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3" r:id="rId1"/>
    <p:sldMasterId id="2147483745" r:id="rId2"/>
    <p:sldMasterId id="2147483793" r:id="rId3"/>
    <p:sldMasterId id="2147483854" r:id="rId4"/>
    <p:sldMasterId id="2147483865" r:id="rId5"/>
  </p:sldMasterIdLst>
  <p:notesMasterIdLst>
    <p:notesMasterId r:id="rId25"/>
  </p:notesMasterIdLst>
  <p:sldIdLst>
    <p:sldId id="259" r:id="rId6"/>
    <p:sldId id="451" r:id="rId7"/>
    <p:sldId id="347" r:id="rId8"/>
    <p:sldId id="458" r:id="rId9"/>
    <p:sldId id="466" r:id="rId10"/>
    <p:sldId id="482" r:id="rId11"/>
    <p:sldId id="461" r:id="rId12"/>
    <p:sldId id="481" r:id="rId13"/>
    <p:sldId id="462" r:id="rId14"/>
    <p:sldId id="498" r:id="rId15"/>
    <p:sldId id="504" r:id="rId16"/>
    <p:sldId id="500" r:id="rId17"/>
    <p:sldId id="467" r:id="rId18"/>
    <p:sldId id="493" r:id="rId19"/>
    <p:sldId id="492" r:id="rId20"/>
    <p:sldId id="501" r:id="rId21"/>
    <p:sldId id="464" r:id="rId22"/>
    <p:sldId id="499" r:id="rId23"/>
    <p:sldId id="502" r:id="rId24"/>
  </p:sldIdLst>
  <p:sldSz cx="9144000" cy="6858000" type="screen4x3"/>
  <p:notesSz cx="6670675" cy="97774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E201A9"/>
    <a:srgbClr val="588838"/>
    <a:srgbClr val="61953D"/>
    <a:srgbClr val="68A042"/>
    <a:srgbClr val="008600"/>
    <a:srgbClr val="009900"/>
    <a:srgbClr val="485F6D"/>
    <a:srgbClr val="DF72FF"/>
    <a:srgbClr val="B95FB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—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3296810-A885-4BE3-A3E7-6D5BEEA58F35}" styleName="Средний стиль 2 —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8FD4443E-F989-4FC4-A0C8-D5A2AF1F390B}" styleName="Темный стиль 1 — акцент 5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wholeTbl>
    <a:band1H>
      <a:tcStyle>
        <a:tcBdr/>
        <a:fill>
          <a:solidFill>
            <a:schemeClr val="accent5">
              <a:shade val="60000"/>
            </a:schemeClr>
          </a:solidFill>
        </a:fill>
      </a:tcStyle>
    </a:band1H>
    <a:band1V>
      <a:tcStyle>
        <a:tcBdr/>
        <a:fill>
          <a:solidFill>
            <a:schemeClr val="accent5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5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5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5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728" autoAdjust="0"/>
    <p:restoredTop sz="94660"/>
  </p:normalViewPr>
  <p:slideViewPr>
    <p:cSldViewPr snapToGrid="0">
      <p:cViewPr varScale="1">
        <p:scale>
          <a:sx n="84" d="100"/>
          <a:sy n="84" d="100"/>
        </p:scale>
        <p:origin x="1579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90626" cy="49056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778505" y="0"/>
            <a:ext cx="2890626" cy="49056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6495F97-C7B6-4ECA-98EA-30DE0CB63D25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35063" y="1222375"/>
            <a:ext cx="4400550" cy="33004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67068" y="4705380"/>
            <a:ext cx="5336540" cy="3849856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286846"/>
            <a:ext cx="2890626" cy="49056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778505" y="9286846"/>
            <a:ext cx="2890626" cy="49056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78AE500-C441-4E46-91F6-8D247CAA449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3176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672415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182725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330813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AB1E110-A2DD-4B86-9109-B5B580D4F99D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99662458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475E4F7-ACC1-4D93-81C2-F5A822750D73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0693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47E6275-97E1-45F4-8FE4-1D4DFC6CBA9E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8355561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330529B-D016-44E2-ACD7-BCEE19343A5E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109588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67B558F-EA3A-4696-BE9A-996916D2744C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4950991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31A29E2-CB47-4DEC-B2BA-3FC778262F1D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1474861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043BA60-319D-4535-ABFE-989413DB7CBD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77717474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EB68957-8FB7-4322-BB35-518979900677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2499746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0954560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BEF2AFB-4B9C-45EC-8D52-2C2241AE7EF8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1750589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26BBEBA-9498-43B5-B356-15DA95EB9168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55756511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 alt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AB4973C-284D-44D2-BB9E-9AAB31BDBCAC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58999688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364E02C-9FFF-4BB2-A590-FA37494D0D8A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DE0D7105-081F-417C-9E5C-91857DB158A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5108257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FDA0E1D-3511-4E64-88EF-B7EC6FEBD6A5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E2D45781-61BD-4B1F-BACC-CDEA4E9B368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4751184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8AD29A0-C695-4048-99FC-9AE3B1C5994D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F3DAD03A-648D-4E1C-BBEC-0553BDB5991F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57355670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4EFDA1A-477E-4258-B262-308434664023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89581568-C0CE-4104-A3B3-072A1DDA2AA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4680079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C6FC8B4-23CE-4E89-B8B5-AE5AC449031F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67FDB650-B475-49CD-8FCE-7FF86B6000D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789627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6C5E6BF-EC0F-4432-9B36-A0888E6C25DA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F73780BE-4844-4731-A820-C2358565B91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5329491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DE0630B-831F-4830-B3DD-0C12D50CBF20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795D4212-EF22-445E-B576-CE055D4C977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5242676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188408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F7D5E68-0726-4508-80B8-3350A97E798D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D9E9EE11-5190-4609-B266-FAFD5FECF50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45287758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E8344F7-7AEA-4736-A664-6299ED0D4893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C0ADA95D-4D03-47DB-B355-6D8D5E9AEC1A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1192768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A7FAF16-0BFC-4B54-A0C0-3DE25BC4028F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F4138365-9D0A-4C6E-A5D9-2F63FD35792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16131467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E553011-E7E6-4AC5-A934-26B265A45412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fld id="{94577303-4256-45A2-ABE2-8F711E7B1770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59965876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 в одну колонку с заголовк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азвание 1"/>
          <p:cNvSpPr>
            <a:spLocks noGrp="1"/>
          </p:cNvSpPr>
          <p:nvPr>
            <p:ph type="ctrTitle"/>
          </p:nvPr>
        </p:nvSpPr>
        <p:spPr>
          <a:xfrm>
            <a:off x="1844615" y="1493981"/>
            <a:ext cx="6385870" cy="730999"/>
          </a:xfrm>
        </p:spPr>
        <p:txBody>
          <a:bodyPr/>
          <a:lstStyle>
            <a:lvl1pPr>
              <a:defRPr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1844596" y="2512816"/>
            <a:ext cx="6385885" cy="3539317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900"/>
            </a:lvl4pPr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9BEF6E-FD40-4230-B305-24704EC2F4CB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0584832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 в одну колонку без заголовк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1844596" y="1478782"/>
            <a:ext cx="6385885" cy="4573344"/>
          </a:xfrm>
        </p:spPr>
        <p:txBody>
          <a:bodyPr/>
          <a:lstStyle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6E7E71-B2A3-428E-AC09-FC6AB152F2E9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6600146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 в две колонки с заголовк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азвание 1"/>
          <p:cNvSpPr>
            <a:spLocks noGrp="1"/>
          </p:cNvSpPr>
          <p:nvPr>
            <p:ph type="ctrTitle"/>
          </p:nvPr>
        </p:nvSpPr>
        <p:spPr>
          <a:xfrm>
            <a:off x="1844615" y="1493981"/>
            <a:ext cx="6385870" cy="73099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1844596" y="2512817"/>
            <a:ext cx="2964553" cy="3539315"/>
          </a:xfrm>
        </p:spPr>
        <p:txBody>
          <a:bodyPr/>
          <a:lstStyle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10" name="Текст 7"/>
          <p:cNvSpPr>
            <a:spLocks noGrp="1"/>
          </p:cNvSpPr>
          <p:nvPr>
            <p:ph type="body" sz="quarter" idx="14"/>
          </p:nvPr>
        </p:nvSpPr>
        <p:spPr>
          <a:xfrm>
            <a:off x="5274691" y="2512817"/>
            <a:ext cx="2955791" cy="3539315"/>
          </a:xfrm>
        </p:spPr>
        <p:txBody>
          <a:bodyPr/>
          <a:lstStyle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Дата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6F3120-9771-44AF-8A78-1D23EEEC376D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257700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 в две колонки без заголо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1844596" y="1426113"/>
            <a:ext cx="2964553" cy="4626015"/>
          </a:xfrm>
        </p:spPr>
        <p:txBody>
          <a:bodyPr/>
          <a:lstStyle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10" name="Текст 7"/>
          <p:cNvSpPr>
            <a:spLocks noGrp="1"/>
          </p:cNvSpPr>
          <p:nvPr>
            <p:ph type="body" sz="quarter" idx="14"/>
          </p:nvPr>
        </p:nvSpPr>
        <p:spPr>
          <a:xfrm>
            <a:off x="5274691" y="1426113"/>
            <a:ext cx="2955791" cy="4626015"/>
          </a:xfrm>
        </p:spPr>
        <p:txBody>
          <a:bodyPr/>
          <a:lstStyle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12B9E-77F8-4F77-8C15-823EC76C1F37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917457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 с диаграммой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10" name="Текст 7"/>
          <p:cNvSpPr>
            <a:spLocks noGrp="1"/>
          </p:cNvSpPr>
          <p:nvPr>
            <p:ph type="body" sz="quarter" idx="14"/>
          </p:nvPr>
        </p:nvSpPr>
        <p:spPr>
          <a:xfrm>
            <a:off x="5274691" y="1426113"/>
            <a:ext cx="2955791" cy="4626015"/>
          </a:xfrm>
        </p:spPr>
        <p:txBody>
          <a:bodyPr/>
          <a:lstStyle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иаграмма 4"/>
          <p:cNvSpPr>
            <a:spLocks noGrp="1"/>
          </p:cNvSpPr>
          <p:nvPr>
            <p:ph type="chart" sz="quarter" idx="15"/>
          </p:nvPr>
        </p:nvSpPr>
        <p:spPr>
          <a:xfrm>
            <a:off x="1844615" y="1426109"/>
            <a:ext cx="2963423" cy="4626016"/>
          </a:xfrm>
        </p:spPr>
        <p:txBody>
          <a:bodyPr/>
          <a:lstStyle/>
          <a:p>
            <a:pPr lvl="0"/>
            <a:r>
              <a:rPr lang="ru-RU" noProof="0"/>
              <a:t>Вставка диаграммы</a:t>
            </a:r>
            <a:endParaRPr lang="ru-RU" noProof="0" dirty="0"/>
          </a:p>
        </p:txBody>
      </p:sp>
      <p:sp>
        <p:nvSpPr>
          <p:cNvPr id="6" name="Дата 3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6F98EA-DB3B-4307-9CBA-8EBC0BF74FBF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6712408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 с диаграммой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10" name="Текст 7"/>
          <p:cNvSpPr>
            <a:spLocks noGrp="1"/>
          </p:cNvSpPr>
          <p:nvPr>
            <p:ph type="body" sz="quarter" idx="14"/>
          </p:nvPr>
        </p:nvSpPr>
        <p:spPr>
          <a:xfrm>
            <a:off x="1844615" y="1426113"/>
            <a:ext cx="2955791" cy="4626015"/>
          </a:xfrm>
        </p:spPr>
        <p:txBody>
          <a:bodyPr/>
          <a:lstStyle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иаграмма 4"/>
          <p:cNvSpPr>
            <a:spLocks noGrp="1"/>
          </p:cNvSpPr>
          <p:nvPr>
            <p:ph type="chart" sz="quarter" idx="15"/>
          </p:nvPr>
        </p:nvSpPr>
        <p:spPr>
          <a:xfrm>
            <a:off x="5273406" y="1426109"/>
            <a:ext cx="2963423" cy="4626016"/>
          </a:xfrm>
        </p:spPr>
        <p:txBody>
          <a:bodyPr/>
          <a:lstStyle/>
          <a:p>
            <a:pPr lvl="0"/>
            <a:r>
              <a:rPr lang="ru-RU" noProof="0"/>
              <a:t>Вставка диаграммы</a:t>
            </a:r>
            <a:endParaRPr lang="ru-RU" noProof="0" dirty="0"/>
          </a:p>
        </p:txBody>
      </p:sp>
      <p:sp>
        <p:nvSpPr>
          <p:cNvPr id="6" name="Дата 3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A8E870-22BD-4CC7-B202-243B3EBD1086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19789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3739048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 с выноско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5265738" y="1479550"/>
            <a:ext cx="3878262" cy="4578350"/>
          </a:xfrm>
          <a:prstGeom prst="rect">
            <a:avLst/>
          </a:prstGeom>
          <a:solidFill>
            <a:srgbClr val="00B2A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10871" tIns="55436" rIns="110871" bIns="55436"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1844596" y="1422175"/>
            <a:ext cx="2964553" cy="4629955"/>
          </a:xfrm>
        </p:spPr>
        <p:txBody>
          <a:bodyPr/>
          <a:lstStyle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10" name="Текст 7"/>
          <p:cNvSpPr>
            <a:spLocks noGrp="1"/>
          </p:cNvSpPr>
          <p:nvPr>
            <p:ph type="body" sz="quarter" idx="14"/>
          </p:nvPr>
        </p:nvSpPr>
        <p:spPr>
          <a:xfrm>
            <a:off x="5489915" y="2286001"/>
            <a:ext cx="3255687" cy="340266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sz="11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Дата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5EF14E-FE7F-4AA7-B486-22111C9845F9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4946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 с фото навыл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азвание 1"/>
          <p:cNvSpPr>
            <a:spLocks noGrp="1"/>
          </p:cNvSpPr>
          <p:nvPr>
            <p:ph type="ctrTitle"/>
          </p:nvPr>
        </p:nvSpPr>
        <p:spPr>
          <a:xfrm>
            <a:off x="1844615" y="1493981"/>
            <a:ext cx="6385870" cy="73099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1844619" y="2512812"/>
            <a:ext cx="2964533" cy="3539423"/>
          </a:xfrm>
        </p:spPr>
        <p:txBody>
          <a:bodyPr/>
          <a:lstStyle>
            <a:lvl5pPr>
              <a:defRPr sz="1100"/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4"/>
          </p:nvPr>
        </p:nvSpPr>
        <p:spPr>
          <a:xfrm>
            <a:off x="5274689" y="2560673"/>
            <a:ext cx="3869314" cy="3491560"/>
          </a:xfrm>
        </p:spPr>
        <p:txBody>
          <a:bodyPr/>
          <a:lstStyle/>
          <a:p>
            <a:pPr lvl="0"/>
            <a:r>
              <a:rPr lang="ru-RU" noProof="0"/>
              <a:t>Вставка рисунка</a:t>
            </a:r>
            <a:endParaRPr lang="ru-RU" noProof="0" dirty="0"/>
          </a:p>
        </p:txBody>
      </p:sp>
      <p:sp>
        <p:nvSpPr>
          <p:cNvPr id="6" name="Дата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3D1413D-58B2-4447-8F9E-02554DE2D3D7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1977640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 с таблице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9" name="Таблица 8"/>
          <p:cNvSpPr>
            <a:spLocks noGrp="1"/>
          </p:cNvSpPr>
          <p:nvPr>
            <p:ph type="tbl" sz="quarter" idx="13"/>
          </p:nvPr>
        </p:nvSpPr>
        <p:spPr>
          <a:xfrm>
            <a:off x="1844616" y="1468710"/>
            <a:ext cx="6392215" cy="4583416"/>
          </a:xfrm>
        </p:spPr>
        <p:txBody>
          <a:bodyPr/>
          <a:lstStyle/>
          <a:p>
            <a:pPr lvl="0"/>
            <a:r>
              <a:rPr lang="ru-RU" noProof="0"/>
              <a:t>Вставка таблицы</a:t>
            </a:r>
            <a:endParaRPr lang="ru-RU" noProof="0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C776EB-6FE1-4A40-B17D-06E3D1BDE5A2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806270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44615" y="414732"/>
            <a:ext cx="6385870" cy="449403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1300" cap="all">
                <a:solidFill>
                  <a:srgbClr val="0077C8"/>
                </a:solidFill>
              </a:defRPr>
            </a:lvl1pPr>
            <a:lvl2pPr marL="486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73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595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460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325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190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05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892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DB6153-4873-4545-BF3C-B1ECA1B2F283}" type="slidenum">
              <a:rPr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2204270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2A165E65-0B65-4890-B5DA-89D45722C51C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754FCA-73AF-41E9-A91F-47D1A630A3D3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04743073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325D779-7A7C-46D4-9BF3-000BEB145EED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E0106C-6C6C-4454-B995-294B763A6436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0308564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A950C1F-A090-48F8-B2C4-6FB407E8FE64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33EC90-8602-4121-B96E-C530CCE68CAB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703426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A44DC8F-68E0-4733-BD24-26AAC0C5EF6E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27984E-CAAE-4B0F-A673-9FFCC68F8797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9349496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DC44D1AA-1C4D-43EC-A3DC-C88223C41CC5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DDD32-0EA7-46D6-B6B5-EE50C2E825E2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57924696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53ECE79-0477-4751-BBBD-8E85624B4F68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69CAD-F916-4D41-A974-B7A4C6A053B0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9996604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5998948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D8FEC334-0441-4C64-A469-B741C79D9458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71E8C3-68A0-4C22-A6DA-6DB7CD6BD0D3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7871659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9866CDB-630C-4590-90F8-007E5C82CB6B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13236B-FBD4-4138-953F-D86AAE846E31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90220133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DF814ABF-7EED-40AB-AC59-A107D5B5E3AE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9B712-4C81-49B4-97B2-5BBB95ACF226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7683338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536B24BD-2E32-4F4A-8527-124E6EBC7D9D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2F5DC2-2976-49AE-991E-13701D3161BB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71490804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F11E63B-788B-4805-9A7B-9C807A7D3C5C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1CAAF8-0F0F-40B6-B342-1BA030F2AFA0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943209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60A6A3E-5E2D-49B4-9F9C-3C8D6C95C7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аблица 2">
            <a:extLst>
              <a:ext uri="{FF2B5EF4-FFF2-40B4-BE49-F238E27FC236}">
                <a16:creationId xmlns:a16="http://schemas.microsoft.com/office/drawing/2014/main" id="{0D22AD2C-5FFB-4FEF-A556-767B598FCF24}"/>
              </a:ext>
            </a:extLst>
          </p:cNvPr>
          <p:cNvSpPr>
            <a:spLocks noGrp="1"/>
          </p:cNvSpPr>
          <p:nvPr>
            <p:ph type="tbl" idx="1"/>
          </p:nvPr>
        </p:nvSpPr>
        <p:spPr>
          <a:xfrm>
            <a:off x="628650" y="1825625"/>
            <a:ext cx="7886700" cy="4351338"/>
          </a:xfrm>
        </p:spPr>
        <p:txBody>
          <a:bodyPr/>
          <a:lstStyle/>
          <a:p>
            <a:endParaRPr lang="ru-RU"/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AA58C917-F95E-4B29-9D3C-5336E76D838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0ECC7F-C85A-4897-B005-4F757A499E44}" type="datetimeFigureOut">
              <a:rPr lang="ru-RU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6A04EF57-762D-4E40-85E1-1ED1CD960E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CF137172-E14C-4002-9DDB-ACA7F02F22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</p:spPr>
        <p:txBody>
          <a:bodyPr/>
          <a:lstStyle>
            <a:lvl1pPr>
              <a:defRPr/>
            </a:lvl1pPr>
          </a:lstStyle>
          <a:p>
            <a:fld id="{16DCEEA2-6BD2-43B8-AC7E-DCA5230A32F2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5458037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491999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796526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503506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397292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image" Target="../media/image1.emf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C8B591-7822-42BB-B2DA-52114DF5580B}" type="datetimeFigureOut">
              <a:rPr lang="ru-RU" smtClean="0"/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1354BA-72FF-4C4D-9D1F-A2D279FC277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48187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  <p:sldLayoutId id="2147483737" r:id="rId4"/>
    <p:sldLayoutId id="2147483738" r:id="rId5"/>
    <p:sldLayoutId id="2147483739" r:id="rId6"/>
    <p:sldLayoutId id="2147483740" r:id="rId7"/>
    <p:sldLayoutId id="2147483741" r:id="rId8"/>
    <p:sldLayoutId id="2147483742" r:id="rId9"/>
    <p:sldLayoutId id="2147483743" r:id="rId10"/>
    <p:sldLayoutId id="214748374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86AFD02-D215-4CF5-B7D4-FC3DF2467840}" type="slidenum">
              <a:rPr lang="ru-RU" altLang="ru-RU" smtClean="0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9335202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6" r:id="rId1"/>
    <p:sldLayoutId id="2147483747" r:id="rId2"/>
    <p:sldLayoutId id="2147483748" r:id="rId3"/>
    <p:sldLayoutId id="2147483749" r:id="rId4"/>
    <p:sldLayoutId id="2147483750" r:id="rId5"/>
    <p:sldLayoutId id="2147483751" r:id="rId6"/>
    <p:sldLayoutId id="2147483752" r:id="rId7"/>
    <p:sldLayoutId id="2147483753" r:id="rId8"/>
    <p:sldLayoutId id="2147483754" r:id="rId9"/>
    <p:sldLayoutId id="2147483755" r:id="rId10"/>
    <p:sldLayoutId id="214748375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2051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  <a:cs typeface="Arial" charset="0"/>
              </a:defRPr>
            </a:lvl1pPr>
          </a:lstStyle>
          <a:p>
            <a:pPr>
              <a:defRPr/>
            </a:pPr>
            <a:fld id="{272526E7-FD04-4A80-92C3-0647FBB2E656}" type="datetimeFigureOut">
              <a:rPr lang="ru-RU" altLang="ru-RU"/>
              <a:pPr>
                <a:defRPr/>
              </a:pPr>
              <a:t>26.07.2019</a:t>
            </a:fld>
            <a:endParaRPr lang="ru-RU" alt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29E61DD0-96F2-4516-87BF-ED54337735C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3244441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844675" y="1492250"/>
            <a:ext cx="6400800" cy="73183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839913" y="2508250"/>
            <a:ext cx="6405562" cy="381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261938" y="6143625"/>
            <a:ext cx="1417637" cy="365125"/>
          </a:xfrm>
          <a:prstGeom prst="rect">
            <a:avLst/>
          </a:prstGeom>
        </p:spPr>
        <p:txBody>
          <a:bodyPr vert="horz" lIns="99784" tIns="49892" rIns="99784" bIns="49892" rtlCol="0" anchor="ctr"/>
          <a:lstStyle>
            <a:lvl1pPr algn="l">
              <a:defRPr sz="1100" b="0" i="0">
                <a:solidFill>
                  <a:srgbClr val="0077C8"/>
                </a:solidFill>
                <a:latin typeface="Arial"/>
                <a:cs typeface="Arial"/>
              </a:defRPr>
            </a:lvl1pPr>
          </a:lstStyle>
          <a:p>
            <a:pPr>
              <a:defRPr/>
            </a:pPr>
            <a:r>
              <a:rPr lang="ru-RU"/>
              <a:t>19 апреля 2017 г.</a:t>
            </a: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315325" y="498475"/>
            <a:ext cx="430213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2400" b="0" i="0">
                <a:solidFill>
                  <a:srgbClr val="00B2A9"/>
                </a:solidFill>
                <a:latin typeface="Arial"/>
                <a:cs typeface="Arial"/>
              </a:defRPr>
            </a:lvl1pPr>
          </a:lstStyle>
          <a:p>
            <a:pPr>
              <a:defRPr/>
            </a:pPr>
            <a:fld id="{6EDA8418-DA53-4BA8-855A-73C683366D8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sp>
        <p:nvSpPr>
          <p:cNvPr id="8" name="Прямоугольник 7"/>
          <p:cNvSpPr/>
          <p:nvPr/>
        </p:nvSpPr>
        <p:spPr>
          <a:xfrm>
            <a:off x="0" y="423863"/>
            <a:ext cx="214313" cy="569912"/>
          </a:xfrm>
          <a:prstGeom prst="rect">
            <a:avLst/>
          </a:prstGeom>
          <a:solidFill>
            <a:srgbClr val="0077C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10871" tIns="55436" rIns="110871" bIns="55436"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Arial"/>
            </a:endParaRPr>
          </a:p>
        </p:txBody>
      </p:sp>
      <p:pic>
        <p:nvPicPr>
          <p:cNvPr id="12295" name="Изображение 9" descr="for_ppt_minekonom.pdf"/>
          <p:cNvPicPr>
            <a:picLocks noChangeAspect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195263" y="349250"/>
            <a:ext cx="10636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Прямоугольник 10"/>
          <p:cNvSpPr/>
          <p:nvPr/>
        </p:nvSpPr>
        <p:spPr>
          <a:xfrm>
            <a:off x="8991600" y="423863"/>
            <a:ext cx="152400" cy="569912"/>
          </a:xfrm>
          <a:prstGeom prst="rect">
            <a:avLst/>
          </a:prstGeom>
          <a:solidFill>
            <a:srgbClr val="00B2A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10871" tIns="55436" rIns="110871" bIns="55436"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839913" y="938213"/>
            <a:ext cx="6405562" cy="46037"/>
          </a:xfrm>
          <a:prstGeom prst="rect">
            <a:avLst/>
          </a:prstGeom>
          <a:gradFill flip="none" rotWithShape="1">
            <a:gsLst>
              <a:gs pos="0">
                <a:srgbClr val="0077C8"/>
              </a:gs>
              <a:gs pos="100000">
                <a:srgbClr val="00B2A9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10871" tIns="55436" rIns="110871" bIns="55436"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17193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5" r:id="rId1"/>
    <p:sldLayoutId id="2147483856" r:id="rId2"/>
    <p:sldLayoutId id="2147483857" r:id="rId3"/>
    <p:sldLayoutId id="2147483858" r:id="rId4"/>
    <p:sldLayoutId id="2147483859" r:id="rId5"/>
    <p:sldLayoutId id="2147483860" r:id="rId6"/>
    <p:sldLayoutId id="2147483861" r:id="rId7"/>
    <p:sldLayoutId id="2147483862" r:id="rId8"/>
    <p:sldLayoutId id="2147483863" r:id="rId9"/>
    <p:sldLayoutId id="2147483864" r:id="rId10"/>
  </p:sldLayoutIdLst>
  <p:hf hdr="0" dt="0"/>
  <p:txStyles>
    <p:titleStyle>
      <a:lvl1pPr algn="l" defTabSz="498475" rtl="0" eaLnBrk="0" fontAlgn="base" hangingPunct="0">
        <a:spcBef>
          <a:spcPct val="0"/>
        </a:spcBef>
        <a:spcAft>
          <a:spcPct val="0"/>
        </a:spcAft>
        <a:defRPr sz="2200" b="1" kern="1200" cap="all">
          <a:solidFill>
            <a:schemeClr val="tx1"/>
          </a:solidFill>
          <a:latin typeface="Arial"/>
          <a:ea typeface="+mj-ea"/>
          <a:cs typeface="Arial"/>
        </a:defRPr>
      </a:lvl1pPr>
      <a:lvl2pPr algn="l" defTabSz="498475" rtl="0" eaLnBrk="0" fontAlgn="base" hangingPunct="0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pitchFamily="34" charset="0"/>
          <a:cs typeface="Arial" pitchFamily="34" charset="0"/>
        </a:defRPr>
      </a:lvl2pPr>
      <a:lvl3pPr algn="l" defTabSz="498475" rtl="0" eaLnBrk="0" fontAlgn="base" hangingPunct="0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pitchFamily="34" charset="0"/>
          <a:cs typeface="Arial" pitchFamily="34" charset="0"/>
        </a:defRPr>
      </a:lvl3pPr>
      <a:lvl4pPr algn="l" defTabSz="498475" rtl="0" eaLnBrk="0" fontAlgn="base" hangingPunct="0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pitchFamily="34" charset="0"/>
          <a:cs typeface="Arial" pitchFamily="34" charset="0"/>
        </a:defRPr>
      </a:lvl4pPr>
      <a:lvl5pPr algn="l" defTabSz="498475" rtl="0" eaLnBrk="0" fontAlgn="base" hangingPunct="0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pitchFamily="34" charset="0"/>
          <a:cs typeface="Arial" pitchFamily="34" charset="0"/>
        </a:defRPr>
      </a:lvl5pPr>
      <a:lvl6pPr marL="457200" algn="l" defTabSz="498475" rtl="0" fontAlgn="base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pitchFamily="34" charset="0"/>
          <a:cs typeface="Arial" pitchFamily="34" charset="0"/>
        </a:defRPr>
      </a:lvl6pPr>
      <a:lvl7pPr marL="914400" algn="l" defTabSz="498475" rtl="0" fontAlgn="base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pitchFamily="34" charset="0"/>
          <a:cs typeface="Arial" pitchFamily="34" charset="0"/>
        </a:defRPr>
      </a:lvl7pPr>
      <a:lvl8pPr marL="1371600" algn="l" defTabSz="498475" rtl="0" fontAlgn="base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pitchFamily="34" charset="0"/>
          <a:cs typeface="Arial" pitchFamily="34" charset="0"/>
        </a:defRPr>
      </a:lvl8pPr>
      <a:lvl9pPr marL="1828800" algn="l" defTabSz="498475" rtl="0" fontAlgn="base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pitchFamily="34" charset="0"/>
          <a:cs typeface="Arial" pitchFamily="34" charset="0"/>
        </a:defRPr>
      </a:lvl9pPr>
    </p:titleStyle>
    <p:bodyStyle>
      <a:lvl1pPr algn="l" defTabSz="498475" rtl="0" eaLnBrk="0" fontAlgn="base" hangingPunct="0">
        <a:spcBef>
          <a:spcPct val="0"/>
        </a:spcBef>
        <a:spcAft>
          <a:spcPct val="0"/>
        </a:spcAft>
        <a:defRPr sz="1500" kern="1200">
          <a:solidFill>
            <a:schemeClr val="tx1"/>
          </a:solidFill>
          <a:latin typeface="Arial"/>
          <a:ea typeface="+mn-ea"/>
          <a:cs typeface="Arial"/>
        </a:defRPr>
      </a:lvl1pPr>
      <a:lvl2pPr algn="l" defTabSz="498475" rtl="0" eaLnBrk="0" fontAlgn="base" hangingPunct="0">
        <a:spcBef>
          <a:spcPct val="0"/>
        </a:spcBef>
        <a:spcAft>
          <a:spcPct val="0"/>
        </a:spcAft>
        <a:defRPr sz="1600" b="1" kern="1200">
          <a:solidFill>
            <a:schemeClr val="tx1"/>
          </a:solidFill>
          <a:latin typeface="Arial"/>
          <a:ea typeface="+mn-ea"/>
          <a:cs typeface="Arial"/>
        </a:defRPr>
      </a:lvl2pPr>
      <a:lvl3pPr marL="206375" indent="-206375" algn="l" defTabSz="498475" rtl="0" eaLnBrk="0" fontAlgn="base" hangingPunct="0">
        <a:spcBef>
          <a:spcPct val="0"/>
        </a:spcBef>
        <a:spcAft>
          <a:spcPct val="0"/>
        </a:spcAft>
        <a:buSzPct val="80000"/>
        <a:buFont typeface="Lucida Grande"/>
        <a:buChar char="＞"/>
        <a:defRPr sz="1500" kern="1200">
          <a:solidFill>
            <a:schemeClr val="tx1"/>
          </a:solidFill>
          <a:latin typeface="Arial"/>
          <a:ea typeface="+mn-ea"/>
          <a:cs typeface="Arial"/>
        </a:defRPr>
      </a:lvl3pPr>
      <a:lvl4pPr algn="l" defTabSz="498475" rtl="0" eaLnBrk="0" fontAlgn="base" hangingPunct="0">
        <a:spcBef>
          <a:spcPct val="0"/>
        </a:spcBef>
        <a:spcAft>
          <a:spcPct val="0"/>
        </a:spcAft>
        <a:defRPr sz="1900" kern="1200" cap="all">
          <a:solidFill>
            <a:schemeClr val="tx1"/>
          </a:solidFill>
          <a:latin typeface="Arial"/>
          <a:ea typeface="+mn-ea"/>
          <a:cs typeface="Arial"/>
        </a:defRPr>
      </a:lvl4pPr>
      <a:lvl5pPr algn="l" defTabSz="498475" rtl="0" eaLnBrk="0" fontAlgn="base" hangingPunct="0">
        <a:spcBef>
          <a:spcPct val="0"/>
        </a:spcBef>
        <a:spcAft>
          <a:spcPct val="0"/>
        </a:spcAft>
        <a:defRPr sz="1100" kern="1200">
          <a:solidFill>
            <a:schemeClr val="tx1"/>
          </a:solidFill>
          <a:latin typeface="Arial"/>
          <a:ea typeface="+mn-ea"/>
          <a:cs typeface="Arial"/>
        </a:defRPr>
      </a:lvl5pPr>
      <a:lvl6pPr marL="2744057" indent="-249460" algn="l" defTabSz="498920" rtl="0" eaLnBrk="1" latinLnBrk="0" hangingPunct="1">
        <a:spcBef>
          <a:spcPct val="20000"/>
        </a:spcBef>
        <a:buFont typeface="Arial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42977" indent="-249460" algn="l" defTabSz="498920" rtl="0" eaLnBrk="1" latinLnBrk="0" hangingPunct="1">
        <a:spcBef>
          <a:spcPct val="20000"/>
        </a:spcBef>
        <a:buFont typeface="Arial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41896" indent="-249460" algn="l" defTabSz="498920" rtl="0" eaLnBrk="1" latinLnBrk="0" hangingPunct="1">
        <a:spcBef>
          <a:spcPct val="20000"/>
        </a:spcBef>
        <a:buFont typeface="Arial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240816" indent="-249460" algn="l" defTabSz="498920" rtl="0" eaLnBrk="1" latinLnBrk="0" hangingPunct="1">
        <a:spcBef>
          <a:spcPct val="20000"/>
        </a:spcBef>
        <a:buFont typeface="Arial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49892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8920" algn="l" defTabSz="49892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97839" algn="l" defTabSz="49892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96759" algn="l" defTabSz="49892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95678" algn="l" defTabSz="49892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94598" algn="l" defTabSz="49892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93517" algn="l" defTabSz="49892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92437" algn="l" defTabSz="49892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91356" algn="l" defTabSz="49892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2BF847CE-421C-4221-8516-62D9D14C8DB5}" type="datetimeFigureOut">
              <a:rPr lang="ru-RU" smtClean="0"/>
              <a:pPr>
                <a:defRPr/>
              </a:pPr>
              <a:t>26.07.2019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295CBD-A919-4D6B-8E3D-A6E87CBE16AC}" type="slidenum">
              <a:rPr lang="ru-RU" altLang="ru-RU" smtClean="0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2751797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867" r:id="rId2"/>
    <p:sldLayoutId id="2147483868" r:id="rId3"/>
    <p:sldLayoutId id="2147483869" r:id="rId4"/>
    <p:sldLayoutId id="2147483870" r:id="rId5"/>
    <p:sldLayoutId id="2147483871" r:id="rId6"/>
    <p:sldLayoutId id="2147483872" r:id="rId7"/>
    <p:sldLayoutId id="2147483873" r:id="rId8"/>
    <p:sldLayoutId id="2147483874" r:id="rId9"/>
    <p:sldLayoutId id="2147483875" r:id="rId10"/>
    <p:sldLayoutId id="2147483876" r:id="rId11"/>
    <p:sldLayoutId id="2147483877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4.png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image" Target="../media/image36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Relationship Id="rId6" Type="http://schemas.microsoft.com/office/2007/relationships/hdphoto" Target="../media/hdphoto10.wdp"/><Relationship Id="rId5" Type="http://schemas.openxmlformats.org/officeDocument/2006/relationships/image" Target="../media/image35.png"/><Relationship Id="rId4" Type="http://schemas.microsoft.com/office/2007/relationships/hdphoto" Target="../media/hdphoto9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4.png"/><Relationship Id="rId7" Type="http://schemas.openxmlformats.org/officeDocument/2006/relationships/image" Target="../media/image41.pn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40.png"/><Relationship Id="rId11" Type="http://schemas.openxmlformats.org/officeDocument/2006/relationships/image" Target="../media/image45.jpeg"/><Relationship Id="rId5" Type="http://schemas.openxmlformats.org/officeDocument/2006/relationships/image" Target="../media/image39.png"/><Relationship Id="rId10" Type="http://schemas.openxmlformats.org/officeDocument/2006/relationships/image" Target="../media/image44.jpeg"/><Relationship Id="rId4" Type="http://schemas.openxmlformats.org/officeDocument/2006/relationships/image" Target="../media/image38.jpeg"/><Relationship Id="rId9" Type="http://schemas.openxmlformats.org/officeDocument/2006/relationships/image" Target="../media/image4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microsoft.com/office/2007/relationships/hdphoto" Target="../media/hdphoto15.wdp"/><Relationship Id="rId3" Type="http://schemas.microsoft.com/office/2007/relationships/hdphoto" Target="../media/hdphoto11.wdp"/><Relationship Id="rId7" Type="http://schemas.microsoft.com/office/2007/relationships/hdphoto" Target="../media/hdphoto13.wdp"/><Relationship Id="rId12" Type="http://schemas.openxmlformats.org/officeDocument/2006/relationships/image" Target="../media/image50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8.png"/><Relationship Id="rId11" Type="http://schemas.openxmlformats.org/officeDocument/2006/relationships/hyperlink" Target="http://&#1075;&#1077;&#1085;&#1087;&#1083;&#1072;&#1085;-&#1082;&#1088;&#1072;&#1089;&#1085;&#1086;&#1076;&#1072;&#1088;.&#1088;&#1092;/" TargetMode="External"/><Relationship Id="rId5" Type="http://schemas.microsoft.com/office/2007/relationships/hdphoto" Target="../media/hdphoto12.wdp"/><Relationship Id="rId10" Type="http://schemas.microsoft.com/office/2007/relationships/hdphoto" Target="../media/hdphoto14.wdp"/><Relationship Id="rId4" Type="http://schemas.openxmlformats.org/officeDocument/2006/relationships/image" Target="../media/image47.png"/><Relationship Id="rId9" Type="http://schemas.openxmlformats.org/officeDocument/2006/relationships/image" Target="../media/image4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microsoft.com/office/2007/relationships/hdphoto" Target="../media/hdphoto1.wdp"/><Relationship Id="rId7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2.jpeg"/><Relationship Id="rId5" Type="http://schemas.microsoft.com/office/2007/relationships/hdphoto" Target="../media/hdphoto4.wdp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16.jpeg"/><Relationship Id="rId7" Type="http://schemas.openxmlformats.org/officeDocument/2006/relationships/image" Target="../media/image19.png"/><Relationship Id="rId12" Type="http://schemas.openxmlformats.org/officeDocument/2006/relationships/image" Target="../media/image14.pn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.png"/><Relationship Id="rId11" Type="http://schemas.microsoft.com/office/2007/relationships/hdphoto" Target="../media/hdphoto6.wdp"/><Relationship Id="rId5" Type="http://schemas.openxmlformats.org/officeDocument/2006/relationships/image" Target="../media/image18.jpeg"/><Relationship Id="rId10" Type="http://schemas.openxmlformats.org/officeDocument/2006/relationships/image" Target="../media/image21.png"/><Relationship Id="rId4" Type="http://schemas.openxmlformats.org/officeDocument/2006/relationships/image" Target="../media/image17.jpeg"/><Relationship Id="rId9" Type="http://schemas.openxmlformats.org/officeDocument/2006/relationships/image" Target="../media/image20.jpe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4.png"/><Relationship Id="rId5" Type="http://schemas.openxmlformats.org/officeDocument/2006/relationships/image" Target="../media/image27.jpe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086F04AF-39DD-414F-A052-3995ECF4258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685595"/>
            <a:ext cx="9144000" cy="5153143"/>
          </a:xfrm>
          <a:prstGeom prst="rect">
            <a:avLst/>
          </a:prstGeom>
        </p:spPr>
      </p:pic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2DB078BA-7A55-4EB9-BA77-0F66CB3FFFF9}"/>
              </a:ext>
            </a:extLst>
          </p:cNvPr>
          <p:cNvSpPr/>
          <p:nvPr/>
        </p:nvSpPr>
        <p:spPr>
          <a:xfrm>
            <a:off x="0" y="714775"/>
            <a:ext cx="9144000" cy="3001548"/>
          </a:xfrm>
          <a:prstGeom prst="rect">
            <a:avLst/>
          </a:prstGeom>
          <a:gradFill>
            <a:gsLst>
              <a:gs pos="100000">
                <a:srgbClr val="485F6D">
                  <a:alpha val="0"/>
                </a:srgbClr>
              </a:gs>
              <a:gs pos="16000">
                <a:srgbClr val="0B112B">
                  <a:alpha val="70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7" tIns="24493" rIns="48987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244922">
              <a:defRPr/>
            </a:pPr>
            <a:endParaRPr lang="ru-RU" sz="96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57CDE17D-9B61-44C3-A7BF-2CDD67226356}"/>
              </a:ext>
            </a:extLst>
          </p:cNvPr>
          <p:cNvSpPr/>
          <p:nvPr/>
        </p:nvSpPr>
        <p:spPr>
          <a:xfrm>
            <a:off x="0" y="2314945"/>
            <a:ext cx="9144000" cy="1097042"/>
          </a:xfrm>
          <a:prstGeom prst="rect">
            <a:avLst/>
          </a:prstGeom>
          <a:solidFill>
            <a:srgbClr val="0B112B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7" tIns="24493" rIns="48987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244922">
              <a:defRPr/>
            </a:pPr>
            <a:endParaRPr lang="ru-RU" sz="96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3A391990-5A6F-48D9-A3BE-1C46BE93D7A0}"/>
              </a:ext>
            </a:extLst>
          </p:cNvPr>
          <p:cNvSpPr/>
          <p:nvPr/>
        </p:nvSpPr>
        <p:spPr>
          <a:xfrm>
            <a:off x="0" y="5321550"/>
            <a:ext cx="9144000" cy="797401"/>
          </a:xfrm>
          <a:prstGeom prst="rect">
            <a:avLst/>
          </a:prstGeom>
          <a:solidFill>
            <a:srgbClr val="0B112B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7" tIns="24493" rIns="48987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244922">
              <a:defRPr/>
            </a:pPr>
            <a:endParaRPr lang="ru-RU" sz="96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FD60E6B-34CE-47C2-B2D2-2865B6D40E1B}"/>
              </a:ext>
            </a:extLst>
          </p:cNvPr>
          <p:cNvSpPr/>
          <p:nvPr/>
        </p:nvSpPr>
        <p:spPr>
          <a:xfrm>
            <a:off x="0" y="0"/>
            <a:ext cx="9144000" cy="714427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6E146320-EDFD-40BA-ABC5-DD2DD0C8F5F0}"/>
              </a:ext>
            </a:extLst>
          </p:cNvPr>
          <p:cNvSpPr/>
          <p:nvPr/>
        </p:nvSpPr>
        <p:spPr>
          <a:xfrm>
            <a:off x="0" y="6144428"/>
            <a:ext cx="9144000" cy="713572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5">
            <a:extLst>
              <a:ext uri="{FF2B5EF4-FFF2-40B4-BE49-F238E27FC236}">
                <a16:creationId xmlns:a16="http://schemas.microsoft.com/office/drawing/2014/main" id="{02C4EB98-616E-444A-8876-3546F5D80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827" y="765109"/>
            <a:ext cx="8567116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48985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44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ПРОЕКТ</a:t>
            </a:r>
            <a:r>
              <a:rPr kumimoji="0" lang="ru-RU" altLang="ru-RU" sz="4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l" defTabSz="48985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44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ГЕНЕРАЛЬНОГО ПЛАНА</a:t>
            </a:r>
            <a:r>
              <a:rPr kumimoji="0" lang="ru-RU" altLang="ru-RU" sz="4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</a:p>
          <a:p>
            <a:pPr lvl="0" defTabSz="489855">
              <a:spcAft>
                <a:spcPts val="600"/>
              </a:spcAft>
              <a:defRPr/>
            </a:pPr>
            <a:r>
              <a:rPr lang="ru-RU" altLang="ru-RU" sz="6000" b="1" dirty="0">
                <a:solidFill>
                  <a:schemeClr val="bg1"/>
                </a:solidFill>
                <a:effectLst>
                  <a:outerShdw blurRad="50800" dist="88900" dir="2700000" algn="tl" rotWithShape="0">
                    <a:prstClr val="black">
                      <a:alpha val="70000"/>
                    </a:prstClr>
                  </a:outerShdw>
                </a:effectLst>
                <a:latin typeface="Century Gothic" panose="020B0502020202020204" pitchFamily="34" charset="0"/>
              </a:rPr>
              <a:t>МО </a:t>
            </a:r>
            <a:r>
              <a:rPr lang="ru-RU" altLang="ru-RU" sz="4500" b="1" dirty="0">
                <a:solidFill>
                  <a:schemeClr val="bg1"/>
                </a:solidFill>
                <a:effectLst>
                  <a:outerShdw blurRad="50800" dist="88900" dir="2700000" algn="tl" rotWithShape="0">
                    <a:prstClr val="black">
                      <a:alpha val="70000"/>
                    </a:prstClr>
                  </a:outerShdw>
                </a:effectLst>
                <a:latin typeface="Century Gothic" panose="020B0502020202020204" pitchFamily="34" charset="0"/>
              </a:rPr>
              <a:t>ГОРОД</a:t>
            </a:r>
            <a:r>
              <a:rPr lang="ru-RU" altLang="ru-RU" sz="6000" b="1" dirty="0">
                <a:solidFill>
                  <a:schemeClr val="bg1"/>
                </a:solidFill>
                <a:effectLst>
                  <a:outerShdw blurRad="50800" dist="88900" dir="2700000" algn="tl" rotWithShape="0">
                    <a:prstClr val="black">
                      <a:alpha val="70000"/>
                    </a:prstClr>
                  </a:outerShdw>
                </a:effectLst>
                <a:latin typeface="Century Gothic" panose="020B0502020202020204" pitchFamily="34" charset="0"/>
              </a:rPr>
              <a:t> КРАСНОДАР</a:t>
            </a:r>
            <a:endParaRPr kumimoji="0" lang="ru-RU" altLang="ru-RU" sz="6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50800" dist="88900" dir="2700000" algn="tl" rotWithShape="0">
                  <a:prstClr val="black">
                    <a:alpha val="70000"/>
                  </a:prstClr>
                </a:outerShdw>
              </a:effectLst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A2C0E08-401F-4FEE-AD38-07E63208907A}"/>
              </a:ext>
            </a:extLst>
          </p:cNvPr>
          <p:cNvSpPr txBox="1"/>
          <p:nvPr/>
        </p:nvSpPr>
        <p:spPr>
          <a:xfrm>
            <a:off x="319771" y="6270382"/>
            <a:ext cx="8548492" cy="461665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</a:t>
            </a:r>
          </a:p>
          <a:p>
            <a:pPr marL="0" marR="0" lvl="0" indent="0" algn="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»,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Санкт-Петербург</a:t>
            </a:r>
          </a:p>
        </p:txBody>
      </p:sp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43313507-2402-4247-9451-5BC68AAC842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62477" y="172651"/>
            <a:ext cx="3805787" cy="38699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8D134FBE-DF8B-4A3D-8E94-4DD5D24A0B4C}"/>
              </a:ext>
            </a:extLst>
          </p:cNvPr>
          <p:cNvSpPr txBox="1"/>
          <p:nvPr/>
        </p:nvSpPr>
        <p:spPr>
          <a:xfrm>
            <a:off x="1686187" y="5380287"/>
            <a:ext cx="7182076" cy="738664"/>
          </a:xfrm>
          <a:prstGeom prst="rect">
            <a:avLst/>
          </a:prstGeom>
          <a:noFill/>
          <a:effectLst>
            <a:outerShdw blurRad="12700" dist="25400" dir="2700000" algn="tl" rotWithShape="0">
              <a:prstClr val="black">
                <a:alpha val="90000"/>
              </a:prstClr>
            </a:outerShdw>
          </a:effectLst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Спирин Павел Павлович</a:t>
            </a:r>
          </a:p>
          <a:p>
            <a:pPr marL="0" marR="0" lvl="0" indent="0" algn="r" defTabSz="244928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к.г.н</a:t>
            </a:r>
            <a:r>
              <a:rPr kumimoji="0" lang="ru-RU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., доцент,</a:t>
            </a:r>
            <a:r>
              <a:rPr kumimoji="0" lang="ru-RU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 </a:t>
            </a:r>
            <a:r>
              <a:rPr kumimoji="0" lang="ru-RU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директор</a:t>
            </a:r>
          </a:p>
        </p:txBody>
      </p:sp>
    </p:spTree>
    <p:extLst>
      <p:ext uri="{BB962C8B-B14F-4D97-AF65-F5344CB8AC3E}">
        <p14:creationId xmlns:p14="http://schemas.microsoft.com/office/powerpoint/2010/main" val="2166478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3" grpId="0" animBg="1"/>
      <p:bldP spid="20" grpId="0"/>
      <p:bldP spid="1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5821C1AC-0AA4-4A7B-A77A-28EEDDD6B5A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2243678"/>
            <a:ext cx="9144000" cy="4091525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0F52F4A0-2472-4FF5-B581-A8921466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760934"/>
            <a:ext cx="4432092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 оценки эффективности</a:t>
            </a:r>
          </a:p>
          <a:p>
            <a:pPr lvl="0" defTabSz="489813" fontAlgn="base">
              <a:spcBef>
                <a:spcPct val="0"/>
              </a:spcBef>
              <a:defRPr/>
            </a:pPr>
            <a:r>
              <a:rPr lang="ru-RU" sz="1600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использования застроенных территорий</a:t>
            </a:r>
            <a:endParaRPr kumimoji="0" lang="ru-RU" sz="1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FE4B0A5-6702-413E-A8B0-7C01DE08C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1415925"/>
            <a:ext cx="8851789" cy="777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Застроенные территории </a:t>
            </a:r>
            <a:r>
              <a:rPr lang="ru-RU" sz="12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потенциально возможные для градостроительного освоения </a:t>
            </a:r>
            <a:r>
              <a:rPr kumimoji="0" lang="ru-RU" sz="1200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</a:rPr>
              <a:t>МО город Краснодар: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площадь боксовых гаражей – 206,8 га;</a:t>
            </a:r>
            <a:endParaRPr kumimoji="0" lang="ru-RU" sz="1200" b="1" i="0" u="none" strike="noStrike" kern="0" cap="none" spc="0" normalizeH="0" baseline="0" noProof="0" dirty="0">
              <a:ln>
                <a:noFill/>
              </a:ln>
              <a:solidFill>
                <a:srgbClr val="586B7B"/>
              </a:solidFill>
              <a:effectLst/>
              <a:uLnTx/>
              <a:uFillTx/>
              <a:latin typeface="Century Gothic" panose="020B0502020202020204" pitchFamily="34" charset="0"/>
            </a:endParaRP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площадь территории жилой застройки 1950-1960-х гг. – 750,6 га;</a:t>
            </a:r>
            <a:endParaRPr kumimoji="0" lang="ru-RU" sz="1200" b="1" i="0" u="none" strike="noStrike" kern="0" cap="none" spc="0" normalizeH="0" baseline="0" noProof="0" dirty="0">
              <a:ln>
                <a:noFill/>
              </a:ln>
              <a:solidFill>
                <a:srgbClr val="586B7B"/>
              </a:solidFill>
              <a:effectLst/>
              <a:uLnTx/>
              <a:uFillTx/>
              <a:latin typeface="Century Gothic" panose="020B0502020202020204" pitchFamily="34" charset="0"/>
            </a:endParaRP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площадь неэффективно используемых производственных территорий – 2293,5 га</a:t>
            </a:r>
            <a:endParaRPr kumimoji="0" lang="ru-RU" sz="1200" b="1" i="0" u="none" strike="noStrike" kern="0" cap="none" spc="0" normalizeH="0" baseline="0" noProof="0" dirty="0">
              <a:ln>
                <a:noFill/>
              </a:ln>
              <a:solidFill>
                <a:srgbClr val="586B7B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id="{B756EFA4-A034-4199-8272-18BE88ED96C2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7E6E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Санкт-Петербург - Краснодар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98307932-D129-4836-AA68-D8950591903D}"/>
              </a:ext>
            </a:extLst>
          </p:cNvPr>
          <p:cNvGrpSpPr/>
          <p:nvPr/>
        </p:nvGrpSpPr>
        <p:grpSpPr>
          <a:xfrm>
            <a:off x="66641" y="5297498"/>
            <a:ext cx="1841446" cy="877931"/>
            <a:chOff x="7270379" y="5302455"/>
            <a:chExt cx="1841446" cy="877931"/>
          </a:xfrm>
        </p:grpSpPr>
        <p:grpSp>
          <p:nvGrpSpPr>
            <p:cNvPr id="33" name="Группа 32">
              <a:extLst>
                <a:ext uri="{FF2B5EF4-FFF2-40B4-BE49-F238E27FC236}">
                  <a16:creationId xmlns:a16="http://schemas.microsoft.com/office/drawing/2014/main" id="{EF3AD607-E5E8-4ACA-8FE3-84CF1A0A7B24}"/>
                </a:ext>
              </a:extLst>
            </p:cNvPr>
            <p:cNvGrpSpPr/>
            <p:nvPr/>
          </p:nvGrpSpPr>
          <p:grpSpPr>
            <a:xfrm>
              <a:off x="7329103" y="5302455"/>
              <a:ext cx="1537505" cy="108714"/>
              <a:chOff x="6929690" y="1937473"/>
              <a:chExt cx="1537505" cy="108714"/>
            </a:xfrm>
          </p:grpSpPr>
          <p:sp>
            <p:nvSpPr>
              <p:cNvPr id="40" name="Равнобедренный треугольник 39">
                <a:extLst>
                  <a:ext uri="{FF2B5EF4-FFF2-40B4-BE49-F238E27FC236}">
                    <a16:creationId xmlns:a16="http://schemas.microsoft.com/office/drawing/2014/main" id="{74A636DF-4893-4BD8-B836-208440057F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29690" y="1938187"/>
                <a:ext cx="113847" cy="108000"/>
              </a:xfrm>
              <a:prstGeom prst="triangle">
                <a:avLst/>
              </a:prstGeom>
              <a:solidFill>
                <a:srgbClr val="FF0000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ED80C48F-53CD-44A4-A4E3-91414CF49681}"/>
                  </a:ext>
                </a:extLst>
              </p:cNvPr>
              <p:cNvSpPr txBox="1"/>
              <p:nvPr/>
            </p:nvSpPr>
            <p:spPr>
              <a:xfrm>
                <a:off x="7192419" y="1937473"/>
                <a:ext cx="1274776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ветхий и аварийный фонд</a:t>
                </a:r>
                <a:endPara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" name="Группа 33">
              <a:extLst>
                <a:ext uri="{FF2B5EF4-FFF2-40B4-BE49-F238E27FC236}">
                  <a16:creationId xmlns:a16="http://schemas.microsoft.com/office/drawing/2014/main" id="{DCB7B035-6867-490B-A64B-89249E7088EE}"/>
                </a:ext>
              </a:extLst>
            </p:cNvPr>
            <p:cNvGrpSpPr/>
            <p:nvPr/>
          </p:nvGrpSpPr>
          <p:grpSpPr>
            <a:xfrm>
              <a:off x="7270379" y="5509107"/>
              <a:ext cx="1596229" cy="118634"/>
              <a:chOff x="6870966" y="1926562"/>
              <a:chExt cx="1596229" cy="118634"/>
            </a:xfrm>
          </p:grpSpPr>
          <p:sp>
            <p:nvSpPr>
              <p:cNvPr id="38" name="Прямоугольник 37">
                <a:extLst>
                  <a:ext uri="{FF2B5EF4-FFF2-40B4-BE49-F238E27FC236}">
                    <a16:creationId xmlns:a16="http://schemas.microsoft.com/office/drawing/2014/main" id="{78B43BF1-F239-44D4-AC20-3A65D457D774}"/>
                  </a:ext>
                </a:extLst>
              </p:cNvPr>
              <p:cNvSpPr/>
              <p:nvPr/>
            </p:nvSpPr>
            <p:spPr>
              <a:xfrm>
                <a:off x="6870966" y="1926562"/>
                <a:ext cx="218113" cy="117868"/>
              </a:xfrm>
              <a:prstGeom prst="rect">
                <a:avLst/>
              </a:prstGeom>
              <a:solidFill>
                <a:srgbClr val="004DA7"/>
              </a:solidFill>
              <a:ln w="635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D83FC00D-B8C3-4F23-A022-E731B812FE03}"/>
                  </a:ext>
                </a:extLst>
              </p:cNvPr>
              <p:cNvSpPr txBox="1"/>
              <p:nvPr/>
            </p:nvSpPr>
            <p:spPr>
              <a:xfrm>
                <a:off x="7192419" y="1937474"/>
                <a:ext cx="1274776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боксовые гаражи</a:t>
                </a:r>
                <a:endPara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Группа 34">
              <a:extLst>
                <a:ext uri="{FF2B5EF4-FFF2-40B4-BE49-F238E27FC236}">
                  <a16:creationId xmlns:a16="http://schemas.microsoft.com/office/drawing/2014/main" id="{7EAE7BA0-03B3-4645-A3C4-0D2985940A10}"/>
                </a:ext>
              </a:extLst>
            </p:cNvPr>
            <p:cNvGrpSpPr/>
            <p:nvPr/>
          </p:nvGrpSpPr>
          <p:grpSpPr>
            <a:xfrm>
              <a:off x="7270379" y="5662550"/>
              <a:ext cx="1733712" cy="226355"/>
              <a:chOff x="6870966" y="1926562"/>
              <a:chExt cx="1733712" cy="226355"/>
            </a:xfrm>
          </p:grpSpPr>
          <p:sp>
            <p:nvSpPr>
              <p:cNvPr id="36" name="Прямоугольник 35">
                <a:extLst>
                  <a:ext uri="{FF2B5EF4-FFF2-40B4-BE49-F238E27FC236}">
                    <a16:creationId xmlns:a16="http://schemas.microsoft.com/office/drawing/2014/main" id="{7D78EACB-A05E-4C6B-A4FB-EC25E777DC8C}"/>
                  </a:ext>
                </a:extLst>
              </p:cNvPr>
              <p:cNvSpPr/>
              <p:nvPr/>
            </p:nvSpPr>
            <p:spPr>
              <a:xfrm>
                <a:off x="6870966" y="1926562"/>
                <a:ext cx="218113" cy="117868"/>
              </a:xfrm>
              <a:prstGeom prst="rect">
                <a:avLst/>
              </a:prstGeom>
              <a:solidFill>
                <a:srgbClr val="FFBEE8"/>
              </a:solidFill>
              <a:ln w="635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D2C69289-B0AA-40AA-A8A3-43CF3B2CF01E}"/>
                  </a:ext>
                </a:extLst>
              </p:cNvPr>
              <p:cNvSpPr txBox="1"/>
              <p:nvPr/>
            </p:nvSpPr>
            <p:spPr>
              <a:xfrm>
                <a:off x="7192419" y="1937473"/>
                <a:ext cx="1412259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территории жилой застройки 1950-1960 гг.</a:t>
                </a:r>
                <a:endPara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2" name="Группа 41">
              <a:extLst>
                <a:ext uri="{FF2B5EF4-FFF2-40B4-BE49-F238E27FC236}">
                  <a16:creationId xmlns:a16="http://schemas.microsoft.com/office/drawing/2014/main" id="{47F4EDBF-B39A-4DEE-843A-E895ACABDA63}"/>
                </a:ext>
              </a:extLst>
            </p:cNvPr>
            <p:cNvGrpSpPr/>
            <p:nvPr/>
          </p:nvGrpSpPr>
          <p:grpSpPr>
            <a:xfrm>
              <a:off x="7270379" y="5954031"/>
              <a:ext cx="1841446" cy="226355"/>
              <a:chOff x="6870966" y="1926562"/>
              <a:chExt cx="1841446" cy="226355"/>
            </a:xfrm>
          </p:grpSpPr>
          <p:sp>
            <p:nvSpPr>
              <p:cNvPr id="43" name="Прямоугольник 42">
                <a:extLst>
                  <a:ext uri="{FF2B5EF4-FFF2-40B4-BE49-F238E27FC236}">
                    <a16:creationId xmlns:a16="http://schemas.microsoft.com/office/drawing/2014/main" id="{40046BE3-EEBC-48BC-BADB-3681F16B3C58}"/>
                  </a:ext>
                </a:extLst>
              </p:cNvPr>
              <p:cNvSpPr/>
              <p:nvPr/>
            </p:nvSpPr>
            <p:spPr>
              <a:xfrm>
                <a:off x="6870966" y="1926562"/>
                <a:ext cx="218113" cy="117868"/>
              </a:xfrm>
              <a:prstGeom prst="rect">
                <a:avLst/>
              </a:prstGeom>
              <a:solidFill>
                <a:srgbClr val="96552D"/>
              </a:solidFill>
              <a:ln w="635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1758A1E9-E24E-4185-95E4-25925191FFAF}"/>
                  </a:ext>
                </a:extLst>
              </p:cNvPr>
              <p:cNvSpPr txBox="1"/>
              <p:nvPr/>
            </p:nvSpPr>
            <p:spPr>
              <a:xfrm>
                <a:off x="7192419" y="1937473"/>
                <a:ext cx="1519993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неэффективно используемые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7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+mn-cs"/>
                  </a:rPr>
                  <a:t>произв</a:t>
                </a:r>
                <a:r>
                  <a:rPr lang="ru-RU" sz="700" b="1" dirty="0" err="1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одственные</a:t>
                </a:r>
                <a:r>
                  <a:rPr lang="ru-RU" sz="7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 территории</a:t>
                </a:r>
                <a:endPara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" name="Rectangle 13">
            <a:extLst>
              <a:ext uri="{FF2B5EF4-FFF2-40B4-BE49-F238E27FC236}">
                <a16:creationId xmlns:a16="http://schemas.microsoft.com/office/drawing/2014/main" id="{1A9B8B80-E395-49B2-9B12-6B5DAD23F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129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1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Общая градостроительная ситуация</a:t>
            </a:r>
          </a:p>
        </p:txBody>
      </p:sp>
    </p:spTree>
    <p:extLst>
      <p:ext uri="{BB962C8B-B14F-4D97-AF65-F5344CB8AC3E}">
        <p14:creationId xmlns:p14="http://schemas.microsoft.com/office/powerpoint/2010/main" val="349002363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14" grpId="0"/>
      <p:bldP spid="3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D8C12C8C-C6B3-4430-9487-7B092575B75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426" y="1883556"/>
            <a:ext cx="9146427" cy="4188987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2" y="574746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6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8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2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0F52F4A0-2472-4FF5-B581-A8921466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614152"/>
            <a:ext cx="3601582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l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 оценки эффективности</a:t>
            </a:r>
          </a:p>
          <a:p>
            <a:pPr marL="0" marR="0" lvl="0" indent="0" algn="l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использования территории</a:t>
            </a:r>
          </a:p>
          <a:p>
            <a:pPr marL="0" marR="0" lvl="0" indent="0" algn="l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производственных зон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FE4B0A5-6702-413E-A8B0-7C01DE08C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8" y="1460235"/>
            <a:ext cx="874405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Существующие места приложения труда в производственных и общественно-деловых зонах МО город Краснодар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в тыс. чел.:</a:t>
            </a:r>
          </a:p>
        </p:txBody>
      </p: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id="{B756EFA4-A034-4199-8272-18BE88ED96C2}"/>
              </a:ext>
            </a:extLst>
          </p:cNvPr>
          <p:cNvSpPr/>
          <p:nvPr/>
        </p:nvSpPr>
        <p:spPr>
          <a:xfrm>
            <a:off x="181418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7E6E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Санкт-Петербург - Краснодар</a:t>
            </a:r>
          </a:p>
        </p:txBody>
      </p:sp>
      <p:grpSp>
        <p:nvGrpSpPr>
          <p:cNvPr id="15" name="Группа 14">
            <a:extLst>
              <a:ext uri="{FF2B5EF4-FFF2-40B4-BE49-F238E27FC236}">
                <a16:creationId xmlns:a16="http://schemas.microsoft.com/office/drawing/2014/main" id="{663EC1A3-0264-4C0D-9736-98205FF79713}"/>
              </a:ext>
            </a:extLst>
          </p:cNvPr>
          <p:cNvGrpSpPr/>
          <p:nvPr/>
        </p:nvGrpSpPr>
        <p:grpSpPr>
          <a:xfrm>
            <a:off x="7313552" y="1951577"/>
            <a:ext cx="1690541" cy="597827"/>
            <a:chOff x="7313550" y="1888296"/>
            <a:chExt cx="1690541" cy="597827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94BC77A-A2F2-46F8-A245-D2DE0A07E9CF}"/>
                </a:ext>
              </a:extLst>
            </p:cNvPr>
            <p:cNvSpPr txBox="1"/>
            <p:nvPr/>
          </p:nvSpPr>
          <p:spPr>
            <a:xfrm>
              <a:off x="7313550" y="1999293"/>
              <a:ext cx="76174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типы зон:</a:t>
              </a:r>
            </a:p>
          </p:txBody>
        </p:sp>
        <p:grpSp>
          <p:nvGrpSpPr>
            <p:cNvPr id="30" name="Группа 29">
              <a:extLst>
                <a:ext uri="{FF2B5EF4-FFF2-40B4-BE49-F238E27FC236}">
                  <a16:creationId xmlns:a16="http://schemas.microsoft.com/office/drawing/2014/main" id="{D9B9A30F-3903-4479-9413-56D8B12378EF}"/>
                </a:ext>
              </a:extLst>
            </p:cNvPr>
            <p:cNvGrpSpPr/>
            <p:nvPr/>
          </p:nvGrpSpPr>
          <p:grpSpPr>
            <a:xfrm>
              <a:off x="7407862" y="1888296"/>
              <a:ext cx="1596229" cy="118633"/>
              <a:chOff x="6870966" y="1926562"/>
              <a:chExt cx="1596229" cy="118633"/>
            </a:xfrm>
          </p:grpSpPr>
          <p:sp>
            <p:nvSpPr>
              <p:cNvPr id="31" name="Прямоугольник 30">
                <a:extLst>
                  <a:ext uri="{FF2B5EF4-FFF2-40B4-BE49-F238E27FC236}">
                    <a16:creationId xmlns:a16="http://schemas.microsoft.com/office/drawing/2014/main" id="{B84AE1C2-8655-41F5-943A-528859A08A60}"/>
                  </a:ext>
                </a:extLst>
              </p:cNvPr>
              <p:cNvSpPr/>
              <p:nvPr/>
            </p:nvSpPr>
            <p:spPr>
              <a:xfrm>
                <a:off x="6870966" y="1926562"/>
                <a:ext cx="218113" cy="117868"/>
              </a:xfrm>
              <a:prstGeom prst="rect">
                <a:avLst/>
              </a:prstGeom>
              <a:noFill/>
              <a:ln w="12700">
                <a:solidFill>
                  <a:srgbClr val="E201A9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B31DED7F-83EF-4FBF-B2A7-06CC2C7B414E}"/>
                  </a:ext>
                </a:extLst>
              </p:cNvPr>
              <p:cNvSpPr txBox="1"/>
              <p:nvPr/>
            </p:nvSpPr>
            <p:spPr>
              <a:xfrm>
                <a:off x="7192419" y="1937473"/>
                <a:ext cx="1274776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7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+mn-cs"/>
                  </a:rPr>
                  <a:t>граница городского округа</a:t>
                </a:r>
              </a:p>
            </p:txBody>
          </p:sp>
        </p:grpSp>
        <p:grpSp>
          <p:nvGrpSpPr>
            <p:cNvPr id="33" name="Группа 32">
              <a:extLst>
                <a:ext uri="{FF2B5EF4-FFF2-40B4-BE49-F238E27FC236}">
                  <a16:creationId xmlns:a16="http://schemas.microsoft.com/office/drawing/2014/main" id="{DE0970AA-3DF2-4494-BD70-D959079532C9}"/>
                </a:ext>
              </a:extLst>
            </p:cNvPr>
            <p:cNvGrpSpPr/>
            <p:nvPr/>
          </p:nvGrpSpPr>
          <p:grpSpPr>
            <a:xfrm>
              <a:off x="7407862" y="2214047"/>
              <a:ext cx="1596229" cy="118634"/>
              <a:chOff x="6870966" y="1926562"/>
              <a:chExt cx="1596229" cy="118634"/>
            </a:xfrm>
          </p:grpSpPr>
          <p:sp>
            <p:nvSpPr>
              <p:cNvPr id="34" name="Прямоугольник 33">
                <a:extLst>
                  <a:ext uri="{FF2B5EF4-FFF2-40B4-BE49-F238E27FC236}">
                    <a16:creationId xmlns:a16="http://schemas.microsoft.com/office/drawing/2014/main" id="{BC15DBFE-4D2E-4881-9130-FCB758909A31}"/>
                  </a:ext>
                </a:extLst>
              </p:cNvPr>
              <p:cNvSpPr/>
              <p:nvPr/>
            </p:nvSpPr>
            <p:spPr>
              <a:xfrm>
                <a:off x="6870966" y="1926562"/>
                <a:ext cx="218113" cy="117868"/>
              </a:xfrm>
              <a:prstGeom prst="rect">
                <a:avLst/>
              </a:prstGeom>
              <a:solidFill>
                <a:srgbClr val="8401A9"/>
              </a:solidFill>
              <a:ln w="6350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9C33D915-2BF6-402F-AFFB-FED8C5716691}"/>
                  </a:ext>
                </a:extLst>
              </p:cNvPr>
              <p:cNvSpPr txBox="1"/>
              <p:nvPr/>
            </p:nvSpPr>
            <p:spPr>
              <a:xfrm>
                <a:off x="7192419" y="1937474"/>
                <a:ext cx="1274776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7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+mn-cs"/>
                  </a:rPr>
                  <a:t>общественно-деловая</a:t>
                </a:r>
              </a:p>
            </p:txBody>
          </p:sp>
        </p:grpSp>
        <p:grpSp>
          <p:nvGrpSpPr>
            <p:cNvPr id="36" name="Группа 35">
              <a:extLst>
                <a:ext uri="{FF2B5EF4-FFF2-40B4-BE49-F238E27FC236}">
                  <a16:creationId xmlns:a16="http://schemas.microsoft.com/office/drawing/2014/main" id="{756BC513-3232-482E-A3A3-6E2DF070D08B}"/>
                </a:ext>
              </a:extLst>
            </p:cNvPr>
            <p:cNvGrpSpPr/>
            <p:nvPr/>
          </p:nvGrpSpPr>
          <p:grpSpPr>
            <a:xfrm>
              <a:off x="7407862" y="2367490"/>
              <a:ext cx="1400578" cy="118633"/>
              <a:chOff x="6870966" y="1926562"/>
              <a:chExt cx="1400578" cy="118633"/>
            </a:xfrm>
          </p:grpSpPr>
          <p:sp>
            <p:nvSpPr>
              <p:cNvPr id="37" name="Прямоугольник 36">
                <a:extLst>
                  <a:ext uri="{FF2B5EF4-FFF2-40B4-BE49-F238E27FC236}">
                    <a16:creationId xmlns:a16="http://schemas.microsoft.com/office/drawing/2014/main" id="{D615F2C6-8856-4BFD-9FBC-7A204385C239}"/>
                  </a:ext>
                </a:extLst>
              </p:cNvPr>
              <p:cNvSpPr/>
              <p:nvPr/>
            </p:nvSpPr>
            <p:spPr>
              <a:xfrm>
                <a:off x="6870966" y="1926562"/>
                <a:ext cx="218113" cy="117868"/>
              </a:xfrm>
              <a:prstGeom prst="rect">
                <a:avLst/>
              </a:prstGeom>
              <a:solidFill>
                <a:srgbClr val="A87059"/>
              </a:solidFill>
              <a:ln w="6350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E33855BB-798B-4661-A7F3-B3ACCEE7A4B0}"/>
                  </a:ext>
                </a:extLst>
              </p:cNvPr>
              <p:cNvSpPr txBox="1"/>
              <p:nvPr/>
            </p:nvSpPr>
            <p:spPr>
              <a:xfrm>
                <a:off x="7192419" y="1937473"/>
                <a:ext cx="1079125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7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+mn-cs"/>
                  </a:rPr>
                  <a:t>производственная</a:t>
                </a:r>
              </a:p>
            </p:txBody>
          </p:sp>
        </p:grpSp>
      </p:grp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FCB440A4-E360-441F-96AC-2C3BB6BBA1F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427" y="1798789"/>
            <a:ext cx="1036943" cy="977572"/>
          </a:xfrm>
          <a:prstGeom prst="rect">
            <a:avLst/>
          </a:prstGeom>
        </p:spPr>
      </p:pic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983DCA68-E228-44F8-919D-A56287B13820}"/>
              </a:ext>
            </a:extLst>
          </p:cNvPr>
          <p:cNvGrpSpPr/>
          <p:nvPr/>
        </p:nvGrpSpPr>
        <p:grpSpPr>
          <a:xfrm>
            <a:off x="1573091" y="1927461"/>
            <a:ext cx="6701509" cy="3200341"/>
            <a:chOff x="1573089" y="2004077"/>
            <a:chExt cx="6701509" cy="3200341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AC4A62A5-0185-4C55-B0E2-DEEE4EE602CD}"/>
                </a:ext>
              </a:extLst>
            </p:cNvPr>
            <p:cNvSpPr txBox="1"/>
            <p:nvPr/>
          </p:nvSpPr>
          <p:spPr>
            <a:xfrm>
              <a:off x="5013602" y="2004077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0,8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FB5DE43-7FE1-4712-96EB-81199DF4C9E2}"/>
                </a:ext>
              </a:extLst>
            </p:cNvPr>
            <p:cNvSpPr txBox="1"/>
            <p:nvPr/>
          </p:nvSpPr>
          <p:spPr>
            <a:xfrm>
              <a:off x="4140769" y="2922284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3,0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3BB3A71-8CF5-401A-9D24-70B9E59F6EA1}"/>
                </a:ext>
              </a:extLst>
            </p:cNvPr>
            <p:cNvSpPr txBox="1"/>
            <p:nvPr/>
          </p:nvSpPr>
          <p:spPr>
            <a:xfrm>
              <a:off x="3513569" y="3202516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ru-RU"/>
              </a:defPPr>
              <a:lvl1pPr>
                <a:defRPr sz="1400" b="1">
                  <a:ln w="6350">
                    <a:solidFill>
                      <a:schemeClr val="bg1"/>
                    </a:solidFill>
                    <a:prstDash val="solid"/>
                  </a:ln>
                  <a:solidFill>
                    <a:srgbClr val="0070C0"/>
                  </a:solidFill>
                  <a:effectLst>
                    <a:outerShdw dist="38100" dir="2700000" algn="tl" rotWithShape="0">
                      <a:schemeClr val="tx1"/>
                    </a:outerShdw>
                  </a:effectLst>
                  <a:latin typeface="Century Gothic" panose="020B0502020202020204" pitchFamily="34" charset="0"/>
                </a:defRPr>
              </a:lvl1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2,0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14DE357-E221-4DC8-80C5-29BA9B7C626E}"/>
                </a:ext>
              </a:extLst>
            </p:cNvPr>
            <p:cNvSpPr txBox="1"/>
            <p:nvPr/>
          </p:nvSpPr>
          <p:spPr>
            <a:xfrm>
              <a:off x="3597389" y="3586031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7,5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6BD5003-FF88-44AD-9F49-E42BF7BC443D}"/>
                </a:ext>
              </a:extLst>
            </p:cNvPr>
            <p:cNvSpPr txBox="1"/>
            <p:nvPr/>
          </p:nvSpPr>
          <p:spPr>
            <a:xfrm>
              <a:off x="4066652" y="3489018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5,0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03A23DE-9F77-4620-B9F3-510709C72A4D}"/>
                </a:ext>
              </a:extLst>
            </p:cNvPr>
            <p:cNvSpPr txBox="1"/>
            <p:nvPr/>
          </p:nvSpPr>
          <p:spPr>
            <a:xfrm>
              <a:off x="1573089" y="4421977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1,5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AE26A9-5FB3-4273-85CE-BBE799523557}"/>
                </a:ext>
              </a:extLst>
            </p:cNvPr>
            <p:cNvSpPr txBox="1"/>
            <p:nvPr/>
          </p:nvSpPr>
          <p:spPr>
            <a:xfrm>
              <a:off x="3169154" y="4314255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9,0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4939757-2196-4073-BDAB-7473A612ECB8}"/>
                </a:ext>
              </a:extLst>
            </p:cNvPr>
            <p:cNvSpPr txBox="1"/>
            <p:nvPr/>
          </p:nvSpPr>
          <p:spPr>
            <a:xfrm>
              <a:off x="3043576" y="4926208"/>
              <a:ext cx="352661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30,5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9191B7F-7389-497F-9994-61641EF29733}"/>
                </a:ext>
              </a:extLst>
            </p:cNvPr>
            <p:cNvSpPr txBox="1"/>
            <p:nvPr/>
          </p:nvSpPr>
          <p:spPr>
            <a:xfrm flipH="1">
              <a:off x="4381777" y="4191658"/>
              <a:ext cx="251672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7,0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A5FB1DC-A111-45C6-8703-C137E97FDA4D}"/>
                </a:ext>
              </a:extLst>
            </p:cNvPr>
            <p:cNvSpPr txBox="1"/>
            <p:nvPr/>
          </p:nvSpPr>
          <p:spPr>
            <a:xfrm>
              <a:off x="3562508" y="4622150"/>
              <a:ext cx="453650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ru-RU"/>
              </a:defPPr>
              <a:lvl1pPr>
                <a:defRPr sz="1400" b="1">
                  <a:ln w="6350">
                    <a:solidFill>
                      <a:schemeClr val="bg1">
                        <a:lumMod val="50000"/>
                      </a:scheme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schemeClr val="tx1"/>
                    </a:outerShdw>
                  </a:effectLst>
                  <a:latin typeface="Century Gothic" panose="020B0502020202020204" pitchFamily="34" charset="0"/>
                </a:defRPr>
              </a:lvl1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202,0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3C305CA6-C25B-48C6-A830-025CF6229589}"/>
                </a:ext>
              </a:extLst>
            </p:cNvPr>
            <p:cNvSpPr txBox="1"/>
            <p:nvPr/>
          </p:nvSpPr>
          <p:spPr>
            <a:xfrm>
              <a:off x="5564051" y="4988974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7,0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94E69EF2-072B-41D6-9800-032FB7E9FF96}"/>
                </a:ext>
              </a:extLst>
            </p:cNvPr>
            <p:cNvSpPr txBox="1"/>
            <p:nvPr/>
          </p:nvSpPr>
          <p:spPr>
            <a:xfrm>
              <a:off x="8022926" y="4314255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1,5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2344DAD0-D896-441E-AD4E-C16FED8C0475}"/>
                </a:ext>
              </a:extLst>
            </p:cNvPr>
            <p:cNvSpPr txBox="1"/>
            <p:nvPr/>
          </p:nvSpPr>
          <p:spPr>
            <a:xfrm>
              <a:off x="4416870" y="4457277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3,5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8B6890E9-7F92-4C7D-815C-59E6B6A41B50}"/>
                </a:ext>
              </a:extLst>
            </p:cNvPr>
            <p:cNvSpPr txBox="1"/>
            <p:nvPr/>
          </p:nvSpPr>
          <p:spPr>
            <a:xfrm>
              <a:off x="4745795" y="4881252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7,5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BE6155D3-46D9-412E-90AD-EFB95BDE2E81}"/>
                </a:ext>
              </a:extLst>
            </p:cNvPr>
            <p:cNvSpPr txBox="1"/>
            <p:nvPr/>
          </p:nvSpPr>
          <p:spPr>
            <a:xfrm>
              <a:off x="3782119" y="4326819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65000"/>
                      </a:prstClr>
                    </a:solidFill>
                    <a:prstDash val="solid"/>
                  </a:ln>
                  <a:solidFill>
                    <a:srgbClr val="CD2DFF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8,0</a:t>
              </a:r>
            </a:p>
          </p:txBody>
        </p:sp>
      </p:grp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98CB0643-1D1B-4EF9-BCFB-1E1E0CBFAB24}"/>
              </a:ext>
            </a:extLst>
          </p:cNvPr>
          <p:cNvGrpSpPr/>
          <p:nvPr/>
        </p:nvGrpSpPr>
        <p:grpSpPr>
          <a:xfrm>
            <a:off x="2421569" y="2349808"/>
            <a:ext cx="4245096" cy="3139394"/>
            <a:chOff x="2421569" y="2426424"/>
            <a:chExt cx="4245096" cy="313939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B9FB1F3-AE17-4FCC-8D76-4DA0653B8CD2}"/>
                </a:ext>
              </a:extLst>
            </p:cNvPr>
            <p:cNvSpPr txBox="1"/>
            <p:nvPr/>
          </p:nvSpPr>
          <p:spPr>
            <a:xfrm>
              <a:off x="4032394" y="2426424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2,5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FDD0736-8F90-477F-8379-62527BF5A29A}"/>
                </a:ext>
              </a:extLst>
            </p:cNvPr>
            <p:cNvSpPr txBox="1"/>
            <p:nvPr/>
          </p:nvSpPr>
          <p:spPr>
            <a:xfrm>
              <a:off x="2421569" y="4144179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5,0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E8B73E5-E233-4389-872C-5A72DF15482C}"/>
                </a:ext>
              </a:extLst>
            </p:cNvPr>
            <p:cNvSpPr txBox="1"/>
            <p:nvPr/>
          </p:nvSpPr>
          <p:spPr>
            <a:xfrm>
              <a:off x="3137804" y="3863889"/>
              <a:ext cx="352661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12,0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D9963BE-8B7B-4531-AE97-8A18D36EBBD4}"/>
                </a:ext>
              </a:extLst>
            </p:cNvPr>
            <p:cNvSpPr txBox="1"/>
            <p:nvPr/>
          </p:nvSpPr>
          <p:spPr>
            <a:xfrm>
              <a:off x="4016158" y="3900951"/>
              <a:ext cx="352661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28,5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7C93B49C-E5F9-4D67-84BA-E22D1E04BBD7}"/>
                </a:ext>
              </a:extLst>
            </p:cNvPr>
            <p:cNvSpPr txBox="1"/>
            <p:nvPr/>
          </p:nvSpPr>
          <p:spPr>
            <a:xfrm>
              <a:off x="3387733" y="5350374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7,5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1AE2362-94DC-4E97-9D88-0964C708232D}"/>
                </a:ext>
              </a:extLst>
            </p:cNvPr>
            <p:cNvSpPr txBox="1"/>
            <p:nvPr/>
          </p:nvSpPr>
          <p:spPr>
            <a:xfrm>
              <a:off x="4105000" y="4827287"/>
              <a:ext cx="352661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18,0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44747B15-2B6D-4153-AE16-A5279723471F}"/>
                </a:ext>
              </a:extLst>
            </p:cNvPr>
            <p:cNvSpPr txBox="1"/>
            <p:nvPr/>
          </p:nvSpPr>
          <p:spPr>
            <a:xfrm>
              <a:off x="4113264" y="5141652"/>
              <a:ext cx="352661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14,0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6D639DDA-A6E9-4453-BAC9-C8BD49BD5443}"/>
                </a:ext>
              </a:extLst>
            </p:cNvPr>
            <p:cNvSpPr txBox="1"/>
            <p:nvPr/>
          </p:nvSpPr>
          <p:spPr>
            <a:xfrm>
              <a:off x="5242599" y="5322119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3,5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59FCA48-CAE4-499C-88C2-8F6ACE1B1406}"/>
                </a:ext>
              </a:extLst>
            </p:cNvPr>
            <p:cNvSpPr txBox="1"/>
            <p:nvPr/>
          </p:nvSpPr>
          <p:spPr>
            <a:xfrm>
              <a:off x="6414993" y="4729872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2,5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E6707E8C-4A57-4BBC-A9B6-D2121CE39FE4}"/>
                </a:ext>
              </a:extLst>
            </p:cNvPr>
            <p:cNvSpPr txBox="1"/>
            <p:nvPr/>
          </p:nvSpPr>
          <p:spPr>
            <a:xfrm>
              <a:off x="5836655" y="4417202"/>
              <a:ext cx="25167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9,0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1C1B872C-6DFF-4786-884C-A952A90DEAED}"/>
                </a:ext>
              </a:extLst>
            </p:cNvPr>
            <p:cNvSpPr txBox="1"/>
            <p:nvPr/>
          </p:nvSpPr>
          <p:spPr>
            <a:xfrm>
              <a:off x="5066268" y="4359623"/>
              <a:ext cx="352661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14,5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D05F3450-1DFA-4681-9D3F-D476EF98D0D5}"/>
                </a:ext>
              </a:extLst>
            </p:cNvPr>
            <p:cNvSpPr txBox="1"/>
            <p:nvPr/>
          </p:nvSpPr>
          <p:spPr>
            <a:xfrm>
              <a:off x="5013604" y="4717659"/>
              <a:ext cx="352661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 w="6350">
                    <a:solidFill>
                      <a:prstClr val="white">
                        <a:lumMod val="85000"/>
                      </a:prstClr>
                    </a:solidFill>
                    <a:prstDash val="solid"/>
                  </a:ln>
                  <a:solidFill>
                    <a:srgbClr val="7D7A43"/>
                  </a:solidFill>
                  <a:effectLst>
                    <a:outerShdw dist="38100" dir="2700000" algn="tl" rotWithShape="0">
                      <a:prstClr val="black"/>
                    </a:outerShdw>
                  </a:effectLst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23,0</a:t>
              </a:r>
            </a:p>
          </p:txBody>
        </p:sp>
      </p:grpSp>
      <p:sp>
        <p:nvSpPr>
          <p:cNvPr id="59" name="Rectangle 13">
            <a:extLst>
              <a:ext uri="{FF2B5EF4-FFF2-40B4-BE49-F238E27FC236}">
                <a16:creationId xmlns:a16="http://schemas.microsoft.com/office/drawing/2014/main" id="{2F680F89-F11F-4B5F-B566-E758AA2F9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129" y="756519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1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Общая градостроительная ситуация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7C005FA8-99C1-4DFB-8862-F97C200A5D28}"/>
              </a:ext>
            </a:extLst>
          </p:cNvPr>
          <p:cNvSpPr txBox="1"/>
          <p:nvPr/>
        </p:nvSpPr>
        <p:spPr>
          <a:xfrm>
            <a:off x="4535835" y="5181860"/>
            <a:ext cx="25167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 w="6350">
                  <a:solidFill>
                    <a:prstClr val="white">
                      <a:lumMod val="65000"/>
                    </a:prstClr>
                  </a:solidFill>
                  <a:prstDash val="solid"/>
                </a:ln>
                <a:solidFill>
                  <a:srgbClr val="CD2DFF"/>
                </a:solidFill>
                <a:effectLst>
                  <a:outerShdw dist="38100" dir="2700000" algn="tl" rotWithShape="0">
                    <a:prstClr val="black"/>
                  </a:outerShdw>
                </a:effectLst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3,0</a:t>
            </a:r>
          </a:p>
        </p:txBody>
      </p:sp>
    </p:spTree>
    <p:extLst>
      <p:ext uri="{BB962C8B-B14F-4D97-AF65-F5344CB8AC3E}">
        <p14:creationId xmlns:p14="http://schemas.microsoft.com/office/powerpoint/2010/main" val="212400509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14" grpId="0"/>
      <p:bldP spid="5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477C7469-A5CD-4F0A-B6CD-6BAF958C231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5000"/>
                    </a14:imgEffect>
                    <a14:imgEffect>
                      <a14:saturation sat="200000"/>
                    </a14:imgEffect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746201"/>
            <a:ext cx="9144000" cy="4514025"/>
          </a:xfrm>
          <a:prstGeom prst="rect">
            <a:avLst/>
          </a:prstGeom>
        </p:spPr>
      </p:pic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E1974DD3-5F96-4580-951B-60D829803F78}"/>
              </a:ext>
            </a:extLst>
          </p:cNvPr>
          <p:cNvSpPr/>
          <p:nvPr/>
        </p:nvSpPr>
        <p:spPr>
          <a:xfrm>
            <a:off x="0" y="1373049"/>
            <a:ext cx="9141572" cy="4887177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65" name="Rectangle 13">
            <a:extLst>
              <a:ext uri="{FF2B5EF4-FFF2-40B4-BE49-F238E27FC236}">
                <a16:creationId xmlns:a16="http://schemas.microsoft.com/office/drawing/2014/main" id="{BC53681B-F187-4055-9DCD-C4F0E4E81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1743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3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Социальная инфраструктура</a:t>
            </a:r>
          </a:p>
        </p:txBody>
      </p:sp>
      <p:sp>
        <p:nvSpPr>
          <p:cNvPr id="66" name="Rectangle 13">
            <a:extLst>
              <a:ext uri="{FF2B5EF4-FFF2-40B4-BE49-F238E27FC236}">
                <a16:creationId xmlns:a16="http://schemas.microsoft.com/office/drawing/2014/main" id="{0F12D09F-BBCF-42CB-B692-8824D312D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293" y="756517"/>
            <a:ext cx="5044489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Анализ существующих объектов 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социальной инфраструктуры</a:t>
            </a:r>
          </a:p>
        </p:txBody>
      </p:sp>
      <p:sp>
        <p:nvSpPr>
          <p:cNvPr id="67" name="Прямоугольник 66">
            <a:extLst>
              <a:ext uri="{FF2B5EF4-FFF2-40B4-BE49-F238E27FC236}">
                <a16:creationId xmlns:a16="http://schemas.microsoft.com/office/drawing/2014/main" id="{3F82A44E-9B28-4192-AAD8-49A9884C6FBD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7E6E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Санкт-Петербург - Краснодар</a:t>
            </a:r>
            <a:endParaRPr kumimoji="0" lang="ru-RU" altLang="ru-RU" sz="1600" b="0" i="0" u="none" strike="noStrike" kern="1200" cap="none" spc="0" normalizeH="0" baseline="0" noProof="0" dirty="0">
              <a:ln>
                <a:noFill/>
              </a:ln>
              <a:solidFill>
                <a:srgbClr val="E7E6E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5768A38E-C369-4034-8B28-6FC0FC909E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5657015"/>
              </p:ext>
            </p:extLst>
          </p:nvPr>
        </p:nvGraphicFramePr>
        <p:xfrm>
          <a:off x="1" y="1450807"/>
          <a:ext cx="9001664" cy="474822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549568">
                  <a:extLst>
                    <a:ext uri="{9D8B030D-6E8A-4147-A177-3AD203B41FA5}">
                      <a16:colId xmlns:a16="http://schemas.microsoft.com/office/drawing/2014/main" val="4028833797"/>
                    </a:ext>
                  </a:extLst>
                </a:gridCol>
                <a:gridCol w="1321818">
                  <a:extLst>
                    <a:ext uri="{9D8B030D-6E8A-4147-A177-3AD203B41FA5}">
                      <a16:colId xmlns:a16="http://schemas.microsoft.com/office/drawing/2014/main" val="3073507731"/>
                    </a:ext>
                  </a:extLst>
                </a:gridCol>
                <a:gridCol w="658026">
                  <a:extLst>
                    <a:ext uri="{9D8B030D-6E8A-4147-A177-3AD203B41FA5}">
                      <a16:colId xmlns:a16="http://schemas.microsoft.com/office/drawing/2014/main" val="45956273"/>
                    </a:ext>
                  </a:extLst>
                </a:gridCol>
                <a:gridCol w="1538243">
                  <a:extLst>
                    <a:ext uri="{9D8B030D-6E8A-4147-A177-3AD203B41FA5}">
                      <a16:colId xmlns:a16="http://schemas.microsoft.com/office/drawing/2014/main" val="1005600509"/>
                    </a:ext>
                  </a:extLst>
                </a:gridCol>
                <a:gridCol w="1128045">
                  <a:extLst>
                    <a:ext uri="{9D8B030D-6E8A-4147-A177-3AD203B41FA5}">
                      <a16:colId xmlns:a16="http://schemas.microsoft.com/office/drawing/2014/main" val="443295200"/>
                    </a:ext>
                  </a:extLst>
                </a:gridCol>
                <a:gridCol w="1059678">
                  <a:extLst>
                    <a:ext uri="{9D8B030D-6E8A-4147-A177-3AD203B41FA5}">
                      <a16:colId xmlns:a16="http://schemas.microsoft.com/office/drawing/2014/main" val="2121197196"/>
                    </a:ext>
                  </a:extLst>
                </a:gridCol>
                <a:gridCol w="1746286">
                  <a:extLst>
                    <a:ext uri="{9D8B030D-6E8A-4147-A177-3AD203B41FA5}">
                      <a16:colId xmlns:a16="http://schemas.microsoft.com/office/drawing/2014/main" val="2226109309"/>
                    </a:ext>
                  </a:extLst>
                </a:gridCol>
              </a:tblGrid>
              <a:tr h="55531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endParaRPr lang="ru-RU" sz="11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endParaRPr lang="ru-RU" sz="11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>
                          <a:effectLst/>
                          <a:latin typeface="Century Gothic" panose="020B0502020202020204" pitchFamily="34" charset="0"/>
                        </a:rPr>
                        <a:t>Кол-во объектов</a:t>
                      </a:r>
                      <a:endParaRPr lang="ru-RU" sz="900" b="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>
                          <a:effectLst/>
                          <a:latin typeface="Century Gothic" panose="020B0502020202020204" pitchFamily="34" charset="0"/>
                        </a:rPr>
                        <a:t>Общая вместимость</a:t>
                      </a:r>
                      <a:endParaRPr lang="ru-RU" sz="900" b="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>
                          <a:effectLst/>
                          <a:latin typeface="Century Gothic" panose="020B0502020202020204" pitchFamily="34" charset="0"/>
                        </a:rPr>
                        <a:t>Обеспеченность объектами</a:t>
                      </a:r>
                    </a:p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800" b="0" dirty="0">
                          <a:effectLst/>
                          <a:latin typeface="Century Gothic" panose="020B0502020202020204" pitchFamily="34" charset="0"/>
                        </a:rPr>
                        <a:t>(в % от норматива)</a:t>
                      </a:r>
                      <a:endParaRPr lang="ru-RU" sz="800" b="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>
                          <a:effectLst/>
                          <a:latin typeface="Century Gothic" panose="020B0502020202020204" pitchFamily="34" charset="0"/>
                        </a:rPr>
                        <a:t>Нормативная потребность</a:t>
                      </a:r>
                      <a:endParaRPr lang="ru-RU" sz="900" b="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800" b="0" dirty="0">
                          <a:effectLst/>
                          <a:latin typeface="Century Gothic" panose="020B0502020202020204" pitchFamily="34" charset="0"/>
                        </a:rPr>
                        <a:t>Ориентировочное количество объектов, необходимое </a:t>
                      </a:r>
                    </a:p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800" b="0" dirty="0">
                          <a:effectLst/>
                          <a:latin typeface="Century Gothic" panose="020B0502020202020204" pitchFamily="34" charset="0"/>
                        </a:rPr>
                        <a:t>для обеспечения нормативной потребности</a:t>
                      </a:r>
                      <a:endParaRPr lang="ru-RU" sz="800" b="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2320993"/>
                  </a:ext>
                </a:extLst>
              </a:tr>
              <a:tr h="386547">
                <a:tc rowSpan="2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entury Gothic" panose="020B0502020202020204" pitchFamily="34" charset="0"/>
                        </a:rPr>
                        <a:t>ОБРАЗОВАНИЕ</a:t>
                      </a:r>
                      <a:endParaRPr lang="ru-RU" sz="11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Детские сады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171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62,6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тыс. мест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41 %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150,4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тыс.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мест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430</a:t>
                      </a:r>
                      <a:endParaRPr lang="ru-RU" sz="12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111022422"/>
                  </a:ext>
                </a:extLst>
              </a:tr>
              <a:tr h="46344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Обще-</a:t>
                      </a: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образовательные школы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91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69,3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тыс. мест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38 %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182,3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тыс.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мест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166</a:t>
                      </a:r>
                      <a:endParaRPr lang="ru-RU" sz="12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035365312"/>
                  </a:ext>
                </a:extLst>
              </a:tr>
              <a:tr h="433409">
                <a:tc row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entury Gothic" panose="020B0502020202020204" pitchFamily="34" charset="0"/>
                        </a:rPr>
                        <a:t>ЗДРАВООХРАНЕНИЕ</a:t>
                      </a:r>
                      <a:endParaRPr lang="ru-RU" sz="11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Поликлинические учреждения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61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21,0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тыс.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посещений в смену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80 %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26,3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тыс. посещений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в смену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75</a:t>
                      </a:r>
                      <a:endParaRPr lang="ru-RU" sz="12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714562664"/>
                  </a:ext>
                </a:extLst>
              </a:tr>
              <a:tr h="38654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Больницы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22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9,2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тыс. коек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47 %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19,5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тыс. коек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39</a:t>
                      </a:r>
                      <a:endParaRPr lang="ru-RU" sz="12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91968979"/>
                  </a:ext>
                </a:extLst>
              </a:tr>
              <a:tr h="38654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Станции скорой помощи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12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89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автомобилей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62 %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145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автомобилей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18</a:t>
                      </a:r>
                      <a:endParaRPr lang="ru-RU" sz="1200" b="1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503348387"/>
                  </a:ext>
                </a:extLst>
              </a:tr>
              <a:tr h="386547">
                <a:tc rowSpan="2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entury Gothic" panose="020B0502020202020204" pitchFamily="34" charset="0"/>
                        </a:rPr>
                        <a:t>КУЛЬТУРА</a:t>
                      </a:r>
                      <a:endParaRPr lang="ru-RU" sz="11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Библиотеки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42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3010,3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тыс. ед. хранения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52 %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5785,8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тыс.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ед. хранения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80</a:t>
                      </a:r>
                      <a:endParaRPr lang="ru-RU" sz="12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974169370"/>
                  </a:ext>
                </a:extLst>
              </a:tr>
              <a:tr h="46344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Учреждения культуры клубного типа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15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4926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мест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85,1 %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5785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мест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18</a:t>
                      </a:r>
                      <a:endParaRPr lang="ru-RU" sz="12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280869140"/>
                  </a:ext>
                </a:extLst>
              </a:tr>
              <a:tr h="386547">
                <a:tc row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entury Gothic" panose="020B0502020202020204" pitchFamily="34" charset="0"/>
                        </a:rPr>
                        <a:t>СПОРТ</a:t>
                      </a:r>
                      <a:endParaRPr lang="ru-RU" sz="11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86B7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Спортивные залы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30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54,0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тыс. кв. м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62,6 %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86,8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тыс. кв. м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48</a:t>
                      </a:r>
                      <a:endParaRPr lang="ru-RU" sz="12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536480538"/>
                  </a:ext>
                </a:extLst>
              </a:tr>
              <a:tr h="46344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Плоскостные спортивные сооружения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95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19,16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га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5,3 %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361,6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га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904</a:t>
                      </a:r>
                      <a:endParaRPr lang="ru-RU" sz="12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918232255"/>
                  </a:ext>
                </a:extLst>
              </a:tr>
              <a:tr h="38654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85F6D"/>
                          </a:solidFill>
                          <a:effectLst/>
                          <a:latin typeface="Century Gothic" panose="020B0502020202020204" pitchFamily="34" charset="0"/>
                        </a:rPr>
                        <a:t>Бассейны</a:t>
                      </a:r>
                      <a:endParaRPr lang="ru-RU" sz="1000" b="1" dirty="0">
                        <a:solidFill>
                          <a:srgbClr val="485F6D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3</a:t>
                      </a:r>
                      <a:endParaRPr lang="ru-RU" sz="11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92A2B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1,15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тыс. кв. м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зеркала воды</a:t>
                      </a:r>
                      <a:endParaRPr lang="ru-RU" sz="11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4 %</a:t>
                      </a:r>
                      <a:endParaRPr lang="ru-RU" sz="1200" b="1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485F6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28,92</a:t>
                      </a:r>
                      <a:r>
                        <a:rPr lang="ru-RU" sz="10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ru-RU" sz="900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тыс. кв. м зеркала воды</a:t>
                      </a:r>
                      <a:endParaRPr lang="ru-RU" sz="900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405463"/>
                          </a:solidFill>
                          <a:effectLst/>
                          <a:latin typeface="Century Gothic" panose="020B0502020202020204" pitchFamily="34" charset="0"/>
                        </a:rPr>
                        <a:t>29</a:t>
                      </a:r>
                      <a:endParaRPr lang="ru-RU" sz="1200" b="1" dirty="0">
                        <a:solidFill>
                          <a:srgbClr val="405463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728025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727231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65" grpId="0"/>
      <p:bldP spid="6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5D6B641E-AC54-4916-BE4B-49126E98C3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6183"/>
          <a:stretch/>
        </p:blipFill>
        <p:spPr>
          <a:xfrm>
            <a:off x="0" y="1744502"/>
            <a:ext cx="9144000" cy="4227558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0F52F4A0-2472-4FF5-B581-A8921466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7" y="756517"/>
            <a:ext cx="3428958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</a:rPr>
              <a:t>Схема</a:t>
            </a: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 </a:t>
            </a: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</a:rPr>
              <a:t>объектов 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социальной инфраструктуры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A7D76AD2-BB73-472A-9305-4DEECBCE2284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  <p:grpSp>
        <p:nvGrpSpPr>
          <p:cNvPr id="30" name="Группа 29">
            <a:extLst>
              <a:ext uri="{FF2B5EF4-FFF2-40B4-BE49-F238E27FC236}">
                <a16:creationId xmlns:a16="http://schemas.microsoft.com/office/drawing/2014/main" id="{98415169-D611-4168-AFC5-EBE9A7418520}"/>
              </a:ext>
            </a:extLst>
          </p:cNvPr>
          <p:cNvGrpSpPr/>
          <p:nvPr/>
        </p:nvGrpSpPr>
        <p:grpSpPr>
          <a:xfrm>
            <a:off x="980274" y="1951572"/>
            <a:ext cx="8064000" cy="3568384"/>
            <a:chOff x="493713" y="1604963"/>
            <a:chExt cx="8237538" cy="3648076"/>
          </a:xfrm>
          <a:effectLst>
            <a:outerShdw dist="12700" dir="2700000" algn="tl" rotWithShape="0">
              <a:prstClr val="black"/>
            </a:outerShdw>
          </a:effectLst>
        </p:grpSpPr>
        <p:grpSp>
          <p:nvGrpSpPr>
            <p:cNvPr id="32" name="Group 205">
              <a:extLst>
                <a:ext uri="{FF2B5EF4-FFF2-40B4-BE49-F238E27FC236}">
                  <a16:creationId xmlns:a16="http://schemas.microsoft.com/office/drawing/2014/main" id="{B5D6D18E-6439-4136-8121-2DF1F77EB8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7338" y="2951163"/>
              <a:ext cx="5664200" cy="2119313"/>
              <a:chOff x="1781" y="1859"/>
              <a:chExt cx="3568" cy="1335"/>
            </a:xfrm>
          </p:grpSpPr>
          <p:sp>
            <p:nvSpPr>
              <p:cNvPr id="1857" name="Freeform 5">
                <a:extLst>
                  <a:ext uri="{FF2B5EF4-FFF2-40B4-BE49-F238E27FC236}">
                    <a16:creationId xmlns:a16="http://schemas.microsoft.com/office/drawing/2014/main" id="{5A30D229-690B-4A9A-9239-21661311E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058"/>
                <a:ext cx="27" cy="25"/>
              </a:xfrm>
              <a:custGeom>
                <a:avLst/>
                <a:gdLst>
                  <a:gd name="T0" fmla="*/ 2 w 12"/>
                  <a:gd name="T1" fmla="*/ 11 h 11"/>
                  <a:gd name="T2" fmla="*/ 2 w 12"/>
                  <a:gd name="T3" fmla="*/ 11 h 11"/>
                  <a:gd name="T4" fmla="*/ 3 w 12"/>
                  <a:gd name="T5" fmla="*/ 11 h 11"/>
                  <a:gd name="T6" fmla="*/ 3 w 12"/>
                  <a:gd name="T7" fmla="*/ 11 h 11"/>
                  <a:gd name="T8" fmla="*/ 4 w 12"/>
                  <a:gd name="T9" fmla="*/ 11 h 11"/>
                  <a:gd name="T10" fmla="*/ 7 w 12"/>
                  <a:gd name="T11" fmla="*/ 11 h 11"/>
                  <a:gd name="T12" fmla="*/ 8 w 12"/>
                  <a:gd name="T13" fmla="*/ 11 h 11"/>
                  <a:gd name="T14" fmla="*/ 12 w 12"/>
                  <a:gd name="T15" fmla="*/ 11 h 11"/>
                  <a:gd name="T16" fmla="*/ 12 w 12"/>
                  <a:gd name="T17" fmla="*/ 10 h 11"/>
                  <a:gd name="T18" fmla="*/ 12 w 12"/>
                  <a:gd name="T19" fmla="*/ 10 h 11"/>
                  <a:gd name="T20" fmla="*/ 12 w 12"/>
                  <a:gd name="T21" fmla="*/ 9 h 11"/>
                  <a:gd name="T22" fmla="*/ 12 w 12"/>
                  <a:gd name="T23" fmla="*/ 8 h 11"/>
                  <a:gd name="T24" fmla="*/ 12 w 12"/>
                  <a:gd name="T25" fmla="*/ 8 h 11"/>
                  <a:gd name="T26" fmla="*/ 12 w 12"/>
                  <a:gd name="T27" fmla="*/ 7 h 11"/>
                  <a:gd name="T28" fmla="*/ 12 w 12"/>
                  <a:gd name="T29" fmla="*/ 7 h 11"/>
                  <a:gd name="T30" fmla="*/ 12 w 12"/>
                  <a:gd name="T31" fmla="*/ 6 h 11"/>
                  <a:gd name="T32" fmla="*/ 12 w 12"/>
                  <a:gd name="T33" fmla="*/ 5 h 11"/>
                  <a:gd name="T34" fmla="*/ 12 w 12"/>
                  <a:gd name="T35" fmla="*/ 4 h 11"/>
                  <a:gd name="T36" fmla="*/ 12 w 12"/>
                  <a:gd name="T37" fmla="*/ 4 h 11"/>
                  <a:gd name="T38" fmla="*/ 12 w 12"/>
                  <a:gd name="T39" fmla="*/ 3 h 11"/>
                  <a:gd name="T40" fmla="*/ 12 w 12"/>
                  <a:gd name="T41" fmla="*/ 3 h 11"/>
                  <a:gd name="T42" fmla="*/ 11 w 12"/>
                  <a:gd name="T43" fmla="*/ 2 h 11"/>
                  <a:gd name="T44" fmla="*/ 11 w 12"/>
                  <a:gd name="T45" fmla="*/ 2 h 11"/>
                  <a:gd name="T46" fmla="*/ 8 w 12"/>
                  <a:gd name="T47" fmla="*/ 0 h 11"/>
                  <a:gd name="T48" fmla="*/ 8 w 12"/>
                  <a:gd name="T49" fmla="*/ 0 h 11"/>
                  <a:gd name="T50" fmla="*/ 4 w 12"/>
                  <a:gd name="T51" fmla="*/ 0 h 11"/>
                  <a:gd name="T52" fmla="*/ 3 w 12"/>
                  <a:gd name="T53" fmla="*/ 0 h 11"/>
                  <a:gd name="T54" fmla="*/ 3 w 12"/>
                  <a:gd name="T55" fmla="*/ 0 h 11"/>
                  <a:gd name="T56" fmla="*/ 3 w 12"/>
                  <a:gd name="T57" fmla="*/ 0 h 11"/>
                  <a:gd name="T58" fmla="*/ 2 w 12"/>
                  <a:gd name="T59" fmla="*/ 0 h 11"/>
                  <a:gd name="T60" fmla="*/ 1 w 12"/>
                  <a:gd name="T61" fmla="*/ 0 h 11"/>
                  <a:gd name="T62" fmla="*/ 0 w 12"/>
                  <a:gd name="T63" fmla="*/ 0 h 11"/>
                  <a:gd name="T64" fmla="*/ 0 w 12"/>
                  <a:gd name="T65" fmla="*/ 0 h 11"/>
                  <a:gd name="T66" fmla="*/ 0 w 12"/>
                  <a:gd name="T67" fmla="*/ 0 h 11"/>
                  <a:gd name="T68" fmla="*/ 0 w 12"/>
                  <a:gd name="T69" fmla="*/ 1 h 11"/>
                  <a:gd name="T70" fmla="*/ 0 w 12"/>
                  <a:gd name="T71" fmla="*/ 1 h 11"/>
                  <a:gd name="T72" fmla="*/ 0 w 12"/>
                  <a:gd name="T73" fmla="*/ 3 h 11"/>
                  <a:gd name="T74" fmla="*/ 0 w 12"/>
                  <a:gd name="T75" fmla="*/ 3 h 11"/>
                  <a:gd name="T76" fmla="*/ 0 w 12"/>
                  <a:gd name="T77" fmla="*/ 4 h 11"/>
                  <a:gd name="T78" fmla="*/ 0 w 12"/>
                  <a:gd name="T79" fmla="*/ 5 h 11"/>
                  <a:gd name="T80" fmla="*/ 0 w 12"/>
                  <a:gd name="T81" fmla="*/ 5 h 11"/>
                  <a:gd name="T82" fmla="*/ 0 w 12"/>
                  <a:gd name="T83" fmla="*/ 6 h 11"/>
                  <a:gd name="T84" fmla="*/ 0 w 12"/>
                  <a:gd name="T85" fmla="*/ 6 h 11"/>
                  <a:gd name="T86" fmla="*/ 0 w 12"/>
                  <a:gd name="T87" fmla="*/ 7 h 11"/>
                  <a:gd name="T88" fmla="*/ 0 w 12"/>
                  <a:gd name="T89" fmla="*/ 7 h 11"/>
                  <a:gd name="T90" fmla="*/ 0 w 12"/>
                  <a:gd name="T91" fmla="*/ 7 h 11"/>
                  <a:gd name="T92" fmla="*/ 0 w 12"/>
                  <a:gd name="T93" fmla="*/ 8 h 11"/>
                  <a:gd name="T94" fmla="*/ 0 w 12"/>
                  <a:gd name="T95" fmla="*/ 9 h 11"/>
                  <a:gd name="T96" fmla="*/ 0 w 12"/>
                  <a:gd name="T97" fmla="*/ 9 h 11"/>
                  <a:gd name="T98" fmla="*/ 1 w 12"/>
                  <a:gd name="T99" fmla="*/ 11 h 11"/>
                  <a:gd name="T100" fmla="*/ 1 w 12"/>
                  <a:gd name="T101" fmla="*/ 11 h 11"/>
                  <a:gd name="T102" fmla="*/ 2 w 12"/>
                  <a:gd name="T10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" h="11">
                    <a:moveTo>
                      <a:pt x="2" y="11"/>
                    </a:move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8" name="Freeform 6">
                <a:extLst>
                  <a:ext uri="{FF2B5EF4-FFF2-40B4-BE49-F238E27FC236}">
                    <a16:creationId xmlns:a16="http://schemas.microsoft.com/office/drawing/2014/main" id="{2059E090-7C37-42DB-B8EC-824B13C96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083"/>
                <a:ext cx="27" cy="27"/>
              </a:xfrm>
              <a:custGeom>
                <a:avLst/>
                <a:gdLst>
                  <a:gd name="T0" fmla="*/ 0 w 27"/>
                  <a:gd name="T1" fmla="*/ 5 h 27"/>
                  <a:gd name="T2" fmla="*/ 0 w 27"/>
                  <a:gd name="T3" fmla="*/ 2 h 27"/>
                  <a:gd name="T4" fmla="*/ 4 w 27"/>
                  <a:gd name="T5" fmla="*/ 2 h 27"/>
                  <a:gd name="T6" fmla="*/ 7 w 27"/>
                  <a:gd name="T7" fmla="*/ 2 h 27"/>
                  <a:gd name="T8" fmla="*/ 25 w 27"/>
                  <a:gd name="T9" fmla="*/ 0 h 27"/>
                  <a:gd name="T10" fmla="*/ 25 w 27"/>
                  <a:gd name="T11" fmla="*/ 5 h 27"/>
                  <a:gd name="T12" fmla="*/ 27 w 27"/>
                  <a:gd name="T13" fmla="*/ 7 h 27"/>
                  <a:gd name="T14" fmla="*/ 27 w 27"/>
                  <a:gd name="T15" fmla="*/ 9 h 27"/>
                  <a:gd name="T16" fmla="*/ 27 w 27"/>
                  <a:gd name="T17" fmla="*/ 12 h 27"/>
                  <a:gd name="T18" fmla="*/ 27 w 27"/>
                  <a:gd name="T19" fmla="*/ 14 h 27"/>
                  <a:gd name="T20" fmla="*/ 27 w 27"/>
                  <a:gd name="T21" fmla="*/ 16 h 27"/>
                  <a:gd name="T22" fmla="*/ 27 w 27"/>
                  <a:gd name="T23" fmla="*/ 16 h 27"/>
                  <a:gd name="T24" fmla="*/ 27 w 27"/>
                  <a:gd name="T25" fmla="*/ 18 h 27"/>
                  <a:gd name="T26" fmla="*/ 27 w 27"/>
                  <a:gd name="T27" fmla="*/ 18 h 27"/>
                  <a:gd name="T28" fmla="*/ 27 w 27"/>
                  <a:gd name="T29" fmla="*/ 21 h 27"/>
                  <a:gd name="T30" fmla="*/ 27 w 27"/>
                  <a:gd name="T31" fmla="*/ 21 h 27"/>
                  <a:gd name="T32" fmla="*/ 27 w 27"/>
                  <a:gd name="T33" fmla="*/ 23 h 27"/>
                  <a:gd name="T34" fmla="*/ 27 w 27"/>
                  <a:gd name="T35" fmla="*/ 23 h 27"/>
                  <a:gd name="T36" fmla="*/ 27 w 27"/>
                  <a:gd name="T37" fmla="*/ 25 h 27"/>
                  <a:gd name="T38" fmla="*/ 27 w 27"/>
                  <a:gd name="T39" fmla="*/ 25 h 27"/>
                  <a:gd name="T40" fmla="*/ 25 w 27"/>
                  <a:gd name="T41" fmla="*/ 27 h 27"/>
                  <a:gd name="T42" fmla="*/ 22 w 27"/>
                  <a:gd name="T43" fmla="*/ 27 h 27"/>
                  <a:gd name="T44" fmla="*/ 20 w 27"/>
                  <a:gd name="T45" fmla="*/ 27 h 27"/>
                  <a:gd name="T46" fmla="*/ 11 w 27"/>
                  <a:gd name="T47" fmla="*/ 27 h 27"/>
                  <a:gd name="T48" fmla="*/ 9 w 27"/>
                  <a:gd name="T49" fmla="*/ 27 h 27"/>
                  <a:gd name="T50" fmla="*/ 9 w 27"/>
                  <a:gd name="T51" fmla="*/ 27 h 27"/>
                  <a:gd name="T52" fmla="*/ 7 w 27"/>
                  <a:gd name="T53" fmla="*/ 27 h 27"/>
                  <a:gd name="T54" fmla="*/ 4 w 27"/>
                  <a:gd name="T55" fmla="*/ 27 h 27"/>
                  <a:gd name="T56" fmla="*/ 2 w 27"/>
                  <a:gd name="T57" fmla="*/ 27 h 27"/>
                  <a:gd name="T58" fmla="*/ 2 w 27"/>
                  <a:gd name="T59" fmla="*/ 27 h 27"/>
                  <a:gd name="T60" fmla="*/ 2 w 27"/>
                  <a:gd name="T61" fmla="*/ 25 h 27"/>
                  <a:gd name="T62" fmla="*/ 0 w 27"/>
                  <a:gd name="T63" fmla="*/ 25 h 27"/>
                  <a:gd name="T64" fmla="*/ 0 w 27"/>
                  <a:gd name="T65" fmla="*/ 23 h 27"/>
                  <a:gd name="T66" fmla="*/ 0 w 27"/>
                  <a:gd name="T67" fmla="*/ 21 h 27"/>
                  <a:gd name="T68" fmla="*/ 0 w 27"/>
                  <a:gd name="T69" fmla="*/ 21 h 27"/>
                  <a:gd name="T70" fmla="*/ 0 w 27"/>
                  <a:gd name="T71" fmla="*/ 18 h 27"/>
                  <a:gd name="T72" fmla="*/ 0 w 27"/>
                  <a:gd name="T73" fmla="*/ 7 h 27"/>
                  <a:gd name="T74" fmla="*/ 0 w 27"/>
                  <a:gd name="T75" fmla="*/ 7 h 27"/>
                  <a:gd name="T76" fmla="*/ 0 w 27"/>
                  <a:gd name="T7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27">
                    <a:moveTo>
                      <a:pt x="0" y="5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25" y="0"/>
                    </a:lnTo>
                    <a:lnTo>
                      <a:pt x="25" y="5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9" name="Freeform 7">
                <a:extLst>
                  <a:ext uri="{FF2B5EF4-FFF2-40B4-BE49-F238E27FC236}">
                    <a16:creationId xmlns:a16="http://schemas.microsoft.com/office/drawing/2014/main" id="{58096D44-F1FB-47FD-9160-C6EEC8292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3110"/>
                <a:ext cx="29" cy="50"/>
              </a:xfrm>
              <a:custGeom>
                <a:avLst/>
                <a:gdLst>
                  <a:gd name="T0" fmla="*/ 18 w 29"/>
                  <a:gd name="T1" fmla="*/ 3 h 50"/>
                  <a:gd name="T2" fmla="*/ 18 w 29"/>
                  <a:gd name="T3" fmla="*/ 3 h 50"/>
                  <a:gd name="T4" fmla="*/ 20 w 29"/>
                  <a:gd name="T5" fmla="*/ 5 h 50"/>
                  <a:gd name="T6" fmla="*/ 20 w 29"/>
                  <a:gd name="T7" fmla="*/ 7 h 50"/>
                  <a:gd name="T8" fmla="*/ 20 w 29"/>
                  <a:gd name="T9" fmla="*/ 9 h 50"/>
                  <a:gd name="T10" fmla="*/ 20 w 29"/>
                  <a:gd name="T11" fmla="*/ 9 h 50"/>
                  <a:gd name="T12" fmla="*/ 20 w 29"/>
                  <a:gd name="T13" fmla="*/ 9 h 50"/>
                  <a:gd name="T14" fmla="*/ 20 w 29"/>
                  <a:gd name="T15" fmla="*/ 12 h 50"/>
                  <a:gd name="T16" fmla="*/ 20 w 29"/>
                  <a:gd name="T17" fmla="*/ 12 h 50"/>
                  <a:gd name="T18" fmla="*/ 20 w 29"/>
                  <a:gd name="T19" fmla="*/ 14 h 50"/>
                  <a:gd name="T20" fmla="*/ 20 w 29"/>
                  <a:gd name="T21" fmla="*/ 21 h 50"/>
                  <a:gd name="T22" fmla="*/ 23 w 29"/>
                  <a:gd name="T23" fmla="*/ 25 h 50"/>
                  <a:gd name="T24" fmla="*/ 25 w 29"/>
                  <a:gd name="T25" fmla="*/ 25 h 50"/>
                  <a:gd name="T26" fmla="*/ 25 w 29"/>
                  <a:gd name="T27" fmla="*/ 25 h 50"/>
                  <a:gd name="T28" fmla="*/ 25 w 29"/>
                  <a:gd name="T29" fmla="*/ 25 h 50"/>
                  <a:gd name="T30" fmla="*/ 27 w 29"/>
                  <a:gd name="T31" fmla="*/ 25 h 50"/>
                  <a:gd name="T32" fmla="*/ 27 w 29"/>
                  <a:gd name="T33" fmla="*/ 27 h 50"/>
                  <a:gd name="T34" fmla="*/ 29 w 29"/>
                  <a:gd name="T35" fmla="*/ 32 h 50"/>
                  <a:gd name="T36" fmla="*/ 29 w 29"/>
                  <a:gd name="T37" fmla="*/ 34 h 50"/>
                  <a:gd name="T38" fmla="*/ 29 w 29"/>
                  <a:gd name="T39" fmla="*/ 39 h 50"/>
                  <a:gd name="T40" fmla="*/ 29 w 29"/>
                  <a:gd name="T41" fmla="*/ 39 h 50"/>
                  <a:gd name="T42" fmla="*/ 29 w 29"/>
                  <a:gd name="T43" fmla="*/ 41 h 50"/>
                  <a:gd name="T44" fmla="*/ 29 w 29"/>
                  <a:gd name="T45" fmla="*/ 45 h 50"/>
                  <a:gd name="T46" fmla="*/ 29 w 29"/>
                  <a:gd name="T47" fmla="*/ 48 h 50"/>
                  <a:gd name="T48" fmla="*/ 23 w 29"/>
                  <a:gd name="T49" fmla="*/ 50 h 50"/>
                  <a:gd name="T50" fmla="*/ 20 w 29"/>
                  <a:gd name="T51" fmla="*/ 50 h 50"/>
                  <a:gd name="T52" fmla="*/ 16 w 29"/>
                  <a:gd name="T53" fmla="*/ 50 h 50"/>
                  <a:gd name="T54" fmla="*/ 16 w 29"/>
                  <a:gd name="T55" fmla="*/ 50 h 50"/>
                  <a:gd name="T56" fmla="*/ 7 w 29"/>
                  <a:gd name="T57" fmla="*/ 50 h 50"/>
                  <a:gd name="T58" fmla="*/ 5 w 29"/>
                  <a:gd name="T59" fmla="*/ 50 h 50"/>
                  <a:gd name="T60" fmla="*/ 0 w 29"/>
                  <a:gd name="T61" fmla="*/ 50 h 50"/>
                  <a:gd name="T62" fmla="*/ 0 w 29"/>
                  <a:gd name="T63" fmla="*/ 48 h 50"/>
                  <a:gd name="T64" fmla="*/ 0 w 29"/>
                  <a:gd name="T65" fmla="*/ 45 h 50"/>
                  <a:gd name="T66" fmla="*/ 0 w 29"/>
                  <a:gd name="T67" fmla="*/ 43 h 50"/>
                  <a:gd name="T68" fmla="*/ 0 w 29"/>
                  <a:gd name="T69" fmla="*/ 39 h 50"/>
                  <a:gd name="T70" fmla="*/ 0 w 29"/>
                  <a:gd name="T71" fmla="*/ 39 h 50"/>
                  <a:gd name="T72" fmla="*/ 0 w 29"/>
                  <a:gd name="T73" fmla="*/ 36 h 50"/>
                  <a:gd name="T74" fmla="*/ 0 w 29"/>
                  <a:gd name="T75" fmla="*/ 34 h 50"/>
                  <a:gd name="T76" fmla="*/ 0 w 29"/>
                  <a:gd name="T77" fmla="*/ 32 h 50"/>
                  <a:gd name="T78" fmla="*/ 0 w 29"/>
                  <a:gd name="T79" fmla="*/ 27 h 50"/>
                  <a:gd name="T80" fmla="*/ 0 w 29"/>
                  <a:gd name="T81" fmla="*/ 27 h 50"/>
                  <a:gd name="T82" fmla="*/ 0 w 29"/>
                  <a:gd name="T83" fmla="*/ 25 h 50"/>
                  <a:gd name="T84" fmla="*/ 0 w 29"/>
                  <a:gd name="T85" fmla="*/ 25 h 50"/>
                  <a:gd name="T86" fmla="*/ 0 w 29"/>
                  <a:gd name="T87" fmla="*/ 23 h 50"/>
                  <a:gd name="T88" fmla="*/ 0 w 29"/>
                  <a:gd name="T89" fmla="*/ 18 h 50"/>
                  <a:gd name="T90" fmla="*/ 0 w 29"/>
                  <a:gd name="T91" fmla="*/ 16 h 50"/>
                  <a:gd name="T92" fmla="*/ 0 w 29"/>
                  <a:gd name="T93" fmla="*/ 5 h 50"/>
                  <a:gd name="T94" fmla="*/ 2 w 29"/>
                  <a:gd name="T95" fmla="*/ 3 h 50"/>
                  <a:gd name="T96" fmla="*/ 7 w 29"/>
                  <a:gd name="T97" fmla="*/ 3 h 50"/>
                  <a:gd name="T98" fmla="*/ 9 w 29"/>
                  <a:gd name="T99" fmla="*/ 3 h 50"/>
                  <a:gd name="T100" fmla="*/ 14 w 29"/>
                  <a:gd name="T101" fmla="*/ 0 h 50"/>
                  <a:gd name="T102" fmla="*/ 16 w 29"/>
                  <a:gd name="T103" fmla="*/ 0 h 50"/>
                  <a:gd name="T104" fmla="*/ 18 w 29"/>
                  <a:gd name="T10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" h="50">
                    <a:moveTo>
                      <a:pt x="18" y="0"/>
                    </a:move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9" y="32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9" y="48"/>
                    </a:lnTo>
                    <a:lnTo>
                      <a:pt x="29" y="50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0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0" name="Freeform 8">
                <a:extLst>
                  <a:ext uri="{FF2B5EF4-FFF2-40B4-BE49-F238E27FC236}">
                    <a16:creationId xmlns:a16="http://schemas.microsoft.com/office/drawing/2014/main" id="{AB653CC9-9C81-4DD7-B71A-7F504A0E3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3058"/>
                <a:ext cx="32" cy="27"/>
              </a:xfrm>
              <a:custGeom>
                <a:avLst/>
                <a:gdLst>
                  <a:gd name="T0" fmla="*/ 29 w 32"/>
                  <a:gd name="T1" fmla="*/ 3 h 27"/>
                  <a:gd name="T2" fmla="*/ 29 w 32"/>
                  <a:gd name="T3" fmla="*/ 7 h 27"/>
                  <a:gd name="T4" fmla="*/ 29 w 32"/>
                  <a:gd name="T5" fmla="*/ 7 h 27"/>
                  <a:gd name="T6" fmla="*/ 32 w 32"/>
                  <a:gd name="T7" fmla="*/ 9 h 27"/>
                  <a:gd name="T8" fmla="*/ 32 w 32"/>
                  <a:gd name="T9" fmla="*/ 14 h 27"/>
                  <a:gd name="T10" fmla="*/ 32 w 32"/>
                  <a:gd name="T11" fmla="*/ 14 h 27"/>
                  <a:gd name="T12" fmla="*/ 32 w 32"/>
                  <a:gd name="T13" fmla="*/ 18 h 27"/>
                  <a:gd name="T14" fmla="*/ 32 w 32"/>
                  <a:gd name="T15" fmla="*/ 18 h 27"/>
                  <a:gd name="T16" fmla="*/ 32 w 32"/>
                  <a:gd name="T17" fmla="*/ 21 h 27"/>
                  <a:gd name="T18" fmla="*/ 32 w 32"/>
                  <a:gd name="T19" fmla="*/ 25 h 27"/>
                  <a:gd name="T20" fmla="*/ 25 w 32"/>
                  <a:gd name="T21" fmla="*/ 27 h 27"/>
                  <a:gd name="T22" fmla="*/ 23 w 32"/>
                  <a:gd name="T23" fmla="*/ 27 h 27"/>
                  <a:gd name="T24" fmla="*/ 16 w 32"/>
                  <a:gd name="T25" fmla="*/ 27 h 27"/>
                  <a:gd name="T26" fmla="*/ 11 w 32"/>
                  <a:gd name="T27" fmla="*/ 27 h 27"/>
                  <a:gd name="T28" fmla="*/ 9 w 32"/>
                  <a:gd name="T29" fmla="*/ 27 h 27"/>
                  <a:gd name="T30" fmla="*/ 7 w 32"/>
                  <a:gd name="T31" fmla="*/ 27 h 27"/>
                  <a:gd name="T32" fmla="*/ 4 w 32"/>
                  <a:gd name="T33" fmla="*/ 27 h 27"/>
                  <a:gd name="T34" fmla="*/ 2 w 32"/>
                  <a:gd name="T35" fmla="*/ 27 h 27"/>
                  <a:gd name="T36" fmla="*/ 0 w 32"/>
                  <a:gd name="T37" fmla="*/ 27 h 27"/>
                  <a:gd name="T38" fmla="*/ 0 w 32"/>
                  <a:gd name="T39" fmla="*/ 25 h 27"/>
                  <a:gd name="T40" fmla="*/ 2 w 32"/>
                  <a:gd name="T41" fmla="*/ 23 h 27"/>
                  <a:gd name="T42" fmla="*/ 2 w 32"/>
                  <a:gd name="T43" fmla="*/ 18 h 27"/>
                  <a:gd name="T44" fmla="*/ 7 w 32"/>
                  <a:gd name="T45" fmla="*/ 14 h 27"/>
                  <a:gd name="T46" fmla="*/ 7 w 32"/>
                  <a:gd name="T47" fmla="*/ 12 h 27"/>
                  <a:gd name="T48" fmla="*/ 9 w 32"/>
                  <a:gd name="T49" fmla="*/ 7 h 27"/>
                  <a:gd name="T50" fmla="*/ 11 w 32"/>
                  <a:gd name="T51" fmla="*/ 7 h 27"/>
                  <a:gd name="T52" fmla="*/ 11 w 32"/>
                  <a:gd name="T53" fmla="*/ 7 h 27"/>
                  <a:gd name="T54" fmla="*/ 11 w 32"/>
                  <a:gd name="T55" fmla="*/ 5 h 27"/>
                  <a:gd name="T56" fmla="*/ 14 w 32"/>
                  <a:gd name="T57" fmla="*/ 3 h 27"/>
                  <a:gd name="T58" fmla="*/ 16 w 32"/>
                  <a:gd name="T59" fmla="*/ 0 h 27"/>
                  <a:gd name="T60" fmla="*/ 16 w 32"/>
                  <a:gd name="T61" fmla="*/ 0 h 27"/>
                  <a:gd name="T62" fmla="*/ 20 w 32"/>
                  <a:gd name="T63" fmla="*/ 0 h 27"/>
                  <a:gd name="T64" fmla="*/ 29 w 32"/>
                  <a:gd name="T6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7">
                    <a:moveTo>
                      <a:pt x="29" y="3"/>
                    </a:moveTo>
                    <a:lnTo>
                      <a:pt x="29" y="3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2" y="9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2" y="25"/>
                    </a:lnTo>
                    <a:lnTo>
                      <a:pt x="29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1" name="Freeform 9">
                <a:extLst>
                  <a:ext uri="{FF2B5EF4-FFF2-40B4-BE49-F238E27FC236}">
                    <a16:creationId xmlns:a16="http://schemas.microsoft.com/office/drawing/2014/main" id="{F611AB3B-29C0-43C8-A4DE-806FD263A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110"/>
                <a:ext cx="9" cy="25"/>
              </a:xfrm>
              <a:custGeom>
                <a:avLst/>
                <a:gdLst>
                  <a:gd name="T0" fmla="*/ 5 w 9"/>
                  <a:gd name="T1" fmla="*/ 7 h 25"/>
                  <a:gd name="T2" fmla="*/ 5 w 9"/>
                  <a:gd name="T3" fmla="*/ 9 h 25"/>
                  <a:gd name="T4" fmla="*/ 5 w 9"/>
                  <a:gd name="T5" fmla="*/ 9 h 25"/>
                  <a:gd name="T6" fmla="*/ 5 w 9"/>
                  <a:gd name="T7" fmla="*/ 12 h 25"/>
                  <a:gd name="T8" fmla="*/ 7 w 9"/>
                  <a:gd name="T9" fmla="*/ 12 h 25"/>
                  <a:gd name="T10" fmla="*/ 7 w 9"/>
                  <a:gd name="T11" fmla="*/ 12 h 25"/>
                  <a:gd name="T12" fmla="*/ 7 w 9"/>
                  <a:gd name="T13" fmla="*/ 14 h 25"/>
                  <a:gd name="T14" fmla="*/ 9 w 9"/>
                  <a:gd name="T15" fmla="*/ 14 h 25"/>
                  <a:gd name="T16" fmla="*/ 9 w 9"/>
                  <a:gd name="T17" fmla="*/ 14 h 25"/>
                  <a:gd name="T18" fmla="*/ 9 w 9"/>
                  <a:gd name="T19" fmla="*/ 16 h 25"/>
                  <a:gd name="T20" fmla="*/ 9 w 9"/>
                  <a:gd name="T21" fmla="*/ 16 h 25"/>
                  <a:gd name="T22" fmla="*/ 9 w 9"/>
                  <a:gd name="T23" fmla="*/ 18 h 25"/>
                  <a:gd name="T24" fmla="*/ 9 w 9"/>
                  <a:gd name="T25" fmla="*/ 18 h 25"/>
                  <a:gd name="T26" fmla="*/ 9 w 9"/>
                  <a:gd name="T27" fmla="*/ 18 h 25"/>
                  <a:gd name="T28" fmla="*/ 9 w 9"/>
                  <a:gd name="T29" fmla="*/ 23 h 25"/>
                  <a:gd name="T30" fmla="*/ 9 w 9"/>
                  <a:gd name="T31" fmla="*/ 25 h 25"/>
                  <a:gd name="T32" fmla="*/ 7 w 9"/>
                  <a:gd name="T33" fmla="*/ 25 h 25"/>
                  <a:gd name="T34" fmla="*/ 7 w 9"/>
                  <a:gd name="T35" fmla="*/ 25 h 25"/>
                  <a:gd name="T36" fmla="*/ 7 w 9"/>
                  <a:gd name="T37" fmla="*/ 25 h 25"/>
                  <a:gd name="T38" fmla="*/ 7 w 9"/>
                  <a:gd name="T39" fmla="*/ 25 h 25"/>
                  <a:gd name="T40" fmla="*/ 7 w 9"/>
                  <a:gd name="T41" fmla="*/ 25 h 25"/>
                  <a:gd name="T42" fmla="*/ 7 w 9"/>
                  <a:gd name="T43" fmla="*/ 25 h 25"/>
                  <a:gd name="T44" fmla="*/ 5 w 9"/>
                  <a:gd name="T45" fmla="*/ 25 h 25"/>
                  <a:gd name="T46" fmla="*/ 5 w 9"/>
                  <a:gd name="T47" fmla="*/ 25 h 25"/>
                  <a:gd name="T48" fmla="*/ 2 w 9"/>
                  <a:gd name="T49" fmla="*/ 25 h 25"/>
                  <a:gd name="T50" fmla="*/ 2 w 9"/>
                  <a:gd name="T51" fmla="*/ 21 h 25"/>
                  <a:gd name="T52" fmla="*/ 2 w 9"/>
                  <a:gd name="T53" fmla="*/ 21 h 25"/>
                  <a:gd name="T54" fmla="*/ 2 w 9"/>
                  <a:gd name="T55" fmla="*/ 14 h 25"/>
                  <a:gd name="T56" fmla="*/ 2 w 9"/>
                  <a:gd name="T57" fmla="*/ 14 h 25"/>
                  <a:gd name="T58" fmla="*/ 2 w 9"/>
                  <a:gd name="T59" fmla="*/ 12 h 25"/>
                  <a:gd name="T60" fmla="*/ 2 w 9"/>
                  <a:gd name="T61" fmla="*/ 12 h 25"/>
                  <a:gd name="T62" fmla="*/ 2 w 9"/>
                  <a:gd name="T63" fmla="*/ 12 h 25"/>
                  <a:gd name="T64" fmla="*/ 2 w 9"/>
                  <a:gd name="T65" fmla="*/ 12 h 25"/>
                  <a:gd name="T66" fmla="*/ 2 w 9"/>
                  <a:gd name="T67" fmla="*/ 9 h 25"/>
                  <a:gd name="T68" fmla="*/ 2 w 9"/>
                  <a:gd name="T69" fmla="*/ 9 h 25"/>
                  <a:gd name="T70" fmla="*/ 2 w 9"/>
                  <a:gd name="T71" fmla="*/ 9 h 25"/>
                  <a:gd name="T72" fmla="*/ 2 w 9"/>
                  <a:gd name="T73" fmla="*/ 9 h 25"/>
                  <a:gd name="T74" fmla="*/ 2 w 9"/>
                  <a:gd name="T75" fmla="*/ 9 h 25"/>
                  <a:gd name="T76" fmla="*/ 2 w 9"/>
                  <a:gd name="T77" fmla="*/ 7 h 25"/>
                  <a:gd name="T78" fmla="*/ 2 w 9"/>
                  <a:gd name="T79" fmla="*/ 7 h 25"/>
                  <a:gd name="T80" fmla="*/ 2 w 9"/>
                  <a:gd name="T81" fmla="*/ 7 h 25"/>
                  <a:gd name="T82" fmla="*/ 2 w 9"/>
                  <a:gd name="T83" fmla="*/ 5 h 25"/>
                  <a:gd name="T84" fmla="*/ 0 w 9"/>
                  <a:gd name="T85" fmla="*/ 5 h 25"/>
                  <a:gd name="T86" fmla="*/ 0 w 9"/>
                  <a:gd name="T87" fmla="*/ 3 h 25"/>
                  <a:gd name="T88" fmla="*/ 0 w 9"/>
                  <a:gd name="T89" fmla="*/ 3 h 25"/>
                  <a:gd name="T90" fmla="*/ 0 w 9"/>
                  <a:gd name="T91" fmla="*/ 3 h 25"/>
                  <a:gd name="T92" fmla="*/ 0 w 9"/>
                  <a:gd name="T93" fmla="*/ 0 h 25"/>
                  <a:gd name="T94" fmla="*/ 0 w 9"/>
                  <a:gd name="T95" fmla="*/ 0 h 25"/>
                  <a:gd name="T96" fmla="*/ 0 w 9"/>
                  <a:gd name="T97" fmla="*/ 0 h 25"/>
                  <a:gd name="T98" fmla="*/ 5 w 9"/>
                  <a:gd name="T99" fmla="*/ 0 h 25"/>
                  <a:gd name="T100" fmla="*/ 5 w 9"/>
                  <a:gd name="T101" fmla="*/ 0 h 25"/>
                  <a:gd name="T102" fmla="*/ 5 w 9"/>
                  <a:gd name="T103" fmla="*/ 0 h 25"/>
                  <a:gd name="T104" fmla="*/ 5 w 9"/>
                  <a:gd name="T105" fmla="*/ 0 h 25"/>
                  <a:gd name="T106" fmla="*/ 5 w 9"/>
                  <a:gd name="T107" fmla="*/ 0 h 25"/>
                  <a:gd name="T108" fmla="*/ 5 w 9"/>
                  <a:gd name="T109" fmla="*/ 3 h 25"/>
                  <a:gd name="T110" fmla="*/ 5 w 9"/>
                  <a:gd name="T111" fmla="*/ 3 h 25"/>
                  <a:gd name="T112" fmla="*/ 5 w 9"/>
                  <a:gd name="T113" fmla="*/ 3 h 25"/>
                  <a:gd name="T114" fmla="*/ 5 w 9"/>
                  <a:gd name="T115" fmla="*/ 5 h 25"/>
                  <a:gd name="T116" fmla="*/ 5 w 9"/>
                  <a:gd name="T117" fmla="*/ 5 h 25"/>
                  <a:gd name="T118" fmla="*/ 5 w 9"/>
                  <a:gd name="T119" fmla="*/ 7 h 25"/>
                  <a:gd name="T120" fmla="*/ 5 w 9"/>
                  <a:gd name="T12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" h="25">
                    <a:moveTo>
                      <a:pt x="5" y="7"/>
                    </a:moveTo>
                    <a:lnTo>
                      <a:pt x="5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2" name="Freeform 10">
                <a:extLst>
                  <a:ext uri="{FF2B5EF4-FFF2-40B4-BE49-F238E27FC236}">
                    <a16:creationId xmlns:a16="http://schemas.microsoft.com/office/drawing/2014/main" id="{21F5C5EA-F3B7-4FE1-A576-B0801C98C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3110"/>
                <a:ext cx="4" cy="14"/>
              </a:xfrm>
              <a:custGeom>
                <a:avLst/>
                <a:gdLst>
                  <a:gd name="T0" fmla="*/ 2 w 4"/>
                  <a:gd name="T1" fmla="*/ 0 h 14"/>
                  <a:gd name="T2" fmla="*/ 2 w 4"/>
                  <a:gd name="T3" fmla="*/ 3 h 14"/>
                  <a:gd name="T4" fmla="*/ 2 w 4"/>
                  <a:gd name="T5" fmla="*/ 3 h 14"/>
                  <a:gd name="T6" fmla="*/ 2 w 4"/>
                  <a:gd name="T7" fmla="*/ 3 h 14"/>
                  <a:gd name="T8" fmla="*/ 4 w 4"/>
                  <a:gd name="T9" fmla="*/ 5 h 14"/>
                  <a:gd name="T10" fmla="*/ 4 w 4"/>
                  <a:gd name="T11" fmla="*/ 7 h 14"/>
                  <a:gd name="T12" fmla="*/ 4 w 4"/>
                  <a:gd name="T13" fmla="*/ 9 h 14"/>
                  <a:gd name="T14" fmla="*/ 4 w 4"/>
                  <a:gd name="T15" fmla="*/ 9 h 14"/>
                  <a:gd name="T16" fmla="*/ 4 w 4"/>
                  <a:gd name="T17" fmla="*/ 12 h 14"/>
                  <a:gd name="T18" fmla="*/ 4 w 4"/>
                  <a:gd name="T19" fmla="*/ 14 h 14"/>
                  <a:gd name="T20" fmla="*/ 2 w 4"/>
                  <a:gd name="T21" fmla="*/ 14 h 14"/>
                  <a:gd name="T22" fmla="*/ 2 w 4"/>
                  <a:gd name="T23" fmla="*/ 12 h 14"/>
                  <a:gd name="T24" fmla="*/ 2 w 4"/>
                  <a:gd name="T25" fmla="*/ 12 h 14"/>
                  <a:gd name="T26" fmla="*/ 0 w 4"/>
                  <a:gd name="T27" fmla="*/ 12 h 14"/>
                  <a:gd name="T28" fmla="*/ 0 w 4"/>
                  <a:gd name="T29" fmla="*/ 9 h 14"/>
                  <a:gd name="T30" fmla="*/ 0 w 4"/>
                  <a:gd name="T31" fmla="*/ 9 h 14"/>
                  <a:gd name="T32" fmla="*/ 0 w 4"/>
                  <a:gd name="T33" fmla="*/ 7 h 14"/>
                  <a:gd name="T34" fmla="*/ 0 w 4"/>
                  <a:gd name="T35" fmla="*/ 7 h 14"/>
                  <a:gd name="T36" fmla="*/ 0 w 4"/>
                  <a:gd name="T37" fmla="*/ 5 h 14"/>
                  <a:gd name="T38" fmla="*/ 0 w 4"/>
                  <a:gd name="T39" fmla="*/ 5 h 14"/>
                  <a:gd name="T40" fmla="*/ 0 w 4"/>
                  <a:gd name="T41" fmla="*/ 3 h 14"/>
                  <a:gd name="T42" fmla="*/ 0 w 4"/>
                  <a:gd name="T43" fmla="*/ 3 h 14"/>
                  <a:gd name="T44" fmla="*/ 0 w 4"/>
                  <a:gd name="T45" fmla="*/ 3 h 14"/>
                  <a:gd name="T46" fmla="*/ 0 w 4"/>
                  <a:gd name="T47" fmla="*/ 0 h 14"/>
                  <a:gd name="T48" fmla="*/ 0 w 4"/>
                  <a:gd name="T49" fmla="*/ 0 h 14"/>
                  <a:gd name="T50" fmla="*/ 0 w 4"/>
                  <a:gd name="T51" fmla="*/ 0 h 14"/>
                  <a:gd name="T52" fmla="*/ 2 w 4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14">
                    <a:moveTo>
                      <a:pt x="2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3" name="Freeform 11">
                <a:extLst>
                  <a:ext uri="{FF2B5EF4-FFF2-40B4-BE49-F238E27FC236}">
                    <a16:creationId xmlns:a16="http://schemas.microsoft.com/office/drawing/2014/main" id="{338059AE-375B-47DA-973B-EA5C132D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031"/>
                <a:ext cx="15" cy="25"/>
              </a:xfrm>
              <a:custGeom>
                <a:avLst/>
                <a:gdLst>
                  <a:gd name="T0" fmla="*/ 1 w 7"/>
                  <a:gd name="T1" fmla="*/ 11 h 11"/>
                  <a:gd name="T2" fmla="*/ 1 w 7"/>
                  <a:gd name="T3" fmla="*/ 11 h 11"/>
                  <a:gd name="T4" fmla="*/ 2 w 7"/>
                  <a:gd name="T5" fmla="*/ 11 h 11"/>
                  <a:gd name="T6" fmla="*/ 2 w 7"/>
                  <a:gd name="T7" fmla="*/ 11 h 11"/>
                  <a:gd name="T8" fmla="*/ 3 w 7"/>
                  <a:gd name="T9" fmla="*/ 11 h 11"/>
                  <a:gd name="T10" fmla="*/ 4 w 7"/>
                  <a:gd name="T11" fmla="*/ 11 h 11"/>
                  <a:gd name="T12" fmla="*/ 5 w 7"/>
                  <a:gd name="T13" fmla="*/ 11 h 11"/>
                  <a:gd name="T14" fmla="*/ 5 w 7"/>
                  <a:gd name="T15" fmla="*/ 11 h 11"/>
                  <a:gd name="T16" fmla="*/ 6 w 7"/>
                  <a:gd name="T17" fmla="*/ 11 h 11"/>
                  <a:gd name="T18" fmla="*/ 6 w 7"/>
                  <a:gd name="T19" fmla="*/ 11 h 11"/>
                  <a:gd name="T20" fmla="*/ 7 w 7"/>
                  <a:gd name="T21" fmla="*/ 11 h 11"/>
                  <a:gd name="T22" fmla="*/ 7 w 7"/>
                  <a:gd name="T23" fmla="*/ 11 h 11"/>
                  <a:gd name="T24" fmla="*/ 7 w 7"/>
                  <a:gd name="T25" fmla="*/ 10 h 11"/>
                  <a:gd name="T26" fmla="*/ 6 w 7"/>
                  <a:gd name="T27" fmla="*/ 9 h 11"/>
                  <a:gd name="T28" fmla="*/ 5 w 7"/>
                  <a:gd name="T29" fmla="*/ 8 h 11"/>
                  <a:gd name="T30" fmla="*/ 5 w 7"/>
                  <a:gd name="T31" fmla="*/ 7 h 11"/>
                  <a:gd name="T32" fmla="*/ 4 w 7"/>
                  <a:gd name="T33" fmla="*/ 6 h 11"/>
                  <a:gd name="T34" fmla="*/ 3 w 7"/>
                  <a:gd name="T35" fmla="*/ 5 h 11"/>
                  <a:gd name="T36" fmla="*/ 3 w 7"/>
                  <a:gd name="T37" fmla="*/ 4 h 11"/>
                  <a:gd name="T38" fmla="*/ 3 w 7"/>
                  <a:gd name="T39" fmla="*/ 3 h 11"/>
                  <a:gd name="T40" fmla="*/ 2 w 7"/>
                  <a:gd name="T41" fmla="*/ 2 h 11"/>
                  <a:gd name="T42" fmla="*/ 2 w 7"/>
                  <a:gd name="T43" fmla="*/ 1 h 11"/>
                  <a:gd name="T44" fmla="*/ 2 w 7"/>
                  <a:gd name="T45" fmla="*/ 0 h 11"/>
                  <a:gd name="T46" fmla="*/ 1 w 7"/>
                  <a:gd name="T47" fmla="*/ 0 h 11"/>
                  <a:gd name="T48" fmla="*/ 1 w 7"/>
                  <a:gd name="T49" fmla="*/ 0 h 11"/>
                  <a:gd name="T50" fmla="*/ 1 w 7"/>
                  <a:gd name="T51" fmla="*/ 1 h 11"/>
                  <a:gd name="T52" fmla="*/ 1 w 7"/>
                  <a:gd name="T53" fmla="*/ 1 h 11"/>
                  <a:gd name="T54" fmla="*/ 1 w 7"/>
                  <a:gd name="T55" fmla="*/ 1 h 11"/>
                  <a:gd name="T56" fmla="*/ 1 w 7"/>
                  <a:gd name="T57" fmla="*/ 2 h 11"/>
                  <a:gd name="T58" fmla="*/ 1 w 7"/>
                  <a:gd name="T59" fmla="*/ 2 h 11"/>
                  <a:gd name="T60" fmla="*/ 1 w 7"/>
                  <a:gd name="T61" fmla="*/ 2 h 11"/>
                  <a:gd name="T62" fmla="*/ 1 w 7"/>
                  <a:gd name="T63" fmla="*/ 2 h 11"/>
                  <a:gd name="T64" fmla="*/ 0 w 7"/>
                  <a:gd name="T65" fmla="*/ 3 h 11"/>
                  <a:gd name="T66" fmla="*/ 0 w 7"/>
                  <a:gd name="T67" fmla="*/ 3 h 11"/>
                  <a:gd name="T68" fmla="*/ 0 w 7"/>
                  <a:gd name="T69" fmla="*/ 5 h 11"/>
                  <a:gd name="T70" fmla="*/ 0 w 7"/>
                  <a:gd name="T71" fmla="*/ 6 h 11"/>
                  <a:gd name="T72" fmla="*/ 0 w 7"/>
                  <a:gd name="T73" fmla="*/ 6 h 11"/>
                  <a:gd name="T74" fmla="*/ 0 w 7"/>
                  <a:gd name="T75" fmla="*/ 7 h 11"/>
                  <a:gd name="T76" fmla="*/ 0 w 7"/>
                  <a:gd name="T77" fmla="*/ 8 h 11"/>
                  <a:gd name="T78" fmla="*/ 0 w 7"/>
                  <a:gd name="T79" fmla="*/ 8 h 11"/>
                  <a:gd name="T80" fmla="*/ 0 w 7"/>
                  <a:gd name="T81" fmla="*/ 8 h 11"/>
                  <a:gd name="T82" fmla="*/ 0 w 7"/>
                  <a:gd name="T83" fmla="*/ 8 h 11"/>
                  <a:gd name="T84" fmla="*/ 0 w 7"/>
                  <a:gd name="T85" fmla="*/ 9 h 11"/>
                  <a:gd name="T86" fmla="*/ 0 w 7"/>
                  <a:gd name="T87" fmla="*/ 10 h 11"/>
                  <a:gd name="T88" fmla="*/ 0 w 7"/>
                  <a:gd name="T89" fmla="*/ 11 h 11"/>
                  <a:gd name="T90" fmla="*/ 1 w 7"/>
                  <a:gd name="T9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" h="11">
                    <a:moveTo>
                      <a:pt x="1" y="11"/>
                    </a:move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4" name="Freeform 12">
                <a:extLst>
                  <a:ext uri="{FF2B5EF4-FFF2-40B4-BE49-F238E27FC236}">
                    <a16:creationId xmlns:a16="http://schemas.microsoft.com/office/drawing/2014/main" id="{73449997-415C-42DA-884F-6B339C42A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036"/>
                <a:ext cx="16" cy="22"/>
              </a:xfrm>
              <a:custGeom>
                <a:avLst/>
                <a:gdLst>
                  <a:gd name="T0" fmla="*/ 16 w 16"/>
                  <a:gd name="T1" fmla="*/ 0 h 22"/>
                  <a:gd name="T2" fmla="*/ 16 w 16"/>
                  <a:gd name="T3" fmla="*/ 4 h 22"/>
                  <a:gd name="T4" fmla="*/ 16 w 16"/>
                  <a:gd name="T5" fmla="*/ 7 h 22"/>
                  <a:gd name="T6" fmla="*/ 16 w 16"/>
                  <a:gd name="T7" fmla="*/ 9 h 22"/>
                  <a:gd name="T8" fmla="*/ 16 w 16"/>
                  <a:gd name="T9" fmla="*/ 9 h 22"/>
                  <a:gd name="T10" fmla="*/ 16 w 16"/>
                  <a:gd name="T11" fmla="*/ 11 h 22"/>
                  <a:gd name="T12" fmla="*/ 16 w 16"/>
                  <a:gd name="T13" fmla="*/ 11 h 22"/>
                  <a:gd name="T14" fmla="*/ 16 w 16"/>
                  <a:gd name="T15" fmla="*/ 11 h 22"/>
                  <a:gd name="T16" fmla="*/ 16 w 16"/>
                  <a:gd name="T17" fmla="*/ 13 h 22"/>
                  <a:gd name="T18" fmla="*/ 16 w 16"/>
                  <a:gd name="T19" fmla="*/ 13 h 22"/>
                  <a:gd name="T20" fmla="*/ 13 w 16"/>
                  <a:gd name="T21" fmla="*/ 18 h 22"/>
                  <a:gd name="T22" fmla="*/ 13 w 16"/>
                  <a:gd name="T23" fmla="*/ 18 h 22"/>
                  <a:gd name="T24" fmla="*/ 13 w 16"/>
                  <a:gd name="T25" fmla="*/ 20 h 22"/>
                  <a:gd name="T26" fmla="*/ 13 w 16"/>
                  <a:gd name="T27" fmla="*/ 20 h 22"/>
                  <a:gd name="T28" fmla="*/ 9 w 16"/>
                  <a:gd name="T29" fmla="*/ 22 h 22"/>
                  <a:gd name="T30" fmla="*/ 9 w 16"/>
                  <a:gd name="T31" fmla="*/ 22 h 22"/>
                  <a:gd name="T32" fmla="*/ 7 w 16"/>
                  <a:gd name="T33" fmla="*/ 22 h 22"/>
                  <a:gd name="T34" fmla="*/ 4 w 16"/>
                  <a:gd name="T35" fmla="*/ 22 h 22"/>
                  <a:gd name="T36" fmla="*/ 0 w 16"/>
                  <a:gd name="T37" fmla="*/ 22 h 22"/>
                  <a:gd name="T38" fmla="*/ 2 w 16"/>
                  <a:gd name="T39" fmla="*/ 20 h 22"/>
                  <a:gd name="T40" fmla="*/ 4 w 16"/>
                  <a:gd name="T41" fmla="*/ 16 h 22"/>
                  <a:gd name="T42" fmla="*/ 4 w 16"/>
                  <a:gd name="T43" fmla="*/ 16 h 22"/>
                  <a:gd name="T44" fmla="*/ 7 w 16"/>
                  <a:gd name="T45" fmla="*/ 13 h 22"/>
                  <a:gd name="T46" fmla="*/ 7 w 16"/>
                  <a:gd name="T47" fmla="*/ 13 h 22"/>
                  <a:gd name="T48" fmla="*/ 7 w 16"/>
                  <a:gd name="T49" fmla="*/ 13 h 22"/>
                  <a:gd name="T50" fmla="*/ 7 w 16"/>
                  <a:gd name="T51" fmla="*/ 11 h 22"/>
                  <a:gd name="T52" fmla="*/ 7 w 16"/>
                  <a:gd name="T53" fmla="*/ 11 h 22"/>
                  <a:gd name="T54" fmla="*/ 9 w 16"/>
                  <a:gd name="T55" fmla="*/ 11 h 22"/>
                  <a:gd name="T56" fmla="*/ 9 w 16"/>
                  <a:gd name="T57" fmla="*/ 9 h 22"/>
                  <a:gd name="T58" fmla="*/ 9 w 16"/>
                  <a:gd name="T59" fmla="*/ 9 h 22"/>
                  <a:gd name="T60" fmla="*/ 11 w 16"/>
                  <a:gd name="T61" fmla="*/ 7 h 22"/>
                  <a:gd name="T62" fmla="*/ 11 w 16"/>
                  <a:gd name="T63" fmla="*/ 4 h 22"/>
                  <a:gd name="T64" fmla="*/ 13 w 16"/>
                  <a:gd name="T65" fmla="*/ 4 h 22"/>
                  <a:gd name="T66" fmla="*/ 16 w 16"/>
                  <a:gd name="T67" fmla="*/ 0 h 22"/>
                  <a:gd name="T68" fmla="*/ 16 w 16"/>
                  <a:gd name="T69" fmla="*/ 0 h 22"/>
                  <a:gd name="T70" fmla="*/ 16 w 16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16" y="4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5" name="Freeform 13">
                <a:extLst>
                  <a:ext uri="{FF2B5EF4-FFF2-40B4-BE49-F238E27FC236}">
                    <a16:creationId xmlns:a16="http://schemas.microsoft.com/office/drawing/2014/main" id="{09E2EDCC-47DB-46AE-AF43-5E5B994E9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826"/>
                <a:ext cx="6" cy="5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2 h 5"/>
                  <a:gd name="T4" fmla="*/ 0 w 6"/>
                  <a:gd name="T5" fmla="*/ 5 h 5"/>
                  <a:gd name="T6" fmla="*/ 0 w 6"/>
                  <a:gd name="T7" fmla="*/ 2 h 5"/>
                  <a:gd name="T8" fmla="*/ 0 w 6"/>
                  <a:gd name="T9" fmla="*/ 2 h 5"/>
                  <a:gd name="T10" fmla="*/ 2 w 6"/>
                  <a:gd name="T11" fmla="*/ 2 h 5"/>
                  <a:gd name="T12" fmla="*/ 2 w 6"/>
                  <a:gd name="T13" fmla="*/ 0 h 5"/>
                  <a:gd name="T14" fmla="*/ 4 w 6"/>
                  <a:gd name="T15" fmla="*/ 0 h 5"/>
                  <a:gd name="T16" fmla="*/ 4 w 6"/>
                  <a:gd name="T17" fmla="*/ 0 h 5"/>
                  <a:gd name="T18" fmla="*/ 4 w 6"/>
                  <a:gd name="T19" fmla="*/ 0 h 5"/>
                  <a:gd name="T20" fmla="*/ 4 w 6"/>
                  <a:gd name="T21" fmla="*/ 0 h 5"/>
                  <a:gd name="T22" fmla="*/ 4 w 6"/>
                  <a:gd name="T23" fmla="*/ 0 h 5"/>
                  <a:gd name="T24" fmla="*/ 6 w 6"/>
                  <a:gd name="T25" fmla="*/ 0 h 5"/>
                  <a:gd name="T26" fmla="*/ 6 w 6"/>
                  <a:gd name="T27" fmla="*/ 2 h 5"/>
                  <a:gd name="T28" fmla="*/ 6 w 6"/>
                  <a:gd name="T2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6" name="Freeform 14">
                <a:extLst>
                  <a:ext uri="{FF2B5EF4-FFF2-40B4-BE49-F238E27FC236}">
                    <a16:creationId xmlns:a16="http://schemas.microsoft.com/office/drawing/2014/main" id="{477D649B-CC86-4F11-BBAD-739C15B5C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851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3 w 7"/>
                  <a:gd name="T3" fmla="*/ 4 h 9"/>
                  <a:gd name="T4" fmla="*/ 5 w 7"/>
                  <a:gd name="T5" fmla="*/ 2 h 9"/>
                  <a:gd name="T6" fmla="*/ 5 w 7"/>
                  <a:gd name="T7" fmla="*/ 2 h 9"/>
                  <a:gd name="T8" fmla="*/ 5 w 7"/>
                  <a:gd name="T9" fmla="*/ 4 h 9"/>
                  <a:gd name="T10" fmla="*/ 7 w 7"/>
                  <a:gd name="T11" fmla="*/ 7 h 9"/>
                  <a:gd name="T12" fmla="*/ 7 w 7"/>
                  <a:gd name="T13" fmla="*/ 7 h 9"/>
                  <a:gd name="T14" fmla="*/ 3 w 7"/>
                  <a:gd name="T15" fmla="*/ 7 h 9"/>
                  <a:gd name="T16" fmla="*/ 0 w 7"/>
                  <a:gd name="T17" fmla="*/ 9 h 9"/>
                  <a:gd name="T18" fmla="*/ 0 w 7"/>
                  <a:gd name="T19" fmla="*/ 7 h 9"/>
                  <a:gd name="T20" fmla="*/ 0 w 7"/>
                  <a:gd name="T21" fmla="*/ 7 h 9"/>
                  <a:gd name="T22" fmla="*/ 0 w 7"/>
                  <a:gd name="T23" fmla="*/ 7 h 9"/>
                  <a:gd name="T24" fmla="*/ 0 w 7"/>
                  <a:gd name="T25" fmla="*/ 7 h 9"/>
                  <a:gd name="T26" fmla="*/ 0 w 7"/>
                  <a:gd name="T27" fmla="*/ 4 h 9"/>
                  <a:gd name="T28" fmla="*/ 0 w 7"/>
                  <a:gd name="T29" fmla="*/ 4 h 9"/>
                  <a:gd name="T30" fmla="*/ 0 w 7"/>
                  <a:gd name="T31" fmla="*/ 4 h 9"/>
                  <a:gd name="T32" fmla="*/ 0 w 7"/>
                  <a:gd name="T33" fmla="*/ 4 h 9"/>
                  <a:gd name="T34" fmla="*/ 0 w 7"/>
                  <a:gd name="T35" fmla="*/ 2 h 9"/>
                  <a:gd name="T36" fmla="*/ 0 w 7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7" name="Freeform 15">
                <a:extLst>
                  <a:ext uri="{FF2B5EF4-FFF2-40B4-BE49-F238E27FC236}">
                    <a16:creationId xmlns:a16="http://schemas.microsoft.com/office/drawing/2014/main" id="{10F47C22-9C62-451F-9790-EE1C5D523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842"/>
                <a:ext cx="6" cy="16"/>
              </a:xfrm>
              <a:custGeom>
                <a:avLst/>
                <a:gdLst>
                  <a:gd name="T0" fmla="*/ 6 w 6"/>
                  <a:gd name="T1" fmla="*/ 9 h 16"/>
                  <a:gd name="T2" fmla="*/ 6 w 6"/>
                  <a:gd name="T3" fmla="*/ 11 h 16"/>
                  <a:gd name="T4" fmla="*/ 6 w 6"/>
                  <a:gd name="T5" fmla="*/ 13 h 16"/>
                  <a:gd name="T6" fmla="*/ 6 w 6"/>
                  <a:gd name="T7" fmla="*/ 13 h 16"/>
                  <a:gd name="T8" fmla="*/ 6 w 6"/>
                  <a:gd name="T9" fmla="*/ 13 h 16"/>
                  <a:gd name="T10" fmla="*/ 6 w 6"/>
                  <a:gd name="T11" fmla="*/ 13 h 16"/>
                  <a:gd name="T12" fmla="*/ 6 w 6"/>
                  <a:gd name="T13" fmla="*/ 16 h 16"/>
                  <a:gd name="T14" fmla="*/ 6 w 6"/>
                  <a:gd name="T15" fmla="*/ 16 h 16"/>
                  <a:gd name="T16" fmla="*/ 0 w 6"/>
                  <a:gd name="T17" fmla="*/ 2 h 16"/>
                  <a:gd name="T18" fmla="*/ 2 w 6"/>
                  <a:gd name="T19" fmla="*/ 0 h 16"/>
                  <a:gd name="T20" fmla="*/ 4 w 6"/>
                  <a:gd name="T21" fmla="*/ 2 h 16"/>
                  <a:gd name="T22" fmla="*/ 6 w 6"/>
                  <a:gd name="T2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6">
                    <a:moveTo>
                      <a:pt x="6" y="9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8" name="Freeform 16">
                <a:extLst>
                  <a:ext uri="{FF2B5EF4-FFF2-40B4-BE49-F238E27FC236}">
                    <a16:creationId xmlns:a16="http://schemas.microsoft.com/office/drawing/2014/main" id="{BFF554A4-EABC-4CCD-A824-7C618504A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835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0 w 5"/>
                  <a:gd name="T3" fmla="*/ 5 h 5"/>
                  <a:gd name="T4" fmla="*/ 0 w 5"/>
                  <a:gd name="T5" fmla="*/ 0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9" name="Freeform 17">
                <a:extLst>
                  <a:ext uri="{FF2B5EF4-FFF2-40B4-BE49-F238E27FC236}">
                    <a16:creationId xmlns:a16="http://schemas.microsoft.com/office/drawing/2014/main" id="{3EDE6E67-5E84-40DF-BEC3-280F8C228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2" y="2862"/>
                <a:ext cx="294" cy="192"/>
              </a:xfrm>
              <a:custGeom>
                <a:avLst/>
                <a:gdLst>
                  <a:gd name="T0" fmla="*/ 115 w 130"/>
                  <a:gd name="T1" fmla="*/ 1 h 85"/>
                  <a:gd name="T2" fmla="*/ 95 w 130"/>
                  <a:gd name="T3" fmla="*/ 11 h 85"/>
                  <a:gd name="T4" fmla="*/ 92 w 130"/>
                  <a:gd name="T5" fmla="*/ 12 h 85"/>
                  <a:gd name="T6" fmla="*/ 89 w 130"/>
                  <a:gd name="T7" fmla="*/ 14 h 85"/>
                  <a:gd name="T8" fmla="*/ 80 w 130"/>
                  <a:gd name="T9" fmla="*/ 18 h 85"/>
                  <a:gd name="T10" fmla="*/ 68 w 130"/>
                  <a:gd name="T11" fmla="*/ 24 h 85"/>
                  <a:gd name="T12" fmla="*/ 67 w 130"/>
                  <a:gd name="T13" fmla="*/ 28 h 85"/>
                  <a:gd name="T14" fmla="*/ 54 w 130"/>
                  <a:gd name="T15" fmla="*/ 31 h 85"/>
                  <a:gd name="T16" fmla="*/ 48 w 130"/>
                  <a:gd name="T17" fmla="*/ 33 h 85"/>
                  <a:gd name="T18" fmla="*/ 46 w 130"/>
                  <a:gd name="T19" fmla="*/ 39 h 85"/>
                  <a:gd name="T20" fmla="*/ 40 w 130"/>
                  <a:gd name="T21" fmla="*/ 42 h 85"/>
                  <a:gd name="T22" fmla="*/ 33 w 130"/>
                  <a:gd name="T23" fmla="*/ 49 h 85"/>
                  <a:gd name="T24" fmla="*/ 32 w 130"/>
                  <a:gd name="T25" fmla="*/ 53 h 85"/>
                  <a:gd name="T26" fmla="*/ 36 w 130"/>
                  <a:gd name="T27" fmla="*/ 61 h 85"/>
                  <a:gd name="T28" fmla="*/ 30 w 130"/>
                  <a:gd name="T29" fmla="*/ 68 h 85"/>
                  <a:gd name="T30" fmla="*/ 19 w 130"/>
                  <a:gd name="T31" fmla="*/ 66 h 85"/>
                  <a:gd name="T32" fmla="*/ 19 w 130"/>
                  <a:gd name="T33" fmla="*/ 59 h 85"/>
                  <a:gd name="T34" fmla="*/ 6 w 130"/>
                  <a:gd name="T35" fmla="*/ 57 h 85"/>
                  <a:gd name="T36" fmla="*/ 0 w 130"/>
                  <a:gd name="T37" fmla="*/ 58 h 85"/>
                  <a:gd name="T38" fmla="*/ 0 w 130"/>
                  <a:gd name="T39" fmla="*/ 70 h 85"/>
                  <a:gd name="T40" fmla="*/ 19 w 130"/>
                  <a:gd name="T41" fmla="*/ 77 h 85"/>
                  <a:gd name="T42" fmla="*/ 32 w 130"/>
                  <a:gd name="T43" fmla="*/ 85 h 85"/>
                  <a:gd name="T44" fmla="*/ 42 w 130"/>
                  <a:gd name="T45" fmla="*/ 85 h 85"/>
                  <a:gd name="T46" fmla="*/ 66 w 130"/>
                  <a:gd name="T47" fmla="*/ 79 h 85"/>
                  <a:gd name="T48" fmla="*/ 74 w 130"/>
                  <a:gd name="T49" fmla="*/ 73 h 85"/>
                  <a:gd name="T50" fmla="*/ 68 w 130"/>
                  <a:gd name="T51" fmla="*/ 71 h 85"/>
                  <a:gd name="T52" fmla="*/ 61 w 130"/>
                  <a:gd name="T53" fmla="*/ 66 h 85"/>
                  <a:gd name="T54" fmla="*/ 57 w 130"/>
                  <a:gd name="T55" fmla="*/ 59 h 85"/>
                  <a:gd name="T56" fmla="*/ 55 w 130"/>
                  <a:gd name="T57" fmla="*/ 52 h 85"/>
                  <a:gd name="T58" fmla="*/ 56 w 130"/>
                  <a:gd name="T59" fmla="*/ 45 h 85"/>
                  <a:gd name="T60" fmla="*/ 57 w 130"/>
                  <a:gd name="T61" fmla="*/ 38 h 85"/>
                  <a:gd name="T62" fmla="*/ 66 w 130"/>
                  <a:gd name="T63" fmla="*/ 32 h 85"/>
                  <a:gd name="T64" fmla="*/ 73 w 130"/>
                  <a:gd name="T65" fmla="*/ 29 h 85"/>
                  <a:gd name="T66" fmla="*/ 80 w 130"/>
                  <a:gd name="T67" fmla="*/ 29 h 85"/>
                  <a:gd name="T68" fmla="*/ 87 w 130"/>
                  <a:gd name="T69" fmla="*/ 31 h 85"/>
                  <a:gd name="T70" fmla="*/ 94 w 130"/>
                  <a:gd name="T71" fmla="*/ 37 h 85"/>
                  <a:gd name="T72" fmla="*/ 98 w 130"/>
                  <a:gd name="T73" fmla="*/ 44 h 85"/>
                  <a:gd name="T74" fmla="*/ 99 w 130"/>
                  <a:gd name="T75" fmla="*/ 51 h 85"/>
                  <a:gd name="T76" fmla="*/ 98 w 130"/>
                  <a:gd name="T77" fmla="*/ 58 h 85"/>
                  <a:gd name="T78" fmla="*/ 94 w 130"/>
                  <a:gd name="T79" fmla="*/ 65 h 85"/>
                  <a:gd name="T80" fmla="*/ 87 w 130"/>
                  <a:gd name="T81" fmla="*/ 71 h 85"/>
                  <a:gd name="T82" fmla="*/ 83 w 130"/>
                  <a:gd name="T83" fmla="*/ 74 h 85"/>
                  <a:gd name="T84" fmla="*/ 87 w 130"/>
                  <a:gd name="T85" fmla="*/ 73 h 85"/>
                  <a:gd name="T86" fmla="*/ 91 w 130"/>
                  <a:gd name="T87" fmla="*/ 69 h 85"/>
                  <a:gd name="T88" fmla="*/ 98 w 130"/>
                  <a:gd name="T89" fmla="*/ 62 h 85"/>
                  <a:gd name="T90" fmla="*/ 100 w 130"/>
                  <a:gd name="T91" fmla="*/ 61 h 85"/>
                  <a:gd name="T92" fmla="*/ 104 w 130"/>
                  <a:gd name="T93" fmla="*/ 57 h 85"/>
                  <a:gd name="T94" fmla="*/ 106 w 130"/>
                  <a:gd name="T95" fmla="*/ 55 h 85"/>
                  <a:gd name="T96" fmla="*/ 110 w 130"/>
                  <a:gd name="T97" fmla="*/ 49 h 85"/>
                  <a:gd name="T98" fmla="*/ 114 w 130"/>
                  <a:gd name="T99" fmla="*/ 44 h 85"/>
                  <a:gd name="T100" fmla="*/ 114 w 130"/>
                  <a:gd name="T101" fmla="*/ 43 h 85"/>
                  <a:gd name="T102" fmla="*/ 120 w 130"/>
                  <a:gd name="T103" fmla="*/ 40 h 85"/>
                  <a:gd name="T104" fmla="*/ 122 w 130"/>
                  <a:gd name="T105" fmla="*/ 38 h 85"/>
                  <a:gd name="T106" fmla="*/ 124 w 130"/>
                  <a:gd name="T107" fmla="*/ 37 h 85"/>
                  <a:gd name="T108" fmla="*/ 125 w 130"/>
                  <a:gd name="T109" fmla="*/ 36 h 85"/>
                  <a:gd name="T110" fmla="*/ 130 w 130"/>
                  <a:gd name="T111" fmla="*/ 32 h 85"/>
                  <a:gd name="T112" fmla="*/ 128 w 130"/>
                  <a:gd name="T113" fmla="*/ 27 h 85"/>
                  <a:gd name="T114" fmla="*/ 125 w 130"/>
                  <a:gd name="T115" fmla="*/ 21 h 85"/>
                  <a:gd name="T116" fmla="*/ 37 w 130"/>
                  <a:gd name="T117" fmla="*/ 7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0" h="85">
                    <a:moveTo>
                      <a:pt x="120" y="8"/>
                    </a:moveTo>
                    <a:lnTo>
                      <a:pt x="120" y="8"/>
                    </a:lnTo>
                    <a:lnTo>
                      <a:pt x="119" y="6"/>
                    </a:lnTo>
                    <a:lnTo>
                      <a:pt x="117" y="2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5" y="1"/>
                    </a:lnTo>
                    <a:lnTo>
                      <a:pt x="113" y="2"/>
                    </a:lnTo>
                    <a:lnTo>
                      <a:pt x="113" y="2"/>
                    </a:lnTo>
                    <a:lnTo>
                      <a:pt x="109" y="4"/>
                    </a:lnTo>
                    <a:lnTo>
                      <a:pt x="104" y="6"/>
                    </a:lnTo>
                    <a:lnTo>
                      <a:pt x="104" y="6"/>
                    </a:lnTo>
                    <a:lnTo>
                      <a:pt x="97" y="10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4" y="12"/>
                    </a:lnTo>
                    <a:lnTo>
                      <a:pt x="93" y="12"/>
                    </a:lnTo>
                    <a:lnTo>
                      <a:pt x="92" y="12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89" y="14"/>
                    </a:lnTo>
                    <a:lnTo>
                      <a:pt x="88" y="14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6" y="15"/>
                    </a:lnTo>
                    <a:lnTo>
                      <a:pt x="83" y="17"/>
                    </a:lnTo>
                    <a:lnTo>
                      <a:pt x="80" y="18"/>
                    </a:lnTo>
                    <a:lnTo>
                      <a:pt x="79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4" y="21"/>
                    </a:lnTo>
                    <a:lnTo>
                      <a:pt x="74" y="21"/>
                    </a:lnTo>
                    <a:lnTo>
                      <a:pt x="70" y="22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5"/>
                    </a:lnTo>
                    <a:lnTo>
                      <a:pt x="69" y="25"/>
                    </a:lnTo>
                    <a:lnTo>
                      <a:pt x="69" y="26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7" y="28"/>
                    </a:lnTo>
                    <a:lnTo>
                      <a:pt x="66" y="28"/>
                    </a:lnTo>
                    <a:lnTo>
                      <a:pt x="63" y="30"/>
                    </a:lnTo>
                    <a:lnTo>
                      <a:pt x="61" y="31"/>
                    </a:lnTo>
                    <a:lnTo>
                      <a:pt x="58" y="32"/>
                    </a:lnTo>
                    <a:lnTo>
                      <a:pt x="55" y="34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5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46" y="39"/>
                    </a:lnTo>
                    <a:lnTo>
                      <a:pt x="44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2" y="41"/>
                    </a:lnTo>
                    <a:lnTo>
                      <a:pt x="41" y="41"/>
                    </a:lnTo>
                    <a:lnTo>
                      <a:pt x="41" y="42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38" y="43"/>
                    </a:lnTo>
                    <a:lnTo>
                      <a:pt x="38" y="43"/>
                    </a:lnTo>
                    <a:lnTo>
                      <a:pt x="37" y="43"/>
                    </a:lnTo>
                    <a:lnTo>
                      <a:pt x="36" y="44"/>
                    </a:lnTo>
                    <a:lnTo>
                      <a:pt x="35" y="46"/>
                    </a:lnTo>
                    <a:lnTo>
                      <a:pt x="33" y="49"/>
                    </a:lnTo>
                    <a:lnTo>
                      <a:pt x="33" y="50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2" y="53"/>
                    </a:lnTo>
                    <a:lnTo>
                      <a:pt x="31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6" y="60"/>
                    </a:lnTo>
                    <a:lnTo>
                      <a:pt x="36" y="60"/>
                    </a:lnTo>
                    <a:lnTo>
                      <a:pt x="36" y="61"/>
                    </a:lnTo>
                    <a:lnTo>
                      <a:pt x="37" y="65"/>
                    </a:lnTo>
                    <a:lnTo>
                      <a:pt x="34" y="66"/>
                    </a:lnTo>
                    <a:lnTo>
                      <a:pt x="31" y="67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0" y="68"/>
                    </a:lnTo>
                    <a:lnTo>
                      <a:pt x="29" y="68"/>
                    </a:lnTo>
                    <a:lnTo>
                      <a:pt x="28" y="68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7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9" y="64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2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9" y="59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7" y="57"/>
                    </a:lnTo>
                    <a:lnTo>
                      <a:pt x="16" y="57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1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4"/>
                    </a:lnTo>
                    <a:lnTo>
                      <a:pt x="3" y="66"/>
                    </a:lnTo>
                    <a:lnTo>
                      <a:pt x="14" y="73"/>
                    </a:lnTo>
                    <a:lnTo>
                      <a:pt x="17" y="76"/>
                    </a:lnTo>
                    <a:lnTo>
                      <a:pt x="19" y="77"/>
                    </a:lnTo>
                    <a:lnTo>
                      <a:pt x="21" y="78"/>
                    </a:lnTo>
                    <a:lnTo>
                      <a:pt x="22" y="79"/>
                    </a:lnTo>
                    <a:lnTo>
                      <a:pt x="24" y="80"/>
                    </a:lnTo>
                    <a:lnTo>
                      <a:pt x="27" y="82"/>
                    </a:lnTo>
                    <a:lnTo>
                      <a:pt x="28" y="83"/>
                    </a:lnTo>
                    <a:lnTo>
                      <a:pt x="30" y="84"/>
                    </a:lnTo>
                    <a:lnTo>
                      <a:pt x="32" y="85"/>
                    </a:lnTo>
                    <a:lnTo>
                      <a:pt x="32" y="85"/>
                    </a:lnTo>
                    <a:lnTo>
                      <a:pt x="33" y="85"/>
                    </a:lnTo>
                    <a:lnTo>
                      <a:pt x="36" y="85"/>
                    </a:lnTo>
                    <a:lnTo>
                      <a:pt x="37" y="85"/>
                    </a:lnTo>
                    <a:lnTo>
                      <a:pt x="37" y="85"/>
                    </a:lnTo>
                    <a:lnTo>
                      <a:pt x="40" y="85"/>
                    </a:lnTo>
                    <a:lnTo>
                      <a:pt x="42" y="85"/>
                    </a:lnTo>
                    <a:lnTo>
                      <a:pt x="45" y="84"/>
                    </a:lnTo>
                    <a:lnTo>
                      <a:pt x="50" y="84"/>
                    </a:lnTo>
                    <a:lnTo>
                      <a:pt x="51" y="84"/>
                    </a:lnTo>
                    <a:lnTo>
                      <a:pt x="54" y="83"/>
                    </a:lnTo>
                    <a:lnTo>
                      <a:pt x="56" y="83"/>
                    </a:lnTo>
                    <a:lnTo>
                      <a:pt x="61" y="81"/>
                    </a:lnTo>
                    <a:lnTo>
                      <a:pt x="66" y="79"/>
                    </a:lnTo>
                    <a:lnTo>
                      <a:pt x="70" y="78"/>
                    </a:lnTo>
                    <a:lnTo>
                      <a:pt x="74" y="77"/>
                    </a:lnTo>
                    <a:lnTo>
                      <a:pt x="76" y="76"/>
                    </a:lnTo>
                    <a:lnTo>
                      <a:pt x="75" y="76"/>
                    </a:lnTo>
                    <a:lnTo>
                      <a:pt x="75" y="76"/>
                    </a:lnTo>
                    <a:lnTo>
                      <a:pt x="75" y="74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73" y="73"/>
                    </a:lnTo>
                    <a:lnTo>
                      <a:pt x="72" y="72"/>
                    </a:lnTo>
                    <a:lnTo>
                      <a:pt x="71" y="72"/>
                    </a:lnTo>
                    <a:lnTo>
                      <a:pt x="70" y="72"/>
                    </a:lnTo>
                    <a:lnTo>
                      <a:pt x="69" y="71"/>
                    </a:lnTo>
                    <a:lnTo>
                      <a:pt x="68" y="71"/>
                    </a:lnTo>
                    <a:lnTo>
                      <a:pt x="67" y="71"/>
                    </a:lnTo>
                    <a:lnTo>
                      <a:pt x="66" y="70"/>
                    </a:lnTo>
                    <a:lnTo>
                      <a:pt x="65" y="69"/>
                    </a:lnTo>
                    <a:lnTo>
                      <a:pt x="64" y="69"/>
                    </a:lnTo>
                    <a:lnTo>
                      <a:pt x="63" y="68"/>
                    </a:lnTo>
                    <a:lnTo>
                      <a:pt x="62" y="67"/>
                    </a:lnTo>
                    <a:lnTo>
                      <a:pt x="61" y="66"/>
                    </a:lnTo>
                    <a:lnTo>
                      <a:pt x="60" y="65"/>
                    </a:lnTo>
                    <a:lnTo>
                      <a:pt x="59" y="64"/>
                    </a:lnTo>
                    <a:lnTo>
                      <a:pt x="59" y="63"/>
                    </a:lnTo>
                    <a:lnTo>
                      <a:pt x="58" y="62"/>
                    </a:lnTo>
                    <a:lnTo>
                      <a:pt x="57" y="61"/>
                    </a:lnTo>
                    <a:lnTo>
                      <a:pt x="57" y="60"/>
                    </a:lnTo>
                    <a:lnTo>
                      <a:pt x="57" y="59"/>
                    </a:lnTo>
                    <a:lnTo>
                      <a:pt x="56" y="58"/>
                    </a:lnTo>
                    <a:lnTo>
                      <a:pt x="56" y="57"/>
                    </a:lnTo>
                    <a:lnTo>
                      <a:pt x="56" y="56"/>
                    </a:lnTo>
                    <a:lnTo>
                      <a:pt x="55" y="55"/>
                    </a:lnTo>
                    <a:lnTo>
                      <a:pt x="55" y="54"/>
                    </a:lnTo>
                    <a:lnTo>
                      <a:pt x="55" y="53"/>
                    </a:lnTo>
                    <a:lnTo>
                      <a:pt x="55" y="52"/>
                    </a:lnTo>
                    <a:lnTo>
                      <a:pt x="55" y="51"/>
                    </a:lnTo>
                    <a:lnTo>
                      <a:pt x="55" y="50"/>
                    </a:lnTo>
                    <a:lnTo>
                      <a:pt x="55" y="49"/>
                    </a:lnTo>
                    <a:lnTo>
                      <a:pt x="55" y="48"/>
                    </a:lnTo>
                    <a:lnTo>
                      <a:pt x="55" y="47"/>
                    </a:lnTo>
                    <a:lnTo>
                      <a:pt x="56" y="46"/>
                    </a:lnTo>
                    <a:lnTo>
                      <a:pt x="56" y="45"/>
                    </a:lnTo>
                    <a:lnTo>
                      <a:pt x="56" y="44"/>
                    </a:lnTo>
                    <a:lnTo>
                      <a:pt x="57" y="43"/>
                    </a:lnTo>
                    <a:lnTo>
                      <a:pt x="57" y="42"/>
                    </a:lnTo>
                    <a:lnTo>
                      <a:pt x="57" y="41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7" y="38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59" y="36"/>
                    </a:lnTo>
                    <a:lnTo>
                      <a:pt x="63" y="34"/>
                    </a:lnTo>
                    <a:lnTo>
                      <a:pt x="64" y="33"/>
                    </a:lnTo>
                    <a:lnTo>
                      <a:pt x="65" y="33"/>
                    </a:lnTo>
                    <a:lnTo>
                      <a:pt x="66" y="32"/>
                    </a:lnTo>
                    <a:lnTo>
                      <a:pt x="67" y="31"/>
                    </a:lnTo>
                    <a:lnTo>
                      <a:pt x="68" y="31"/>
                    </a:lnTo>
                    <a:lnTo>
                      <a:pt x="69" y="31"/>
                    </a:lnTo>
                    <a:lnTo>
                      <a:pt x="70" y="30"/>
                    </a:lnTo>
                    <a:lnTo>
                      <a:pt x="71" y="30"/>
                    </a:lnTo>
                    <a:lnTo>
                      <a:pt x="72" y="30"/>
                    </a:lnTo>
                    <a:lnTo>
                      <a:pt x="73" y="29"/>
                    </a:lnTo>
                    <a:lnTo>
                      <a:pt x="74" y="29"/>
                    </a:lnTo>
                    <a:lnTo>
                      <a:pt x="75" y="29"/>
                    </a:lnTo>
                    <a:lnTo>
                      <a:pt x="76" y="29"/>
                    </a:lnTo>
                    <a:lnTo>
                      <a:pt x="77" y="29"/>
                    </a:lnTo>
                    <a:lnTo>
                      <a:pt x="78" y="29"/>
                    </a:lnTo>
                    <a:lnTo>
                      <a:pt x="79" y="29"/>
                    </a:lnTo>
                    <a:lnTo>
                      <a:pt x="80" y="29"/>
                    </a:lnTo>
                    <a:lnTo>
                      <a:pt x="81" y="29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5" y="31"/>
                    </a:lnTo>
                    <a:lnTo>
                      <a:pt x="86" y="31"/>
                    </a:lnTo>
                    <a:lnTo>
                      <a:pt x="87" y="31"/>
                    </a:lnTo>
                    <a:lnTo>
                      <a:pt x="88" y="32"/>
                    </a:lnTo>
                    <a:lnTo>
                      <a:pt x="89" y="33"/>
                    </a:lnTo>
                    <a:lnTo>
                      <a:pt x="90" y="33"/>
                    </a:lnTo>
                    <a:lnTo>
                      <a:pt x="91" y="34"/>
                    </a:lnTo>
                    <a:lnTo>
                      <a:pt x="92" y="35"/>
                    </a:lnTo>
                    <a:lnTo>
                      <a:pt x="93" y="36"/>
                    </a:lnTo>
                    <a:lnTo>
                      <a:pt x="94" y="37"/>
                    </a:lnTo>
                    <a:lnTo>
                      <a:pt x="95" y="38"/>
                    </a:lnTo>
                    <a:lnTo>
                      <a:pt x="95" y="39"/>
                    </a:lnTo>
                    <a:lnTo>
                      <a:pt x="96" y="40"/>
                    </a:lnTo>
                    <a:lnTo>
                      <a:pt x="97" y="41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8" y="44"/>
                    </a:lnTo>
                    <a:lnTo>
                      <a:pt x="98" y="45"/>
                    </a:lnTo>
                    <a:lnTo>
                      <a:pt x="98" y="46"/>
                    </a:lnTo>
                    <a:lnTo>
                      <a:pt x="99" y="47"/>
                    </a:lnTo>
                    <a:lnTo>
                      <a:pt x="99" y="48"/>
                    </a:lnTo>
                    <a:lnTo>
                      <a:pt x="99" y="49"/>
                    </a:lnTo>
                    <a:lnTo>
                      <a:pt x="99" y="50"/>
                    </a:lnTo>
                    <a:lnTo>
                      <a:pt x="99" y="51"/>
                    </a:lnTo>
                    <a:lnTo>
                      <a:pt x="99" y="52"/>
                    </a:lnTo>
                    <a:lnTo>
                      <a:pt x="99" y="53"/>
                    </a:lnTo>
                    <a:lnTo>
                      <a:pt x="99" y="54"/>
                    </a:lnTo>
                    <a:lnTo>
                      <a:pt x="99" y="55"/>
                    </a:lnTo>
                    <a:lnTo>
                      <a:pt x="98" y="56"/>
                    </a:lnTo>
                    <a:lnTo>
                      <a:pt x="98" y="57"/>
                    </a:lnTo>
                    <a:lnTo>
                      <a:pt x="98" y="58"/>
                    </a:lnTo>
                    <a:lnTo>
                      <a:pt x="97" y="59"/>
                    </a:lnTo>
                    <a:lnTo>
                      <a:pt x="97" y="60"/>
                    </a:lnTo>
                    <a:lnTo>
                      <a:pt x="97" y="61"/>
                    </a:lnTo>
                    <a:lnTo>
                      <a:pt x="96" y="62"/>
                    </a:lnTo>
                    <a:lnTo>
                      <a:pt x="95" y="63"/>
                    </a:lnTo>
                    <a:lnTo>
                      <a:pt x="95" y="64"/>
                    </a:lnTo>
                    <a:lnTo>
                      <a:pt x="94" y="65"/>
                    </a:lnTo>
                    <a:lnTo>
                      <a:pt x="93" y="66"/>
                    </a:lnTo>
                    <a:lnTo>
                      <a:pt x="92" y="67"/>
                    </a:lnTo>
                    <a:lnTo>
                      <a:pt x="91" y="68"/>
                    </a:lnTo>
                    <a:lnTo>
                      <a:pt x="90" y="69"/>
                    </a:lnTo>
                    <a:lnTo>
                      <a:pt x="89" y="69"/>
                    </a:lnTo>
                    <a:lnTo>
                      <a:pt x="88" y="70"/>
                    </a:lnTo>
                    <a:lnTo>
                      <a:pt x="87" y="71"/>
                    </a:lnTo>
                    <a:lnTo>
                      <a:pt x="86" y="71"/>
                    </a:lnTo>
                    <a:lnTo>
                      <a:pt x="85" y="71"/>
                    </a:lnTo>
                    <a:lnTo>
                      <a:pt x="84" y="72"/>
                    </a:lnTo>
                    <a:lnTo>
                      <a:pt x="83" y="72"/>
                    </a:lnTo>
                    <a:lnTo>
                      <a:pt x="83" y="73"/>
                    </a:lnTo>
                    <a:lnTo>
                      <a:pt x="83" y="73"/>
                    </a:lnTo>
                    <a:lnTo>
                      <a:pt x="83" y="74"/>
                    </a:lnTo>
                    <a:lnTo>
                      <a:pt x="85" y="73"/>
                    </a:lnTo>
                    <a:lnTo>
                      <a:pt x="85" y="73"/>
                    </a:lnTo>
                    <a:lnTo>
                      <a:pt x="85" y="73"/>
                    </a:lnTo>
                    <a:lnTo>
                      <a:pt x="86" y="73"/>
                    </a:lnTo>
                    <a:lnTo>
                      <a:pt x="87" y="74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9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90" y="70"/>
                    </a:lnTo>
                    <a:lnTo>
                      <a:pt x="91" y="69"/>
                    </a:lnTo>
                    <a:lnTo>
                      <a:pt x="91" y="69"/>
                    </a:lnTo>
                    <a:lnTo>
                      <a:pt x="91" y="69"/>
                    </a:lnTo>
                    <a:lnTo>
                      <a:pt x="94" y="66"/>
                    </a:lnTo>
                    <a:lnTo>
                      <a:pt x="96" y="65"/>
                    </a:lnTo>
                    <a:lnTo>
                      <a:pt x="97" y="63"/>
                    </a:lnTo>
                    <a:lnTo>
                      <a:pt x="97" y="64"/>
                    </a:lnTo>
                    <a:lnTo>
                      <a:pt x="97" y="63"/>
                    </a:lnTo>
                    <a:lnTo>
                      <a:pt x="97" y="63"/>
                    </a:lnTo>
                    <a:lnTo>
                      <a:pt x="98" y="62"/>
                    </a:lnTo>
                    <a:lnTo>
                      <a:pt x="99" y="62"/>
                    </a:lnTo>
                    <a:lnTo>
                      <a:pt x="100" y="61"/>
                    </a:lnTo>
                    <a:lnTo>
                      <a:pt x="100" y="61"/>
                    </a:lnTo>
                    <a:lnTo>
                      <a:pt x="100" y="61"/>
                    </a:lnTo>
                    <a:lnTo>
                      <a:pt x="100" y="61"/>
                    </a:lnTo>
                    <a:lnTo>
                      <a:pt x="100" y="61"/>
                    </a:lnTo>
                    <a:lnTo>
                      <a:pt x="100" y="61"/>
                    </a:lnTo>
                    <a:lnTo>
                      <a:pt x="100" y="61"/>
                    </a:lnTo>
                    <a:lnTo>
                      <a:pt x="101" y="60"/>
                    </a:lnTo>
                    <a:lnTo>
                      <a:pt x="102" y="59"/>
                    </a:lnTo>
                    <a:lnTo>
                      <a:pt x="104" y="57"/>
                    </a:lnTo>
                    <a:lnTo>
                      <a:pt x="104" y="57"/>
                    </a:lnTo>
                    <a:lnTo>
                      <a:pt x="104" y="57"/>
                    </a:lnTo>
                    <a:lnTo>
                      <a:pt x="104" y="57"/>
                    </a:lnTo>
                    <a:lnTo>
                      <a:pt x="104" y="57"/>
                    </a:lnTo>
                    <a:lnTo>
                      <a:pt x="104" y="57"/>
                    </a:lnTo>
                    <a:lnTo>
                      <a:pt x="104" y="57"/>
                    </a:lnTo>
                    <a:lnTo>
                      <a:pt x="104" y="56"/>
                    </a:lnTo>
                    <a:lnTo>
                      <a:pt x="105" y="56"/>
                    </a:lnTo>
                    <a:lnTo>
                      <a:pt x="104" y="56"/>
                    </a:lnTo>
                    <a:lnTo>
                      <a:pt x="106" y="55"/>
                    </a:lnTo>
                    <a:lnTo>
                      <a:pt x="107" y="53"/>
                    </a:lnTo>
                    <a:lnTo>
                      <a:pt x="108" y="51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10" y="50"/>
                    </a:lnTo>
                    <a:lnTo>
                      <a:pt x="110" y="49"/>
                    </a:lnTo>
                    <a:lnTo>
                      <a:pt x="110" y="49"/>
                    </a:lnTo>
                    <a:lnTo>
                      <a:pt x="110" y="49"/>
                    </a:lnTo>
                    <a:lnTo>
                      <a:pt x="111" y="48"/>
                    </a:lnTo>
                    <a:lnTo>
                      <a:pt x="111" y="47"/>
                    </a:lnTo>
                    <a:lnTo>
                      <a:pt x="111" y="47"/>
                    </a:lnTo>
                    <a:lnTo>
                      <a:pt x="111" y="47"/>
                    </a:lnTo>
                    <a:lnTo>
                      <a:pt x="112" y="46"/>
                    </a:lnTo>
                    <a:lnTo>
                      <a:pt x="114" y="44"/>
                    </a:lnTo>
                    <a:lnTo>
                      <a:pt x="114" y="43"/>
                    </a:lnTo>
                    <a:lnTo>
                      <a:pt x="114" y="43"/>
                    </a:lnTo>
                    <a:lnTo>
                      <a:pt x="114" y="43"/>
                    </a:lnTo>
                    <a:lnTo>
                      <a:pt x="115" y="44"/>
                    </a:lnTo>
                    <a:lnTo>
                      <a:pt x="114" y="43"/>
                    </a:lnTo>
                    <a:lnTo>
                      <a:pt x="114" y="43"/>
                    </a:lnTo>
                    <a:lnTo>
                      <a:pt x="114" y="43"/>
                    </a:lnTo>
                    <a:lnTo>
                      <a:pt x="116" y="42"/>
                    </a:lnTo>
                    <a:lnTo>
                      <a:pt x="117" y="41"/>
                    </a:lnTo>
                    <a:lnTo>
                      <a:pt x="119" y="39"/>
                    </a:lnTo>
                    <a:lnTo>
                      <a:pt x="120" y="39"/>
                    </a:lnTo>
                    <a:lnTo>
                      <a:pt x="120" y="39"/>
                    </a:lnTo>
                    <a:lnTo>
                      <a:pt x="120" y="39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3" y="38"/>
                    </a:lnTo>
                    <a:lnTo>
                      <a:pt x="123" y="38"/>
                    </a:lnTo>
                    <a:lnTo>
                      <a:pt x="124" y="37"/>
                    </a:lnTo>
                    <a:lnTo>
                      <a:pt x="124" y="37"/>
                    </a:lnTo>
                    <a:lnTo>
                      <a:pt x="124" y="37"/>
                    </a:lnTo>
                    <a:lnTo>
                      <a:pt x="124" y="37"/>
                    </a:lnTo>
                    <a:lnTo>
                      <a:pt x="124" y="37"/>
                    </a:lnTo>
                    <a:lnTo>
                      <a:pt x="124" y="37"/>
                    </a:lnTo>
                    <a:lnTo>
                      <a:pt x="125" y="37"/>
                    </a:lnTo>
                    <a:lnTo>
                      <a:pt x="125" y="36"/>
                    </a:lnTo>
                    <a:lnTo>
                      <a:pt x="125" y="36"/>
                    </a:lnTo>
                    <a:lnTo>
                      <a:pt x="125" y="36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8" y="34"/>
                    </a:lnTo>
                    <a:lnTo>
                      <a:pt x="129" y="34"/>
                    </a:lnTo>
                    <a:lnTo>
                      <a:pt x="128" y="33"/>
                    </a:lnTo>
                    <a:lnTo>
                      <a:pt x="130" y="32"/>
                    </a:lnTo>
                    <a:lnTo>
                      <a:pt x="130" y="32"/>
                    </a:lnTo>
                    <a:lnTo>
                      <a:pt x="130" y="32"/>
                    </a:lnTo>
                    <a:lnTo>
                      <a:pt x="130" y="32"/>
                    </a:lnTo>
                    <a:lnTo>
                      <a:pt x="130" y="32"/>
                    </a:lnTo>
                    <a:lnTo>
                      <a:pt x="129" y="30"/>
                    </a:lnTo>
                    <a:lnTo>
                      <a:pt x="129" y="30"/>
                    </a:lnTo>
                    <a:lnTo>
                      <a:pt x="128" y="28"/>
                    </a:lnTo>
                    <a:lnTo>
                      <a:pt x="128" y="27"/>
                    </a:lnTo>
                    <a:lnTo>
                      <a:pt x="128" y="27"/>
                    </a:lnTo>
                    <a:lnTo>
                      <a:pt x="126" y="23"/>
                    </a:lnTo>
                    <a:lnTo>
                      <a:pt x="126" y="23"/>
                    </a:lnTo>
                    <a:lnTo>
                      <a:pt x="125" y="22"/>
                    </a:lnTo>
                    <a:lnTo>
                      <a:pt x="125" y="21"/>
                    </a:lnTo>
                    <a:lnTo>
                      <a:pt x="126" y="21"/>
                    </a:lnTo>
                    <a:lnTo>
                      <a:pt x="125" y="21"/>
                    </a:lnTo>
                    <a:lnTo>
                      <a:pt x="121" y="11"/>
                    </a:lnTo>
                    <a:lnTo>
                      <a:pt x="120" y="8"/>
                    </a:lnTo>
                    <a:moveTo>
                      <a:pt x="37" y="76"/>
                    </a:moveTo>
                    <a:lnTo>
                      <a:pt x="37" y="76"/>
                    </a:lnTo>
                    <a:lnTo>
                      <a:pt x="39" y="76"/>
                    </a:lnTo>
                    <a:lnTo>
                      <a:pt x="37" y="71"/>
                    </a:lnTo>
                    <a:lnTo>
                      <a:pt x="37" y="76"/>
                    </a:lnTo>
                    <a:moveTo>
                      <a:pt x="49" y="84"/>
                    </a:moveTo>
                    <a:lnTo>
                      <a:pt x="49" y="84"/>
                    </a:lnTo>
                    <a:lnTo>
                      <a:pt x="49" y="84"/>
                    </a:lnTo>
                    <a:lnTo>
                      <a:pt x="49" y="84"/>
                    </a:lnTo>
                    <a:lnTo>
                      <a:pt x="49" y="84"/>
                    </a:ln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0" name="Freeform 18">
                <a:extLst>
                  <a:ext uri="{FF2B5EF4-FFF2-40B4-BE49-F238E27FC236}">
                    <a16:creationId xmlns:a16="http://schemas.microsoft.com/office/drawing/2014/main" id="{68493C5C-F2CE-4D10-AE26-9913F6EA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06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1 h 1"/>
                  <a:gd name="T20" fmla="*/ 0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1" name="Freeform 19">
                <a:extLst>
                  <a:ext uri="{FF2B5EF4-FFF2-40B4-BE49-F238E27FC236}">
                    <a16:creationId xmlns:a16="http://schemas.microsoft.com/office/drawing/2014/main" id="{E2612140-B507-4868-9939-8922761A0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076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4 w 4"/>
                  <a:gd name="T27" fmla="*/ 3 h 3"/>
                  <a:gd name="T28" fmla="*/ 4 w 4"/>
                  <a:gd name="T29" fmla="*/ 3 h 3"/>
                  <a:gd name="T30" fmla="*/ 3 w 4"/>
                  <a:gd name="T31" fmla="*/ 1 h 3"/>
                  <a:gd name="T32" fmla="*/ 3 w 4"/>
                  <a:gd name="T33" fmla="*/ 1 h 3"/>
                  <a:gd name="T34" fmla="*/ 2 w 4"/>
                  <a:gd name="T35" fmla="*/ 0 h 3"/>
                  <a:gd name="T36" fmla="*/ 2 w 4"/>
                  <a:gd name="T37" fmla="*/ 0 h 3"/>
                  <a:gd name="T38" fmla="*/ 2 w 4"/>
                  <a:gd name="T39" fmla="*/ 0 h 3"/>
                  <a:gd name="T40" fmla="*/ 2 w 4"/>
                  <a:gd name="T4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2" name="Freeform 20">
                <a:extLst>
                  <a:ext uri="{FF2B5EF4-FFF2-40B4-BE49-F238E27FC236}">
                    <a16:creationId xmlns:a16="http://schemas.microsoft.com/office/drawing/2014/main" id="{61388550-BD88-4AB5-BA53-320AE7FB9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3083"/>
                <a:ext cx="20" cy="25"/>
              </a:xfrm>
              <a:custGeom>
                <a:avLst/>
                <a:gdLst>
                  <a:gd name="T0" fmla="*/ 9 w 9"/>
                  <a:gd name="T1" fmla="*/ 6 h 11"/>
                  <a:gd name="T2" fmla="*/ 8 w 9"/>
                  <a:gd name="T3" fmla="*/ 6 h 11"/>
                  <a:gd name="T4" fmla="*/ 7 w 9"/>
                  <a:gd name="T5" fmla="*/ 5 h 11"/>
                  <a:gd name="T6" fmla="*/ 6 w 9"/>
                  <a:gd name="T7" fmla="*/ 4 h 11"/>
                  <a:gd name="T8" fmla="*/ 5 w 9"/>
                  <a:gd name="T9" fmla="*/ 3 h 11"/>
                  <a:gd name="T10" fmla="*/ 4 w 9"/>
                  <a:gd name="T11" fmla="*/ 2 h 11"/>
                  <a:gd name="T12" fmla="*/ 4 w 9"/>
                  <a:gd name="T13" fmla="*/ 1 h 11"/>
                  <a:gd name="T14" fmla="*/ 3 w 9"/>
                  <a:gd name="T15" fmla="*/ 1 h 11"/>
                  <a:gd name="T16" fmla="*/ 3 w 9"/>
                  <a:gd name="T17" fmla="*/ 1 h 11"/>
                  <a:gd name="T18" fmla="*/ 3 w 9"/>
                  <a:gd name="T19" fmla="*/ 1 h 11"/>
                  <a:gd name="T20" fmla="*/ 1 w 9"/>
                  <a:gd name="T21" fmla="*/ 0 h 11"/>
                  <a:gd name="T22" fmla="*/ 1 w 9"/>
                  <a:gd name="T23" fmla="*/ 1 h 11"/>
                  <a:gd name="T24" fmla="*/ 1 w 9"/>
                  <a:gd name="T25" fmla="*/ 1 h 11"/>
                  <a:gd name="T26" fmla="*/ 1 w 9"/>
                  <a:gd name="T27" fmla="*/ 1 h 11"/>
                  <a:gd name="T28" fmla="*/ 1 w 9"/>
                  <a:gd name="T29" fmla="*/ 1 h 11"/>
                  <a:gd name="T30" fmla="*/ 1 w 9"/>
                  <a:gd name="T31" fmla="*/ 1 h 11"/>
                  <a:gd name="T32" fmla="*/ 1 w 9"/>
                  <a:gd name="T33" fmla="*/ 2 h 11"/>
                  <a:gd name="T34" fmla="*/ 2 w 9"/>
                  <a:gd name="T35" fmla="*/ 2 h 11"/>
                  <a:gd name="T36" fmla="*/ 2 w 9"/>
                  <a:gd name="T37" fmla="*/ 2 h 11"/>
                  <a:gd name="T38" fmla="*/ 2 w 9"/>
                  <a:gd name="T39" fmla="*/ 2 h 11"/>
                  <a:gd name="T40" fmla="*/ 2 w 9"/>
                  <a:gd name="T41" fmla="*/ 2 h 11"/>
                  <a:gd name="T42" fmla="*/ 3 w 9"/>
                  <a:gd name="T43" fmla="*/ 2 h 11"/>
                  <a:gd name="T44" fmla="*/ 3 w 9"/>
                  <a:gd name="T45" fmla="*/ 2 h 11"/>
                  <a:gd name="T46" fmla="*/ 3 w 9"/>
                  <a:gd name="T47" fmla="*/ 2 h 11"/>
                  <a:gd name="T48" fmla="*/ 3 w 9"/>
                  <a:gd name="T49" fmla="*/ 2 h 11"/>
                  <a:gd name="T50" fmla="*/ 3 w 9"/>
                  <a:gd name="T51" fmla="*/ 3 h 11"/>
                  <a:gd name="T52" fmla="*/ 3 w 9"/>
                  <a:gd name="T53" fmla="*/ 3 h 11"/>
                  <a:gd name="T54" fmla="*/ 3 w 9"/>
                  <a:gd name="T55" fmla="*/ 3 h 11"/>
                  <a:gd name="T56" fmla="*/ 3 w 9"/>
                  <a:gd name="T57" fmla="*/ 3 h 11"/>
                  <a:gd name="T58" fmla="*/ 3 w 9"/>
                  <a:gd name="T59" fmla="*/ 4 h 11"/>
                  <a:gd name="T60" fmla="*/ 3 w 9"/>
                  <a:gd name="T61" fmla="*/ 5 h 11"/>
                  <a:gd name="T62" fmla="*/ 1 w 9"/>
                  <a:gd name="T63" fmla="*/ 5 h 11"/>
                  <a:gd name="T64" fmla="*/ 1 w 9"/>
                  <a:gd name="T65" fmla="*/ 5 h 11"/>
                  <a:gd name="T66" fmla="*/ 0 w 9"/>
                  <a:gd name="T67" fmla="*/ 4 h 11"/>
                  <a:gd name="T68" fmla="*/ 0 w 9"/>
                  <a:gd name="T69" fmla="*/ 8 h 11"/>
                  <a:gd name="T70" fmla="*/ 0 w 9"/>
                  <a:gd name="T71" fmla="*/ 8 h 11"/>
                  <a:gd name="T72" fmla="*/ 0 w 9"/>
                  <a:gd name="T73" fmla="*/ 8 h 11"/>
                  <a:gd name="T74" fmla="*/ 0 w 9"/>
                  <a:gd name="T75" fmla="*/ 8 h 11"/>
                  <a:gd name="T76" fmla="*/ 0 w 9"/>
                  <a:gd name="T77" fmla="*/ 8 h 11"/>
                  <a:gd name="T78" fmla="*/ 0 w 9"/>
                  <a:gd name="T79" fmla="*/ 8 h 11"/>
                  <a:gd name="T80" fmla="*/ 0 w 9"/>
                  <a:gd name="T81" fmla="*/ 9 h 11"/>
                  <a:gd name="T82" fmla="*/ 0 w 9"/>
                  <a:gd name="T83" fmla="*/ 9 h 11"/>
                  <a:gd name="T84" fmla="*/ 0 w 9"/>
                  <a:gd name="T85" fmla="*/ 9 h 11"/>
                  <a:gd name="T86" fmla="*/ 0 w 9"/>
                  <a:gd name="T87" fmla="*/ 10 h 11"/>
                  <a:gd name="T88" fmla="*/ 0 w 9"/>
                  <a:gd name="T89" fmla="*/ 10 h 11"/>
                  <a:gd name="T90" fmla="*/ 2 w 9"/>
                  <a:gd name="T91" fmla="*/ 10 h 11"/>
                  <a:gd name="T92" fmla="*/ 2 w 9"/>
                  <a:gd name="T93" fmla="*/ 10 h 11"/>
                  <a:gd name="T94" fmla="*/ 2 w 9"/>
                  <a:gd name="T95" fmla="*/ 11 h 11"/>
                  <a:gd name="T96" fmla="*/ 2 w 9"/>
                  <a:gd name="T97" fmla="*/ 11 h 11"/>
                  <a:gd name="T98" fmla="*/ 6 w 9"/>
                  <a:gd name="T99" fmla="*/ 11 h 11"/>
                  <a:gd name="T100" fmla="*/ 6 w 9"/>
                  <a:gd name="T101" fmla="*/ 10 h 11"/>
                  <a:gd name="T102" fmla="*/ 6 w 9"/>
                  <a:gd name="T103" fmla="*/ 9 h 11"/>
                  <a:gd name="T104" fmla="*/ 7 w 9"/>
                  <a:gd name="T105" fmla="*/ 9 h 11"/>
                  <a:gd name="T106" fmla="*/ 7 w 9"/>
                  <a:gd name="T107" fmla="*/ 9 h 11"/>
                  <a:gd name="T108" fmla="*/ 8 w 9"/>
                  <a:gd name="T109" fmla="*/ 10 h 11"/>
                  <a:gd name="T110" fmla="*/ 8 w 9"/>
                  <a:gd name="T111" fmla="*/ 10 h 11"/>
                  <a:gd name="T112" fmla="*/ 8 w 9"/>
                  <a:gd name="T113" fmla="*/ 11 h 11"/>
                  <a:gd name="T114" fmla="*/ 8 w 9"/>
                  <a:gd name="T115" fmla="*/ 11 h 11"/>
                  <a:gd name="T116" fmla="*/ 8 w 9"/>
                  <a:gd name="T117" fmla="*/ 11 h 11"/>
                  <a:gd name="T118" fmla="*/ 8 w 9"/>
                  <a:gd name="T119" fmla="*/ 11 h 11"/>
                  <a:gd name="T120" fmla="*/ 9 w 9"/>
                  <a:gd name="T12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" h="11">
                    <a:moveTo>
                      <a:pt x="9" y="6"/>
                    </a:moveTo>
                    <a:lnTo>
                      <a:pt x="8" y="6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3" name="Freeform 21">
                <a:extLst>
                  <a:ext uri="{FF2B5EF4-FFF2-40B4-BE49-F238E27FC236}">
                    <a16:creationId xmlns:a16="http://schemas.microsoft.com/office/drawing/2014/main" id="{39452639-D7C2-483E-A6A8-3D82308EE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083"/>
                <a:ext cx="9" cy="12"/>
              </a:xfrm>
              <a:custGeom>
                <a:avLst/>
                <a:gdLst>
                  <a:gd name="T0" fmla="*/ 4 w 9"/>
                  <a:gd name="T1" fmla="*/ 0 h 12"/>
                  <a:gd name="T2" fmla="*/ 4 w 9"/>
                  <a:gd name="T3" fmla="*/ 2 h 12"/>
                  <a:gd name="T4" fmla="*/ 4 w 9"/>
                  <a:gd name="T5" fmla="*/ 2 h 12"/>
                  <a:gd name="T6" fmla="*/ 4 w 9"/>
                  <a:gd name="T7" fmla="*/ 2 h 12"/>
                  <a:gd name="T8" fmla="*/ 4 w 9"/>
                  <a:gd name="T9" fmla="*/ 2 h 12"/>
                  <a:gd name="T10" fmla="*/ 4 w 9"/>
                  <a:gd name="T11" fmla="*/ 2 h 12"/>
                  <a:gd name="T12" fmla="*/ 4 w 9"/>
                  <a:gd name="T13" fmla="*/ 5 h 12"/>
                  <a:gd name="T14" fmla="*/ 7 w 9"/>
                  <a:gd name="T15" fmla="*/ 5 h 12"/>
                  <a:gd name="T16" fmla="*/ 7 w 9"/>
                  <a:gd name="T17" fmla="*/ 5 h 12"/>
                  <a:gd name="T18" fmla="*/ 7 w 9"/>
                  <a:gd name="T19" fmla="*/ 5 h 12"/>
                  <a:gd name="T20" fmla="*/ 7 w 9"/>
                  <a:gd name="T21" fmla="*/ 5 h 12"/>
                  <a:gd name="T22" fmla="*/ 9 w 9"/>
                  <a:gd name="T23" fmla="*/ 5 h 12"/>
                  <a:gd name="T24" fmla="*/ 9 w 9"/>
                  <a:gd name="T25" fmla="*/ 5 h 12"/>
                  <a:gd name="T26" fmla="*/ 9 w 9"/>
                  <a:gd name="T27" fmla="*/ 5 h 12"/>
                  <a:gd name="T28" fmla="*/ 9 w 9"/>
                  <a:gd name="T29" fmla="*/ 5 h 12"/>
                  <a:gd name="T30" fmla="*/ 9 w 9"/>
                  <a:gd name="T31" fmla="*/ 7 h 12"/>
                  <a:gd name="T32" fmla="*/ 9 w 9"/>
                  <a:gd name="T33" fmla="*/ 7 h 12"/>
                  <a:gd name="T34" fmla="*/ 9 w 9"/>
                  <a:gd name="T35" fmla="*/ 7 h 12"/>
                  <a:gd name="T36" fmla="*/ 9 w 9"/>
                  <a:gd name="T37" fmla="*/ 7 h 12"/>
                  <a:gd name="T38" fmla="*/ 9 w 9"/>
                  <a:gd name="T39" fmla="*/ 9 h 12"/>
                  <a:gd name="T40" fmla="*/ 9 w 9"/>
                  <a:gd name="T41" fmla="*/ 12 h 12"/>
                  <a:gd name="T42" fmla="*/ 4 w 9"/>
                  <a:gd name="T43" fmla="*/ 12 h 12"/>
                  <a:gd name="T44" fmla="*/ 4 w 9"/>
                  <a:gd name="T45" fmla="*/ 12 h 12"/>
                  <a:gd name="T46" fmla="*/ 2 w 9"/>
                  <a:gd name="T47" fmla="*/ 9 h 12"/>
                  <a:gd name="T48" fmla="*/ 2 w 9"/>
                  <a:gd name="T49" fmla="*/ 7 h 12"/>
                  <a:gd name="T50" fmla="*/ 2 w 9"/>
                  <a:gd name="T51" fmla="*/ 5 h 12"/>
                  <a:gd name="T52" fmla="*/ 2 w 9"/>
                  <a:gd name="T53" fmla="*/ 5 h 12"/>
                  <a:gd name="T54" fmla="*/ 0 w 9"/>
                  <a:gd name="T55" fmla="*/ 0 h 12"/>
                  <a:gd name="T56" fmla="*/ 2 w 9"/>
                  <a:gd name="T57" fmla="*/ 0 h 12"/>
                  <a:gd name="T58" fmla="*/ 4 w 9"/>
                  <a:gd name="T5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12">
                    <a:moveTo>
                      <a:pt x="4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4" name="Freeform 22">
                <a:extLst>
                  <a:ext uri="{FF2B5EF4-FFF2-40B4-BE49-F238E27FC236}">
                    <a16:creationId xmlns:a16="http://schemas.microsoft.com/office/drawing/2014/main" id="{014AC03E-38B2-4C10-BBEC-526669081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3106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2 w 5"/>
                  <a:gd name="T3" fmla="*/ 2 h 2"/>
                  <a:gd name="T4" fmla="*/ 0 w 5"/>
                  <a:gd name="T5" fmla="*/ 0 h 2"/>
                  <a:gd name="T6" fmla="*/ 0 w 5"/>
                  <a:gd name="T7" fmla="*/ 0 h 2"/>
                  <a:gd name="T8" fmla="*/ 5 w 5"/>
                  <a:gd name="T9" fmla="*/ 0 h 2"/>
                  <a:gd name="T10" fmla="*/ 5 w 5"/>
                  <a:gd name="T11" fmla="*/ 0 h 2"/>
                  <a:gd name="T12" fmla="*/ 5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5" name="Freeform 23">
                <a:extLst>
                  <a:ext uri="{FF2B5EF4-FFF2-40B4-BE49-F238E27FC236}">
                    <a16:creationId xmlns:a16="http://schemas.microsoft.com/office/drawing/2014/main" id="{41A8AFB5-F826-4677-B625-F9DA2F913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310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0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2 w 4"/>
                  <a:gd name="T15" fmla="*/ 0 h 4"/>
                  <a:gd name="T16" fmla="*/ 2 w 4"/>
                  <a:gd name="T17" fmla="*/ 0 h 4"/>
                  <a:gd name="T18" fmla="*/ 4 w 4"/>
                  <a:gd name="T19" fmla="*/ 2 h 4"/>
                  <a:gd name="T20" fmla="*/ 4 w 4"/>
                  <a:gd name="T21" fmla="*/ 2 h 4"/>
                  <a:gd name="T22" fmla="*/ 4 w 4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6" name="Freeform 24">
                <a:extLst>
                  <a:ext uri="{FF2B5EF4-FFF2-40B4-BE49-F238E27FC236}">
                    <a16:creationId xmlns:a16="http://schemas.microsoft.com/office/drawing/2014/main" id="{E888D877-7680-4677-B6EE-8813045E4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3108"/>
                <a:ext cx="4" cy="11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0 h 5"/>
                  <a:gd name="T4" fmla="*/ 1 w 2"/>
                  <a:gd name="T5" fmla="*/ 0 h 5"/>
                  <a:gd name="T6" fmla="*/ 1 w 2"/>
                  <a:gd name="T7" fmla="*/ 0 h 5"/>
                  <a:gd name="T8" fmla="*/ 1 w 2"/>
                  <a:gd name="T9" fmla="*/ 0 h 5"/>
                  <a:gd name="T10" fmla="*/ 0 w 2"/>
                  <a:gd name="T11" fmla="*/ 0 h 5"/>
                  <a:gd name="T12" fmla="*/ 0 w 2"/>
                  <a:gd name="T13" fmla="*/ 0 h 5"/>
                  <a:gd name="T14" fmla="*/ 0 w 2"/>
                  <a:gd name="T15" fmla="*/ 1 h 5"/>
                  <a:gd name="T16" fmla="*/ 0 w 2"/>
                  <a:gd name="T17" fmla="*/ 1 h 5"/>
                  <a:gd name="T18" fmla="*/ 0 w 2"/>
                  <a:gd name="T19" fmla="*/ 1 h 5"/>
                  <a:gd name="T20" fmla="*/ 0 w 2"/>
                  <a:gd name="T21" fmla="*/ 3 h 5"/>
                  <a:gd name="T22" fmla="*/ 0 w 2"/>
                  <a:gd name="T23" fmla="*/ 4 h 5"/>
                  <a:gd name="T24" fmla="*/ 0 w 2"/>
                  <a:gd name="T25" fmla="*/ 4 h 5"/>
                  <a:gd name="T26" fmla="*/ 0 w 2"/>
                  <a:gd name="T27" fmla="*/ 4 h 5"/>
                  <a:gd name="T28" fmla="*/ 1 w 2"/>
                  <a:gd name="T29" fmla="*/ 4 h 5"/>
                  <a:gd name="T30" fmla="*/ 1 w 2"/>
                  <a:gd name="T31" fmla="*/ 5 h 5"/>
                  <a:gd name="T32" fmla="*/ 1 w 2"/>
                  <a:gd name="T33" fmla="*/ 4 h 5"/>
                  <a:gd name="T34" fmla="*/ 1 w 2"/>
                  <a:gd name="T35" fmla="*/ 3 h 5"/>
                  <a:gd name="T36" fmla="*/ 1 w 2"/>
                  <a:gd name="T37" fmla="*/ 3 h 5"/>
                  <a:gd name="T38" fmla="*/ 1 w 2"/>
                  <a:gd name="T39" fmla="*/ 3 h 5"/>
                  <a:gd name="T40" fmla="*/ 1 w 2"/>
                  <a:gd name="T41" fmla="*/ 3 h 5"/>
                  <a:gd name="T42" fmla="*/ 1 w 2"/>
                  <a:gd name="T43" fmla="*/ 3 h 5"/>
                  <a:gd name="T44" fmla="*/ 1 w 2"/>
                  <a:gd name="T45" fmla="*/ 3 h 5"/>
                  <a:gd name="T46" fmla="*/ 1 w 2"/>
                  <a:gd name="T47" fmla="*/ 3 h 5"/>
                  <a:gd name="T48" fmla="*/ 1 w 2"/>
                  <a:gd name="T49" fmla="*/ 3 h 5"/>
                  <a:gd name="T50" fmla="*/ 1 w 2"/>
                  <a:gd name="T51" fmla="*/ 3 h 5"/>
                  <a:gd name="T52" fmla="*/ 1 w 2"/>
                  <a:gd name="T53" fmla="*/ 3 h 5"/>
                  <a:gd name="T54" fmla="*/ 1 w 2"/>
                  <a:gd name="T55" fmla="*/ 2 h 5"/>
                  <a:gd name="T56" fmla="*/ 1 w 2"/>
                  <a:gd name="T57" fmla="*/ 2 h 5"/>
                  <a:gd name="T58" fmla="*/ 1 w 2"/>
                  <a:gd name="T59" fmla="*/ 2 h 5"/>
                  <a:gd name="T60" fmla="*/ 2 w 2"/>
                  <a:gd name="T61" fmla="*/ 1 h 5"/>
                  <a:gd name="T62" fmla="*/ 2 w 2"/>
                  <a:gd name="T63" fmla="*/ 1 h 5"/>
                  <a:gd name="T64" fmla="*/ 2 w 2"/>
                  <a:gd name="T65" fmla="*/ 1 h 5"/>
                  <a:gd name="T66" fmla="*/ 2 w 2"/>
                  <a:gd name="T67" fmla="*/ 1 h 5"/>
                  <a:gd name="T68" fmla="*/ 2 w 2"/>
                  <a:gd name="T69" fmla="*/ 1 h 5"/>
                  <a:gd name="T70" fmla="*/ 2 w 2"/>
                  <a:gd name="T71" fmla="*/ 1 h 5"/>
                  <a:gd name="T72" fmla="*/ 2 w 2"/>
                  <a:gd name="T73" fmla="*/ 1 h 5"/>
                  <a:gd name="T74" fmla="*/ 2 w 2"/>
                  <a:gd name="T75" fmla="*/ 0 h 5"/>
                  <a:gd name="T76" fmla="*/ 2 w 2"/>
                  <a:gd name="T77" fmla="*/ 0 h 5"/>
                  <a:gd name="T78" fmla="*/ 1 w 2"/>
                  <a:gd name="T79" fmla="*/ 0 h 5"/>
                  <a:gd name="T80" fmla="*/ 1 w 2"/>
                  <a:gd name="T8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7" name="Freeform 25">
                <a:extLst>
                  <a:ext uri="{FF2B5EF4-FFF2-40B4-BE49-F238E27FC236}">
                    <a16:creationId xmlns:a16="http://schemas.microsoft.com/office/drawing/2014/main" id="{5FF68965-09EA-4E94-A460-388FF8F8D2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2" y="3108"/>
                <a:ext cx="37" cy="50"/>
              </a:xfrm>
              <a:custGeom>
                <a:avLst/>
                <a:gdLst>
                  <a:gd name="T0" fmla="*/ 6 w 16"/>
                  <a:gd name="T1" fmla="*/ 0 h 22"/>
                  <a:gd name="T2" fmla="*/ 5 w 16"/>
                  <a:gd name="T3" fmla="*/ 1 h 22"/>
                  <a:gd name="T4" fmla="*/ 1 w 16"/>
                  <a:gd name="T5" fmla="*/ 1 h 22"/>
                  <a:gd name="T6" fmla="*/ 1 w 16"/>
                  <a:gd name="T7" fmla="*/ 1 h 22"/>
                  <a:gd name="T8" fmla="*/ 0 w 16"/>
                  <a:gd name="T9" fmla="*/ 1 h 22"/>
                  <a:gd name="T10" fmla="*/ 0 w 16"/>
                  <a:gd name="T11" fmla="*/ 1 h 22"/>
                  <a:gd name="T12" fmla="*/ 0 w 16"/>
                  <a:gd name="T13" fmla="*/ 3 h 22"/>
                  <a:gd name="T14" fmla="*/ 0 w 16"/>
                  <a:gd name="T15" fmla="*/ 4 h 22"/>
                  <a:gd name="T16" fmla="*/ 0 w 16"/>
                  <a:gd name="T17" fmla="*/ 5 h 22"/>
                  <a:gd name="T18" fmla="*/ 0 w 16"/>
                  <a:gd name="T19" fmla="*/ 5 h 22"/>
                  <a:gd name="T20" fmla="*/ 0 w 16"/>
                  <a:gd name="T21" fmla="*/ 6 h 22"/>
                  <a:gd name="T22" fmla="*/ 0 w 16"/>
                  <a:gd name="T23" fmla="*/ 8 h 22"/>
                  <a:gd name="T24" fmla="*/ 0 w 16"/>
                  <a:gd name="T25" fmla="*/ 8 h 22"/>
                  <a:gd name="T26" fmla="*/ 1 w 16"/>
                  <a:gd name="T27" fmla="*/ 11 h 22"/>
                  <a:gd name="T28" fmla="*/ 1 w 16"/>
                  <a:gd name="T29" fmla="*/ 11 h 22"/>
                  <a:gd name="T30" fmla="*/ 1 w 16"/>
                  <a:gd name="T31" fmla="*/ 12 h 22"/>
                  <a:gd name="T32" fmla="*/ 1 w 16"/>
                  <a:gd name="T33" fmla="*/ 13 h 22"/>
                  <a:gd name="T34" fmla="*/ 0 w 16"/>
                  <a:gd name="T35" fmla="*/ 13 h 22"/>
                  <a:gd name="T36" fmla="*/ 1 w 16"/>
                  <a:gd name="T37" fmla="*/ 18 h 22"/>
                  <a:gd name="T38" fmla="*/ 1 w 16"/>
                  <a:gd name="T39" fmla="*/ 21 h 22"/>
                  <a:gd name="T40" fmla="*/ 1 w 16"/>
                  <a:gd name="T41" fmla="*/ 22 h 22"/>
                  <a:gd name="T42" fmla="*/ 2 w 16"/>
                  <a:gd name="T43" fmla="*/ 22 h 22"/>
                  <a:gd name="T44" fmla="*/ 4 w 16"/>
                  <a:gd name="T45" fmla="*/ 21 h 22"/>
                  <a:gd name="T46" fmla="*/ 7 w 16"/>
                  <a:gd name="T47" fmla="*/ 22 h 22"/>
                  <a:gd name="T48" fmla="*/ 8 w 16"/>
                  <a:gd name="T49" fmla="*/ 21 h 22"/>
                  <a:gd name="T50" fmla="*/ 8 w 16"/>
                  <a:gd name="T51" fmla="*/ 20 h 22"/>
                  <a:gd name="T52" fmla="*/ 10 w 16"/>
                  <a:gd name="T53" fmla="*/ 21 h 22"/>
                  <a:gd name="T54" fmla="*/ 11 w 16"/>
                  <a:gd name="T55" fmla="*/ 19 h 22"/>
                  <a:gd name="T56" fmla="*/ 13 w 16"/>
                  <a:gd name="T57" fmla="*/ 16 h 22"/>
                  <a:gd name="T58" fmla="*/ 14 w 16"/>
                  <a:gd name="T59" fmla="*/ 15 h 22"/>
                  <a:gd name="T60" fmla="*/ 14 w 16"/>
                  <a:gd name="T61" fmla="*/ 15 h 22"/>
                  <a:gd name="T62" fmla="*/ 16 w 16"/>
                  <a:gd name="T63" fmla="*/ 11 h 22"/>
                  <a:gd name="T64" fmla="*/ 15 w 16"/>
                  <a:gd name="T65" fmla="*/ 10 h 22"/>
                  <a:gd name="T66" fmla="*/ 12 w 16"/>
                  <a:gd name="T67" fmla="*/ 8 h 22"/>
                  <a:gd name="T68" fmla="*/ 9 w 16"/>
                  <a:gd name="T69" fmla="*/ 5 h 22"/>
                  <a:gd name="T70" fmla="*/ 8 w 16"/>
                  <a:gd name="T71" fmla="*/ 2 h 22"/>
                  <a:gd name="T72" fmla="*/ 8 w 16"/>
                  <a:gd name="T73" fmla="*/ 1 h 22"/>
                  <a:gd name="T74" fmla="*/ 8 w 16"/>
                  <a:gd name="T75" fmla="*/ 1 h 22"/>
                  <a:gd name="T76" fmla="*/ 7 w 16"/>
                  <a:gd name="T77" fmla="*/ 2 h 22"/>
                  <a:gd name="T78" fmla="*/ 7 w 16"/>
                  <a:gd name="T79" fmla="*/ 3 h 22"/>
                  <a:gd name="T80" fmla="*/ 7 w 16"/>
                  <a:gd name="T81" fmla="*/ 3 h 22"/>
                  <a:gd name="T82" fmla="*/ 7 w 16"/>
                  <a:gd name="T83" fmla="*/ 3 h 22"/>
                  <a:gd name="T84" fmla="*/ 7 w 16"/>
                  <a:gd name="T85" fmla="*/ 4 h 22"/>
                  <a:gd name="T86" fmla="*/ 6 w 16"/>
                  <a:gd name="T87" fmla="*/ 4 h 22"/>
                  <a:gd name="T88" fmla="*/ 6 w 16"/>
                  <a:gd name="T89" fmla="*/ 3 h 22"/>
                  <a:gd name="T90" fmla="*/ 6 w 16"/>
                  <a:gd name="T91" fmla="*/ 1 h 22"/>
                  <a:gd name="T92" fmla="*/ 8 w 16"/>
                  <a:gd name="T93" fmla="*/ 13 h 22"/>
                  <a:gd name="T94" fmla="*/ 9 w 16"/>
                  <a:gd name="T95" fmla="*/ 13 h 22"/>
                  <a:gd name="T96" fmla="*/ 9 w 16"/>
                  <a:gd name="T97" fmla="*/ 13 h 22"/>
                  <a:gd name="T98" fmla="*/ 10 w 16"/>
                  <a:gd name="T99" fmla="*/ 13 h 22"/>
                  <a:gd name="T100" fmla="*/ 12 w 16"/>
                  <a:gd name="T101" fmla="*/ 12 h 22"/>
                  <a:gd name="T102" fmla="*/ 13 w 16"/>
                  <a:gd name="T103" fmla="*/ 10 h 22"/>
                  <a:gd name="T104" fmla="*/ 9 w 16"/>
                  <a:gd name="T105" fmla="*/ 7 h 22"/>
                  <a:gd name="T106" fmla="*/ 9 w 16"/>
                  <a:gd name="T107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22">
                    <a:moveTo>
                      <a:pt x="6" y="1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moveTo>
                      <a:pt x="7" y="13"/>
                    </a:move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8" name="Freeform 26">
                <a:extLst>
                  <a:ext uri="{FF2B5EF4-FFF2-40B4-BE49-F238E27FC236}">
                    <a16:creationId xmlns:a16="http://schemas.microsoft.com/office/drawing/2014/main" id="{2A03CE72-6C53-4324-9773-B81C835F29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1" y="2939"/>
                <a:ext cx="59" cy="95"/>
              </a:xfrm>
              <a:custGeom>
                <a:avLst/>
                <a:gdLst>
                  <a:gd name="T0" fmla="*/ 1 w 26"/>
                  <a:gd name="T1" fmla="*/ 6 h 42"/>
                  <a:gd name="T2" fmla="*/ 1 w 26"/>
                  <a:gd name="T3" fmla="*/ 6 h 42"/>
                  <a:gd name="T4" fmla="*/ 6 w 26"/>
                  <a:gd name="T5" fmla="*/ 0 h 42"/>
                  <a:gd name="T6" fmla="*/ 6 w 26"/>
                  <a:gd name="T7" fmla="*/ 0 h 42"/>
                  <a:gd name="T8" fmla="*/ 2 w 26"/>
                  <a:gd name="T9" fmla="*/ 2 h 42"/>
                  <a:gd name="T10" fmla="*/ 0 w 26"/>
                  <a:gd name="T11" fmla="*/ 3 h 42"/>
                  <a:gd name="T12" fmla="*/ 0 w 26"/>
                  <a:gd name="T13" fmla="*/ 3 h 42"/>
                  <a:gd name="T14" fmla="*/ 0 w 26"/>
                  <a:gd name="T15" fmla="*/ 4 h 42"/>
                  <a:gd name="T16" fmla="*/ 1 w 26"/>
                  <a:gd name="T17" fmla="*/ 6 h 42"/>
                  <a:gd name="T18" fmla="*/ 26 w 26"/>
                  <a:gd name="T19" fmla="*/ 39 h 42"/>
                  <a:gd name="T20" fmla="*/ 26 w 26"/>
                  <a:gd name="T21" fmla="*/ 39 h 42"/>
                  <a:gd name="T22" fmla="*/ 18 w 26"/>
                  <a:gd name="T23" fmla="*/ 39 h 42"/>
                  <a:gd name="T24" fmla="*/ 18 w 26"/>
                  <a:gd name="T25" fmla="*/ 39 h 42"/>
                  <a:gd name="T26" fmla="*/ 18 w 26"/>
                  <a:gd name="T27" fmla="*/ 40 h 42"/>
                  <a:gd name="T28" fmla="*/ 19 w 26"/>
                  <a:gd name="T29" fmla="*/ 41 h 42"/>
                  <a:gd name="T30" fmla="*/ 19 w 26"/>
                  <a:gd name="T31" fmla="*/ 42 h 42"/>
                  <a:gd name="T32" fmla="*/ 19 w 26"/>
                  <a:gd name="T33" fmla="*/ 42 h 42"/>
                  <a:gd name="T34" fmla="*/ 25 w 26"/>
                  <a:gd name="T35" fmla="*/ 39 h 42"/>
                  <a:gd name="T36" fmla="*/ 26 w 26"/>
                  <a:gd name="T37" fmla="*/ 41 h 42"/>
                  <a:gd name="T38" fmla="*/ 26 w 26"/>
                  <a:gd name="T39" fmla="*/ 40 h 42"/>
                  <a:gd name="T40" fmla="*/ 26 w 26"/>
                  <a:gd name="T41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42">
                    <a:moveTo>
                      <a:pt x="1" y="6"/>
                    </a:moveTo>
                    <a:lnTo>
                      <a:pt x="1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moveTo>
                      <a:pt x="26" y="39"/>
                    </a:moveTo>
                    <a:lnTo>
                      <a:pt x="26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40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25" y="39"/>
                    </a:lnTo>
                    <a:lnTo>
                      <a:pt x="26" y="41"/>
                    </a:lnTo>
                    <a:lnTo>
                      <a:pt x="26" y="40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9" name="Freeform 27">
                <a:extLst>
                  <a:ext uri="{FF2B5EF4-FFF2-40B4-BE49-F238E27FC236}">
                    <a16:creationId xmlns:a16="http://schemas.microsoft.com/office/drawing/2014/main" id="{5F0DCDA3-0EED-4E79-BA36-2B8CBFBD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993"/>
                <a:ext cx="13" cy="34"/>
              </a:xfrm>
              <a:custGeom>
                <a:avLst/>
                <a:gdLst>
                  <a:gd name="T0" fmla="*/ 13 w 13"/>
                  <a:gd name="T1" fmla="*/ 0 h 34"/>
                  <a:gd name="T2" fmla="*/ 13 w 13"/>
                  <a:gd name="T3" fmla="*/ 2 h 34"/>
                  <a:gd name="T4" fmla="*/ 11 w 13"/>
                  <a:gd name="T5" fmla="*/ 5 h 34"/>
                  <a:gd name="T6" fmla="*/ 11 w 13"/>
                  <a:gd name="T7" fmla="*/ 7 h 34"/>
                  <a:gd name="T8" fmla="*/ 11 w 13"/>
                  <a:gd name="T9" fmla="*/ 9 h 34"/>
                  <a:gd name="T10" fmla="*/ 11 w 13"/>
                  <a:gd name="T11" fmla="*/ 14 h 34"/>
                  <a:gd name="T12" fmla="*/ 11 w 13"/>
                  <a:gd name="T13" fmla="*/ 14 h 34"/>
                  <a:gd name="T14" fmla="*/ 11 w 13"/>
                  <a:gd name="T15" fmla="*/ 16 h 34"/>
                  <a:gd name="T16" fmla="*/ 11 w 13"/>
                  <a:gd name="T17" fmla="*/ 16 h 34"/>
                  <a:gd name="T18" fmla="*/ 11 w 13"/>
                  <a:gd name="T19" fmla="*/ 18 h 34"/>
                  <a:gd name="T20" fmla="*/ 11 w 13"/>
                  <a:gd name="T21" fmla="*/ 20 h 34"/>
                  <a:gd name="T22" fmla="*/ 11 w 13"/>
                  <a:gd name="T23" fmla="*/ 20 h 34"/>
                  <a:gd name="T24" fmla="*/ 11 w 13"/>
                  <a:gd name="T25" fmla="*/ 23 h 34"/>
                  <a:gd name="T26" fmla="*/ 11 w 13"/>
                  <a:gd name="T27" fmla="*/ 25 h 34"/>
                  <a:gd name="T28" fmla="*/ 11 w 13"/>
                  <a:gd name="T29" fmla="*/ 25 h 34"/>
                  <a:gd name="T30" fmla="*/ 11 w 13"/>
                  <a:gd name="T31" fmla="*/ 25 h 34"/>
                  <a:gd name="T32" fmla="*/ 11 w 13"/>
                  <a:gd name="T33" fmla="*/ 25 h 34"/>
                  <a:gd name="T34" fmla="*/ 11 w 13"/>
                  <a:gd name="T35" fmla="*/ 25 h 34"/>
                  <a:gd name="T36" fmla="*/ 9 w 13"/>
                  <a:gd name="T37" fmla="*/ 27 h 34"/>
                  <a:gd name="T38" fmla="*/ 4 w 13"/>
                  <a:gd name="T39" fmla="*/ 29 h 34"/>
                  <a:gd name="T40" fmla="*/ 2 w 13"/>
                  <a:gd name="T41" fmla="*/ 34 h 34"/>
                  <a:gd name="T42" fmla="*/ 2 w 13"/>
                  <a:gd name="T43" fmla="*/ 27 h 34"/>
                  <a:gd name="T44" fmla="*/ 2 w 13"/>
                  <a:gd name="T45" fmla="*/ 23 h 34"/>
                  <a:gd name="T46" fmla="*/ 2 w 13"/>
                  <a:gd name="T47" fmla="*/ 20 h 34"/>
                  <a:gd name="T48" fmla="*/ 2 w 13"/>
                  <a:gd name="T49" fmla="*/ 18 h 34"/>
                  <a:gd name="T50" fmla="*/ 2 w 13"/>
                  <a:gd name="T51" fmla="*/ 18 h 34"/>
                  <a:gd name="T52" fmla="*/ 2 w 13"/>
                  <a:gd name="T53" fmla="*/ 16 h 34"/>
                  <a:gd name="T54" fmla="*/ 0 w 13"/>
                  <a:gd name="T55" fmla="*/ 16 h 34"/>
                  <a:gd name="T56" fmla="*/ 0 w 13"/>
                  <a:gd name="T57" fmla="*/ 14 h 34"/>
                  <a:gd name="T58" fmla="*/ 0 w 13"/>
                  <a:gd name="T59" fmla="*/ 11 h 34"/>
                  <a:gd name="T60" fmla="*/ 0 w 13"/>
                  <a:gd name="T61" fmla="*/ 9 h 34"/>
                  <a:gd name="T62" fmla="*/ 2 w 13"/>
                  <a:gd name="T63" fmla="*/ 9 h 34"/>
                  <a:gd name="T64" fmla="*/ 4 w 13"/>
                  <a:gd name="T65" fmla="*/ 9 h 34"/>
                  <a:gd name="T66" fmla="*/ 4 w 13"/>
                  <a:gd name="T67" fmla="*/ 9 h 34"/>
                  <a:gd name="T68" fmla="*/ 4 w 13"/>
                  <a:gd name="T69" fmla="*/ 9 h 34"/>
                  <a:gd name="T70" fmla="*/ 6 w 13"/>
                  <a:gd name="T71" fmla="*/ 9 h 34"/>
                  <a:gd name="T72" fmla="*/ 6 w 13"/>
                  <a:gd name="T73" fmla="*/ 7 h 34"/>
                  <a:gd name="T74" fmla="*/ 9 w 13"/>
                  <a:gd name="T75" fmla="*/ 5 h 34"/>
                  <a:gd name="T76" fmla="*/ 9 w 13"/>
                  <a:gd name="T77" fmla="*/ 5 h 34"/>
                  <a:gd name="T78" fmla="*/ 9 w 13"/>
                  <a:gd name="T79" fmla="*/ 5 h 34"/>
                  <a:gd name="T80" fmla="*/ 11 w 13"/>
                  <a:gd name="T81" fmla="*/ 2 h 34"/>
                  <a:gd name="T82" fmla="*/ 11 w 13"/>
                  <a:gd name="T83" fmla="*/ 0 h 34"/>
                  <a:gd name="T84" fmla="*/ 13 w 13"/>
                  <a:gd name="T85" fmla="*/ 0 h 34"/>
                  <a:gd name="T86" fmla="*/ 13 w 13"/>
                  <a:gd name="T8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34">
                    <a:moveTo>
                      <a:pt x="13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4" y="29"/>
                    </a:lnTo>
                    <a:lnTo>
                      <a:pt x="2" y="34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0" name="Freeform 28">
                <a:extLst>
                  <a:ext uri="{FF2B5EF4-FFF2-40B4-BE49-F238E27FC236}">
                    <a16:creationId xmlns:a16="http://schemas.microsoft.com/office/drawing/2014/main" id="{E2DAD9D7-2AA3-4AA1-A00F-061EE2252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3126"/>
                <a:ext cx="14" cy="11"/>
              </a:xfrm>
              <a:custGeom>
                <a:avLst/>
                <a:gdLst>
                  <a:gd name="T0" fmla="*/ 9 w 14"/>
                  <a:gd name="T1" fmla="*/ 0 h 11"/>
                  <a:gd name="T2" fmla="*/ 14 w 14"/>
                  <a:gd name="T3" fmla="*/ 2 h 11"/>
                  <a:gd name="T4" fmla="*/ 14 w 14"/>
                  <a:gd name="T5" fmla="*/ 5 h 11"/>
                  <a:gd name="T6" fmla="*/ 14 w 14"/>
                  <a:gd name="T7" fmla="*/ 5 h 11"/>
                  <a:gd name="T8" fmla="*/ 12 w 14"/>
                  <a:gd name="T9" fmla="*/ 7 h 11"/>
                  <a:gd name="T10" fmla="*/ 12 w 14"/>
                  <a:gd name="T11" fmla="*/ 9 h 11"/>
                  <a:gd name="T12" fmla="*/ 9 w 14"/>
                  <a:gd name="T13" fmla="*/ 7 h 11"/>
                  <a:gd name="T14" fmla="*/ 7 w 14"/>
                  <a:gd name="T15" fmla="*/ 11 h 11"/>
                  <a:gd name="T16" fmla="*/ 7 w 14"/>
                  <a:gd name="T17" fmla="*/ 11 h 11"/>
                  <a:gd name="T18" fmla="*/ 5 w 14"/>
                  <a:gd name="T19" fmla="*/ 11 h 11"/>
                  <a:gd name="T20" fmla="*/ 5 w 14"/>
                  <a:gd name="T21" fmla="*/ 11 h 11"/>
                  <a:gd name="T22" fmla="*/ 5 w 14"/>
                  <a:gd name="T23" fmla="*/ 11 h 11"/>
                  <a:gd name="T24" fmla="*/ 5 w 14"/>
                  <a:gd name="T25" fmla="*/ 11 h 11"/>
                  <a:gd name="T26" fmla="*/ 5 w 14"/>
                  <a:gd name="T27" fmla="*/ 11 h 11"/>
                  <a:gd name="T28" fmla="*/ 5 w 14"/>
                  <a:gd name="T29" fmla="*/ 11 h 11"/>
                  <a:gd name="T30" fmla="*/ 5 w 14"/>
                  <a:gd name="T31" fmla="*/ 11 h 11"/>
                  <a:gd name="T32" fmla="*/ 2 w 14"/>
                  <a:gd name="T33" fmla="*/ 11 h 11"/>
                  <a:gd name="T34" fmla="*/ 2 w 14"/>
                  <a:gd name="T35" fmla="*/ 11 h 11"/>
                  <a:gd name="T36" fmla="*/ 0 w 14"/>
                  <a:gd name="T37" fmla="*/ 11 h 11"/>
                  <a:gd name="T38" fmla="*/ 5 w 14"/>
                  <a:gd name="T39" fmla="*/ 0 h 11"/>
                  <a:gd name="T40" fmla="*/ 7 w 14"/>
                  <a:gd name="T41" fmla="*/ 2 h 11"/>
                  <a:gd name="T42" fmla="*/ 9 w 14"/>
                  <a:gd name="T43" fmla="*/ 2 h 11"/>
                  <a:gd name="T44" fmla="*/ 9 w 14"/>
                  <a:gd name="T45" fmla="*/ 0 h 11"/>
                  <a:gd name="T46" fmla="*/ 9 w 14"/>
                  <a:gd name="T47" fmla="*/ 0 h 11"/>
                  <a:gd name="T48" fmla="*/ 9 w 14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1">
                    <a:moveTo>
                      <a:pt x="9" y="0"/>
                    </a:moveTo>
                    <a:lnTo>
                      <a:pt x="14" y="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1" name="Freeform 29">
                <a:extLst>
                  <a:ext uri="{FF2B5EF4-FFF2-40B4-BE49-F238E27FC236}">
                    <a16:creationId xmlns:a16="http://schemas.microsoft.com/office/drawing/2014/main" id="{55C0C534-3A2B-459C-8D9E-1CEC1B5D3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312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2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0 w 4"/>
                  <a:gd name="T13" fmla="*/ 2 h 4"/>
                  <a:gd name="T14" fmla="*/ 0 w 4"/>
                  <a:gd name="T15" fmla="*/ 0 h 4"/>
                  <a:gd name="T16" fmla="*/ 0 w 4"/>
                  <a:gd name="T17" fmla="*/ 0 h 4"/>
                  <a:gd name="T18" fmla="*/ 0 w 4"/>
                  <a:gd name="T19" fmla="*/ 0 h 4"/>
                  <a:gd name="T20" fmla="*/ 4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2" name="Freeform 30">
                <a:extLst>
                  <a:ext uri="{FF2B5EF4-FFF2-40B4-BE49-F238E27FC236}">
                    <a16:creationId xmlns:a16="http://schemas.microsoft.com/office/drawing/2014/main" id="{F5E5DE09-4C1A-4129-BF0D-AF4CC386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169"/>
                <a:ext cx="27" cy="25"/>
              </a:xfrm>
              <a:custGeom>
                <a:avLst/>
                <a:gdLst>
                  <a:gd name="T0" fmla="*/ 11 w 27"/>
                  <a:gd name="T1" fmla="*/ 0 h 25"/>
                  <a:gd name="T2" fmla="*/ 11 w 27"/>
                  <a:gd name="T3" fmla="*/ 2 h 25"/>
                  <a:gd name="T4" fmla="*/ 18 w 27"/>
                  <a:gd name="T5" fmla="*/ 0 h 25"/>
                  <a:gd name="T6" fmla="*/ 22 w 27"/>
                  <a:gd name="T7" fmla="*/ 0 h 25"/>
                  <a:gd name="T8" fmla="*/ 22 w 27"/>
                  <a:gd name="T9" fmla="*/ 0 h 25"/>
                  <a:gd name="T10" fmla="*/ 22 w 27"/>
                  <a:gd name="T11" fmla="*/ 2 h 25"/>
                  <a:gd name="T12" fmla="*/ 22 w 27"/>
                  <a:gd name="T13" fmla="*/ 2 h 25"/>
                  <a:gd name="T14" fmla="*/ 22 w 27"/>
                  <a:gd name="T15" fmla="*/ 2 h 25"/>
                  <a:gd name="T16" fmla="*/ 22 w 27"/>
                  <a:gd name="T17" fmla="*/ 2 h 25"/>
                  <a:gd name="T18" fmla="*/ 27 w 27"/>
                  <a:gd name="T19" fmla="*/ 2 h 25"/>
                  <a:gd name="T20" fmla="*/ 27 w 27"/>
                  <a:gd name="T21" fmla="*/ 4 h 25"/>
                  <a:gd name="T22" fmla="*/ 27 w 27"/>
                  <a:gd name="T23" fmla="*/ 11 h 25"/>
                  <a:gd name="T24" fmla="*/ 27 w 27"/>
                  <a:gd name="T25" fmla="*/ 11 h 25"/>
                  <a:gd name="T26" fmla="*/ 27 w 27"/>
                  <a:gd name="T27" fmla="*/ 11 h 25"/>
                  <a:gd name="T28" fmla="*/ 22 w 27"/>
                  <a:gd name="T29" fmla="*/ 11 h 25"/>
                  <a:gd name="T30" fmla="*/ 22 w 27"/>
                  <a:gd name="T31" fmla="*/ 11 h 25"/>
                  <a:gd name="T32" fmla="*/ 20 w 27"/>
                  <a:gd name="T33" fmla="*/ 11 h 25"/>
                  <a:gd name="T34" fmla="*/ 15 w 27"/>
                  <a:gd name="T35" fmla="*/ 11 h 25"/>
                  <a:gd name="T36" fmla="*/ 15 w 27"/>
                  <a:gd name="T37" fmla="*/ 16 h 25"/>
                  <a:gd name="T38" fmla="*/ 11 w 27"/>
                  <a:gd name="T39" fmla="*/ 16 h 25"/>
                  <a:gd name="T40" fmla="*/ 11 w 27"/>
                  <a:gd name="T41" fmla="*/ 16 h 25"/>
                  <a:gd name="T42" fmla="*/ 13 w 27"/>
                  <a:gd name="T43" fmla="*/ 22 h 25"/>
                  <a:gd name="T44" fmla="*/ 11 w 27"/>
                  <a:gd name="T45" fmla="*/ 22 h 25"/>
                  <a:gd name="T46" fmla="*/ 11 w 27"/>
                  <a:gd name="T47" fmla="*/ 22 h 25"/>
                  <a:gd name="T48" fmla="*/ 9 w 27"/>
                  <a:gd name="T49" fmla="*/ 22 h 25"/>
                  <a:gd name="T50" fmla="*/ 9 w 27"/>
                  <a:gd name="T51" fmla="*/ 22 h 25"/>
                  <a:gd name="T52" fmla="*/ 9 w 27"/>
                  <a:gd name="T53" fmla="*/ 22 h 25"/>
                  <a:gd name="T54" fmla="*/ 9 w 27"/>
                  <a:gd name="T55" fmla="*/ 25 h 25"/>
                  <a:gd name="T56" fmla="*/ 6 w 27"/>
                  <a:gd name="T57" fmla="*/ 22 h 25"/>
                  <a:gd name="T58" fmla="*/ 4 w 27"/>
                  <a:gd name="T59" fmla="*/ 20 h 25"/>
                  <a:gd name="T60" fmla="*/ 4 w 27"/>
                  <a:gd name="T61" fmla="*/ 20 h 25"/>
                  <a:gd name="T62" fmla="*/ 4 w 27"/>
                  <a:gd name="T63" fmla="*/ 20 h 25"/>
                  <a:gd name="T64" fmla="*/ 0 w 27"/>
                  <a:gd name="T65" fmla="*/ 7 h 25"/>
                  <a:gd name="T66" fmla="*/ 4 w 27"/>
                  <a:gd name="T67" fmla="*/ 4 h 25"/>
                  <a:gd name="T68" fmla="*/ 4 w 27"/>
                  <a:gd name="T69" fmla="*/ 4 h 25"/>
                  <a:gd name="T70" fmla="*/ 4 w 27"/>
                  <a:gd name="T71" fmla="*/ 4 h 25"/>
                  <a:gd name="T72" fmla="*/ 4 w 27"/>
                  <a:gd name="T73" fmla="*/ 4 h 25"/>
                  <a:gd name="T74" fmla="*/ 4 w 27"/>
                  <a:gd name="T75" fmla="*/ 4 h 25"/>
                  <a:gd name="T76" fmla="*/ 4 w 27"/>
                  <a:gd name="T77" fmla="*/ 4 h 25"/>
                  <a:gd name="T78" fmla="*/ 6 w 27"/>
                  <a:gd name="T79" fmla="*/ 4 h 25"/>
                  <a:gd name="T80" fmla="*/ 6 w 27"/>
                  <a:gd name="T81" fmla="*/ 4 h 25"/>
                  <a:gd name="T82" fmla="*/ 6 w 27"/>
                  <a:gd name="T83" fmla="*/ 4 h 25"/>
                  <a:gd name="T84" fmla="*/ 6 w 27"/>
                  <a:gd name="T85" fmla="*/ 4 h 25"/>
                  <a:gd name="T86" fmla="*/ 11 w 27"/>
                  <a:gd name="T87" fmla="*/ 2 h 25"/>
                  <a:gd name="T88" fmla="*/ 11 w 27"/>
                  <a:gd name="T89" fmla="*/ 0 h 25"/>
                  <a:gd name="T90" fmla="*/ 11 w 27"/>
                  <a:gd name="T91" fmla="*/ 0 h 25"/>
                  <a:gd name="T92" fmla="*/ 11 w 27"/>
                  <a:gd name="T9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5">
                    <a:moveTo>
                      <a:pt x="11" y="0"/>
                    </a:moveTo>
                    <a:lnTo>
                      <a:pt x="11" y="2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5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6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0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3" name="Freeform 31">
                <a:extLst>
                  <a:ext uri="{FF2B5EF4-FFF2-40B4-BE49-F238E27FC236}">
                    <a16:creationId xmlns:a16="http://schemas.microsoft.com/office/drawing/2014/main" id="{810F44FE-FB94-474B-8B29-782B6D70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3162"/>
                <a:ext cx="16" cy="9"/>
              </a:xfrm>
              <a:custGeom>
                <a:avLst/>
                <a:gdLst>
                  <a:gd name="T0" fmla="*/ 0 w 16"/>
                  <a:gd name="T1" fmla="*/ 0 h 9"/>
                  <a:gd name="T2" fmla="*/ 7 w 16"/>
                  <a:gd name="T3" fmla="*/ 0 h 9"/>
                  <a:gd name="T4" fmla="*/ 11 w 16"/>
                  <a:gd name="T5" fmla="*/ 0 h 9"/>
                  <a:gd name="T6" fmla="*/ 13 w 16"/>
                  <a:gd name="T7" fmla="*/ 0 h 9"/>
                  <a:gd name="T8" fmla="*/ 13 w 16"/>
                  <a:gd name="T9" fmla="*/ 0 h 9"/>
                  <a:gd name="T10" fmla="*/ 13 w 16"/>
                  <a:gd name="T11" fmla="*/ 0 h 9"/>
                  <a:gd name="T12" fmla="*/ 13 w 16"/>
                  <a:gd name="T13" fmla="*/ 2 h 9"/>
                  <a:gd name="T14" fmla="*/ 13 w 16"/>
                  <a:gd name="T15" fmla="*/ 5 h 9"/>
                  <a:gd name="T16" fmla="*/ 16 w 16"/>
                  <a:gd name="T17" fmla="*/ 9 h 9"/>
                  <a:gd name="T18" fmla="*/ 11 w 16"/>
                  <a:gd name="T19" fmla="*/ 9 h 9"/>
                  <a:gd name="T20" fmla="*/ 11 w 16"/>
                  <a:gd name="T21" fmla="*/ 9 h 9"/>
                  <a:gd name="T22" fmla="*/ 11 w 16"/>
                  <a:gd name="T23" fmla="*/ 9 h 9"/>
                  <a:gd name="T24" fmla="*/ 11 w 16"/>
                  <a:gd name="T25" fmla="*/ 9 h 9"/>
                  <a:gd name="T26" fmla="*/ 11 w 16"/>
                  <a:gd name="T27" fmla="*/ 7 h 9"/>
                  <a:gd name="T28" fmla="*/ 11 w 16"/>
                  <a:gd name="T29" fmla="*/ 7 h 9"/>
                  <a:gd name="T30" fmla="*/ 7 w 16"/>
                  <a:gd name="T31" fmla="*/ 7 h 9"/>
                  <a:gd name="T32" fmla="*/ 0 w 16"/>
                  <a:gd name="T33" fmla="*/ 9 h 9"/>
                  <a:gd name="T34" fmla="*/ 0 w 16"/>
                  <a:gd name="T35" fmla="*/ 7 h 9"/>
                  <a:gd name="T36" fmla="*/ 0 w 16"/>
                  <a:gd name="T37" fmla="*/ 5 h 9"/>
                  <a:gd name="T38" fmla="*/ 0 w 16"/>
                  <a:gd name="T39" fmla="*/ 5 h 9"/>
                  <a:gd name="T40" fmla="*/ 0 w 16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9">
                    <a:moveTo>
                      <a:pt x="0" y="0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7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4" name="Freeform 32">
                <a:extLst>
                  <a:ext uri="{FF2B5EF4-FFF2-40B4-BE49-F238E27FC236}">
                    <a16:creationId xmlns:a16="http://schemas.microsoft.com/office/drawing/2014/main" id="{C34F32C9-D401-4D82-94C6-C922AB017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162"/>
                <a:ext cx="12" cy="14"/>
              </a:xfrm>
              <a:custGeom>
                <a:avLst/>
                <a:gdLst>
                  <a:gd name="T0" fmla="*/ 9 w 12"/>
                  <a:gd name="T1" fmla="*/ 0 h 14"/>
                  <a:gd name="T2" fmla="*/ 12 w 12"/>
                  <a:gd name="T3" fmla="*/ 5 h 14"/>
                  <a:gd name="T4" fmla="*/ 12 w 12"/>
                  <a:gd name="T5" fmla="*/ 9 h 14"/>
                  <a:gd name="T6" fmla="*/ 12 w 12"/>
                  <a:gd name="T7" fmla="*/ 11 h 14"/>
                  <a:gd name="T8" fmla="*/ 12 w 12"/>
                  <a:gd name="T9" fmla="*/ 14 h 14"/>
                  <a:gd name="T10" fmla="*/ 12 w 12"/>
                  <a:gd name="T11" fmla="*/ 14 h 14"/>
                  <a:gd name="T12" fmla="*/ 7 w 12"/>
                  <a:gd name="T13" fmla="*/ 14 h 14"/>
                  <a:gd name="T14" fmla="*/ 7 w 12"/>
                  <a:gd name="T15" fmla="*/ 11 h 14"/>
                  <a:gd name="T16" fmla="*/ 7 w 12"/>
                  <a:gd name="T17" fmla="*/ 11 h 14"/>
                  <a:gd name="T18" fmla="*/ 7 w 12"/>
                  <a:gd name="T19" fmla="*/ 11 h 14"/>
                  <a:gd name="T20" fmla="*/ 5 w 12"/>
                  <a:gd name="T21" fmla="*/ 11 h 14"/>
                  <a:gd name="T22" fmla="*/ 5 w 12"/>
                  <a:gd name="T23" fmla="*/ 11 h 14"/>
                  <a:gd name="T24" fmla="*/ 3 w 12"/>
                  <a:gd name="T25" fmla="*/ 11 h 14"/>
                  <a:gd name="T26" fmla="*/ 3 w 12"/>
                  <a:gd name="T27" fmla="*/ 11 h 14"/>
                  <a:gd name="T28" fmla="*/ 3 w 12"/>
                  <a:gd name="T29" fmla="*/ 9 h 14"/>
                  <a:gd name="T30" fmla="*/ 0 w 12"/>
                  <a:gd name="T31" fmla="*/ 7 h 14"/>
                  <a:gd name="T32" fmla="*/ 0 w 12"/>
                  <a:gd name="T33" fmla="*/ 7 h 14"/>
                  <a:gd name="T34" fmla="*/ 0 w 12"/>
                  <a:gd name="T35" fmla="*/ 5 h 14"/>
                  <a:gd name="T36" fmla="*/ 0 w 12"/>
                  <a:gd name="T37" fmla="*/ 2 h 14"/>
                  <a:gd name="T38" fmla="*/ 0 w 12"/>
                  <a:gd name="T39" fmla="*/ 0 h 14"/>
                  <a:gd name="T40" fmla="*/ 0 w 12"/>
                  <a:gd name="T41" fmla="*/ 0 h 14"/>
                  <a:gd name="T42" fmla="*/ 0 w 12"/>
                  <a:gd name="T43" fmla="*/ 0 h 14"/>
                  <a:gd name="T44" fmla="*/ 0 w 12"/>
                  <a:gd name="T45" fmla="*/ 0 h 14"/>
                  <a:gd name="T46" fmla="*/ 3 w 12"/>
                  <a:gd name="T47" fmla="*/ 0 h 14"/>
                  <a:gd name="T48" fmla="*/ 5 w 12"/>
                  <a:gd name="T49" fmla="*/ 0 h 14"/>
                  <a:gd name="T50" fmla="*/ 7 w 12"/>
                  <a:gd name="T51" fmla="*/ 0 h 14"/>
                  <a:gd name="T52" fmla="*/ 7 w 12"/>
                  <a:gd name="T53" fmla="*/ 0 h 14"/>
                  <a:gd name="T54" fmla="*/ 9 w 12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14">
                    <a:moveTo>
                      <a:pt x="9" y="0"/>
                    </a:moveTo>
                    <a:lnTo>
                      <a:pt x="12" y="5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5" name="Freeform 33">
                <a:extLst>
                  <a:ext uri="{FF2B5EF4-FFF2-40B4-BE49-F238E27FC236}">
                    <a16:creationId xmlns:a16="http://schemas.microsoft.com/office/drawing/2014/main" id="{404E70C7-BA51-4A33-B95A-0F355B1B0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3162"/>
                <a:ext cx="20" cy="14"/>
              </a:xfrm>
              <a:custGeom>
                <a:avLst/>
                <a:gdLst>
                  <a:gd name="T0" fmla="*/ 9 w 20"/>
                  <a:gd name="T1" fmla="*/ 14 h 14"/>
                  <a:gd name="T2" fmla="*/ 6 w 20"/>
                  <a:gd name="T3" fmla="*/ 14 h 14"/>
                  <a:gd name="T4" fmla="*/ 6 w 20"/>
                  <a:gd name="T5" fmla="*/ 14 h 14"/>
                  <a:gd name="T6" fmla="*/ 6 w 20"/>
                  <a:gd name="T7" fmla="*/ 11 h 14"/>
                  <a:gd name="T8" fmla="*/ 6 w 20"/>
                  <a:gd name="T9" fmla="*/ 11 h 14"/>
                  <a:gd name="T10" fmla="*/ 6 w 20"/>
                  <a:gd name="T11" fmla="*/ 11 h 14"/>
                  <a:gd name="T12" fmla="*/ 6 w 20"/>
                  <a:gd name="T13" fmla="*/ 11 h 14"/>
                  <a:gd name="T14" fmla="*/ 6 w 20"/>
                  <a:gd name="T15" fmla="*/ 11 h 14"/>
                  <a:gd name="T16" fmla="*/ 6 w 20"/>
                  <a:gd name="T17" fmla="*/ 9 h 14"/>
                  <a:gd name="T18" fmla="*/ 6 w 20"/>
                  <a:gd name="T19" fmla="*/ 9 h 14"/>
                  <a:gd name="T20" fmla="*/ 6 w 20"/>
                  <a:gd name="T21" fmla="*/ 9 h 14"/>
                  <a:gd name="T22" fmla="*/ 4 w 20"/>
                  <a:gd name="T23" fmla="*/ 7 h 14"/>
                  <a:gd name="T24" fmla="*/ 4 w 20"/>
                  <a:gd name="T25" fmla="*/ 7 h 14"/>
                  <a:gd name="T26" fmla="*/ 4 w 20"/>
                  <a:gd name="T27" fmla="*/ 5 h 14"/>
                  <a:gd name="T28" fmla="*/ 2 w 20"/>
                  <a:gd name="T29" fmla="*/ 5 h 14"/>
                  <a:gd name="T30" fmla="*/ 0 w 20"/>
                  <a:gd name="T31" fmla="*/ 2 h 14"/>
                  <a:gd name="T32" fmla="*/ 4 w 20"/>
                  <a:gd name="T33" fmla="*/ 0 h 14"/>
                  <a:gd name="T34" fmla="*/ 6 w 20"/>
                  <a:gd name="T35" fmla="*/ 0 h 14"/>
                  <a:gd name="T36" fmla="*/ 11 w 20"/>
                  <a:gd name="T37" fmla="*/ 0 h 14"/>
                  <a:gd name="T38" fmla="*/ 11 w 20"/>
                  <a:gd name="T39" fmla="*/ 0 h 14"/>
                  <a:gd name="T40" fmla="*/ 11 w 20"/>
                  <a:gd name="T41" fmla="*/ 0 h 14"/>
                  <a:gd name="T42" fmla="*/ 13 w 20"/>
                  <a:gd name="T43" fmla="*/ 2 h 14"/>
                  <a:gd name="T44" fmla="*/ 13 w 20"/>
                  <a:gd name="T45" fmla="*/ 2 h 14"/>
                  <a:gd name="T46" fmla="*/ 13 w 20"/>
                  <a:gd name="T47" fmla="*/ 5 h 14"/>
                  <a:gd name="T48" fmla="*/ 13 w 20"/>
                  <a:gd name="T49" fmla="*/ 5 h 14"/>
                  <a:gd name="T50" fmla="*/ 13 w 20"/>
                  <a:gd name="T51" fmla="*/ 5 h 14"/>
                  <a:gd name="T52" fmla="*/ 13 w 20"/>
                  <a:gd name="T53" fmla="*/ 7 h 14"/>
                  <a:gd name="T54" fmla="*/ 13 w 20"/>
                  <a:gd name="T55" fmla="*/ 7 h 14"/>
                  <a:gd name="T56" fmla="*/ 15 w 20"/>
                  <a:gd name="T57" fmla="*/ 7 h 14"/>
                  <a:gd name="T58" fmla="*/ 15 w 20"/>
                  <a:gd name="T59" fmla="*/ 7 h 14"/>
                  <a:gd name="T60" fmla="*/ 15 w 20"/>
                  <a:gd name="T61" fmla="*/ 7 h 14"/>
                  <a:gd name="T62" fmla="*/ 15 w 20"/>
                  <a:gd name="T63" fmla="*/ 7 h 14"/>
                  <a:gd name="T64" fmla="*/ 15 w 20"/>
                  <a:gd name="T65" fmla="*/ 5 h 14"/>
                  <a:gd name="T66" fmla="*/ 15 w 20"/>
                  <a:gd name="T67" fmla="*/ 5 h 14"/>
                  <a:gd name="T68" fmla="*/ 15 w 20"/>
                  <a:gd name="T69" fmla="*/ 5 h 14"/>
                  <a:gd name="T70" fmla="*/ 15 w 20"/>
                  <a:gd name="T71" fmla="*/ 7 h 14"/>
                  <a:gd name="T72" fmla="*/ 18 w 20"/>
                  <a:gd name="T73" fmla="*/ 7 h 14"/>
                  <a:gd name="T74" fmla="*/ 18 w 20"/>
                  <a:gd name="T75" fmla="*/ 9 h 14"/>
                  <a:gd name="T76" fmla="*/ 18 w 20"/>
                  <a:gd name="T77" fmla="*/ 9 h 14"/>
                  <a:gd name="T78" fmla="*/ 18 w 20"/>
                  <a:gd name="T79" fmla="*/ 9 h 14"/>
                  <a:gd name="T80" fmla="*/ 18 w 20"/>
                  <a:gd name="T81" fmla="*/ 9 h 14"/>
                  <a:gd name="T82" fmla="*/ 18 w 20"/>
                  <a:gd name="T83" fmla="*/ 9 h 14"/>
                  <a:gd name="T84" fmla="*/ 18 w 20"/>
                  <a:gd name="T85" fmla="*/ 11 h 14"/>
                  <a:gd name="T86" fmla="*/ 20 w 20"/>
                  <a:gd name="T87" fmla="*/ 9 h 14"/>
                  <a:gd name="T88" fmla="*/ 18 w 20"/>
                  <a:gd name="T89" fmla="*/ 11 h 14"/>
                  <a:gd name="T90" fmla="*/ 15 w 20"/>
                  <a:gd name="T91" fmla="*/ 11 h 14"/>
                  <a:gd name="T92" fmla="*/ 15 w 20"/>
                  <a:gd name="T93" fmla="*/ 11 h 14"/>
                  <a:gd name="T94" fmla="*/ 15 w 20"/>
                  <a:gd name="T95" fmla="*/ 11 h 14"/>
                  <a:gd name="T96" fmla="*/ 15 w 20"/>
                  <a:gd name="T97" fmla="*/ 11 h 14"/>
                  <a:gd name="T98" fmla="*/ 13 w 20"/>
                  <a:gd name="T99" fmla="*/ 11 h 14"/>
                  <a:gd name="T100" fmla="*/ 13 w 20"/>
                  <a:gd name="T101" fmla="*/ 11 h 14"/>
                  <a:gd name="T102" fmla="*/ 13 w 20"/>
                  <a:gd name="T103" fmla="*/ 11 h 14"/>
                  <a:gd name="T104" fmla="*/ 13 w 20"/>
                  <a:gd name="T105" fmla="*/ 11 h 14"/>
                  <a:gd name="T106" fmla="*/ 13 w 20"/>
                  <a:gd name="T107" fmla="*/ 11 h 14"/>
                  <a:gd name="T108" fmla="*/ 13 w 20"/>
                  <a:gd name="T109" fmla="*/ 11 h 14"/>
                  <a:gd name="T110" fmla="*/ 9 w 20"/>
                  <a:gd name="T111" fmla="*/ 14 h 14"/>
                  <a:gd name="T112" fmla="*/ 9 w 20"/>
                  <a:gd name="T1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" h="14">
                    <a:moveTo>
                      <a:pt x="9" y="14"/>
                    </a:moveTo>
                    <a:lnTo>
                      <a:pt x="6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9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6" name="Freeform 34">
                <a:extLst>
                  <a:ext uri="{FF2B5EF4-FFF2-40B4-BE49-F238E27FC236}">
                    <a16:creationId xmlns:a16="http://schemas.microsoft.com/office/drawing/2014/main" id="{8AD5F66F-41AC-4FCC-9BD3-C84382DCD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162"/>
                <a:ext cx="9" cy="11"/>
              </a:xfrm>
              <a:custGeom>
                <a:avLst/>
                <a:gdLst>
                  <a:gd name="T0" fmla="*/ 9 w 9"/>
                  <a:gd name="T1" fmla="*/ 9 h 11"/>
                  <a:gd name="T2" fmla="*/ 7 w 9"/>
                  <a:gd name="T3" fmla="*/ 11 h 11"/>
                  <a:gd name="T4" fmla="*/ 7 w 9"/>
                  <a:gd name="T5" fmla="*/ 9 h 11"/>
                  <a:gd name="T6" fmla="*/ 7 w 9"/>
                  <a:gd name="T7" fmla="*/ 9 h 11"/>
                  <a:gd name="T8" fmla="*/ 7 w 9"/>
                  <a:gd name="T9" fmla="*/ 9 h 11"/>
                  <a:gd name="T10" fmla="*/ 7 w 9"/>
                  <a:gd name="T11" fmla="*/ 9 h 11"/>
                  <a:gd name="T12" fmla="*/ 7 w 9"/>
                  <a:gd name="T13" fmla="*/ 9 h 11"/>
                  <a:gd name="T14" fmla="*/ 7 w 9"/>
                  <a:gd name="T15" fmla="*/ 7 h 11"/>
                  <a:gd name="T16" fmla="*/ 4 w 9"/>
                  <a:gd name="T17" fmla="*/ 7 h 11"/>
                  <a:gd name="T18" fmla="*/ 4 w 9"/>
                  <a:gd name="T19" fmla="*/ 5 h 11"/>
                  <a:gd name="T20" fmla="*/ 4 w 9"/>
                  <a:gd name="T21" fmla="*/ 5 h 11"/>
                  <a:gd name="T22" fmla="*/ 4 w 9"/>
                  <a:gd name="T23" fmla="*/ 5 h 11"/>
                  <a:gd name="T24" fmla="*/ 4 w 9"/>
                  <a:gd name="T25" fmla="*/ 7 h 11"/>
                  <a:gd name="T26" fmla="*/ 4 w 9"/>
                  <a:gd name="T27" fmla="*/ 7 h 11"/>
                  <a:gd name="T28" fmla="*/ 4 w 9"/>
                  <a:gd name="T29" fmla="*/ 7 h 11"/>
                  <a:gd name="T30" fmla="*/ 4 w 9"/>
                  <a:gd name="T31" fmla="*/ 7 h 11"/>
                  <a:gd name="T32" fmla="*/ 2 w 9"/>
                  <a:gd name="T33" fmla="*/ 7 h 11"/>
                  <a:gd name="T34" fmla="*/ 2 w 9"/>
                  <a:gd name="T35" fmla="*/ 7 h 11"/>
                  <a:gd name="T36" fmla="*/ 2 w 9"/>
                  <a:gd name="T37" fmla="*/ 5 h 11"/>
                  <a:gd name="T38" fmla="*/ 2 w 9"/>
                  <a:gd name="T39" fmla="*/ 5 h 11"/>
                  <a:gd name="T40" fmla="*/ 2 w 9"/>
                  <a:gd name="T41" fmla="*/ 5 h 11"/>
                  <a:gd name="T42" fmla="*/ 2 w 9"/>
                  <a:gd name="T43" fmla="*/ 2 h 11"/>
                  <a:gd name="T44" fmla="*/ 2 w 9"/>
                  <a:gd name="T45" fmla="*/ 2 h 11"/>
                  <a:gd name="T46" fmla="*/ 0 w 9"/>
                  <a:gd name="T47" fmla="*/ 0 h 11"/>
                  <a:gd name="T48" fmla="*/ 0 w 9"/>
                  <a:gd name="T49" fmla="*/ 0 h 11"/>
                  <a:gd name="T50" fmla="*/ 0 w 9"/>
                  <a:gd name="T51" fmla="*/ 0 h 11"/>
                  <a:gd name="T52" fmla="*/ 9 w 9"/>
                  <a:gd name="T53" fmla="*/ 0 h 11"/>
                  <a:gd name="T54" fmla="*/ 9 w 9"/>
                  <a:gd name="T55" fmla="*/ 5 h 11"/>
                  <a:gd name="T56" fmla="*/ 9 w 9"/>
                  <a:gd name="T57" fmla="*/ 5 h 11"/>
                  <a:gd name="T58" fmla="*/ 9 w 9"/>
                  <a:gd name="T59" fmla="*/ 7 h 11"/>
                  <a:gd name="T60" fmla="*/ 9 w 9"/>
                  <a:gd name="T61" fmla="*/ 7 h 11"/>
                  <a:gd name="T62" fmla="*/ 9 w 9"/>
                  <a:gd name="T63" fmla="*/ 7 h 11"/>
                  <a:gd name="T64" fmla="*/ 9 w 9"/>
                  <a:gd name="T65" fmla="*/ 9 h 11"/>
                  <a:gd name="T66" fmla="*/ 9 w 9"/>
                  <a:gd name="T6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" h="11">
                    <a:moveTo>
                      <a:pt x="9" y="9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7" name="Freeform 35">
                <a:extLst>
                  <a:ext uri="{FF2B5EF4-FFF2-40B4-BE49-F238E27FC236}">
                    <a16:creationId xmlns:a16="http://schemas.microsoft.com/office/drawing/2014/main" id="{372D81BB-2D24-4CD9-BD04-8266B9C03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180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5 h 5"/>
                  <a:gd name="T4" fmla="*/ 0 w 4"/>
                  <a:gd name="T5" fmla="*/ 5 h 5"/>
                  <a:gd name="T6" fmla="*/ 0 w 4"/>
                  <a:gd name="T7" fmla="*/ 5 h 5"/>
                  <a:gd name="T8" fmla="*/ 0 w 4"/>
                  <a:gd name="T9" fmla="*/ 5 h 5"/>
                  <a:gd name="T10" fmla="*/ 0 w 4"/>
                  <a:gd name="T11" fmla="*/ 2 h 5"/>
                  <a:gd name="T12" fmla="*/ 0 w 4"/>
                  <a:gd name="T13" fmla="*/ 2 h 5"/>
                  <a:gd name="T14" fmla="*/ 0 w 4"/>
                  <a:gd name="T15" fmla="*/ 2 h 5"/>
                  <a:gd name="T16" fmla="*/ 0 w 4"/>
                  <a:gd name="T17" fmla="*/ 2 h 5"/>
                  <a:gd name="T18" fmla="*/ 2 w 4"/>
                  <a:gd name="T19" fmla="*/ 2 h 5"/>
                  <a:gd name="T20" fmla="*/ 2 w 4"/>
                  <a:gd name="T21" fmla="*/ 0 h 5"/>
                  <a:gd name="T22" fmla="*/ 4 w 4"/>
                  <a:gd name="T23" fmla="*/ 0 h 5"/>
                  <a:gd name="T24" fmla="*/ 4 w 4"/>
                  <a:gd name="T25" fmla="*/ 2 h 5"/>
                  <a:gd name="T26" fmla="*/ 4 w 4"/>
                  <a:gd name="T27" fmla="*/ 2 h 5"/>
                  <a:gd name="T28" fmla="*/ 4 w 4"/>
                  <a:gd name="T29" fmla="*/ 2 h 5"/>
                  <a:gd name="T30" fmla="*/ 4 w 4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8" name="Freeform 36">
                <a:extLst>
                  <a:ext uri="{FF2B5EF4-FFF2-40B4-BE49-F238E27FC236}">
                    <a16:creationId xmlns:a16="http://schemas.microsoft.com/office/drawing/2014/main" id="{D051B694-A08E-407A-9DA3-39982D77C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680"/>
                <a:ext cx="61" cy="56"/>
              </a:xfrm>
              <a:custGeom>
                <a:avLst/>
                <a:gdLst>
                  <a:gd name="T0" fmla="*/ 19 w 27"/>
                  <a:gd name="T1" fmla="*/ 4 h 25"/>
                  <a:gd name="T2" fmla="*/ 19 w 27"/>
                  <a:gd name="T3" fmla="*/ 4 h 25"/>
                  <a:gd name="T4" fmla="*/ 18 w 27"/>
                  <a:gd name="T5" fmla="*/ 2 h 25"/>
                  <a:gd name="T6" fmla="*/ 17 w 27"/>
                  <a:gd name="T7" fmla="*/ 0 h 25"/>
                  <a:gd name="T8" fmla="*/ 17 w 27"/>
                  <a:gd name="T9" fmla="*/ 6 h 25"/>
                  <a:gd name="T10" fmla="*/ 20 w 27"/>
                  <a:gd name="T11" fmla="*/ 17 h 25"/>
                  <a:gd name="T12" fmla="*/ 15 w 27"/>
                  <a:gd name="T13" fmla="*/ 18 h 25"/>
                  <a:gd name="T14" fmla="*/ 14 w 27"/>
                  <a:gd name="T15" fmla="*/ 18 h 25"/>
                  <a:gd name="T16" fmla="*/ 12 w 27"/>
                  <a:gd name="T17" fmla="*/ 19 h 25"/>
                  <a:gd name="T18" fmla="*/ 9 w 27"/>
                  <a:gd name="T19" fmla="*/ 20 h 25"/>
                  <a:gd name="T20" fmla="*/ 8 w 27"/>
                  <a:gd name="T21" fmla="*/ 21 h 25"/>
                  <a:gd name="T22" fmla="*/ 8 w 27"/>
                  <a:gd name="T23" fmla="*/ 21 h 25"/>
                  <a:gd name="T24" fmla="*/ 6 w 27"/>
                  <a:gd name="T25" fmla="*/ 21 h 25"/>
                  <a:gd name="T26" fmla="*/ 5 w 27"/>
                  <a:gd name="T27" fmla="*/ 22 h 25"/>
                  <a:gd name="T28" fmla="*/ 3 w 27"/>
                  <a:gd name="T29" fmla="*/ 22 h 25"/>
                  <a:gd name="T30" fmla="*/ 3 w 27"/>
                  <a:gd name="T31" fmla="*/ 22 h 25"/>
                  <a:gd name="T32" fmla="*/ 1 w 27"/>
                  <a:gd name="T33" fmla="*/ 23 h 25"/>
                  <a:gd name="T34" fmla="*/ 0 w 27"/>
                  <a:gd name="T35" fmla="*/ 23 h 25"/>
                  <a:gd name="T36" fmla="*/ 1 w 27"/>
                  <a:gd name="T37" fmla="*/ 25 h 25"/>
                  <a:gd name="T38" fmla="*/ 3 w 27"/>
                  <a:gd name="T39" fmla="*/ 24 h 25"/>
                  <a:gd name="T40" fmla="*/ 5 w 27"/>
                  <a:gd name="T41" fmla="*/ 24 h 25"/>
                  <a:gd name="T42" fmla="*/ 7 w 27"/>
                  <a:gd name="T43" fmla="*/ 23 h 25"/>
                  <a:gd name="T44" fmla="*/ 8 w 27"/>
                  <a:gd name="T45" fmla="*/ 23 h 25"/>
                  <a:gd name="T46" fmla="*/ 10 w 27"/>
                  <a:gd name="T47" fmla="*/ 22 h 25"/>
                  <a:gd name="T48" fmla="*/ 11 w 27"/>
                  <a:gd name="T49" fmla="*/ 22 h 25"/>
                  <a:gd name="T50" fmla="*/ 13 w 27"/>
                  <a:gd name="T51" fmla="*/ 21 h 25"/>
                  <a:gd name="T52" fmla="*/ 13 w 27"/>
                  <a:gd name="T53" fmla="*/ 21 h 25"/>
                  <a:gd name="T54" fmla="*/ 15 w 27"/>
                  <a:gd name="T55" fmla="*/ 21 h 25"/>
                  <a:gd name="T56" fmla="*/ 15 w 27"/>
                  <a:gd name="T57" fmla="*/ 20 h 25"/>
                  <a:gd name="T58" fmla="*/ 17 w 27"/>
                  <a:gd name="T59" fmla="*/ 20 h 25"/>
                  <a:gd name="T60" fmla="*/ 19 w 27"/>
                  <a:gd name="T61" fmla="*/ 20 h 25"/>
                  <a:gd name="T62" fmla="*/ 20 w 27"/>
                  <a:gd name="T63" fmla="*/ 19 h 25"/>
                  <a:gd name="T64" fmla="*/ 21 w 27"/>
                  <a:gd name="T65" fmla="*/ 19 h 25"/>
                  <a:gd name="T66" fmla="*/ 22 w 27"/>
                  <a:gd name="T67" fmla="*/ 19 h 25"/>
                  <a:gd name="T68" fmla="*/ 23 w 27"/>
                  <a:gd name="T69" fmla="*/ 18 h 25"/>
                  <a:gd name="T70" fmla="*/ 25 w 27"/>
                  <a:gd name="T71" fmla="*/ 18 h 25"/>
                  <a:gd name="T72" fmla="*/ 26 w 27"/>
                  <a:gd name="T73" fmla="*/ 17 h 25"/>
                  <a:gd name="T74" fmla="*/ 26 w 27"/>
                  <a:gd name="T75" fmla="*/ 15 h 25"/>
                  <a:gd name="T76" fmla="*/ 26 w 27"/>
                  <a:gd name="T77" fmla="*/ 15 h 25"/>
                  <a:gd name="T78" fmla="*/ 26 w 27"/>
                  <a:gd name="T79" fmla="*/ 14 h 25"/>
                  <a:gd name="T80" fmla="*/ 27 w 27"/>
                  <a:gd name="T81" fmla="*/ 12 h 25"/>
                  <a:gd name="T82" fmla="*/ 27 w 27"/>
                  <a:gd name="T83" fmla="*/ 8 h 25"/>
                  <a:gd name="T84" fmla="*/ 24 w 27"/>
                  <a:gd name="T85" fmla="*/ 7 h 25"/>
                  <a:gd name="T86" fmla="*/ 24 w 27"/>
                  <a:gd name="T87" fmla="*/ 5 h 25"/>
                  <a:gd name="T88" fmla="*/ 21 w 27"/>
                  <a:gd name="T89" fmla="*/ 5 h 25"/>
                  <a:gd name="T90" fmla="*/ 19 w 27"/>
                  <a:gd name="T9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5">
                    <a:moveTo>
                      <a:pt x="19" y="4"/>
                    </a:move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8" y="10"/>
                    </a:lnTo>
                    <a:lnTo>
                      <a:pt x="20" y="17"/>
                    </a:lnTo>
                    <a:lnTo>
                      <a:pt x="18" y="17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5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6" y="18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6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3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9" name="Freeform 37">
                <a:extLst>
                  <a:ext uri="{FF2B5EF4-FFF2-40B4-BE49-F238E27FC236}">
                    <a16:creationId xmlns:a16="http://schemas.microsoft.com/office/drawing/2014/main" id="{1415C0EE-1C1A-4477-814D-31FB66E41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722"/>
                <a:ext cx="9" cy="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3 h 4"/>
                  <a:gd name="T14" fmla="*/ 1 w 4"/>
                  <a:gd name="T15" fmla="*/ 1 h 4"/>
                  <a:gd name="T16" fmla="*/ 1 w 4"/>
                  <a:gd name="T17" fmla="*/ 1 h 4"/>
                  <a:gd name="T18" fmla="*/ 1 w 4"/>
                  <a:gd name="T19" fmla="*/ 1 h 4"/>
                  <a:gd name="T20" fmla="*/ 0 w 4"/>
                  <a:gd name="T21" fmla="*/ 0 h 4"/>
                  <a:gd name="T22" fmla="*/ 0 w 4"/>
                  <a:gd name="T23" fmla="*/ 0 h 4"/>
                  <a:gd name="T24" fmla="*/ 0 w 4"/>
                  <a:gd name="T25" fmla="*/ 0 h 4"/>
                  <a:gd name="T26" fmla="*/ 1 w 4"/>
                  <a:gd name="T27" fmla="*/ 4 h 4"/>
                  <a:gd name="T28" fmla="*/ 1 w 4"/>
                  <a:gd name="T29" fmla="*/ 4 h 4"/>
                  <a:gd name="T30" fmla="*/ 2 w 4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0" name="Freeform 38">
                <a:extLst>
                  <a:ext uri="{FF2B5EF4-FFF2-40B4-BE49-F238E27FC236}">
                    <a16:creationId xmlns:a16="http://schemas.microsoft.com/office/drawing/2014/main" id="{08CE328C-BFBF-4B1E-9D77-607D945DB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702"/>
                <a:ext cx="25" cy="27"/>
              </a:xfrm>
              <a:custGeom>
                <a:avLst/>
                <a:gdLst>
                  <a:gd name="T0" fmla="*/ 9 w 11"/>
                  <a:gd name="T1" fmla="*/ 12 h 12"/>
                  <a:gd name="T2" fmla="*/ 9 w 11"/>
                  <a:gd name="T3" fmla="*/ 12 h 12"/>
                  <a:gd name="T4" fmla="*/ 9 w 11"/>
                  <a:gd name="T5" fmla="*/ 12 h 12"/>
                  <a:gd name="T6" fmla="*/ 10 w 11"/>
                  <a:gd name="T7" fmla="*/ 12 h 12"/>
                  <a:gd name="T8" fmla="*/ 10 w 11"/>
                  <a:gd name="T9" fmla="*/ 12 h 12"/>
                  <a:gd name="T10" fmla="*/ 11 w 11"/>
                  <a:gd name="T11" fmla="*/ 12 h 12"/>
                  <a:gd name="T12" fmla="*/ 10 w 11"/>
                  <a:gd name="T13" fmla="*/ 11 h 12"/>
                  <a:gd name="T14" fmla="*/ 10 w 11"/>
                  <a:gd name="T15" fmla="*/ 7 h 12"/>
                  <a:gd name="T16" fmla="*/ 9 w 11"/>
                  <a:gd name="T17" fmla="*/ 7 h 12"/>
                  <a:gd name="T18" fmla="*/ 9 w 11"/>
                  <a:gd name="T19" fmla="*/ 7 h 12"/>
                  <a:gd name="T20" fmla="*/ 2 w 11"/>
                  <a:gd name="T21" fmla="*/ 0 h 12"/>
                  <a:gd name="T22" fmla="*/ 0 w 11"/>
                  <a:gd name="T23" fmla="*/ 1 h 12"/>
                  <a:gd name="T24" fmla="*/ 0 w 11"/>
                  <a:gd name="T25" fmla="*/ 1 h 12"/>
                  <a:gd name="T26" fmla="*/ 5 w 11"/>
                  <a:gd name="T27" fmla="*/ 9 h 12"/>
                  <a:gd name="T28" fmla="*/ 5 w 11"/>
                  <a:gd name="T29" fmla="*/ 9 h 12"/>
                  <a:gd name="T30" fmla="*/ 5 w 11"/>
                  <a:gd name="T31" fmla="*/ 9 h 12"/>
                  <a:gd name="T32" fmla="*/ 6 w 11"/>
                  <a:gd name="T33" fmla="*/ 10 h 12"/>
                  <a:gd name="T34" fmla="*/ 6 w 11"/>
                  <a:gd name="T35" fmla="*/ 10 h 12"/>
                  <a:gd name="T36" fmla="*/ 6 w 11"/>
                  <a:gd name="T37" fmla="*/ 10 h 12"/>
                  <a:gd name="T38" fmla="*/ 9 w 11"/>
                  <a:gd name="T39" fmla="*/ 12 h 12"/>
                  <a:gd name="T40" fmla="*/ 9 w 11"/>
                  <a:gd name="T4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2">
                    <a:moveTo>
                      <a:pt x="9" y="12"/>
                    </a:moveTo>
                    <a:lnTo>
                      <a:pt x="9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9" y="12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1" name="Freeform 39">
                <a:extLst>
                  <a:ext uri="{FF2B5EF4-FFF2-40B4-BE49-F238E27FC236}">
                    <a16:creationId xmlns:a16="http://schemas.microsoft.com/office/drawing/2014/main" id="{41619E61-7C7D-4706-86E5-D3FC15C5E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492"/>
                <a:ext cx="30" cy="28"/>
              </a:xfrm>
              <a:custGeom>
                <a:avLst/>
                <a:gdLst>
                  <a:gd name="T0" fmla="*/ 27 w 30"/>
                  <a:gd name="T1" fmla="*/ 5 h 28"/>
                  <a:gd name="T2" fmla="*/ 27 w 30"/>
                  <a:gd name="T3" fmla="*/ 5 h 28"/>
                  <a:gd name="T4" fmla="*/ 30 w 30"/>
                  <a:gd name="T5" fmla="*/ 7 h 28"/>
                  <a:gd name="T6" fmla="*/ 30 w 30"/>
                  <a:gd name="T7" fmla="*/ 7 h 28"/>
                  <a:gd name="T8" fmla="*/ 21 w 30"/>
                  <a:gd name="T9" fmla="*/ 18 h 28"/>
                  <a:gd name="T10" fmla="*/ 18 w 30"/>
                  <a:gd name="T11" fmla="*/ 16 h 28"/>
                  <a:gd name="T12" fmla="*/ 18 w 30"/>
                  <a:gd name="T13" fmla="*/ 16 h 28"/>
                  <a:gd name="T14" fmla="*/ 18 w 30"/>
                  <a:gd name="T15" fmla="*/ 16 h 28"/>
                  <a:gd name="T16" fmla="*/ 16 w 30"/>
                  <a:gd name="T17" fmla="*/ 18 h 28"/>
                  <a:gd name="T18" fmla="*/ 16 w 30"/>
                  <a:gd name="T19" fmla="*/ 18 h 28"/>
                  <a:gd name="T20" fmla="*/ 16 w 30"/>
                  <a:gd name="T21" fmla="*/ 18 h 28"/>
                  <a:gd name="T22" fmla="*/ 16 w 30"/>
                  <a:gd name="T23" fmla="*/ 18 h 28"/>
                  <a:gd name="T24" fmla="*/ 14 w 30"/>
                  <a:gd name="T25" fmla="*/ 21 h 28"/>
                  <a:gd name="T26" fmla="*/ 14 w 30"/>
                  <a:gd name="T27" fmla="*/ 21 h 28"/>
                  <a:gd name="T28" fmla="*/ 14 w 30"/>
                  <a:gd name="T29" fmla="*/ 21 h 28"/>
                  <a:gd name="T30" fmla="*/ 14 w 30"/>
                  <a:gd name="T31" fmla="*/ 21 h 28"/>
                  <a:gd name="T32" fmla="*/ 14 w 30"/>
                  <a:gd name="T33" fmla="*/ 21 h 28"/>
                  <a:gd name="T34" fmla="*/ 12 w 30"/>
                  <a:gd name="T35" fmla="*/ 18 h 28"/>
                  <a:gd name="T36" fmla="*/ 12 w 30"/>
                  <a:gd name="T37" fmla="*/ 18 h 28"/>
                  <a:gd name="T38" fmla="*/ 9 w 30"/>
                  <a:gd name="T39" fmla="*/ 23 h 28"/>
                  <a:gd name="T40" fmla="*/ 7 w 30"/>
                  <a:gd name="T41" fmla="*/ 25 h 28"/>
                  <a:gd name="T42" fmla="*/ 7 w 30"/>
                  <a:gd name="T43" fmla="*/ 25 h 28"/>
                  <a:gd name="T44" fmla="*/ 7 w 30"/>
                  <a:gd name="T45" fmla="*/ 28 h 28"/>
                  <a:gd name="T46" fmla="*/ 3 w 30"/>
                  <a:gd name="T47" fmla="*/ 23 h 28"/>
                  <a:gd name="T48" fmla="*/ 0 w 30"/>
                  <a:gd name="T49" fmla="*/ 23 h 28"/>
                  <a:gd name="T50" fmla="*/ 0 w 30"/>
                  <a:gd name="T51" fmla="*/ 23 h 28"/>
                  <a:gd name="T52" fmla="*/ 3 w 30"/>
                  <a:gd name="T53" fmla="*/ 18 h 28"/>
                  <a:gd name="T54" fmla="*/ 7 w 30"/>
                  <a:gd name="T55" fmla="*/ 12 h 28"/>
                  <a:gd name="T56" fmla="*/ 9 w 30"/>
                  <a:gd name="T57" fmla="*/ 12 h 28"/>
                  <a:gd name="T58" fmla="*/ 12 w 30"/>
                  <a:gd name="T59" fmla="*/ 7 h 28"/>
                  <a:gd name="T60" fmla="*/ 12 w 30"/>
                  <a:gd name="T61" fmla="*/ 5 h 28"/>
                  <a:gd name="T62" fmla="*/ 14 w 30"/>
                  <a:gd name="T63" fmla="*/ 3 h 28"/>
                  <a:gd name="T64" fmla="*/ 14 w 30"/>
                  <a:gd name="T65" fmla="*/ 3 h 28"/>
                  <a:gd name="T66" fmla="*/ 14 w 30"/>
                  <a:gd name="T67" fmla="*/ 3 h 28"/>
                  <a:gd name="T68" fmla="*/ 14 w 30"/>
                  <a:gd name="T69" fmla="*/ 3 h 28"/>
                  <a:gd name="T70" fmla="*/ 16 w 30"/>
                  <a:gd name="T71" fmla="*/ 3 h 28"/>
                  <a:gd name="T72" fmla="*/ 16 w 30"/>
                  <a:gd name="T73" fmla="*/ 5 h 28"/>
                  <a:gd name="T74" fmla="*/ 18 w 30"/>
                  <a:gd name="T75" fmla="*/ 3 h 28"/>
                  <a:gd name="T76" fmla="*/ 18 w 30"/>
                  <a:gd name="T77" fmla="*/ 3 h 28"/>
                  <a:gd name="T78" fmla="*/ 23 w 30"/>
                  <a:gd name="T79" fmla="*/ 3 h 28"/>
                  <a:gd name="T80" fmla="*/ 23 w 30"/>
                  <a:gd name="T81" fmla="*/ 0 h 28"/>
                  <a:gd name="T82" fmla="*/ 23 w 30"/>
                  <a:gd name="T83" fmla="*/ 0 h 28"/>
                  <a:gd name="T84" fmla="*/ 27 w 30"/>
                  <a:gd name="T8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" h="28">
                    <a:moveTo>
                      <a:pt x="27" y="5"/>
                    </a:moveTo>
                    <a:lnTo>
                      <a:pt x="27" y="5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1" y="18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9" y="23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8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8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2" name="Freeform 40">
                <a:extLst>
                  <a:ext uri="{FF2B5EF4-FFF2-40B4-BE49-F238E27FC236}">
                    <a16:creationId xmlns:a16="http://schemas.microsoft.com/office/drawing/2014/main" id="{A16B884C-886F-4528-8729-909731DEC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907"/>
                <a:ext cx="9" cy="34"/>
              </a:xfrm>
              <a:custGeom>
                <a:avLst/>
                <a:gdLst>
                  <a:gd name="T0" fmla="*/ 9 w 9"/>
                  <a:gd name="T1" fmla="*/ 34 h 34"/>
                  <a:gd name="T2" fmla="*/ 3 w 9"/>
                  <a:gd name="T3" fmla="*/ 34 h 34"/>
                  <a:gd name="T4" fmla="*/ 3 w 9"/>
                  <a:gd name="T5" fmla="*/ 34 h 34"/>
                  <a:gd name="T6" fmla="*/ 3 w 9"/>
                  <a:gd name="T7" fmla="*/ 34 h 34"/>
                  <a:gd name="T8" fmla="*/ 3 w 9"/>
                  <a:gd name="T9" fmla="*/ 32 h 34"/>
                  <a:gd name="T10" fmla="*/ 0 w 9"/>
                  <a:gd name="T11" fmla="*/ 32 h 34"/>
                  <a:gd name="T12" fmla="*/ 0 w 9"/>
                  <a:gd name="T13" fmla="*/ 30 h 34"/>
                  <a:gd name="T14" fmla="*/ 0 w 9"/>
                  <a:gd name="T15" fmla="*/ 30 h 34"/>
                  <a:gd name="T16" fmla="*/ 3 w 9"/>
                  <a:gd name="T17" fmla="*/ 30 h 34"/>
                  <a:gd name="T18" fmla="*/ 0 w 9"/>
                  <a:gd name="T19" fmla="*/ 30 h 34"/>
                  <a:gd name="T20" fmla="*/ 0 w 9"/>
                  <a:gd name="T21" fmla="*/ 27 h 34"/>
                  <a:gd name="T22" fmla="*/ 0 w 9"/>
                  <a:gd name="T23" fmla="*/ 27 h 34"/>
                  <a:gd name="T24" fmla="*/ 0 w 9"/>
                  <a:gd name="T25" fmla="*/ 25 h 34"/>
                  <a:gd name="T26" fmla="*/ 0 w 9"/>
                  <a:gd name="T27" fmla="*/ 25 h 34"/>
                  <a:gd name="T28" fmla="*/ 0 w 9"/>
                  <a:gd name="T29" fmla="*/ 25 h 34"/>
                  <a:gd name="T30" fmla="*/ 0 w 9"/>
                  <a:gd name="T31" fmla="*/ 23 h 34"/>
                  <a:gd name="T32" fmla="*/ 0 w 9"/>
                  <a:gd name="T33" fmla="*/ 23 h 34"/>
                  <a:gd name="T34" fmla="*/ 0 w 9"/>
                  <a:gd name="T35" fmla="*/ 23 h 34"/>
                  <a:gd name="T36" fmla="*/ 0 w 9"/>
                  <a:gd name="T37" fmla="*/ 14 h 34"/>
                  <a:gd name="T38" fmla="*/ 0 w 9"/>
                  <a:gd name="T39" fmla="*/ 14 h 34"/>
                  <a:gd name="T40" fmla="*/ 0 w 9"/>
                  <a:gd name="T41" fmla="*/ 12 h 34"/>
                  <a:gd name="T42" fmla="*/ 0 w 9"/>
                  <a:gd name="T43" fmla="*/ 12 h 34"/>
                  <a:gd name="T44" fmla="*/ 0 w 9"/>
                  <a:gd name="T45" fmla="*/ 12 h 34"/>
                  <a:gd name="T46" fmla="*/ 0 w 9"/>
                  <a:gd name="T47" fmla="*/ 7 h 34"/>
                  <a:gd name="T48" fmla="*/ 0 w 9"/>
                  <a:gd name="T49" fmla="*/ 5 h 34"/>
                  <a:gd name="T50" fmla="*/ 0 w 9"/>
                  <a:gd name="T51" fmla="*/ 3 h 34"/>
                  <a:gd name="T52" fmla="*/ 5 w 9"/>
                  <a:gd name="T53" fmla="*/ 0 h 34"/>
                  <a:gd name="T54" fmla="*/ 7 w 9"/>
                  <a:gd name="T55" fmla="*/ 3 h 34"/>
                  <a:gd name="T56" fmla="*/ 7 w 9"/>
                  <a:gd name="T57" fmla="*/ 3 h 34"/>
                  <a:gd name="T58" fmla="*/ 7 w 9"/>
                  <a:gd name="T59" fmla="*/ 3 h 34"/>
                  <a:gd name="T60" fmla="*/ 7 w 9"/>
                  <a:gd name="T61" fmla="*/ 3 h 34"/>
                  <a:gd name="T62" fmla="*/ 7 w 9"/>
                  <a:gd name="T63" fmla="*/ 3 h 34"/>
                  <a:gd name="T64" fmla="*/ 7 w 9"/>
                  <a:gd name="T65" fmla="*/ 3 h 34"/>
                  <a:gd name="T66" fmla="*/ 7 w 9"/>
                  <a:gd name="T67" fmla="*/ 5 h 34"/>
                  <a:gd name="T68" fmla="*/ 9 w 9"/>
                  <a:gd name="T69" fmla="*/ 7 h 34"/>
                  <a:gd name="T70" fmla="*/ 9 w 9"/>
                  <a:gd name="T71" fmla="*/ 9 h 34"/>
                  <a:gd name="T72" fmla="*/ 9 w 9"/>
                  <a:gd name="T73" fmla="*/ 12 h 34"/>
                  <a:gd name="T74" fmla="*/ 9 w 9"/>
                  <a:gd name="T75" fmla="*/ 23 h 34"/>
                  <a:gd name="T76" fmla="*/ 9 w 9"/>
                  <a:gd name="T77" fmla="*/ 23 h 34"/>
                  <a:gd name="T78" fmla="*/ 9 w 9"/>
                  <a:gd name="T79" fmla="*/ 23 h 34"/>
                  <a:gd name="T80" fmla="*/ 9 w 9"/>
                  <a:gd name="T81" fmla="*/ 25 h 34"/>
                  <a:gd name="T82" fmla="*/ 9 w 9"/>
                  <a:gd name="T83" fmla="*/ 30 h 34"/>
                  <a:gd name="T84" fmla="*/ 9 w 9"/>
                  <a:gd name="T85" fmla="*/ 32 h 34"/>
                  <a:gd name="T86" fmla="*/ 9 w 9"/>
                  <a:gd name="T87" fmla="*/ 34 h 34"/>
                  <a:gd name="T88" fmla="*/ 9 w 9"/>
                  <a:gd name="T89" fmla="*/ 34 h 34"/>
                  <a:gd name="T90" fmla="*/ 9 w 9"/>
                  <a:gd name="T9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" h="34">
                    <a:moveTo>
                      <a:pt x="9" y="34"/>
                    </a:move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30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3" name="Freeform 41">
                <a:extLst>
                  <a:ext uri="{FF2B5EF4-FFF2-40B4-BE49-F238E27FC236}">
                    <a16:creationId xmlns:a16="http://schemas.microsoft.com/office/drawing/2014/main" id="{5CE5F54F-F35F-435D-9E38-D09EDC70C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362"/>
                <a:ext cx="5" cy="2"/>
              </a:xfrm>
              <a:custGeom>
                <a:avLst/>
                <a:gdLst>
                  <a:gd name="T0" fmla="*/ 2 w 5"/>
                  <a:gd name="T1" fmla="*/ 2 h 2"/>
                  <a:gd name="T2" fmla="*/ 2 w 5"/>
                  <a:gd name="T3" fmla="*/ 2 h 2"/>
                  <a:gd name="T4" fmla="*/ 2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0 w 5"/>
                  <a:gd name="T11" fmla="*/ 2 h 2"/>
                  <a:gd name="T12" fmla="*/ 0 w 5"/>
                  <a:gd name="T13" fmla="*/ 0 h 2"/>
                  <a:gd name="T14" fmla="*/ 0 w 5"/>
                  <a:gd name="T15" fmla="*/ 0 h 2"/>
                  <a:gd name="T16" fmla="*/ 2 w 5"/>
                  <a:gd name="T17" fmla="*/ 0 h 2"/>
                  <a:gd name="T18" fmla="*/ 2 w 5"/>
                  <a:gd name="T19" fmla="*/ 0 h 2"/>
                  <a:gd name="T20" fmla="*/ 2 w 5"/>
                  <a:gd name="T21" fmla="*/ 0 h 2"/>
                  <a:gd name="T22" fmla="*/ 2 w 5"/>
                  <a:gd name="T23" fmla="*/ 0 h 2"/>
                  <a:gd name="T24" fmla="*/ 2 w 5"/>
                  <a:gd name="T25" fmla="*/ 0 h 2"/>
                  <a:gd name="T26" fmla="*/ 5 w 5"/>
                  <a:gd name="T27" fmla="*/ 2 h 2"/>
                  <a:gd name="T28" fmla="*/ 5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4" name="Freeform 42">
                <a:extLst>
                  <a:ext uri="{FF2B5EF4-FFF2-40B4-BE49-F238E27FC236}">
                    <a16:creationId xmlns:a16="http://schemas.microsoft.com/office/drawing/2014/main" id="{F8EE5044-BC60-4037-BF96-458AF4A09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2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6 w 6"/>
                  <a:gd name="T3" fmla="*/ 5 h 7"/>
                  <a:gd name="T4" fmla="*/ 2 w 6"/>
                  <a:gd name="T5" fmla="*/ 7 h 7"/>
                  <a:gd name="T6" fmla="*/ 0 w 6"/>
                  <a:gd name="T7" fmla="*/ 3 h 7"/>
                  <a:gd name="T8" fmla="*/ 6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6" y="5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5" name="Freeform 43">
                <a:extLst>
                  <a:ext uri="{FF2B5EF4-FFF2-40B4-BE49-F238E27FC236}">
                    <a16:creationId xmlns:a16="http://schemas.microsoft.com/office/drawing/2014/main" id="{2A32C75B-D409-4785-B9B8-B55C1D264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684"/>
                <a:ext cx="16" cy="14"/>
              </a:xfrm>
              <a:custGeom>
                <a:avLst/>
                <a:gdLst>
                  <a:gd name="T0" fmla="*/ 11 w 16"/>
                  <a:gd name="T1" fmla="*/ 5 h 14"/>
                  <a:gd name="T2" fmla="*/ 11 w 16"/>
                  <a:gd name="T3" fmla="*/ 5 h 14"/>
                  <a:gd name="T4" fmla="*/ 11 w 16"/>
                  <a:gd name="T5" fmla="*/ 5 h 14"/>
                  <a:gd name="T6" fmla="*/ 11 w 16"/>
                  <a:gd name="T7" fmla="*/ 5 h 14"/>
                  <a:gd name="T8" fmla="*/ 16 w 16"/>
                  <a:gd name="T9" fmla="*/ 7 h 14"/>
                  <a:gd name="T10" fmla="*/ 13 w 16"/>
                  <a:gd name="T11" fmla="*/ 14 h 14"/>
                  <a:gd name="T12" fmla="*/ 13 w 16"/>
                  <a:gd name="T13" fmla="*/ 14 h 14"/>
                  <a:gd name="T14" fmla="*/ 11 w 16"/>
                  <a:gd name="T15" fmla="*/ 14 h 14"/>
                  <a:gd name="T16" fmla="*/ 7 w 16"/>
                  <a:gd name="T17" fmla="*/ 11 h 14"/>
                  <a:gd name="T18" fmla="*/ 4 w 16"/>
                  <a:gd name="T19" fmla="*/ 11 h 14"/>
                  <a:gd name="T20" fmla="*/ 7 w 16"/>
                  <a:gd name="T21" fmla="*/ 9 h 14"/>
                  <a:gd name="T22" fmla="*/ 7 w 16"/>
                  <a:gd name="T23" fmla="*/ 7 h 14"/>
                  <a:gd name="T24" fmla="*/ 0 w 16"/>
                  <a:gd name="T25" fmla="*/ 5 h 14"/>
                  <a:gd name="T26" fmla="*/ 0 w 16"/>
                  <a:gd name="T27" fmla="*/ 5 h 14"/>
                  <a:gd name="T28" fmla="*/ 2 w 16"/>
                  <a:gd name="T29" fmla="*/ 2 h 14"/>
                  <a:gd name="T30" fmla="*/ 2 w 16"/>
                  <a:gd name="T31" fmla="*/ 0 h 14"/>
                  <a:gd name="T32" fmla="*/ 2 w 16"/>
                  <a:gd name="T33" fmla="*/ 0 h 14"/>
                  <a:gd name="T34" fmla="*/ 2 w 16"/>
                  <a:gd name="T35" fmla="*/ 0 h 14"/>
                  <a:gd name="T36" fmla="*/ 2 w 16"/>
                  <a:gd name="T37" fmla="*/ 0 h 14"/>
                  <a:gd name="T38" fmla="*/ 4 w 16"/>
                  <a:gd name="T39" fmla="*/ 2 h 14"/>
                  <a:gd name="T40" fmla="*/ 4 w 16"/>
                  <a:gd name="T41" fmla="*/ 2 h 14"/>
                  <a:gd name="T42" fmla="*/ 7 w 16"/>
                  <a:gd name="T43" fmla="*/ 2 h 14"/>
                  <a:gd name="T44" fmla="*/ 9 w 16"/>
                  <a:gd name="T45" fmla="*/ 5 h 14"/>
                  <a:gd name="T46" fmla="*/ 9 w 16"/>
                  <a:gd name="T47" fmla="*/ 5 h 14"/>
                  <a:gd name="T48" fmla="*/ 11 w 16"/>
                  <a:gd name="T4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4">
                    <a:moveTo>
                      <a:pt x="11" y="5"/>
                    </a:move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6" y="7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6" name="Freeform 44">
                <a:extLst>
                  <a:ext uri="{FF2B5EF4-FFF2-40B4-BE49-F238E27FC236}">
                    <a16:creationId xmlns:a16="http://schemas.microsoft.com/office/drawing/2014/main" id="{B7A5E934-9C83-4DF4-A4FE-A1521ACB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2529"/>
                <a:ext cx="23" cy="22"/>
              </a:xfrm>
              <a:custGeom>
                <a:avLst/>
                <a:gdLst>
                  <a:gd name="T0" fmla="*/ 23 w 23"/>
                  <a:gd name="T1" fmla="*/ 4 h 22"/>
                  <a:gd name="T2" fmla="*/ 9 w 23"/>
                  <a:gd name="T3" fmla="*/ 22 h 22"/>
                  <a:gd name="T4" fmla="*/ 9 w 23"/>
                  <a:gd name="T5" fmla="*/ 20 h 22"/>
                  <a:gd name="T6" fmla="*/ 7 w 23"/>
                  <a:gd name="T7" fmla="*/ 18 h 22"/>
                  <a:gd name="T8" fmla="*/ 3 w 23"/>
                  <a:gd name="T9" fmla="*/ 15 h 22"/>
                  <a:gd name="T10" fmla="*/ 3 w 23"/>
                  <a:gd name="T11" fmla="*/ 15 h 22"/>
                  <a:gd name="T12" fmla="*/ 5 w 23"/>
                  <a:gd name="T13" fmla="*/ 11 h 22"/>
                  <a:gd name="T14" fmla="*/ 5 w 23"/>
                  <a:gd name="T15" fmla="*/ 11 h 22"/>
                  <a:gd name="T16" fmla="*/ 0 w 23"/>
                  <a:gd name="T17" fmla="*/ 6 h 22"/>
                  <a:gd name="T18" fmla="*/ 0 w 23"/>
                  <a:gd name="T19" fmla="*/ 6 h 22"/>
                  <a:gd name="T20" fmla="*/ 0 w 23"/>
                  <a:gd name="T21" fmla="*/ 6 h 22"/>
                  <a:gd name="T22" fmla="*/ 0 w 23"/>
                  <a:gd name="T23" fmla="*/ 6 h 22"/>
                  <a:gd name="T24" fmla="*/ 0 w 23"/>
                  <a:gd name="T25" fmla="*/ 6 h 22"/>
                  <a:gd name="T26" fmla="*/ 5 w 23"/>
                  <a:gd name="T27" fmla="*/ 2 h 22"/>
                  <a:gd name="T28" fmla="*/ 5 w 23"/>
                  <a:gd name="T29" fmla="*/ 2 h 22"/>
                  <a:gd name="T30" fmla="*/ 7 w 23"/>
                  <a:gd name="T31" fmla="*/ 4 h 22"/>
                  <a:gd name="T32" fmla="*/ 9 w 23"/>
                  <a:gd name="T33" fmla="*/ 6 h 22"/>
                  <a:gd name="T34" fmla="*/ 9 w 23"/>
                  <a:gd name="T35" fmla="*/ 6 h 22"/>
                  <a:gd name="T36" fmla="*/ 12 w 23"/>
                  <a:gd name="T37" fmla="*/ 6 h 22"/>
                  <a:gd name="T38" fmla="*/ 12 w 23"/>
                  <a:gd name="T39" fmla="*/ 6 h 22"/>
                  <a:gd name="T40" fmla="*/ 16 w 23"/>
                  <a:gd name="T41" fmla="*/ 0 h 22"/>
                  <a:gd name="T42" fmla="*/ 23 w 23"/>
                  <a:gd name="T43" fmla="*/ 4 h 22"/>
                  <a:gd name="T44" fmla="*/ 23 w 23"/>
                  <a:gd name="T4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2">
                    <a:moveTo>
                      <a:pt x="23" y="4"/>
                    </a:moveTo>
                    <a:lnTo>
                      <a:pt x="9" y="22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7" name="Freeform 45">
                <a:extLst>
                  <a:ext uri="{FF2B5EF4-FFF2-40B4-BE49-F238E27FC236}">
                    <a16:creationId xmlns:a16="http://schemas.microsoft.com/office/drawing/2014/main" id="{40C39DAD-67CE-456F-8A67-C1553F0A63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81" y="2486"/>
                <a:ext cx="67" cy="90"/>
              </a:xfrm>
              <a:custGeom>
                <a:avLst/>
                <a:gdLst>
                  <a:gd name="T0" fmla="*/ 61 w 67"/>
                  <a:gd name="T1" fmla="*/ 2 h 90"/>
                  <a:gd name="T2" fmla="*/ 61 w 67"/>
                  <a:gd name="T3" fmla="*/ 2 h 90"/>
                  <a:gd name="T4" fmla="*/ 63 w 67"/>
                  <a:gd name="T5" fmla="*/ 4 h 90"/>
                  <a:gd name="T6" fmla="*/ 65 w 67"/>
                  <a:gd name="T7" fmla="*/ 4 h 90"/>
                  <a:gd name="T8" fmla="*/ 65 w 67"/>
                  <a:gd name="T9" fmla="*/ 6 h 90"/>
                  <a:gd name="T10" fmla="*/ 65 w 67"/>
                  <a:gd name="T11" fmla="*/ 6 h 90"/>
                  <a:gd name="T12" fmla="*/ 65 w 67"/>
                  <a:gd name="T13" fmla="*/ 6 h 90"/>
                  <a:gd name="T14" fmla="*/ 61 w 67"/>
                  <a:gd name="T15" fmla="*/ 15 h 90"/>
                  <a:gd name="T16" fmla="*/ 52 w 67"/>
                  <a:gd name="T17" fmla="*/ 29 h 90"/>
                  <a:gd name="T18" fmla="*/ 47 w 67"/>
                  <a:gd name="T19" fmla="*/ 31 h 90"/>
                  <a:gd name="T20" fmla="*/ 49 w 67"/>
                  <a:gd name="T21" fmla="*/ 34 h 90"/>
                  <a:gd name="T22" fmla="*/ 49 w 67"/>
                  <a:gd name="T23" fmla="*/ 34 h 90"/>
                  <a:gd name="T24" fmla="*/ 36 w 67"/>
                  <a:gd name="T25" fmla="*/ 54 h 90"/>
                  <a:gd name="T26" fmla="*/ 31 w 67"/>
                  <a:gd name="T27" fmla="*/ 61 h 90"/>
                  <a:gd name="T28" fmla="*/ 16 w 67"/>
                  <a:gd name="T29" fmla="*/ 81 h 90"/>
                  <a:gd name="T30" fmla="*/ 16 w 67"/>
                  <a:gd name="T31" fmla="*/ 83 h 90"/>
                  <a:gd name="T32" fmla="*/ 11 w 67"/>
                  <a:gd name="T33" fmla="*/ 90 h 90"/>
                  <a:gd name="T34" fmla="*/ 9 w 67"/>
                  <a:gd name="T35" fmla="*/ 90 h 90"/>
                  <a:gd name="T36" fmla="*/ 9 w 67"/>
                  <a:gd name="T37" fmla="*/ 90 h 90"/>
                  <a:gd name="T38" fmla="*/ 2 w 67"/>
                  <a:gd name="T39" fmla="*/ 90 h 90"/>
                  <a:gd name="T40" fmla="*/ 2 w 67"/>
                  <a:gd name="T41" fmla="*/ 90 h 90"/>
                  <a:gd name="T42" fmla="*/ 0 w 67"/>
                  <a:gd name="T43" fmla="*/ 90 h 90"/>
                  <a:gd name="T44" fmla="*/ 0 w 67"/>
                  <a:gd name="T45" fmla="*/ 90 h 90"/>
                  <a:gd name="T46" fmla="*/ 2 w 67"/>
                  <a:gd name="T47" fmla="*/ 85 h 90"/>
                  <a:gd name="T48" fmla="*/ 16 w 67"/>
                  <a:gd name="T49" fmla="*/ 56 h 90"/>
                  <a:gd name="T50" fmla="*/ 16 w 67"/>
                  <a:gd name="T51" fmla="*/ 54 h 90"/>
                  <a:gd name="T52" fmla="*/ 22 w 67"/>
                  <a:gd name="T53" fmla="*/ 40 h 90"/>
                  <a:gd name="T54" fmla="*/ 34 w 67"/>
                  <a:gd name="T55" fmla="*/ 43 h 90"/>
                  <a:gd name="T56" fmla="*/ 40 w 67"/>
                  <a:gd name="T57" fmla="*/ 29 h 90"/>
                  <a:gd name="T58" fmla="*/ 58 w 67"/>
                  <a:gd name="T59" fmla="*/ 2 h 90"/>
                  <a:gd name="T60" fmla="*/ 58 w 67"/>
                  <a:gd name="T61" fmla="*/ 2 h 90"/>
                  <a:gd name="T62" fmla="*/ 58 w 67"/>
                  <a:gd name="T63" fmla="*/ 0 h 90"/>
                  <a:gd name="T64" fmla="*/ 61 w 67"/>
                  <a:gd name="T65" fmla="*/ 2 h 90"/>
                  <a:gd name="T66" fmla="*/ 61 w 67"/>
                  <a:gd name="T67" fmla="*/ 2 h 90"/>
                  <a:gd name="T68" fmla="*/ 49 w 67"/>
                  <a:gd name="T69" fmla="*/ 31 h 90"/>
                  <a:gd name="T70" fmla="*/ 49 w 67"/>
                  <a:gd name="T71" fmla="*/ 31 h 90"/>
                  <a:gd name="T72" fmla="*/ 61 w 67"/>
                  <a:gd name="T73" fmla="*/ 15 h 90"/>
                  <a:gd name="T74" fmla="*/ 56 w 67"/>
                  <a:gd name="T75" fmla="*/ 2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" h="90">
                    <a:moveTo>
                      <a:pt x="61" y="2"/>
                    </a:move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47" y="31"/>
                    </a:lnTo>
                    <a:lnTo>
                      <a:pt x="49" y="34"/>
                    </a:lnTo>
                    <a:lnTo>
                      <a:pt x="49" y="34"/>
                    </a:lnTo>
                    <a:lnTo>
                      <a:pt x="36" y="54"/>
                    </a:lnTo>
                    <a:lnTo>
                      <a:pt x="49" y="34"/>
                    </a:lnTo>
                    <a:lnTo>
                      <a:pt x="43" y="40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1" y="61"/>
                    </a:lnTo>
                    <a:lnTo>
                      <a:pt x="18" y="76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1" y="90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2" y="90"/>
                    </a:lnTo>
                    <a:lnTo>
                      <a:pt x="2" y="90"/>
                    </a:lnTo>
                    <a:lnTo>
                      <a:pt x="2" y="90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88"/>
                    </a:lnTo>
                    <a:lnTo>
                      <a:pt x="2" y="85"/>
                    </a:lnTo>
                    <a:lnTo>
                      <a:pt x="6" y="7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49"/>
                    </a:lnTo>
                    <a:lnTo>
                      <a:pt x="22" y="40"/>
                    </a:lnTo>
                    <a:lnTo>
                      <a:pt x="31" y="45"/>
                    </a:lnTo>
                    <a:lnTo>
                      <a:pt x="34" y="43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54" y="9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close/>
                    <a:moveTo>
                      <a:pt x="49" y="31"/>
                    </a:moveTo>
                    <a:lnTo>
                      <a:pt x="49" y="34"/>
                    </a:lnTo>
                    <a:lnTo>
                      <a:pt x="49" y="31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6" y="22"/>
                    </a:lnTo>
                    <a:lnTo>
                      <a:pt x="49" y="3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8" name="Freeform 46">
                <a:extLst>
                  <a:ext uri="{FF2B5EF4-FFF2-40B4-BE49-F238E27FC236}">
                    <a16:creationId xmlns:a16="http://schemas.microsoft.com/office/drawing/2014/main" id="{7A2AC197-A422-4082-B2A2-90E996B55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3" y="2474"/>
                <a:ext cx="15" cy="14"/>
              </a:xfrm>
              <a:custGeom>
                <a:avLst/>
                <a:gdLst>
                  <a:gd name="T0" fmla="*/ 5 w 7"/>
                  <a:gd name="T1" fmla="*/ 4 h 6"/>
                  <a:gd name="T2" fmla="*/ 5 w 7"/>
                  <a:gd name="T3" fmla="*/ 4 h 6"/>
                  <a:gd name="T4" fmla="*/ 7 w 7"/>
                  <a:gd name="T5" fmla="*/ 2 h 6"/>
                  <a:gd name="T6" fmla="*/ 4 w 7"/>
                  <a:gd name="T7" fmla="*/ 0 h 6"/>
                  <a:gd name="T8" fmla="*/ 4 w 7"/>
                  <a:gd name="T9" fmla="*/ 0 h 6"/>
                  <a:gd name="T10" fmla="*/ 3 w 7"/>
                  <a:gd name="T11" fmla="*/ 0 h 6"/>
                  <a:gd name="T12" fmla="*/ 3 w 7"/>
                  <a:gd name="T13" fmla="*/ 0 h 6"/>
                  <a:gd name="T14" fmla="*/ 2 w 7"/>
                  <a:gd name="T15" fmla="*/ 1 h 6"/>
                  <a:gd name="T16" fmla="*/ 0 w 7"/>
                  <a:gd name="T17" fmla="*/ 4 h 6"/>
                  <a:gd name="T18" fmla="*/ 3 w 7"/>
                  <a:gd name="T19" fmla="*/ 6 h 6"/>
                  <a:gd name="T20" fmla="*/ 3 w 7"/>
                  <a:gd name="T21" fmla="*/ 6 h 6"/>
                  <a:gd name="T22" fmla="*/ 3 w 7"/>
                  <a:gd name="T23" fmla="*/ 5 h 6"/>
                  <a:gd name="T24" fmla="*/ 3 w 7"/>
                  <a:gd name="T25" fmla="*/ 5 h 6"/>
                  <a:gd name="T26" fmla="*/ 3 w 7"/>
                  <a:gd name="T27" fmla="*/ 5 h 6"/>
                  <a:gd name="T28" fmla="*/ 4 w 7"/>
                  <a:gd name="T29" fmla="*/ 6 h 6"/>
                  <a:gd name="T30" fmla="*/ 4 w 7"/>
                  <a:gd name="T31" fmla="*/ 6 h 6"/>
                  <a:gd name="T32" fmla="*/ 5 w 7"/>
                  <a:gd name="T33" fmla="*/ 4 h 6"/>
                  <a:gd name="T34" fmla="*/ 3 w 7"/>
                  <a:gd name="T35" fmla="*/ 6 h 6"/>
                  <a:gd name="T36" fmla="*/ 3 w 7"/>
                  <a:gd name="T37" fmla="*/ 6 h 6"/>
                  <a:gd name="T38" fmla="*/ 3 w 7"/>
                  <a:gd name="T39" fmla="*/ 5 h 6"/>
                  <a:gd name="T40" fmla="*/ 4 w 7"/>
                  <a:gd name="T41" fmla="*/ 6 h 6"/>
                  <a:gd name="T42" fmla="*/ 3 w 7"/>
                  <a:gd name="T4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6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4"/>
                    </a:lnTo>
                    <a:moveTo>
                      <a:pt x="3" y="6"/>
                    </a:moveTo>
                    <a:lnTo>
                      <a:pt x="3" y="6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9" name="Freeform 47">
                <a:extLst>
                  <a:ext uri="{FF2B5EF4-FFF2-40B4-BE49-F238E27FC236}">
                    <a16:creationId xmlns:a16="http://schemas.microsoft.com/office/drawing/2014/main" id="{1C635C02-1F0E-4301-A55D-81B568701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547"/>
                <a:ext cx="18" cy="20"/>
              </a:xfrm>
              <a:custGeom>
                <a:avLst/>
                <a:gdLst>
                  <a:gd name="T0" fmla="*/ 16 w 18"/>
                  <a:gd name="T1" fmla="*/ 20 h 20"/>
                  <a:gd name="T2" fmla="*/ 16 w 18"/>
                  <a:gd name="T3" fmla="*/ 20 h 20"/>
                  <a:gd name="T4" fmla="*/ 14 w 18"/>
                  <a:gd name="T5" fmla="*/ 20 h 20"/>
                  <a:gd name="T6" fmla="*/ 14 w 18"/>
                  <a:gd name="T7" fmla="*/ 20 h 20"/>
                  <a:gd name="T8" fmla="*/ 12 w 18"/>
                  <a:gd name="T9" fmla="*/ 20 h 20"/>
                  <a:gd name="T10" fmla="*/ 12 w 18"/>
                  <a:gd name="T11" fmla="*/ 18 h 20"/>
                  <a:gd name="T12" fmla="*/ 7 w 18"/>
                  <a:gd name="T13" fmla="*/ 15 h 20"/>
                  <a:gd name="T14" fmla="*/ 2 w 18"/>
                  <a:gd name="T15" fmla="*/ 11 h 20"/>
                  <a:gd name="T16" fmla="*/ 0 w 18"/>
                  <a:gd name="T17" fmla="*/ 9 h 20"/>
                  <a:gd name="T18" fmla="*/ 0 w 18"/>
                  <a:gd name="T19" fmla="*/ 9 h 20"/>
                  <a:gd name="T20" fmla="*/ 0 w 18"/>
                  <a:gd name="T21" fmla="*/ 9 h 20"/>
                  <a:gd name="T22" fmla="*/ 0 w 18"/>
                  <a:gd name="T23" fmla="*/ 6 h 20"/>
                  <a:gd name="T24" fmla="*/ 0 w 18"/>
                  <a:gd name="T25" fmla="*/ 6 h 20"/>
                  <a:gd name="T26" fmla="*/ 0 w 18"/>
                  <a:gd name="T27" fmla="*/ 2 h 20"/>
                  <a:gd name="T28" fmla="*/ 0 w 18"/>
                  <a:gd name="T29" fmla="*/ 2 h 20"/>
                  <a:gd name="T30" fmla="*/ 0 w 18"/>
                  <a:gd name="T31" fmla="*/ 0 h 20"/>
                  <a:gd name="T32" fmla="*/ 2 w 18"/>
                  <a:gd name="T33" fmla="*/ 0 h 20"/>
                  <a:gd name="T34" fmla="*/ 2 w 18"/>
                  <a:gd name="T35" fmla="*/ 0 h 20"/>
                  <a:gd name="T36" fmla="*/ 5 w 18"/>
                  <a:gd name="T37" fmla="*/ 0 h 20"/>
                  <a:gd name="T38" fmla="*/ 5 w 18"/>
                  <a:gd name="T39" fmla="*/ 0 h 20"/>
                  <a:gd name="T40" fmla="*/ 5 w 18"/>
                  <a:gd name="T41" fmla="*/ 0 h 20"/>
                  <a:gd name="T42" fmla="*/ 7 w 18"/>
                  <a:gd name="T43" fmla="*/ 0 h 20"/>
                  <a:gd name="T44" fmla="*/ 7 w 18"/>
                  <a:gd name="T45" fmla="*/ 0 h 20"/>
                  <a:gd name="T46" fmla="*/ 7 w 18"/>
                  <a:gd name="T47" fmla="*/ 2 h 20"/>
                  <a:gd name="T48" fmla="*/ 7 w 18"/>
                  <a:gd name="T49" fmla="*/ 2 h 20"/>
                  <a:gd name="T50" fmla="*/ 9 w 18"/>
                  <a:gd name="T51" fmla="*/ 2 h 20"/>
                  <a:gd name="T52" fmla="*/ 12 w 18"/>
                  <a:gd name="T53" fmla="*/ 2 h 20"/>
                  <a:gd name="T54" fmla="*/ 12 w 18"/>
                  <a:gd name="T55" fmla="*/ 2 h 20"/>
                  <a:gd name="T56" fmla="*/ 14 w 18"/>
                  <a:gd name="T57" fmla="*/ 2 h 20"/>
                  <a:gd name="T58" fmla="*/ 14 w 18"/>
                  <a:gd name="T59" fmla="*/ 2 h 20"/>
                  <a:gd name="T60" fmla="*/ 18 w 18"/>
                  <a:gd name="T61" fmla="*/ 4 h 20"/>
                  <a:gd name="T62" fmla="*/ 18 w 18"/>
                  <a:gd name="T63" fmla="*/ 4 h 20"/>
                  <a:gd name="T64" fmla="*/ 18 w 18"/>
                  <a:gd name="T65" fmla="*/ 6 h 20"/>
                  <a:gd name="T66" fmla="*/ 18 w 18"/>
                  <a:gd name="T67" fmla="*/ 9 h 20"/>
                  <a:gd name="T68" fmla="*/ 18 w 18"/>
                  <a:gd name="T69" fmla="*/ 9 h 20"/>
                  <a:gd name="T70" fmla="*/ 16 w 18"/>
                  <a:gd name="T71" fmla="*/ 11 h 20"/>
                  <a:gd name="T72" fmla="*/ 16 w 18"/>
                  <a:gd name="T73" fmla="*/ 11 h 20"/>
                  <a:gd name="T74" fmla="*/ 16 w 18"/>
                  <a:gd name="T75" fmla="*/ 13 h 20"/>
                  <a:gd name="T76" fmla="*/ 16 w 18"/>
                  <a:gd name="T77" fmla="*/ 15 h 20"/>
                  <a:gd name="T78" fmla="*/ 16 w 18"/>
                  <a:gd name="T79" fmla="*/ 15 h 20"/>
                  <a:gd name="T80" fmla="*/ 16 w 18"/>
                  <a:gd name="T81" fmla="*/ 18 h 20"/>
                  <a:gd name="T82" fmla="*/ 16 w 18"/>
                  <a:gd name="T8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7" y="15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0" name="Freeform 48">
                <a:extLst>
                  <a:ext uri="{FF2B5EF4-FFF2-40B4-BE49-F238E27FC236}">
                    <a16:creationId xmlns:a16="http://schemas.microsoft.com/office/drawing/2014/main" id="{998C9BD8-C1E9-42C9-A60A-DDCE287AB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504"/>
                <a:ext cx="27" cy="27"/>
              </a:xfrm>
              <a:custGeom>
                <a:avLst/>
                <a:gdLst>
                  <a:gd name="T0" fmla="*/ 23 w 27"/>
                  <a:gd name="T1" fmla="*/ 20 h 27"/>
                  <a:gd name="T2" fmla="*/ 21 w 27"/>
                  <a:gd name="T3" fmla="*/ 22 h 27"/>
                  <a:gd name="T4" fmla="*/ 21 w 27"/>
                  <a:gd name="T5" fmla="*/ 22 h 27"/>
                  <a:gd name="T6" fmla="*/ 21 w 27"/>
                  <a:gd name="T7" fmla="*/ 25 h 27"/>
                  <a:gd name="T8" fmla="*/ 16 w 27"/>
                  <a:gd name="T9" fmla="*/ 27 h 27"/>
                  <a:gd name="T10" fmla="*/ 16 w 27"/>
                  <a:gd name="T11" fmla="*/ 27 h 27"/>
                  <a:gd name="T12" fmla="*/ 16 w 27"/>
                  <a:gd name="T13" fmla="*/ 27 h 27"/>
                  <a:gd name="T14" fmla="*/ 14 w 27"/>
                  <a:gd name="T15" fmla="*/ 25 h 27"/>
                  <a:gd name="T16" fmla="*/ 14 w 27"/>
                  <a:gd name="T17" fmla="*/ 22 h 27"/>
                  <a:gd name="T18" fmla="*/ 14 w 27"/>
                  <a:gd name="T19" fmla="*/ 22 h 27"/>
                  <a:gd name="T20" fmla="*/ 14 w 27"/>
                  <a:gd name="T21" fmla="*/ 22 h 27"/>
                  <a:gd name="T22" fmla="*/ 12 w 27"/>
                  <a:gd name="T23" fmla="*/ 20 h 27"/>
                  <a:gd name="T24" fmla="*/ 12 w 27"/>
                  <a:gd name="T25" fmla="*/ 22 h 27"/>
                  <a:gd name="T26" fmla="*/ 9 w 27"/>
                  <a:gd name="T27" fmla="*/ 22 h 27"/>
                  <a:gd name="T28" fmla="*/ 9 w 27"/>
                  <a:gd name="T29" fmla="*/ 25 h 27"/>
                  <a:gd name="T30" fmla="*/ 7 w 27"/>
                  <a:gd name="T31" fmla="*/ 22 h 27"/>
                  <a:gd name="T32" fmla="*/ 5 w 27"/>
                  <a:gd name="T33" fmla="*/ 22 h 27"/>
                  <a:gd name="T34" fmla="*/ 5 w 27"/>
                  <a:gd name="T35" fmla="*/ 20 h 27"/>
                  <a:gd name="T36" fmla="*/ 3 w 27"/>
                  <a:gd name="T37" fmla="*/ 20 h 27"/>
                  <a:gd name="T38" fmla="*/ 3 w 27"/>
                  <a:gd name="T39" fmla="*/ 20 h 27"/>
                  <a:gd name="T40" fmla="*/ 0 w 27"/>
                  <a:gd name="T41" fmla="*/ 18 h 27"/>
                  <a:gd name="T42" fmla="*/ 0 w 27"/>
                  <a:gd name="T43" fmla="*/ 18 h 27"/>
                  <a:gd name="T44" fmla="*/ 0 w 27"/>
                  <a:gd name="T45" fmla="*/ 16 h 27"/>
                  <a:gd name="T46" fmla="*/ 3 w 27"/>
                  <a:gd name="T47" fmla="*/ 13 h 27"/>
                  <a:gd name="T48" fmla="*/ 3 w 27"/>
                  <a:gd name="T49" fmla="*/ 11 h 27"/>
                  <a:gd name="T50" fmla="*/ 5 w 27"/>
                  <a:gd name="T51" fmla="*/ 11 h 27"/>
                  <a:gd name="T52" fmla="*/ 5 w 27"/>
                  <a:gd name="T53" fmla="*/ 9 h 27"/>
                  <a:gd name="T54" fmla="*/ 5 w 27"/>
                  <a:gd name="T55" fmla="*/ 9 h 27"/>
                  <a:gd name="T56" fmla="*/ 5 w 27"/>
                  <a:gd name="T57" fmla="*/ 9 h 27"/>
                  <a:gd name="T58" fmla="*/ 7 w 27"/>
                  <a:gd name="T59" fmla="*/ 6 h 27"/>
                  <a:gd name="T60" fmla="*/ 7 w 27"/>
                  <a:gd name="T61" fmla="*/ 6 h 27"/>
                  <a:gd name="T62" fmla="*/ 9 w 27"/>
                  <a:gd name="T63" fmla="*/ 6 h 27"/>
                  <a:gd name="T64" fmla="*/ 9 w 27"/>
                  <a:gd name="T65" fmla="*/ 4 h 27"/>
                  <a:gd name="T66" fmla="*/ 9 w 27"/>
                  <a:gd name="T67" fmla="*/ 2 h 27"/>
                  <a:gd name="T68" fmla="*/ 12 w 27"/>
                  <a:gd name="T69" fmla="*/ 2 h 27"/>
                  <a:gd name="T70" fmla="*/ 12 w 27"/>
                  <a:gd name="T71" fmla="*/ 2 h 27"/>
                  <a:gd name="T72" fmla="*/ 12 w 27"/>
                  <a:gd name="T73" fmla="*/ 0 h 27"/>
                  <a:gd name="T74" fmla="*/ 12 w 27"/>
                  <a:gd name="T75" fmla="*/ 0 h 27"/>
                  <a:gd name="T76" fmla="*/ 12 w 27"/>
                  <a:gd name="T77" fmla="*/ 0 h 27"/>
                  <a:gd name="T78" fmla="*/ 14 w 27"/>
                  <a:gd name="T79" fmla="*/ 0 h 27"/>
                  <a:gd name="T80" fmla="*/ 18 w 27"/>
                  <a:gd name="T81" fmla="*/ 4 h 27"/>
                  <a:gd name="T82" fmla="*/ 23 w 27"/>
                  <a:gd name="T83" fmla="*/ 6 h 27"/>
                  <a:gd name="T84" fmla="*/ 25 w 27"/>
                  <a:gd name="T85" fmla="*/ 11 h 27"/>
                  <a:gd name="T86" fmla="*/ 27 w 27"/>
                  <a:gd name="T87" fmla="*/ 11 h 27"/>
                  <a:gd name="T88" fmla="*/ 27 w 27"/>
                  <a:gd name="T89" fmla="*/ 11 h 27"/>
                  <a:gd name="T90" fmla="*/ 27 w 27"/>
                  <a:gd name="T91" fmla="*/ 13 h 27"/>
                  <a:gd name="T92" fmla="*/ 25 w 27"/>
                  <a:gd name="T93" fmla="*/ 16 h 27"/>
                  <a:gd name="T94" fmla="*/ 25 w 27"/>
                  <a:gd name="T95" fmla="*/ 16 h 27"/>
                  <a:gd name="T96" fmla="*/ 23 w 27"/>
                  <a:gd name="T97" fmla="*/ 18 h 27"/>
                  <a:gd name="T98" fmla="*/ 23 w 27"/>
                  <a:gd name="T99" fmla="*/ 18 h 27"/>
                  <a:gd name="T100" fmla="*/ 23 w 27"/>
                  <a:gd name="T101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27">
                    <a:moveTo>
                      <a:pt x="23" y="20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21" y="25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4" y="25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23" y="6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1" name="Freeform 49">
                <a:extLst>
                  <a:ext uri="{FF2B5EF4-FFF2-40B4-BE49-F238E27FC236}">
                    <a16:creationId xmlns:a16="http://schemas.microsoft.com/office/drawing/2014/main" id="{856F5FDD-2EC3-4064-B7FB-69403358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517"/>
                <a:ext cx="24" cy="36"/>
              </a:xfrm>
              <a:custGeom>
                <a:avLst/>
                <a:gdLst>
                  <a:gd name="T0" fmla="*/ 22 w 24"/>
                  <a:gd name="T1" fmla="*/ 18 h 36"/>
                  <a:gd name="T2" fmla="*/ 22 w 24"/>
                  <a:gd name="T3" fmla="*/ 21 h 36"/>
                  <a:gd name="T4" fmla="*/ 20 w 24"/>
                  <a:gd name="T5" fmla="*/ 25 h 36"/>
                  <a:gd name="T6" fmla="*/ 20 w 24"/>
                  <a:gd name="T7" fmla="*/ 27 h 36"/>
                  <a:gd name="T8" fmla="*/ 20 w 24"/>
                  <a:gd name="T9" fmla="*/ 27 h 36"/>
                  <a:gd name="T10" fmla="*/ 20 w 24"/>
                  <a:gd name="T11" fmla="*/ 30 h 36"/>
                  <a:gd name="T12" fmla="*/ 20 w 24"/>
                  <a:gd name="T13" fmla="*/ 32 h 36"/>
                  <a:gd name="T14" fmla="*/ 18 w 24"/>
                  <a:gd name="T15" fmla="*/ 34 h 36"/>
                  <a:gd name="T16" fmla="*/ 18 w 24"/>
                  <a:gd name="T17" fmla="*/ 36 h 36"/>
                  <a:gd name="T18" fmla="*/ 18 w 24"/>
                  <a:gd name="T19" fmla="*/ 36 h 36"/>
                  <a:gd name="T20" fmla="*/ 18 w 24"/>
                  <a:gd name="T21" fmla="*/ 36 h 36"/>
                  <a:gd name="T22" fmla="*/ 15 w 24"/>
                  <a:gd name="T23" fmla="*/ 34 h 36"/>
                  <a:gd name="T24" fmla="*/ 15 w 24"/>
                  <a:gd name="T25" fmla="*/ 32 h 36"/>
                  <a:gd name="T26" fmla="*/ 13 w 24"/>
                  <a:gd name="T27" fmla="*/ 32 h 36"/>
                  <a:gd name="T28" fmla="*/ 13 w 24"/>
                  <a:gd name="T29" fmla="*/ 32 h 36"/>
                  <a:gd name="T30" fmla="*/ 11 w 24"/>
                  <a:gd name="T31" fmla="*/ 30 h 36"/>
                  <a:gd name="T32" fmla="*/ 9 w 24"/>
                  <a:gd name="T33" fmla="*/ 27 h 36"/>
                  <a:gd name="T34" fmla="*/ 4 w 24"/>
                  <a:gd name="T35" fmla="*/ 25 h 36"/>
                  <a:gd name="T36" fmla="*/ 6 w 24"/>
                  <a:gd name="T37" fmla="*/ 21 h 36"/>
                  <a:gd name="T38" fmla="*/ 4 w 24"/>
                  <a:gd name="T39" fmla="*/ 18 h 36"/>
                  <a:gd name="T40" fmla="*/ 2 w 24"/>
                  <a:gd name="T41" fmla="*/ 18 h 36"/>
                  <a:gd name="T42" fmla="*/ 2 w 24"/>
                  <a:gd name="T43" fmla="*/ 16 h 36"/>
                  <a:gd name="T44" fmla="*/ 0 w 24"/>
                  <a:gd name="T45" fmla="*/ 16 h 36"/>
                  <a:gd name="T46" fmla="*/ 0 w 24"/>
                  <a:gd name="T47" fmla="*/ 12 h 36"/>
                  <a:gd name="T48" fmla="*/ 4 w 24"/>
                  <a:gd name="T49" fmla="*/ 7 h 36"/>
                  <a:gd name="T50" fmla="*/ 6 w 24"/>
                  <a:gd name="T51" fmla="*/ 5 h 36"/>
                  <a:gd name="T52" fmla="*/ 9 w 24"/>
                  <a:gd name="T53" fmla="*/ 0 h 36"/>
                  <a:gd name="T54" fmla="*/ 11 w 24"/>
                  <a:gd name="T55" fmla="*/ 0 h 36"/>
                  <a:gd name="T56" fmla="*/ 20 w 24"/>
                  <a:gd name="T57" fmla="*/ 5 h 36"/>
                  <a:gd name="T58" fmla="*/ 24 w 24"/>
                  <a:gd name="T59" fmla="*/ 7 h 36"/>
                  <a:gd name="T60" fmla="*/ 24 w 24"/>
                  <a:gd name="T61" fmla="*/ 7 h 36"/>
                  <a:gd name="T62" fmla="*/ 24 w 24"/>
                  <a:gd name="T63" fmla="*/ 9 h 36"/>
                  <a:gd name="T64" fmla="*/ 22 w 24"/>
                  <a:gd name="T65" fmla="*/ 12 h 36"/>
                  <a:gd name="T66" fmla="*/ 22 w 24"/>
                  <a:gd name="T67" fmla="*/ 16 h 36"/>
                  <a:gd name="T68" fmla="*/ 22 w 24"/>
                  <a:gd name="T69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36">
                    <a:moveTo>
                      <a:pt x="22" y="18"/>
                    </a:moveTo>
                    <a:lnTo>
                      <a:pt x="22" y="18"/>
                    </a:lnTo>
                    <a:lnTo>
                      <a:pt x="22" y="18"/>
                    </a:lnTo>
                    <a:lnTo>
                      <a:pt x="22" y="21"/>
                    </a:lnTo>
                    <a:lnTo>
                      <a:pt x="20" y="23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5" y="3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2" name="Freeform 50">
                <a:extLst>
                  <a:ext uri="{FF2B5EF4-FFF2-40B4-BE49-F238E27FC236}">
                    <a16:creationId xmlns:a16="http://schemas.microsoft.com/office/drawing/2014/main" id="{170B6F0C-191D-45A2-A2DA-B7CB56872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47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3" name="Freeform 51">
                <a:extLst>
                  <a:ext uri="{FF2B5EF4-FFF2-40B4-BE49-F238E27FC236}">
                    <a16:creationId xmlns:a16="http://schemas.microsoft.com/office/drawing/2014/main" id="{D49B8256-F476-44E2-8A5A-6D732C025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481"/>
                <a:ext cx="43" cy="39"/>
              </a:xfrm>
              <a:custGeom>
                <a:avLst/>
                <a:gdLst>
                  <a:gd name="T0" fmla="*/ 0 w 43"/>
                  <a:gd name="T1" fmla="*/ 16 h 39"/>
                  <a:gd name="T2" fmla="*/ 2 w 43"/>
                  <a:gd name="T3" fmla="*/ 16 h 39"/>
                  <a:gd name="T4" fmla="*/ 2 w 43"/>
                  <a:gd name="T5" fmla="*/ 14 h 39"/>
                  <a:gd name="T6" fmla="*/ 4 w 43"/>
                  <a:gd name="T7" fmla="*/ 11 h 39"/>
                  <a:gd name="T8" fmla="*/ 7 w 43"/>
                  <a:gd name="T9" fmla="*/ 9 h 39"/>
                  <a:gd name="T10" fmla="*/ 7 w 43"/>
                  <a:gd name="T11" fmla="*/ 9 h 39"/>
                  <a:gd name="T12" fmla="*/ 7 w 43"/>
                  <a:gd name="T13" fmla="*/ 7 h 39"/>
                  <a:gd name="T14" fmla="*/ 9 w 43"/>
                  <a:gd name="T15" fmla="*/ 9 h 39"/>
                  <a:gd name="T16" fmla="*/ 9 w 43"/>
                  <a:gd name="T17" fmla="*/ 7 h 39"/>
                  <a:gd name="T18" fmla="*/ 9 w 43"/>
                  <a:gd name="T19" fmla="*/ 7 h 39"/>
                  <a:gd name="T20" fmla="*/ 9 w 43"/>
                  <a:gd name="T21" fmla="*/ 5 h 39"/>
                  <a:gd name="T22" fmla="*/ 11 w 43"/>
                  <a:gd name="T23" fmla="*/ 2 h 39"/>
                  <a:gd name="T24" fmla="*/ 11 w 43"/>
                  <a:gd name="T25" fmla="*/ 0 h 39"/>
                  <a:gd name="T26" fmla="*/ 13 w 43"/>
                  <a:gd name="T27" fmla="*/ 0 h 39"/>
                  <a:gd name="T28" fmla="*/ 13 w 43"/>
                  <a:gd name="T29" fmla="*/ 0 h 39"/>
                  <a:gd name="T30" fmla="*/ 13 w 43"/>
                  <a:gd name="T31" fmla="*/ 0 h 39"/>
                  <a:gd name="T32" fmla="*/ 16 w 43"/>
                  <a:gd name="T33" fmla="*/ 2 h 39"/>
                  <a:gd name="T34" fmla="*/ 18 w 43"/>
                  <a:gd name="T35" fmla="*/ 5 h 39"/>
                  <a:gd name="T36" fmla="*/ 20 w 43"/>
                  <a:gd name="T37" fmla="*/ 7 h 39"/>
                  <a:gd name="T38" fmla="*/ 22 w 43"/>
                  <a:gd name="T39" fmla="*/ 7 h 39"/>
                  <a:gd name="T40" fmla="*/ 22 w 43"/>
                  <a:gd name="T41" fmla="*/ 7 h 39"/>
                  <a:gd name="T42" fmla="*/ 25 w 43"/>
                  <a:gd name="T43" fmla="*/ 9 h 39"/>
                  <a:gd name="T44" fmla="*/ 34 w 43"/>
                  <a:gd name="T45" fmla="*/ 16 h 39"/>
                  <a:gd name="T46" fmla="*/ 40 w 43"/>
                  <a:gd name="T47" fmla="*/ 20 h 39"/>
                  <a:gd name="T48" fmla="*/ 40 w 43"/>
                  <a:gd name="T49" fmla="*/ 20 h 39"/>
                  <a:gd name="T50" fmla="*/ 40 w 43"/>
                  <a:gd name="T51" fmla="*/ 23 h 39"/>
                  <a:gd name="T52" fmla="*/ 43 w 43"/>
                  <a:gd name="T53" fmla="*/ 23 h 39"/>
                  <a:gd name="T54" fmla="*/ 40 w 43"/>
                  <a:gd name="T55" fmla="*/ 23 h 39"/>
                  <a:gd name="T56" fmla="*/ 34 w 43"/>
                  <a:gd name="T57" fmla="*/ 32 h 39"/>
                  <a:gd name="T58" fmla="*/ 34 w 43"/>
                  <a:gd name="T59" fmla="*/ 34 h 39"/>
                  <a:gd name="T60" fmla="*/ 29 w 43"/>
                  <a:gd name="T61" fmla="*/ 39 h 39"/>
                  <a:gd name="T62" fmla="*/ 29 w 43"/>
                  <a:gd name="T63" fmla="*/ 39 h 39"/>
                  <a:gd name="T64" fmla="*/ 27 w 43"/>
                  <a:gd name="T65" fmla="*/ 36 h 39"/>
                  <a:gd name="T66" fmla="*/ 25 w 43"/>
                  <a:gd name="T67" fmla="*/ 36 h 39"/>
                  <a:gd name="T68" fmla="*/ 25 w 43"/>
                  <a:gd name="T69" fmla="*/ 34 h 39"/>
                  <a:gd name="T70" fmla="*/ 22 w 43"/>
                  <a:gd name="T71" fmla="*/ 34 h 39"/>
                  <a:gd name="T72" fmla="*/ 22 w 43"/>
                  <a:gd name="T73" fmla="*/ 34 h 39"/>
                  <a:gd name="T74" fmla="*/ 20 w 43"/>
                  <a:gd name="T75" fmla="*/ 32 h 39"/>
                  <a:gd name="T76" fmla="*/ 18 w 43"/>
                  <a:gd name="T77" fmla="*/ 32 h 39"/>
                  <a:gd name="T78" fmla="*/ 0 w 43"/>
                  <a:gd name="T79" fmla="*/ 18 h 39"/>
                  <a:gd name="T80" fmla="*/ 0 w 43"/>
                  <a:gd name="T81" fmla="*/ 16 h 39"/>
                  <a:gd name="T82" fmla="*/ 0 w 43"/>
                  <a:gd name="T83" fmla="*/ 16 h 39"/>
                  <a:gd name="T84" fmla="*/ 0 w 43"/>
                  <a:gd name="T85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39">
                    <a:moveTo>
                      <a:pt x="0" y="16"/>
                    </a:moveTo>
                    <a:lnTo>
                      <a:pt x="2" y="16"/>
                    </a:lnTo>
                    <a:lnTo>
                      <a:pt x="2" y="14"/>
                    </a:lnTo>
                    <a:lnTo>
                      <a:pt x="4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34" y="16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3"/>
                    </a:lnTo>
                    <a:lnTo>
                      <a:pt x="43" y="23"/>
                    </a:lnTo>
                    <a:lnTo>
                      <a:pt x="40" y="23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4" name="Freeform 52">
                <a:extLst>
                  <a:ext uri="{FF2B5EF4-FFF2-40B4-BE49-F238E27FC236}">
                    <a16:creationId xmlns:a16="http://schemas.microsoft.com/office/drawing/2014/main" id="{0AB186C8-C90E-4D28-92A1-2398D3E3DD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3" y="2465"/>
                <a:ext cx="38" cy="32"/>
              </a:xfrm>
              <a:custGeom>
                <a:avLst/>
                <a:gdLst>
                  <a:gd name="T0" fmla="*/ 11 w 17"/>
                  <a:gd name="T1" fmla="*/ 3 h 14"/>
                  <a:gd name="T2" fmla="*/ 11 w 17"/>
                  <a:gd name="T3" fmla="*/ 3 h 14"/>
                  <a:gd name="T4" fmla="*/ 11 w 17"/>
                  <a:gd name="T5" fmla="*/ 3 h 14"/>
                  <a:gd name="T6" fmla="*/ 10 w 17"/>
                  <a:gd name="T7" fmla="*/ 2 h 14"/>
                  <a:gd name="T8" fmla="*/ 8 w 17"/>
                  <a:gd name="T9" fmla="*/ 1 h 14"/>
                  <a:gd name="T10" fmla="*/ 7 w 17"/>
                  <a:gd name="T11" fmla="*/ 0 h 14"/>
                  <a:gd name="T12" fmla="*/ 7 w 17"/>
                  <a:gd name="T13" fmla="*/ 0 h 14"/>
                  <a:gd name="T14" fmla="*/ 6 w 17"/>
                  <a:gd name="T15" fmla="*/ 0 h 14"/>
                  <a:gd name="T16" fmla="*/ 5 w 17"/>
                  <a:gd name="T17" fmla="*/ 1 h 14"/>
                  <a:gd name="T18" fmla="*/ 4 w 17"/>
                  <a:gd name="T19" fmla="*/ 2 h 14"/>
                  <a:gd name="T20" fmla="*/ 3 w 17"/>
                  <a:gd name="T21" fmla="*/ 2 h 14"/>
                  <a:gd name="T22" fmla="*/ 2 w 17"/>
                  <a:gd name="T23" fmla="*/ 3 h 14"/>
                  <a:gd name="T24" fmla="*/ 1 w 17"/>
                  <a:gd name="T25" fmla="*/ 3 h 14"/>
                  <a:gd name="T26" fmla="*/ 0 w 17"/>
                  <a:gd name="T27" fmla="*/ 4 h 14"/>
                  <a:gd name="T28" fmla="*/ 0 w 17"/>
                  <a:gd name="T29" fmla="*/ 4 h 14"/>
                  <a:gd name="T30" fmla="*/ 1 w 17"/>
                  <a:gd name="T31" fmla="*/ 4 h 14"/>
                  <a:gd name="T32" fmla="*/ 2 w 17"/>
                  <a:gd name="T33" fmla="*/ 5 h 14"/>
                  <a:gd name="T34" fmla="*/ 2 w 17"/>
                  <a:gd name="T35" fmla="*/ 5 h 14"/>
                  <a:gd name="T36" fmla="*/ 3 w 17"/>
                  <a:gd name="T37" fmla="*/ 6 h 14"/>
                  <a:gd name="T38" fmla="*/ 4 w 17"/>
                  <a:gd name="T39" fmla="*/ 6 h 14"/>
                  <a:gd name="T40" fmla="*/ 4 w 17"/>
                  <a:gd name="T41" fmla="*/ 7 h 14"/>
                  <a:gd name="T42" fmla="*/ 5 w 17"/>
                  <a:gd name="T43" fmla="*/ 7 h 14"/>
                  <a:gd name="T44" fmla="*/ 6 w 17"/>
                  <a:gd name="T45" fmla="*/ 8 h 14"/>
                  <a:gd name="T46" fmla="*/ 5 w 17"/>
                  <a:gd name="T47" fmla="*/ 9 h 14"/>
                  <a:gd name="T48" fmla="*/ 6 w 17"/>
                  <a:gd name="T49" fmla="*/ 10 h 14"/>
                  <a:gd name="T50" fmla="*/ 6 w 17"/>
                  <a:gd name="T51" fmla="*/ 10 h 14"/>
                  <a:gd name="T52" fmla="*/ 7 w 17"/>
                  <a:gd name="T53" fmla="*/ 10 h 14"/>
                  <a:gd name="T54" fmla="*/ 8 w 17"/>
                  <a:gd name="T55" fmla="*/ 11 h 14"/>
                  <a:gd name="T56" fmla="*/ 8 w 17"/>
                  <a:gd name="T57" fmla="*/ 12 h 14"/>
                  <a:gd name="T58" fmla="*/ 8 w 17"/>
                  <a:gd name="T59" fmla="*/ 12 h 14"/>
                  <a:gd name="T60" fmla="*/ 9 w 17"/>
                  <a:gd name="T61" fmla="*/ 12 h 14"/>
                  <a:gd name="T62" fmla="*/ 10 w 17"/>
                  <a:gd name="T63" fmla="*/ 13 h 14"/>
                  <a:gd name="T64" fmla="*/ 11 w 17"/>
                  <a:gd name="T65" fmla="*/ 13 h 14"/>
                  <a:gd name="T66" fmla="*/ 11 w 17"/>
                  <a:gd name="T67" fmla="*/ 14 h 14"/>
                  <a:gd name="T68" fmla="*/ 12 w 17"/>
                  <a:gd name="T69" fmla="*/ 14 h 14"/>
                  <a:gd name="T70" fmla="*/ 12 w 17"/>
                  <a:gd name="T71" fmla="*/ 13 h 14"/>
                  <a:gd name="T72" fmla="*/ 13 w 17"/>
                  <a:gd name="T73" fmla="*/ 12 h 14"/>
                  <a:gd name="T74" fmla="*/ 14 w 17"/>
                  <a:gd name="T75" fmla="*/ 11 h 14"/>
                  <a:gd name="T76" fmla="*/ 14 w 17"/>
                  <a:gd name="T77" fmla="*/ 11 h 14"/>
                  <a:gd name="T78" fmla="*/ 14 w 17"/>
                  <a:gd name="T79" fmla="*/ 10 h 14"/>
                  <a:gd name="T80" fmla="*/ 15 w 17"/>
                  <a:gd name="T81" fmla="*/ 11 h 14"/>
                  <a:gd name="T82" fmla="*/ 15 w 17"/>
                  <a:gd name="T83" fmla="*/ 10 h 14"/>
                  <a:gd name="T84" fmla="*/ 15 w 17"/>
                  <a:gd name="T85" fmla="*/ 10 h 14"/>
                  <a:gd name="T86" fmla="*/ 15 w 17"/>
                  <a:gd name="T87" fmla="*/ 9 h 14"/>
                  <a:gd name="T88" fmla="*/ 16 w 17"/>
                  <a:gd name="T89" fmla="*/ 8 h 14"/>
                  <a:gd name="T90" fmla="*/ 16 w 17"/>
                  <a:gd name="T91" fmla="*/ 7 h 14"/>
                  <a:gd name="T92" fmla="*/ 17 w 17"/>
                  <a:gd name="T93" fmla="*/ 7 h 14"/>
                  <a:gd name="T94" fmla="*/ 17 w 17"/>
                  <a:gd name="T95" fmla="*/ 7 h 14"/>
                  <a:gd name="T96" fmla="*/ 15 w 17"/>
                  <a:gd name="T97" fmla="*/ 6 h 14"/>
                  <a:gd name="T98" fmla="*/ 15 w 17"/>
                  <a:gd name="T99" fmla="*/ 6 h 14"/>
                  <a:gd name="T100" fmla="*/ 11 w 17"/>
                  <a:gd name="T101" fmla="*/ 3 h 14"/>
                  <a:gd name="T102" fmla="*/ 7 w 17"/>
                  <a:gd name="T103" fmla="*/ 6 h 14"/>
                  <a:gd name="T104" fmla="*/ 7 w 17"/>
                  <a:gd name="T105" fmla="*/ 6 h 14"/>
                  <a:gd name="T106" fmla="*/ 7 w 17"/>
                  <a:gd name="T107" fmla="*/ 6 h 14"/>
                  <a:gd name="T108" fmla="*/ 8 w 17"/>
                  <a:gd name="T109" fmla="*/ 5 h 14"/>
                  <a:gd name="T110" fmla="*/ 7 w 17"/>
                  <a:gd name="T111" fmla="*/ 5 h 14"/>
                  <a:gd name="T112" fmla="*/ 7 w 17"/>
                  <a:gd name="T113" fmla="*/ 6 h 14"/>
                  <a:gd name="T114" fmla="*/ 0 w 17"/>
                  <a:gd name="T115" fmla="*/ 4 h 14"/>
                  <a:gd name="T116" fmla="*/ 0 w 17"/>
                  <a:gd name="T117" fmla="*/ 4 h 14"/>
                  <a:gd name="T118" fmla="*/ 0 w 17"/>
                  <a:gd name="T119" fmla="*/ 4 h 14"/>
                  <a:gd name="T120" fmla="*/ 0 w 17"/>
                  <a:gd name="T12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" h="14">
                    <a:moveTo>
                      <a:pt x="11" y="3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1" y="3"/>
                    </a:lnTo>
                    <a:moveTo>
                      <a:pt x="7" y="6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5" name="Freeform 53">
                <a:extLst>
                  <a:ext uri="{FF2B5EF4-FFF2-40B4-BE49-F238E27FC236}">
                    <a16:creationId xmlns:a16="http://schemas.microsoft.com/office/drawing/2014/main" id="{6AF7A545-67E6-44C5-985B-4F9E7254F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506"/>
                <a:ext cx="16" cy="16"/>
              </a:xfrm>
              <a:custGeom>
                <a:avLst/>
                <a:gdLst>
                  <a:gd name="T0" fmla="*/ 13 w 16"/>
                  <a:gd name="T1" fmla="*/ 16 h 16"/>
                  <a:gd name="T2" fmla="*/ 13 w 16"/>
                  <a:gd name="T3" fmla="*/ 16 h 16"/>
                  <a:gd name="T4" fmla="*/ 11 w 16"/>
                  <a:gd name="T5" fmla="*/ 16 h 16"/>
                  <a:gd name="T6" fmla="*/ 9 w 16"/>
                  <a:gd name="T7" fmla="*/ 14 h 16"/>
                  <a:gd name="T8" fmla="*/ 9 w 16"/>
                  <a:gd name="T9" fmla="*/ 14 h 16"/>
                  <a:gd name="T10" fmla="*/ 4 w 16"/>
                  <a:gd name="T11" fmla="*/ 11 h 16"/>
                  <a:gd name="T12" fmla="*/ 4 w 16"/>
                  <a:gd name="T13" fmla="*/ 11 h 16"/>
                  <a:gd name="T14" fmla="*/ 2 w 16"/>
                  <a:gd name="T15" fmla="*/ 11 h 16"/>
                  <a:gd name="T16" fmla="*/ 0 w 16"/>
                  <a:gd name="T17" fmla="*/ 9 h 16"/>
                  <a:gd name="T18" fmla="*/ 0 w 16"/>
                  <a:gd name="T19" fmla="*/ 9 h 16"/>
                  <a:gd name="T20" fmla="*/ 0 w 16"/>
                  <a:gd name="T21" fmla="*/ 9 h 16"/>
                  <a:gd name="T22" fmla="*/ 0 w 16"/>
                  <a:gd name="T23" fmla="*/ 7 h 16"/>
                  <a:gd name="T24" fmla="*/ 0 w 16"/>
                  <a:gd name="T25" fmla="*/ 7 h 16"/>
                  <a:gd name="T26" fmla="*/ 2 w 16"/>
                  <a:gd name="T27" fmla="*/ 7 h 16"/>
                  <a:gd name="T28" fmla="*/ 2 w 16"/>
                  <a:gd name="T29" fmla="*/ 4 h 16"/>
                  <a:gd name="T30" fmla="*/ 2 w 16"/>
                  <a:gd name="T31" fmla="*/ 4 h 16"/>
                  <a:gd name="T32" fmla="*/ 4 w 16"/>
                  <a:gd name="T33" fmla="*/ 4 h 16"/>
                  <a:gd name="T34" fmla="*/ 4 w 16"/>
                  <a:gd name="T35" fmla="*/ 2 h 16"/>
                  <a:gd name="T36" fmla="*/ 4 w 16"/>
                  <a:gd name="T37" fmla="*/ 2 h 16"/>
                  <a:gd name="T38" fmla="*/ 7 w 16"/>
                  <a:gd name="T39" fmla="*/ 0 h 16"/>
                  <a:gd name="T40" fmla="*/ 13 w 16"/>
                  <a:gd name="T41" fmla="*/ 2 h 16"/>
                  <a:gd name="T42" fmla="*/ 16 w 16"/>
                  <a:gd name="T43" fmla="*/ 4 h 16"/>
                  <a:gd name="T44" fmla="*/ 16 w 16"/>
                  <a:gd name="T45" fmla="*/ 9 h 16"/>
                  <a:gd name="T46" fmla="*/ 16 w 16"/>
                  <a:gd name="T47" fmla="*/ 11 h 16"/>
                  <a:gd name="T48" fmla="*/ 13 w 16"/>
                  <a:gd name="T49" fmla="*/ 14 h 16"/>
                  <a:gd name="T50" fmla="*/ 13 w 16"/>
                  <a:gd name="T5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16">
                    <a:moveTo>
                      <a:pt x="13" y="16"/>
                    </a:moveTo>
                    <a:lnTo>
                      <a:pt x="13" y="16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3" y="14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6" name="Freeform 54">
                <a:extLst>
                  <a:ext uri="{FF2B5EF4-FFF2-40B4-BE49-F238E27FC236}">
                    <a16:creationId xmlns:a16="http://schemas.microsoft.com/office/drawing/2014/main" id="{CDD397E3-7516-4DC7-9B06-BB0A34F55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501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2 w 4"/>
                  <a:gd name="T5" fmla="*/ 3 h 5"/>
                  <a:gd name="T6" fmla="*/ 2 w 4"/>
                  <a:gd name="T7" fmla="*/ 3 h 5"/>
                  <a:gd name="T8" fmla="*/ 2 w 4"/>
                  <a:gd name="T9" fmla="*/ 3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0 h 5"/>
                  <a:gd name="T16" fmla="*/ 0 w 4"/>
                  <a:gd name="T17" fmla="*/ 0 h 5"/>
                  <a:gd name="T18" fmla="*/ 4 w 4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7" name="Freeform 55">
                <a:extLst>
                  <a:ext uri="{FF2B5EF4-FFF2-40B4-BE49-F238E27FC236}">
                    <a16:creationId xmlns:a16="http://schemas.microsoft.com/office/drawing/2014/main" id="{351AFBCB-753B-4D48-BE36-E53B3EDEB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470"/>
                <a:ext cx="41" cy="45"/>
              </a:xfrm>
              <a:custGeom>
                <a:avLst/>
                <a:gdLst>
                  <a:gd name="T0" fmla="*/ 22 w 41"/>
                  <a:gd name="T1" fmla="*/ 34 h 45"/>
                  <a:gd name="T2" fmla="*/ 20 w 41"/>
                  <a:gd name="T3" fmla="*/ 40 h 45"/>
                  <a:gd name="T4" fmla="*/ 18 w 41"/>
                  <a:gd name="T5" fmla="*/ 40 h 45"/>
                  <a:gd name="T6" fmla="*/ 16 w 41"/>
                  <a:gd name="T7" fmla="*/ 45 h 45"/>
                  <a:gd name="T8" fmla="*/ 16 w 41"/>
                  <a:gd name="T9" fmla="*/ 45 h 45"/>
                  <a:gd name="T10" fmla="*/ 9 w 41"/>
                  <a:gd name="T11" fmla="*/ 40 h 45"/>
                  <a:gd name="T12" fmla="*/ 4 w 41"/>
                  <a:gd name="T13" fmla="*/ 36 h 45"/>
                  <a:gd name="T14" fmla="*/ 0 w 41"/>
                  <a:gd name="T15" fmla="*/ 31 h 45"/>
                  <a:gd name="T16" fmla="*/ 0 w 41"/>
                  <a:gd name="T17" fmla="*/ 31 h 45"/>
                  <a:gd name="T18" fmla="*/ 2 w 41"/>
                  <a:gd name="T19" fmla="*/ 31 h 45"/>
                  <a:gd name="T20" fmla="*/ 2 w 41"/>
                  <a:gd name="T21" fmla="*/ 29 h 45"/>
                  <a:gd name="T22" fmla="*/ 4 w 41"/>
                  <a:gd name="T23" fmla="*/ 27 h 45"/>
                  <a:gd name="T24" fmla="*/ 7 w 41"/>
                  <a:gd name="T25" fmla="*/ 25 h 45"/>
                  <a:gd name="T26" fmla="*/ 7 w 41"/>
                  <a:gd name="T27" fmla="*/ 22 h 45"/>
                  <a:gd name="T28" fmla="*/ 9 w 41"/>
                  <a:gd name="T29" fmla="*/ 20 h 45"/>
                  <a:gd name="T30" fmla="*/ 11 w 41"/>
                  <a:gd name="T31" fmla="*/ 16 h 45"/>
                  <a:gd name="T32" fmla="*/ 13 w 41"/>
                  <a:gd name="T33" fmla="*/ 13 h 45"/>
                  <a:gd name="T34" fmla="*/ 16 w 41"/>
                  <a:gd name="T35" fmla="*/ 11 h 45"/>
                  <a:gd name="T36" fmla="*/ 18 w 41"/>
                  <a:gd name="T37" fmla="*/ 9 h 45"/>
                  <a:gd name="T38" fmla="*/ 22 w 41"/>
                  <a:gd name="T39" fmla="*/ 2 h 45"/>
                  <a:gd name="T40" fmla="*/ 25 w 41"/>
                  <a:gd name="T41" fmla="*/ 0 h 45"/>
                  <a:gd name="T42" fmla="*/ 27 w 41"/>
                  <a:gd name="T43" fmla="*/ 2 h 45"/>
                  <a:gd name="T44" fmla="*/ 31 w 41"/>
                  <a:gd name="T45" fmla="*/ 4 h 45"/>
                  <a:gd name="T46" fmla="*/ 34 w 41"/>
                  <a:gd name="T47" fmla="*/ 7 h 45"/>
                  <a:gd name="T48" fmla="*/ 36 w 41"/>
                  <a:gd name="T49" fmla="*/ 7 h 45"/>
                  <a:gd name="T50" fmla="*/ 36 w 41"/>
                  <a:gd name="T51" fmla="*/ 7 h 45"/>
                  <a:gd name="T52" fmla="*/ 41 w 41"/>
                  <a:gd name="T53" fmla="*/ 11 h 45"/>
                  <a:gd name="T54" fmla="*/ 38 w 41"/>
                  <a:gd name="T55" fmla="*/ 13 h 45"/>
                  <a:gd name="T56" fmla="*/ 36 w 41"/>
                  <a:gd name="T57" fmla="*/ 16 h 45"/>
                  <a:gd name="T58" fmla="*/ 34 w 41"/>
                  <a:gd name="T59" fmla="*/ 20 h 45"/>
                  <a:gd name="T60" fmla="*/ 31 w 41"/>
                  <a:gd name="T61" fmla="*/ 22 h 45"/>
                  <a:gd name="T62" fmla="*/ 29 w 41"/>
                  <a:gd name="T63" fmla="*/ 25 h 45"/>
                  <a:gd name="T64" fmla="*/ 25 w 41"/>
                  <a:gd name="T65" fmla="*/ 34 h 45"/>
                  <a:gd name="T66" fmla="*/ 25 w 41"/>
                  <a:gd name="T67" fmla="*/ 34 h 45"/>
                  <a:gd name="T68" fmla="*/ 18 w 41"/>
                  <a:gd name="T69" fmla="*/ 31 h 45"/>
                  <a:gd name="T70" fmla="*/ 18 w 41"/>
                  <a:gd name="T71" fmla="*/ 34 h 45"/>
                  <a:gd name="T72" fmla="*/ 20 w 41"/>
                  <a:gd name="T73" fmla="*/ 34 h 45"/>
                  <a:gd name="T74" fmla="*/ 20 w 41"/>
                  <a:gd name="T75" fmla="*/ 3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" h="45">
                    <a:moveTo>
                      <a:pt x="22" y="36"/>
                    </a:moveTo>
                    <a:lnTo>
                      <a:pt x="22" y="34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6" y="43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1" y="43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2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38" y="13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2" y="34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8" name="Freeform 56">
                <a:extLst>
                  <a:ext uri="{FF2B5EF4-FFF2-40B4-BE49-F238E27FC236}">
                    <a16:creationId xmlns:a16="http://schemas.microsoft.com/office/drawing/2014/main" id="{3AF82D01-5DAC-44F4-A096-36D8CEAC1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526"/>
                <a:ext cx="21" cy="23"/>
              </a:xfrm>
              <a:custGeom>
                <a:avLst/>
                <a:gdLst>
                  <a:gd name="T0" fmla="*/ 19 w 21"/>
                  <a:gd name="T1" fmla="*/ 3 h 23"/>
                  <a:gd name="T2" fmla="*/ 19 w 21"/>
                  <a:gd name="T3" fmla="*/ 3 h 23"/>
                  <a:gd name="T4" fmla="*/ 19 w 21"/>
                  <a:gd name="T5" fmla="*/ 3 h 23"/>
                  <a:gd name="T6" fmla="*/ 21 w 21"/>
                  <a:gd name="T7" fmla="*/ 3 h 23"/>
                  <a:gd name="T8" fmla="*/ 21 w 21"/>
                  <a:gd name="T9" fmla="*/ 3 h 23"/>
                  <a:gd name="T10" fmla="*/ 21 w 21"/>
                  <a:gd name="T11" fmla="*/ 3 h 23"/>
                  <a:gd name="T12" fmla="*/ 21 w 21"/>
                  <a:gd name="T13" fmla="*/ 7 h 23"/>
                  <a:gd name="T14" fmla="*/ 16 w 21"/>
                  <a:gd name="T15" fmla="*/ 21 h 23"/>
                  <a:gd name="T16" fmla="*/ 16 w 21"/>
                  <a:gd name="T17" fmla="*/ 23 h 23"/>
                  <a:gd name="T18" fmla="*/ 14 w 21"/>
                  <a:gd name="T19" fmla="*/ 23 h 23"/>
                  <a:gd name="T20" fmla="*/ 14 w 21"/>
                  <a:gd name="T21" fmla="*/ 21 h 23"/>
                  <a:gd name="T22" fmla="*/ 14 w 21"/>
                  <a:gd name="T23" fmla="*/ 21 h 23"/>
                  <a:gd name="T24" fmla="*/ 7 w 21"/>
                  <a:gd name="T25" fmla="*/ 21 h 23"/>
                  <a:gd name="T26" fmla="*/ 5 w 21"/>
                  <a:gd name="T27" fmla="*/ 21 h 23"/>
                  <a:gd name="T28" fmla="*/ 3 w 21"/>
                  <a:gd name="T29" fmla="*/ 18 h 23"/>
                  <a:gd name="T30" fmla="*/ 3 w 21"/>
                  <a:gd name="T31" fmla="*/ 18 h 23"/>
                  <a:gd name="T32" fmla="*/ 3 w 21"/>
                  <a:gd name="T33" fmla="*/ 18 h 23"/>
                  <a:gd name="T34" fmla="*/ 3 w 21"/>
                  <a:gd name="T35" fmla="*/ 18 h 23"/>
                  <a:gd name="T36" fmla="*/ 3 w 21"/>
                  <a:gd name="T37" fmla="*/ 18 h 23"/>
                  <a:gd name="T38" fmla="*/ 0 w 21"/>
                  <a:gd name="T39" fmla="*/ 18 h 23"/>
                  <a:gd name="T40" fmla="*/ 0 w 21"/>
                  <a:gd name="T41" fmla="*/ 16 h 23"/>
                  <a:gd name="T42" fmla="*/ 0 w 21"/>
                  <a:gd name="T43" fmla="*/ 14 h 23"/>
                  <a:gd name="T44" fmla="*/ 3 w 21"/>
                  <a:gd name="T45" fmla="*/ 9 h 23"/>
                  <a:gd name="T46" fmla="*/ 3 w 21"/>
                  <a:gd name="T47" fmla="*/ 7 h 23"/>
                  <a:gd name="T48" fmla="*/ 3 w 21"/>
                  <a:gd name="T49" fmla="*/ 0 h 23"/>
                  <a:gd name="T50" fmla="*/ 5 w 21"/>
                  <a:gd name="T51" fmla="*/ 0 h 23"/>
                  <a:gd name="T52" fmla="*/ 5 w 21"/>
                  <a:gd name="T53" fmla="*/ 0 h 23"/>
                  <a:gd name="T54" fmla="*/ 7 w 21"/>
                  <a:gd name="T55" fmla="*/ 0 h 23"/>
                  <a:gd name="T56" fmla="*/ 7 w 21"/>
                  <a:gd name="T57" fmla="*/ 0 h 23"/>
                  <a:gd name="T58" fmla="*/ 10 w 21"/>
                  <a:gd name="T59" fmla="*/ 0 h 23"/>
                  <a:gd name="T60" fmla="*/ 12 w 21"/>
                  <a:gd name="T61" fmla="*/ 0 h 23"/>
                  <a:gd name="T62" fmla="*/ 14 w 21"/>
                  <a:gd name="T63" fmla="*/ 3 h 23"/>
                  <a:gd name="T64" fmla="*/ 16 w 21"/>
                  <a:gd name="T65" fmla="*/ 3 h 23"/>
                  <a:gd name="T66" fmla="*/ 19 w 21"/>
                  <a:gd name="T6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23">
                    <a:moveTo>
                      <a:pt x="19" y="3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7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9" name="Freeform 57">
                <a:extLst>
                  <a:ext uri="{FF2B5EF4-FFF2-40B4-BE49-F238E27FC236}">
                    <a16:creationId xmlns:a16="http://schemas.microsoft.com/office/drawing/2014/main" id="{D15930AC-A28F-4A20-A7D1-3930896F8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481"/>
                <a:ext cx="27" cy="45"/>
              </a:xfrm>
              <a:custGeom>
                <a:avLst/>
                <a:gdLst>
                  <a:gd name="T0" fmla="*/ 18 w 27"/>
                  <a:gd name="T1" fmla="*/ 45 h 45"/>
                  <a:gd name="T2" fmla="*/ 18 w 27"/>
                  <a:gd name="T3" fmla="*/ 45 h 45"/>
                  <a:gd name="T4" fmla="*/ 18 w 27"/>
                  <a:gd name="T5" fmla="*/ 45 h 45"/>
                  <a:gd name="T6" fmla="*/ 16 w 27"/>
                  <a:gd name="T7" fmla="*/ 45 h 45"/>
                  <a:gd name="T8" fmla="*/ 14 w 27"/>
                  <a:gd name="T9" fmla="*/ 45 h 45"/>
                  <a:gd name="T10" fmla="*/ 9 w 27"/>
                  <a:gd name="T11" fmla="*/ 43 h 45"/>
                  <a:gd name="T12" fmla="*/ 9 w 27"/>
                  <a:gd name="T13" fmla="*/ 43 h 45"/>
                  <a:gd name="T14" fmla="*/ 7 w 27"/>
                  <a:gd name="T15" fmla="*/ 43 h 45"/>
                  <a:gd name="T16" fmla="*/ 7 w 27"/>
                  <a:gd name="T17" fmla="*/ 43 h 45"/>
                  <a:gd name="T18" fmla="*/ 7 w 27"/>
                  <a:gd name="T19" fmla="*/ 43 h 45"/>
                  <a:gd name="T20" fmla="*/ 5 w 27"/>
                  <a:gd name="T21" fmla="*/ 43 h 45"/>
                  <a:gd name="T22" fmla="*/ 2 w 27"/>
                  <a:gd name="T23" fmla="*/ 43 h 45"/>
                  <a:gd name="T24" fmla="*/ 2 w 27"/>
                  <a:gd name="T25" fmla="*/ 43 h 45"/>
                  <a:gd name="T26" fmla="*/ 0 w 27"/>
                  <a:gd name="T27" fmla="*/ 41 h 45"/>
                  <a:gd name="T28" fmla="*/ 0 w 27"/>
                  <a:gd name="T29" fmla="*/ 41 h 45"/>
                  <a:gd name="T30" fmla="*/ 0 w 27"/>
                  <a:gd name="T31" fmla="*/ 36 h 45"/>
                  <a:gd name="T32" fmla="*/ 2 w 27"/>
                  <a:gd name="T33" fmla="*/ 34 h 45"/>
                  <a:gd name="T34" fmla="*/ 2 w 27"/>
                  <a:gd name="T35" fmla="*/ 27 h 45"/>
                  <a:gd name="T36" fmla="*/ 5 w 27"/>
                  <a:gd name="T37" fmla="*/ 25 h 45"/>
                  <a:gd name="T38" fmla="*/ 5 w 27"/>
                  <a:gd name="T39" fmla="*/ 23 h 45"/>
                  <a:gd name="T40" fmla="*/ 5 w 27"/>
                  <a:gd name="T41" fmla="*/ 20 h 45"/>
                  <a:gd name="T42" fmla="*/ 5 w 27"/>
                  <a:gd name="T43" fmla="*/ 16 h 45"/>
                  <a:gd name="T44" fmla="*/ 5 w 27"/>
                  <a:gd name="T45" fmla="*/ 16 h 45"/>
                  <a:gd name="T46" fmla="*/ 7 w 27"/>
                  <a:gd name="T47" fmla="*/ 11 h 45"/>
                  <a:gd name="T48" fmla="*/ 7 w 27"/>
                  <a:gd name="T49" fmla="*/ 9 h 45"/>
                  <a:gd name="T50" fmla="*/ 7 w 27"/>
                  <a:gd name="T51" fmla="*/ 9 h 45"/>
                  <a:gd name="T52" fmla="*/ 7 w 27"/>
                  <a:gd name="T53" fmla="*/ 7 h 45"/>
                  <a:gd name="T54" fmla="*/ 9 w 27"/>
                  <a:gd name="T55" fmla="*/ 2 h 45"/>
                  <a:gd name="T56" fmla="*/ 9 w 27"/>
                  <a:gd name="T57" fmla="*/ 0 h 45"/>
                  <a:gd name="T58" fmla="*/ 9 w 27"/>
                  <a:gd name="T59" fmla="*/ 0 h 45"/>
                  <a:gd name="T60" fmla="*/ 9 w 27"/>
                  <a:gd name="T61" fmla="*/ 0 h 45"/>
                  <a:gd name="T62" fmla="*/ 11 w 27"/>
                  <a:gd name="T63" fmla="*/ 0 h 45"/>
                  <a:gd name="T64" fmla="*/ 18 w 27"/>
                  <a:gd name="T65" fmla="*/ 2 h 45"/>
                  <a:gd name="T66" fmla="*/ 20 w 27"/>
                  <a:gd name="T67" fmla="*/ 2 h 45"/>
                  <a:gd name="T68" fmla="*/ 23 w 27"/>
                  <a:gd name="T69" fmla="*/ 2 h 45"/>
                  <a:gd name="T70" fmla="*/ 25 w 27"/>
                  <a:gd name="T71" fmla="*/ 2 h 45"/>
                  <a:gd name="T72" fmla="*/ 27 w 27"/>
                  <a:gd name="T73" fmla="*/ 5 h 45"/>
                  <a:gd name="T74" fmla="*/ 27 w 27"/>
                  <a:gd name="T75" fmla="*/ 5 h 45"/>
                  <a:gd name="T76" fmla="*/ 27 w 27"/>
                  <a:gd name="T77" fmla="*/ 5 h 45"/>
                  <a:gd name="T78" fmla="*/ 25 w 27"/>
                  <a:gd name="T79" fmla="*/ 5 h 45"/>
                  <a:gd name="T80" fmla="*/ 25 w 27"/>
                  <a:gd name="T81" fmla="*/ 7 h 45"/>
                  <a:gd name="T82" fmla="*/ 25 w 27"/>
                  <a:gd name="T83" fmla="*/ 14 h 45"/>
                  <a:gd name="T84" fmla="*/ 25 w 27"/>
                  <a:gd name="T85" fmla="*/ 14 h 45"/>
                  <a:gd name="T86" fmla="*/ 23 w 27"/>
                  <a:gd name="T87" fmla="*/ 16 h 45"/>
                  <a:gd name="T88" fmla="*/ 23 w 27"/>
                  <a:gd name="T89" fmla="*/ 18 h 45"/>
                  <a:gd name="T90" fmla="*/ 23 w 27"/>
                  <a:gd name="T91" fmla="*/ 18 h 45"/>
                  <a:gd name="T92" fmla="*/ 23 w 27"/>
                  <a:gd name="T93" fmla="*/ 20 h 45"/>
                  <a:gd name="T94" fmla="*/ 23 w 27"/>
                  <a:gd name="T95" fmla="*/ 23 h 45"/>
                  <a:gd name="T96" fmla="*/ 23 w 27"/>
                  <a:gd name="T97" fmla="*/ 23 h 45"/>
                  <a:gd name="T98" fmla="*/ 20 w 27"/>
                  <a:gd name="T99" fmla="*/ 25 h 45"/>
                  <a:gd name="T100" fmla="*/ 20 w 27"/>
                  <a:gd name="T101" fmla="*/ 34 h 45"/>
                  <a:gd name="T102" fmla="*/ 20 w 27"/>
                  <a:gd name="T103" fmla="*/ 34 h 45"/>
                  <a:gd name="T104" fmla="*/ 18 w 27"/>
                  <a:gd name="T105" fmla="*/ 36 h 45"/>
                  <a:gd name="T106" fmla="*/ 18 w 27"/>
                  <a:gd name="T107" fmla="*/ 39 h 45"/>
                  <a:gd name="T108" fmla="*/ 18 w 27"/>
                  <a:gd name="T109" fmla="*/ 41 h 45"/>
                  <a:gd name="T110" fmla="*/ 18 w 27"/>
                  <a:gd name="T111" fmla="*/ 41 h 45"/>
                  <a:gd name="T112" fmla="*/ 18 w 27"/>
                  <a:gd name="T113" fmla="*/ 41 h 45"/>
                  <a:gd name="T114" fmla="*/ 18 w 27"/>
                  <a:gd name="T115" fmla="*/ 43 h 45"/>
                  <a:gd name="T116" fmla="*/ 18 w 27"/>
                  <a:gd name="T1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" h="45">
                    <a:moveTo>
                      <a:pt x="18" y="45"/>
                    </a:moveTo>
                    <a:lnTo>
                      <a:pt x="18" y="45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5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2" y="34"/>
                    </a:lnTo>
                    <a:lnTo>
                      <a:pt x="2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0" y="25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6"/>
                    </a:lnTo>
                    <a:lnTo>
                      <a:pt x="18" y="39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18" y="4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0" name="Freeform 58">
                <a:extLst>
                  <a:ext uri="{FF2B5EF4-FFF2-40B4-BE49-F238E27FC236}">
                    <a16:creationId xmlns:a16="http://schemas.microsoft.com/office/drawing/2014/main" id="{CA467600-B7A0-4395-8CA3-A5B66BD0A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450"/>
                <a:ext cx="25" cy="31"/>
              </a:xfrm>
              <a:custGeom>
                <a:avLst/>
                <a:gdLst>
                  <a:gd name="T0" fmla="*/ 20 w 25"/>
                  <a:gd name="T1" fmla="*/ 27 h 31"/>
                  <a:gd name="T2" fmla="*/ 18 w 25"/>
                  <a:gd name="T3" fmla="*/ 31 h 31"/>
                  <a:gd name="T4" fmla="*/ 14 w 25"/>
                  <a:gd name="T5" fmla="*/ 31 h 31"/>
                  <a:gd name="T6" fmla="*/ 7 w 25"/>
                  <a:gd name="T7" fmla="*/ 29 h 31"/>
                  <a:gd name="T8" fmla="*/ 7 w 25"/>
                  <a:gd name="T9" fmla="*/ 29 h 31"/>
                  <a:gd name="T10" fmla="*/ 5 w 25"/>
                  <a:gd name="T11" fmla="*/ 29 h 31"/>
                  <a:gd name="T12" fmla="*/ 2 w 25"/>
                  <a:gd name="T13" fmla="*/ 29 h 31"/>
                  <a:gd name="T14" fmla="*/ 0 w 25"/>
                  <a:gd name="T15" fmla="*/ 27 h 31"/>
                  <a:gd name="T16" fmla="*/ 2 w 25"/>
                  <a:gd name="T17" fmla="*/ 24 h 31"/>
                  <a:gd name="T18" fmla="*/ 2 w 25"/>
                  <a:gd name="T19" fmla="*/ 22 h 31"/>
                  <a:gd name="T20" fmla="*/ 2 w 25"/>
                  <a:gd name="T21" fmla="*/ 22 h 31"/>
                  <a:gd name="T22" fmla="*/ 2 w 25"/>
                  <a:gd name="T23" fmla="*/ 20 h 31"/>
                  <a:gd name="T24" fmla="*/ 2 w 25"/>
                  <a:gd name="T25" fmla="*/ 18 h 31"/>
                  <a:gd name="T26" fmla="*/ 2 w 25"/>
                  <a:gd name="T27" fmla="*/ 15 h 31"/>
                  <a:gd name="T28" fmla="*/ 5 w 25"/>
                  <a:gd name="T29" fmla="*/ 11 h 31"/>
                  <a:gd name="T30" fmla="*/ 5 w 25"/>
                  <a:gd name="T31" fmla="*/ 11 h 31"/>
                  <a:gd name="T32" fmla="*/ 5 w 25"/>
                  <a:gd name="T33" fmla="*/ 6 h 31"/>
                  <a:gd name="T34" fmla="*/ 5 w 25"/>
                  <a:gd name="T35" fmla="*/ 6 h 31"/>
                  <a:gd name="T36" fmla="*/ 5 w 25"/>
                  <a:gd name="T37" fmla="*/ 6 h 31"/>
                  <a:gd name="T38" fmla="*/ 7 w 25"/>
                  <a:gd name="T39" fmla="*/ 4 h 31"/>
                  <a:gd name="T40" fmla="*/ 7 w 25"/>
                  <a:gd name="T41" fmla="*/ 4 h 31"/>
                  <a:gd name="T42" fmla="*/ 7 w 25"/>
                  <a:gd name="T43" fmla="*/ 2 h 31"/>
                  <a:gd name="T44" fmla="*/ 7 w 25"/>
                  <a:gd name="T45" fmla="*/ 2 h 31"/>
                  <a:gd name="T46" fmla="*/ 7 w 25"/>
                  <a:gd name="T47" fmla="*/ 0 h 31"/>
                  <a:gd name="T48" fmla="*/ 14 w 25"/>
                  <a:gd name="T49" fmla="*/ 0 h 31"/>
                  <a:gd name="T50" fmla="*/ 14 w 25"/>
                  <a:gd name="T51" fmla="*/ 0 h 31"/>
                  <a:gd name="T52" fmla="*/ 14 w 25"/>
                  <a:gd name="T53" fmla="*/ 0 h 31"/>
                  <a:gd name="T54" fmla="*/ 16 w 25"/>
                  <a:gd name="T55" fmla="*/ 0 h 31"/>
                  <a:gd name="T56" fmla="*/ 18 w 25"/>
                  <a:gd name="T57" fmla="*/ 2 h 31"/>
                  <a:gd name="T58" fmla="*/ 18 w 25"/>
                  <a:gd name="T59" fmla="*/ 2 h 31"/>
                  <a:gd name="T60" fmla="*/ 20 w 25"/>
                  <a:gd name="T61" fmla="*/ 2 h 31"/>
                  <a:gd name="T62" fmla="*/ 20 w 25"/>
                  <a:gd name="T63" fmla="*/ 2 h 31"/>
                  <a:gd name="T64" fmla="*/ 20 w 25"/>
                  <a:gd name="T65" fmla="*/ 2 h 31"/>
                  <a:gd name="T66" fmla="*/ 23 w 25"/>
                  <a:gd name="T67" fmla="*/ 2 h 31"/>
                  <a:gd name="T68" fmla="*/ 25 w 25"/>
                  <a:gd name="T69" fmla="*/ 2 h 31"/>
                  <a:gd name="T70" fmla="*/ 23 w 25"/>
                  <a:gd name="T71" fmla="*/ 9 h 31"/>
                  <a:gd name="T72" fmla="*/ 23 w 25"/>
                  <a:gd name="T73" fmla="*/ 9 h 31"/>
                  <a:gd name="T74" fmla="*/ 23 w 25"/>
                  <a:gd name="T75" fmla="*/ 18 h 31"/>
                  <a:gd name="T76" fmla="*/ 20 w 25"/>
                  <a:gd name="T77" fmla="*/ 18 h 31"/>
                  <a:gd name="T78" fmla="*/ 20 w 25"/>
                  <a:gd name="T79" fmla="*/ 20 h 31"/>
                  <a:gd name="T80" fmla="*/ 20 w 25"/>
                  <a:gd name="T81" fmla="*/ 20 h 31"/>
                  <a:gd name="T82" fmla="*/ 20 w 25"/>
                  <a:gd name="T83" fmla="*/ 22 h 31"/>
                  <a:gd name="T84" fmla="*/ 20 w 25"/>
                  <a:gd name="T85" fmla="*/ 22 h 31"/>
                  <a:gd name="T86" fmla="*/ 20 w 25"/>
                  <a:gd name="T87" fmla="*/ 24 h 31"/>
                  <a:gd name="T88" fmla="*/ 20 w 25"/>
                  <a:gd name="T89" fmla="*/ 24 h 31"/>
                  <a:gd name="T90" fmla="*/ 20 w 25"/>
                  <a:gd name="T9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" h="31">
                    <a:moveTo>
                      <a:pt x="20" y="27"/>
                    </a:moveTo>
                    <a:lnTo>
                      <a:pt x="18" y="31"/>
                    </a:lnTo>
                    <a:lnTo>
                      <a:pt x="14" y="31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1" name="Freeform 59">
                <a:extLst>
                  <a:ext uri="{FF2B5EF4-FFF2-40B4-BE49-F238E27FC236}">
                    <a16:creationId xmlns:a16="http://schemas.microsoft.com/office/drawing/2014/main" id="{5FC13111-53F5-41E3-9ECC-165540266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32"/>
                <a:ext cx="22" cy="18"/>
              </a:xfrm>
              <a:custGeom>
                <a:avLst/>
                <a:gdLst>
                  <a:gd name="T0" fmla="*/ 18 w 22"/>
                  <a:gd name="T1" fmla="*/ 15 h 18"/>
                  <a:gd name="T2" fmla="*/ 18 w 22"/>
                  <a:gd name="T3" fmla="*/ 18 h 18"/>
                  <a:gd name="T4" fmla="*/ 16 w 22"/>
                  <a:gd name="T5" fmla="*/ 18 h 18"/>
                  <a:gd name="T6" fmla="*/ 16 w 22"/>
                  <a:gd name="T7" fmla="*/ 18 h 18"/>
                  <a:gd name="T8" fmla="*/ 13 w 22"/>
                  <a:gd name="T9" fmla="*/ 18 h 18"/>
                  <a:gd name="T10" fmla="*/ 11 w 22"/>
                  <a:gd name="T11" fmla="*/ 18 h 18"/>
                  <a:gd name="T12" fmla="*/ 11 w 22"/>
                  <a:gd name="T13" fmla="*/ 18 h 18"/>
                  <a:gd name="T14" fmla="*/ 11 w 22"/>
                  <a:gd name="T15" fmla="*/ 18 h 18"/>
                  <a:gd name="T16" fmla="*/ 9 w 22"/>
                  <a:gd name="T17" fmla="*/ 18 h 18"/>
                  <a:gd name="T18" fmla="*/ 4 w 22"/>
                  <a:gd name="T19" fmla="*/ 15 h 18"/>
                  <a:gd name="T20" fmla="*/ 2 w 22"/>
                  <a:gd name="T21" fmla="*/ 15 h 18"/>
                  <a:gd name="T22" fmla="*/ 2 w 22"/>
                  <a:gd name="T23" fmla="*/ 15 h 18"/>
                  <a:gd name="T24" fmla="*/ 2 w 22"/>
                  <a:gd name="T25" fmla="*/ 15 h 18"/>
                  <a:gd name="T26" fmla="*/ 2 w 22"/>
                  <a:gd name="T27" fmla="*/ 15 h 18"/>
                  <a:gd name="T28" fmla="*/ 2 w 22"/>
                  <a:gd name="T29" fmla="*/ 15 h 18"/>
                  <a:gd name="T30" fmla="*/ 0 w 22"/>
                  <a:gd name="T31" fmla="*/ 15 h 18"/>
                  <a:gd name="T32" fmla="*/ 0 w 22"/>
                  <a:gd name="T33" fmla="*/ 15 h 18"/>
                  <a:gd name="T34" fmla="*/ 0 w 22"/>
                  <a:gd name="T35" fmla="*/ 13 h 18"/>
                  <a:gd name="T36" fmla="*/ 2 w 22"/>
                  <a:gd name="T37" fmla="*/ 11 h 18"/>
                  <a:gd name="T38" fmla="*/ 2 w 22"/>
                  <a:gd name="T39" fmla="*/ 11 h 18"/>
                  <a:gd name="T40" fmla="*/ 2 w 22"/>
                  <a:gd name="T41" fmla="*/ 9 h 18"/>
                  <a:gd name="T42" fmla="*/ 2 w 22"/>
                  <a:gd name="T43" fmla="*/ 6 h 18"/>
                  <a:gd name="T44" fmla="*/ 2 w 22"/>
                  <a:gd name="T45" fmla="*/ 4 h 18"/>
                  <a:gd name="T46" fmla="*/ 2 w 22"/>
                  <a:gd name="T47" fmla="*/ 4 h 18"/>
                  <a:gd name="T48" fmla="*/ 4 w 22"/>
                  <a:gd name="T49" fmla="*/ 4 h 18"/>
                  <a:gd name="T50" fmla="*/ 4 w 22"/>
                  <a:gd name="T51" fmla="*/ 0 h 18"/>
                  <a:gd name="T52" fmla="*/ 7 w 22"/>
                  <a:gd name="T53" fmla="*/ 0 h 18"/>
                  <a:gd name="T54" fmla="*/ 9 w 22"/>
                  <a:gd name="T55" fmla="*/ 2 h 18"/>
                  <a:gd name="T56" fmla="*/ 9 w 22"/>
                  <a:gd name="T57" fmla="*/ 2 h 18"/>
                  <a:gd name="T58" fmla="*/ 11 w 22"/>
                  <a:gd name="T59" fmla="*/ 2 h 18"/>
                  <a:gd name="T60" fmla="*/ 13 w 22"/>
                  <a:gd name="T61" fmla="*/ 2 h 18"/>
                  <a:gd name="T62" fmla="*/ 16 w 22"/>
                  <a:gd name="T63" fmla="*/ 2 h 18"/>
                  <a:gd name="T64" fmla="*/ 22 w 22"/>
                  <a:gd name="T65" fmla="*/ 4 h 18"/>
                  <a:gd name="T66" fmla="*/ 20 w 22"/>
                  <a:gd name="T67" fmla="*/ 6 h 18"/>
                  <a:gd name="T68" fmla="*/ 20 w 22"/>
                  <a:gd name="T69" fmla="*/ 11 h 18"/>
                  <a:gd name="T70" fmla="*/ 20 w 22"/>
                  <a:gd name="T71" fmla="*/ 11 h 18"/>
                  <a:gd name="T72" fmla="*/ 20 w 22"/>
                  <a:gd name="T73" fmla="*/ 13 h 18"/>
                  <a:gd name="T74" fmla="*/ 20 w 22"/>
                  <a:gd name="T75" fmla="*/ 13 h 18"/>
                  <a:gd name="T76" fmla="*/ 18 w 22"/>
                  <a:gd name="T7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18">
                    <a:moveTo>
                      <a:pt x="18" y="15"/>
                    </a:moveTo>
                    <a:lnTo>
                      <a:pt x="18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8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2" name="Freeform 60">
                <a:extLst>
                  <a:ext uri="{FF2B5EF4-FFF2-40B4-BE49-F238E27FC236}">
                    <a16:creationId xmlns:a16="http://schemas.microsoft.com/office/drawing/2014/main" id="{FE875CF3-F250-402A-BD89-353390CF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436"/>
                <a:ext cx="9" cy="16"/>
              </a:xfrm>
              <a:custGeom>
                <a:avLst/>
                <a:gdLst>
                  <a:gd name="T0" fmla="*/ 9 w 9"/>
                  <a:gd name="T1" fmla="*/ 14 h 16"/>
                  <a:gd name="T2" fmla="*/ 9 w 9"/>
                  <a:gd name="T3" fmla="*/ 16 h 16"/>
                  <a:gd name="T4" fmla="*/ 9 w 9"/>
                  <a:gd name="T5" fmla="*/ 16 h 16"/>
                  <a:gd name="T6" fmla="*/ 7 w 9"/>
                  <a:gd name="T7" fmla="*/ 16 h 16"/>
                  <a:gd name="T8" fmla="*/ 7 w 9"/>
                  <a:gd name="T9" fmla="*/ 16 h 16"/>
                  <a:gd name="T10" fmla="*/ 5 w 9"/>
                  <a:gd name="T11" fmla="*/ 16 h 16"/>
                  <a:gd name="T12" fmla="*/ 0 w 9"/>
                  <a:gd name="T13" fmla="*/ 16 h 16"/>
                  <a:gd name="T14" fmla="*/ 0 w 9"/>
                  <a:gd name="T15" fmla="*/ 11 h 16"/>
                  <a:gd name="T16" fmla="*/ 0 w 9"/>
                  <a:gd name="T17" fmla="*/ 11 h 16"/>
                  <a:gd name="T18" fmla="*/ 2 w 9"/>
                  <a:gd name="T19" fmla="*/ 9 h 16"/>
                  <a:gd name="T20" fmla="*/ 2 w 9"/>
                  <a:gd name="T21" fmla="*/ 7 h 16"/>
                  <a:gd name="T22" fmla="*/ 2 w 9"/>
                  <a:gd name="T23" fmla="*/ 5 h 16"/>
                  <a:gd name="T24" fmla="*/ 2 w 9"/>
                  <a:gd name="T25" fmla="*/ 5 h 16"/>
                  <a:gd name="T26" fmla="*/ 2 w 9"/>
                  <a:gd name="T27" fmla="*/ 5 h 16"/>
                  <a:gd name="T28" fmla="*/ 2 w 9"/>
                  <a:gd name="T29" fmla="*/ 0 h 16"/>
                  <a:gd name="T30" fmla="*/ 5 w 9"/>
                  <a:gd name="T31" fmla="*/ 0 h 16"/>
                  <a:gd name="T32" fmla="*/ 7 w 9"/>
                  <a:gd name="T33" fmla="*/ 0 h 16"/>
                  <a:gd name="T34" fmla="*/ 9 w 9"/>
                  <a:gd name="T35" fmla="*/ 2 h 16"/>
                  <a:gd name="T36" fmla="*/ 9 w 9"/>
                  <a:gd name="T37" fmla="*/ 2 h 16"/>
                  <a:gd name="T38" fmla="*/ 9 w 9"/>
                  <a:gd name="T39" fmla="*/ 5 h 16"/>
                  <a:gd name="T40" fmla="*/ 9 w 9"/>
                  <a:gd name="T41" fmla="*/ 5 h 16"/>
                  <a:gd name="T42" fmla="*/ 9 w 9"/>
                  <a:gd name="T43" fmla="*/ 5 h 16"/>
                  <a:gd name="T44" fmla="*/ 9 w 9"/>
                  <a:gd name="T4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6">
                    <a:moveTo>
                      <a:pt x="9" y="14"/>
                    </a:move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3" name="Freeform 61">
                <a:extLst>
                  <a:ext uri="{FF2B5EF4-FFF2-40B4-BE49-F238E27FC236}">
                    <a16:creationId xmlns:a16="http://schemas.microsoft.com/office/drawing/2014/main" id="{2E442961-36DF-4C59-A972-5F0A0BC12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452"/>
                <a:ext cx="16" cy="31"/>
              </a:xfrm>
              <a:custGeom>
                <a:avLst/>
                <a:gdLst>
                  <a:gd name="T0" fmla="*/ 16 w 16"/>
                  <a:gd name="T1" fmla="*/ 11 h 31"/>
                  <a:gd name="T2" fmla="*/ 16 w 16"/>
                  <a:gd name="T3" fmla="*/ 13 h 31"/>
                  <a:gd name="T4" fmla="*/ 16 w 16"/>
                  <a:gd name="T5" fmla="*/ 13 h 31"/>
                  <a:gd name="T6" fmla="*/ 16 w 16"/>
                  <a:gd name="T7" fmla="*/ 16 h 31"/>
                  <a:gd name="T8" fmla="*/ 16 w 16"/>
                  <a:gd name="T9" fmla="*/ 16 h 31"/>
                  <a:gd name="T10" fmla="*/ 16 w 16"/>
                  <a:gd name="T11" fmla="*/ 18 h 31"/>
                  <a:gd name="T12" fmla="*/ 16 w 16"/>
                  <a:gd name="T13" fmla="*/ 18 h 31"/>
                  <a:gd name="T14" fmla="*/ 16 w 16"/>
                  <a:gd name="T15" fmla="*/ 18 h 31"/>
                  <a:gd name="T16" fmla="*/ 16 w 16"/>
                  <a:gd name="T17" fmla="*/ 20 h 31"/>
                  <a:gd name="T18" fmla="*/ 16 w 16"/>
                  <a:gd name="T19" fmla="*/ 20 h 31"/>
                  <a:gd name="T20" fmla="*/ 16 w 16"/>
                  <a:gd name="T21" fmla="*/ 20 h 31"/>
                  <a:gd name="T22" fmla="*/ 16 w 16"/>
                  <a:gd name="T23" fmla="*/ 20 h 31"/>
                  <a:gd name="T24" fmla="*/ 16 w 16"/>
                  <a:gd name="T25" fmla="*/ 20 h 31"/>
                  <a:gd name="T26" fmla="*/ 16 w 16"/>
                  <a:gd name="T27" fmla="*/ 22 h 31"/>
                  <a:gd name="T28" fmla="*/ 16 w 16"/>
                  <a:gd name="T29" fmla="*/ 22 h 31"/>
                  <a:gd name="T30" fmla="*/ 16 w 16"/>
                  <a:gd name="T31" fmla="*/ 25 h 31"/>
                  <a:gd name="T32" fmla="*/ 16 w 16"/>
                  <a:gd name="T33" fmla="*/ 27 h 31"/>
                  <a:gd name="T34" fmla="*/ 16 w 16"/>
                  <a:gd name="T35" fmla="*/ 29 h 31"/>
                  <a:gd name="T36" fmla="*/ 16 w 16"/>
                  <a:gd name="T37" fmla="*/ 29 h 31"/>
                  <a:gd name="T38" fmla="*/ 16 w 16"/>
                  <a:gd name="T39" fmla="*/ 29 h 31"/>
                  <a:gd name="T40" fmla="*/ 16 w 16"/>
                  <a:gd name="T41" fmla="*/ 29 h 31"/>
                  <a:gd name="T42" fmla="*/ 16 w 16"/>
                  <a:gd name="T43" fmla="*/ 31 h 31"/>
                  <a:gd name="T44" fmla="*/ 16 w 16"/>
                  <a:gd name="T45" fmla="*/ 31 h 31"/>
                  <a:gd name="T46" fmla="*/ 16 w 16"/>
                  <a:gd name="T47" fmla="*/ 31 h 31"/>
                  <a:gd name="T48" fmla="*/ 16 w 16"/>
                  <a:gd name="T49" fmla="*/ 31 h 31"/>
                  <a:gd name="T50" fmla="*/ 16 w 16"/>
                  <a:gd name="T51" fmla="*/ 31 h 31"/>
                  <a:gd name="T52" fmla="*/ 14 w 16"/>
                  <a:gd name="T53" fmla="*/ 31 h 31"/>
                  <a:gd name="T54" fmla="*/ 14 w 16"/>
                  <a:gd name="T55" fmla="*/ 31 h 31"/>
                  <a:gd name="T56" fmla="*/ 12 w 16"/>
                  <a:gd name="T57" fmla="*/ 31 h 31"/>
                  <a:gd name="T58" fmla="*/ 9 w 16"/>
                  <a:gd name="T59" fmla="*/ 31 h 31"/>
                  <a:gd name="T60" fmla="*/ 7 w 16"/>
                  <a:gd name="T61" fmla="*/ 31 h 31"/>
                  <a:gd name="T62" fmla="*/ 7 w 16"/>
                  <a:gd name="T63" fmla="*/ 31 h 31"/>
                  <a:gd name="T64" fmla="*/ 5 w 16"/>
                  <a:gd name="T65" fmla="*/ 29 h 31"/>
                  <a:gd name="T66" fmla="*/ 3 w 16"/>
                  <a:gd name="T67" fmla="*/ 29 h 31"/>
                  <a:gd name="T68" fmla="*/ 0 w 16"/>
                  <a:gd name="T69" fmla="*/ 29 h 31"/>
                  <a:gd name="T70" fmla="*/ 3 w 16"/>
                  <a:gd name="T71" fmla="*/ 20 h 31"/>
                  <a:gd name="T72" fmla="*/ 3 w 16"/>
                  <a:gd name="T73" fmla="*/ 18 h 31"/>
                  <a:gd name="T74" fmla="*/ 3 w 16"/>
                  <a:gd name="T75" fmla="*/ 16 h 31"/>
                  <a:gd name="T76" fmla="*/ 3 w 16"/>
                  <a:gd name="T77" fmla="*/ 16 h 31"/>
                  <a:gd name="T78" fmla="*/ 3 w 16"/>
                  <a:gd name="T79" fmla="*/ 16 h 31"/>
                  <a:gd name="T80" fmla="*/ 5 w 16"/>
                  <a:gd name="T81" fmla="*/ 13 h 31"/>
                  <a:gd name="T82" fmla="*/ 5 w 16"/>
                  <a:gd name="T83" fmla="*/ 11 h 31"/>
                  <a:gd name="T84" fmla="*/ 5 w 16"/>
                  <a:gd name="T85" fmla="*/ 9 h 31"/>
                  <a:gd name="T86" fmla="*/ 5 w 16"/>
                  <a:gd name="T87" fmla="*/ 7 h 31"/>
                  <a:gd name="T88" fmla="*/ 5 w 16"/>
                  <a:gd name="T89" fmla="*/ 4 h 31"/>
                  <a:gd name="T90" fmla="*/ 7 w 16"/>
                  <a:gd name="T91" fmla="*/ 4 h 31"/>
                  <a:gd name="T92" fmla="*/ 7 w 16"/>
                  <a:gd name="T93" fmla="*/ 2 h 31"/>
                  <a:gd name="T94" fmla="*/ 7 w 16"/>
                  <a:gd name="T95" fmla="*/ 0 h 31"/>
                  <a:gd name="T96" fmla="*/ 9 w 16"/>
                  <a:gd name="T97" fmla="*/ 2 h 31"/>
                  <a:gd name="T98" fmla="*/ 12 w 16"/>
                  <a:gd name="T99" fmla="*/ 2 h 31"/>
                  <a:gd name="T100" fmla="*/ 14 w 16"/>
                  <a:gd name="T101" fmla="*/ 2 h 31"/>
                  <a:gd name="T102" fmla="*/ 16 w 16"/>
                  <a:gd name="T103" fmla="*/ 2 h 31"/>
                  <a:gd name="T104" fmla="*/ 16 w 16"/>
                  <a:gd name="T105" fmla="*/ 4 h 31"/>
                  <a:gd name="T106" fmla="*/ 16 w 16"/>
                  <a:gd name="T107" fmla="*/ 7 h 31"/>
                  <a:gd name="T108" fmla="*/ 16 w 16"/>
                  <a:gd name="T109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31">
                    <a:moveTo>
                      <a:pt x="16" y="11"/>
                    </a:moveTo>
                    <a:lnTo>
                      <a:pt x="16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4" name="Freeform 62">
                <a:extLst>
                  <a:ext uri="{FF2B5EF4-FFF2-40B4-BE49-F238E27FC236}">
                    <a16:creationId xmlns:a16="http://schemas.microsoft.com/office/drawing/2014/main" id="{EFB2E1FC-CE59-4A6B-84D3-E3B9C8CFF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486"/>
                <a:ext cx="27" cy="47"/>
              </a:xfrm>
              <a:custGeom>
                <a:avLst/>
                <a:gdLst>
                  <a:gd name="T0" fmla="*/ 27 w 27"/>
                  <a:gd name="T1" fmla="*/ 47 h 47"/>
                  <a:gd name="T2" fmla="*/ 20 w 27"/>
                  <a:gd name="T3" fmla="*/ 45 h 47"/>
                  <a:gd name="T4" fmla="*/ 16 w 27"/>
                  <a:gd name="T5" fmla="*/ 45 h 47"/>
                  <a:gd name="T6" fmla="*/ 11 w 27"/>
                  <a:gd name="T7" fmla="*/ 43 h 47"/>
                  <a:gd name="T8" fmla="*/ 11 w 27"/>
                  <a:gd name="T9" fmla="*/ 43 h 47"/>
                  <a:gd name="T10" fmla="*/ 7 w 27"/>
                  <a:gd name="T11" fmla="*/ 43 h 47"/>
                  <a:gd name="T12" fmla="*/ 5 w 27"/>
                  <a:gd name="T13" fmla="*/ 43 h 47"/>
                  <a:gd name="T14" fmla="*/ 2 w 27"/>
                  <a:gd name="T15" fmla="*/ 40 h 47"/>
                  <a:gd name="T16" fmla="*/ 0 w 27"/>
                  <a:gd name="T17" fmla="*/ 40 h 47"/>
                  <a:gd name="T18" fmla="*/ 2 w 27"/>
                  <a:gd name="T19" fmla="*/ 40 h 47"/>
                  <a:gd name="T20" fmla="*/ 2 w 27"/>
                  <a:gd name="T21" fmla="*/ 38 h 47"/>
                  <a:gd name="T22" fmla="*/ 2 w 27"/>
                  <a:gd name="T23" fmla="*/ 36 h 47"/>
                  <a:gd name="T24" fmla="*/ 2 w 27"/>
                  <a:gd name="T25" fmla="*/ 34 h 47"/>
                  <a:gd name="T26" fmla="*/ 2 w 27"/>
                  <a:gd name="T27" fmla="*/ 31 h 47"/>
                  <a:gd name="T28" fmla="*/ 2 w 27"/>
                  <a:gd name="T29" fmla="*/ 31 h 47"/>
                  <a:gd name="T30" fmla="*/ 5 w 27"/>
                  <a:gd name="T31" fmla="*/ 29 h 47"/>
                  <a:gd name="T32" fmla="*/ 5 w 27"/>
                  <a:gd name="T33" fmla="*/ 27 h 47"/>
                  <a:gd name="T34" fmla="*/ 5 w 27"/>
                  <a:gd name="T35" fmla="*/ 22 h 47"/>
                  <a:gd name="T36" fmla="*/ 7 w 27"/>
                  <a:gd name="T37" fmla="*/ 20 h 47"/>
                  <a:gd name="T38" fmla="*/ 7 w 27"/>
                  <a:gd name="T39" fmla="*/ 13 h 47"/>
                  <a:gd name="T40" fmla="*/ 7 w 27"/>
                  <a:gd name="T41" fmla="*/ 13 h 47"/>
                  <a:gd name="T42" fmla="*/ 7 w 27"/>
                  <a:gd name="T43" fmla="*/ 13 h 47"/>
                  <a:gd name="T44" fmla="*/ 9 w 27"/>
                  <a:gd name="T45" fmla="*/ 11 h 47"/>
                  <a:gd name="T46" fmla="*/ 9 w 27"/>
                  <a:gd name="T47" fmla="*/ 11 h 47"/>
                  <a:gd name="T48" fmla="*/ 9 w 27"/>
                  <a:gd name="T49" fmla="*/ 9 h 47"/>
                  <a:gd name="T50" fmla="*/ 9 w 27"/>
                  <a:gd name="T51" fmla="*/ 4 h 47"/>
                  <a:gd name="T52" fmla="*/ 11 w 27"/>
                  <a:gd name="T53" fmla="*/ 0 h 47"/>
                  <a:gd name="T54" fmla="*/ 11 w 27"/>
                  <a:gd name="T55" fmla="*/ 0 h 47"/>
                  <a:gd name="T56" fmla="*/ 20 w 27"/>
                  <a:gd name="T57" fmla="*/ 0 h 47"/>
                  <a:gd name="T58" fmla="*/ 23 w 27"/>
                  <a:gd name="T59" fmla="*/ 2 h 47"/>
                  <a:gd name="T60" fmla="*/ 25 w 27"/>
                  <a:gd name="T61" fmla="*/ 2 h 47"/>
                  <a:gd name="T62" fmla="*/ 27 w 27"/>
                  <a:gd name="T63" fmla="*/ 4 h 47"/>
                  <a:gd name="T64" fmla="*/ 27 w 27"/>
                  <a:gd name="T65" fmla="*/ 6 h 47"/>
                  <a:gd name="T66" fmla="*/ 27 w 27"/>
                  <a:gd name="T67" fmla="*/ 3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47">
                    <a:moveTo>
                      <a:pt x="27" y="36"/>
                    </a:moveTo>
                    <a:lnTo>
                      <a:pt x="27" y="47"/>
                    </a:lnTo>
                    <a:lnTo>
                      <a:pt x="25" y="47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5" y="43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18"/>
                    </a:lnTo>
                    <a:lnTo>
                      <a:pt x="27" y="3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5" name="Freeform 63">
                <a:extLst>
                  <a:ext uri="{FF2B5EF4-FFF2-40B4-BE49-F238E27FC236}">
                    <a16:creationId xmlns:a16="http://schemas.microsoft.com/office/drawing/2014/main" id="{B0480EB5-7AF8-429E-9669-DB12D8D78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402"/>
                <a:ext cx="25" cy="32"/>
              </a:xfrm>
              <a:custGeom>
                <a:avLst/>
                <a:gdLst>
                  <a:gd name="T0" fmla="*/ 18 w 25"/>
                  <a:gd name="T1" fmla="*/ 30 h 32"/>
                  <a:gd name="T2" fmla="*/ 18 w 25"/>
                  <a:gd name="T3" fmla="*/ 32 h 32"/>
                  <a:gd name="T4" fmla="*/ 18 w 25"/>
                  <a:gd name="T5" fmla="*/ 32 h 32"/>
                  <a:gd name="T6" fmla="*/ 16 w 25"/>
                  <a:gd name="T7" fmla="*/ 32 h 32"/>
                  <a:gd name="T8" fmla="*/ 14 w 25"/>
                  <a:gd name="T9" fmla="*/ 32 h 32"/>
                  <a:gd name="T10" fmla="*/ 14 w 25"/>
                  <a:gd name="T11" fmla="*/ 32 h 32"/>
                  <a:gd name="T12" fmla="*/ 3 w 25"/>
                  <a:gd name="T13" fmla="*/ 30 h 32"/>
                  <a:gd name="T14" fmla="*/ 3 w 25"/>
                  <a:gd name="T15" fmla="*/ 30 h 32"/>
                  <a:gd name="T16" fmla="*/ 0 w 25"/>
                  <a:gd name="T17" fmla="*/ 27 h 32"/>
                  <a:gd name="T18" fmla="*/ 0 w 25"/>
                  <a:gd name="T19" fmla="*/ 25 h 32"/>
                  <a:gd name="T20" fmla="*/ 0 w 25"/>
                  <a:gd name="T21" fmla="*/ 23 h 32"/>
                  <a:gd name="T22" fmla="*/ 3 w 25"/>
                  <a:gd name="T23" fmla="*/ 21 h 32"/>
                  <a:gd name="T24" fmla="*/ 3 w 25"/>
                  <a:gd name="T25" fmla="*/ 14 h 32"/>
                  <a:gd name="T26" fmla="*/ 5 w 25"/>
                  <a:gd name="T27" fmla="*/ 12 h 32"/>
                  <a:gd name="T28" fmla="*/ 5 w 25"/>
                  <a:gd name="T29" fmla="*/ 9 h 32"/>
                  <a:gd name="T30" fmla="*/ 5 w 25"/>
                  <a:gd name="T31" fmla="*/ 7 h 32"/>
                  <a:gd name="T32" fmla="*/ 7 w 25"/>
                  <a:gd name="T33" fmla="*/ 0 h 32"/>
                  <a:gd name="T34" fmla="*/ 9 w 25"/>
                  <a:gd name="T35" fmla="*/ 0 h 32"/>
                  <a:gd name="T36" fmla="*/ 12 w 25"/>
                  <a:gd name="T37" fmla="*/ 0 h 32"/>
                  <a:gd name="T38" fmla="*/ 12 w 25"/>
                  <a:gd name="T39" fmla="*/ 0 h 32"/>
                  <a:gd name="T40" fmla="*/ 14 w 25"/>
                  <a:gd name="T41" fmla="*/ 0 h 32"/>
                  <a:gd name="T42" fmla="*/ 16 w 25"/>
                  <a:gd name="T43" fmla="*/ 0 h 32"/>
                  <a:gd name="T44" fmla="*/ 18 w 25"/>
                  <a:gd name="T45" fmla="*/ 0 h 32"/>
                  <a:gd name="T46" fmla="*/ 21 w 25"/>
                  <a:gd name="T47" fmla="*/ 0 h 32"/>
                  <a:gd name="T48" fmla="*/ 23 w 25"/>
                  <a:gd name="T49" fmla="*/ 0 h 32"/>
                  <a:gd name="T50" fmla="*/ 25 w 25"/>
                  <a:gd name="T51" fmla="*/ 3 h 32"/>
                  <a:gd name="T52" fmla="*/ 25 w 25"/>
                  <a:gd name="T53" fmla="*/ 3 h 32"/>
                  <a:gd name="T54" fmla="*/ 25 w 25"/>
                  <a:gd name="T55" fmla="*/ 3 h 32"/>
                  <a:gd name="T56" fmla="*/ 23 w 25"/>
                  <a:gd name="T57" fmla="*/ 5 h 32"/>
                  <a:gd name="T58" fmla="*/ 23 w 25"/>
                  <a:gd name="T59" fmla="*/ 7 h 32"/>
                  <a:gd name="T60" fmla="*/ 23 w 25"/>
                  <a:gd name="T61" fmla="*/ 9 h 32"/>
                  <a:gd name="T62" fmla="*/ 23 w 25"/>
                  <a:gd name="T63" fmla="*/ 12 h 32"/>
                  <a:gd name="T64" fmla="*/ 23 w 25"/>
                  <a:gd name="T65" fmla="*/ 12 h 32"/>
                  <a:gd name="T66" fmla="*/ 23 w 25"/>
                  <a:gd name="T67" fmla="*/ 14 h 32"/>
                  <a:gd name="T68" fmla="*/ 21 w 25"/>
                  <a:gd name="T69" fmla="*/ 16 h 32"/>
                  <a:gd name="T70" fmla="*/ 21 w 25"/>
                  <a:gd name="T71" fmla="*/ 18 h 32"/>
                  <a:gd name="T72" fmla="*/ 21 w 25"/>
                  <a:gd name="T73" fmla="*/ 21 h 32"/>
                  <a:gd name="T74" fmla="*/ 21 w 25"/>
                  <a:gd name="T75" fmla="*/ 23 h 32"/>
                  <a:gd name="T76" fmla="*/ 21 w 25"/>
                  <a:gd name="T77" fmla="*/ 23 h 32"/>
                  <a:gd name="T78" fmla="*/ 18 w 25"/>
                  <a:gd name="T79" fmla="*/ 25 h 32"/>
                  <a:gd name="T80" fmla="*/ 18 w 25"/>
                  <a:gd name="T81" fmla="*/ 25 h 32"/>
                  <a:gd name="T82" fmla="*/ 18 w 25"/>
                  <a:gd name="T83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32">
                    <a:moveTo>
                      <a:pt x="18" y="30"/>
                    </a:moveTo>
                    <a:lnTo>
                      <a:pt x="18" y="32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1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6" name="Freeform 64">
                <a:extLst>
                  <a:ext uri="{FF2B5EF4-FFF2-40B4-BE49-F238E27FC236}">
                    <a16:creationId xmlns:a16="http://schemas.microsoft.com/office/drawing/2014/main" id="{02CCCA87-2D10-4F49-ACD7-68FD4A92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405"/>
                <a:ext cx="6" cy="31"/>
              </a:xfrm>
              <a:custGeom>
                <a:avLst/>
                <a:gdLst>
                  <a:gd name="T0" fmla="*/ 4 w 6"/>
                  <a:gd name="T1" fmla="*/ 29 h 31"/>
                  <a:gd name="T2" fmla="*/ 4 w 6"/>
                  <a:gd name="T3" fmla="*/ 31 h 31"/>
                  <a:gd name="T4" fmla="*/ 2 w 6"/>
                  <a:gd name="T5" fmla="*/ 31 h 31"/>
                  <a:gd name="T6" fmla="*/ 0 w 6"/>
                  <a:gd name="T7" fmla="*/ 29 h 31"/>
                  <a:gd name="T8" fmla="*/ 0 w 6"/>
                  <a:gd name="T9" fmla="*/ 29 h 31"/>
                  <a:gd name="T10" fmla="*/ 0 w 6"/>
                  <a:gd name="T11" fmla="*/ 27 h 31"/>
                  <a:gd name="T12" fmla="*/ 0 w 6"/>
                  <a:gd name="T13" fmla="*/ 24 h 31"/>
                  <a:gd name="T14" fmla="*/ 0 w 6"/>
                  <a:gd name="T15" fmla="*/ 22 h 31"/>
                  <a:gd name="T16" fmla="*/ 0 w 6"/>
                  <a:gd name="T17" fmla="*/ 22 h 31"/>
                  <a:gd name="T18" fmla="*/ 2 w 6"/>
                  <a:gd name="T19" fmla="*/ 20 h 31"/>
                  <a:gd name="T20" fmla="*/ 2 w 6"/>
                  <a:gd name="T21" fmla="*/ 18 h 31"/>
                  <a:gd name="T22" fmla="*/ 2 w 6"/>
                  <a:gd name="T23" fmla="*/ 15 h 31"/>
                  <a:gd name="T24" fmla="*/ 2 w 6"/>
                  <a:gd name="T25" fmla="*/ 13 h 31"/>
                  <a:gd name="T26" fmla="*/ 2 w 6"/>
                  <a:gd name="T27" fmla="*/ 11 h 31"/>
                  <a:gd name="T28" fmla="*/ 4 w 6"/>
                  <a:gd name="T29" fmla="*/ 9 h 31"/>
                  <a:gd name="T30" fmla="*/ 4 w 6"/>
                  <a:gd name="T31" fmla="*/ 2 h 31"/>
                  <a:gd name="T32" fmla="*/ 4 w 6"/>
                  <a:gd name="T33" fmla="*/ 2 h 31"/>
                  <a:gd name="T34" fmla="*/ 4 w 6"/>
                  <a:gd name="T35" fmla="*/ 0 h 31"/>
                  <a:gd name="T36" fmla="*/ 6 w 6"/>
                  <a:gd name="T37" fmla="*/ 2 h 31"/>
                  <a:gd name="T38" fmla="*/ 6 w 6"/>
                  <a:gd name="T39" fmla="*/ 11 h 31"/>
                  <a:gd name="T40" fmla="*/ 6 w 6"/>
                  <a:gd name="T41" fmla="*/ 13 h 31"/>
                  <a:gd name="T42" fmla="*/ 6 w 6"/>
                  <a:gd name="T43" fmla="*/ 13 h 31"/>
                  <a:gd name="T44" fmla="*/ 6 w 6"/>
                  <a:gd name="T45" fmla="*/ 15 h 31"/>
                  <a:gd name="T46" fmla="*/ 6 w 6"/>
                  <a:gd name="T47" fmla="*/ 18 h 31"/>
                  <a:gd name="T48" fmla="*/ 4 w 6"/>
                  <a:gd name="T49" fmla="*/ 20 h 31"/>
                  <a:gd name="T50" fmla="*/ 4 w 6"/>
                  <a:gd name="T51" fmla="*/ 24 h 31"/>
                  <a:gd name="T52" fmla="*/ 4 w 6"/>
                  <a:gd name="T53" fmla="*/ 27 h 31"/>
                  <a:gd name="T54" fmla="*/ 4 w 6"/>
                  <a:gd name="T5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" h="31">
                    <a:moveTo>
                      <a:pt x="4" y="29"/>
                    </a:moveTo>
                    <a:lnTo>
                      <a:pt x="4" y="31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7" name="Freeform 65">
                <a:extLst>
                  <a:ext uri="{FF2B5EF4-FFF2-40B4-BE49-F238E27FC236}">
                    <a16:creationId xmlns:a16="http://schemas.microsoft.com/office/drawing/2014/main" id="{C23B2092-02FA-48DA-97A1-3F1D0A6A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402"/>
                <a:ext cx="21" cy="27"/>
              </a:xfrm>
              <a:custGeom>
                <a:avLst/>
                <a:gdLst>
                  <a:gd name="T0" fmla="*/ 16 w 21"/>
                  <a:gd name="T1" fmla="*/ 0 h 27"/>
                  <a:gd name="T2" fmla="*/ 18 w 21"/>
                  <a:gd name="T3" fmla="*/ 0 h 27"/>
                  <a:gd name="T4" fmla="*/ 21 w 21"/>
                  <a:gd name="T5" fmla="*/ 0 h 27"/>
                  <a:gd name="T6" fmla="*/ 18 w 21"/>
                  <a:gd name="T7" fmla="*/ 7 h 27"/>
                  <a:gd name="T8" fmla="*/ 18 w 21"/>
                  <a:gd name="T9" fmla="*/ 7 h 27"/>
                  <a:gd name="T10" fmla="*/ 18 w 21"/>
                  <a:gd name="T11" fmla="*/ 9 h 27"/>
                  <a:gd name="T12" fmla="*/ 18 w 21"/>
                  <a:gd name="T13" fmla="*/ 9 h 27"/>
                  <a:gd name="T14" fmla="*/ 18 w 21"/>
                  <a:gd name="T15" fmla="*/ 9 h 27"/>
                  <a:gd name="T16" fmla="*/ 18 w 21"/>
                  <a:gd name="T17" fmla="*/ 12 h 27"/>
                  <a:gd name="T18" fmla="*/ 18 w 21"/>
                  <a:gd name="T19" fmla="*/ 14 h 27"/>
                  <a:gd name="T20" fmla="*/ 18 w 21"/>
                  <a:gd name="T21" fmla="*/ 14 h 27"/>
                  <a:gd name="T22" fmla="*/ 16 w 21"/>
                  <a:gd name="T23" fmla="*/ 16 h 27"/>
                  <a:gd name="T24" fmla="*/ 16 w 21"/>
                  <a:gd name="T25" fmla="*/ 18 h 27"/>
                  <a:gd name="T26" fmla="*/ 16 w 21"/>
                  <a:gd name="T27" fmla="*/ 21 h 27"/>
                  <a:gd name="T28" fmla="*/ 16 w 21"/>
                  <a:gd name="T29" fmla="*/ 21 h 27"/>
                  <a:gd name="T30" fmla="*/ 16 w 21"/>
                  <a:gd name="T31" fmla="*/ 25 h 27"/>
                  <a:gd name="T32" fmla="*/ 14 w 21"/>
                  <a:gd name="T33" fmla="*/ 27 h 27"/>
                  <a:gd name="T34" fmla="*/ 12 w 21"/>
                  <a:gd name="T35" fmla="*/ 27 h 27"/>
                  <a:gd name="T36" fmla="*/ 12 w 21"/>
                  <a:gd name="T37" fmla="*/ 27 h 27"/>
                  <a:gd name="T38" fmla="*/ 7 w 21"/>
                  <a:gd name="T39" fmla="*/ 25 h 27"/>
                  <a:gd name="T40" fmla="*/ 7 w 21"/>
                  <a:gd name="T41" fmla="*/ 25 h 27"/>
                  <a:gd name="T42" fmla="*/ 3 w 21"/>
                  <a:gd name="T43" fmla="*/ 25 h 27"/>
                  <a:gd name="T44" fmla="*/ 0 w 21"/>
                  <a:gd name="T45" fmla="*/ 3 h 27"/>
                  <a:gd name="T46" fmla="*/ 0 w 21"/>
                  <a:gd name="T47" fmla="*/ 0 h 27"/>
                  <a:gd name="T48" fmla="*/ 3 w 21"/>
                  <a:gd name="T49" fmla="*/ 0 h 27"/>
                  <a:gd name="T50" fmla="*/ 12 w 21"/>
                  <a:gd name="T51" fmla="*/ 0 h 27"/>
                  <a:gd name="T52" fmla="*/ 14 w 21"/>
                  <a:gd name="T53" fmla="*/ 0 h 27"/>
                  <a:gd name="T54" fmla="*/ 16 w 21"/>
                  <a:gd name="T5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27">
                    <a:moveTo>
                      <a:pt x="16" y="0"/>
                    </a:moveTo>
                    <a:lnTo>
                      <a:pt x="18" y="0"/>
                    </a:lnTo>
                    <a:lnTo>
                      <a:pt x="21" y="0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3" y="2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8" name="Freeform 66">
                <a:extLst>
                  <a:ext uri="{FF2B5EF4-FFF2-40B4-BE49-F238E27FC236}">
                    <a16:creationId xmlns:a16="http://schemas.microsoft.com/office/drawing/2014/main" id="{EB4EC8BD-148E-472C-9C9C-F518C583D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447"/>
                <a:ext cx="13" cy="27"/>
              </a:xfrm>
              <a:custGeom>
                <a:avLst/>
                <a:gdLst>
                  <a:gd name="T0" fmla="*/ 9 w 13"/>
                  <a:gd name="T1" fmla="*/ 27 h 27"/>
                  <a:gd name="T2" fmla="*/ 9 w 13"/>
                  <a:gd name="T3" fmla="*/ 27 h 27"/>
                  <a:gd name="T4" fmla="*/ 7 w 13"/>
                  <a:gd name="T5" fmla="*/ 25 h 27"/>
                  <a:gd name="T6" fmla="*/ 7 w 13"/>
                  <a:gd name="T7" fmla="*/ 23 h 27"/>
                  <a:gd name="T8" fmla="*/ 4 w 13"/>
                  <a:gd name="T9" fmla="*/ 21 h 27"/>
                  <a:gd name="T10" fmla="*/ 4 w 13"/>
                  <a:gd name="T11" fmla="*/ 18 h 27"/>
                  <a:gd name="T12" fmla="*/ 4 w 13"/>
                  <a:gd name="T13" fmla="*/ 16 h 27"/>
                  <a:gd name="T14" fmla="*/ 2 w 13"/>
                  <a:gd name="T15" fmla="*/ 14 h 27"/>
                  <a:gd name="T16" fmla="*/ 2 w 13"/>
                  <a:gd name="T17" fmla="*/ 9 h 27"/>
                  <a:gd name="T18" fmla="*/ 2 w 13"/>
                  <a:gd name="T19" fmla="*/ 7 h 27"/>
                  <a:gd name="T20" fmla="*/ 0 w 13"/>
                  <a:gd name="T21" fmla="*/ 7 h 27"/>
                  <a:gd name="T22" fmla="*/ 0 w 13"/>
                  <a:gd name="T23" fmla="*/ 5 h 27"/>
                  <a:gd name="T24" fmla="*/ 0 w 13"/>
                  <a:gd name="T25" fmla="*/ 3 h 27"/>
                  <a:gd name="T26" fmla="*/ 4 w 13"/>
                  <a:gd name="T27" fmla="*/ 0 h 27"/>
                  <a:gd name="T28" fmla="*/ 7 w 13"/>
                  <a:gd name="T29" fmla="*/ 0 h 27"/>
                  <a:gd name="T30" fmla="*/ 13 w 13"/>
                  <a:gd name="T31" fmla="*/ 0 h 27"/>
                  <a:gd name="T32" fmla="*/ 13 w 13"/>
                  <a:gd name="T33" fmla="*/ 5 h 27"/>
                  <a:gd name="T34" fmla="*/ 13 w 13"/>
                  <a:gd name="T35" fmla="*/ 5 h 27"/>
                  <a:gd name="T36" fmla="*/ 13 w 13"/>
                  <a:gd name="T37" fmla="*/ 7 h 27"/>
                  <a:gd name="T38" fmla="*/ 13 w 13"/>
                  <a:gd name="T39" fmla="*/ 7 h 27"/>
                  <a:gd name="T40" fmla="*/ 13 w 13"/>
                  <a:gd name="T41" fmla="*/ 9 h 27"/>
                  <a:gd name="T42" fmla="*/ 11 w 13"/>
                  <a:gd name="T43" fmla="*/ 12 h 27"/>
                  <a:gd name="T44" fmla="*/ 11 w 13"/>
                  <a:gd name="T45" fmla="*/ 14 h 27"/>
                  <a:gd name="T46" fmla="*/ 11 w 13"/>
                  <a:gd name="T47" fmla="*/ 14 h 27"/>
                  <a:gd name="T48" fmla="*/ 11 w 13"/>
                  <a:gd name="T49" fmla="*/ 16 h 27"/>
                  <a:gd name="T50" fmla="*/ 11 w 13"/>
                  <a:gd name="T51" fmla="*/ 16 h 27"/>
                  <a:gd name="T52" fmla="*/ 11 w 13"/>
                  <a:gd name="T53" fmla="*/ 18 h 27"/>
                  <a:gd name="T54" fmla="*/ 11 w 13"/>
                  <a:gd name="T55" fmla="*/ 18 h 27"/>
                  <a:gd name="T56" fmla="*/ 9 w 13"/>
                  <a:gd name="T57" fmla="*/ 21 h 27"/>
                  <a:gd name="T58" fmla="*/ 9 w 13"/>
                  <a:gd name="T59" fmla="*/ 27 h 27"/>
                  <a:gd name="T60" fmla="*/ 9 w 13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27">
                    <a:moveTo>
                      <a:pt x="9" y="27"/>
                    </a:moveTo>
                    <a:lnTo>
                      <a:pt x="9" y="27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21"/>
                    </a:lnTo>
                    <a:lnTo>
                      <a:pt x="9" y="27"/>
                    </a:lnTo>
                    <a:lnTo>
                      <a:pt x="9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9" name="Freeform 67">
                <a:extLst>
                  <a:ext uri="{FF2B5EF4-FFF2-40B4-BE49-F238E27FC236}">
                    <a16:creationId xmlns:a16="http://schemas.microsoft.com/office/drawing/2014/main" id="{7A64B5BA-FACF-4510-8292-002003C0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429"/>
                <a:ext cx="11" cy="18"/>
              </a:xfrm>
              <a:custGeom>
                <a:avLst/>
                <a:gdLst>
                  <a:gd name="T0" fmla="*/ 9 w 11"/>
                  <a:gd name="T1" fmla="*/ 14 h 18"/>
                  <a:gd name="T2" fmla="*/ 9 w 11"/>
                  <a:gd name="T3" fmla="*/ 18 h 18"/>
                  <a:gd name="T4" fmla="*/ 6 w 11"/>
                  <a:gd name="T5" fmla="*/ 16 h 18"/>
                  <a:gd name="T6" fmla="*/ 2 w 11"/>
                  <a:gd name="T7" fmla="*/ 16 h 18"/>
                  <a:gd name="T8" fmla="*/ 0 w 11"/>
                  <a:gd name="T9" fmla="*/ 16 h 18"/>
                  <a:gd name="T10" fmla="*/ 0 w 11"/>
                  <a:gd name="T11" fmla="*/ 16 h 18"/>
                  <a:gd name="T12" fmla="*/ 0 w 11"/>
                  <a:gd name="T13" fmla="*/ 16 h 18"/>
                  <a:gd name="T14" fmla="*/ 0 w 11"/>
                  <a:gd name="T15" fmla="*/ 14 h 18"/>
                  <a:gd name="T16" fmla="*/ 0 w 11"/>
                  <a:gd name="T17" fmla="*/ 12 h 18"/>
                  <a:gd name="T18" fmla="*/ 0 w 11"/>
                  <a:gd name="T19" fmla="*/ 5 h 18"/>
                  <a:gd name="T20" fmla="*/ 0 w 11"/>
                  <a:gd name="T21" fmla="*/ 3 h 18"/>
                  <a:gd name="T22" fmla="*/ 0 w 11"/>
                  <a:gd name="T23" fmla="*/ 0 h 18"/>
                  <a:gd name="T24" fmla="*/ 0 w 11"/>
                  <a:gd name="T25" fmla="*/ 0 h 18"/>
                  <a:gd name="T26" fmla="*/ 2 w 11"/>
                  <a:gd name="T27" fmla="*/ 0 h 18"/>
                  <a:gd name="T28" fmla="*/ 2 w 11"/>
                  <a:gd name="T29" fmla="*/ 0 h 18"/>
                  <a:gd name="T30" fmla="*/ 4 w 11"/>
                  <a:gd name="T31" fmla="*/ 0 h 18"/>
                  <a:gd name="T32" fmla="*/ 6 w 11"/>
                  <a:gd name="T33" fmla="*/ 0 h 18"/>
                  <a:gd name="T34" fmla="*/ 11 w 11"/>
                  <a:gd name="T35" fmla="*/ 3 h 18"/>
                  <a:gd name="T36" fmla="*/ 11 w 11"/>
                  <a:gd name="T37" fmla="*/ 3 h 18"/>
                  <a:gd name="T38" fmla="*/ 11 w 11"/>
                  <a:gd name="T39" fmla="*/ 3 h 18"/>
                  <a:gd name="T40" fmla="*/ 11 w 11"/>
                  <a:gd name="T41" fmla="*/ 7 h 18"/>
                  <a:gd name="T42" fmla="*/ 9 w 11"/>
                  <a:gd name="T43" fmla="*/ 9 h 18"/>
                  <a:gd name="T44" fmla="*/ 9 w 11"/>
                  <a:gd name="T45" fmla="*/ 12 h 18"/>
                  <a:gd name="T46" fmla="*/ 9 w 11"/>
                  <a:gd name="T4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8">
                    <a:moveTo>
                      <a:pt x="9" y="14"/>
                    </a:moveTo>
                    <a:lnTo>
                      <a:pt x="9" y="18"/>
                    </a:lnTo>
                    <a:lnTo>
                      <a:pt x="6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0" name="Freeform 68">
                <a:extLst>
                  <a:ext uri="{FF2B5EF4-FFF2-40B4-BE49-F238E27FC236}">
                    <a16:creationId xmlns:a16="http://schemas.microsoft.com/office/drawing/2014/main" id="{1494D358-8E93-4D6F-B74C-ACD53321F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371"/>
                <a:ext cx="20" cy="31"/>
              </a:xfrm>
              <a:custGeom>
                <a:avLst/>
                <a:gdLst>
                  <a:gd name="T0" fmla="*/ 20 w 20"/>
                  <a:gd name="T1" fmla="*/ 29 h 31"/>
                  <a:gd name="T2" fmla="*/ 20 w 20"/>
                  <a:gd name="T3" fmla="*/ 31 h 31"/>
                  <a:gd name="T4" fmla="*/ 18 w 20"/>
                  <a:gd name="T5" fmla="*/ 31 h 31"/>
                  <a:gd name="T6" fmla="*/ 16 w 20"/>
                  <a:gd name="T7" fmla="*/ 31 h 31"/>
                  <a:gd name="T8" fmla="*/ 16 w 20"/>
                  <a:gd name="T9" fmla="*/ 31 h 31"/>
                  <a:gd name="T10" fmla="*/ 14 w 20"/>
                  <a:gd name="T11" fmla="*/ 31 h 31"/>
                  <a:gd name="T12" fmla="*/ 5 w 20"/>
                  <a:gd name="T13" fmla="*/ 29 h 31"/>
                  <a:gd name="T14" fmla="*/ 5 w 20"/>
                  <a:gd name="T15" fmla="*/ 29 h 31"/>
                  <a:gd name="T16" fmla="*/ 5 w 20"/>
                  <a:gd name="T17" fmla="*/ 29 h 31"/>
                  <a:gd name="T18" fmla="*/ 2 w 20"/>
                  <a:gd name="T19" fmla="*/ 29 h 31"/>
                  <a:gd name="T20" fmla="*/ 0 w 20"/>
                  <a:gd name="T21" fmla="*/ 29 h 31"/>
                  <a:gd name="T22" fmla="*/ 0 w 20"/>
                  <a:gd name="T23" fmla="*/ 27 h 31"/>
                  <a:gd name="T24" fmla="*/ 0 w 20"/>
                  <a:gd name="T25" fmla="*/ 24 h 31"/>
                  <a:gd name="T26" fmla="*/ 2 w 20"/>
                  <a:gd name="T27" fmla="*/ 20 h 31"/>
                  <a:gd name="T28" fmla="*/ 2 w 20"/>
                  <a:gd name="T29" fmla="*/ 20 h 31"/>
                  <a:gd name="T30" fmla="*/ 2 w 20"/>
                  <a:gd name="T31" fmla="*/ 15 h 31"/>
                  <a:gd name="T32" fmla="*/ 5 w 20"/>
                  <a:gd name="T33" fmla="*/ 13 h 31"/>
                  <a:gd name="T34" fmla="*/ 5 w 20"/>
                  <a:gd name="T35" fmla="*/ 11 h 31"/>
                  <a:gd name="T36" fmla="*/ 5 w 20"/>
                  <a:gd name="T37" fmla="*/ 9 h 31"/>
                  <a:gd name="T38" fmla="*/ 5 w 20"/>
                  <a:gd name="T39" fmla="*/ 6 h 31"/>
                  <a:gd name="T40" fmla="*/ 5 w 20"/>
                  <a:gd name="T41" fmla="*/ 6 h 31"/>
                  <a:gd name="T42" fmla="*/ 7 w 20"/>
                  <a:gd name="T43" fmla="*/ 4 h 31"/>
                  <a:gd name="T44" fmla="*/ 7 w 20"/>
                  <a:gd name="T45" fmla="*/ 2 h 31"/>
                  <a:gd name="T46" fmla="*/ 7 w 20"/>
                  <a:gd name="T47" fmla="*/ 0 h 31"/>
                  <a:gd name="T48" fmla="*/ 11 w 20"/>
                  <a:gd name="T49" fmla="*/ 0 h 31"/>
                  <a:gd name="T50" fmla="*/ 14 w 20"/>
                  <a:gd name="T51" fmla="*/ 0 h 31"/>
                  <a:gd name="T52" fmla="*/ 18 w 20"/>
                  <a:gd name="T53" fmla="*/ 0 h 31"/>
                  <a:gd name="T54" fmla="*/ 20 w 20"/>
                  <a:gd name="T55" fmla="*/ 0 h 31"/>
                  <a:gd name="T56" fmla="*/ 20 w 20"/>
                  <a:gd name="T57" fmla="*/ 2 h 31"/>
                  <a:gd name="T58" fmla="*/ 20 w 20"/>
                  <a:gd name="T59" fmla="*/ 4 h 31"/>
                  <a:gd name="T60" fmla="*/ 20 w 20"/>
                  <a:gd name="T61" fmla="*/ 6 h 31"/>
                  <a:gd name="T62" fmla="*/ 20 w 20"/>
                  <a:gd name="T63" fmla="*/ 9 h 31"/>
                  <a:gd name="T64" fmla="*/ 20 w 20"/>
                  <a:gd name="T65" fmla="*/ 9 h 31"/>
                  <a:gd name="T66" fmla="*/ 20 w 20"/>
                  <a:gd name="T67" fmla="*/ 27 h 31"/>
                  <a:gd name="T68" fmla="*/ 20 w 20"/>
                  <a:gd name="T6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31">
                    <a:moveTo>
                      <a:pt x="20" y="29"/>
                    </a:moveTo>
                    <a:lnTo>
                      <a:pt x="20" y="31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4" y="31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27"/>
                    </a:lnTo>
                    <a:lnTo>
                      <a:pt x="20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1" name="Freeform 69">
                <a:extLst>
                  <a:ext uri="{FF2B5EF4-FFF2-40B4-BE49-F238E27FC236}">
                    <a16:creationId xmlns:a16="http://schemas.microsoft.com/office/drawing/2014/main" id="{10DC829F-7CAD-44A0-8C2A-7B2E76E53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400"/>
                <a:ext cx="25" cy="32"/>
              </a:xfrm>
              <a:custGeom>
                <a:avLst/>
                <a:gdLst>
                  <a:gd name="T0" fmla="*/ 7 w 11"/>
                  <a:gd name="T1" fmla="*/ 13 h 14"/>
                  <a:gd name="T2" fmla="*/ 7 w 11"/>
                  <a:gd name="T3" fmla="*/ 13 h 14"/>
                  <a:gd name="T4" fmla="*/ 7 w 11"/>
                  <a:gd name="T5" fmla="*/ 13 h 14"/>
                  <a:gd name="T6" fmla="*/ 8 w 11"/>
                  <a:gd name="T7" fmla="*/ 13 h 14"/>
                  <a:gd name="T8" fmla="*/ 8 w 11"/>
                  <a:gd name="T9" fmla="*/ 13 h 14"/>
                  <a:gd name="T10" fmla="*/ 9 w 11"/>
                  <a:gd name="T11" fmla="*/ 13 h 14"/>
                  <a:gd name="T12" fmla="*/ 10 w 11"/>
                  <a:gd name="T13" fmla="*/ 12 h 14"/>
                  <a:gd name="T14" fmla="*/ 10 w 11"/>
                  <a:gd name="T15" fmla="*/ 12 h 14"/>
                  <a:gd name="T16" fmla="*/ 11 w 11"/>
                  <a:gd name="T17" fmla="*/ 12 h 14"/>
                  <a:gd name="T18" fmla="*/ 11 w 11"/>
                  <a:gd name="T19" fmla="*/ 10 h 14"/>
                  <a:gd name="T20" fmla="*/ 11 w 11"/>
                  <a:gd name="T21" fmla="*/ 9 h 14"/>
                  <a:gd name="T22" fmla="*/ 11 w 11"/>
                  <a:gd name="T23" fmla="*/ 8 h 14"/>
                  <a:gd name="T24" fmla="*/ 10 w 11"/>
                  <a:gd name="T25" fmla="*/ 2 h 14"/>
                  <a:gd name="T26" fmla="*/ 10 w 11"/>
                  <a:gd name="T27" fmla="*/ 1 h 14"/>
                  <a:gd name="T28" fmla="*/ 10 w 11"/>
                  <a:gd name="T29" fmla="*/ 0 h 14"/>
                  <a:gd name="T30" fmla="*/ 10 w 11"/>
                  <a:gd name="T31" fmla="*/ 0 h 14"/>
                  <a:gd name="T32" fmla="*/ 10 w 11"/>
                  <a:gd name="T33" fmla="*/ 0 h 14"/>
                  <a:gd name="T34" fmla="*/ 9 w 11"/>
                  <a:gd name="T35" fmla="*/ 0 h 14"/>
                  <a:gd name="T36" fmla="*/ 9 w 11"/>
                  <a:gd name="T37" fmla="*/ 0 h 14"/>
                  <a:gd name="T38" fmla="*/ 8 w 11"/>
                  <a:gd name="T39" fmla="*/ 0 h 14"/>
                  <a:gd name="T40" fmla="*/ 8 w 11"/>
                  <a:gd name="T41" fmla="*/ 0 h 14"/>
                  <a:gd name="T42" fmla="*/ 7 w 11"/>
                  <a:gd name="T43" fmla="*/ 0 h 14"/>
                  <a:gd name="T44" fmla="*/ 6 w 11"/>
                  <a:gd name="T45" fmla="*/ 0 h 14"/>
                  <a:gd name="T46" fmla="*/ 5 w 11"/>
                  <a:gd name="T47" fmla="*/ 0 h 14"/>
                  <a:gd name="T48" fmla="*/ 0 w 11"/>
                  <a:gd name="T49" fmla="*/ 0 h 14"/>
                  <a:gd name="T50" fmla="*/ 1 w 11"/>
                  <a:gd name="T51" fmla="*/ 3 h 14"/>
                  <a:gd name="T52" fmla="*/ 2 w 11"/>
                  <a:gd name="T53" fmla="*/ 4 h 14"/>
                  <a:gd name="T54" fmla="*/ 2 w 11"/>
                  <a:gd name="T55" fmla="*/ 4 h 14"/>
                  <a:gd name="T56" fmla="*/ 2 w 11"/>
                  <a:gd name="T57" fmla="*/ 4 h 14"/>
                  <a:gd name="T58" fmla="*/ 2 w 11"/>
                  <a:gd name="T59" fmla="*/ 4 h 14"/>
                  <a:gd name="T60" fmla="*/ 2 w 11"/>
                  <a:gd name="T61" fmla="*/ 5 h 14"/>
                  <a:gd name="T62" fmla="*/ 2 w 11"/>
                  <a:gd name="T63" fmla="*/ 5 h 14"/>
                  <a:gd name="T64" fmla="*/ 3 w 11"/>
                  <a:gd name="T65" fmla="*/ 7 h 14"/>
                  <a:gd name="T66" fmla="*/ 4 w 11"/>
                  <a:gd name="T67" fmla="*/ 8 h 14"/>
                  <a:gd name="T68" fmla="*/ 5 w 11"/>
                  <a:gd name="T69" fmla="*/ 9 h 14"/>
                  <a:gd name="T70" fmla="*/ 5 w 11"/>
                  <a:gd name="T71" fmla="*/ 10 h 14"/>
                  <a:gd name="T72" fmla="*/ 6 w 11"/>
                  <a:gd name="T73" fmla="*/ 11 h 14"/>
                  <a:gd name="T74" fmla="*/ 6 w 11"/>
                  <a:gd name="T75" fmla="*/ 12 h 14"/>
                  <a:gd name="T76" fmla="*/ 7 w 11"/>
                  <a:gd name="T77" fmla="*/ 13 h 14"/>
                  <a:gd name="T78" fmla="*/ 6 w 11"/>
                  <a:gd name="T79" fmla="*/ 14 h 14"/>
                  <a:gd name="T80" fmla="*/ 6 w 11"/>
                  <a:gd name="T81" fmla="*/ 14 h 14"/>
                  <a:gd name="T82" fmla="*/ 7 w 11"/>
                  <a:gd name="T8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4">
                    <a:moveTo>
                      <a:pt x="7" y="13"/>
                    </a:moveTo>
                    <a:lnTo>
                      <a:pt x="7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2" name="Freeform 70">
                <a:extLst>
                  <a:ext uri="{FF2B5EF4-FFF2-40B4-BE49-F238E27FC236}">
                    <a16:creationId xmlns:a16="http://schemas.microsoft.com/office/drawing/2014/main" id="{38A428FE-BD02-4179-9CFD-E999FFFBA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429"/>
                <a:ext cx="11" cy="18"/>
              </a:xfrm>
              <a:custGeom>
                <a:avLst/>
                <a:gdLst>
                  <a:gd name="T0" fmla="*/ 3 w 5"/>
                  <a:gd name="T1" fmla="*/ 8 h 8"/>
                  <a:gd name="T2" fmla="*/ 3 w 5"/>
                  <a:gd name="T3" fmla="*/ 8 h 8"/>
                  <a:gd name="T4" fmla="*/ 3 w 5"/>
                  <a:gd name="T5" fmla="*/ 8 h 8"/>
                  <a:gd name="T6" fmla="*/ 4 w 5"/>
                  <a:gd name="T7" fmla="*/ 8 h 8"/>
                  <a:gd name="T8" fmla="*/ 5 w 5"/>
                  <a:gd name="T9" fmla="*/ 7 h 8"/>
                  <a:gd name="T10" fmla="*/ 5 w 5"/>
                  <a:gd name="T11" fmla="*/ 4 h 8"/>
                  <a:gd name="T12" fmla="*/ 5 w 5"/>
                  <a:gd name="T13" fmla="*/ 3 h 8"/>
                  <a:gd name="T14" fmla="*/ 5 w 5"/>
                  <a:gd name="T15" fmla="*/ 2 h 8"/>
                  <a:gd name="T16" fmla="*/ 5 w 5"/>
                  <a:gd name="T17" fmla="*/ 0 h 8"/>
                  <a:gd name="T18" fmla="*/ 2 w 5"/>
                  <a:gd name="T19" fmla="*/ 1 h 8"/>
                  <a:gd name="T20" fmla="*/ 2 w 5"/>
                  <a:gd name="T21" fmla="*/ 1 h 8"/>
                  <a:gd name="T22" fmla="*/ 0 w 5"/>
                  <a:gd name="T23" fmla="*/ 1 h 8"/>
                  <a:gd name="T24" fmla="*/ 0 w 5"/>
                  <a:gd name="T25" fmla="*/ 1 h 8"/>
                  <a:gd name="T26" fmla="*/ 1 w 5"/>
                  <a:gd name="T27" fmla="*/ 4 h 8"/>
                  <a:gd name="T28" fmla="*/ 1 w 5"/>
                  <a:gd name="T29" fmla="*/ 4 h 8"/>
                  <a:gd name="T30" fmla="*/ 1 w 5"/>
                  <a:gd name="T31" fmla="*/ 5 h 8"/>
                  <a:gd name="T32" fmla="*/ 1 w 5"/>
                  <a:gd name="T33" fmla="*/ 6 h 8"/>
                  <a:gd name="T34" fmla="*/ 1 w 5"/>
                  <a:gd name="T35" fmla="*/ 6 h 8"/>
                  <a:gd name="T36" fmla="*/ 2 w 5"/>
                  <a:gd name="T37" fmla="*/ 7 h 8"/>
                  <a:gd name="T38" fmla="*/ 2 w 5"/>
                  <a:gd name="T39" fmla="*/ 8 h 8"/>
                  <a:gd name="T40" fmla="*/ 3 w 5"/>
                  <a:gd name="T4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3" name="Freeform 71">
                <a:extLst>
                  <a:ext uri="{FF2B5EF4-FFF2-40B4-BE49-F238E27FC236}">
                    <a16:creationId xmlns:a16="http://schemas.microsoft.com/office/drawing/2014/main" id="{FB2E6517-3AE9-48B2-AD73-0507096C6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531"/>
                <a:ext cx="20" cy="20"/>
              </a:xfrm>
              <a:custGeom>
                <a:avLst/>
                <a:gdLst>
                  <a:gd name="T0" fmla="*/ 20 w 20"/>
                  <a:gd name="T1" fmla="*/ 2 h 20"/>
                  <a:gd name="T2" fmla="*/ 20 w 20"/>
                  <a:gd name="T3" fmla="*/ 2 h 20"/>
                  <a:gd name="T4" fmla="*/ 18 w 20"/>
                  <a:gd name="T5" fmla="*/ 4 h 20"/>
                  <a:gd name="T6" fmla="*/ 18 w 20"/>
                  <a:gd name="T7" fmla="*/ 7 h 20"/>
                  <a:gd name="T8" fmla="*/ 18 w 20"/>
                  <a:gd name="T9" fmla="*/ 9 h 20"/>
                  <a:gd name="T10" fmla="*/ 18 w 20"/>
                  <a:gd name="T11" fmla="*/ 11 h 20"/>
                  <a:gd name="T12" fmla="*/ 18 w 20"/>
                  <a:gd name="T13" fmla="*/ 13 h 20"/>
                  <a:gd name="T14" fmla="*/ 15 w 20"/>
                  <a:gd name="T15" fmla="*/ 16 h 20"/>
                  <a:gd name="T16" fmla="*/ 15 w 20"/>
                  <a:gd name="T17" fmla="*/ 20 h 20"/>
                  <a:gd name="T18" fmla="*/ 13 w 20"/>
                  <a:gd name="T19" fmla="*/ 20 h 20"/>
                  <a:gd name="T20" fmla="*/ 11 w 20"/>
                  <a:gd name="T21" fmla="*/ 20 h 20"/>
                  <a:gd name="T22" fmla="*/ 11 w 20"/>
                  <a:gd name="T23" fmla="*/ 20 h 20"/>
                  <a:gd name="T24" fmla="*/ 9 w 20"/>
                  <a:gd name="T25" fmla="*/ 20 h 20"/>
                  <a:gd name="T26" fmla="*/ 6 w 20"/>
                  <a:gd name="T27" fmla="*/ 20 h 20"/>
                  <a:gd name="T28" fmla="*/ 6 w 20"/>
                  <a:gd name="T29" fmla="*/ 18 h 20"/>
                  <a:gd name="T30" fmla="*/ 6 w 20"/>
                  <a:gd name="T31" fmla="*/ 18 h 20"/>
                  <a:gd name="T32" fmla="*/ 4 w 20"/>
                  <a:gd name="T33" fmla="*/ 18 h 20"/>
                  <a:gd name="T34" fmla="*/ 2 w 20"/>
                  <a:gd name="T35" fmla="*/ 18 h 20"/>
                  <a:gd name="T36" fmla="*/ 0 w 20"/>
                  <a:gd name="T37" fmla="*/ 18 h 20"/>
                  <a:gd name="T38" fmla="*/ 0 w 20"/>
                  <a:gd name="T39" fmla="*/ 18 h 20"/>
                  <a:gd name="T40" fmla="*/ 2 w 20"/>
                  <a:gd name="T41" fmla="*/ 13 h 20"/>
                  <a:gd name="T42" fmla="*/ 2 w 20"/>
                  <a:gd name="T43" fmla="*/ 13 h 20"/>
                  <a:gd name="T44" fmla="*/ 2 w 20"/>
                  <a:gd name="T45" fmla="*/ 13 h 20"/>
                  <a:gd name="T46" fmla="*/ 2 w 20"/>
                  <a:gd name="T47" fmla="*/ 13 h 20"/>
                  <a:gd name="T48" fmla="*/ 2 w 20"/>
                  <a:gd name="T49" fmla="*/ 11 h 20"/>
                  <a:gd name="T50" fmla="*/ 2 w 20"/>
                  <a:gd name="T51" fmla="*/ 7 h 20"/>
                  <a:gd name="T52" fmla="*/ 2 w 20"/>
                  <a:gd name="T53" fmla="*/ 7 h 20"/>
                  <a:gd name="T54" fmla="*/ 4 w 20"/>
                  <a:gd name="T55" fmla="*/ 4 h 20"/>
                  <a:gd name="T56" fmla="*/ 4 w 20"/>
                  <a:gd name="T57" fmla="*/ 4 h 20"/>
                  <a:gd name="T58" fmla="*/ 4 w 20"/>
                  <a:gd name="T59" fmla="*/ 2 h 20"/>
                  <a:gd name="T60" fmla="*/ 4 w 20"/>
                  <a:gd name="T61" fmla="*/ 0 h 20"/>
                  <a:gd name="T62" fmla="*/ 4 w 20"/>
                  <a:gd name="T63" fmla="*/ 0 h 20"/>
                  <a:gd name="T64" fmla="*/ 4 w 20"/>
                  <a:gd name="T65" fmla="*/ 0 h 20"/>
                  <a:gd name="T66" fmla="*/ 6 w 20"/>
                  <a:gd name="T67" fmla="*/ 0 h 20"/>
                  <a:gd name="T68" fmla="*/ 6 w 20"/>
                  <a:gd name="T69" fmla="*/ 0 h 20"/>
                  <a:gd name="T70" fmla="*/ 9 w 20"/>
                  <a:gd name="T71" fmla="*/ 0 h 20"/>
                  <a:gd name="T72" fmla="*/ 11 w 20"/>
                  <a:gd name="T73" fmla="*/ 0 h 20"/>
                  <a:gd name="T74" fmla="*/ 13 w 20"/>
                  <a:gd name="T75" fmla="*/ 0 h 20"/>
                  <a:gd name="T76" fmla="*/ 15 w 20"/>
                  <a:gd name="T77" fmla="*/ 2 h 20"/>
                  <a:gd name="T78" fmla="*/ 20 w 20"/>
                  <a:gd name="T79" fmla="*/ 2 h 20"/>
                  <a:gd name="T80" fmla="*/ 20 w 20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20">
                    <a:moveTo>
                      <a:pt x="20" y="2"/>
                    </a:moveTo>
                    <a:lnTo>
                      <a:pt x="20" y="2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4" name="Freeform 72">
                <a:extLst>
                  <a:ext uri="{FF2B5EF4-FFF2-40B4-BE49-F238E27FC236}">
                    <a16:creationId xmlns:a16="http://schemas.microsoft.com/office/drawing/2014/main" id="{161749C1-E909-41C7-97F1-6E1BB7DEC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533"/>
                <a:ext cx="13" cy="23"/>
              </a:xfrm>
              <a:custGeom>
                <a:avLst/>
                <a:gdLst>
                  <a:gd name="T0" fmla="*/ 0 w 13"/>
                  <a:gd name="T1" fmla="*/ 20 h 23"/>
                  <a:gd name="T2" fmla="*/ 0 w 13"/>
                  <a:gd name="T3" fmla="*/ 16 h 23"/>
                  <a:gd name="T4" fmla="*/ 0 w 13"/>
                  <a:gd name="T5" fmla="*/ 14 h 23"/>
                  <a:gd name="T6" fmla="*/ 0 w 13"/>
                  <a:gd name="T7" fmla="*/ 14 h 23"/>
                  <a:gd name="T8" fmla="*/ 0 w 13"/>
                  <a:gd name="T9" fmla="*/ 14 h 23"/>
                  <a:gd name="T10" fmla="*/ 4 w 13"/>
                  <a:gd name="T11" fmla="*/ 0 h 23"/>
                  <a:gd name="T12" fmla="*/ 4 w 13"/>
                  <a:gd name="T13" fmla="*/ 0 h 23"/>
                  <a:gd name="T14" fmla="*/ 6 w 13"/>
                  <a:gd name="T15" fmla="*/ 2 h 23"/>
                  <a:gd name="T16" fmla="*/ 9 w 13"/>
                  <a:gd name="T17" fmla="*/ 2 h 23"/>
                  <a:gd name="T18" fmla="*/ 11 w 13"/>
                  <a:gd name="T19" fmla="*/ 2 h 23"/>
                  <a:gd name="T20" fmla="*/ 13 w 13"/>
                  <a:gd name="T21" fmla="*/ 2 h 23"/>
                  <a:gd name="T22" fmla="*/ 13 w 13"/>
                  <a:gd name="T23" fmla="*/ 2 h 23"/>
                  <a:gd name="T24" fmla="*/ 13 w 13"/>
                  <a:gd name="T25" fmla="*/ 9 h 23"/>
                  <a:gd name="T26" fmla="*/ 13 w 13"/>
                  <a:gd name="T27" fmla="*/ 9 h 23"/>
                  <a:gd name="T28" fmla="*/ 13 w 13"/>
                  <a:gd name="T29" fmla="*/ 11 h 23"/>
                  <a:gd name="T30" fmla="*/ 13 w 13"/>
                  <a:gd name="T31" fmla="*/ 14 h 23"/>
                  <a:gd name="T32" fmla="*/ 13 w 13"/>
                  <a:gd name="T33" fmla="*/ 16 h 23"/>
                  <a:gd name="T34" fmla="*/ 13 w 13"/>
                  <a:gd name="T35" fmla="*/ 18 h 23"/>
                  <a:gd name="T36" fmla="*/ 13 w 13"/>
                  <a:gd name="T37" fmla="*/ 18 h 23"/>
                  <a:gd name="T38" fmla="*/ 13 w 13"/>
                  <a:gd name="T39" fmla="*/ 20 h 23"/>
                  <a:gd name="T40" fmla="*/ 13 w 13"/>
                  <a:gd name="T41" fmla="*/ 23 h 23"/>
                  <a:gd name="T42" fmla="*/ 11 w 13"/>
                  <a:gd name="T43" fmla="*/ 23 h 23"/>
                  <a:gd name="T44" fmla="*/ 9 w 13"/>
                  <a:gd name="T45" fmla="*/ 23 h 23"/>
                  <a:gd name="T46" fmla="*/ 9 w 13"/>
                  <a:gd name="T47" fmla="*/ 23 h 23"/>
                  <a:gd name="T48" fmla="*/ 6 w 13"/>
                  <a:gd name="T49" fmla="*/ 23 h 23"/>
                  <a:gd name="T50" fmla="*/ 0 w 13"/>
                  <a:gd name="T5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3">
                    <a:moveTo>
                      <a:pt x="0" y="20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6" y="23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5" name="Freeform 73">
                <a:extLst>
                  <a:ext uri="{FF2B5EF4-FFF2-40B4-BE49-F238E27FC236}">
                    <a16:creationId xmlns:a16="http://schemas.microsoft.com/office/drawing/2014/main" id="{B5A6F291-5633-4F6F-8D74-FF7EC7E84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551"/>
                <a:ext cx="20" cy="23"/>
              </a:xfrm>
              <a:custGeom>
                <a:avLst/>
                <a:gdLst>
                  <a:gd name="T0" fmla="*/ 14 w 20"/>
                  <a:gd name="T1" fmla="*/ 23 h 23"/>
                  <a:gd name="T2" fmla="*/ 14 w 20"/>
                  <a:gd name="T3" fmla="*/ 20 h 23"/>
                  <a:gd name="T4" fmla="*/ 14 w 20"/>
                  <a:gd name="T5" fmla="*/ 18 h 23"/>
                  <a:gd name="T6" fmla="*/ 14 w 20"/>
                  <a:gd name="T7" fmla="*/ 18 h 23"/>
                  <a:gd name="T8" fmla="*/ 14 w 20"/>
                  <a:gd name="T9" fmla="*/ 18 h 23"/>
                  <a:gd name="T10" fmla="*/ 14 w 20"/>
                  <a:gd name="T11" fmla="*/ 18 h 23"/>
                  <a:gd name="T12" fmla="*/ 11 w 20"/>
                  <a:gd name="T13" fmla="*/ 20 h 23"/>
                  <a:gd name="T14" fmla="*/ 9 w 20"/>
                  <a:gd name="T15" fmla="*/ 20 h 23"/>
                  <a:gd name="T16" fmla="*/ 5 w 20"/>
                  <a:gd name="T17" fmla="*/ 20 h 23"/>
                  <a:gd name="T18" fmla="*/ 5 w 20"/>
                  <a:gd name="T19" fmla="*/ 20 h 23"/>
                  <a:gd name="T20" fmla="*/ 5 w 20"/>
                  <a:gd name="T21" fmla="*/ 20 h 23"/>
                  <a:gd name="T22" fmla="*/ 5 w 20"/>
                  <a:gd name="T23" fmla="*/ 20 h 23"/>
                  <a:gd name="T24" fmla="*/ 2 w 20"/>
                  <a:gd name="T25" fmla="*/ 16 h 23"/>
                  <a:gd name="T26" fmla="*/ 0 w 20"/>
                  <a:gd name="T27" fmla="*/ 16 h 23"/>
                  <a:gd name="T28" fmla="*/ 0 w 20"/>
                  <a:gd name="T29" fmla="*/ 16 h 23"/>
                  <a:gd name="T30" fmla="*/ 2 w 20"/>
                  <a:gd name="T31" fmla="*/ 16 h 23"/>
                  <a:gd name="T32" fmla="*/ 2 w 20"/>
                  <a:gd name="T33" fmla="*/ 14 h 23"/>
                  <a:gd name="T34" fmla="*/ 2 w 20"/>
                  <a:gd name="T35" fmla="*/ 14 h 23"/>
                  <a:gd name="T36" fmla="*/ 2 w 20"/>
                  <a:gd name="T37" fmla="*/ 14 h 23"/>
                  <a:gd name="T38" fmla="*/ 2 w 20"/>
                  <a:gd name="T39" fmla="*/ 14 h 23"/>
                  <a:gd name="T40" fmla="*/ 2 w 20"/>
                  <a:gd name="T41" fmla="*/ 11 h 23"/>
                  <a:gd name="T42" fmla="*/ 2 w 20"/>
                  <a:gd name="T43" fmla="*/ 11 h 23"/>
                  <a:gd name="T44" fmla="*/ 2 w 20"/>
                  <a:gd name="T45" fmla="*/ 9 h 23"/>
                  <a:gd name="T46" fmla="*/ 2 w 20"/>
                  <a:gd name="T47" fmla="*/ 9 h 23"/>
                  <a:gd name="T48" fmla="*/ 2 w 20"/>
                  <a:gd name="T49" fmla="*/ 7 h 23"/>
                  <a:gd name="T50" fmla="*/ 5 w 20"/>
                  <a:gd name="T51" fmla="*/ 5 h 23"/>
                  <a:gd name="T52" fmla="*/ 5 w 20"/>
                  <a:gd name="T53" fmla="*/ 5 h 23"/>
                  <a:gd name="T54" fmla="*/ 5 w 20"/>
                  <a:gd name="T55" fmla="*/ 5 h 23"/>
                  <a:gd name="T56" fmla="*/ 5 w 20"/>
                  <a:gd name="T57" fmla="*/ 5 h 23"/>
                  <a:gd name="T58" fmla="*/ 5 w 20"/>
                  <a:gd name="T59" fmla="*/ 5 h 23"/>
                  <a:gd name="T60" fmla="*/ 5 w 20"/>
                  <a:gd name="T61" fmla="*/ 5 h 23"/>
                  <a:gd name="T62" fmla="*/ 5 w 20"/>
                  <a:gd name="T63" fmla="*/ 0 h 23"/>
                  <a:gd name="T64" fmla="*/ 5 w 20"/>
                  <a:gd name="T65" fmla="*/ 0 h 23"/>
                  <a:gd name="T66" fmla="*/ 9 w 20"/>
                  <a:gd name="T67" fmla="*/ 0 h 23"/>
                  <a:gd name="T68" fmla="*/ 14 w 20"/>
                  <a:gd name="T69" fmla="*/ 2 h 23"/>
                  <a:gd name="T70" fmla="*/ 14 w 20"/>
                  <a:gd name="T71" fmla="*/ 2 h 23"/>
                  <a:gd name="T72" fmla="*/ 20 w 20"/>
                  <a:gd name="T73" fmla="*/ 2 h 23"/>
                  <a:gd name="T74" fmla="*/ 18 w 20"/>
                  <a:gd name="T75" fmla="*/ 7 h 23"/>
                  <a:gd name="T76" fmla="*/ 18 w 20"/>
                  <a:gd name="T77" fmla="*/ 9 h 23"/>
                  <a:gd name="T78" fmla="*/ 16 w 20"/>
                  <a:gd name="T79" fmla="*/ 16 h 23"/>
                  <a:gd name="T80" fmla="*/ 16 w 20"/>
                  <a:gd name="T81" fmla="*/ 16 h 23"/>
                  <a:gd name="T82" fmla="*/ 16 w 20"/>
                  <a:gd name="T83" fmla="*/ 16 h 23"/>
                  <a:gd name="T84" fmla="*/ 16 w 20"/>
                  <a:gd name="T85" fmla="*/ 16 h 23"/>
                  <a:gd name="T86" fmla="*/ 16 w 20"/>
                  <a:gd name="T87" fmla="*/ 18 h 23"/>
                  <a:gd name="T88" fmla="*/ 16 w 20"/>
                  <a:gd name="T89" fmla="*/ 20 h 23"/>
                  <a:gd name="T90" fmla="*/ 16 w 20"/>
                  <a:gd name="T91" fmla="*/ 20 h 23"/>
                  <a:gd name="T92" fmla="*/ 16 w 20"/>
                  <a:gd name="T93" fmla="*/ 23 h 23"/>
                  <a:gd name="T94" fmla="*/ 14 w 20"/>
                  <a:gd name="T9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" h="23">
                    <a:moveTo>
                      <a:pt x="14" y="23"/>
                    </a:move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3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6" name="Freeform 74">
                <a:extLst>
                  <a:ext uri="{FF2B5EF4-FFF2-40B4-BE49-F238E27FC236}">
                    <a16:creationId xmlns:a16="http://schemas.microsoft.com/office/drawing/2014/main" id="{55C16691-8EF9-4E25-9D26-B2B71B8D9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443"/>
                <a:ext cx="4" cy="7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2 w 2"/>
                  <a:gd name="T9" fmla="*/ 1 h 3"/>
                  <a:gd name="T10" fmla="*/ 2 w 2"/>
                  <a:gd name="T11" fmla="*/ 0 h 3"/>
                  <a:gd name="T12" fmla="*/ 2 w 2"/>
                  <a:gd name="T13" fmla="*/ 0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3 h 3"/>
                  <a:gd name="T20" fmla="*/ 0 w 2"/>
                  <a:gd name="T21" fmla="*/ 3 h 3"/>
                  <a:gd name="T22" fmla="*/ 2 w 2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7" name="Freeform 75">
                <a:extLst>
                  <a:ext uri="{FF2B5EF4-FFF2-40B4-BE49-F238E27FC236}">
                    <a16:creationId xmlns:a16="http://schemas.microsoft.com/office/drawing/2014/main" id="{875E5BC5-95EC-402E-ABDB-7AC640036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429"/>
                <a:ext cx="43" cy="52"/>
              </a:xfrm>
              <a:custGeom>
                <a:avLst/>
                <a:gdLst>
                  <a:gd name="T0" fmla="*/ 19 w 19"/>
                  <a:gd name="T1" fmla="*/ 16 h 23"/>
                  <a:gd name="T2" fmla="*/ 18 w 19"/>
                  <a:gd name="T3" fmla="*/ 15 h 23"/>
                  <a:gd name="T4" fmla="*/ 17 w 19"/>
                  <a:gd name="T5" fmla="*/ 14 h 23"/>
                  <a:gd name="T6" fmla="*/ 16 w 19"/>
                  <a:gd name="T7" fmla="*/ 14 h 23"/>
                  <a:gd name="T8" fmla="*/ 15 w 19"/>
                  <a:gd name="T9" fmla="*/ 13 h 23"/>
                  <a:gd name="T10" fmla="*/ 14 w 19"/>
                  <a:gd name="T11" fmla="*/ 12 h 23"/>
                  <a:gd name="T12" fmla="*/ 13 w 19"/>
                  <a:gd name="T13" fmla="*/ 11 h 23"/>
                  <a:gd name="T14" fmla="*/ 12 w 19"/>
                  <a:gd name="T15" fmla="*/ 10 h 23"/>
                  <a:gd name="T16" fmla="*/ 12 w 19"/>
                  <a:gd name="T17" fmla="*/ 9 h 23"/>
                  <a:gd name="T18" fmla="*/ 11 w 19"/>
                  <a:gd name="T19" fmla="*/ 8 h 23"/>
                  <a:gd name="T20" fmla="*/ 11 w 19"/>
                  <a:gd name="T21" fmla="*/ 7 h 23"/>
                  <a:gd name="T22" fmla="*/ 10 w 19"/>
                  <a:gd name="T23" fmla="*/ 6 h 23"/>
                  <a:gd name="T24" fmla="*/ 10 w 19"/>
                  <a:gd name="T25" fmla="*/ 5 h 23"/>
                  <a:gd name="T26" fmla="*/ 10 w 19"/>
                  <a:gd name="T27" fmla="*/ 4 h 23"/>
                  <a:gd name="T28" fmla="*/ 10 w 19"/>
                  <a:gd name="T29" fmla="*/ 3 h 23"/>
                  <a:gd name="T30" fmla="*/ 10 w 19"/>
                  <a:gd name="T31" fmla="*/ 2 h 23"/>
                  <a:gd name="T32" fmla="*/ 10 w 19"/>
                  <a:gd name="T33" fmla="*/ 1 h 23"/>
                  <a:gd name="T34" fmla="*/ 10 w 19"/>
                  <a:gd name="T35" fmla="*/ 0 h 23"/>
                  <a:gd name="T36" fmla="*/ 10 w 19"/>
                  <a:gd name="T37" fmla="*/ 0 h 23"/>
                  <a:gd name="T38" fmla="*/ 10 w 19"/>
                  <a:gd name="T39" fmla="*/ 0 h 23"/>
                  <a:gd name="T40" fmla="*/ 10 w 19"/>
                  <a:gd name="T41" fmla="*/ 0 h 23"/>
                  <a:gd name="T42" fmla="*/ 10 w 19"/>
                  <a:gd name="T43" fmla="*/ 0 h 23"/>
                  <a:gd name="T44" fmla="*/ 9 w 19"/>
                  <a:gd name="T45" fmla="*/ 0 h 23"/>
                  <a:gd name="T46" fmla="*/ 8 w 19"/>
                  <a:gd name="T47" fmla="*/ 2 h 23"/>
                  <a:gd name="T48" fmla="*/ 8 w 19"/>
                  <a:gd name="T49" fmla="*/ 2 h 23"/>
                  <a:gd name="T50" fmla="*/ 9 w 19"/>
                  <a:gd name="T51" fmla="*/ 3 h 23"/>
                  <a:gd name="T52" fmla="*/ 9 w 19"/>
                  <a:gd name="T53" fmla="*/ 3 h 23"/>
                  <a:gd name="T54" fmla="*/ 2 w 19"/>
                  <a:gd name="T55" fmla="*/ 12 h 23"/>
                  <a:gd name="T56" fmla="*/ 2 w 19"/>
                  <a:gd name="T57" fmla="*/ 12 h 23"/>
                  <a:gd name="T58" fmla="*/ 2 w 19"/>
                  <a:gd name="T59" fmla="*/ 12 h 23"/>
                  <a:gd name="T60" fmla="*/ 2 w 19"/>
                  <a:gd name="T61" fmla="*/ 12 h 23"/>
                  <a:gd name="T62" fmla="*/ 0 w 19"/>
                  <a:gd name="T63" fmla="*/ 15 h 23"/>
                  <a:gd name="T64" fmla="*/ 0 w 19"/>
                  <a:gd name="T65" fmla="*/ 15 h 23"/>
                  <a:gd name="T66" fmla="*/ 0 w 19"/>
                  <a:gd name="T67" fmla="*/ 15 h 23"/>
                  <a:gd name="T68" fmla="*/ 1 w 19"/>
                  <a:gd name="T69" fmla="*/ 15 h 23"/>
                  <a:gd name="T70" fmla="*/ 1 w 19"/>
                  <a:gd name="T71" fmla="*/ 16 h 23"/>
                  <a:gd name="T72" fmla="*/ 2 w 19"/>
                  <a:gd name="T73" fmla="*/ 16 h 23"/>
                  <a:gd name="T74" fmla="*/ 5 w 19"/>
                  <a:gd name="T75" fmla="*/ 18 h 23"/>
                  <a:gd name="T76" fmla="*/ 5 w 19"/>
                  <a:gd name="T77" fmla="*/ 19 h 23"/>
                  <a:gd name="T78" fmla="*/ 6 w 19"/>
                  <a:gd name="T79" fmla="*/ 19 h 23"/>
                  <a:gd name="T80" fmla="*/ 6 w 19"/>
                  <a:gd name="T81" fmla="*/ 19 h 23"/>
                  <a:gd name="T82" fmla="*/ 6 w 19"/>
                  <a:gd name="T83" fmla="*/ 19 h 23"/>
                  <a:gd name="T84" fmla="*/ 8 w 19"/>
                  <a:gd name="T85" fmla="*/ 21 h 23"/>
                  <a:gd name="T86" fmla="*/ 9 w 19"/>
                  <a:gd name="T87" fmla="*/ 21 h 23"/>
                  <a:gd name="T88" fmla="*/ 12 w 19"/>
                  <a:gd name="T89" fmla="*/ 23 h 23"/>
                  <a:gd name="T90" fmla="*/ 12 w 19"/>
                  <a:gd name="T91" fmla="*/ 23 h 23"/>
                  <a:gd name="T92" fmla="*/ 15 w 19"/>
                  <a:gd name="T93" fmla="*/ 20 h 23"/>
                  <a:gd name="T94" fmla="*/ 15 w 19"/>
                  <a:gd name="T95" fmla="*/ 20 h 23"/>
                  <a:gd name="T96" fmla="*/ 16 w 19"/>
                  <a:gd name="T97" fmla="*/ 18 h 23"/>
                  <a:gd name="T98" fmla="*/ 18 w 19"/>
                  <a:gd name="T99" fmla="*/ 18 h 23"/>
                  <a:gd name="T100" fmla="*/ 19 w 19"/>
                  <a:gd name="T101" fmla="*/ 17 h 23"/>
                  <a:gd name="T102" fmla="*/ 19 w 19"/>
                  <a:gd name="T103" fmla="*/ 16 h 23"/>
                  <a:gd name="T104" fmla="*/ 19 w 19"/>
                  <a:gd name="T105" fmla="*/ 16 h 23"/>
                  <a:gd name="T106" fmla="*/ 19 w 19"/>
                  <a:gd name="T107" fmla="*/ 16 h 23"/>
                  <a:gd name="T108" fmla="*/ 19 w 19"/>
                  <a:gd name="T10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" h="23">
                    <a:moveTo>
                      <a:pt x="19" y="16"/>
                    </a:moveTo>
                    <a:lnTo>
                      <a:pt x="18" y="15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5" y="13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8" name="Freeform 76">
                <a:extLst>
                  <a:ext uri="{FF2B5EF4-FFF2-40B4-BE49-F238E27FC236}">
                    <a16:creationId xmlns:a16="http://schemas.microsoft.com/office/drawing/2014/main" id="{0E1B30F1-7B50-4FC4-BAA3-6C028513E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4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9" name="Freeform 77">
                <a:extLst>
                  <a:ext uri="{FF2B5EF4-FFF2-40B4-BE49-F238E27FC236}">
                    <a16:creationId xmlns:a16="http://schemas.microsoft.com/office/drawing/2014/main" id="{44E22D94-AE3D-4A2E-BE32-34874DB28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2461"/>
                <a:ext cx="52" cy="38"/>
              </a:xfrm>
              <a:custGeom>
                <a:avLst/>
                <a:gdLst>
                  <a:gd name="T0" fmla="*/ 19 w 23"/>
                  <a:gd name="T1" fmla="*/ 1 h 17"/>
                  <a:gd name="T2" fmla="*/ 17 w 23"/>
                  <a:gd name="T3" fmla="*/ 1 h 17"/>
                  <a:gd name="T4" fmla="*/ 15 w 23"/>
                  <a:gd name="T5" fmla="*/ 2 h 17"/>
                  <a:gd name="T6" fmla="*/ 13 w 23"/>
                  <a:gd name="T7" fmla="*/ 2 h 17"/>
                  <a:gd name="T8" fmla="*/ 11 w 23"/>
                  <a:gd name="T9" fmla="*/ 2 h 17"/>
                  <a:gd name="T10" fmla="*/ 9 w 23"/>
                  <a:gd name="T11" fmla="*/ 2 h 17"/>
                  <a:gd name="T12" fmla="*/ 7 w 23"/>
                  <a:gd name="T13" fmla="*/ 2 h 17"/>
                  <a:gd name="T14" fmla="*/ 7 w 23"/>
                  <a:gd name="T15" fmla="*/ 2 h 17"/>
                  <a:gd name="T16" fmla="*/ 7 w 23"/>
                  <a:gd name="T17" fmla="*/ 2 h 17"/>
                  <a:gd name="T18" fmla="*/ 6 w 23"/>
                  <a:gd name="T19" fmla="*/ 4 h 17"/>
                  <a:gd name="T20" fmla="*/ 3 w 23"/>
                  <a:gd name="T21" fmla="*/ 6 h 17"/>
                  <a:gd name="T22" fmla="*/ 0 w 23"/>
                  <a:gd name="T23" fmla="*/ 9 h 17"/>
                  <a:gd name="T24" fmla="*/ 1 w 23"/>
                  <a:gd name="T25" fmla="*/ 10 h 17"/>
                  <a:gd name="T26" fmla="*/ 2 w 23"/>
                  <a:gd name="T27" fmla="*/ 8 h 17"/>
                  <a:gd name="T28" fmla="*/ 2 w 23"/>
                  <a:gd name="T29" fmla="*/ 7 h 17"/>
                  <a:gd name="T30" fmla="*/ 3 w 23"/>
                  <a:gd name="T31" fmla="*/ 8 h 17"/>
                  <a:gd name="T32" fmla="*/ 6 w 23"/>
                  <a:gd name="T33" fmla="*/ 9 h 17"/>
                  <a:gd name="T34" fmla="*/ 6 w 23"/>
                  <a:gd name="T35" fmla="*/ 10 h 17"/>
                  <a:gd name="T36" fmla="*/ 6 w 23"/>
                  <a:gd name="T37" fmla="*/ 10 h 17"/>
                  <a:gd name="T38" fmla="*/ 7 w 23"/>
                  <a:gd name="T39" fmla="*/ 11 h 17"/>
                  <a:gd name="T40" fmla="*/ 5 w 23"/>
                  <a:gd name="T41" fmla="*/ 14 h 17"/>
                  <a:gd name="T42" fmla="*/ 6 w 23"/>
                  <a:gd name="T43" fmla="*/ 14 h 17"/>
                  <a:gd name="T44" fmla="*/ 10 w 23"/>
                  <a:gd name="T45" fmla="*/ 17 h 17"/>
                  <a:gd name="T46" fmla="*/ 11 w 23"/>
                  <a:gd name="T47" fmla="*/ 16 h 17"/>
                  <a:gd name="T48" fmla="*/ 12 w 23"/>
                  <a:gd name="T49" fmla="*/ 15 h 17"/>
                  <a:gd name="T50" fmla="*/ 13 w 23"/>
                  <a:gd name="T51" fmla="*/ 14 h 17"/>
                  <a:gd name="T52" fmla="*/ 14 w 23"/>
                  <a:gd name="T53" fmla="*/ 12 h 17"/>
                  <a:gd name="T54" fmla="*/ 16 w 23"/>
                  <a:gd name="T55" fmla="*/ 10 h 17"/>
                  <a:gd name="T56" fmla="*/ 17 w 23"/>
                  <a:gd name="T57" fmla="*/ 10 h 17"/>
                  <a:gd name="T58" fmla="*/ 18 w 23"/>
                  <a:gd name="T59" fmla="*/ 10 h 17"/>
                  <a:gd name="T60" fmla="*/ 19 w 23"/>
                  <a:gd name="T61" fmla="*/ 9 h 17"/>
                  <a:gd name="T62" fmla="*/ 20 w 23"/>
                  <a:gd name="T63" fmla="*/ 8 h 17"/>
                  <a:gd name="T64" fmla="*/ 22 w 23"/>
                  <a:gd name="T65" fmla="*/ 5 h 17"/>
                  <a:gd name="T66" fmla="*/ 23 w 23"/>
                  <a:gd name="T67" fmla="*/ 4 h 17"/>
                  <a:gd name="T68" fmla="*/ 19 w 23"/>
                  <a:gd name="T6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7">
                    <a:moveTo>
                      <a:pt x="19" y="1"/>
                    </a:moveTo>
                    <a:lnTo>
                      <a:pt x="19" y="1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5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7" y="10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0" name="Freeform 78">
                <a:extLst>
                  <a:ext uri="{FF2B5EF4-FFF2-40B4-BE49-F238E27FC236}">
                    <a16:creationId xmlns:a16="http://schemas.microsoft.com/office/drawing/2014/main" id="{F9D587C4-4A63-4C46-AFEE-BE0C83F2A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481"/>
                <a:ext cx="18" cy="20"/>
              </a:xfrm>
              <a:custGeom>
                <a:avLst/>
                <a:gdLst>
                  <a:gd name="T0" fmla="*/ 9 w 18"/>
                  <a:gd name="T1" fmla="*/ 16 h 20"/>
                  <a:gd name="T2" fmla="*/ 9 w 18"/>
                  <a:gd name="T3" fmla="*/ 16 h 20"/>
                  <a:gd name="T4" fmla="*/ 7 w 18"/>
                  <a:gd name="T5" fmla="*/ 18 h 20"/>
                  <a:gd name="T6" fmla="*/ 7 w 18"/>
                  <a:gd name="T7" fmla="*/ 18 h 20"/>
                  <a:gd name="T8" fmla="*/ 7 w 18"/>
                  <a:gd name="T9" fmla="*/ 18 h 20"/>
                  <a:gd name="T10" fmla="*/ 7 w 18"/>
                  <a:gd name="T11" fmla="*/ 20 h 20"/>
                  <a:gd name="T12" fmla="*/ 7 w 18"/>
                  <a:gd name="T13" fmla="*/ 20 h 20"/>
                  <a:gd name="T14" fmla="*/ 5 w 18"/>
                  <a:gd name="T15" fmla="*/ 20 h 20"/>
                  <a:gd name="T16" fmla="*/ 5 w 18"/>
                  <a:gd name="T17" fmla="*/ 20 h 20"/>
                  <a:gd name="T18" fmla="*/ 3 w 18"/>
                  <a:gd name="T19" fmla="*/ 20 h 20"/>
                  <a:gd name="T20" fmla="*/ 0 w 18"/>
                  <a:gd name="T21" fmla="*/ 18 h 20"/>
                  <a:gd name="T22" fmla="*/ 0 w 18"/>
                  <a:gd name="T23" fmla="*/ 18 h 20"/>
                  <a:gd name="T24" fmla="*/ 3 w 18"/>
                  <a:gd name="T25" fmla="*/ 16 h 20"/>
                  <a:gd name="T26" fmla="*/ 5 w 18"/>
                  <a:gd name="T27" fmla="*/ 14 h 20"/>
                  <a:gd name="T28" fmla="*/ 7 w 18"/>
                  <a:gd name="T29" fmla="*/ 16 h 20"/>
                  <a:gd name="T30" fmla="*/ 7 w 18"/>
                  <a:gd name="T31" fmla="*/ 14 h 20"/>
                  <a:gd name="T32" fmla="*/ 5 w 18"/>
                  <a:gd name="T33" fmla="*/ 14 h 20"/>
                  <a:gd name="T34" fmla="*/ 7 w 18"/>
                  <a:gd name="T35" fmla="*/ 11 h 20"/>
                  <a:gd name="T36" fmla="*/ 7 w 18"/>
                  <a:gd name="T37" fmla="*/ 11 h 20"/>
                  <a:gd name="T38" fmla="*/ 7 w 18"/>
                  <a:gd name="T39" fmla="*/ 9 h 20"/>
                  <a:gd name="T40" fmla="*/ 9 w 18"/>
                  <a:gd name="T41" fmla="*/ 7 h 20"/>
                  <a:gd name="T42" fmla="*/ 12 w 18"/>
                  <a:gd name="T43" fmla="*/ 5 h 20"/>
                  <a:gd name="T44" fmla="*/ 14 w 18"/>
                  <a:gd name="T45" fmla="*/ 2 h 20"/>
                  <a:gd name="T46" fmla="*/ 14 w 18"/>
                  <a:gd name="T47" fmla="*/ 0 h 20"/>
                  <a:gd name="T48" fmla="*/ 16 w 18"/>
                  <a:gd name="T49" fmla="*/ 2 h 20"/>
                  <a:gd name="T50" fmla="*/ 18 w 18"/>
                  <a:gd name="T51" fmla="*/ 5 h 20"/>
                  <a:gd name="T52" fmla="*/ 16 w 18"/>
                  <a:gd name="T53" fmla="*/ 5 h 20"/>
                  <a:gd name="T54" fmla="*/ 14 w 18"/>
                  <a:gd name="T55" fmla="*/ 7 h 20"/>
                  <a:gd name="T56" fmla="*/ 14 w 18"/>
                  <a:gd name="T57" fmla="*/ 9 h 20"/>
                  <a:gd name="T58" fmla="*/ 14 w 18"/>
                  <a:gd name="T59" fmla="*/ 9 h 20"/>
                  <a:gd name="T60" fmla="*/ 12 w 18"/>
                  <a:gd name="T61" fmla="*/ 11 h 20"/>
                  <a:gd name="T62" fmla="*/ 12 w 18"/>
                  <a:gd name="T63" fmla="*/ 11 h 20"/>
                  <a:gd name="T64" fmla="*/ 12 w 18"/>
                  <a:gd name="T65" fmla="*/ 14 h 20"/>
                  <a:gd name="T66" fmla="*/ 9 w 18"/>
                  <a:gd name="T67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20">
                    <a:moveTo>
                      <a:pt x="9" y="16"/>
                    </a:moveTo>
                    <a:lnTo>
                      <a:pt x="9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2" y="5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1" name="Freeform 79">
                <a:extLst>
                  <a:ext uri="{FF2B5EF4-FFF2-40B4-BE49-F238E27FC236}">
                    <a16:creationId xmlns:a16="http://schemas.microsoft.com/office/drawing/2014/main" id="{2BB426BB-FB5D-457B-B148-FABE6886B2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2" y="2416"/>
                <a:ext cx="174" cy="117"/>
              </a:xfrm>
              <a:custGeom>
                <a:avLst/>
                <a:gdLst>
                  <a:gd name="T0" fmla="*/ 43 w 77"/>
                  <a:gd name="T1" fmla="*/ 6 h 52"/>
                  <a:gd name="T2" fmla="*/ 8 w 77"/>
                  <a:gd name="T3" fmla="*/ 4 h 52"/>
                  <a:gd name="T4" fmla="*/ 25 w 77"/>
                  <a:gd name="T5" fmla="*/ 7 h 52"/>
                  <a:gd name="T6" fmla="*/ 16 w 77"/>
                  <a:gd name="T7" fmla="*/ 2 h 52"/>
                  <a:gd name="T8" fmla="*/ 56 w 77"/>
                  <a:gd name="T9" fmla="*/ 8 h 52"/>
                  <a:gd name="T10" fmla="*/ 29 w 77"/>
                  <a:gd name="T11" fmla="*/ 9 h 52"/>
                  <a:gd name="T12" fmla="*/ 65 w 77"/>
                  <a:gd name="T13" fmla="*/ 5 h 52"/>
                  <a:gd name="T14" fmla="*/ 66 w 77"/>
                  <a:gd name="T15" fmla="*/ 6 h 52"/>
                  <a:gd name="T16" fmla="*/ 47 w 77"/>
                  <a:gd name="T17" fmla="*/ 7 h 52"/>
                  <a:gd name="T18" fmla="*/ 51 w 77"/>
                  <a:gd name="T19" fmla="*/ 13 h 52"/>
                  <a:gd name="T20" fmla="*/ 26 w 77"/>
                  <a:gd name="T21" fmla="*/ 17 h 52"/>
                  <a:gd name="T22" fmla="*/ 57 w 77"/>
                  <a:gd name="T23" fmla="*/ 15 h 52"/>
                  <a:gd name="T24" fmla="*/ 59 w 77"/>
                  <a:gd name="T25" fmla="*/ 13 h 52"/>
                  <a:gd name="T26" fmla="*/ 33 w 77"/>
                  <a:gd name="T27" fmla="*/ 12 h 52"/>
                  <a:gd name="T28" fmla="*/ 36 w 77"/>
                  <a:gd name="T29" fmla="*/ 18 h 52"/>
                  <a:gd name="T30" fmla="*/ 66 w 77"/>
                  <a:gd name="T31" fmla="*/ 14 h 52"/>
                  <a:gd name="T32" fmla="*/ 76 w 77"/>
                  <a:gd name="T33" fmla="*/ 13 h 52"/>
                  <a:gd name="T34" fmla="*/ 49 w 77"/>
                  <a:gd name="T35" fmla="*/ 15 h 52"/>
                  <a:gd name="T36" fmla="*/ 41 w 77"/>
                  <a:gd name="T37" fmla="*/ 19 h 52"/>
                  <a:gd name="T38" fmla="*/ 6 w 77"/>
                  <a:gd name="T39" fmla="*/ 15 h 52"/>
                  <a:gd name="T40" fmla="*/ 18 w 77"/>
                  <a:gd name="T41" fmla="*/ 23 h 52"/>
                  <a:gd name="T42" fmla="*/ 50 w 77"/>
                  <a:gd name="T43" fmla="*/ 17 h 52"/>
                  <a:gd name="T44" fmla="*/ 62 w 77"/>
                  <a:gd name="T45" fmla="*/ 22 h 52"/>
                  <a:gd name="T46" fmla="*/ 59 w 77"/>
                  <a:gd name="T47" fmla="*/ 23 h 52"/>
                  <a:gd name="T48" fmla="*/ 64 w 77"/>
                  <a:gd name="T49" fmla="*/ 18 h 52"/>
                  <a:gd name="T50" fmla="*/ 27 w 77"/>
                  <a:gd name="T51" fmla="*/ 18 h 52"/>
                  <a:gd name="T52" fmla="*/ 35 w 77"/>
                  <a:gd name="T53" fmla="*/ 19 h 52"/>
                  <a:gd name="T54" fmla="*/ 70 w 77"/>
                  <a:gd name="T55" fmla="*/ 20 h 52"/>
                  <a:gd name="T56" fmla="*/ 42 w 77"/>
                  <a:gd name="T57" fmla="*/ 20 h 52"/>
                  <a:gd name="T58" fmla="*/ 40 w 77"/>
                  <a:gd name="T59" fmla="*/ 26 h 52"/>
                  <a:gd name="T60" fmla="*/ 51 w 77"/>
                  <a:gd name="T61" fmla="*/ 22 h 52"/>
                  <a:gd name="T62" fmla="*/ 23 w 77"/>
                  <a:gd name="T63" fmla="*/ 26 h 52"/>
                  <a:gd name="T64" fmla="*/ 5 w 77"/>
                  <a:gd name="T65" fmla="*/ 23 h 52"/>
                  <a:gd name="T66" fmla="*/ 6 w 77"/>
                  <a:gd name="T67" fmla="*/ 31 h 52"/>
                  <a:gd name="T68" fmla="*/ 17 w 77"/>
                  <a:gd name="T69" fmla="*/ 34 h 52"/>
                  <a:gd name="T70" fmla="*/ 60 w 77"/>
                  <a:gd name="T71" fmla="*/ 24 h 52"/>
                  <a:gd name="T72" fmla="*/ 57 w 77"/>
                  <a:gd name="T73" fmla="*/ 29 h 52"/>
                  <a:gd name="T74" fmla="*/ 60 w 77"/>
                  <a:gd name="T75" fmla="*/ 29 h 52"/>
                  <a:gd name="T76" fmla="*/ 33 w 77"/>
                  <a:gd name="T77" fmla="*/ 26 h 52"/>
                  <a:gd name="T78" fmla="*/ 30 w 77"/>
                  <a:gd name="T79" fmla="*/ 37 h 52"/>
                  <a:gd name="T80" fmla="*/ 71 w 77"/>
                  <a:gd name="T81" fmla="*/ 30 h 52"/>
                  <a:gd name="T82" fmla="*/ 34 w 77"/>
                  <a:gd name="T83" fmla="*/ 28 h 52"/>
                  <a:gd name="T84" fmla="*/ 36 w 77"/>
                  <a:gd name="T85" fmla="*/ 38 h 52"/>
                  <a:gd name="T86" fmla="*/ 50 w 77"/>
                  <a:gd name="T87" fmla="*/ 34 h 52"/>
                  <a:gd name="T88" fmla="*/ 41 w 77"/>
                  <a:gd name="T89" fmla="*/ 35 h 52"/>
                  <a:gd name="T90" fmla="*/ 43 w 77"/>
                  <a:gd name="T91" fmla="*/ 42 h 52"/>
                  <a:gd name="T92" fmla="*/ 56 w 77"/>
                  <a:gd name="T93" fmla="*/ 35 h 52"/>
                  <a:gd name="T94" fmla="*/ 51 w 77"/>
                  <a:gd name="T95" fmla="*/ 33 h 52"/>
                  <a:gd name="T96" fmla="*/ 52 w 77"/>
                  <a:gd name="T97" fmla="*/ 41 h 52"/>
                  <a:gd name="T98" fmla="*/ 62 w 77"/>
                  <a:gd name="T99" fmla="*/ 39 h 52"/>
                  <a:gd name="T100" fmla="*/ 58 w 77"/>
                  <a:gd name="T101" fmla="*/ 33 h 52"/>
                  <a:gd name="T102" fmla="*/ 19 w 77"/>
                  <a:gd name="T103" fmla="*/ 37 h 52"/>
                  <a:gd name="T104" fmla="*/ 8 w 77"/>
                  <a:gd name="T105" fmla="*/ 33 h 52"/>
                  <a:gd name="T106" fmla="*/ 7 w 77"/>
                  <a:gd name="T107" fmla="*/ 41 h 52"/>
                  <a:gd name="T108" fmla="*/ 24 w 77"/>
                  <a:gd name="T109" fmla="*/ 47 h 52"/>
                  <a:gd name="T110" fmla="*/ 30 w 77"/>
                  <a:gd name="T111" fmla="*/ 38 h 52"/>
                  <a:gd name="T112" fmla="*/ 19 w 77"/>
                  <a:gd name="T113" fmla="*/ 45 h 52"/>
                  <a:gd name="T114" fmla="*/ 32 w 77"/>
                  <a:gd name="T115" fmla="*/ 38 h 52"/>
                  <a:gd name="T116" fmla="*/ 10 w 77"/>
                  <a:gd name="T117" fmla="*/ 43 h 52"/>
                  <a:gd name="T118" fmla="*/ 20 w 77"/>
                  <a:gd name="T119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7" h="52">
                    <a:moveTo>
                      <a:pt x="54" y="6"/>
                    </a:moveTo>
                    <a:lnTo>
                      <a:pt x="54" y="6"/>
                    </a:lnTo>
                    <a:lnTo>
                      <a:pt x="54" y="5"/>
                    </a:lnTo>
                    <a:lnTo>
                      <a:pt x="55" y="4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5" y="6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3" y="7"/>
                    </a:lnTo>
                    <a:lnTo>
                      <a:pt x="54" y="6"/>
                    </a:lnTo>
                    <a:moveTo>
                      <a:pt x="15" y="2"/>
                    </a:moveTo>
                    <a:lnTo>
                      <a:pt x="15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5" y="8"/>
                    </a:lnTo>
                    <a:lnTo>
                      <a:pt x="16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5" y="2"/>
                    </a:lnTo>
                    <a:moveTo>
                      <a:pt x="60" y="9"/>
                    </a:moveTo>
                    <a:lnTo>
                      <a:pt x="60" y="9"/>
                    </a:lnTo>
                    <a:lnTo>
                      <a:pt x="60" y="8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6"/>
                    </a:lnTo>
                    <a:lnTo>
                      <a:pt x="61" y="4"/>
                    </a:lnTo>
                    <a:lnTo>
                      <a:pt x="59" y="4"/>
                    </a:lnTo>
                    <a:lnTo>
                      <a:pt x="57" y="3"/>
                    </a:lnTo>
                    <a:lnTo>
                      <a:pt x="56" y="2"/>
                    </a:lnTo>
                    <a:lnTo>
                      <a:pt x="55" y="4"/>
                    </a:lnTo>
                    <a:lnTo>
                      <a:pt x="55" y="5"/>
                    </a:lnTo>
                    <a:lnTo>
                      <a:pt x="55" y="6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6" y="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60" y="9"/>
                    </a:lnTo>
                    <a:lnTo>
                      <a:pt x="60" y="9"/>
                    </a:lnTo>
                    <a:moveTo>
                      <a:pt x="39" y="10"/>
                    </a:moveTo>
                    <a:lnTo>
                      <a:pt x="39" y="10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41" y="6"/>
                    </a:lnTo>
                    <a:lnTo>
                      <a:pt x="37" y="6"/>
                    </a:lnTo>
                    <a:lnTo>
                      <a:pt x="36" y="6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0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9" y="10"/>
                    </a:lnTo>
                    <a:moveTo>
                      <a:pt x="65" y="5"/>
                    </a:moveTo>
                    <a:lnTo>
                      <a:pt x="65" y="5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3" y="5"/>
                    </a:lnTo>
                    <a:lnTo>
                      <a:pt x="62" y="5"/>
                    </a:lnTo>
                    <a:lnTo>
                      <a:pt x="62" y="6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6" y="10"/>
                    </a:lnTo>
                    <a:lnTo>
                      <a:pt x="67" y="8"/>
                    </a:lnTo>
                    <a:lnTo>
                      <a:pt x="67" y="7"/>
                    </a:lnTo>
                    <a:lnTo>
                      <a:pt x="67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5" y="6"/>
                    </a:lnTo>
                    <a:lnTo>
                      <a:pt x="65" y="5"/>
                    </a:lnTo>
                    <a:moveTo>
                      <a:pt x="51" y="13"/>
                    </a:moveTo>
                    <a:lnTo>
                      <a:pt x="51" y="13"/>
                    </a:lnTo>
                    <a:lnTo>
                      <a:pt x="51" y="13"/>
                    </a:lnTo>
                    <a:lnTo>
                      <a:pt x="51" y="12"/>
                    </a:lnTo>
                    <a:lnTo>
                      <a:pt x="52" y="11"/>
                    </a:lnTo>
                    <a:lnTo>
                      <a:pt x="53" y="9"/>
                    </a:lnTo>
                    <a:lnTo>
                      <a:pt x="51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9" y="8"/>
                    </a:lnTo>
                    <a:lnTo>
                      <a:pt x="48" y="8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2" y="6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50" y="14"/>
                    </a:lnTo>
                    <a:lnTo>
                      <a:pt x="51" y="13"/>
                    </a:lnTo>
                    <a:moveTo>
                      <a:pt x="26" y="16"/>
                    </a:moveTo>
                    <a:lnTo>
                      <a:pt x="26" y="16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7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1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26" y="17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moveTo>
                      <a:pt x="57" y="14"/>
                    </a:moveTo>
                    <a:lnTo>
                      <a:pt x="57" y="14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58" y="9"/>
                    </a:lnTo>
                    <a:lnTo>
                      <a:pt x="54" y="9"/>
                    </a:lnTo>
                    <a:lnTo>
                      <a:pt x="52" y="14"/>
                    </a:lnTo>
                    <a:lnTo>
                      <a:pt x="54" y="15"/>
                    </a:lnTo>
                    <a:lnTo>
                      <a:pt x="55" y="15"/>
                    </a:lnTo>
                    <a:lnTo>
                      <a:pt x="56" y="15"/>
                    </a:lnTo>
                    <a:lnTo>
                      <a:pt x="57" y="15"/>
                    </a:lnTo>
                    <a:lnTo>
                      <a:pt x="57" y="14"/>
                    </a:lnTo>
                    <a:moveTo>
                      <a:pt x="65" y="14"/>
                    </a:moveTo>
                    <a:lnTo>
                      <a:pt x="65" y="14"/>
                    </a:lnTo>
                    <a:lnTo>
                      <a:pt x="65" y="13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6" y="11"/>
                    </a:lnTo>
                    <a:lnTo>
                      <a:pt x="65" y="11"/>
                    </a:lnTo>
                    <a:lnTo>
                      <a:pt x="64" y="11"/>
                    </a:lnTo>
                    <a:lnTo>
                      <a:pt x="63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11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9" y="14"/>
                    </a:lnTo>
                    <a:lnTo>
                      <a:pt x="58" y="15"/>
                    </a:lnTo>
                    <a:lnTo>
                      <a:pt x="60" y="16"/>
                    </a:lnTo>
                    <a:lnTo>
                      <a:pt x="61" y="16"/>
                    </a:lnTo>
                    <a:lnTo>
                      <a:pt x="64" y="17"/>
                    </a:lnTo>
                    <a:lnTo>
                      <a:pt x="65" y="14"/>
                    </a:lnTo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8" y="17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7" y="18"/>
                    </a:lnTo>
                    <a:moveTo>
                      <a:pt x="71" y="16"/>
                    </a:moveTo>
                    <a:lnTo>
                      <a:pt x="71" y="16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1" y="12"/>
                    </a:lnTo>
                    <a:lnTo>
                      <a:pt x="70" y="12"/>
                    </a:lnTo>
                    <a:lnTo>
                      <a:pt x="69" y="12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7" y="11"/>
                    </a:lnTo>
                    <a:lnTo>
                      <a:pt x="66" y="13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5" y="15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7" y="17"/>
                    </a:lnTo>
                    <a:lnTo>
                      <a:pt x="68" y="17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8"/>
                    </a:lnTo>
                    <a:lnTo>
                      <a:pt x="71" y="16"/>
                    </a:lnTo>
                    <a:moveTo>
                      <a:pt x="76" y="16"/>
                    </a:moveTo>
                    <a:lnTo>
                      <a:pt x="76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3" y="12"/>
                    </a:lnTo>
                    <a:lnTo>
                      <a:pt x="72" y="15"/>
                    </a:lnTo>
                    <a:lnTo>
                      <a:pt x="72" y="16"/>
                    </a:lnTo>
                    <a:lnTo>
                      <a:pt x="72" y="17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5" y="19"/>
                    </a:lnTo>
                    <a:lnTo>
                      <a:pt x="76" y="16"/>
                    </a:lnTo>
                    <a:moveTo>
                      <a:pt x="48" y="19"/>
                    </a:moveTo>
                    <a:lnTo>
                      <a:pt x="48" y="19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9" y="17"/>
                    </a:lnTo>
                    <a:lnTo>
                      <a:pt x="50" y="15"/>
                    </a:lnTo>
                    <a:lnTo>
                      <a:pt x="49" y="15"/>
                    </a:lnTo>
                    <a:lnTo>
                      <a:pt x="45" y="14"/>
                    </a:lnTo>
                    <a:lnTo>
                      <a:pt x="44" y="14"/>
                    </a:lnTo>
                    <a:lnTo>
                      <a:pt x="43" y="14"/>
                    </a:lnTo>
                    <a:lnTo>
                      <a:pt x="42" y="14"/>
                    </a:lnTo>
                    <a:lnTo>
                      <a:pt x="41" y="14"/>
                    </a:lnTo>
                    <a:lnTo>
                      <a:pt x="41" y="13"/>
                    </a:lnTo>
                    <a:lnTo>
                      <a:pt x="39" y="13"/>
                    </a:lnTo>
                    <a:lnTo>
                      <a:pt x="39" y="14"/>
                    </a:lnTo>
                    <a:lnTo>
                      <a:pt x="39" y="15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8" y="18"/>
                    </a:lnTo>
                    <a:lnTo>
                      <a:pt x="37" y="19"/>
                    </a:lnTo>
                    <a:lnTo>
                      <a:pt x="38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2" y="20"/>
                    </a:lnTo>
                    <a:lnTo>
                      <a:pt x="43" y="20"/>
                    </a:lnTo>
                    <a:lnTo>
                      <a:pt x="44" y="20"/>
                    </a:lnTo>
                    <a:lnTo>
                      <a:pt x="48" y="21"/>
                    </a:lnTo>
                    <a:lnTo>
                      <a:pt x="48" y="19"/>
                    </a:lnTo>
                    <a:moveTo>
                      <a:pt x="24" y="21"/>
                    </a:moveTo>
                    <a:lnTo>
                      <a:pt x="24" y="21"/>
                    </a:lnTo>
                    <a:lnTo>
                      <a:pt x="25" y="20"/>
                    </a:lnTo>
                    <a:lnTo>
                      <a:pt x="25" y="19"/>
                    </a:lnTo>
                    <a:lnTo>
                      <a:pt x="25" y="18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19" y="17"/>
                    </a:lnTo>
                    <a:lnTo>
                      <a:pt x="18" y="17"/>
                    </a:lnTo>
                    <a:lnTo>
                      <a:pt x="17" y="17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1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4" y="24"/>
                    </a:lnTo>
                    <a:lnTo>
                      <a:pt x="24" y="23"/>
                    </a:lnTo>
                    <a:lnTo>
                      <a:pt x="24" y="22"/>
                    </a:lnTo>
                    <a:lnTo>
                      <a:pt x="24" y="21"/>
                    </a:lnTo>
                    <a:moveTo>
                      <a:pt x="55" y="20"/>
                    </a:moveTo>
                    <a:lnTo>
                      <a:pt x="55" y="20"/>
                    </a:lnTo>
                    <a:lnTo>
                      <a:pt x="57" y="17"/>
                    </a:lnTo>
                    <a:lnTo>
                      <a:pt x="56" y="16"/>
                    </a:lnTo>
                    <a:lnTo>
                      <a:pt x="53" y="16"/>
                    </a:lnTo>
                    <a:lnTo>
                      <a:pt x="53" y="16"/>
                    </a:lnTo>
                    <a:lnTo>
                      <a:pt x="51" y="16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9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5" y="20"/>
                    </a:lnTo>
                    <a:moveTo>
                      <a:pt x="62" y="22"/>
                    </a:moveTo>
                    <a:lnTo>
                      <a:pt x="62" y="22"/>
                    </a:lnTo>
                    <a:lnTo>
                      <a:pt x="62" y="21"/>
                    </a:lnTo>
                    <a:lnTo>
                      <a:pt x="62" y="20"/>
                    </a:lnTo>
                    <a:lnTo>
                      <a:pt x="63" y="19"/>
                    </a:lnTo>
                    <a:lnTo>
                      <a:pt x="63" y="17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1" y="17"/>
                    </a:lnTo>
                    <a:lnTo>
                      <a:pt x="61" y="17"/>
                    </a:lnTo>
                    <a:lnTo>
                      <a:pt x="59" y="17"/>
                    </a:lnTo>
                    <a:lnTo>
                      <a:pt x="58" y="17"/>
                    </a:lnTo>
                    <a:lnTo>
                      <a:pt x="57" y="17"/>
                    </a:lnTo>
                    <a:lnTo>
                      <a:pt x="56" y="20"/>
                    </a:lnTo>
                    <a:lnTo>
                      <a:pt x="55" y="22"/>
                    </a:lnTo>
                    <a:lnTo>
                      <a:pt x="58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2" y="22"/>
                    </a:lnTo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2"/>
                    </a:lnTo>
                    <a:lnTo>
                      <a:pt x="69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20"/>
                    </a:lnTo>
                    <a:lnTo>
                      <a:pt x="69" y="20"/>
                    </a:lnTo>
                    <a:lnTo>
                      <a:pt x="70" y="19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7" y="18"/>
                    </a:lnTo>
                    <a:lnTo>
                      <a:pt x="66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9"/>
                    </a:lnTo>
                    <a:lnTo>
                      <a:pt x="63" y="20"/>
                    </a:lnTo>
                    <a:lnTo>
                      <a:pt x="63" y="22"/>
                    </a:lnTo>
                    <a:lnTo>
                      <a:pt x="62" y="23"/>
                    </a:lnTo>
                    <a:lnTo>
                      <a:pt x="64" y="24"/>
                    </a:lnTo>
                    <a:lnTo>
                      <a:pt x="65" y="24"/>
                    </a:lnTo>
                    <a:lnTo>
                      <a:pt x="66" y="24"/>
                    </a:lnTo>
                    <a:lnTo>
                      <a:pt x="67" y="24"/>
                    </a:lnTo>
                    <a:lnTo>
                      <a:pt x="68" y="24"/>
                    </a:lnTo>
                    <a:lnTo>
                      <a:pt x="68" y="23"/>
                    </a:lnTo>
                    <a:moveTo>
                      <a:pt x="30" y="18"/>
                    </a:moveTo>
                    <a:lnTo>
                      <a:pt x="30" y="18"/>
                    </a:lnTo>
                    <a:lnTo>
                      <a:pt x="30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4" y="24"/>
                    </a:lnTo>
                    <a:lnTo>
                      <a:pt x="35" y="22"/>
                    </a:lnTo>
                    <a:lnTo>
                      <a:pt x="35" y="21"/>
                    </a:lnTo>
                    <a:lnTo>
                      <a:pt x="36" y="20"/>
                    </a:lnTo>
                    <a:lnTo>
                      <a:pt x="36" y="19"/>
                    </a:lnTo>
                    <a:lnTo>
                      <a:pt x="35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0" y="18"/>
                    </a:lnTo>
                    <a:moveTo>
                      <a:pt x="74" y="24"/>
                    </a:moveTo>
                    <a:lnTo>
                      <a:pt x="74" y="24"/>
                    </a:lnTo>
                    <a:lnTo>
                      <a:pt x="74" y="23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21"/>
                    </a:lnTo>
                    <a:lnTo>
                      <a:pt x="70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70" y="25"/>
                    </a:lnTo>
                    <a:lnTo>
                      <a:pt x="70" y="25"/>
                    </a:lnTo>
                    <a:lnTo>
                      <a:pt x="71" y="25"/>
                    </a:lnTo>
                    <a:lnTo>
                      <a:pt x="72" y="25"/>
                    </a:lnTo>
                    <a:lnTo>
                      <a:pt x="74" y="25"/>
                    </a:lnTo>
                    <a:lnTo>
                      <a:pt x="74" y="24"/>
                    </a:lnTo>
                    <a:moveTo>
                      <a:pt x="46" y="24"/>
                    </a:moveTo>
                    <a:lnTo>
                      <a:pt x="46" y="24"/>
                    </a:lnTo>
                    <a:lnTo>
                      <a:pt x="46" y="23"/>
                    </a:lnTo>
                    <a:lnTo>
                      <a:pt x="47" y="22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8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6" y="22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4"/>
                    </a:lnTo>
                    <a:lnTo>
                      <a:pt x="35" y="25"/>
                    </a:lnTo>
                    <a:lnTo>
                      <a:pt x="37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6" y="24"/>
                    </a:lnTo>
                    <a:moveTo>
                      <a:pt x="53" y="26"/>
                    </a:moveTo>
                    <a:lnTo>
                      <a:pt x="53" y="26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4" y="24"/>
                    </a:lnTo>
                    <a:lnTo>
                      <a:pt x="54" y="23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51" y="22"/>
                    </a:lnTo>
                    <a:lnTo>
                      <a:pt x="50" y="22"/>
                    </a:lnTo>
                    <a:lnTo>
                      <a:pt x="49" y="22"/>
                    </a:lnTo>
                    <a:lnTo>
                      <a:pt x="48" y="22"/>
                    </a:lnTo>
                    <a:lnTo>
                      <a:pt x="47" y="25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8" y="28"/>
                    </a:lnTo>
                    <a:lnTo>
                      <a:pt x="49" y="28"/>
                    </a:lnTo>
                    <a:lnTo>
                      <a:pt x="50" y="28"/>
                    </a:lnTo>
                    <a:lnTo>
                      <a:pt x="51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3" y="26"/>
                    </a:lnTo>
                    <a:moveTo>
                      <a:pt x="23" y="26"/>
                    </a:moveTo>
                    <a:lnTo>
                      <a:pt x="23" y="26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1" y="32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3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2" y="31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3" y="26"/>
                    </a:lnTo>
                    <a:moveTo>
                      <a:pt x="59" y="28"/>
                    </a:moveTo>
                    <a:lnTo>
                      <a:pt x="59" y="28"/>
                    </a:lnTo>
                    <a:lnTo>
                      <a:pt x="60" y="26"/>
                    </a:lnTo>
                    <a:lnTo>
                      <a:pt x="60" y="25"/>
                    </a:lnTo>
                    <a:lnTo>
                      <a:pt x="61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59" y="24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5" y="23"/>
                    </a:lnTo>
                    <a:lnTo>
                      <a:pt x="54" y="25"/>
                    </a:lnTo>
                    <a:lnTo>
                      <a:pt x="54" y="26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6" y="29"/>
                    </a:lnTo>
                    <a:lnTo>
                      <a:pt x="57" y="29"/>
                    </a:lnTo>
                    <a:lnTo>
                      <a:pt x="59" y="29"/>
                    </a:lnTo>
                    <a:lnTo>
                      <a:pt x="59" y="28"/>
                    </a:lnTo>
                    <a:moveTo>
                      <a:pt x="66" y="30"/>
                    </a:moveTo>
                    <a:lnTo>
                      <a:pt x="66" y="30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67" y="25"/>
                    </a:lnTo>
                    <a:lnTo>
                      <a:pt x="66" y="25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63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0" y="28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1" y="29"/>
                    </a:lnTo>
                    <a:lnTo>
                      <a:pt x="61" y="29"/>
                    </a:lnTo>
                    <a:lnTo>
                      <a:pt x="65" y="30"/>
                    </a:lnTo>
                    <a:lnTo>
                      <a:pt x="66" y="30"/>
                    </a:lnTo>
                    <a:moveTo>
                      <a:pt x="30" y="36"/>
                    </a:moveTo>
                    <a:lnTo>
                      <a:pt x="30" y="36"/>
                    </a:lnTo>
                    <a:lnTo>
                      <a:pt x="31" y="35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2" y="32"/>
                    </a:lnTo>
                    <a:lnTo>
                      <a:pt x="32" y="31"/>
                    </a:lnTo>
                    <a:lnTo>
                      <a:pt x="33" y="29"/>
                    </a:lnTo>
                    <a:lnTo>
                      <a:pt x="33" y="28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6"/>
                    </a:lnTo>
                    <a:lnTo>
                      <a:pt x="32" y="26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6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3" y="30"/>
                    </a:lnTo>
                    <a:lnTo>
                      <a:pt x="23" y="31"/>
                    </a:lnTo>
                    <a:lnTo>
                      <a:pt x="22" y="35"/>
                    </a:lnTo>
                    <a:lnTo>
                      <a:pt x="28" y="36"/>
                    </a:lnTo>
                    <a:lnTo>
                      <a:pt x="29" y="36"/>
                    </a:lnTo>
                    <a:lnTo>
                      <a:pt x="30" y="37"/>
                    </a:lnTo>
                    <a:lnTo>
                      <a:pt x="30" y="36"/>
                    </a:lnTo>
                    <a:moveTo>
                      <a:pt x="73" y="28"/>
                    </a:moveTo>
                    <a:lnTo>
                      <a:pt x="73" y="28"/>
                    </a:lnTo>
                    <a:lnTo>
                      <a:pt x="73" y="27"/>
                    </a:lnTo>
                    <a:lnTo>
                      <a:pt x="73" y="27"/>
                    </a:lnTo>
                    <a:lnTo>
                      <a:pt x="72" y="26"/>
                    </a:lnTo>
                    <a:lnTo>
                      <a:pt x="71" y="26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6"/>
                    </a:lnTo>
                    <a:lnTo>
                      <a:pt x="67" y="27"/>
                    </a:lnTo>
                    <a:lnTo>
                      <a:pt x="67" y="28"/>
                    </a:lnTo>
                    <a:lnTo>
                      <a:pt x="67" y="29"/>
                    </a:lnTo>
                    <a:lnTo>
                      <a:pt x="66" y="30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72" y="30"/>
                    </a:lnTo>
                    <a:lnTo>
                      <a:pt x="73" y="28"/>
                    </a:lnTo>
                    <a:moveTo>
                      <a:pt x="44" y="29"/>
                    </a:moveTo>
                    <a:lnTo>
                      <a:pt x="44" y="29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2" y="28"/>
                    </a:lnTo>
                    <a:lnTo>
                      <a:pt x="41" y="28"/>
                    </a:lnTo>
                    <a:lnTo>
                      <a:pt x="40" y="27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5" y="26"/>
                    </a:lnTo>
                    <a:lnTo>
                      <a:pt x="34" y="28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1"/>
                    </a:lnTo>
                    <a:lnTo>
                      <a:pt x="33" y="31"/>
                    </a:lnTo>
                    <a:lnTo>
                      <a:pt x="33" y="32"/>
                    </a:lnTo>
                    <a:lnTo>
                      <a:pt x="33" y="33"/>
                    </a:lnTo>
                    <a:lnTo>
                      <a:pt x="32" y="34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33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0" y="35"/>
                    </a:lnTo>
                    <a:lnTo>
                      <a:pt x="41" y="34"/>
                    </a:lnTo>
                    <a:lnTo>
                      <a:pt x="41" y="33"/>
                    </a:lnTo>
                    <a:lnTo>
                      <a:pt x="42" y="32"/>
                    </a:lnTo>
                    <a:lnTo>
                      <a:pt x="42" y="31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4" y="29"/>
                    </a:lnTo>
                    <a:moveTo>
                      <a:pt x="49" y="35"/>
                    </a:moveTo>
                    <a:lnTo>
                      <a:pt x="49" y="35"/>
                    </a:lnTo>
                    <a:lnTo>
                      <a:pt x="49" y="35"/>
                    </a:lnTo>
                    <a:lnTo>
                      <a:pt x="50" y="34"/>
                    </a:lnTo>
                    <a:lnTo>
                      <a:pt x="50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6" y="29"/>
                    </a:lnTo>
                    <a:lnTo>
                      <a:pt x="45" y="28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2" y="33"/>
                    </a:lnTo>
                    <a:lnTo>
                      <a:pt x="42" y="34"/>
                    </a:lnTo>
                    <a:lnTo>
                      <a:pt x="41" y="35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8" y="42"/>
                    </a:lnTo>
                    <a:lnTo>
                      <a:pt x="38" y="43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3" y="43"/>
                    </a:lnTo>
                    <a:lnTo>
                      <a:pt x="43" y="42"/>
                    </a:lnTo>
                    <a:lnTo>
                      <a:pt x="44" y="42"/>
                    </a:lnTo>
                    <a:lnTo>
                      <a:pt x="45" y="42"/>
                    </a:lnTo>
                    <a:lnTo>
                      <a:pt x="46" y="41"/>
                    </a:lnTo>
                    <a:lnTo>
                      <a:pt x="46" y="41"/>
                    </a:lnTo>
                    <a:lnTo>
                      <a:pt x="47" y="41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38"/>
                    </a:lnTo>
                    <a:lnTo>
                      <a:pt x="48" y="37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5"/>
                    </a:lnTo>
                    <a:moveTo>
                      <a:pt x="56" y="35"/>
                    </a:moveTo>
                    <a:lnTo>
                      <a:pt x="56" y="35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0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4" y="30"/>
                    </a:lnTo>
                    <a:lnTo>
                      <a:pt x="52" y="30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1" y="32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51" y="34"/>
                    </a:lnTo>
                    <a:lnTo>
                      <a:pt x="51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8" y="41"/>
                    </a:lnTo>
                    <a:lnTo>
                      <a:pt x="49" y="41"/>
                    </a:lnTo>
                    <a:lnTo>
                      <a:pt x="51" y="41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4" y="41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5" y="40"/>
                    </a:lnTo>
                    <a:lnTo>
                      <a:pt x="55" y="39"/>
                    </a:lnTo>
                    <a:lnTo>
                      <a:pt x="55" y="38"/>
                    </a:lnTo>
                    <a:lnTo>
                      <a:pt x="55" y="38"/>
                    </a:lnTo>
                    <a:lnTo>
                      <a:pt x="56" y="37"/>
                    </a:lnTo>
                    <a:lnTo>
                      <a:pt x="56" y="37"/>
                    </a:lnTo>
                    <a:lnTo>
                      <a:pt x="56" y="37"/>
                    </a:lnTo>
                    <a:lnTo>
                      <a:pt x="56" y="35"/>
                    </a:lnTo>
                    <a:moveTo>
                      <a:pt x="62" y="39"/>
                    </a:moveTo>
                    <a:lnTo>
                      <a:pt x="62" y="39"/>
                    </a:lnTo>
                    <a:lnTo>
                      <a:pt x="62" y="38"/>
                    </a:lnTo>
                    <a:lnTo>
                      <a:pt x="62" y="37"/>
                    </a:lnTo>
                    <a:lnTo>
                      <a:pt x="63" y="36"/>
                    </a:lnTo>
                    <a:lnTo>
                      <a:pt x="63" y="35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4" y="33"/>
                    </a:lnTo>
                    <a:lnTo>
                      <a:pt x="64" y="32"/>
                    </a:lnTo>
                    <a:lnTo>
                      <a:pt x="64" y="32"/>
                    </a:lnTo>
                    <a:lnTo>
                      <a:pt x="65" y="31"/>
                    </a:lnTo>
                    <a:lnTo>
                      <a:pt x="63" y="30"/>
                    </a:lnTo>
                    <a:lnTo>
                      <a:pt x="62" y="30"/>
                    </a:lnTo>
                    <a:lnTo>
                      <a:pt x="61" y="30"/>
                    </a:lnTo>
                    <a:lnTo>
                      <a:pt x="59" y="30"/>
                    </a:lnTo>
                    <a:lnTo>
                      <a:pt x="59" y="31"/>
                    </a:lnTo>
                    <a:lnTo>
                      <a:pt x="58" y="32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6" y="37"/>
                    </a:lnTo>
                    <a:lnTo>
                      <a:pt x="56" y="39"/>
                    </a:lnTo>
                    <a:lnTo>
                      <a:pt x="56" y="40"/>
                    </a:lnTo>
                    <a:lnTo>
                      <a:pt x="55" y="41"/>
                    </a:lnTo>
                    <a:lnTo>
                      <a:pt x="56" y="41"/>
                    </a:lnTo>
                    <a:lnTo>
                      <a:pt x="57" y="41"/>
                    </a:lnTo>
                    <a:lnTo>
                      <a:pt x="58" y="41"/>
                    </a:lnTo>
                    <a:lnTo>
                      <a:pt x="59" y="41"/>
                    </a:lnTo>
                    <a:lnTo>
                      <a:pt x="61" y="41"/>
                    </a:lnTo>
                    <a:lnTo>
                      <a:pt x="62" y="39"/>
                    </a:lnTo>
                    <a:moveTo>
                      <a:pt x="19" y="38"/>
                    </a:moveTo>
                    <a:lnTo>
                      <a:pt x="19" y="38"/>
                    </a:lnTo>
                    <a:lnTo>
                      <a:pt x="19" y="37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7" y="35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3" y="34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4" y="41"/>
                    </a:lnTo>
                    <a:lnTo>
                      <a:pt x="5" y="41"/>
                    </a:lnTo>
                    <a:lnTo>
                      <a:pt x="6" y="41"/>
                    </a:lnTo>
                    <a:lnTo>
                      <a:pt x="7" y="41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2" y="43"/>
                    </a:lnTo>
                    <a:lnTo>
                      <a:pt x="13" y="43"/>
                    </a:lnTo>
                    <a:lnTo>
                      <a:pt x="14" y="43"/>
                    </a:lnTo>
                    <a:lnTo>
                      <a:pt x="16" y="44"/>
                    </a:lnTo>
                    <a:lnTo>
                      <a:pt x="19" y="38"/>
                    </a:lnTo>
                    <a:moveTo>
                      <a:pt x="24" y="47"/>
                    </a:move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6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39"/>
                    </a:lnTo>
                    <a:lnTo>
                      <a:pt x="30" y="38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8" y="37"/>
                    </a:lnTo>
                    <a:lnTo>
                      <a:pt x="28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5" y="36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20" y="46"/>
                    </a:lnTo>
                    <a:lnTo>
                      <a:pt x="21" y="46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4" y="47"/>
                    </a:lnTo>
                    <a:moveTo>
                      <a:pt x="37" y="43"/>
                    </a:moveTo>
                    <a:lnTo>
                      <a:pt x="37" y="43"/>
                    </a:lnTo>
                    <a:lnTo>
                      <a:pt x="38" y="41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7" y="39"/>
                    </a:lnTo>
                    <a:lnTo>
                      <a:pt x="36" y="39"/>
                    </a:lnTo>
                    <a:lnTo>
                      <a:pt x="35" y="39"/>
                    </a:lnTo>
                    <a:lnTo>
                      <a:pt x="34" y="38"/>
                    </a:lnTo>
                    <a:lnTo>
                      <a:pt x="32" y="38"/>
                    </a:lnTo>
                    <a:lnTo>
                      <a:pt x="31" y="38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5" y="44"/>
                    </a:lnTo>
                    <a:lnTo>
                      <a:pt x="36" y="44"/>
                    </a:lnTo>
                    <a:lnTo>
                      <a:pt x="37" y="43"/>
                    </a:lnTo>
                    <a:moveTo>
                      <a:pt x="15" y="45"/>
                    </a:moveTo>
                    <a:lnTo>
                      <a:pt x="15" y="45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5" y="45"/>
                    </a:lnTo>
                    <a:moveTo>
                      <a:pt x="18" y="52"/>
                    </a:moveTo>
                    <a:lnTo>
                      <a:pt x="18" y="52"/>
                    </a:lnTo>
                    <a:lnTo>
                      <a:pt x="18" y="51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20" y="49"/>
                    </a:lnTo>
                    <a:lnTo>
                      <a:pt x="20" y="48"/>
                    </a:lnTo>
                    <a:lnTo>
                      <a:pt x="21" y="47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6" y="46"/>
                    </a:lnTo>
                    <a:lnTo>
                      <a:pt x="15" y="46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8" y="5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2" name="Freeform 80">
                <a:extLst>
                  <a:ext uri="{FF2B5EF4-FFF2-40B4-BE49-F238E27FC236}">
                    <a16:creationId xmlns:a16="http://schemas.microsoft.com/office/drawing/2014/main" id="{0329972C-2FA8-4855-951C-D9101773D7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9" y="2614"/>
                <a:ext cx="97" cy="140"/>
              </a:xfrm>
              <a:custGeom>
                <a:avLst/>
                <a:gdLst>
                  <a:gd name="T0" fmla="*/ 21 w 43"/>
                  <a:gd name="T1" fmla="*/ 2 h 62"/>
                  <a:gd name="T2" fmla="*/ 20 w 43"/>
                  <a:gd name="T3" fmla="*/ 3 h 62"/>
                  <a:gd name="T4" fmla="*/ 18 w 43"/>
                  <a:gd name="T5" fmla="*/ 3 h 62"/>
                  <a:gd name="T6" fmla="*/ 16 w 43"/>
                  <a:gd name="T7" fmla="*/ 2 h 62"/>
                  <a:gd name="T8" fmla="*/ 13 w 43"/>
                  <a:gd name="T9" fmla="*/ 4 h 62"/>
                  <a:gd name="T10" fmla="*/ 16 w 43"/>
                  <a:gd name="T11" fmla="*/ 7 h 62"/>
                  <a:gd name="T12" fmla="*/ 21 w 43"/>
                  <a:gd name="T13" fmla="*/ 7 h 62"/>
                  <a:gd name="T14" fmla="*/ 27 w 43"/>
                  <a:gd name="T15" fmla="*/ 11 h 62"/>
                  <a:gd name="T16" fmla="*/ 29 w 43"/>
                  <a:gd name="T17" fmla="*/ 2 h 62"/>
                  <a:gd name="T18" fmla="*/ 24 w 43"/>
                  <a:gd name="T19" fmla="*/ 1 h 62"/>
                  <a:gd name="T20" fmla="*/ 22 w 43"/>
                  <a:gd name="T21" fmla="*/ 6 h 62"/>
                  <a:gd name="T22" fmla="*/ 23 w 43"/>
                  <a:gd name="T23" fmla="*/ 9 h 62"/>
                  <a:gd name="T24" fmla="*/ 14 w 43"/>
                  <a:gd name="T25" fmla="*/ 8 h 62"/>
                  <a:gd name="T26" fmla="*/ 20 w 43"/>
                  <a:gd name="T27" fmla="*/ 13 h 62"/>
                  <a:gd name="T28" fmla="*/ 16 w 43"/>
                  <a:gd name="T29" fmla="*/ 8 h 62"/>
                  <a:gd name="T30" fmla="*/ 30 w 43"/>
                  <a:gd name="T31" fmla="*/ 17 h 62"/>
                  <a:gd name="T32" fmla="*/ 28 w 43"/>
                  <a:gd name="T33" fmla="*/ 13 h 62"/>
                  <a:gd name="T34" fmla="*/ 23 w 43"/>
                  <a:gd name="T35" fmla="*/ 10 h 62"/>
                  <a:gd name="T36" fmla="*/ 21 w 43"/>
                  <a:gd name="T37" fmla="*/ 13 h 62"/>
                  <a:gd name="T38" fmla="*/ 28 w 43"/>
                  <a:gd name="T39" fmla="*/ 19 h 62"/>
                  <a:gd name="T40" fmla="*/ 36 w 43"/>
                  <a:gd name="T41" fmla="*/ 32 h 62"/>
                  <a:gd name="T42" fmla="*/ 30 w 43"/>
                  <a:gd name="T43" fmla="*/ 22 h 62"/>
                  <a:gd name="T44" fmla="*/ 32 w 43"/>
                  <a:gd name="T45" fmla="*/ 29 h 62"/>
                  <a:gd name="T46" fmla="*/ 33 w 43"/>
                  <a:gd name="T47" fmla="*/ 34 h 62"/>
                  <a:gd name="T48" fmla="*/ 38 w 43"/>
                  <a:gd name="T49" fmla="*/ 41 h 62"/>
                  <a:gd name="T50" fmla="*/ 34 w 43"/>
                  <a:gd name="T51" fmla="*/ 35 h 62"/>
                  <a:gd name="T52" fmla="*/ 30 w 43"/>
                  <a:gd name="T53" fmla="*/ 42 h 62"/>
                  <a:gd name="T54" fmla="*/ 35 w 43"/>
                  <a:gd name="T55" fmla="*/ 43 h 62"/>
                  <a:gd name="T56" fmla="*/ 43 w 43"/>
                  <a:gd name="T57" fmla="*/ 41 h 62"/>
                  <a:gd name="T58" fmla="*/ 38 w 43"/>
                  <a:gd name="T59" fmla="*/ 37 h 62"/>
                  <a:gd name="T60" fmla="*/ 39 w 43"/>
                  <a:gd name="T61" fmla="*/ 43 h 62"/>
                  <a:gd name="T62" fmla="*/ 37 w 43"/>
                  <a:gd name="T63" fmla="*/ 49 h 62"/>
                  <a:gd name="T64" fmla="*/ 33 w 43"/>
                  <a:gd name="T65" fmla="*/ 43 h 62"/>
                  <a:gd name="T66" fmla="*/ 29 w 43"/>
                  <a:gd name="T67" fmla="*/ 43 h 62"/>
                  <a:gd name="T68" fmla="*/ 29 w 43"/>
                  <a:gd name="T69" fmla="*/ 49 h 62"/>
                  <a:gd name="T70" fmla="*/ 37 w 43"/>
                  <a:gd name="T71" fmla="*/ 50 h 62"/>
                  <a:gd name="T72" fmla="*/ 42 w 43"/>
                  <a:gd name="T73" fmla="*/ 46 h 62"/>
                  <a:gd name="T74" fmla="*/ 38 w 43"/>
                  <a:gd name="T75" fmla="*/ 48 h 62"/>
                  <a:gd name="T76" fmla="*/ 36 w 43"/>
                  <a:gd name="T77" fmla="*/ 54 h 62"/>
                  <a:gd name="T78" fmla="*/ 32 w 43"/>
                  <a:gd name="T79" fmla="*/ 50 h 62"/>
                  <a:gd name="T80" fmla="*/ 24 w 43"/>
                  <a:gd name="T81" fmla="*/ 49 h 62"/>
                  <a:gd name="T82" fmla="*/ 24 w 43"/>
                  <a:gd name="T83" fmla="*/ 55 h 62"/>
                  <a:gd name="T84" fmla="*/ 30 w 43"/>
                  <a:gd name="T85" fmla="*/ 56 h 62"/>
                  <a:gd name="T86" fmla="*/ 23 w 43"/>
                  <a:gd name="T87" fmla="*/ 50 h 62"/>
                  <a:gd name="T88" fmla="*/ 19 w 43"/>
                  <a:gd name="T89" fmla="*/ 54 h 62"/>
                  <a:gd name="T90" fmla="*/ 37 w 43"/>
                  <a:gd name="T91" fmla="*/ 56 h 62"/>
                  <a:gd name="T92" fmla="*/ 39 w 43"/>
                  <a:gd name="T93" fmla="*/ 51 h 62"/>
                  <a:gd name="T94" fmla="*/ 36 w 43"/>
                  <a:gd name="T95" fmla="*/ 55 h 62"/>
                  <a:gd name="T96" fmla="*/ 9 w 43"/>
                  <a:gd name="T97" fmla="*/ 58 h 62"/>
                  <a:gd name="T98" fmla="*/ 1 w 43"/>
                  <a:gd name="T99" fmla="*/ 53 h 62"/>
                  <a:gd name="T100" fmla="*/ 0 w 43"/>
                  <a:gd name="T101" fmla="*/ 58 h 62"/>
                  <a:gd name="T102" fmla="*/ 20 w 43"/>
                  <a:gd name="T103" fmla="*/ 55 h 62"/>
                  <a:gd name="T104" fmla="*/ 16 w 43"/>
                  <a:gd name="T105" fmla="*/ 55 h 62"/>
                  <a:gd name="T106" fmla="*/ 10 w 43"/>
                  <a:gd name="T107" fmla="*/ 55 h 62"/>
                  <a:gd name="T108" fmla="*/ 12 w 43"/>
                  <a:gd name="T109" fmla="*/ 60 h 62"/>
                  <a:gd name="T110" fmla="*/ 18 w 43"/>
                  <a:gd name="T111" fmla="*/ 61 h 62"/>
                  <a:gd name="T112" fmla="*/ 28 w 43"/>
                  <a:gd name="T113" fmla="*/ 62 h 62"/>
                  <a:gd name="T114" fmla="*/ 35 w 43"/>
                  <a:gd name="T115" fmla="*/ 57 h 62"/>
                  <a:gd name="T116" fmla="*/ 32 w 43"/>
                  <a:gd name="T117" fmla="*/ 57 h 62"/>
                  <a:gd name="T118" fmla="*/ 26 w 43"/>
                  <a:gd name="T119" fmla="*/ 56 h 62"/>
                  <a:gd name="T120" fmla="*/ 22 w 43"/>
                  <a:gd name="T121" fmla="*/ 59 h 62"/>
                  <a:gd name="T122" fmla="*/ 27 w 43"/>
                  <a:gd name="T12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" h="62">
                    <a:moveTo>
                      <a:pt x="23" y="1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3" y="1"/>
                    </a:lnTo>
                    <a:moveTo>
                      <a:pt x="27" y="11"/>
                    </a:moveTo>
                    <a:lnTo>
                      <a:pt x="27" y="11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7" y="11"/>
                    </a:lnTo>
                    <a:moveTo>
                      <a:pt x="14" y="8"/>
                    </a:moveTo>
                    <a:lnTo>
                      <a:pt x="14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4" y="8"/>
                    </a:lnTo>
                    <a:moveTo>
                      <a:pt x="31" y="21"/>
                    </a:moveTo>
                    <a:lnTo>
                      <a:pt x="31" y="21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29" y="17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2" y="14"/>
                    </a:lnTo>
                    <a:lnTo>
                      <a:pt x="23" y="14"/>
                    </a:lnTo>
                    <a:lnTo>
                      <a:pt x="24" y="15"/>
                    </a:lnTo>
                    <a:lnTo>
                      <a:pt x="25" y="16"/>
                    </a:lnTo>
                    <a:lnTo>
                      <a:pt x="26" y="17"/>
                    </a:lnTo>
                    <a:lnTo>
                      <a:pt x="27" y="18"/>
                    </a:lnTo>
                    <a:lnTo>
                      <a:pt x="28" y="19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9" y="20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1" y="21"/>
                    </a:lnTo>
                    <a:moveTo>
                      <a:pt x="36" y="32"/>
                    </a:moveTo>
                    <a:lnTo>
                      <a:pt x="36" y="32"/>
                    </a:lnTo>
                    <a:lnTo>
                      <a:pt x="33" y="22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30" y="22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1" y="27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2" y="32"/>
                    </a:lnTo>
                    <a:lnTo>
                      <a:pt x="32" y="33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3" y="34"/>
                    </a:lnTo>
                    <a:lnTo>
                      <a:pt x="34" y="34"/>
                    </a:lnTo>
                    <a:lnTo>
                      <a:pt x="35" y="34"/>
                    </a:lnTo>
                    <a:lnTo>
                      <a:pt x="36" y="34"/>
                    </a:lnTo>
                    <a:lnTo>
                      <a:pt x="36" y="32"/>
                    </a:lnTo>
                    <a:moveTo>
                      <a:pt x="38" y="42"/>
                    </a:moveTo>
                    <a:lnTo>
                      <a:pt x="38" y="42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5"/>
                    </a:lnTo>
                    <a:lnTo>
                      <a:pt x="35" y="35"/>
                    </a:lnTo>
                    <a:lnTo>
                      <a:pt x="34" y="35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3" y="42"/>
                    </a:lnTo>
                    <a:lnTo>
                      <a:pt x="34" y="42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7" y="43"/>
                    </a:lnTo>
                    <a:lnTo>
                      <a:pt x="38" y="43"/>
                    </a:lnTo>
                    <a:lnTo>
                      <a:pt x="38" y="42"/>
                    </a:lnTo>
                    <a:moveTo>
                      <a:pt x="43" y="41"/>
                    </a:moveTo>
                    <a:lnTo>
                      <a:pt x="43" y="41"/>
                    </a:lnTo>
                    <a:lnTo>
                      <a:pt x="42" y="40"/>
                    </a:lnTo>
                    <a:lnTo>
                      <a:pt x="42" y="39"/>
                    </a:lnTo>
                    <a:lnTo>
                      <a:pt x="41" y="39"/>
                    </a:lnTo>
                    <a:lnTo>
                      <a:pt x="41" y="38"/>
                    </a:lnTo>
                    <a:lnTo>
                      <a:pt x="39" y="36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9" y="37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3" y="44"/>
                    </a:lnTo>
                    <a:lnTo>
                      <a:pt x="43" y="41"/>
                    </a:lnTo>
                    <a:moveTo>
                      <a:pt x="37" y="49"/>
                    </a:moveTo>
                    <a:lnTo>
                      <a:pt x="37" y="49"/>
                    </a:lnTo>
                    <a:lnTo>
                      <a:pt x="37" y="48"/>
                    </a:lnTo>
                    <a:lnTo>
                      <a:pt x="37" y="47"/>
                    </a:lnTo>
                    <a:lnTo>
                      <a:pt x="37" y="46"/>
                    </a:lnTo>
                    <a:lnTo>
                      <a:pt x="38" y="44"/>
                    </a:lnTo>
                    <a:lnTo>
                      <a:pt x="35" y="44"/>
                    </a:lnTo>
                    <a:lnTo>
                      <a:pt x="34" y="44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1" y="43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6" y="48"/>
                    </a:lnTo>
                    <a:lnTo>
                      <a:pt x="27" y="48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30" y="49"/>
                    </a:lnTo>
                    <a:lnTo>
                      <a:pt x="31" y="49"/>
                    </a:lnTo>
                    <a:lnTo>
                      <a:pt x="32" y="49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7" y="49"/>
                    </a:lnTo>
                    <a:moveTo>
                      <a:pt x="41" y="49"/>
                    </a:moveTo>
                    <a:lnTo>
                      <a:pt x="41" y="49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1" y="44"/>
                    </a:lnTo>
                    <a:lnTo>
                      <a:pt x="39" y="44"/>
                    </a:lnTo>
                    <a:lnTo>
                      <a:pt x="39" y="45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50"/>
                    </a:lnTo>
                    <a:lnTo>
                      <a:pt x="39" y="50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1" y="49"/>
                    </a:lnTo>
                    <a:moveTo>
                      <a:pt x="36" y="54"/>
                    </a:moveTo>
                    <a:lnTo>
                      <a:pt x="36" y="54"/>
                    </a:lnTo>
                    <a:lnTo>
                      <a:pt x="36" y="51"/>
                    </a:lnTo>
                    <a:lnTo>
                      <a:pt x="35" y="51"/>
                    </a:lnTo>
                    <a:lnTo>
                      <a:pt x="35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3" y="50"/>
                    </a:lnTo>
                    <a:lnTo>
                      <a:pt x="32" y="50"/>
                    </a:lnTo>
                    <a:lnTo>
                      <a:pt x="30" y="50"/>
                    </a:lnTo>
                    <a:lnTo>
                      <a:pt x="29" y="50"/>
                    </a:lnTo>
                    <a:lnTo>
                      <a:pt x="27" y="49"/>
                    </a:lnTo>
                    <a:lnTo>
                      <a:pt x="26" y="49"/>
                    </a:lnTo>
                    <a:lnTo>
                      <a:pt x="26" y="49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3" y="52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4" y="55"/>
                    </a:lnTo>
                    <a:lnTo>
                      <a:pt x="25" y="55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9" y="55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1" y="56"/>
                    </a:lnTo>
                    <a:lnTo>
                      <a:pt x="33" y="56"/>
                    </a:lnTo>
                    <a:lnTo>
                      <a:pt x="34" y="56"/>
                    </a:lnTo>
                    <a:lnTo>
                      <a:pt x="35" y="56"/>
                    </a:lnTo>
                    <a:lnTo>
                      <a:pt x="36" y="54"/>
                    </a:lnTo>
                    <a:moveTo>
                      <a:pt x="23" y="50"/>
                    </a:moveTo>
                    <a:lnTo>
                      <a:pt x="23" y="50"/>
                    </a:lnTo>
                    <a:lnTo>
                      <a:pt x="16" y="53"/>
                    </a:lnTo>
                    <a:lnTo>
                      <a:pt x="16" y="53"/>
                    </a:lnTo>
                    <a:lnTo>
                      <a:pt x="16" y="53"/>
                    </a:lnTo>
                    <a:lnTo>
                      <a:pt x="17" y="54"/>
                    </a:lnTo>
                    <a:lnTo>
                      <a:pt x="17" y="54"/>
                    </a:lnTo>
                    <a:lnTo>
                      <a:pt x="18" y="54"/>
                    </a:lnTo>
                    <a:lnTo>
                      <a:pt x="19" y="54"/>
                    </a:lnTo>
                    <a:lnTo>
                      <a:pt x="19" y="54"/>
                    </a:lnTo>
                    <a:lnTo>
                      <a:pt x="22" y="54"/>
                    </a:lnTo>
                    <a:lnTo>
                      <a:pt x="23" y="50"/>
                    </a:lnTo>
                    <a:moveTo>
                      <a:pt x="36" y="57"/>
                    </a:moveTo>
                    <a:lnTo>
                      <a:pt x="36" y="57"/>
                    </a:lnTo>
                    <a:lnTo>
                      <a:pt x="36" y="57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7" y="55"/>
                    </a:lnTo>
                    <a:lnTo>
                      <a:pt x="39" y="53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7" y="52"/>
                    </a:lnTo>
                    <a:lnTo>
                      <a:pt x="37" y="53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6" y="57"/>
                    </a:lnTo>
                    <a:moveTo>
                      <a:pt x="9" y="58"/>
                    </a:moveTo>
                    <a:lnTo>
                      <a:pt x="9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5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8" y="59"/>
                    </a:lnTo>
                    <a:lnTo>
                      <a:pt x="9" y="58"/>
                    </a:lnTo>
                    <a:moveTo>
                      <a:pt x="21" y="58"/>
                    </a:moveTo>
                    <a:lnTo>
                      <a:pt x="21" y="58"/>
                    </a:lnTo>
                    <a:lnTo>
                      <a:pt x="21" y="57"/>
                    </a:lnTo>
                    <a:lnTo>
                      <a:pt x="22" y="56"/>
                    </a:lnTo>
                    <a:lnTo>
                      <a:pt x="20" y="55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18" y="55"/>
                    </a:lnTo>
                    <a:lnTo>
                      <a:pt x="18" y="55"/>
                    </a:lnTo>
                    <a:lnTo>
                      <a:pt x="17" y="55"/>
                    </a:lnTo>
                    <a:lnTo>
                      <a:pt x="17" y="55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5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9" y="58"/>
                    </a:lnTo>
                    <a:lnTo>
                      <a:pt x="9" y="59"/>
                    </a:lnTo>
                    <a:lnTo>
                      <a:pt x="11" y="60"/>
                    </a:lnTo>
                    <a:lnTo>
                      <a:pt x="12" y="60"/>
                    </a:lnTo>
                    <a:lnTo>
                      <a:pt x="13" y="60"/>
                    </a:lnTo>
                    <a:lnTo>
                      <a:pt x="14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8" y="61"/>
                    </a:lnTo>
                    <a:lnTo>
                      <a:pt x="19" y="61"/>
                    </a:lnTo>
                    <a:lnTo>
                      <a:pt x="20" y="61"/>
                    </a:lnTo>
                    <a:lnTo>
                      <a:pt x="21" y="58"/>
                    </a:lnTo>
                    <a:moveTo>
                      <a:pt x="28" y="62"/>
                    </a:move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9" y="61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32" y="60"/>
                    </a:lnTo>
                    <a:lnTo>
                      <a:pt x="33" y="59"/>
                    </a:lnTo>
                    <a:lnTo>
                      <a:pt x="34" y="58"/>
                    </a:lnTo>
                    <a:lnTo>
                      <a:pt x="35" y="57"/>
                    </a:lnTo>
                    <a:lnTo>
                      <a:pt x="35" y="57"/>
                    </a:lnTo>
                    <a:lnTo>
                      <a:pt x="34" y="57"/>
                    </a:lnTo>
                    <a:lnTo>
                      <a:pt x="33" y="57"/>
                    </a:lnTo>
                    <a:lnTo>
                      <a:pt x="33" y="57"/>
                    </a:lnTo>
                    <a:lnTo>
                      <a:pt x="33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1" y="57"/>
                    </a:lnTo>
                    <a:lnTo>
                      <a:pt x="30" y="57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7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4" y="56"/>
                    </a:lnTo>
                    <a:lnTo>
                      <a:pt x="24" y="56"/>
                    </a:lnTo>
                    <a:lnTo>
                      <a:pt x="24" y="56"/>
                    </a:lnTo>
                    <a:lnTo>
                      <a:pt x="22" y="56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9"/>
                    </a:lnTo>
                    <a:lnTo>
                      <a:pt x="22" y="59"/>
                    </a:lnTo>
                    <a:lnTo>
                      <a:pt x="21" y="61"/>
                    </a:lnTo>
                    <a:lnTo>
                      <a:pt x="23" y="61"/>
                    </a:lnTo>
                    <a:lnTo>
                      <a:pt x="24" y="62"/>
                    </a:lnTo>
                    <a:lnTo>
                      <a:pt x="25" y="62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8" y="6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3" name="Freeform 81">
                <a:extLst>
                  <a:ext uri="{FF2B5EF4-FFF2-40B4-BE49-F238E27FC236}">
                    <a16:creationId xmlns:a16="http://schemas.microsoft.com/office/drawing/2014/main" id="{0B13130E-E139-4E1F-810D-C6E93A3ED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8" y="2671"/>
                <a:ext cx="41" cy="74"/>
              </a:xfrm>
              <a:custGeom>
                <a:avLst/>
                <a:gdLst>
                  <a:gd name="T0" fmla="*/ 7 w 18"/>
                  <a:gd name="T1" fmla="*/ 1 h 33"/>
                  <a:gd name="T2" fmla="*/ 5 w 18"/>
                  <a:gd name="T3" fmla="*/ 0 h 33"/>
                  <a:gd name="T4" fmla="*/ 3 w 18"/>
                  <a:gd name="T5" fmla="*/ 3 h 33"/>
                  <a:gd name="T6" fmla="*/ 4 w 18"/>
                  <a:gd name="T7" fmla="*/ 4 h 33"/>
                  <a:gd name="T8" fmla="*/ 5 w 18"/>
                  <a:gd name="T9" fmla="*/ 5 h 33"/>
                  <a:gd name="T10" fmla="*/ 6 w 18"/>
                  <a:gd name="T11" fmla="*/ 12 h 33"/>
                  <a:gd name="T12" fmla="*/ 6 w 18"/>
                  <a:gd name="T13" fmla="*/ 6 h 33"/>
                  <a:gd name="T14" fmla="*/ 3 w 18"/>
                  <a:gd name="T15" fmla="*/ 5 h 33"/>
                  <a:gd name="T16" fmla="*/ 4 w 18"/>
                  <a:gd name="T17" fmla="*/ 11 h 33"/>
                  <a:gd name="T18" fmla="*/ 6 w 18"/>
                  <a:gd name="T19" fmla="*/ 12 h 33"/>
                  <a:gd name="T20" fmla="*/ 10 w 18"/>
                  <a:gd name="T21" fmla="*/ 21 h 33"/>
                  <a:gd name="T22" fmla="*/ 7 w 18"/>
                  <a:gd name="T23" fmla="*/ 14 h 33"/>
                  <a:gd name="T24" fmla="*/ 4 w 18"/>
                  <a:gd name="T25" fmla="*/ 13 h 33"/>
                  <a:gd name="T26" fmla="*/ 3 w 18"/>
                  <a:gd name="T27" fmla="*/ 12 h 33"/>
                  <a:gd name="T28" fmla="*/ 2 w 18"/>
                  <a:gd name="T29" fmla="*/ 14 h 33"/>
                  <a:gd name="T30" fmla="*/ 1 w 18"/>
                  <a:gd name="T31" fmla="*/ 18 h 33"/>
                  <a:gd name="T32" fmla="*/ 4 w 18"/>
                  <a:gd name="T33" fmla="*/ 19 h 33"/>
                  <a:gd name="T34" fmla="*/ 7 w 18"/>
                  <a:gd name="T35" fmla="*/ 21 h 33"/>
                  <a:gd name="T36" fmla="*/ 10 w 18"/>
                  <a:gd name="T37" fmla="*/ 23 h 33"/>
                  <a:gd name="T38" fmla="*/ 3 w 18"/>
                  <a:gd name="T39" fmla="*/ 20 h 33"/>
                  <a:gd name="T40" fmla="*/ 1 w 18"/>
                  <a:gd name="T41" fmla="*/ 22 h 33"/>
                  <a:gd name="T42" fmla="*/ 1 w 18"/>
                  <a:gd name="T43" fmla="*/ 25 h 33"/>
                  <a:gd name="T44" fmla="*/ 3 w 18"/>
                  <a:gd name="T45" fmla="*/ 27 h 33"/>
                  <a:gd name="T46" fmla="*/ 6 w 18"/>
                  <a:gd name="T47" fmla="*/ 28 h 33"/>
                  <a:gd name="T48" fmla="*/ 8 w 18"/>
                  <a:gd name="T49" fmla="*/ 29 h 33"/>
                  <a:gd name="T50" fmla="*/ 9 w 18"/>
                  <a:gd name="T51" fmla="*/ 26 h 33"/>
                  <a:gd name="T52" fmla="*/ 9 w 18"/>
                  <a:gd name="T53" fmla="*/ 25 h 33"/>
                  <a:gd name="T54" fmla="*/ 9 w 18"/>
                  <a:gd name="T55" fmla="*/ 23 h 33"/>
                  <a:gd name="T56" fmla="*/ 6 w 18"/>
                  <a:gd name="T57" fmla="*/ 22 h 33"/>
                  <a:gd name="T58" fmla="*/ 4 w 18"/>
                  <a:gd name="T59" fmla="*/ 20 h 33"/>
                  <a:gd name="T60" fmla="*/ 3 w 18"/>
                  <a:gd name="T61" fmla="*/ 20 h 33"/>
                  <a:gd name="T62" fmla="*/ 14 w 18"/>
                  <a:gd name="T63" fmla="*/ 24 h 33"/>
                  <a:gd name="T64" fmla="*/ 11 w 18"/>
                  <a:gd name="T65" fmla="*/ 22 h 33"/>
                  <a:gd name="T66" fmla="*/ 12 w 18"/>
                  <a:gd name="T67" fmla="*/ 23 h 33"/>
                  <a:gd name="T68" fmla="*/ 17 w 18"/>
                  <a:gd name="T69" fmla="*/ 32 h 33"/>
                  <a:gd name="T70" fmla="*/ 17 w 18"/>
                  <a:gd name="T71" fmla="*/ 32 h 33"/>
                  <a:gd name="T72" fmla="*/ 18 w 18"/>
                  <a:gd name="T73" fmla="*/ 27 h 33"/>
                  <a:gd name="T74" fmla="*/ 17 w 18"/>
                  <a:gd name="T75" fmla="*/ 27 h 33"/>
                  <a:gd name="T76" fmla="*/ 14 w 18"/>
                  <a:gd name="T77" fmla="*/ 26 h 33"/>
                  <a:gd name="T78" fmla="*/ 13 w 18"/>
                  <a:gd name="T79" fmla="*/ 25 h 33"/>
                  <a:gd name="T80" fmla="*/ 10 w 18"/>
                  <a:gd name="T81" fmla="*/ 26 h 33"/>
                  <a:gd name="T82" fmla="*/ 10 w 18"/>
                  <a:gd name="T83" fmla="*/ 28 h 33"/>
                  <a:gd name="T84" fmla="*/ 9 w 18"/>
                  <a:gd name="T85" fmla="*/ 29 h 33"/>
                  <a:gd name="T86" fmla="*/ 13 w 18"/>
                  <a:gd name="T87" fmla="*/ 31 h 33"/>
                  <a:gd name="T88" fmla="*/ 15 w 18"/>
                  <a:gd name="T89" fmla="*/ 32 h 33"/>
                  <a:gd name="T90" fmla="*/ 17 w 18"/>
                  <a:gd name="T9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" h="33">
                    <a:moveTo>
                      <a:pt x="6" y="5"/>
                    </a:moveTo>
                    <a:lnTo>
                      <a:pt x="6" y="5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moveTo>
                      <a:pt x="6" y="12"/>
                    </a:moveTo>
                    <a:lnTo>
                      <a:pt x="6" y="1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moveTo>
                      <a:pt x="10" y="21"/>
                    </a:move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10" y="23"/>
                    </a:lnTo>
                    <a:lnTo>
                      <a:pt x="10" y="21"/>
                    </a:lnTo>
                    <a:moveTo>
                      <a:pt x="3" y="20"/>
                    </a:moveTo>
                    <a:lnTo>
                      <a:pt x="3" y="20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moveTo>
                      <a:pt x="14" y="24"/>
                    </a:moveTo>
                    <a:lnTo>
                      <a:pt x="14" y="24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4"/>
                    </a:lnTo>
                    <a:lnTo>
                      <a:pt x="14" y="24"/>
                    </a:lnTo>
                    <a:moveTo>
                      <a:pt x="17" y="32"/>
                    </a:moveTo>
                    <a:lnTo>
                      <a:pt x="17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8" y="30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6" y="26"/>
                    </a:lnTo>
                    <a:lnTo>
                      <a:pt x="15" y="26"/>
                    </a:lnTo>
                    <a:lnTo>
                      <a:pt x="14" y="26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0" y="24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5" y="32"/>
                    </a:lnTo>
                    <a:lnTo>
                      <a:pt x="16" y="33"/>
                    </a:lnTo>
                    <a:lnTo>
                      <a:pt x="17" y="33"/>
                    </a:lnTo>
                    <a:lnTo>
                      <a:pt x="17" y="3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4" name="Freeform 82">
                <a:extLst>
                  <a:ext uri="{FF2B5EF4-FFF2-40B4-BE49-F238E27FC236}">
                    <a16:creationId xmlns:a16="http://schemas.microsoft.com/office/drawing/2014/main" id="{1ED9BFB0-749D-4A73-B0F9-68F879E66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628"/>
                <a:ext cx="25" cy="13"/>
              </a:xfrm>
              <a:custGeom>
                <a:avLst/>
                <a:gdLst>
                  <a:gd name="T0" fmla="*/ 11 w 11"/>
                  <a:gd name="T1" fmla="*/ 1 h 6"/>
                  <a:gd name="T2" fmla="*/ 11 w 11"/>
                  <a:gd name="T3" fmla="*/ 1 h 6"/>
                  <a:gd name="T4" fmla="*/ 9 w 11"/>
                  <a:gd name="T5" fmla="*/ 1 h 6"/>
                  <a:gd name="T6" fmla="*/ 6 w 11"/>
                  <a:gd name="T7" fmla="*/ 1 h 6"/>
                  <a:gd name="T8" fmla="*/ 6 w 11"/>
                  <a:gd name="T9" fmla="*/ 1 h 6"/>
                  <a:gd name="T10" fmla="*/ 5 w 11"/>
                  <a:gd name="T11" fmla="*/ 1 h 6"/>
                  <a:gd name="T12" fmla="*/ 3 w 11"/>
                  <a:gd name="T13" fmla="*/ 0 h 6"/>
                  <a:gd name="T14" fmla="*/ 3 w 11"/>
                  <a:gd name="T15" fmla="*/ 0 h 6"/>
                  <a:gd name="T16" fmla="*/ 1 w 11"/>
                  <a:gd name="T17" fmla="*/ 0 h 6"/>
                  <a:gd name="T18" fmla="*/ 1 w 11"/>
                  <a:gd name="T19" fmla="*/ 1 h 6"/>
                  <a:gd name="T20" fmla="*/ 1 w 11"/>
                  <a:gd name="T21" fmla="*/ 2 h 6"/>
                  <a:gd name="T22" fmla="*/ 1 w 11"/>
                  <a:gd name="T23" fmla="*/ 2 h 6"/>
                  <a:gd name="T24" fmla="*/ 1 w 11"/>
                  <a:gd name="T25" fmla="*/ 4 h 6"/>
                  <a:gd name="T26" fmla="*/ 0 w 11"/>
                  <a:gd name="T27" fmla="*/ 4 h 6"/>
                  <a:gd name="T28" fmla="*/ 0 w 11"/>
                  <a:gd name="T29" fmla="*/ 5 h 6"/>
                  <a:gd name="T30" fmla="*/ 0 w 11"/>
                  <a:gd name="T31" fmla="*/ 6 h 6"/>
                  <a:gd name="T32" fmla="*/ 0 w 11"/>
                  <a:gd name="T33" fmla="*/ 6 h 6"/>
                  <a:gd name="T34" fmla="*/ 9 w 11"/>
                  <a:gd name="T35" fmla="*/ 4 h 6"/>
                  <a:gd name="T36" fmla="*/ 9 w 11"/>
                  <a:gd name="T37" fmla="*/ 4 h 6"/>
                  <a:gd name="T38" fmla="*/ 10 w 11"/>
                  <a:gd name="T39" fmla="*/ 4 h 6"/>
                  <a:gd name="T40" fmla="*/ 10 w 11"/>
                  <a:gd name="T41" fmla="*/ 4 h 6"/>
                  <a:gd name="T42" fmla="*/ 11 w 11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11" y="1"/>
                    </a:moveTo>
                    <a:lnTo>
                      <a:pt x="11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5" name="Freeform 83">
                <a:extLst>
                  <a:ext uri="{FF2B5EF4-FFF2-40B4-BE49-F238E27FC236}">
                    <a16:creationId xmlns:a16="http://schemas.microsoft.com/office/drawing/2014/main" id="{07EC1878-BB23-4C9A-83E1-6D31DB4B41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7" y="2416"/>
                <a:ext cx="63" cy="200"/>
              </a:xfrm>
              <a:custGeom>
                <a:avLst/>
                <a:gdLst>
                  <a:gd name="T0" fmla="*/ 27 w 28"/>
                  <a:gd name="T1" fmla="*/ 5 h 89"/>
                  <a:gd name="T2" fmla="*/ 28 w 28"/>
                  <a:gd name="T3" fmla="*/ 2 h 89"/>
                  <a:gd name="T4" fmla="*/ 26 w 28"/>
                  <a:gd name="T5" fmla="*/ 1 h 89"/>
                  <a:gd name="T6" fmla="*/ 24 w 28"/>
                  <a:gd name="T7" fmla="*/ 1 h 89"/>
                  <a:gd name="T8" fmla="*/ 22 w 28"/>
                  <a:gd name="T9" fmla="*/ 1 h 89"/>
                  <a:gd name="T10" fmla="*/ 17 w 28"/>
                  <a:gd name="T11" fmla="*/ 0 h 89"/>
                  <a:gd name="T12" fmla="*/ 17 w 28"/>
                  <a:gd name="T13" fmla="*/ 6 h 89"/>
                  <a:gd name="T14" fmla="*/ 20 w 28"/>
                  <a:gd name="T15" fmla="*/ 6 h 89"/>
                  <a:gd name="T16" fmla="*/ 22 w 28"/>
                  <a:gd name="T17" fmla="*/ 7 h 89"/>
                  <a:gd name="T18" fmla="*/ 23 w 28"/>
                  <a:gd name="T19" fmla="*/ 7 h 89"/>
                  <a:gd name="T20" fmla="*/ 24 w 28"/>
                  <a:gd name="T21" fmla="*/ 7 h 89"/>
                  <a:gd name="T22" fmla="*/ 25 w 28"/>
                  <a:gd name="T23" fmla="*/ 7 h 89"/>
                  <a:gd name="T24" fmla="*/ 27 w 28"/>
                  <a:gd name="T25" fmla="*/ 6 h 89"/>
                  <a:gd name="T26" fmla="*/ 27 w 28"/>
                  <a:gd name="T27" fmla="*/ 8 h 89"/>
                  <a:gd name="T28" fmla="*/ 23 w 28"/>
                  <a:gd name="T29" fmla="*/ 8 h 89"/>
                  <a:gd name="T30" fmla="*/ 20 w 28"/>
                  <a:gd name="T31" fmla="*/ 7 h 89"/>
                  <a:gd name="T32" fmla="*/ 16 w 28"/>
                  <a:gd name="T33" fmla="*/ 7 h 89"/>
                  <a:gd name="T34" fmla="*/ 16 w 28"/>
                  <a:gd name="T35" fmla="*/ 8 h 89"/>
                  <a:gd name="T36" fmla="*/ 20 w 28"/>
                  <a:gd name="T37" fmla="*/ 14 h 89"/>
                  <a:gd name="T38" fmla="*/ 26 w 28"/>
                  <a:gd name="T39" fmla="*/ 15 h 89"/>
                  <a:gd name="T40" fmla="*/ 24 w 28"/>
                  <a:gd name="T41" fmla="*/ 21 h 89"/>
                  <a:gd name="T42" fmla="*/ 25 w 28"/>
                  <a:gd name="T43" fmla="*/ 15 h 89"/>
                  <a:gd name="T44" fmla="*/ 20 w 28"/>
                  <a:gd name="T45" fmla="*/ 14 h 89"/>
                  <a:gd name="T46" fmla="*/ 24 w 28"/>
                  <a:gd name="T47" fmla="*/ 22 h 89"/>
                  <a:gd name="T48" fmla="*/ 24 w 28"/>
                  <a:gd name="T49" fmla="*/ 24 h 89"/>
                  <a:gd name="T50" fmla="*/ 23 w 28"/>
                  <a:gd name="T51" fmla="*/ 22 h 89"/>
                  <a:gd name="T52" fmla="*/ 24 w 28"/>
                  <a:gd name="T53" fmla="*/ 24 h 89"/>
                  <a:gd name="T54" fmla="*/ 20 w 28"/>
                  <a:gd name="T55" fmla="*/ 38 h 89"/>
                  <a:gd name="T56" fmla="*/ 21 w 28"/>
                  <a:gd name="T57" fmla="*/ 36 h 89"/>
                  <a:gd name="T58" fmla="*/ 18 w 28"/>
                  <a:gd name="T59" fmla="*/ 39 h 89"/>
                  <a:gd name="T60" fmla="*/ 19 w 28"/>
                  <a:gd name="T61" fmla="*/ 40 h 89"/>
                  <a:gd name="T62" fmla="*/ 18 w 28"/>
                  <a:gd name="T63" fmla="*/ 40 h 89"/>
                  <a:gd name="T64" fmla="*/ 19 w 28"/>
                  <a:gd name="T65" fmla="*/ 40 h 89"/>
                  <a:gd name="T66" fmla="*/ 2 w 28"/>
                  <a:gd name="T67" fmla="*/ 77 h 89"/>
                  <a:gd name="T68" fmla="*/ 0 w 28"/>
                  <a:gd name="T69" fmla="*/ 75 h 89"/>
                  <a:gd name="T70" fmla="*/ 0 w 28"/>
                  <a:gd name="T71" fmla="*/ 77 h 89"/>
                  <a:gd name="T72" fmla="*/ 1 w 28"/>
                  <a:gd name="T73" fmla="*/ 77 h 89"/>
                  <a:gd name="T74" fmla="*/ 14 w 28"/>
                  <a:gd name="T75" fmla="*/ 84 h 89"/>
                  <a:gd name="T76" fmla="*/ 8 w 28"/>
                  <a:gd name="T77" fmla="*/ 82 h 89"/>
                  <a:gd name="T78" fmla="*/ 8 w 28"/>
                  <a:gd name="T79" fmla="*/ 84 h 89"/>
                  <a:gd name="T80" fmla="*/ 7 w 28"/>
                  <a:gd name="T81" fmla="*/ 86 h 89"/>
                  <a:gd name="T82" fmla="*/ 8 w 28"/>
                  <a:gd name="T83" fmla="*/ 88 h 89"/>
                  <a:gd name="T84" fmla="*/ 11 w 28"/>
                  <a:gd name="T85" fmla="*/ 89 h 89"/>
                  <a:gd name="T86" fmla="*/ 14 w 28"/>
                  <a:gd name="T87" fmla="*/ 8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89">
                    <a:moveTo>
                      <a:pt x="27" y="6"/>
                    </a:moveTo>
                    <a:lnTo>
                      <a:pt x="27" y="6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1" y="6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6"/>
                    </a:lnTo>
                    <a:moveTo>
                      <a:pt x="26" y="14"/>
                    </a:moveTo>
                    <a:lnTo>
                      <a:pt x="26" y="14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6" y="15"/>
                    </a:lnTo>
                    <a:lnTo>
                      <a:pt x="26" y="14"/>
                    </a:lnTo>
                    <a:moveTo>
                      <a:pt x="24" y="21"/>
                    </a:moveTo>
                    <a:lnTo>
                      <a:pt x="24" y="21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4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2"/>
                    </a:lnTo>
                    <a:lnTo>
                      <a:pt x="24" y="21"/>
                    </a:lnTo>
                    <a:moveTo>
                      <a:pt x="24" y="24"/>
                    </a:moveTo>
                    <a:lnTo>
                      <a:pt x="24" y="24"/>
                    </a:lnTo>
                    <a:lnTo>
                      <a:pt x="24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4" y="24"/>
                    </a:lnTo>
                    <a:moveTo>
                      <a:pt x="20" y="38"/>
                    </a:moveTo>
                    <a:lnTo>
                      <a:pt x="20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7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20" y="40"/>
                    </a:lnTo>
                    <a:lnTo>
                      <a:pt x="20" y="38"/>
                    </a:lnTo>
                    <a:moveTo>
                      <a:pt x="19" y="40"/>
                    </a:moveTo>
                    <a:lnTo>
                      <a:pt x="19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moveTo>
                      <a:pt x="2" y="77"/>
                    </a:moveTo>
                    <a:lnTo>
                      <a:pt x="2" y="7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2" y="77"/>
                    </a:lnTo>
                    <a:moveTo>
                      <a:pt x="14" y="84"/>
                    </a:moveTo>
                    <a:lnTo>
                      <a:pt x="14" y="84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3"/>
                    </a:lnTo>
                    <a:lnTo>
                      <a:pt x="8" y="84"/>
                    </a:lnTo>
                    <a:lnTo>
                      <a:pt x="8" y="84"/>
                    </a:lnTo>
                    <a:lnTo>
                      <a:pt x="8" y="85"/>
                    </a:lnTo>
                    <a:lnTo>
                      <a:pt x="7" y="86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11" y="89"/>
                    </a:lnTo>
                    <a:lnTo>
                      <a:pt x="12" y="89"/>
                    </a:lnTo>
                    <a:lnTo>
                      <a:pt x="13" y="89"/>
                    </a:lnTo>
                    <a:lnTo>
                      <a:pt x="14" y="8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6" name="Freeform 84">
                <a:extLst>
                  <a:ext uri="{FF2B5EF4-FFF2-40B4-BE49-F238E27FC236}">
                    <a16:creationId xmlns:a16="http://schemas.microsoft.com/office/drawing/2014/main" id="{307E4D90-A1DC-4D73-A096-5903F0C80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2411"/>
                <a:ext cx="29" cy="18"/>
              </a:xfrm>
              <a:custGeom>
                <a:avLst/>
                <a:gdLst>
                  <a:gd name="T0" fmla="*/ 12 w 13"/>
                  <a:gd name="T1" fmla="*/ 6 h 8"/>
                  <a:gd name="T2" fmla="*/ 12 w 13"/>
                  <a:gd name="T3" fmla="*/ 6 h 8"/>
                  <a:gd name="T4" fmla="*/ 13 w 13"/>
                  <a:gd name="T5" fmla="*/ 4 h 8"/>
                  <a:gd name="T6" fmla="*/ 13 w 13"/>
                  <a:gd name="T7" fmla="*/ 3 h 8"/>
                  <a:gd name="T8" fmla="*/ 13 w 13"/>
                  <a:gd name="T9" fmla="*/ 2 h 8"/>
                  <a:gd name="T10" fmla="*/ 9 w 13"/>
                  <a:gd name="T11" fmla="*/ 1 h 8"/>
                  <a:gd name="T12" fmla="*/ 8 w 13"/>
                  <a:gd name="T13" fmla="*/ 1 h 8"/>
                  <a:gd name="T14" fmla="*/ 7 w 13"/>
                  <a:gd name="T15" fmla="*/ 1 h 8"/>
                  <a:gd name="T16" fmla="*/ 5 w 13"/>
                  <a:gd name="T17" fmla="*/ 0 h 8"/>
                  <a:gd name="T18" fmla="*/ 2 w 13"/>
                  <a:gd name="T19" fmla="*/ 0 h 8"/>
                  <a:gd name="T20" fmla="*/ 2 w 13"/>
                  <a:gd name="T21" fmla="*/ 0 h 8"/>
                  <a:gd name="T22" fmla="*/ 1 w 13"/>
                  <a:gd name="T23" fmla="*/ 0 h 8"/>
                  <a:gd name="T24" fmla="*/ 1 w 13"/>
                  <a:gd name="T25" fmla="*/ 0 h 8"/>
                  <a:gd name="T26" fmla="*/ 0 w 13"/>
                  <a:gd name="T27" fmla="*/ 0 h 8"/>
                  <a:gd name="T28" fmla="*/ 0 w 13"/>
                  <a:gd name="T29" fmla="*/ 1 h 8"/>
                  <a:gd name="T30" fmla="*/ 0 w 13"/>
                  <a:gd name="T31" fmla="*/ 2 h 8"/>
                  <a:gd name="T32" fmla="*/ 0 w 13"/>
                  <a:gd name="T33" fmla="*/ 3 h 8"/>
                  <a:gd name="T34" fmla="*/ 0 w 13"/>
                  <a:gd name="T35" fmla="*/ 4 h 8"/>
                  <a:gd name="T36" fmla="*/ 0 w 13"/>
                  <a:gd name="T37" fmla="*/ 4 h 8"/>
                  <a:gd name="T38" fmla="*/ 0 w 13"/>
                  <a:gd name="T39" fmla="*/ 5 h 8"/>
                  <a:gd name="T40" fmla="*/ 0 w 13"/>
                  <a:gd name="T41" fmla="*/ 5 h 8"/>
                  <a:gd name="T42" fmla="*/ 0 w 13"/>
                  <a:gd name="T43" fmla="*/ 5 h 8"/>
                  <a:gd name="T44" fmla="*/ 6 w 13"/>
                  <a:gd name="T45" fmla="*/ 7 h 8"/>
                  <a:gd name="T46" fmla="*/ 6 w 13"/>
                  <a:gd name="T47" fmla="*/ 7 h 8"/>
                  <a:gd name="T48" fmla="*/ 6 w 13"/>
                  <a:gd name="T49" fmla="*/ 7 h 8"/>
                  <a:gd name="T50" fmla="*/ 7 w 13"/>
                  <a:gd name="T51" fmla="*/ 7 h 8"/>
                  <a:gd name="T52" fmla="*/ 7 w 13"/>
                  <a:gd name="T53" fmla="*/ 7 h 8"/>
                  <a:gd name="T54" fmla="*/ 7 w 13"/>
                  <a:gd name="T55" fmla="*/ 7 h 8"/>
                  <a:gd name="T56" fmla="*/ 9 w 13"/>
                  <a:gd name="T57" fmla="*/ 7 h 8"/>
                  <a:gd name="T58" fmla="*/ 9 w 13"/>
                  <a:gd name="T59" fmla="*/ 7 h 8"/>
                  <a:gd name="T60" fmla="*/ 10 w 13"/>
                  <a:gd name="T61" fmla="*/ 7 h 8"/>
                  <a:gd name="T62" fmla="*/ 10 w 13"/>
                  <a:gd name="T63" fmla="*/ 7 h 8"/>
                  <a:gd name="T64" fmla="*/ 11 w 13"/>
                  <a:gd name="T65" fmla="*/ 7 h 8"/>
                  <a:gd name="T66" fmla="*/ 12 w 13"/>
                  <a:gd name="T67" fmla="*/ 8 h 8"/>
                  <a:gd name="T68" fmla="*/ 12 w 13"/>
                  <a:gd name="T69" fmla="*/ 7 h 8"/>
                  <a:gd name="T70" fmla="*/ 12 w 13"/>
                  <a:gd name="T7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" h="8">
                    <a:moveTo>
                      <a:pt x="12" y="6"/>
                    </a:moveTo>
                    <a:lnTo>
                      <a:pt x="12" y="6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7" name="Freeform 85">
                <a:extLst>
                  <a:ext uri="{FF2B5EF4-FFF2-40B4-BE49-F238E27FC236}">
                    <a16:creationId xmlns:a16="http://schemas.microsoft.com/office/drawing/2014/main" id="{B7E5EC57-3A31-4A3C-9881-E8BD1872F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2429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8" name="Freeform 86">
                <a:extLst>
                  <a:ext uri="{FF2B5EF4-FFF2-40B4-BE49-F238E27FC236}">
                    <a16:creationId xmlns:a16="http://schemas.microsoft.com/office/drawing/2014/main" id="{02F89872-3A19-4480-A338-66FAF469D4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7" y="2508"/>
                <a:ext cx="45" cy="70"/>
              </a:xfrm>
              <a:custGeom>
                <a:avLst/>
                <a:gdLst>
                  <a:gd name="T0" fmla="*/ 5 w 20"/>
                  <a:gd name="T1" fmla="*/ 1 h 31"/>
                  <a:gd name="T2" fmla="*/ 4 w 20"/>
                  <a:gd name="T3" fmla="*/ 0 h 31"/>
                  <a:gd name="T4" fmla="*/ 3 w 20"/>
                  <a:gd name="T5" fmla="*/ 4 h 31"/>
                  <a:gd name="T6" fmla="*/ 6 w 20"/>
                  <a:gd name="T7" fmla="*/ 5 h 31"/>
                  <a:gd name="T8" fmla="*/ 10 w 20"/>
                  <a:gd name="T9" fmla="*/ 6 h 31"/>
                  <a:gd name="T10" fmla="*/ 13 w 20"/>
                  <a:gd name="T11" fmla="*/ 6 h 31"/>
                  <a:gd name="T12" fmla="*/ 5 w 20"/>
                  <a:gd name="T13" fmla="*/ 1 h 31"/>
                  <a:gd name="T14" fmla="*/ 4 w 20"/>
                  <a:gd name="T15" fmla="*/ 1 h 31"/>
                  <a:gd name="T16" fmla="*/ 11 w 20"/>
                  <a:gd name="T17" fmla="*/ 13 h 31"/>
                  <a:gd name="T18" fmla="*/ 12 w 20"/>
                  <a:gd name="T19" fmla="*/ 11 h 31"/>
                  <a:gd name="T20" fmla="*/ 11 w 20"/>
                  <a:gd name="T21" fmla="*/ 7 h 31"/>
                  <a:gd name="T22" fmla="*/ 8 w 20"/>
                  <a:gd name="T23" fmla="*/ 6 h 31"/>
                  <a:gd name="T24" fmla="*/ 6 w 20"/>
                  <a:gd name="T25" fmla="*/ 7 h 31"/>
                  <a:gd name="T26" fmla="*/ 5 w 20"/>
                  <a:gd name="T27" fmla="*/ 8 h 31"/>
                  <a:gd name="T28" fmla="*/ 5 w 20"/>
                  <a:gd name="T29" fmla="*/ 10 h 31"/>
                  <a:gd name="T30" fmla="*/ 4 w 20"/>
                  <a:gd name="T31" fmla="*/ 12 h 31"/>
                  <a:gd name="T32" fmla="*/ 5 w 20"/>
                  <a:gd name="T33" fmla="*/ 14 h 31"/>
                  <a:gd name="T34" fmla="*/ 7 w 20"/>
                  <a:gd name="T35" fmla="*/ 14 h 31"/>
                  <a:gd name="T36" fmla="*/ 11 w 20"/>
                  <a:gd name="T37" fmla="*/ 15 h 31"/>
                  <a:gd name="T38" fmla="*/ 18 w 20"/>
                  <a:gd name="T39" fmla="*/ 6 h 31"/>
                  <a:gd name="T40" fmla="*/ 14 w 20"/>
                  <a:gd name="T41" fmla="*/ 7 h 31"/>
                  <a:gd name="T42" fmla="*/ 15 w 20"/>
                  <a:gd name="T43" fmla="*/ 7 h 31"/>
                  <a:gd name="T44" fmla="*/ 15 w 20"/>
                  <a:gd name="T45" fmla="*/ 7 h 31"/>
                  <a:gd name="T46" fmla="*/ 18 w 20"/>
                  <a:gd name="T47" fmla="*/ 8 h 31"/>
                  <a:gd name="T48" fmla="*/ 20 w 20"/>
                  <a:gd name="T49" fmla="*/ 6 h 31"/>
                  <a:gd name="T50" fmla="*/ 19 w 20"/>
                  <a:gd name="T51" fmla="*/ 6 h 31"/>
                  <a:gd name="T52" fmla="*/ 19 w 20"/>
                  <a:gd name="T53" fmla="*/ 8 h 31"/>
                  <a:gd name="T54" fmla="*/ 15 w 20"/>
                  <a:gd name="T55" fmla="*/ 16 h 31"/>
                  <a:gd name="T56" fmla="*/ 19 w 20"/>
                  <a:gd name="T57" fmla="*/ 8 h 31"/>
                  <a:gd name="T58" fmla="*/ 16 w 20"/>
                  <a:gd name="T59" fmla="*/ 8 h 31"/>
                  <a:gd name="T60" fmla="*/ 13 w 20"/>
                  <a:gd name="T61" fmla="*/ 8 h 31"/>
                  <a:gd name="T62" fmla="*/ 13 w 20"/>
                  <a:gd name="T63" fmla="*/ 10 h 31"/>
                  <a:gd name="T64" fmla="*/ 13 w 20"/>
                  <a:gd name="T65" fmla="*/ 11 h 31"/>
                  <a:gd name="T66" fmla="*/ 12 w 20"/>
                  <a:gd name="T67" fmla="*/ 13 h 31"/>
                  <a:gd name="T68" fmla="*/ 12 w 20"/>
                  <a:gd name="T69" fmla="*/ 15 h 31"/>
                  <a:gd name="T70" fmla="*/ 14 w 20"/>
                  <a:gd name="T71" fmla="*/ 15 h 31"/>
                  <a:gd name="T72" fmla="*/ 7 w 20"/>
                  <a:gd name="T73" fmla="*/ 31 h 31"/>
                  <a:gd name="T74" fmla="*/ 8 w 20"/>
                  <a:gd name="T75" fmla="*/ 30 h 31"/>
                  <a:gd name="T76" fmla="*/ 8 w 20"/>
                  <a:gd name="T77" fmla="*/ 27 h 31"/>
                  <a:gd name="T78" fmla="*/ 9 w 20"/>
                  <a:gd name="T79" fmla="*/ 25 h 31"/>
                  <a:gd name="T80" fmla="*/ 9 w 20"/>
                  <a:gd name="T81" fmla="*/ 24 h 31"/>
                  <a:gd name="T82" fmla="*/ 10 w 20"/>
                  <a:gd name="T83" fmla="*/ 21 h 31"/>
                  <a:gd name="T84" fmla="*/ 10 w 20"/>
                  <a:gd name="T85" fmla="*/ 18 h 31"/>
                  <a:gd name="T86" fmla="*/ 11 w 20"/>
                  <a:gd name="T87" fmla="*/ 15 h 31"/>
                  <a:gd name="T88" fmla="*/ 8 w 20"/>
                  <a:gd name="T89" fmla="*/ 15 h 31"/>
                  <a:gd name="T90" fmla="*/ 5 w 20"/>
                  <a:gd name="T91" fmla="*/ 14 h 31"/>
                  <a:gd name="T92" fmla="*/ 3 w 20"/>
                  <a:gd name="T93" fmla="*/ 20 h 31"/>
                  <a:gd name="T94" fmla="*/ 2 w 20"/>
                  <a:gd name="T95" fmla="*/ 22 h 31"/>
                  <a:gd name="T96" fmla="*/ 2 w 20"/>
                  <a:gd name="T97" fmla="*/ 24 h 31"/>
                  <a:gd name="T98" fmla="*/ 1 w 20"/>
                  <a:gd name="T99" fmla="*/ 25 h 31"/>
                  <a:gd name="T100" fmla="*/ 1 w 20"/>
                  <a:gd name="T101" fmla="*/ 26 h 31"/>
                  <a:gd name="T102" fmla="*/ 1 w 20"/>
                  <a:gd name="T103" fmla="*/ 28 h 31"/>
                  <a:gd name="T104" fmla="*/ 3 w 20"/>
                  <a:gd name="T105" fmla="*/ 30 h 31"/>
                  <a:gd name="T106" fmla="*/ 7 w 20"/>
                  <a:gd name="T10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" h="31">
                    <a:moveTo>
                      <a:pt x="4" y="1"/>
                    </a:move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1"/>
                    </a:lnTo>
                    <a:moveTo>
                      <a:pt x="11" y="14"/>
                    </a:move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1" y="15"/>
                    </a:lnTo>
                    <a:lnTo>
                      <a:pt x="11" y="14"/>
                    </a:lnTo>
                    <a:moveTo>
                      <a:pt x="18" y="6"/>
                    </a:moveTo>
                    <a:lnTo>
                      <a:pt x="18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6"/>
                    </a:lnTo>
                    <a:moveTo>
                      <a:pt x="20" y="6"/>
                    </a:moveTo>
                    <a:lnTo>
                      <a:pt x="20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6"/>
                    </a:lnTo>
                    <a:moveTo>
                      <a:pt x="15" y="16"/>
                    </a:moveTo>
                    <a:lnTo>
                      <a:pt x="15" y="16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5" y="16"/>
                    </a:lnTo>
                    <a:lnTo>
                      <a:pt x="15" y="16"/>
                    </a:lnTo>
                    <a:moveTo>
                      <a:pt x="7" y="31"/>
                    </a:moveTo>
                    <a:lnTo>
                      <a:pt x="7" y="31"/>
                    </a:lnTo>
                    <a:lnTo>
                      <a:pt x="7" y="31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9" name="Freeform 87">
                <a:extLst>
                  <a:ext uri="{FF2B5EF4-FFF2-40B4-BE49-F238E27FC236}">
                    <a16:creationId xmlns:a16="http://schemas.microsoft.com/office/drawing/2014/main" id="{60F498B6-4C48-4D31-9345-8CB2A7F02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5" y="2542"/>
                <a:ext cx="22" cy="43"/>
              </a:xfrm>
              <a:custGeom>
                <a:avLst/>
                <a:gdLst>
                  <a:gd name="T0" fmla="*/ 7 w 10"/>
                  <a:gd name="T1" fmla="*/ 6 h 19"/>
                  <a:gd name="T2" fmla="*/ 7 w 10"/>
                  <a:gd name="T3" fmla="*/ 1 h 19"/>
                  <a:gd name="T4" fmla="*/ 6 w 10"/>
                  <a:gd name="T5" fmla="*/ 1 h 19"/>
                  <a:gd name="T6" fmla="*/ 5 w 10"/>
                  <a:gd name="T7" fmla="*/ 1 h 19"/>
                  <a:gd name="T8" fmla="*/ 4 w 10"/>
                  <a:gd name="T9" fmla="*/ 1 h 19"/>
                  <a:gd name="T10" fmla="*/ 4 w 10"/>
                  <a:gd name="T11" fmla="*/ 1 h 19"/>
                  <a:gd name="T12" fmla="*/ 3 w 10"/>
                  <a:gd name="T13" fmla="*/ 2 h 19"/>
                  <a:gd name="T14" fmla="*/ 3 w 10"/>
                  <a:gd name="T15" fmla="*/ 4 h 19"/>
                  <a:gd name="T16" fmla="*/ 3 w 10"/>
                  <a:gd name="T17" fmla="*/ 5 h 19"/>
                  <a:gd name="T18" fmla="*/ 3 w 10"/>
                  <a:gd name="T19" fmla="*/ 6 h 19"/>
                  <a:gd name="T20" fmla="*/ 2 w 10"/>
                  <a:gd name="T21" fmla="*/ 7 h 19"/>
                  <a:gd name="T22" fmla="*/ 2 w 10"/>
                  <a:gd name="T23" fmla="*/ 9 h 19"/>
                  <a:gd name="T24" fmla="*/ 2 w 10"/>
                  <a:gd name="T25" fmla="*/ 10 h 19"/>
                  <a:gd name="T26" fmla="*/ 1 w 10"/>
                  <a:gd name="T27" fmla="*/ 13 h 19"/>
                  <a:gd name="T28" fmla="*/ 0 w 10"/>
                  <a:gd name="T29" fmla="*/ 16 h 19"/>
                  <a:gd name="T30" fmla="*/ 0 w 10"/>
                  <a:gd name="T31" fmla="*/ 17 h 19"/>
                  <a:gd name="T32" fmla="*/ 1 w 10"/>
                  <a:gd name="T33" fmla="*/ 17 h 19"/>
                  <a:gd name="T34" fmla="*/ 4 w 10"/>
                  <a:gd name="T35" fmla="*/ 18 h 19"/>
                  <a:gd name="T36" fmla="*/ 5 w 10"/>
                  <a:gd name="T37" fmla="*/ 17 h 19"/>
                  <a:gd name="T38" fmla="*/ 5 w 10"/>
                  <a:gd name="T39" fmla="*/ 16 h 19"/>
                  <a:gd name="T40" fmla="*/ 6 w 10"/>
                  <a:gd name="T41" fmla="*/ 14 h 19"/>
                  <a:gd name="T42" fmla="*/ 7 w 10"/>
                  <a:gd name="T43" fmla="*/ 10 h 19"/>
                  <a:gd name="T44" fmla="*/ 7 w 10"/>
                  <a:gd name="T45" fmla="*/ 9 h 19"/>
                  <a:gd name="T46" fmla="*/ 7 w 10"/>
                  <a:gd name="T47" fmla="*/ 6 h 19"/>
                  <a:gd name="T48" fmla="*/ 6 w 10"/>
                  <a:gd name="T49" fmla="*/ 6 h 19"/>
                  <a:gd name="T50" fmla="*/ 6 w 10"/>
                  <a:gd name="T51" fmla="*/ 6 h 19"/>
                  <a:gd name="T52" fmla="*/ 7 w 10"/>
                  <a:gd name="T53" fmla="*/ 6 h 19"/>
                  <a:gd name="T54" fmla="*/ 10 w 10"/>
                  <a:gd name="T55" fmla="*/ 19 h 19"/>
                  <a:gd name="T56" fmla="*/ 10 w 10"/>
                  <a:gd name="T57" fmla="*/ 18 h 19"/>
                  <a:gd name="T58" fmla="*/ 7 w 10"/>
                  <a:gd name="T59" fmla="*/ 11 h 19"/>
                  <a:gd name="T60" fmla="*/ 7 w 10"/>
                  <a:gd name="T61" fmla="*/ 11 h 19"/>
                  <a:gd name="T62" fmla="*/ 7 w 10"/>
                  <a:gd name="T63" fmla="*/ 12 h 19"/>
                  <a:gd name="T64" fmla="*/ 6 w 10"/>
                  <a:gd name="T65" fmla="*/ 16 h 19"/>
                  <a:gd name="T66" fmla="*/ 6 w 10"/>
                  <a:gd name="T67" fmla="*/ 17 h 19"/>
                  <a:gd name="T68" fmla="*/ 5 w 10"/>
                  <a:gd name="T69" fmla="*/ 18 h 19"/>
                  <a:gd name="T70" fmla="*/ 7 w 10"/>
                  <a:gd name="T71" fmla="*/ 19 h 19"/>
                  <a:gd name="T72" fmla="*/ 9 w 10"/>
                  <a:gd name="T73" fmla="*/ 19 h 19"/>
                  <a:gd name="T74" fmla="*/ 9 w 10"/>
                  <a:gd name="T75" fmla="*/ 19 h 19"/>
                  <a:gd name="T76" fmla="*/ 10 w 10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" h="19">
                    <a:moveTo>
                      <a:pt x="7" y="6"/>
                    </a:moveTo>
                    <a:lnTo>
                      <a:pt x="7" y="6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moveTo>
                      <a:pt x="10" y="19"/>
                    </a:moveTo>
                    <a:lnTo>
                      <a:pt x="10" y="19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7" y="19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0" name="Freeform 88">
                <a:extLst>
                  <a:ext uri="{FF2B5EF4-FFF2-40B4-BE49-F238E27FC236}">
                    <a16:creationId xmlns:a16="http://schemas.microsoft.com/office/drawing/2014/main" id="{23A78EB8-4625-4584-B406-46A117CF3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2585"/>
                <a:ext cx="25" cy="20"/>
              </a:xfrm>
              <a:custGeom>
                <a:avLst/>
                <a:gdLst>
                  <a:gd name="T0" fmla="*/ 20 w 25"/>
                  <a:gd name="T1" fmla="*/ 4 h 20"/>
                  <a:gd name="T2" fmla="*/ 23 w 25"/>
                  <a:gd name="T3" fmla="*/ 4 h 20"/>
                  <a:gd name="T4" fmla="*/ 25 w 25"/>
                  <a:gd name="T5" fmla="*/ 9 h 20"/>
                  <a:gd name="T6" fmla="*/ 23 w 25"/>
                  <a:gd name="T7" fmla="*/ 9 h 20"/>
                  <a:gd name="T8" fmla="*/ 23 w 25"/>
                  <a:gd name="T9" fmla="*/ 9 h 20"/>
                  <a:gd name="T10" fmla="*/ 23 w 25"/>
                  <a:gd name="T11" fmla="*/ 7 h 20"/>
                  <a:gd name="T12" fmla="*/ 18 w 25"/>
                  <a:gd name="T13" fmla="*/ 7 h 20"/>
                  <a:gd name="T14" fmla="*/ 18 w 25"/>
                  <a:gd name="T15" fmla="*/ 7 h 20"/>
                  <a:gd name="T16" fmla="*/ 16 w 25"/>
                  <a:gd name="T17" fmla="*/ 7 h 20"/>
                  <a:gd name="T18" fmla="*/ 16 w 25"/>
                  <a:gd name="T19" fmla="*/ 7 h 20"/>
                  <a:gd name="T20" fmla="*/ 14 w 25"/>
                  <a:gd name="T21" fmla="*/ 7 h 20"/>
                  <a:gd name="T22" fmla="*/ 14 w 25"/>
                  <a:gd name="T23" fmla="*/ 9 h 20"/>
                  <a:gd name="T24" fmla="*/ 14 w 25"/>
                  <a:gd name="T25" fmla="*/ 11 h 20"/>
                  <a:gd name="T26" fmla="*/ 16 w 25"/>
                  <a:gd name="T27" fmla="*/ 13 h 20"/>
                  <a:gd name="T28" fmla="*/ 23 w 25"/>
                  <a:gd name="T29" fmla="*/ 16 h 20"/>
                  <a:gd name="T30" fmla="*/ 20 w 25"/>
                  <a:gd name="T31" fmla="*/ 20 h 20"/>
                  <a:gd name="T32" fmla="*/ 18 w 25"/>
                  <a:gd name="T33" fmla="*/ 18 h 20"/>
                  <a:gd name="T34" fmla="*/ 18 w 25"/>
                  <a:gd name="T35" fmla="*/ 18 h 20"/>
                  <a:gd name="T36" fmla="*/ 16 w 25"/>
                  <a:gd name="T37" fmla="*/ 18 h 20"/>
                  <a:gd name="T38" fmla="*/ 14 w 25"/>
                  <a:gd name="T39" fmla="*/ 18 h 20"/>
                  <a:gd name="T40" fmla="*/ 14 w 25"/>
                  <a:gd name="T41" fmla="*/ 20 h 20"/>
                  <a:gd name="T42" fmla="*/ 9 w 25"/>
                  <a:gd name="T43" fmla="*/ 20 h 20"/>
                  <a:gd name="T44" fmla="*/ 7 w 25"/>
                  <a:gd name="T45" fmla="*/ 20 h 20"/>
                  <a:gd name="T46" fmla="*/ 2 w 25"/>
                  <a:gd name="T47" fmla="*/ 18 h 20"/>
                  <a:gd name="T48" fmla="*/ 2 w 25"/>
                  <a:gd name="T49" fmla="*/ 18 h 20"/>
                  <a:gd name="T50" fmla="*/ 0 w 25"/>
                  <a:gd name="T51" fmla="*/ 13 h 20"/>
                  <a:gd name="T52" fmla="*/ 2 w 25"/>
                  <a:gd name="T53" fmla="*/ 11 h 20"/>
                  <a:gd name="T54" fmla="*/ 2 w 25"/>
                  <a:gd name="T55" fmla="*/ 9 h 20"/>
                  <a:gd name="T56" fmla="*/ 2 w 25"/>
                  <a:gd name="T57" fmla="*/ 7 h 20"/>
                  <a:gd name="T58" fmla="*/ 2 w 25"/>
                  <a:gd name="T59" fmla="*/ 4 h 20"/>
                  <a:gd name="T60" fmla="*/ 2 w 25"/>
                  <a:gd name="T61" fmla="*/ 4 h 20"/>
                  <a:gd name="T62" fmla="*/ 2 w 25"/>
                  <a:gd name="T63" fmla="*/ 2 h 20"/>
                  <a:gd name="T64" fmla="*/ 11 w 25"/>
                  <a:gd name="T65" fmla="*/ 4 h 20"/>
                  <a:gd name="T66" fmla="*/ 14 w 25"/>
                  <a:gd name="T67" fmla="*/ 4 h 20"/>
                  <a:gd name="T68" fmla="*/ 14 w 25"/>
                  <a:gd name="T69" fmla="*/ 2 h 20"/>
                  <a:gd name="T70" fmla="*/ 14 w 25"/>
                  <a:gd name="T71" fmla="*/ 0 h 20"/>
                  <a:gd name="T72" fmla="*/ 18 w 25"/>
                  <a:gd name="T73" fmla="*/ 0 h 20"/>
                  <a:gd name="T74" fmla="*/ 23 w 25"/>
                  <a:gd name="T7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0">
                    <a:moveTo>
                      <a:pt x="23" y="2"/>
                    </a:moveTo>
                    <a:lnTo>
                      <a:pt x="20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7" y="4"/>
                    </a:lnTo>
                    <a:lnTo>
                      <a:pt x="11" y="4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1" name="Freeform 89">
                <a:extLst>
                  <a:ext uri="{FF2B5EF4-FFF2-40B4-BE49-F238E27FC236}">
                    <a16:creationId xmlns:a16="http://schemas.microsoft.com/office/drawing/2014/main" id="{E1DFE85D-E4E6-4418-9762-C9B085233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605"/>
                <a:ext cx="25" cy="25"/>
              </a:xfrm>
              <a:custGeom>
                <a:avLst/>
                <a:gdLst>
                  <a:gd name="T0" fmla="*/ 23 w 25"/>
                  <a:gd name="T1" fmla="*/ 23 h 25"/>
                  <a:gd name="T2" fmla="*/ 23 w 25"/>
                  <a:gd name="T3" fmla="*/ 25 h 25"/>
                  <a:gd name="T4" fmla="*/ 21 w 25"/>
                  <a:gd name="T5" fmla="*/ 25 h 25"/>
                  <a:gd name="T6" fmla="*/ 18 w 25"/>
                  <a:gd name="T7" fmla="*/ 23 h 25"/>
                  <a:gd name="T8" fmla="*/ 16 w 25"/>
                  <a:gd name="T9" fmla="*/ 23 h 25"/>
                  <a:gd name="T10" fmla="*/ 16 w 25"/>
                  <a:gd name="T11" fmla="*/ 23 h 25"/>
                  <a:gd name="T12" fmla="*/ 12 w 25"/>
                  <a:gd name="T13" fmla="*/ 23 h 25"/>
                  <a:gd name="T14" fmla="*/ 12 w 25"/>
                  <a:gd name="T15" fmla="*/ 23 h 25"/>
                  <a:gd name="T16" fmla="*/ 9 w 25"/>
                  <a:gd name="T17" fmla="*/ 23 h 25"/>
                  <a:gd name="T18" fmla="*/ 9 w 25"/>
                  <a:gd name="T19" fmla="*/ 23 h 25"/>
                  <a:gd name="T20" fmla="*/ 0 w 25"/>
                  <a:gd name="T21" fmla="*/ 20 h 25"/>
                  <a:gd name="T22" fmla="*/ 3 w 25"/>
                  <a:gd name="T23" fmla="*/ 18 h 25"/>
                  <a:gd name="T24" fmla="*/ 3 w 25"/>
                  <a:gd name="T25" fmla="*/ 16 h 25"/>
                  <a:gd name="T26" fmla="*/ 3 w 25"/>
                  <a:gd name="T27" fmla="*/ 16 h 25"/>
                  <a:gd name="T28" fmla="*/ 3 w 25"/>
                  <a:gd name="T29" fmla="*/ 16 h 25"/>
                  <a:gd name="T30" fmla="*/ 3 w 25"/>
                  <a:gd name="T31" fmla="*/ 14 h 25"/>
                  <a:gd name="T32" fmla="*/ 5 w 25"/>
                  <a:gd name="T33" fmla="*/ 9 h 25"/>
                  <a:gd name="T34" fmla="*/ 5 w 25"/>
                  <a:gd name="T35" fmla="*/ 7 h 25"/>
                  <a:gd name="T36" fmla="*/ 5 w 25"/>
                  <a:gd name="T37" fmla="*/ 5 h 25"/>
                  <a:gd name="T38" fmla="*/ 5 w 25"/>
                  <a:gd name="T39" fmla="*/ 2 h 25"/>
                  <a:gd name="T40" fmla="*/ 7 w 25"/>
                  <a:gd name="T41" fmla="*/ 0 h 25"/>
                  <a:gd name="T42" fmla="*/ 7 w 25"/>
                  <a:gd name="T43" fmla="*/ 0 h 25"/>
                  <a:gd name="T44" fmla="*/ 12 w 25"/>
                  <a:gd name="T45" fmla="*/ 0 h 25"/>
                  <a:gd name="T46" fmla="*/ 14 w 25"/>
                  <a:gd name="T47" fmla="*/ 0 h 25"/>
                  <a:gd name="T48" fmla="*/ 16 w 25"/>
                  <a:gd name="T49" fmla="*/ 2 h 25"/>
                  <a:gd name="T50" fmla="*/ 18 w 25"/>
                  <a:gd name="T51" fmla="*/ 2 h 25"/>
                  <a:gd name="T52" fmla="*/ 18 w 25"/>
                  <a:gd name="T53" fmla="*/ 2 h 25"/>
                  <a:gd name="T54" fmla="*/ 21 w 25"/>
                  <a:gd name="T55" fmla="*/ 2 h 25"/>
                  <a:gd name="T56" fmla="*/ 21 w 25"/>
                  <a:gd name="T57" fmla="*/ 5 h 25"/>
                  <a:gd name="T58" fmla="*/ 21 w 25"/>
                  <a:gd name="T59" fmla="*/ 7 h 25"/>
                  <a:gd name="T60" fmla="*/ 21 w 25"/>
                  <a:gd name="T61" fmla="*/ 7 h 25"/>
                  <a:gd name="T62" fmla="*/ 25 w 25"/>
                  <a:gd name="T63" fmla="*/ 9 h 25"/>
                  <a:gd name="T64" fmla="*/ 25 w 25"/>
                  <a:gd name="T65" fmla="*/ 9 h 25"/>
                  <a:gd name="T66" fmla="*/ 25 w 25"/>
                  <a:gd name="T67" fmla="*/ 9 h 25"/>
                  <a:gd name="T68" fmla="*/ 25 w 25"/>
                  <a:gd name="T69" fmla="*/ 11 h 25"/>
                  <a:gd name="T70" fmla="*/ 25 w 25"/>
                  <a:gd name="T71" fmla="*/ 14 h 25"/>
                  <a:gd name="T72" fmla="*/ 25 w 25"/>
                  <a:gd name="T73" fmla="*/ 16 h 25"/>
                  <a:gd name="T74" fmla="*/ 23 w 25"/>
                  <a:gd name="T75" fmla="*/ 18 h 25"/>
                  <a:gd name="T76" fmla="*/ 23 w 25"/>
                  <a:gd name="T77" fmla="*/ 20 h 25"/>
                  <a:gd name="T78" fmla="*/ 23 w 25"/>
                  <a:gd name="T79" fmla="*/ 23 h 25"/>
                  <a:gd name="T80" fmla="*/ 23 w 25"/>
                  <a:gd name="T8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25">
                    <a:moveTo>
                      <a:pt x="23" y="23"/>
                    </a:moveTo>
                    <a:lnTo>
                      <a:pt x="23" y="25"/>
                    </a:lnTo>
                    <a:lnTo>
                      <a:pt x="21" y="25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0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3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2" name="Freeform 90">
                <a:extLst>
                  <a:ext uri="{FF2B5EF4-FFF2-40B4-BE49-F238E27FC236}">
                    <a16:creationId xmlns:a16="http://schemas.microsoft.com/office/drawing/2014/main" id="{664AC50B-158D-48C0-814D-2C24B2FD70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2576"/>
                <a:ext cx="43" cy="47"/>
              </a:xfrm>
              <a:custGeom>
                <a:avLst/>
                <a:gdLst>
                  <a:gd name="T0" fmla="*/ 39 w 43"/>
                  <a:gd name="T1" fmla="*/ 27 h 47"/>
                  <a:gd name="T2" fmla="*/ 37 w 43"/>
                  <a:gd name="T3" fmla="*/ 25 h 47"/>
                  <a:gd name="T4" fmla="*/ 32 w 43"/>
                  <a:gd name="T5" fmla="*/ 25 h 47"/>
                  <a:gd name="T6" fmla="*/ 30 w 43"/>
                  <a:gd name="T7" fmla="*/ 25 h 47"/>
                  <a:gd name="T8" fmla="*/ 25 w 43"/>
                  <a:gd name="T9" fmla="*/ 22 h 47"/>
                  <a:gd name="T10" fmla="*/ 23 w 43"/>
                  <a:gd name="T11" fmla="*/ 20 h 47"/>
                  <a:gd name="T12" fmla="*/ 23 w 43"/>
                  <a:gd name="T13" fmla="*/ 13 h 47"/>
                  <a:gd name="T14" fmla="*/ 25 w 43"/>
                  <a:gd name="T15" fmla="*/ 11 h 47"/>
                  <a:gd name="T16" fmla="*/ 25 w 43"/>
                  <a:gd name="T17" fmla="*/ 7 h 47"/>
                  <a:gd name="T18" fmla="*/ 25 w 43"/>
                  <a:gd name="T19" fmla="*/ 2 h 47"/>
                  <a:gd name="T20" fmla="*/ 30 w 43"/>
                  <a:gd name="T21" fmla="*/ 0 h 47"/>
                  <a:gd name="T22" fmla="*/ 32 w 43"/>
                  <a:gd name="T23" fmla="*/ 0 h 47"/>
                  <a:gd name="T24" fmla="*/ 34 w 43"/>
                  <a:gd name="T25" fmla="*/ 2 h 47"/>
                  <a:gd name="T26" fmla="*/ 39 w 43"/>
                  <a:gd name="T27" fmla="*/ 2 h 47"/>
                  <a:gd name="T28" fmla="*/ 43 w 43"/>
                  <a:gd name="T29" fmla="*/ 4 h 47"/>
                  <a:gd name="T30" fmla="*/ 43 w 43"/>
                  <a:gd name="T31" fmla="*/ 9 h 47"/>
                  <a:gd name="T32" fmla="*/ 41 w 43"/>
                  <a:gd name="T33" fmla="*/ 13 h 47"/>
                  <a:gd name="T34" fmla="*/ 41 w 43"/>
                  <a:gd name="T35" fmla="*/ 16 h 47"/>
                  <a:gd name="T36" fmla="*/ 41 w 43"/>
                  <a:gd name="T37" fmla="*/ 18 h 47"/>
                  <a:gd name="T38" fmla="*/ 41 w 43"/>
                  <a:gd name="T39" fmla="*/ 18 h 47"/>
                  <a:gd name="T40" fmla="*/ 41 w 43"/>
                  <a:gd name="T41" fmla="*/ 20 h 47"/>
                  <a:gd name="T42" fmla="*/ 14 w 43"/>
                  <a:gd name="T43" fmla="*/ 25 h 47"/>
                  <a:gd name="T44" fmla="*/ 9 w 43"/>
                  <a:gd name="T45" fmla="*/ 27 h 47"/>
                  <a:gd name="T46" fmla="*/ 9 w 43"/>
                  <a:gd name="T47" fmla="*/ 29 h 47"/>
                  <a:gd name="T48" fmla="*/ 12 w 43"/>
                  <a:gd name="T49" fmla="*/ 29 h 47"/>
                  <a:gd name="T50" fmla="*/ 12 w 43"/>
                  <a:gd name="T51" fmla="*/ 34 h 47"/>
                  <a:gd name="T52" fmla="*/ 16 w 43"/>
                  <a:gd name="T53" fmla="*/ 34 h 47"/>
                  <a:gd name="T54" fmla="*/ 16 w 43"/>
                  <a:gd name="T55" fmla="*/ 38 h 47"/>
                  <a:gd name="T56" fmla="*/ 16 w 43"/>
                  <a:gd name="T57" fmla="*/ 40 h 47"/>
                  <a:gd name="T58" fmla="*/ 16 w 43"/>
                  <a:gd name="T59" fmla="*/ 45 h 47"/>
                  <a:gd name="T60" fmla="*/ 14 w 43"/>
                  <a:gd name="T61" fmla="*/ 47 h 47"/>
                  <a:gd name="T62" fmla="*/ 9 w 43"/>
                  <a:gd name="T63" fmla="*/ 47 h 47"/>
                  <a:gd name="T64" fmla="*/ 7 w 43"/>
                  <a:gd name="T65" fmla="*/ 47 h 47"/>
                  <a:gd name="T66" fmla="*/ 0 w 43"/>
                  <a:gd name="T67" fmla="*/ 47 h 47"/>
                  <a:gd name="T68" fmla="*/ 0 w 43"/>
                  <a:gd name="T69" fmla="*/ 43 h 47"/>
                  <a:gd name="T70" fmla="*/ 0 w 43"/>
                  <a:gd name="T71" fmla="*/ 40 h 47"/>
                  <a:gd name="T72" fmla="*/ 0 w 43"/>
                  <a:gd name="T73" fmla="*/ 36 h 47"/>
                  <a:gd name="T74" fmla="*/ 3 w 43"/>
                  <a:gd name="T75" fmla="*/ 31 h 47"/>
                  <a:gd name="T76" fmla="*/ 3 w 43"/>
                  <a:gd name="T77" fmla="*/ 29 h 47"/>
                  <a:gd name="T78" fmla="*/ 3 w 43"/>
                  <a:gd name="T79" fmla="*/ 25 h 47"/>
                  <a:gd name="T80" fmla="*/ 7 w 43"/>
                  <a:gd name="T81" fmla="*/ 20 h 47"/>
                  <a:gd name="T82" fmla="*/ 12 w 43"/>
                  <a:gd name="T83" fmla="*/ 20 h 47"/>
                  <a:gd name="T84" fmla="*/ 12 w 43"/>
                  <a:gd name="T85" fmla="*/ 20 h 47"/>
                  <a:gd name="T86" fmla="*/ 12 w 43"/>
                  <a:gd name="T87" fmla="*/ 20 h 47"/>
                  <a:gd name="T88" fmla="*/ 14 w 43"/>
                  <a:gd name="T89" fmla="*/ 22 h 47"/>
                  <a:gd name="T90" fmla="*/ 14 w 43"/>
                  <a:gd name="T91" fmla="*/ 2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3" h="47">
                    <a:moveTo>
                      <a:pt x="39" y="20"/>
                    </a:moveTo>
                    <a:lnTo>
                      <a:pt x="39" y="27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3" y="16"/>
                    </a:lnTo>
                    <a:lnTo>
                      <a:pt x="23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11"/>
                    </a:lnTo>
                    <a:lnTo>
                      <a:pt x="41" y="13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39" y="20"/>
                    </a:lnTo>
                    <a:close/>
                    <a:moveTo>
                      <a:pt x="14" y="25"/>
                    </a:moveTo>
                    <a:lnTo>
                      <a:pt x="12" y="27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2" y="29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3"/>
                    </a:lnTo>
                    <a:lnTo>
                      <a:pt x="16" y="45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2" y="47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5" y="47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3" name="Freeform 91">
                <a:extLst>
                  <a:ext uri="{FF2B5EF4-FFF2-40B4-BE49-F238E27FC236}">
                    <a16:creationId xmlns:a16="http://schemas.microsoft.com/office/drawing/2014/main" id="{867251A5-BF69-428E-A453-F8D6A6B4A1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4" y="2596"/>
                <a:ext cx="65" cy="75"/>
              </a:xfrm>
              <a:custGeom>
                <a:avLst/>
                <a:gdLst>
                  <a:gd name="T0" fmla="*/ 52 w 65"/>
                  <a:gd name="T1" fmla="*/ 2 h 75"/>
                  <a:gd name="T2" fmla="*/ 65 w 65"/>
                  <a:gd name="T3" fmla="*/ 11 h 75"/>
                  <a:gd name="T4" fmla="*/ 59 w 65"/>
                  <a:gd name="T5" fmla="*/ 27 h 75"/>
                  <a:gd name="T6" fmla="*/ 50 w 65"/>
                  <a:gd name="T7" fmla="*/ 25 h 75"/>
                  <a:gd name="T8" fmla="*/ 45 w 65"/>
                  <a:gd name="T9" fmla="*/ 23 h 75"/>
                  <a:gd name="T10" fmla="*/ 45 w 65"/>
                  <a:gd name="T11" fmla="*/ 16 h 75"/>
                  <a:gd name="T12" fmla="*/ 45 w 65"/>
                  <a:gd name="T13" fmla="*/ 7 h 75"/>
                  <a:gd name="T14" fmla="*/ 43 w 65"/>
                  <a:gd name="T15" fmla="*/ 72 h 75"/>
                  <a:gd name="T16" fmla="*/ 36 w 65"/>
                  <a:gd name="T17" fmla="*/ 59 h 75"/>
                  <a:gd name="T18" fmla="*/ 36 w 65"/>
                  <a:gd name="T19" fmla="*/ 45 h 75"/>
                  <a:gd name="T20" fmla="*/ 43 w 65"/>
                  <a:gd name="T21" fmla="*/ 43 h 75"/>
                  <a:gd name="T22" fmla="*/ 47 w 65"/>
                  <a:gd name="T23" fmla="*/ 52 h 75"/>
                  <a:gd name="T24" fmla="*/ 54 w 65"/>
                  <a:gd name="T25" fmla="*/ 66 h 75"/>
                  <a:gd name="T26" fmla="*/ 52 w 65"/>
                  <a:gd name="T27" fmla="*/ 72 h 75"/>
                  <a:gd name="T28" fmla="*/ 32 w 65"/>
                  <a:gd name="T29" fmla="*/ 54 h 75"/>
                  <a:gd name="T30" fmla="*/ 34 w 65"/>
                  <a:gd name="T31" fmla="*/ 61 h 75"/>
                  <a:gd name="T32" fmla="*/ 38 w 65"/>
                  <a:gd name="T33" fmla="*/ 68 h 75"/>
                  <a:gd name="T34" fmla="*/ 34 w 65"/>
                  <a:gd name="T35" fmla="*/ 72 h 75"/>
                  <a:gd name="T36" fmla="*/ 25 w 65"/>
                  <a:gd name="T37" fmla="*/ 68 h 75"/>
                  <a:gd name="T38" fmla="*/ 20 w 65"/>
                  <a:gd name="T39" fmla="*/ 61 h 75"/>
                  <a:gd name="T40" fmla="*/ 18 w 65"/>
                  <a:gd name="T41" fmla="*/ 52 h 75"/>
                  <a:gd name="T42" fmla="*/ 23 w 65"/>
                  <a:gd name="T43" fmla="*/ 48 h 75"/>
                  <a:gd name="T44" fmla="*/ 29 w 65"/>
                  <a:gd name="T45" fmla="*/ 48 h 75"/>
                  <a:gd name="T46" fmla="*/ 14 w 65"/>
                  <a:gd name="T47" fmla="*/ 75 h 75"/>
                  <a:gd name="T48" fmla="*/ 11 w 65"/>
                  <a:gd name="T49" fmla="*/ 68 h 75"/>
                  <a:gd name="T50" fmla="*/ 5 w 65"/>
                  <a:gd name="T51" fmla="*/ 59 h 75"/>
                  <a:gd name="T52" fmla="*/ 2 w 65"/>
                  <a:gd name="T53" fmla="*/ 50 h 75"/>
                  <a:gd name="T54" fmla="*/ 14 w 65"/>
                  <a:gd name="T55" fmla="*/ 52 h 75"/>
                  <a:gd name="T56" fmla="*/ 20 w 65"/>
                  <a:gd name="T57" fmla="*/ 66 h 75"/>
                  <a:gd name="T58" fmla="*/ 23 w 65"/>
                  <a:gd name="T59" fmla="*/ 75 h 75"/>
                  <a:gd name="T60" fmla="*/ 14 w 65"/>
                  <a:gd name="T61" fmla="*/ 2 h 75"/>
                  <a:gd name="T62" fmla="*/ 23 w 65"/>
                  <a:gd name="T63" fmla="*/ 2 h 75"/>
                  <a:gd name="T64" fmla="*/ 27 w 65"/>
                  <a:gd name="T65" fmla="*/ 16 h 75"/>
                  <a:gd name="T66" fmla="*/ 23 w 65"/>
                  <a:gd name="T67" fmla="*/ 25 h 75"/>
                  <a:gd name="T68" fmla="*/ 14 w 65"/>
                  <a:gd name="T69" fmla="*/ 23 h 75"/>
                  <a:gd name="T70" fmla="*/ 43 w 65"/>
                  <a:gd name="T71" fmla="*/ 18 h 75"/>
                  <a:gd name="T72" fmla="*/ 32 w 65"/>
                  <a:gd name="T73" fmla="*/ 25 h 75"/>
                  <a:gd name="T74" fmla="*/ 29 w 65"/>
                  <a:gd name="T75" fmla="*/ 16 h 75"/>
                  <a:gd name="T76" fmla="*/ 29 w 65"/>
                  <a:gd name="T77" fmla="*/ 5 h 75"/>
                  <a:gd name="T78" fmla="*/ 41 w 65"/>
                  <a:gd name="T79" fmla="*/ 5 h 75"/>
                  <a:gd name="T80" fmla="*/ 43 w 65"/>
                  <a:gd name="T81" fmla="*/ 14 h 75"/>
                  <a:gd name="T82" fmla="*/ 7 w 65"/>
                  <a:gd name="T83" fmla="*/ 25 h 75"/>
                  <a:gd name="T84" fmla="*/ 0 w 65"/>
                  <a:gd name="T85" fmla="*/ 23 h 75"/>
                  <a:gd name="T86" fmla="*/ 0 w 65"/>
                  <a:gd name="T87" fmla="*/ 11 h 75"/>
                  <a:gd name="T88" fmla="*/ 0 w 65"/>
                  <a:gd name="T89" fmla="*/ 2 h 75"/>
                  <a:gd name="T90" fmla="*/ 11 w 65"/>
                  <a:gd name="T91" fmla="*/ 7 h 75"/>
                  <a:gd name="T92" fmla="*/ 11 w 65"/>
                  <a:gd name="T93" fmla="*/ 14 h 75"/>
                  <a:gd name="T94" fmla="*/ 16 w 65"/>
                  <a:gd name="T95" fmla="*/ 45 h 75"/>
                  <a:gd name="T96" fmla="*/ 16 w 65"/>
                  <a:gd name="T97" fmla="*/ 41 h 75"/>
                  <a:gd name="T98" fmla="*/ 14 w 65"/>
                  <a:gd name="T99" fmla="*/ 34 h 75"/>
                  <a:gd name="T100" fmla="*/ 14 w 65"/>
                  <a:gd name="T101" fmla="*/ 29 h 75"/>
                  <a:gd name="T102" fmla="*/ 23 w 65"/>
                  <a:gd name="T103" fmla="*/ 27 h 75"/>
                  <a:gd name="T104" fmla="*/ 27 w 65"/>
                  <a:gd name="T105" fmla="*/ 34 h 75"/>
                  <a:gd name="T106" fmla="*/ 23 w 65"/>
                  <a:gd name="T107" fmla="*/ 45 h 75"/>
                  <a:gd name="T108" fmla="*/ 7 w 65"/>
                  <a:gd name="T109" fmla="*/ 48 h 75"/>
                  <a:gd name="T110" fmla="*/ 0 w 65"/>
                  <a:gd name="T111" fmla="*/ 29 h 75"/>
                  <a:gd name="T112" fmla="*/ 9 w 65"/>
                  <a:gd name="T113" fmla="*/ 27 h 75"/>
                  <a:gd name="T114" fmla="*/ 11 w 65"/>
                  <a:gd name="T115" fmla="*/ 36 h 75"/>
                  <a:gd name="T116" fmla="*/ 14 w 65"/>
                  <a:gd name="T117" fmla="*/ 45 h 75"/>
                  <a:gd name="T118" fmla="*/ 29 w 65"/>
                  <a:gd name="T119" fmla="*/ 43 h 75"/>
                  <a:gd name="T120" fmla="*/ 38 w 65"/>
                  <a:gd name="T121" fmla="*/ 27 h 75"/>
                  <a:gd name="T122" fmla="*/ 43 w 65"/>
                  <a:gd name="T123" fmla="*/ 36 h 75"/>
                  <a:gd name="T124" fmla="*/ 43 w 65"/>
                  <a:gd name="T125" fmla="*/ 4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5" h="75">
                    <a:moveTo>
                      <a:pt x="45" y="2"/>
                    </a:moveTo>
                    <a:lnTo>
                      <a:pt x="52" y="2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65" y="0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5" y="16"/>
                    </a:lnTo>
                    <a:lnTo>
                      <a:pt x="65" y="18"/>
                    </a:lnTo>
                    <a:lnTo>
                      <a:pt x="63" y="27"/>
                    </a:lnTo>
                    <a:lnTo>
                      <a:pt x="59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  <a:moveTo>
                      <a:pt x="47" y="72"/>
                    </a:moveTo>
                    <a:lnTo>
                      <a:pt x="43" y="72"/>
                    </a:lnTo>
                    <a:lnTo>
                      <a:pt x="43" y="70"/>
                    </a:lnTo>
                    <a:lnTo>
                      <a:pt x="41" y="68"/>
                    </a:lnTo>
                    <a:lnTo>
                      <a:pt x="41" y="66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6" y="57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45"/>
                    </a:lnTo>
                    <a:lnTo>
                      <a:pt x="36" y="45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38" y="43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5" y="45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7" y="50"/>
                    </a:lnTo>
                    <a:lnTo>
                      <a:pt x="47" y="52"/>
                    </a:lnTo>
                    <a:lnTo>
                      <a:pt x="50" y="54"/>
                    </a:lnTo>
                    <a:lnTo>
                      <a:pt x="50" y="57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4" y="66"/>
                    </a:lnTo>
                    <a:lnTo>
                      <a:pt x="54" y="68"/>
                    </a:lnTo>
                    <a:lnTo>
                      <a:pt x="56" y="70"/>
                    </a:lnTo>
                    <a:lnTo>
                      <a:pt x="56" y="72"/>
                    </a:lnTo>
                    <a:lnTo>
                      <a:pt x="54" y="72"/>
                    </a:lnTo>
                    <a:lnTo>
                      <a:pt x="52" y="72"/>
                    </a:lnTo>
                    <a:lnTo>
                      <a:pt x="52" y="72"/>
                    </a:lnTo>
                    <a:lnTo>
                      <a:pt x="52" y="72"/>
                    </a:lnTo>
                    <a:lnTo>
                      <a:pt x="47" y="72"/>
                    </a:lnTo>
                    <a:close/>
                    <a:moveTo>
                      <a:pt x="32" y="54"/>
                    </a:moveTo>
                    <a:lnTo>
                      <a:pt x="32" y="54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6" y="63"/>
                    </a:lnTo>
                    <a:lnTo>
                      <a:pt x="36" y="63"/>
                    </a:lnTo>
                    <a:lnTo>
                      <a:pt x="36" y="66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1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27" y="75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3" y="61"/>
                    </a:lnTo>
                    <a:lnTo>
                      <a:pt x="20" y="61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18" y="57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29" y="50"/>
                    </a:lnTo>
                    <a:lnTo>
                      <a:pt x="29" y="52"/>
                    </a:lnTo>
                    <a:lnTo>
                      <a:pt x="32" y="54"/>
                    </a:lnTo>
                    <a:close/>
                    <a:moveTo>
                      <a:pt x="16" y="75"/>
                    </a:moveTo>
                    <a:lnTo>
                      <a:pt x="14" y="75"/>
                    </a:lnTo>
                    <a:lnTo>
                      <a:pt x="14" y="75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9" y="68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11" y="50"/>
                    </a:lnTo>
                    <a:lnTo>
                      <a:pt x="14" y="48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3"/>
                    </a:lnTo>
                    <a:lnTo>
                      <a:pt x="20" y="66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5" y="72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0" y="75"/>
                    </a:lnTo>
                    <a:lnTo>
                      <a:pt x="16" y="75"/>
                    </a:lnTo>
                    <a:lnTo>
                      <a:pt x="16" y="75"/>
                    </a:lnTo>
                    <a:close/>
                    <a:moveTo>
                      <a:pt x="14" y="7"/>
                    </a:move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3" y="2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7"/>
                    </a:lnTo>
                    <a:close/>
                    <a:moveTo>
                      <a:pt x="43" y="16"/>
                    </a:moveTo>
                    <a:lnTo>
                      <a:pt x="43" y="18"/>
                    </a:lnTo>
                    <a:lnTo>
                      <a:pt x="43" y="25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3" y="9"/>
                    </a:lnTo>
                    <a:lnTo>
                      <a:pt x="43" y="11"/>
                    </a:lnTo>
                    <a:lnTo>
                      <a:pt x="43" y="14"/>
                    </a:lnTo>
                    <a:lnTo>
                      <a:pt x="43" y="16"/>
                    </a:lnTo>
                    <a:close/>
                    <a:moveTo>
                      <a:pt x="11" y="20"/>
                    </a:moveTo>
                    <a:lnTo>
                      <a:pt x="11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0"/>
                    </a:lnTo>
                    <a:close/>
                    <a:moveTo>
                      <a:pt x="16" y="45"/>
                    </a:moveTo>
                    <a:lnTo>
                      <a:pt x="16" y="45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7" y="43"/>
                    </a:lnTo>
                    <a:lnTo>
                      <a:pt x="25" y="45"/>
                    </a:lnTo>
                    <a:lnTo>
                      <a:pt x="23" y="45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6" y="45"/>
                    </a:lnTo>
                    <a:close/>
                    <a:moveTo>
                      <a:pt x="7" y="48"/>
                    </a:moveTo>
                    <a:lnTo>
                      <a:pt x="2" y="4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34"/>
                    </a:lnTo>
                    <a:lnTo>
                      <a:pt x="11" y="36"/>
                    </a:lnTo>
                    <a:lnTo>
                      <a:pt x="11" y="39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4" y="43"/>
                    </a:lnTo>
                    <a:lnTo>
                      <a:pt x="14" y="45"/>
                    </a:lnTo>
                    <a:lnTo>
                      <a:pt x="9" y="48"/>
                    </a:lnTo>
                    <a:lnTo>
                      <a:pt x="7" y="48"/>
                    </a:lnTo>
                    <a:close/>
                    <a:moveTo>
                      <a:pt x="32" y="43"/>
                    </a:moveTo>
                    <a:lnTo>
                      <a:pt x="29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29" y="36"/>
                    </a:lnTo>
                    <a:lnTo>
                      <a:pt x="29" y="27"/>
                    </a:lnTo>
                    <a:lnTo>
                      <a:pt x="38" y="27"/>
                    </a:lnTo>
                    <a:lnTo>
                      <a:pt x="41" y="27"/>
                    </a:lnTo>
                    <a:lnTo>
                      <a:pt x="43" y="27"/>
                    </a:lnTo>
                    <a:lnTo>
                      <a:pt x="43" y="32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9"/>
                    </a:lnTo>
                    <a:lnTo>
                      <a:pt x="43" y="39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4" name="Freeform 92">
                <a:extLst>
                  <a:ext uri="{FF2B5EF4-FFF2-40B4-BE49-F238E27FC236}">
                    <a16:creationId xmlns:a16="http://schemas.microsoft.com/office/drawing/2014/main" id="{51E247A4-E0BA-4C90-9BAE-99C1A8CD4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038"/>
                <a:ext cx="25" cy="34"/>
              </a:xfrm>
              <a:custGeom>
                <a:avLst/>
                <a:gdLst>
                  <a:gd name="T0" fmla="*/ 21 w 25"/>
                  <a:gd name="T1" fmla="*/ 29 h 34"/>
                  <a:gd name="T2" fmla="*/ 18 w 25"/>
                  <a:gd name="T3" fmla="*/ 34 h 34"/>
                  <a:gd name="T4" fmla="*/ 18 w 25"/>
                  <a:gd name="T5" fmla="*/ 34 h 34"/>
                  <a:gd name="T6" fmla="*/ 18 w 25"/>
                  <a:gd name="T7" fmla="*/ 34 h 34"/>
                  <a:gd name="T8" fmla="*/ 16 w 25"/>
                  <a:gd name="T9" fmla="*/ 34 h 34"/>
                  <a:gd name="T10" fmla="*/ 14 w 25"/>
                  <a:gd name="T11" fmla="*/ 32 h 34"/>
                  <a:gd name="T12" fmla="*/ 12 w 25"/>
                  <a:gd name="T13" fmla="*/ 32 h 34"/>
                  <a:gd name="T14" fmla="*/ 9 w 25"/>
                  <a:gd name="T15" fmla="*/ 29 h 34"/>
                  <a:gd name="T16" fmla="*/ 9 w 25"/>
                  <a:gd name="T17" fmla="*/ 29 h 34"/>
                  <a:gd name="T18" fmla="*/ 7 w 25"/>
                  <a:gd name="T19" fmla="*/ 29 h 34"/>
                  <a:gd name="T20" fmla="*/ 3 w 25"/>
                  <a:gd name="T21" fmla="*/ 32 h 34"/>
                  <a:gd name="T22" fmla="*/ 0 w 25"/>
                  <a:gd name="T23" fmla="*/ 23 h 34"/>
                  <a:gd name="T24" fmla="*/ 0 w 25"/>
                  <a:gd name="T25" fmla="*/ 20 h 34"/>
                  <a:gd name="T26" fmla="*/ 3 w 25"/>
                  <a:gd name="T27" fmla="*/ 20 h 34"/>
                  <a:gd name="T28" fmla="*/ 3 w 25"/>
                  <a:gd name="T29" fmla="*/ 20 h 34"/>
                  <a:gd name="T30" fmla="*/ 5 w 25"/>
                  <a:gd name="T31" fmla="*/ 20 h 34"/>
                  <a:gd name="T32" fmla="*/ 3 w 25"/>
                  <a:gd name="T33" fmla="*/ 16 h 34"/>
                  <a:gd name="T34" fmla="*/ 5 w 25"/>
                  <a:gd name="T35" fmla="*/ 14 h 34"/>
                  <a:gd name="T36" fmla="*/ 5 w 25"/>
                  <a:gd name="T37" fmla="*/ 14 h 34"/>
                  <a:gd name="T38" fmla="*/ 5 w 25"/>
                  <a:gd name="T39" fmla="*/ 14 h 34"/>
                  <a:gd name="T40" fmla="*/ 5 w 25"/>
                  <a:gd name="T41" fmla="*/ 14 h 34"/>
                  <a:gd name="T42" fmla="*/ 5 w 25"/>
                  <a:gd name="T43" fmla="*/ 14 h 34"/>
                  <a:gd name="T44" fmla="*/ 5 w 25"/>
                  <a:gd name="T45" fmla="*/ 14 h 34"/>
                  <a:gd name="T46" fmla="*/ 7 w 25"/>
                  <a:gd name="T47" fmla="*/ 14 h 34"/>
                  <a:gd name="T48" fmla="*/ 7 w 25"/>
                  <a:gd name="T49" fmla="*/ 11 h 34"/>
                  <a:gd name="T50" fmla="*/ 7 w 25"/>
                  <a:gd name="T51" fmla="*/ 11 h 34"/>
                  <a:gd name="T52" fmla="*/ 9 w 25"/>
                  <a:gd name="T53" fmla="*/ 9 h 34"/>
                  <a:gd name="T54" fmla="*/ 12 w 25"/>
                  <a:gd name="T55" fmla="*/ 9 h 34"/>
                  <a:gd name="T56" fmla="*/ 12 w 25"/>
                  <a:gd name="T57" fmla="*/ 9 h 34"/>
                  <a:gd name="T58" fmla="*/ 12 w 25"/>
                  <a:gd name="T59" fmla="*/ 7 h 34"/>
                  <a:gd name="T60" fmla="*/ 12 w 25"/>
                  <a:gd name="T61" fmla="*/ 7 h 34"/>
                  <a:gd name="T62" fmla="*/ 14 w 25"/>
                  <a:gd name="T63" fmla="*/ 7 h 34"/>
                  <a:gd name="T64" fmla="*/ 14 w 25"/>
                  <a:gd name="T65" fmla="*/ 5 h 34"/>
                  <a:gd name="T66" fmla="*/ 14 w 25"/>
                  <a:gd name="T67" fmla="*/ 5 h 34"/>
                  <a:gd name="T68" fmla="*/ 16 w 25"/>
                  <a:gd name="T69" fmla="*/ 2 h 34"/>
                  <a:gd name="T70" fmla="*/ 16 w 25"/>
                  <a:gd name="T71" fmla="*/ 0 h 34"/>
                  <a:gd name="T72" fmla="*/ 18 w 25"/>
                  <a:gd name="T73" fmla="*/ 2 h 34"/>
                  <a:gd name="T74" fmla="*/ 18 w 25"/>
                  <a:gd name="T75" fmla="*/ 2 h 34"/>
                  <a:gd name="T76" fmla="*/ 18 w 25"/>
                  <a:gd name="T77" fmla="*/ 2 h 34"/>
                  <a:gd name="T78" fmla="*/ 18 w 25"/>
                  <a:gd name="T79" fmla="*/ 5 h 34"/>
                  <a:gd name="T80" fmla="*/ 18 w 25"/>
                  <a:gd name="T81" fmla="*/ 5 h 34"/>
                  <a:gd name="T82" fmla="*/ 21 w 25"/>
                  <a:gd name="T83" fmla="*/ 7 h 34"/>
                  <a:gd name="T84" fmla="*/ 23 w 25"/>
                  <a:gd name="T85" fmla="*/ 7 h 34"/>
                  <a:gd name="T86" fmla="*/ 23 w 25"/>
                  <a:gd name="T87" fmla="*/ 7 h 34"/>
                  <a:gd name="T88" fmla="*/ 21 w 25"/>
                  <a:gd name="T89" fmla="*/ 9 h 34"/>
                  <a:gd name="T90" fmla="*/ 21 w 25"/>
                  <a:gd name="T91" fmla="*/ 9 h 34"/>
                  <a:gd name="T92" fmla="*/ 21 w 25"/>
                  <a:gd name="T93" fmla="*/ 9 h 34"/>
                  <a:gd name="T94" fmla="*/ 21 w 25"/>
                  <a:gd name="T95" fmla="*/ 11 h 34"/>
                  <a:gd name="T96" fmla="*/ 21 w 25"/>
                  <a:gd name="T97" fmla="*/ 11 h 34"/>
                  <a:gd name="T98" fmla="*/ 18 w 25"/>
                  <a:gd name="T99" fmla="*/ 14 h 34"/>
                  <a:gd name="T100" fmla="*/ 16 w 25"/>
                  <a:gd name="T101" fmla="*/ 16 h 34"/>
                  <a:gd name="T102" fmla="*/ 23 w 25"/>
                  <a:gd name="T103" fmla="*/ 23 h 34"/>
                  <a:gd name="T104" fmla="*/ 25 w 25"/>
                  <a:gd name="T105" fmla="*/ 23 h 34"/>
                  <a:gd name="T106" fmla="*/ 23 w 25"/>
                  <a:gd name="T107" fmla="*/ 25 h 34"/>
                  <a:gd name="T108" fmla="*/ 23 w 25"/>
                  <a:gd name="T109" fmla="*/ 27 h 34"/>
                  <a:gd name="T110" fmla="*/ 21 w 25"/>
                  <a:gd name="T111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34">
                    <a:moveTo>
                      <a:pt x="21" y="29"/>
                    </a:moveTo>
                    <a:lnTo>
                      <a:pt x="18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3" y="32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1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5" name="Freeform 93">
                <a:extLst>
                  <a:ext uri="{FF2B5EF4-FFF2-40B4-BE49-F238E27FC236}">
                    <a16:creationId xmlns:a16="http://schemas.microsoft.com/office/drawing/2014/main" id="{5E87F895-169E-4C02-8041-FC0DF25F2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307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4 h 4"/>
                  <a:gd name="T4" fmla="*/ 0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0 w 5"/>
                  <a:gd name="T11" fmla="*/ 2 h 4"/>
                  <a:gd name="T12" fmla="*/ 0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0 w 5"/>
                  <a:gd name="T19" fmla="*/ 0 h 4"/>
                  <a:gd name="T20" fmla="*/ 5 w 5"/>
                  <a:gd name="T21" fmla="*/ 0 h 4"/>
                  <a:gd name="T22" fmla="*/ 5 w 5"/>
                  <a:gd name="T23" fmla="*/ 0 h 4"/>
                  <a:gd name="T24" fmla="*/ 5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6" name="Freeform 94">
                <a:extLst>
                  <a:ext uri="{FF2B5EF4-FFF2-40B4-BE49-F238E27FC236}">
                    <a16:creationId xmlns:a16="http://schemas.microsoft.com/office/drawing/2014/main" id="{121E81FF-5DFD-465D-B865-4F74F58FB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3027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0 w 5"/>
                  <a:gd name="T11" fmla="*/ 4 h 4"/>
                  <a:gd name="T12" fmla="*/ 3 w 5"/>
                  <a:gd name="T13" fmla="*/ 0 h 4"/>
                  <a:gd name="T14" fmla="*/ 5 w 5"/>
                  <a:gd name="T15" fmla="*/ 2 h 4"/>
                  <a:gd name="T16" fmla="*/ 3 w 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7" name="Freeform 95">
                <a:extLst>
                  <a:ext uri="{FF2B5EF4-FFF2-40B4-BE49-F238E27FC236}">
                    <a16:creationId xmlns:a16="http://schemas.microsoft.com/office/drawing/2014/main" id="{6885486A-1D22-4EEC-B6E0-CEC7FD319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3052"/>
                <a:ext cx="12" cy="9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0 h 9"/>
                  <a:gd name="T4" fmla="*/ 5 w 12"/>
                  <a:gd name="T5" fmla="*/ 0 h 9"/>
                  <a:gd name="T6" fmla="*/ 5 w 12"/>
                  <a:gd name="T7" fmla="*/ 2 h 9"/>
                  <a:gd name="T8" fmla="*/ 7 w 12"/>
                  <a:gd name="T9" fmla="*/ 2 h 9"/>
                  <a:gd name="T10" fmla="*/ 10 w 12"/>
                  <a:gd name="T11" fmla="*/ 0 h 9"/>
                  <a:gd name="T12" fmla="*/ 10 w 12"/>
                  <a:gd name="T13" fmla="*/ 2 h 9"/>
                  <a:gd name="T14" fmla="*/ 12 w 12"/>
                  <a:gd name="T15" fmla="*/ 2 h 9"/>
                  <a:gd name="T16" fmla="*/ 12 w 12"/>
                  <a:gd name="T17" fmla="*/ 2 h 9"/>
                  <a:gd name="T18" fmla="*/ 12 w 12"/>
                  <a:gd name="T19" fmla="*/ 2 h 9"/>
                  <a:gd name="T20" fmla="*/ 10 w 12"/>
                  <a:gd name="T21" fmla="*/ 6 h 9"/>
                  <a:gd name="T22" fmla="*/ 10 w 12"/>
                  <a:gd name="T23" fmla="*/ 6 h 9"/>
                  <a:gd name="T24" fmla="*/ 7 w 12"/>
                  <a:gd name="T25" fmla="*/ 9 h 9"/>
                  <a:gd name="T26" fmla="*/ 7 w 12"/>
                  <a:gd name="T27" fmla="*/ 9 h 9"/>
                  <a:gd name="T28" fmla="*/ 3 w 12"/>
                  <a:gd name="T29" fmla="*/ 4 h 9"/>
                  <a:gd name="T30" fmla="*/ 0 w 12"/>
                  <a:gd name="T3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8" name="Freeform 96">
                <a:extLst>
                  <a:ext uri="{FF2B5EF4-FFF2-40B4-BE49-F238E27FC236}">
                    <a16:creationId xmlns:a16="http://schemas.microsoft.com/office/drawing/2014/main" id="{5D051BF9-6551-4DE9-8AD5-E79CF660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305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0 h 4"/>
                  <a:gd name="T4" fmla="*/ 2 w 7"/>
                  <a:gd name="T5" fmla="*/ 4 h 4"/>
                  <a:gd name="T6" fmla="*/ 0 w 7"/>
                  <a:gd name="T7" fmla="*/ 2 h 4"/>
                  <a:gd name="T8" fmla="*/ 2 w 7"/>
                  <a:gd name="T9" fmla="*/ 0 h 4"/>
                  <a:gd name="T10" fmla="*/ 7 w 7"/>
                  <a:gd name="T11" fmla="*/ 0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9" name="Freeform 97">
                <a:extLst>
                  <a:ext uri="{FF2B5EF4-FFF2-40B4-BE49-F238E27FC236}">
                    <a16:creationId xmlns:a16="http://schemas.microsoft.com/office/drawing/2014/main" id="{6D93A954-2967-4492-A085-F5A70B550D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0" y="3002"/>
                <a:ext cx="11" cy="29"/>
              </a:xfrm>
              <a:custGeom>
                <a:avLst/>
                <a:gdLst>
                  <a:gd name="T0" fmla="*/ 2 w 5"/>
                  <a:gd name="T1" fmla="*/ 2 h 13"/>
                  <a:gd name="T2" fmla="*/ 2 w 5"/>
                  <a:gd name="T3" fmla="*/ 2 h 13"/>
                  <a:gd name="T4" fmla="*/ 1 w 5"/>
                  <a:gd name="T5" fmla="*/ 0 h 13"/>
                  <a:gd name="T6" fmla="*/ 1 w 5"/>
                  <a:gd name="T7" fmla="*/ 1 h 13"/>
                  <a:gd name="T8" fmla="*/ 0 w 5"/>
                  <a:gd name="T9" fmla="*/ 3 h 13"/>
                  <a:gd name="T10" fmla="*/ 1 w 5"/>
                  <a:gd name="T11" fmla="*/ 3 h 13"/>
                  <a:gd name="T12" fmla="*/ 1 w 5"/>
                  <a:gd name="T13" fmla="*/ 3 h 13"/>
                  <a:gd name="T14" fmla="*/ 1 w 5"/>
                  <a:gd name="T15" fmla="*/ 4 h 13"/>
                  <a:gd name="T16" fmla="*/ 2 w 5"/>
                  <a:gd name="T17" fmla="*/ 4 h 13"/>
                  <a:gd name="T18" fmla="*/ 2 w 5"/>
                  <a:gd name="T19" fmla="*/ 4 h 13"/>
                  <a:gd name="T20" fmla="*/ 2 w 5"/>
                  <a:gd name="T21" fmla="*/ 5 h 13"/>
                  <a:gd name="T22" fmla="*/ 2 w 5"/>
                  <a:gd name="T23" fmla="*/ 5 h 13"/>
                  <a:gd name="T24" fmla="*/ 3 w 5"/>
                  <a:gd name="T25" fmla="*/ 6 h 13"/>
                  <a:gd name="T26" fmla="*/ 4 w 5"/>
                  <a:gd name="T27" fmla="*/ 7 h 13"/>
                  <a:gd name="T28" fmla="*/ 4 w 5"/>
                  <a:gd name="T29" fmla="*/ 7 h 13"/>
                  <a:gd name="T30" fmla="*/ 5 w 5"/>
                  <a:gd name="T31" fmla="*/ 8 h 13"/>
                  <a:gd name="T32" fmla="*/ 5 w 5"/>
                  <a:gd name="T33" fmla="*/ 8 h 13"/>
                  <a:gd name="T34" fmla="*/ 5 w 5"/>
                  <a:gd name="T35" fmla="*/ 5 h 13"/>
                  <a:gd name="T36" fmla="*/ 5 w 5"/>
                  <a:gd name="T37" fmla="*/ 5 h 13"/>
                  <a:gd name="T38" fmla="*/ 5 w 5"/>
                  <a:gd name="T39" fmla="*/ 5 h 13"/>
                  <a:gd name="T40" fmla="*/ 4 w 5"/>
                  <a:gd name="T41" fmla="*/ 4 h 13"/>
                  <a:gd name="T42" fmla="*/ 4 w 5"/>
                  <a:gd name="T43" fmla="*/ 4 h 13"/>
                  <a:gd name="T44" fmla="*/ 4 w 5"/>
                  <a:gd name="T45" fmla="*/ 4 h 13"/>
                  <a:gd name="T46" fmla="*/ 4 w 5"/>
                  <a:gd name="T47" fmla="*/ 4 h 13"/>
                  <a:gd name="T48" fmla="*/ 4 w 5"/>
                  <a:gd name="T49" fmla="*/ 3 h 13"/>
                  <a:gd name="T50" fmla="*/ 3 w 5"/>
                  <a:gd name="T51" fmla="*/ 3 h 13"/>
                  <a:gd name="T52" fmla="*/ 3 w 5"/>
                  <a:gd name="T53" fmla="*/ 2 h 13"/>
                  <a:gd name="T54" fmla="*/ 3 w 5"/>
                  <a:gd name="T55" fmla="*/ 2 h 13"/>
                  <a:gd name="T56" fmla="*/ 2 w 5"/>
                  <a:gd name="T57" fmla="*/ 2 h 13"/>
                  <a:gd name="T58" fmla="*/ 5 w 5"/>
                  <a:gd name="T59" fmla="*/ 12 h 13"/>
                  <a:gd name="T60" fmla="*/ 5 w 5"/>
                  <a:gd name="T61" fmla="*/ 12 h 13"/>
                  <a:gd name="T62" fmla="*/ 5 w 5"/>
                  <a:gd name="T63" fmla="*/ 9 h 13"/>
                  <a:gd name="T64" fmla="*/ 5 w 5"/>
                  <a:gd name="T65" fmla="*/ 9 h 13"/>
                  <a:gd name="T66" fmla="*/ 4 w 5"/>
                  <a:gd name="T67" fmla="*/ 9 h 13"/>
                  <a:gd name="T68" fmla="*/ 4 w 5"/>
                  <a:gd name="T69" fmla="*/ 10 h 13"/>
                  <a:gd name="T70" fmla="*/ 4 w 5"/>
                  <a:gd name="T71" fmla="*/ 10 h 13"/>
                  <a:gd name="T72" fmla="*/ 4 w 5"/>
                  <a:gd name="T73" fmla="*/ 10 h 13"/>
                  <a:gd name="T74" fmla="*/ 3 w 5"/>
                  <a:gd name="T75" fmla="*/ 10 h 13"/>
                  <a:gd name="T76" fmla="*/ 3 w 5"/>
                  <a:gd name="T77" fmla="*/ 11 h 13"/>
                  <a:gd name="T78" fmla="*/ 3 w 5"/>
                  <a:gd name="T79" fmla="*/ 11 h 13"/>
                  <a:gd name="T80" fmla="*/ 3 w 5"/>
                  <a:gd name="T81" fmla="*/ 12 h 13"/>
                  <a:gd name="T82" fmla="*/ 4 w 5"/>
                  <a:gd name="T83" fmla="*/ 13 h 13"/>
                  <a:gd name="T84" fmla="*/ 4 w 5"/>
                  <a:gd name="T85" fmla="*/ 13 h 13"/>
                  <a:gd name="T86" fmla="*/ 4 w 5"/>
                  <a:gd name="T87" fmla="*/ 13 h 13"/>
                  <a:gd name="T88" fmla="*/ 5 w 5"/>
                  <a:gd name="T8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moveTo>
                      <a:pt x="5" y="12"/>
                    </a:moveTo>
                    <a:lnTo>
                      <a:pt x="5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0" name="Freeform 98">
                <a:extLst>
                  <a:ext uri="{FF2B5EF4-FFF2-40B4-BE49-F238E27FC236}">
                    <a16:creationId xmlns:a16="http://schemas.microsoft.com/office/drawing/2014/main" id="{3DF90A21-CAFD-4912-8EBD-742A2CFD9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3004"/>
                <a:ext cx="12" cy="12"/>
              </a:xfrm>
              <a:custGeom>
                <a:avLst/>
                <a:gdLst>
                  <a:gd name="T0" fmla="*/ 7 w 12"/>
                  <a:gd name="T1" fmla="*/ 9 h 12"/>
                  <a:gd name="T2" fmla="*/ 7 w 12"/>
                  <a:gd name="T3" fmla="*/ 12 h 12"/>
                  <a:gd name="T4" fmla="*/ 7 w 12"/>
                  <a:gd name="T5" fmla="*/ 12 h 12"/>
                  <a:gd name="T6" fmla="*/ 7 w 12"/>
                  <a:gd name="T7" fmla="*/ 12 h 12"/>
                  <a:gd name="T8" fmla="*/ 5 w 12"/>
                  <a:gd name="T9" fmla="*/ 12 h 12"/>
                  <a:gd name="T10" fmla="*/ 2 w 12"/>
                  <a:gd name="T11" fmla="*/ 9 h 12"/>
                  <a:gd name="T12" fmla="*/ 0 w 12"/>
                  <a:gd name="T13" fmla="*/ 9 h 12"/>
                  <a:gd name="T14" fmla="*/ 0 w 12"/>
                  <a:gd name="T15" fmla="*/ 7 h 12"/>
                  <a:gd name="T16" fmla="*/ 0 w 12"/>
                  <a:gd name="T17" fmla="*/ 5 h 12"/>
                  <a:gd name="T18" fmla="*/ 2 w 12"/>
                  <a:gd name="T19" fmla="*/ 3 h 12"/>
                  <a:gd name="T20" fmla="*/ 2 w 12"/>
                  <a:gd name="T21" fmla="*/ 3 h 12"/>
                  <a:gd name="T22" fmla="*/ 5 w 12"/>
                  <a:gd name="T23" fmla="*/ 0 h 12"/>
                  <a:gd name="T24" fmla="*/ 5 w 12"/>
                  <a:gd name="T25" fmla="*/ 0 h 12"/>
                  <a:gd name="T26" fmla="*/ 5 w 12"/>
                  <a:gd name="T27" fmla="*/ 0 h 12"/>
                  <a:gd name="T28" fmla="*/ 5 w 12"/>
                  <a:gd name="T29" fmla="*/ 0 h 12"/>
                  <a:gd name="T30" fmla="*/ 7 w 12"/>
                  <a:gd name="T31" fmla="*/ 0 h 12"/>
                  <a:gd name="T32" fmla="*/ 7 w 12"/>
                  <a:gd name="T33" fmla="*/ 0 h 12"/>
                  <a:gd name="T34" fmla="*/ 7 w 12"/>
                  <a:gd name="T35" fmla="*/ 0 h 12"/>
                  <a:gd name="T36" fmla="*/ 9 w 12"/>
                  <a:gd name="T37" fmla="*/ 3 h 12"/>
                  <a:gd name="T38" fmla="*/ 12 w 12"/>
                  <a:gd name="T39" fmla="*/ 3 h 12"/>
                  <a:gd name="T40" fmla="*/ 12 w 12"/>
                  <a:gd name="T41" fmla="*/ 3 h 12"/>
                  <a:gd name="T42" fmla="*/ 12 w 12"/>
                  <a:gd name="T43" fmla="*/ 3 h 12"/>
                  <a:gd name="T44" fmla="*/ 12 w 12"/>
                  <a:gd name="T45" fmla="*/ 3 h 12"/>
                  <a:gd name="T46" fmla="*/ 12 w 12"/>
                  <a:gd name="T47" fmla="*/ 3 h 12"/>
                  <a:gd name="T48" fmla="*/ 12 w 12"/>
                  <a:gd name="T49" fmla="*/ 3 h 12"/>
                  <a:gd name="T50" fmla="*/ 12 w 12"/>
                  <a:gd name="T51" fmla="*/ 3 h 12"/>
                  <a:gd name="T52" fmla="*/ 12 w 12"/>
                  <a:gd name="T53" fmla="*/ 5 h 12"/>
                  <a:gd name="T54" fmla="*/ 9 w 12"/>
                  <a:gd name="T55" fmla="*/ 5 h 12"/>
                  <a:gd name="T56" fmla="*/ 9 w 12"/>
                  <a:gd name="T57" fmla="*/ 5 h 12"/>
                  <a:gd name="T58" fmla="*/ 9 w 12"/>
                  <a:gd name="T59" fmla="*/ 5 h 12"/>
                  <a:gd name="T60" fmla="*/ 9 w 12"/>
                  <a:gd name="T61" fmla="*/ 5 h 12"/>
                  <a:gd name="T62" fmla="*/ 9 w 12"/>
                  <a:gd name="T63" fmla="*/ 7 h 12"/>
                  <a:gd name="T64" fmla="*/ 9 w 12"/>
                  <a:gd name="T65" fmla="*/ 7 h 12"/>
                  <a:gd name="T66" fmla="*/ 9 w 12"/>
                  <a:gd name="T67" fmla="*/ 7 h 12"/>
                  <a:gd name="T68" fmla="*/ 9 w 12"/>
                  <a:gd name="T69" fmla="*/ 9 h 12"/>
                  <a:gd name="T70" fmla="*/ 7 w 12"/>
                  <a:gd name="T7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12">
                    <a:moveTo>
                      <a:pt x="7" y="9"/>
                    </a:move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1" name="Freeform 99">
                <a:extLst>
                  <a:ext uri="{FF2B5EF4-FFF2-40B4-BE49-F238E27FC236}">
                    <a16:creationId xmlns:a16="http://schemas.microsoft.com/office/drawing/2014/main" id="{2804B62F-3558-40D9-B811-E2AE70EC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002"/>
                <a:ext cx="7" cy="5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5 h 5"/>
                  <a:gd name="T4" fmla="*/ 7 w 7"/>
                  <a:gd name="T5" fmla="*/ 5 h 5"/>
                  <a:gd name="T6" fmla="*/ 4 w 7"/>
                  <a:gd name="T7" fmla="*/ 5 h 5"/>
                  <a:gd name="T8" fmla="*/ 2 w 7"/>
                  <a:gd name="T9" fmla="*/ 2 h 5"/>
                  <a:gd name="T10" fmla="*/ 2 w 7"/>
                  <a:gd name="T11" fmla="*/ 2 h 5"/>
                  <a:gd name="T12" fmla="*/ 2 w 7"/>
                  <a:gd name="T13" fmla="*/ 2 h 5"/>
                  <a:gd name="T14" fmla="*/ 0 w 7"/>
                  <a:gd name="T15" fmla="*/ 2 h 5"/>
                  <a:gd name="T16" fmla="*/ 0 w 7"/>
                  <a:gd name="T17" fmla="*/ 2 h 5"/>
                  <a:gd name="T18" fmla="*/ 0 w 7"/>
                  <a:gd name="T19" fmla="*/ 2 h 5"/>
                  <a:gd name="T20" fmla="*/ 0 w 7"/>
                  <a:gd name="T21" fmla="*/ 0 h 5"/>
                  <a:gd name="T22" fmla="*/ 0 w 7"/>
                  <a:gd name="T23" fmla="*/ 0 h 5"/>
                  <a:gd name="T24" fmla="*/ 0 w 7"/>
                  <a:gd name="T25" fmla="*/ 0 h 5"/>
                  <a:gd name="T26" fmla="*/ 0 w 7"/>
                  <a:gd name="T27" fmla="*/ 0 h 5"/>
                  <a:gd name="T28" fmla="*/ 0 w 7"/>
                  <a:gd name="T29" fmla="*/ 0 h 5"/>
                  <a:gd name="T30" fmla="*/ 2 w 7"/>
                  <a:gd name="T31" fmla="*/ 0 h 5"/>
                  <a:gd name="T32" fmla="*/ 2 w 7"/>
                  <a:gd name="T33" fmla="*/ 0 h 5"/>
                  <a:gd name="T34" fmla="*/ 7 w 7"/>
                  <a:gd name="T35" fmla="*/ 2 h 5"/>
                  <a:gd name="T36" fmla="*/ 7 w 7"/>
                  <a:gd name="T3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2" name="Freeform 100">
                <a:extLst>
                  <a:ext uri="{FF2B5EF4-FFF2-40B4-BE49-F238E27FC236}">
                    <a16:creationId xmlns:a16="http://schemas.microsoft.com/office/drawing/2014/main" id="{38BB8B99-69C7-4AFF-B696-D84E91F93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991"/>
                <a:ext cx="16" cy="11"/>
              </a:xfrm>
              <a:custGeom>
                <a:avLst/>
                <a:gdLst>
                  <a:gd name="T0" fmla="*/ 9 w 16"/>
                  <a:gd name="T1" fmla="*/ 9 h 11"/>
                  <a:gd name="T2" fmla="*/ 9 w 16"/>
                  <a:gd name="T3" fmla="*/ 9 h 11"/>
                  <a:gd name="T4" fmla="*/ 9 w 16"/>
                  <a:gd name="T5" fmla="*/ 9 h 11"/>
                  <a:gd name="T6" fmla="*/ 6 w 16"/>
                  <a:gd name="T7" fmla="*/ 9 h 11"/>
                  <a:gd name="T8" fmla="*/ 4 w 16"/>
                  <a:gd name="T9" fmla="*/ 7 h 11"/>
                  <a:gd name="T10" fmla="*/ 4 w 16"/>
                  <a:gd name="T11" fmla="*/ 7 h 11"/>
                  <a:gd name="T12" fmla="*/ 2 w 16"/>
                  <a:gd name="T13" fmla="*/ 4 h 11"/>
                  <a:gd name="T14" fmla="*/ 0 w 16"/>
                  <a:gd name="T15" fmla="*/ 4 h 11"/>
                  <a:gd name="T16" fmla="*/ 0 w 16"/>
                  <a:gd name="T17" fmla="*/ 4 h 11"/>
                  <a:gd name="T18" fmla="*/ 2 w 16"/>
                  <a:gd name="T19" fmla="*/ 2 h 11"/>
                  <a:gd name="T20" fmla="*/ 2 w 16"/>
                  <a:gd name="T21" fmla="*/ 0 h 11"/>
                  <a:gd name="T22" fmla="*/ 4 w 16"/>
                  <a:gd name="T23" fmla="*/ 0 h 11"/>
                  <a:gd name="T24" fmla="*/ 4 w 16"/>
                  <a:gd name="T25" fmla="*/ 0 h 11"/>
                  <a:gd name="T26" fmla="*/ 6 w 16"/>
                  <a:gd name="T27" fmla="*/ 0 h 11"/>
                  <a:gd name="T28" fmla="*/ 6 w 16"/>
                  <a:gd name="T29" fmla="*/ 0 h 11"/>
                  <a:gd name="T30" fmla="*/ 9 w 16"/>
                  <a:gd name="T31" fmla="*/ 2 h 11"/>
                  <a:gd name="T32" fmla="*/ 9 w 16"/>
                  <a:gd name="T33" fmla="*/ 2 h 11"/>
                  <a:gd name="T34" fmla="*/ 9 w 16"/>
                  <a:gd name="T35" fmla="*/ 2 h 11"/>
                  <a:gd name="T36" fmla="*/ 11 w 16"/>
                  <a:gd name="T37" fmla="*/ 2 h 11"/>
                  <a:gd name="T38" fmla="*/ 13 w 16"/>
                  <a:gd name="T39" fmla="*/ 4 h 11"/>
                  <a:gd name="T40" fmla="*/ 16 w 16"/>
                  <a:gd name="T41" fmla="*/ 4 h 11"/>
                  <a:gd name="T42" fmla="*/ 16 w 16"/>
                  <a:gd name="T43" fmla="*/ 4 h 11"/>
                  <a:gd name="T44" fmla="*/ 16 w 16"/>
                  <a:gd name="T45" fmla="*/ 7 h 11"/>
                  <a:gd name="T46" fmla="*/ 16 w 16"/>
                  <a:gd name="T47" fmla="*/ 7 h 11"/>
                  <a:gd name="T48" fmla="*/ 16 w 16"/>
                  <a:gd name="T49" fmla="*/ 7 h 11"/>
                  <a:gd name="T50" fmla="*/ 16 w 16"/>
                  <a:gd name="T51" fmla="*/ 7 h 11"/>
                  <a:gd name="T52" fmla="*/ 16 w 16"/>
                  <a:gd name="T53" fmla="*/ 7 h 11"/>
                  <a:gd name="T54" fmla="*/ 16 w 16"/>
                  <a:gd name="T55" fmla="*/ 9 h 11"/>
                  <a:gd name="T56" fmla="*/ 13 w 16"/>
                  <a:gd name="T57" fmla="*/ 11 h 11"/>
                  <a:gd name="T58" fmla="*/ 13 w 16"/>
                  <a:gd name="T59" fmla="*/ 11 h 11"/>
                  <a:gd name="T60" fmla="*/ 13 w 16"/>
                  <a:gd name="T61" fmla="*/ 11 h 11"/>
                  <a:gd name="T62" fmla="*/ 13 w 16"/>
                  <a:gd name="T63" fmla="*/ 11 h 11"/>
                  <a:gd name="T64" fmla="*/ 11 w 16"/>
                  <a:gd name="T65" fmla="*/ 9 h 11"/>
                  <a:gd name="T66" fmla="*/ 9 w 16"/>
                  <a:gd name="T6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1">
                    <a:moveTo>
                      <a:pt x="9" y="9"/>
                    </a:moveTo>
                    <a:lnTo>
                      <a:pt x="9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3" name="Freeform 101">
                <a:extLst>
                  <a:ext uri="{FF2B5EF4-FFF2-40B4-BE49-F238E27FC236}">
                    <a16:creationId xmlns:a16="http://schemas.microsoft.com/office/drawing/2014/main" id="{A718EC8F-3D90-4596-BFD0-10E54AAB0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3009"/>
                <a:ext cx="11" cy="11"/>
              </a:xfrm>
              <a:custGeom>
                <a:avLst/>
                <a:gdLst>
                  <a:gd name="T0" fmla="*/ 9 w 11"/>
                  <a:gd name="T1" fmla="*/ 4 h 11"/>
                  <a:gd name="T2" fmla="*/ 9 w 11"/>
                  <a:gd name="T3" fmla="*/ 4 h 11"/>
                  <a:gd name="T4" fmla="*/ 11 w 11"/>
                  <a:gd name="T5" fmla="*/ 7 h 11"/>
                  <a:gd name="T6" fmla="*/ 11 w 11"/>
                  <a:gd name="T7" fmla="*/ 7 h 11"/>
                  <a:gd name="T8" fmla="*/ 11 w 11"/>
                  <a:gd name="T9" fmla="*/ 9 h 11"/>
                  <a:gd name="T10" fmla="*/ 9 w 11"/>
                  <a:gd name="T11" fmla="*/ 9 h 11"/>
                  <a:gd name="T12" fmla="*/ 9 w 11"/>
                  <a:gd name="T13" fmla="*/ 9 h 11"/>
                  <a:gd name="T14" fmla="*/ 5 w 11"/>
                  <a:gd name="T15" fmla="*/ 11 h 11"/>
                  <a:gd name="T16" fmla="*/ 5 w 11"/>
                  <a:gd name="T17" fmla="*/ 11 h 11"/>
                  <a:gd name="T18" fmla="*/ 5 w 11"/>
                  <a:gd name="T19" fmla="*/ 9 h 11"/>
                  <a:gd name="T20" fmla="*/ 2 w 11"/>
                  <a:gd name="T21" fmla="*/ 9 h 11"/>
                  <a:gd name="T22" fmla="*/ 2 w 11"/>
                  <a:gd name="T23" fmla="*/ 9 h 11"/>
                  <a:gd name="T24" fmla="*/ 5 w 11"/>
                  <a:gd name="T25" fmla="*/ 4 h 11"/>
                  <a:gd name="T26" fmla="*/ 5 w 11"/>
                  <a:gd name="T27" fmla="*/ 4 h 11"/>
                  <a:gd name="T28" fmla="*/ 5 w 11"/>
                  <a:gd name="T29" fmla="*/ 4 h 11"/>
                  <a:gd name="T30" fmla="*/ 0 w 11"/>
                  <a:gd name="T31" fmla="*/ 2 h 11"/>
                  <a:gd name="T32" fmla="*/ 0 w 11"/>
                  <a:gd name="T33" fmla="*/ 2 h 11"/>
                  <a:gd name="T34" fmla="*/ 0 w 11"/>
                  <a:gd name="T35" fmla="*/ 0 h 11"/>
                  <a:gd name="T36" fmla="*/ 0 w 11"/>
                  <a:gd name="T37" fmla="*/ 0 h 11"/>
                  <a:gd name="T38" fmla="*/ 0 w 11"/>
                  <a:gd name="T39" fmla="*/ 0 h 11"/>
                  <a:gd name="T40" fmla="*/ 2 w 11"/>
                  <a:gd name="T41" fmla="*/ 0 h 11"/>
                  <a:gd name="T42" fmla="*/ 2 w 11"/>
                  <a:gd name="T43" fmla="*/ 0 h 11"/>
                  <a:gd name="T44" fmla="*/ 2 w 11"/>
                  <a:gd name="T45" fmla="*/ 0 h 11"/>
                  <a:gd name="T46" fmla="*/ 2 w 11"/>
                  <a:gd name="T47" fmla="*/ 0 h 11"/>
                  <a:gd name="T48" fmla="*/ 5 w 11"/>
                  <a:gd name="T49" fmla="*/ 0 h 11"/>
                  <a:gd name="T50" fmla="*/ 7 w 11"/>
                  <a:gd name="T51" fmla="*/ 2 h 11"/>
                  <a:gd name="T52" fmla="*/ 7 w 11"/>
                  <a:gd name="T53" fmla="*/ 2 h 11"/>
                  <a:gd name="T54" fmla="*/ 9 w 11"/>
                  <a:gd name="T5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lnTo>
                      <a:pt x="9" y="4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4" name="Freeform 102">
                <a:extLst>
                  <a:ext uri="{FF2B5EF4-FFF2-40B4-BE49-F238E27FC236}">
                    <a16:creationId xmlns:a16="http://schemas.microsoft.com/office/drawing/2014/main" id="{5A8BCD9B-85AB-4517-BCEB-CF95A38D4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576"/>
                <a:ext cx="18" cy="16"/>
              </a:xfrm>
              <a:custGeom>
                <a:avLst/>
                <a:gdLst>
                  <a:gd name="T0" fmla="*/ 15 w 18"/>
                  <a:gd name="T1" fmla="*/ 13 h 16"/>
                  <a:gd name="T2" fmla="*/ 15 w 18"/>
                  <a:gd name="T3" fmla="*/ 16 h 16"/>
                  <a:gd name="T4" fmla="*/ 13 w 18"/>
                  <a:gd name="T5" fmla="*/ 16 h 16"/>
                  <a:gd name="T6" fmla="*/ 11 w 18"/>
                  <a:gd name="T7" fmla="*/ 13 h 16"/>
                  <a:gd name="T8" fmla="*/ 11 w 18"/>
                  <a:gd name="T9" fmla="*/ 13 h 16"/>
                  <a:gd name="T10" fmla="*/ 9 w 18"/>
                  <a:gd name="T11" fmla="*/ 13 h 16"/>
                  <a:gd name="T12" fmla="*/ 9 w 18"/>
                  <a:gd name="T13" fmla="*/ 13 h 16"/>
                  <a:gd name="T14" fmla="*/ 6 w 18"/>
                  <a:gd name="T15" fmla="*/ 13 h 16"/>
                  <a:gd name="T16" fmla="*/ 6 w 18"/>
                  <a:gd name="T17" fmla="*/ 13 h 16"/>
                  <a:gd name="T18" fmla="*/ 4 w 18"/>
                  <a:gd name="T19" fmla="*/ 13 h 16"/>
                  <a:gd name="T20" fmla="*/ 4 w 18"/>
                  <a:gd name="T21" fmla="*/ 13 h 16"/>
                  <a:gd name="T22" fmla="*/ 2 w 18"/>
                  <a:gd name="T23" fmla="*/ 13 h 16"/>
                  <a:gd name="T24" fmla="*/ 0 w 18"/>
                  <a:gd name="T25" fmla="*/ 11 h 16"/>
                  <a:gd name="T26" fmla="*/ 2 w 18"/>
                  <a:gd name="T27" fmla="*/ 11 h 16"/>
                  <a:gd name="T28" fmla="*/ 2 w 18"/>
                  <a:gd name="T29" fmla="*/ 9 h 16"/>
                  <a:gd name="T30" fmla="*/ 2 w 18"/>
                  <a:gd name="T31" fmla="*/ 2 h 16"/>
                  <a:gd name="T32" fmla="*/ 2 w 18"/>
                  <a:gd name="T33" fmla="*/ 2 h 16"/>
                  <a:gd name="T34" fmla="*/ 2 w 18"/>
                  <a:gd name="T35" fmla="*/ 2 h 16"/>
                  <a:gd name="T36" fmla="*/ 4 w 18"/>
                  <a:gd name="T37" fmla="*/ 0 h 16"/>
                  <a:gd name="T38" fmla="*/ 4 w 18"/>
                  <a:gd name="T39" fmla="*/ 0 h 16"/>
                  <a:gd name="T40" fmla="*/ 4 w 18"/>
                  <a:gd name="T41" fmla="*/ 0 h 16"/>
                  <a:gd name="T42" fmla="*/ 6 w 18"/>
                  <a:gd name="T43" fmla="*/ 0 h 16"/>
                  <a:gd name="T44" fmla="*/ 6 w 18"/>
                  <a:gd name="T45" fmla="*/ 0 h 16"/>
                  <a:gd name="T46" fmla="*/ 9 w 18"/>
                  <a:gd name="T47" fmla="*/ 2 h 16"/>
                  <a:gd name="T48" fmla="*/ 11 w 18"/>
                  <a:gd name="T49" fmla="*/ 2 h 16"/>
                  <a:gd name="T50" fmla="*/ 11 w 18"/>
                  <a:gd name="T51" fmla="*/ 2 h 16"/>
                  <a:gd name="T52" fmla="*/ 11 w 18"/>
                  <a:gd name="T53" fmla="*/ 2 h 16"/>
                  <a:gd name="T54" fmla="*/ 13 w 18"/>
                  <a:gd name="T55" fmla="*/ 4 h 16"/>
                  <a:gd name="T56" fmla="*/ 13 w 18"/>
                  <a:gd name="T57" fmla="*/ 4 h 16"/>
                  <a:gd name="T58" fmla="*/ 13 w 18"/>
                  <a:gd name="T59" fmla="*/ 4 h 16"/>
                  <a:gd name="T60" fmla="*/ 13 w 18"/>
                  <a:gd name="T61" fmla="*/ 4 h 16"/>
                  <a:gd name="T62" fmla="*/ 18 w 18"/>
                  <a:gd name="T63" fmla="*/ 7 h 16"/>
                  <a:gd name="T64" fmla="*/ 18 w 18"/>
                  <a:gd name="T65" fmla="*/ 7 h 16"/>
                  <a:gd name="T66" fmla="*/ 18 w 18"/>
                  <a:gd name="T67" fmla="*/ 9 h 16"/>
                  <a:gd name="T68" fmla="*/ 18 w 18"/>
                  <a:gd name="T69" fmla="*/ 9 h 16"/>
                  <a:gd name="T70" fmla="*/ 15 w 18"/>
                  <a:gd name="T71" fmla="*/ 9 h 16"/>
                  <a:gd name="T72" fmla="*/ 15 w 18"/>
                  <a:gd name="T73" fmla="*/ 11 h 16"/>
                  <a:gd name="T74" fmla="*/ 15 w 18"/>
                  <a:gd name="T75" fmla="*/ 13 h 16"/>
                  <a:gd name="T76" fmla="*/ 15 w 18"/>
                  <a:gd name="T7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16">
                    <a:moveTo>
                      <a:pt x="15" y="13"/>
                    </a:moveTo>
                    <a:lnTo>
                      <a:pt x="15" y="16"/>
                    </a:lnTo>
                    <a:lnTo>
                      <a:pt x="13" y="16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5" name="Freeform 103">
                <a:extLst>
                  <a:ext uri="{FF2B5EF4-FFF2-40B4-BE49-F238E27FC236}">
                    <a16:creationId xmlns:a16="http://schemas.microsoft.com/office/drawing/2014/main" id="{5EB2727B-1E75-4D48-AD2D-8C5D6F70E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589"/>
                <a:ext cx="18" cy="18"/>
              </a:xfrm>
              <a:custGeom>
                <a:avLst/>
                <a:gdLst>
                  <a:gd name="T0" fmla="*/ 14 w 18"/>
                  <a:gd name="T1" fmla="*/ 16 h 18"/>
                  <a:gd name="T2" fmla="*/ 14 w 18"/>
                  <a:gd name="T3" fmla="*/ 18 h 18"/>
                  <a:gd name="T4" fmla="*/ 12 w 18"/>
                  <a:gd name="T5" fmla="*/ 18 h 18"/>
                  <a:gd name="T6" fmla="*/ 12 w 18"/>
                  <a:gd name="T7" fmla="*/ 18 h 18"/>
                  <a:gd name="T8" fmla="*/ 9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9 w 18"/>
                  <a:gd name="T15" fmla="*/ 18 h 18"/>
                  <a:gd name="T16" fmla="*/ 7 w 18"/>
                  <a:gd name="T17" fmla="*/ 18 h 18"/>
                  <a:gd name="T18" fmla="*/ 7 w 18"/>
                  <a:gd name="T19" fmla="*/ 18 h 18"/>
                  <a:gd name="T20" fmla="*/ 7 w 18"/>
                  <a:gd name="T21" fmla="*/ 18 h 18"/>
                  <a:gd name="T22" fmla="*/ 5 w 18"/>
                  <a:gd name="T23" fmla="*/ 16 h 18"/>
                  <a:gd name="T24" fmla="*/ 5 w 18"/>
                  <a:gd name="T25" fmla="*/ 16 h 18"/>
                  <a:gd name="T26" fmla="*/ 5 w 18"/>
                  <a:gd name="T27" fmla="*/ 16 h 18"/>
                  <a:gd name="T28" fmla="*/ 0 w 18"/>
                  <a:gd name="T29" fmla="*/ 16 h 18"/>
                  <a:gd name="T30" fmla="*/ 0 w 18"/>
                  <a:gd name="T31" fmla="*/ 14 h 18"/>
                  <a:gd name="T32" fmla="*/ 0 w 18"/>
                  <a:gd name="T33" fmla="*/ 14 h 18"/>
                  <a:gd name="T34" fmla="*/ 0 w 18"/>
                  <a:gd name="T35" fmla="*/ 14 h 18"/>
                  <a:gd name="T36" fmla="*/ 0 w 18"/>
                  <a:gd name="T37" fmla="*/ 9 h 18"/>
                  <a:gd name="T38" fmla="*/ 0 w 18"/>
                  <a:gd name="T39" fmla="*/ 9 h 18"/>
                  <a:gd name="T40" fmla="*/ 0 w 18"/>
                  <a:gd name="T41" fmla="*/ 9 h 18"/>
                  <a:gd name="T42" fmla="*/ 0 w 18"/>
                  <a:gd name="T43" fmla="*/ 7 h 18"/>
                  <a:gd name="T44" fmla="*/ 3 w 18"/>
                  <a:gd name="T45" fmla="*/ 7 h 18"/>
                  <a:gd name="T46" fmla="*/ 3 w 18"/>
                  <a:gd name="T47" fmla="*/ 7 h 18"/>
                  <a:gd name="T48" fmla="*/ 3 w 18"/>
                  <a:gd name="T49" fmla="*/ 5 h 18"/>
                  <a:gd name="T50" fmla="*/ 3 w 18"/>
                  <a:gd name="T51" fmla="*/ 3 h 18"/>
                  <a:gd name="T52" fmla="*/ 3 w 18"/>
                  <a:gd name="T53" fmla="*/ 0 h 18"/>
                  <a:gd name="T54" fmla="*/ 7 w 18"/>
                  <a:gd name="T55" fmla="*/ 3 h 18"/>
                  <a:gd name="T56" fmla="*/ 7 w 18"/>
                  <a:gd name="T57" fmla="*/ 3 h 18"/>
                  <a:gd name="T58" fmla="*/ 7 w 18"/>
                  <a:gd name="T59" fmla="*/ 3 h 18"/>
                  <a:gd name="T60" fmla="*/ 9 w 18"/>
                  <a:gd name="T61" fmla="*/ 3 h 18"/>
                  <a:gd name="T62" fmla="*/ 9 w 18"/>
                  <a:gd name="T63" fmla="*/ 3 h 18"/>
                  <a:gd name="T64" fmla="*/ 12 w 18"/>
                  <a:gd name="T65" fmla="*/ 3 h 18"/>
                  <a:gd name="T66" fmla="*/ 12 w 18"/>
                  <a:gd name="T67" fmla="*/ 3 h 18"/>
                  <a:gd name="T68" fmla="*/ 14 w 18"/>
                  <a:gd name="T69" fmla="*/ 3 h 18"/>
                  <a:gd name="T70" fmla="*/ 14 w 18"/>
                  <a:gd name="T71" fmla="*/ 3 h 18"/>
                  <a:gd name="T72" fmla="*/ 16 w 18"/>
                  <a:gd name="T73" fmla="*/ 5 h 18"/>
                  <a:gd name="T74" fmla="*/ 18 w 18"/>
                  <a:gd name="T75" fmla="*/ 5 h 18"/>
                  <a:gd name="T76" fmla="*/ 18 w 18"/>
                  <a:gd name="T77" fmla="*/ 7 h 18"/>
                  <a:gd name="T78" fmla="*/ 16 w 18"/>
                  <a:gd name="T79" fmla="*/ 7 h 18"/>
                  <a:gd name="T80" fmla="*/ 16 w 18"/>
                  <a:gd name="T81" fmla="*/ 7 h 18"/>
                  <a:gd name="T82" fmla="*/ 16 w 18"/>
                  <a:gd name="T83" fmla="*/ 9 h 18"/>
                  <a:gd name="T84" fmla="*/ 16 w 18"/>
                  <a:gd name="T85" fmla="*/ 12 h 18"/>
                  <a:gd name="T86" fmla="*/ 16 w 18"/>
                  <a:gd name="T87" fmla="*/ 14 h 18"/>
                  <a:gd name="T88" fmla="*/ 16 w 18"/>
                  <a:gd name="T89" fmla="*/ 14 h 18"/>
                  <a:gd name="T90" fmla="*/ 16 w 18"/>
                  <a:gd name="T91" fmla="*/ 14 h 18"/>
                  <a:gd name="T92" fmla="*/ 16 w 18"/>
                  <a:gd name="T93" fmla="*/ 14 h 18"/>
                  <a:gd name="T94" fmla="*/ 16 w 18"/>
                  <a:gd name="T95" fmla="*/ 14 h 18"/>
                  <a:gd name="T96" fmla="*/ 14 w 18"/>
                  <a:gd name="T9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" h="18">
                    <a:moveTo>
                      <a:pt x="14" y="16"/>
                    </a:move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6" name="Freeform 104">
                <a:extLst>
                  <a:ext uri="{FF2B5EF4-FFF2-40B4-BE49-F238E27FC236}">
                    <a16:creationId xmlns:a16="http://schemas.microsoft.com/office/drawing/2014/main" id="{173CB662-D163-4504-8D58-5FD9D1648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594"/>
                <a:ext cx="18" cy="18"/>
              </a:xfrm>
              <a:custGeom>
                <a:avLst/>
                <a:gdLst>
                  <a:gd name="T0" fmla="*/ 16 w 18"/>
                  <a:gd name="T1" fmla="*/ 18 h 18"/>
                  <a:gd name="T2" fmla="*/ 16 w 18"/>
                  <a:gd name="T3" fmla="*/ 18 h 18"/>
                  <a:gd name="T4" fmla="*/ 14 w 18"/>
                  <a:gd name="T5" fmla="*/ 18 h 18"/>
                  <a:gd name="T6" fmla="*/ 14 w 18"/>
                  <a:gd name="T7" fmla="*/ 18 h 18"/>
                  <a:gd name="T8" fmla="*/ 11 w 18"/>
                  <a:gd name="T9" fmla="*/ 18 h 18"/>
                  <a:gd name="T10" fmla="*/ 11 w 18"/>
                  <a:gd name="T11" fmla="*/ 16 h 18"/>
                  <a:gd name="T12" fmla="*/ 9 w 18"/>
                  <a:gd name="T13" fmla="*/ 16 h 18"/>
                  <a:gd name="T14" fmla="*/ 9 w 18"/>
                  <a:gd name="T15" fmla="*/ 16 h 18"/>
                  <a:gd name="T16" fmla="*/ 7 w 18"/>
                  <a:gd name="T17" fmla="*/ 16 h 18"/>
                  <a:gd name="T18" fmla="*/ 7 w 18"/>
                  <a:gd name="T19" fmla="*/ 16 h 18"/>
                  <a:gd name="T20" fmla="*/ 7 w 18"/>
                  <a:gd name="T21" fmla="*/ 16 h 18"/>
                  <a:gd name="T22" fmla="*/ 5 w 18"/>
                  <a:gd name="T23" fmla="*/ 16 h 18"/>
                  <a:gd name="T24" fmla="*/ 0 w 18"/>
                  <a:gd name="T25" fmla="*/ 13 h 18"/>
                  <a:gd name="T26" fmla="*/ 0 w 18"/>
                  <a:gd name="T27" fmla="*/ 13 h 18"/>
                  <a:gd name="T28" fmla="*/ 0 w 18"/>
                  <a:gd name="T29" fmla="*/ 11 h 18"/>
                  <a:gd name="T30" fmla="*/ 2 w 18"/>
                  <a:gd name="T31" fmla="*/ 9 h 18"/>
                  <a:gd name="T32" fmla="*/ 2 w 18"/>
                  <a:gd name="T33" fmla="*/ 9 h 18"/>
                  <a:gd name="T34" fmla="*/ 2 w 18"/>
                  <a:gd name="T35" fmla="*/ 9 h 18"/>
                  <a:gd name="T36" fmla="*/ 2 w 18"/>
                  <a:gd name="T37" fmla="*/ 7 h 18"/>
                  <a:gd name="T38" fmla="*/ 2 w 18"/>
                  <a:gd name="T39" fmla="*/ 2 h 18"/>
                  <a:gd name="T40" fmla="*/ 2 w 18"/>
                  <a:gd name="T41" fmla="*/ 2 h 18"/>
                  <a:gd name="T42" fmla="*/ 5 w 18"/>
                  <a:gd name="T43" fmla="*/ 0 h 18"/>
                  <a:gd name="T44" fmla="*/ 5 w 18"/>
                  <a:gd name="T45" fmla="*/ 0 h 18"/>
                  <a:gd name="T46" fmla="*/ 5 w 18"/>
                  <a:gd name="T47" fmla="*/ 0 h 18"/>
                  <a:gd name="T48" fmla="*/ 5 w 18"/>
                  <a:gd name="T49" fmla="*/ 0 h 18"/>
                  <a:gd name="T50" fmla="*/ 7 w 18"/>
                  <a:gd name="T51" fmla="*/ 0 h 18"/>
                  <a:gd name="T52" fmla="*/ 9 w 18"/>
                  <a:gd name="T53" fmla="*/ 0 h 18"/>
                  <a:gd name="T54" fmla="*/ 9 w 18"/>
                  <a:gd name="T55" fmla="*/ 0 h 18"/>
                  <a:gd name="T56" fmla="*/ 11 w 18"/>
                  <a:gd name="T57" fmla="*/ 2 h 18"/>
                  <a:gd name="T58" fmla="*/ 11 w 18"/>
                  <a:gd name="T59" fmla="*/ 2 h 18"/>
                  <a:gd name="T60" fmla="*/ 14 w 18"/>
                  <a:gd name="T61" fmla="*/ 2 h 18"/>
                  <a:gd name="T62" fmla="*/ 14 w 18"/>
                  <a:gd name="T63" fmla="*/ 2 h 18"/>
                  <a:gd name="T64" fmla="*/ 18 w 18"/>
                  <a:gd name="T65" fmla="*/ 2 h 18"/>
                  <a:gd name="T66" fmla="*/ 18 w 18"/>
                  <a:gd name="T67" fmla="*/ 4 h 18"/>
                  <a:gd name="T68" fmla="*/ 18 w 18"/>
                  <a:gd name="T69" fmla="*/ 4 h 18"/>
                  <a:gd name="T70" fmla="*/ 18 w 18"/>
                  <a:gd name="T71" fmla="*/ 7 h 18"/>
                  <a:gd name="T72" fmla="*/ 18 w 18"/>
                  <a:gd name="T73" fmla="*/ 7 h 18"/>
                  <a:gd name="T74" fmla="*/ 18 w 18"/>
                  <a:gd name="T75" fmla="*/ 7 h 18"/>
                  <a:gd name="T76" fmla="*/ 18 w 18"/>
                  <a:gd name="T77" fmla="*/ 7 h 18"/>
                  <a:gd name="T78" fmla="*/ 16 w 18"/>
                  <a:gd name="T79" fmla="*/ 9 h 18"/>
                  <a:gd name="T80" fmla="*/ 16 w 18"/>
                  <a:gd name="T81" fmla="*/ 9 h 18"/>
                  <a:gd name="T82" fmla="*/ 16 w 18"/>
                  <a:gd name="T83" fmla="*/ 11 h 18"/>
                  <a:gd name="T84" fmla="*/ 16 w 18"/>
                  <a:gd name="T85" fmla="*/ 11 h 18"/>
                  <a:gd name="T86" fmla="*/ 16 w 18"/>
                  <a:gd name="T87" fmla="*/ 11 h 18"/>
                  <a:gd name="T88" fmla="*/ 16 w 18"/>
                  <a:gd name="T89" fmla="*/ 11 h 18"/>
                  <a:gd name="T90" fmla="*/ 16 w 18"/>
                  <a:gd name="T91" fmla="*/ 11 h 18"/>
                  <a:gd name="T92" fmla="*/ 16 w 18"/>
                  <a:gd name="T93" fmla="*/ 13 h 18"/>
                  <a:gd name="T94" fmla="*/ 16 w 18"/>
                  <a:gd name="T95" fmla="*/ 13 h 18"/>
                  <a:gd name="T96" fmla="*/ 16 w 18"/>
                  <a:gd name="T97" fmla="*/ 16 h 18"/>
                  <a:gd name="T98" fmla="*/ 16 w 18"/>
                  <a:gd name="T99" fmla="*/ 16 h 18"/>
                  <a:gd name="T100" fmla="*/ 16 w 18"/>
                  <a:gd name="T101" fmla="*/ 16 h 18"/>
                  <a:gd name="T102" fmla="*/ 16 w 18"/>
                  <a:gd name="T103" fmla="*/ 16 h 18"/>
                  <a:gd name="T104" fmla="*/ 16 w 18"/>
                  <a:gd name="T105" fmla="*/ 16 h 18"/>
                  <a:gd name="T106" fmla="*/ 16 w 18"/>
                  <a:gd name="T107" fmla="*/ 16 h 18"/>
                  <a:gd name="T108" fmla="*/ 16 w 18"/>
                  <a:gd name="T10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" h="18">
                    <a:moveTo>
                      <a:pt x="16" y="18"/>
                    </a:moveTo>
                    <a:lnTo>
                      <a:pt x="16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7" name="Freeform 105">
                <a:extLst>
                  <a:ext uri="{FF2B5EF4-FFF2-40B4-BE49-F238E27FC236}">
                    <a16:creationId xmlns:a16="http://schemas.microsoft.com/office/drawing/2014/main" id="{61AB05E9-1A24-40DA-9FB0-531DE2F0C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596"/>
                <a:ext cx="18" cy="18"/>
              </a:xfrm>
              <a:custGeom>
                <a:avLst/>
                <a:gdLst>
                  <a:gd name="T0" fmla="*/ 16 w 18"/>
                  <a:gd name="T1" fmla="*/ 16 h 18"/>
                  <a:gd name="T2" fmla="*/ 16 w 18"/>
                  <a:gd name="T3" fmla="*/ 18 h 18"/>
                  <a:gd name="T4" fmla="*/ 16 w 18"/>
                  <a:gd name="T5" fmla="*/ 18 h 18"/>
                  <a:gd name="T6" fmla="*/ 16 w 18"/>
                  <a:gd name="T7" fmla="*/ 18 h 18"/>
                  <a:gd name="T8" fmla="*/ 16 w 18"/>
                  <a:gd name="T9" fmla="*/ 18 h 18"/>
                  <a:gd name="T10" fmla="*/ 11 w 18"/>
                  <a:gd name="T11" fmla="*/ 18 h 18"/>
                  <a:gd name="T12" fmla="*/ 9 w 18"/>
                  <a:gd name="T13" fmla="*/ 18 h 18"/>
                  <a:gd name="T14" fmla="*/ 7 w 18"/>
                  <a:gd name="T15" fmla="*/ 18 h 18"/>
                  <a:gd name="T16" fmla="*/ 7 w 18"/>
                  <a:gd name="T17" fmla="*/ 18 h 18"/>
                  <a:gd name="T18" fmla="*/ 7 w 18"/>
                  <a:gd name="T19" fmla="*/ 18 h 18"/>
                  <a:gd name="T20" fmla="*/ 7 w 18"/>
                  <a:gd name="T21" fmla="*/ 18 h 18"/>
                  <a:gd name="T22" fmla="*/ 7 w 18"/>
                  <a:gd name="T23" fmla="*/ 18 h 18"/>
                  <a:gd name="T24" fmla="*/ 4 w 18"/>
                  <a:gd name="T25" fmla="*/ 16 h 18"/>
                  <a:gd name="T26" fmla="*/ 4 w 18"/>
                  <a:gd name="T27" fmla="*/ 16 h 18"/>
                  <a:gd name="T28" fmla="*/ 0 w 18"/>
                  <a:gd name="T29" fmla="*/ 16 h 18"/>
                  <a:gd name="T30" fmla="*/ 0 w 18"/>
                  <a:gd name="T31" fmla="*/ 16 h 18"/>
                  <a:gd name="T32" fmla="*/ 2 w 18"/>
                  <a:gd name="T33" fmla="*/ 14 h 18"/>
                  <a:gd name="T34" fmla="*/ 2 w 18"/>
                  <a:gd name="T35" fmla="*/ 14 h 18"/>
                  <a:gd name="T36" fmla="*/ 2 w 18"/>
                  <a:gd name="T37" fmla="*/ 14 h 18"/>
                  <a:gd name="T38" fmla="*/ 2 w 18"/>
                  <a:gd name="T39" fmla="*/ 14 h 18"/>
                  <a:gd name="T40" fmla="*/ 2 w 18"/>
                  <a:gd name="T41" fmla="*/ 11 h 18"/>
                  <a:gd name="T42" fmla="*/ 2 w 18"/>
                  <a:gd name="T43" fmla="*/ 11 h 18"/>
                  <a:gd name="T44" fmla="*/ 2 w 18"/>
                  <a:gd name="T45" fmla="*/ 11 h 18"/>
                  <a:gd name="T46" fmla="*/ 2 w 18"/>
                  <a:gd name="T47" fmla="*/ 9 h 18"/>
                  <a:gd name="T48" fmla="*/ 2 w 18"/>
                  <a:gd name="T49" fmla="*/ 7 h 18"/>
                  <a:gd name="T50" fmla="*/ 2 w 18"/>
                  <a:gd name="T51" fmla="*/ 7 h 18"/>
                  <a:gd name="T52" fmla="*/ 2 w 18"/>
                  <a:gd name="T53" fmla="*/ 7 h 18"/>
                  <a:gd name="T54" fmla="*/ 4 w 18"/>
                  <a:gd name="T55" fmla="*/ 0 h 18"/>
                  <a:gd name="T56" fmla="*/ 7 w 18"/>
                  <a:gd name="T57" fmla="*/ 2 h 18"/>
                  <a:gd name="T58" fmla="*/ 9 w 18"/>
                  <a:gd name="T59" fmla="*/ 2 h 18"/>
                  <a:gd name="T60" fmla="*/ 11 w 18"/>
                  <a:gd name="T61" fmla="*/ 5 h 18"/>
                  <a:gd name="T62" fmla="*/ 11 w 18"/>
                  <a:gd name="T63" fmla="*/ 5 h 18"/>
                  <a:gd name="T64" fmla="*/ 11 w 18"/>
                  <a:gd name="T65" fmla="*/ 7 h 18"/>
                  <a:gd name="T66" fmla="*/ 13 w 18"/>
                  <a:gd name="T67" fmla="*/ 7 h 18"/>
                  <a:gd name="T68" fmla="*/ 18 w 18"/>
                  <a:gd name="T69" fmla="*/ 9 h 18"/>
                  <a:gd name="T70" fmla="*/ 18 w 18"/>
                  <a:gd name="T71" fmla="*/ 9 h 18"/>
                  <a:gd name="T72" fmla="*/ 18 w 18"/>
                  <a:gd name="T73" fmla="*/ 11 h 18"/>
                  <a:gd name="T74" fmla="*/ 16 w 18"/>
                  <a:gd name="T75" fmla="*/ 11 h 18"/>
                  <a:gd name="T76" fmla="*/ 16 w 18"/>
                  <a:gd name="T77" fmla="*/ 14 h 18"/>
                  <a:gd name="T78" fmla="*/ 16 w 18"/>
                  <a:gd name="T79" fmla="*/ 16 h 18"/>
                  <a:gd name="T80" fmla="*/ 16 w 18"/>
                  <a:gd name="T81" fmla="*/ 16 h 18"/>
                  <a:gd name="T82" fmla="*/ 16 w 18"/>
                  <a:gd name="T8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18">
                    <a:moveTo>
                      <a:pt x="16" y="16"/>
                    </a:move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8" name="Freeform 106">
                <a:extLst>
                  <a:ext uri="{FF2B5EF4-FFF2-40B4-BE49-F238E27FC236}">
                    <a16:creationId xmlns:a16="http://schemas.microsoft.com/office/drawing/2014/main" id="{9A185E84-AAFC-4ED1-8EA8-231BDD7D3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607"/>
                <a:ext cx="18" cy="18"/>
              </a:xfrm>
              <a:custGeom>
                <a:avLst/>
                <a:gdLst>
                  <a:gd name="T0" fmla="*/ 4 w 18"/>
                  <a:gd name="T1" fmla="*/ 0 h 18"/>
                  <a:gd name="T2" fmla="*/ 7 w 18"/>
                  <a:gd name="T3" fmla="*/ 0 h 18"/>
                  <a:gd name="T4" fmla="*/ 7 w 18"/>
                  <a:gd name="T5" fmla="*/ 0 h 18"/>
                  <a:gd name="T6" fmla="*/ 9 w 18"/>
                  <a:gd name="T7" fmla="*/ 0 h 18"/>
                  <a:gd name="T8" fmla="*/ 9 w 18"/>
                  <a:gd name="T9" fmla="*/ 0 h 18"/>
                  <a:gd name="T10" fmla="*/ 11 w 18"/>
                  <a:gd name="T11" fmla="*/ 0 h 18"/>
                  <a:gd name="T12" fmla="*/ 11 w 18"/>
                  <a:gd name="T13" fmla="*/ 0 h 18"/>
                  <a:gd name="T14" fmla="*/ 13 w 18"/>
                  <a:gd name="T15" fmla="*/ 3 h 18"/>
                  <a:gd name="T16" fmla="*/ 16 w 18"/>
                  <a:gd name="T17" fmla="*/ 3 h 18"/>
                  <a:gd name="T18" fmla="*/ 16 w 18"/>
                  <a:gd name="T19" fmla="*/ 3 h 18"/>
                  <a:gd name="T20" fmla="*/ 18 w 18"/>
                  <a:gd name="T21" fmla="*/ 3 h 18"/>
                  <a:gd name="T22" fmla="*/ 18 w 18"/>
                  <a:gd name="T23" fmla="*/ 5 h 18"/>
                  <a:gd name="T24" fmla="*/ 18 w 18"/>
                  <a:gd name="T25" fmla="*/ 5 h 18"/>
                  <a:gd name="T26" fmla="*/ 18 w 18"/>
                  <a:gd name="T27" fmla="*/ 7 h 18"/>
                  <a:gd name="T28" fmla="*/ 16 w 18"/>
                  <a:gd name="T29" fmla="*/ 9 h 18"/>
                  <a:gd name="T30" fmla="*/ 16 w 18"/>
                  <a:gd name="T31" fmla="*/ 12 h 18"/>
                  <a:gd name="T32" fmla="*/ 16 w 18"/>
                  <a:gd name="T33" fmla="*/ 14 h 18"/>
                  <a:gd name="T34" fmla="*/ 16 w 18"/>
                  <a:gd name="T35" fmla="*/ 16 h 18"/>
                  <a:gd name="T36" fmla="*/ 16 w 18"/>
                  <a:gd name="T37" fmla="*/ 18 h 18"/>
                  <a:gd name="T38" fmla="*/ 13 w 18"/>
                  <a:gd name="T39" fmla="*/ 16 h 18"/>
                  <a:gd name="T40" fmla="*/ 13 w 18"/>
                  <a:gd name="T41" fmla="*/ 16 h 18"/>
                  <a:gd name="T42" fmla="*/ 11 w 18"/>
                  <a:gd name="T43" fmla="*/ 16 h 18"/>
                  <a:gd name="T44" fmla="*/ 11 w 18"/>
                  <a:gd name="T45" fmla="*/ 16 h 18"/>
                  <a:gd name="T46" fmla="*/ 11 w 18"/>
                  <a:gd name="T47" fmla="*/ 16 h 18"/>
                  <a:gd name="T48" fmla="*/ 11 w 18"/>
                  <a:gd name="T49" fmla="*/ 16 h 18"/>
                  <a:gd name="T50" fmla="*/ 2 w 18"/>
                  <a:gd name="T51" fmla="*/ 14 h 18"/>
                  <a:gd name="T52" fmla="*/ 0 w 18"/>
                  <a:gd name="T53" fmla="*/ 14 h 18"/>
                  <a:gd name="T54" fmla="*/ 0 w 18"/>
                  <a:gd name="T55" fmla="*/ 14 h 18"/>
                  <a:gd name="T56" fmla="*/ 0 w 18"/>
                  <a:gd name="T57" fmla="*/ 12 h 18"/>
                  <a:gd name="T58" fmla="*/ 0 w 18"/>
                  <a:gd name="T59" fmla="*/ 12 h 18"/>
                  <a:gd name="T60" fmla="*/ 0 w 18"/>
                  <a:gd name="T61" fmla="*/ 9 h 18"/>
                  <a:gd name="T62" fmla="*/ 2 w 18"/>
                  <a:gd name="T63" fmla="*/ 9 h 18"/>
                  <a:gd name="T64" fmla="*/ 2 w 18"/>
                  <a:gd name="T65" fmla="*/ 9 h 18"/>
                  <a:gd name="T66" fmla="*/ 2 w 18"/>
                  <a:gd name="T67" fmla="*/ 7 h 18"/>
                  <a:gd name="T68" fmla="*/ 2 w 18"/>
                  <a:gd name="T69" fmla="*/ 7 h 18"/>
                  <a:gd name="T70" fmla="*/ 2 w 18"/>
                  <a:gd name="T71" fmla="*/ 5 h 18"/>
                  <a:gd name="T72" fmla="*/ 2 w 18"/>
                  <a:gd name="T73" fmla="*/ 3 h 18"/>
                  <a:gd name="T74" fmla="*/ 2 w 18"/>
                  <a:gd name="T75" fmla="*/ 3 h 18"/>
                  <a:gd name="T76" fmla="*/ 4 w 18"/>
                  <a:gd name="T77" fmla="*/ 0 h 18"/>
                  <a:gd name="T78" fmla="*/ 4 w 18"/>
                  <a:gd name="T79" fmla="*/ 0 h 18"/>
                  <a:gd name="T80" fmla="*/ 4 w 18"/>
                  <a:gd name="T8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9" name="Freeform 107">
                <a:extLst>
                  <a:ext uri="{FF2B5EF4-FFF2-40B4-BE49-F238E27FC236}">
                    <a16:creationId xmlns:a16="http://schemas.microsoft.com/office/drawing/2014/main" id="{B87A729D-54DE-42B7-8F0D-6EAF5EFC4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610"/>
                <a:ext cx="18" cy="18"/>
              </a:xfrm>
              <a:custGeom>
                <a:avLst/>
                <a:gdLst>
                  <a:gd name="T0" fmla="*/ 15 w 18"/>
                  <a:gd name="T1" fmla="*/ 13 h 18"/>
                  <a:gd name="T2" fmla="*/ 15 w 18"/>
                  <a:gd name="T3" fmla="*/ 13 h 18"/>
                  <a:gd name="T4" fmla="*/ 15 w 18"/>
                  <a:gd name="T5" fmla="*/ 13 h 18"/>
                  <a:gd name="T6" fmla="*/ 15 w 18"/>
                  <a:gd name="T7" fmla="*/ 15 h 18"/>
                  <a:gd name="T8" fmla="*/ 15 w 18"/>
                  <a:gd name="T9" fmla="*/ 18 h 18"/>
                  <a:gd name="T10" fmla="*/ 13 w 18"/>
                  <a:gd name="T11" fmla="*/ 18 h 18"/>
                  <a:gd name="T12" fmla="*/ 13 w 18"/>
                  <a:gd name="T13" fmla="*/ 18 h 18"/>
                  <a:gd name="T14" fmla="*/ 11 w 18"/>
                  <a:gd name="T15" fmla="*/ 18 h 18"/>
                  <a:gd name="T16" fmla="*/ 11 w 18"/>
                  <a:gd name="T17" fmla="*/ 18 h 18"/>
                  <a:gd name="T18" fmla="*/ 9 w 18"/>
                  <a:gd name="T19" fmla="*/ 18 h 18"/>
                  <a:gd name="T20" fmla="*/ 9 w 18"/>
                  <a:gd name="T21" fmla="*/ 18 h 18"/>
                  <a:gd name="T22" fmla="*/ 6 w 18"/>
                  <a:gd name="T23" fmla="*/ 15 h 18"/>
                  <a:gd name="T24" fmla="*/ 6 w 18"/>
                  <a:gd name="T25" fmla="*/ 15 h 18"/>
                  <a:gd name="T26" fmla="*/ 4 w 18"/>
                  <a:gd name="T27" fmla="*/ 15 h 18"/>
                  <a:gd name="T28" fmla="*/ 0 w 18"/>
                  <a:gd name="T29" fmla="*/ 15 h 18"/>
                  <a:gd name="T30" fmla="*/ 2 w 18"/>
                  <a:gd name="T31" fmla="*/ 11 h 18"/>
                  <a:gd name="T32" fmla="*/ 2 w 18"/>
                  <a:gd name="T33" fmla="*/ 9 h 18"/>
                  <a:gd name="T34" fmla="*/ 2 w 18"/>
                  <a:gd name="T35" fmla="*/ 6 h 18"/>
                  <a:gd name="T36" fmla="*/ 2 w 18"/>
                  <a:gd name="T37" fmla="*/ 6 h 18"/>
                  <a:gd name="T38" fmla="*/ 2 w 18"/>
                  <a:gd name="T39" fmla="*/ 6 h 18"/>
                  <a:gd name="T40" fmla="*/ 2 w 18"/>
                  <a:gd name="T41" fmla="*/ 4 h 18"/>
                  <a:gd name="T42" fmla="*/ 4 w 18"/>
                  <a:gd name="T43" fmla="*/ 0 h 18"/>
                  <a:gd name="T44" fmla="*/ 9 w 18"/>
                  <a:gd name="T45" fmla="*/ 2 h 18"/>
                  <a:gd name="T46" fmla="*/ 9 w 18"/>
                  <a:gd name="T47" fmla="*/ 2 h 18"/>
                  <a:gd name="T48" fmla="*/ 11 w 18"/>
                  <a:gd name="T49" fmla="*/ 2 h 18"/>
                  <a:gd name="T50" fmla="*/ 11 w 18"/>
                  <a:gd name="T51" fmla="*/ 2 h 18"/>
                  <a:gd name="T52" fmla="*/ 13 w 18"/>
                  <a:gd name="T53" fmla="*/ 2 h 18"/>
                  <a:gd name="T54" fmla="*/ 15 w 18"/>
                  <a:gd name="T55" fmla="*/ 2 h 18"/>
                  <a:gd name="T56" fmla="*/ 18 w 18"/>
                  <a:gd name="T57" fmla="*/ 4 h 18"/>
                  <a:gd name="T58" fmla="*/ 18 w 18"/>
                  <a:gd name="T59" fmla="*/ 6 h 18"/>
                  <a:gd name="T60" fmla="*/ 18 w 18"/>
                  <a:gd name="T61" fmla="*/ 6 h 18"/>
                  <a:gd name="T62" fmla="*/ 18 w 18"/>
                  <a:gd name="T63" fmla="*/ 6 h 18"/>
                  <a:gd name="T64" fmla="*/ 18 w 18"/>
                  <a:gd name="T65" fmla="*/ 9 h 18"/>
                  <a:gd name="T66" fmla="*/ 15 w 18"/>
                  <a:gd name="T6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5" y="13"/>
                    </a:moveTo>
                    <a:lnTo>
                      <a:pt x="15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0" name="Freeform 108">
                <a:extLst>
                  <a:ext uri="{FF2B5EF4-FFF2-40B4-BE49-F238E27FC236}">
                    <a16:creationId xmlns:a16="http://schemas.microsoft.com/office/drawing/2014/main" id="{9787F9F9-813C-4CC1-AC60-1A6848AA1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614"/>
                <a:ext cx="18" cy="18"/>
              </a:xfrm>
              <a:custGeom>
                <a:avLst/>
                <a:gdLst>
                  <a:gd name="T0" fmla="*/ 13 w 18"/>
                  <a:gd name="T1" fmla="*/ 18 h 18"/>
                  <a:gd name="T2" fmla="*/ 13 w 18"/>
                  <a:gd name="T3" fmla="*/ 18 h 18"/>
                  <a:gd name="T4" fmla="*/ 13 w 18"/>
                  <a:gd name="T5" fmla="*/ 18 h 18"/>
                  <a:gd name="T6" fmla="*/ 11 w 18"/>
                  <a:gd name="T7" fmla="*/ 18 h 18"/>
                  <a:gd name="T8" fmla="*/ 11 w 18"/>
                  <a:gd name="T9" fmla="*/ 18 h 18"/>
                  <a:gd name="T10" fmla="*/ 9 w 18"/>
                  <a:gd name="T11" fmla="*/ 16 h 18"/>
                  <a:gd name="T12" fmla="*/ 9 w 18"/>
                  <a:gd name="T13" fmla="*/ 16 h 18"/>
                  <a:gd name="T14" fmla="*/ 6 w 18"/>
                  <a:gd name="T15" fmla="*/ 16 h 18"/>
                  <a:gd name="T16" fmla="*/ 6 w 18"/>
                  <a:gd name="T17" fmla="*/ 16 h 18"/>
                  <a:gd name="T18" fmla="*/ 4 w 18"/>
                  <a:gd name="T19" fmla="*/ 16 h 18"/>
                  <a:gd name="T20" fmla="*/ 4 w 18"/>
                  <a:gd name="T21" fmla="*/ 16 h 18"/>
                  <a:gd name="T22" fmla="*/ 4 w 18"/>
                  <a:gd name="T23" fmla="*/ 16 h 18"/>
                  <a:gd name="T24" fmla="*/ 2 w 18"/>
                  <a:gd name="T25" fmla="*/ 16 h 18"/>
                  <a:gd name="T26" fmla="*/ 0 w 18"/>
                  <a:gd name="T27" fmla="*/ 14 h 18"/>
                  <a:gd name="T28" fmla="*/ 0 w 18"/>
                  <a:gd name="T29" fmla="*/ 14 h 18"/>
                  <a:gd name="T30" fmla="*/ 0 w 18"/>
                  <a:gd name="T31" fmla="*/ 11 h 18"/>
                  <a:gd name="T32" fmla="*/ 0 w 18"/>
                  <a:gd name="T33" fmla="*/ 11 h 18"/>
                  <a:gd name="T34" fmla="*/ 0 w 18"/>
                  <a:gd name="T35" fmla="*/ 9 h 18"/>
                  <a:gd name="T36" fmla="*/ 0 w 18"/>
                  <a:gd name="T37" fmla="*/ 9 h 18"/>
                  <a:gd name="T38" fmla="*/ 0 w 18"/>
                  <a:gd name="T39" fmla="*/ 9 h 18"/>
                  <a:gd name="T40" fmla="*/ 0 w 18"/>
                  <a:gd name="T41" fmla="*/ 7 h 18"/>
                  <a:gd name="T42" fmla="*/ 2 w 18"/>
                  <a:gd name="T43" fmla="*/ 7 h 18"/>
                  <a:gd name="T44" fmla="*/ 2 w 18"/>
                  <a:gd name="T45" fmla="*/ 5 h 18"/>
                  <a:gd name="T46" fmla="*/ 2 w 18"/>
                  <a:gd name="T47" fmla="*/ 2 h 18"/>
                  <a:gd name="T48" fmla="*/ 2 w 18"/>
                  <a:gd name="T49" fmla="*/ 2 h 18"/>
                  <a:gd name="T50" fmla="*/ 2 w 18"/>
                  <a:gd name="T51" fmla="*/ 2 h 18"/>
                  <a:gd name="T52" fmla="*/ 2 w 18"/>
                  <a:gd name="T53" fmla="*/ 0 h 18"/>
                  <a:gd name="T54" fmla="*/ 4 w 18"/>
                  <a:gd name="T55" fmla="*/ 0 h 18"/>
                  <a:gd name="T56" fmla="*/ 6 w 18"/>
                  <a:gd name="T57" fmla="*/ 0 h 18"/>
                  <a:gd name="T58" fmla="*/ 15 w 18"/>
                  <a:gd name="T59" fmla="*/ 2 h 18"/>
                  <a:gd name="T60" fmla="*/ 15 w 18"/>
                  <a:gd name="T61" fmla="*/ 2 h 18"/>
                  <a:gd name="T62" fmla="*/ 15 w 18"/>
                  <a:gd name="T63" fmla="*/ 2 h 18"/>
                  <a:gd name="T64" fmla="*/ 18 w 18"/>
                  <a:gd name="T65" fmla="*/ 2 h 18"/>
                  <a:gd name="T66" fmla="*/ 15 w 18"/>
                  <a:gd name="T67" fmla="*/ 5 h 18"/>
                  <a:gd name="T68" fmla="*/ 15 w 18"/>
                  <a:gd name="T69" fmla="*/ 5 h 18"/>
                  <a:gd name="T70" fmla="*/ 15 w 18"/>
                  <a:gd name="T71" fmla="*/ 7 h 18"/>
                  <a:gd name="T72" fmla="*/ 15 w 18"/>
                  <a:gd name="T73" fmla="*/ 7 h 18"/>
                  <a:gd name="T74" fmla="*/ 15 w 18"/>
                  <a:gd name="T75" fmla="*/ 7 h 18"/>
                  <a:gd name="T76" fmla="*/ 15 w 18"/>
                  <a:gd name="T77" fmla="*/ 9 h 18"/>
                  <a:gd name="T78" fmla="*/ 15 w 18"/>
                  <a:gd name="T79" fmla="*/ 9 h 18"/>
                  <a:gd name="T80" fmla="*/ 15 w 18"/>
                  <a:gd name="T81" fmla="*/ 9 h 18"/>
                  <a:gd name="T82" fmla="*/ 15 w 18"/>
                  <a:gd name="T83" fmla="*/ 11 h 18"/>
                  <a:gd name="T84" fmla="*/ 15 w 18"/>
                  <a:gd name="T85" fmla="*/ 11 h 18"/>
                  <a:gd name="T86" fmla="*/ 15 w 18"/>
                  <a:gd name="T87" fmla="*/ 14 h 18"/>
                  <a:gd name="T88" fmla="*/ 13 w 18"/>
                  <a:gd name="T89" fmla="*/ 16 h 18"/>
                  <a:gd name="T90" fmla="*/ 13 w 18"/>
                  <a:gd name="T91" fmla="*/ 16 h 18"/>
                  <a:gd name="T92" fmla="*/ 13 w 18"/>
                  <a:gd name="T9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" h="18">
                    <a:moveTo>
                      <a:pt x="13" y="18"/>
                    </a:moveTo>
                    <a:lnTo>
                      <a:pt x="13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1" name="Freeform 109">
                <a:extLst>
                  <a:ext uri="{FF2B5EF4-FFF2-40B4-BE49-F238E27FC236}">
                    <a16:creationId xmlns:a16="http://schemas.microsoft.com/office/drawing/2014/main" id="{BBC5828D-9799-4A60-8DB1-F275152D0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623"/>
                <a:ext cx="18" cy="18"/>
              </a:xfrm>
              <a:custGeom>
                <a:avLst/>
                <a:gdLst>
                  <a:gd name="T0" fmla="*/ 16 w 18"/>
                  <a:gd name="T1" fmla="*/ 16 h 18"/>
                  <a:gd name="T2" fmla="*/ 16 w 18"/>
                  <a:gd name="T3" fmla="*/ 18 h 18"/>
                  <a:gd name="T4" fmla="*/ 12 w 18"/>
                  <a:gd name="T5" fmla="*/ 18 h 18"/>
                  <a:gd name="T6" fmla="*/ 12 w 18"/>
                  <a:gd name="T7" fmla="*/ 16 h 18"/>
                  <a:gd name="T8" fmla="*/ 9 w 18"/>
                  <a:gd name="T9" fmla="*/ 16 h 18"/>
                  <a:gd name="T10" fmla="*/ 9 w 18"/>
                  <a:gd name="T11" fmla="*/ 16 h 18"/>
                  <a:gd name="T12" fmla="*/ 9 w 18"/>
                  <a:gd name="T13" fmla="*/ 16 h 18"/>
                  <a:gd name="T14" fmla="*/ 9 w 18"/>
                  <a:gd name="T15" fmla="*/ 16 h 18"/>
                  <a:gd name="T16" fmla="*/ 5 w 18"/>
                  <a:gd name="T17" fmla="*/ 16 h 18"/>
                  <a:gd name="T18" fmla="*/ 5 w 18"/>
                  <a:gd name="T19" fmla="*/ 16 h 18"/>
                  <a:gd name="T20" fmla="*/ 0 w 18"/>
                  <a:gd name="T21" fmla="*/ 14 h 18"/>
                  <a:gd name="T22" fmla="*/ 2 w 18"/>
                  <a:gd name="T23" fmla="*/ 14 h 18"/>
                  <a:gd name="T24" fmla="*/ 2 w 18"/>
                  <a:gd name="T25" fmla="*/ 9 h 18"/>
                  <a:gd name="T26" fmla="*/ 2 w 18"/>
                  <a:gd name="T27" fmla="*/ 9 h 18"/>
                  <a:gd name="T28" fmla="*/ 2 w 18"/>
                  <a:gd name="T29" fmla="*/ 9 h 18"/>
                  <a:gd name="T30" fmla="*/ 2 w 18"/>
                  <a:gd name="T31" fmla="*/ 7 h 18"/>
                  <a:gd name="T32" fmla="*/ 2 w 18"/>
                  <a:gd name="T33" fmla="*/ 7 h 18"/>
                  <a:gd name="T34" fmla="*/ 2 w 18"/>
                  <a:gd name="T35" fmla="*/ 5 h 18"/>
                  <a:gd name="T36" fmla="*/ 2 w 18"/>
                  <a:gd name="T37" fmla="*/ 5 h 18"/>
                  <a:gd name="T38" fmla="*/ 2 w 18"/>
                  <a:gd name="T39" fmla="*/ 5 h 18"/>
                  <a:gd name="T40" fmla="*/ 2 w 18"/>
                  <a:gd name="T41" fmla="*/ 5 h 18"/>
                  <a:gd name="T42" fmla="*/ 5 w 18"/>
                  <a:gd name="T43" fmla="*/ 2 h 18"/>
                  <a:gd name="T44" fmla="*/ 5 w 18"/>
                  <a:gd name="T45" fmla="*/ 2 h 18"/>
                  <a:gd name="T46" fmla="*/ 5 w 18"/>
                  <a:gd name="T47" fmla="*/ 0 h 18"/>
                  <a:gd name="T48" fmla="*/ 5 w 18"/>
                  <a:gd name="T49" fmla="*/ 0 h 18"/>
                  <a:gd name="T50" fmla="*/ 7 w 18"/>
                  <a:gd name="T51" fmla="*/ 0 h 18"/>
                  <a:gd name="T52" fmla="*/ 7 w 18"/>
                  <a:gd name="T53" fmla="*/ 0 h 18"/>
                  <a:gd name="T54" fmla="*/ 7 w 18"/>
                  <a:gd name="T55" fmla="*/ 0 h 18"/>
                  <a:gd name="T56" fmla="*/ 12 w 18"/>
                  <a:gd name="T57" fmla="*/ 2 h 18"/>
                  <a:gd name="T58" fmla="*/ 14 w 18"/>
                  <a:gd name="T59" fmla="*/ 2 h 18"/>
                  <a:gd name="T60" fmla="*/ 14 w 18"/>
                  <a:gd name="T61" fmla="*/ 2 h 18"/>
                  <a:gd name="T62" fmla="*/ 14 w 18"/>
                  <a:gd name="T63" fmla="*/ 2 h 18"/>
                  <a:gd name="T64" fmla="*/ 18 w 18"/>
                  <a:gd name="T65" fmla="*/ 2 h 18"/>
                  <a:gd name="T66" fmla="*/ 18 w 18"/>
                  <a:gd name="T67" fmla="*/ 2 h 18"/>
                  <a:gd name="T68" fmla="*/ 18 w 18"/>
                  <a:gd name="T69" fmla="*/ 5 h 18"/>
                  <a:gd name="T70" fmla="*/ 18 w 18"/>
                  <a:gd name="T71" fmla="*/ 7 h 18"/>
                  <a:gd name="T72" fmla="*/ 18 w 18"/>
                  <a:gd name="T73" fmla="*/ 7 h 18"/>
                  <a:gd name="T74" fmla="*/ 18 w 18"/>
                  <a:gd name="T75" fmla="*/ 9 h 18"/>
                  <a:gd name="T76" fmla="*/ 18 w 18"/>
                  <a:gd name="T77" fmla="*/ 12 h 18"/>
                  <a:gd name="T78" fmla="*/ 16 w 18"/>
                  <a:gd name="T79" fmla="*/ 14 h 18"/>
                  <a:gd name="T80" fmla="*/ 16 w 18"/>
                  <a:gd name="T8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8">
                    <a:moveTo>
                      <a:pt x="16" y="16"/>
                    </a:moveTo>
                    <a:lnTo>
                      <a:pt x="16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2" name="Freeform 110">
                <a:extLst>
                  <a:ext uri="{FF2B5EF4-FFF2-40B4-BE49-F238E27FC236}">
                    <a16:creationId xmlns:a16="http://schemas.microsoft.com/office/drawing/2014/main" id="{B166F2CA-1E76-421B-9F67-5CDCC33EF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628"/>
                <a:ext cx="18" cy="18"/>
              </a:xfrm>
              <a:custGeom>
                <a:avLst/>
                <a:gdLst>
                  <a:gd name="T0" fmla="*/ 14 w 18"/>
                  <a:gd name="T1" fmla="*/ 16 h 18"/>
                  <a:gd name="T2" fmla="*/ 14 w 18"/>
                  <a:gd name="T3" fmla="*/ 18 h 18"/>
                  <a:gd name="T4" fmla="*/ 9 w 18"/>
                  <a:gd name="T5" fmla="*/ 16 h 18"/>
                  <a:gd name="T6" fmla="*/ 9 w 18"/>
                  <a:gd name="T7" fmla="*/ 16 h 18"/>
                  <a:gd name="T8" fmla="*/ 9 w 18"/>
                  <a:gd name="T9" fmla="*/ 16 h 18"/>
                  <a:gd name="T10" fmla="*/ 5 w 18"/>
                  <a:gd name="T11" fmla="*/ 16 h 18"/>
                  <a:gd name="T12" fmla="*/ 5 w 18"/>
                  <a:gd name="T13" fmla="*/ 16 h 18"/>
                  <a:gd name="T14" fmla="*/ 5 w 18"/>
                  <a:gd name="T15" fmla="*/ 16 h 18"/>
                  <a:gd name="T16" fmla="*/ 3 w 18"/>
                  <a:gd name="T17" fmla="*/ 13 h 18"/>
                  <a:gd name="T18" fmla="*/ 0 w 18"/>
                  <a:gd name="T19" fmla="*/ 13 h 18"/>
                  <a:gd name="T20" fmla="*/ 0 w 18"/>
                  <a:gd name="T21" fmla="*/ 13 h 18"/>
                  <a:gd name="T22" fmla="*/ 0 w 18"/>
                  <a:gd name="T23" fmla="*/ 11 h 18"/>
                  <a:gd name="T24" fmla="*/ 0 w 18"/>
                  <a:gd name="T25" fmla="*/ 11 h 18"/>
                  <a:gd name="T26" fmla="*/ 0 w 18"/>
                  <a:gd name="T27" fmla="*/ 9 h 18"/>
                  <a:gd name="T28" fmla="*/ 3 w 18"/>
                  <a:gd name="T29" fmla="*/ 7 h 18"/>
                  <a:gd name="T30" fmla="*/ 3 w 18"/>
                  <a:gd name="T31" fmla="*/ 4 h 18"/>
                  <a:gd name="T32" fmla="*/ 3 w 18"/>
                  <a:gd name="T33" fmla="*/ 4 h 18"/>
                  <a:gd name="T34" fmla="*/ 3 w 18"/>
                  <a:gd name="T35" fmla="*/ 2 h 18"/>
                  <a:gd name="T36" fmla="*/ 3 w 18"/>
                  <a:gd name="T37" fmla="*/ 2 h 18"/>
                  <a:gd name="T38" fmla="*/ 3 w 18"/>
                  <a:gd name="T39" fmla="*/ 0 h 18"/>
                  <a:gd name="T40" fmla="*/ 3 w 18"/>
                  <a:gd name="T41" fmla="*/ 0 h 18"/>
                  <a:gd name="T42" fmla="*/ 7 w 18"/>
                  <a:gd name="T43" fmla="*/ 0 h 18"/>
                  <a:gd name="T44" fmla="*/ 7 w 18"/>
                  <a:gd name="T45" fmla="*/ 0 h 18"/>
                  <a:gd name="T46" fmla="*/ 9 w 18"/>
                  <a:gd name="T47" fmla="*/ 0 h 18"/>
                  <a:gd name="T48" fmla="*/ 9 w 18"/>
                  <a:gd name="T49" fmla="*/ 0 h 18"/>
                  <a:gd name="T50" fmla="*/ 12 w 18"/>
                  <a:gd name="T51" fmla="*/ 0 h 18"/>
                  <a:gd name="T52" fmla="*/ 18 w 18"/>
                  <a:gd name="T53" fmla="*/ 2 h 18"/>
                  <a:gd name="T54" fmla="*/ 18 w 18"/>
                  <a:gd name="T55" fmla="*/ 2 h 18"/>
                  <a:gd name="T56" fmla="*/ 18 w 18"/>
                  <a:gd name="T57" fmla="*/ 4 h 18"/>
                  <a:gd name="T58" fmla="*/ 16 w 18"/>
                  <a:gd name="T59" fmla="*/ 4 h 18"/>
                  <a:gd name="T60" fmla="*/ 16 w 18"/>
                  <a:gd name="T61" fmla="*/ 7 h 18"/>
                  <a:gd name="T62" fmla="*/ 16 w 18"/>
                  <a:gd name="T63" fmla="*/ 7 h 18"/>
                  <a:gd name="T64" fmla="*/ 16 w 18"/>
                  <a:gd name="T65" fmla="*/ 9 h 18"/>
                  <a:gd name="T66" fmla="*/ 16 w 18"/>
                  <a:gd name="T67" fmla="*/ 9 h 18"/>
                  <a:gd name="T68" fmla="*/ 16 w 18"/>
                  <a:gd name="T69" fmla="*/ 9 h 18"/>
                  <a:gd name="T70" fmla="*/ 16 w 18"/>
                  <a:gd name="T71" fmla="*/ 11 h 18"/>
                  <a:gd name="T72" fmla="*/ 16 w 18"/>
                  <a:gd name="T73" fmla="*/ 13 h 18"/>
                  <a:gd name="T74" fmla="*/ 14 w 18"/>
                  <a:gd name="T7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18">
                    <a:moveTo>
                      <a:pt x="14" y="16"/>
                    </a:moveTo>
                    <a:lnTo>
                      <a:pt x="14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3" name="Freeform 111">
                <a:extLst>
                  <a:ext uri="{FF2B5EF4-FFF2-40B4-BE49-F238E27FC236}">
                    <a16:creationId xmlns:a16="http://schemas.microsoft.com/office/drawing/2014/main" id="{567A7AB4-B029-4EAF-BF6E-D60DA3BD2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630"/>
                <a:ext cx="18" cy="18"/>
              </a:xfrm>
              <a:custGeom>
                <a:avLst/>
                <a:gdLst>
                  <a:gd name="T0" fmla="*/ 16 w 18"/>
                  <a:gd name="T1" fmla="*/ 11 h 18"/>
                  <a:gd name="T2" fmla="*/ 16 w 18"/>
                  <a:gd name="T3" fmla="*/ 11 h 18"/>
                  <a:gd name="T4" fmla="*/ 16 w 18"/>
                  <a:gd name="T5" fmla="*/ 11 h 18"/>
                  <a:gd name="T6" fmla="*/ 16 w 18"/>
                  <a:gd name="T7" fmla="*/ 11 h 18"/>
                  <a:gd name="T8" fmla="*/ 16 w 18"/>
                  <a:gd name="T9" fmla="*/ 14 h 18"/>
                  <a:gd name="T10" fmla="*/ 16 w 18"/>
                  <a:gd name="T11" fmla="*/ 14 h 18"/>
                  <a:gd name="T12" fmla="*/ 16 w 18"/>
                  <a:gd name="T13" fmla="*/ 16 h 18"/>
                  <a:gd name="T14" fmla="*/ 16 w 18"/>
                  <a:gd name="T15" fmla="*/ 18 h 18"/>
                  <a:gd name="T16" fmla="*/ 14 w 18"/>
                  <a:gd name="T17" fmla="*/ 18 h 18"/>
                  <a:gd name="T18" fmla="*/ 11 w 18"/>
                  <a:gd name="T19" fmla="*/ 18 h 18"/>
                  <a:gd name="T20" fmla="*/ 11 w 18"/>
                  <a:gd name="T21" fmla="*/ 18 h 18"/>
                  <a:gd name="T22" fmla="*/ 11 w 18"/>
                  <a:gd name="T23" fmla="*/ 18 h 18"/>
                  <a:gd name="T24" fmla="*/ 9 w 18"/>
                  <a:gd name="T25" fmla="*/ 18 h 18"/>
                  <a:gd name="T26" fmla="*/ 7 w 18"/>
                  <a:gd name="T27" fmla="*/ 16 h 18"/>
                  <a:gd name="T28" fmla="*/ 7 w 18"/>
                  <a:gd name="T29" fmla="*/ 16 h 18"/>
                  <a:gd name="T30" fmla="*/ 7 w 18"/>
                  <a:gd name="T31" fmla="*/ 16 h 18"/>
                  <a:gd name="T32" fmla="*/ 5 w 18"/>
                  <a:gd name="T33" fmla="*/ 16 h 18"/>
                  <a:gd name="T34" fmla="*/ 2 w 18"/>
                  <a:gd name="T35" fmla="*/ 16 h 18"/>
                  <a:gd name="T36" fmla="*/ 0 w 18"/>
                  <a:gd name="T37" fmla="*/ 16 h 18"/>
                  <a:gd name="T38" fmla="*/ 0 w 18"/>
                  <a:gd name="T39" fmla="*/ 14 h 18"/>
                  <a:gd name="T40" fmla="*/ 0 w 18"/>
                  <a:gd name="T41" fmla="*/ 14 h 18"/>
                  <a:gd name="T42" fmla="*/ 0 w 18"/>
                  <a:gd name="T43" fmla="*/ 11 h 18"/>
                  <a:gd name="T44" fmla="*/ 2 w 18"/>
                  <a:gd name="T45" fmla="*/ 9 h 18"/>
                  <a:gd name="T46" fmla="*/ 2 w 18"/>
                  <a:gd name="T47" fmla="*/ 9 h 18"/>
                  <a:gd name="T48" fmla="*/ 2 w 18"/>
                  <a:gd name="T49" fmla="*/ 7 h 18"/>
                  <a:gd name="T50" fmla="*/ 2 w 18"/>
                  <a:gd name="T51" fmla="*/ 7 h 18"/>
                  <a:gd name="T52" fmla="*/ 2 w 18"/>
                  <a:gd name="T53" fmla="*/ 5 h 18"/>
                  <a:gd name="T54" fmla="*/ 2 w 18"/>
                  <a:gd name="T55" fmla="*/ 2 h 18"/>
                  <a:gd name="T56" fmla="*/ 2 w 18"/>
                  <a:gd name="T57" fmla="*/ 2 h 18"/>
                  <a:gd name="T58" fmla="*/ 5 w 18"/>
                  <a:gd name="T59" fmla="*/ 0 h 18"/>
                  <a:gd name="T60" fmla="*/ 7 w 18"/>
                  <a:gd name="T61" fmla="*/ 0 h 18"/>
                  <a:gd name="T62" fmla="*/ 9 w 18"/>
                  <a:gd name="T63" fmla="*/ 2 h 18"/>
                  <a:gd name="T64" fmla="*/ 9 w 18"/>
                  <a:gd name="T65" fmla="*/ 2 h 18"/>
                  <a:gd name="T66" fmla="*/ 11 w 18"/>
                  <a:gd name="T67" fmla="*/ 2 h 18"/>
                  <a:gd name="T68" fmla="*/ 11 w 18"/>
                  <a:gd name="T69" fmla="*/ 2 h 18"/>
                  <a:gd name="T70" fmla="*/ 14 w 18"/>
                  <a:gd name="T71" fmla="*/ 2 h 18"/>
                  <a:gd name="T72" fmla="*/ 16 w 18"/>
                  <a:gd name="T73" fmla="*/ 2 h 18"/>
                  <a:gd name="T74" fmla="*/ 16 w 18"/>
                  <a:gd name="T75" fmla="*/ 2 h 18"/>
                  <a:gd name="T76" fmla="*/ 18 w 18"/>
                  <a:gd name="T77" fmla="*/ 5 h 18"/>
                  <a:gd name="T78" fmla="*/ 18 w 18"/>
                  <a:gd name="T79" fmla="*/ 5 h 18"/>
                  <a:gd name="T80" fmla="*/ 18 w 18"/>
                  <a:gd name="T81" fmla="*/ 5 h 18"/>
                  <a:gd name="T82" fmla="*/ 18 w 18"/>
                  <a:gd name="T83" fmla="*/ 7 h 18"/>
                  <a:gd name="T84" fmla="*/ 16 w 18"/>
                  <a:gd name="T85" fmla="*/ 9 h 18"/>
                  <a:gd name="T86" fmla="*/ 16 w 18"/>
                  <a:gd name="T87" fmla="*/ 9 h 18"/>
                  <a:gd name="T88" fmla="*/ 16 w 18"/>
                  <a:gd name="T89" fmla="*/ 9 h 18"/>
                  <a:gd name="T90" fmla="*/ 16 w 18"/>
                  <a:gd name="T91" fmla="*/ 11 h 18"/>
                  <a:gd name="T92" fmla="*/ 16 w 18"/>
                  <a:gd name="T93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" h="18">
                    <a:moveTo>
                      <a:pt x="16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4" name="Freeform 112">
                <a:extLst>
                  <a:ext uri="{FF2B5EF4-FFF2-40B4-BE49-F238E27FC236}">
                    <a16:creationId xmlns:a16="http://schemas.microsoft.com/office/drawing/2014/main" id="{02FC41DA-A268-4E30-A7DD-FC72DC74C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639"/>
                <a:ext cx="18" cy="18"/>
              </a:xfrm>
              <a:custGeom>
                <a:avLst/>
                <a:gdLst>
                  <a:gd name="T0" fmla="*/ 16 w 18"/>
                  <a:gd name="T1" fmla="*/ 14 h 18"/>
                  <a:gd name="T2" fmla="*/ 16 w 18"/>
                  <a:gd name="T3" fmla="*/ 16 h 18"/>
                  <a:gd name="T4" fmla="*/ 14 w 18"/>
                  <a:gd name="T5" fmla="*/ 18 h 18"/>
                  <a:gd name="T6" fmla="*/ 14 w 18"/>
                  <a:gd name="T7" fmla="*/ 18 h 18"/>
                  <a:gd name="T8" fmla="*/ 11 w 18"/>
                  <a:gd name="T9" fmla="*/ 18 h 18"/>
                  <a:gd name="T10" fmla="*/ 11 w 18"/>
                  <a:gd name="T11" fmla="*/ 18 h 18"/>
                  <a:gd name="T12" fmla="*/ 11 w 18"/>
                  <a:gd name="T13" fmla="*/ 18 h 18"/>
                  <a:gd name="T14" fmla="*/ 9 w 18"/>
                  <a:gd name="T15" fmla="*/ 18 h 18"/>
                  <a:gd name="T16" fmla="*/ 7 w 18"/>
                  <a:gd name="T17" fmla="*/ 18 h 18"/>
                  <a:gd name="T18" fmla="*/ 7 w 18"/>
                  <a:gd name="T19" fmla="*/ 18 h 18"/>
                  <a:gd name="T20" fmla="*/ 7 w 18"/>
                  <a:gd name="T21" fmla="*/ 18 h 18"/>
                  <a:gd name="T22" fmla="*/ 4 w 18"/>
                  <a:gd name="T23" fmla="*/ 18 h 18"/>
                  <a:gd name="T24" fmla="*/ 4 w 18"/>
                  <a:gd name="T25" fmla="*/ 18 h 18"/>
                  <a:gd name="T26" fmla="*/ 4 w 18"/>
                  <a:gd name="T27" fmla="*/ 16 h 18"/>
                  <a:gd name="T28" fmla="*/ 4 w 18"/>
                  <a:gd name="T29" fmla="*/ 16 h 18"/>
                  <a:gd name="T30" fmla="*/ 2 w 18"/>
                  <a:gd name="T31" fmla="*/ 16 h 18"/>
                  <a:gd name="T32" fmla="*/ 0 w 18"/>
                  <a:gd name="T33" fmla="*/ 16 h 18"/>
                  <a:gd name="T34" fmla="*/ 0 w 18"/>
                  <a:gd name="T35" fmla="*/ 16 h 18"/>
                  <a:gd name="T36" fmla="*/ 0 w 18"/>
                  <a:gd name="T37" fmla="*/ 16 h 18"/>
                  <a:gd name="T38" fmla="*/ 0 w 18"/>
                  <a:gd name="T39" fmla="*/ 16 h 18"/>
                  <a:gd name="T40" fmla="*/ 0 w 18"/>
                  <a:gd name="T41" fmla="*/ 14 h 18"/>
                  <a:gd name="T42" fmla="*/ 0 w 18"/>
                  <a:gd name="T43" fmla="*/ 14 h 18"/>
                  <a:gd name="T44" fmla="*/ 0 w 18"/>
                  <a:gd name="T45" fmla="*/ 14 h 18"/>
                  <a:gd name="T46" fmla="*/ 0 w 18"/>
                  <a:gd name="T47" fmla="*/ 11 h 18"/>
                  <a:gd name="T48" fmla="*/ 0 w 18"/>
                  <a:gd name="T49" fmla="*/ 9 h 18"/>
                  <a:gd name="T50" fmla="*/ 0 w 18"/>
                  <a:gd name="T51" fmla="*/ 9 h 18"/>
                  <a:gd name="T52" fmla="*/ 0 w 18"/>
                  <a:gd name="T53" fmla="*/ 9 h 18"/>
                  <a:gd name="T54" fmla="*/ 0 w 18"/>
                  <a:gd name="T55" fmla="*/ 7 h 18"/>
                  <a:gd name="T56" fmla="*/ 2 w 18"/>
                  <a:gd name="T57" fmla="*/ 7 h 18"/>
                  <a:gd name="T58" fmla="*/ 2 w 18"/>
                  <a:gd name="T59" fmla="*/ 5 h 18"/>
                  <a:gd name="T60" fmla="*/ 2 w 18"/>
                  <a:gd name="T61" fmla="*/ 5 h 18"/>
                  <a:gd name="T62" fmla="*/ 2 w 18"/>
                  <a:gd name="T63" fmla="*/ 2 h 18"/>
                  <a:gd name="T64" fmla="*/ 2 w 18"/>
                  <a:gd name="T65" fmla="*/ 2 h 18"/>
                  <a:gd name="T66" fmla="*/ 2 w 18"/>
                  <a:gd name="T67" fmla="*/ 0 h 18"/>
                  <a:gd name="T68" fmla="*/ 2 w 18"/>
                  <a:gd name="T69" fmla="*/ 0 h 18"/>
                  <a:gd name="T70" fmla="*/ 2 w 18"/>
                  <a:gd name="T71" fmla="*/ 0 h 18"/>
                  <a:gd name="T72" fmla="*/ 7 w 18"/>
                  <a:gd name="T73" fmla="*/ 2 h 18"/>
                  <a:gd name="T74" fmla="*/ 9 w 18"/>
                  <a:gd name="T75" fmla="*/ 2 h 18"/>
                  <a:gd name="T76" fmla="*/ 9 w 18"/>
                  <a:gd name="T77" fmla="*/ 2 h 18"/>
                  <a:gd name="T78" fmla="*/ 11 w 18"/>
                  <a:gd name="T79" fmla="*/ 2 h 18"/>
                  <a:gd name="T80" fmla="*/ 11 w 18"/>
                  <a:gd name="T81" fmla="*/ 2 h 18"/>
                  <a:gd name="T82" fmla="*/ 11 w 18"/>
                  <a:gd name="T83" fmla="*/ 2 h 18"/>
                  <a:gd name="T84" fmla="*/ 14 w 18"/>
                  <a:gd name="T85" fmla="*/ 2 h 18"/>
                  <a:gd name="T86" fmla="*/ 14 w 18"/>
                  <a:gd name="T87" fmla="*/ 5 h 18"/>
                  <a:gd name="T88" fmla="*/ 16 w 18"/>
                  <a:gd name="T89" fmla="*/ 5 h 18"/>
                  <a:gd name="T90" fmla="*/ 16 w 18"/>
                  <a:gd name="T91" fmla="*/ 5 h 18"/>
                  <a:gd name="T92" fmla="*/ 16 w 18"/>
                  <a:gd name="T93" fmla="*/ 5 h 18"/>
                  <a:gd name="T94" fmla="*/ 18 w 18"/>
                  <a:gd name="T95" fmla="*/ 5 h 18"/>
                  <a:gd name="T96" fmla="*/ 18 w 18"/>
                  <a:gd name="T97" fmla="*/ 5 h 18"/>
                  <a:gd name="T98" fmla="*/ 16 w 18"/>
                  <a:gd name="T99" fmla="*/ 7 h 18"/>
                  <a:gd name="T100" fmla="*/ 16 w 18"/>
                  <a:gd name="T101" fmla="*/ 11 h 18"/>
                  <a:gd name="T102" fmla="*/ 16 w 18"/>
                  <a:gd name="T103" fmla="*/ 14 h 18"/>
                  <a:gd name="T104" fmla="*/ 16 w 18"/>
                  <a:gd name="T10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" h="18">
                    <a:moveTo>
                      <a:pt x="16" y="14"/>
                    </a:moveTo>
                    <a:lnTo>
                      <a:pt x="16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5" name="Freeform 113">
                <a:extLst>
                  <a:ext uri="{FF2B5EF4-FFF2-40B4-BE49-F238E27FC236}">
                    <a16:creationId xmlns:a16="http://schemas.microsoft.com/office/drawing/2014/main" id="{91CC8AEC-B216-4F3E-A2C4-2364AB2D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644"/>
                <a:ext cx="18" cy="18"/>
              </a:xfrm>
              <a:custGeom>
                <a:avLst/>
                <a:gdLst>
                  <a:gd name="T0" fmla="*/ 16 w 18"/>
                  <a:gd name="T1" fmla="*/ 15 h 18"/>
                  <a:gd name="T2" fmla="*/ 16 w 18"/>
                  <a:gd name="T3" fmla="*/ 18 h 18"/>
                  <a:gd name="T4" fmla="*/ 13 w 18"/>
                  <a:gd name="T5" fmla="*/ 18 h 18"/>
                  <a:gd name="T6" fmla="*/ 11 w 18"/>
                  <a:gd name="T7" fmla="*/ 18 h 18"/>
                  <a:gd name="T8" fmla="*/ 9 w 18"/>
                  <a:gd name="T9" fmla="*/ 15 h 18"/>
                  <a:gd name="T10" fmla="*/ 7 w 18"/>
                  <a:gd name="T11" fmla="*/ 15 h 18"/>
                  <a:gd name="T12" fmla="*/ 7 w 18"/>
                  <a:gd name="T13" fmla="*/ 15 h 18"/>
                  <a:gd name="T14" fmla="*/ 4 w 18"/>
                  <a:gd name="T15" fmla="*/ 15 h 18"/>
                  <a:gd name="T16" fmla="*/ 2 w 18"/>
                  <a:gd name="T17" fmla="*/ 15 h 18"/>
                  <a:gd name="T18" fmla="*/ 2 w 18"/>
                  <a:gd name="T19" fmla="*/ 15 h 18"/>
                  <a:gd name="T20" fmla="*/ 2 w 18"/>
                  <a:gd name="T21" fmla="*/ 15 h 18"/>
                  <a:gd name="T22" fmla="*/ 0 w 18"/>
                  <a:gd name="T23" fmla="*/ 15 h 18"/>
                  <a:gd name="T24" fmla="*/ 0 w 18"/>
                  <a:gd name="T25" fmla="*/ 13 h 18"/>
                  <a:gd name="T26" fmla="*/ 0 w 18"/>
                  <a:gd name="T27" fmla="*/ 13 h 18"/>
                  <a:gd name="T28" fmla="*/ 0 w 18"/>
                  <a:gd name="T29" fmla="*/ 11 h 18"/>
                  <a:gd name="T30" fmla="*/ 2 w 18"/>
                  <a:gd name="T31" fmla="*/ 6 h 18"/>
                  <a:gd name="T32" fmla="*/ 2 w 18"/>
                  <a:gd name="T33" fmla="*/ 6 h 18"/>
                  <a:gd name="T34" fmla="*/ 2 w 18"/>
                  <a:gd name="T35" fmla="*/ 4 h 18"/>
                  <a:gd name="T36" fmla="*/ 2 w 18"/>
                  <a:gd name="T37" fmla="*/ 4 h 18"/>
                  <a:gd name="T38" fmla="*/ 2 w 18"/>
                  <a:gd name="T39" fmla="*/ 4 h 18"/>
                  <a:gd name="T40" fmla="*/ 2 w 18"/>
                  <a:gd name="T41" fmla="*/ 4 h 18"/>
                  <a:gd name="T42" fmla="*/ 2 w 18"/>
                  <a:gd name="T43" fmla="*/ 2 h 18"/>
                  <a:gd name="T44" fmla="*/ 4 w 18"/>
                  <a:gd name="T45" fmla="*/ 0 h 18"/>
                  <a:gd name="T46" fmla="*/ 4 w 18"/>
                  <a:gd name="T47" fmla="*/ 0 h 18"/>
                  <a:gd name="T48" fmla="*/ 7 w 18"/>
                  <a:gd name="T49" fmla="*/ 0 h 18"/>
                  <a:gd name="T50" fmla="*/ 9 w 18"/>
                  <a:gd name="T51" fmla="*/ 0 h 18"/>
                  <a:gd name="T52" fmla="*/ 9 w 18"/>
                  <a:gd name="T53" fmla="*/ 2 h 18"/>
                  <a:gd name="T54" fmla="*/ 11 w 18"/>
                  <a:gd name="T55" fmla="*/ 2 h 18"/>
                  <a:gd name="T56" fmla="*/ 13 w 18"/>
                  <a:gd name="T57" fmla="*/ 2 h 18"/>
                  <a:gd name="T58" fmla="*/ 13 w 18"/>
                  <a:gd name="T59" fmla="*/ 2 h 18"/>
                  <a:gd name="T60" fmla="*/ 16 w 18"/>
                  <a:gd name="T61" fmla="*/ 2 h 18"/>
                  <a:gd name="T62" fmla="*/ 16 w 18"/>
                  <a:gd name="T63" fmla="*/ 2 h 18"/>
                  <a:gd name="T64" fmla="*/ 18 w 18"/>
                  <a:gd name="T65" fmla="*/ 2 h 18"/>
                  <a:gd name="T66" fmla="*/ 18 w 18"/>
                  <a:gd name="T67" fmla="*/ 4 h 18"/>
                  <a:gd name="T68" fmla="*/ 16 w 18"/>
                  <a:gd name="T69" fmla="*/ 11 h 18"/>
                  <a:gd name="T70" fmla="*/ 16 w 18"/>
                  <a:gd name="T71" fmla="*/ 13 h 18"/>
                  <a:gd name="T72" fmla="*/ 16 w 18"/>
                  <a:gd name="T7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" h="18">
                    <a:moveTo>
                      <a:pt x="16" y="15"/>
                    </a:moveTo>
                    <a:lnTo>
                      <a:pt x="16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6" name="Freeform 114">
                <a:extLst>
                  <a:ext uri="{FF2B5EF4-FFF2-40B4-BE49-F238E27FC236}">
                    <a16:creationId xmlns:a16="http://schemas.microsoft.com/office/drawing/2014/main" id="{6AEA4B69-5F79-42EE-8D0E-7CE45F55C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648"/>
                <a:ext cx="18" cy="18"/>
              </a:xfrm>
              <a:custGeom>
                <a:avLst/>
                <a:gdLst>
                  <a:gd name="T0" fmla="*/ 4 w 18"/>
                  <a:gd name="T1" fmla="*/ 0 h 18"/>
                  <a:gd name="T2" fmla="*/ 6 w 18"/>
                  <a:gd name="T3" fmla="*/ 0 h 18"/>
                  <a:gd name="T4" fmla="*/ 6 w 18"/>
                  <a:gd name="T5" fmla="*/ 0 h 18"/>
                  <a:gd name="T6" fmla="*/ 6 w 18"/>
                  <a:gd name="T7" fmla="*/ 0 h 18"/>
                  <a:gd name="T8" fmla="*/ 9 w 18"/>
                  <a:gd name="T9" fmla="*/ 0 h 18"/>
                  <a:gd name="T10" fmla="*/ 11 w 18"/>
                  <a:gd name="T11" fmla="*/ 0 h 18"/>
                  <a:gd name="T12" fmla="*/ 11 w 18"/>
                  <a:gd name="T13" fmla="*/ 0 h 18"/>
                  <a:gd name="T14" fmla="*/ 13 w 18"/>
                  <a:gd name="T15" fmla="*/ 2 h 18"/>
                  <a:gd name="T16" fmla="*/ 13 w 18"/>
                  <a:gd name="T17" fmla="*/ 2 h 18"/>
                  <a:gd name="T18" fmla="*/ 15 w 18"/>
                  <a:gd name="T19" fmla="*/ 2 h 18"/>
                  <a:gd name="T20" fmla="*/ 18 w 18"/>
                  <a:gd name="T21" fmla="*/ 2 h 18"/>
                  <a:gd name="T22" fmla="*/ 18 w 18"/>
                  <a:gd name="T23" fmla="*/ 2 h 18"/>
                  <a:gd name="T24" fmla="*/ 18 w 18"/>
                  <a:gd name="T25" fmla="*/ 7 h 18"/>
                  <a:gd name="T26" fmla="*/ 18 w 18"/>
                  <a:gd name="T27" fmla="*/ 7 h 18"/>
                  <a:gd name="T28" fmla="*/ 18 w 18"/>
                  <a:gd name="T29" fmla="*/ 7 h 18"/>
                  <a:gd name="T30" fmla="*/ 18 w 18"/>
                  <a:gd name="T31" fmla="*/ 9 h 18"/>
                  <a:gd name="T32" fmla="*/ 15 w 18"/>
                  <a:gd name="T33" fmla="*/ 11 h 18"/>
                  <a:gd name="T34" fmla="*/ 15 w 18"/>
                  <a:gd name="T35" fmla="*/ 11 h 18"/>
                  <a:gd name="T36" fmla="*/ 15 w 18"/>
                  <a:gd name="T37" fmla="*/ 11 h 18"/>
                  <a:gd name="T38" fmla="*/ 15 w 18"/>
                  <a:gd name="T39" fmla="*/ 14 h 18"/>
                  <a:gd name="T40" fmla="*/ 15 w 18"/>
                  <a:gd name="T41" fmla="*/ 16 h 18"/>
                  <a:gd name="T42" fmla="*/ 15 w 18"/>
                  <a:gd name="T43" fmla="*/ 16 h 18"/>
                  <a:gd name="T44" fmla="*/ 15 w 18"/>
                  <a:gd name="T45" fmla="*/ 16 h 18"/>
                  <a:gd name="T46" fmla="*/ 15 w 18"/>
                  <a:gd name="T47" fmla="*/ 18 h 18"/>
                  <a:gd name="T48" fmla="*/ 13 w 18"/>
                  <a:gd name="T49" fmla="*/ 16 h 18"/>
                  <a:gd name="T50" fmla="*/ 11 w 18"/>
                  <a:gd name="T51" fmla="*/ 16 h 18"/>
                  <a:gd name="T52" fmla="*/ 11 w 18"/>
                  <a:gd name="T53" fmla="*/ 16 h 18"/>
                  <a:gd name="T54" fmla="*/ 11 w 18"/>
                  <a:gd name="T55" fmla="*/ 16 h 18"/>
                  <a:gd name="T56" fmla="*/ 9 w 18"/>
                  <a:gd name="T57" fmla="*/ 16 h 18"/>
                  <a:gd name="T58" fmla="*/ 9 w 18"/>
                  <a:gd name="T59" fmla="*/ 16 h 18"/>
                  <a:gd name="T60" fmla="*/ 6 w 18"/>
                  <a:gd name="T61" fmla="*/ 16 h 18"/>
                  <a:gd name="T62" fmla="*/ 6 w 18"/>
                  <a:gd name="T63" fmla="*/ 16 h 18"/>
                  <a:gd name="T64" fmla="*/ 6 w 18"/>
                  <a:gd name="T65" fmla="*/ 16 h 18"/>
                  <a:gd name="T66" fmla="*/ 6 w 18"/>
                  <a:gd name="T67" fmla="*/ 16 h 18"/>
                  <a:gd name="T68" fmla="*/ 4 w 18"/>
                  <a:gd name="T69" fmla="*/ 14 h 18"/>
                  <a:gd name="T70" fmla="*/ 2 w 18"/>
                  <a:gd name="T71" fmla="*/ 14 h 18"/>
                  <a:gd name="T72" fmla="*/ 0 w 18"/>
                  <a:gd name="T73" fmla="*/ 14 h 18"/>
                  <a:gd name="T74" fmla="*/ 2 w 18"/>
                  <a:gd name="T75" fmla="*/ 11 h 18"/>
                  <a:gd name="T76" fmla="*/ 2 w 18"/>
                  <a:gd name="T77" fmla="*/ 11 h 18"/>
                  <a:gd name="T78" fmla="*/ 2 w 18"/>
                  <a:gd name="T79" fmla="*/ 9 h 18"/>
                  <a:gd name="T80" fmla="*/ 2 w 18"/>
                  <a:gd name="T81" fmla="*/ 9 h 18"/>
                  <a:gd name="T82" fmla="*/ 2 w 18"/>
                  <a:gd name="T83" fmla="*/ 9 h 18"/>
                  <a:gd name="T84" fmla="*/ 4 w 18"/>
                  <a:gd name="T85" fmla="*/ 0 h 18"/>
                  <a:gd name="T86" fmla="*/ 4 w 18"/>
                  <a:gd name="T87" fmla="*/ 0 h 18"/>
                  <a:gd name="T88" fmla="*/ 4 w 18"/>
                  <a:gd name="T8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7" name="Freeform 115">
                <a:extLst>
                  <a:ext uri="{FF2B5EF4-FFF2-40B4-BE49-F238E27FC236}">
                    <a16:creationId xmlns:a16="http://schemas.microsoft.com/office/drawing/2014/main" id="{D09BBF48-5E15-49E5-8435-99C65C9B7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664"/>
                <a:ext cx="18" cy="11"/>
              </a:xfrm>
              <a:custGeom>
                <a:avLst/>
                <a:gdLst>
                  <a:gd name="T0" fmla="*/ 7 w 8"/>
                  <a:gd name="T1" fmla="*/ 3 h 5"/>
                  <a:gd name="T2" fmla="*/ 7 w 8"/>
                  <a:gd name="T3" fmla="*/ 3 h 5"/>
                  <a:gd name="T4" fmla="*/ 7 w 8"/>
                  <a:gd name="T5" fmla="*/ 3 h 5"/>
                  <a:gd name="T6" fmla="*/ 7 w 8"/>
                  <a:gd name="T7" fmla="*/ 2 h 5"/>
                  <a:gd name="T8" fmla="*/ 8 w 8"/>
                  <a:gd name="T9" fmla="*/ 1 h 5"/>
                  <a:gd name="T10" fmla="*/ 7 w 8"/>
                  <a:gd name="T11" fmla="*/ 1 h 5"/>
                  <a:gd name="T12" fmla="*/ 6 w 8"/>
                  <a:gd name="T13" fmla="*/ 1 h 5"/>
                  <a:gd name="T14" fmla="*/ 5 w 8"/>
                  <a:gd name="T15" fmla="*/ 1 h 5"/>
                  <a:gd name="T16" fmla="*/ 5 w 8"/>
                  <a:gd name="T17" fmla="*/ 1 h 5"/>
                  <a:gd name="T18" fmla="*/ 4 w 8"/>
                  <a:gd name="T19" fmla="*/ 1 h 5"/>
                  <a:gd name="T20" fmla="*/ 4 w 8"/>
                  <a:gd name="T21" fmla="*/ 1 h 5"/>
                  <a:gd name="T22" fmla="*/ 3 w 8"/>
                  <a:gd name="T23" fmla="*/ 0 h 5"/>
                  <a:gd name="T24" fmla="*/ 3 w 8"/>
                  <a:gd name="T25" fmla="*/ 0 h 5"/>
                  <a:gd name="T26" fmla="*/ 3 w 8"/>
                  <a:gd name="T27" fmla="*/ 0 h 5"/>
                  <a:gd name="T28" fmla="*/ 2 w 8"/>
                  <a:gd name="T29" fmla="*/ 0 h 5"/>
                  <a:gd name="T30" fmla="*/ 1 w 8"/>
                  <a:gd name="T31" fmla="*/ 0 h 5"/>
                  <a:gd name="T32" fmla="*/ 1 w 8"/>
                  <a:gd name="T33" fmla="*/ 1 h 5"/>
                  <a:gd name="T34" fmla="*/ 1 w 8"/>
                  <a:gd name="T35" fmla="*/ 1 h 5"/>
                  <a:gd name="T36" fmla="*/ 1 w 8"/>
                  <a:gd name="T37" fmla="*/ 2 h 5"/>
                  <a:gd name="T38" fmla="*/ 1 w 8"/>
                  <a:gd name="T39" fmla="*/ 2 h 5"/>
                  <a:gd name="T40" fmla="*/ 1 w 8"/>
                  <a:gd name="T41" fmla="*/ 2 h 5"/>
                  <a:gd name="T42" fmla="*/ 1 w 8"/>
                  <a:gd name="T43" fmla="*/ 3 h 5"/>
                  <a:gd name="T44" fmla="*/ 0 w 8"/>
                  <a:gd name="T45" fmla="*/ 4 h 5"/>
                  <a:gd name="T46" fmla="*/ 0 w 8"/>
                  <a:gd name="T47" fmla="*/ 4 h 5"/>
                  <a:gd name="T48" fmla="*/ 0 w 8"/>
                  <a:gd name="T49" fmla="*/ 5 h 5"/>
                  <a:gd name="T50" fmla="*/ 0 w 8"/>
                  <a:gd name="T51" fmla="*/ 5 h 5"/>
                  <a:gd name="T52" fmla="*/ 0 w 8"/>
                  <a:gd name="T53" fmla="*/ 5 h 5"/>
                  <a:gd name="T54" fmla="*/ 5 w 8"/>
                  <a:gd name="T55" fmla="*/ 4 h 5"/>
                  <a:gd name="T56" fmla="*/ 5 w 8"/>
                  <a:gd name="T57" fmla="*/ 4 h 5"/>
                  <a:gd name="T58" fmla="*/ 7 w 8"/>
                  <a:gd name="T59" fmla="*/ 4 h 5"/>
                  <a:gd name="T60" fmla="*/ 7 w 8"/>
                  <a:gd name="T61" fmla="*/ 4 h 5"/>
                  <a:gd name="T62" fmla="*/ 7 w 8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5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8" name="Freeform 116">
                <a:extLst>
                  <a:ext uri="{FF2B5EF4-FFF2-40B4-BE49-F238E27FC236}">
                    <a16:creationId xmlns:a16="http://schemas.microsoft.com/office/drawing/2014/main" id="{BED281A8-8B2F-44D3-8A58-4E2D42F5D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659"/>
                <a:ext cx="18" cy="18"/>
              </a:xfrm>
              <a:custGeom>
                <a:avLst/>
                <a:gdLst>
                  <a:gd name="T0" fmla="*/ 5 w 8"/>
                  <a:gd name="T1" fmla="*/ 8 h 8"/>
                  <a:gd name="T2" fmla="*/ 5 w 8"/>
                  <a:gd name="T3" fmla="*/ 8 h 8"/>
                  <a:gd name="T4" fmla="*/ 7 w 8"/>
                  <a:gd name="T5" fmla="*/ 7 h 8"/>
                  <a:gd name="T6" fmla="*/ 7 w 8"/>
                  <a:gd name="T7" fmla="*/ 7 h 8"/>
                  <a:gd name="T8" fmla="*/ 7 w 8"/>
                  <a:gd name="T9" fmla="*/ 7 h 8"/>
                  <a:gd name="T10" fmla="*/ 7 w 8"/>
                  <a:gd name="T11" fmla="*/ 6 h 8"/>
                  <a:gd name="T12" fmla="*/ 8 w 8"/>
                  <a:gd name="T13" fmla="*/ 6 h 8"/>
                  <a:gd name="T14" fmla="*/ 8 w 8"/>
                  <a:gd name="T15" fmla="*/ 5 h 8"/>
                  <a:gd name="T16" fmla="*/ 8 w 8"/>
                  <a:gd name="T17" fmla="*/ 5 h 8"/>
                  <a:gd name="T18" fmla="*/ 8 w 8"/>
                  <a:gd name="T19" fmla="*/ 5 h 8"/>
                  <a:gd name="T20" fmla="*/ 8 w 8"/>
                  <a:gd name="T21" fmla="*/ 4 h 8"/>
                  <a:gd name="T22" fmla="*/ 8 w 8"/>
                  <a:gd name="T23" fmla="*/ 4 h 8"/>
                  <a:gd name="T24" fmla="*/ 8 w 8"/>
                  <a:gd name="T25" fmla="*/ 3 h 8"/>
                  <a:gd name="T26" fmla="*/ 8 w 8"/>
                  <a:gd name="T27" fmla="*/ 3 h 8"/>
                  <a:gd name="T28" fmla="*/ 8 w 8"/>
                  <a:gd name="T29" fmla="*/ 2 h 8"/>
                  <a:gd name="T30" fmla="*/ 8 w 8"/>
                  <a:gd name="T31" fmla="*/ 2 h 8"/>
                  <a:gd name="T32" fmla="*/ 8 w 8"/>
                  <a:gd name="T33" fmla="*/ 2 h 8"/>
                  <a:gd name="T34" fmla="*/ 2 w 8"/>
                  <a:gd name="T35" fmla="*/ 0 h 8"/>
                  <a:gd name="T36" fmla="*/ 2 w 8"/>
                  <a:gd name="T37" fmla="*/ 1 h 8"/>
                  <a:gd name="T38" fmla="*/ 1 w 8"/>
                  <a:gd name="T39" fmla="*/ 3 h 8"/>
                  <a:gd name="T40" fmla="*/ 1 w 8"/>
                  <a:gd name="T41" fmla="*/ 3 h 8"/>
                  <a:gd name="T42" fmla="*/ 1 w 8"/>
                  <a:gd name="T43" fmla="*/ 3 h 8"/>
                  <a:gd name="T44" fmla="*/ 1 w 8"/>
                  <a:gd name="T45" fmla="*/ 3 h 8"/>
                  <a:gd name="T46" fmla="*/ 1 w 8"/>
                  <a:gd name="T47" fmla="*/ 3 h 8"/>
                  <a:gd name="T48" fmla="*/ 1 w 8"/>
                  <a:gd name="T49" fmla="*/ 4 h 8"/>
                  <a:gd name="T50" fmla="*/ 1 w 8"/>
                  <a:gd name="T51" fmla="*/ 4 h 8"/>
                  <a:gd name="T52" fmla="*/ 1 w 8"/>
                  <a:gd name="T53" fmla="*/ 5 h 8"/>
                  <a:gd name="T54" fmla="*/ 1 w 8"/>
                  <a:gd name="T55" fmla="*/ 5 h 8"/>
                  <a:gd name="T56" fmla="*/ 1 w 8"/>
                  <a:gd name="T57" fmla="*/ 6 h 8"/>
                  <a:gd name="T58" fmla="*/ 1 w 8"/>
                  <a:gd name="T59" fmla="*/ 6 h 8"/>
                  <a:gd name="T60" fmla="*/ 0 w 8"/>
                  <a:gd name="T61" fmla="*/ 7 h 8"/>
                  <a:gd name="T62" fmla="*/ 1 w 8"/>
                  <a:gd name="T63" fmla="*/ 7 h 8"/>
                  <a:gd name="T64" fmla="*/ 2 w 8"/>
                  <a:gd name="T65" fmla="*/ 7 h 8"/>
                  <a:gd name="T66" fmla="*/ 3 w 8"/>
                  <a:gd name="T67" fmla="*/ 7 h 8"/>
                  <a:gd name="T68" fmla="*/ 3 w 8"/>
                  <a:gd name="T69" fmla="*/ 7 h 8"/>
                  <a:gd name="T70" fmla="*/ 4 w 8"/>
                  <a:gd name="T71" fmla="*/ 8 h 8"/>
                  <a:gd name="T72" fmla="*/ 4 w 8"/>
                  <a:gd name="T73" fmla="*/ 8 h 8"/>
                  <a:gd name="T74" fmla="*/ 4 w 8"/>
                  <a:gd name="T75" fmla="*/ 8 h 8"/>
                  <a:gd name="T76" fmla="*/ 5 w 8"/>
                  <a:gd name="T7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8">
                    <a:moveTo>
                      <a:pt x="5" y="8"/>
                    </a:moveTo>
                    <a:lnTo>
                      <a:pt x="5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9" name="Freeform 117">
                <a:extLst>
                  <a:ext uri="{FF2B5EF4-FFF2-40B4-BE49-F238E27FC236}">
                    <a16:creationId xmlns:a16="http://schemas.microsoft.com/office/drawing/2014/main" id="{20689DA1-6501-46F1-B0E9-9A661D2B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657"/>
                <a:ext cx="19" cy="18"/>
              </a:xfrm>
              <a:custGeom>
                <a:avLst/>
                <a:gdLst>
                  <a:gd name="T0" fmla="*/ 5 w 19"/>
                  <a:gd name="T1" fmla="*/ 0 h 18"/>
                  <a:gd name="T2" fmla="*/ 7 w 19"/>
                  <a:gd name="T3" fmla="*/ 2 h 18"/>
                  <a:gd name="T4" fmla="*/ 7 w 19"/>
                  <a:gd name="T5" fmla="*/ 2 h 18"/>
                  <a:gd name="T6" fmla="*/ 19 w 19"/>
                  <a:gd name="T7" fmla="*/ 5 h 18"/>
                  <a:gd name="T8" fmla="*/ 19 w 19"/>
                  <a:gd name="T9" fmla="*/ 5 h 18"/>
                  <a:gd name="T10" fmla="*/ 19 w 19"/>
                  <a:gd name="T11" fmla="*/ 7 h 18"/>
                  <a:gd name="T12" fmla="*/ 19 w 19"/>
                  <a:gd name="T13" fmla="*/ 7 h 18"/>
                  <a:gd name="T14" fmla="*/ 16 w 19"/>
                  <a:gd name="T15" fmla="*/ 9 h 18"/>
                  <a:gd name="T16" fmla="*/ 16 w 19"/>
                  <a:gd name="T17" fmla="*/ 11 h 18"/>
                  <a:gd name="T18" fmla="*/ 16 w 19"/>
                  <a:gd name="T19" fmla="*/ 14 h 18"/>
                  <a:gd name="T20" fmla="*/ 16 w 19"/>
                  <a:gd name="T21" fmla="*/ 14 h 18"/>
                  <a:gd name="T22" fmla="*/ 16 w 19"/>
                  <a:gd name="T23" fmla="*/ 16 h 18"/>
                  <a:gd name="T24" fmla="*/ 16 w 19"/>
                  <a:gd name="T25" fmla="*/ 18 h 18"/>
                  <a:gd name="T26" fmla="*/ 16 w 19"/>
                  <a:gd name="T27" fmla="*/ 18 h 18"/>
                  <a:gd name="T28" fmla="*/ 14 w 19"/>
                  <a:gd name="T29" fmla="*/ 18 h 18"/>
                  <a:gd name="T30" fmla="*/ 14 w 19"/>
                  <a:gd name="T31" fmla="*/ 16 h 18"/>
                  <a:gd name="T32" fmla="*/ 9 w 19"/>
                  <a:gd name="T33" fmla="*/ 16 h 18"/>
                  <a:gd name="T34" fmla="*/ 9 w 19"/>
                  <a:gd name="T35" fmla="*/ 16 h 18"/>
                  <a:gd name="T36" fmla="*/ 7 w 19"/>
                  <a:gd name="T37" fmla="*/ 16 h 18"/>
                  <a:gd name="T38" fmla="*/ 7 w 19"/>
                  <a:gd name="T39" fmla="*/ 16 h 18"/>
                  <a:gd name="T40" fmla="*/ 7 w 19"/>
                  <a:gd name="T41" fmla="*/ 16 h 18"/>
                  <a:gd name="T42" fmla="*/ 7 w 19"/>
                  <a:gd name="T43" fmla="*/ 16 h 18"/>
                  <a:gd name="T44" fmla="*/ 7 w 19"/>
                  <a:gd name="T45" fmla="*/ 16 h 18"/>
                  <a:gd name="T46" fmla="*/ 5 w 19"/>
                  <a:gd name="T47" fmla="*/ 16 h 18"/>
                  <a:gd name="T48" fmla="*/ 5 w 19"/>
                  <a:gd name="T49" fmla="*/ 16 h 18"/>
                  <a:gd name="T50" fmla="*/ 5 w 19"/>
                  <a:gd name="T51" fmla="*/ 16 h 18"/>
                  <a:gd name="T52" fmla="*/ 5 w 19"/>
                  <a:gd name="T53" fmla="*/ 16 h 18"/>
                  <a:gd name="T54" fmla="*/ 3 w 19"/>
                  <a:gd name="T55" fmla="*/ 14 h 18"/>
                  <a:gd name="T56" fmla="*/ 0 w 19"/>
                  <a:gd name="T57" fmla="*/ 14 h 18"/>
                  <a:gd name="T58" fmla="*/ 0 w 19"/>
                  <a:gd name="T59" fmla="*/ 11 h 18"/>
                  <a:gd name="T60" fmla="*/ 0 w 19"/>
                  <a:gd name="T61" fmla="*/ 11 h 18"/>
                  <a:gd name="T62" fmla="*/ 0 w 19"/>
                  <a:gd name="T63" fmla="*/ 11 h 18"/>
                  <a:gd name="T64" fmla="*/ 3 w 19"/>
                  <a:gd name="T65" fmla="*/ 7 h 18"/>
                  <a:gd name="T66" fmla="*/ 3 w 19"/>
                  <a:gd name="T67" fmla="*/ 7 h 18"/>
                  <a:gd name="T68" fmla="*/ 3 w 19"/>
                  <a:gd name="T69" fmla="*/ 7 h 18"/>
                  <a:gd name="T70" fmla="*/ 3 w 19"/>
                  <a:gd name="T71" fmla="*/ 7 h 18"/>
                  <a:gd name="T72" fmla="*/ 3 w 19"/>
                  <a:gd name="T73" fmla="*/ 5 h 18"/>
                  <a:gd name="T74" fmla="*/ 3 w 19"/>
                  <a:gd name="T75" fmla="*/ 5 h 18"/>
                  <a:gd name="T76" fmla="*/ 3 w 19"/>
                  <a:gd name="T77" fmla="*/ 0 h 18"/>
                  <a:gd name="T78" fmla="*/ 5 w 19"/>
                  <a:gd name="T79" fmla="*/ 2 h 18"/>
                  <a:gd name="T80" fmla="*/ 5 w 19"/>
                  <a:gd name="T81" fmla="*/ 0 h 18"/>
                  <a:gd name="T82" fmla="*/ 5 w 19"/>
                  <a:gd name="T8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18">
                    <a:moveTo>
                      <a:pt x="5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0" name="Freeform 118">
                <a:extLst>
                  <a:ext uri="{FF2B5EF4-FFF2-40B4-BE49-F238E27FC236}">
                    <a16:creationId xmlns:a16="http://schemas.microsoft.com/office/drawing/2014/main" id="{951103AD-4151-4F7A-9F47-49D3EE672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67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0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1" name="Freeform 119">
                <a:extLst>
                  <a:ext uri="{FF2B5EF4-FFF2-40B4-BE49-F238E27FC236}">
                    <a16:creationId xmlns:a16="http://schemas.microsoft.com/office/drawing/2014/main" id="{9967617E-456B-4B57-828A-18B6B5154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2299"/>
                <a:ext cx="20" cy="31"/>
              </a:xfrm>
              <a:custGeom>
                <a:avLst/>
                <a:gdLst>
                  <a:gd name="T0" fmla="*/ 7 w 20"/>
                  <a:gd name="T1" fmla="*/ 0 h 31"/>
                  <a:gd name="T2" fmla="*/ 7 w 20"/>
                  <a:gd name="T3" fmla="*/ 2 h 31"/>
                  <a:gd name="T4" fmla="*/ 9 w 20"/>
                  <a:gd name="T5" fmla="*/ 4 h 31"/>
                  <a:gd name="T6" fmla="*/ 9 w 20"/>
                  <a:gd name="T7" fmla="*/ 4 h 31"/>
                  <a:gd name="T8" fmla="*/ 9 w 20"/>
                  <a:gd name="T9" fmla="*/ 6 h 31"/>
                  <a:gd name="T10" fmla="*/ 9 w 20"/>
                  <a:gd name="T11" fmla="*/ 6 h 31"/>
                  <a:gd name="T12" fmla="*/ 11 w 20"/>
                  <a:gd name="T13" fmla="*/ 9 h 31"/>
                  <a:gd name="T14" fmla="*/ 11 w 20"/>
                  <a:gd name="T15" fmla="*/ 9 h 31"/>
                  <a:gd name="T16" fmla="*/ 11 w 20"/>
                  <a:gd name="T17" fmla="*/ 11 h 31"/>
                  <a:gd name="T18" fmla="*/ 11 w 20"/>
                  <a:gd name="T19" fmla="*/ 11 h 31"/>
                  <a:gd name="T20" fmla="*/ 13 w 20"/>
                  <a:gd name="T21" fmla="*/ 13 h 31"/>
                  <a:gd name="T22" fmla="*/ 13 w 20"/>
                  <a:gd name="T23" fmla="*/ 15 h 31"/>
                  <a:gd name="T24" fmla="*/ 16 w 20"/>
                  <a:gd name="T25" fmla="*/ 18 h 31"/>
                  <a:gd name="T26" fmla="*/ 16 w 20"/>
                  <a:gd name="T27" fmla="*/ 20 h 31"/>
                  <a:gd name="T28" fmla="*/ 18 w 20"/>
                  <a:gd name="T29" fmla="*/ 22 h 31"/>
                  <a:gd name="T30" fmla="*/ 18 w 20"/>
                  <a:gd name="T31" fmla="*/ 24 h 31"/>
                  <a:gd name="T32" fmla="*/ 20 w 20"/>
                  <a:gd name="T33" fmla="*/ 27 h 31"/>
                  <a:gd name="T34" fmla="*/ 20 w 20"/>
                  <a:gd name="T35" fmla="*/ 29 h 31"/>
                  <a:gd name="T36" fmla="*/ 18 w 20"/>
                  <a:gd name="T37" fmla="*/ 31 h 31"/>
                  <a:gd name="T38" fmla="*/ 13 w 20"/>
                  <a:gd name="T39" fmla="*/ 31 h 31"/>
                  <a:gd name="T40" fmla="*/ 13 w 20"/>
                  <a:gd name="T41" fmla="*/ 29 h 31"/>
                  <a:gd name="T42" fmla="*/ 13 w 20"/>
                  <a:gd name="T43" fmla="*/ 29 h 31"/>
                  <a:gd name="T44" fmla="*/ 11 w 20"/>
                  <a:gd name="T45" fmla="*/ 27 h 31"/>
                  <a:gd name="T46" fmla="*/ 11 w 20"/>
                  <a:gd name="T47" fmla="*/ 27 h 31"/>
                  <a:gd name="T48" fmla="*/ 11 w 20"/>
                  <a:gd name="T49" fmla="*/ 24 h 31"/>
                  <a:gd name="T50" fmla="*/ 9 w 20"/>
                  <a:gd name="T51" fmla="*/ 22 h 31"/>
                  <a:gd name="T52" fmla="*/ 9 w 20"/>
                  <a:gd name="T53" fmla="*/ 20 h 31"/>
                  <a:gd name="T54" fmla="*/ 7 w 20"/>
                  <a:gd name="T55" fmla="*/ 18 h 31"/>
                  <a:gd name="T56" fmla="*/ 7 w 20"/>
                  <a:gd name="T57" fmla="*/ 15 h 31"/>
                  <a:gd name="T58" fmla="*/ 4 w 20"/>
                  <a:gd name="T59" fmla="*/ 13 h 31"/>
                  <a:gd name="T60" fmla="*/ 4 w 20"/>
                  <a:gd name="T61" fmla="*/ 11 h 31"/>
                  <a:gd name="T62" fmla="*/ 2 w 20"/>
                  <a:gd name="T63" fmla="*/ 9 h 31"/>
                  <a:gd name="T64" fmla="*/ 2 w 20"/>
                  <a:gd name="T65" fmla="*/ 6 h 31"/>
                  <a:gd name="T66" fmla="*/ 0 w 20"/>
                  <a:gd name="T67" fmla="*/ 6 h 31"/>
                  <a:gd name="T68" fmla="*/ 0 w 20"/>
                  <a:gd name="T69" fmla="*/ 4 h 31"/>
                  <a:gd name="T70" fmla="*/ 0 w 20"/>
                  <a:gd name="T71" fmla="*/ 4 h 31"/>
                  <a:gd name="T72" fmla="*/ 2 w 20"/>
                  <a:gd name="T73" fmla="*/ 2 h 31"/>
                  <a:gd name="T74" fmla="*/ 7 w 20"/>
                  <a:gd name="T7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31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2" name="Freeform 120">
                <a:extLst>
                  <a:ext uri="{FF2B5EF4-FFF2-40B4-BE49-F238E27FC236}">
                    <a16:creationId xmlns:a16="http://schemas.microsoft.com/office/drawing/2014/main" id="{07348712-EC6D-41D1-B282-CA307924B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303"/>
                <a:ext cx="22" cy="32"/>
              </a:xfrm>
              <a:custGeom>
                <a:avLst/>
                <a:gdLst>
                  <a:gd name="T0" fmla="*/ 7 w 22"/>
                  <a:gd name="T1" fmla="*/ 0 h 32"/>
                  <a:gd name="T2" fmla="*/ 22 w 22"/>
                  <a:gd name="T3" fmla="*/ 29 h 32"/>
                  <a:gd name="T4" fmla="*/ 13 w 22"/>
                  <a:gd name="T5" fmla="*/ 32 h 32"/>
                  <a:gd name="T6" fmla="*/ 0 w 22"/>
                  <a:gd name="T7" fmla="*/ 5 h 32"/>
                  <a:gd name="T8" fmla="*/ 7 w 22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7" y="0"/>
                    </a:moveTo>
                    <a:lnTo>
                      <a:pt x="22" y="29"/>
                    </a:lnTo>
                    <a:lnTo>
                      <a:pt x="13" y="3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3" name="Freeform 121">
                <a:extLst>
                  <a:ext uri="{FF2B5EF4-FFF2-40B4-BE49-F238E27FC236}">
                    <a16:creationId xmlns:a16="http://schemas.microsoft.com/office/drawing/2014/main" id="{35BF5E4D-48DA-4136-8552-C6BB8BA60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2332"/>
                <a:ext cx="27" cy="18"/>
              </a:xfrm>
              <a:custGeom>
                <a:avLst/>
                <a:gdLst>
                  <a:gd name="T0" fmla="*/ 27 w 27"/>
                  <a:gd name="T1" fmla="*/ 0 h 18"/>
                  <a:gd name="T2" fmla="*/ 27 w 27"/>
                  <a:gd name="T3" fmla="*/ 5 h 18"/>
                  <a:gd name="T4" fmla="*/ 0 w 27"/>
                  <a:gd name="T5" fmla="*/ 18 h 18"/>
                  <a:gd name="T6" fmla="*/ 0 w 27"/>
                  <a:gd name="T7" fmla="*/ 14 h 18"/>
                  <a:gd name="T8" fmla="*/ 27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lnTo>
                      <a:pt x="27" y="5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4" name="Freeform 122">
                <a:extLst>
                  <a:ext uri="{FF2B5EF4-FFF2-40B4-BE49-F238E27FC236}">
                    <a16:creationId xmlns:a16="http://schemas.microsoft.com/office/drawing/2014/main" id="{32E788E5-C721-4A3E-B373-08187E2E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2423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2 w 4"/>
                  <a:gd name="T5" fmla="*/ 2 h 4"/>
                  <a:gd name="T6" fmla="*/ 2 w 4"/>
                  <a:gd name="T7" fmla="*/ 0 h 4"/>
                  <a:gd name="T8" fmla="*/ 4 w 4"/>
                  <a:gd name="T9" fmla="*/ 4 h 4"/>
                  <a:gd name="T10" fmla="*/ 2 w 4"/>
                  <a:gd name="T11" fmla="*/ 4 h 4"/>
                  <a:gd name="T12" fmla="*/ 0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5" name="Freeform 123">
                <a:extLst>
                  <a:ext uri="{FF2B5EF4-FFF2-40B4-BE49-F238E27FC236}">
                    <a16:creationId xmlns:a16="http://schemas.microsoft.com/office/drawing/2014/main" id="{7AE3E0E9-05D3-4502-A47C-E6EDE45F8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420"/>
                <a:ext cx="14" cy="7"/>
              </a:xfrm>
              <a:custGeom>
                <a:avLst/>
                <a:gdLst>
                  <a:gd name="T0" fmla="*/ 7 w 14"/>
                  <a:gd name="T1" fmla="*/ 7 h 7"/>
                  <a:gd name="T2" fmla="*/ 7 w 14"/>
                  <a:gd name="T3" fmla="*/ 7 h 7"/>
                  <a:gd name="T4" fmla="*/ 3 w 14"/>
                  <a:gd name="T5" fmla="*/ 5 h 7"/>
                  <a:gd name="T6" fmla="*/ 0 w 14"/>
                  <a:gd name="T7" fmla="*/ 5 h 7"/>
                  <a:gd name="T8" fmla="*/ 5 w 14"/>
                  <a:gd name="T9" fmla="*/ 3 h 7"/>
                  <a:gd name="T10" fmla="*/ 7 w 14"/>
                  <a:gd name="T11" fmla="*/ 3 h 7"/>
                  <a:gd name="T12" fmla="*/ 9 w 14"/>
                  <a:gd name="T13" fmla="*/ 0 h 7"/>
                  <a:gd name="T14" fmla="*/ 12 w 14"/>
                  <a:gd name="T15" fmla="*/ 0 h 7"/>
                  <a:gd name="T16" fmla="*/ 14 w 14"/>
                  <a:gd name="T17" fmla="*/ 3 h 7"/>
                  <a:gd name="T18" fmla="*/ 12 w 14"/>
                  <a:gd name="T19" fmla="*/ 3 h 7"/>
                  <a:gd name="T20" fmla="*/ 9 w 14"/>
                  <a:gd name="T21" fmla="*/ 3 h 7"/>
                  <a:gd name="T22" fmla="*/ 12 w 14"/>
                  <a:gd name="T23" fmla="*/ 5 h 7"/>
                  <a:gd name="T24" fmla="*/ 9 w 14"/>
                  <a:gd name="T25" fmla="*/ 7 h 7"/>
                  <a:gd name="T26" fmla="*/ 7 w 14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7">
                    <a:moveTo>
                      <a:pt x="7" y="7"/>
                    </a:moveTo>
                    <a:lnTo>
                      <a:pt x="7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9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6" name="Freeform 124">
                <a:extLst>
                  <a:ext uri="{FF2B5EF4-FFF2-40B4-BE49-F238E27FC236}">
                    <a16:creationId xmlns:a16="http://schemas.microsoft.com/office/drawing/2014/main" id="{6F45B32B-FDE4-4B2D-9533-8AA849000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409"/>
                <a:ext cx="20" cy="16"/>
              </a:xfrm>
              <a:custGeom>
                <a:avLst/>
                <a:gdLst>
                  <a:gd name="T0" fmla="*/ 7 w 20"/>
                  <a:gd name="T1" fmla="*/ 16 h 16"/>
                  <a:gd name="T2" fmla="*/ 2 w 20"/>
                  <a:gd name="T3" fmla="*/ 14 h 16"/>
                  <a:gd name="T4" fmla="*/ 0 w 20"/>
                  <a:gd name="T5" fmla="*/ 9 h 16"/>
                  <a:gd name="T6" fmla="*/ 2 w 20"/>
                  <a:gd name="T7" fmla="*/ 7 h 16"/>
                  <a:gd name="T8" fmla="*/ 2 w 20"/>
                  <a:gd name="T9" fmla="*/ 7 h 16"/>
                  <a:gd name="T10" fmla="*/ 2 w 20"/>
                  <a:gd name="T11" fmla="*/ 7 h 16"/>
                  <a:gd name="T12" fmla="*/ 2 w 20"/>
                  <a:gd name="T13" fmla="*/ 7 h 16"/>
                  <a:gd name="T14" fmla="*/ 5 w 20"/>
                  <a:gd name="T15" fmla="*/ 7 h 16"/>
                  <a:gd name="T16" fmla="*/ 5 w 20"/>
                  <a:gd name="T17" fmla="*/ 5 h 16"/>
                  <a:gd name="T18" fmla="*/ 7 w 20"/>
                  <a:gd name="T19" fmla="*/ 5 h 16"/>
                  <a:gd name="T20" fmla="*/ 9 w 20"/>
                  <a:gd name="T21" fmla="*/ 5 h 16"/>
                  <a:gd name="T22" fmla="*/ 11 w 20"/>
                  <a:gd name="T23" fmla="*/ 2 h 16"/>
                  <a:gd name="T24" fmla="*/ 11 w 20"/>
                  <a:gd name="T25" fmla="*/ 2 h 16"/>
                  <a:gd name="T26" fmla="*/ 14 w 20"/>
                  <a:gd name="T27" fmla="*/ 2 h 16"/>
                  <a:gd name="T28" fmla="*/ 14 w 20"/>
                  <a:gd name="T29" fmla="*/ 2 h 16"/>
                  <a:gd name="T30" fmla="*/ 16 w 20"/>
                  <a:gd name="T31" fmla="*/ 0 h 16"/>
                  <a:gd name="T32" fmla="*/ 16 w 20"/>
                  <a:gd name="T33" fmla="*/ 2 h 16"/>
                  <a:gd name="T34" fmla="*/ 18 w 20"/>
                  <a:gd name="T35" fmla="*/ 2 h 16"/>
                  <a:gd name="T36" fmla="*/ 18 w 20"/>
                  <a:gd name="T37" fmla="*/ 5 h 16"/>
                  <a:gd name="T38" fmla="*/ 18 w 20"/>
                  <a:gd name="T39" fmla="*/ 5 h 16"/>
                  <a:gd name="T40" fmla="*/ 20 w 20"/>
                  <a:gd name="T41" fmla="*/ 9 h 16"/>
                  <a:gd name="T42" fmla="*/ 18 w 20"/>
                  <a:gd name="T43" fmla="*/ 9 h 16"/>
                  <a:gd name="T44" fmla="*/ 16 w 20"/>
                  <a:gd name="T45" fmla="*/ 11 h 16"/>
                  <a:gd name="T46" fmla="*/ 16 w 20"/>
                  <a:gd name="T47" fmla="*/ 11 h 16"/>
                  <a:gd name="T48" fmla="*/ 14 w 20"/>
                  <a:gd name="T49" fmla="*/ 14 h 16"/>
                  <a:gd name="T50" fmla="*/ 11 w 20"/>
                  <a:gd name="T51" fmla="*/ 14 h 16"/>
                  <a:gd name="T52" fmla="*/ 9 w 20"/>
                  <a:gd name="T53" fmla="*/ 16 h 16"/>
                  <a:gd name="T54" fmla="*/ 9 w 20"/>
                  <a:gd name="T55" fmla="*/ 16 h 16"/>
                  <a:gd name="T56" fmla="*/ 7 w 20"/>
                  <a:gd name="T5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16">
                    <a:moveTo>
                      <a:pt x="7" y="16"/>
                    </a:moveTo>
                    <a:lnTo>
                      <a:pt x="2" y="14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7" name="Freeform 125">
                <a:extLst>
                  <a:ext uri="{FF2B5EF4-FFF2-40B4-BE49-F238E27FC236}">
                    <a16:creationId xmlns:a16="http://schemas.microsoft.com/office/drawing/2014/main" id="{5F12AFCB-4709-4D21-AC58-CD750BAAB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239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8" name="Freeform 126">
                <a:extLst>
                  <a:ext uri="{FF2B5EF4-FFF2-40B4-BE49-F238E27FC236}">
                    <a16:creationId xmlns:a16="http://schemas.microsoft.com/office/drawing/2014/main" id="{93AE3450-9925-403B-8FFB-FC9DE4C3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14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0 w 4"/>
                  <a:gd name="T9" fmla="*/ 2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9" name="Freeform 127">
                <a:extLst>
                  <a:ext uri="{FF2B5EF4-FFF2-40B4-BE49-F238E27FC236}">
                    <a16:creationId xmlns:a16="http://schemas.microsoft.com/office/drawing/2014/main" id="{A9B86213-1EF6-4485-B3FD-4BE0C3A67C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6" y="2395"/>
                <a:ext cx="63" cy="25"/>
              </a:xfrm>
              <a:custGeom>
                <a:avLst/>
                <a:gdLst>
                  <a:gd name="T0" fmla="*/ 13 w 63"/>
                  <a:gd name="T1" fmla="*/ 12 h 25"/>
                  <a:gd name="T2" fmla="*/ 13 w 63"/>
                  <a:gd name="T3" fmla="*/ 12 h 25"/>
                  <a:gd name="T4" fmla="*/ 16 w 63"/>
                  <a:gd name="T5" fmla="*/ 10 h 25"/>
                  <a:gd name="T6" fmla="*/ 31 w 63"/>
                  <a:gd name="T7" fmla="*/ 3 h 25"/>
                  <a:gd name="T8" fmla="*/ 36 w 63"/>
                  <a:gd name="T9" fmla="*/ 12 h 25"/>
                  <a:gd name="T10" fmla="*/ 18 w 63"/>
                  <a:gd name="T11" fmla="*/ 19 h 25"/>
                  <a:gd name="T12" fmla="*/ 18 w 63"/>
                  <a:gd name="T13" fmla="*/ 19 h 25"/>
                  <a:gd name="T14" fmla="*/ 7 w 63"/>
                  <a:gd name="T15" fmla="*/ 19 h 25"/>
                  <a:gd name="T16" fmla="*/ 0 w 63"/>
                  <a:gd name="T17" fmla="*/ 16 h 25"/>
                  <a:gd name="T18" fmla="*/ 13 w 63"/>
                  <a:gd name="T19" fmla="*/ 12 h 25"/>
                  <a:gd name="T20" fmla="*/ 63 w 63"/>
                  <a:gd name="T21" fmla="*/ 10 h 25"/>
                  <a:gd name="T22" fmla="*/ 52 w 63"/>
                  <a:gd name="T23" fmla="*/ 19 h 25"/>
                  <a:gd name="T24" fmla="*/ 52 w 63"/>
                  <a:gd name="T25" fmla="*/ 16 h 25"/>
                  <a:gd name="T26" fmla="*/ 45 w 63"/>
                  <a:gd name="T27" fmla="*/ 21 h 25"/>
                  <a:gd name="T28" fmla="*/ 45 w 63"/>
                  <a:gd name="T29" fmla="*/ 23 h 25"/>
                  <a:gd name="T30" fmla="*/ 43 w 63"/>
                  <a:gd name="T31" fmla="*/ 23 h 25"/>
                  <a:gd name="T32" fmla="*/ 43 w 63"/>
                  <a:gd name="T33" fmla="*/ 23 h 25"/>
                  <a:gd name="T34" fmla="*/ 45 w 63"/>
                  <a:gd name="T35" fmla="*/ 23 h 25"/>
                  <a:gd name="T36" fmla="*/ 38 w 63"/>
                  <a:gd name="T37" fmla="*/ 10 h 25"/>
                  <a:gd name="T38" fmla="*/ 58 w 63"/>
                  <a:gd name="T39" fmla="*/ 0 h 25"/>
                  <a:gd name="T40" fmla="*/ 63 w 63"/>
                  <a:gd name="T41" fmla="*/ 10 h 25"/>
                  <a:gd name="T42" fmla="*/ 36 w 63"/>
                  <a:gd name="T43" fmla="*/ 12 h 25"/>
                  <a:gd name="T44" fmla="*/ 43 w 63"/>
                  <a:gd name="T45" fmla="*/ 23 h 25"/>
                  <a:gd name="T46" fmla="*/ 43 w 63"/>
                  <a:gd name="T47" fmla="*/ 23 h 25"/>
                  <a:gd name="T48" fmla="*/ 40 w 63"/>
                  <a:gd name="T49" fmla="*/ 25 h 25"/>
                  <a:gd name="T50" fmla="*/ 34 w 63"/>
                  <a:gd name="T51" fmla="*/ 21 h 25"/>
                  <a:gd name="T52" fmla="*/ 31 w 63"/>
                  <a:gd name="T53" fmla="*/ 21 h 25"/>
                  <a:gd name="T54" fmla="*/ 31 w 63"/>
                  <a:gd name="T55" fmla="*/ 21 h 25"/>
                  <a:gd name="T56" fmla="*/ 29 w 63"/>
                  <a:gd name="T57" fmla="*/ 23 h 25"/>
                  <a:gd name="T58" fmla="*/ 18 w 63"/>
                  <a:gd name="T59" fmla="*/ 21 h 25"/>
                  <a:gd name="T60" fmla="*/ 36 w 63"/>
                  <a:gd name="T6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" h="25">
                    <a:moveTo>
                      <a:pt x="13" y="12"/>
                    </a:moveTo>
                    <a:lnTo>
                      <a:pt x="13" y="12"/>
                    </a:lnTo>
                    <a:lnTo>
                      <a:pt x="16" y="10"/>
                    </a:lnTo>
                    <a:lnTo>
                      <a:pt x="31" y="3"/>
                    </a:lnTo>
                    <a:lnTo>
                      <a:pt x="36" y="12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7" y="19"/>
                    </a:lnTo>
                    <a:lnTo>
                      <a:pt x="0" y="16"/>
                    </a:lnTo>
                    <a:lnTo>
                      <a:pt x="13" y="12"/>
                    </a:lnTo>
                    <a:close/>
                    <a:moveTo>
                      <a:pt x="63" y="10"/>
                    </a:moveTo>
                    <a:lnTo>
                      <a:pt x="52" y="19"/>
                    </a:lnTo>
                    <a:lnTo>
                      <a:pt x="52" y="16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5" y="23"/>
                    </a:lnTo>
                    <a:lnTo>
                      <a:pt x="38" y="10"/>
                    </a:lnTo>
                    <a:lnTo>
                      <a:pt x="58" y="0"/>
                    </a:lnTo>
                    <a:lnTo>
                      <a:pt x="63" y="10"/>
                    </a:lnTo>
                    <a:close/>
                    <a:moveTo>
                      <a:pt x="36" y="12"/>
                    </a:moveTo>
                    <a:lnTo>
                      <a:pt x="43" y="23"/>
                    </a:lnTo>
                    <a:lnTo>
                      <a:pt x="43" y="23"/>
                    </a:lnTo>
                    <a:lnTo>
                      <a:pt x="40" y="25"/>
                    </a:lnTo>
                    <a:lnTo>
                      <a:pt x="34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29" y="23"/>
                    </a:lnTo>
                    <a:lnTo>
                      <a:pt x="18" y="21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0" name="Freeform 128">
                <a:extLst>
                  <a:ext uri="{FF2B5EF4-FFF2-40B4-BE49-F238E27FC236}">
                    <a16:creationId xmlns:a16="http://schemas.microsoft.com/office/drawing/2014/main" id="{891252AE-A5D5-4682-A7AB-8209008CA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377"/>
                <a:ext cx="25" cy="18"/>
              </a:xfrm>
              <a:custGeom>
                <a:avLst/>
                <a:gdLst>
                  <a:gd name="T0" fmla="*/ 20 w 25"/>
                  <a:gd name="T1" fmla="*/ 0 h 18"/>
                  <a:gd name="T2" fmla="*/ 23 w 25"/>
                  <a:gd name="T3" fmla="*/ 3 h 18"/>
                  <a:gd name="T4" fmla="*/ 23 w 25"/>
                  <a:gd name="T5" fmla="*/ 5 h 18"/>
                  <a:gd name="T6" fmla="*/ 23 w 25"/>
                  <a:gd name="T7" fmla="*/ 5 h 18"/>
                  <a:gd name="T8" fmla="*/ 25 w 25"/>
                  <a:gd name="T9" fmla="*/ 7 h 18"/>
                  <a:gd name="T10" fmla="*/ 20 w 25"/>
                  <a:gd name="T11" fmla="*/ 9 h 18"/>
                  <a:gd name="T12" fmla="*/ 18 w 25"/>
                  <a:gd name="T13" fmla="*/ 12 h 18"/>
                  <a:gd name="T14" fmla="*/ 16 w 25"/>
                  <a:gd name="T15" fmla="*/ 12 h 18"/>
                  <a:gd name="T16" fmla="*/ 14 w 25"/>
                  <a:gd name="T17" fmla="*/ 12 h 18"/>
                  <a:gd name="T18" fmla="*/ 11 w 25"/>
                  <a:gd name="T19" fmla="*/ 14 h 18"/>
                  <a:gd name="T20" fmla="*/ 11 w 25"/>
                  <a:gd name="T21" fmla="*/ 14 h 18"/>
                  <a:gd name="T22" fmla="*/ 9 w 25"/>
                  <a:gd name="T23" fmla="*/ 16 h 18"/>
                  <a:gd name="T24" fmla="*/ 5 w 25"/>
                  <a:gd name="T25" fmla="*/ 18 h 18"/>
                  <a:gd name="T26" fmla="*/ 5 w 25"/>
                  <a:gd name="T27" fmla="*/ 16 h 18"/>
                  <a:gd name="T28" fmla="*/ 2 w 25"/>
                  <a:gd name="T29" fmla="*/ 14 h 18"/>
                  <a:gd name="T30" fmla="*/ 2 w 25"/>
                  <a:gd name="T31" fmla="*/ 12 h 18"/>
                  <a:gd name="T32" fmla="*/ 0 w 25"/>
                  <a:gd name="T33" fmla="*/ 9 h 18"/>
                  <a:gd name="T34" fmla="*/ 5 w 25"/>
                  <a:gd name="T35" fmla="*/ 7 h 18"/>
                  <a:gd name="T36" fmla="*/ 7 w 25"/>
                  <a:gd name="T37" fmla="*/ 7 h 18"/>
                  <a:gd name="T38" fmla="*/ 7 w 25"/>
                  <a:gd name="T39" fmla="*/ 7 h 18"/>
                  <a:gd name="T40" fmla="*/ 9 w 25"/>
                  <a:gd name="T41" fmla="*/ 5 h 18"/>
                  <a:gd name="T42" fmla="*/ 9 w 25"/>
                  <a:gd name="T43" fmla="*/ 5 h 18"/>
                  <a:gd name="T44" fmla="*/ 11 w 25"/>
                  <a:gd name="T45" fmla="*/ 5 h 18"/>
                  <a:gd name="T46" fmla="*/ 11 w 25"/>
                  <a:gd name="T47" fmla="*/ 5 h 18"/>
                  <a:gd name="T48" fmla="*/ 11 w 25"/>
                  <a:gd name="T49" fmla="*/ 5 h 18"/>
                  <a:gd name="T50" fmla="*/ 11 w 25"/>
                  <a:gd name="T51" fmla="*/ 5 h 18"/>
                  <a:gd name="T52" fmla="*/ 14 w 25"/>
                  <a:gd name="T53" fmla="*/ 3 h 18"/>
                  <a:gd name="T54" fmla="*/ 14 w 25"/>
                  <a:gd name="T55" fmla="*/ 3 h 18"/>
                  <a:gd name="T56" fmla="*/ 16 w 25"/>
                  <a:gd name="T57" fmla="*/ 3 h 18"/>
                  <a:gd name="T58" fmla="*/ 16 w 25"/>
                  <a:gd name="T59" fmla="*/ 3 h 18"/>
                  <a:gd name="T60" fmla="*/ 16 w 25"/>
                  <a:gd name="T61" fmla="*/ 3 h 18"/>
                  <a:gd name="T62" fmla="*/ 18 w 25"/>
                  <a:gd name="T63" fmla="*/ 0 h 18"/>
                  <a:gd name="T64" fmla="*/ 20 w 25"/>
                  <a:gd name="T6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18">
                    <a:moveTo>
                      <a:pt x="20" y="0"/>
                    </a:moveTo>
                    <a:lnTo>
                      <a:pt x="23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5" y="7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1" name="Freeform 129">
                <a:extLst>
                  <a:ext uri="{FF2B5EF4-FFF2-40B4-BE49-F238E27FC236}">
                    <a16:creationId xmlns:a16="http://schemas.microsoft.com/office/drawing/2014/main" id="{360D34C0-D0AF-453D-BDC2-76C12A3C1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2386"/>
                <a:ext cx="24" cy="19"/>
              </a:xfrm>
              <a:custGeom>
                <a:avLst/>
                <a:gdLst>
                  <a:gd name="T0" fmla="*/ 13 w 24"/>
                  <a:gd name="T1" fmla="*/ 16 h 19"/>
                  <a:gd name="T2" fmla="*/ 11 w 24"/>
                  <a:gd name="T3" fmla="*/ 16 h 19"/>
                  <a:gd name="T4" fmla="*/ 11 w 24"/>
                  <a:gd name="T5" fmla="*/ 16 h 19"/>
                  <a:gd name="T6" fmla="*/ 9 w 24"/>
                  <a:gd name="T7" fmla="*/ 16 h 19"/>
                  <a:gd name="T8" fmla="*/ 9 w 24"/>
                  <a:gd name="T9" fmla="*/ 16 h 19"/>
                  <a:gd name="T10" fmla="*/ 4 w 24"/>
                  <a:gd name="T11" fmla="*/ 19 h 19"/>
                  <a:gd name="T12" fmla="*/ 4 w 24"/>
                  <a:gd name="T13" fmla="*/ 16 h 19"/>
                  <a:gd name="T14" fmla="*/ 2 w 24"/>
                  <a:gd name="T15" fmla="*/ 16 h 19"/>
                  <a:gd name="T16" fmla="*/ 2 w 24"/>
                  <a:gd name="T17" fmla="*/ 14 h 19"/>
                  <a:gd name="T18" fmla="*/ 2 w 24"/>
                  <a:gd name="T19" fmla="*/ 12 h 19"/>
                  <a:gd name="T20" fmla="*/ 0 w 24"/>
                  <a:gd name="T21" fmla="*/ 9 h 19"/>
                  <a:gd name="T22" fmla="*/ 4 w 24"/>
                  <a:gd name="T23" fmla="*/ 7 h 19"/>
                  <a:gd name="T24" fmla="*/ 6 w 24"/>
                  <a:gd name="T25" fmla="*/ 7 h 19"/>
                  <a:gd name="T26" fmla="*/ 9 w 24"/>
                  <a:gd name="T27" fmla="*/ 7 h 19"/>
                  <a:gd name="T28" fmla="*/ 11 w 24"/>
                  <a:gd name="T29" fmla="*/ 5 h 19"/>
                  <a:gd name="T30" fmla="*/ 11 w 24"/>
                  <a:gd name="T31" fmla="*/ 5 h 19"/>
                  <a:gd name="T32" fmla="*/ 13 w 24"/>
                  <a:gd name="T33" fmla="*/ 3 h 19"/>
                  <a:gd name="T34" fmla="*/ 13 w 24"/>
                  <a:gd name="T35" fmla="*/ 3 h 19"/>
                  <a:gd name="T36" fmla="*/ 15 w 24"/>
                  <a:gd name="T37" fmla="*/ 3 h 19"/>
                  <a:gd name="T38" fmla="*/ 18 w 24"/>
                  <a:gd name="T39" fmla="*/ 3 h 19"/>
                  <a:gd name="T40" fmla="*/ 20 w 24"/>
                  <a:gd name="T41" fmla="*/ 0 h 19"/>
                  <a:gd name="T42" fmla="*/ 20 w 24"/>
                  <a:gd name="T43" fmla="*/ 3 h 19"/>
                  <a:gd name="T44" fmla="*/ 22 w 24"/>
                  <a:gd name="T45" fmla="*/ 5 h 19"/>
                  <a:gd name="T46" fmla="*/ 22 w 24"/>
                  <a:gd name="T47" fmla="*/ 7 h 19"/>
                  <a:gd name="T48" fmla="*/ 22 w 24"/>
                  <a:gd name="T49" fmla="*/ 7 h 19"/>
                  <a:gd name="T50" fmla="*/ 24 w 24"/>
                  <a:gd name="T51" fmla="*/ 7 h 19"/>
                  <a:gd name="T52" fmla="*/ 24 w 24"/>
                  <a:gd name="T53" fmla="*/ 9 h 19"/>
                  <a:gd name="T54" fmla="*/ 24 w 24"/>
                  <a:gd name="T55" fmla="*/ 9 h 19"/>
                  <a:gd name="T56" fmla="*/ 20 w 24"/>
                  <a:gd name="T57" fmla="*/ 12 h 19"/>
                  <a:gd name="T58" fmla="*/ 18 w 24"/>
                  <a:gd name="T59" fmla="*/ 12 h 19"/>
                  <a:gd name="T60" fmla="*/ 18 w 24"/>
                  <a:gd name="T61" fmla="*/ 12 h 19"/>
                  <a:gd name="T62" fmla="*/ 15 w 24"/>
                  <a:gd name="T63" fmla="*/ 14 h 19"/>
                  <a:gd name="T64" fmla="*/ 15 w 24"/>
                  <a:gd name="T65" fmla="*/ 14 h 19"/>
                  <a:gd name="T66" fmla="*/ 13 w 24"/>
                  <a:gd name="T67" fmla="*/ 16 h 19"/>
                  <a:gd name="T68" fmla="*/ 13 w 24"/>
                  <a:gd name="T6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13" y="16"/>
                    </a:move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4" y="1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20" y="0"/>
                    </a:lnTo>
                    <a:lnTo>
                      <a:pt x="20" y="3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2" name="Freeform 130">
                <a:extLst>
                  <a:ext uri="{FF2B5EF4-FFF2-40B4-BE49-F238E27FC236}">
                    <a16:creationId xmlns:a16="http://schemas.microsoft.com/office/drawing/2014/main" id="{B681C62E-8729-449F-89D0-6B430F2D6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2386"/>
                <a:ext cx="20" cy="19"/>
              </a:xfrm>
              <a:custGeom>
                <a:avLst/>
                <a:gdLst>
                  <a:gd name="T0" fmla="*/ 16 w 20"/>
                  <a:gd name="T1" fmla="*/ 12 h 19"/>
                  <a:gd name="T2" fmla="*/ 14 w 20"/>
                  <a:gd name="T3" fmla="*/ 12 h 19"/>
                  <a:gd name="T4" fmla="*/ 14 w 20"/>
                  <a:gd name="T5" fmla="*/ 12 h 19"/>
                  <a:gd name="T6" fmla="*/ 11 w 20"/>
                  <a:gd name="T7" fmla="*/ 14 h 19"/>
                  <a:gd name="T8" fmla="*/ 11 w 20"/>
                  <a:gd name="T9" fmla="*/ 14 h 19"/>
                  <a:gd name="T10" fmla="*/ 9 w 20"/>
                  <a:gd name="T11" fmla="*/ 14 h 19"/>
                  <a:gd name="T12" fmla="*/ 7 w 20"/>
                  <a:gd name="T13" fmla="*/ 16 h 19"/>
                  <a:gd name="T14" fmla="*/ 5 w 20"/>
                  <a:gd name="T15" fmla="*/ 16 h 19"/>
                  <a:gd name="T16" fmla="*/ 2 w 20"/>
                  <a:gd name="T17" fmla="*/ 19 h 19"/>
                  <a:gd name="T18" fmla="*/ 0 w 20"/>
                  <a:gd name="T19" fmla="*/ 14 h 19"/>
                  <a:gd name="T20" fmla="*/ 0 w 20"/>
                  <a:gd name="T21" fmla="*/ 12 h 19"/>
                  <a:gd name="T22" fmla="*/ 0 w 20"/>
                  <a:gd name="T23" fmla="*/ 9 h 19"/>
                  <a:gd name="T24" fmla="*/ 2 w 20"/>
                  <a:gd name="T25" fmla="*/ 9 h 19"/>
                  <a:gd name="T26" fmla="*/ 5 w 20"/>
                  <a:gd name="T27" fmla="*/ 7 h 19"/>
                  <a:gd name="T28" fmla="*/ 7 w 20"/>
                  <a:gd name="T29" fmla="*/ 7 h 19"/>
                  <a:gd name="T30" fmla="*/ 9 w 20"/>
                  <a:gd name="T31" fmla="*/ 5 h 19"/>
                  <a:gd name="T32" fmla="*/ 11 w 20"/>
                  <a:gd name="T33" fmla="*/ 5 h 19"/>
                  <a:gd name="T34" fmla="*/ 14 w 20"/>
                  <a:gd name="T35" fmla="*/ 3 h 19"/>
                  <a:gd name="T36" fmla="*/ 16 w 20"/>
                  <a:gd name="T37" fmla="*/ 3 h 19"/>
                  <a:gd name="T38" fmla="*/ 18 w 20"/>
                  <a:gd name="T39" fmla="*/ 0 h 19"/>
                  <a:gd name="T40" fmla="*/ 18 w 20"/>
                  <a:gd name="T41" fmla="*/ 3 h 19"/>
                  <a:gd name="T42" fmla="*/ 18 w 20"/>
                  <a:gd name="T43" fmla="*/ 5 h 19"/>
                  <a:gd name="T44" fmla="*/ 18 w 20"/>
                  <a:gd name="T45" fmla="*/ 5 h 19"/>
                  <a:gd name="T46" fmla="*/ 20 w 20"/>
                  <a:gd name="T47" fmla="*/ 9 h 19"/>
                  <a:gd name="T48" fmla="*/ 20 w 20"/>
                  <a:gd name="T49" fmla="*/ 9 h 19"/>
                  <a:gd name="T50" fmla="*/ 18 w 20"/>
                  <a:gd name="T51" fmla="*/ 12 h 19"/>
                  <a:gd name="T52" fmla="*/ 16 w 20"/>
                  <a:gd name="T5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9">
                    <a:moveTo>
                      <a:pt x="16" y="12"/>
                    </a:moveTo>
                    <a:lnTo>
                      <a:pt x="14" y="12"/>
                    </a:lnTo>
                    <a:lnTo>
                      <a:pt x="14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2" y="19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3" name="Freeform 131">
                <a:extLst>
                  <a:ext uri="{FF2B5EF4-FFF2-40B4-BE49-F238E27FC236}">
                    <a16:creationId xmlns:a16="http://schemas.microsoft.com/office/drawing/2014/main" id="{56D46F02-859A-4A1C-9167-D3F80BACB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395"/>
                <a:ext cx="29" cy="21"/>
              </a:xfrm>
              <a:custGeom>
                <a:avLst/>
                <a:gdLst>
                  <a:gd name="T0" fmla="*/ 25 w 29"/>
                  <a:gd name="T1" fmla="*/ 3 h 21"/>
                  <a:gd name="T2" fmla="*/ 27 w 29"/>
                  <a:gd name="T3" fmla="*/ 5 h 21"/>
                  <a:gd name="T4" fmla="*/ 27 w 29"/>
                  <a:gd name="T5" fmla="*/ 7 h 21"/>
                  <a:gd name="T6" fmla="*/ 29 w 29"/>
                  <a:gd name="T7" fmla="*/ 10 h 21"/>
                  <a:gd name="T8" fmla="*/ 25 w 29"/>
                  <a:gd name="T9" fmla="*/ 12 h 21"/>
                  <a:gd name="T10" fmla="*/ 23 w 29"/>
                  <a:gd name="T11" fmla="*/ 12 h 21"/>
                  <a:gd name="T12" fmla="*/ 23 w 29"/>
                  <a:gd name="T13" fmla="*/ 12 h 21"/>
                  <a:gd name="T14" fmla="*/ 20 w 29"/>
                  <a:gd name="T15" fmla="*/ 14 h 21"/>
                  <a:gd name="T16" fmla="*/ 18 w 29"/>
                  <a:gd name="T17" fmla="*/ 14 h 21"/>
                  <a:gd name="T18" fmla="*/ 18 w 29"/>
                  <a:gd name="T19" fmla="*/ 14 h 21"/>
                  <a:gd name="T20" fmla="*/ 16 w 29"/>
                  <a:gd name="T21" fmla="*/ 16 h 21"/>
                  <a:gd name="T22" fmla="*/ 14 w 29"/>
                  <a:gd name="T23" fmla="*/ 16 h 21"/>
                  <a:gd name="T24" fmla="*/ 14 w 29"/>
                  <a:gd name="T25" fmla="*/ 16 h 21"/>
                  <a:gd name="T26" fmla="*/ 11 w 29"/>
                  <a:gd name="T27" fmla="*/ 19 h 21"/>
                  <a:gd name="T28" fmla="*/ 9 w 29"/>
                  <a:gd name="T29" fmla="*/ 19 h 21"/>
                  <a:gd name="T30" fmla="*/ 9 w 29"/>
                  <a:gd name="T31" fmla="*/ 19 h 21"/>
                  <a:gd name="T32" fmla="*/ 9 w 29"/>
                  <a:gd name="T33" fmla="*/ 19 h 21"/>
                  <a:gd name="T34" fmla="*/ 7 w 29"/>
                  <a:gd name="T35" fmla="*/ 21 h 21"/>
                  <a:gd name="T36" fmla="*/ 5 w 29"/>
                  <a:gd name="T37" fmla="*/ 21 h 21"/>
                  <a:gd name="T38" fmla="*/ 2 w 29"/>
                  <a:gd name="T39" fmla="*/ 19 h 21"/>
                  <a:gd name="T40" fmla="*/ 2 w 29"/>
                  <a:gd name="T41" fmla="*/ 16 h 21"/>
                  <a:gd name="T42" fmla="*/ 2 w 29"/>
                  <a:gd name="T43" fmla="*/ 14 h 21"/>
                  <a:gd name="T44" fmla="*/ 0 w 29"/>
                  <a:gd name="T45" fmla="*/ 14 h 21"/>
                  <a:gd name="T46" fmla="*/ 5 w 29"/>
                  <a:gd name="T47" fmla="*/ 12 h 21"/>
                  <a:gd name="T48" fmla="*/ 7 w 29"/>
                  <a:gd name="T49" fmla="*/ 10 h 21"/>
                  <a:gd name="T50" fmla="*/ 9 w 29"/>
                  <a:gd name="T51" fmla="*/ 10 h 21"/>
                  <a:gd name="T52" fmla="*/ 11 w 29"/>
                  <a:gd name="T53" fmla="*/ 7 h 21"/>
                  <a:gd name="T54" fmla="*/ 11 w 29"/>
                  <a:gd name="T55" fmla="*/ 7 h 21"/>
                  <a:gd name="T56" fmla="*/ 14 w 29"/>
                  <a:gd name="T57" fmla="*/ 7 h 21"/>
                  <a:gd name="T58" fmla="*/ 16 w 29"/>
                  <a:gd name="T59" fmla="*/ 5 h 21"/>
                  <a:gd name="T60" fmla="*/ 16 w 29"/>
                  <a:gd name="T61" fmla="*/ 5 h 21"/>
                  <a:gd name="T62" fmla="*/ 18 w 29"/>
                  <a:gd name="T63" fmla="*/ 5 h 21"/>
                  <a:gd name="T64" fmla="*/ 20 w 29"/>
                  <a:gd name="T65" fmla="*/ 3 h 21"/>
                  <a:gd name="T66" fmla="*/ 25 w 29"/>
                  <a:gd name="T67" fmla="*/ 0 h 21"/>
                  <a:gd name="T68" fmla="*/ 25 w 29"/>
                  <a:gd name="T69" fmla="*/ 3 h 21"/>
                  <a:gd name="T70" fmla="*/ 25 w 29"/>
                  <a:gd name="T71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21">
                    <a:moveTo>
                      <a:pt x="25" y="3"/>
                    </a:moveTo>
                    <a:lnTo>
                      <a:pt x="27" y="5"/>
                    </a:lnTo>
                    <a:lnTo>
                      <a:pt x="27" y="7"/>
                    </a:lnTo>
                    <a:lnTo>
                      <a:pt x="29" y="10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5" y="0"/>
                    </a:lnTo>
                    <a:lnTo>
                      <a:pt x="25" y="3"/>
                    </a:lnTo>
                    <a:lnTo>
                      <a:pt x="2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4" name="Freeform 132">
                <a:extLst>
                  <a:ext uri="{FF2B5EF4-FFF2-40B4-BE49-F238E27FC236}">
                    <a16:creationId xmlns:a16="http://schemas.microsoft.com/office/drawing/2014/main" id="{D97C9681-4C5A-4D3F-B179-9B07B8D79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373"/>
                <a:ext cx="47" cy="25"/>
              </a:xfrm>
              <a:custGeom>
                <a:avLst/>
                <a:gdLst>
                  <a:gd name="T0" fmla="*/ 47 w 47"/>
                  <a:gd name="T1" fmla="*/ 2 h 25"/>
                  <a:gd name="T2" fmla="*/ 45 w 47"/>
                  <a:gd name="T3" fmla="*/ 4 h 25"/>
                  <a:gd name="T4" fmla="*/ 45 w 47"/>
                  <a:gd name="T5" fmla="*/ 4 h 25"/>
                  <a:gd name="T6" fmla="*/ 42 w 47"/>
                  <a:gd name="T7" fmla="*/ 4 h 25"/>
                  <a:gd name="T8" fmla="*/ 40 w 47"/>
                  <a:gd name="T9" fmla="*/ 7 h 25"/>
                  <a:gd name="T10" fmla="*/ 40 w 47"/>
                  <a:gd name="T11" fmla="*/ 7 h 25"/>
                  <a:gd name="T12" fmla="*/ 38 w 47"/>
                  <a:gd name="T13" fmla="*/ 7 h 25"/>
                  <a:gd name="T14" fmla="*/ 36 w 47"/>
                  <a:gd name="T15" fmla="*/ 9 h 25"/>
                  <a:gd name="T16" fmla="*/ 33 w 47"/>
                  <a:gd name="T17" fmla="*/ 9 h 25"/>
                  <a:gd name="T18" fmla="*/ 33 w 47"/>
                  <a:gd name="T19" fmla="*/ 9 h 25"/>
                  <a:gd name="T20" fmla="*/ 31 w 47"/>
                  <a:gd name="T21" fmla="*/ 11 h 25"/>
                  <a:gd name="T22" fmla="*/ 29 w 47"/>
                  <a:gd name="T23" fmla="*/ 11 h 25"/>
                  <a:gd name="T24" fmla="*/ 29 w 47"/>
                  <a:gd name="T25" fmla="*/ 11 h 25"/>
                  <a:gd name="T26" fmla="*/ 27 w 47"/>
                  <a:gd name="T27" fmla="*/ 13 h 25"/>
                  <a:gd name="T28" fmla="*/ 24 w 47"/>
                  <a:gd name="T29" fmla="*/ 13 h 25"/>
                  <a:gd name="T30" fmla="*/ 24 w 47"/>
                  <a:gd name="T31" fmla="*/ 13 h 25"/>
                  <a:gd name="T32" fmla="*/ 22 w 47"/>
                  <a:gd name="T33" fmla="*/ 16 h 25"/>
                  <a:gd name="T34" fmla="*/ 20 w 47"/>
                  <a:gd name="T35" fmla="*/ 16 h 25"/>
                  <a:gd name="T36" fmla="*/ 20 w 47"/>
                  <a:gd name="T37" fmla="*/ 16 h 25"/>
                  <a:gd name="T38" fmla="*/ 18 w 47"/>
                  <a:gd name="T39" fmla="*/ 18 h 25"/>
                  <a:gd name="T40" fmla="*/ 15 w 47"/>
                  <a:gd name="T41" fmla="*/ 18 h 25"/>
                  <a:gd name="T42" fmla="*/ 13 w 47"/>
                  <a:gd name="T43" fmla="*/ 18 h 25"/>
                  <a:gd name="T44" fmla="*/ 13 w 47"/>
                  <a:gd name="T45" fmla="*/ 20 h 25"/>
                  <a:gd name="T46" fmla="*/ 11 w 47"/>
                  <a:gd name="T47" fmla="*/ 20 h 25"/>
                  <a:gd name="T48" fmla="*/ 9 w 47"/>
                  <a:gd name="T49" fmla="*/ 20 h 25"/>
                  <a:gd name="T50" fmla="*/ 9 w 47"/>
                  <a:gd name="T51" fmla="*/ 22 h 25"/>
                  <a:gd name="T52" fmla="*/ 6 w 47"/>
                  <a:gd name="T53" fmla="*/ 22 h 25"/>
                  <a:gd name="T54" fmla="*/ 4 w 47"/>
                  <a:gd name="T55" fmla="*/ 22 h 25"/>
                  <a:gd name="T56" fmla="*/ 2 w 47"/>
                  <a:gd name="T57" fmla="*/ 25 h 25"/>
                  <a:gd name="T58" fmla="*/ 2 w 47"/>
                  <a:gd name="T59" fmla="*/ 25 h 25"/>
                  <a:gd name="T60" fmla="*/ 0 w 47"/>
                  <a:gd name="T61" fmla="*/ 20 h 25"/>
                  <a:gd name="T62" fmla="*/ 2 w 47"/>
                  <a:gd name="T63" fmla="*/ 20 h 25"/>
                  <a:gd name="T64" fmla="*/ 2 w 47"/>
                  <a:gd name="T65" fmla="*/ 18 h 25"/>
                  <a:gd name="T66" fmla="*/ 4 w 47"/>
                  <a:gd name="T67" fmla="*/ 18 h 25"/>
                  <a:gd name="T68" fmla="*/ 6 w 47"/>
                  <a:gd name="T69" fmla="*/ 18 h 25"/>
                  <a:gd name="T70" fmla="*/ 9 w 47"/>
                  <a:gd name="T71" fmla="*/ 16 h 25"/>
                  <a:gd name="T72" fmla="*/ 9 w 47"/>
                  <a:gd name="T73" fmla="*/ 16 h 25"/>
                  <a:gd name="T74" fmla="*/ 11 w 47"/>
                  <a:gd name="T75" fmla="*/ 16 h 25"/>
                  <a:gd name="T76" fmla="*/ 13 w 47"/>
                  <a:gd name="T77" fmla="*/ 13 h 25"/>
                  <a:gd name="T78" fmla="*/ 13 w 47"/>
                  <a:gd name="T79" fmla="*/ 13 h 25"/>
                  <a:gd name="T80" fmla="*/ 15 w 47"/>
                  <a:gd name="T81" fmla="*/ 13 h 25"/>
                  <a:gd name="T82" fmla="*/ 18 w 47"/>
                  <a:gd name="T83" fmla="*/ 11 h 25"/>
                  <a:gd name="T84" fmla="*/ 18 w 47"/>
                  <a:gd name="T85" fmla="*/ 11 h 25"/>
                  <a:gd name="T86" fmla="*/ 20 w 47"/>
                  <a:gd name="T87" fmla="*/ 11 h 25"/>
                  <a:gd name="T88" fmla="*/ 22 w 47"/>
                  <a:gd name="T89" fmla="*/ 9 h 25"/>
                  <a:gd name="T90" fmla="*/ 22 w 47"/>
                  <a:gd name="T91" fmla="*/ 9 h 25"/>
                  <a:gd name="T92" fmla="*/ 24 w 47"/>
                  <a:gd name="T93" fmla="*/ 9 h 25"/>
                  <a:gd name="T94" fmla="*/ 27 w 47"/>
                  <a:gd name="T95" fmla="*/ 7 h 25"/>
                  <a:gd name="T96" fmla="*/ 29 w 47"/>
                  <a:gd name="T97" fmla="*/ 7 h 25"/>
                  <a:gd name="T98" fmla="*/ 29 w 47"/>
                  <a:gd name="T99" fmla="*/ 7 h 25"/>
                  <a:gd name="T100" fmla="*/ 31 w 47"/>
                  <a:gd name="T101" fmla="*/ 4 h 25"/>
                  <a:gd name="T102" fmla="*/ 33 w 47"/>
                  <a:gd name="T103" fmla="*/ 4 h 25"/>
                  <a:gd name="T104" fmla="*/ 33 w 47"/>
                  <a:gd name="T105" fmla="*/ 4 h 25"/>
                  <a:gd name="T106" fmla="*/ 36 w 47"/>
                  <a:gd name="T107" fmla="*/ 2 h 25"/>
                  <a:gd name="T108" fmla="*/ 38 w 47"/>
                  <a:gd name="T109" fmla="*/ 2 h 25"/>
                  <a:gd name="T110" fmla="*/ 38 w 47"/>
                  <a:gd name="T111" fmla="*/ 2 h 25"/>
                  <a:gd name="T112" fmla="*/ 40 w 47"/>
                  <a:gd name="T113" fmla="*/ 2 h 25"/>
                  <a:gd name="T114" fmla="*/ 42 w 47"/>
                  <a:gd name="T115" fmla="*/ 0 h 25"/>
                  <a:gd name="T116" fmla="*/ 42 w 47"/>
                  <a:gd name="T117" fmla="*/ 0 h 25"/>
                  <a:gd name="T118" fmla="*/ 45 w 47"/>
                  <a:gd name="T119" fmla="*/ 0 h 25"/>
                  <a:gd name="T120" fmla="*/ 45 w 47"/>
                  <a:gd name="T121" fmla="*/ 0 h 25"/>
                  <a:gd name="T122" fmla="*/ 47 w 47"/>
                  <a:gd name="T123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" h="25">
                    <a:moveTo>
                      <a:pt x="47" y="2"/>
                    </a:moveTo>
                    <a:lnTo>
                      <a:pt x="45" y="4"/>
                    </a:lnTo>
                    <a:lnTo>
                      <a:pt x="45" y="4"/>
                    </a:lnTo>
                    <a:lnTo>
                      <a:pt x="42" y="4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6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7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5" name="Freeform 133">
                <a:extLst>
                  <a:ext uri="{FF2B5EF4-FFF2-40B4-BE49-F238E27FC236}">
                    <a16:creationId xmlns:a16="http://schemas.microsoft.com/office/drawing/2014/main" id="{C82D08A5-A93D-43D3-8391-7E3581B7E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2409"/>
                <a:ext cx="27" cy="16"/>
              </a:xfrm>
              <a:custGeom>
                <a:avLst/>
                <a:gdLst>
                  <a:gd name="T0" fmla="*/ 27 w 27"/>
                  <a:gd name="T1" fmla="*/ 7 h 16"/>
                  <a:gd name="T2" fmla="*/ 25 w 27"/>
                  <a:gd name="T3" fmla="*/ 9 h 16"/>
                  <a:gd name="T4" fmla="*/ 25 w 27"/>
                  <a:gd name="T5" fmla="*/ 9 h 16"/>
                  <a:gd name="T6" fmla="*/ 25 w 27"/>
                  <a:gd name="T7" fmla="*/ 11 h 16"/>
                  <a:gd name="T8" fmla="*/ 25 w 27"/>
                  <a:gd name="T9" fmla="*/ 11 h 16"/>
                  <a:gd name="T10" fmla="*/ 25 w 27"/>
                  <a:gd name="T11" fmla="*/ 11 h 16"/>
                  <a:gd name="T12" fmla="*/ 25 w 27"/>
                  <a:gd name="T13" fmla="*/ 11 h 16"/>
                  <a:gd name="T14" fmla="*/ 25 w 27"/>
                  <a:gd name="T15" fmla="*/ 14 h 16"/>
                  <a:gd name="T16" fmla="*/ 25 w 27"/>
                  <a:gd name="T17" fmla="*/ 16 h 16"/>
                  <a:gd name="T18" fmla="*/ 25 w 27"/>
                  <a:gd name="T19" fmla="*/ 16 h 16"/>
                  <a:gd name="T20" fmla="*/ 20 w 27"/>
                  <a:gd name="T21" fmla="*/ 16 h 16"/>
                  <a:gd name="T22" fmla="*/ 18 w 27"/>
                  <a:gd name="T23" fmla="*/ 14 h 16"/>
                  <a:gd name="T24" fmla="*/ 14 w 27"/>
                  <a:gd name="T25" fmla="*/ 14 h 16"/>
                  <a:gd name="T26" fmla="*/ 9 w 27"/>
                  <a:gd name="T27" fmla="*/ 14 h 16"/>
                  <a:gd name="T28" fmla="*/ 7 w 27"/>
                  <a:gd name="T29" fmla="*/ 14 h 16"/>
                  <a:gd name="T30" fmla="*/ 7 w 27"/>
                  <a:gd name="T31" fmla="*/ 14 h 16"/>
                  <a:gd name="T32" fmla="*/ 2 w 27"/>
                  <a:gd name="T33" fmla="*/ 11 h 16"/>
                  <a:gd name="T34" fmla="*/ 0 w 27"/>
                  <a:gd name="T35" fmla="*/ 11 h 16"/>
                  <a:gd name="T36" fmla="*/ 2 w 27"/>
                  <a:gd name="T37" fmla="*/ 11 h 16"/>
                  <a:gd name="T38" fmla="*/ 7 w 27"/>
                  <a:gd name="T39" fmla="*/ 9 h 16"/>
                  <a:gd name="T40" fmla="*/ 7 w 27"/>
                  <a:gd name="T41" fmla="*/ 9 h 16"/>
                  <a:gd name="T42" fmla="*/ 11 w 27"/>
                  <a:gd name="T43" fmla="*/ 7 h 16"/>
                  <a:gd name="T44" fmla="*/ 14 w 27"/>
                  <a:gd name="T45" fmla="*/ 5 h 16"/>
                  <a:gd name="T46" fmla="*/ 16 w 27"/>
                  <a:gd name="T47" fmla="*/ 5 h 16"/>
                  <a:gd name="T48" fmla="*/ 18 w 27"/>
                  <a:gd name="T49" fmla="*/ 2 h 16"/>
                  <a:gd name="T50" fmla="*/ 23 w 27"/>
                  <a:gd name="T51" fmla="*/ 0 h 16"/>
                  <a:gd name="T52" fmla="*/ 25 w 27"/>
                  <a:gd name="T53" fmla="*/ 2 h 16"/>
                  <a:gd name="T54" fmla="*/ 25 w 27"/>
                  <a:gd name="T55" fmla="*/ 7 h 16"/>
                  <a:gd name="T56" fmla="*/ 27 w 27"/>
                  <a:gd name="T57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16">
                    <a:moveTo>
                      <a:pt x="27" y="7"/>
                    </a:moveTo>
                    <a:lnTo>
                      <a:pt x="25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5" y="7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6" name="Freeform 134">
                <a:extLst>
                  <a:ext uri="{FF2B5EF4-FFF2-40B4-BE49-F238E27FC236}">
                    <a16:creationId xmlns:a16="http://schemas.microsoft.com/office/drawing/2014/main" id="{9FC8CFFE-4D3C-498D-80F8-D5A3D8295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2414"/>
                <a:ext cx="27" cy="15"/>
              </a:xfrm>
              <a:custGeom>
                <a:avLst/>
                <a:gdLst>
                  <a:gd name="T0" fmla="*/ 27 w 27"/>
                  <a:gd name="T1" fmla="*/ 6 h 15"/>
                  <a:gd name="T2" fmla="*/ 23 w 27"/>
                  <a:gd name="T3" fmla="*/ 15 h 15"/>
                  <a:gd name="T4" fmla="*/ 23 w 27"/>
                  <a:gd name="T5" fmla="*/ 15 h 15"/>
                  <a:gd name="T6" fmla="*/ 21 w 27"/>
                  <a:gd name="T7" fmla="*/ 13 h 15"/>
                  <a:gd name="T8" fmla="*/ 16 w 27"/>
                  <a:gd name="T9" fmla="*/ 13 h 15"/>
                  <a:gd name="T10" fmla="*/ 16 w 27"/>
                  <a:gd name="T11" fmla="*/ 13 h 15"/>
                  <a:gd name="T12" fmla="*/ 14 w 27"/>
                  <a:gd name="T13" fmla="*/ 13 h 15"/>
                  <a:gd name="T14" fmla="*/ 14 w 27"/>
                  <a:gd name="T15" fmla="*/ 13 h 15"/>
                  <a:gd name="T16" fmla="*/ 9 w 27"/>
                  <a:gd name="T17" fmla="*/ 13 h 15"/>
                  <a:gd name="T18" fmla="*/ 9 w 27"/>
                  <a:gd name="T19" fmla="*/ 13 h 15"/>
                  <a:gd name="T20" fmla="*/ 7 w 27"/>
                  <a:gd name="T21" fmla="*/ 11 h 15"/>
                  <a:gd name="T22" fmla="*/ 5 w 27"/>
                  <a:gd name="T23" fmla="*/ 11 h 15"/>
                  <a:gd name="T24" fmla="*/ 3 w 27"/>
                  <a:gd name="T25" fmla="*/ 11 h 15"/>
                  <a:gd name="T26" fmla="*/ 3 w 27"/>
                  <a:gd name="T27" fmla="*/ 11 h 15"/>
                  <a:gd name="T28" fmla="*/ 0 w 27"/>
                  <a:gd name="T29" fmla="*/ 11 h 15"/>
                  <a:gd name="T30" fmla="*/ 0 w 27"/>
                  <a:gd name="T31" fmla="*/ 11 h 15"/>
                  <a:gd name="T32" fmla="*/ 0 w 27"/>
                  <a:gd name="T33" fmla="*/ 4 h 15"/>
                  <a:gd name="T34" fmla="*/ 3 w 27"/>
                  <a:gd name="T35" fmla="*/ 4 h 15"/>
                  <a:gd name="T36" fmla="*/ 7 w 27"/>
                  <a:gd name="T37" fmla="*/ 2 h 15"/>
                  <a:gd name="T38" fmla="*/ 9 w 27"/>
                  <a:gd name="T39" fmla="*/ 2 h 15"/>
                  <a:gd name="T40" fmla="*/ 12 w 27"/>
                  <a:gd name="T41" fmla="*/ 0 h 15"/>
                  <a:gd name="T42" fmla="*/ 14 w 27"/>
                  <a:gd name="T43" fmla="*/ 0 h 15"/>
                  <a:gd name="T44" fmla="*/ 14 w 27"/>
                  <a:gd name="T45" fmla="*/ 0 h 15"/>
                  <a:gd name="T46" fmla="*/ 18 w 27"/>
                  <a:gd name="T47" fmla="*/ 0 h 15"/>
                  <a:gd name="T48" fmla="*/ 25 w 27"/>
                  <a:gd name="T49" fmla="*/ 2 h 15"/>
                  <a:gd name="T50" fmla="*/ 27 w 27"/>
                  <a:gd name="T51" fmla="*/ 2 h 15"/>
                  <a:gd name="T52" fmla="*/ 27 w 27"/>
                  <a:gd name="T53" fmla="*/ 4 h 15"/>
                  <a:gd name="T54" fmla="*/ 27 w 27"/>
                  <a:gd name="T55" fmla="*/ 4 h 15"/>
                  <a:gd name="T56" fmla="*/ 27 w 27"/>
                  <a:gd name="T57" fmla="*/ 4 h 15"/>
                  <a:gd name="T58" fmla="*/ 27 w 27"/>
                  <a:gd name="T5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15">
                    <a:moveTo>
                      <a:pt x="27" y="6"/>
                    </a:moveTo>
                    <a:lnTo>
                      <a:pt x="23" y="15"/>
                    </a:lnTo>
                    <a:lnTo>
                      <a:pt x="23" y="15"/>
                    </a:lnTo>
                    <a:lnTo>
                      <a:pt x="21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7" name="Freeform 135">
                <a:extLst>
                  <a:ext uri="{FF2B5EF4-FFF2-40B4-BE49-F238E27FC236}">
                    <a16:creationId xmlns:a16="http://schemas.microsoft.com/office/drawing/2014/main" id="{183DDBA2-1E80-4EC9-87D9-83A994862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2486"/>
                <a:ext cx="23" cy="22"/>
              </a:xfrm>
              <a:custGeom>
                <a:avLst/>
                <a:gdLst>
                  <a:gd name="T0" fmla="*/ 9 w 23"/>
                  <a:gd name="T1" fmla="*/ 22 h 22"/>
                  <a:gd name="T2" fmla="*/ 7 w 23"/>
                  <a:gd name="T3" fmla="*/ 22 h 22"/>
                  <a:gd name="T4" fmla="*/ 5 w 23"/>
                  <a:gd name="T5" fmla="*/ 22 h 22"/>
                  <a:gd name="T6" fmla="*/ 0 w 23"/>
                  <a:gd name="T7" fmla="*/ 22 h 22"/>
                  <a:gd name="T8" fmla="*/ 0 w 23"/>
                  <a:gd name="T9" fmla="*/ 20 h 22"/>
                  <a:gd name="T10" fmla="*/ 2 w 23"/>
                  <a:gd name="T11" fmla="*/ 18 h 22"/>
                  <a:gd name="T12" fmla="*/ 2 w 23"/>
                  <a:gd name="T13" fmla="*/ 15 h 22"/>
                  <a:gd name="T14" fmla="*/ 5 w 23"/>
                  <a:gd name="T15" fmla="*/ 13 h 22"/>
                  <a:gd name="T16" fmla="*/ 5 w 23"/>
                  <a:gd name="T17" fmla="*/ 11 h 22"/>
                  <a:gd name="T18" fmla="*/ 5 w 23"/>
                  <a:gd name="T19" fmla="*/ 9 h 22"/>
                  <a:gd name="T20" fmla="*/ 7 w 23"/>
                  <a:gd name="T21" fmla="*/ 4 h 22"/>
                  <a:gd name="T22" fmla="*/ 7 w 23"/>
                  <a:gd name="T23" fmla="*/ 4 h 22"/>
                  <a:gd name="T24" fmla="*/ 7 w 23"/>
                  <a:gd name="T25" fmla="*/ 2 h 22"/>
                  <a:gd name="T26" fmla="*/ 7 w 23"/>
                  <a:gd name="T27" fmla="*/ 2 h 22"/>
                  <a:gd name="T28" fmla="*/ 9 w 23"/>
                  <a:gd name="T29" fmla="*/ 0 h 22"/>
                  <a:gd name="T30" fmla="*/ 14 w 23"/>
                  <a:gd name="T31" fmla="*/ 0 h 22"/>
                  <a:gd name="T32" fmla="*/ 16 w 23"/>
                  <a:gd name="T33" fmla="*/ 0 h 22"/>
                  <a:gd name="T34" fmla="*/ 18 w 23"/>
                  <a:gd name="T35" fmla="*/ 0 h 22"/>
                  <a:gd name="T36" fmla="*/ 21 w 23"/>
                  <a:gd name="T37" fmla="*/ 0 h 22"/>
                  <a:gd name="T38" fmla="*/ 23 w 23"/>
                  <a:gd name="T39" fmla="*/ 0 h 22"/>
                  <a:gd name="T40" fmla="*/ 21 w 23"/>
                  <a:gd name="T41" fmla="*/ 2 h 22"/>
                  <a:gd name="T42" fmla="*/ 21 w 23"/>
                  <a:gd name="T43" fmla="*/ 4 h 22"/>
                  <a:gd name="T44" fmla="*/ 21 w 23"/>
                  <a:gd name="T45" fmla="*/ 6 h 22"/>
                  <a:gd name="T46" fmla="*/ 21 w 23"/>
                  <a:gd name="T47" fmla="*/ 9 h 22"/>
                  <a:gd name="T48" fmla="*/ 18 w 23"/>
                  <a:gd name="T49" fmla="*/ 11 h 22"/>
                  <a:gd name="T50" fmla="*/ 18 w 23"/>
                  <a:gd name="T51" fmla="*/ 13 h 22"/>
                  <a:gd name="T52" fmla="*/ 18 w 23"/>
                  <a:gd name="T53" fmla="*/ 15 h 22"/>
                  <a:gd name="T54" fmla="*/ 18 w 23"/>
                  <a:gd name="T55" fmla="*/ 15 h 22"/>
                  <a:gd name="T56" fmla="*/ 16 w 23"/>
                  <a:gd name="T57" fmla="*/ 18 h 22"/>
                  <a:gd name="T58" fmla="*/ 16 w 23"/>
                  <a:gd name="T59" fmla="*/ 20 h 22"/>
                  <a:gd name="T60" fmla="*/ 14 w 23"/>
                  <a:gd name="T61" fmla="*/ 22 h 22"/>
                  <a:gd name="T62" fmla="*/ 11 w 23"/>
                  <a:gd name="T63" fmla="*/ 22 h 22"/>
                  <a:gd name="T64" fmla="*/ 9 w 23"/>
                  <a:gd name="T6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2">
                    <a:moveTo>
                      <a:pt x="9" y="22"/>
                    </a:moveTo>
                    <a:lnTo>
                      <a:pt x="7" y="22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2"/>
                    </a:lnTo>
                    <a:lnTo>
                      <a:pt x="11" y="22"/>
                    </a:ln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8" name="Freeform 136">
                <a:extLst>
                  <a:ext uri="{FF2B5EF4-FFF2-40B4-BE49-F238E27FC236}">
                    <a16:creationId xmlns:a16="http://schemas.microsoft.com/office/drawing/2014/main" id="{19104420-7845-4558-A1B8-110B4299E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508"/>
                <a:ext cx="43" cy="12"/>
              </a:xfrm>
              <a:custGeom>
                <a:avLst/>
                <a:gdLst>
                  <a:gd name="T0" fmla="*/ 40 w 43"/>
                  <a:gd name="T1" fmla="*/ 5 h 12"/>
                  <a:gd name="T2" fmla="*/ 40 w 43"/>
                  <a:gd name="T3" fmla="*/ 5 h 12"/>
                  <a:gd name="T4" fmla="*/ 38 w 43"/>
                  <a:gd name="T5" fmla="*/ 5 h 12"/>
                  <a:gd name="T6" fmla="*/ 36 w 43"/>
                  <a:gd name="T7" fmla="*/ 5 h 12"/>
                  <a:gd name="T8" fmla="*/ 34 w 43"/>
                  <a:gd name="T9" fmla="*/ 5 h 12"/>
                  <a:gd name="T10" fmla="*/ 34 w 43"/>
                  <a:gd name="T11" fmla="*/ 5 h 12"/>
                  <a:gd name="T12" fmla="*/ 31 w 43"/>
                  <a:gd name="T13" fmla="*/ 5 h 12"/>
                  <a:gd name="T14" fmla="*/ 29 w 43"/>
                  <a:gd name="T15" fmla="*/ 7 h 12"/>
                  <a:gd name="T16" fmla="*/ 27 w 43"/>
                  <a:gd name="T17" fmla="*/ 7 h 12"/>
                  <a:gd name="T18" fmla="*/ 25 w 43"/>
                  <a:gd name="T19" fmla="*/ 9 h 12"/>
                  <a:gd name="T20" fmla="*/ 20 w 43"/>
                  <a:gd name="T21" fmla="*/ 9 h 12"/>
                  <a:gd name="T22" fmla="*/ 18 w 43"/>
                  <a:gd name="T23" fmla="*/ 9 h 12"/>
                  <a:gd name="T24" fmla="*/ 16 w 43"/>
                  <a:gd name="T25" fmla="*/ 9 h 12"/>
                  <a:gd name="T26" fmla="*/ 13 w 43"/>
                  <a:gd name="T27" fmla="*/ 9 h 12"/>
                  <a:gd name="T28" fmla="*/ 11 w 43"/>
                  <a:gd name="T29" fmla="*/ 9 h 12"/>
                  <a:gd name="T30" fmla="*/ 7 w 43"/>
                  <a:gd name="T31" fmla="*/ 9 h 12"/>
                  <a:gd name="T32" fmla="*/ 0 w 43"/>
                  <a:gd name="T33" fmla="*/ 12 h 12"/>
                  <a:gd name="T34" fmla="*/ 0 w 43"/>
                  <a:gd name="T35" fmla="*/ 5 h 12"/>
                  <a:gd name="T36" fmla="*/ 0 w 43"/>
                  <a:gd name="T37" fmla="*/ 2 h 12"/>
                  <a:gd name="T38" fmla="*/ 2 w 43"/>
                  <a:gd name="T39" fmla="*/ 2 h 12"/>
                  <a:gd name="T40" fmla="*/ 2 w 43"/>
                  <a:gd name="T41" fmla="*/ 2 h 12"/>
                  <a:gd name="T42" fmla="*/ 9 w 43"/>
                  <a:gd name="T43" fmla="*/ 2 h 12"/>
                  <a:gd name="T44" fmla="*/ 11 w 43"/>
                  <a:gd name="T45" fmla="*/ 2 h 12"/>
                  <a:gd name="T46" fmla="*/ 16 w 43"/>
                  <a:gd name="T47" fmla="*/ 0 h 12"/>
                  <a:gd name="T48" fmla="*/ 20 w 43"/>
                  <a:gd name="T49" fmla="*/ 0 h 12"/>
                  <a:gd name="T50" fmla="*/ 27 w 43"/>
                  <a:gd name="T51" fmla="*/ 0 h 12"/>
                  <a:gd name="T52" fmla="*/ 31 w 43"/>
                  <a:gd name="T53" fmla="*/ 0 h 12"/>
                  <a:gd name="T54" fmla="*/ 34 w 43"/>
                  <a:gd name="T55" fmla="*/ 0 h 12"/>
                  <a:gd name="T56" fmla="*/ 36 w 43"/>
                  <a:gd name="T57" fmla="*/ 0 h 12"/>
                  <a:gd name="T58" fmla="*/ 38 w 43"/>
                  <a:gd name="T59" fmla="*/ 0 h 12"/>
                  <a:gd name="T60" fmla="*/ 40 w 43"/>
                  <a:gd name="T61" fmla="*/ 0 h 12"/>
                  <a:gd name="T62" fmla="*/ 43 w 43"/>
                  <a:gd name="T63" fmla="*/ 0 h 12"/>
                  <a:gd name="T64" fmla="*/ 43 w 43"/>
                  <a:gd name="T6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12">
                    <a:moveTo>
                      <a:pt x="43" y="2"/>
                    </a:move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9" name="Freeform 137">
                <a:extLst>
                  <a:ext uri="{FF2B5EF4-FFF2-40B4-BE49-F238E27FC236}">
                    <a16:creationId xmlns:a16="http://schemas.microsoft.com/office/drawing/2014/main" id="{CA554501-5CDB-4BCE-ADE1-0C9F3CF24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2510"/>
                <a:ext cx="16" cy="10"/>
              </a:xfrm>
              <a:custGeom>
                <a:avLst/>
                <a:gdLst>
                  <a:gd name="T0" fmla="*/ 16 w 16"/>
                  <a:gd name="T1" fmla="*/ 3 h 10"/>
                  <a:gd name="T2" fmla="*/ 11 w 16"/>
                  <a:gd name="T3" fmla="*/ 5 h 10"/>
                  <a:gd name="T4" fmla="*/ 11 w 16"/>
                  <a:gd name="T5" fmla="*/ 5 h 10"/>
                  <a:gd name="T6" fmla="*/ 9 w 16"/>
                  <a:gd name="T7" fmla="*/ 5 h 10"/>
                  <a:gd name="T8" fmla="*/ 4 w 16"/>
                  <a:gd name="T9" fmla="*/ 7 h 10"/>
                  <a:gd name="T10" fmla="*/ 7 w 16"/>
                  <a:gd name="T11" fmla="*/ 10 h 10"/>
                  <a:gd name="T12" fmla="*/ 2 w 16"/>
                  <a:gd name="T13" fmla="*/ 10 h 10"/>
                  <a:gd name="T14" fmla="*/ 0 w 16"/>
                  <a:gd name="T15" fmla="*/ 5 h 10"/>
                  <a:gd name="T16" fmla="*/ 4 w 16"/>
                  <a:gd name="T17" fmla="*/ 5 h 10"/>
                  <a:gd name="T18" fmla="*/ 7 w 16"/>
                  <a:gd name="T19" fmla="*/ 3 h 10"/>
                  <a:gd name="T20" fmla="*/ 9 w 16"/>
                  <a:gd name="T21" fmla="*/ 3 h 10"/>
                  <a:gd name="T22" fmla="*/ 9 w 16"/>
                  <a:gd name="T23" fmla="*/ 3 h 10"/>
                  <a:gd name="T24" fmla="*/ 16 w 16"/>
                  <a:gd name="T25" fmla="*/ 0 h 10"/>
                  <a:gd name="T26" fmla="*/ 16 w 16"/>
                  <a:gd name="T27" fmla="*/ 0 h 10"/>
                  <a:gd name="T28" fmla="*/ 16 w 16"/>
                  <a:gd name="T2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0">
                    <a:moveTo>
                      <a:pt x="16" y="3"/>
                    </a:move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4" y="7"/>
                    </a:lnTo>
                    <a:lnTo>
                      <a:pt x="7" y="1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0" name="Freeform 138">
                <a:extLst>
                  <a:ext uri="{FF2B5EF4-FFF2-40B4-BE49-F238E27FC236}">
                    <a16:creationId xmlns:a16="http://schemas.microsoft.com/office/drawing/2014/main" id="{94CAF18C-1217-4114-8A26-FCC2B6F54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2515"/>
                <a:ext cx="7" cy="9"/>
              </a:xfrm>
              <a:custGeom>
                <a:avLst/>
                <a:gdLst>
                  <a:gd name="T0" fmla="*/ 4 w 7"/>
                  <a:gd name="T1" fmla="*/ 0 h 9"/>
                  <a:gd name="T2" fmla="*/ 7 w 7"/>
                  <a:gd name="T3" fmla="*/ 2 h 9"/>
                  <a:gd name="T4" fmla="*/ 7 w 7"/>
                  <a:gd name="T5" fmla="*/ 7 h 9"/>
                  <a:gd name="T6" fmla="*/ 4 w 7"/>
                  <a:gd name="T7" fmla="*/ 7 h 9"/>
                  <a:gd name="T8" fmla="*/ 2 w 7"/>
                  <a:gd name="T9" fmla="*/ 9 h 9"/>
                  <a:gd name="T10" fmla="*/ 0 w 7"/>
                  <a:gd name="T11" fmla="*/ 9 h 9"/>
                  <a:gd name="T12" fmla="*/ 0 w 7"/>
                  <a:gd name="T13" fmla="*/ 9 h 9"/>
                  <a:gd name="T14" fmla="*/ 0 w 7"/>
                  <a:gd name="T15" fmla="*/ 0 h 9"/>
                  <a:gd name="T16" fmla="*/ 2 w 7"/>
                  <a:gd name="T17" fmla="*/ 0 h 9"/>
                  <a:gd name="T18" fmla="*/ 4 w 7"/>
                  <a:gd name="T19" fmla="*/ 0 h 9"/>
                  <a:gd name="T20" fmla="*/ 4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lnTo>
                      <a:pt x="7" y="2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1" name="Freeform 139">
                <a:extLst>
                  <a:ext uri="{FF2B5EF4-FFF2-40B4-BE49-F238E27FC236}">
                    <a16:creationId xmlns:a16="http://schemas.microsoft.com/office/drawing/2014/main" id="{AB14EDE6-6331-42C8-A9C7-176DB0DA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510"/>
                <a:ext cx="20" cy="25"/>
              </a:xfrm>
              <a:custGeom>
                <a:avLst/>
                <a:gdLst>
                  <a:gd name="T0" fmla="*/ 7 w 20"/>
                  <a:gd name="T1" fmla="*/ 25 h 25"/>
                  <a:gd name="T2" fmla="*/ 4 w 20"/>
                  <a:gd name="T3" fmla="*/ 25 h 25"/>
                  <a:gd name="T4" fmla="*/ 4 w 20"/>
                  <a:gd name="T5" fmla="*/ 23 h 25"/>
                  <a:gd name="T6" fmla="*/ 2 w 20"/>
                  <a:gd name="T7" fmla="*/ 21 h 25"/>
                  <a:gd name="T8" fmla="*/ 2 w 20"/>
                  <a:gd name="T9" fmla="*/ 19 h 25"/>
                  <a:gd name="T10" fmla="*/ 2 w 20"/>
                  <a:gd name="T11" fmla="*/ 16 h 25"/>
                  <a:gd name="T12" fmla="*/ 0 w 20"/>
                  <a:gd name="T13" fmla="*/ 12 h 25"/>
                  <a:gd name="T14" fmla="*/ 4 w 20"/>
                  <a:gd name="T15" fmla="*/ 5 h 25"/>
                  <a:gd name="T16" fmla="*/ 4 w 20"/>
                  <a:gd name="T17" fmla="*/ 5 h 25"/>
                  <a:gd name="T18" fmla="*/ 7 w 20"/>
                  <a:gd name="T19" fmla="*/ 3 h 25"/>
                  <a:gd name="T20" fmla="*/ 7 w 20"/>
                  <a:gd name="T21" fmla="*/ 3 h 25"/>
                  <a:gd name="T22" fmla="*/ 7 w 20"/>
                  <a:gd name="T23" fmla="*/ 0 h 25"/>
                  <a:gd name="T24" fmla="*/ 9 w 20"/>
                  <a:gd name="T25" fmla="*/ 3 h 25"/>
                  <a:gd name="T26" fmla="*/ 11 w 20"/>
                  <a:gd name="T27" fmla="*/ 3 h 25"/>
                  <a:gd name="T28" fmla="*/ 11 w 20"/>
                  <a:gd name="T29" fmla="*/ 3 h 25"/>
                  <a:gd name="T30" fmla="*/ 11 w 20"/>
                  <a:gd name="T31" fmla="*/ 3 h 25"/>
                  <a:gd name="T32" fmla="*/ 9 w 20"/>
                  <a:gd name="T33" fmla="*/ 5 h 25"/>
                  <a:gd name="T34" fmla="*/ 9 w 20"/>
                  <a:gd name="T35" fmla="*/ 7 h 25"/>
                  <a:gd name="T36" fmla="*/ 9 w 20"/>
                  <a:gd name="T37" fmla="*/ 7 h 25"/>
                  <a:gd name="T38" fmla="*/ 9 w 20"/>
                  <a:gd name="T39" fmla="*/ 7 h 25"/>
                  <a:gd name="T40" fmla="*/ 11 w 20"/>
                  <a:gd name="T41" fmla="*/ 7 h 25"/>
                  <a:gd name="T42" fmla="*/ 14 w 20"/>
                  <a:gd name="T43" fmla="*/ 10 h 25"/>
                  <a:gd name="T44" fmla="*/ 16 w 20"/>
                  <a:gd name="T45" fmla="*/ 10 h 25"/>
                  <a:gd name="T46" fmla="*/ 16 w 20"/>
                  <a:gd name="T47" fmla="*/ 10 h 25"/>
                  <a:gd name="T48" fmla="*/ 18 w 20"/>
                  <a:gd name="T49" fmla="*/ 14 h 25"/>
                  <a:gd name="T50" fmla="*/ 20 w 20"/>
                  <a:gd name="T51" fmla="*/ 21 h 25"/>
                  <a:gd name="T52" fmla="*/ 16 w 20"/>
                  <a:gd name="T53" fmla="*/ 23 h 25"/>
                  <a:gd name="T54" fmla="*/ 9 w 20"/>
                  <a:gd name="T55" fmla="*/ 23 h 25"/>
                  <a:gd name="T56" fmla="*/ 7 w 20"/>
                  <a:gd name="T5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25">
                    <a:moveTo>
                      <a:pt x="7" y="25"/>
                    </a:moveTo>
                    <a:lnTo>
                      <a:pt x="4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4"/>
                    </a:lnTo>
                    <a:lnTo>
                      <a:pt x="20" y="21"/>
                    </a:lnTo>
                    <a:lnTo>
                      <a:pt x="16" y="23"/>
                    </a:lnTo>
                    <a:lnTo>
                      <a:pt x="9" y="23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2" name="Freeform 140">
                <a:extLst>
                  <a:ext uri="{FF2B5EF4-FFF2-40B4-BE49-F238E27FC236}">
                    <a16:creationId xmlns:a16="http://schemas.microsoft.com/office/drawing/2014/main" id="{EC445917-47D9-46E6-93CB-3E5AB77D8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67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2 h 2"/>
                  <a:gd name="T16" fmla="*/ 0 w 3"/>
                  <a:gd name="T17" fmla="*/ 2 h 2"/>
                  <a:gd name="T18" fmla="*/ 0 w 3"/>
                  <a:gd name="T19" fmla="*/ 2 h 2"/>
                  <a:gd name="T20" fmla="*/ 0 w 3"/>
                  <a:gd name="T21" fmla="*/ 0 h 2"/>
                  <a:gd name="T22" fmla="*/ 0 w 3"/>
                  <a:gd name="T23" fmla="*/ 0 h 2"/>
                  <a:gd name="T24" fmla="*/ 3 w 3"/>
                  <a:gd name="T25" fmla="*/ 0 h 2"/>
                  <a:gd name="T26" fmla="*/ 3 w 3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3" name="Freeform 141">
                <a:extLst>
                  <a:ext uri="{FF2B5EF4-FFF2-40B4-BE49-F238E27FC236}">
                    <a16:creationId xmlns:a16="http://schemas.microsoft.com/office/drawing/2014/main" id="{10E6D15B-B185-47E4-9826-05179EC5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576"/>
                <a:ext cx="36" cy="22"/>
              </a:xfrm>
              <a:custGeom>
                <a:avLst/>
                <a:gdLst>
                  <a:gd name="T0" fmla="*/ 7 w 36"/>
                  <a:gd name="T1" fmla="*/ 2 h 22"/>
                  <a:gd name="T2" fmla="*/ 7 w 36"/>
                  <a:gd name="T3" fmla="*/ 2 h 22"/>
                  <a:gd name="T4" fmla="*/ 9 w 36"/>
                  <a:gd name="T5" fmla="*/ 2 h 22"/>
                  <a:gd name="T6" fmla="*/ 9 w 36"/>
                  <a:gd name="T7" fmla="*/ 4 h 22"/>
                  <a:gd name="T8" fmla="*/ 12 w 36"/>
                  <a:gd name="T9" fmla="*/ 4 h 22"/>
                  <a:gd name="T10" fmla="*/ 12 w 36"/>
                  <a:gd name="T11" fmla="*/ 4 h 22"/>
                  <a:gd name="T12" fmla="*/ 12 w 36"/>
                  <a:gd name="T13" fmla="*/ 4 h 22"/>
                  <a:gd name="T14" fmla="*/ 14 w 36"/>
                  <a:gd name="T15" fmla="*/ 2 h 22"/>
                  <a:gd name="T16" fmla="*/ 16 w 36"/>
                  <a:gd name="T17" fmla="*/ 4 h 22"/>
                  <a:gd name="T18" fmla="*/ 16 w 36"/>
                  <a:gd name="T19" fmla="*/ 4 h 22"/>
                  <a:gd name="T20" fmla="*/ 16 w 36"/>
                  <a:gd name="T21" fmla="*/ 4 h 22"/>
                  <a:gd name="T22" fmla="*/ 18 w 36"/>
                  <a:gd name="T23" fmla="*/ 4 h 22"/>
                  <a:gd name="T24" fmla="*/ 21 w 36"/>
                  <a:gd name="T25" fmla="*/ 4 h 22"/>
                  <a:gd name="T26" fmla="*/ 23 w 36"/>
                  <a:gd name="T27" fmla="*/ 4 h 22"/>
                  <a:gd name="T28" fmla="*/ 21 w 36"/>
                  <a:gd name="T29" fmla="*/ 9 h 22"/>
                  <a:gd name="T30" fmla="*/ 23 w 36"/>
                  <a:gd name="T31" fmla="*/ 9 h 22"/>
                  <a:gd name="T32" fmla="*/ 25 w 36"/>
                  <a:gd name="T33" fmla="*/ 9 h 22"/>
                  <a:gd name="T34" fmla="*/ 27 w 36"/>
                  <a:gd name="T35" fmla="*/ 9 h 22"/>
                  <a:gd name="T36" fmla="*/ 30 w 36"/>
                  <a:gd name="T37" fmla="*/ 7 h 22"/>
                  <a:gd name="T38" fmla="*/ 32 w 36"/>
                  <a:gd name="T39" fmla="*/ 7 h 22"/>
                  <a:gd name="T40" fmla="*/ 34 w 36"/>
                  <a:gd name="T41" fmla="*/ 7 h 22"/>
                  <a:gd name="T42" fmla="*/ 34 w 36"/>
                  <a:gd name="T43" fmla="*/ 7 h 22"/>
                  <a:gd name="T44" fmla="*/ 36 w 36"/>
                  <a:gd name="T45" fmla="*/ 9 h 22"/>
                  <a:gd name="T46" fmla="*/ 34 w 36"/>
                  <a:gd name="T47" fmla="*/ 16 h 22"/>
                  <a:gd name="T48" fmla="*/ 34 w 36"/>
                  <a:gd name="T49" fmla="*/ 18 h 22"/>
                  <a:gd name="T50" fmla="*/ 32 w 36"/>
                  <a:gd name="T51" fmla="*/ 22 h 22"/>
                  <a:gd name="T52" fmla="*/ 27 w 36"/>
                  <a:gd name="T53" fmla="*/ 20 h 22"/>
                  <a:gd name="T54" fmla="*/ 25 w 36"/>
                  <a:gd name="T55" fmla="*/ 20 h 22"/>
                  <a:gd name="T56" fmla="*/ 23 w 36"/>
                  <a:gd name="T57" fmla="*/ 20 h 22"/>
                  <a:gd name="T58" fmla="*/ 21 w 36"/>
                  <a:gd name="T59" fmla="*/ 18 h 22"/>
                  <a:gd name="T60" fmla="*/ 18 w 36"/>
                  <a:gd name="T61" fmla="*/ 16 h 22"/>
                  <a:gd name="T62" fmla="*/ 16 w 36"/>
                  <a:gd name="T63" fmla="*/ 13 h 22"/>
                  <a:gd name="T64" fmla="*/ 14 w 36"/>
                  <a:gd name="T65" fmla="*/ 11 h 22"/>
                  <a:gd name="T66" fmla="*/ 14 w 36"/>
                  <a:gd name="T67" fmla="*/ 11 h 22"/>
                  <a:gd name="T68" fmla="*/ 12 w 36"/>
                  <a:gd name="T69" fmla="*/ 11 h 22"/>
                  <a:gd name="T70" fmla="*/ 12 w 36"/>
                  <a:gd name="T71" fmla="*/ 9 h 22"/>
                  <a:gd name="T72" fmla="*/ 12 w 36"/>
                  <a:gd name="T73" fmla="*/ 7 h 22"/>
                  <a:gd name="T74" fmla="*/ 12 w 36"/>
                  <a:gd name="T75" fmla="*/ 9 h 22"/>
                  <a:gd name="T76" fmla="*/ 9 w 36"/>
                  <a:gd name="T77" fmla="*/ 9 h 22"/>
                  <a:gd name="T78" fmla="*/ 7 w 36"/>
                  <a:gd name="T79" fmla="*/ 7 h 22"/>
                  <a:gd name="T80" fmla="*/ 5 w 36"/>
                  <a:gd name="T81" fmla="*/ 4 h 22"/>
                  <a:gd name="T82" fmla="*/ 3 w 36"/>
                  <a:gd name="T83" fmla="*/ 2 h 22"/>
                  <a:gd name="T84" fmla="*/ 0 w 36"/>
                  <a:gd name="T85" fmla="*/ 0 h 22"/>
                  <a:gd name="T86" fmla="*/ 3 w 36"/>
                  <a:gd name="T87" fmla="*/ 0 h 22"/>
                  <a:gd name="T88" fmla="*/ 5 w 36"/>
                  <a:gd name="T8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" h="22">
                    <a:moveTo>
                      <a:pt x="5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4" name="Freeform 142">
                <a:extLst>
                  <a:ext uri="{FF2B5EF4-FFF2-40B4-BE49-F238E27FC236}">
                    <a16:creationId xmlns:a16="http://schemas.microsoft.com/office/drawing/2014/main" id="{69E8B615-BBD9-4796-BE14-0249B24A7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587"/>
                <a:ext cx="34" cy="18"/>
              </a:xfrm>
              <a:custGeom>
                <a:avLst/>
                <a:gdLst>
                  <a:gd name="T0" fmla="*/ 18 w 34"/>
                  <a:gd name="T1" fmla="*/ 0 h 18"/>
                  <a:gd name="T2" fmla="*/ 21 w 34"/>
                  <a:gd name="T3" fmla="*/ 2 h 18"/>
                  <a:gd name="T4" fmla="*/ 21 w 34"/>
                  <a:gd name="T5" fmla="*/ 2 h 18"/>
                  <a:gd name="T6" fmla="*/ 23 w 34"/>
                  <a:gd name="T7" fmla="*/ 2 h 18"/>
                  <a:gd name="T8" fmla="*/ 23 w 34"/>
                  <a:gd name="T9" fmla="*/ 2 h 18"/>
                  <a:gd name="T10" fmla="*/ 25 w 34"/>
                  <a:gd name="T11" fmla="*/ 2 h 18"/>
                  <a:gd name="T12" fmla="*/ 28 w 34"/>
                  <a:gd name="T13" fmla="*/ 2 h 18"/>
                  <a:gd name="T14" fmla="*/ 32 w 34"/>
                  <a:gd name="T15" fmla="*/ 5 h 18"/>
                  <a:gd name="T16" fmla="*/ 32 w 34"/>
                  <a:gd name="T17" fmla="*/ 5 h 18"/>
                  <a:gd name="T18" fmla="*/ 34 w 34"/>
                  <a:gd name="T19" fmla="*/ 5 h 18"/>
                  <a:gd name="T20" fmla="*/ 34 w 34"/>
                  <a:gd name="T21" fmla="*/ 5 h 18"/>
                  <a:gd name="T22" fmla="*/ 34 w 34"/>
                  <a:gd name="T23" fmla="*/ 5 h 18"/>
                  <a:gd name="T24" fmla="*/ 34 w 34"/>
                  <a:gd name="T25" fmla="*/ 7 h 18"/>
                  <a:gd name="T26" fmla="*/ 34 w 34"/>
                  <a:gd name="T27" fmla="*/ 9 h 18"/>
                  <a:gd name="T28" fmla="*/ 32 w 34"/>
                  <a:gd name="T29" fmla="*/ 11 h 18"/>
                  <a:gd name="T30" fmla="*/ 32 w 34"/>
                  <a:gd name="T31" fmla="*/ 11 h 18"/>
                  <a:gd name="T32" fmla="*/ 32 w 34"/>
                  <a:gd name="T33" fmla="*/ 11 h 18"/>
                  <a:gd name="T34" fmla="*/ 32 w 34"/>
                  <a:gd name="T35" fmla="*/ 11 h 18"/>
                  <a:gd name="T36" fmla="*/ 32 w 34"/>
                  <a:gd name="T37" fmla="*/ 14 h 18"/>
                  <a:gd name="T38" fmla="*/ 32 w 34"/>
                  <a:gd name="T39" fmla="*/ 14 h 18"/>
                  <a:gd name="T40" fmla="*/ 32 w 34"/>
                  <a:gd name="T41" fmla="*/ 14 h 18"/>
                  <a:gd name="T42" fmla="*/ 32 w 34"/>
                  <a:gd name="T43" fmla="*/ 16 h 18"/>
                  <a:gd name="T44" fmla="*/ 32 w 34"/>
                  <a:gd name="T45" fmla="*/ 16 h 18"/>
                  <a:gd name="T46" fmla="*/ 32 w 34"/>
                  <a:gd name="T47" fmla="*/ 18 h 18"/>
                  <a:gd name="T48" fmla="*/ 32 w 34"/>
                  <a:gd name="T49" fmla="*/ 18 h 18"/>
                  <a:gd name="T50" fmla="*/ 28 w 34"/>
                  <a:gd name="T51" fmla="*/ 18 h 18"/>
                  <a:gd name="T52" fmla="*/ 28 w 34"/>
                  <a:gd name="T53" fmla="*/ 18 h 18"/>
                  <a:gd name="T54" fmla="*/ 25 w 34"/>
                  <a:gd name="T55" fmla="*/ 16 h 18"/>
                  <a:gd name="T56" fmla="*/ 23 w 34"/>
                  <a:gd name="T57" fmla="*/ 16 h 18"/>
                  <a:gd name="T58" fmla="*/ 21 w 34"/>
                  <a:gd name="T59" fmla="*/ 16 h 18"/>
                  <a:gd name="T60" fmla="*/ 21 w 34"/>
                  <a:gd name="T61" fmla="*/ 16 h 18"/>
                  <a:gd name="T62" fmla="*/ 21 w 34"/>
                  <a:gd name="T63" fmla="*/ 16 h 18"/>
                  <a:gd name="T64" fmla="*/ 16 w 34"/>
                  <a:gd name="T65" fmla="*/ 16 h 18"/>
                  <a:gd name="T66" fmla="*/ 14 w 34"/>
                  <a:gd name="T67" fmla="*/ 14 h 18"/>
                  <a:gd name="T68" fmla="*/ 14 w 34"/>
                  <a:gd name="T69" fmla="*/ 14 h 18"/>
                  <a:gd name="T70" fmla="*/ 12 w 34"/>
                  <a:gd name="T71" fmla="*/ 14 h 18"/>
                  <a:gd name="T72" fmla="*/ 5 w 34"/>
                  <a:gd name="T73" fmla="*/ 11 h 18"/>
                  <a:gd name="T74" fmla="*/ 5 w 34"/>
                  <a:gd name="T75" fmla="*/ 11 h 18"/>
                  <a:gd name="T76" fmla="*/ 5 w 34"/>
                  <a:gd name="T77" fmla="*/ 11 h 18"/>
                  <a:gd name="T78" fmla="*/ 3 w 34"/>
                  <a:gd name="T79" fmla="*/ 11 h 18"/>
                  <a:gd name="T80" fmla="*/ 3 w 34"/>
                  <a:gd name="T81" fmla="*/ 11 h 18"/>
                  <a:gd name="T82" fmla="*/ 3 w 34"/>
                  <a:gd name="T83" fmla="*/ 11 h 18"/>
                  <a:gd name="T84" fmla="*/ 3 w 34"/>
                  <a:gd name="T85" fmla="*/ 11 h 18"/>
                  <a:gd name="T86" fmla="*/ 0 w 34"/>
                  <a:gd name="T87" fmla="*/ 11 h 18"/>
                  <a:gd name="T88" fmla="*/ 0 w 34"/>
                  <a:gd name="T89" fmla="*/ 11 h 18"/>
                  <a:gd name="T90" fmla="*/ 0 w 34"/>
                  <a:gd name="T91" fmla="*/ 9 h 18"/>
                  <a:gd name="T92" fmla="*/ 0 w 34"/>
                  <a:gd name="T93" fmla="*/ 7 h 18"/>
                  <a:gd name="T94" fmla="*/ 3 w 34"/>
                  <a:gd name="T95" fmla="*/ 2 h 18"/>
                  <a:gd name="T96" fmla="*/ 3 w 34"/>
                  <a:gd name="T97" fmla="*/ 2 h 18"/>
                  <a:gd name="T98" fmla="*/ 5 w 34"/>
                  <a:gd name="T99" fmla="*/ 2 h 18"/>
                  <a:gd name="T100" fmla="*/ 9 w 34"/>
                  <a:gd name="T101" fmla="*/ 5 h 18"/>
                  <a:gd name="T102" fmla="*/ 9 w 34"/>
                  <a:gd name="T103" fmla="*/ 2 h 18"/>
                  <a:gd name="T104" fmla="*/ 9 w 34"/>
                  <a:gd name="T105" fmla="*/ 0 h 18"/>
                  <a:gd name="T106" fmla="*/ 12 w 34"/>
                  <a:gd name="T107" fmla="*/ 0 h 18"/>
                  <a:gd name="T108" fmla="*/ 14 w 34"/>
                  <a:gd name="T109" fmla="*/ 0 h 18"/>
                  <a:gd name="T110" fmla="*/ 16 w 34"/>
                  <a:gd name="T111" fmla="*/ 0 h 18"/>
                  <a:gd name="T112" fmla="*/ 16 w 34"/>
                  <a:gd name="T113" fmla="*/ 0 h 18"/>
                  <a:gd name="T114" fmla="*/ 18 w 34"/>
                  <a:gd name="T115" fmla="*/ 0 h 18"/>
                  <a:gd name="T116" fmla="*/ 18 w 34"/>
                  <a:gd name="T1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4" h="18">
                    <a:moveTo>
                      <a:pt x="18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8" y="2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5" name="Freeform 143">
                <a:extLst>
                  <a:ext uri="{FF2B5EF4-FFF2-40B4-BE49-F238E27FC236}">
                    <a16:creationId xmlns:a16="http://schemas.microsoft.com/office/drawing/2014/main" id="{7C56B3E9-E437-4493-945A-A3A59A102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58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4 h 4"/>
                  <a:gd name="T8" fmla="*/ 0 w 2"/>
                  <a:gd name="T9" fmla="*/ 4 h 4"/>
                  <a:gd name="T10" fmla="*/ 0 w 2"/>
                  <a:gd name="T11" fmla="*/ 2 h 4"/>
                  <a:gd name="T12" fmla="*/ 0 w 2"/>
                  <a:gd name="T13" fmla="*/ 0 h 4"/>
                  <a:gd name="T14" fmla="*/ 0 w 2"/>
                  <a:gd name="T15" fmla="*/ 0 h 4"/>
                  <a:gd name="T16" fmla="*/ 0 w 2"/>
                  <a:gd name="T17" fmla="*/ 0 h 4"/>
                  <a:gd name="T18" fmla="*/ 2 w 2"/>
                  <a:gd name="T19" fmla="*/ 0 h 4"/>
                  <a:gd name="T20" fmla="*/ 2 w 2"/>
                  <a:gd name="T21" fmla="*/ 0 h 4"/>
                  <a:gd name="T22" fmla="*/ 2 w 2"/>
                  <a:gd name="T23" fmla="*/ 2 h 4"/>
                  <a:gd name="T24" fmla="*/ 2 w 2"/>
                  <a:gd name="T25" fmla="*/ 4 h 4"/>
                  <a:gd name="T26" fmla="*/ 2 w 2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6" name="Freeform 144">
                <a:extLst>
                  <a:ext uri="{FF2B5EF4-FFF2-40B4-BE49-F238E27FC236}">
                    <a16:creationId xmlns:a16="http://schemas.microsoft.com/office/drawing/2014/main" id="{815A4BAE-CCCA-428C-A362-80CC617E4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585"/>
                <a:ext cx="6" cy="7"/>
              </a:xfrm>
              <a:custGeom>
                <a:avLst/>
                <a:gdLst>
                  <a:gd name="T0" fmla="*/ 6 w 6"/>
                  <a:gd name="T1" fmla="*/ 4 h 7"/>
                  <a:gd name="T2" fmla="*/ 6 w 6"/>
                  <a:gd name="T3" fmla="*/ 7 h 7"/>
                  <a:gd name="T4" fmla="*/ 2 w 6"/>
                  <a:gd name="T5" fmla="*/ 4 h 7"/>
                  <a:gd name="T6" fmla="*/ 0 w 6"/>
                  <a:gd name="T7" fmla="*/ 4 h 7"/>
                  <a:gd name="T8" fmla="*/ 0 w 6"/>
                  <a:gd name="T9" fmla="*/ 4 h 7"/>
                  <a:gd name="T10" fmla="*/ 0 w 6"/>
                  <a:gd name="T11" fmla="*/ 4 h 7"/>
                  <a:gd name="T12" fmla="*/ 0 w 6"/>
                  <a:gd name="T13" fmla="*/ 4 h 7"/>
                  <a:gd name="T14" fmla="*/ 0 w 6"/>
                  <a:gd name="T15" fmla="*/ 4 h 7"/>
                  <a:gd name="T16" fmla="*/ 2 w 6"/>
                  <a:gd name="T17" fmla="*/ 4 h 7"/>
                  <a:gd name="T18" fmla="*/ 2 w 6"/>
                  <a:gd name="T19" fmla="*/ 4 h 7"/>
                  <a:gd name="T20" fmla="*/ 2 w 6"/>
                  <a:gd name="T21" fmla="*/ 4 h 7"/>
                  <a:gd name="T22" fmla="*/ 2 w 6"/>
                  <a:gd name="T23" fmla="*/ 2 h 7"/>
                  <a:gd name="T24" fmla="*/ 2 w 6"/>
                  <a:gd name="T25" fmla="*/ 0 h 7"/>
                  <a:gd name="T26" fmla="*/ 4 w 6"/>
                  <a:gd name="T27" fmla="*/ 0 h 7"/>
                  <a:gd name="T28" fmla="*/ 4 w 6"/>
                  <a:gd name="T29" fmla="*/ 0 h 7"/>
                  <a:gd name="T30" fmla="*/ 6 w 6"/>
                  <a:gd name="T31" fmla="*/ 2 h 7"/>
                  <a:gd name="T32" fmla="*/ 6 w 6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lnTo>
                      <a:pt x="6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7" name="Freeform 145">
                <a:extLst>
                  <a:ext uri="{FF2B5EF4-FFF2-40B4-BE49-F238E27FC236}">
                    <a16:creationId xmlns:a16="http://schemas.microsoft.com/office/drawing/2014/main" id="{223AFF48-EC2F-4C22-9401-F746E3B90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601"/>
                <a:ext cx="39" cy="38"/>
              </a:xfrm>
              <a:custGeom>
                <a:avLst/>
                <a:gdLst>
                  <a:gd name="T0" fmla="*/ 39 w 39"/>
                  <a:gd name="T1" fmla="*/ 9 h 38"/>
                  <a:gd name="T2" fmla="*/ 39 w 39"/>
                  <a:gd name="T3" fmla="*/ 11 h 38"/>
                  <a:gd name="T4" fmla="*/ 39 w 39"/>
                  <a:gd name="T5" fmla="*/ 13 h 38"/>
                  <a:gd name="T6" fmla="*/ 39 w 39"/>
                  <a:gd name="T7" fmla="*/ 13 h 38"/>
                  <a:gd name="T8" fmla="*/ 39 w 39"/>
                  <a:gd name="T9" fmla="*/ 15 h 38"/>
                  <a:gd name="T10" fmla="*/ 37 w 39"/>
                  <a:gd name="T11" fmla="*/ 18 h 38"/>
                  <a:gd name="T12" fmla="*/ 37 w 39"/>
                  <a:gd name="T13" fmla="*/ 20 h 38"/>
                  <a:gd name="T14" fmla="*/ 37 w 39"/>
                  <a:gd name="T15" fmla="*/ 24 h 38"/>
                  <a:gd name="T16" fmla="*/ 34 w 39"/>
                  <a:gd name="T17" fmla="*/ 27 h 38"/>
                  <a:gd name="T18" fmla="*/ 34 w 39"/>
                  <a:gd name="T19" fmla="*/ 27 h 38"/>
                  <a:gd name="T20" fmla="*/ 34 w 39"/>
                  <a:gd name="T21" fmla="*/ 29 h 38"/>
                  <a:gd name="T22" fmla="*/ 34 w 39"/>
                  <a:gd name="T23" fmla="*/ 31 h 38"/>
                  <a:gd name="T24" fmla="*/ 34 w 39"/>
                  <a:gd name="T25" fmla="*/ 34 h 38"/>
                  <a:gd name="T26" fmla="*/ 34 w 39"/>
                  <a:gd name="T27" fmla="*/ 34 h 38"/>
                  <a:gd name="T28" fmla="*/ 34 w 39"/>
                  <a:gd name="T29" fmla="*/ 34 h 38"/>
                  <a:gd name="T30" fmla="*/ 32 w 39"/>
                  <a:gd name="T31" fmla="*/ 38 h 38"/>
                  <a:gd name="T32" fmla="*/ 30 w 39"/>
                  <a:gd name="T33" fmla="*/ 38 h 38"/>
                  <a:gd name="T34" fmla="*/ 25 w 39"/>
                  <a:gd name="T35" fmla="*/ 38 h 38"/>
                  <a:gd name="T36" fmla="*/ 25 w 39"/>
                  <a:gd name="T37" fmla="*/ 38 h 38"/>
                  <a:gd name="T38" fmla="*/ 23 w 39"/>
                  <a:gd name="T39" fmla="*/ 36 h 38"/>
                  <a:gd name="T40" fmla="*/ 21 w 39"/>
                  <a:gd name="T41" fmla="*/ 36 h 38"/>
                  <a:gd name="T42" fmla="*/ 18 w 39"/>
                  <a:gd name="T43" fmla="*/ 36 h 38"/>
                  <a:gd name="T44" fmla="*/ 14 w 39"/>
                  <a:gd name="T45" fmla="*/ 34 h 38"/>
                  <a:gd name="T46" fmla="*/ 9 w 39"/>
                  <a:gd name="T47" fmla="*/ 34 h 38"/>
                  <a:gd name="T48" fmla="*/ 7 w 39"/>
                  <a:gd name="T49" fmla="*/ 34 h 38"/>
                  <a:gd name="T50" fmla="*/ 5 w 39"/>
                  <a:gd name="T51" fmla="*/ 31 h 38"/>
                  <a:gd name="T52" fmla="*/ 3 w 39"/>
                  <a:gd name="T53" fmla="*/ 31 h 38"/>
                  <a:gd name="T54" fmla="*/ 3 w 39"/>
                  <a:gd name="T55" fmla="*/ 29 h 38"/>
                  <a:gd name="T56" fmla="*/ 3 w 39"/>
                  <a:gd name="T57" fmla="*/ 27 h 38"/>
                  <a:gd name="T58" fmla="*/ 3 w 39"/>
                  <a:gd name="T59" fmla="*/ 24 h 38"/>
                  <a:gd name="T60" fmla="*/ 3 w 39"/>
                  <a:gd name="T61" fmla="*/ 24 h 38"/>
                  <a:gd name="T62" fmla="*/ 3 w 39"/>
                  <a:gd name="T63" fmla="*/ 22 h 38"/>
                  <a:gd name="T64" fmla="*/ 5 w 39"/>
                  <a:gd name="T65" fmla="*/ 20 h 38"/>
                  <a:gd name="T66" fmla="*/ 5 w 39"/>
                  <a:gd name="T67" fmla="*/ 18 h 38"/>
                  <a:gd name="T68" fmla="*/ 5 w 39"/>
                  <a:gd name="T69" fmla="*/ 18 h 38"/>
                  <a:gd name="T70" fmla="*/ 7 w 39"/>
                  <a:gd name="T71" fmla="*/ 6 h 38"/>
                  <a:gd name="T72" fmla="*/ 7 w 39"/>
                  <a:gd name="T73" fmla="*/ 4 h 38"/>
                  <a:gd name="T74" fmla="*/ 9 w 39"/>
                  <a:gd name="T75" fmla="*/ 0 h 38"/>
                  <a:gd name="T76" fmla="*/ 12 w 39"/>
                  <a:gd name="T77" fmla="*/ 0 h 38"/>
                  <a:gd name="T78" fmla="*/ 14 w 39"/>
                  <a:gd name="T79" fmla="*/ 2 h 38"/>
                  <a:gd name="T80" fmla="*/ 21 w 39"/>
                  <a:gd name="T81" fmla="*/ 2 h 38"/>
                  <a:gd name="T82" fmla="*/ 23 w 39"/>
                  <a:gd name="T83" fmla="*/ 4 h 38"/>
                  <a:gd name="T84" fmla="*/ 30 w 39"/>
                  <a:gd name="T85" fmla="*/ 4 h 38"/>
                  <a:gd name="T86" fmla="*/ 34 w 39"/>
                  <a:gd name="T87" fmla="*/ 6 h 38"/>
                  <a:gd name="T88" fmla="*/ 37 w 39"/>
                  <a:gd name="T89" fmla="*/ 6 h 38"/>
                  <a:gd name="T90" fmla="*/ 39 w 39"/>
                  <a:gd name="T91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" h="38">
                    <a:moveTo>
                      <a:pt x="39" y="9"/>
                    </a:moveTo>
                    <a:lnTo>
                      <a:pt x="39" y="9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7" y="15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7" y="24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8" name="Freeform 146">
                <a:extLst>
                  <a:ext uri="{FF2B5EF4-FFF2-40B4-BE49-F238E27FC236}">
                    <a16:creationId xmlns:a16="http://schemas.microsoft.com/office/drawing/2014/main" id="{ED33D3B5-9C0F-4DE5-ADE8-09862F2BC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635"/>
                <a:ext cx="38" cy="38"/>
              </a:xfrm>
              <a:custGeom>
                <a:avLst/>
                <a:gdLst>
                  <a:gd name="T0" fmla="*/ 31 w 38"/>
                  <a:gd name="T1" fmla="*/ 33 h 38"/>
                  <a:gd name="T2" fmla="*/ 29 w 38"/>
                  <a:gd name="T3" fmla="*/ 36 h 38"/>
                  <a:gd name="T4" fmla="*/ 29 w 38"/>
                  <a:gd name="T5" fmla="*/ 36 h 38"/>
                  <a:gd name="T6" fmla="*/ 29 w 38"/>
                  <a:gd name="T7" fmla="*/ 38 h 38"/>
                  <a:gd name="T8" fmla="*/ 27 w 38"/>
                  <a:gd name="T9" fmla="*/ 38 h 38"/>
                  <a:gd name="T10" fmla="*/ 22 w 38"/>
                  <a:gd name="T11" fmla="*/ 36 h 38"/>
                  <a:gd name="T12" fmla="*/ 22 w 38"/>
                  <a:gd name="T13" fmla="*/ 36 h 38"/>
                  <a:gd name="T14" fmla="*/ 22 w 38"/>
                  <a:gd name="T15" fmla="*/ 36 h 38"/>
                  <a:gd name="T16" fmla="*/ 20 w 38"/>
                  <a:gd name="T17" fmla="*/ 36 h 38"/>
                  <a:gd name="T18" fmla="*/ 13 w 38"/>
                  <a:gd name="T19" fmla="*/ 33 h 38"/>
                  <a:gd name="T20" fmla="*/ 11 w 38"/>
                  <a:gd name="T21" fmla="*/ 33 h 38"/>
                  <a:gd name="T22" fmla="*/ 6 w 38"/>
                  <a:gd name="T23" fmla="*/ 31 h 38"/>
                  <a:gd name="T24" fmla="*/ 2 w 38"/>
                  <a:gd name="T25" fmla="*/ 31 h 38"/>
                  <a:gd name="T26" fmla="*/ 0 w 38"/>
                  <a:gd name="T27" fmla="*/ 29 h 38"/>
                  <a:gd name="T28" fmla="*/ 2 w 38"/>
                  <a:gd name="T29" fmla="*/ 24 h 38"/>
                  <a:gd name="T30" fmla="*/ 2 w 38"/>
                  <a:gd name="T31" fmla="*/ 22 h 38"/>
                  <a:gd name="T32" fmla="*/ 2 w 38"/>
                  <a:gd name="T33" fmla="*/ 20 h 38"/>
                  <a:gd name="T34" fmla="*/ 4 w 38"/>
                  <a:gd name="T35" fmla="*/ 11 h 38"/>
                  <a:gd name="T36" fmla="*/ 4 w 38"/>
                  <a:gd name="T37" fmla="*/ 9 h 38"/>
                  <a:gd name="T38" fmla="*/ 6 w 38"/>
                  <a:gd name="T39" fmla="*/ 4 h 38"/>
                  <a:gd name="T40" fmla="*/ 6 w 38"/>
                  <a:gd name="T41" fmla="*/ 2 h 38"/>
                  <a:gd name="T42" fmla="*/ 6 w 38"/>
                  <a:gd name="T43" fmla="*/ 0 h 38"/>
                  <a:gd name="T44" fmla="*/ 6 w 38"/>
                  <a:gd name="T45" fmla="*/ 0 h 38"/>
                  <a:gd name="T46" fmla="*/ 9 w 38"/>
                  <a:gd name="T47" fmla="*/ 0 h 38"/>
                  <a:gd name="T48" fmla="*/ 15 w 38"/>
                  <a:gd name="T49" fmla="*/ 2 h 38"/>
                  <a:gd name="T50" fmla="*/ 18 w 38"/>
                  <a:gd name="T51" fmla="*/ 2 h 38"/>
                  <a:gd name="T52" fmla="*/ 20 w 38"/>
                  <a:gd name="T53" fmla="*/ 2 h 38"/>
                  <a:gd name="T54" fmla="*/ 24 w 38"/>
                  <a:gd name="T55" fmla="*/ 4 h 38"/>
                  <a:gd name="T56" fmla="*/ 27 w 38"/>
                  <a:gd name="T57" fmla="*/ 4 h 38"/>
                  <a:gd name="T58" fmla="*/ 31 w 38"/>
                  <a:gd name="T59" fmla="*/ 4 h 38"/>
                  <a:gd name="T60" fmla="*/ 33 w 38"/>
                  <a:gd name="T61" fmla="*/ 4 h 38"/>
                  <a:gd name="T62" fmla="*/ 36 w 38"/>
                  <a:gd name="T63" fmla="*/ 6 h 38"/>
                  <a:gd name="T64" fmla="*/ 38 w 38"/>
                  <a:gd name="T65" fmla="*/ 6 h 38"/>
                  <a:gd name="T66" fmla="*/ 38 w 38"/>
                  <a:gd name="T67" fmla="*/ 6 h 38"/>
                  <a:gd name="T68" fmla="*/ 38 w 38"/>
                  <a:gd name="T69" fmla="*/ 9 h 38"/>
                  <a:gd name="T70" fmla="*/ 38 w 38"/>
                  <a:gd name="T71" fmla="*/ 11 h 38"/>
                  <a:gd name="T72" fmla="*/ 36 w 38"/>
                  <a:gd name="T73" fmla="*/ 13 h 38"/>
                  <a:gd name="T74" fmla="*/ 36 w 38"/>
                  <a:gd name="T75" fmla="*/ 15 h 38"/>
                  <a:gd name="T76" fmla="*/ 36 w 38"/>
                  <a:gd name="T77" fmla="*/ 15 h 38"/>
                  <a:gd name="T78" fmla="*/ 36 w 38"/>
                  <a:gd name="T79" fmla="*/ 18 h 38"/>
                  <a:gd name="T80" fmla="*/ 36 w 38"/>
                  <a:gd name="T81" fmla="*/ 22 h 38"/>
                  <a:gd name="T82" fmla="*/ 33 w 38"/>
                  <a:gd name="T83" fmla="*/ 22 h 38"/>
                  <a:gd name="T84" fmla="*/ 33 w 38"/>
                  <a:gd name="T85" fmla="*/ 27 h 38"/>
                  <a:gd name="T86" fmla="*/ 33 w 38"/>
                  <a:gd name="T87" fmla="*/ 27 h 38"/>
                  <a:gd name="T88" fmla="*/ 33 w 38"/>
                  <a:gd name="T89" fmla="*/ 29 h 38"/>
                  <a:gd name="T90" fmla="*/ 33 w 38"/>
                  <a:gd name="T91" fmla="*/ 31 h 38"/>
                  <a:gd name="T92" fmla="*/ 31 w 38"/>
                  <a:gd name="T93" fmla="*/ 33 h 38"/>
                  <a:gd name="T94" fmla="*/ 31 w 38"/>
                  <a:gd name="T9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8" h="38">
                    <a:moveTo>
                      <a:pt x="31" y="33"/>
                    </a:moveTo>
                    <a:lnTo>
                      <a:pt x="31" y="33"/>
                    </a:lnTo>
                    <a:lnTo>
                      <a:pt x="29" y="33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7" y="38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1" y="3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9" name="Freeform 147">
                <a:extLst>
                  <a:ext uri="{FF2B5EF4-FFF2-40B4-BE49-F238E27FC236}">
                    <a16:creationId xmlns:a16="http://schemas.microsoft.com/office/drawing/2014/main" id="{D043DA2F-D9D6-4716-B778-9724BAB7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668"/>
                <a:ext cx="34" cy="21"/>
              </a:xfrm>
              <a:custGeom>
                <a:avLst/>
                <a:gdLst>
                  <a:gd name="T0" fmla="*/ 9 w 15"/>
                  <a:gd name="T1" fmla="*/ 1 h 9"/>
                  <a:gd name="T2" fmla="*/ 9 w 15"/>
                  <a:gd name="T3" fmla="*/ 1 h 9"/>
                  <a:gd name="T4" fmla="*/ 9 w 15"/>
                  <a:gd name="T5" fmla="*/ 1 h 9"/>
                  <a:gd name="T6" fmla="*/ 8 w 15"/>
                  <a:gd name="T7" fmla="*/ 1 h 9"/>
                  <a:gd name="T8" fmla="*/ 7 w 15"/>
                  <a:gd name="T9" fmla="*/ 1 h 9"/>
                  <a:gd name="T10" fmla="*/ 7 w 15"/>
                  <a:gd name="T11" fmla="*/ 1 h 9"/>
                  <a:gd name="T12" fmla="*/ 6 w 15"/>
                  <a:gd name="T13" fmla="*/ 1 h 9"/>
                  <a:gd name="T14" fmla="*/ 6 w 15"/>
                  <a:gd name="T15" fmla="*/ 1 h 9"/>
                  <a:gd name="T16" fmla="*/ 5 w 15"/>
                  <a:gd name="T17" fmla="*/ 1 h 9"/>
                  <a:gd name="T18" fmla="*/ 5 w 15"/>
                  <a:gd name="T19" fmla="*/ 1 h 9"/>
                  <a:gd name="T20" fmla="*/ 3 w 15"/>
                  <a:gd name="T21" fmla="*/ 0 h 9"/>
                  <a:gd name="T22" fmla="*/ 1 w 15"/>
                  <a:gd name="T23" fmla="*/ 0 h 9"/>
                  <a:gd name="T24" fmla="*/ 1 w 15"/>
                  <a:gd name="T25" fmla="*/ 1 h 9"/>
                  <a:gd name="T26" fmla="*/ 1 w 15"/>
                  <a:gd name="T27" fmla="*/ 1 h 9"/>
                  <a:gd name="T28" fmla="*/ 0 w 15"/>
                  <a:gd name="T29" fmla="*/ 2 h 9"/>
                  <a:gd name="T30" fmla="*/ 0 w 15"/>
                  <a:gd name="T31" fmla="*/ 2 h 9"/>
                  <a:gd name="T32" fmla="*/ 1 w 15"/>
                  <a:gd name="T33" fmla="*/ 2 h 9"/>
                  <a:gd name="T34" fmla="*/ 2 w 15"/>
                  <a:gd name="T35" fmla="*/ 3 h 9"/>
                  <a:gd name="T36" fmla="*/ 3 w 15"/>
                  <a:gd name="T37" fmla="*/ 3 h 9"/>
                  <a:gd name="T38" fmla="*/ 4 w 15"/>
                  <a:gd name="T39" fmla="*/ 3 h 9"/>
                  <a:gd name="T40" fmla="*/ 5 w 15"/>
                  <a:gd name="T41" fmla="*/ 4 h 9"/>
                  <a:gd name="T42" fmla="*/ 6 w 15"/>
                  <a:gd name="T43" fmla="*/ 4 h 9"/>
                  <a:gd name="T44" fmla="*/ 7 w 15"/>
                  <a:gd name="T45" fmla="*/ 4 h 9"/>
                  <a:gd name="T46" fmla="*/ 8 w 15"/>
                  <a:gd name="T47" fmla="*/ 5 h 9"/>
                  <a:gd name="T48" fmla="*/ 9 w 15"/>
                  <a:gd name="T49" fmla="*/ 6 h 9"/>
                  <a:gd name="T50" fmla="*/ 10 w 15"/>
                  <a:gd name="T51" fmla="*/ 6 h 9"/>
                  <a:gd name="T52" fmla="*/ 11 w 15"/>
                  <a:gd name="T53" fmla="*/ 7 h 9"/>
                  <a:gd name="T54" fmla="*/ 12 w 15"/>
                  <a:gd name="T55" fmla="*/ 8 h 9"/>
                  <a:gd name="T56" fmla="*/ 13 w 15"/>
                  <a:gd name="T57" fmla="*/ 9 h 9"/>
                  <a:gd name="T58" fmla="*/ 13 w 15"/>
                  <a:gd name="T59" fmla="*/ 9 h 9"/>
                  <a:gd name="T60" fmla="*/ 13 w 15"/>
                  <a:gd name="T61" fmla="*/ 9 h 9"/>
                  <a:gd name="T62" fmla="*/ 13 w 15"/>
                  <a:gd name="T63" fmla="*/ 8 h 9"/>
                  <a:gd name="T64" fmla="*/ 14 w 15"/>
                  <a:gd name="T65" fmla="*/ 7 h 9"/>
                  <a:gd name="T66" fmla="*/ 14 w 15"/>
                  <a:gd name="T67" fmla="*/ 7 h 9"/>
                  <a:gd name="T68" fmla="*/ 14 w 15"/>
                  <a:gd name="T69" fmla="*/ 7 h 9"/>
                  <a:gd name="T70" fmla="*/ 14 w 15"/>
                  <a:gd name="T71" fmla="*/ 6 h 9"/>
                  <a:gd name="T72" fmla="*/ 14 w 15"/>
                  <a:gd name="T73" fmla="*/ 6 h 9"/>
                  <a:gd name="T74" fmla="*/ 14 w 15"/>
                  <a:gd name="T75" fmla="*/ 6 h 9"/>
                  <a:gd name="T76" fmla="*/ 14 w 15"/>
                  <a:gd name="T77" fmla="*/ 5 h 9"/>
                  <a:gd name="T78" fmla="*/ 14 w 15"/>
                  <a:gd name="T79" fmla="*/ 5 h 9"/>
                  <a:gd name="T80" fmla="*/ 14 w 15"/>
                  <a:gd name="T81" fmla="*/ 5 h 9"/>
                  <a:gd name="T82" fmla="*/ 14 w 15"/>
                  <a:gd name="T83" fmla="*/ 5 h 9"/>
                  <a:gd name="T84" fmla="*/ 14 w 15"/>
                  <a:gd name="T85" fmla="*/ 5 h 9"/>
                  <a:gd name="T86" fmla="*/ 14 w 15"/>
                  <a:gd name="T87" fmla="*/ 4 h 9"/>
                  <a:gd name="T88" fmla="*/ 15 w 15"/>
                  <a:gd name="T89" fmla="*/ 4 h 9"/>
                  <a:gd name="T90" fmla="*/ 15 w 15"/>
                  <a:gd name="T91" fmla="*/ 3 h 9"/>
                  <a:gd name="T92" fmla="*/ 15 w 15"/>
                  <a:gd name="T93" fmla="*/ 3 h 9"/>
                  <a:gd name="T94" fmla="*/ 14 w 15"/>
                  <a:gd name="T95" fmla="*/ 3 h 9"/>
                  <a:gd name="T96" fmla="*/ 13 w 15"/>
                  <a:gd name="T97" fmla="*/ 2 h 9"/>
                  <a:gd name="T98" fmla="*/ 12 w 15"/>
                  <a:gd name="T99" fmla="*/ 2 h 9"/>
                  <a:gd name="T100" fmla="*/ 12 w 15"/>
                  <a:gd name="T101" fmla="*/ 2 h 9"/>
                  <a:gd name="T102" fmla="*/ 11 w 15"/>
                  <a:gd name="T103" fmla="*/ 2 h 9"/>
                  <a:gd name="T104" fmla="*/ 11 w 15"/>
                  <a:gd name="T105" fmla="*/ 2 h 9"/>
                  <a:gd name="T106" fmla="*/ 10 w 15"/>
                  <a:gd name="T107" fmla="*/ 2 h 9"/>
                  <a:gd name="T108" fmla="*/ 10 w 15"/>
                  <a:gd name="T109" fmla="*/ 2 h 9"/>
                  <a:gd name="T110" fmla="*/ 9 w 15"/>
                  <a:gd name="T111" fmla="*/ 2 h 9"/>
                  <a:gd name="T112" fmla="*/ 9 w 15"/>
                  <a:gd name="T113" fmla="*/ 2 h 9"/>
                  <a:gd name="T114" fmla="*/ 9 w 15"/>
                  <a:gd name="T1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" h="9">
                    <a:moveTo>
                      <a:pt x="9" y="1"/>
                    </a:move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0" name="Freeform 148">
                <a:extLst>
                  <a:ext uri="{FF2B5EF4-FFF2-40B4-BE49-F238E27FC236}">
                    <a16:creationId xmlns:a16="http://schemas.microsoft.com/office/drawing/2014/main" id="{7826F668-9790-4F40-85A8-6F5B9AFCD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592"/>
                <a:ext cx="34" cy="20"/>
              </a:xfrm>
              <a:custGeom>
                <a:avLst/>
                <a:gdLst>
                  <a:gd name="T0" fmla="*/ 30 w 34"/>
                  <a:gd name="T1" fmla="*/ 18 h 20"/>
                  <a:gd name="T2" fmla="*/ 30 w 34"/>
                  <a:gd name="T3" fmla="*/ 18 h 20"/>
                  <a:gd name="T4" fmla="*/ 30 w 34"/>
                  <a:gd name="T5" fmla="*/ 18 h 20"/>
                  <a:gd name="T6" fmla="*/ 30 w 34"/>
                  <a:gd name="T7" fmla="*/ 18 h 20"/>
                  <a:gd name="T8" fmla="*/ 30 w 34"/>
                  <a:gd name="T9" fmla="*/ 20 h 20"/>
                  <a:gd name="T10" fmla="*/ 30 w 34"/>
                  <a:gd name="T11" fmla="*/ 20 h 20"/>
                  <a:gd name="T12" fmla="*/ 30 w 34"/>
                  <a:gd name="T13" fmla="*/ 20 h 20"/>
                  <a:gd name="T14" fmla="*/ 27 w 34"/>
                  <a:gd name="T15" fmla="*/ 20 h 20"/>
                  <a:gd name="T16" fmla="*/ 25 w 34"/>
                  <a:gd name="T17" fmla="*/ 20 h 20"/>
                  <a:gd name="T18" fmla="*/ 25 w 34"/>
                  <a:gd name="T19" fmla="*/ 20 h 20"/>
                  <a:gd name="T20" fmla="*/ 23 w 34"/>
                  <a:gd name="T21" fmla="*/ 20 h 20"/>
                  <a:gd name="T22" fmla="*/ 18 w 34"/>
                  <a:gd name="T23" fmla="*/ 18 h 20"/>
                  <a:gd name="T24" fmla="*/ 18 w 34"/>
                  <a:gd name="T25" fmla="*/ 18 h 20"/>
                  <a:gd name="T26" fmla="*/ 14 w 34"/>
                  <a:gd name="T27" fmla="*/ 18 h 20"/>
                  <a:gd name="T28" fmla="*/ 14 w 34"/>
                  <a:gd name="T29" fmla="*/ 18 h 20"/>
                  <a:gd name="T30" fmla="*/ 12 w 34"/>
                  <a:gd name="T31" fmla="*/ 15 h 20"/>
                  <a:gd name="T32" fmla="*/ 12 w 34"/>
                  <a:gd name="T33" fmla="*/ 15 h 20"/>
                  <a:gd name="T34" fmla="*/ 9 w 34"/>
                  <a:gd name="T35" fmla="*/ 15 h 20"/>
                  <a:gd name="T36" fmla="*/ 5 w 34"/>
                  <a:gd name="T37" fmla="*/ 15 h 20"/>
                  <a:gd name="T38" fmla="*/ 5 w 34"/>
                  <a:gd name="T39" fmla="*/ 15 h 20"/>
                  <a:gd name="T40" fmla="*/ 3 w 34"/>
                  <a:gd name="T41" fmla="*/ 15 h 20"/>
                  <a:gd name="T42" fmla="*/ 0 w 34"/>
                  <a:gd name="T43" fmla="*/ 13 h 20"/>
                  <a:gd name="T44" fmla="*/ 0 w 34"/>
                  <a:gd name="T45" fmla="*/ 13 h 20"/>
                  <a:gd name="T46" fmla="*/ 0 w 34"/>
                  <a:gd name="T47" fmla="*/ 11 h 20"/>
                  <a:gd name="T48" fmla="*/ 0 w 34"/>
                  <a:gd name="T49" fmla="*/ 9 h 20"/>
                  <a:gd name="T50" fmla="*/ 0 w 34"/>
                  <a:gd name="T51" fmla="*/ 6 h 20"/>
                  <a:gd name="T52" fmla="*/ 0 w 34"/>
                  <a:gd name="T53" fmla="*/ 6 h 20"/>
                  <a:gd name="T54" fmla="*/ 3 w 34"/>
                  <a:gd name="T55" fmla="*/ 6 h 20"/>
                  <a:gd name="T56" fmla="*/ 3 w 34"/>
                  <a:gd name="T57" fmla="*/ 4 h 20"/>
                  <a:gd name="T58" fmla="*/ 3 w 34"/>
                  <a:gd name="T59" fmla="*/ 2 h 20"/>
                  <a:gd name="T60" fmla="*/ 3 w 34"/>
                  <a:gd name="T61" fmla="*/ 0 h 20"/>
                  <a:gd name="T62" fmla="*/ 3 w 34"/>
                  <a:gd name="T63" fmla="*/ 0 h 20"/>
                  <a:gd name="T64" fmla="*/ 5 w 34"/>
                  <a:gd name="T65" fmla="*/ 0 h 20"/>
                  <a:gd name="T66" fmla="*/ 5 w 34"/>
                  <a:gd name="T67" fmla="*/ 0 h 20"/>
                  <a:gd name="T68" fmla="*/ 7 w 34"/>
                  <a:gd name="T69" fmla="*/ 2 h 20"/>
                  <a:gd name="T70" fmla="*/ 9 w 34"/>
                  <a:gd name="T71" fmla="*/ 2 h 20"/>
                  <a:gd name="T72" fmla="*/ 12 w 34"/>
                  <a:gd name="T73" fmla="*/ 2 h 20"/>
                  <a:gd name="T74" fmla="*/ 12 w 34"/>
                  <a:gd name="T75" fmla="*/ 2 h 20"/>
                  <a:gd name="T76" fmla="*/ 14 w 34"/>
                  <a:gd name="T77" fmla="*/ 2 h 20"/>
                  <a:gd name="T78" fmla="*/ 16 w 34"/>
                  <a:gd name="T79" fmla="*/ 4 h 20"/>
                  <a:gd name="T80" fmla="*/ 21 w 34"/>
                  <a:gd name="T81" fmla="*/ 4 h 20"/>
                  <a:gd name="T82" fmla="*/ 21 w 34"/>
                  <a:gd name="T83" fmla="*/ 4 h 20"/>
                  <a:gd name="T84" fmla="*/ 23 w 34"/>
                  <a:gd name="T85" fmla="*/ 4 h 20"/>
                  <a:gd name="T86" fmla="*/ 25 w 34"/>
                  <a:gd name="T87" fmla="*/ 4 h 20"/>
                  <a:gd name="T88" fmla="*/ 27 w 34"/>
                  <a:gd name="T89" fmla="*/ 6 h 20"/>
                  <a:gd name="T90" fmla="*/ 30 w 34"/>
                  <a:gd name="T91" fmla="*/ 6 h 20"/>
                  <a:gd name="T92" fmla="*/ 30 w 34"/>
                  <a:gd name="T93" fmla="*/ 6 h 20"/>
                  <a:gd name="T94" fmla="*/ 34 w 34"/>
                  <a:gd name="T95" fmla="*/ 6 h 20"/>
                  <a:gd name="T96" fmla="*/ 32 w 34"/>
                  <a:gd name="T97" fmla="*/ 9 h 20"/>
                  <a:gd name="T98" fmla="*/ 32 w 34"/>
                  <a:gd name="T99" fmla="*/ 9 h 20"/>
                  <a:gd name="T100" fmla="*/ 32 w 34"/>
                  <a:gd name="T101" fmla="*/ 9 h 20"/>
                  <a:gd name="T102" fmla="*/ 32 w 34"/>
                  <a:gd name="T103" fmla="*/ 13 h 20"/>
                  <a:gd name="T104" fmla="*/ 32 w 34"/>
                  <a:gd name="T105" fmla="*/ 15 h 20"/>
                  <a:gd name="T106" fmla="*/ 32 w 34"/>
                  <a:gd name="T107" fmla="*/ 18 h 20"/>
                  <a:gd name="T108" fmla="*/ 30 w 34"/>
                  <a:gd name="T10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20">
                    <a:moveTo>
                      <a:pt x="30" y="18"/>
                    </a:move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4" y="6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2" y="18"/>
                    </a:lnTo>
                    <a:lnTo>
                      <a:pt x="30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1" name="Freeform 149">
                <a:extLst>
                  <a:ext uri="{FF2B5EF4-FFF2-40B4-BE49-F238E27FC236}">
                    <a16:creationId xmlns:a16="http://schemas.microsoft.com/office/drawing/2014/main" id="{3EF1C495-01A2-4CA6-A5C9-9430CB968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607"/>
                <a:ext cx="39" cy="41"/>
              </a:xfrm>
              <a:custGeom>
                <a:avLst/>
                <a:gdLst>
                  <a:gd name="T0" fmla="*/ 39 w 39"/>
                  <a:gd name="T1" fmla="*/ 9 h 41"/>
                  <a:gd name="T2" fmla="*/ 36 w 39"/>
                  <a:gd name="T3" fmla="*/ 14 h 41"/>
                  <a:gd name="T4" fmla="*/ 36 w 39"/>
                  <a:gd name="T5" fmla="*/ 16 h 41"/>
                  <a:gd name="T6" fmla="*/ 36 w 39"/>
                  <a:gd name="T7" fmla="*/ 21 h 41"/>
                  <a:gd name="T8" fmla="*/ 36 w 39"/>
                  <a:gd name="T9" fmla="*/ 23 h 41"/>
                  <a:gd name="T10" fmla="*/ 34 w 39"/>
                  <a:gd name="T11" fmla="*/ 28 h 41"/>
                  <a:gd name="T12" fmla="*/ 34 w 39"/>
                  <a:gd name="T13" fmla="*/ 28 h 41"/>
                  <a:gd name="T14" fmla="*/ 34 w 39"/>
                  <a:gd name="T15" fmla="*/ 32 h 41"/>
                  <a:gd name="T16" fmla="*/ 34 w 39"/>
                  <a:gd name="T17" fmla="*/ 34 h 41"/>
                  <a:gd name="T18" fmla="*/ 32 w 39"/>
                  <a:gd name="T19" fmla="*/ 37 h 41"/>
                  <a:gd name="T20" fmla="*/ 32 w 39"/>
                  <a:gd name="T21" fmla="*/ 41 h 41"/>
                  <a:gd name="T22" fmla="*/ 30 w 39"/>
                  <a:gd name="T23" fmla="*/ 39 h 41"/>
                  <a:gd name="T24" fmla="*/ 30 w 39"/>
                  <a:gd name="T25" fmla="*/ 39 h 41"/>
                  <a:gd name="T26" fmla="*/ 27 w 39"/>
                  <a:gd name="T27" fmla="*/ 39 h 41"/>
                  <a:gd name="T28" fmla="*/ 25 w 39"/>
                  <a:gd name="T29" fmla="*/ 39 h 41"/>
                  <a:gd name="T30" fmla="*/ 16 w 39"/>
                  <a:gd name="T31" fmla="*/ 37 h 41"/>
                  <a:gd name="T32" fmla="*/ 14 w 39"/>
                  <a:gd name="T33" fmla="*/ 37 h 41"/>
                  <a:gd name="T34" fmla="*/ 12 w 39"/>
                  <a:gd name="T35" fmla="*/ 37 h 41"/>
                  <a:gd name="T36" fmla="*/ 9 w 39"/>
                  <a:gd name="T37" fmla="*/ 34 h 41"/>
                  <a:gd name="T38" fmla="*/ 5 w 39"/>
                  <a:gd name="T39" fmla="*/ 34 h 41"/>
                  <a:gd name="T40" fmla="*/ 3 w 39"/>
                  <a:gd name="T41" fmla="*/ 34 h 41"/>
                  <a:gd name="T42" fmla="*/ 0 w 39"/>
                  <a:gd name="T43" fmla="*/ 32 h 41"/>
                  <a:gd name="T44" fmla="*/ 0 w 39"/>
                  <a:gd name="T45" fmla="*/ 30 h 41"/>
                  <a:gd name="T46" fmla="*/ 3 w 39"/>
                  <a:gd name="T47" fmla="*/ 28 h 41"/>
                  <a:gd name="T48" fmla="*/ 3 w 39"/>
                  <a:gd name="T49" fmla="*/ 25 h 41"/>
                  <a:gd name="T50" fmla="*/ 3 w 39"/>
                  <a:gd name="T51" fmla="*/ 23 h 41"/>
                  <a:gd name="T52" fmla="*/ 3 w 39"/>
                  <a:gd name="T53" fmla="*/ 21 h 41"/>
                  <a:gd name="T54" fmla="*/ 3 w 39"/>
                  <a:gd name="T55" fmla="*/ 21 h 41"/>
                  <a:gd name="T56" fmla="*/ 5 w 39"/>
                  <a:gd name="T57" fmla="*/ 18 h 41"/>
                  <a:gd name="T58" fmla="*/ 5 w 39"/>
                  <a:gd name="T59" fmla="*/ 16 h 41"/>
                  <a:gd name="T60" fmla="*/ 5 w 39"/>
                  <a:gd name="T61" fmla="*/ 12 h 41"/>
                  <a:gd name="T62" fmla="*/ 7 w 39"/>
                  <a:gd name="T63" fmla="*/ 9 h 41"/>
                  <a:gd name="T64" fmla="*/ 7 w 39"/>
                  <a:gd name="T65" fmla="*/ 7 h 41"/>
                  <a:gd name="T66" fmla="*/ 7 w 39"/>
                  <a:gd name="T67" fmla="*/ 7 h 41"/>
                  <a:gd name="T68" fmla="*/ 7 w 39"/>
                  <a:gd name="T69" fmla="*/ 5 h 41"/>
                  <a:gd name="T70" fmla="*/ 9 w 39"/>
                  <a:gd name="T71" fmla="*/ 0 h 41"/>
                  <a:gd name="T72" fmla="*/ 14 w 39"/>
                  <a:gd name="T73" fmla="*/ 3 h 41"/>
                  <a:gd name="T74" fmla="*/ 16 w 39"/>
                  <a:gd name="T75" fmla="*/ 3 h 41"/>
                  <a:gd name="T76" fmla="*/ 18 w 39"/>
                  <a:gd name="T77" fmla="*/ 5 h 41"/>
                  <a:gd name="T78" fmla="*/ 25 w 39"/>
                  <a:gd name="T79" fmla="*/ 5 h 41"/>
                  <a:gd name="T80" fmla="*/ 30 w 39"/>
                  <a:gd name="T81" fmla="*/ 7 h 41"/>
                  <a:gd name="T82" fmla="*/ 34 w 39"/>
                  <a:gd name="T83" fmla="*/ 7 h 41"/>
                  <a:gd name="T84" fmla="*/ 36 w 39"/>
                  <a:gd name="T85" fmla="*/ 7 h 41"/>
                  <a:gd name="T86" fmla="*/ 39 w 39"/>
                  <a:gd name="T87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" h="41">
                    <a:moveTo>
                      <a:pt x="39" y="9"/>
                    </a:moveTo>
                    <a:lnTo>
                      <a:pt x="39" y="9"/>
                    </a:lnTo>
                    <a:lnTo>
                      <a:pt x="39" y="12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21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4" y="25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2" y="41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18" y="37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" y="34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0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2" name="Freeform 150">
                <a:extLst>
                  <a:ext uri="{FF2B5EF4-FFF2-40B4-BE49-F238E27FC236}">
                    <a16:creationId xmlns:a16="http://schemas.microsoft.com/office/drawing/2014/main" id="{F24A724C-4F84-4693-91E1-DB0AA1A4C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2641"/>
                <a:ext cx="39" cy="39"/>
              </a:xfrm>
              <a:custGeom>
                <a:avLst/>
                <a:gdLst>
                  <a:gd name="T0" fmla="*/ 10 w 39"/>
                  <a:gd name="T1" fmla="*/ 0 h 39"/>
                  <a:gd name="T2" fmla="*/ 10 w 39"/>
                  <a:gd name="T3" fmla="*/ 3 h 39"/>
                  <a:gd name="T4" fmla="*/ 12 w 39"/>
                  <a:gd name="T5" fmla="*/ 3 h 39"/>
                  <a:gd name="T6" fmla="*/ 14 w 39"/>
                  <a:gd name="T7" fmla="*/ 3 h 39"/>
                  <a:gd name="T8" fmla="*/ 23 w 39"/>
                  <a:gd name="T9" fmla="*/ 5 h 39"/>
                  <a:gd name="T10" fmla="*/ 23 w 39"/>
                  <a:gd name="T11" fmla="*/ 5 h 39"/>
                  <a:gd name="T12" fmla="*/ 23 w 39"/>
                  <a:gd name="T13" fmla="*/ 5 h 39"/>
                  <a:gd name="T14" fmla="*/ 28 w 39"/>
                  <a:gd name="T15" fmla="*/ 5 h 39"/>
                  <a:gd name="T16" fmla="*/ 30 w 39"/>
                  <a:gd name="T17" fmla="*/ 5 h 39"/>
                  <a:gd name="T18" fmla="*/ 30 w 39"/>
                  <a:gd name="T19" fmla="*/ 7 h 39"/>
                  <a:gd name="T20" fmla="*/ 34 w 39"/>
                  <a:gd name="T21" fmla="*/ 7 h 39"/>
                  <a:gd name="T22" fmla="*/ 39 w 39"/>
                  <a:gd name="T23" fmla="*/ 9 h 39"/>
                  <a:gd name="T24" fmla="*/ 39 w 39"/>
                  <a:gd name="T25" fmla="*/ 12 h 39"/>
                  <a:gd name="T26" fmla="*/ 37 w 39"/>
                  <a:gd name="T27" fmla="*/ 14 h 39"/>
                  <a:gd name="T28" fmla="*/ 37 w 39"/>
                  <a:gd name="T29" fmla="*/ 16 h 39"/>
                  <a:gd name="T30" fmla="*/ 37 w 39"/>
                  <a:gd name="T31" fmla="*/ 21 h 39"/>
                  <a:gd name="T32" fmla="*/ 34 w 39"/>
                  <a:gd name="T33" fmla="*/ 23 h 39"/>
                  <a:gd name="T34" fmla="*/ 34 w 39"/>
                  <a:gd name="T35" fmla="*/ 30 h 39"/>
                  <a:gd name="T36" fmla="*/ 34 w 39"/>
                  <a:gd name="T37" fmla="*/ 32 h 39"/>
                  <a:gd name="T38" fmla="*/ 32 w 39"/>
                  <a:gd name="T39" fmla="*/ 34 h 39"/>
                  <a:gd name="T40" fmla="*/ 32 w 39"/>
                  <a:gd name="T41" fmla="*/ 36 h 39"/>
                  <a:gd name="T42" fmla="*/ 30 w 39"/>
                  <a:gd name="T43" fmla="*/ 39 h 39"/>
                  <a:gd name="T44" fmla="*/ 28 w 39"/>
                  <a:gd name="T45" fmla="*/ 39 h 39"/>
                  <a:gd name="T46" fmla="*/ 25 w 39"/>
                  <a:gd name="T47" fmla="*/ 39 h 39"/>
                  <a:gd name="T48" fmla="*/ 21 w 39"/>
                  <a:gd name="T49" fmla="*/ 36 h 39"/>
                  <a:gd name="T50" fmla="*/ 19 w 39"/>
                  <a:gd name="T51" fmla="*/ 36 h 39"/>
                  <a:gd name="T52" fmla="*/ 12 w 39"/>
                  <a:gd name="T53" fmla="*/ 34 h 39"/>
                  <a:gd name="T54" fmla="*/ 10 w 39"/>
                  <a:gd name="T55" fmla="*/ 34 h 39"/>
                  <a:gd name="T56" fmla="*/ 5 w 39"/>
                  <a:gd name="T57" fmla="*/ 34 h 39"/>
                  <a:gd name="T58" fmla="*/ 0 w 39"/>
                  <a:gd name="T59" fmla="*/ 32 h 39"/>
                  <a:gd name="T60" fmla="*/ 0 w 39"/>
                  <a:gd name="T61" fmla="*/ 27 h 39"/>
                  <a:gd name="T62" fmla="*/ 3 w 39"/>
                  <a:gd name="T63" fmla="*/ 25 h 39"/>
                  <a:gd name="T64" fmla="*/ 3 w 39"/>
                  <a:gd name="T65" fmla="*/ 23 h 39"/>
                  <a:gd name="T66" fmla="*/ 3 w 39"/>
                  <a:gd name="T67" fmla="*/ 18 h 39"/>
                  <a:gd name="T68" fmla="*/ 3 w 39"/>
                  <a:gd name="T69" fmla="*/ 16 h 39"/>
                  <a:gd name="T70" fmla="*/ 5 w 39"/>
                  <a:gd name="T71" fmla="*/ 12 h 39"/>
                  <a:gd name="T72" fmla="*/ 5 w 39"/>
                  <a:gd name="T73" fmla="*/ 9 h 39"/>
                  <a:gd name="T74" fmla="*/ 5 w 39"/>
                  <a:gd name="T75" fmla="*/ 9 h 39"/>
                  <a:gd name="T76" fmla="*/ 5 w 39"/>
                  <a:gd name="T77" fmla="*/ 7 h 39"/>
                  <a:gd name="T78" fmla="*/ 7 w 39"/>
                  <a:gd name="T79" fmla="*/ 5 h 39"/>
                  <a:gd name="T80" fmla="*/ 7 w 39"/>
                  <a:gd name="T8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" h="39">
                    <a:moveTo>
                      <a:pt x="7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7" y="14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8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4" y="23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9"/>
                    </a:lnTo>
                    <a:lnTo>
                      <a:pt x="30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5" y="39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3" name="Freeform 151">
                <a:extLst>
                  <a:ext uri="{FF2B5EF4-FFF2-40B4-BE49-F238E27FC236}">
                    <a16:creationId xmlns:a16="http://schemas.microsoft.com/office/drawing/2014/main" id="{8960608E-5E6C-4FA5-91E6-118706762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675"/>
                <a:ext cx="20" cy="18"/>
              </a:xfrm>
              <a:custGeom>
                <a:avLst/>
                <a:gdLst>
                  <a:gd name="T0" fmla="*/ 20 w 20"/>
                  <a:gd name="T1" fmla="*/ 5 h 18"/>
                  <a:gd name="T2" fmla="*/ 20 w 20"/>
                  <a:gd name="T3" fmla="*/ 7 h 18"/>
                  <a:gd name="T4" fmla="*/ 18 w 20"/>
                  <a:gd name="T5" fmla="*/ 9 h 18"/>
                  <a:gd name="T6" fmla="*/ 18 w 20"/>
                  <a:gd name="T7" fmla="*/ 18 h 18"/>
                  <a:gd name="T8" fmla="*/ 16 w 20"/>
                  <a:gd name="T9" fmla="*/ 18 h 18"/>
                  <a:gd name="T10" fmla="*/ 14 w 20"/>
                  <a:gd name="T11" fmla="*/ 18 h 18"/>
                  <a:gd name="T12" fmla="*/ 14 w 20"/>
                  <a:gd name="T13" fmla="*/ 18 h 18"/>
                  <a:gd name="T14" fmla="*/ 14 w 20"/>
                  <a:gd name="T15" fmla="*/ 18 h 18"/>
                  <a:gd name="T16" fmla="*/ 11 w 20"/>
                  <a:gd name="T17" fmla="*/ 18 h 18"/>
                  <a:gd name="T18" fmla="*/ 11 w 20"/>
                  <a:gd name="T19" fmla="*/ 18 h 18"/>
                  <a:gd name="T20" fmla="*/ 9 w 20"/>
                  <a:gd name="T21" fmla="*/ 16 h 18"/>
                  <a:gd name="T22" fmla="*/ 7 w 20"/>
                  <a:gd name="T23" fmla="*/ 16 h 18"/>
                  <a:gd name="T24" fmla="*/ 7 w 20"/>
                  <a:gd name="T25" fmla="*/ 16 h 18"/>
                  <a:gd name="T26" fmla="*/ 7 w 20"/>
                  <a:gd name="T27" fmla="*/ 16 h 18"/>
                  <a:gd name="T28" fmla="*/ 4 w 20"/>
                  <a:gd name="T29" fmla="*/ 16 h 18"/>
                  <a:gd name="T30" fmla="*/ 4 w 20"/>
                  <a:gd name="T31" fmla="*/ 16 h 18"/>
                  <a:gd name="T32" fmla="*/ 4 w 20"/>
                  <a:gd name="T33" fmla="*/ 16 h 18"/>
                  <a:gd name="T34" fmla="*/ 4 w 20"/>
                  <a:gd name="T35" fmla="*/ 16 h 18"/>
                  <a:gd name="T36" fmla="*/ 2 w 20"/>
                  <a:gd name="T37" fmla="*/ 16 h 18"/>
                  <a:gd name="T38" fmla="*/ 2 w 20"/>
                  <a:gd name="T39" fmla="*/ 16 h 18"/>
                  <a:gd name="T40" fmla="*/ 2 w 20"/>
                  <a:gd name="T41" fmla="*/ 16 h 18"/>
                  <a:gd name="T42" fmla="*/ 0 w 20"/>
                  <a:gd name="T43" fmla="*/ 16 h 18"/>
                  <a:gd name="T44" fmla="*/ 0 w 20"/>
                  <a:gd name="T45" fmla="*/ 11 h 18"/>
                  <a:gd name="T46" fmla="*/ 0 w 20"/>
                  <a:gd name="T47" fmla="*/ 11 h 18"/>
                  <a:gd name="T48" fmla="*/ 2 w 20"/>
                  <a:gd name="T49" fmla="*/ 11 h 18"/>
                  <a:gd name="T50" fmla="*/ 2 w 20"/>
                  <a:gd name="T51" fmla="*/ 11 h 18"/>
                  <a:gd name="T52" fmla="*/ 2 w 20"/>
                  <a:gd name="T53" fmla="*/ 9 h 18"/>
                  <a:gd name="T54" fmla="*/ 2 w 20"/>
                  <a:gd name="T55" fmla="*/ 7 h 18"/>
                  <a:gd name="T56" fmla="*/ 2 w 20"/>
                  <a:gd name="T57" fmla="*/ 5 h 18"/>
                  <a:gd name="T58" fmla="*/ 2 w 20"/>
                  <a:gd name="T59" fmla="*/ 5 h 18"/>
                  <a:gd name="T60" fmla="*/ 2 w 20"/>
                  <a:gd name="T61" fmla="*/ 5 h 18"/>
                  <a:gd name="T62" fmla="*/ 2 w 20"/>
                  <a:gd name="T63" fmla="*/ 5 h 18"/>
                  <a:gd name="T64" fmla="*/ 4 w 20"/>
                  <a:gd name="T65" fmla="*/ 2 h 18"/>
                  <a:gd name="T66" fmla="*/ 4 w 20"/>
                  <a:gd name="T67" fmla="*/ 0 h 18"/>
                  <a:gd name="T68" fmla="*/ 7 w 20"/>
                  <a:gd name="T69" fmla="*/ 0 h 18"/>
                  <a:gd name="T70" fmla="*/ 7 w 20"/>
                  <a:gd name="T71" fmla="*/ 0 h 18"/>
                  <a:gd name="T72" fmla="*/ 14 w 20"/>
                  <a:gd name="T73" fmla="*/ 2 h 18"/>
                  <a:gd name="T74" fmla="*/ 16 w 20"/>
                  <a:gd name="T75" fmla="*/ 2 h 18"/>
                  <a:gd name="T76" fmla="*/ 16 w 20"/>
                  <a:gd name="T77" fmla="*/ 2 h 18"/>
                  <a:gd name="T78" fmla="*/ 18 w 20"/>
                  <a:gd name="T79" fmla="*/ 2 h 18"/>
                  <a:gd name="T80" fmla="*/ 20 w 20"/>
                  <a:gd name="T81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18">
                    <a:moveTo>
                      <a:pt x="20" y="5"/>
                    </a:moveTo>
                    <a:lnTo>
                      <a:pt x="20" y="7"/>
                    </a:lnTo>
                    <a:lnTo>
                      <a:pt x="18" y="9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4" name="Freeform 152">
                <a:extLst>
                  <a:ext uri="{FF2B5EF4-FFF2-40B4-BE49-F238E27FC236}">
                    <a16:creationId xmlns:a16="http://schemas.microsoft.com/office/drawing/2014/main" id="{BDAF2114-6560-4182-B071-93A389ECF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693"/>
                <a:ext cx="30" cy="20"/>
              </a:xfrm>
              <a:custGeom>
                <a:avLst/>
                <a:gdLst>
                  <a:gd name="T0" fmla="*/ 6 w 13"/>
                  <a:gd name="T1" fmla="*/ 1 h 9"/>
                  <a:gd name="T2" fmla="*/ 6 w 13"/>
                  <a:gd name="T3" fmla="*/ 1 h 9"/>
                  <a:gd name="T4" fmla="*/ 5 w 13"/>
                  <a:gd name="T5" fmla="*/ 1 h 9"/>
                  <a:gd name="T6" fmla="*/ 5 w 13"/>
                  <a:gd name="T7" fmla="*/ 1 h 9"/>
                  <a:gd name="T8" fmla="*/ 5 w 13"/>
                  <a:gd name="T9" fmla="*/ 1 h 9"/>
                  <a:gd name="T10" fmla="*/ 4 w 13"/>
                  <a:gd name="T11" fmla="*/ 0 h 9"/>
                  <a:gd name="T12" fmla="*/ 3 w 13"/>
                  <a:gd name="T13" fmla="*/ 0 h 9"/>
                  <a:gd name="T14" fmla="*/ 2 w 13"/>
                  <a:gd name="T15" fmla="*/ 0 h 9"/>
                  <a:gd name="T16" fmla="*/ 2 w 13"/>
                  <a:gd name="T17" fmla="*/ 0 h 9"/>
                  <a:gd name="T18" fmla="*/ 1 w 13"/>
                  <a:gd name="T19" fmla="*/ 0 h 9"/>
                  <a:gd name="T20" fmla="*/ 1 w 13"/>
                  <a:gd name="T21" fmla="*/ 0 h 9"/>
                  <a:gd name="T22" fmla="*/ 0 w 13"/>
                  <a:gd name="T23" fmla="*/ 0 h 9"/>
                  <a:gd name="T24" fmla="*/ 0 w 13"/>
                  <a:gd name="T25" fmla="*/ 0 h 9"/>
                  <a:gd name="T26" fmla="*/ 0 w 13"/>
                  <a:gd name="T27" fmla="*/ 0 h 9"/>
                  <a:gd name="T28" fmla="*/ 4 w 13"/>
                  <a:gd name="T29" fmla="*/ 7 h 9"/>
                  <a:gd name="T30" fmla="*/ 4 w 13"/>
                  <a:gd name="T31" fmla="*/ 7 h 9"/>
                  <a:gd name="T32" fmla="*/ 4 w 13"/>
                  <a:gd name="T33" fmla="*/ 7 h 9"/>
                  <a:gd name="T34" fmla="*/ 5 w 13"/>
                  <a:gd name="T35" fmla="*/ 8 h 9"/>
                  <a:gd name="T36" fmla="*/ 7 w 13"/>
                  <a:gd name="T37" fmla="*/ 8 h 9"/>
                  <a:gd name="T38" fmla="*/ 11 w 13"/>
                  <a:gd name="T39" fmla="*/ 9 h 9"/>
                  <a:gd name="T40" fmla="*/ 12 w 13"/>
                  <a:gd name="T41" fmla="*/ 7 h 9"/>
                  <a:gd name="T42" fmla="*/ 12 w 13"/>
                  <a:gd name="T43" fmla="*/ 6 h 9"/>
                  <a:gd name="T44" fmla="*/ 12 w 13"/>
                  <a:gd name="T45" fmla="*/ 6 h 9"/>
                  <a:gd name="T46" fmla="*/ 12 w 13"/>
                  <a:gd name="T47" fmla="*/ 6 h 9"/>
                  <a:gd name="T48" fmla="*/ 12 w 13"/>
                  <a:gd name="T49" fmla="*/ 6 h 9"/>
                  <a:gd name="T50" fmla="*/ 12 w 13"/>
                  <a:gd name="T51" fmla="*/ 5 h 9"/>
                  <a:gd name="T52" fmla="*/ 12 w 13"/>
                  <a:gd name="T53" fmla="*/ 5 h 9"/>
                  <a:gd name="T54" fmla="*/ 12 w 13"/>
                  <a:gd name="T55" fmla="*/ 5 h 9"/>
                  <a:gd name="T56" fmla="*/ 12 w 13"/>
                  <a:gd name="T57" fmla="*/ 5 h 9"/>
                  <a:gd name="T58" fmla="*/ 12 w 13"/>
                  <a:gd name="T59" fmla="*/ 4 h 9"/>
                  <a:gd name="T60" fmla="*/ 13 w 13"/>
                  <a:gd name="T61" fmla="*/ 3 h 9"/>
                  <a:gd name="T62" fmla="*/ 13 w 13"/>
                  <a:gd name="T63" fmla="*/ 3 h 9"/>
                  <a:gd name="T64" fmla="*/ 13 w 13"/>
                  <a:gd name="T65" fmla="*/ 2 h 9"/>
                  <a:gd name="T66" fmla="*/ 13 w 13"/>
                  <a:gd name="T67" fmla="*/ 2 h 9"/>
                  <a:gd name="T68" fmla="*/ 13 w 13"/>
                  <a:gd name="T69" fmla="*/ 2 h 9"/>
                  <a:gd name="T70" fmla="*/ 12 w 13"/>
                  <a:gd name="T71" fmla="*/ 2 h 9"/>
                  <a:gd name="T72" fmla="*/ 11 w 13"/>
                  <a:gd name="T73" fmla="*/ 2 h 9"/>
                  <a:gd name="T74" fmla="*/ 11 w 13"/>
                  <a:gd name="T75" fmla="*/ 2 h 9"/>
                  <a:gd name="T76" fmla="*/ 11 w 13"/>
                  <a:gd name="T77" fmla="*/ 2 h 9"/>
                  <a:gd name="T78" fmla="*/ 10 w 13"/>
                  <a:gd name="T79" fmla="*/ 2 h 9"/>
                  <a:gd name="T80" fmla="*/ 10 w 13"/>
                  <a:gd name="T81" fmla="*/ 2 h 9"/>
                  <a:gd name="T82" fmla="*/ 9 w 13"/>
                  <a:gd name="T83" fmla="*/ 2 h 9"/>
                  <a:gd name="T84" fmla="*/ 9 w 13"/>
                  <a:gd name="T85" fmla="*/ 2 h 9"/>
                  <a:gd name="T86" fmla="*/ 8 w 13"/>
                  <a:gd name="T87" fmla="*/ 1 h 9"/>
                  <a:gd name="T88" fmla="*/ 8 w 13"/>
                  <a:gd name="T89" fmla="*/ 1 h 9"/>
                  <a:gd name="T90" fmla="*/ 8 w 13"/>
                  <a:gd name="T91" fmla="*/ 1 h 9"/>
                  <a:gd name="T92" fmla="*/ 7 w 13"/>
                  <a:gd name="T93" fmla="*/ 1 h 9"/>
                  <a:gd name="T94" fmla="*/ 7 w 13"/>
                  <a:gd name="T95" fmla="*/ 1 h 9"/>
                  <a:gd name="T96" fmla="*/ 7 w 13"/>
                  <a:gd name="T97" fmla="*/ 1 h 9"/>
                  <a:gd name="T98" fmla="*/ 7 w 13"/>
                  <a:gd name="T99" fmla="*/ 1 h 9"/>
                  <a:gd name="T100" fmla="*/ 7 w 13"/>
                  <a:gd name="T101" fmla="*/ 1 h 9"/>
                  <a:gd name="T102" fmla="*/ 6 w 13"/>
                  <a:gd name="T10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9">
                    <a:moveTo>
                      <a:pt x="6" y="1"/>
                    </a:move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5" name="Freeform 153">
                <a:extLst>
                  <a:ext uri="{FF2B5EF4-FFF2-40B4-BE49-F238E27FC236}">
                    <a16:creationId xmlns:a16="http://schemas.microsoft.com/office/drawing/2014/main" id="{922131EE-AF6B-468A-B647-630544C2B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598"/>
                <a:ext cx="50" cy="25"/>
              </a:xfrm>
              <a:custGeom>
                <a:avLst/>
                <a:gdLst>
                  <a:gd name="T0" fmla="*/ 32 w 50"/>
                  <a:gd name="T1" fmla="*/ 9 h 25"/>
                  <a:gd name="T2" fmla="*/ 36 w 50"/>
                  <a:gd name="T3" fmla="*/ 7 h 25"/>
                  <a:gd name="T4" fmla="*/ 36 w 50"/>
                  <a:gd name="T5" fmla="*/ 9 h 25"/>
                  <a:gd name="T6" fmla="*/ 41 w 50"/>
                  <a:gd name="T7" fmla="*/ 9 h 25"/>
                  <a:gd name="T8" fmla="*/ 41 w 50"/>
                  <a:gd name="T9" fmla="*/ 9 h 25"/>
                  <a:gd name="T10" fmla="*/ 43 w 50"/>
                  <a:gd name="T11" fmla="*/ 9 h 25"/>
                  <a:gd name="T12" fmla="*/ 45 w 50"/>
                  <a:gd name="T13" fmla="*/ 9 h 25"/>
                  <a:gd name="T14" fmla="*/ 45 w 50"/>
                  <a:gd name="T15" fmla="*/ 12 h 25"/>
                  <a:gd name="T16" fmla="*/ 45 w 50"/>
                  <a:gd name="T17" fmla="*/ 12 h 25"/>
                  <a:gd name="T18" fmla="*/ 43 w 50"/>
                  <a:gd name="T19" fmla="*/ 14 h 25"/>
                  <a:gd name="T20" fmla="*/ 43 w 50"/>
                  <a:gd name="T21" fmla="*/ 16 h 25"/>
                  <a:gd name="T22" fmla="*/ 43 w 50"/>
                  <a:gd name="T23" fmla="*/ 16 h 25"/>
                  <a:gd name="T24" fmla="*/ 45 w 50"/>
                  <a:gd name="T25" fmla="*/ 16 h 25"/>
                  <a:gd name="T26" fmla="*/ 48 w 50"/>
                  <a:gd name="T27" fmla="*/ 14 h 25"/>
                  <a:gd name="T28" fmla="*/ 48 w 50"/>
                  <a:gd name="T29" fmla="*/ 12 h 25"/>
                  <a:gd name="T30" fmla="*/ 50 w 50"/>
                  <a:gd name="T31" fmla="*/ 14 h 25"/>
                  <a:gd name="T32" fmla="*/ 48 w 50"/>
                  <a:gd name="T33" fmla="*/ 18 h 25"/>
                  <a:gd name="T34" fmla="*/ 48 w 50"/>
                  <a:gd name="T35" fmla="*/ 21 h 25"/>
                  <a:gd name="T36" fmla="*/ 48 w 50"/>
                  <a:gd name="T37" fmla="*/ 25 h 25"/>
                  <a:gd name="T38" fmla="*/ 45 w 50"/>
                  <a:gd name="T39" fmla="*/ 25 h 25"/>
                  <a:gd name="T40" fmla="*/ 45 w 50"/>
                  <a:gd name="T41" fmla="*/ 25 h 25"/>
                  <a:gd name="T42" fmla="*/ 43 w 50"/>
                  <a:gd name="T43" fmla="*/ 25 h 25"/>
                  <a:gd name="T44" fmla="*/ 41 w 50"/>
                  <a:gd name="T45" fmla="*/ 25 h 25"/>
                  <a:gd name="T46" fmla="*/ 38 w 50"/>
                  <a:gd name="T47" fmla="*/ 25 h 25"/>
                  <a:gd name="T48" fmla="*/ 38 w 50"/>
                  <a:gd name="T49" fmla="*/ 25 h 25"/>
                  <a:gd name="T50" fmla="*/ 36 w 50"/>
                  <a:gd name="T51" fmla="*/ 23 h 25"/>
                  <a:gd name="T52" fmla="*/ 36 w 50"/>
                  <a:gd name="T53" fmla="*/ 23 h 25"/>
                  <a:gd name="T54" fmla="*/ 34 w 50"/>
                  <a:gd name="T55" fmla="*/ 23 h 25"/>
                  <a:gd name="T56" fmla="*/ 34 w 50"/>
                  <a:gd name="T57" fmla="*/ 23 h 25"/>
                  <a:gd name="T58" fmla="*/ 29 w 50"/>
                  <a:gd name="T59" fmla="*/ 23 h 25"/>
                  <a:gd name="T60" fmla="*/ 27 w 50"/>
                  <a:gd name="T61" fmla="*/ 23 h 25"/>
                  <a:gd name="T62" fmla="*/ 27 w 50"/>
                  <a:gd name="T63" fmla="*/ 21 h 25"/>
                  <a:gd name="T64" fmla="*/ 27 w 50"/>
                  <a:gd name="T65" fmla="*/ 21 h 25"/>
                  <a:gd name="T66" fmla="*/ 20 w 50"/>
                  <a:gd name="T67" fmla="*/ 21 h 25"/>
                  <a:gd name="T68" fmla="*/ 20 w 50"/>
                  <a:gd name="T69" fmla="*/ 21 h 25"/>
                  <a:gd name="T70" fmla="*/ 18 w 50"/>
                  <a:gd name="T71" fmla="*/ 21 h 25"/>
                  <a:gd name="T72" fmla="*/ 11 w 50"/>
                  <a:gd name="T73" fmla="*/ 18 h 25"/>
                  <a:gd name="T74" fmla="*/ 11 w 50"/>
                  <a:gd name="T75" fmla="*/ 18 h 25"/>
                  <a:gd name="T76" fmla="*/ 9 w 50"/>
                  <a:gd name="T77" fmla="*/ 18 h 25"/>
                  <a:gd name="T78" fmla="*/ 5 w 50"/>
                  <a:gd name="T79" fmla="*/ 16 h 25"/>
                  <a:gd name="T80" fmla="*/ 5 w 50"/>
                  <a:gd name="T81" fmla="*/ 16 h 25"/>
                  <a:gd name="T82" fmla="*/ 2 w 50"/>
                  <a:gd name="T83" fmla="*/ 16 h 25"/>
                  <a:gd name="T84" fmla="*/ 0 w 50"/>
                  <a:gd name="T85" fmla="*/ 16 h 25"/>
                  <a:gd name="T86" fmla="*/ 0 w 50"/>
                  <a:gd name="T87" fmla="*/ 12 h 25"/>
                  <a:gd name="T88" fmla="*/ 0 w 50"/>
                  <a:gd name="T89" fmla="*/ 9 h 25"/>
                  <a:gd name="T90" fmla="*/ 0 w 50"/>
                  <a:gd name="T91" fmla="*/ 7 h 25"/>
                  <a:gd name="T92" fmla="*/ 2 w 50"/>
                  <a:gd name="T93" fmla="*/ 3 h 25"/>
                  <a:gd name="T94" fmla="*/ 2 w 50"/>
                  <a:gd name="T95" fmla="*/ 0 h 25"/>
                  <a:gd name="T96" fmla="*/ 5 w 50"/>
                  <a:gd name="T97" fmla="*/ 0 h 25"/>
                  <a:gd name="T98" fmla="*/ 7 w 50"/>
                  <a:gd name="T99" fmla="*/ 3 h 25"/>
                  <a:gd name="T100" fmla="*/ 9 w 50"/>
                  <a:gd name="T101" fmla="*/ 3 h 25"/>
                  <a:gd name="T102" fmla="*/ 11 w 50"/>
                  <a:gd name="T103" fmla="*/ 3 h 25"/>
                  <a:gd name="T104" fmla="*/ 14 w 50"/>
                  <a:gd name="T105" fmla="*/ 3 h 25"/>
                  <a:gd name="T106" fmla="*/ 20 w 50"/>
                  <a:gd name="T107" fmla="*/ 5 h 25"/>
                  <a:gd name="T108" fmla="*/ 25 w 50"/>
                  <a:gd name="T109" fmla="*/ 7 h 25"/>
                  <a:gd name="T110" fmla="*/ 27 w 50"/>
                  <a:gd name="T111" fmla="*/ 7 h 25"/>
                  <a:gd name="T112" fmla="*/ 29 w 50"/>
                  <a:gd name="T113" fmla="*/ 7 h 25"/>
                  <a:gd name="T114" fmla="*/ 29 w 50"/>
                  <a:gd name="T11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5">
                    <a:moveTo>
                      <a:pt x="29" y="7"/>
                    </a:moveTo>
                    <a:lnTo>
                      <a:pt x="32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8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6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6" name="Freeform 154">
                <a:extLst>
                  <a:ext uri="{FF2B5EF4-FFF2-40B4-BE49-F238E27FC236}">
                    <a16:creationId xmlns:a16="http://schemas.microsoft.com/office/drawing/2014/main" id="{7B72498B-820F-4B26-81FD-0BE3418AE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616"/>
                <a:ext cx="54" cy="41"/>
              </a:xfrm>
              <a:custGeom>
                <a:avLst/>
                <a:gdLst>
                  <a:gd name="T0" fmla="*/ 54 w 54"/>
                  <a:gd name="T1" fmla="*/ 19 h 41"/>
                  <a:gd name="T2" fmla="*/ 52 w 54"/>
                  <a:gd name="T3" fmla="*/ 19 h 41"/>
                  <a:gd name="T4" fmla="*/ 52 w 54"/>
                  <a:gd name="T5" fmla="*/ 23 h 41"/>
                  <a:gd name="T6" fmla="*/ 52 w 54"/>
                  <a:gd name="T7" fmla="*/ 25 h 41"/>
                  <a:gd name="T8" fmla="*/ 50 w 54"/>
                  <a:gd name="T9" fmla="*/ 32 h 41"/>
                  <a:gd name="T10" fmla="*/ 50 w 54"/>
                  <a:gd name="T11" fmla="*/ 34 h 41"/>
                  <a:gd name="T12" fmla="*/ 50 w 54"/>
                  <a:gd name="T13" fmla="*/ 39 h 41"/>
                  <a:gd name="T14" fmla="*/ 47 w 54"/>
                  <a:gd name="T15" fmla="*/ 41 h 41"/>
                  <a:gd name="T16" fmla="*/ 45 w 54"/>
                  <a:gd name="T17" fmla="*/ 41 h 41"/>
                  <a:gd name="T18" fmla="*/ 43 w 54"/>
                  <a:gd name="T19" fmla="*/ 41 h 41"/>
                  <a:gd name="T20" fmla="*/ 41 w 54"/>
                  <a:gd name="T21" fmla="*/ 41 h 41"/>
                  <a:gd name="T22" fmla="*/ 36 w 54"/>
                  <a:gd name="T23" fmla="*/ 39 h 41"/>
                  <a:gd name="T24" fmla="*/ 36 w 54"/>
                  <a:gd name="T25" fmla="*/ 39 h 41"/>
                  <a:gd name="T26" fmla="*/ 27 w 54"/>
                  <a:gd name="T27" fmla="*/ 37 h 41"/>
                  <a:gd name="T28" fmla="*/ 25 w 54"/>
                  <a:gd name="T29" fmla="*/ 37 h 41"/>
                  <a:gd name="T30" fmla="*/ 25 w 54"/>
                  <a:gd name="T31" fmla="*/ 37 h 41"/>
                  <a:gd name="T32" fmla="*/ 23 w 54"/>
                  <a:gd name="T33" fmla="*/ 37 h 41"/>
                  <a:gd name="T34" fmla="*/ 18 w 54"/>
                  <a:gd name="T35" fmla="*/ 34 h 41"/>
                  <a:gd name="T36" fmla="*/ 11 w 54"/>
                  <a:gd name="T37" fmla="*/ 34 h 41"/>
                  <a:gd name="T38" fmla="*/ 11 w 54"/>
                  <a:gd name="T39" fmla="*/ 34 h 41"/>
                  <a:gd name="T40" fmla="*/ 2 w 54"/>
                  <a:gd name="T41" fmla="*/ 32 h 41"/>
                  <a:gd name="T42" fmla="*/ 0 w 54"/>
                  <a:gd name="T43" fmla="*/ 32 h 41"/>
                  <a:gd name="T44" fmla="*/ 0 w 54"/>
                  <a:gd name="T45" fmla="*/ 30 h 41"/>
                  <a:gd name="T46" fmla="*/ 0 w 54"/>
                  <a:gd name="T47" fmla="*/ 30 h 41"/>
                  <a:gd name="T48" fmla="*/ 0 w 54"/>
                  <a:gd name="T49" fmla="*/ 28 h 41"/>
                  <a:gd name="T50" fmla="*/ 0 w 54"/>
                  <a:gd name="T51" fmla="*/ 25 h 41"/>
                  <a:gd name="T52" fmla="*/ 2 w 54"/>
                  <a:gd name="T53" fmla="*/ 25 h 41"/>
                  <a:gd name="T54" fmla="*/ 2 w 54"/>
                  <a:gd name="T55" fmla="*/ 25 h 41"/>
                  <a:gd name="T56" fmla="*/ 2 w 54"/>
                  <a:gd name="T57" fmla="*/ 23 h 41"/>
                  <a:gd name="T58" fmla="*/ 2 w 54"/>
                  <a:gd name="T59" fmla="*/ 21 h 41"/>
                  <a:gd name="T60" fmla="*/ 2 w 54"/>
                  <a:gd name="T61" fmla="*/ 16 h 41"/>
                  <a:gd name="T62" fmla="*/ 5 w 54"/>
                  <a:gd name="T63" fmla="*/ 12 h 41"/>
                  <a:gd name="T64" fmla="*/ 5 w 54"/>
                  <a:gd name="T65" fmla="*/ 12 h 41"/>
                  <a:gd name="T66" fmla="*/ 5 w 54"/>
                  <a:gd name="T67" fmla="*/ 9 h 41"/>
                  <a:gd name="T68" fmla="*/ 7 w 54"/>
                  <a:gd name="T69" fmla="*/ 5 h 41"/>
                  <a:gd name="T70" fmla="*/ 7 w 54"/>
                  <a:gd name="T71" fmla="*/ 3 h 41"/>
                  <a:gd name="T72" fmla="*/ 9 w 54"/>
                  <a:gd name="T73" fmla="*/ 0 h 41"/>
                  <a:gd name="T74" fmla="*/ 18 w 54"/>
                  <a:gd name="T75" fmla="*/ 3 h 41"/>
                  <a:gd name="T76" fmla="*/ 20 w 54"/>
                  <a:gd name="T77" fmla="*/ 3 h 41"/>
                  <a:gd name="T78" fmla="*/ 25 w 54"/>
                  <a:gd name="T79" fmla="*/ 5 h 41"/>
                  <a:gd name="T80" fmla="*/ 29 w 54"/>
                  <a:gd name="T81" fmla="*/ 5 h 41"/>
                  <a:gd name="T82" fmla="*/ 36 w 54"/>
                  <a:gd name="T83" fmla="*/ 7 h 41"/>
                  <a:gd name="T84" fmla="*/ 43 w 54"/>
                  <a:gd name="T85" fmla="*/ 7 h 41"/>
                  <a:gd name="T86" fmla="*/ 45 w 54"/>
                  <a:gd name="T87" fmla="*/ 7 h 41"/>
                  <a:gd name="T88" fmla="*/ 47 w 54"/>
                  <a:gd name="T89" fmla="*/ 9 h 41"/>
                  <a:gd name="T90" fmla="*/ 52 w 54"/>
                  <a:gd name="T91" fmla="*/ 9 h 41"/>
                  <a:gd name="T92" fmla="*/ 54 w 54"/>
                  <a:gd name="T93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" h="41">
                    <a:moveTo>
                      <a:pt x="54" y="9"/>
                    </a:moveTo>
                    <a:lnTo>
                      <a:pt x="54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1" y="41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4" y="39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0" y="37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7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7" name="Freeform 155">
                <a:extLst>
                  <a:ext uri="{FF2B5EF4-FFF2-40B4-BE49-F238E27FC236}">
                    <a16:creationId xmlns:a16="http://schemas.microsoft.com/office/drawing/2014/main" id="{F6358499-0419-4A87-9C4A-C26D5D3C0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650"/>
                <a:ext cx="54" cy="41"/>
              </a:xfrm>
              <a:custGeom>
                <a:avLst/>
                <a:gdLst>
                  <a:gd name="T0" fmla="*/ 54 w 54"/>
                  <a:gd name="T1" fmla="*/ 12 h 41"/>
                  <a:gd name="T2" fmla="*/ 52 w 54"/>
                  <a:gd name="T3" fmla="*/ 16 h 41"/>
                  <a:gd name="T4" fmla="*/ 52 w 54"/>
                  <a:gd name="T5" fmla="*/ 16 h 41"/>
                  <a:gd name="T6" fmla="*/ 52 w 54"/>
                  <a:gd name="T7" fmla="*/ 21 h 41"/>
                  <a:gd name="T8" fmla="*/ 52 w 54"/>
                  <a:gd name="T9" fmla="*/ 21 h 41"/>
                  <a:gd name="T10" fmla="*/ 52 w 54"/>
                  <a:gd name="T11" fmla="*/ 23 h 41"/>
                  <a:gd name="T12" fmla="*/ 50 w 54"/>
                  <a:gd name="T13" fmla="*/ 25 h 41"/>
                  <a:gd name="T14" fmla="*/ 50 w 54"/>
                  <a:gd name="T15" fmla="*/ 30 h 41"/>
                  <a:gd name="T16" fmla="*/ 50 w 54"/>
                  <a:gd name="T17" fmla="*/ 32 h 41"/>
                  <a:gd name="T18" fmla="*/ 50 w 54"/>
                  <a:gd name="T19" fmla="*/ 34 h 41"/>
                  <a:gd name="T20" fmla="*/ 48 w 54"/>
                  <a:gd name="T21" fmla="*/ 36 h 41"/>
                  <a:gd name="T22" fmla="*/ 48 w 54"/>
                  <a:gd name="T23" fmla="*/ 39 h 41"/>
                  <a:gd name="T24" fmla="*/ 48 w 54"/>
                  <a:gd name="T25" fmla="*/ 41 h 41"/>
                  <a:gd name="T26" fmla="*/ 45 w 54"/>
                  <a:gd name="T27" fmla="*/ 41 h 41"/>
                  <a:gd name="T28" fmla="*/ 43 w 54"/>
                  <a:gd name="T29" fmla="*/ 41 h 41"/>
                  <a:gd name="T30" fmla="*/ 39 w 54"/>
                  <a:gd name="T31" fmla="*/ 39 h 41"/>
                  <a:gd name="T32" fmla="*/ 39 w 54"/>
                  <a:gd name="T33" fmla="*/ 39 h 41"/>
                  <a:gd name="T34" fmla="*/ 36 w 54"/>
                  <a:gd name="T35" fmla="*/ 39 h 41"/>
                  <a:gd name="T36" fmla="*/ 34 w 54"/>
                  <a:gd name="T37" fmla="*/ 39 h 41"/>
                  <a:gd name="T38" fmla="*/ 32 w 54"/>
                  <a:gd name="T39" fmla="*/ 39 h 41"/>
                  <a:gd name="T40" fmla="*/ 30 w 54"/>
                  <a:gd name="T41" fmla="*/ 36 h 41"/>
                  <a:gd name="T42" fmla="*/ 27 w 54"/>
                  <a:gd name="T43" fmla="*/ 36 h 41"/>
                  <a:gd name="T44" fmla="*/ 23 w 54"/>
                  <a:gd name="T45" fmla="*/ 36 h 41"/>
                  <a:gd name="T46" fmla="*/ 23 w 54"/>
                  <a:gd name="T47" fmla="*/ 36 h 41"/>
                  <a:gd name="T48" fmla="*/ 21 w 54"/>
                  <a:gd name="T49" fmla="*/ 34 h 41"/>
                  <a:gd name="T50" fmla="*/ 14 w 54"/>
                  <a:gd name="T51" fmla="*/ 34 h 41"/>
                  <a:gd name="T52" fmla="*/ 12 w 54"/>
                  <a:gd name="T53" fmla="*/ 34 h 41"/>
                  <a:gd name="T54" fmla="*/ 12 w 54"/>
                  <a:gd name="T55" fmla="*/ 34 h 41"/>
                  <a:gd name="T56" fmla="*/ 7 w 54"/>
                  <a:gd name="T57" fmla="*/ 32 h 41"/>
                  <a:gd name="T58" fmla="*/ 5 w 54"/>
                  <a:gd name="T59" fmla="*/ 32 h 41"/>
                  <a:gd name="T60" fmla="*/ 3 w 54"/>
                  <a:gd name="T61" fmla="*/ 32 h 41"/>
                  <a:gd name="T62" fmla="*/ 0 w 54"/>
                  <a:gd name="T63" fmla="*/ 30 h 41"/>
                  <a:gd name="T64" fmla="*/ 0 w 54"/>
                  <a:gd name="T65" fmla="*/ 25 h 41"/>
                  <a:gd name="T66" fmla="*/ 0 w 54"/>
                  <a:gd name="T67" fmla="*/ 23 h 41"/>
                  <a:gd name="T68" fmla="*/ 0 w 54"/>
                  <a:gd name="T69" fmla="*/ 23 h 41"/>
                  <a:gd name="T70" fmla="*/ 3 w 54"/>
                  <a:gd name="T71" fmla="*/ 21 h 41"/>
                  <a:gd name="T72" fmla="*/ 3 w 54"/>
                  <a:gd name="T73" fmla="*/ 18 h 41"/>
                  <a:gd name="T74" fmla="*/ 3 w 54"/>
                  <a:gd name="T75" fmla="*/ 18 h 41"/>
                  <a:gd name="T76" fmla="*/ 5 w 54"/>
                  <a:gd name="T77" fmla="*/ 12 h 41"/>
                  <a:gd name="T78" fmla="*/ 5 w 54"/>
                  <a:gd name="T79" fmla="*/ 9 h 41"/>
                  <a:gd name="T80" fmla="*/ 5 w 54"/>
                  <a:gd name="T81" fmla="*/ 3 h 41"/>
                  <a:gd name="T82" fmla="*/ 7 w 54"/>
                  <a:gd name="T83" fmla="*/ 0 h 41"/>
                  <a:gd name="T84" fmla="*/ 14 w 54"/>
                  <a:gd name="T85" fmla="*/ 0 h 41"/>
                  <a:gd name="T86" fmla="*/ 16 w 54"/>
                  <a:gd name="T87" fmla="*/ 3 h 41"/>
                  <a:gd name="T88" fmla="*/ 21 w 54"/>
                  <a:gd name="T89" fmla="*/ 3 h 41"/>
                  <a:gd name="T90" fmla="*/ 25 w 54"/>
                  <a:gd name="T91" fmla="*/ 3 h 41"/>
                  <a:gd name="T92" fmla="*/ 27 w 54"/>
                  <a:gd name="T93" fmla="*/ 5 h 41"/>
                  <a:gd name="T94" fmla="*/ 30 w 54"/>
                  <a:gd name="T95" fmla="*/ 5 h 41"/>
                  <a:gd name="T96" fmla="*/ 32 w 54"/>
                  <a:gd name="T97" fmla="*/ 5 h 41"/>
                  <a:gd name="T98" fmla="*/ 34 w 54"/>
                  <a:gd name="T99" fmla="*/ 5 h 41"/>
                  <a:gd name="T100" fmla="*/ 39 w 54"/>
                  <a:gd name="T101" fmla="*/ 7 h 41"/>
                  <a:gd name="T102" fmla="*/ 41 w 54"/>
                  <a:gd name="T103" fmla="*/ 7 h 41"/>
                  <a:gd name="T104" fmla="*/ 45 w 54"/>
                  <a:gd name="T105" fmla="*/ 7 h 41"/>
                  <a:gd name="T106" fmla="*/ 48 w 54"/>
                  <a:gd name="T107" fmla="*/ 9 h 41"/>
                  <a:gd name="T108" fmla="*/ 48 w 54"/>
                  <a:gd name="T109" fmla="*/ 9 h 41"/>
                  <a:gd name="T110" fmla="*/ 50 w 54"/>
                  <a:gd name="T111" fmla="*/ 9 h 41"/>
                  <a:gd name="T112" fmla="*/ 52 w 54"/>
                  <a:gd name="T113" fmla="*/ 9 h 41"/>
                  <a:gd name="T114" fmla="*/ 54 w 54"/>
                  <a:gd name="T115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41">
                    <a:moveTo>
                      <a:pt x="54" y="9"/>
                    </a:moveTo>
                    <a:lnTo>
                      <a:pt x="54" y="12"/>
                    </a:lnTo>
                    <a:lnTo>
                      <a:pt x="54" y="14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0" y="34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9"/>
                    </a:lnTo>
                    <a:lnTo>
                      <a:pt x="48" y="41"/>
                    </a:lnTo>
                    <a:lnTo>
                      <a:pt x="48" y="41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2" y="39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8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8" name="Freeform 156">
                <a:extLst>
                  <a:ext uri="{FF2B5EF4-FFF2-40B4-BE49-F238E27FC236}">
                    <a16:creationId xmlns:a16="http://schemas.microsoft.com/office/drawing/2014/main" id="{36580923-A297-4D07-9E30-EA91E0780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698"/>
                <a:ext cx="18" cy="11"/>
              </a:xfrm>
              <a:custGeom>
                <a:avLst/>
                <a:gdLst>
                  <a:gd name="T0" fmla="*/ 0 w 18"/>
                  <a:gd name="T1" fmla="*/ 6 h 11"/>
                  <a:gd name="T2" fmla="*/ 0 w 18"/>
                  <a:gd name="T3" fmla="*/ 6 h 11"/>
                  <a:gd name="T4" fmla="*/ 0 w 18"/>
                  <a:gd name="T5" fmla="*/ 0 h 11"/>
                  <a:gd name="T6" fmla="*/ 3 w 18"/>
                  <a:gd name="T7" fmla="*/ 2 h 11"/>
                  <a:gd name="T8" fmla="*/ 16 w 18"/>
                  <a:gd name="T9" fmla="*/ 4 h 11"/>
                  <a:gd name="T10" fmla="*/ 16 w 18"/>
                  <a:gd name="T11" fmla="*/ 4 h 11"/>
                  <a:gd name="T12" fmla="*/ 18 w 18"/>
                  <a:gd name="T13" fmla="*/ 4 h 11"/>
                  <a:gd name="T14" fmla="*/ 18 w 18"/>
                  <a:gd name="T15" fmla="*/ 4 h 11"/>
                  <a:gd name="T16" fmla="*/ 18 w 18"/>
                  <a:gd name="T17" fmla="*/ 4 h 11"/>
                  <a:gd name="T18" fmla="*/ 18 w 18"/>
                  <a:gd name="T19" fmla="*/ 4 h 11"/>
                  <a:gd name="T20" fmla="*/ 16 w 18"/>
                  <a:gd name="T21" fmla="*/ 11 h 11"/>
                  <a:gd name="T22" fmla="*/ 16 w 18"/>
                  <a:gd name="T23" fmla="*/ 11 h 11"/>
                  <a:gd name="T24" fmla="*/ 16 w 18"/>
                  <a:gd name="T25" fmla="*/ 11 h 11"/>
                  <a:gd name="T26" fmla="*/ 16 w 18"/>
                  <a:gd name="T27" fmla="*/ 11 h 11"/>
                  <a:gd name="T28" fmla="*/ 16 w 18"/>
                  <a:gd name="T29" fmla="*/ 11 h 11"/>
                  <a:gd name="T30" fmla="*/ 16 w 18"/>
                  <a:gd name="T31" fmla="*/ 11 h 11"/>
                  <a:gd name="T32" fmla="*/ 16 w 18"/>
                  <a:gd name="T33" fmla="*/ 11 h 11"/>
                  <a:gd name="T34" fmla="*/ 14 w 18"/>
                  <a:gd name="T35" fmla="*/ 11 h 11"/>
                  <a:gd name="T36" fmla="*/ 14 w 18"/>
                  <a:gd name="T37" fmla="*/ 11 h 11"/>
                  <a:gd name="T38" fmla="*/ 14 w 18"/>
                  <a:gd name="T39" fmla="*/ 11 h 11"/>
                  <a:gd name="T40" fmla="*/ 12 w 18"/>
                  <a:gd name="T41" fmla="*/ 11 h 11"/>
                  <a:gd name="T42" fmla="*/ 12 w 18"/>
                  <a:gd name="T43" fmla="*/ 9 h 11"/>
                  <a:gd name="T44" fmla="*/ 3 w 18"/>
                  <a:gd name="T45" fmla="*/ 9 h 11"/>
                  <a:gd name="T46" fmla="*/ 0 w 18"/>
                  <a:gd name="T47" fmla="*/ 6 h 11"/>
                  <a:gd name="T48" fmla="*/ 0 w 18"/>
                  <a:gd name="T49" fmla="*/ 6 h 11"/>
                  <a:gd name="T50" fmla="*/ 0 w 18"/>
                  <a:gd name="T5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11">
                    <a:moveTo>
                      <a:pt x="0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9" name="Freeform 157">
                <a:extLst>
                  <a:ext uri="{FF2B5EF4-FFF2-40B4-BE49-F238E27FC236}">
                    <a16:creationId xmlns:a16="http://schemas.microsoft.com/office/drawing/2014/main" id="{C32414C3-AB43-40E5-A3A5-263EA6F38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682"/>
                <a:ext cx="52" cy="20"/>
              </a:xfrm>
              <a:custGeom>
                <a:avLst/>
                <a:gdLst>
                  <a:gd name="T0" fmla="*/ 47 w 52"/>
                  <a:gd name="T1" fmla="*/ 20 h 20"/>
                  <a:gd name="T2" fmla="*/ 34 w 52"/>
                  <a:gd name="T3" fmla="*/ 18 h 20"/>
                  <a:gd name="T4" fmla="*/ 31 w 52"/>
                  <a:gd name="T5" fmla="*/ 16 h 20"/>
                  <a:gd name="T6" fmla="*/ 18 w 52"/>
                  <a:gd name="T7" fmla="*/ 13 h 20"/>
                  <a:gd name="T8" fmla="*/ 16 w 52"/>
                  <a:gd name="T9" fmla="*/ 18 h 20"/>
                  <a:gd name="T10" fmla="*/ 16 w 52"/>
                  <a:gd name="T11" fmla="*/ 18 h 20"/>
                  <a:gd name="T12" fmla="*/ 13 w 52"/>
                  <a:gd name="T13" fmla="*/ 18 h 20"/>
                  <a:gd name="T14" fmla="*/ 11 w 52"/>
                  <a:gd name="T15" fmla="*/ 18 h 20"/>
                  <a:gd name="T16" fmla="*/ 9 w 52"/>
                  <a:gd name="T17" fmla="*/ 18 h 20"/>
                  <a:gd name="T18" fmla="*/ 7 w 52"/>
                  <a:gd name="T19" fmla="*/ 16 h 20"/>
                  <a:gd name="T20" fmla="*/ 4 w 52"/>
                  <a:gd name="T21" fmla="*/ 16 h 20"/>
                  <a:gd name="T22" fmla="*/ 4 w 52"/>
                  <a:gd name="T23" fmla="*/ 16 h 20"/>
                  <a:gd name="T24" fmla="*/ 2 w 52"/>
                  <a:gd name="T25" fmla="*/ 16 h 20"/>
                  <a:gd name="T26" fmla="*/ 0 w 52"/>
                  <a:gd name="T27" fmla="*/ 16 h 20"/>
                  <a:gd name="T28" fmla="*/ 0 w 52"/>
                  <a:gd name="T29" fmla="*/ 16 h 20"/>
                  <a:gd name="T30" fmla="*/ 0 w 52"/>
                  <a:gd name="T31" fmla="*/ 13 h 20"/>
                  <a:gd name="T32" fmla="*/ 0 w 52"/>
                  <a:gd name="T33" fmla="*/ 11 h 20"/>
                  <a:gd name="T34" fmla="*/ 2 w 52"/>
                  <a:gd name="T35" fmla="*/ 7 h 20"/>
                  <a:gd name="T36" fmla="*/ 2 w 52"/>
                  <a:gd name="T37" fmla="*/ 2 h 20"/>
                  <a:gd name="T38" fmla="*/ 4 w 52"/>
                  <a:gd name="T39" fmla="*/ 2 h 20"/>
                  <a:gd name="T40" fmla="*/ 7 w 52"/>
                  <a:gd name="T41" fmla="*/ 2 h 20"/>
                  <a:gd name="T42" fmla="*/ 9 w 52"/>
                  <a:gd name="T43" fmla="*/ 2 h 20"/>
                  <a:gd name="T44" fmla="*/ 11 w 52"/>
                  <a:gd name="T45" fmla="*/ 2 h 20"/>
                  <a:gd name="T46" fmla="*/ 20 w 52"/>
                  <a:gd name="T47" fmla="*/ 4 h 20"/>
                  <a:gd name="T48" fmla="*/ 22 w 52"/>
                  <a:gd name="T49" fmla="*/ 4 h 20"/>
                  <a:gd name="T50" fmla="*/ 22 w 52"/>
                  <a:gd name="T51" fmla="*/ 4 h 20"/>
                  <a:gd name="T52" fmla="*/ 27 w 52"/>
                  <a:gd name="T53" fmla="*/ 7 h 20"/>
                  <a:gd name="T54" fmla="*/ 29 w 52"/>
                  <a:gd name="T55" fmla="*/ 7 h 20"/>
                  <a:gd name="T56" fmla="*/ 31 w 52"/>
                  <a:gd name="T57" fmla="*/ 7 h 20"/>
                  <a:gd name="T58" fmla="*/ 36 w 52"/>
                  <a:gd name="T59" fmla="*/ 9 h 20"/>
                  <a:gd name="T60" fmla="*/ 40 w 52"/>
                  <a:gd name="T61" fmla="*/ 9 h 20"/>
                  <a:gd name="T62" fmla="*/ 40 w 52"/>
                  <a:gd name="T63" fmla="*/ 9 h 20"/>
                  <a:gd name="T64" fmla="*/ 43 w 52"/>
                  <a:gd name="T65" fmla="*/ 9 h 20"/>
                  <a:gd name="T66" fmla="*/ 45 w 52"/>
                  <a:gd name="T67" fmla="*/ 9 h 20"/>
                  <a:gd name="T68" fmla="*/ 47 w 52"/>
                  <a:gd name="T69" fmla="*/ 11 h 20"/>
                  <a:gd name="T70" fmla="*/ 52 w 52"/>
                  <a:gd name="T71" fmla="*/ 11 h 20"/>
                  <a:gd name="T72" fmla="*/ 49 w 52"/>
                  <a:gd name="T73" fmla="*/ 13 h 20"/>
                  <a:gd name="T74" fmla="*/ 49 w 52"/>
                  <a:gd name="T75" fmla="*/ 18 h 20"/>
                  <a:gd name="T76" fmla="*/ 49 w 52"/>
                  <a:gd name="T77" fmla="*/ 18 h 20"/>
                  <a:gd name="T78" fmla="*/ 49 w 52"/>
                  <a:gd name="T7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20">
                    <a:moveTo>
                      <a:pt x="49" y="20"/>
                    </a:moveTo>
                    <a:lnTo>
                      <a:pt x="47" y="20"/>
                    </a:lnTo>
                    <a:lnTo>
                      <a:pt x="47" y="20"/>
                    </a:lnTo>
                    <a:lnTo>
                      <a:pt x="34" y="18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0" name="Freeform 158">
                <a:extLst>
                  <a:ext uri="{FF2B5EF4-FFF2-40B4-BE49-F238E27FC236}">
                    <a16:creationId xmlns:a16="http://schemas.microsoft.com/office/drawing/2014/main" id="{DAB3EA49-D333-4C4B-AD3E-DA7696D97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700"/>
                <a:ext cx="50" cy="25"/>
              </a:xfrm>
              <a:custGeom>
                <a:avLst/>
                <a:gdLst>
                  <a:gd name="T0" fmla="*/ 20 w 22"/>
                  <a:gd name="T1" fmla="*/ 9 h 11"/>
                  <a:gd name="T2" fmla="*/ 20 w 22"/>
                  <a:gd name="T3" fmla="*/ 9 h 11"/>
                  <a:gd name="T4" fmla="*/ 20 w 22"/>
                  <a:gd name="T5" fmla="*/ 9 h 11"/>
                  <a:gd name="T6" fmla="*/ 19 w 22"/>
                  <a:gd name="T7" fmla="*/ 8 h 11"/>
                  <a:gd name="T8" fmla="*/ 19 w 22"/>
                  <a:gd name="T9" fmla="*/ 8 h 11"/>
                  <a:gd name="T10" fmla="*/ 19 w 22"/>
                  <a:gd name="T11" fmla="*/ 7 h 11"/>
                  <a:gd name="T12" fmla="*/ 19 w 22"/>
                  <a:gd name="T13" fmla="*/ 6 h 11"/>
                  <a:gd name="T14" fmla="*/ 15 w 22"/>
                  <a:gd name="T15" fmla="*/ 5 h 11"/>
                  <a:gd name="T16" fmla="*/ 9 w 22"/>
                  <a:gd name="T17" fmla="*/ 4 h 11"/>
                  <a:gd name="T18" fmla="*/ 9 w 22"/>
                  <a:gd name="T19" fmla="*/ 4 h 11"/>
                  <a:gd name="T20" fmla="*/ 9 w 22"/>
                  <a:gd name="T21" fmla="*/ 1 h 11"/>
                  <a:gd name="T22" fmla="*/ 9 w 22"/>
                  <a:gd name="T23" fmla="*/ 1 h 11"/>
                  <a:gd name="T24" fmla="*/ 8 w 22"/>
                  <a:gd name="T25" fmla="*/ 1 h 11"/>
                  <a:gd name="T26" fmla="*/ 8 w 22"/>
                  <a:gd name="T27" fmla="*/ 1 h 11"/>
                  <a:gd name="T28" fmla="*/ 8 w 22"/>
                  <a:gd name="T29" fmla="*/ 1 h 11"/>
                  <a:gd name="T30" fmla="*/ 8 w 22"/>
                  <a:gd name="T31" fmla="*/ 1 h 11"/>
                  <a:gd name="T32" fmla="*/ 8 w 22"/>
                  <a:gd name="T33" fmla="*/ 1 h 11"/>
                  <a:gd name="T34" fmla="*/ 8 w 22"/>
                  <a:gd name="T35" fmla="*/ 1 h 11"/>
                  <a:gd name="T36" fmla="*/ 7 w 22"/>
                  <a:gd name="T37" fmla="*/ 1 h 11"/>
                  <a:gd name="T38" fmla="*/ 7 w 22"/>
                  <a:gd name="T39" fmla="*/ 1 h 11"/>
                  <a:gd name="T40" fmla="*/ 7 w 22"/>
                  <a:gd name="T41" fmla="*/ 1 h 11"/>
                  <a:gd name="T42" fmla="*/ 6 w 22"/>
                  <a:gd name="T43" fmla="*/ 1 h 11"/>
                  <a:gd name="T44" fmla="*/ 6 w 22"/>
                  <a:gd name="T45" fmla="*/ 1 h 11"/>
                  <a:gd name="T46" fmla="*/ 5 w 22"/>
                  <a:gd name="T47" fmla="*/ 0 h 11"/>
                  <a:gd name="T48" fmla="*/ 5 w 22"/>
                  <a:gd name="T49" fmla="*/ 0 h 11"/>
                  <a:gd name="T50" fmla="*/ 5 w 22"/>
                  <a:gd name="T51" fmla="*/ 0 h 11"/>
                  <a:gd name="T52" fmla="*/ 4 w 22"/>
                  <a:gd name="T53" fmla="*/ 0 h 11"/>
                  <a:gd name="T54" fmla="*/ 4 w 22"/>
                  <a:gd name="T55" fmla="*/ 0 h 11"/>
                  <a:gd name="T56" fmla="*/ 3 w 22"/>
                  <a:gd name="T57" fmla="*/ 0 h 11"/>
                  <a:gd name="T58" fmla="*/ 3 w 22"/>
                  <a:gd name="T59" fmla="*/ 0 h 11"/>
                  <a:gd name="T60" fmla="*/ 2 w 22"/>
                  <a:gd name="T61" fmla="*/ 0 h 11"/>
                  <a:gd name="T62" fmla="*/ 2 w 22"/>
                  <a:gd name="T63" fmla="*/ 0 h 11"/>
                  <a:gd name="T64" fmla="*/ 2 w 22"/>
                  <a:gd name="T65" fmla="*/ 0 h 11"/>
                  <a:gd name="T66" fmla="*/ 1 w 22"/>
                  <a:gd name="T67" fmla="*/ 1 h 11"/>
                  <a:gd name="T68" fmla="*/ 1 w 22"/>
                  <a:gd name="T69" fmla="*/ 3 h 11"/>
                  <a:gd name="T70" fmla="*/ 1 w 22"/>
                  <a:gd name="T71" fmla="*/ 4 h 11"/>
                  <a:gd name="T72" fmla="*/ 1 w 22"/>
                  <a:gd name="T73" fmla="*/ 4 h 11"/>
                  <a:gd name="T74" fmla="*/ 1 w 22"/>
                  <a:gd name="T75" fmla="*/ 5 h 11"/>
                  <a:gd name="T76" fmla="*/ 0 w 22"/>
                  <a:gd name="T77" fmla="*/ 6 h 11"/>
                  <a:gd name="T78" fmla="*/ 0 w 22"/>
                  <a:gd name="T79" fmla="*/ 6 h 11"/>
                  <a:gd name="T80" fmla="*/ 7 w 22"/>
                  <a:gd name="T81" fmla="*/ 8 h 11"/>
                  <a:gd name="T82" fmla="*/ 7 w 22"/>
                  <a:gd name="T83" fmla="*/ 8 h 11"/>
                  <a:gd name="T84" fmla="*/ 9 w 22"/>
                  <a:gd name="T85" fmla="*/ 8 h 11"/>
                  <a:gd name="T86" fmla="*/ 14 w 22"/>
                  <a:gd name="T87" fmla="*/ 9 h 11"/>
                  <a:gd name="T88" fmla="*/ 15 w 22"/>
                  <a:gd name="T89" fmla="*/ 9 h 11"/>
                  <a:gd name="T90" fmla="*/ 21 w 22"/>
                  <a:gd name="T91" fmla="*/ 11 h 11"/>
                  <a:gd name="T92" fmla="*/ 21 w 22"/>
                  <a:gd name="T93" fmla="*/ 11 h 11"/>
                  <a:gd name="T94" fmla="*/ 22 w 22"/>
                  <a:gd name="T95" fmla="*/ 10 h 11"/>
                  <a:gd name="T96" fmla="*/ 22 w 22"/>
                  <a:gd name="T97" fmla="*/ 10 h 11"/>
                  <a:gd name="T98" fmla="*/ 22 w 22"/>
                  <a:gd name="T99" fmla="*/ 9 h 11"/>
                  <a:gd name="T100" fmla="*/ 22 w 22"/>
                  <a:gd name="T101" fmla="*/ 8 h 11"/>
                  <a:gd name="T102" fmla="*/ 22 w 22"/>
                  <a:gd name="T103" fmla="*/ 8 h 11"/>
                  <a:gd name="T104" fmla="*/ 22 w 22"/>
                  <a:gd name="T105" fmla="*/ 8 h 11"/>
                  <a:gd name="T106" fmla="*/ 22 w 22"/>
                  <a:gd name="T107" fmla="*/ 7 h 11"/>
                  <a:gd name="T108" fmla="*/ 22 w 22"/>
                  <a:gd name="T109" fmla="*/ 7 h 11"/>
                  <a:gd name="T110" fmla="*/ 21 w 22"/>
                  <a:gd name="T111" fmla="*/ 7 h 11"/>
                  <a:gd name="T112" fmla="*/ 21 w 22"/>
                  <a:gd name="T113" fmla="*/ 7 h 11"/>
                  <a:gd name="T114" fmla="*/ 21 w 22"/>
                  <a:gd name="T115" fmla="*/ 7 h 11"/>
                  <a:gd name="T116" fmla="*/ 21 w 22"/>
                  <a:gd name="T117" fmla="*/ 7 h 11"/>
                  <a:gd name="T118" fmla="*/ 20 w 22"/>
                  <a:gd name="T119" fmla="*/ 8 h 11"/>
                  <a:gd name="T120" fmla="*/ 20 w 22"/>
                  <a:gd name="T121" fmla="*/ 9 h 11"/>
                  <a:gd name="T122" fmla="*/ 20 w 22"/>
                  <a:gd name="T12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" h="11">
                    <a:moveTo>
                      <a:pt x="20" y="9"/>
                    </a:moveTo>
                    <a:lnTo>
                      <a:pt x="20" y="9"/>
                    </a:lnTo>
                    <a:lnTo>
                      <a:pt x="20" y="9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1" name="Freeform 159">
                <a:extLst>
                  <a:ext uri="{FF2B5EF4-FFF2-40B4-BE49-F238E27FC236}">
                    <a16:creationId xmlns:a16="http://schemas.microsoft.com/office/drawing/2014/main" id="{6DA9CB11-61CC-461D-A8CE-83F29F981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2610"/>
                <a:ext cx="33" cy="22"/>
              </a:xfrm>
              <a:custGeom>
                <a:avLst/>
                <a:gdLst>
                  <a:gd name="T0" fmla="*/ 9 w 33"/>
                  <a:gd name="T1" fmla="*/ 0 h 22"/>
                  <a:gd name="T2" fmla="*/ 9 w 33"/>
                  <a:gd name="T3" fmla="*/ 2 h 22"/>
                  <a:gd name="T4" fmla="*/ 9 w 33"/>
                  <a:gd name="T5" fmla="*/ 4 h 22"/>
                  <a:gd name="T6" fmla="*/ 13 w 33"/>
                  <a:gd name="T7" fmla="*/ 4 h 22"/>
                  <a:gd name="T8" fmla="*/ 15 w 33"/>
                  <a:gd name="T9" fmla="*/ 2 h 22"/>
                  <a:gd name="T10" fmla="*/ 20 w 33"/>
                  <a:gd name="T11" fmla="*/ 4 h 22"/>
                  <a:gd name="T12" fmla="*/ 20 w 33"/>
                  <a:gd name="T13" fmla="*/ 9 h 22"/>
                  <a:gd name="T14" fmla="*/ 22 w 33"/>
                  <a:gd name="T15" fmla="*/ 9 h 22"/>
                  <a:gd name="T16" fmla="*/ 24 w 33"/>
                  <a:gd name="T17" fmla="*/ 4 h 22"/>
                  <a:gd name="T18" fmla="*/ 24 w 33"/>
                  <a:gd name="T19" fmla="*/ 4 h 22"/>
                  <a:gd name="T20" fmla="*/ 24 w 33"/>
                  <a:gd name="T21" fmla="*/ 9 h 22"/>
                  <a:gd name="T22" fmla="*/ 27 w 33"/>
                  <a:gd name="T23" fmla="*/ 9 h 22"/>
                  <a:gd name="T24" fmla="*/ 27 w 33"/>
                  <a:gd name="T25" fmla="*/ 6 h 22"/>
                  <a:gd name="T26" fmla="*/ 27 w 33"/>
                  <a:gd name="T27" fmla="*/ 6 h 22"/>
                  <a:gd name="T28" fmla="*/ 29 w 33"/>
                  <a:gd name="T29" fmla="*/ 6 h 22"/>
                  <a:gd name="T30" fmla="*/ 29 w 33"/>
                  <a:gd name="T31" fmla="*/ 6 h 22"/>
                  <a:gd name="T32" fmla="*/ 29 w 33"/>
                  <a:gd name="T33" fmla="*/ 9 h 22"/>
                  <a:gd name="T34" fmla="*/ 31 w 33"/>
                  <a:gd name="T35" fmla="*/ 11 h 22"/>
                  <a:gd name="T36" fmla="*/ 33 w 33"/>
                  <a:gd name="T37" fmla="*/ 11 h 22"/>
                  <a:gd name="T38" fmla="*/ 33 w 33"/>
                  <a:gd name="T39" fmla="*/ 11 h 22"/>
                  <a:gd name="T40" fmla="*/ 33 w 33"/>
                  <a:gd name="T41" fmla="*/ 11 h 22"/>
                  <a:gd name="T42" fmla="*/ 33 w 33"/>
                  <a:gd name="T43" fmla="*/ 13 h 22"/>
                  <a:gd name="T44" fmla="*/ 33 w 33"/>
                  <a:gd name="T45" fmla="*/ 13 h 22"/>
                  <a:gd name="T46" fmla="*/ 33 w 33"/>
                  <a:gd name="T47" fmla="*/ 13 h 22"/>
                  <a:gd name="T48" fmla="*/ 33 w 33"/>
                  <a:gd name="T49" fmla="*/ 13 h 22"/>
                  <a:gd name="T50" fmla="*/ 33 w 33"/>
                  <a:gd name="T51" fmla="*/ 18 h 22"/>
                  <a:gd name="T52" fmla="*/ 31 w 33"/>
                  <a:gd name="T53" fmla="*/ 20 h 22"/>
                  <a:gd name="T54" fmla="*/ 24 w 33"/>
                  <a:gd name="T55" fmla="*/ 20 h 22"/>
                  <a:gd name="T56" fmla="*/ 22 w 33"/>
                  <a:gd name="T57" fmla="*/ 20 h 22"/>
                  <a:gd name="T58" fmla="*/ 18 w 33"/>
                  <a:gd name="T59" fmla="*/ 18 h 22"/>
                  <a:gd name="T60" fmla="*/ 11 w 33"/>
                  <a:gd name="T61" fmla="*/ 18 h 22"/>
                  <a:gd name="T62" fmla="*/ 11 w 33"/>
                  <a:gd name="T63" fmla="*/ 18 h 22"/>
                  <a:gd name="T64" fmla="*/ 6 w 33"/>
                  <a:gd name="T65" fmla="*/ 15 h 22"/>
                  <a:gd name="T66" fmla="*/ 6 w 33"/>
                  <a:gd name="T67" fmla="*/ 15 h 22"/>
                  <a:gd name="T68" fmla="*/ 4 w 33"/>
                  <a:gd name="T69" fmla="*/ 15 h 22"/>
                  <a:gd name="T70" fmla="*/ 0 w 33"/>
                  <a:gd name="T71" fmla="*/ 15 h 22"/>
                  <a:gd name="T72" fmla="*/ 2 w 33"/>
                  <a:gd name="T73" fmla="*/ 6 h 22"/>
                  <a:gd name="T74" fmla="*/ 2 w 33"/>
                  <a:gd name="T75" fmla="*/ 4 h 22"/>
                  <a:gd name="T76" fmla="*/ 4 w 33"/>
                  <a:gd name="T77" fmla="*/ 4 h 22"/>
                  <a:gd name="T78" fmla="*/ 6 w 33"/>
                  <a:gd name="T79" fmla="*/ 6 h 22"/>
                  <a:gd name="T80" fmla="*/ 4 w 33"/>
                  <a:gd name="T81" fmla="*/ 4 h 22"/>
                  <a:gd name="T82" fmla="*/ 6 w 33"/>
                  <a:gd name="T8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22">
                    <a:moveTo>
                      <a:pt x="6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29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2" name="Freeform 160">
                <a:extLst>
                  <a:ext uri="{FF2B5EF4-FFF2-40B4-BE49-F238E27FC236}">
                    <a16:creationId xmlns:a16="http://schemas.microsoft.com/office/drawing/2014/main" id="{A1818F27-3F55-41EC-BE48-E4A0FF809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628"/>
                <a:ext cx="18" cy="18"/>
              </a:xfrm>
              <a:custGeom>
                <a:avLst/>
                <a:gdLst>
                  <a:gd name="T0" fmla="*/ 14 w 18"/>
                  <a:gd name="T1" fmla="*/ 13 h 18"/>
                  <a:gd name="T2" fmla="*/ 14 w 18"/>
                  <a:gd name="T3" fmla="*/ 18 h 18"/>
                  <a:gd name="T4" fmla="*/ 14 w 18"/>
                  <a:gd name="T5" fmla="*/ 16 h 18"/>
                  <a:gd name="T6" fmla="*/ 7 w 18"/>
                  <a:gd name="T7" fmla="*/ 16 h 18"/>
                  <a:gd name="T8" fmla="*/ 0 w 18"/>
                  <a:gd name="T9" fmla="*/ 13 h 18"/>
                  <a:gd name="T10" fmla="*/ 3 w 18"/>
                  <a:gd name="T11" fmla="*/ 0 h 18"/>
                  <a:gd name="T12" fmla="*/ 3 w 18"/>
                  <a:gd name="T13" fmla="*/ 0 h 18"/>
                  <a:gd name="T14" fmla="*/ 12 w 18"/>
                  <a:gd name="T15" fmla="*/ 2 h 18"/>
                  <a:gd name="T16" fmla="*/ 18 w 18"/>
                  <a:gd name="T17" fmla="*/ 2 h 18"/>
                  <a:gd name="T18" fmla="*/ 16 w 18"/>
                  <a:gd name="T19" fmla="*/ 4 h 18"/>
                  <a:gd name="T20" fmla="*/ 14 w 18"/>
                  <a:gd name="T21" fmla="*/ 13 h 18"/>
                  <a:gd name="T22" fmla="*/ 14 w 18"/>
                  <a:gd name="T2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8">
                    <a:moveTo>
                      <a:pt x="14" y="13"/>
                    </a:moveTo>
                    <a:lnTo>
                      <a:pt x="14" y="18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2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13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3" name="Freeform 161">
                <a:extLst>
                  <a:ext uri="{FF2B5EF4-FFF2-40B4-BE49-F238E27FC236}">
                    <a16:creationId xmlns:a16="http://schemas.microsoft.com/office/drawing/2014/main" id="{38055F08-A146-4ACF-B5B8-923BE87E1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630"/>
                <a:ext cx="20" cy="18"/>
              </a:xfrm>
              <a:custGeom>
                <a:avLst/>
                <a:gdLst>
                  <a:gd name="T0" fmla="*/ 0 w 20"/>
                  <a:gd name="T1" fmla="*/ 16 h 18"/>
                  <a:gd name="T2" fmla="*/ 0 w 20"/>
                  <a:gd name="T3" fmla="*/ 11 h 18"/>
                  <a:gd name="T4" fmla="*/ 0 w 20"/>
                  <a:gd name="T5" fmla="*/ 11 h 18"/>
                  <a:gd name="T6" fmla="*/ 2 w 20"/>
                  <a:gd name="T7" fmla="*/ 2 h 18"/>
                  <a:gd name="T8" fmla="*/ 4 w 20"/>
                  <a:gd name="T9" fmla="*/ 0 h 18"/>
                  <a:gd name="T10" fmla="*/ 7 w 20"/>
                  <a:gd name="T11" fmla="*/ 0 h 18"/>
                  <a:gd name="T12" fmla="*/ 9 w 20"/>
                  <a:gd name="T13" fmla="*/ 2 h 18"/>
                  <a:gd name="T14" fmla="*/ 9 w 20"/>
                  <a:gd name="T15" fmla="*/ 2 h 18"/>
                  <a:gd name="T16" fmla="*/ 11 w 20"/>
                  <a:gd name="T17" fmla="*/ 2 h 18"/>
                  <a:gd name="T18" fmla="*/ 13 w 20"/>
                  <a:gd name="T19" fmla="*/ 2 h 18"/>
                  <a:gd name="T20" fmla="*/ 13 w 20"/>
                  <a:gd name="T21" fmla="*/ 2 h 18"/>
                  <a:gd name="T22" fmla="*/ 13 w 20"/>
                  <a:gd name="T23" fmla="*/ 2 h 18"/>
                  <a:gd name="T24" fmla="*/ 16 w 20"/>
                  <a:gd name="T25" fmla="*/ 2 h 18"/>
                  <a:gd name="T26" fmla="*/ 16 w 20"/>
                  <a:gd name="T27" fmla="*/ 2 h 18"/>
                  <a:gd name="T28" fmla="*/ 18 w 20"/>
                  <a:gd name="T29" fmla="*/ 2 h 18"/>
                  <a:gd name="T30" fmla="*/ 18 w 20"/>
                  <a:gd name="T31" fmla="*/ 2 h 18"/>
                  <a:gd name="T32" fmla="*/ 18 w 20"/>
                  <a:gd name="T33" fmla="*/ 5 h 18"/>
                  <a:gd name="T34" fmla="*/ 20 w 20"/>
                  <a:gd name="T35" fmla="*/ 5 h 18"/>
                  <a:gd name="T36" fmla="*/ 20 w 20"/>
                  <a:gd name="T37" fmla="*/ 5 h 18"/>
                  <a:gd name="T38" fmla="*/ 20 w 20"/>
                  <a:gd name="T39" fmla="*/ 5 h 18"/>
                  <a:gd name="T40" fmla="*/ 20 w 20"/>
                  <a:gd name="T41" fmla="*/ 5 h 18"/>
                  <a:gd name="T42" fmla="*/ 20 w 20"/>
                  <a:gd name="T43" fmla="*/ 5 h 18"/>
                  <a:gd name="T44" fmla="*/ 20 w 20"/>
                  <a:gd name="T45" fmla="*/ 5 h 18"/>
                  <a:gd name="T46" fmla="*/ 20 w 20"/>
                  <a:gd name="T47" fmla="*/ 5 h 18"/>
                  <a:gd name="T48" fmla="*/ 20 w 20"/>
                  <a:gd name="T49" fmla="*/ 5 h 18"/>
                  <a:gd name="T50" fmla="*/ 20 w 20"/>
                  <a:gd name="T51" fmla="*/ 7 h 18"/>
                  <a:gd name="T52" fmla="*/ 20 w 20"/>
                  <a:gd name="T53" fmla="*/ 7 h 18"/>
                  <a:gd name="T54" fmla="*/ 18 w 20"/>
                  <a:gd name="T55" fmla="*/ 5 h 18"/>
                  <a:gd name="T56" fmla="*/ 18 w 20"/>
                  <a:gd name="T57" fmla="*/ 7 h 18"/>
                  <a:gd name="T58" fmla="*/ 18 w 20"/>
                  <a:gd name="T59" fmla="*/ 5 h 18"/>
                  <a:gd name="T60" fmla="*/ 18 w 20"/>
                  <a:gd name="T61" fmla="*/ 7 h 18"/>
                  <a:gd name="T62" fmla="*/ 20 w 20"/>
                  <a:gd name="T63" fmla="*/ 9 h 18"/>
                  <a:gd name="T64" fmla="*/ 20 w 20"/>
                  <a:gd name="T65" fmla="*/ 9 h 18"/>
                  <a:gd name="T66" fmla="*/ 18 w 20"/>
                  <a:gd name="T67" fmla="*/ 11 h 18"/>
                  <a:gd name="T68" fmla="*/ 18 w 20"/>
                  <a:gd name="T69" fmla="*/ 11 h 18"/>
                  <a:gd name="T70" fmla="*/ 18 w 20"/>
                  <a:gd name="T71" fmla="*/ 11 h 18"/>
                  <a:gd name="T72" fmla="*/ 18 w 20"/>
                  <a:gd name="T73" fmla="*/ 14 h 18"/>
                  <a:gd name="T74" fmla="*/ 18 w 20"/>
                  <a:gd name="T75" fmla="*/ 14 h 18"/>
                  <a:gd name="T76" fmla="*/ 18 w 20"/>
                  <a:gd name="T77" fmla="*/ 14 h 18"/>
                  <a:gd name="T78" fmla="*/ 18 w 20"/>
                  <a:gd name="T79" fmla="*/ 14 h 18"/>
                  <a:gd name="T80" fmla="*/ 18 w 20"/>
                  <a:gd name="T81" fmla="*/ 14 h 18"/>
                  <a:gd name="T82" fmla="*/ 18 w 20"/>
                  <a:gd name="T83" fmla="*/ 16 h 18"/>
                  <a:gd name="T84" fmla="*/ 18 w 20"/>
                  <a:gd name="T85" fmla="*/ 16 h 18"/>
                  <a:gd name="T86" fmla="*/ 18 w 20"/>
                  <a:gd name="T87" fmla="*/ 16 h 18"/>
                  <a:gd name="T88" fmla="*/ 18 w 20"/>
                  <a:gd name="T89" fmla="*/ 16 h 18"/>
                  <a:gd name="T90" fmla="*/ 18 w 20"/>
                  <a:gd name="T91" fmla="*/ 18 h 18"/>
                  <a:gd name="T92" fmla="*/ 16 w 20"/>
                  <a:gd name="T93" fmla="*/ 18 h 18"/>
                  <a:gd name="T94" fmla="*/ 16 w 20"/>
                  <a:gd name="T95" fmla="*/ 18 h 18"/>
                  <a:gd name="T96" fmla="*/ 16 w 20"/>
                  <a:gd name="T97" fmla="*/ 18 h 18"/>
                  <a:gd name="T98" fmla="*/ 13 w 20"/>
                  <a:gd name="T99" fmla="*/ 18 h 18"/>
                  <a:gd name="T100" fmla="*/ 13 w 20"/>
                  <a:gd name="T101" fmla="*/ 18 h 18"/>
                  <a:gd name="T102" fmla="*/ 13 w 20"/>
                  <a:gd name="T103" fmla="*/ 18 h 18"/>
                  <a:gd name="T104" fmla="*/ 13 w 20"/>
                  <a:gd name="T105" fmla="*/ 18 h 18"/>
                  <a:gd name="T106" fmla="*/ 13 w 20"/>
                  <a:gd name="T107" fmla="*/ 18 h 18"/>
                  <a:gd name="T108" fmla="*/ 11 w 20"/>
                  <a:gd name="T109" fmla="*/ 18 h 18"/>
                  <a:gd name="T110" fmla="*/ 11 w 20"/>
                  <a:gd name="T111" fmla="*/ 18 h 18"/>
                  <a:gd name="T112" fmla="*/ 9 w 20"/>
                  <a:gd name="T113" fmla="*/ 16 h 18"/>
                  <a:gd name="T114" fmla="*/ 7 w 20"/>
                  <a:gd name="T115" fmla="*/ 16 h 18"/>
                  <a:gd name="T116" fmla="*/ 7 w 20"/>
                  <a:gd name="T117" fmla="*/ 16 h 18"/>
                  <a:gd name="T118" fmla="*/ 4 w 20"/>
                  <a:gd name="T119" fmla="*/ 16 h 18"/>
                  <a:gd name="T120" fmla="*/ 4 w 20"/>
                  <a:gd name="T121" fmla="*/ 16 h 18"/>
                  <a:gd name="T122" fmla="*/ 2 w 20"/>
                  <a:gd name="T123" fmla="*/ 16 h 18"/>
                  <a:gd name="T124" fmla="*/ 0 w 20"/>
                  <a:gd name="T12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" h="18">
                    <a:moveTo>
                      <a:pt x="0" y="16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4" name="Freeform 162">
                <a:extLst>
                  <a:ext uri="{FF2B5EF4-FFF2-40B4-BE49-F238E27FC236}">
                    <a16:creationId xmlns:a16="http://schemas.microsoft.com/office/drawing/2014/main" id="{95824154-A29E-418C-9A78-39644A491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644"/>
                <a:ext cx="34" cy="20"/>
              </a:xfrm>
              <a:custGeom>
                <a:avLst/>
                <a:gdLst>
                  <a:gd name="T0" fmla="*/ 5 w 15"/>
                  <a:gd name="T1" fmla="*/ 1 h 9"/>
                  <a:gd name="T2" fmla="*/ 4 w 15"/>
                  <a:gd name="T3" fmla="*/ 1 h 9"/>
                  <a:gd name="T4" fmla="*/ 3 w 15"/>
                  <a:gd name="T5" fmla="*/ 1 h 9"/>
                  <a:gd name="T6" fmla="*/ 2 w 15"/>
                  <a:gd name="T7" fmla="*/ 0 h 9"/>
                  <a:gd name="T8" fmla="*/ 2 w 15"/>
                  <a:gd name="T9" fmla="*/ 1 h 9"/>
                  <a:gd name="T10" fmla="*/ 2 w 15"/>
                  <a:gd name="T11" fmla="*/ 1 h 9"/>
                  <a:gd name="T12" fmla="*/ 2 w 15"/>
                  <a:gd name="T13" fmla="*/ 2 h 9"/>
                  <a:gd name="T14" fmla="*/ 1 w 15"/>
                  <a:gd name="T15" fmla="*/ 1 h 9"/>
                  <a:gd name="T16" fmla="*/ 1 w 15"/>
                  <a:gd name="T17" fmla="*/ 3 h 9"/>
                  <a:gd name="T18" fmla="*/ 1 w 15"/>
                  <a:gd name="T19" fmla="*/ 4 h 9"/>
                  <a:gd name="T20" fmla="*/ 0 w 15"/>
                  <a:gd name="T21" fmla="*/ 5 h 9"/>
                  <a:gd name="T22" fmla="*/ 0 w 15"/>
                  <a:gd name="T23" fmla="*/ 7 h 9"/>
                  <a:gd name="T24" fmla="*/ 2 w 15"/>
                  <a:gd name="T25" fmla="*/ 7 h 9"/>
                  <a:gd name="T26" fmla="*/ 3 w 15"/>
                  <a:gd name="T27" fmla="*/ 7 h 9"/>
                  <a:gd name="T28" fmla="*/ 4 w 15"/>
                  <a:gd name="T29" fmla="*/ 7 h 9"/>
                  <a:gd name="T30" fmla="*/ 5 w 15"/>
                  <a:gd name="T31" fmla="*/ 8 h 9"/>
                  <a:gd name="T32" fmla="*/ 8 w 15"/>
                  <a:gd name="T33" fmla="*/ 8 h 9"/>
                  <a:gd name="T34" fmla="*/ 9 w 15"/>
                  <a:gd name="T35" fmla="*/ 9 h 9"/>
                  <a:gd name="T36" fmla="*/ 11 w 15"/>
                  <a:gd name="T37" fmla="*/ 9 h 9"/>
                  <a:gd name="T38" fmla="*/ 12 w 15"/>
                  <a:gd name="T39" fmla="*/ 9 h 9"/>
                  <a:gd name="T40" fmla="*/ 14 w 15"/>
                  <a:gd name="T41" fmla="*/ 8 h 9"/>
                  <a:gd name="T42" fmla="*/ 14 w 15"/>
                  <a:gd name="T43" fmla="*/ 8 h 9"/>
                  <a:gd name="T44" fmla="*/ 14 w 15"/>
                  <a:gd name="T45" fmla="*/ 8 h 9"/>
                  <a:gd name="T46" fmla="*/ 14 w 15"/>
                  <a:gd name="T47" fmla="*/ 7 h 9"/>
                  <a:gd name="T48" fmla="*/ 15 w 15"/>
                  <a:gd name="T49" fmla="*/ 6 h 9"/>
                  <a:gd name="T50" fmla="*/ 14 w 15"/>
                  <a:gd name="T51" fmla="*/ 6 h 9"/>
                  <a:gd name="T52" fmla="*/ 14 w 15"/>
                  <a:gd name="T53" fmla="*/ 6 h 9"/>
                  <a:gd name="T54" fmla="*/ 15 w 15"/>
                  <a:gd name="T55" fmla="*/ 6 h 9"/>
                  <a:gd name="T56" fmla="*/ 15 w 15"/>
                  <a:gd name="T57" fmla="*/ 5 h 9"/>
                  <a:gd name="T58" fmla="*/ 15 w 15"/>
                  <a:gd name="T59" fmla="*/ 5 h 9"/>
                  <a:gd name="T60" fmla="*/ 15 w 15"/>
                  <a:gd name="T61" fmla="*/ 4 h 9"/>
                  <a:gd name="T62" fmla="*/ 15 w 15"/>
                  <a:gd name="T63" fmla="*/ 4 h 9"/>
                  <a:gd name="T64" fmla="*/ 15 w 15"/>
                  <a:gd name="T65" fmla="*/ 4 h 9"/>
                  <a:gd name="T66" fmla="*/ 15 w 15"/>
                  <a:gd name="T67" fmla="*/ 3 h 9"/>
                  <a:gd name="T68" fmla="*/ 15 w 15"/>
                  <a:gd name="T69" fmla="*/ 3 h 9"/>
                  <a:gd name="T70" fmla="*/ 15 w 15"/>
                  <a:gd name="T71" fmla="*/ 3 h 9"/>
                  <a:gd name="T72" fmla="*/ 14 w 15"/>
                  <a:gd name="T73" fmla="*/ 3 h 9"/>
                  <a:gd name="T74" fmla="*/ 13 w 15"/>
                  <a:gd name="T75" fmla="*/ 3 h 9"/>
                  <a:gd name="T76" fmla="*/ 12 w 15"/>
                  <a:gd name="T77" fmla="*/ 2 h 9"/>
                  <a:gd name="T78" fmla="*/ 10 w 15"/>
                  <a:gd name="T79" fmla="*/ 2 h 9"/>
                  <a:gd name="T80" fmla="*/ 8 w 15"/>
                  <a:gd name="T81" fmla="*/ 2 h 9"/>
                  <a:gd name="T82" fmla="*/ 6 w 15"/>
                  <a:gd name="T83" fmla="*/ 1 h 9"/>
                  <a:gd name="T84" fmla="*/ 6 w 15"/>
                  <a:gd name="T85" fmla="*/ 1 h 9"/>
                  <a:gd name="T86" fmla="*/ 5 w 15"/>
                  <a:gd name="T8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9">
                    <a:moveTo>
                      <a:pt x="5" y="1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5" name="Freeform 163">
                <a:extLst>
                  <a:ext uri="{FF2B5EF4-FFF2-40B4-BE49-F238E27FC236}">
                    <a16:creationId xmlns:a16="http://schemas.microsoft.com/office/drawing/2014/main" id="{C0793131-F9C2-4AF2-BCC2-16F3EBA86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553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5 h 5"/>
                  <a:gd name="T4" fmla="*/ 2 w 7"/>
                  <a:gd name="T5" fmla="*/ 3 h 5"/>
                  <a:gd name="T6" fmla="*/ 0 w 7"/>
                  <a:gd name="T7" fmla="*/ 3 h 5"/>
                  <a:gd name="T8" fmla="*/ 0 w 7"/>
                  <a:gd name="T9" fmla="*/ 0 h 5"/>
                  <a:gd name="T10" fmla="*/ 2 w 7"/>
                  <a:gd name="T11" fmla="*/ 0 h 5"/>
                  <a:gd name="T12" fmla="*/ 7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6" name="Freeform 164">
                <a:extLst>
                  <a:ext uri="{FF2B5EF4-FFF2-40B4-BE49-F238E27FC236}">
                    <a16:creationId xmlns:a16="http://schemas.microsoft.com/office/drawing/2014/main" id="{74CABADE-48C1-40E1-B4FE-8FE60B06D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517"/>
                <a:ext cx="7" cy="7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5 w 7"/>
                  <a:gd name="T5" fmla="*/ 3 h 7"/>
                  <a:gd name="T6" fmla="*/ 5 w 7"/>
                  <a:gd name="T7" fmla="*/ 3 h 7"/>
                  <a:gd name="T8" fmla="*/ 7 w 7"/>
                  <a:gd name="T9" fmla="*/ 3 h 7"/>
                  <a:gd name="T10" fmla="*/ 5 w 7"/>
                  <a:gd name="T11" fmla="*/ 3 h 7"/>
                  <a:gd name="T12" fmla="*/ 5 w 7"/>
                  <a:gd name="T13" fmla="*/ 5 h 7"/>
                  <a:gd name="T14" fmla="*/ 5 w 7"/>
                  <a:gd name="T15" fmla="*/ 5 h 7"/>
                  <a:gd name="T16" fmla="*/ 5 w 7"/>
                  <a:gd name="T17" fmla="*/ 7 h 7"/>
                  <a:gd name="T18" fmla="*/ 2 w 7"/>
                  <a:gd name="T19" fmla="*/ 7 h 7"/>
                  <a:gd name="T20" fmla="*/ 2 w 7"/>
                  <a:gd name="T21" fmla="*/ 7 h 7"/>
                  <a:gd name="T22" fmla="*/ 0 w 7"/>
                  <a:gd name="T23" fmla="*/ 7 h 7"/>
                  <a:gd name="T24" fmla="*/ 0 w 7"/>
                  <a:gd name="T25" fmla="*/ 5 h 7"/>
                  <a:gd name="T26" fmla="*/ 0 w 7"/>
                  <a:gd name="T27" fmla="*/ 0 h 7"/>
                  <a:gd name="T28" fmla="*/ 0 w 7"/>
                  <a:gd name="T29" fmla="*/ 0 h 7"/>
                  <a:gd name="T30" fmla="*/ 2 w 7"/>
                  <a:gd name="T31" fmla="*/ 0 h 7"/>
                  <a:gd name="T32" fmla="*/ 2 w 7"/>
                  <a:gd name="T33" fmla="*/ 0 h 7"/>
                  <a:gd name="T34" fmla="*/ 2 w 7"/>
                  <a:gd name="T35" fmla="*/ 3 h 7"/>
                  <a:gd name="T36" fmla="*/ 7 w 7"/>
                  <a:gd name="T3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7" name="Freeform 165">
                <a:extLst>
                  <a:ext uri="{FF2B5EF4-FFF2-40B4-BE49-F238E27FC236}">
                    <a16:creationId xmlns:a16="http://schemas.microsoft.com/office/drawing/2014/main" id="{98EAB3B4-DF3A-45E6-A21B-EE1DBB764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508"/>
                <a:ext cx="27" cy="9"/>
              </a:xfrm>
              <a:custGeom>
                <a:avLst/>
                <a:gdLst>
                  <a:gd name="T0" fmla="*/ 25 w 27"/>
                  <a:gd name="T1" fmla="*/ 9 h 9"/>
                  <a:gd name="T2" fmla="*/ 25 w 27"/>
                  <a:gd name="T3" fmla="*/ 9 h 9"/>
                  <a:gd name="T4" fmla="*/ 25 w 27"/>
                  <a:gd name="T5" fmla="*/ 9 h 9"/>
                  <a:gd name="T6" fmla="*/ 25 w 27"/>
                  <a:gd name="T7" fmla="*/ 9 h 9"/>
                  <a:gd name="T8" fmla="*/ 25 w 27"/>
                  <a:gd name="T9" fmla="*/ 9 h 9"/>
                  <a:gd name="T10" fmla="*/ 23 w 27"/>
                  <a:gd name="T11" fmla="*/ 9 h 9"/>
                  <a:gd name="T12" fmla="*/ 18 w 27"/>
                  <a:gd name="T13" fmla="*/ 9 h 9"/>
                  <a:gd name="T14" fmla="*/ 18 w 27"/>
                  <a:gd name="T15" fmla="*/ 9 h 9"/>
                  <a:gd name="T16" fmla="*/ 16 w 27"/>
                  <a:gd name="T17" fmla="*/ 9 h 9"/>
                  <a:gd name="T18" fmla="*/ 16 w 27"/>
                  <a:gd name="T19" fmla="*/ 9 h 9"/>
                  <a:gd name="T20" fmla="*/ 16 w 27"/>
                  <a:gd name="T21" fmla="*/ 9 h 9"/>
                  <a:gd name="T22" fmla="*/ 14 w 27"/>
                  <a:gd name="T23" fmla="*/ 9 h 9"/>
                  <a:gd name="T24" fmla="*/ 11 w 27"/>
                  <a:gd name="T25" fmla="*/ 9 h 9"/>
                  <a:gd name="T26" fmla="*/ 11 w 27"/>
                  <a:gd name="T27" fmla="*/ 7 h 9"/>
                  <a:gd name="T28" fmla="*/ 9 w 27"/>
                  <a:gd name="T29" fmla="*/ 7 h 9"/>
                  <a:gd name="T30" fmla="*/ 9 w 27"/>
                  <a:gd name="T31" fmla="*/ 7 h 9"/>
                  <a:gd name="T32" fmla="*/ 7 w 27"/>
                  <a:gd name="T33" fmla="*/ 7 h 9"/>
                  <a:gd name="T34" fmla="*/ 7 w 27"/>
                  <a:gd name="T35" fmla="*/ 5 h 9"/>
                  <a:gd name="T36" fmla="*/ 7 w 27"/>
                  <a:gd name="T37" fmla="*/ 5 h 9"/>
                  <a:gd name="T38" fmla="*/ 7 w 27"/>
                  <a:gd name="T39" fmla="*/ 2 h 9"/>
                  <a:gd name="T40" fmla="*/ 7 w 27"/>
                  <a:gd name="T41" fmla="*/ 2 h 9"/>
                  <a:gd name="T42" fmla="*/ 2 w 27"/>
                  <a:gd name="T43" fmla="*/ 2 h 9"/>
                  <a:gd name="T44" fmla="*/ 2 w 27"/>
                  <a:gd name="T45" fmla="*/ 2 h 9"/>
                  <a:gd name="T46" fmla="*/ 0 w 27"/>
                  <a:gd name="T47" fmla="*/ 2 h 9"/>
                  <a:gd name="T48" fmla="*/ 0 w 27"/>
                  <a:gd name="T49" fmla="*/ 2 h 9"/>
                  <a:gd name="T50" fmla="*/ 0 w 27"/>
                  <a:gd name="T51" fmla="*/ 0 h 9"/>
                  <a:gd name="T52" fmla="*/ 0 w 27"/>
                  <a:gd name="T53" fmla="*/ 0 h 9"/>
                  <a:gd name="T54" fmla="*/ 27 w 27"/>
                  <a:gd name="T55" fmla="*/ 0 h 9"/>
                  <a:gd name="T56" fmla="*/ 27 w 27"/>
                  <a:gd name="T57" fmla="*/ 0 h 9"/>
                  <a:gd name="T58" fmla="*/ 27 w 27"/>
                  <a:gd name="T59" fmla="*/ 0 h 9"/>
                  <a:gd name="T60" fmla="*/ 27 w 27"/>
                  <a:gd name="T61" fmla="*/ 0 h 9"/>
                  <a:gd name="T62" fmla="*/ 27 w 27"/>
                  <a:gd name="T63" fmla="*/ 2 h 9"/>
                  <a:gd name="T64" fmla="*/ 27 w 27"/>
                  <a:gd name="T65" fmla="*/ 2 h 9"/>
                  <a:gd name="T66" fmla="*/ 27 w 27"/>
                  <a:gd name="T67" fmla="*/ 5 h 9"/>
                  <a:gd name="T68" fmla="*/ 27 w 27"/>
                  <a:gd name="T69" fmla="*/ 9 h 9"/>
                  <a:gd name="T70" fmla="*/ 25 w 27"/>
                  <a:gd name="T7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" h="9">
                    <a:moveTo>
                      <a:pt x="25" y="9"/>
                    </a:move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7" y="9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8" name="Freeform 166">
                <a:extLst>
                  <a:ext uri="{FF2B5EF4-FFF2-40B4-BE49-F238E27FC236}">
                    <a16:creationId xmlns:a16="http://schemas.microsoft.com/office/drawing/2014/main" id="{C8038745-AC35-43CA-80EC-7BB5F7CEC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592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3 w 5"/>
                  <a:gd name="T3" fmla="*/ 4 h 4"/>
                  <a:gd name="T4" fmla="*/ 0 w 5"/>
                  <a:gd name="T5" fmla="*/ 4 h 4"/>
                  <a:gd name="T6" fmla="*/ 0 w 5"/>
                  <a:gd name="T7" fmla="*/ 4 h 4"/>
                  <a:gd name="T8" fmla="*/ 0 w 5"/>
                  <a:gd name="T9" fmla="*/ 0 h 4"/>
                  <a:gd name="T10" fmla="*/ 3 w 5"/>
                  <a:gd name="T11" fmla="*/ 0 h 4"/>
                  <a:gd name="T12" fmla="*/ 3 w 5"/>
                  <a:gd name="T13" fmla="*/ 2 h 4"/>
                  <a:gd name="T14" fmla="*/ 5 w 5"/>
                  <a:gd name="T15" fmla="*/ 2 h 4"/>
                  <a:gd name="T16" fmla="*/ 5 w 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9" name="Freeform 167">
                <a:extLst>
                  <a:ext uri="{FF2B5EF4-FFF2-40B4-BE49-F238E27FC236}">
                    <a16:creationId xmlns:a16="http://schemas.microsoft.com/office/drawing/2014/main" id="{5CF10DED-E7CC-49E5-A666-BA81E79760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8" y="2601"/>
                <a:ext cx="90" cy="126"/>
              </a:xfrm>
              <a:custGeom>
                <a:avLst/>
                <a:gdLst>
                  <a:gd name="T0" fmla="*/ 37 w 40"/>
                  <a:gd name="T1" fmla="*/ 1 h 56"/>
                  <a:gd name="T2" fmla="*/ 31 w 40"/>
                  <a:gd name="T3" fmla="*/ 5 h 56"/>
                  <a:gd name="T4" fmla="*/ 33 w 40"/>
                  <a:gd name="T5" fmla="*/ 11 h 56"/>
                  <a:gd name="T6" fmla="*/ 39 w 40"/>
                  <a:gd name="T7" fmla="*/ 7 h 56"/>
                  <a:gd name="T8" fmla="*/ 14 w 40"/>
                  <a:gd name="T9" fmla="*/ 14 h 56"/>
                  <a:gd name="T10" fmla="*/ 18 w 40"/>
                  <a:gd name="T11" fmla="*/ 15 h 56"/>
                  <a:gd name="T12" fmla="*/ 22 w 40"/>
                  <a:gd name="T13" fmla="*/ 16 h 56"/>
                  <a:gd name="T14" fmla="*/ 29 w 40"/>
                  <a:gd name="T15" fmla="*/ 12 h 56"/>
                  <a:gd name="T16" fmla="*/ 19 w 40"/>
                  <a:gd name="T17" fmla="*/ 11 h 56"/>
                  <a:gd name="T18" fmla="*/ 37 w 40"/>
                  <a:gd name="T19" fmla="*/ 17 h 56"/>
                  <a:gd name="T20" fmla="*/ 36 w 40"/>
                  <a:gd name="T21" fmla="*/ 12 h 56"/>
                  <a:gd name="T22" fmla="*/ 29 w 40"/>
                  <a:gd name="T23" fmla="*/ 12 h 56"/>
                  <a:gd name="T24" fmla="*/ 35 w 40"/>
                  <a:gd name="T25" fmla="*/ 17 h 56"/>
                  <a:gd name="T26" fmla="*/ 18 w 40"/>
                  <a:gd name="T27" fmla="*/ 16 h 56"/>
                  <a:gd name="T28" fmla="*/ 17 w 40"/>
                  <a:gd name="T29" fmla="*/ 22 h 56"/>
                  <a:gd name="T30" fmla="*/ 20 w 40"/>
                  <a:gd name="T31" fmla="*/ 30 h 56"/>
                  <a:gd name="T32" fmla="*/ 23 w 40"/>
                  <a:gd name="T33" fmla="*/ 25 h 56"/>
                  <a:gd name="T34" fmla="*/ 22 w 40"/>
                  <a:gd name="T35" fmla="*/ 20 h 56"/>
                  <a:gd name="T36" fmla="*/ 27 w 40"/>
                  <a:gd name="T37" fmla="*/ 26 h 56"/>
                  <a:gd name="T38" fmla="*/ 28 w 40"/>
                  <a:gd name="T39" fmla="*/ 19 h 56"/>
                  <a:gd name="T40" fmla="*/ 23 w 40"/>
                  <a:gd name="T41" fmla="*/ 20 h 56"/>
                  <a:gd name="T42" fmla="*/ 24 w 40"/>
                  <a:gd name="T43" fmla="*/ 28 h 56"/>
                  <a:gd name="T44" fmla="*/ 32 w 40"/>
                  <a:gd name="T45" fmla="*/ 21 h 56"/>
                  <a:gd name="T46" fmla="*/ 34 w 40"/>
                  <a:gd name="T47" fmla="*/ 18 h 56"/>
                  <a:gd name="T48" fmla="*/ 29 w 40"/>
                  <a:gd name="T49" fmla="*/ 19 h 56"/>
                  <a:gd name="T50" fmla="*/ 28 w 40"/>
                  <a:gd name="T51" fmla="*/ 23 h 56"/>
                  <a:gd name="T52" fmla="*/ 15 w 40"/>
                  <a:gd name="T53" fmla="*/ 31 h 56"/>
                  <a:gd name="T54" fmla="*/ 13 w 40"/>
                  <a:gd name="T55" fmla="*/ 35 h 56"/>
                  <a:gd name="T56" fmla="*/ 20 w 40"/>
                  <a:gd name="T57" fmla="*/ 35 h 56"/>
                  <a:gd name="T58" fmla="*/ 12 w 40"/>
                  <a:gd name="T59" fmla="*/ 35 h 56"/>
                  <a:gd name="T60" fmla="*/ 7 w 40"/>
                  <a:gd name="T61" fmla="*/ 32 h 56"/>
                  <a:gd name="T62" fmla="*/ 5 w 40"/>
                  <a:gd name="T63" fmla="*/ 36 h 56"/>
                  <a:gd name="T64" fmla="*/ 6 w 40"/>
                  <a:gd name="T65" fmla="*/ 32 h 56"/>
                  <a:gd name="T66" fmla="*/ 0 w 40"/>
                  <a:gd name="T67" fmla="*/ 35 h 56"/>
                  <a:gd name="T68" fmla="*/ 3 w 40"/>
                  <a:gd name="T69" fmla="*/ 36 h 56"/>
                  <a:gd name="T70" fmla="*/ 13 w 40"/>
                  <a:gd name="T71" fmla="*/ 38 h 56"/>
                  <a:gd name="T72" fmla="*/ 7 w 40"/>
                  <a:gd name="T73" fmla="*/ 39 h 56"/>
                  <a:gd name="T74" fmla="*/ 20 w 40"/>
                  <a:gd name="T75" fmla="*/ 41 h 56"/>
                  <a:gd name="T76" fmla="*/ 15 w 40"/>
                  <a:gd name="T77" fmla="*/ 36 h 56"/>
                  <a:gd name="T78" fmla="*/ 1 w 40"/>
                  <a:gd name="T79" fmla="*/ 43 h 56"/>
                  <a:gd name="T80" fmla="*/ 6 w 40"/>
                  <a:gd name="T81" fmla="*/ 40 h 56"/>
                  <a:gd name="T82" fmla="*/ 0 w 40"/>
                  <a:gd name="T83" fmla="*/ 37 h 56"/>
                  <a:gd name="T84" fmla="*/ 19 w 40"/>
                  <a:gd name="T85" fmla="*/ 47 h 56"/>
                  <a:gd name="T86" fmla="*/ 16 w 40"/>
                  <a:gd name="T87" fmla="*/ 42 h 56"/>
                  <a:gd name="T88" fmla="*/ 18 w 40"/>
                  <a:gd name="T89" fmla="*/ 49 h 56"/>
                  <a:gd name="T90" fmla="*/ 13 w 40"/>
                  <a:gd name="T91" fmla="*/ 45 h 56"/>
                  <a:gd name="T92" fmla="*/ 10 w 40"/>
                  <a:gd name="T93" fmla="*/ 43 h 56"/>
                  <a:gd name="T94" fmla="*/ 6 w 40"/>
                  <a:gd name="T95" fmla="*/ 43 h 56"/>
                  <a:gd name="T96" fmla="*/ 0 w 40"/>
                  <a:gd name="T97" fmla="*/ 50 h 56"/>
                  <a:gd name="T98" fmla="*/ 15 w 40"/>
                  <a:gd name="T99" fmla="*/ 55 h 56"/>
                  <a:gd name="T100" fmla="*/ 15 w 40"/>
                  <a:gd name="T101" fmla="*/ 50 h 56"/>
                  <a:gd name="T102" fmla="*/ 12 w 40"/>
                  <a:gd name="T103" fmla="*/ 55 h 56"/>
                  <a:gd name="T104" fmla="*/ 10 w 40"/>
                  <a:gd name="T105" fmla="*/ 50 h 56"/>
                  <a:gd name="T106" fmla="*/ 9 w 40"/>
                  <a:gd name="T107" fmla="*/ 55 h 56"/>
                  <a:gd name="T108" fmla="*/ 6 w 40"/>
                  <a:gd name="T109" fmla="*/ 56 h 56"/>
                  <a:gd name="T110" fmla="*/ 0 w 40"/>
                  <a:gd name="T111" fmla="*/ 50 h 56"/>
                  <a:gd name="T112" fmla="*/ 1 w 40"/>
                  <a:gd name="T1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" h="56">
                    <a:moveTo>
                      <a:pt x="39" y="6"/>
                    </a:moveTo>
                    <a:lnTo>
                      <a:pt x="39" y="6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9"/>
                    </a:lnTo>
                    <a:lnTo>
                      <a:pt x="30" y="10"/>
                    </a:lnTo>
                    <a:lnTo>
                      <a:pt x="31" y="10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6"/>
                    </a:lnTo>
                    <a:moveTo>
                      <a:pt x="14" y="10"/>
                    </a:moveTo>
                    <a:lnTo>
                      <a:pt x="14" y="10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4"/>
                    </a:lnTo>
                    <a:lnTo>
                      <a:pt x="28" y="13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moveTo>
                      <a:pt x="37" y="17"/>
                    </a:moveTo>
                    <a:lnTo>
                      <a:pt x="37" y="17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5"/>
                    </a:lnTo>
                    <a:lnTo>
                      <a:pt x="29" y="16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5" y="17"/>
                    </a:lnTo>
                    <a:lnTo>
                      <a:pt x="36" y="18"/>
                    </a:lnTo>
                    <a:lnTo>
                      <a:pt x="37" y="17"/>
                    </a:lnTo>
                    <a:moveTo>
                      <a:pt x="21" y="16"/>
                    </a:move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6" y="21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29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4" y="31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6"/>
                    </a:lnTo>
                    <a:moveTo>
                      <a:pt x="25" y="31"/>
                    </a:moveTo>
                    <a:lnTo>
                      <a:pt x="25" y="31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7" y="25"/>
                    </a:lnTo>
                    <a:lnTo>
                      <a:pt x="28" y="24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4" y="16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4" y="25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7"/>
                    </a:lnTo>
                    <a:lnTo>
                      <a:pt x="24" y="28"/>
                    </a:lnTo>
                    <a:lnTo>
                      <a:pt x="24" y="29"/>
                    </a:lnTo>
                    <a:lnTo>
                      <a:pt x="24" y="31"/>
                    </a:lnTo>
                    <a:lnTo>
                      <a:pt x="25" y="31"/>
                    </a:lnTo>
                    <a:moveTo>
                      <a:pt x="28" y="25"/>
                    </a:moveTo>
                    <a:lnTo>
                      <a:pt x="29" y="24"/>
                    </a:lnTo>
                    <a:lnTo>
                      <a:pt x="30" y="23"/>
                    </a:lnTo>
                    <a:lnTo>
                      <a:pt x="31" y="22"/>
                    </a:lnTo>
                    <a:lnTo>
                      <a:pt x="32" y="21"/>
                    </a:lnTo>
                    <a:lnTo>
                      <a:pt x="33" y="20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5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2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0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3"/>
                    </a:lnTo>
                    <a:lnTo>
                      <a:pt x="28" y="25"/>
                    </a:lnTo>
                    <a:moveTo>
                      <a:pt x="20" y="31"/>
                    </a:moveTo>
                    <a:lnTo>
                      <a:pt x="20" y="31"/>
                    </a:lnTo>
                    <a:lnTo>
                      <a:pt x="19" y="31"/>
                    </a:lnTo>
                    <a:lnTo>
                      <a:pt x="18" y="31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5" y="31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3"/>
                    </a:lnTo>
                    <a:lnTo>
                      <a:pt x="13" y="34"/>
                    </a:lnTo>
                    <a:lnTo>
                      <a:pt x="13" y="35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20" y="35"/>
                    </a:lnTo>
                    <a:lnTo>
                      <a:pt x="20" y="35"/>
                    </a:lnTo>
                    <a:lnTo>
                      <a:pt x="20" y="35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0" y="31"/>
                    </a:lnTo>
                    <a:moveTo>
                      <a:pt x="8" y="35"/>
                    </a:moveTo>
                    <a:lnTo>
                      <a:pt x="8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4"/>
                    </a:lnTo>
                    <a:lnTo>
                      <a:pt x="13" y="33"/>
                    </a:lnTo>
                    <a:lnTo>
                      <a:pt x="12" y="31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5"/>
                    </a:lnTo>
                    <a:moveTo>
                      <a:pt x="4" y="36"/>
                    </a:moveTo>
                    <a:lnTo>
                      <a:pt x="4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4" y="36"/>
                    </a:lnTo>
                    <a:moveTo>
                      <a:pt x="12" y="42"/>
                    </a:moveTo>
                    <a:lnTo>
                      <a:pt x="12" y="42"/>
                    </a:lnTo>
                    <a:lnTo>
                      <a:pt x="13" y="42"/>
                    </a:lnTo>
                    <a:lnTo>
                      <a:pt x="13" y="39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10" y="42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2" y="42"/>
                    </a:lnTo>
                    <a:moveTo>
                      <a:pt x="20" y="41"/>
                    </a:moveTo>
                    <a:lnTo>
                      <a:pt x="20" y="41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4" y="36"/>
                    </a:lnTo>
                    <a:lnTo>
                      <a:pt x="14" y="37"/>
                    </a:lnTo>
                    <a:lnTo>
                      <a:pt x="14" y="42"/>
                    </a:lnTo>
                    <a:lnTo>
                      <a:pt x="17" y="42"/>
                    </a:lnTo>
                    <a:lnTo>
                      <a:pt x="20" y="42"/>
                    </a:lnTo>
                    <a:lnTo>
                      <a:pt x="20" y="41"/>
                    </a:lnTo>
                    <a:moveTo>
                      <a:pt x="1" y="43"/>
                    </a:moveTo>
                    <a:lnTo>
                      <a:pt x="1" y="43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1" y="43"/>
                    </a:lnTo>
                    <a:moveTo>
                      <a:pt x="19" y="47"/>
                    </a:moveTo>
                    <a:lnTo>
                      <a:pt x="19" y="47"/>
                    </a:lnTo>
                    <a:lnTo>
                      <a:pt x="19" y="46"/>
                    </a:lnTo>
                    <a:lnTo>
                      <a:pt x="19" y="45"/>
                    </a:lnTo>
                    <a:lnTo>
                      <a:pt x="19" y="44"/>
                    </a:lnTo>
                    <a:lnTo>
                      <a:pt x="20" y="43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6" y="42"/>
                    </a:lnTo>
                    <a:lnTo>
                      <a:pt x="14" y="43"/>
                    </a:lnTo>
                    <a:lnTo>
                      <a:pt x="14" y="47"/>
                    </a:lnTo>
                    <a:lnTo>
                      <a:pt x="14" y="49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6" y="49"/>
                    </a:lnTo>
                    <a:lnTo>
                      <a:pt x="17" y="49"/>
                    </a:lnTo>
                    <a:lnTo>
                      <a:pt x="18" y="49"/>
                    </a:lnTo>
                    <a:lnTo>
                      <a:pt x="19" y="47"/>
                    </a:lnTo>
                    <a:moveTo>
                      <a:pt x="8" y="49"/>
                    </a:moveTo>
                    <a:lnTo>
                      <a:pt x="8" y="49"/>
                    </a:lnTo>
                    <a:lnTo>
                      <a:pt x="9" y="49"/>
                    </a:lnTo>
                    <a:lnTo>
                      <a:pt x="10" y="49"/>
                    </a:lnTo>
                    <a:lnTo>
                      <a:pt x="13" y="49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43"/>
                    </a:lnTo>
                    <a:lnTo>
                      <a:pt x="8" y="43"/>
                    </a:lnTo>
                    <a:lnTo>
                      <a:pt x="7" y="43"/>
                    </a:lnTo>
                    <a:lnTo>
                      <a:pt x="7" y="47"/>
                    </a:lnTo>
                    <a:lnTo>
                      <a:pt x="7" y="49"/>
                    </a:lnTo>
                    <a:lnTo>
                      <a:pt x="8" y="49"/>
                    </a:lnTo>
                    <a:moveTo>
                      <a:pt x="6" y="49"/>
                    </a:moveTo>
                    <a:lnTo>
                      <a:pt x="6" y="49"/>
                    </a:lnTo>
                    <a:lnTo>
                      <a:pt x="6" y="43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6" y="49"/>
                    </a:lnTo>
                    <a:moveTo>
                      <a:pt x="14" y="55"/>
                    </a:moveTo>
                    <a:lnTo>
                      <a:pt x="14" y="55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7" y="55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7" y="50"/>
                    </a:lnTo>
                    <a:lnTo>
                      <a:pt x="16" y="50"/>
                    </a:lnTo>
                    <a:lnTo>
                      <a:pt x="15" y="50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3" y="51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2" y="55"/>
                    </a:lnTo>
                    <a:lnTo>
                      <a:pt x="14" y="55"/>
                    </a:lnTo>
                    <a:moveTo>
                      <a:pt x="12" y="55"/>
                    </a:moveTo>
                    <a:lnTo>
                      <a:pt x="12" y="55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2" y="55"/>
                    </a:lnTo>
                    <a:moveTo>
                      <a:pt x="6" y="56"/>
                    </a:moveTo>
                    <a:lnTo>
                      <a:pt x="6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1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6" y="5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0" name="Rectangle 168">
                <a:extLst>
                  <a:ext uri="{FF2B5EF4-FFF2-40B4-BE49-F238E27FC236}">
                    <a16:creationId xmlns:a16="http://schemas.microsoft.com/office/drawing/2014/main" id="{3352245E-10ED-4E42-9706-8B8A01365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2574"/>
                <a:ext cx="3" cy="6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1" name="Freeform 169">
                <a:extLst>
                  <a:ext uri="{FF2B5EF4-FFF2-40B4-BE49-F238E27FC236}">
                    <a16:creationId xmlns:a16="http://schemas.microsoft.com/office/drawing/2014/main" id="{49AB6033-C1A6-4F55-AB7E-3492D8183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576"/>
                <a:ext cx="22" cy="18"/>
              </a:xfrm>
              <a:custGeom>
                <a:avLst/>
                <a:gdLst>
                  <a:gd name="T0" fmla="*/ 20 w 22"/>
                  <a:gd name="T1" fmla="*/ 11 h 18"/>
                  <a:gd name="T2" fmla="*/ 20 w 22"/>
                  <a:gd name="T3" fmla="*/ 13 h 18"/>
                  <a:gd name="T4" fmla="*/ 20 w 22"/>
                  <a:gd name="T5" fmla="*/ 13 h 18"/>
                  <a:gd name="T6" fmla="*/ 18 w 22"/>
                  <a:gd name="T7" fmla="*/ 16 h 18"/>
                  <a:gd name="T8" fmla="*/ 18 w 22"/>
                  <a:gd name="T9" fmla="*/ 16 h 18"/>
                  <a:gd name="T10" fmla="*/ 18 w 22"/>
                  <a:gd name="T11" fmla="*/ 16 h 18"/>
                  <a:gd name="T12" fmla="*/ 15 w 22"/>
                  <a:gd name="T13" fmla="*/ 16 h 18"/>
                  <a:gd name="T14" fmla="*/ 11 w 22"/>
                  <a:gd name="T15" fmla="*/ 16 h 18"/>
                  <a:gd name="T16" fmla="*/ 9 w 22"/>
                  <a:gd name="T17" fmla="*/ 13 h 18"/>
                  <a:gd name="T18" fmla="*/ 9 w 22"/>
                  <a:gd name="T19" fmla="*/ 13 h 18"/>
                  <a:gd name="T20" fmla="*/ 9 w 22"/>
                  <a:gd name="T21" fmla="*/ 13 h 18"/>
                  <a:gd name="T22" fmla="*/ 9 w 22"/>
                  <a:gd name="T23" fmla="*/ 13 h 18"/>
                  <a:gd name="T24" fmla="*/ 9 w 22"/>
                  <a:gd name="T25" fmla="*/ 16 h 18"/>
                  <a:gd name="T26" fmla="*/ 6 w 22"/>
                  <a:gd name="T27" fmla="*/ 18 h 18"/>
                  <a:gd name="T28" fmla="*/ 4 w 22"/>
                  <a:gd name="T29" fmla="*/ 18 h 18"/>
                  <a:gd name="T30" fmla="*/ 4 w 22"/>
                  <a:gd name="T31" fmla="*/ 18 h 18"/>
                  <a:gd name="T32" fmla="*/ 2 w 22"/>
                  <a:gd name="T33" fmla="*/ 18 h 18"/>
                  <a:gd name="T34" fmla="*/ 0 w 22"/>
                  <a:gd name="T35" fmla="*/ 18 h 18"/>
                  <a:gd name="T36" fmla="*/ 0 w 22"/>
                  <a:gd name="T37" fmla="*/ 16 h 18"/>
                  <a:gd name="T38" fmla="*/ 0 w 22"/>
                  <a:gd name="T39" fmla="*/ 13 h 18"/>
                  <a:gd name="T40" fmla="*/ 2 w 22"/>
                  <a:gd name="T41" fmla="*/ 11 h 18"/>
                  <a:gd name="T42" fmla="*/ 2 w 22"/>
                  <a:gd name="T43" fmla="*/ 9 h 18"/>
                  <a:gd name="T44" fmla="*/ 2 w 22"/>
                  <a:gd name="T45" fmla="*/ 9 h 18"/>
                  <a:gd name="T46" fmla="*/ 2 w 22"/>
                  <a:gd name="T47" fmla="*/ 7 h 18"/>
                  <a:gd name="T48" fmla="*/ 2 w 22"/>
                  <a:gd name="T49" fmla="*/ 7 h 18"/>
                  <a:gd name="T50" fmla="*/ 2 w 22"/>
                  <a:gd name="T51" fmla="*/ 4 h 18"/>
                  <a:gd name="T52" fmla="*/ 2 w 22"/>
                  <a:gd name="T53" fmla="*/ 2 h 18"/>
                  <a:gd name="T54" fmla="*/ 2 w 22"/>
                  <a:gd name="T55" fmla="*/ 0 h 18"/>
                  <a:gd name="T56" fmla="*/ 4 w 22"/>
                  <a:gd name="T57" fmla="*/ 0 h 18"/>
                  <a:gd name="T58" fmla="*/ 6 w 22"/>
                  <a:gd name="T59" fmla="*/ 0 h 18"/>
                  <a:gd name="T60" fmla="*/ 9 w 22"/>
                  <a:gd name="T61" fmla="*/ 0 h 18"/>
                  <a:gd name="T62" fmla="*/ 11 w 22"/>
                  <a:gd name="T63" fmla="*/ 0 h 18"/>
                  <a:gd name="T64" fmla="*/ 11 w 22"/>
                  <a:gd name="T65" fmla="*/ 0 h 18"/>
                  <a:gd name="T66" fmla="*/ 13 w 22"/>
                  <a:gd name="T67" fmla="*/ 0 h 18"/>
                  <a:gd name="T68" fmla="*/ 13 w 22"/>
                  <a:gd name="T69" fmla="*/ 0 h 18"/>
                  <a:gd name="T70" fmla="*/ 15 w 22"/>
                  <a:gd name="T71" fmla="*/ 0 h 18"/>
                  <a:gd name="T72" fmla="*/ 15 w 22"/>
                  <a:gd name="T73" fmla="*/ 0 h 18"/>
                  <a:gd name="T74" fmla="*/ 18 w 22"/>
                  <a:gd name="T75" fmla="*/ 0 h 18"/>
                  <a:gd name="T76" fmla="*/ 20 w 22"/>
                  <a:gd name="T77" fmla="*/ 0 h 18"/>
                  <a:gd name="T78" fmla="*/ 22 w 22"/>
                  <a:gd name="T79" fmla="*/ 2 h 18"/>
                  <a:gd name="T80" fmla="*/ 22 w 22"/>
                  <a:gd name="T81" fmla="*/ 2 h 18"/>
                  <a:gd name="T82" fmla="*/ 20 w 22"/>
                  <a:gd name="T83" fmla="*/ 4 h 18"/>
                  <a:gd name="T84" fmla="*/ 20 w 22"/>
                  <a:gd name="T85" fmla="*/ 7 h 18"/>
                  <a:gd name="T86" fmla="*/ 20 w 22"/>
                  <a:gd name="T87" fmla="*/ 9 h 18"/>
                  <a:gd name="T88" fmla="*/ 20 w 22"/>
                  <a:gd name="T8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18">
                    <a:moveTo>
                      <a:pt x="20" y="11"/>
                    </a:moveTo>
                    <a:lnTo>
                      <a:pt x="20" y="13"/>
                    </a:lnTo>
                    <a:lnTo>
                      <a:pt x="20" y="13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1" y="16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2" name="Freeform 170">
                <a:extLst>
                  <a:ext uri="{FF2B5EF4-FFF2-40B4-BE49-F238E27FC236}">
                    <a16:creationId xmlns:a16="http://schemas.microsoft.com/office/drawing/2014/main" id="{CFD0E3D4-C574-42C7-9691-EE32359E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2524"/>
                <a:ext cx="15" cy="36"/>
              </a:xfrm>
              <a:custGeom>
                <a:avLst/>
                <a:gdLst>
                  <a:gd name="T0" fmla="*/ 7 w 7"/>
                  <a:gd name="T1" fmla="*/ 8 h 16"/>
                  <a:gd name="T2" fmla="*/ 7 w 7"/>
                  <a:gd name="T3" fmla="*/ 8 h 16"/>
                  <a:gd name="T4" fmla="*/ 7 w 7"/>
                  <a:gd name="T5" fmla="*/ 7 h 16"/>
                  <a:gd name="T6" fmla="*/ 7 w 7"/>
                  <a:gd name="T7" fmla="*/ 7 h 16"/>
                  <a:gd name="T8" fmla="*/ 7 w 7"/>
                  <a:gd name="T9" fmla="*/ 6 h 16"/>
                  <a:gd name="T10" fmla="*/ 7 w 7"/>
                  <a:gd name="T11" fmla="*/ 6 h 16"/>
                  <a:gd name="T12" fmla="*/ 2 w 7"/>
                  <a:gd name="T13" fmla="*/ 0 h 16"/>
                  <a:gd name="T14" fmla="*/ 2 w 7"/>
                  <a:gd name="T15" fmla="*/ 0 h 16"/>
                  <a:gd name="T16" fmla="*/ 1 w 7"/>
                  <a:gd name="T17" fmla="*/ 0 h 16"/>
                  <a:gd name="T18" fmla="*/ 1 w 7"/>
                  <a:gd name="T19" fmla="*/ 1 h 16"/>
                  <a:gd name="T20" fmla="*/ 1 w 7"/>
                  <a:gd name="T21" fmla="*/ 2 h 16"/>
                  <a:gd name="T22" fmla="*/ 1 w 7"/>
                  <a:gd name="T23" fmla="*/ 2 h 16"/>
                  <a:gd name="T24" fmla="*/ 1 w 7"/>
                  <a:gd name="T25" fmla="*/ 3 h 16"/>
                  <a:gd name="T26" fmla="*/ 1 w 7"/>
                  <a:gd name="T27" fmla="*/ 3 h 16"/>
                  <a:gd name="T28" fmla="*/ 1 w 7"/>
                  <a:gd name="T29" fmla="*/ 4 h 16"/>
                  <a:gd name="T30" fmla="*/ 1 w 7"/>
                  <a:gd name="T31" fmla="*/ 5 h 16"/>
                  <a:gd name="T32" fmla="*/ 1 w 7"/>
                  <a:gd name="T33" fmla="*/ 5 h 16"/>
                  <a:gd name="T34" fmla="*/ 1 w 7"/>
                  <a:gd name="T35" fmla="*/ 6 h 16"/>
                  <a:gd name="T36" fmla="*/ 1 w 7"/>
                  <a:gd name="T37" fmla="*/ 6 h 16"/>
                  <a:gd name="T38" fmla="*/ 1 w 7"/>
                  <a:gd name="T39" fmla="*/ 6 h 16"/>
                  <a:gd name="T40" fmla="*/ 1 w 7"/>
                  <a:gd name="T41" fmla="*/ 6 h 16"/>
                  <a:gd name="T42" fmla="*/ 1 w 7"/>
                  <a:gd name="T43" fmla="*/ 7 h 16"/>
                  <a:gd name="T44" fmla="*/ 1 w 7"/>
                  <a:gd name="T45" fmla="*/ 7 h 16"/>
                  <a:gd name="T46" fmla="*/ 4 w 7"/>
                  <a:gd name="T47" fmla="*/ 7 h 16"/>
                  <a:gd name="T48" fmla="*/ 4 w 7"/>
                  <a:gd name="T49" fmla="*/ 7 h 16"/>
                  <a:gd name="T50" fmla="*/ 4 w 7"/>
                  <a:gd name="T51" fmla="*/ 8 h 16"/>
                  <a:gd name="T52" fmla="*/ 3 w 7"/>
                  <a:gd name="T53" fmla="*/ 9 h 16"/>
                  <a:gd name="T54" fmla="*/ 3 w 7"/>
                  <a:gd name="T55" fmla="*/ 10 h 16"/>
                  <a:gd name="T56" fmla="*/ 3 w 7"/>
                  <a:gd name="T57" fmla="*/ 10 h 16"/>
                  <a:gd name="T58" fmla="*/ 3 w 7"/>
                  <a:gd name="T59" fmla="*/ 10 h 16"/>
                  <a:gd name="T60" fmla="*/ 3 w 7"/>
                  <a:gd name="T61" fmla="*/ 10 h 16"/>
                  <a:gd name="T62" fmla="*/ 3 w 7"/>
                  <a:gd name="T63" fmla="*/ 10 h 16"/>
                  <a:gd name="T64" fmla="*/ 3 w 7"/>
                  <a:gd name="T65" fmla="*/ 10 h 16"/>
                  <a:gd name="T66" fmla="*/ 1 w 7"/>
                  <a:gd name="T67" fmla="*/ 9 h 16"/>
                  <a:gd name="T68" fmla="*/ 0 w 7"/>
                  <a:gd name="T69" fmla="*/ 10 h 16"/>
                  <a:gd name="T70" fmla="*/ 0 w 7"/>
                  <a:gd name="T71" fmla="*/ 10 h 16"/>
                  <a:gd name="T72" fmla="*/ 0 w 7"/>
                  <a:gd name="T73" fmla="*/ 11 h 16"/>
                  <a:gd name="T74" fmla="*/ 0 w 7"/>
                  <a:gd name="T75" fmla="*/ 11 h 16"/>
                  <a:gd name="T76" fmla="*/ 0 w 7"/>
                  <a:gd name="T77" fmla="*/ 12 h 16"/>
                  <a:gd name="T78" fmla="*/ 0 w 7"/>
                  <a:gd name="T79" fmla="*/ 12 h 16"/>
                  <a:gd name="T80" fmla="*/ 0 w 7"/>
                  <a:gd name="T81" fmla="*/ 12 h 16"/>
                  <a:gd name="T82" fmla="*/ 0 w 7"/>
                  <a:gd name="T83" fmla="*/ 14 h 16"/>
                  <a:gd name="T84" fmla="*/ 0 w 7"/>
                  <a:gd name="T85" fmla="*/ 15 h 16"/>
                  <a:gd name="T86" fmla="*/ 0 w 7"/>
                  <a:gd name="T87" fmla="*/ 15 h 16"/>
                  <a:gd name="T88" fmla="*/ 2 w 7"/>
                  <a:gd name="T89" fmla="*/ 15 h 16"/>
                  <a:gd name="T90" fmla="*/ 3 w 7"/>
                  <a:gd name="T91" fmla="*/ 16 h 16"/>
                  <a:gd name="T92" fmla="*/ 6 w 7"/>
                  <a:gd name="T93" fmla="*/ 16 h 16"/>
                  <a:gd name="T94" fmla="*/ 6 w 7"/>
                  <a:gd name="T95" fmla="*/ 15 h 16"/>
                  <a:gd name="T96" fmla="*/ 6 w 7"/>
                  <a:gd name="T97" fmla="*/ 14 h 16"/>
                  <a:gd name="T98" fmla="*/ 6 w 7"/>
                  <a:gd name="T99" fmla="*/ 13 h 16"/>
                  <a:gd name="T100" fmla="*/ 7 w 7"/>
                  <a:gd name="T10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" h="16">
                    <a:moveTo>
                      <a:pt x="7" y="8"/>
                    </a:move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3" name="Freeform 171">
                <a:extLst>
                  <a:ext uri="{FF2B5EF4-FFF2-40B4-BE49-F238E27FC236}">
                    <a16:creationId xmlns:a16="http://schemas.microsoft.com/office/drawing/2014/main" id="{B64D781A-19E8-4A76-BCE9-5F2734A8C4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4" y="2517"/>
                <a:ext cx="84" cy="57"/>
              </a:xfrm>
              <a:custGeom>
                <a:avLst/>
                <a:gdLst>
                  <a:gd name="T0" fmla="*/ 36 w 37"/>
                  <a:gd name="T1" fmla="*/ 6 h 25"/>
                  <a:gd name="T2" fmla="*/ 37 w 37"/>
                  <a:gd name="T3" fmla="*/ 3 h 25"/>
                  <a:gd name="T4" fmla="*/ 36 w 37"/>
                  <a:gd name="T5" fmla="*/ 1 h 25"/>
                  <a:gd name="T6" fmla="*/ 34 w 37"/>
                  <a:gd name="T7" fmla="*/ 2 h 25"/>
                  <a:gd name="T8" fmla="*/ 31 w 37"/>
                  <a:gd name="T9" fmla="*/ 6 h 25"/>
                  <a:gd name="T10" fmla="*/ 33 w 37"/>
                  <a:gd name="T11" fmla="*/ 9 h 25"/>
                  <a:gd name="T12" fmla="*/ 31 w 37"/>
                  <a:gd name="T13" fmla="*/ 9 h 25"/>
                  <a:gd name="T14" fmla="*/ 28 w 37"/>
                  <a:gd name="T15" fmla="*/ 9 h 25"/>
                  <a:gd name="T16" fmla="*/ 25 w 37"/>
                  <a:gd name="T17" fmla="*/ 11 h 25"/>
                  <a:gd name="T18" fmla="*/ 24 w 37"/>
                  <a:gd name="T19" fmla="*/ 14 h 25"/>
                  <a:gd name="T20" fmla="*/ 23 w 37"/>
                  <a:gd name="T21" fmla="*/ 18 h 25"/>
                  <a:gd name="T22" fmla="*/ 23 w 37"/>
                  <a:gd name="T23" fmla="*/ 20 h 25"/>
                  <a:gd name="T24" fmla="*/ 23 w 37"/>
                  <a:gd name="T25" fmla="*/ 23 h 25"/>
                  <a:gd name="T26" fmla="*/ 25 w 37"/>
                  <a:gd name="T27" fmla="*/ 25 h 25"/>
                  <a:gd name="T28" fmla="*/ 29 w 37"/>
                  <a:gd name="T29" fmla="*/ 25 h 25"/>
                  <a:gd name="T30" fmla="*/ 31 w 37"/>
                  <a:gd name="T31" fmla="*/ 25 h 25"/>
                  <a:gd name="T32" fmla="*/ 32 w 37"/>
                  <a:gd name="T33" fmla="*/ 23 h 25"/>
                  <a:gd name="T34" fmla="*/ 33 w 37"/>
                  <a:gd name="T35" fmla="*/ 19 h 25"/>
                  <a:gd name="T36" fmla="*/ 34 w 37"/>
                  <a:gd name="T37" fmla="*/ 16 h 25"/>
                  <a:gd name="T38" fmla="*/ 34 w 37"/>
                  <a:gd name="T39" fmla="*/ 14 h 25"/>
                  <a:gd name="T40" fmla="*/ 35 w 37"/>
                  <a:gd name="T41" fmla="*/ 11 h 25"/>
                  <a:gd name="T42" fmla="*/ 33 w 37"/>
                  <a:gd name="T43" fmla="*/ 10 h 25"/>
                  <a:gd name="T44" fmla="*/ 6 w 37"/>
                  <a:gd name="T45" fmla="*/ 21 h 25"/>
                  <a:gd name="T46" fmla="*/ 6 w 37"/>
                  <a:gd name="T47" fmla="*/ 19 h 25"/>
                  <a:gd name="T48" fmla="*/ 6 w 37"/>
                  <a:gd name="T49" fmla="*/ 16 h 25"/>
                  <a:gd name="T50" fmla="*/ 6 w 37"/>
                  <a:gd name="T51" fmla="*/ 13 h 25"/>
                  <a:gd name="T52" fmla="*/ 1 w 37"/>
                  <a:gd name="T53" fmla="*/ 9 h 25"/>
                  <a:gd name="T54" fmla="*/ 0 w 37"/>
                  <a:gd name="T55" fmla="*/ 14 h 25"/>
                  <a:gd name="T56" fmla="*/ 0 w 37"/>
                  <a:gd name="T57" fmla="*/ 17 h 25"/>
                  <a:gd name="T58" fmla="*/ 2 w 37"/>
                  <a:gd name="T59" fmla="*/ 21 h 25"/>
                  <a:gd name="T60" fmla="*/ 3 w 37"/>
                  <a:gd name="T61" fmla="*/ 21 h 25"/>
                  <a:gd name="T62" fmla="*/ 6 w 37"/>
                  <a:gd name="T63" fmla="*/ 21 h 25"/>
                  <a:gd name="T64" fmla="*/ 22 w 37"/>
                  <a:gd name="T65" fmla="*/ 22 h 25"/>
                  <a:gd name="T66" fmla="*/ 22 w 37"/>
                  <a:gd name="T67" fmla="*/ 19 h 25"/>
                  <a:gd name="T68" fmla="*/ 23 w 37"/>
                  <a:gd name="T69" fmla="*/ 16 h 25"/>
                  <a:gd name="T70" fmla="*/ 23 w 37"/>
                  <a:gd name="T71" fmla="*/ 12 h 25"/>
                  <a:gd name="T72" fmla="*/ 14 w 37"/>
                  <a:gd name="T73" fmla="*/ 14 h 25"/>
                  <a:gd name="T74" fmla="*/ 14 w 37"/>
                  <a:gd name="T75" fmla="*/ 16 h 25"/>
                  <a:gd name="T76" fmla="*/ 14 w 37"/>
                  <a:gd name="T77" fmla="*/ 18 h 25"/>
                  <a:gd name="T78" fmla="*/ 14 w 37"/>
                  <a:gd name="T79" fmla="*/ 23 h 25"/>
                  <a:gd name="T80" fmla="*/ 18 w 37"/>
                  <a:gd name="T81" fmla="*/ 24 h 25"/>
                  <a:gd name="T82" fmla="*/ 22 w 37"/>
                  <a:gd name="T83" fmla="*/ 23 h 25"/>
                  <a:gd name="T84" fmla="*/ 13 w 37"/>
                  <a:gd name="T85" fmla="*/ 21 h 25"/>
                  <a:gd name="T86" fmla="*/ 13 w 37"/>
                  <a:gd name="T87" fmla="*/ 17 h 25"/>
                  <a:gd name="T88" fmla="*/ 13 w 37"/>
                  <a:gd name="T89" fmla="*/ 14 h 25"/>
                  <a:gd name="T90" fmla="*/ 7 w 37"/>
                  <a:gd name="T91" fmla="*/ 18 h 25"/>
                  <a:gd name="T92" fmla="*/ 9 w 37"/>
                  <a:gd name="T93" fmla="*/ 22 h 25"/>
                  <a:gd name="T94" fmla="*/ 11 w 37"/>
                  <a:gd name="T95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7" h="25">
                    <a:moveTo>
                      <a:pt x="36" y="8"/>
                    </a:moveTo>
                    <a:lnTo>
                      <a:pt x="36" y="8"/>
                    </a:lnTo>
                    <a:lnTo>
                      <a:pt x="36" y="7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3" y="9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6" y="8"/>
                    </a:lnTo>
                    <a:moveTo>
                      <a:pt x="31" y="9"/>
                    </a:moveTo>
                    <a:lnTo>
                      <a:pt x="31" y="9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4" y="16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1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4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32" y="23"/>
                    </a:lnTo>
                    <a:lnTo>
                      <a:pt x="32" y="22"/>
                    </a:lnTo>
                    <a:lnTo>
                      <a:pt x="33" y="21"/>
                    </a:lnTo>
                    <a:lnTo>
                      <a:pt x="33" y="20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3" y="18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3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1" y="9"/>
                    </a:lnTo>
                    <a:moveTo>
                      <a:pt x="6" y="21"/>
                    </a:moveTo>
                    <a:lnTo>
                      <a:pt x="6" y="21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22"/>
                    </a:lnTo>
                    <a:lnTo>
                      <a:pt x="6" y="21"/>
                    </a:lnTo>
                    <a:moveTo>
                      <a:pt x="22" y="23"/>
                    </a:moveTo>
                    <a:lnTo>
                      <a:pt x="22" y="23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21" y="24"/>
                    </a:lnTo>
                    <a:lnTo>
                      <a:pt x="22" y="23"/>
                    </a:lnTo>
                    <a:moveTo>
                      <a:pt x="13" y="23"/>
                    </a:moveTo>
                    <a:lnTo>
                      <a:pt x="13" y="23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8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3" y="23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4" name="Freeform 172">
                <a:extLst>
                  <a:ext uri="{FF2B5EF4-FFF2-40B4-BE49-F238E27FC236}">
                    <a16:creationId xmlns:a16="http://schemas.microsoft.com/office/drawing/2014/main" id="{65D4EC14-462B-41C9-BA84-E32A735753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" y="2411"/>
                <a:ext cx="91" cy="52"/>
              </a:xfrm>
              <a:custGeom>
                <a:avLst/>
                <a:gdLst>
                  <a:gd name="T0" fmla="*/ 36 w 40"/>
                  <a:gd name="T1" fmla="*/ 0 h 23"/>
                  <a:gd name="T2" fmla="*/ 34 w 40"/>
                  <a:gd name="T3" fmla="*/ 1 h 23"/>
                  <a:gd name="T4" fmla="*/ 32 w 40"/>
                  <a:gd name="T5" fmla="*/ 2 h 23"/>
                  <a:gd name="T6" fmla="*/ 31 w 40"/>
                  <a:gd name="T7" fmla="*/ 2 h 23"/>
                  <a:gd name="T8" fmla="*/ 27 w 40"/>
                  <a:gd name="T9" fmla="*/ 3 h 23"/>
                  <a:gd name="T10" fmla="*/ 25 w 40"/>
                  <a:gd name="T11" fmla="*/ 4 h 23"/>
                  <a:gd name="T12" fmla="*/ 23 w 40"/>
                  <a:gd name="T13" fmla="*/ 4 h 23"/>
                  <a:gd name="T14" fmla="*/ 21 w 40"/>
                  <a:gd name="T15" fmla="*/ 5 h 23"/>
                  <a:gd name="T16" fmla="*/ 20 w 40"/>
                  <a:gd name="T17" fmla="*/ 8 h 23"/>
                  <a:gd name="T18" fmla="*/ 19 w 40"/>
                  <a:gd name="T19" fmla="*/ 9 h 23"/>
                  <a:gd name="T20" fmla="*/ 20 w 40"/>
                  <a:gd name="T21" fmla="*/ 12 h 23"/>
                  <a:gd name="T22" fmla="*/ 23 w 40"/>
                  <a:gd name="T23" fmla="*/ 11 h 23"/>
                  <a:gd name="T24" fmla="*/ 25 w 40"/>
                  <a:gd name="T25" fmla="*/ 10 h 23"/>
                  <a:gd name="T26" fmla="*/ 27 w 40"/>
                  <a:gd name="T27" fmla="*/ 9 h 23"/>
                  <a:gd name="T28" fmla="*/ 30 w 40"/>
                  <a:gd name="T29" fmla="*/ 7 h 23"/>
                  <a:gd name="T30" fmla="*/ 33 w 40"/>
                  <a:gd name="T31" fmla="*/ 6 h 23"/>
                  <a:gd name="T32" fmla="*/ 36 w 40"/>
                  <a:gd name="T33" fmla="*/ 5 h 23"/>
                  <a:gd name="T34" fmla="*/ 39 w 40"/>
                  <a:gd name="T35" fmla="*/ 5 h 23"/>
                  <a:gd name="T36" fmla="*/ 39 w 40"/>
                  <a:gd name="T37" fmla="*/ 4 h 23"/>
                  <a:gd name="T38" fmla="*/ 39 w 40"/>
                  <a:gd name="T39" fmla="*/ 3 h 23"/>
                  <a:gd name="T40" fmla="*/ 40 w 40"/>
                  <a:gd name="T41" fmla="*/ 0 h 23"/>
                  <a:gd name="T42" fmla="*/ 17 w 40"/>
                  <a:gd name="T43" fmla="*/ 13 h 23"/>
                  <a:gd name="T44" fmla="*/ 18 w 40"/>
                  <a:gd name="T45" fmla="*/ 13 h 23"/>
                  <a:gd name="T46" fmla="*/ 17 w 40"/>
                  <a:gd name="T47" fmla="*/ 9 h 23"/>
                  <a:gd name="T48" fmla="*/ 17 w 40"/>
                  <a:gd name="T49" fmla="*/ 7 h 23"/>
                  <a:gd name="T50" fmla="*/ 13 w 40"/>
                  <a:gd name="T51" fmla="*/ 9 h 23"/>
                  <a:gd name="T52" fmla="*/ 12 w 40"/>
                  <a:gd name="T53" fmla="*/ 9 h 23"/>
                  <a:gd name="T54" fmla="*/ 9 w 40"/>
                  <a:gd name="T55" fmla="*/ 11 h 23"/>
                  <a:gd name="T56" fmla="*/ 7 w 40"/>
                  <a:gd name="T57" fmla="*/ 12 h 23"/>
                  <a:gd name="T58" fmla="*/ 5 w 40"/>
                  <a:gd name="T59" fmla="*/ 13 h 23"/>
                  <a:gd name="T60" fmla="*/ 4 w 40"/>
                  <a:gd name="T61" fmla="*/ 14 h 23"/>
                  <a:gd name="T62" fmla="*/ 6 w 40"/>
                  <a:gd name="T63" fmla="*/ 15 h 23"/>
                  <a:gd name="T64" fmla="*/ 7 w 40"/>
                  <a:gd name="T65" fmla="*/ 15 h 23"/>
                  <a:gd name="T66" fmla="*/ 8 w 40"/>
                  <a:gd name="T67" fmla="*/ 16 h 23"/>
                  <a:gd name="T68" fmla="*/ 6 w 40"/>
                  <a:gd name="T69" fmla="*/ 17 h 23"/>
                  <a:gd name="T70" fmla="*/ 9 w 40"/>
                  <a:gd name="T71" fmla="*/ 18 h 23"/>
                  <a:gd name="T72" fmla="*/ 10 w 40"/>
                  <a:gd name="T73" fmla="*/ 17 h 23"/>
                  <a:gd name="T74" fmla="*/ 12 w 40"/>
                  <a:gd name="T75" fmla="*/ 16 h 23"/>
                  <a:gd name="T76" fmla="*/ 21 w 40"/>
                  <a:gd name="T77" fmla="*/ 15 h 23"/>
                  <a:gd name="T78" fmla="*/ 23 w 40"/>
                  <a:gd name="T79" fmla="*/ 12 h 23"/>
                  <a:gd name="T80" fmla="*/ 20 w 40"/>
                  <a:gd name="T81" fmla="*/ 13 h 23"/>
                  <a:gd name="T82" fmla="*/ 21 w 40"/>
                  <a:gd name="T83" fmla="*/ 15 h 23"/>
                  <a:gd name="T84" fmla="*/ 17 w 40"/>
                  <a:gd name="T85" fmla="*/ 21 h 23"/>
                  <a:gd name="T86" fmla="*/ 18 w 40"/>
                  <a:gd name="T87" fmla="*/ 20 h 23"/>
                  <a:gd name="T88" fmla="*/ 20 w 40"/>
                  <a:gd name="T89" fmla="*/ 16 h 23"/>
                  <a:gd name="T90" fmla="*/ 19 w 40"/>
                  <a:gd name="T91" fmla="*/ 13 h 23"/>
                  <a:gd name="T92" fmla="*/ 17 w 40"/>
                  <a:gd name="T93" fmla="*/ 15 h 23"/>
                  <a:gd name="T94" fmla="*/ 11 w 40"/>
                  <a:gd name="T95" fmla="*/ 18 h 23"/>
                  <a:gd name="T96" fmla="*/ 10 w 40"/>
                  <a:gd name="T97" fmla="*/ 18 h 23"/>
                  <a:gd name="T98" fmla="*/ 17 w 40"/>
                  <a:gd name="T99" fmla="*/ 21 h 23"/>
                  <a:gd name="T100" fmla="*/ 4 w 40"/>
                  <a:gd name="T101" fmla="*/ 16 h 23"/>
                  <a:gd name="T102" fmla="*/ 3 w 40"/>
                  <a:gd name="T103" fmla="*/ 14 h 23"/>
                  <a:gd name="T104" fmla="*/ 0 w 40"/>
                  <a:gd name="T105" fmla="*/ 17 h 23"/>
                  <a:gd name="T106" fmla="*/ 5 w 40"/>
                  <a:gd name="T107" fmla="*/ 17 h 23"/>
                  <a:gd name="T108" fmla="*/ 18 w 40"/>
                  <a:gd name="T109" fmla="*/ 23 h 23"/>
                  <a:gd name="T110" fmla="*/ 18 w 40"/>
                  <a:gd name="T111" fmla="*/ 22 h 23"/>
                  <a:gd name="T112" fmla="*/ 18 w 40"/>
                  <a:gd name="T1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" h="23">
                    <a:moveTo>
                      <a:pt x="37" y="0"/>
                    </a:moveTo>
                    <a:lnTo>
                      <a:pt x="37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6"/>
                    </a:lnTo>
                    <a:lnTo>
                      <a:pt x="33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7" y="0"/>
                    </a:lnTo>
                    <a:moveTo>
                      <a:pt x="17" y="13"/>
                    </a:moveTo>
                    <a:lnTo>
                      <a:pt x="17" y="13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5"/>
                    </a:lnTo>
                    <a:lnTo>
                      <a:pt x="17" y="13"/>
                    </a:lnTo>
                    <a:moveTo>
                      <a:pt x="21" y="15"/>
                    </a:moveTo>
                    <a:lnTo>
                      <a:pt x="21" y="15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5"/>
                    </a:lnTo>
                    <a:moveTo>
                      <a:pt x="17" y="21"/>
                    </a:moveTo>
                    <a:lnTo>
                      <a:pt x="17" y="21"/>
                    </a:lnTo>
                    <a:lnTo>
                      <a:pt x="17" y="21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19" y="14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1" y="17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7" y="21"/>
                    </a:lnTo>
                    <a:moveTo>
                      <a:pt x="4" y="16"/>
                    </a:moveTo>
                    <a:lnTo>
                      <a:pt x="4" y="16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6"/>
                    </a:lnTo>
                    <a:moveTo>
                      <a:pt x="18" y="23"/>
                    </a:moveTo>
                    <a:lnTo>
                      <a:pt x="18" y="23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5" name="Freeform 173">
                <a:extLst>
                  <a:ext uri="{FF2B5EF4-FFF2-40B4-BE49-F238E27FC236}">
                    <a16:creationId xmlns:a16="http://schemas.microsoft.com/office/drawing/2014/main" id="{00134067-3C6E-40CB-BDE5-B1235D58B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619"/>
                <a:ext cx="86" cy="65"/>
              </a:xfrm>
              <a:custGeom>
                <a:avLst/>
                <a:gdLst>
                  <a:gd name="T0" fmla="*/ 56 w 86"/>
                  <a:gd name="T1" fmla="*/ 13 h 65"/>
                  <a:gd name="T2" fmla="*/ 61 w 86"/>
                  <a:gd name="T3" fmla="*/ 11 h 65"/>
                  <a:gd name="T4" fmla="*/ 63 w 86"/>
                  <a:gd name="T5" fmla="*/ 9 h 65"/>
                  <a:gd name="T6" fmla="*/ 70 w 86"/>
                  <a:gd name="T7" fmla="*/ 6 h 65"/>
                  <a:gd name="T8" fmla="*/ 72 w 86"/>
                  <a:gd name="T9" fmla="*/ 4 h 65"/>
                  <a:gd name="T10" fmla="*/ 74 w 86"/>
                  <a:gd name="T11" fmla="*/ 4 h 65"/>
                  <a:gd name="T12" fmla="*/ 79 w 86"/>
                  <a:gd name="T13" fmla="*/ 2 h 65"/>
                  <a:gd name="T14" fmla="*/ 81 w 86"/>
                  <a:gd name="T15" fmla="*/ 0 h 65"/>
                  <a:gd name="T16" fmla="*/ 86 w 86"/>
                  <a:gd name="T17" fmla="*/ 2 h 65"/>
                  <a:gd name="T18" fmla="*/ 86 w 86"/>
                  <a:gd name="T19" fmla="*/ 6 h 65"/>
                  <a:gd name="T20" fmla="*/ 86 w 86"/>
                  <a:gd name="T21" fmla="*/ 13 h 65"/>
                  <a:gd name="T22" fmla="*/ 86 w 86"/>
                  <a:gd name="T23" fmla="*/ 18 h 65"/>
                  <a:gd name="T24" fmla="*/ 86 w 86"/>
                  <a:gd name="T25" fmla="*/ 25 h 65"/>
                  <a:gd name="T26" fmla="*/ 86 w 86"/>
                  <a:gd name="T27" fmla="*/ 27 h 65"/>
                  <a:gd name="T28" fmla="*/ 86 w 86"/>
                  <a:gd name="T29" fmla="*/ 29 h 65"/>
                  <a:gd name="T30" fmla="*/ 81 w 86"/>
                  <a:gd name="T31" fmla="*/ 31 h 65"/>
                  <a:gd name="T32" fmla="*/ 77 w 86"/>
                  <a:gd name="T33" fmla="*/ 34 h 65"/>
                  <a:gd name="T34" fmla="*/ 72 w 86"/>
                  <a:gd name="T35" fmla="*/ 36 h 65"/>
                  <a:gd name="T36" fmla="*/ 68 w 86"/>
                  <a:gd name="T37" fmla="*/ 38 h 65"/>
                  <a:gd name="T38" fmla="*/ 59 w 86"/>
                  <a:gd name="T39" fmla="*/ 43 h 65"/>
                  <a:gd name="T40" fmla="*/ 54 w 86"/>
                  <a:gd name="T41" fmla="*/ 45 h 65"/>
                  <a:gd name="T42" fmla="*/ 50 w 86"/>
                  <a:gd name="T43" fmla="*/ 47 h 65"/>
                  <a:gd name="T44" fmla="*/ 47 w 86"/>
                  <a:gd name="T45" fmla="*/ 49 h 65"/>
                  <a:gd name="T46" fmla="*/ 43 w 86"/>
                  <a:gd name="T47" fmla="*/ 49 h 65"/>
                  <a:gd name="T48" fmla="*/ 41 w 86"/>
                  <a:gd name="T49" fmla="*/ 52 h 65"/>
                  <a:gd name="T50" fmla="*/ 36 w 86"/>
                  <a:gd name="T51" fmla="*/ 54 h 65"/>
                  <a:gd name="T52" fmla="*/ 32 w 86"/>
                  <a:gd name="T53" fmla="*/ 56 h 65"/>
                  <a:gd name="T54" fmla="*/ 25 w 86"/>
                  <a:gd name="T55" fmla="*/ 61 h 65"/>
                  <a:gd name="T56" fmla="*/ 23 w 86"/>
                  <a:gd name="T57" fmla="*/ 61 h 65"/>
                  <a:gd name="T58" fmla="*/ 18 w 86"/>
                  <a:gd name="T59" fmla="*/ 63 h 65"/>
                  <a:gd name="T60" fmla="*/ 16 w 86"/>
                  <a:gd name="T61" fmla="*/ 65 h 65"/>
                  <a:gd name="T62" fmla="*/ 14 w 86"/>
                  <a:gd name="T63" fmla="*/ 65 h 65"/>
                  <a:gd name="T64" fmla="*/ 11 w 86"/>
                  <a:gd name="T65" fmla="*/ 65 h 65"/>
                  <a:gd name="T66" fmla="*/ 9 w 86"/>
                  <a:gd name="T67" fmla="*/ 61 h 65"/>
                  <a:gd name="T68" fmla="*/ 9 w 86"/>
                  <a:gd name="T69" fmla="*/ 58 h 65"/>
                  <a:gd name="T70" fmla="*/ 7 w 86"/>
                  <a:gd name="T71" fmla="*/ 54 h 65"/>
                  <a:gd name="T72" fmla="*/ 7 w 86"/>
                  <a:gd name="T73" fmla="*/ 52 h 65"/>
                  <a:gd name="T74" fmla="*/ 4 w 86"/>
                  <a:gd name="T75" fmla="*/ 49 h 65"/>
                  <a:gd name="T76" fmla="*/ 2 w 86"/>
                  <a:gd name="T77" fmla="*/ 45 h 65"/>
                  <a:gd name="T78" fmla="*/ 0 w 86"/>
                  <a:gd name="T79" fmla="*/ 43 h 65"/>
                  <a:gd name="T80" fmla="*/ 4 w 86"/>
                  <a:gd name="T81" fmla="*/ 40 h 65"/>
                  <a:gd name="T82" fmla="*/ 7 w 86"/>
                  <a:gd name="T83" fmla="*/ 38 h 65"/>
                  <a:gd name="T84" fmla="*/ 9 w 86"/>
                  <a:gd name="T85" fmla="*/ 38 h 65"/>
                  <a:gd name="T86" fmla="*/ 14 w 86"/>
                  <a:gd name="T87" fmla="*/ 36 h 65"/>
                  <a:gd name="T88" fmla="*/ 20 w 86"/>
                  <a:gd name="T89" fmla="*/ 31 h 65"/>
                  <a:gd name="T90" fmla="*/ 23 w 86"/>
                  <a:gd name="T91" fmla="*/ 29 h 65"/>
                  <a:gd name="T92" fmla="*/ 27 w 86"/>
                  <a:gd name="T93" fmla="*/ 29 h 65"/>
                  <a:gd name="T94" fmla="*/ 32 w 86"/>
                  <a:gd name="T95" fmla="*/ 27 h 65"/>
                  <a:gd name="T96" fmla="*/ 34 w 86"/>
                  <a:gd name="T97" fmla="*/ 25 h 65"/>
                  <a:gd name="T98" fmla="*/ 36 w 86"/>
                  <a:gd name="T99" fmla="*/ 22 h 65"/>
                  <a:gd name="T100" fmla="*/ 41 w 86"/>
                  <a:gd name="T101" fmla="*/ 22 h 65"/>
                  <a:gd name="T102" fmla="*/ 45 w 86"/>
                  <a:gd name="T103" fmla="*/ 20 h 65"/>
                  <a:gd name="T104" fmla="*/ 54 w 86"/>
                  <a:gd name="T105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6" h="65">
                    <a:moveTo>
                      <a:pt x="54" y="16"/>
                    </a:moveTo>
                    <a:lnTo>
                      <a:pt x="56" y="13"/>
                    </a:lnTo>
                    <a:lnTo>
                      <a:pt x="56" y="13"/>
                    </a:lnTo>
                    <a:lnTo>
                      <a:pt x="61" y="11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8" y="9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lnTo>
                      <a:pt x="86" y="6"/>
                    </a:lnTo>
                    <a:lnTo>
                      <a:pt x="86" y="11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4" y="34"/>
                    </a:lnTo>
                    <a:lnTo>
                      <a:pt x="72" y="36"/>
                    </a:lnTo>
                    <a:lnTo>
                      <a:pt x="70" y="38"/>
                    </a:lnTo>
                    <a:lnTo>
                      <a:pt x="68" y="38"/>
                    </a:lnTo>
                    <a:lnTo>
                      <a:pt x="65" y="40"/>
                    </a:lnTo>
                    <a:lnTo>
                      <a:pt x="59" y="43"/>
                    </a:lnTo>
                    <a:lnTo>
                      <a:pt x="56" y="45"/>
                    </a:lnTo>
                    <a:lnTo>
                      <a:pt x="54" y="45"/>
                    </a:lnTo>
                    <a:lnTo>
                      <a:pt x="52" y="47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47" y="49"/>
                    </a:lnTo>
                    <a:lnTo>
                      <a:pt x="45" y="49"/>
                    </a:lnTo>
                    <a:lnTo>
                      <a:pt x="43" y="49"/>
                    </a:lnTo>
                    <a:lnTo>
                      <a:pt x="43" y="52"/>
                    </a:lnTo>
                    <a:lnTo>
                      <a:pt x="41" y="52"/>
                    </a:lnTo>
                    <a:lnTo>
                      <a:pt x="38" y="52"/>
                    </a:lnTo>
                    <a:lnTo>
                      <a:pt x="36" y="54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25" y="58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9" y="61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11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6" y="25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1" y="22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7" y="18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6" name="Freeform 174">
                <a:extLst>
                  <a:ext uri="{FF2B5EF4-FFF2-40B4-BE49-F238E27FC236}">
                    <a16:creationId xmlns:a16="http://schemas.microsoft.com/office/drawing/2014/main" id="{D531ACD8-2BAD-4A23-824B-260A62C1E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632"/>
                <a:ext cx="18" cy="27"/>
              </a:xfrm>
              <a:custGeom>
                <a:avLst/>
                <a:gdLst>
                  <a:gd name="T0" fmla="*/ 18 w 18"/>
                  <a:gd name="T1" fmla="*/ 25 h 27"/>
                  <a:gd name="T2" fmla="*/ 15 w 18"/>
                  <a:gd name="T3" fmla="*/ 25 h 27"/>
                  <a:gd name="T4" fmla="*/ 15 w 18"/>
                  <a:gd name="T5" fmla="*/ 25 h 27"/>
                  <a:gd name="T6" fmla="*/ 13 w 18"/>
                  <a:gd name="T7" fmla="*/ 27 h 27"/>
                  <a:gd name="T8" fmla="*/ 11 w 18"/>
                  <a:gd name="T9" fmla="*/ 27 h 27"/>
                  <a:gd name="T10" fmla="*/ 9 w 18"/>
                  <a:gd name="T11" fmla="*/ 23 h 27"/>
                  <a:gd name="T12" fmla="*/ 2 w 18"/>
                  <a:gd name="T13" fmla="*/ 7 h 27"/>
                  <a:gd name="T14" fmla="*/ 0 w 18"/>
                  <a:gd name="T15" fmla="*/ 5 h 27"/>
                  <a:gd name="T16" fmla="*/ 2 w 18"/>
                  <a:gd name="T17" fmla="*/ 3 h 27"/>
                  <a:gd name="T18" fmla="*/ 4 w 18"/>
                  <a:gd name="T19" fmla="*/ 3 h 27"/>
                  <a:gd name="T20" fmla="*/ 4 w 18"/>
                  <a:gd name="T21" fmla="*/ 0 h 27"/>
                  <a:gd name="T22" fmla="*/ 6 w 18"/>
                  <a:gd name="T23" fmla="*/ 0 h 27"/>
                  <a:gd name="T24" fmla="*/ 6 w 18"/>
                  <a:gd name="T25" fmla="*/ 0 h 27"/>
                  <a:gd name="T26" fmla="*/ 15 w 18"/>
                  <a:gd name="T27" fmla="*/ 21 h 27"/>
                  <a:gd name="T28" fmla="*/ 18 w 18"/>
                  <a:gd name="T2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27">
                    <a:moveTo>
                      <a:pt x="18" y="25"/>
                    </a:moveTo>
                    <a:lnTo>
                      <a:pt x="15" y="25"/>
                    </a:lnTo>
                    <a:lnTo>
                      <a:pt x="15" y="25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3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5" y="21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7" name="Freeform 175">
                <a:extLst>
                  <a:ext uri="{FF2B5EF4-FFF2-40B4-BE49-F238E27FC236}">
                    <a16:creationId xmlns:a16="http://schemas.microsoft.com/office/drawing/2014/main" id="{92A8C746-FBF8-4511-9C4B-407CD9727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598"/>
                <a:ext cx="18" cy="27"/>
              </a:xfrm>
              <a:custGeom>
                <a:avLst/>
                <a:gdLst>
                  <a:gd name="T0" fmla="*/ 12 w 18"/>
                  <a:gd name="T1" fmla="*/ 27 h 27"/>
                  <a:gd name="T2" fmla="*/ 5 w 18"/>
                  <a:gd name="T3" fmla="*/ 16 h 27"/>
                  <a:gd name="T4" fmla="*/ 0 w 18"/>
                  <a:gd name="T5" fmla="*/ 5 h 27"/>
                  <a:gd name="T6" fmla="*/ 0 w 18"/>
                  <a:gd name="T7" fmla="*/ 3 h 27"/>
                  <a:gd name="T8" fmla="*/ 7 w 18"/>
                  <a:gd name="T9" fmla="*/ 0 h 27"/>
                  <a:gd name="T10" fmla="*/ 7 w 18"/>
                  <a:gd name="T11" fmla="*/ 0 h 27"/>
                  <a:gd name="T12" fmla="*/ 9 w 18"/>
                  <a:gd name="T13" fmla="*/ 3 h 27"/>
                  <a:gd name="T14" fmla="*/ 9 w 18"/>
                  <a:gd name="T15" fmla="*/ 5 h 27"/>
                  <a:gd name="T16" fmla="*/ 9 w 18"/>
                  <a:gd name="T17" fmla="*/ 5 h 27"/>
                  <a:gd name="T18" fmla="*/ 9 w 18"/>
                  <a:gd name="T19" fmla="*/ 7 h 27"/>
                  <a:gd name="T20" fmla="*/ 9 w 18"/>
                  <a:gd name="T21" fmla="*/ 7 h 27"/>
                  <a:gd name="T22" fmla="*/ 9 w 18"/>
                  <a:gd name="T23" fmla="*/ 9 h 27"/>
                  <a:gd name="T24" fmla="*/ 12 w 18"/>
                  <a:gd name="T25" fmla="*/ 9 h 27"/>
                  <a:gd name="T26" fmla="*/ 12 w 18"/>
                  <a:gd name="T27" fmla="*/ 12 h 27"/>
                  <a:gd name="T28" fmla="*/ 14 w 18"/>
                  <a:gd name="T29" fmla="*/ 14 h 27"/>
                  <a:gd name="T30" fmla="*/ 14 w 18"/>
                  <a:gd name="T31" fmla="*/ 16 h 27"/>
                  <a:gd name="T32" fmla="*/ 14 w 18"/>
                  <a:gd name="T33" fmla="*/ 18 h 27"/>
                  <a:gd name="T34" fmla="*/ 16 w 18"/>
                  <a:gd name="T35" fmla="*/ 21 h 27"/>
                  <a:gd name="T36" fmla="*/ 16 w 18"/>
                  <a:gd name="T37" fmla="*/ 23 h 27"/>
                  <a:gd name="T38" fmla="*/ 18 w 18"/>
                  <a:gd name="T39" fmla="*/ 25 h 27"/>
                  <a:gd name="T40" fmla="*/ 16 w 18"/>
                  <a:gd name="T41" fmla="*/ 25 h 27"/>
                  <a:gd name="T42" fmla="*/ 16 w 18"/>
                  <a:gd name="T43" fmla="*/ 25 h 27"/>
                  <a:gd name="T44" fmla="*/ 14 w 18"/>
                  <a:gd name="T45" fmla="*/ 25 h 27"/>
                  <a:gd name="T46" fmla="*/ 14 w 18"/>
                  <a:gd name="T47" fmla="*/ 27 h 27"/>
                  <a:gd name="T48" fmla="*/ 12 w 18"/>
                  <a:gd name="T49" fmla="*/ 27 h 27"/>
                  <a:gd name="T50" fmla="*/ 12 w 18"/>
                  <a:gd name="T5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27">
                    <a:moveTo>
                      <a:pt x="12" y="27"/>
                    </a:moveTo>
                    <a:lnTo>
                      <a:pt x="5" y="1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8" name="Freeform 176">
                <a:extLst>
                  <a:ext uri="{FF2B5EF4-FFF2-40B4-BE49-F238E27FC236}">
                    <a16:creationId xmlns:a16="http://schemas.microsoft.com/office/drawing/2014/main" id="{5195FFD1-EFC5-4AF8-817F-4FBE36C2D1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1" y="2673"/>
                <a:ext cx="74" cy="86"/>
              </a:xfrm>
              <a:custGeom>
                <a:avLst/>
                <a:gdLst>
                  <a:gd name="T0" fmla="*/ 22 w 74"/>
                  <a:gd name="T1" fmla="*/ 4 h 86"/>
                  <a:gd name="T2" fmla="*/ 25 w 74"/>
                  <a:gd name="T3" fmla="*/ 9 h 86"/>
                  <a:gd name="T4" fmla="*/ 29 w 74"/>
                  <a:gd name="T5" fmla="*/ 16 h 86"/>
                  <a:gd name="T6" fmla="*/ 31 w 74"/>
                  <a:gd name="T7" fmla="*/ 20 h 86"/>
                  <a:gd name="T8" fmla="*/ 27 w 74"/>
                  <a:gd name="T9" fmla="*/ 25 h 86"/>
                  <a:gd name="T10" fmla="*/ 34 w 74"/>
                  <a:gd name="T11" fmla="*/ 25 h 86"/>
                  <a:gd name="T12" fmla="*/ 34 w 74"/>
                  <a:gd name="T13" fmla="*/ 29 h 86"/>
                  <a:gd name="T14" fmla="*/ 36 w 74"/>
                  <a:gd name="T15" fmla="*/ 31 h 86"/>
                  <a:gd name="T16" fmla="*/ 49 w 74"/>
                  <a:gd name="T17" fmla="*/ 54 h 86"/>
                  <a:gd name="T18" fmla="*/ 74 w 74"/>
                  <a:gd name="T19" fmla="*/ 45 h 86"/>
                  <a:gd name="T20" fmla="*/ 72 w 74"/>
                  <a:gd name="T21" fmla="*/ 54 h 86"/>
                  <a:gd name="T22" fmla="*/ 68 w 74"/>
                  <a:gd name="T23" fmla="*/ 58 h 86"/>
                  <a:gd name="T24" fmla="*/ 63 w 74"/>
                  <a:gd name="T25" fmla="*/ 58 h 86"/>
                  <a:gd name="T26" fmla="*/ 56 w 74"/>
                  <a:gd name="T27" fmla="*/ 63 h 86"/>
                  <a:gd name="T28" fmla="*/ 52 w 74"/>
                  <a:gd name="T29" fmla="*/ 65 h 86"/>
                  <a:gd name="T30" fmla="*/ 34 w 74"/>
                  <a:gd name="T31" fmla="*/ 72 h 86"/>
                  <a:gd name="T32" fmla="*/ 20 w 74"/>
                  <a:gd name="T33" fmla="*/ 70 h 86"/>
                  <a:gd name="T34" fmla="*/ 16 w 74"/>
                  <a:gd name="T35" fmla="*/ 61 h 86"/>
                  <a:gd name="T36" fmla="*/ 13 w 74"/>
                  <a:gd name="T37" fmla="*/ 56 h 86"/>
                  <a:gd name="T38" fmla="*/ 9 w 74"/>
                  <a:gd name="T39" fmla="*/ 47 h 86"/>
                  <a:gd name="T40" fmla="*/ 4 w 74"/>
                  <a:gd name="T41" fmla="*/ 38 h 86"/>
                  <a:gd name="T42" fmla="*/ 2 w 74"/>
                  <a:gd name="T43" fmla="*/ 31 h 86"/>
                  <a:gd name="T44" fmla="*/ 7 w 74"/>
                  <a:gd name="T45" fmla="*/ 29 h 86"/>
                  <a:gd name="T46" fmla="*/ 13 w 74"/>
                  <a:gd name="T47" fmla="*/ 27 h 86"/>
                  <a:gd name="T48" fmla="*/ 18 w 74"/>
                  <a:gd name="T49" fmla="*/ 25 h 86"/>
                  <a:gd name="T50" fmla="*/ 13 w 74"/>
                  <a:gd name="T51" fmla="*/ 16 h 86"/>
                  <a:gd name="T52" fmla="*/ 9 w 74"/>
                  <a:gd name="T53" fmla="*/ 4 h 86"/>
                  <a:gd name="T54" fmla="*/ 11 w 74"/>
                  <a:gd name="T55" fmla="*/ 4 h 86"/>
                  <a:gd name="T56" fmla="*/ 13 w 74"/>
                  <a:gd name="T57" fmla="*/ 2 h 86"/>
                  <a:gd name="T58" fmla="*/ 18 w 74"/>
                  <a:gd name="T59" fmla="*/ 0 h 86"/>
                  <a:gd name="T60" fmla="*/ 31 w 74"/>
                  <a:gd name="T61" fmla="*/ 86 h 86"/>
                  <a:gd name="T62" fmla="*/ 27 w 74"/>
                  <a:gd name="T63" fmla="*/ 81 h 86"/>
                  <a:gd name="T64" fmla="*/ 29 w 74"/>
                  <a:gd name="T65" fmla="*/ 79 h 86"/>
                  <a:gd name="T66" fmla="*/ 36 w 74"/>
                  <a:gd name="T67" fmla="*/ 74 h 86"/>
                  <a:gd name="T68" fmla="*/ 40 w 74"/>
                  <a:gd name="T69" fmla="*/ 72 h 86"/>
                  <a:gd name="T70" fmla="*/ 45 w 74"/>
                  <a:gd name="T71" fmla="*/ 70 h 86"/>
                  <a:gd name="T72" fmla="*/ 47 w 74"/>
                  <a:gd name="T73" fmla="*/ 67 h 86"/>
                  <a:gd name="T74" fmla="*/ 54 w 74"/>
                  <a:gd name="T75" fmla="*/ 70 h 86"/>
                  <a:gd name="T76" fmla="*/ 52 w 74"/>
                  <a:gd name="T77" fmla="*/ 74 h 86"/>
                  <a:gd name="T78" fmla="*/ 45 w 74"/>
                  <a:gd name="T79" fmla="*/ 77 h 86"/>
                  <a:gd name="T80" fmla="*/ 40 w 74"/>
                  <a:gd name="T81" fmla="*/ 81 h 86"/>
                  <a:gd name="T82" fmla="*/ 36 w 74"/>
                  <a:gd name="T83" fmla="*/ 8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4" h="86">
                    <a:moveTo>
                      <a:pt x="20" y="2"/>
                    </a:moveTo>
                    <a:lnTo>
                      <a:pt x="22" y="2"/>
                    </a:lnTo>
                    <a:lnTo>
                      <a:pt x="22" y="4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9" y="27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49" y="54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4" y="45"/>
                    </a:lnTo>
                    <a:lnTo>
                      <a:pt x="74" y="47"/>
                    </a:lnTo>
                    <a:lnTo>
                      <a:pt x="74" y="54"/>
                    </a:lnTo>
                    <a:lnTo>
                      <a:pt x="72" y="54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68" y="58"/>
                    </a:lnTo>
                    <a:lnTo>
                      <a:pt x="65" y="58"/>
                    </a:lnTo>
                    <a:lnTo>
                      <a:pt x="65" y="58"/>
                    </a:lnTo>
                    <a:lnTo>
                      <a:pt x="63" y="58"/>
                    </a:lnTo>
                    <a:lnTo>
                      <a:pt x="61" y="61"/>
                    </a:lnTo>
                    <a:lnTo>
                      <a:pt x="58" y="63"/>
                    </a:lnTo>
                    <a:lnTo>
                      <a:pt x="56" y="63"/>
                    </a:lnTo>
                    <a:lnTo>
                      <a:pt x="54" y="63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2" y="65"/>
                    </a:lnTo>
                    <a:lnTo>
                      <a:pt x="49" y="67"/>
                    </a:lnTo>
                    <a:lnTo>
                      <a:pt x="34" y="72"/>
                    </a:lnTo>
                    <a:lnTo>
                      <a:pt x="31" y="67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6" y="61"/>
                    </a:lnTo>
                    <a:lnTo>
                      <a:pt x="16" y="58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1" y="52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7" y="43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3" y="16"/>
                    </a:lnTo>
                    <a:lnTo>
                      <a:pt x="11" y="13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close/>
                    <a:moveTo>
                      <a:pt x="31" y="86"/>
                    </a:moveTo>
                    <a:lnTo>
                      <a:pt x="29" y="86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7" y="79"/>
                    </a:lnTo>
                    <a:lnTo>
                      <a:pt x="29" y="79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36" y="74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3" y="70"/>
                    </a:lnTo>
                    <a:lnTo>
                      <a:pt x="45" y="70"/>
                    </a:lnTo>
                    <a:lnTo>
                      <a:pt x="45" y="70"/>
                    </a:lnTo>
                    <a:lnTo>
                      <a:pt x="45" y="67"/>
                    </a:lnTo>
                    <a:lnTo>
                      <a:pt x="47" y="67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4" y="70"/>
                    </a:lnTo>
                    <a:lnTo>
                      <a:pt x="54" y="72"/>
                    </a:lnTo>
                    <a:lnTo>
                      <a:pt x="54" y="74"/>
                    </a:lnTo>
                    <a:lnTo>
                      <a:pt x="52" y="74"/>
                    </a:lnTo>
                    <a:lnTo>
                      <a:pt x="49" y="77"/>
                    </a:lnTo>
                    <a:lnTo>
                      <a:pt x="47" y="77"/>
                    </a:lnTo>
                    <a:lnTo>
                      <a:pt x="45" y="77"/>
                    </a:lnTo>
                    <a:lnTo>
                      <a:pt x="45" y="79"/>
                    </a:lnTo>
                    <a:lnTo>
                      <a:pt x="43" y="79"/>
                    </a:lnTo>
                    <a:lnTo>
                      <a:pt x="40" y="81"/>
                    </a:lnTo>
                    <a:lnTo>
                      <a:pt x="38" y="81"/>
                    </a:lnTo>
                    <a:lnTo>
                      <a:pt x="36" y="81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1" y="8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9" name="Freeform 177">
                <a:extLst>
                  <a:ext uri="{FF2B5EF4-FFF2-40B4-BE49-F238E27FC236}">
                    <a16:creationId xmlns:a16="http://schemas.microsoft.com/office/drawing/2014/main" id="{8C4149A8-57B3-4C24-9A6B-F72D69E95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700"/>
                <a:ext cx="29" cy="27"/>
              </a:xfrm>
              <a:custGeom>
                <a:avLst/>
                <a:gdLst>
                  <a:gd name="T0" fmla="*/ 29 w 29"/>
                  <a:gd name="T1" fmla="*/ 7 h 27"/>
                  <a:gd name="T2" fmla="*/ 29 w 29"/>
                  <a:gd name="T3" fmla="*/ 13 h 27"/>
                  <a:gd name="T4" fmla="*/ 29 w 29"/>
                  <a:gd name="T5" fmla="*/ 13 h 27"/>
                  <a:gd name="T6" fmla="*/ 27 w 29"/>
                  <a:gd name="T7" fmla="*/ 16 h 27"/>
                  <a:gd name="T8" fmla="*/ 25 w 29"/>
                  <a:gd name="T9" fmla="*/ 16 h 27"/>
                  <a:gd name="T10" fmla="*/ 23 w 29"/>
                  <a:gd name="T11" fmla="*/ 16 h 27"/>
                  <a:gd name="T12" fmla="*/ 20 w 29"/>
                  <a:gd name="T13" fmla="*/ 18 h 27"/>
                  <a:gd name="T14" fmla="*/ 18 w 29"/>
                  <a:gd name="T15" fmla="*/ 20 h 27"/>
                  <a:gd name="T16" fmla="*/ 16 w 29"/>
                  <a:gd name="T17" fmla="*/ 20 h 27"/>
                  <a:gd name="T18" fmla="*/ 13 w 29"/>
                  <a:gd name="T19" fmla="*/ 20 h 27"/>
                  <a:gd name="T20" fmla="*/ 13 w 29"/>
                  <a:gd name="T21" fmla="*/ 22 h 27"/>
                  <a:gd name="T22" fmla="*/ 11 w 29"/>
                  <a:gd name="T23" fmla="*/ 22 h 27"/>
                  <a:gd name="T24" fmla="*/ 9 w 29"/>
                  <a:gd name="T25" fmla="*/ 25 h 27"/>
                  <a:gd name="T26" fmla="*/ 4 w 29"/>
                  <a:gd name="T27" fmla="*/ 27 h 27"/>
                  <a:gd name="T28" fmla="*/ 4 w 29"/>
                  <a:gd name="T29" fmla="*/ 25 h 27"/>
                  <a:gd name="T30" fmla="*/ 2 w 29"/>
                  <a:gd name="T31" fmla="*/ 22 h 27"/>
                  <a:gd name="T32" fmla="*/ 2 w 29"/>
                  <a:gd name="T33" fmla="*/ 20 h 27"/>
                  <a:gd name="T34" fmla="*/ 0 w 29"/>
                  <a:gd name="T35" fmla="*/ 18 h 27"/>
                  <a:gd name="T36" fmla="*/ 0 w 29"/>
                  <a:gd name="T37" fmla="*/ 18 h 27"/>
                  <a:gd name="T38" fmla="*/ 0 w 29"/>
                  <a:gd name="T39" fmla="*/ 16 h 27"/>
                  <a:gd name="T40" fmla="*/ 2 w 29"/>
                  <a:gd name="T41" fmla="*/ 13 h 27"/>
                  <a:gd name="T42" fmla="*/ 4 w 29"/>
                  <a:gd name="T43" fmla="*/ 13 h 27"/>
                  <a:gd name="T44" fmla="*/ 4 w 29"/>
                  <a:gd name="T45" fmla="*/ 13 h 27"/>
                  <a:gd name="T46" fmla="*/ 4 w 29"/>
                  <a:gd name="T47" fmla="*/ 11 h 27"/>
                  <a:gd name="T48" fmla="*/ 4 w 29"/>
                  <a:gd name="T49" fmla="*/ 11 h 27"/>
                  <a:gd name="T50" fmla="*/ 7 w 29"/>
                  <a:gd name="T51" fmla="*/ 11 h 27"/>
                  <a:gd name="T52" fmla="*/ 11 w 29"/>
                  <a:gd name="T53" fmla="*/ 9 h 27"/>
                  <a:gd name="T54" fmla="*/ 11 w 29"/>
                  <a:gd name="T55" fmla="*/ 9 h 27"/>
                  <a:gd name="T56" fmla="*/ 13 w 29"/>
                  <a:gd name="T57" fmla="*/ 9 h 27"/>
                  <a:gd name="T58" fmla="*/ 13 w 29"/>
                  <a:gd name="T59" fmla="*/ 7 h 27"/>
                  <a:gd name="T60" fmla="*/ 16 w 29"/>
                  <a:gd name="T61" fmla="*/ 7 h 27"/>
                  <a:gd name="T62" fmla="*/ 18 w 29"/>
                  <a:gd name="T63" fmla="*/ 7 h 27"/>
                  <a:gd name="T64" fmla="*/ 20 w 29"/>
                  <a:gd name="T65" fmla="*/ 4 h 27"/>
                  <a:gd name="T66" fmla="*/ 20 w 29"/>
                  <a:gd name="T67" fmla="*/ 4 h 27"/>
                  <a:gd name="T68" fmla="*/ 23 w 29"/>
                  <a:gd name="T69" fmla="*/ 2 h 27"/>
                  <a:gd name="T70" fmla="*/ 25 w 29"/>
                  <a:gd name="T71" fmla="*/ 2 h 27"/>
                  <a:gd name="T72" fmla="*/ 27 w 29"/>
                  <a:gd name="T73" fmla="*/ 2 h 27"/>
                  <a:gd name="T74" fmla="*/ 29 w 29"/>
                  <a:gd name="T75" fmla="*/ 0 h 27"/>
                  <a:gd name="T76" fmla="*/ 29 w 29"/>
                  <a:gd name="T7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27">
                    <a:moveTo>
                      <a:pt x="29" y="7"/>
                    </a:moveTo>
                    <a:lnTo>
                      <a:pt x="29" y="13"/>
                    </a:lnTo>
                    <a:lnTo>
                      <a:pt x="29" y="13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9" y="25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0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0" name="Freeform 178">
                <a:extLst>
                  <a:ext uri="{FF2B5EF4-FFF2-40B4-BE49-F238E27FC236}">
                    <a16:creationId xmlns:a16="http://schemas.microsoft.com/office/drawing/2014/main" id="{91643684-98F2-433E-B31E-61B384D75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2684"/>
                <a:ext cx="36" cy="29"/>
              </a:xfrm>
              <a:custGeom>
                <a:avLst/>
                <a:gdLst>
                  <a:gd name="T0" fmla="*/ 36 w 36"/>
                  <a:gd name="T1" fmla="*/ 14 h 29"/>
                  <a:gd name="T2" fmla="*/ 34 w 36"/>
                  <a:gd name="T3" fmla="*/ 16 h 29"/>
                  <a:gd name="T4" fmla="*/ 34 w 36"/>
                  <a:gd name="T5" fmla="*/ 16 h 29"/>
                  <a:gd name="T6" fmla="*/ 32 w 36"/>
                  <a:gd name="T7" fmla="*/ 16 h 29"/>
                  <a:gd name="T8" fmla="*/ 32 w 36"/>
                  <a:gd name="T9" fmla="*/ 16 h 29"/>
                  <a:gd name="T10" fmla="*/ 32 w 36"/>
                  <a:gd name="T11" fmla="*/ 16 h 29"/>
                  <a:gd name="T12" fmla="*/ 30 w 36"/>
                  <a:gd name="T13" fmla="*/ 18 h 29"/>
                  <a:gd name="T14" fmla="*/ 27 w 36"/>
                  <a:gd name="T15" fmla="*/ 18 h 29"/>
                  <a:gd name="T16" fmla="*/ 27 w 36"/>
                  <a:gd name="T17" fmla="*/ 18 h 29"/>
                  <a:gd name="T18" fmla="*/ 25 w 36"/>
                  <a:gd name="T19" fmla="*/ 20 h 29"/>
                  <a:gd name="T20" fmla="*/ 23 w 36"/>
                  <a:gd name="T21" fmla="*/ 20 h 29"/>
                  <a:gd name="T22" fmla="*/ 20 w 36"/>
                  <a:gd name="T23" fmla="*/ 23 h 29"/>
                  <a:gd name="T24" fmla="*/ 20 w 36"/>
                  <a:gd name="T25" fmla="*/ 23 h 29"/>
                  <a:gd name="T26" fmla="*/ 18 w 36"/>
                  <a:gd name="T27" fmla="*/ 23 h 29"/>
                  <a:gd name="T28" fmla="*/ 16 w 36"/>
                  <a:gd name="T29" fmla="*/ 25 h 29"/>
                  <a:gd name="T30" fmla="*/ 16 w 36"/>
                  <a:gd name="T31" fmla="*/ 25 h 29"/>
                  <a:gd name="T32" fmla="*/ 14 w 36"/>
                  <a:gd name="T33" fmla="*/ 25 h 29"/>
                  <a:gd name="T34" fmla="*/ 11 w 36"/>
                  <a:gd name="T35" fmla="*/ 27 h 29"/>
                  <a:gd name="T36" fmla="*/ 9 w 36"/>
                  <a:gd name="T37" fmla="*/ 27 h 29"/>
                  <a:gd name="T38" fmla="*/ 7 w 36"/>
                  <a:gd name="T39" fmla="*/ 29 h 29"/>
                  <a:gd name="T40" fmla="*/ 5 w 36"/>
                  <a:gd name="T41" fmla="*/ 29 h 29"/>
                  <a:gd name="T42" fmla="*/ 5 w 36"/>
                  <a:gd name="T43" fmla="*/ 27 h 29"/>
                  <a:gd name="T44" fmla="*/ 2 w 36"/>
                  <a:gd name="T45" fmla="*/ 27 h 29"/>
                  <a:gd name="T46" fmla="*/ 2 w 36"/>
                  <a:gd name="T47" fmla="*/ 25 h 29"/>
                  <a:gd name="T48" fmla="*/ 2 w 36"/>
                  <a:gd name="T49" fmla="*/ 23 h 29"/>
                  <a:gd name="T50" fmla="*/ 0 w 36"/>
                  <a:gd name="T51" fmla="*/ 20 h 29"/>
                  <a:gd name="T52" fmla="*/ 0 w 36"/>
                  <a:gd name="T53" fmla="*/ 20 h 29"/>
                  <a:gd name="T54" fmla="*/ 0 w 36"/>
                  <a:gd name="T55" fmla="*/ 20 h 29"/>
                  <a:gd name="T56" fmla="*/ 2 w 36"/>
                  <a:gd name="T57" fmla="*/ 18 h 29"/>
                  <a:gd name="T58" fmla="*/ 5 w 36"/>
                  <a:gd name="T59" fmla="*/ 18 h 29"/>
                  <a:gd name="T60" fmla="*/ 7 w 36"/>
                  <a:gd name="T61" fmla="*/ 16 h 29"/>
                  <a:gd name="T62" fmla="*/ 9 w 36"/>
                  <a:gd name="T63" fmla="*/ 16 h 29"/>
                  <a:gd name="T64" fmla="*/ 9 w 36"/>
                  <a:gd name="T65" fmla="*/ 14 h 29"/>
                  <a:gd name="T66" fmla="*/ 11 w 36"/>
                  <a:gd name="T67" fmla="*/ 14 h 29"/>
                  <a:gd name="T68" fmla="*/ 14 w 36"/>
                  <a:gd name="T69" fmla="*/ 14 h 29"/>
                  <a:gd name="T70" fmla="*/ 16 w 36"/>
                  <a:gd name="T71" fmla="*/ 11 h 29"/>
                  <a:gd name="T72" fmla="*/ 18 w 36"/>
                  <a:gd name="T73" fmla="*/ 11 h 29"/>
                  <a:gd name="T74" fmla="*/ 18 w 36"/>
                  <a:gd name="T75" fmla="*/ 11 h 29"/>
                  <a:gd name="T76" fmla="*/ 18 w 36"/>
                  <a:gd name="T77" fmla="*/ 9 h 29"/>
                  <a:gd name="T78" fmla="*/ 20 w 36"/>
                  <a:gd name="T79" fmla="*/ 9 h 29"/>
                  <a:gd name="T80" fmla="*/ 27 w 36"/>
                  <a:gd name="T81" fmla="*/ 7 h 29"/>
                  <a:gd name="T82" fmla="*/ 27 w 36"/>
                  <a:gd name="T83" fmla="*/ 5 h 29"/>
                  <a:gd name="T84" fmla="*/ 30 w 36"/>
                  <a:gd name="T85" fmla="*/ 5 h 29"/>
                  <a:gd name="T86" fmla="*/ 32 w 36"/>
                  <a:gd name="T87" fmla="*/ 5 h 29"/>
                  <a:gd name="T88" fmla="*/ 36 w 36"/>
                  <a:gd name="T89" fmla="*/ 0 h 29"/>
                  <a:gd name="T90" fmla="*/ 36 w 36"/>
                  <a:gd name="T91" fmla="*/ 2 h 29"/>
                  <a:gd name="T92" fmla="*/ 36 w 36"/>
                  <a:gd name="T93" fmla="*/ 2 h 29"/>
                  <a:gd name="T94" fmla="*/ 36 w 36"/>
                  <a:gd name="T95" fmla="*/ 7 h 29"/>
                  <a:gd name="T96" fmla="*/ 36 w 36"/>
                  <a:gd name="T97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29">
                    <a:moveTo>
                      <a:pt x="36" y="14"/>
                    </a:moveTo>
                    <a:lnTo>
                      <a:pt x="34" y="16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7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1" name="Freeform 179">
                <a:extLst>
                  <a:ext uri="{FF2B5EF4-FFF2-40B4-BE49-F238E27FC236}">
                    <a16:creationId xmlns:a16="http://schemas.microsoft.com/office/drawing/2014/main" id="{45214349-FAAC-44BE-974C-FC74D1B74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675"/>
                <a:ext cx="40" cy="27"/>
              </a:xfrm>
              <a:custGeom>
                <a:avLst/>
                <a:gdLst>
                  <a:gd name="T0" fmla="*/ 40 w 40"/>
                  <a:gd name="T1" fmla="*/ 9 h 27"/>
                  <a:gd name="T2" fmla="*/ 38 w 40"/>
                  <a:gd name="T3" fmla="*/ 9 h 27"/>
                  <a:gd name="T4" fmla="*/ 36 w 40"/>
                  <a:gd name="T5" fmla="*/ 9 h 27"/>
                  <a:gd name="T6" fmla="*/ 36 w 40"/>
                  <a:gd name="T7" fmla="*/ 11 h 27"/>
                  <a:gd name="T8" fmla="*/ 29 w 40"/>
                  <a:gd name="T9" fmla="*/ 14 h 27"/>
                  <a:gd name="T10" fmla="*/ 29 w 40"/>
                  <a:gd name="T11" fmla="*/ 14 h 27"/>
                  <a:gd name="T12" fmla="*/ 24 w 40"/>
                  <a:gd name="T13" fmla="*/ 16 h 27"/>
                  <a:gd name="T14" fmla="*/ 24 w 40"/>
                  <a:gd name="T15" fmla="*/ 16 h 27"/>
                  <a:gd name="T16" fmla="*/ 22 w 40"/>
                  <a:gd name="T17" fmla="*/ 18 h 27"/>
                  <a:gd name="T18" fmla="*/ 20 w 40"/>
                  <a:gd name="T19" fmla="*/ 18 h 27"/>
                  <a:gd name="T20" fmla="*/ 18 w 40"/>
                  <a:gd name="T21" fmla="*/ 20 h 27"/>
                  <a:gd name="T22" fmla="*/ 15 w 40"/>
                  <a:gd name="T23" fmla="*/ 20 h 27"/>
                  <a:gd name="T24" fmla="*/ 15 w 40"/>
                  <a:gd name="T25" fmla="*/ 20 h 27"/>
                  <a:gd name="T26" fmla="*/ 13 w 40"/>
                  <a:gd name="T27" fmla="*/ 23 h 27"/>
                  <a:gd name="T28" fmla="*/ 11 w 40"/>
                  <a:gd name="T29" fmla="*/ 23 h 27"/>
                  <a:gd name="T30" fmla="*/ 9 w 40"/>
                  <a:gd name="T31" fmla="*/ 25 h 27"/>
                  <a:gd name="T32" fmla="*/ 6 w 40"/>
                  <a:gd name="T33" fmla="*/ 25 h 27"/>
                  <a:gd name="T34" fmla="*/ 4 w 40"/>
                  <a:gd name="T35" fmla="*/ 27 h 27"/>
                  <a:gd name="T36" fmla="*/ 2 w 40"/>
                  <a:gd name="T37" fmla="*/ 25 h 27"/>
                  <a:gd name="T38" fmla="*/ 2 w 40"/>
                  <a:gd name="T39" fmla="*/ 23 h 27"/>
                  <a:gd name="T40" fmla="*/ 0 w 40"/>
                  <a:gd name="T41" fmla="*/ 23 h 27"/>
                  <a:gd name="T42" fmla="*/ 0 w 40"/>
                  <a:gd name="T43" fmla="*/ 20 h 27"/>
                  <a:gd name="T44" fmla="*/ 2 w 40"/>
                  <a:gd name="T45" fmla="*/ 20 h 27"/>
                  <a:gd name="T46" fmla="*/ 2 w 40"/>
                  <a:gd name="T47" fmla="*/ 18 h 27"/>
                  <a:gd name="T48" fmla="*/ 4 w 40"/>
                  <a:gd name="T49" fmla="*/ 18 h 27"/>
                  <a:gd name="T50" fmla="*/ 4 w 40"/>
                  <a:gd name="T51" fmla="*/ 18 h 27"/>
                  <a:gd name="T52" fmla="*/ 6 w 40"/>
                  <a:gd name="T53" fmla="*/ 16 h 27"/>
                  <a:gd name="T54" fmla="*/ 9 w 40"/>
                  <a:gd name="T55" fmla="*/ 16 h 27"/>
                  <a:gd name="T56" fmla="*/ 11 w 40"/>
                  <a:gd name="T57" fmla="*/ 14 h 27"/>
                  <a:gd name="T58" fmla="*/ 13 w 40"/>
                  <a:gd name="T59" fmla="*/ 14 h 27"/>
                  <a:gd name="T60" fmla="*/ 13 w 40"/>
                  <a:gd name="T61" fmla="*/ 14 h 27"/>
                  <a:gd name="T62" fmla="*/ 15 w 40"/>
                  <a:gd name="T63" fmla="*/ 11 h 27"/>
                  <a:gd name="T64" fmla="*/ 18 w 40"/>
                  <a:gd name="T65" fmla="*/ 11 h 27"/>
                  <a:gd name="T66" fmla="*/ 20 w 40"/>
                  <a:gd name="T67" fmla="*/ 9 h 27"/>
                  <a:gd name="T68" fmla="*/ 27 w 40"/>
                  <a:gd name="T69" fmla="*/ 7 h 27"/>
                  <a:gd name="T70" fmla="*/ 27 w 40"/>
                  <a:gd name="T71" fmla="*/ 7 h 27"/>
                  <a:gd name="T72" fmla="*/ 29 w 40"/>
                  <a:gd name="T73" fmla="*/ 5 h 27"/>
                  <a:gd name="T74" fmla="*/ 31 w 40"/>
                  <a:gd name="T75" fmla="*/ 5 h 27"/>
                  <a:gd name="T76" fmla="*/ 34 w 40"/>
                  <a:gd name="T77" fmla="*/ 2 h 27"/>
                  <a:gd name="T78" fmla="*/ 36 w 40"/>
                  <a:gd name="T79" fmla="*/ 2 h 27"/>
                  <a:gd name="T80" fmla="*/ 38 w 40"/>
                  <a:gd name="T81" fmla="*/ 0 h 27"/>
                  <a:gd name="T82" fmla="*/ 38 w 40"/>
                  <a:gd name="T83" fmla="*/ 0 h 27"/>
                  <a:gd name="T84" fmla="*/ 40 w 40"/>
                  <a:gd name="T85" fmla="*/ 0 h 27"/>
                  <a:gd name="T86" fmla="*/ 40 w 40"/>
                  <a:gd name="T87" fmla="*/ 2 h 27"/>
                  <a:gd name="T88" fmla="*/ 40 w 40"/>
                  <a:gd name="T89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27">
                    <a:moveTo>
                      <a:pt x="40" y="9"/>
                    </a:moveTo>
                    <a:lnTo>
                      <a:pt x="38" y="9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2" name="Freeform 180">
                <a:extLst>
                  <a:ext uri="{FF2B5EF4-FFF2-40B4-BE49-F238E27FC236}">
                    <a16:creationId xmlns:a16="http://schemas.microsoft.com/office/drawing/2014/main" id="{02570A51-F73D-4347-B281-D0648512B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650"/>
                <a:ext cx="20" cy="25"/>
              </a:xfrm>
              <a:custGeom>
                <a:avLst/>
                <a:gdLst>
                  <a:gd name="T0" fmla="*/ 18 w 20"/>
                  <a:gd name="T1" fmla="*/ 18 h 25"/>
                  <a:gd name="T2" fmla="*/ 20 w 20"/>
                  <a:gd name="T3" fmla="*/ 23 h 25"/>
                  <a:gd name="T4" fmla="*/ 16 w 20"/>
                  <a:gd name="T5" fmla="*/ 23 h 25"/>
                  <a:gd name="T6" fmla="*/ 16 w 20"/>
                  <a:gd name="T7" fmla="*/ 25 h 25"/>
                  <a:gd name="T8" fmla="*/ 16 w 20"/>
                  <a:gd name="T9" fmla="*/ 25 h 25"/>
                  <a:gd name="T10" fmla="*/ 11 w 20"/>
                  <a:gd name="T11" fmla="*/ 25 h 25"/>
                  <a:gd name="T12" fmla="*/ 9 w 20"/>
                  <a:gd name="T13" fmla="*/ 23 h 25"/>
                  <a:gd name="T14" fmla="*/ 9 w 20"/>
                  <a:gd name="T15" fmla="*/ 21 h 25"/>
                  <a:gd name="T16" fmla="*/ 9 w 20"/>
                  <a:gd name="T17" fmla="*/ 21 h 25"/>
                  <a:gd name="T18" fmla="*/ 7 w 20"/>
                  <a:gd name="T19" fmla="*/ 18 h 25"/>
                  <a:gd name="T20" fmla="*/ 4 w 20"/>
                  <a:gd name="T21" fmla="*/ 12 h 25"/>
                  <a:gd name="T22" fmla="*/ 2 w 20"/>
                  <a:gd name="T23" fmla="*/ 9 h 25"/>
                  <a:gd name="T24" fmla="*/ 2 w 20"/>
                  <a:gd name="T25" fmla="*/ 7 h 25"/>
                  <a:gd name="T26" fmla="*/ 0 w 20"/>
                  <a:gd name="T27" fmla="*/ 5 h 25"/>
                  <a:gd name="T28" fmla="*/ 9 w 20"/>
                  <a:gd name="T29" fmla="*/ 0 h 25"/>
                  <a:gd name="T30" fmla="*/ 9 w 20"/>
                  <a:gd name="T31" fmla="*/ 0 h 25"/>
                  <a:gd name="T32" fmla="*/ 11 w 20"/>
                  <a:gd name="T33" fmla="*/ 3 h 25"/>
                  <a:gd name="T34" fmla="*/ 11 w 20"/>
                  <a:gd name="T35" fmla="*/ 5 h 25"/>
                  <a:gd name="T36" fmla="*/ 14 w 20"/>
                  <a:gd name="T37" fmla="*/ 7 h 25"/>
                  <a:gd name="T38" fmla="*/ 14 w 20"/>
                  <a:gd name="T39" fmla="*/ 7 h 25"/>
                  <a:gd name="T40" fmla="*/ 14 w 20"/>
                  <a:gd name="T41" fmla="*/ 9 h 25"/>
                  <a:gd name="T42" fmla="*/ 16 w 20"/>
                  <a:gd name="T43" fmla="*/ 14 h 25"/>
                  <a:gd name="T44" fmla="*/ 18 w 20"/>
                  <a:gd name="T4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25">
                    <a:moveTo>
                      <a:pt x="18" y="18"/>
                    </a:moveTo>
                    <a:lnTo>
                      <a:pt x="20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14"/>
                    </a:ln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3" name="Freeform 181">
                <a:extLst>
                  <a:ext uri="{FF2B5EF4-FFF2-40B4-BE49-F238E27FC236}">
                    <a16:creationId xmlns:a16="http://schemas.microsoft.com/office/drawing/2014/main" id="{03EDFA0B-3932-4C26-800E-C05870018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655"/>
                <a:ext cx="20" cy="27"/>
              </a:xfrm>
              <a:custGeom>
                <a:avLst/>
                <a:gdLst>
                  <a:gd name="T0" fmla="*/ 9 w 20"/>
                  <a:gd name="T1" fmla="*/ 0 h 27"/>
                  <a:gd name="T2" fmla="*/ 11 w 20"/>
                  <a:gd name="T3" fmla="*/ 4 h 27"/>
                  <a:gd name="T4" fmla="*/ 11 w 20"/>
                  <a:gd name="T5" fmla="*/ 4 h 27"/>
                  <a:gd name="T6" fmla="*/ 13 w 20"/>
                  <a:gd name="T7" fmla="*/ 7 h 27"/>
                  <a:gd name="T8" fmla="*/ 15 w 20"/>
                  <a:gd name="T9" fmla="*/ 13 h 27"/>
                  <a:gd name="T10" fmla="*/ 18 w 20"/>
                  <a:gd name="T11" fmla="*/ 16 h 27"/>
                  <a:gd name="T12" fmla="*/ 18 w 20"/>
                  <a:gd name="T13" fmla="*/ 18 h 27"/>
                  <a:gd name="T14" fmla="*/ 20 w 20"/>
                  <a:gd name="T15" fmla="*/ 20 h 27"/>
                  <a:gd name="T16" fmla="*/ 20 w 20"/>
                  <a:gd name="T17" fmla="*/ 22 h 27"/>
                  <a:gd name="T18" fmla="*/ 18 w 20"/>
                  <a:gd name="T19" fmla="*/ 22 h 27"/>
                  <a:gd name="T20" fmla="*/ 18 w 20"/>
                  <a:gd name="T21" fmla="*/ 25 h 27"/>
                  <a:gd name="T22" fmla="*/ 15 w 20"/>
                  <a:gd name="T23" fmla="*/ 25 h 27"/>
                  <a:gd name="T24" fmla="*/ 11 w 20"/>
                  <a:gd name="T25" fmla="*/ 27 h 27"/>
                  <a:gd name="T26" fmla="*/ 9 w 20"/>
                  <a:gd name="T27" fmla="*/ 22 h 27"/>
                  <a:gd name="T28" fmla="*/ 9 w 20"/>
                  <a:gd name="T29" fmla="*/ 20 h 27"/>
                  <a:gd name="T30" fmla="*/ 6 w 20"/>
                  <a:gd name="T31" fmla="*/ 18 h 27"/>
                  <a:gd name="T32" fmla="*/ 6 w 20"/>
                  <a:gd name="T33" fmla="*/ 18 h 27"/>
                  <a:gd name="T34" fmla="*/ 6 w 20"/>
                  <a:gd name="T35" fmla="*/ 18 h 27"/>
                  <a:gd name="T36" fmla="*/ 6 w 20"/>
                  <a:gd name="T37" fmla="*/ 16 h 27"/>
                  <a:gd name="T38" fmla="*/ 4 w 20"/>
                  <a:gd name="T39" fmla="*/ 13 h 27"/>
                  <a:gd name="T40" fmla="*/ 2 w 20"/>
                  <a:gd name="T41" fmla="*/ 9 h 27"/>
                  <a:gd name="T42" fmla="*/ 2 w 20"/>
                  <a:gd name="T43" fmla="*/ 7 h 27"/>
                  <a:gd name="T44" fmla="*/ 0 w 20"/>
                  <a:gd name="T45" fmla="*/ 4 h 27"/>
                  <a:gd name="T46" fmla="*/ 4 w 20"/>
                  <a:gd name="T47" fmla="*/ 2 h 27"/>
                  <a:gd name="T48" fmla="*/ 9 w 20"/>
                  <a:gd name="T4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27">
                    <a:moveTo>
                      <a:pt x="9" y="0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5" y="13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5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4" name="Freeform 182">
                <a:extLst>
                  <a:ext uri="{FF2B5EF4-FFF2-40B4-BE49-F238E27FC236}">
                    <a16:creationId xmlns:a16="http://schemas.microsoft.com/office/drawing/2014/main" id="{53F0FE90-54E6-4D83-BB0B-4AA42462F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662"/>
                <a:ext cx="20" cy="24"/>
              </a:xfrm>
              <a:custGeom>
                <a:avLst/>
                <a:gdLst>
                  <a:gd name="T0" fmla="*/ 13 w 20"/>
                  <a:gd name="T1" fmla="*/ 11 h 24"/>
                  <a:gd name="T2" fmla="*/ 15 w 20"/>
                  <a:gd name="T3" fmla="*/ 13 h 24"/>
                  <a:gd name="T4" fmla="*/ 18 w 20"/>
                  <a:gd name="T5" fmla="*/ 15 h 24"/>
                  <a:gd name="T6" fmla="*/ 18 w 20"/>
                  <a:gd name="T7" fmla="*/ 18 h 24"/>
                  <a:gd name="T8" fmla="*/ 18 w 20"/>
                  <a:gd name="T9" fmla="*/ 18 h 24"/>
                  <a:gd name="T10" fmla="*/ 20 w 20"/>
                  <a:gd name="T11" fmla="*/ 20 h 24"/>
                  <a:gd name="T12" fmla="*/ 18 w 20"/>
                  <a:gd name="T13" fmla="*/ 22 h 24"/>
                  <a:gd name="T14" fmla="*/ 15 w 20"/>
                  <a:gd name="T15" fmla="*/ 22 h 24"/>
                  <a:gd name="T16" fmla="*/ 13 w 20"/>
                  <a:gd name="T17" fmla="*/ 22 h 24"/>
                  <a:gd name="T18" fmla="*/ 11 w 20"/>
                  <a:gd name="T19" fmla="*/ 24 h 24"/>
                  <a:gd name="T20" fmla="*/ 11 w 20"/>
                  <a:gd name="T21" fmla="*/ 24 h 24"/>
                  <a:gd name="T22" fmla="*/ 11 w 20"/>
                  <a:gd name="T23" fmla="*/ 24 h 24"/>
                  <a:gd name="T24" fmla="*/ 9 w 20"/>
                  <a:gd name="T25" fmla="*/ 20 h 24"/>
                  <a:gd name="T26" fmla="*/ 6 w 20"/>
                  <a:gd name="T27" fmla="*/ 20 h 24"/>
                  <a:gd name="T28" fmla="*/ 6 w 20"/>
                  <a:gd name="T29" fmla="*/ 18 h 24"/>
                  <a:gd name="T30" fmla="*/ 4 w 20"/>
                  <a:gd name="T31" fmla="*/ 15 h 24"/>
                  <a:gd name="T32" fmla="*/ 4 w 20"/>
                  <a:gd name="T33" fmla="*/ 13 h 24"/>
                  <a:gd name="T34" fmla="*/ 4 w 20"/>
                  <a:gd name="T35" fmla="*/ 11 h 24"/>
                  <a:gd name="T36" fmla="*/ 4 w 20"/>
                  <a:gd name="T37" fmla="*/ 11 h 24"/>
                  <a:gd name="T38" fmla="*/ 2 w 20"/>
                  <a:gd name="T39" fmla="*/ 9 h 24"/>
                  <a:gd name="T40" fmla="*/ 2 w 20"/>
                  <a:gd name="T41" fmla="*/ 9 h 24"/>
                  <a:gd name="T42" fmla="*/ 0 w 20"/>
                  <a:gd name="T43" fmla="*/ 6 h 24"/>
                  <a:gd name="T44" fmla="*/ 0 w 20"/>
                  <a:gd name="T45" fmla="*/ 4 h 24"/>
                  <a:gd name="T46" fmla="*/ 0 w 20"/>
                  <a:gd name="T47" fmla="*/ 2 h 24"/>
                  <a:gd name="T48" fmla="*/ 6 w 20"/>
                  <a:gd name="T49" fmla="*/ 0 h 24"/>
                  <a:gd name="T50" fmla="*/ 9 w 20"/>
                  <a:gd name="T51" fmla="*/ 0 h 24"/>
                  <a:gd name="T52" fmla="*/ 9 w 20"/>
                  <a:gd name="T53" fmla="*/ 0 h 24"/>
                  <a:gd name="T54" fmla="*/ 9 w 20"/>
                  <a:gd name="T55" fmla="*/ 0 h 24"/>
                  <a:gd name="T56" fmla="*/ 9 w 20"/>
                  <a:gd name="T57" fmla="*/ 2 h 24"/>
                  <a:gd name="T58" fmla="*/ 11 w 20"/>
                  <a:gd name="T59" fmla="*/ 4 h 24"/>
                  <a:gd name="T60" fmla="*/ 11 w 20"/>
                  <a:gd name="T61" fmla="*/ 6 h 24"/>
                  <a:gd name="T62" fmla="*/ 13 w 20"/>
                  <a:gd name="T63" fmla="*/ 6 h 24"/>
                  <a:gd name="T64" fmla="*/ 13 w 20"/>
                  <a:gd name="T65" fmla="*/ 9 h 24"/>
                  <a:gd name="T66" fmla="*/ 13 w 20"/>
                  <a:gd name="T6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" h="24">
                    <a:moveTo>
                      <a:pt x="13" y="11"/>
                    </a:moveTo>
                    <a:lnTo>
                      <a:pt x="15" y="13"/>
                    </a:lnTo>
                    <a:lnTo>
                      <a:pt x="18" y="15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3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5" name="Freeform 183">
                <a:extLst>
                  <a:ext uri="{FF2B5EF4-FFF2-40B4-BE49-F238E27FC236}">
                    <a16:creationId xmlns:a16="http://schemas.microsoft.com/office/drawing/2014/main" id="{232535FE-1BDD-45BB-BFE8-E2F70E600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666"/>
                <a:ext cx="21" cy="27"/>
              </a:xfrm>
              <a:custGeom>
                <a:avLst/>
                <a:gdLst>
                  <a:gd name="T0" fmla="*/ 21 w 21"/>
                  <a:gd name="T1" fmla="*/ 23 h 27"/>
                  <a:gd name="T2" fmla="*/ 16 w 21"/>
                  <a:gd name="T3" fmla="*/ 25 h 27"/>
                  <a:gd name="T4" fmla="*/ 9 w 21"/>
                  <a:gd name="T5" fmla="*/ 27 h 27"/>
                  <a:gd name="T6" fmla="*/ 9 w 21"/>
                  <a:gd name="T7" fmla="*/ 23 h 27"/>
                  <a:gd name="T8" fmla="*/ 7 w 21"/>
                  <a:gd name="T9" fmla="*/ 23 h 27"/>
                  <a:gd name="T10" fmla="*/ 7 w 21"/>
                  <a:gd name="T11" fmla="*/ 20 h 27"/>
                  <a:gd name="T12" fmla="*/ 5 w 21"/>
                  <a:gd name="T13" fmla="*/ 16 h 27"/>
                  <a:gd name="T14" fmla="*/ 5 w 21"/>
                  <a:gd name="T15" fmla="*/ 14 h 27"/>
                  <a:gd name="T16" fmla="*/ 5 w 21"/>
                  <a:gd name="T17" fmla="*/ 14 h 27"/>
                  <a:gd name="T18" fmla="*/ 3 w 21"/>
                  <a:gd name="T19" fmla="*/ 14 h 27"/>
                  <a:gd name="T20" fmla="*/ 3 w 21"/>
                  <a:gd name="T21" fmla="*/ 11 h 27"/>
                  <a:gd name="T22" fmla="*/ 0 w 21"/>
                  <a:gd name="T23" fmla="*/ 9 h 27"/>
                  <a:gd name="T24" fmla="*/ 0 w 21"/>
                  <a:gd name="T25" fmla="*/ 7 h 27"/>
                  <a:gd name="T26" fmla="*/ 0 w 21"/>
                  <a:gd name="T27" fmla="*/ 5 h 27"/>
                  <a:gd name="T28" fmla="*/ 5 w 21"/>
                  <a:gd name="T29" fmla="*/ 2 h 27"/>
                  <a:gd name="T30" fmla="*/ 9 w 21"/>
                  <a:gd name="T31" fmla="*/ 0 h 27"/>
                  <a:gd name="T32" fmla="*/ 12 w 21"/>
                  <a:gd name="T33" fmla="*/ 2 h 27"/>
                  <a:gd name="T34" fmla="*/ 12 w 21"/>
                  <a:gd name="T35" fmla="*/ 5 h 27"/>
                  <a:gd name="T36" fmla="*/ 12 w 21"/>
                  <a:gd name="T37" fmla="*/ 5 h 27"/>
                  <a:gd name="T38" fmla="*/ 14 w 21"/>
                  <a:gd name="T39" fmla="*/ 7 h 27"/>
                  <a:gd name="T40" fmla="*/ 16 w 21"/>
                  <a:gd name="T41" fmla="*/ 11 h 27"/>
                  <a:gd name="T42" fmla="*/ 16 w 21"/>
                  <a:gd name="T43" fmla="*/ 14 h 27"/>
                  <a:gd name="T44" fmla="*/ 16 w 21"/>
                  <a:gd name="T45" fmla="*/ 14 h 27"/>
                  <a:gd name="T46" fmla="*/ 18 w 21"/>
                  <a:gd name="T47" fmla="*/ 18 h 27"/>
                  <a:gd name="T48" fmla="*/ 21 w 21"/>
                  <a:gd name="T49" fmla="*/ 20 h 27"/>
                  <a:gd name="T50" fmla="*/ 21 w 21"/>
                  <a:gd name="T51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27">
                    <a:moveTo>
                      <a:pt x="21" y="23"/>
                    </a:moveTo>
                    <a:lnTo>
                      <a:pt x="16" y="25"/>
                    </a:lnTo>
                    <a:lnTo>
                      <a:pt x="9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4" y="7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8" y="18"/>
                    </a:lnTo>
                    <a:lnTo>
                      <a:pt x="21" y="20"/>
                    </a:lnTo>
                    <a:lnTo>
                      <a:pt x="21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6" name="Freeform 184">
                <a:extLst>
                  <a:ext uri="{FF2B5EF4-FFF2-40B4-BE49-F238E27FC236}">
                    <a16:creationId xmlns:a16="http://schemas.microsoft.com/office/drawing/2014/main" id="{2B4A42B8-09A7-4724-B980-85BAE78D1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1859"/>
                <a:ext cx="48" cy="25"/>
              </a:xfrm>
              <a:custGeom>
                <a:avLst/>
                <a:gdLst>
                  <a:gd name="T0" fmla="*/ 21 w 21"/>
                  <a:gd name="T1" fmla="*/ 11 h 11"/>
                  <a:gd name="T2" fmla="*/ 21 w 21"/>
                  <a:gd name="T3" fmla="*/ 11 h 11"/>
                  <a:gd name="T4" fmla="*/ 21 w 21"/>
                  <a:gd name="T5" fmla="*/ 4 h 11"/>
                  <a:gd name="T6" fmla="*/ 21 w 21"/>
                  <a:gd name="T7" fmla="*/ 3 h 11"/>
                  <a:gd name="T8" fmla="*/ 21 w 21"/>
                  <a:gd name="T9" fmla="*/ 2 h 11"/>
                  <a:gd name="T10" fmla="*/ 21 w 21"/>
                  <a:gd name="T11" fmla="*/ 1 h 11"/>
                  <a:gd name="T12" fmla="*/ 21 w 21"/>
                  <a:gd name="T13" fmla="*/ 0 h 11"/>
                  <a:gd name="T14" fmla="*/ 21 w 21"/>
                  <a:gd name="T15" fmla="*/ 0 h 11"/>
                  <a:gd name="T16" fmla="*/ 21 w 21"/>
                  <a:gd name="T17" fmla="*/ 0 h 11"/>
                  <a:gd name="T18" fmla="*/ 14 w 21"/>
                  <a:gd name="T19" fmla="*/ 0 h 11"/>
                  <a:gd name="T20" fmla="*/ 13 w 21"/>
                  <a:gd name="T21" fmla="*/ 0 h 11"/>
                  <a:gd name="T22" fmla="*/ 0 w 21"/>
                  <a:gd name="T23" fmla="*/ 0 h 11"/>
                  <a:gd name="T24" fmla="*/ 1 w 21"/>
                  <a:gd name="T25" fmla="*/ 1 h 11"/>
                  <a:gd name="T26" fmla="*/ 1 w 21"/>
                  <a:gd name="T27" fmla="*/ 2 h 11"/>
                  <a:gd name="T28" fmla="*/ 2 w 21"/>
                  <a:gd name="T29" fmla="*/ 3 h 11"/>
                  <a:gd name="T30" fmla="*/ 2 w 21"/>
                  <a:gd name="T31" fmla="*/ 4 h 11"/>
                  <a:gd name="T32" fmla="*/ 2 w 21"/>
                  <a:gd name="T33" fmla="*/ 5 h 11"/>
                  <a:gd name="T34" fmla="*/ 2 w 21"/>
                  <a:gd name="T35" fmla="*/ 6 h 11"/>
                  <a:gd name="T36" fmla="*/ 2 w 21"/>
                  <a:gd name="T37" fmla="*/ 7 h 11"/>
                  <a:gd name="T38" fmla="*/ 2 w 21"/>
                  <a:gd name="T39" fmla="*/ 8 h 11"/>
                  <a:gd name="T40" fmla="*/ 2 w 21"/>
                  <a:gd name="T41" fmla="*/ 9 h 11"/>
                  <a:gd name="T42" fmla="*/ 2 w 21"/>
                  <a:gd name="T43" fmla="*/ 10 h 11"/>
                  <a:gd name="T44" fmla="*/ 2 w 21"/>
                  <a:gd name="T45" fmla="*/ 11 h 11"/>
                  <a:gd name="T46" fmla="*/ 1 w 21"/>
                  <a:gd name="T47" fmla="*/ 11 h 11"/>
                  <a:gd name="T48" fmla="*/ 1 w 21"/>
                  <a:gd name="T49" fmla="*/ 11 h 11"/>
                  <a:gd name="T50" fmla="*/ 21 w 21"/>
                  <a:gd name="T5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11">
                    <a:moveTo>
                      <a:pt x="21" y="11"/>
                    </a:moveTo>
                    <a:lnTo>
                      <a:pt x="21" y="11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7" name="Freeform 185">
                <a:extLst>
                  <a:ext uri="{FF2B5EF4-FFF2-40B4-BE49-F238E27FC236}">
                    <a16:creationId xmlns:a16="http://schemas.microsoft.com/office/drawing/2014/main" id="{B906D224-A082-4FC5-9AF6-0E7FF56CC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556"/>
                <a:ext cx="18" cy="22"/>
              </a:xfrm>
              <a:custGeom>
                <a:avLst/>
                <a:gdLst>
                  <a:gd name="T0" fmla="*/ 16 w 18"/>
                  <a:gd name="T1" fmla="*/ 15 h 22"/>
                  <a:gd name="T2" fmla="*/ 14 w 18"/>
                  <a:gd name="T3" fmla="*/ 22 h 22"/>
                  <a:gd name="T4" fmla="*/ 11 w 18"/>
                  <a:gd name="T5" fmla="*/ 20 h 22"/>
                  <a:gd name="T6" fmla="*/ 7 w 18"/>
                  <a:gd name="T7" fmla="*/ 20 h 22"/>
                  <a:gd name="T8" fmla="*/ 7 w 18"/>
                  <a:gd name="T9" fmla="*/ 20 h 22"/>
                  <a:gd name="T10" fmla="*/ 5 w 18"/>
                  <a:gd name="T11" fmla="*/ 18 h 22"/>
                  <a:gd name="T12" fmla="*/ 2 w 18"/>
                  <a:gd name="T13" fmla="*/ 18 h 22"/>
                  <a:gd name="T14" fmla="*/ 0 w 18"/>
                  <a:gd name="T15" fmla="*/ 18 h 22"/>
                  <a:gd name="T16" fmla="*/ 0 w 18"/>
                  <a:gd name="T17" fmla="*/ 18 h 22"/>
                  <a:gd name="T18" fmla="*/ 0 w 18"/>
                  <a:gd name="T19" fmla="*/ 13 h 22"/>
                  <a:gd name="T20" fmla="*/ 0 w 18"/>
                  <a:gd name="T21" fmla="*/ 11 h 22"/>
                  <a:gd name="T22" fmla="*/ 2 w 18"/>
                  <a:gd name="T23" fmla="*/ 6 h 22"/>
                  <a:gd name="T24" fmla="*/ 2 w 18"/>
                  <a:gd name="T25" fmla="*/ 6 h 22"/>
                  <a:gd name="T26" fmla="*/ 2 w 18"/>
                  <a:gd name="T27" fmla="*/ 6 h 22"/>
                  <a:gd name="T28" fmla="*/ 2 w 18"/>
                  <a:gd name="T29" fmla="*/ 2 h 22"/>
                  <a:gd name="T30" fmla="*/ 5 w 18"/>
                  <a:gd name="T31" fmla="*/ 0 h 22"/>
                  <a:gd name="T32" fmla="*/ 5 w 18"/>
                  <a:gd name="T33" fmla="*/ 0 h 22"/>
                  <a:gd name="T34" fmla="*/ 7 w 18"/>
                  <a:gd name="T35" fmla="*/ 0 h 22"/>
                  <a:gd name="T36" fmla="*/ 9 w 18"/>
                  <a:gd name="T37" fmla="*/ 0 h 22"/>
                  <a:gd name="T38" fmla="*/ 11 w 18"/>
                  <a:gd name="T39" fmla="*/ 0 h 22"/>
                  <a:gd name="T40" fmla="*/ 14 w 18"/>
                  <a:gd name="T41" fmla="*/ 2 h 22"/>
                  <a:gd name="T42" fmla="*/ 16 w 18"/>
                  <a:gd name="T43" fmla="*/ 2 h 22"/>
                  <a:gd name="T44" fmla="*/ 16 w 18"/>
                  <a:gd name="T45" fmla="*/ 2 h 22"/>
                  <a:gd name="T46" fmla="*/ 16 w 18"/>
                  <a:gd name="T47" fmla="*/ 2 h 22"/>
                  <a:gd name="T48" fmla="*/ 18 w 18"/>
                  <a:gd name="T49" fmla="*/ 2 h 22"/>
                  <a:gd name="T50" fmla="*/ 18 w 18"/>
                  <a:gd name="T51" fmla="*/ 2 h 22"/>
                  <a:gd name="T52" fmla="*/ 18 w 18"/>
                  <a:gd name="T53" fmla="*/ 2 h 22"/>
                  <a:gd name="T54" fmla="*/ 18 w 18"/>
                  <a:gd name="T55" fmla="*/ 4 h 22"/>
                  <a:gd name="T56" fmla="*/ 16 w 18"/>
                  <a:gd name="T57" fmla="*/ 6 h 22"/>
                  <a:gd name="T58" fmla="*/ 16 w 18"/>
                  <a:gd name="T59" fmla="*/ 6 h 22"/>
                  <a:gd name="T60" fmla="*/ 16 w 18"/>
                  <a:gd name="T61" fmla="*/ 6 h 22"/>
                  <a:gd name="T62" fmla="*/ 16 w 18"/>
                  <a:gd name="T63" fmla="*/ 6 h 22"/>
                  <a:gd name="T64" fmla="*/ 16 w 18"/>
                  <a:gd name="T65" fmla="*/ 9 h 22"/>
                  <a:gd name="T66" fmla="*/ 16 w 18"/>
                  <a:gd name="T67" fmla="*/ 9 h 22"/>
                  <a:gd name="T68" fmla="*/ 16 w 18"/>
                  <a:gd name="T69" fmla="*/ 11 h 22"/>
                  <a:gd name="T70" fmla="*/ 16 w 18"/>
                  <a:gd name="T71" fmla="*/ 11 h 22"/>
                  <a:gd name="T72" fmla="*/ 16 w 18"/>
                  <a:gd name="T73" fmla="*/ 13 h 22"/>
                  <a:gd name="T74" fmla="*/ 16 w 18"/>
                  <a:gd name="T75" fmla="*/ 13 h 22"/>
                  <a:gd name="T76" fmla="*/ 16 w 18"/>
                  <a:gd name="T77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22">
                    <a:moveTo>
                      <a:pt x="16" y="15"/>
                    </a:moveTo>
                    <a:lnTo>
                      <a:pt x="14" y="22"/>
                    </a:lnTo>
                    <a:lnTo>
                      <a:pt x="11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8" name="Freeform 186">
                <a:extLst>
                  <a:ext uri="{FF2B5EF4-FFF2-40B4-BE49-F238E27FC236}">
                    <a16:creationId xmlns:a16="http://schemas.microsoft.com/office/drawing/2014/main" id="{591B0A43-9D8B-456B-AC48-F13D55263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558"/>
                <a:ext cx="18" cy="22"/>
              </a:xfrm>
              <a:custGeom>
                <a:avLst/>
                <a:gdLst>
                  <a:gd name="T0" fmla="*/ 16 w 18"/>
                  <a:gd name="T1" fmla="*/ 18 h 22"/>
                  <a:gd name="T2" fmla="*/ 16 w 18"/>
                  <a:gd name="T3" fmla="*/ 20 h 22"/>
                  <a:gd name="T4" fmla="*/ 13 w 18"/>
                  <a:gd name="T5" fmla="*/ 20 h 22"/>
                  <a:gd name="T6" fmla="*/ 13 w 18"/>
                  <a:gd name="T7" fmla="*/ 20 h 22"/>
                  <a:gd name="T8" fmla="*/ 13 w 18"/>
                  <a:gd name="T9" fmla="*/ 22 h 22"/>
                  <a:gd name="T10" fmla="*/ 13 w 18"/>
                  <a:gd name="T11" fmla="*/ 22 h 22"/>
                  <a:gd name="T12" fmla="*/ 11 w 18"/>
                  <a:gd name="T13" fmla="*/ 22 h 22"/>
                  <a:gd name="T14" fmla="*/ 11 w 18"/>
                  <a:gd name="T15" fmla="*/ 18 h 22"/>
                  <a:gd name="T16" fmla="*/ 9 w 18"/>
                  <a:gd name="T17" fmla="*/ 18 h 22"/>
                  <a:gd name="T18" fmla="*/ 9 w 18"/>
                  <a:gd name="T19" fmla="*/ 18 h 22"/>
                  <a:gd name="T20" fmla="*/ 7 w 18"/>
                  <a:gd name="T21" fmla="*/ 20 h 22"/>
                  <a:gd name="T22" fmla="*/ 7 w 18"/>
                  <a:gd name="T23" fmla="*/ 20 h 22"/>
                  <a:gd name="T24" fmla="*/ 2 w 18"/>
                  <a:gd name="T25" fmla="*/ 20 h 22"/>
                  <a:gd name="T26" fmla="*/ 0 w 18"/>
                  <a:gd name="T27" fmla="*/ 20 h 22"/>
                  <a:gd name="T28" fmla="*/ 0 w 18"/>
                  <a:gd name="T29" fmla="*/ 18 h 22"/>
                  <a:gd name="T30" fmla="*/ 0 w 18"/>
                  <a:gd name="T31" fmla="*/ 18 h 22"/>
                  <a:gd name="T32" fmla="*/ 0 w 18"/>
                  <a:gd name="T33" fmla="*/ 16 h 22"/>
                  <a:gd name="T34" fmla="*/ 0 w 18"/>
                  <a:gd name="T35" fmla="*/ 16 h 22"/>
                  <a:gd name="T36" fmla="*/ 2 w 18"/>
                  <a:gd name="T37" fmla="*/ 13 h 22"/>
                  <a:gd name="T38" fmla="*/ 2 w 18"/>
                  <a:gd name="T39" fmla="*/ 11 h 22"/>
                  <a:gd name="T40" fmla="*/ 2 w 18"/>
                  <a:gd name="T41" fmla="*/ 9 h 22"/>
                  <a:gd name="T42" fmla="*/ 2 w 18"/>
                  <a:gd name="T43" fmla="*/ 7 h 22"/>
                  <a:gd name="T44" fmla="*/ 2 w 18"/>
                  <a:gd name="T45" fmla="*/ 7 h 22"/>
                  <a:gd name="T46" fmla="*/ 2 w 18"/>
                  <a:gd name="T47" fmla="*/ 4 h 22"/>
                  <a:gd name="T48" fmla="*/ 4 w 18"/>
                  <a:gd name="T49" fmla="*/ 0 h 22"/>
                  <a:gd name="T50" fmla="*/ 7 w 18"/>
                  <a:gd name="T51" fmla="*/ 2 h 22"/>
                  <a:gd name="T52" fmla="*/ 9 w 18"/>
                  <a:gd name="T53" fmla="*/ 2 h 22"/>
                  <a:gd name="T54" fmla="*/ 16 w 18"/>
                  <a:gd name="T55" fmla="*/ 2 h 22"/>
                  <a:gd name="T56" fmla="*/ 18 w 18"/>
                  <a:gd name="T57" fmla="*/ 4 h 22"/>
                  <a:gd name="T58" fmla="*/ 18 w 18"/>
                  <a:gd name="T59" fmla="*/ 4 h 22"/>
                  <a:gd name="T60" fmla="*/ 18 w 18"/>
                  <a:gd name="T61" fmla="*/ 4 h 22"/>
                  <a:gd name="T62" fmla="*/ 18 w 18"/>
                  <a:gd name="T63" fmla="*/ 7 h 22"/>
                  <a:gd name="T64" fmla="*/ 18 w 18"/>
                  <a:gd name="T65" fmla="*/ 7 h 22"/>
                  <a:gd name="T66" fmla="*/ 16 w 18"/>
                  <a:gd name="T67" fmla="*/ 11 h 22"/>
                  <a:gd name="T68" fmla="*/ 16 w 18"/>
                  <a:gd name="T69" fmla="*/ 13 h 22"/>
                  <a:gd name="T70" fmla="*/ 16 w 18"/>
                  <a:gd name="T71" fmla="*/ 13 h 22"/>
                  <a:gd name="T72" fmla="*/ 16 w 18"/>
                  <a:gd name="T73" fmla="*/ 16 h 22"/>
                  <a:gd name="T74" fmla="*/ 16 w 18"/>
                  <a:gd name="T75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22">
                    <a:moveTo>
                      <a:pt x="16" y="18"/>
                    </a:moveTo>
                    <a:lnTo>
                      <a:pt x="16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9" name="Freeform 187">
                <a:extLst>
                  <a:ext uri="{FF2B5EF4-FFF2-40B4-BE49-F238E27FC236}">
                    <a16:creationId xmlns:a16="http://schemas.microsoft.com/office/drawing/2014/main" id="{04BA39E5-D0BF-4557-9F55-8D4A0CBA6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2465"/>
                <a:ext cx="14" cy="21"/>
              </a:xfrm>
              <a:custGeom>
                <a:avLst/>
                <a:gdLst>
                  <a:gd name="T0" fmla="*/ 7 w 14"/>
                  <a:gd name="T1" fmla="*/ 0 h 21"/>
                  <a:gd name="T2" fmla="*/ 9 w 14"/>
                  <a:gd name="T3" fmla="*/ 3 h 21"/>
                  <a:gd name="T4" fmla="*/ 14 w 14"/>
                  <a:gd name="T5" fmla="*/ 3 h 21"/>
                  <a:gd name="T6" fmla="*/ 14 w 14"/>
                  <a:gd name="T7" fmla="*/ 5 h 21"/>
                  <a:gd name="T8" fmla="*/ 14 w 14"/>
                  <a:gd name="T9" fmla="*/ 18 h 21"/>
                  <a:gd name="T10" fmla="*/ 14 w 14"/>
                  <a:gd name="T11" fmla="*/ 21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1 h 21"/>
                  <a:gd name="T18" fmla="*/ 0 w 14"/>
                  <a:gd name="T19" fmla="*/ 18 h 21"/>
                  <a:gd name="T20" fmla="*/ 0 w 14"/>
                  <a:gd name="T21" fmla="*/ 14 h 21"/>
                  <a:gd name="T22" fmla="*/ 0 w 14"/>
                  <a:gd name="T23" fmla="*/ 7 h 21"/>
                  <a:gd name="T24" fmla="*/ 0 w 14"/>
                  <a:gd name="T25" fmla="*/ 5 h 21"/>
                  <a:gd name="T26" fmla="*/ 0 w 14"/>
                  <a:gd name="T27" fmla="*/ 3 h 21"/>
                  <a:gd name="T28" fmla="*/ 0 w 14"/>
                  <a:gd name="T29" fmla="*/ 0 h 21"/>
                  <a:gd name="T30" fmla="*/ 5 w 14"/>
                  <a:gd name="T31" fmla="*/ 0 h 21"/>
                  <a:gd name="T32" fmla="*/ 7 w 14"/>
                  <a:gd name="T33" fmla="*/ 0 h 21"/>
                  <a:gd name="T34" fmla="*/ 7 w 14"/>
                  <a:gd name="T3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1">
                    <a:moveTo>
                      <a:pt x="7" y="0"/>
                    </a:moveTo>
                    <a:lnTo>
                      <a:pt x="9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0" name="Freeform 188">
                <a:extLst>
                  <a:ext uri="{FF2B5EF4-FFF2-40B4-BE49-F238E27FC236}">
                    <a16:creationId xmlns:a16="http://schemas.microsoft.com/office/drawing/2014/main" id="{E085CF9D-AFA7-4BF4-9F97-84AA39689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488"/>
                <a:ext cx="32" cy="20"/>
              </a:xfrm>
              <a:custGeom>
                <a:avLst/>
                <a:gdLst>
                  <a:gd name="T0" fmla="*/ 32 w 32"/>
                  <a:gd name="T1" fmla="*/ 9 h 20"/>
                  <a:gd name="T2" fmla="*/ 32 w 32"/>
                  <a:gd name="T3" fmla="*/ 11 h 20"/>
                  <a:gd name="T4" fmla="*/ 29 w 32"/>
                  <a:gd name="T5" fmla="*/ 16 h 20"/>
                  <a:gd name="T6" fmla="*/ 27 w 32"/>
                  <a:gd name="T7" fmla="*/ 20 h 20"/>
                  <a:gd name="T8" fmla="*/ 27 w 32"/>
                  <a:gd name="T9" fmla="*/ 20 h 20"/>
                  <a:gd name="T10" fmla="*/ 27 w 32"/>
                  <a:gd name="T11" fmla="*/ 20 h 20"/>
                  <a:gd name="T12" fmla="*/ 27 w 32"/>
                  <a:gd name="T13" fmla="*/ 20 h 20"/>
                  <a:gd name="T14" fmla="*/ 20 w 32"/>
                  <a:gd name="T15" fmla="*/ 20 h 20"/>
                  <a:gd name="T16" fmla="*/ 20 w 32"/>
                  <a:gd name="T17" fmla="*/ 20 h 20"/>
                  <a:gd name="T18" fmla="*/ 20 w 32"/>
                  <a:gd name="T19" fmla="*/ 18 h 20"/>
                  <a:gd name="T20" fmla="*/ 20 w 32"/>
                  <a:gd name="T21" fmla="*/ 18 h 20"/>
                  <a:gd name="T22" fmla="*/ 20 w 32"/>
                  <a:gd name="T23" fmla="*/ 16 h 20"/>
                  <a:gd name="T24" fmla="*/ 9 w 32"/>
                  <a:gd name="T25" fmla="*/ 16 h 20"/>
                  <a:gd name="T26" fmla="*/ 9 w 32"/>
                  <a:gd name="T27" fmla="*/ 16 h 20"/>
                  <a:gd name="T28" fmla="*/ 9 w 32"/>
                  <a:gd name="T29" fmla="*/ 18 h 20"/>
                  <a:gd name="T30" fmla="*/ 9 w 32"/>
                  <a:gd name="T31" fmla="*/ 20 h 20"/>
                  <a:gd name="T32" fmla="*/ 0 w 32"/>
                  <a:gd name="T33" fmla="*/ 20 h 20"/>
                  <a:gd name="T34" fmla="*/ 0 w 32"/>
                  <a:gd name="T35" fmla="*/ 18 h 20"/>
                  <a:gd name="T36" fmla="*/ 0 w 32"/>
                  <a:gd name="T37" fmla="*/ 16 h 20"/>
                  <a:gd name="T38" fmla="*/ 0 w 32"/>
                  <a:gd name="T39" fmla="*/ 16 h 20"/>
                  <a:gd name="T40" fmla="*/ 0 w 32"/>
                  <a:gd name="T41" fmla="*/ 13 h 20"/>
                  <a:gd name="T42" fmla="*/ 0 w 32"/>
                  <a:gd name="T43" fmla="*/ 11 h 20"/>
                  <a:gd name="T44" fmla="*/ 2 w 32"/>
                  <a:gd name="T45" fmla="*/ 9 h 20"/>
                  <a:gd name="T46" fmla="*/ 5 w 32"/>
                  <a:gd name="T47" fmla="*/ 9 h 20"/>
                  <a:gd name="T48" fmla="*/ 7 w 32"/>
                  <a:gd name="T49" fmla="*/ 9 h 20"/>
                  <a:gd name="T50" fmla="*/ 7 w 32"/>
                  <a:gd name="T51" fmla="*/ 9 h 20"/>
                  <a:gd name="T52" fmla="*/ 7 w 32"/>
                  <a:gd name="T53" fmla="*/ 4 h 20"/>
                  <a:gd name="T54" fmla="*/ 7 w 32"/>
                  <a:gd name="T55" fmla="*/ 0 h 20"/>
                  <a:gd name="T56" fmla="*/ 9 w 32"/>
                  <a:gd name="T57" fmla="*/ 0 h 20"/>
                  <a:gd name="T58" fmla="*/ 11 w 32"/>
                  <a:gd name="T59" fmla="*/ 0 h 20"/>
                  <a:gd name="T60" fmla="*/ 14 w 32"/>
                  <a:gd name="T61" fmla="*/ 0 h 20"/>
                  <a:gd name="T62" fmla="*/ 32 w 32"/>
                  <a:gd name="T63" fmla="*/ 2 h 20"/>
                  <a:gd name="T64" fmla="*/ 32 w 32"/>
                  <a:gd name="T6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0">
                    <a:moveTo>
                      <a:pt x="32" y="9"/>
                    </a:moveTo>
                    <a:lnTo>
                      <a:pt x="32" y="11"/>
                    </a:lnTo>
                    <a:lnTo>
                      <a:pt x="29" y="16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32" y="2"/>
                    </a:ln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1" name="Freeform 189">
                <a:extLst>
                  <a:ext uri="{FF2B5EF4-FFF2-40B4-BE49-F238E27FC236}">
                    <a16:creationId xmlns:a16="http://schemas.microsoft.com/office/drawing/2014/main" id="{D870E481-8095-4AAC-BB3C-BF1DA98FE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504"/>
                <a:ext cx="11" cy="4"/>
              </a:xfrm>
              <a:custGeom>
                <a:avLst/>
                <a:gdLst>
                  <a:gd name="T0" fmla="*/ 11 w 11"/>
                  <a:gd name="T1" fmla="*/ 4 h 4"/>
                  <a:gd name="T2" fmla="*/ 11 w 11"/>
                  <a:gd name="T3" fmla="*/ 4 h 4"/>
                  <a:gd name="T4" fmla="*/ 0 w 11"/>
                  <a:gd name="T5" fmla="*/ 4 h 4"/>
                  <a:gd name="T6" fmla="*/ 0 w 11"/>
                  <a:gd name="T7" fmla="*/ 2 h 4"/>
                  <a:gd name="T8" fmla="*/ 0 w 11"/>
                  <a:gd name="T9" fmla="*/ 0 h 4"/>
                  <a:gd name="T10" fmla="*/ 0 w 11"/>
                  <a:gd name="T11" fmla="*/ 0 h 4"/>
                  <a:gd name="T12" fmla="*/ 11 w 11"/>
                  <a:gd name="T13" fmla="*/ 0 h 4"/>
                  <a:gd name="T14" fmla="*/ 11 w 11"/>
                  <a:gd name="T15" fmla="*/ 2 h 4"/>
                  <a:gd name="T16" fmla="*/ 11 w 11"/>
                  <a:gd name="T17" fmla="*/ 2 h 4"/>
                  <a:gd name="T18" fmla="*/ 11 w 11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lnTo>
                      <a:pt x="11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2" name="Freeform 190">
                <a:extLst>
                  <a:ext uri="{FF2B5EF4-FFF2-40B4-BE49-F238E27FC236}">
                    <a16:creationId xmlns:a16="http://schemas.microsoft.com/office/drawing/2014/main" id="{1A5CFD0C-588F-4BDE-B0F9-891715430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472"/>
                <a:ext cx="7" cy="16"/>
              </a:xfrm>
              <a:custGeom>
                <a:avLst/>
                <a:gdLst>
                  <a:gd name="T0" fmla="*/ 5 w 7"/>
                  <a:gd name="T1" fmla="*/ 16 h 16"/>
                  <a:gd name="T2" fmla="*/ 5 w 7"/>
                  <a:gd name="T3" fmla="*/ 16 h 16"/>
                  <a:gd name="T4" fmla="*/ 5 w 7"/>
                  <a:gd name="T5" fmla="*/ 16 h 16"/>
                  <a:gd name="T6" fmla="*/ 0 w 7"/>
                  <a:gd name="T7" fmla="*/ 16 h 16"/>
                  <a:gd name="T8" fmla="*/ 0 w 7"/>
                  <a:gd name="T9" fmla="*/ 2 h 16"/>
                  <a:gd name="T10" fmla="*/ 0 w 7"/>
                  <a:gd name="T11" fmla="*/ 2 h 16"/>
                  <a:gd name="T12" fmla="*/ 0 w 7"/>
                  <a:gd name="T13" fmla="*/ 2 h 16"/>
                  <a:gd name="T14" fmla="*/ 3 w 7"/>
                  <a:gd name="T15" fmla="*/ 2 h 16"/>
                  <a:gd name="T16" fmla="*/ 3 w 7"/>
                  <a:gd name="T17" fmla="*/ 2 h 16"/>
                  <a:gd name="T18" fmla="*/ 5 w 7"/>
                  <a:gd name="T19" fmla="*/ 0 h 16"/>
                  <a:gd name="T20" fmla="*/ 5 w 7"/>
                  <a:gd name="T21" fmla="*/ 0 h 16"/>
                  <a:gd name="T22" fmla="*/ 5 w 7"/>
                  <a:gd name="T23" fmla="*/ 0 h 16"/>
                  <a:gd name="T24" fmla="*/ 5 w 7"/>
                  <a:gd name="T25" fmla="*/ 0 h 16"/>
                  <a:gd name="T26" fmla="*/ 7 w 7"/>
                  <a:gd name="T27" fmla="*/ 0 h 16"/>
                  <a:gd name="T28" fmla="*/ 7 w 7"/>
                  <a:gd name="T29" fmla="*/ 0 h 16"/>
                  <a:gd name="T30" fmla="*/ 7 w 7"/>
                  <a:gd name="T31" fmla="*/ 2 h 16"/>
                  <a:gd name="T32" fmla="*/ 7 w 7"/>
                  <a:gd name="T33" fmla="*/ 5 h 16"/>
                  <a:gd name="T34" fmla="*/ 7 w 7"/>
                  <a:gd name="T35" fmla="*/ 5 h 16"/>
                  <a:gd name="T36" fmla="*/ 7 w 7"/>
                  <a:gd name="T37" fmla="*/ 5 h 16"/>
                  <a:gd name="T38" fmla="*/ 7 w 7"/>
                  <a:gd name="T39" fmla="*/ 7 h 16"/>
                  <a:gd name="T40" fmla="*/ 5 w 7"/>
                  <a:gd name="T41" fmla="*/ 11 h 16"/>
                  <a:gd name="T42" fmla="*/ 5 w 7"/>
                  <a:gd name="T43" fmla="*/ 14 h 16"/>
                  <a:gd name="T44" fmla="*/ 5 w 7"/>
                  <a:gd name="T4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6">
                    <a:moveTo>
                      <a:pt x="5" y="16"/>
                    </a:moveTo>
                    <a:lnTo>
                      <a:pt x="5" y="16"/>
                    </a:lnTo>
                    <a:lnTo>
                      <a:pt x="5" y="16"/>
                    </a:lnTo>
                    <a:lnTo>
                      <a:pt x="0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3" name="Freeform 191">
                <a:extLst>
                  <a:ext uri="{FF2B5EF4-FFF2-40B4-BE49-F238E27FC236}">
                    <a16:creationId xmlns:a16="http://schemas.microsoft.com/office/drawing/2014/main" id="{F3213F47-792E-40CD-8752-B0D10B673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452"/>
                <a:ext cx="7" cy="16"/>
              </a:xfrm>
              <a:custGeom>
                <a:avLst/>
                <a:gdLst>
                  <a:gd name="T0" fmla="*/ 7 w 7"/>
                  <a:gd name="T1" fmla="*/ 0 h 16"/>
                  <a:gd name="T2" fmla="*/ 7 w 7"/>
                  <a:gd name="T3" fmla="*/ 4 h 16"/>
                  <a:gd name="T4" fmla="*/ 7 w 7"/>
                  <a:gd name="T5" fmla="*/ 7 h 16"/>
                  <a:gd name="T6" fmla="*/ 7 w 7"/>
                  <a:gd name="T7" fmla="*/ 9 h 16"/>
                  <a:gd name="T8" fmla="*/ 7 w 7"/>
                  <a:gd name="T9" fmla="*/ 11 h 16"/>
                  <a:gd name="T10" fmla="*/ 7 w 7"/>
                  <a:gd name="T11" fmla="*/ 11 h 16"/>
                  <a:gd name="T12" fmla="*/ 7 w 7"/>
                  <a:gd name="T13" fmla="*/ 13 h 16"/>
                  <a:gd name="T14" fmla="*/ 7 w 7"/>
                  <a:gd name="T15" fmla="*/ 16 h 16"/>
                  <a:gd name="T16" fmla="*/ 5 w 7"/>
                  <a:gd name="T17" fmla="*/ 16 h 16"/>
                  <a:gd name="T18" fmla="*/ 5 w 7"/>
                  <a:gd name="T19" fmla="*/ 13 h 16"/>
                  <a:gd name="T20" fmla="*/ 5 w 7"/>
                  <a:gd name="T21" fmla="*/ 13 h 16"/>
                  <a:gd name="T22" fmla="*/ 5 w 7"/>
                  <a:gd name="T23" fmla="*/ 13 h 16"/>
                  <a:gd name="T24" fmla="*/ 3 w 7"/>
                  <a:gd name="T25" fmla="*/ 13 h 16"/>
                  <a:gd name="T26" fmla="*/ 3 w 7"/>
                  <a:gd name="T27" fmla="*/ 13 h 16"/>
                  <a:gd name="T28" fmla="*/ 3 w 7"/>
                  <a:gd name="T29" fmla="*/ 13 h 16"/>
                  <a:gd name="T30" fmla="*/ 3 w 7"/>
                  <a:gd name="T31" fmla="*/ 11 h 16"/>
                  <a:gd name="T32" fmla="*/ 0 w 7"/>
                  <a:gd name="T33" fmla="*/ 11 h 16"/>
                  <a:gd name="T34" fmla="*/ 0 w 7"/>
                  <a:gd name="T35" fmla="*/ 9 h 16"/>
                  <a:gd name="T36" fmla="*/ 0 w 7"/>
                  <a:gd name="T37" fmla="*/ 9 h 16"/>
                  <a:gd name="T38" fmla="*/ 3 w 7"/>
                  <a:gd name="T39" fmla="*/ 9 h 16"/>
                  <a:gd name="T40" fmla="*/ 3 w 7"/>
                  <a:gd name="T41" fmla="*/ 7 h 16"/>
                  <a:gd name="T42" fmla="*/ 3 w 7"/>
                  <a:gd name="T43" fmla="*/ 4 h 16"/>
                  <a:gd name="T44" fmla="*/ 3 w 7"/>
                  <a:gd name="T45" fmla="*/ 2 h 16"/>
                  <a:gd name="T46" fmla="*/ 3 w 7"/>
                  <a:gd name="T47" fmla="*/ 2 h 16"/>
                  <a:gd name="T48" fmla="*/ 3 w 7"/>
                  <a:gd name="T49" fmla="*/ 2 h 16"/>
                  <a:gd name="T50" fmla="*/ 3 w 7"/>
                  <a:gd name="T51" fmla="*/ 2 h 16"/>
                  <a:gd name="T52" fmla="*/ 5 w 7"/>
                  <a:gd name="T53" fmla="*/ 0 h 16"/>
                  <a:gd name="T54" fmla="*/ 5 w 7"/>
                  <a:gd name="T55" fmla="*/ 0 h 16"/>
                  <a:gd name="T56" fmla="*/ 7 w 7"/>
                  <a:gd name="T57" fmla="*/ 0 h 16"/>
                  <a:gd name="T58" fmla="*/ 7 w 7"/>
                  <a:gd name="T5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4" name="Freeform 192">
                <a:extLst>
                  <a:ext uri="{FF2B5EF4-FFF2-40B4-BE49-F238E27FC236}">
                    <a16:creationId xmlns:a16="http://schemas.microsoft.com/office/drawing/2014/main" id="{0514C3F5-1B6F-487D-81F6-887925B5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2447"/>
                <a:ext cx="14" cy="18"/>
              </a:xfrm>
              <a:custGeom>
                <a:avLst/>
                <a:gdLst>
                  <a:gd name="T0" fmla="*/ 14 w 14"/>
                  <a:gd name="T1" fmla="*/ 18 h 18"/>
                  <a:gd name="T2" fmla="*/ 5 w 14"/>
                  <a:gd name="T3" fmla="*/ 18 h 18"/>
                  <a:gd name="T4" fmla="*/ 0 w 14"/>
                  <a:gd name="T5" fmla="*/ 18 h 18"/>
                  <a:gd name="T6" fmla="*/ 0 w 14"/>
                  <a:gd name="T7" fmla="*/ 16 h 18"/>
                  <a:gd name="T8" fmla="*/ 0 w 14"/>
                  <a:gd name="T9" fmla="*/ 14 h 18"/>
                  <a:gd name="T10" fmla="*/ 0 w 14"/>
                  <a:gd name="T11" fmla="*/ 9 h 18"/>
                  <a:gd name="T12" fmla="*/ 0 w 14"/>
                  <a:gd name="T13" fmla="*/ 3 h 18"/>
                  <a:gd name="T14" fmla="*/ 0 w 14"/>
                  <a:gd name="T15" fmla="*/ 0 h 18"/>
                  <a:gd name="T16" fmla="*/ 14 w 14"/>
                  <a:gd name="T17" fmla="*/ 0 h 18"/>
                  <a:gd name="T18" fmla="*/ 14 w 14"/>
                  <a:gd name="T19" fmla="*/ 9 h 18"/>
                  <a:gd name="T20" fmla="*/ 14 w 14"/>
                  <a:gd name="T21" fmla="*/ 12 h 18"/>
                  <a:gd name="T22" fmla="*/ 14 w 14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8">
                    <a:moveTo>
                      <a:pt x="14" y="18"/>
                    </a:moveTo>
                    <a:lnTo>
                      <a:pt x="5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5" name="Freeform 193">
                <a:extLst>
                  <a:ext uri="{FF2B5EF4-FFF2-40B4-BE49-F238E27FC236}">
                    <a16:creationId xmlns:a16="http://schemas.microsoft.com/office/drawing/2014/main" id="{6FD569E5-8676-4051-8E9F-807B05EF0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456"/>
                <a:ext cx="7" cy="30"/>
              </a:xfrm>
              <a:custGeom>
                <a:avLst/>
                <a:gdLst>
                  <a:gd name="T0" fmla="*/ 7 w 7"/>
                  <a:gd name="T1" fmla="*/ 25 h 30"/>
                  <a:gd name="T2" fmla="*/ 7 w 7"/>
                  <a:gd name="T3" fmla="*/ 30 h 30"/>
                  <a:gd name="T4" fmla="*/ 0 w 7"/>
                  <a:gd name="T5" fmla="*/ 30 h 30"/>
                  <a:gd name="T6" fmla="*/ 0 w 7"/>
                  <a:gd name="T7" fmla="*/ 30 h 30"/>
                  <a:gd name="T8" fmla="*/ 0 w 7"/>
                  <a:gd name="T9" fmla="*/ 16 h 30"/>
                  <a:gd name="T10" fmla="*/ 0 w 7"/>
                  <a:gd name="T11" fmla="*/ 9 h 30"/>
                  <a:gd name="T12" fmla="*/ 0 w 7"/>
                  <a:gd name="T13" fmla="*/ 0 h 30"/>
                  <a:gd name="T14" fmla="*/ 2 w 7"/>
                  <a:gd name="T15" fmla="*/ 0 h 30"/>
                  <a:gd name="T16" fmla="*/ 5 w 7"/>
                  <a:gd name="T17" fmla="*/ 0 h 30"/>
                  <a:gd name="T18" fmla="*/ 7 w 7"/>
                  <a:gd name="T19" fmla="*/ 0 h 30"/>
                  <a:gd name="T20" fmla="*/ 7 w 7"/>
                  <a:gd name="T21" fmla="*/ 3 h 30"/>
                  <a:gd name="T22" fmla="*/ 7 w 7"/>
                  <a:gd name="T23" fmla="*/ 5 h 30"/>
                  <a:gd name="T24" fmla="*/ 7 w 7"/>
                  <a:gd name="T25" fmla="*/ 7 h 30"/>
                  <a:gd name="T26" fmla="*/ 7 w 7"/>
                  <a:gd name="T27" fmla="*/ 9 h 30"/>
                  <a:gd name="T28" fmla="*/ 7 w 7"/>
                  <a:gd name="T29" fmla="*/ 9 h 30"/>
                  <a:gd name="T30" fmla="*/ 7 w 7"/>
                  <a:gd name="T31" fmla="*/ 9 h 30"/>
                  <a:gd name="T32" fmla="*/ 7 w 7"/>
                  <a:gd name="T33" fmla="*/ 12 h 30"/>
                  <a:gd name="T34" fmla="*/ 7 w 7"/>
                  <a:gd name="T35" fmla="*/ 18 h 30"/>
                  <a:gd name="T36" fmla="*/ 7 w 7"/>
                  <a:gd name="T37" fmla="*/ 23 h 30"/>
                  <a:gd name="T38" fmla="*/ 7 w 7"/>
                  <a:gd name="T3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30">
                    <a:moveTo>
                      <a:pt x="7" y="25"/>
                    </a:moveTo>
                    <a:lnTo>
                      <a:pt x="7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18"/>
                    </a:lnTo>
                    <a:lnTo>
                      <a:pt x="7" y="23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6" name="Freeform 194">
                <a:extLst>
                  <a:ext uri="{FF2B5EF4-FFF2-40B4-BE49-F238E27FC236}">
                    <a16:creationId xmlns:a16="http://schemas.microsoft.com/office/drawing/2014/main" id="{9730C954-F28A-4128-B826-888602740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427"/>
                <a:ext cx="9" cy="27"/>
              </a:xfrm>
              <a:custGeom>
                <a:avLst/>
                <a:gdLst>
                  <a:gd name="T0" fmla="*/ 5 w 9"/>
                  <a:gd name="T1" fmla="*/ 27 h 27"/>
                  <a:gd name="T2" fmla="*/ 2 w 9"/>
                  <a:gd name="T3" fmla="*/ 27 h 27"/>
                  <a:gd name="T4" fmla="*/ 0 w 9"/>
                  <a:gd name="T5" fmla="*/ 27 h 27"/>
                  <a:gd name="T6" fmla="*/ 0 w 9"/>
                  <a:gd name="T7" fmla="*/ 20 h 27"/>
                  <a:gd name="T8" fmla="*/ 0 w 9"/>
                  <a:gd name="T9" fmla="*/ 18 h 27"/>
                  <a:gd name="T10" fmla="*/ 0 w 9"/>
                  <a:gd name="T11" fmla="*/ 5 h 27"/>
                  <a:gd name="T12" fmla="*/ 2 w 9"/>
                  <a:gd name="T13" fmla="*/ 2 h 27"/>
                  <a:gd name="T14" fmla="*/ 5 w 9"/>
                  <a:gd name="T15" fmla="*/ 2 h 27"/>
                  <a:gd name="T16" fmla="*/ 5 w 9"/>
                  <a:gd name="T17" fmla="*/ 0 h 27"/>
                  <a:gd name="T18" fmla="*/ 7 w 9"/>
                  <a:gd name="T19" fmla="*/ 0 h 27"/>
                  <a:gd name="T20" fmla="*/ 7 w 9"/>
                  <a:gd name="T21" fmla="*/ 0 h 27"/>
                  <a:gd name="T22" fmla="*/ 9 w 9"/>
                  <a:gd name="T23" fmla="*/ 0 h 27"/>
                  <a:gd name="T24" fmla="*/ 9 w 9"/>
                  <a:gd name="T25" fmla="*/ 7 h 27"/>
                  <a:gd name="T26" fmla="*/ 9 w 9"/>
                  <a:gd name="T27" fmla="*/ 9 h 27"/>
                  <a:gd name="T28" fmla="*/ 9 w 9"/>
                  <a:gd name="T29" fmla="*/ 11 h 27"/>
                  <a:gd name="T30" fmla="*/ 7 w 9"/>
                  <a:gd name="T31" fmla="*/ 14 h 27"/>
                  <a:gd name="T32" fmla="*/ 7 w 9"/>
                  <a:gd name="T33" fmla="*/ 18 h 27"/>
                  <a:gd name="T34" fmla="*/ 7 w 9"/>
                  <a:gd name="T35" fmla="*/ 20 h 27"/>
                  <a:gd name="T36" fmla="*/ 7 w 9"/>
                  <a:gd name="T37" fmla="*/ 23 h 27"/>
                  <a:gd name="T38" fmla="*/ 7 w 9"/>
                  <a:gd name="T39" fmla="*/ 23 h 27"/>
                  <a:gd name="T40" fmla="*/ 7 w 9"/>
                  <a:gd name="T41" fmla="*/ 27 h 27"/>
                  <a:gd name="T42" fmla="*/ 7 w 9"/>
                  <a:gd name="T43" fmla="*/ 27 h 27"/>
                  <a:gd name="T44" fmla="*/ 5 w 9"/>
                  <a:gd name="T45" fmla="*/ 27 h 27"/>
                  <a:gd name="T46" fmla="*/ 5 w 9"/>
                  <a:gd name="T4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5" y="27"/>
                    </a:moveTo>
                    <a:lnTo>
                      <a:pt x="2" y="27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7" name="Freeform 195">
                <a:extLst>
                  <a:ext uri="{FF2B5EF4-FFF2-40B4-BE49-F238E27FC236}">
                    <a16:creationId xmlns:a16="http://schemas.microsoft.com/office/drawing/2014/main" id="{81AA6687-5393-4DCB-B24B-5B9B6B416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2427"/>
                <a:ext cx="14" cy="18"/>
              </a:xfrm>
              <a:custGeom>
                <a:avLst/>
                <a:gdLst>
                  <a:gd name="T0" fmla="*/ 14 w 14"/>
                  <a:gd name="T1" fmla="*/ 9 h 18"/>
                  <a:gd name="T2" fmla="*/ 14 w 14"/>
                  <a:gd name="T3" fmla="*/ 18 h 18"/>
                  <a:gd name="T4" fmla="*/ 5 w 14"/>
                  <a:gd name="T5" fmla="*/ 18 h 18"/>
                  <a:gd name="T6" fmla="*/ 2 w 14"/>
                  <a:gd name="T7" fmla="*/ 18 h 18"/>
                  <a:gd name="T8" fmla="*/ 0 w 14"/>
                  <a:gd name="T9" fmla="*/ 18 h 18"/>
                  <a:gd name="T10" fmla="*/ 0 w 14"/>
                  <a:gd name="T11" fmla="*/ 14 h 18"/>
                  <a:gd name="T12" fmla="*/ 0 w 14"/>
                  <a:gd name="T13" fmla="*/ 9 h 18"/>
                  <a:gd name="T14" fmla="*/ 0 w 14"/>
                  <a:gd name="T15" fmla="*/ 7 h 18"/>
                  <a:gd name="T16" fmla="*/ 0 w 14"/>
                  <a:gd name="T17" fmla="*/ 5 h 18"/>
                  <a:gd name="T18" fmla="*/ 0 w 14"/>
                  <a:gd name="T19" fmla="*/ 0 h 18"/>
                  <a:gd name="T20" fmla="*/ 5 w 14"/>
                  <a:gd name="T21" fmla="*/ 0 h 18"/>
                  <a:gd name="T22" fmla="*/ 7 w 14"/>
                  <a:gd name="T23" fmla="*/ 0 h 18"/>
                  <a:gd name="T24" fmla="*/ 9 w 14"/>
                  <a:gd name="T25" fmla="*/ 0 h 18"/>
                  <a:gd name="T26" fmla="*/ 11 w 14"/>
                  <a:gd name="T27" fmla="*/ 0 h 18"/>
                  <a:gd name="T28" fmla="*/ 14 w 14"/>
                  <a:gd name="T29" fmla="*/ 0 h 18"/>
                  <a:gd name="T30" fmla="*/ 14 w 14"/>
                  <a:gd name="T31" fmla="*/ 2 h 18"/>
                  <a:gd name="T32" fmla="*/ 14 w 14"/>
                  <a:gd name="T33" fmla="*/ 7 h 18"/>
                  <a:gd name="T34" fmla="*/ 14 w 14"/>
                  <a:gd name="T35" fmla="*/ 7 h 18"/>
                  <a:gd name="T36" fmla="*/ 14 w 14"/>
                  <a:gd name="T3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8">
                    <a:moveTo>
                      <a:pt x="14" y="9"/>
                    </a:moveTo>
                    <a:lnTo>
                      <a:pt x="14" y="18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8" name="Freeform 196">
                <a:extLst>
                  <a:ext uri="{FF2B5EF4-FFF2-40B4-BE49-F238E27FC236}">
                    <a16:creationId xmlns:a16="http://schemas.microsoft.com/office/drawing/2014/main" id="{1E5C6DC8-0B64-4358-A375-1C113FA4F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441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6 h 6"/>
                  <a:gd name="T4" fmla="*/ 4 w 4"/>
                  <a:gd name="T5" fmla="*/ 6 h 6"/>
                  <a:gd name="T6" fmla="*/ 2 w 4"/>
                  <a:gd name="T7" fmla="*/ 6 h 6"/>
                  <a:gd name="T8" fmla="*/ 2 w 4"/>
                  <a:gd name="T9" fmla="*/ 6 h 6"/>
                  <a:gd name="T10" fmla="*/ 0 w 4"/>
                  <a:gd name="T11" fmla="*/ 6 h 6"/>
                  <a:gd name="T12" fmla="*/ 0 w 4"/>
                  <a:gd name="T13" fmla="*/ 4 h 6"/>
                  <a:gd name="T14" fmla="*/ 0 w 4"/>
                  <a:gd name="T15" fmla="*/ 4 h 6"/>
                  <a:gd name="T16" fmla="*/ 0 w 4"/>
                  <a:gd name="T17" fmla="*/ 4 h 6"/>
                  <a:gd name="T18" fmla="*/ 0 w 4"/>
                  <a:gd name="T19" fmla="*/ 4 h 6"/>
                  <a:gd name="T20" fmla="*/ 0 w 4"/>
                  <a:gd name="T21" fmla="*/ 4 h 6"/>
                  <a:gd name="T22" fmla="*/ 0 w 4"/>
                  <a:gd name="T23" fmla="*/ 4 h 6"/>
                  <a:gd name="T24" fmla="*/ 0 w 4"/>
                  <a:gd name="T25" fmla="*/ 2 h 6"/>
                  <a:gd name="T26" fmla="*/ 0 w 4"/>
                  <a:gd name="T27" fmla="*/ 0 h 6"/>
                  <a:gd name="T28" fmla="*/ 0 w 4"/>
                  <a:gd name="T29" fmla="*/ 0 h 6"/>
                  <a:gd name="T30" fmla="*/ 2 w 4"/>
                  <a:gd name="T31" fmla="*/ 0 h 6"/>
                  <a:gd name="T32" fmla="*/ 4 w 4"/>
                  <a:gd name="T33" fmla="*/ 0 h 6"/>
                  <a:gd name="T34" fmla="*/ 4 w 4"/>
                  <a:gd name="T35" fmla="*/ 2 h 6"/>
                  <a:gd name="T36" fmla="*/ 4 w 4"/>
                  <a:gd name="T37" fmla="*/ 4 h 6"/>
                  <a:gd name="T38" fmla="*/ 4 w 4"/>
                  <a:gd name="T3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9" name="Freeform 197">
                <a:extLst>
                  <a:ext uri="{FF2B5EF4-FFF2-40B4-BE49-F238E27FC236}">
                    <a16:creationId xmlns:a16="http://schemas.microsoft.com/office/drawing/2014/main" id="{788ED787-0EDB-4188-81FF-D8AF2B7E3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438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3 h 3"/>
                  <a:gd name="T6" fmla="*/ 0 w 4"/>
                  <a:gd name="T7" fmla="*/ 0 h 3"/>
                  <a:gd name="T8" fmla="*/ 2 w 4"/>
                  <a:gd name="T9" fmla="*/ 0 h 3"/>
                  <a:gd name="T10" fmla="*/ 4 w 4"/>
                  <a:gd name="T11" fmla="*/ 0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0" name="Freeform 198">
                <a:extLst>
                  <a:ext uri="{FF2B5EF4-FFF2-40B4-BE49-F238E27FC236}">
                    <a16:creationId xmlns:a16="http://schemas.microsoft.com/office/drawing/2014/main" id="{0A938284-B18B-43DD-9BF5-298BA068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432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2 w 4"/>
                  <a:gd name="T3" fmla="*/ 6 h 6"/>
                  <a:gd name="T4" fmla="*/ 0 w 4"/>
                  <a:gd name="T5" fmla="*/ 6 h 6"/>
                  <a:gd name="T6" fmla="*/ 0 w 4"/>
                  <a:gd name="T7" fmla="*/ 2 h 6"/>
                  <a:gd name="T8" fmla="*/ 2 w 4"/>
                  <a:gd name="T9" fmla="*/ 2 h 6"/>
                  <a:gd name="T10" fmla="*/ 2 w 4"/>
                  <a:gd name="T11" fmla="*/ 0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1" name="Freeform 199">
                <a:extLst>
                  <a:ext uri="{FF2B5EF4-FFF2-40B4-BE49-F238E27FC236}">
                    <a16:creationId xmlns:a16="http://schemas.microsoft.com/office/drawing/2014/main" id="{7032F48D-9EEF-4F13-8039-25E0D8AB5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391"/>
                <a:ext cx="7" cy="38"/>
              </a:xfrm>
              <a:custGeom>
                <a:avLst/>
                <a:gdLst>
                  <a:gd name="T0" fmla="*/ 7 w 7"/>
                  <a:gd name="T1" fmla="*/ 0 h 38"/>
                  <a:gd name="T2" fmla="*/ 7 w 7"/>
                  <a:gd name="T3" fmla="*/ 4 h 38"/>
                  <a:gd name="T4" fmla="*/ 7 w 7"/>
                  <a:gd name="T5" fmla="*/ 14 h 38"/>
                  <a:gd name="T6" fmla="*/ 7 w 7"/>
                  <a:gd name="T7" fmla="*/ 18 h 38"/>
                  <a:gd name="T8" fmla="*/ 7 w 7"/>
                  <a:gd name="T9" fmla="*/ 18 h 38"/>
                  <a:gd name="T10" fmla="*/ 7 w 7"/>
                  <a:gd name="T11" fmla="*/ 20 h 38"/>
                  <a:gd name="T12" fmla="*/ 7 w 7"/>
                  <a:gd name="T13" fmla="*/ 23 h 38"/>
                  <a:gd name="T14" fmla="*/ 7 w 7"/>
                  <a:gd name="T15" fmla="*/ 25 h 38"/>
                  <a:gd name="T16" fmla="*/ 7 w 7"/>
                  <a:gd name="T17" fmla="*/ 27 h 38"/>
                  <a:gd name="T18" fmla="*/ 7 w 7"/>
                  <a:gd name="T19" fmla="*/ 29 h 38"/>
                  <a:gd name="T20" fmla="*/ 7 w 7"/>
                  <a:gd name="T21" fmla="*/ 29 h 38"/>
                  <a:gd name="T22" fmla="*/ 7 w 7"/>
                  <a:gd name="T23" fmla="*/ 32 h 38"/>
                  <a:gd name="T24" fmla="*/ 7 w 7"/>
                  <a:gd name="T25" fmla="*/ 34 h 38"/>
                  <a:gd name="T26" fmla="*/ 7 w 7"/>
                  <a:gd name="T27" fmla="*/ 36 h 38"/>
                  <a:gd name="T28" fmla="*/ 7 w 7"/>
                  <a:gd name="T29" fmla="*/ 36 h 38"/>
                  <a:gd name="T30" fmla="*/ 7 w 7"/>
                  <a:gd name="T31" fmla="*/ 38 h 38"/>
                  <a:gd name="T32" fmla="*/ 7 w 7"/>
                  <a:gd name="T33" fmla="*/ 38 h 38"/>
                  <a:gd name="T34" fmla="*/ 7 w 7"/>
                  <a:gd name="T35" fmla="*/ 38 h 38"/>
                  <a:gd name="T36" fmla="*/ 7 w 7"/>
                  <a:gd name="T37" fmla="*/ 36 h 38"/>
                  <a:gd name="T38" fmla="*/ 5 w 7"/>
                  <a:gd name="T39" fmla="*/ 34 h 38"/>
                  <a:gd name="T40" fmla="*/ 3 w 7"/>
                  <a:gd name="T41" fmla="*/ 34 h 38"/>
                  <a:gd name="T42" fmla="*/ 3 w 7"/>
                  <a:gd name="T43" fmla="*/ 34 h 38"/>
                  <a:gd name="T44" fmla="*/ 3 w 7"/>
                  <a:gd name="T45" fmla="*/ 34 h 38"/>
                  <a:gd name="T46" fmla="*/ 3 w 7"/>
                  <a:gd name="T47" fmla="*/ 34 h 38"/>
                  <a:gd name="T48" fmla="*/ 0 w 7"/>
                  <a:gd name="T49" fmla="*/ 34 h 38"/>
                  <a:gd name="T50" fmla="*/ 0 w 7"/>
                  <a:gd name="T51" fmla="*/ 34 h 38"/>
                  <a:gd name="T52" fmla="*/ 0 w 7"/>
                  <a:gd name="T53" fmla="*/ 18 h 38"/>
                  <a:gd name="T54" fmla="*/ 0 w 7"/>
                  <a:gd name="T55" fmla="*/ 18 h 38"/>
                  <a:gd name="T56" fmla="*/ 3 w 7"/>
                  <a:gd name="T57" fmla="*/ 18 h 38"/>
                  <a:gd name="T58" fmla="*/ 5 w 7"/>
                  <a:gd name="T59" fmla="*/ 16 h 38"/>
                  <a:gd name="T60" fmla="*/ 5 w 7"/>
                  <a:gd name="T61" fmla="*/ 14 h 38"/>
                  <a:gd name="T62" fmla="*/ 5 w 7"/>
                  <a:gd name="T63" fmla="*/ 14 h 38"/>
                  <a:gd name="T64" fmla="*/ 5 w 7"/>
                  <a:gd name="T65" fmla="*/ 14 h 38"/>
                  <a:gd name="T66" fmla="*/ 5 w 7"/>
                  <a:gd name="T67" fmla="*/ 11 h 38"/>
                  <a:gd name="T68" fmla="*/ 3 w 7"/>
                  <a:gd name="T69" fmla="*/ 11 h 38"/>
                  <a:gd name="T70" fmla="*/ 0 w 7"/>
                  <a:gd name="T71" fmla="*/ 11 h 38"/>
                  <a:gd name="T72" fmla="*/ 3 w 7"/>
                  <a:gd name="T73" fmla="*/ 4 h 38"/>
                  <a:gd name="T74" fmla="*/ 3 w 7"/>
                  <a:gd name="T75" fmla="*/ 2 h 38"/>
                  <a:gd name="T76" fmla="*/ 3 w 7"/>
                  <a:gd name="T77" fmla="*/ 2 h 38"/>
                  <a:gd name="T78" fmla="*/ 5 w 7"/>
                  <a:gd name="T79" fmla="*/ 2 h 38"/>
                  <a:gd name="T80" fmla="*/ 7 w 7"/>
                  <a:gd name="T81" fmla="*/ 0 h 38"/>
                  <a:gd name="T82" fmla="*/ 7 w 7"/>
                  <a:gd name="T83" fmla="*/ 0 h 38"/>
                  <a:gd name="T84" fmla="*/ 7 w 7"/>
                  <a:gd name="T8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38">
                    <a:moveTo>
                      <a:pt x="7" y="0"/>
                    </a:moveTo>
                    <a:lnTo>
                      <a:pt x="7" y="4"/>
                    </a:lnTo>
                    <a:lnTo>
                      <a:pt x="7" y="14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5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2" name="Freeform 200">
                <a:extLst>
                  <a:ext uri="{FF2B5EF4-FFF2-40B4-BE49-F238E27FC236}">
                    <a16:creationId xmlns:a16="http://schemas.microsoft.com/office/drawing/2014/main" id="{858A926E-B379-4A2E-B4B9-95CB1BEBF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375"/>
                <a:ext cx="6" cy="11"/>
              </a:xfrm>
              <a:custGeom>
                <a:avLst/>
                <a:gdLst>
                  <a:gd name="T0" fmla="*/ 2 w 6"/>
                  <a:gd name="T1" fmla="*/ 0 h 11"/>
                  <a:gd name="T2" fmla="*/ 4 w 6"/>
                  <a:gd name="T3" fmla="*/ 0 h 11"/>
                  <a:gd name="T4" fmla="*/ 6 w 6"/>
                  <a:gd name="T5" fmla="*/ 0 h 11"/>
                  <a:gd name="T6" fmla="*/ 6 w 6"/>
                  <a:gd name="T7" fmla="*/ 0 h 11"/>
                  <a:gd name="T8" fmla="*/ 6 w 6"/>
                  <a:gd name="T9" fmla="*/ 0 h 11"/>
                  <a:gd name="T10" fmla="*/ 6 w 6"/>
                  <a:gd name="T11" fmla="*/ 2 h 11"/>
                  <a:gd name="T12" fmla="*/ 6 w 6"/>
                  <a:gd name="T13" fmla="*/ 2 h 11"/>
                  <a:gd name="T14" fmla="*/ 6 w 6"/>
                  <a:gd name="T15" fmla="*/ 5 h 11"/>
                  <a:gd name="T16" fmla="*/ 4 w 6"/>
                  <a:gd name="T17" fmla="*/ 9 h 11"/>
                  <a:gd name="T18" fmla="*/ 4 w 6"/>
                  <a:gd name="T19" fmla="*/ 11 h 11"/>
                  <a:gd name="T20" fmla="*/ 2 w 6"/>
                  <a:gd name="T21" fmla="*/ 11 h 11"/>
                  <a:gd name="T22" fmla="*/ 2 w 6"/>
                  <a:gd name="T23" fmla="*/ 11 h 11"/>
                  <a:gd name="T24" fmla="*/ 0 w 6"/>
                  <a:gd name="T25" fmla="*/ 11 h 11"/>
                  <a:gd name="T26" fmla="*/ 0 w 6"/>
                  <a:gd name="T27" fmla="*/ 11 h 11"/>
                  <a:gd name="T28" fmla="*/ 0 w 6"/>
                  <a:gd name="T29" fmla="*/ 0 h 11"/>
                  <a:gd name="T30" fmla="*/ 2 w 6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3" name="Freeform 201">
                <a:extLst>
                  <a:ext uri="{FF2B5EF4-FFF2-40B4-BE49-F238E27FC236}">
                    <a16:creationId xmlns:a16="http://schemas.microsoft.com/office/drawing/2014/main" id="{A046392A-65C4-45B0-8D94-2EACFB8D6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368"/>
                <a:ext cx="7" cy="14"/>
              </a:xfrm>
              <a:custGeom>
                <a:avLst/>
                <a:gdLst>
                  <a:gd name="T0" fmla="*/ 7 w 7"/>
                  <a:gd name="T1" fmla="*/ 7 h 14"/>
                  <a:gd name="T2" fmla="*/ 7 w 7"/>
                  <a:gd name="T3" fmla="*/ 14 h 14"/>
                  <a:gd name="T4" fmla="*/ 5 w 7"/>
                  <a:gd name="T5" fmla="*/ 14 h 14"/>
                  <a:gd name="T6" fmla="*/ 3 w 7"/>
                  <a:gd name="T7" fmla="*/ 14 h 14"/>
                  <a:gd name="T8" fmla="*/ 0 w 7"/>
                  <a:gd name="T9" fmla="*/ 14 h 14"/>
                  <a:gd name="T10" fmla="*/ 0 w 7"/>
                  <a:gd name="T11" fmla="*/ 5 h 14"/>
                  <a:gd name="T12" fmla="*/ 0 w 7"/>
                  <a:gd name="T13" fmla="*/ 5 h 14"/>
                  <a:gd name="T14" fmla="*/ 0 w 7"/>
                  <a:gd name="T15" fmla="*/ 3 h 14"/>
                  <a:gd name="T16" fmla="*/ 0 w 7"/>
                  <a:gd name="T17" fmla="*/ 0 h 14"/>
                  <a:gd name="T18" fmla="*/ 3 w 7"/>
                  <a:gd name="T19" fmla="*/ 0 h 14"/>
                  <a:gd name="T20" fmla="*/ 5 w 7"/>
                  <a:gd name="T21" fmla="*/ 5 h 14"/>
                  <a:gd name="T22" fmla="*/ 7 w 7"/>
                  <a:gd name="T23" fmla="*/ 7 h 14"/>
                  <a:gd name="T24" fmla="*/ 7 w 7"/>
                  <a:gd name="T2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7" y="7"/>
                    </a:move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4" name="Freeform 202">
                <a:extLst>
                  <a:ext uri="{FF2B5EF4-FFF2-40B4-BE49-F238E27FC236}">
                    <a16:creationId xmlns:a16="http://schemas.microsoft.com/office/drawing/2014/main" id="{89BF4860-CEF6-4E3C-9AA0-8EB268910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382"/>
                <a:ext cx="7" cy="20"/>
              </a:xfrm>
              <a:custGeom>
                <a:avLst/>
                <a:gdLst>
                  <a:gd name="T0" fmla="*/ 7 w 7"/>
                  <a:gd name="T1" fmla="*/ 11 h 20"/>
                  <a:gd name="T2" fmla="*/ 7 w 7"/>
                  <a:gd name="T3" fmla="*/ 11 h 20"/>
                  <a:gd name="T4" fmla="*/ 7 w 7"/>
                  <a:gd name="T5" fmla="*/ 13 h 20"/>
                  <a:gd name="T6" fmla="*/ 7 w 7"/>
                  <a:gd name="T7" fmla="*/ 16 h 20"/>
                  <a:gd name="T8" fmla="*/ 7 w 7"/>
                  <a:gd name="T9" fmla="*/ 20 h 20"/>
                  <a:gd name="T10" fmla="*/ 5 w 7"/>
                  <a:gd name="T11" fmla="*/ 20 h 20"/>
                  <a:gd name="T12" fmla="*/ 3 w 7"/>
                  <a:gd name="T13" fmla="*/ 20 h 20"/>
                  <a:gd name="T14" fmla="*/ 3 w 7"/>
                  <a:gd name="T15" fmla="*/ 20 h 20"/>
                  <a:gd name="T16" fmla="*/ 0 w 7"/>
                  <a:gd name="T17" fmla="*/ 20 h 20"/>
                  <a:gd name="T18" fmla="*/ 0 w 7"/>
                  <a:gd name="T19" fmla="*/ 16 h 20"/>
                  <a:gd name="T20" fmla="*/ 0 w 7"/>
                  <a:gd name="T21" fmla="*/ 13 h 20"/>
                  <a:gd name="T22" fmla="*/ 0 w 7"/>
                  <a:gd name="T23" fmla="*/ 11 h 20"/>
                  <a:gd name="T24" fmla="*/ 0 w 7"/>
                  <a:gd name="T25" fmla="*/ 11 h 20"/>
                  <a:gd name="T26" fmla="*/ 0 w 7"/>
                  <a:gd name="T27" fmla="*/ 11 h 20"/>
                  <a:gd name="T28" fmla="*/ 0 w 7"/>
                  <a:gd name="T29" fmla="*/ 9 h 20"/>
                  <a:gd name="T30" fmla="*/ 0 w 7"/>
                  <a:gd name="T31" fmla="*/ 7 h 20"/>
                  <a:gd name="T32" fmla="*/ 0 w 7"/>
                  <a:gd name="T33" fmla="*/ 4 h 20"/>
                  <a:gd name="T34" fmla="*/ 0 w 7"/>
                  <a:gd name="T35" fmla="*/ 2 h 20"/>
                  <a:gd name="T36" fmla="*/ 0 w 7"/>
                  <a:gd name="T37" fmla="*/ 0 h 20"/>
                  <a:gd name="T38" fmla="*/ 7 w 7"/>
                  <a:gd name="T39" fmla="*/ 0 h 20"/>
                  <a:gd name="T40" fmla="*/ 7 w 7"/>
                  <a:gd name="T41" fmla="*/ 2 h 20"/>
                  <a:gd name="T42" fmla="*/ 7 w 7"/>
                  <a:gd name="T43" fmla="*/ 4 h 20"/>
                  <a:gd name="T44" fmla="*/ 7 w 7"/>
                  <a:gd name="T45" fmla="*/ 7 h 20"/>
                  <a:gd name="T46" fmla="*/ 7 w 7"/>
                  <a:gd name="T47" fmla="*/ 9 h 20"/>
                  <a:gd name="T48" fmla="*/ 7 w 7"/>
                  <a:gd name="T49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20">
                    <a:moveTo>
                      <a:pt x="7" y="11"/>
                    </a:moveTo>
                    <a:lnTo>
                      <a:pt x="7" y="11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5" name="Freeform 203">
                <a:extLst>
                  <a:ext uri="{FF2B5EF4-FFF2-40B4-BE49-F238E27FC236}">
                    <a16:creationId xmlns:a16="http://schemas.microsoft.com/office/drawing/2014/main" id="{39B9B3E1-447E-44EE-AFDF-59B4DD2C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405"/>
                <a:ext cx="7" cy="22"/>
              </a:xfrm>
              <a:custGeom>
                <a:avLst/>
                <a:gdLst>
                  <a:gd name="T0" fmla="*/ 3 w 7"/>
                  <a:gd name="T1" fmla="*/ 22 h 22"/>
                  <a:gd name="T2" fmla="*/ 0 w 7"/>
                  <a:gd name="T3" fmla="*/ 22 h 22"/>
                  <a:gd name="T4" fmla="*/ 0 w 7"/>
                  <a:gd name="T5" fmla="*/ 22 h 22"/>
                  <a:gd name="T6" fmla="*/ 0 w 7"/>
                  <a:gd name="T7" fmla="*/ 20 h 22"/>
                  <a:gd name="T8" fmla="*/ 0 w 7"/>
                  <a:gd name="T9" fmla="*/ 18 h 22"/>
                  <a:gd name="T10" fmla="*/ 0 w 7"/>
                  <a:gd name="T11" fmla="*/ 15 h 22"/>
                  <a:gd name="T12" fmla="*/ 0 w 7"/>
                  <a:gd name="T13" fmla="*/ 4 h 22"/>
                  <a:gd name="T14" fmla="*/ 0 w 7"/>
                  <a:gd name="T15" fmla="*/ 2 h 22"/>
                  <a:gd name="T16" fmla="*/ 0 w 7"/>
                  <a:gd name="T17" fmla="*/ 0 h 22"/>
                  <a:gd name="T18" fmla="*/ 3 w 7"/>
                  <a:gd name="T19" fmla="*/ 0 h 22"/>
                  <a:gd name="T20" fmla="*/ 7 w 7"/>
                  <a:gd name="T21" fmla="*/ 0 h 22"/>
                  <a:gd name="T22" fmla="*/ 7 w 7"/>
                  <a:gd name="T23" fmla="*/ 2 h 22"/>
                  <a:gd name="T24" fmla="*/ 7 w 7"/>
                  <a:gd name="T25" fmla="*/ 4 h 22"/>
                  <a:gd name="T26" fmla="*/ 7 w 7"/>
                  <a:gd name="T27" fmla="*/ 6 h 22"/>
                  <a:gd name="T28" fmla="*/ 7 w 7"/>
                  <a:gd name="T29" fmla="*/ 6 h 22"/>
                  <a:gd name="T30" fmla="*/ 7 w 7"/>
                  <a:gd name="T31" fmla="*/ 6 h 22"/>
                  <a:gd name="T32" fmla="*/ 7 w 7"/>
                  <a:gd name="T33" fmla="*/ 9 h 22"/>
                  <a:gd name="T34" fmla="*/ 7 w 7"/>
                  <a:gd name="T35" fmla="*/ 9 h 22"/>
                  <a:gd name="T36" fmla="*/ 7 w 7"/>
                  <a:gd name="T37" fmla="*/ 13 h 22"/>
                  <a:gd name="T38" fmla="*/ 7 w 7"/>
                  <a:gd name="T39" fmla="*/ 18 h 22"/>
                  <a:gd name="T40" fmla="*/ 7 w 7"/>
                  <a:gd name="T41" fmla="*/ 20 h 22"/>
                  <a:gd name="T42" fmla="*/ 3 w 7"/>
                  <a:gd name="T4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22">
                    <a:moveTo>
                      <a:pt x="3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3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6" name="Freeform 204">
                <a:extLst>
                  <a:ext uri="{FF2B5EF4-FFF2-40B4-BE49-F238E27FC236}">
                    <a16:creationId xmlns:a16="http://schemas.microsoft.com/office/drawing/2014/main" id="{5C69DF9C-B294-49EB-8EFE-13C9FEE88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405"/>
                <a:ext cx="19" cy="20"/>
              </a:xfrm>
              <a:custGeom>
                <a:avLst/>
                <a:gdLst>
                  <a:gd name="T0" fmla="*/ 19 w 19"/>
                  <a:gd name="T1" fmla="*/ 20 h 20"/>
                  <a:gd name="T2" fmla="*/ 14 w 19"/>
                  <a:gd name="T3" fmla="*/ 20 h 20"/>
                  <a:gd name="T4" fmla="*/ 12 w 19"/>
                  <a:gd name="T5" fmla="*/ 20 h 20"/>
                  <a:gd name="T6" fmla="*/ 9 w 19"/>
                  <a:gd name="T7" fmla="*/ 20 h 20"/>
                  <a:gd name="T8" fmla="*/ 7 w 19"/>
                  <a:gd name="T9" fmla="*/ 20 h 20"/>
                  <a:gd name="T10" fmla="*/ 5 w 19"/>
                  <a:gd name="T11" fmla="*/ 20 h 20"/>
                  <a:gd name="T12" fmla="*/ 3 w 19"/>
                  <a:gd name="T13" fmla="*/ 20 h 20"/>
                  <a:gd name="T14" fmla="*/ 0 w 19"/>
                  <a:gd name="T15" fmla="*/ 20 h 20"/>
                  <a:gd name="T16" fmla="*/ 0 w 19"/>
                  <a:gd name="T17" fmla="*/ 18 h 20"/>
                  <a:gd name="T18" fmla="*/ 0 w 19"/>
                  <a:gd name="T19" fmla="*/ 15 h 20"/>
                  <a:gd name="T20" fmla="*/ 0 w 19"/>
                  <a:gd name="T21" fmla="*/ 13 h 20"/>
                  <a:gd name="T22" fmla="*/ 0 w 19"/>
                  <a:gd name="T23" fmla="*/ 13 h 20"/>
                  <a:gd name="T24" fmla="*/ 0 w 19"/>
                  <a:gd name="T25" fmla="*/ 11 h 20"/>
                  <a:gd name="T26" fmla="*/ 0 w 19"/>
                  <a:gd name="T27" fmla="*/ 11 h 20"/>
                  <a:gd name="T28" fmla="*/ 0 w 19"/>
                  <a:gd name="T29" fmla="*/ 11 h 20"/>
                  <a:gd name="T30" fmla="*/ 0 w 19"/>
                  <a:gd name="T31" fmla="*/ 9 h 20"/>
                  <a:gd name="T32" fmla="*/ 0 w 19"/>
                  <a:gd name="T33" fmla="*/ 6 h 20"/>
                  <a:gd name="T34" fmla="*/ 0 w 19"/>
                  <a:gd name="T35" fmla="*/ 4 h 20"/>
                  <a:gd name="T36" fmla="*/ 0 w 19"/>
                  <a:gd name="T37" fmla="*/ 2 h 20"/>
                  <a:gd name="T38" fmla="*/ 0 w 19"/>
                  <a:gd name="T39" fmla="*/ 0 h 20"/>
                  <a:gd name="T40" fmla="*/ 3 w 19"/>
                  <a:gd name="T41" fmla="*/ 0 h 20"/>
                  <a:gd name="T42" fmla="*/ 7 w 19"/>
                  <a:gd name="T43" fmla="*/ 0 h 20"/>
                  <a:gd name="T44" fmla="*/ 9 w 19"/>
                  <a:gd name="T45" fmla="*/ 0 h 20"/>
                  <a:gd name="T46" fmla="*/ 14 w 19"/>
                  <a:gd name="T47" fmla="*/ 0 h 20"/>
                  <a:gd name="T48" fmla="*/ 19 w 19"/>
                  <a:gd name="T49" fmla="*/ 0 h 20"/>
                  <a:gd name="T50" fmla="*/ 19 w 19"/>
                  <a:gd name="T51" fmla="*/ 13 h 20"/>
                  <a:gd name="T52" fmla="*/ 19 w 19"/>
                  <a:gd name="T53" fmla="*/ 15 h 20"/>
                  <a:gd name="T54" fmla="*/ 19 w 19"/>
                  <a:gd name="T5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lnTo>
                      <a:pt x="14" y="20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9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3" name="Group 406">
              <a:extLst>
                <a:ext uri="{FF2B5EF4-FFF2-40B4-BE49-F238E27FC236}">
                  <a16:creationId xmlns:a16="http://schemas.microsoft.com/office/drawing/2014/main" id="{63380558-962F-440D-ADCB-66F07179E5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713" y="2697163"/>
              <a:ext cx="7904163" cy="2017713"/>
              <a:chOff x="311" y="1699"/>
              <a:chExt cx="4979" cy="1271"/>
            </a:xfrm>
          </p:grpSpPr>
          <p:sp>
            <p:nvSpPr>
              <p:cNvPr id="1657" name="Freeform 206">
                <a:extLst>
                  <a:ext uri="{FF2B5EF4-FFF2-40B4-BE49-F238E27FC236}">
                    <a16:creationId xmlns:a16="http://schemas.microsoft.com/office/drawing/2014/main" id="{065E6BEE-C137-4B76-B4A3-12CE184C5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375"/>
                <a:ext cx="19" cy="27"/>
              </a:xfrm>
              <a:custGeom>
                <a:avLst/>
                <a:gdLst>
                  <a:gd name="T0" fmla="*/ 19 w 19"/>
                  <a:gd name="T1" fmla="*/ 25 h 27"/>
                  <a:gd name="T2" fmla="*/ 19 w 19"/>
                  <a:gd name="T3" fmla="*/ 27 h 27"/>
                  <a:gd name="T4" fmla="*/ 14 w 19"/>
                  <a:gd name="T5" fmla="*/ 27 h 27"/>
                  <a:gd name="T6" fmla="*/ 12 w 19"/>
                  <a:gd name="T7" fmla="*/ 27 h 27"/>
                  <a:gd name="T8" fmla="*/ 9 w 19"/>
                  <a:gd name="T9" fmla="*/ 27 h 27"/>
                  <a:gd name="T10" fmla="*/ 7 w 19"/>
                  <a:gd name="T11" fmla="*/ 27 h 27"/>
                  <a:gd name="T12" fmla="*/ 5 w 19"/>
                  <a:gd name="T13" fmla="*/ 27 h 27"/>
                  <a:gd name="T14" fmla="*/ 5 w 19"/>
                  <a:gd name="T15" fmla="*/ 27 h 27"/>
                  <a:gd name="T16" fmla="*/ 3 w 19"/>
                  <a:gd name="T17" fmla="*/ 27 h 27"/>
                  <a:gd name="T18" fmla="*/ 0 w 19"/>
                  <a:gd name="T19" fmla="*/ 27 h 27"/>
                  <a:gd name="T20" fmla="*/ 0 w 19"/>
                  <a:gd name="T21" fmla="*/ 25 h 27"/>
                  <a:gd name="T22" fmla="*/ 0 w 19"/>
                  <a:gd name="T23" fmla="*/ 25 h 27"/>
                  <a:gd name="T24" fmla="*/ 0 w 19"/>
                  <a:gd name="T25" fmla="*/ 25 h 27"/>
                  <a:gd name="T26" fmla="*/ 0 w 19"/>
                  <a:gd name="T27" fmla="*/ 25 h 27"/>
                  <a:gd name="T28" fmla="*/ 0 w 19"/>
                  <a:gd name="T29" fmla="*/ 23 h 27"/>
                  <a:gd name="T30" fmla="*/ 0 w 19"/>
                  <a:gd name="T31" fmla="*/ 20 h 27"/>
                  <a:gd name="T32" fmla="*/ 0 w 19"/>
                  <a:gd name="T33" fmla="*/ 18 h 27"/>
                  <a:gd name="T34" fmla="*/ 0 w 19"/>
                  <a:gd name="T35" fmla="*/ 16 h 27"/>
                  <a:gd name="T36" fmla="*/ 0 w 19"/>
                  <a:gd name="T37" fmla="*/ 16 h 27"/>
                  <a:gd name="T38" fmla="*/ 0 w 19"/>
                  <a:gd name="T39" fmla="*/ 14 h 27"/>
                  <a:gd name="T40" fmla="*/ 0 w 19"/>
                  <a:gd name="T41" fmla="*/ 11 h 27"/>
                  <a:gd name="T42" fmla="*/ 0 w 19"/>
                  <a:gd name="T43" fmla="*/ 9 h 27"/>
                  <a:gd name="T44" fmla="*/ 0 w 19"/>
                  <a:gd name="T45" fmla="*/ 9 h 27"/>
                  <a:gd name="T46" fmla="*/ 0 w 19"/>
                  <a:gd name="T47" fmla="*/ 7 h 27"/>
                  <a:gd name="T48" fmla="*/ 0 w 19"/>
                  <a:gd name="T49" fmla="*/ 5 h 27"/>
                  <a:gd name="T50" fmla="*/ 0 w 19"/>
                  <a:gd name="T51" fmla="*/ 0 h 27"/>
                  <a:gd name="T52" fmla="*/ 3 w 19"/>
                  <a:gd name="T53" fmla="*/ 2 h 27"/>
                  <a:gd name="T54" fmla="*/ 5 w 19"/>
                  <a:gd name="T55" fmla="*/ 5 h 27"/>
                  <a:gd name="T56" fmla="*/ 5 w 19"/>
                  <a:gd name="T57" fmla="*/ 5 h 27"/>
                  <a:gd name="T58" fmla="*/ 9 w 19"/>
                  <a:gd name="T59" fmla="*/ 7 h 27"/>
                  <a:gd name="T60" fmla="*/ 9 w 19"/>
                  <a:gd name="T61" fmla="*/ 7 h 27"/>
                  <a:gd name="T62" fmla="*/ 12 w 19"/>
                  <a:gd name="T63" fmla="*/ 7 h 27"/>
                  <a:gd name="T64" fmla="*/ 14 w 19"/>
                  <a:gd name="T65" fmla="*/ 9 h 27"/>
                  <a:gd name="T66" fmla="*/ 16 w 19"/>
                  <a:gd name="T67" fmla="*/ 11 h 27"/>
                  <a:gd name="T68" fmla="*/ 16 w 19"/>
                  <a:gd name="T69" fmla="*/ 11 h 27"/>
                  <a:gd name="T70" fmla="*/ 19 w 19"/>
                  <a:gd name="T71" fmla="*/ 14 h 27"/>
                  <a:gd name="T72" fmla="*/ 19 w 19"/>
                  <a:gd name="T73" fmla="*/ 16 h 27"/>
                  <a:gd name="T74" fmla="*/ 19 w 19"/>
                  <a:gd name="T75" fmla="*/ 18 h 27"/>
                  <a:gd name="T76" fmla="*/ 19 w 19"/>
                  <a:gd name="T77" fmla="*/ 18 h 27"/>
                  <a:gd name="T78" fmla="*/ 19 w 19"/>
                  <a:gd name="T79" fmla="*/ 20 h 27"/>
                  <a:gd name="T80" fmla="*/ 19 w 19"/>
                  <a:gd name="T81" fmla="*/ 23 h 27"/>
                  <a:gd name="T82" fmla="*/ 19 w 19"/>
                  <a:gd name="T83" fmla="*/ 25 h 27"/>
                  <a:gd name="T84" fmla="*/ 19 w 19"/>
                  <a:gd name="T8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7">
                    <a:moveTo>
                      <a:pt x="19" y="25"/>
                    </a:moveTo>
                    <a:lnTo>
                      <a:pt x="19" y="27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20"/>
                    </a:lnTo>
                    <a:lnTo>
                      <a:pt x="19" y="23"/>
                    </a:lnTo>
                    <a:lnTo>
                      <a:pt x="19" y="25"/>
                    </a:lnTo>
                    <a:lnTo>
                      <a:pt x="19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8" name="Freeform 207">
                <a:extLst>
                  <a:ext uri="{FF2B5EF4-FFF2-40B4-BE49-F238E27FC236}">
                    <a16:creationId xmlns:a16="http://schemas.microsoft.com/office/drawing/2014/main" id="{3CFB9D54-287F-4886-874D-0D80B09BF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481"/>
                <a:ext cx="36" cy="39"/>
              </a:xfrm>
              <a:custGeom>
                <a:avLst/>
                <a:gdLst>
                  <a:gd name="T0" fmla="*/ 34 w 36"/>
                  <a:gd name="T1" fmla="*/ 2 h 39"/>
                  <a:gd name="T2" fmla="*/ 34 w 36"/>
                  <a:gd name="T3" fmla="*/ 7 h 39"/>
                  <a:gd name="T4" fmla="*/ 30 w 36"/>
                  <a:gd name="T5" fmla="*/ 7 h 39"/>
                  <a:gd name="T6" fmla="*/ 30 w 36"/>
                  <a:gd name="T7" fmla="*/ 9 h 39"/>
                  <a:gd name="T8" fmla="*/ 30 w 36"/>
                  <a:gd name="T9" fmla="*/ 9 h 39"/>
                  <a:gd name="T10" fmla="*/ 32 w 36"/>
                  <a:gd name="T11" fmla="*/ 9 h 39"/>
                  <a:gd name="T12" fmla="*/ 32 w 36"/>
                  <a:gd name="T13" fmla="*/ 9 h 39"/>
                  <a:gd name="T14" fmla="*/ 32 w 36"/>
                  <a:gd name="T15" fmla="*/ 14 h 39"/>
                  <a:gd name="T16" fmla="*/ 34 w 36"/>
                  <a:gd name="T17" fmla="*/ 14 h 39"/>
                  <a:gd name="T18" fmla="*/ 36 w 36"/>
                  <a:gd name="T19" fmla="*/ 14 h 39"/>
                  <a:gd name="T20" fmla="*/ 36 w 36"/>
                  <a:gd name="T21" fmla="*/ 16 h 39"/>
                  <a:gd name="T22" fmla="*/ 34 w 36"/>
                  <a:gd name="T23" fmla="*/ 16 h 39"/>
                  <a:gd name="T24" fmla="*/ 34 w 36"/>
                  <a:gd name="T25" fmla="*/ 18 h 39"/>
                  <a:gd name="T26" fmla="*/ 36 w 36"/>
                  <a:gd name="T27" fmla="*/ 18 h 39"/>
                  <a:gd name="T28" fmla="*/ 36 w 36"/>
                  <a:gd name="T29" fmla="*/ 20 h 39"/>
                  <a:gd name="T30" fmla="*/ 36 w 36"/>
                  <a:gd name="T31" fmla="*/ 23 h 39"/>
                  <a:gd name="T32" fmla="*/ 36 w 36"/>
                  <a:gd name="T33" fmla="*/ 29 h 39"/>
                  <a:gd name="T34" fmla="*/ 36 w 36"/>
                  <a:gd name="T35" fmla="*/ 39 h 39"/>
                  <a:gd name="T36" fmla="*/ 25 w 36"/>
                  <a:gd name="T37" fmla="*/ 39 h 39"/>
                  <a:gd name="T38" fmla="*/ 25 w 36"/>
                  <a:gd name="T39" fmla="*/ 36 h 39"/>
                  <a:gd name="T40" fmla="*/ 23 w 36"/>
                  <a:gd name="T41" fmla="*/ 36 h 39"/>
                  <a:gd name="T42" fmla="*/ 18 w 36"/>
                  <a:gd name="T43" fmla="*/ 36 h 39"/>
                  <a:gd name="T44" fmla="*/ 14 w 36"/>
                  <a:gd name="T45" fmla="*/ 36 h 39"/>
                  <a:gd name="T46" fmla="*/ 12 w 36"/>
                  <a:gd name="T47" fmla="*/ 36 h 39"/>
                  <a:gd name="T48" fmla="*/ 12 w 36"/>
                  <a:gd name="T49" fmla="*/ 36 h 39"/>
                  <a:gd name="T50" fmla="*/ 9 w 36"/>
                  <a:gd name="T51" fmla="*/ 36 h 39"/>
                  <a:gd name="T52" fmla="*/ 0 w 36"/>
                  <a:gd name="T53" fmla="*/ 36 h 39"/>
                  <a:gd name="T54" fmla="*/ 0 w 36"/>
                  <a:gd name="T55" fmla="*/ 36 h 39"/>
                  <a:gd name="T56" fmla="*/ 0 w 36"/>
                  <a:gd name="T57" fmla="*/ 29 h 39"/>
                  <a:gd name="T58" fmla="*/ 3 w 36"/>
                  <a:gd name="T59" fmla="*/ 29 h 39"/>
                  <a:gd name="T60" fmla="*/ 3 w 36"/>
                  <a:gd name="T61" fmla="*/ 27 h 39"/>
                  <a:gd name="T62" fmla="*/ 3 w 36"/>
                  <a:gd name="T63" fmla="*/ 25 h 39"/>
                  <a:gd name="T64" fmla="*/ 7 w 36"/>
                  <a:gd name="T65" fmla="*/ 25 h 39"/>
                  <a:gd name="T66" fmla="*/ 7 w 36"/>
                  <a:gd name="T67" fmla="*/ 23 h 39"/>
                  <a:gd name="T68" fmla="*/ 7 w 36"/>
                  <a:gd name="T69" fmla="*/ 20 h 39"/>
                  <a:gd name="T70" fmla="*/ 7 w 36"/>
                  <a:gd name="T71" fmla="*/ 18 h 39"/>
                  <a:gd name="T72" fmla="*/ 7 w 36"/>
                  <a:gd name="T73" fmla="*/ 18 h 39"/>
                  <a:gd name="T74" fmla="*/ 9 w 36"/>
                  <a:gd name="T75" fmla="*/ 16 h 39"/>
                  <a:gd name="T76" fmla="*/ 12 w 36"/>
                  <a:gd name="T77" fmla="*/ 14 h 39"/>
                  <a:gd name="T78" fmla="*/ 14 w 36"/>
                  <a:gd name="T79" fmla="*/ 14 h 39"/>
                  <a:gd name="T80" fmla="*/ 14 w 36"/>
                  <a:gd name="T81" fmla="*/ 11 h 39"/>
                  <a:gd name="T82" fmla="*/ 18 w 36"/>
                  <a:gd name="T83" fmla="*/ 11 h 39"/>
                  <a:gd name="T84" fmla="*/ 21 w 36"/>
                  <a:gd name="T85" fmla="*/ 11 h 39"/>
                  <a:gd name="T86" fmla="*/ 21 w 36"/>
                  <a:gd name="T87" fmla="*/ 9 h 39"/>
                  <a:gd name="T88" fmla="*/ 21 w 36"/>
                  <a:gd name="T89" fmla="*/ 5 h 39"/>
                  <a:gd name="T90" fmla="*/ 23 w 36"/>
                  <a:gd name="T91" fmla="*/ 2 h 39"/>
                  <a:gd name="T92" fmla="*/ 30 w 36"/>
                  <a:gd name="T93" fmla="*/ 2 h 39"/>
                  <a:gd name="T94" fmla="*/ 30 w 36"/>
                  <a:gd name="T95" fmla="*/ 0 h 39"/>
                  <a:gd name="T96" fmla="*/ 32 w 36"/>
                  <a:gd name="T97" fmla="*/ 0 h 39"/>
                  <a:gd name="T98" fmla="*/ 32 w 36"/>
                  <a:gd name="T99" fmla="*/ 0 h 39"/>
                  <a:gd name="T100" fmla="*/ 34 w 36"/>
                  <a:gd name="T10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39">
                    <a:moveTo>
                      <a:pt x="34" y="0"/>
                    </a:moveTo>
                    <a:lnTo>
                      <a:pt x="34" y="2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5"/>
                    </a:lnTo>
                    <a:lnTo>
                      <a:pt x="36" y="29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39"/>
                    </a:lnTo>
                    <a:lnTo>
                      <a:pt x="25" y="39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18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9" name="Freeform 208">
                <a:extLst>
                  <a:ext uri="{FF2B5EF4-FFF2-40B4-BE49-F238E27FC236}">
                    <a16:creationId xmlns:a16="http://schemas.microsoft.com/office/drawing/2014/main" id="{3A4E5C8D-4AB8-4FC7-9DAA-3F11E1088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501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3 h 5"/>
                  <a:gd name="T12" fmla="*/ 4 w 4"/>
                  <a:gd name="T13" fmla="*/ 3 h 5"/>
                  <a:gd name="T14" fmla="*/ 4 w 4"/>
                  <a:gd name="T15" fmla="*/ 5 h 5"/>
                  <a:gd name="T16" fmla="*/ 4 w 4"/>
                  <a:gd name="T17" fmla="*/ 5 h 5"/>
                  <a:gd name="T18" fmla="*/ 4 w 4"/>
                  <a:gd name="T19" fmla="*/ 5 h 5"/>
                  <a:gd name="T20" fmla="*/ 2 w 4"/>
                  <a:gd name="T21" fmla="*/ 5 h 5"/>
                  <a:gd name="T22" fmla="*/ 0 w 4"/>
                  <a:gd name="T23" fmla="*/ 5 h 5"/>
                  <a:gd name="T24" fmla="*/ 0 w 4"/>
                  <a:gd name="T25" fmla="*/ 3 h 5"/>
                  <a:gd name="T26" fmla="*/ 0 w 4"/>
                  <a:gd name="T27" fmla="*/ 0 h 5"/>
                  <a:gd name="T28" fmla="*/ 2 w 4"/>
                  <a:gd name="T29" fmla="*/ 0 h 5"/>
                  <a:gd name="T30" fmla="*/ 2 w 4"/>
                  <a:gd name="T31" fmla="*/ 0 h 5"/>
                  <a:gd name="T32" fmla="*/ 2 w 4"/>
                  <a:gd name="T33" fmla="*/ 0 h 5"/>
                  <a:gd name="T34" fmla="*/ 4 w 4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0" name="Freeform 209">
                <a:extLst>
                  <a:ext uri="{FF2B5EF4-FFF2-40B4-BE49-F238E27FC236}">
                    <a16:creationId xmlns:a16="http://schemas.microsoft.com/office/drawing/2014/main" id="{8C2BB355-D68B-421F-A248-159154B0B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40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1" name="Freeform 210">
                <a:extLst>
                  <a:ext uri="{FF2B5EF4-FFF2-40B4-BE49-F238E27FC236}">
                    <a16:creationId xmlns:a16="http://schemas.microsoft.com/office/drawing/2014/main" id="{095CD61D-043E-49B5-B0D1-7FFE69910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400"/>
                <a:ext cx="16" cy="14"/>
              </a:xfrm>
              <a:custGeom>
                <a:avLst/>
                <a:gdLst>
                  <a:gd name="T0" fmla="*/ 4 w 7"/>
                  <a:gd name="T1" fmla="*/ 0 h 6"/>
                  <a:gd name="T2" fmla="*/ 4 w 7"/>
                  <a:gd name="T3" fmla="*/ 0 h 6"/>
                  <a:gd name="T4" fmla="*/ 4 w 7"/>
                  <a:gd name="T5" fmla="*/ 0 h 6"/>
                  <a:gd name="T6" fmla="*/ 4 w 7"/>
                  <a:gd name="T7" fmla="*/ 1 h 6"/>
                  <a:gd name="T8" fmla="*/ 4 w 7"/>
                  <a:gd name="T9" fmla="*/ 1 h 6"/>
                  <a:gd name="T10" fmla="*/ 4 w 7"/>
                  <a:gd name="T11" fmla="*/ 0 h 6"/>
                  <a:gd name="T12" fmla="*/ 0 w 7"/>
                  <a:gd name="T13" fmla="*/ 2 h 6"/>
                  <a:gd name="T14" fmla="*/ 0 w 7"/>
                  <a:gd name="T15" fmla="*/ 3 h 6"/>
                  <a:gd name="T16" fmla="*/ 0 w 7"/>
                  <a:gd name="T17" fmla="*/ 3 h 6"/>
                  <a:gd name="T18" fmla="*/ 7 w 7"/>
                  <a:gd name="T19" fmla="*/ 6 h 6"/>
                  <a:gd name="T20" fmla="*/ 7 w 7"/>
                  <a:gd name="T21" fmla="*/ 6 h 6"/>
                  <a:gd name="T22" fmla="*/ 6 w 7"/>
                  <a:gd name="T23" fmla="*/ 5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2" name="Freeform 211">
                <a:extLst>
                  <a:ext uri="{FF2B5EF4-FFF2-40B4-BE49-F238E27FC236}">
                    <a16:creationId xmlns:a16="http://schemas.microsoft.com/office/drawing/2014/main" id="{5BC5B8CC-F339-4F4C-9610-6C6D8AA50B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9" y="2371"/>
                <a:ext cx="29" cy="29"/>
              </a:xfrm>
              <a:custGeom>
                <a:avLst/>
                <a:gdLst>
                  <a:gd name="T0" fmla="*/ 14 w 29"/>
                  <a:gd name="T1" fmla="*/ 0 h 29"/>
                  <a:gd name="T2" fmla="*/ 25 w 29"/>
                  <a:gd name="T3" fmla="*/ 0 h 29"/>
                  <a:gd name="T4" fmla="*/ 29 w 29"/>
                  <a:gd name="T5" fmla="*/ 0 h 29"/>
                  <a:gd name="T6" fmla="*/ 29 w 29"/>
                  <a:gd name="T7" fmla="*/ 2 h 29"/>
                  <a:gd name="T8" fmla="*/ 29 w 29"/>
                  <a:gd name="T9" fmla="*/ 4 h 29"/>
                  <a:gd name="T10" fmla="*/ 27 w 29"/>
                  <a:gd name="T11" fmla="*/ 6 h 29"/>
                  <a:gd name="T12" fmla="*/ 27 w 29"/>
                  <a:gd name="T13" fmla="*/ 11 h 29"/>
                  <a:gd name="T14" fmla="*/ 27 w 29"/>
                  <a:gd name="T15" fmla="*/ 13 h 29"/>
                  <a:gd name="T16" fmla="*/ 27 w 29"/>
                  <a:gd name="T17" fmla="*/ 15 h 29"/>
                  <a:gd name="T18" fmla="*/ 27 w 29"/>
                  <a:gd name="T19" fmla="*/ 15 h 29"/>
                  <a:gd name="T20" fmla="*/ 25 w 29"/>
                  <a:gd name="T21" fmla="*/ 22 h 29"/>
                  <a:gd name="T22" fmla="*/ 25 w 29"/>
                  <a:gd name="T23" fmla="*/ 24 h 29"/>
                  <a:gd name="T24" fmla="*/ 23 w 29"/>
                  <a:gd name="T25" fmla="*/ 27 h 29"/>
                  <a:gd name="T26" fmla="*/ 23 w 29"/>
                  <a:gd name="T27" fmla="*/ 29 h 29"/>
                  <a:gd name="T28" fmla="*/ 20 w 29"/>
                  <a:gd name="T29" fmla="*/ 29 h 29"/>
                  <a:gd name="T30" fmla="*/ 18 w 29"/>
                  <a:gd name="T31" fmla="*/ 29 h 29"/>
                  <a:gd name="T32" fmla="*/ 9 w 29"/>
                  <a:gd name="T33" fmla="*/ 29 h 29"/>
                  <a:gd name="T34" fmla="*/ 7 w 29"/>
                  <a:gd name="T35" fmla="*/ 29 h 29"/>
                  <a:gd name="T36" fmla="*/ 2 w 29"/>
                  <a:gd name="T37" fmla="*/ 29 h 29"/>
                  <a:gd name="T38" fmla="*/ 2 w 29"/>
                  <a:gd name="T39" fmla="*/ 22 h 29"/>
                  <a:gd name="T40" fmla="*/ 2 w 29"/>
                  <a:gd name="T41" fmla="*/ 20 h 29"/>
                  <a:gd name="T42" fmla="*/ 0 w 29"/>
                  <a:gd name="T43" fmla="*/ 20 h 29"/>
                  <a:gd name="T44" fmla="*/ 0 w 29"/>
                  <a:gd name="T45" fmla="*/ 18 h 29"/>
                  <a:gd name="T46" fmla="*/ 0 w 29"/>
                  <a:gd name="T47" fmla="*/ 18 h 29"/>
                  <a:gd name="T48" fmla="*/ 0 w 29"/>
                  <a:gd name="T49" fmla="*/ 18 h 29"/>
                  <a:gd name="T50" fmla="*/ 0 w 29"/>
                  <a:gd name="T51" fmla="*/ 15 h 29"/>
                  <a:gd name="T52" fmla="*/ 0 w 29"/>
                  <a:gd name="T53" fmla="*/ 13 h 29"/>
                  <a:gd name="T54" fmla="*/ 0 w 29"/>
                  <a:gd name="T55" fmla="*/ 11 h 29"/>
                  <a:gd name="T56" fmla="*/ 0 w 29"/>
                  <a:gd name="T57" fmla="*/ 2 h 29"/>
                  <a:gd name="T58" fmla="*/ 0 w 29"/>
                  <a:gd name="T59" fmla="*/ 2 h 29"/>
                  <a:gd name="T60" fmla="*/ 0 w 29"/>
                  <a:gd name="T61" fmla="*/ 0 h 29"/>
                  <a:gd name="T62" fmla="*/ 11 w 29"/>
                  <a:gd name="T63" fmla="*/ 0 h 29"/>
                  <a:gd name="T64" fmla="*/ 14 w 29"/>
                  <a:gd name="T65" fmla="*/ 0 h 29"/>
                  <a:gd name="T66" fmla="*/ 25 w 29"/>
                  <a:gd name="T67" fmla="*/ 6 h 29"/>
                  <a:gd name="T68" fmla="*/ 25 w 29"/>
                  <a:gd name="T69" fmla="*/ 4 h 29"/>
                  <a:gd name="T70" fmla="*/ 25 w 29"/>
                  <a:gd name="T71" fmla="*/ 4 h 29"/>
                  <a:gd name="T72" fmla="*/ 25 w 29"/>
                  <a:gd name="T73" fmla="*/ 4 h 29"/>
                  <a:gd name="T74" fmla="*/ 25 w 29"/>
                  <a:gd name="T75" fmla="*/ 4 h 29"/>
                  <a:gd name="T76" fmla="*/ 25 w 29"/>
                  <a:gd name="T77" fmla="*/ 4 h 29"/>
                  <a:gd name="T78" fmla="*/ 23 w 29"/>
                  <a:gd name="T79" fmla="*/ 4 h 29"/>
                  <a:gd name="T80" fmla="*/ 23 w 29"/>
                  <a:gd name="T81" fmla="*/ 4 h 29"/>
                  <a:gd name="T82" fmla="*/ 23 w 29"/>
                  <a:gd name="T83" fmla="*/ 4 h 29"/>
                  <a:gd name="T84" fmla="*/ 23 w 29"/>
                  <a:gd name="T85" fmla="*/ 4 h 29"/>
                  <a:gd name="T86" fmla="*/ 23 w 29"/>
                  <a:gd name="T87" fmla="*/ 4 h 29"/>
                  <a:gd name="T88" fmla="*/ 20 w 29"/>
                  <a:gd name="T89" fmla="*/ 4 h 29"/>
                  <a:gd name="T90" fmla="*/ 20 w 29"/>
                  <a:gd name="T91" fmla="*/ 4 h 29"/>
                  <a:gd name="T92" fmla="*/ 20 w 29"/>
                  <a:gd name="T93" fmla="*/ 4 h 29"/>
                  <a:gd name="T94" fmla="*/ 20 w 29"/>
                  <a:gd name="T95" fmla="*/ 4 h 29"/>
                  <a:gd name="T96" fmla="*/ 18 w 29"/>
                  <a:gd name="T97" fmla="*/ 4 h 29"/>
                  <a:gd name="T98" fmla="*/ 18 w 29"/>
                  <a:gd name="T99" fmla="*/ 4 h 29"/>
                  <a:gd name="T100" fmla="*/ 18 w 29"/>
                  <a:gd name="T101" fmla="*/ 4 h 29"/>
                  <a:gd name="T102" fmla="*/ 18 w 29"/>
                  <a:gd name="T103" fmla="*/ 9 h 29"/>
                  <a:gd name="T104" fmla="*/ 23 w 29"/>
                  <a:gd name="T105" fmla="*/ 9 h 29"/>
                  <a:gd name="T106" fmla="*/ 23 w 29"/>
                  <a:gd name="T107" fmla="*/ 9 h 29"/>
                  <a:gd name="T108" fmla="*/ 25 w 29"/>
                  <a:gd name="T109" fmla="*/ 9 h 29"/>
                  <a:gd name="T110" fmla="*/ 25 w 29"/>
                  <a:gd name="T11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5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6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5" y="22"/>
                    </a:lnTo>
                    <a:lnTo>
                      <a:pt x="25" y="24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2" y="29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4" y="0"/>
                    </a:lnTo>
                    <a:close/>
                    <a:moveTo>
                      <a:pt x="25" y="6"/>
                    </a:move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3" name="Freeform 212">
                <a:extLst>
                  <a:ext uri="{FF2B5EF4-FFF2-40B4-BE49-F238E27FC236}">
                    <a16:creationId xmlns:a16="http://schemas.microsoft.com/office/drawing/2014/main" id="{D9F48FE3-574F-4781-BEEF-B8FB2E30A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375"/>
                <a:ext cx="7" cy="5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5 h 5"/>
                  <a:gd name="T4" fmla="*/ 5 w 7"/>
                  <a:gd name="T5" fmla="*/ 5 h 5"/>
                  <a:gd name="T6" fmla="*/ 5 w 7"/>
                  <a:gd name="T7" fmla="*/ 5 h 5"/>
                  <a:gd name="T8" fmla="*/ 0 w 7"/>
                  <a:gd name="T9" fmla="*/ 5 h 5"/>
                  <a:gd name="T10" fmla="*/ 0 w 7"/>
                  <a:gd name="T11" fmla="*/ 0 h 5"/>
                  <a:gd name="T12" fmla="*/ 0 w 7"/>
                  <a:gd name="T13" fmla="*/ 0 h 5"/>
                  <a:gd name="T14" fmla="*/ 0 w 7"/>
                  <a:gd name="T15" fmla="*/ 0 h 5"/>
                  <a:gd name="T16" fmla="*/ 2 w 7"/>
                  <a:gd name="T17" fmla="*/ 0 h 5"/>
                  <a:gd name="T18" fmla="*/ 2 w 7"/>
                  <a:gd name="T19" fmla="*/ 0 h 5"/>
                  <a:gd name="T20" fmla="*/ 2 w 7"/>
                  <a:gd name="T21" fmla="*/ 0 h 5"/>
                  <a:gd name="T22" fmla="*/ 2 w 7"/>
                  <a:gd name="T23" fmla="*/ 0 h 5"/>
                  <a:gd name="T24" fmla="*/ 5 w 7"/>
                  <a:gd name="T25" fmla="*/ 0 h 5"/>
                  <a:gd name="T26" fmla="*/ 5 w 7"/>
                  <a:gd name="T27" fmla="*/ 0 h 5"/>
                  <a:gd name="T28" fmla="*/ 5 w 7"/>
                  <a:gd name="T29" fmla="*/ 0 h 5"/>
                  <a:gd name="T30" fmla="*/ 5 w 7"/>
                  <a:gd name="T31" fmla="*/ 0 h 5"/>
                  <a:gd name="T32" fmla="*/ 5 w 7"/>
                  <a:gd name="T33" fmla="*/ 0 h 5"/>
                  <a:gd name="T34" fmla="*/ 7 w 7"/>
                  <a:gd name="T35" fmla="*/ 0 h 5"/>
                  <a:gd name="T36" fmla="*/ 7 w 7"/>
                  <a:gd name="T37" fmla="*/ 0 h 5"/>
                  <a:gd name="T38" fmla="*/ 7 w 7"/>
                  <a:gd name="T39" fmla="*/ 0 h 5"/>
                  <a:gd name="T40" fmla="*/ 7 w 7"/>
                  <a:gd name="T41" fmla="*/ 0 h 5"/>
                  <a:gd name="T42" fmla="*/ 7 w 7"/>
                  <a:gd name="T43" fmla="*/ 0 h 5"/>
                  <a:gd name="T44" fmla="*/ 7 w 7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4" name="Freeform 213">
                <a:extLst>
                  <a:ext uri="{FF2B5EF4-FFF2-40B4-BE49-F238E27FC236}">
                    <a16:creationId xmlns:a16="http://schemas.microsoft.com/office/drawing/2014/main" id="{7588B05F-D2AB-46EA-B132-47AA040CC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371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3 w 3"/>
                  <a:gd name="T9" fmla="*/ 2 h 4"/>
                  <a:gd name="T10" fmla="*/ 0 w 3"/>
                  <a:gd name="T11" fmla="*/ 2 h 4"/>
                  <a:gd name="T12" fmla="*/ 0 w 3"/>
                  <a:gd name="T13" fmla="*/ 0 h 4"/>
                  <a:gd name="T14" fmla="*/ 3 w 3"/>
                  <a:gd name="T15" fmla="*/ 0 h 4"/>
                  <a:gd name="T16" fmla="*/ 3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5" name="Freeform 214">
                <a:extLst>
                  <a:ext uri="{FF2B5EF4-FFF2-40B4-BE49-F238E27FC236}">
                    <a16:creationId xmlns:a16="http://schemas.microsoft.com/office/drawing/2014/main" id="{922085C4-32F1-44B8-B187-5F1EE306E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371"/>
                <a:ext cx="27" cy="29"/>
              </a:xfrm>
              <a:custGeom>
                <a:avLst/>
                <a:gdLst>
                  <a:gd name="T0" fmla="*/ 25 w 27"/>
                  <a:gd name="T1" fmla="*/ 4 h 29"/>
                  <a:gd name="T2" fmla="*/ 25 w 27"/>
                  <a:gd name="T3" fmla="*/ 11 h 29"/>
                  <a:gd name="T4" fmla="*/ 25 w 27"/>
                  <a:gd name="T5" fmla="*/ 13 h 29"/>
                  <a:gd name="T6" fmla="*/ 25 w 27"/>
                  <a:gd name="T7" fmla="*/ 13 h 29"/>
                  <a:gd name="T8" fmla="*/ 27 w 27"/>
                  <a:gd name="T9" fmla="*/ 29 h 29"/>
                  <a:gd name="T10" fmla="*/ 22 w 27"/>
                  <a:gd name="T11" fmla="*/ 29 h 29"/>
                  <a:gd name="T12" fmla="*/ 20 w 27"/>
                  <a:gd name="T13" fmla="*/ 29 h 29"/>
                  <a:gd name="T14" fmla="*/ 18 w 27"/>
                  <a:gd name="T15" fmla="*/ 27 h 29"/>
                  <a:gd name="T16" fmla="*/ 16 w 27"/>
                  <a:gd name="T17" fmla="*/ 27 h 29"/>
                  <a:gd name="T18" fmla="*/ 16 w 27"/>
                  <a:gd name="T19" fmla="*/ 27 h 29"/>
                  <a:gd name="T20" fmla="*/ 13 w 27"/>
                  <a:gd name="T21" fmla="*/ 27 h 29"/>
                  <a:gd name="T22" fmla="*/ 7 w 27"/>
                  <a:gd name="T23" fmla="*/ 27 h 29"/>
                  <a:gd name="T24" fmla="*/ 4 w 27"/>
                  <a:gd name="T25" fmla="*/ 27 h 29"/>
                  <a:gd name="T26" fmla="*/ 4 w 27"/>
                  <a:gd name="T27" fmla="*/ 24 h 29"/>
                  <a:gd name="T28" fmla="*/ 2 w 27"/>
                  <a:gd name="T29" fmla="*/ 24 h 29"/>
                  <a:gd name="T30" fmla="*/ 0 w 27"/>
                  <a:gd name="T31" fmla="*/ 18 h 29"/>
                  <a:gd name="T32" fmla="*/ 2 w 27"/>
                  <a:gd name="T33" fmla="*/ 15 h 29"/>
                  <a:gd name="T34" fmla="*/ 4 w 27"/>
                  <a:gd name="T35" fmla="*/ 13 h 29"/>
                  <a:gd name="T36" fmla="*/ 11 w 27"/>
                  <a:gd name="T37" fmla="*/ 9 h 29"/>
                  <a:gd name="T38" fmla="*/ 13 w 27"/>
                  <a:gd name="T39" fmla="*/ 6 h 29"/>
                  <a:gd name="T40" fmla="*/ 22 w 27"/>
                  <a:gd name="T41" fmla="*/ 0 h 29"/>
                  <a:gd name="T42" fmla="*/ 22 w 27"/>
                  <a:gd name="T43" fmla="*/ 2 h 29"/>
                  <a:gd name="T44" fmla="*/ 25 w 27"/>
                  <a:gd name="T45" fmla="*/ 2 h 29"/>
                  <a:gd name="T46" fmla="*/ 25 w 27"/>
                  <a:gd name="T47" fmla="*/ 4 h 29"/>
                  <a:gd name="T48" fmla="*/ 25 w 27"/>
                  <a:gd name="T4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29">
                    <a:moveTo>
                      <a:pt x="25" y="4"/>
                    </a:moveTo>
                    <a:lnTo>
                      <a:pt x="25" y="11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7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7" y="27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11" y="9"/>
                    </a:lnTo>
                    <a:lnTo>
                      <a:pt x="13" y="6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6" name="Rectangle 215">
                <a:extLst>
                  <a:ext uri="{FF2B5EF4-FFF2-40B4-BE49-F238E27FC236}">
                    <a16:creationId xmlns:a16="http://schemas.microsoft.com/office/drawing/2014/main" id="{2D29A782-FB4F-44D9-83C8-925EF53BD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2400"/>
                <a:ext cx="1" cy="2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7" name="Freeform 216">
                <a:extLst>
                  <a:ext uri="{FF2B5EF4-FFF2-40B4-BE49-F238E27FC236}">
                    <a16:creationId xmlns:a16="http://schemas.microsoft.com/office/drawing/2014/main" id="{E7AFD723-EA1B-4038-8283-C2DFA8575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405"/>
                <a:ext cx="22" cy="20"/>
              </a:xfrm>
              <a:custGeom>
                <a:avLst/>
                <a:gdLst>
                  <a:gd name="T0" fmla="*/ 3 w 10"/>
                  <a:gd name="T1" fmla="*/ 9 h 9"/>
                  <a:gd name="T2" fmla="*/ 4 w 10"/>
                  <a:gd name="T3" fmla="*/ 8 h 9"/>
                  <a:gd name="T4" fmla="*/ 4 w 10"/>
                  <a:gd name="T5" fmla="*/ 7 h 9"/>
                  <a:gd name="T6" fmla="*/ 5 w 10"/>
                  <a:gd name="T7" fmla="*/ 6 h 9"/>
                  <a:gd name="T8" fmla="*/ 6 w 10"/>
                  <a:gd name="T9" fmla="*/ 5 h 9"/>
                  <a:gd name="T10" fmla="*/ 7 w 10"/>
                  <a:gd name="T11" fmla="*/ 4 h 9"/>
                  <a:gd name="T12" fmla="*/ 8 w 10"/>
                  <a:gd name="T13" fmla="*/ 3 h 9"/>
                  <a:gd name="T14" fmla="*/ 9 w 10"/>
                  <a:gd name="T15" fmla="*/ 3 h 9"/>
                  <a:gd name="T16" fmla="*/ 9 w 10"/>
                  <a:gd name="T17" fmla="*/ 2 h 9"/>
                  <a:gd name="T18" fmla="*/ 9 w 10"/>
                  <a:gd name="T19" fmla="*/ 2 h 9"/>
                  <a:gd name="T20" fmla="*/ 10 w 10"/>
                  <a:gd name="T21" fmla="*/ 2 h 9"/>
                  <a:gd name="T22" fmla="*/ 10 w 10"/>
                  <a:gd name="T23" fmla="*/ 1 h 9"/>
                  <a:gd name="T24" fmla="*/ 10 w 10"/>
                  <a:gd name="T25" fmla="*/ 1 h 9"/>
                  <a:gd name="T26" fmla="*/ 10 w 10"/>
                  <a:gd name="T27" fmla="*/ 1 h 9"/>
                  <a:gd name="T28" fmla="*/ 9 w 10"/>
                  <a:gd name="T29" fmla="*/ 0 h 9"/>
                  <a:gd name="T30" fmla="*/ 0 w 10"/>
                  <a:gd name="T31" fmla="*/ 7 h 9"/>
                  <a:gd name="T32" fmla="*/ 1 w 10"/>
                  <a:gd name="T33" fmla="*/ 8 h 9"/>
                  <a:gd name="T34" fmla="*/ 2 w 10"/>
                  <a:gd name="T35" fmla="*/ 8 h 9"/>
                  <a:gd name="T36" fmla="*/ 3 w 10"/>
                  <a:gd name="T37" fmla="*/ 9 h 9"/>
                  <a:gd name="T38" fmla="*/ 3 w 10"/>
                  <a:gd name="T3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9">
                    <a:moveTo>
                      <a:pt x="3" y="9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8" name="Freeform 217">
                <a:extLst>
                  <a:ext uri="{FF2B5EF4-FFF2-40B4-BE49-F238E27FC236}">
                    <a16:creationId xmlns:a16="http://schemas.microsoft.com/office/drawing/2014/main" id="{3B6BFEC6-1B65-4A96-AB0A-1429F40EF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389"/>
                <a:ext cx="25" cy="18"/>
              </a:xfrm>
              <a:custGeom>
                <a:avLst/>
                <a:gdLst>
                  <a:gd name="T0" fmla="*/ 3 w 25"/>
                  <a:gd name="T1" fmla="*/ 18 h 18"/>
                  <a:gd name="T2" fmla="*/ 3 w 25"/>
                  <a:gd name="T3" fmla="*/ 18 h 18"/>
                  <a:gd name="T4" fmla="*/ 3 w 25"/>
                  <a:gd name="T5" fmla="*/ 18 h 18"/>
                  <a:gd name="T6" fmla="*/ 0 w 25"/>
                  <a:gd name="T7" fmla="*/ 18 h 18"/>
                  <a:gd name="T8" fmla="*/ 0 w 25"/>
                  <a:gd name="T9" fmla="*/ 16 h 18"/>
                  <a:gd name="T10" fmla="*/ 0 w 25"/>
                  <a:gd name="T11" fmla="*/ 16 h 18"/>
                  <a:gd name="T12" fmla="*/ 0 w 25"/>
                  <a:gd name="T13" fmla="*/ 16 h 18"/>
                  <a:gd name="T14" fmla="*/ 21 w 25"/>
                  <a:gd name="T15" fmla="*/ 0 h 18"/>
                  <a:gd name="T16" fmla="*/ 23 w 25"/>
                  <a:gd name="T17" fmla="*/ 0 h 18"/>
                  <a:gd name="T18" fmla="*/ 23 w 25"/>
                  <a:gd name="T19" fmla="*/ 2 h 18"/>
                  <a:gd name="T20" fmla="*/ 23 w 25"/>
                  <a:gd name="T21" fmla="*/ 4 h 18"/>
                  <a:gd name="T22" fmla="*/ 23 w 25"/>
                  <a:gd name="T23" fmla="*/ 6 h 18"/>
                  <a:gd name="T24" fmla="*/ 25 w 25"/>
                  <a:gd name="T25" fmla="*/ 9 h 18"/>
                  <a:gd name="T26" fmla="*/ 23 w 25"/>
                  <a:gd name="T27" fmla="*/ 11 h 18"/>
                  <a:gd name="T28" fmla="*/ 21 w 25"/>
                  <a:gd name="T29" fmla="*/ 11 h 18"/>
                  <a:gd name="T30" fmla="*/ 21 w 25"/>
                  <a:gd name="T31" fmla="*/ 11 h 18"/>
                  <a:gd name="T32" fmla="*/ 18 w 25"/>
                  <a:gd name="T33" fmla="*/ 11 h 18"/>
                  <a:gd name="T34" fmla="*/ 18 w 25"/>
                  <a:gd name="T35" fmla="*/ 11 h 18"/>
                  <a:gd name="T36" fmla="*/ 12 w 25"/>
                  <a:gd name="T37" fmla="*/ 16 h 18"/>
                  <a:gd name="T38" fmla="*/ 9 w 25"/>
                  <a:gd name="T39" fmla="*/ 16 h 18"/>
                  <a:gd name="T40" fmla="*/ 7 w 25"/>
                  <a:gd name="T41" fmla="*/ 18 h 18"/>
                  <a:gd name="T42" fmla="*/ 5 w 25"/>
                  <a:gd name="T43" fmla="*/ 18 h 18"/>
                  <a:gd name="T44" fmla="*/ 3 w 25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18">
                    <a:moveTo>
                      <a:pt x="3" y="18"/>
                    </a:moveTo>
                    <a:lnTo>
                      <a:pt x="3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9" name="Freeform 218">
                <a:extLst>
                  <a:ext uri="{FF2B5EF4-FFF2-40B4-BE49-F238E27FC236}">
                    <a16:creationId xmlns:a16="http://schemas.microsoft.com/office/drawing/2014/main" id="{C5A38B58-69DF-4963-B448-6789D834F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2522"/>
                <a:ext cx="9" cy="11"/>
              </a:xfrm>
              <a:custGeom>
                <a:avLst/>
                <a:gdLst>
                  <a:gd name="T0" fmla="*/ 0 w 9"/>
                  <a:gd name="T1" fmla="*/ 9 h 11"/>
                  <a:gd name="T2" fmla="*/ 0 w 9"/>
                  <a:gd name="T3" fmla="*/ 2 h 11"/>
                  <a:gd name="T4" fmla="*/ 0 w 9"/>
                  <a:gd name="T5" fmla="*/ 2 h 11"/>
                  <a:gd name="T6" fmla="*/ 0 w 9"/>
                  <a:gd name="T7" fmla="*/ 2 h 11"/>
                  <a:gd name="T8" fmla="*/ 9 w 9"/>
                  <a:gd name="T9" fmla="*/ 0 h 11"/>
                  <a:gd name="T10" fmla="*/ 9 w 9"/>
                  <a:gd name="T11" fmla="*/ 11 h 11"/>
                  <a:gd name="T12" fmla="*/ 9 w 9"/>
                  <a:gd name="T13" fmla="*/ 11 h 11"/>
                  <a:gd name="T14" fmla="*/ 4 w 9"/>
                  <a:gd name="T15" fmla="*/ 11 h 11"/>
                  <a:gd name="T16" fmla="*/ 4 w 9"/>
                  <a:gd name="T17" fmla="*/ 11 h 11"/>
                  <a:gd name="T18" fmla="*/ 4 w 9"/>
                  <a:gd name="T19" fmla="*/ 11 h 11"/>
                  <a:gd name="T20" fmla="*/ 4 w 9"/>
                  <a:gd name="T21" fmla="*/ 11 h 11"/>
                  <a:gd name="T22" fmla="*/ 4 w 9"/>
                  <a:gd name="T23" fmla="*/ 11 h 11"/>
                  <a:gd name="T24" fmla="*/ 4 w 9"/>
                  <a:gd name="T25" fmla="*/ 11 h 11"/>
                  <a:gd name="T26" fmla="*/ 4 w 9"/>
                  <a:gd name="T27" fmla="*/ 11 h 11"/>
                  <a:gd name="T28" fmla="*/ 4 w 9"/>
                  <a:gd name="T29" fmla="*/ 9 h 11"/>
                  <a:gd name="T30" fmla="*/ 4 w 9"/>
                  <a:gd name="T31" fmla="*/ 9 h 11"/>
                  <a:gd name="T32" fmla="*/ 4 w 9"/>
                  <a:gd name="T33" fmla="*/ 9 h 11"/>
                  <a:gd name="T34" fmla="*/ 4 w 9"/>
                  <a:gd name="T35" fmla="*/ 9 h 11"/>
                  <a:gd name="T36" fmla="*/ 2 w 9"/>
                  <a:gd name="T37" fmla="*/ 9 h 11"/>
                  <a:gd name="T38" fmla="*/ 2 w 9"/>
                  <a:gd name="T39" fmla="*/ 9 h 11"/>
                  <a:gd name="T40" fmla="*/ 2 w 9"/>
                  <a:gd name="T41" fmla="*/ 9 h 11"/>
                  <a:gd name="T42" fmla="*/ 0 w 9"/>
                  <a:gd name="T4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9" y="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0" name="Freeform 219">
                <a:extLst>
                  <a:ext uri="{FF2B5EF4-FFF2-40B4-BE49-F238E27FC236}">
                    <a16:creationId xmlns:a16="http://schemas.microsoft.com/office/drawing/2014/main" id="{90455B99-1C93-47AD-9960-EA5CED790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2522"/>
                <a:ext cx="29" cy="31"/>
              </a:xfrm>
              <a:custGeom>
                <a:avLst/>
                <a:gdLst>
                  <a:gd name="T0" fmla="*/ 22 w 29"/>
                  <a:gd name="T1" fmla="*/ 11 h 31"/>
                  <a:gd name="T2" fmla="*/ 22 w 29"/>
                  <a:gd name="T3" fmla="*/ 13 h 31"/>
                  <a:gd name="T4" fmla="*/ 27 w 29"/>
                  <a:gd name="T5" fmla="*/ 13 h 31"/>
                  <a:gd name="T6" fmla="*/ 27 w 29"/>
                  <a:gd name="T7" fmla="*/ 13 h 31"/>
                  <a:gd name="T8" fmla="*/ 29 w 29"/>
                  <a:gd name="T9" fmla="*/ 13 h 31"/>
                  <a:gd name="T10" fmla="*/ 29 w 29"/>
                  <a:gd name="T11" fmla="*/ 13 h 31"/>
                  <a:gd name="T12" fmla="*/ 29 w 29"/>
                  <a:gd name="T13" fmla="*/ 16 h 31"/>
                  <a:gd name="T14" fmla="*/ 27 w 29"/>
                  <a:gd name="T15" fmla="*/ 18 h 31"/>
                  <a:gd name="T16" fmla="*/ 20 w 29"/>
                  <a:gd name="T17" fmla="*/ 29 h 31"/>
                  <a:gd name="T18" fmla="*/ 20 w 29"/>
                  <a:gd name="T19" fmla="*/ 29 h 31"/>
                  <a:gd name="T20" fmla="*/ 20 w 29"/>
                  <a:gd name="T21" fmla="*/ 31 h 31"/>
                  <a:gd name="T22" fmla="*/ 20 w 29"/>
                  <a:gd name="T23" fmla="*/ 31 h 31"/>
                  <a:gd name="T24" fmla="*/ 20 w 29"/>
                  <a:gd name="T25" fmla="*/ 31 h 31"/>
                  <a:gd name="T26" fmla="*/ 20 w 29"/>
                  <a:gd name="T27" fmla="*/ 29 h 31"/>
                  <a:gd name="T28" fmla="*/ 13 w 29"/>
                  <a:gd name="T29" fmla="*/ 29 h 31"/>
                  <a:gd name="T30" fmla="*/ 6 w 29"/>
                  <a:gd name="T31" fmla="*/ 29 h 31"/>
                  <a:gd name="T32" fmla="*/ 6 w 29"/>
                  <a:gd name="T33" fmla="*/ 29 h 31"/>
                  <a:gd name="T34" fmla="*/ 4 w 29"/>
                  <a:gd name="T35" fmla="*/ 29 h 31"/>
                  <a:gd name="T36" fmla="*/ 2 w 29"/>
                  <a:gd name="T37" fmla="*/ 29 h 31"/>
                  <a:gd name="T38" fmla="*/ 2 w 29"/>
                  <a:gd name="T39" fmla="*/ 22 h 31"/>
                  <a:gd name="T40" fmla="*/ 0 w 29"/>
                  <a:gd name="T41" fmla="*/ 13 h 31"/>
                  <a:gd name="T42" fmla="*/ 0 w 29"/>
                  <a:gd name="T43" fmla="*/ 11 h 31"/>
                  <a:gd name="T44" fmla="*/ 0 w 29"/>
                  <a:gd name="T45" fmla="*/ 11 h 31"/>
                  <a:gd name="T46" fmla="*/ 0 w 29"/>
                  <a:gd name="T47" fmla="*/ 9 h 31"/>
                  <a:gd name="T48" fmla="*/ 2 w 29"/>
                  <a:gd name="T49" fmla="*/ 9 h 31"/>
                  <a:gd name="T50" fmla="*/ 2 w 29"/>
                  <a:gd name="T51" fmla="*/ 9 h 31"/>
                  <a:gd name="T52" fmla="*/ 2 w 29"/>
                  <a:gd name="T53" fmla="*/ 9 h 31"/>
                  <a:gd name="T54" fmla="*/ 4 w 29"/>
                  <a:gd name="T55" fmla="*/ 9 h 31"/>
                  <a:gd name="T56" fmla="*/ 4 w 29"/>
                  <a:gd name="T57" fmla="*/ 9 h 31"/>
                  <a:gd name="T58" fmla="*/ 4 w 29"/>
                  <a:gd name="T59" fmla="*/ 9 h 31"/>
                  <a:gd name="T60" fmla="*/ 4 w 29"/>
                  <a:gd name="T61" fmla="*/ 9 h 31"/>
                  <a:gd name="T62" fmla="*/ 4 w 29"/>
                  <a:gd name="T63" fmla="*/ 11 h 31"/>
                  <a:gd name="T64" fmla="*/ 4 w 29"/>
                  <a:gd name="T65" fmla="*/ 11 h 31"/>
                  <a:gd name="T66" fmla="*/ 4 w 29"/>
                  <a:gd name="T67" fmla="*/ 11 h 31"/>
                  <a:gd name="T68" fmla="*/ 4 w 29"/>
                  <a:gd name="T69" fmla="*/ 11 h 31"/>
                  <a:gd name="T70" fmla="*/ 4 w 29"/>
                  <a:gd name="T71" fmla="*/ 11 h 31"/>
                  <a:gd name="T72" fmla="*/ 4 w 29"/>
                  <a:gd name="T73" fmla="*/ 11 h 31"/>
                  <a:gd name="T74" fmla="*/ 4 w 29"/>
                  <a:gd name="T75" fmla="*/ 11 h 31"/>
                  <a:gd name="T76" fmla="*/ 9 w 29"/>
                  <a:gd name="T77" fmla="*/ 11 h 31"/>
                  <a:gd name="T78" fmla="*/ 9 w 29"/>
                  <a:gd name="T79" fmla="*/ 11 h 31"/>
                  <a:gd name="T80" fmla="*/ 9 w 29"/>
                  <a:gd name="T81" fmla="*/ 2 h 31"/>
                  <a:gd name="T82" fmla="*/ 15 w 29"/>
                  <a:gd name="T83" fmla="*/ 0 h 31"/>
                  <a:gd name="T84" fmla="*/ 15 w 29"/>
                  <a:gd name="T85" fmla="*/ 0 h 31"/>
                  <a:gd name="T86" fmla="*/ 15 w 29"/>
                  <a:gd name="T87" fmla="*/ 7 h 31"/>
                  <a:gd name="T88" fmla="*/ 20 w 29"/>
                  <a:gd name="T89" fmla="*/ 7 h 31"/>
                  <a:gd name="T90" fmla="*/ 20 w 29"/>
                  <a:gd name="T91" fmla="*/ 9 h 31"/>
                  <a:gd name="T92" fmla="*/ 22 w 29"/>
                  <a:gd name="T93" fmla="*/ 9 h 31"/>
                  <a:gd name="T94" fmla="*/ 22 w 29"/>
                  <a:gd name="T95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" h="31">
                    <a:moveTo>
                      <a:pt x="22" y="11"/>
                    </a:moveTo>
                    <a:lnTo>
                      <a:pt x="22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6"/>
                    </a:lnTo>
                    <a:lnTo>
                      <a:pt x="27" y="18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29"/>
                    </a:lnTo>
                    <a:lnTo>
                      <a:pt x="13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2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1" name="Freeform 220">
                <a:extLst>
                  <a:ext uri="{FF2B5EF4-FFF2-40B4-BE49-F238E27FC236}">
                    <a16:creationId xmlns:a16="http://schemas.microsoft.com/office/drawing/2014/main" id="{703FAE9B-E59B-497C-86C1-8483CCFC6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348"/>
                <a:ext cx="18" cy="20"/>
              </a:xfrm>
              <a:custGeom>
                <a:avLst/>
                <a:gdLst>
                  <a:gd name="T0" fmla="*/ 18 w 18"/>
                  <a:gd name="T1" fmla="*/ 9 h 20"/>
                  <a:gd name="T2" fmla="*/ 13 w 18"/>
                  <a:gd name="T3" fmla="*/ 20 h 20"/>
                  <a:gd name="T4" fmla="*/ 11 w 18"/>
                  <a:gd name="T5" fmla="*/ 18 h 20"/>
                  <a:gd name="T6" fmla="*/ 9 w 18"/>
                  <a:gd name="T7" fmla="*/ 16 h 20"/>
                  <a:gd name="T8" fmla="*/ 7 w 18"/>
                  <a:gd name="T9" fmla="*/ 14 h 20"/>
                  <a:gd name="T10" fmla="*/ 4 w 18"/>
                  <a:gd name="T11" fmla="*/ 11 h 20"/>
                  <a:gd name="T12" fmla="*/ 2 w 18"/>
                  <a:gd name="T13" fmla="*/ 9 h 20"/>
                  <a:gd name="T14" fmla="*/ 0 w 18"/>
                  <a:gd name="T15" fmla="*/ 9 h 20"/>
                  <a:gd name="T16" fmla="*/ 0 w 18"/>
                  <a:gd name="T17" fmla="*/ 9 h 20"/>
                  <a:gd name="T18" fmla="*/ 2 w 18"/>
                  <a:gd name="T19" fmla="*/ 2 h 20"/>
                  <a:gd name="T20" fmla="*/ 4 w 18"/>
                  <a:gd name="T21" fmla="*/ 0 h 20"/>
                  <a:gd name="T22" fmla="*/ 9 w 18"/>
                  <a:gd name="T23" fmla="*/ 0 h 20"/>
                  <a:gd name="T24" fmla="*/ 7 w 18"/>
                  <a:gd name="T25" fmla="*/ 2 h 20"/>
                  <a:gd name="T26" fmla="*/ 16 w 18"/>
                  <a:gd name="T27" fmla="*/ 5 h 20"/>
                  <a:gd name="T28" fmla="*/ 16 w 18"/>
                  <a:gd name="T29" fmla="*/ 9 h 20"/>
                  <a:gd name="T30" fmla="*/ 18 w 18"/>
                  <a:gd name="T31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0">
                    <a:moveTo>
                      <a:pt x="18" y="9"/>
                    </a:moveTo>
                    <a:lnTo>
                      <a:pt x="13" y="20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2" name="Freeform 221">
                <a:extLst>
                  <a:ext uri="{FF2B5EF4-FFF2-40B4-BE49-F238E27FC236}">
                    <a16:creationId xmlns:a16="http://schemas.microsoft.com/office/drawing/2014/main" id="{C8346C1C-D9F8-475B-8366-C15AA0352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4" y="2389"/>
                <a:ext cx="16" cy="13"/>
              </a:xfrm>
              <a:custGeom>
                <a:avLst/>
                <a:gdLst>
                  <a:gd name="T0" fmla="*/ 7 w 16"/>
                  <a:gd name="T1" fmla="*/ 13 h 13"/>
                  <a:gd name="T2" fmla="*/ 0 w 16"/>
                  <a:gd name="T3" fmla="*/ 4 h 13"/>
                  <a:gd name="T4" fmla="*/ 12 w 16"/>
                  <a:gd name="T5" fmla="*/ 0 h 13"/>
                  <a:gd name="T6" fmla="*/ 12 w 16"/>
                  <a:gd name="T7" fmla="*/ 2 h 13"/>
                  <a:gd name="T8" fmla="*/ 14 w 16"/>
                  <a:gd name="T9" fmla="*/ 2 h 13"/>
                  <a:gd name="T10" fmla="*/ 14 w 16"/>
                  <a:gd name="T11" fmla="*/ 2 h 13"/>
                  <a:gd name="T12" fmla="*/ 14 w 16"/>
                  <a:gd name="T13" fmla="*/ 2 h 13"/>
                  <a:gd name="T14" fmla="*/ 14 w 16"/>
                  <a:gd name="T15" fmla="*/ 4 h 13"/>
                  <a:gd name="T16" fmla="*/ 16 w 16"/>
                  <a:gd name="T17" fmla="*/ 9 h 13"/>
                  <a:gd name="T18" fmla="*/ 7 w 16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3">
                    <a:moveTo>
                      <a:pt x="7" y="13"/>
                    </a:moveTo>
                    <a:lnTo>
                      <a:pt x="0" y="4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6" y="9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3" name="Freeform 222">
                <a:extLst>
                  <a:ext uri="{FF2B5EF4-FFF2-40B4-BE49-F238E27FC236}">
                    <a16:creationId xmlns:a16="http://schemas.microsoft.com/office/drawing/2014/main" id="{724A7A2A-3AEF-4953-B4ED-863FE0510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662"/>
                <a:ext cx="29" cy="31"/>
              </a:xfrm>
              <a:custGeom>
                <a:avLst/>
                <a:gdLst>
                  <a:gd name="T0" fmla="*/ 12 w 13"/>
                  <a:gd name="T1" fmla="*/ 2 h 14"/>
                  <a:gd name="T2" fmla="*/ 11 w 13"/>
                  <a:gd name="T3" fmla="*/ 1 h 14"/>
                  <a:gd name="T4" fmla="*/ 8 w 13"/>
                  <a:gd name="T5" fmla="*/ 1 h 14"/>
                  <a:gd name="T6" fmla="*/ 8 w 13"/>
                  <a:gd name="T7" fmla="*/ 1 h 14"/>
                  <a:gd name="T8" fmla="*/ 7 w 13"/>
                  <a:gd name="T9" fmla="*/ 1 h 14"/>
                  <a:gd name="T10" fmla="*/ 6 w 13"/>
                  <a:gd name="T11" fmla="*/ 0 h 14"/>
                  <a:gd name="T12" fmla="*/ 4 w 13"/>
                  <a:gd name="T13" fmla="*/ 0 h 14"/>
                  <a:gd name="T14" fmla="*/ 4 w 13"/>
                  <a:gd name="T15" fmla="*/ 0 h 14"/>
                  <a:gd name="T16" fmla="*/ 3 w 13"/>
                  <a:gd name="T17" fmla="*/ 0 h 14"/>
                  <a:gd name="T18" fmla="*/ 3 w 13"/>
                  <a:gd name="T19" fmla="*/ 0 h 14"/>
                  <a:gd name="T20" fmla="*/ 2 w 13"/>
                  <a:gd name="T21" fmla="*/ 1 h 14"/>
                  <a:gd name="T22" fmla="*/ 2 w 13"/>
                  <a:gd name="T23" fmla="*/ 2 h 14"/>
                  <a:gd name="T24" fmla="*/ 2 w 13"/>
                  <a:gd name="T25" fmla="*/ 3 h 14"/>
                  <a:gd name="T26" fmla="*/ 2 w 13"/>
                  <a:gd name="T27" fmla="*/ 4 h 14"/>
                  <a:gd name="T28" fmla="*/ 1 w 13"/>
                  <a:gd name="T29" fmla="*/ 7 h 14"/>
                  <a:gd name="T30" fmla="*/ 1 w 13"/>
                  <a:gd name="T31" fmla="*/ 9 h 14"/>
                  <a:gd name="T32" fmla="*/ 0 w 13"/>
                  <a:gd name="T33" fmla="*/ 10 h 14"/>
                  <a:gd name="T34" fmla="*/ 0 w 13"/>
                  <a:gd name="T35" fmla="*/ 11 h 14"/>
                  <a:gd name="T36" fmla="*/ 0 w 13"/>
                  <a:gd name="T37" fmla="*/ 11 h 14"/>
                  <a:gd name="T38" fmla="*/ 0 w 13"/>
                  <a:gd name="T39" fmla="*/ 12 h 14"/>
                  <a:gd name="T40" fmla="*/ 0 w 13"/>
                  <a:gd name="T41" fmla="*/ 13 h 14"/>
                  <a:gd name="T42" fmla="*/ 1 w 13"/>
                  <a:gd name="T43" fmla="*/ 14 h 14"/>
                  <a:gd name="T44" fmla="*/ 1 w 13"/>
                  <a:gd name="T45" fmla="*/ 14 h 14"/>
                  <a:gd name="T46" fmla="*/ 2 w 13"/>
                  <a:gd name="T47" fmla="*/ 14 h 14"/>
                  <a:gd name="T48" fmla="*/ 2 w 13"/>
                  <a:gd name="T49" fmla="*/ 14 h 14"/>
                  <a:gd name="T50" fmla="*/ 3 w 13"/>
                  <a:gd name="T51" fmla="*/ 12 h 14"/>
                  <a:gd name="T52" fmla="*/ 5 w 13"/>
                  <a:gd name="T53" fmla="*/ 10 h 14"/>
                  <a:gd name="T54" fmla="*/ 6 w 13"/>
                  <a:gd name="T55" fmla="*/ 8 h 14"/>
                  <a:gd name="T56" fmla="*/ 8 w 13"/>
                  <a:gd name="T57" fmla="*/ 6 h 14"/>
                  <a:gd name="T58" fmla="*/ 10 w 13"/>
                  <a:gd name="T59" fmla="*/ 4 h 14"/>
                  <a:gd name="T60" fmla="*/ 12 w 13"/>
                  <a:gd name="T61" fmla="*/ 3 h 14"/>
                  <a:gd name="T62" fmla="*/ 13 w 13"/>
                  <a:gd name="T63" fmla="*/ 2 h 14"/>
                  <a:gd name="T64" fmla="*/ 12 w 13"/>
                  <a:gd name="T65" fmla="*/ 2 h 14"/>
                  <a:gd name="T66" fmla="*/ 12 w 13"/>
                  <a:gd name="T6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4">
                    <a:moveTo>
                      <a:pt x="12" y="2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4" name="Freeform 223">
                <a:extLst>
                  <a:ext uri="{FF2B5EF4-FFF2-40B4-BE49-F238E27FC236}">
                    <a16:creationId xmlns:a16="http://schemas.microsoft.com/office/drawing/2014/main" id="{49D4C1AC-6CD1-4813-82D8-1A6DD1387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693"/>
                <a:ext cx="9" cy="16"/>
              </a:xfrm>
              <a:custGeom>
                <a:avLst/>
                <a:gdLst>
                  <a:gd name="T0" fmla="*/ 3 w 4"/>
                  <a:gd name="T1" fmla="*/ 7 h 7"/>
                  <a:gd name="T2" fmla="*/ 3 w 4"/>
                  <a:gd name="T3" fmla="*/ 7 h 7"/>
                  <a:gd name="T4" fmla="*/ 4 w 4"/>
                  <a:gd name="T5" fmla="*/ 1 h 7"/>
                  <a:gd name="T6" fmla="*/ 4 w 4"/>
                  <a:gd name="T7" fmla="*/ 1 h 7"/>
                  <a:gd name="T8" fmla="*/ 4 w 4"/>
                  <a:gd name="T9" fmla="*/ 1 h 7"/>
                  <a:gd name="T10" fmla="*/ 4 w 4"/>
                  <a:gd name="T11" fmla="*/ 1 h 7"/>
                  <a:gd name="T12" fmla="*/ 3 w 4"/>
                  <a:gd name="T13" fmla="*/ 1 h 7"/>
                  <a:gd name="T14" fmla="*/ 2 w 4"/>
                  <a:gd name="T15" fmla="*/ 0 h 7"/>
                  <a:gd name="T16" fmla="*/ 2 w 4"/>
                  <a:gd name="T17" fmla="*/ 0 h 7"/>
                  <a:gd name="T18" fmla="*/ 1 w 4"/>
                  <a:gd name="T19" fmla="*/ 0 h 7"/>
                  <a:gd name="T20" fmla="*/ 1 w 4"/>
                  <a:gd name="T21" fmla="*/ 0 h 7"/>
                  <a:gd name="T22" fmla="*/ 1 w 4"/>
                  <a:gd name="T23" fmla="*/ 2 h 7"/>
                  <a:gd name="T24" fmla="*/ 1 w 4"/>
                  <a:gd name="T25" fmla="*/ 2 h 7"/>
                  <a:gd name="T26" fmla="*/ 1 w 4"/>
                  <a:gd name="T27" fmla="*/ 3 h 7"/>
                  <a:gd name="T28" fmla="*/ 1 w 4"/>
                  <a:gd name="T29" fmla="*/ 4 h 7"/>
                  <a:gd name="T30" fmla="*/ 1 w 4"/>
                  <a:gd name="T31" fmla="*/ 4 h 7"/>
                  <a:gd name="T32" fmla="*/ 1 w 4"/>
                  <a:gd name="T33" fmla="*/ 4 h 7"/>
                  <a:gd name="T34" fmla="*/ 0 w 4"/>
                  <a:gd name="T35" fmla="*/ 5 h 7"/>
                  <a:gd name="T36" fmla="*/ 0 w 4"/>
                  <a:gd name="T37" fmla="*/ 5 h 7"/>
                  <a:gd name="T38" fmla="*/ 0 w 4"/>
                  <a:gd name="T39" fmla="*/ 6 h 7"/>
                  <a:gd name="T40" fmla="*/ 0 w 4"/>
                  <a:gd name="T41" fmla="*/ 7 h 7"/>
                  <a:gd name="T42" fmla="*/ 1 w 4"/>
                  <a:gd name="T43" fmla="*/ 7 h 7"/>
                  <a:gd name="T44" fmla="*/ 1 w 4"/>
                  <a:gd name="T45" fmla="*/ 7 h 7"/>
                  <a:gd name="T46" fmla="*/ 2 w 4"/>
                  <a:gd name="T47" fmla="*/ 7 h 7"/>
                  <a:gd name="T48" fmla="*/ 3 w 4"/>
                  <a:gd name="T49" fmla="*/ 7 h 7"/>
                  <a:gd name="T50" fmla="*/ 3 w 4"/>
                  <a:gd name="T5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3" y="7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5" name="Freeform 224">
                <a:extLst>
                  <a:ext uri="{FF2B5EF4-FFF2-40B4-BE49-F238E27FC236}">
                    <a16:creationId xmlns:a16="http://schemas.microsoft.com/office/drawing/2014/main" id="{EB778C81-1CEB-4064-A4AA-5EFFCFF04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711"/>
                <a:ext cx="9" cy="9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4 w 4"/>
                  <a:gd name="T5" fmla="*/ 2 h 4"/>
                  <a:gd name="T6" fmla="*/ 4 w 4"/>
                  <a:gd name="T7" fmla="*/ 2 h 4"/>
                  <a:gd name="T8" fmla="*/ 4 w 4"/>
                  <a:gd name="T9" fmla="*/ 0 h 4"/>
                  <a:gd name="T10" fmla="*/ 4 w 4"/>
                  <a:gd name="T11" fmla="*/ 0 h 4"/>
                  <a:gd name="T12" fmla="*/ 4 w 4"/>
                  <a:gd name="T13" fmla="*/ 0 h 4"/>
                  <a:gd name="T14" fmla="*/ 4 w 4"/>
                  <a:gd name="T15" fmla="*/ 0 h 4"/>
                  <a:gd name="T16" fmla="*/ 3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0 h 4"/>
                  <a:gd name="T24" fmla="*/ 1 w 4"/>
                  <a:gd name="T25" fmla="*/ 0 h 4"/>
                  <a:gd name="T26" fmla="*/ 1 w 4"/>
                  <a:gd name="T27" fmla="*/ 0 h 4"/>
                  <a:gd name="T28" fmla="*/ 0 w 4"/>
                  <a:gd name="T29" fmla="*/ 1 h 4"/>
                  <a:gd name="T30" fmla="*/ 0 w 4"/>
                  <a:gd name="T31" fmla="*/ 3 h 4"/>
                  <a:gd name="T32" fmla="*/ 0 w 4"/>
                  <a:gd name="T33" fmla="*/ 3 h 4"/>
                  <a:gd name="T34" fmla="*/ 0 w 4"/>
                  <a:gd name="T35" fmla="*/ 3 h 4"/>
                  <a:gd name="T36" fmla="*/ 0 w 4"/>
                  <a:gd name="T37" fmla="*/ 4 h 4"/>
                  <a:gd name="T38" fmla="*/ 0 w 4"/>
                  <a:gd name="T39" fmla="*/ 4 h 4"/>
                  <a:gd name="T40" fmla="*/ 0 w 4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6" name="Freeform 225">
                <a:extLst>
                  <a:ext uri="{FF2B5EF4-FFF2-40B4-BE49-F238E27FC236}">
                    <a16:creationId xmlns:a16="http://schemas.microsoft.com/office/drawing/2014/main" id="{D1BF2028-2DBB-4B33-8C11-79548A376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713"/>
                <a:ext cx="18" cy="25"/>
              </a:xfrm>
              <a:custGeom>
                <a:avLst/>
                <a:gdLst>
                  <a:gd name="T0" fmla="*/ 5 w 8"/>
                  <a:gd name="T1" fmla="*/ 11 h 11"/>
                  <a:gd name="T2" fmla="*/ 5 w 8"/>
                  <a:gd name="T3" fmla="*/ 11 h 11"/>
                  <a:gd name="T4" fmla="*/ 6 w 8"/>
                  <a:gd name="T5" fmla="*/ 11 h 11"/>
                  <a:gd name="T6" fmla="*/ 7 w 8"/>
                  <a:gd name="T7" fmla="*/ 6 h 11"/>
                  <a:gd name="T8" fmla="*/ 7 w 8"/>
                  <a:gd name="T9" fmla="*/ 6 h 11"/>
                  <a:gd name="T10" fmla="*/ 7 w 8"/>
                  <a:gd name="T11" fmla="*/ 5 h 11"/>
                  <a:gd name="T12" fmla="*/ 7 w 8"/>
                  <a:gd name="T13" fmla="*/ 5 h 11"/>
                  <a:gd name="T14" fmla="*/ 7 w 8"/>
                  <a:gd name="T15" fmla="*/ 4 h 11"/>
                  <a:gd name="T16" fmla="*/ 8 w 8"/>
                  <a:gd name="T17" fmla="*/ 2 h 11"/>
                  <a:gd name="T18" fmla="*/ 7 w 8"/>
                  <a:gd name="T19" fmla="*/ 2 h 11"/>
                  <a:gd name="T20" fmla="*/ 7 w 8"/>
                  <a:gd name="T21" fmla="*/ 1 h 11"/>
                  <a:gd name="T22" fmla="*/ 6 w 8"/>
                  <a:gd name="T23" fmla="*/ 1 h 11"/>
                  <a:gd name="T24" fmla="*/ 6 w 8"/>
                  <a:gd name="T25" fmla="*/ 1 h 11"/>
                  <a:gd name="T26" fmla="*/ 5 w 8"/>
                  <a:gd name="T27" fmla="*/ 1 h 11"/>
                  <a:gd name="T28" fmla="*/ 5 w 8"/>
                  <a:gd name="T29" fmla="*/ 1 h 11"/>
                  <a:gd name="T30" fmla="*/ 4 w 8"/>
                  <a:gd name="T31" fmla="*/ 1 h 11"/>
                  <a:gd name="T32" fmla="*/ 3 w 8"/>
                  <a:gd name="T33" fmla="*/ 1 h 11"/>
                  <a:gd name="T34" fmla="*/ 2 w 8"/>
                  <a:gd name="T35" fmla="*/ 0 h 11"/>
                  <a:gd name="T36" fmla="*/ 2 w 8"/>
                  <a:gd name="T37" fmla="*/ 0 h 11"/>
                  <a:gd name="T38" fmla="*/ 1 w 8"/>
                  <a:gd name="T39" fmla="*/ 0 h 11"/>
                  <a:gd name="T40" fmla="*/ 1 w 8"/>
                  <a:gd name="T41" fmla="*/ 0 h 11"/>
                  <a:gd name="T42" fmla="*/ 1 w 8"/>
                  <a:gd name="T43" fmla="*/ 1 h 11"/>
                  <a:gd name="T44" fmla="*/ 1 w 8"/>
                  <a:gd name="T45" fmla="*/ 2 h 11"/>
                  <a:gd name="T46" fmla="*/ 1 w 8"/>
                  <a:gd name="T47" fmla="*/ 3 h 11"/>
                  <a:gd name="T48" fmla="*/ 1 w 8"/>
                  <a:gd name="T49" fmla="*/ 4 h 11"/>
                  <a:gd name="T50" fmla="*/ 1 w 8"/>
                  <a:gd name="T51" fmla="*/ 5 h 11"/>
                  <a:gd name="T52" fmla="*/ 1 w 8"/>
                  <a:gd name="T53" fmla="*/ 6 h 11"/>
                  <a:gd name="T54" fmla="*/ 1 w 8"/>
                  <a:gd name="T55" fmla="*/ 7 h 11"/>
                  <a:gd name="T56" fmla="*/ 1 w 8"/>
                  <a:gd name="T57" fmla="*/ 8 h 11"/>
                  <a:gd name="T58" fmla="*/ 0 w 8"/>
                  <a:gd name="T59" fmla="*/ 9 h 11"/>
                  <a:gd name="T60" fmla="*/ 0 w 8"/>
                  <a:gd name="T61" fmla="*/ 10 h 11"/>
                  <a:gd name="T62" fmla="*/ 0 w 8"/>
                  <a:gd name="T63" fmla="*/ 11 h 11"/>
                  <a:gd name="T64" fmla="*/ 0 w 8"/>
                  <a:gd name="T65" fmla="*/ 11 h 11"/>
                  <a:gd name="T66" fmla="*/ 1 w 8"/>
                  <a:gd name="T67" fmla="*/ 11 h 11"/>
                  <a:gd name="T68" fmla="*/ 1 w 8"/>
                  <a:gd name="T69" fmla="*/ 11 h 11"/>
                  <a:gd name="T70" fmla="*/ 2 w 8"/>
                  <a:gd name="T71" fmla="*/ 11 h 11"/>
                  <a:gd name="T72" fmla="*/ 3 w 8"/>
                  <a:gd name="T73" fmla="*/ 11 h 11"/>
                  <a:gd name="T74" fmla="*/ 3 w 8"/>
                  <a:gd name="T75" fmla="*/ 11 h 11"/>
                  <a:gd name="T76" fmla="*/ 4 w 8"/>
                  <a:gd name="T77" fmla="*/ 11 h 11"/>
                  <a:gd name="T78" fmla="*/ 4 w 8"/>
                  <a:gd name="T79" fmla="*/ 11 h 11"/>
                  <a:gd name="T80" fmla="*/ 4 w 8"/>
                  <a:gd name="T81" fmla="*/ 11 h 11"/>
                  <a:gd name="T82" fmla="*/ 4 w 8"/>
                  <a:gd name="T83" fmla="*/ 11 h 11"/>
                  <a:gd name="T84" fmla="*/ 4 w 8"/>
                  <a:gd name="T85" fmla="*/ 11 h 11"/>
                  <a:gd name="T86" fmla="*/ 4 w 8"/>
                  <a:gd name="T87" fmla="*/ 11 h 11"/>
                  <a:gd name="T88" fmla="*/ 4 w 8"/>
                  <a:gd name="T89" fmla="*/ 11 h 11"/>
                  <a:gd name="T90" fmla="*/ 5 w 8"/>
                  <a:gd name="T9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" h="11">
                    <a:moveTo>
                      <a:pt x="5" y="11"/>
                    </a:moveTo>
                    <a:lnTo>
                      <a:pt x="5" y="11"/>
                    </a:lnTo>
                    <a:lnTo>
                      <a:pt x="6" y="1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7" name="Freeform 226">
                <a:extLst>
                  <a:ext uri="{FF2B5EF4-FFF2-40B4-BE49-F238E27FC236}">
                    <a16:creationId xmlns:a16="http://schemas.microsoft.com/office/drawing/2014/main" id="{3CF797F1-8D49-457B-AD05-74EBEE6F0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718"/>
                <a:ext cx="36" cy="20"/>
              </a:xfrm>
              <a:custGeom>
                <a:avLst/>
                <a:gdLst>
                  <a:gd name="T0" fmla="*/ 34 w 36"/>
                  <a:gd name="T1" fmla="*/ 7 h 20"/>
                  <a:gd name="T2" fmla="*/ 34 w 36"/>
                  <a:gd name="T3" fmla="*/ 7 h 20"/>
                  <a:gd name="T4" fmla="*/ 31 w 36"/>
                  <a:gd name="T5" fmla="*/ 7 h 20"/>
                  <a:gd name="T6" fmla="*/ 31 w 36"/>
                  <a:gd name="T7" fmla="*/ 9 h 20"/>
                  <a:gd name="T8" fmla="*/ 34 w 36"/>
                  <a:gd name="T9" fmla="*/ 9 h 20"/>
                  <a:gd name="T10" fmla="*/ 34 w 36"/>
                  <a:gd name="T11" fmla="*/ 7 h 20"/>
                  <a:gd name="T12" fmla="*/ 34 w 36"/>
                  <a:gd name="T13" fmla="*/ 7 h 20"/>
                  <a:gd name="T14" fmla="*/ 36 w 36"/>
                  <a:gd name="T15" fmla="*/ 7 h 20"/>
                  <a:gd name="T16" fmla="*/ 36 w 36"/>
                  <a:gd name="T17" fmla="*/ 7 h 20"/>
                  <a:gd name="T18" fmla="*/ 36 w 36"/>
                  <a:gd name="T19" fmla="*/ 9 h 20"/>
                  <a:gd name="T20" fmla="*/ 36 w 36"/>
                  <a:gd name="T21" fmla="*/ 9 h 20"/>
                  <a:gd name="T22" fmla="*/ 34 w 36"/>
                  <a:gd name="T23" fmla="*/ 9 h 20"/>
                  <a:gd name="T24" fmla="*/ 34 w 36"/>
                  <a:gd name="T25" fmla="*/ 11 h 20"/>
                  <a:gd name="T26" fmla="*/ 34 w 36"/>
                  <a:gd name="T27" fmla="*/ 13 h 20"/>
                  <a:gd name="T28" fmla="*/ 34 w 36"/>
                  <a:gd name="T29" fmla="*/ 13 h 20"/>
                  <a:gd name="T30" fmla="*/ 34 w 36"/>
                  <a:gd name="T31" fmla="*/ 13 h 20"/>
                  <a:gd name="T32" fmla="*/ 29 w 36"/>
                  <a:gd name="T33" fmla="*/ 13 h 20"/>
                  <a:gd name="T34" fmla="*/ 29 w 36"/>
                  <a:gd name="T35" fmla="*/ 13 h 20"/>
                  <a:gd name="T36" fmla="*/ 29 w 36"/>
                  <a:gd name="T37" fmla="*/ 13 h 20"/>
                  <a:gd name="T38" fmla="*/ 29 w 36"/>
                  <a:gd name="T39" fmla="*/ 16 h 20"/>
                  <a:gd name="T40" fmla="*/ 27 w 36"/>
                  <a:gd name="T41" fmla="*/ 16 h 20"/>
                  <a:gd name="T42" fmla="*/ 27 w 36"/>
                  <a:gd name="T43" fmla="*/ 18 h 20"/>
                  <a:gd name="T44" fmla="*/ 27 w 36"/>
                  <a:gd name="T45" fmla="*/ 18 h 20"/>
                  <a:gd name="T46" fmla="*/ 27 w 36"/>
                  <a:gd name="T47" fmla="*/ 18 h 20"/>
                  <a:gd name="T48" fmla="*/ 27 w 36"/>
                  <a:gd name="T49" fmla="*/ 18 h 20"/>
                  <a:gd name="T50" fmla="*/ 27 w 36"/>
                  <a:gd name="T51" fmla="*/ 18 h 20"/>
                  <a:gd name="T52" fmla="*/ 25 w 36"/>
                  <a:gd name="T53" fmla="*/ 18 h 20"/>
                  <a:gd name="T54" fmla="*/ 25 w 36"/>
                  <a:gd name="T55" fmla="*/ 18 h 20"/>
                  <a:gd name="T56" fmla="*/ 25 w 36"/>
                  <a:gd name="T57" fmla="*/ 18 h 20"/>
                  <a:gd name="T58" fmla="*/ 25 w 36"/>
                  <a:gd name="T59" fmla="*/ 18 h 20"/>
                  <a:gd name="T60" fmla="*/ 22 w 36"/>
                  <a:gd name="T61" fmla="*/ 18 h 20"/>
                  <a:gd name="T62" fmla="*/ 20 w 36"/>
                  <a:gd name="T63" fmla="*/ 18 h 20"/>
                  <a:gd name="T64" fmla="*/ 18 w 36"/>
                  <a:gd name="T65" fmla="*/ 18 h 20"/>
                  <a:gd name="T66" fmla="*/ 18 w 36"/>
                  <a:gd name="T67" fmla="*/ 18 h 20"/>
                  <a:gd name="T68" fmla="*/ 18 w 36"/>
                  <a:gd name="T69" fmla="*/ 18 h 20"/>
                  <a:gd name="T70" fmla="*/ 16 w 36"/>
                  <a:gd name="T71" fmla="*/ 18 h 20"/>
                  <a:gd name="T72" fmla="*/ 13 w 36"/>
                  <a:gd name="T73" fmla="*/ 18 h 20"/>
                  <a:gd name="T74" fmla="*/ 4 w 36"/>
                  <a:gd name="T75" fmla="*/ 20 h 20"/>
                  <a:gd name="T76" fmla="*/ 4 w 36"/>
                  <a:gd name="T77" fmla="*/ 20 h 20"/>
                  <a:gd name="T78" fmla="*/ 2 w 36"/>
                  <a:gd name="T79" fmla="*/ 20 h 20"/>
                  <a:gd name="T80" fmla="*/ 0 w 36"/>
                  <a:gd name="T81" fmla="*/ 20 h 20"/>
                  <a:gd name="T82" fmla="*/ 2 w 36"/>
                  <a:gd name="T83" fmla="*/ 11 h 20"/>
                  <a:gd name="T84" fmla="*/ 2 w 36"/>
                  <a:gd name="T85" fmla="*/ 11 h 20"/>
                  <a:gd name="T86" fmla="*/ 2 w 36"/>
                  <a:gd name="T87" fmla="*/ 9 h 20"/>
                  <a:gd name="T88" fmla="*/ 2 w 36"/>
                  <a:gd name="T89" fmla="*/ 9 h 20"/>
                  <a:gd name="T90" fmla="*/ 2 w 36"/>
                  <a:gd name="T91" fmla="*/ 7 h 20"/>
                  <a:gd name="T92" fmla="*/ 2 w 36"/>
                  <a:gd name="T93" fmla="*/ 7 h 20"/>
                  <a:gd name="T94" fmla="*/ 2 w 36"/>
                  <a:gd name="T95" fmla="*/ 7 h 20"/>
                  <a:gd name="T96" fmla="*/ 2 w 36"/>
                  <a:gd name="T97" fmla="*/ 7 h 20"/>
                  <a:gd name="T98" fmla="*/ 2 w 36"/>
                  <a:gd name="T99" fmla="*/ 7 h 20"/>
                  <a:gd name="T100" fmla="*/ 2 w 36"/>
                  <a:gd name="T101" fmla="*/ 4 h 20"/>
                  <a:gd name="T102" fmla="*/ 2 w 36"/>
                  <a:gd name="T103" fmla="*/ 4 h 20"/>
                  <a:gd name="T104" fmla="*/ 4 w 36"/>
                  <a:gd name="T105" fmla="*/ 0 h 20"/>
                  <a:gd name="T106" fmla="*/ 4 w 36"/>
                  <a:gd name="T107" fmla="*/ 0 h 20"/>
                  <a:gd name="T108" fmla="*/ 13 w 36"/>
                  <a:gd name="T109" fmla="*/ 2 h 20"/>
                  <a:gd name="T110" fmla="*/ 13 w 36"/>
                  <a:gd name="T111" fmla="*/ 2 h 20"/>
                  <a:gd name="T112" fmla="*/ 16 w 36"/>
                  <a:gd name="T113" fmla="*/ 2 h 20"/>
                  <a:gd name="T114" fmla="*/ 20 w 36"/>
                  <a:gd name="T115" fmla="*/ 4 h 20"/>
                  <a:gd name="T116" fmla="*/ 22 w 36"/>
                  <a:gd name="T117" fmla="*/ 4 h 20"/>
                  <a:gd name="T118" fmla="*/ 25 w 36"/>
                  <a:gd name="T119" fmla="*/ 4 h 20"/>
                  <a:gd name="T120" fmla="*/ 29 w 36"/>
                  <a:gd name="T121" fmla="*/ 4 h 20"/>
                  <a:gd name="T122" fmla="*/ 34 w 36"/>
                  <a:gd name="T12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20">
                    <a:moveTo>
                      <a:pt x="34" y="7"/>
                    </a:moveTo>
                    <a:lnTo>
                      <a:pt x="34" y="7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9" y="4"/>
                    </a:lnTo>
                    <a:lnTo>
                      <a:pt x="3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8" name="Freeform 227">
                <a:extLst>
                  <a:ext uri="{FF2B5EF4-FFF2-40B4-BE49-F238E27FC236}">
                    <a16:creationId xmlns:a16="http://schemas.microsoft.com/office/drawing/2014/main" id="{4FFB984D-4903-45AF-B10F-AFBF451D1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698"/>
                <a:ext cx="12" cy="20"/>
              </a:xfrm>
              <a:custGeom>
                <a:avLst/>
                <a:gdLst>
                  <a:gd name="T0" fmla="*/ 1 w 5"/>
                  <a:gd name="T1" fmla="*/ 0 h 9"/>
                  <a:gd name="T2" fmla="*/ 1 w 5"/>
                  <a:gd name="T3" fmla="*/ 0 h 9"/>
                  <a:gd name="T4" fmla="*/ 1 w 5"/>
                  <a:gd name="T5" fmla="*/ 0 h 9"/>
                  <a:gd name="T6" fmla="*/ 1 w 5"/>
                  <a:gd name="T7" fmla="*/ 0 h 9"/>
                  <a:gd name="T8" fmla="*/ 1 w 5"/>
                  <a:gd name="T9" fmla="*/ 1 h 9"/>
                  <a:gd name="T10" fmla="*/ 1 w 5"/>
                  <a:gd name="T11" fmla="*/ 1 h 9"/>
                  <a:gd name="T12" fmla="*/ 1 w 5"/>
                  <a:gd name="T13" fmla="*/ 2 h 9"/>
                  <a:gd name="T14" fmla="*/ 0 w 5"/>
                  <a:gd name="T15" fmla="*/ 4 h 9"/>
                  <a:gd name="T16" fmla="*/ 0 w 5"/>
                  <a:gd name="T17" fmla="*/ 4 h 9"/>
                  <a:gd name="T18" fmla="*/ 0 w 5"/>
                  <a:gd name="T19" fmla="*/ 6 h 9"/>
                  <a:gd name="T20" fmla="*/ 0 w 5"/>
                  <a:gd name="T21" fmla="*/ 6 h 9"/>
                  <a:gd name="T22" fmla="*/ 0 w 5"/>
                  <a:gd name="T23" fmla="*/ 7 h 9"/>
                  <a:gd name="T24" fmla="*/ 0 w 5"/>
                  <a:gd name="T25" fmla="*/ 7 h 9"/>
                  <a:gd name="T26" fmla="*/ 0 w 5"/>
                  <a:gd name="T27" fmla="*/ 7 h 9"/>
                  <a:gd name="T28" fmla="*/ 0 w 5"/>
                  <a:gd name="T29" fmla="*/ 7 h 9"/>
                  <a:gd name="T30" fmla="*/ 0 w 5"/>
                  <a:gd name="T31" fmla="*/ 7 h 9"/>
                  <a:gd name="T32" fmla="*/ 0 w 5"/>
                  <a:gd name="T33" fmla="*/ 8 h 9"/>
                  <a:gd name="T34" fmla="*/ 0 w 5"/>
                  <a:gd name="T35" fmla="*/ 8 h 9"/>
                  <a:gd name="T36" fmla="*/ 0 w 5"/>
                  <a:gd name="T37" fmla="*/ 8 h 9"/>
                  <a:gd name="T38" fmla="*/ 0 w 5"/>
                  <a:gd name="T39" fmla="*/ 8 h 9"/>
                  <a:gd name="T40" fmla="*/ 0 w 5"/>
                  <a:gd name="T41" fmla="*/ 8 h 9"/>
                  <a:gd name="T42" fmla="*/ 0 w 5"/>
                  <a:gd name="T43" fmla="*/ 9 h 9"/>
                  <a:gd name="T44" fmla="*/ 0 w 5"/>
                  <a:gd name="T45" fmla="*/ 9 h 9"/>
                  <a:gd name="T46" fmla="*/ 1 w 5"/>
                  <a:gd name="T47" fmla="*/ 9 h 9"/>
                  <a:gd name="T48" fmla="*/ 1 w 5"/>
                  <a:gd name="T49" fmla="*/ 9 h 9"/>
                  <a:gd name="T50" fmla="*/ 2 w 5"/>
                  <a:gd name="T51" fmla="*/ 9 h 9"/>
                  <a:gd name="T52" fmla="*/ 2 w 5"/>
                  <a:gd name="T53" fmla="*/ 9 h 9"/>
                  <a:gd name="T54" fmla="*/ 2 w 5"/>
                  <a:gd name="T55" fmla="*/ 9 h 9"/>
                  <a:gd name="T56" fmla="*/ 2 w 5"/>
                  <a:gd name="T57" fmla="*/ 8 h 9"/>
                  <a:gd name="T58" fmla="*/ 2 w 5"/>
                  <a:gd name="T59" fmla="*/ 8 h 9"/>
                  <a:gd name="T60" fmla="*/ 5 w 5"/>
                  <a:gd name="T61" fmla="*/ 1 h 9"/>
                  <a:gd name="T62" fmla="*/ 5 w 5"/>
                  <a:gd name="T63" fmla="*/ 1 h 9"/>
                  <a:gd name="T64" fmla="*/ 4 w 5"/>
                  <a:gd name="T65" fmla="*/ 1 h 9"/>
                  <a:gd name="T66" fmla="*/ 3 w 5"/>
                  <a:gd name="T67" fmla="*/ 1 h 9"/>
                  <a:gd name="T68" fmla="*/ 3 w 5"/>
                  <a:gd name="T69" fmla="*/ 1 h 9"/>
                  <a:gd name="T70" fmla="*/ 3 w 5"/>
                  <a:gd name="T71" fmla="*/ 1 h 9"/>
                  <a:gd name="T72" fmla="*/ 3 w 5"/>
                  <a:gd name="T73" fmla="*/ 1 h 9"/>
                  <a:gd name="T74" fmla="*/ 1 w 5"/>
                  <a:gd name="T7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" h="9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9" name="Freeform 228">
                <a:extLst>
                  <a:ext uri="{FF2B5EF4-FFF2-40B4-BE49-F238E27FC236}">
                    <a16:creationId xmlns:a16="http://schemas.microsoft.com/office/drawing/2014/main" id="{2FB0EB23-D43A-4DFF-90BC-7FEE6B616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716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2 h 2"/>
                  <a:gd name="T7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0" name="Freeform 229">
                <a:extLst>
                  <a:ext uri="{FF2B5EF4-FFF2-40B4-BE49-F238E27FC236}">
                    <a16:creationId xmlns:a16="http://schemas.microsoft.com/office/drawing/2014/main" id="{4C9F5C5B-36ED-431F-81F0-FC867A89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1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  <a:gd name="T8" fmla="*/ 0 w 2"/>
                  <a:gd name="T9" fmla="*/ 0 h 3"/>
                  <a:gd name="T10" fmla="*/ 2 w 2"/>
                  <a:gd name="T11" fmla="*/ 3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1" name="Freeform 230">
                <a:extLst>
                  <a:ext uri="{FF2B5EF4-FFF2-40B4-BE49-F238E27FC236}">
                    <a16:creationId xmlns:a16="http://schemas.microsoft.com/office/drawing/2014/main" id="{07680BFF-8CE6-434A-B8E2-FB3A15611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1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3 h 3"/>
                  <a:gd name="T18" fmla="*/ 2 w 2"/>
                  <a:gd name="T19" fmla="*/ 3 h 3"/>
                  <a:gd name="T20" fmla="*/ 2 w 2"/>
                  <a:gd name="T21" fmla="*/ 3 h 3"/>
                  <a:gd name="T22" fmla="*/ 2 w 2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2" name="Freeform 231">
                <a:extLst>
                  <a:ext uri="{FF2B5EF4-FFF2-40B4-BE49-F238E27FC236}">
                    <a16:creationId xmlns:a16="http://schemas.microsoft.com/office/drawing/2014/main" id="{24DF5A19-0E2D-4059-AD95-64097C677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693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1 w 3"/>
                  <a:gd name="T11" fmla="*/ 0 h 3"/>
                  <a:gd name="T12" fmla="*/ 1 w 3"/>
                  <a:gd name="T13" fmla="*/ 0 h 3"/>
                  <a:gd name="T14" fmla="*/ 1 w 3"/>
                  <a:gd name="T15" fmla="*/ 0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2 h 3"/>
                  <a:gd name="T26" fmla="*/ 1 w 3"/>
                  <a:gd name="T27" fmla="*/ 2 h 3"/>
                  <a:gd name="T28" fmla="*/ 1 w 3"/>
                  <a:gd name="T29" fmla="*/ 2 h 3"/>
                  <a:gd name="T30" fmla="*/ 0 w 3"/>
                  <a:gd name="T31" fmla="*/ 3 h 3"/>
                  <a:gd name="T32" fmla="*/ 0 w 3"/>
                  <a:gd name="T33" fmla="*/ 3 h 3"/>
                  <a:gd name="T34" fmla="*/ 1 w 3"/>
                  <a:gd name="T35" fmla="*/ 3 h 3"/>
                  <a:gd name="T36" fmla="*/ 2 w 3"/>
                  <a:gd name="T3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3" name="Freeform 232">
                <a:extLst>
                  <a:ext uri="{FF2B5EF4-FFF2-40B4-BE49-F238E27FC236}">
                    <a16:creationId xmlns:a16="http://schemas.microsoft.com/office/drawing/2014/main" id="{65C6862B-D54F-469B-8C21-7131B928B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691"/>
                <a:ext cx="6" cy="9"/>
              </a:xfrm>
              <a:custGeom>
                <a:avLst/>
                <a:gdLst>
                  <a:gd name="T0" fmla="*/ 2 w 6"/>
                  <a:gd name="T1" fmla="*/ 0 h 9"/>
                  <a:gd name="T2" fmla="*/ 4 w 6"/>
                  <a:gd name="T3" fmla="*/ 2 h 9"/>
                  <a:gd name="T4" fmla="*/ 4 w 6"/>
                  <a:gd name="T5" fmla="*/ 2 h 9"/>
                  <a:gd name="T6" fmla="*/ 4 w 6"/>
                  <a:gd name="T7" fmla="*/ 2 h 9"/>
                  <a:gd name="T8" fmla="*/ 4 w 6"/>
                  <a:gd name="T9" fmla="*/ 2 h 9"/>
                  <a:gd name="T10" fmla="*/ 4 w 6"/>
                  <a:gd name="T11" fmla="*/ 2 h 9"/>
                  <a:gd name="T12" fmla="*/ 4 w 6"/>
                  <a:gd name="T13" fmla="*/ 2 h 9"/>
                  <a:gd name="T14" fmla="*/ 4 w 6"/>
                  <a:gd name="T15" fmla="*/ 2 h 9"/>
                  <a:gd name="T16" fmla="*/ 6 w 6"/>
                  <a:gd name="T17" fmla="*/ 2 h 9"/>
                  <a:gd name="T18" fmla="*/ 6 w 6"/>
                  <a:gd name="T19" fmla="*/ 2 h 9"/>
                  <a:gd name="T20" fmla="*/ 6 w 6"/>
                  <a:gd name="T21" fmla="*/ 2 h 9"/>
                  <a:gd name="T22" fmla="*/ 6 w 6"/>
                  <a:gd name="T23" fmla="*/ 2 h 9"/>
                  <a:gd name="T24" fmla="*/ 6 w 6"/>
                  <a:gd name="T25" fmla="*/ 2 h 9"/>
                  <a:gd name="T26" fmla="*/ 6 w 6"/>
                  <a:gd name="T27" fmla="*/ 2 h 9"/>
                  <a:gd name="T28" fmla="*/ 6 w 6"/>
                  <a:gd name="T29" fmla="*/ 4 h 9"/>
                  <a:gd name="T30" fmla="*/ 6 w 6"/>
                  <a:gd name="T31" fmla="*/ 4 h 9"/>
                  <a:gd name="T32" fmla="*/ 6 w 6"/>
                  <a:gd name="T33" fmla="*/ 4 h 9"/>
                  <a:gd name="T34" fmla="*/ 6 w 6"/>
                  <a:gd name="T35" fmla="*/ 4 h 9"/>
                  <a:gd name="T36" fmla="*/ 6 w 6"/>
                  <a:gd name="T37" fmla="*/ 7 h 9"/>
                  <a:gd name="T38" fmla="*/ 6 w 6"/>
                  <a:gd name="T39" fmla="*/ 7 h 9"/>
                  <a:gd name="T40" fmla="*/ 6 w 6"/>
                  <a:gd name="T41" fmla="*/ 7 h 9"/>
                  <a:gd name="T42" fmla="*/ 4 w 6"/>
                  <a:gd name="T43" fmla="*/ 9 h 9"/>
                  <a:gd name="T44" fmla="*/ 4 w 6"/>
                  <a:gd name="T45" fmla="*/ 9 h 9"/>
                  <a:gd name="T46" fmla="*/ 4 w 6"/>
                  <a:gd name="T47" fmla="*/ 9 h 9"/>
                  <a:gd name="T48" fmla="*/ 0 w 6"/>
                  <a:gd name="T49" fmla="*/ 7 h 9"/>
                  <a:gd name="T50" fmla="*/ 0 w 6"/>
                  <a:gd name="T51" fmla="*/ 7 h 9"/>
                  <a:gd name="T52" fmla="*/ 0 w 6"/>
                  <a:gd name="T53" fmla="*/ 4 h 9"/>
                  <a:gd name="T54" fmla="*/ 0 w 6"/>
                  <a:gd name="T55" fmla="*/ 4 h 9"/>
                  <a:gd name="T56" fmla="*/ 2 w 6"/>
                  <a:gd name="T57" fmla="*/ 2 h 9"/>
                  <a:gd name="T58" fmla="*/ 2 w 6"/>
                  <a:gd name="T59" fmla="*/ 2 h 9"/>
                  <a:gd name="T60" fmla="*/ 2 w 6"/>
                  <a:gd name="T61" fmla="*/ 2 h 9"/>
                  <a:gd name="T62" fmla="*/ 2 w 6"/>
                  <a:gd name="T63" fmla="*/ 2 h 9"/>
                  <a:gd name="T64" fmla="*/ 2 w 6"/>
                  <a:gd name="T65" fmla="*/ 2 h 9"/>
                  <a:gd name="T66" fmla="*/ 2 w 6"/>
                  <a:gd name="T67" fmla="*/ 2 h 9"/>
                  <a:gd name="T68" fmla="*/ 2 w 6"/>
                  <a:gd name="T69" fmla="*/ 0 h 9"/>
                  <a:gd name="T70" fmla="*/ 2 w 6"/>
                  <a:gd name="T7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4" name="Freeform 233">
                <a:extLst>
                  <a:ext uri="{FF2B5EF4-FFF2-40B4-BE49-F238E27FC236}">
                    <a16:creationId xmlns:a16="http://schemas.microsoft.com/office/drawing/2014/main" id="{A4F9D86A-D94B-4A6E-87B9-BBAA50C7D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718"/>
                <a:ext cx="5" cy="13"/>
              </a:xfrm>
              <a:custGeom>
                <a:avLst/>
                <a:gdLst>
                  <a:gd name="T0" fmla="*/ 1 w 2"/>
                  <a:gd name="T1" fmla="*/ 6 h 6"/>
                  <a:gd name="T2" fmla="*/ 1 w 2"/>
                  <a:gd name="T3" fmla="*/ 6 h 6"/>
                  <a:gd name="T4" fmla="*/ 2 w 2"/>
                  <a:gd name="T5" fmla="*/ 0 h 6"/>
                  <a:gd name="T6" fmla="*/ 2 w 2"/>
                  <a:gd name="T7" fmla="*/ 0 h 6"/>
                  <a:gd name="T8" fmla="*/ 2 w 2"/>
                  <a:gd name="T9" fmla="*/ 0 h 6"/>
                  <a:gd name="T10" fmla="*/ 1 w 2"/>
                  <a:gd name="T11" fmla="*/ 1 h 6"/>
                  <a:gd name="T12" fmla="*/ 0 w 2"/>
                  <a:gd name="T13" fmla="*/ 1 h 6"/>
                  <a:gd name="T14" fmla="*/ 0 w 2"/>
                  <a:gd name="T15" fmla="*/ 1 h 6"/>
                  <a:gd name="T16" fmla="*/ 0 w 2"/>
                  <a:gd name="T17" fmla="*/ 1 h 6"/>
                  <a:gd name="T18" fmla="*/ 0 w 2"/>
                  <a:gd name="T19" fmla="*/ 2 h 6"/>
                  <a:gd name="T20" fmla="*/ 1 w 2"/>
                  <a:gd name="T21" fmla="*/ 3 h 6"/>
                  <a:gd name="T22" fmla="*/ 1 w 2"/>
                  <a:gd name="T23" fmla="*/ 4 h 6"/>
                  <a:gd name="T24" fmla="*/ 1 w 2"/>
                  <a:gd name="T25" fmla="*/ 4 h 6"/>
                  <a:gd name="T26" fmla="*/ 1 w 2"/>
                  <a:gd name="T27" fmla="*/ 5 h 6"/>
                  <a:gd name="T28" fmla="*/ 1 w 2"/>
                  <a:gd name="T29" fmla="*/ 5 h 6"/>
                  <a:gd name="T30" fmla="*/ 1 w 2"/>
                  <a:gd name="T31" fmla="*/ 6 h 6"/>
                  <a:gd name="T32" fmla="*/ 1 w 2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1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5" name="Freeform 234">
                <a:extLst>
                  <a:ext uri="{FF2B5EF4-FFF2-40B4-BE49-F238E27FC236}">
                    <a16:creationId xmlns:a16="http://schemas.microsoft.com/office/drawing/2014/main" id="{4DFB4EFD-5D19-4297-B455-62EB6A6BA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727"/>
                <a:ext cx="13" cy="4"/>
              </a:xfrm>
              <a:custGeom>
                <a:avLst/>
                <a:gdLst>
                  <a:gd name="T0" fmla="*/ 5 w 6"/>
                  <a:gd name="T1" fmla="*/ 2 h 2"/>
                  <a:gd name="T2" fmla="*/ 5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5 w 6"/>
                  <a:gd name="T9" fmla="*/ 0 h 2"/>
                  <a:gd name="T10" fmla="*/ 3 w 6"/>
                  <a:gd name="T11" fmla="*/ 0 h 2"/>
                  <a:gd name="T12" fmla="*/ 3 w 6"/>
                  <a:gd name="T13" fmla="*/ 0 h 2"/>
                  <a:gd name="T14" fmla="*/ 3 w 6"/>
                  <a:gd name="T15" fmla="*/ 0 h 2"/>
                  <a:gd name="T16" fmla="*/ 2 w 6"/>
                  <a:gd name="T17" fmla="*/ 0 h 2"/>
                  <a:gd name="T18" fmla="*/ 2 w 6"/>
                  <a:gd name="T19" fmla="*/ 0 h 2"/>
                  <a:gd name="T20" fmla="*/ 2 w 6"/>
                  <a:gd name="T21" fmla="*/ 0 h 2"/>
                  <a:gd name="T22" fmla="*/ 2 w 6"/>
                  <a:gd name="T23" fmla="*/ 0 h 2"/>
                  <a:gd name="T24" fmla="*/ 2 w 6"/>
                  <a:gd name="T25" fmla="*/ 0 h 2"/>
                  <a:gd name="T26" fmla="*/ 2 w 6"/>
                  <a:gd name="T27" fmla="*/ 1 h 2"/>
                  <a:gd name="T28" fmla="*/ 0 w 6"/>
                  <a:gd name="T29" fmla="*/ 0 h 2"/>
                  <a:gd name="T30" fmla="*/ 0 w 6"/>
                  <a:gd name="T31" fmla="*/ 1 h 2"/>
                  <a:gd name="T32" fmla="*/ 0 w 6"/>
                  <a:gd name="T33" fmla="*/ 1 h 2"/>
                  <a:gd name="T34" fmla="*/ 0 w 6"/>
                  <a:gd name="T35" fmla="*/ 1 h 2"/>
                  <a:gd name="T36" fmla="*/ 0 w 6"/>
                  <a:gd name="T37" fmla="*/ 1 h 2"/>
                  <a:gd name="T38" fmla="*/ 0 w 6"/>
                  <a:gd name="T39" fmla="*/ 2 h 2"/>
                  <a:gd name="T40" fmla="*/ 0 w 6"/>
                  <a:gd name="T41" fmla="*/ 2 h 2"/>
                  <a:gd name="T42" fmla="*/ 0 w 6"/>
                  <a:gd name="T43" fmla="*/ 2 h 2"/>
                  <a:gd name="T44" fmla="*/ 1 w 6"/>
                  <a:gd name="T45" fmla="*/ 2 h 2"/>
                  <a:gd name="T46" fmla="*/ 1 w 6"/>
                  <a:gd name="T47" fmla="*/ 2 h 2"/>
                  <a:gd name="T48" fmla="*/ 2 w 6"/>
                  <a:gd name="T49" fmla="*/ 2 h 2"/>
                  <a:gd name="T50" fmla="*/ 5 w 6"/>
                  <a:gd name="T51" fmla="*/ 2 h 2"/>
                  <a:gd name="T52" fmla="*/ 5 w 6"/>
                  <a:gd name="T5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lnTo>
                      <a:pt x="5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6" name="Freeform 235">
                <a:extLst>
                  <a:ext uri="{FF2B5EF4-FFF2-40B4-BE49-F238E27FC236}">
                    <a16:creationId xmlns:a16="http://schemas.microsoft.com/office/drawing/2014/main" id="{B8527873-473B-446D-A62D-56D4816C4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2738"/>
                <a:ext cx="47" cy="12"/>
              </a:xfrm>
              <a:custGeom>
                <a:avLst/>
                <a:gdLst>
                  <a:gd name="T0" fmla="*/ 21 w 21"/>
                  <a:gd name="T1" fmla="*/ 0 h 5"/>
                  <a:gd name="T2" fmla="*/ 21 w 21"/>
                  <a:gd name="T3" fmla="*/ 0 h 5"/>
                  <a:gd name="T4" fmla="*/ 20 w 21"/>
                  <a:gd name="T5" fmla="*/ 0 h 5"/>
                  <a:gd name="T6" fmla="*/ 20 w 21"/>
                  <a:gd name="T7" fmla="*/ 0 h 5"/>
                  <a:gd name="T8" fmla="*/ 19 w 21"/>
                  <a:gd name="T9" fmla="*/ 0 h 5"/>
                  <a:gd name="T10" fmla="*/ 18 w 21"/>
                  <a:gd name="T11" fmla="*/ 0 h 5"/>
                  <a:gd name="T12" fmla="*/ 17 w 21"/>
                  <a:gd name="T13" fmla="*/ 2 h 5"/>
                  <a:gd name="T14" fmla="*/ 17 w 21"/>
                  <a:gd name="T15" fmla="*/ 2 h 5"/>
                  <a:gd name="T16" fmla="*/ 16 w 21"/>
                  <a:gd name="T17" fmla="*/ 2 h 5"/>
                  <a:gd name="T18" fmla="*/ 16 w 21"/>
                  <a:gd name="T19" fmla="*/ 2 h 5"/>
                  <a:gd name="T20" fmla="*/ 16 w 21"/>
                  <a:gd name="T21" fmla="*/ 0 h 5"/>
                  <a:gd name="T22" fmla="*/ 16 w 21"/>
                  <a:gd name="T23" fmla="*/ 0 h 5"/>
                  <a:gd name="T24" fmla="*/ 16 w 21"/>
                  <a:gd name="T25" fmla="*/ 0 h 5"/>
                  <a:gd name="T26" fmla="*/ 10 w 21"/>
                  <a:gd name="T27" fmla="*/ 1 h 5"/>
                  <a:gd name="T28" fmla="*/ 3 w 21"/>
                  <a:gd name="T29" fmla="*/ 1 h 5"/>
                  <a:gd name="T30" fmla="*/ 1 w 21"/>
                  <a:gd name="T31" fmla="*/ 1 h 5"/>
                  <a:gd name="T32" fmla="*/ 0 w 21"/>
                  <a:gd name="T33" fmla="*/ 4 h 5"/>
                  <a:gd name="T34" fmla="*/ 0 w 21"/>
                  <a:gd name="T35" fmla="*/ 4 h 5"/>
                  <a:gd name="T36" fmla="*/ 1 w 21"/>
                  <a:gd name="T37" fmla="*/ 4 h 5"/>
                  <a:gd name="T38" fmla="*/ 1 w 21"/>
                  <a:gd name="T39" fmla="*/ 4 h 5"/>
                  <a:gd name="T40" fmla="*/ 1 w 21"/>
                  <a:gd name="T41" fmla="*/ 5 h 5"/>
                  <a:gd name="T42" fmla="*/ 1 w 21"/>
                  <a:gd name="T43" fmla="*/ 5 h 5"/>
                  <a:gd name="T44" fmla="*/ 5 w 21"/>
                  <a:gd name="T45" fmla="*/ 5 h 5"/>
                  <a:gd name="T46" fmla="*/ 5 w 21"/>
                  <a:gd name="T47" fmla="*/ 5 h 5"/>
                  <a:gd name="T48" fmla="*/ 6 w 21"/>
                  <a:gd name="T49" fmla="*/ 5 h 5"/>
                  <a:gd name="T50" fmla="*/ 7 w 21"/>
                  <a:gd name="T51" fmla="*/ 5 h 5"/>
                  <a:gd name="T52" fmla="*/ 7 w 21"/>
                  <a:gd name="T53" fmla="*/ 5 h 5"/>
                  <a:gd name="T54" fmla="*/ 8 w 21"/>
                  <a:gd name="T55" fmla="*/ 5 h 5"/>
                  <a:gd name="T56" fmla="*/ 10 w 21"/>
                  <a:gd name="T57" fmla="*/ 5 h 5"/>
                  <a:gd name="T58" fmla="*/ 10 w 21"/>
                  <a:gd name="T59" fmla="*/ 5 h 5"/>
                  <a:gd name="T60" fmla="*/ 10 w 21"/>
                  <a:gd name="T61" fmla="*/ 4 h 5"/>
                  <a:gd name="T62" fmla="*/ 10 w 21"/>
                  <a:gd name="T63" fmla="*/ 4 h 5"/>
                  <a:gd name="T64" fmla="*/ 10 w 21"/>
                  <a:gd name="T65" fmla="*/ 3 h 5"/>
                  <a:gd name="T66" fmla="*/ 11 w 21"/>
                  <a:gd name="T67" fmla="*/ 3 h 5"/>
                  <a:gd name="T68" fmla="*/ 12 w 21"/>
                  <a:gd name="T69" fmla="*/ 3 h 5"/>
                  <a:gd name="T70" fmla="*/ 12 w 21"/>
                  <a:gd name="T71" fmla="*/ 4 h 5"/>
                  <a:gd name="T72" fmla="*/ 13 w 21"/>
                  <a:gd name="T73" fmla="*/ 5 h 5"/>
                  <a:gd name="T74" fmla="*/ 14 w 21"/>
                  <a:gd name="T75" fmla="*/ 5 h 5"/>
                  <a:gd name="T76" fmla="*/ 14 w 21"/>
                  <a:gd name="T77" fmla="*/ 5 h 5"/>
                  <a:gd name="T78" fmla="*/ 14 w 21"/>
                  <a:gd name="T79" fmla="*/ 5 h 5"/>
                  <a:gd name="T80" fmla="*/ 15 w 21"/>
                  <a:gd name="T81" fmla="*/ 5 h 5"/>
                  <a:gd name="T82" fmla="*/ 17 w 21"/>
                  <a:gd name="T83" fmla="*/ 5 h 5"/>
                  <a:gd name="T84" fmla="*/ 20 w 21"/>
                  <a:gd name="T85" fmla="*/ 4 h 5"/>
                  <a:gd name="T86" fmla="*/ 20 w 21"/>
                  <a:gd name="T87" fmla="*/ 4 h 5"/>
                  <a:gd name="T88" fmla="*/ 21 w 21"/>
                  <a:gd name="T89" fmla="*/ 4 h 5"/>
                  <a:gd name="T90" fmla="*/ 21 w 21"/>
                  <a:gd name="T91" fmla="*/ 4 h 5"/>
                  <a:gd name="T92" fmla="*/ 20 w 21"/>
                  <a:gd name="T93" fmla="*/ 4 h 5"/>
                  <a:gd name="T94" fmla="*/ 21 w 21"/>
                  <a:gd name="T95" fmla="*/ 3 h 5"/>
                  <a:gd name="T96" fmla="*/ 21 w 21"/>
                  <a:gd name="T97" fmla="*/ 2 h 5"/>
                  <a:gd name="T98" fmla="*/ 21 w 21"/>
                  <a:gd name="T99" fmla="*/ 2 h 5"/>
                  <a:gd name="T100" fmla="*/ 21 w 21"/>
                  <a:gd name="T101" fmla="*/ 2 h 5"/>
                  <a:gd name="T102" fmla="*/ 21 w 21"/>
                  <a:gd name="T103" fmla="*/ 0 h 5"/>
                  <a:gd name="T104" fmla="*/ 21 w 21"/>
                  <a:gd name="T105" fmla="*/ 0 h 5"/>
                  <a:gd name="T106" fmla="*/ 21 w 21"/>
                  <a:gd name="T107" fmla="*/ 0 h 5"/>
                  <a:gd name="T108" fmla="*/ 21 w 21"/>
                  <a:gd name="T109" fmla="*/ 0 h 5"/>
                  <a:gd name="T110" fmla="*/ 21 w 21"/>
                  <a:gd name="T1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" h="5">
                    <a:moveTo>
                      <a:pt x="21" y="0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7" name="Freeform 236">
                <a:extLst>
                  <a:ext uri="{FF2B5EF4-FFF2-40B4-BE49-F238E27FC236}">
                    <a16:creationId xmlns:a16="http://schemas.microsoft.com/office/drawing/2014/main" id="{44BF3478-E67C-473A-9F95-3E742FF58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707"/>
                <a:ext cx="20" cy="13"/>
              </a:xfrm>
              <a:custGeom>
                <a:avLst/>
                <a:gdLst>
                  <a:gd name="T0" fmla="*/ 4 w 20"/>
                  <a:gd name="T1" fmla="*/ 0 h 13"/>
                  <a:gd name="T2" fmla="*/ 7 w 20"/>
                  <a:gd name="T3" fmla="*/ 0 h 13"/>
                  <a:gd name="T4" fmla="*/ 7 w 20"/>
                  <a:gd name="T5" fmla="*/ 0 h 13"/>
                  <a:gd name="T6" fmla="*/ 7 w 20"/>
                  <a:gd name="T7" fmla="*/ 0 h 13"/>
                  <a:gd name="T8" fmla="*/ 9 w 20"/>
                  <a:gd name="T9" fmla="*/ 0 h 13"/>
                  <a:gd name="T10" fmla="*/ 9 w 20"/>
                  <a:gd name="T11" fmla="*/ 0 h 13"/>
                  <a:gd name="T12" fmla="*/ 9 w 20"/>
                  <a:gd name="T13" fmla="*/ 0 h 13"/>
                  <a:gd name="T14" fmla="*/ 9 w 20"/>
                  <a:gd name="T15" fmla="*/ 0 h 13"/>
                  <a:gd name="T16" fmla="*/ 11 w 20"/>
                  <a:gd name="T17" fmla="*/ 0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6 w 20"/>
                  <a:gd name="T25" fmla="*/ 2 h 13"/>
                  <a:gd name="T26" fmla="*/ 18 w 20"/>
                  <a:gd name="T27" fmla="*/ 2 h 13"/>
                  <a:gd name="T28" fmla="*/ 18 w 20"/>
                  <a:gd name="T29" fmla="*/ 2 h 13"/>
                  <a:gd name="T30" fmla="*/ 20 w 20"/>
                  <a:gd name="T31" fmla="*/ 2 h 13"/>
                  <a:gd name="T32" fmla="*/ 20 w 20"/>
                  <a:gd name="T33" fmla="*/ 4 h 13"/>
                  <a:gd name="T34" fmla="*/ 18 w 20"/>
                  <a:gd name="T35" fmla="*/ 9 h 13"/>
                  <a:gd name="T36" fmla="*/ 18 w 20"/>
                  <a:gd name="T37" fmla="*/ 9 h 13"/>
                  <a:gd name="T38" fmla="*/ 16 w 20"/>
                  <a:gd name="T39" fmla="*/ 9 h 13"/>
                  <a:gd name="T40" fmla="*/ 16 w 20"/>
                  <a:gd name="T41" fmla="*/ 9 h 13"/>
                  <a:gd name="T42" fmla="*/ 16 w 20"/>
                  <a:gd name="T43" fmla="*/ 9 h 13"/>
                  <a:gd name="T44" fmla="*/ 16 w 20"/>
                  <a:gd name="T45" fmla="*/ 9 h 13"/>
                  <a:gd name="T46" fmla="*/ 13 w 20"/>
                  <a:gd name="T47" fmla="*/ 11 h 13"/>
                  <a:gd name="T48" fmla="*/ 13 w 20"/>
                  <a:gd name="T49" fmla="*/ 13 h 13"/>
                  <a:gd name="T50" fmla="*/ 13 w 20"/>
                  <a:gd name="T51" fmla="*/ 13 h 13"/>
                  <a:gd name="T52" fmla="*/ 13 w 20"/>
                  <a:gd name="T53" fmla="*/ 13 h 13"/>
                  <a:gd name="T54" fmla="*/ 11 w 20"/>
                  <a:gd name="T55" fmla="*/ 11 h 13"/>
                  <a:gd name="T56" fmla="*/ 11 w 20"/>
                  <a:gd name="T57" fmla="*/ 11 h 13"/>
                  <a:gd name="T58" fmla="*/ 11 w 20"/>
                  <a:gd name="T59" fmla="*/ 9 h 13"/>
                  <a:gd name="T60" fmla="*/ 11 w 20"/>
                  <a:gd name="T61" fmla="*/ 6 h 13"/>
                  <a:gd name="T62" fmla="*/ 2 w 20"/>
                  <a:gd name="T63" fmla="*/ 4 h 13"/>
                  <a:gd name="T64" fmla="*/ 2 w 20"/>
                  <a:gd name="T65" fmla="*/ 4 h 13"/>
                  <a:gd name="T66" fmla="*/ 2 w 20"/>
                  <a:gd name="T67" fmla="*/ 2 h 13"/>
                  <a:gd name="T68" fmla="*/ 0 w 20"/>
                  <a:gd name="T69" fmla="*/ 2 h 13"/>
                  <a:gd name="T70" fmla="*/ 2 w 20"/>
                  <a:gd name="T71" fmla="*/ 0 h 13"/>
                  <a:gd name="T72" fmla="*/ 2 w 20"/>
                  <a:gd name="T73" fmla="*/ 0 h 13"/>
                  <a:gd name="T74" fmla="*/ 4 w 20"/>
                  <a:gd name="T75" fmla="*/ 0 h 13"/>
                  <a:gd name="T76" fmla="*/ 4 w 20"/>
                  <a:gd name="T77" fmla="*/ 0 h 13"/>
                  <a:gd name="T78" fmla="*/ 4 w 20"/>
                  <a:gd name="T79" fmla="*/ 0 h 13"/>
                  <a:gd name="T80" fmla="*/ 4 w 20"/>
                  <a:gd name="T8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13">
                    <a:moveTo>
                      <a:pt x="4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8" name="Freeform 237">
                <a:extLst>
                  <a:ext uri="{FF2B5EF4-FFF2-40B4-BE49-F238E27FC236}">
                    <a16:creationId xmlns:a16="http://schemas.microsoft.com/office/drawing/2014/main" id="{23617EBE-A470-4CA9-956F-5802F2EB2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2680"/>
                <a:ext cx="7" cy="13"/>
              </a:xfrm>
              <a:custGeom>
                <a:avLst/>
                <a:gdLst>
                  <a:gd name="T0" fmla="*/ 7 w 7"/>
                  <a:gd name="T1" fmla="*/ 0 h 13"/>
                  <a:gd name="T2" fmla="*/ 7 w 7"/>
                  <a:gd name="T3" fmla="*/ 0 h 13"/>
                  <a:gd name="T4" fmla="*/ 7 w 7"/>
                  <a:gd name="T5" fmla="*/ 0 h 13"/>
                  <a:gd name="T6" fmla="*/ 7 w 7"/>
                  <a:gd name="T7" fmla="*/ 2 h 13"/>
                  <a:gd name="T8" fmla="*/ 5 w 7"/>
                  <a:gd name="T9" fmla="*/ 6 h 13"/>
                  <a:gd name="T10" fmla="*/ 5 w 7"/>
                  <a:gd name="T11" fmla="*/ 6 h 13"/>
                  <a:gd name="T12" fmla="*/ 2 w 7"/>
                  <a:gd name="T13" fmla="*/ 13 h 13"/>
                  <a:gd name="T14" fmla="*/ 2 w 7"/>
                  <a:gd name="T15" fmla="*/ 13 h 13"/>
                  <a:gd name="T16" fmla="*/ 0 w 7"/>
                  <a:gd name="T17" fmla="*/ 13 h 13"/>
                  <a:gd name="T18" fmla="*/ 0 w 7"/>
                  <a:gd name="T19" fmla="*/ 4 h 13"/>
                  <a:gd name="T20" fmla="*/ 2 w 7"/>
                  <a:gd name="T21" fmla="*/ 2 h 13"/>
                  <a:gd name="T22" fmla="*/ 2 w 7"/>
                  <a:gd name="T23" fmla="*/ 0 h 13"/>
                  <a:gd name="T24" fmla="*/ 2 w 7"/>
                  <a:gd name="T25" fmla="*/ 0 h 13"/>
                  <a:gd name="T26" fmla="*/ 7 w 7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9" name="Freeform 238">
                <a:extLst>
                  <a:ext uri="{FF2B5EF4-FFF2-40B4-BE49-F238E27FC236}">
                    <a16:creationId xmlns:a16="http://schemas.microsoft.com/office/drawing/2014/main" id="{92C55B72-D5EA-4F5A-ADDD-5AEE1C03D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680"/>
                <a:ext cx="16" cy="15"/>
              </a:xfrm>
              <a:custGeom>
                <a:avLst/>
                <a:gdLst>
                  <a:gd name="T0" fmla="*/ 0 w 16"/>
                  <a:gd name="T1" fmla="*/ 13 h 15"/>
                  <a:gd name="T2" fmla="*/ 0 w 16"/>
                  <a:gd name="T3" fmla="*/ 13 h 15"/>
                  <a:gd name="T4" fmla="*/ 3 w 16"/>
                  <a:gd name="T5" fmla="*/ 6 h 15"/>
                  <a:gd name="T6" fmla="*/ 3 w 16"/>
                  <a:gd name="T7" fmla="*/ 6 h 15"/>
                  <a:gd name="T8" fmla="*/ 5 w 16"/>
                  <a:gd name="T9" fmla="*/ 2 h 15"/>
                  <a:gd name="T10" fmla="*/ 5 w 16"/>
                  <a:gd name="T11" fmla="*/ 0 h 15"/>
                  <a:gd name="T12" fmla="*/ 5 w 16"/>
                  <a:gd name="T13" fmla="*/ 0 h 15"/>
                  <a:gd name="T14" fmla="*/ 5 w 16"/>
                  <a:gd name="T15" fmla="*/ 0 h 15"/>
                  <a:gd name="T16" fmla="*/ 7 w 16"/>
                  <a:gd name="T17" fmla="*/ 0 h 15"/>
                  <a:gd name="T18" fmla="*/ 12 w 16"/>
                  <a:gd name="T19" fmla="*/ 2 h 15"/>
                  <a:gd name="T20" fmla="*/ 16 w 16"/>
                  <a:gd name="T21" fmla="*/ 2 h 15"/>
                  <a:gd name="T22" fmla="*/ 12 w 16"/>
                  <a:gd name="T23" fmla="*/ 15 h 15"/>
                  <a:gd name="T24" fmla="*/ 12 w 16"/>
                  <a:gd name="T25" fmla="*/ 15 h 15"/>
                  <a:gd name="T26" fmla="*/ 9 w 16"/>
                  <a:gd name="T27" fmla="*/ 15 h 15"/>
                  <a:gd name="T28" fmla="*/ 7 w 16"/>
                  <a:gd name="T29" fmla="*/ 15 h 15"/>
                  <a:gd name="T30" fmla="*/ 3 w 16"/>
                  <a:gd name="T31" fmla="*/ 13 h 15"/>
                  <a:gd name="T32" fmla="*/ 0 w 16"/>
                  <a:gd name="T33" fmla="*/ 13 h 15"/>
                  <a:gd name="T34" fmla="*/ 0 w 16"/>
                  <a:gd name="T3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5">
                    <a:moveTo>
                      <a:pt x="0" y="13"/>
                    </a:moveTo>
                    <a:lnTo>
                      <a:pt x="0" y="1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0" name="Freeform 239">
                <a:extLst>
                  <a:ext uri="{FF2B5EF4-FFF2-40B4-BE49-F238E27FC236}">
                    <a16:creationId xmlns:a16="http://schemas.microsoft.com/office/drawing/2014/main" id="{F1A420AD-EE6A-4C05-A90A-13A2DF5709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3" y="2720"/>
                <a:ext cx="40" cy="50"/>
              </a:xfrm>
              <a:custGeom>
                <a:avLst/>
                <a:gdLst>
                  <a:gd name="T0" fmla="*/ 16 w 18"/>
                  <a:gd name="T1" fmla="*/ 6 h 22"/>
                  <a:gd name="T2" fmla="*/ 16 w 18"/>
                  <a:gd name="T3" fmla="*/ 5 h 22"/>
                  <a:gd name="T4" fmla="*/ 15 w 18"/>
                  <a:gd name="T5" fmla="*/ 3 h 22"/>
                  <a:gd name="T6" fmla="*/ 15 w 18"/>
                  <a:gd name="T7" fmla="*/ 2 h 22"/>
                  <a:gd name="T8" fmla="*/ 14 w 18"/>
                  <a:gd name="T9" fmla="*/ 0 h 22"/>
                  <a:gd name="T10" fmla="*/ 13 w 18"/>
                  <a:gd name="T11" fmla="*/ 1 h 22"/>
                  <a:gd name="T12" fmla="*/ 11 w 18"/>
                  <a:gd name="T13" fmla="*/ 1 h 22"/>
                  <a:gd name="T14" fmla="*/ 11 w 18"/>
                  <a:gd name="T15" fmla="*/ 1 h 22"/>
                  <a:gd name="T16" fmla="*/ 10 w 18"/>
                  <a:gd name="T17" fmla="*/ 2 h 22"/>
                  <a:gd name="T18" fmla="*/ 9 w 18"/>
                  <a:gd name="T19" fmla="*/ 2 h 22"/>
                  <a:gd name="T20" fmla="*/ 8 w 18"/>
                  <a:gd name="T21" fmla="*/ 2 h 22"/>
                  <a:gd name="T22" fmla="*/ 6 w 18"/>
                  <a:gd name="T23" fmla="*/ 3 h 22"/>
                  <a:gd name="T24" fmla="*/ 6 w 18"/>
                  <a:gd name="T25" fmla="*/ 3 h 22"/>
                  <a:gd name="T26" fmla="*/ 4 w 18"/>
                  <a:gd name="T27" fmla="*/ 3 h 22"/>
                  <a:gd name="T28" fmla="*/ 3 w 18"/>
                  <a:gd name="T29" fmla="*/ 4 h 22"/>
                  <a:gd name="T30" fmla="*/ 2 w 18"/>
                  <a:gd name="T31" fmla="*/ 4 h 22"/>
                  <a:gd name="T32" fmla="*/ 1 w 18"/>
                  <a:gd name="T33" fmla="*/ 5 h 22"/>
                  <a:gd name="T34" fmla="*/ 0 w 18"/>
                  <a:gd name="T35" fmla="*/ 5 h 22"/>
                  <a:gd name="T36" fmla="*/ 0 w 18"/>
                  <a:gd name="T37" fmla="*/ 6 h 22"/>
                  <a:gd name="T38" fmla="*/ 0 w 18"/>
                  <a:gd name="T39" fmla="*/ 6 h 22"/>
                  <a:gd name="T40" fmla="*/ 0 w 18"/>
                  <a:gd name="T41" fmla="*/ 6 h 22"/>
                  <a:gd name="T42" fmla="*/ 1 w 18"/>
                  <a:gd name="T43" fmla="*/ 8 h 22"/>
                  <a:gd name="T44" fmla="*/ 1 w 18"/>
                  <a:gd name="T45" fmla="*/ 9 h 22"/>
                  <a:gd name="T46" fmla="*/ 2 w 18"/>
                  <a:gd name="T47" fmla="*/ 11 h 22"/>
                  <a:gd name="T48" fmla="*/ 2 w 18"/>
                  <a:gd name="T49" fmla="*/ 12 h 22"/>
                  <a:gd name="T50" fmla="*/ 2 w 18"/>
                  <a:gd name="T51" fmla="*/ 13 h 22"/>
                  <a:gd name="T52" fmla="*/ 4 w 18"/>
                  <a:gd name="T53" fmla="*/ 16 h 22"/>
                  <a:gd name="T54" fmla="*/ 4 w 18"/>
                  <a:gd name="T55" fmla="*/ 17 h 22"/>
                  <a:gd name="T56" fmla="*/ 5 w 18"/>
                  <a:gd name="T57" fmla="*/ 18 h 22"/>
                  <a:gd name="T58" fmla="*/ 6 w 18"/>
                  <a:gd name="T59" fmla="*/ 20 h 22"/>
                  <a:gd name="T60" fmla="*/ 7 w 18"/>
                  <a:gd name="T61" fmla="*/ 21 h 22"/>
                  <a:gd name="T62" fmla="*/ 7 w 18"/>
                  <a:gd name="T63" fmla="*/ 22 h 22"/>
                  <a:gd name="T64" fmla="*/ 8 w 18"/>
                  <a:gd name="T65" fmla="*/ 21 h 22"/>
                  <a:gd name="T66" fmla="*/ 7 w 18"/>
                  <a:gd name="T67" fmla="*/ 19 h 22"/>
                  <a:gd name="T68" fmla="*/ 6 w 18"/>
                  <a:gd name="T69" fmla="*/ 18 h 22"/>
                  <a:gd name="T70" fmla="*/ 7 w 18"/>
                  <a:gd name="T71" fmla="*/ 18 h 22"/>
                  <a:gd name="T72" fmla="*/ 9 w 18"/>
                  <a:gd name="T73" fmla="*/ 19 h 22"/>
                  <a:gd name="T74" fmla="*/ 9 w 18"/>
                  <a:gd name="T75" fmla="*/ 20 h 22"/>
                  <a:gd name="T76" fmla="*/ 9 w 18"/>
                  <a:gd name="T77" fmla="*/ 21 h 22"/>
                  <a:gd name="T78" fmla="*/ 10 w 18"/>
                  <a:gd name="T79" fmla="*/ 20 h 22"/>
                  <a:gd name="T80" fmla="*/ 12 w 18"/>
                  <a:gd name="T81" fmla="*/ 19 h 22"/>
                  <a:gd name="T82" fmla="*/ 16 w 18"/>
                  <a:gd name="T83" fmla="*/ 17 h 22"/>
                  <a:gd name="T84" fmla="*/ 18 w 18"/>
                  <a:gd name="T85" fmla="*/ 15 h 22"/>
                  <a:gd name="T86" fmla="*/ 16 w 18"/>
                  <a:gd name="T87" fmla="*/ 9 h 22"/>
                  <a:gd name="T88" fmla="*/ 16 w 18"/>
                  <a:gd name="T89" fmla="*/ 8 h 22"/>
                  <a:gd name="T90" fmla="*/ 16 w 18"/>
                  <a:gd name="T91" fmla="*/ 8 h 22"/>
                  <a:gd name="T92" fmla="*/ 16 w 18"/>
                  <a:gd name="T93" fmla="*/ 8 h 22"/>
                  <a:gd name="T94" fmla="*/ 16 w 18"/>
                  <a:gd name="T95" fmla="*/ 6 h 22"/>
                  <a:gd name="T96" fmla="*/ 4 w 18"/>
                  <a:gd name="T97" fmla="*/ 9 h 22"/>
                  <a:gd name="T98" fmla="*/ 5 w 18"/>
                  <a:gd name="T99" fmla="*/ 10 h 22"/>
                  <a:gd name="T100" fmla="*/ 5 w 18"/>
                  <a:gd name="T101" fmla="*/ 9 h 22"/>
                  <a:gd name="T102" fmla="*/ 4 w 18"/>
                  <a:gd name="T103" fmla="*/ 8 h 22"/>
                  <a:gd name="T104" fmla="*/ 4 w 18"/>
                  <a:gd name="T10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" h="22">
                    <a:moveTo>
                      <a:pt x="16" y="6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moveTo>
                      <a:pt x="4" y="9"/>
                    </a:moveTo>
                    <a:lnTo>
                      <a:pt x="4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1" name="Freeform 240">
                <a:extLst>
                  <a:ext uri="{FF2B5EF4-FFF2-40B4-BE49-F238E27FC236}">
                    <a16:creationId xmlns:a16="http://schemas.microsoft.com/office/drawing/2014/main" id="{AC510ECC-99DA-4AC0-B24F-32C0BA5E6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73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5 h 5"/>
                  <a:gd name="T4" fmla="*/ 0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2 w 2"/>
                  <a:gd name="T11" fmla="*/ 2 h 5"/>
                  <a:gd name="T12" fmla="*/ 2 w 2"/>
                  <a:gd name="T13" fmla="*/ 2 h 5"/>
                  <a:gd name="T14" fmla="*/ 2 w 2"/>
                  <a:gd name="T15" fmla="*/ 2 h 5"/>
                  <a:gd name="T16" fmla="*/ 2 w 2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2" name="Freeform 241">
                <a:extLst>
                  <a:ext uri="{FF2B5EF4-FFF2-40B4-BE49-F238E27FC236}">
                    <a16:creationId xmlns:a16="http://schemas.microsoft.com/office/drawing/2014/main" id="{66C2FD37-1D8B-4A93-BCE2-B92BAFB3C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759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9 h 9"/>
                  <a:gd name="T4" fmla="*/ 7 w 7"/>
                  <a:gd name="T5" fmla="*/ 9 h 9"/>
                  <a:gd name="T6" fmla="*/ 7 w 7"/>
                  <a:gd name="T7" fmla="*/ 9 h 9"/>
                  <a:gd name="T8" fmla="*/ 5 w 7"/>
                  <a:gd name="T9" fmla="*/ 9 h 9"/>
                  <a:gd name="T10" fmla="*/ 5 w 7"/>
                  <a:gd name="T11" fmla="*/ 9 h 9"/>
                  <a:gd name="T12" fmla="*/ 2 w 7"/>
                  <a:gd name="T13" fmla="*/ 6 h 9"/>
                  <a:gd name="T14" fmla="*/ 2 w 7"/>
                  <a:gd name="T15" fmla="*/ 4 h 9"/>
                  <a:gd name="T16" fmla="*/ 2 w 7"/>
                  <a:gd name="T17" fmla="*/ 4 h 9"/>
                  <a:gd name="T18" fmla="*/ 0 w 7"/>
                  <a:gd name="T19" fmla="*/ 2 h 9"/>
                  <a:gd name="T20" fmla="*/ 2 w 7"/>
                  <a:gd name="T21" fmla="*/ 2 h 9"/>
                  <a:gd name="T22" fmla="*/ 2 w 7"/>
                  <a:gd name="T23" fmla="*/ 2 h 9"/>
                  <a:gd name="T24" fmla="*/ 5 w 7"/>
                  <a:gd name="T25" fmla="*/ 0 h 9"/>
                  <a:gd name="T26" fmla="*/ 7 w 7"/>
                  <a:gd name="T27" fmla="*/ 4 h 9"/>
                  <a:gd name="T28" fmla="*/ 5 w 7"/>
                  <a:gd name="T29" fmla="*/ 4 h 9"/>
                  <a:gd name="T30" fmla="*/ 7 w 7"/>
                  <a:gd name="T31" fmla="*/ 6 h 9"/>
                  <a:gd name="T32" fmla="*/ 7 w 7"/>
                  <a:gd name="T33" fmla="*/ 6 h 9"/>
                  <a:gd name="T34" fmla="*/ 7 w 7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3" name="Freeform 242">
                <a:extLst>
                  <a:ext uri="{FF2B5EF4-FFF2-40B4-BE49-F238E27FC236}">
                    <a16:creationId xmlns:a16="http://schemas.microsoft.com/office/drawing/2014/main" id="{7576CAEB-F92B-4CA4-BD23-A24A4D0A2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7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4" name="Freeform 243">
                <a:extLst>
                  <a:ext uri="{FF2B5EF4-FFF2-40B4-BE49-F238E27FC236}">
                    <a16:creationId xmlns:a16="http://schemas.microsoft.com/office/drawing/2014/main" id="{17777937-1180-44F6-9A15-F2234BD8B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2731"/>
                <a:ext cx="43" cy="50"/>
              </a:xfrm>
              <a:custGeom>
                <a:avLst/>
                <a:gdLst>
                  <a:gd name="T0" fmla="*/ 13 w 19"/>
                  <a:gd name="T1" fmla="*/ 0 h 22"/>
                  <a:gd name="T2" fmla="*/ 11 w 19"/>
                  <a:gd name="T3" fmla="*/ 1 h 22"/>
                  <a:gd name="T4" fmla="*/ 9 w 19"/>
                  <a:gd name="T5" fmla="*/ 1 h 22"/>
                  <a:gd name="T6" fmla="*/ 8 w 19"/>
                  <a:gd name="T7" fmla="*/ 2 h 22"/>
                  <a:gd name="T8" fmla="*/ 6 w 19"/>
                  <a:gd name="T9" fmla="*/ 2 h 22"/>
                  <a:gd name="T10" fmla="*/ 5 w 19"/>
                  <a:gd name="T11" fmla="*/ 3 h 22"/>
                  <a:gd name="T12" fmla="*/ 4 w 19"/>
                  <a:gd name="T13" fmla="*/ 3 h 22"/>
                  <a:gd name="T14" fmla="*/ 4 w 19"/>
                  <a:gd name="T15" fmla="*/ 5 h 22"/>
                  <a:gd name="T16" fmla="*/ 3 w 19"/>
                  <a:gd name="T17" fmla="*/ 3 h 22"/>
                  <a:gd name="T18" fmla="*/ 3 w 19"/>
                  <a:gd name="T19" fmla="*/ 3 h 22"/>
                  <a:gd name="T20" fmla="*/ 2 w 19"/>
                  <a:gd name="T21" fmla="*/ 5 h 22"/>
                  <a:gd name="T22" fmla="*/ 2 w 19"/>
                  <a:gd name="T23" fmla="*/ 8 h 22"/>
                  <a:gd name="T24" fmla="*/ 1 w 19"/>
                  <a:gd name="T25" fmla="*/ 11 h 22"/>
                  <a:gd name="T26" fmla="*/ 0 w 19"/>
                  <a:gd name="T27" fmla="*/ 14 h 22"/>
                  <a:gd name="T28" fmla="*/ 1 w 19"/>
                  <a:gd name="T29" fmla="*/ 14 h 22"/>
                  <a:gd name="T30" fmla="*/ 2 w 19"/>
                  <a:gd name="T31" fmla="*/ 14 h 22"/>
                  <a:gd name="T32" fmla="*/ 5 w 19"/>
                  <a:gd name="T33" fmla="*/ 12 h 22"/>
                  <a:gd name="T34" fmla="*/ 7 w 19"/>
                  <a:gd name="T35" fmla="*/ 12 h 22"/>
                  <a:gd name="T36" fmla="*/ 7 w 19"/>
                  <a:gd name="T37" fmla="*/ 13 h 22"/>
                  <a:gd name="T38" fmla="*/ 7 w 19"/>
                  <a:gd name="T39" fmla="*/ 16 h 22"/>
                  <a:gd name="T40" fmla="*/ 8 w 19"/>
                  <a:gd name="T41" fmla="*/ 20 h 22"/>
                  <a:gd name="T42" fmla="*/ 12 w 19"/>
                  <a:gd name="T43" fmla="*/ 17 h 22"/>
                  <a:gd name="T44" fmla="*/ 13 w 19"/>
                  <a:gd name="T45" fmla="*/ 18 h 22"/>
                  <a:gd name="T46" fmla="*/ 14 w 19"/>
                  <a:gd name="T47" fmla="*/ 19 h 22"/>
                  <a:gd name="T48" fmla="*/ 12 w 19"/>
                  <a:gd name="T49" fmla="*/ 22 h 22"/>
                  <a:gd name="T50" fmla="*/ 13 w 19"/>
                  <a:gd name="T51" fmla="*/ 22 h 22"/>
                  <a:gd name="T52" fmla="*/ 15 w 19"/>
                  <a:gd name="T53" fmla="*/ 21 h 22"/>
                  <a:gd name="T54" fmla="*/ 16 w 19"/>
                  <a:gd name="T55" fmla="*/ 20 h 22"/>
                  <a:gd name="T56" fmla="*/ 17 w 19"/>
                  <a:gd name="T57" fmla="*/ 19 h 22"/>
                  <a:gd name="T58" fmla="*/ 18 w 19"/>
                  <a:gd name="T59" fmla="*/ 19 h 22"/>
                  <a:gd name="T60" fmla="*/ 19 w 19"/>
                  <a:gd name="T61" fmla="*/ 18 h 22"/>
                  <a:gd name="T62" fmla="*/ 18 w 19"/>
                  <a:gd name="T63" fmla="*/ 16 h 22"/>
                  <a:gd name="T64" fmla="*/ 19 w 19"/>
                  <a:gd name="T65" fmla="*/ 14 h 22"/>
                  <a:gd name="T66" fmla="*/ 18 w 19"/>
                  <a:gd name="T67" fmla="*/ 13 h 22"/>
                  <a:gd name="T68" fmla="*/ 17 w 19"/>
                  <a:gd name="T69" fmla="*/ 10 h 22"/>
                  <a:gd name="T70" fmla="*/ 16 w 19"/>
                  <a:gd name="T71" fmla="*/ 9 h 22"/>
                  <a:gd name="T72" fmla="*/ 16 w 19"/>
                  <a:gd name="T73" fmla="*/ 8 h 22"/>
                  <a:gd name="T74" fmla="*/ 15 w 19"/>
                  <a:gd name="T75" fmla="*/ 7 h 22"/>
                  <a:gd name="T76" fmla="*/ 15 w 19"/>
                  <a:gd name="T77" fmla="*/ 5 h 22"/>
                  <a:gd name="T78" fmla="*/ 14 w 19"/>
                  <a:gd name="T79" fmla="*/ 4 h 22"/>
                  <a:gd name="T80" fmla="*/ 14 w 19"/>
                  <a:gd name="T81" fmla="*/ 3 h 22"/>
                  <a:gd name="T82" fmla="*/ 14 w 19"/>
                  <a:gd name="T8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22"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12" y="17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7"/>
                    </a:lnTo>
                    <a:lnTo>
                      <a:pt x="18" y="16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5" name="Freeform 244">
                <a:extLst>
                  <a:ext uri="{FF2B5EF4-FFF2-40B4-BE49-F238E27FC236}">
                    <a16:creationId xmlns:a16="http://schemas.microsoft.com/office/drawing/2014/main" id="{86A963E4-57B8-4BF5-9F67-184E7E98F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756"/>
                <a:ext cx="25" cy="32"/>
              </a:xfrm>
              <a:custGeom>
                <a:avLst/>
                <a:gdLst>
                  <a:gd name="T0" fmla="*/ 18 w 25"/>
                  <a:gd name="T1" fmla="*/ 23 h 32"/>
                  <a:gd name="T2" fmla="*/ 18 w 25"/>
                  <a:gd name="T3" fmla="*/ 21 h 32"/>
                  <a:gd name="T4" fmla="*/ 18 w 25"/>
                  <a:gd name="T5" fmla="*/ 23 h 32"/>
                  <a:gd name="T6" fmla="*/ 13 w 25"/>
                  <a:gd name="T7" fmla="*/ 23 h 32"/>
                  <a:gd name="T8" fmla="*/ 16 w 25"/>
                  <a:gd name="T9" fmla="*/ 25 h 32"/>
                  <a:gd name="T10" fmla="*/ 13 w 25"/>
                  <a:gd name="T11" fmla="*/ 27 h 32"/>
                  <a:gd name="T12" fmla="*/ 13 w 25"/>
                  <a:gd name="T13" fmla="*/ 27 h 32"/>
                  <a:gd name="T14" fmla="*/ 13 w 25"/>
                  <a:gd name="T15" fmla="*/ 27 h 32"/>
                  <a:gd name="T16" fmla="*/ 16 w 25"/>
                  <a:gd name="T17" fmla="*/ 30 h 32"/>
                  <a:gd name="T18" fmla="*/ 9 w 25"/>
                  <a:gd name="T19" fmla="*/ 32 h 32"/>
                  <a:gd name="T20" fmla="*/ 9 w 25"/>
                  <a:gd name="T21" fmla="*/ 30 h 32"/>
                  <a:gd name="T22" fmla="*/ 9 w 25"/>
                  <a:gd name="T23" fmla="*/ 30 h 32"/>
                  <a:gd name="T24" fmla="*/ 7 w 25"/>
                  <a:gd name="T25" fmla="*/ 27 h 32"/>
                  <a:gd name="T26" fmla="*/ 7 w 25"/>
                  <a:gd name="T27" fmla="*/ 27 h 32"/>
                  <a:gd name="T28" fmla="*/ 2 w 25"/>
                  <a:gd name="T29" fmla="*/ 18 h 32"/>
                  <a:gd name="T30" fmla="*/ 0 w 25"/>
                  <a:gd name="T31" fmla="*/ 16 h 32"/>
                  <a:gd name="T32" fmla="*/ 0 w 25"/>
                  <a:gd name="T33" fmla="*/ 14 h 32"/>
                  <a:gd name="T34" fmla="*/ 0 w 25"/>
                  <a:gd name="T35" fmla="*/ 14 h 32"/>
                  <a:gd name="T36" fmla="*/ 0 w 25"/>
                  <a:gd name="T37" fmla="*/ 14 h 32"/>
                  <a:gd name="T38" fmla="*/ 0 w 25"/>
                  <a:gd name="T39" fmla="*/ 12 h 32"/>
                  <a:gd name="T40" fmla="*/ 0 w 25"/>
                  <a:gd name="T41" fmla="*/ 12 h 32"/>
                  <a:gd name="T42" fmla="*/ 0 w 25"/>
                  <a:gd name="T43" fmla="*/ 12 h 32"/>
                  <a:gd name="T44" fmla="*/ 2 w 25"/>
                  <a:gd name="T45" fmla="*/ 12 h 32"/>
                  <a:gd name="T46" fmla="*/ 2 w 25"/>
                  <a:gd name="T47" fmla="*/ 12 h 32"/>
                  <a:gd name="T48" fmla="*/ 2 w 25"/>
                  <a:gd name="T49" fmla="*/ 12 h 32"/>
                  <a:gd name="T50" fmla="*/ 2 w 25"/>
                  <a:gd name="T51" fmla="*/ 12 h 32"/>
                  <a:gd name="T52" fmla="*/ 4 w 25"/>
                  <a:gd name="T53" fmla="*/ 12 h 32"/>
                  <a:gd name="T54" fmla="*/ 4 w 25"/>
                  <a:gd name="T55" fmla="*/ 12 h 32"/>
                  <a:gd name="T56" fmla="*/ 4 w 25"/>
                  <a:gd name="T57" fmla="*/ 9 h 32"/>
                  <a:gd name="T58" fmla="*/ 7 w 25"/>
                  <a:gd name="T59" fmla="*/ 7 h 32"/>
                  <a:gd name="T60" fmla="*/ 4 w 25"/>
                  <a:gd name="T61" fmla="*/ 3 h 32"/>
                  <a:gd name="T62" fmla="*/ 9 w 25"/>
                  <a:gd name="T63" fmla="*/ 0 h 32"/>
                  <a:gd name="T64" fmla="*/ 9 w 25"/>
                  <a:gd name="T65" fmla="*/ 3 h 32"/>
                  <a:gd name="T66" fmla="*/ 9 w 25"/>
                  <a:gd name="T67" fmla="*/ 3 h 32"/>
                  <a:gd name="T68" fmla="*/ 9 w 25"/>
                  <a:gd name="T69" fmla="*/ 3 h 32"/>
                  <a:gd name="T70" fmla="*/ 7 w 25"/>
                  <a:gd name="T71" fmla="*/ 5 h 32"/>
                  <a:gd name="T72" fmla="*/ 9 w 25"/>
                  <a:gd name="T73" fmla="*/ 5 h 32"/>
                  <a:gd name="T74" fmla="*/ 9 w 25"/>
                  <a:gd name="T75" fmla="*/ 9 h 32"/>
                  <a:gd name="T76" fmla="*/ 7 w 25"/>
                  <a:gd name="T77" fmla="*/ 9 h 32"/>
                  <a:gd name="T78" fmla="*/ 9 w 25"/>
                  <a:gd name="T79" fmla="*/ 12 h 32"/>
                  <a:gd name="T80" fmla="*/ 11 w 25"/>
                  <a:gd name="T81" fmla="*/ 18 h 32"/>
                  <a:gd name="T82" fmla="*/ 11 w 25"/>
                  <a:gd name="T83" fmla="*/ 21 h 32"/>
                  <a:gd name="T84" fmla="*/ 11 w 25"/>
                  <a:gd name="T85" fmla="*/ 21 h 32"/>
                  <a:gd name="T86" fmla="*/ 11 w 25"/>
                  <a:gd name="T87" fmla="*/ 21 h 32"/>
                  <a:gd name="T88" fmla="*/ 11 w 25"/>
                  <a:gd name="T89" fmla="*/ 21 h 32"/>
                  <a:gd name="T90" fmla="*/ 20 w 25"/>
                  <a:gd name="T91" fmla="*/ 14 h 32"/>
                  <a:gd name="T92" fmla="*/ 20 w 25"/>
                  <a:gd name="T93" fmla="*/ 16 h 32"/>
                  <a:gd name="T94" fmla="*/ 22 w 25"/>
                  <a:gd name="T95" fmla="*/ 16 h 32"/>
                  <a:gd name="T96" fmla="*/ 22 w 25"/>
                  <a:gd name="T97" fmla="*/ 16 h 32"/>
                  <a:gd name="T98" fmla="*/ 22 w 25"/>
                  <a:gd name="T99" fmla="*/ 16 h 32"/>
                  <a:gd name="T100" fmla="*/ 22 w 25"/>
                  <a:gd name="T101" fmla="*/ 18 h 32"/>
                  <a:gd name="T102" fmla="*/ 25 w 25"/>
                  <a:gd name="T103" fmla="*/ 18 h 32"/>
                  <a:gd name="T104" fmla="*/ 25 w 25"/>
                  <a:gd name="T105" fmla="*/ 21 h 32"/>
                  <a:gd name="T106" fmla="*/ 25 w 25"/>
                  <a:gd name="T107" fmla="*/ 21 h 32"/>
                  <a:gd name="T108" fmla="*/ 20 w 25"/>
                  <a:gd name="T109" fmla="*/ 25 h 32"/>
                  <a:gd name="T110" fmla="*/ 20 w 25"/>
                  <a:gd name="T111" fmla="*/ 23 h 32"/>
                  <a:gd name="T112" fmla="*/ 20 w 25"/>
                  <a:gd name="T113" fmla="*/ 23 h 32"/>
                  <a:gd name="T114" fmla="*/ 20 w 25"/>
                  <a:gd name="T115" fmla="*/ 23 h 32"/>
                  <a:gd name="T116" fmla="*/ 20 w 25"/>
                  <a:gd name="T117" fmla="*/ 23 h 32"/>
                  <a:gd name="T118" fmla="*/ 18 w 25"/>
                  <a:gd name="T11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" h="32">
                    <a:moveTo>
                      <a:pt x="18" y="23"/>
                    </a:moveTo>
                    <a:lnTo>
                      <a:pt x="18" y="21"/>
                    </a:lnTo>
                    <a:lnTo>
                      <a:pt x="18" y="23"/>
                    </a:lnTo>
                    <a:lnTo>
                      <a:pt x="13" y="23"/>
                    </a:lnTo>
                    <a:lnTo>
                      <a:pt x="16" y="25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6" y="30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4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12"/>
                    </a:lnTo>
                    <a:lnTo>
                      <a:pt x="11" y="18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5" y="18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6" name="Freeform 245">
                <a:extLst>
                  <a:ext uri="{FF2B5EF4-FFF2-40B4-BE49-F238E27FC236}">
                    <a16:creationId xmlns:a16="http://schemas.microsoft.com/office/drawing/2014/main" id="{91031FFC-D2A5-4C3F-94F3-11D8CA2FD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777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2 h 4"/>
                  <a:gd name="T4" fmla="*/ 3 w 5"/>
                  <a:gd name="T5" fmla="*/ 4 h 4"/>
                  <a:gd name="T6" fmla="*/ 0 w 5"/>
                  <a:gd name="T7" fmla="*/ 2 h 4"/>
                  <a:gd name="T8" fmla="*/ 5 w 5"/>
                  <a:gd name="T9" fmla="*/ 2 h 4"/>
                  <a:gd name="T10" fmla="*/ 5 w 5"/>
                  <a:gd name="T11" fmla="*/ 0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2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7" name="Freeform 246">
                <a:extLst>
                  <a:ext uri="{FF2B5EF4-FFF2-40B4-BE49-F238E27FC236}">
                    <a16:creationId xmlns:a16="http://schemas.microsoft.com/office/drawing/2014/main" id="{CC382B67-CE7A-41AF-8465-863A96BA0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765"/>
                <a:ext cx="6" cy="7"/>
              </a:xfrm>
              <a:custGeom>
                <a:avLst/>
                <a:gdLst>
                  <a:gd name="T0" fmla="*/ 2 w 6"/>
                  <a:gd name="T1" fmla="*/ 7 h 7"/>
                  <a:gd name="T2" fmla="*/ 2 w 6"/>
                  <a:gd name="T3" fmla="*/ 7 h 7"/>
                  <a:gd name="T4" fmla="*/ 2 w 6"/>
                  <a:gd name="T5" fmla="*/ 5 h 7"/>
                  <a:gd name="T6" fmla="*/ 0 w 6"/>
                  <a:gd name="T7" fmla="*/ 3 h 7"/>
                  <a:gd name="T8" fmla="*/ 2 w 6"/>
                  <a:gd name="T9" fmla="*/ 0 h 7"/>
                  <a:gd name="T10" fmla="*/ 4 w 6"/>
                  <a:gd name="T11" fmla="*/ 3 h 7"/>
                  <a:gd name="T12" fmla="*/ 4 w 6"/>
                  <a:gd name="T13" fmla="*/ 3 h 7"/>
                  <a:gd name="T14" fmla="*/ 4 w 6"/>
                  <a:gd name="T15" fmla="*/ 3 h 7"/>
                  <a:gd name="T16" fmla="*/ 4 w 6"/>
                  <a:gd name="T17" fmla="*/ 3 h 7"/>
                  <a:gd name="T18" fmla="*/ 4 w 6"/>
                  <a:gd name="T19" fmla="*/ 3 h 7"/>
                  <a:gd name="T20" fmla="*/ 6 w 6"/>
                  <a:gd name="T21" fmla="*/ 5 h 7"/>
                  <a:gd name="T22" fmla="*/ 2 w 6"/>
                  <a:gd name="T23" fmla="*/ 7 h 7"/>
                  <a:gd name="T24" fmla="*/ 2 w 6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2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5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8" name="Freeform 247">
                <a:extLst>
                  <a:ext uri="{FF2B5EF4-FFF2-40B4-BE49-F238E27FC236}">
                    <a16:creationId xmlns:a16="http://schemas.microsoft.com/office/drawing/2014/main" id="{489FB17C-7D8F-4DE2-8AA9-08B2813AF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783"/>
                <a:ext cx="15" cy="16"/>
              </a:xfrm>
              <a:custGeom>
                <a:avLst/>
                <a:gdLst>
                  <a:gd name="T0" fmla="*/ 11 w 15"/>
                  <a:gd name="T1" fmla="*/ 5 h 16"/>
                  <a:gd name="T2" fmla="*/ 15 w 15"/>
                  <a:gd name="T3" fmla="*/ 12 h 16"/>
                  <a:gd name="T4" fmla="*/ 13 w 15"/>
                  <a:gd name="T5" fmla="*/ 12 h 16"/>
                  <a:gd name="T6" fmla="*/ 13 w 15"/>
                  <a:gd name="T7" fmla="*/ 14 h 16"/>
                  <a:gd name="T8" fmla="*/ 11 w 15"/>
                  <a:gd name="T9" fmla="*/ 14 h 16"/>
                  <a:gd name="T10" fmla="*/ 11 w 15"/>
                  <a:gd name="T11" fmla="*/ 14 h 16"/>
                  <a:gd name="T12" fmla="*/ 11 w 15"/>
                  <a:gd name="T13" fmla="*/ 14 h 16"/>
                  <a:gd name="T14" fmla="*/ 9 w 15"/>
                  <a:gd name="T15" fmla="*/ 14 h 16"/>
                  <a:gd name="T16" fmla="*/ 6 w 15"/>
                  <a:gd name="T17" fmla="*/ 16 h 16"/>
                  <a:gd name="T18" fmla="*/ 6 w 15"/>
                  <a:gd name="T19" fmla="*/ 16 h 16"/>
                  <a:gd name="T20" fmla="*/ 6 w 15"/>
                  <a:gd name="T21" fmla="*/ 14 h 16"/>
                  <a:gd name="T22" fmla="*/ 4 w 15"/>
                  <a:gd name="T23" fmla="*/ 12 h 16"/>
                  <a:gd name="T24" fmla="*/ 2 w 15"/>
                  <a:gd name="T25" fmla="*/ 9 h 16"/>
                  <a:gd name="T26" fmla="*/ 2 w 15"/>
                  <a:gd name="T27" fmla="*/ 7 h 16"/>
                  <a:gd name="T28" fmla="*/ 2 w 15"/>
                  <a:gd name="T29" fmla="*/ 7 h 16"/>
                  <a:gd name="T30" fmla="*/ 2 w 15"/>
                  <a:gd name="T31" fmla="*/ 7 h 16"/>
                  <a:gd name="T32" fmla="*/ 2 w 15"/>
                  <a:gd name="T33" fmla="*/ 7 h 16"/>
                  <a:gd name="T34" fmla="*/ 2 w 15"/>
                  <a:gd name="T35" fmla="*/ 5 h 16"/>
                  <a:gd name="T36" fmla="*/ 0 w 15"/>
                  <a:gd name="T37" fmla="*/ 3 h 16"/>
                  <a:gd name="T38" fmla="*/ 0 w 15"/>
                  <a:gd name="T39" fmla="*/ 3 h 16"/>
                  <a:gd name="T40" fmla="*/ 4 w 15"/>
                  <a:gd name="T41" fmla="*/ 3 h 16"/>
                  <a:gd name="T42" fmla="*/ 4 w 15"/>
                  <a:gd name="T43" fmla="*/ 0 h 16"/>
                  <a:gd name="T44" fmla="*/ 4 w 15"/>
                  <a:gd name="T45" fmla="*/ 3 h 16"/>
                  <a:gd name="T46" fmla="*/ 6 w 15"/>
                  <a:gd name="T47" fmla="*/ 7 h 16"/>
                  <a:gd name="T48" fmla="*/ 9 w 15"/>
                  <a:gd name="T49" fmla="*/ 7 h 16"/>
                  <a:gd name="T50" fmla="*/ 9 w 15"/>
                  <a:gd name="T51" fmla="*/ 7 h 16"/>
                  <a:gd name="T52" fmla="*/ 11 w 15"/>
                  <a:gd name="T53" fmla="*/ 7 h 16"/>
                  <a:gd name="T54" fmla="*/ 9 w 15"/>
                  <a:gd name="T55" fmla="*/ 7 h 16"/>
                  <a:gd name="T56" fmla="*/ 11 w 15"/>
                  <a:gd name="T57" fmla="*/ 7 h 16"/>
                  <a:gd name="T58" fmla="*/ 11 w 15"/>
                  <a:gd name="T59" fmla="*/ 7 h 16"/>
                  <a:gd name="T60" fmla="*/ 11 w 15"/>
                  <a:gd name="T6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" h="16">
                    <a:moveTo>
                      <a:pt x="11" y="5"/>
                    </a:moveTo>
                    <a:lnTo>
                      <a:pt x="15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9" name="Freeform 248">
                <a:extLst>
                  <a:ext uri="{FF2B5EF4-FFF2-40B4-BE49-F238E27FC236}">
                    <a16:creationId xmlns:a16="http://schemas.microsoft.com/office/drawing/2014/main" id="{E9509A8E-D80F-4CFE-8D56-B70E46939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76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0" name="Freeform 249">
                <a:extLst>
                  <a:ext uri="{FF2B5EF4-FFF2-40B4-BE49-F238E27FC236}">
                    <a16:creationId xmlns:a16="http://schemas.microsoft.com/office/drawing/2014/main" id="{77FB56B8-130E-45CD-85C2-7DA16F5D8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759"/>
                <a:ext cx="14" cy="9"/>
              </a:xfrm>
              <a:custGeom>
                <a:avLst/>
                <a:gdLst>
                  <a:gd name="T0" fmla="*/ 9 w 14"/>
                  <a:gd name="T1" fmla="*/ 4 h 9"/>
                  <a:gd name="T2" fmla="*/ 12 w 14"/>
                  <a:gd name="T3" fmla="*/ 4 h 9"/>
                  <a:gd name="T4" fmla="*/ 12 w 14"/>
                  <a:gd name="T5" fmla="*/ 4 h 9"/>
                  <a:gd name="T6" fmla="*/ 12 w 14"/>
                  <a:gd name="T7" fmla="*/ 6 h 9"/>
                  <a:gd name="T8" fmla="*/ 12 w 14"/>
                  <a:gd name="T9" fmla="*/ 4 h 9"/>
                  <a:gd name="T10" fmla="*/ 12 w 14"/>
                  <a:gd name="T11" fmla="*/ 4 h 9"/>
                  <a:gd name="T12" fmla="*/ 14 w 14"/>
                  <a:gd name="T13" fmla="*/ 6 h 9"/>
                  <a:gd name="T14" fmla="*/ 14 w 14"/>
                  <a:gd name="T15" fmla="*/ 6 h 9"/>
                  <a:gd name="T16" fmla="*/ 14 w 14"/>
                  <a:gd name="T17" fmla="*/ 6 h 9"/>
                  <a:gd name="T18" fmla="*/ 14 w 14"/>
                  <a:gd name="T19" fmla="*/ 6 h 9"/>
                  <a:gd name="T20" fmla="*/ 14 w 14"/>
                  <a:gd name="T21" fmla="*/ 6 h 9"/>
                  <a:gd name="T22" fmla="*/ 14 w 14"/>
                  <a:gd name="T23" fmla="*/ 9 h 9"/>
                  <a:gd name="T24" fmla="*/ 12 w 14"/>
                  <a:gd name="T25" fmla="*/ 9 h 9"/>
                  <a:gd name="T26" fmla="*/ 12 w 14"/>
                  <a:gd name="T27" fmla="*/ 9 h 9"/>
                  <a:gd name="T28" fmla="*/ 12 w 14"/>
                  <a:gd name="T29" fmla="*/ 9 h 9"/>
                  <a:gd name="T30" fmla="*/ 12 w 14"/>
                  <a:gd name="T31" fmla="*/ 9 h 9"/>
                  <a:gd name="T32" fmla="*/ 9 w 14"/>
                  <a:gd name="T33" fmla="*/ 9 h 9"/>
                  <a:gd name="T34" fmla="*/ 9 w 14"/>
                  <a:gd name="T35" fmla="*/ 6 h 9"/>
                  <a:gd name="T36" fmla="*/ 5 w 14"/>
                  <a:gd name="T37" fmla="*/ 9 h 9"/>
                  <a:gd name="T38" fmla="*/ 5 w 14"/>
                  <a:gd name="T39" fmla="*/ 9 h 9"/>
                  <a:gd name="T40" fmla="*/ 5 w 14"/>
                  <a:gd name="T41" fmla="*/ 9 h 9"/>
                  <a:gd name="T42" fmla="*/ 5 w 14"/>
                  <a:gd name="T43" fmla="*/ 9 h 9"/>
                  <a:gd name="T44" fmla="*/ 5 w 14"/>
                  <a:gd name="T45" fmla="*/ 9 h 9"/>
                  <a:gd name="T46" fmla="*/ 5 w 14"/>
                  <a:gd name="T47" fmla="*/ 9 h 9"/>
                  <a:gd name="T48" fmla="*/ 5 w 14"/>
                  <a:gd name="T49" fmla="*/ 9 h 9"/>
                  <a:gd name="T50" fmla="*/ 5 w 14"/>
                  <a:gd name="T51" fmla="*/ 9 h 9"/>
                  <a:gd name="T52" fmla="*/ 5 w 14"/>
                  <a:gd name="T53" fmla="*/ 9 h 9"/>
                  <a:gd name="T54" fmla="*/ 3 w 14"/>
                  <a:gd name="T55" fmla="*/ 6 h 9"/>
                  <a:gd name="T56" fmla="*/ 3 w 14"/>
                  <a:gd name="T57" fmla="*/ 6 h 9"/>
                  <a:gd name="T58" fmla="*/ 3 w 14"/>
                  <a:gd name="T59" fmla="*/ 6 h 9"/>
                  <a:gd name="T60" fmla="*/ 3 w 14"/>
                  <a:gd name="T61" fmla="*/ 6 h 9"/>
                  <a:gd name="T62" fmla="*/ 3 w 14"/>
                  <a:gd name="T63" fmla="*/ 4 h 9"/>
                  <a:gd name="T64" fmla="*/ 0 w 14"/>
                  <a:gd name="T65" fmla="*/ 4 h 9"/>
                  <a:gd name="T66" fmla="*/ 0 w 14"/>
                  <a:gd name="T67" fmla="*/ 4 h 9"/>
                  <a:gd name="T68" fmla="*/ 3 w 14"/>
                  <a:gd name="T69" fmla="*/ 4 h 9"/>
                  <a:gd name="T70" fmla="*/ 7 w 14"/>
                  <a:gd name="T71" fmla="*/ 0 h 9"/>
                  <a:gd name="T72" fmla="*/ 7 w 14"/>
                  <a:gd name="T73" fmla="*/ 0 h 9"/>
                  <a:gd name="T74" fmla="*/ 9 w 14"/>
                  <a:gd name="T75" fmla="*/ 4 h 9"/>
                  <a:gd name="T76" fmla="*/ 9 w 14"/>
                  <a:gd name="T77" fmla="*/ 4 h 9"/>
                  <a:gd name="T78" fmla="*/ 9 w 14"/>
                  <a:gd name="T79" fmla="*/ 4 h 9"/>
                  <a:gd name="T80" fmla="*/ 9 w 1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9">
                    <a:moveTo>
                      <a:pt x="9" y="4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1" name="Freeform 250">
                <a:extLst>
                  <a:ext uri="{FF2B5EF4-FFF2-40B4-BE49-F238E27FC236}">
                    <a16:creationId xmlns:a16="http://schemas.microsoft.com/office/drawing/2014/main" id="{25B5CB2D-DCBC-4FF1-9097-D050E86EF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759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4 h 4"/>
                  <a:gd name="T4" fmla="*/ 2 w 5"/>
                  <a:gd name="T5" fmla="*/ 4 h 4"/>
                  <a:gd name="T6" fmla="*/ 2 w 5"/>
                  <a:gd name="T7" fmla="*/ 4 h 4"/>
                  <a:gd name="T8" fmla="*/ 0 w 5"/>
                  <a:gd name="T9" fmla="*/ 0 h 4"/>
                  <a:gd name="T10" fmla="*/ 0 w 5"/>
                  <a:gd name="T11" fmla="*/ 0 h 4"/>
                  <a:gd name="T12" fmla="*/ 2 w 5"/>
                  <a:gd name="T13" fmla="*/ 0 h 4"/>
                  <a:gd name="T14" fmla="*/ 2 w 5"/>
                  <a:gd name="T15" fmla="*/ 0 h 4"/>
                  <a:gd name="T16" fmla="*/ 5 w 5"/>
                  <a:gd name="T17" fmla="*/ 0 h 4"/>
                  <a:gd name="T18" fmla="*/ 5 w 5"/>
                  <a:gd name="T19" fmla="*/ 2 h 4"/>
                  <a:gd name="T20" fmla="*/ 5 w 5"/>
                  <a:gd name="T21" fmla="*/ 2 h 4"/>
                  <a:gd name="T22" fmla="*/ 2 w 5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2" name="Freeform 251">
                <a:extLst>
                  <a:ext uri="{FF2B5EF4-FFF2-40B4-BE49-F238E27FC236}">
                    <a16:creationId xmlns:a16="http://schemas.microsoft.com/office/drawing/2014/main" id="{727EF0DB-DFF4-4E6C-9644-A93F5CC97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63"/>
                <a:ext cx="11" cy="11"/>
              </a:xfrm>
              <a:custGeom>
                <a:avLst/>
                <a:gdLst>
                  <a:gd name="T0" fmla="*/ 11 w 11"/>
                  <a:gd name="T1" fmla="*/ 7 h 11"/>
                  <a:gd name="T2" fmla="*/ 11 w 11"/>
                  <a:gd name="T3" fmla="*/ 7 h 11"/>
                  <a:gd name="T4" fmla="*/ 9 w 11"/>
                  <a:gd name="T5" fmla="*/ 7 h 11"/>
                  <a:gd name="T6" fmla="*/ 9 w 11"/>
                  <a:gd name="T7" fmla="*/ 9 h 11"/>
                  <a:gd name="T8" fmla="*/ 6 w 11"/>
                  <a:gd name="T9" fmla="*/ 9 h 11"/>
                  <a:gd name="T10" fmla="*/ 6 w 11"/>
                  <a:gd name="T11" fmla="*/ 11 h 11"/>
                  <a:gd name="T12" fmla="*/ 6 w 11"/>
                  <a:gd name="T13" fmla="*/ 11 h 11"/>
                  <a:gd name="T14" fmla="*/ 4 w 11"/>
                  <a:gd name="T15" fmla="*/ 11 h 11"/>
                  <a:gd name="T16" fmla="*/ 4 w 11"/>
                  <a:gd name="T17" fmla="*/ 11 h 11"/>
                  <a:gd name="T18" fmla="*/ 2 w 11"/>
                  <a:gd name="T19" fmla="*/ 7 h 11"/>
                  <a:gd name="T20" fmla="*/ 0 w 11"/>
                  <a:gd name="T21" fmla="*/ 5 h 11"/>
                  <a:gd name="T22" fmla="*/ 0 w 11"/>
                  <a:gd name="T23" fmla="*/ 5 h 11"/>
                  <a:gd name="T24" fmla="*/ 4 w 11"/>
                  <a:gd name="T25" fmla="*/ 2 h 11"/>
                  <a:gd name="T26" fmla="*/ 6 w 11"/>
                  <a:gd name="T27" fmla="*/ 0 h 11"/>
                  <a:gd name="T28" fmla="*/ 6 w 11"/>
                  <a:gd name="T29" fmla="*/ 0 h 11"/>
                  <a:gd name="T30" fmla="*/ 9 w 11"/>
                  <a:gd name="T31" fmla="*/ 0 h 11"/>
                  <a:gd name="T32" fmla="*/ 6 w 11"/>
                  <a:gd name="T33" fmla="*/ 2 h 11"/>
                  <a:gd name="T34" fmla="*/ 6 w 11"/>
                  <a:gd name="T35" fmla="*/ 2 h 11"/>
                  <a:gd name="T36" fmla="*/ 6 w 11"/>
                  <a:gd name="T37" fmla="*/ 2 h 11"/>
                  <a:gd name="T38" fmla="*/ 6 w 11"/>
                  <a:gd name="T39" fmla="*/ 2 h 11"/>
                  <a:gd name="T40" fmla="*/ 6 w 11"/>
                  <a:gd name="T41" fmla="*/ 2 h 11"/>
                  <a:gd name="T42" fmla="*/ 6 w 11"/>
                  <a:gd name="T43" fmla="*/ 2 h 11"/>
                  <a:gd name="T44" fmla="*/ 6 w 11"/>
                  <a:gd name="T45" fmla="*/ 2 h 11"/>
                  <a:gd name="T46" fmla="*/ 9 w 11"/>
                  <a:gd name="T47" fmla="*/ 2 h 11"/>
                  <a:gd name="T48" fmla="*/ 9 w 11"/>
                  <a:gd name="T49" fmla="*/ 2 h 11"/>
                  <a:gd name="T50" fmla="*/ 9 w 11"/>
                  <a:gd name="T51" fmla="*/ 2 h 11"/>
                  <a:gd name="T52" fmla="*/ 9 w 11"/>
                  <a:gd name="T53" fmla="*/ 2 h 11"/>
                  <a:gd name="T54" fmla="*/ 11 w 11"/>
                  <a:gd name="T55" fmla="*/ 5 h 11"/>
                  <a:gd name="T56" fmla="*/ 11 w 11"/>
                  <a:gd name="T57" fmla="*/ 5 h 11"/>
                  <a:gd name="T58" fmla="*/ 11 w 11"/>
                  <a:gd name="T59" fmla="*/ 5 h 11"/>
                  <a:gd name="T60" fmla="*/ 11 w 11"/>
                  <a:gd name="T61" fmla="*/ 5 h 11"/>
                  <a:gd name="T62" fmla="*/ 11 w 11"/>
                  <a:gd name="T63" fmla="*/ 5 h 11"/>
                  <a:gd name="T64" fmla="*/ 11 w 11"/>
                  <a:gd name="T65" fmla="*/ 5 h 11"/>
                  <a:gd name="T66" fmla="*/ 11 w 11"/>
                  <a:gd name="T67" fmla="*/ 7 h 11"/>
                  <a:gd name="T68" fmla="*/ 11 w 11"/>
                  <a:gd name="T6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11">
                    <a:moveTo>
                      <a:pt x="11" y="7"/>
                    </a:move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3" name="Freeform 252">
                <a:extLst>
                  <a:ext uri="{FF2B5EF4-FFF2-40B4-BE49-F238E27FC236}">
                    <a16:creationId xmlns:a16="http://schemas.microsoft.com/office/drawing/2014/main" id="{3F559BE7-5774-41D6-9513-99DCAB903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70"/>
                <a:ext cx="11" cy="9"/>
              </a:xfrm>
              <a:custGeom>
                <a:avLst/>
                <a:gdLst>
                  <a:gd name="T0" fmla="*/ 11 w 11"/>
                  <a:gd name="T1" fmla="*/ 7 h 9"/>
                  <a:gd name="T2" fmla="*/ 9 w 11"/>
                  <a:gd name="T3" fmla="*/ 9 h 9"/>
                  <a:gd name="T4" fmla="*/ 7 w 11"/>
                  <a:gd name="T5" fmla="*/ 9 h 9"/>
                  <a:gd name="T6" fmla="*/ 7 w 11"/>
                  <a:gd name="T7" fmla="*/ 9 h 9"/>
                  <a:gd name="T8" fmla="*/ 5 w 11"/>
                  <a:gd name="T9" fmla="*/ 9 h 9"/>
                  <a:gd name="T10" fmla="*/ 2 w 11"/>
                  <a:gd name="T11" fmla="*/ 9 h 9"/>
                  <a:gd name="T12" fmla="*/ 2 w 11"/>
                  <a:gd name="T13" fmla="*/ 9 h 9"/>
                  <a:gd name="T14" fmla="*/ 2 w 11"/>
                  <a:gd name="T15" fmla="*/ 9 h 9"/>
                  <a:gd name="T16" fmla="*/ 0 w 11"/>
                  <a:gd name="T17" fmla="*/ 7 h 9"/>
                  <a:gd name="T18" fmla="*/ 0 w 11"/>
                  <a:gd name="T19" fmla="*/ 4 h 9"/>
                  <a:gd name="T20" fmla="*/ 0 w 11"/>
                  <a:gd name="T21" fmla="*/ 4 h 9"/>
                  <a:gd name="T22" fmla="*/ 2 w 11"/>
                  <a:gd name="T23" fmla="*/ 4 h 9"/>
                  <a:gd name="T24" fmla="*/ 2 w 11"/>
                  <a:gd name="T25" fmla="*/ 4 h 9"/>
                  <a:gd name="T26" fmla="*/ 2 w 11"/>
                  <a:gd name="T27" fmla="*/ 2 h 9"/>
                  <a:gd name="T28" fmla="*/ 5 w 11"/>
                  <a:gd name="T29" fmla="*/ 2 h 9"/>
                  <a:gd name="T30" fmla="*/ 5 w 11"/>
                  <a:gd name="T31" fmla="*/ 0 h 9"/>
                  <a:gd name="T32" fmla="*/ 7 w 11"/>
                  <a:gd name="T33" fmla="*/ 0 h 9"/>
                  <a:gd name="T34" fmla="*/ 7 w 11"/>
                  <a:gd name="T35" fmla="*/ 0 h 9"/>
                  <a:gd name="T36" fmla="*/ 9 w 11"/>
                  <a:gd name="T37" fmla="*/ 4 h 9"/>
                  <a:gd name="T38" fmla="*/ 11 w 11"/>
                  <a:gd name="T3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9">
                    <a:moveTo>
                      <a:pt x="11" y="7"/>
                    </a:move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4" name="Freeform 253">
                <a:extLst>
                  <a:ext uri="{FF2B5EF4-FFF2-40B4-BE49-F238E27FC236}">
                    <a16:creationId xmlns:a16="http://schemas.microsoft.com/office/drawing/2014/main" id="{E8022C6C-C6C9-4B6F-B9CB-7898ED3AC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810"/>
                <a:ext cx="7" cy="7"/>
              </a:xfrm>
              <a:custGeom>
                <a:avLst/>
                <a:gdLst>
                  <a:gd name="T0" fmla="*/ 2 w 7"/>
                  <a:gd name="T1" fmla="*/ 5 h 7"/>
                  <a:gd name="T2" fmla="*/ 2 w 7"/>
                  <a:gd name="T3" fmla="*/ 7 h 7"/>
                  <a:gd name="T4" fmla="*/ 2 w 7"/>
                  <a:gd name="T5" fmla="*/ 5 h 7"/>
                  <a:gd name="T6" fmla="*/ 2 w 7"/>
                  <a:gd name="T7" fmla="*/ 5 h 7"/>
                  <a:gd name="T8" fmla="*/ 2 w 7"/>
                  <a:gd name="T9" fmla="*/ 5 h 7"/>
                  <a:gd name="T10" fmla="*/ 0 w 7"/>
                  <a:gd name="T11" fmla="*/ 5 h 7"/>
                  <a:gd name="T12" fmla="*/ 0 w 7"/>
                  <a:gd name="T13" fmla="*/ 5 h 7"/>
                  <a:gd name="T14" fmla="*/ 2 w 7"/>
                  <a:gd name="T15" fmla="*/ 3 h 7"/>
                  <a:gd name="T16" fmla="*/ 4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7 w 7"/>
                  <a:gd name="T23" fmla="*/ 3 h 7"/>
                  <a:gd name="T24" fmla="*/ 4 w 7"/>
                  <a:gd name="T25" fmla="*/ 5 h 7"/>
                  <a:gd name="T26" fmla="*/ 2 w 7"/>
                  <a:gd name="T27" fmla="*/ 5 h 7"/>
                  <a:gd name="T28" fmla="*/ 2 w 7"/>
                  <a:gd name="T2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5" name="Freeform 254">
                <a:extLst>
                  <a:ext uri="{FF2B5EF4-FFF2-40B4-BE49-F238E27FC236}">
                    <a16:creationId xmlns:a16="http://schemas.microsoft.com/office/drawing/2014/main" id="{8AB57B86-004B-46BE-8A01-46622B2F57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8" y="2759"/>
                <a:ext cx="148" cy="124"/>
              </a:xfrm>
              <a:custGeom>
                <a:avLst/>
                <a:gdLst>
                  <a:gd name="T0" fmla="*/ 28 w 66"/>
                  <a:gd name="T1" fmla="*/ 0 h 55"/>
                  <a:gd name="T2" fmla="*/ 27 w 66"/>
                  <a:gd name="T3" fmla="*/ 0 h 55"/>
                  <a:gd name="T4" fmla="*/ 25 w 66"/>
                  <a:gd name="T5" fmla="*/ 1 h 55"/>
                  <a:gd name="T6" fmla="*/ 23 w 66"/>
                  <a:gd name="T7" fmla="*/ 3 h 55"/>
                  <a:gd name="T8" fmla="*/ 22 w 66"/>
                  <a:gd name="T9" fmla="*/ 3 h 55"/>
                  <a:gd name="T10" fmla="*/ 22 w 66"/>
                  <a:gd name="T11" fmla="*/ 3 h 55"/>
                  <a:gd name="T12" fmla="*/ 21 w 66"/>
                  <a:gd name="T13" fmla="*/ 5 h 55"/>
                  <a:gd name="T14" fmla="*/ 18 w 66"/>
                  <a:gd name="T15" fmla="*/ 9 h 55"/>
                  <a:gd name="T16" fmla="*/ 14 w 66"/>
                  <a:gd name="T17" fmla="*/ 15 h 55"/>
                  <a:gd name="T18" fmla="*/ 14 w 66"/>
                  <a:gd name="T19" fmla="*/ 16 h 55"/>
                  <a:gd name="T20" fmla="*/ 19 w 66"/>
                  <a:gd name="T21" fmla="*/ 14 h 55"/>
                  <a:gd name="T22" fmla="*/ 25 w 66"/>
                  <a:gd name="T23" fmla="*/ 13 h 55"/>
                  <a:gd name="T24" fmla="*/ 26 w 66"/>
                  <a:gd name="T25" fmla="*/ 10 h 55"/>
                  <a:gd name="T26" fmla="*/ 29 w 66"/>
                  <a:gd name="T27" fmla="*/ 7 h 55"/>
                  <a:gd name="T28" fmla="*/ 62 w 66"/>
                  <a:gd name="T29" fmla="*/ 13 h 55"/>
                  <a:gd name="T30" fmla="*/ 62 w 66"/>
                  <a:gd name="T31" fmla="*/ 16 h 55"/>
                  <a:gd name="T32" fmla="*/ 61 w 66"/>
                  <a:gd name="T33" fmla="*/ 19 h 55"/>
                  <a:gd name="T34" fmla="*/ 60 w 66"/>
                  <a:gd name="T35" fmla="*/ 21 h 55"/>
                  <a:gd name="T36" fmla="*/ 61 w 66"/>
                  <a:gd name="T37" fmla="*/ 21 h 55"/>
                  <a:gd name="T38" fmla="*/ 62 w 66"/>
                  <a:gd name="T39" fmla="*/ 21 h 55"/>
                  <a:gd name="T40" fmla="*/ 62 w 66"/>
                  <a:gd name="T41" fmla="*/ 21 h 55"/>
                  <a:gd name="T42" fmla="*/ 62 w 66"/>
                  <a:gd name="T43" fmla="*/ 21 h 55"/>
                  <a:gd name="T44" fmla="*/ 62 w 66"/>
                  <a:gd name="T45" fmla="*/ 20 h 55"/>
                  <a:gd name="T46" fmla="*/ 62 w 66"/>
                  <a:gd name="T47" fmla="*/ 20 h 55"/>
                  <a:gd name="T48" fmla="*/ 63 w 66"/>
                  <a:gd name="T49" fmla="*/ 19 h 55"/>
                  <a:gd name="T50" fmla="*/ 64 w 66"/>
                  <a:gd name="T51" fmla="*/ 19 h 55"/>
                  <a:gd name="T52" fmla="*/ 66 w 66"/>
                  <a:gd name="T53" fmla="*/ 18 h 55"/>
                  <a:gd name="T54" fmla="*/ 64 w 66"/>
                  <a:gd name="T55" fmla="*/ 16 h 55"/>
                  <a:gd name="T56" fmla="*/ 63 w 66"/>
                  <a:gd name="T57" fmla="*/ 14 h 55"/>
                  <a:gd name="T58" fmla="*/ 34 w 66"/>
                  <a:gd name="T59" fmla="*/ 34 h 55"/>
                  <a:gd name="T60" fmla="*/ 33 w 66"/>
                  <a:gd name="T61" fmla="*/ 30 h 55"/>
                  <a:gd name="T62" fmla="*/ 32 w 66"/>
                  <a:gd name="T63" fmla="*/ 29 h 55"/>
                  <a:gd name="T64" fmla="*/ 34 w 66"/>
                  <a:gd name="T65" fmla="*/ 34 h 55"/>
                  <a:gd name="T66" fmla="*/ 31 w 66"/>
                  <a:gd name="T67" fmla="*/ 34 h 55"/>
                  <a:gd name="T68" fmla="*/ 30 w 66"/>
                  <a:gd name="T69" fmla="*/ 36 h 55"/>
                  <a:gd name="T70" fmla="*/ 29 w 66"/>
                  <a:gd name="T71" fmla="*/ 38 h 55"/>
                  <a:gd name="T72" fmla="*/ 32 w 66"/>
                  <a:gd name="T73" fmla="*/ 37 h 55"/>
                  <a:gd name="T74" fmla="*/ 32 w 66"/>
                  <a:gd name="T75" fmla="*/ 36 h 55"/>
                  <a:gd name="T76" fmla="*/ 32 w 66"/>
                  <a:gd name="T77" fmla="*/ 35 h 55"/>
                  <a:gd name="T78" fmla="*/ 31 w 66"/>
                  <a:gd name="T79" fmla="*/ 34 h 55"/>
                  <a:gd name="T80" fmla="*/ 13 w 66"/>
                  <a:gd name="T81" fmla="*/ 52 h 55"/>
                  <a:gd name="T82" fmla="*/ 10 w 66"/>
                  <a:gd name="T83" fmla="*/ 52 h 55"/>
                  <a:gd name="T84" fmla="*/ 7 w 66"/>
                  <a:gd name="T85" fmla="*/ 50 h 55"/>
                  <a:gd name="T86" fmla="*/ 4 w 66"/>
                  <a:gd name="T87" fmla="*/ 48 h 55"/>
                  <a:gd name="T88" fmla="*/ 2 w 66"/>
                  <a:gd name="T89" fmla="*/ 45 h 55"/>
                  <a:gd name="T90" fmla="*/ 1 w 66"/>
                  <a:gd name="T91" fmla="*/ 43 h 55"/>
                  <a:gd name="T92" fmla="*/ 0 w 66"/>
                  <a:gd name="T93" fmla="*/ 45 h 55"/>
                  <a:gd name="T94" fmla="*/ 0 w 66"/>
                  <a:gd name="T95" fmla="*/ 46 h 55"/>
                  <a:gd name="T96" fmla="*/ 1 w 66"/>
                  <a:gd name="T97" fmla="*/ 48 h 55"/>
                  <a:gd name="T98" fmla="*/ 2 w 66"/>
                  <a:gd name="T99" fmla="*/ 50 h 55"/>
                  <a:gd name="T100" fmla="*/ 3 w 66"/>
                  <a:gd name="T101" fmla="*/ 51 h 55"/>
                  <a:gd name="T102" fmla="*/ 6 w 66"/>
                  <a:gd name="T103" fmla="*/ 53 h 55"/>
                  <a:gd name="T104" fmla="*/ 10 w 66"/>
                  <a:gd name="T105" fmla="*/ 55 h 55"/>
                  <a:gd name="T106" fmla="*/ 11 w 66"/>
                  <a:gd name="T107" fmla="*/ 55 h 55"/>
                  <a:gd name="T108" fmla="*/ 12 w 66"/>
                  <a:gd name="T109" fmla="*/ 55 h 55"/>
                  <a:gd name="T110" fmla="*/ 14 w 66"/>
                  <a:gd name="T111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55">
                    <a:moveTo>
                      <a:pt x="30" y="5"/>
                    </a:moveTo>
                    <a:lnTo>
                      <a:pt x="30" y="5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20" y="6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9" y="7"/>
                    </a:lnTo>
                    <a:lnTo>
                      <a:pt x="30" y="6"/>
                    </a:lnTo>
                    <a:lnTo>
                      <a:pt x="30" y="5"/>
                    </a:lnTo>
                    <a:moveTo>
                      <a:pt x="62" y="13"/>
                    </a:moveTo>
                    <a:lnTo>
                      <a:pt x="62" y="14"/>
                    </a:lnTo>
                    <a:lnTo>
                      <a:pt x="62" y="15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1" y="18"/>
                    </a:lnTo>
                    <a:lnTo>
                      <a:pt x="61" y="19"/>
                    </a:lnTo>
                    <a:lnTo>
                      <a:pt x="61" y="20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1"/>
                    </a:lnTo>
                    <a:lnTo>
                      <a:pt x="61" y="21"/>
                    </a:lnTo>
                    <a:lnTo>
                      <a:pt x="61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0"/>
                    </a:lnTo>
                    <a:lnTo>
                      <a:pt x="62" y="21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3" y="20"/>
                    </a:lnTo>
                    <a:lnTo>
                      <a:pt x="63" y="19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6" y="18"/>
                    </a:lnTo>
                    <a:lnTo>
                      <a:pt x="65" y="18"/>
                    </a:lnTo>
                    <a:lnTo>
                      <a:pt x="65" y="17"/>
                    </a:lnTo>
                    <a:lnTo>
                      <a:pt x="64" y="16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2" y="13"/>
                    </a:lnTo>
                    <a:moveTo>
                      <a:pt x="34" y="34"/>
                    </a:moveTo>
                    <a:lnTo>
                      <a:pt x="34" y="34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4" y="34"/>
                    </a:lnTo>
                    <a:moveTo>
                      <a:pt x="31" y="34"/>
                    </a:moveTo>
                    <a:lnTo>
                      <a:pt x="31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4"/>
                    </a:lnTo>
                    <a:lnTo>
                      <a:pt x="31" y="34"/>
                    </a:lnTo>
                    <a:lnTo>
                      <a:pt x="31" y="34"/>
                    </a:lnTo>
                    <a:moveTo>
                      <a:pt x="14" y="52"/>
                    </a:moveTo>
                    <a:lnTo>
                      <a:pt x="13" y="52"/>
                    </a:lnTo>
                    <a:lnTo>
                      <a:pt x="12" y="52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9" y="51"/>
                    </a:lnTo>
                    <a:lnTo>
                      <a:pt x="8" y="51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5" y="49"/>
                    </a:lnTo>
                    <a:lnTo>
                      <a:pt x="4" y="48"/>
                    </a:lnTo>
                    <a:lnTo>
                      <a:pt x="3" y="47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7" y="53"/>
                    </a:lnTo>
                    <a:lnTo>
                      <a:pt x="9" y="54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3" y="53"/>
                    </a:lnTo>
                    <a:lnTo>
                      <a:pt x="14" y="52"/>
                    </a:lnTo>
                    <a:lnTo>
                      <a:pt x="14" y="5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6" name="Freeform 255">
                <a:extLst>
                  <a:ext uri="{FF2B5EF4-FFF2-40B4-BE49-F238E27FC236}">
                    <a16:creationId xmlns:a16="http://schemas.microsoft.com/office/drawing/2014/main" id="{34BE8127-1608-4ADB-9A26-29E2D78F4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786"/>
                <a:ext cx="12" cy="11"/>
              </a:xfrm>
              <a:custGeom>
                <a:avLst/>
                <a:gdLst>
                  <a:gd name="T0" fmla="*/ 12 w 12"/>
                  <a:gd name="T1" fmla="*/ 2 h 11"/>
                  <a:gd name="T2" fmla="*/ 7 w 12"/>
                  <a:gd name="T3" fmla="*/ 6 h 11"/>
                  <a:gd name="T4" fmla="*/ 7 w 12"/>
                  <a:gd name="T5" fmla="*/ 6 h 11"/>
                  <a:gd name="T6" fmla="*/ 7 w 12"/>
                  <a:gd name="T7" fmla="*/ 6 h 11"/>
                  <a:gd name="T8" fmla="*/ 7 w 12"/>
                  <a:gd name="T9" fmla="*/ 9 h 11"/>
                  <a:gd name="T10" fmla="*/ 5 w 12"/>
                  <a:gd name="T11" fmla="*/ 9 h 11"/>
                  <a:gd name="T12" fmla="*/ 5 w 12"/>
                  <a:gd name="T13" fmla="*/ 11 h 11"/>
                  <a:gd name="T14" fmla="*/ 5 w 12"/>
                  <a:gd name="T15" fmla="*/ 9 h 11"/>
                  <a:gd name="T16" fmla="*/ 3 w 12"/>
                  <a:gd name="T17" fmla="*/ 9 h 11"/>
                  <a:gd name="T18" fmla="*/ 3 w 12"/>
                  <a:gd name="T19" fmla="*/ 9 h 11"/>
                  <a:gd name="T20" fmla="*/ 3 w 12"/>
                  <a:gd name="T21" fmla="*/ 9 h 11"/>
                  <a:gd name="T22" fmla="*/ 3 w 12"/>
                  <a:gd name="T23" fmla="*/ 9 h 11"/>
                  <a:gd name="T24" fmla="*/ 0 w 12"/>
                  <a:gd name="T25" fmla="*/ 6 h 11"/>
                  <a:gd name="T26" fmla="*/ 0 w 12"/>
                  <a:gd name="T27" fmla="*/ 6 h 11"/>
                  <a:gd name="T28" fmla="*/ 0 w 12"/>
                  <a:gd name="T29" fmla="*/ 6 h 11"/>
                  <a:gd name="T30" fmla="*/ 0 w 12"/>
                  <a:gd name="T31" fmla="*/ 6 h 11"/>
                  <a:gd name="T32" fmla="*/ 0 w 12"/>
                  <a:gd name="T33" fmla="*/ 4 h 11"/>
                  <a:gd name="T34" fmla="*/ 0 w 12"/>
                  <a:gd name="T35" fmla="*/ 4 h 11"/>
                  <a:gd name="T36" fmla="*/ 0 w 12"/>
                  <a:gd name="T37" fmla="*/ 4 h 11"/>
                  <a:gd name="T38" fmla="*/ 3 w 12"/>
                  <a:gd name="T39" fmla="*/ 4 h 11"/>
                  <a:gd name="T40" fmla="*/ 3 w 12"/>
                  <a:gd name="T41" fmla="*/ 4 h 11"/>
                  <a:gd name="T42" fmla="*/ 3 w 12"/>
                  <a:gd name="T43" fmla="*/ 4 h 11"/>
                  <a:gd name="T44" fmla="*/ 5 w 12"/>
                  <a:gd name="T45" fmla="*/ 2 h 11"/>
                  <a:gd name="T46" fmla="*/ 9 w 12"/>
                  <a:gd name="T47" fmla="*/ 0 h 11"/>
                  <a:gd name="T48" fmla="*/ 12 w 12"/>
                  <a:gd name="T4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1">
                    <a:moveTo>
                      <a:pt x="12" y="2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7" name="Freeform 256">
                <a:extLst>
                  <a:ext uri="{FF2B5EF4-FFF2-40B4-BE49-F238E27FC236}">
                    <a16:creationId xmlns:a16="http://schemas.microsoft.com/office/drawing/2014/main" id="{341D37DD-1D0F-49C3-A28C-D377BA614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880"/>
                <a:ext cx="27" cy="36"/>
              </a:xfrm>
              <a:custGeom>
                <a:avLst/>
                <a:gdLst>
                  <a:gd name="T0" fmla="*/ 21 w 27"/>
                  <a:gd name="T1" fmla="*/ 21 h 36"/>
                  <a:gd name="T2" fmla="*/ 21 w 27"/>
                  <a:gd name="T3" fmla="*/ 23 h 36"/>
                  <a:gd name="T4" fmla="*/ 16 w 27"/>
                  <a:gd name="T5" fmla="*/ 27 h 36"/>
                  <a:gd name="T6" fmla="*/ 14 w 27"/>
                  <a:gd name="T7" fmla="*/ 27 h 36"/>
                  <a:gd name="T8" fmla="*/ 9 w 27"/>
                  <a:gd name="T9" fmla="*/ 27 h 36"/>
                  <a:gd name="T10" fmla="*/ 9 w 27"/>
                  <a:gd name="T11" fmla="*/ 34 h 36"/>
                  <a:gd name="T12" fmla="*/ 9 w 27"/>
                  <a:gd name="T13" fmla="*/ 36 h 36"/>
                  <a:gd name="T14" fmla="*/ 5 w 27"/>
                  <a:gd name="T15" fmla="*/ 30 h 36"/>
                  <a:gd name="T16" fmla="*/ 5 w 27"/>
                  <a:gd name="T17" fmla="*/ 30 h 36"/>
                  <a:gd name="T18" fmla="*/ 5 w 27"/>
                  <a:gd name="T19" fmla="*/ 30 h 36"/>
                  <a:gd name="T20" fmla="*/ 5 w 27"/>
                  <a:gd name="T21" fmla="*/ 23 h 36"/>
                  <a:gd name="T22" fmla="*/ 3 w 27"/>
                  <a:gd name="T23" fmla="*/ 23 h 36"/>
                  <a:gd name="T24" fmla="*/ 3 w 27"/>
                  <a:gd name="T25" fmla="*/ 21 h 36"/>
                  <a:gd name="T26" fmla="*/ 0 w 27"/>
                  <a:gd name="T27" fmla="*/ 9 h 36"/>
                  <a:gd name="T28" fmla="*/ 3 w 27"/>
                  <a:gd name="T29" fmla="*/ 9 h 36"/>
                  <a:gd name="T30" fmla="*/ 3 w 27"/>
                  <a:gd name="T31" fmla="*/ 7 h 36"/>
                  <a:gd name="T32" fmla="*/ 3 w 27"/>
                  <a:gd name="T33" fmla="*/ 7 h 36"/>
                  <a:gd name="T34" fmla="*/ 5 w 27"/>
                  <a:gd name="T35" fmla="*/ 7 h 36"/>
                  <a:gd name="T36" fmla="*/ 5 w 27"/>
                  <a:gd name="T37" fmla="*/ 5 h 36"/>
                  <a:gd name="T38" fmla="*/ 9 w 27"/>
                  <a:gd name="T39" fmla="*/ 3 h 36"/>
                  <a:gd name="T40" fmla="*/ 14 w 27"/>
                  <a:gd name="T41" fmla="*/ 3 h 36"/>
                  <a:gd name="T42" fmla="*/ 14 w 27"/>
                  <a:gd name="T43" fmla="*/ 0 h 36"/>
                  <a:gd name="T44" fmla="*/ 16 w 27"/>
                  <a:gd name="T45" fmla="*/ 0 h 36"/>
                  <a:gd name="T46" fmla="*/ 16 w 27"/>
                  <a:gd name="T47" fmla="*/ 0 h 36"/>
                  <a:gd name="T48" fmla="*/ 18 w 27"/>
                  <a:gd name="T49" fmla="*/ 3 h 36"/>
                  <a:gd name="T50" fmla="*/ 25 w 27"/>
                  <a:gd name="T51" fmla="*/ 5 h 36"/>
                  <a:gd name="T52" fmla="*/ 27 w 27"/>
                  <a:gd name="T53" fmla="*/ 5 h 36"/>
                  <a:gd name="T54" fmla="*/ 27 w 27"/>
                  <a:gd name="T55" fmla="*/ 7 h 36"/>
                  <a:gd name="T56" fmla="*/ 27 w 27"/>
                  <a:gd name="T57" fmla="*/ 7 h 36"/>
                  <a:gd name="T58" fmla="*/ 25 w 27"/>
                  <a:gd name="T59" fmla="*/ 12 h 36"/>
                  <a:gd name="T60" fmla="*/ 25 w 27"/>
                  <a:gd name="T61" fmla="*/ 12 h 36"/>
                  <a:gd name="T62" fmla="*/ 23 w 27"/>
                  <a:gd name="T63" fmla="*/ 14 h 36"/>
                  <a:gd name="T64" fmla="*/ 23 w 27"/>
                  <a:gd name="T65" fmla="*/ 18 h 36"/>
                  <a:gd name="T66" fmla="*/ 21 w 27"/>
                  <a:gd name="T67" fmla="*/ 2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36">
                    <a:moveTo>
                      <a:pt x="21" y="21"/>
                    </a:moveTo>
                    <a:lnTo>
                      <a:pt x="21" y="23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9" y="27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8" name="Freeform 257">
                <a:extLst>
                  <a:ext uri="{FF2B5EF4-FFF2-40B4-BE49-F238E27FC236}">
                    <a16:creationId xmlns:a16="http://schemas.microsoft.com/office/drawing/2014/main" id="{0A72F3E9-1A8A-4C14-B8A5-EAE4D0F4D4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9" y="2691"/>
                <a:ext cx="32" cy="68"/>
              </a:xfrm>
              <a:custGeom>
                <a:avLst/>
                <a:gdLst>
                  <a:gd name="T0" fmla="*/ 10 w 14"/>
                  <a:gd name="T1" fmla="*/ 5 h 30"/>
                  <a:gd name="T2" fmla="*/ 10 w 14"/>
                  <a:gd name="T3" fmla="*/ 5 h 30"/>
                  <a:gd name="T4" fmla="*/ 14 w 14"/>
                  <a:gd name="T5" fmla="*/ 3 h 30"/>
                  <a:gd name="T6" fmla="*/ 14 w 14"/>
                  <a:gd name="T7" fmla="*/ 3 h 30"/>
                  <a:gd name="T8" fmla="*/ 13 w 14"/>
                  <a:gd name="T9" fmla="*/ 2 h 30"/>
                  <a:gd name="T10" fmla="*/ 13 w 14"/>
                  <a:gd name="T11" fmla="*/ 0 h 30"/>
                  <a:gd name="T12" fmla="*/ 12 w 14"/>
                  <a:gd name="T13" fmla="*/ 0 h 30"/>
                  <a:gd name="T14" fmla="*/ 10 w 14"/>
                  <a:gd name="T15" fmla="*/ 5 h 30"/>
                  <a:gd name="T16" fmla="*/ 2 w 14"/>
                  <a:gd name="T17" fmla="*/ 29 h 30"/>
                  <a:gd name="T18" fmla="*/ 2 w 14"/>
                  <a:gd name="T19" fmla="*/ 29 h 30"/>
                  <a:gd name="T20" fmla="*/ 4 w 14"/>
                  <a:gd name="T21" fmla="*/ 28 h 30"/>
                  <a:gd name="T22" fmla="*/ 4 w 14"/>
                  <a:gd name="T23" fmla="*/ 28 h 30"/>
                  <a:gd name="T24" fmla="*/ 3 w 14"/>
                  <a:gd name="T25" fmla="*/ 23 h 30"/>
                  <a:gd name="T26" fmla="*/ 3 w 14"/>
                  <a:gd name="T27" fmla="*/ 23 h 30"/>
                  <a:gd name="T28" fmla="*/ 2 w 14"/>
                  <a:gd name="T29" fmla="*/ 25 h 30"/>
                  <a:gd name="T30" fmla="*/ 2 w 14"/>
                  <a:gd name="T31" fmla="*/ 26 h 30"/>
                  <a:gd name="T32" fmla="*/ 2 w 14"/>
                  <a:gd name="T33" fmla="*/ 26 h 30"/>
                  <a:gd name="T34" fmla="*/ 1 w 14"/>
                  <a:gd name="T35" fmla="*/ 28 h 30"/>
                  <a:gd name="T36" fmla="*/ 0 w 14"/>
                  <a:gd name="T37" fmla="*/ 30 h 30"/>
                  <a:gd name="T38" fmla="*/ 2 w 14"/>
                  <a:gd name="T3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30">
                    <a:moveTo>
                      <a:pt x="10" y="5"/>
                    </a:moveTo>
                    <a:lnTo>
                      <a:pt x="10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5"/>
                    </a:lnTo>
                    <a:moveTo>
                      <a:pt x="2" y="29"/>
                    </a:moveTo>
                    <a:lnTo>
                      <a:pt x="2" y="29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0" y="30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9" name="Freeform 258">
                <a:extLst>
                  <a:ext uri="{FF2B5EF4-FFF2-40B4-BE49-F238E27FC236}">
                    <a16:creationId xmlns:a16="http://schemas.microsoft.com/office/drawing/2014/main" id="{006326DD-1D2B-4692-AB2E-33ED1ABC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619"/>
                <a:ext cx="30" cy="20"/>
              </a:xfrm>
              <a:custGeom>
                <a:avLst/>
                <a:gdLst>
                  <a:gd name="T0" fmla="*/ 16 w 30"/>
                  <a:gd name="T1" fmla="*/ 2 h 20"/>
                  <a:gd name="T2" fmla="*/ 18 w 30"/>
                  <a:gd name="T3" fmla="*/ 2 h 20"/>
                  <a:gd name="T4" fmla="*/ 23 w 30"/>
                  <a:gd name="T5" fmla="*/ 2 h 20"/>
                  <a:gd name="T6" fmla="*/ 25 w 30"/>
                  <a:gd name="T7" fmla="*/ 4 h 20"/>
                  <a:gd name="T8" fmla="*/ 27 w 30"/>
                  <a:gd name="T9" fmla="*/ 4 h 20"/>
                  <a:gd name="T10" fmla="*/ 27 w 30"/>
                  <a:gd name="T11" fmla="*/ 4 h 20"/>
                  <a:gd name="T12" fmla="*/ 30 w 30"/>
                  <a:gd name="T13" fmla="*/ 6 h 20"/>
                  <a:gd name="T14" fmla="*/ 30 w 30"/>
                  <a:gd name="T15" fmla="*/ 9 h 20"/>
                  <a:gd name="T16" fmla="*/ 30 w 30"/>
                  <a:gd name="T17" fmla="*/ 16 h 20"/>
                  <a:gd name="T18" fmla="*/ 30 w 30"/>
                  <a:gd name="T19" fmla="*/ 18 h 20"/>
                  <a:gd name="T20" fmla="*/ 30 w 30"/>
                  <a:gd name="T21" fmla="*/ 20 h 20"/>
                  <a:gd name="T22" fmla="*/ 27 w 30"/>
                  <a:gd name="T23" fmla="*/ 18 h 20"/>
                  <a:gd name="T24" fmla="*/ 23 w 30"/>
                  <a:gd name="T25" fmla="*/ 18 h 20"/>
                  <a:gd name="T26" fmla="*/ 23 w 30"/>
                  <a:gd name="T27" fmla="*/ 18 h 20"/>
                  <a:gd name="T28" fmla="*/ 21 w 30"/>
                  <a:gd name="T29" fmla="*/ 18 h 20"/>
                  <a:gd name="T30" fmla="*/ 21 w 30"/>
                  <a:gd name="T31" fmla="*/ 18 h 20"/>
                  <a:gd name="T32" fmla="*/ 18 w 30"/>
                  <a:gd name="T33" fmla="*/ 18 h 20"/>
                  <a:gd name="T34" fmla="*/ 16 w 30"/>
                  <a:gd name="T35" fmla="*/ 16 h 20"/>
                  <a:gd name="T36" fmla="*/ 14 w 30"/>
                  <a:gd name="T37" fmla="*/ 16 h 20"/>
                  <a:gd name="T38" fmla="*/ 12 w 30"/>
                  <a:gd name="T39" fmla="*/ 16 h 20"/>
                  <a:gd name="T40" fmla="*/ 9 w 30"/>
                  <a:gd name="T41" fmla="*/ 16 h 20"/>
                  <a:gd name="T42" fmla="*/ 9 w 30"/>
                  <a:gd name="T43" fmla="*/ 16 h 20"/>
                  <a:gd name="T44" fmla="*/ 5 w 30"/>
                  <a:gd name="T45" fmla="*/ 13 h 20"/>
                  <a:gd name="T46" fmla="*/ 5 w 30"/>
                  <a:gd name="T47" fmla="*/ 13 h 20"/>
                  <a:gd name="T48" fmla="*/ 0 w 30"/>
                  <a:gd name="T49" fmla="*/ 13 h 20"/>
                  <a:gd name="T50" fmla="*/ 0 w 30"/>
                  <a:gd name="T51" fmla="*/ 13 h 20"/>
                  <a:gd name="T52" fmla="*/ 3 w 30"/>
                  <a:gd name="T53" fmla="*/ 9 h 20"/>
                  <a:gd name="T54" fmla="*/ 3 w 30"/>
                  <a:gd name="T55" fmla="*/ 4 h 20"/>
                  <a:gd name="T56" fmla="*/ 3 w 30"/>
                  <a:gd name="T57" fmla="*/ 4 h 20"/>
                  <a:gd name="T58" fmla="*/ 5 w 30"/>
                  <a:gd name="T59" fmla="*/ 2 h 20"/>
                  <a:gd name="T60" fmla="*/ 5 w 30"/>
                  <a:gd name="T61" fmla="*/ 2 h 20"/>
                  <a:gd name="T62" fmla="*/ 5 w 30"/>
                  <a:gd name="T63" fmla="*/ 2 h 20"/>
                  <a:gd name="T64" fmla="*/ 5 w 30"/>
                  <a:gd name="T65" fmla="*/ 2 h 20"/>
                  <a:gd name="T66" fmla="*/ 5 w 30"/>
                  <a:gd name="T67" fmla="*/ 2 h 20"/>
                  <a:gd name="T68" fmla="*/ 5 w 30"/>
                  <a:gd name="T69" fmla="*/ 2 h 20"/>
                  <a:gd name="T70" fmla="*/ 7 w 30"/>
                  <a:gd name="T71" fmla="*/ 2 h 20"/>
                  <a:gd name="T72" fmla="*/ 7 w 30"/>
                  <a:gd name="T73" fmla="*/ 0 h 20"/>
                  <a:gd name="T74" fmla="*/ 7 w 30"/>
                  <a:gd name="T75" fmla="*/ 0 h 20"/>
                  <a:gd name="T76" fmla="*/ 7 w 30"/>
                  <a:gd name="T77" fmla="*/ 0 h 20"/>
                  <a:gd name="T78" fmla="*/ 7 w 30"/>
                  <a:gd name="T79" fmla="*/ 0 h 20"/>
                  <a:gd name="T80" fmla="*/ 9 w 30"/>
                  <a:gd name="T81" fmla="*/ 0 h 20"/>
                  <a:gd name="T82" fmla="*/ 12 w 30"/>
                  <a:gd name="T83" fmla="*/ 0 h 20"/>
                  <a:gd name="T84" fmla="*/ 12 w 30"/>
                  <a:gd name="T85" fmla="*/ 0 h 20"/>
                  <a:gd name="T86" fmla="*/ 14 w 30"/>
                  <a:gd name="T87" fmla="*/ 0 h 20"/>
                  <a:gd name="T88" fmla="*/ 14 w 30"/>
                  <a:gd name="T89" fmla="*/ 0 h 20"/>
                  <a:gd name="T90" fmla="*/ 14 w 30"/>
                  <a:gd name="T9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20">
                    <a:moveTo>
                      <a:pt x="14" y="0"/>
                    </a:move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20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0" name="Freeform 259">
                <a:extLst>
                  <a:ext uri="{FF2B5EF4-FFF2-40B4-BE49-F238E27FC236}">
                    <a16:creationId xmlns:a16="http://schemas.microsoft.com/office/drawing/2014/main" id="{FD06BB74-F58D-4DD2-8385-76A0A78EA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635"/>
                <a:ext cx="32" cy="22"/>
              </a:xfrm>
              <a:custGeom>
                <a:avLst/>
                <a:gdLst>
                  <a:gd name="T0" fmla="*/ 18 w 32"/>
                  <a:gd name="T1" fmla="*/ 6 h 22"/>
                  <a:gd name="T2" fmla="*/ 20 w 32"/>
                  <a:gd name="T3" fmla="*/ 4 h 22"/>
                  <a:gd name="T4" fmla="*/ 23 w 32"/>
                  <a:gd name="T5" fmla="*/ 4 h 22"/>
                  <a:gd name="T6" fmla="*/ 25 w 32"/>
                  <a:gd name="T7" fmla="*/ 4 h 22"/>
                  <a:gd name="T8" fmla="*/ 25 w 32"/>
                  <a:gd name="T9" fmla="*/ 4 h 22"/>
                  <a:gd name="T10" fmla="*/ 27 w 32"/>
                  <a:gd name="T11" fmla="*/ 6 h 22"/>
                  <a:gd name="T12" fmla="*/ 29 w 32"/>
                  <a:gd name="T13" fmla="*/ 6 h 22"/>
                  <a:gd name="T14" fmla="*/ 32 w 32"/>
                  <a:gd name="T15" fmla="*/ 9 h 22"/>
                  <a:gd name="T16" fmla="*/ 32 w 32"/>
                  <a:gd name="T17" fmla="*/ 11 h 22"/>
                  <a:gd name="T18" fmla="*/ 32 w 32"/>
                  <a:gd name="T19" fmla="*/ 13 h 22"/>
                  <a:gd name="T20" fmla="*/ 29 w 32"/>
                  <a:gd name="T21" fmla="*/ 18 h 22"/>
                  <a:gd name="T22" fmla="*/ 29 w 32"/>
                  <a:gd name="T23" fmla="*/ 20 h 22"/>
                  <a:gd name="T24" fmla="*/ 23 w 32"/>
                  <a:gd name="T25" fmla="*/ 20 h 22"/>
                  <a:gd name="T26" fmla="*/ 11 w 32"/>
                  <a:gd name="T27" fmla="*/ 18 h 22"/>
                  <a:gd name="T28" fmla="*/ 7 w 32"/>
                  <a:gd name="T29" fmla="*/ 15 h 22"/>
                  <a:gd name="T30" fmla="*/ 5 w 32"/>
                  <a:gd name="T31" fmla="*/ 15 h 22"/>
                  <a:gd name="T32" fmla="*/ 2 w 32"/>
                  <a:gd name="T33" fmla="*/ 15 h 22"/>
                  <a:gd name="T34" fmla="*/ 0 w 32"/>
                  <a:gd name="T35" fmla="*/ 15 h 22"/>
                  <a:gd name="T36" fmla="*/ 0 w 32"/>
                  <a:gd name="T37" fmla="*/ 13 h 22"/>
                  <a:gd name="T38" fmla="*/ 0 w 32"/>
                  <a:gd name="T39" fmla="*/ 13 h 22"/>
                  <a:gd name="T40" fmla="*/ 0 w 32"/>
                  <a:gd name="T41" fmla="*/ 11 h 22"/>
                  <a:gd name="T42" fmla="*/ 0 w 32"/>
                  <a:gd name="T43" fmla="*/ 9 h 22"/>
                  <a:gd name="T44" fmla="*/ 0 w 32"/>
                  <a:gd name="T45" fmla="*/ 6 h 22"/>
                  <a:gd name="T46" fmla="*/ 2 w 32"/>
                  <a:gd name="T47" fmla="*/ 6 h 22"/>
                  <a:gd name="T48" fmla="*/ 2 w 32"/>
                  <a:gd name="T49" fmla="*/ 4 h 22"/>
                  <a:gd name="T50" fmla="*/ 2 w 32"/>
                  <a:gd name="T51" fmla="*/ 4 h 22"/>
                  <a:gd name="T52" fmla="*/ 2 w 32"/>
                  <a:gd name="T53" fmla="*/ 0 h 22"/>
                  <a:gd name="T54" fmla="*/ 2 w 32"/>
                  <a:gd name="T55" fmla="*/ 0 h 22"/>
                  <a:gd name="T56" fmla="*/ 7 w 32"/>
                  <a:gd name="T57" fmla="*/ 0 h 22"/>
                  <a:gd name="T58" fmla="*/ 7 w 32"/>
                  <a:gd name="T59" fmla="*/ 2 h 22"/>
                  <a:gd name="T60" fmla="*/ 16 w 32"/>
                  <a:gd name="T61" fmla="*/ 2 h 22"/>
                  <a:gd name="T62" fmla="*/ 18 w 32"/>
                  <a:gd name="T6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" h="22">
                    <a:moveTo>
                      <a:pt x="18" y="4"/>
                    </a:moveTo>
                    <a:lnTo>
                      <a:pt x="18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1" name="Rectangle 260">
                <a:extLst>
                  <a:ext uri="{FF2B5EF4-FFF2-40B4-BE49-F238E27FC236}">
                    <a16:creationId xmlns:a16="http://schemas.microsoft.com/office/drawing/2014/main" id="{C7CD6D6A-9868-4582-90D6-F7800E16C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2639"/>
                <a:ext cx="2" cy="2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2" name="Freeform 261">
                <a:extLst>
                  <a:ext uri="{FF2B5EF4-FFF2-40B4-BE49-F238E27FC236}">
                    <a16:creationId xmlns:a16="http://schemas.microsoft.com/office/drawing/2014/main" id="{94D10155-99CD-4A50-B889-F46E5D2CC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2641"/>
                <a:ext cx="11" cy="16"/>
              </a:xfrm>
              <a:custGeom>
                <a:avLst/>
                <a:gdLst>
                  <a:gd name="T0" fmla="*/ 9 w 11"/>
                  <a:gd name="T1" fmla="*/ 7 h 16"/>
                  <a:gd name="T2" fmla="*/ 9 w 11"/>
                  <a:gd name="T3" fmla="*/ 9 h 16"/>
                  <a:gd name="T4" fmla="*/ 9 w 11"/>
                  <a:gd name="T5" fmla="*/ 9 h 16"/>
                  <a:gd name="T6" fmla="*/ 9 w 11"/>
                  <a:gd name="T7" fmla="*/ 9 h 16"/>
                  <a:gd name="T8" fmla="*/ 9 w 11"/>
                  <a:gd name="T9" fmla="*/ 9 h 16"/>
                  <a:gd name="T10" fmla="*/ 9 w 11"/>
                  <a:gd name="T11" fmla="*/ 12 h 16"/>
                  <a:gd name="T12" fmla="*/ 6 w 11"/>
                  <a:gd name="T13" fmla="*/ 14 h 16"/>
                  <a:gd name="T14" fmla="*/ 6 w 11"/>
                  <a:gd name="T15" fmla="*/ 16 h 16"/>
                  <a:gd name="T16" fmla="*/ 4 w 11"/>
                  <a:gd name="T17" fmla="*/ 16 h 16"/>
                  <a:gd name="T18" fmla="*/ 4 w 11"/>
                  <a:gd name="T19" fmla="*/ 16 h 16"/>
                  <a:gd name="T20" fmla="*/ 2 w 11"/>
                  <a:gd name="T21" fmla="*/ 16 h 16"/>
                  <a:gd name="T22" fmla="*/ 0 w 11"/>
                  <a:gd name="T23" fmla="*/ 16 h 16"/>
                  <a:gd name="T24" fmla="*/ 0 w 11"/>
                  <a:gd name="T25" fmla="*/ 16 h 16"/>
                  <a:gd name="T26" fmla="*/ 0 w 11"/>
                  <a:gd name="T27" fmla="*/ 7 h 16"/>
                  <a:gd name="T28" fmla="*/ 0 w 11"/>
                  <a:gd name="T29" fmla="*/ 0 h 16"/>
                  <a:gd name="T30" fmla="*/ 0 w 11"/>
                  <a:gd name="T31" fmla="*/ 0 h 16"/>
                  <a:gd name="T32" fmla="*/ 2 w 11"/>
                  <a:gd name="T33" fmla="*/ 0 h 16"/>
                  <a:gd name="T34" fmla="*/ 2 w 11"/>
                  <a:gd name="T35" fmla="*/ 0 h 16"/>
                  <a:gd name="T36" fmla="*/ 2 w 11"/>
                  <a:gd name="T37" fmla="*/ 0 h 16"/>
                  <a:gd name="T38" fmla="*/ 2 w 11"/>
                  <a:gd name="T39" fmla="*/ 0 h 16"/>
                  <a:gd name="T40" fmla="*/ 4 w 11"/>
                  <a:gd name="T41" fmla="*/ 0 h 16"/>
                  <a:gd name="T42" fmla="*/ 6 w 11"/>
                  <a:gd name="T43" fmla="*/ 0 h 16"/>
                  <a:gd name="T44" fmla="*/ 6 w 11"/>
                  <a:gd name="T45" fmla="*/ 3 h 16"/>
                  <a:gd name="T46" fmla="*/ 11 w 11"/>
                  <a:gd name="T47" fmla="*/ 3 h 16"/>
                  <a:gd name="T48" fmla="*/ 9 w 11"/>
                  <a:gd name="T49" fmla="*/ 3 h 16"/>
                  <a:gd name="T50" fmla="*/ 9 w 11"/>
                  <a:gd name="T51" fmla="*/ 5 h 16"/>
                  <a:gd name="T52" fmla="*/ 9 w 11"/>
                  <a:gd name="T53" fmla="*/ 5 h 16"/>
                  <a:gd name="T54" fmla="*/ 9 w 11"/>
                  <a:gd name="T5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16">
                    <a:moveTo>
                      <a:pt x="9" y="7"/>
                    </a:move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3" name="Freeform 262">
                <a:extLst>
                  <a:ext uri="{FF2B5EF4-FFF2-40B4-BE49-F238E27FC236}">
                    <a16:creationId xmlns:a16="http://schemas.microsoft.com/office/drawing/2014/main" id="{B72EEB47-71E6-43CF-9996-578073140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650"/>
                <a:ext cx="33" cy="16"/>
              </a:xfrm>
              <a:custGeom>
                <a:avLst/>
                <a:gdLst>
                  <a:gd name="T0" fmla="*/ 2 w 15"/>
                  <a:gd name="T1" fmla="*/ 1 h 7"/>
                  <a:gd name="T2" fmla="*/ 1 w 15"/>
                  <a:gd name="T3" fmla="*/ 0 h 7"/>
                  <a:gd name="T4" fmla="*/ 1 w 15"/>
                  <a:gd name="T5" fmla="*/ 1 h 7"/>
                  <a:gd name="T6" fmla="*/ 1 w 15"/>
                  <a:gd name="T7" fmla="*/ 1 h 7"/>
                  <a:gd name="T8" fmla="*/ 1 w 15"/>
                  <a:gd name="T9" fmla="*/ 2 h 7"/>
                  <a:gd name="T10" fmla="*/ 1 w 15"/>
                  <a:gd name="T11" fmla="*/ 3 h 7"/>
                  <a:gd name="T12" fmla="*/ 1 w 15"/>
                  <a:gd name="T13" fmla="*/ 4 h 7"/>
                  <a:gd name="T14" fmla="*/ 1 w 15"/>
                  <a:gd name="T15" fmla="*/ 4 h 7"/>
                  <a:gd name="T16" fmla="*/ 0 w 15"/>
                  <a:gd name="T17" fmla="*/ 5 h 7"/>
                  <a:gd name="T18" fmla="*/ 0 w 15"/>
                  <a:gd name="T19" fmla="*/ 5 h 7"/>
                  <a:gd name="T20" fmla="*/ 6 w 15"/>
                  <a:gd name="T21" fmla="*/ 5 h 7"/>
                  <a:gd name="T22" fmla="*/ 8 w 15"/>
                  <a:gd name="T23" fmla="*/ 5 h 7"/>
                  <a:gd name="T24" fmla="*/ 10 w 15"/>
                  <a:gd name="T25" fmla="*/ 6 h 7"/>
                  <a:gd name="T26" fmla="*/ 12 w 15"/>
                  <a:gd name="T27" fmla="*/ 6 h 7"/>
                  <a:gd name="T28" fmla="*/ 14 w 15"/>
                  <a:gd name="T29" fmla="*/ 7 h 7"/>
                  <a:gd name="T30" fmla="*/ 15 w 15"/>
                  <a:gd name="T31" fmla="*/ 7 h 7"/>
                  <a:gd name="T32" fmla="*/ 15 w 15"/>
                  <a:gd name="T33" fmla="*/ 6 h 7"/>
                  <a:gd name="T34" fmla="*/ 15 w 15"/>
                  <a:gd name="T35" fmla="*/ 4 h 7"/>
                  <a:gd name="T36" fmla="*/ 15 w 15"/>
                  <a:gd name="T37" fmla="*/ 4 h 7"/>
                  <a:gd name="T38" fmla="*/ 15 w 15"/>
                  <a:gd name="T39" fmla="*/ 3 h 7"/>
                  <a:gd name="T40" fmla="*/ 14 w 15"/>
                  <a:gd name="T41" fmla="*/ 3 h 7"/>
                  <a:gd name="T42" fmla="*/ 13 w 15"/>
                  <a:gd name="T43" fmla="*/ 3 h 7"/>
                  <a:gd name="T44" fmla="*/ 13 w 15"/>
                  <a:gd name="T45" fmla="*/ 3 h 7"/>
                  <a:gd name="T46" fmla="*/ 12 w 15"/>
                  <a:gd name="T47" fmla="*/ 3 h 7"/>
                  <a:gd name="T48" fmla="*/ 11 w 15"/>
                  <a:gd name="T49" fmla="*/ 3 h 7"/>
                  <a:gd name="T50" fmla="*/ 10 w 15"/>
                  <a:gd name="T51" fmla="*/ 2 h 7"/>
                  <a:gd name="T52" fmla="*/ 8 w 15"/>
                  <a:gd name="T53" fmla="*/ 2 h 7"/>
                  <a:gd name="T54" fmla="*/ 7 w 15"/>
                  <a:gd name="T55" fmla="*/ 2 h 7"/>
                  <a:gd name="T56" fmla="*/ 6 w 15"/>
                  <a:gd name="T57" fmla="*/ 1 h 7"/>
                  <a:gd name="T58" fmla="*/ 6 w 15"/>
                  <a:gd name="T59" fmla="*/ 1 h 7"/>
                  <a:gd name="T60" fmla="*/ 6 w 15"/>
                  <a:gd name="T61" fmla="*/ 1 h 7"/>
                  <a:gd name="T62" fmla="*/ 4 w 15"/>
                  <a:gd name="T63" fmla="*/ 1 h 7"/>
                  <a:gd name="T64" fmla="*/ 4 w 15"/>
                  <a:gd name="T65" fmla="*/ 1 h 7"/>
                  <a:gd name="T66" fmla="*/ 4 w 15"/>
                  <a:gd name="T67" fmla="*/ 1 h 7"/>
                  <a:gd name="T68" fmla="*/ 3 w 15"/>
                  <a:gd name="T69" fmla="*/ 1 h 7"/>
                  <a:gd name="T70" fmla="*/ 3 w 15"/>
                  <a:gd name="T7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7">
                    <a:moveTo>
                      <a:pt x="2" y="1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4" name="Freeform 263">
                <a:extLst>
                  <a:ext uri="{FF2B5EF4-FFF2-40B4-BE49-F238E27FC236}">
                    <a16:creationId xmlns:a16="http://schemas.microsoft.com/office/drawing/2014/main" id="{4665B8B7-11BA-478E-BB18-A5A924B90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644"/>
                <a:ext cx="22" cy="20"/>
              </a:xfrm>
              <a:custGeom>
                <a:avLst/>
                <a:gdLst>
                  <a:gd name="T0" fmla="*/ 20 w 22"/>
                  <a:gd name="T1" fmla="*/ 18 h 20"/>
                  <a:gd name="T2" fmla="*/ 20 w 22"/>
                  <a:gd name="T3" fmla="*/ 20 h 20"/>
                  <a:gd name="T4" fmla="*/ 18 w 22"/>
                  <a:gd name="T5" fmla="*/ 18 h 20"/>
                  <a:gd name="T6" fmla="*/ 16 w 22"/>
                  <a:gd name="T7" fmla="*/ 18 h 20"/>
                  <a:gd name="T8" fmla="*/ 13 w 22"/>
                  <a:gd name="T9" fmla="*/ 18 h 20"/>
                  <a:gd name="T10" fmla="*/ 11 w 22"/>
                  <a:gd name="T11" fmla="*/ 18 h 20"/>
                  <a:gd name="T12" fmla="*/ 11 w 22"/>
                  <a:gd name="T13" fmla="*/ 18 h 20"/>
                  <a:gd name="T14" fmla="*/ 9 w 22"/>
                  <a:gd name="T15" fmla="*/ 18 h 20"/>
                  <a:gd name="T16" fmla="*/ 9 w 22"/>
                  <a:gd name="T17" fmla="*/ 18 h 20"/>
                  <a:gd name="T18" fmla="*/ 7 w 22"/>
                  <a:gd name="T19" fmla="*/ 15 h 20"/>
                  <a:gd name="T20" fmla="*/ 7 w 22"/>
                  <a:gd name="T21" fmla="*/ 15 h 20"/>
                  <a:gd name="T22" fmla="*/ 4 w 22"/>
                  <a:gd name="T23" fmla="*/ 15 h 20"/>
                  <a:gd name="T24" fmla="*/ 2 w 22"/>
                  <a:gd name="T25" fmla="*/ 15 h 20"/>
                  <a:gd name="T26" fmla="*/ 0 w 22"/>
                  <a:gd name="T27" fmla="*/ 15 h 20"/>
                  <a:gd name="T28" fmla="*/ 0 w 22"/>
                  <a:gd name="T29" fmla="*/ 11 h 20"/>
                  <a:gd name="T30" fmla="*/ 0 w 22"/>
                  <a:gd name="T31" fmla="*/ 11 h 20"/>
                  <a:gd name="T32" fmla="*/ 2 w 22"/>
                  <a:gd name="T33" fmla="*/ 9 h 20"/>
                  <a:gd name="T34" fmla="*/ 2 w 22"/>
                  <a:gd name="T35" fmla="*/ 9 h 20"/>
                  <a:gd name="T36" fmla="*/ 2 w 22"/>
                  <a:gd name="T37" fmla="*/ 9 h 20"/>
                  <a:gd name="T38" fmla="*/ 2 w 22"/>
                  <a:gd name="T39" fmla="*/ 6 h 20"/>
                  <a:gd name="T40" fmla="*/ 2 w 22"/>
                  <a:gd name="T41" fmla="*/ 4 h 20"/>
                  <a:gd name="T42" fmla="*/ 2 w 22"/>
                  <a:gd name="T43" fmla="*/ 4 h 20"/>
                  <a:gd name="T44" fmla="*/ 2 w 22"/>
                  <a:gd name="T45" fmla="*/ 2 h 20"/>
                  <a:gd name="T46" fmla="*/ 2 w 22"/>
                  <a:gd name="T47" fmla="*/ 0 h 20"/>
                  <a:gd name="T48" fmla="*/ 4 w 22"/>
                  <a:gd name="T49" fmla="*/ 0 h 20"/>
                  <a:gd name="T50" fmla="*/ 7 w 22"/>
                  <a:gd name="T51" fmla="*/ 0 h 20"/>
                  <a:gd name="T52" fmla="*/ 7 w 22"/>
                  <a:gd name="T53" fmla="*/ 0 h 20"/>
                  <a:gd name="T54" fmla="*/ 9 w 22"/>
                  <a:gd name="T55" fmla="*/ 2 h 20"/>
                  <a:gd name="T56" fmla="*/ 13 w 22"/>
                  <a:gd name="T57" fmla="*/ 2 h 20"/>
                  <a:gd name="T58" fmla="*/ 16 w 22"/>
                  <a:gd name="T59" fmla="*/ 2 h 20"/>
                  <a:gd name="T60" fmla="*/ 16 w 22"/>
                  <a:gd name="T61" fmla="*/ 2 h 20"/>
                  <a:gd name="T62" fmla="*/ 20 w 22"/>
                  <a:gd name="T63" fmla="*/ 4 h 20"/>
                  <a:gd name="T64" fmla="*/ 20 w 22"/>
                  <a:gd name="T65" fmla="*/ 4 h 20"/>
                  <a:gd name="T66" fmla="*/ 20 w 22"/>
                  <a:gd name="T67" fmla="*/ 4 h 20"/>
                  <a:gd name="T68" fmla="*/ 20 w 22"/>
                  <a:gd name="T69" fmla="*/ 4 h 20"/>
                  <a:gd name="T70" fmla="*/ 22 w 22"/>
                  <a:gd name="T71" fmla="*/ 4 h 20"/>
                  <a:gd name="T72" fmla="*/ 22 w 22"/>
                  <a:gd name="T73" fmla="*/ 4 h 20"/>
                  <a:gd name="T74" fmla="*/ 22 w 22"/>
                  <a:gd name="T75" fmla="*/ 6 h 20"/>
                  <a:gd name="T76" fmla="*/ 22 w 22"/>
                  <a:gd name="T77" fmla="*/ 6 h 20"/>
                  <a:gd name="T78" fmla="*/ 22 w 22"/>
                  <a:gd name="T79" fmla="*/ 6 h 20"/>
                  <a:gd name="T80" fmla="*/ 22 w 22"/>
                  <a:gd name="T81" fmla="*/ 9 h 20"/>
                  <a:gd name="T82" fmla="*/ 20 w 22"/>
                  <a:gd name="T83" fmla="*/ 9 h 20"/>
                  <a:gd name="T84" fmla="*/ 20 w 22"/>
                  <a:gd name="T85" fmla="*/ 11 h 20"/>
                  <a:gd name="T86" fmla="*/ 20 w 22"/>
                  <a:gd name="T87" fmla="*/ 13 h 20"/>
                  <a:gd name="T88" fmla="*/ 20 w 22"/>
                  <a:gd name="T89" fmla="*/ 13 h 20"/>
                  <a:gd name="T90" fmla="*/ 20 w 22"/>
                  <a:gd name="T91" fmla="*/ 15 h 20"/>
                  <a:gd name="T92" fmla="*/ 20 w 22"/>
                  <a:gd name="T93" fmla="*/ 15 h 20"/>
                  <a:gd name="T94" fmla="*/ 20 w 22"/>
                  <a:gd name="T9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" h="20">
                    <a:moveTo>
                      <a:pt x="20" y="18"/>
                    </a:moveTo>
                    <a:lnTo>
                      <a:pt x="20" y="20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5" name="Freeform 264">
                <a:extLst>
                  <a:ext uri="{FF2B5EF4-FFF2-40B4-BE49-F238E27FC236}">
                    <a16:creationId xmlns:a16="http://schemas.microsoft.com/office/drawing/2014/main" id="{4F1BB41F-4322-42ED-AA1C-68EBD4925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659"/>
                <a:ext cx="9" cy="12"/>
              </a:xfrm>
              <a:custGeom>
                <a:avLst/>
                <a:gdLst>
                  <a:gd name="T0" fmla="*/ 3 w 4"/>
                  <a:gd name="T1" fmla="*/ 4 h 5"/>
                  <a:gd name="T2" fmla="*/ 3 w 4"/>
                  <a:gd name="T3" fmla="*/ 4 h 5"/>
                  <a:gd name="T4" fmla="*/ 4 w 4"/>
                  <a:gd name="T5" fmla="*/ 2 h 5"/>
                  <a:gd name="T6" fmla="*/ 4 w 4"/>
                  <a:gd name="T7" fmla="*/ 2 h 5"/>
                  <a:gd name="T8" fmla="*/ 4 w 4"/>
                  <a:gd name="T9" fmla="*/ 2 h 5"/>
                  <a:gd name="T10" fmla="*/ 4 w 4"/>
                  <a:gd name="T11" fmla="*/ 0 h 5"/>
                  <a:gd name="T12" fmla="*/ 4 w 4"/>
                  <a:gd name="T13" fmla="*/ 0 h 5"/>
                  <a:gd name="T14" fmla="*/ 3 w 4"/>
                  <a:gd name="T15" fmla="*/ 0 h 5"/>
                  <a:gd name="T16" fmla="*/ 3 w 4"/>
                  <a:gd name="T17" fmla="*/ 0 h 5"/>
                  <a:gd name="T18" fmla="*/ 1 w 4"/>
                  <a:gd name="T19" fmla="*/ 0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3 w 4"/>
                  <a:gd name="T29" fmla="*/ 5 h 5"/>
                  <a:gd name="T30" fmla="*/ 3 w 4"/>
                  <a:gd name="T31" fmla="*/ 5 h 5"/>
                  <a:gd name="T32" fmla="*/ 3 w 4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lnTo>
                      <a:pt x="3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6" name="Freeform 265">
                <a:extLst>
                  <a:ext uri="{FF2B5EF4-FFF2-40B4-BE49-F238E27FC236}">
                    <a16:creationId xmlns:a16="http://schemas.microsoft.com/office/drawing/2014/main" id="{0E1862F8-C0AE-41C7-B0D0-AF6165E4E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625"/>
                <a:ext cx="7" cy="16"/>
              </a:xfrm>
              <a:custGeom>
                <a:avLst/>
                <a:gdLst>
                  <a:gd name="T0" fmla="*/ 5 w 7"/>
                  <a:gd name="T1" fmla="*/ 7 h 16"/>
                  <a:gd name="T2" fmla="*/ 5 w 7"/>
                  <a:gd name="T3" fmla="*/ 7 h 16"/>
                  <a:gd name="T4" fmla="*/ 5 w 7"/>
                  <a:gd name="T5" fmla="*/ 7 h 16"/>
                  <a:gd name="T6" fmla="*/ 5 w 7"/>
                  <a:gd name="T7" fmla="*/ 7 h 16"/>
                  <a:gd name="T8" fmla="*/ 5 w 7"/>
                  <a:gd name="T9" fmla="*/ 5 h 16"/>
                  <a:gd name="T10" fmla="*/ 3 w 7"/>
                  <a:gd name="T11" fmla="*/ 3 h 16"/>
                  <a:gd name="T12" fmla="*/ 3 w 7"/>
                  <a:gd name="T13" fmla="*/ 3 h 16"/>
                  <a:gd name="T14" fmla="*/ 3 w 7"/>
                  <a:gd name="T15" fmla="*/ 3 h 16"/>
                  <a:gd name="T16" fmla="*/ 0 w 7"/>
                  <a:gd name="T17" fmla="*/ 3 h 16"/>
                  <a:gd name="T18" fmla="*/ 0 w 7"/>
                  <a:gd name="T19" fmla="*/ 3 h 16"/>
                  <a:gd name="T20" fmla="*/ 0 w 7"/>
                  <a:gd name="T21" fmla="*/ 3 h 16"/>
                  <a:gd name="T22" fmla="*/ 0 w 7"/>
                  <a:gd name="T23" fmla="*/ 3 h 16"/>
                  <a:gd name="T24" fmla="*/ 0 w 7"/>
                  <a:gd name="T25" fmla="*/ 3 h 16"/>
                  <a:gd name="T26" fmla="*/ 0 w 7"/>
                  <a:gd name="T27" fmla="*/ 0 h 16"/>
                  <a:gd name="T28" fmla="*/ 3 w 7"/>
                  <a:gd name="T29" fmla="*/ 0 h 16"/>
                  <a:gd name="T30" fmla="*/ 3 w 7"/>
                  <a:gd name="T31" fmla="*/ 0 h 16"/>
                  <a:gd name="T32" fmla="*/ 3 w 7"/>
                  <a:gd name="T33" fmla="*/ 0 h 16"/>
                  <a:gd name="T34" fmla="*/ 5 w 7"/>
                  <a:gd name="T35" fmla="*/ 0 h 16"/>
                  <a:gd name="T36" fmla="*/ 5 w 7"/>
                  <a:gd name="T37" fmla="*/ 0 h 16"/>
                  <a:gd name="T38" fmla="*/ 5 w 7"/>
                  <a:gd name="T39" fmla="*/ 0 h 16"/>
                  <a:gd name="T40" fmla="*/ 7 w 7"/>
                  <a:gd name="T41" fmla="*/ 0 h 16"/>
                  <a:gd name="T42" fmla="*/ 7 w 7"/>
                  <a:gd name="T43" fmla="*/ 0 h 16"/>
                  <a:gd name="T44" fmla="*/ 7 w 7"/>
                  <a:gd name="T45" fmla="*/ 0 h 16"/>
                  <a:gd name="T46" fmla="*/ 7 w 7"/>
                  <a:gd name="T47" fmla="*/ 3 h 16"/>
                  <a:gd name="T48" fmla="*/ 5 w 7"/>
                  <a:gd name="T49" fmla="*/ 14 h 16"/>
                  <a:gd name="T50" fmla="*/ 5 w 7"/>
                  <a:gd name="T51" fmla="*/ 16 h 16"/>
                  <a:gd name="T52" fmla="*/ 5 w 7"/>
                  <a:gd name="T53" fmla="*/ 16 h 16"/>
                  <a:gd name="T54" fmla="*/ 5 w 7"/>
                  <a:gd name="T55" fmla="*/ 16 h 16"/>
                  <a:gd name="T56" fmla="*/ 5 w 7"/>
                  <a:gd name="T57" fmla="*/ 16 h 16"/>
                  <a:gd name="T58" fmla="*/ 3 w 7"/>
                  <a:gd name="T59" fmla="*/ 16 h 16"/>
                  <a:gd name="T60" fmla="*/ 3 w 7"/>
                  <a:gd name="T61" fmla="*/ 16 h 16"/>
                  <a:gd name="T62" fmla="*/ 3 w 7"/>
                  <a:gd name="T63" fmla="*/ 16 h 16"/>
                  <a:gd name="T64" fmla="*/ 3 w 7"/>
                  <a:gd name="T65" fmla="*/ 16 h 16"/>
                  <a:gd name="T66" fmla="*/ 3 w 7"/>
                  <a:gd name="T67" fmla="*/ 14 h 16"/>
                  <a:gd name="T68" fmla="*/ 3 w 7"/>
                  <a:gd name="T69" fmla="*/ 14 h 16"/>
                  <a:gd name="T70" fmla="*/ 3 w 7"/>
                  <a:gd name="T71" fmla="*/ 14 h 16"/>
                  <a:gd name="T72" fmla="*/ 5 w 7"/>
                  <a:gd name="T73" fmla="*/ 12 h 16"/>
                  <a:gd name="T74" fmla="*/ 5 w 7"/>
                  <a:gd name="T75" fmla="*/ 12 h 16"/>
                  <a:gd name="T76" fmla="*/ 5 w 7"/>
                  <a:gd name="T77" fmla="*/ 10 h 16"/>
                  <a:gd name="T78" fmla="*/ 5 w 7"/>
                  <a:gd name="T79" fmla="*/ 10 h 16"/>
                  <a:gd name="T80" fmla="*/ 5 w 7"/>
                  <a:gd name="T8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16">
                    <a:moveTo>
                      <a:pt x="5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7" name="Freeform 266">
                <a:extLst>
                  <a:ext uri="{FF2B5EF4-FFF2-40B4-BE49-F238E27FC236}">
                    <a16:creationId xmlns:a16="http://schemas.microsoft.com/office/drawing/2014/main" id="{29B8919E-C3FF-4933-BDE8-8E65F8D1B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630"/>
                <a:ext cx="21" cy="16"/>
              </a:xfrm>
              <a:custGeom>
                <a:avLst/>
                <a:gdLst>
                  <a:gd name="T0" fmla="*/ 18 w 21"/>
                  <a:gd name="T1" fmla="*/ 0 h 16"/>
                  <a:gd name="T2" fmla="*/ 21 w 21"/>
                  <a:gd name="T3" fmla="*/ 0 h 16"/>
                  <a:gd name="T4" fmla="*/ 21 w 21"/>
                  <a:gd name="T5" fmla="*/ 2 h 16"/>
                  <a:gd name="T6" fmla="*/ 21 w 21"/>
                  <a:gd name="T7" fmla="*/ 5 h 16"/>
                  <a:gd name="T8" fmla="*/ 21 w 21"/>
                  <a:gd name="T9" fmla="*/ 9 h 16"/>
                  <a:gd name="T10" fmla="*/ 21 w 21"/>
                  <a:gd name="T11" fmla="*/ 9 h 16"/>
                  <a:gd name="T12" fmla="*/ 18 w 21"/>
                  <a:gd name="T13" fmla="*/ 14 h 16"/>
                  <a:gd name="T14" fmla="*/ 16 w 21"/>
                  <a:gd name="T15" fmla="*/ 16 h 16"/>
                  <a:gd name="T16" fmla="*/ 16 w 21"/>
                  <a:gd name="T17" fmla="*/ 16 h 16"/>
                  <a:gd name="T18" fmla="*/ 14 w 21"/>
                  <a:gd name="T19" fmla="*/ 16 h 16"/>
                  <a:gd name="T20" fmla="*/ 12 w 21"/>
                  <a:gd name="T21" fmla="*/ 14 h 16"/>
                  <a:gd name="T22" fmla="*/ 9 w 21"/>
                  <a:gd name="T23" fmla="*/ 14 h 16"/>
                  <a:gd name="T24" fmla="*/ 7 w 21"/>
                  <a:gd name="T25" fmla="*/ 14 h 16"/>
                  <a:gd name="T26" fmla="*/ 5 w 21"/>
                  <a:gd name="T27" fmla="*/ 14 h 16"/>
                  <a:gd name="T28" fmla="*/ 5 w 21"/>
                  <a:gd name="T29" fmla="*/ 14 h 16"/>
                  <a:gd name="T30" fmla="*/ 3 w 21"/>
                  <a:gd name="T31" fmla="*/ 11 h 16"/>
                  <a:gd name="T32" fmla="*/ 0 w 21"/>
                  <a:gd name="T33" fmla="*/ 9 h 16"/>
                  <a:gd name="T34" fmla="*/ 0 w 21"/>
                  <a:gd name="T35" fmla="*/ 2 h 16"/>
                  <a:gd name="T36" fmla="*/ 0 w 21"/>
                  <a:gd name="T37" fmla="*/ 2 h 16"/>
                  <a:gd name="T38" fmla="*/ 3 w 21"/>
                  <a:gd name="T39" fmla="*/ 2 h 16"/>
                  <a:gd name="T40" fmla="*/ 5 w 21"/>
                  <a:gd name="T41" fmla="*/ 2 h 16"/>
                  <a:gd name="T42" fmla="*/ 5 w 21"/>
                  <a:gd name="T43" fmla="*/ 2 h 16"/>
                  <a:gd name="T44" fmla="*/ 9 w 21"/>
                  <a:gd name="T45" fmla="*/ 2 h 16"/>
                  <a:gd name="T46" fmla="*/ 9 w 21"/>
                  <a:gd name="T47" fmla="*/ 0 h 16"/>
                  <a:gd name="T48" fmla="*/ 9 w 21"/>
                  <a:gd name="T49" fmla="*/ 2 h 16"/>
                  <a:gd name="T50" fmla="*/ 12 w 21"/>
                  <a:gd name="T51" fmla="*/ 2 h 16"/>
                  <a:gd name="T52" fmla="*/ 12 w 21"/>
                  <a:gd name="T53" fmla="*/ 2 h 16"/>
                  <a:gd name="T54" fmla="*/ 12 w 21"/>
                  <a:gd name="T55" fmla="*/ 2 h 16"/>
                  <a:gd name="T56" fmla="*/ 14 w 21"/>
                  <a:gd name="T57" fmla="*/ 2 h 16"/>
                  <a:gd name="T58" fmla="*/ 16 w 21"/>
                  <a:gd name="T59" fmla="*/ 2 h 16"/>
                  <a:gd name="T60" fmla="*/ 18 w 21"/>
                  <a:gd name="T61" fmla="*/ 2 h 16"/>
                  <a:gd name="T62" fmla="*/ 18 w 21"/>
                  <a:gd name="T6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16">
                    <a:moveTo>
                      <a:pt x="18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8" name="Freeform 267">
                <a:extLst>
                  <a:ext uri="{FF2B5EF4-FFF2-40B4-BE49-F238E27FC236}">
                    <a16:creationId xmlns:a16="http://schemas.microsoft.com/office/drawing/2014/main" id="{969A27DC-CC7D-478F-9DB5-D98829460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632"/>
                <a:ext cx="22" cy="18"/>
              </a:xfrm>
              <a:custGeom>
                <a:avLst/>
                <a:gdLst>
                  <a:gd name="T0" fmla="*/ 22 w 22"/>
                  <a:gd name="T1" fmla="*/ 12 h 18"/>
                  <a:gd name="T2" fmla="*/ 18 w 22"/>
                  <a:gd name="T3" fmla="*/ 12 h 18"/>
                  <a:gd name="T4" fmla="*/ 18 w 22"/>
                  <a:gd name="T5" fmla="*/ 12 h 18"/>
                  <a:gd name="T6" fmla="*/ 18 w 22"/>
                  <a:gd name="T7" fmla="*/ 12 h 18"/>
                  <a:gd name="T8" fmla="*/ 18 w 22"/>
                  <a:gd name="T9" fmla="*/ 14 h 18"/>
                  <a:gd name="T10" fmla="*/ 18 w 22"/>
                  <a:gd name="T11" fmla="*/ 14 h 18"/>
                  <a:gd name="T12" fmla="*/ 18 w 22"/>
                  <a:gd name="T13" fmla="*/ 16 h 18"/>
                  <a:gd name="T14" fmla="*/ 18 w 22"/>
                  <a:gd name="T15" fmla="*/ 18 h 18"/>
                  <a:gd name="T16" fmla="*/ 15 w 22"/>
                  <a:gd name="T17" fmla="*/ 16 h 18"/>
                  <a:gd name="T18" fmla="*/ 11 w 22"/>
                  <a:gd name="T19" fmla="*/ 16 h 18"/>
                  <a:gd name="T20" fmla="*/ 11 w 22"/>
                  <a:gd name="T21" fmla="*/ 16 h 18"/>
                  <a:gd name="T22" fmla="*/ 6 w 22"/>
                  <a:gd name="T23" fmla="*/ 16 h 18"/>
                  <a:gd name="T24" fmla="*/ 2 w 22"/>
                  <a:gd name="T25" fmla="*/ 14 h 18"/>
                  <a:gd name="T26" fmla="*/ 0 w 22"/>
                  <a:gd name="T27" fmla="*/ 12 h 18"/>
                  <a:gd name="T28" fmla="*/ 0 w 22"/>
                  <a:gd name="T29" fmla="*/ 9 h 18"/>
                  <a:gd name="T30" fmla="*/ 2 w 22"/>
                  <a:gd name="T31" fmla="*/ 7 h 18"/>
                  <a:gd name="T32" fmla="*/ 2 w 22"/>
                  <a:gd name="T33" fmla="*/ 5 h 18"/>
                  <a:gd name="T34" fmla="*/ 2 w 22"/>
                  <a:gd name="T35" fmla="*/ 0 h 18"/>
                  <a:gd name="T36" fmla="*/ 9 w 22"/>
                  <a:gd name="T37" fmla="*/ 3 h 18"/>
                  <a:gd name="T38" fmla="*/ 9 w 22"/>
                  <a:gd name="T39" fmla="*/ 5 h 18"/>
                  <a:gd name="T40" fmla="*/ 6 w 22"/>
                  <a:gd name="T41" fmla="*/ 5 h 18"/>
                  <a:gd name="T42" fmla="*/ 9 w 22"/>
                  <a:gd name="T43" fmla="*/ 7 h 18"/>
                  <a:gd name="T44" fmla="*/ 9 w 22"/>
                  <a:gd name="T45" fmla="*/ 7 h 18"/>
                  <a:gd name="T46" fmla="*/ 11 w 22"/>
                  <a:gd name="T47" fmla="*/ 5 h 18"/>
                  <a:gd name="T48" fmla="*/ 11 w 22"/>
                  <a:gd name="T49" fmla="*/ 5 h 18"/>
                  <a:gd name="T50" fmla="*/ 11 w 22"/>
                  <a:gd name="T51" fmla="*/ 7 h 18"/>
                  <a:gd name="T52" fmla="*/ 13 w 22"/>
                  <a:gd name="T53" fmla="*/ 7 h 18"/>
                  <a:gd name="T54" fmla="*/ 13 w 22"/>
                  <a:gd name="T55" fmla="*/ 7 h 18"/>
                  <a:gd name="T56" fmla="*/ 15 w 22"/>
                  <a:gd name="T57" fmla="*/ 7 h 18"/>
                  <a:gd name="T58" fmla="*/ 15 w 22"/>
                  <a:gd name="T59" fmla="*/ 5 h 18"/>
                  <a:gd name="T60" fmla="*/ 15 w 22"/>
                  <a:gd name="T61" fmla="*/ 5 h 18"/>
                  <a:gd name="T62" fmla="*/ 15 w 22"/>
                  <a:gd name="T63" fmla="*/ 3 h 18"/>
                  <a:gd name="T64" fmla="*/ 18 w 22"/>
                  <a:gd name="T65" fmla="*/ 3 h 18"/>
                  <a:gd name="T66" fmla="*/ 20 w 22"/>
                  <a:gd name="T67" fmla="*/ 5 h 18"/>
                  <a:gd name="T68" fmla="*/ 22 w 22"/>
                  <a:gd name="T69" fmla="*/ 7 h 18"/>
                  <a:gd name="T70" fmla="*/ 22 w 22"/>
                  <a:gd name="T7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18">
                    <a:moveTo>
                      <a:pt x="22" y="12"/>
                    </a:moveTo>
                    <a:lnTo>
                      <a:pt x="22" y="12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9" name="Freeform 268">
                <a:extLst>
                  <a:ext uri="{FF2B5EF4-FFF2-40B4-BE49-F238E27FC236}">
                    <a16:creationId xmlns:a16="http://schemas.microsoft.com/office/drawing/2014/main" id="{3DC30C97-F79E-4C0D-B554-9659F6F4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648"/>
                <a:ext cx="25" cy="20"/>
              </a:xfrm>
              <a:custGeom>
                <a:avLst/>
                <a:gdLst>
                  <a:gd name="T0" fmla="*/ 18 w 25"/>
                  <a:gd name="T1" fmla="*/ 2 h 20"/>
                  <a:gd name="T2" fmla="*/ 18 w 25"/>
                  <a:gd name="T3" fmla="*/ 2 h 20"/>
                  <a:gd name="T4" fmla="*/ 18 w 25"/>
                  <a:gd name="T5" fmla="*/ 2 h 20"/>
                  <a:gd name="T6" fmla="*/ 23 w 25"/>
                  <a:gd name="T7" fmla="*/ 2 h 20"/>
                  <a:gd name="T8" fmla="*/ 23 w 25"/>
                  <a:gd name="T9" fmla="*/ 5 h 20"/>
                  <a:gd name="T10" fmla="*/ 25 w 25"/>
                  <a:gd name="T11" fmla="*/ 5 h 20"/>
                  <a:gd name="T12" fmla="*/ 25 w 25"/>
                  <a:gd name="T13" fmla="*/ 5 h 20"/>
                  <a:gd name="T14" fmla="*/ 25 w 25"/>
                  <a:gd name="T15" fmla="*/ 7 h 20"/>
                  <a:gd name="T16" fmla="*/ 25 w 25"/>
                  <a:gd name="T17" fmla="*/ 7 h 20"/>
                  <a:gd name="T18" fmla="*/ 25 w 25"/>
                  <a:gd name="T19" fmla="*/ 7 h 20"/>
                  <a:gd name="T20" fmla="*/ 25 w 25"/>
                  <a:gd name="T21" fmla="*/ 9 h 20"/>
                  <a:gd name="T22" fmla="*/ 25 w 25"/>
                  <a:gd name="T23" fmla="*/ 9 h 20"/>
                  <a:gd name="T24" fmla="*/ 25 w 25"/>
                  <a:gd name="T25" fmla="*/ 9 h 20"/>
                  <a:gd name="T26" fmla="*/ 25 w 25"/>
                  <a:gd name="T27" fmla="*/ 11 h 20"/>
                  <a:gd name="T28" fmla="*/ 23 w 25"/>
                  <a:gd name="T29" fmla="*/ 11 h 20"/>
                  <a:gd name="T30" fmla="*/ 23 w 25"/>
                  <a:gd name="T31" fmla="*/ 11 h 20"/>
                  <a:gd name="T32" fmla="*/ 23 w 25"/>
                  <a:gd name="T33" fmla="*/ 14 h 20"/>
                  <a:gd name="T34" fmla="*/ 23 w 25"/>
                  <a:gd name="T35" fmla="*/ 14 h 20"/>
                  <a:gd name="T36" fmla="*/ 23 w 25"/>
                  <a:gd name="T37" fmla="*/ 16 h 20"/>
                  <a:gd name="T38" fmla="*/ 23 w 25"/>
                  <a:gd name="T39" fmla="*/ 16 h 20"/>
                  <a:gd name="T40" fmla="*/ 23 w 25"/>
                  <a:gd name="T41" fmla="*/ 18 h 20"/>
                  <a:gd name="T42" fmla="*/ 23 w 25"/>
                  <a:gd name="T43" fmla="*/ 18 h 20"/>
                  <a:gd name="T44" fmla="*/ 23 w 25"/>
                  <a:gd name="T45" fmla="*/ 18 h 20"/>
                  <a:gd name="T46" fmla="*/ 23 w 25"/>
                  <a:gd name="T47" fmla="*/ 20 h 20"/>
                  <a:gd name="T48" fmla="*/ 18 w 25"/>
                  <a:gd name="T49" fmla="*/ 20 h 20"/>
                  <a:gd name="T50" fmla="*/ 16 w 25"/>
                  <a:gd name="T51" fmla="*/ 18 h 20"/>
                  <a:gd name="T52" fmla="*/ 14 w 25"/>
                  <a:gd name="T53" fmla="*/ 18 h 20"/>
                  <a:gd name="T54" fmla="*/ 11 w 25"/>
                  <a:gd name="T55" fmla="*/ 18 h 20"/>
                  <a:gd name="T56" fmla="*/ 9 w 25"/>
                  <a:gd name="T57" fmla="*/ 18 h 20"/>
                  <a:gd name="T58" fmla="*/ 9 w 25"/>
                  <a:gd name="T59" fmla="*/ 16 h 20"/>
                  <a:gd name="T60" fmla="*/ 9 w 25"/>
                  <a:gd name="T61" fmla="*/ 16 h 20"/>
                  <a:gd name="T62" fmla="*/ 7 w 25"/>
                  <a:gd name="T63" fmla="*/ 16 h 20"/>
                  <a:gd name="T64" fmla="*/ 5 w 25"/>
                  <a:gd name="T65" fmla="*/ 16 h 20"/>
                  <a:gd name="T66" fmla="*/ 5 w 25"/>
                  <a:gd name="T67" fmla="*/ 16 h 20"/>
                  <a:gd name="T68" fmla="*/ 2 w 25"/>
                  <a:gd name="T69" fmla="*/ 16 h 20"/>
                  <a:gd name="T70" fmla="*/ 0 w 25"/>
                  <a:gd name="T71" fmla="*/ 16 h 20"/>
                  <a:gd name="T72" fmla="*/ 2 w 25"/>
                  <a:gd name="T73" fmla="*/ 14 h 20"/>
                  <a:gd name="T74" fmla="*/ 2 w 25"/>
                  <a:gd name="T75" fmla="*/ 14 h 20"/>
                  <a:gd name="T76" fmla="*/ 2 w 25"/>
                  <a:gd name="T77" fmla="*/ 14 h 20"/>
                  <a:gd name="T78" fmla="*/ 2 w 25"/>
                  <a:gd name="T79" fmla="*/ 14 h 20"/>
                  <a:gd name="T80" fmla="*/ 2 w 25"/>
                  <a:gd name="T81" fmla="*/ 11 h 20"/>
                  <a:gd name="T82" fmla="*/ 2 w 25"/>
                  <a:gd name="T83" fmla="*/ 11 h 20"/>
                  <a:gd name="T84" fmla="*/ 2 w 25"/>
                  <a:gd name="T85" fmla="*/ 9 h 20"/>
                  <a:gd name="T86" fmla="*/ 2 w 25"/>
                  <a:gd name="T87" fmla="*/ 7 h 20"/>
                  <a:gd name="T88" fmla="*/ 2 w 25"/>
                  <a:gd name="T89" fmla="*/ 7 h 20"/>
                  <a:gd name="T90" fmla="*/ 2 w 25"/>
                  <a:gd name="T91" fmla="*/ 5 h 20"/>
                  <a:gd name="T92" fmla="*/ 2 w 25"/>
                  <a:gd name="T93" fmla="*/ 5 h 20"/>
                  <a:gd name="T94" fmla="*/ 5 w 25"/>
                  <a:gd name="T95" fmla="*/ 2 h 20"/>
                  <a:gd name="T96" fmla="*/ 5 w 25"/>
                  <a:gd name="T97" fmla="*/ 2 h 20"/>
                  <a:gd name="T98" fmla="*/ 5 w 25"/>
                  <a:gd name="T99" fmla="*/ 0 h 20"/>
                  <a:gd name="T100" fmla="*/ 5 w 25"/>
                  <a:gd name="T101" fmla="*/ 0 h 20"/>
                  <a:gd name="T102" fmla="*/ 5 w 25"/>
                  <a:gd name="T103" fmla="*/ 0 h 20"/>
                  <a:gd name="T104" fmla="*/ 7 w 25"/>
                  <a:gd name="T105" fmla="*/ 0 h 20"/>
                  <a:gd name="T106" fmla="*/ 9 w 25"/>
                  <a:gd name="T107" fmla="*/ 0 h 20"/>
                  <a:gd name="T108" fmla="*/ 9 w 25"/>
                  <a:gd name="T109" fmla="*/ 0 h 20"/>
                  <a:gd name="T110" fmla="*/ 11 w 25"/>
                  <a:gd name="T111" fmla="*/ 2 h 20"/>
                  <a:gd name="T112" fmla="*/ 14 w 25"/>
                  <a:gd name="T113" fmla="*/ 2 h 20"/>
                  <a:gd name="T114" fmla="*/ 14 w 25"/>
                  <a:gd name="T115" fmla="*/ 2 h 20"/>
                  <a:gd name="T116" fmla="*/ 14 w 25"/>
                  <a:gd name="T117" fmla="*/ 2 h 20"/>
                  <a:gd name="T118" fmla="*/ 16 w 25"/>
                  <a:gd name="T119" fmla="*/ 2 h 20"/>
                  <a:gd name="T120" fmla="*/ 18 w 25"/>
                  <a:gd name="T12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" h="20"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18" y="20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0" name="Freeform 269">
                <a:extLst>
                  <a:ext uri="{FF2B5EF4-FFF2-40B4-BE49-F238E27FC236}">
                    <a16:creationId xmlns:a16="http://schemas.microsoft.com/office/drawing/2014/main" id="{04BA5667-99BD-469E-871E-11F057DD1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2429"/>
                <a:ext cx="11" cy="12"/>
              </a:xfrm>
              <a:custGeom>
                <a:avLst/>
                <a:gdLst>
                  <a:gd name="T0" fmla="*/ 7 w 11"/>
                  <a:gd name="T1" fmla="*/ 0 h 12"/>
                  <a:gd name="T2" fmla="*/ 7 w 11"/>
                  <a:gd name="T3" fmla="*/ 3 h 12"/>
                  <a:gd name="T4" fmla="*/ 9 w 11"/>
                  <a:gd name="T5" fmla="*/ 5 h 12"/>
                  <a:gd name="T6" fmla="*/ 9 w 11"/>
                  <a:gd name="T7" fmla="*/ 7 h 12"/>
                  <a:gd name="T8" fmla="*/ 9 w 11"/>
                  <a:gd name="T9" fmla="*/ 7 h 12"/>
                  <a:gd name="T10" fmla="*/ 11 w 11"/>
                  <a:gd name="T11" fmla="*/ 9 h 12"/>
                  <a:gd name="T12" fmla="*/ 7 w 11"/>
                  <a:gd name="T13" fmla="*/ 12 h 12"/>
                  <a:gd name="T14" fmla="*/ 7 w 11"/>
                  <a:gd name="T15" fmla="*/ 12 h 12"/>
                  <a:gd name="T16" fmla="*/ 7 w 11"/>
                  <a:gd name="T17" fmla="*/ 12 h 12"/>
                  <a:gd name="T18" fmla="*/ 4 w 11"/>
                  <a:gd name="T19" fmla="*/ 12 h 12"/>
                  <a:gd name="T20" fmla="*/ 2 w 11"/>
                  <a:gd name="T21" fmla="*/ 7 h 12"/>
                  <a:gd name="T22" fmla="*/ 2 w 11"/>
                  <a:gd name="T23" fmla="*/ 7 h 12"/>
                  <a:gd name="T24" fmla="*/ 0 w 11"/>
                  <a:gd name="T25" fmla="*/ 5 h 12"/>
                  <a:gd name="T26" fmla="*/ 2 w 11"/>
                  <a:gd name="T27" fmla="*/ 3 h 12"/>
                  <a:gd name="T28" fmla="*/ 2 w 11"/>
                  <a:gd name="T29" fmla="*/ 3 h 12"/>
                  <a:gd name="T30" fmla="*/ 7 w 11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lnTo>
                      <a:pt x="7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1" name="Freeform 270">
                <a:extLst>
                  <a:ext uri="{FF2B5EF4-FFF2-40B4-BE49-F238E27FC236}">
                    <a16:creationId xmlns:a16="http://schemas.microsoft.com/office/drawing/2014/main" id="{3CE28E78-DC14-4C9B-9808-FF650A12A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8" y="2364"/>
                <a:ext cx="40" cy="38"/>
              </a:xfrm>
              <a:custGeom>
                <a:avLst/>
                <a:gdLst>
                  <a:gd name="T0" fmla="*/ 31 w 40"/>
                  <a:gd name="T1" fmla="*/ 20 h 38"/>
                  <a:gd name="T2" fmla="*/ 29 w 40"/>
                  <a:gd name="T3" fmla="*/ 20 h 38"/>
                  <a:gd name="T4" fmla="*/ 25 w 40"/>
                  <a:gd name="T5" fmla="*/ 22 h 38"/>
                  <a:gd name="T6" fmla="*/ 22 w 40"/>
                  <a:gd name="T7" fmla="*/ 25 h 38"/>
                  <a:gd name="T8" fmla="*/ 18 w 40"/>
                  <a:gd name="T9" fmla="*/ 25 h 38"/>
                  <a:gd name="T10" fmla="*/ 15 w 40"/>
                  <a:gd name="T11" fmla="*/ 27 h 38"/>
                  <a:gd name="T12" fmla="*/ 9 w 40"/>
                  <a:gd name="T13" fmla="*/ 31 h 38"/>
                  <a:gd name="T14" fmla="*/ 9 w 40"/>
                  <a:gd name="T15" fmla="*/ 29 h 38"/>
                  <a:gd name="T16" fmla="*/ 6 w 40"/>
                  <a:gd name="T17" fmla="*/ 25 h 38"/>
                  <a:gd name="T18" fmla="*/ 9 w 40"/>
                  <a:gd name="T19" fmla="*/ 20 h 38"/>
                  <a:gd name="T20" fmla="*/ 11 w 40"/>
                  <a:gd name="T21" fmla="*/ 18 h 38"/>
                  <a:gd name="T22" fmla="*/ 13 w 40"/>
                  <a:gd name="T23" fmla="*/ 18 h 38"/>
                  <a:gd name="T24" fmla="*/ 20 w 40"/>
                  <a:gd name="T25" fmla="*/ 13 h 38"/>
                  <a:gd name="T26" fmla="*/ 22 w 40"/>
                  <a:gd name="T27" fmla="*/ 13 h 38"/>
                  <a:gd name="T28" fmla="*/ 27 w 40"/>
                  <a:gd name="T29" fmla="*/ 11 h 38"/>
                  <a:gd name="T30" fmla="*/ 31 w 40"/>
                  <a:gd name="T31" fmla="*/ 11 h 38"/>
                  <a:gd name="T32" fmla="*/ 34 w 40"/>
                  <a:gd name="T33" fmla="*/ 13 h 38"/>
                  <a:gd name="T34" fmla="*/ 36 w 40"/>
                  <a:gd name="T35" fmla="*/ 18 h 38"/>
                  <a:gd name="T36" fmla="*/ 29 w 40"/>
                  <a:gd name="T37" fmla="*/ 4 h 38"/>
                  <a:gd name="T38" fmla="*/ 25 w 40"/>
                  <a:gd name="T39" fmla="*/ 9 h 38"/>
                  <a:gd name="T40" fmla="*/ 22 w 40"/>
                  <a:gd name="T41" fmla="*/ 11 h 38"/>
                  <a:gd name="T42" fmla="*/ 13 w 40"/>
                  <a:gd name="T43" fmla="*/ 13 h 38"/>
                  <a:gd name="T44" fmla="*/ 9 w 40"/>
                  <a:gd name="T45" fmla="*/ 16 h 38"/>
                  <a:gd name="T46" fmla="*/ 4 w 40"/>
                  <a:gd name="T47" fmla="*/ 20 h 38"/>
                  <a:gd name="T48" fmla="*/ 0 w 40"/>
                  <a:gd name="T49" fmla="*/ 13 h 38"/>
                  <a:gd name="T50" fmla="*/ 0 w 40"/>
                  <a:gd name="T51" fmla="*/ 11 h 38"/>
                  <a:gd name="T52" fmla="*/ 4 w 40"/>
                  <a:gd name="T53" fmla="*/ 9 h 38"/>
                  <a:gd name="T54" fmla="*/ 6 w 40"/>
                  <a:gd name="T55" fmla="*/ 9 h 38"/>
                  <a:gd name="T56" fmla="*/ 11 w 40"/>
                  <a:gd name="T57" fmla="*/ 7 h 38"/>
                  <a:gd name="T58" fmla="*/ 15 w 40"/>
                  <a:gd name="T59" fmla="*/ 4 h 38"/>
                  <a:gd name="T60" fmla="*/ 15 w 40"/>
                  <a:gd name="T61" fmla="*/ 4 h 38"/>
                  <a:gd name="T62" fmla="*/ 18 w 40"/>
                  <a:gd name="T63" fmla="*/ 2 h 38"/>
                  <a:gd name="T64" fmla="*/ 20 w 40"/>
                  <a:gd name="T65" fmla="*/ 2 h 38"/>
                  <a:gd name="T66" fmla="*/ 25 w 40"/>
                  <a:gd name="T67" fmla="*/ 0 h 38"/>
                  <a:gd name="T68" fmla="*/ 27 w 40"/>
                  <a:gd name="T69" fmla="*/ 2 h 38"/>
                  <a:gd name="T70" fmla="*/ 29 w 40"/>
                  <a:gd name="T71" fmla="*/ 2 h 38"/>
                  <a:gd name="T72" fmla="*/ 18 w 40"/>
                  <a:gd name="T73" fmla="*/ 38 h 38"/>
                  <a:gd name="T74" fmla="*/ 13 w 40"/>
                  <a:gd name="T75" fmla="*/ 29 h 38"/>
                  <a:gd name="T76" fmla="*/ 18 w 40"/>
                  <a:gd name="T77" fmla="*/ 29 h 38"/>
                  <a:gd name="T78" fmla="*/ 20 w 40"/>
                  <a:gd name="T79" fmla="*/ 27 h 38"/>
                  <a:gd name="T80" fmla="*/ 25 w 40"/>
                  <a:gd name="T81" fmla="*/ 25 h 38"/>
                  <a:gd name="T82" fmla="*/ 29 w 40"/>
                  <a:gd name="T83" fmla="*/ 22 h 38"/>
                  <a:gd name="T84" fmla="*/ 31 w 40"/>
                  <a:gd name="T85" fmla="*/ 20 h 38"/>
                  <a:gd name="T86" fmla="*/ 38 w 40"/>
                  <a:gd name="T87" fmla="*/ 20 h 38"/>
                  <a:gd name="T88" fmla="*/ 38 w 40"/>
                  <a:gd name="T89" fmla="*/ 25 h 38"/>
                  <a:gd name="T90" fmla="*/ 40 w 40"/>
                  <a:gd name="T91" fmla="*/ 27 h 38"/>
                  <a:gd name="T92" fmla="*/ 36 w 40"/>
                  <a:gd name="T93" fmla="*/ 29 h 38"/>
                  <a:gd name="T94" fmla="*/ 34 w 40"/>
                  <a:gd name="T95" fmla="*/ 31 h 38"/>
                  <a:gd name="T96" fmla="*/ 29 w 40"/>
                  <a:gd name="T97" fmla="*/ 34 h 38"/>
                  <a:gd name="T98" fmla="*/ 25 w 40"/>
                  <a:gd name="T99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38">
                    <a:moveTo>
                      <a:pt x="36" y="18"/>
                    </a:moveTo>
                    <a:lnTo>
                      <a:pt x="31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2" y="25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4" y="22"/>
                    </a:lnTo>
                    <a:lnTo>
                      <a:pt x="9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8" y="16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6" y="18"/>
                    </a:lnTo>
                    <a:close/>
                    <a:moveTo>
                      <a:pt x="29" y="2"/>
                    </a:moveTo>
                    <a:lnTo>
                      <a:pt x="29" y="4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3" y="13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9" y="2"/>
                    </a:lnTo>
                    <a:close/>
                    <a:moveTo>
                      <a:pt x="25" y="36"/>
                    </a:moveTo>
                    <a:lnTo>
                      <a:pt x="18" y="38"/>
                    </a:lnTo>
                    <a:lnTo>
                      <a:pt x="15" y="34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8" y="29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31" y="20"/>
                    </a:lnTo>
                    <a:lnTo>
                      <a:pt x="36" y="18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5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36" y="29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5" y="36"/>
                    </a:lnTo>
                    <a:lnTo>
                      <a:pt x="25" y="3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2" name="Freeform 271">
                <a:extLst>
                  <a:ext uri="{FF2B5EF4-FFF2-40B4-BE49-F238E27FC236}">
                    <a16:creationId xmlns:a16="http://schemas.microsoft.com/office/drawing/2014/main" id="{8843DFB9-7A73-40F2-9808-F56002528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405"/>
                <a:ext cx="30" cy="22"/>
              </a:xfrm>
              <a:custGeom>
                <a:avLst/>
                <a:gdLst>
                  <a:gd name="T0" fmla="*/ 7 w 30"/>
                  <a:gd name="T1" fmla="*/ 20 h 22"/>
                  <a:gd name="T2" fmla="*/ 5 w 30"/>
                  <a:gd name="T3" fmla="*/ 22 h 22"/>
                  <a:gd name="T4" fmla="*/ 3 w 30"/>
                  <a:gd name="T5" fmla="*/ 20 h 22"/>
                  <a:gd name="T6" fmla="*/ 3 w 30"/>
                  <a:gd name="T7" fmla="*/ 18 h 22"/>
                  <a:gd name="T8" fmla="*/ 0 w 30"/>
                  <a:gd name="T9" fmla="*/ 15 h 22"/>
                  <a:gd name="T10" fmla="*/ 0 w 30"/>
                  <a:gd name="T11" fmla="*/ 13 h 22"/>
                  <a:gd name="T12" fmla="*/ 3 w 30"/>
                  <a:gd name="T13" fmla="*/ 11 h 22"/>
                  <a:gd name="T14" fmla="*/ 5 w 30"/>
                  <a:gd name="T15" fmla="*/ 11 h 22"/>
                  <a:gd name="T16" fmla="*/ 7 w 30"/>
                  <a:gd name="T17" fmla="*/ 9 h 22"/>
                  <a:gd name="T18" fmla="*/ 7 w 30"/>
                  <a:gd name="T19" fmla="*/ 9 h 22"/>
                  <a:gd name="T20" fmla="*/ 7 w 30"/>
                  <a:gd name="T21" fmla="*/ 9 h 22"/>
                  <a:gd name="T22" fmla="*/ 9 w 30"/>
                  <a:gd name="T23" fmla="*/ 9 h 22"/>
                  <a:gd name="T24" fmla="*/ 12 w 30"/>
                  <a:gd name="T25" fmla="*/ 6 h 22"/>
                  <a:gd name="T26" fmla="*/ 14 w 30"/>
                  <a:gd name="T27" fmla="*/ 6 h 22"/>
                  <a:gd name="T28" fmla="*/ 14 w 30"/>
                  <a:gd name="T29" fmla="*/ 6 h 22"/>
                  <a:gd name="T30" fmla="*/ 16 w 30"/>
                  <a:gd name="T31" fmla="*/ 4 h 22"/>
                  <a:gd name="T32" fmla="*/ 16 w 30"/>
                  <a:gd name="T33" fmla="*/ 4 h 22"/>
                  <a:gd name="T34" fmla="*/ 18 w 30"/>
                  <a:gd name="T35" fmla="*/ 2 h 22"/>
                  <a:gd name="T36" fmla="*/ 21 w 30"/>
                  <a:gd name="T37" fmla="*/ 2 h 22"/>
                  <a:gd name="T38" fmla="*/ 23 w 30"/>
                  <a:gd name="T39" fmla="*/ 2 h 22"/>
                  <a:gd name="T40" fmla="*/ 25 w 30"/>
                  <a:gd name="T41" fmla="*/ 0 h 22"/>
                  <a:gd name="T42" fmla="*/ 25 w 30"/>
                  <a:gd name="T43" fmla="*/ 2 h 22"/>
                  <a:gd name="T44" fmla="*/ 27 w 30"/>
                  <a:gd name="T45" fmla="*/ 4 h 22"/>
                  <a:gd name="T46" fmla="*/ 27 w 30"/>
                  <a:gd name="T47" fmla="*/ 4 h 22"/>
                  <a:gd name="T48" fmla="*/ 30 w 30"/>
                  <a:gd name="T49" fmla="*/ 6 h 22"/>
                  <a:gd name="T50" fmla="*/ 30 w 30"/>
                  <a:gd name="T51" fmla="*/ 9 h 22"/>
                  <a:gd name="T52" fmla="*/ 25 w 30"/>
                  <a:gd name="T53" fmla="*/ 11 h 22"/>
                  <a:gd name="T54" fmla="*/ 23 w 30"/>
                  <a:gd name="T55" fmla="*/ 11 h 22"/>
                  <a:gd name="T56" fmla="*/ 21 w 30"/>
                  <a:gd name="T57" fmla="*/ 13 h 22"/>
                  <a:gd name="T58" fmla="*/ 21 w 30"/>
                  <a:gd name="T59" fmla="*/ 13 h 22"/>
                  <a:gd name="T60" fmla="*/ 18 w 30"/>
                  <a:gd name="T61" fmla="*/ 15 h 22"/>
                  <a:gd name="T62" fmla="*/ 16 w 30"/>
                  <a:gd name="T63" fmla="*/ 15 h 22"/>
                  <a:gd name="T64" fmla="*/ 14 w 30"/>
                  <a:gd name="T65" fmla="*/ 18 h 22"/>
                  <a:gd name="T66" fmla="*/ 12 w 30"/>
                  <a:gd name="T67" fmla="*/ 18 h 22"/>
                  <a:gd name="T68" fmla="*/ 12 w 30"/>
                  <a:gd name="T69" fmla="*/ 18 h 22"/>
                  <a:gd name="T70" fmla="*/ 12 w 30"/>
                  <a:gd name="T71" fmla="*/ 18 h 22"/>
                  <a:gd name="T72" fmla="*/ 12 w 30"/>
                  <a:gd name="T73" fmla="*/ 18 h 22"/>
                  <a:gd name="T74" fmla="*/ 9 w 30"/>
                  <a:gd name="T75" fmla="*/ 20 h 22"/>
                  <a:gd name="T76" fmla="*/ 7 w 30"/>
                  <a:gd name="T7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" h="22">
                    <a:moveTo>
                      <a:pt x="7" y="20"/>
                    </a:moveTo>
                    <a:lnTo>
                      <a:pt x="5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30" y="6"/>
                    </a:lnTo>
                    <a:lnTo>
                      <a:pt x="30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3" name="Freeform 272">
                <a:extLst>
                  <a:ext uri="{FF2B5EF4-FFF2-40B4-BE49-F238E27FC236}">
                    <a16:creationId xmlns:a16="http://schemas.microsoft.com/office/drawing/2014/main" id="{94910B7D-8609-4DEE-ACB4-B1B1ED304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0" y="2317"/>
                <a:ext cx="136" cy="126"/>
              </a:xfrm>
              <a:custGeom>
                <a:avLst/>
                <a:gdLst>
                  <a:gd name="T0" fmla="*/ 14 w 136"/>
                  <a:gd name="T1" fmla="*/ 108 h 126"/>
                  <a:gd name="T2" fmla="*/ 41 w 136"/>
                  <a:gd name="T3" fmla="*/ 94 h 126"/>
                  <a:gd name="T4" fmla="*/ 23 w 136"/>
                  <a:gd name="T5" fmla="*/ 110 h 126"/>
                  <a:gd name="T6" fmla="*/ 12 w 136"/>
                  <a:gd name="T7" fmla="*/ 56 h 126"/>
                  <a:gd name="T8" fmla="*/ 21 w 136"/>
                  <a:gd name="T9" fmla="*/ 51 h 126"/>
                  <a:gd name="T10" fmla="*/ 23 w 136"/>
                  <a:gd name="T11" fmla="*/ 74 h 126"/>
                  <a:gd name="T12" fmla="*/ 16 w 136"/>
                  <a:gd name="T13" fmla="*/ 40 h 126"/>
                  <a:gd name="T14" fmla="*/ 36 w 136"/>
                  <a:gd name="T15" fmla="*/ 56 h 126"/>
                  <a:gd name="T16" fmla="*/ 36 w 136"/>
                  <a:gd name="T17" fmla="*/ 51 h 126"/>
                  <a:gd name="T18" fmla="*/ 36 w 136"/>
                  <a:gd name="T19" fmla="*/ 33 h 126"/>
                  <a:gd name="T20" fmla="*/ 50 w 136"/>
                  <a:gd name="T21" fmla="*/ 58 h 126"/>
                  <a:gd name="T22" fmla="*/ 27 w 136"/>
                  <a:gd name="T23" fmla="*/ 110 h 126"/>
                  <a:gd name="T24" fmla="*/ 45 w 136"/>
                  <a:gd name="T25" fmla="*/ 110 h 126"/>
                  <a:gd name="T26" fmla="*/ 39 w 136"/>
                  <a:gd name="T27" fmla="*/ 29 h 126"/>
                  <a:gd name="T28" fmla="*/ 61 w 136"/>
                  <a:gd name="T29" fmla="*/ 27 h 126"/>
                  <a:gd name="T30" fmla="*/ 84 w 136"/>
                  <a:gd name="T31" fmla="*/ 33 h 126"/>
                  <a:gd name="T32" fmla="*/ 75 w 136"/>
                  <a:gd name="T33" fmla="*/ 24 h 126"/>
                  <a:gd name="T34" fmla="*/ 91 w 136"/>
                  <a:gd name="T35" fmla="*/ 29 h 126"/>
                  <a:gd name="T36" fmla="*/ 102 w 136"/>
                  <a:gd name="T37" fmla="*/ 11 h 126"/>
                  <a:gd name="T38" fmla="*/ 75 w 136"/>
                  <a:gd name="T39" fmla="*/ 22 h 126"/>
                  <a:gd name="T40" fmla="*/ 68 w 136"/>
                  <a:gd name="T41" fmla="*/ 15 h 126"/>
                  <a:gd name="T42" fmla="*/ 61 w 136"/>
                  <a:gd name="T43" fmla="*/ 42 h 126"/>
                  <a:gd name="T44" fmla="*/ 50 w 136"/>
                  <a:gd name="T45" fmla="*/ 38 h 126"/>
                  <a:gd name="T46" fmla="*/ 84 w 136"/>
                  <a:gd name="T47" fmla="*/ 13 h 126"/>
                  <a:gd name="T48" fmla="*/ 104 w 136"/>
                  <a:gd name="T49" fmla="*/ 6 h 126"/>
                  <a:gd name="T50" fmla="*/ 50 w 136"/>
                  <a:gd name="T51" fmla="*/ 51 h 126"/>
                  <a:gd name="T52" fmla="*/ 72 w 136"/>
                  <a:gd name="T53" fmla="*/ 51 h 126"/>
                  <a:gd name="T54" fmla="*/ 79 w 136"/>
                  <a:gd name="T55" fmla="*/ 36 h 126"/>
                  <a:gd name="T56" fmla="*/ 86 w 136"/>
                  <a:gd name="T57" fmla="*/ 45 h 126"/>
                  <a:gd name="T58" fmla="*/ 54 w 136"/>
                  <a:gd name="T59" fmla="*/ 97 h 126"/>
                  <a:gd name="T60" fmla="*/ 63 w 136"/>
                  <a:gd name="T61" fmla="*/ 103 h 126"/>
                  <a:gd name="T62" fmla="*/ 102 w 136"/>
                  <a:gd name="T63" fmla="*/ 24 h 126"/>
                  <a:gd name="T64" fmla="*/ 106 w 136"/>
                  <a:gd name="T65" fmla="*/ 33 h 126"/>
                  <a:gd name="T66" fmla="*/ 43 w 136"/>
                  <a:gd name="T67" fmla="*/ 65 h 126"/>
                  <a:gd name="T68" fmla="*/ 59 w 136"/>
                  <a:gd name="T69" fmla="*/ 81 h 126"/>
                  <a:gd name="T70" fmla="*/ 23 w 136"/>
                  <a:gd name="T71" fmla="*/ 74 h 126"/>
                  <a:gd name="T72" fmla="*/ 36 w 136"/>
                  <a:gd name="T73" fmla="*/ 92 h 126"/>
                  <a:gd name="T74" fmla="*/ 41 w 136"/>
                  <a:gd name="T75" fmla="*/ 90 h 126"/>
                  <a:gd name="T76" fmla="*/ 43 w 136"/>
                  <a:gd name="T77" fmla="*/ 72 h 126"/>
                  <a:gd name="T78" fmla="*/ 68 w 136"/>
                  <a:gd name="T79" fmla="*/ 78 h 126"/>
                  <a:gd name="T80" fmla="*/ 75 w 136"/>
                  <a:gd name="T81" fmla="*/ 99 h 126"/>
                  <a:gd name="T82" fmla="*/ 127 w 136"/>
                  <a:gd name="T83" fmla="*/ 49 h 126"/>
                  <a:gd name="T84" fmla="*/ 109 w 136"/>
                  <a:gd name="T85" fmla="*/ 76 h 126"/>
                  <a:gd name="T86" fmla="*/ 109 w 136"/>
                  <a:gd name="T87" fmla="*/ 54 h 126"/>
                  <a:gd name="T88" fmla="*/ 115 w 136"/>
                  <a:gd name="T89" fmla="*/ 78 h 126"/>
                  <a:gd name="T90" fmla="*/ 109 w 136"/>
                  <a:gd name="T91" fmla="*/ 54 h 126"/>
                  <a:gd name="T92" fmla="*/ 127 w 136"/>
                  <a:gd name="T93" fmla="*/ 72 h 126"/>
                  <a:gd name="T94" fmla="*/ 70 w 136"/>
                  <a:gd name="T95" fmla="*/ 54 h 126"/>
                  <a:gd name="T96" fmla="*/ 77 w 136"/>
                  <a:gd name="T97" fmla="*/ 72 h 126"/>
                  <a:gd name="T98" fmla="*/ 61 w 136"/>
                  <a:gd name="T99" fmla="*/ 58 h 126"/>
                  <a:gd name="T100" fmla="*/ 45 w 136"/>
                  <a:gd name="T101" fmla="*/ 99 h 126"/>
                  <a:gd name="T102" fmla="*/ 61 w 136"/>
                  <a:gd name="T103" fmla="*/ 83 h 126"/>
                  <a:gd name="T104" fmla="*/ 95 w 136"/>
                  <a:gd name="T105" fmla="*/ 49 h 126"/>
                  <a:gd name="T106" fmla="*/ 115 w 136"/>
                  <a:gd name="T107" fmla="*/ 33 h 126"/>
                  <a:gd name="T108" fmla="*/ 104 w 136"/>
                  <a:gd name="T109" fmla="*/ 47 h 126"/>
                  <a:gd name="T110" fmla="*/ 115 w 136"/>
                  <a:gd name="T111" fmla="*/ 49 h 126"/>
                  <a:gd name="T112" fmla="*/ 88 w 136"/>
                  <a:gd name="T113" fmla="*/ 54 h 126"/>
                  <a:gd name="T114" fmla="*/ 16 w 136"/>
                  <a:gd name="T115" fmla="*/ 90 h 126"/>
                  <a:gd name="T116" fmla="*/ 79 w 136"/>
                  <a:gd name="T117" fmla="*/ 58 h 126"/>
                  <a:gd name="T118" fmla="*/ 21 w 136"/>
                  <a:gd name="T119" fmla="*/ 76 h 126"/>
                  <a:gd name="T120" fmla="*/ 16 w 136"/>
                  <a:gd name="T121" fmla="*/ 11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6" h="126">
                    <a:moveTo>
                      <a:pt x="18" y="115"/>
                    </a:move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7"/>
                    </a:lnTo>
                    <a:lnTo>
                      <a:pt x="9" y="119"/>
                    </a:lnTo>
                    <a:lnTo>
                      <a:pt x="7" y="117"/>
                    </a:lnTo>
                    <a:lnTo>
                      <a:pt x="7" y="115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9" y="110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6" y="106"/>
                    </a:lnTo>
                    <a:lnTo>
                      <a:pt x="18" y="106"/>
                    </a:lnTo>
                    <a:lnTo>
                      <a:pt x="21" y="103"/>
                    </a:lnTo>
                    <a:lnTo>
                      <a:pt x="23" y="101"/>
                    </a:lnTo>
                    <a:lnTo>
                      <a:pt x="25" y="101"/>
                    </a:lnTo>
                    <a:lnTo>
                      <a:pt x="27" y="99"/>
                    </a:lnTo>
                    <a:lnTo>
                      <a:pt x="30" y="99"/>
                    </a:lnTo>
                    <a:lnTo>
                      <a:pt x="32" y="97"/>
                    </a:lnTo>
                    <a:lnTo>
                      <a:pt x="34" y="97"/>
                    </a:lnTo>
                    <a:lnTo>
                      <a:pt x="36" y="94"/>
                    </a:lnTo>
                    <a:lnTo>
                      <a:pt x="41" y="92"/>
                    </a:lnTo>
                    <a:lnTo>
                      <a:pt x="41" y="94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1" y="103"/>
                    </a:lnTo>
                    <a:lnTo>
                      <a:pt x="39" y="103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2" y="108"/>
                    </a:lnTo>
                    <a:lnTo>
                      <a:pt x="30" y="108"/>
                    </a:lnTo>
                    <a:lnTo>
                      <a:pt x="27" y="110"/>
                    </a:lnTo>
                    <a:lnTo>
                      <a:pt x="25" y="110"/>
                    </a:lnTo>
                    <a:lnTo>
                      <a:pt x="23" y="110"/>
                    </a:lnTo>
                    <a:lnTo>
                      <a:pt x="23" y="112"/>
                    </a:lnTo>
                    <a:lnTo>
                      <a:pt x="21" y="112"/>
                    </a:lnTo>
                    <a:lnTo>
                      <a:pt x="18" y="115"/>
                    </a:lnTo>
                    <a:close/>
                    <a:moveTo>
                      <a:pt x="23" y="74"/>
                    </a:moveTo>
                    <a:lnTo>
                      <a:pt x="21" y="74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6" y="65"/>
                    </a:lnTo>
                    <a:lnTo>
                      <a:pt x="14" y="63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9" y="51"/>
                    </a:lnTo>
                    <a:lnTo>
                      <a:pt x="9" y="49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0"/>
                    </a:lnTo>
                    <a:lnTo>
                      <a:pt x="18" y="45"/>
                    </a:lnTo>
                    <a:lnTo>
                      <a:pt x="18" y="47"/>
                    </a:lnTo>
                    <a:lnTo>
                      <a:pt x="18" y="49"/>
                    </a:lnTo>
                    <a:lnTo>
                      <a:pt x="21" y="51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3" y="58"/>
                    </a:lnTo>
                    <a:lnTo>
                      <a:pt x="25" y="60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7" y="65"/>
                    </a:lnTo>
                    <a:lnTo>
                      <a:pt x="30" y="69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4"/>
                    </a:lnTo>
                    <a:close/>
                    <a:moveTo>
                      <a:pt x="32" y="67"/>
                    </a:moveTo>
                    <a:lnTo>
                      <a:pt x="30" y="67"/>
                    </a:lnTo>
                    <a:lnTo>
                      <a:pt x="27" y="63"/>
                    </a:lnTo>
                    <a:lnTo>
                      <a:pt x="27" y="60"/>
                    </a:lnTo>
                    <a:lnTo>
                      <a:pt x="25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3" y="51"/>
                    </a:lnTo>
                    <a:lnTo>
                      <a:pt x="21" y="49"/>
                    </a:lnTo>
                    <a:lnTo>
                      <a:pt x="21" y="47"/>
                    </a:lnTo>
                    <a:lnTo>
                      <a:pt x="18" y="45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5" y="36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30" y="42"/>
                    </a:lnTo>
                    <a:lnTo>
                      <a:pt x="30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4" y="51"/>
                    </a:lnTo>
                    <a:lnTo>
                      <a:pt x="36" y="56"/>
                    </a:lnTo>
                    <a:lnTo>
                      <a:pt x="36" y="58"/>
                    </a:lnTo>
                    <a:lnTo>
                      <a:pt x="39" y="63"/>
                    </a:lnTo>
                    <a:lnTo>
                      <a:pt x="39" y="65"/>
                    </a:lnTo>
                    <a:lnTo>
                      <a:pt x="36" y="65"/>
                    </a:lnTo>
                    <a:lnTo>
                      <a:pt x="34" y="67"/>
                    </a:lnTo>
                    <a:lnTo>
                      <a:pt x="32" y="67"/>
                    </a:lnTo>
                    <a:close/>
                    <a:moveTo>
                      <a:pt x="43" y="63"/>
                    </a:moveTo>
                    <a:lnTo>
                      <a:pt x="41" y="63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36" y="54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2" y="45"/>
                    </a:lnTo>
                    <a:lnTo>
                      <a:pt x="32" y="42"/>
                    </a:lnTo>
                    <a:lnTo>
                      <a:pt x="30" y="40"/>
                    </a:lnTo>
                    <a:lnTo>
                      <a:pt x="30" y="38"/>
                    </a:lnTo>
                    <a:lnTo>
                      <a:pt x="27" y="36"/>
                    </a:lnTo>
                    <a:lnTo>
                      <a:pt x="30" y="33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9" y="33"/>
                    </a:lnTo>
                    <a:lnTo>
                      <a:pt x="39" y="36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43" y="45"/>
                    </a:lnTo>
                    <a:lnTo>
                      <a:pt x="45" y="47"/>
                    </a:lnTo>
                    <a:lnTo>
                      <a:pt x="45" y="49"/>
                    </a:lnTo>
                    <a:lnTo>
                      <a:pt x="45" y="51"/>
                    </a:lnTo>
                    <a:lnTo>
                      <a:pt x="48" y="51"/>
                    </a:lnTo>
                    <a:lnTo>
                      <a:pt x="48" y="54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5" y="60"/>
                    </a:lnTo>
                    <a:lnTo>
                      <a:pt x="43" y="63"/>
                    </a:lnTo>
                    <a:close/>
                    <a:moveTo>
                      <a:pt x="30" y="119"/>
                    </a:moveTo>
                    <a:lnTo>
                      <a:pt x="23" y="124"/>
                    </a:lnTo>
                    <a:lnTo>
                      <a:pt x="21" y="119"/>
                    </a:lnTo>
                    <a:lnTo>
                      <a:pt x="18" y="115"/>
                    </a:lnTo>
                    <a:lnTo>
                      <a:pt x="21" y="115"/>
                    </a:lnTo>
                    <a:lnTo>
                      <a:pt x="23" y="112"/>
                    </a:lnTo>
                    <a:lnTo>
                      <a:pt x="25" y="112"/>
                    </a:lnTo>
                    <a:lnTo>
                      <a:pt x="27" y="110"/>
                    </a:lnTo>
                    <a:lnTo>
                      <a:pt x="30" y="110"/>
                    </a:lnTo>
                    <a:lnTo>
                      <a:pt x="32" y="108"/>
                    </a:lnTo>
                    <a:lnTo>
                      <a:pt x="34" y="108"/>
                    </a:lnTo>
                    <a:lnTo>
                      <a:pt x="36" y="106"/>
                    </a:lnTo>
                    <a:lnTo>
                      <a:pt x="39" y="106"/>
                    </a:lnTo>
                    <a:lnTo>
                      <a:pt x="41" y="103"/>
                    </a:lnTo>
                    <a:lnTo>
                      <a:pt x="45" y="101"/>
                    </a:lnTo>
                    <a:lnTo>
                      <a:pt x="45" y="103"/>
                    </a:lnTo>
                    <a:lnTo>
                      <a:pt x="48" y="106"/>
                    </a:lnTo>
                    <a:lnTo>
                      <a:pt x="48" y="108"/>
                    </a:lnTo>
                    <a:lnTo>
                      <a:pt x="50" y="108"/>
                    </a:lnTo>
                    <a:lnTo>
                      <a:pt x="45" y="110"/>
                    </a:lnTo>
                    <a:lnTo>
                      <a:pt x="43" y="112"/>
                    </a:lnTo>
                    <a:lnTo>
                      <a:pt x="41" y="112"/>
                    </a:lnTo>
                    <a:lnTo>
                      <a:pt x="39" y="115"/>
                    </a:lnTo>
                    <a:lnTo>
                      <a:pt x="36" y="115"/>
                    </a:lnTo>
                    <a:lnTo>
                      <a:pt x="34" y="117"/>
                    </a:lnTo>
                    <a:lnTo>
                      <a:pt x="32" y="117"/>
                    </a:lnTo>
                    <a:lnTo>
                      <a:pt x="30" y="119"/>
                    </a:lnTo>
                    <a:close/>
                    <a:moveTo>
                      <a:pt x="45" y="38"/>
                    </a:moveTo>
                    <a:lnTo>
                      <a:pt x="43" y="38"/>
                    </a:lnTo>
                    <a:lnTo>
                      <a:pt x="41" y="36"/>
                    </a:lnTo>
                    <a:lnTo>
                      <a:pt x="41" y="33"/>
                    </a:lnTo>
                    <a:lnTo>
                      <a:pt x="39" y="29"/>
                    </a:lnTo>
                    <a:lnTo>
                      <a:pt x="41" y="29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7" y="20"/>
                    </a:lnTo>
                    <a:lnTo>
                      <a:pt x="59" y="20"/>
                    </a:lnTo>
                    <a:lnTo>
                      <a:pt x="59" y="22"/>
                    </a:lnTo>
                    <a:lnTo>
                      <a:pt x="61" y="24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59" y="31"/>
                    </a:lnTo>
                    <a:lnTo>
                      <a:pt x="57" y="31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5" y="38"/>
                    </a:lnTo>
                    <a:close/>
                    <a:moveTo>
                      <a:pt x="88" y="27"/>
                    </a:moveTo>
                    <a:lnTo>
                      <a:pt x="88" y="29"/>
                    </a:lnTo>
                    <a:lnTo>
                      <a:pt x="84" y="31"/>
                    </a:lnTo>
                    <a:lnTo>
                      <a:pt x="84" y="33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7" y="36"/>
                    </a:lnTo>
                    <a:lnTo>
                      <a:pt x="75" y="36"/>
                    </a:lnTo>
                    <a:lnTo>
                      <a:pt x="70" y="38"/>
                    </a:lnTo>
                    <a:lnTo>
                      <a:pt x="68" y="36"/>
                    </a:lnTo>
                    <a:lnTo>
                      <a:pt x="66" y="33"/>
                    </a:lnTo>
                    <a:lnTo>
                      <a:pt x="66" y="31"/>
                    </a:lnTo>
                    <a:lnTo>
                      <a:pt x="66" y="29"/>
                    </a:lnTo>
                    <a:lnTo>
                      <a:pt x="70" y="27"/>
                    </a:lnTo>
                    <a:lnTo>
                      <a:pt x="72" y="27"/>
                    </a:lnTo>
                    <a:lnTo>
                      <a:pt x="75" y="24"/>
                    </a:lnTo>
                    <a:lnTo>
                      <a:pt x="77" y="24"/>
                    </a:lnTo>
                    <a:lnTo>
                      <a:pt x="79" y="24"/>
                    </a:lnTo>
                    <a:lnTo>
                      <a:pt x="79" y="22"/>
                    </a:lnTo>
                    <a:lnTo>
                      <a:pt x="84" y="20"/>
                    </a:lnTo>
                    <a:lnTo>
                      <a:pt x="86" y="22"/>
                    </a:lnTo>
                    <a:lnTo>
                      <a:pt x="86" y="24"/>
                    </a:lnTo>
                    <a:lnTo>
                      <a:pt x="88" y="27"/>
                    </a:lnTo>
                    <a:close/>
                    <a:moveTo>
                      <a:pt x="102" y="24"/>
                    </a:moveTo>
                    <a:lnTo>
                      <a:pt x="100" y="24"/>
                    </a:lnTo>
                    <a:lnTo>
                      <a:pt x="97" y="24"/>
                    </a:lnTo>
                    <a:lnTo>
                      <a:pt x="95" y="27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91" y="18"/>
                    </a:lnTo>
                    <a:lnTo>
                      <a:pt x="93" y="15"/>
                    </a:lnTo>
                    <a:lnTo>
                      <a:pt x="95" y="15"/>
                    </a:lnTo>
                    <a:lnTo>
                      <a:pt x="97" y="15"/>
                    </a:lnTo>
                    <a:lnTo>
                      <a:pt x="97" y="13"/>
                    </a:lnTo>
                    <a:lnTo>
                      <a:pt x="100" y="13"/>
                    </a:lnTo>
                    <a:lnTo>
                      <a:pt x="102" y="11"/>
                    </a:lnTo>
                    <a:lnTo>
                      <a:pt x="106" y="9"/>
                    </a:lnTo>
                    <a:lnTo>
                      <a:pt x="106" y="11"/>
                    </a:lnTo>
                    <a:lnTo>
                      <a:pt x="109" y="13"/>
                    </a:lnTo>
                    <a:lnTo>
                      <a:pt x="109" y="15"/>
                    </a:lnTo>
                    <a:lnTo>
                      <a:pt x="111" y="18"/>
                    </a:lnTo>
                    <a:lnTo>
                      <a:pt x="106" y="20"/>
                    </a:lnTo>
                    <a:lnTo>
                      <a:pt x="104" y="22"/>
                    </a:lnTo>
                    <a:lnTo>
                      <a:pt x="102" y="24"/>
                    </a:lnTo>
                    <a:close/>
                    <a:moveTo>
                      <a:pt x="84" y="18"/>
                    </a:moveTo>
                    <a:lnTo>
                      <a:pt x="79" y="20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5" y="24"/>
                    </a:lnTo>
                    <a:lnTo>
                      <a:pt x="70" y="24"/>
                    </a:lnTo>
                    <a:lnTo>
                      <a:pt x="68" y="27"/>
                    </a:lnTo>
                    <a:lnTo>
                      <a:pt x="63" y="29"/>
                    </a:lnTo>
                    <a:lnTo>
                      <a:pt x="63" y="27"/>
                    </a:lnTo>
                    <a:lnTo>
                      <a:pt x="63" y="24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63" y="18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70" y="15"/>
                    </a:lnTo>
                    <a:lnTo>
                      <a:pt x="72" y="13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9" y="9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4" y="18"/>
                    </a:lnTo>
                    <a:close/>
                    <a:moveTo>
                      <a:pt x="66" y="38"/>
                    </a:moveTo>
                    <a:lnTo>
                      <a:pt x="68" y="40"/>
                    </a:lnTo>
                    <a:lnTo>
                      <a:pt x="63" y="42"/>
                    </a:lnTo>
                    <a:lnTo>
                      <a:pt x="61" y="42"/>
                    </a:lnTo>
                    <a:lnTo>
                      <a:pt x="59" y="45"/>
                    </a:lnTo>
                    <a:lnTo>
                      <a:pt x="57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0" y="49"/>
                    </a:lnTo>
                    <a:lnTo>
                      <a:pt x="48" y="49"/>
                    </a:lnTo>
                    <a:lnTo>
                      <a:pt x="48" y="47"/>
                    </a:lnTo>
                    <a:lnTo>
                      <a:pt x="45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7" y="33"/>
                    </a:lnTo>
                    <a:lnTo>
                      <a:pt x="59" y="33"/>
                    </a:lnTo>
                    <a:lnTo>
                      <a:pt x="63" y="31"/>
                    </a:lnTo>
                    <a:lnTo>
                      <a:pt x="63" y="33"/>
                    </a:lnTo>
                    <a:lnTo>
                      <a:pt x="66" y="36"/>
                    </a:lnTo>
                    <a:lnTo>
                      <a:pt x="66" y="38"/>
                    </a:lnTo>
                    <a:close/>
                    <a:moveTo>
                      <a:pt x="91" y="15"/>
                    </a:moveTo>
                    <a:lnTo>
                      <a:pt x="86" y="18"/>
                    </a:lnTo>
                    <a:lnTo>
                      <a:pt x="84" y="15"/>
                    </a:lnTo>
                    <a:lnTo>
                      <a:pt x="84" y="13"/>
                    </a:lnTo>
                    <a:lnTo>
                      <a:pt x="82" y="9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6" y="9"/>
                    </a:lnTo>
                    <a:lnTo>
                      <a:pt x="102" y="11"/>
                    </a:lnTo>
                    <a:lnTo>
                      <a:pt x="100" y="11"/>
                    </a:lnTo>
                    <a:lnTo>
                      <a:pt x="97" y="11"/>
                    </a:lnTo>
                    <a:lnTo>
                      <a:pt x="95" y="13"/>
                    </a:lnTo>
                    <a:lnTo>
                      <a:pt x="93" y="13"/>
                    </a:lnTo>
                    <a:lnTo>
                      <a:pt x="93" y="15"/>
                    </a:lnTo>
                    <a:lnTo>
                      <a:pt x="91" y="15"/>
                    </a:lnTo>
                    <a:close/>
                    <a:moveTo>
                      <a:pt x="63" y="54"/>
                    </a:moveTo>
                    <a:lnTo>
                      <a:pt x="54" y="60"/>
                    </a:lnTo>
                    <a:lnTo>
                      <a:pt x="50" y="56"/>
                    </a:lnTo>
                    <a:lnTo>
                      <a:pt x="50" y="51"/>
                    </a:lnTo>
                    <a:lnTo>
                      <a:pt x="50" y="49"/>
                    </a:lnTo>
                    <a:lnTo>
                      <a:pt x="52" y="49"/>
                    </a:lnTo>
                    <a:lnTo>
                      <a:pt x="54" y="49"/>
                    </a:lnTo>
                    <a:lnTo>
                      <a:pt x="57" y="47"/>
                    </a:lnTo>
                    <a:lnTo>
                      <a:pt x="59" y="47"/>
                    </a:lnTo>
                    <a:lnTo>
                      <a:pt x="61" y="45"/>
                    </a:lnTo>
                    <a:lnTo>
                      <a:pt x="63" y="45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70" y="45"/>
                    </a:lnTo>
                    <a:lnTo>
                      <a:pt x="70" y="47"/>
                    </a:lnTo>
                    <a:lnTo>
                      <a:pt x="72" y="51"/>
                    </a:lnTo>
                    <a:lnTo>
                      <a:pt x="70" y="51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3" y="54"/>
                    </a:lnTo>
                    <a:close/>
                    <a:moveTo>
                      <a:pt x="79" y="47"/>
                    </a:moveTo>
                    <a:lnTo>
                      <a:pt x="75" y="49"/>
                    </a:lnTo>
                    <a:lnTo>
                      <a:pt x="72" y="45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5" y="38"/>
                    </a:lnTo>
                    <a:lnTo>
                      <a:pt x="77" y="38"/>
                    </a:lnTo>
                    <a:lnTo>
                      <a:pt x="79" y="36"/>
                    </a:lnTo>
                    <a:lnTo>
                      <a:pt x="82" y="36"/>
                    </a:lnTo>
                    <a:lnTo>
                      <a:pt x="84" y="33"/>
                    </a:lnTo>
                    <a:lnTo>
                      <a:pt x="86" y="33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93" y="33"/>
                    </a:lnTo>
                    <a:lnTo>
                      <a:pt x="93" y="36"/>
                    </a:lnTo>
                    <a:lnTo>
                      <a:pt x="95" y="40"/>
                    </a:lnTo>
                    <a:lnTo>
                      <a:pt x="93" y="40"/>
                    </a:lnTo>
                    <a:lnTo>
                      <a:pt x="91" y="42"/>
                    </a:lnTo>
                    <a:lnTo>
                      <a:pt x="88" y="42"/>
                    </a:lnTo>
                    <a:lnTo>
                      <a:pt x="86" y="45"/>
                    </a:lnTo>
                    <a:lnTo>
                      <a:pt x="84" y="45"/>
                    </a:lnTo>
                    <a:lnTo>
                      <a:pt x="79" y="47"/>
                    </a:lnTo>
                    <a:close/>
                    <a:moveTo>
                      <a:pt x="57" y="108"/>
                    </a:moveTo>
                    <a:lnTo>
                      <a:pt x="54" y="108"/>
                    </a:lnTo>
                    <a:lnTo>
                      <a:pt x="50" y="110"/>
                    </a:lnTo>
                    <a:lnTo>
                      <a:pt x="50" y="108"/>
                    </a:lnTo>
                    <a:lnTo>
                      <a:pt x="48" y="106"/>
                    </a:lnTo>
                    <a:lnTo>
                      <a:pt x="48" y="103"/>
                    </a:lnTo>
                    <a:lnTo>
                      <a:pt x="48" y="101"/>
                    </a:lnTo>
                    <a:lnTo>
                      <a:pt x="50" y="99"/>
                    </a:lnTo>
                    <a:lnTo>
                      <a:pt x="52" y="99"/>
                    </a:lnTo>
                    <a:lnTo>
                      <a:pt x="54" y="97"/>
                    </a:lnTo>
                    <a:lnTo>
                      <a:pt x="57" y="97"/>
                    </a:lnTo>
                    <a:lnTo>
                      <a:pt x="59" y="94"/>
                    </a:lnTo>
                    <a:lnTo>
                      <a:pt x="61" y="94"/>
                    </a:lnTo>
                    <a:lnTo>
                      <a:pt x="63" y="92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68" y="97"/>
                    </a:lnTo>
                    <a:lnTo>
                      <a:pt x="70" y="99"/>
                    </a:lnTo>
                    <a:lnTo>
                      <a:pt x="70" y="101"/>
                    </a:lnTo>
                    <a:lnTo>
                      <a:pt x="68" y="101"/>
                    </a:lnTo>
                    <a:lnTo>
                      <a:pt x="66" y="103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6"/>
                    </a:lnTo>
                    <a:lnTo>
                      <a:pt x="57" y="108"/>
                    </a:lnTo>
                    <a:close/>
                    <a:moveTo>
                      <a:pt x="97" y="38"/>
                    </a:moveTo>
                    <a:lnTo>
                      <a:pt x="95" y="38"/>
                    </a:lnTo>
                    <a:lnTo>
                      <a:pt x="95" y="36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3" y="29"/>
                    </a:lnTo>
                    <a:lnTo>
                      <a:pt x="97" y="27"/>
                    </a:lnTo>
                    <a:lnTo>
                      <a:pt x="100" y="27"/>
                    </a:lnTo>
                    <a:lnTo>
                      <a:pt x="102" y="24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11" y="20"/>
                    </a:lnTo>
                    <a:lnTo>
                      <a:pt x="113" y="22"/>
                    </a:lnTo>
                    <a:lnTo>
                      <a:pt x="113" y="24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5" y="29"/>
                    </a:lnTo>
                    <a:lnTo>
                      <a:pt x="111" y="31"/>
                    </a:lnTo>
                    <a:lnTo>
                      <a:pt x="109" y="31"/>
                    </a:lnTo>
                    <a:lnTo>
                      <a:pt x="109" y="33"/>
                    </a:lnTo>
                    <a:lnTo>
                      <a:pt x="106" y="33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7" y="38"/>
                    </a:lnTo>
                    <a:close/>
                    <a:moveTo>
                      <a:pt x="54" y="83"/>
                    </a:moveTo>
                    <a:lnTo>
                      <a:pt x="52" y="85"/>
                    </a:lnTo>
                    <a:lnTo>
                      <a:pt x="50" y="81"/>
                    </a:lnTo>
                    <a:lnTo>
                      <a:pt x="50" y="78"/>
                    </a:lnTo>
                    <a:lnTo>
                      <a:pt x="48" y="76"/>
                    </a:lnTo>
                    <a:lnTo>
                      <a:pt x="45" y="74"/>
                    </a:lnTo>
                    <a:lnTo>
                      <a:pt x="45" y="72"/>
                    </a:lnTo>
                    <a:lnTo>
                      <a:pt x="45" y="69"/>
                    </a:lnTo>
                    <a:lnTo>
                      <a:pt x="43" y="65"/>
                    </a:lnTo>
                    <a:lnTo>
                      <a:pt x="45" y="63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7" y="72"/>
                    </a:lnTo>
                    <a:lnTo>
                      <a:pt x="59" y="74"/>
                    </a:lnTo>
                    <a:lnTo>
                      <a:pt x="59" y="76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4" y="83"/>
                    </a:lnTo>
                    <a:close/>
                    <a:moveTo>
                      <a:pt x="32" y="94"/>
                    </a:moveTo>
                    <a:lnTo>
                      <a:pt x="30" y="94"/>
                    </a:lnTo>
                    <a:lnTo>
                      <a:pt x="30" y="92"/>
                    </a:lnTo>
                    <a:lnTo>
                      <a:pt x="27" y="90"/>
                    </a:lnTo>
                    <a:lnTo>
                      <a:pt x="27" y="88"/>
                    </a:lnTo>
                    <a:lnTo>
                      <a:pt x="25" y="85"/>
                    </a:lnTo>
                    <a:lnTo>
                      <a:pt x="25" y="83"/>
                    </a:lnTo>
                    <a:lnTo>
                      <a:pt x="23" y="81"/>
                    </a:lnTo>
                    <a:lnTo>
                      <a:pt x="21" y="76"/>
                    </a:lnTo>
                    <a:lnTo>
                      <a:pt x="23" y="74"/>
                    </a:lnTo>
                    <a:lnTo>
                      <a:pt x="25" y="74"/>
                    </a:lnTo>
                    <a:lnTo>
                      <a:pt x="27" y="74"/>
                    </a:lnTo>
                    <a:lnTo>
                      <a:pt x="27" y="72"/>
                    </a:lnTo>
                    <a:lnTo>
                      <a:pt x="30" y="72"/>
                    </a:lnTo>
                    <a:lnTo>
                      <a:pt x="32" y="76"/>
                    </a:lnTo>
                    <a:lnTo>
                      <a:pt x="34" y="78"/>
                    </a:lnTo>
                    <a:lnTo>
                      <a:pt x="34" y="81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9" y="88"/>
                    </a:lnTo>
                    <a:lnTo>
                      <a:pt x="39" y="90"/>
                    </a:lnTo>
                    <a:lnTo>
                      <a:pt x="36" y="92"/>
                    </a:lnTo>
                    <a:lnTo>
                      <a:pt x="34" y="92"/>
                    </a:lnTo>
                    <a:lnTo>
                      <a:pt x="32" y="94"/>
                    </a:lnTo>
                    <a:close/>
                    <a:moveTo>
                      <a:pt x="45" y="74"/>
                    </a:moveTo>
                    <a:lnTo>
                      <a:pt x="45" y="76"/>
                    </a:lnTo>
                    <a:lnTo>
                      <a:pt x="45" y="78"/>
                    </a:lnTo>
                    <a:lnTo>
                      <a:pt x="48" y="78"/>
                    </a:lnTo>
                    <a:lnTo>
                      <a:pt x="48" y="81"/>
                    </a:lnTo>
                    <a:lnTo>
                      <a:pt x="50" y="85"/>
                    </a:lnTo>
                    <a:lnTo>
                      <a:pt x="48" y="85"/>
                    </a:lnTo>
                    <a:lnTo>
                      <a:pt x="45" y="88"/>
                    </a:lnTo>
                    <a:lnTo>
                      <a:pt x="43" y="88"/>
                    </a:lnTo>
                    <a:lnTo>
                      <a:pt x="41" y="90"/>
                    </a:lnTo>
                    <a:lnTo>
                      <a:pt x="39" y="85"/>
                    </a:lnTo>
                    <a:lnTo>
                      <a:pt x="36" y="83"/>
                    </a:lnTo>
                    <a:lnTo>
                      <a:pt x="36" y="81"/>
                    </a:lnTo>
                    <a:lnTo>
                      <a:pt x="36" y="78"/>
                    </a:lnTo>
                    <a:lnTo>
                      <a:pt x="34" y="76"/>
                    </a:lnTo>
                    <a:lnTo>
                      <a:pt x="32" y="72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6" y="67"/>
                    </a:lnTo>
                    <a:lnTo>
                      <a:pt x="39" y="67"/>
                    </a:lnTo>
                    <a:lnTo>
                      <a:pt x="41" y="67"/>
                    </a:lnTo>
                    <a:lnTo>
                      <a:pt x="43" y="72"/>
                    </a:lnTo>
                    <a:lnTo>
                      <a:pt x="45" y="74"/>
                    </a:lnTo>
                    <a:close/>
                    <a:moveTo>
                      <a:pt x="75" y="99"/>
                    </a:moveTo>
                    <a:lnTo>
                      <a:pt x="72" y="99"/>
                    </a:lnTo>
                    <a:lnTo>
                      <a:pt x="70" y="94"/>
                    </a:lnTo>
                    <a:lnTo>
                      <a:pt x="70" y="92"/>
                    </a:lnTo>
                    <a:lnTo>
                      <a:pt x="68" y="92"/>
                    </a:lnTo>
                    <a:lnTo>
                      <a:pt x="68" y="90"/>
                    </a:lnTo>
                    <a:lnTo>
                      <a:pt x="68" y="88"/>
                    </a:lnTo>
                    <a:lnTo>
                      <a:pt x="66" y="85"/>
                    </a:lnTo>
                    <a:lnTo>
                      <a:pt x="63" y="81"/>
                    </a:lnTo>
                    <a:lnTo>
                      <a:pt x="66" y="81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2" y="76"/>
                    </a:lnTo>
                    <a:lnTo>
                      <a:pt x="75" y="81"/>
                    </a:lnTo>
                    <a:lnTo>
                      <a:pt x="77" y="83"/>
                    </a:lnTo>
                    <a:lnTo>
                      <a:pt x="77" y="85"/>
                    </a:lnTo>
                    <a:lnTo>
                      <a:pt x="77" y="88"/>
                    </a:lnTo>
                    <a:lnTo>
                      <a:pt x="79" y="88"/>
                    </a:lnTo>
                    <a:lnTo>
                      <a:pt x="79" y="90"/>
                    </a:lnTo>
                    <a:lnTo>
                      <a:pt x="82" y="94"/>
                    </a:lnTo>
                    <a:lnTo>
                      <a:pt x="79" y="97"/>
                    </a:lnTo>
                    <a:lnTo>
                      <a:pt x="77" y="97"/>
                    </a:lnTo>
                    <a:lnTo>
                      <a:pt x="75" y="99"/>
                    </a:lnTo>
                    <a:close/>
                    <a:moveTo>
                      <a:pt x="131" y="69"/>
                    </a:moveTo>
                    <a:lnTo>
                      <a:pt x="129" y="72"/>
                    </a:lnTo>
                    <a:lnTo>
                      <a:pt x="127" y="67"/>
                    </a:lnTo>
                    <a:lnTo>
                      <a:pt x="124" y="65"/>
                    </a:lnTo>
                    <a:lnTo>
                      <a:pt x="124" y="63"/>
                    </a:lnTo>
                    <a:lnTo>
                      <a:pt x="122" y="60"/>
                    </a:lnTo>
                    <a:lnTo>
                      <a:pt x="122" y="58"/>
                    </a:lnTo>
                    <a:lnTo>
                      <a:pt x="120" y="56"/>
                    </a:lnTo>
                    <a:lnTo>
                      <a:pt x="118" y="49"/>
                    </a:lnTo>
                    <a:lnTo>
                      <a:pt x="120" y="47"/>
                    </a:lnTo>
                    <a:lnTo>
                      <a:pt x="124" y="47"/>
                    </a:lnTo>
                    <a:lnTo>
                      <a:pt x="127" y="49"/>
                    </a:lnTo>
                    <a:lnTo>
                      <a:pt x="127" y="51"/>
                    </a:lnTo>
                    <a:lnTo>
                      <a:pt x="129" y="54"/>
                    </a:lnTo>
                    <a:lnTo>
                      <a:pt x="129" y="56"/>
                    </a:lnTo>
                    <a:lnTo>
                      <a:pt x="131" y="58"/>
                    </a:lnTo>
                    <a:lnTo>
                      <a:pt x="131" y="60"/>
                    </a:lnTo>
                    <a:lnTo>
                      <a:pt x="133" y="65"/>
                    </a:lnTo>
                    <a:lnTo>
                      <a:pt x="136" y="67"/>
                    </a:lnTo>
                    <a:lnTo>
                      <a:pt x="131" y="69"/>
                    </a:lnTo>
                    <a:close/>
                    <a:moveTo>
                      <a:pt x="115" y="78"/>
                    </a:moveTo>
                    <a:lnTo>
                      <a:pt x="111" y="81"/>
                    </a:lnTo>
                    <a:lnTo>
                      <a:pt x="111" y="76"/>
                    </a:lnTo>
                    <a:lnTo>
                      <a:pt x="109" y="76"/>
                    </a:lnTo>
                    <a:lnTo>
                      <a:pt x="109" y="74"/>
                    </a:lnTo>
                    <a:lnTo>
                      <a:pt x="109" y="72"/>
                    </a:lnTo>
                    <a:lnTo>
                      <a:pt x="106" y="69"/>
                    </a:lnTo>
                    <a:lnTo>
                      <a:pt x="106" y="67"/>
                    </a:lnTo>
                    <a:lnTo>
                      <a:pt x="104" y="67"/>
                    </a:lnTo>
                    <a:lnTo>
                      <a:pt x="104" y="65"/>
                    </a:lnTo>
                    <a:lnTo>
                      <a:pt x="104" y="63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104" y="56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9" y="58"/>
                    </a:lnTo>
                    <a:lnTo>
                      <a:pt x="111" y="60"/>
                    </a:lnTo>
                    <a:lnTo>
                      <a:pt x="113" y="63"/>
                    </a:lnTo>
                    <a:lnTo>
                      <a:pt x="113" y="65"/>
                    </a:lnTo>
                    <a:lnTo>
                      <a:pt x="113" y="67"/>
                    </a:lnTo>
                    <a:lnTo>
                      <a:pt x="115" y="67"/>
                    </a:lnTo>
                    <a:lnTo>
                      <a:pt x="115" y="69"/>
                    </a:lnTo>
                    <a:lnTo>
                      <a:pt x="118" y="72"/>
                    </a:lnTo>
                    <a:lnTo>
                      <a:pt x="118" y="74"/>
                    </a:lnTo>
                    <a:lnTo>
                      <a:pt x="120" y="76"/>
                    </a:lnTo>
                    <a:lnTo>
                      <a:pt x="115" y="78"/>
                    </a:lnTo>
                    <a:close/>
                    <a:moveTo>
                      <a:pt x="124" y="74"/>
                    </a:moveTo>
                    <a:lnTo>
                      <a:pt x="120" y="76"/>
                    </a:lnTo>
                    <a:lnTo>
                      <a:pt x="120" y="74"/>
                    </a:lnTo>
                    <a:lnTo>
                      <a:pt x="118" y="72"/>
                    </a:lnTo>
                    <a:lnTo>
                      <a:pt x="118" y="69"/>
                    </a:lnTo>
                    <a:lnTo>
                      <a:pt x="115" y="67"/>
                    </a:lnTo>
                    <a:lnTo>
                      <a:pt x="115" y="65"/>
                    </a:lnTo>
                    <a:lnTo>
                      <a:pt x="113" y="63"/>
                    </a:lnTo>
                    <a:lnTo>
                      <a:pt x="113" y="60"/>
                    </a:lnTo>
                    <a:lnTo>
                      <a:pt x="111" y="58"/>
                    </a:lnTo>
                    <a:lnTo>
                      <a:pt x="109" y="56"/>
                    </a:lnTo>
                    <a:lnTo>
                      <a:pt x="109" y="54"/>
                    </a:lnTo>
                    <a:lnTo>
                      <a:pt x="113" y="51"/>
                    </a:lnTo>
                    <a:lnTo>
                      <a:pt x="115" y="49"/>
                    </a:lnTo>
                    <a:lnTo>
                      <a:pt x="118" y="51"/>
                    </a:lnTo>
                    <a:lnTo>
                      <a:pt x="118" y="54"/>
                    </a:lnTo>
                    <a:lnTo>
                      <a:pt x="118" y="56"/>
                    </a:lnTo>
                    <a:lnTo>
                      <a:pt x="120" y="58"/>
                    </a:lnTo>
                    <a:lnTo>
                      <a:pt x="122" y="60"/>
                    </a:lnTo>
                    <a:lnTo>
                      <a:pt x="122" y="63"/>
                    </a:lnTo>
                    <a:lnTo>
                      <a:pt x="124" y="65"/>
                    </a:lnTo>
                    <a:lnTo>
                      <a:pt x="124" y="67"/>
                    </a:lnTo>
                    <a:lnTo>
                      <a:pt x="127" y="69"/>
                    </a:lnTo>
                    <a:lnTo>
                      <a:pt x="127" y="72"/>
                    </a:lnTo>
                    <a:lnTo>
                      <a:pt x="124" y="74"/>
                    </a:lnTo>
                    <a:close/>
                    <a:moveTo>
                      <a:pt x="77" y="72"/>
                    </a:moveTo>
                    <a:lnTo>
                      <a:pt x="72" y="74"/>
                    </a:lnTo>
                    <a:lnTo>
                      <a:pt x="72" y="72"/>
                    </a:lnTo>
                    <a:lnTo>
                      <a:pt x="72" y="69"/>
                    </a:lnTo>
                    <a:lnTo>
                      <a:pt x="70" y="69"/>
                    </a:lnTo>
                    <a:lnTo>
                      <a:pt x="70" y="67"/>
                    </a:lnTo>
                    <a:lnTo>
                      <a:pt x="68" y="65"/>
                    </a:lnTo>
                    <a:lnTo>
                      <a:pt x="68" y="63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5" y="51"/>
                    </a:lnTo>
                    <a:lnTo>
                      <a:pt x="75" y="54"/>
                    </a:lnTo>
                    <a:lnTo>
                      <a:pt x="77" y="56"/>
                    </a:lnTo>
                    <a:lnTo>
                      <a:pt x="77" y="58"/>
                    </a:lnTo>
                    <a:lnTo>
                      <a:pt x="77" y="60"/>
                    </a:lnTo>
                    <a:lnTo>
                      <a:pt x="79" y="63"/>
                    </a:lnTo>
                    <a:lnTo>
                      <a:pt x="79" y="65"/>
                    </a:lnTo>
                    <a:lnTo>
                      <a:pt x="82" y="65"/>
                    </a:lnTo>
                    <a:lnTo>
                      <a:pt x="82" y="67"/>
                    </a:lnTo>
                    <a:lnTo>
                      <a:pt x="82" y="69"/>
                    </a:lnTo>
                    <a:lnTo>
                      <a:pt x="77" y="72"/>
                    </a:lnTo>
                    <a:close/>
                    <a:moveTo>
                      <a:pt x="66" y="78"/>
                    </a:moveTo>
                    <a:lnTo>
                      <a:pt x="63" y="78"/>
                    </a:lnTo>
                    <a:lnTo>
                      <a:pt x="61" y="76"/>
                    </a:lnTo>
                    <a:lnTo>
                      <a:pt x="59" y="74"/>
                    </a:lnTo>
                    <a:lnTo>
                      <a:pt x="59" y="72"/>
                    </a:lnTo>
                    <a:lnTo>
                      <a:pt x="59" y="69"/>
                    </a:lnTo>
                    <a:lnTo>
                      <a:pt x="57" y="67"/>
                    </a:lnTo>
                    <a:lnTo>
                      <a:pt x="54" y="63"/>
                    </a:lnTo>
                    <a:lnTo>
                      <a:pt x="57" y="60"/>
                    </a:lnTo>
                    <a:lnTo>
                      <a:pt x="59" y="60"/>
                    </a:lnTo>
                    <a:lnTo>
                      <a:pt x="59" y="58"/>
                    </a:lnTo>
                    <a:lnTo>
                      <a:pt x="61" y="58"/>
                    </a:lnTo>
                    <a:lnTo>
                      <a:pt x="63" y="58"/>
                    </a:lnTo>
                    <a:lnTo>
                      <a:pt x="66" y="63"/>
                    </a:lnTo>
                    <a:lnTo>
                      <a:pt x="68" y="65"/>
                    </a:lnTo>
                    <a:lnTo>
                      <a:pt x="68" y="67"/>
                    </a:lnTo>
                    <a:lnTo>
                      <a:pt x="68" y="69"/>
                    </a:lnTo>
                    <a:lnTo>
                      <a:pt x="70" y="72"/>
                    </a:lnTo>
                    <a:lnTo>
                      <a:pt x="72" y="74"/>
                    </a:lnTo>
                    <a:lnTo>
                      <a:pt x="70" y="76"/>
                    </a:lnTo>
                    <a:lnTo>
                      <a:pt x="68" y="76"/>
                    </a:lnTo>
                    <a:lnTo>
                      <a:pt x="66" y="78"/>
                    </a:lnTo>
                    <a:close/>
                    <a:moveTo>
                      <a:pt x="50" y="97"/>
                    </a:moveTo>
                    <a:lnTo>
                      <a:pt x="45" y="99"/>
                    </a:lnTo>
                    <a:lnTo>
                      <a:pt x="45" y="97"/>
                    </a:lnTo>
                    <a:lnTo>
                      <a:pt x="43" y="97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5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7" y="85"/>
                    </a:lnTo>
                    <a:lnTo>
                      <a:pt x="59" y="85"/>
                    </a:lnTo>
                    <a:lnTo>
                      <a:pt x="61" y="83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6" y="90"/>
                    </a:lnTo>
                    <a:lnTo>
                      <a:pt x="61" y="92"/>
                    </a:lnTo>
                    <a:lnTo>
                      <a:pt x="59" y="92"/>
                    </a:lnTo>
                    <a:lnTo>
                      <a:pt x="57" y="94"/>
                    </a:lnTo>
                    <a:lnTo>
                      <a:pt x="54" y="94"/>
                    </a:lnTo>
                    <a:lnTo>
                      <a:pt x="52" y="97"/>
                    </a:lnTo>
                    <a:lnTo>
                      <a:pt x="50" y="97"/>
                    </a:lnTo>
                    <a:close/>
                    <a:moveTo>
                      <a:pt x="106" y="54"/>
                    </a:moveTo>
                    <a:lnTo>
                      <a:pt x="100" y="56"/>
                    </a:lnTo>
                    <a:lnTo>
                      <a:pt x="95" y="49"/>
                    </a:lnTo>
                    <a:lnTo>
                      <a:pt x="93" y="45"/>
                    </a:lnTo>
                    <a:lnTo>
                      <a:pt x="100" y="40"/>
                    </a:lnTo>
                    <a:lnTo>
                      <a:pt x="102" y="45"/>
                    </a:lnTo>
                    <a:lnTo>
                      <a:pt x="106" y="54"/>
                    </a:lnTo>
                    <a:close/>
                    <a:moveTo>
                      <a:pt x="120" y="47"/>
                    </a:moveTo>
                    <a:lnTo>
                      <a:pt x="115" y="49"/>
                    </a:lnTo>
                    <a:lnTo>
                      <a:pt x="115" y="47"/>
                    </a:lnTo>
                    <a:lnTo>
                      <a:pt x="113" y="42"/>
                    </a:lnTo>
                    <a:lnTo>
                      <a:pt x="113" y="40"/>
                    </a:lnTo>
                    <a:lnTo>
                      <a:pt x="111" y="36"/>
                    </a:lnTo>
                    <a:lnTo>
                      <a:pt x="113" y="33"/>
                    </a:lnTo>
                    <a:lnTo>
                      <a:pt x="115" y="33"/>
                    </a:lnTo>
                    <a:lnTo>
                      <a:pt x="118" y="31"/>
                    </a:lnTo>
                    <a:lnTo>
                      <a:pt x="120" y="36"/>
                    </a:lnTo>
                    <a:lnTo>
                      <a:pt x="120" y="38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4" y="45"/>
                    </a:lnTo>
                    <a:lnTo>
                      <a:pt x="120" y="47"/>
                    </a:lnTo>
                    <a:close/>
                    <a:moveTo>
                      <a:pt x="109" y="51"/>
                    </a:moveTo>
                    <a:lnTo>
                      <a:pt x="106" y="51"/>
                    </a:lnTo>
                    <a:lnTo>
                      <a:pt x="106" y="49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4" y="45"/>
                    </a:lnTo>
                    <a:lnTo>
                      <a:pt x="104" y="42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9" y="36"/>
                    </a:lnTo>
                    <a:lnTo>
                      <a:pt x="111" y="40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3" y="45"/>
                    </a:lnTo>
                    <a:lnTo>
                      <a:pt x="113" y="47"/>
                    </a:lnTo>
                    <a:lnTo>
                      <a:pt x="115" y="49"/>
                    </a:lnTo>
                    <a:lnTo>
                      <a:pt x="111" y="51"/>
                    </a:lnTo>
                    <a:lnTo>
                      <a:pt x="109" y="51"/>
                    </a:lnTo>
                    <a:close/>
                    <a:moveTo>
                      <a:pt x="95" y="49"/>
                    </a:moveTo>
                    <a:lnTo>
                      <a:pt x="95" y="51"/>
                    </a:lnTo>
                    <a:lnTo>
                      <a:pt x="97" y="54"/>
                    </a:lnTo>
                    <a:lnTo>
                      <a:pt x="97" y="58"/>
                    </a:lnTo>
                    <a:lnTo>
                      <a:pt x="95" y="58"/>
                    </a:lnTo>
                    <a:lnTo>
                      <a:pt x="93" y="60"/>
                    </a:lnTo>
                    <a:lnTo>
                      <a:pt x="91" y="60"/>
                    </a:lnTo>
                    <a:lnTo>
                      <a:pt x="91" y="58"/>
                    </a:lnTo>
                    <a:lnTo>
                      <a:pt x="88" y="56"/>
                    </a:lnTo>
                    <a:lnTo>
                      <a:pt x="88" y="54"/>
                    </a:lnTo>
                    <a:lnTo>
                      <a:pt x="86" y="51"/>
                    </a:lnTo>
                    <a:lnTo>
                      <a:pt x="84" y="47"/>
                    </a:lnTo>
                    <a:lnTo>
                      <a:pt x="86" y="47"/>
                    </a:lnTo>
                    <a:lnTo>
                      <a:pt x="88" y="45"/>
                    </a:lnTo>
                    <a:lnTo>
                      <a:pt x="93" y="45"/>
                    </a:lnTo>
                    <a:lnTo>
                      <a:pt x="93" y="47"/>
                    </a:lnTo>
                    <a:lnTo>
                      <a:pt x="95" y="49"/>
                    </a:lnTo>
                    <a:close/>
                    <a:moveTo>
                      <a:pt x="16" y="90"/>
                    </a:moveTo>
                    <a:lnTo>
                      <a:pt x="5" y="94"/>
                    </a:lnTo>
                    <a:lnTo>
                      <a:pt x="0" y="85"/>
                    </a:lnTo>
                    <a:lnTo>
                      <a:pt x="12" y="81"/>
                    </a:lnTo>
                    <a:lnTo>
                      <a:pt x="16" y="90"/>
                    </a:lnTo>
                    <a:close/>
                    <a:moveTo>
                      <a:pt x="84" y="49"/>
                    </a:moveTo>
                    <a:lnTo>
                      <a:pt x="86" y="51"/>
                    </a:lnTo>
                    <a:lnTo>
                      <a:pt x="86" y="54"/>
                    </a:lnTo>
                    <a:lnTo>
                      <a:pt x="88" y="56"/>
                    </a:lnTo>
                    <a:lnTo>
                      <a:pt x="88" y="58"/>
                    </a:lnTo>
                    <a:lnTo>
                      <a:pt x="91" y="60"/>
                    </a:lnTo>
                    <a:lnTo>
                      <a:pt x="88" y="63"/>
                    </a:lnTo>
                    <a:lnTo>
                      <a:pt x="86" y="63"/>
                    </a:lnTo>
                    <a:lnTo>
                      <a:pt x="86" y="60"/>
                    </a:lnTo>
                    <a:lnTo>
                      <a:pt x="82" y="63"/>
                    </a:lnTo>
                    <a:lnTo>
                      <a:pt x="79" y="60"/>
                    </a:lnTo>
                    <a:lnTo>
                      <a:pt x="79" y="58"/>
                    </a:lnTo>
                    <a:lnTo>
                      <a:pt x="77" y="56"/>
                    </a:lnTo>
                    <a:lnTo>
                      <a:pt x="79" y="54"/>
                    </a:lnTo>
                    <a:lnTo>
                      <a:pt x="79" y="51"/>
                    </a:lnTo>
                    <a:lnTo>
                      <a:pt x="82" y="49"/>
                    </a:lnTo>
                    <a:lnTo>
                      <a:pt x="84" y="49"/>
                    </a:lnTo>
                    <a:close/>
                    <a:moveTo>
                      <a:pt x="21" y="88"/>
                    </a:moveTo>
                    <a:lnTo>
                      <a:pt x="18" y="90"/>
                    </a:lnTo>
                    <a:lnTo>
                      <a:pt x="16" y="85"/>
                    </a:lnTo>
                    <a:lnTo>
                      <a:pt x="14" y="81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23" y="83"/>
                    </a:lnTo>
                    <a:lnTo>
                      <a:pt x="23" y="85"/>
                    </a:lnTo>
                    <a:lnTo>
                      <a:pt x="23" y="88"/>
                    </a:lnTo>
                    <a:lnTo>
                      <a:pt x="21" y="88"/>
                    </a:lnTo>
                    <a:close/>
                    <a:moveTo>
                      <a:pt x="16" y="124"/>
                    </a:moveTo>
                    <a:lnTo>
                      <a:pt x="12" y="126"/>
                    </a:lnTo>
                    <a:lnTo>
                      <a:pt x="12" y="124"/>
                    </a:lnTo>
                    <a:lnTo>
                      <a:pt x="12" y="121"/>
                    </a:lnTo>
                    <a:lnTo>
                      <a:pt x="9" y="119"/>
                    </a:lnTo>
                    <a:lnTo>
                      <a:pt x="14" y="117"/>
                    </a:lnTo>
                    <a:lnTo>
                      <a:pt x="16" y="117"/>
                    </a:lnTo>
                    <a:lnTo>
                      <a:pt x="18" y="119"/>
                    </a:lnTo>
                    <a:lnTo>
                      <a:pt x="18" y="124"/>
                    </a:lnTo>
                    <a:lnTo>
                      <a:pt x="16" y="12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4" name="Freeform 273">
                <a:extLst>
                  <a:ext uri="{FF2B5EF4-FFF2-40B4-BE49-F238E27FC236}">
                    <a16:creationId xmlns:a16="http://schemas.microsoft.com/office/drawing/2014/main" id="{F9F148DE-DEF7-4F7D-A8ED-725592AA19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7" y="2368"/>
                <a:ext cx="9" cy="14"/>
              </a:xfrm>
              <a:custGeom>
                <a:avLst/>
                <a:gdLst>
                  <a:gd name="T0" fmla="*/ 7 w 9"/>
                  <a:gd name="T1" fmla="*/ 14 h 14"/>
                  <a:gd name="T2" fmla="*/ 5 w 9"/>
                  <a:gd name="T3" fmla="*/ 14 h 14"/>
                  <a:gd name="T4" fmla="*/ 5 w 9"/>
                  <a:gd name="T5" fmla="*/ 12 h 14"/>
                  <a:gd name="T6" fmla="*/ 5 w 9"/>
                  <a:gd name="T7" fmla="*/ 12 h 14"/>
                  <a:gd name="T8" fmla="*/ 9 w 9"/>
                  <a:gd name="T9" fmla="*/ 9 h 14"/>
                  <a:gd name="T10" fmla="*/ 9 w 9"/>
                  <a:gd name="T11" fmla="*/ 12 h 14"/>
                  <a:gd name="T12" fmla="*/ 7 w 9"/>
                  <a:gd name="T13" fmla="*/ 14 h 14"/>
                  <a:gd name="T14" fmla="*/ 2 w 9"/>
                  <a:gd name="T15" fmla="*/ 3 h 14"/>
                  <a:gd name="T16" fmla="*/ 0 w 9"/>
                  <a:gd name="T17" fmla="*/ 5 h 14"/>
                  <a:gd name="T18" fmla="*/ 0 w 9"/>
                  <a:gd name="T19" fmla="*/ 0 h 14"/>
                  <a:gd name="T20" fmla="*/ 2 w 9"/>
                  <a:gd name="T21" fmla="*/ 0 h 14"/>
                  <a:gd name="T22" fmla="*/ 2 w 9"/>
                  <a:gd name="T23" fmla="*/ 0 h 14"/>
                  <a:gd name="T24" fmla="*/ 2 w 9"/>
                  <a:gd name="T2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7" y="14"/>
                    </a:moveTo>
                    <a:lnTo>
                      <a:pt x="5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7" y="14"/>
                    </a:lnTo>
                    <a:close/>
                    <a:moveTo>
                      <a:pt x="2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5" name="Freeform 274">
                <a:extLst>
                  <a:ext uri="{FF2B5EF4-FFF2-40B4-BE49-F238E27FC236}">
                    <a16:creationId xmlns:a16="http://schemas.microsoft.com/office/drawing/2014/main" id="{F464ECAD-08DC-43FB-9CEA-95C12E5116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4" y="2964"/>
                <a:ext cx="0" cy="6"/>
              </a:xfrm>
              <a:custGeom>
                <a:avLst/>
                <a:gdLst>
                  <a:gd name="T0" fmla="*/ 2 h 6"/>
                  <a:gd name="T1" fmla="*/ 2 h 6"/>
                  <a:gd name="T2" fmla="*/ 0 h 6"/>
                  <a:gd name="T3" fmla="*/ 2 h 6"/>
                  <a:gd name="T4" fmla="*/ 6 h 6"/>
                  <a:gd name="T5" fmla="*/ 6 h 6"/>
                  <a:gd name="T6" fmla="*/ 6 h 6"/>
                  <a:gd name="T7" fmla="*/ 6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6" name="Freeform 275">
                <a:extLst>
                  <a:ext uri="{FF2B5EF4-FFF2-40B4-BE49-F238E27FC236}">
                    <a16:creationId xmlns:a16="http://schemas.microsoft.com/office/drawing/2014/main" id="{9E20B51D-3BEB-4277-9FBF-A9DA96675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699"/>
                <a:ext cx="43" cy="27"/>
              </a:xfrm>
              <a:custGeom>
                <a:avLst/>
                <a:gdLst>
                  <a:gd name="T0" fmla="*/ 29 w 43"/>
                  <a:gd name="T1" fmla="*/ 4 h 27"/>
                  <a:gd name="T2" fmla="*/ 29 w 43"/>
                  <a:gd name="T3" fmla="*/ 6 h 27"/>
                  <a:gd name="T4" fmla="*/ 29 w 43"/>
                  <a:gd name="T5" fmla="*/ 6 h 27"/>
                  <a:gd name="T6" fmla="*/ 29 w 43"/>
                  <a:gd name="T7" fmla="*/ 9 h 27"/>
                  <a:gd name="T8" fmla="*/ 29 w 43"/>
                  <a:gd name="T9" fmla="*/ 9 h 27"/>
                  <a:gd name="T10" fmla="*/ 29 w 43"/>
                  <a:gd name="T11" fmla="*/ 9 h 27"/>
                  <a:gd name="T12" fmla="*/ 29 w 43"/>
                  <a:gd name="T13" fmla="*/ 11 h 27"/>
                  <a:gd name="T14" fmla="*/ 29 w 43"/>
                  <a:gd name="T15" fmla="*/ 11 h 27"/>
                  <a:gd name="T16" fmla="*/ 29 w 43"/>
                  <a:gd name="T17" fmla="*/ 13 h 27"/>
                  <a:gd name="T18" fmla="*/ 29 w 43"/>
                  <a:gd name="T19" fmla="*/ 13 h 27"/>
                  <a:gd name="T20" fmla="*/ 29 w 43"/>
                  <a:gd name="T21" fmla="*/ 13 h 27"/>
                  <a:gd name="T22" fmla="*/ 29 w 43"/>
                  <a:gd name="T23" fmla="*/ 15 h 27"/>
                  <a:gd name="T24" fmla="*/ 29 w 43"/>
                  <a:gd name="T25" fmla="*/ 15 h 27"/>
                  <a:gd name="T26" fmla="*/ 29 w 43"/>
                  <a:gd name="T27" fmla="*/ 18 h 27"/>
                  <a:gd name="T28" fmla="*/ 29 w 43"/>
                  <a:gd name="T29" fmla="*/ 18 h 27"/>
                  <a:gd name="T30" fmla="*/ 29 w 43"/>
                  <a:gd name="T31" fmla="*/ 18 h 27"/>
                  <a:gd name="T32" fmla="*/ 43 w 43"/>
                  <a:gd name="T33" fmla="*/ 18 h 27"/>
                  <a:gd name="T34" fmla="*/ 43 w 43"/>
                  <a:gd name="T35" fmla="*/ 20 h 27"/>
                  <a:gd name="T36" fmla="*/ 43 w 43"/>
                  <a:gd name="T37" fmla="*/ 20 h 27"/>
                  <a:gd name="T38" fmla="*/ 43 w 43"/>
                  <a:gd name="T39" fmla="*/ 27 h 27"/>
                  <a:gd name="T40" fmla="*/ 43 w 43"/>
                  <a:gd name="T41" fmla="*/ 27 h 27"/>
                  <a:gd name="T42" fmla="*/ 43 w 43"/>
                  <a:gd name="T43" fmla="*/ 27 h 27"/>
                  <a:gd name="T44" fmla="*/ 41 w 43"/>
                  <a:gd name="T45" fmla="*/ 27 h 27"/>
                  <a:gd name="T46" fmla="*/ 41 w 43"/>
                  <a:gd name="T47" fmla="*/ 27 h 27"/>
                  <a:gd name="T48" fmla="*/ 38 w 43"/>
                  <a:gd name="T49" fmla="*/ 27 h 27"/>
                  <a:gd name="T50" fmla="*/ 38 w 43"/>
                  <a:gd name="T51" fmla="*/ 27 h 27"/>
                  <a:gd name="T52" fmla="*/ 36 w 43"/>
                  <a:gd name="T53" fmla="*/ 27 h 27"/>
                  <a:gd name="T54" fmla="*/ 34 w 43"/>
                  <a:gd name="T55" fmla="*/ 27 h 27"/>
                  <a:gd name="T56" fmla="*/ 32 w 43"/>
                  <a:gd name="T57" fmla="*/ 27 h 27"/>
                  <a:gd name="T58" fmla="*/ 32 w 43"/>
                  <a:gd name="T59" fmla="*/ 27 h 27"/>
                  <a:gd name="T60" fmla="*/ 32 w 43"/>
                  <a:gd name="T61" fmla="*/ 27 h 27"/>
                  <a:gd name="T62" fmla="*/ 29 w 43"/>
                  <a:gd name="T63" fmla="*/ 27 h 27"/>
                  <a:gd name="T64" fmla="*/ 29 w 43"/>
                  <a:gd name="T65" fmla="*/ 27 h 27"/>
                  <a:gd name="T66" fmla="*/ 25 w 43"/>
                  <a:gd name="T67" fmla="*/ 27 h 27"/>
                  <a:gd name="T68" fmla="*/ 25 w 43"/>
                  <a:gd name="T69" fmla="*/ 27 h 27"/>
                  <a:gd name="T70" fmla="*/ 23 w 43"/>
                  <a:gd name="T71" fmla="*/ 27 h 27"/>
                  <a:gd name="T72" fmla="*/ 18 w 43"/>
                  <a:gd name="T73" fmla="*/ 27 h 27"/>
                  <a:gd name="T74" fmla="*/ 18 w 43"/>
                  <a:gd name="T75" fmla="*/ 27 h 27"/>
                  <a:gd name="T76" fmla="*/ 16 w 43"/>
                  <a:gd name="T77" fmla="*/ 27 h 27"/>
                  <a:gd name="T78" fmla="*/ 14 w 43"/>
                  <a:gd name="T79" fmla="*/ 27 h 27"/>
                  <a:gd name="T80" fmla="*/ 11 w 43"/>
                  <a:gd name="T81" fmla="*/ 27 h 27"/>
                  <a:gd name="T82" fmla="*/ 11 w 43"/>
                  <a:gd name="T83" fmla="*/ 25 h 27"/>
                  <a:gd name="T84" fmla="*/ 11 w 43"/>
                  <a:gd name="T85" fmla="*/ 22 h 27"/>
                  <a:gd name="T86" fmla="*/ 11 w 43"/>
                  <a:gd name="T87" fmla="*/ 20 h 27"/>
                  <a:gd name="T88" fmla="*/ 11 w 43"/>
                  <a:gd name="T89" fmla="*/ 18 h 27"/>
                  <a:gd name="T90" fmla="*/ 11 w 43"/>
                  <a:gd name="T91" fmla="*/ 18 h 27"/>
                  <a:gd name="T92" fmla="*/ 9 w 43"/>
                  <a:gd name="T93" fmla="*/ 15 h 27"/>
                  <a:gd name="T94" fmla="*/ 4 w 43"/>
                  <a:gd name="T95" fmla="*/ 13 h 27"/>
                  <a:gd name="T96" fmla="*/ 0 w 43"/>
                  <a:gd name="T97" fmla="*/ 9 h 27"/>
                  <a:gd name="T98" fmla="*/ 0 w 43"/>
                  <a:gd name="T99" fmla="*/ 6 h 27"/>
                  <a:gd name="T100" fmla="*/ 2 w 43"/>
                  <a:gd name="T101" fmla="*/ 2 h 27"/>
                  <a:gd name="T102" fmla="*/ 4 w 43"/>
                  <a:gd name="T103" fmla="*/ 2 h 27"/>
                  <a:gd name="T104" fmla="*/ 7 w 43"/>
                  <a:gd name="T105" fmla="*/ 0 h 27"/>
                  <a:gd name="T106" fmla="*/ 7 w 43"/>
                  <a:gd name="T107" fmla="*/ 0 h 27"/>
                  <a:gd name="T108" fmla="*/ 7 w 43"/>
                  <a:gd name="T109" fmla="*/ 0 h 27"/>
                  <a:gd name="T110" fmla="*/ 7 w 43"/>
                  <a:gd name="T111" fmla="*/ 0 h 27"/>
                  <a:gd name="T112" fmla="*/ 7 w 43"/>
                  <a:gd name="T113" fmla="*/ 0 h 27"/>
                  <a:gd name="T114" fmla="*/ 14 w 43"/>
                  <a:gd name="T115" fmla="*/ 0 h 27"/>
                  <a:gd name="T116" fmla="*/ 16 w 43"/>
                  <a:gd name="T117" fmla="*/ 0 h 27"/>
                  <a:gd name="T118" fmla="*/ 23 w 43"/>
                  <a:gd name="T119" fmla="*/ 0 h 27"/>
                  <a:gd name="T120" fmla="*/ 29 w 43"/>
                  <a:gd name="T121" fmla="*/ 0 h 27"/>
                  <a:gd name="T122" fmla="*/ 29 w 43"/>
                  <a:gd name="T123" fmla="*/ 4 h 27"/>
                  <a:gd name="T124" fmla="*/ 29 w 43"/>
                  <a:gd name="T12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" h="27">
                    <a:moveTo>
                      <a:pt x="29" y="4"/>
                    </a:moveTo>
                    <a:lnTo>
                      <a:pt x="29" y="6"/>
                    </a:lnTo>
                    <a:lnTo>
                      <a:pt x="29" y="6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6" y="27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4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7" name="Freeform 276">
                <a:extLst>
                  <a:ext uri="{FF2B5EF4-FFF2-40B4-BE49-F238E27FC236}">
                    <a16:creationId xmlns:a16="http://schemas.microsoft.com/office/drawing/2014/main" id="{95EDD7AA-B472-45DA-9953-79F913E84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816"/>
                <a:ext cx="14" cy="18"/>
              </a:xfrm>
              <a:custGeom>
                <a:avLst/>
                <a:gdLst>
                  <a:gd name="T0" fmla="*/ 0 w 14"/>
                  <a:gd name="T1" fmla="*/ 14 h 18"/>
                  <a:gd name="T2" fmla="*/ 0 w 14"/>
                  <a:gd name="T3" fmla="*/ 4 h 18"/>
                  <a:gd name="T4" fmla="*/ 7 w 14"/>
                  <a:gd name="T5" fmla="*/ 4 h 18"/>
                  <a:gd name="T6" fmla="*/ 7 w 14"/>
                  <a:gd name="T7" fmla="*/ 4 h 18"/>
                  <a:gd name="T8" fmla="*/ 7 w 14"/>
                  <a:gd name="T9" fmla="*/ 4 h 18"/>
                  <a:gd name="T10" fmla="*/ 7 w 14"/>
                  <a:gd name="T11" fmla="*/ 2 h 18"/>
                  <a:gd name="T12" fmla="*/ 7 w 14"/>
                  <a:gd name="T13" fmla="*/ 2 h 18"/>
                  <a:gd name="T14" fmla="*/ 7 w 14"/>
                  <a:gd name="T15" fmla="*/ 0 h 18"/>
                  <a:gd name="T16" fmla="*/ 7 w 14"/>
                  <a:gd name="T17" fmla="*/ 0 h 18"/>
                  <a:gd name="T18" fmla="*/ 14 w 14"/>
                  <a:gd name="T19" fmla="*/ 2 h 18"/>
                  <a:gd name="T20" fmla="*/ 14 w 14"/>
                  <a:gd name="T21" fmla="*/ 2 h 18"/>
                  <a:gd name="T22" fmla="*/ 14 w 14"/>
                  <a:gd name="T23" fmla="*/ 4 h 18"/>
                  <a:gd name="T24" fmla="*/ 11 w 14"/>
                  <a:gd name="T25" fmla="*/ 16 h 18"/>
                  <a:gd name="T26" fmla="*/ 11 w 14"/>
                  <a:gd name="T27" fmla="*/ 18 h 18"/>
                  <a:gd name="T28" fmla="*/ 7 w 14"/>
                  <a:gd name="T29" fmla="*/ 18 h 18"/>
                  <a:gd name="T30" fmla="*/ 0 w 14"/>
                  <a:gd name="T31" fmla="*/ 18 h 18"/>
                  <a:gd name="T32" fmla="*/ 0 w 14"/>
                  <a:gd name="T33" fmla="*/ 14 h 18"/>
                  <a:gd name="T34" fmla="*/ 0 w 14"/>
                  <a:gd name="T3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8">
                    <a:moveTo>
                      <a:pt x="0" y="14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8" name="Freeform 277">
                <a:extLst>
                  <a:ext uri="{FF2B5EF4-FFF2-40B4-BE49-F238E27FC236}">
                    <a16:creationId xmlns:a16="http://schemas.microsoft.com/office/drawing/2014/main" id="{9B25F255-F457-4716-B30A-42110B858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83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0 h 4"/>
                  <a:gd name="T4" fmla="*/ 5 w 5"/>
                  <a:gd name="T5" fmla="*/ 0 h 4"/>
                  <a:gd name="T6" fmla="*/ 5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5 w 5"/>
                  <a:gd name="T17" fmla="*/ 4 h 4"/>
                  <a:gd name="T18" fmla="*/ 2 w 5"/>
                  <a:gd name="T19" fmla="*/ 4 h 4"/>
                  <a:gd name="T20" fmla="*/ 2 w 5"/>
                  <a:gd name="T21" fmla="*/ 4 h 4"/>
                  <a:gd name="T22" fmla="*/ 2 w 5"/>
                  <a:gd name="T23" fmla="*/ 2 h 4"/>
                  <a:gd name="T24" fmla="*/ 0 w 5"/>
                  <a:gd name="T25" fmla="*/ 2 h 4"/>
                  <a:gd name="T26" fmla="*/ 0 w 5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9" name="Freeform 278">
                <a:extLst>
                  <a:ext uri="{FF2B5EF4-FFF2-40B4-BE49-F238E27FC236}">
                    <a16:creationId xmlns:a16="http://schemas.microsoft.com/office/drawing/2014/main" id="{22CDB404-0916-4F34-9C6C-97CC2F232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830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5 w 7"/>
                  <a:gd name="T5" fmla="*/ 0 h 11"/>
                  <a:gd name="T6" fmla="*/ 7 w 7"/>
                  <a:gd name="T7" fmla="*/ 0 h 11"/>
                  <a:gd name="T8" fmla="*/ 7 w 7"/>
                  <a:gd name="T9" fmla="*/ 0 h 11"/>
                  <a:gd name="T10" fmla="*/ 7 w 7"/>
                  <a:gd name="T11" fmla="*/ 6 h 11"/>
                  <a:gd name="T12" fmla="*/ 7 w 7"/>
                  <a:gd name="T13" fmla="*/ 6 h 11"/>
                  <a:gd name="T14" fmla="*/ 7 w 7"/>
                  <a:gd name="T15" fmla="*/ 11 h 11"/>
                  <a:gd name="T16" fmla="*/ 7 w 7"/>
                  <a:gd name="T17" fmla="*/ 11 h 11"/>
                  <a:gd name="T18" fmla="*/ 5 w 7"/>
                  <a:gd name="T19" fmla="*/ 11 h 11"/>
                  <a:gd name="T20" fmla="*/ 2 w 7"/>
                  <a:gd name="T21" fmla="*/ 11 h 11"/>
                  <a:gd name="T22" fmla="*/ 2 w 7"/>
                  <a:gd name="T23" fmla="*/ 6 h 11"/>
                  <a:gd name="T24" fmla="*/ 2 w 7"/>
                  <a:gd name="T25" fmla="*/ 6 h 11"/>
                  <a:gd name="T26" fmla="*/ 2 w 7"/>
                  <a:gd name="T27" fmla="*/ 4 h 11"/>
                  <a:gd name="T28" fmla="*/ 2 w 7"/>
                  <a:gd name="T29" fmla="*/ 4 h 11"/>
                  <a:gd name="T30" fmla="*/ 2 w 7"/>
                  <a:gd name="T31" fmla="*/ 4 h 11"/>
                  <a:gd name="T32" fmla="*/ 2 w 7"/>
                  <a:gd name="T33" fmla="*/ 4 h 11"/>
                  <a:gd name="T34" fmla="*/ 2 w 7"/>
                  <a:gd name="T35" fmla="*/ 4 h 11"/>
                  <a:gd name="T36" fmla="*/ 0 w 7"/>
                  <a:gd name="T37" fmla="*/ 4 h 11"/>
                  <a:gd name="T38" fmla="*/ 2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0" name="Freeform 279">
                <a:extLst>
                  <a:ext uri="{FF2B5EF4-FFF2-40B4-BE49-F238E27FC236}">
                    <a16:creationId xmlns:a16="http://schemas.microsoft.com/office/drawing/2014/main" id="{FC04477A-648B-44FE-A20F-A686BE188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820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2 w 4"/>
                  <a:gd name="T3" fmla="*/ 7 h 7"/>
                  <a:gd name="T4" fmla="*/ 2 w 4"/>
                  <a:gd name="T5" fmla="*/ 7 h 7"/>
                  <a:gd name="T6" fmla="*/ 0 w 4"/>
                  <a:gd name="T7" fmla="*/ 7 h 7"/>
                  <a:gd name="T8" fmla="*/ 0 w 4"/>
                  <a:gd name="T9" fmla="*/ 3 h 7"/>
                  <a:gd name="T10" fmla="*/ 0 w 4"/>
                  <a:gd name="T11" fmla="*/ 3 h 7"/>
                  <a:gd name="T12" fmla="*/ 0 w 4"/>
                  <a:gd name="T13" fmla="*/ 0 h 7"/>
                  <a:gd name="T14" fmla="*/ 4 w 4"/>
                  <a:gd name="T15" fmla="*/ 3 h 7"/>
                  <a:gd name="T16" fmla="*/ 4 w 4"/>
                  <a:gd name="T17" fmla="*/ 3 h 7"/>
                  <a:gd name="T18" fmla="*/ 4 w 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1" name="Freeform 280">
                <a:extLst>
                  <a:ext uri="{FF2B5EF4-FFF2-40B4-BE49-F238E27FC236}">
                    <a16:creationId xmlns:a16="http://schemas.microsoft.com/office/drawing/2014/main" id="{0D0D912C-6E22-413F-AB19-960D98B8C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1" y="1820"/>
                <a:ext cx="20" cy="7"/>
              </a:xfrm>
              <a:custGeom>
                <a:avLst/>
                <a:gdLst>
                  <a:gd name="T0" fmla="*/ 20 w 20"/>
                  <a:gd name="T1" fmla="*/ 3 h 7"/>
                  <a:gd name="T2" fmla="*/ 20 w 20"/>
                  <a:gd name="T3" fmla="*/ 7 h 7"/>
                  <a:gd name="T4" fmla="*/ 18 w 20"/>
                  <a:gd name="T5" fmla="*/ 7 h 7"/>
                  <a:gd name="T6" fmla="*/ 18 w 20"/>
                  <a:gd name="T7" fmla="*/ 7 h 7"/>
                  <a:gd name="T8" fmla="*/ 18 w 20"/>
                  <a:gd name="T9" fmla="*/ 7 h 7"/>
                  <a:gd name="T10" fmla="*/ 18 w 20"/>
                  <a:gd name="T11" fmla="*/ 3 h 7"/>
                  <a:gd name="T12" fmla="*/ 18 w 20"/>
                  <a:gd name="T13" fmla="*/ 3 h 7"/>
                  <a:gd name="T14" fmla="*/ 18 w 20"/>
                  <a:gd name="T15" fmla="*/ 3 h 7"/>
                  <a:gd name="T16" fmla="*/ 20 w 20"/>
                  <a:gd name="T17" fmla="*/ 3 h 7"/>
                  <a:gd name="T18" fmla="*/ 20 w 20"/>
                  <a:gd name="T19" fmla="*/ 3 h 7"/>
                  <a:gd name="T20" fmla="*/ 0 w 20"/>
                  <a:gd name="T21" fmla="*/ 7 h 7"/>
                  <a:gd name="T22" fmla="*/ 0 w 20"/>
                  <a:gd name="T23" fmla="*/ 7 h 7"/>
                  <a:gd name="T24" fmla="*/ 0 w 20"/>
                  <a:gd name="T25" fmla="*/ 0 h 7"/>
                  <a:gd name="T26" fmla="*/ 2 w 20"/>
                  <a:gd name="T27" fmla="*/ 0 h 7"/>
                  <a:gd name="T28" fmla="*/ 2 w 20"/>
                  <a:gd name="T29" fmla="*/ 7 h 7"/>
                  <a:gd name="T30" fmla="*/ 0 w 20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7">
                    <a:moveTo>
                      <a:pt x="20" y="3"/>
                    </a:moveTo>
                    <a:lnTo>
                      <a:pt x="20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  <a:moveTo>
                      <a:pt x="0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2" name="Freeform 281">
                <a:extLst>
                  <a:ext uri="{FF2B5EF4-FFF2-40B4-BE49-F238E27FC236}">
                    <a16:creationId xmlns:a16="http://schemas.microsoft.com/office/drawing/2014/main" id="{83CCAE6D-76C7-41EF-BBBC-A086FCB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930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5 w 7"/>
                  <a:gd name="T3" fmla="*/ 2 h 7"/>
                  <a:gd name="T4" fmla="*/ 5 w 7"/>
                  <a:gd name="T5" fmla="*/ 2 h 7"/>
                  <a:gd name="T6" fmla="*/ 7 w 7"/>
                  <a:gd name="T7" fmla="*/ 4 h 7"/>
                  <a:gd name="T8" fmla="*/ 7 w 7"/>
                  <a:gd name="T9" fmla="*/ 4 h 7"/>
                  <a:gd name="T10" fmla="*/ 7 w 7"/>
                  <a:gd name="T11" fmla="*/ 7 h 7"/>
                  <a:gd name="T12" fmla="*/ 7 w 7"/>
                  <a:gd name="T13" fmla="*/ 7 h 7"/>
                  <a:gd name="T14" fmla="*/ 5 w 7"/>
                  <a:gd name="T15" fmla="*/ 7 h 7"/>
                  <a:gd name="T16" fmla="*/ 5 w 7"/>
                  <a:gd name="T17" fmla="*/ 7 h 7"/>
                  <a:gd name="T18" fmla="*/ 2 w 7"/>
                  <a:gd name="T19" fmla="*/ 7 h 7"/>
                  <a:gd name="T20" fmla="*/ 0 w 7"/>
                  <a:gd name="T21" fmla="*/ 7 h 7"/>
                  <a:gd name="T22" fmla="*/ 2 w 7"/>
                  <a:gd name="T23" fmla="*/ 0 h 7"/>
                  <a:gd name="T24" fmla="*/ 5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3" name="Freeform 282">
                <a:extLst>
                  <a:ext uri="{FF2B5EF4-FFF2-40B4-BE49-F238E27FC236}">
                    <a16:creationId xmlns:a16="http://schemas.microsoft.com/office/drawing/2014/main" id="{F94CE414-B00A-4992-90C0-3D7D5B16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2943"/>
                <a:ext cx="7" cy="12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1 w 3"/>
                  <a:gd name="T7" fmla="*/ 1 h 5"/>
                  <a:gd name="T8" fmla="*/ 1 w 3"/>
                  <a:gd name="T9" fmla="*/ 1 h 5"/>
                  <a:gd name="T10" fmla="*/ 1 w 3"/>
                  <a:gd name="T11" fmla="*/ 1 h 5"/>
                  <a:gd name="T12" fmla="*/ 0 w 3"/>
                  <a:gd name="T13" fmla="*/ 2 h 5"/>
                  <a:gd name="T14" fmla="*/ 0 w 3"/>
                  <a:gd name="T15" fmla="*/ 2 h 5"/>
                  <a:gd name="T16" fmla="*/ 0 w 3"/>
                  <a:gd name="T17" fmla="*/ 2 h 5"/>
                  <a:gd name="T18" fmla="*/ 0 w 3"/>
                  <a:gd name="T19" fmla="*/ 2 h 5"/>
                  <a:gd name="T20" fmla="*/ 0 w 3"/>
                  <a:gd name="T21" fmla="*/ 4 h 5"/>
                  <a:gd name="T22" fmla="*/ 0 w 3"/>
                  <a:gd name="T23" fmla="*/ 4 h 5"/>
                  <a:gd name="T24" fmla="*/ 0 w 3"/>
                  <a:gd name="T25" fmla="*/ 4 h 5"/>
                  <a:gd name="T26" fmla="*/ 0 w 3"/>
                  <a:gd name="T27" fmla="*/ 4 h 5"/>
                  <a:gd name="T28" fmla="*/ 0 w 3"/>
                  <a:gd name="T29" fmla="*/ 4 h 5"/>
                  <a:gd name="T30" fmla="*/ 0 w 3"/>
                  <a:gd name="T31" fmla="*/ 4 h 5"/>
                  <a:gd name="T32" fmla="*/ 0 w 3"/>
                  <a:gd name="T33" fmla="*/ 5 h 5"/>
                  <a:gd name="T34" fmla="*/ 0 w 3"/>
                  <a:gd name="T35" fmla="*/ 5 h 5"/>
                  <a:gd name="T36" fmla="*/ 2 w 3"/>
                  <a:gd name="T37" fmla="*/ 3 h 5"/>
                  <a:gd name="T38" fmla="*/ 2 w 3"/>
                  <a:gd name="T39" fmla="*/ 3 h 5"/>
                  <a:gd name="T40" fmla="*/ 1 w 3"/>
                  <a:gd name="T41" fmla="*/ 2 h 5"/>
                  <a:gd name="T42" fmla="*/ 1 w 3"/>
                  <a:gd name="T43" fmla="*/ 2 h 5"/>
                  <a:gd name="T44" fmla="*/ 1 w 3"/>
                  <a:gd name="T45" fmla="*/ 2 h 5"/>
                  <a:gd name="T46" fmla="*/ 1 w 3"/>
                  <a:gd name="T47" fmla="*/ 2 h 5"/>
                  <a:gd name="T48" fmla="*/ 2 w 3"/>
                  <a:gd name="T49" fmla="*/ 2 h 5"/>
                  <a:gd name="T50" fmla="*/ 2 w 3"/>
                  <a:gd name="T51" fmla="*/ 2 h 5"/>
                  <a:gd name="T52" fmla="*/ 2 w 3"/>
                  <a:gd name="T53" fmla="*/ 2 h 5"/>
                  <a:gd name="T54" fmla="*/ 3 w 3"/>
                  <a:gd name="T55" fmla="*/ 1 h 5"/>
                  <a:gd name="T56" fmla="*/ 3 w 3"/>
                  <a:gd name="T57" fmla="*/ 1 h 5"/>
                  <a:gd name="T58" fmla="*/ 3 w 3"/>
                  <a:gd name="T59" fmla="*/ 1 h 5"/>
                  <a:gd name="T60" fmla="*/ 3 w 3"/>
                  <a:gd name="T61" fmla="*/ 1 h 5"/>
                  <a:gd name="T62" fmla="*/ 3 w 3"/>
                  <a:gd name="T63" fmla="*/ 1 h 5"/>
                  <a:gd name="T64" fmla="*/ 3 w 3"/>
                  <a:gd name="T65" fmla="*/ 1 h 5"/>
                  <a:gd name="T66" fmla="*/ 3 w 3"/>
                  <a:gd name="T67" fmla="*/ 1 h 5"/>
                  <a:gd name="T68" fmla="*/ 3 w 3"/>
                  <a:gd name="T69" fmla="*/ 1 h 5"/>
                  <a:gd name="T70" fmla="*/ 3 w 3"/>
                  <a:gd name="T7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4" name="Freeform 283">
                <a:extLst>
                  <a:ext uri="{FF2B5EF4-FFF2-40B4-BE49-F238E27FC236}">
                    <a16:creationId xmlns:a16="http://schemas.microsoft.com/office/drawing/2014/main" id="{A99EAA5C-54C8-40C7-9D62-92B434DC2F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4" y="2594"/>
                <a:ext cx="9" cy="4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4 w 4"/>
                  <a:gd name="T13" fmla="*/ 1 h 2"/>
                  <a:gd name="T14" fmla="*/ 4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2 w 4"/>
                  <a:gd name="T25" fmla="*/ 2 h 2"/>
                  <a:gd name="T26" fmla="*/ 2 w 4"/>
                  <a:gd name="T27" fmla="*/ 2 h 2"/>
                  <a:gd name="T28" fmla="*/ 3 w 4"/>
                  <a:gd name="T29" fmla="*/ 1 h 2"/>
                  <a:gd name="T30" fmla="*/ 3 w 4"/>
                  <a:gd name="T31" fmla="*/ 1 h 2"/>
                  <a:gd name="T32" fmla="*/ 3 w 4"/>
                  <a:gd name="T33" fmla="*/ 1 h 2"/>
                  <a:gd name="T34" fmla="*/ 3 w 4"/>
                  <a:gd name="T35" fmla="*/ 1 h 2"/>
                  <a:gd name="T36" fmla="*/ 4 w 4"/>
                  <a:gd name="T37" fmla="*/ 1 h 2"/>
                  <a:gd name="T38" fmla="*/ 4 w 4"/>
                  <a:gd name="T3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moveTo>
                      <a:pt x="4" y="1"/>
                    </a:moveTo>
                    <a:lnTo>
                      <a:pt x="4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5" name="Freeform 284">
                <a:extLst>
                  <a:ext uri="{FF2B5EF4-FFF2-40B4-BE49-F238E27FC236}">
                    <a16:creationId xmlns:a16="http://schemas.microsoft.com/office/drawing/2014/main" id="{212BEB37-8376-49CC-8FBD-95DA28048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558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3 h 3"/>
                  <a:gd name="T14" fmla="*/ 0 w 2"/>
                  <a:gd name="T15" fmla="*/ 3 h 3"/>
                  <a:gd name="T16" fmla="*/ 1 w 2"/>
                  <a:gd name="T17" fmla="*/ 3 h 3"/>
                  <a:gd name="T18" fmla="*/ 1 w 2"/>
                  <a:gd name="T19" fmla="*/ 3 h 3"/>
                  <a:gd name="T20" fmla="*/ 2 w 2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6" name="Freeform 285">
                <a:extLst>
                  <a:ext uri="{FF2B5EF4-FFF2-40B4-BE49-F238E27FC236}">
                    <a16:creationId xmlns:a16="http://schemas.microsoft.com/office/drawing/2014/main" id="{75F115AF-16ED-4ADA-9D59-5AFC7678C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565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4 h 4"/>
                  <a:gd name="T3" fmla="*/ 0 h 4"/>
                  <a:gd name="T4" fmla="*/ 0 h 4"/>
                  <a:gd name="T5" fmla="*/ 0 h 4"/>
                  <a:gd name="T6" fmla="*/ 0 h 4"/>
                  <a:gd name="T7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7" name="Freeform 286">
                <a:extLst>
                  <a:ext uri="{FF2B5EF4-FFF2-40B4-BE49-F238E27FC236}">
                    <a16:creationId xmlns:a16="http://schemas.microsoft.com/office/drawing/2014/main" id="{8C950B9E-A47B-4B31-B831-9392BB186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59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2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8" name="Freeform 287">
                <a:extLst>
                  <a:ext uri="{FF2B5EF4-FFF2-40B4-BE49-F238E27FC236}">
                    <a16:creationId xmlns:a16="http://schemas.microsoft.com/office/drawing/2014/main" id="{73745D3A-3160-4DCB-9F15-6845DE3BC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734"/>
                <a:ext cx="18" cy="27"/>
              </a:xfrm>
              <a:custGeom>
                <a:avLst/>
                <a:gdLst>
                  <a:gd name="T0" fmla="*/ 8 w 8"/>
                  <a:gd name="T1" fmla="*/ 12 h 12"/>
                  <a:gd name="T2" fmla="*/ 7 w 8"/>
                  <a:gd name="T3" fmla="*/ 11 h 12"/>
                  <a:gd name="T4" fmla="*/ 7 w 8"/>
                  <a:gd name="T5" fmla="*/ 10 h 12"/>
                  <a:gd name="T6" fmla="*/ 6 w 8"/>
                  <a:gd name="T7" fmla="*/ 9 h 12"/>
                  <a:gd name="T8" fmla="*/ 6 w 8"/>
                  <a:gd name="T9" fmla="*/ 8 h 12"/>
                  <a:gd name="T10" fmla="*/ 5 w 8"/>
                  <a:gd name="T11" fmla="*/ 7 h 12"/>
                  <a:gd name="T12" fmla="*/ 5 w 8"/>
                  <a:gd name="T13" fmla="*/ 6 h 12"/>
                  <a:gd name="T14" fmla="*/ 5 w 8"/>
                  <a:gd name="T15" fmla="*/ 5 h 12"/>
                  <a:gd name="T16" fmla="*/ 5 w 8"/>
                  <a:gd name="T17" fmla="*/ 4 h 12"/>
                  <a:gd name="T18" fmla="*/ 5 w 8"/>
                  <a:gd name="T19" fmla="*/ 3 h 12"/>
                  <a:gd name="T20" fmla="*/ 5 w 8"/>
                  <a:gd name="T21" fmla="*/ 2 h 12"/>
                  <a:gd name="T22" fmla="*/ 5 w 8"/>
                  <a:gd name="T23" fmla="*/ 1 h 12"/>
                  <a:gd name="T24" fmla="*/ 6 w 8"/>
                  <a:gd name="T25" fmla="*/ 0 h 12"/>
                  <a:gd name="T26" fmla="*/ 6 w 8"/>
                  <a:gd name="T27" fmla="*/ 0 h 12"/>
                  <a:gd name="T28" fmla="*/ 6 w 8"/>
                  <a:gd name="T29" fmla="*/ 0 h 12"/>
                  <a:gd name="T30" fmla="*/ 5 w 8"/>
                  <a:gd name="T31" fmla="*/ 0 h 12"/>
                  <a:gd name="T32" fmla="*/ 5 w 8"/>
                  <a:gd name="T33" fmla="*/ 0 h 12"/>
                  <a:gd name="T34" fmla="*/ 4 w 8"/>
                  <a:gd name="T35" fmla="*/ 0 h 12"/>
                  <a:gd name="T36" fmla="*/ 3 w 8"/>
                  <a:gd name="T37" fmla="*/ 0 h 12"/>
                  <a:gd name="T38" fmla="*/ 2 w 8"/>
                  <a:gd name="T39" fmla="*/ 0 h 12"/>
                  <a:gd name="T40" fmla="*/ 1 w 8"/>
                  <a:gd name="T41" fmla="*/ 0 h 12"/>
                  <a:gd name="T42" fmla="*/ 1 w 8"/>
                  <a:gd name="T43" fmla="*/ 0 h 12"/>
                  <a:gd name="T44" fmla="*/ 1 w 8"/>
                  <a:gd name="T45" fmla="*/ 0 h 12"/>
                  <a:gd name="T46" fmla="*/ 0 w 8"/>
                  <a:gd name="T47" fmla="*/ 1 h 12"/>
                  <a:gd name="T48" fmla="*/ 0 w 8"/>
                  <a:gd name="T49" fmla="*/ 2 h 12"/>
                  <a:gd name="T50" fmla="*/ 0 w 8"/>
                  <a:gd name="T51" fmla="*/ 2 h 12"/>
                  <a:gd name="T52" fmla="*/ 0 w 8"/>
                  <a:gd name="T53" fmla="*/ 3 h 12"/>
                  <a:gd name="T54" fmla="*/ 0 w 8"/>
                  <a:gd name="T55" fmla="*/ 5 h 12"/>
                  <a:gd name="T56" fmla="*/ 0 w 8"/>
                  <a:gd name="T57" fmla="*/ 5 h 12"/>
                  <a:gd name="T58" fmla="*/ 0 w 8"/>
                  <a:gd name="T59" fmla="*/ 6 h 12"/>
                  <a:gd name="T60" fmla="*/ 0 w 8"/>
                  <a:gd name="T61" fmla="*/ 7 h 12"/>
                  <a:gd name="T62" fmla="*/ 0 w 8"/>
                  <a:gd name="T63" fmla="*/ 7 h 12"/>
                  <a:gd name="T64" fmla="*/ 0 w 8"/>
                  <a:gd name="T65" fmla="*/ 7 h 12"/>
                  <a:gd name="T66" fmla="*/ 0 w 8"/>
                  <a:gd name="T67" fmla="*/ 7 h 12"/>
                  <a:gd name="T68" fmla="*/ 0 w 8"/>
                  <a:gd name="T69" fmla="*/ 7 h 12"/>
                  <a:gd name="T70" fmla="*/ 1 w 8"/>
                  <a:gd name="T71" fmla="*/ 8 h 12"/>
                  <a:gd name="T72" fmla="*/ 2 w 8"/>
                  <a:gd name="T73" fmla="*/ 8 h 12"/>
                  <a:gd name="T74" fmla="*/ 2 w 8"/>
                  <a:gd name="T75" fmla="*/ 8 h 12"/>
                  <a:gd name="T76" fmla="*/ 2 w 8"/>
                  <a:gd name="T77" fmla="*/ 8 h 12"/>
                  <a:gd name="T78" fmla="*/ 2 w 8"/>
                  <a:gd name="T79" fmla="*/ 8 h 12"/>
                  <a:gd name="T80" fmla="*/ 2 w 8"/>
                  <a:gd name="T81" fmla="*/ 8 h 12"/>
                  <a:gd name="T82" fmla="*/ 4 w 8"/>
                  <a:gd name="T83" fmla="*/ 10 h 12"/>
                  <a:gd name="T84" fmla="*/ 4 w 8"/>
                  <a:gd name="T85" fmla="*/ 10 h 12"/>
                  <a:gd name="T86" fmla="*/ 4 w 8"/>
                  <a:gd name="T87" fmla="*/ 10 h 12"/>
                  <a:gd name="T88" fmla="*/ 6 w 8"/>
                  <a:gd name="T89" fmla="*/ 11 h 12"/>
                  <a:gd name="T90" fmla="*/ 6 w 8"/>
                  <a:gd name="T91" fmla="*/ 11 h 12"/>
                  <a:gd name="T92" fmla="*/ 6 w 8"/>
                  <a:gd name="T93" fmla="*/ 11 h 12"/>
                  <a:gd name="T94" fmla="*/ 7 w 8"/>
                  <a:gd name="T95" fmla="*/ 12 h 12"/>
                  <a:gd name="T96" fmla="*/ 7 w 8"/>
                  <a:gd name="T97" fmla="*/ 12 h 12"/>
                  <a:gd name="T98" fmla="*/ 7 w 8"/>
                  <a:gd name="T99" fmla="*/ 12 h 12"/>
                  <a:gd name="T100" fmla="*/ 8 w 8"/>
                  <a:gd name="T101" fmla="*/ 12 h 12"/>
                  <a:gd name="T102" fmla="*/ 8 w 8"/>
                  <a:gd name="T10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" h="12">
                    <a:moveTo>
                      <a:pt x="8" y="12"/>
                    </a:moveTo>
                    <a:lnTo>
                      <a:pt x="7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9" name="Freeform 288">
                <a:extLst>
                  <a:ext uri="{FF2B5EF4-FFF2-40B4-BE49-F238E27FC236}">
                    <a16:creationId xmlns:a16="http://schemas.microsoft.com/office/drawing/2014/main" id="{8655B770-16BE-4053-8E5B-8B6EA28CA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3" y="2614"/>
                <a:ext cx="23" cy="5"/>
              </a:xfrm>
              <a:custGeom>
                <a:avLst/>
                <a:gdLst>
                  <a:gd name="T0" fmla="*/ 7 w 10"/>
                  <a:gd name="T1" fmla="*/ 2 h 2"/>
                  <a:gd name="T2" fmla="*/ 6 w 10"/>
                  <a:gd name="T3" fmla="*/ 2 h 2"/>
                  <a:gd name="T4" fmla="*/ 5 w 10"/>
                  <a:gd name="T5" fmla="*/ 2 h 2"/>
                  <a:gd name="T6" fmla="*/ 4 w 10"/>
                  <a:gd name="T7" fmla="*/ 2 h 2"/>
                  <a:gd name="T8" fmla="*/ 3 w 10"/>
                  <a:gd name="T9" fmla="*/ 2 h 2"/>
                  <a:gd name="T10" fmla="*/ 2 w 10"/>
                  <a:gd name="T11" fmla="*/ 1 h 2"/>
                  <a:gd name="T12" fmla="*/ 1 w 10"/>
                  <a:gd name="T13" fmla="*/ 1 h 2"/>
                  <a:gd name="T14" fmla="*/ 0 w 10"/>
                  <a:gd name="T15" fmla="*/ 0 h 2"/>
                  <a:gd name="T16" fmla="*/ 0 w 10"/>
                  <a:gd name="T17" fmla="*/ 0 h 2"/>
                  <a:gd name="T18" fmla="*/ 0 w 10"/>
                  <a:gd name="T19" fmla="*/ 1 h 2"/>
                  <a:gd name="T20" fmla="*/ 0 w 10"/>
                  <a:gd name="T21" fmla="*/ 1 h 2"/>
                  <a:gd name="T22" fmla="*/ 1 w 10"/>
                  <a:gd name="T23" fmla="*/ 1 h 2"/>
                  <a:gd name="T24" fmla="*/ 1 w 10"/>
                  <a:gd name="T25" fmla="*/ 1 h 2"/>
                  <a:gd name="T26" fmla="*/ 1 w 10"/>
                  <a:gd name="T27" fmla="*/ 1 h 2"/>
                  <a:gd name="T28" fmla="*/ 1 w 10"/>
                  <a:gd name="T29" fmla="*/ 1 h 2"/>
                  <a:gd name="T30" fmla="*/ 1 w 10"/>
                  <a:gd name="T31" fmla="*/ 1 h 2"/>
                  <a:gd name="T32" fmla="*/ 1 w 10"/>
                  <a:gd name="T33" fmla="*/ 1 h 2"/>
                  <a:gd name="T34" fmla="*/ 1 w 10"/>
                  <a:gd name="T35" fmla="*/ 1 h 2"/>
                  <a:gd name="T36" fmla="*/ 1 w 10"/>
                  <a:gd name="T37" fmla="*/ 1 h 2"/>
                  <a:gd name="T38" fmla="*/ 2 w 10"/>
                  <a:gd name="T39" fmla="*/ 1 h 2"/>
                  <a:gd name="T40" fmla="*/ 3 w 10"/>
                  <a:gd name="T41" fmla="*/ 1 h 2"/>
                  <a:gd name="T42" fmla="*/ 3 w 10"/>
                  <a:gd name="T43" fmla="*/ 2 h 2"/>
                  <a:gd name="T44" fmla="*/ 4 w 10"/>
                  <a:gd name="T45" fmla="*/ 2 h 2"/>
                  <a:gd name="T46" fmla="*/ 4 w 10"/>
                  <a:gd name="T47" fmla="*/ 2 h 2"/>
                  <a:gd name="T48" fmla="*/ 4 w 10"/>
                  <a:gd name="T49" fmla="*/ 2 h 2"/>
                  <a:gd name="T50" fmla="*/ 4 w 10"/>
                  <a:gd name="T51" fmla="*/ 2 h 2"/>
                  <a:gd name="T52" fmla="*/ 5 w 10"/>
                  <a:gd name="T53" fmla="*/ 2 h 2"/>
                  <a:gd name="T54" fmla="*/ 6 w 10"/>
                  <a:gd name="T55" fmla="*/ 2 h 2"/>
                  <a:gd name="T56" fmla="*/ 6 w 10"/>
                  <a:gd name="T57" fmla="*/ 2 h 2"/>
                  <a:gd name="T58" fmla="*/ 7 w 10"/>
                  <a:gd name="T59" fmla="*/ 2 h 2"/>
                  <a:gd name="T60" fmla="*/ 7 w 10"/>
                  <a:gd name="T61" fmla="*/ 2 h 2"/>
                  <a:gd name="T62" fmla="*/ 10 w 10"/>
                  <a:gd name="T63" fmla="*/ 2 h 2"/>
                  <a:gd name="T64" fmla="*/ 10 w 10"/>
                  <a:gd name="T65" fmla="*/ 2 h 2"/>
                  <a:gd name="T66" fmla="*/ 9 w 10"/>
                  <a:gd name="T67" fmla="*/ 2 h 2"/>
                  <a:gd name="T68" fmla="*/ 9 w 10"/>
                  <a:gd name="T69" fmla="*/ 2 h 2"/>
                  <a:gd name="T70" fmla="*/ 10 w 10"/>
                  <a:gd name="T71" fmla="*/ 2 h 2"/>
                  <a:gd name="T72" fmla="*/ 10 w 10"/>
                  <a:gd name="T7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">
                    <a:moveTo>
                      <a:pt x="7" y="2"/>
                    </a:move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moveTo>
                      <a:pt x="10" y="2"/>
                    </a:move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0" name="Freeform 289">
                <a:extLst>
                  <a:ext uri="{FF2B5EF4-FFF2-40B4-BE49-F238E27FC236}">
                    <a16:creationId xmlns:a16="http://schemas.microsoft.com/office/drawing/2014/main" id="{9699D69D-14F6-41BB-BEE9-BCA5B61BD5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6" y="2526"/>
                <a:ext cx="23" cy="12"/>
              </a:xfrm>
              <a:custGeom>
                <a:avLst/>
                <a:gdLst>
                  <a:gd name="T0" fmla="*/ 2 w 10"/>
                  <a:gd name="T1" fmla="*/ 0 h 5"/>
                  <a:gd name="T2" fmla="*/ 2 w 10"/>
                  <a:gd name="T3" fmla="*/ 0 h 5"/>
                  <a:gd name="T4" fmla="*/ 2 w 10"/>
                  <a:gd name="T5" fmla="*/ 0 h 5"/>
                  <a:gd name="T6" fmla="*/ 2 w 10"/>
                  <a:gd name="T7" fmla="*/ 0 h 5"/>
                  <a:gd name="T8" fmla="*/ 0 w 10"/>
                  <a:gd name="T9" fmla="*/ 0 h 5"/>
                  <a:gd name="T10" fmla="*/ 0 w 10"/>
                  <a:gd name="T11" fmla="*/ 0 h 5"/>
                  <a:gd name="T12" fmla="*/ 0 w 10"/>
                  <a:gd name="T13" fmla="*/ 0 h 5"/>
                  <a:gd name="T14" fmla="*/ 0 w 10"/>
                  <a:gd name="T15" fmla="*/ 1 h 5"/>
                  <a:gd name="T16" fmla="*/ 0 w 10"/>
                  <a:gd name="T17" fmla="*/ 1 h 5"/>
                  <a:gd name="T18" fmla="*/ 1 w 10"/>
                  <a:gd name="T19" fmla="*/ 1 h 5"/>
                  <a:gd name="T20" fmla="*/ 1 w 10"/>
                  <a:gd name="T21" fmla="*/ 1 h 5"/>
                  <a:gd name="T22" fmla="*/ 4 w 10"/>
                  <a:gd name="T23" fmla="*/ 1 h 5"/>
                  <a:gd name="T24" fmla="*/ 4 w 10"/>
                  <a:gd name="T25" fmla="*/ 1 h 5"/>
                  <a:gd name="T26" fmla="*/ 4 w 10"/>
                  <a:gd name="T27" fmla="*/ 1 h 5"/>
                  <a:gd name="T28" fmla="*/ 4 w 10"/>
                  <a:gd name="T29" fmla="*/ 0 h 5"/>
                  <a:gd name="T30" fmla="*/ 4 w 10"/>
                  <a:gd name="T31" fmla="*/ 0 h 5"/>
                  <a:gd name="T32" fmla="*/ 4 w 10"/>
                  <a:gd name="T33" fmla="*/ 0 h 5"/>
                  <a:gd name="T34" fmla="*/ 3 w 10"/>
                  <a:gd name="T35" fmla="*/ 0 h 5"/>
                  <a:gd name="T36" fmla="*/ 2 w 10"/>
                  <a:gd name="T37" fmla="*/ 0 h 5"/>
                  <a:gd name="T38" fmla="*/ 2 w 10"/>
                  <a:gd name="T39" fmla="*/ 0 h 5"/>
                  <a:gd name="T40" fmla="*/ 8 w 10"/>
                  <a:gd name="T41" fmla="*/ 1 h 5"/>
                  <a:gd name="T42" fmla="*/ 8 w 10"/>
                  <a:gd name="T43" fmla="*/ 1 h 5"/>
                  <a:gd name="T44" fmla="*/ 6 w 10"/>
                  <a:gd name="T45" fmla="*/ 1 h 5"/>
                  <a:gd name="T46" fmla="*/ 5 w 10"/>
                  <a:gd name="T47" fmla="*/ 1 h 5"/>
                  <a:gd name="T48" fmla="*/ 5 w 10"/>
                  <a:gd name="T49" fmla="*/ 1 h 5"/>
                  <a:gd name="T50" fmla="*/ 5 w 10"/>
                  <a:gd name="T51" fmla="*/ 1 h 5"/>
                  <a:gd name="T52" fmla="*/ 10 w 10"/>
                  <a:gd name="T53" fmla="*/ 5 h 5"/>
                  <a:gd name="T54" fmla="*/ 10 w 10"/>
                  <a:gd name="T55" fmla="*/ 5 h 5"/>
                  <a:gd name="T56" fmla="*/ 10 w 10"/>
                  <a:gd name="T57" fmla="*/ 4 h 5"/>
                  <a:gd name="T58" fmla="*/ 10 w 10"/>
                  <a:gd name="T59" fmla="*/ 3 h 5"/>
                  <a:gd name="T60" fmla="*/ 10 w 10"/>
                  <a:gd name="T61" fmla="*/ 3 h 5"/>
                  <a:gd name="T62" fmla="*/ 10 w 10"/>
                  <a:gd name="T63" fmla="*/ 3 h 5"/>
                  <a:gd name="T64" fmla="*/ 10 w 10"/>
                  <a:gd name="T65" fmla="*/ 3 h 5"/>
                  <a:gd name="T66" fmla="*/ 9 w 10"/>
                  <a:gd name="T67" fmla="*/ 2 h 5"/>
                  <a:gd name="T68" fmla="*/ 9 w 10"/>
                  <a:gd name="T69" fmla="*/ 2 h 5"/>
                  <a:gd name="T70" fmla="*/ 9 w 10"/>
                  <a:gd name="T71" fmla="*/ 2 h 5"/>
                  <a:gd name="T72" fmla="*/ 9 w 10"/>
                  <a:gd name="T73" fmla="*/ 2 h 5"/>
                  <a:gd name="T74" fmla="*/ 9 w 10"/>
                  <a:gd name="T75" fmla="*/ 2 h 5"/>
                  <a:gd name="T76" fmla="*/ 8 w 10"/>
                  <a:gd name="T77" fmla="*/ 2 h 5"/>
                  <a:gd name="T78" fmla="*/ 8 w 10"/>
                  <a:gd name="T79" fmla="*/ 2 h 5"/>
                  <a:gd name="T80" fmla="*/ 8 w 10"/>
                  <a:gd name="T81" fmla="*/ 1 h 5"/>
                  <a:gd name="T82" fmla="*/ 8 w 10"/>
                  <a:gd name="T83" fmla="*/ 1 h 5"/>
                  <a:gd name="T84" fmla="*/ 8 w 10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moveTo>
                      <a:pt x="8" y="1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1" name="Freeform 290">
                <a:extLst>
                  <a:ext uri="{FF2B5EF4-FFF2-40B4-BE49-F238E27FC236}">
                    <a16:creationId xmlns:a16="http://schemas.microsoft.com/office/drawing/2014/main" id="{1CC9534F-30E1-4091-93DF-EBAD85625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2526"/>
                <a:ext cx="7" cy="3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3 w 3"/>
                  <a:gd name="T9" fmla="*/ 0 h 1"/>
                  <a:gd name="T10" fmla="*/ 3 w 3"/>
                  <a:gd name="T11" fmla="*/ 0 h 1"/>
                  <a:gd name="T12" fmla="*/ 0 w 3"/>
                  <a:gd name="T13" fmla="*/ 1 h 1"/>
                  <a:gd name="T14" fmla="*/ 0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2" name="Freeform 291">
                <a:extLst>
                  <a:ext uri="{FF2B5EF4-FFF2-40B4-BE49-F238E27FC236}">
                    <a16:creationId xmlns:a16="http://schemas.microsoft.com/office/drawing/2014/main" id="{B0CCC8AA-D168-4D76-BC2D-101942CDE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6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3" name="Freeform 292">
                <a:extLst>
                  <a:ext uri="{FF2B5EF4-FFF2-40B4-BE49-F238E27FC236}">
                    <a16:creationId xmlns:a16="http://schemas.microsoft.com/office/drawing/2014/main" id="{DD1B9E54-910B-48BE-BA97-29FC25D28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562"/>
                <a:ext cx="20" cy="45"/>
              </a:xfrm>
              <a:custGeom>
                <a:avLst/>
                <a:gdLst>
                  <a:gd name="T0" fmla="*/ 7 w 9"/>
                  <a:gd name="T1" fmla="*/ 12 h 20"/>
                  <a:gd name="T2" fmla="*/ 7 w 9"/>
                  <a:gd name="T3" fmla="*/ 12 h 20"/>
                  <a:gd name="T4" fmla="*/ 6 w 9"/>
                  <a:gd name="T5" fmla="*/ 11 h 20"/>
                  <a:gd name="T6" fmla="*/ 6 w 9"/>
                  <a:gd name="T7" fmla="*/ 8 h 20"/>
                  <a:gd name="T8" fmla="*/ 6 w 9"/>
                  <a:gd name="T9" fmla="*/ 8 h 20"/>
                  <a:gd name="T10" fmla="*/ 5 w 9"/>
                  <a:gd name="T11" fmla="*/ 8 h 20"/>
                  <a:gd name="T12" fmla="*/ 5 w 9"/>
                  <a:gd name="T13" fmla="*/ 7 h 20"/>
                  <a:gd name="T14" fmla="*/ 5 w 9"/>
                  <a:gd name="T15" fmla="*/ 6 h 20"/>
                  <a:gd name="T16" fmla="*/ 4 w 9"/>
                  <a:gd name="T17" fmla="*/ 5 h 20"/>
                  <a:gd name="T18" fmla="*/ 4 w 9"/>
                  <a:gd name="T19" fmla="*/ 2 h 20"/>
                  <a:gd name="T20" fmla="*/ 4 w 9"/>
                  <a:gd name="T21" fmla="*/ 2 h 20"/>
                  <a:gd name="T22" fmla="*/ 3 w 9"/>
                  <a:gd name="T23" fmla="*/ 0 h 20"/>
                  <a:gd name="T24" fmla="*/ 0 w 9"/>
                  <a:gd name="T25" fmla="*/ 6 h 20"/>
                  <a:gd name="T26" fmla="*/ 2 w 9"/>
                  <a:gd name="T27" fmla="*/ 8 h 20"/>
                  <a:gd name="T28" fmla="*/ 2 w 9"/>
                  <a:gd name="T29" fmla="*/ 10 h 20"/>
                  <a:gd name="T30" fmla="*/ 2 w 9"/>
                  <a:gd name="T31" fmla="*/ 12 h 20"/>
                  <a:gd name="T32" fmla="*/ 2 w 9"/>
                  <a:gd name="T33" fmla="*/ 14 h 20"/>
                  <a:gd name="T34" fmla="*/ 1 w 9"/>
                  <a:gd name="T35" fmla="*/ 16 h 20"/>
                  <a:gd name="T36" fmla="*/ 1 w 9"/>
                  <a:gd name="T37" fmla="*/ 17 h 20"/>
                  <a:gd name="T38" fmla="*/ 1 w 9"/>
                  <a:gd name="T39" fmla="*/ 18 h 20"/>
                  <a:gd name="T40" fmla="*/ 1 w 9"/>
                  <a:gd name="T41" fmla="*/ 19 h 20"/>
                  <a:gd name="T42" fmla="*/ 3 w 9"/>
                  <a:gd name="T43" fmla="*/ 20 h 20"/>
                  <a:gd name="T44" fmla="*/ 3 w 9"/>
                  <a:gd name="T45" fmla="*/ 19 h 20"/>
                  <a:gd name="T46" fmla="*/ 5 w 9"/>
                  <a:gd name="T47" fmla="*/ 19 h 20"/>
                  <a:gd name="T48" fmla="*/ 7 w 9"/>
                  <a:gd name="T49" fmla="*/ 18 h 20"/>
                  <a:gd name="T50" fmla="*/ 9 w 9"/>
                  <a:gd name="T51" fmla="*/ 18 h 20"/>
                  <a:gd name="T52" fmla="*/ 9 w 9"/>
                  <a:gd name="T53" fmla="*/ 18 h 20"/>
                  <a:gd name="T54" fmla="*/ 9 w 9"/>
                  <a:gd name="T55" fmla="*/ 18 h 20"/>
                  <a:gd name="T56" fmla="*/ 9 w 9"/>
                  <a:gd name="T57" fmla="*/ 17 h 20"/>
                  <a:gd name="T58" fmla="*/ 8 w 9"/>
                  <a:gd name="T59" fmla="*/ 16 h 20"/>
                  <a:gd name="T60" fmla="*/ 8 w 9"/>
                  <a:gd name="T61" fmla="*/ 16 h 20"/>
                  <a:gd name="T62" fmla="*/ 8 w 9"/>
                  <a:gd name="T63" fmla="*/ 16 h 20"/>
                  <a:gd name="T64" fmla="*/ 6 w 9"/>
                  <a:gd name="T65" fmla="*/ 16 h 20"/>
                  <a:gd name="T66" fmla="*/ 6 w 9"/>
                  <a:gd name="T67" fmla="*/ 16 h 20"/>
                  <a:gd name="T68" fmla="*/ 6 w 9"/>
                  <a:gd name="T69" fmla="*/ 16 h 20"/>
                  <a:gd name="T70" fmla="*/ 7 w 9"/>
                  <a:gd name="T71" fmla="*/ 15 h 20"/>
                  <a:gd name="T72" fmla="*/ 8 w 9"/>
                  <a:gd name="T73" fmla="*/ 14 h 20"/>
                  <a:gd name="T74" fmla="*/ 7 w 9"/>
                  <a:gd name="T75" fmla="*/ 13 h 20"/>
                  <a:gd name="T76" fmla="*/ 7 w 9"/>
                  <a:gd name="T7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20">
                    <a:moveTo>
                      <a:pt x="7" y="12"/>
                    </a:move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4" name="Freeform 293">
                <a:extLst>
                  <a:ext uri="{FF2B5EF4-FFF2-40B4-BE49-F238E27FC236}">
                    <a16:creationId xmlns:a16="http://schemas.microsoft.com/office/drawing/2014/main" id="{18225A69-BA21-4A2E-921F-3257EB63E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2614"/>
                <a:ext cx="23" cy="11"/>
              </a:xfrm>
              <a:custGeom>
                <a:avLst/>
                <a:gdLst>
                  <a:gd name="T0" fmla="*/ 7 w 10"/>
                  <a:gd name="T1" fmla="*/ 0 h 5"/>
                  <a:gd name="T2" fmla="*/ 7 w 10"/>
                  <a:gd name="T3" fmla="*/ 0 h 5"/>
                  <a:gd name="T4" fmla="*/ 7 w 10"/>
                  <a:gd name="T5" fmla="*/ 0 h 5"/>
                  <a:gd name="T6" fmla="*/ 7 w 10"/>
                  <a:gd name="T7" fmla="*/ 0 h 5"/>
                  <a:gd name="T8" fmla="*/ 1 w 10"/>
                  <a:gd name="T9" fmla="*/ 2 h 5"/>
                  <a:gd name="T10" fmla="*/ 1 w 10"/>
                  <a:gd name="T11" fmla="*/ 2 h 5"/>
                  <a:gd name="T12" fmla="*/ 1 w 10"/>
                  <a:gd name="T13" fmla="*/ 2 h 5"/>
                  <a:gd name="T14" fmla="*/ 0 w 10"/>
                  <a:gd name="T15" fmla="*/ 3 h 5"/>
                  <a:gd name="T16" fmla="*/ 1 w 10"/>
                  <a:gd name="T17" fmla="*/ 3 h 5"/>
                  <a:gd name="T18" fmla="*/ 2 w 10"/>
                  <a:gd name="T19" fmla="*/ 3 h 5"/>
                  <a:gd name="T20" fmla="*/ 3 w 10"/>
                  <a:gd name="T21" fmla="*/ 4 h 5"/>
                  <a:gd name="T22" fmla="*/ 3 w 10"/>
                  <a:gd name="T23" fmla="*/ 4 h 5"/>
                  <a:gd name="T24" fmla="*/ 4 w 10"/>
                  <a:gd name="T25" fmla="*/ 4 h 5"/>
                  <a:gd name="T26" fmla="*/ 4 w 10"/>
                  <a:gd name="T27" fmla="*/ 4 h 5"/>
                  <a:gd name="T28" fmla="*/ 5 w 10"/>
                  <a:gd name="T29" fmla="*/ 4 h 5"/>
                  <a:gd name="T30" fmla="*/ 5 w 10"/>
                  <a:gd name="T31" fmla="*/ 4 h 5"/>
                  <a:gd name="T32" fmla="*/ 6 w 10"/>
                  <a:gd name="T33" fmla="*/ 4 h 5"/>
                  <a:gd name="T34" fmla="*/ 6 w 10"/>
                  <a:gd name="T35" fmla="*/ 4 h 5"/>
                  <a:gd name="T36" fmla="*/ 6 w 10"/>
                  <a:gd name="T37" fmla="*/ 4 h 5"/>
                  <a:gd name="T38" fmla="*/ 7 w 10"/>
                  <a:gd name="T39" fmla="*/ 4 h 5"/>
                  <a:gd name="T40" fmla="*/ 7 w 10"/>
                  <a:gd name="T41" fmla="*/ 4 h 5"/>
                  <a:gd name="T42" fmla="*/ 8 w 10"/>
                  <a:gd name="T43" fmla="*/ 4 h 5"/>
                  <a:gd name="T44" fmla="*/ 9 w 10"/>
                  <a:gd name="T45" fmla="*/ 5 h 5"/>
                  <a:gd name="T46" fmla="*/ 9 w 10"/>
                  <a:gd name="T47" fmla="*/ 4 h 5"/>
                  <a:gd name="T48" fmla="*/ 9 w 10"/>
                  <a:gd name="T49" fmla="*/ 4 h 5"/>
                  <a:gd name="T50" fmla="*/ 9 w 10"/>
                  <a:gd name="T51" fmla="*/ 3 h 5"/>
                  <a:gd name="T52" fmla="*/ 9 w 10"/>
                  <a:gd name="T53" fmla="*/ 3 h 5"/>
                  <a:gd name="T54" fmla="*/ 9 w 10"/>
                  <a:gd name="T55" fmla="*/ 3 h 5"/>
                  <a:gd name="T56" fmla="*/ 10 w 10"/>
                  <a:gd name="T57" fmla="*/ 2 h 5"/>
                  <a:gd name="T58" fmla="*/ 9 w 10"/>
                  <a:gd name="T59" fmla="*/ 2 h 5"/>
                  <a:gd name="T60" fmla="*/ 9 w 10"/>
                  <a:gd name="T61" fmla="*/ 2 h 5"/>
                  <a:gd name="T62" fmla="*/ 9 w 10"/>
                  <a:gd name="T63" fmla="*/ 2 h 5"/>
                  <a:gd name="T64" fmla="*/ 8 w 10"/>
                  <a:gd name="T65" fmla="*/ 2 h 5"/>
                  <a:gd name="T66" fmla="*/ 8 w 10"/>
                  <a:gd name="T67" fmla="*/ 2 h 5"/>
                  <a:gd name="T68" fmla="*/ 8 w 10"/>
                  <a:gd name="T69" fmla="*/ 1 h 5"/>
                  <a:gd name="T70" fmla="*/ 9 w 10"/>
                  <a:gd name="T71" fmla="*/ 0 h 5"/>
                  <a:gd name="T72" fmla="*/ 9 w 10"/>
                  <a:gd name="T73" fmla="*/ 0 h 5"/>
                  <a:gd name="T74" fmla="*/ 8 w 10"/>
                  <a:gd name="T75" fmla="*/ 0 h 5"/>
                  <a:gd name="T76" fmla="*/ 8 w 10"/>
                  <a:gd name="T77" fmla="*/ 0 h 5"/>
                  <a:gd name="T78" fmla="*/ 7 w 10"/>
                  <a:gd name="T79" fmla="*/ 0 h 5"/>
                  <a:gd name="T80" fmla="*/ 7 w 10"/>
                  <a:gd name="T81" fmla="*/ 0 h 5"/>
                  <a:gd name="T82" fmla="*/ 7 w 10"/>
                  <a:gd name="T83" fmla="*/ 0 h 5"/>
                  <a:gd name="T84" fmla="*/ 7 w 10"/>
                  <a:gd name="T85" fmla="*/ 0 h 5"/>
                  <a:gd name="T86" fmla="*/ 7 w 10"/>
                  <a:gd name="T87" fmla="*/ 0 h 5"/>
                  <a:gd name="T88" fmla="*/ 7 w 10"/>
                  <a:gd name="T89" fmla="*/ 0 h 5"/>
                  <a:gd name="T90" fmla="*/ 7 w 10"/>
                  <a:gd name="T91" fmla="*/ 0 h 5"/>
                  <a:gd name="T92" fmla="*/ 7 w 10"/>
                  <a:gd name="T9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5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5" name="Freeform 294">
                <a:extLst>
                  <a:ext uri="{FF2B5EF4-FFF2-40B4-BE49-F238E27FC236}">
                    <a16:creationId xmlns:a16="http://schemas.microsoft.com/office/drawing/2014/main" id="{A52AD385-58B4-4C26-8283-4B9AC4D0D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61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0 h 2"/>
                  <a:gd name="T16" fmla="*/ 2 w 2"/>
                  <a:gd name="T17" fmla="*/ 0 h 2"/>
                  <a:gd name="T18" fmla="*/ 0 w 2"/>
                  <a:gd name="T19" fmla="*/ 2 h 2"/>
                  <a:gd name="T20" fmla="*/ 0 w 2"/>
                  <a:gd name="T21" fmla="*/ 2 h 2"/>
                  <a:gd name="T22" fmla="*/ 0 w 2"/>
                  <a:gd name="T23" fmla="*/ 2 h 2"/>
                  <a:gd name="T24" fmla="*/ 0 w 2"/>
                  <a:gd name="T25" fmla="*/ 2 h 2"/>
                  <a:gd name="T26" fmla="*/ 0 w 2"/>
                  <a:gd name="T27" fmla="*/ 2 h 2"/>
                  <a:gd name="T28" fmla="*/ 0 w 2"/>
                  <a:gd name="T29" fmla="*/ 2 h 2"/>
                  <a:gd name="T30" fmla="*/ 0 w 2"/>
                  <a:gd name="T31" fmla="*/ 2 h 2"/>
                  <a:gd name="T32" fmla="*/ 0 w 2"/>
                  <a:gd name="T33" fmla="*/ 2 h 2"/>
                  <a:gd name="T34" fmla="*/ 0 w 2"/>
                  <a:gd name="T35" fmla="*/ 2 h 2"/>
                  <a:gd name="T36" fmla="*/ 0 w 2"/>
                  <a:gd name="T37" fmla="*/ 2 h 2"/>
                  <a:gd name="T38" fmla="*/ 1 w 2"/>
                  <a:gd name="T39" fmla="*/ 2 h 2"/>
                  <a:gd name="T40" fmla="*/ 1 w 2"/>
                  <a:gd name="T41" fmla="*/ 2 h 2"/>
                  <a:gd name="T42" fmla="*/ 2 w 2"/>
                  <a:gd name="T43" fmla="*/ 2 h 2"/>
                  <a:gd name="T44" fmla="*/ 2 w 2"/>
                  <a:gd name="T45" fmla="*/ 2 h 2"/>
                  <a:gd name="T46" fmla="*/ 2 w 2"/>
                  <a:gd name="T47" fmla="*/ 2 h 2"/>
                  <a:gd name="T48" fmla="*/ 2 w 2"/>
                  <a:gd name="T49" fmla="*/ 2 h 2"/>
                  <a:gd name="T50" fmla="*/ 2 w 2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6" name="Freeform 295">
                <a:extLst>
                  <a:ext uri="{FF2B5EF4-FFF2-40B4-BE49-F238E27FC236}">
                    <a16:creationId xmlns:a16="http://schemas.microsoft.com/office/drawing/2014/main" id="{9F82ABE1-5DE0-43F7-A280-E8D843D9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607"/>
                <a:ext cx="7" cy="12"/>
              </a:xfrm>
              <a:custGeom>
                <a:avLst/>
                <a:gdLst>
                  <a:gd name="T0" fmla="*/ 2 w 3"/>
                  <a:gd name="T1" fmla="*/ 3 h 5"/>
                  <a:gd name="T2" fmla="*/ 2 w 3"/>
                  <a:gd name="T3" fmla="*/ 3 h 5"/>
                  <a:gd name="T4" fmla="*/ 2 w 3"/>
                  <a:gd name="T5" fmla="*/ 3 h 5"/>
                  <a:gd name="T6" fmla="*/ 2 w 3"/>
                  <a:gd name="T7" fmla="*/ 2 h 5"/>
                  <a:gd name="T8" fmla="*/ 2 w 3"/>
                  <a:gd name="T9" fmla="*/ 2 h 5"/>
                  <a:gd name="T10" fmla="*/ 3 w 3"/>
                  <a:gd name="T11" fmla="*/ 0 h 5"/>
                  <a:gd name="T12" fmla="*/ 2 w 3"/>
                  <a:gd name="T13" fmla="*/ 0 h 5"/>
                  <a:gd name="T14" fmla="*/ 2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1 w 3"/>
                  <a:gd name="T21" fmla="*/ 1 h 5"/>
                  <a:gd name="T22" fmla="*/ 1 w 3"/>
                  <a:gd name="T23" fmla="*/ 1 h 5"/>
                  <a:gd name="T24" fmla="*/ 1 w 3"/>
                  <a:gd name="T25" fmla="*/ 1 h 5"/>
                  <a:gd name="T26" fmla="*/ 1 w 3"/>
                  <a:gd name="T27" fmla="*/ 1 h 5"/>
                  <a:gd name="T28" fmla="*/ 1 w 3"/>
                  <a:gd name="T29" fmla="*/ 1 h 5"/>
                  <a:gd name="T30" fmla="*/ 0 w 3"/>
                  <a:gd name="T31" fmla="*/ 2 h 5"/>
                  <a:gd name="T32" fmla="*/ 1 w 3"/>
                  <a:gd name="T33" fmla="*/ 3 h 5"/>
                  <a:gd name="T34" fmla="*/ 1 w 3"/>
                  <a:gd name="T35" fmla="*/ 3 h 5"/>
                  <a:gd name="T36" fmla="*/ 1 w 3"/>
                  <a:gd name="T37" fmla="*/ 3 h 5"/>
                  <a:gd name="T38" fmla="*/ 1 w 3"/>
                  <a:gd name="T39" fmla="*/ 3 h 5"/>
                  <a:gd name="T40" fmla="*/ 1 w 3"/>
                  <a:gd name="T41" fmla="*/ 3 h 5"/>
                  <a:gd name="T42" fmla="*/ 1 w 3"/>
                  <a:gd name="T43" fmla="*/ 3 h 5"/>
                  <a:gd name="T44" fmla="*/ 1 w 3"/>
                  <a:gd name="T45" fmla="*/ 3 h 5"/>
                  <a:gd name="T46" fmla="*/ 1 w 3"/>
                  <a:gd name="T47" fmla="*/ 3 h 5"/>
                  <a:gd name="T48" fmla="*/ 0 w 3"/>
                  <a:gd name="T49" fmla="*/ 4 h 5"/>
                  <a:gd name="T50" fmla="*/ 0 w 3"/>
                  <a:gd name="T51" fmla="*/ 5 h 5"/>
                  <a:gd name="T52" fmla="*/ 0 w 3"/>
                  <a:gd name="T53" fmla="*/ 5 h 5"/>
                  <a:gd name="T54" fmla="*/ 1 w 3"/>
                  <a:gd name="T55" fmla="*/ 5 h 5"/>
                  <a:gd name="T56" fmla="*/ 1 w 3"/>
                  <a:gd name="T57" fmla="*/ 5 h 5"/>
                  <a:gd name="T58" fmla="*/ 1 w 3"/>
                  <a:gd name="T59" fmla="*/ 5 h 5"/>
                  <a:gd name="T60" fmla="*/ 2 w 3"/>
                  <a:gd name="T61" fmla="*/ 5 h 5"/>
                  <a:gd name="T62" fmla="*/ 2 w 3"/>
                  <a:gd name="T63" fmla="*/ 5 h 5"/>
                  <a:gd name="T64" fmla="*/ 2 w 3"/>
                  <a:gd name="T65" fmla="*/ 4 h 5"/>
                  <a:gd name="T66" fmla="*/ 2 w 3"/>
                  <a:gd name="T67" fmla="*/ 3 h 5"/>
                  <a:gd name="T68" fmla="*/ 2 w 3"/>
                  <a:gd name="T6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5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7" name="Freeform 296">
                <a:extLst>
                  <a:ext uri="{FF2B5EF4-FFF2-40B4-BE49-F238E27FC236}">
                    <a16:creationId xmlns:a16="http://schemas.microsoft.com/office/drawing/2014/main" id="{D50E83B1-D66D-4DC5-BF89-3B4AE433B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603"/>
                <a:ext cx="34" cy="27"/>
              </a:xfrm>
              <a:custGeom>
                <a:avLst/>
                <a:gdLst>
                  <a:gd name="T0" fmla="*/ 27 w 34"/>
                  <a:gd name="T1" fmla="*/ 4 h 27"/>
                  <a:gd name="T2" fmla="*/ 27 w 34"/>
                  <a:gd name="T3" fmla="*/ 7 h 27"/>
                  <a:gd name="T4" fmla="*/ 27 w 34"/>
                  <a:gd name="T5" fmla="*/ 9 h 27"/>
                  <a:gd name="T6" fmla="*/ 30 w 34"/>
                  <a:gd name="T7" fmla="*/ 11 h 27"/>
                  <a:gd name="T8" fmla="*/ 30 w 34"/>
                  <a:gd name="T9" fmla="*/ 11 h 27"/>
                  <a:gd name="T10" fmla="*/ 30 w 34"/>
                  <a:gd name="T11" fmla="*/ 13 h 27"/>
                  <a:gd name="T12" fmla="*/ 30 w 34"/>
                  <a:gd name="T13" fmla="*/ 16 h 27"/>
                  <a:gd name="T14" fmla="*/ 32 w 34"/>
                  <a:gd name="T15" fmla="*/ 18 h 27"/>
                  <a:gd name="T16" fmla="*/ 32 w 34"/>
                  <a:gd name="T17" fmla="*/ 20 h 27"/>
                  <a:gd name="T18" fmla="*/ 32 w 34"/>
                  <a:gd name="T19" fmla="*/ 22 h 27"/>
                  <a:gd name="T20" fmla="*/ 32 w 34"/>
                  <a:gd name="T21" fmla="*/ 22 h 27"/>
                  <a:gd name="T22" fmla="*/ 34 w 34"/>
                  <a:gd name="T23" fmla="*/ 25 h 27"/>
                  <a:gd name="T24" fmla="*/ 34 w 34"/>
                  <a:gd name="T25" fmla="*/ 27 h 27"/>
                  <a:gd name="T26" fmla="*/ 32 w 34"/>
                  <a:gd name="T27" fmla="*/ 27 h 27"/>
                  <a:gd name="T28" fmla="*/ 30 w 34"/>
                  <a:gd name="T29" fmla="*/ 27 h 27"/>
                  <a:gd name="T30" fmla="*/ 30 w 34"/>
                  <a:gd name="T31" fmla="*/ 27 h 27"/>
                  <a:gd name="T32" fmla="*/ 25 w 34"/>
                  <a:gd name="T33" fmla="*/ 27 h 27"/>
                  <a:gd name="T34" fmla="*/ 25 w 34"/>
                  <a:gd name="T35" fmla="*/ 27 h 27"/>
                  <a:gd name="T36" fmla="*/ 23 w 34"/>
                  <a:gd name="T37" fmla="*/ 27 h 27"/>
                  <a:gd name="T38" fmla="*/ 18 w 34"/>
                  <a:gd name="T39" fmla="*/ 25 h 27"/>
                  <a:gd name="T40" fmla="*/ 14 w 34"/>
                  <a:gd name="T41" fmla="*/ 25 h 27"/>
                  <a:gd name="T42" fmla="*/ 14 w 34"/>
                  <a:gd name="T43" fmla="*/ 25 h 27"/>
                  <a:gd name="T44" fmla="*/ 12 w 34"/>
                  <a:gd name="T45" fmla="*/ 25 h 27"/>
                  <a:gd name="T46" fmla="*/ 9 w 34"/>
                  <a:gd name="T47" fmla="*/ 25 h 27"/>
                  <a:gd name="T48" fmla="*/ 9 w 34"/>
                  <a:gd name="T49" fmla="*/ 22 h 27"/>
                  <a:gd name="T50" fmla="*/ 7 w 34"/>
                  <a:gd name="T51" fmla="*/ 22 h 27"/>
                  <a:gd name="T52" fmla="*/ 5 w 34"/>
                  <a:gd name="T53" fmla="*/ 22 h 27"/>
                  <a:gd name="T54" fmla="*/ 0 w 34"/>
                  <a:gd name="T55" fmla="*/ 22 h 27"/>
                  <a:gd name="T56" fmla="*/ 0 w 34"/>
                  <a:gd name="T57" fmla="*/ 22 h 27"/>
                  <a:gd name="T58" fmla="*/ 3 w 34"/>
                  <a:gd name="T59" fmla="*/ 20 h 27"/>
                  <a:gd name="T60" fmla="*/ 3 w 34"/>
                  <a:gd name="T61" fmla="*/ 20 h 27"/>
                  <a:gd name="T62" fmla="*/ 3 w 34"/>
                  <a:gd name="T63" fmla="*/ 13 h 27"/>
                  <a:gd name="T64" fmla="*/ 3 w 34"/>
                  <a:gd name="T65" fmla="*/ 13 h 27"/>
                  <a:gd name="T66" fmla="*/ 5 w 34"/>
                  <a:gd name="T67" fmla="*/ 11 h 27"/>
                  <a:gd name="T68" fmla="*/ 5 w 34"/>
                  <a:gd name="T69" fmla="*/ 4 h 27"/>
                  <a:gd name="T70" fmla="*/ 5 w 34"/>
                  <a:gd name="T71" fmla="*/ 4 h 27"/>
                  <a:gd name="T72" fmla="*/ 14 w 34"/>
                  <a:gd name="T73" fmla="*/ 4 h 27"/>
                  <a:gd name="T74" fmla="*/ 18 w 34"/>
                  <a:gd name="T75" fmla="*/ 2 h 27"/>
                  <a:gd name="T76" fmla="*/ 25 w 34"/>
                  <a:gd name="T7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27">
                    <a:moveTo>
                      <a:pt x="25" y="2"/>
                    </a:moveTo>
                    <a:lnTo>
                      <a:pt x="27" y="4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6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8" name="Freeform 297">
                <a:extLst>
                  <a:ext uri="{FF2B5EF4-FFF2-40B4-BE49-F238E27FC236}">
                    <a16:creationId xmlns:a16="http://schemas.microsoft.com/office/drawing/2014/main" id="{F2C5C81B-3A30-49FF-A423-DC9603973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495"/>
                <a:ext cx="39" cy="22"/>
              </a:xfrm>
              <a:custGeom>
                <a:avLst/>
                <a:gdLst>
                  <a:gd name="T0" fmla="*/ 18 w 39"/>
                  <a:gd name="T1" fmla="*/ 2 h 22"/>
                  <a:gd name="T2" fmla="*/ 18 w 39"/>
                  <a:gd name="T3" fmla="*/ 2 h 22"/>
                  <a:gd name="T4" fmla="*/ 18 w 39"/>
                  <a:gd name="T5" fmla="*/ 2 h 22"/>
                  <a:gd name="T6" fmla="*/ 18 w 39"/>
                  <a:gd name="T7" fmla="*/ 4 h 22"/>
                  <a:gd name="T8" fmla="*/ 21 w 39"/>
                  <a:gd name="T9" fmla="*/ 4 h 22"/>
                  <a:gd name="T10" fmla="*/ 21 w 39"/>
                  <a:gd name="T11" fmla="*/ 9 h 22"/>
                  <a:gd name="T12" fmla="*/ 25 w 39"/>
                  <a:gd name="T13" fmla="*/ 6 h 22"/>
                  <a:gd name="T14" fmla="*/ 25 w 39"/>
                  <a:gd name="T15" fmla="*/ 4 h 22"/>
                  <a:gd name="T16" fmla="*/ 30 w 39"/>
                  <a:gd name="T17" fmla="*/ 2 h 22"/>
                  <a:gd name="T18" fmla="*/ 34 w 39"/>
                  <a:gd name="T19" fmla="*/ 0 h 22"/>
                  <a:gd name="T20" fmla="*/ 36 w 39"/>
                  <a:gd name="T21" fmla="*/ 0 h 22"/>
                  <a:gd name="T22" fmla="*/ 36 w 39"/>
                  <a:gd name="T23" fmla="*/ 0 h 22"/>
                  <a:gd name="T24" fmla="*/ 36 w 39"/>
                  <a:gd name="T25" fmla="*/ 2 h 22"/>
                  <a:gd name="T26" fmla="*/ 36 w 39"/>
                  <a:gd name="T27" fmla="*/ 2 h 22"/>
                  <a:gd name="T28" fmla="*/ 36 w 39"/>
                  <a:gd name="T29" fmla="*/ 2 h 22"/>
                  <a:gd name="T30" fmla="*/ 36 w 39"/>
                  <a:gd name="T31" fmla="*/ 2 h 22"/>
                  <a:gd name="T32" fmla="*/ 36 w 39"/>
                  <a:gd name="T33" fmla="*/ 2 h 22"/>
                  <a:gd name="T34" fmla="*/ 36 w 39"/>
                  <a:gd name="T35" fmla="*/ 4 h 22"/>
                  <a:gd name="T36" fmla="*/ 39 w 39"/>
                  <a:gd name="T37" fmla="*/ 9 h 22"/>
                  <a:gd name="T38" fmla="*/ 39 w 39"/>
                  <a:gd name="T39" fmla="*/ 9 h 22"/>
                  <a:gd name="T40" fmla="*/ 39 w 39"/>
                  <a:gd name="T41" fmla="*/ 13 h 22"/>
                  <a:gd name="T42" fmla="*/ 34 w 39"/>
                  <a:gd name="T43" fmla="*/ 15 h 22"/>
                  <a:gd name="T44" fmla="*/ 32 w 39"/>
                  <a:gd name="T45" fmla="*/ 15 h 22"/>
                  <a:gd name="T46" fmla="*/ 30 w 39"/>
                  <a:gd name="T47" fmla="*/ 15 h 22"/>
                  <a:gd name="T48" fmla="*/ 27 w 39"/>
                  <a:gd name="T49" fmla="*/ 15 h 22"/>
                  <a:gd name="T50" fmla="*/ 27 w 39"/>
                  <a:gd name="T51" fmla="*/ 15 h 22"/>
                  <a:gd name="T52" fmla="*/ 27 w 39"/>
                  <a:gd name="T53" fmla="*/ 15 h 22"/>
                  <a:gd name="T54" fmla="*/ 25 w 39"/>
                  <a:gd name="T55" fmla="*/ 18 h 22"/>
                  <a:gd name="T56" fmla="*/ 18 w 39"/>
                  <a:gd name="T57" fmla="*/ 20 h 22"/>
                  <a:gd name="T58" fmla="*/ 18 w 39"/>
                  <a:gd name="T59" fmla="*/ 20 h 22"/>
                  <a:gd name="T60" fmla="*/ 9 w 39"/>
                  <a:gd name="T61" fmla="*/ 22 h 22"/>
                  <a:gd name="T62" fmla="*/ 9 w 39"/>
                  <a:gd name="T63" fmla="*/ 22 h 22"/>
                  <a:gd name="T64" fmla="*/ 7 w 39"/>
                  <a:gd name="T65" fmla="*/ 20 h 22"/>
                  <a:gd name="T66" fmla="*/ 7 w 39"/>
                  <a:gd name="T67" fmla="*/ 20 h 22"/>
                  <a:gd name="T68" fmla="*/ 5 w 39"/>
                  <a:gd name="T69" fmla="*/ 15 h 22"/>
                  <a:gd name="T70" fmla="*/ 3 w 39"/>
                  <a:gd name="T71" fmla="*/ 11 h 22"/>
                  <a:gd name="T72" fmla="*/ 3 w 39"/>
                  <a:gd name="T73" fmla="*/ 11 h 22"/>
                  <a:gd name="T74" fmla="*/ 3 w 39"/>
                  <a:gd name="T75" fmla="*/ 11 h 22"/>
                  <a:gd name="T76" fmla="*/ 3 w 39"/>
                  <a:gd name="T77" fmla="*/ 6 h 22"/>
                  <a:gd name="T78" fmla="*/ 0 w 39"/>
                  <a:gd name="T79" fmla="*/ 6 h 22"/>
                  <a:gd name="T80" fmla="*/ 16 w 39"/>
                  <a:gd name="T81" fmla="*/ 0 h 22"/>
                  <a:gd name="T82" fmla="*/ 18 w 39"/>
                  <a:gd name="T8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" h="22"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4"/>
                    </a:lnTo>
                    <a:lnTo>
                      <a:pt x="21" y="9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30" y="2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13"/>
                    </a:lnTo>
                    <a:lnTo>
                      <a:pt x="34" y="15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5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15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9" name="Freeform 298">
                <a:extLst>
                  <a:ext uri="{FF2B5EF4-FFF2-40B4-BE49-F238E27FC236}">
                    <a16:creationId xmlns:a16="http://schemas.microsoft.com/office/drawing/2014/main" id="{D782D563-4F80-438C-ACCA-8AD60F46E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508"/>
                <a:ext cx="41" cy="32"/>
              </a:xfrm>
              <a:custGeom>
                <a:avLst/>
                <a:gdLst>
                  <a:gd name="T0" fmla="*/ 32 w 41"/>
                  <a:gd name="T1" fmla="*/ 5 h 32"/>
                  <a:gd name="T2" fmla="*/ 32 w 41"/>
                  <a:gd name="T3" fmla="*/ 5 h 32"/>
                  <a:gd name="T4" fmla="*/ 32 w 41"/>
                  <a:gd name="T5" fmla="*/ 5 h 32"/>
                  <a:gd name="T6" fmla="*/ 32 w 41"/>
                  <a:gd name="T7" fmla="*/ 5 h 32"/>
                  <a:gd name="T8" fmla="*/ 30 w 41"/>
                  <a:gd name="T9" fmla="*/ 7 h 32"/>
                  <a:gd name="T10" fmla="*/ 25 w 41"/>
                  <a:gd name="T11" fmla="*/ 12 h 32"/>
                  <a:gd name="T12" fmla="*/ 25 w 41"/>
                  <a:gd name="T13" fmla="*/ 14 h 32"/>
                  <a:gd name="T14" fmla="*/ 34 w 41"/>
                  <a:gd name="T15" fmla="*/ 12 h 32"/>
                  <a:gd name="T16" fmla="*/ 36 w 41"/>
                  <a:gd name="T17" fmla="*/ 14 h 32"/>
                  <a:gd name="T18" fmla="*/ 36 w 41"/>
                  <a:gd name="T19" fmla="*/ 18 h 32"/>
                  <a:gd name="T20" fmla="*/ 36 w 41"/>
                  <a:gd name="T21" fmla="*/ 18 h 32"/>
                  <a:gd name="T22" fmla="*/ 36 w 41"/>
                  <a:gd name="T23" fmla="*/ 18 h 32"/>
                  <a:gd name="T24" fmla="*/ 36 w 41"/>
                  <a:gd name="T25" fmla="*/ 18 h 32"/>
                  <a:gd name="T26" fmla="*/ 39 w 41"/>
                  <a:gd name="T27" fmla="*/ 21 h 32"/>
                  <a:gd name="T28" fmla="*/ 39 w 41"/>
                  <a:gd name="T29" fmla="*/ 23 h 32"/>
                  <a:gd name="T30" fmla="*/ 39 w 41"/>
                  <a:gd name="T31" fmla="*/ 23 h 32"/>
                  <a:gd name="T32" fmla="*/ 39 w 41"/>
                  <a:gd name="T33" fmla="*/ 25 h 32"/>
                  <a:gd name="T34" fmla="*/ 39 w 41"/>
                  <a:gd name="T35" fmla="*/ 25 h 32"/>
                  <a:gd name="T36" fmla="*/ 39 w 41"/>
                  <a:gd name="T37" fmla="*/ 25 h 32"/>
                  <a:gd name="T38" fmla="*/ 41 w 41"/>
                  <a:gd name="T39" fmla="*/ 27 h 32"/>
                  <a:gd name="T40" fmla="*/ 41 w 41"/>
                  <a:gd name="T41" fmla="*/ 27 h 32"/>
                  <a:gd name="T42" fmla="*/ 32 w 41"/>
                  <a:gd name="T43" fmla="*/ 30 h 32"/>
                  <a:gd name="T44" fmla="*/ 30 w 41"/>
                  <a:gd name="T45" fmla="*/ 32 h 32"/>
                  <a:gd name="T46" fmla="*/ 27 w 41"/>
                  <a:gd name="T47" fmla="*/ 32 h 32"/>
                  <a:gd name="T48" fmla="*/ 27 w 41"/>
                  <a:gd name="T49" fmla="*/ 32 h 32"/>
                  <a:gd name="T50" fmla="*/ 25 w 41"/>
                  <a:gd name="T51" fmla="*/ 27 h 32"/>
                  <a:gd name="T52" fmla="*/ 25 w 41"/>
                  <a:gd name="T53" fmla="*/ 25 h 32"/>
                  <a:gd name="T54" fmla="*/ 25 w 41"/>
                  <a:gd name="T55" fmla="*/ 23 h 32"/>
                  <a:gd name="T56" fmla="*/ 18 w 41"/>
                  <a:gd name="T57" fmla="*/ 25 h 32"/>
                  <a:gd name="T58" fmla="*/ 16 w 41"/>
                  <a:gd name="T59" fmla="*/ 27 h 32"/>
                  <a:gd name="T60" fmla="*/ 7 w 41"/>
                  <a:gd name="T61" fmla="*/ 25 h 32"/>
                  <a:gd name="T62" fmla="*/ 9 w 41"/>
                  <a:gd name="T63" fmla="*/ 25 h 32"/>
                  <a:gd name="T64" fmla="*/ 9 w 41"/>
                  <a:gd name="T65" fmla="*/ 21 h 32"/>
                  <a:gd name="T66" fmla="*/ 9 w 41"/>
                  <a:gd name="T67" fmla="*/ 18 h 32"/>
                  <a:gd name="T68" fmla="*/ 3 w 41"/>
                  <a:gd name="T69" fmla="*/ 21 h 32"/>
                  <a:gd name="T70" fmla="*/ 3 w 41"/>
                  <a:gd name="T71" fmla="*/ 21 h 32"/>
                  <a:gd name="T72" fmla="*/ 0 w 41"/>
                  <a:gd name="T73" fmla="*/ 12 h 32"/>
                  <a:gd name="T74" fmla="*/ 7 w 41"/>
                  <a:gd name="T75" fmla="*/ 9 h 32"/>
                  <a:gd name="T76" fmla="*/ 14 w 41"/>
                  <a:gd name="T77" fmla="*/ 7 h 32"/>
                  <a:gd name="T78" fmla="*/ 23 w 41"/>
                  <a:gd name="T79" fmla="*/ 5 h 32"/>
                  <a:gd name="T80" fmla="*/ 27 w 41"/>
                  <a:gd name="T81" fmla="*/ 2 h 32"/>
                  <a:gd name="T82" fmla="*/ 27 w 41"/>
                  <a:gd name="T83" fmla="*/ 2 h 32"/>
                  <a:gd name="T84" fmla="*/ 32 w 41"/>
                  <a:gd name="T85" fmla="*/ 0 h 32"/>
                  <a:gd name="T86" fmla="*/ 32 w 41"/>
                  <a:gd name="T87" fmla="*/ 2 h 32"/>
                  <a:gd name="T88" fmla="*/ 32 w 41"/>
                  <a:gd name="T8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32">
                    <a:moveTo>
                      <a:pt x="32" y="5"/>
                    </a:move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9" y="21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34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18" y="25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7" y="30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9" y="21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7"/>
                    </a:lnTo>
                    <a:lnTo>
                      <a:pt x="18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0" y="2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0" name="Freeform 299">
                <a:extLst>
                  <a:ext uri="{FF2B5EF4-FFF2-40B4-BE49-F238E27FC236}">
                    <a16:creationId xmlns:a16="http://schemas.microsoft.com/office/drawing/2014/main" id="{91CA55E3-CE88-49EC-86B6-1545930DB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556"/>
                <a:ext cx="27" cy="54"/>
              </a:xfrm>
              <a:custGeom>
                <a:avLst/>
                <a:gdLst>
                  <a:gd name="T0" fmla="*/ 18 w 27"/>
                  <a:gd name="T1" fmla="*/ 27 h 54"/>
                  <a:gd name="T2" fmla="*/ 22 w 27"/>
                  <a:gd name="T3" fmla="*/ 42 h 54"/>
                  <a:gd name="T4" fmla="*/ 24 w 27"/>
                  <a:gd name="T5" fmla="*/ 42 h 54"/>
                  <a:gd name="T6" fmla="*/ 22 w 27"/>
                  <a:gd name="T7" fmla="*/ 47 h 54"/>
                  <a:gd name="T8" fmla="*/ 20 w 27"/>
                  <a:gd name="T9" fmla="*/ 51 h 54"/>
                  <a:gd name="T10" fmla="*/ 20 w 27"/>
                  <a:gd name="T11" fmla="*/ 54 h 54"/>
                  <a:gd name="T12" fmla="*/ 15 w 27"/>
                  <a:gd name="T13" fmla="*/ 54 h 54"/>
                  <a:gd name="T14" fmla="*/ 13 w 27"/>
                  <a:gd name="T15" fmla="*/ 51 h 54"/>
                  <a:gd name="T16" fmla="*/ 13 w 27"/>
                  <a:gd name="T17" fmla="*/ 49 h 54"/>
                  <a:gd name="T18" fmla="*/ 11 w 27"/>
                  <a:gd name="T19" fmla="*/ 45 h 54"/>
                  <a:gd name="T20" fmla="*/ 11 w 27"/>
                  <a:gd name="T21" fmla="*/ 42 h 54"/>
                  <a:gd name="T22" fmla="*/ 9 w 27"/>
                  <a:gd name="T23" fmla="*/ 40 h 54"/>
                  <a:gd name="T24" fmla="*/ 9 w 27"/>
                  <a:gd name="T25" fmla="*/ 38 h 54"/>
                  <a:gd name="T26" fmla="*/ 9 w 27"/>
                  <a:gd name="T27" fmla="*/ 38 h 54"/>
                  <a:gd name="T28" fmla="*/ 9 w 27"/>
                  <a:gd name="T29" fmla="*/ 36 h 54"/>
                  <a:gd name="T30" fmla="*/ 9 w 27"/>
                  <a:gd name="T31" fmla="*/ 36 h 54"/>
                  <a:gd name="T32" fmla="*/ 6 w 27"/>
                  <a:gd name="T33" fmla="*/ 33 h 54"/>
                  <a:gd name="T34" fmla="*/ 6 w 27"/>
                  <a:gd name="T35" fmla="*/ 33 h 54"/>
                  <a:gd name="T36" fmla="*/ 6 w 27"/>
                  <a:gd name="T37" fmla="*/ 31 h 54"/>
                  <a:gd name="T38" fmla="*/ 6 w 27"/>
                  <a:gd name="T39" fmla="*/ 29 h 54"/>
                  <a:gd name="T40" fmla="*/ 4 w 27"/>
                  <a:gd name="T41" fmla="*/ 24 h 54"/>
                  <a:gd name="T42" fmla="*/ 4 w 27"/>
                  <a:gd name="T43" fmla="*/ 22 h 54"/>
                  <a:gd name="T44" fmla="*/ 4 w 27"/>
                  <a:gd name="T45" fmla="*/ 22 h 54"/>
                  <a:gd name="T46" fmla="*/ 2 w 27"/>
                  <a:gd name="T47" fmla="*/ 20 h 54"/>
                  <a:gd name="T48" fmla="*/ 2 w 27"/>
                  <a:gd name="T49" fmla="*/ 18 h 54"/>
                  <a:gd name="T50" fmla="*/ 2 w 27"/>
                  <a:gd name="T51" fmla="*/ 18 h 54"/>
                  <a:gd name="T52" fmla="*/ 2 w 27"/>
                  <a:gd name="T53" fmla="*/ 18 h 54"/>
                  <a:gd name="T54" fmla="*/ 0 w 27"/>
                  <a:gd name="T55" fmla="*/ 15 h 54"/>
                  <a:gd name="T56" fmla="*/ 0 w 27"/>
                  <a:gd name="T57" fmla="*/ 9 h 54"/>
                  <a:gd name="T58" fmla="*/ 9 w 27"/>
                  <a:gd name="T59" fmla="*/ 4 h 54"/>
                  <a:gd name="T60" fmla="*/ 9 w 27"/>
                  <a:gd name="T61" fmla="*/ 4 h 54"/>
                  <a:gd name="T62" fmla="*/ 15 w 27"/>
                  <a:gd name="T63" fmla="*/ 2 h 54"/>
                  <a:gd name="T64" fmla="*/ 18 w 27"/>
                  <a:gd name="T65" fmla="*/ 2 h 54"/>
                  <a:gd name="T66" fmla="*/ 24 w 27"/>
                  <a:gd name="T67" fmla="*/ 0 h 54"/>
                  <a:gd name="T68" fmla="*/ 27 w 27"/>
                  <a:gd name="T69" fmla="*/ 0 h 54"/>
                  <a:gd name="T70" fmla="*/ 27 w 27"/>
                  <a:gd name="T71" fmla="*/ 6 h 54"/>
                  <a:gd name="T72" fmla="*/ 24 w 27"/>
                  <a:gd name="T73" fmla="*/ 13 h 54"/>
                  <a:gd name="T74" fmla="*/ 24 w 27"/>
                  <a:gd name="T75" fmla="*/ 1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" h="54">
                    <a:moveTo>
                      <a:pt x="24" y="24"/>
                    </a:moveTo>
                    <a:lnTo>
                      <a:pt x="18" y="27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18" y="49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5" y="54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49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6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4" y="2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1" name="Freeform 300">
                <a:extLst>
                  <a:ext uri="{FF2B5EF4-FFF2-40B4-BE49-F238E27FC236}">
                    <a16:creationId xmlns:a16="http://schemas.microsoft.com/office/drawing/2014/main" id="{ABB8F333-F515-4C65-AD1F-8234BF64E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565"/>
                <a:ext cx="27" cy="65"/>
              </a:xfrm>
              <a:custGeom>
                <a:avLst/>
                <a:gdLst>
                  <a:gd name="T0" fmla="*/ 22 w 27"/>
                  <a:gd name="T1" fmla="*/ 45 h 65"/>
                  <a:gd name="T2" fmla="*/ 22 w 27"/>
                  <a:gd name="T3" fmla="*/ 47 h 65"/>
                  <a:gd name="T4" fmla="*/ 22 w 27"/>
                  <a:gd name="T5" fmla="*/ 49 h 65"/>
                  <a:gd name="T6" fmla="*/ 25 w 27"/>
                  <a:gd name="T7" fmla="*/ 51 h 65"/>
                  <a:gd name="T8" fmla="*/ 25 w 27"/>
                  <a:gd name="T9" fmla="*/ 51 h 65"/>
                  <a:gd name="T10" fmla="*/ 25 w 27"/>
                  <a:gd name="T11" fmla="*/ 56 h 65"/>
                  <a:gd name="T12" fmla="*/ 27 w 27"/>
                  <a:gd name="T13" fmla="*/ 58 h 65"/>
                  <a:gd name="T14" fmla="*/ 25 w 27"/>
                  <a:gd name="T15" fmla="*/ 60 h 65"/>
                  <a:gd name="T16" fmla="*/ 25 w 27"/>
                  <a:gd name="T17" fmla="*/ 65 h 65"/>
                  <a:gd name="T18" fmla="*/ 22 w 27"/>
                  <a:gd name="T19" fmla="*/ 65 h 65"/>
                  <a:gd name="T20" fmla="*/ 20 w 27"/>
                  <a:gd name="T21" fmla="*/ 60 h 65"/>
                  <a:gd name="T22" fmla="*/ 20 w 27"/>
                  <a:gd name="T23" fmla="*/ 56 h 65"/>
                  <a:gd name="T24" fmla="*/ 18 w 27"/>
                  <a:gd name="T25" fmla="*/ 56 h 65"/>
                  <a:gd name="T26" fmla="*/ 18 w 27"/>
                  <a:gd name="T27" fmla="*/ 51 h 65"/>
                  <a:gd name="T28" fmla="*/ 16 w 27"/>
                  <a:gd name="T29" fmla="*/ 47 h 65"/>
                  <a:gd name="T30" fmla="*/ 16 w 27"/>
                  <a:gd name="T31" fmla="*/ 42 h 65"/>
                  <a:gd name="T32" fmla="*/ 13 w 27"/>
                  <a:gd name="T33" fmla="*/ 36 h 65"/>
                  <a:gd name="T34" fmla="*/ 11 w 27"/>
                  <a:gd name="T35" fmla="*/ 36 h 65"/>
                  <a:gd name="T36" fmla="*/ 11 w 27"/>
                  <a:gd name="T37" fmla="*/ 36 h 65"/>
                  <a:gd name="T38" fmla="*/ 11 w 27"/>
                  <a:gd name="T39" fmla="*/ 31 h 65"/>
                  <a:gd name="T40" fmla="*/ 11 w 27"/>
                  <a:gd name="T41" fmla="*/ 29 h 65"/>
                  <a:gd name="T42" fmla="*/ 9 w 27"/>
                  <a:gd name="T43" fmla="*/ 27 h 65"/>
                  <a:gd name="T44" fmla="*/ 9 w 27"/>
                  <a:gd name="T45" fmla="*/ 24 h 65"/>
                  <a:gd name="T46" fmla="*/ 7 w 27"/>
                  <a:gd name="T47" fmla="*/ 20 h 65"/>
                  <a:gd name="T48" fmla="*/ 4 w 27"/>
                  <a:gd name="T49" fmla="*/ 15 h 65"/>
                  <a:gd name="T50" fmla="*/ 2 w 27"/>
                  <a:gd name="T51" fmla="*/ 9 h 65"/>
                  <a:gd name="T52" fmla="*/ 2 w 27"/>
                  <a:gd name="T53" fmla="*/ 6 h 65"/>
                  <a:gd name="T54" fmla="*/ 0 w 27"/>
                  <a:gd name="T55" fmla="*/ 2 h 65"/>
                  <a:gd name="T56" fmla="*/ 0 w 27"/>
                  <a:gd name="T57" fmla="*/ 2 h 65"/>
                  <a:gd name="T58" fmla="*/ 2 w 27"/>
                  <a:gd name="T59" fmla="*/ 0 h 65"/>
                  <a:gd name="T60" fmla="*/ 7 w 27"/>
                  <a:gd name="T61" fmla="*/ 0 h 65"/>
                  <a:gd name="T62" fmla="*/ 9 w 27"/>
                  <a:gd name="T63" fmla="*/ 6 h 65"/>
                  <a:gd name="T64" fmla="*/ 9 w 27"/>
                  <a:gd name="T65" fmla="*/ 9 h 65"/>
                  <a:gd name="T66" fmla="*/ 9 w 27"/>
                  <a:gd name="T67" fmla="*/ 11 h 65"/>
                  <a:gd name="T68" fmla="*/ 11 w 27"/>
                  <a:gd name="T69" fmla="*/ 13 h 65"/>
                  <a:gd name="T70" fmla="*/ 11 w 27"/>
                  <a:gd name="T71" fmla="*/ 13 h 65"/>
                  <a:gd name="T72" fmla="*/ 13 w 27"/>
                  <a:gd name="T73" fmla="*/ 20 h 65"/>
                  <a:gd name="T74" fmla="*/ 13 w 27"/>
                  <a:gd name="T75" fmla="*/ 22 h 65"/>
                  <a:gd name="T76" fmla="*/ 13 w 27"/>
                  <a:gd name="T77" fmla="*/ 24 h 65"/>
                  <a:gd name="T78" fmla="*/ 16 w 27"/>
                  <a:gd name="T79" fmla="*/ 27 h 65"/>
                  <a:gd name="T80" fmla="*/ 16 w 27"/>
                  <a:gd name="T81" fmla="*/ 29 h 65"/>
                  <a:gd name="T82" fmla="*/ 16 w 27"/>
                  <a:gd name="T83" fmla="*/ 31 h 65"/>
                  <a:gd name="T84" fmla="*/ 18 w 27"/>
                  <a:gd name="T85" fmla="*/ 33 h 65"/>
                  <a:gd name="T86" fmla="*/ 18 w 27"/>
                  <a:gd name="T87" fmla="*/ 36 h 65"/>
                  <a:gd name="T88" fmla="*/ 20 w 27"/>
                  <a:gd name="T89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" h="65">
                    <a:moveTo>
                      <a:pt x="22" y="45"/>
                    </a:move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5" y="60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1"/>
                    </a:lnTo>
                    <a:lnTo>
                      <a:pt x="18" y="49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2" y="4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2" name="Freeform 301">
                <a:extLst>
                  <a:ext uri="{FF2B5EF4-FFF2-40B4-BE49-F238E27FC236}">
                    <a16:creationId xmlns:a16="http://schemas.microsoft.com/office/drawing/2014/main" id="{1F2CCACE-2048-4B3C-B205-1A98690A3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580"/>
                <a:ext cx="9" cy="27"/>
              </a:xfrm>
              <a:custGeom>
                <a:avLst/>
                <a:gdLst>
                  <a:gd name="T0" fmla="*/ 2 w 9"/>
                  <a:gd name="T1" fmla="*/ 27 h 27"/>
                  <a:gd name="T2" fmla="*/ 2 w 9"/>
                  <a:gd name="T3" fmla="*/ 27 h 27"/>
                  <a:gd name="T4" fmla="*/ 0 w 9"/>
                  <a:gd name="T5" fmla="*/ 25 h 27"/>
                  <a:gd name="T6" fmla="*/ 4 w 9"/>
                  <a:gd name="T7" fmla="*/ 23 h 27"/>
                  <a:gd name="T8" fmla="*/ 6 w 9"/>
                  <a:gd name="T9" fmla="*/ 23 h 27"/>
                  <a:gd name="T10" fmla="*/ 6 w 9"/>
                  <a:gd name="T11" fmla="*/ 18 h 27"/>
                  <a:gd name="T12" fmla="*/ 6 w 9"/>
                  <a:gd name="T13" fmla="*/ 18 h 27"/>
                  <a:gd name="T14" fmla="*/ 4 w 9"/>
                  <a:gd name="T15" fmla="*/ 18 h 27"/>
                  <a:gd name="T16" fmla="*/ 4 w 9"/>
                  <a:gd name="T17" fmla="*/ 18 h 27"/>
                  <a:gd name="T18" fmla="*/ 0 w 9"/>
                  <a:gd name="T19" fmla="*/ 3 h 27"/>
                  <a:gd name="T20" fmla="*/ 6 w 9"/>
                  <a:gd name="T21" fmla="*/ 0 h 27"/>
                  <a:gd name="T22" fmla="*/ 6 w 9"/>
                  <a:gd name="T23" fmla="*/ 5 h 27"/>
                  <a:gd name="T24" fmla="*/ 6 w 9"/>
                  <a:gd name="T25" fmla="*/ 5 h 27"/>
                  <a:gd name="T26" fmla="*/ 6 w 9"/>
                  <a:gd name="T27" fmla="*/ 7 h 27"/>
                  <a:gd name="T28" fmla="*/ 6 w 9"/>
                  <a:gd name="T29" fmla="*/ 9 h 27"/>
                  <a:gd name="T30" fmla="*/ 6 w 9"/>
                  <a:gd name="T31" fmla="*/ 12 h 27"/>
                  <a:gd name="T32" fmla="*/ 6 w 9"/>
                  <a:gd name="T33" fmla="*/ 12 h 27"/>
                  <a:gd name="T34" fmla="*/ 9 w 9"/>
                  <a:gd name="T35" fmla="*/ 14 h 27"/>
                  <a:gd name="T36" fmla="*/ 9 w 9"/>
                  <a:gd name="T37" fmla="*/ 14 h 27"/>
                  <a:gd name="T38" fmla="*/ 6 w 9"/>
                  <a:gd name="T39" fmla="*/ 14 h 27"/>
                  <a:gd name="T40" fmla="*/ 9 w 9"/>
                  <a:gd name="T41" fmla="*/ 14 h 27"/>
                  <a:gd name="T42" fmla="*/ 9 w 9"/>
                  <a:gd name="T43" fmla="*/ 14 h 27"/>
                  <a:gd name="T44" fmla="*/ 9 w 9"/>
                  <a:gd name="T45" fmla="*/ 23 h 27"/>
                  <a:gd name="T46" fmla="*/ 9 w 9"/>
                  <a:gd name="T47" fmla="*/ 23 h 27"/>
                  <a:gd name="T48" fmla="*/ 9 w 9"/>
                  <a:gd name="T49" fmla="*/ 23 h 27"/>
                  <a:gd name="T50" fmla="*/ 9 w 9"/>
                  <a:gd name="T51" fmla="*/ 25 h 27"/>
                  <a:gd name="T52" fmla="*/ 9 w 9"/>
                  <a:gd name="T53" fmla="*/ 25 h 27"/>
                  <a:gd name="T54" fmla="*/ 6 w 9"/>
                  <a:gd name="T55" fmla="*/ 27 h 27"/>
                  <a:gd name="T56" fmla="*/ 4 w 9"/>
                  <a:gd name="T57" fmla="*/ 27 h 27"/>
                  <a:gd name="T58" fmla="*/ 2 w 9"/>
                  <a:gd name="T59" fmla="*/ 27 h 27"/>
                  <a:gd name="T60" fmla="*/ 2 w 9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7">
                    <a:moveTo>
                      <a:pt x="2" y="27"/>
                    </a:moveTo>
                    <a:lnTo>
                      <a:pt x="2" y="27"/>
                    </a:lnTo>
                    <a:lnTo>
                      <a:pt x="0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0" y="3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3" name="Freeform 302">
                <a:extLst>
                  <a:ext uri="{FF2B5EF4-FFF2-40B4-BE49-F238E27FC236}">
                    <a16:creationId xmlns:a16="http://schemas.microsoft.com/office/drawing/2014/main" id="{71C76353-B6D6-4DEA-BAA3-568FFBAE6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544"/>
                <a:ext cx="9" cy="21"/>
              </a:xfrm>
              <a:custGeom>
                <a:avLst/>
                <a:gdLst>
                  <a:gd name="T0" fmla="*/ 4 w 4"/>
                  <a:gd name="T1" fmla="*/ 8 h 9"/>
                  <a:gd name="T2" fmla="*/ 4 w 4"/>
                  <a:gd name="T3" fmla="*/ 8 h 9"/>
                  <a:gd name="T4" fmla="*/ 4 w 4"/>
                  <a:gd name="T5" fmla="*/ 8 h 9"/>
                  <a:gd name="T6" fmla="*/ 4 w 4"/>
                  <a:gd name="T7" fmla="*/ 8 h 9"/>
                  <a:gd name="T8" fmla="*/ 4 w 4"/>
                  <a:gd name="T9" fmla="*/ 8 h 9"/>
                  <a:gd name="T10" fmla="*/ 4 w 4"/>
                  <a:gd name="T11" fmla="*/ 8 h 9"/>
                  <a:gd name="T12" fmla="*/ 4 w 4"/>
                  <a:gd name="T13" fmla="*/ 8 h 9"/>
                  <a:gd name="T14" fmla="*/ 3 w 4"/>
                  <a:gd name="T15" fmla="*/ 3 h 9"/>
                  <a:gd name="T16" fmla="*/ 2 w 4"/>
                  <a:gd name="T17" fmla="*/ 2 h 9"/>
                  <a:gd name="T18" fmla="*/ 2 w 4"/>
                  <a:gd name="T19" fmla="*/ 0 h 9"/>
                  <a:gd name="T20" fmla="*/ 0 w 4"/>
                  <a:gd name="T21" fmla="*/ 1 h 9"/>
                  <a:gd name="T22" fmla="*/ 0 w 4"/>
                  <a:gd name="T23" fmla="*/ 1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6 h 9"/>
                  <a:gd name="T30" fmla="*/ 2 w 4"/>
                  <a:gd name="T31" fmla="*/ 8 h 9"/>
                  <a:gd name="T32" fmla="*/ 2 w 4"/>
                  <a:gd name="T33" fmla="*/ 8 h 9"/>
                  <a:gd name="T34" fmla="*/ 2 w 4"/>
                  <a:gd name="T35" fmla="*/ 8 h 9"/>
                  <a:gd name="T36" fmla="*/ 2 w 4"/>
                  <a:gd name="T37" fmla="*/ 9 h 9"/>
                  <a:gd name="T38" fmla="*/ 4 w 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9">
                    <a:moveTo>
                      <a:pt x="4" y="8"/>
                    </a:move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4" name="Freeform 303">
                <a:extLst>
                  <a:ext uri="{FF2B5EF4-FFF2-40B4-BE49-F238E27FC236}">
                    <a16:creationId xmlns:a16="http://schemas.microsoft.com/office/drawing/2014/main" id="{22C08559-5DAE-4B0C-9AE6-3FB23C5C8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535"/>
                <a:ext cx="13" cy="14"/>
              </a:xfrm>
              <a:custGeom>
                <a:avLst/>
                <a:gdLst>
                  <a:gd name="T0" fmla="*/ 11 w 13"/>
                  <a:gd name="T1" fmla="*/ 0 h 14"/>
                  <a:gd name="T2" fmla="*/ 13 w 13"/>
                  <a:gd name="T3" fmla="*/ 7 h 14"/>
                  <a:gd name="T4" fmla="*/ 13 w 13"/>
                  <a:gd name="T5" fmla="*/ 9 h 14"/>
                  <a:gd name="T6" fmla="*/ 13 w 13"/>
                  <a:gd name="T7" fmla="*/ 9 h 14"/>
                  <a:gd name="T8" fmla="*/ 13 w 13"/>
                  <a:gd name="T9" fmla="*/ 9 h 14"/>
                  <a:gd name="T10" fmla="*/ 13 w 13"/>
                  <a:gd name="T11" fmla="*/ 9 h 14"/>
                  <a:gd name="T12" fmla="*/ 11 w 13"/>
                  <a:gd name="T13" fmla="*/ 7 h 14"/>
                  <a:gd name="T14" fmla="*/ 11 w 13"/>
                  <a:gd name="T15" fmla="*/ 7 h 14"/>
                  <a:gd name="T16" fmla="*/ 9 w 13"/>
                  <a:gd name="T17" fmla="*/ 7 h 14"/>
                  <a:gd name="T18" fmla="*/ 9 w 13"/>
                  <a:gd name="T19" fmla="*/ 7 h 14"/>
                  <a:gd name="T20" fmla="*/ 9 w 13"/>
                  <a:gd name="T21" fmla="*/ 7 h 14"/>
                  <a:gd name="T22" fmla="*/ 9 w 13"/>
                  <a:gd name="T23" fmla="*/ 7 h 14"/>
                  <a:gd name="T24" fmla="*/ 9 w 13"/>
                  <a:gd name="T25" fmla="*/ 7 h 14"/>
                  <a:gd name="T26" fmla="*/ 11 w 13"/>
                  <a:gd name="T27" fmla="*/ 12 h 14"/>
                  <a:gd name="T28" fmla="*/ 6 w 13"/>
                  <a:gd name="T29" fmla="*/ 12 h 14"/>
                  <a:gd name="T30" fmla="*/ 6 w 13"/>
                  <a:gd name="T31" fmla="*/ 12 h 14"/>
                  <a:gd name="T32" fmla="*/ 4 w 13"/>
                  <a:gd name="T33" fmla="*/ 14 h 14"/>
                  <a:gd name="T34" fmla="*/ 4 w 13"/>
                  <a:gd name="T35" fmla="*/ 14 h 14"/>
                  <a:gd name="T36" fmla="*/ 4 w 13"/>
                  <a:gd name="T37" fmla="*/ 14 h 14"/>
                  <a:gd name="T38" fmla="*/ 4 w 13"/>
                  <a:gd name="T39" fmla="*/ 14 h 14"/>
                  <a:gd name="T40" fmla="*/ 4 w 13"/>
                  <a:gd name="T41" fmla="*/ 12 h 14"/>
                  <a:gd name="T42" fmla="*/ 2 w 13"/>
                  <a:gd name="T43" fmla="*/ 12 h 14"/>
                  <a:gd name="T44" fmla="*/ 2 w 13"/>
                  <a:gd name="T45" fmla="*/ 12 h 14"/>
                  <a:gd name="T46" fmla="*/ 2 w 13"/>
                  <a:gd name="T47" fmla="*/ 9 h 14"/>
                  <a:gd name="T48" fmla="*/ 2 w 13"/>
                  <a:gd name="T49" fmla="*/ 9 h 14"/>
                  <a:gd name="T50" fmla="*/ 2 w 13"/>
                  <a:gd name="T51" fmla="*/ 7 h 14"/>
                  <a:gd name="T52" fmla="*/ 4 w 13"/>
                  <a:gd name="T53" fmla="*/ 7 h 14"/>
                  <a:gd name="T54" fmla="*/ 4 w 13"/>
                  <a:gd name="T55" fmla="*/ 9 h 14"/>
                  <a:gd name="T56" fmla="*/ 6 w 13"/>
                  <a:gd name="T57" fmla="*/ 9 h 14"/>
                  <a:gd name="T58" fmla="*/ 6 w 13"/>
                  <a:gd name="T59" fmla="*/ 9 h 14"/>
                  <a:gd name="T60" fmla="*/ 6 w 13"/>
                  <a:gd name="T61" fmla="*/ 7 h 14"/>
                  <a:gd name="T62" fmla="*/ 6 w 13"/>
                  <a:gd name="T63" fmla="*/ 7 h 14"/>
                  <a:gd name="T64" fmla="*/ 6 w 13"/>
                  <a:gd name="T65" fmla="*/ 7 h 14"/>
                  <a:gd name="T66" fmla="*/ 4 w 13"/>
                  <a:gd name="T67" fmla="*/ 5 h 14"/>
                  <a:gd name="T68" fmla="*/ 4 w 13"/>
                  <a:gd name="T69" fmla="*/ 5 h 14"/>
                  <a:gd name="T70" fmla="*/ 4 w 13"/>
                  <a:gd name="T71" fmla="*/ 7 h 14"/>
                  <a:gd name="T72" fmla="*/ 2 w 13"/>
                  <a:gd name="T73" fmla="*/ 7 h 14"/>
                  <a:gd name="T74" fmla="*/ 2 w 13"/>
                  <a:gd name="T75" fmla="*/ 5 h 14"/>
                  <a:gd name="T76" fmla="*/ 0 w 13"/>
                  <a:gd name="T77" fmla="*/ 5 h 14"/>
                  <a:gd name="T78" fmla="*/ 0 w 13"/>
                  <a:gd name="T79" fmla="*/ 3 h 14"/>
                  <a:gd name="T80" fmla="*/ 2 w 13"/>
                  <a:gd name="T81" fmla="*/ 3 h 14"/>
                  <a:gd name="T82" fmla="*/ 4 w 13"/>
                  <a:gd name="T83" fmla="*/ 3 h 14"/>
                  <a:gd name="T84" fmla="*/ 11 w 13"/>
                  <a:gd name="T85" fmla="*/ 0 h 14"/>
                  <a:gd name="T86" fmla="*/ 11 w 13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4">
                    <a:moveTo>
                      <a:pt x="11" y="0"/>
                    </a:moveTo>
                    <a:lnTo>
                      <a:pt x="13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5" name="Freeform 304">
                <a:extLst>
                  <a:ext uri="{FF2B5EF4-FFF2-40B4-BE49-F238E27FC236}">
                    <a16:creationId xmlns:a16="http://schemas.microsoft.com/office/drawing/2014/main" id="{FFA02D40-AB11-4739-A2C7-6AE2D03F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538"/>
                <a:ext cx="7" cy="13"/>
              </a:xfrm>
              <a:custGeom>
                <a:avLst/>
                <a:gdLst>
                  <a:gd name="T0" fmla="*/ 7 w 7"/>
                  <a:gd name="T1" fmla="*/ 0 h 13"/>
                  <a:gd name="T2" fmla="*/ 7 w 7"/>
                  <a:gd name="T3" fmla="*/ 2 h 13"/>
                  <a:gd name="T4" fmla="*/ 7 w 7"/>
                  <a:gd name="T5" fmla="*/ 4 h 13"/>
                  <a:gd name="T6" fmla="*/ 7 w 7"/>
                  <a:gd name="T7" fmla="*/ 4 h 13"/>
                  <a:gd name="T8" fmla="*/ 7 w 7"/>
                  <a:gd name="T9" fmla="*/ 4 h 13"/>
                  <a:gd name="T10" fmla="*/ 7 w 7"/>
                  <a:gd name="T11" fmla="*/ 6 h 13"/>
                  <a:gd name="T12" fmla="*/ 7 w 7"/>
                  <a:gd name="T13" fmla="*/ 6 h 13"/>
                  <a:gd name="T14" fmla="*/ 7 w 7"/>
                  <a:gd name="T15" fmla="*/ 9 h 13"/>
                  <a:gd name="T16" fmla="*/ 7 w 7"/>
                  <a:gd name="T17" fmla="*/ 11 h 13"/>
                  <a:gd name="T18" fmla="*/ 7 w 7"/>
                  <a:gd name="T19" fmla="*/ 11 h 13"/>
                  <a:gd name="T20" fmla="*/ 7 w 7"/>
                  <a:gd name="T21" fmla="*/ 11 h 13"/>
                  <a:gd name="T22" fmla="*/ 7 w 7"/>
                  <a:gd name="T23" fmla="*/ 11 h 13"/>
                  <a:gd name="T24" fmla="*/ 7 w 7"/>
                  <a:gd name="T25" fmla="*/ 11 h 13"/>
                  <a:gd name="T26" fmla="*/ 2 w 7"/>
                  <a:gd name="T27" fmla="*/ 13 h 13"/>
                  <a:gd name="T28" fmla="*/ 0 w 7"/>
                  <a:gd name="T29" fmla="*/ 4 h 13"/>
                  <a:gd name="T30" fmla="*/ 4 w 7"/>
                  <a:gd name="T31" fmla="*/ 2 h 13"/>
                  <a:gd name="T32" fmla="*/ 4 w 7"/>
                  <a:gd name="T33" fmla="*/ 2 h 13"/>
                  <a:gd name="T34" fmla="*/ 4 w 7"/>
                  <a:gd name="T35" fmla="*/ 2 h 13"/>
                  <a:gd name="T36" fmla="*/ 4 w 7"/>
                  <a:gd name="T37" fmla="*/ 2 h 13"/>
                  <a:gd name="T38" fmla="*/ 7 w 7"/>
                  <a:gd name="T39" fmla="*/ 2 h 13"/>
                  <a:gd name="T40" fmla="*/ 7 w 7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2" y="13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6" name="Freeform 305">
                <a:extLst>
                  <a:ext uri="{FF2B5EF4-FFF2-40B4-BE49-F238E27FC236}">
                    <a16:creationId xmlns:a16="http://schemas.microsoft.com/office/drawing/2014/main" id="{D7EF65EC-EB1C-4B6F-98B1-45888CD3F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513"/>
                <a:ext cx="11" cy="7"/>
              </a:xfrm>
              <a:custGeom>
                <a:avLst/>
                <a:gdLst>
                  <a:gd name="T0" fmla="*/ 9 w 11"/>
                  <a:gd name="T1" fmla="*/ 0 h 7"/>
                  <a:gd name="T2" fmla="*/ 9 w 11"/>
                  <a:gd name="T3" fmla="*/ 0 h 7"/>
                  <a:gd name="T4" fmla="*/ 11 w 11"/>
                  <a:gd name="T5" fmla="*/ 4 h 7"/>
                  <a:gd name="T6" fmla="*/ 11 w 11"/>
                  <a:gd name="T7" fmla="*/ 4 h 7"/>
                  <a:gd name="T8" fmla="*/ 2 w 11"/>
                  <a:gd name="T9" fmla="*/ 7 h 7"/>
                  <a:gd name="T10" fmla="*/ 2 w 11"/>
                  <a:gd name="T11" fmla="*/ 7 h 7"/>
                  <a:gd name="T12" fmla="*/ 0 w 11"/>
                  <a:gd name="T13" fmla="*/ 4 h 7"/>
                  <a:gd name="T14" fmla="*/ 7 w 11"/>
                  <a:gd name="T15" fmla="*/ 2 h 7"/>
                  <a:gd name="T16" fmla="*/ 7 w 11"/>
                  <a:gd name="T17" fmla="*/ 0 h 7"/>
                  <a:gd name="T18" fmla="*/ 9 w 11"/>
                  <a:gd name="T19" fmla="*/ 0 h 7"/>
                  <a:gd name="T20" fmla="*/ 9 w 11"/>
                  <a:gd name="T21" fmla="*/ 0 h 7"/>
                  <a:gd name="T22" fmla="*/ 9 w 11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7">
                    <a:moveTo>
                      <a:pt x="9" y="0"/>
                    </a:moveTo>
                    <a:lnTo>
                      <a:pt x="9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7" name="Freeform 306">
                <a:extLst>
                  <a:ext uri="{FF2B5EF4-FFF2-40B4-BE49-F238E27FC236}">
                    <a16:creationId xmlns:a16="http://schemas.microsoft.com/office/drawing/2014/main" id="{091F159F-2A58-4BA5-94FD-B34305189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2506"/>
                <a:ext cx="11" cy="20"/>
              </a:xfrm>
              <a:custGeom>
                <a:avLst/>
                <a:gdLst>
                  <a:gd name="T0" fmla="*/ 5 w 11"/>
                  <a:gd name="T1" fmla="*/ 0 h 20"/>
                  <a:gd name="T2" fmla="*/ 7 w 11"/>
                  <a:gd name="T3" fmla="*/ 2 h 20"/>
                  <a:gd name="T4" fmla="*/ 7 w 11"/>
                  <a:gd name="T5" fmla="*/ 2 h 20"/>
                  <a:gd name="T6" fmla="*/ 7 w 11"/>
                  <a:gd name="T7" fmla="*/ 2 h 20"/>
                  <a:gd name="T8" fmla="*/ 7 w 11"/>
                  <a:gd name="T9" fmla="*/ 2 h 20"/>
                  <a:gd name="T10" fmla="*/ 7 w 11"/>
                  <a:gd name="T11" fmla="*/ 2 h 20"/>
                  <a:gd name="T12" fmla="*/ 9 w 11"/>
                  <a:gd name="T13" fmla="*/ 2 h 20"/>
                  <a:gd name="T14" fmla="*/ 9 w 11"/>
                  <a:gd name="T15" fmla="*/ 2 h 20"/>
                  <a:gd name="T16" fmla="*/ 11 w 11"/>
                  <a:gd name="T17" fmla="*/ 7 h 20"/>
                  <a:gd name="T18" fmla="*/ 9 w 11"/>
                  <a:gd name="T19" fmla="*/ 7 h 20"/>
                  <a:gd name="T20" fmla="*/ 11 w 11"/>
                  <a:gd name="T21" fmla="*/ 11 h 20"/>
                  <a:gd name="T22" fmla="*/ 11 w 11"/>
                  <a:gd name="T23" fmla="*/ 14 h 20"/>
                  <a:gd name="T24" fmla="*/ 9 w 11"/>
                  <a:gd name="T25" fmla="*/ 14 h 20"/>
                  <a:gd name="T26" fmla="*/ 11 w 11"/>
                  <a:gd name="T27" fmla="*/ 16 h 20"/>
                  <a:gd name="T28" fmla="*/ 9 w 11"/>
                  <a:gd name="T29" fmla="*/ 18 h 20"/>
                  <a:gd name="T30" fmla="*/ 9 w 11"/>
                  <a:gd name="T31" fmla="*/ 18 h 20"/>
                  <a:gd name="T32" fmla="*/ 9 w 11"/>
                  <a:gd name="T33" fmla="*/ 18 h 20"/>
                  <a:gd name="T34" fmla="*/ 9 w 11"/>
                  <a:gd name="T35" fmla="*/ 18 h 20"/>
                  <a:gd name="T36" fmla="*/ 7 w 11"/>
                  <a:gd name="T37" fmla="*/ 18 h 20"/>
                  <a:gd name="T38" fmla="*/ 7 w 11"/>
                  <a:gd name="T39" fmla="*/ 18 h 20"/>
                  <a:gd name="T40" fmla="*/ 7 w 11"/>
                  <a:gd name="T41" fmla="*/ 18 h 20"/>
                  <a:gd name="T42" fmla="*/ 5 w 11"/>
                  <a:gd name="T43" fmla="*/ 18 h 20"/>
                  <a:gd name="T44" fmla="*/ 0 w 11"/>
                  <a:gd name="T45" fmla="*/ 20 h 20"/>
                  <a:gd name="T46" fmla="*/ 0 w 11"/>
                  <a:gd name="T47" fmla="*/ 20 h 20"/>
                  <a:gd name="T48" fmla="*/ 0 w 11"/>
                  <a:gd name="T49" fmla="*/ 18 h 20"/>
                  <a:gd name="T50" fmla="*/ 0 w 11"/>
                  <a:gd name="T51" fmla="*/ 16 h 20"/>
                  <a:gd name="T52" fmla="*/ 0 w 11"/>
                  <a:gd name="T53" fmla="*/ 16 h 20"/>
                  <a:gd name="T54" fmla="*/ 0 w 11"/>
                  <a:gd name="T55" fmla="*/ 16 h 20"/>
                  <a:gd name="T56" fmla="*/ 0 w 11"/>
                  <a:gd name="T57" fmla="*/ 16 h 20"/>
                  <a:gd name="T58" fmla="*/ 0 w 11"/>
                  <a:gd name="T59" fmla="*/ 16 h 20"/>
                  <a:gd name="T60" fmla="*/ 0 w 11"/>
                  <a:gd name="T61" fmla="*/ 16 h 20"/>
                  <a:gd name="T62" fmla="*/ 0 w 11"/>
                  <a:gd name="T63" fmla="*/ 16 h 20"/>
                  <a:gd name="T64" fmla="*/ 0 w 11"/>
                  <a:gd name="T65" fmla="*/ 16 h 20"/>
                  <a:gd name="T66" fmla="*/ 0 w 11"/>
                  <a:gd name="T67" fmla="*/ 16 h 20"/>
                  <a:gd name="T68" fmla="*/ 0 w 11"/>
                  <a:gd name="T69" fmla="*/ 14 h 20"/>
                  <a:gd name="T70" fmla="*/ 0 w 11"/>
                  <a:gd name="T71" fmla="*/ 11 h 20"/>
                  <a:gd name="T72" fmla="*/ 0 w 11"/>
                  <a:gd name="T73" fmla="*/ 9 h 20"/>
                  <a:gd name="T74" fmla="*/ 0 w 11"/>
                  <a:gd name="T75" fmla="*/ 9 h 20"/>
                  <a:gd name="T76" fmla="*/ 0 w 11"/>
                  <a:gd name="T77" fmla="*/ 9 h 20"/>
                  <a:gd name="T78" fmla="*/ 0 w 11"/>
                  <a:gd name="T79" fmla="*/ 9 h 20"/>
                  <a:gd name="T80" fmla="*/ 0 w 11"/>
                  <a:gd name="T81" fmla="*/ 9 h 20"/>
                  <a:gd name="T82" fmla="*/ 0 w 11"/>
                  <a:gd name="T83" fmla="*/ 9 h 20"/>
                  <a:gd name="T84" fmla="*/ 0 w 11"/>
                  <a:gd name="T85" fmla="*/ 7 h 20"/>
                  <a:gd name="T86" fmla="*/ 0 w 11"/>
                  <a:gd name="T87" fmla="*/ 7 h 20"/>
                  <a:gd name="T88" fmla="*/ 0 w 11"/>
                  <a:gd name="T89" fmla="*/ 4 h 20"/>
                  <a:gd name="T90" fmla="*/ 0 w 11"/>
                  <a:gd name="T91" fmla="*/ 4 h 20"/>
                  <a:gd name="T92" fmla="*/ 0 w 11"/>
                  <a:gd name="T93" fmla="*/ 4 h 20"/>
                  <a:gd name="T94" fmla="*/ 0 w 11"/>
                  <a:gd name="T95" fmla="*/ 2 h 20"/>
                  <a:gd name="T96" fmla="*/ 0 w 11"/>
                  <a:gd name="T97" fmla="*/ 0 h 20"/>
                  <a:gd name="T98" fmla="*/ 2 w 11"/>
                  <a:gd name="T99" fmla="*/ 0 h 20"/>
                  <a:gd name="T100" fmla="*/ 5 w 11"/>
                  <a:gd name="T10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20">
                    <a:moveTo>
                      <a:pt x="5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8" name="Freeform 307">
                <a:extLst>
                  <a:ext uri="{FF2B5EF4-FFF2-40B4-BE49-F238E27FC236}">
                    <a16:creationId xmlns:a16="http://schemas.microsoft.com/office/drawing/2014/main" id="{0E715193-F5D3-4DC5-833C-F51F2E2B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520"/>
                <a:ext cx="5" cy="2"/>
              </a:xfrm>
              <a:custGeom>
                <a:avLst/>
                <a:gdLst>
                  <a:gd name="T0" fmla="*/ 2 w 5"/>
                  <a:gd name="T1" fmla="*/ 2 h 2"/>
                  <a:gd name="T2" fmla="*/ 2 w 5"/>
                  <a:gd name="T3" fmla="*/ 2 h 2"/>
                  <a:gd name="T4" fmla="*/ 2 w 5"/>
                  <a:gd name="T5" fmla="*/ 2 h 2"/>
                  <a:gd name="T6" fmla="*/ 0 w 5"/>
                  <a:gd name="T7" fmla="*/ 0 h 2"/>
                  <a:gd name="T8" fmla="*/ 2 w 5"/>
                  <a:gd name="T9" fmla="*/ 0 h 2"/>
                  <a:gd name="T10" fmla="*/ 2 w 5"/>
                  <a:gd name="T11" fmla="*/ 0 h 2"/>
                  <a:gd name="T12" fmla="*/ 2 w 5"/>
                  <a:gd name="T13" fmla="*/ 0 h 2"/>
                  <a:gd name="T14" fmla="*/ 5 w 5"/>
                  <a:gd name="T15" fmla="*/ 2 h 2"/>
                  <a:gd name="T16" fmla="*/ 5 w 5"/>
                  <a:gd name="T17" fmla="*/ 2 h 2"/>
                  <a:gd name="T18" fmla="*/ 2 w 5"/>
                  <a:gd name="T19" fmla="*/ 2 h 2"/>
                  <a:gd name="T20" fmla="*/ 2 w 5"/>
                  <a:gd name="T21" fmla="*/ 2 h 2"/>
                  <a:gd name="T22" fmla="*/ 2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9" name="Freeform 308">
                <a:extLst>
                  <a:ext uri="{FF2B5EF4-FFF2-40B4-BE49-F238E27FC236}">
                    <a16:creationId xmlns:a16="http://schemas.microsoft.com/office/drawing/2014/main" id="{C585C793-95CC-461E-B9F0-33296D308E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3" y="2479"/>
                <a:ext cx="48" cy="81"/>
              </a:xfrm>
              <a:custGeom>
                <a:avLst/>
                <a:gdLst>
                  <a:gd name="T0" fmla="*/ 12 w 21"/>
                  <a:gd name="T1" fmla="*/ 10 h 36"/>
                  <a:gd name="T2" fmla="*/ 10 w 21"/>
                  <a:gd name="T3" fmla="*/ 8 h 36"/>
                  <a:gd name="T4" fmla="*/ 10 w 21"/>
                  <a:gd name="T5" fmla="*/ 6 h 36"/>
                  <a:gd name="T6" fmla="*/ 9 w 21"/>
                  <a:gd name="T7" fmla="*/ 4 h 36"/>
                  <a:gd name="T8" fmla="*/ 9 w 21"/>
                  <a:gd name="T9" fmla="*/ 2 h 36"/>
                  <a:gd name="T10" fmla="*/ 9 w 21"/>
                  <a:gd name="T11" fmla="*/ 1 h 36"/>
                  <a:gd name="T12" fmla="*/ 8 w 21"/>
                  <a:gd name="T13" fmla="*/ 1 h 36"/>
                  <a:gd name="T14" fmla="*/ 7 w 21"/>
                  <a:gd name="T15" fmla="*/ 1 h 36"/>
                  <a:gd name="T16" fmla="*/ 5 w 21"/>
                  <a:gd name="T17" fmla="*/ 2 h 36"/>
                  <a:gd name="T18" fmla="*/ 5 w 21"/>
                  <a:gd name="T19" fmla="*/ 2 h 36"/>
                  <a:gd name="T20" fmla="*/ 5 w 21"/>
                  <a:gd name="T21" fmla="*/ 3 h 36"/>
                  <a:gd name="T22" fmla="*/ 3 w 21"/>
                  <a:gd name="T23" fmla="*/ 3 h 36"/>
                  <a:gd name="T24" fmla="*/ 0 w 21"/>
                  <a:gd name="T25" fmla="*/ 4 h 36"/>
                  <a:gd name="T26" fmla="*/ 0 w 21"/>
                  <a:gd name="T27" fmla="*/ 5 h 36"/>
                  <a:gd name="T28" fmla="*/ 1 w 21"/>
                  <a:gd name="T29" fmla="*/ 6 h 36"/>
                  <a:gd name="T30" fmla="*/ 1 w 21"/>
                  <a:gd name="T31" fmla="*/ 8 h 36"/>
                  <a:gd name="T32" fmla="*/ 2 w 21"/>
                  <a:gd name="T33" fmla="*/ 9 h 36"/>
                  <a:gd name="T34" fmla="*/ 3 w 21"/>
                  <a:gd name="T35" fmla="*/ 13 h 36"/>
                  <a:gd name="T36" fmla="*/ 4 w 21"/>
                  <a:gd name="T37" fmla="*/ 15 h 36"/>
                  <a:gd name="T38" fmla="*/ 4 w 21"/>
                  <a:gd name="T39" fmla="*/ 16 h 36"/>
                  <a:gd name="T40" fmla="*/ 5 w 21"/>
                  <a:gd name="T41" fmla="*/ 17 h 36"/>
                  <a:gd name="T42" fmla="*/ 5 w 21"/>
                  <a:gd name="T43" fmla="*/ 19 h 36"/>
                  <a:gd name="T44" fmla="*/ 6 w 21"/>
                  <a:gd name="T45" fmla="*/ 20 h 36"/>
                  <a:gd name="T46" fmla="*/ 6 w 21"/>
                  <a:gd name="T47" fmla="*/ 22 h 36"/>
                  <a:gd name="T48" fmla="*/ 8 w 21"/>
                  <a:gd name="T49" fmla="*/ 26 h 36"/>
                  <a:gd name="T50" fmla="*/ 9 w 21"/>
                  <a:gd name="T51" fmla="*/ 30 h 36"/>
                  <a:gd name="T52" fmla="*/ 9 w 21"/>
                  <a:gd name="T53" fmla="*/ 32 h 36"/>
                  <a:gd name="T54" fmla="*/ 9 w 21"/>
                  <a:gd name="T55" fmla="*/ 32 h 36"/>
                  <a:gd name="T56" fmla="*/ 9 w 21"/>
                  <a:gd name="T57" fmla="*/ 33 h 36"/>
                  <a:gd name="T58" fmla="*/ 10 w 21"/>
                  <a:gd name="T59" fmla="*/ 35 h 36"/>
                  <a:gd name="T60" fmla="*/ 12 w 21"/>
                  <a:gd name="T61" fmla="*/ 35 h 36"/>
                  <a:gd name="T62" fmla="*/ 13 w 21"/>
                  <a:gd name="T63" fmla="*/ 35 h 36"/>
                  <a:gd name="T64" fmla="*/ 14 w 21"/>
                  <a:gd name="T65" fmla="*/ 35 h 36"/>
                  <a:gd name="T66" fmla="*/ 16 w 21"/>
                  <a:gd name="T67" fmla="*/ 36 h 36"/>
                  <a:gd name="T68" fmla="*/ 17 w 21"/>
                  <a:gd name="T69" fmla="*/ 36 h 36"/>
                  <a:gd name="T70" fmla="*/ 17 w 21"/>
                  <a:gd name="T71" fmla="*/ 36 h 36"/>
                  <a:gd name="T72" fmla="*/ 19 w 21"/>
                  <a:gd name="T73" fmla="*/ 36 h 36"/>
                  <a:gd name="T74" fmla="*/ 21 w 21"/>
                  <a:gd name="T75" fmla="*/ 35 h 36"/>
                  <a:gd name="T76" fmla="*/ 20 w 21"/>
                  <a:gd name="T77" fmla="*/ 34 h 36"/>
                  <a:gd name="T78" fmla="*/ 19 w 21"/>
                  <a:gd name="T79" fmla="*/ 30 h 36"/>
                  <a:gd name="T80" fmla="*/ 19 w 21"/>
                  <a:gd name="T81" fmla="*/ 29 h 36"/>
                  <a:gd name="T82" fmla="*/ 18 w 21"/>
                  <a:gd name="T83" fmla="*/ 28 h 36"/>
                  <a:gd name="T84" fmla="*/ 18 w 21"/>
                  <a:gd name="T85" fmla="*/ 26 h 36"/>
                  <a:gd name="T86" fmla="*/ 17 w 21"/>
                  <a:gd name="T87" fmla="*/ 24 h 36"/>
                  <a:gd name="T88" fmla="*/ 17 w 21"/>
                  <a:gd name="T89" fmla="*/ 23 h 36"/>
                  <a:gd name="T90" fmla="*/ 16 w 21"/>
                  <a:gd name="T91" fmla="*/ 22 h 36"/>
                  <a:gd name="T92" fmla="*/ 16 w 21"/>
                  <a:gd name="T93" fmla="*/ 21 h 36"/>
                  <a:gd name="T94" fmla="*/ 15 w 21"/>
                  <a:gd name="T95" fmla="*/ 19 h 36"/>
                  <a:gd name="T96" fmla="*/ 15 w 21"/>
                  <a:gd name="T97" fmla="*/ 18 h 36"/>
                  <a:gd name="T98" fmla="*/ 14 w 21"/>
                  <a:gd name="T99" fmla="*/ 17 h 36"/>
                  <a:gd name="T100" fmla="*/ 14 w 21"/>
                  <a:gd name="T101" fmla="*/ 16 h 36"/>
                  <a:gd name="T102" fmla="*/ 14 w 21"/>
                  <a:gd name="T103" fmla="*/ 15 h 36"/>
                  <a:gd name="T104" fmla="*/ 13 w 21"/>
                  <a:gd name="T105" fmla="*/ 14 h 36"/>
                  <a:gd name="T106" fmla="*/ 12 w 21"/>
                  <a:gd name="T107" fmla="*/ 13 h 36"/>
                  <a:gd name="T108" fmla="*/ 13 w 21"/>
                  <a:gd name="T109" fmla="*/ 12 h 36"/>
                  <a:gd name="T110" fmla="*/ 12 w 21"/>
                  <a:gd name="T111" fmla="*/ 11 h 36"/>
                  <a:gd name="T112" fmla="*/ 3 w 21"/>
                  <a:gd name="T113" fmla="*/ 11 h 36"/>
                  <a:gd name="T114" fmla="*/ 4 w 21"/>
                  <a:gd name="T115" fmla="*/ 12 h 36"/>
                  <a:gd name="T116" fmla="*/ 5 w 21"/>
                  <a:gd name="T117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36">
                    <a:moveTo>
                      <a:pt x="12" y="11"/>
                    </a:moveTo>
                    <a:lnTo>
                      <a:pt x="12" y="10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9" y="31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1" y="35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2" y="11"/>
                    </a:lnTo>
                    <a:moveTo>
                      <a:pt x="3" y="11"/>
                    </a:move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0" name="Freeform 309">
                <a:extLst>
                  <a:ext uri="{FF2B5EF4-FFF2-40B4-BE49-F238E27FC236}">
                    <a16:creationId xmlns:a16="http://schemas.microsoft.com/office/drawing/2014/main" id="{5080CF5B-91EB-4C57-AD32-E9102B25E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501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5 h 5"/>
                  <a:gd name="T4" fmla="*/ 0 w 5"/>
                  <a:gd name="T5" fmla="*/ 3 h 5"/>
                  <a:gd name="T6" fmla="*/ 5 w 5"/>
                  <a:gd name="T7" fmla="*/ 0 h 5"/>
                  <a:gd name="T8" fmla="*/ 5 w 5"/>
                  <a:gd name="T9" fmla="*/ 3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1" name="Freeform 310">
                <a:extLst>
                  <a:ext uri="{FF2B5EF4-FFF2-40B4-BE49-F238E27FC236}">
                    <a16:creationId xmlns:a16="http://schemas.microsoft.com/office/drawing/2014/main" id="{3101274B-F2A3-4FE9-B114-258FD0D3A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483"/>
                <a:ext cx="5" cy="3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0 w 5"/>
                  <a:gd name="T5" fmla="*/ 3 h 3"/>
                  <a:gd name="T6" fmla="*/ 5 w 5"/>
                  <a:gd name="T7" fmla="*/ 0 h 3"/>
                  <a:gd name="T8" fmla="*/ 5 w 5"/>
                  <a:gd name="T9" fmla="*/ 0 h 3"/>
                  <a:gd name="T10" fmla="*/ 5 w 5"/>
                  <a:gd name="T11" fmla="*/ 0 h 3"/>
                  <a:gd name="T12" fmla="*/ 5 w 5"/>
                  <a:gd name="T13" fmla="*/ 3 h 3"/>
                  <a:gd name="T14" fmla="*/ 5 w 5"/>
                  <a:gd name="T15" fmla="*/ 3 h 3"/>
                  <a:gd name="T16" fmla="*/ 2 w 5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2" name="Freeform 311">
                <a:extLst>
                  <a:ext uri="{FF2B5EF4-FFF2-40B4-BE49-F238E27FC236}">
                    <a16:creationId xmlns:a16="http://schemas.microsoft.com/office/drawing/2014/main" id="{E6728F4A-C74E-46E5-ABA9-49C543450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560"/>
                <a:ext cx="31" cy="45"/>
              </a:xfrm>
              <a:custGeom>
                <a:avLst/>
                <a:gdLst>
                  <a:gd name="T0" fmla="*/ 5 w 14"/>
                  <a:gd name="T1" fmla="*/ 2 h 20"/>
                  <a:gd name="T2" fmla="*/ 5 w 14"/>
                  <a:gd name="T3" fmla="*/ 2 h 20"/>
                  <a:gd name="T4" fmla="*/ 4 w 14"/>
                  <a:gd name="T5" fmla="*/ 1 h 20"/>
                  <a:gd name="T6" fmla="*/ 3 w 14"/>
                  <a:gd name="T7" fmla="*/ 0 h 20"/>
                  <a:gd name="T8" fmla="*/ 3 w 14"/>
                  <a:gd name="T9" fmla="*/ 0 h 20"/>
                  <a:gd name="T10" fmla="*/ 1 w 14"/>
                  <a:gd name="T11" fmla="*/ 0 h 20"/>
                  <a:gd name="T12" fmla="*/ 1 w 14"/>
                  <a:gd name="T13" fmla="*/ 1 h 20"/>
                  <a:gd name="T14" fmla="*/ 1 w 14"/>
                  <a:gd name="T15" fmla="*/ 1 h 20"/>
                  <a:gd name="T16" fmla="*/ 1 w 14"/>
                  <a:gd name="T17" fmla="*/ 2 h 20"/>
                  <a:gd name="T18" fmla="*/ 0 w 14"/>
                  <a:gd name="T19" fmla="*/ 2 h 20"/>
                  <a:gd name="T20" fmla="*/ 0 w 14"/>
                  <a:gd name="T21" fmla="*/ 3 h 20"/>
                  <a:gd name="T22" fmla="*/ 0 w 14"/>
                  <a:gd name="T23" fmla="*/ 5 h 20"/>
                  <a:gd name="T24" fmla="*/ 0 w 14"/>
                  <a:gd name="T25" fmla="*/ 6 h 20"/>
                  <a:gd name="T26" fmla="*/ 0 w 14"/>
                  <a:gd name="T27" fmla="*/ 8 h 20"/>
                  <a:gd name="T28" fmla="*/ 0 w 14"/>
                  <a:gd name="T29" fmla="*/ 8 h 20"/>
                  <a:gd name="T30" fmla="*/ 0 w 14"/>
                  <a:gd name="T31" fmla="*/ 9 h 20"/>
                  <a:gd name="T32" fmla="*/ 0 w 14"/>
                  <a:gd name="T33" fmla="*/ 10 h 20"/>
                  <a:gd name="T34" fmla="*/ 0 w 14"/>
                  <a:gd name="T35" fmla="*/ 13 h 20"/>
                  <a:gd name="T36" fmla="*/ 0 w 14"/>
                  <a:gd name="T37" fmla="*/ 14 h 20"/>
                  <a:gd name="T38" fmla="*/ 0 w 14"/>
                  <a:gd name="T39" fmla="*/ 14 h 20"/>
                  <a:gd name="T40" fmla="*/ 0 w 14"/>
                  <a:gd name="T41" fmla="*/ 15 h 20"/>
                  <a:gd name="T42" fmla="*/ 0 w 14"/>
                  <a:gd name="T43" fmla="*/ 15 h 20"/>
                  <a:gd name="T44" fmla="*/ 1 w 14"/>
                  <a:gd name="T45" fmla="*/ 16 h 20"/>
                  <a:gd name="T46" fmla="*/ 1 w 14"/>
                  <a:gd name="T47" fmla="*/ 17 h 20"/>
                  <a:gd name="T48" fmla="*/ 1 w 14"/>
                  <a:gd name="T49" fmla="*/ 19 h 20"/>
                  <a:gd name="T50" fmla="*/ 2 w 14"/>
                  <a:gd name="T51" fmla="*/ 19 h 20"/>
                  <a:gd name="T52" fmla="*/ 3 w 14"/>
                  <a:gd name="T53" fmla="*/ 19 h 20"/>
                  <a:gd name="T54" fmla="*/ 5 w 14"/>
                  <a:gd name="T55" fmla="*/ 18 h 20"/>
                  <a:gd name="T56" fmla="*/ 6 w 14"/>
                  <a:gd name="T57" fmla="*/ 17 h 20"/>
                  <a:gd name="T58" fmla="*/ 9 w 14"/>
                  <a:gd name="T59" fmla="*/ 16 h 20"/>
                  <a:gd name="T60" fmla="*/ 10 w 14"/>
                  <a:gd name="T61" fmla="*/ 16 h 20"/>
                  <a:gd name="T62" fmla="*/ 11 w 14"/>
                  <a:gd name="T63" fmla="*/ 15 h 20"/>
                  <a:gd name="T64" fmla="*/ 12 w 14"/>
                  <a:gd name="T65" fmla="*/ 15 h 20"/>
                  <a:gd name="T66" fmla="*/ 13 w 14"/>
                  <a:gd name="T67" fmla="*/ 14 h 20"/>
                  <a:gd name="T68" fmla="*/ 14 w 14"/>
                  <a:gd name="T69" fmla="*/ 14 h 20"/>
                  <a:gd name="T70" fmla="*/ 14 w 14"/>
                  <a:gd name="T71" fmla="*/ 12 h 20"/>
                  <a:gd name="T72" fmla="*/ 13 w 14"/>
                  <a:gd name="T73" fmla="*/ 10 h 20"/>
                  <a:gd name="T74" fmla="*/ 13 w 14"/>
                  <a:gd name="T75" fmla="*/ 8 h 20"/>
                  <a:gd name="T76" fmla="*/ 13 w 14"/>
                  <a:gd name="T77" fmla="*/ 6 h 20"/>
                  <a:gd name="T78" fmla="*/ 13 w 14"/>
                  <a:gd name="T79" fmla="*/ 4 h 20"/>
                  <a:gd name="T80" fmla="*/ 13 w 14"/>
                  <a:gd name="T81" fmla="*/ 3 h 20"/>
                  <a:gd name="T82" fmla="*/ 13 w 14"/>
                  <a:gd name="T83" fmla="*/ 2 h 20"/>
                  <a:gd name="T84" fmla="*/ 12 w 14"/>
                  <a:gd name="T85" fmla="*/ 1 h 20"/>
                  <a:gd name="T86" fmla="*/ 9 w 14"/>
                  <a:gd name="T87" fmla="*/ 1 h 20"/>
                  <a:gd name="T88" fmla="*/ 8 w 14"/>
                  <a:gd name="T89" fmla="*/ 1 h 20"/>
                  <a:gd name="T90" fmla="*/ 8 w 14"/>
                  <a:gd name="T91" fmla="*/ 1 h 20"/>
                  <a:gd name="T92" fmla="*/ 8 w 14"/>
                  <a:gd name="T93" fmla="*/ 1 h 20"/>
                  <a:gd name="T94" fmla="*/ 7 w 14"/>
                  <a:gd name="T95" fmla="*/ 1 h 20"/>
                  <a:gd name="T96" fmla="*/ 6 w 14"/>
                  <a:gd name="T97" fmla="*/ 1 h 20"/>
                  <a:gd name="T98" fmla="*/ 5 w 14"/>
                  <a:gd name="T99" fmla="*/ 1 h 20"/>
                  <a:gd name="T100" fmla="*/ 6 w 14"/>
                  <a:gd name="T101" fmla="*/ 2 h 20"/>
                  <a:gd name="T102" fmla="*/ 5 w 14"/>
                  <a:gd name="T10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20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3" name="Freeform 312">
                <a:extLst>
                  <a:ext uri="{FF2B5EF4-FFF2-40B4-BE49-F238E27FC236}">
                    <a16:creationId xmlns:a16="http://schemas.microsoft.com/office/drawing/2014/main" id="{2145900D-F4D3-4D6B-A540-1295974E9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508"/>
                <a:ext cx="34" cy="16"/>
              </a:xfrm>
              <a:custGeom>
                <a:avLst/>
                <a:gdLst>
                  <a:gd name="T0" fmla="*/ 14 w 15"/>
                  <a:gd name="T1" fmla="*/ 0 h 7"/>
                  <a:gd name="T2" fmla="*/ 13 w 15"/>
                  <a:gd name="T3" fmla="*/ 1 h 7"/>
                  <a:gd name="T4" fmla="*/ 12 w 15"/>
                  <a:gd name="T5" fmla="*/ 1 h 7"/>
                  <a:gd name="T6" fmla="*/ 11 w 15"/>
                  <a:gd name="T7" fmla="*/ 1 h 7"/>
                  <a:gd name="T8" fmla="*/ 10 w 15"/>
                  <a:gd name="T9" fmla="*/ 2 h 7"/>
                  <a:gd name="T10" fmla="*/ 9 w 15"/>
                  <a:gd name="T11" fmla="*/ 2 h 7"/>
                  <a:gd name="T12" fmla="*/ 8 w 15"/>
                  <a:gd name="T13" fmla="*/ 2 h 7"/>
                  <a:gd name="T14" fmla="*/ 7 w 15"/>
                  <a:gd name="T15" fmla="*/ 2 h 7"/>
                  <a:gd name="T16" fmla="*/ 6 w 15"/>
                  <a:gd name="T17" fmla="*/ 2 h 7"/>
                  <a:gd name="T18" fmla="*/ 5 w 15"/>
                  <a:gd name="T19" fmla="*/ 2 h 7"/>
                  <a:gd name="T20" fmla="*/ 4 w 15"/>
                  <a:gd name="T21" fmla="*/ 2 h 7"/>
                  <a:gd name="T22" fmla="*/ 3 w 15"/>
                  <a:gd name="T23" fmla="*/ 1 h 7"/>
                  <a:gd name="T24" fmla="*/ 2 w 15"/>
                  <a:gd name="T25" fmla="*/ 1 h 7"/>
                  <a:gd name="T26" fmla="*/ 1 w 15"/>
                  <a:gd name="T27" fmla="*/ 1 h 7"/>
                  <a:gd name="T28" fmla="*/ 0 w 15"/>
                  <a:gd name="T29" fmla="*/ 0 h 7"/>
                  <a:gd name="T30" fmla="*/ 0 w 15"/>
                  <a:gd name="T31" fmla="*/ 0 h 7"/>
                  <a:gd name="T32" fmla="*/ 0 w 15"/>
                  <a:gd name="T33" fmla="*/ 1 h 7"/>
                  <a:gd name="T34" fmla="*/ 1 w 15"/>
                  <a:gd name="T35" fmla="*/ 2 h 7"/>
                  <a:gd name="T36" fmla="*/ 1 w 15"/>
                  <a:gd name="T37" fmla="*/ 3 h 7"/>
                  <a:gd name="T38" fmla="*/ 1 w 15"/>
                  <a:gd name="T39" fmla="*/ 4 h 7"/>
                  <a:gd name="T40" fmla="*/ 2 w 15"/>
                  <a:gd name="T41" fmla="*/ 5 h 7"/>
                  <a:gd name="T42" fmla="*/ 2 w 15"/>
                  <a:gd name="T43" fmla="*/ 6 h 7"/>
                  <a:gd name="T44" fmla="*/ 2 w 15"/>
                  <a:gd name="T45" fmla="*/ 7 h 7"/>
                  <a:gd name="T46" fmla="*/ 2 w 15"/>
                  <a:gd name="T47" fmla="*/ 7 h 7"/>
                  <a:gd name="T48" fmla="*/ 8 w 15"/>
                  <a:gd name="T49" fmla="*/ 6 h 7"/>
                  <a:gd name="T50" fmla="*/ 9 w 15"/>
                  <a:gd name="T51" fmla="*/ 5 h 7"/>
                  <a:gd name="T52" fmla="*/ 15 w 15"/>
                  <a:gd name="T53" fmla="*/ 3 h 7"/>
                  <a:gd name="T54" fmla="*/ 15 w 15"/>
                  <a:gd name="T55" fmla="*/ 3 h 7"/>
                  <a:gd name="T56" fmla="*/ 15 w 15"/>
                  <a:gd name="T57" fmla="*/ 2 h 7"/>
                  <a:gd name="T58" fmla="*/ 15 w 15"/>
                  <a:gd name="T59" fmla="*/ 2 h 7"/>
                  <a:gd name="T60" fmla="*/ 15 w 15"/>
                  <a:gd name="T61" fmla="*/ 2 h 7"/>
                  <a:gd name="T62" fmla="*/ 14 w 15"/>
                  <a:gd name="T63" fmla="*/ 2 h 7"/>
                  <a:gd name="T64" fmla="*/ 14 w 15"/>
                  <a:gd name="T65" fmla="*/ 2 h 7"/>
                  <a:gd name="T66" fmla="*/ 13 w 15"/>
                  <a:gd name="T67" fmla="*/ 2 h 7"/>
                  <a:gd name="T68" fmla="*/ 13 w 15"/>
                  <a:gd name="T69" fmla="*/ 2 h 7"/>
                  <a:gd name="T70" fmla="*/ 13 w 15"/>
                  <a:gd name="T71" fmla="*/ 1 h 7"/>
                  <a:gd name="T72" fmla="*/ 12 w 15"/>
                  <a:gd name="T73" fmla="*/ 1 h 7"/>
                  <a:gd name="T74" fmla="*/ 13 w 15"/>
                  <a:gd name="T75" fmla="*/ 1 h 7"/>
                  <a:gd name="T76" fmla="*/ 14 w 15"/>
                  <a:gd name="T77" fmla="*/ 1 h 7"/>
                  <a:gd name="T78" fmla="*/ 14 w 15"/>
                  <a:gd name="T7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7">
                    <a:moveTo>
                      <a:pt x="14" y="0"/>
                    </a:move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4" name="Freeform 313">
                <a:extLst>
                  <a:ext uri="{FF2B5EF4-FFF2-40B4-BE49-F238E27FC236}">
                    <a16:creationId xmlns:a16="http://schemas.microsoft.com/office/drawing/2014/main" id="{11E0BB85-210F-4CC6-B7ED-1413AB25E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517"/>
                <a:ext cx="34" cy="43"/>
              </a:xfrm>
              <a:custGeom>
                <a:avLst/>
                <a:gdLst>
                  <a:gd name="T0" fmla="*/ 13 w 15"/>
                  <a:gd name="T1" fmla="*/ 2 h 19"/>
                  <a:gd name="T2" fmla="*/ 12 w 15"/>
                  <a:gd name="T3" fmla="*/ 0 h 19"/>
                  <a:gd name="T4" fmla="*/ 6 w 15"/>
                  <a:gd name="T5" fmla="*/ 2 h 19"/>
                  <a:gd name="T6" fmla="*/ 6 w 15"/>
                  <a:gd name="T7" fmla="*/ 2 h 19"/>
                  <a:gd name="T8" fmla="*/ 5 w 15"/>
                  <a:gd name="T9" fmla="*/ 1 h 19"/>
                  <a:gd name="T10" fmla="*/ 6 w 15"/>
                  <a:gd name="T11" fmla="*/ 1 h 19"/>
                  <a:gd name="T12" fmla="*/ 5 w 15"/>
                  <a:gd name="T13" fmla="*/ 2 h 19"/>
                  <a:gd name="T14" fmla="*/ 5 w 15"/>
                  <a:gd name="T15" fmla="*/ 2 h 19"/>
                  <a:gd name="T16" fmla="*/ 5 w 15"/>
                  <a:gd name="T17" fmla="*/ 2 h 19"/>
                  <a:gd name="T18" fmla="*/ 5 w 15"/>
                  <a:gd name="T19" fmla="*/ 3 h 19"/>
                  <a:gd name="T20" fmla="*/ 4 w 15"/>
                  <a:gd name="T21" fmla="*/ 3 h 19"/>
                  <a:gd name="T22" fmla="*/ 0 w 15"/>
                  <a:gd name="T23" fmla="*/ 5 h 19"/>
                  <a:gd name="T24" fmla="*/ 1 w 15"/>
                  <a:gd name="T25" fmla="*/ 7 h 19"/>
                  <a:gd name="T26" fmla="*/ 1 w 15"/>
                  <a:gd name="T27" fmla="*/ 8 h 19"/>
                  <a:gd name="T28" fmla="*/ 1 w 15"/>
                  <a:gd name="T29" fmla="*/ 9 h 19"/>
                  <a:gd name="T30" fmla="*/ 2 w 15"/>
                  <a:gd name="T31" fmla="*/ 10 h 19"/>
                  <a:gd name="T32" fmla="*/ 3 w 15"/>
                  <a:gd name="T33" fmla="*/ 13 h 19"/>
                  <a:gd name="T34" fmla="*/ 3 w 15"/>
                  <a:gd name="T35" fmla="*/ 13 h 19"/>
                  <a:gd name="T36" fmla="*/ 3 w 15"/>
                  <a:gd name="T37" fmla="*/ 14 h 19"/>
                  <a:gd name="T38" fmla="*/ 4 w 15"/>
                  <a:gd name="T39" fmla="*/ 17 h 19"/>
                  <a:gd name="T40" fmla="*/ 5 w 15"/>
                  <a:gd name="T41" fmla="*/ 19 h 19"/>
                  <a:gd name="T42" fmla="*/ 5 w 15"/>
                  <a:gd name="T43" fmla="*/ 18 h 19"/>
                  <a:gd name="T44" fmla="*/ 7 w 15"/>
                  <a:gd name="T45" fmla="*/ 13 h 19"/>
                  <a:gd name="T46" fmla="*/ 7 w 15"/>
                  <a:gd name="T47" fmla="*/ 13 h 19"/>
                  <a:gd name="T48" fmla="*/ 8 w 15"/>
                  <a:gd name="T49" fmla="*/ 12 h 19"/>
                  <a:gd name="T50" fmla="*/ 8 w 15"/>
                  <a:gd name="T51" fmla="*/ 12 h 19"/>
                  <a:gd name="T52" fmla="*/ 9 w 15"/>
                  <a:gd name="T53" fmla="*/ 11 h 19"/>
                  <a:gd name="T54" fmla="*/ 9 w 15"/>
                  <a:gd name="T55" fmla="*/ 10 h 19"/>
                  <a:gd name="T56" fmla="*/ 10 w 15"/>
                  <a:gd name="T57" fmla="*/ 10 h 19"/>
                  <a:gd name="T58" fmla="*/ 15 w 15"/>
                  <a:gd name="T59" fmla="*/ 7 h 19"/>
                  <a:gd name="T60" fmla="*/ 15 w 15"/>
                  <a:gd name="T61" fmla="*/ 7 h 19"/>
                  <a:gd name="T62" fmla="*/ 14 w 15"/>
                  <a:gd name="T63" fmla="*/ 5 h 19"/>
                  <a:gd name="T64" fmla="*/ 14 w 15"/>
                  <a:gd name="T65" fmla="*/ 5 h 19"/>
                  <a:gd name="T66" fmla="*/ 13 w 15"/>
                  <a:gd name="T6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" h="19">
                    <a:moveTo>
                      <a:pt x="13" y="2"/>
                    </a:moveTo>
                    <a:lnTo>
                      <a:pt x="13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5" name="Freeform 314">
                <a:extLst>
                  <a:ext uri="{FF2B5EF4-FFF2-40B4-BE49-F238E27FC236}">
                    <a16:creationId xmlns:a16="http://schemas.microsoft.com/office/drawing/2014/main" id="{D3DCA628-C732-4C4E-AB4E-5088E9248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510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3 w 5"/>
                  <a:gd name="T5" fmla="*/ 3 h 3"/>
                  <a:gd name="T6" fmla="*/ 3 w 5"/>
                  <a:gd name="T7" fmla="*/ 3 h 3"/>
                  <a:gd name="T8" fmla="*/ 3 w 5"/>
                  <a:gd name="T9" fmla="*/ 0 h 3"/>
                  <a:gd name="T10" fmla="*/ 0 w 5"/>
                  <a:gd name="T11" fmla="*/ 0 h 3"/>
                  <a:gd name="T12" fmla="*/ 3 w 5"/>
                  <a:gd name="T13" fmla="*/ 0 h 3"/>
                  <a:gd name="T14" fmla="*/ 5 w 5"/>
                  <a:gd name="T15" fmla="*/ 0 h 3"/>
                  <a:gd name="T16" fmla="*/ 5 w 5"/>
                  <a:gd name="T17" fmla="*/ 0 h 3"/>
                  <a:gd name="T18" fmla="*/ 5 w 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6" name="Freeform 315">
                <a:extLst>
                  <a:ext uri="{FF2B5EF4-FFF2-40B4-BE49-F238E27FC236}">
                    <a16:creationId xmlns:a16="http://schemas.microsoft.com/office/drawing/2014/main" id="{BA8F7010-7EBF-412D-83E8-DC3AD625B5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0" y="2540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3 w 3"/>
                  <a:gd name="T5" fmla="*/ 0 h 3"/>
                  <a:gd name="T6" fmla="*/ 3 w 3"/>
                  <a:gd name="T7" fmla="*/ 0 h 3"/>
                  <a:gd name="T8" fmla="*/ 2 w 3"/>
                  <a:gd name="T9" fmla="*/ 0 h 3"/>
                  <a:gd name="T10" fmla="*/ 2 w 3"/>
                  <a:gd name="T11" fmla="*/ 0 h 3"/>
                  <a:gd name="T12" fmla="*/ 2 w 3"/>
                  <a:gd name="T13" fmla="*/ 1 h 3"/>
                  <a:gd name="T14" fmla="*/ 0 w 3"/>
                  <a:gd name="T15" fmla="*/ 3 h 3"/>
                  <a:gd name="T16" fmla="*/ 0 w 3"/>
                  <a:gd name="T17" fmla="*/ 3 h 3"/>
                  <a:gd name="T18" fmla="*/ 1 w 3"/>
                  <a:gd name="T19" fmla="*/ 2 h 3"/>
                  <a:gd name="T20" fmla="*/ 1 w 3"/>
                  <a:gd name="T21" fmla="*/ 2 h 3"/>
                  <a:gd name="T22" fmla="*/ 1 w 3"/>
                  <a:gd name="T23" fmla="*/ 2 h 3"/>
                  <a:gd name="T24" fmla="*/ 0 w 3"/>
                  <a:gd name="T25" fmla="*/ 2 h 3"/>
                  <a:gd name="T26" fmla="*/ 0 w 3"/>
                  <a:gd name="T27" fmla="*/ 3 h 3"/>
                  <a:gd name="T28" fmla="*/ 0 w 3"/>
                  <a:gd name="T29" fmla="*/ 3 h 3"/>
                  <a:gd name="T30" fmla="*/ 0 w 3"/>
                  <a:gd name="T3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moveTo>
                      <a:pt x="0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7" name="Freeform 316">
                <a:extLst>
                  <a:ext uri="{FF2B5EF4-FFF2-40B4-BE49-F238E27FC236}">
                    <a16:creationId xmlns:a16="http://schemas.microsoft.com/office/drawing/2014/main" id="{3A5BE02A-85E1-4DD0-894C-A15529B4A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468"/>
                <a:ext cx="34" cy="20"/>
              </a:xfrm>
              <a:custGeom>
                <a:avLst/>
                <a:gdLst>
                  <a:gd name="T0" fmla="*/ 12 w 15"/>
                  <a:gd name="T1" fmla="*/ 0 h 9"/>
                  <a:gd name="T2" fmla="*/ 11 w 15"/>
                  <a:gd name="T3" fmla="*/ 1 h 9"/>
                  <a:gd name="T4" fmla="*/ 9 w 15"/>
                  <a:gd name="T5" fmla="*/ 1 h 9"/>
                  <a:gd name="T6" fmla="*/ 6 w 15"/>
                  <a:gd name="T7" fmla="*/ 1 h 9"/>
                  <a:gd name="T8" fmla="*/ 3 w 15"/>
                  <a:gd name="T9" fmla="*/ 1 h 9"/>
                  <a:gd name="T10" fmla="*/ 3 w 15"/>
                  <a:gd name="T11" fmla="*/ 1 h 9"/>
                  <a:gd name="T12" fmla="*/ 2 w 15"/>
                  <a:gd name="T13" fmla="*/ 1 h 9"/>
                  <a:gd name="T14" fmla="*/ 0 w 15"/>
                  <a:gd name="T15" fmla="*/ 1 h 9"/>
                  <a:gd name="T16" fmla="*/ 1 w 15"/>
                  <a:gd name="T17" fmla="*/ 7 h 9"/>
                  <a:gd name="T18" fmla="*/ 1 w 15"/>
                  <a:gd name="T19" fmla="*/ 7 h 9"/>
                  <a:gd name="T20" fmla="*/ 2 w 15"/>
                  <a:gd name="T21" fmla="*/ 7 h 9"/>
                  <a:gd name="T22" fmla="*/ 2 w 15"/>
                  <a:gd name="T23" fmla="*/ 7 h 9"/>
                  <a:gd name="T24" fmla="*/ 2 w 15"/>
                  <a:gd name="T25" fmla="*/ 6 h 9"/>
                  <a:gd name="T26" fmla="*/ 2 w 15"/>
                  <a:gd name="T27" fmla="*/ 6 h 9"/>
                  <a:gd name="T28" fmla="*/ 2 w 15"/>
                  <a:gd name="T29" fmla="*/ 5 h 9"/>
                  <a:gd name="T30" fmla="*/ 2 w 15"/>
                  <a:gd name="T31" fmla="*/ 5 h 9"/>
                  <a:gd name="T32" fmla="*/ 4 w 15"/>
                  <a:gd name="T33" fmla="*/ 4 h 9"/>
                  <a:gd name="T34" fmla="*/ 5 w 15"/>
                  <a:gd name="T35" fmla="*/ 4 h 9"/>
                  <a:gd name="T36" fmla="*/ 6 w 15"/>
                  <a:gd name="T37" fmla="*/ 4 h 9"/>
                  <a:gd name="T38" fmla="*/ 7 w 15"/>
                  <a:gd name="T39" fmla="*/ 5 h 9"/>
                  <a:gd name="T40" fmla="*/ 7 w 15"/>
                  <a:gd name="T41" fmla="*/ 5 h 9"/>
                  <a:gd name="T42" fmla="*/ 8 w 15"/>
                  <a:gd name="T43" fmla="*/ 6 h 9"/>
                  <a:gd name="T44" fmla="*/ 9 w 15"/>
                  <a:gd name="T45" fmla="*/ 7 h 9"/>
                  <a:gd name="T46" fmla="*/ 9 w 15"/>
                  <a:gd name="T47" fmla="*/ 8 h 9"/>
                  <a:gd name="T48" fmla="*/ 9 w 15"/>
                  <a:gd name="T49" fmla="*/ 9 h 9"/>
                  <a:gd name="T50" fmla="*/ 9 w 15"/>
                  <a:gd name="T51" fmla="*/ 9 h 9"/>
                  <a:gd name="T52" fmla="*/ 10 w 15"/>
                  <a:gd name="T53" fmla="*/ 9 h 9"/>
                  <a:gd name="T54" fmla="*/ 11 w 15"/>
                  <a:gd name="T55" fmla="*/ 9 h 9"/>
                  <a:gd name="T56" fmla="*/ 11 w 15"/>
                  <a:gd name="T57" fmla="*/ 9 h 9"/>
                  <a:gd name="T58" fmla="*/ 11 w 15"/>
                  <a:gd name="T59" fmla="*/ 9 h 9"/>
                  <a:gd name="T60" fmla="*/ 11 w 15"/>
                  <a:gd name="T61" fmla="*/ 9 h 9"/>
                  <a:gd name="T62" fmla="*/ 11 w 15"/>
                  <a:gd name="T63" fmla="*/ 9 h 9"/>
                  <a:gd name="T64" fmla="*/ 12 w 15"/>
                  <a:gd name="T65" fmla="*/ 9 h 9"/>
                  <a:gd name="T66" fmla="*/ 14 w 15"/>
                  <a:gd name="T67" fmla="*/ 9 h 9"/>
                  <a:gd name="T68" fmla="*/ 15 w 15"/>
                  <a:gd name="T69" fmla="*/ 1 h 9"/>
                  <a:gd name="T70" fmla="*/ 14 w 15"/>
                  <a:gd name="T71" fmla="*/ 1 h 9"/>
                  <a:gd name="T72" fmla="*/ 14 w 15"/>
                  <a:gd name="T73" fmla="*/ 0 h 9"/>
                  <a:gd name="T74" fmla="*/ 12 w 15"/>
                  <a:gd name="T7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9"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8" name="Freeform 317">
                <a:extLst>
                  <a:ext uri="{FF2B5EF4-FFF2-40B4-BE49-F238E27FC236}">
                    <a16:creationId xmlns:a16="http://schemas.microsoft.com/office/drawing/2014/main" id="{FB612E57-CD45-4B1C-ACE7-5BFCBB0B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488"/>
                <a:ext cx="39" cy="38"/>
              </a:xfrm>
              <a:custGeom>
                <a:avLst/>
                <a:gdLst>
                  <a:gd name="T0" fmla="*/ 11 w 17"/>
                  <a:gd name="T1" fmla="*/ 0 h 17"/>
                  <a:gd name="T2" fmla="*/ 10 w 17"/>
                  <a:gd name="T3" fmla="*/ 0 h 17"/>
                  <a:gd name="T4" fmla="*/ 8 w 17"/>
                  <a:gd name="T5" fmla="*/ 0 h 17"/>
                  <a:gd name="T6" fmla="*/ 4 w 17"/>
                  <a:gd name="T7" fmla="*/ 1 h 17"/>
                  <a:gd name="T8" fmla="*/ 3 w 17"/>
                  <a:gd name="T9" fmla="*/ 3 h 17"/>
                  <a:gd name="T10" fmla="*/ 2 w 17"/>
                  <a:gd name="T11" fmla="*/ 5 h 17"/>
                  <a:gd name="T12" fmla="*/ 0 w 17"/>
                  <a:gd name="T13" fmla="*/ 7 h 17"/>
                  <a:gd name="T14" fmla="*/ 0 w 17"/>
                  <a:gd name="T15" fmla="*/ 8 h 17"/>
                  <a:gd name="T16" fmla="*/ 0 w 17"/>
                  <a:gd name="T17" fmla="*/ 9 h 17"/>
                  <a:gd name="T18" fmla="*/ 1 w 17"/>
                  <a:gd name="T19" fmla="*/ 11 h 17"/>
                  <a:gd name="T20" fmla="*/ 1 w 17"/>
                  <a:gd name="T21" fmla="*/ 12 h 17"/>
                  <a:gd name="T22" fmla="*/ 1 w 17"/>
                  <a:gd name="T23" fmla="*/ 13 h 17"/>
                  <a:gd name="T24" fmla="*/ 2 w 17"/>
                  <a:gd name="T25" fmla="*/ 15 h 17"/>
                  <a:gd name="T26" fmla="*/ 2 w 17"/>
                  <a:gd name="T27" fmla="*/ 15 h 17"/>
                  <a:gd name="T28" fmla="*/ 3 w 17"/>
                  <a:gd name="T29" fmla="*/ 17 h 17"/>
                  <a:gd name="T30" fmla="*/ 3 w 17"/>
                  <a:gd name="T31" fmla="*/ 16 h 17"/>
                  <a:gd name="T32" fmla="*/ 6 w 17"/>
                  <a:gd name="T33" fmla="*/ 16 h 17"/>
                  <a:gd name="T34" fmla="*/ 7 w 17"/>
                  <a:gd name="T35" fmla="*/ 15 h 17"/>
                  <a:gd name="T36" fmla="*/ 8 w 17"/>
                  <a:gd name="T37" fmla="*/ 15 h 17"/>
                  <a:gd name="T38" fmla="*/ 8 w 17"/>
                  <a:gd name="T39" fmla="*/ 15 h 17"/>
                  <a:gd name="T40" fmla="*/ 8 w 17"/>
                  <a:gd name="T41" fmla="*/ 15 h 17"/>
                  <a:gd name="T42" fmla="*/ 9 w 17"/>
                  <a:gd name="T43" fmla="*/ 15 h 17"/>
                  <a:gd name="T44" fmla="*/ 10 w 17"/>
                  <a:gd name="T45" fmla="*/ 15 h 17"/>
                  <a:gd name="T46" fmla="*/ 12 w 17"/>
                  <a:gd name="T47" fmla="*/ 15 h 17"/>
                  <a:gd name="T48" fmla="*/ 12 w 17"/>
                  <a:gd name="T49" fmla="*/ 16 h 17"/>
                  <a:gd name="T50" fmla="*/ 13 w 17"/>
                  <a:gd name="T51" fmla="*/ 16 h 17"/>
                  <a:gd name="T52" fmla="*/ 15 w 17"/>
                  <a:gd name="T53" fmla="*/ 15 h 17"/>
                  <a:gd name="T54" fmla="*/ 15 w 17"/>
                  <a:gd name="T55" fmla="*/ 15 h 17"/>
                  <a:gd name="T56" fmla="*/ 14 w 17"/>
                  <a:gd name="T57" fmla="*/ 1 h 17"/>
                  <a:gd name="T58" fmla="*/ 13 w 17"/>
                  <a:gd name="T59" fmla="*/ 1 h 17"/>
                  <a:gd name="T60" fmla="*/ 12 w 17"/>
                  <a:gd name="T61" fmla="*/ 0 h 17"/>
                  <a:gd name="T62" fmla="*/ 12 w 17"/>
                  <a:gd name="T63" fmla="*/ 0 h 17"/>
                  <a:gd name="T64" fmla="*/ 12 w 17"/>
                  <a:gd name="T65" fmla="*/ 1 h 17"/>
                  <a:gd name="T66" fmla="*/ 11 w 17"/>
                  <a:gd name="T67" fmla="*/ 0 h 17"/>
                  <a:gd name="T68" fmla="*/ 11 w 17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7">
                    <a:moveTo>
                      <a:pt x="1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9" name="Freeform 318">
                <a:extLst>
                  <a:ext uri="{FF2B5EF4-FFF2-40B4-BE49-F238E27FC236}">
                    <a16:creationId xmlns:a16="http://schemas.microsoft.com/office/drawing/2014/main" id="{5105049F-7528-472C-A9C2-F9AE4F7A8E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7" y="2470"/>
                <a:ext cx="41" cy="34"/>
              </a:xfrm>
              <a:custGeom>
                <a:avLst/>
                <a:gdLst>
                  <a:gd name="T0" fmla="*/ 2 w 18"/>
                  <a:gd name="T1" fmla="*/ 1 h 15"/>
                  <a:gd name="T2" fmla="*/ 1 w 18"/>
                  <a:gd name="T3" fmla="*/ 0 h 15"/>
                  <a:gd name="T4" fmla="*/ 2 w 18"/>
                  <a:gd name="T5" fmla="*/ 1 h 15"/>
                  <a:gd name="T6" fmla="*/ 1 w 18"/>
                  <a:gd name="T7" fmla="*/ 1 h 15"/>
                  <a:gd name="T8" fmla="*/ 1 w 18"/>
                  <a:gd name="T9" fmla="*/ 2 h 15"/>
                  <a:gd name="T10" fmla="*/ 0 w 18"/>
                  <a:gd name="T11" fmla="*/ 3 h 15"/>
                  <a:gd name="T12" fmla="*/ 0 w 18"/>
                  <a:gd name="T13" fmla="*/ 5 h 15"/>
                  <a:gd name="T14" fmla="*/ 0 w 18"/>
                  <a:gd name="T15" fmla="*/ 5 h 15"/>
                  <a:gd name="T16" fmla="*/ 0 w 18"/>
                  <a:gd name="T17" fmla="*/ 13 h 15"/>
                  <a:gd name="T18" fmla="*/ 1 w 18"/>
                  <a:gd name="T19" fmla="*/ 15 h 15"/>
                  <a:gd name="T20" fmla="*/ 3 w 18"/>
                  <a:gd name="T21" fmla="*/ 15 h 15"/>
                  <a:gd name="T22" fmla="*/ 3 w 18"/>
                  <a:gd name="T23" fmla="*/ 14 h 15"/>
                  <a:gd name="T24" fmla="*/ 3 w 18"/>
                  <a:gd name="T25" fmla="*/ 13 h 15"/>
                  <a:gd name="T26" fmla="*/ 5 w 18"/>
                  <a:gd name="T27" fmla="*/ 12 h 15"/>
                  <a:gd name="T28" fmla="*/ 7 w 18"/>
                  <a:gd name="T29" fmla="*/ 12 h 15"/>
                  <a:gd name="T30" fmla="*/ 8 w 18"/>
                  <a:gd name="T31" fmla="*/ 13 h 15"/>
                  <a:gd name="T32" fmla="*/ 8 w 18"/>
                  <a:gd name="T33" fmla="*/ 13 h 15"/>
                  <a:gd name="T34" fmla="*/ 9 w 18"/>
                  <a:gd name="T35" fmla="*/ 12 h 15"/>
                  <a:gd name="T36" fmla="*/ 10 w 18"/>
                  <a:gd name="T37" fmla="*/ 12 h 15"/>
                  <a:gd name="T38" fmla="*/ 15 w 18"/>
                  <a:gd name="T39" fmla="*/ 10 h 15"/>
                  <a:gd name="T40" fmla="*/ 15 w 18"/>
                  <a:gd name="T41" fmla="*/ 10 h 15"/>
                  <a:gd name="T42" fmla="*/ 15 w 18"/>
                  <a:gd name="T43" fmla="*/ 9 h 15"/>
                  <a:gd name="T44" fmla="*/ 14 w 18"/>
                  <a:gd name="T45" fmla="*/ 9 h 15"/>
                  <a:gd name="T46" fmla="*/ 16 w 18"/>
                  <a:gd name="T47" fmla="*/ 9 h 15"/>
                  <a:gd name="T48" fmla="*/ 16 w 18"/>
                  <a:gd name="T49" fmla="*/ 10 h 15"/>
                  <a:gd name="T50" fmla="*/ 16 w 18"/>
                  <a:gd name="T51" fmla="*/ 10 h 15"/>
                  <a:gd name="T52" fmla="*/ 18 w 18"/>
                  <a:gd name="T53" fmla="*/ 9 h 15"/>
                  <a:gd name="T54" fmla="*/ 17 w 18"/>
                  <a:gd name="T55" fmla="*/ 8 h 15"/>
                  <a:gd name="T56" fmla="*/ 16 w 18"/>
                  <a:gd name="T57" fmla="*/ 8 h 15"/>
                  <a:gd name="T58" fmla="*/ 15 w 18"/>
                  <a:gd name="T59" fmla="*/ 6 h 15"/>
                  <a:gd name="T60" fmla="*/ 13 w 18"/>
                  <a:gd name="T61" fmla="*/ 6 h 15"/>
                  <a:gd name="T62" fmla="*/ 11 w 18"/>
                  <a:gd name="T63" fmla="*/ 6 h 15"/>
                  <a:gd name="T64" fmla="*/ 9 w 18"/>
                  <a:gd name="T65" fmla="*/ 6 h 15"/>
                  <a:gd name="T66" fmla="*/ 7 w 18"/>
                  <a:gd name="T67" fmla="*/ 5 h 15"/>
                  <a:gd name="T68" fmla="*/ 5 w 18"/>
                  <a:gd name="T69" fmla="*/ 4 h 15"/>
                  <a:gd name="T70" fmla="*/ 3 w 18"/>
                  <a:gd name="T71" fmla="*/ 2 h 15"/>
                  <a:gd name="T72" fmla="*/ 2 w 18"/>
                  <a:gd name="T73" fmla="*/ 1 h 15"/>
                  <a:gd name="T74" fmla="*/ 1 w 18"/>
                  <a:gd name="T7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15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moveTo>
                      <a:pt x="1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0" name="Rectangle 319">
                <a:extLst>
                  <a:ext uri="{FF2B5EF4-FFF2-40B4-BE49-F238E27FC236}">
                    <a16:creationId xmlns:a16="http://schemas.microsoft.com/office/drawing/2014/main" id="{E7C1E1BC-6C6C-45B7-B1CA-17335A431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2407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1" name="Freeform 320">
                <a:extLst>
                  <a:ext uri="{FF2B5EF4-FFF2-40B4-BE49-F238E27FC236}">
                    <a16:creationId xmlns:a16="http://schemas.microsoft.com/office/drawing/2014/main" id="{873789E9-F89D-46D3-9D20-DF9EDC627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447"/>
                <a:ext cx="13" cy="5"/>
              </a:xfrm>
              <a:custGeom>
                <a:avLst/>
                <a:gdLst>
                  <a:gd name="T0" fmla="*/ 0 w 13"/>
                  <a:gd name="T1" fmla="*/ 3 h 5"/>
                  <a:gd name="T2" fmla="*/ 0 w 13"/>
                  <a:gd name="T3" fmla="*/ 3 h 5"/>
                  <a:gd name="T4" fmla="*/ 0 w 13"/>
                  <a:gd name="T5" fmla="*/ 3 h 5"/>
                  <a:gd name="T6" fmla="*/ 2 w 13"/>
                  <a:gd name="T7" fmla="*/ 3 h 5"/>
                  <a:gd name="T8" fmla="*/ 2 w 13"/>
                  <a:gd name="T9" fmla="*/ 3 h 5"/>
                  <a:gd name="T10" fmla="*/ 4 w 13"/>
                  <a:gd name="T11" fmla="*/ 3 h 5"/>
                  <a:gd name="T12" fmla="*/ 4 w 13"/>
                  <a:gd name="T13" fmla="*/ 3 h 5"/>
                  <a:gd name="T14" fmla="*/ 4 w 13"/>
                  <a:gd name="T15" fmla="*/ 3 h 5"/>
                  <a:gd name="T16" fmla="*/ 4 w 13"/>
                  <a:gd name="T17" fmla="*/ 3 h 5"/>
                  <a:gd name="T18" fmla="*/ 9 w 13"/>
                  <a:gd name="T19" fmla="*/ 3 h 5"/>
                  <a:gd name="T20" fmla="*/ 9 w 13"/>
                  <a:gd name="T21" fmla="*/ 3 h 5"/>
                  <a:gd name="T22" fmla="*/ 9 w 13"/>
                  <a:gd name="T23" fmla="*/ 3 h 5"/>
                  <a:gd name="T24" fmla="*/ 9 w 13"/>
                  <a:gd name="T25" fmla="*/ 3 h 5"/>
                  <a:gd name="T26" fmla="*/ 11 w 13"/>
                  <a:gd name="T27" fmla="*/ 3 h 5"/>
                  <a:gd name="T28" fmla="*/ 11 w 13"/>
                  <a:gd name="T29" fmla="*/ 0 h 5"/>
                  <a:gd name="T30" fmla="*/ 13 w 13"/>
                  <a:gd name="T31" fmla="*/ 0 h 5"/>
                  <a:gd name="T32" fmla="*/ 13 w 13"/>
                  <a:gd name="T33" fmla="*/ 3 h 5"/>
                  <a:gd name="T34" fmla="*/ 13 w 13"/>
                  <a:gd name="T35" fmla="*/ 3 h 5"/>
                  <a:gd name="T36" fmla="*/ 13 w 13"/>
                  <a:gd name="T37" fmla="*/ 5 h 5"/>
                  <a:gd name="T38" fmla="*/ 2 w 13"/>
                  <a:gd name="T39" fmla="*/ 5 h 5"/>
                  <a:gd name="T40" fmla="*/ 2 w 13"/>
                  <a:gd name="T41" fmla="*/ 5 h 5"/>
                  <a:gd name="T42" fmla="*/ 2 w 13"/>
                  <a:gd name="T43" fmla="*/ 5 h 5"/>
                  <a:gd name="T44" fmla="*/ 2 w 13"/>
                  <a:gd name="T45" fmla="*/ 5 h 5"/>
                  <a:gd name="T46" fmla="*/ 2 w 13"/>
                  <a:gd name="T47" fmla="*/ 5 h 5"/>
                  <a:gd name="T48" fmla="*/ 2 w 13"/>
                  <a:gd name="T49" fmla="*/ 5 h 5"/>
                  <a:gd name="T50" fmla="*/ 2 w 13"/>
                  <a:gd name="T51" fmla="*/ 5 h 5"/>
                  <a:gd name="T52" fmla="*/ 2 w 13"/>
                  <a:gd name="T53" fmla="*/ 5 h 5"/>
                  <a:gd name="T54" fmla="*/ 0 w 13"/>
                  <a:gd name="T55" fmla="*/ 5 h 5"/>
                  <a:gd name="T56" fmla="*/ 0 w 13"/>
                  <a:gd name="T57" fmla="*/ 3 h 5"/>
                  <a:gd name="T58" fmla="*/ 0 w 13"/>
                  <a:gd name="T59" fmla="*/ 3 h 5"/>
                  <a:gd name="T60" fmla="*/ 0 w 13"/>
                  <a:gd name="T61" fmla="*/ 3 h 5"/>
                  <a:gd name="T62" fmla="*/ 0 w 13"/>
                  <a:gd name="T63" fmla="*/ 3 h 5"/>
                  <a:gd name="T64" fmla="*/ 0 w 13"/>
                  <a:gd name="T6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2" name="Freeform 321">
                <a:extLst>
                  <a:ext uri="{FF2B5EF4-FFF2-40B4-BE49-F238E27FC236}">
                    <a16:creationId xmlns:a16="http://schemas.microsoft.com/office/drawing/2014/main" id="{5B1DCCB3-5B68-48BF-8032-EAE45470A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4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2 h 2"/>
                  <a:gd name="T22" fmla="*/ 1 w 1"/>
                  <a:gd name="T23" fmla="*/ 2 h 2"/>
                  <a:gd name="T24" fmla="*/ 1 w 1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3" name="Freeform 322">
                <a:extLst>
                  <a:ext uri="{FF2B5EF4-FFF2-40B4-BE49-F238E27FC236}">
                    <a16:creationId xmlns:a16="http://schemas.microsoft.com/office/drawing/2014/main" id="{3F66D4F9-C3B7-499B-9258-D87681BE8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454"/>
                <a:ext cx="9" cy="11"/>
              </a:xfrm>
              <a:custGeom>
                <a:avLst/>
                <a:gdLst>
                  <a:gd name="T0" fmla="*/ 3 w 4"/>
                  <a:gd name="T1" fmla="*/ 0 h 5"/>
                  <a:gd name="T2" fmla="*/ 3 w 4"/>
                  <a:gd name="T3" fmla="*/ 0 h 5"/>
                  <a:gd name="T4" fmla="*/ 3 w 4"/>
                  <a:gd name="T5" fmla="*/ 0 h 5"/>
                  <a:gd name="T6" fmla="*/ 1 w 4"/>
                  <a:gd name="T7" fmla="*/ 0 h 5"/>
                  <a:gd name="T8" fmla="*/ 1 w 4"/>
                  <a:gd name="T9" fmla="*/ 0 h 5"/>
                  <a:gd name="T10" fmla="*/ 0 w 4"/>
                  <a:gd name="T11" fmla="*/ 4 h 5"/>
                  <a:gd name="T12" fmla="*/ 0 w 4"/>
                  <a:gd name="T13" fmla="*/ 4 h 5"/>
                  <a:gd name="T14" fmla="*/ 0 w 4"/>
                  <a:gd name="T15" fmla="*/ 5 h 5"/>
                  <a:gd name="T16" fmla="*/ 0 w 4"/>
                  <a:gd name="T17" fmla="*/ 5 h 5"/>
                  <a:gd name="T18" fmla="*/ 0 w 4"/>
                  <a:gd name="T19" fmla="*/ 5 h 5"/>
                  <a:gd name="T20" fmla="*/ 0 w 4"/>
                  <a:gd name="T21" fmla="*/ 5 h 5"/>
                  <a:gd name="T22" fmla="*/ 0 w 4"/>
                  <a:gd name="T23" fmla="*/ 5 h 5"/>
                  <a:gd name="T24" fmla="*/ 1 w 4"/>
                  <a:gd name="T25" fmla="*/ 5 h 5"/>
                  <a:gd name="T26" fmla="*/ 1 w 4"/>
                  <a:gd name="T27" fmla="*/ 5 h 5"/>
                  <a:gd name="T28" fmla="*/ 2 w 4"/>
                  <a:gd name="T29" fmla="*/ 5 h 5"/>
                  <a:gd name="T30" fmla="*/ 2 w 4"/>
                  <a:gd name="T31" fmla="*/ 5 h 5"/>
                  <a:gd name="T32" fmla="*/ 3 w 4"/>
                  <a:gd name="T33" fmla="*/ 5 h 5"/>
                  <a:gd name="T34" fmla="*/ 4 w 4"/>
                  <a:gd name="T35" fmla="*/ 4 h 5"/>
                  <a:gd name="T36" fmla="*/ 4 w 4"/>
                  <a:gd name="T37" fmla="*/ 4 h 5"/>
                  <a:gd name="T38" fmla="*/ 3 w 4"/>
                  <a:gd name="T39" fmla="*/ 3 h 5"/>
                  <a:gd name="T40" fmla="*/ 3 w 4"/>
                  <a:gd name="T41" fmla="*/ 2 h 5"/>
                  <a:gd name="T42" fmla="*/ 3 w 4"/>
                  <a:gd name="T43" fmla="*/ 2 h 5"/>
                  <a:gd name="T44" fmla="*/ 3 w 4"/>
                  <a:gd name="T45" fmla="*/ 2 h 5"/>
                  <a:gd name="T46" fmla="*/ 3 w 4"/>
                  <a:gd name="T47" fmla="*/ 2 h 5"/>
                  <a:gd name="T48" fmla="*/ 3 w 4"/>
                  <a:gd name="T49" fmla="*/ 2 h 5"/>
                  <a:gd name="T50" fmla="*/ 3 w 4"/>
                  <a:gd name="T51" fmla="*/ 1 h 5"/>
                  <a:gd name="T52" fmla="*/ 3 w 4"/>
                  <a:gd name="T53" fmla="*/ 1 h 5"/>
                  <a:gd name="T54" fmla="*/ 3 w 4"/>
                  <a:gd name="T55" fmla="*/ 1 h 5"/>
                  <a:gd name="T56" fmla="*/ 3 w 4"/>
                  <a:gd name="T57" fmla="*/ 1 h 5"/>
                  <a:gd name="T58" fmla="*/ 3 w 4"/>
                  <a:gd name="T5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4" name="Freeform 323">
                <a:extLst>
                  <a:ext uri="{FF2B5EF4-FFF2-40B4-BE49-F238E27FC236}">
                    <a16:creationId xmlns:a16="http://schemas.microsoft.com/office/drawing/2014/main" id="{8A183711-E67C-4414-86BD-814AE80DA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384"/>
                <a:ext cx="25" cy="16"/>
              </a:xfrm>
              <a:custGeom>
                <a:avLst/>
                <a:gdLst>
                  <a:gd name="T0" fmla="*/ 10 w 11"/>
                  <a:gd name="T1" fmla="*/ 0 h 7"/>
                  <a:gd name="T2" fmla="*/ 10 w 11"/>
                  <a:gd name="T3" fmla="*/ 0 h 7"/>
                  <a:gd name="T4" fmla="*/ 1 w 11"/>
                  <a:gd name="T5" fmla="*/ 0 h 7"/>
                  <a:gd name="T6" fmla="*/ 1 w 11"/>
                  <a:gd name="T7" fmla="*/ 1 h 7"/>
                  <a:gd name="T8" fmla="*/ 0 w 11"/>
                  <a:gd name="T9" fmla="*/ 1 h 7"/>
                  <a:gd name="T10" fmla="*/ 0 w 11"/>
                  <a:gd name="T11" fmla="*/ 2 h 7"/>
                  <a:gd name="T12" fmla="*/ 1 w 11"/>
                  <a:gd name="T13" fmla="*/ 2 h 7"/>
                  <a:gd name="T14" fmla="*/ 2 w 11"/>
                  <a:gd name="T15" fmla="*/ 3 h 7"/>
                  <a:gd name="T16" fmla="*/ 3 w 11"/>
                  <a:gd name="T17" fmla="*/ 3 h 7"/>
                  <a:gd name="T18" fmla="*/ 4 w 11"/>
                  <a:gd name="T19" fmla="*/ 4 h 7"/>
                  <a:gd name="T20" fmla="*/ 5 w 11"/>
                  <a:gd name="T21" fmla="*/ 4 h 7"/>
                  <a:gd name="T22" fmla="*/ 6 w 11"/>
                  <a:gd name="T23" fmla="*/ 5 h 7"/>
                  <a:gd name="T24" fmla="*/ 7 w 11"/>
                  <a:gd name="T25" fmla="*/ 6 h 7"/>
                  <a:gd name="T26" fmla="*/ 8 w 11"/>
                  <a:gd name="T27" fmla="*/ 7 h 7"/>
                  <a:gd name="T28" fmla="*/ 8 w 11"/>
                  <a:gd name="T29" fmla="*/ 7 h 7"/>
                  <a:gd name="T30" fmla="*/ 9 w 11"/>
                  <a:gd name="T31" fmla="*/ 7 h 7"/>
                  <a:gd name="T32" fmla="*/ 10 w 11"/>
                  <a:gd name="T33" fmla="*/ 7 h 7"/>
                  <a:gd name="T34" fmla="*/ 10 w 11"/>
                  <a:gd name="T35" fmla="*/ 7 h 7"/>
                  <a:gd name="T36" fmla="*/ 10 w 11"/>
                  <a:gd name="T37" fmla="*/ 7 h 7"/>
                  <a:gd name="T38" fmla="*/ 10 w 11"/>
                  <a:gd name="T39" fmla="*/ 6 h 7"/>
                  <a:gd name="T40" fmla="*/ 10 w 11"/>
                  <a:gd name="T41" fmla="*/ 6 h 7"/>
                  <a:gd name="T42" fmla="*/ 10 w 11"/>
                  <a:gd name="T43" fmla="*/ 6 h 7"/>
                  <a:gd name="T44" fmla="*/ 10 w 11"/>
                  <a:gd name="T45" fmla="*/ 6 h 7"/>
                  <a:gd name="T46" fmla="*/ 10 w 11"/>
                  <a:gd name="T47" fmla="*/ 6 h 7"/>
                  <a:gd name="T48" fmla="*/ 10 w 11"/>
                  <a:gd name="T49" fmla="*/ 6 h 7"/>
                  <a:gd name="T50" fmla="*/ 10 w 11"/>
                  <a:gd name="T51" fmla="*/ 6 h 7"/>
                  <a:gd name="T52" fmla="*/ 11 w 11"/>
                  <a:gd name="T53" fmla="*/ 4 h 7"/>
                  <a:gd name="T54" fmla="*/ 10 w 11"/>
                  <a:gd name="T55" fmla="*/ 4 h 7"/>
                  <a:gd name="T56" fmla="*/ 10 w 11"/>
                  <a:gd name="T57" fmla="*/ 4 h 7"/>
                  <a:gd name="T58" fmla="*/ 10 w 11"/>
                  <a:gd name="T59" fmla="*/ 4 h 7"/>
                  <a:gd name="T60" fmla="*/ 10 w 11"/>
                  <a:gd name="T61" fmla="*/ 3 h 7"/>
                  <a:gd name="T62" fmla="*/ 10 w 11"/>
                  <a:gd name="T63" fmla="*/ 3 h 7"/>
                  <a:gd name="T64" fmla="*/ 10 w 11"/>
                  <a:gd name="T65" fmla="*/ 3 h 7"/>
                  <a:gd name="T66" fmla="*/ 9 w 11"/>
                  <a:gd name="T67" fmla="*/ 3 h 7"/>
                  <a:gd name="T68" fmla="*/ 9 w 11"/>
                  <a:gd name="T69" fmla="*/ 3 h 7"/>
                  <a:gd name="T70" fmla="*/ 9 w 11"/>
                  <a:gd name="T71" fmla="*/ 2 h 7"/>
                  <a:gd name="T72" fmla="*/ 9 w 11"/>
                  <a:gd name="T73" fmla="*/ 2 h 7"/>
                  <a:gd name="T74" fmla="*/ 9 w 11"/>
                  <a:gd name="T75" fmla="*/ 2 h 7"/>
                  <a:gd name="T76" fmla="*/ 9 w 11"/>
                  <a:gd name="T77" fmla="*/ 2 h 7"/>
                  <a:gd name="T78" fmla="*/ 9 w 11"/>
                  <a:gd name="T79" fmla="*/ 2 h 7"/>
                  <a:gd name="T80" fmla="*/ 9 w 11"/>
                  <a:gd name="T81" fmla="*/ 1 h 7"/>
                  <a:gd name="T82" fmla="*/ 10 w 11"/>
                  <a:gd name="T83" fmla="*/ 1 h 7"/>
                  <a:gd name="T84" fmla="*/ 10 w 11"/>
                  <a:gd name="T85" fmla="*/ 1 h 7"/>
                  <a:gd name="T86" fmla="*/ 10 w 11"/>
                  <a:gd name="T87" fmla="*/ 1 h 7"/>
                  <a:gd name="T88" fmla="*/ 10 w 11"/>
                  <a:gd name="T89" fmla="*/ 1 h 7"/>
                  <a:gd name="T90" fmla="*/ 10 w 11"/>
                  <a:gd name="T9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7">
                    <a:moveTo>
                      <a:pt x="10" y="0"/>
                    </a:moveTo>
                    <a:lnTo>
                      <a:pt x="1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5" name="Freeform 324">
                <a:extLst>
                  <a:ext uri="{FF2B5EF4-FFF2-40B4-BE49-F238E27FC236}">
                    <a16:creationId xmlns:a16="http://schemas.microsoft.com/office/drawing/2014/main" id="{B267A76B-3D0E-4030-BB20-D77D99B05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386"/>
                <a:ext cx="32" cy="14"/>
              </a:xfrm>
              <a:custGeom>
                <a:avLst/>
                <a:gdLst>
                  <a:gd name="T0" fmla="*/ 32 w 32"/>
                  <a:gd name="T1" fmla="*/ 3 h 14"/>
                  <a:gd name="T2" fmla="*/ 32 w 32"/>
                  <a:gd name="T3" fmla="*/ 5 h 14"/>
                  <a:gd name="T4" fmla="*/ 30 w 32"/>
                  <a:gd name="T5" fmla="*/ 5 h 14"/>
                  <a:gd name="T6" fmla="*/ 30 w 32"/>
                  <a:gd name="T7" fmla="*/ 9 h 14"/>
                  <a:gd name="T8" fmla="*/ 30 w 32"/>
                  <a:gd name="T9" fmla="*/ 9 h 14"/>
                  <a:gd name="T10" fmla="*/ 30 w 32"/>
                  <a:gd name="T11" fmla="*/ 12 h 14"/>
                  <a:gd name="T12" fmla="*/ 28 w 32"/>
                  <a:gd name="T13" fmla="*/ 14 h 14"/>
                  <a:gd name="T14" fmla="*/ 21 w 32"/>
                  <a:gd name="T15" fmla="*/ 14 h 14"/>
                  <a:gd name="T16" fmla="*/ 19 w 32"/>
                  <a:gd name="T17" fmla="*/ 14 h 14"/>
                  <a:gd name="T18" fmla="*/ 16 w 32"/>
                  <a:gd name="T19" fmla="*/ 14 h 14"/>
                  <a:gd name="T20" fmla="*/ 7 w 32"/>
                  <a:gd name="T21" fmla="*/ 14 h 14"/>
                  <a:gd name="T22" fmla="*/ 5 w 32"/>
                  <a:gd name="T23" fmla="*/ 14 h 14"/>
                  <a:gd name="T24" fmla="*/ 5 w 32"/>
                  <a:gd name="T25" fmla="*/ 14 h 14"/>
                  <a:gd name="T26" fmla="*/ 5 w 32"/>
                  <a:gd name="T27" fmla="*/ 14 h 14"/>
                  <a:gd name="T28" fmla="*/ 3 w 32"/>
                  <a:gd name="T29" fmla="*/ 14 h 14"/>
                  <a:gd name="T30" fmla="*/ 3 w 32"/>
                  <a:gd name="T31" fmla="*/ 14 h 14"/>
                  <a:gd name="T32" fmla="*/ 3 w 32"/>
                  <a:gd name="T33" fmla="*/ 14 h 14"/>
                  <a:gd name="T34" fmla="*/ 3 w 32"/>
                  <a:gd name="T35" fmla="*/ 14 h 14"/>
                  <a:gd name="T36" fmla="*/ 0 w 32"/>
                  <a:gd name="T37" fmla="*/ 14 h 14"/>
                  <a:gd name="T38" fmla="*/ 0 w 32"/>
                  <a:gd name="T39" fmla="*/ 12 h 14"/>
                  <a:gd name="T40" fmla="*/ 0 w 32"/>
                  <a:gd name="T41" fmla="*/ 5 h 14"/>
                  <a:gd name="T42" fmla="*/ 0 w 32"/>
                  <a:gd name="T43" fmla="*/ 3 h 14"/>
                  <a:gd name="T44" fmla="*/ 3 w 32"/>
                  <a:gd name="T45" fmla="*/ 0 h 14"/>
                  <a:gd name="T46" fmla="*/ 3 w 32"/>
                  <a:gd name="T47" fmla="*/ 3 h 14"/>
                  <a:gd name="T48" fmla="*/ 7 w 32"/>
                  <a:gd name="T49" fmla="*/ 3 h 14"/>
                  <a:gd name="T50" fmla="*/ 10 w 32"/>
                  <a:gd name="T51" fmla="*/ 0 h 14"/>
                  <a:gd name="T52" fmla="*/ 12 w 32"/>
                  <a:gd name="T53" fmla="*/ 3 h 14"/>
                  <a:gd name="T54" fmla="*/ 14 w 32"/>
                  <a:gd name="T55" fmla="*/ 0 h 14"/>
                  <a:gd name="T56" fmla="*/ 14 w 32"/>
                  <a:gd name="T57" fmla="*/ 3 h 14"/>
                  <a:gd name="T58" fmla="*/ 16 w 32"/>
                  <a:gd name="T59" fmla="*/ 0 h 14"/>
                  <a:gd name="T60" fmla="*/ 16 w 32"/>
                  <a:gd name="T61" fmla="*/ 0 h 14"/>
                  <a:gd name="T62" fmla="*/ 19 w 32"/>
                  <a:gd name="T63" fmla="*/ 0 h 14"/>
                  <a:gd name="T64" fmla="*/ 32 w 32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14">
                    <a:moveTo>
                      <a:pt x="32" y="0"/>
                    </a:moveTo>
                    <a:lnTo>
                      <a:pt x="32" y="3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12"/>
                    </a:lnTo>
                    <a:lnTo>
                      <a:pt x="30" y="14"/>
                    </a:lnTo>
                    <a:lnTo>
                      <a:pt x="28" y="14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30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6" name="Freeform 325">
                <a:extLst>
                  <a:ext uri="{FF2B5EF4-FFF2-40B4-BE49-F238E27FC236}">
                    <a16:creationId xmlns:a16="http://schemas.microsoft.com/office/drawing/2014/main" id="{A4F3F68A-51BF-4368-9DED-B889DF23D2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1" y="2402"/>
                <a:ext cx="18" cy="12"/>
              </a:xfrm>
              <a:custGeom>
                <a:avLst/>
                <a:gdLst>
                  <a:gd name="T0" fmla="*/ 18 w 18"/>
                  <a:gd name="T1" fmla="*/ 3 h 12"/>
                  <a:gd name="T2" fmla="*/ 18 w 18"/>
                  <a:gd name="T3" fmla="*/ 7 h 12"/>
                  <a:gd name="T4" fmla="*/ 18 w 18"/>
                  <a:gd name="T5" fmla="*/ 9 h 12"/>
                  <a:gd name="T6" fmla="*/ 18 w 18"/>
                  <a:gd name="T7" fmla="*/ 12 h 12"/>
                  <a:gd name="T8" fmla="*/ 16 w 18"/>
                  <a:gd name="T9" fmla="*/ 12 h 12"/>
                  <a:gd name="T10" fmla="*/ 13 w 18"/>
                  <a:gd name="T11" fmla="*/ 12 h 12"/>
                  <a:gd name="T12" fmla="*/ 9 w 18"/>
                  <a:gd name="T13" fmla="*/ 12 h 12"/>
                  <a:gd name="T14" fmla="*/ 7 w 18"/>
                  <a:gd name="T15" fmla="*/ 12 h 12"/>
                  <a:gd name="T16" fmla="*/ 7 w 18"/>
                  <a:gd name="T17" fmla="*/ 12 h 12"/>
                  <a:gd name="T18" fmla="*/ 7 w 18"/>
                  <a:gd name="T19" fmla="*/ 12 h 12"/>
                  <a:gd name="T20" fmla="*/ 4 w 18"/>
                  <a:gd name="T21" fmla="*/ 12 h 12"/>
                  <a:gd name="T22" fmla="*/ 4 w 18"/>
                  <a:gd name="T23" fmla="*/ 12 h 12"/>
                  <a:gd name="T24" fmla="*/ 2 w 18"/>
                  <a:gd name="T25" fmla="*/ 12 h 12"/>
                  <a:gd name="T26" fmla="*/ 0 w 18"/>
                  <a:gd name="T27" fmla="*/ 12 h 12"/>
                  <a:gd name="T28" fmla="*/ 0 w 18"/>
                  <a:gd name="T29" fmla="*/ 0 h 12"/>
                  <a:gd name="T30" fmla="*/ 7 w 18"/>
                  <a:gd name="T31" fmla="*/ 0 h 12"/>
                  <a:gd name="T32" fmla="*/ 9 w 18"/>
                  <a:gd name="T33" fmla="*/ 0 h 12"/>
                  <a:gd name="T34" fmla="*/ 9 w 18"/>
                  <a:gd name="T35" fmla="*/ 0 h 12"/>
                  <a:gd name="T36" fmla="*/ 16 w 18"/>
                  <a:gd name="T37" fmla="*/ 0 h 12"/>
                  <a:gd name="T38" fmla="*/ 18 w 18"/>
                  <a:gd name="T39" fmla="*/ 0 h 12"/>
                  <a:gd name="T40" fmla="*/ 18 w 18"/>
                  <a:gd name="T41" fmla="*/ 3 h 12"/>
                  <a:gd name="T42" fmla="*/ 9 w 18"/>
                  <a:gd name="T43" fmla="*/ 9 h 12"/>
                  <a:gd name="T44" fmla="*/ 13 w 18"/>
                  <a:gd name="T45" fmla="*/ 9 h 12"/>
                  <a:gd name="T46" fmla="*/ 13 w 18"/>
                  <a:gd name="T47" fmla="*/ 3 h 12"/>
                  <a:gd name="T48" fmla="*/ 7 w 18"/>
                  <a:gd name="T49" fmla="*/ 3 h 12"/>
                  <a:gd name="T50" fmla="*/ 7 w 18"/>
                  <a:gd name="T51" fmla="*/ 3 h 12"/>
                  <a:gd name="T52" fmla="*/ 7 w 18"/>
                  <a:gd name="T53" fmla="*/ 9 h 12"/>
                  <a:gd name="T54" fmla="*/ 7 w 18"/>
                  <a:gd name="T55" fmla="*/ 9 h 12"/>
                  <a:gd name="T56" fmla="*/ 7 w 18"/>
                  <a:gd name="T57" fmla="*/ 9 h 12"/>
                  <a:gd name="T58" fmla="*/ 7 w 18"/>
                  <a:gd name="T59" fmla="*/ 9 h 12"/>
                  <a:gd name="T60" fmla="*/ 7 w 18"/>
                  <a:gd name="T61" fmla="*/ 9 h 12"/>
                  <a:gd name="T62" fmla="*/ 7 w 18"/>
                  <a:gd name="T63" fmla="*/ 9 h 12"/>
                  <a:gd name="T64" fmla="*/ 9 w 18"/>
                  <a:gd name="T6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2">
                    <a:moveTo>
                      <a:pt x="18" y="3"/>
                    </a:moveTo>
                    <a:lnTo>
                      <a:pt x="18" y="7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3"/>
                    </a:lnTo>
                    <a:close/>
                    <a:moveTo>
                      <a:pt x="9" y="9"/>
                    </a:moveTo>
                    <a:lnTo>
                      <a:pt x="13" y="9"/>
                    </a:lnTo>
                    <a:lnTo>
                      <a:pt x="13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7" name="Freeform 326">
                <a:extLst>
                  <a:ext uri="{FF2B5EF4-FFF2-40B4-BE49-F238E27FC236}">
                    <a16:creationId xmlns:a16="http://schemas.microsoft.com/office/drawing/2014/main" id="{EA6F39E4-5FBA-413E-B331-2001439B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386"/>
                <a:ext cx="7" cy="28"/>
              </a:xfrm>
              <a:custGeom>
                <a:avLst/>
                <a:gdLst>
                  <a:gd name="T0" fmla="*/ 1 w 3"/>
                  <a:gd name="T1" fmla="*/ 0 h 12"/>
                  <a:gd name="T2" fmla="*/ 1 w 3"/>
                  <a:gd name="T3" fmla="*/ 0 h 12"/>
                  <a:gd name="T4" fmla="*/ 1 w 3"/>
                  <a:gd name="T5" fmla="*/ 0 h 12"/>
                  <a:gd name="T6" fmla="*/ 1 w 3"/>
                  <a:gd name="T7" fmla="*/ 0 h 12"/>
                  <a:gd name="T8" fmla="*/ 0 w 3"/>
                  <a:gd name="T9" fmla="*/ 0 h 12"/>
                  <a:gd name="T10" fmla="*/ 0 w 3"/>
                  <a:gd name="T11" fmla="*/ 0 h 12"/>
                  <a:gd name="T12" fmla="*/ 0 w 3"/>
                  <a:gd name="T13" fmla="*/ 0 h 12"/>
                  <a:gd name="T14" fmla="*/ 0 w 3"/>
                  <a:gd name="T15" fmla="*/ 0 h 12"/>
                  <a:gd name="T16" fmla="*/ 0 w 3"/>
                  <a:gd name="T17" fmla="*/ 1 h 12"/>
                  <a:gd name="T18" fmla="*/ 0 w 3"/>
                  <a:gd name="T19" fmla="*/ 1 h 12"/>
                  <a:gd name="T20" fmla="*/ 0 w 3"/>
                  <a:gd name="T21" fmla="*/ 1 h 12"/>
                  <a:gd name="T22" fmla="*/ 0 w 3"/>
                  <a:gd name="T23" fmla="*/ 1 h 12"/>
                  <a:gd name="T24" fmla="*/ 0 w 3"/>
                  <a:gd name="T25" fmla="*/ 1 h 12"/>
                  <a:gd name="T26" fmla="*/ 0 w 3"/>
                  <a:gd name="T27" fmla="*/ 2 h 12"/>
                  <a:gd name="T28" fmla="*/ 0 w 3"/>
                  <a:gd name="T29" fmla="*/ 4 h 12"/>
                  <a:gd name="T30" fmla="*/ 0 w 3"/>
                  <a:gd name="T31" fmla="*/ 5 h 12"/>
                  <a:gd name="T32" fmla="*/ 0 w 3"/>
                  <a:gd name="T33" fmla="*/ 5 h 12"/>
                  <a:gd name="T34" fmla="*/ 0 w 3"/>
                  <a:gd name="T35" fmla="*/ 6 h 12"/>
                  <a:gd name="T36" fmla="*/ 0 w 3"/>
                  <a:gd name="T37" fmla="*/ 7 h 12"/>
                  <a:gd name="T38" fmla="*/ 0 w 3"/>
                  <a:gd name="T39" fmla="*/ 11 h 12"/>
                  <a:gd name="T40" fmla="*/ 0 w 3"/>
                  <a:gd name="T41" fmla="*/ 12 h 12"/>
                  <a:gd name="T42" fmla="*/ 0 w 3"/>
                  <a:gd name="T43" fmla="*/ 12 h 12"/>
                  <a:gd name="T44" fmla="*/ 2 w 3"/>
                  <a:gd name="T45" fmla="*/ 12 h 12"/>
                  <a:gd name="T46" fmla="*/ 2 w 3"/>
                  <a:gd name="T47" fmla="*/ 12 h 12"/>
                  <a:gd name="T48" fmla="*/ 2 w 3"/>
                  <a:gd name="T49" fmla="*/ 12 h 12"/>
                  <a:gd name="T50" fmla="*/ 2 w 3"/>
                  <a:gd name="T51" fmla="*/ 12 h 12"/>
                  <a:gd name="T52" fmla="*/ 2 w 3"/>
                  <a:gd name="T53" fmla="*/ 12 h 12"/>
                  <a:gd name="T54" fmla="*/ 2 w 3"/>
                  <a:gd name="T55" fmla="*/ 11 h 12"/>
                  <a:gd name="T56" fmla="*/ 1 w 3"/>
                  <a:gd name="T57" fmla="*/ 10 h 12"/>
                  <a:gd name="T58" fmla="*/ 1 w 3"/>
                  <a:gd name="T59" fmla="*/ 9 h 12"/>
                  <a:gd name="T60" fmla="*/ 1 w 3"/>
                  <a:gd name="T61" fmla="*/ 8 h 12"/>
                  <a:gd name="T62" fmla="*/ 1 w 3"/>
                  <a:gd name="T63" fmla="*/ 7 h 12"/>
                  <a:gd name="T64" fmla="*/ 1 w 3"/>
                  <a:gd name="T65" fmla="*/ 6 h 12"/>
                  <a:gd name="T66" fmla="*/ 1 w 3"/>
                  <a:gd name="T67" fmla="*/ 5 h 12"/>
                  <a:gd name="T68" fmla="*/ 1 w 3"/>
                  <a:gd name="T69" fmla="*/ 4 h 12"/>
                  <a:gd name="T70" fmla="*/ 2 w 3"/>
                  <a:gd name="T71" fmla="*/ 3 h 12"/>
                  <a:gd name="T72" fmla="*/ 2 w 3"/>
                  <a:gd name="T73" fmla="*/ 2 h 12"/>
                  <a:gd name="T74" fmla="*/ 2 w 3"/>
                  <a:gd name="T75" fmla="*/ 1 h 12"/>
                  <a:gd name="T76" fmla="*/ 3 w 3"/>
                  <a:gd name="T77" fmla="*/ 0 h 12"/>
                  <a:gd name="T78" fmla="*/ 3 w 3"/>
                  <a:gd name="T79" fmla="*/ 0 h 12"/>
                  <a:gd name="T80" fmla="*/ 1 w 3"/>
                  <a:gd name="T81" fmla="*/ 0 h 12"/>
                  <a:gd name="T82" fmla="*/ 1 w 3"/>
                  <a:gd name="T8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" h="1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8" name="Freeform 327">
                <a:extLst>
                  <a:ext uri="{FF2B5EF4-FFF2-40B4-BE49-F238E27FC236}">
                    <a16:creationId xmlns:a16="http://schemas.microsoft.com/office/drawing/2014/main" id="{AC438036-0BF9-4ADD-ABF1-592E7DDE2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2447"/>
                <a:ext cx="16" cy="14"/>
              </a:xfrm>
              <a:custGeom>
                <a:avLst/>
                <a:gdLst>
                  <a:gd name="T0" fmla="*/ 2 w 7"/>
                  <a:gd name="T1" fmla="*/ 6 h 6"/>
                  <a:gd name="T2" fmla="*/ 2 w 7"/>
                  <a:gd name="T3" fmla="*/ 6 h 6"/>
                  <a:gd name="T4" fmla="*/ 7 w 7"/>
                  <a:gd name="T5" fmla="*/ 3 h 6"/>
                  <a:gd name="T6" fmla="*/ 7 w 7"/>
                  <a:gd name="T7" fmla="*/ 3 h 6"/>
                  <a:gd name="T8" fmla="*/ 5 w 7"/>
                  <a:gd name="T9" fmla="*/ 0 h 6"/>
                  <a:gd name="T10" fmla="*/ 3 w 7"/>
                  <a:gd name="T11" fmla="*/ 3 h 6"/>
                  <a:gd name="T12" fmla="*/ 3 w 7"/>
                  <a:gd name="T13" fmla="*/ 3 h 6"/>
                  <a:gd name="T14" fmla="*/ 0 w 7"/>
                  <a:gd name="T15" fmla="*/ 6 h 6"/>
                  <a:gd name="T16" fmla="*/ 2 w 7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lnTo>
                      <a:pt x="2" y="6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9" name="Freeform 328">
                <a:extLst>
                  <a:ext uri="{FF2B5EF4-FFF2-40B4-BE49-F238E27FC236}">
                    <a16:creationId xmlns:a16="http://schemas.microsoft.com/office/drawing/2014/main" id="{2A809133-3B59-471C-AC97-E6DA19054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524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4 w 4"/>
                  <a:gd name="T5" fmla="*/ 0 h 4"/>
                  <a:gd name="T6" fmla="*/ 3 w 4"/>
                  <a:gd name="T7" fmla="*/ 0 h 4"/>
                  <a:gd name="T8" fmla="*/ 2 w 4"/>
                  <a:gd name="T9" fmla="*/ 0 h 4"/>
                  <a:gd name="T10" fmla="*/ 1 w 4"/>
                  <a:gd name="T11" fmla="*/ 0 h 4"/>
                  <a:gd name="T12" fmla="*/ 0 w 4"/>
                  <a:gd name="T13" fmla="*/ 0 h 4"/>
                  <a:gd name="T14" fmla="*/ 1 w 4"/>
                  <a:gd name="T15" fmla="*/ 1 h 4"/>
                  <a:gd name="T16" fmla="*/ 1 w 4"/>
                  <a:gd name="T17" fmla="*/ 2 h 4"/>
                  <a:gd name="T18" fmla="*/ 2 w 4"/>
                  <a:gd name="T19" fmla="*/ 1 h 4"/>
                  <a:gd name="T20" fmla="*/ 2 w 4"/>
                  <a:gd name="T21" fmla="*/ 1 h 4"/>
                  <a:gd name="T22" fmla="*/ 3 w 4"/>
                  <a:gd name="T23" fmla="*/ 1 h 4"/>
                  <a:gd name="T24" fmla="*/ 3 w 4"/>
                  <a:gd name="T25" fmla="*/ 2 h 4"/>
                  <a:gd name="T26" fmla="*/ 2 w 4"/>
                  <a:gd name="T27" fmla="*/ 2 h 4"/>
                  <a:gd name="T28" fmla="*/ 2 w 4"/>
                  <a:gd name="T29" fmla="*/ 2 h 4"/>
                  <a:gd name="T30" fmla="*/ 2 w 4"/>
                  <a:gd name="T31" fmla="*/ 2 h 4"/>
                  <a:gd name="T32" fmla="*/ 2 w 4"/>
                  <a:gd name="T33" fmla="*/ 3 h 4"/>
                  <a:gd name="T34" fmla="*/ 2 w 4"/>
                  <a:gd name="T35" fmla="*/ 3 h 4"/>
                  <a:gd name="T36" fmla="*/ 2 w 4"/>
                  <a:gd name="T37" fmla="*/ 3 h 4"/>
                  <a:gd name="T38" fmla="*/ 2 w 4"/>
                  <a:gd name="T39" fmla="*/ 3 h 4"/>
                  <a:gd name="T40" fmla="*/ 4 w 4"/>
                  <a:gd name="T41" fmla="*/ 4 h 4"/>
                  <a:gd name="T42" fmla="*/ 4 w 4"/>
                  <a:gd name="T43" fmla="*/ 4 h 4"/>
                  <a:gd name="T44" fmla="*/ 4 w 4"/>
                  <a:gd name="T45" fmla="*/ 4 h 4"/>
                  <a:gd name="T46" fmla="*/ 4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4 w 4"/>
                  <a:gd name="T59" fmla="*/ 2 h 4"/>
                  <a:gd name="T60" fmla="*/ 4 w 4"/>
                  <a:gd name="T6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0" name="Freeform 329">
                <a:extLst>
                  <a:ext uri="{FF2B5EF4-FFF2-40B4-BE49-F238E27FC236}">
                    <a16:creationId xmlns:a16="http://schemas.microsoft.com/office/drawing/2014/main" id="{F1DB9F10-F211-406B-A196-0D9A9393E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438"/>
                <a:ext cx="18" cy="63"/>
              </a:xfrm>
              <a:custGeom>
                <a:avLst/>
                <a:gdLst>
                  <a:gd name="T0" fmla="*/ 15 w 18"/>
                  <a:gd name="T1" fmla="*/ 63 h 63"/>
                  <a:gd name="T2" fmla="*/ 13 w 18"/>
                  <a:gd name="T3" fmla="*/ 63 h 63"/>
                  <a:gd name="T4" fmla="*/ 11 w 18"/>
                  <a:gd name="T5" fmla="*/ 63 h 63"/>
                  <a:gd name="T6" fmla="*/ 11 w 18"/>
                  <a:gd name="T7" fmla="*/ 61 h 63"/>
                  <a:gd name="T8" fmla="*/ 6 w 18"/>
                  <a:gd name="T9" fmla="*/ 61 h 63"/>
                  <a:gd name="T10" fmla="*/ 2 w 18"/>
                  <a:gd name="T11" fmla="*/ 63 h 63"/>
                  <a:gd name="T12" fmla="*/ 0 w 18"/>
                  <a:gd name="T13" fmla="*/ 63 h 63"/>
                  <a:gd name="T14" fmla="*/ 0 w 18"/>
                  <a:gd name="T15" fmla="*/ 63 h 63"/>
                  <a:gd name="T16" fmla="*/ 0 w 18"/>
                  <a:gd name="T17" fmla="*/ 63 h 63"/>
                  <a:gd name="T18" fmla="*/ 0 w 18"/>
                  <a:gd name="T19" fmla="*/ 61 h 63"/>
                  <a:gd name="T20" fmla="*/ 0 w 18"/>
                  <a:gd name="T21" fmla="*/ 59 h 63"/>
                  <a:gd name="T22" fmla="*/ 0 w 18"/>
                  <a:gd name="T23" fmla="*/ 59 h 63"/>
                  <a:gd name="T24" fmla="*/ 0 w 18"/>
                  <a:gd name="T25" fmla="*/ 59 h 63"/>
                  <a:gd name="T26" fmla="*/ 0 w 18"/>
                  <a:gd name="T27" fmla="*/ 59 h 63"/>
                  <a:gd name="T28" fmla="*/ 2 w 18"/>
                  <a:gd name="T29" fmla="*/ 52 h 63"/>
                  <a:gd name="T30" fmla="*/ 4 w 18"/>
                  <a:gd name="T31" fmla="*/ 25 h 63"/>
                  <a:gd name="T32" fmla="*/ 4 w 18"/>
                  <a:gd name="T33" fmla="*/ 25 h 63"/>
                  <a:gd name="T34" fmla="*/ 6 w 18"/>
                  <a:gd name="T35" fmla="*/ 9 h 63"/>
                  <a:gd name="T36" fmla="*/ 6 w 18"/>
                  <a:gd name="T37" fmla="*/ 9 h 63"/>
                  <a:gd name="T38" fmla="*/ 6 w 18"/>
                  <a:gd name="T39" fmla="*/ 9 h 63"/>
                  <a:gd name="T40" fmla="*/ 6 w 18"/>
                  <a:gd name="T41" fmla="*/ 7 h 63"/>
                  <a:gd name="T42" fmla="*/ 6 w 18"/>
                  <a:gd name="T43" fmla="*/ 5 h 63"/>
                  <a:gd name="T44" fmla="*/ 6 w 18"/>
                  <a:gd name="T45" fmla="*/ 5 h 63"/>
                  <a:gd name="T46" fmla="*/ 6 w 18"/>
                  <a:gd name="T47" fmla="*/ 5 h 63"/>
                  <a:gd name="T48" fmla="*/ 9 w 18"/>
                  <a:gd name="T49" fmla="*/ 5 h 63"/>
                  <a:gd name="T50" fmla="*/ 9 w 18"/>
                  <a:gd name="T51" fmla="*/ 5 h 63"/>
                  <a:gd name="T52" fmla="*/ 9 w 18"/>
                  <a:gd name="T53" fmla="*/ 5 h 63"/>
                  <a:gd name="T54" fmla="*/ 9 w 18"/>
                  <a:gd name="T55" fmla="*/ 5 h 63"/>
                  <a:gd name="T56" fmla="*/ 9 w 18"/>
                  <a:gd name="T57" fmla="*/ 5 h 63"/>
                  <a:gd name="T58" fmla="*/ 9 w 18"/>
                  <a:gd name="T59" fmla="*/ 5 h 63"/>
                  <a:gd name="T60" fmla="*/ 9 w 18"/>
                  <a:gd name="T61" fmla="*/ 3 h 63"/>
                  <a:gd name="T62" fmla="*/ 9 w 18"/>
                  <a:gd name="T63" fmla="*/ 3 h 63"/>
                  <a:gd name="T64" fmla="*/ 9 w 18"/>
                  <a:gd name="T65" fmla="*/ 3 h 63"/>
                  <a:gd name="T66" fmla="*/ 9 w 18"/>
                  <a:gd name="T67" fmla="*/ 3 h 63"/>
                  <a:gd name="T68" fmla="*/ 9 w 18"/>
                  <a:gd name="T69" fmla="*/ 3 h 63"/>
                  <a:gd name="T70" fmla="*/ 9 w 18"/>
                  <a:gd name="T71" fmla="*/ 3 h 63"/>
                  <a:gd name="T72" fmla="*/ 11 w 18"/>
                  <a:gd name="T73" fmla="*/ 3 h 63"/>
                  <a:gd name="T74" fmla="*/ 15 w 18"/>
                  <a:gd name="T75" fmla="*/ 3 h 63"/>
                  <a:gd name="T76" fmla="*/ 15 w 18"/>
                  <a:gd name="T77" fmla="*/ 3 h 63"/>
                  <a:gd name="T78" fmla="*/ 15 w 18"/>
                  <a:gd name="T79" fmla="*/ 0 h 63"/>
                  <a:gd name="T80" fmla="*/ 15 w 18"/>
                  <a:gd name="T81" fmla="*/ 0 h 63"/>
                  <a:gd name="T82" fmla="*/ 15 w 18"/>
                  <a:gd name="T83" fmla="*/ 0 h 63"/>
                  <a:gd name="T84" fmla="*/ 18 w 18"/>
                  <a:gd name="T85" fmla="*/ 0 h 63"/>
                  <a:gd name="T86" fmla="*/ 15 w 18"/>
                  <a:gd name="T87" fmla="*/ 5 h 63"/>
                  <a:gd name="T88" fmla="*/ 15 w 18"/>
                  <a:gd name="T89" fmla="*/ 5 h 63"/>
                  <a:gd name="T90" fmla="*/ 15 w 18"/>
                  <a:gd name="T91" fmla="*/ 5 h 63"/>
                  <a:gd name="T92" fmla="*/ 15 w 18"/>
                  <a:gd name="T93" fmla="*/ 5 h 63"/>
                  <a:gd name="T94" fmla="*/ 15 w 18"/>
                  <a:gd name="T95" fmla="*/ 5 h 63"/>
                  <a:gd name="T96" fmla="*/ 15 w 18"/>
                  <a:gd name="T97" fmla="*/ 5 h 63"/>
                  <a:gd name="T98" fmla="*/ 15 w 18"/>
                  <a:gd name="T99" fmla="*/ 5 h 63"/>
                  <a:gd name="T100" fmla="*/ 15 w 18"/>
                  <a:gd name="T101" fmla="*/ 5 h 63"/>
                  <a:gd name="T102" fmla="*/ 15 w 18"/>
                  <a:gd name="T103" fmla="*/ 5 h 63"/>
                  <a:gd name="T104" fmla="*/ 15 w 18"/>
                  <a:gd name="T105" fmla="*/ 5 h 63"/>
                  <a:gd name="T106" fmla="*/ 13 w 18"/>
                  <a:gd name="T107" fmla="*/ 34 h 63"/>
                  <a:gd name="T108" fmla="*/ 13 w 18"/>
                  <a:gd name="T109" fmla="*/ 34 h 63"/>
                  <a:gd name="T110" fmla="*/ 11 w 18"/>
                  <a:gd name="T111" fmla="*/ 36 h 63"/>
                  <a:gd name="T112" fmla="*/ 11 w 18"/>
                  <a:gd name="T113" fmla="*/ 39 h 63"/>
                  <a:gd name="T114" fmla="*/ 11 w 18"/>
                  <a:gd name="T115" fmla="*/ 43 h 63"/>
                  <a:gd name="T116" fmla="*/ 13 w 18"/>
                  <a:gd name="T117" fmla="*/ 43 h 63"/>
                  <a:gd name="T118" fmla="*/ 15 w 18"/>
                  <a:gd name="T11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" h="63">
                    <a:moveTo>
                      <a:pt x="15" y="63"/>
                    </a:moveTo>
                    <a:lnTo>
                      <a:pt x="13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6" y="61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2" y="52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1" y="36"/>
                    </a:lnTo>
                    <a:lnTo>
                      <a:pt x="11" y="39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5" y="6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1" name="Freeform 330">
                <a:extLst>
                  <a:ext uri="{FF2B5EF4-FFF2-40B4-BE49-F238E27FC236}">
                    <a16:creationId xmlns:a16="http://schemas.microsoft.com/office/drawing/2014/main" id="{AF765D01-4DB5-4491-B77E-51D2DCE81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425"/>
                <a:ext cx="18" cy="18"/>
              </a:xfrm>
              <a:custGeom>
                <a:avLst/>
                <a:gdLst>
                  <a:gd name="T0" fmla="*/ 8 w 8"/>
                  <a:gd name="T1" fmla="*/ 6 h 8"/>
                  <a:gd name="T2" fmla="*/ 8 w 8"/>
                  <a:gd name="T3" fmla="*/ 6 h 8"/>
                  <a:gd name="T4" fmla="*/ 8 w 8"/>
                  <a:gd name="T5" fmla="*/ 5 h 8"/>
                  <a:gd name="T6" fmla="*/ 8 w 8"/>
                  <a:gd name="T7" fmla="*/ 3 h 8"/>
                  <a:gd name="T8" fmla="*/ 8 w 8"/>
                  <a:gd name="T9" fmla="*/ 3 h 8"/>
                  <a:gd name="T10" fmla="*/ 3 w 8"/>
                  <a:gd name="T11" fmla="*/ 2 h 8"/>
                  <a:gd name="T12" fmla="*/ 3 w 8"/>
                  <a:gd name="T13" fmla="*/ 2 h 8"/>
                  <a:gd name="T14" fmla="*/ 3 w 8"/>
                  <a:gd name="T15" fmla="*/ 2 h 8"/>
                  <a:gd name="T16" fmla="*/ 3 w 8"/>
                  <a:gd name="T17" fmla="*/ 2 h 8"/>
                  <a:gd name="T18" fmla="*/ 3 w 8"/>
                  <a:gd name="T19" fmla="*/ 2 h 8"/>
                  <a:gd name="T20" fmla="*/ 0 w 8"/>
                  <a:gd name="T21" fmla="*/ 0 h 8"/>
                  <a:gd name="T22" fmla="*/ 0 w 8"/>
                  <a:gd name="T23" fmla="*/ 0 h 8"/>
                  <a:gd name="T24" fmla="*/ 0 w 8"/>
                  <a:gd name="T25" fmla="*/ 1 h 8"/>
                  <a:gd name="T26" fmla="*/ 0 w 8"/>
                  <a:gd name="T27" fmla="*/ 2 h 8"/>
                  <a:gd name="T28" fmla="*/ 0 w 8"/>
                  <a:gd name="T29" fmla="*/ 8 h 8"/>
                  <a:gd name="T30" fmla="*/ 0 w 8"/>
                  <a:gd name="T31" fmla="*/ 8 h 8"/>
                  <a:gd name="T32" fmla="*/ 3 w 8"/>
                  <a:gd name="T33" fmla="*/ 8 h 8"/>
                  <a:gd name="T34" fmla="*/ 3 w 8"/>
                  <a:gd name="T35" fmla="*/ 8 h 8"/>
                  <a:gd name="T36" fmla="*/ 3 w 8"/>
                  <a:gd name="T37" fmla="*/ 6 h 8"/>
                  <a:gd name="T38" fmla="*/ 3 w 8"/>
                  <a:gd name="T39" fmla="*/ 6 h 8"/>
                  <a:gd name="T40" fmla="*/ 3 w 8"/>
                  <a:gd name="T41" fmla="*/ 6 h 8"/>
                  <a:gd name="T42" fmla="*/ 4 w 8"/>
                  <a:gd name="T43" fmla="*/ 6 h 8"/>
                  <a:gd name="T44" fmla="*/ 4 w 8"/>
                  <a:gd name="T45" fmla="*/ 6 h 8"/>
                  <a:gd name="T46" fmla="*/ 5 w 8"/>
                  <a:gd name="T47" fmla="*/ 6 h 8"/>
                  <a:gd name="T48" fmla="*/ 5 w 8"/>
                  <a:gd name="T49" fmla="*/ 7 h 8"/>
                  <a:gd name="T50" fmla="*/ 5 w 8"/>
                  <a:gd name="T51" fmla="*/ 7 h 8"/>
                  <a:gd name="T52" fmla="*/ 5 w 8"/>
                  <a:gd name="T53" fmla="*/ 7 h 8"/>
                  <a:gd name="T54" fmla="*/ 6 w 8"/>
                  <a:gd name="T55" fmla="*/ 7 h 8"/>
                  <a:gd name="T56" fmla="*/ 7 w 8"/>
                  <a:gd name="T57" fmla="*/ 7 h 8"/>
                  <a:gd name="T58" fmla="*/ 7 w 8"/>
                  <a:gd name="T59" fmla="*/ 7 h 8"/>
                  <a:gd name="T60" fmla="*/ 7 w 8"/>
                  <a:gd name="T61" fmla="*/ 7 h 8"/>
                  <a:gd name="T62" fmla="*/ 8 w 8"/>
                  <a:gd name="T63" fmla="*/ 7 h 8"/>
                  <a:gd name="T64" fmla="*/ 8 w 8"/>
                  <a:gd name="T65" fmla="*/ 7 h 8"/>
                  <a:gd name="T66" fmla="*/ 8 w 8"/>
                  <a:gd name="T6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8">
                    <a:moveTo>
                      <a:pt x="8" y="6"/>
                    </a:moveTo>
                    <a:lnTo>
                      <a:pt x="8" y="6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2" name="Freeform 331">
                <a:extLst>
                  <a:ext uri="{FF2B5EF4-FFF2-40B4-BE49-F238E27FC236}">
                    <a16:creationId xmlns:a16="http://schemas.microsoft.com/office/drawing/2014/main" id="{EDD9E171-B1E1-4B77-B636-1768BDBE1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432"/>
                <a:ext cx="14" cy="11"/>
              </a:xfrm>
              <a:custGeom>
                <a:avLst/>
                <a:gdLst>
                  <a:gd name="T0" fmla="*/ 5 w 6"/>
                  <a:gd name="T1" fmla="*/ 0 h 5"/>
                  <a:gd name="T2" fmla="*/ 5 w 6"/>
                  <a:gd name="T3" fmla="*/ 0 h 5"/>
                  <a:gd name="T4" fmla="*/ 4 w 6"/>
                  <a:gd name="T5" fmla="*/ 0 h 5"/>
                  <a:gd name="T6" fmla="*/ 4 w 6"/>
                  <a:gd name="T7" fmla="*/ 0 h 5"/>
                  <a:gd name="T8" fmla="*/ 0 w 6"/>
                  <a:gd name="T9" fmla="*/ 0 h 5"/>
                  <a:gd name="T10" fmla="*/ 0 w 6"/>
                  <a:gd name="T11" fmla="*/ 0 h 5"/>
                  <a:gd name="T12" fmla="*/ 0 w 6"/>
                  <a:gd name="T13" fmla="*/ 2 h 5"/>
                  <a:gd name="T14" fmla="*/ 0 w 6"/>
                  <a:gd name="T15" fmla="*/ 3 h 5"/>
                  <a:gd name="T16" fmla="*/ 0 w 6"/>
                  <a:gd name="T17" fmla="*/ 4 h 5"/>
                  <a:gd name="T18" fmla="*/ 0 w 6"/>
                  <a:gd name="T19" fmla="*/ 5 h 5"/>
                  <a:gd name="T20" fmla="*/ 2 w 6"/>
                  <a:gd name="T21" fmla="*/ 5 h 5"/>
                  <a:gd name="T22" fmla="*/ 2 w 6"/>
                  <a:gd name="T23" fmla="*/ 5 h 5"/>
                  <a:gd name="T24" fmla="*/ 2 w 6"/>
                  <a:gd name="T25" fmla="*/ 5 h 5"/>
                  <a:gd name="T26" fmla="*/ 4 w 6"/>
                  <a:gd name="T27" fmla="*/ 5 h 5"/>
                  <a:gd name="T28" fmla="*/ 4 w 6"/>
                  <a:gd name="T29" fmla="*/ 5 h 5"/>
                  <a:gd name="T30" fmla="*/ 4 w 6"/>
                  <a:gd name="T31" fmla="*/ 5 h 5"/>
                  <a:gd name="T32" fmla="*/ 4 w 6"/>
                  <a:gd name="T33" fmla="*/ 5 h 5"/>
                  <a:gd name="T34" fmla="*/ 4 w 6"/>
                  <a:gd name="T35" fmla="*/ 4 h 5"/>
                  <a:gd name="T36" fmla="*/ 4 w 6"/>
                  <a:gd name="T37" fmla="*/ 4 h 5"/>
                  <a:gd name="T38" fmla="*/ 4 w 6"/>
                  <a:gd name="T39" fmla="*/ 3 h 5"/>
                  <a:gd name="T40" fmla="*/ 4 w 6"/>
                  <a:gd name="T41" fmla="*/ 3 h 5"/>
                  <a:gd name="T42" fmla="*/ 4 w 6"/>
                  <a:gd name="T43" fmla="*/ 2 h 5"/>
                  <a:gd name="T44" fmla="*/ 4 w 6"/>
                  <a:gd name="T45" fmla="*/ 2 h 5"/>
                  <a:gd name="T46" fmla="*/ 4 w 6"/>
                  <a:gd name="T47" fmla="*/ 2 h 5"/>
                  <a:gd name="T48" fmla="*/ 5 w 6"/>
                  <a:gd name="T49" fmla="*/ 2 h 5"/>
                  <a:gd name="T50" fmla="*/ 6 w 6"/>
                  <a:gd name="T51" fmla="*/ 3 h 5"/>
                  <a:gd name="T52" fmla="*/ 6 w 6"/>
                  <a:gd name="T53" fmla="*/ 4 h 5"/>
                  <a:gd name="T54" fmla="*/ 6 w 6"/>
                  <a:gd name="T55" fmla="*/ 5 h 5"/>
                  <a:gd name="T56" fmla="*/ 6 w 6"/>
                  <a:gd name="T57" fmla="*/ 5 h 5"/>
                  <a:gd name="T58" fmla="*/ 6 w 6"/>
                  <a:gd name="T59" fmla="*/ 5 h 5"/>
                  <a:gd name="T60" fmla="*/ 6 w 6"/>
                  <a:gd name="T61" fmla="*/ 3 h 5"/>
                  <a:gd name="T62" fmla="*/ 6 w 6"/>
                  <a:gd name="T63" fmla="*/ 3 h 5"/>
                  <a:gd name="T64" fmla="*/ 6 w 6"/>
                  <a:gd name="T65" fmla="*/ 3 h 5"/>
                  <a:gd name="T66" fmla="*/ 5 w 6"/>
                  <a:gd name="T67" fmla="*/ 1 h 5"/>
                  <a:gd name="T68" fmla="*/ 5 w 6"/>
                  <a:gd name="T6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3" name="Rectangle 332">
                <a:extLst>
                  <a:ext uri="{FF2B5EF4-FFF2-40B4-BE49-F238E27FC236}">
                    <a16:creationId xmlns:a16="http://schemas.microsoft.com/office/drawing/2014/main" id="{919C0EEF-CB73-412B-B0C7-9A2F8F205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9" y="2429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4" name="Freeform 333">
                <a:extLst>
                  <a:ext uri="{FF2B5EF4-FFF2-40B4-BE49-F238E27FC236}">
                    <a16:creationId xmlns:a16="http://schemas.microsoft.com/office/drawing/2014/main" id="{33A35170-F23B-4631-A1E3-41B1CDEF1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4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2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0 h 2"/>
                  <a:gd name="T24" fmla="*/ 0 w 2"/>
                  <a:gd name="T25" fmla="*/ 0 h 2"/>
                  <a:gd name="T26" fmla="*/ 0 w 2"/>
                  <a:gd name="T27" fmla="*/ 0 h 2"/>
                  <a:gd name="T28" fmla="*/ 2 w 2"/>
                  <a:gd name="T29" fmla="*/ 0 h 2"/>
                  <a:gd name="T30" fmla="*/ 2 w 2"/>
                  <a:gd name="T31" fmla="*/ 0 h 2"/>
                  <a:gd name="T32" fmla="*/ 2 w 2"/>
                  <a:gd name="T33" fmla="*/ 0 h 2"/>
                  <a:gd name="T34" fmla="*/ 2 w 2"/>
                  <a:gd name="T35" fmla="*/ 2 h 2"/>
                  <a:gd name="T36" fmla="*/ 2 w 2"/>
                  <a:gd name="T3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5" name="Freeform 334">
                <a:extLst>
                  <a:ext uri="{FF2B5EF4-FFF2-40B4-BE49-F238E27FC236}">
                    <a16:creationId xmlns:a16="http://schemas.microsoft.com/office/drawing/2014/main" id="{EE0C8577-CF64-4F13-923F-CD2A3430E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2499"/>
                <a:ext cx="21" cy="18"/>
              </a:xfrm>
              <a:custGeom>
                <a:avLst/>
                <a:gdLst>
                  <a:gd name="T0" fmla="*/ 21 w 21"/>
                  <a:gd name="T1" fmla="*/ 16 h 18"/>
                  <a:gd name="T2" fmla="*/ 21 w 21"/>
                  <a:gd name="T3" fmla="*/ 16 h 18"/>
                  <a:gd name="T4" fmla="*/ 18 w 21"/>
                  <a:gd name="T5" fmla="*/ 16 h 18"/>
                  <a:gd name="T6" fmla="*/ 16 w 21"/>
                  <a:gd name="T7" fmla="*/ 16 h 18"/>
                  <a:gd name="T8" fmla="*/ 12 w 21"/>
                  <a:gd name="T9" fmla="*/ 16 h 18"/>
                  <a:gd name="T10" fmla="*/ 12 w 21"/>
                  <a:gd name="T11" fmla="*/ 18 h 18"/>
                  <a:gd name="T12" fmla="*/ 12 w 21"/>
                  <a:gd name="T13" fmla="*/ 18 h 18"/>
                  <a:gd name="T14" fmla="*/ 9 w 21"/>
                  <a:gd name="T15" fmla="*/ 18 h 18"/>
                  <a:gd name="T16" fmla="*/ 9 w 21"/>
                  <a:gd name="T17" fmla="*/ 18 h 18"/>
                  <a:gd name="T18" fmla="*/ 7 w 21"/>
                  <a:gd name="T19" fmla="*/ 18 h 18"/>
                  <a:gd name="T20" fmla="*/ 7 w 21"/>
                  <a:gd name="T21" fmla="*/ 18 h 18"/>
                  <a:gd name="T22" fmla="*/ 7 w 21"/>
                  <a:gd name="T23" fmla="*/ 18 h 18"/>
                  <a:gd name="T24" fmla="*/ 7 w 21"/>
                  <a:gd name="T25" fmla="*/ 18 h 18"/>
                  <a:gd name="T26" fmla="*/ 7 w 21"/>
                  <a:gd name="T27" fmla="*/ 18 h 18"/>
                  <a:gd name="T28" fmla="*/ 5 w 21"/>
                  <a:gd name="T29" fmla="*/ 18 h 18"/>
                  <a:gd name="T30" fmla="*/ 5 w 21"/>
                  <a:gd name="T31" fmla="*/ 18 h 18"/>
                  <a:gd name="T32" fmla="*/ 5 w 21"/>
                  <a:gd name="T33" fmla="*/ 18 h 18"/>
                  <a:gd name="T34" fmla="*/ 5 w 21"/>
                  <a:gd name="T35" fmla="*/ 18 h 18"/>
                  <a:gd name="T36" fmla="*/ 5 w 21"/>
                  <a:gd name="T37" fmla="*/ 18 h 18"/>
                  <a:gd name="T38" fmla="*/ 5 w 21"/>
                  <a:gd name="T39" fmla="*/ 18 h 18"/>
                  <a:gd name="T40" fmla="*/ 5 w 21"/>
                  <a:gd name="T41" fmla="*/ 18 h 18"/>
                  <a:gd name="T42" fmla="*/ 3 w 21"/>
                  <a:gd name="T43" fmla="*/ 18 h 18"/>
                  <a:gd name="T44" fmla="*/ 3 w 21"/>
                  <a:gd name="T45" fmla="*/ 18 h 18"/>
                  <a:gd name="T46" fmla="*/ 3 w 21"/>
                  <a:gd name="T47" fmla="*/ 18 h 18"/>
                  <a:gd name="T48" fmla="*/ 3 w 21"/>
                  <a:gd name="T49" fmla="*/ 18 h 18"/>
                  <a:gd name="T50" fmla="*/ 3 w 21"/>
                  <a:gd name="T51" fmla="*/ 18 h 18"/>
                  <a:gd name="T52" fmla="*/ 3 w 21"/>
                  <a:gd name="T53" fmla="*/ 18 h 18"/>
                  <a:gd name="T54" fmla="*/ 3 w 21"/>
                  <a:gd name="T55" fmla="*/ 18 h 18"/>
                  <a:gd name="T56" fmla="*/ 0 w 21"/>
                  <a:gd name="T57" fmla="*/ 18 h 18"/>
                  <a:gd name="T58" fmla="*/ 0 w 21"/>
                  <a:gd name="T59" fmla="*/ 18 h 18"/>
                  <a:gd name="T60" fmla="*/ 0 w 21"/>
                  <a:gd name="T61" fmla="*/ 18 h 18"/>
                  <a:gd name="T62" fmla="*/ 0 w 21"/>
                  <a:gd name="T63" fmla="*/ 16 h 18"/>
                  <a:gd name="T64" fmla="*/ 0 w 21"/>
                  <a:gd name="T65" fmla="*/ 14 h 18"/>
                  <a:gd name="T66" fmla="*/ 0 w 21"/>
                  <a:gd name="T67" fmla="*/ 14 h 18"/>
                  <a:gd name="T68" fmla="*/ 0 w 21"/>
                  <a:gd name="T69" fmla="*/ 11 h 18"/>
                  <a:gd name="T70" fmla="*/ 0 w 21"/>
                  <a:gd name="T71" fmla="*/ 11 h 18"/>
                  <a:gd name="T72" fmla="*/ 0 w 21"/>
                  <a:gd name="T73" fmla="*/ 9 h 18"/>
                  <a:gd name="T74" fmla="*/ 0 w 21"/>
                  <a:gd name="T75" fmla="*/ 9 h 18"/>
                  <a:gd name="T76" fmla="*/ 0 w 21"/>
                  <a:gd name="T77" fmla="*/ 7 h 18"/>
                  <a:gd name="T78" fmla="*/ 3 w 21"/>
                  <a:gd name="T79" fmla="*/ 5 h 18"/>
                  <a:gd name="T80" fmla="*/ 3 w 21"/>
                  <a:gd name="T81" fmla="*/ 5 h 18"/>
                  <a:gd name="T82" fmla="*/ 3 w 21"/>
                  <a:gd name="T83" fmla="*/ 2 h 18"/>
                  <a:gd name="T84" fmla="*/ 3 w 21"/>
                  <a:gd name="T85" fmla="*/ 2 h 18"/>
                  <a:gd name="T86" fmla="*/ 5 w 21"/>
                  <a:gd name="T87" fmla="*/ 2 h 18"/>
                  <a:gd name="T88" fmla="*/ 9 w 21"/>
                  <a:gd name="T89" fmla="*/ 0 h 18"/>
                  <a:gd name="T90" fmla="*/ 14 w 21"/>
                  <a:gd name="T91" fmla="*/ 0 h 18"/>
                  <a:gd name="T92" fmla="*/ 14 w 21"/>
                  <a:gd name="T93" fmla="*/ 2 h 18"/>
                  <a:gd name="T94" fmla="*/ 16 w 21"/>
                  <a:gd name="T95" fmla="*/ 2 h 18"/>
                  <a:gd name="T96" fmla="*/ 18 w 21"/>
                  <a:gd name="T97" fmla="*/ 2 h 18"/>
                  <a:gd name="T98" fmla="*/ 18 w 21"/>
                  <a:gd name="T99" fmla="*/ 2 h 18"/>
                  <a:gd name="T100" fmla="*/ 18 w 21"/>
                  <a:gd name="T101" fmla="*/ 5 h 18"/>
                  <a:gd name="T102" fmla="*/ 18 w 21"/>
                  <a:gd name="T103" fmla="*/ 7 h 18"/>
                  <a:gd name="T104" fmla="*/ 18 w 21"/>
                  <a:gd name="T105" fmla="*/ 7 h 18"/>
                  <a:gd name="T106" fmla="*/ 21 w 21"/>
                  <a:gd name="T107" fmla="*/ 9 h 18"/>
                  <a:gd name="T108" fmla="*/ 21 w 21"/>
                  <a:gd name="T109" fmla="*/ 14 h 18"/>
                  <a:gd name="T110" fmla="*/ 21 w 21"/>
                  <a:gd name="T111" fmla="*/ 14 h 18"/>
                  <a:gd name="T112" fmla="*/ 21 w 21"/>
                  <a:gd name="T1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" h="18">
                    <a:moveTo>
                      <a:pt x="21" y="16"/>
                    </a:moveTo>
                    <a:lnTo>
                      <a:pt x="21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1" y="9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6" name="Freeform 335">
                <a:extLst>
                  <a:ext uri="{FF2B5EF4-FFF2-40B4-BE49-F238E27FC236}">
                    <a16:creationId xmlns:a16="http://schemas.microsoft.com/office/drawing/2014/main" id="{4E8BCC7F-D572-4A5B-AD6F-1EC6160B3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515"/>
                <a:ext cx="25" cy="7"/>
              </a:xfrm>
              <a:custGeom>
                <a:avLst/>
                <a:gdLst>
                  <a:gd name="T0" fmla="*/ 10 w 11"/>
                  <a:gd name="T1" fmla="*/ 2 h 3"/>
                  <a:gd name="T2" fmla="*/ 10 w 11"/>
                  <a:gd name="T3" fmla="*/ 2 h 3"/>
                  <a:gd name="T4" fmla="*/ 11 w 11"/>
                  <a:gd name="T5" fmla="*/ 0 h 3"/>
                  <a:gd name="T6" fmla="*/ 11 w 11"/>
                  <a:gd name="T7" fmla="*/ 0 h 3"/>
                  <a:gd name="T8" fmla="*/ 10 w 11"/>
                  <a:gd name="T9" fmla="*/ 0 h 3"/>
                  <a:gd name="T10" fmla="*/ 10 w 11"/>
                  <a:gd name="T11" fmla="*/ 0 h 3"/>
                  <a:gd name="T12" fmla="*/ 10 w 11"/>
                  <a:gd name="T13" fmla="*/ 0 h 3"/>
                  <a:gd name="T14" fmla="*/ 9 w 11"/>
                  <a:gd name="T15" fmla="*/ 0 h 3"/>
                  <a:gd name="T16" fmla="*/ 8 w 11"/>
                  <a:gd name="T17" fmla="*/ 0 h 3"/>
                  <a:gd name="T18" fmla="*/ 6 w 11"/>
                  <a:gd name="T19" fmla="*/ 0 h 3"/>
                  <a:gd name="T20" fmla="*/ 6 w 11"/>
                  <a:gd name="T21" fmla="*/ 1 h 3"/>
                  <a:gd name="T22" fmla="*/ 6 w 11"/>
                  <a:gd name="T23" fmla="*/ 1 h 3"/>
                  <a:gd name="T24" fmla="*/ 5 w 11"/>
                  <a:gd name="T25" fmla="*/ 1 h 3"/>
                  <a:gd name="T26" fmla="*/ 5 w 11"/>
                  <a:gd name="T27" fmla="*/ 1 h 3"/>
                  <a:gd name="T28" fmla="*/ 4 w 11"/>
                  <a:gd name="T29" fmla="*/ 1 h 3"/>
                  <a:gd name="T30" fmla="*/ 4 w 11"/>
                  <a:gd name="T31" fmla="*/ 1 h 3"/>
                  <a:gd name="T32" fmla="*/ 4 w 11"/>
                  <a:gd name="T33" fmla="*/ 1 h 3"/>
                  <a:gd name="T34" fmla="*/ 4 w 11"/>
                  <a:gd name="T35" fmla="*/ 1 h 3"/>
                  <a:gd name="T36" fmla="*/ 4 w 11"/>
                  <a:gd name="T37" fmla="*/ 1 h 3"/>
                  <a:gd name="T38" fmla="*/ 3 w 11"/>
                  <a:gd name="T39" fmla="*/ 1 h 3"/>
                  <a:gd name="T40" fmla="*/ 3 w 11"/>
                  <a:gd name="T41" fmla="*/ 1 h 3"/>
                  <a:gd name="T42" fmla="*/ 3 w 11"/>
                  <a:gd name="T43" fmla="*/ 1 h 3"/>
                  <a:gd name="T44" fmla="*/ 3 w 11"/>
                  <a:gd name="T45" fmla="*/ 1 h 3"/>
                  <a:gd name="T46" fmla="*/ 3 w 11"/>
                  <a:gd name="T47" fmla="*/ 1 h 3"/>
                  <a:gd name="T48" fmla="*/ 3 w 11"/>
                  <a:gd name="T49" fmla="*/ 1 h 3"/>
                  <a:gd name="T50" fmla="*/ 3 w 11"/>
                  <a:gd name="T51" fmla="*/ 1 h 3"/>
                  <a:gd name="T52" fmla="*/ 2 w 11"/>
                  <a:gd name="T53" fmla="*/ 1 h 3"/>
                  <a:gd name="T54" fmla="*/ 2 w 11"/>
                  <a:gd name="T55" fmla="*/ 1 h 3"/>
                  <a:gd name="T56" fmla="*/ 2 w 11"/>
                  <a:gd name="T57" fmla="*/ 1 h 3"/>
                  <a:gd name="T58" fmla="*/ 2 w 11"/>
                  <a:gd name="T59" fmla="*/ 1 h 3"/>
                  <a:gd name="T60" fmla="*/ 2 w 11"/>
                  <a:gd name="T61" fmla="*/ 1 h 3"/>
                  <a:gd name="T62" fmla="*/ 2 w 11"/>
                  <a:gd name="T63" fmla="*/ 1 h 3"/>
                  <a:gd name="T64" fmla="*/ 2 w 11"/>
                  <a:gd name="T65" fmla="*/ 1 h 3"/>
                  <a:gd name="T66" fmla="*/ 1 w 11"/>
                  <a:gd name="T67" fmla="*/ 1 h 3"/>
                  <a:gd name="T68" fmla="*/ 1 w 11"/>
                  <a:gd name="T69" fmla="*/ 1 h 3"/>
                  <a:gd name="T70" fmla="*/ 1 w 11"/>
                  <a:gd name="T71" fmla="*/ 1 h 3"/>
                  <a:gd name="T72" fmla="*/ 1 w 11"/>
                  <a:gd name="T73" fmla="*/ 1 h 3"/>
                  <a:gd name="T74" fmla="*/ 0 w 11"/>
                  <a:gd name="T75" fmla="*/ 3 h 3"/>
                  <a:gd name="T76" fmla="*/ 0 w 11"/>
                  <a:gd name="T77" fmla="*/ 3 h 3"/>
                  <a:gd name="T78" fmla="*/ 6 w 11"/>
                  <a:gd name="T79" fmla="*/ 1 h 3"/>
                  <a:gd name="T80" fmla="*/ 6 w 11"/>
                  <a:gd name="T81" fmla="*/ 1 h 3"/>
                  <a:gd name="T82" fmla="*/ 10 w 11"/>
                  <a:gd name="T8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3">
                    <a:moveTo>
                      <a:pt x="10" y="2"/>
                    </a:moveTo>
                    <a:lnTo>
                      <a:pt x="10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7" name="Freeform 336">
                <a:extLst>
                  <a:ext uri="{FF2B5EF4-FFF2-40B4-BE49-F238E27FC236}">
                    <a16:creationId xmlns:a16="http://schemas.microsoft.com/office/drawing/2014/main" id="{48569130-3AB7-4295-A400-9EDEC1401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432"/>
                <a:ext cx="13" cy="11"/>
              </a:xfrm>
              <a:custGeom>
                <a:avLst/>
                <a:gdLst>
                  <a:gd name="T0" fmla="*/ 9 w 13"/>
                  <a:gd name="T1" fmla="*/ 0 h 11"/>
                  <a:gd name="T2" fmla="*/ 9 w 13"/>
                  <a:gd name="T3" fmla="*/ 2 h 11"/>
                  <a:gd name="T4" fmla="*/ 9 w 13"/>
                  <a:gd name="T5" fmla="*/ 2 h 11"/>
                  <a:gd name="T6" fmla="*/ 9 w 13"/>
                  <a:gd name="T7" fmla="*/ 2 h 11"/>
                  <a:gd name="T8" fmla="*/ 9 w 13"/>
                  <a:gd name="T9" fmla="*/ 2 h 11"/>
                  <a:gd name="T10" fmla="*/ 11 w 13"/>
                  <a:gd name="T11" fmla="*/ 4 h 11"/>
                  <a:gd name="T12" fmla="*/ 13 w 13"/>
                  <a:gd name="T13" fmla="*/ 6 h 11"/>
                  <a:gd name="T14" fmla="*/ 13 w 13"/>
                  <a:gd name="T15" fmla="*/ 4 h 11"/>
                  <a:gd name="T16" fmla="*/ 13 w 13"/>
                  <a:gd name="T17" fmla="*/ 6 h 11"/>
                  <a:gd name="T18" fmla="*/ 13 w 13"/>
                  <a:gd name="T19" fmla="*/ 9 h 11"/>
                  <a:gd name="T20" fmla="*/ 13 w 13"/>
                  <a:gd name="T21" fmla="*/ 9 h 11"/>
                  <a:gd name="T22" fmla="*/ 9 w 13"/>
                  <a:gd name="T23" fmla="*/ 9 h 11"/>
                  <a:gd name="T24" fmla="*/ 9 w 13"/>
                  <a:gd name="T25" fmla="*/ 9 h 11"/>
                  <a:gd name="T26" fmla="*/ 7 w 13"/>
                  <a:gd name="T27" fmla="*/ 9 h 11"/>
                  <a:gd name="T28" fmla="*/ 7 w 13"/>
                  <a:gd name="T29" fmla="*/ 9 h 11"/>
                  <a:gd name="T30" fmla="*/ 7 w 13"/>
                  <a:gd name="T31" fmla="*/ 9 h 11"/>
                  <a:gd name="T32" fmla="*/ 7 w 13"/>
                  <a:gd name="T33" fmla="*/ 9 h 11"/>
                  <a:gd name="T34" fmla="*/ 7 w 13"/>
                  <a:gd name="T35" fmla="*/ 9 h 11"/>
                  <a:gd name="T36" fmla="*/ 7 w 13"/>
                  <a:gd name="T37" fmla="*/ 9 h 11"/>
                  <a:gd name="T38" fmla="*/ 7 w 13"/>
                  <a:gd name="T39" fmla="*/ 11 h 11"/>
                  <a:gd name="T40" fmla="*/ 7 w 13"/>
                  <a:gd name="T41" fmla="*/ 11 h 11"/>
                  <a:gd name="T42" fmla="*/ 7 w 13"/>
                  <a:gd name="T43" fmla="*/ 11 h 11"/>
                  <a:gd name="T44" fmla="*/ 7 w 13"/>
                  <a:gd name="T45" fmla="*/ 11 h 11"/>
                  <a:gd name="T46" fmla="*/ 7 w 13"/>
                  <a:gd name="T47" fmla="*/ 11 h 11"/>
                  <a:gd name="T48" fmla="*/ 7 w 13"/>
                  <a:gd name="T49" fmla="*/ 11 h 11"/>
                  <a:gd name="T50" fmla="*/ 4 w 13"/>
                  <a:gd name="T51" fmla="*/ 11 h 11"/>
                  <a:gd name="T52" fmla="*/ 4 w 13"/>
                  <a:gd name="T53" fmla="*/ 6 h 11"/>
                  <a:gd name="T54" fmla="*/ 0 w 13"/>
                  <a:gd name="T55" fmla="*/ 0 h 11"/>
                  <a:gd name="T56" fmla="*/ 0 w 13"/>
                  <a:gd name="T57" fmla="*/ 0 h 11"/>
                  <a:gd name="T58" fmla="*/ 9 w 13"/>
                  <a:gd name="T59" fmla="*/ 0 h 11"/>
                  <a:gd name="T60" fmla="*/ 9 w 13"/>
                  <a:gd name="T61" fmla="*/ 0 h 11"/>
                  <a:gd name="T62" fmla="*/ 9 w 13"/>
                  <a:gd name="T63" fmla="*/ 0 h 11"/>
                  <a:gd name="T64" fmla="*/ 9 w 13"/>
                  <a:gd name="T65" fmla="*/ 0 h 11"/>
                  <a:gd name="T66" fmla="*/ 9 w 13"/>
                  <a:gd name="T67" fmla="*/ 0 h 11"/>
                  <a:gd name="T68" fmla="*/ 9 w 13"/>
                  <a:gd name="T69" fmla="*/ 0 h 11"/>
                  <a:gd name="T70" fmla="*/ 9 w 13"/>
                  <a:gd name="T71" fmla="*/ 0 h 11"/>
                  <a:gd name="T72" fmla="*/ 9 w 13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1">
                    <a:moveTo>
                      <a:pt x="9" y="0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8" name="Freeform 337">
                <a:extLst>
                  <a:ext uri="{FF2B5EF4-FFF2-40B4-BE49-F238E27FC236}">
                    <a16:creationId xmlns:a16="http://schemas.microsoft.com/office/drawing/2014/main" id="{6C646595-C838-4738-8D86-EB89D6FFA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560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1 h 2"/>
                  <a:gd name="T14" fmla="*/ 0 w 1"/>
                  <a:gd name="T15" fmla="*/ 1 h 2"/>
                  <a:gd name="T16" fmla="*/ 1 w 1"/>
                  <a:gd name="T17" fmla="*/ 1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9" name="Freeform 338">
                <a:extLst>
                  <a:ext uri="{FF2B5EF4-FFF2-40B4-BE49-F238E27FC236}">
                    <a16:creationId xmlns:a16="http://schemas.microsoft.com/office/drawing/2014/main" id="{D199137C-2755-4E6A-AF90-5E56B55B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416"/>
                <a:ext cx="9" cy="27"/>
              </a:xfrm>
              <a:custGeom>
                <a:avLst/>
                <a:gdLst>
                  <a:gd name="T0" fmla="*/ 4 w 4"/>
                  <a:gd name="T1" fmla="*/ 8 h 12"/>
                  <a:gd name="T2" fmla="*/ 4 w 4"/>
                  <a:gd name="T3" fmla="*/ 8 h 12"/>
                  <a:gd name="T4" fmla="*/ 4 w 4"/>
                  <a:gd name="T5" fmla="*/ 7 h 12"/>
                  <a:gd name="T6" fmla="*/ 4 w 4"/>
                  <a:gd name="T7" fmla="*/ 7 h 12"/>
                  <a:gd name="T8" fmla="*/ 4 w 4"/>
                  <a:gd name="T9" fmla="*/ 6 h 12"/>
                  <a:gd name="T10" fmla="*/ 4 w 4"/>
                  <a:gd name="T11" fmla="*/ 3 h 12"/>
                  <a:gd name="T12" fmla="*/ 4 w 4"/>
                  <a:gd name="T13" fmla="*/ 3 h 12"/>
                  <a:gd name="T14" fmla="*/ 2 w 4"/>
                  <a:gd name="T15" fmla="*/ 0 h 12"/>
                  <a:gd name="T16" fmla="*/ 2 w 4"/>
                  <a:gd name="T17" fmla="*/ 0 h 12"/>
                  <a:gd name="T18" fmla="*/ 0 w 4"/>
                  <a:gd name="T19" fmla="*/ 0 h 12"/>
                  <a:gd name="T20" fmla="*/ 0 w 4"/>
                  <a:gd name="T21" fmla="*/ 1 h 12"/>
                  <a:gd name="T22" fmla="*/ 0 w 4"/>
                  <a:gd name="T23" fmla="*/ 2 h 12"/>
                  <a:gd name="T24" fmla="*/ 1 w 4"/>
                  <a:gd name="T25" fmla="*/ 2 h 12"/>
                  <a:gd name="T26" fmla="*/ 1 w 4"/>
                  <a:gd name="T27" fmla="*/ 2 h 12"/>
                  <a:gd name="T28" fmla="*/ 1 w 4"/>
                  <a:gd name="T29" fmla="*/ 6 h 12"/>
                  <a:gd name="T30" fmla="*/ 1 w 4"/>
                  <a:gd name="T31" fmla="*/ 7 h 12"/>
                  <a:gd name="T32" fmla="*/ 1 w 4"/>
                  <a:gd name="T33" fmla="*/ 8 h 12"/>
                  <a:gd name="T34" fmla="*/ 1 w 4"/>
                  <a:gd name="T35" fmla="*/ 8 h 12"/>
                  <a:gd name="T36" fmla="*/ 1 w 4"/>
                  <a:gd name="T37" fmla="*/ 8 h 12"/>
                  <a:gd name="T38" fmla="*/ 1 w 4"/>
                  <a:gd name="T39" fmla="*/ 12 h 12"/>
                  <a:gd name="T40" fmla="*/ 1 w 4"/>
                  <a:gd name="T41" fmla="*/ 12 h 12"/>
                  <a:gd name="T42" fmla="*/ 1 w 4"/>
                  <a:gd name="T43" fmla="*/ 12 h 12"/>
                  <a:gd name="T44" fmla="*/ 2 w 4"/>
                  <a:gd name="T45" fmla="*/ 12 h 12"/>
                  <a:gd name="T46" fmla="*/ 2 w 4"/>
                  <a:gd name="T47" fmla="*/ 11 h 12"/>
                  <a:gd name="T48" fmla="*/ 2 w 4"/>
                  <a:gd name="T49" fmla="*/ 11 h 12"/>
                  <a:gd name="T50" fmla="*/ 2 w 4"/>
                  <a:gd name="T51" fmla="*/ 11 h 12"/>
                  <a:gd name="T52" fmla="*/ 2 w 4"/>
                  <a:gd name="T53" fmla="*/ 11 h 12"/>
                  <a:gd name="T54" fmla="*/ 2 w 4"/>
                  <a:gd name="T55" fmla="*/ 11 h 12"/>
                  <a:gd name="T56" fmla="*/ 2 w 4"/>
                  <a:gd name="T57" fmla="*/ 11 h 12"/>
                  <a:gd name="T58" fmla="*/ 2 w 4"/>
                  <a:gd name="T59" fmla="*/ 11 h 12"/>
                  <a:gd name="T60" fmla="*/ 3 w 4"/>
                  <a:gd name="T61" fmla="*/ 11 h 12"/>
                  <a:gd name="T62" fmla="*/ 3 w 4"/>
                  <a:gd name="T63" fmla="*/ 11 h 12"/>
                  <a:gd name="T64" fmla="*/ 3 w 4"/>
                  <a:gd name="T65" fmla="*/ 11 h 12"/>
                  <a:gd name="T66" fmla="*/ 4 w 4"/>
                  <a:gd name="T67" fmla="*/ 11 h 12"/>
                  <a:gd name="T68" fmla="*/ 4 w 4"/>
                  <a:gd name="T69" fmla="*/ 11 h 12"/>
                  <a:gd name="T70" fmla="*/ 4 w 4"/>
                  <a:gd name="T71" fmla="*/ 11 h 12"/>
                  <a:gd name="T72" fmla="*/ 4 w 4"/>
                  <a:gd name="T73" fmla="*/ 11 h 12"/>
                  <a:gd name="T74" fmla="*/ 4 w 4"/>
                  <a:gd name="T75" fmla="*/ 10 h 12"/>
                  <a:gd name="T76" fmla="*/ 4 w 4"/>
                  <a:gd name="T77" fmla="*/ 10 h 12"/>
                  <a:gd name="T78" fmla="*/ 4 w 4"/>
                  <a:gd name="T79" fmla="*/ 10 h 12"/>
                  <a:gd name="T80" fmla="*/ 4 w 4"/>
                  <a:gd name="T81" fmla="*/ 10 h 12"/>
                  <a:gd name="T82" fmla="*/ 4 w 4"/>
                  <a:gd name="T83" fmla="*/ 8 h 12"/>
                  <a:gd name="T84" fmla="*/ 4 w 4"/>
                  <a:gd name="T85" fmla="*/ 8 h 12"/>
                  <a:gd name="T86" fmla="*/ 4 w 4"/>
                  <a:gd name="T8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" h="12">
                    <a:moveTo>
                      <a:pt x="4" y="8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0" name="Freeform 339">
                <a:extLst>
                  <a:ext uri="{FF2B5EF4-FFF2-40B4-BE49-F238E27FC236}">
                    <a16:creationId xmlns:a16="http://schemas.microsoft.com/office/drawing/2014/main" id="{2BADD543-7433-4C60-9A0B-0E27BDAF7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44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0 w 4"/>
                  <a:gd name="T19" fmla="*/ 0 h 2"/>
                  <a:gd name="T20" fmla="*/ 0 w 4"/>
                  <a:gd name="T21" fmla="*/ 0 h 2"/>
                  <a:gd name="T22" fmla="*/ 2 w 4"/>
                  <a:gd name="T23" fmla="*/ 0 h 2"/>
                  <a:gd name="T24" fmla="*/ 2 w 4"/>
                  <a:gd name="T25" fmla="*/ 0 h 2"/>
                  <a:gd name="T26" fmla="*/ 2 w 4"/>
                  <a:gd name="T27" fmla="*/ 0 h 2"/>
                  <a:gd name="T28" fmla="*/ 4 w 4"/>
                  <a:gd name="T29" fmla="*/ 0 h 2"/>
                  <a:gd name="T30" fmla="*/ 4 w 4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1" name="Freeform 340">
                <a:extLst>
                  <a:ext uri="{FF2B5EF4-FFF2-40B4-BE49-F238E27FC236}">
                    <a16:creationId xmlns:a16="http://schemas.microsoft.com/office/drawing/2014/main" id="{09C0CE39-CAFB-439C-901B-B074CC2C6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447"/>
                <a:ext cx="11" cy="7"/>
              </a:xfrm>
              <a:custGeom>
                <a:avLst/>
                <a:gdLst>
                  <a:gd name="T0" fmla="*/ 5 w 5"/>
                  <a:gd name="T1" fmla="*/ 2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2 h 3"/>
                  <a:gd name="T8" fmla="*/ 4 w 5"/>
                  <a:gd name="T9" fmla="*/ 1 h 3"/>
                  <a:gd name="T10" fmla="*/ 3 w 5"/>
                  <a:gd name="T11" fmla="*/ 0 h 3"/>
                  <a:gd name="T12" fmla="*/ 3 w 5"/>
                  <a:gd name="T13" fmla="*/ 0 h 3"/>
                  <a:gd name="T14" fmla="*/ 3 w 5"/>
                  <a:gd name="T15" fmla="*/ 0 h 3"/>
                  <a:gd name="T16" fmla="*/ 1 w 5"/>
                  <a:gd name="T17" fmla="*/ 2 h 3"/>
                  <a:gd name="T18" fmla="*/ 0 w 5"/>
                  <a:gd name="T19" fmla="*/ 3 h 3"/>
                  <a:gd name="T20" fmla="*/ 0 w 5"/>
                  <a:gd name="T21" fmla="*/ 3 h 3"/>
                  <a:gd name="T22" fmla="*/ 0 w 5"/>
                  <a:gd name="T23" fmla="*/ 3 h 3"/>
                  <a:gd name="T24" fmla="*/ 1 w 5"/>
                  <a:gd name="T25" fmla="*/ 3 h 3"/>
                  <a:gd name="T26" fmla="*/ 1 w 5"/>
                  <a:gd name="T27" fmla="*/ 3 h 3"/>
                  <a:gd name="T28" fmla="*/ 4 w 5"/>
                  <a:gd name="T29" fmla="*/ 3 h 3"/>
                  <a:gd name="T30" fmla="*/ 4 w 5"/>
                  <a:gd name="T31" fmla="*/ 3 h 3"/>
                  <a:gd name="T32" fmla="*/ 4 w 5"/>
                  <a:gd name="T33" fmla="*/ 3 h 3"/>
                  <a:gd name="T34" fmla="*/ 5 w 5"/>
                  <a:gd name="T3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2" name="Freeform 341">
                <a:extLst>
                  <a:ext uri="{FF2B5EF4-FFF2-40B4-BE49-F238E27FC236}">
                    <a16:creationId xmlns:a16="http://schemas.microsoft.com/office/drawing/2014/main" id="{8D965343-4773-418D-BEC2-79B916F5C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416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9 w 9"/>
                  <a:gd name="T3" fmla="*/ 2 h 4"/>
                  <a:gd name="T4" fmla="*/ 9 w 9"/>
                  <a:gd name="T5" fmla="*/ 2 h 4"/>
                  <a:gd name="T6" fmla="*/ 9 w 9"/>
                  <a:gd name="T7" fmla="*/ 2 h 4"/>
                  <a:gd name="T8" fmla="*/ 9 w 9"/>
                  <a:gd name="T9" fmla="*/ 2 h 4"/>
                  <a:gd name="T10" fmla="*/ 9 w 9"/>
                  <a:gd name="T11" fmla="*/ 2 h 4"/>
                  <a:gd name="T12" fmla="*/ 9 w 9"/>
                  <a:gd name="T13" fmla="*/ 4 h 4"/>
                  <a:gd name="T14" fmla="*/ 9 w 9"/>
                  <a:gd name="T15" fmla="*/ 4 h 4"/>
                  <a:gd name="T16" fmla="*/ 9 w 9"/>
                  <a:gd name="T17" fmla="*/ 4 h 4"/>
                  <a:gd name="T18" fmla="*/ 9 w 9"/>
                  <a:gd name="T19" fmla="*/ 4 h 4"/>
                  <a:gd name="T20" fmla="*/ 5 w 9"/>
                  <a:gd name="T21" fmla="*/ 4 h 4"/>
                  <a:gd name="T22" fmla="*/ 5 w 9"/>
                  <a:gd name="T23" fmla="*/ 4 h 4"/>
                  <a:gd name="T24" fmla="*/ 3 w 9"/>
                  <a:gd name="T25" fmla="*/ 4 h 4"/>
                  <a:gd name="T26" fmla="*/ 3 w 9"/>
                  <a:gd name="T27" fmla="*/ 4 h 4"/>
                  <a:gd name="T28" fmla="*/ 0 w 9"/>
                  <a:gd name="T29" fmla="*/ 4 h 4"/>
                  <a:gd name="T30" fmla="*/ 0 w 9"/>
                  <a:gd name="T31" fmla="*/ 2 h 4"/>
                  <a:gd name="T32" fmla="*/ 0 w 9"/>
                  <a:gd name="T33" fmla="*/ 0 h 4"/>
                  <a:gd name="T34" fmla="*/ 5 w 9"/>
                  <a:gd name="T35" fmla="*/ 0 h 4"/>
                  <a:gd name="T36" fmla="*/ 9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3" name="Freeform 342">
                <a:extLst>
                  <a:ext uri="{FF2B5EF4-FFF2-40B4-BE49-F238E27FC236}">
                    <a16:creationId xmlns:a16="http://schemas.microsoft.com/office/drawing/2014/main" id="{0CCBEBEE-2744-4D04-9E5C-C28514F35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427"/>
                <a:ext cx="7" cy="5"/>
              </a:xfrm>
              <a:custGeom>
                <a:avLst/>
                <a:gdLst>
                  <a:gd name="T0" fmla="*/ 7 w 7"/>
                  <a:gd name="T1" fmla="*/ 5 h 5"/>
                  <a:gd name="T2" fmla="*/ 5 w 7"/>
                  <a:gd name="T3" fmla="*/ 5 h 5"/>
                  <a:gd name="T4" fmla="*/ 2 w 7"/>
                  <a:gd name="T5" fmla="*/ 5 h 5"/>
                  <a:gd name="T6" fmla="*/ 2 w 7"/>
                  <a:gd name="T7" fmla="*/ 2 h 5"/>
                  <a:gd name="T8" fmla="*/ 2 w 7"/>
                  <a:gd name="T9" fmla="*/ 2 h 5"/>
                  <a:gd name="T10" fmla="*/ 0 w 7"/>
                  <a:gd name="T11" fmla="*/ 2 h 5"/>
                  <a:gd name="T12" fmla="*/ 0 w 7"/>
                  <a:gd name="T13" fmla="*/ 0 h 5"/>
                  <a:gd name="T14" fmla="*/ 5 w 7"/>
                  <a:gd name="T15" fmla="*/ 0 h 5"/>
                  <a:gd name="T16" fmla="*/ 5 w 7"/>
                  <a:gd name="T17" fmla="*/ 0 h 5"/>
                  <a:gd name="T18" fmla="*/ 5 w 7"/>
                  <a:gd name="T19" fmla="*/ 0 h 5"/>
                  <a:gd name="T20" fmla="*/ 7 w 7"/>
                  <a:gd name="T21" fmla="*/ 0 h 5"/>
                  <a:gd name="T22" fmla="*/ 7 w 7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4" name="Freeform 343">
                <a:extLst>
                  <a:ext uri="{FF2B5EF4-FFF2-40B4-BE49-F238E27FC236}">
                    <a16:creationId xmlns:a16="http://schemas.microsoft.com/office/drawing/2014/main" id="{DAB23B40-5610-464F-BA7A-769040594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438"/>
                <a:ext cx="9" cy="12"/>
              </a:xfrm>
              <a:custGeom>
                <a:avLst/>
                <a:gdLst>
                  <a:gd name="T0" fmla="*/ 9 w 9"/>
                  <a:gd name="T1" fmla="*/ 3 h 12"/>
                  <a:gd name="T2" fmla="*/ 9 w 9"/>
                  <a:gd name="T3" fmla="*/ 3 h 12"/>
                  <a:gd name="T4" fmla="*/ 9 w 9"/>
                  <a:gd name="T5" fmla="*/ 5 h 12"/>
                  <a:gd name="T6" fmla="*/ 9 w 9"/>
                  <a:gd name="T7" fmla="*/ 5 h 12"/>
                  <a:gd name="T8" fmla="*/ 9 w 9"/>
                  <a:gd name="T9" fmla="*/ 7 h 12"/>
                  <a:gd name="T10" fmla="*/ 9 w 9"/>
                  <a:gd name="T11" fmla="*/ 7 h 12"/>
                  <a:gd name="T12" fmla="*/ 7 w 9"/>
                  <a:gd name="T13" fmla="*/ 7 h 12"/>
                  <a:gd name="T14" fmla="*/ 7 w 9"/>
                  <a:gd name="T15" fmla="*/ 9 h 12"/>
                  <a:gd name="T16" fmla="*/ 7 w 9"/>
                  <a:gd name="T17" fmla="*/ 9 h 12"/>
                  <a:gd name="T18" fmla="*/ 4 w 9"/>
                  <a:gd name="T19" fmla="*/ 9 h 12"/>
                  <a:gd name="T20" fmla="*/ 4 w 9"/>
                  <a:gd name="T21" fmla="*/ 12 h 12"/>
                  <a:gd name="T22" fmla="*/ 4 w 9"/>
                  <a:gd name="T23" fmla="*/ 12 h 12"/>
                  <a:gd name="T24" fmla="*/ 2 w 9"/>
                  <a:gd name="T25" fmla="*/ 9 h 12"/>
                  <a:gd name="T26" fmla="*/ 0 w 9"/>
                  <a:gd name="T27" fmla="*/ 7 h 12"/>
                  <a:gd name="T28" fmla="*/ 4 w 9"/>
                  <a:gd name="T29" fmla="*/ 3 h 12"/>
                  <a:gd name="T30" fmla="*/ 4 w 9"/>
                  <a:gd name="T31" fmla="*/ 3 h 12"/>
                  <a:gd name="T32" fmla="*/ 7 w 9"/>
                  <a:gd name="T33" fmla="*/ 3 h 12"/>
                  <a:gd name="T34" fmla="*/ 7 w 9"/>
                  <a:gd name="T35" fmla="*/ 3 h 12"/>
                  <a:gd name="T36" fmla="*/ 7 w 9"/>
                  <a:gd name="T37" fmla="*/ 0 h 12"/>
                  <a:gd name="T38" fmla="*/ 9 w 9"/>
                  <a:gd name="T3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2">
                    <a:moveTo>
                      <a:pt x="9" y="3"/>
                    </a:move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5" name="Freeform 344">
                <a:extLst>
                  <a:ext uri="{FF2B5EF4-FFF2-40B4-BE49-F238E27FC236}">
                    <a16:creationId xmlns:a16="http://schemas.microsoft.com/office/drawing/2014/main" id="{7E919F2B-AEBE-4F5D-A6E6-EA5741B8E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445"/>
                <a:ext cx="18" cy="7"/>
              </a:xfrm>
              <a:custGeom>
                <a:avLst/>
                <a:gdLst>
                  <a:gd name="T0" fmla="*/ 7 w 18"/>
                  <a:gd name="T1" fmla="*/ 0 h 7"/>
                  <a:gd name="T2" fmla="*/ 7 w 18"/>
                  <a:gd name="T3" fmla="*/ 0 h 7"/>
                  <a:gd name="T4" fmla="*/ 7 w 18"/>
                  <a:gd name="T5" fmla="*/ 0 h 7"/>
                  <a:gd name="T6" fmla="*/ 7 w 18"/>
                  <a:gd name="T7" fmla="*/ 2 h 7"/>
                  <a:gd name="T8" fmla="*/ 7 w 18"/>
                  <a:gd name="T9" fmla="*/ 2 h 7"/>
                  <a:gd name="T10" fmla="*/ 9 w 18"/>
                  <a:gd name="T11" fmla="*/ 0 h 7"/>
                  <a:gd name="T12" fmla="*/ 9 w 18"/>
                  <a:gd name="T13" fmla="*/ 0 h 7"/>
                  <a:gd name="T14" fmla="*/ 12 w 18"/>
                  <a:gd name="T15" fmla="*/ 0 h 7"/>
                  <a:gd name="T16" fmla="*/ 12 w 18"/>
                  <a:gd name="T17" fmla="*/ 0 h 7"/>
                  <a:gd name="T18" fmla="*/ 12 w 18"/>
                  <a:gd name="T19" fmla="*/ 0 h 7"/>
                  <a:gd name="T20" fmla="*/ 14 w 18"/>
                  <a:gd name="T21" fmla="*/ 0 h 7"/>
                  <a:gd name="T22" fmla="*/ 14 w 18"/>
                  <a:gd name="T23" fmla="*/ 0 h 7"/>
                  <a:gd name="T24" fmla="*/ 16 w 18"/>
                  <a:gd name="T25" fmla="*/ 0 h 7"/>
                  <a:gd name="T26" fmla="*/ 16 w 18"/>
                  <a:gd name="T27" fmla="*/ 0 h 7"/>
                  <a:gd name="T28" fmla="*/ 16 w 18"/>
                  <a:gd name="T29" fmla="*/ 0 h 7"/>
                  <a:gd name="T30" fmla="*/ 18 w 18"/>
                  <a:gd name="T31" fmla="*/ 0 h 7"/>
                  <a:gd name="T32" fmla="*/ 16 w 18"/>
                  <a:gd name="T33" fmla="*/ 2 h 7"/>
                  <a:gd name="T34" fmla="*/ 18 w 18"/>
                  <a:gd name="T35" fmla="*/ 2 h 7"/>
                  <a:gd name="T36" fmla="*/ 16 w 18"/>
                  <a:gd name="T37" fmla="*/ 7 h 7"/>
                  <a:gd name="T38" fmla="*/ 16 w 18"/>
                  <a:gd name="T39" fmla="*/ 7 h 7"/>
                  <a:gd name="T40" fmla="*/ 16 w 18"/>
                  <a:gd name="T41" fmla="*/ 7 h 7"/>
                  <a:gd name="T42" fmla="*/ 16 w 18"/>
                  <a:gd name="T43" fmla="*/ 7 h 7"/>
                  <a:gd name="T44" fmla="*/ 16 w 18"/>
                  <a:gd name="T45" fmla="*/ 7 h 7"/>
                  <a:gd name="T46" fmla="*/ 16 w 18"/>
                  <a:gd name="T47" fmla="*/ 7 h 7"/>
                  <a:gd name="T48" fmla="*/ 9 w 18"/>
                  <a:gd name="T49" fmla="*/ 7 h 7"/>
                  <a:gd name="T50" fmla="*/ 5 w 18"/>
                  <a:gd name="T51" fmla="*/ 7 h 7"/>
                  <a:gd name="T52" fmla="*/ 3 w 18"/>
                  <a:gd name="T53" fmla="*/ 7 h 7"/>
                  <a:gd name="T54" fmla="*/ 3 w 18"/>
                  <a:gd name="T55" fmla="*/ 7 h 7"/>
                  <a:gd name="T56" fmla="*/ 0 w 18"/>
                  <a:gd name="T57" fmla="*/ 7 h 7"/>
                  <a:gd name="T58" fmla="*/ 0 w 18"/>
                  <a:gd name="T59" fmla="*/ 7 h 7"/>
                  <a:gd name="T60" fmla="*/ 7 w 18"/>
                  <a:gd name="T6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7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6" name="Freeform 345">
                <a:extLst>
                  <a:ext uri="{FF2B5EF4-FFF2-40B4-BE49-F238E27FC236}">
                    <a16:creationId xmlns:a16="http://schemas.microsoft.com/office/drawing/2014/main" id="{F98E2B98-66A3-4B79-B90F-43BE015C6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44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5 w 5"/>
                  <a:gd name="T7" fmla="*/ 0 h 2"/>
                  <a:gd name="T8" fmla="*/ 5 w 5"/>
                  <a:gd name="T9" fmla="*/ 0 h 2"/>
                  <a:gd name="T10" fmla="*/ 5 w 5"/>
                  <a:gd name="T11" fmla="*/ 0 h 2"/>
                  <a:gd name="T12" fmla="*/ 2 w 5"/>
                  <a:gd name="T13" fmla="*/ 0 h 2"/>
                  <a:gd name="T14" fmla="*/ 2 w 5"/>
                  <a:gd name="T15" fmla="*/ 0 h 2"/>
                  <a:gd name="T16" fmla="*/ 0 w 5"/>
                  <a:gd name="T17" fmla="*/ 2 h 2"/>
                  <a:gd name="T18" fmla="*/ 0 w 5"/>
                  <a:gd name="T19" fmla="*/ 2 h 2"/>
                  <a:gd name="T20" fmla="*/ 0 w 5"/>
                  <a:gd name="T21" fmla="*/ 0 h 2"/>
                  <a:gd name="T22" fmla="*/ 0 w 5"/>
                  <a:gd name="T23" fmla="*/ 0 h 2"/>
                  <a:gd name="T24" fmla="*/ 0 w 5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7" name="Freeform 346">
                <a:extLst>
                  <a:ext uri="{FF2B5EF4-FFF2-40B4-BE49-F238E27FC236}">
                    <a16:creationId xmlns:a16="http://schemas.microsoft.com/office/drawing/2014/main" id="{2E062DA1-BA70-46E9-8BF7-47D56ACFB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524"/>
                <a:ext cx="9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2 h 3"/>
                  <a:gd name="T4" fmla="*/ 3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2 h 3"/>
                  <a:gd name="T12" fmla="*/ 4 w 4"/>
                  <a:gd name="T13" fmla="*/ 1 h 3"/>
                  <a:gd name="T14" fmla="*/ 3 w 4"/>
                  <a:gd name="T15" fmla="*/ 0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1 h 3"/>
                  <a:gd name="T28" fmla="*/ 0 w 4"/>
                  <a:gd name="T29" fmla="*/ 2 h 3"/>
                  <a:gd name="T30" fmla="*/ 0 w 4"/>
                  <a:gd name="T31" fmla="*/ 2 h 3"/>
                  <a:gd name="T32" fmla="*/ 0 w 4"/>
                  <a:gd name="T33" fmla="*/ 2 h 3"/>
                  <a:gd name="T34" fmla="*/ 0 w 4"/>
                  <a:gd name="T35" fmla="*/ 2 h 3"/>
                  <a:gd name="T36" fmla="*/ 0 w 4"/>
                  <a:gd name="T37" fmla="*/ 3 h 3"/>
                  <a:gd name="T38" fmla="*/ 1 w 4"/>
                  <a:gd name="T39" fmla="*/ 3 h 3"/>
                  <a:gd name="T40" fmla="*/ 1 w 4"/>
                  <a:gd name="T41" fmla="*/ 3 h 3"/>
                  <a:gd name="T42" fmla="*/ 2 w 4"/>
                  <a:gd name="T43" fmla="*/ 3 h 3"/>
                  <a:gd name="T44" fmla="*/ 2 w 4"/>
                  <a:gd name="T45" fmla="*/ 3 h 3"/>
                  <a:gd name="T46" fmla="*/ 2 w 4"/>
                  <a:gd name="T47" fmla="*/ 3 h 3"/>
                  <a:gd name="T48" fmla="*/ 2 w 4"/>
                  <a:gd name="T49" fmla="*/ 3 h 3"/>
                  <a:gd name="T50" fmla="*/ 2 w 4"/>
                  <a:gd name="T51" fmla="*/ 3 h 3"/>
                  <a:gd name="T52" fmla="*/ 3 w 4"/>
                  <a:gd name="T53" fmla="*/ 2 h 3"/>
                  <a:gd name="T54" fmla="*/ 3 w 4"/>
                  <a:gd name="T55" fmla="*/ 2 h 3"/>
                  <a:gd name="T56" fmla="*/ 3 w 4"/>
                  <a:gd name="T5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8" name="Freeform 347">
                <a:extLst>
                  <a:ext uri="{FF2B5EF4-FFF2-40B4-BE49-F238E27FC236}">
                    <a16:creationId xmlns:a16="http://schemas.microsoft.com/office/drawing/2014/main" id="{CE09EE0D-2F71-4036-B5C2-9FB1828E5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524"/>
                <a:ext cx="9" cy="9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4 w 4"/>
                  <a:gd name="T7" fmla="*/ 0 h 4"/>
                  <a:gd name="T8" fmla="*/ 3 w 4"/>
                  <a:gd name="T9" fmla="*/ 0 h 4"/>
                  <a:gd name="T10" fmla="*/ 3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2 h 4"/>
                  <a:gd name="T20" fmla="*/ 1 w 4"/>
                  <a:gd name="T21" fmla="*/ 2 h 4"/>
                  <a:gd name="T22" fmla="*/ 0 w 4"/>
                  <a:gd name="T23" fmla="*/ 2 h 4"/>
                  <a:gd name="T24" fmla="*/ 0 w 4"/>
                  <a:gd name="T25" fmla="*/ 3 h 4"/>
                  <a:gd name="T26" fmla="*/ 0 w 4"/>
                  <a:gd name="T27" fmla="*/ 3 h 4"/>
                  <a:gd name="T28" fmla="*/ 0 w 4"/>
                  <a:gd name="T29" fmla="*/ 3 h 4"/>
                  <a:gd name="T30" fmla="*/ 1 w 4"/>
                  <a:gd name="T31" fmla="*/ 4 h 4"/>
                  <a:gd name="T32" fmla="*/ 1 w 4"/>
                  <a:gd name="T33" fmla="*/ 4 h 4"/>
                  <a:gd name="T34" fmla="*/ 1 w 4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9" name="Freeform 348">
                <a:extLst>
                  <a:ext uri="{FF2B5EF4-FFF2-40B4-BE49-F238E27FC236}">
                    <a16:creationId xmlns:a16="http://schemas.microsoft.com/office/drawing/2014/main" id="{EC5A1223-7E5D-4F42-8A39-8A09BC0BD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526"/>
                <a:ext cx="9" cy="5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2 h 2"/>
                  <a:gd name="T4" fmla="*/ 3 w 4"/>
                  <a:gd name="T5" fmla="*/ 1 h 2"/>
                  <a:gd name="T6" fmla="*/ 3 w 4"/>
                  <a:gd name="T7" fmla="*/ 1 h 2"/>
                  <a:gd name="T8" fmla="*/ 3 w 4"/>
                  <a:gd name="T9" fmla="*/ 1 h 2"/>
                  <a:gd name="T10" fmla="*/ 3 w 4"/>
                  <a:gd name="T11" fmla="*/ 1 h 2"/>
                  <a:gd name="T12" fmla="*/ 3 w 4"/>
                  <a:gd name="T13" fmla="*/ 1 h 2"/>
                  <a:gd name="T14" fmla="*/ 4 w 4"/>
                  <a:gd name="T15" fmla="*/ 1 h 2"/>
                  <a:gd name="T16" fmla="*/ 4 w 4"/>
                  <a:gd name="T17" fmla="*/ 0 h 2"/>
                  <a:gd name="T18" fmla="*/ 3 w 4"/>
                  <a:gd name="T19" fmla="*/ 0 h 2"/>
                  <a:gd name="T20" fmla="*/ 3 w 4"/>
                  <a:gd name="T21" fmla="*/ 0 h 2"/>
                  <a:gd name="T22" fmla="*/ 2 w 4"/>
                  <a:gd name="T23" fmla="*/ 1 h 2"/>
                  <a:gd name="T24" fmla="*/ 2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0 w 4"/>
                  <a:gd name="T37" fmla="*/ 2 h 2"/>
                  <a:gd name="T38" fmla="*/ 0 w 4"/>
                  <a:gd name="T39" fmla="*/ 2 h 2"/>
                  <a:gd name="T40" fmla="*/ 0 w 4"/>
                  <a:gd name="T41" fmla="*/ 2 h 2"/>
                  <a:gd name="T42" fmla="*/ 0 w 4"/>
                  <a:gd name="T43" fmla="*/ 2 h 2"/>
                  <a:gd name="T44" fmla="*/ 0 w 4"/>
                  <a:gd name="T45" fmla="*/ 2 h 2"/>
                  <a:gd name="T46" fmla="*/ 1 w 4"/>
                  <a:gd name="T47" fmla="*/ 2 h 2"/>
                  <a:gd name="T48" fmla="*/ 1 w 4"/>
                  <a:gd name="T49" fmla="*/ 2 h 2"/>
                  <a:gd name="T50" fmla="*/ 3 w 4"/>
                  <a:gd name="T51" fmla="*/ 2 h 2"/>
                  <a:gd name="T52" fmla="*/ 3 w 4"/>
                  <a:gd name="T53" fmla="*/ 2 h 2"/>
                  <a:gd name="T54" fmla="*/ 3 w 4"/>
                  <a:gd name="T55" fmla="*/ 2 h 2"/>
                  <a:gd name="T56" fmla="*/ 2 w 4"/>
                  <a:gd name="T5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0" name="Freeform 349">
                <a:extLst>
                  <a:ext uri="{FF2B5EF4-FFF2-40B4-BE49-F238E27FC236}">
                    <a16:creationId xmlns:a16="http://schemas.microsoft.com/office/drawing/2014/main" id="{8CD8F293-8408-44B8-87CD-3BD90C77B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52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2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1" name="Freeform 350">
                <a:extLst>
                  <a:ext uri="{FF2B5EF4-FFF2-40B4-BE49-F238E27FC236}">
                    <a16:creationId xmlns:a16="http://schemas.microsoft.com/office/drawing/2014/main" id="{7E690868-C57C-4A84-9EFB-0DD61B158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598"/>
                <a:ext cx="20" cy="14"/>
              </a:xfrm>
              <a:custGeom>
                <a:avLst/>
                <a:gdLst>
                  <a:gd name="T0" fmla="*/ 1 w 9"/>
                  <a:gd name="T1" fmla="*/ 6 h 6"/>
                  <a:gd name="T2" fmla="*/ 1 w 9"/>
                  <a:gd name="T3" fmla="*/ 6 h 6"/>
                  <a:gd name="T4" fmla="*/ 8 w 9"/>
                  <a:gd name="T5" fmla="*/ 3 h 6"/>
                  <a:gd name="T6" fmla="*/ 8 w 9"/>
                  <a:gd name="T7" fmla="*/ 3 h 6"/>
                  <a:gd name="T8" fmla="*/ 8 w 9"/>
                  <a:gd name="T9" fmla="*/ 3 h 6"/>
                  <a:gd name="T10" fmla="*/ 8 w 9"/>
                  <a:gd name="T11" fmla="*/ 3 h 6"/>
                  <a:gd name="T12" fmla="*/ 8 w 9"/>
                  <a:gd name="T13" fmla="*/ 3 h 6"/>
                  <a:gd name="T14" fmla="*/ 8 w 9"/>
                  <a:gd name="T15" fmla="*/ 3 h 6"/>
                  <a:gd name="T16" fmla="*/ 9 w 9"/>
                  <a:gd name="T17" fmla="*/ 3 h 6"/>
                  <a:gd name="T18" fmla="*/ 9 w 9"/>
                  <a:gd name="T19" fmla="*/ 3 h 6"/>
                  <a:gd name="T20" fmla="*/ 9 w 9"/>
                  <a:gd name="T21" fmla="*/ 2 h 6"/>
                  <a:gd name="T22" fmla="*/ 9 w 9"/>
                  <a:gd name="T23" fmla="*/ 2 h 6"/>
                  <a:gd name="T24" fmla="*/ 9 w 9"/>
                  <a:gd name="T25" fmla="*/ 1 h 6"/>
                  <a:gd name="T26" fmla="*/ 9 w 9"/>
                  <a:gd name="T27" fmla="*/ 1 h 6"/>
                  <a:gd name="T28" fmla="*/ 8 w 9"/>
                  <a:gd name="T29" fmla="*/ 0 h 6"/>
                  <a:gd name="T30" fmla="*/ 8 w 9"/>
                  <a:gd name="T31" fmla="*/ 0 h 6"/>
                  <a:gd name="T32" fmla="*/ 7 w 9"/>
                  <a:gd name="T33" fmla="*/ 1 h 6"/>
                  <a:gd name="T34" fmla="*/ 6 w 9"/>
                  <a:gd name="T35" fmla="*/ 1 h 6"/>
                  <a:gd name="T36" fmla="*/ 6 w 9"/>
                  <a:gd name="T37" fmla="*/ 1 h 6"/>
                  <a:gd name="T38" fmla="*/ 3 w 9"/>
                  <a:gd name="T39" fmla="*/ 2 h 6"/>
                  <a:gd name="T40" fmla="*/ 4 w 9"/>
                  <a:gd name="T41" fmla="*/ 3 h 6"/>
                  <a:gd name="T42" fmla="*/ 4 w 9"/>
                  <a:gd name="T43" fmla="*/ 3 h 6"/>
                  <a:gd name="T44" fmla="*/ 4 w 9"/>
                  <a:gd name="T45" fmla="*/ 3 h 6"/>
                  <a:gd name="T46" fmla="*/ 4 w 9"/>
                  <a:gd name="T47" fmla="*/ 4 h 6"/>
                  <a:gd name="T48" fmla="*/ 2 w 9"/>
                  <a:gd name="T49" fmla="*/ 4 h 6"/>
                  <a:gd name="T50" fmla="*/ 2 w 9"/>
                  <a:gd name="T51" fmla="*/ 4 h 6"/>
                  <a:gd name="T52" fmla="*/ 2 w 9"/>
                  <a:gd name="T53" fmla="*/ 3 h 6"/>
                  <a:gd name="T54" fmla="*/ 2 w 9"/>
                  <a:gd name="T55" fmla="*/ 3 h 6"/>
                  <a:gd name="T56" fmla="*/ 1 w 9"/>
                  <a:gd name="T57" fmla="*/ 3 h 6"/>
                  <a:gd name="T58" fmla="*/ 0 w 9"/>
                  <a:gd name="T59" fmla="*/ 3 h 6"/>
                  <a:gd name="T60" fmla="*/ 0 w 9"/>
                  <a:gd name="T61" fmla="*/ 4 h 6"/>
                  <a:gd name="T62" fmla="*/ 1 w 9"/>
                  <a:gd name="T63" fmla="*/ 5 h 6"/>
                  <a:gd name="T64" fmla="*/ 1 w 9"/>
                  <a:gd name="T65" fmla="*/ 5 h 6"/>
                  <a:gd name="T66" fmla="*/ 1 w 9"/>
                  <a:gd name="T67" fmla="*/ 6 h 6"/>
                  <a:gd name="T68" fmla="*/ 1 w 9"/>
                  <a:gd name="T69" fmla="*/ 6 h 6"/>
                  <a:gd name="T70" fmla="*/ 1 w 9"/>
                  <a:gd name="T71" fmla="*/ 6 h 6"/>
                  <a:gd name="T72" fmla="*/ 1 w 9"/>
                  <a:gd name="T73" fmla="*/ 6 h 6"/>
                  <a:gd name="T74" fmla="*/ 1 w 9"/>
                  <a:gd name="T7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6">
                    <a:moveTo>
                      <a:pt x="1" y="6"/>
                    </a:moveTo>
                    <a:lnTo>
                      <a:pt x="1" y="6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2" name="Freeform 351">
                <a:extLst>
                  <a:ext uri="{FF2B5EF4-FFF2-40B4-BE49-F238E27FC236}">
                    <a16:creationId xmlns:a16="http://schemas.microsoft.com/office/drawing/2014/main" id="{D2964A5F-CCCA-41FE-BA25-BFD14102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598"/>
                <a:ext cx="29" cy="21"/>
              </a:xfrm>
              <a:custGeom>
                <a:avLst/>
                <a:gdLst>
                  <a:gd name="T0" fmla="*/ 12 w 13"/>
                  <a:gd name="T1" fmla="*/ 2 h 9"/>
                  <a:gd name="T2" fmla="*/ 11 w 13"/>
                  <a:gd name="T3" fmla="*/ 1 h 9"/>
                  <a:gd name="T4" fmla="*/ 11 w 13"/>
                  <a:gd name="T5" fmla="*/ 1 h 9"/>
                  <a:gd name="T6" fmla="*/ 11 w 13"/>
                  <a:gd name="T7" fmla="*/ 0 h 9"/>
                  <a:gd name="T8" fmla="*/ 10 w 13"/>
                  <a:gd name="T9" fmla="*/ 1 h 9"/>
                  <a:gd name="T10" fmla="*/ 9 w 13"/>
                  <a:gd name="T11" fmla="*/ 1 h 9"/>
                  <a:gd name="T12" fmla="*/ 8 w 13"/>
                  <a:gd name="T13" fmla="*/ 1 h 9"/>
                  <a:gd name="T14" fmla="*/ 7 w 13"/>
                  <a:gd name="T15" fmla="*/ 2 h 9"/>
                  <a:gd name="T16" fmla="*/ 6 w 13"/>
                  <a:gd name="T17" fmla="*/ 3 h 9"/>
                  <a:gd name="T18" fmla="*/ 5 w 13"/>
                  <a:gd name="T19" fmla="*/ 3 h 9"/>
                  <a:gd name="T20" fmla="*/ 5 w 13"/>
                  <a:gd name="T21" fmla="*/ 3 h 9"/>
                  <a:gd name="T22" fmla="*/ 5 w 13"/>
                  <a:gd name="T23" fmla="*/ 3 h 9"/>
                  <a:gd name="T24" fmla="*/ 4 w 13"/>
                  <a:gd name="T25" fmla="*/ 3 h 9"/>
                  <a:gd name="T26" fmla="*/ 4 w 13"/>
                  <a:gd name="T27" fmla="*/ 3 h 9"/>
                  <a:gd name="T28" fmla="*/ 3 w 13"/>
                  <a:gd name="T29" fmla="*/ 4 h 9"/>
                  <a:gd name="T30" fmla="*/ 1 w 13"/>
                  <a:gd name="T31" fmla="*/ 5 h 9"/>
                  <a:gd name="T32" fmla="*/ 0 w 13"/>
                  <a:gd name="T33" fmla="*/ 5 h 9"/>
                  <a:gd name="T34" fmla="*/ 0 w 13"/>
                  <a:gd name="T35" fmla="*/ 5 h 9"/>
                  <a:gd name="T36" fmla="*/ 0 w 13"/>
                  <a:gd name="T37" fmla="*/ 6 h 9"/>
                  <a:gd name="T38" fmla="*/ 1 w 13"/>
                  <a:gd name="T39" fmla="*/ 7 h 9"/>
                  <a:gd name="T40" fmla="*/ 1 w 13"/>
                  <a:gd name="T41" fmla="*/ 7 h 9"/>
                  <a:gd name="T42" fmla="*/ 1 w 13"/>
                  <a:gd name="T43" fmla="*/ 7 h 9"/>
                  <a:gd name="T44" fmla="*/ 1 w 13"/>
                  <a:gd name="T45" fmla="*/ 8 h 9"/>
                  <a:gd name="T46" fmla="*/ 4 w 13"/>
                  <a:gd name="T47" fmla="*/ 8 h 9"/>
                  <a:gd name="T48" fmla="*/ 6 w 13"/>
                  <a:gd name="T49" fmla="*/ 8 h 9"/>
                  <a:gd name="T50" fmla="*/ 6 w 13"/>
                  <a:gd name="T51" fmla="*/ 8 h 9"/>
                  <a:gd name="T52" fmla="*/ 8 w 13"/>
                  <a:gd name="T53" fmla="*/ 9 h 9"/>
                  <a:gd name="T54" fmla="*/ 9 w 13"/>
                  <a:gd name="T55" fmla="*/ 9 h 9"/>
                  <a:gd name="T56" fmla="*/ 11 w 13"/>
                  <a:gd name="T57" fmla="*/ 9 h 9"/>
                  <a:gd name="T58" fmla="*/ 13 w 13"/>
                  <a:gd name="T59" fmla="*/ 6 h 9"/>
                  <a:gd name="T60" fmla="*/ 13 w 13"/>
                  <a:gd name="T61" fmla="*/ 6 h 9"/>
                  <a:gd name="T62" fmla="*/ 13 w 13"/>
                  <a:gd name="T63" fmla="*/ 6 h 9"/>
                  <a:gd name="T64" fmla="*/ 13 w 13"/>
                  <a:gd name="T65" fmla="*/ 5 h 9"/>
                  <a:gd name="T66" fmla="*/ 12 w 13"/>
                  <a:gd name="T67" fmla="*/ 4 h 9"/>
                  <a:gd name="T68" fmla="*/ 12 w 13"/>
                  <a:gd name="T69" fmla="*/ 2 h 9"/>
                  <a:gd name="T70" fmla="*/ 12 w 13"/>
                  <a:gd name="T7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" h="9">
                    <a:moveTo>
                      <a:pt x="12" y="2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3" name="Freeform 352">
                <a:extLst>
                  <a:ext uri="{FF2B5EF4-FFF2-40B4-BE49-F238E27FC236}">
                    <a16:creationId xmlns:a16="http://schemas.microsoft.com/office/drawing/2014/main" id="{0B0B16F7-2B88-4DEA-A258-132A6364E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594"/>
                <a:ext cx="20" cy="11"/>
              </a:xfrm>
              <a:custGeom>
                <a:avLst/>
                <a:gdLst>
                  <a:gd name="T0" fmla="*/ 9 w 9"/>
                  <a:gd name="T1" fmla="*/ 2 h 5"/>
                  <a:gd name="T2" fmla="*/ 9 w 9"/>
                  <a:gd name="T3" fmla="*/ 2 h 5"/>
                  <a:gd name="T4" fmla="*/ 7 w 9"/>
                  <a:gd name="T5" fmla="*/ 0 h 5"/>
                  <a:gd name="T6" fmla="*/ 7 w 9"/>
                  <a:gd name="T7" fmla="*/ 0 h 5"/>
                  <a:gd name="T8" fmla="*/ 4 w 9"/>
                  <a:gd name="T9" fmla="*/ 0 h 5"/>
                  <a:gd name="T10" fmla="*/ 3 w 9"/>
                  <a:gd name="T11" fmla="*/ 1 h 5"/>
                  <a:gd name="T12" fmla="*/ 3 w 9"/>
                  <a:gd name="T13" fmla="*/ 1 h 5"/>
                  <a:gd name="T14" fmla="*/ 2 w 9"/>
                  <a:gd name="T15" fmla="*/ 1 h 5"/>
                  <a:gd name="T16" fmla="*/ 2 w 9"/>
                  <a:gd name="T17" fmla="*/ 2 h 5"/>
                  <a:gd name="T18" fmla="*/ 2 w 9"/>
                  <a:gd name="T19" fmla="*/ 2 h 5"/>
                  <a:gd name="T20" fmla="*/ 1 w 9"/>
                  <a:gd name="T21" fmla="*/ 2 h 5"/>
                  <a:gd name="T22" fmla="*/ 1 w 9"/>
                  <a:gd name="T23" fmla="*/ 2 h 5"/>
                  <a:gd name="T24" fmla="*/ 1 w 9"/>
                  <a:gd name="T25" fmla="*/ 2 h 5"/>
                  <a:gd name="T26" fmla="*/ 0 w 9"/>
                  <a:gd name="T27" fmla="*/ 2 h 5"/>
                  <a:gd name="T28" fmla="*/ 0 w 9"/>
                  <a:gd name="T29" fmla="*/ 2 h 5"/>
                  <a:gd name="T30" fmla="*/ 0 w 9"/>
                  <a:gd name="T31" fmla="*/ 2 h 5"/>
                  <a:gd name="T32" fmla="*/ 0 w 9"/>
                  <a:gd name="T33" fmla="*/ 2 h 5"/>
                  <a:gd name="T34" fmla="*/ 0 w 9"/>
                  <a:gd name="T35" fmla="*/ 3 h 5"/>
                  <a:gd name="T36" fmla="*/ 0 w 9"/>
                  <a:gd name="T37" fmla="*/ 3 h 5"/>
                  <a:gd name="T38" fmla="*/ 0 w 9"/>
                  <a:gd name="T39" fmla="*/ 3 h 5"/>
                  <a:gd name="T40" fmla="*/ 1 w 9"/>
                  <a:gd name="T41" fmla="*/ 4 h 5"/>
                  <a:gd name="T42" fmla="*/ 1 w 9"/>
                  <a:gd name="T43" fmla="*/ 4 h 5"/>
                  <a:gd name="T44" fmla="*/ 1 w 9"/>
                  <a:gd name="T45" fmla="*/ 4 h 5"/>
                  <a:gd name="T46" fmla="*/ 1 w 9"/>
                  <a:gd name="T47" fmla="*/ 4 h 5"/>
                  <a:gd name="T48" fmla="*/ 1 w 9"/>
                  <a:gd name="T49" fmla="*/ 5 h 5"/>
                  <a:gd name="T50" fmla="*/ 2 w 9"/>
                  <a:gd name="T51" fmla="*/ 5 h 5"/>
                  <a:gd name="T52" fmla="*/ 3 w 9"/>
                  <a:gd name="T53" fmla="*/ 5 h 5"/>
                  <a:gd name="T54" fmla="*/ 3 w 9"/>
                  <a:gd name="T55" fmla="*/ 4 h 5"/>
                  <a:gd name="T56" fmla="*/ 7 w 9"/>
                  <a:gd name="T57" fmla="*/ 3 h 5"/>
                  <a:gd name="T58" fmla="*/ 7 w 9"/>
                  <a:gd name="T59" fmla="*/ 3 h 5"/>
                  <a:gd name="T60" fmla="*/ 8 w 9"/>
                  <a:gd name="T61" fmla="*/ 3 h 5"/>
                  <a:gd name="T62" fmla="*/ 9 w 9"/>
                  <a:gd name="T6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5">
                    <a:moveTo>
                      <a:pt x="9" y="2"/>
                    </a:move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4" name="Freeform 353">
                <a:extLst>
                  <a:ext uri="{FF2B5EF4-FFF2-40B4-BE49-F238E27FC236}">
                    <a16:creationId xmlns:a16="http://schemas.microsoft.com/office/drawing/2014/main" id="{2D66A184-5CBD-4587-89C9-963CA1A44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60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1 h 1"/>
                  <a:gd name="T16" fmla="*/ 1 w 2"/>
                  <a:gd name="T17" fmla="*/ 1 h 1"/>
                  <a:gd name="T18" fmla="*/ 0 w 2"/>
                  <a:gd name="T19" fmla="*/ 1 h 1"/>
                  <a:gd name="T20" fmla="*/ 0 w 2"/>
                  <a:gd name="T21" fmla="*/ 1 h 1"/>
                  <a:gd name="T22" fmla="*/ 0 w 2"/>
                  <a:gd name="T23" fmla="*/ 1 h 1"/>
                  <a:gd name="T24" fmla="*/ 0 w 2"/>
                  <a:gd name="T25" fmla="*/ 1 h 1"/>
                  <a:gd name="T26" fmla="*/ 0 w 2"/>
                  <a:gd name="T2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5" name="Freeform 354">
                <a:extLst>
                  <a:ext uri="{FF2B5EF4-FFF2-40B4-BE49-F238E27FC236}">
                    <a16:creationId xmlns:a16="http://schemas.microsoft.com/office/drawing/2014/main" id="{64EB77E1-7EE9-4E2D-92AC-6C544C01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616"/>
                <a:ext cx="11" cy="7"/>
              </a:xfrm>
              <a:custGeom>
                <a:avLst/>
                <a:gdLst>
                  <a:gd name="T0" fmla="*/ 11 w 11"/>
                  <a:gd name="T1" fmla="*/ 3 h 7"/>
                  <a:gd name="T2" fmla="*/ 11 w 11"/>
                  <a:gd name="T3" fmla="*/ 5 h 7"/>
                  <a:gd name="T4" fmla="*/ 9 w 11"/>
                  <a:gd name="T5" fmla="*/ 5 h 7"/>
                  <a:gd name="T6" fmla="*/ 9 w 11"/>
                  <a:gd name="T7" fmla="*/ 7 h 7"/>
                  <a:gd name="T8" fmla="*/ 7 w 11"/>
                  <a:gd name="T9" fmla="*/ 7 h 7"/>
                  <a:gd name="T10" fmla="*/ 0 w 11"/>
                  <a:gd name="T11" fmla="*/ 5 h 7"/>
                  <a:gd name="T12" fmla="*/ 0 w 11"/>
                  <a:gd name="T13" fmla="*/ 0 h 7"/>
                  <a:gd name="T14" fmla="*/ 2 w 11"/>
                  <a:gd name="T15" fmla="*/ 0 h 7"/>
                  <a:gd name="T16" fmla="*/ 11 w 11"/>
                  <a:gd name="T17" fmla="*/ 3 h 7"/>
                  <a:gd name="T18" fmla="*/ 11 w 11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11" y="3"/>
                    </a:move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6" name="Freeform 355">
                <a:extLst>
                  <a:ext uri="{FF2B5EF4-FFF2-40B4-BE49-F238E27FC236}">
                    <a16:creationId xmlns:a16="http://schemas.microsoft.com/office/drawing/2014/main" id="{A93B9171-CD92-4489-9F46-A94AF3F05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628"/>
                <a:ext cx="9" cy="7"/>
              </a:xfrm>
              <a:custGeom>
                <a:avLst/>
                <a:gdLst>
                  <a:gd name="T0" fmla="*/ 9 w 9"/>
                  <a:gd name="T1" fmla="*/ 2 h 7"/>
                  <a:gd name="T2" fmla="*/ 9 w 9"/>
                  <a:gd name="T3" fmla="*/ 4 h 7"/>
                  <a:gd name="T4" fmla="*/ 7 w 9"/>
                  <a:gd name="T5" fmla="*/ 4 h 7"/>
                  <a:gd name="T6" fmla="*/ 9 w 9"/>
                  <a:gd name="T7" fmla="*/ 4 h 7"/>
                  <a:gd name="T8" fmla="*/ 7 w 9"/>
                  <a:gd name="T9" fmla="*/ 4 h 7"/>
                  <a:gd name="T10" fmla="*/ 9 w 9"/>
                  <a:gd name="T11" fmla="*/ 4 h 7"/>
                  <a:gd name="T12" fmla="*/ 7 w 9"/>
                  <a:gd name="T13" fmla="*/ 7 h 7"/>
                  <a:gd name="T14" fmla="*/ 7 w 9"/>
                  <a:gd name="T15" fmla="*/ 7 h 7"/>
                  <a:gd name="T16" fmla="*/ 2 w 9"/>
                  <a:gd name="T17" fmla="*/ 7 h 7"/>
                  <a:gd name="T18" fmla="*/ 2 w 9"/>
                  <a:gd name="T19" fmla="*/ 7 h 7"/>
                  <a:gd name="T20" fmla="*/ 2 w 9"/>
                  <a:gd name="T21" fmla="*/ 7 h 7"/>
                  <a:gd name="T22" fmla="*/ 0 w 9"/>
                  <a:gd name="T23" fmla="*/ 7 h 7"/>
                  <a:gd name="T24" fmla="*/ 0 w 9"/>
                  <a:gd name="T25" fmla="*/ 7 h 7"/>
                  <a:gd name="T26" fmla="*/ 0 w 9"/>
                  <a:gd name="T27" fmla="*/ 7 h 7"/>
                  <a:gd name="T28" fmla="*/ 0 w 9"/>
                  <a:gd name="T29" fmla="*/ 7 h 7"/>
                  <a:gd name="T30" fmla="*/ 0 w 9"/>
                  <a:gd name="T31" fmla="*/ 7 h 7"/>
                  <a:gd name="T32" fmla="*/ 0 w 9"/>
                  <a:gd name="T33" fmla="*/ 4 h 7"/>
                  <a:gd name="T34" fmla="*/ 0 w 9"/>
                  <a:gd name="T35" fmla="*/ 4 h 7"/>
                  <a:gd name="T36" fmla="*/ 0 w 9"/>
                  <a:gd name="T37" fmla="*/ 4 h 7"/>
                  <a:gd name="T38" fmla="*/ 0 w 9"/>
                  <a:gd name="T39" fmla="*/ 4 h 7"/>
                  <a:gd name="T40" fmla="*/ 0 w 9"/>
                  <a:gd name="T41" fmla="*/ 4 h 7"/>
                  <a:gd name="T42" fmla="*/ 0 w 9"/>
                  <a:gd name="T43" fmla="*/ 4 h 7"/>
                  <a:gd name="T44" fmla="*/ 0 w 9"/>
                  <a:gd name="T45" fmla="*/ 2 h 7"/>
                  <a:gd name="T46" fmla="*/ 0 w 9"/>
                  <a:gd name="T47" fmla="*/ 2 h 7"/>
                  <a:gd name="T48" fmla="*/ 0 w 9"/>
                  <a:gd name="T49" fmla="*/ 2 h 7"/>
                  <a:gd name="T50" fmla="*/ 0 w 9"/>
                  <a:gd name="T51" fmla="*/ 2 h 7"/>
                  <a:gd name="T52" fmla="*/ 0 w 9"/>
                  <a:gd name="T53" fmla="*/ 2 h 7"/>
                  <a:gd name="T54" fmla="*/ 0 w 9"/>
                  <a:gd name="T55" fmla="*/ 2 h 7"/>
                  <a:gd name="T56" fmla="*/ 0 w 9"/>
                  <a:gd name="T57" fmla="*/ 2 h 7"/>
                  <a:gd name="T58" fmla="*/ 0 w 9"/>
                  <a:gd name="T59" fmla="*/ 2 h 7"/>
                  <a:gd name="T60" fmla="*/ 0 w 9"/>
                  <a:gd name="T61" fmla="*/ 2 h 7"/>
                  <a:gd name="T62" fmla="*/ 0 w 9"/>
                  <a:gd name="T63" fmla="*/ 2 h 7"/>
                  <a:gd name="T64" fmla="*/ 0 w 9"/>
                  <a:gd name="T65" fmla="*/ 2 h 7"/>
                  <a:gd name="T66" fmla="*/ 0 w 9"/>
                  <a:gd name="T67" fmla="*/ 2 h 7"/>
                  <a:gd name="T68" fmla="*/ 0 w 9"/>
                  <a:gd name="T69" fmla="*/ 2 h 7"/>
                  <a:gd name="T70" fmla="*/ 0 w 9"/>
                  <a:gd name="T71" fmla="*/ 2 h 7"/>
                  <a:gd name="T72" fmla="*/ 0 w 9"/>
                  <a:gd name="T73" fmla="*/ 2 h 7"/>
                  <a:gd name="T74" fmla="*/ 0 w 9"/>
                  <a:gd name="T75" fmla="*/ 2 h 7"/>
                  <a:gd name="T76" fmla="*/ 2 w 9"/>
                  <a:gd name="T77" fmla="*/ 2 h 7"/>
                  <a:gd name="T78" fmla="*/ 2 w 9"/>
                  <a:gd name="T79" fmla="*/ 2 h 7"/>
                  <a:gd name="T80" fmla="*/ 2 w 9"/>
                  <a:gd name="T81" fmla="*/ 2 h 7"/>
                  <a:gd name="T82" fmla="*/ 2 w 9"/>
                  <a:gd name="T83" fmla="*/ 2 h 7"/>
                  <a:gd name="T84" fmla="*/ 2 w 9"/>
                  <a:gd name="T85" fmla="*/ 2 h 7"/>
                  <a:gd name="T86" fmla="*/ 2 w 9"/>
                  <a:gd name="T87" fmla="*/ 0 h 7"/>
                  <a:gd name="T88" fmla="*/ 2 w 9"/>
                  <a:gd name="T89" fmla="*/ 0 h 7"/>
                  <a:gd name="T90" fmla="*/ 7 w 9"/>
                  <a:gd name="T91" fmla="*/ 0 h 7"/>
                  <a:gd name="T92" fmla="*/ 7 w 9"/>
                  <a:gd name="T93" fmla="*/ 0 h 7"/>
                  <a:gd name="T94" fmla="*/ 7 w 9"/>
                  <a:gd name="T95" fmla="*/ 0 h 7"/>
                  <a:gd name="T96" fmla="*/ 7 w 9"/>
                  <a:gd name="T97" fmla="*/ 0 h 7"/>
                  <a:gd name="T98" fmla="*/ 9 w 9"/>
                  <a:gd name="T9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7" name="Freeform 356">
                <a:extLst>
                  <a:ext uri="{FF2B5EF4-FFF2-40B4-BE49-F238E27FC236}">
                    <a16:creationId xmlns:a16="http://schemas.microsoft.com/office/drawing/2014/main" id="{9704A17F-7CB7-406F-B6B8-E1DCD793B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630"/>
                <a:ext cx="6" cy="7"/>
              </a:xfrm>
              <a:custGeom>
                <a:avLst/>
                <a:gdLst>
                  <a:gd name="T0" fmla="*/ 0 w 6"/>
                  <a:gd name="T1" fmla="*/ 5 h 7"/>
                  <a:gd name="T2" fmla="*/ 0 w 6"/>
                  <a:gd name="T3" fmla="*/ 5 h 7"/>
                  <a:gd name="T4" fmla="*/ 2 w 6"/>
                  <a:gd name="T5" fmla="*/ 2 h 7"/>
                  <a:gd name="T6" fmla="*/ 0 w 6"/>
                  <a:gd name="T7" fmla="*/ 2 h 7"/>
                  <a:gd name="T8" fmla="*/ 2 w 6"/>
                  <a:gd name="T9" fmla="*/ 2 h 7"/>
                  <a:gd name="T10" fmla="*/ 0 w 6"/>
                  <a:gd name="T11" fmla="*/ 2 h 7"/>
                  <a:gd name="T12" fmla="*/ 2 w 6"/>
                  <a:gd name="T13" fmla="*/ 2 h 7"/>
                  <a:gd name="T14" fmla="*/ 2 w 6"/>
                  <a:gd name="T15" fmla="*/ 0 h 7"/>
                  <a:gd name="T16" fmla="*/ 2 w 6"/>
                  <a:gd name="T17" fmla="*/ 0 h 7"/>
                  <a:gd name="T18" fmla="*/ 4 w 6"/>
                  <a:gd name="T19" fmla="*/ 0 h 7"/>
                  <a:gd name="T20" fmla="*/ 4 w 6"/>
                  <a:gd name="T21" fmla="*/ 0 h 7"/>
                  <a:gd name="T22" fmla="*/ 6 w 6"/>
                  <a:gd name="T23" fmla="*/ 0 h 7"/>
                  <a:gd name="T24" fmla="*/ 6 w 6"/>
                  <a:gd name="T25" fmla="*/ 0 h 7"/>
                  <a:gd name="T26" fmla="*/ 6 w 6"/>
                  <a:gd name="T27" fmla="*/ 0 h 7"/>
                  <a:gd name="T28" fmla="*/ 6 w 6"/>
                  <a:gd name="T29" fmla="*/ 0 h 7"/>
                  <a:gd name="T30" fmla="*/ 6 w 6"/>
                  <a:gd name="T31" fmla="*/ 0 h 7"/>
                  <a:gd name="T32" fmla="*/ 6 w 6"/>
                  <a:gd name="T33" fmla="*/ 2 h 7"/>
                  <a:gd name="T34" fmla="*/ 6 w 6"/>
                  <a:gd name="T35" fmla="*/ 2 h 7"/>
                  <a:gd name="T36" fmla="*/ 6 w 6"/>
                  <a:gd name="T37" fmla="*/ 5 h 7"/>
                  <a:gd name="T38" fmla="*/ 6 w 6"/>
                  <a:gd name="T39" fmla="*/ 5 h 7"/>
                  <a:gd name="T40" fmla="*/ 6 w 6"/>
                  <a:gd name="T41" fmla="*/ 5 h 7"/>
                  <a:gd name="T42" fmla="*/ 6 w 6"/>
                  <a:gd name="T43" fmla="*/ 7 h 7"/>
                  <a:gd name="T44" fmla="*/ 0 w 6"/>
                  <a:gd name="T4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8" name="Freeform 357">
                <a:extLst>
                  <a:ext uri="{FF2B5EF4-FFF2-40B4-BE49-F238E27FC236}">
                    <a16:creationId xmlns:a16="http://schemas.microsoft.com/office/drawing/2014/main" id="{47EFA859-2510-4AFB-A943-21AECCB58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619"/>
                <a:ext cx="22" cy="18"/>
              </a:xfrm>
              <a:custGeom>
                <a:avLst/>
                <a:gdLst>
                  <a:gd name="T0" fmla="*/ 9 w 10"/>
                  <a:gd name="T1" fmla="*/ 8 h 8"/>
                  <a:gd name="T2" fmla="*/ 9 w 10"/>
                  <a:gd name="T3" fmla="*/ 7 h 8"/>
                  <a:gd name="T4" fmla="*/ 9 w 10"/>
                  <a:gd name="T5" fmla="*/ 6 h 8"/>
                  <a:gd name="T6" fmla="*/ 9 w 10"/>
                  <a:gd name="T7" fmla="*/ 5 h 8"/>
                  <a:gd name="T8" fmla="*/ 9 w 10"/>
                  <a:gd name="T9" fmla="*/ 4 h 8"/>
                  <a:gd name="T10" fmla="*/ 10 w 10"/>
                  <a:gd name="T11" fmla="*/ 3 h 8"/>
                  <a:gd name="T12" fmla="*/ 10 w 10"/>
                  <a:gd name="T13" fmla="*/ 2 h 8"/>
                  <a:gd name="T14" fmla="*/ 10 w 10"/>
                  <a:gd name="T15" fmla="*/ 1 h 8"/>
                  <a:gd name="T16" fmla="*/ 10 w 10"/>
                  <a:gd name="T17" fmla="*/ 1 h 8"/>
                  <a:gd name="T18" fmla="*/ 8 w 10"/>
                  <a:gd name="T19" fmla="*/ 0 h 8"/>
                  <a:gd name="T20" fmla="*/ 7 w 10"/>
                  <a:gd name="T21" fmla="*/ 0 h 8"/>
                  <a:gd name="T22" fmla="*/ 6 w 10"/>
                  <a:gd name="T23" fmla="*/ 0 h 8"/>
                  <a:gd name="T24" fmla="*/ 6 w 10"/>
                  <a:gd name="T25" fmla="*/ 0 h 8"/>
                  <a:gd name="T26" fmla="*/ 6 w 10"/>
                  <a:gd name="T27" fmla="*/ 1 h 8"/>
                  <a:gd name="T28" fmla="*/ 5 w 10"/>
                  <a:gd name="T29" fmla="*/ 1 h 8"/>
                  <a:gd name="T30" fmla="*/ 5 w 10"/>
                  <a:gd name="T31" fmla="*/ 2 h 8"/>
                  <a:gd name="T32" fmla="*/ 4 w 10"/>
                  <a:gd name="T33" fmla="*/ 2 h 8"/>
                  <a:gd name="T34" fmla="*/ 1 w 10"/>
                  <a:gd name="T35" fmla="*/ 1 h 8"/>
                  <a:gd name="T36" fmla="*/ 1 w 10"/>
                  <a:gd name="T37" fmla="*/ 1 h 8"/>
                  <a:gd name="T38" fmla="*/ 0 w 10"/>
                  <a:gd name="T39" fmla="*/ 2 h 8"/>
                  <a:gd name="T40" fmla="*/ 0 w 10"/>
                  <a:gd name="T41" fmla="*/ 2 h 8"/>
                  <a:gd name="T42" fmla="*/ 0 w 10"/>
                  <a:gd name="T43" fmla="*/ 3 h 8"/>
                  <a:gd name="T44" fmla="*/ 0 w 10"/>
                  <a:gd name="T45" fmla="*/ 3 h 8"/>
                  <a:gd name="T46" fmla="*/ 0 w 10"/>
                  <a:gd name="T47" fmla="*/ 4 h 8"/>
                  <a:gd name="T48" fmla="*/ 0 w 10"/>
                  <a:gd name="T49" fmla="*/ 5 h 8"/>
                  <a:gd name="T50" fmla="*/ 1 w 10"/>
                  <a:gd name="T51" fmla="*/ 5 h 8"/>
                  <a:gd name="T52" fmla="*/ 1 w 10"/>
                  <a:gd name="T53" fmla="*/ 5 h 8"/>
                  <a:gd name="T54" fmla="*/ 1 w 10"/>
                  <a:gd name="T55" fmla="*/ 5 h 8"/>
                  <a:gd name="T56" fmla="*/ 1 w 10"/>
                  <a:gd name="T57" fmla="*/ 5 h 8"/>
                  <a:gd name="T58" fmla="*/ 1 w 10"/>
                  <a:gd name="T59" fmla="*/ 5 h 8"/>
                  <a:gd name="T60" fmla="*/ 1 w 10"/>
                  <a:gd name="T61" fmla="*/ 4 h 8"/>
                  <a:gd name="T62" fmla="*/ 1 w 10"/>
                  <a:gd name="T63" fmla="*/ 4 h 8"/>
                  <a:gd name="T64" fmla="*/ 3 w 10"/>
                  <a:gd name="T65" fmla="*/ 4 h 8"/>
                  <a:gd name="T66" fmla="*/ 3 w 10"/>
                  <a:gd name="T67" fmla="*/ 4 h 8"/>
                  <a:gd name="T68" fmla="*/ 3 w 10"/>
                  <a:gd name="T69" fmla="*/ 4 h 8"/>
                  <a:gd name="T70" fmla="*/ 3 w 10"/>
                  <a:gd name="T71" fmla="*/ 4 h 8"/>
                  <a:gd name="T72" fmla="*/ 4 w 10"/>
                  <a:gd name="T73" fmla="*/ 5 h 8"/>
                  <a:gd name="T74" fmla="*/ 5 w 10"/>
                  <a:gd name="T75" fmla="*/ 5 h 8"/>
                  <a:gd name="T76" fmla="*/ 5 w 10"/>
                  <a:gd name="T77" fmla="*/ 5 h 8"/>
                  <a:gd name="T78" fmla="*/ 6 w 10"/>
                  <a:gd name="T79" fmla="*/ 5 h 8"/>
                  <a:gd name="T80" fmla="*/ 6 w 10"/>
                  <a:gd name="T81" fmla="*/ 5 h 8"/>
                  <a:gd name="T82" fmla="*/ 6 w 10"/>
                  <a:gd name="T83" fmla="*/ 5 h 8"/>
                  <a:gd name="T84" fmla="*/ 6 w 10"/>
                  <a:gd name="T85" fmla="*/ 5 h 8"/>
                  <a:gd name="T86" fmla="*/ 6 w 10"/>
                  <a:gd name="T87" fmla="*/ 5 h 8"/>
                  <a:gd name="T88" fmla="*/ 6 w 10"/>
                  <a:gd name="T89" fmla="*/ 6 h 8"/>
                  <a:gd name="T90" fmla="*/ 6 w 10"/>
                  <a:gd name="T91" fmla="*/ 6 h 8"/>
                  <a:gd name="T92" fmla="*/ 6 w 10"/>
                  <a:gd name="T93" fmla="*/ 7 h 8"/>
                  <a:gd name="T94" fmla="*/ 6 w 10"/>
                  <a:gd name="T95" fmla="*/ 7 h 8"/>
                  <a:gd name="T96" fmla="*/ 6 w 10"/>
                  <a:gd name="T97" fmla="*/ 7 h 8"/>
                  <a:gd name="T98" fmla="*/ 6 w 10"/>
                  <a:gd name="T99" fmla="*/ 8 h 8"/>
                  <a:gd name="T100" fmla="*/ 6 w 10"/>
                  <a:gd name="T101" fmla="*/ 8 h 8"/>
                  <a:gd name="T102" fmla="*/ 9 w 10"/>
                  <a:gd name="T103" fmla="*/ 8 h 8"/>
                  <a:gd name="T104" fmla="*/ 9 w 10"/>
                  <a:gd name="T10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" h="8">
                    <a:moveTo>
                      <a:pt x="9" y="8"/>
                    </a:moveTo>
                    <a:lnTo>
                      <a:pt x="9" y="7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9" y="8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9" name="Freeform 358">
                <a:extLst>
                  <a:ext uri="{FF2B5EF4-FFF2-40B4-BE49-F238E27FC236}">
                    <a16:creationId xmlns:a16="http://schemas.microsoft.com/office/drawing/2014/main" id="{9463BA5E-1ADD-4EF6-BCC6-56BA2D4D8E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7" y="2641"/>
                <a:ext cx="12" cy="16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2 h 7"/>
                  <a:gd name="T4" fmla="*/ 0 w 5"/>
                  <a:gd name="T5" fmla="*/ 0 h 7"/>
                  <a:gd name="T6" fmla="*/ 0 w 5"/>
                  <a:gd name="T7" fmla="*/ 0 h 7"/>
                  <a:gd name="T8" fmla="*/ 0 w 5"/>
                  <a:gd name="T9" fmla="*/ 1 h 7"/>
                  <a:gd name="T10" fmla="*/ 0 w 5"/>
                  <a:gd name="T11" fmla="*/ 1 h 7"/>
                  <a:gd name="T12" fmla="*/ 0 w 5"/>
                  <a:gd name="T13" fmla="*/ 2 h 7"/>
                  <a:gd name="T14" fmla="*/ 0 w 5"/>
                  <a:gd name="T15" fmla="*/ 1 h 7"/>
                  <a:gd name="T16" fmla="*/ 0 w 5"/>
                  <a:gd name="T17" fmla="*/ 2 h 7"/>
                  <a:gd name="T18" fmla="*/ 0 w 5"/>
                  <a:gd name="T19" fmla="*/ 2 h 7"/>
                  <a:gd name="T20" fmla="*/ 0 w 5"/>
                  <a:gd name="T21" fmla="*/ 2 h 7"/>
                  <a:gd name="T22" fmla="*/ 1 w 5"/>
                  <a:gd name="T23" fmla="*/ 2 h 7"/>
                  <a:gd name="T24" fmla="*/ 1 w 5"/>
                  <a:gd name="T25" fmla="*/ 2 h 7"/>
                  <a:gd name="T26" fmla="*/ 5 w 5"/>
                  <a:gd name="T27" fmla="*/ 7 h 7"/>
                  <a:gd name="T28" fmla="*/ 5 w 5"/>
                  <a:gd name="T29" fmla="*/ 7 h 7"/>
                  <a:gd name="T30" fmla="*/ 3 w 5"/>
                  <a:gd name="T31" fmla="*/ 5 h 7"/>
                  <a:gd name="T32" fmla="*/ 3 w 5"/>
                  <a:gd name="T33" fmla="*/ 5 h 7"/>
                  <a:gd name="T34" fmla="*/ 3 w 5"/>
                  <a:gd name="T35" fmla="*/ 5 h 7"/>
                  <a:gd name="T36" fmla="*/ 2 w 5"/>
                  <a:gd name="T37" fmla="*/ 7 h 7"/>
                  <a:gd name="T38" fmla="*/ 2 w 5"/>
                  <a:gd name="T39" fmla="*/ 7 h 7"/>
                  <a:gd name="T40" fmla="*/ 5 w 5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moveTo>
                      <a:pt x="5" y="7"/>
                    </a:moveTo>
                    <a:lnTo>
                      <a:pt x="5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0" name="Freeform 359">
                <a:extLst>
                  <a:ext uri="{FF2B5EF4-FFF2-40B4-BE49-F238E27FC236}">
                    <a16:creationId xmlns:a16="http://schemas.microsoft.com/office/drawing/2014/main" id="{4443DCBD-326B-4563-9E21-A89D49FD7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576"/>
                <a:ext cx="18" cy="20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0 h 9"/>
                  <a:gd name="T4" fmla="*/ 3 w 8"/>
                  <a:gd name="T5" fmla="*/ 1 h 9"/>
                  <a:gd name="T6" fmla="*/ 3 w 8"/>
                  <a:gd name="T7" fmla="*/ 0 h 9"/>
                  <a:gd name="T8" fmla="*/ 2 w 8"/>
                  <a:gd name="T9" fmla="*/ 1 h 9"/>
                  <a:gd name="T10" fmla="*/ 2 w 8"/>
                  <a:gd name="T11" fmla="*/ 1 h 9"/>
                  <a:gd name="T12" fmla="*/ 2 w 8"/>
                  <a:gd name="T13" fmla="*/ 1 h 9"/>
                  <a:gd name="T14" fmla="*/ 0 w 8"/>
                  <a:gd name="T15" fmla="*/ 2 h 9"/>
                  <a:gd name="T16" fmla="*/ 0 w 8"/>
                  <a:gd name="T17" fmla="*/ 2 h 9"/>
                  <a:gd name="T18" fmla="*/ 3 w 8"/>
                  <a:gd name="T19" fmla="*/ 7 h 9"/>
                  <a:gd name="T20" fmla="*/ 3 w 8"/>
                  <a:gd name="T21" fmla="*/ 7 h 9"/>
                  <a:gd name="T22" fmla="*/ 4 w 8"/>
                  <a:gd name="T23" fmla="*/ 7 h 9"/>
                  <a:gd name="T24" fmla="*/ 4 w 8"/>
                  <a:gd name="T25" fmla="*/ 7 h 9"/>
                  <a:gd name="T26" fmla="*/ 4 w 8"/>
                  <a:gd name="T27" fmla="*/ 8 h 9"/>
                  <a:gd name="T28" fmla="*/ 5 w 8"/>
                  <a:gd name="T29" fmla="*/ 7 h 9"/>
                  <a:gd name="T30" fmla="*/ 5 w 8"/>
                  <a:gd name="T31" fmla="*/ 8 h 9"/>
                  <a:gd name="T32" fmla="*/ 5 w 8"/>
                  <a:gd name="T33" fmla="*/ 8 h 9"/>
                  <a:gd name="T34" fmla="*/ 5 w 8"/>
                  <a:gd name="T35" fmla="*/ 8 h 9"/>
                  <a:gd name="T36" fmla="*/ 5 w 8"/>
                  <a:gd name="T37" fmla="*/ 9 h 9"/>
                  <a:gd name="T38" fmla="*/ 6 w 8"/>
                  <a:gd name="T39" fmla="*/ 9 h 9"/>
                  <a:gd name="T40" fmla="*/ 6 w 8"/>
                  <a:gd name="T41" fmla="*/ 9 h 9"/>
                  <a:gd name="T42" fmla="*/ 8 w 8"/>
                  <a:gd name="T43" fmla="*/ 9 h 9"/>
                  <a:gd name="T44" fmla="*/ 8 w 8"/>
                  <a:gd name="T45" fmla="*/ 8 h 9"/>
                  <a:gd name="T46" fmla="*/ 8 w 8"/>
                  <a:gd name="T47" fmla="*/ 8 h 9"/>
                  <a:gd name="T48" fmla="*/ 8 w 8"/>
                  <a:gd name="T49" fmla="*/ 8 h 9"/>
                  <a:gd name="T50" fmla="*/ 8 w 8"/>
                  <a:gd name="T51" fmla="*/ 8 h 9"/>
                  <a:gd name="T52" fmla="*/ 7 w 8"/>
                  <a:gd name="T53" fmla="*/ 6 h 9"/>
                  <a:gd name="T54" fmla="*/ 7 w 8"/>
                  <a:gd name="T55" fmla="*/ 5 h 9"/>
                  <a:gd name="T56" fmla="*/ 7 w 8"/>
                  <a:gd name="T57" fmla="*/ 5 h 9"/>
                  <a:gd name="T58" fmla="*/ 7 w 8"/>
                  <a:gd name="T59" fmla="*/ 5 h 9"/>
                  <a:gd name="T60" fmla="*/ 7 w 8"/>
                  <a:gd name="T61" fmla="*/ 4 h 9"/>
                  <a:gd name="T62" fmla="*/ 7 w 8"/>
                  <a:gd name="T63" fmla="*/ 4 h 9"/>
                  <a:gd name="T64" fmla="*/ 6 w 8"/>
                  <a:gd name="T65" fmla="*/ 4 h 9"/>
                  <a:gd name="T66" fmla="*/ 6 w 8"/>
                  <a:gd name="T67" fmla="*/ 4 h 9"/>
                  <a:gd name="T68" fmla="*/ 6 w 8"/>
                  <a:gd name="T69" fmla="*/ 3 h 9"/>
                  <a:gd name="T70" fmla="*/ 6 w 8"/>
                  <a:gd name="T71" fmla="*/ 2 h 9"/>
                  <a:gd name="T72" fmla="*/ 6 w 8"/>
                  <a:gd name="T73" fmla="*/ 1 h 9"/>
                  <a:gd name="T74" fmla="*/ 6 w 8"/>
                  <a:gd name="T75" fmla="*/ 1 h 9"/>
                  <a:gd name="T76" fmla="*/ 6 w 8"/>
                  <a:gd name="T7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1" name="Freeform 360">
                <a:extLst>
                  <a:ext uri="{FF2B5EF4-FFF2-40B4-BE49-F238E27FC236}">
                    <a16:creationId xmlns:a16="http://schemas.microsoft.com/office/drawing/2014/main" id="{A8C16001-E871-41B9-92DF-51B2EA42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592"/>
                <a:ext cx="7" cy="6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0 h 3"/>
                  <a:gd name="T8" fmla="*/ 0 w 3"/>
                  <a:gd name="T9" fmla="*/ 0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1 h 3"/>
                  <a:gd name="T22" fmla="*/ 2 w 3"/>
                  <a:gd name="T23" fmla="*/ 1 h 3"/>
                  <a:gd name="T24" fmla="*/ 2 w 3"/>
                  <a:gd name="T25" fmla="*/ 0 h 3"/>
                  <a:gd name="T26" fmla="*/ 1 w 3"/>
                  <a:gd name="T27" fmla="*/ 1 h 3"/>
                  <a:gd name="T28" fmla="*/ 1 w 3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2" name="Freeform 361">
                <a:extLst>
                  <a:ext uri="{FF2B5EF4-FFF2-40B4-BE49-F238E27FC236}">
                    <a16:creationId xmlns:a16="http://schemas.microsoft.com/office/drawing/2014/main" id="{C9EA2E98-662F-4E82-92FF-9FC9A72EF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594"/>
                <a:ext cx="15" cy="11"/>
              </a:xfrm>
              <a:custGeom>
                <a:avLst/>
                <a:gdLst>
                  <a:gd name="T0" fmla="*/ 6 w 7"/>
                  <a:gd name="T1" fmla="*/ 3 h 5"/>
                  <a:gd name="T2" fmla="*/ 6 w 7"/>
                  <a:gd name="T3" fmla="*/ 3 h 5"/>
                  <a:gd name="T4" fmla="*/ 6 w 7"/>
                  <a:gd name="T5" fmla="*/ 2 h 5"/>
                  <a:gd name="T6" fmla="*/ 6 w 7"/>
                  <a:gd name="T7" fmla="*/ 2 h 5"/>
                  <a:gd name="T8" fmla="*/ 6 w 7"/>
                  <a:gd name="T9" fmla="*/ 2 h 5"/>
                  <a:gd name="T10" fmla="*/ 6 w 7"/>
                  <a:gd name="T11" fmla="*/ 2 h 5"/>
                  <a:gd name="T12" fmla="*/ 7 w 7"/>
                  <a:gd name="T13" fmla="*/ 2 h 5"/>
                  <a:gd name="T14" fmla="*/ 7 w 7"/>
                  <a:gd name="T15" fmla="*/ 2 h 5"/>
                  <a:gd name="T16" fmla="*/ 7 w 7"/>
                  <a:gd name="T17" fmla="*/ 1 h 5"/>
                  <a:gd name="T18" fmla="*/ 7 w 7"/>
                  <a:gd name="T19" fmla="*/ 1 h 5"/>
                  <a:gd name="T20" fmla="*/ 7 w 7"/>
                  <a:gd name="T21" fmla="*/ 0 h 5"/>
                  <a:gd name="T22" fmla="*/ 7 w 7"/>
                  <a:gd name="T23" fmla="*/ 0 h 5"/>
                  <a:gd name="T24" fmla="*/ 6 w 7"/>
                  <a:gd name="T25" fmla="*/ 1 h 5"/>
                  <a:gd name="T26" fmla="*/ 3 w 7"/>
                  <a:gd name="T27" fmla="*/ 1 h 5"/>
                  <a:gd name="T28" fmla="*/ 0 w 7"/>
                  <a:gd name="T29" fmla="*/ 2 h 5"/>
                  <a:gd name="T30" fmla="*/ 0 w 7"/>
                  <a:gd name="T31" fmla="*/ 2 h 5"/>
                  <a:gd name="T32" fmla="*/ 0 w 7"/>
                  <a:gd name="T33" fmla="*/ 3 h 5"/>
                  <a:gd name="T34" fmla="*/ 2 w 7"/>
                  <a:gd name="T35" fmla="*/ 3 h 5"/>
                  <a:gd name="T36" fmla="*/ 2 w 7"/>
                  <a:gd name="T37" fmla="*/ 3 h 5"/>
                  <a:gd name="T38" fmla="*/ 3 w 7"/>
                  <a:gd name="T39" fmla="*/ 3 h 5"/>
                  <a:gd name="T40" fmla="*/ 3 w 7"/>
                  <a:gd name="T41" fmla="*/ 3 h 5"/>
                  <a:gd name="T42" fmla="*/ 7 w 7"/>
                  <a:gd name="T43" fmla="*/ 5 h 5"/>
                  <a:gd name="T44" fmla="*/ 7 w 7"/>
                  <a:gd name="T45" fmla="*/ 5 h 5"/>
                  <a:gd name="T46" fmla="*/ 6 w 7"/>
                  <a:gd name="T47" fmla="*/ 5 h 5"/>
                  <a:gd name="T48" fmla="*/ 6 w 7"/>
                  <a:gd name="T49" fmla="*/ 5 h 5"/>
                  <a:gd name="T50" fmla="*/ 6 w 7"/>
                  <a:gd name="T51" fmla="*/ 4 h 5"/>
                  <a:gd name="T52" fmla="*/ 6 w 7"/>
                  <a:gd name="T53" fmla="*/ 4 h 5"/>
                  <a:gd name="T54" fmla="*/ 6 w 7"/>
                  <a:gd name="T5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3" name="Freeform 362">
                <a:extLst>
                  <a:ext uri="{FF2B5EF4-FFF2-40B4-BE49-F238E27FC236}">
                    <a16:creationId xmlns:a16="http://schemas.microsoft.com/office/drawing/2014/main" id="{8FF89133-2240-4244-862D-9F0E6B5F7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598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4 w 4"/>
                  <a:gd name="T5" fmla="*/ 0 h 3"/>
                  <a:gd name="T6" fmla="*/ 4 w 4"/>
                  <a:gd name="T7" fmla="*/ 0 h 3"/>
                  <a:gd name="T8" fmla="*/ 4 w 4"/>
                  <a:gd name="T9" fmla="*/ 0 h 3"/>
                  <a:gd name="T10" fmla="*/ 4 w 4"/>
                  <a:gd name="T11" fmla="*/ 3 h 3"/>
                  <a:gd name="T12" fmla="*/ 2 w 4"/>
                  <a:gd name="T13" fmla="*/ 3 h 3"/>
                  <a:gd name="T14" fmla="*/ 0 w 4"/>
                  <a:gd name="T15" fmla="*/ 3 h 3"/>
                  <a:gd name="T16" fmla="*/ 0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4" name="Freeform 363">
                <a:extLst>
                  <a:ext uri="{FF2B5EF4-FFF2-40B4-BE49-F238E27FC236}">
                    <a16:creationId xmlns:a16="http://schemas.microsoft.com/office/drawing/2014/main" id="{A4608CCF-FF3C-4CE2-9E3F-FF77D99DC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" y="2416"/>
                <a:ext cx="93" cy="88"/>
              </a:xfrm>
              <a:custGeom>
                <a:avLst/>
                <a:gdLst>
                  <a:gd name="T0" fmla="*/ 29 w 93"/>
                  <a:gd name="T1" fmla="*/ 2 h 88"/>
                  <a:gd name="T2" fmla="*/ 47 w 93"/>
                  <a:gd name="T3" fmla="*/ 13 h 88"/>
                  <a:gd name="T4" fmla="*/ 47 w 93"/>
                  <a:gd name="T5" fmla="*/ 16 h 88"/>
                  <a:gd name="T6" fmla="*/ 56 w 93"/>
                  <a:gd name="T7" fmla="*/ 22 h 88"/>
                  <a:gd name="T8" fmla="*/ 70 w 93"/>
                  <a:gd name="T9" fmla="*/ 31 h 88"/>
                  <a:gd name="T10" fmla="*/ 79 w 93"/>
                  <a:gd name="T11" fmla="*/ 36 h 88"/>
                  <a:gd name="T12" fmla="*/ 88 w 93"/>
                  <a:gd name="T13" fmla="*/ 40 h 88"/>
                  <a:gd name="T14" fmla="*/ 88 w 93"/>
                  <a:gd name="T15" fmla="*/ 40 h 88"/>
                  <a:gd name="T16" fmla="*/ 93 w 93"/>
                  <a:gd name="T17" fmla="*/ 40 h 88"/>
                  <a:gd name="T18" fmla="*/ 93 w 93"/>
                  <a:gd name="T19" fmla="*/ 40 h 88"/>
                  <a:gd name="T20" fmla="*/ 93 w 93"/>
                  <a:gd name="T21" fmla="*/ 40 h 88"/>
                  <a:gd name="T22" fmla="*/ 93 w 93"/>
                  <a:gd name="T23" fmla="*/ 40 h 88"/>
                  <a:gd name="T24" fmla="*/ 93 w 93"/>
                  <a:gd name="T25" fmla="*/ 43 h 88"/>
                  <a:gd name="T26" fmla="*/ 90 w 93"/>
                  <a:gd name="T27" fmla="*/ 43 h 88"/>
                  <a:gd name="T28" fmla="*/ 61 w 93"/>
                  <a:gd name="T29" fmla="*/ 83 h 88"/>
                  <a:gd name="T30" fmla="*/ 59 w 93"/>
                  <a:gd name="T31" fmla="*/ 88 h 88"/>
                  <a:gd name="T32" fmla="*/ 27 w 93"/>
                  <a:gd name="T33" fmla="*/ 52 h 88"/>
                  <a:gd name="T34" fmla="*/ 25 w 93"/>
                  <a:gd name="T35" fmla="*/ 52 h 88"/>
                  <a:gd name="T36" fmla="*/ 23 w 93"/>
                  <a:gd name="T37" fmla="*/ 49 h 88"/>
                  <a:gd name="T38" fmla="*/ 23 w 93"/>
                  <a:gd name="T39" fmla="*/ 47 h 88"/>
                  <a:gd name="T40" fmla="*/ 23 w 93"/>
                  <a:gd name="T41" fmla="*/ 47 h 88"/>
                  <a:gd name="T42" fmla="*/ 23 w 93"/>
                  <a:gd name="T43" fmla="*/ 47 h 88"/>
                  <a:gd name="T44" fmla="*/ 20 w 93"/>
                  <a:gd name="T45" fmla="*/ 45 h 88"/>
                  <a:gd name="T46" fmla="*/ 18 w 93"/>
                  <a:gd name="T47" fmla="*/ 40 h 88"/>
                  <a:gd name="T48" fmla="*/ 14 w 93"/>
                  <a:gd name="T49" fmla="*/ 36 h 88"/>
                  <a:gd name="T50" fmla="*/ 11 w 93"/>
                  <a:gd name="T51" fmla="*/ 36 h 88"/>
                  <a:gd name="T52" fmla="*/ 11 w 93"/>
                  <a:gd name="T53" fmla="*/ 36 h 88"/>
                  <a:gd name="T54" fmla="*/ 11 w 93"/>
                  <a:gd name="T55" fmla="*/ 34 h 88"/>
                  <a:gd name="T56" fmla="*/ 9 w 93"/>
                  <a:gd name="T57" fmla="*/ 31 h 88"/>
                  <a:gd name="T58" fmla="*/ 9 w 93"/>
                  <a:gd name="T59" fmla="*/ 31 h 88"/>
                  <a:gd name="T60" fmla="*/ 9 w 93"/>
                  <a:gd name="T61" fmla="*/ 31 h 88"/>
                  <a:gd name="T62" fmla="*/ 9 w 93"/>
                  <a:gd name="T63" fmla="*/ 29 h 88"/>
                  <a:gd name="T64" fmla="*/ 9 w 93"/>
                  <a:gd name="T65" fmla="*/ 29 h 88"/>
                  <a:gd name="T66" fmla="*/ 9 w 93"/>
                  <a:gd name="T67" fmla="*/ 29 h 88"/>
                  <a:gd name="T68" fmla="*/ 5 w 93"/>
                  <a:gd name="T69" fmla="*/ 22 h 88"/>
                  <a:gd name="T70" fmla="*/ 0 w 93"/>
                  <a:gd name="T71" fmla="*/ 18 h 88"/>
                  <a:gd name="T72" fmla="*/ 5 w 93"/>
                  <a:gd name="T73" fmla="*/ 16 h 88"/>
                  <a:gd name="T74" fmla="*/ 11 w 93"/>
                  <a:gd name="T75" fmla="*/ 7 h 88"/>
                  <a:gd name="T76" fmla="*/ 14 w 93"/>
                  <a:gd name="T77" fmla="*/ 9 h 88"/>
                  <a:gd name="T78" fmla="*/ 16 w 93"/>
                  <a:gd name="T79" fmla="*/ 7 h 88"/>
                  <a:gd name="T80" fmla="*/ 18 w 93"/>
                  <a:gd name="T81" fmla="*/ 7 h 88"/>
                  <a:gd name="T82" fmla="*/ 18 w 93"/>
                  <a:gd name="T83" fmla="*/ 7 h 88"/>
                  <a:gd name="T84" fmla="*/ 20 w 93"/>
                  <a:gd name="T85" fmla="*/ 9 h 88"/>
                  <a:gd name="T86" fmla="*/ 27 w 93"/>
                  <a:gd name="T87" fmla="*/ 0 h 88"/>
                  <a:gd name="T88" fmla="*/ 29 w 93"/>
                  <a:gd name="T89" fmla="*/ 2 h 88"/>
                  <a:gd name="T90" fmla="*/ 59 w 93"/>
                  <a:gd name="T91" fmla="*/ 49 h 88"/>
                  <a:gd name="T92" fmla="*/ 61 w 93"/>
                  <a:gd name="T93" fmla="*/ 47 h 88"/>
                  <a:gd name="T94" fmla="*/ 45 w 93"/>
                  <a:gd name="T95" fmla="*/ 36 h 88"/>
                  <a:gd name="T96" fmla="*/ 45 w 93"/>
                  <a:gd name="T97" fmla="*/ 38 h 88"/>
                  <a:gd name="T98" fmla="*/ 59 w 93"/>
                  <a:gd name="T99" fmla="*/ 4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3" h="88">
                    <a:moveTo>
                      <a:pt x="29" y="2"/>
                    </a:moveTo>
                    <a:lnTo>
                      <a:pt x="47" y="13"/>
                    </a:lnTo>
                    <a:lnTo>
                      <a:pt x="47" y="16"/>
                    </a:lnTo>
                    <a:lnTo>
                      <a:pt x="56" y="22"/>
                    </a:lnTo>
                    <a:lnTo>
                      <a:pt x="70" y="31"/>
                    </a:lnTo>
                    <a:lnTo>
                      <a:pt x="79" y="36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3"/>
                    </a:lnTo>
                    <a:lnTo>
                      <a:pt x="90" y="43"/>
                    </a:lnTo>
                    <a:lnTo>
                      <a:pt x="61" y="83"/>
                    </a:lnTo>
                    <a:lnTo>
                      <a:pt x="59" y="88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0" y="45"/>
                    </a:lnTo>
                    <a:lnTo>
                      <a:pt x="18" y="40"/>
                    </a:lnTo>
                    <a:lnTo>
                      <a:pt x="14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5" y="22"/>
                    </a:lnTo>
                    <a:lnTo>
                      <a:pt x="0" y="18"/>
                    </a:lnTo>
                    <a:lnTo>
                      <a:pt x="5" y="16"/>
                    </a:lnTo>
                    <a:lnTo>
                      <a:pt x="11" y="7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7" y="0"/>
                    </a:lnTo>
                    <a:lnTo>
                      <a:pt x="29" y="2"/>
                    </a:lnTo>
                    <a:close/>
                    <a:moveTo>
                      <a:pt x="59" y="49"/>
                    </a:moveTo>
                    <a:lnTo>
                      <a:pt x="61" y="47"/>
                    </a:lnTo>
                    <a:lnTo>
                      <a:pt x="45" y="36"/>
                    </a:lnTo>
                    <a:lnTo>
                      <a:pt x="45" y="38"/>
                    </a:lnTo>
                    <a:lnTo>
                      <a:pt x="59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5" name="Freeform 364">
                <a:extLst>
                  <a:ext uri="{FF2B5EF4-FFF2-40B4-BE49-F238E27FC236}">
                    <a16:creationId xmlns:a16="http://schemas.microsoft.com/office/drawing/2014/main" id="{E842F8FC-BB51-4135-94CD-62796A629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" y="2398"/>
                <a:ext cx="41" cy="36"/>
              </a:xfrm>
              <a:custGeom>
                <a:avLst/>
                <a:gdLst>
                  <a:gd name="T0" fmla="*/ 7 w 18"/>
                  <a:gd name="T1" fmla="*/ 1 h 16"/>
                  <a:gd name="T2" fmla="*/ 7 w 18"/>
                  <a:gd name="T3" fmla="*/ 1 h 16"/>
                  <a:gd name="T4" fmla="*/ 5 w 18"/>
                  <a:gd name="T5" fmla="*/ 0 h 16"/>
                  <a:gd name="T6" fmla="*/ 4 w 18"/>
                  <a:gd name="T7" fmla="*/ 0 h 16"/>
                  <a:gd name="T8" fmla="*/ 4 w 18"/>
                  <a:gd name="T9" fmla="*/ 1 h 16"/>
                  <a:gd name="T10" fmla="*/ 4 w 18"/>
                  <a:gd name="T11" fmla="*/ 2 h 16"/>
                  <a:gd name="T12" fmla="*/ 4 w 18"/>
                  <a:gd name="T13" fmla="*/ 3 h 16"/>
                  <a:gd name="T14" fmla="*/ 4 w 18"/>
                  <a:gd name="T15" fmla="*/ 4 h 16"/>
                  <a:gd name="T16" fmla="*/ 4 w 18"/>
                  <a:gd name="T17" fmla="*/ 5 h 16"/>
                  <a:gd name="T18" fmla="*/ 3 w 18"/>
                  <a:gd name="T19" fmla="*/ 6 h 16"/>
                  <a:gd name="T20" fmla="*/ 3 w 18"/>
                  <a:gd name="T21" fmla="*/ 7 h 16"/>
                  <a:gd name="T22" fmla="*/ 2 w 18"/>
                  <a:gd name="T23" fmla="*/ 8 h 16"/>
                  <a:gd name="T24" fmla="*/ 2 w 18"/>
                  <a:gd name="T25" fmla="*/ 9 h 16"/>
                  <a:gd name="T26" fmla="*/ 1 w 18"/>
                  <a:gd name="T27" fmla="*/ 10 h 16"/>
                  <a:gd name="T28" fmla="*/ 0 w 18"/>
                  <a:gd name="T29" fmla="*/ 11 h 16"/>
                  <a:gd name="T30" fmla="*/ 0 w 18"/>
                  <a:gd name="T31" fmla="*/ 11 h 16"/>
                  <a:gd name="T32" fmla="*/ 3 w 18"/>
                  <a:gd name="T33" fmla="*/ 13 h 16"/>
                  <a:gd name="T34" fmla="*/ 5 w 18"/>
                  <a:gd name="T35" fmla="*/ 14 h 16"/>
                  <a:gd name="T36" fmla="*/ 6 w 18"/>
                  <a:gd name="T37" fmla="*/ 15 h 16"/>
                  <a:gd name="T38" fmla="*/ 6 w 18"/>
                  <a:gd name="T39" fmla="*/ 16 h 16"/>
                  <a:gd name="T40" fmla="*/ 7 w 18"/>
                  <a:gd name="T41" fmla="*/ 15 h 16"/>
                  <a:gd name="T42" fmla="*/ 8 w 18"/>
                  <a:gd name="T43" fmla="*/ 15 h 16"/>
                  <a:gd name="T44" fmla="*/ 8 w 18"/>
                  <a:gd name="T45" fmla="*/ 14 h 16"/>
                  <a:gd name="T46" fmla="*/ 11 w 18"/>
                  <a:gd name="T47" fmla="*/ 11 h 16"/>
                  <a:gd name="T48" fmla="*/ 12 w 18"/>
                  <a:gd name="T49" fmla="*/ 12 h 16"/>
                  <a:gd name="T50" fmla="*/ 13 w 18"/>
                  <a:gd name="T51" fmla="*/ 11 h 16"/>
                  <a:gd name="T52" fmla="*/ 14 w 18"/>
                  <a:gd name="T53" fmla="*/ 11 h 16"/>
                  <a:gd name="T54" fmla="*/ 14 w 18"/>
                  <a:gd name="T55" fmla="*/ 11 h 16"/>
                  <a:gd name="T56" fmla="*/ 15 w 18"/>
                  <a:gd name="T57" fmla="*/ 12 h 16"/>
                  <a:gd name="T58" fmla="*/ 16 w 18"/>
                  <a:gd name="T59" fmla="*/ 10 h 16"/>
                  <a:gd name="T60" fmla="*/ 18 w 18"/>
                  <a:gd name="T61" fmla="*/ 8 h 16"/>
                  <a:gd name="T62" fmla="*/ 17 w 18"/>
                  <a:gd name="T63" fmla="*/ 8 h 16"/>
                  <a:gd name="T64" fmla="*/ 11 w 18"/>
                  <a:gd name="T65" fmla="*/ 4 h 16"/>
                  <a:gd name="T66" fmla="*/ 11 w 18"/>
                  <a:gd name="T67" fmla="*/ 4 h 16"/>
                  <a:gd name="T68" fmla="*/ 10 w 18"/>
                  <a:gd name="T69" fmla="*/ 3 h 16"/>
                  <a:gd name="T70" fmla="*/ 8 w 18"/>
                  <a:gd name="T71" fmla="*/ 2 h 16"/>
                  <a:gd name="T72" fmla="*/ 8 w 18"/>
                  <a:gd name="T73" fmla="*/ 2 h 16"/>
                  <a:gd name="T74" fmla="*/ 7 w 18"/>
                  <a:gd name="T75" fmla="*/ 1 h 16"/>
                  <a:gd name="T76" fmla="*/ 7 w 18"/>
                  <a:gd name="T77" fmla="*/ 1 h 16"/>
                  <a:gd name="T78" fmla="*/ 7 w 18"/>
                  <a:gd name="T7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6">
                    <a:moveTo>
                      <a:pt x="7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12"/>
                    </a:lnTo>
                    <a:lnTo>
                      <a:pt x="16" y="10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6" name="Freeform 365">
                <a:extLst>
                  <a:ext uri="{FF2B5EF4-FFF2-40B4-BE49-F238E27FC236}">
                    <a16:creationId xmlns:a16="http://schemas.microsoft.com/office/drawing/2014/main" id="{7941995D-C682-4D76-BFAE-BFC59BBFF7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42" y="2204"/>
                <a:ext cx="95" cy="43"/>
              </a:xfrm>
              <a:custGeom>
                <a:avLst/>
                <a:gdLst>
                  <a:gd name="T0" fmla="*/ 24 w 42"/>
                  <a:gd name="T1" fmla="*/ 9 h 19"/>
                  <a:gd name="T2" fmla="*/ 24 w 42"/>
                  <a:gd name="T3" fmla="*/ 3 h 19"/>
                  <a:gd name="T4" fmla="*/ 23 w 42"/>
                  <a:gd name="T5" fmla="*/ 1 h 19"/>
                  <a:gd name="T6" fmla="*/ 20 w 42"/>
                  <a:gd name="T7" fmla="*/ 2 h 19"/>
                  <a:gd name="T8" fmla="*/ 20 w 42"/>
                  <a:gd name="T9" fmla="*/ 5 h 19"/>
                  <a:gd name="T10" fmla="*/ 20 w 42"/>
                  <a:gd name="T11" fmla="*/ 8 h 19"/>
                  <a:gd name="T12" fmla="*/ 20 w 42"/>
                  <a:gd name="T13" fmla="*/ 10 h 19"/>
                  <a:gd name="T14" fmla="*/ 20 w 42"/>
                  <a:gd name="T15" fmla="*/ 12 h 19"/>
                  <a:gd name="T16" fmla="*/ 21 w 42"/>
                  <a:gd name="T17" fmla="*/ 11 h 19"/>
                  <a:gd name="T18" fmla="*/ 22 w 42"/>
                  <a:gd name="T19" fmla="*/ 11 h 19"/>
                  <a:gd name="T20" fmla="*/ 24 w 42"/>
                  <a:gd name="T21" fmla="*/ 12 h 19"/>
                  <a:gd name="T22" fmla="*/ 40 w 42"/>
                  <a:gd name="T23" fmla="*/ 7 h 19"/>
                  <a:gd name="T24" fmla="*/ 36 w 42"/>
                  <a:gd name="T25" fmla="*/ 5 h 19"/>
                  <a:gd name="T26" fmla="*/ 32 w 42"/>
                  <a:gd name="T27" fmla="*/ 3 h 19"/>
                  <a:gd name="T28" fmla="*/ 28 w 42"/>
                  <a:gd name="T29" fmla="*/ 0 h 19"/>
                  <a:gd name="T30" fmla="*/ 28 w 42"/>
                  <a:gd name="T31" fmla="*/ 2 h 19"/>
                  <a:gd name="T32" fmla="*/ 28 w 42"/>
                  <a:gd name="T33" fmla="*/ 7 h 19"/>
                  <a:gd name="T34" fmla="*/ 28 w 42"/>
                  <a:gd name="T35" fmla="*/ 12 h 19"/>
                  <a:gd name="T36" fmla="*/ 34 w 42"/>
                  <a:gd name="T37" fmla="*/ 8 h 19"/>
                  <a:gd name="T38" fmla="*/ 36 w 42"/>
                  <a:gd name="T39" fmla="*/ 10 h 19"/>
                  <a:gd name="T40" fmla="*/ 38 w 42"/>
                  <a:gd name="T41" fmla="*/ 12 h 19"/>
                  <a:gd name="T42" fmla="*/ 42 w 42"/>
                  <a:gd name="T43" fmla="*/ 11 h 19"/>
                  <a:gd name="T44" fmla="*/ 42 w 42"/>
                  <a:gd name="T45" fmla="*/ 9 h 19"/>
                  <a:gd name="T46" fmla="*/ 17 w 42"/>
                  <a:gd name="T47" fmla="*/ 12 h 19"/>
                  <a:gd name="T48" fmla="*/ 19 w 42"/>
                  <a:gd name="T49" fmla="*/ 11 h 19"/>
                  <a:gd name="T50" fmla="*/ 19 w 42"/>
                  <a:gd name="T51" fmla="*/ 9 h 19"/>
                  <a:gd name="T52" fmla="*/ 19 w 42"/>
                  <a:gd name="T53" fmla="*/ 6 h 19"/>
                  <a:gd name="T54" fmla="*/ 19 w 42"/>
                  <a:gd name="T55" fmla="*/ 5 h 19"/>
                  <a:gd name="T56" fmla="*/ 17 w 42"/>
                  <a:gd name="T57" fmla="*/ 5 h 19"/>
                  <a:gd name="T58" fmla="*/ 15 w 42"/>
                  <a:gd name="T59" fmla="*/ 6 h 19"/>
                  <a:gd name="T60" fmla="*/ 15 w 42"/>
                  <a:gd name="T61" fmla="*/ 10 h 19"/>
                  <a:gd name="T62" fmla="*/ 26 w 42"/>
                  <a:gd name="T63" fmla="*/ 4 h 19"/>
                  <a:gd name="T64" fmla="*/ 25 w 42"/>
                  <a:gd name="T65" fmla="*/ 6 h 19"/>
                  <a:gd name="T66" fmla="*/ 28 w 42"/>
                  <a:gd name="T67" fmla="*/ 6 h 19"/>
                  <a:gd name="T68" fmla="*/ 26 w 42"/>
                  <a:gd name="T69" fmla="*/ 6 h 19"/>
                  <a:gd name="T70" fmla="*/ 12 w 42"/>
                  <a:gd name="T71" fmla="*/ 12 h 19"/>
                  <a:gd name="T72" fmla="*/ 15 w 42"/>
                  <a:gd name="T73" fmla="*/ 11 h 19"/>
                  <a:gd name="T74" fmla="*/ 15 w 42"/>
                  <a:gd name="T75" fmla="*/ 7 h 19"/>
                  <a:gd name="T76" fmla="*/ 14 w 42"/>
                  <a:gd name="T77" fmla="*/ 7 h 19"/>
                  <a:gd name="T78" fmla="*/ 12 w 42"/>
                  <a:gd name="T79" fmla="*/ 12 h 19"/>
                  <a:gd name="T80" fmla="*/ 39 w 42"/>
                  <a:gd name="T81" fmla="*/ 12 h 19"/>
                  <a:gd name="T82" fmla="*/ 34 w 42"/>
                  <a:gd name="T83" fmla="*/ 13 h 19"/>
                  <a:gd name="T84" fmla="*/ 28 w 42"/>
                  <a:gd name="T85" fmla="*/ 13 h 19"/>
                  <a:gd name="T86" fmla="*/ 26 w 42"/>
                  <a:gd name="T87" fmla="*/ 13 h 19"/>
                  <a:gd name="T88" fmla="*/ 23 w 42"/>
                  <a:gd name="T89" fmla="*/ 13 h 19"/>
                  <a:gd name="T90" fmla="*/ 20 w 42"/>
                  <a:gd name="T91" fmla="*/ 13 h 19"/>
                  <a:gd name="T92" fmla="*/ 18 w 42"/>
                  <a:gd name="T93" fmla="*/ 13 h 19"/>
                  <a:gd name="T94" fmla="*/ 16 w 42"/>
                  <a:gd name="T95" fmla="*/ 13 h 19"/>
                  <a:gd name="T96" fmla="*/ 15 w 42"/>
                  <a:gd name="T97" fmla="*/ 13 h 19"/>
                  <a:gd name="T98" fmla="*/ 12 w 42"/>
                  <a:gd name="T99" fmla="*/ 13 h 19"/>
                  <a:gd name="T100" fmla="*/ 11 w 42"/>
                  <a:gd name="T101" fmla="*/ 16 h 19"/>
                  <a:gd name="T102" fmla="*/ 6 w 42"/>
                  <a:gd name="T103" fmla="*/ 16 h 19"/>
                  <a:gd name="T104" fmla="*/ 4 w 42"/>
                  <a:gd name="T105" fmla="*/ 16 h 19"/>
                  <a:gd name="T106" fmla="*/ 0 w 42"/>
                  <a:gd name="T107" fmla="*/ 19 h 19"/>
                  <a:gd name="T108" fmla="*/ 9 w 42"/>
                  <a:gd name="T109" fmla="*/ 19 h 19"/>
                  <a:gd name="T110" fmla="*/ 26 w 42"/>
                  <a:gd name="T111" fmla="*/ 19 h 19"/>
                  <a:gd name="T112" fmla="*/ 40 w 42"/>
                  <a:gd name="T113" fmla="*/ 16 h 19"/>
                  <a:gd name="T114" fmla="*/ 40 w 42"/>
                  <a:gd name="T11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" h="19">
                    <a:moveTo>
                      <a:pt x="24" y="11"/>
                    </a:moveTo>
                    <a:lnTo>
                      <a:pt x="24" y="11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3" y="8"/>
                    </a:lnTo>
                    <a:lnTo>
                      <a:pt x="24" y="7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4" y="11"/>
                    </a:lnTo>
                    <a:moveTo>
                      <a:pt x="42" y="7"/>
                    </a:moveTo>
                    <a:lnTo>
                      <a:pt x="41" y="7"/>
                    </a:lnTo>
                    <a:lnTo>
                      <a:pt x="40" y="7"/>
                    </a:lnTo>
                    <a:lnTo>
                      <a:pt x="39" y="6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6" y="5"/>
                    </a:lnTo>
                    <a:lnTo>
                      <a:pt x="35" y="5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31" y="12"/>
                    </a:lnTo>
                    <a:lnTo>
                      <a:pt x="31" y="8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8"/>
                    </a:lnTo>
                    <a:lnTo>
                      <a:pt x="42" y="7"/>
                    </a:lnTo>
                    <a:moveTo>
                      <a:pt x="17" y="12"/>
                    </a:moveTo>
                    <a:lnTo>
                      <a:pt x="17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7" y="12"/>
                    </a:lnTo>
                    <a:moveTo>
                      <a:pt x="26" y="4"/>
                    </a:moveTo>
                    <a:lnTo>
                      <a:pt x="26" y="4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4"/>
                    </a:lnTo>
                    <a:moveTo>
                      <a:pt x="28" y="6"/>
                    </a:moveTo>
                    <a:lnTo>
                      <a:pt x="28" y="6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8" y="6"/>
                    </a:lnTo>
                    <a:moveTo>
                      <a:pt x="12" y="12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2" y="9"/>
                    </a:lnTo>
                    <a:lnTo>
                      <a:pt x="8" y="12"/>
                    </a:lnTo>
                    <a:lnTo>
                      <a:pt x="12" y="12"/>
                    </a:lnTo>
                    <a:moveTo>
                      <a:pt x="40" y="12"/>
                    </a:moveTo>
                    <a:lnTo>
                      <a:pt x="40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8" y="19"/>
                    </a:lnTo>
                    <a:lnTo>
                      <a:pt x="29" y="19"/>
                    </a:lnTo>
                    <a:lnTo>
                      <a:pt x="40" y="19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7" name="Freeform 366">
                <a:extLst>
                  <a:ext uri="{FF2B5EF4-FFF2-40B4-BE49-F238E27FC236}">
                    <a16:creationId xmlns:a16="http://schemas.microsoft.com/office/drawing/2014/main" id="{839D49AB-0920-4E66-9831-B48A9A15D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229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2 w 4"/>
                  <a:gd name="T9" fmla="*/ 0 h 2"/>
                  <a:gd name="T10" fmla="*/ 2 w 4"/>
                  <a:gd name="T11" fmla="*/ 0 h 2"/>
                  <a:gd name="T12" fmla="*/ 2 w 4"/>
                  <a:gd name="T13" fmla="*/ 0 h 2"/>
                  <a:gd name="T14" fmla="*/ 2 w 4"/>
                  <a:gd name="T15" fmla="*/ 0 h 2"/>
                  <a:gd name="T16" fmla="*/ 4 w 4"/>
                  <a:gd name="T17" fmla="*/ 0 h 2"/>
                  <a:gd name="T18" fmla="*/ 4 w 4"/>
                  <a:gd name="T19" fmla="*/ 2 h 2"/>
                  <a:gd name="T20" fmla="*/ 0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8" name="Freeform 367">
                <a:extLst>
                  <a:ext uri="{FF2B5EF4-FFF2-40B4-BE49-F238E27FC236}">
                    <a16:creationId xmlns:a16="http://schemas.microsoft.com/office/drawing/2014/main" id="{ED806C7B-BAF2-4567-9099-2730D2014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222"/>
                <a:ext cx="12" cy="9"/>
              </a:xfrm>
              <a:custGeom>
                <a:avLst/>
                <a:gdLst>
                  <a:gd name="T0" fmla="*/ 3 w 12"/>
                  <a:gd name="T1" fmla="*/ 9 h 9"/>
                  <a:gd name="T2" fmla="*/ 0 w 12"/>
                  <a:gd name="T3" fmla="*/ 9 h 9"/>
                  <a:gd name="T4" fmla="*/ 0 w 12"/>
                  <a:gd name="T5" fmla="*/ 0 h 9"/>
                  <a:gd name="T6" fmla="*/ 3 w 12"/>
                  <a:gd name="T7" fmla="*/ 0 h 9"/>
                  <a:gd name="T8" fmla="*/ 7 w 12"/>
                  <a:gd name="T9" fmla="*/ 0 h 9"/>
                  <a:gd name="T10" fmla="*/ 7 w 12"/>
                  <a:gd name="T11" fmla="*/ 0 h 9"/>
                  <a:gd name="T12" fmla="*/ 12 w 12"/>
                  <a:gd name="T13" fmla="*/ 0 h 9"/>
                  <a:gd name="T14" fmla="*/ 12 w 12"/>
                  <a:gd name="T15" fmla="*/ 4 h 9"/>
                  <a:gd name="T16" fmla="*/ 12 w 12"/>
                  <a:gd name="T17" fmla="*/ 4 h 9"/>
                  <a:gd name="T18" fmla="*/ 12 w 12"/>
                  <a:gd name="T19" fmla="*/ 9 h 9"/>
                  <a:gd name="T20" fmla="*/ 12 w 12"/>
                  <a:gd name="T21" fmla="*/ 9 h 9"/>
                  <a:gd name="T22" fmla="*/ 3 w 12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9">
                    <a:moveTo>
                      <a:pt x="3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9" name="Freeform 368">
                <a:extLst>
                  <a:ext uri="{FF2B5EF4-FFF2-40B4-BE49-F238E27FC236}">
                    <a16:creationId xmlns:a16="http://schemas.microsoft.com/office/drawing/2014/main" id="{E753C753-75C4-4EAD-8CBD-B1F3EF1B8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202"/>
                <a:ext cx="9" cy="29"/>
              </a:xfrm>
              <a:custGeom>
                <a:avLst/>
                <a:gdLst>
                  <a:gd name="T0" fmla="*/ 4 w 4"/>
                  <a:gd name="T1" fmla="*/ 2 h 13"/>
                  <a:gd name="T2" fmla="*/ 4 w 4"/>
                  <a:gd name="T3" fmla="*/ 2 h 13"/>
                  <a:gd name="T4" fmla="*/ 4 w 4"/>
                  <a:gd name="T5" fmla="*/ 2 h 13"/>
                  <a:gd name="T6" fmla="*/ 3 w 4"/>
                  <a:gd name="T7" fmla="*/ 1 h 13"/>
                  <a:gd name="T8" fmla="*/ 3 w 4"/>
                  <a:gd name="T9" fmla="*/ 1 h 13"/>
                  <a:gd name="T10" fmla="*/ 3 w 4"/>
                  <a:gd name="T11" fmla="*/ 0 h 13"/>
                  <a:gd name="T12" fmla="*/ 3 w 4"/>
                  <a:gd name="T13" fmla="*/ 0 h 13"/>
                  <a:gd name="T14" fmla="*/ 2 w 4"/>
                  <a:gd name="T15" fmla="*/ 0 h 13"/>
                  <a:gd name="T16" fmla="*/ 2 w 4"/>
                  <a:gd name="T17" fmla="*/ 1 h 13"/>
                  <a:gd name="T18" fmla="*/ 2 w 4"/>
                  <a:gd name="T19" fmla="*/ 1 h 13"/>
                  <a:gd name="T20" fmla="*/ 1 w 4"/>
                  <a:gd name="T21" fmla="*/ 1 h 13"/>
                  <a:gd name="T22" fmla="*/ 1 w 4"/>
                  <a:gd name="T23" fmla="*/ 2 h 13"/>
                  <a:gd name="T24" fmla="*/ 1 w 4"/>
                  <a:gd name="T25" fmla="*/ 3 h 13"/>
                  <a:gd name="T26" fmla="*/ 1 w 4"/>
                  <a:gd name="T27" fmla="*/ 3 h 13"/>
                  <a:gd name="T28" fmla="*/ 1 w 4"/>
                  <a:gd name="T29" fmla="*/ 3 h 13"/>
                  <a:gd name="T30" fmla="*/ 1 w 4"/>
                  <a:gd name="T31" fmla="*/ 3 h 13"/>
                  <a:gd name="T32" fmla="*/ 0 w 4"/>
                  <a:gd name="T33" fmla="*/ 3 h 13"/>
                  <a:gd name="T34" fmla="*/ 0 w 4"/>
                  <a:gd name="T35" fmla="*/ 4 h 13"/>
                  <a:gd name="T36" fmla="*/ 0 w 4"/>
                  <a:gd name="T37" fmla="*/ 5 h 13"/>
                  <a:gd name="T38" fmla="*/ 2 w 4"/>
                  <a:gd name="T39" fmla="*/ 5 h 13"/>
                  <a:gd name="T40" fmla="*/ 2 w 4"/>
                  <a:gd name="T41" fmla="*/ 5 h 13"/>
                  <a:gd name="T42" fmla="*/ 2 w 4"/>
                  <a:gd name="T43" fmla="*/ 5 h 13"/>
                  <a:gd name="T44" fmla="*/ 2 w 4"/>
                  <a:gd name="T45" fmla="*/ 7 h 13"/>
                  <a:gd name="T46" fmla="*/ 1 w 4"/>
                  <a:gd name="T47" fmla="*/ 7 h 13"/>
                  <a:gd name="T48" fmla="*/ 0 w 4"/>
                  <a:gd name="T49" fmla="*/ 7 h 13"/>
                  <a:gd name="T50" fmla="*/ 0 w 4"/>
                  <a:gd name="T51" fmla="*/ 7 h 13"/>
                  <a:gd name="T52" fmla="*/ 0 w 4"/>
                  <a:gd name="T53" fmla="*/ 7 h 13"/>
                  <a:gd name="T54" fmla="*/ 0 w 4"/>
                  <a:gd name="T55" fmla="*/ 7 h 13"/>
                  <a:gd name="T56" fmla="*/ 0 w 4"/>
                  <a:gd name="T57" fmla="*/ 8 h 13"/>
                  <a:gd name="T58" fmla="*/ 0 w 4"/>
                  <a:gd name="T59" fmla="*/ 8 h 13"/>
                  <a:gd name="T60" fmla="*/ 0 w 4"/>
                  <a:gd name="T61" fmla="*/ 10 h 13"/>
                  <a:gd name="T62" fmla="*/ 0 w 4"/>
                  <a:gd name="T63" fmla="*/ 10 h 13"/>
                  <a:gd name="T64" fmla="*/ 0 w 4"/>
                  <a:gd name="T65" fmla="*/ 13 h 13"/>
                  <a:gd name="T66" fmla="*/ 2 w 4"/>
                  <a:gd name="T67" fmla="*/ 13 h 13"/>
                  <a:gd name="T68" fmla="*/ 3 w 4"/>
                  <a:gd name="T69" fmla="*/ 13 h 13"/>
                  <a:gd name="T70" fmla="*/ 4 w 4"/>
                  <a:gd name="T71" fmla="*/ 13 h 13"/>
                  <a:gd name="T72" fmla="*/ 4 w 4"/>
                  <a:gd name="T73" fmla="*/ 10 h 13"/>
                  <a:gd name="T74" fmla="*/ 4 w 4"/>
                  <a:gd name="T75" fmla="*/ 8 h 13"/>
                  <a:gd name="T76" fmla="*/ 4 w 4"/>
                  <a:gd name="T77" fmla="*/ 7 h 13"/>
                  <a:gd name="T78" fmla="*/ 2 w 4"/>
                  <a:gd name="T79" fmla="*/ 7 h 13"/>
                  <a:gd name="T80" fmla="*/ 2 w 4"/>
                  <a:gd name="T81" fmla="*/ 7 h 13"/>
                  <a:gd name="T82" fmla="*/ 3 w 4"/>
                  <a:gd name="T83" fmla="*/ 7 h 13"/>
                  <a:gd name="T84" fmla="*/ 4 w 4"/>
                  <a:gd name="T85" fmla="*/ 7 h 13"/>
                  <a:gd name="T86" fmla="*/ 4 w 4"/>
                  <a:gd name="T87" fmla="*/ 5 h 13"/>
                  <a:gd name="T88" fmla="*/ 4 w 4"/>
                  <a:gd name="T89" fmla="*/ 5 h 13"/>
                  <a:gd name="T90" fmla="*/ 4 w 4"/>
                  <a:gd name="T91" fmla="*/ 4 h 13"/>
                  <a:gd name="T92" fmla="*/ 4 w 4"/>
                  <a:gd name="T9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" h="13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0" name="Freeform 369">
                <a:extLst>
                  <a:ext uri="{FF2B5EF4-FFF2-40B4-BE49-F238E27FC236}">
                    <a16:creationId xmlns:a16="http://schemas.microsoft.com/office/drawing/2014/main" id="{C5D358DE-7B3B-48F0-82E3-AB1F7ED72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937"/>
                <a:ext cx="7" cy="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0 w 3"/>
                  <a:gd name="T13" fmla="*/ 0 h 4"/>
                  <a:gd name="T14" fmla="*/ 2 w 3"/>
                  <a:gd name="T15" fmla="*/ 4 h 4"/>
                  <a:gd name="T16" fmla="*/ 2 w 3"/>
                  <a:gd name="T17" fmla="*/ 4 h 4"/>
                  <a:gd name="T18" fmla="*/ 3 w 3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1" name="Freeform 370">
                <a:extLst>
                  <a:ext uri="{FF2B5EF4-FFF2-40B4-BE49-F238E27FC236}">
                    <a16:creationId xmlns:a16="http://schemas.microsoft.com/office/drawing/2014/main" id="{955672D2-E261-4D31-8768-25DB244A2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2" name="Rectangle 371">
                <a:extLst>
                  <a:ext uri="{FF2B5EF4-FFF2-40B4-BE49-F238E27FC236}">
                    <a16:creationId xmlns:a16="http://schemas.microsoft.com/office/drawing/2014/main" id="{36DF6EC3-9352-4C88-8BC8-789416926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894"/>
                <a:ext cx="1" cy="2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3" name="Freeform 372">
                <a:extLst>
                  <a:ext uri="{FF2B5EF4-FFF2-40B4-BE49-F238E27FC236}">
                    <a16:creationId xmlns:a16="http://schemas.microsoft.com/office/drawing/2014/main" id="{033687D6-E640-4578-AF87-8D8D89BA8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9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4" name="Freeform 373">
                <a:extLst>
                  <a:ext uri="{FF2B5EF4-FFF2-40B4-BE49-F238E27FC236}">
                    <a16:creationId xmlns:a16="http://schemas.microsoft.com/office/drawing/2014/main" id="{E9DE6CBE-3D29-4300-8638-309B54873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898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5" name="Freeform 374">
                <a:extLst>
                  <a:ext uri="{FF2B5EF4-FFF2-40B4-BE49-F238E27FC236}">
                    <a16:creationId xmlns:a16="http://schemas.microsoft.com/office/drawing/2014/main" id="{C7185EBE-1E01-4502-8036-A07C7A36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925"/>
                <a:ext cx="9" cy="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4 h 4"/>
                  <a:gd name="T6" fmla="*/ 4 w 4"/>
                  <a:gd name="T7" fmla="*/ 3 h 4"/>
                  <a:gd name="T8" fmla="*/ 4 w 4"/>
                  <a:gd name="T9" fmla="*/ 3 h 4"/>
                  <a:gd name="T10" fmla="*/ 4 w 4"/>
                  <a:gd name="T11" fmla="*/ 0 h 4"/>
                  <a:gd name="T12" fmla="*/ 4 w 4"/>
                  <a:gd name="T13" fmla="*/ 0 h 4"/>
                  <a:gd name="T14" fmla="*/ 4 w 4"/>
                  <a:gd name="T15" fmla="*/ 0 h 4"/>
                  <a:gd name="T16" fmla="*/ 1 w 4"/>
                  <a:gd name="T17" fmla="*/ 1 h 4"/>
                  <a:gd name="T18" fmla="*/ 1 w 4"/>
                  <a:gd name="T19" fmla="*/ 1 h 4"/>
                  <a:gd name="T20" fmla="*/ 0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2 w 4"/>
                  <a:gd name="T27" fmla="*/ 4 h 4"/>
                  <a:gd name="T28" fmla="*/ 2 w 4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6" name="Freeform 375">
                <a:extLst>
                  <a:ext uri="{FF2B5EF4-FFF2-40B4-BE49-F238E27FC236}">
                    <a16:creationId xmlns:a16="http://schemas.microsoft.com/office/drawing/2014/main" id="{A49FB455-9326-4953-8840-44D494D2C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905"/>
                <a:ext cx="16" cy="23"/>
              </a:xfrm>
              <a:custGeom>
                <a:avLst/>
                <a:gdLst>
                  <a:gd name="T0" fmla="*/ 1 w 7"/>
                  <a:gd name="T1" fmla="*/ 9 h 10"/>
                  <a:gd name="T2" fmla="*/ 1 w 7"/>
                  <a:gd name="T3" fmla="*/ 9 h 10"/>
                  <a:gd name="T4" fmla="*/ 2 w 7"/>
                  <a:gd name="T5" fmla="*/ 9 h 10"/>
                  <a:gd name="T6" fmla="*/ 4 w 7"/>
                  <a:gd name="T7" fmla="*/ 9 h 10"/>
                  <a:gd name="T8" fmla="*/ 4 w 7"/>
                  <a:gd name="T9" fmla="*/ 9 h 10"/>
                  <a:gd name="T10" fmla="*/ 5 w 7"/>
                  <a:gd name="T11" fmla="*/ 8 h 10"/>
                  <a:gd name="T12" fmla="*/ 5 w 7"/>
                  <a:gd name="T13" fmla="*/ 8 h 10"/>
                  <a:gd name="T14" fmla="*/ 7 w 7"/>
                  <a:gd name="T15" fmla="*/ 3 h 10"/>
                  <a:gd name="T16" fmla="*/ 7 w 7"/>
                  <a:gd name="T17" fmla="*/ 3 h 10"/>
                  <a:gd name="T18" fmla="*/ 5 w 7"/>
                  <a:gd name="T19" fmla="*/ 2 h 10"/>
                  <a:gd name="T20" fmla="*/ 4 w 7"/>
                  <a:gd name="T21" fmla="*/ 1 h 10"/>
                  <a:gd name="T22" fmla="*/ 2 w 7"/>
                  <a:gd name="T23" fmla="*/ 0 h 10"/>
                  <a:gd name="T24" fmla="*/ 2 w 7"/>
                  <a:gd name="T25" fmla="*/ 1 h 10"/>
                  <a:gd name="T26" fmla="*/ 2 w 7"/>
                  <a:gd name="T27" fmla="*/ 1 h 10"/>
                  <a:gd name="T28" fmla="*/ 2 w 7"/>
                  <a:gd name="T29" fmla="*/ 1 h 10"/>
                  <a:gd name="T30" fmla="*/ 1 w 7"/>
                  <a:gd name="T31" fmla="*/ 3 h 10"/>
                  <a:gd name="T32" fmla="*/ 1 w 7"/>
                  <a:gd name="T33" fmla="*/ 4 h 10"/>
                  <a:gd name="T34" fmla="*/ 1 w 7"/>
                  <a:gd name="T35" fmla="*/ 4 h 10"/>
                  <a:gd name="T36" fmla="*/ 1 w 7"/>
                  <a:gd name="T37" fmla="*/ 5 h 10"/>
                  <a:gd name="T38" fmla="*/ 1 w 7"/>
                  <a:gd name="T39" fmla="*/ 6 h 10"/>
                  <a:gd name="T40" fmla="*/ 0 w 7"/>
                  <a:gd name="T41" fmla="*/ 7 h 10"/>
                  <a:gd name="T42" fmla="*/ 0 w 7"/>
                  <a:gd name="T43" fmla="*/ 8 h 10"/>
                  <a:gd name="T44" fmla="*/ 0 w 7"/>
                  <a:gd name="T45" fmla="*/ 8 h 10"/>
                  <a:gd name="T46" fmla="*/ 0 w 7"/>
                  <a:gd name="T47" fmla="*/ 9 h 10"/>
                  <a:gd name="T48" fmla="*/ 1 w 7"/>
                  <a:gd name="T49" fmla="*/ 10 h 10"/>
                  <a:gd name="T50" fmla="*/ 1 w 7"/>
                  <a:gd name="T5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1" y="9"/>
                    </a:moveTo>
                    <a:lnTo>
                      <a:pt x="1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7" name="Freeform 376">
                <a:extLst>
                  <a:ext uri="{FF2B5EF4-FFF2-40B4-BE49-F238E27FC236}">
                    <a16:creationId xmlns:a16="http://schemas.microsoft.com/office/drawing/2014/main" id="{3F6528DF-8686-497F-A894-E25A4716E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901"/>
                <a:ext cx="18" cy="9"/>
              </a:xfrm>
              <a:custGeom>
                <a:avLst/>
                <a:gdLst>
                  <a:gd name="T0" fmla="*/ 1 w 8"/>
                  <a:gd name="T1" fmla="*/ 0 h 4"/>
                  <a:gd name="T2" fmla="*/ 1 w 8"/>
                  <a:gd name="T3" fmla="*/ 0 h 4"/>
                  <a:gd name="T4" fmla="*/ 1 w 8"/>
                  <a:gd name="T5" fmla="*/ 0 h 4"/>
                  <a:gd name="T6" fmla="*/ 1 w 8"/>
                  <a:gd name="T7" fmla="*/ 0 h 4"/>
                  <a:gd name="T8" fmla="*/ 1 w 8"/>
                  <a:gd name="T9" fmla="*/ 0 h 4"/>
                  <a:gd name="T10" fmla="*/ 1 w 8"/>
                  <a:gd name="T11" fmla="*/ 0 h 4"/>
                  <a:gd name="T12" fmla="*/ 0 w 8"/>
                  <a:gd name="T13" fmla="*/ 1 h 4"/>
                  <a:gd name="T14" fmla="*/ 0 w 8"/>
                  <a:gd name="T15" fmla="*/ 2 h 4"/>
                  <a:gd name="T16" fmla="*/ 1 w 8"/>
                  <a:gd name="T17" fmla="*/ 2 h 4"/>
                  <a:gd name="T18" fmla="*/ 3 w 8"/>
                  <a:gd name="T19" fmla="*/ 3 h 4"/>
                  <a:gd name="T20" fmla="*/ 4 w 8"/>
                  <a:gd name="T21" fmla="*/ 3 h 4"/>
                  <a:gd name="T22" fmla="*/ 4 w 8"/>
                  <a:gd name="T23" fmla="*/ 4 h 4"/>
                  <a:gd name="T24" fmla="*/ 5 w 8"/>
                  <a:gd name="T25" fmla="*/ 4 h 4"/>
                  <a:gd name="T26" fmla="*/ 6 w 8"/>
                  <a:gd name="T27" fmla="*/ 4 h 4"/>
                  <a:gd name="T28" fmla="*/ 6 w 8"/>
                  <a:gd name="T29" fmla="*/ 4 h 4"/>
                  <a:gd name="T30" fmla="*/ 8 w 8"/>
                  <a:gd name="T31" fmla="*/ 2 h 4"/>
                  <a:gd name="T32" fmla="*/ 8 w 8"/>
                  <a:gd name="T33" fmla="*/ 2 h 4"/>
                  <a:gd name="T34" fmla="*/ 6 w 8"/>
                  <a:gd name="T35" fmla="*/ 2 h 4"/>
                  <a:gd name="T36" fmla="*/ 6 w 8"/>
                  <a:gd name="T37" fmla="*/ 2 h 4"/>
                  <a:gd name="T38" fmla="*/ 5 w 8"/>
                  <a:gd name="T39" fmla="*/ 1 h 4"/>
                  <a:gd name="T40" fmla="*/ 5 w 8"/>
                  <a:gd name="T41" fmla="*/ 1 h 4"/>
                  <a:gd name="T42" fmla="*/ 4 w 8"/>
                  <a:gd name="T43" fmla="*/ 1 h 4"/>
                  <a:gd name="T44" fmla="*/ 3 w 8"/>
                  <a:gd name="T45" fmla="*/ 1 h 4"/>
                  <a:gd name="T46" fmla="*/ 3 w 8"/>
                  <a:gd name="T47" fmla="*/ 1 h 4"/>
                  <a:gd name="T48" fmla="*/ 2 w 8"/>
                  <a:gd name="T49" fmla="*/ 0 h 4"/>
                  <a:gd name="T50" fmla="*/ 2 w 8"/>
                  <a:gd name="T51" fmla="*/ 0 h 4"/>
                  <a:gd name="T52" fmla="*/ 2 w 8"/>
                  <a:gd name="T53" fmla="*/ 0 h 4"/>
                  <a:gd name="T54" fmla="*/ 2 w 8"/>
                  <a:gd name="T55" fmla="*/ 0 h 4"/>
                  <a:gd name="T56" fmla="*/ 2 w 8"/>
                  <a:gd name="T57" fmla="*/ 0 h 4"/>
                  <a:gd name="T58" fmla="*/ 1 w 8"/>
                  <a:gd name="T5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8" name="Freeform 377">
                <a:extLst>
                  <a:ext uri="{FF2B5EF4-FFF2-40B4-BE49-F238E27FC236}">
                    <a16:creationId xmlns:a16="http://schemas.microsoft.com/office/drawing/2014/main" id="{2C86519B-6559-4488-AACE-872A4DFC4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889"/>
                <a:ext cx="18" cy="16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4 h 7"/>
                  <a:gd name="T4" fmla="*/ 3 w 8"/>
                  <a:gd name="T5" fmla="*/ 1 h 7"/>
                  <a:gd name="T6" fmla="*/ 3 w 8"/>
                  <a:gd name="T7" fmla="*/ 1 h 7"/>
                  <a:gd name="T8" fmla="*/ 3 w 8"/>
                  <a:gd name="T9" fmla="*/ 1 h 7"/>
                  <a:gd name="T10" fmla="*/ 2 w 8"/>
                  <a:gd name="T11" fmla="*/ 0 h 7"/>
                  <a:gd name="T12" fmla="*/ 1 w 8"/>
                  <a:gd name="T13" fmla="*/ 0 h 7"/>
                  <a:gd name="T14" fmla="*/ 1 w 8"/>
                  <a:gd name="T15" fmla="*/ 1 h 7"/>
                  <a:gd name="T16" fmla="*/ 0 w 8"/>
                  <a:gd name="T17" fmla="*/ 2 h 7"/>
                  <a:gd name="T18" fmla="*/ 0 w 8"/>
                  <a:gd name="T19" fmla="*/ 4 h 7"/>
                  <a:gd name="T20" fmla="*/ 0 w 8"/>
                  <a:gd name="T21" fmla="*/ 5 h 7"/>
                  <a:gd name="T22" fmla="*/ 1 w 8"/>
                  <a:gd name="T23" fmla="*/ 5 h 7"/>
                  <a:gd name="T24" fmla="*/ 1 w 8"/>
                  <a:gd name="T25" fmla="*/ 5 h 7"/>
                  <a:gd name="T26" fmla="*/ 1 w 8"/>
                  <a:gd name="T27" fmla="*/ 5 h 7"/>
                  <a:gd name="T28" fmla="*/ 1 w 8"/>
                  <a:gd name="T29" fmla="*/ 5 h 7"/>
                  <a:gd name="T30" fmla="*/ 2 w 8"/>
                  <a:gd name="T31" fmla="*/ 6 h 7"/>
                  <a:gd name="T32" fmla="*/ 3 w 8"/>
                  <a:gd name="T33" fmla="*/ 5 h 7"/>
                  <a:gd name="T34" fmla="*/ 3 w 8"/>
                  <a:gd name="T35" fmla="*/ 4 h 7"/>
                  <a:gd name="T36" fmla="*/ 6 w 8"/>
                  <a:gd name="T37" fmla="*/ 4 h 7"/>
                  <a:gd name="T38" fmla="*/ 6 w 8"/>
                  <a:gd name="T39" fmla="*/ 5 h 7"/>
                  <a:gd name="T40" fmla="*/ 5 w 8"/>
                  <a:gd name="T41" fmla="*/ 6 h 7"/>
                  <a:gd name="T42" fmla="*/ 6 w 8"/>
                  <a:gd name="T43" fmla="*/ 6 h 7"/>
                  <a:gd name="T44" fmla="*/ 5 w 8"/>
                  <a:gd name="T45" fmla="*/ 6 h 7"/>
                  <a:gd name="T46" fmla="*/ 6 w 8"/>
                  <a:gd name="T47" fmla="*/ 6 h 7"/>
                  <a:gd name="T48" fmla="*/ 5 w 8"/>
                  <a:gd name="T49" fmla="*/ 7 h 7"/>
                  <a:gd name="T50" fmla="*/ 5 w 8"/>
                  <a:gd name="T51" fmla="*/ 7 h 7"/>
                  <a:gd name="T52" fmla="*/ 7 w 8"/>
                  <a:gd name="T53" fmla="*/ 7 h 7"/>
                  <a:gd name="T54" fmla="*/ 7 w 8"/>
                  <a:gd name="T55" fmla="*/ 7 h 7"/>
                  <a:gd name="T56" fmla="*/ 8 w 8"/>
                  <a:gd name="T57" fmla="*/ 6 h 7"/>
                  <a:gd name="T58" fmla="*/ 8 w 8"/>
                  <a:gd name="T59" fmla="*/ 6 h 7"/>
                  <a:gd name="T60" fmla="*/ 8 w 8"/>
                  <a:gd name="T61" fmla="*/ 6 h 7"/>
                  <a:gd name="T62" fmla="*/ 8 w 8"/>
                  <a:gd name="T63" fmla="*/ 5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9" name="Freeform 378">
                <a:extLst>
                  <a:ext uri="{FF2B5EF4-FFF2-40B4-BE49-F238E27FC236}">
                    <a16:creationId xmlns:a16="http://schemas.microsoft.com/office/drawing/2014/main" id="{20BBC7F9-E4D1-45A8-9746-2AA3E2B14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892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0" name="Freeform 379">
                <a:extLst>
                  <a:ext uri="{FF2B5EF4-FFF2-40B4-BE49-F238E27FC236}">
                    <a16:creationId xmlns:a16="http://schemas.microsoft.com/office/drawing/2014/main" id="{8C8E1294-DB8F-4185-B5A6-8EB33BF59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901"/>
                <a:ext cx="14" cy="13"/>
              </a:xfrm>
              <a:custGeom>
                <a:avLst/>
                <a:gdLst>
                  <a:gd name="T0" fmla="*/ 5 w 6"/>
                  <a:gd name="T1" fmla="*/ 4 h 6"/>
                  <a:gd name="T2" fmla="*/ 5 w 6"/>
                  <a:gd name="T3" fmla="*/ 4 h 6"/>
                  <a:gd name="T4" fmla="*/ 5 w 6"/>
                  <a:gd name="T5" fmla="*/ 3 h 6"/>
                  <a:gd name="T6" fmla="*/ 5 w 6"/>
                  <a:gd name="T7" fmla="*/ 2 h 6"/>
                  <a:gd name="T8" fmla="*/ 5 w 6"/>
                  <a:gd name="T9" fmla="*/ 2 h 6"/>
                  <a:gd name="T10" fmla="*/ 6 w 6"/>
                  <a:gd name="T11" fmla="*/ 1 h 6"/>
                  <a:gd name="T12" fmla="*/ 6 w 6"/>
                  <a:gd name="T13" fmla="*/ 1 h 6"/>
                  <a:gd name="T14" fmla="*/ 5 w 6"/>
                  <a:gd name="T15" fmla="*/ 0 h 6"/>
                  <a:gd name="T16" fmla="*/ 3 w 6"/>
                  <a:gd name="T17" fmla="*/ 0 h 6"/>
                  <a:gd name="T18" fmla="*/ 3 w 6"/>
                  <a:gd name="T19" fmla="*/ 0 h 6"/>
                  <a:gd name="T20" fmla="*/ 0 w 6"/>
                  <a:gd name="T21" fmla="*/ 3 h 6"/>
                  <a:gd name="T22" fmla="*/ 0 w 6"/>
                  <a:gd name="T23" fmla="*/ 3 h 6"/>
                  <a:gd name="T24" fmla="*/ 3 w 6"/>
                  <a:gd name="T25" fmla="*/ 6 h 6"/>
                  <a:gd name="T26" fmla="*/ 3 w 6"/>
                  <a:gd name="T27" fmla="*/ 6 h 6"/>
                  <a:gd name="T28" fmla="*/ 4 w 6"/>
                  <a:gd name="T29" fmla="*/ 6 h 6"/>
                  <a:gd name="T30" fmla="*/ 4 w 6"/>
                  <a:gd name="T31" fmla="*/ 6 h 6"/>
                  <a:gd name="T32" fmla="*/ 4 w 6"/>
                  <a:gd name="T33" fmla="*/ 6 h 6"/>
                  <a:gd name="T34" fmla="*/ 4 w 6"/>
                  <a:gd name="T35" fmla="*/ 6 h 6"/>
                  <a:gd name="T36" fmla="*/ 4 w 6"/>
                  <a:gd name="T37" fmla="*/ 6 h 6"/>
                  <a:gd name="T38" fmla="*/ 4 w 6"/>
                  <a:gd name="T39" fmla="*/ 6 h 6"/>
                  <a:gd name="T40" fmla="*/ 5 w 6"/>
                  <a:gd name="T41" fmla="*/ 5 h 6"/>
                  <a:gd name="T42" fmla="*/ 5 w 6"/>
                  <a:gd name="T43" fmla="*/ 4 h 6"/>
                  <a:gd name="T44" fmla="*/ 5 w 6"/>
                  <a:gd name="T45" fmla="*/ 4 h 6"/>
                  <a:gd name="T46" fmla="*/ 5 w 6"/>
                  <a:gd name="T47" fmla="*/ 4 h 6"/>
                  <a:gd name="T48" fmla="*/ 5 w 6"/>
                  <a:gd name="T4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1" name="Freeform 380">
                <a:extLst>
                  <a:ext uri="{FF2B5EF4-FFF2-40B4-BE49-F238E27FC236}">
                    <a16:creationId xmlns:a16="http://schemas.microsoft.com/office/drawing/2014/main" id="{2478C10B-5609-4D44-ABE3-DF67CD7D8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912"/>
                <a:ext cx="6" cy="9"/>
              </a:xfrm>
              <a:custGeom>
                <a:avLst/>
                <a:gdLst>
                  <a:gd name="T0" fmla="*/ 6 w 6"/>
                  <a:gd name="T1" fmla="*/ 4 h 9"/>
                  <a:gd name="T2" fmla="*/ 6 w 6"/>
                  <a:gd name="T3" fmla="*/ 9 h 9"/>
                  <a:gd name="T4" fmla="*/ 4 w 6"/>
                  <a:gd name="T5" fmla="*/ 9 h 9"/>
                  <a:gd name="T6" fmla="*/ 2 w 6"/>
                  <a:gd name="T7" fmla="*/ 9 h 9"/>
                  <a:gd name="T8" fmla="*/ 2 w 6"/>
                  <a:gd name="T9" fmla="*/ 9 h 9"/>
                  <a:gd name="T10" fmla="*/ 2 w 6"/>
                  <a:gd name="T11" fmla="*/ 9 h 9"/>
                  <a:gd name="T12" fmla="*/ 0 w 6"/>
                  <a:gd name="T13" fmla="*/ 9 h 9"/>
                  <a:gd name="T14" fmla="*/ 0 w 6"/>
                  <a:gd name="T15" fmla="*/ 9 h 9"/>
                  <a:gd name="T16" fmla="*/ 0 w 6"/>
                  <a:gd name="T17" fmla="*/ 9 h 9"/>
                  <a:gd name="T18" fmla="*/ 2 w 6"/>
                  <a:gd name="T19" fmla="*/ 0 h 9"/>
                  <a:gd name="T20" fmla="*/ 2 w 6"/>
                  <a:gd name="T21" fmla="*/ 0 h 9"/>
                  <a:gd name="T22" fmla="*/ 4 w 6"/>
                  <a:gd name="T23" fmla="*/ 0 h 9"/>
                  <a:gd name="T24" fmla="*/ 2 w 6"/>
                  <a:gd name="T25" fmla="*/ 4 h 9"/>
                  <a:gd name="T26" fmla="*/ 2 w 6"/>
                  <a:gd name="T27" fmla="*/ 4 h 9"/>
                  <a:gd name="T28" fmla="*/ 6 w 6"/>
                  <a:gd name="T29" fmla="*/ 4 h 9"/>
                  <a:gd name="T30" fmla="*/ 6 w 6"/>
                  <a:gd name="T31" fmla="*/ 4 h 9"/>
                  <a:gd name="T32" fmla="*/ 6 w 6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9">
                    <a:moveTo>
                      <a:pt x="6" y="4"/>
                    </a:move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2" name="Freeform 381">
                <a:extLst>
                  <a:ext uri="{FF2B5EF4-FFF2-40B4-BE49-F238E27FC236}">
                    <a16:creationId xmlns:a16="http://schemas.microsoft.com/office/drawing/2014/main" id="{329D37AA-0EBC-4B13-9FC0-FF5C8F48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887"/>
                <a:ext cx="11" cy="16"/>
              </a:xfrm>
              <a:custGeom>
                <a:avLst/>
                <a:gdLst>
                  <a:gd name="T0" fmla="*/ 9 w 11"/>
                  <a:gd name="T1" fmla="*/ 9 h 16"/>
                  <a:gd name="T2" fmla="*/ 9 w 11"/>
                  <a:gd name="T3" fmla="*/ 11 h 16"/>
                  <a:gd name="T4" fmla="*/ 9 w 11"/>
                  <a:gd name="T5" fmla="*/ 16 h 16"/>
                  <a:gd name="T6" fmla="*/ 0 w 11"/>
                  <a:gd name="T7" fmla="*/ 16 h 16"/>
                  <a:gd name="T8" fmla="*/ 0 w 11"/>
                  <a:gd name="T9" fmla="*/ 14 h 16"/>
                  <a:gd name="T10" fmla="*/ 0 w 11"/>
                  <a:gd name="T11" fmla="*/ 14 h 16"/>
                  <a:gd name="T12" fmla="*/ 0 w 11"/>
                  <a:gd name="T13" fmla="*/ 14 h 16"/>
                  <a:gd name="T14" fmla="*/ 0 w 11"/>
                  <a:gd name="T15" fmla="*/ 14 h 16"/>
                  <a:gd name="T16" fmla="*/ 0 w 11"/>
                  <a:gd name="T17" fmla="*/ 14 h 16"/>
                  <a:gd name="T18" fmla="*/ 0 w 11"/>
                  <a:gd name="T19" fmla="*/ 14 h 16"/>
                  <a:gd name="T20" fmla="*/ 0 w 11"/>
                  <a:gd name="T21" fmla="*/ 11 h 16"/>
                  <a:gd name="T22" fmla="*/ 0 w 11"/>
                  <a:gd name="T23" fmla="*/ 11 h 16"/>
                  <a:gd name="T24" fmla="*/ 0 w 11"/>
                  <a:gd name="T25" fmla="*/ 11 h 16"/>
                  <a:gd name="T26" fmla="*/ 0 w 11"/>
                  <a:gd name="T27" fmla="*/ 11 h 16"/>
                  <a:gd name="T28" fmla="*/ 2 w 11"/>
                  <a:gd name="T29" fmla="*/ 11 h 16"/>
                  <a:gd name="T30" fmla="*/ 2 w 11"/>
                  <a:gd name="T31" fmla="*/ 11 h 16"/>
                  <a:gd name="T32" fmla="*/ 2 w 11"/>
                  <a:gd name="T33" fmla="*/ 11 h 16"/>
                  <a:gd name="T34" fmla="*/ 4 w 11"/>
                  <a:gd name="T35" fmla="*/ 9 h 16"/>
                  <a:gd name="T36" fmla="*/ 4 w 11"/>
                  <a:gd name="T37" fmla="*/ 9 h 16"/>
                  <a:gd name="T38" fmla="*/ 4 w 11"/>
                  <a:gd name="T39" fmla="*/ 9 h 16"/>
                  <a:gd name="T40" fmla="*/ 2 w 11"/>
                  <a:gd name="T41" fmla="*/ 9 h 16"/>
                  <a:gd name="T42" fmla="*/ 2 w 11"/>
                  <a:gd name="T43" fmla="*/ 7 h 16"/>
                  <a:gd name="T44" fmla="*/ 2 w 11"/>
                  <a:gd name="T45" fmla="*/ 7 h 16"/>
                  <a:gd name="T46" fmla="*/ 4 w 11"/>
                  <a:gd name="T47" fmla="*/ 5 h 16"/>
                  <a:gd name="T48" fmla="*/ 4 w 11"/>
                  <a:gd name="T49" fmla="*/ 2 h 16"/>
                  <a:gd name="T50" fmla="*/ 4 w 11"/>
                  <a:gd name="T51" fmla="*/ 0 h 16"/>
                  <a:gd name="T52" fmla="*/ 7 w 11"/>
                  <a:gd name="T53" fmla="*/ 0 h 16"/>
                  <a:gd name="T54" fmla="*/ 7 w 11"/>
                  <a:gd name="T55" fmla="*/ 2 h 16"/>
                  <a:gd name="T56" fmla="*/ 11 w 11"/>
                  <a:gd name="T57" fmla="*/ 2 h 16"/>
                  <a:gd name="T58" fmla="*/ 11 w 11"/>
                  <a:gd name="T59" fmla="*/ 7 h 16"/>
                  <a:gd name="T60" fmla="*/ 11 w 11"/>
                  <a:gd name="T61" fmla="*/ 9 h 16"/>
                  <a:gd name="T62" fmla="*/ 9 w 11"/>
                  <a:gd name="T63" fmla="*/ 9 h 16"/>
                  <a:gd name="T64" fmla="*/ 9 w 11"/>
                  <a:gd name="T6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16">
                    <a:moveTo>
                      <a:pt x="9" y="9"/>
                    </a:moveTo>
                    <a:lnTo>
                      <a:pt x="9" y="11"/>
                    </a:lnTo>
                    <a:lnTo>
                      <a:pt x="9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3" name="Freeform 382">
                <a:extLst>
                  <a:ext uri="{FF2B5EF4-FFF2-40B4-BE49-F238E27FC236}">
                    <a16:creationId xmlns:a16="http://schemas.microsoft.com/office/drawing/2014/main" id="{0AC54F5B-2E0F-4B38-9ACA-1FA14E89A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887"/>
                <a:ext cx="11" cy="16"/>
              </a:xfrm>
              <a:custGeom>
                <a:avLst/>
                <a:gdLst>
                  <a:gd name="T0" fmla="*/ 5 w 5"/>
                  <a:gd name="T1" fmla="*/ 2 h 7"/>
                  <a:gd name="T2" fmla="*/ 5 w 5"/>
                  <a:gd name="T3" fmla="*/ 2 h 7"/>
                  <a:gd name="T4" fmla="*/ 5 w 5"/>
                  <a:gd name="T5" fmla="*/ 0 h 7"/>
                  <a:gd name="T6" fmla="*/ 3 w 5"/>
                  <a:gd name="T7" fmla="*/ 0 h 7"/>
                  <a:gd name="T8" fmla="*/ 3 w 5"/>
                  <a:gd name="T9" fmla="*/ 0 h 7"/>
                  <a:gd name="T10" fmla="*/ 1 w 5"/>
                  <a:gd name="T11" fmla="*/ 3 h 7"/>
                  <a:gd name="T12" fmla="*/ 1 w 5"/>
                  <a:gd name="T13" fmla="*/ 3 h 7"/>
                  <a:gd name="T14" fmla="*/ 1 w 5"/>
                  <a:gd name="T15" fmla="*/ 3 h 7"/>
                  <a:gd name="T16" fmla="*/ 1 w 5"/>
                  <a:gd name="T17" fmla="*/ 3 h 7"/>
                  <a:gd name="T18" fmla="*/ 1 w 5"/>
                  <a:gd name="T19" fmla="*/ 3 h 7"/>
                  <a:gd name="T20" fmla="*/ 0 w 5"/>
                  <a:gd name="T21" fmla="*/ 3 h 7"/>
                  <a:gd name="T22" fmla="*/ 0 w 5"/>
                  <a:gd name="T23" fmla="*/ 3 h 7"/>
                  <a:gd name="T24" fmla="*/ 1 w 5"/>
                  <a:gd name="T25" fmla="*/ 3 h 7"/>
                  <a:gd name="T26" fmla="*/ 0 w 5"/>
                  <a:gd name="T27" fmla="*/ 3 h 7"/>
                  <a:gd name="T28" fmla="*/ 1 w 5"/>
                  <a:gd name="T29" fmla="*/ 3 h 7"/>
                  <a:gd name="T30" fmla="*/ 0 w 5"/>
                  <a:gd name="T31" fmla="*/ 3 h 7"/>
                  <a:gd name="T32" fmla="*/ 1 w 5"/>
                  <a:gd name="T33" fmla="*/ 3 h 7"/>
                  <a:gd name="T34" fmla="*/ 0 w 5"/>
                  <a:gd name="T35" fmla="*/ 6 h 7"/>
                  <a:gd name="T36" fmla="*/ 2 w 5"/>
                  <a:gd name="T37" fmla="*/ 6 h 7"/>
                  <a:gd name="T38" fmla="*/ 1 w 5"/>
                  <a:gd name="T39" fmla="*/ 7 h 7"/>
                  <a:gd name="T40" fmla="*/ 2 w 5"/>
                  <a:gd name="T41" fmla="*/ 7 h 7"/>
                  <a:gd name="T42" fmla="*/ 2 w 5"/>
                  <a:gd name="T43" fmla="*/ 7 h 7"/>
                  <a:gd name="T44" fmla="*/ 2 w 5"/>
                  <a:gd name="T45" fmla="*/ 7 h 7"/>
                  <a:gd name="T46" fmla="*/ 3 w 5"/>
                  <a:gd name="T47" fmla="*/ 7 h 7"/>
                  <a:gd name="T48" fmla="*/ 3 w 5"/>
                  <a:gd name="T49" fmla="*/ 7 h 7"/>
                  <a:gd name="T50" fmla="*/ 3 w 5"/>
                  <a:gd name="T51" fmla="*/ 6 h 7"/>
                  <a:gd name="T52" fmla="*/ 3 w 5"/>
                  <a:gd name="T53" fmla="*/ 6 h 7"/>
                  <a:gd name="T54" fmla="*/ 3 w 5"/>
                  <a:gd name="T55" fmla="*/ 6 h 7"/>
                  <a:gd name="T56" fmla="*/ 3 w 5"/>
                  <a:gd name="T57" fmla="*/ 6 h 7"/>
                  <a:gd name="T58" fmla="*/ 3 w 5"/>
                  <a:gd name="T59" fmla="*/ 6 h 7"/>
                  <a:gd name="T60" fmla="*/ 3 w 5"/>
                  <a:gd name="T61" fmla="*/ 5 h 7"/>
                  <a:gd name="T62" fmla="*/ 3 w 5"/>
                  <a:gd name="T63" fmla="*/ 5 h 7"/>
                  <a:gd name="T64" fmla="*/ 3 w 5"/>
                  <a:gd name="T65" fmla="*/ 5 h 7"/>
                  <a:gd name="T66" fmla="*/ 4 w 5"/>
                  <a:gd name="T67" fmla="*/ 5 h 7"/>
                  <a:gd name="T68" fmla="*/ 4 w 5"/>
                  <a:gd name="T69" fmla="*/ 5 h 7"/>
                  <a:gd name="T70" fmla="*/ 5 w 5"/>
                  <a:gd name="T71" fmla="*/ 4 h 7"/>
                  <a:gd name="T72" fmla="*/ 5 w 5"/>
                  <a:gd name="T73" fmla="*/ 4 h 7"/>
                  <a:gd name="T74" fmla="*/ 5 w 5"/>
                  <a:gd name="T75" fmla="*/ 4 h 7"/>
                  <a:gd name="T76" fmla="*/ 4 w 5"/>
                  <a:gd name="T77" fmla="*/ 4 h 7"/>
                  <a:gd name="T78" fmla="*/ 5 w 5"/>
                  <a:gd name="T7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7">
                    <a:moveTo>
                      <a:pt x="5" y="2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4" name="Freeform 383">
                <a:extLst>
                  <a:ext uri="{FF2B5EF4-FFF2-40B4-BE49-F238E27FC236}">
                    <a16:creationId xmlns:a16="http://schemas.microsoft.com/office/drawing/2014/main" id="{970768E3-89BD-4E65-A399-8C1181928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883"/>
                <a:ext cx="9" cy="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0 h 2"/>
                  <a:gd name="T6" fmla="*/ 3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1 w 4"/>
                  <a:gd name="T19" fmla="*/ 2 h 2"/>
                  <a:gd name="T20" fmla="*/ 1 w 4"/>
                  <a:gd name="T21" fmla="*/ 2 h 2"/>
                  <a:gd name="T22" fmla="*/ 2 w 4"/>
                  <a:gd name="T23" fmla="*/ 1 h 2"/>
                  <a:gd name="T24" fmla="*/ 2 w 4"/>
                  <a:gd name="T25" fmla="*/ 1 h 2"/>
                  <a:gd name="T26" fmla="*/ 4 w 4"/>
                  <a:gd name="T27" fmla="*/ 2 h 2"/>
                  <a:gd name="T28" fmla="*/ 4 w 4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5" name="Freeform 384">
                <a:extLst>
                  <a:ext uri="{FF2B5EF4-FFF2-40B4-BE49-F238E27FC236}">
                    <a16:creationId xmlns:a16="http://schemas.microsoft.com/office/drawing/2014/main" id="{46764BEA-EFBD-4CCE-8B75-42CE6B74F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849"/>
                <a:ext cx="4" cy="9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2 w 2"/>
                  <a:gd name="T5" fmla="*/ 2 h 4"/>
                  <a:gd name="T6" fmla="*/ 2 w 2"/>
                  <a:gd name="T7" fmla="*/ 1 h 4"/>
                  <a:gd name="T8" fmla="*/ 2 w 2"/>
                  <a:gd name="T9" fmla="*/ 1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1 w 2"/>
                  <a:gd name="T17" fmla="*/ 4 h 4"/>
                  <a:gd name="T18" fmla="*/ 1 w 2"/>
                  <a:gd name="T19" fmla="*/ 4 h 4"/>
                  <a:gd name="T20" fmla="*/ 1 w 2"/>
                  <a:gd name="T21" fmla="*/ 4 h 4"/>
                  <a:gd name="T22" fmla="*/ 1 w 2"/>
                  <a:gd name="T23" fmla="*/ 3 h 4"/>
                  <a:gd name="T24" fmla="*/ 2 w 2"/>
                  <a:gd name="T25" fmla="*/ 3 h 4"/>
                  <a:gd name="T26" fmla="*/ 2 w 2"/>
                  <a:gd name="T27" fmla="*/ 2 h 4"/>
                  <a:gd name="T28" fmla="*/ 2 w 2"/>
                  <a:gd name="T29" fmla="*/ 3 h 4"/>
                  <a:gd name="T30" fmla="*/ 2 w 2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6" name="Freeform 385">
                <a:extLst>
                  <a:ext uri="{FF2B5EF4-FFF2-40B4-BE49-F238E27FC236}">
                    <a16:creationId xmlns:a16="http://schemas.microsoft.com/office/drawing/2014/main" id="{EBC56F06-CE83-452D-91A9-284E80D41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853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1 w 3"/>
                  <a:gd name="T5" fmla="*/ 0 h 3"/>
                  <a:gd name="T6" fmla="*/ 1 w 3"/>
                  <a:gd name="T7" fmla="*/ 1 h 3"/>
                  <a:gd name="T8" fmla="*/ 1 w 3"/>
                  <a:gd name="T9" fmla="*/ 0 h 3"/>
                  <a:gd name="T10" fmla="*/ 1 w 3"/>
                  <a:gd name="T11" fmla="*/ 1 h 3"/>
                  <a:gd name="T12" fmla="*/ 0 w 3"/>
                  <a:gd name="T13" fmla="*/ 1 h 3"/>
                  <a:gd name="T14" fmla="*/ 0 w 3"/>
                  <a:gd name="T15" fmla="*/ 2 h 3"/>
                  <a:gd name="T16" fmla="*/ 0 w 3"/>
                  <a:gd name="T17" fmla="*/ 2 h 3"/>
                  <a:gd name="T18" fmla="*/ 0 w 3"/>
                  <a:gd name="T19" fmla="*/ 2 h 3"/>
                  <a:gd name="T20" fmla="*/ 0 w 3"/>
                  <a:gd name="T21" fmla="*/ 2 h 3"/>
                  <a:gd name="T22" fmla="*/ 0 w 3"/>
                  <a:gd name="T23" fmla="*/ 3 h 3"/>
                  <a:gd name="T24" fmla="*/ 1 w 3"/>
                  <a:gd name="T25" fmla="*/ 3 h 3"/>
                  <a:gd name="T26" fmla="*/ 1 w 3"/>
                  <a:gd name="T27" fmla="*/ 3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  <a:gd name="T34" fmla="*/ 3 w 3"/>
                  <a:gd name="T35" fmla="*/ 3 h 3"/>
                  <a:gd name="T36" fmla="*/ 3 w 3"/>
                  <a:gd name="T37" fmla="*/ 3 h 3"/>
                  <a:gd name="T38" fmla="*/ 3 w 3"/>
                  <a:gd name="T39" fmla="*/ 3 h 3"/>
                  <a:gd name="T40" fmla="*/ 3 w 3"/>
                  <a:gd name="T41" fmla="*/ 2 h 3"/>
                  <a:gd name="T42" fmla="*/ 3 w 3"/>
                  <a:gd name="T43" fmla="*/ 2 h 3"/>
                  <a:gd name="T44" fmla="*/ 3 w 3"/>
                  <a:gd name="T45" fmla="*/ 2 h 3"/>
                  <a:gd name="T46" fmla="*/ 3 w 3"/>
                  <a:gd name="T47" fmla="*/ 2 h 3"/>
                  <a:gd name="T48" fmla="*/ 3 w 3"/>
                  <a:gd name="T49" fmla="*/ 1 h 3"/>
                  <a:gd name="T50" fmla="*/ 2 w 3"/>
                  <a:gd name="T51" fmla="*/ 1 h 3"/>
                  <a:gd name="T52" fmla="*/ 2 w 3"/>
                  <a:gd name="T5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7" name="Freeform 386">
                <a:extLst>
                  <a:ext uri="{FF2B5EF4-FFF2-40B4-BE49-F238E27FC236}">
                    <a16:creationId xmlns:a16="http://schemas.microsoft.com/office/drawing/2014/main" id="{5C8E0176-670F-4B6C-8DAE-59E8EED82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851"/>
                <a:ext cx="9" cy="4"/>
              </a:xfrm>
              <a:custGeom>
                <a:avLst/>
                <a:gdLst>
                  <a:gd name="T0" fmla="*/ 2 w 9"/>
                  <a:gd name="T1" fmla="*/ 0 h 4"/>
                  <a:gd name="T2" fmla="*/ 2 w 9"/>
                  <a:gd name="T3" fmla="*/ 0 h 4"/>
                  <a:gd name="T4" fmla="*/ 2 w 9"/>
                  <a:gd name="T5" fmla="*/ 0 h 4"/>
                  <a:gd name="T6" fmla="*/ 2 w 9"/>
                  <a:gd name="T7" fmla="*/ 0 h 4"/>
                  <a:gd name="T8" fmla="*/ 2 w 9"/>
                  <a:gd name="T9" fmla="*/ 0 h 4"/>
                  <a:gd name="T10" fmla="*/ 2 w 9"/>
                  <a:gd name="T11" fmla="*/ 0 h 4"/>
                  <a:gd name="T12" fmla="*/ 2 w 9"/>
                  <a:gd name="T13" fmla="*/ 0 h 4"/>
                  <a:gd name="T14" fmla="*/ 2 w 9"/>
                  <a:gd name="T15" fmla="*/ 0 h 4"/>
                  <a:gd name="T16" fmla="*/ 2 w 9"/>
                  <a:gd name="T17" fmla="*/ 0 h 4"/>
                  <a:gd name="T18" fmla="*/ 2 w 9"/>
                  <a:gd name="T19" fmla="*/ 0 h 4"/>
                  <a:gd name="T20" fmla="*/ 2 w 9"/>
                  <a:gd name="T21" fmla="*/ 0 h 4"/>
                  <a:gd name="T22" fmla="*/ 2 w 9"/>
                  <a:gd name="T23" fmla="*/ 0 h 4"/>
                  <a:gd name="T24" fmla="*/ 2 w 9"/>
                  <a:gd name="T25" fmla="*/ 0 h 4"/>
                  <a:gd name="T26" fmla="*/ 5 w 9"/>
                  <a:gd name="T27" fmla="*/ 0 h 4"/>
                  <a:gd name="T28" fmla="*/ 5 w 9"/>
                  <a:gd name="T29" fmla="*/ 0 h 4"/>
                  <a:gd name="T30" fmla="*/ 5 w 9"/>
                  <a:gd name="T31" fmla="*/ 0 h 4"/>
                  <a:gd name="T32" fmla="*/ 5 w 9"/>
                  <a:gd name="T33" fmla="*/ 0 h 4"/>
                  <a:gd name="T34" fmla="*/ 5 w 9"/>
                  <a:gd name="T35" fmla="*/ 0 h 4"/>
                  <a:gd name="T36" fmla="*/ 5 w 9"/>
                  <a:gd name="T37" fmla="*/ 0 h 4"/>
                  <a:gd name="T38" fmla="*/ 7 w 9"/>
                  <a:gd name="T39" fmla="*/ 0 h 4"/>
                  <a:gd name="T40" fmla="*/ 7 w 9"/>
                  <a:gd name="T41" fmla="*/ 0 h 4"/>
                  <a:gd name="T42" fmla="*/ 7 w 9"/>
                  <a:gd name="T43" fmla="*/ 2 h 4"/>
                  <a:gd name="T44" fmla="*/ 9 w 9"/>
                  <a:gd name="T45" fmla="*/ 2 h 4"/>
                  <a:gd name="T46" fmla="*/ 9 w 9"/>
                  <a:gd name="T47" fmla="*/ 2 h 4"/>
                  <a:gd name="T48" fmla="*/ 9 w 9"/>
                  <a:gd name="T49" fmla="*/ 4 h 4"/>
                  <a:gd name="T50" fmla="*/ 9 w 9"/>
                  <a:gd name="T51" fmla="*/ 4 h 4"/>
                  <a:gd name="T52" fmla="*/ 9 w 9"/>
                  <a:gd name="T53" fmla="*/ 4 h 4"/>
                  <a:gd name="T54" fmla="*/ 7 w 9"/>
                  <a:gd name="T55" fmla="*/ 4 h 4"/>
                  <a:gd name="T56" fmla="*/ 7 w 9"/>
                  <a:gd name="T57" fmla="*/ 4 h 4"/>
                  <a:gd name="T58" fmla="*/ 7 w 9"/>
                  <a:gd name="T59" fmla="*/ 4 h 4"/>
                  <a:gd name="T60" fmla="*/ 7 w 9"/>
                  <a:gd name="T61" fmla="*/ 4 h 4"/>
                  <a:gd name="T62" fmla="*/ 5 w 9"/>
                  <a:gd name="T63" fmla="*/ 4 h 4"/>
                  <a:gd name="T64" fmla="*/ 2 w 9"/>
                  <a:gd name="T65" fmla="*/ 4 h 4"/>
                  <a:gd name="T66" fmla="*/ 2 w 9"/>
                  <a:gd name="T67" fmla="*/ 4 h 4"/>
                  <a:gd name="T68" fmla="*/ 0 w 9"/>
                  <a:gd name="T69" fmla="*/ 2 h 4"/>
                  <a:gd name="T70" fmla="*/ 0 w 9"/>
                  <a:gd name="T71" fmla="*/ 2 h 4"/>
                  <a:gd name="T72" fmla="*/ 0 w 9"/>
                  <a:gd name="T73" fmla="*/ 0 h 4"/>
                  <a:gd name="T74" fmla="*/ 0 w 9"/>
                  <a:gd name="T75" fmla="*/ 0 h 4"/>
                  <a:gd name="T76" fmla="*/ 2 w 9"/>
                  <a:gd name="T77" fmla="*/ 0 h 4"/>
                  <a:gd name="T78" fmla="*/ 2 w 9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8" name="Freeform 387">
                <a:extLst>
                  <a:ext uri="{FF2B5EF4-FFF2-40B4-BE49-F238E27FC236}">
                    <a16:creationId xmlns:a16="http://schemas.microsoft.com/office/drawing/2014/main" id="{4212FC73-545B-412D-8BCB-40D0193BF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862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0 h 2"/>
                  <a:gd name="T16" fmla="*/ 1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0 h 2"/>
                  <a:gd name="T24" fmla="*/ 1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2 w 2"/>
                  <a:gd name="T31" fmla="*/ 1 h 2"/>
                  <a:gd name="T32" fmla="*/ 2 w 2"/>
                  <a:gd name="T33" fmla="*/ 1 h 2"/>
                  <a:gd name="T34" fmla="*/ 2 w 2"/>
                  <a:gd name="T3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9" name="Freeform 388">
                <a:extLst>
                  <a:ext uri="{FF2B5EF4-FFF2-40B4-BE49-F238E27FC236}">
                    <a16:creationId xmlns:a16="http://schemas.microsoft.com/office/drawing/2014/main" id="{D490A630-5430-4D32-B0DA-F4AF14C53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215"/>
                <a:ext cx="27" cy="16"/>
              </a:xfrm>
              <a:custGeom>
                <a:avLst/>
                <a:gdLst>
                  <a:gd name="T0" fmla="*/ 12 w 12"/>
                  <a:gd name="T1" fmla="*/ 1 h 7"/>
                  <a:gd name="T2" fmla="*/ 12 w 12"/>
                  <a:gd name="T3" fmla="*/ 1 h 7"/>
                  <a:gd name="T4" fmla="*/ 12 w 12"/>
                  <a:gd name="T5" fmla="*/ 0 h 7"/>
                  <a:gd name="T6" fmla="*/ 11 w 12"/>
                  <a:gd name="T7" fmla="*/ 0 h 7"/>
                  <a:gd name="T8" fmla="*/ 10 w 12"/>
                  <a:gd name="T9" fmla="*/ 0 h 7"/>
                  <a:gd name="T10" fmla="*/ 9 w 12"/>
                  <a:gd name="T11" fmla="*/ 1 h 7"/>
                  <a:gd name="T12" fmla="*/ 8 w 12"/>
                  <a:gd name="T13" fmla="*/ 1 h 7"/>
                  <a:gd name="T14" fmla="*/ 7 w 12"/>
                  <a:gd name="T15" fmla="*/ 1 h 7"/>
                  <a:gd name="T16" fmla="*/ 6 w 12"/>
                  <a:gd name="T17" fmla="*/ 2 h 7"/>
                  <a:gd name="T18" fmla="*/ 5 w 12"/>
                  <a:gd name="T19" fmla="*/ 2 h 7"/>
                  <a:gd name="T20" fmla="*/ 4 w 12"/>
                  <a:gd name="T21" fmla="*/ 2 h 7"/>
                  <a:gd name="T22" fmla="*/ 3 w 12"/>
                  <a:gd name="T23" fmla="*/ 2 h 7"/>
                  <a:gd name="T24" fmla="*/ 2 w 12"/>
                  <a:gd name="T25" fmla="*/ 2 h 7"/>
                  <a:gd name="T26" fmla="*/ 1 w 12"/>
                  <a:gd name="T27" fmla="*/ 2 h 7"/>
                  <a:gd name="T28" fmla="*/ 0 w 12"/>
                  <a:gd name="T29" fmla="*/ 2 h 7"/>
                  <a:gd name="T30" fmla="*/ 0 w 12"/>
                  <a:gd name="T31" fmla="*/ 2 h 7"/>
                  <a:gd name="T32" fmla="*/ 0 w 12"/>
                  <a:gd name="T33" fmla="*/ 7 h 7"/>
                  <a:gd name="T34" fmla="*/ 3 w 12"/>
                  <a:gd name="T35" fmla="*/ 7 h 7"/>
                  <a:gd name="T36" fmla="*/ 3 w 12"/>
                  <a:gd name="T37" fmla="*/ 7 h 7"/>
                  <a:gd name="T38" fmla="*/ 3 w 12"/>
                  <a:gd name="T39" fmla="*/ 7 h 7"/>
                  <a:gd name="T40" fmla="*/ 5 w 12"/>
                  <a:gd name="T41" fmla="*/ 7 h 7"/>
                  <a:gd name="T42" fmla="*/ 5 w 12"/>
                  <a:gd name="T43" fmla="*/ 7 h 7"/>
                  <a:gd name="T44" fmla="*/ 6 w 12"/>
                  <a:gd name="T45" fmla="*/ 7 h 7"/>
                  <a:gd name="T46" fmla="*/ 6 w 12"/>
                  <a:gd name="T47" fmla="*/ 7 h 7"/>
                  <a:gd name="T48" fmla="*/ 7 w 12"/>
                  <a:gd name="T49" fmla="*/ 7 h 7"/>
                  <a:gd name="T50" fmla="*/ 7 w 12"/>
                  <a:gd name="T51" fmla="*/ 7 h 7"/>
                  <a:gd name="T52" fmla="*/ 7 w 12"/>
                  <a:gd name="T53" fmla="*/ 7 h 7"/>
                  <a:gd name="T54" fmla="*/ 7 w 12"/>
                  <a:gd name="T55" fmla="*/ 4 h 7"/>
                  <a:gd name="T56" fmla="*/ 8 w 12"/>
                  <a:gd name="T57" fmla="*/ 4 h 7"/>
                  <a:gd name="T58" fmla="*/ 8 w 12"/>
                  <a:gd name="T59" fmla="*/ 2 h 7"/>
                  <a:gd name="T60" fmla="*/ 12 w 12"/>
                  <a:gd name="T61" fmla="*/ 2 h 7"/>
                  <a:gd name="T62" fmla="*/ 12 w 12"/>
                  <a:gd name="T63" fmla="*/ 2 h 7"/>
                  <a:gd name="T64" fmla="*/ 12 w 12"/>
                  <a:gd name="T6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0" name="Freeform 389">
                <a:extLst>
                  <a:ext uri="{FF2B5EF4-FFF2-40B4-BE49-F238E27FC236}">
                    <a16:creationId xmlns:a16="http://schemas.microsoft.com/office/drawing/2014/main" id="{61A573FB-D5BE-4D3D-A29C-C96EE260E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777"/>
                <a:ext cx="27" cy="22"/>
              </a:xfrm>
              <a:custGeom>
                <a:avLst/>
                <a:gdLst>
                  <a:gd name="T0" fmla="*/ 23 w 27"/>
                  <a:gd name="T1" fmla="*/ 0 h 22"/>
                  <a:gd name="T2" fmla="*/ 27 w 27"/>
                  <a:gd name="T3" fmla="*/ 18 h 22"/>
                  <a:gd name="T4" fmla="*/ 14 w 27"/>
                  <a:gd name="T5" fmla="*/ 20 h 22"/>
                  <a:gd name="T6" fmla="*/ 9 w 27"/>
                  <a:gd name="T7" fmla="*/ 20 h 22"/>
                  <a:gd name="T8" fmla="*/ 7 w 27"/>
                  <a:gd name="T9" fmla="*/ 22 h 22"/>
                  <a:gd name="T10" fmla="*/ 7 w 27"/>
                  <a:gd name="T11" fmla="*/ 22 h 22"/>
                  <a:gd name="T12" fmla="*/ 5 w 27"/>
                  <a:gd name="T13" fmla="*/ 22 h 22"/>
                  <a:gd name="T14" fmla="*/ 3 w 27"/>
                  <a:gd name="T15" fmla="*/ 11 h 22"/>
                  <a:gd name="T16" fmla="*/ 0 w 27"/>
                  <a:gd name="T17" fmla="*/ 6 h 22"/>
                  <a:gd name="T18" fmla="*/ 0 w 27"/>
                  <a:gd name="T19" fmla="*/ 4 h 22"/>
                  <a:gd name="T20" fmla="*/ 0 w 27"/>
                  <a:gd name="T21" fmla="*/ 4 h 22"/>
                  <a:gd name="T22" fmla="*/ 23 w 27"/>
                  <a:gd name="T23" fmla="*/ 0 h 22"/>
                  <a:gd name="T24" fmla="*/ 23 w 27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22">
                    <a:moveTo>
                      <a:pt x="23" y="0"/>
                    </a:moveTo>
                    <a:lnTo>
                      <a:pt x="27" y="18"/>
                    </a:lnTo>
                    <a:lnTo>
                      <a:pt x="14" y="20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11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1" name="Freeform 390">
                <a:extLst>
                  <a:ext uri="{FF2B5EF4-FFF2-40B4-BE49-F238E27FC236}">
                    <a16:creationId xmlns:a16="http://schemas.microsoft.com/office/drawing/2014/main" id="{8AD3F691-9B8A-4EE2-B03C-49079620A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783"/>
                <a:ext cx="12" cy="7"/>
              </a:xfrm>
              <a:custGeom>
                <a:avLst/>
                <a:gdLst>
                  <a:gd name="T0" fmla="*/ 3 w 12"/>
                  <a:gd name="T1" fmla="*/ 7 h 7"/>
                  <a:gd name="T2" fmla="*/ 3 w 12"/>
                  <a:gd name="T3" fmla="*/ 7 h 7"/>
                  <a:gd name="T4" fmla="*/ 3 w 12"/>
                  <a:gd name="T5" fmla="*/ 5 h 7"/>
                  <a:gd name="T6" fmla="*/ 0 w 12"/>
                  <a:gd name="T7" fmla="*/ 5 h 7"/>
                  <a:gd name="T8" fmla="*/ 0 w 12"/>
                  <a:gd name="T9" fmla="*/ 5 h 7"/>
                  <a:gd name="T10" fmla="*/ 3 w 12"/>
                  <a:gd name="T11" fmla="*/ 5 h 7"/>
                  <a:gd name="T12" fmla="*/ 3 w 12"/>
                  <a:gd name="T13" fmla="*/ 3 h 7"/>
                  <a:gd name="T14" fmla="*/ 5 w 12"/>
                  <a:gd name="T15" fmla="*/ 3 h 7"/>
                  <a:gd name="T16" fmla="*/ 5 w 12"/>
                  <a:gd name="T17" fmla="*/ 3 h 7"/>
                  <a:gd name="T18" fmla="*/ 5 w 12"/>
                  <a:gd name="T19" fmla="*/ 3 h 7"/>
                  <a:gd name="T20" fmla="*/ 5 w 12"/>
                  <a:gd name="T21" fmla="*/ 0 h 7"/>
                  <a:gd name="T22" fmla="*/ 7 w 12"/>
                  <a:gd name="T23" fmla="*/ 0 h 7"/>
                  <a:gd name="T24" fmla="*/ 9 w 12"/>
                  <a:gd name="T25" fmla="*/ 0 h 7"/>
                  <a:gd name="T26" fmla="*/ 12 w 12"/>
                  <a:gd name="T27" fmla="*/ 5 h 7"/>
                  <a:gd name="T28" fmla="*/ 3 w 12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7">
                    <a:moveTo>
                      <a:pt x="3" y="7"/>
                    </a:moveTo>
                    <a:lnTo>
                      <a:pt x="3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5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2" name="Freeform 391">
                <a:extLst>
                  <a:ext uri="{FF2B5EF4-FFF2-40B4-BE49-F238E27FC236}">
                    <a16:creationId xmlns:a16="http://schemas.microsoft.com/office/drawing/2014/main" id="{A767EA52-5724-402B-B213-7BD261DCF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623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3 w 3"/>
                  <a:gd name="T5" fmla="*/ 0 h 5"/>
                  <a:gd name="T6" fmla="*/ 3 w 3"/>
                  <a:gd name="T7" fmla="*/ 0 h 5"/>
                  <a:gd name="T8" fmla="*/ 3 w 3"/>
                  <a:gd name="T9" fmla="*/ 2 h 5"/>
                  <a:gd name="T10" fmla="*/ 3 w 3"/>
                  <a:gd name="T11" fmla="*/ 2 h 5"/>
                  <a:gd name="T12" fmla="*/ 3 w 3"/>
                  <a:gd name="T13" fmla="*/ 2 h 5"/>
                  <a:gd name="T14" fmla="*/ 3 w 3"/>
                  <a:gd name="T15" fmla="*/ 5 h 5"/>
                  <a:gd name="T16" fmla="*/ 0 w 3"/>
                  <a:gd name="T17" fmla="*/ 5 h 5"/>
                  <a:gd name="T18" fmla="*/ 0 w 3"/>
                  <a:gd name="T19" fmla="*/ 2 h 5"/>
                  <a:gd name="T20" fmla="*/ 0 w 3"/>
                  <a:gd name="T21" fmla="*/ 0 h 5"/>
                  <a:gd name="T22" fmla="*/ 0 w 3"/>
                  <a:gd name="T23" fmla="*/ 0 h 5"/>
                  <a:gd name="T24" fmla="*/ 0 w 3"/>
                  <a:gd name="T25" fmla="*/ 0 h 5"/>
                  <a:gd name="T26" fmla="*/ 0 w 3"/>
                  <a:gd name="T27" fmla="*/ 0 h 5"/>
                  <a:gd name="T28" fmla="*/ 0 w 3"/>
                  <a:gd name="T29" fmla="*/ 0 h 5"/>
                  <a:gd name="T30" fmla="*/ 0 w 3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3" name="Freeform 392">
                <a:extLst>
                  <a:ext uri="{FF2B5EF4-FFF2-40B4-BE49-F238E27FC236}">
                    <a16:creationId xmlns:a16="http://schemas.microsoft.com/office/drawing/2014/main" id="{5D424D9A-C8F2-4132-BCB2-724405C16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470"/>
                <a:ext cx="18" cy="16"/>
              </a:xfrm>
              <a:custGeom>
                <a:avLst/>
                <a:gdLst>
                  <a:gd name="T0" fmla="*/ 14 w 18"/>
                  <a:gd name="T1" fmla="*/ 13 h 16"/>
                  <a:gd name="T2" fmla="*/ 12 w 18"/>
                  <a:gd name="T3" fmla="*/ 16 h 16"/>
                  <a:gd name="T4" fmla="*/ 5 w 18"/>
                  <a:gd name="T5" fmla="*/ 11 h 16"/>
                  <a:gd name="T6" fmla="*/ 3 w 18"/>
                  <a:gd name="T7" fmla="*/ 9 h 16"/>
                  <a:gd name="T8" fmla="*/ 0 w 18"/>
                  <a:gd name="T9" fmla="*/ 7 h 16"/>
                  <a:gd name="T10" fmla="*/ 0 w 18"/>
                  <a:gd name="T11" fmla="*/ 7 h 16"/>
                  <a:gd name="T12" fmla="*/ 3 w 18"/>
                  <a:gd name="T13" fmla="*/ 7 h 16"/>
                  <a:gd name="T14" fmla="*/ 5 w 18"/>
                  <a:gd name="T15" fmla="*/ 2 h 16"/>
                  <a:gd name="T16" fmla="*/ 5 w 18"/>
                  <a:gd name="T17" fmla="*/ 2 h 16"/>
                  <a:gd name="T18" fmla="*/ 5 w 18"/>
                  <a:gd name="T19" fmla="*/ 0 h 16"/>
                  <a:gd name="T20" fmla="*/ 18 w 18"/>
                  <a:gd name="T21" fmla="*/ 7 h 16"/>
                  <a:gd name="T22" fmla="*/ 16 w 18"/>
                  <a:gd name="T23" fmla="*/ 9 h 16"/>
                  <a:gd name="T24" fmla="*/ 16 w 18"/>
                  <a:gd name="T25" fmla="*/ 9 h 16"/>
                  <a:gd name="T26" fmla="*/ 16 w 18"/>
                  <a:gd name="T27" fmla="*/ 9 h 16"/>
                  <a:gd name="T28" fmla="*/ 16 w 18"/>
                  <a:gd name="T29" fmla="*/ 11 h 16"/>
                  <a:gd name="T30" fmla="*/ 14 w 18"/>
                  <a:gd name="T3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6">
                    <a:moveTo>
                      <a:pt x="14" y="13"/>
                    </a:moveTo>
                    <a:lnTo>
                      <a:pt x="12" y="16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4" name="Freeform 393">
                <a:extLst>
                  <a:ext uri="{FF2B5EF4-FFF2-40B4-BE49-F238E27FC236}">
                    <a16:creationId xmlns:a16="http://schemas.microsoft.com/office/drawing/2014/main" id="{B514B29A-5FCD-4B77-AD4E-011C24E72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468"/>
                <a:ext cx="39" cy="40"/>
              </a:xfrm>
              <a:custGeom>
                <a:avLst/>
                <a:gdLst>
                  <a:gd name="T0" fmla="*/ 14 w 39"/>
                  <a:gd name="T1" fmla="*/ 4 h 40"/>
                  <a:gd name="T2" fmla="*/ 12 w 39"/>
                  <a:gd name="T3" fmla="*/ 9 h 40"/>
                  <a:gd name="T4" fmla="*/ 9 w 39"/>
                  <a:gd name="T5" fmla="*/ 9 h 40"/>
                  <a:gd name="T6" fmla="*/ 9 w 39"/>
                  <a:gd name="T7" fmla="*/ 9 h 40"/>
                  <a:gd name="T8" fmla="*/ 12 w 39"/>
                  <a:gd name="T9" fmla="*/ 11 h 40"/>
                  <a:gd name="T10" fmla="*/ 14 w 39"/>
                  <a:gd name="T11" fmla="*/ 13 h 40"/>
                  <a:gd name="T12" fmla="*/ 21 w 39"/>
                  <a:gd name="T13" fmla="*/ 18 h 40"/>
                  <a:gd name="T14" fmla="*/ 23 w 39"/>
                  <a:gd name="T15" fmla="*/ 15 h 40"/>
                  <a:gd name="T16" fmla="*/ 25 w 39"/>
                  <a:gd name="T17" fmla="*/ 13 h 40"/>
                  <a:gd name="T18" fmla="*/ 25 w 39"/>
                  <a:gd name="T19" fmla="*/ 13 h 40"/>
                  <a:gd name="T20" fmla="*/ 25 w 39"/>
                  <a:gd name="T21" fmla="*/ 11 h 40"/>
                  <a:gd name="T22" fmla="*/ 25 w 39"/>
                  <a:gd name="T23" fmla="*/ 11 h 40"/>
                  <a:gd name="T24" fmla="*/ 25 w 39"/>
                  <a:gd name="T25" fmla="*/ 11 h 40"/>
                  <a:gd name="T26" fmla="*/ 27 w 39"/>
                  <a:gd name="T27" fmla="*/ 9 h 40"/>
                  <a:gd name="T28" fmla="*/ 34 w 39"/>
                  <a:gd name="T29" fmla="*/ 15 h 40"/>
                  <a:gd name="T30" fmla="*/ 34 w 39"/>
                  <a:gd name="T31" fmla="*/ 18 h 40"/>
                  <a:gd name="T32" fmla="*/ 32 w 39"/>
                  <a:gd name="T33" fmla="*/ 20 h 40"/>
                  <a:gd name="T34" fmla="*/ 39 w 39"/>
                  <a:gd name="T35" fmla="*/ 22 h 40"/>
                  <a:gd name="T36" fmla="*/ 36 w 39"/>
                  <a:gd name="T37" fmla="*/ 29 h 40"/>
                  <a:gd name="T38" fmla="*/ 32 w 39"/>
                  <a:gd name="T39" fmla="*/ 29 h 40"/>
                  <a:gd name="T40" fmla="*/ 32 w 39"/>
                  <a:gd name="T41" fmla="*/ 27 h 40"/>
                  <a:gd name="T42" fmla="*/ 30 w 39"/>
                  <a:gd name="T43" fmla="*/ 31 h 40"/>
                  <a:gd name="T44" fmla="*/ 30 w 39"/>
                  <a:gd name="T45" fmla="*/ 33 h 40"/>
                  <a:gd name="T46" fmla="*/ 30 w 39"/>
                  <a:gd name="T47" fmla="*/ 33 h 40"/>
                  <a:gd name="T48" fmla="*/ 32 w 39"/>
                  <a:gd name="T49" fmla="*/ 36 h 40"/>
                  <a:gd name="T50" fmla="*/ 30 w 39"/>
                  <a:gd name="T51" fmla="*/ 38 h 40"/>
                  <a:gd name="T52" fmla="*/ 30 w 39"/>
                  <a:gd name="T53" fmla="*/ 38 h 40"/>
                  <a:gd name="T54" fmla="*/ 27 w 39"/>
                  <a:gd name="T55" fmla="*/ 38 h 40"/>
                  <a:gd name="T56" fmla="*/ 25 w 39"/>
                  <a:gd name="T57" fmla="*/ 40 h 40"/>
                  <a:gd name="T58" fmla="*/ 23 w 39"/>
                  <a:gd name="T59" fmla="*/ 38 h 40"/>
                  <a:gd name="T60" fmla="*/ 23 w 39"/>
                  <a:gd name="T61" fmla="*/ 38 h 40"/>
                  <a:gd name="T62" fmla="*/ 18 w 39"/>
                  <a:gd name="T63" fmla="*/ 36 h 40"/>
                  <a:gd name="T64" fmla="*/ 16 w 39"/>
                  <a:gd name="T65" fmla="*/ 36 h 40"/>
                  <a:gd name="T66" fmla="*/ 23 w 39"/>
                  <a:gd name="T67" fmla="*/ 24 h 40"/>
                  <a:gd name="T68" fmla="*/ 23 w 39"/>
                  <a:gd name="T69" fmla="*/ 22 h 40"/>
                  <a:gd name="T70" fmla="*/ 18 w 39"/>
                  <a:gd name="T71" fmla="*/ 20 h 40"/>
                  <a:gd name="T72" fmla="*/ 7 w 39"/>
                  <a:gd name="T73" fmla="*/ 13 h 40"/>
                  <a:gd name="T74" fmla="*/ 3 w 39"/>
                  <a:gd name="T75" fmla="*/ 9 h 40"/>
                  <a:gd name="T76" fmla="*/ 0 w 39"/>
                  <a:gd name="T77" fmla="*/ 9 h 40"/>
                  <a:gd name="T78" fmla="*/ 0 w 39"/>
                  <a:gd name="T79" fmla="*/ 6 h 40"/>
                  <a:gd name="T80" fmla="*/ 3 w 39"/>
                  <a:gd name="T81" fmla="*/ 4 h 40"/>
                  <a:gd name="T82" fmla="*/ 7 w 39"/>
                  <a:gd name="T83" fmla="*/ 6 h 40"/>
                  <a:gd name="T84" fmla="*/ 9 w 39"/>
                  <a:gd name="T85" fmla="*/ 4 h 40"/>
                  <a:gd name="T86" fmla="*/ 9 w 39"/>
                  <a:gd name="T87" fmla="*/ 4 h 40"/>
                  <a:gd name="T88" fmla="*/ 12 w 39"/>
                  <a:gd name="T89" fmla="*/ 0 h 40"/>
                  <a:gd name="T90" fmla="*/ 14 w 39"/>
                  <a:gd name="T91" fmla="*/ 2 h 40"/>
                  <a:gd name="T92" fmla="*/ 14 w 39"/>
                  <a:gd name="T93" fmla="*/ 4 h 40"/>
                  <a:gd name="T94" fmla="*/ 14 w 39"/>
                  <a:gd name="T9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" h="40">
                    <a:moveTo>
                      <a:pt x="14" y="4"/>
                    </a:move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21" y="18"/>
                    </a:lnTo>
                    <a:lnTo>
                      <a:pt x="23" y="15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4" y="15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39" y="22"/>
                    </a:lnTo>
                    <a:lnTo>
                      <a:pt x="36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0" y="31"/>
                    </a:lnTo>
                    <a:lnTo>
                      <a:pt x="30" y="33"/>
                    </a:lnTo>
                    <a:lnTo>
                      <a:pt x="30" y="33"/>
                    </a:lnTo>
                    <a:lnTo>
                      <a:pt x="32" y="36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27" y="38"/>
                    </a:lnTo>
                    <a:lnTo>
                      <a:pt x="25" y="40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18" y="20"/>
                    </a:lnTo>
                    <a:lnTo>
                      <a:pt x="7" y="13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5" name="Freeform 394">
                <a:extLst>
                  <a:ext uri="{FF2B5EF4-FFF2-40B4-BE49-F238E27FC236}">
                    <a16:creationId xmlns:a16="http://schemas.microsoft.com/office/drawing/2014/main" id="{89AB4219-16B0-4AD9-B0F1-03D33A50B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504"/>
                <a:ext cx="22" cy="18"/>
              </a:xfrm>
              <a:custGeom>
                <a:avLst/>
                <a:gdLst>
                  <a:gd name="T0" fmla="*/ 15 w 22"/>
                  <a:gd name="T1" fmla="*/ 18 h 18"/>
                  <a:gd name="T2" fmla="*/ 13 w 22"/>
                  <a:gd name="T3" fmla="*/ 18 h 18"/>
                  <a:gd name="T4" fmla="*/ 13 w 22"/>
                  <a:gd name="T5" fmla="*/ 18 h 18"/>
                  <a:gd name="T6" fmla="*/ 2 w 22"/>
                  <a:gd name="T7" fmla="*/ 11 h 18"/>
                  <a:gd name="T8" fmla="*/ 2 w 22"/>
                  <a:gd name="T9" fmla="*/ 9 h 18"/>
                  <a:gd name="T10" fmla="*/ 2 w 22"/>
                  <a:gd name="T11" fmla="*/ 6 h 18"/>
                  <a:gd name="T12" fmla="*/ 2 w 22"/>
                  <a:gd name="T13" fmla="*/ 6 h 18"/>
                  <a:gd name="T14" fmla="*/ 0 w 22"/>
                  <a:gd name="T15" fmla="*/ 6 h 18"/>
                  <a:gd name="T16" fmla="*/ 0 w 22"/>
                  <a:gd name="T17" fmla="*/ 4 h 18"/>
                  <a:gd name="T18" fmla="*/ 4 w 22"/>
                  <a:gd name="T19" fmla="*/ 0 h 18"/>
                  <a:gd name="T20" fmla="*/ 6 w 22"/>
                  <a:gd name="T21" fmla="*/ 0 h 18"/>
                  <a:gd name="T22" fmla="*/ 11 w 22"/>
                  <a:gd name="T23" fmla="*/ 2 h 18"/>
                  <a:gd name="T24" fmla="*/ 11 w 22"/>
                  <a:gd name="T25" fmla="*/ 2 h 18"/>
                  <a:gd name="T26" fmla="*/ 13 w 22"/>
                  <a:gd name="T27" fmla="*/ 4 h 18"/>
                  <a:gd name="T28" fmla="*/ 22 w 22"/>
                  <a:gd name="T29" fmla="*/ 9 h 18"/>
                  <a:gd name="T30" fmla="*/ 22 w 22"/>
                  <a:gd name="T31" fmla="*/ 11 h 18"/>
                  <a:gd name="T32" fmla="*/ 22 w 22"/>
                  <a:gd name="T33" fmla="*/ 11 h 18"/>
                  <a:gd name="T34" fmla="*/ 15 w 22"/>
                  <a:gd name="T35" fmla="*/ 18 h 18"/>
                  <a:gd name="T36" fmla="*/ 15 w 22"/>
                  <a:gd name="T37" fmla="*/ 18 h 18"/>
                  <a:gd name="T38" fmla="*/ 15 w 22"/>
                  <a:gd name="T3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8">
                    <a:moveTo>
                      <a:pt x="15" y="18"/>
                    </a:moveTo>
                    <a:lnTo>
                      <a:pt x="13" y="18"/>
                    </a:lnTo>
                    <a:lnTo>
                      <a:pt x="13" y="18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6" name="Freeform 395">
                <a:extLst>
                  <a:ext uri="{FF2B5EF4-FFF2-40B4-BE49-F238E27FC236}">
                    <a16:creationId xmlns:a16="http://schemas.microsoft.com/office/drawing/2014/main" id="{4A4CE993-2BD8-4470-9AD1-6C5BC3B6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427"/>
                <a:ext cx="27" cy="20"/>
              </a:xfrm>
              <a:custGeom>
                <a:avLst/>
                <a:gdLst>
                  <a:gd name="T0" fmla="*/ 14 w 27"/>
                  <a:gd name="T1" fmla="*/ 0 h 20"/>
                  <a:gd name="T2" fmla="*/ 18 w 27"/>
                  <a:gd name="T3" fmla="*/ 2 h 20"/>
                  <a:gd name="T4" fmla="*/ 18 w 27"/>
                  <a:gd name="T5" fmla="*/ 2 h 20"/>
                  <a:gd name="T6" fmla="*/ 18 w 27"/>
                  <a:gd name="T7" fmla="*/ 2 h 20"/>
                  <a:gd name="T8" fmla="*/ 27 w 27"/>
                  <a:gd name="T9" fmla="*/ 7 h 20"/>
                  <a:gd name="T10" fmla="*/ 27 w 27"/>
                  <a:gd name="T11" fmla="*/ 9 h 20"/>
                  <a:gd name="T12" fmla="*/ 23 w 27"/>
                  <a:gd name="T13" fmla="*/ 14 h 20"/>
                  <a:gd name="T14" fmla="*/ 23 w 27"/>
                  <a:gd name="T15" fmla="*/ 16 h 20"/>
                  <a:gd name="T16" fmla="*/ 23 w 27"/>
                  <a:gd name="T17" fmla="*/ 16 h 20"/>
                  <a:gd name="T18" fmla="*/ 18 w 27"/>
                  <a:gd name="T19" fmla="*/ 14 h 20"/>
                  <a:gd name="T20" fmla="*/ 18 w 27"/>
                  <a:gd name="T21" fmla="*/ 14 h 20"/>
                  <a:gd name="T22" fmla="*/ 16 w 27"/>
                  <a:gd name="T23" fmla="*/ 16 h 20"/>
                  <a:gd name="T24" fmla="*/ 16 w 27"/>
                  <a:gd name="T25" fmla="*/ 16 h 20"/>
                  <a:gd name="T26" fmla="*/ 14 w 27"/>
                  <a:gd name="T27" fmla="*/ 14 h 20"/>
                  <a:gd name="T28" fmla="*/ 14 w 27"/>
                  <a:gd name="T29" fmla="*/ 14 h 20"/>
                  <a:gd name="T30" fmla="*/ 12 w 27"/>
                  <a:gd name="T31" fmla="*/ 14 h 20"/>
                  <a:gd name="T32" fmla="*/ 7 w 27"/>
                  <a:gd name="T33" fmla="*/ 20 h 20"/>
                  <a:gd name="T34" fmla="*/ 7 w 27"/>
                  <a:gd name="T35" fmla="*/ 20 h 20"/>
                  <a:gd name="T36" fmla="*/ 3 w 27"/>
                  <a:gd name="T37" fmla="*/ 18 h 20"/>
                  <a:gd name="T38" fmla="*/ 3 w 27"/>
                  <a:gd name="T39" fmla="*/ 18 h 20"/>
                  <a:gd name="T40" fmla="*/ 5 w 27"/>
                  <a:gd name="T41" fmla="*/ 16 h 20"/>
                  <a:gd name="T42" fmla="*/ 5 w 27"/>
                  <a:gd name="T43" fmla="*/ 16 h 20"/>
                  <a:gd name="T44" fmla="*/ 5 w 27"/>
                  <a:gd name="T45" fmla="*/ 16 h 20"/>
                  <a:gd name="T46" fmla="*/ 0 w 27"/>
                  <a:gd name="T47" fmla="*/ 14 h 20"/>
                  <a:gd name="T48" fmla="*/ 0 w 27"/>
                  <a:gd name="T49" fmla="*/ 14 h 20"/>
                  <a:gd name="T50" fmla="*/ 3 w 27"/>
                  <a:gd name="T51" fmla="*/ 9 h 20"/>
                  <a:gd name="T52" fmla="*/ 3 w 27"/>
                  <a:gd name="T53" fmla="*/ 9 h 20"/>
                  <a:gd name="T54" fmla="*/ 7 w 27"/>
                  <a:gd name="T55" fmla="*/ 5 h 20"/>
                  <a:gd name="T56" fmla="*/ 7 w 27"/>
                  <a:gd name="T57" fmla="*/ 0 h 20"/>
                  <a:gd name="T58" fmla="*/ 9 w 27"/>
                  <a:gd name="T59" fmla="*/ 0 h 20"/>
                  <a:gd name="T60" fmla="*/ 12 w 27"/>
                  <a:gd name="T61" fmla="*/ 0 h 20"/>
                  <a:gd name="T62" fmla="*/ 12 w 27"/>
                  <a:gd name="T63" fmla="*/ 0 h 20"/>
                  <a:gd name="T64" fmla="*/ 12 w 27"/>
                  <a:gd name="T65" fmla="*/ 0 h 20"/>
                  <a:gd name="T66" fmla="*/ 12 w 27"/>
                  <a:gd name="T67" fmla="*/ 2 h 20"/>
                  <a:gd name="T68" fmla="*/ 14 w 27"/>
                  <a:gd name="T6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20">
                    <a:moveTo>
                      <a:pt x="14" y="0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7" name="Freeform 396">
                <a:extLst>
                  <a:ext uri="{FF2B5EF4-FFF2-40B4-BE49-F238E27FC236}">
                    <a16:creationId xmlns:a16="http://schemas.microsoft.com/office/drawing/2014/main" id="{6C685071-3701-44BC-A783-6D4A6D530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441"/>
                <a:ext cx="16" cy="11"/>
              </a:xfrm>
              <a:custGeom>
                <a:avLst/>
                <a:gdLst>
                  <a:gd name="T0" fmla="*/ 16 w 16"/>
                  <a:gd name="T1" fmla="*/ 2 h 11"/>
                  <a:gd name="T2" fmla="*/ 14 w 16"/>
                  <a:gd name="T3" fmla="*/ 6 h 11"/>
                  <a:gd name="T4" fmla="*/ 11 w 16"/>
                  <a:gd name="T5" fmla="*/ 6 h 11"/>
                  <a:gd name="T6" fmla="*/ 9 w 16"/>
                  <a:gd name="T7" fmla="*/ 4 h 11"/>
                  <a:gd name="T8" fmla="*/ 9 w 16"/>
                  <a:gd name="T9" fmla="*/ 4 h 11"/>
                  <a:gd name="T10" fmla="*/ 9 w 16"/>
                  <a:gd name="T11" fmla="*/ 4 h 11"/>
                  <a:gd name="T12" fmla="*/ 9 w 16"/>
                  <a:gd name="T13" fmla="*/ 4 h 11"/>
                  <a:gd name="T14" fmla="*/ 7 w 16"/>
                  <a:gd name="T15" fmla="*/ 6 h 11"/>
                  <a:gd name="T16" fmla="*/ 7 w 16"/>
                  <a:gd name="T17" fmla="*/ 9 h 11"/>
                  <a:gd name="T18" fmla="*/ 5 w 16"/>
                  <a:gd name="T19" fmla="*/ 9 h 11"/>
                  <a:gd name="T20" fmla="*/ 5 w 16"/>
                  <a:gd name="T21" fmla="*/ 11 h 11"/>
                  <a:gd name="T22" fmla="*/ 0 w 16"/>
                  <a:gd name="T23" fmla="*/ 6 h 11"/>
                  <a:gd name="T24" fmla="*/ 5 w 16"/>
                  <a:gd name="T25" fmla="*/ 0 h 11"/>
                  <a:gd name="T26" fmla="*/ 7 w 16"/>
                  <a:gd name="T27" fmla="*/ 0 h 11"/>
                  <a:gd name="T28" fmla="*/ 7 w 16"/>
                  <a:gd name="T29" fmla="*/ 0 h 11"/>
                  <a:gd name="T30" fmla="*/ 9 w 16"/>
                  <a:gd name="T31" fmla="*/ 2 h 11"/>
                  <a:gd name="T32" fmla="*/ 9 w 16"/>
                  <a:gd name="T33" fmla="*/ 2 h 11"/>
                  <a:gd name="T34" fmla="*/ 11 w 16"/>
                  <a:gd name="T35" fmla="*/ 0 h 11"/>
                  <a:gd name="T36" fmla="*/ 11 w 16"/>
                  <a:gd name="T37" fmla="*/ 0 h 11"/>
                  <a:gd name="T38" fmla="*/ 16 w 16"/>
                  <a:gd name="T39" fmla="*/ 2 h 11"/>
                  <a:gd name="T40" fmla="*/ 16 w 16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1">
                    <a:moveTo>
                      <a:pt x="16" y="2"/>
                    </a:moveTo>
                    <a:lnTo>
                      <a:pt x="14" y="6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8" name="Freeform 397">
                <a:extLst>
                  <a:ext uri="{FF2B5EF4-FFF2-40B4-BE49-F238E27FC236}">
                    <a16:creationId xmlns:a16="http://schemas.microsoft.com/office/drawing/2014/main" id="{99CB4F03-BFD8-4474-A545-FAF63F0C4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445"/>
                <a:ext cx="16" cy="14"/>
              </a:xfrm>
              <a:custGeom>
                <a:avLst/>
                <a:gdLst>
                  <a:gd name="T0" fmla="*/ 16 w 16"/>
                  <a:gd name="T1" fmla="*/ 2 h 14"/>
                  <a:gd name="T2" fmla="*/ 13 w 16"/>
                  <a:gd name="T3" fmla="*/ 7 h 14"/>
                  <a:gd name="T4" fmla="*/ 13 w 16"/>
                  <a:gd name="T5" fmla="*/ 9 h 14"/>
                  <a:gd name="T6" fmla="*/ 13 w 16"/>
                  <a:gd name="T7" fmla="*/ 11 h 14"/>
                  <a:gd name="T8" fmla="*/ 13 w 16"/>
                  <a:gd name="T9" fmla="*/ 11 h 14"/>
                  <a:gd name="T10" fmla="*/ 13 w 16"/>
                  <a:gd name="T11" fmla="*/ 11 h 14"/>
                  <a:gd name="T12" fmla="*/ 13 w 16"/>
                  <a:gd name="T13" fmla="*/ 11 h 14"/>
                  <a:gd name="T14" fmla="*/ 13 w 16"/>
                  <a:gd name="T15" fmla="*/ 11 h 14"/>
                  <a:gd name="T16" fmla="*/ 13 w 16"/>
                  <a:gd name="T17" fmla="*/ 14 h 14"/>
                  <a:gd name="T18" fmla="*/ 11 w 16"/>
                  <a:gd name="T19" fmla="*/ 14 h 14"/>
                  <a:gd name="T20" fmla="*/ 11 w 16"/>
                  <a:gd name="T21" fmla="*/ 14 h 14"/>
                  <a:gd name="T22" fmla="*/ 9 w 16"/>
                  <a:gd name="T23" fmla="*/ 11 h 14"/>
                  <a:gd name="T24" fmla="*/ 9 w 16"/>
                  <a:gd name="T25" fmla="*/ 11 h 14"/>
                  <a:gd name="T26" fmla="*/ 9 w 16"/>
                  <a:gd name="T27" fmla="*/ 14 h 14"/>
                  <a:gd name="T28" fmla="*/ 4 w 16"/>
                  <a:gd name="T29" fmla="*/ 11 h 14"/>
                  <a:gd name="T30" fmla="*/ 4 w 16"/>
                  <a:gd name="T31" fmla="*/ 11 h 14"/>
                  <a:gd name="T32" fmla="*/ 4 w 16"/>
                  <a:gd name="T33" fmla="*/ 9 h 14"/>
                  <a:gd name="T34" fmla="*/ 4 w 16"/>
                  <a:gd name="T35" fmla="*/ 9 h 14"/>
                  <a:gd name="T36" fmla="*/ 7 w 16"/>
                  <a:gd name="T37" fmla="*/ 7 h 14"/>
                  <a:gd name="T38" fmla="*/ 7 w 16"/>
                  <a:gd name="T39" fmla="*/ 7 h 14"/>
                  <a:gd name="T40" fmla="*/ 4 w 16"/>
                  <a:gd name="T41" fmla="*/ 9 h 14"/>
                  <a:gd name="T42" fmla="*/ 4 w 16"/>
                  <a:gd name="T43" fmla="*/ 9 h 14"/>
                  <a:gd name="T44" fmla="*/ 4 w 16"/>
                  <a:gd name="T45" fmla="*/ 9 h 14"/>
                  <a:gd name="T46" fmla="*/ 4 w 16"/>
                  <a:gd name="T47" fmla="*/ 9 h 14"/>
                  <a:gd name="T48" fmla="*/ 0 w 16"/>
                  <a:gd name="T49" fmla="*/ 7 h 14"/>
                  <a:gd name="T50" fmla="*/ 0 w 16"/>
                  <a:gd name="T51" fmla="*/ 7 h 14"/>
                  <a:gd name="T52" fmla="*/ 2 w 16"/>
                  <a:gd name="T53" fmla="*/ 5 h 14"/>
                  <a:gd name="T54" fmla="*/ 2 w 16"/>
                  <a:gd name="T55" fmla="*/ 2 h 14"/>
                  <a:gd name="T56" fmla="*/ 7 w 16"/>
                  <a:gd name="T57" fmla="*/ 7 h 14"/>
                  <a:gd name="T58" fmla="*/ 7 w 16"/>
                  <a:gd name="T59" fmla="*/ 5 h 14"/>
                  <a:gd name="T60" fmla="*/ 9 w 16"/>
                  <a:gd name="T61" fmla="*/ 5 h 14"/>
                  <a:gd name="T62" fmla="*/ 9 w 16"/>
                  <a:gd name="T63" fmla="*/ 2 h 14"/>
                  <a:gd name="T64" fmla="*/ 11 w 16"/>
                  <a:gd name="T65" fmla="*/ 0 h 14"/>
                  <a:gd name="T66" fmla="*/ 11 w 16"/>
                  <a:gd name="T67" fmla="*/ 0 h 14"/>
                  <a:gd name="T68" fmla="*/ 11 w 16"/>
                  <a:gd name="T69" fmla="*/ 0 h 14"/>
                  <a:gd name="T70" fmla="*/ 11 w 16"/>
                  <a:gd name="T71" fmla="*/ 0 h 14"/>
                  <a:gd name="T72" fmla="*/ 13 w 16"/>
                  <a:gd name="T73" fmla="*/ 2 h 14"/>
                  <a:gd name="T74" fmla="*/ 16 w 16"/>
                  <a:gd name="T7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14">
                    <a:moveTo>
                      <a:pt x="16" y="2"/>
                    </a:moveTo>
                    <a:lnTo>
                      <a:pt x="13" y="7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9" name="Freeform 398">
                <a:extLst>
                  <a:ext uri="{FF2B5EF4-FFF2-40B4-BE49-F238E27FC236}">
                    <a16:creationId xmlns:a16="http://schemas.microsoft.com/office/drawing/2014/main" id="{568A7BB0-7355-41C9-86DC-1D72B2DDA5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0" y="2445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5 h 7"/>
                  <a:gd name="T4" fmla="*/ 2 w 4"/>
                  <a:gd name="T5" fmla="*/ 7 h 7"/>
                  <a:gd name="T6" fmla="*/ 2 w 4"/>
                  <a:gd name="T7" fmla="*/ 5 h 7"/>
                  <a:gd name="T8" fmla="*/ 0 w 4"/>
                  <a:gd name="T9" fmla="*/ 5 h 7"/>
                  <a:gd name="T10" fmla="*/ 0 w 4"/>
                  <a:gd name="T11" fmla="*/ 5 h 7"/>
                  <a:gd name="T12" fmla="*/ 0 w 4"/>
                  <a:gd name="T13" fmla="*/ 0 h 7"/>
                  <a:gd name="T14" fmla="*/ 0 w 4"/>
                  <a:gd name="T15" fmla="*/ 0 h 7"/>
                  <a:gd name="T16" fmla="*/ 0 w 4"/>
                  <a:gd name="T17" fmla="*/ 0 h 7"/>
                  <a:gd name="T18" fmla="*/ 2 w 4"/>
                  <a:gd name="T19" fmla="*/ 0 h 7"/>
                  <a:gd name="T20" fmla="*/ 4 w 4"/>
                  <a:gd name="T21" fmla="*/ 2 h 7"/>
                  <a:gd name="T22" fmla="*/ 4 w 4"/>
                  <a:gd name="T23" fmla="*/ 2 h 7"/>
                  <a:gd name="T24" fmla="*/ 4 w 4"/>
                  <a:gd name="T25" fmla="*/ 2 h 7"/>
                  <a:gd name="T26" fmla="*/ 4 w 4"/>
                  <a:gd name="T27" fmla="*/ 5 h 7"/>
                  <a:gd name="T28" fmla="*/ 2 w 4"/>
                  <a:gd name="T29" fmla="*/ 7 h 7"/>
                  <a:gd name="T30" fmla="*/ 4 w 4"/>
                  <a:gd name="T31" fmla="*/ 5 h 7"/>
                  <a:gd name="T32" fmla="*/ 2 w 4"/>
                  <a:gd name="T33" fmla="*/ 7 h 7"/>
                  <a:gd name="T34" fmla="*/ 2 w 4"/>
                  <a:gd name="T3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4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5"/>
                    </a:lnTo>
                    <a:close/>
                    <a:moveTo>
                      <a:pt x="2" y="7"/>
                    </a:moveTo>
                    <a:lnTo>
                      <a:pt x="4" y="5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0" name="Freeform 399">
                <a:extLst>
                  <a:ext uri="{FF2B5EF4-FFF2-40B4-BE49-F238E27FC236}">
                    <a16:creationId xmlns:a16="http://schemas.microsoft.com/office/drawing/2014/main" id="{53664B6B-1107-471D-BCC8-D164055F1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562"/>
                <a:ext cx="18" cy="23"/>
              </a:xfrm>
              <a:custGeom>
                <a:avLst/>
                <a:gdLst>
                  <a:gd name="T0" fmla="*/ 13 w 18"/>
                  <a:gd name="T1" fmla="*/ 21 h 23"/>
                  <a:gd name="T2" fmla="*/ 13 w 18"/>
                  <a:gd name="T3" fmla="*/ 23 h 23"/>
                  <a:gd name="T4" fmla="*/ 13 w 18"/>
                  <a:gd name="T5" fmla="*/ 23 h 23"/>
                  <a:gd name="T6" fmla="*/ 11 w 18"/>
                  <a:gd name="T7" fmla="*/ 23 h 23"/>
                  <a:gd name="T8" fmla="*/ 11 w 18"/>
                  <a:gd name="T9" fmla="*/ 23 h 23"/>
                  <a:gd name="T10" fmla="*/ 11 w 18"/>
                  <a:gd name="T11" fmla="*/ 23 h 23"/>
                  <a:gd name="T12" fmla="*/ 9 w 18"/>
                  <a:gd name="T13" fmla="*/ 21 h 23"/>
                  <a:gd name="T14" fmla="*/ 7 w 18"/>
                  <a:gd name="T15" fmla="*/ 21 h 23"/>
                  <a:gd name="T16" fmla="*/ 2 w 18"/>
                  <a:gd name="T17" fmla="*/ 21 h 23"/>
                  <a:gd name="T18" fmla="*/ 2 w 18"/>
                  <a:gd name="T19" fmla="*/ 21 h 23"/>
                  <a:gd name="T20" fmla="*/ 0 w 18"/>
                  <a:gd name="T21" fmla="*/ 18 h 23"/>
                  <a:gd name="T22" fmla="*/ 0 w 18"/>
                  <a:gd name="T23" fmla="*/ 16 h 23"/>
                  <a:gd name="T24" fmla="*/ 0 w 18"/>
                  <a:gd name="T25" fmla="*/ 12 h 23"/>
                  <a:gd name="T26" fmla="*/ 2 w 18"/>
                  <a:gd name="T27" fmla="*/ 9 h 23"/>
                  <a:gd name="T28" fmla="*/ 2 w 18"/>
                  <a:gd name="T29" fmla="*/ 7 h 23"/>
                  <a:gd name="T30" fmla="*/ 2 w 18"/>
                  <a:gd name="T31" fmla="*/ 7 h 23"/>
                  <a:gd name="T32" fmla="*/ 2 w 18"/>
                  <a:gd name="T33" fmla="*/ 7 h 23"/>
                  <a:gd name="T34" fmla="*/ 2 w 18"/>
                  <a:gd name="T35" fmla="*/ 5 h 23"/>
                  <a:gd name="T36" fmla="*/ 2 w 18"/>
                  <a:gd name="T37" fmla="*/ 5 h 23"/>
                  <a:gd name="T38" fmla="*/ 2 w 18"/>
                  <a:gd name="T39" fmla="*/ 5 h 23"/>
                  <a:gd name="T40" fmla="*/ 2 w 18"/>
                  <a:gd name="T41" fmla="*/ 5 h 23"/>
                  <a:gd name="T42" fmla="*/ 2 w 18"/>
                  <a:gd name="T43" fmla="*/ 3 h 23"/>
                  <a:gd name="T44" fmla="*/ 2 w 18"/>
                  <a:gd name="T45" fmla="*/ 3 h 23"/>
                  <a:gd name="T46" fmla="*/ 2 w 18"/>
                  <a:gd name="T47" fmla="*/ 0 h 23"/>
                  <a:gd name="T48" fmla="*/ 4 w 18"/>
                  <a:gd name="T49" fmla="*/ 0 h 23"/>
                  <a:gd name="T50" fmla="*/ 7 w 18"/>
                  <a:gd name="T51" fmla="*/ 0 h 23"/>
                  <a:gd name="T52" fmla="*/ 9 w 18"/>
                  <a:gd name="T53" fmla="*/ 0 h 23"/>
                  <a:gd name="T54" fmla="*/ 18 w 18"/>
                  <a:gd name="T55" fmla="*/ 3 h 23"/>
                  <a:gd name="T56" fmla="*/ 18 w 18"/>
                  <a:gd name="T57" fmla="*/ 5 h 23"/>
                  <a:gd name="T58" fmla="*/ 18 w 18"/>
                  <a:gd name="T59" fmla="*/ 5 h 23"/>
                  <a:gd name="T60" fmla="*/ 18 w 18"/>
                  <a:gd name="T61" fmla="*/ 7 h 23"/>
                  <a:gd name="T62" fmla="*/ 16 w 18"/>
                  <a:gd name="T63" fmla="*/ 7 h 23"/>
                  <a:gd name="T64" fmla="*/ 16 w 18"/>
                  <a:gd name="T65" fmla="*/ 9 h 23"/>
                  <a:gd name="T66" fmla="*/ 16 w 18"/>
                  <a:gd name="T67" fmla="*/ 12 h 23"/>
                  <a:gd name="T68" fmla="*/ 16 w 18"/>
                  <a:gd name="T69" fmla="*/ 12 h 23"/>
                  <a:gd name="T70" fmla="*/ 16 w 18"/>
                  <a:gd name="T71" fmla="*/ 14 h 23"/>
                  <a:gd name="T72" fmla="*/ 16 w 18"/>
                  <a:gd name="T73" fmla="*/ 16 h 23"/>
                  <a:gd name="T74" fmla="*/ 16 w 18"/>
                  <a:gd name="T75" fmla="*/ 16 h 23"/>
                  <a:gd name="T76" fmla="*/ 13 w 18"/>
                  <a:gd name="T77" fmla="*/ 18 h 23"/>
                  <a:gd name="T78" fmla="*/ 13 w 18"/>
                  <a:gd name="T79" fmla="*/ 18 h 23"/>
                  <a:gd name="T80" fmla="*/ 13 w 18"/>
                  <a:gd name="T81" fmla="*/ 18 h 23"/>
                  <a:gd name="T82" fmla="*/ 13 w 18"/>
                  <a:gd name="T83" fmla="*/ 18 h 23"/>
                  <a:gd name="T84" fmla="*/ 13 w 18"/>
                  <a:gd name="T85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" h="23">
                    <a:moveTo>
                      <a:pt x="13" y="21"/>
                    </a:move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1" name="Freeform 400">
                <a:extLst>
                  <a:ext uri="{FF2B5EF4-FFF2-40B4-BE49-F238E27FC236}">
                    <a16:creationId xmlns:a16="http://schemas.microsoft.com/office/drawing/2014/main" id="{3F1BD0EE-DC99-43EC-8D53-812BF4749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2567"/>
                <a:ext cx="18" cy="20"/>
              </a:xfrm>
              <a:custGeom>
                <a:avLst/>
                <a:gdLst>
                  <a:gd name="T0" fmla="*/ 16 w 18"/>
                  <a:gd name="T1" fmla="*/ 13 h 20"/>
                  <a:gd name="T2" fmla="*/ 16 w 18"/>
                  <a:gd name="T3" fmla="*/ 16 h 20"/>
                  <a:gd name="T4" fmla="*/ 16 w 18"/>
                  <a:gd name="T5" fmla="*/ 18 h 20"/>
                  <a:gd name="T6" fmla="*/ 16 w 18"/>
                  <a:gd name="T7" fmla="*/ 18 h 20"/>
                  <a:gd name="T8" fmla="*/ 16 w 18"/>
                  <a:gd name="T9" fmla="*/ 18 h 20"/>
                  <a:gd name="T10" fmla="*/ 13 w 18"/>
                  <a:gd name="T11" fmla="*/ 18 h 20"/>
                  <a:gd name="T12" fmla="*/ 13 w 18"/>
                  <a:gd name="T13" fmla="*/ 20 h 20"/>
                  <a:gd name="T14" fmla="*/ 13 w 18"/>
                  <a:gd name="T15" fmla="*/ 20 h 20"/>
                  <a:gd name="T16" fmla="*/ 11 w 18"/>
                  <a:gd name="T17" fmla="*/ 20 h 20"/>
                  <a:gd name="T18" fmla="*/ 9 w 18"/>
                  <a:gd name="T19" fmla="*/ 20 h 20"/>
                  <a:gd name="T20" fmla="*/ 7 w 18"/>
                  <a:gd name="T21" fmla="*/ 20 h 20"/>
                  <a:gd name="T22" fmla="*/ 4 w 18"/>
                  <a:gd name="T23" fmla="*/ 20 h 20"/>
                  <a:gd name="T24" fmla="*/ 2 w 18"/>
                  <a:gd name="T25" fmla="*/ 18 h 20"/>
                  <a:gd name="T26" fmla="*/ 2 w 18"/>
                  <a:gd name="T27" fmla="*/ 18 h 20"/>
                  <a:gd name="T28" fmla="*/ 0 w 18"/>
                  <a:gd name="T29" fmla="*/ 18 h 20"/>
                  <a:gd name="T30" fmla="*/ 0 w 18"/>
                  <a:gd name="T31" fmla="*/ 18 h 20"/>
                  <a:gd name="T32" fmla="*/ 0 w 18"/>
                  <a:gd name="T33" fmla="*/ 16 h 20"/>
                  <a:gd name="T34" fmla="*/ 0 w 18"/>
                  <a:gd name="T35" fmla="*/ 16 h 20"/>
                  <a:gd name="T36" fmla="*/ 0 w 18"/>
                  <a:gd name="T37" fmla="*/ 16 h 20"/>
                  <a:gd name="T38" fmla="*/ 0 w 18"/>
                  <a:gd name="T39" fmla="*/ 16 h 20"/>
                  <a:gd name="T40" fmla="*/ 2 w 18"/>
                  <a:gd name="T41" fmla="*/ 13 h 20"/>
                  <a:gd name="T42" fmla="*/ 2 w 18"/>
                  <a:gd name="T43" fmla="*/ 13 h 20"/>
                  <a:gd name="T44" fmla="*/ 2 w 18"/>
                  <a:gd name="T45" fmla="*/ 11 h 20"/>
                  <a:gd name="T46" fmla="*/ 2 w 18"/>
                  <a:gd name="T47" fmla="*/ 9 h 20"/>
                  <a:gd name="T48" fmla="*/ 2 w 18"/>
                  <a:gd name="T49" fmla="*/ 9 h 20"/>
                  <a:gd name="T50" fmla="*/ 2 w 18"/>
                  <a:gd name="T51" fmla="*/ 9 h 20"/>
                  <a:gd name="T52" fmla="*/ 2 w 18"/>
                  <a:gd name="T53" fmla="*/ 7 h 20"/>
                  <a:gd name="T54" fmla="*/ 2 w 18"/>
                  <a:gd name="T55" fmla="*/ 7 h 20"/>
                  <a:gd name="T56" fmla="*/ 2 w 18"/>
                  <a:gd name="T57" fmla="*/ 7 h 20"/>
                  <a:gd name="T58" fmla="*/ 2 w 18"/>
                  <a:gd name="T59" fmla="*/ 4 h 20"/>
                  <a:gd name="T60" fmla="*/ 4 w 18"/>
                  <a:gd name="T61" fmla="*/ 4 h 20"/>
                  <a:gd name="T62" fmla="*/ 4 w 18"/>
                  <a:gd name="T63" fmla="*/ 2 h 20"/>
                  <a:gd name="T64" fmla="*/ 4 w 18"/>
                  <a:gd name="T65" fmla="*/ 0 h 20"/>
                  <a:gd name="T66" fmla="*/ 7 w 18"/>
                  <a:gd name="T67" fmla="*/ 0 h 20"/>
                  <a:gd name="T68" fmla="*/ 11 w 18"/>
                  <a:gd name="T69" fmla="*/ 0 h 20"/>
                  <a:gd name="T70" fmla="*/ 13 w 18"/>
                  <a:gd name="T71" fmla="*/ 2 h 20"/>
                  <a:gd name="T72" fmla="*/ 16 w 18"/>
                  <a:gd name="T73" fmla="*/ 2 h 20"/>
                  <a:gd name="T74" fmla="*/ 18 w 18"/>
                  <a:gd name="T75" fmla="*/ 2 h 20"/>
                  <a:gd name="T76" fmla="*/ 18 w 18"/>
                  <a:gd name="T77" fmla="*/ 7 h 20"/>
                  <a:gd name="T78" fmla="*/ 18 w 18"/>
                  <a:gd name="T79" fmla="*/ 7 h 20"/>
                  <a:gd name="T80" fmla="*/ 18 w 18"/>
                  <a:gd name="T81" fmla="*/ 7 h 20"/>
                  <a:gd name="T82" fmla="*/ 18 w 18"/>
                  <a:gd name="T83" fmla="*/ 7 h 20"/>
                  <a:gd name="T84" fmla="*/ 16 w 18"/>
                  <a:gd name="T85" fmla="*/ 9 h 20"/>
                  <a:gd name="T86" fmla="*/ 16 w 18"/>
                  <a:gd name="T87" fmla="*/ 9 h 20"/>
                  <a:gd name="T88" fmla="*/ 16 w 18"/>
                  <a:gd name="T89" fmla="*/ 11 h 20"/>
                  <a:gd name="T90" fmla="*/ 16 w 18"/>
                  <a:gd name="T91" fmla="*/ 11 h 20"/>
                  <a:gd name="T92" fmla="*/ 16 w 18"/>
                  <a:gd name="T93" fmla="*/ 13 h 20"/>
                  <a:gd name="T94" fmla="*/ 16 w 18"/>
                  <a:gd name="T95" fmla="*/ 13 h 20"/>
                  <a:gd name="T96" fmla="*/ 16 w 18"/>
                  <a:gd name="T9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" h="20">
                    <a:moveTo>
                      <a:pt x="16" y="13"/>
                    </a:move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2" name="Freeform 401">
                <a:extLst>
                  <a:ext uri="{FF2B5EF4-FFF2-40B4-BE49-F238E27FC236}">
                    <a16:creationId xmlns:a16="http://schemas.microsoft.com/office/drawing/2014/main" id="{FE9D835D-DB57-489B-8211-21AD13E127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8" y="2522"/>
                <a:ext cx="32" cy="45"/>
              </a:xfrm>
              <a:custGeom>
                <a:avLst/>
                <a:gdLst>
                  <a:gd name="T0" fmla="*/ 13 w 14"/>
                  <a:gd name="T1" fmla="*/ 1 h 20"/>
                  <a:gd name="T2" fmla="*/ 13 w 14"/>
                  <a:gd name="T3" fmla="*/ 1 h 20"/>
                  <a:gd name="T4" fmla="*/ 14 w 14"/>
                  <a:gd name="T5" fmla="*/ 0 h 20"/>
                  <a:gd name="T6" fmla="*/ 14 w 14"/>
                  <a:gd name="T7" fmla="*/ 0 h 20"/>
                  <a:gd name="T8" fmla="*/ 14 w 14"/>
                  <a:gd name="T9" fmla="*/ 0 h 20"/>
                  <a:gd name="T10" fmla="*/ 13 w 14"/>
                  <a:gd name="T11" fmla="*/ 0 h 20"/>
                  <a:gd name="T12" fmla="*/ 12 w 14"/>
                  <a:gd name="T13" fmla="*/ 0 h 20"/>
                  <a:gd name="T14" fmla="*/ 10 w 14"/>
                  <a:gd name="T15" fmla="*/ 0 h 20"/>
                  <a:gd name="T16" fmla="*/ 9 w 14"/>
                  <a:gd name="T17" fmla="*/ 0 h 20"/>
                  <a:gd name="T18" fmla="*/ 9 w 14"/>
                  <a:gd name="T19" fmla="*/ 0 h 20"/>
                  <a:gd name="T20" fmla="*/ 8 w 14"/>
                  <a:gd name="T21" fmla="*/ 0 h 20"/>
                  <a:gd name="T22" fmla="*/ 5 w 14"/>
                  <a:gd name="T23" fmla="*/ 0 h 20"/>
                  <a:gd name="T24" fmla="*/ 5 w 14"/>
                  <a:gd name="T25" fmla="*/ 0 h 20"/>
                  <a:gd name="T26" fmla="*/ 4 w 14"/>
                  <a:gd name="T27" fmla="*/ 0 h 20"/>
                  <a:gd name="T28" fmla="*/ 4 w 14"/>
                  <a:gd name="T29" fmla="*/ 0 h 20"/>
                  <a:gd name="T30" fmla="*/ 4 w 14"/>
                  <a:gd name="T31" fmla="*/ 1 h 20"/>
                  <a:gd name="T32" fmla="*/ 4 w 14"/>
                  <a:gd name="T33" fmla="*/ 1 h 20"/>
                  <a:gd name="T34" fmla="*/ 4 w 14"/>
                  <a:gd name="T35" fmla="*/ 1 h 20"/>
                  <a:gd name="T36" fmla="*/ 4 w 14"/>
                  <a:gd name="T37" fmla="*/ 1 h 20"/>
                  <a:gd name="T38" fmla="*/ 4 w 14"/>
                  <a:gd name="T39" fmla="*/ 2 h 20"/>
                  <a:gd name="T40" fmla="*/ 3 w 14"/>
                  <a:gd name="T41" fmla="*/ 4 h 20"/>
                  <a:gd name="T42" fmla="*/ 3 w 14"/>
                  <a:gd name="T43" fmla="*/ 6 h 20"/>
                  <a:gd name="T44" fmla="*/ 3 w 14"/>
                  <a:gd name="T45" fmla="*/ 6 h 20"/>
                  <a:gd name="T46" fmla="*/ 2 w 14"/>
                  <a:gd name="T47" fmla="*/ 9 h 20"/>
                  <a:gd name="T48" fmla="*/ 3 w 14"/>
                  <a:gd name="T49" fmla="*/ 8 h 20"/>
                  <a:gd name="T50" fmla="*/ 3 w 14"/>
                  <a:gd name="T51" fmla="*/ 7 h 20"/>
                  <a:gd name="T52" fmla="*/ 4 w 14"/>
                  <a:gd name="T53" fmla="*/ 6 h 20"/>
                  <a:gd name="T54" fmla="*/ 5 w 14"/>
                  <a:gd name="T55" fmla="*/ 5 h 20"/>
                  <a:gd name="T56" fmla="*/ 6 w 14"/>
                  <a:gd name="T57" fmla="*/ 4 h 20"/>
                  <a:gd name="T58" fmla="*/ 7 w 14"/>
                  <a:gd name="T59" fmla="*/ 3 h 20"/>
                  <a:gd name="T60" fmla="*/ 8 w 14"/>
                  <a:gd name="T61" fmla="*/ 3 h 20"/>
                  <a:gd name="T62" fmla="*/ 9 w 14"/>
                  <a:gd name="T63" fmla="*/ 2 h 20"/>
                  <a:gd name="T64" fmla="*/ 10 w 14"/>
                  <a:gd name="T65" fmla="*/ 2 h 20"/>
                  <a:gd name="T66" fmla="*/ 11 w 14"/>
                  <a:gd name="T67" fmla="*/ 1 h 20"/>
                  <a:gd name="T68" fmla="*/ 12 w 14"/>
                  <a:gd name="T69" fmla="*/ 1 h 20"/>
                  <a:gd name="T70" fmla="*/ 13 w 14"/>
                  <a:gd name="T71" fmla="*/ 1 h 20"/>
                  <a:gd name="T72" fmla="*/ 2 w 14"/>
                  <a:gd name="T73" fmla="*/ 20 h 20"/>
                  <a:gd name="T74" fmla="*/ 2 w 14"/>
                  <a:gd name="T75" fmla="*/ 20 h 20"/>
                  <a:gd name="T76" fmla="*/ 1 w 14"/>
                  <a:gd name="T77" fmla="*/ 15 h 20"/>
                  <a:gd name="T78" fmla="*/ 1 w 14"/>
                  <a:gd name="T79" fmla="*/ 15 h 20"/>
                  <a:gd name="T80" fmla="*/ 1 w 14"/>
                  <a:gd name="T81" fmla="*/ 15 h 20"/>
                  <a:gd name="T82" fmla="*/ 1 w 14"/>
                  <a:gd name="T83" fmla="*/ 16 h 20"/>
                  <a:gd name="T84" fmla="*/ 1 w 14"/>
                  <a:gd name="T85" fmla="*/ 17 h 20"/>
                  <a:gd name="T86" fmla="*/ 0 w 14"/>
                  <a:gd name="T87" fmla="*/ 17 h 20"/>
                  <a:gd name="T88" fmla="*/ 0 w 14"/>
                  <a:gd name="T89" fmla="*/ 18 h 20"/>
                  <a:gd name="T90" fmla="*/ 0 w 14"/>
                  <a:gd name="T91" fmla="*/ 20 h 20"/>
                  <a:gd name="T92" fmla="*/ 0 w 14"/>
                  <a:gd name="T93" fmla="*/ 20 h 20"/>
                  <a:gd name="T94" fmla="*/ 2 w 14"/>
                  <a:gd name="T9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20">
                    <a:moveTo>
                      <a:pt x="13" y="1"/>
                    </a:moveTo>
                    <a:lnTo>
                      <a:pt x="13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moveTo>
                      <a:pt x="2" y="20"/>
                    </a:moveTo>
                    <a:lnTo>
                      <a:pt x="2" y="20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3" name="Freeform 402">
                <a:extLst>
                  <a:ext uri="{FF2B5EF4-FFF2-40B4-BE49-F238E27FC236}">
                    <a16:creationId xmlns:a16="http://schemas.microsoft.com/office/drawing/2014/main" id="{1D7F647C-9745-4A41-8D85-06C37DCCC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571"/>
                <a:ext cx="18" cy="21"/>
              </a:xfrm>
              <a:custGeom>
                <a:avLst/>
                <a:gdLst>
                  <a:gd name="T0" fmla="*/ 8 w 8"/>
                  <a:gd name="T1" fmla="*/ 2 h 9"/>
                  <a:gd name="T2" fmla="*/ 8 w 8"/>
                  <a:gd name="T3" fmla="*/ 2 h 9"/>
                  <a:gd name="T4" fmla="*/ 7 w 8"/>
                  <a:gd name="T5" fmla="*/ 2 h 9"/>
                  <a:gd name="T6" fmla="*/ 7 w 8"/>
                  <a:gd name="T7" fmla="*/ 2 h 9"/>
                  <a:gd name="T8" fmla="*/ 7 w 8"/>
                  <a:gd name="T9" fmla="*/ 2 h 9"/>
                  <a:gd name="T10" fmla="*/ 7 w 8"/>
                  <a:gd name="T11" fmla="*/ 1 h 9"/>
                  <a:gd name="T12" fmla="*/ 7 w 8"/>
                  <a:gd name="T13" fmla="*/ 1 h 9"/>
                  <a:gd name="T14" fmla="*/ 7 w 8"/>
                  <a:gd name="T15" fmla="*/ 0 h 9"/>
                  <a:gd name="T16" fmla="*/ 7 w 8"/>
                  <a:gd name="T17" fmla="*/ 0 h 9"/>
                  <a:gd name="T18" fmla="*/ 6 w 8"/>
                  <a:gd name="T19" fmla="*/ 0 h 9"/>
                  <a:gd name="T20" fmla="*/ 6 w 8"/>
                  <a:gd name="T21" fmla="*/ 0 h 9"/>
                  <a:gd name="T22" fmla="*/ 5 w 8"/>
                  <a:gd name="T23" fmla="*/ 0 h 9"/>
                  <a:gd name="T24" fmla="*/ 4 w 8"/>
                  <a:gd name="T25" fmla="*/ 0 h 9"/>
                  <a:gd name="T26" fmla="*/ 4 w 8"/>
                  <a:gd name="T27" fmla="*/ 0 h 9"/>
                  <a:gd name="T28" fmla="*/ 3 w 8"/>
                  <a:gd name="T29" fmla="*/ 0 h 9"/>
                  <a:gd name="T30" fmla="*/ 2 w 8"/>
                  <a:gd name="T31" fmla="*/ 0 h 9"/>
                  <a:gd name="T32" fmla="*/ 2 w 8"/>
                  <a:gd name="T33" fmla="*/ 0 h 9"/>
                  <a:gd name="T34" fmla="*/ 2 w 8"/>
                  <a:gd name="T35" fmla="*/ 1 h 9"/>
                  <a:gd name="T36" fmla="*/ 2 w 8"/>
                  <a:gd name="T37" fmla="*/ 1 h 9"/>
                  <a:gd name="T38" fmla="*/ 2 w 8"/>
                  <a:gd name="T39" fmla="*/ 2 h 9"/>
                  <a:gd name="T40" fmla="*/ 2 w 8"/>
                  <a:gd name="T41" fmla="*/ 2 h 9"/>
                  <a:gd name="T42" fmla="*/ 2 w 8"/>
                  <a:gd name="T43" fmla="*/ 3 h 9"/>
                  <a:gd name="T44" fmla="*/ 1 w 8"/>
                  <a:gd name="T45" fmla="*/ 3 h 9"/>
                  <a:gd name="T46" fmla="*/ 1 w 8"/>
                  <a:gd name="T47" fmla="*/ 4 h 9"/>
                  <a:gd name="T48" fmla="*/ 1 w 8"/>
                  <a:gd name="T49" fmla="*/ 5 h 9"/>
                  <a:gd name="T50" fmla="*/ 1 w 8"/>
                  <a:gd name="T51" fmla="*/ 5 h 9"/>
                  <a:gd name="T52" fmla="*/ 1 w 8"/>
                  <a:gd name="T53" fmla="*/ 6 h 9"/>
                  <a:gd name="T54" fmla="*/ 1 w 8"/>
                  <a:gd name="T55" fmla="*/ 6 h 9"/>
                  <a:gd name="T56" fmla="*/ 1 w 8"/>
                  <a:gd name="T57" fmla="*/ 6 h 9"/>
                  <a:gd name="T58" fmla="*/ 1 w 8"/>
                  <a:gd name="T59" fmla="*/ 6 h 9"/>
                  <a:gd name="T60" fmla="*/ 1 w 8"/>
                  <a:gd name="T61" fmla="*/ 7 h 9"/>
                  <a:gd name="T62" fmla="*/ 0 w 8"/>
                  <a:gd name="T63" fmla="*/ 8 h 9"/>
                  <a:gd name="T64" fmla="*/ 1 w 8"/>
                  <a:gd name="T65" fmla="*/ 8 h 9"/>
                  <a:gd name="T66" fmla="*/ 2 w 8"/>
                  <a:gd name="T67" fmla="*/ 8 h 9"/>
                  <a:gd name="T68" fmla="*/ 2 w 8"/>
                  <a:gd name="T69" fmla="*/ 8 h 9"/>
                  <a:gd name="T70" fmla="*/ 3 w 8"/>
                  <a:gd name="T71" fmla="*/ 8 h 9"/>
                  <a:gd name="T72" fmla="*/ 4 w 8"/>
                  <a:gd name="T73" fmla="*/ 9 h 9"/>
                  <a:gd name="T74" fmla="*/ 5 w 8"/>
                  <a:gd name="T75" fmla="*/ 9 h 9"/>
                  <a:gd name="T76" fmla="*/ 5 w 8"/>
                  <a:gd name="T77" fmla="*/ 9 h 9"/>
                  <a:gd name="T78" fmla="*/ 6 w 8"/>
                  <a:gd name="T79" fmla="*/ 9 h 9"/>
                  <a:gd name="T80" fmla="*/ 6 w 8"/>
                  <a:gd name="T81" fmla="*/ 9 h 9"/>
                  <a:gd name="T82" fmla="*/ 7 w 8"/>
                  <a:gd name="T83" fmla="*/ 9 h 9"/>
                  <a:gd name="T84" fmla="*/ 7 w 8"/>
                  <a:gd name="T85" fmla="*/ 8 h 9"/>
                  <a:gd name="T86" fmla="*/ 7 w 8"/>
                  <a:gd name="T87" fmla="*/ 7 h 9"/>
                  <a:gd name="T88" fmla="*/ 7 w 8"/>
                  <a:gd name="T89" fmla="*/ 7 h 9"/>
                  <a:gd name="T90" fmla="*/ 7 w 8"/>
                  <a:gd name="T91" fmla="*/ 6 h 9"/>
                  <a:gd name="T92" fmla="*/ 7 w 8"/>
                  <a:gd name="T93" fmla="*/ 5 h 9"/>
                  <a:gd name="T94" fmla="*/ 8 w 8"/>
                  <a:gd name="T95" fmla="*/ 5 h 9"/>
                  <a:gd name="T96" fmla="*/ 8 w 8"/>
                  <a:gd name="T97" fmla="*/ 4 h 9"/>
                  <a:gd name="T98" fmla="*/ 8 w 8"/>
                  <a:gd name="T99" fmla="*/ 2 h 9"/>
                  <a:gd name="T100" fmla="*/ 8 w 8"/>
                  <a:gd name="T101" fmla="*/ 2 h 9"/>
                  <a:gd name="T102" fmla="*/ 8 w 8"/>
                  <a:gd name="T103" fmla="*/ 2 h 9"/>
                  <a:gd name="T104" fmla="*/ 8 w 8"/>
                  <a:gd name="T10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" h="9">
                    <a:moveTo>
                      <a:pt x="8" y="2"/>
                    </a:move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4" name="Freeform 403">
                <a:extLst>
                  <a:ext uri="{FF2B5EF4-FFF2-40B4-BE49-F238E27FC236}">
                    <a16:creationId xmlns:a16="http://schemas.microsoft.com/office/drawing/2014/main" id="{2E38DA7B-4BB2-4EE3-9112-EEC21F280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578"/>
                <a:ext cx="15" cy="16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4 h 7"/>
                  <a:gd name="T4" fmla="*/ 7 w 7"/>
                  <a:gd name="T5" fmla="*/ 3 h 7"/>
                  <a:gd name="T6" fmla="*/ 7 w 7"/>
                  <a:gd name="T7" fmla="*/ 3 h 7"/>
                  <a:gd name="T8" fmla="*/ 7 w 7"/>
                  <a:gd name="T9" fmla="*/ 3 h 7"/>
                  <a:gd name="T10" fmla="*/ 7 w 7"/>
                  <a:gd name="T11" fmla="*/ 3 h 7"/>
                  <a:gd name="T12" fmla="*/ 1 w 7"/>
                  <a:gd name="T13" fmla="*/ 0 h 7"/>
                  <a:gd name="T14" fmla="*/ 1 w 7"/>
                  <a:gd name="T15" fmla="*/ 0 h 7"/>
                  <a:gd name="T16" fmla="*/ 1 w 7"/>
                  <a:gd name="T17" fmla="*/ 1 h 7"/>
                  <a:gd name="T18" fmla="*/ 1 w 7"/>
                  <a:gd name="T19" fmla="*/ 1 h 7"/>
                  <a:gd name="T20" fmla="*/ 1 w 7"/>
                  <a:gd name="T21" fmla="*/ 2 h 7"/>
                  <a:gd name="T22" fmla="*/ 1 w 7"/>
                  <a:gd name="T23" fmla="*/ 3 h 7"/>
                  <a:gd name="T24" fmla="*/ 1 w 7"/>
                  <a:gd name="T25" fmla="*/ 3 h 7"/>
                  <a:gd name="T26" fmla="*/ 1 w 7"/>
                  <a:gd name="T27" fmla="*/ 3 h 7"/>
                  <a:gd name="T28" fmla="*/ 0 w 7"/>
                  <a:gd name="T29" fmla="*/ 4 h 7"/>
                  <a:gd name="T30" fmla="*/ 0 w 7"/>
                  <a:gd name="T31" fmla="*/ 4 h 7"/>
                  <a:gd name="T32" fmla="*/ 0 w 7"/>
                  <a:gd name="T33" fmla="*/ 5 h 7"/>
                  <a:gd name="T34" fmla="*/ 0 w 7"/>
                  <a:gd name="T35" fmla="*/ 6 h 7"/>
                  <a:gd name="T36" fmla="*/ 0 w 7"/>
                  <a:gd name="T37" fmla="*/ 6 h 7"/>
                  <a:gd name="T38" fmla="*/ 1 w 7"/>
                  <a:gd name="T39" fmla="*/ 7 h 7"/>
                  <a:gd name="T40" fmla="*/ 1 w 7"/>
                  <a:gd name="T41" fmla="*/ 7 h 7"/>
                  <a:gd name="T42" fmla="*/ 2 w 7"/>
                  <a:gd name="T43" fmla="*/ 7 h 7"/>
                  <a:gd name="T44" fmla="*/ 2 w 7"/>
                  <a:gd name="T45" fmla="*/ 7 h 7"/>
                  <a:gd name="T46" fmla="*/ 4 w 7"/>
                  <a:gd name="T47" fmla="*/ 7 h 7"/>
                  <a:gd name="T48" fmla="*/ 4 w 7"/>
                  <a:gd name="T49" fmla="*/ 6 h 7"/>
                  <a:gd name="T50" fmla="*/ 5 w 7"/>
                  <a:gd name="T51" fmla="*/ 6 h 7"/>
                  <a:gd name="T52" fmla="*/ 6 w 7"/>
                  <a:gd name="T53" fmla="*/ 6 h 7"/>
                  <a:gd name="T54" fmla="*/ 7 w 7"/>
                  <a:gd name="T55" fmla="*/ 6 h 7"/>
                  <a:gd name="T56" fmla="*/ 7 w 7"/>
                  <a:gd name="T57" fmla="*/ 5 h 7"/>
                  <a:gd name="T58" fmla="*/ 7 w 7"/>
                  <a:gd name="T59" fmla="*/ 5 h 7"/>
                  <a:gd name="T60" fmla="*/ 7 w 7"/>
                  <a:gd name="T61" fmla="*/ 4 h 7"/>
                  <a:gd name="T62" fmla="*/ 7 w 7"/>
                  <a:gd name="T63" fmla="*/ 4 h 7"/>
                  <a:gd name="T64" fmla="*/ 7 w 7"/>
                  <a:gd name="T65" fmla="*/ 4 h 7"/>
                  <a:gd name="T66" fmla="*/ 7 w 7"/>
                  <a:gd name="T67" fmla="*/ 4 h 7"/>
                  <a:gd name="T68" fmla="*/ 7 w 7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5" name="Freeform 404">
                <a:extLst>
                  <a:ext uri="{FF2B5EF4-FFF2-40B4-BE49-F238E27FC236}">
                    <a16:creationId xmlns:a16="http://schemas.microsoft.com/office/drawing/2014/main" id="{2C39AF86-47B6-4669-8459-9A0405F10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585"/>
                <a:ext cx="18" cy="13"/>
              </a:xfrm>
              <a:custGeom>
                <a:avLst/>
                <a:gdLst>
                  <a:gd name="T0" fmla="*/ 4 w 8"/>
                  <a:gd name="T1" fmla="*/ 0 h 6"/>
                  <a:gd name="T2" fmla="*/ 4 w 8"/>
                  <a:gd name="T3" fmla="*/ 0 h 6"/>
                  <a:gd name="T4" fmla="*/ 1 w 8"/>
                  <a:gd name="T5" fmla="*/ 0 h 6"/>
                  <a:gd name="T6" fmla="*/ 1 w 8"/>
                  <a:gd name="T7" fmla="*/ 0 h 6"/>
                  <a:gd name="T8" fmla="*/ 1 w 8"/>
                  <a:gd name="T9" fmla="*/ 0 h 6"/>
                  <a:gd name="T10" fmla="*/ 1 w 8"/>
                  <a:gd name="T11" fmla="*/ 1 h 6"/>
                  <a:gd name="T12" fmla="*/ 0 w 8"/>
                  <a:gd name="T13" fmla="*/ 3 h 6"/>
                  <a:gd name="T14" fmla="*/ 0 w 8"/>
                  <a:gd name="T15" fmla="*/ 4 h 6"/>
                  <a:gd name="T16" fmla="*/ 0 w 8"/>
                  <a:gd name="T17" fmla="*/ 5 h 6"/>
                  <a:gd name="T18" fmla="*/ 1 w 8"/>
                  <a:gd name="T19" fmla="*/ 5 h 6"/>
                  <a:gd name="T20" fmla="*/ 1 w 8"/>
                  <a:gd name="T21" fmla="*/ 5 h 6"/>
                  <a:gd name="T22" fmla="*/ 2 w 8"/>
                  <a:gd name="T23" fmla="*/ 6 h 6"/>
                  <a:gd name="T24" fmla="*/ 3 w 8"/>
                  <a:gd name="T25" fmla="*/ 6 h 6"/>
                  <a:gd name="T26" fmla="*/ 3 w 8"/>
                  <a:gd name="T27" fmla="*/ 6 h 6"/>
                  <a:gd name="T28" fmla="*/ 4 w 8"/>
                  <a:gd name="T29" fmla="*/ 6 h 6"/>
                  <a:gd name="T30" fmla="*/ 4 w 8"/>
                  <a:gd name="T31" fmla="*/ 6 h 6"/>
                  <a:gd name="T32" fmla="*/ 4 w 8"/>
                  <a:gd name="T33" fmla="*/ 6 h 6"/>
                  <a:gd name="T34" fmla="*/ 4 w 8"/>
                  <a:gd name="T35" fmla="*/ 6 h 6"/>
                  <a:gd name="T36" fmla="*/ 5 w 8"/>
                  <a:gd name="T37" fmla="*/ 5 h 6"/>
                  <a:gd name="T38" fmla="*/ 5 w 8"/>
                  <a:gd name="T39" fmla="*/ 5 h 6"/>
                  <a:gd name="T40" fmla="*/ 5 w 8"/>
                  <a:gd name="T41" fmla="*/ 5 h 6"/>
                  <a:gd name="T42" fmla="*/ 5 w 8"/>
                  <a:gd name="T43" fmla="*/ 5 h 6"/>
                  <a:gd name="T44" fmla="*/ 7 w 8"/>
                  <a:gd name="T45" fmla="*/ 5 h 6"/>
                  <a:gd name="T46" fmla="*/ 7 w 8"/>
                  <a:gd name="T47" fmla="*/ 4 h 6"/>
                  <a:gd name="T48" fmla="*/ 7 w 8"/>
                  <a:gd name="T49" fmla="*/ 3 h 6"/>
                  <a:gd name="T50" fmla="*/ 7 w 8"/>
                  <a:gd name="T51" fmla="*/ 3 h 6"/>
                  <a:gd name="T52" fmla="*/ 7 w 8"/>
                  <a:gd name="T53" fmla="*/ 3 h 6"/>
                  <a:gd name="T54" fmla="*/ 7 w 8"/>
                  <a:gd name="T55" fmla="*/ 2 h 6"/>
                  <a:gd name="T56" fmla="*/ 8 w 8"/>
                  <a:gd name="T57" fmla="*/ 2 h 6"/>
                  <a:gd name="T58" fmla="*/ 8 w 8"/>
                  <a:gd name="T59" fmla="*/ 1 h 6"/>
                  <a:gd name="T60" fmla="*/ 8 w 8"/>
                  <a:gd name="T61" fmla="*/ 1 h 6"/>
                  <a:gd name="T62" fmla="*/ 5 w 8"/>
                  <a:gd name="T63" fmla="*/ 0 h 6"/>
                  <a:gd name="T64" fmla="*/ 4 w 8"/>
                  <a:gd name="T65" fmla="*/ 0 h 6"/>
                  <a:gd name="T66" fmla="*/ 4 w 8"/>
                  <a:gd name="T6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6" name="Freeform 405">
                <a:extLst>
                  <a:ext uri="{FF2B5EF4-FFF2-40B4-BE49-F238E27FC236}">
                    <a16:creationId xmlns:a16="http://schemas.microsoft.com/office/drawing/2014/main" id="{7AA09894-8674-41FA-BFF1-E2417D479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580"/>
                <a:ext cx="9" cy="7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3 h 3"/>
                  <a:gd name="T4" fmla="*/ 4 w 4"/>
                  <a:gd name="T5" fmla="*/ 2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0 h 3"/>
                  <a:gd name="T12" fmla="*/ 4 w 4"/>
                  <a:gd name="T13" fmla="*/ 0 h 3"/>
                  <a:gd name="T14" fmla="*/ 0 w 4"/>
                  <a:gd name="T15" fmla="*/ 2 h 3"/>
                  <a:gd name="T16" fmla="*/ 0 w 4"/>
                  <a:gd name="T17" fmla="*/ 2 h 3"/>
                  <a:gd name="T18" fmla="*/ 0 w 4"/>
                  <a:gd name="T19" fmla="*/ 2 h 3"/>
                  <a:gd name="T20" fmla="*/ 1 w 4"/>
                  <a:gd name="T21" fmla="*/ 2 h 3"/>
                  <a:gd name="T22" fmla="*/ 4 w 4"/>
                  <a:gd name="T23" fmla="*/ 3 h 3"/>
                  <a:gd name="T24" fmla="*/ 4 w 4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4" name="Group 607">
              <a:extLst>
                <a:ext uri="{FF2B5EF4-FFF2-40B4-BE49-F238E27FC236}">
                  <a16:creationId xmlns:a16="http://schemas.microsoft.com/office/drawing/2014/main" id="{6DF6817F-45E6-42A5-AE75-6834F20BC3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4100" y="1716088"/>
              <a:ext cx="4860925" cy="2881313"/>
              <a:chOff x="664" y="1081"/>
              <a:chExt cx="3062" cy="1815"/>
            </a:xfrm>
          </p:grpSpPr>
          <p:sp>
            <p:nvSpPr>
              <p:cNvPr id="1457" name="Freeform 407">
                <a:extLst>
                  <a:ext uri="{FF2B5EF4-FFF2-40B4-BE49-F238E27FC236}">
                    <a16:creationId xmlns:a16="http://schemas.microsoft.com/office/drawing/2014/main" id="{808F2A90-C2FE-4B33-BD51-EE8E331C5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131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8" name="Freeform 408">
                <a:extLst>
                  <a:ext uri="{FF2B5EF4-FFF2-40B4-BE49-F238E27FC236}">
                    <a16:creationId xmlns:a16="http://schemas.microsoft.com/office/drawing/2014/main" id="{3246F7F0-E131-4748-9DD6-1D5875277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22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9" name="Freeform 409">
                <a:extLst>
                  <a:ext uri="{FF2B5EF4-FFF2-40B4-BE49-F238E27FC236}">
                    <a16:creationId xmlns:a16="http://schemas.microsoft.com/office/drawing/2014/main" id="{3FE88084-14DF-4950-B8D9-738273205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641"/>
                <a:ext cx="9" cy="12"/>
              </a:xfrm>
              <a:custGeom>
                <a:avLst/>
                <a:gdLst>
                  <a:gd name="T0" fmla="*/ 9 w 9"/>
                  <a:gd name="T1" fmla="*/ 0 h 12"/>
                  <a:gd name="T2" fmla="*/ 9 w 9"/>
                  <a:gd name="T3" fmla="*/ 0 h 12"/>
                  <a:gd name="T4" fmla="*/ 9 w 9"/>
                  <a:gd name="T5" fmla="*/ 0 h 12"/>
                  <a:gd name="T6" fmla="*/ 9 w 9"/>
                  <a:gd name="T7" fmla="*/ 0 h 12"/>
                  <a:gd name="T8" fmla="*/ 9 w 9"/>
                  <a:gd name="T9" fmla="*/ 0 h 12"/>
                  <a:gd name="T10" fmla="*/ 7 w 9"/>
                  <a:gd name="T11" fmla="*/ 5 h 12"/>
                  <a:gd name="T12" fmla="*/ 7 w 9"/>
                  <a:gd name="T13" fmla="*/ 7 h 12"/>
                  <a:gd name="T14" fmla="*/ 7 w 9"/>
                  <a:gd name="T15" fmla="*/ 9 h 12"/>
                  <a:gd name="T16" fmla="*/ 7 w 9"/>
                  <a:gd name="T17" fmla="*/ 9 h 12"/>
                  <a:gd name="T18" fmla="*/ 7 w 9"/>
                  <a:gd name="T19" fmla="*/ 12 h 12"/>
                  <a:gd name="T20" fmla="*/ 7 w 9"/>
                  <a:gd name="T21" fmla="*/ 12 h 12"/>
                  <a:gd name="T22" fmla="*/ 0 w 9"/>
                  <a:gd name="T23" fmla="*/ 9 h 12"/>
                  <a:gd name="T24" fmla="*/ 3 w 9"/>
                  <a:gd name="T25" fmla="*/ 0 h 12"/>
                  <a:gd name="T26" fmla="*/ 3 w 9"/>
                  <a:gd name="T27" fmla="*/ 0 h 12"/>
                  <a:gd name="T28" fmla="*/ 3 w 9"/>
                  <a:gd name="T29" fmla="*/ 0 h 12"/>
                  <a:gd name="T30" fmla="*/ 3 w 9"/>
                  <a:gd name="T31" fmla="*/ 0 h 12"/>
                  <a:gd name="T32" fmla="*/ 5 w 9"/>
                  <a:gd name="T33" fmla="*/ 0 h 12"/>
                  <a:gd name="T34" fmla="*/ 5 w 9"/>
                  <a:gd name="T35" fmla="*/ 0 h 12"/>
                  <a:gd name="T36" fmla="*/ 5 w 9"/>
                  <a:gd name="T37" fmla="*/ 0 h 12"/>
                  <a:gd name="T38" fmla="*/ 7 w 9"/>
                  <a:gd name="T39" fmla="*/ 0 h 12"/>
                  <a:gd name="T40" fmla="*/ 7 w 9"/>
                  <a:gd name="T41" fmla="*/ 0 h 12"/>
                  <a:gd name="T42" fmla="*/ 7 w 9"/>
                  <a:gd name="T43" fmla="*/ 0 h 12"/>
                  <a:gd name="T44" fmla="*/ 7 w 9"/>
                  <a:gd name="T45" fmla="*/ 0 h 12"/>
                  <a:gd name="T46" fmla="*/ 7 w 9"/>
                  <a:gd name="T47" fmla="*/ 0 h 12"/>
                  <a:gd name="T48" fmla="*/ 7 w 9"/>
                  <a:gd name="T49" fmla="*/ 0 h 12"/>
                  <a:gd name="T50" fmla="*/ 9 w 9"/>
                  <a:gd name="T51" fmla="*/ 0 h 12"/>
                  <a:gd name="T52" fmla="*/ 9 w 9"/>
                  <a:gd name="T53" fmla="*/ 0 h 12"/>
                  <a:gd name="T54" fmla="*/ 9 w 9"/>
                  <a:gd name="T55" fmla="*/ 0 h 12"/>
                  <a:gd name="T56" fmla="*/ 9 w 9"/>
                  <a:gd name="T5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0" name="Freeform 410">
                <a:extLst>
                  <a:ext uri="{FF2B5EF4-FFF2-40B4-BE49-F238E27FC236}">
                    <a16:creationId xmlns:a16="http://schemas.microsoft.com/office/drawing/2014/main" id="{D25C9059-AD04-4E2C-824D-93A30DD2D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637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4 h 4"/>
                  <a:gd name="T10" fmla="*/ 4 w 6"/>
                  <a:gd name="T11" fmla="*/ 4 h 4"/>
                  <a:gd name="T12" fmla="*/ 4 w 6"/>
                  <a:gd name="T13" fmla="*/ 4 h 4"/>
                  <a:gd name="T14" fmla="*/ 4 w 6"/>
                  <a:gd name="T15" fmla="*/ 4 h 4"/>
                  <a:gd name="T16" fmla="*/ 4 w 6"/>
                  <a:gd name="T17" fmla="*/ 4 h 4"/>
                  <a:gd name="T18" fmla="*/ 4 w 6"/>
                  <a:gd name="T19" fmla="*/ 4 h 4"/>
                  <a:gd name="T20" fmla="*/ 2 w 6"/>
                  <a:gd name="T21" fmla="*/ 4 h 4"/>
                  <a:gd name="T22" fmla="*/ 2 w 6"/>
                  <a:gd name="T23" fmla="*/ 4 h 4"/>
                  <a:gd name="T24" fmla="*/ 2 w 6"/>
                  <a:gd name="T25" fmla="*/ 4 h 4"/>
                  <a:gd name="T26" fmla="*/ 0 w 6"/>
                  <a:gd name="T27" fmla="*/ 4 h 4"/>
                  <a:gd name="T28" fmla="*/ 0 w 6"/>
                  <a:gd name="T29" fmla="*/ 4 h 4"/>
                  <a:gd name="T30" fmla="*/ 0 w 6"/>
                  <a:gd name="T31" fmla="*/ 4 h 4"/>
                  <a:gd name="T32" fmla="*/ 0 w 6"/>
                  <a:gd name="T33" fmla="*/ 4 h 4"/>
                  <a:gd name="T34" fmla="*/ 0 w 6"/>
                  <a:gd name="T35" fmla="*/ 0 h 4"/>
                  <a:gd name="T36" fmla="*/ 0 w 6"/>
                  <a:gd name="T37" fmla="*/ 0 h 4"/>
                  <a:gd name="T38" fmla="*/ 0 w 6"/>
                  <a:gd name="T39" fmla="*/ 0 h 4"/>
                  <a:gd name="T40" fmla="*/ 0 w 6"/>
                  <a:gd name="T41" fmla="*/ 0 h 4"/>
                  <a:gd name="T42" fmla="*/ 0 w 6"/>
                  <a:gd name="T43" fmla="*/ 0 h 4"/>
                  <a:gd name="T44" fmla="*/ 0 w 6"/>
                  <a:gd name="T45" fmla="*/ 0 h 4"/>
                  <a:gd name="T46" fmla="*/ 2 w 6"/>
                  <a:gd name="T47" fmla="*/ 0 h 4"/>
                  <a:gd name="T48" fmla="*/ 2 w 6"/>
                  <a:gd name="T49" fmla="*/ 0 h 4"/>
                  <a:gd name="T50" fmla="*/ 2 w 6"/>
                  <a:gd name="T51" fmla="*/ 0 h 4"/>
                  <a:gd name="T52" fmla="*/ 2 w 6"/>
                  <a:gd name="T53" fmla="*/ 0 h 4"/>
                  <a:gd name="T54" fmla="*/ 6 w 6"/>
                  <a:gd name="T55" fmla="*/ 0 h 4"/>
                  <a:gd name="T56" fmla="*/ 6 w 6"/>
                  <a:gd name="T57" fmla="*/ 2 h 4"/>
                  <a:gd name="T58" fmla="*/ 6 w 6"/>
                  <a:gd name="T59" fmla="*/ 2 h 4"/>
                  <a:gd name="T60" fmla="*/ 6 w 6"/>
                  <a:gd name="T61" fmla="*/ 4 h 4"/>
                  <a:gd name="T62" fmla="*/ 6 w 6"/>
                  <a:gd name="T63" fmla="*/ 4 h 4"/>
                  <a:gd name="T64" fmla="*/ 6 w 6"/>
                  <a:gd name="T65" fmla="*/ 4 h 4"/>
                  <a:gd name="T66" fmla="*/ 6 w 6"/>
                  <a:gd name="T67" fmla="*/ 4 h 4"/>
                  <a:gd name="T68" fmla="*/ 6 w 6"/>
                  <a:gd name="T6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1" name="Freeform 411">
                <a:extLst>
                  <a:ext uri="{FF2B5EF4-FFF2-40B4-BE49-F238E27FC236}">
                    <a16:creationId xmlns:a16="http://schemas.microsoft.com/office/drawing/2014/main" id="{4B446ED2-5502-44B5-ACD0-053AE6188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644"/>
                <a:ext cx="9" cy="4"/>
              </a:xfrm>
              <a:custGeom>
                <a:avLst/>
                <a:gdLst>
                  <a:gd name="T0" fmla="*/ 9 w 9"/>
                  <a:gd name="T1" fmla="*/ 4 h 4"/>
                  <a:gd name="T2" fmla="*/ 7 w 9"/>
                  <a:gd name="T3" fmla="*/ 4 h 4"/>
                  <a:gd name="T4" fmla="*/ 7 w 9"/>
                  <a:gd name="T5" fmla="*/ 4 h 4"/>
                  <a:gd name="T6" fmla="*/ 5 w 9"/>
                  <a:gd name="T7" fmla="*/ 4 h 4"/>
                  <a:gd name="T8" fmla="*/ 7 w 9"/>
                  <a:gd name="T9" fmla="*/ 4 h 4"/>
                  <a:gd name="T10" fmla="*/ 5 w 9"/>
                  <a:gd name="T11" fmla="*/ 4 h 4"/>
                  <a:gd name="T12" fmla="*/ 5 w 9"/>
                  <a:gd name="T13" fmla="*/ 4 h 4"/>
                  <a:gd name="T14" fmla="*/ 5 w 9"/>
                  <a:gd name="T15" fmla="*/ 4 h 4"/>
                  <a:gd name="T16" fmla="*/ 5 w 9"/>
                  <a:gd name="T17" fmla="*/ 4 h 4"/>
                  <a:gd name="T18" fmla="*/ 5 w 9"/>
                  <a:gd name="T19" fmla="*/ 4 h 4"/>
                  <a:gd name="T20" fmla="*/ 5 w 9"/>
                  <a:gd name="T21" fmla="*/ 4 h 4"/>
                  <a:gd name="T22" fmla="*/ 5 w 9"/>
                  <a:gd name="T23" fmla="*/ 4 h 4"/>
                  <a:gd name="T24" fmla="*/ 2 w 9"/>
                  <a:gd name="T25" fmla="*/ 4 h 4"/>
                  <a:gd name="T26" fmla="*/ 2 w 9"/>
                  <a:gd name="T27" fmla="*/ 2 h 4"/>
                  <a:gd name="T28" fmla="*/ 2 w 9"/>
                  <a:gd name="T29" fmla="*/ 2 h 4"/>
                  <a:gd name="T30" fmla="*/ 0 w 9"/>
                  <a:gd name="T31" fmla="*/ 2 h 4"/>
                  <a:gd name="T32" fmla="*/ 0 w 9"/>
                  <a:gd name="T33" fmla="*/ 2 h 4"/>
                  <a:gd name="T34" fmla="*/ 2 w 9"/>
                  <a:gd name="T35" fmla="*/ 0 h 4"/>
                  <a:gd name="T36" fmla="*/ 2 w 9"/>
                  <a:gd name="T37" fmla="*/ 0 h 4"/>
                  <a:gd name="T38" fmla="*/ 2 w 9"/>
                  <a:gd name="T39" fmla="*/ 0 h 4"/>
                  <a:gd name="T40" fmla="*/ 5 w 9"/>
                  <a:gd name="T41" fmla="*/ 0 h 4"/>
                  <a:gd name="T42" fmla="*/ 5 w 9"/>
                  <a:gd name="T43" fmla="*/ 0 h 4"/>
                  <a:gd name="T44" fmla="*/ 7 w 9"/>
                  <a:gd name="T45" fmla="*/ 2 h 4"/>
                  <a:gd name="T46" fmla="*/ 9 w 9"/>
                  <a:gd name="T47" fmla="*/ 2 h 4"/>
                  <a:gd name="T48" fmla="*/ 9 w 9"/>
                  <a:gd name="T49" fmla="*/ 2 h 4"/>
                  <a:gd name="T50" fmla="*/ 9 w 9"/>
                  <a:gd name="T5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2" name="Freeform 412">
                <a:extLst>
                  <a:ext uri="{FF2B5EF4-FFF2-40B4-BE49-F238E27FC236}">
                    <a16:creationId xmlns:a16="http://schemas.microsoft.com/office/drawing/2014/main" id="{C76F0DAF-2A1D-4806-851B-2763F2584C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1" y="2637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3 w 7"/>
                  <a:gd name="T3" fmla="*/ 0 h 11"/>
                  <a:gd name="T4" fmla="*/ 3 w 7"/>
                  <a:gd name="T5" fmla="*/ 0 h 11"/>
                  <a:gd name="T6" fmla="*/ 3 w 7"/>
                  <a:gd name="T7" fmla="*/ 0 h 11"/>
                  <a:gd name="T8" fmla="*/ 7 w 7"/>
                  <a:gd name="T9" fmla="*/ 2 h 11"/>
                  <a:gd name="T10" fmla="*/ 7 w 7"/>
                  <a:gd name="T11" fmla="*/ 4 h 11"/>
                  <a:gd name="T12" fmla="*/ 7 w 7"/>
                  <a:gd name="T13" fmla="*/ 4 h 11"/>
                  <a:gd name="T14" fmla="*/ 7 w 7"/>
                  <a:gd name="T15" fmla="*/ 4 h 11"/>
                  <a:gd name="T16" fmla="*/ 5 w 7"/>
                  <a:gd name="T17" fmla="*/ 4 h 11"/>
                  <a:gd name="T18" fmla="*/ 3 w 7"/>
                  <a:gd name="T19" fmla="*/ 4 h 11"/>
                  <a:gd name="T20" fmla="*/ 0 w 7"/>
                  <a:gd name="T21" fmla="*/ 4 h 11"/>
                  <a:gd name="T22" fmla="*/ 0 w 7"/>
                  <a:gd name="T23" fmla="*/ 4 h 11"/>
                  <a:gd name="T24" fmla="*/ 0 w 7"/>
                  <a:gd name="T25" fmla="*/ 4 h 11"/>
                  <a:gd name="T26" fmla="*/ 0 w 7"/>
                  <a:gd name="T27" fmla="*/ 4 h 11"/>
                  <a:gd name="T28" fmla="*/ 0 w 7"/>
                  <a:gd name="T29" fmla="*/ 4 h 11"/>
                  <a:gd name="T30" fmla="*/ 0 w 7"/>
                  <a:gd name="T31" fmla="*/ 4 h 11"/>
                  <a:gd name="T32" fmla="*/ 0 w 7"/>
                  <a:gd name="T33" fmla="*/ 2 h 11"/>
                  <a:gd name="T34" fmla="*/ 0 w 7"/>
                  <a:gd name="T35" fmla="*/ 2 h 11"/>
                  <a:gd name="T36" fmla="*/ 0 w 7"/>
                  <a:gd name="T37" fmla="*/ 0 h 11"/>
                  <a:gd name="T38" fmla="*/ 7 w 7"/>
                  <a:gd name="T39" fmla="*/ 9 h 11"/>
                  <a:gd name="T40" fmla="*/ 7 w 7"/>
                  <a:gd name="T41" fmla="*/ 11 h 11"/>
                  <a:gd name="T42" fmla="*/ 7 w 7"/>
                  <a:gd name="T43" fmla="*/ 11 h 11"/>
                  <a:gd name="T44" fmla="*/ 7 w 7"/>
                  <a:gd name="T4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7" y="9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3" name="Freeform 413">
                <a:extLst>
                  <a:ext uri="{FF2B5EF4-FFF2-40B4-BE49-F238E27FC236}">
                    <a16:creationId xmlns:a16="http://schemas.microsoft.com/office/drawing/2014/main" id="{894ED8B8-BA4D-4820-99D7-C668EB2C7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639"/>
                <a:ext cx="9" cy="16"/>
              </a:xfrm>
              <a:custGeom>
                <a:avLst/>
                <a:gdLst>
                  <a:gd name="T0" fmla="*/ 1 w 4"/>
                  <a:gd name="T1" fmla="*/ 0 h 7"/>
                  <a:gd name="T2" fmla="*/ 1 w 4"/>
                  <a:gd name="T3" fmla="*/ 0 h 7"/>
                  <a:gd name="T4" fmla="*/ 1 w 4"/>
                  <a:gd name="T5" fmla="*/ 0 h 7"/>
                  <a:gd name="T6" fmla="*/ 1 w 4"/>
                  <a:gd name="T7" fmla="*/ 0 h 7"/>
                  <a:gd name="T8" fmla="*/ 1 w 4"/>
                  <a:gd name="T9" fmla="*/ 1 h 7"/>
                  <a:gd name="T10" fmla="*/ 1 w 4"/>
                  <a:gd name="T11" fmla="*/ 2 h 7"/>
                  <a:gd name="T12" fmla="*/ 1 w 4"/>
                  <a:gd name="T13" fmla="*/ 3 h 7"/>
                  <a:gd name="T14" fmla="*/ 1 w 4"/>
                  <a:gd name="T15" fmla="*/ 3 h 7"/>
                  <a:gd name="T16" fmla="*/ 0 w 4"/>
                  <a:gd name="T17" fmla="*/ 3 h 7"/>
                  <a:gd name="T18" fmla="*/ 0 w 4"/>
                  <a:gd name="T19" fmla="*/ 5 h 7"/>
                  <a:gd name="T20" fmla="*/ 0 w 4"/>
                  <a:gd name="T21" fmla="*/ 5 h 7"/>
                  <a:gd name="T22" fmla="*/ 1 w 4"/>
                  <a:gd name="T23" fmla="*/ 5 h 7"/>
                  <a:gd name="T24" fmla="*/ 1 w 4"/>
                  <a:gd name="T25" fmla="*/ 5 h 7"/>
                  <a:gd name="T26" fmla="*/ 1 w 4"/>
                  <a:gd name="T27" fmla="*/ 6 h 7"/>
                  <a:gd name="T28" fmla="*/ 2 w 4"/>
                  <a:gd name="T29" fmla="*/ 6 h 7"/>
                  <a:gd name="T30" fmla="*/ 2 w 4"/>
                  <a:gd name="T31" fmla="*/ 7 h 7"/>
                  <a:gd name="T32" fmla="*/ 1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3 w 4"/>
                  <a:gd name="T43" fmla="*/ 6 h 7"/>
                  <a:gd name="T44" fmla="*/ 3 w 4"/>
                  <a:gd name="T45" fmla="*/ 6 h 7"/>
                  <a:gd name="T46" fmla="*/ 3 w 4"/>
                  <a:gd name="T47" fmla="*/ 5 h 7"/>
                  <a:gd name="T48" fmla="*/ 4 w 4"/>
                  <a:gd name="T49" fmla="*/ 3 h 7"/>
                  <a:gd name="T50" fmla="*/ 4 w 4"/>
                  <a:gd name="T51" fmla="*/ 3 h 7"/>
                  <a:gd name="T52" fmla="*/ 4 w 4"/>
                  <a:gd name="T53" fmla="*/ 3 h 7"/>
                  <a:gd name="T54" fmla="*/ 4 w 4"/>
                  <a:gd name="T55" fmla="*/ 3 h 7"/>
                  <a:gd name="T56" fmla="*/ 4 w 4"/>
                  <a:gd name="T57" fmla="*/ 3 h 7"/>
                  <a:gd name="T58" fmla="*/ 4 w 4"/>
                  <a:gd name="T59" fmla="*/ 3 h 7"/>
                  <a:gd name="T60" fmla="*/ 4 w 4"/>
                  <a:gd name="T61" fmla="*/ 3 h 7"/>
                  <a:gd name="T62" fmla="*/ 4 w 4"/>
                  <a:gd name="T63" fmla="*/ 2 h 7"/>
                  <a:gd name="T64" fmla="*/ 4 w 4"/>
                  <a:gd name="T65" fmla="*/ 3 h 7"/>
                  <a:gd name="T66" fmla="*/ 4 w 4"/>
                  <a:gd name="T67" fmla="*/ 2 h 7"/>
                  <a:gd name="T68" fmla="*/ 4 w 4"/>
                  <a:gd name="T69" fmla="*/ 2 h 7"/>
                  <a:gd name="T70" fmla="*/ 4 w 4"/>
                  <a:gd name="T71" fmla="*/ 1 h 7"/>
                  <a:gd name="T72" fmla="*/ 4 w 4"/>
                  <a:gd name="T73" fmla="*/ 1 h 7"/>
                  <a:gd name="T74" fmla="*/ 4 w 4"/>
                  <a:gd name="T75" fmla="*/ 1 h 7"/>
                  <a:gd name="T76" fmla="*/ 1 w 4"/>
                  <a:gd name="T7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4" name="Freeform 414">
                <a:extLst>
                  <a:ext uri="{FF2B5EF4-FFF2-40B4-BE49-F238E27FC236}">
                    <a16:creationId xmlns:a16="http://schemas.microsoft.com/office/drawing/2014/main" id="{D2996735-7AB3-44AA-8B33-59CAC59C5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646"/>
                <a:ext cx="9" cy="11"/>
              </a:xfrm>
              <a:custGeom>
                <a:avLst/>
                <a:gdLst>
                  <a:gd name="T0" fmla="*/ 3 w 4"/>
                  <a:gd name="T1" fmla="*/ 5 h 5"/>
                  <a:gd name="T2" fmla="*/ 3 w 4"/>
                  <a:gd name="T3" fmla="*/ 5 h 5"/>
                  <a:gd name="T4" fmla="*/ 4 w 4"/>
                  <a:gd name="T5" fmla="*/ 3 h 5"/>
                  <a:gd name="T6" fmla="*/ 4 w 4"/>
                  <a:gd name="T7" fmla="*/ 3 h 5"/>
                  <a:gd name="T8" fmla="*/ 4 w 4"/>
                  <a:gd name="T9" fmla="*/ 3 h 5"/>
                  <a:gd name="T10" fmla="*/ 2 w 4"/>
                  <a:gd name="T11" fmla="*/ 0 h 5"/>
                  <a:gd name="T12" fmla="*/ 2 w 4"/>
                  <a:gd name="T13" fmla="*/ 0 h 5"/>
                  <a:gd name="T14" fmla="*/ 2 w 4"/>
                  <a:gd name="T15" fmla="*/ 0 h 5"/>
                  <a:gd name="T16" fmla="*/ 1 w 4"/>
                  <a:gd name="T17" fmla="*/ 0 h 5"/>
                  <a:gd name="T18" fmla="*/ 1 w 4"/>
                  <a:gd name="T19" fmla="*/ 0 h 5"/>
                  <a:gd name="T20" fmla="*/ 1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  <a:gd name="T26" fmla="*/ 0 w 4"/>
                  <a:gd name="T27" fmla="*/ 2 h 5"/>
                  <a:gd name="T28" fmla="*/ 0 w 4"/>
                  <a:gd name="T29" fmla="*/ 3 h 5"/>
                  <a:gd name="T30" fmla="*/ 0 w 4"/>
                  <a:gd name="T31" fmla="*/ 3 h 5"/>
                  <a:gd name="T32" fmla="*/ 0 w 4"/>
                  <a:gd name="T33" fmla="*/ 4 h 5"/>
                  <a:gd name="T34" fmla="*/ 0 w 4"/>
                  <a:gd name="T35" fmla="*/ 4 h 5"/>
                  <a:gd name="T36" fmla="*/ 3 w 4"/>
                  <a:gd name="T37" fmla="*/ 5 h 5"/>
                  <a:gd name="T38" fmla="*/ 3 w 4"/>
                  <a:gd name="T3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3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5" name="Freeform 415">
                <a:extLst>
                  <a:ext uri="{FF2B5EF4-FFF2-40B4-BE49-F238E27FC236}">
                    <a16:creationId xmlns:a16="http://schemas.microsoft.com/office/drawing/2014/main" id="{A7F9995A-28EA-42BA-A92B-1FC5ED74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7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6" name="Freeform 416">
                <a:extLst>
                  <a:ext uri="{FF2B5EF4-FFF2-40B4-BE49-F238E27FC236}">
                    <a16:creationId xmlns:a16="http://schemas.microsoft.com/office/drawing/2014/main" id="{7D4A19E2-90CF-40B2-B1E1-F1674F7BA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711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2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0 h 2"/>
                  <a:gd name="T14" fmla="*/ 0 w 5"/>
                  <a:gd name="T15" fmla="*/ 0 h 2"/>
                  <a:gd name="T16" fmla="*/ 3 w 5"/>
                  <a:gd name="T17" fmla="*/ 0 h 2"/>
                  <a:gd name="T18" fmla="*/ 5 w 5"/>
                  <a:gd name="T19" fmla="*/ 0 h 2"/>
                  <a:gd name="T20" fmla="*/ 5 w 5"/>
                  <a:gd name="T21" fmla="*/ 0 h 2"/>
                  <a:gd name="T22" fmla="*/ 5 w 5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7" name="Freeform 417">
                <a:extLst>
                  <a:ext uri="{FF2B5EF4-FFF2-40B4-BE49-F238E27FC236}">
                    <a16:creationId xmlns:a16="http://schemas.microsoft.com/office/drawing/2014/main" id="{A8428079-950C-463A-884E-9BCF551C6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713"/>
                <a:ext cx="9" cy="9"/>
              </a:xfrm>
              <a:custGeom>
                <a:avLst/>
                <a:gdLst>
                  <a:gd name="T0" fmla="*/ 9 w 9"/>
                  <a:gd name="T1" fmla="*/ 3 h 9"/>
                  <a:gd name="T2" fmla="*/ 6 w 9"/>
                  <a:gd name="T3" fmla="*/ 7 h 9"/>
                  <a:gd name="T4" fmla="*/ 6 w 9"/>
                  <a:gd name="T5" fmla="*/ 7 h 9"/>
                  <a:gd name="T6" fmla="*/ 6 w 9"/>
                  <a:gd name="T7" fmla="*/ 7 h 9"/>
                  <a:gd name="T8" fmla="*/ 6 w 9"/>
                  <a:gd name="T9" fmla="*/ 7 h 9"/>
                  <a:gd name="T10" fmla="*/ 6 w 9"/>
                  <a:gd name="T11" fmla="*/ 9 h 9"/>
                  <a:gd name="T12" fmla="*/ 0 w 9"/>
                  <a:gd name="T13" fmla="*/ 7 h 9"/>
                  <a:gd name="T14" fmla="*/ 0 w 9"/>
                  <a:gd name="T15" fmla="*/ 7 h 9"/>
                  <a:gd name="T16" fmla="*/ 0 w 9"/>
                  <a:gd name="T17" fmla="*/ 7 h 9"/>
                  <a:gd name="T18" fmla="*/ 0 w 9"/>
                  <a:gd name="T19" fmla="*/ 7 h 9"/>
                  <a:gd name="T20" fmla="*/ 0 w 9"/>
                  <a:gd name="T21" fmla="*/ 7 h 9"/>
                  <a:gd name="T22" fmla="*/ 0 w 9"/>
                  <a:gd name="T23" fmla="*/ 7 h 9"/>
                  <a:gd name="T24" fmla="*/ 0 w 9"/>
                  <a:gd name="T25" fmla="*/ 7 h 9"/>
                  <a:gd name="T26" fmla="*/ 0 w 9"/>
                  <a:gd name="T27" fmla="*/ 7 h 9"/>
                  <a:gd name="T28" fmla="*/ 0 w 9"/>
                  <a:gd name="T29" fmla="*/ 7 h 9"/>
                  <a:gd name="T30" fmla="*/ 0 w 9"/>
                  <a:gd name="T31" fmla="*/ 7 h 9"/>
                  <a:gd name="T32" fmla="*/ 0 w 9"/>
                  <a:gd name="T33" fmla="*/ 7 h 9"/>
                  <a:gd name="T34" fmla="*/ 0 w 9"/>
                  <a:gd name="T35" fmla="*/ 7 h 9"/>
                  <a:gd name="T36" fmla="*/ 0 w 9"/>
                  <a:gd name="T37" fmla="*/ 5 h 9"/>
                  <a:gd name="T38" fmla="*/ 0 w 9"/>
                  <a:gd name="T39" fmla="*/ 3 h 9"/>
                  <a:gd name="T40" fmla="*/ 0 w 9"/>
                  <a:gd name="T41" fmla="*/ 3 h 9"/>
                  <a:gd name="T42" fmla="*/ 0 w 9"/>
                  <a:gd name="T43" fmla="*/ 5 h 9"/>
                  <a:gd name="T44" fmla="*/ 0 w 9"/>
                  <a:gd name="T45" fmla="*/ 5 h 9"/>
                  <a:gd name="T46" fmla="*/ 2 w 9"/>
                  <a:gd name="T47" fmla="*/ 0 h 9"/>
                  <a:gd name="T48" fmla="*/ 2 w 9"/>
                  <a:gd name="T49" fmla="*/ 0 h 9"/>
                  <a:gd name="T50" fmla="*/ 6 w 9"/>
                  <a:gd name="T51" fmla="*/ 3 h 9"/>
                  <a:gd name="T52" fmla="*/ 9 w 9"/>
                  <a:gd name="T5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9">
                    <a:moveTo>
                      <a:pt x="9" y="3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8" name="Freeform 418">
                <a:extLst>
                  <a:ext uri="{FF2B5EF4-FFF2-40B4-BE49-F238E27FC236}">
                    <a16:creationId xmlns:a16="http://schemas.microsoft.com/office/drawing/2014/main" id="{3F08F56B-F6A1-4CD8-8E36-7CC3BC3EA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2603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9" name="Freeform 419">
                <a:extLst>
                  <a:ext uri="{FF2B5EF4-FFF2-40B4-BE49-F238E27FC236}">
                    <a16:creationId xmlns:a16="http://schemas.microsoft.com/office/drawing/2014/main" id="{BF2DC54F-E883-4164-9FEF-4693FBAE6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607"/>
                <a:ext cx="11" cy="3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5 w 5"/>
                  <a:gd name="T13" fmla="*/ 1 h 1"/>
                  <a:gd name="T14" fmla="*/ 5 w 5"/>
                  <a:gd name="T15" fmla="*/ 1 h 1"/>
                  <a:gd name="T16" fmla="*/ 5 w 5"/>
                  <a:gd name="T17" fmla="*/ 0 h 1"/>
                  <a:gd name="T18" fmla="*/ 5 w 5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0" name="Freeform 420">
                <a:extLst>
                  <a:ext uri="{FF2B5EF4-FFF2-40B4-BE49-F238E27FC236}">
                    <a16:creationId xmlns:a16="http://schemas.microsoft.com/office/drawing/2014/main" id="{3CF057D9-A2F8-476D-8D0B-F70B3F2FE1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1" y="2713"/>
                <a:ext cx="7" cy="3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  <a:gd name="T16" fmla="*/ 0 w 3"/>
                  <a:gd name="T17" fmla="*/ 0 h 1"/>
                  <a:gd name="T18" fmla="*/ 0 w 3"/>
                  <a:gd name="T19" fmla="*/ 0 h 1"/>
                  <a:gd name="T20" fmla="*/ 1 w 3"/>
                  <a:gd name="T21" fmla="*/ 1 h 1"/>
                  <a:gd name="T22" fmla="*/ 3 w 3"/>
                  <a:gd name="T23" fmla="*/ 1 h 1"/>
                  <a:gd name="T24" fmla="*/ 3 w 3"/>
                  <a:gd name="T25" fmla="*/ 1 h 1"/>
                  <a:gd name="T26" fmla="*/ 2 w 3"/>
                  <a:gd name="T27" fmla="*/ 1 h 1"/>
                  <a:gd name="T28" fmla="*/ 2 w 3"/>
                  <a:gd name="T29" fmla="*/ 1 h 1"/>
                  <a:gd name="T30" fmla="*/ 2 w 3"/>
                  <a:gd name="T31" fmla="*/ 1 h 1"/>
                  <a:gd name="T32" fmla="*/ 2 w 3"/>
                  <a:gd name="T33" fmla="*/ 1 h 1"/>
                  <a:gd name="T34" fmla="*/ 2 w 3"/>
                  <a:gd name="T35" fmla="*/ 1 h 1"/>
                  <a:gd name="T36" fmla="*/ 3 w 3"/>
                  <a:gd name="T3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moveTo>
                      <a:pt x="3" y="1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1" name="Freeform 421">
                <a:extLst>
                  <a:ext uri="{FF2B5EF4-FFF2-40B4-BE49-F238E27FC236}">
                    <a16:creationId xmlns:a16="http://schemas.microsoft.com/office/drawing/2014/main" id="{E36A6CF0-D382-406B-B100-6BD1D11D8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718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1 w 4"/>
                  <a:gd name="T5" fmla="*/ 0 h 2"/>
                  <a:gd name="T6" fmla="*/ 1 w 4"/>
                  <a:gd name="T7" fmla="*/ 0 h 2"/>
                  <a:gd name="T8" fmla="*/ 1 w 4"/>
                  <a:gd name="T9" fmla="*/ 0 h 2"/>
                  <a:gd name="T10" fmla="*/ 1 w 4"/>
                  <a:gd name="T11" fmla="*/ 0 h 2"/>
                  <a:gd name="T12" fmla="*/ 1 w 4"/>
                  <a:gd name="T13" fmla="*/ 0 h 2"/>
                  <a:gd name="T14" fmla="*/ 1 w 4"/>
                  <a:gd name="T15" fmla="*/ 0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0 h 2"/>
                  <a:gd name="T22" fmla="*/ 0 w 4"/>
                  <a:gd name="T23" fmla="*/ 0 h 2"/>
                  <a:gd name="T24" fmla="*/ 1 w 4"/>
                  <a:gd name="T25" fmla="*/ 0 h 2"/>
                  <a:gd name="T26" fmla="*/ 1 w 4"/>
                  <a:gd name="T27" fmla="*/ 1 h 2"/>
                  <a:gd name="T28" fmla="*/ 2 w 4"/>
                  <a:gd name="T29" fmla="*/ 1 h 2"/>
                  <a:gd name="T30" fmla="*/ 2 w 4"/>
                  <a:gd name="T31" fmla="*/ 1 h 2"/>
                  <a:gd name="T32" fmla="*/ 2 w 4"/>
                  <a:gd name="T33" fmla="*/ 1 h 2"/>
                  <a:gd name="T34" fmla="*/ 3 w 4"/>
                  <a:gd name="T35" fmla="*/ 2 h 2"/>
                  <a:gd name="T36" fmla="*/ 3 w 4"/>
                  <a:gd name="T37" fmla="*/ 2 h 2"/>
                  <a:gd name="T38" fmla="*/ 4 w 4"/>
                  <a:gd name="T39" fmla="*/ 2 h 2"/>
                  <a:gd name="T40" fmla="*/ 4 w 4"/>
                  <a:gd name="T41" fmla="*/ 2 h 2"/>
                  <a:gd name="T42" fmla="*/ 4 w 4"/>
                  <a:gd name="T43" fmla="*/ 0 h 2"/>
                  <a:gd name="T44" fmla="*/ 4 w 4"/>
                  <a:gd name="T45" fmla="*/ 0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0 h 2"/>
                  <a:gd name="T54" fmla="*/ 1 w 4"/>
                  <a:gd name="T5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2" name="Freeform 422">
                <a:extLst>
                  <a:ext uri="{FF2B5EF4-FFF2-40B4-BE49-F238E27FC236}">
                    <a16:creationId xmlns:a16="http://schemas.microsoft.com/office/drawing/2014/main" id="{CFFD3A0A-AD03-47A1-A1E4-53FA5A7B2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711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1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1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1 h 2"/>
                  <a:gd name="T24" fmla="*/ 0 w 2"/>
                  <a:gd name="T25" fmla="*/ 1 h 2"/>
                  <a:gd name="T26" fmla="*/ 0 w 2"/>
                  <a:gd name="T27" fmla="*/ 1 h 2"/>
                  <a:gd name="T28" fmla="*/ 0 w 2"/>
                  <a:gd name="T29" fmla="*/ 1 h 2"/>
                  <a:gd name="T30" fmla="*/ 0 w 2"/>
                  <a:gd name="T31" fmla="*/ 1 h 2"/>
                  <a:gd name="T32" fmla="*/ 2 w 2"/>
                  <a:gd name="T33" fmla="*/ 2 h 2"/>
                  <a:gd name="T34" fmla="*/ 2 w 2"/>
                  <a:gd name="T35" fmla="*/ 2 h 2"/>
                  <a:gd name="T36" fmla="*/ 2 w 2"/>
                  <a:gd name="T37" fmla="*/ 2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3" name="Freeform 423">
                <a:extLst>
                  <a:ext uri="{FF2B5EF4-FFF2-40B4-BE49-F238E27FC236}">
                    <a16:creationId xmlns:a16="http://schemas.microsoft.com/office/drawing/2014/main" id="{DC8536B7-546C-4328-A753-BADA6C4501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5" y="2727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1 h 2"/>
                  <a:gd name="T12" fmla="*/ 1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1 w 1"/>
                  <a:gd name="T19" fmla="*/ 2 h 2"/>
                  <a:gd name="T20" fmla="*/ 1 w 1"/>
                  <a:gd name="T21" fmla="*/ 2 h 2"/>
                  <a:gd name="T22" fmla="*/ 1 w 1"/>
                  <a:gd name="T23" fmla="*/ 2 h 2"/>
                  <a:gd name="T24" fmla="*/ 1 w 1"/>
                  <a:gd name="T25" fmla="*/ 2 h 2"/>
                  <a:gd name="T26" fmla="*/ 1 w 1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1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4" name="Freeform 424">
                <a:extLst>
                  <a:ext uri="{FF2B5EF4-FFF2-40B4-BE49-F238E27FC236}">
                    <a16:creationId xmlns:a16="http://schemas.microsoft.com/office/drawing/2014/main" id="{BE7FDF34-5156-4065-8420-9F925AEF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731"/>
                <a:ext cx="18" cy="19"/>
              </a:xfrm>
              <a:custGeom>
                <a:avLst/>
                <a:gdLst>
                  <a:gd name="T0" fmla="*/ 14 w 18"/>
                  <a:gd name="T1" fmla="*/ 19 h 19"/>
                  <a:gd name="T2" fmla="*/ 14 w 18"/>
                  <a:gd name="T3" fmla="*/ 19 h 19"/>
                  <a:gd name="T4" fmla="*/ 14 w 18"/>
                  <a:gd name="T5" fmla="*/ 19 h 19"/>
                  <a:gd name="T6" fmla="*/ 12 w 18"/>
                  <a:gd name="T7" fmla="*/ 19 h 19"/>
                  <a:gd name="T8" fmla="*/ 9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9 w 18"/>
                  <a:gd name="T15" fmla="*/ 19 h 19"/>
                  <a:gd name="T16" fmla="*/ 9 w 18"/>
                  <a:gd name="T17" fmla="*/ 19 h 19"/>
                  <a:gd name="T18" fmla="*/ 9 w 18"/>
                  <a:gd name="T19" fmla="*/ 19 h 19"/>
                  <a:gd name="T20" fmla="*/ 9 w 18"/>
                  <a:gd name="T21" fmla="*/ 19 h 19"/>
                  <a:gd name="T22" fmla="*/ 5 w 18"/>
                  <a:gd name="T23" fmla="*/ 16 h 19"/>
                  <a:gd name="T24" fmla="*/ 5 w 18"/>
                  <a:gd name="T25" fmla="*/ 16 h 19"/>
                  <a:gd name="T26" fmla="*/ 5 w 18"/>
                  <a:gd name="T27" fmla="*/ 16 h 19"/>
                  <a:gd name="T28" fmla="*/ 5 w 18"/>
                  <a:gd name="T29" fmla="*/ 16 h 19"/>
                  <a:gd name="T30" fmla="*/ 5 w 18"/>
                  <a:gd name="T31" fmla="*/ 16 h 19"/>
                  <a:gd name="T32" fmla="*/ 0 w 18"/>
                  <a:gd name="T33" fmla="*/ 16 h 19"/>
                  <a:gd name="T34" fmla="*/ 0 w 18"/>
                  <a:gd name="T35" fmla="*/ 16 h 19"/>
                  <a:gd name="T36" fmla="*/ 0 w 18"/>
                  <a:gd name="T37" fmla="*/ 16 h 19"/>
                  <a:gd name="T38" fmla="*/ 0 w 18"/>
                  <a:gd name="T39" fmla="*/ 16 h 19"/>
                  <a:gd name="T40" fmla="*/ 0 w 18"/>
                  <a:gd name="T41" fmla="*/ 16 h 19"/>
                  <a:gd name="T42" fmla="*/ 3 w 18"/>
                  <a:gd name="T43" fmla="*/ 9 h 19"/>
                  <a:gd name="T44" fmla="*/ 3 w 18"/>
                  <a:gd name="T45" fmla="*/ 7 h 19"/>
                  <a:gd name="T46" fmla="*/ 3 w 18"/>
                  <a:gd name="T47" fmla="*/ 0 h 19"/>
                  <a:gd name="T48" fmla="*/ 3 w 18"/>
                  <a:gd name="T49" fmla="*/ 0 h 19"/>
                  <a:gd name="T50" fmla="*/ 5 w 18"/>
                  <a:gd name="T51" fmla="*/ 0 h 19"/>
                  <a:gd name="T52" fmla="*/ 5 w 18"/>
                  <a:gd name="T53" fmla="*/ 0 h 19"/>
                  <a:gd name="T54" fmla="*/ 7 w 18"/>
                  <a:gd name="T55" fmla="*/ 0 h 19"/>
                  <a:gd name="T56" fmla="*/ 12 w 18"/>
                  <a:gd name="T57" fmla="*/ 3 h 19"/>
                  <a:gd name="T58" fmla="*/ 14 w 18"/>
                  <a:gd name="T59" fmla="*/ 3 h 19"/>
                  <a:gd name="T60" fmla="*/ 14 w 18"/>
                  <a:gd name="T61" fmla="*/ 0 h 19"/>
                  <a:gd name="T62" fmla="*/ 18 w 18"/>
                  <a:gd name="T63" fmla="*/ 3 h 19"/>
                  <a:gd name="T64" fmla="*/ 16 w 18"/>
                  <a:gd name="T65" fmla="*/ 9 h 19"/>
                  <a:gd name="T66" fmla="*/ 16 w 18"/>
                  <a:gd name="T67" fmla="*/ 12 h 19"/>
                  <a:gd name="T68" fmla="*/ 16 w 18"/>
                  <a:gd name="T69" fmla="*/ 12 h 19"/>
                  <a:gd name="T70" fmla="*/ 16 w 18"/>
                  <a:gd name="T71" fmla="*/ 19 h 19"/>
                  <a:gd name="T72" fmla="*/ 14 w 18"/>
                  <a:gd name="T73" fmla="*/ 19 h 19"/>
                  <a:gd name="T74" fmla="*/ 14 w 18"/>
                  <a:gd name="T7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19">
                    <a:moveTo>
                      <a:pt x="14" y="19"/>
                    </a:moveTo>
                    <a:lnTo>
                      <a:pt x="14" y="19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8" y="3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9"/>
                    </a:lnTo>
                    <a:lnTo>
                      <a:pt x="14" y="19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5" name="Freeform 425">
                <a:extLst>
                  <a:ext uri="{FF2B5EF4-FFF2-40B4-BE49-F238E27FC236}">
                    <a16:creationId xmlns:a16="http://schemas.microsoft.com/office/drawing/2014/main" id="{E9594B61-8F5A-4312-8EAA-AE8E26B18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747"/>
                <a:ext cx="14" cy="12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0 w 6"/>
                  <a:gd name="T5" fmla="*/ 0 h 5"/>
                  <a:gd name="T6" fmla="*/ 0 w 6"/>
                  <a:gd name="T7" fmla="*/ 0 h 5"/>
                  <a:gd name="T8" fmla="*/ 0 w 6"/>
                  <a:gd name="T9" fmla="*/ 1 h 5"/>
                  <a:gd name="T10" fmla="*/ 0 w 6"/>
                  <a:gd name="T11" fmla="*/ 1 h 5"/>
                  <a:gd name="T12" fmla="*/ 2 w 6"/>
                  <a:gd name="T13" fmla="*/ 4 h 5"/>
                  <a:gd name="T14" fmla="*/ 2 w 6"/>
                  <a:gd name="T15" fmla="*/ 4 h 5"/>
                  <a:gd name="T16" fmla="*/ 5 w 6"/>
                  <a:gd name="T17" fmla="*/ 5 h 5"/>
                  <a:gd name="T18" fmla="*/ 5 w 6"/>
                  <a:gd name="T19" fmla="*/ 5 h 5"/>
                  <a:gd name="T20" fmla="*/ 6 w 6"/>
                  <a:gd name="T21" fmla="*/ 5 h 5"/>
                  <a:gd name="T22" fmla="*/ 6 w 6"/>
                  <a:gd name="T23" fmla="*/ 4 h 5"/>
                  <a:gd name="T24" fmla="*/ 6 w 6"/>
                  <a:gd name="T25" fmla="*/ 4 h 5"/>
                  <a:gd name="T26" fmla="*/ 6 w 6"/>
                  <a:gd name="T27" fmla="*/ 4 h 5"/>
                  <a:gd name="T28" fmla="*/ 6 w 6"/>
                  <a:gd name="T29" fmla="*/ 4 h 5"/>
                  <a:gd name="T30" fmla="*/ 6 w 6"/>
                  <a:gd name="T31" fmla="*/ 4 h 5"/>
                  <a:gd name="T32" fmla="*/ 6 w 6"/>
                  <a:gd name="T33" fmla="*/ 4 h 5"/>
                  <a:gd name="T34" fmla="*/ 6 w 6"/>
                  <a:gd name="T35" fmla="*/ 4 h 5"/>
                  <a:gd name="T36" fmla="*/ 6 w 6"/>
                  <a:gd name="T37" fmla="*/ 4 h 5"/>
                  <a:gd name="T38" fmla="*/ 6 w 6"/>
                  <a:gd name="T39" fmla="*/ 1 h 5"/>
                  <a:gd name="T40" fmla="*/ 6 w 6"/>
                  <a:gd name="T41" fmla="*/ 1 h 5"/>
                  <a:gd name="T42" fmla="*/ 6 w 6"/>
                  <a:gd name="T43" fmla="*/ 1 h 5"/>
                  <a:gd name="T44" fmla="*/ 5 w 6"/>
                  <a:gd name="T45" fmla="*/ 1 h 5"/>
                  <a:gd name="T46" fmla="*/ 4 w 6"/>
                  <a:gd name="T47" fmla="*/ 1 h 5"/>
                  <a:gd name="T48" fmla="*/ 4 w 6"/>
                  <a:gd name="T49" fmla="*/ 1 h 5"/>
                  <a:gd name="T50" fmla="*/ 4 w 6"/>
                  <a:gd name="T51" fmla="*/ 1 h 5"/>
                  <a:gd name="T52" fmla="*/ 4 w 6"/>
                  <a:gd name="T53" fmla="*/ 1 h 5"/>
                  <a:gd name="T54" fmla="*/ 4 w 6"/>
                  <a:gd name="T55" fmla="*/ 1 h 5"/>
                  <a:gd name="T56" fmla="*/ 4 w 6"/>
                  <a:gd name="T57" fmla="*/ 1 h 5"/>
                  <a:gd name="T58" fmla="*/ 4 w 6"/>
                  <a:gd name="T59" fmla="*/ 1 h 5"/>
                  <a:gd name="T60" fmla="*/ 2 w 6"/>
                  <a:gd name="T61" fmla="*/ 0 h 5"/>
                  <a:gd name="T62" fmla="*/ 2 w 6"/>
                  <a:gd name="T63" fmla="*/ 0 h 5"/>
                  <a:gd name="T64" fmla="*/ 2 w 6"/>
                  <a:gd name="T65" fmla="*/ 0 h 5"/>
                  <a:gd name="T66" fmla="*/ 2 w 6"/>
                  <a:gd name="T67" fmla="*/ 0 h 5"/>
                  <a:gd name="T68" fmla="*/ 2 w 6"/>
                  <a:gd name="T69" fmla="*/ 0 h 5"/>
                  <a:gd name="T70" fmla="*/ 0 w 6"/>
                  <a:gd name="T71" fmla="*/ 0 h 5"/>
                  <a:gd name="T72" fmla="*/ 0 w 6"/>
                  <a:gd name="T73" fmla="*/ 0 h 5"/>
                  <a:gd name="T74" fmla="*/ 0 w 6"/>
                  <a:gd name="T75" fmla="*/ 0 h 5"/>
                  <a:gd name="T76" fmla="*/ 0 w 6"/>
                  <a:gd name="T7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6" name="Freeform 426">
                <a:extLst>
                  <a:ext uri="{FF2B5EF4-FFF2-40B4-BE49-F238E27FC236}">
                    <a16:creationId xmlns:a16="http://schemas.microsoft.com/office/drawing/2014/main" id="{B1EEB4C6-4875-4A5C-A32A-1EDF64CF1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761"/>
                <a:ext cx="16" cy="16"/>
              </a:xfrm>
              <a:custGeom>
                <a:avLst/>
                <a:gdLst>
                  <a:gd name="T0" fmla="*/ 6 w 7"/>
                  <a:gd name="T1" fmla="*/ 7 h 7"/>
                  <a:gd name="T2" fmla="*/ 6 w 7"/>
                  <a:gd name="T3" fmla="*/ 7 h 7"/>
                  <a:gd name="T4" fmla="*/ 6 w 7"/>
                  <a:gd name="T5" fmla="*/ 7 h 7"/>
                  <a:gd name="T6" fmla="*/ 6 w 7"/>
                  <a:gd name="T7" fmla="*/ 7 h 7"/>
                  <a:gd name="T8" fmla="*/ 7 w 7"/>
                  <a:gd name="T9" fmla="*/ 1 h 7"/>
                  <a:gd name="T10" fmla="*/ 7 w 7"/>
                  <a:gd name="T11" fmla="*/ 1 h 7"/>
                  <a:gd name="T12" fmla="*/ 6 w 7"/>
                  <a:gd name="T13" fmla="*/ 1 h 7"/>
                  <a:gd name="T14" fmla="*/ 2 w 7"/>
                  <a:gd name="T15" fmla="*/ 0 h 7"/>
                  <a:gd name="T16" fmla="*/ 2 w 7"/>
                  <a:gd name="T17" fmla="*/ 0 h 7"/>
                  <a:gd name="T18" fmla="*/ 1 w 7"/>
                  <a:gd name="T19" fmla="*/ 0 h 7"/>
                  <a:gd name="T20" fmla="*/ 0 w 7"/>
                  <a:gd name="T21" fmla="*/ 0 h 7"/>
                  <a:gd name="T22" fmla="*/ 0 w 7"/>
                  <a:gd name="T23" fmla="*/ 0 h 7"/>
                  <a:gd name="T24" fmla="*/ 0 w 7"/>
                  <a:gd name="T25" fmla="*/ 0 h 7"/>
                  <a:gd name="T26" fmla="*/ 1 w 7"/>
                  <a:gd name="T27" fmla="*/ 0 h 7"/>
                  <a:gd name="T28" fmla="*/ 1 w 7"/>
                  <a:gd name="T29" fmla="*/ 0 h 7"/>
                  <a:gd name="T30" fmla="*/ 1 w 7"/>
                  <a:gd name="T31" fmla="*/ 0 h 7"/>
                  <a:gd name="T32" fmla="*/ 1 w 7"/>
                  <a:gd name="T33" fmla="*/ 0 h 7"/>
                  <a:gd name="T34" fmla="*/ 1 w 7"/>
                  <a:gd name="T35" fmla="*/ 0 h 7"/>
                  <a:gd name="T36" fmla="*/ 1 w 7"/>
                  <a:gd name="T37" fmla="*/ 0 h 7"/>
                  <a:gd name="T38" fmla="*/ 1 w 7"/>
                  <a:gd name="T39" fmla="*/ 1 h 7"/>
                  <a:gd name="T40" fmla="*/ 0 w 7"/>
                  <a:gd name="T41" fmla="*/ 5 h 7"/>
                  <a:gd name="T42" fmla="*/ 0 w 7"/>
                  <a:gd name="T43" fmla="*/ 5 h 7"/>
                  <a:gd name="T44" fmla="*/ 0 w 7"/>
                  <a:gd name="T45" fmla="*/ 6 h 7"/>
                  <a:gd name="T46" fmla="*/ 0 w 7"/>
                  <a:gd name="T47" fmla="*/ 6 h 7"/>
                  <a:gd name="T48" fmla="*/ 4 w 7"/>
                  <a:gd name="T49" fmla="*/ 7 h 7"/>
                  <a:gd name="T50" fmla="*/ 5 w 7"/>
                  <a:gd name="T51" fmla="*/ 7 h 7"/>
                  <a:gd name="T52" fmla="*/ 6 w 7"/>
                  <a:gd name="T53" fmla="*/ 7 h 7"/>
                  <a:gd name="T54" fmla="*/ 6 w 7"/>
                  <a:gd name="T55" fmla="*/ 7 h 7"/>
                  <a:gd name="T56" fmla="*/ 6 w 7"/>
                  <a:gd name="T5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7">
                    <a:moveTo>
                      <a:pt x="6" y="7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7" name="Freeform 427">
                <a:extLst>
                  <a:ext uri="{FF2B5EF4-FFF2-40B4-BE49-F238E27FC236}">
                    <a16:creationId xmlns:a16="http://schemas.microsoft.com/office/drawing/2014/main" id="{EE08D46F-BC29-47A9-B2EA-6B20E7476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515"/>
                <a:ext cx="31" cy="7"/>
              </a:xfrm>
              <a:custGeom>
                <a:avLst/>
                <a:gdLst>
                  <a:gd name="T0" fmla="*/ 31 w 31"/>
                  <a:gd name="T1" fmla="*/ 0 h 7"/>
                  <a:gd name="T2" fmla="*/ 31 w 31"/>
                  <a:gd name="T3" fmla="*/ 2 h 7"/>
                  <a:gd name="T4" fmla="*/ 31 w 31"/>
                  <a:gd name="T5" fmla="*/ 5 h 7"/>
                  <a:gd name="T6" fmla="*/ 31 w 31"/>
                  <a:gd name="T7" fmla="*/ 7 h 7"/>
                  <a:gd name="T8" fmla="*/ 27 w 31"/>
                  <a:gd name="T9" fmla="*/ 7 h 7"/>
                  <a:gd name="T10" fmla="*/ 25 w 31"/>
                  <a:gd name="T11" fmla="*/ 7 h 7"/>
                  <a:gd name="T12" fmla="*/ 22 w 31"/>
                  <a:gd name="T13" fmla="*/ 7 h 7"/>
                  <a:gd name="T14" fmla="*/ 22 w 31"/>
                  <a:gd name="T15" fmla="*/ 7 h 7"/>
                  <a:gd name="T16" fmla="*/ 22 w 31"/>
                  <a:gd name="T17" fmla="*/ 7 h 7"/>
                  <a:gd name="T18" fmla="*/ 20 w 31"/>
                  <a:gd name="T19" fmla="*/ 7 h 7"/>
                  <a:gd name="T20" fmla="*/ 20 w 31"/>
                  <a:gd name="T21" fmla="*/ 7 h 7"/>
                  <a:gd name="T22" fmla="*/ 18 w 31"/>
                  <a:gd name="T23" fmla="*/ 7 h 7"/>
                  <a:gd name="T24" fmla="*/ 18 w 31"/>
                  <a:gd name="T25" fmla="*/ 7 h 7"/>
                  <a:gd name="T26" fmla="*/ 16 w 31"/>
                  <a:gd name="T27" fmla="*/ 7 h 7"/>
                  <a:gd name="T28" fmla="*/ 16 w 31"/>
                  <a:gd name="T29" fmla="*/ 7 h 7"/>
                  <a:gd name="T30" fmla="*/ 13 w 31"/>
                  <a:gd name="T31" fmla="*/ 7 h 7"/>
                  <a:gd name="T32" fmla="*/ 13 w 31"/>
                  <a:gd name="T33" fmla="*/ 7 h 7"/>
                  <a:gd name="T34" fmla="*/ 11 w 31"/>
                  <a:gd name="T35" fmla="*/ 7 h 7"/>
                  <a:gd name="T36" fmla="*/ 9 w 31"/>
                  <a:gd name="T37" fmla="*/ 7 h 7"/>
                  <a:gd name="T38" fmla="*/ 7 w 31"/>
                  <a:gd name="T39" fmla="*/ 7 h 7"/>
                  <a:gd name="T40" fmla="*/ 4 w 31"/>
                  <a:gd name="T41" fmla="*/ 7 h 7"/>
                  <a:gd name="T42" fmla="*/ 4 w 31"/>
                  <a:gd name="T43" fmla="*/ 7 h 7"/>
                  <a:gd name="T44" fmla="*/ 2 w 31"/>
                  <a:gd name="T45" fmla="*/ 7 h 7"/>
                  <a:gd name="T46" fmla="*/ 0 w 31"/>
                  <a:gd name="T47" fmla="*/ 7 h 7"/>
                  <a:gd name="T48" fmla="*/ 0 w 31"/>
                  <a:gd name="T49" fmla="*/ 5 h 7"/>
                  <a:gd name="T50" fmla="*/ 0 w 31"/>
                  <a:gd name="T51" fmla="*/ 2 h 7"/>
                  <a:gd name="T52" fmla="*/ 0 w 31"/>
                  <a:gd name="T53" fmla="*/ 0 h 7"/>
                  <a:gd name="T54" fmla="*/ 2 w 31"/>
                  <a:gd name="T55" fmla="*/ 0 h 7"/>
                  <a:gd name="T56" fmla="*/ 4 w 31"/>
                  <a:gd name="T57" fmla="*/ 0 h 7"/>
                  <a:gd name="T58" fmla="*/ 4 w 31"/>
                  <a:gd name="T59" fmla="*/ 0 h 7"/>
                  <a:gd name="T60" fmla="*/ 7 w 31"/>
                  <a:gd name="T61" fmla="*/ 0 h 7"/>
                  <a:gd name="T62" fmla="*/ 7 w 31"/>
                  <a:gd name="T63" fmla="*/ 0 h 7"/>
                  <a:gd name="T64" fmla="*/ 9 w 31"/>
                  <a:gd name="T65" fmla="*/ 0 h 7"/>
                  <a:gd name="T66" fmla="*/ 11 w 31"/>
                  <a:gd name="T67" fmla="*/ 0 h 7"/>
                  <a:gd name="T68" fmla="*/ 13 w 31"/>
                  <a:gd name="T69" fmla="*/ 0 h 7"/>
                  <a:gd name="T70" fmla="*/ 16 w 31"/>
                  <a:gd name="T71" fmla="*/ 0 h 7"/>
                  <a:gd name="T72" fmla="*/ 18 w 31"/>
                  <a:gd name="T73" fmla="*/ 0 h 7"/>
                  <a:gd name="T74" fmla="*/ 18 w 31"/>
                  <a:gd name="T75" fmla="*/ 0 h 7"/>
                  <a:gd name="T76" fmla="*/ 20 w 31"/>
                  <a:gd name="T77" fmla="*/ 0 h 7"/>
                  <a:gd name="T78" fmla="*/ 20 w 31"/>
                  <a:gd name="T79" fmla="*/ 0 h 7"/>
                  <a:gd name="T80" fmla="*/ 22 w 31"/>
                  <a:gd name="T81" fmla="*/ 0 h 7"/>
                  <a:gd name="T82" fmla="*/ 22 w 31"/>
                  <a:gd name="T83" fmla="*/ 0 h 7"/>
                  <a:gd name="T84" fmla="*/ 22 w 31"/>
                  <a:gd name="T85" fmla="*/ 0 h 7"/>
                  <a:gd name="T86" fmla="*/ 25 w 31"/>
                  <a:gd name="T87" fmla="*/ 0 h 7"/>
                  <a:gd name="T88" fmla="*/ 31 w 31"/>
                  <a:gd name="T8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" h="7">
                    <a:moveTo>
                      <a:pt x="31" y="0"/>
                    </a:moveTo>
                    <a:lnTo>
                      <a:pt x="31" y="2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8" name="Freeform 428">
                <a:extLst>
                  <a:ext uri="{FF2B5EF4-FFF2-40B4-BE49-F238E27FC236}">
                    <a16:creationId xmlns:a16="http://schemas.microsoft.com/office/drawing/2014/main" id="{8702464A-6214-4E25-8464-3EE3D30F2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515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4 w 13"/>
                  <a:gd name="T7" fmla="*/ 0 h 9"/>
                  <a:gd name="T8" fmla="*/ 7 w 13"/>
                  <a:gd name="T9" fmla="*/ 0 h 9"/>
                  <a:gd name="T10" fmla="*/ 7 w 13"/>
                  <a:gd name="T11" fmla="*/ 0 h 9"/>
                  <a:gd name="T12" fmla="*/ 9 w 13"/>
                  <a:gd name="T13" fmla="*/ 0 h 9"/>
                  <a:gd name="T14" fmla="*/ 9 w 13"/>
                  <a:gd name="T15" fmla="*/ 0 h 9"/>
                  <a:gd name="T16" fmla="*/ 9 w 13"/>
                  <a:gd name="T17" fmla="*/ 0 h 9"/>
                  <a:gd name="T18" fmla="*/ 13 w 13"/>
                  <a:gd name="T19" fmla="*/ 0 h 9"/>
                  <a:gd name="T20" fmla="*/ 13 w 13"/>
                  <a:gd name="T21" fmla="*/ 2 h 9"/>
                  <a:gd name="T22" fmla="*/ 11 w 13"/>
                  <a:gd name="T23" fmla="*/ 5 h 9"/>
                  <a:gd name="T24" fmla="*/ 9 w 13"/>
                  <a:gd name="T25" fmla="*/ 5 h 9"/>
                  <a:gd name="T26" fmla="*/ 9 w 13"/>
                  <a:gd name="T27" fmla="*/ 7 h 9"/>
                  <a:gd name="T28" fmla="*/ 9 w 13"/>
                  <a:gd name="T29" fmla="*/ 9 h 9"/>
                  <a:gd name="T30" fmla="*/ 9 w 13"/>
                  <a:gd name="T31" fmla="*/ 7 h 9"/>
                  <a:gd name="T32" fmla="*/ 7 w 13"/>
                  <a:gd name="T33" fmla="*/ 7 h 9"/>
                  <a:gd name="T34" fmla="*/ 7 w 13"/>
                  <a:gd name="T35" fmla="*/ 7 h 9"/>
                  <a:gd name="T36" fmla="*/ 7 w 13"/>
                  <a:gd name="T37" fmla="*/ 5 h 9"/>
                  <a:gd name="T38" fmla="*/ 7 w 13"/>
                  <a:gd name="T39" fmla="*/ 2 h 9"/>
                  <a:gd name="T40" fmla="*/ 7 w 13"/>
                  <a:gd name="T41" fmla="*/ 2 h 9"/>
                  <a:gd name="T42" fmla="*/ 4 w 13"/>
                  <a:gd name="T43" fmla="*/ 2 h 9"/>
                  <a:gd name="T44" fmla="*/ 4 w 13"/>
                  <a:gd name="T45" fmla="*/ 7 h 9"/>
                  <a:gd name="T46" fmla="*/ 4 w 13"/>
                  <a:gd name="T47" fmla="*/ 9 h 9"/>
                  <a:gd name="T48" fmla="*/ 0 w 13"/>
                  <a:gd name="T49" fmla="*/ 9 h 9"/>
                  <a:gd name="T50" fmla="*/ 0 w 13"/>
                  <a:gd name="T51" fmla="*/ 7 h 9"/>
                  <a:gd name="T52" fmla="*/ 0 w 13"/>
                  <a:gd name="T53" fmla="*/ 5 h 9"/>
                  <a:gd name="T54" fmla="*/ 0 w 13"/>
                  <a:gd name="T55" fmla="*/ 5 h 9"/>
                  <a:gd name="T56" fmla="*/ 0 w 13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9" name="Freeform 429">
                <a:extLst>
                  <a:ext uri="{FF2B5EF4-FFF2-40B4-BE49-F238E27FC236}">
                    <a16:creationId xmlns:a16="http://schemas.microsoft.com/office/drawing/2014/main" id="{CA5790A8-64A7-4E7F-B420-AF6BA8CF3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499"/>
                <a:ext cx="20" cy="14"/>
              </a:xfrm>
              <a:custGeom>
                <a:avLst/>
                <a:gdLst>
                  <a:gd name="T0" fmla="*/ 18 w 20"/>
                  <a:gd name="T1" fmla="*/ 7 h 14"/>
                  <a:gd name="T2" fmla="*/ 18 w 20"/>
                  <a:gd name="T3" fmla="*/ 7 h 14"/>
                  <a:gd name="T4" fmla="*/ 16 w 20"/>
                  <a:gd name="T5" fmla="*/ 14 h 14"/>
                  <a:gd name="T6" fmla="*/ 16 w 20"/>
                  <a:gd name="T7" fmla="*/ 14 h 14"/>
                  <a:gd name="T8" fmla="*/ 16 w 20"/>
                  <a:gd name="T9" fmla="*/ 14 h 14"/>
                  <a:gd name="T10" fmla="*/ 13 w 20"/>
                  <a:gd name="T11" fmla="*/ 14 h 14"/>
                  <a:gd name="T12" fmla="*/ 13 w 20"/>
                  <a:gd name="T13" fmla="*/ 14 h 14"/>
                  <a:gd name="T14" fmla="*/ 13 w 20"/>
                  <a:gd name="T15" fmla="*/ 14 h 14"/>
                  <a:gd name="T16" fmla="*/ 11 w 20"/>
                  <a:gd name="T17" fmla="*/ 14 h 14"/>
                  <a:gd name="T18" fmla="*/ 9 w 20"/>
                  <a:gd name="T19" fmla="*/ 14 h 14"/>
                  <a:gd name="T20" fmla="*/ 9 w 20"/>
                  <a:gd name="T21" fmla="*/ 14 h 14"/>
                  <a:gd name="T22" fmla="*/ 7 w 20"/>
                  <a:gd name="T23" fmla="*/ 14 h 14"/>
                  <a:gd name="T24" fmla="*/ 7 w 20"/>
                  <a:gd name="T25" fmla="*/ 14 h 14"/>
                  <a:gd name="T26" fmla="*/ 4 w 20"/>
                  <a:gd name="T27" fmla="*/ 14 h 14"/>
                  <a:gd name="T28" fmla="*/ 4 w 20"/>
                  <a:gd name="T29" fmla="*/ 14 h 14"/>
                  <a:gd name="T30" fmla="*/ 2 w 20"/>
                  <a:gd name="T31" fmla="*/ 14 h 14"/>
                  <a:gd name="T32" fmla="*/ 0 w 20"/>
                  <a:gd name="T33" fmla="*/ 14 h 14"/>
                  <a:gd name="T34" fmla="*/ 0 w 20"/>
                  <a:gd name="T35" fmla="*/ 14 h 14"/>
                  <a:gd name="T36" fmla="*/ 0 w 20"/>
                  <a:gd name="T37" fmla="*/ 11 h 14"/>
                  <a:gd name="T38" fmla="*/ 0 w 20"/>
                  <a:gd name="T39" fmla="*/ 9 h 14"/>
                  <a:gd name="T40" fmla="*/ 0 w 20"/>
                  <a:gd name="T41" fmla="*/ 7 h 14"/>
                  <a:gd name="T42" fmla="*/ 0 w 20"/>
                  <a:gd name="T43" fmla="*/ 7 h 14"/>
                  <a:gd name="T44" fmla="*/ 0 w 20"/>
                  <a:gd name="T45" fmla="*/ 5 h 14"/>
                  <a:gd name="T46" fmla="*/ 0 w 20"/>
                  <a:gd name="T47" fmla="*/ 5 h 14"/>
                  <a:gd name="T48" fmla="*/ 0 w 20"/>
                  <a:gd name="T49" fmla="*/ 2 h 14"/>
                  <a:gd name="T50" fmla="*/ 0 w 20"/>
                  <a:gd name="T51" fmla="*/ 2 h 14"/>
                  <a:gd name="T52" fmla="*/ 0 w 20"/>
                  <a:gd name="T53" fmla="*/ 2 h 14"/>
                  <a:gd name="T54" fmla="*/ 2 w 20"/>
                  <a:gd name="T55" fmla="*/ 0 h 14"/>
                  <a:gd name="T56" fmla="*/ 7 w 20"/>
                  <a:gd name="T57" fmla="*/ 0 h 14"/>
                  <a:gd name="T58" fmla="*/ 9 w 20"/>
                  <a:gd name="T59" fmla="*/ 0 h 14"/>
                  <a:gd name="T60" fmla="*/ 11 w 20"/>
                  <a:gd name="T61" fmla="*/ 0 h 14"/>
                  <a:gd name="T62" fmla="*/ 13 w 20"/>
                  <a:gd name="T63" fmla="*/ 0 h 14"/>
                  <a:gd name="T64" fmla="*/ 16 w 20"/>
                  <a:gd name="T65" fmla="*/ 0 h 14"/>
                  <a:gd name="T66" fmla="*/ 20 w 20"/>
                  <a:gd name="T67" fmla="*/ 0 h 14"/>
                  <a:gd name="T68" fmla="*/ 20 w 20"/>
                  <a:gd name="T69" fmla="*/ 0 h 14"/>
                  <a:gd name="T70" fmla="*/ 20 w 20"/>
                  <a:gd name="T71" fmla="*/ 2 h 14"/>
                  <a:gd name="T72" fmla="*/ 18 w 2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4">
                    <a:moveTo>
                      <a:pt x="18" y="7"/>
                    </a:moveTo>
                    <a:lnTo>
                      <a:pt x="18" y="7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0" name="Freeform 430">
                <a:extLst>
                  <a:ext uri="{FF2B5EF4-FFF2-40B4-BE49-F238E27FC236}">
                    <a16:creationId xmlns:a16="http://schemas.microsoft.com/office/drawing/2014/main" id="{F794FFAB-9848-4B08-9A2F-592EC4F0A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501"/>
                <a:ext cx="33" cy="12"/>
              </a:xfrm>
              <a:custGeom>
                <a:avLst/>
                <a:gdLst>
                  <a:gd name="T0" fmla="*/ 4 w 33"/>
                  <a:gd name="T1" fmla="*/ 12 h 12"/>
                  <a:gd name="T2" fmla="*/ 2 w 33"/>
                  <a:gd name="T3" fmla="*/ 12 h 12"/>
                  <a:gd name="T4" fmla="*/ 2 w 33"/>
                  <a:gd name="T5" fmla="*/ 9 h 12"/>
                  <a:gd name="T6" fmla="*/ 2 w 33"/>
                  <a:gd name="T7" fmla="*/ 9 h 12"/>
                  <a:gd name="T8" fmla="*/ 2 w 33"/>
                  <a:gd name="T9" fmla="*/ 7 h 12"/>
                  <a:gd name="T10" fmla="*/ 2 w 33"/>
                  <a:gd name="T11" fmla="*/ 5 h 12"/>
                  <a:gd name="T12" fmla="*/ 0 w 33"/>
                  <a:gd name="T13" fmla="*/ 5 h 12"/>
                  <a:gd name="T14" fmla="*/ 0 w 33"/>
                  <a:gd name="T15" fmla="*/ 3 h 12"/>
                  <a:gd name="T16" fmla="*/ 0 w 33"/>
                  <a:gd name="T17" fmla="*/ 0 h 12"/>
                  <a:gd name="T18" fmla="*/ 2 w 33"/>
                  <a:gd name="T19" fmla="*/ 0 h 12"/>
                  <a:gd name="T20" fmla="*/ 4 w 33"/>
                  <a:gd name="T21" fmla="*/ 0 h 12"/>
                  <a:gd name="T22" fmla="*/ 6 w 33"/>
                  <a:gd name="T23" fmla="*/ 0 h 12"/>
                  <a:gd name="T24" fmla="*/ 6 w 33"/>
                  <a:gd name="T25" fmla="*/ 0 h 12"/>
                  <a:gd name="T26" fmla="*/ 6 w 33"/>
                  <a:gd name="T27" fmla="*/ 0 h 12"/>
                  <a:gd name="T28" fmla="*/ 9 w 33"/>
                  <a:gd name="T29" fmla="*/ 0 h 12"/>
                  <a:gd name="T30" fmla="*/ 11 w 33"/>
                  <a:gd name="T31" fmla="*/ 0 h 12"/>
                  <a:gd name="T32" fmla="*/ 13 w 33"/>
                  <a:gd name="T33" fmla="*/ 0 h 12"/>
                  <a:gd name="T34" fmla="*/ 15 w 33"/>
                  <a:gd name="T35" fmla="*/ 0 h 12"/>
                  <a:gd name="T36" fmla="*/ 18 w 33"/>
                  <a:gd name="T37" fmla="*/ 0 h 12"/>
                  <a:gd name="T38" fmla="*/ 18 w 33"/>
                  <a:gd name="T39" fmla="*/ 0 h 12"/>
                  <a:gd name="T40" fmla="*/ 20 w 33"/>
                  <a:gd name="T41" fmla="*/ 0 h 12"/>
                  <a:gd name="T42" fmla="*/ 22 w 33"/>
                  <a:gd name="T43" fmla="*/ 0 h 12"/>
                  <a:gd name="T44" fmla="*/ 24 w 33"/>
                  <a:gd name="T45" fmla="*/ 0 h 12"/>
                  <a:gd name="T46" fmla="*/ 27 w 33"/>
                  <a:gd name="T47" fmla="*/ 0 h 12"/>
                  <a:gd name="T48" fmla="*/ 29 w 33"/>
                  <a:gd name="T49" fmla="*/ 0 h 12"/>
                  <a:gd name="T50" fmla="*/ 31 w 33"/>
                  <a:gd name="T51" fmla="*/ 0 h 12"/>
                  <a:gd name="T52" fmla="*/ 33 w 33"/>
                  <a:gd name="T53" fmla="*/ 0 h 12"/>
                  <a:gd name="T54" fmla="*/ 33 w 33"/>
                  <a:gd name="T55" fmla="*/ 0 h 12"/>
                  <a:gd name="T56" fmla="*/ 33 w 33"/>
                  <a:gd name="T57" fmla="*/ 3 h 12"/>
                  <a:gd name="T58" fmla="*/ 33 w 33"/>
                  <a:gd name="T59" fmla="*/ 5 h 12"/>
                  <a:gd name="T60" fmla="*/ 33 w 33"/>
                  <a:gd name="T61" fmla="*/ 5 h 12"/>
                  <a:gd name="T62" fmla="*/ 33 w 33"/>
                  <a:gd name="T63" fmla="*/ 5 h 12"/>
                  <a:gd name="T64" fmla="*/ 33 w 33"/>
                  <a:gd name="T65" fmla="*/ 7 h 12"/>
                  <a:gd name="T66" fmla="*/ 33 w 33"/>
                  <a:gd name="T67" fmla="*/ 9 h 12"/>
                  <a:gd name="T68" fmla="*/ 33 w 33"/>
                  <a:gd name="T69" fmla="*/ 12 h 12"/>
                  <a:gd name="T70" fmla="*/ 27 w 33"/>
                  <a:gd name="T71" fmla="*/ 12 h 12"/>
                  <a:gd name="T72" fmla="*/ 24 w 33"/>
                  <a:gd name="T73" fmla="*/ 12 h 12"/>
                  <a:gd name="T74" fmla="*/ 22 w 33"/>
                  <a:gd name="T75" fmla="*/ 12 h 12"/>
                  <a:gd name="T76" fmla="*/ 20 w 33"/>
                  <a:gd name="T77" fmla="*/ 12 h 12"/>
                  <a:gd name="T78" fmla="*/ 20 w 33"/>
                  <a:gd name="T79" fmla="*/ 12 h 12"/>
                  <a:gd name="T80" fmla="*/ 18 w 33"/>
                  <a:gd name="T81" fmla="*/ 12 h 12"/>
                  <a:gd name="T82" fmla="*/ 15 w 33"/>
                  <a:gd name="T83" fmla="*/ 12 h 12"/>
                  <a:gd name="T84" fmla="*/ 13 w 33"/>
                  <a:gd name="T85" fmla="*/ 12 h 12"/>
                  <a:gd name="T86" fmla="*/ 11 w 33"/>
                  <a:gd name="T87" fmla="*/ 12 h 12"/>
                  <a:gd name="T88" fmla="*/ 11 w 33"/>
                  <a:gd name="T89" fmla="*/ 12 h 12"/>
                  <a:gd name="T90" fmla="*/ 9 w 33"/>
                  <a:gd name="T91" fmla="*/ 12 h 12"/>
                  <a:gd name="T92" fmla="*/ 6 w 33"/>
                  <a:gd name="T93" fmla="*/ 12 h 12"/>
                  <a:gd name="T94" fmla="*/ 4 w 33"/>
                  <a:gd name="T9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3" h="12">
                    <a:moveTo>
                      <a:pt x="4" y="12"/>
                    </a:move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3" y="12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1" name="Freeform 431">
                <a:extLst>
                  <a:ext uri="{FF2B5EF4-FFF2-40B4-BE49-F238E27FC236}">
                    <a16:creationId xmlns:a16="http://schemas.microsoft.com/office/drawing/2014/main" id="{14F32C65-6801-4398-B425-BE5F473F7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486"/>
                <a:ext cx="33" cy="13"/>
              </a:xfrm>
              <a:custGeom>
                <a:avLst/>
                <a:gdLst>
                  <a:gd name="T0" fmla="*/ 31 w 33"/>
                  <a:gd name="T1" fmla="*/ 0 h 13"/>
                  <a:gd name="T2" fmla="*/ 31 w 33"/>
                  <a:gd name="T3" fmla="*/ 2 h 13"/>
                  <a:gd name="T4" fmla="*/ 33 w 33"/>
                  <a:gd name="T5" fmla="*/ 2 h 13"/>
                  <a:gd name="T6" fmla="*/ 33 w 33"/>
                  <a:gd name="T7" fmla="*/ 4 h 13"/>
                  <a:gd name="T8" fmla="*/ 33 w 33"/>
                  <a:gd name="T9" fmla="*/ 6 h 13"/>
                  <a:gd name="T10" fmla="*/ 33 w 33"/>
                  <a:gd name="T11" fmla="*/ 6 h 13"/>
                  <a:gd name="T12" fmla="*/ 33 w 33"/>
                  <a:gd name="T13" fmla="*/ 6 h 13"/>
                  <a:gd name="T14" fmla="*/ 33 w 33"/>
                  <a:gd name="T15" fmla="*/ 11 h 13"/>
                  <a:gd name="T16" fmla="*/ 31 w 33"/>
                  <a:gd name="T17" fmla="*/ 11 h 13"/>
                  <a:gd name="T18" fmla="*/ 29 w 33"/>
                  <a:gd name="T19" fmla="*/ 11 h 13"/>
                  <a:gd name="T20" fmla="*/ 27 w 33"/>
                  <a:gd name="T21" fmla="*/ 11 h 13"/>
                  <a:gd name="T22" fmla="*/ 24 w 33"/>
                  <a:gd name="T23" fmla="*/ 11 h 13"/>
                  <a:gd name="T24" fmla="*/ 22 w 33"/>
                  <a:gd name="T25" fmla="*/ 11 h 13"/>
                  <a:gd name="T26" fmla="*/ 20 w 33"/>
                  <a:gd name="T27" fmla="*/ 11 h 13"/>
                  <a:gd name="T28" fmla="*/ 18 w 33"/>
                  <a:gd name="T29" fmla="*/ 11 h 13"/>
                  <a:gd name="T30" fmla="*/ 15 w 33"/>
                  <a:gd name="T31" fmla="*/ 11 h 13"/>
                  <a:gd name="T32" fmla="*/ 15 w 33"/>
                  <a:gd name="T33" fmla="*/ 11 h 13"/>
                  <a:gd name="T34" fmla="*/ 13 w 33"/>
                  <a:gd name="T35" fmla="*/ 11 h 13"/>
                  <a:gd name="T36" fmla="*/ 13 w 33"/>
                  <a:gd name="T37" fmla="*/ 11 h 13"/>
                  <a:gd name="T38" fmla="*/ 11 w 33"/>
                  <a:gd name="T39" fmla="*/ 11 h 13"/>
                  <a:gd name="T40" fmla="*/ 11 w 33"/>
                  <a:gd name="T41" fmla="*/ 11 h 13"/>
                  <a:gd name="T42" fmla="*/ 9 w 33"/>
                  <a:gd name="T43" fmla="*/ 11 h 13"/>
                  <a:gd name="T44" fmla="*/ 6 w 33"/>
                  <a:gd name="T45" fmla="*/ 11 h 13"/>
                  <a:gd name="T46" fmla="*/ 0 w 33"/>
                  <a:gd name="T47" fmla="*/ 13 h 13"/>
                  <a:gd name="T48" fmla="*/ 0 w 33"/>
                  <a:gd name="T49" fmla="*/ 11 h 13"/>
                  <a:gd name="T50" fmla="*/ 0 w 33"/>
                  <a:gd name="T51" fmla="*/ 9 h 13"/>
                  <a:gd name="T52" fmla="*/ 0 w 33"/>
                  <a:gd name="T53" fmla="*/ 6 h 13"/>
                  <a:gd name="T54" fmla="*/ 0 w 33"/>
                  <a:gd name="T55" fmla="*/ 6 h 13"/>
                  <a:gd name="T56" fmla="*/ 0 w 33"/>
                  <a:gd name="T57" fmla="*/ 4 h 13"/>
                  <a:gd name="T58" fmla="*/ 0 w 33"/>
                  <a:gd name="T59" fmla="*/ 2 h 13"/>
                  <a:gd name="T60" fmla="*/ 0 w 33"/>
                  <a:gd name="T61" fmla="*/ 2 h 13"/>
                  <a:gd name="T62" fmla="*/ 0 w 33"/>
                  <a:gd name="T63" fmla="*/ 0 h 13"/>
                  <a:gd name="T64" fmla="*/ 4 w 33"/>
                  <a:gd name="T65" fmla="*/ 0 h 13"/>
                  <a:gd name="T66" fmla="*/ 6 w 33"/>
                  <a:gd name="T67" fmla="*/ 0 h 13"/>
                  <a:gd name="T68" fmla="*/ 9 w 33"/>
                  <a:gd name="T69" fmla="*/ 0 h 13"/>
                  <a:gd name="T70" fmla="*/ 11 w 33"/>
                  <a:gd name="T71" fmla="*/ 0 h 13"/>
                  <a:gd name="T72" fmla="*/ 11 w 33"/>
                  <a:gd name="T73" fmla="*/ 0 h 13"/>
                  <a:gd name="T74" fmla="*/ 11 w 33"/>
                  <a:gd name="T75" fmla="*/ 0 h 13"/>
                  <a:gd name="T76" fmla="*/ 13 w 33"/>
                  <a:gd name="T77" fmla="*/ 0 h 13"/>
                  <a:gd name="T78" fmla="*/ 15 w 33"/>
                  <a:gd name="T79" fmla="*/ 0 h 13"/>
                  <a:gd name="T80" fmla="*/ 15 w 33"/>
                  <a:gd name="T81" fmla="*/ 0 h 13"/>
                  <a:gd name="T82" fmla="*/ 18 w 33"/>
                  <a:gd name="T83" fmla="*/ 0 h 13"/>
                  <a:gd name="T84" fmla="*/ 20 w 33"/>
                  <a:gd name="T85" fmla="*/ 0 h 13"/>
                  <a:gd name="T86" fmla="*/ 22 w 33"/>
                  <a:gd name="T87" fmla="*/ 0 h 13"/>
                  <a:gd name="T88" fmla="*/ 24 w 33"/>
                  <a:gd name="T89" fmla="*/ 0 h 13"/>
                  <a:gd name="T90" fmla="*/ 31 w 33"/>
                  <a:gd name="T9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13">
                    <a:moveTo>
                      <a:pt x="31" y="0"/>
                    </a:move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2" name="Freeform 432">
                <a:extLst>
                  <a:ext uri="{FF2B5EF4-FFF2-40B4-BE49-F238E27FC236}">
                    <a16:creationId xmlns:a16="http://schemas.microsoft.com/office/drawing/2014/main" id="{FD458202-034A-4ADC-B484-485BA389A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472"/>
                <a:ext cx="12" cy="25"/>
              </a:xfrm>
              <a:custGeom>
                <a:avLst/>
                <a:gdLst>
                  <a:gd name="T0" fmla="*/ 12 w 12"/>
                  <a:gd name="T1" fmla="*/ 5 h 25"/>
                  <a:gd name="T2" fmla="*/ 12 w 12"/>
                  <a:gd name="T3" fmla="*/ 7 h 25"/>
                  <a:gd name="T4" fmla="*/ 12 w 12"/>
                  <a:gd name="T5" fmla="*/ 9 h 25"/>
                  <a:gd name="T6" fmla="*/ 12 w 12"/>
                  <a:gd name="T7" fmla="*/ 9 h 25"/>
                  <a:gd name="T8" fmla="*/ 12 w 12"/>
                  <a:gd name="T9" fmla="*/ 11 h 25"/>
                  <a:gd name="T10" fmla="*/ 12 w 12"/>
                  <a:gd name="T11" fmla="*/ 11 h 25"/>
                  <a:gd name="T12" fmla="*/ 12 w 12"/>
                  <a:gd name="T13" fmla="*/ 14 h 25"/>
                  <a:gd name="T14" fmla="*/ 12 w 12"/>
                  <a:gd name="T15" fmla="*/ 16 h 25"/>
                  <a:gd name="T16" fmla="*/ 12 w 12"/>
                  <a:gd name="T17" fmla="*/ 16 h 25"/>
                  <a:gd name="T18" fmla="*/ 12 w 12"/>
                  <a:gd name="T19" fmla="*/ 18 h 25"/>
                  <a:gd name="T20" fmla="*/ 12 w 12"/>
                  <a:gd name="T21" fmla="*/ 18 h 25"/>
                  <a:gd name="T22" fmla="*/ 12 w 12"/>
                  <a:gd name="T23" fmla="*/ 23 h 25"/>
                  <a:gd name="T24" fmla="*/ 12 w 12"/>
                  <a:gd name="T25" fmla="*/ 25 h 25"/>
                  <a:gd name="T26" fmla="*/ 10 w 12"/>
                  <a:gd name="T27" fmla="*/ 25 h 25"/>
                  <a:gd name="T28" fmla="*/ 10 w 12"/>
                  <a:gd name="T29" fmla="*/ 25 h 25"/>
                  <a:gd name="T30" fmla="*/ 7 w 12"/>
                  <a:gd name="T31" fmla="*/ 25 h 25"/>
                  <a:gd name="T32" fmla="*/ 5 w 12"/>
                  <a:gd name="T33" fmla="*/ 25 h 25"/>
                  <a:gd name="T34" fmla="*/ 3 w 12"/>
                  <a:gd name="T35" fmla="*/ 25 h 25"/>
                  <a:gd name="T36" fmla="*/ 0 w 12"/>
                  <a:gd name="T37" fmla="*/ 25 h 25"/>
                  <a:gd name="T38" fmla="*/ 0 w 12"/>
                  <a:gd name="T39" fmla="*/ 18 h 25"/>
                  <a:gd name="T40" fmla="*/ 0 w 12"/>
                  <a:gd name="T41" fmla="*/ 18 h 25"/>
                  <a:gd name="T42" fmla="*/ 0 w 12"/>
                  <a:gd name="T43" fmla="*/ 18 h 25"/>
                  <a:gd name="T44" fmla="*/ 0 w 12"/>
                  <a:gd name="T45" fmla="*/ 16 h 25"/>
                  <a:gd name="T46" fmla="*/ 0 w 12"/>
                  <a:gd name="T47" fmla="*/ 14 h 25"/>
                  <a:gd name="T48" fmla="*/ 0 w 12"/>
                  <a:gd name="T49" fmla="*/ 14 h 25"/>
                  <a:gd name="T50" fmla="*/ 0 w 12"/>
                  <a:gd name="T51" fmla="*/ 11 h 25"/>
                  <a:gd name="T52" fmla="*/ 0 w 12"/>
                  <a:gd name="T53" fmla="*/ 9 h 25"/>
                  <a:gd name="T54" fmla="*/ 0 w 12"/>
                  <a:gd name="T55" fmla="*/ 9 h 25"/>
                  <a:gd name="T56" fmla="*/ 0 w 12"/>
                  <a:gd name="T57" fmla="*/ 7 h 25"/>
                  <a:gd name="T58" fmla="*/ 0 w 12"/>
                  <a:gd name="T59" fmla="*/ 7 h 25"/>
                  <a:gd name="T60" fmla="*/ 0 w 12"/>
                  <a:gd name="T61" fmla="*/ 5 h 25"/>
                  <a:gd name="T62" fmla="*/ 0 w 12"/>
                  <a:gd name="T63" fmla="*/ 0 h 25"/>
                  <a:gd name="T64" fmla="*/ 5 w 12"/>
                  <a:gd name="T65" fmla="*/ 0 h 25"/>
                  <a:gd name="T66" fmla="*/ 10 w 12"/>
                  <a:gd name="T67" fmla="*/ 0 h 25"/>
                  <a:gd name="T68" fmla="*/ 12 w 12"/>
                  <a:gd name="T69" fmla="*/ 0 h 25"/>
                  <a:gd name="T70" fmla="*/ 12 w 12"/>
                  <a:gd name="T71" fmla="*/ 2 h 25"/>
                  <a:gd name="T72" fmla="*/ 12 w 12"/>
                  <a:gd name="T73" fmla="*/ 5 h 25"/>
                  <a:gd name="T74" fmla="*/ 12 w 12"/>
                  <a:gd name="T7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25">
                    <a:moveTo>
                      <a:pt x="12" y="5"/>
                    </a:moveTo>
                    <a:lnTo>
                      <a:pt x="12" y="7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3" name="Freeform 433">
                <a:extLst>
                  <a:ext uri="{FF2B5EF4-FFF2-40B4-BE49-F238E27FC236}">
                    <a16:creationId xmlns:a16="http://schemas.microsoft.com/office/drawing/2014/main" id="{30FB3201-AFE3-4AA4-A78D-FFDC0DF59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472"/>
                <a:ext cx="9" cy="25"/>
              </a:xfrm>
              <a:custGeom>
                <a:avLst/>
                <a:gdLst>
                  <a:gd name="T0" fmla="*/ 0 w 9"/>
                  <a:gd name="T1" fmla="*/ 0 h 25"/>
                  <a:gd name="T2" fmla="*/ 2 w 9"/>
                  <a:gd name="T3" fmla="*/ 0 h 25"/>
                  <a:gd name="T4" fmla="*/ 5 w 9"/>
                  <a:gd name="T5" fmla="*/ 0 h 25"/>
                  <a:gd name="T6" fmla="*/ 7 w 9"/>
                  <a:gd name="T7" fmla="*/ 0 h 25"/>
                  <a:gd name="T8" fmla="*/ 9 w 9"/>
                  <a:gd name="T9" fmla="*/ 0 h 25"/>
                  <a:gd name="T10" fmla="*/ 9 w 9"/>
                  <a:gd name="T11" fmla="*/ 5 h 25"/>
                  <a:gd name="T12" fmla="*/ 9 w 9"/>
                  <a:gd name="T13" fmla="*/ 5 h 25"/>
                  <a:gd name="T14" fmla="*/ 9 w 9"/>
                  <a:gd name="T15" fmla="*/ 5 h 25"/>
                  <a:gd name="T16" fmla="*/ 9 w 9"/>
                  <a:gd name="T17" fmla="*/ 7 h 25"/>
                  <a:gd name="T18" fmla="*/ 9 w 9"/>
                  <a:gd name="T19" fmla="*/ 9 h 25"/>
                  <a:gd name="T20" fmla="*/ 9 w 9"/>
                  <a:gd name="T21" fmla="*/ 11 h 25"/>
                  <a:gd name="T22" fmla="*/ 9 w 9"/>
                  <a:gd name="T23" fmla="*/ 14 h 25"/>
                  <a:gd name="T24" fmla="*/ 9 w 9"/>
                  <a:gd name="T25" fmla="*/ 16 h 25"/>
                  <a:gd name="T26" fmla="*/ 9 w 9"/>
                  <a:gd name="T27" fmla="*/ 16 h 25"/>
                  <a:gd name="T28" fmla="*/ 9 w 9"/>
                  <a:gd name="T29" fmla="*/ 18 h 25"/>
                  <a:gd name="T30" fmla="*/ 9 w 9"/>
                  <a:gd name="T31" fmla="*/ 18 h 25"/>
                  <a:gd name="T32" fmla="*/ 9 w 9"/>
                  <a:gd name="T33" fmla="*/ 25 h 25"/>
                  <a:gd name="T34" fmla="*/ 7 w 9"/>
                  <a:gd name="T35" fmla="*/ 25 h 25"/>
                  <a:gd name="T36" fmla="*/ 5 w 9"/>
                  <a:gd name="T37" fmla="*/ 25 h 25"/>
                  <a:gd name="T38" fmla="*/ 5 w 9"/>
                  <a:gd name="T39" fmla="*/ 25 h 25"/>
                  <a:gd name="T40" fmla="*/ 2 w 9"/>
                  <a:gd name="T41" fmla="*/ 25 h 25"/>
                  <a:gd name="T42" fmla="*/ 2 w 9"/>
                  <a:gd name="T43" fmla="*/ 25 h 25"/>
                  <a:gd name="T44" fmla="*/ 0 w 9"/>
                  <a:gd name="T45" fmla="*/ 25 h 25"/>
                  <a:gd name="T46" fmla="*/ 0 w 9"/>
                  <a:gd name="T47" fmla="*/ 23 h 25"/>
                  <a:gd name="T48" fmla="*/ 0 w 9"/>
                  <a:gd name="T49" fmla="*/ 20 h 25"/>
                  <a:gd name="T50" fmla="*/ 0 w 9"/>
                  <a:gd name="T51" fmla="*/ 18 h 25"/>
                  <a:gd name="T52" fmla="*/ 0 w 9"/>
                  <a:gd name="T53" fmla="*/ 18 h 25"/>
                  <a:gd name="T54" fmla="*/ 0 w 9"/>
                  <a:gd name="T55" fmla="*/ 16 h 25"/>
                  <a:gd name="T56" fmla="*/ 0 w 9"/>
                  <a:gd name="T57" fmla="*/ 16 h 25"/>
                  <a:gd name="T58" fmla="*/ 0 w 9"/>
                  <a:gd name="T59" fmla="*/ 14 h 25"/>
                  <a:gd name="T60" fmla="*/ 0 w 9"/>
                  <a:gd name="T61" fmla="*/ 14 h 25"/>
                  <a:gd name="T62" fmla="*/ 0 w 9"/>
                  <a:gd name="T63" fmla="*/ 11 h 25"/>
                  <a:gd name="T64" fmla="*/ 0 w 9"/>
                  <a:gd name="T65" fmla="*/ 11 h 25"/>
                  <a:gd name="T66" fmla="*/ 0 w 9"/>
                  <a:gd name="T67" fmla="*/ 9 h 25"/>
                  <a:gd name="T68" fmla="*/ 0 w 9"/>
                  <a:gd name="T69" fmla="*/ 7 h 25"/>
                  <a:gd name="T70" fmla="*/ 0 w 9"/>
                  <a:gd name="T71" fmla="*/ 5 h 25"/>
                  <a:gd name="T72" fmla="*/ 0 w 9"/>
                  <a:gd name="T7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4" name="Freeform 434">
                <a:extLst>
                  <a:ext uri="{FF2B5EF4-FFF2-40B4-BE49-F238E27FC236}">
                    <a16:creationId xmlns:a16="http://schemas.microsoft.com/office/drawing/2014/main" id="{73F5CC9A-3E26-483E-869D-EF363F48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470"/>
                <a:ext cx="9" cy="22"/>
              </a:xfrm>
              <a:custGeom>
                <a:avLst/>
                <a:gdLst>
                  <a:gd name="T0" fmla="*/ 5 w 9"/>
                  <a:gd name="T1" fmla="*/ 22 h 22"/>
                  <a:gd name="T2" fmla="*/ 0 w 9"/>
                  <a:gd name="T3" fmla="*/ 22 h 22"/>
                  <a:gd name="T4" fmla="*/ 0 w 9"/>
                  <a:gd name="T5" fmla="*/ 20 h 22"/>
                  <a:gd name="T6" fmla="*/ 0 w 9"/>
                  <a:gd name="T7" fmla="*/ 16 h 22"/>
                  <a:gd name="T8" fmla="*/ 0 w 9"/>
                  <a:gd name="T9" fmla="*/ 13 h 22"/>
                  <a:gd name="T10" fmla="*/ 0 w 9"/>
                  <a:gd name="T11" fmla="*/ 11 h 22"/>
                  <a:gd name="T12" fmla="*/ 0 w 9"/>
                  <a:gd name="T13" fmla="*/ 11 h 22"/>
                  <a:gd name="T14" fmla="*/ 0 w 9"/>
                  <a:gd name="T15" fmla="*/ 11 h 22"/>
                  <a:gd name="T16" fmla="*/ 0 w 9"/>
                  <a:gd name="T17" fmla="*/ 9 h 22"/>
                  <a:gd name="T18" fmla="*/ 0 w 9"/>
                  <a:gd name="T19" fmla="*/ 7 h 22"/>
                  <a:gd name="T20" fmla="*/ 0 w 9"/>
                  <a:gd name="T21" fmla="*/ 7 h 22"/>
                  <a:gd name="T22" fmla="*/ 0 w 9"/>
                  <a:gd name="T23" fmla="*/ 4 h 22"/>
                  <a:gd name="T24" fmla="*/ 0 w 9"/>
                  <a:gd name="T25" fmla="*/ 2 h 22"/>
                  <a:gd name="T26" fmla="*/ 3 w 9"/>
                  <a:gd name="T27" fmla="*/ 2 h 22"/>
                  <a:gd name="T28" fmla="*/ 5 w 9"/>
                  <a:gd name="T29" fmla="*/ 2 h 22"/>
                  <a:gd name="T30" fmla="*/ 7 w 9"/>
                  <a:gd name="T31" fmla="*/ 0 h 22"/>
                  <a:gd name="T32" fmla="*/ 7 w 9"/>
                  <a:gd name="T33" fmla="*/ 0 h 22"/>
                  <a:gd name="T34" fmla="*/ 9 w 9"/>
                  <a:gd name="T35" fmla="*/ 0 h 22"/>
                  <a:gd name="T36" fmla="*/ 9 w 9"/>
                  <a:gd name="T37" fmla="*/ 4 h 22"/>
                  <a:gd name="T38" fmla="*/ 9 w 9"/>
                  <a:gd name="T39" fmla="*/ 7 h 22"/>
                  <a:gd name="T40" fmla="*/ 9 w 9"/>
                  <a:gd name="T41" fmla="*/ 7 h 22"/>
                  <a:gd name="T42" fmla="*/ 7 w 9"/>
                  <a:gd name="T43" fmla="*/ 16 h 22"/>
                  <a:gd name="T44" fmla="*/ 7 w 9"/>
                  <a:gd name="T45" fmla="*/ 16 h 22"/>
                  <a:gd name="T46" fmla="*/ 5 w 9"/>
                  <a:gd name="T47" fmla="*/ 16 h 22"/>
                  <a:gd name="T48" fmla="*/ 5 w 9"/>
                  <a:gd name="T49" fmla="*/ 18 h 22"/>
                  <a:gd name="T50" fmla="*/ 5 w 9"/>
                  <a:gd name="T5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" h="22">
                    <a:moveTo>
                      <a:pt x="5" y="22"/>
                    </a:moveTo>
                    <a:lnTo>
                      <a:pt x="0" y="22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5" name="Freeform 435">
                <a:extLst>
                  <a:ext uri="{FF2B5EF4-FFF2-40B4-BE49-F238E27FC236}">
                    <a16:creationId xmlns:a16="http://schemas.microsoft.com/office/drawing/2014/main" id="{B1EA14F2-2CB1-49AC-B1CA-A29C0276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472"/>
                <a:ext cx="31" cy="11"/>
              </a:xfrm>
              <a:custGeom>
                <a:avLst/>
                <a:gdLst>
                  <a:gd name="T0" fmla="*/ 0 w 31"/>
                  <a:gd name="T1" fmla="*/ 0 h 11"/>
                  <a:gd name="T2" fmla="*/ 2 w 31"/>
                  <a:gd name="T3" fmla="*/ 0 h 11"/>
                  <a:gd name="T4" fmla="*/ 2 w 31"/>
                  <a:gd name="T5" fmla="*/ 0 h 11"/>
                  <a:gd name="T6" fmla="*/ 2 w 31"/>
                  <a:gd name="T7" fmla="*/ 0 h 11"/>
                  <a:gd name="T8" fmla="*/ 4 w 31"/>
                  <a:gd name="T9" fmla="*/ 0 h 11"/>
                  <a:gd name="T10" fmla="*/ 4 w 31"/>
                  <a:gd name="T11" fmla="*/ 0 h 11"/>
                  <a:gd name="T12" fmla="*/ 6 w 31"/>
                  <a:gd name="T13" fmla="*/ 0 h 11"/>
                  <a:gd name="T14" fmla="*/ 6 w 31"/>
                  <a:gd name="T15" fmla="*/ 0 h 11"/>
                  <a:gd name="T16" fmla="*/ 9 w 31"/>
                  <a:gd name="T17" fmla="*/ 0 h 11"/>
                  <a:gd name="T18" fmla="*/ 11 w 31"/>
                  <a:gd name="T19" fmla="*/ 0 h 11"/>
                  <a:gd name="T20" fmla="*/ 13 w 31"/>
                  <a:gd name="T21" fmla="*/ 0 h 11"/>
                  <a:gd name="T22" fmla="*/ 13 w 31"/>
                  <a:gd name="T23" fmla="*/ 0 h 11"/>
                  <a:gd name="T24" fmla="*/ 13 w 31"/>
                  <a:gd name="T25" fmla="*/ 0 h 11"/>
                  <a:gd name="T26" fmla="*/ 15 w 31"/>
                  <a:gd name="T27" fmla="*/ 0 h 11"/>
                  <a:gd name="T28" fmla="*/ 18 w 31"/>
                  <a:gd name="T29" fmla="*/ 0 h 11"/>
                  <a:gd name="T30" fmla="*/ 20 w 31"/>
                  <a:gd name="T31" fmla="*/ 0 h 11"/>
                  <a:gd name="T32" fmla="*/ 22 w 31"/>
                  <a:gd name="T33" fmla="*/ 0 h 11"/>
                  <a:gd name="T34" fmla="*/ 24 w 31"/>
                  <a:gd name="T35" fmla="*/ 0 h 11"/>
                  <a:gd name="T36" fmla="*/ 27 w 31"/>
                  <a:gd name="T37" fmla="*/ 0 h 11"/>
                  <a:gd name="T38" fmla="*/ 29 w 31"/>
                  <a:gd name="T39" fmla="*/ 0 h 11"/>
                  <a:gd name="T40" fmla="*/ 31 w 31"/>
                  <a:gd name="T41" fmla="*/ 0 h 11"/>
                  <a:gd name="T42" fmla="*/ 31 w 31"/>
                  <a:gd name="T43" fmla="*/ 5 h 11"/>
                  <a:gd name="T44" fmla="*/ 31 w 31"/>
                  <a:gd name="T45" fmla="*/ 7 h 11"/>
                  <a:gd name="T46" fmla="*/ 31 w 31"/>
                  <a:gd name="T47" fmla="*/ 9 h 11"/>
                  <a:gd name="T48" fmla="*/ 31 w 31"/>
                  <a:gd name="T49" fmla="*/ 11 h 11"/>
                  <a:gd name="T50" fmla="*/ 27 w 31"/>
                  <a:gd name="T51" fmla="*/ 11 h 11"/>
                  <a:gd name="T52" fmla="*/ 24 w 31"/>
                  <a:gd name="T53" fmla="*/ 11 h 11"/>
                  <a:gd name="T54" fmla="*/ 22 w 31"/>
                  <a:gd name="T55" fmla="*/ 11 h 11"/>
                  <a:gd name="T56" fmla="*/ 20 w 31"/>
                  <a:gd name="T57" fmla="*/ 11 h 11"/>
                  <a:gd name="T58" fmla="*/ 18 w 31"/>
                  <a:gd name="T59" fmla="*/ 11 h 11"/>
                  <a:gd name="T60" fmla="*/ 15 w 31"/>
                  <a:gd name="T61" fmla="*/ 11 h 11"/>
                  <a:gd name="T62" fmla="*/ 13 w 31"/>
                  <a:gd name="T63" fmla="*/ 11 h 11"/>
                  <a:gd name="T64" fmla="*/ 13 w 31"/>
                  <a:gd name="T65" fmla="*/ 11 h 11"/>
                  <a:gd name="T66" fmla="*/ 11 w 31"/>
                  <a:gd name="T67" fmla="*/ 11 h 11"/>
                  <a:gd name="T68" fmla="*/ 9 w 31"/>
                  <a:gd name="T69" fmla="*/ 11 h 11"/>
                  <a:gd name="T70" fmla="*/ 6 w 31"/>
                  <a:gd name="T71" fmla="*/ 11 h 11"/>
                  <a:gd name="T72" fmla="*/ 4 w 31"/>
                  <a:gd name="T73" fmla="*/ 11 h 11"/>
                  <a:gd name="T74" fmla="*/ 0 w 31"/>
                  <a:gd name="T75" fmla="*/ 11 h 11"/>
                  <a:gd name="T76" fmla="*/ 0 w 31"/>
                  <a:gd name="T77" fmla="*/ 9 h 11"/>
                  <a:gd name="T78" fmla="*/ 0 w 31"/>
                  <a:gd name="T79" fmla="*/ 7 h 11"/>
                  <a:gd name="T80" fmla="*/ 0 w 31"/>
                  <a:gd name="T81" fmla="*/ 5 h 11"/>
                  <a:gd name="T82" fmla="*/ 0 w 31"/>
                  <a:gd name="T83" fmla="*/ 5 h 11"/>
                  <a:gd name="T84" fmla="*/ 0 w 31"/>
                  <a:gd name="T8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27" y="11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6" name="Freeform 436">
                <a:extLst>
                  <a:ext uri="{FF2B5EF4-FFF2-40B4-BE49-F238E27FC236}">
                    <a16:creationId xmlns:a16="http://schemas.microsoft.com/office/drawing/2014/main" id="{5C0CF80A-9BB4-4635-88D6-BB679FF42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450"/>
                <a:ext cx="9" cy="20"/>
              </a:xfrm>
              <a:custGeom>
                <a:avLst/>
                <a:gdLst>
                  <a:gd name="T0" fmla="*/ 0 w 9"/>
                  <a:gd name="T1" fmla="*/ 20 h 20"/>
                  <a:gd name="T2" fmla="*/ 0 w 9"/>
                  <a:gd name="T3" fmla="*/ 15 h 20"/>
                  <a:gd name="T4" fmla="*/ 0 w 9"/>
                  <a:gd name="T5" fmla="*/ 13 h 20"/>
                  <a:gd name="T6" fmla="*/ 0 w 9"/>
                  <a:gd name="T7" fmla="*/ 11 h 20"/>
                  <a:gd name="T8" fmla="*/ 0 w 9"/>
                  <a:gd name="T9" fmla="*/ 9 h 20"/>
                  <a:gd name="T10" fmla="*/ 0 w 9"/>
                  <a:gd name="T11" fmla="*/ 6 h 20"/>
                  <a:gd name="T12" fmla="*/ 0 w 9"/>
                  <a:gd name="T13" fmla="*/ 6 h 20"/>
                  <a:gd name="T14" fmla="*/ 0 w 9"/>
                  <a:gd name="T15" fmla="*/ 4 h 20"/>
                  <a:gd name="T16" fmla="*/ 0 w 9"/>
                  <a:gd name="T17" fmla="*/ 0 h 20"/>
                  <a:gd name="T18" fmla="*/ 2 w 9"/>
                  <a:gd name="T19" fmla="*/ 0 h 20"/>
                  <a:gd name="T20" fmla="*/ 4 w 9"/>
                  <a:gd name="T21" fmla="*/ 0 h 20"/>
                  <a:gd name="T22" fmla="*/ 6 w 9"/>
                  <a:gd name="T23" fmla="*/ 0 h 20"/>
                  <a:gd name="T24" fmla="*/ 6 w 9"/>
                  <a:gd name="T25" fmla="*/ 0 h 20"/>
                  <a:gd name="T26" fmla="*/ 9 w 9"/>
                  <a:gd name="T27" fmla="*/ 0 h 20"/>
                  <a:gd name="T28" fmla="*/ 9 w 9"/>
                  <a:gd name="T29" fmla="*/ 4 h 20"/>
                  <a:gd name="T30" fmla="*/ 9 w 9"/>
                  <a:gd name="T31" fmla="*/ 6 h 20"/>
                  <a:gd name="T32" fmla="*/ 9 w 9"/>
                  <a:gd name="T33" fmla="*/ 9 h 20"/>
                  <a:gd name="T34" fmla="*/ 9 w 9"/>
                  <a:gd name="T35" fmla="*/ 11 h 20"/>
                  <a:gd name="T36" fmla="*/ 9 w 9"/>
                  <a:gd name="T37" fmla="*/ 13 h 20"/>
                  <a:gd name="T38" fmla="*/ 9 w 9"/>
                  <a:gd name="T39" fmla="*/ 15 h 20"/>
                  <a:gd name="T40" fmla="*/ 9 w 9"/>
                  <a:gd name="T41" fmla="*/ 20 h 20"/>
                  <a:gd name="T42" fmla="*/ 6 w 9"/>
                  <a:gd name="T43" fmla="*/ 20 h 20"/>
                  <a:gd name="T44" fmla="*/ 4 w 9"/>
                  <a:gd name="T45" fmla="*/ 20 h 20"/>
                  <a:gd name="T46" fmla="*/ 2 w 9"/>
                  <a:gd name="T47" fmla="*/ 20 h 20"/>
                  <a:gd name="T48" fmla="*/ 0 w 9"/>
                  <a:gd name="T4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0">
                    <a:moveTo>
                      <a:pt x="0" y="20"/>
                    </a:move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7" name="Freeform 437">
                <a:extLst>
                  <a:ext uri="{FF2B5EF4-FFF2-40B4-BE49-F238E27FC236}">
                    <a16:creationId xmlns:a16="http://schemas.microsoft.com/office/drawing/2014/main" id="{263FBE55-4041-46DA-9E63-63BC285FE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447"/>
                <a:ext cx="9" cy="23"/>
              </a:xfrm>
              <a:custGeom>
                <a:avLst/>
                <a:gdLst>
                  <a:gd name="T0" fmla="*/ 0 w 9"/>
                  <a:gd name="T1" fmla="*/ 3 h 23"/>
                  <a:gd name="T2" fmla="*/ 2 w 9"/>
                  <a:gd name="T3" fmla="*/ 0 h 23"/>
                  <a:gd name="T4" fmla="*/ 4 w 9"/>
                  <a:gd name="T5" fmla="*/ 0 h 23"/>
                  <a:gd name="T6" fmla="*/ 7 w 9"/>
                  <a:gd name="T7" fmla="*/ 0 h 23"/>
                  <a:gd name="T8" fmla="*/ 9 w 9"/>
                  <a:gd name="T9" fmla="*/ 0 h 23"/>
                  <a:gd name="T10" fmla="*/ 9 w 9"/>
                  <a:gd name="T11" fmla="*/ 7 h 23"/>
                  <a:gd name="T12" fmla="*/ 9 w 9"/>
                  <a:gd name="T13" fmla="*/ 9 h 23"/>
                  <a:gd name="T14" fmla="*/ 9 w 9"/>
                  <a:gd name="T15" fmla="*/ 9 h 23"/>
                  <a:gd name="T16" fmla="*/ 9 w 9"/>
                  <a:gd name="T17" fmla="*/ 12 h 23"/>
                  <a:gd name="T18" fmla="*/ 9 w 9"/>
                  <a:gd name="T19" fmla="*/ 12 h 23"/>
                  <a:gd name="T20" fmla="*/ 9 w 9"/>
                  <a:gd name="T21" fmla="*/ 14 h 23"/>
                  <a:gd name="T22" fmla="*/ 9 w 9"/>
                  <a:gd name="T23" fmla="*/ 14 h 23"/>
                  <a:gd name="T24" fmla="*/ 9 w 9"/>
                  <a:gd name="T25" fmla="*/ 14 h 23"/>
                  <a:gd name="T26" fmla="*/ 9 w 9"/>
                  <a:gd name="T27" fmla="*/ 16 h 23"/>
                  <a:gd name="T28" fmla="*/ 9 w 9"/>
                  <a:gd name="T29" fmla="*/ 16 h 23"/>
                  <a:gd name="T30" fmla="*/ 9 w 9"/>
                  <a:gd name="T31" fmla="*/ 18 h 23"/>
                  <a:gd name="T32" fmla="*/ 9 w 9"/>
                  <a:gd name="T33" fmla="*/ 18 h 23"/>
                  <a:gd name="T34" fmla="*/ 9 w 9"/>
                  <a:gd name="T35" fmla="*/ 18 h 23"/>
                  <a:gd name="T36" fmla="*/ 9 w 9"/>
                  <a:gd name="T37" fmla="*/ 21 h 23"/>
                  <a:gd name="T38" fmla="*/ 9 w 9"/>
                  <a:gd name="T39" fmla="*/ 23 h 23"/>
                  <a:gd name="T40" fmla="*/ 7 w 9"/>
                  <a:gd name="T41" fmla="*/ 23 h 23"/>
                  <a:gd name="T42" fmla="*/ 4 w 9"/>
                  <a:gd name="T43" fmla="*/ 23 h 23"/>
                  <a:gd name="T44" fmla="*/ 2 w 9"/>
                  <a:gd name="T45" fmla="*/ 23 h 23"/>
                  <a:gd name="T46" fmla="*/ 0 w 9"/>
                  <a:gd name="T47" fmla="*/ 23 h 23"/>
                  <a:gd name="T48" fmla="*/ 0 w 9"/>
                  <a:gd name="T49" fmla="*/ 21 h 23"/>
                  <a:gd name="T50" fmla="*/ 0 w 9"/>
                  <a:gd name="T51" fmla="*/ 18 h 23"/>
                  <a:gd name="T52" fmla="*/ 0 w 9"/>
                  <a:gd name="T53" fmla="*/ 16 h 23"/>
                  <a:gd name="T54" fmla="*/ 0 w 9"/>
                  <a:gd name="T55" fmla="*/ 9 h 23"/>
                  <a:gd name="T56" fmla="*/ 0 w 9"/>
                  <a:gd name="T57" fmla="*/ 9 h 23"/>
                  <a:gd name="T58" fmla="*/ 0 w 9"/>
                  <a:gd name="T59" fmla="*/ 7 h 23"/>
                  <a:gd name="T60" fmla="*/ 0 w 9"/>
                  <a:gd name="T61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3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8" name="Freeform 438">
                <a:extLst>
                  <a:ext uri="{FF2B5EF4-FFF2-40B4-BE49-F238E27FC236}">
                    <a16:creationId xmlns:a16="http://schemas.microsoft.com/office/drawing/2014/main" id="{D0126410-8771-4EEE-97EB-479E1045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447"/>
                <a:ext cx="9" cy="23"/>
              </a:xfrm>
              <a:custGeom>
                <a:avLst/>
                <a:gdLst>
                  <a:gd name="T0" fmla="*/ 9 w 9"/>
                  <a:gd name="T1" fmla="*/ 0 h 23"/>
                  <a:gd name="T2" fmla="*/ 9 w 9"/>
                  <a:gd name="T3" fmla="*/ 5 h 23"/>
                  <a:gd name="T4" fmla="*/ 9 w 9"/>
                  <a:gd name="T5" fmla="*/ 5 h 23"/>
                  <a:gd name="T6" fmla="*/ 9 w 9"/>
                  <a:gd name="T7" fmla="*/ 7 h 23"/>
                  <a:gd name="T8" fmla="*/ 9 w 9"/>
                  <a:gd name="T9" fmla="*/ 7 h 23"/>
                  <a:gd name="T10" fmla="*/ 9 w 9"/>
                  <a:gd name="T11" fmla="*/ 12 h 23"/>
                  <a:gd name="T12" fmla="*/ 9 w 9"/>
                  <a:gd name="T13" fmla="*/ 14 h 23"/>
                  <a:gd name="T14" fmla="*/ 9 w 9"/>
                  <a:gd name="T15" fmla="*/ 16 h 23"/>
                  <a:gd name="T16" fmla="*/ 9 w 9"/>
                  <a:gd name="T17" fmla="*/ 18 h 23"/>
                  <a:gd name="T18" fmla="*/ 9 w 9"/>
                  <a:gd name="T19" fmla="*/ 23 h 23"/>
                  <a:gd name="T20" fmla="*/ 7 w 9"/>
                  <a:gd name="T21" fmla="*/ 23 h 23"/>
                  <a:gd name="T22" fmla="*/ 7 w 9"/>
                  <a:gd name="T23" fmla="*/ 23 h 23"/>
                  <a:gd name="T24" fmla="*/ 5 w 9"/>
                  <a:gd name="T25" fmla="*/ 23 h 23"/>
                  <a:gd name="T26" fmla="*/ 2 w 9"/>
                  <a:gd name="T27" fmla="*/ 23 h 23"/>
                  <a:gd name="T28" fmla="*/ 0 w 9"/>
                  <a:gd name="T29" fmla="*/ 23 h 23"/>
                  <a:gd name="T30" fmla="*/ 0 w 9"/>
                  <a:gd name="T31" fmla="*/ 18 h 23"/>
                  <a:gd name="T32" fmla="*/ 0 w 9"/>
                  <a:gd name="T33" fmla="*/ 18 h 23"/>
                  <a:gd name="T34" fmla="*/ 0 w 9"/>
                  <a:gd name="T35" fmla="*/ 16 h 23"/>
                  <a:gd name="T36" fmla="*/ 0 w 9"/>
                  <a:gd name="T37" fmla="*/ 14 h 23"/>
                  <a:gd name="T38" fmla="*/ 0 w 9"/>
                  <a:gd name="T39" fmla="*/ 12 h 23"/>
                  <a:gd name="T40" fmla="*/ 0 w 9"/>
                  <a:gd name="T41" fmla="*/ 12 h 23"/>
                  <a:gd name="T42" fmla="*/ 0 w 9"/>
                  <a:gd name="T43" fmla="*/ 9 h 23"/>
                  <a:gd name="T44" fmla="*/ 0 w 9"/>
                  <a:gd name="T45" fmla="*/ 9 h 23"/>
                  <a:gd name="T46" fmla="*/ 0 w 9"/>
                  <a:gd name="T47" fmla="*/ 0 h 23"/>
                  <a:gd name="T48" fmla="*/ 2 w 9"/>
                  <a:gd name="T49" fmla="*/ 0 h 23"/>
                  <a:gd name="T50" fmla="*/ 5 w 9"/>
                  <a:gd name="T51" fmla="*/ 0 h 23"/>
                  <a:gd name="T52" fmla="*/ 7 w 9"/>
                  <a:gd name="T53" fmla="*/ 0 h 23"/>
                  <a:gd name="T54" fmla="*/ 9 w 9"/>
                  <a:gd name="T5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23">
                    <a:moveTo>
                      <a:pt x="9" y="0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9" name="Freeform 439">
                <a:extLst>
                  <a:ext uri="{FF2B5EF4-FFF2-40B4-BE49-F238E27FC236}">
                    <a16:creationId xmlns:a16="http://schemas.microsoft.com/office/drawing/2014/main" id="{F2B3168D-A8FD-4264-B038-8453D6E24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447"/>
                <a:ext cx="12" cy="23"/>
              </a:xfrm>
              <a:custGeom>
                <a:avLst/>
                <a:gdLst>
                  <a:gd name="T0" fmla="*/ 0 w 12"/>
                  <a:gd name="T1" fmla="*/ 23 h 23"/>
                  <a:gd name="T2" fmla="*/ 0 w 12"/>
                  <a:gd name="T3" fmla="*/ 23 h 23"/>
                  <a:gd name="T4" fmla="*/ 0 w 12"/>
                  <a:gd name="T5" fmla="*/ 9 h 23"/>
                  <a:gd name="T6" fmla="*/ 0 w 12"/>
                  <a:gd name="T7" fmla="*/ 7 h 23"/>
                  <a:gd name="T8" fmla="*/ 0 w 12"/>
                  <a:gd name="T9" fmla="*/ 5 h 23"/>
                  <a:gd name="T10" fmla="*/ 0 w 12"/>
                  <a:gd name="T11" fmla="*/ 3 h 23"/>
                  <a:gd name="T12" fmla="*/ 0 w 12"/>
                  <a:gd name="T13" fmla="*/ 0 h 23"/>
                  <a:gd name="T14" fmla="*/ 3 w 12"/>
                  <a:gd name="T15" fmla="*/ 0 h 23"/>
                  <a:gd name="T16" fmla="*/ 5 w 12"/>
                  <a:gd name="T17" fmla="*/ 0 h 23"/>
                  <a:gd name="T18" fmla="*/ 7 w 12"/>
                  <a:gd name="T19" fmla="*/ 0 h 23"/>
                  <a:gd name="T20" fmla="*/ 10 w 12"/>
                  <a:gd name="T21" fmla="*/ 0 h 23"/>
                  <a:gd name="T22" fmla="*/ 12 w 12"/>
                  <a:gd name="T23" fmla="*/ 5 h 23"/>
                  <a:gd name="T24" fmla="*/ 12 w 12"/>
                  <a:gd name="T25" fmla="*/ 7 h 23"/>
                  <a:gd name="T26" fmla="*/ 12 w 12"/>
                  <a:gd name="T27" fmla="*/ 7 h 23"/>
                  <a:gd name="T28" fmla="*/ 12 w 12"/>
                  <a:gd name="T29" fmla="*/ 9 h 23"/>
                  <a:gd name="T30" fmla="*/ 12 w 12"/>
                  <a:gd name="T31" fmla="*/ 14 h 23"/>
                  <a:gd name="T32" fmla="*/ 12 w 12"/>
                  <a:gd name="T33" fmla="*/ 16 h 23"/>
                  <a:gd name="T34" fmla="*/ 12 w 12"/>
                  <a:gd name="T35" fmla="*/ 23 h 23"/>
                  <a:gd name="T36" fmla="*/ 10 w 12"/>
                  <a:gd name="T37" fmla="*/ 23 h 23"/>
                  <a:gd name="T38" fmla="*/ 7 w 12"/>
                  <a:gd name="T39" fmla="*/ 23 h 23"/>
                  <a:gd name="T40" fmla="*/ 7 w 12"/>
                  <a:gd name="T41" fmla="*/ 23 h 23"/>
                  <a:gd name="T42" fmla="*/ 5 w 12"/>
                  <a:gd name="T43" fmla="*/ 23 h 23"/>
                  <a:gd name="T44" fmla="*/ 3 w 12"/>
                  <a:gd name="T45" fmla="*/ 23 h 23"/>
                  <a:gd name="T46" fmla="*/ 0 w 12"/>
                  <a:gd name="T4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0" name="Freeform 440">
                <a:extLst>
                  <a:ext uri="{FF2B5EF4-FFF2-40B4-BE49-F238E27FC236}">
                    <a16:creationId xmlns:a16="http://schemas.microsoft.com/office/drawing/2014/main" id="{6501CA94-13E5-4337-8991-FBF428910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447"/>
                <a:ext cx="11" cy="23"/>
              </a:xfrm>
              <a:custGeom>
                <a:avLst/>
                <a:gdLst>
                  <a:gd name="T0" fmla="*/ 0 w 11"/>
                  <a:gd name="T1" fmla="*/ 0 h 23"/>
                  <a:gd name="T2" fmla="*/ 4 w 11"/>
                  <a:gd name="T3" fmla="*/ 0 h 23"/>
                  <a:gd name="T4" fmla="*/ 7 w 11"/>
                  <a:gd name="T5" fmla="*/ 0 h 23"/>
                  <a:gd name="T6" fmla="*/ 9 w 11"/>
                  <a:gd name="T7" fmla="*/ 0 h 23"/>
                  <a:gd name="T8" fmla="*/ 11 w 11"/>
                  <a:gd name="T9" fmla="*/ 0 h 23"/>
                  <a:gd name="T10" fmla="*/ 11 w 11"/>
                  <a:gd name="T11" fmla="*/ 5 h 23"/>
                  <a:gd name="T12" fmla="*/ 11 w 11"/>
                  <a:gd name="T13" fmla="*/ 7 h 23"/>
                  <a:gd name="T14" fmla="*/ 11 w 11"/>
                  <a:gd name="T15" fmla="*/ 7 h 23"/>
                  <a:gd name="T16" fmla="*/ 11 w 11"/>
                  <a:gd name="T17" fmla="*/ 9 h 23"/>
                  <a:gd name="T18" fmla="*/ 11 w 11"/>
                  <a:gd name="T19" fmla="*/ 14 h 23"/>
                  <a:gd name="T20" fmla="*/ 11 w 11"/>
                  <a:gd name="T21" fmla="*/ 16 h 23"/>
                  <a:gd name="T22" fmla="*/ 11 w 11"/>
                  <a:gd name="T23" fmla="*/ 16 h 23"/>
                  <a:gd name="T24" fmla="*/ 11 w 11"/>
                  <a:gd name="T25" fmla="*/ 18 h 23"/>
                  <a:gd name="T26" fmla="*/ 11 w 11"/>
                  <a:gd name="T27" fmla="*/ 21 h 23"/>
                  <a:gd name="T28" fmla="*/ 11 w 11"/>
                  <a:gd name="T29" fmla="*/ 21 h 23"/>
                  <a:gd name="T30" fmla="*/ 9 w 11"/>
                  <a:gd name="T31" fmla="*/ 23 h 23"/>
                  <a:gd name="T32" fmla="*/ 7 w 11"/>
                  <a:gd name="T33" fmla="*/ 23 h 23"/>
                  <a:gd name="T34" fmla="*/ 7 w 11"/>
                  <a:gd name="T35" fmla="*/ 23 h 23"/>
                  <a:gd name="T36" fmla="*/ 4 w 11"/>
                  <a:gd name="T37" fmla="*/ 23 h 23"/>
                  <a:gd name="T38" fmla="*/ 4 w 11"/>
                  <a:gd name="T39" fmla="*/ 23 h 23"/>
                  <a:gd name="T40" fmla="*/ 2 w 11"/>
                  <a:gd name="T41" fmla="*/ 23 h 23"/>
                  <a:gd name="T42" fmla="*/ 0 w 11"/>
                  <a:gd name="T43" fmla="*/ 21 h 23"/>
                  <a:gd name="T44" fmla="*/ 0 w 11"/>
                  <a:gd name="T45" fmla="*/ 18 h 23"/>
                  <a:gd name="T46" fmla="*/ 2 w 11"/>
                  <a:gd name="T47" fmla="*/ 16 h 23"/>
                  <a:gd name="T48" fmla="*/ 0 w 11"/>
                  <a:gd name="T49" fmla="*/ 14 h 23"/>
                  <a:gd name="T50" fmla="*/ 0 w 11"/>
                  <a:gd name="T51" fmla="*/ 12 h 23"/>
                  <a:gd name="T52" fmla="*/ 0 w 11"/>
                  <a:gd name="T53" fmla="*/ 9 h 23"/>
                  <a:gd name="T54" fmla="*/ 0 w 11"/>
                  <a:gd name="T55" fmla="*/ 9 h 23"/>
                  <a:gd name="T56" fmla="*/ 0 w 11"/>
                  <a:gd name="T57" fmla="*/ 7 h 23"/>
                  <a:gd name="T58" fmla="*/ 0 w 11"/>
                  <a:gd name="T59" fmla="*/ 5 h 23"/>
                  <a:gd name="T60" fmla="*/ 0 w 11"/>
                  <a:gd name="T61" fmla="*/ 5 h 23"/>
                  <a:gd name="T62" fmla="*/ 0 w 11"/>
                  <a:gd name="T63" fmla="*/ 3 h 23"/>
                  <a:gd name="T64" fmla="*/ 0 w 11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23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1" name="Freeform 441">
                <a:extLst>
                  <a:ext uri="{FF2B5EF4-FFF2-40B4-BE49-F238E27FC236}">
                    <a16:creationId xmlns:a16="http://schemas.microsoft.com/office/drawing/2014/main" id="{B88D031F-DFB0-437C-BBF8-944E909AF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4" y="2447"/>
                <a:ext cx="21" cy="25"/>
              </a:xfrm>
              <a:custGeom>
                <a:avLst/>
                <a:gdLst>
                  <a:gd name="T0" fmla="*/ 9 w 21"/>
                  <a:gd name="T1" fmla="*/ 0 h 25"/>
                  <a:gd name="T2" fmla="*/ 9 w 21"/>
                  <a:gd name="T3" fmla="*/ 5 h 25"/>
                  <a:gd name="T4" fmla="*/ 9 w 21"/>
                  <a:gd name="T5" fmla="*/ 7 h 25"/>
                  <a:gd name="T6" fmla="*/ 9 w 21"/>
                  <a:gd name="T7" fmla="*/ 9 h 25"/>
                  <a:gd name="T8" fmla="*/ 9 w 21"/>
                  <a:gd name="T9" fmla="*/ 12 h 25"/>
                  <a:gd name="T10" fmla="*/ 9 w 21"/>
                  <a:gd name="T11" fmla="*/ 14 h 25"/>
                  <a:gd name="T12" fmla="*/ 9 w 21"/>
                  <a:gd name="T13" fmla="*/ 16 h 25"/>
                  <a:gd name="T14" fmla="*/ 9 w 21"/>
                  <a:gd name="T15" fmla="*/ 18 h 25"/>
                  <a:gd name="T16" fmla="*/ 9 w 21"/>
                  <a:gd name="T17" fmla="*/ 21 h 25"/>
                  <a:gd name="T18" fmla="*/ 7 w 21"/>
                  <a:gd name="T19" fmla="*/ 21 h 25"/>
                  <a:gd name="T20" fmla="*/ 3 w 21"/>
                  <a:gd name="T21" fmla="*/ 21 h 25"/>
                  <a:gd name="T22" fmla="*/ 0 w 21"/>
                  <a:gd name="T23" fmla="*/ 21 h 25"/>
                  <a:gd name="T24" fmla="*/ 0 w 21"/>
                  <a:gd name="T25" fmla="*/ 21 h 25"/>
                  <a:gd name="T26" fmla="*/ 0 w 21"/>
                  <a:gd name="T27" fmla="*/ 18 h 25"/>
                  <a:gd name="T28" fmla="*/ 0 w 21"/>
                  <a:gd name="T29" fmla="*/ 18 h 25"/>
                  <a:gd name="T30" fmla="*/ 0 w 21"/>
                  <a:gd name="T31" fmla="*/ 16 h 25"/>
                  <a:gd name="T32" fmla="*/ 0 w 21"/>
                  <a:gd name="T33" fmla="*/ 14 h 25"/>
                  <a:gd name="T34" fmla="*/ 0 w 21"/>
                  <a:gd name="T35" fmla="*/ 12 h 25"/>
                  <a:gd name="T36" fmla="*/ 0 w 21"/>
                  <a:gd name="T37" fmla="*/ 9 h 25"/>
                  <a:gd name="T38" fmla="*/ 0 w 21"/>
                  <a:gd name="T39" fmla="*/ 7 h 25"/>
                  <a:gd name="T40" fmla="*/ 0 w 21"/>
                  <a:gd name="T41" fmla="*/ 0 h 25"/>
                  <a:gd name="T42" fmla="*/ 3 w 21"/>
                  <a:gd name="T43" fmla="*/ 0 h 25"/>
                  <a:gd name="T44" fmla="*/ 5 w 21"/>
                  <a:gd name="T45" fmla="*/ 0 h 25"/>
                  <a:gd name="T46" fmla="*/ 5 w 21"/>
                  <a:gd name="T47" fmla="*/ 0 h 25"/>
                  <a:gd name="T48" fmla="*/ 7 w 21"/>
                  <a:gd name="T49" fmla="*/ 0 h 25"/>
                  <a:gd name="T50" fmla="*/ 9 w 21"/>
                  <a:gd name="T51" fmla="*/ 0 h 25"/>
                  <a:gd name="T52" fmla="*/ 18 w 21"/>
                  <a:gd name="T53" fmla="*/ 0 h 25"/>
                  <a:gd name="T54" fmla="*/ 18 w 21"/>
                  <a:gd name="T55" fmla="*/ 7 h 25"/>
                  <a:gd name="T56" fmla="*/ 21 w 21"/>
                  <a:gd name="T57" fmla="*/ 7 h 25"/>
                  <a:gd name="T58" fmla="*/ 18 w 21"/>
                  <a:gd name="T59" fmla="*/ 12 h 25"/>
                  <a:gd name="T60" fmla="*/ 16 w 21"/>
                  <a:gd name="T61" fmla="*/ 12 h 25"/>
                  <a:gd name="T62" fmla="*/ 16 w 21"/>
                  <a:gd name="T63" fmla="*/ 9 h 25"/>
                  <a:gd name="T64" fmla="*/ 12 w 21"/>
                  <a:gd name="T65" fmla="*/ 9 h 25"/>
                  <a:gd name="T66" fmla="*/ 12 w 21"/>
                  <a:gd name="T67" fmla="*/ 9 h 25"/>
                  <a:gd name="T68" fmla="*/ 12 w 21"/>
                  <a:gd name="T69" fmla="*/ 7 h 25"/>
                  <a:gd name="T70" fmla="*/ 12 w 21"/>
                  <a:gd name="T71" fmla="*/ 5 h 25"/>
                  <a:gd name="T72" fmla="*/ 12 w 21"/>
                  <a:gd name="T73" fmla="*/ 3 h 25"/>
                  <a:gd name="T74" fmla="*/ 12 w 21"/>
                  <a:gd name="T75" fmla="*/ 0 h 25"/>
                  <a:gd name="T76" fmla="*/ 16 w 21"/>
                  <a:gd name="T77" fmla="*/ 0 h 25"/>
                  <a:gd name="T78" fmla="*/ 18 w 21"/>
                  <a:gd name="T79" fmla="*/ 0 h 25"/>
                  <a:gd name="T80" fmla="*/ 16 w 21"/>
                  <a:gd name="T81" fmla="*/ 21 h 25"/>
                  <a:gd name="T82" fmla="*/ 16 w 21"/>
                  <a:gd name="T83" fmla="*/ 25 h 25"/>
                  <a:gd name="T84" fmla="*/ 14 w 21"/>
                  <a:gd name="T85" fmla="*/ 25 h 25"/>
                  <a:gd name="T86" fmla="*/ 12 w 21"/>
                  <a:gd name="T87" fmla="*/ 25 h 25"/>
                  <a:gd name="T88" fmla="*/ 12 w 21"/>
                  <a:gd name="T89" fmla="*/ 21 h 25"/>
                  <a:gd name="T90" fmla="*/ 12 w 21"/>
                  <a:gd name="T91" fmla="*/ 18 h 25"/>
                  <a:gd name="T92" fmla="*/ 16 w 21"/>
                  <a:gd name="T93" fmla="*/ 18 h 25"/>
                  <a:gd name="T94" fmla="*/ 16 w 21"/>
                  <a:gd name="T95" fmla="*/ 18 h 25"/>
                  <a:gd name="T96" fmla="*/ 16 w 21"/>
                  <a:gd name="T97" fmla="*/ 21 h 25"/>
                  <a:gd name="T98" fmla="*/ 16 w 21"/>
                  <a:gd name="T9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25">
                    <a:moveTo>
                      <a:pt x="9" y="0"/>
                    </a:move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  <a:moveTo>
                      <a:pt x="18" y="0"/>
                    </a:moveTo>
                    <a:lnTo>
                      <a:pt x="18" y="7"/>
                    </a:lnTo>
                    <a:lnTo>
                      <a:pt x="21" y="7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  <a:moveTo>
                      <a:pt x="16" y="21"/>
                    </a:moveTo>
                    <a:lnTo>
                      <a:pt x="16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21"/>
                    </a:lnTo>
                    <a:lnTo>
                      <a:pt x="12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2" name="Freeform 442">
                <a:extLst>
                  <a:ext uri="{FF2B5EF4-FFF2-40B4-BE49-F238E27FC236}">
                    <a16:creationId xmlns:a16="http://schemas.microsoft.com/office/drawing/2014/main" id="{61A27342-D16C-4887-8496-004A28357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38"/>
                <a:ext cx="57" cy="69"/>
              </a:xfrm>
              <a:custGeom>
                <a:avLst/>
                <a:gdLst>
                  <a:gd name="T0" fmla="*/ 7 w 57"/>
                  <a:gd name="T1" fmla="*/ 27 h 69"/>
                  <a:gd name="T2" fmla="*/ 7 w 57"/>
                  <a:gd name="T3" fmla="*/ 22 h 69"/>
                  <a:gd name="T4" fmla="*/ 5 w 57"/>
                  <a:gd name="T5" fmla="*/ 15 h 69"/>
                  <a:gd name="T6" fmla="*/ 5 w 57"/>
                  <a:gd name="T7" fmla="*/ 15 h 69"/>
                  <a:gd name="T8" fmla="*/ 2 w 57"/>
                  <a:gd name="T9" fmla="*/ 13 h 69"/>
                  <a:gd name="T10" fmla="*/ 2 w 57"/>
                  <a:gd name="T11" fmla="*/ 9 h 69"/>
                  <a:gd name="T12" fmla="*/ 2 w 57"/>
                  <a:gd name="T13" fmla="*/ 4 h 69"/>
                  <a:gd name="T14" fmla="*/ 7 w 57"/>
                  <a:gd name="T15" fmla="*/ 4 h 69"/>
                  <a:gd name="T16" fmla="*/ 9 w 57"/>
                  <a:gd name="T17" fmla="*/ 4 h 69"/>
                  <a:gd name="T18" fmla="*/ 16 w 57"/>
                  <a:gd name="T19" fmla="*/ 4 h 69"/>
                  <a:gd name="T20" fmla="*/ 20 w 57"/>
                  <a:gd name="T21" fmla="*/ 2 h 69"/>
                  <a:gd name="T22" fmla="*/ 25 w 57"/>
                  <a:gd name="T23" fmla="*/ 2 h 69"/>
                  <a:gd name="T24" fmla="*/ 29 w 57"/>
                  <a:gd name="T25" fmla="*/ 2 h 69"/>
                  <a:gd name="T26" fmla="*/ 36 w 57"/>
                  <a:gd name="T27" fmla="*/ 2 h 69"/>
                  <a:gd name="T28" fmla="*/ 41 w 57"/>
                  <a:gd name="T29" fmla="*/ 2 h 69"/>
                  <a:gd name="T30" fmla="*/ 45 w 57"/>
                  <a:gd name="T31" fmla="*/ 0 h 69"/>
                  <a:gd name="T32" fmla="*/ 50 w 57"/>
                  <a:gd name="T33" fmla="*/ 0 h 69"/>
                  <a:gd name="T34" fmla="*/ 52 w 57"/>
                  <a:gd name="T35" fmla="*/ 0 h 69"/>
                  <a:gd name="T36" fmla="*/ 52 w 57"/>
                  <a:gd name="T37" fmla="*/ 2 h 69"/>
                  <a:gd name="T38" fmla="*/ 52 w 57"/>
                  <a:gd name="T39" fmla="*/ 4 h 69"/>
                  <a:gd name="T40" fmla="*/ 52 w 57"/>
                  <a:gd name="T41" fmla="*/ 9 h 69"/>
                  <a:gd name="T42" fmla="*/ 52 w 57"/>
                  <a:gd name="T43" fmla="*/ 11 h 69"/>
                  <a:gd name="T44" fmla="*/ 54 w 57"/>
                  <a:gd name="T45" fmla="*/ 15 h 69"/>
                  <a:gd name="T46" fmla="*/ 54 w 57"/>
                  <a:gd name="T47" fmla="*/ 20 h 69"/>
                  <a:gd name="T48" fmla="*/ 54 w 57"/>
                  <a:gd name="T49" fmla="*/ 22 h 69"/>
                  <a:gd name="T50" fmla="*/ 54 w 57"/>
                  <a:gd name="T51" fmla="*/ 27 h 69"/>
                  <a:gd name="T52" fmla="*/ 54 w 57"/>
                  <a:gd name="T53" fmla="*/ 29 h 69"/>
                  <a:gd name="T54" fmla="*/ 54 w 57"/>
                  <a:gd name="T55" fmla="*/ 33 h 69"/>
                  <a:gd name="T56" fmla="*/ 54 w 57"/>
                  <a:gd name="T57" fmla="*/ 38 h 69"/>
                  <a:gd name="T58" fmla="*/ 54 w 57"/>
                  <a:gd name="T59" fmla="*/ 40 h 69"/>
                  <a:gd name="T60" fmla="*/ 54 w 57"/>
                  <a:gd name="T61" fmla="*/ 40 h 69"/>
                  <a:gd name="T62" fmla="*/ 57 w 57"/>
                  <a:gd name="T63" fmla="*/ 40 h 69"/>
                  <a:gd name="T64" fmla="*/ 57 w 57"/>
                  <a:gd name="T65" fmla="*/ 42 h 69"/>
                  <a:gd name="T66" fmla="*/ 57 w 57"/>
                  <a:gd name="T67" fmla="*/ 45 h 69"/>
                  <a:gd name="T68" fmla="*/ 57 w 57"/>
                  <a:gd name="T69" fmla="*/ 47 h 69"/>
                  <a:gd name="T70" fmla="*/ 57 w 57"/>
                  <a:gd name="T71" fmla="*/ 51 h 69"/>
                  <a:gd name="T72" fmla="*/ 57 w 57"/>
                  <a:gd name="T73" fmla="*/ 56 h 69"/>
                  <a:gd name="T74" fmla="*/ 57 w 57"/>
                  <a:gd name="T75" fmla="*/ 58 h 69"/>
                  <a:gd name="T76" fmla="*/ 57 w 57"/>
                  <a:gd name="T77" fmla="*/ 60 h 69"/>
                  <a:gd name="T78" fmla="*/ 57 w 57"/>
                  <a:gd name="T79" fmla="*/ 63 h 69"/>
                  <a:gd name="T80" fmla="*/ 54 w 57"/>
                  <a:gd name="T81" fmla="*/ 65 h 69"/>
                  <a:gd name="T82" fmla="*/ 54 w 57"/>
                  <a:gd name="T83" fmla="*/ 65 h 69"/>
                  <a:gd name="T84" fmla="*/ 50 w 57"/>
                  <a:gd name="T85" fmla="*/ 65 h 69"/>
                  <a:gd name="T86" fmla="*/ 45 w 57"/>
                  <a:gd name="T87" fmla="*/ 67 h 69"/>
                  <a:gd name="T88" fmla="*/ 41 w 57"/>
                  <a:gd name="T89" fmla="*/ 67 h 69"/>
                  <a:gd name="T90" fmla="*/ 38 w 57"/>
                  <a:gd name="T91" fmla="*/ 67 h 69"/>
                  <a:gd name="T92" fmla="*/ 36 w 57"/>
                  <a:gd name="T93" fmla="*/ 67 h 69"/>
                  <a:gd name="T94" fmla="*/ 34 w 57"/>
                  <a:gd name="T95" fmla="*/ 67 h 69"/>
                  <a:gd name="T96" fmla="*/ 29 w 57"/>
                  <a:gd name="T97" fmla="*/ 67 h 69"/>
                  <a:gd name="T98" fmla="*/ 25 w 57"/>
                  <a:gd name="T99" fmla="*/ 67 h 69"/>
                  <a:gd name="T100" fmla="*/ 23 w 57"/>
                  <a:gd name="T101" fmla="*/ 67 h 69"/>
                  <a:gd name="T102" fmla="*/ 20 w 57"/>
                  <a:gd name="T103" fmla="*/ 65 h 69"/>
                  <a:gd name="T104" fmla="*/ 18 w 57"/>
                  <a:gd name="T105" fmla="*/ 60 h 69"/>
                  <a:gd name="T106" fmla="*/ 18 w 57"/>
                  <a:gd name="T107" fmla="*/ 56 h 69"/>
                  <a:gd name="T108" fmla="*/ 16 w 57"/>
                  <a:gd name="T109" fmla="*/ 49 h 69"/>
                  <a:gd name="T110" fmla="*/ 14 w 57"/>
                  <a:gd name="T111" fmla="*/ 45 h 69"/>
                  <a:gd name="T112" fmla="*/ 14 w 57"/>
                  <a:gd name="T113" fmla="*/ 42 h 69"/>
                  <a:gd name="T114" fmla="*/ 11 w 57"/>
                  <a:gd name="T115" fmla="*/ 36 h 69"/>
                  <a:gd name="T116" fmla="*/ 11 w 57"/>
                  <a:gd name="T117" fmla="*/ 36 h 69"/>
                  <a:gd name="T118" fmla="*/ 9 w 57"/>
                  <a:gd name="T119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" h="69">
                    <a:moveTo>
                      <a:pt x="9" y="31"/>
                    </a:moveTo>
                    <a:lnTo>
                      <a:pt x="7" y="27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4" y="15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4" y="40"/>
                    </a:lnTo>
                    <a:lnTo>
                      <a:pt x="57" y="42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7" y="47"/>
                    </a:lnTo>
                    <a:lnTo>
                      <a:pt x="57" y="47"/>
                    </a:lnTo>
                    <a:lnTo>
                      <a:pt x="57" y="51"/>
                    </a:lnTo>
                    <a:lnTo>
                      <a:pt x="57" y="51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7" y="58"/>
                    </a:lnTo>
                    <a:lnTo>
                      <a:pt x="57" y="58"/>
                    </a:lnTo>
                    <a:lnTo>
                      <a:pt x="57" y="60"/>
                    </a:lnTo>
                    <a:lnTo>
                      <a:pt x="57" y="60"/>
                    </a:lnTo>
                    <a:lnTo>
                      <a:pt x="57" y="63"/>
                    </a:lnTo>
                    <a:lnTo>
                      <a:pt x="57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0" y="65"/>
                    </a:lnTo>
                    <a:lnTo>
                      <a:pt x="48" y="65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8" y="67"/>
                    </a:lnTo>
                    <a:lnTo>
                      <a:pt x="38" y="67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2" y="67"/>
                    </a:lnTo>
                    <a:lnTo>
                      <a:pt x="29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3" y="67"/>
                    </a:lnTo>
                    <a:lnTo>
                      <a:pt x="20" y="69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6" y="54"/>
                    </a:lnTo>
                    <a:lnTo>
                      <a:pt x="16" y="49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4" y="42"/>
                    </a:lnTo>
                    <a:lnTo>
                      <a:pt x="11" y="40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9" y="3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3" name="Freeform 443">
                <a:extLst>
                  <a:ext uri="{FF2B5EF4-FFF2-40B4-BE49-F238E27FC236}">
                    <a16:creationId xmlns:a16="http://schemas.microsoft.com/office/drawing/2014/main" id="{0BBAC619-F22E-4803-80A2-0D4FBE0D9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533"/>
                <a:ext cx="61" cy="70"/>
              </a:xfrm>
              <a:custGeom>
                <a:avLst/>
                <a:gdLst>
                  <a:gd name="T0" fmla="*/ 54 w 61"/>
                  <a:gd name="T1" fmla="*/ 2 h 70"/>
                  <a:gd name="T2" fmla="*/ 54 w 61"/>
                  <a:gd name="T3" fmla="*/ 5 h 70"/>
                  <a:gd name="T4" fmla="*/ 54 w 61"/>
                  <a:gd name="T5" fmla="*/ 5 h 70"/>
                  <a:gd name="T6" fmla="*/ 57 w 61"/>
                  <a:gd name="T7" fmla="*/ 9 h 70"/>
                  <a:gd name="T8" fmla="*/ 57 w 61"/>
                  <a:gd name="T9" fmla="*/ 14 h 70"/>
                  <a:gd name="T10" fmla="*/ 57 w 61"/>
                  <a:gd name="T11" fmla="*/ 18 h 70"/>
                  <a:gd name="T12" fmla="*/ 57 w 61"/>
                  <a:gd name="T13" fmla="*/ 20 h 70"/>
                  <a:gd name="T14" fmla="*/ 57 w 61"/>
                  <a:gd name="T15" fmla="*/ 27 h 70"/>
                  <a:gd name="T16" fmla="*/ 57 w 61"/>
                  <a:gd name="T17" fmla="*/ 29 h 70"/>
                  <a:gd name="T18" fmla="*/ 59 w 61"/>
                  <a:gd name="T19" fmla="*/ 34 h 70"/>
                  <a:gd name="T20" fmla="*/ 59 w 61"/>
                  <a:gd name="T21" fmla="*/ 36 h 70"/>
                  <a:gd name="T22" fmla="*/ 59 w 61"/>
                  <a:gd name="T23" fmla="*/ 43 h 70"/>
                  <a:gd name="T24" fmla="*/ 59 w 61"/>
                  <a:gd name="T25" fmla="*/ 45 h 70"/>
                  <a:gd name="T26" fmla="*/ 59 w 61"/>
                  <a:gd name="T27" fmla="*/ 47 h 70"/>
                  <a:gd name="T28" fmla="*/ 59 w 61"/>
                  <a:gd name="T29" fmla="*/ 54 h 70"/>
                  <a:gd name="T30" fmla="*/ 61 w 61"/>
                  <a:gd name="T31" fmla="*/ 56 h 70"/>
                  <a:gd name="T32" fmla="*/ 61 w 61"/>
                  <a:gd name="T33" fmla="*/ 61 h 70"/>
                  <a:gd name="T34" fmla="*/ 61 w 61"/>
                  <a:gd name="T35" fmla="*/ 65 h 70"/>
                  <a:gd name="T36" fmla="*/ 54 w 61"/>
                  <a:gd name="T37" fmla="*/ 65 h 70"/>
                  <a:gd name="T38" fmla="*/ 50 w 61"/>
                  <a:gd name="T39" fmla="*/ 65 h 70"/>
                  <a:gd name="T40" fmla="*/ 45 w 61"/>
                  <a:gd name="T41" fmla="*/ 68 h 70"/>
                  <a:gd name="T42" fmla="*/ 41 w 61"/>
                  <a:gd name="T43" fmla="*/ 68 h 70"/>
                  <a:gd name="T44" fmla="*/ 39 w 61"/>
                  <a:gd name="T45" fmla="*/ 68 h 70"/>
                  <a:gd name="T46" fmla="*/ 36 w 61"/>
                  <a:gd name="T47" fmla="*/ 68 h 70"/>
                  <a:gd name="T48" fmla="*/ 32 w 61"/>
                  <a:gd name="T49" fmla="*/ 68 h 70"/>
                  <a:gd name="T50" fmla="*/ 27 w 61"/>
                  <a:gd name="T51" fmla="*/ 68 h 70"/>
                  <a:gd name="T52" fmla="*/ 23 w 61"/>
                  <a:gd name="T53" fmla="*/ 68 h 70"/>
                  <a:gd name="T54" fmla="*/ 21 w 61"/>
                  <a:gd name="T55" fmla="*/ 68 h 70"/>
                  <a:gd name="T56" fmla="*/ 16 w 61"/>
                  <a:gd name="T57" fmla="*/ 70 h 70"/>
                  <a:gd name="T58" fmla="*/ 12 w 61"/>
                  <a:gd name="T59" fmla="*/ 70 h 70"/>
                  <a:gd name="T60" fmla="*/ 5 w 61"/>
                  <a:gd name="T61" fmla="*/ 68 h 70"/>
                  <a:gd name="T62" fmla="*/ 5 w 61"/>
                  <a:gd name="T63" fmla="*/ 63 h 70"/>
                  <a:gd name="T64" fmla="*/ 5 w 61"/>
                  <a:gd name="T65" fmla="*/ 61 h 70"/>
                  <a:gd name="T66" fmla="*/ 5 w 61"/>
                  <a:gd name="T67" fmla="*/ 59 h 70"/>
                  <a:gd name="T68" fmla="*/ 5 w 61"/>
                  <a:gd name="T69" fmla="*/ 54 h 70"/>
                  <a:gd name="T70" fmla="*/ 5 w 61"/>
                  <a:gd name="T71" fmla="*/ 52 h 70"/>
                  <a:gd name="T72" fmla="*/ 5 w 61"/>
                  <a:gd name="T73" fmla="*/ 47 h 70"/>
                  <a:gd name="T74" fmla="*/ 3 w 61"/>
                  <a:gd name="T75" fmla="*/ 43 h 70"/>
                  <a:gd name="T76" fmla="*/ 3 w 61"/>
                  <a:gd name="T77" fmla="*/ 38 h 70"/>
                  <a:gd name="T78" fmla="*/ 3 w 61"/>
                  <a:gd name="T79" fmla="*/ 32 h 70"/>
                  <a:gd name="T80" fmla="*/ 3 w 61"/>
                  <a:gd name="T81" fmla="*/ 29 h 70"/>
                  <a:gd name="T82" fmla="*/ 3 w 61"/>
                  <a:gd name="T83" fmla="*/ 23 h 70"/>
                  <a:gd name="T84" fmla="*/ 3 w 61"/>
                  <a:gd name="T85" fmla="*/ 20 h 70"/>
                  <a:gd name="T86" fmla="*/ 0 w 61"/>
                  <a:gd name="T87" fmla="*/ 16 h 70"/>
                  <a:gd name="T88" fmla="*/ 0 w 61"/>
                  <a:gd name="T89" fmla="*/ 14 h 70"/>
                  <a:gd name="T90" fmla="*/ 0 w 61"/>
                  <a:gd name="T91" fmla="*/ 14 h 70"/>
                  <a:gd name="T92" fmla="*/ 0 w 61"/>
                  <a:gd name="T93" fmla="*/ 7 h 70"/>
                  <a:gd name="T94" fmla="*/ 0 w 61"/>
                  <a:gd name="T95" fmla="*/ 5 h 70"/>
                  <a:gd name="T96" fmla="*/ 5 w 61"/>
                  <a:gd name="T97" fmla="*/ 5 h 70"/>
                  <a:gd name="T98" fmla="*/ 7 w 61"/>
                  <a:gd name="T99" fmla="*/ 5 h 70"/>
                  <a:gd name="T100" fmla="*/ 9 w 61"/>
                  <a:gd name="T101" fmla="*/ 5 h 70"/>
                  <a:gd name="T102" fmla="*/ 16 w 61"/>
                  <a:gd name="T103" fmla="*/ 2 h 70"/>
                  <a:gd name="T104" fmla="*/ 18 w 61"/>
                  <a:gd name="T105" fmla="*/ 2 h 70"/>
                  <a:gd name="T106" fmla="*/ 23 w 61"/>
                  <a:gd name="T107" fmla="*/ 2 h 70"/>
                  <a:gd name="T108" fmla="*/ 27 w 61"/>
                  <a:gd name="T109" fmla="*/ 2 h 70"/>
                  <a:gd name="T110" fmla="*/ 32 w 61"/>
                  <a:gd name="T111" fmla="*/ 2 h 70"/>
                  <a:gd name="T112" fmla="*/ 34 w 61"/>
                  <a:gd name="T113" fmla="*/ 2 h 70"/>
                  <a:gd name="T114" fmla="*/ 36 w 61"/>
                  <a:gd name="T115" fmla="*/ 2 h 70"/>
                  <a:gd name="T116" fmla="*/ 41 w 61"/>
                  <a:gd name="T117" fmla="*/ 0 h 70"/>
                  <a:gd name="T118" fmla="*/ 45 w 61"/>
                  <a:gd name="T119" fmla="*/ 0 h 70"/>
                  <a:gd name="T120" fmla="*/ 48 w 61"/>
                  <a:gd name="T121" fmla="*/ 0 h 70"/>
                  <a:gd name="T122" fmla="*/ 52 w 61"/>
                  <a:gd name="T123" fmla="*/ 0 h 70"/>
                  <a:gd name="T124" fmla="*/ 54 w 61"/>
                  <a:gd name="T12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" h="70">
                    <a:moveTo>
                      <a:pt x="54" y="0"/>
                    </a:moveTo>
                    <a:lnTo>
                      <a:pt x="54" y="2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7" y="7"/>
                    </a:lnTo>
                    <a:lnTo>
                      <a:pt x="57" y="9"/>
                    </a:lnTo>
                    <a:lnTo>
                      <a:pt x="57" y="11"/>
                    </a:lnTo>
                    <a:lnTo>
                      <a:pt x="57" y="14"/>
                    </a:lnTo>
                    <a:lnTo>
                      <a:pt x="57" y="16"/>
                    </a:lnTo>
                    <a:lnTo>
                      <a:pt x="57" y="18"/>
                    </a:lnTo>
                    <a:lnTo>
                      <a:pt x="57" y="23"/>
                    </a:lnTo>
                    <a:lnTo>
                      <a:pt x="57" y="20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6"/>
                    </a:lnTo>
                    <a:lnTo>
                      <a:pt x="59" y="38"/>
                    </a:lnTo>
                    <a:lnTo>
                      <a:pt x="59" y="43"/>
                    </a:lnTo>
                    <a:lnTo>
                      <a:pt x="59" y="43"/>
                    </a:lnTo>
                    <a:lnTo>
                      <a:pt x="59" y="45"/>
                    </a:lnTo>
                    <a:lnTo>
                      <a:pt x="59" y="45"/>
                    </a:lnTo>
                    <a:lnTo>
                      <a:pt x="59" y="47"/>
                    </a:lnTo>
                    <a:lnTo>
                      <a:pt x="59" y="52"/>
                    </a:lnTo>
                    <a:lnTo>
                      <a:pt x="59" y="54"/>
                    </a:lnTo>
                    <a:lnTo>
                      <a:pt x="59" y="56"/>
                    </a:lnTo>
                    <a:lnTo>
                      <a:pt x="61" y="56"/>
                    </a:lnTo>
                    <a:lnTo>
                      <a:pt x="61" y="59"/>
                    </a:lnTo>
                    <a:lnTo>
                      <a:pt x="61" y="61"/>
                    </a:lnTo>
                    <a:lnTo>
                      <a:pt x="61" y="63"/>
                    </a:lnTo>
                    <a:lnTo>
                      <a:pt x="61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8" y="65"/>
                    </a:lnTo>
                    <a:lnTo>
                      <a:pt x="45" y="68"/>
                    </a:lnTo>
                    <a:lnTo>
                      <a:pt x="43" y="68"/>
                    </a:lnTo>
                    <a:lnTo>
                      <a:pt x="41" y="68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1" y="68"/>
                    </a:lnTo>
                    <a:lnTo>
                      <a:pt x="18" y="68"/>
                    </a:lnTo>
                    <a:lnTo>
                      <a:pt x="16" y="70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7" y="70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3" y="38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4" name="Freeform 444">
                <a:extLst>
                  <a:ext uri="{FF2B5EF4-FFF2-40B4-BE49-F238E27FC236}">
                    <a16:creationId xmlns:a16="http://schemas.microsoft.com/office/drawing/2014/main" id="{2EB7E26A-152E-4540-B001-736658BF8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529"/>
                <a:ext cx="61" cy="69"/>
              </a:xfrm>
              <a:custGeom>
                <a:avLst/>
                <a:gdLst>
                  <a:gd name="T0" fmla="*/ 61 w 61"/>
                  <a:gd name="T1" fmla="*/ 4 h 69"/>
                  <a:gd name="T2" fmla="*/ 61 w 61"/>
                  <a:gd name="T3" fmla="*/ 6 h 69"/>
                  <a:gd name="T4" fmla="*/ 61 w 61"/>
                  <a:gd name="T5" fmla="*/ 13 h 69"/>
                  <a:gd name="T6" fmla="*/ 61 w 61"/>
                  <a:gd name="T7" fmla="*/ 22 h 69"/>
                  <a:gd name="T8" fmla="*/ 61 w 61"/>
                  <a:gd name="T9" fmla="*/ 29 h 69"/>
                  <a:gd name="T10" fmla="*/ 58 w 61"/>
                  <a:gd name="T11" fmla="*/ 33 h 69"/>
                  <a:gd name="T12" fmla="*/ 56 w 61"/>
                  <a:gd name="T13" fmla="*/ 38 h 69"/>
                  <a:gd name="T14" fmla="*/ 54 w 61"/>
                  <a:gd name="T15" fmla="*/ 42 h 69"/>
                  <a:gd name="T16" fmla="*/ 49 w 61"/>
                  <a:gd name="T17" fmla="*/ 47 h 69"/>
                  <a:gd name="T18" fmla="*/ 45 w 61"/>
                  <a:gd name="T19" fmla="*/ 56 h 69"/>
                  <a:gd name="T20" fmla="*/ 40 w 61"/>
                  <a:gd name="T21" fmla="*/ 67 h 69"/>
                  <a:gd name="T22" fmla="*/ 29 w 61"/>
                  <a:gd name="T23" fmla="*/ 67 h 69"/>
                  <a:gd name="T24" fmla="*/ 22 w 61"/>
                  <a:gd name="T25" fmla="*/ 67 h 69"/>
                  <a:gd name="T26" fmla="*/ 16 w 61"/>
                  <a:gd name="T27" fmla="*/ 67 h 69"/>
                  <a:gd name="T28" fmla="*/ 13 w 61"/>
                  <a:gd name="T29" fmla="*/ 67 h 69"/>
                  <a:gd name="T30" fmla="*/ 11 w 61"/>
                  <a:gd name="T31" fmla="*/ 69 h 69"/>
                  <a:gd name="T32" fmla="*/ 6 w 61"/>
                  <a:gd name="T33" fmla="*/ 67 h 69"/>
                  <a:gd name="T34" fmla="*/ 6 w 61"/>
                  <a:gd name="T35" fmla="*/ 67 h 69"/>
                  <a:gd name="T36" fmla="*/ 6 w 61"/>
                  <a:gd name="T37" fmla="*/ 65 h 69"/>
                  <a:gd name="T38" fmla="*/ 6 w 61"/>
                  <a:gd name="T39" fmla="*/ 60 h 69"/>
                  <a:gd name="T40" fmla="*/ 4 w 61"/>
                  <a:gd name="T41" fmla="*/ 54 h 69"/>
                  <a:gd name="T42" fmla="*/ 4 w 61"/>
                  <a:gd name="T43" fmla="*/ 49 h 69"/>
                  <a:gd name="T44" fmla="*/ 4 w 61"/>
                  <a:gd name="T45" fmla="*/ 45 h 69"/>
                  <a:gd name="T46" fmla="*/ 4 w 61"/>
                  <a:gd name="T47" fmla="*/ 42 h 69"/>
                  <a:gd name="T48" fmla="*/ 4 w 61"/>
                  <a:gd name="T49" fmla="*/ 36 h 69"/>
                  <a:gd name="T50" fmla="*/ 2 w 61"/>
                  <a:gd name="T51" fmla="*/ 27 h 69"/>
                  <a:gd name="T52" fmla="*/ 2 w 61"/>
                  <a:gd name="T53" fmla="*/ 22 h 69"/>
                  <a:gd name="T54" fmla="*/ 2 w 61"/>
                  <a:gd name="T55" fmla="*/ 20 h 69"/>
                  <a:gd name="T56" fmla="*/ 2 w 61"/>
                  <a:gd name="T57" fmla="*/ 15 h 69"/>
                  <a:gd name="T58" fmla="*/ 2 w 61"/>
                  <a:gd name="T59" fmla="*/ 15 h 69"/>
                  <a:gd name="T60" fmla="*/ 2 w 61"/>
                  <a:gd name="T61" fmla="*/ 11 h 69"/>
                  <a:gd name="T62" fmla="*/ 0 w 61"/>
                  <a:gd name="T63" fmla="*/ 4 h 69"/>
                  <a:gd name="T64" fmla="*/ 9 w 61"/>
                  <a:gd name="T65" fmla="*/ 2 h 69"/>
                  <a:gd name="T66" fmla="*/ 16 w 61"/>
                  <a:gd name="T67" fmla="*/ 2 h 69"/>
                  <a:gd name="T68" fmla="*/ 16 w 61"/>
                  <a:gd name="T69" fmla="*/ 2 h 69"/>
                  <a:gd name="T70" fmla="*/ 18 w 61"/>
                  <a:gd name="T71" fmla="*/ 2 h 69"/>
                  <a:gd name="T72" fmla="*/ 20 w 61"/>
                  <a:gd name="T73" fmla="*/ 2 h 69"/>
                  <a:gd name="T74" fmla="*/ 20 w 61"/>
                  <a:gd name="T75" fmla="*/ 0 h 69"/>
                  <a:gd name="T76" fmla="*/ 27 w 61"/>
                  <a:gd name="T77" fmla="*/ 0 h 69"/>
                  <a:gd name="T78" fmla="*/ 31 w 61"/>
                  <a:gd name="T79" fmla="*/ 0 h 69"/>
                  <a:gd name="T80" fmla="*/ 34 w 61"/>
                  <a:gd name="T81" fmla="*/ 0 h 69"/>
                  <a:gd name="T82" fmla="*/ 36 w 61"/>
                  <a:gd name="T83" fmla="*/ 0 h 69"/>
                  <a:gd name="T84" fmla="*/ 36 w 61"/>
                  <a:gd name="T85" fmla="*/ 0 h 69"/>
                  <a:gd name="T86" fmla="*/ 38 w 61"/>
                  <a:gd name="T87" fmla="*/ 0 h 69"/>
                  <a:gd name="T88" fmla="*/ 45 w 61"/>
                  <a:gd name="T89" fmla="*/ 0 h 69"/>
                  <a:gd name="T90" fmla="*/ 47 w 61"/>
                  <a:gd name="T91" fmla="*/ 0 h 69"/>
                  <a:gd name="T92" fmla="*/ 54 w 61"/>
                  <a:gd name="T9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lnTo>
                      <a:pt x="61" y="4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9"/>
                    </a:lnTo>
                    <a:lnTo>
                      <a:pt x="61" y="13"/>
                    </a:lnTo>
                    <a:lnTo>
                      <a:pt x="61" y="18"/>
                    </a:lnTo>
                    <a:lnTo>
                      <a:pt x="61" y="22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1" y="31"/>
                    </a:lnTo>
                    <a:lnTo>
                      <a:pt x="58" y="33"/>
                    </a:lnTo>
                    <a:lnTo>
                      <a:pt x="58" y="36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4" y="42"/>
                    </a:lnTo>
                    <a:lnTo>
                      <a:pt x="52" y="47"/>
                    </a:lnTo>
                    <a:lnTo>
                      <a:pt x="49" y="47"/>
                    </a:lnTo>
                    <a:lnTo>
                      <a:pt x="47" y="54"/>
                    </a:lnTo>
                    <a:lnTo>
                      <a:pt x="45" y="56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29" y="67"/>
                    </a:lnTo>
                    <a:lnTo>
                      <a:pt x="29" y="67"/>
                    </a:lnTo>
                    <a:lnTo>
                      <a:pt x="29" y="67"/>
                    </a:lnTo>
                    <a:lnTo>
                      <a:pt x="22" y="67"/>
                    </a:lnTo>
                    <a:lnTo>
                      <a:pt x="18" y="67"/>
                    </a:lnTo>
                    <a:lnTo>
                      <a:pt x="16" y="67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3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5" name="Freeform 445">
                <a:extLst>
                  <a:ext uri="{FF2B5EF4-FFF2-40B4-BE49-F238E27FC236}">
                    <a16:creationId xmlns:a16="http://schemas.microsoft.com/office/drawing/2014/main" id="{049179C4-4587-450D-9B12-7E906E175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526"/>
                <a:ext cx="31" cy="34"/>
              </a:xfrm>
              <a:custGeom>
                <a:avLst/>
                <a:gdLst>
                  <a:gd name="T0" fmla="*/ 31 w 31"/>
                  <a:gd name="T1" fmla="*/ 0 h 34"/>
                  <a:gd name="T2" fmla="*/ 31 w 31"/>
                  <a:gd name="T3" fmla="*/ 5 h 34"/>
                  <a:gd name="T4" fmla="*/ 31 w 31"/>
                  <a:gd name="T5" fmla="*/ 9 h 34"/>
                  <a:gd name="T6" fmla="*/ 31 w 31"/>
                  <a:gd name="T7" fmla="*/ 12 h 34"/>
                  <a:gd name="T8" fmla="*/ 31 w 31"/>
                  <a:gd name="T9" fmla="*/ 14 h 34"/>
                  <a:gd name="T10" fmla="*/ 31 w 31"/>
                  <a:gd name="T11" fmla="*/ 16 h 34"/>
                  <a:gd name="T12" fmla="*/ 31 w 31"/>
                  <a:gd name="T13" fmla="*/ 18 h 34"/>
                  <a:gd name="T14" fmla="*/ 31 w 31"/>
                  <a:gd name="T15" fmla="*/ 18 h 34"/>
                  <a:gd name="T16" fmla="*/ 31 w 31"/>
                  <a:gd name="T17" fmla="*/ 21 h 34"/>
                  <a:gd name="T18" fmla="*/ 31 w 31"/>
                  <a:gd name="T19" fmla="*/ 23 h 34"/>
                  <a:gd name="T20" fmla="*/ 31 w 31"/>
                  <a:gd name="T21" fmla="*/ 25 h 34"/>
                  <a:gd name="T22" fmla="*/ 31 w 31"/>
                  <a:gd name="T23" fmla="*/ 27 h 34"/>
                  <a:gd name="T24" fmla="*/ 31 w 31"/>
                  <a:gd name="T25" fmla="*/ 30 h 34"/>
                  <a:gd name="T26" fmla="*/ 31 w 31"/>
                  <a:gd name="T27" fmla="*/ 30 h 34"/>
                  <a:gd name="T28" fmla="*/ 31 w 31"/>
                  <a:gd name="T29" fmla="*/ 32 h 34"/>
                  <a:gd name="T30" fmla="*/ 27 w 31"/>
                  <a:gd name="T31" fmla="*/ 32 h 34"/>
                  <a:gd name="T32" fmla="*/ 27 w 31"/>
                  <a:gd name="T33" fmla="*/ 32 h 34"/>
                  <a:gd name="T34" fmla="*/ 25 w 31"/>
                  <a:gd name="T35" fmla="*/ 32 h 34"/>
                  <a:gd name="T36" fmla="*/ 25 w 31"/>
                  <a:gd name="T37" fmla="*/ 32 h 34"/>
                  <a:gd name="T38" fmla="*/ 20 w 31"/>
                  <a:gd name="T39" fmla="*/ 32 h 34"/>
                  <a:gd name="T40" fmla="*/ 18 w 31"/>
                  <a:gd name="T41" fmla="*/ 34 h 34"/>
                  <a:gd name="T42" fmla="*/ 16 w 31"/>
                  <a:gd name="T43" fmla="*/ 34 h 34"/>
                  <a:gd name="T44" fmla="*/ 16 w 31"/>
                  <a:gd name="T45" fmla="*/ 34 h 34"/>
                  <a:gd name="T46" fmla="*/ 13 w 31"/>
                  <a:gd name="T47" fmla="*/ 34 h 34"/>
                  <a:gd name="T48" fmla="*/ 11 w 31"/>
                  <a:gd name="T49" fmla="*/ 34 h 34"/>
                  <a:gd name="T50" fmla="*/ 4 w 31"/>
                  <a:gd name="T51" fmla="*/ 34 h 34"/>
                  <a:gd name="T52" fmla="*/ 0 w 31"/>
                  <a:gd name="T53" fmla="*/ 32 h 34"/>
                  <a:gd name="T54" fmla="*/ 0 w 31"/>
                  <a:gd name="T55" fmla="*/ 32 h 34"/>
                  <a:gd name="T56" fmla="*/ 0 w 31"/>
                  <a:gd name="T57" fmla="*/ 32 h 34"/>
                  <a:gd name="T58" fmla="*/ 0 w 31"/>
                  <a:gd name="T59" fmla="*/ 32 h 34"/>
                  <a:gd name="T60" fmla="*/ 0 w 31"/>
                  <a:gd name="T61" fmla="*/ 27 h 34"/>
                  <a:gd name="T62" fmla="*/ 0 w 31"/>
                  <a:gd name="T63" fmla="*/ 23 h 34"/>
                  <a:gd name="T64" fmla="*/ 0 w 31"/>
                  <a:gd name="T65" fmla="*/ 18 h 34"/>
                  <a:gd name="T66" fmla="*/ 0 w 31"/>
                  <a:gd name="T67" fmla="*/ 18 h 34"/>
                  <a:gd name="T68" fmla="*/ 0 w 31"/>
                  <a:gd name="T69" fmla="*/ 16 h 34"/>
                  <a:gd name="T70" fmla="*/ 0 w 31"/>
                  <a:gd name="T71" fmla="*/ 12 h 34"/>
                  <a:gd name="T72" fmla="*/ 0 w 31"/>
                  <a:gd name="T73" fmla="*/ 9 h 34"/>
                  <a:gd name="T74" fmla="*/ 0 w 31"/>
                  <a:gd name="T75" fmla="*/ 7 h 34"/>
                  <a:gd name="T76" fmla="*/ 0 w 31"/>
                  <a:gd name="T77" fmla="*/ 5 h 34"/>
                  <a:gd name="T78" fmla="*/ 0 w 31"/>
                  <a:gd name="T79" fmla="*/ 5 h 34"/>
                  <a:gd name="T80" fmla="*/ 0 w 31"/>
                  <a:gd name="T81" fmla="*/ 3 h 34"/>
                  <a:gd name="T82" fmla="*/ 0 w 31"/>
                  <a:gd name="T83" fmla="*/ 3 h 34"/>
                  <a:gd name="T84" fmla="*/ 2 w 31"/>
                  <a:gd name="T85" fmla="*/ 3 h 34"/>
                  <a:gd name="T86" fmla="*/ 7 w 31"/>
                  <a:gd name="T87" fmla="*/ 3 h 34"/>
                  <a:gd name="T88" fmla="*/ 9 w 31"/>
                  <a:gd name="T89" fmla="*/ 3 h 34"/>
                  <a:gd name="T90" fmla="*/ 9 w 31"/>
                  <a:gd name="T91" fmla="*/ 3 h 34"/>
                  <a:gd name="T92" fmla="*/ 13 w 31"/>
                  <a:gd name="T93" fmla="*/ 3 h 34"/>
                  <a:gd name="T94" fmla="*/ 16 w 31"/>
                  <a:gd name="T95" fmla="*/ 3 h 34"/>
                  <a:gd name="T96" fmla="*/ 18 w 31"/>
                  <a:gd name="T97" fmla="*/ 3 h 34"/>
                  <a:gd name="T98" fmla="*/ 22 w 31"/>
                  <a:gd name="T99" fmla="*/ 0 h 34"/>
                  <a:gd name="T100" fmla="*/ 25 w 31"/>
                  <a:gd name="T101" fmla="*/ 0 h 34"/>
                  <a:gd name="T102" fmla="*/ 27 w 31"/>
                  <a:gd name="T103" fmla="*/ 0 h 34"/>
                  <a:gd name="T104" fmla="*/ 27 w 31"/>
                  <a:gd name="T105" fmla="*/ 0 h 34"/>
                  <a:gd name="T106" fmla="*/ 31 w 31"/>
                  <a:gd name="T10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" h="34">
                    <a:moveTo>
                      <a:pt x="31" y="0"/>
                    </a:moveTo>
                    <a:lnTo>
                      <a:pt x="31" y="5"/>
                    </a:lnTo>
                    <a:lnTo>
                      <a:pt x="31" y="9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3" y="34"/>
                    </a:lnTo>
                    <a:lnTo>
                      <a:pt x="11" y="34"/>
                    </a:lnTo>
                    <a:lnTo>
                      <a:pt x="4" y="34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6" name="Freeform 446">
                <a:extLst>
                  <a:ext uri="{FF2B5EF4-FFF2-40B4-BE49-F238E27FC236}">
                    <a16:creationId xmlns:a16="http://schemas.microsoft.com/office/drawing/2014/main" id="{A805C88A-FC1C-4A58-96D1-EB337A53D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560"/>
                <a:ext cx="52" cy="52"/>
              </a:xfrm>
              <a:custGeom>
                <a:avLst/>
                <a:gdLst>
                  <a:gd name="T0" fmla="*/ 43 w 52"/>
                  <a:gd name="T1" fmla="*/ 52 h 52"/>
                  <a:gd name="T2" fmla="*/ 40 w 52"/>
                  <a:gd name="T3" fmla="*/ 52 h 52"/>
                  <a:gd name="T4" fmla="*/ 27 w 52"/>
                  <a:gd name="T5" fmla="*/ 50 h 52"/>
                  <a:gd name="T6" fmla="*/ 25 w 52"/>
                  <a:gd name="T7" fmla="*/ 50 h 52"/>
                  <a:gd name="T8" fmla="*/ 20 w 52"/>
                  <a:gd name="T9" fmla="*/ 47 h 52"/>
                  <a:gd name="T10" fmla="*/ 18 w 52"/>
                  <a:gd name="T11" fmla="*/ 45 h 52"/>
                  <a:gd name="T12" fmla="*/ 13 w 52"/>
                  <a:gd name="T13" fmla="*/ 43 h 52"/>
                  <a:gd name="T14" fmla="*/ 11 w 52"/>
                  <a:gd name="T15" fmla="*/ 41 h 52"/>
                  <a:gd name="T16" fmla="*/ 7 w 52"/>
                  <a:gd name="T17" fmla="*/ 38 h 52"/>
                  <a:gd name="T18" fmla="*/ 4 w 52"/>
                  <a:gd name="T19" fmla="*/ 38 h 52"/>
                  <a:gd name="T20" fmla="*/ 0 w 52"/>
                  <a:gd name="T21" fmla="*/ 36 h 52"/>
                  <a:gd name="T22" fmla="*/ 2 w 52"/>
                  <a:gd name="T23" fmla="*/ 32 h 52"/>
                  <a:gd name="T24" fmla="*/ 7 w 52"/>
                  <a:gd name="T25" fmla="*/ 25 h 52"/>
                  <a:gd name="T26" fmla="*/ 9 w 52"/>
                  <a:gd name="T27" fmla="*/ 23 h 52"/>
                  <a:gd name="T28" fmla="*/ 11 w 52"/>
                  <a:gd name="T29" fmla="*/ 18 h 52"/>
                  <a:gd name="T30" fmla="*/ 13 w 52"/>
                  <a:gd name="T31" fmla="*/ 14 h 52"/>
                  <a:gd name="T32" fmla="*/ 16 w 52"/>
                  <a:gd name="T33" fmla="*/ 9 h 52"/>
                  <a:gd name="T34" fmla="*/ 18 w 52"/>
                  <a:gd name="T35" fmla="*/ 5 h 52"/>
                  <a:gd name="T36" fmla="*/ 22 w 52"/>
                  <a:gd name="T37" fmla="*/ 2 h 52"/>
                  <a:gd name="T38" fmla="*/ 27 w 52"/>
                  <a:gd name="T39" fmla="*/ 2 h 52"/>
                  <a:gd name="T40" fmla="*/ 29 w 52"/>
                  <a:gd name="T41" fmla="*/ 2 h 52"/>
                  <a:gd name="T42" fmla="*/ 38 w 52"/>
                  <a:gd name="T43" fmla="*/ 0 h 52"/>
                  <a:gd name="T44" fmla="*/ 43 w 52"/>
                  <a:gd name="T45" fmla="*/ 0 h 52"/>
                  <a:gd name="T46" fmla="*/ 45 w 52"/>
                  <a:gd name="T47" fmla="*/ 0 h 52"/>
                  <a:gd name="T48" fmla="*/ 49 w 52"/>
                  <a:gd name="T49" fmla="*/ 0 h 52"/>
                  <a:gd name="T50" fmla="*/ 49 w 52"/>
                  <a:gd name="T51" fmla="*/ 7 h 52"/>
                  <a:gd name="T52" fmla="*/ 49 w 52"/>
                  <a:gd name="T53" fmla="*/ 9 h 52"/>
                  <a:gd name="T54" fmla="*/ 49 w 52"/>
                  <a:gd name="T55" fmla="*/ 16 h 52"/>
                  <a:gd name="T56" fmla="*/ 49 w 52"/>
                  <a:gd name="T57" fmla="*/ 23 h 52"/>
                  <a:gd name="T58" fmla="*/ 52 w 52"/>
                  <a:gd name="T59" fmla="*/ 29 h 52"/>
                  <a:gd name="T60" fmla="*/ 52 w 52"/>
                  <a:gd name="T61" fmla="*/ 36 h 52"/>
                  <a:gd name="T62" fmla="*/ 52 w 52"/>
                  <a:gd name="T63" fmla="*/ 41 h 52"/>
                  <a:gd name="T64" fmla="*/ 52 w 52"/>
                  <a:gd name="T65" fmla="*/ 45 h 52"/>
                  <a:gd name="T66" fmla="*/ 49 w 52"/>
                  <a:gd name="T67" fmla="*/ 50 h 52"/>
                  <a:gd name="T68" fmla="*/ 49 w 52"/>
                  <a:gd name="T6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52">
                    <a:moveTo>
                      <a:pt x="45" y="52"/>
                    </a:moveTo>
                    <a:lnTo>
                      <a:pt x="43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2" y="50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2"/>
                    </a:lnTo>
                    <a:lnTo>
                      <a:pt x="4" y="29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5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2"/>
                    </a:lnTo>
                    <a:lnTo>
                      <a:pt x="49" y="7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11"/>
                    </a:lnTo>
                    <a:lnTo>
                      <a:pt x="49" y="16"/>
                    </a:lnTo>
                    <a:lnTo>
                      <a:pt x="49" y="20"/>
                    </a:lnTo>
                    <a:lnTo>
                      <a:pt x="49" y="23"/>
                    </a:lnTo>
                    <a:lnTo>
                      <a:pt x="49" y="27"/>
                    </a:lnTo>
                    <a:lnTo>
                      <a:pt x="52" y="29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2" y="41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49" y="52"/>
                    </a:lnTo>
                    <a:lnTo>
                      <a:pt x="45" y="5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7" name="Freeform 447">
                <a:extLst>
                  <a:ext uri="{FF2B5EF4-FFF2-40B4-BE49-F238E27FC236}">
                    <a16:creationId xmlns:a16="http://schemas.microsoft.com/office/drawing/2014/main" id="{F5F7C971-9BB3-4DB5-A494-4F9FDDCDC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601"/>
                <a:ext cx="86" cy="52"/>
              </a:xfrm>
              <a:custGeom>
                <a:avLst/>
                <a:gdLst>
                  <a:gd name="T0" fmla="*/ 30 w 86"/>
                  <a:gd name="T1" fmla="*/ 18 h 52"/>
                  <a:gd name="T2" fmla="*/ 50 w 86"/>
                  <a:gd name="T3" fmla="*/ 27 h 52"/>
                  <a:gd name="T4" fmla="*/ 55 w 86"/>
                  <a:gd name="T5" fmla="*/ 15 h 52"/>
                  <a:gd name="T6" fmla="*/ 64 w 86"/>
                  <a:gd name="T7" fmla="*/ 18 h 52"/>
                  <a:gd name="T8" fmla="*/ 68 w 86"/>
                  <a:gd name="T9" fmla="*/ 18 h 52"/>
                  <a:gd name="T10" fmla="*/ 68 w 86"/>
                  <a:gd name="T11" fmla="*/ 20 h 52"/>
                  <a:gd name="T12" fmla="*/ 68 w 86"/>
                  <a:gd name="T13" fmla="*/ 27 h 52"/>
                  <a:gd name="T14" fmla="*/ 79 w 86"/>
                  <a:gd name="T15" fmla="*/ 27 h 52"/>
                  <a:gd name="T16" fmla="*/ 75 w 86"/>
                  <a:gd name="T17" fmla="*/ 29 h 52"/>
                  <a:gd name="T18" fmla="*/ 84 w 86"/>
                  <a:gd name="T19" fmla="*/ 38 h 52"/>
                  <a:gd name="T20" fmla="*/ 86 w 86"/>
                  <a:gd name="T21" fmla="*/ 38 h 52"/>
                  <a:gd name="T22" fmla="*/ 82 w 86"/>
                  <a:gd name="T23" fmla="*/ 40 h 52"/>
                  <a:gd name="T24" fmla="*/ 77 w 86"/>
                  <a:gd name="T25" fmla="*/ 49 h 52"/>
                  <a:gd name="T26" fmla="*/ 66 w 86"/>
                  <a:gd name="T27" fmla="*/ 49 h 52"/>
                  <a:gd name="T28" fmla="*/ 50 w 86"/>
                  <a:gd name="T29" fmla="*/ 52 h 52"/>
                  <a:gd name="T30" fmla="*/ 34 w 86"/>
                  <a:gd name="T31" fmla="*/ 52 h 52"/>
                  <a:gd name="T32" fmla="*/ 34 w 86"/>
                  <a:gd name="T33" fmla="*/ 52 h 52"/>
                  <a:gd name="T34" fmla="*/ 30 w 86"/>
                  <a:gd name="T35" fmla="*/ 52 h 52"/>
                  <a:gd name="T36" fmla="*/ 25 w 86"/>
                  <a:gd name="T37" fmla="*/ 52 h 52"/>
                  <a:gd name="T38" fmla="*/ 14 w 86"/>
                  <a:gd name="T39" fmla="*/ 52 h 52"/>
                  <a:gd name="T40" fmla="*/ 7 w 86"/>
                  <a:gd name="T41" fmla="*/ 52 h 52"/>
                  <a:gd name="T42" fmla="*/ 5 w 86"/>
                  <a:gd name="T43" fmla="*/ 52 h 52"/>
                  <a:gd name="T44" fmla="*/ 5 w 86"/>
                  <a:gd name="T45" fmla="*/ 52 h 52"/>
                  <a:gd name="T46" fmla="*/ 5 w 86"/>
                  <a:gd name="T47" fmla="*/ 49 h 52"/>
                  <a:gd name="T48" fmla="*/ 5 w 86"/>
                  <a:gd name="T49" fmla="*/ 43 h 52"/>
                  <a:gd name="T50" fmla="*/ 5 w 86"/>
                  <a:gd name="T51" fmla="*/ 38 h 52"/>
                  <a:gd name="T52" fmla="*/ 3 w 86"/>
                  <a:gd name="T53" fmla="*/ 36 h 52"/>
                  <a:gd name="T54" fmla="*/ 3 w 86"/>
                  <a:gd name="T55" fmla="*/ 27 h 52"/>
                  <a:gd name="T56" fmla="*/ 3 w 86"/>
                  <a:gd name="T57" fmla="*/ 24 h 52"/>
                  <a:gd name="T58" fmla="*/ 3 w 86"/>
                  <a:gd name="T59" fmla="*/ 22 h 52"/>
                  <a:gd name="T60" fmla="*/ 3 w 86"/>
                  <a:gd name="T61" fmla="*/ 18 h 52"/>
                  <a:gd name="T62" fmla="*/ 0 w 86"/>
                  <a:gd name="T63" fmla="*/ 4 h 52"/>
                  <a:gd name="T64" fmla="*/ 3 w 86"/>
                  <a:gd name="T65" fmla="*/ 2 h 52"/>
                  <a:gd name="T66" fmla="*/ 7 w 86"/>
                  <a:gd name="T67" fmla="*/ 2 h 52"/>
                  <a:gd name="T68" fmla="*/ 12 w 86"/>
                  <a:gd name="T69" fmla="*/ 0 h 52"/>
                  <a:gd name="T70" fmla="*/ 19 w 86"/>
                  <a:gd name="T71" fmla="*/ 0 h 52"/>
                  <a:gd name="T72" fmla="*/ 25 w 86"/>
                  <a:gd name="T73" fmla="*/ 0 h 52"/>
                  <a:gd name="T74" fmla="*/ 28 w 86"/>
                  <a:gd name="T7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6" h="52">
                    <a:moveTo>
                      <a:pt x="28" y="0"/>
                    </a:moveTo>
                    <a:lnTo>
                      <a:pt x="30" y="18"/>
                    </a:lnTo>
                    <a:lnTo>
                      <a:pt x="39" y="18"/>
                    </a:lnTo>
                    <a:lnTo>
                      <a:pt x="50" y="27"/>
                    </a:lnTo>
                    <a:lnTo>
                      <a:pt x="52" y="20"/>
                    </a:lnTo>
                    <a:lnTo>
                      <a:pt x="55" y="15"/>
                    </a:lnTo>
                    <a:lnTo>
                      <a:pt x="61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20"/>
                    </a:lnTo>
                    <a:lnTo>
                      <a:pt x="68" y="22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79" y="27"/>
                    </a:lnTo>
                    <a:lnTo>
                      <a:pt x="79" y="29"/>
                    </a:lnTo>
                    <a:lnTo>
                      <a:pt x="75" y="29"/>
                    </a:lnTo>
                    <a:lnTo>
                      <a:pt x="75" y="38"/>
                    </a:lnTo>
                    <a:lnTo>
                      <a:pt x="84" y="38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77" y="40"/>
                    </a:lnTo>
                    <a:lnTo>
                      <a:pt x="77" y="49"/>
                    </a:lnTo>
                    <a:lnTo>
                      <a:pt x="75" y="49"/>
                    </a:lnTo>
                    <a:lnTo>
                      <a:pt x="66" y="49"/>
                    </a:lnTo>
                    <a:lnTo>
                      <a:pt x="57" y="52"/>
                    </a:lnTo>
                    <a:lnTo>
                      <a:pt x="50" y="52"/>
                    </a:lnTo>
                    <a:lnTo>
                      <a:pt x="41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25" y="52"/>
                    </a:lnTo>
                    <a:lnTo>
                      <a:pt x="21" y="52"/>
                    </a:lnTo>
                    <a:lnTo>
                      <a:pt x="14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3" y="36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8" name="Freeform 448">
                <a:extLst>
                  <a:ext uri="{FF2B5EF4-FFF2-40B4-BE49-F238E27FC236}">
                    <a16:creationId xmlns:a16="http://schemas.microsoft.com/office/drawing/2014/main" id="{283B7782-2C0B-4DE0-B5AB-5A808B550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66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9 h 9"/>
                  <a:gd name="T4" fmla="*/ 0 w 4"/>
                  <a:gd name="T5" fmla="*/ 9 h 9"/>
                  <a:gd name="T6" fmla="*/ 0 w 4"/>
                  <a:gd name="T7" fmla="*/ 4 h 9"/>
                  <a:gd name="T8" fmla="*/ 0 w 4"/>
                  <a:gd name="T9" fmla="*/ 4 h 9"/>
                  <a:gd name="T10" fmla="*/ 0 w 4"/>
                  <a:gd name="T11" fmla="*/ 0 h 9"/>
                  <a:gd name="T12" fmla="*/ 4 w 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9" name="Freeform 449">
                <a:extLst>
                  <a:ext uri="{FF2B5EF4-FFF2-40B4-BE49-F238E27FC236}">
                    <a16:creationId xmlns:a16="http://schemas.microsoft.com/office/drawing/2014/main" id="{4D0059EA-4DD9-4786-A092-8409970DF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653"/>
                <a:ext cx="50" cy="18"/>
              </a:xfrm>
              <a:custGeom>
                <a:avLst/>
                <a:gdLst>
                  <a:gd name="T0" fmla="*/ 0 w 50"/>
                  <a:gd name="T1" fmla="*/ 2 h 18"/>
                  <a:gd name="T2" fmla="*/ 25 w 50"/>
                  <a:gd name="T3" fmla="*/ 2 h 18"/>
                  <a:gd name="T4" fmla="*/ 48 w 50"/>
                  <a:gd name="T5" fmla="*/ 0 h 18"/>
                  <a:gd name="T6" fmla="*/ 48 w 50"/>
                  <a:gd name="T7" fmla="*/ 0 h 18"/>
                  <a:gd name="T8" fmla="*/ 50 w 50"/>
                  <a:gd name="T9" fmla="*/ 0 h 18"/>
                  <a:gd name="T10" fmla="*/ 50 w 50"/>
                  <a:gd name="T11" fmla="*/ 0 h 18"/>
                  <a:gd name="T12" fmla="*/ 50 w 50"/>
                  <a:gd name="T13" fmla="*/ 2 h 18"/>
                  <a:gd name="T14" fmla="*/ 48 w 50"/>
                  <a:gd name="T15" fmla="*/ 13 h 18"/>
                  <a:gd name="T16" fmla="*/ 48 w 50"/>
                  <a:gd name="T17" fmla="*/ 15 h 18"/>
                  <a:gd name="T18" fmla="*/ 48 w 50"/>
                  <a:gd name="T19" fmla="*/ 15 h 18"/>
                  <a:gd name="T20" fmla="*/ 30 w 50"/>
                  <a:gd name="T21" fmla="*/ 18 h 18"/>
                  <a:gd name="T22" fmla="*/ 30 w 50"/>
                  <a:gd name="T23" fmla="*/ 15 h 18"/>
                  <a:gd name="T24" fmla="*/ 30 w 50"/>
                  <a:gd name="T25" fmla="*/ 13 h 18"/>
                  <a:gd name="T26" fmla="*/ 30 w 50"/>
                  <a:gd name="T27" fmla="*/ 13 h 18"/>
                  <a:gd name="T28" fmla="*/ 30 w 50"/>
                  <a:gd name="T29" fmla="*/ 11 h 18"/>
                  <a:gd name="T30" fmla="*/ 30 w 50"/>
                  <a:gd name="T31" fmla="*/ 9 h 18"/>
                  <a:gd name="T32" fmla="*/ 30 w 50"/>
                  <a:gd name="T33" fmla="*/ 9 h 18"/>
                  <a:gd name="T34" fmla="*/ 25 w 50"/>
                  <a:gd name="T35" fmla="*/ 9 h 18"/>
                  <a:gd name="T36" fmla="*/ 25 w 50"/>
                  <a:gd name="T37" fmla="*/ 9 h 18"/>
                  <a:gd name="T38" fmla="*/ 18 w 50"/>
                  <a:gd name="T39" fmla="*/ 9 h 18"/>
                  <a:gd name="T40" fmla="*/ 18 w 50"/>
                  <a:gd name="T41" fmla="*/ 9 h 18"/>
                  <a:gd name="T42" fmla="*/ 9 w 50"/>
                  <a:gd name="T43" fmla="*/ 9 h 18"/>
                  <a:gd name="T44" fmla="*/ 3 w 50"/>
                  <a:gd name="T45" fmla="*/ 9 h 18"/>
                  <a:gd name="T46" fmla="*/ 3 w 50"/>
                  <a:gd name="T47" fmla="*/ 9 h 18"/>
                  <a:gd name="T48" fmla="*/ 0 w 50"/>
                  <a:gd name="T49" fmla="*/ 9 h 18"/>
                  <a:gd name="T50" fmla="*/ 0 w 50"/>
                  <a:gd name="T5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18">
                    <a:moveTo>
                      <a:pt x="0" y="2"/>
                    </a:moveTo>
                    <a:lnTo>
                      <a:pt x="25" y="2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30" y="18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9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0" name="Freeform 450">
                <a:extLst>
                  <a:ext uri="{FF2B5EF4-FFF2-40B4-BE49-F238E27FC236}">
                    <a16:creationId xmlns:a16="http://schemas.microsoft.com/office/drawing/2014/main" id="{B763051E-5C47-4692-BF25-284D226CA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655"/>
                <a:ext cx="29" cy="9"/>
              </a:xfrm>
              <a:custGeom>
                <a:avLst/>
                <a:gdLst>
                  <a:gd name="T0" fmla="*/ 0 w 29"/>
                  <a:gd name="T1" fmla="*/ 9 h 9"/>
                  <a:gd name="T2" fmla="*/ 0 w 29"/>
                  <a:gd name="T3" fmla="*/ 2 h 9"/>
                  <a:gd name="T4" fmla="*/ 20 w 29"/>
                  <a:gd name="T5" fmla="*/ 0 h 9"/>
                  <a:gd name="T6" fmla="*/ 20 w 29"/>
                  <a:gd name="T7" fmla="*/ 2 h 9"/>
                  <a:gd name="T8" fmla="*/ 20 w 29"/>
                  <a:gd name="T9" fmla="*/ 2 h 9"/>
                  <a:gd name="T10" fmla="*/ 20 w 29"/>
                  <a:gd name="T11" fmla="*/ 2 h 9"/>
                  <a:gd name="T12" fmla="*/ 20 w 29"/>
                  <a:gd name="T13" fmla="*/ 2 h 9"/>
                  <a:gd name="T14" fmla="*/ 20 w 29"/>
                  <a:gd name="T15" fmla="*/ 0 h 9"/>
                  <a:gd name="T16" fmla="*/ 29 w 29"/>
                  <a:gd name="T17" fmla="*/ 0 h 9"/>
                  <a:gd name="T18" fmla="*/ 29 w 29"/>
                  <a:gd name="T19" fmla="*/ 7 h 9"/>
                  <a:gd name="T20" fmla="*/ 27 w 29"/>
                  <a:gd name="T21" fmla="*/ 7 h 9"/>
                  <a:gd name="T22" fmla="*/ 14 w 29"/>
                  <a:gd name="T23" fmla="*/ 7 h 9"/>
                  <a:gd name="T24" fmla="*/ 14 w 29"/>
                  <a:gd name="T25" fmla="*/ 7 h 9"/>
                  <a:gd name="T26" fmla="*/ 14 w 29"/>
                  <a:gd name="T27" fmla="*/ 7 h 9"/>
                  <a:gd name="T28" fmla="*/ 7 w 29"/>
                  <a:gd name="T29" fmla="*/ 7 h 9"/>
                  <a:gd name="T30" fmla="*/ 5 w 29"/>
                  <a:gd name="T31" fmla="*/ 7 h 9"/>
                  <a:gd name="T32" fmla="*/ 5 w 29"/>
                  <a:gd name="T33" fmla="*/ 9 h 9"/>
                  <a:gd name="T34" fmla="*/ 0 w 29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">
                    <a:moveTo>
                      <a:pt x="0" y="9"/>
                    </a:moveTo>
                    <a:lnTo>
                      <a:pt x="0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1" name="Freeform 451">
                <a:extLst>
                  <a:ext uri="{FF2B5EF4-FFF2-40B4-BE49-F238E27FC236}">
                    <a16:creationId xmlns:a16="http://schemas.microsoft.com/office/drawing/2014/main" id="{59270BDD-47ED-4920-BE82-BBD07751A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607"/>
                <a:ext cx="40" cy="55"/>
              </a:xfrm>
              <a:custGeom>
                <a:avLst/>
                <a:gdLst>
                  <a:gd name="T0" fmla="*/ 36 w 40"/>
                  <a:gd name="T1" fmla="*/ 0 h 55"/>
                  <a:gd name="T2" fmla="*/ 36 w 40"/>
                  <a:gd name="T3" fmla="*/ 5 h 55"/>
                  <a:gd name="T4" fmla="*/ 36 w 40"/>
                  <a:gd name="T5" fmla="*/ 9 h 55"/>
                  <a:gd name="T6" fmla="*/ 36 w 40"/>
                  <a:gd name="T7" fmla="*/ 12 h 55"/>
                  <a:gd name="T8" fmla="*/ 38 w 40"/>
                  <a:gd name="T9" fmla="*/ 28 h 55"/>
                  <a:gd name="T10" fmla="*/ 38 w 40"/>
                  <a:gd name="T11" fmla="*/ 37 h 55"/>
                  <a:gd name="T12" fmla="*/ 38 w 40"/>
                  <a:gd name="T13" fmla="*/ 41 h 55"/>
                  <a:gd name="T14" fmla="*/ 40 w 40"/>
                  <a:gd name="T15" fmla="*/ 52 h 55"/>
                  <a:gd name="T16" fmla="*/ 15 w 40"/>
                  <a:gd name="T17" fmla="*/ 55 h 55"/>
                  <a:gd name="T18" fmla="*/ 15 w 40"/>
                  <a:gd name="T19" fmla="*/ 55 h 55"/>
                  <a:gd name="T20" fmla="*/ 13 w 40"/>
                  <a:gd name="T21" fmla="*/ 50 h 55"/>
                  <a:gd name="T22" fmla="*/ 13 w 40"/>
                  <a:gd name="T23" fmla="*/ 46 h 55"/>
                  <a:gd name="T24" fmla="*/ 9 w 40"/>
                  <a:gd name="T25" fmla="*/ 37 h 55"/>
                  <a:gd name="T26" fmla="*/ 9 w 40"/>
                  <a:gd name="T27" fmla="*/ 32 h 55"/>
                  <a:gd name="T28" fmla="*/ 6 w 40"/>
                  <a:gd name="T29" fmla="*/ 28 h 55"/>
                  <a:gd name="T30" fmla="*/ 6 w 40"/>
                  <a:gd name="T31" fmla="*/ 28 h 55"/>
                  <a:gd name="T32" fmla="*/ 6 w 40"/>
                  <a:gd name="T33" fmla="*/ 28 h 55"/>
                  <a:gd name="T34" fmla="*/ 6 w 40"/>
                  <a:gd name="T35" fmla="*/ 23 h 55"/>
                  <a:gd name="T36" fmla="*/ 4 w 40"/>
                  <a:gd name="T37" fmla="*/ 23 h 55"/>
                  <a:gd name="T38" fmla="*/ 4 w 40"/>
                  <a:gd name="T39" fmla="*/ 18 h 55"/>
                  <a:gd name="T40" fmla="*/ 4 w 40"/>
                  <a:gd name="T41" fmla="*/ 16 h 55"/>
                  <a:gd name="T42" fmla="*/ 2 w 40"/>
                  <a:gd name="T43" fmla="*/ 16 h 55"/>
                  <a:gd name="T44" fmla="*/ 2 w 40"/>
                  <a:gd name="T45" fmla="*/ 14 h 55"/>
                  <a:gd name="T46" fmla="*/ 2 w 40"/>
                  <a:gd name="T47" fmla="*/ 14 h 55"/>
                  <a:gd name="T48" fmla="*/ 2 w 40"/>
                  <a:gd name="T49" fmla="*/ 12 h 55"/>
                  <a:gd name="T50" fmla="*/ 2 w 40"/>
                  <a:gd name="T51" fmla="*/ 7 h 55"/>
                  <a:gd name="T52" fmla="*/ 2 w 40"/>
                  <a:gd name="T53" fmla="*/ 7 h 55"/>
                  <a:gd name="T54" fmla="*/ 0 w 40"/>
                  <a:gd name="T55" fmla="*/ 5 h 55"/>
                  <a:gd name="T56" fmla="*/ 0 w 40"/>
                  <a:gd name="T57" fmla="*/ 5 h 55"/>
                  <a:gd name="T58" fmla="*/ 0 w 40"/>
                  <a:gd name="T59" fmla="*/ 5 h 55"/>
                  <a:gd name="T60" fmla="*/ 2 w 40"/>
                  <a:gd name="T61" fmla="*/ 5 h 55"/>
                  <a:gd name="T62" fmla="*/ 4 w 40"/>
                  <a:gd name="T63" fmla="*/ 3 h 55"/>
                  <a:gd name="T64" fmla="*/ 9 w 40"/>
                  <a:gd name="T65" fmla="*/ 3 h 55"/>
                  <a:gd name="T66" fmla="*/ 9 w 40"/>
                  <a:gd name="T67" fmla="*/ 3 h 55"/>
                  <a:gd name="T68" fmla="*/ 15 w 40"/>
                  <a:gd name="T69" fmla="*/ 3 h 55"/>
                  <a:gd name="T70" fmla="*/ 15 w 40"/>
                  <a:gd name="T71" fmla="*/ 3 h 55"/>
                  <a:gd name="T72" fmla="*/ 22 w 40"/>
                  <a:gd name="T73" fmla="*/ 3 h 55"/>
                  <a:gd name="T74" fmla="*/ 25 w 40"/>
                  <a:gd name="T75" fmla="*/ 3 h 55"/>
                  <a:gd name="T76" fmla="*/ 36 w 40"/>
                  <a:gd name="T7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0" h="55">
                    <a:moveTo>
                      <a:pt x="36" y="0"/>
                    </a:moveTo>
                    <a:lnTo>
                      <a:pt x="36" y="5"/>
                    </a:lnTo>
                    <a:lnTo>
                      <a:pt x="36" y="9"/>
                    </a:lnTo>
                    <a:lnTo>
                      <a:pt x="36" y="12"/>
                    </a:lnTo>
                    <a:lnTo>
                      <a:pt x="38" y="28"/>
                    </a:lnTo>
                    <a:lnTo>
                      <a:pt x="38" y="37"/>
                    </a:lnTo>
                    <a:lnTo>
                      <a:pt x="38" y="41"/>
                    </a:lnTo>
                    <a:lnTo>
                      <a:pt x="40" y="52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3" y="50"/>
                    </a:lnTo>
                    <a:lnTo>
                      <a:pt x="13" y="46"/>
                    </a:lnTo>
                    <a:lnTo>
                      <a:pt x="9" y="37"/>
                    </a:lnTo>
                    <a:lnTo>
                      <a:pt x="9" y="32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2" name="Freeform 452">
                <a:extLst>
                  <a:ext uri="{FF2B5EF4-FFF2-40B4-BE49-F238E27FC236}">
                    <a16:creationId xmlns:a16="http://schemas.microsoft.com/office/drawing/2014/main" id="{63DA23BF-F3D0-49AD-8394-0C5F17BE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603"/>
                <a:ext cx="59" cy="56"/>
              </a:xfrm>
              <a:custGeom>
                <a:avLst/>
                <a:gdLst>
                  <a:gd name="T0" fmla="*/ 56 w 59"/>
                  <a:gd name="T1" fmla="*/ 27 h 56"/>
                  <a:gd name="T2" fmla="*/ 56 w 59"/>
                  <a:gd name="T3" fmla="*/ 32 h 56"/>
                  <a:gd name="T4" fmla="*/ 56 w 59"/>
                  <a:gd name="T5" fmla="*/ 36 h 56"/>
                  <a:gd name="T6" fmla="*/ 50 w 59"/>
                  <a:gd name="T7" fmla="*/ 41 h 56"/>
                  <a:gd name="T8" fmla="*/ 47 w 59"/>
                  <a:gd name="T9" fmla="*/ 27 h 56"/>
                  <a:gd name="T10" fmla="*/ 47 w 59"/>
                  <a:gd name="T11" fmla="*/ 41 h 56"/>
                  <a:gd name="T12" fmla="*/ 59 w 59"/>
                  <a:gd name="T13" fmla="*/ 41 h 56"/>
                  <a:gd name="T14" fmla="*/ 59 w 59"/>
                  <a:gd name="T15" fmla="*/ 45 h 56"/>
                  <a:gd name="T16" fmla="*/ 59 w 59"/>
                  <a:gd name="T17" fmla="*/ 52 h 56"/>
                  <a:gd name="T18" fmla="*/ 52 w 59"/>
                  <a:gd name="T19" fmla="*/ 52 h 56"/>
                  <a:gd name="T20" fmla="*/ 50 w 59"/>
                  <a:gd name="T21" fmla="*/ 52 h 56"/>
                  <a:gd name="T22" fmla="*/ 47 w 59"/>
                  <a:gd name="T23" fmla="*/ 52 h 56"/>
                  <a:gd name="T24" fmla="*/ 43 w 59"/>
                  <a:gd name="T25" fmla="*/ 52 h 56"/>
                  <a:gd name="T26" fmla="*/ 38 w 59"/>
                  <a:gd name="T27" fmla="*/ 52 h 56"/>
                  <a:gd name="T28" fmla="*/ 34 w 59"/>
                  <a:gd name="T29" fmla="*/ 54 h 56"/>
                  <a:gd name="T30" fmla="*/ 29 w 59"/>
                  <a:gd name="T31" fmla="*/ 54 h 56"/>
                  <a:gd name="T32" fmla="*/ 23 w 59"/>
                  <a:gd name="T33" fmla="*/ 54 h 56"/>
                  <a:gd name="T34" fmla="*/ 18 w 59"/>
                  <a:gd name="T35" fmla="*/ 54 h 56"/>
                  <a:gd name="T36" fmla="*/ 18 w 59"/>
                  <a:gd name="T37" fmla="*/ 54 h 56"/>
                  <a:gd name="T38" fmla="*/ 9 w 59"/>
                  <a:gd name="T39" fmla="*/ 54 h 56"/>
                  <a:gd name="T40" fmla="*/ 5 w 59"/>
                  <a:gd name="T41" fmla="*/ 54 h 56"/>
                  <a:gd name="T42" fmla="*/ 5 w 59"/>
                  <a:gd name="T43" fmla="*/ 50 h 56"/>
                  <a:gd name="T44" fmla="*/ 2 w 59"/>
                  <a:gd name="T45" fmla="*/ 45 h 56"/>
                  <a:gd name="T46" fmla="*/ 2 w 59"/>
                  <a:gd name="T47" fmla="*/ 43 h 56"/>
                  <a:gd name="T48" fmla="*/ 2 w 59"/>
                  <a:gd name="T49" fmla="*/ 38 h 56"/>
                  <a:gd name="T50" fmla="*/ 2 w 59"/>
                  <a:gd name="T51" fmla="*/ 36 h 56"/>
                  <a:gd name="T52" fmla="*/ 2 w 59"/>
                  <a:gd name="T53" fmla="*/ 32 h 56"/>
                  <a:gd name="T54" fmla="*/ 2 w 59"/>
                  <a:gd name="T55" fmla="*/ 27 h 56"/>
                  <a:gd name="T56" fmla="*/ 0 w 59"/>
                  <a:gd name="T57" fmla="*/ 22 h 56"/>
                  <a:gd name="T58" fmla="*/ 0 w 59"/>
                  <a:gd name="T59" fmla="*/ 16 h 56"/>
                  <a:gd name="T60" fmla="*/ 0 w 59"/>
                  <a:gd name="T61" fmla="*/ 13 h 56"/>
                  <a:gd name="T62" fmla="*/ 0 w 59"/>
                  <a:gd name="T63" fmla="*/ 9 h 56"/>
                  <a:gd name="T64" fmla="*/ 0 w 59"/>
                  <a:gd name="T65" fmla="*/ 7 h 56"/>
                  <a:gd name="T66" fmla="*/ 2 w 59"/>
                  <a:gd name="T67" fmla="*/ 4 h 56"/>
                  <a:gd name="T68" fmla="*/ 5 w 59"/>
                  <a:gd name="T69" fmla="*/ 4 h 56"/>
                  <a:gd name="T70" fmla="*/ 7 w 59"/>
                  <a:gd name="T71" fmla="*/ 4 h 56"/>
                  <a:gd name="T72" fmla="*/ 25 w 59"/>
                  <a:gd name="T73" fmla="*/ 2 h 56"/>
                  <a:gd name="T74" fmla="*/ 34 w 59"/>
                  <a:gd name="T75" fmla="*/ 2 h 56"/>
                  <a:gd name="T76" fmla="*/ 38 w 59"/>
                  <a:gd name="T77" fmla="*/ 2 h 56"/>
                  <a:gd name="T78" fmla="*/ 41 w 59"/>
                  <a:gd name="T79" fmla="*/ 0 h 56"/>
                  <a:gd name="T80" fmla="*/ 43 w 59"/>
                  <a:gd name="T81" fmla="*/ 0 h 56"/>
                  <a:gd name="T82" fmla="*/ 45 w 59"/>
                  <a:gd name="T83" fmla="*/ 0 h 56"/>
                  <a:gd name="T84" fmla="*/ 50 w 59"/>
                  <a:gd name="T85" fmla="*/ 0 h 56"/>
                  <a:gd name="T86" fmla="*/ 54 w 59"/>
                  <a:gd name="T87" fmla="*/ 0 h 56"/>
                  <a:gd name="T88" fmla="*/ 54 w 59"/>
                  <a:gd name="T89" fmla="*/ 2 h 56"/>
                  <a:gd name="T90" fmla="*/ 54 w 59"/>
                  <a:gd name="T91" fmla="*/ 9 h 56"/>
                  <a:gd name="T92" fmla="*/ 56 w 59"/>
                  <a:gd name="T93" fmla="*/ 13 h 56"/>
                  <a:gd name="T94" fmla="*/ 56 w 59"/>
                  <a:gd name="T95" fmla="*/ 2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" h="56">
                    <a:moveTo>
                      <a:pt x="56" y="25"/>
                    </a:moveTo>
                    <a:lnTo>
                      <a:pt x="56" y="27"/>
                    </a:lnTo>
                    <a:lnTo>
                      <a:pt x="56" y="29"/>
                    </a:lnTo>
                    <a:lnTo>
                      <a:pt x="56" y="32"/>
                    </a:lnTo>
                    <a:lnTo>
                      <a:pt x="56" y="34"/>
                    </a:lnTo>
                    <a:lnTo>
                      <a:pt x="56" y="36"/>
                    </a:lnTo>
                    <a:lnTo>
                      <a:pt x="59" y="41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41"/>
                    </a:lnTo>
                    <a:lnTo>
                      <a:pt x="59" y="41"/>
                    </a:lnTo>
                    <a:lnTo>
                      <a:pt x="59" y="41"/>
                    </a:lnTo>
                    <a:lnTo>
                      <a:pt x="59" y="43"/>
                    </a:lnTo>
                    <a:lnTo>
                      <a:pt x="59" y="45"/>
                    </a:lnTo>
                    <a:lnTo>
                      <a:pt x="59" y="47"/>
                    </a:lnTo>
                    <a:lnTo>
                      <a:pt x="59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4" y="54"/>
                    </a:lnTo>
                    <a:lnTo>
                      <a:pt x="32" y="54"/>
                    </a:lnTo>
                    <a:lnTo>
                      <a:pt x="29" y="54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4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6" y="13"/>
                    </a:lnTo>
                    <a:lnTo>
                      <a:pt x="56" y="18"/>
                    </a:lnTo>
                    <a:lnTo>
                      <a:pt x="56" y="20"/>
                    </a:lnTo>
                    <a:lnTo>
                      <a:pt x="56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3" name="Freeform 453">
                <a:extLst>
                  <a:ext uri="{FF2B5EF4-FFF2-40B4-BE49-F238E27FC236}">
                    <a16:creationId xmlns:a16="http://schemas.microsoft.com/office/drawing/2014/main" id="{409863A3-9F7D-4356-8BDC-04A4B2A5C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576"/>
                <a:ext cx="20" cy="9"/>
              </a:xfrm>
              <a:custGeom>
                <a:avLst/>
                <a:gdLst>
                  <a:gd name="T0" fmla="*/ 9 w 20"/>
                  <a:gd name="T1" fmla="*/ 2 h 9"/>
                  <a:gd name="T2" fmla="*/ 11 w 20"/>
                  <a:gd name="T3" fmla="*/ 2 h 9"/>
                  <a:gd name="T4" fmla="*/ 20 w 20"/>
                  <a:gd name="T5" fmla="*/ 0 h 9"/>
                  <a:gd name="T6" fmla="*/ 20 w 20"/>
                  <a:gd name="T7" fmla="*/ 0 h 9"/>
                  <a:gd name="T8" fmla="*/ 20 w 20"/>
                  <a:gd name="T9" fmla="*/ 9 h 9"/>
                  <a:gd name="T10" fmla="*/ 20 w 20"/>
                  <a:gd name="T11" fmla="*/ 9 h 9"/>
                  <a:gd name="T12" fmla="*/ 5 w 20"/>
                  <a:gd name="T13" fmla="*/ 9 h 9"/>
                  <a:gd name="T14" fmla="*/ 2 w 20"/>
                  <a:gd name="T15" fmla="*/ 9 h 9"/>
                  <a:gd name="T16" fmla="*/ 2 w 20"/>
                  <a:gd name="T17" fmla="*/ 2 h 9"/>
                  <a:gd name="T18" fmla="*/ 0 w 20"/>
                  <a:gd name="T19" fmla="*/ 2 h 9"/>
                  <a:gd name="T20" fmla="*/ 0 w 20"/>
                  <a:gd name="T21" fmla="*/ 0 h 9"/>
                  <a:gd name="T22" fmla="*/ 2 w 20"/>
                  <a:gd name="T23" fmla="*/ 2 h 9"/>
                  <a:gd name="T24" fmla="*/ 2 w 20"/>
                  <a:gd name="T25" fmla="*/ 2 h 9"/>
                  <a:gd name="T26" fmla="*/ 5 w 20"/>
                  <a:gd name="T27" fmla="*/ 2 h 9"/>
                  <a:gd name="T28" fmla="*/ 9 w 20"/>
                  <a:gd name="T2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9">
                    <a:moveTo>
                      <a:pt x="9" y="2"/>
                    </a:moveTo>
                    <a:lnTo>
                      <a:pt x="11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4" name="Freeform 454">
                <a:extLst>
                  <a:ext uri="{FF2B5EF4-FFF2-40B4-BE49-F238E27FC236}">
                    <a16:creationId xmlns:a16="http://schemas.microsoft.com/office/drawing/2014/main" id="{2E912E1C-C925-4801-957F-8A9355711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549"/>
                <a:ext cx="18" cy="13"/>
              </a:xfrm>
              <a:custGeom>
                <a:avLst/>
                <a:gdLst>
                  <a:gd name="T0" fmla="*/ 0 w 8"/>
                  <a:gd name="T1" fmla="*/ 6 h 6"/>
                  <a:gd name="T2" fmla="*/ 0 w 8"/>
                  <a:gd name="T3" fmla="*/ 6 h 6"/>
                  <a:gd name="T4" fmla="*/ 1 w 8"/>
                  <a:gd name="T5" fmla="*/ 6 h 6"/>
                  <a:gd name="T6" fmla="*/ 2 w 8"/>
                  <a:gd name="T7" fmla="*/ 6 h 6"/>
                  <a:gd name="T8" fmla="*/ 3 w 8"/>
                  <a:gd name="T9" fmla="*/ 6 h 6"/>
                  <a:gd name="T10" fmla="*/ 4 w 8"/>
                  <a:gd name="T11" fmla="*/ 6 h 6"/>
                  <a:gd name="T12" fmla="*/ 5 w 8"/>
                  <a:gd name="T13" fmla="*/ 6 h 6"/>
                  <a:gd name="T14" fmla="*/ 6 w 8"/>
                  <a:gd name="T15" fmla="*/ 6 h 6"/>
                  <a:gd name="T16" fmla="*/ 7 w 8"/>
                  <a:gd name="T17" fmla="*/ 6 h 6"/>
                  <a:gd name="T18" fmla="*/ 8 w 8"/>
                  <a:gd name="T19" fmla="*/ 6 h 6"/>
                  <a:gd name="T20" fmla="*/ 8 w 8"/>
                  <a:gd name="T21" fmla="*/ 6 h 6"/>
                  <a:gd name="T22" fmla="*/ 8 w 8"/>
                  <a:gd name="T23" fmla="*/ 6 h 6"/>
                  <a:gd name="T24" fmla="*/ 8 w 8"/>
                  <a:gd name="T25" fmla="*/ 1 h 6"/>
                  <a:gd name="T26" fmla="*/ 8 w 8"/>
                  <a:gd name="T27" fmla="*/ 1 h 6"/>
                  <a:gd name="T28" fmla="*/ 8 w 8"/>
                  <a:gd name="T29" fmla="*/ 1 h 6"/>
                  <a:gd name="T30" fmla="*/ 6 w 8"/>
                  <a:gd name="T31" fmla="*/ 1 h 6"/>
                  <a:gd name="T32" fmla="*/ 6 w 8"/>
                  <a:gd name="T33" fmla="*/ 0 h 6"/>
                  <a:gd name="T34" fmla="*/ 3 w 8"/>
                  <a:gd name="T35" fmla="*/ 1 h 6"/>
                  <a:gd name="T36" fmla="*/ 3 w 8"/>
                  <a:gd name="T37" fmla="*/ 1 h 6"/>
                  <a:gd name="T38" fmla="*/ 1 w 8"/>
                  <a:gd name="T39" fmla="*/ 1 h 6"/>
                  <a:gd name="T40" fmla="*/ 0 w 8"/>
                  <a:gd name="T41" fmla="*/ 1 h 6"/>
                  <a:gd name="T42" fmla="*/ 0 w 8"/>
                  <a:gd name="T43" fmla="*/ 1 h 6"/>
                  <a:gd name="T44" fmla="*/ 0 w 8"/>
                  <a:gd name="T45" fmla="*/ 6 h 6"/>
                  <a:gd name="T46" fmla="*/ 0 w 8"/>
                  <a:gd name="T47" fmla="*/ 6 h 6"/>
                  <a:gd name="T48" fmla="*/ 0 w 8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5" name="Freeform 455">
                <a:extLst>
                  <a:ext uri="{FF2B5EF4-FFF2-40B4-BE49-F238E27FC236}">
                    <a16:creationId xmlns:a16="http://schemas.microsoft.com/office/drawing/2014/main" id="{D3EACC48-14CA-4600-BFC9-654F2A9CF9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9" y="2524"/>
                <a:ext cx="147" cy="140"/>
              </a:xfrm>
              <a:custGeom>
                <a:avLst/>
                <a:gdLst>
                  <a:gd name="T0" fmla="*/ 51 w 65"/>
                  <a:gd name="T1" fmla="*/ 0 h 62"/>
                  <a:gd name="T2" fmla="*/ 48 w 65"/>
                  <a:gd name="T3" fmla="*/ 2 h 62"/>
                  <a:gd name="T4" fmla="*/ 48 w 65"/>
                  <a:gd name="T5" fmla="*/ 1 h 62"/>
                  <a:gd name="T6" fmla="*/ 45 w 65"/>
                  <a:gd name="T7" fmla="*/ 2 h 62"/>
                  <a:gd name="T8" fmla="*/ 40 w 65"/>
                  <a:gd name="T9" fmla="*/ 1 h 62"/>
                  <a:gd name="T10" fmla="*/ 43 w 65"/>
                  <a:gd name="T11" fmla="*/ 7 h 62"/>
                  <a:gd name="T12" fmla="*/ 44 w 65"/>
                  <a:gd name="T13" fmla="*/ 12 h 62"/>
                  <a:gd name="T14" fmla="*/ 50 w 65"/>
                  <a:gd name="T15" fmla="*/ 11 h 62"/>
                  <a:gd name="T16" fmla="*/ 52 w 65"/>
                  <a:gd name="T17" fmla="*/ 17 h 62"/>
                  <a:gd name="T18" fmla="*/ 47 w 65"/>
                  <a:gd name="T19" fmla="*/ 17 h 62"/>
                  <a:gd name="T20" fmla="*/ 43 w 65"/>
                  <a:gd name="T21" fmla="*/ 19 h 62"/>
                  <a:gd name="T22" fmla="*/ 41 w 65"/>
                  <a:gd name="T23" fmla="*/ 25 h 62"/>
                  <a:gd name="T24" fmla="*/ 36 w 65"/>
                  <a:gd name="T25" fmla="*/ 31 h 62"/>
                  <a:gd name="T26" fmla="*/ 30 w 65"/>
                  <a:gd name="T27" fmla="*/ 34 h 62"/>
                  <a:gd name="T28" fmla="*/ 24 w 65"/>
                  <a:gd name="T29" fmla="*/ 36 h 62"/>
                  <a:gd name="T30" fmla="*/ 18 w 65"/>
                  <a:gd name="T31" fmla="*/ 36 h 62"/>
                  <a:gd name="T32" fmla="*/ 12 w 65"/>
                  <a:gd name="T33" fmla="*/ 34 h 62"/>
                  <a:gd name="T34" fmla="*/ 6 w 65"/>
                  <a:gd name="T35" fmla="*/ 29 h 62"/>
                  <a:gd name="T36" fmla="*/ 2 w 65"/>
                  <a:gd name="T37" fmla="*/ 23 h 62"/>
                  <a:gd name="T38" fmla="*/ 0 w 65"/>
                  <a:gd name="T39" fmla="*/ 23 h 62"/>
                  <a:gd name="T40" fmla="*/ 4 w 65"/>
                  <a:gd name="T41" fmla="*/ 30 h 62"/>
                  <a:gd name="T42" fmla="*/ 4 w 65"/>
                  <a:gd name="T43" fmla="*/ 38 h 62"/>
                  <a:gd name="T44" fmla="*/ 5 w 65"/>
                  <a:gd name="T45" fmla="*/ 44 h 62"/>
                  <a:gd name="T46" fmla="*/ 11 w 65"/>
                  <a:gd name="T47" fmla="*/ 44 h 62"/>
                  <a:gd name="T48" fmla="*/ 14 w 65"/>
                  <a:gd name="T49" fmla="*/ 44 h 62"/>
                  <a:gd name="T50" fmla="*/ 25 w 65"/>
                  <a:gd name="T51" fmla="*/ 44 h 62"/>
                  <a:gd name="T52" fmla="*/ 25 w 65"/>
                  <a:gd name="T53" fmla="*/ 49 h 62"/>
                  <a:gd name="T54" fmla="*/ 25 w 65"/>
                  <a:gd name="T55" fmla="*/ 53 h 62"/>
                  <a:gd name="T56" fmla="*/ 25 w 65"/>
                  <a:gd name="T57" fmla="*/ 56 h 62"/>
                  <a:gd name="T58" fmla="*/ 25 w 65"/>
                  <a:gd name="T59" fmla="*/ 60 h 62"/>
                  <a:gd name="T60" fmla="*/ 25 w 65"/>
                  <a:gd name="T61" fmla="*/ 62 h 62"/>
                  <a:gd name="T62" fmla="*/ 53 w 65"/>
                  <a:gd name="T63" fmla="*/ 55 h 62"/>
                  <a:gd name="T64" fmla="*/ 65 w 65"/>
                  <a:gd name="T65" fmla="*/ 52 h 62"/>
                  <a:gd name="T66" fmla="*/ 65 w 65"/>
                  <a:gd name="T67" fmla="*/ 47 h 62"/>
                  <a:gd name="T68" fmla="*/ 65 w 65"/>
                  <a:gd name="T69" fmla="*/ 43 h 62"/>
                  <a:gd name="T70" fmla="*/ 65 w 65"/>
                  <a:gd name="T71" fmla="*/ 39 h 62"/>
                  <a:gd name="T72" fmla="*/ 65 w 65"/>
                  <a:gd name="T73" fmla="*/ 34 h 62"/>
                  <a:gd name="T74" fmla="*/ 65 w 65"/>
                  <a:gd name="T75" fmla="*/ 29 h 62"/>
                  <a:gd name="T76" fmla="*/ 65 w 65"/>
                  <a:gd name="T77" fmla="*/ 24 h 62"/>
                  <a:gd name="T78" fmla="*/ 64 w 65"/>
                  <a:gd name="T79" fmla="*/ 18 h 62"/>
                  <a:gd name="T80" fmla="*/ 64 w 65"/>
                  <a:gd name="T81" fmla="*/ 13 h 62"/>
                  <a:gd name="T82" fmla="*/ 63 w 65"/>
                  <a:gd name="T83" fmla="*/ 11 h 62"/>
                  <a:gd name="T84" fmla="*/ 63 w 65"/>
                  <a:gd name="T85" fmla="*/ 3 h 62"/>
                  <a:gd name="T86" fmla="*/ 51 w 65"/>
                  <a:gd name="T87" fmla="*/ 3 h 62"/>
                  <a:gd name="T88" fmla="*/ 51 w 65"/>
                  <a:gd name="T89" fmla="*/ 9 h 62"/>
                  <a:gd name="T90" fmla="*/ 52 w 65"/>
                  <a:gd name="T91" fmla="*/ 8 h 62"/>
                  <a:gd name="T92" fmla="*/ 52 w 65"/>
                  <a:gd name="T93" fmla="*/ 4 h 62"/>
                  <a:gd name="T94" fmla="*/ 51 w 65"/>
                  <a:gd name="T95" fmla="*/ 5 h 62"/>
                  <a:gd name="T96" fmla="*/ 49 w 65"/>
                  <a:gd name="T97" fmla="*/ 8 h 62"/>
                  <a:gd name="T98" fmla="*/ 48 w 65"/>
                  <a:gd name="T99" fmla="*/ 3 h 62"/>
                  <a:gd name="T100" fmla="*/ 46 w 65"/>
                  <a:gd name="T101" fmla="*/ 4 h 62"/>
                  <a:gd name="T102" fmla="*/ 51 w 65"/>
                  <a:gd name="T103" fmla="*/ 4 h 62"/>
                  <a:gd name="T104" fmla="*/ 54 w 65"/>
                  <a:gd name="T105" fmla="*/ 20 h 62"/>
                  <a:gd name="T106" fmla="*/ 53 w 65"/>
                  <a:gd name="T107" fmla="*/ 1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5" h="62">
                    <a:moveTo>
                      <a:pt x="63" y="0"/>
                    </a:moveTo>
                    <a:lnTo>
                      <a:pt x="63" y="0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6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2" y="6"/>
                    </a:lnTo>
                    <a:lnTo>
                      <a:pt x="43" y="7"/>
                    </a:lnTo>
                    <a:lnTo>
                      <a:pt x="43" y="8"/>
                    </a:lnTo>
                    <a:lnTo>
                      <a:pt x="43" y="9"/>
                    </a:lnTo>
                    <a:lnTo>
                      <a:pt x="44" y="10"/>
                    </a:lnTo>
                    <a:lnTo>
                      <a:pt x="44" y="11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50" y="11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49" y="17"/>
                    </a:lnTo>
                    <a:lnTo>
                      <a:pt x="48" y="17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8"/>
                    </a:lnTo>
                    <a:lnTo>
                      <a:pt x="43" y="19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2" y="22"/>
                    </a:lnTo>
                    <a:lnTo>
                      <a:pt x="42" y="23"/>
                    </a:lnTo>
                    <a:lnTo>
                      <a:pt x="42" y="24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39" y="28"/>
                    </a:lnTo>
                    <a:lnTo>
                      <a:pt x="38" y="29"/>
                    </a:lnTo>
                    <a:lnTo>
                      <a:pt x="37" y="30"/>
                    </a:lnTo>
                    <a:lnTo>
                      <a:pt x="36" y="31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3" y="33"/>
                    </a:lnTo>
                    <a:lnTo>
                      <a:pt x="32" y="34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29" y="35"/>
                    </a:lnTo>
                    <a:lnTo>
                      <a:pt x="28" y="35"/>
                    </a:lnTo>
                    <a:lnTo>
                      <a:pt x="27" y="35"/>
                    </a:lnTo>
                    <a:lnTo>
                      <a:pt x="26" y="36"/>
                    </a:lnTo>
                    <a:lnTo>
                      <a:pt x="25" y="36"/>
                    </a:lnTo>
                    <a:lnTo>
                      <a:pt x="24" y="36"/>
                    </a:lnTo>
                    <a:lnTo>
                      <a:pt x="23" y="36"/>
                    </a:lnTo>
                    <a:lnTo>
                      <a:pt x="22" y="36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6"/>
                    </a:lnTo>
                    <a:lnTo>
                      <a:pt x="18" y="36"/>
                    </a:lnTo>
                    <a:lnTo>
                      <a:pt x="17" y="35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4" y="34"/>
                    </a:lnTo>
                    <a:lnTo>
                      <a:pt x="13" y="34"/>
                    </a:lnTo>
                    <a:lnTo>
                      <a:pt x="12" y="34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7" y="30"/>
                    </a:lnTo>
                    <a:lnTo>
                      <a:pt x="6" y="29"/>
                    </a:lnTo>
                    <a:lnTo>
                      <a:pt x="5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3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8" y="44"/>
                    </a:lnTo>
                    <a:lnTo>
                      <a:pt x="9" y="44"/>
                    </a:lnTo>
                    <a:lnTo>
                      <a:pt x="10" y="44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25" y="44"/>
                    </a:lnTo>
                    <a:lnTo>
                      <a:pt x="25" y="45"/>
                    </a:lnTo>
                    <a:lnTo>
                      <a:pt x="25" y="46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5"/>
                    </a:lnTo>
                    <a:lnTo>
                      <a:pt x="25" y="55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8"/>
                    </a:lnTo>
                    <a:lnTo>
                      <a:pt x="25" y="59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5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40" y="58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3" y="55"/>
                    </a:lnTo>
                    <a:lnTo>
                      <a:pt x="54" y="55"/>
                    </a:lnTo>
                    <a:lnTo>
                      <a:pt x="63" y="53"/>
                    </a:lnTo>
                    <a:lnTo>
                      <a:pt x="63" y="53"/>
                    </a:lnTo>
                    <a:lnTo>
                      <a:pt x="65" y="52"/>
                    </a:lnTo>
                    <a:lnTo>
                      <a:pt x="65" y="52"/>
                    </a:lnTo>
                    <a:lnTo>
                      <a:pt x="65" y="52"/>
                    </a:lnTo>
                    <a:lnTo>
                      <a:pt x="65" y="51"/>
                    </a:lnTo>
                    <a:lnTo>
                      <a:pt x="65" y="50"/>
                    </a:lnTo>
                    <a:lnTo>
                      <a:pt x="65" y="49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5" y="47"/>
                    </a:lnTo>
                    <a:lnTo>
                      <a:pt x="65" y="46"/>
                    </a:lnTo>
                    <a:lnTo>
                      <a:pt x="65" y="46"/>
                    </a:lnTo>
                    <a:lnTo>
                      <a:pt x="65" y="45"/>
                    </a:lnTo>
                    <a:lnTo>
                      <a:pt x="65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5" y="42"/>
                    </a:lnTo>
                    <a:lnTo>
                      <a:pt x="65" y="42"/>
                    </a:lnTo>
                    <a:lnTo>
                      <a:pt x="65" y="41"/>
                    </a:lnTo>
                    <a:lnTo>
                      <a:pt x="65" y="41"/>
                    </a:lnTo>
                    <a:lnTo>
                      <a:pt x="65" y="40"/>
                    </a:lnTo>
                    <a:lnTo>
                      <a:pt x="65" y="39"/>
                    </a:lnTo>
                    <a:lnTo>
                      <a:pt x="65" y="38"/>
                    </a:lnTo>
                    <a:lnTo>
                      <a:pt x="65" y="37"/>
                    </a:lnTo>
                    <a:lnTo>
                      <a:pt x="65" y="36"/>
                    </a:lnTo>
                    <a:lnTo>
                      <a:pt x="65" y="35"/>
                    </a:lnTo>
                    <a:lnTo>
                      <a:pt x="65" y="34"/>
                    </a:lnTo>
                    <a:lnTo>
                      <a:pt x="65" y="34"/>
                    </a:lnTo>
                    <a:lnTo>
                      <a:pt x="65" y="33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5" y="31"/>
                    </a:lnTo>
                    <a:lnTo>
                      <a:pt x="65" y="30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8"/>
                    </a:lnTo>
                    <a:lnTo>
                      <a:pt x="65" y="27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5" y="20"/>
                    </a:lnTo>
                    <a:lnTo>
                      <a:pt x="64" y="20"/>
                    </a:lnTo>
                    <a:lnTo>
                      <a:pt x="64" y="19"/>
                    </a:lnTo>
                    <a:lnTo>
                      <a:pt x="64" y="18"/>
                    </a:lnTo>
                    <a:lnTo>
                      <a:pt x="64" y="17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3" y="4"/>
                    </a:lnTo>
                    <a:lnTo>
                      <a:pt x="63" y="3"/>
                    </a:lnTo>
                    <a:lnTo>
                      <a:pt x="63" y="1"/>
                    </a:lnTo>
                    <a:lnTo>
                      <a:pt x="63" y="0"/>
                    </a:lnTo>
                    <a:lnTo>
                      <a:pt x="63" y="0"/>
                    </a:lnTo>
                    <a:moveTo>
                      <a:pt x="51" y="3"/>
                    </a:moveTo>
                    <a:lnTo>
                      <a:pt x="51" y="3"/>
                    </a:lnTo>
                    <a:lnTo>
                      <a:pt x="51" y="3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1" y="6"/>
                    </a:lnTo>
                    <a:lnTo>
                      <a:pt x="51" y="7"/>
                    </a:lnTo>
                    <a:lnTo>
                      <a:pt x="51" y="8"/>
                    </a:lnTo>
                    <a:lnTo>
                      <a:pt x="51" y="9"/>
                    </a:lnTo>
                    <a:lnTo>
                      <a:pt x="51" y="10"/>
                    </a:lnTo>
                    <a:lnTo>
                      <a:pt x="51" y="11"/>
                    </a:lnTo>
                    <a:lnTo>
                      <a:pt x="52" y="11"/>
                    </a:lnTo>
                    <a:lnTo>
                      <a:pt x="52" y="10"/>
                    </a:lnTo>
                    <a:lnTo>
                      <a:pt x="52" y="9"/>
                    </a:lnTo>
                    <a:lnTo>
                      <a:pt x="52" y="8"/>
                    </a:lnTo>
                    <a:lnTo>
                      <a:pt x="52" y="7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1" y="3"/>
                    </a:lnTo>
                    <a:moveTo>
                      <a:pt x="51" y="6"/>
                    </a:moveTo>
                    <a:lnTo>
                      <a:pt x="51" y="6"/>
                    </a:lnTo>
                    <a:lnTo>
                      <a:pt x="51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49" y="8"/>
                    </a:lnTo>
                    <a:lnTo>
                      <a:pt x="51" y="8"/>
                    </a:lnTo>
                    <a:lnTo>
                      <a:pt x="51" y="7"/>
                    </a:lnTo>
                    <a:lnTo>
                      <a:pt x="51" y="6"/>
                    </a:lnTo>
                    <a:moveTo>
                      <a:pt x="48" y="4"/>
                    </a:moveTo>
                    <a:lnTo>
                      <a:pt x="48" y="4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4"/>
                    </a:lnTo>
                    <a:lnTo>
                      <a:pt x="48" y="4"/>
                    </a:lnTo>
                    <a:moveTo>
                      <a:pt x="48" y="3"/>
                    </a:moveTo>
                    <a:lnTo>
                      <a:pt x="48" y="3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3"/>
                    </a:lnTo>
                    <a:moveTo>
                      <a:pt x="53" y="20"/>
                    </a:moveTo>
                    <a:lnTo>
                      <a:pt x="53" y="20"/>
                    </a:lnTo>
                    <a:lnTo>
                      <a:pt x="54" y="20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3" y="19"/>
                    </a:lnTo>
                    <a:lnTo>
                      <a:pt x="53" y="19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53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6" name="Freeform 456">
                <a:extLst>
                  <a:ext uri="{FF2B5EF4-FFF2-40B4-BE49-F238E27FC236}">
                    <a16:creationId xmlns:a16="http://schemas.microsoft.com/office/drawing/2014/main" id="{D2E7B14C-21F8-46E8-9F4E-522CDC9F1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792"/>
                <a:ext cx="11" cy="1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1 h 8"/>
                  <a:gd name="T4" fmla="*/ 5 w 5"/>
                  <a:gd name="T5" fmla="*/ 1 h 8"/>
                  <a:gd name="T6" fmla="*/ 3 w 5"/>
                  <a:gd name="T7" fmla="*/ 0 h 8"/>
                  <a:gd name="T8" fmla="*/ 2 w 5"/>
                  <a:gd name="T9" fmla="*/ 0 h 8"/>
                  <a:gd name="T10" fmla="*/ 2 w 5"/>
                  <a:gd name="T11" fmla="*/ 0 h 8"/>
                  <a:gd name="T12" fmla="*/ 0 w 5"/>
                  <a:gd name="T13" fmla="*/ 7 h 8"/>
                  <a:gd name="T14" fmla="*/ 0 w 5"/>
                  <a:gd name="T15" fmla="*/ 7 h 8"/>
                  <a:gd name="T16" fmla="*/ 1 w 5"/>
                  <a:gd name="T17" fmla="*/ 7 h 8"/>
                  <a:gd name="T18" fmla="*/ 1 w 5"/>
                  <a:gd name="T19" fmla="*/ 7 h 8"/>
                  <a:gd name="T20" fmla="*/ 2 w 5"/>
                  <a:gd name="T21" fmla="*/ 7 h 8"/>
                  <a:gd name="T22" fmla="*/ 2 w 5"/>
                  <a:gd name="T23" fmla="*/ 7 h 8"/>
                  <a:gd name="T24" fmla="*/ 3 w 5"/>
                  <a:gd name="T25" fmla="*/ 8 h 8"/>
                  <a:gd name="T26" fmla="*/ 3 w 5"/>
                  <a:gd name="T27" fmla="*/ 7 h 8"/>
                  <a:gd name="T28" fmla="*/ 3 w 5"/>
                  <a:gd name="T29" fmla="*/ 7 h 8"/>
                  <a:gd name="T30" fmla="*/ 3 w 5"/>
                  <a:gd name="T31" fmla="*/ 7 h 8"/>
                  <a:gd name="T32" fmla="*/ 3 w 5"/>
                  <a:gd name="T33" fmla="*/ 7 h 8"/>
                  <a:gd name="T34" fmla="*/ 3 w 5"/>
                  <a:gd name="T35" fmla="*/ 7 h 8"/>
                  <a:gd name="T36" fmla="*/ 3 w 5"/>
                  <a:gd name="T37" fmla="*/ 7 h 8"/>
                  <a:gd name="T38" fmla="*/ 4 w 5"/>
                  <a:gd name="T39" fmla="*/ 6 h 8"/>
                  <a:gd name="T40" fmla="*/ 4 w 5"/>
                  <a:gd name="T41" fmla="*/ 6 h 8"/>
                  <a:gd name="T42" fmla="*/ 4 w 5"/>
                  <a:gd name="T43" fmla="*/ 6 h 8"/>
                  <a:gd name="T44" fmla="*/ 4 w 5"/>
                  <a:gd name="T45" fmla="*/ 5 h 8"/>
                  <a:gd name="T46" fmla="*/ 4 w 5"/>
                  <a:gd name="T47" fmla="*/ 5 h 8"/>
                  <a:gd name="T48" fmla="*/ 5 w 5"/>
                  <a:gd name="T49" fmla="*/ 2 h 8"/>
                  <a:gd name="T50" fmla="*/ 5 w 5"/>
                  <a:gd name="T51" fmla="*/ 2 h 8"/>
                  <a:gd name="T52" fmla="*/ 5 w 5"/>
                  <a:gd name="T53" fmla="*/ 2 h 8"/>
                  <a:gd name="T54" fmla="*/ 5 w 5"/>
                  <a:gd name="T55" fmla="*/ 2 h 8"/>
                  <a:gd name="T56" fmla="*/ 5 w 5"/>
                  <a:gd name="T57" fmla="*/ 2 h 8"/>
                  <a:gd name="T58" fmla="*/ 5 w 5"/>
                  <a:gd name="T5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" h="8">
                    <a:moveTo>
                      <a:pt x="5" y="1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7" name="Freeform 457">
                <a:extLst>
                  <a:ext uri="{FF2B5EF4-FFF2-40B4-BE49-F238E27FC236}">
                    <a16:creationId xmlns:a16="http://schemas.microsoft.com/office/drawing/2014/main" id="{791D16EF-D714-40AC-8269-113D8B064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795"/>
                <a:ext cx="16" cy="18"/>
              </a:xfrm>
              <a:custGeom>
                <a:avLst/>
                <a:gdLst>
                  <a:gd name="T0" fmla="*/ 13 w 16"/>
                  <a:gd name="T1" fmla="*/ 13 h 18"/>
                  <a:gd name="T2" fmla="*/ 13 w 16"/>
                  <a:gd name="T3" fmla="*/ 13 h 18"/>
                  <a:gd name="T4" fmla="*/ 13 w 16"/>
                  <a:gd name="T5" fmla="*/ 13 h 18"/>
                  <a:gd name="T6" fmla="*/ 13 w 16"/>
                  <a:gd name="T7" fmla="*/ 13 h 18"/>
                  <a:gd name="T8" fmla="*/ 11 w 16"/>
                  <a:gd name="T9" fmla="*/ 13 h 18"/>
                  <a:gd name="T10" fmla="*/ 9 w 16"/>
                  <a:gd name="T11" fmla="*/ 13 h 18"/>
                  <a:gd name="T12" fmla="*/ 9 w 16"/>
                  <a:gd name="T13" fmla="*/ 13 h 18"/>
                  <a:gd name="T14" fmla="*/ 9 w 16"/>
                  <a:gd name="T15" fmla="*/ 13 h 18"/>
                  <a:gd name="T16" fmla="*/ 9 w 16"/>
                  <a:gd name="T17" fmla="*/ 13 h 18"/>
                  <a:gd name="T18" fmla="*/ 7 w 16"/>
                  <a:gd name="T19" fmla="*/ 15 h 18"/>
                  <a:gd name="T20" fmla="*/ 7 w 16"/>
                  <a:gd name="T21" fmla="*/ 18 h 18"/>
                  <a:gd name="T22" fmla="*/ 7 w 16"/>
                  <a:gd name="T23" fmla="*/ 15 h 18"/>
                  <a:gd name="T24" fmla="*/ 0 w 16"/>
                  <a:gd name="T25" fmla="*/ 15 h 18"/>
                  <a:gd name="T26" fmla="*/ 0 w 16"/>
                  <a:gd name="T27" fmla="*/ 15 h 18"/>
                  <a:gd name="T28" fmla="*/ 0 w 16"/>
                  <a:gd name="T29" fmla="*/ 13 h 18"/>
                  <a:gd name="T30" fmla="*/ 0 w 16"/>
                  <a:gd name="T31" fmla="*/ 13 h 18"/>
                  <a:gd name="T32" fmla="*/ 2 w 16"/>
                  <a:gd name="T33" fmla="*/ 11 h 18"/>
                  <a:gd name="T34" fmla="*/ 4 w 16"/>
                  <a:gd name="T35" fmla="*/ 11 h 18"/>
                  <a:gd name="T36" fmla="*/ 4 w 16"/>
                  <a:gd name="T37" fmla="*/ 11 h 18"/>
                  <a:gd name="T38" fmla="*/ 4 w 16"/>
                  <a:gd name="T39" fmla="*/ 11 h 18"/>
                  <a:gd name="T40" fmla="*/ 4 w 16"/>
                  <a:gd name="T41" fmla="*/ 11 h 18"/>
                  <a:gd name="T42" fmla="*/ 4 w 16"/>
                  <a:gd name="T43" fmla="*/ 9 h 18"/>
                  <a:gd name="T44" fmla="*/ 4 w 16"/>
                  <a:gd name="T45" fmla="*/ 9 h 18"/>
                  <a:gd name="T46" fmla="*/ 4 w 16"/>
                  <a:gd name="T47" fmla="*/ 9 h 18"/>
                  <a:gd name="T48" fmla="*/ 4 w 16"/>
                  <a:gd name="T49" fmla="*/ 6 h 18"/>
                  <a:gd name="T50" fmla="*/ 4 w 16"/>
                  <a:gd name="T51" fmla="*/ 6 h 18"/>
                  <a:gd name="T52" fmla="*/ 4 w 16"/>
                  <a:gd name="T53" fmla="*/ 4 h 18"/>
                  <a:gd name="T54" fmla="*/ 4 w 16"/>
                  <a:gd name="T55" fmla="*/ 4 h 18"/>
                  <a:gd name="T56" fmla="*/ 0 w 16"/>
                  <a:gd name="T57" fmla="*/ 4 h 18"/>
                  <a:gd name="T58" fmla="*/ 0 w 16"/>
                  <a:gd name="T59" fmla="*/ 4 h 18"/>
                  <a:gd name="T60" fmla="*/ 2 w 16"/>
                  <a:gd name="T61" fmla="*/ 0 h 18"/>
                  <a:gd name="T62" fmla="*/ 13 w 16"/>
                  <a:gd name="T63" fmla="*/ 2 h 18"/>
                  <a:gd name="T64" fmla="*/ 13 w 16"/>
                  <a:gd name="T65" fmla="*/ 2 h 18"/>
                  <a:gd name="T66" fmla="*/ 13 w 16"/>
                  <a:gd name="T67" fmla="*/ 4 h 18"/>
                  <a:gd name="T68" fmla="*/ 13 w 16"/>
                  <a:gd name="T69" fmla="*/ 4 h 18"/>
                  <a:gd name="T70" fmla="*/ 16 w 16"/>
                  <a:gd name="T71" fmla="*/ 6 h 18"/>
                  <a:gd name="T72" fmla="*/ 16 w 16"/>
                  <a:gd name="T73" fmla="*/ 6 h 18"/>
                  <a:gd name="T74" fmla="*/ 16 w 16"/>
                  <a:gd name="T75" fmla="*/ 9 h 18"/>
                  <a:gd name="T76" fmla="*/ 16 w 16"/>
                  <a:gd name="T77" fmla="*/ 9 h 18"/>
                  <a:gd name="T78" fmla="*/ 13 w 16"/>
                  <a:gd name="T7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18">
                    <a:moveTo>
                      <a:pt x="13" y="13"/>
                    </a:move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8" name="Freeform 458">
                <a:extLst>
                  <a:ext uri="{FF2B5EF4-FFF2-40B4-BE49-F238E27FC236}">
                    <a16:creationId xmlns:a16="http://schemas.microsoft.com/office/drawing/2014/main" id="{45DA5766-E952-401B-AC48-BA60833D4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806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0 w 2"/>
                  <a:gd name="T19" fmla="*/ 4 h 4"/>
                  <a:gd name="T20" fmla="*/ 0 w 2"/>
                  <a:gd name="T21" fmla="*/ 2 h 4"/>
                  <a:gd name="T22" fmla="*/ 0 w 2"/>
                  <a:gd name="T23" fmla="*/ 0 h 4"/>
                  <a:gd name="T24" fmla="*/ 0 w 2"/>
                  <a:gd name="T25" fmla="*/ 0 h 4"/>
                  <a:gd name="T26" fmla="*/ 0 w 2"/>
                  <a:gd name="T27" fmla="*/ 0 h 4"/>
                  <a:gd name="T28" fmla="*/ 2 w 2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9" name="Freeform 459">
                <a:extLst>
                  <a:ext uri="{FF2B5EF4-FFF2-40B4-BE49-F238E27FC236}">
                    <a16:creationId xmlns:a16="http://schemas.microsoft.com/office/drawing/2014/main" id="{1CECC48E-1675-4B7A-97C7-60F7D9FA5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80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0 h 5"/>
                  <a:gd name="T4" fmla="*/ 6 w 6"/>
                  <a:gd name="T5" fmla="*/ 0 h 5"/>
                  <a:gd name="T6" fmla="*/ 6 w 6"/>
                  <a:gd name="T7" fmla="*/ 0 h 5"/>
                  <a:gd name="T8" fmla="*/ 6 w 6"/>
                  <a:gd name="T9" fmla="*/ 2 h 5"/>
                  <a:gd name="T10" fmla="*/ 6 w 6"/>
                  <a:gd name="T11" fmla="*/ 2 h 5"/>
                  <a:gd name="T12" fmla="*/ 6 w 6"/>
                  <a:gd name="T13" fmla="*/ 2 h 5"/>
                  <a:gd name="T14" fmla="*/ 6 w 6"/>
                  <a:gd name="T15" fmla="*/ 2 h 5"/>
                  <a:gd name="T16" fmla="*/ 6 w 6"/>
                  <a:gd name="T17" fmla="*/ 2 h 5"/>
                  <a:gd name="T18" fmla="*/ 6 w 6"/>
                  <a:gd name="T19" fmla="*/ 2 h 5"/>
                  <a:gd name="T20" fmla="*/ 6 w 6"/>
                  <a:gd name="T21" fmla="*/ 2 h 5"/>
                  <a:gd name="T22" fmla="*/ 6 w 6"/>
                  <a:gd name="T23" fmla="*/ 2 h 5"/>
                  <a:gd name="T24" fmla="*/ 6 w 6"/>
                  <a:gd name="T25" fmla="*/ 2 h 5"/>
                  <a:gd name="T26" fmla="*/ 6 w 6"/>
                  <a:gd name="T27" fmla="*/ 2 h 5"/>
                  <a:gd name="T28" fmla="*/ 6 w 6"/>
                  <a:gd name="T29" fmla="*/ 2 h 5"/>
                  <a:gd name="T30" fmla="*/ 6 w 6"/>
                  <a:gd name="T31" fmla="*/ 2 h 5"/>
                  <a:gd name="T32" fmla="*/ 6 w 6"/>
                  <a:gd name="T33" fmla="*/ 2 h 5"/>
                  <a:gd name="T34" fmla="*/ 6 w 6"/>
                  <a:gd name="T35" fmla="*/ 2 h 5"/>
                  <a:gd name="T36" fmla="*/ 6 w 6"/>
                  <a:gd name="T37" fmla="*/ 5 h 5"/>
                  <a:gd name="T38" fmla="*/ 6 w 6"/>
                  <a:gd name="T39" fmla="*/ 5 h 5"/>
                  <a:gd name="T40" fmla="*/ 6 w 6"/>
                  <a:gd name="T41" fmla="*/ 5 h 5"/>
                  <a:gd name="T42" fmla="*/ 6 w 6"/>
                  <a:gd name="T43" fmla="*/ 5 h 5"/>
                  <a:gd name="T44" fmla="*/ 6 w 6"/>
                  <a:gd name="T45" fmla="*/ 5 h 5"/>
                  <a:gd name="T46" fmla="*/ 6 w 6"/>
                  <a:gd name="T47" fmla="*/ 5 h 5"/>
                  <a:gd name="T48" fmla="*/ 6 w 6"/>
                  <a:gd name="T49" fmla="*/ 5 h 5"/>
                  <a:gd name="T50" fmla="*/ 6 w 6"/>
                  <a:gd name="T51" fmla="*/ 5 h 5"/>
                  <a:gd name="T52" fmla="*/ 6 w 6"/>
                  <a:gd name="T53" fmla="*/ 5 h 5"/>
                  <a:gd name="T54" fmla="*/ 6 w 6"/>
                  <a:gd name="T55" fmla="*/ 5 h 5"/>
                  <a:gd name="T56" fmla="*/ 6 w 6"/>
                  <a:gd name="T57" fmla="*/ 5 h 5"/>
                  <a:gd name="T58" fmla="*/ 6 w 6"/>
                  <a:gd name="T59" fmla="*/ 5 h 5"/>
                  <a:gd name="T60" fmla="*/ 6 w 6"/>
                  <a:gd name="T61" fmla="*/ 5 h 5"/>
                  <a:gd name="T62" fmla="*/ 4 w 6"/>
                  <a:gd name="T63" fmla="*/ 5 h 5"/>
                  <a:gd name="T64" fmla="*/ 4 w 6"/>
                  <a:gd name="T65" fmla="*/ 5 h 5"/>
                  <a:gd name="T66" fmla="*/ 4 w 6"/>
                  <a:gd name="T67" fmla="*/ 5 h 5"/>
                  <a:gd name="T68" fmla="*/ 4 w 6"/>
                  <a:gd name="T69" fmla="*/ 5 h 5"/>
                  <a:gd name="T70" fmla="*/ 4 w 6"/>
                  <a:gd name="T71" fmla="*/ 5 h 5"/>
                  <a:gd name="T72" fmla="*/ 4 w 6"/>
                  <a:gd name="T73" fmla="*/ 5 h 5"/>
                  <a:gd name="T74" fmla="*/ 2 w 6"/>
                  <a:gd name="T75" fmla="*/ 5 h 5"/>
                  <a:gd name="T76" fmla="*/ 2 w 6"/>
                  <a:gd name="T77" fmla="*/ 5 h 5"/>
                  <a:gd name="T78" fmla="*/ 0 w 6"/>
                  <a:gd name="T79" fmla="*/ 5 h 5"/>
                  <a:gd name="T80" fmla="*/ 0 w 6"/>
                  <a:gd name="T81" fmla="*/ 5 h 5"/>
                  <a:gd name="T82" fmla="*/ 0 w 6"/>
                  <a:gd name="T83" fmla="*/ 5 h 5"/>
                  <a:gd name="T84" fmla="*/ 0 w 6"/>
                  <a:gd name="T85" fmla="*/ 5 h 5"/>
                  <a:gd name="T86" fmla="*/ 0 w 6"/>
                  <a:gd name="T87" fmla="*/ 2 h 5"/>
                  <a:gd name="T88" fmla="*/ 0 w 6"/>
                  <a:gd name="T89" fmla="*/ 5 h 5"/>
                  <a:gd name="T90" fmla="*/ 0 w 6"/>
                  <a:gd name="T91" fmla="*/ 2 h 5"/>
                  <a:gd name="T92" fmla="*/ 2 w 6"/>
                  <a:gd name="T93" fmla="*/ 0 h 5"/>
                  <a:gd name="T94" fmla="*/ 2 w 6"/>
                  <a:gd name="T95" fmla="*/ 0 h 5"/>
                  <a:gd name="T96" fmla="*/ 2 w 6"/>
                  <a:gd name="T97" fmla="*/ 0 h 5"/>
                  <a:gd name="T98" fmla="*/ 2 w 6"/>
                  <a:gd name="T99" fmla="*/ 0 h 5"/>
                  <a:gd name="T100" fmla="*/ 4 w 6"/>
                  <a:gd name="T101" fmla="*/ 0 h 5"/>
                  <a:gd name="T102" fmla="*/ 6 w 6"/>
                  <a:gd name="T103" fmla="*/ 0 h 5"/>
                  <a:gd name="T104" fmla="*/ 6 w 6"/>
                  <a:gd name="T105" fmla="*/ 0 h 5"/>
                  <a:gd name="T106" fmla="*/ 6 w 6"/>
                  <a:gd name="T107" fmla="*/ 0 h 5"/>
                  <a:gd name="T108" fmla="*/ 6 w 6"/>
                  <a:gd name="T10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0" name="Freeform 460">
                <a:extLst>
                  <a:ext uri="{FF2B5EF4-FFF2-40B4-BE49-F238E27FC236}">
                    <a16:creationId xmlns:a16="http://schemas.microsoft.com/office/drawing/2014/main" id="{1A741E7C-4D37-4005-81D5-F9603A89C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808"/>
                <a:ext cx="13" cy="18"/>
              </a:xfrm>
              <a:custGeom>
                <a:avLst/>
                <a:gdLst>
                  <a:gd name="T0" fmla="*/ 3 w 6"/>
                  <a:gd name="T1" fmla="*/ 0 h 8"/>
                  <a:gd name="T2" fmla="*/ 3 w 6"/>
                  <a:gd name="T3" fmla="*/ 0 h 8"/>
                  <a:gd name="T4" fmla="*/ 1 w 6"/>
                  <a:gd name="T5" fmla="*/ 3 h 8"/>
                  <a:gd name="T6" fmla="*/ 1 w 6"/>
                  <a:gd name="T7" fmla="*/ 3 h 8"/>
                  <a:gd name="T8" fmla="*/ 1 w 6"/>
                  <a:gd name="T9" fmla="*/ 3 h 8"/>
                  <a:gd name="T10" fmla="*/ 1 w 6"/>
                  <a:gd name="T11" fmla="*/ 4 h 8"/>
                  <a:gd name="T12" fmla="*/ 1 w 6"/>
                  <a:gd name="T13" fmla="*/ 4 h 8"/>
                  <a:gd name="T14" fmla="*/ 1 w 6"/>
                  <a:gd name="T15" fmla="*/ 4 h 8"/>
                  <a:gd name="T16" fmla="*/ 2 w 6"/>
                  <a:gd name="T17" fmla="*/ 4 h 8"/>
                  <a:gd name="T18" fmla="*/ 2 w 6"/>
                  <a:gd name="T19" fmla="*/ 4 h 8"/>
                  <a:gd name="T20" fmla="*/ 2 w 6"/>
                  <a:gd name="T21" fmla="*/ 4 h 8"/>
                  <a:gd name="T22" fmla="*/ 2 w 6"/>
                  <a:gd name="T23" fmla="*/ 4 h 8"/>
                  <a:gd name="T24" fmla="*/ 3 w 6"/>
                  <a:gd name="T25" fmla="*/ 4 h 8"/>
                  <a:gd name="T26" fmla="*/ 3 w 6"/>
                  <a:gd name="T27" fmla="*/ 4 h 8"/>
                  <a:gd name="T28" fmla="*/ 3 w 6"/>
                  <a:gd name="T29" fmla="*/ 4 h 8"/>
                  <a:gd name="T30" fmla="*/ 3 w 6"/>
                  <a:gd name="T31" fmla="*/ 4 h 8"/>
                  <a:gd name="T32" fmla="*/ 3 w 6"/>
                  <a:gd name="T33" fmla="*/ 5 h 8"/>
                  <a:gd name="T34" fmla="*/ 3 w 6"/>
                  <a:gd name="T35" fmla="*/ 4 h 8"/>
                  <a:gd name="T36" fmla="*/ 2 w 6"/>
                  <a:gd name="T37" fmla="*/ 4 h 8"/>
                  <a:gd name="T38" fmla="*/ 2 w 6"/>
                  <a:gd name="T39" fmla="*/ 5 h 8"/>
                  <a:gd name="T40" fmla="*/ 2 w 6"/>
                  <a:gd name="T41" fmla="*/ 5 h 8"/>
                  <a:gd name="T42" fmla="*/ 2 w 6"/>
                  <a:gd name="T43" fmla="*/ 5 h 8"/>
                  <a:gd name="T44" fmla="*/ 2 w 6"/>
                  <a:gd name="T45" fmla="*/ 5 h 8"/>
                  <a:gd name="T46" fmla="*/ 2 w 6"/>
                  <a:gd name="T47" fmla="*/ 5 h 8"/>
                  <a:gd name="T48" fmla="*/ 1 w 6"/>
                  <a:gd name="T49" fmla="*/ 5 h 8"/>
                  <a:gd name="T50" fmla="*/ 1 w 6"/>
                  <a:gd name="T51" fmla="*/ 5 h 8"/>
                  <a:gd name="T52" fmla="*/ 1 w 6"/>
                  <a:gd name="T53" fmla="*/ 5 h 8"/>
                  <a:gd name="T54" fmla="*/ 1 w 6"/>
                  <a:gd name="T55" fmla="*/ 5 h 8"/>
                  <a:gd name="T56" fmla="*/ 0 w 6"/>
                  <a:gd name="T57" fmla="*/ 5 h 8"/>
                  <a:gd name="T58" fmla="*/ 1 w 6"/>
                  <a:gd name="T59" fmla="*/ 4 h 8"/>
                  <a:gd name="T60" fmla="*/ 1 w 6"/>
                  <a:gd name="T61" fmla="*/ 4 h 8"/>
                  <a:gd name="T62" fmla="*/ 0 w 6"/>
                  <a:gd name="T63" fmla="*/ 4 h 8"/>
                  <a:gd name="T64" fmla="*/ 0 w 6"/>
                  <a:gd name="T65" fmla="*/ 4 h 8"/>
                  <a:gd name="T66" fmla="*/ 0 w 6"/>
                  <a:gd name="T67" fmla="*/ 7 h 8"/>
                  <a:gd name="T68" fmla="*/ 0 w 6"/>
                  <a:gd name="T69" fmla="*/ 7 h 8"/>
                  <a:gd name="T70" fmla="*/ 2 w 6"/>
                  <a:gd name="T71" fmla="*/ 7 h 8"/>
                  <a:gd name="T72" fmla="*/ 2 w 6"/>
                  <a:gd name="T73" fmla="*/ 7 h 8"/>
                  <a:gd name="T74" fmla="*/ 3 w 6"/>
                  <a:gd name="T75" fmla="*/ 8 h 8"/>
                  <a:gd name="T76" fmla="*/ 3 w 6"/>
                  <a:gd name="T77" fmla="*/ 8 h 8"/>
                  <a:gd name="T78" fmla="*/ 5 w 6"/>
                  <a:gd name="T79" fmla="*/ 8 h 8"/>
                  <a:gd name="T80" fmla="*/ 6 w 6"/>
                  <a:gd name="T81" fmla="*/ 2 h 8"/>
                  <a:gd name="T82" fmla="*/ 6 w 6"/>
                  <a:gd name="T83" fmla="*/ 2 h 8"/>
                  <a:gd name="T84" fmla="*/ 6 w 6"/>
                  <a:gd name="T85" fmla="*/ 2 h 8"/>
                  <a:gd name="T86" fmla="*/ 6 w 6"/>
                  <a:gd name="T87" fmla="*/ 2 h 8"/>
                  <a:gd name="T88" fmla="*/ 6 w 6"/>
                  <a:gd name="T89" fmla="*/ 2 h 8"/>
                  <a:gd name="T90" fmla="*/ 6 w 6"/>
                  <a:gd name="T91" fmla="*/ 2 h 8"/>
                  <a:gd name="T92" fmla="*/ 6 w 6"/>
                  <a:gd name="T93" fmla="*/ 1 h 8"/>
                  <a:gd name="T94" fmla="*/ 6 w 6"/>
                  <a:gd name="T95" fmla="*/ 1 h 8"/>
                  <a:gd name="T96" fmla="*/ 6 w 6"/>
                  <a:gd name="T97" fmla="*/ 1 h 8"/>
                  <a:gd name="T98" fmla="*/ 6 w 6"/>
                  <a:gd name="T99" fmla="*/ 1 h 8"/>
                  <a:gd name="T100" fmla="*/ 6 w 6"/>
                  <a:gd name="T101" fmla="*/ 1 h 8"/>
                  <a:gd name="T102" fmla="*/ 5 w 6"/>
                  <a:gd name="T103" fmla="*/ 1 h 8"/>
                  <a:gd name="T104" fmla="*/ 5 w 6"/>
                  <a:gd name="T105" fmla="*/ 1 h 8"/>
                  <a:gd name="T106" fmla="*/ 5 w 6"/>
                  <a:gd name="T107" fmla="*/ 1 h 8"/>
                  <a:gd name="T108" fmla="*/ 5 w 6"/>
                  <a:gd name="T109" fmla="*/ 1 h 8"/>
                  <a:gd name="T110" fmla="*/ 3 w 6"/>
                  <a:gd name="T1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1" name="Freeform 461">
                <a:extLst>
                  <a:ext uri="{FF2B5EF4-FFF2-40B4-BE49-F238E27FC236}">
                    <a16:creationId xmlns:a16="http://schemas.microsoft.com/office/drawing/2014/main" id="{FF0A78E5-6CC7-4E33-A8A5-D25AB41A4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815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  <a:gd name="T12" fmla="*/ 1 w 3"/>
                  <a:gd name="T13" fmla="*/ 0 h 2"/>
                  <a:gd name="T14" fmla="*/ 1 w 3"/>
                  <a:gd name="T15" fmla="*/ 1 h 2"/>
                  <a:gd name="T16" fmla="*/ 1 w 3"/>
                  <a:gd name="T17" fmla="*/ 1 h 2"/>
                  <a:gd name="T18" fmla="*/ 0 w 3"/>
                  <a:gd name="T19" fmla="*/ 2 h 2"/>
                  <a:gd name="T20" fmla="*/ 1 w 3"/>
                  <a:gd name="T21" fmla="*/ 2 h 2"/>
                  <a:gd name="T22" fmla="*/ 1 w 3"/>
                  <a:gd name="T23" fmla="*/ 2 h 2"/>
                  <a:gd name="T24" fmla="*/ 1 w 3"/>
                  <a:gd name="T25" fmla="*/ 2 h 2"/>
                  <a:gd name="T26" fmla="*/ 1 w 3"/>
                  <a:gd name="T27" fmla="*/ 2 h 2"/>
                  <a:gd name="T28" fmla="*/ 2 w 3"/>
                  <a:gd name="T29" fmla="*/ 2 h 2"/>
                  <a:gd name="T30" fmla="*/ 2 w 3"/>
                  <a:gd name="T31" fmla="*/ 2 h 2"/>
                  <a:gd name="T32" fmla="*/ 2 w 3"/>
                  <a:gd name="T33" fmla="*/ 2 h 2"/>
                  <a:gd name="T34" fmla="*/ 2 w 3"/>
                  <a:gd name="T35" fmla="*/ 2 h 2"/>
                  <a:gd name="T36" fmla="*/ 2 w 3"/>
                  <a:gd name="T37" fmla="*/ 2 h 2"/>
                  <a:gd name="T38" fmla="*/ 2 w 3"/>
                  <a:gd name="T39" fmla="*/ 1 h 2"/>
                  <a:gd name="T40" fmla="*/ 3 w 3"/>
                  <a:gd name="T41" fmla="*/ 1 h 2"/>
                  <a:gd name="T42" fmla="*/ 3 w 3"/>
                  <a:gd name="T43" fmla="*/ 2 h 2"/>
                  <a:gd name="T44" fmla="*/ 3 w 3"/>
                  <a:gd name="T45" fmla="*/ 1 h 2"/>
                  <a:gd name="T46" fmla="*/ 3 w 3"/>
                  <a:gd name="T47" fmla="*/ 1 h 2"/>
                  <a:gd name="T48" fmla="*/ 3 w 3"/>
                  <a:gd name="T49" fmla="*/ 1 h 2"/>
                  <a:gd name="T50" fmla="*/ 3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2 w 3"/>
                  <a:gd name="T57" fmla="*/ 1 h 2"/>
                  <a:gd name="T58" fmla="*/ 2 w 3"/>
                  <a:gd name="T59" fmla="*/ 1 h 2"/>
                  <a:gd name="T60" fmla="*/ 1 w 3"/>
                  <a:gd name="T6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2" name="Freeform 462">
                <a:extLst>
                  <a:ext uri="{FF2B5EF4-FFF2-40B4-BE49-F238E27FC236}">
                    <a16:creationId xmlns:a16="http://schemas.microsoft.com/office/drawing/2014/main" id="{CD8E0E33-942F-4E5C-A062-413E52F595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59" y="2810"/>
                <a:ext cx="18" cy="21"/>
              </a:xfrm>
              <a:custGeom>
                <a:avLst/>
                <a:gdLst>
                  <a:gd name="T0" fmla="*/ 7 w 18"/>
                  <a:gd name="T1" fmla="*/ 0 h 21"/>
                  <a:gd name="T2" fmla="*/ 7 w 18"/>
                  <a:gd name="T3" fmla="*/ 0 h 21"/>
                  <a:gd name="T4" fmla="*/ 9 w 18"/>
                  <a:gd name="T5" fmla="*/ 3 h 21"/>
                  <a:gd name="T6" fmla="*/ 11 w 18"/>
                  <a:gd name="T7" fmla="*/ 3 h 21"/>
                  <a:gd name="T8" fmla="*/ 11 w 18"/>
                  <a:gd name="T9" fmla="*/ 3 h 21"/>
                  <a:gd name="T10" fmla="*/ 14 w 18"/>
                  <a:gd name="T11" fmla="*/ 3 h 21"/>
                  <a:gd name="T12" fmla="*/ 14 w 18"/>
                  <a:gd name="T13" fmla="*/ 3 h 21"/>
                  <a:gd name="T14" fmla="*/ 14 w 18"/>
                  <a:gd name="T15" fmla="*/ 5 h 21"/>
                  <a:gd name="T16" fmla="*/ 14 w 18"/>
                  <a:gd name="T17" fmla="*/ 7 h 21"/>
                  <a:gd name="T18" fmla="*/ 16 w 18"/>
                  <a:gd name="T19" fmla="*/ 7 h 21"/>
                  <a:gd name="T20" fmla="*/ 18 w 18"/>
                  <a:gd name="T21" fmla="*/ 7 h 21"/>
                  <a:gd name="T22" fmla="*/ 18 w 18"/>
                  <a:gd name="T23" fmla="*/ 7 h 21"/>
                  <a:gd name="T24" fmla="*/ 18 w 18"/>
                  <a:gd name="T25" fmla="*/ 9 h 21"/>
                  <a:gd name="T26" fmla="*/ 18 w 18"/>
                  <a:gd name="T27" fmla="*/ 9 h 21"/>
                  <a:gd name="T28" fmla="*/ 11 w 18"/>
                  <a:gd name="T29" fmla="*/ 21 h 21"/>
                  <a:gd name="T30" fmla="*/ 11 w 18"/>
                  <a:gd name="T31" fmla="*/ 21 h 21"/>
                  <a:gd name="T32" fmla="*/ 11 w 18"/>
                  <a:gd name="T33" fmla="*/ 21 h 21"/>
                  <a:gd name="T34" fmla="*/ 11 w 18"/>
                  <a:gd name="T35" fmla="*/ 18 h 21"/>
                  <a:gd name="T36" fmla="*/ 2 w 18"/>
                  <a:gd name="T37" fmla="*/ 16 h 21"/>
                  <a:gd name="T38" fmla="*/ 0 w 18"/>
                  <a:gd name="T39" fmla="*/ 16 h 21"/>
                  <a:gd name="T40" fmla="*/ 2 w 18"/>
                  <a:gd name="T41" fmla="*/ 16 h 21"/>
                  <a:gd name="T42" fmla="*/ 2 w 18"/>
                  <a:gd name="T43" fmla="*/ 12 h 21"/>
                  <a:gd name="T44" fmla="*/ 2 w 18"/>
                  <a:gd name="T45" fmla="*/ 5 h 21"/>
                  <a:gd name="T46" fmla="*/ 5 w 18"/>
                  <a:gd name="T47" fmla="*/ 5 h 21"/>
                  <a:gd name="T48" fmla="*/ 5 w 18"/>
                  <a:gd name="T49" fmla="*/ 5 h 21"/>
                  <a:gd name="T50" fmla="*/ 5 w 18"/>
                  <a:gd name="T51" fmla="*/ 3 h 21"/>
                  <a:gd name="T52" fmla="*/ 5 w 18"/>
                  <a:gd name="T53" fmla="*/ 0 h 21"/>
                  <a:gd name="T54" fmla="*/ 5 w 18"/>
                  <a:gd name="T55" fmla="*/ 0 h 21"/>
                  <a:gd name="T56" fmla="*/ 5 w 18"/>
                  <a:gd name="T57" fmla="*/ 0 h 21"/>
                  <a:gd name="T58" fmla="*/ 5 w 18"/>
                  <a:gd name="T59" fmla="*/ 12 h 21"/>
                  <a:gd name="T60" fmla="*/ 7 w 18"/>
                  <a:gd name="T61" fmla="*/ 12 h 21"/>
                  <a:gd name="T62" fmla="*/ 7 w 18"/>
                  <a:gd name="T6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21">
                    <a:moveTo>
                      <a:pt x="5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  <a:moveTo>
                      <a:pt x="7" y="12"/>
                    </a:moveTo>
                    <a:lnTo>
                      <a:pt x="5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3" name="Freeform 463">
                <a:extLst>
                  <a:ext uri="{FF2B5EF4-FFF2-40B4-BE49-F238E27FC236}">
                    <a16:creationId xmlns:a16="http://schemas.microsoft.com/office/drawing/2014/main" id="{3A4295FA-FD60-4E34-946B-392075AB9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82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4" name="Freeform 464">
                <a:extLst>
                  <a:ext uri="{FF2B5EF4-FFF2-40B4-BE49-F238E27FC236}">
                    <a16:creationId xmlns:a16="http://schemas.microsoft.com/office/drawing/2014/main" id="{0716F3BC-C766-4F2B-98F7-CE32A03E3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826"/>
                <a:ext cx="9" cy="11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0 h 5"/>
                  <a:gd name="T8" fmla="*/ 4 w 4"/>
                  <a:gd name="T9" fmla="*/ 0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4 h 5"/>
                  <a:gd name="T16" fmla="*/ 0 w 4"/>
                  <a:gd name="T17" fmla="*/ 4 h 5"/>
                  <a:gd name="T18" fmla="*/ 3 w 4"/>
                  <a:gd name="T19" fmla="*/ 5 h 5"/>
                  <a:gd name="T20" fmla="*/ 3 w 4"/>
                  <a:gd name="T21" fmla="*/ 5 h 5"/>
                  <a:gd name="T22" fmla="*/ 3 w 4"/>
                  <a:gd name="T23" fmla="*/ 4 h 5"/>
                  <a:gd name="T24" fmla="*/ 3 w 4"/>
                  <a:gd name="T25" fmla="*/ 4 h 5"/>
                  <a:gd name="T26" fmla="*/ 3 w 4"/>
                  <a:gd name="T27" fmla="*/ 4 h 5"/>
                  <a:gd name="T28" fmla="*/ 3 w 4"/>
                  <a:gd name="T29" fmla="*/ 4 h 5"/>
                  <a:gd name="T30" fmla="*/ 3 w 4"/>
                  <a:gd name="T31" fmla="*/ 4 h 5"/>
                  <a:gd name="T32" fmla="*/ 3 w 4"/>
                  <a:gd name="T33" fmla="*/ 4 h 5"/>
                  <a:gd name="T34" fmla="*/ 3 w 4"/>
                  <a:gd name="T35" fmla="*/ 3 h 5"/>
                  <a:gd name="T36" fmla="*/ 3 w 4"/>
                  <a:gd name="T37" fmla="*/ 3 h 5"/>
                  <a:gd name="T38" fmla="*/ 3 w 4"/>
                  <a:gd name="T39" fmla="*/ 3 h 5"/>
                  <a:gd name="T40" fmla="*/ 3 w 4"/>
                  <a:gd name="T41" fmla="*/ 3 h 5"/>
                  <a:gd name="T42" fmla="*/ 3 w 4"/>
                  <a:gd name="T43" fmla="*/ 2 h 5"/>
                  <a:gd name="T44" fmla="*/ 4 w 4"/>
                  <a:gd name="T45" fmla="*/ 2 h 5"/>
                  <a:gd name="T46" fmla="*/ 4 w 4"/>
                  <a:gd name="T47" fmla="*/ 2 h 5"/>
                  <a:gd name="T48" fmla="*/ 4 w 4"/>
                  <a:gd name="T49" fmla="*/ 1 h 5"/>
                  <a:gd name="T50" fmla="*/ 4 w 4"/>
                  <a:gd name="T51" fmla="*/ 1 h 5"/>
                  <a:gd name="T52" fmla="*/ 4 w 4"/>
                  <a:gd name="T53" fmla="*/ 1 h 5"/>
                  <a:gd name="T54" fmla="*/ 4 w 4"/>
                  <a:gd name="T5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5" name="Freeform 465">
                <a:extLst>
                  <a:ext uri="{FF2B5EF4-FFF2-40B4-BE49-F238E27FC236}">
                    <a16:creationId xmlns:a16="http://schemas.microsoft.com/office/drawing/2014/main" id="{FDA11B35-EFDC-4D25-9099-CDA99C12B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826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7 w 9"/>
                  <a:gd name="T3" fmla="*/ 11 h 11"/>
                  <a:gd name="T4" fmla="*/ 4 w 9"/>
                  <a:gd name="T5" fmla="*/ 11 h 11"/>
                  <a:gd name="T6" fmla="*/ 0 w 9"/>
                  <a:gd name="T7" fmla="*/ 9 h 11"/>
                  <a:gd name="T8" fmla="*/ 0 w 9"/>
                  <a:gd name="T9" fmla="*/ 9 h 11"/>
                  <a:gd name="T10" fmla="*/ 0 w 9"/>
                  <a:gd name="T11" fmla="*/ 9 h 11"/>
                  <a:gd name="T12" fmla="*/ 0 w 9"/>
                  <a:gd name="T13" fmla="*/ 9 h 11"/>
                  <a:gd name="T14" fmla="*/ 0 w 9"/>
                  <a:gd name="T15" fmla="*/ 9 h 11"/>
                  <a:gd name="T16" fmla="*/ 0 w 9"/>
                  <a:gd name="T17" fmla="*/ 9 h 11"/>
                  <a:gd name="T18" fmla="*/ 0 w 9"/>
                  <a:gd name="T19" fmla="*/ 9 h 11"/>
                  <a:gd name="T20" fmla="*/ 0 w 9"/>
                  <a:gd name="T21" fmla="*/ 7 h 11"/>
                  <a:gd name="T22" fmla="*/ 0 w 9"/>
                  <a:gd name="T23" fmla="*/ 7 h 11"/>
                  <a:gd name="T24" fmla="*/ 0 w 9"/>
                  <a:gd name="T25" fmla="*/ 7 h 11"/>
                  <a:gd name="T26" fmla="*/ 0 w 9"/>
                  <a:gd name="T27" fmla="*/ 7 h 11"/>
                  <a:gd name="T28" fmla="*/ 0 w 9"/>
                  <a:gd name="T29" fmla="*/ 5 h 11"/>
                  <a:gd name="T30" fmla="*/ 2 w 9"/>
                  <a:gd name="T31" fmla="*/ 5 h 11"/>
                  <a:gd name="T32" fmla="*/ 2 w 9"/>
                  <a:gd name="T33" fmla="*/ 5 h 11"/>
                  <a:gd name="T34" fmla="*/ 2 w 9"/>
                  <a:gd name="T35" fmla="*/ 2 h 11"/>
                  <a:gd name="T36" fmla="*/ 2 w 9"/>
                  <a:gd name="T37" fmla="*/ 2 h 11"/>
                  <a:gd name="T38" fmla="*/ 2 w 9"/>
                  <a:gd name="T39" fmla="*/ 2 h 11"/>
                  <a:gd name="T40" fmla="*/ 2 w 9"/>
                  <a:gd name="T41" fmla="*/ 0 h 11"/>
                  <a:gd name="T42" fmla="*/ 2 w 9"/>
                  <a:gd name="T43" fmla="*/ 0 h 11"/>
                  <a:gd name="T44" fmla="*/ 7 w 9"/>
                  <a:gd name="T45" fmla="*/ 2 h 11"/>
                  <a:gd name="T46" fmla="*/ 7 w 9"/>
                  <a:gd name="T47" fmla="*/ 2 h 11"/>
                  <a:gd name="T48" fmla="*/ 7 w 9"/>
                  <a:gd name="T49" fmla="*/ 2 h 11"/>
                  <a:gd name="T50" fmla="*/ 7 w 9"/>
                  <a:gd name="T51" fmla="*/ 2 h 11"/>
                  <a:gd name="T52" fmla="*/ 7 w 9"/>
                  <a:gd name="T53" fmla="*/ 2 h 11"/>
                  <a:gd name="T54" fmla="*/ 9 w 9"/>
                  <a:gd name="T55" fmla="*/ 2 h 11"/>
                  <a:gd name="T56" fmla="*/ 9 w 9"/>
                  <a:gd name="T57" fmla="*/ 2 h 11"/>
                  <a:gd name="T58" fmla="*/ 9 w 9"/>
                  <a:gd name="T59" fmla="*/ 2 h 11"/>
                  <a:gd name="T60" fmla="*/ 9 w 9"/>
                  <a:gd name="T61" fmla="*/ 2 h 11"/>
                  <a:gd name="T62" fmla="*/ 9 w 9"/>
                  <a:gd name="T63" fmla="*/ 2 h 11"/>
                  <a:gd name="T64" fmla="*/ 9 w 9"/>
                  <a:gd name="T65" fmla="*/ 2 h 11"/>
                  <a:gd name="T66" fmla="*/ 9 w 9"/>
                  <a:gd name="T67" fmla="*/ 5 h 11"/>
                  <a:gd name="T68" fmla="*/ 9 w 9"/>
                  <a:gd name="T69" fmla="*/ 5 h 11"/>
                  <a:gd name="T70" fmla="*/ 9 w 9"/>
                  <a:gd name="T71" fmla="*/ 5 h 11"/>
                  <a:gd name="T72" fmla="*/ 9 w 9"/>
                  <a:gd name="T73" fmla="*/ 5 h 11"/>
                  <a:gd name="T74" fmla="*/ 9 w 9"/>
                  <a:gd name="T75" fmla="*/ 5 h 11"/>
                  <a:gd name="T76" fmla="*/ 9 w 9"/>
                  <a:gd name="T77" fmla="*/ 5 h 11"/>
                  <a:gd name="T78" fmla="*/ 9 w 9"/>
                  <a:gd name="T79" fmla="*/ 7 h 11"/>
                  <a:gd name="T80" fmla="*/ 9 w 9"/>
                  <a:gd name="T81" fmla="*/ 7 h 11"/>
                  <a:gd name="T82" fmla="*/ 9 w 9"/>
                  <a:gd name="T83" fmla="*/ 9 h 11"/>
                  <a:gd name="T84" fmla="*/ 7 w 9"/>
                  <a:gd name="T85" fmla="*/ 9 h 11"/>
                  <a:gd name="T86" fmla="*/ 7 w 9"/>
                  <a:gd name="T87" fmla="*/ 9 h 11"/>
                  <a:gd name="T88" fmla="*/ 7 w 9"/>
                  <a:gd name="T89" fmla="*/ 9 h 11"/>
                  <a:gd name="T90" fmla="*/ 7 w 9"/>
                  <a:gd name="T91" fmla="*/ 9 h 11"/>
                  <a:gd name="T92" fmla="*/ 7 w 9"/>
                  <a:gd name="T93" fmla="*/ 9 h 11"/>
                  <a:gd name="T94" fmla="*/ 7 w 9"/>
                  <a:gd name="T95" fmla="*/ 11 h 11"/>
                  <a:gd name="T96" fmla="*/ 7 w 9"/>
                  <a:gd name="T97" fmla="*/ 11 h 11"/>
                  <a:gd name="T98" fmla="*/ 7 w 9"/>
                  <a:gd name="T99" fmla="*/ 11 h 11"/>
                  <a:gd name="T100" fmla="*/ 7 w 9"/>
                  <a:gd name="T101" fmla="*/ 11 h 11"/>
                  <a:gd name="T102" fmla="*/ 7 w 9"/>
                  <a:gd name="T10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" h="11">
                    <a:moveTo>
                      <a:pt x="7" y="11"/>
                    </a:moveTo>
                    <a:lnTo>
                      <a:pt x="7" y="11"/>
                    </a:lnTo>
                    <a:lnTo>
                      <a:pt x="4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6" name="Freeform 466">
                <a:extLst>
                  <a:ext uri="{FF2B5EF4-FFF2-40B4-BE49-F238E27FC236}">
                    <a16:creationId xmlns:a16="http://schemas.microsoft.com/office/drawing/2014/main" id="{B8E8E7D5-A809-4D09-9B4B-B35761EDC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835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3 w 3"/>
                  <a:gd name="T5" fmla="*/ 1 h 2"/>
                  <a:gd name="T6" fmla="*/ 3 w 3"/>
                  <a:gd name="T7" fmla="*/ 1 h 2"/>
                  <a:gd name="T8" fmla="*/ 2 w 3"/>
                  <a:gd name="T9" fmla="*/ 1 h 2"/>
                  <a:gd name="T10" fmla="*/ 0 w 3"/>
                  <a:gd name="T11" fmla="*/ 0 h 2"/>
                  <a:gd name="T12" fmla="*/ 0 w 3"/>
                  <a:gd name="T13" fmla="*/ 0 h 2"/>
                  <a:gd name="T14" fmla="*/ 0 w 3"/>
                  <a:gd name="T15" fmla="*/ 0 h 2"/>
                  <a:gd name="T16" fmla="*/ 0 w 3"/>
                  <a:gd name="T17" fmla="*/ 1 h 2"/>
                  <a:gd name="T18" fmla="*/ 0 w 3"/>
                  <a:gd name="T19" fmla="*/ 1 h 2"/>
                  <a:gd name="T20" fmla="*/ 3 w 3"/>
                  <a:gd name="T21" fmla="*/ 2 h 2"/>
                  <a:gd name="T22" fmla="*/ 3 w 3"/>
                  <a:gd name="T23" fmla="*/ 2 h 2"/>
                  <a:gd name="T24" fmla="*/ 3 w 3"/>
                  <a:gd name="T25" fmla="*/ 2 h 2"/>
                  <a:gd name="T26" fmla="*/ 3 w 3"/>
                  <a:gd name="T27" fmla="*/ 2 h 2"/>
                  <a:gd name="T28" fmla="*/ 3 w 3"/>
                  <a:gd name="T29" fmla="*/ 2 h 2"/>
                  <a:gd name="T30" fmla="*/ 3 w 3"/>
                  <a:gd name="T31" fmla="*/ 2 h 2"/>
                  <a:gd name="T32" fmla="*/ 3 w 3"/>
                  <a:gd name="T33" fmla="*/ 2 h 2"/>
                  <a:gd name="T34" fmla="*/ 3 w 3"/>
                  <a:gd name="T35" fmla="*/ 2 h 2"/>
                  <a:gd name="T36" fmla="*/ 3 w 3"/>
                  <a:gd name="T37" fmla="*/ 2 h 2"/>
                  <a:gd name="T38" fmla="*/ 3 w 3"/>
                  <a:gd name="T3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7" name="Freeform 467">
                <a:extLst>
                  <a:ext uri="{FF2B5EF4-FFF2-40B4-BE49-F238E27FC236}">
                    <a16:creationId xmlns:a16="http://schemas.microsoft.com/office/drawing/2014/main" id="{7015F3D5-D1C1-41CD-94CC-B71A13DB5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8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8" name="Freeform 468">
                <a:extLst>
                  <a:ext uri="{FF2B5EF4-FFF2-40B4-BE49-F238E27FC236}">
                    <a16:creationId xmlns:a16="http://schemas.microsoft.com/office/drawing/2014/main" id="{9F68DBD4-1D03-4F64-A29E-38E79AD7B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831"/>
                <a:ext cx="11" cy="13"/>
              </a:xfrm>
              <a:custGeom>
                <a:avLst/>
                <a:gdLst>
                  <a:gd name="T0" fmla="*/ 0 w 11"/>
                  <a:gd name="T1" fmla="*/ 11 h 13"/>
                  <a:gd name="T2" fmla="*/ 0 w 11"/>
                  <a:gd name="T3" fmla="*/ 9 h 13"/>
                  <a:gd name="T4" fmla="*/ 0 w 11"/>
                  <a:gd name="T5" fmla="*/ 9 h 13"/>
                  <a:gd name="T6" fmla="*/ 0 w 11"/>
                  <a:gd name="T7" fmla="*/ 9 h 13"/>
                  <a:gd name="T8" fmla="*/ 2 w 11"/>
                  <a:gd name="T9" fmla="*/ 4 h 13"/>
                  <a:gd name="T10" fmla="*/ 2 w 11"/>
                  <a:gd name="T11" fmla="*/ 4 h 13"/>
                  <a:gd name="T12" fmla="*/ 2 w 11"/>
                  <a:gd name="T13" fmla="*/ 4 h 13"/>
                  <a:gd name="T14" fmla="*/ 2 w 11"/>
                  <a:gd name="T15" fmla="*/ 2 h 13"/>
                  <a:gd name="T16" fmla="*/ 2 w 11"/>
                  <a:gd name="T17" fmla="*/ 2 h 13"/>
                  <a:gd name="T18" fmla="*/ 2 w 11"/>
                  <a:gd name="T19" fmla="*/ 0 h 13"/>
                  <a:gd name="T20" fmla="*/ 2 w 11"/>
                  <a:gd name="T21" fmla="*/ 0 h 13"/>
                  <a:gd name="T22" fmla="*/ 2 w 11"/>
                  <a:gd name="T23" fmla="*/ 0 h 13"/>
                  <a:gd name="T24" fmla="*/ 2 w 11"/>
                  <a:gd name="T25" fmla="*/ 0 h 13"/>
                  <a:gd name="T26" fmla="*/ 4 w 11"/>
                  <a:gd name="T27" fmla="*/ 0 h 13"/>
                  <a:gd name="T28" fmla="*/ 4 w 11"/>
                  <a:gd name="T29" fmla="*/ 0 h 13"/>
                  <a:gd name="T30" fmla="*/ 11 w 11"/>
                  <a:gd name="T31" fmla="*/ 2 h 13"/>
                  <a:gd name="T32" fmla="*/ 11 w 11"/>
                  <a:gd name="T33" fmla="*/ 2 h 13"/>
                  <a:gd name="T34" fmla="*/ 11 w 11"/>
                  <a:gd name="T35" fmla="*/ 2 h 13"/>
                  <a:gd name="T36" fmla="*/ 11 w 11"/>
                  <a:gd name="T37" fmla="*/ 2 h 13"/>
                  <a:gd name="T38" fmla="*/ 11 w 11"/>
                  <a:gd name="T39" fmla="*/ 2 h 13"/>
                  <a:gd name="T40" fmla="*/ 11 w 11"/>
                  <a:gd name="T41" fmla="*/ 4 h 13"/>
                  <a:gd name="T42" fmla="*/ 11 w 11"/>
                  <a:gd name="T43" fmla="*/ 4 h 13"/>
                  <a:gd name="T44" fmla="*/ 9 w 11"/>
                  <a:gd name="T45" fmla="*/ 4 h 13"/>
                  <a:gd name="T46" fmla="*/ 11 w 11"/>
                  <a:gd name="T47" fmla="*/ 4 h 13"/>
                  <a:gd name="T48" fmla="*/ 9 w 11"/>
                  <a:gd name="T49" fmla="*/ 4 h 13"/>
                  <a:gd name="T50" fmla="*/ 9 w 11"/>
                  <a:gd name="T51" fmla="*/ 4 h 13"/>
                  <a:gd name="T52" fmla="*/ 9 w 11"/>
                  <a:gd name="T53" fmla="*/ 4 h 13"/>
                  <a:gd name="T54" fmla="*/ 9 w 11"/>
                  <a:gd name="T55" fmla="*/ 11 h 13"/>
                  <a:gd name="T56" fmla="*/ 9 w 11"/>
                  <a:gd name="T57" fmla="*/ 11 h 13"/>
                  <a:gd name="T58" fmla="*/ 9 w 11"/>
                  <a:gd name="T59" fmla="*/ 11 h 13"/>
                  <a:gd name="T60" fmla="*/ 9 w 11"/>
                  <a:gd name="T61" fmla="*/ 13 h 13"/>
                  <a:gd name="T62" fmla="*/ 9 w 11"/>
                  <a:gd name="T63" fmla="*/ 13 h 13"/>
                  <a:gd name="T64" fmla="*/ 6 w 11"/>
                  <a:gd name="T65" fmla="*/ 13 h 13"/>
                  <a:gd name="T66" fmla="*/ 6 w 11"/>
                  <a:gd name="T67" fmla="*/ 13 h 13"/>
                  <a:gd name="T68" fmla="*/ 2 w 11"/>
                  <a:gd name="T69" fmla="*/ 11 h 13"/>
                  <a:gd name="T70" fmla="*/ 2 w 11"/>
                  <a:gd name="T71" fmla="*/ 11 h 13"/>
                  <a:gd name="T72" fmla="*/ 0 w 11"/>
                  <a:gd name="T73" fmla="*/ 11 h 13"/>
                  <a:gd name="T74" fmla="*/ 0 w 11"/>
                  <a:gd name="T75" fmla="*/ 11 h 13"/>
                  <a:gd name="T76" fmla="*/ 0 w 11"/>
                  <a:gd name="T7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" h="13">
                    <a:moveTo>
                      <a:pt x="0" y="11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9" name="Freeform 469">
                <a:extLst>
                  <a:ext uri="{FF2B5EF4-FFF2-40B4-BE49-F238E27FC236}">
                    <a16:creationId xmlns:a16="http://schemas.microsoft.com/office/drawing/2014/main" id="{C754EDC4-FAF2-4F45-8C37-523C1C470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837"/>
                <a:ext cx="16" cy="9"/>
              </a:xfrm>
              <a:custGeom>
                <a:avLst/>
                <a:gdLst>
                  <a:gd name="T0" fmla="*/ 1 w 7"/>
                  <a:gd name="T1" fmla="*/ 0 h 4"/>
                  <a:gd name="T2" fmla="*/ 1 w 7"/>
                  <a:gd name="T3" fmla="*/ 0 h 4"/>
                  <a:gd name="T4" fmla="*/ 1 w 7"/>
                  <a:gd name="T5" fmla="*/ 0 h 4"/>
                  <a:gd name="T6" fmla="*/ 1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1 w 7"/>
                  <a:gd name="T13" fmla="*/ 1 h 4"/>
                  <a:gd name="T14" fmla="*/ 0 w 7"/>
                  <a:gd name="T15" fmla="*/ 1 h 4"/>
                  <a:gd name="T16" fmla="*/ 0 w 7"/>
                  <a:gd name="T17" fmla="*/ 1 h 4"/>
                  <a:gd name="T18" fmla="*/ 0 w 7"/>
                  <a:gd name="T19" fmla="*/ 1 h 4"/>
                  <a:gd name="T20" fmla="*/ 0 w 7"/>
                  <a:gd name="T21" fmla="*/ 1 h 4"/>
                  <a:gd name="T22" fmla="*/ 0 w 7"/>
                  <a:gd name="T23" fmla="*/ 1 h 4"/>
                  <a:gd name="T24" fmla="*/ 0 w 7"/>
                  <a:gd name="T25" fmla="*/ 1 h 4"/>
                  <a:gd name="T26" fmla="*/ 0 w 7"/>
                  <a:gd name="T27" fmla="*/ 1 h 4"/>
                  <a:gd name="T28" fmla="*/ 3 w 7"/>
                  <a:gd name="T29" fmla="*/ 4 h 4"/>
                  <a:gd name="T30" fmla="*/ 3 w 7"/>
                  <a:gd name="T31" fmla="*/ 4 h 4"/>
                  <a:gd name="T32" fmla="*/ 5 w 7"/>
                  <a:gd name="T33" fmla="*/ 4 h 4"/>
                  <a:gd name="T34" fmla="*/ 5 w 7"/>
                  <a:gd name="T35" fmla="*/ 4 h 4"/>
                  <a:gd name="T36" fmla="*/ 5 w 7"/>
                  <a:gd name="T37" fmla="*/ 4 h 4"/>
                  <a:gd name="T38" fmla="*/ 5 w 7"/>
                  <a:gd name="T39" fmla="*/ 4 h 4"/>
                  <a:gd name="T40" fmla="*/ 5 w 7"/>
                  <a:gd name="T41" fmla="*/ 4 h 4"/>
                  <a:gd name="T42" fmla="*/ 5 w 7"/>
                  <a:gd name="T43" fmla="*/ 4 h 4"/>
                  <a:gd name="T44" fmla="*/ 5 w 7"/>
                  <a:gd name="T45" fmla="*/ 4 h 4"/>
                  <a:gd name="T46" fmla="*/ 6 w 7"/>
                  <a:gd name="T47" fmla="*/ 4 h 4"/>
                  <a:gd name="T48" fmla="*/ 6 w 7"/>
                  <a:gd name="T49" fmla="*/ 4 h 4"/>
                  <a:gd name="T50" fmla="*/ 6 w 7"/>
                  <a:gd name="T51" fmla="*/ 3 h 4"/>
                  <a:gd name="T52" fmla="*/ 7 w 7"/>
                  <a:gd name="T53" fmla="*/ 3 h 4"/>
                  <a:gd name="T54" fmla="*/ 6 w 7"/>
                  <a:gd name="T55" fmla="*/ 3 h 4"/>
                  <a:gd name="T56" fmla="*/ 6 w 7"/>
                  <a:gd name="T57" fmla="*/ 3 h 4"/>
                  <a:gd name="T58" fmla="*/ 4 w 7"/>
                  <a:gd name="T59" fmla="*/ 2 h 4"/>
                  <a:gd name="T60" fmla="*/ 4 w 7"/>
                  <a:gd name="T61" fmla="*/ 2 h 4"/>
                  <a:gd name="T62" fmla="*/ 3 w 7"/>
                  <a:gd name="T63" fmla="*/ 2 h 4"/>
                  <a:gd name="T64" fmla="*/ 3 w 7"/>
                  <a:gd name="T65" fmla="*/ 2 h 4"/>
                  <a:gd name="T66" fmla="*/ 3 w 7"/>
                  <a:gd name="T67" fmla="*/ 2 h 4"/>
                  <a:gd name="T68" fmla="*/ 3 w 7"/>
                  <a:gd name="T69" fmla="*/ 2 h 4"/>
                  <a:gd name="T70" fmla="*/ 3 w 7"/>
                  <a:gd name="T71" fmla="*/ 2 h 4"/>
                  <a:gd name="T72" fmla="*/ 3 w 7"/>
                  <a:gd name="T73" fmla="*/ 2 h 4"/>
                  <a:gd name="T74" fmla="*/ 2 w 7"/>
                  <a:gd name="T75" fmla="*/ 2 h 4"/>
                  <a:gd name="T76" fmla="*/ 2 w 7"/>
                  <a:gd name="T77" fmla="*/ 2 h 4"/>
                  <a:gd name="T78" fmla="*/ 2 w 7"/>
                  <a:gd name="T79" fmla="*/ 1 h 4"/>
                  <a:gd name="T80" fmla="*/ 2 w 7"/>
                  <a:gd name="T81" fmla="*/ 1 h 4"/>
                  <a:gd name="T82" fmla="*/ 2 w 7"/>
                  <a:gd name="T83" fmla="*/ 1 h 4"/>
                  <a:gd name="T84" fmla="*/ 2 w 7"/>
                  <a:gd name="T85" fmla="*/ 1 h 4"/>
                  <a:gd name="T86" fmla="*/ 2 w 7"/>
                  <a:gd name="T87" fmla="*/ 0 h 4"/>
                  <a:gd name="T88" fmla="*/ 2 w 7"/>
                  <a:gd name="T89" fmla="*/ 0 h 4"/>
                  <a:gd name="T90" fmla="*/ 2 w 7"/>
                  <a:gd name="T91" fmla="*/ 0 h 4"/>
                  <a:gd name="T92" fmla="*/ 2 w 7"/>
                  <a:gd name="T93" fmla="*/ 0 h 4"/>
                  <a:gd name="T94" fmla="*/ 1 w 7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0" name="Freeform 470">
                <a:extLst>
                  <a:ext uri="{FF2B5EF4-FFF2-40B4-BE49-F238E27FC236}">
                    <a16:creationId xmlns:a16="http://schemas.microsoft.com/office/drawing/2014/main" id="{DE4456D4-AF8A-4234-95DB-57F71EACA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828"/>
                <a:ext cx="9" cy="14"/>
              </a:xfrm>
              <a:custGeom>
                <a:avLst/>
                <a:gdLst>
                  <a:gd name="T0" fmla="*/ 9 w 9"/>
                  <a:gd name="T1" fmla="*/ 3 h 14"/>
                  <a:gd name="T2" fmla="*/ 9 w 9"/>
                  <a:gd name="T3" fmla="*/ 3 h 14"/>
                  <a:gd name="T4" fmla="*/ 9 w 9"/>
                  <a:gd name="T5" fmla="*/ 3 h 14"/>
                  <a:gd name="T6" fmla="*/ 9 w 9"/>
                  <a:gd name="T7" fmla="*/ 5 h 14"/>
                  <a:gd name="T8" fmla="*/ 9 w 9"/>
                  <a:gd name="T9" fmla="*/ 5 h 14"/>
                  <a:gd name="T10" fmla="*/ 9 w 9"/>
                  <a:gd name="T11" fmla="*/ 7 h 14"/>
                  <a:gd name="T12" fmla="*/ 9 w 9"/>
                  <a:gd name="T13" fmla="*/ 7 h 14"/>
                  <a:gd name="T14" fmla="*/ 9 w 9"/>
                  <a:gd name="T15" fmla="*/ 7 h 14"/>
                  <a:gd name="T16" fmla="*/ 7 w 9"/>
                  <a:gd name="T17" fmla="*/ 12 h 14"/>
                  <a:gd name="T18" fmla="*/ 7 w 9"/>
                  <a:gd name="T19" fmla="*/ 12 h 14"/>
                  <a:gd name="T20" fmla="*/ 7 w 9"/>
                  <a:gd name="T21" fmla="*/ 12 h 14"/>
                  <a:gd name="T22" fmla="*/ 7 w 9"/>
                  <a:gd name="T23" fmla="*/ 14 h 14"/>
                  <a:gd name="T24" fmla="*/ 7 w 9"/>
                  <a:gd name="T25" fmla="*/ 14 h 14"/>
                  <a:gd name="T26" fmla="*/ 7 w 9"/>
                  <a:gd name="T27" fmla="*/ 14 h 14"/>
                  <a:gd name="T28" fmla="*/ 7 w 9"/>
                  <a:gd name="T29" fmla="*/ 14 h 14"/>
                  <a:gd name="T30" fmla="*/ 7 w 9"/>
                  <a:gd name="T31" fmla="*/ 14 h 14"/>
                  <a:gd name="T32" fmla="*/ 4 w 9"/>
                  <a:gd name="T33" fmla="*/ 14 h 14"/>
                  <a:gd name="T34" fmla="*/ 4 w 9"/>
                  <a:gd name="T35" fmla="*/ 14 h 14"/>
                  <a:gd name="T36" fmla="*/ 4 w 9"/>
                  <a:gd name="T37" fmla="*/ 12 h 14"/>
                  <a:gd name="T38" fmla="*/ 4 w 9"/>
                  <a:gd name="T39" fmla="*/ 12 h 14"/>
                  <a:gd name="T40" fmla="*/ 4 w 9"/>
                  <a:gd name="T41" fmla="*/ 12 h 14"/>
                  <a:gd name="T42" fmla="*/ 4 w 9"/>
                  <a:gd name="T43" fmla="*/ 12 h 14"/>
                  <a:gd name="T44" fmla="*/ 4 w 9"/>
                  <a:gd name="T45" fmla="*/ 9 h 14"/>
                  <a:gd name="T46" fmla="*/ 4 w 9"/>
                  <a:gd name="T47" fmla="*/ 9 h 14"/>
                  <a:gd name="T48" fmla="*/ 4 w 9"/>
                  <a:gd name="T49" fmla="*/ 9 h 14"/>
                  <a:gd name="T50" fmla="*/ 4 w 9"/>
                  <a:gd name="T51" fmla="*/ 9 h 14"/>
                  <a:gd name="T52" fmla="*/ 2 w 9"/>
                  <a:gd name="T53" fmla="*/ 9 h 14"/>
                  <a:gd name="T54" fmla="*/ 2 w 9"/>
                  <a:gd name="T55" fmla="*/ 9 h 14"/>
                  <a:gd name="T56" fmla="*/ 2 w 9"/>
                  <a:gd name="T57" fmla="*/ 9 h 14"/>
                  <a:gd name="T58" fmla="*/ 2 w 9"/>
                  <a:gd name="T59" fmla="*/ 9 h 14"/>
                  <a:gd name="T60" fmla="*/ 2 w 9"/>
                  <a:gd name="T61" fmla="*/ 9 h 14"/>
                  <a:gd name="T62" fmla="*/ 2 w 9"/>
                  <a:gd name="T63" fmla="*/ 12 h 14"/>
                  <a:gd name="T64" fmla="*/ 0 w 9"/>
                  <a:gd name="T65" fmla="*/ 12 h 14"/>
                  <a:gd name="T66" fmla="*/ 0 w 9"/>
                  <a:gd name="T67" fmla="*/ 12 h 14"/>
                  <a:gd name="T68" fmla="*/ 0 w 9"/>
                  <a:gd name="T69" fmla="*/ 12 h 14"/>
                  <a:gd name="T70" fmla="*/ 0 w 9"/>
                  <a:gd name="T71" fmla="*/ 12 h 14"/>
                  <a:gd name="T72" fmla="*/ 0 w 9"/>
                  <a:gd name="T73" fmla="*/ 9 h 14"/>
                  <a:gd name="T74" fmla="*/ 0 w 9"/>
                  <a:gd name="T75" fmla="*/ 9 h 14"/>
                  <a:gd name="T76" fmla="*/ 0 w 9"/>
                  <a:gd name="T77" fmla="*/ 9 h 14"/>
                  <a:gd name="T78" fmla="*/ 0 w 9"/>
                  <a:gd name="T79" fmla="*/ 7 h 14"/>
                  <a:gd name="T80" fmla="*/ 0 w 9"/>
                  <a:gd name="T81" fmla="*/ 7 h 14"/>
                  <a:gd name="T82" fmla="*/ 0 w 9"/>
                  <a:gd name="T83" fmla="*/ 7 h 14"/>
                  <a:gd name="T84" fmla="*/ 0 w 9"/>
                  <a:gd name="T85" fmla="*/ 7 h 14"/>
                  <a:gd name="T86" fmla="*/ 0 w 9"/>
                  <a:gd name="T87" fmla="*/ 7 h 14"/>
                  <a:gd name="T88" fmla="*/ 2 w 9"/>
                  <a:gd name="T89" fmla="*/ 5 h 14"/>
                  <a:gd name="T90" fmla="*/ 2 w 9"/>
                  <a:gd name="T91" fmla="*/ 5 h 14"/>
                  <a:gd name="T92" fmla="*/ 2 w 9"/>
                  <a:gd name="T93" fmla="*/ 5 h 14"/>
                  <a:gd name="T94" fmla="*/ 2 w 9"/>
                  <a:gd name="T95" fmla="*/ 5 h 14"/>
                  <a:gd name="T96" fmla="*/ 2 w 9"/>
                  <a:gd name="T97" fmla="*/ 0 h 14"/>
                  <a:gd name="T98" fmla="*/ 2 w 9"/>
                  <a:gd name="T99" fmla="*/ 0 h 14"/>
                  <a:gd name="T100" fmla="*/ 2 w 9"/>
                  <a:gd name="T101" fmla="*/ 0 h 14"/>
                  <a:gd name="T102" fmla="*/ 9 w 9"/>
                  <a:gd name="T10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1" name="Freeform 471">
                <a:extLst>
                  <a:ext uri="{FF2B5EF4-FFF2-40B4-BE49-F238E27FC236}">
                    <a16:creationId xmlns:a16="http://schemas.microsoft.com/office/drawing/2014/main" id="{A9858E97-1B97-49A6-996F-ADBB0757F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846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2" name="Freeform 472">
                <a:extLst>
                  <a:ext uri="{FF2B5EF4-FFF2-40B4-BE49-F238E27FC236}">
                    <a16:creationId xmlns:a16="http://schemas.microsoft.com/office/drawing/2014/main" id="{DB5AD265-B01E-4612-A3CC-EA3DA78A2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2849"/>
                <a:ext cx="7" cy="11"/>
              </a:xfrm>
              <a:custGeom>
                <a:avLst/>
                <a:gdLst>
                  <a:gd name="T0" fmla="*/ 3 w 3"/>
                  <a:gd name="T1" fmla="*/ 1 h 5"/>
                  <a:gd name="T2" fmla="*/ 3 w 3"/>
                  <a:gd name="T3" fmla="*/ 1 h 5"/>
                  <a:gd name="T4" fmla="*/ 1 w 3"/>
                  <a:gd name="T5" fmla="*/ 0 h 5"/>
                  <a:gd name="T6" fmla="*/ 1 w 3"/>
                  <a:gd name="T7" fmla="*/ 0 h 5"/>
                  <a:gd name="T8" fmla="*/ 1 w 3"/>
                  <a:gd name="T9" fmla="*/ 0 h 5"/>
                  <a:gd name="T10" fmla="*/ 1 w 3"/>
                  <a:gd name="T11" fmla="*/ 1 h 5"/>
                  <a:gd name="T12" fmla="*/ 1 w 3"/>
                  <a:gd name="T13" fmla="*/ 1 h 5"/>
                  <a:gd name="T14" fmla="*/ 1 w 3"/>
                  <a:gd name="T15" fmla="*/ 1 h 5"/>
                  <a:gd name="T16" fmla="*/ 1 w 3"/>
                  <a:gd name="T17" fmla="*/ 2 h 5"/>
                  <a:gd name="T18" fmla="*/ 0 w 3"/>
                  <a:gd name="T19" fmla="*/ 3 h 5"/>
                  <a:gd name="T20" fmla="*/ 0 w 3"/>
                  <a:gd name="T21" fmla="*/ 4 h 5"/>
                  <a:gd name="T22" fmla="*/ 0 w 3"/>
                  <a:gd name="T23" fmla="*/ 4 h 5"/>
                  <a:gd name="T24" fmla="*/ 0 w 3"/>
                  <a:gd name="T25" fmla="*/ 5 h 5"/>
                  <a:gd name="T26" fmla="*/ 0 w 3"/>
                  <a:gd name="T27" fmla="*/ 5 h 5"/>
                  <a:gd name="T28" fmla="*/ 1 w 3"/>
                  <a:gd name="T29" fmla="*/ 5 h 5"/>
                  <a:gd name="T30" fmla="*/ 2 w 3"/>
                  <a:gd name="T31" fmla="*/ 5 h 5"/>
                  <a:gd name="T32" fmla="*/ 3 w 3"/>
                  <a:gd name="T33" fmla="*/ 5 h 5"/>
                  <a:gd name="T34" fmla="*/ 3 w 3"/>
                  <a:gd name="T35" fmla="*/ 5 h 5"/>
                  <a:gd name="T36" fmla="*/ 3 w 3"/>
                  <a:gd name="T37" fmla="*/ 5 h 5"/>
                  <a:gd name="T38" fmla="*/ 3 w 3"/>
                  <a:gd name="T39" fmla="*/ 2 h 5"/>
                  <a:gd name="T40" fmla="*/ 3 w 3"/>
                  <a:gd name="T41" fmla="*/ 2 h 5"/>
                  <a:gd name="T42" fmla="*/ 2 w 3"/>
                  <a:gd name="T43" fmla="*/ 2 h 5"/>
                  <a:gd name="T44" fmla="*/ 2 w 3"/>
                  <a:gd name="T45" fmla="*/ 2 h 5"/>
                  <a:gd name="T46" fmla="*/ 2 w 3"/>
                  <a:gd name="T47" fmla="*/ 2 h 5"/>
                  <a:gd name="T48" fmla="*/ 2 w 3"/>
                  <a:gd name="T49" fmla="*/ 2 h 5"/>
                  <a:gd name="T50" fmla="*/ 2 w 3"/>
                  <a:gd name="T51" fmla="*/ 2 h 5"/>
                  <a:gd name="T52" fmla="*/ 2 w 3"/>
                  <a:gd name="T53" fmla="*/ 2 h 5"/>
                  <a:gd name="T54" fmla="*/ 2 w 3"/>
                  <a:gd name="T55" fmla="*/ 2 h 5"/>
                  <a:gd name="T56" fmla="*/ 2 w 3"/>
                  <a:gd name="T57" fmla="*/ 1 h 5"/>
                  <a:gd name="T58" fmla="*/ 2 w 3"/>
                  <a:gd name="T59" fmla="*/ 1 h 5"/>
                  <a:gd name="T60" fmla="*/ 3 w 3"/>
                  <a:gd name="T61" fmla="*/ 1 h 5"/>
                  <a:gd name="T62" fmla="*/ 3 w 3"/>
                  <a:gd name="T6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3" name="Freeform 473">
                <a:extLst>
                  <a:ext uri="{FF2B5EF4-FFF2-40B4-BE49-F238E27FC236}">
                    <a16:creationId xmlns:a16="http://schemas.microsoft.com/office/drawing/2014/main" id="{CA92EA88-CDE1-40AE-BDA7-BDA628AF7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8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0 w 1"/>
                  <a:gd name="T27" fmla="*/ 1 h 1"/>
                  <a:gd name="T28" fmla="*/ 1 w 1"/>
                  <a:gd name="T2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4" name="Freeform 474">
                <a:extLst>
                  <a:ext uri="{FF2B5EF4-FFF2-40B4-BE49-F238E27FC236}">
                    <a16:creationId xmlns:a16="http://schemas.microsoft.com/office/drawing/2014/main" id="{15D50F83-9A12-43ED-8C48-A88B01D26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87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5" name="Freeform 475">
                <a:extLst>
                  <a:ext uri="{FF2B5EF4-FFF2-40B4-BE49-F238E27FC236}">
                    <a16:creationId xmlns:a16="http://schemas.microsoft.com/office/drawing/2014/main" id="{A402A3D6-767A-42DA-B9D7-E599ECD24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86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6" name="Freeform 476">
                <a:extLst>
                  <a:ext uri="{FF2B5EF4-FFF2-40B4-BE49-F238E27FC236}">
                    <a16:creationId xmlns:a16="http://schemas.microsoft.com/office/drawing/2014/main" id="{3345F0DD-3A65-426C-9201-45CB53D97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862"/>
                <a:ext cx="5" cy="7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2 w 2"/>
                  <a:gd name="T7" fmla="*/ 2 h 3"/>
                  <a:gd name="T8" fmla="*/ 2 w 2"/>
                  <a:gd name="T9" fmla="*/ 0 h 3"/>
                  <a:gd name="T10" fmla="*/ 2 w 2"/>
                  <a:gd name="T11" fmla="*/ 0 h 3"/>
                  <a:gd name="T12" fmla="*/ 1 w 2"/>
                  <a:gd name="T13" fmla="*/ 0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0 h 3"/>
                  <a:gd name="T20" fmla="*/ 0 w 2"/>
                  <a:gd name="T21" fmla="*/ 0 h 3"/>
                  <a:gd name="T22" fmla="*/ 0 w 2"/>
                  <a:gd name="T23" fmla="*/ 0 h 3"/>
                  <a:gd name="T24" fmla="*/ 0 w 2"/>
                  <a:gd name="T25" fmla="*/ 0 h 3"/>
                  <a:gd name="T26" fmla="*/ 0 w 2"/>
                  <a:gd name="T27" fmla="*/ 1 h 3"/>
                  <a:gd name="T28" fmla="*/ 0 w 2"/>
                  <a:gd name="T29" fmla="*/ 1 h 3"/>
                  <a:gd name="T30" fmla="*/ 0 w 2"/>
                  <a:gd name="T31" fmla="*/ 1 h 3"/>
                  <a:gd name="T32" fmla="*/ 0 w 2"/>
                  <a:gd name="T33" fmla="*/ 2 h 3"/>
                  <a:gd name="T34" fmla="*/ 0 w 2"/>
                  <a:gd name="T35" fmla="*/ 2 h 3"/>
                  <a:gd name="T36" fmla="*/ 0 w 2"/>
                  <a:gd name="T37" fmla="*/ 3 h 3"/>
                  <a:gd name="T38" fmla="*/ 0 w 2"/>
                  <a:gd name="T39" fmla="*/ 3 h 3"/>
                  <a:gd name="T40" fmla="*/ 0 w 2"/>
                  <a:gd name="T41" fmla="*/ 3 h 3"/>
                  <a:gd name="T42" fmla="*/ 0 w 2"/>
                  <a:gd name="T43" fmla="*/ 3 h 3"/>
                  <a:gd name="T44" fmla="*/ 1 w 2"/>
                  <a:gd name="T4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7" name="Freeform 477">
                <a:extLst>
                  <a:ext uri="{FF2B5EF4-FFF2-40B4-BE49-F238E27FC236}">
                    <a16:creationId xmlns:a16="http://schemas.microsoft.com/office/drawing/2014/main" id="{18ABCC5E-B7D6-420B-A3D9-ED0167A4E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190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2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8" name="Freeform 478">
                <a:extLst>
                  <a:ext uri="{FF2B5EF4-FFF2-40B4-BE49-F238E27FC236}">
                    <a16:creationId xmlns:a16="http://schemas.microsoft.com/office/drawing/2014/main" id="{5141EEE6-B8DF-4FFA-9569-05981BEB3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2301"/>
                <a:ext cx="31" cy="34"/>
              </a:xfrm>
              <a:custGeom>
                <a:avLst/>
                <a:gdLst>
                  <a:gd name="T0" fmla="*/ 24 w 31"/>
                  <a:gd name="T1" fmla="*/ 16 h 34"/>
                  <a:gd name="T2" fmla="*/ 31 w 31"/>
                  <a:gd name="T3" fmla="*/ 20 h 34"/>
                  <a:gd name="T4" fmla="*/ 20 w 31"/>
                  <a:gd name="T5" fmla="*/ 34 h 34"/>
                  <a:gd name="T6" fmla="*/ 20 w 31"/>
                  <a:gd name="T7" fmla="*/ 34 h 34"/>
                  <a:gd name="T8" fmla="*/ 18 w 31"/>
                  <a:gd name="T9" fmla="*/ 34 h 34"/>
                  <a:gd name="T10" fmla="*/ 13 w 31"/>
                  <a:gd name="T11" fmla="*/ 29 h 34"/>
                  <a:gd name="T12" fmla="*/ 9 w 31"/>
                  <a:gd name="T13" fmla="*/ 22 h 34"/>
                  <a:gd name="T14" fmla="*/ 2 w 31"/>
                  <a:gd name="T15" fmla="*/ 18 h 34"/>
                  <a:gd name="T16" fmla="*/ 0 w 31"/>
                  <a:gd name="T17" fmla="*/ 16 h 34"/>
                  <a:gd name="T18" fmla="*/ 0 w 31"/>
                  <a:gd name="T19" fmla="*/ 9 h 34"/>
                  <a:gd name="T20" fmla="*/ 0 w 31"/>
                  <a:gd name="T21" fmla="*/ 2 h 34"/>
                  <a:gd name="T22" fmla="*/ 0 w 31"/>
                  <a:gd name="T23" fmla="*/ 0 h 34"/>
                  <a:gd name="T24" fmla="*/ 2 w 31"/>
                  <a:gd name="T25" fmla="*/ 0 h 34"/>
                  <a:gd name="T26" fmla="*/ 11 w 31"/>
                  <a:gd name="T27" fmla="*/ 7 h 34"/>
                  <a:gd name="T28" fmla="*/ 11 w 31"/>
                  <a:gd name="T29" fmla="*/ 7 h 34"/>
                  <a:gd name="T30" fmla="*/ 18 w 31"/>
                  <a:gd name="T31" fmla="*/ 11 h 34"/>
                  <a:gd name="T32" fmla="*/ 24 w 31"/>
                  <a:gd name="T3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34">
                    <a:moveTo>
                      <a:pt x="24" y="16"/>
                    </a:moveTo>
                    <a:lnTo>
                      <a:pt x="31" y="20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3" y="29"/>
                    </a:lnTo>
                    <a:lnTo>
                      <a:pt x="9" y="22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8" y="11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9" name="Freeform 479">
                <a:extLst>
                  <a:ext uri="{FF2B5EF4-FFF2-40B4-BE49-F238E27FC236}">
                    <a16:creationId xmlns:a16="http://schemas.microsoft.com/office/drawing/2014/main" id="{C7DD0212-3DAC-486B-91A5-8D39D7E21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186"/>
                <a:ext cx="25" cy="31"/>
              </a:xfrm>
              <a:custGeom>
                <a:avLst/>
                <a:gdLst>
                  <a:gd name="T0" fmla="*/ 11 w 25"/>
                  <a:gd name="T1" fmla="*/ 0 h 31"/>
                  <a:gd name="T2" fmla="*/ 16 w 25"/>
                  <a:gd name="T3" fmla="*/ 2 h 31"/>
                  <a:gd name="T4" fmla="*/ 18 w 25"/>
                  <a:gd name="T5" fmla="*/ 0 h 31"/>
                  <a:gd name="T6" fmla="*/ 20 w 25"/>
                  <a:gd name="T7" fmla="*/ 2 h 31"/>
                  <a:gd name="T8" fmla="*/ 18 w 25"/>
                  <a:gd name="T9" fmla="*/ 2 h 31"/>
                  <a:gd name="T10" fmla="*/ 23 w 25"/>
                  <a:gd name="T11" fmla="*/ 4 h 31"/>
                  <a:gd name="T12" fmla="*/ 23 w 25"/>
                  <a:gd name="T13" fmla="*/ 4 h 31"/>
                  <a:gd name="T14" fmla="*/ 25 w 25"/>
                  <a:gd name="T15" fmla="*/ 4 h 31"/>
                  <a:gd name="T16" fmla="*/ 23 w 25"/>
                  <a:gd name="T17" fmla="*/ 9 h 31"/>
                  <a:gd name="T18" fmla="*/ 20 w 25"/>
                  <a:gd name="T19" fmla="*/ 9 h 31"/>
                  <a:gd name="T20" fmla="*/ 20 w 25"/>
                  <a:gd name="T21" fmla="*/ 9 h 31"/>
                  <a:gd name="T22" fmla="*/ 18 w 25"/>
                  <a:gd name="T23" fmla="*/ 11 h 31"/>
                  <a:gd name="T24" fmla="*/ 16 w 25"/>
                  <a:gd name="T25" fmla="*/ 18 h 31"/>
                  <a:gd name="T26" fmla="*/ 18 w 25"/>
                  <a:gd name="T27" fmla="*/ 18 h 31"/>
                  <a:gd name="T28" fmla="*/ 20 w 25"/>
                  <a:gd name="T29" fmla="*/ 20 h 31"/>
                  <a:gd name="T30" fmla="*/ 18 w 25"/>
                  <a:gd name="T31" fmla="*/ 25 h 31"/>
                  <a:gd name="T32" fmla="*/ 18 w 25"/>
                  <a:gd name="T33" fmla="*/ 25 h 31"/>
                  <a:gd name="T34" fmla="*/ 18 w 25"/>
                  <a:gd name="T35" fmla="*/ 25 h 31"/>
                  <a:gd name="T36" fmla="*/ 16 w 25"/>
                  <a:gd name="T37" fmla="*/ 25 h 31"/>
                  <a:gd name="T38" fmla="*/ 14 w 25"/>
                  <a:gd name="T39" fmla="*/ 25 h 31"/>
                  <a:gd name="T40" fmla="*/ 14 w 25"/>
                  <a:gd name="T41" fmla="*/ 27 h 31"/>
                  <a:gd name="T42" fmla="*/ 11 w 25"/>
                  <a:gd name="T43" fmla="*/ 31 h 31"/>
                  <a:gd name="T44" fmla="*/ 11 w 25"/>
                  <a:gd name="T45" fmla="*/ 31 h 31"/>
                  <a:gd name="T46" fmla="*/ 11 w 25"/>
                  <a:gd name="T47" fmla="*/ 31 h 31"/>
                  <a:gd name="T48" fmla="*/ 11 w 25"/>
                  <a:gd name="T49" fmla="*/ 31 h 31"/>
                  <a:gd name="T50" fmla="*/ 11 w 25"/>
                  <a:gd name="T51" fmla="*/ 31 h 31"/>
                  <a:gd name="T52" fmla="*/ 11 w 25"/>
                  <a:gd name="T53" fmla="*/ 31 h 31"/>
                  <a:gd name="T54" fmla="*/ 9 w 25"/>
                  <a:gd name="T55" fmla="*/ 31 h 31"/>
                  <a:gd name="T56" fmla="*/ 9 w 25"/>
                  <a:gd name="T57" fmla="*/ 31 h 31"/>
                  <a:gd name="T58" fmla="*/ 9 w 25"/>
                  <a:gd name="T59" fmla="*/ 31 h 31"/>
                  <a:gd name="T60" fmla="*/ 9 w 25"/>
                  <a:gd name="T61" fmla="*/ 31 h 31"/>
                  <a:gd name="T62" fmla="*/ 7 w 25"/>
                  <a:gd name="T63" fmla="*/ 31 h 31"/>
                  <a:gd name="T64" fmla="*/ 7 w 25"/>
                  <a:gd name="T65" fmla="*/ 29 h 31"/>
                  <a:gd name="T66" fmla="*/ 7 w 25"/>
                  <a:gd name="T67" fmla="*/ 29 h 31"/>
                  <a:gd name="T68" fmla="*/ 2 w 25"/>
                  <a:gd name="T69" fmla="*/ 27 h 31"/>
                  <a:gd name="T70" fmla="*/ 2 w 25"/>
                  <a:gd name="T71" fmla="*/ 25 h 31"/>
                  <a:gd name="T72" fmla="*/ 0 w 25"/>
                  <a:gd name="T73" fmla="*/ 25 h 31"/>
                  <a:gd name="T74" fmla="*/ 0 w 25"/>
                  <a:gd name="T75" fmla="*/ 25 h 31"/>
                  <a:gd name="T76" fmla="*/ 5 w 25"/>
                  <a:gd name="T77" fmla="*/ 13 h 31"/>
                  <a:gd name="T78" fmla="*/ 5 w 25"/>
                  <a:gd name="T79" fmla="*/ 13 h 31"/>
                  <a:gd name="T80" fmla="*/ 7 w 25"/>
                  <a:gd name="T81" fmla="*/ 9 h 31"/>
                  <a:gd name="T82" fmla="*/ 9 w 25"/>
                  <a:gd name="T83" fmla="*/ 4 h 31"/>
                  <a:gd name="T84" fmla="*/ 9 w 25"/>
                  <a:gd name="T85" fmla="*/ 4 h 31"/>
                  <a:gd name="T86" fmla="*/ 11 w 25"/>
                  <a:gd name="T87" fmla="*/ 2 h 31"/>
                  <a:gd name="T88" fmla="*/ 11 w 25"/>
                  <a:gd name="T8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31">
                    <a:moveTo>
                      <a:pt x="11" y="0"/>
                    </a:moveTo>
                    <a:lnTo>
                      <a:pt x="16" y="2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20" y="2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9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0" name="Freeform 480">
                <a:extLst>
                  <a:ext uri="{FF2B5EF4-FFF2-40B4-BE49-F238E27FC236}">
                    <a16:creationId xmlns:a16="http://schemas.microsoft.com/office/drawing/2014/main" id="{0C5DDFCD-F639-45AD-ACB1-2A7EDC44B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1455"/>
                <a:ext cx="7" cy="9"/>
              </a:xfrm>
              <a:custGeom>
                <a:avLst/>
                <a:gdLst>
                  <a:gd name="T0" fmla="*/ 7 w 7"/>
                  <a:gd name="T1" fmla="*/ 7 h 9"/>
                  <a:gd name="T2" fmla="*/ 7 w 7"/>
                  <a:gd name="T3" fmla="*/ 7 h 9"/>
                  <a:gd name="T4" fmla="*/ 7 w 7"/>
                  <a:gd name="T5" fmla="*/ 7 h 9"/>
                  <a:gd name="T6" fmla="*/ 4 w 7"/>
                  <a:gd name="T7" fmla="*/ 9 h 9"/>
                  <a:gd name="T8" fmla="*/ 2 w 7"/>
                  <a:gd name="T9" fmla="*/ 9 h 9"/>
                  <a:gd name="T10" fmla="*/ 2 w 7"/>
                  <a:gd name="T11" fmla="*/ 9 h 9"/>
                  <a:gd name="T12" fmla="*/ 0 w 7"/>
                  <a:gd name="T13" fmla="*/ 5 h 9"/>
                  <a:gd name="T14" fmla="*/ 0 w 7"/>
                  <a:gd name="T15" fmla="*/ 5 h 9"/>
                  <a:gd name="T16" fmla="*/ 0 w 7"/>
                  <a:gd name="T17" fmla="*/ 5 h 9"/>
                  <a:gd name="T18" fmla="*/ 2 w 7"/>
                  <a:gd name="T19" fmla="*/ 0 h 9"/>
                  <a:gd name="T20" fmla="*/ 2 w 7"/>
                  <a:gd name="T21" fmla="*/ 0 h 9"/>
                  <a:gd name="T22" fmla="*/ 7 w 7"/>
                  <a:gd name="T23" fmla="*/ 5 h 9"/>
                  <a:gd name="T24" fmla="*/ 7 w 7"/>
                  <a:gd name="T25" fmla="*/ 5 h 9"/>
                  <a:gd name="T26" fmla="*/ 7 w 7"/>
                  <a:gd name="T2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lnTo>
                      <a:pt x="7" y="7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1" name="Freeform 481">
                <a:extLst>
                  <a:ext uri="{FF2B5EF4-FFF2-40B4-BE49-F238E27FC236}">
                    <a16:creationId xmlns:a16="http://schemas.microsoft.com/office/drawing/2014/main" id="{2BBF963C-C76A-4273-A007-35BA7EE8C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324"/>
                <a:ext cx="74" cy="97"/>
              </a:xfrm>
              <a:custGeom>
                <a:avLst/>
                <a:gdLst>
                  <a:gd name="T0" fmla="*/ 36 w 74"/>
                  <a:gd name="T1" fmla="*/ 39 h 97"/>
                  <a:gd name="T2" fmla="*/ 34 w 74"/>
                  <a:gd name="T3" fmla="*/ 52 h 97"/>
                  <a:gd name="T4" fmla="*/ 34 w 74"/>
                  <a:gd name="T5" fmla="*/ 77 h 97"/>
                  <a:gd name="T6" fmla="*/ 18 w 74"/>
                  <a:gd name="T7" fmla="*/ 97 h 97"/>
                  <a:gd name="T8" fmla="*/ 2 w 74"/>
                  <a:gd name="T9" fmla="*/ 88 h 97"/>
                  <a:gd name="T10" fmla="*/ 2 w 74"/>
                  <a:gd name="T11" fmla="*/ 68 h 97"/>
                  <a:gd name="T12" fmla="*/ 2 w 74"/>
                  <a:gd name="T13" fmla="*/ 68 h 97"/>
                  <a:gd name="T14" fmla="*/ 2 w 74"/>
                  <a:gd name="T15" fmla="*/ 43 h 97"/>
                  <a:gd name="T16" fmla="*/ 2 w 74"/>
                  <a:gd name="T17" fmla="*/ 41 h 97"/>
                  <a:gd name="T18" fmla="*/ 2 w 74"/>
                  <a:gd name="T19" fmla="*/ 39 h 97"/>
                  <a:gd name="T20" fmla="*/ 2 w 74"/>
                  <a:gd name="T21" fmla="*/ 39 h 97"/>
                  <a:gd name="T22" fmla="*/ 2 w 74"/>
                  <a:gd name="T23" fmla="*/ 30 h 97"/>
                  <a:gd name="T24" fmla="*/ 2 w 74"/>
                  <a:gd name="T25" fmla="*/ 0 h 97"/>
                  <a:gd name="T26" fmla="*/ 2 w 74"/>
                  <a:gd name="T27" fmla="*/ 0 h 97"/>
                  <a:gd name="T28" fmla="*/ 7 w 74"/>
                  <a:gd name="T29" fmla="*/ 0 h 97"/>
                  <a:gd name="T30" fmla="*/ 9 w 74"/>
                  <a:gd name="T31" fmla="*/ 0 h 97"/>
                  <a:gd name="T32" fmla="*/ 11 w 74"/>
                  <a:gd name="T33" fmla="*/ 0 h 97"/>
                  <a:gd name="T34" fmla="*/ 16 w 74"/>
                  <a:gd name="T35" fmla="*/ 0 h 97"/>
                  <a:gd name="T36" fmla="*/ 18 w 74"/>
                  <a:gd name="T37" fmla="*/ 0 h 97"/>
                  <a:gd name="T38" fmla="*/ 20 w 74"/>
                  <a:gd name="T39" fmla="*/ 0 h 97"/>
                  <a:gd name="T40" fmla="*/ 22 w 74"/>
                  <a:gd name="T41" fmla="*/ 0 h 97"/>
                  <a:gd name="T42" fmla="*/ 25 w 74"/>
                  <a:gd name="T43" fmla="*/ 0 h 97"/>
                  <a:gd name="T44" fmla="*/ 29 w 74"/>
                  <a:gd name="T45" fmla="*/ 0 h 97"/>
                  <a:gd name="T46" fmla="*/ 31 w 74"/>
                  <a:gd name="T47" fmla="*/ 0 h 97"/>
                  <a:gd name="T48" fmla="*/ 34 w 74"/>
                  <a:gd name="T49" fmla="*/ 0 h 97"/>
                  <a:gd name="T50" fmla="*/ 36 w 74"/>
                  <a:gd name="T51" fmla="*/ 0 h 97"/>
                  <a:gd name="T52" fmla="*/ 38 w 74"/>
                  <a:gd name="T53" fmla="*/ 5 h 97"/>
                  <a:gd name="T54" fmla="*/ 43 w 74"/>
                  <a:gd name="T55" fmla="*/ 5 h 97"/>
                  <a:gd name="T56" fmla="*/ 47 w 74"/>
                  <a:gd name="T57" fmla="*/ 5 h 97"/>
                  <a:gd name="T58" fmla="*/ 52 w 74"/>
                  <a:gd name="T59" fmla="*/ 5 h 97"/>
                  <a:gd name="T60" fmla="*/ 54 w 74"/>
                  <a:gd name="T61" fmla="*/ 5 h 97"/>
                  <a:gd name="T62" fmla="*/ 58 w 74"/>
                  <a:gd name="T63" fmla="*/ 9 h 97"/>
                  <a:gd name="T64" fmla="*/ 70 w 74"/>
                  <a:gd name="T65" fmla="*/ 32 h 97"/>
                  <a:gd name="T66" fmla="*/ 72 w 74"/>
                  <a:gd name="T67" fmla="*/ 41 h 97"/>
                  <a:gd name="T68" fmla="*/ 47 w 74"/>
                  <a:gd name="T69" fmla="*/ 3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97">
                    <a:moveTo>
                      <a:pt x="47" y="39"/>
                    </a:moveTo>
                    <a:lnTo>
                      <a:pt x="36" y="39"/>
                    </a:lnTo>
                    <a:lnTo>
                      <a:pt x="34" y="43"/>
                    </a:lnTo>
                    <a:lnTo>
                      <a:pt x="34" y="52"/>
                    </a:lnTo>
                    <a:lnTo>
                      <a:pt x="34" y="68"/>
                    </a:lnTo>
                    <a:lnTo>
                      <a:pt x="34" y="77"/>
                    </a:lnTo>
                    <a:lnTo>
                      <a:pt x="34" y="97"/>
                    </a:lnTo>
                    <a:lnTo>
                      <a:pt x="18" y="97"/>
                    </a:lnTo>
                    <a:lnTo>
                      <a:pt x="2" y="97"/>
                    </a:lnTo>
                    <a:lnTo>
                      <a:pt x="2" y="88"/>
                    </a:lnTo>
                    <a:lnTo>
                      <a:pt x="2" y="75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57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7" y="30"/>
                    </a:lnTo>
                    <a:lnTo>
                      <a:pt x="70" y="32"/>
                    </a:lnTo>
                    <a:lnTo>
                      <a:pt x="74" y="39"/>
                    </a:lnTo>
                    <a:lnTo>
                      <a:pt x="72" y="41"/>
                    </a:lnTo>
                    <a:lnTo>
                      <a:pt x="72" y="41"/>
                    </a:lnTo>
                    <a:lnTo>
                      <a:pt x="47" y="3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2" name="Freeform 482">
                <a:extLst>
                  <a:ext uri="{FF2B5EF4-FFF2-40B4-BE49-F238E27FC236}">
                    <a16:creationId xmlns:a16="http://schemas.microsoft.com/office/drawing/2014/main" id="{91F8F80F-BBA8-4218-9E95-6068290EF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1081"/>
                <a:ext cx="101" cy="79"/>
              </a:xfrm>
              <a:custGeom>
                <a:avLst/>
                <a:gdLst>
                  <a:gd name="T0" fmla="*/ 88 w 101"/>
                  <a:gd name="T1" fmla="*/ 34 h 79"/>
                  <a:gd name="T2" fmla="*/ 101 w 101"/>
                  <a:gd name="T3" fmla="*/ 43 h 79"/>
                  <a:gd name="T4" fmla="*/ 83 w 101"/>
                  <a:gd name="T5" fmla="*/ 68 h 79"/>
                  <a:gd name="T6" fmla="*/ 74 w 101"/>
                  <a:gd name="T7" fmla="*/ 79 h 79"/>
                  <a:gd name="T8" fmla="*/ 58 w 101"/>
                  <a:gd name="T9" fmla="*/ 68 h 79"/>
                  <a:gd name="T10" fmla="*/ 56 w 101"/>
                  <a:gd name="T11" fmla="*/ 70 h 79"/>
                  <a:gd name="T12" fmla="*/ 54 w 101"/>
                  <a:gd name="T13" fmla="*/ 72 h 79"/>
                  <a:gd name="T14" fmla="*/ 49 w 101"/>
                  <a:gd name="T15" fmla="*/ 70 h 79"/>
                  <a:gd name="T16" fmla="*/ 49 w 101"/>
                  <a:gd name="T17" fmla="*/ 72 h 79"/>
                  <a:gd name="T18" fmla="*/ 45 w 101"/>
                  <a:gd name="T19" fmla="*/ 70 h 79"/>
                  <a:gd name="T20" fmla="*/ 45 w 101"/>
                  <a:gd name="T21" fmla="*/ 68 h 79"/>
                  <a:gd name="T22" fmla="*/ 22 w 101"/>
                  <a:gd name="T23" fmla="*/ 49 h 79"/>
                  <a:gd name="T24" fmla="*/ 15 w 101"/>
                  <a:gd name="T25" fmla="*/ 45 h 79"/>
                  <a:gd name="T26" fmla="*/ 11 w 101"/>
                  <a:gd name="T27" fmla="*/ 40 h 79"/>
                  <a:gd name="T28" fmla="*/ 6 w 101"/>
                  <a:gd name="T29" fmla="*/ 38 h 79"/>
                  <a:gd name="T30" fmla="*/ 2 w 101"/>
                  <a:gd name="T31" fmla="*/ 34 h 79"/>
                  <a:gd name="T32" fmla="*/ 0 w 101"/>
                  <a:gd name="T33" fmla="*/ 34 h 79"/>
                  <a:gd name="T34" fmla="*/ 6 w 101"/>
                  <a:gd name="T35" fmla="*/ 25 h 79"/>
                  <a:gd name="T36" fmla="*/ 29 w 101"/>
                  <a:gd name="T37" fmla="*/ 40 h 79"/>
                  <a:gd name="T38" fmla="*/ 40 w 101"/>
                  <a:gd name="T39" fmla="*/ 27 h 79"/>
                  <a:gd name="T40" fmla="*/ 60 w 101"/>
                  <a:gd name="T41" fmla="*/ 0 h 79"/>
                  <a:gd name="T42" fmla="*/ 74 w 101"/>
                  <a:gd name="T43" fmla="*/ 9 h 79"/>
                  <a:gd name="T44" fmla="*/ 69 w 101"/>
                  <a:gd name="T45" fmla="*/ 16 h 79"/>
                  <a:gd name="T46" fmla="*/ 90 w 101"/>
                  <a:gd name="T47" fmla="*/ 29 h 79"/>
                  <a:gd name="T48" fmla="*/ 88 w 101"/>
                  <a:gd name="T49" fmla="*/ 3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" h="79">
                    <a:moveTo>
                      <a:pt x="88" y="34"/>
                    </a:moveTo>
                    <a:lnTo>
                      <a:pt x="101" y="43"/>
                    </a:lnTo>
                    <a:lnTo>
                      <a:pt x="83" y="68"/>
                    </a:lnTo>
                    <a:lnTo>
                      <a:pt x="74" y="79"/>
                    </a:lnTo>
                    <a:lnTo>
                      <a:pt x="58" y="68"/>
                    </a:lnTo>
                    <a:lnTo>
                      <a:pt x="56" y="70"/>
                    </a:lnTo>
                    <a:lnTo>
                      <a:pt x="54" y="72"/>
                    </a:lnTo>
                    <a:lnTo>
                      <a:pt x="49" y="70"/>
                    </a:lnTo>
                    <a:lnTo>
                      <a:pt x="49" y="72"/>
                    </a:lnTo>
                    <a:lnTo>
                      <a:pt x="45" y="70"/>
                    </a:lnTo>
                    <a:lnTo>
                      <a:pt x="45" y="68"/>
                    </a:lnTo>
                    <a:lnTo>
                      <a:pt x="22" y="49"/>
                    </a:lnTo>
                    <a:lnTo>
                      <a:pt x="15" y="45"/>
                    </a:lnTo>
                    <a:lnTo>
                      <a:pt x="11" y="40"/>
                    </a:lnTo>
                    <a:lnTo>
                      <a:pt x="6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6" y="25"/>
                    </a:lnTo>
                    <a:lnTo>
                      <a:pt x="29" y="40"/>
                    </a:lnTo>
                    <a:lnTo>
                      <a:pt x="40" y="27"/>
                    </a:lnTo>
                    <a:lnTo>
                      <a:pt x="60" y="0"/>
                    </a:lnTo>
                    <a:lnTo>
                      <a:pt x="74" y="9"/>
                    </a:lnTo>
                    <a:lnTo>
                      <a:pt x="69" y="16"/>
                    </a:lnTo>
                    <a:lnTo>
                      <a:pt x="90" y="29"/>
                    </a:lnTo>
                    <a:lnTo>
                      <a:pt x="88" y="3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3" name="Freeform 483">
                <a:extLst>
                  <a:ext uri="{FF2B5EF4-FFF2-40B4-BE49-F238E27FC236}">
                    <a16:creationId xmlns:a16="http://schemas.microsoft.com/office/drawing/2014/main" id="{3AF754F9-A6AA-4C76-A7CA-1596B066F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195"/>
                <a:ext cx="9" cy="16"/>
              </a:xfrm>
              <a:custGeom>
                <a:avLst/>
                <a:gdLst>
                  <a:gd name="T0" fmla="*/ 2 w 9"/>
                  <a:gd name="T1" fmla="*/ 16 h 16"/>
                  <a:gd name="T2" fmla="*/ 2 w 9"/>
                  <a:gd name="T3" fmla="*/ 16 h 16"/>
                  <a:gd name="T4" fmla="*/ 0 w 9"/>
                  <a:gd name="T5" fmla="*/ 13 h 16"/>
                  <a:gd name="T6" fmla="*/ 0 w 9"/>
                  <a:gd name="T7" fmla="*/ 13 h 16"/>
                  <a:gd name="T8" fmla="*/ 0 w 9"/>
                  <a:gd name="T9" fmla="*/ 13 h 16"/>
                  <a:gd name="T10" fmla="*/ 0 w 9"/>
                  <a:gd name="T11" fmla="*/ 13 h 16"/>
                  <a:gd name="T12" fmla="*/ 7 w 9"/>
                  <a:gd name="T13" fmla="*/ 0 h 16"/>
                  <a:gd name="T14" fmla="*/ 9 w 9"/>
                  <a:gd name="T15" fmla="*/ 2 h 16"/>
                  <a:gd name="T16" fmla="*/ 2 w 9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4" name="Freeform 484">
                <a:extLst>
                  <a:ext uri="{FF2B5EF4-FFF2-40B4-BE49-F238E27FC236}">
                    <a16:creationId xmlns:a16="http://schemas.microsoft.com/office/drawing/2014/main" id="{F3F0A6B6-AEE4-4ED3-8E0D-8852B8C02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89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5" name="Freeform 485">
                <a:extLst>
                  <a:ext uri="{FF2B5EF4-FFF2-40B4-BE49-F238E27FC236}">
                    <a16:creationId xmlns:a16="http://schemas.microsoft.com/office/drawing/2014/main" id="{13EB4A0E-CB57-495F-BCF5-974DF3C08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8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6" name="Freeform 486">
                <a:extLst>
                  <a:ext uri="{FF2B5EF4-FFF2-40B4-BE49-F238E27FC236}">
                    <a16:creationId xmlns:a16="http://schemas.microsoft.com/office/drawing/2014/main" id="{5AAFDD08-2732-4249-8417-7B492F0B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477"/>
                <a:ext cx="11" cy="20"/>
              </a:xfrm>
              <a:custGeom>
                <a:avLst/>
                <a:gdLst>
                  <a:gd name="T0" fmla="*/ 2 w 11"/>
                  <a:gd name="T1" fmla="*/ 0 h 20"/>
                  <a:gd name="T2" fmla="*/ 2 w 11"/>
                  <a:gd name="T3" fmla="*/ 2 h 20"/>
                  <a:gd name="T4" fmla="*/ 7 w 11"/>
                  <a:gd name="T5" fmla="*/ 2 h 20"/>
                  <a:gd name="T6" fmla="*/ 9 w 11"/>
                  <a:gd name="T7" fmla="*/ 2 h 20"/>
                  <a:gd name="T8" fmla="*/ 9 w 11"/>
                  <a:gd name="T9" fmla="*/ 2 h 20"/>
                  <a:gd name="T10" fmla="*/ 11 w 11"/>
                  <a:gd name="T11" fmla="*/ 2 h 20"/>
                  <a:gd name="T12" fmla="*/ 11 w 11"/>
                  <a:gd name="T13" fmla="*/ 2 h 20"/>
                  <a:gd name="T14" fmla="*/ 11 w 11"/>
                  <a:gd name="T15" fmla="*/ 2 h 20"/>
                  <a:gd name="T16" fmla="*/ 11 w 11"/>
                  <a:gd name="T17" fmla="*/ 2 h 20"/>
                  <a:gd name="T18" fmla="*/ 11 w 11"/>
                  <a:gd name="T19" fmla="*/ 2 h 20"/>
                  <a:gd name="T20" fmla="*/ 11 w 11"/>
                  <a:gd name="T21" fmla="*/ 2 h 20"/>
                  <a:gd name="T22" fmla="*/ 11 w 11"/>
                  <a:gd name="T23" fmla="*/ 2 h 20"/>
                  <a:gd name="T24" fmla="*/ 11 w 11"/>
                  <a:gd name="T25" fmla="*/ 2 h 20"/>
                  <a:gd name="T26" fmla="*/ 11 w 11"/>
                  <a:gd name="T27" fmla="*/ 4 h 20"/>
                  <a:gd name="T28" fmla="*/ 11 w 11"/>
                  <a:gd name="T29" fmla="*/ 4 h 20"/>
                  <a:gd name="T30" fmla="*/ 11 w 11"/>
                  <a:gd name="T31" fmla="*/ 4 h 20"/>
                  <a:gd name="T32" fmla="*/ 11 w 11"/>
                  <a:gd name="T33" fmla="*/ 4 h 20"/>
                  <a:gd name="T34" fmla="*/ 11 w 11"/>
                  <a:gd name="T35" fmla="*/ 4 h 20"/>
                  <a:gd name="T36" fmla="*/ 11 w 11"/>
                  <a:gd name="T37" fmla="*/ 6 h 20"/>
                  <a:gd name="T38" fmla="*/ 11 w 11"/>
                  <a:gd name="T39" fmla="*/ 6 h 20"/>
                  <a:gd name="T40" fmla="*/ 11 w 11"/>
                  <a:gd name="T41" fmla="*/ 6 h 20"/>
                  <a:gd name="T42" fmla="*/ 11 w 11"/>
                  <a:gd name="T43" fmla="*/ 6 h 20"/>
                  <a:gd name="T44" fmla="*/ 11 w 11"/>
                  <a:gd name="T45" fmla="*/ 13 h 20"/>
                  <a:gd name="T46" fmla="*/ 11 w 11"/>
                  <a:gd name="T47" fmla="*/ 13 h 20"/>
                  <a:gd name="T48" fmla="*/ 11 w 11"/>
                  <a:gd name="T49" fmla="*/ 13 h 20"/>
                  <a:gd name="T50" fmla="*/ 11 w 11"/>
                  <a:gd name="T51" fmla="*/ 13 h 20"/>
                  <a:gd name="T52" fmla="*/ 11 w 11"/>
                  <a:gd name="T53" fmla="*/ 18 h 20"/>
                  <a:gd name="T54" fmla="*/ 11 w 11"/>
                  <a:gd name="T55" fmla="*/ 18 h 20"/>
                  <a:gd name="T56" fmla="*/ 11 w 11"/>
                  <a:gd name="T57" fmla="*/ 18 h 20"/>
                  <a:gd name="T58" fmla="*/ 11 w 11"/>
                  <a:gd name="T59" fmla="*/ 20 h 20"/>
                  <a:gd name="T60" fmla="*/ 11 w 11"/>
                  <a:gd name="T61" fmla="*/ 20 h 20"/>
                  <a:gd name="T62" fmla="*/ 11 w 11"/>
                  <a:gd name="T63" fmla="*/ 18 h 20"/>
                  <a:gd name="T64" fmla="*/ 11 w 11"/>
                  <a:gd name="T65" fmla="*/ 18 h 20"/>
                  <a:gd name="T66" fmla="*/ 2 w 11"/>
                  <a:gd name="T67" fmla="*/ 20 h 20"/>
                  <a:gd name="T68" fmla="*/ 0 w 11"/>
                  <a:gd name="T69" fmla="*/ 20 h 20"/>
                  <a:gd name="T70" fmla="*/ 0 w 11"/>
                  <a:gd name="T71" fmla="*/ 18 h 20"/>
                  <a:gd name="T72" fmla="*/ 0 w 11"/>
                  <a:gd name="T73" fmla="*/ 18 h 20"/>
                  <a:gd name="T74" fmla="*/ 0 w 11"/>
                  <a:gd name="T75" fmla="*/ 18 h 20"/>
                  <a:gd name="T76" fmla="*/ 0 w 11"/>
                  <a:gd name="T77" fmla="*/ 9 h 20"/>
                  <a:gd name="T78" fmla="*/ 2 w 11"/>
                  <a:gd name="T79" fmla="*/ 2 h 20"/>
                  <a:gd name="T80" fmla="*/ 2 w 11"/>
                  <a:gd name="T81" fmla="*/ 0 h 20"/>
                  <a:gd name="T82" fmla="*/ 2 w 11"/>
                  <a:gd name="T83" fmla="*/ 0 h 20"/>
                  <a:gd name="T84" fmla="*/ 2 w 11"/>
                  <a:gd name="T85" fmla="*/ 0 h 20"/>
                  <a:gd name="T86" fmla="*/ 2 w 11"/>
                  <a:gd name="T8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" h="20">
                    <a:moveTo>
                      <a:pt x="2" y="0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7" name="Freeform 487">
                <a:extLst>
                  <a:ext uri="{FF2B5EF4-FFF2-40B4-BE49-F238E27FC236}">
                    <a16:creationId xmlns:a16="http://schemas.microsoft.com/office/drawing/2014/main" id="{3C523F92-8B71-4A9B-9593-0636E04C0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472"/>
                <a:ext cx="27" cy="23"/>
              </a:xfrm>
              <a:custGeom>
                <a:avLst/>
                <a:gdLst>
                  <a:gd name="T0" fmla="*/ 9 w 27"/>
                  <a:gd name="T1" fmla="*/ 2 h 23"/>
                  <a:gd name="T2" fmla="*/ 9 w 27"/>
                  <a:gd name="T3" fmla="*/ 2 h 23"/>
                  <a:gd name="T4" fmla="*/ 11 w 27"/>
                  <a:gd name="T5" fmla="*/ 2 h 23"/>
                  <a:gd name="T6" fmla="*/ 11 w 27"/>
                  <a:gd name="T7" fmla="*/ 2 h 23"/>
                  <a:gd name="T8" fmla="*/ 11 w 27"/>
                  <a:gd name="T9" fmla="*/ 5 h 23"/>
                  <a:gd name="T10" fmla="*/ 11 w 27"/>
                  <a:gd name="T11" fmla="*/ 7 h 23"/>
                  <a:gd name="T12" fmla="*/ 14 w 27"/>
                  <a:gd name="T13" fmla="*/ 7 h 23"/>
                  <a:gd name="T14" fmla="*/ 14 w 27"/>
                  <a:gd name="T15" fmla="*/ 7 h 23"/>
                  <a:gd name="T16" fmla="*/ 18 w 27"/>
                  <a:gd name="T17" fmla="*/ 7 h 23"/>
                  <a:gd name="T18" fmla="*/ 18 w 27"/>
                  <a:gd name="T19" fmla="*/ 14 h 23"/>
                  <a:gd name="T20" fmla="*/ 27 w 27"/>
                  <a:gd name="T21" fmla="*/ 14 h 23"/>
                  <a:gd name="T22" fmla="*/ 27 w 27"/>
                  <a:gd name="T23" fmla="*/ 14 h 23"/>
                  <a:gd name="T24" fmla="*/ 27 w 27"/>
                  <a:gd name="T25" fmla="*/ 16 h 23"/>
                  <a:gd name="T26" fmla="*/ 27 w 27"/>
                  <a:gd name="T27" fmla="*/ 20 h 23"/>
                  <a:gd name="T28" fmla="*/ 27 w 27"/>
                  <a:gd name="T29" fmla="*/ 20 h 23"/>
                  <a:gd name="T30" fmla="*/ 27 w 27"/>
                  <a:gd name="T31" fmla="*/ 23 h 23"/>
                  <a:gd name="T32" fmla="*/ 25 w 27"/>
                  <a:gd name="T33" fmla="*/ 23 h 23"/>
                  <a:gd name="T34" fmla="*/ 25 w 27"/>
                  <a:gd name="T35" fmla="*/ 23 h 23"/>
                  <a:gd name="T36" fmla="*/ 20 w 27"/>
                  <a:gd name="T37" fmla="*/ 23 h 23"/>
                  <a:gd name="T38" fmla="*/ 18 w 27"/>
                  <a:gd name="T39" fmla="*/ 23 h 23"/>
                  <a:gd name="T40" fmla="*/ 18 w 27"/>
                  <a:gd name="T41" fmla="*/ 23 h 23"/>
                  <a:gd name="T42" fmla="*/ 18 w 27"/>
                  <a:gd name="T43" fmla="*/ 23 h 23"/>
                  <a:gd name="T44" fmla="*/ 16 w 27"/>
                  <a:gd name="T45" fmla="*/ 23 h 23"/>
                  <a:gd name="T46" fmla="*/ 11 w 27"/>
                  <a:gd name="T47" fmla="*/ 23 h 23"/>
                  <a:gd name="T48" fmla="*/ 9 w 27"/>
                  <a:gd name="T49" fmla="*/ 23 h 23"/>
                  <a:gd name="T50" fmla="*/ 9 w 27"/>
                  <a:gd name="T51" fmla="*/ 18 h 23"/>
                  <a:gd name="T52" fmla="*/ 9 w 27"/>
                  <a:gd name="T53" fmla="*/ 18 h 23"/>
                  <a:gd name="T54" fmla="*/ 9 w 27"/>
                  <a:gd name="T55" fmla="*/ 11 h 23"/>
                  <a:gd name="T56" fmla="*/ 9 w 27"/>
                  <a:gd name="T57" fmla="*/ 11 h 23"/>
                  <a:gd name="T58" fmla="*/ 9 w 27"/>
                  <a:gd name="T59" fmla="*/ 9 h 23"/>
                  <a:gd name="T60" fmla="*/ 9 w 27"/>
                  <a:gd name="T61" fmla="*/ 9 h 23"/>
                  <a:gd name="T62" fmla="*/ 9 w 27"/>
                  <a:gd name="T63" fmla="*/ 7 h 23"/>
                  <a:gd name="T64" fmla="*/ 9 w 27"/>
                  <a:gd name="T65" fmla="*/ 7 h 23"/>
                  <a:gd name="T66" fmla="*/ 9 w 27"/>
                  <a:gd name="T67" fmla="*/ 7 h 23"/>
                  <a:gd name="T68" fmla="*/ 9 w 27"/>
                  <a:gd name="T69" fmla="*/ 7 h 23"/>
                  <a:gd name="T70" fmla="*/ 7 w 27"/>
                  <a:gd name="T71" fmla="*/ 7 h 23"/>
                  <a:gd name="T72" fmla="*/ 5 w 27"/>
                  <a:gd name="T73" fmla="*/ 7 h 23"/>
                  <a:gd name="T74" fmla="*/ 0 w 27"/>
                  <a:gd name="T75" fmla="*/ 5 h 23"/>
                  <a:gd name="T76" fmla="*/ 0 w 27"/>
                  <a:gd name="T77" fmla="*/ 5 h 23"/>
                  <a:gd name="T78" fmla="*/ 0 w 27"/>
                  <a:gd name="T79" fmla="*/ 5 h 23"/>
                  <a:gd name="T80" fmla="*/ 0 w 27"/>
                  <a:gd name="T81" fmla="*/ 2 h 23"/>
                  <a:gd name="T82" fmla="*/ 0 w 27"/>
                  <a:gd name="T83" fmla="*/ 2 h 23"/>
                  <a:gd name="T84" fmla="*/ 2 w 27"/>
                  <a:gd name="T85" fmla="*/ 0 h 23"/>
                  <a:gd name="T86" fmla="*/ 2 w 27"/>
                  <a:gd name="T87" fmla="*/ 0 h 23"/>
                  <a:gd name="T88" fmla="*/ 2 w 27"/>
                  <a:gd name="T89" fmla="*/ 0 h 23"/>
                  <a:gd name="T90" fmla="*/ 2 w 27"/>
                  <a:gd name="T91" fmla="*/ 0 h 23"/>
                  <a:gd name="T92" fmla="*/ 5 w 27"/>
                  <a:gd name="T93" fmla="*/ 0 h 23"/>
                  <a:gd name="T94" fmla="*/ 5 w 27"/>
                  <a:gd name="T95" fmla="*/ 0 h 23"/>
                  <a:gd name="T96" fmla="*/ 5 w 27"/>
                  <a:gd name="T97" fmla="*/ 0 h 23"/>
                  <a:gd name="T98" fmla="*/ 7 w 27"/>
                  <a:gd name="T99" fmla="*/ 0 h 23"/>
                  <a:gd name="T100" fmla="*/ 7 w 27"/>
                  <a:gd name="T101" fmla="*/ 0 h 23"/>
                  <a:gd name="T102" fmla="*/ 9 w 27"/>
                  <a:gd name="T103" fmla="*/ 2 h 23"/>
                  <a:gd name="T104" fmla="*/ 9 w 27"/>
                  <a:gd name="T10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" h="23">
                    <a:moveTo>
                      <a:pt x="9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8" name="Freeform 488">
                <a:extLst>
                  <a:ext uri="{FF2B5EF4-FFF2-40B4-BE49-F238E27FC236}">
                    <a16:creationId xmlns:a16="http://schemas.microsoft.com/office/drawing/2014/main" id="{F9A39988-25F4-42AD-B1BB-F0A3B1FB0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483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3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0 h 3"/>
                  <a:gd name="T10" fmla="*/ 9 w 9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9" name="Freeform 489">
                <a:extLst>
                  <a:ext uri="{FF2B5EF4-FFF2-40B4-BE49-F238E27FC236}">
                    <a16:creationId xmlns:a16="http://schemas.microsoft.com/office/drawing/2014/main" id="{7C60D771-AC7C-4CF3-9D29-8994611A3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603"/>
                <a:ext cx="11" cy="7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5 w 5"/>
                  <a:gd name="T5" fmla="*/ 3 h 3"/>
                  <a:gd name="T6" fmla="*/ 5 w 5"/>
                  <a:gd name="T7" fmla="*/ 3 h 3"/>
                  <a:gd name="T8" fmla="*/ 5 w 5"/>
                  <a:gd name="T9" fmla="*/ 2 h 3"/>
                  <a:gd name="T10" fmla="*/ 5 w 5"/>
                  <a:gd name="T11" fmla="*/ 2 h 3"/>
                  <a:gd name="T12" fmla="*/ 5 w 5"/>
                  <a:gd name="T13" fmla="*/ 2 h 3"/>
                  <a:gd name="T14" fmla="*/ 5 w 5"/>
                  <a:gd name="T15" fmla="*/ 2 h 3"/>
                  <a:gd name="T16" fmla="*/ 5 w 5"/>
                  <a:gd name="T17" fmla="*/ 2 h 3"/>
                  <a:gd name="T18" fmla="*/ 5 w 5"/>
                  <a:gd name="T19" fmla="*/ 2 h 3"/>
                  <a:gd name="T20" fmla="*/ 5 w 5"/>
                  <a:gd name="T21" fmla="*/ 1 h 3"/>
                  <a:gd name="T22" fmla="*/ 5 w 5"/>
                  <a:gd name="T23" fmla="*/ 1 h 3"/>
                  <a:gd name="T24" fmla="*/ 5 w 5"/>
                  <a:gd name="T25" fmla="*/ 0 h 3"/>
                  <a:gd name="T26" fmla="*/ 5 w 5"/>
                  <a:gd name="T27" fmla="*/ 0 h 3"/>
                  <a:gd name="T28" fmla="*/ 0 w 5"/>
                  <a:gd name="T29" fmla="*/ 3 h 3"/>
                  <a:gd name="T30" fmla="*/ 0 w 5"/>
                  <a:gd name="T31" fmla="*/ 3 h 3"/>
                  <a:gd name="T32" fmla="*/ 1 w 5"/>
                  <a:gd name="T33" fmla="*/ 3 h 3"/>
                  <a:gd name="T34" fmla="*/ 1 w 5"/>
                  <a:gd name="T35" fmla="*/ 3 h 3"/>
                  <a:gd name="T36" fmla="*/ 2 w 5"/>
                  <a:gd name="T37" fmla="*/ 3 h 3"/>
                  <a:gd name="T38" fmla="*/ 2 w 5"/>
                  <a:gd name="T39" fmla="*/ 3 h 3"/>
                  <a:gd name="T40" fmla="*/ 2 w 5"/>
                  <a:gd name="T41" fmla="*/ 3 h 3"/>
                  <a:gd name="T42" fmla="*/ 2 w 5"/>
                  <a:gd name="T43" fmla="*/ 3 h 3"/>
                  <a:gd name="T44" fmla="*/ 3 w 5"/>
                  <a:gd name="T45" fmla="*/ 3 h 3"/>
                  <a:gd name="T46" fmla="*/ 3 w 5"/>
                  <a:gd name="T47" fmla="*/ 3 h 3"/>
                  <a:gd name="T48" fmla="*/ 4 w 5"/>
                  <a:gd name="T49" fmla="*/ 3 h 3"/>
                  <a:gd name="T50" fmla="*/ 4 w 5"/>
                  <a:gd name="T51" fmla="*/ 3 h 3"/>
                  <a:gd name="T52" fmla="*/ 4 w 5"/>
                  <a:gd name="T53" fmla="*/ 3 h 3"/>
                  <a:gd name="T54" fmla="*/ 4 w 5"/>
                  <a:gd name="T55" fmla="*/ 3 h 3"/>
                  <a:gd name="T56" fmla="*/ 4 w 5"/>
                  <a:gd name="T57" fmla="*/ 3 h 3"/>
                  <a:gd name="T58" fmla="*/ 4 w 5"/>
                  <a:gd name="T59" fmla="*/ 3 h 3"/>
                  <a:gd name="T60" fmla="*/ 4 w 5"/>
                  <a:gd name="T61" fmla="*/ 3 h 3"/>
                  <a:gd name="T62" fmla="*/ 4 w 5"/>
                  <a:gd name="T63" fmla="*/ 3 h 3"/>
                  <a:gd name="T64" fmla="*/ 5 w 5"/>
                  <a:gd name="T65" fmla="*/ 3 h 3"/>
                  <a:gd name="T66" fmla="*/ 5 w 5"/>
                  <a:gd name="T67" fmla="*/ 3 h 3"/>
                  <a:gd name="T68" fmla="*/ 5 w 5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0" name="Freeform 490">
                <a:extLst>
                  <a:ext uri="{FF2B5EF4-FFF2-40B4-BE49-F238E27FC236}">
                    <a16:creationId xmlns:a16="http://schemas.microsoft.com/office/drawing/2014/main" id="{2F89AD99-5ED1-47D0-B06D-710028FAE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621"/>
                <a:ext cx="21" cy="4"/>
              </a:xfrm>
              <a:custGeom>
                <a:avLst/>
                <a:gdLst>
                  <a:gd name="T0" fmla="*/ 4 w 9"/>
                  <a:gd name="T1" fmla="*/ 1 h 2"/>
                  <a:gd name="T2" fmla="*/ 4 w 9"/>
                  <a:gd name="T3" fmla="*/ 1 h 2"/>
                  <a:gd name="T4" fmla="*/ 4 w 9"/>
                  <a:gd name="T5" fmla="*/ 1 h 2"/>
                  <a:gd name="T6" fmla="*/ 5 w 9"/>
                  <a:gd name="T7" fmla="*/ 1 h 2"/>
                  <a:gd name="T8" fmla="*/ 6 w 9"/>
                  <a:gd name="T9" fmla="*/ 1 h 2"/>
                  <a:gd name="T10" fmla="*/ 7 w 9"/>
                  <a:gd name="T11" fmla="*/ 1 h 2"/>
                  <a:gd name="T12" fmla="*/ 7 w 9"/>
                  <a:gd name="T13" fmla="*/ 1 h 2"/>
                  <a:gd name="T14" fmla="*/ 8 w 9"/>
                  <a:gd name="T15" fmla="*/ 1 h 2"/>
                  <a:gd name="T16" fmla="*/ 9 w 9"/>
                  <a:gd name="T17" fmla="*/ 1 h 2"/>
                  <a:gd name="T18" fmla="*/ 9 w 9"/>
                  <a:gd name="T19" fmla="*/ 1 h 2"/>
                  <a:gd name="T20" fmla="*/ 9 w 9"/>
                  <a:gd name="T21" fmla="*/ 0 h 2"/>
                  <a:gd name="T22" fmla="*/ 8 w 9"/>
                  <a:gd name="T23" fmla="*/ 0 h 2"/>
                  <a:gd name="T24" fmla="*/ 7 w 9"/>
                  <a:gd name="T25" fmla="*/ 0 h 2"/>
                  <a:gd name="T26" fmla="*/ 6 w 9"/>
                  <a:gd name="T27" fmla="*/ 1 h 2"/>
                  <a:gd name="T28" fmla="*/ 5 w 9"/>
                  <a:gd name="T29" fmla="*/ 1 h 2"/>
                  <a:gd name="T30" fmla="*/ 4 w 9"/>
                  <a:gd name="T31" fmla="*/ 1 h 2"/>
                  <a:gd name="T32" fmla="*/ 3 w 9"/>
                  <a:gd name="T33" fmla="*/ 1 h 2"/>
                  <a:gd name="T34" fmla="*/ 2 w 9"/>
                  <a:gd name="T35" fmla="*/ 1 h 2"/>
                  <a:gd name="T36" fmla="*/ 1 w 9"/>
                  <a:gd name="T37" fmla="*/ 1 h 2"/>
                  <a:gd name="T38" fmla="*/ 0 w 9"/>
                  <a:gd name="T39" fmla="*/ 1 h 2"/>
                  <a:gd name="T40" fmla="*/ 0 w 9"/>
                  <a:gd name="T41" fmla="*/ 1 h 2"/>
                  <a:gd name="T42" fmla="*/ 0 w 9"/>
                  <a:gd name="T43" fmla="*/ 2 h 2"/>
                  <a:gd name="T44" fmla="*/ 1 w 9"/>
                  <a:gd name="T45" fmla="*/ 2 h 2"/>
                  <a:gd name="T46" fmla="*/ 1 w 9"/>
                  <a:gd name="T47" fmla="*/ 2 h 2"/>
                  <a:gd name="T48" fmla="*/ 3 w 9"/>
                  <a:gd name="T49" fmla="*/ 1 h 2"/>
                  <a:gd name="T50" fmla="*/ 3 w 9"/>
                  <a:gd name="T51" fmla="*/ 1 h 2"/>
                  <a:gd name="T52" fmla="*/ 4 w 9"/>
                  <a:gd name="T5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1" name="Freeform 491">
                <a:extLst>
                  <a:ext uri="{FF2B5EF4-FFF2-40B4-BE49-F238E27FC236}">
                    <a16:creationId xmlns:a16="http://schemas.microsoft.com/office/drawing/2014/main" id="{A41F5E86-4272-45E7-9986-08832B4EA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610"/>
                <a:ext cx="23" cy="34"/>
              </a:xfrm>
              <a:custGeom>
                <a:avLst/>
                <a:gdLst>
                  <a:gd name="T0" fmla="*/ 5 w 10"/>
                  <a:gd name="T1" fmla="*/ 5 h 15"/>
                  <a:gd name="T2" fmla="*/ 5 w 10"/>
                  <a:gd name="T3" fmla="*/ 5 h 15"/>
                  <a:gd name="T4" fmla="*/ 6 w 10"/>
                  <a:gd name="T5" fmla="*/ 5 h 15"/>
                  <a:gd name="T6" fmla="*/ 6 w 10"/>
                  <a:gd name="T7" fmla="*/ 5 h 15"/>
                  <a:gd name="T8" fmla="*/ 6 w 10"/>
                  <a:gd name="T9" fmla="*/ 5 h 15"/>
                  <a:gd name="T10" fmla="*/ 6 w 10"/>
                  <a:gd name="T11" fmla="*/ 5 h 15"/>
                  <a:gd name="T12" fmla="*/ 1 w 10"/>
                  <a:gd name="T13" fmla="*/ 1 h 15"/>
                  <a:gd name="T14" fmla="*/ 1 w 10"/>
                  <a:gd name="T15" fmla="*/ 1 h 15"/>
                  <a:gd name="T16" fmla="*/ 0 w 10"/>
                  <a:gd name="T17" fmla="*/ 0 h 15"/>
                  <a:gd name="T18" fmla="*/ 0 w 10"/>
                  <a:gd name="T19" fmla="*/ 0 h 15"/>
                  <a:gd name="T20" fmla="*/ 0 w 10"/>
                  <a:gd name="T21" fmla="*/ 1 h 15"/>
                  <a:gd name="T22" fmla="*/ 1 w 10"/>
                  <a:gd name="T23" fmla="*/ 3 h 15"/>
                  <a:gd name="T24" fmla="*/ 2 w 10"/>
                  <a:gd name="T25" fmla="*/ 4 h 15"/>
                  <a:gd name="T26" fmla="*/ 2 w 10"/>
                  <a:gd name="T27" fmla="*/ 6 h 15"/>
                  <a:gd name="T28" fmla="*/ 2 w 10"/>
                  <a:gd name="T29" fmla="*/ 6 h 15"/>
                  <a:gd name="T30" fmla="*/ 2 w 10"/>
                  <a:gd name="T31" fmla="*/ 7 h 15"/>
                  <a:gd name="T32" fmla="*/ 3 w 10"/>
                  <a:gd name="T33" fmla="*/ 7 h 15"/>
                  <a:gd name="T34" fmla="*/ 3 w 10"/>
                  <a:gd name="T35" fmla="*/ 7 h 15"/>
                  <a:gd name="T36" fmla="*/ 3 w 10"/>
                  <a:gd name="T37" fmla="*/ 7 h 15"/>
                  <a:gd name="T38" fmla="*/ 3 w 10"/>
                  <a:gd name="T39" fmla="*/ 8 h 15"/>
                  <a:gd name="T40" fmla="*/ 3 w 10"/>
                  <a:gd name="T41" fmla="*/ 8 h 15"/>
                  <a:gd name="T42" fmla="*/ 3 w 10"/>
                  <a:gd name="T43" fmla="*/ 9 h 15"/>
                  <a:gd name="T44" fmla="*/ 3 w 10"/>
                  <a:gd name="T45" fmla="*/ 9 h 15"/>
                  <a:gd name="T46" fmla="*/ 4 w 10"/>
                  <a:gd name="T47" fmla="*/ 11 h 15"/>
                  <a:gd name="T48" fmla="*/ 4 w 10"/>
                  <a:gd name="T49" fmla="*/ 11 h 15"/>
                  <a:gd name="T50" fmla="*/ 4 w 10"/>
                  <a:gd name="T51" fmla="*/ 11 h 15"/>
                  <a:gd name="T52" fmla="*/ 4 w 10"/>
                  <a:gd name="T53" fmla="*/ 11 h 15"/>
                  <a:gd name="T54" fmla="*/ 4 w 10"/>
                  <a:gd name="T55" fmla="*/ 12 h 15"/>
                  <a:gd name="T56" fmla="*/ 5 w 10"/>
                  <a:gd name="T57" fmla="*/ 15 h 15"/>
                  <a:gd name="T58" fmla="*/ 7 w 10"/>
                  <a:gd name="T59" fmla="*/ 14 h 15"/>
                  <a:gd name="T60" fmla="*/ 9 w 10"/>
                  <a:gd name="T61" fmla="*/ 13 h 15"/>
                  <a:gd name="T62" fmla="*/ 9 w 10"/>
                  <a:gd name="T63" fmla="*/ 13 h 15"/>
                  <a:gd name="T64" fmla="*/ 9 w 10"/>
                  <a:gd name="T65" fmla="*/ 13 h 15"/>
                  <a:gd name="T66" fmla="*/ 10 w 10"/>
                  <a:gd name="T67" fmla="*/ 13 h 15"/>
                  <a:gd name="T68" fmla="*/ 10 w 10"/>
                  <a:gd name="T69" fmla="*/ 12 h 15"/>
                  <a:gd name="T70" fmla="*/ 10 w 10"/>
                  <a:gd name="T71" fmla="*/ 11 h 15"/>
                  <a:gd name="T72" fmla="*/ 9 w 10"/>
                  <a:gd name="T73" fmla="*/ 11 h 15"/>
                  <a:gd name="T74" fmla="*/ 7 w 10"/>
                  <a:gd name="T75" fmla="*/ 11 h 15"/>
                  <a:gd name="T76" fmla="*/ 7 w 10"/>
                  <a:gd name="T77" fmla="*/ 11 h 15"/>
                  <a:gd name="T78" fmla="*/ 7 w 10"/>
                  <a:gd name="T79" fmla="*/ 11 h 15"/>
                  <a:gd name="T80" fmla="*/ 6 w 10"/>
                  <a:gd name="T81" fmla="*/ 10 h 15"/>
                  <a:gd name="T82" fmla="*/ 6 w 10"/>
                  <a:gd name="T83" fmla="*/ 10 h 15"/>
                  <a:gd name="T84" fmla="*/ 6 w 10"/>
                  <a:gd name="T85" fmla="*/ 9 h 15"/>
                  <a:gd name="T86" fmla="*/ 6 w 10"/>
                  <a:gd name="T87" fmla="*/ 8 h 15"/>
                  <a:gd name="T88" fmla="*/ 6 w 10"/>
                  <a:gd name="T89" fmla="*/ 8 h 15"/>
                  <a:gd name="T90" fmla="*/ 6 w 10"/>
                  <a:gd name="T91" fmla="*/ 8 h 15"/>
                  <a:gd name="T92" fmla="*/ 5 w 10"/>
                  <a:gd name="T93" fmla="*/ 7 h 15"/>
                  <a:gd name="T94" fmla="*/ 5 w 10"/>
                  <a:gd name="T95" fmla="*/ 7 h 15"/>
                  <a:gd name="T96" fmla="*/ 5 w 10"/>
                  <a:gd name="T97" fmla="*/ 6 h 15"/>
                  <a:gd name="T98" fmla="*/ 5 w 10"/>
                  <a:gd name="T99" fmla="*/ 6 h 15"/>
                  <a:gd name="T100" fmla="*/ 5 w 10"/>
                  <a:gd name="T101" fmla="*/ 6 h 15"/>
                  <a:gd name="T102" fmla="*/ 6 w 10"/>
                  <a:gd name="T103" fmla="*/ 6 h 15"/>
                  <a:gd name="T104" fmla="*/ 5 w 10"/>
                  <a:gd name="T105" fmla="*/ 5 h 15"/>
                  <a:gd name="T106" fmla="*/ 5 w 10"/>
                  <a:gd name="T107" fmla="*/ 5 h 15"/>
                  <a:gd name="T108" fmla="*/ 5 w 10"/>
                  <a:gd name="T10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" h="15">
                    <a:moveTo>
                      <a:pt x="5" y="5"/>
                    </a:move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5" y="15"/>
                    </a:lnTo>
                    <a:lnTo>
                      <a:pt x="7" y="1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2" name="Freeform 492">
                <a:extLst>
                  <a:ext uri="{FF2B5EF4-FFF2-40B4-BE49-F238E27FC236}">
                    <a16:creationId xmlns:a16="http://schemas.microsoft.com/office/drawing/2014/main" id="{5BA754E1-2C88-45A9-ABDE-1C55F5A12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621"/>
                <a:ext cx="9" cy="14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1 w 4"/>
                  <a:gd name="T5" fmla="*/ 0 h 6"/>
                  <a:gd name="T6" fmla="*/ 1 w 4"/>
                  <a:gd name="T7" fmla="*/ 0 h 6"/>
                  <a:gd name="T8" fmla="*/ 1 w 4"/>
                  <a:gd name="T9" fmla="*/ 0 h 6"/>
                  <a:gd name="T10" fmla="*/ 1 w 4"/>
                  <a:gd name="T11" fmla="*/ 0 h 6"/>
                  <a:gd name="T12" fmla="*/ 0 w 4"/>
                  <a:gd name="T13" fmla="*/ 0 h 6"/>
                  <a:gd name="T14" fmla="*/ 0 w 4"/>
                  <a:gd name="T15" fmla="*/ 0 h 6"/>
                  <a:gd name="T16" fmla="*/ 0 w 4"/>
                  <a:gd name="T17" fmla="*/ 0 h 6"/>
                  <a:gd name="T18" fmla="*/ 1 w 4"/>
                  <a:gd name="T19" fmla="*/ 1 h 6"/>
                  <a:gd name="T20" fmla="*/ 0 w 4"/>
                  <a:gd name="T21" fmla="*/ 1 h 6"/>
                  <a:gd name="T22" fmla="*/ 0 w 4"/>
                  <a:gd name="T23" fmla="*/ 1 h 6"/>
                  <a:gd name="T24" fmla="*/ 0 w 4"/>
                  <a:gd name="T25" fmla="*/ 1 h 6"/>
                  <a:gd name="T26" fmla="*/ 0 w 4"/>
                  <a:gd name="T27" fmla="*/ 2 h 6"/>
                  <a:gd name="T28" fmla="*/ 0 w 4"/>
                  <a:gd name="T29" fmla="*/ 2 h 6"/>
                  <a:gd name="T30" fmla="*/ 1 w 4"/>
                  <a:gd name="T31" fmla="*/ 3 h 6"/>
                  <a:gd name="T32" fmla="*/ 1 w 4"/>
                  <a:gd name="T33" fmla="*/ 3 h 6"/>
                  <a:gd name="T34" fmla="*/ 1 w 4"/>
                  <a:gd name="T35" fmla="*/ 3 h 6"/>
                  <a:gd name="T36" fmla="*/ 1 w 4"/>
                  <a:gd name="T37" fmla="*/ 4 h 6"/>
                  <a:gd name="T38" fmla="*/ 1 w 4"/>
                  <a:gd name="T39" fmla="*/ 5 h 6"/>
                  <a:gd name="T40" fmla="*/ 1 w 4"/>
                  <a:gd name="T41" fmla="*/ 5 h 6"/>
                  <a:gd name="T42" fmla="*/ 2 w 4"/>
                  <a:gd name="T43" fmla="*/ 6 h 6"/>
                  <a:gd name="T44" fmla="*/ 2 w 4"/>
                  <a:gd name="T45" fmla="*/ 6 h 6"/>
                  <a:gd name="T46" fmla="*/ 2 w 4"/>
                  <a:gd name="T47" fmla="*/ 6 h 6"/>
                  <a:gd name="T48" fmla="*/ 4 w 4"/>
                  <a:gd name="T49" fmla="*/ 6 h 6"/>
                  <a:gd name="T50" fmla="*/ 4 w 4"/>
                  <a:gd name="T51" fmla="*/ 4 h 6"/>
                  <a:gd name="T52" fmla="*/ 4 w 4"/>
                  <a:gd name="T53" fmla="*/ 3 h 6"/>
                  <a:gd name="T54" fmla="*/ 4 w 4"/>
                  <a:gd name="T55" fmla="*/ 3 h 6"/>
                  <a:gd name="T56" fmla="*/ 3 w 4"/>
                  <a:gd name="T57" fmla="*/ 2 h 6"/>
                  <a:gd name="T58" fmla="*/ 3 w 4"/>
                  <a:gd name="T59" fmla="*/ 1 h 6"/>
                  <a:gd name="T60" fmla="*/ 3 w 4"/>
                  <a:gd name="T6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3" name="Freeform 493">
                <a:extLst>
                  <a:ext uri="{FF2B5EF4-FFF2-40B4-BE49-F238E27FC236}">
                    <a16:creationId xmlns:a16="http://schemas.microsoft.com/office/drawing/2014/main" id="{34D7DF8D-24A2-4FCD-B316-9AB8DA3D8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625"/>
                <a:ext cx="30" cy="12"/>
              </a:xfrm>
              <a:custGeom>
                <a:avLst/>
                <a:gdLst>
                  <a:gd name="T0" fmla="*/ 30 w 30"/>
                  <a:gd name="T1" fmla="*/ 5 h 12"/>
                  <a:gd name="T2" fmla="*/ 28 w 30"/>
                  <a:gd name="T3" fmla="*/ 3 h 12"/>
                  <a:gd name="T4" fmla="*/ 28 w 30"/>
                  <a:gd name="T5" fmla="*/ 3 h 12"/>
                  <a:gd name="T6" fmla="*/ 28 w 30"/>
                  <a:gd name="T7" fmla="*/ 3 h 12"/>
                  <a:gd name="T8" fmla="*/ 25 w 30"/>
                  <a:gd name="T9" fmla="*/ 5 h 12"/>
                  <a:gd name="T10" fmla="*/ 25 w 30"/>
                  <a:gd name="T11" fmla="*/ 5 h 12"/>
                  <a:gd name="T12" fmla="*/ 25 w 30"/>
                  <a:gd name="T13" fmla="*/ 5 h 12"/>
                  <a:gd name="T14" fmla="*/ 25 w 30"/>
                  <a:gd name="T15" fmla="*/ 5 h 12"/>
                  <a:gd name="T16" fmla="*/ 25 w 30"/>
                  <a:gd name="T17" fmla="*/ 7 h 12"/>
                  <a:gd name="T18" fmla="*/ 25 w 30"/>
                  <a:gd name="T19" fmla="*/ 7 h 12"/>
                  <a:gd name="T20" fmla="*/ 23 w 30"/>
                  <a:gd name="T21" fmla="*/ 7 h 12"/>
                  <a:gd name="T22" fmla="*/ 23 w 30"/>
                  <a:gd name="T23" fmla="*/ 10 h 12"/>
                  <a:gd name="T24" fmla="*/ 21 w 30"/>
                  <a:gd name="T25" fmla="*/ 10 h 12"/>
                  <a:gd name="T26" fmla="*/ 21 w 30"/>
                  <a:gd name="T27" fmla="*/ 10 h 12"/>
                  <a:gd name="T28" fmla="*/ 19 w 30"/>
                  <a:gd name="T29" fmla="*/ 10 h 12"/>
                  <a:gd name="T30" fmla="*/ 19 w 30"/>
                  <a:gd name="T31" fmla="*/ 10 h 12"/>
                  <a:gd name="T32" fmla="*/ 19 w 30"/>
                  <a:gd name="T33" fmla="*/ 10 h 12"/>
                  <a:gd name="T34" fmla="*/ 19 w 30"/>
                  <a:gd name="T35" fmla="*/ 10 h 12"/>
                  <a:gd name="T36" fmla="*/ 16 w 30"/>
                  <a:gd name="T37" fmla="*/ 10 h 12"/>
                  <a:gd name="T38" fmla="*/ 16 w 30"/>
                  <a:gd name="T39" fmla="*/ 7 h 12"/>
                  <a:gd name="T40" fmla="*/ 14 w 30"/>
                  <a:gd name="T41" fmla="*/ 7 h 12"/>
                  <a:gd name="T42" fmla="*/ 14 w 30"/>
                  <a:gd name="T43" fmla="*/ 12 h 12"/>
                  <a:gd name="T44" fmla="*/ 9 w 30"/>
                  <a:gd name="T45" fmla="*/ 12 h 12"/>
                  <a:gd name="T46" fmla="*/ 7 w 30"/>
                  <a:gd name="T47" fmla="*/ 12 h 12"/>
                  <a:gd name="T48" fmla="*/ 5 w 30"/>
                  <a:gd name="T49" fmla="*/ 12 h 12"/>
                  <a:gd name="T50" fmla="*/ 5 w 30"/>
                  <a:gd name="T51" fmla="*/ 12 h 12"/>
                  <a:gd name="T52" fmla="*/ 3 w 30"/>
                  <a:gd name="T53" fmla="*/ 10 h 12"/>
                  <a:gd name="T54" fmla="*/ 3 w 30"/>
                  <a:gd name="T55" fmla="*/ 10 h 12"/>
                  <a:gd name="T56" fmla="*/ 0 w 30"/>
                  <a:gd name="T57" fmla="*/ 3 h 12"/>
                  <a:gd name="T58" fmla="*/ 3 w 30"/>
                  <a:gd name="T59" fmla="*/ 3 h 12"/>
                  <a:gd name="T60" fmla="*/ 5 w 30"/>
                  <a:gd name="T61" fmla="*/ 5 h 12"/>
                  <a:gd name="T62" fmla="*/ 5 w 30"/>
                  <a:gd name="T63" fmla="*/ 5 h 12"/>
                  <a:gd name="T64" fmla="*/ 7 w 30"/>
                  <a:gd name="T65" fmla="*/ 5 h 12"/>
                  <a:gd name="T66" fmla="*/ 7 w 30"/>
                  <a:gd name="T67" fmla="*/ 5 h 12"/>
                  <a:gd name="T68" fmla="*/ 7 w 30"/>
                  <a:gd name="T69" fmla="*/ 5 h 12"/>
                  <a:gd name="T70" fmla="*/ 7 w 30"/>
                  <a:gd name="T71" fmla="*/ 5 h 12"/>
                  <a:gd name="T72" fmla="*/ 7 w 30"/>
                  <a:gd name="T73" fmla="*/ 5 h 12"/>
                  <a:gd name="T74" fmla="*/ 7 w 30"/>
                  <a:gd name="T75" fmla="*/ 5 h 12"/>
                  <a:gd name="T76" fmla="*/ 7 w 30"/>
                  <a:gd name="T77" fmla="*/ 5 h 12"/>
                  <a:gd name="T78" fmla="*/ 9 w 30"/>
                  <a:gd name="T79" fmla="*/ 7 h 12"/>
                  <a:gd name="T80" fmla="*/ 9 w 30"/>
                  <a:gd name="T81" fmla="*/ 7 h 12"/>
                  <a:gd name="T82" fmla="*/ 9 w 30"/>
                  <a:gd name="T83" fmla="*/ 7 h 12"/>
                  <a:gd name="T84" fmla="*/ 9 w 30"/>
                  <a:gd name="T85" fmla="*/ 7 h 12"/>
                  <a:gd name="T86" fmla="*/ 14 w 30"/>
                  <a:gd name="T87" fmla="*/ 5 h 12"/>
                  <a:gd name="T88" fmla="*/ 21 w 30"/>
                  <a:gd name="T89" fmla="*/ 3 h 12"/>
                  <a:gd name="T90" fmla="*/ 25 w 30"/>
                  <a:gd name="T91" fmla="*/ 0 h 12"/>
                  <a:gd name="T92" fmla="*/ 25 w 30"/>
                  <a:gd name="T93" fmla="*/ 0 h 12"/>
                  <a:gd name="T94" fmla="*/ 30 w 30"/>
                  <a:gd name="T95" fmla="*/ 0 h 12"/>
                  <a:gd name="T96" fmla="*/ 30 w 30"/>
                  <a:gd name="T97" fmla="*/ 0 h 12"/>
                  <a:gd name="T98" fmla="*/ 30 w 30"/>
                  <a:gd name="T9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12">
                    <a:moveTo>
                      <a:pt x="30" y="3"/>
                    </a:moveTo>
                    <a:lnTo>
                      <a:pt x="30" y="5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6" y="10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4" name="Freeform 494">
                <a:extLst>
                  <a:ext uri="{FF2B5EF4-FFF2-40B4-BE49-F238E27FC236}">
                    <a16:creationId xmlns:a16="http://schemas.microsoft.com/office/drawing/2014/main" id="{AC1966AF-490B-438F-88F1-773205311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632"/>
                <a:ext cx="11" cy="7"/>
              </a:xfrm>
              <a:custGeom>
                <a:avLst/>
                <a:gdLst>
                  <a:gd name="T0" fmla="*/ 11 w 11"/>
                  <a:gd name="T1" fmla="*/ 3 h 7"/>
                  <a:gd name="T2" fmla="*/ 11 w 11"/>
                  <a:gd name="T3" fmla="*/ 3 h 7"/>
                  <a:gd name="T4" fmla="*/ 11 w 11"/>
                  <a:gd name="T5" fmla="*/ 3 h 7"/>
                  <a:gd name="T6" fmla="*/ 11 w 11"/>
                  <a:gd name="T7" fmla="*/ 5 h 7"/>
                  <a:gd name="T8" fmla="*/ 11 w 11"/>
                  <a:gd name="T9" fmla="*/ 7 h 7"/>
                  <a:gd name="T10" fmla="*/ 9 w 11"/>
                  <a:gd name="T11" fmla="*/ 7 h 7"/>
                  <a:gd name="T12" fmla="*/ 7 w 11"/>
                  <a:gd name="T13" fmla="*/ 7 h 7"/>
                  <a:gd name="T14" fmla="*/ 5 w 11"/>
                  <a:gd name="T15" fmla="*/ 7 h 7"/>
                  <a:gd name="T16" fmla="*/ 5 w 11"/>
                  <a:gd name="T17" fmla="*/ 7 h 7"/>
                  <a:gd name="T18" fmla="*/ 2 w 11"/>
                  <a:gd name="T19" fmla="*/ 5 h 7"/>
                  <a:gd name="T20" fmla="*/ 2 w 11"/>
                  <a:gd name="T21" fmla="*/ 5 h 7"/>
                  <a:gd name="T22" fmla="*/ 0 w 11"/>
                  <a:gd name="T23" fmla="*/ 5 h 7"/>
                  <a:gd name="T24" fmla="*/ 0 w 11"/>
                  <a:gd name="T25" fmla="*/ 5 h 7"/>
                  <a:gd name="T26" fmla="*/ 0 w 11"/>
                  <a:gd name="T27" fmla="*/ 5 h 7"/>
                  <a:gd name="T28" fmla="*/ 0 w 11"/>
                  <a:gd name="T29" fmla="*/ 0 h 7"/>
                  <a:gd name="T30" fmla="*/ 0 w 11"/>
                  <a:gd name="T31" fmla="*/ 0 h 7"/>
                  <a:gd name="T32" fmla="*/ 2 w 11"/>
                  <a:gd name="T33" fmla="*/ 0 h 7"/>
                  <a:gd name="T34" fmla="*/ 2 w 11"/>
                  <a:gd name="T35" fmla="*/ 0 h 7"/>
                  <a:gd name="T36" fmla="*/ 2 w 11"/>
                  <a:gd name="T37" fmla="*/ 3 h 7"/>
                  <a:gd name="T38" fmla="*/ 5 w 11"/>
                  <a:gd name="T39" fmla="*/ 3 h 7"/>
                  <a:gd name="T40" fmla="*/ 5 w 11"/>
                  <a:gd name="T41" fmla="*/ 3 h 7"/>
                  <a:gd name="T42" fmla="*/ 5 w 11"/>
                  <a:gd name="T43" fmla="*/ 3 h 7"/>
                  <a:gd name="T44" fmla="*/ 5 w 11"/>
                  <a:gd name="T45" fmla="*/ 3 h 7"/>
                  <a:gd name="T46" fmla="*/ 5 w 11"/>
                  <a:gd name="T47" fmla="*/ 3 h 7"/>
                  <a:gd name="T48" fmla="*/ 5 w 11"/>
                  <a:gd name="T49" fmla="*/ 3 h 7"/>
                  <a:gd name="T50" fmla="*/ 5 w 11"/>
                  <a:gd name="T51" fmla="*/ 3 h 7"/>
                  <a:gd name="T52" fmla="*/ 5 w 11"/>
                  <a:gd name="T53" fmla="*/ 3 h 7"/>
                  <a:gd name="T54" fmla="*/ 7 w 11"/>
                  <a:gd name="T55" fmla="*/ 3 h 7"/>
                  <a:gd name="T56" fmla="*/ 7 w 11"/>
                  <a:gd name="T57" fmla="*/ 3 h 7"/>
                  <a:gd name="T58" fmla="*/ 7 w 11"/>
                  <a:gd name="T59" fmla="*/ 3 h 7"/>
                  <a:gd name="T60" fmla="*/ 7 w 11"/>
                  <a:gd name="T61" fmla="*/ 3 h 7"/>
                  <a:gd name="T62" fmla="*/ 9 w 11"/>
                  <a:gd name="T63" fmla="*/ 3 h 7"/>
                  <a:gd name="T64" fmla="*/ 9 w 11"/>
                  <a:gd name="T65" fmla="*/ 3 h 7"/>
                  <a:gd name="T66" fmla="*/ 9 w 11"/>
                  <a:gd name="T67" fmla="*/ 0 h 7"/>
                  <a:gd name="T68" fmla="*/ 9 w 11"/>
                  <a:gd name="T69" fmla="*/ 0 h 7"/>
                  <a:gd name="T70" fmla="*/ 9 w 11"/>
                  <a:gd name="T71" fmla="*/ 0 h 7"/>
                  <a:gd name="T72" fmla="*/ 11 w 11"/>
                  <a:gd name="T73" fmla="*/ 0 h 7"/>
                  <a:gd name="T74" fmla="*/ 11 w 11"/>
                  <a:gd name="T75" fmla="*/ 0 h 7"/>
                  <a:gd name="T76" fmla="*/ 11 w 11"/>
                  <a:gd name="T77" fmla="*/ 0 h 7"/>
                  <a:gd name="T78" fmla="*/ 11 w 11"/>
                  <a:gd name="T79" fmla="*/ 0 h 7"/>
                  <a:gd name="T80" fmla="*/ 11 w 11"/>
                  <a:gd name="T81" fmla="*/ 0 h 7"/>
                  <a:gd name="T82" fmla="*/ 11 w 11"/>
                  <a:gd name="T83" fmla="*/ 0 h 7"/>
                  <a:gd name="T84" fmla="*/ 11 w 11"/>
                  <a:gd name="T85" fmla="*/ 3 h 7"/>
                  <a:gd name="T86" fmla="*/ 11 w 11"/>
                  <a:gd name="T8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" h="7">
                    <a:moveTo>
                      <a:pt x="11" y="3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5" name="Freeform 495">
                <a:extLst>
                  <a:ext uri="{FF2B5EF4-FFF2-40B4-BE49-F238E27FC236}">
                    <a16:creationId xmlns:a16="http://schemas.microsoft.com/office/drawing/2014/main" id="{E60B6018-C1CB-4547-B954-818EA73D2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625"/>
                <a:ext cx="18" cy="7"/>
              </a:xfrm>
              <a:custGeom>
                <a:avLst/>
                <a:gdLst>
                  <a:gd name="T0" fmla="*/ 11 w 18"/>
                  <a:gd name="T1" fmla="*/ 5 h 7"/>
                  <a:gd name="T2" fmla="*/ 11 w 18"/>
                  <a:gd name="T3" fmla="*/ 5 h 7"/>
                  <a:gd name="T4" fmla="*/ 6 w 18"/>
                  <a:gd name="T5" fmla="*/ 7 h 7"/>
                  <a:gd name="T6" fmla="*/ 6 w 18"/>
                  <a:gd name="T7" fmla="*/ 7 h 7"/>
                  <a:gd name="T8" fmla="*/ 6 w 18"/>
                  <a:gd name="T9" fmla="*/ 7 h 7"/>
                  <a:gd name="T10" fmla="*/ 6 w 18"/>
                  <a:gd name="T11" fmla="*/ 7 h 7"/>
                  <a:gd name="T12" fmla="*/ 6 w 18"/>
                  <a:gd name="T13" fmla="*/ 7 h 7"/>
                  <a:gd name="T14" fmla="*/ 6 w 18"/>
                  <a:gd name="T15" fmla="*/ 7 h 7"/>
                  <a:gd name="T16" fmla="*/ 6 w 18"/>
                  <a:gd name="T17" fmla="*/ 7 h 7"/>
                  <a:gd name="T18" fmla="*/ 4 w 18"/>
                  <a:gd name="T19" fmla="*/ 7 h 7"/>
                  <a:gd name="T20" fmla="*/ 4 w 18"/>
                  <a:gd name="T21" fmla="*/ 5 h 7"/>
                  <a:gd name="T22" fmla="*/ 4 w 18"/>
                  <a:gd name="T23" fmla="*/ 5 h 7"/>
                  <a:gd name="T24" fmla="*/ 4 w 18"/>
                  <a:gd name="T25" fmla="*/ 5 h 7"/>
                  <a:gd name="T26" fmla="*/ 4 w 18"/>
                  <a:gd name="T27" fmla="*/ 5 h 7"/>
                  <a:gd name="T28" fmla="*/ 4 w 18"/>
                  <a:gd name="T29" fmla="*/ 5 h 7"/>
                  <a:gd name="T30" fmla="*/ 4 w 18"/>
                  <a:gd name="T31" fmla="*/ 5 h 7"/>
                  <a:gd name="T32" fmla="*/ 4 w 18"/>
                  <a:gd name="T33" fmla="*/ 5 h 7"/>
                  <a:gd name="T34" fmla="*/ 4 w 18"/>
                  <a:gd name="T35" fmla="*/ 5 h 7"/>
                  <a:gd name="T36" fmla="*/ 4 w 18"/>
                  <a:gd name="T37" fmla="*/ 5 h 7"/>
                  <a:gd name="T38" fmla="*/ 4 w 18"/>
                  <a:gd name="T39" fmla="*/ 5 h 7"/>
                  <a:gd name="T40" fmla="*/ 4 w 18"/>
                  <a:gd name="T41" fmla="*/ 5 h 7"/>
                  <a:gd name="T42" fmla="*/ 4 w 18"/>
                  <a:gd name="T43" fmla="*/ 5 h 7"/>
                  <a:gd name="T44" fmla="*/ 4 w 18"/>
                  <a:gd name="T45" fmla="*/ 5 h 7"/>
                  <a:gd name="T46" fmla="*/ 4 w 18"/>
                  <a:gd name="T47" fmla="*/ 5 h 7"/>
                  <a:gd name="T48" fmla="*/ 2 w 18"/>
                  <a:gd name="T49" fmla="*/ 5 h 7"/>
                  <a:gd name="T50" fmla="*/ 2 w 18"/>
                  <a:gd name="T51" fmla="*/ 5 h 7"/>
                  <a:gd name="T52" fmla="*/ 2 w 18"/>
                  <a:gd name="T53" fmla="*/ 5 h 7"/>
                  <a:gd name="T54" fmla="*/ 2 w 18"/>
                  <a:gd name="T55" fmla="*/ 5 h 7"/>
                  <a:gd name="T56" fmla="*/ 0 w 18"/>
                  <a:gd name="T57" fmla="*/ 3 h 7"/>
                  <a:gd name="T58" fmla="*/ 2 w 18"/>
                  <a:gd name="T59" fmla="*/ 3 h 7"/>
                  <a:gd name="T60" fmla="*/ 2 w 18"/>
                  <a:gd name="T61" fmla="*/ 3 h 7"/>
                  <a:gd name="T62" fmla="*/ 9 w 18"/>
                  <a:gd name="T63" fmla="*/ 0 h 7"/>
                  <a:gd name="T64" fmla="*/ 11 w 18"/>
                  <a:gd name="T65" fmla="*/ 0 h 7"/>
                  <a:gd name="T66" fmla="*/ 11 w 18"/>
                  <a:gd name="T67" fmla="*/ 0 h 7"/>
                  <a:gd name="T68" fmla="*/ 11 w 18"/>
                  <a:gd name="T69" fmla="*/ 0 h 7"/>
                  <a:gd name="T70" fmla="*/ 18 w 18"/>
                  <a:gd name="T71" fmla="*/ 0 h 7"/>
                  <a:gd name="T72" fmla="*/ 18 w 18"/>
                  <a:gd name="T73" fmla="*/ 3 h 7"/>
                  <a:gd name="T74" fmla="*/ 11 w 18"/>
                  <a:gd name="T75" fmla="*/ 3 h 7"/>
                  <a:gd name="T76" fmla="*/ 11 w 18"/>
                  <a:gd name="T7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7">
                    <a:moveTo>
                      <a:pt x="11" y="5"/>
                    </a:moveTo>
                    <a:lnTo>
                      <a:pt x="11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11" y="3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6" name="Freeform 496">
                <a:extLst>
                  <a:ext uri="{FF2B5EF4-FFF2-40B4-BE49-F238E27FC236}">
                    <a16:creationId xmlns:a16="http://schemas.microsoft.com/office/drawing/2014/main" id="{AD3F6A79-958D-459D-9042-E7FEF4964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628"/>
                <a:ext cx="5" cy="11"/>
              </a:xfrm>
              <a:custGeom>
                <a:avLst/>
                <a:gdLst>
                  <a:gd name="T0" fmla="*/ 3 w 5"/>
                  <a:gd name="T1" fmla="*/ 0 h 11"/>
                  <a:gd name="T2" fmla="*/ 3 w 5"/>
                  <a:gd name="T3" fmla="*/ 0 h 11"/>
                  <a:gd name="T4" fmla="*/ 3 w 5"/>
                  <a:gd name="T5" fmla="*/ 0 h 11"/>
                  <a:gd name="T6" fmla="*/ 3 w 5"/>
                  <a:gd name="T7" fmla="*/ 0 h 11"/>
                  <a:gd name="T8" fmla="*/ 5 w 5"/>
                  <a:gd name="T9" fmla="*/ 0 h 11"/>
                  <a:gd name="T10" fmla="*/ 5 w 5"/>
                  <a:gd name="T11" fmla="*/ 2 h 11"/>
                  <a:gd name="T12" fmla="*/ 5 w 5"/>
                  <a:gd name="T13" fmla="*/ 2 h 11"/>
                  <a:gd name="T14" fmla="*/ 5 w 5"/>
                  <a:gd name="T15" fmla="*/ 2 h 11"/>
                  <a:gd name="T16" fmla="*/ 3 w 5"/>
                  <a:gd name="T17" fmla="*/ 11 h 11"/>
                  <a:gd name="T18" fmla="*/ 3 w 5"/>
                  <a:gd name="T19" fmla="*/ 11 h 11"/>
                  <a:gd name="T20" fmla="*/ 0 w 5"/>
                  <a:gd name="T21" fmla="*/ 11 h 11"/>
                  <a:gd name="T22" fmla="*/ 0 w 5"/>
                  <a:gd name="T23" fmla="*/ 11 h 11"/>
                  <a:gd name="T24" fmla="*/ 0 w 5"/>
                  <a:gd name="T25" fmla="*/ 9 h 11"/>
                  <a:gd name="T26" fmla="*/ 0 w 5"/>
                  <a:gd name="T27" fmla="*/ 7 h 11"/>
                  <a:gd name="T28" fmla="*/ 0 w 5"/>
                  <a:gd name="T29" fmla="*/ 7 h 11"/>
                  <a:gd name="T30" fmla="*/ 0 w 5"/>
                  <a:gd name="T31" fmla="*/ 7 h 11"/>
                  <a:gd name="T32" fmla="*/ 0 w 5"/>
                  <a:gd name="T33" fmla="*/ 7 h 11"/>
                  <a:gd name="T34" fmla="*/ 0 w 5"/>
                  <a:gd name="T35" fmla="*/ 4 h 11"/>
                  <a:gd name="T36" fmla="*/ 0 w 5"/>
                  <a:gd name="T37" fmla="*/ 4 h 11"/>
                  <a:gd name="T38" fmla="*/ 0 w 5"/>
                  <a:gd name="T39" fmla="*/ 4 h 11"/>
                  <a:gd name="T40" fmla="*/ 0 w 5"/>
                  <a:gd name="T41" fmla="*/ 4 h 11"/>
                  <a:gd name="T42" fmla="*/ 0 w 5"/>
                  <a:gd name="T43" fmla="*/ 4 h 11"/>
                  <a:gd name="T44" fmla="*/ 0 w 5"/>
                  <a:gd name="T45" fmla="*/ 4 h 11"/>
                  <a:gd name="T46" fmla="*/ 0 w 5"/>
                  <a:gd name="T47" fmla="*/ 2 h 11"/>
                  <a:gd name="T48" fmla="*/ 0 w 5"/>
                  <a:gd name="T49" fmla="*/ 2 h 11"/>
                  <a:gd name="T50" fmla="*/ 0 w 5"/>
                  <a:gd name="T51" fmla="*/ 2 h 11"/>
                  <a:gd name="T52" fmla="*/ 0 w 5"/>
                  <a:gd name="T53" fmla="*/ 2 h 11"/>
                  <a:gd name="T54" fmla="*/ 0 w 5"/>
                  <a:gd name="T55" fmla="*/ 2 h 11"/>
                  <a:gd name="T56" fmla="*/ 0 w 5"/>
                  <a:gd name="T57" fmla="*/ 2 h 11"/>
                  <a:gd name="T58" fmla="*/ 0 w 5"/>
                  <a:gd name="T59" fmla="*/ 2 h 11"/>
                  <a:gd name="T60" fmla="*/ 0 w 5"/>
                  <a:gd name="T61" fmla="*/ 2 h 11"/>
                  <a:gd name="T62" fmla="*/ 0 w 5"/>
                  <a:gd name="T63" fmla="*/ 0 h 11"/>
                  <a:gd name="T64" fmla="*/ 3 w 5"/>
                  <a:gd name="T65" fmla="*/ 0 h 11"/>
                  <a:gd name="T66" fmla="*/ 3 w 5"/>
                  <a:gd name="T6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7" name="Freeform 497">
                <a:extLst>
                  <a:ext uri="{FF2B5EF4-FFF2-40B4-BE49-F238E27FC236}">
                    <a16:creationId xmlns:a16="http://schemas.microsoft.com/office/drawing/2014/main" id="{47944F07-9A6F-41A6-832D-893969EA2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639"/>
                <a:ext cx="19" cy="18"/>
              </a:xfrm>
              <a:custGeom>
                <a:avLst/>
                <a:gdLst>
                  <a:gd name="T0" fmla="*/ 7 w 19"/>
                  <a:gd name="T1" fmla="*/ 0 h 18"/>
                  <a:gd name="T2" fmla="*/ 10 w 19"/>
                  <a:gd name="T3" fmla="*/ 0 h 18"/>
                  <a:gd name="T4" fmla="*/ 10 w 19"/>
                  <a:gd name="T5" fmla="*/ 2 h 18"/>
                  <a:gd name="T6" fmla="*/ 12 w 19"/>
                  <a:gd name="T7" fmla="*/ 2 h 18"/>
                  <a:gd name="T8" fmla="*/ 14 w 19"/>
                  <a:gd name="T9" fmla="*/ 2 h 18"/>
                  <a:gd name="T10" fmla="*/ 16 w 19"/>
                  <a:gd name="T11" fmla="*/ 2 h 18"/>
                  <a:gd name="T12" fmla="*/ 19 w 19"/>
                  <a:gd name="T13" fmla="*/ 2 h 18"/>
                  <a:gd name="T14" fmla="*/ 19 w 19"/>
                  <a:gd name="T15" fmla="*/ 5 h 18"/>
                  <a:gd name="T16" fmla="*/ 19 w 19"/>
                  <a:gd name="T17" fmla="*/ 7 h 18"/>
                  <a:gd name="T18" fmla="*/ 19 w 19"/>
                  <a:gd name="T19" fmla="*/ 7 h 18"/>
                  <a:gd name="T20" fmla="*/ 16 w 19"/>
                  <a:gd name="T21" fmla="*/ 7 h 18"/>
                  <a:gd name="T22" fmla="*/ 16 w 19"/>
                  <a:gd name="T23" fmla="*/ 9 h 18"/>
                  <a:gd name="T24" fmla="*/ 16 w 19"/>
                  <a:gd name="T25" fmla="*/ 11 h 18"/>
                  <a:gd name="T26" fmla="*/ 16 w 19"/>
                  <a:gd name="T27" fmla="*/ 14 h 18"/>
                  <a:gd name="T28" fmla="*/ 16 w 19"/>
                  <a:gd name="T29" fmla="*/ 16 h 18"/>
                  <a:gd name="T30" fmla="*/ 12 w 19"/>
                  <a:gd name="T31" fmla="*/ 18 h 18"/>
                  <a:gd name="T32" fmla="*/ 10 w 19"/>
                  <a:gd name="T33" fmla="*/ 16 h 18"/>
                  <a:gd name="T34" fmla="*/ 10 w 19"/>
                  <a:gd name="T35" fmla="*/ 16 h 18"/>
                  <a:gd name="T36" fmla="*/ 5 w 19"/>
                  <a:gd name="T37" fmla="*/ 16 h 18"/>
                  <a:gd name="T38" fmla="*/ 5 w 19"/>
                  <a:gd name="T39" fmla="*/ 16 h 18"/>
                  <a:gd name="T40" fmla="*/ 0 w 19"/>
                  <a:gd name="T41" fmla="*/ 14 h 18"/>
                  <a:gd name="T42" fmla="*/ 0 w 19"/>
                  <a:gd name="T43" fmla="*/ 14 h 18"/>
                  <a:gd name="T44" fmla="*/ 0 w 19"/>
                  <a:gd name="T45" fmla="*/ 11 h 18"/>
                  <a:gd name="T46" fmla="*/ 0 w 19"/>
                  <a:gd name="T47" fmla="*/ 9 h 18"/>
                  <a:gd name="T48" fmla="*/ 0 w 19"/>
                  <a:gd name="T49" fmla="*/ 9 h 18"/>
                  <a:gd name="T50" fmla="*/ 0 w 19"/>
                  <a:gd name="T51" fmla="*/ 7 h 18"/>
                  <a:gd name="T52" fmla="*/ 0 w 19"/>
                  <a:gd name="T53" fmla="*/ 5 h 18"/>
                  <a:gd name="T54" fmla="*/ 0 w 19"/>
                  <a:gd name="T55" fmla="*/ 5 h 18"/>
                  <a:gd name="T56" fmla="*/ 3 w 19"/>
                  <a:gd name="T57" fmla="*/ 5 h 18"/>
                  <a:gd name="T58" fmla="*/ 3 w 19"/>
                  <a:gd name="T59" fmla="*/ 2 h 18"/>
                  <a:gd name="T60" fmla="*/ 3 w 19"/>
                  <a:gd name="T61" fmla="*/ 0 h 18"/>
                  <a:gd name="T62" fmla="*/ 3 w 19"/>
                  <a:gd name="T63" fmla="*/ 0 h 18"/>
                  <a:gd name="T64" fmla="*/ 5 w 19"/>
                  <a:gd name="T6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8">
                    <a:moveTo>
                      <a:pt x="5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8" name="Freeform 498">
                <a:extLst>
                  <a:ext uri="{FF2B5EF4-FFF2-40B4-BE49-F238E27FC236}">
                    <a16:creationId xmlns:a16="http://schemas.microsoft.com/office/drawing/2014/main" id="{00ECACD0-2F45-498D-9425-B2104DC6E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655"/>
                <a:ext cx="18" cy="18"/>
              </a:xfrm>
              <a:custGeom>
                <a:avLst/>
                <a:gdLst>
                  <a:gd name="T0" fmla="*/ 7 w 18"/>
                  <a:gd name="T1" fmla="*/ 2 h 18"/>
                  <a:gd name="T2" fmla="*/ 9 w 18"/>
                  <a:gd name="T3" fmla="*/ 2 h 18"/>
                  <a:gd name="T4" fmla="*/ 9 w 18"/>
                  <a:gd name="T5" fmla="*/ 2 h 18"/>
                  <a:gd name="T6" fmla="*/ 11 w 18"/>
                  <a:gd name="T7" fmla="*/ 2 h 18"/>
                  <a:gd name="T8" fmla="*/ 16 w 18"/>
                  <a:gd name="T9" fmla="*/ 2 h 18"/>
                  <a:gd name="T10" fmla="*/ 16 w 18"/>
                  <a:gd name="T11" fmla="*/ 2 h 18"/>
                  <a:gd name="T12" fmla="*/ 16 w 18"/>
                  <a:gd name="T13" fmla="*/ 2 h 18"/>
                  <a:gd name="T14" fmla="*/ 18 w 18"/>
                  <a:gd name="T15" fmla="*/ 4 h 18"/>
                  <a:gd name="T16" fmla="*/ 18 w 18"/>
                  <a:gd name="T17" fmla="*/ 4 h 18"/>
                  <a:gd name="T18" fmla="*/ 18 w 18"/>
                  <a:gd name="T19" fmla="*/ 7 h 18"/>
                  <a:gd name="T20" fmla="*/ 18 w 18"/>
                  <a:gd name="T21" fmla="*/ 7 h 18"/>
                  <a:gd name="T22" fmla="*/ 18 w 18"/>
                  <a:gd name="T23" fmla="*/ 9 h 18"/>
                  <a:gd name="T24" fmla="*/ 18 w 18"/>
                  <a:gd name="T25" fmla="*/ 9 h 18"/>
                  <a:gd name="T26" fmla="*/ 18 w 18"/>
                  <a:gd name="T27" fmla="*/ 9 h 18"/>
                  <a:gd name="T28" fmla="*/ 18 w 18"/>
                  <a:gd name="T29" fmla="*/ 11 h 18"/>
                  <a:gd name="T30" fmla="*/ 16 w 18"/>
                  <a:gd name="T31" fmla="*/ 11 h 18"/>
                  <a:gd name="T32" fmla="*/ 16 w 18"/>
                  <a:gd name="T33" fmla="*/ 13 h 18"/>
                  <a:gd name="T34" fmla="*/ 16 w 18"/>
                  <a:gd name="T35" fmla="*/ 16 h 18"/>
                  <a:gd name="T36" fmla="*/ 16 w 18"/>
                  <a:gd name="T37" fmla="*/ 16 h 18"/>
                  <a:gd name="T38" fmla="*/ 14 w 18"/>
                  <a:gd name="T39" fmla="*/ 18 h 18"/>
                  <a:gd name="T40" fmla="*/ 11 w 18"/>
                  <a:gd name="T41" fmla="*/ 18 h 18"/>
                  <a:gd name="T42" fmla="*/ 9 w 18"/>
                  <a:gd name="T43" fmla="*/ 18 h 18"/>
                  <a:gd name="T44" fmla="*/ 9 w 18"/>
                  <a:gd name="T45" fmla="*/ 16 h 18"/>
                  <a:gd name="T46" fmla="*/ 7 w 18"/>
                  <a:gd name="T47" fmla="*/ 16 h 18"/>
                  <a:gd name="T48" fmla="*/ 4 w 18"/>
                  <a:gd name="T49" fmla="*/ 16 h 18"/>
                  <a:gd name="T50" fmla="*/ 0 w 18"/>
                  <a:gd name="T51" fmla="*/ 13 h 18"/>
                  <a:gd name="T52" fmla="*/ 2 w 18"/>
                  <a:gd name="T53" fmla="*/ 11 h 18"/>
                  <a:gd name="T54" fmla="*/ 2 w 18"/>
                  <a:gd name="T55" fmla="*/ 9 h 18"/>
                  <a:gd name="T56" fmla="*/ 2 w 18"/>
                  <a:gd name="T57" fmla="*/ 7 h 18"/>
                  <a:gd name="T58" fmla="*/ 2 w 18"/>
                  <a:gd name="T59" fmla="*/ 4 h 18"/>
                  <a:gd name="T60" fmla="*/ 2 w 18"/>
                  <a:gd name="T61" fmla="*/ 2 h 18"/>
                  <a:gd name="T62" fmla="*/ 2 w 18"/>
                  <a:gd name="T63" fmla="*/ 2 h 18"/>
                  <a:gd name="T64" fmla="*/ 2 w 18"/>
                  <a:gd name="T65" fmla="*/ 2 h 18"/>
                  <a:gd name="T66" fmla="*/ 4 w 18"/>
                  <a:gd name="T6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9" name="Freeform 499">
                <a:extLst>
                  <a:ext uri="{FF2B5EF4-FFF2-40B4-BE49-F238E27FC236}">
                    <a16:creationId xmlns:a16="http://schemas.microsoft.com/office/drawing/2014/main" id="{E5C7212C-C707-4DE4-B8D3-78964C9A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628"/>
                <a:ext cx="33" cy="36"/>
              </a:xfrm>
              <a:custGeom>
                <a:avLst/>
                <a:gdLst>
                  <a:gd name="T0" fmla="*/ 31 w 33"/>
                  <a:gd name="T1" fmla="*/ 20 h 36"/>
                  <a:gd name="T2" fmla="*/ 31 w 33"/>
                  <a:gd name="T3" fmla="*/ 25 h 36"/>
                  <a:gd name="T4" fmla="*/ 31 w 33"/>
                  <a:gd name="T5" fmla="*/ 27 h 36"/>
                  <a:gd name="T6" fmla="*/ 31 w 33"/>
                  <a:gd name="T7" fmla="*/ 29 h 36"/>
                  <a:gd name="T8" fmla="*/ 27 w 33"/>
                  <a:gd name="T9" fmla="*/ 27 h 36"/>
                  <a:gd name="T10" fmla="*/ 24 w 33"/>
                  <a:gd name="T11" fmla="*/ 29 h 36"/>
                  <a:gd name="T12" fmla="*/ 27 w 33"/>
                  <a:gd name="T13" fmla="*/ 31 h 36"/>
                  <a:gd name="T14" fmla="*/ 27 w 33"/>
                  <a:gd name="T15" fmla="*/ 36 h 36"/>
                  <a:gd name="T16" fmla="*/ 24 w 33"/>
                  <a:gd name="T17" fmla="*/ 36 h 36"/>
                  <a:gd name="T18" fmla="*/ 24 w 33"/>
                  <a:gd name="T19" fmla="*/ 36 h 36"/>
                  <a:gd name="T20" fmla="*/ 22 w 33"/>
                  <a:gd name="T21" fmla="*/ 34 h 36"/>
                  <a:gd name="T22" fmla="*/ 20 w 33"/>
                  <a:gd name="T23" fmla="*/ 34 h 36"/>
                  <a:gd name="T24" fmla="*/ 18 w 33"/>
                  <a:gd name="T25" fmla="*/ 34 h 36"/>
                  <a:gd name="T26" fmla="*/ 13 w 33"/>
                  <a:gd name="T27" fmla="*/ 31 h 36"/>
                  <a:gd name="T28" fmla="*/ 11 w 33"/>
                  <a:gd name="T29" fmla="*/ 31 h 36"/>
                  <a:gd name="T30" fmla="*/ 9 w 33"/>
                  <a:gd name="T31" fmla="*/ 31 h 36"/>
                  <a:gd name="T32" fmla="*/ 9 w 33"/>
                  <a:gd name="T33" fmla="*/ 31 h 36"/>
                  <a:gd name="T34" fmla="*/ 6 w 33"/>
                  <a:gd name="T35" fmla="*/ 31 h 36"/>
                  <a:gd name="T36" fmla="*/ 2 w 33"/>
                  <a:gd name="T37" fmla="*/ 29 h 36"/>
                  <a:gd name="T38" fmla="*/ 2 w 33"/>
                  <a:gd name="T39" fmla="*/ 29 h 36"/>
                  <a:gd name="T40" fmla="*/ 0 w 33"/>
                  <a:gd name="T41" fmla="*/ 27 h 36"/>
                  <a:gd name="T42" fmla="*/ 2 w 33"/>
                  <a:gd name="T43" fmla="*/ 27 h 36"/>
                  <a:gd name="T44" fmla="*/ 2 w 33"/>
                  <a:gd name="T45" fmla="*/ 22 h 36"/>
                  <a:gd name="T46" fmla="*/ 2 w 33"/>
                  <a:gd name="T47" fmla="*/ 22 h 36"/>
                  <a:gd name="T48" fmla="*/ 2 w 33"/>
                  <a:gd name="T49" fmla="*/ 22 h 36"/>
                  <a:gd name="T50" fmla="*/ 2 w 33"/>
                  <a:gd name="T51" fmla="*/ 22 h 36"/>
                  <a:gd name="T52" fmla="*/ 2 w 33"/>
                  <a:gd name="T53" fmla="*/ 22 h 36"/>
                  <a:gd name="T54" fmla="*/ 4 w 33"/>
                  <a:gd name="T55" fmla="*/ 20 h 36"/>
                  <a:gd name="T56" fmla="*/ 4 w 33"/>
                  <a:gd name="T57" fmla="*/ 20 h 36"/>
                  <a:gd name="T58" fmla="*/ 6 w 33"/>
                  <a:gd name="T59" fmla="*/ 16 h 36"/>
                  <a:gd name="T60" fmla="*/ 11 w 33"/>
                  <a:gd name="T61" fmla="*/ 11 h 36"/>
                  <a:gd name="T62" fmla="*/ 13 w 33"/>
                  <a:gd name="T63" fmla="*/ 11 h 36"/>
                  <a:gd name="T64" fmla="*/ 13 w 33"/>
                  <a:gd name="T65" fmla="*/ 9 h 36"/>
                  <a:gd name="T66" fmla="*/ 18 w 33"/>
                  <a:gd name="T67" fmla="*/ 7 h 36"/>
                  <a:gd name="T68" fmla="*/ 27 w 33"/>
                  <a:gd name="T69" fmla="*/ 2 h 36"/>
                  <a:gd name="T70" fmla="*/ 31 w 33"/>
                  <a:gd name="T71" fmla="*/ 2 h 36"/>
                  <a:gd name="T72" fmla="*/ 33 w 33"/>
                  <a:gd name="T73" fmla="*/ 0 h 36"/>
                  <a:gd name="T74" fmla="*/ 31 w 33"/>
                  <a:gd name="T75" fmla="*/ 9 h 36"/>
                  <a:gd name="T76" fmla="*/ 31 w 33"/>
                  <a:gd name="T77" fmla="*/ 11 h 36"/>
                  <a:gd name="T78" fmla="*/ 31 w 33"/>
                  <a:gd name="T79" fmla="*/ 11 h 36"/>
                  <a:gd name="T80" fmla="*/ 31 w 33"/>
                  <a:gd name="T81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36">
                    <a:moveTo>
                      <a:pt x="31" y="20"/>
                    </a:moveTo>
                    <a:lnTo>
                      <a:pt x="31" y="20"/>
                    </a:lnTo>
                    <a:lnTo>
                      <a:pt x="31" y="22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4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7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4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4" y="4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4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1" y="13"/>
                    </a:lnTo>
                    <a:lnTo>
                      <a:pt x="31" y="16"/>
                    </a:lnTo>
                    <a:lnTo>
                      <a:pt x="31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0" name="Freeform 500">
                <a:extLst>
                  <a:ext uri="{FF2B5EF4-FFF2-40B4-BE49-F238E27FC236}">
                    <a16:creationId xmlns:a16="http://schemas.microsoft.com/office/drawing/2014/main" id="{E3526BA8-5FAF-428A-AB48-547D07AE3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655"/>
                <a:ext cx="7" cy="9"/>
              </a:xfrm>
              <a:custGeom>
                <a:avLst/>
                <a:gdLst>
                  <a:gd name="T0" fmla="*/ 7 w 7"/>
                  <a:gd name="T1" fmla="*/ 2 h 9"/>
                  <a:gd name="T2" fmla="*/ 7 w 7"/>
                  <a:gd name="T3" fmla="*/ 9 h 9"/>
                  <a:gd name="T4" fmla="*/ 5 w 7"/>
                  <a:gd name="T5" fmla="*/ 9 h 9"/>
                  <a:gd name="T6" fmla="*/ 5 w 7"/>
                  <a:gd name="T7" fmla="*/ 9 h 9"/>
                  <a:gd name="T8" fmla="*/ 5 w 7"/>
                  <a:gd name="T9" fmla="*/ 7 h 9"/>
                  <a:gd name="T10" fmla="*/ 5 w 7"/>
                  <a:gd name="T11" fmla="*/ 4 h 9"/>
                  <a:gd name="T12" fmla="*/ 5 w 7"/>
                  <a:gd name="T13" fmla="*/ 4 h 9"/>
                  <a:gd name="T14" fmla="*/ 3 w 7"/>
                  <a:gd name="T15" fmla="*/ 4 h 9"/>
                  <a:gd name="T16" fmla="*/ 0 w 7"/>
                  <a:gd name="T17" fmla="*/ 4 h 9"/>
                  <a:gd name="T18" fmla="*/ 0 w 7"/>
                  <a:gd name="T19" fmla="*/ 2 h 9"/>
                  <a:gd name="T20" fmla="*/ 0 w 7"/>
                  <a:gd name="T21" fmla="*/ 2 h 9"/>
                  <a:gd name="T22" fmla="*/ 3 w 7"/>
                  <a:gd name="T23" fmla="*/ 0 h 9"/>
                  <a:gd name="T24" fmla="*/ 7 w 7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1" name="Freeform 501">
                <a:extLst>
                  <a:ext uri="{FF2B5EF4-FFF2-40B4-BE49-F238E27FC236}">
                    <a16:creationId xmlns:a16="http://schemas.microsoft.com/office/drawing/2014/main" id="{0F1A7581-9B68-4316-BAD5-F446DD1A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59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0 w 2"/>
                  <a:gd name="T5" fmla="*/ 5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2" name="Freeform 502">
                <a:extLst>
                  <a:ext uri="{FF2B5EF4-FFF2-40B4-BE49-F238E27FC236}">
                    <a16:creationId xmlns:a16="http://schemas.microsoft.com/office/drawing/2014/main" id="{249B5B18-6AD0-46AA-B37A-3BD6B20ED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544"/>
                <a:ext cx="34" cy="86"/>
              </a:xfrm>
              <a:custGeom>
                <a:avLst/>
                <a:gdLst>
                  <a:gd name="T0" fmla="*/ 7 w 34"/>
                  <a:gd name="T1" fmla="*/ 0 h 86"/>
                  <a:gd name="T2" fmla="*/ 7 w 34"/>
                  <a:gd name="T3" fmla="*/ 0 h 86"/>
                  <a:gd name="T4" fmla="*/ 21 w 34"/>
                  <a:gd name="T5" fmla="*/ 43 h 86"/>
                  <a:gd name="T6" fmla="*/ 27 w 34"/>
                  <a:gd name="T7" fmla="*/ 68 h 86"/>
                  <a:gd name="T8" fmla="*/ 34 w 34"/>
                  <a:gd name="T9" fmla="*/ 86 h 86"/>
                  <a:gd name="T10" fmla="*/ 34 w 34"/>
                  <a:gd name="T11" fmla="*/ 86 h 86"/>
                  <a:gd name="T12" fmla="*/ 27 w 34"/>
                  <a:gd name="T13" fmla="*/ 86 h 86"/>
                  <a:gd name="T14" fmla="*/ 5 w 34"/>
                  <a:gd name="T15" fmla="*/ 14 h 86"/>
                  <a:gd name="T16" fmla="*/ 0 w 34"/>
                  <a:gd name="T17" fmla="*/ 5 h 86"/>
                  <a:gd name="T18" fmla="*/ 7 w 34"/>
                  <a:gd name="T1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86">
                    <a:moveTo>
                      <a:pt x="7" y="0"/>
                    </a:moveTo>
                    <a:lnTo>
                      <a:pt x="7" y="0"/>
                    </a:lnTo>
                    <a:lnTo>
                      <a:pt x="21" y="43"/>
                    </a:lnTo>
                    <a:lnTo>
                      <a:pt x="27" y="68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27" y="86"/>
                    </a:lnTo>
                    <a:lnTo>
                      <a:pt x="5" y="14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3" name="Freeform 503">
                <a:extLst>
                  <a:ext uri="{FF2B5EF4-FFF2-40B4-BE49-F238E27FC236}">
                    <a16:creationId xmlns:a16="http://schemas.microsoft.com/office/drawing/2014/main" id="{47CFD95D-356C-4EC1-A79B-E2245B9D80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9" y="2087"/>
                <a:ext cx="20" cy="11"/>
              </a:xfrm>
              <a:custGeom>
                <a:avLst/>
                <a:gdLst>
                  <a:gd name="T0" fmla="*/ 5 w 20"/>
                  <a:gd name="T1" fmla="*/ 0 h 11"/>
                  <a:gd name="T2" fmla="*/ 0 w 20"/>
                  <a:gd name="T3" fmla="*/ 11 h 11"/>
                  <a:gd name="T4" fmla="*/ 0 w 20"/>
                  <a:gd name="T5" fmla="*/ 9 h 11"/>
                  <a:gd name="T6" fmla="*/ 0 w 20"/>
                  <a:gd name="T7" fmla="*/ 11 h 11"/>
                  <a:gd name="T8" fmla="*/ 2 w 20"/>
                  <a:gd name="T9" fmla="*/ 4 h 11"/>
                  <a:gd name="T10" fmla="*/ 5 w 20"/>
                  <a:gd name="T11" fmla="*/ 0 h 11"/>
                  <a:gd name="T12" fmla="*/ 5 w 20"/>
                  <a:gd name="T13" fmla="*/ 0 h 11"/>
                  <a:gd name="T14" fmla="*/ 2 w 20"/>
                  <a:gd name="T15" fmla="*/ 4 h 11"/>
                  <a:gd name="T16" fmla="*/ 0 w 20"/>
                  <a:gd name="T17" fmla="*/ 6 h 11"/>
                  <a:gd name="T18" fmla="*/ 2 w 20"/>
                  <a:gd name="T19" fmla="*/ 4 h 11"/>
                  <a:gd name="T20" fmla="*/ 2 w 20"/>
                  <a:gd name="T21" fmla="*/ 4 h 11"/>
                  <a:gd name="T22" fmla="*/ 20 w 20"/>
                  <a:gd name="T23" fmla="*/ 9 h 11"/>
                  <a:gd name="T24" fmla="*/ 20 w 20"/>
                  <a:gd name="T25" fmla="*/ 9 h 11"/>
                  <a:gd name="T26" fmla="*/ 20 w 20"/>
                  <a:gd name="T27" fmla="*/ 6 h 11"/>
                  <a:gd name="T28" fmla="*/ 20 w 20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5" y="0"/>
                    </a:moveTo>
                    <a:lnTo>
                      <a:pt x="0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  <a:moveTo>
                      <a:pt x="2" y="4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20" y="9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4" name="Freeform 504">
                <a:extLst>
                  <a:ext uri="{FF2B5EF4-FFF2-40B4-BE49-F238E27FC236}">
                    <a16:creationId xmlns:a16="http://schemas.microsoft.com/office/drawing/2014/main" id="{FFECB51E-00F4-45D8-98D3-2F912527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087"/>
                <a:ext cx="7" cy="6"/>
              </a:xfrm>
              <a:custGeom>
                <a:avLst/>
                <a:gdLst>
                  <a:gd name="T0" fmla="*/ 7 w 7"/>
                  <a:gd name="T1" fmla="*/ 2 h 6"/>
                  <a:gd name="T2" fmla="*/ 5 w 7"/>
                  <a:gd name="T3" fmla="*/ 6 h 6"/>
                  <a:gd name="T4" fmla="*/ 5 w 7"/>
                  <a:gd name="T5" fmla="*/ 6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0 w 7"/>
                  <a:gd name="T13" fmla="*/ 0 h 6"/>
                  <a:gd name="T14" fmla="*/ 2 w 7"/>
                  <a:gd name="T15" fmla="*/ 0 h 6"/>
                  <a:gd name="T16" fmla="*/ 2 w 7"/>
                  <a:gd name="T17" fmla="*/ 0 h 6"/>
                  <a:gd name="T18" fmla="*/ 7 w 7"/>
                  <a:gd name="T19" fmla="*/ 2 h 6"/>
                  <a:gd name="T20" fmla="*/ 7 w 7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5" name="Freeform 505">
                <a:extLst>
                  <a:ext uri="{FF2B5EF4-FFF2-40B4-BE49-F238E27FC236}">
                    <a16:creationId xmlns:a16="http://schemas.microsoft.com/office/drawing/2014/main" id="{1E655790-80AA-4D30-853B-24B478FA3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992"/>
                <a:ext cx="18" cy="16"/>
              </a:xfrm>
              <a:custGeom>
                <a:avLst/>
                <a:gdLst>
                  <a:gd name="T0" fmla="*/ 15 w 18"/>
                  <a:gd name="T1" fmla="*/ 13 h 16"/>
                  <a:gd name="T2" fmla="*/ 13 w 18"/>
                  <a:gd name="T3" fmla="*/ 16 h 16"/>
                  <a:gd name="T4" fmla="*/ 0 w 18"/>
                  <a:gd name="T5" fmla="*/ 4 h 16"/>
                  <a:gd name="T6" fmla="*/ 0 w 18"/>
                  <a:gd name="T7" fmla="*/ 4 h 16"/>
                  <a:gd name="T8" fmla="*/ 2 w 18"/>
                  <a:gd name="T9" fmla="*/ 0 h 16"/>
                  <a:gd name="T10" fmla="*/ 6 w 18"/>
                  <a:gd name="T11" fmla="*/ 2 h 16"/>
                  <a:gd name="T12" fmla="*/ 9 w 18"/>
                  <a:gd name="T13" fmla="*/ 4 h 16"/>
                  <a:gd name="T14" fmla="*/ 11 w 18"/>
                  <a:gd name="T15" fmla="*/ 7 h 16"/>
                  <a:gd name="T16" fmla="*/ 13 w 18"/>
                  <a:gd name="T17" fmla="*/ 7 h 16"/>
                  <a:gd name="T18" fmla="*/ 13 w 18"/>
                  <a:gd name="T19" fmla="*/ 7 h 16"/>
                  <a:gd name="T20" fmla="*/ 15 w 18"/>
                  <a:gd name="T21" fmla="*/ 9 h 16"/>
                  <a:gd name="T22" fmla="*/ 18 w 18"/>
                  <a:gd name="T23" fmla="*/ 9 h 16"/>
                  <a:gd name="T24" fmla="*/ 15 w 18"/>
                  <a:gd name="T25" fmla="*/ 13 h 16"/>
                  <a:gd name="T26" fmla="*/ 15 w 18"/>
                  <a:gd name="T2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6">
                    <a:moveTo>
                      <a:pt x="15" y="13"/>
                    </a:moveTo>
                    <a:lnTo>
                      <a:pt x="13" y="1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6" name="Freeform 506">
                <a:extLst>
                  <a:ext uri="{FF2B5EF4-FFF2-40B4-BE49-F238E27FC236}">
                    <a16:creationId xmlns:a16="http://schemas.microsoft.com/office/drawing/2014/main" id="{E55C36A7-F84B-4029-BE07-A5F6D6BEA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044"/>
                <a:ext cx="7" cy="6"/>
              </a:xfrm>
              <a:custGeom>
                <a:avLst/>
                <a:gdLst>
                  <a:gd name="T0" fmla="*/ 7 w 7"/>
                  <a:gd name="T1" fmla="*/ 2 h 6"/>
                  <a:gd name="T2" fmla="*/ 5 w 7"/>
                  <a:gd name="T3" fmla="*/ 6 h 6"/>
                  <a:gd name="T4" fmla="*/ 0 w 7"/>
                  <a:gd name="T5" fmla="*/ 6 h 6"/>
                  <a:gd name="T6" fmla="*/ 2 w 7"/>
                  <a:gd name="T7" fmla="*/ 0 h 6"/>
                  <a:gd name="T8" fmla="*/ 7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5" y="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7" name="Freeform 507">
                <a:extLst>
                  <a:ext uri="{FF2B5EF4-FFF2-40B4-BE49-F238E27FC236}">
                    <a16:creationId xmlns:a16="http://schemas.microsoft.com/office/drawing/2014/main" id="{DEC27C35-1DD5-4D34-AEEC-BDECD0A95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064"/>
                <a:ext cx="16" cy="7"/>
              </a:xfrm>
              <a:custGeom>
                <a:avLst/>
                <a:gdLst>
                  <a:gd name="T0" fmla="*/ 16 w 16"/>
                  <a:gd name="T1" fmla="*/ 0 h 7"/>
                  <a:gd name="T2" fmla="*/ 13 w 16"/>
                  <a:gd name="T3" fmla="*/ 7 h 7"/>
                  <a:gd name="T4" fmla="*/ 0 w 16"/>
                  <a:gd name="T5" fmla="*/ 7 h 7"/>
                  <a:gd name="T6" fmla="*/ 4 w 16"/>
                  <a:gd name="T7" fmla="*/ 0 h 7"/>
                  <a:gd name="T8" fmla="*/ 16 w 1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6" y="0"/>
                    </a:moveTo>
                    <a:lnTo>
                      <a:pt x="13" y="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8" name="Freeform 508">
                <a:extLst>
                  <a:ext uri="{FF2B5EF4-FFF2-40B4-BE49-F238E27FC236}">
                    <a16:creationId xmlns:a16="http://schemas.microsoft.com/office/drawing/2014/main" id="{9BF1EF73-450D-4782-8E28-FE8826E0D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129"/>
                <a:ext cx="20" cy="14"/>
              </a:xfrm>
              <a:custGeom>
                <a:avLst/>
                <a:gdLst>
                  <a:gd name="T0" fmla="*/ 20 w 20"/>
                  <a:gd name="T1" fmla="*/ 3 h 14"/>
                  <a:gd name="T2" fmla="*/ 18 w 20"/>
                  <a:gd name="T3" fmla="*/ 14 h 14"/>
                  <a:gd name="T4" fmla="*/ 0 w 20"/>
                  <a:gd name="T5" fmla="*/ 9 h 14"/>
                  <a:gd name="T6" fmla="*/ 0 w 20"/>
                  <a:gd name="T7" fmla="*/ 9 h 14"/>
                  <a:gd name="T8" fmla="*/ 0 w 20"/>
                  <a:gd name="T9" fmla="*/ 7 h 14"/>
                  <a:gd name="T10" fmla="*/ 0 w 20"/>
                  <a:gd name="T11" fmla="*/ 5 h 14"/>
                  <a:gd name="T12" fmla="*/ 0 w 20"/>
                  <a:gd name="T13" fmla="*/ 0 h 14"/>
                  <a:gd name="T14" fmla="*/ 0 w 20"/>
                  <a:gd name="T15" fmla="*/ 0 h 14"/>
                  <a:gd name="T16" fmla="*/ 20 w 20"/>
                  <a:gd name="T1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4">
                    <a:moveTo>
                      <a:pt x="20" y="3"/>
                    </a:moveTo>
                    <a:lnTo>
                      <a:pt x="18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9" name="Freeform 509">
                <a:extLst>
                  <a:ext uri="{FF2B5EF4-FFF2-40B4-BE49-F238E27FC236}">
                    <a16:creationId xmlns:a16="http://schemas.microsoft.com/office/drawing/2014/main" id="{112252E3-2561-4065-B294-E4705081E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398"/>
                <a:ext cx="6" cy="13"/>
              </a:xfrm>
              <a:custGeom>
                <a:avLst/>
                <a:gdLst>
                  <a:gd name="T0" fmla="*/ 2 w 6"/>
                  <a:gd name="T1" fmla="*/ 0 h 13"/>
                  <a:gd name="T2" fmla="*/ 4 w 6"/>
                  <a:gd name="T3" fmla="*/ 0 h 13"/>
                  <a:gd name="T4" fmla="*/ 4 w 6"/>
                  <a:gd name="T5" fmla="*/ 0 h 13"/>
                  <a:gd name="T6" fmla="*/ 6 w 6"/>
                  <a:gd name="T7" fmla="*/ 0 h 13"/>
                  <a:gd name="T8" fmla="*/ 6 w 6"/>
                  <a:gd name="T9" fmla="*/ 2 h 13"/>
                  <a:gd name="T10" fmla="*/ 6 w 6"/>
                  <a:gd name="T11" fmla="*/ 2 h 13"/>
                  <a:gd name="T12" fmla="*/ 6 w 6"/>
                  <a:gd name="T13" fmla="*/ 2 h 13"/>
                  <a:gd name="T14" fmla="*/ 6 w 6"/>
                  <a:gd name="T15" fmla="*/ 2 h 13"/>
                  <a:gd name="T16" fmla="*/ 6 w 6"/>
                  <a:gd name="T17" fmla="*/ 9 h 13"/>
                  <a:gd name="T18" fmla="*/ 6 w 6"/>
                  <a:gd name="T19" fmla="*/ 11 h 13"/>
                  <a:gd name="T20" fmla="*/ 6 w 6"/>
                  <a:gd name="T21" fmla="*/ 13 h 13"/>
                  <a:gd name="T22" fmla="*/ 0 w 6"/>
                  <a:gd name="T23" fmla="*/ 13 h 13"/>
                  <a:gd name="T24" fmla="*/ 0 w 6"/>
                  <a:gd name="T25" fmla="*/ 11 h 13"/>
                  <a:gd name="T26" fmla="*/ 0 w 6"/>
                  <a:gd name="T27" fmla="*/ 7 h 13"/>
                  <a:gd name="T28" fmla="*/ 0 w 6"/>
                  <a:gd name="T29" fmla="*/ 7 h 13"/>
                  <a:gd name="T30" fmla="*/ 0 w 6"/>
                  <a:gd name="T31" fmla="*/ 4 h 13"/>
                  <a:gd name="T32" fmla="*/ 0 w 6"/>
                  <a:gd name="T33" fmla="*/ 2 h 13"/>
                  <a:gd name="T34" fmla="*/ 0 w 6"/>
                  <a:gd name="T35" fmla="*/ 0 h 13"/>
                  <a:gd name="T36" fmla="*/ 2 w 6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13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0" name="Freeform 510">
                <a:extLst>
                  <a:ext uri="{FF2B5EF4-FFF2-40B4-BE49-F238E27FC236}">
                    <a16:creationId xmlns:a16="http://schemas.microsoft.com/office/drawing/2014/main" id="{79518009-7718-4558-8739-512AC2900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2468"/>
                <a:ext cx="29" cy="27"/>
              </a:xfrm>
              <a:custGeom>
                <a:avLst/>
                <a:gdLst>
                  <a:gd name="T0" fmla="*/ 29 w 29"/>
                  <a:gd name="T1" fmla="*/ 4 h 27"/>
                  <a:gd name="T2" fmla="*/ 29 w 29"/>
                  <a:gd name="T3" fmla="*/ 11 h 27"/>
                  <a:gd name="T4" fmla="*/ 29 w 29"/>
                  <a:gd name="T5" fmla="*/ 18 h 27"/>
                  <a:gd name="T6" fmla="*/ 29 w 29"/>
                  <a:gd name="T7" fmla="*/ 24 h 27"/>
                  <a:gd name="T8" fmla="*/ 29 w 29"/>
                  <a:gd name="T9" fmla="*/ 27 h 27"/>
                  <a:gd name="T10" fmla="*/ 27 w 29"/>
                  <a:gd name="T11" fmla="*/ 27 h 27"/>
                  <a:gd name="T12" fmla="*/ 25 w 29"/>
                  <a:gd name="T13" fmla="*/ 27 h 27"/>
                  <a:gd name="T14" fmla="*/ 25 w 29"/>
                  <a:gd name="T15" fmla="*/ 22 h 27"/>
                  <a:gd name="T16" fmla="*/ 25 w 29"/>
                  <a:gd name="T17" fmla="*/ 22 h 27"/>
                  <a:gd name="T18" fmla="*/ 23 w 29"/>
                  <a:gd name="T19" fmla="*/ 22 h 27"/>
                  <a:gd name="T20" fmla="*/ 23 w 29"/>
                  <a:gd name="T21" fmla="*/ 22 h 27"/>
                  <a:gd name="T22" fmla="*/ 23 w 29"/>
                  <a:gd name="T23" fmla="*/ 20 h 27"/>
                  <a:gd name="T24" fmla="*/ 25 w 29"/>
                  <a:gd name="T25" fmla="*/ 20 h 27"/>
                  <a:gd name="T26" fmla="*/ 27 w 29"/>
                  <a:gd name="T27" fmla="*/ 20 h 27"/>
                  <a:gd name="T28" fmla="*/ 27 w 29"/>
                  <a:gd name="T29" fmla="*/ 15 h 27"/>
                  <a:gd name="T30" fmla="*/ 27 w 29"/>
                  <a:gd name="T31" fmla="*/ 13 h 27"/>
                  <a:gd name="T32" fmla="*/ 25 w 29"/>
                  <a:gd name="T33" fmla="*/ 13 h 27"/>
                  <a:gd name="T34" fmla="*/ 23 w 29"/>
                  <a:gd name="T35" fmla="*/ 13 h 27"/>
                  <a:gd name="T36" fmla="*/ 23 w 29"/>
                  <a:gd name="T37" fmla="*/ 15 h 27"/>
                  <a:gd name="T38" fmla="*/ 16 w 29"/>
                  <a:gd name="T39" fmla="*/ 15 h 27"/>
                  <a:gd name="T40" fmla="*/ 14 w 29"/>
                  <a:gd name="T41" fmla="*/ 20 h 27"/>
                  <a:gd name="T42" fmla="*/ 14 w 29"/>
                  <a:gd name="T43" fmla="*/ 22 h 27"/>
                  <a:gd name="T44" fmla="*/ 14 w 29"/>
                  <a:gd name="T45" fmla="*/ 24 h 27"/>
                  <a:gd name="T46" fmla="*/ 11 w 29"/>
                  <a:gd name="T47" fmla="*/ 24 h 27"/>
                  <a:gd name="T48" fmla="*/ 9 w 29"/>
                  <a:gd name="T49" fmla="*/ 24 h 27"/>
                  <a:gd name="T50" fmla="*/ 7 w 29"/>
                  <a:gd name="T51" fmla="*/ 24 h 27"/>
                  <a:gd name="T52" fmla="*/ 7 w 29"/>
                  <a:gd name="T53" fmla="*/ 24 h 27"/>
                  <a:gd name="T54" fmla="*/ 5 w 29"/>
                  <a:gd name="T55" fmla="*/ 27 h 27"/>
                  <a:gd name="T56" fmla="*/ 2 w 29"/>
                  <a:gd name="T57" fmla="*/ 27 h 27"/>
                  <a:gd name="T58" fmla="*/ 2 w 29"/>
                  <a:gd name="T59" fmla="*/ 27 h 27"/>
                  <a:gd name="T60" fmla="*/ 5 w 29"/>
                  <a:gd name="T61" fmla="*/ 24 h 27"/>
                  <a:gd name="T62" fmla="*/ 5 w 29"/>
                  <a:gd name="T63" fmla="*/ 22 h 27"/>
                  <a:gd name="T64" fmla="*/ 5 w 29"/>
                  <a:gd name="T65" fmla="*/ 20 h 27"/>
                  <a:gd name="T66" fmla="*/ 2 w 29"/>
                  <a:gd name="T67" fmla="*/ 18 h 27"/>
                  <a:gd name="T68" fmla="*/ 0 w 29"/>
                  <a:gd name="T69" fmla="*/ 18 h 27"/>
                  <a:gd name="T70" fmla="*/ 2 w 29"/>
                  <a:gd name="T71" fmla="*/ 15 h 27"/>
                  <a:gd name="T72" fmla="*/ 2 w 29"/>
                  <a:gd name="T73" fmla="*/ 13 h 27"/>
                  <a:gd name="T74" fmla="*/ 2 w 29"/>
                  <a:gd name="T75" fmla="*/ 11 h 27"/>
                  <a:gd name="T76" fmla="*/ 2 w 29"/>
                  <a:gd name="T77" fmla="*/ 9 h 27"/>
                  <a:gd name="T78" fmla="*/ 2 w 29"/>
                  <a:gd name="T79" fmla="*/ 9 h 27"/>
                  <a:gd name="T80" fmla="*/ 2 w 29"/>
                  <a:gd name="T81" fmla="*/ 4 h 27"/>
                  <a:gd name="T82" fmla="*/ 5 w 29"/>
                  <a:gd name="T83" fmla="*/ 4 h 27"/>
                  <a:gd name="T84" fmla="*/ 9 w 29"/>
                  <a:gd name="T85" fmla="*/ 4 h 27"/>
                  <a:gd name="T86" fmla="*/ 11 w 29"/>
                  <a:gd name="T87" fmla="*/ 4 h 27"/>
                  <a:gd name="T88" fmla="*/ 23 w 29"/>
                  <a:gd name="T89" fmla="*/ 4 h 27"/>
                  <a:gd name="T90" fmla="*/ 27 w 29"/>
                  <a:gd name="T91" fmla="*/ 0 h 27"/>
                  <a:gd name="T92" fmla="*/ 29 w 29"/>
                  <a:gd name="T9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7">
                    <a:moveTo>
                      <a:pt x="29" y="2"/>
                    </a:moveTo>
                    <a:lnTo>
                      <a:pt x="29" y="4"/>
                    </a:lnTo>
                    <a:lnTo>
                      <a:pt x="29" y="6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9" y="22"/>
                    </a:lnTo>
                    <a:lnTo>
                      <a:pt x="29" y="24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0" y="15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1" name="Freeform 511">
                <a:extLst>
                  <a:ext uri="{FF2B5EF4-FFF2-40B4-BE49-F238E27FC236}">
                    <a16:creationId xmlns:a16="http://schemas.microsoft.com/office/drawing/2014/main" id="{17AEE263-7A72-483F-B4D5-1C5F21139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659"/>
                <a:ext cx="36" cy="23"/>
              </a:xfrm>
              <a:custGeom>
                <a:avLst/>
                <a:gdLst>
                  <a:gd name="T0" fmla="*/ 34 w 36"/>
                  <a:gd name="T1" fmla="*/ 18 h 23"/>
                  <a:gd name="T2" fmla="*/ 36 w 36"/>
                  <a:gd name="T3" fmla="*/ 18 h 23"/>
                  <a:gd name="T4" fmla="*/ 36 w 36"/>
                  <a:gd name="T5" fmla="*/ 21 h 23"/>
                  <a:gd name="T6" fmla="*/ 36 w 36"/>
                  <a:gd name="T7" fmla="*/ 23 h 23"/>
                  <a:gd name="T8" fmla="*/ 34 w 36"/>
                  <a:gd name="T9" fmla="*/ 23 h 23"/>
                  <a:gd name="T10" fmla="*/ 32 w 36"/>
                  <a:gd name="T11" fmla="*/ 23 h 23"/>
                  <a:gd name="T12" fmla="*/ 30 w 36"/>
                  <a:gd name="T13" fmla="*/ 23 h 23"/>
                  <a:gd name="T14" fmla="*/ 27 w 36"/>
                  <a:gd name="T15" fmla="*/ 21 h 23"/>
                  <a:gd name="T16" fmla="*/ 27 w 36"/>
                  <a:gd name="T17" fmla="*/ 16 h 23"/>
                  <a:gd name="T18" fmla="*/ 27 w 36"/>
                  <a:gd name="T19" fmla="*/ 16 h 23"/>
                  <a:gd name="T20" fmla="*/ 25 w 36"/>
                  <a:gd name="T21" fmla="*/ 16 h 23"/>
                  <a:gd name="T22" fmla="*/ 23 w 36"/>
                  <a:gd name="T23" fmla="*/ 21 h 23"/>
                  <a:gd name="T24" fmla="*/ 21 w 36"/>
                  <a:gd name="T25" fmla="*/ 21 h 23"/>
                  <a:gd name="T26" fmla="*/ 18 w 36"/>
                  <a:gd name="T27" fmla="*/ 21 h 23"/>
                  <a:gd name="T28" fmla="*/ 18 w 36"/>
                  <a:gd name="T29" fmla="*/ 18 h 23"/>
                  <a:gd name="T30" fmla="*/ 16 w 36"/>
                  <a:gd name="T31" fmla="*/ 18 h 23"/>
                  <a:gd name="T32" fmla="*/ 14 w 36"/>
                  <a:gd name="T33" fmla="*/ 18 h 23"/>
                  <a:gd name="T34" fmla="*/ 9 w 36"/>
                  <a:gd name="T35" fmla="*/ 18 h 23"/>
                  <a:gd name="T36" fmla="*/ 7 w 36"/>
                  <a:gd name="T37" fmla="*/ 16 h 23"/>
                  <a:gd name="T38" fmla="*/ 5 w 36"/>
                  <a:gd name="T39" fmla="*/ 16 h 23"/>
                  <a:gd name="T40" fmla="*/ 0 w 36"/>
                  <a:gd name="T41" fmla="*/ 16 h 23"/>
                  <a:gd name="T42" fmla="*/ 0 w 36"/>
                  <a:gd name="T43" fmla="*/ 14 h 23"/>
                  <a:gd name="T44" fmla="*/ 0 w 36"/>
                  <a:gd name="T45" fmla="*/ 12 h 23"/>
                  <a:gd name="T46" fmla="*/ 0 w 36"/>
                  <a:gd name="T47" fmla="*/ 9 h 23"/>
                  <a:gd name="T48" fmla="*/ 3 w 36"/>
                  <a:gd name="T49" fmla="*/ 5 h 23"/>
                  <a:gd name="T50" fmla="*/ 3 w 36"/>
                  <a:gd name="T51" fmla="*/ 5 h 23"/>
                  <a:gd name="T52" fmla="*/ 3 w 36"/>
                  <a:gd name="T53" fmla="*/ 3 h 23"/>
                  <a:gd name="T54" fmla="*/ 3 w 36"/>
                  <a:gd name="T55" fmla="*/ 0 h 23"/>
                  <a:gd name="T56" fmla="*/ 5 w 36"/>
                  <a:gd name="T57" fmla="*/ 0 h 23"/>
                  <a:gd name="T58" fmla="*/ 7 w 36"/>
                  <a:gd name="T59" fmla="*/ 3 h 23"/>
                  <a:gd name="T60" fmla="*/ 9 w 36"/>
                  <a:gd name="T61" fmla="*/ 3 h 23"/>
                  <a:gd name="T62" fmla="*/ 12 w 36"/>
                  <a:gd name="T63" fmla="*/ 3 h 23"/>
                  <a:gd name="T64" fmla="*/ 25 w 36"/>
                  <a:gd name="T65" fmla="*/ 5 h 23"/>
                  <a:gd name="T66" fmla="*/ 25 w 36"/>
                  <a:gd name="T67" fmla="*/ 5 h 23"/>
                  <a:gd name="T68" fmla="*/ 25 w 36"/>
                  <a:gd name="T69" fmla="*/ 5 h 23"/>
                  <a:gd name="T70" fmla="*/ 27 w 36"/>
                  <a:gd name="T71" fmla="*/ 5 h 23"/>
                  <a:gd name="T72" fmla="*/ 32 w 36"/>
                  <a:gd name="T73" fmla="*/ 7 h 23"/>
                  <a:gd name="T74" fmla="*/ 34 w 36"/>
                  <a:gd name="T75" fmla="*/ 9 h 23"/>
                  <a:gd name="T76" fmla="*/ 34 w 36"/>
                  <a:gd name="T77" fmla="*/ 9 h 23"/>
                  <a:gd name="T78" fmla="*/ 34 w 36"/>
                  <a:gd name="T79" fmla="*/ 9 h 23"/>
                  <a:gd name="T80" fmla="*/ 32 w 36"/>
                  <a:gd name="T81" fmla="*/ 12 h 23"/>
                  <a:gd name="T82" fmla="*/ 32 w 36"/>
                  <a:gd name="T83" fmla="*/ 14 h 23"/>
                  <a:gd name="T84" fmla="*/ 34 w 36"/>
                  <a:gd name="T85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23">
                    <a:moveTo>
                      <a:pt x="34" y="16"/>
                    </a:moveTo>
                    <a:lnTo>
                      <a:pt x="34" y="18"/>
                    </a:lnTo>
                    <a:lnTo>
                      <a:pt x="32" y="21"/>
                    </a:lnTo>
                    <a:lnTo>
                      <a:pt x="36" y="18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2" y="21"/>
                    </a:lnTo>
                    <a:lnTo>
                      <a:pt x="30" y="23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2" name="Freeform 512">
                <a:extLst>
                  <a:ext uri="{FF2B5EF4-FFF2-40B4-BE49-F238E27FC236}">
                    <a16:creationId xmlns:a16="http://schemas.microsoft.com/office/drawing/2014/main" id="{AB43172C-5379-4E5A-A15D-7B7EE5F7D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68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2 h 2"/>
                  <a:gd name="T16" fmla="*/ 0 w 3"/>
                  <a:gd name="T17" fmla="*/ 2 h 2"/>
                  <a:gd name="T18" fmla="*/ 0 w 3"/>
                  <a:gd name="T19" fmla="*/ 2 h 2"/>
                  <a:gd name="T20" fmla="*/ 0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3" name="Freeform 513">
                <a:extLst>
                  <a:ext uri="{FF2B5EF4-FFF2-40B4-BE49-F238E27FC236}">
                    <a16:creationId xmlns:a16="http://schemas.microsoft.com/office/drawing/2014/main" id="{FFCE92B2-34A8-4107-94CD-8948CED2F6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2" y="2718"/>
                <a:ext cx="43" cy="25"/>
              </a:xfrm>
              <a:custGeom>
                <a:avLst/>
                <a:gdLst>
                  <a:gd name="T0" fmla="*/ 34 w 43"/>
                  <a:gd name="T1" fmla="*/ 7 h 25"/>
                  <a:gd name="T2" fmla="*/ 41 w 43"/>
                  <a:gd name="T3" fmla="*/ 7 h 25"/>
                  <a:gd name="T4" fmla="*/ 41 w 43"/>
                  <a:gd name="T5" fmla="*/ 7 h 25"/>
                  <a:gd name="T6" fmla="*/ 43 w 43"/>
                  <a:gd name="T7" fmla="*/ 13 h 25"/>
                  <a:gd name="T8" fmla="*/ 34 w 43"/>
                  <a:gd name="T9" fmla="*/ 13 h 25"/>
                  <a:gd name="T10" fmla="*/ 34 w 43"/>
                  <a:gd name="T11" fmla="*/ 18 h 25"/>
                  <a:gd name="T12" fmla="*/ 34 w 43"/>
                  <a:gd name="T13" fmla="*/ 18 h 25"/>
                  <a:gd name="T14" fmla="*/ 34 w 43"/>
                  <a:gd name="T15" fmla="*/ 20 h 25"/>
                  <a:gd name="T16" fmla="*/ 36 w 43"/>
                  <a:gd name="T17" fmla="*/ 22 h 25"/>
                  <a:gd name="T18" fmla="*/ 34 w 43"/>
                  <a:gd name="T19" fmla="*/ 22 h 25"/>
                  <a:gd name="T20" fmla="*/ 27 w 43"/>
                  <a:gd name="T21" fmla="*/ 25 h 25"/>
                  <a:gd name="T22" fmla="*/ 30 w 43"/>
                  <a:gd name="T23" fmla="*/ 22 h 25"/>
                  <a:gd name="T24" fmla="*/ 27 w 43"/>
                  <a:gd name="T25" fmla="*/ 22 h 25"/>
                  <a:gd name="T26" fmla="*/ 25 w 43"/>
                  <a:gd name="T27" fmla="*/ 22 h 25"/>
                  <a:gd name="T28" fmla="*/ 18 w 43"/>
                  <a:gd name="T29" fmla="*/ 22 h 25"/>
                  <a:gd name="T30" fmla="*/ 18 w 43"/>
                  <a:gd name="T31" fmla="*/ 22 h 25"/>
                  <a:gd name="T32" fmla="*/ 18 w 43"/>
                  <a:gd name="T33" fmla="*/ 20 h 25"/>
                  <a:gd name="T34" fmla="*/ 14 w 43"/>
                  <a:gd name="T35" fmla="*/ 18 h 25"/>
                  <a:gd name="T36" fmla="*/ 7 w 43"/>
                  <a:gd name="T37" fmla="*/ 20 h 25"/>
                  <a:gd name="T38" fmla="*/ 3 w 43"/>
                  <a:gd name="T39" fmla="*/ 20 h 25"/>
                  <a:gd name="T40" fmla="*/ 0 w 43"/>
                  <a:gd name="T41" fmla="*/ 18 h 25"/>
                  <a:gd name="T42" fmla="*/ 3 w 43"/>
                  <a:gd name="T43" fmla="*/ 18 h 25"/>
                  <a:gd name="T44" fmla="*/ 3 w 43"/>
                  <a:gd name="T45" fmla="*/ 13 h 25"/>
                  <a:gd name="T46" fmla="*/ 3 w 43"/>
                  <a:gd name="T47" fmla="*/ 13 h 25"/>
                  <a:gd name="T48" fmla="*/ 3 w 43"/>
                  <a:gd name="T49" fmla="*/ 13 h 25"/>
                  <a:gd name="T50" fmla="*/ 5 w 43"/>
                  <a:gd name="T51" fmla="*/ 13 h 25"/>
                  <a:gd name="T52" fmla="*/ 9 w 43"/>
                  <a:gd name="T53" fmla="*/ 9 h 25"/>
                  <a:gd name="T54" fmla="*/ 14 w 43"/>
                  <a:gd name="T55" fmla="*/ 9 h 25"/>
                  <a:gd name="T56" fmla="*/ 18 w 43"/>
                  <a:gd name="T57" fmla="*/ 7 h 25"/>
                  <a:gd name="T58" fmla="*/ 18 w 43"/>
                  <a:gd name="T59" fmla="*/ 9 h 25"/>
                  <a:gd name="T60" fmla="*/ 23 w 43"/>
                  <a:gd name="T61" fmla="*/ 9 h 25"/>
                  <a:gd name="T62" fmla="*/ 25 w 43"/>
                  <a:gd name="T63" fmla="*/ 9 h 25"/>
                  <a:gd name="T64" fmla="*/ 25 w 43"/>
                  <a:gd name="T65" fmla="*/ 11 h 25"/>
                  <a:gd name="T66" fmla="*/ 25 w 43"/>
                  <a:gd name="T67" fmla="*/ 7 h 25"/>
                  <a:gd name="T68" fmla="*/ 32 w 43"/>
                  <a:gd name="T69" fmla="*/ 0 h 25"/>
                  <a:gd name="T70" fmla="*/ 34 w 43"/>
                  <a:gd name="T71" fmla="*/ 7 h 25"/>
                  <a:gd name="T72" fmla="*/ 23 w 43"/>
                  <a:gd name="T73" fmla="*/ 13 h 25"/>
                  <a:gd name="T74" fmla="*/ 25 w 43"/>
                  <a:gd name="T75" fmla="*/ 13 h 25"/>
                  <a:gd name="T76" fmla="*/ 23 w 43"/>
                  <a:gd name="T77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25">
                    <a:moveTo>
                      <a:pt x="34" y="7"/>
                    </a:moveTo>
                    <a:lnTo>
                      <a:pt x="34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3" y="9"/>
                    </a:lnTo>
                    <a:lnTo>
                      <a:pt x="43" y="13"/>
                    </a:lnTo>
                    <a:lnTo>
                      <a:pt x="41" y="13"/>
                    </a:lnTo>
                    <a:lnTo>
                      <a:pt x="34" y="13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27" y="25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9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7"/>
                    </a:lnTo>
                    <a:close/>
                    <a:moveTo>
                      <a:pt x="23" y="13"/>
                    </a:moveTo>
                    <a:lnTo>
                      <a:pt x="23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4" name="Freeform 514">
                <a:extLst>
                  <a:ext uri="{FF2B5EF4-FFF2-40B4-BE49-F238E27FC236}">
                    <a16:creationId xmlns:a16="http://schemas.microsoft.com/office/drawing/2014/main" id="{3D1489EF-7D87-491E-92B8-6C5BF5675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745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0 w 3"/>
                  <a:gd name="T19" fmla="*/ 2 h 2"/>
                  <a:gd name="T20" fmla="*/ 0 w 3"/>
                  <a:gd name="T21" fmla="*/ 2 h 2"/>
                  <a:gd name="T22" fmla="*/ 1 w 3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5" name="Freeform 515">
                <a:extLst>
                  <a:ext uri="{FF2B5EF4-FFF2-40B4-BE49-F238E27FC236}">
                    <a16:creationId xmlns:a16="http://schemas.microsoft.com/office/drawing/2014/main" id="{A15F68E2-C4D1-4B27-B0D3-94D817A06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740"/>
                <a:ext cx="20" cy="25"/>
              </a:xfrm>
              <a:custGeom>
                <a:avLst/>
                <a:gdLst>
                  <a:gd name="T0" fmla="*/ 3 w 9"/>
                  <a:gd name="T1" fmla="*/ 11 h 11"/>
                  <a:gd name="T2" fmla="*/ 4 w 9"/>
                  <a:gd name="T3" fmla="*/ 10 h 11"/>
                  <a:gd name="T4" fmla="*/ 5 w 9"/>
                  <a:gd name="T5" fmla="*/ 9 h 11"/>
                  <a:gd name="T6" fmla="*/ 5 w 9"/>
                  <a:gd name="T7" fmla="*/ 8 h 11"/>
                  <a:gd name="T8" fmla="*/ 6 w 9"/>
                  <a:gd name="T9" fmla="*/ 7 h 11"/>
                  <a:gd name="T10" fmla="*/ 7 w 9"/>
                  <a:gd name="T11" fmla="*/ 6 h 11"/>
                  <a:gd name="T12" fmla="*/ 8 w 9"/>
                  <a:gd name="T13" fmla="*/ 5 h 11"/>
                  <a:gd name="T14" fmla="*/ 9 w 9"/>
                  <a:gd name="T15" fmla="*/ 4 h 11"/>
                  <a:gd name="T16" fmla="*/ 9 w 9"/>
                  <a:gd name="T17" fmla="*/ 4 h 11"/>
                  <a:gd name="T18" fmla="*/ 9 w 9"/>
                  <a:gd name="T19" fmla="*/ 3 h 11"/>
                  <a:gd name="T20" fmla="*/ 9 w 9"/>
                  <a:gd name="T21" fmla="*/ 1 h 11"/>
                  <a:gd name="T22" fmla="*/ 9 w 9"/>
                  <a:gd name="T23" fmla="*/ 1 h 11"/>
                  <a:gd name="T24" fmla="*/ 8 w 9"/>
                  <a:gd name="T25" fmla="*/ 0 h 11"/>
                  <a:gd name="T26" fmla="*/ 8 w 9"/>
                  <a:gd name="T27" fmla="*/ 1 h 11"/>
                  <a:gd name="T28" fmla="*/ 7 w 9"/>
                  <a:gd name="T29" fmla="*/ 1 h 11"/>
                  <a:gd name="T30" fmla="*/ 7 w 9"/>
                  <a:gd name="T31" fmla="*/ 1 h 11"/>
                  <a:gd name="T32" fmla="*/ 7 w 9"/>
                  <a:gd name="T33" fmla="*/ 1 h 11"/>
                  <a:gd name="T34" fmla="*/ 6 w 9"/>
                  <a:gd name="T35" fmla="*/ 2 h 11"/>
                  <a:gd name="T36" fmla="*/ 6 w 9"/>
                  <a:gd name="T37" fmla="*/ 2 h 11"/>
                  <a:gd name="T38" fmla="*/ 6 w 9"/>
                  <a:gd name="T39" fmla="*/ 2 h 11"/>
                  <a:gd name="T40" fmla="*/ 5 w 9"/>
                  <a:gd name="T41" fmla="*/ 2 h 11"/>
                  <a:gd name="T42" fmla="*/ 4 w 9"/>
                  <a:gd name="T43" fmla="*/ 3 h 11"/>
                  <a:gd name="T44" fmla="*/ 4 w 9"/>
                  <a:gd name="T45" fmla="*/ 4 h 11"/>
                  <a:gd name="T46" fmla="*/ 2 w 9"/>
                  <a:gd name="T47" fmla="*/ 5 h 11"/>
                  <a:gd name="T48" fmla="*/ 2 w 9"/>
                  <a:gd name="T49" fmla="*/ 5 h 11"/>
                  <a:gd name="T50" fmla="*/ 1 w 9"/>
                  <a:gd name="T51" fmla="*/ 5 h 11"/>
                  <a:gd name="T52" fmla="*/ 1 w 9"/>
                  <a:gd name="T53" fmla="*/ 6 h 11"/>
                  <a:gd name="T54" fmla="*/ 0 w 9"/>
                  <a:gd name="T55" fmla="*/ 7 h 11"/>
                  <a:gd name="T56" fmla="*/ 1 w 9"/>
                  <a:gd name="T57" fmla="*/ 8 h 11"/>
                  <a:gd name="T58" fmla="*/ 1 w 9"/>
                  <a:gd name="T59" fmla="*/ 8 h 11"/>
                  <a:gd name="T60" fmla="*/ 2 w 9"/>
                  <a:gd name="T61" fmla="*/ 9 h 11"/>
                  <a:gd name="T62" fmla="*/ 2 w 9"/>
                  <a:gd name="T63" fmla="*/ 9 h 11"/>
                  <a:gd name="T64" fmla="*/ 2 w 9"/>
                  <a:gd name="T65" fmla="*/ 10 h 11"/>
                  <a:gd name="T66" fmla="*/ 2 w 9"/>
                  <a:gd name="T67" fmla="*/ 10 h 11"/>
                  <a:gd name="T68" fmla="*/ 2 w 9"/>
                  <a:gd name="T69" fmla="*/ 10 h 11"/>
                  <a:gd name="T70" fmla="*/ 2 w 9"/>
                  <a:gd name="T71" fmla="*/ 10 h 11"/>
                  <a:gd name="T72" fmla="*/ 2 w 9"/>
                  <a:gd name="T73" fmla="*/ 10 h 11"/>
                  <a:gd name="T74" fmla="*/ 3 w 9"/>
                  <a:gd name="T75" fmla="*/ 10 h 11"/>
                  <a:gd name="T76" fmla="*/ 3 w 9"/>
                  <a:gd name="T77" fmla="*/ 11 h 11"/>
                  <a:gd name="T78" fmla="*/ 3 w 9"/>
                  <a:gd name="T7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11">
                    <a:moveTo>
                      <a:pt x="3" y="11"/>
                    </a:moveTo>
                    <a:lnTo>
                      <a:pt x="4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6" name="Freeform 516">
                <a:extLst>
                  <a:ext uri="{FF2B5EF4-FFF2-40B4-BE49-F238E27FC236}">
                    <a16:creationId xmlns:a16="http://schemas.microsoft.com/office/drawing/2014/main" id="{992581E6-2E81-4A55-A72D-226DA02D1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795"/>
                <a:ext cx="14" cy="13"/>
              </a:xfrm>
              <a:custGeom>
                <a:avLst/>
                <a:gdLst>
                  <a:gd name="T0" fmla="*/ 4 w 6"/>
                  <a:gd name="T1" fmla="*/ 6 h 6"/>
                  <a:gd name="T2" fmla="*/ 4 w 6"/>
                  <a:gd name="T3" fmla="*/ 6 h 6"/>
                  <a:gd name="T4" fmla="*/ 6 w 6"/>
                  <a:gd name="T5" fmla="*/ 4 h 6"/>
                  <a:gd name="T6" fmla="*/ 6 w 6"/>
                  <a:gd name="T7" fmla="*/ 4 h 6"/>
                  <a:gd name="T8" fmla="*/ 0 w 6"/>
                  <a:gd name="T9" fmla="*/ 0 h 6"/>
                  <a:gd name="T10" fmla="*/ 0 w 6"/>
                  <a:gd name="T11" fmla="*/ 0 h 6"/>
                  <a:gd name="T12" fmla="*/ 0 w 6"/>
                  <a:gd name="T13" fmla="*/ 1 h 6"/>
                  <a:gd name="T14" fmla="*/ 1 w 6"/>
                  <a:gd name="T15" fmla="*/ 1 h 6"/>
                  <a:gd name="T16" fmla="*/ 1 w 6"/>
                  <a:gd name="T17" fmla="*/ 2 h 6"/>
                  <a:gd name="T18" fmla="*/ 3 w 6"/>
                  <a:gd name="T19" fmla="*/ 4 h 6"/>
                  <a:gd name="T20" fmla="*/ 3 w 6"/>
                  <a:gd name="T21" fmla="*/ 5 h 6"/>
                  <a:gd name="T22" fmla="*/ 3 w 6"/>
                  <a:gd name="T23" fmla="*/ 5 h 6"/>
                  <a:gd name="T24" fmla="*/ 3 w 6"/>
                  <a:gd name="T25" fmla="*/ 5 h 6"/>
                  <a:gd name="T26" fmla="*/ 4 w 6"/>
                  <a:gd name="T27" fmla="*/ 6 h 6"/>
                  <a:gd name="T28" fmla="*/ 4 w 6"/>
                  <a:gd name="T29" fmla="*/ 6 h 6"/>
                  <a:gd name="T30" fmla="*/ 4 w 6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7" name="Freeform 517">
                <a:extLst>
                  <a:ext uri="{FF2B5EF4-FFF2-40B4-BE49-F238E27FC236}">
                    <a16:creationId xmlns:a16="http://schemas.microsoft.com/office/drawing/2014/main" id="{CBB7F948-B723-4E73-B79F-4825EC62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79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2 h 2"/>
                  <a:gd name="T16" fmla="*/ 2 w 2"/>
                  <a:gd name="T17" fmla="*/ 2 h 2"/>
                  <a:gd name="T18" fmla="*/ 0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8" name="Freeform 518">
                <a:extLst>
                  <a:ext uri="{FF2B5EF4-FFF2-40B4-BE49-F238E27FC236}">
                    <a16:creationId xmlns:a16="http://schemas.microsoft.com/office/drawing/2014/main" id="{BB8756D6-D413-4436-B812-0D9FF2C54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539"/>
                <a:ext cx="16" cy="9"/>
              </a:xfrm>
              <a:custGeom>
                <a:avLst/>
                <a:gdLst>
                  <a:gd name="T0" fmla="*/ 16 w 16"/>
                  <a:gd name="T1" fmla="*/ 9 h 9"/>
                  <a:gd name="T2" fmla="*/ 16 w 16"/>
                  <a:gd name="T3" fmla="*/ 9 h 9"/>
                  <a:gd name="T4" fmla="*/ 16 w 16"/>
                  <a:gd name="T5" fmla="*/ 9 h 9"/>
                  <a:gd name="T6" fmla="*/ 7 w 16"/>
                  <a:gd name="T7" fmla="*/ 9 h 9"/>
                  <a:gd name="T8" fmla="*/ 7 w 16"/>
                  <a:gd name="T9" fmla="*/ 6 h 9"/>
                  <a:gd name="T10" fmla="*/ 2 w 16"/>
                  <a:gd name="T11" fmla="*/ 6 h 9"/>
                  <a:gd name="T12" fmla="*/ 0 w 16"/>
                  <a:gd name="T13" fmla="*/ 6 h 9"/>
                  <a:gd name="T14" fmla="*/ 0 w 16"/>
                  <a:gd name="T15" fmla="*/ 0 h 9"/>
                  <a:gd name="T16" fmla="*/ 11 w 16"/>
                  <a:gd name="T17" fmla="*/ 0 h 9"/>
                  <a:gd name="T18" fmla="*/ 11 w 16"/>
                  <a:gd name="T19" fmla="*/ 6 h 9"/>
                  <a:gd name="T20" fmla="*/ 14 w 16"/>
                  <a:gd name="T21" fmla="*/ 6 h 9"/>
                  <a:gd name="T22" fmla="*/ 14 w 16"/>
                  <a:gd name="T23" fmla="*/ 9 h 9"/>
                  <a:gd name="T24" fmla="*/ 16 w 16"/>
                  <a:gd name="T25" fmla="*/ 9 h 9"/>
                  <a:gd name="T26" fmla="*/ 16 w 16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9">
                    <a:moveTo>
                      <a:pt x="16" y="9"/>
                    </a:moveTo>
                    <a:lnTo>
                      <a:pt x="16" y="9"/>
                    </a:lnTo>
                    <a:lnTo>
                      <a:pt x="16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9" name="Freeform 519">
                <a:extLst>
                  <a:ext uri="{FF2B5EF4-FFF2-40B4-BE49-F238E27FC236}">
                    <a16:creationId xmlns:a16="http://schemas.microsoft.com/office/drawing/2014/main" id="{6283D02A-1035-47C4-A494-FAB385E27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417"/>
                <a:ext cx="43" cy="36"/>
              </a:xfrm>
              <a:custGeom>
                <a:avLst/>
                <a:gdLst>
                  <a:gd name="T0" fmla="*/ 40 w 43"/>
                  <a:gd name="T1" fmla="*/ 0 h 36"/>
                  <a:gd name="T2" fmla="*/ 40 w 43"/>
                  <a:gd name="T3" fmla="*/ 0 h 36"/>
                  <a:gd name="T4" fmla="*/ 40 w 43"/>
                  <a:gd name="T5" fmla="*/ 0 h 36"/>
                  <a:gd name="T6" fmla="*/ 40 w 43"/>
                  <a:gd name="T7" fmla="*/ 2 h 36"/>
                  <a:gd name="T8" fmla="*/ 40 w 43"/>
                  <a:gd name="T9" fmla="*/ 2 h 36"/>
                  <a:gd name="T10" fmla="*/ 40 w 43"/>
                  <a:gd name="T11" fmla="*/ 7 h 36"/>
                  <a:gd name="T12" fmla="*/ 40 w 43"/>
                  <a:gd name="T13" fmla="*/ 13 h 36"/>
                  <a:gd name="T14" fmla="*/ 40 w 43"/>
                  <a:gd name="T15" fmla="*/ 13 h 36"/>
                  <a:gd name="T16" fmla="*/ 40 w 43"/>
                  <a:gd name="T17" fmla="*/ 13 h 36"/>
                  <a:gd name="T18" fmla="*/ 43 w 43"/>
                  <a:gd name="T19" fmla="*/ 20 h 36"/>
                  <a:gd name="T20" fmla="*/ 40 w 43"/>
                  <a:gd name="T21" fmla="*/ 20 h 36"/>
                  <a:gd name="T22" fmla="*/ 40 w 43"/>
                  <a:gd name="T23" fmla="*/ 22 h 36"/>
                  <a:gd name="T24" fmla="*/ 40 w 43"/>
                  <a:gd name="T25" fmla="*/ 29 h 36"/>
                  <a:gd name="T26" fmla="*/ 40 w 43"/>
                  <a:gd name="T27" fmla="*/ 29 h 36"/>
                  <a:gd name="T28" fmla="*/ 29 w 43"/>
                  <a:gd name="T29" fmla="*/ 29 h 36"/>
                  <a:gd name="T30" fmla="*/ 27 w 43"/>
                  <a:gd name="T31" fmla="*/ 29 h 36"/>
                  <a:gd name="T32" fmla="*/ 25 w 43"/>
                  <a:gd name="T33" fmla="*/ 29 h 36"/>
                  <a:gd name="T34" fmla="*/ 25 w 43"/>
                  <a:gd name="T35" fmla="*/ 36 h 36"/>
                  <a:gd name="T36" fmla="*/ 20 w 43"/>
                  <a:gd name="T37" fmla="*/ 36 h 36"/>
                  <a:gd name="T38" fmla="*/ 20 w 43"/>
                  <a:gd name="T39" fmla="*/ 34 h 36"/>
                  <a:gd name="T40" fmla="*/ 9 w 43"/>
                  <a:gd name="T41" fmla="*/ 34 h 36"/>
                  <a:gd name="T42" fmla="*/ 9 w 43"/>
                  <a:gd name="T43" fmla="*/ 29 h 36"/>
                  <a:gd name="T44" fmla="*/ 9 w 43"/>
                  <a:gd name="T45" fmla="*/ 27 h 36"/>
                  <a:gd name="T46" fmla="*/ 2 w 43"/>
                  <a:gd name="T47" fmla="*/ 27 h 36"/>
                  <a:gd name="T48" fmla="*/ 0 w 43"/>
                  <a:gd name="T49" fmla="*/ 27 h 36"/>
                  <a:gd name="T50" fmla="*/ 0 w 43"/>
                  <a:gd name="T51" fmla="*/ 13 h 36"/>
                  <a:gd name="T52" fmla="*/ 0 w 43"/>
                  <a:gd name="T53" fmla="*/ 13 h 36"/>
                  <a:gd name="T54" fmla="*/ 2 w 43"/>
                  <a:gd name="T55" fmla="*/ 13 h 36"/>
                  <a:gd name="T56" fmla="*/ 2 w 43"/>
                  <a:gd name="T57" fmla="*/ 13 h 36"/>
                  <a:gd name="T58" fmla="*/ 4 w 43"/>
                  <a:gd name="T59" fmla="*/ 13 h 36"/>
                  <a:gd name="T60" fmla="*/ 4 w 43"/>
                  <a:gd name="T61" fmla="*/ 11 h 36"/>
                  <a:gd name="T62" fmla="*/ 9 w 43"/>
                  <a:gd name="T63" fmla="*/ 11 h 36"/>
                  <a:gd name="T64" fmla="*/ 9 w 43"/>
                  <a:gd name="T65" fmla="*/ 7 h 36"/>
                  <a:gd name="T66" fmla="*/ 9 w 43"/>
                  <a:gd name="T67" fmla="*/ 7 h 36"/>
                  <a:gd name="T68" fmla="*/ 9 w 43"/>
                  <a:gd name="T69" fmla="*/ 7 h 36"/>
                  <a:gd name="T70" fmla="*/ 9 w 43"/>
                  <a:gd name="T71" fmla="*/ 9 h 36"/>
                  <a:gd name="T72" fmla="*/ 11 w 43"/>
                  <a:gd name="T73" fmla="*/ 9 h 36"/>
                  <a:gd name="T74" fmla="*/ 11 w 43"/>
                  <a:gd name="T75" fmla="*/ 9 h 36"/>
                  <a:gd name="T76" fmla="*/ 13 w 43"/>
                  <a:gd name="T77" fmla="*/ 9 h 36"/>
                  <a:gd name="T78" fmla="*/ 13 w 43"/>
                  <a:gd name="T79" fmla="*/ 2 h 36"/>
                  <a:gd name="T80" fmla="*/ 16 w 43"/>
                  <a:gd name="T81" fmla="*/ 2 h 36"/>
                  <a:gd name="T82" fmla="*/ 16 w 43"/>
                  <a:gd name="T83" fmla="*/ 2 h 36"/>
                  <a:gd name="T84" fmla="*/ 18 w 43"/>
                  <a:gd name="T85" fmla="*/ 2 h 36"/>
                  <a:gd name="T86" fmla="*/ 18 w 43"/>
                  <a:gd name="T87" fmla="*/ 7 h 36"/>
                  <a:gd name="T88" fmla="*/ 20 w 43"/>
                  <a:gd name="T89" fmla="*/ 7 h 36"/>
                  <a:gd name="T90" fmla="*/ 22 w 43"/>
                  <a:gd name="T91" fmla="*/ 7 h 36"/>
                  <a:gd name="T92" fmla="*/ 22 w 43"/>
                  <a:gd name="T93" fmla="*/ 2 h 36"/>
                  <a:gd name="T94" fmla="*/ 22 w 43"/>
                  <a:gd name="T95" fmla="*/ 0 h 36"/>
                  <a:gd name="T96" fmla="*/ 22 w 43"/>
                  <a:gd name="T97" fmla="*/ 0 h 36"/>
                  <a:gd name="T98" fmla="*/ 22 w 43"/>
                  <a:gd name="T99" fmla="*/ 0 h 36"/>
                  <a:gd name="T100" fmla="*/ 27 w 43"/>
                  <a:gd name="T101" fmla="*/ 0 h 36"/>
                  <a:gd name="T102" fmla="*/ 34 w 43"/>
                  <a:gd name="T103" fmla="*/ 0 h 36"/>
                  <a:gd name="T104" fmla="*/ 38 w 43"/>
                  <a:gd name="T105" fmla="*/ 0 h 36"/>
                  <a:gd name="T106" fmla="*/ 40 w 43"/>
                  <a:gd name="T107" fmla="*/ 0 h 36"/>
                  <a:gd name="T108" fmla="*/ 40 w 43"/>
                  <a:gd name="T109" fmla="*/ 0 h 36"/>
                  <a:gd name="T110" fmla="*/ 40 w 43"/>
                  <a:gd name="T1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36">
                    <a:moveTo>
                      <a:pt x="40" y="0"/>
                    </a:moveTo>
                    <a:lnTo>
                      <a:pt x="4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7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3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9" y="34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0" name="Freeform 520">
                <a:extLst>
                  <a:ext uri="{FF2B5EF4-FFF2-40B4-BE49-F238E27FC236}">
                    <a16:creationId xmlns:a16="http://schemas.microsoft.com/office/drawing/2014/main" id="{4BD68BC7-BD39-4B84-9FDC-F1E8C8B8C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1451"/>
                <a:ext cx="20" cy="11"/>
              </a:xfrm>
              <a:custGeom>
                <a:avLst/>
                <a:gdLst>
                  <a:gd name="T0" fmla="*/ 20 w 20"/>
                  <a:gd name="T1" fmla="*/ 4 h 11"/>
                  <a:gd name="T2" fmla="*/ 20 w 20"/>
                  <a:gd name="T3" fmla="*/ 11 h 11"/>
                  <a:gd name="T4" fmla="*/ 18 w 20"/>
                  <a:gd name="T5" fmla="*/ 11 h 11"/>
                  <a:gd name="T6" fmla="*/ 13 w 20"/>
                  <a:gd name="T7" fmla="*/ 9 h 11"/>
                  <a:gd name="T8" fmla="*/ 11 w 20"/>
                  <a:gd name="T9" fmla="*/ 9 h 11"/>
                  <a:gd name="T10" fmla="*/ 9 w 20"/>
                  <a:gd name="T11" fmla="*/ 9 h 11"/>
                  <a:gd name="T12" fmla="*/ 7 w 20"/>
                  <a:gd name="T13" fmla="*/ 9 h 11"/>
                  <a:gd name="T14" fmla="*/ 4 w 20"/>
                  <a:gd name="T15" fmla="*/ 9 h 11"/>
                  <a:gd name="T16" fmla="*/ 2 w 20"/>
                  <a:gd name="T17" fmla="*/ 9 h 11"/>
                  <a:gd name="T18" fmla="*/ 0 w 20"/>
                  <a:gd name="T19" fmla="*/ 9 h 11"/>
                  <a:gd name="T20" fmla="*/ 0 w 20"/>
                  <a:gd name="T21" fmla="*/ 6 h 11"/>
                  <a:gd name="T22" fmla="*/ 0 w 20"/>
                  <a:gd name="T23" fmla="*/ 6 h 11"/>
                  <a:gd name="T24" fmla="*/ 0 w 20"/>
                  <a:gd name="T25" fmla="*/ 6 h 11"/>
                  <a:gd name="T26" fmla="*/ 0 w 20"/>
                  <a:gd name="T27" fmla="*/ 4 h 11"/>
                  <a:gd name="T28" fmla="*/ 0 w 20"/>
                  <a:gd name="T29" fmla="*/ 2 h 11"/>
                  <a:gd name="T30" fmla="*/ 0 w 20"/>
                  <a:gd name="T31" fmla="*/ 2 h 11"/>
                  <a:gd name="T32" fmla="*/ 0 w 20"/>
                  <a:gd name="T33" fmla="*/ 2 h 11"/>
                  <a:gd name="T34" fmla="*/ 0 w 20"/>
                  <a:gd name="T35" fmla="*/ 0 h 11"/>
                  <a:gd name="T36" fmla="*/ 11 w 20"/>
                  <a:gd name="T37" fmla="*/ 0 h 11"/>
                  <a:gd name="T38" fmla="*/ 11 w 20"/>
                  <a:gd name="T39" fmla="*/ 2 h 11"/>
                  <a:gd name="T40" fmla="*/ 20 w 20"/>
                  <a:gd name="T41" fmla="*/ 2 h 11"/>
                  <a:gd name="T42" fmla="*/ 20 w 20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1">
                    <a:moveTo>
                      <a:pt x="20" y="4"/>
                    </a:moveTo>
                    <a:lnTo>
                      <a:pt x="20" y="11"/>
                    </a:lnTo>
                    <a:lnTo>
                      <a:pt x="18" y="11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20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1" name="Freeform 521">
                <a:extLst>
                  <a:ext uri="{FF2B5EF4-FFF2-40B4-BE49-F238E27FC236}">
                    <a16:creationId xmlns:a16="http://schemas.microsoft.com/office/drawing/2014/main" id="{5ED79913-F93B-4CFD-97AA-84AC1472F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446"/>
                <a:ext cx="15" cy="9"/>
              </a:xfrm>
              <a:custGeom>
                <a:avLst/>
                <a:gdLst>
                  <a:gd name="T0" fmla="*/ 0 w 15"/>
                  <a:gd name="T1" fmla="*/ 7 h 9"/>
                  <a:gd name="T2" fmla="*/ 0 w 15"/>
                  <a:gd name="T3" fmla="*/ 0 h 9"/>
                  <a:gd name="T4" fmla="*/ 2 w 15"/>
                  <a:gd name="T5" fmla="*/ 0 h 9"/>
                  <a:gd name="T6" fmla="*/ 4 w 15"/>
                  <a:gd name="T7" fmla="*/ 0 h 9"/>
                  <a:gd name="T8" fmla="*/ 15 w 15"/>
                  <a:gd name="T9" fmla="*/ 0 h 9"/>
                  <a:gd name="T10" fmla="*/ 15 w 15"/>
                  <a:gd name="T11" fmla="*/ 9 h 9"/>
                  <a:gd name="T12" fmla="*/ 4 w 15"/>
                  <a:gd name="T13" fmla="*/ 9 h 9"/>
                  <a:gd name="T14" fmla="*/ 4 w 15"/>
                  <a:gd name="T15" fmla="*/ 7 h 9"/>
                  <a:gd name="T16" fmla="*/ 0 w 15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0" y="7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5" y="0"/>
                    </a:lnTo>
                    <a:lnTo>
                      <a:pt x="15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2" name="Freeform 522">
                <a:extLst>
                  <a:ext uri="{FF2B5EF4-FFF2-40B4-BE49-F238E27FC236}">
                    <a16:creationId xmlns:a16="http://schemas.microsoft.com/office/drawing/2014/main" id="{D8BBAEA9-B43D-477A-8986-FE5EC68D2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1687"/>
                <a:ext cx="9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2 w 4"/>
                  <a:gd name="T5" fmla="*/ 1 h 5"/>
                  <a:gd name="T6" fmla="*/ 2 w 4"/>
                  <a:gd name="T7" fmla="*/ 1 h 5"/>
                  <a:gd name="T8" fmla="*/ 2 w 4"/>
                  <a:gd name="T9" fmla="*/ 0 h 5"/>
                  <a:gd name="T10" fmla="*/ 0 w 4"/>
                  <a:gd name="T11" fmla="*/ 4 h 5"/>
                  <a:gd name="T12" fmla="*/ 0 w 4"/>
                  <a:gd name="T13" fmla="*/ 4 h 5"/>
                  <a:gd name="T14" fmla="*/ 1 w 4"/>
                  <a:gd name="T15" fmla="*/ 5 h 5"/>
                  <a:gd name="T16" fmla="*/ 4 w 4"/>
                  <a:gd name="T17" fmla="*/ 2 h 5"/>
                  <a:gd name="T18" fmla="*/ 4 w 4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3" name="Freeform 523">
                <a:extLst>
                  <a:ext uri="{FF2B5EF4-FFF2-40B4-BE49-F238E27FC236}">
                    <a16:creationId xmlns:a16="http://schemas.microsoft.com/office/drawing/2014/main" id="{3654B7B5-9F53-46A3-8B7E-FCE1B106A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701"/>
                <a:ext cx="27" cy="25"/>
              </a:xfrm>
              <a:custGeom>
                <a:avLst/>
                <a:gdLst>
                  <a:gd name="T0" fmla="*/ 25 w 27"/>
                  <a:gd name="T1" fmla="*/ 20 h 25"/>
                  <a:gd name="T2" fmla="*/ 21 w 27"/>
                  <a:gd name="T3" fmla="*/ 20 h 25"/>
                  <a:gd name="T4" fmla="*/ 18 w 27"/>
                  <a:gd name="T5" fmla="*/ 25 h 25"/>
                  <a:gd name="T6" fmla="*/ 0 w 27"/>
                  <a:gd name="T7" fmla="*/ 20 h 25"/>
                  <a:gd name="T8" fmla="*/ 5 w 27"/>
                  <a:gd name="T9" fmla="*/ 0 h 25"/>
                  <a:gd name="T10" fmla="*/ 12 w 27"/>
                  <a:gd name="T11" fmla="*/ 0 h 25"/>
                  <a:gd name="T12" fmla="*/ 14 w 27"/>
                  <a:gd name="T13" fmla="*/ 0 h 25"/>
                  <a:gd name="T14" fmla="*/ 25 w 27"/>
                  <a:gd name="T15" fmla="*/ 4 h 25"/>
                  <a:gd name="T16" fmla="*/ 27 w 27"/>
                  <a:gd name="T17" fmla="*/ 4 h 25"/>
                  <a:gd name="T18" fmla="*/ 25 w 27"/>
                  <a:gd name="T1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5">
                    <a:moveTo>
                      <a:pt x="25" y="20"/>
                    </a:moveTo>
                    <a:lnTo>
                      <a:pt x="21" y="20"/>
                    </a:lnTo>
                    <a:lnTo>
                      <a:pt x="18" y="25"/>
                    </a:lnTo>
                    <a:lnTo>
                      <a:pt x="0" y="20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5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4" name="Freeform 524">
                <a:extLst>
                  <a:ext uri="{FF2B5EF4-FFF2-40B4-BE49-F238E27FC236}">
                    <a16:creationId xmlns:a16="http://schemas.microsoft.com/office/drawing/2014/main" id="{407BA589-B068-4058-B0A3-D50F57E04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373"/>
                <a:ext cx="23" cy="11"/>
              </a:xfrm>
              <a:custGeom>
                <a:avLst/>
                <a:gdLst>
                  <a:gd name="T0" fmla="*/ 3 w 23"/>
                  <a:gd name="T1" fmla="*/ 0 h 11"/>
                  <a:gd name="T2" fmla="*/ 7 w 23"/>
                  <a:gd name="T3" fmla="*/ 2 h 11"/>
                  <a:gd name="T4" fmla="*/ 16 w 23"/>
                  <a:gd name="T5" fmla="*/ 4 h 11"/>
                  <a:gd name="T6" fmla="*/ 21 w 23"/>
                  <a:gd name="T7" fmla="*/ 11 h 11"/>
                  <a:gd name="T8" fmla="*/ 23 w 23"/>
                  <a:gd name="T9" fmla="*/ 11 h 11"/>
                  <a:gd name="T10" fmla="*/ 16 w 23"/>
                  <a:gd name="T11" fmla="*/ 11 h 11"/>
                  <a:gd name="T12" fmla="*/ 16 w 23"/>
                  <a:gd name="T13" fmla="*/ 9 h 11"/>
                  <a:gd name="T14" fmla="*/ 16 w 23"/>
                  <a:gd name="T15" fmla="*/ 9 h 11"/>
                  <a:gd name="T16" fmla="*/ 14 w 23"/>
                  <a:gd name="T17" fmla="*/ 9 h 11"/>
                  <a:gd name="T18" fmla="*/ 14 w 23"/>
                  <a:gd name="T19" fmla="*/ 9 h 11"/>
                  <a:gd name="T20" fmla="*/ 14 w 23"/>
                  <a:gd name="T21" fmla="*/ 9 h 11"/>
                  <a:gd name="T22" fmla="*/ 14 w 23"/>
                  <a:gd name="T23" fmla="*/ 9 h 11"/>
                  <a:gd name="T24" fmla="*/ 7 w 23"/>
                  <a:gd name="T25" fmla="*/ 9 h 11"/>
                  <a:gd name="T26" fmla="*/ 3 w 23"/>
                  <a:gd name="T27" fmla="*/ 9 h 11"/>
                  <a:gd name="T28" fmla="*/ 3 w 23"/>
                  <a:gd name="T29" fmla="*/ 7 h 11"/>
                  <a:gd name="T30" fmla="*/ 0 w 23"/>
                  <a:gd name="T31" fmla="*/ 7 h 11"/>
                  <a:gd name="T32" fmla="*/ 0 w 23"/>
                  <a:gd name="T33" fmla="*/ 2 h 11"/>
                  <a:gd name="T34" fmla="*/ 0 w 23"/>
                  <a:gd name="T35" fmla="*/ 2 h 11"/>
                  <a:gd name="T36" fmla="*/ 0 w 23"/>
                  <a:gd name="T37" fmla="*/ 2 h 11"/>
                  <a:gd name="T38" fmla="*/ 0 w 23"/>
                  <a:gd name="T39" fmla="*/ 0 h 11"/>
                  <a:gd name="T40" fmla="*/ 3 w 23"/>
                  <a:gd name="T41" fmla="*/ 0 h 11"/>
                  <a:gd name="T42" fmla="*/ 3 w 23"/>
                  <a:gd name="T4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3" y="0"/>
                    </a:moveTo>
                    <a:lnTo>
                      <a:pt x="7" y="2"/>
                    </a:lnTo>
                    <a:lnTo>
                      <a:pt x="16" y="4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5" name="Freeform 525">
                <a:extLst>
                  <a:ext uri="{FF2B5EF4-FFF2-40B4-BE49-F238E27FC236}">
                    <a16:creationId xmlns:a16="http://schemas.microsoft.com/office/drawing/2014/main" id="{426F3B6C-6A7F-4D71-A076-71A41CD3D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386"/>
                <a:ext cx="16" cy="9"/>
              </a:xfrm>
              <a:custGeom>
                <a:avLst/>
                <a:gdLst>
                  <a:gd name="T0" fmla="*/ 16 w 16"/>
                  <a:gd name="T1" fmla="*/ 0 h 9"/>
                  <a:gd name="T2" fmla="*/ 16 w 16"/>
                  <a:gd name="T3" fmla="*/ 5 h 9"/>
                  <a:gd name="T4" fmla="*/ 16 w 16"/>
                  <a:gd name="T5" fmla="*/ 9 h 9"/>
                  <a:gd name="T6" fmla="*/ 16 w 16"/>
                  <a:gd name="T7" fmla="*/ 9 h 9"/>
                  <a:gd name="T8" fmla="*/ 11 w 16"/>
                  <a:gd name="T9" fmla="*/ 9 h 9"/>
                  <a:gd name="T10" fmla="*/ 9 w 16"/>
                  <a:gd name="T11" fmla="*/ 9 h 9"/>
                  <a:gd name="T12" fmla="*/ 9 w 16"/>
                  <a:gd name="T13" fmla="*/ 9 h 9"/>
                  <a:gd name="T14" fmla="*/ 7 w 16"/>
                  <a:gd name="T15" fmla="*/ 9 h 9"/>
                  <a:gd name="T16" fmla="*/ 5 w 16"/>
                  <a:gd name="T17" fmla="*/ 9 h 9"/>
                  <a:gd name="T18" fmla="*/ 2 w 16"/>
                  <a:gd name="T19" fmla="*/ 9 h 9"/>
                  <a:gd name="T20" fmla="*/ 2 w 16"/>
                  <a:gd name="T21" fmla="*/ 9 h 9"/>
                  <a:gd name="T22" fmla="*/ 0 w 16"/>
                  <a:gd name="T23" fmla="*/ 9 h 9"/>
                  <a:gd name="T24" fmla="*/ 0 w 16"/>
                  <a:gd name="T25" fmla="*/ 0 h 9"/>
                  <a:gd name="T26" fmla="*/ 2 w 16"/>
                  <a:gd name="T27" fmla="*/ 0 h 9"/>
                  <a:gd name="T28" fmla="*/ 2 w 16"/>
                  <a:gd name="T29" fmla="*/ 0 h 9"/>
                  <a:gd name="T30" fmla="*/ 5 w 16"/>
                  <a:gd name="T31" fmla="*/ 0 h 9"/>
                  <a:gd name="T32" fmla="*/ 7 w 16"/>
                  <a:gd name="T33" fmla="*/ 0 h 9"/>
                  <a:gd name="T34" fmla="*/ 9 w 16"/>
                  <a:gd name="T35" fmla="*/ 0 h 9"/>
                  <a:gd name="T36" fmla="*/ 11 w 16"/>
                  <a:gd name="T37" fmla="*/ 0 h 9"/>
                  <a:gd name="T38" fmla="*/ 11 w 16"/>
                  <a:gd name="T39" fmla="*/ 0 h 9"/>
                  <a:gd name="T40" fmla="*/ 16 w 16"/>
                  <a:gd name="T41" fmla="*/ 0 h 9"/>
                  <a:gd name="T42" fmla="*/ 16 w 16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lnTo>
                      <a:pt x="16" y="5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6" name="Freeform 526">
                <a:extLst>
                  <a:ext uri="{FF2B5EF4-FFF2-40B4-BE49-F238E27FC236}">
                    <a16:creationId xmlns:a16="http://schemas.microsoft.com/office/drawing/2014/main" id="{3F36203C-755D-4C9B-89B6-60E2BEA8E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576"/>
                <a:ext cx="4" cy="9"/>
              </a:xfrm>
              <a:custGeom>
                <a:avLst/>
                <a:gdLst>
                  <a:gd name="T0" fmla="*/ 0 w 4"/>
                  <a:gd name="T1" fmla="*/ 7 h 9"/>
                  <a:gd name="T2" fmla="*/ 2 w 4"/>
                  <a:gd name="T3" fmla="*/ 7 h 9"/>
                  <a:gd name="T4" fmla="*/ 4 w 4"/>
                  <a:gd name="T5" fmla="*/ 2 h 9"/>
                  <a:gd name="T6" fmla="*/ 4 w 4"/>
                  <a:gd name="T7" fmla="*/ 2 h 9"/>
                  <a:gd name="T8" fmla="*/ 4 w 4"/>
                  <a:gd name="T9" fmla="*/ 2 h 9"/>
                  <a:gd name="T10" fmla="*/ 4 w 4"/>
                  <a:gd name="T11" fmla="*/ 2 h 9"/>
                  <a:gd name="T12" fmla="*/ 4 w 4"/>
                  <a:gd name="T13" fmla="*/ 2 h 9"/>
                  <a:gd name="T14" fmla="*/ 4 w 4"/>
                  <a:gd name="T15" fmla="*/ 4 h 9"/>
                  <a:gd name="T16" fmla="*/ 4 w 4"/>
                  <a:gd name="T17" fmla="*/ 4 h 9"/>
                  <a:gd name="T18" fmla="*/ 4 w 4"/>
                  <a:gd name="T19" fmla="*/ 4 h 9"/>
                  <a:gd name="T20" fmla="*/ 4 w 4"/>
                  <a:gd name="T21" fmla="*/ 4 h 9"/>
                  <a:gd name="T22" fmla="*/ 4 w 4"/>
                  <a:gd name="T23" fmla="*/ 4 h 9"/>
                  <a:gd name="T24" fmla="*/ 4 w 4"/>
                  <a:gd name="T25" fmla="*/ 4 h 9"/>
                  <a:gd name="T26" fmla="*/ 4 w 4"/>
                  <a:gd name="T27" fmla="*/ 4 h 9"/>
                  <a:gd name="T28" fmla="*/ 2 w 4"/>
                  <a:gd name="T29" fmla="*/ 7 h 9"/>
                  <a:gd name="T30" fmla="*/ 2 w 4"/>
                  <a:gd name="T31" fmla="*/ 7 h 9"/>
                  <a:gd name="T32" fmla="*/ 4 w 4"/>
                  <a:gd name="T33" fmla="*/ 7 h 9"/>
                  <a:gd name="T34" fmla="*/ 2 w 4"/>
                  <a:gd name="T35" fmla="*/ 9 h 9"/>
                  <a:gd name="T36" fmla="*/ 2 w 4"/>
                  <a:gd name="T37" fmla="*/ 7 h 9"/>
                  <a:gd name="T38" fmla="*/ 2 w 4"/>
                  <a:gd name="T39" fmla="*/ 7 h 9"/>
                  <a:gd name="T40" fmla="*/ 2 w 4"/>
                  <a:gd name="T41" fmla="*/ 9 h 9"/>
                  <a:gd name="T42" fmla="*/ 2 w 4"/>
                  <a:gd name="T43" fmla="*/ 9 h 9"/>
                  <a:gd name="T44" fmla="*/ 0 w 4"/>
                  <a:gd name="T45" fmla="*/ 7 h 9"/>
                  <a:gd name="T46" fmla="*/ 0 w 4"/>
                  <a:gd name="T47" fmla="*/ 7 h 9"/>
                  <a:gd name="T48" fmla="*/ 0 w 4"/>
                  <a:gd name="T49" fmla="*/ 7 h 9"/>
                  <a:gd name="T50" fmla="*/ 0 w 4"/>
                  <a:gd name="T51" fmla="*/ 4 h 9"/>
                  <a:gd name="T52" fmla="*/ 2 w 4"/>
                  <a:gd name="T53" fmla="*/ 0 h 9"/>
                  <a:gd name="T54" fmla="*/ 2 w 4"/>
                  <a:gd name="T55" fmla="*/ 0 h 9"/>
                  <a:gd name="T56" fmla="*/ 2 w 4"/>
                  <a:gd name="T57" fmla="*/ 2 h 9"/>
                  <a:gd name="T58" fmla="*/ 2 w 4"/>
                  <a:gd name="T59" fmla="*/ 2 h 9"/>
                  <a:gd name="T60" fmla="*/ 2 w 4"/>
                  <a:gd name="T61" fmla="*/ 2 h 9"/>
                  <a:gd name="T62" fmla="*/ 0 w 4"/>
                  <a:gd name="T63" fmla="*/ 4 h 9"/>
                  <a:gd name="T64" fmla="*/ 0 w 4"/>
                  <a:gd name="T6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9">
                    <a:moveTo>
                      <a:pt x="0" y="7"/>
                    </a:moveTo>
                    <a:lnTo>
                      <a:pt x="2" y="7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7" name="Freeform 527">
                <a:extLst>
                  <a:ext uri="{FF2B5EF4-FFF2-40B4-BE49-F238E27FC236}">
                    <a16:creationId xmlns:a16="http://schemas.microsoft.com/office/drawing/2014/main" id="{162EB84C-0F2B-4E55-A4A5-996F40589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314"/>
                <a:ext cx="16" cy="25"/>
              </a:xfrm>
              <a:custGeom>
                <a:avLst/>
                <a:gdLst>
                  <a:gd name="T0" fmla="*/ 13 w 16"/>
                  <a:gd name="T1" fmla="*/ 18 h 25"/>
                  <a:gd name="T2" fmla="*/ 13 w 16"/>
                  <a:gd name="T3" fmla="*/ 21 h 25"/>
                  <a:gd name="T4" fmla="*/ 11 w 16"/>
                  <a:gd name="T5" fmla="*/ 25 h 25"/>
                  <a:gd name="T6" fmla="*/ 11 w 16"/>
                  <a:gd name="T7" fmla="*/ 25 h 25"/>
                  <a:gd name="T8" fmla="*/ 9 w 16"/>
                  <a:gd name="T9" fmla="*/ 25 h 25"/>
                  <a:gd name="T10" fmla="*/ 7 w 16"/>
                  <a:gd name="T11" fmla="*/ 25 h 25"/>
                  <a:gd name="T12" fmla="*/ 4 w 16"/>
                  <a:gd name="T13" fmla="*/ 25 h 25"/>
                  <a:gd name="T14" fmla="*/ 4 w 16"/>
                  <a:gd name="T15" fmla="*/ 25 h 25"/>
                  <a:gd name="T16" fmla="*/ 4 w 16"/>
                  <a:gd name="T17" fmla="*/ 25 h 25"/>
                  <a:gd name="T18" fmla="*/ 2 w 16"/>
                  <a:gd name="T19" fmla="*/ 25 h 25"/>
                  <a:gd name="T20" fmla="*/ 0 w 16"/>
                  <a:gd name="T21" fmla="*/ 25 h 25"/>
                  <a:gd name="T22" fmla="*/ 0 w 16"/>
                  <a:gd name="T23" fmla="*/ 21 h 25"/>
                  <a:gd name="T24" fmla="*/ 0 w 16"/>
                  <a:gd name="T25" fmla="*/ 18 h 25"/>
                  <a:gd name="T26" fmla="*/ 0 w 16"/>
                  <a:gd name="T27" fmla="*/ 18 h 25"/>
                  <a:gd name="T28" fmla="*/ 0 w 16"/>
                  <a:gd name="T29" fmla="*/ 16 h 25"/>
                  <a:gd name="T30" fmla="*/ 2 w 16"/>
                  <a:gd name="T31" fmla="*/ 12 h 25"/>
                  <a:gd name="T32" fmla="*/ 2 w 16"/>
                  <a:gd name="T33" fmla="*/ 9 h 25"/>
                  <a:gd name="T34" fmla="*/ 2 w 16"/>
                  <a:gd name="T35" fmla="*/ 7 h 25"/>
                  <a:gd name="T36" fmla="*/ 2 w 16"/>
                  <a:gd name="T37" fmla="*/ 5 h 25"/>
                  <a:gd name="T38" fmla="*/ 2 w 16"/>
                  <a:gd name="T39" fmla="*/ 3 h 25"/>
                  <a:gd name="T40" fmla="*/ 4 w 16"/>
                  <a:gd name="T41" fmla="*/ 0 h 25"/>
                  <a:gd name="T42" fmla="*/ 4 w 16"/>
                  <a:gd name="T43" fmla="*/ 0 h 25"/>
                  <a:gd name="T44" fmla="*/ 11 w 16"/>
                  <a:gd name="T45" fmla="*/ 3 h 25"/>
                  <a:gd name="T46" fmla="*/ 13 w 16"/>
                  <a:gd name="T47" fmla="*/ 3 h 25"/>
                  <a:gd name="T48" fmla="*/ 16 w 16"/>
                  <a:gd name="T49" fmla="*/ 3 h 25"/>
                  <a:gd name="T50" fmla="*/ 16 w 16"/>
                  <a:gd name="T51" fmla="*/ 5 h 25"/>
                  <a:gd name="T52" fmla="*/ 13 w 16"/>
                  <a:gd name="T53" fmla="*/ 7 h 25"/>
                  <a:gd name="T54" fmla="*/ 13 w 16"/>
                  <a:gd name="T55" fmla="*/ 14 h 25"/>
                  <a:gd name="T56" fmla="*/ 13 w 16"/>
                  <a:gd name="T57" fmla="*/ 16 h 25"/>
                  <a:gd name="T58" fmla="*/ 13 w 16"/>
                  <a:gd name="T5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25">
                    <a:moveTo>
                      <a:pt x="13" y="18"/>
                    </a:moveTo>
                    <a:lnTo>
                      <a:pt x="13" y="21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8" name="Freeform 528">
                <a:extLst>
                  <a:ext uri="{FF2B5EF4-FFF2-40B4-BE49-F238E27FC236}">
                    <a16:creationId xmlns:a16="http://schemas.microsoft.com/office/drawing/2014/main" id="{DA3165E8-1009-4739-ACC7-0B9079719B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6" y="2312"/>
                <a:ext cx="16" cy="25"/>
              </a:xfrm>
              <a:custGeom>
                <a:avLst/>
                <a:gdLst>
                  <a:gd name="T0" fmla="*/ 14 w 16"/>
                  <a:gd name="T1" fmla="*/ 14 h 25"/>
                  <a:gd name="T2" fmla="*/ 14 w 16"/>
                  <a:gd name="T3" fmla="*/ 16 h 25"/>
                  <a:gd name="T4" fmla="*/ 14 w 16"/>
                  <a:gd name="T5" fmla="*/ 18 h 25"/>
                  <a:gd name="T6" fmla="*/ 11 w 16"/>
                  <a:gd name="T7" fmla="*/ 20 h 25"/>
                  <a:gd name="T8" fmla="*/ 11 w 16"/>
                  <a:gd name="T9" fmla="*/ 20 h 25"/>
                  <a:gd name="T10" fmla="*/ 11 w 16"/>
                  <a:gd name="T11" fmla="*/ 23 h 25"/>
                  <a:gd name="T12" fmla="*/ 11 w 16"/>
                  <a:gd name="T13" fmla="*/ 25 h 25"/>
                  <a:gd name="T14" fmla="*/ 9 w 16"/>
                  <a:gd name="T15" fmla="*/ 25 h 25"/>
                  <a:gd name="T16" fmla="*/ 7 w 16"/>
                  <a:gd name="T17" fmla="*/ 25 h 25"/>
                  <a:gd name="T18" fmla="*/ 5 w 16"/>
                  <a:gd name="T19" fmla="*/ 25 h 25"/>
                  <a:gd name="T20" fmla="*/ 2 w 16"/>
                  <a:gd name="T21" fmla="*/ 25 h 25"/>
                  <a:gd name="T22" fmla="*/ 2 w 16"/>
                  <a:gd name="T23" fmla="*/ 25 h 25"/>
                  <a:gd name="T24" fmla="*/ 2 w 16"/>
                  <a:gd name="T25" fmla="*/ 23 h 25"/>
                  <a:gd name="T26" fmla="*/ 0 w 16"/>
                  <a:gd name="T27" fmla="*/ 20 h 25"/>
                  <a:gd name="T28" fmla="*/ 0 w 16"/>
                  <a:gd name="T29" fmla="*/ 18 h 25"/>
                  <a:gd name="T30" fmla="*/ 0 w 16"/>
                  <a:gd name="T31" fmla="*/ 16 h 25"/>
                  <a:gd name="T32" fmla="*/ 0 w 16"/>
                  <a:gd name="T33" fmla="*/ 14 h 25"/>
                  <a:gd name="T34" fmla="*/ 0 w 16"/>
                  <a:gd name="T35" fmla="*/ 14 h 25"/>
                  <a:gd name="T36" fmla="*/ 2 w 16"/>
                  <a:gd name="T37" fmla="*/ 11 h 25"/>
                  <a:gd name="T38" fmla="*/ 2 w 16"/>
                  <a:gd name="T39" fmla="*/ 11 h 25"/>
                  <a:gd name="T40" fmla="*/ 2 w 16"/>
                  <a:gd name="T41" fmla="*/ 9 h 25"/>
                  <a:gd name="T42" fmla="*/ 2 w 16"/>
                  <a:gd name="T43" fmla="*/ 9 h 25"/>
                  <a:gd name="T44" fmla="*/ 2 w 16"/>
                  <a:gd name="T45" fmla="*/ 5 h 25"/>
                  <a:gd name="T46" fmla="*/ 2 w 16"/>
                  <a:gd name="T47" fmla="*/ 2 h 25"/>
                  <a:gd name="T48" fmla="*/ 2 w 16"/>
                  <a:gd name="T49" fmla="*/ 0 h 25"/>
                  <a:gd name="T50" fmla="*/ 5 w 16"/>
                  <a:gd name="T51" fmla="*/ 0 h 25"/>
                  <a:gd name="T52" fmla="*/ 7 w 16"/>
                  <a:gd name="T53" fmla="*/ 0 h 25"/>
                  <a:gd name="T54" fmla="*/ 16 w 16"/>
                  <a:gd name="T55" fmla="*/ 2 h 25"/>
                  <a:gd name="T56" fmla="*/ 14 w 16"/>
                  <a:gd name="T57" fmla="*/ 5 h 25"/>
                  <a:gd name="T58" fmla="*/ 14 w 16"/>
                  <a:gd name="T59" fmla="*/ 7 h 25"/>
                  <a:gd name="T60" fmla="*/ 14 w 16"/>
                  <a:gd name="T61" fmla="*/ 7 h 25"/>
                  <a:gd name="T62" fmla="*/ 14 w 16"/>
                  <a:gd name="T63" fmla="*/ 9 h 25"/>
                  <a:gd name="T64" fmla="*/ 14 w 16"/>
                  <a:gd name="T65" fmla="*/ 14 h 25"/>
                  <a:gd name="T66" fmla="*/ 7 w 16"/>
                  <a:gd name="T67" fmla="*/ 18 h 25"/>
                  <a:gd name="T68" fmla="*/ 9 w 16"/>
                  <a:gd name="T69" fmla="*/ 20 h 25"/>
                  <a:gd name="T70" fmla="*/ 9 w 16"/>
                  <a:gd name="T71" fmla="*/ 18 h 25"/>
                  <a:gd name="T72" fmla="*/ 7 w 16"/>
                  <a:gd name="T73" fmla="*/ 18 h 25"/>
                  <a:gd name="T74" fmla="*/ 7 w 16"/>
                  <a:gd name="T7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5">
                    <a:moveTo>
                      <a:pt x="14" y="14"/>
                    </a:moveTo>
                    <a:lnTo>
                      <a:pt x="14" y="16"/>
                    </a:lnTo>
                    <a:lnTo>
                      <a:pt x="14" y="18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6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14"/>
                    </a:lnTo>
                    <a:close/>
                    <a:moveTo>
                      <a:pt x="7" y="18"/>
                    </a:moveTo>
                    <a:lnTo>
                      <a:pt x="9" y="20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9" name="Freeform 529">
                <a:extLst>
                  <a:ext uri="{FF2B5EF4-FFF2-40B4-BE49-F238E27FC236}">
                    <a16:creationId xmlns:a16="http://schemas.microsoft.com/office/drawing/2014/main" id="{CE489DC6-96AC-49CF-85B2-9D81BB508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33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0" name="Freeform 530">
                <a:extLst>
                  <a:ext uri="{FF2B5EF4-FFF2-40B4-BE49-F238E27FC236}">
                    <a16:creationId xmlns:a16="http://schemas.microsoft.com/office/drawing/2014/main" id="{F7B2918C-57FB-499A-829A-1053F643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310"/>
                <a:ext cx="15" cy="25"/>
              </a:xfrm>
              <a:custGeom>
                <a:avLst/>
                <a:gdLst>
                  <a:gd name="T0" fmla="*/ 13 w 15"/>
                  <a:gd name="T1" fmla="*/ 13 h 25"/>
                  <a:gd name="T2" fmla="*/ 13 w 15"/>
                  <a:gd name="T3" fmla="*/ 13 h 25"/>
                  <a:gd name="T4" fmla="*/ 11 w 15"/>
                  <a:gd name="T5" fmla="*/ 13 h 25"/>
                  <a:gd name="T6" fmla="*/ 9 w 15"/>
                  <a:gd name="T7" fmla="*/ 16 h 25"/>
                  <a:gd name="T8" fmla="*/ 13 w 15"/>
                  <a:gd name="T9" fmla="*/ 16 h 25"/>
                  <a:gd name="T10" fmla="*/ 11 w 15"/>
                  <a:gd name="T11" fmla="*/ 16 h 25"/>
                  <a:gd name="T12" fmla="*/ 11 w 15"/>
                  <a:gd name="T13" fmla="*/ 16 h 25"/>
                  <a:gd name="T14" fmla="*/ 11 w 15"/>
                  <a:gd name="T15" fmla="*/ 18 h 25"/>
                  <a:gd name="T16" fmla="*/ 11 w 15"/>
                  <a:gd name="T17" fmla="*/ 20 h 25"/>
                  <a:gd name="T18" fmla="*/ 11 w 15"/>
                  <a:gd name="T19" fmla="*/ 22 h 25"/>
                  <a:gd name="T20" fmla="*/ 11 w 15"/>
                  <a:gd name="T21" fmla="*/ 25 h 25"/>
                  <a:gd name="T22" fmla="*/ 2 w 15"/>
                  <a:gd name="T23" fmla="*/ 25 h 25"/>
                  <a:gd name="T24" fmla="*/ 2 w 15"/>
                  <a:gd name="T25" fmla="*/ 25 h 25"/>
                  <a:gd name="T26" fmla="*/ 0 w 15"/>
                  <a:gd name="T27" fmla="*/ 25 h 25"/>
                  <a:gd name="T28" fmla="*/ 0 w 15"/>
                  <a:gd name="T29" fmla="*/ 25 h 25"/>
                  <a:gd name="T30" fmla="*/ 0 w 15"/>
                  <a:gd name="T31" fmla="*/ 20 h 25"/>
                  <a:gd name="T32" fmla="*/ 0 w 15"/>
                  <a:gd name="T33" fmla="*/ 16 h 25"/>
                  <a:gd name="T34" fmla="*/ 0 w 15"/>
                  <a:gd name="T35" fmla="*/ 16 h 25"/>
                  <a:gd name="T36" fmla="*/ 0 w 15"/>
                  <a:gd name="T37" fmla="*/ 11 h 25"/>
                  <a:gd name="T38" fmla="*/ 2 w 15"/>
                  <a:gd name="T39" fmla="*/ 11 h 25"/>
                  <a:gd name="T40" fmla="*/ 2 w 15"/>
                  <a:gd name="T41" fmla="*/ 9 h 25"/>
                  <a:gd name="T42" fmla="*/ 2 w 15"/>
                  <a:gd name="T43" fmla="*/ 2 h 25"/>
                  <a:gd name="T44" fmla="*/ 2 w 15"/>
                  <a:gd name="T45" fmla="*/ 0 h 25"/>
                  <a:gd name="T46" fmla="*/ 4 w 15"/>
                  <a:gd name="T47" fmla="*/ 0 h 25"/>
                  <a:gd name="T48" fmla="*/ 6 w 15"/>
                  <a:gd name="T49" fmla="*/ 0 h 25"/>
                  <a:gd name="T50" fmla="*/ 9 w 15"/>
                  <a:gd name="T51" fmla="*/ 0 h 25"/>
                  <a:gd name="T52" fmla="*/ 11 w 15"/>
                  <a:gd name="T53" fmla="*/ 2 h 25"/>
                  <a:gd name="T54" fmla="*/ 13 w 15"/>
                  <a:gd name="T55" fmla="*/ 2 h 25"/>
                  <a:gd name="T56" fmla="*/ 13 w 15"/>
                  <a:gd name="T57" fmla="*/ 2 h 25"/>
                  <a:gd name="T58" fmla="*/ 15 w 15"/>
                  <a:gd name="T59" fmla="*/ 2 h 25"/>
                  <a:gd name="T60" fmla="*/ 13 w 15"/>
                  <a:gd name="T61" fmla="*/ 4 h 25"/>
                  <a:gd name="T62" fmla="*/ 13 w 15"/>
                  <a:gd name="T63" fmla="*/ 7 h 25"/>
                  <a:gd name="T64" fmla="*/ 13 w 15"/>
                  <a:gd name="T65" fmla="*/ 9 h 25"/>
                  <a:gd name="T66" fmla="*/ 13 w 15"/>
                  <a:gd name="T67" fmla="*/ 11 h 25"/>
                  <a:gd name="T68" fmla="*/ 13 w 15"/>
                  <a:gd name="T6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5">
                    <a:moveTo>
                      <a:pt x="13" y="13"/>
                    </a:moveTo>
                    <a:lnTo>
                      <a:pt x="13" y="13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1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1" name="Freeform 531">
                <a:extLst>
                  <a:ext uri="{FF2B5EF4-FFF2-40B4-BE49-F238E27FC236}">
                    <a16:creationId xmlns:a16="http://schemas.microsoft.com/office/drawing/2014/main" id="{A851A9F8-2C67-4292-B6B0-622C25571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32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0 w 4"/>
                  <a:gd name="T5" fmla="*/ 3 h 3"/>
                  <a:gd name="T6" fmla="*/ 2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2" name="Freeform 532">
                <a:extLst>
                  <a:ext uri="{FF2B5EF4-FFF2-40B4-BE49-F238E27FC236}">
                    <a16:creationId xmlns:a16="http://schemas.microsoft.com/office/drawing/2014/main" id="{6F4F2761-7C00-4E8E-BEA9-440058B2D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310"/>
                <a:ext cx="9" cy="22"/>
              </a:xfrm>
              <a:custGeom>
                <a:avLst/>
                <a:gdLst>
                  <a:gd name="T0" fmla="*/ 3 w 4"/>
                  <a:gd name="T1" fmla="*/ 6 h 10"/>
                  <a:gd name="T2" fmla="*/ 3 w 4"/>
                  <a:gd name="T3" fmla="*/ 6 h 10"/>
                  <a:gd name="T4" fmla="*/ 3 w 4"/>
                  <a:gd name="T5" fmla="*/ 6 h 10"/>
                  <a:gd name="T6" fmla="*/ 4 w 4"/>
                  <a:gd name="T7" fmla="*/ 5 h 10"/>
                  <a:gd name="T8" fmla="*/ 4 w 4"/>
                  <a:gd name="T9" fmla="*/ 5 h 10"/>
                  <a:gd name="T10" fmla="*/ 4 w 4"/>
                  <a:gd name="T11" fmla="*/ 4 h 10"/>
                  <a:gd name="T12" fmla="*/ 4 w 4"/>
                  <a:gd name="T13" fmla="*/ 2 h 10"/>
                  <a:gd name="T14" fmla="*/ 4 w 4"/>
                  <a:gd name="T15" fmla="*/ 1 h 10"/>
                  <a:gd name="T16" fmla="*/ 4 w 4"/>
                  <a:gd name="T17" fmla="*/ 1 h 10"/>
                  <a:gd name="T18" fmla="*/ 4 w 4"/>
                  <a:gd name="T19" fmla="*/ 0 h 10"/>
                  <a:gd name="T20" fmla="*/ 2 w 4"/>
                  <a:gd name="T21" fmla="*/ 0 h 10"/>
                  <a:gd name="T22" fmla="*/ 2 w 4"/>
                  <a:gd name="T23" fmla="*/ 1 h 10"/>
                  <a:gd name="T24" fmla="*/ 2 w 4"/>
                  <a:gd name="T25" fmla="*/ 2 h 10"/>
                  <a:gd name="T26" fmla="*/ 2 w 4"/>
                  <a:gd name="T27" fmla="*/ 3 h 10"/>
                  <a:gd name="T28" fmla="*/ 2 w 4"/>
                  <a:gd name="T29" fmla="*/ 4 h 10"/>
                  <a:gd name="T30" fmla="*/ 2 w 4"/>
                  <a:gd name="T31" fmla="*/ 5 h 10"/>
                  <a:gd name="T32" fmla="*/ 2 w 4"/>
                  <a:gd name="T33" fmla="*/ 6 h 10"/>
                  <a:gd name="T34" fmla="*/ 1 w 4"/>
                  <a:gd name="T35" fmla="*/ 7 h 10"/>
                  <a:gd name="T36" fmla="*/ 1 w 4"/>
                  <a:gd name="T37" fmla="*/ 8 h 10"/>
                  <a:gd name="T38" fmla="*/ 0 w 4"/>
                  <a:gd name="T39" fmla="*/ 9 h 10"/>
                  <a:gd name="T40" fmla="*/ 0 w 4"/>
                  <a:gd name="T41" fmla="*/ 10 h 10"/>
                  <a:gd name="T42" fmla="*/ 0 w 4"/>
                  <a:gd name="T43" fmla="*/ 10 h 10"/>
                  <a:gd name="T44" fmla="*/ 0 w 4"/>
                  <a:gd name="T45" fmla="*/ 10 h 10"/>
                  <a:gd name="T46" fmla="*/ 1 w 4"/>
                  <a:gd name="T47" fmla="*/ 10 h 10"/>
                  <a:gd name="T48" fmla="*/ 1 w 4"/>
                  <a:gd name="T49" fmla="*/ 10 h 10"/>
                  <a:gd name="T50" fmla="*/ 2 w 4"/>
                  <a:gd name="T51" fmla="*/ 10 h 10"/>
                  <a:gd name="T52" fmla="*/ 3 w 4"/>
                  <a:gd name="T53" fmla="*/ 10 h 10"/>
                  <a:gd name="T54" fmla="*/ 3 w 4"/>
                  <a:gd name="T5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10">
                    <a:moveTo>
                      <a:pt x="3" y="6"/>
                    </a:moveTo>
                    <a:lnTo>
                      <a:pt x="3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3" name="Rectangle 533">
                <a:extLst>
                  <a:ext uri="{FF2B5EF4-FFF2-40B4-BE49-F238E27FC236}">
                    <a16:creationId xmlns:a16="http://schemas.microsoft.com/office/drawing/2014/main" id="{DF7389C2-D0D3-4DA0-996D-C665497B5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2310"/>
                <a:ext cx="1" cy="2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4" name="Freeform 534">
                <a:extLst>
                  <a:ext uri="{FF2B5EF4-FFF2-40B4-BE49-F238E27FC236}">
                    <a16:creationId xmlns:a16="http://schemas.microsoft.com/office/drawing/2014/main" id="{60FFB510-79E0-470F-A00F-4F7B6977E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335"/>
                <a:ext cx="27" cy="6"/>
              </a:xfrm>
              <a:custGeom>
                <a:avLst/>
                <a:gdLst>
                  <a:gd name="T0" fmla="*/ 12 w 12"/>
                  <a:gd name="T1" fmla="*/ 1 h 3"/>
                  <a:gd name="T2" fmla="*/ 12 w 12"/>
                  <a:gd name="T3" fmla="*/ 1 h 3"/>
                  <a:gd name="T4" fmla="*/ 11 w 12"/>
                  <a:gd name="T5" fmla="*/ 1 h 3"/>
                  <a:gd name="T6" fmla="*/ 10 w 12"/>
                  <a:gd name="T7" fmla="*/ 1 h 3"/>
                  <a:gd name="T8" fmla="*/ 10 w 12"/>
                  <a:gd name="T9" fmla="*/ 1 h 3"/>
                  <a:gd name="T10" fmla="*/ 9 w 12"/>
                  <a:gd name="T11" fmla="*/ 1 h 3"/>
                  <a:gd name="T12" fmla="*/ 9 w 12"/>
                  <a:gd name="T13" fmla="*/ 1 h 3"/>
                  <a:gd name="T14" fmla="*/ 7 w 12"/>
                  <a:gd name="T15" fmla="*/ 1 h 3"/>
                  <a:gd name="T16" fmla="*/ 7 w 12"/>
                  <a:gd name="T17" fmla="*/ 0 h 3"/>
                  <a:gd name="T18" fmla="*/ 6 w 12"/>
                  <a:gd name="T19" fmla="*/ 0 h 3"/>
                  <a:gd name="T20" fmla="*/ 6 w 12"/>
                  <a:gd name="T21" fmla="*/ 0 h 3"/>
                  <a:gd name="T22" fmla="*/ 6 w 12"/>
                  <a:gd name="T23" fmla="*/ 0 h 3"/>
                  <a:gd name="T24" fmla="*/ 5 w 12"/>
                  <a:gd name="T25" fmla="*/ 0 h 3"/>
                  <a:gd name="T26" fmla="*/ 5 w 12"/>
                  <a:gd name="T27" fmla="*/ 0 h 3"/>
                  <a:gd name="T28" fmla="*/ 5 w 12"/>
                  <a:gd name="T29" fmla="*/ 0 h 3"/>
                  <a:gd name="T30" fmla="*/ 5 w 12"/>
                  <a:gd name="T31" fmla="*/ 0 h 3"/>
                  <a:gd name="T32" fmla="*/ 4 w 12"/>
                  <a:gd name="T33" fmla="*/ 0 h 3"/>
                  <a:gd name="T34" fmla="*/ 3 w 12"/>
                  <a:gd name="T35" fmla="*/ 0 h 3"/>
                  <a:gd name="T36" fmla="*/ 2 w 12"/>
                  <a:gd name="T37" fmla="*/ 0 h 3"/>
                  <a:gd name="T38" fmla="*/ 2 w 12"/>
                  <a:gd name="T39" fmla="*/ 0 h 3"/>
                  <a:gd name="T40" fmla="*/ 2 w 12"/>
                  <a:gd name="T41" fmla="*/ 0 h 3"/>
                  <a:gd name="T42" fmla="*/ 0 w 12"/>
                  <a:gd name="T43" fmla="*/ 2 h 3"/>
                  <a:gd name="T44" fmla="*/ 0 w 12"/>
                  <a:gd name="T45" fmla="*/ 2 h 3"/>
                  <a:gd name="T46" fmla="*/ 0 w 12"/>
                  <a:gd name="T47" fmla="*/ 2 h 3"/>
                  <a:gd name="T48" fmla="*/ 1 w 12"/>
                  <a:gd name="T49" fmla="*/ 2 h 3"/>
                  <a:gd name="T50" fmla="*/ 2 w 12"/>
                  <a:gd name="T51" fmla="*/ 3 h 3"/>
                  <a:gd name="T52" fmla="*/ 3 w 12"/>
                  <a:gd name="T53" fmla="*/ 3 h 3"/>
                  <a:gd name="T54" fmla="*/ 4 w 12"/>
                  <a:gd name="T55" fmla="*/ 3 h 3"/>
                  <a:gd name="T56" fmla="*/ 6 w 12"/>
                  <a:gd name="T57" fmla="*/ 3 h 3"/>
                  <a:gd name="T58" fmla="*/ 6 w 12"/>
                  <a:gd name="T59" fmla="*/ 3 h 3"/>
                  <a:gd name="T60" fmla="*/ 7 w 12"/>
                  <a:gd name="T61" fmla="*/ 3 h 3"/>
                  <a:gd name="T62" fmla="*/ 8 w 12"/>
                  <a:gd name="T63" fmla="*/ 3 h 3"/>
                  <a:gd name="T64" fmla="*/ 9 w 12"/>
                  <a:gd name="T65" fmla="*/ 3 h 3"/>
                  <a:gd name="T66" fmla="*/ 10 w 12"/>
                  <a:gd name="T67" fmla="*/ 3 h 3"/>
                  <a:gd name="T68" fmla="*/ 11 w 12"/>
                  <a:gd name="T69" fmla="*/ 3 h 3"/>
                  <a:gd name="T70" fmla="*/ 11 w 12"/>
                  <a:gd name="T71" fmla="*/ 3 h 3"/>
                  <a:gd name="T72" fmla="*/ 11 w 12"/>
                  <a:gd name="T73" fmla="*/ 3 h 3"/>
                  <a:gd name="T74" fmla="*/ 11 w 12"/>
                  <a:gd name="T75" fmla="*/ 3 h 3"/>
                  <a:gd name="T76" fmla="*/ 11 w 12"/>
                  <a:gd name="T77" fmla="*/ 3 h 3"/>
                  <a:gd name="T78" fmla="*/ 12 w 12"/>
                  <a:gd name="T7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3">
                    <a:moveTo>
                      <a:pt x="12" y="1"/>
                    </a:move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5" name="Freeform 535">
                <a:extLst>
                  <a:ext uri="{FF2B5EF4-FFF2-40B4-BE49-F238E27FC236}">
                    <a16:creationId xmlns:a16="http://schemas.microsoft.com/office/drawing/2014/main" id="{C4D7411A-0F33-4B5C-BCE0-45CB73D2B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290"/>
                <a:ext cx="16" cy="24"/>
              </a:xfrm>
              <a:custGeom>
                <a:avLst/>
                <a:gdLst>
                  <a:gd name="T0" fmla="*/ 12 w 16"/>
                  <a:gd name="T1" fmla="*/ 22 h 24"/>
                  <a:gd name="T2" fmla="*/ 12 w 16"/>
                  <a:gd name="T3" fmla="*/ 24 h 24"/>
                  <a:gd name="T4" fmla="*/ 9 w 16"/>
                  <a:gd name="T5" fmla="*/ 24 h 24"/>
                  <a:gd name="T6" fmla="*/ 3 w 16"/>
                  <a:gd name="T7" fmla="*/ 22 h 24"/>
                  <a:gd name="T8" fmla="*/ 3 w 16"/>
                  <a:gd name="T9" fmla="*/ 22 h 24"/>
                  <a:gd name="T10" fmla="*/ 3 w 16"/>
                  <a:gd name="T11" fmla="*/ 22 h 24"/>
                  <a:gd name="T12" fmla="*/ 0 w 16"/>
                  <a:gd name="T13" fmla="*/ 22 h 24"/>
                  <a:gd name="T14" fmla="*/ 0 w 16"/>
                  <a:gd name="T15" fmla="*/ 22 h 24"/>
                  <a:gd name="T16" fmla="*/ 0 w 16"/>
                  <a:gd name="T17" fmla="*/ 20 h 24"/>
                  <a:gd name="T18" fmla="*/ 0 w 16"/>
                  <a:gd name="T19" fmla="*/ 18 h 24"/>
                  <a:gd name="T20" fmla="*/ 0 w 16"/>
                  <a:gd name="T21" fmla="*/ 18 h 24"/>
                  <a:gd name="T22" fmla="*/ 0 w 16"/>
                  <a:gd name="T23" fmla="*/ 15 h 24"/>
                  <a:gd name="T24" fmla="*/ 0 w 16"/>
                  <a:gd name="T25" fmla="*/ 13 h 24"/>
                  <a:gd name="T26" fmla="*/ 0 w 16"/>
                  <a:gd name="T27" fmla="*/ 11 h 24"/>
                  <a:gd name="T28" fmla="*/ 3 w 16"/>
                  <a:gd name="T29" fmla="*/ 9 h 24"/>
                  <a:gd name="T30" fmla="*/ 3 w 16"/>
                  <a:gd name="T31" fmla="*/ 9 h 24"/>
                  <a:gd name="T32" fmla="*/ 3 w 16"/>
                  <a:gd name="T33" fmla="*/ 6 h 24"/>
                  <a:gd name="T34" fmla="*/ 3 w 16"/>
                  <a:gd name="T35" fmla="*/ 6 h 24"/>
                  <a:gd name="T36" fmla="*/ 3 w 16"/>
                  <a:gd name="T37" fmla="*/ 4 h 24"/>
                  <a:gd name="T38" fmla="*/ 3 w 16"/>
                  <a:gd name="T39" fmla="*/ 4 h 24"/>
                  <a:gd name="T40" fmla="*/ 3 w 16"/>
                  <a:gd name="T41" fmla="*/ 2 h 24"/>
                  <a:gd name="T42" fmla="*/ 3 w 16"/>
                  <a:gd name="T43" fmla="*/ 0 h 24"/>
                  <a:gd name="T44" fmla="*/ 5 w 16"/>
                  <a:gd name="T45" fmla="*/ 0 h 24"/>
                  <a:gd name="T46" fmla="*/ 7 w 16"/>
                  <a:gd name="T47" fmla="*/ 0 h 24"/>
                  <a:gd name="T48" fmla="*/ 9 w 16"/>
                  <a:gd name="T49" fmla="*/ 0 h 24"/>
                  <a:gd name="T50" fmla="*/ 12 w 16"/>
                  <a:gd name="T51" fmla="*/ 0 h 24"/>
                  <a:gd name="T52" fmla="*/ 12 w 16"/>
                  <a:gd name="T53" fmla="*/ 0 h 24"/>
                  <a:gd name="T54" fmla="*/ 12 w 16"/>
                  <a:gd name="T55" fmla="*/ 0 h 24"/>
                  <a:gd name="T56" fmla="*/ 14 w 16"/>
                  <a:gd name="T57" fmla="*/ 0 h 24"/>
                  <a:gd name="T58" fmla="*/ 16 w 16"/>
                  <a:gd name="T59" fmla="*/ 2 h 24"/>
                  <a:gd name="T60" fmla="*/ 14 w 16"/>
                  <a:gd name="T61" fmla="*/ 4 h 24"/>
                  <a:gd name="T62" fmla="*/ 14 w 16"/>
                  <a:gd name="T63" fmla="*/ 6 h 24"/>
                  <a:gd name="T64" fmla="*/ 14 w 16"/>
                  <a:gd name="T65" fmla="*/ 6 h 24"/>
                  <a:gd name="T66" fmla="*/ 14 w 16"/>
                  <a:gd name="T67" fmla="*/ 11 h 24"/>
                  <a:gd name="T68" fmla="*/ 14 w 16"/>
                  <a:gd name="T69" fmla="*/ 13 h 24"/>
                  <a:gd name="T70" fmla="*/ 12 w 16"/>
                  <a:gd name="T71" fmla="*/ 20 h 24"/>
                  <a:gd name="T72" fmla="*/ 12 w 16"/>
                  <a:gd name="T73" fmla="*/ 22 h 24"/>
                  <a:gd name="T74" fmla="*/ 12 w 16"/>
                  <a:gd name="T75" fmla="*/ 22 h 24"/>
                  <a:gd name="T76" fmla="*/ 12 w 16"/>
                  <a:gd name="T77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24">
                    <a:moveTo>
                      <a:pt x="12" y="22"/>
                    </a:moveTo>
                    <a:lnTo>
                      <a:pt x="12" y="24"/>
                    </a:lnTo>
                    <a:lnTo>
                      <a:pt x="9" y="24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6" name="Rectangle 536">
                <a:extLst>
                  <a:ext uri="{FF2B5EF4-FFF2-40B4-BE49-F238E27FC236}">
                    <a16:creationId xmlns:a16="http://schemas.microsoft.com/office/drawing/2014/main" id="{C2390385-DFF7-4841-A76B-F69F054E5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301"/>
                <a:ext cx="2" cy="2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7" name="Rectangle 537">
                <a:extLst>
                  <a:ext uri="{FF2B5EF4-FFF2-40B4-BE49-F238E27FC236}">
                    <a16:creationId xmlns:a16="http://schemas.microsoft.com/office/drawing/2014/main" id="{AF996698-33D5-44A3-AAA7-2DEA770B1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1" y="2303"/>
                <a:ext cx="2" cy="2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8" name="Freeform 538">
                <a:extLst>
                  <a:ext uri="{FF2B5EF4-FFF2-40B4-BE49-F238E27FC236}">
                    <a16:creationId xmlns:a16="http://schemas.microsoft.com/office/drawing/2014/main" id="{F5C412F0-E7FC-4F89-8182-97F9787259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1" y="2287"/>
                <a:ext cx="16" cy="25"/>
              </a:xfrm>
              <a:custGeom>
                <a:avLst/>
                <a:gdLst>
                  <a:gd name="T0" fmla="*/ 0 w 16"/>
                  <a:gd name="T1" fmla="*/ 18 h 25"/>
                  <a:gd name="T2" fmla="*/ 2 w 16"/>
                  <a:gd name="T3" fmla="*/ 18 h 25"/>
                  <a:gd name="T4" fmla="*/ 2 w 16"/>
                  <a:gd name="T5" fmla="*/ 16 h 25"/>
                  <a:gd name="T6" fmla="*/ 0 w 16"/>
                  <a:gd name="T7" fmla="*/ 16 h 25"/>
                  <a:gd name="T8" fmla="*/ 0 w 16"/>
                  <a:gd name="T9" fmla="*/ 14 h 25"/>
                  <a:gd name="T10" fmla="*/ 0 w 16"/>
                  <a:gd name="T11" fmla="*/ 12 h 25"/>
                  <a:gd name="T12" fmla="*/ 2 w 16"/>
                  <a:gd name="T13" fmla="*/ 9 h 25"/>
                  <a:gd name="T14" fmla="*/ 2 w 16"/>
                  <a:gd name="T15" fmla="*/ 7 h 25"/>
                  <a:gd name="T16" fmla="*/ 2 w 16"/>
                  <a:gd name="T17" fmla="*/ 0 h 25"/>
                  <a:gd name="T18" fmla="*/ 9 w 16"/>
                  <a:gd name="T19" fmla="*/ 0 h 25"/>
                  <a:gd name="T20" fmla="*/ 11 w 16"/>
                  <a:gd name="T21" fmla="*/ 0 h 25"/>
                  <a:gd name="T22" fmla="*/ 16 w 16"/>
                  <a:gd name="T23" fmla="*/ 3 h 25"/>
                  <a:gd name="T24" fmla="*/ 13 w 16"/>
                  <a:gd name="T25" fmla="*/ 9 h 25"/>
                  <a:gd name="T26" fmla="*/ 13 w 16"/>
                  <a:gd name="T27" fmla="*/ 12 h 25"/>
                  <a:gd name="T28" fmla="*/ 13 w 16"/>
                  <a:gd name="T29" fmla="*/ 14 h 25"/>
                  <a:gd name="T30" fmla="*/ 11 w 16"/>
                  <a:gd name="T31" fmla="*/ 21 h 25"/>
                  <a:gd name="T32" fmla="*/ 11 w 16"/>
                  <a:gd name="T33" fmla="*/ 23 h 25"/>
                  <a:gd name="T34" fmla="*/ 11 w 16"/>
                  <a:gd name="T35" fmla="*/ 25 h 25"/>
                  <a:gd name="T36" fmla="*/ 9 w 16"/>
                  <a:gd name="T37" fmla="*/ 25 h 25"/>
                  <a:gd name="T38" fmla="*/ 2 w 16"/>
                  <a:gd name="T39" fmla="*/ 23 h 25"/>
                  <a:gd name="T40" fmla="*/ 0 w 16"/>
                  <a:gd name="T41" fmla="*/ 23 h 25"/>
                  <a:gd name="T42" fmla="*/ 0 w 16"/>
                  <a:gd name="T43" fmla="*/ 23 h 25"/>
                  <a:gd name="T44" fmla="*/ 0 w 16"/>
                  <a:gd name="T45" fmla="*/ 21 h 25"/>
                  <a:gd name="T46" fmla="*/ 0 w 16"/>
                  <a:gd name="T47" fmla="*/ 18 h 25"/>
                  <a:gd name="T48" fmla="*/ 0 w 16"/>
                  <a:gd name="T49" fmla="*/ 18 h 25"/>
                  <a:gd name="T50" fmla="*/ 4 w 16"/>
                  <a:gd name="T51" fmla="*/ 14 h 25"/>
                  <a:gd name="T52" fmla="*/ 2 w 16"/>
                  <a:gd name="T53" fmla="*/ 14 h 25"/>
                  <a:gd name="T54" fmla="*/ 2 w 16"/>
                  <a:gd name="T55" fmla="*/ 16 h 25"/>
                  <a:gd name="T56" fmla="*/ 4 w 16"/>
                  <a:gd name="T57" fmla="*/ 16 h 25"/>
                  <a:gd name="T58" fmla="*/ 4 w 16"/>
                  <a:gd name="T5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25">
                    <a:moveTo>
                      <a:pt x="0" y="18"/>
                    </a:moveTo>
                    <a:lnTo>
                      <a:pt x="2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  <a:moveTo>
                      <a:pt x="4" y="14"/>
                    </a:moveTo>
                    <a:lnTo>
                      <a:pt x="2" y="14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9" name="Freeform 539">
                <a:extLst>
                  <a:ext uri="{FF2B5EF4-FFF2-40B4-BE49-F238E27FC236}">
                    <a16:creationId xmlns:a16="http://schemas.microsoft.com/office/drawing/2014/main" id="{EBFDE710-F09D-4BC2-B80A-803F9A74D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235"/>
                <a:ext cx="34" cy="55"/>
              </a:xfrm>
              <a:custGeom>
                <a:avLst/>
                <a:gdLst>
                  <a:gd name="T0" fmla="*/ 27 w 34"/>
                  <a:gd name="T1" fmla="*/ 55 h 55"/>
                  <a:gd name="T2" fmla="*/ 18 w 34"/>
                  <a:gd name="T3" fmla="*/ 52 h 55"/>
                  <a:gd name="T4" fmla="*/ 14 w 34"/>
                  <a:gd name="T5" fmla="*/ 52 h 55"/>
                  <a:gd name="T6" fmla="*/ 11 w 34"/>
                  <a:gd name="T7" fmla="*/ 52 h 55"/>
                  <a:gd name="T8" fmla="*/ 7 w 34"/>
                  <a:gd name="T9" fmla="*/ 50 h 55"/>
                  <a:gd name="T10" fmla="*/ 2 w 34"/>
                  <a:gd name="T11" fmla="*/ 50 h 55"/>
                  <a:gd name="T12" fmla="*/ 0 w 34"/>
                  <a:gd name="T13" fmla="*/ 50 h 55"/>
                  <a:gd name="T14" fmla="*/ 2 w 34"/>
                  <a:gd name="T15" fmla="*/ 43 h 55"/>
                  <a:gd name="T16" fmla="*/ 2 w 34"/>
                  <a:gd name="T17" fmla="*/ 41 h 55"/>
                  <a:gd name="T18" fmla="*/ 2 w 34"/>
                  <a:gd name="T19" fmla="*/ 36 h 55"/>
                  <a:gd name="T20" fmla="*/ 2 w 34"/>
                  <a:gd name="T21" fmla="*/ 34 h 55"/>
                  <a:gd name="T22" fmla="*/ 4 w 34"/>
                  <a:gd name="T23" fmla="*/ 27 h 55"/>
                  <a:gd name="T24" fmla="*/ 4 w 34"/>
                  <a:gd name="T25" fmla="*/ 23 h 55"/>
                  <a:gd name="T26" fmla="*/ 7 w 34"/>
                  <a:gd name="T27" fmla="*/ 16 h 55"/>
                  <a:gd name="T28" fmla="*/ 7 w 34"/>
                  <a:gd name="T29" fmla="*/ 14 h 55"/>
                  <a:gd name="T30" fmla="*/ 7 w 34"/>
                  <a:gd name="T31" fmla="*/ 12 h 55"/>
                  <a:gd name="T32" fmla="*/ 7 w 34"/>
                  <a:gd name="T33" fmla="*/ 7 h 55"/>
                  <a:gd name="T34" fmla="*/ 14 w 34"/>
                  <a:gd name="T35" fmla="*/ 0 h 55"/>
                  <a:gd name="T36" fmla="*/ 16 w 34"/>
                  <a:gd name="T37" fmla="*/ 0 h 55"/>
                  <a:gd name="T38" fmla="*/ 18 w 34"/>
                  <a:gd name="T39" fmla="*/ 3 h 55"/>
                  <a:gd name="T40" fmla="*/ 32 w 34"/>
                  <a:gd name="T41" fmla="*/ 5 h 55"/>
                  <a:gd name="T42" fmla="*/ 34 w 34"/>
                  <a:gd name="T43" fmla="*/ 5 h 55"/>
                  <a:gd name="T44" fmla="*/ 34 w 34"/>
                  <a:gd name="T45" fmla="*/ 9 h 55"/>
                  <a:gd name="T46" fmla="*/ 34 w 34"/>
                  <a:gd name="T47" fmla="*/ 12 h 55"/>
                  <a:gd name="T48" fmla="*/ 32 w 34"/>
                  <a:gd name="T49" fmla="*/ 18 h 55"/>
                  <a:gd name="T50" fmla="*/ 32 w 34"/>
                  <a:gd name="T51" fmla="*/ 18 h 55"/>
                  <a:gd name="T52" fmla="*/ 32 w 34"/>
                  <a:gd name="T53" fmla="*/ 21 h 55"/>
                  <a:gd name="T54" fmla="*/ 32 w 34"/>
                  <a:gd name="T55" fmla="*/ 23 h 55"/>
                  <a:gd name="T56" fmla="*/ 32 w 34"/>
                  <a:gd name="T57" fmla="*/ 25 h 55"/>
                  <a:gd name="T58" fmla="*/ 32 w 34"/>
                  <a:gd name="T59" fmla="*/ 27 h 55"/>
                  <a:gd name="T60" fmla="*/ 32 w 34"/>
                  <a:gd name="T61" fmla="*/ 27 h 55"/>
                  <a:gd name="T62" fmla="*/ 29 w 34"/>
                  <a:gd name="T63" fmla="*/ 3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55">
                    <a:moveTo>
                      <a:pt x="29" y="36"/>
                    </a:moveTo>
                    <a:lnTo>
                      <a:pt x="27" y="55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29" y="36"/>
                    </a:lnTo>
                    <a:lnTo>
                      <a:pt x="29" y="3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0" name="Freeform 540">
                <a:extLst>
                  <a:ext uri="{FF2B5EF4-FFF2-40B4-BE49-F238E27FC236}">
                    <a16:creationId xmlns:a16="http://schemas.microsoft.com/office/drawing/2014/main" id="{A10BF974-7002-45A7-800E-1088C84F5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231"/>
                <a:ext cx="34" cy="54"/>
              </a:xfrm>
              <a:custGeom>
                <a:avLst/>
                <a:gdLst>
                  <a:gd name="T0" fmla="*/ 31 w 34"/>
                  <a:gd name="T1" fmla="*/ 22 h 54"/>
                  <a:gd name="T2" fmla="*/ 29 w 34"/>
                  <a:gd name="T3" fmla="*/ 29 h 54"/>
                  <a:gd name="T4" fmla="*/ 29 w 34"/>
                  <a:gd name="T5" fmla="*/ 36 h 54"/>
                  <a:gd name="T6" fmla="*/ 27 w 34"/>
                  <a:gd name="T7" fmla="*/ 40 h 54"/>
                  <a:gd name="T8" fmla="*/ 27 w 34"/>
                  <a:gd name="T9" fmla="*/ 45 h 54"/>
                  <a:gd name="T10" fmla="*/ 27 w 34"/>
                  <a:gd name="T11" fmla="*/ 47 h 54"/>
                  <a:gd name="T12" fmla="*/ 27 w 34"/>
                  <a:gd name="T13" fmla="*/ 54 h 54"/>
                  <a:gd name="T14" fmla="*/ 22 w 34"/>
                  <a:gd name="T15" fmla="*/ 52 h 54"/>
                  <a:gd name="T16" fmla="*/ 20 w 34"/>
                  <a:gd name="T17" fmla="*/ 52 h 54"/>
                  <a:gd name="T18" fmla="*/ 18 w 34"/>
                  <a:gd name="T19" fmla="*/ 52 h 54"/>
                  <a:gd name="T20" fmla="*/ 13 w 34"/>
                  <a:gd name="T21" fmla="*/ 52 h 54"/>
                  <a:gd name="T22" fmla="*/ 11 w 34"/>
                  <a:gd name="T23" fmla="*/ 52 h 54"/>
                  <a:gd name="T24" fmla="*/ 7 w 34"/>
                  <a:gd name="T25" fmla="*/ 49 h 54"/>
                  <a:gd name="T26" fmla="*/ 2 w 34"/>
                  <a:gd name="T27" fmla="*/ 49 h 54"/>
                  <a:gd name="T28" fmla="*/ 0 w 34"/>
                  <a:gd name="T29" fmla="*/ 45 h 54"/>
                  <a:gd name="T30" fmla="*/ 2 w 34"/>
                  <a:gd name="T31" fmla="*/ 43 h 54"/>
                  <a:gd name="T32" fmla="*/ 2 w 34"/>
                  <a:gd name="T33" fmla="*/ 36 h 54"/>
                  <a:gd name="T34" fmla="*/ 2 w 34"/>
                  <a:gd name="T35" fmla="*/ 34 h 54"/>
                  <a:gd name="T36" fmla="*/ 2 w 34"/>
                  <a:gd name="T37" fmla="*/ 31 h 54"/>
                  <a:gd name="T38" fmla="*/ 4 w 34"/>
                  <a:gd name="T39" fmla="*/ 25 h 54"/>
                  <a:gd name="T40" fmla="*/ 4 w 34"/>
                  <a:gd name="T41" fmla="*/ 20 h 54"/>
                  <a:gd name="T42" fmla="*/ 4 w 34"/>
                  <a:gd name="T43" fmla="*/ 18 h 54"/>
                  <a:gd name="T44" fmla="*/ 7 w 34"/>
                  <a:gd name="T45" fmla="*/ 16 h 54"/>
                  <a:gd name="T46" fmla="*/ 7 w 34"/>
                  <a:gd name="T47" fmla="*/ 9 h 54"/>
                  <a:gd name="T48" fmla="*/ 7 w 34"/>
                  <a:gd name="T49" fmla="*/ 2 h 54"/>
                  <a:gd name="T50" fmla="*/ 9 w 34"/>
                  <a:gd name="T51" fmla="*/ 0 h 54"/>
                  <a:gd name="T52" fmla="*/ 25 w 34"/>
                  <a:gd name="T53" fmla="*/ 2 h 54"/>
                  <a:gd name="T54" fmla="*/ 27 w 34"/>
                  <a:gd name="T55" fmla="*/ 2 h 54"/>
                  <a:gd name="T56" fmla="*/ 34 w 34"/>
                  <a:gd name="T57" fmla="*/ 4 h 54"/>
                  <a:gd name="T58" fmla="*/ 34 w 34"/>
                  <a:gd name="T59" fmla="*/ 9 h 54"/>
                  <a:gd name="T60" fmla="*/ 31 w 34"/>
                  <a:gd name="T61" fmla="*/ 13 h 54"/>
                  <a:gd name="T62" fmla="*/ 31 w 34"/>
                  <a:gd name="T63" fmla="*/ 16 h 54"/>
                  <a:gd name="T64" fmla="*/ 31 w 34"/>
                  <a:gd name="T65" fmla="*/ 18 h 54"/>
                  <a:gd name="T66" fmla="*/ 31 w 34"/>
                  <a:gd name="T67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54">
                    <a:moveTo>
                      <a:pt x="31" y="22"/>
                    </a:moveTo>
                    <a:lnTo>
                      <a:pt x="31" y="22"/>
                    </a:lnTo>
                    <a:lnTo>
                      <a:pt x="31" y="25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7" y="40"/>
                    </a:lnTo>
                    <a:lnTo>
                      <a:pt x="27" y="43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7"/>
                    </a:lnTo>
                    <a:lnTo>
                      <a:pt x="27" y="49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4" y="4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20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1" name="Freeform 541">
                <a:extLst>
                  <a:ext uri="{FF2B5EF4-FFF2-40B4-BE49-F238E27FC236}">
                    <a16:creationId xmlns:a16="http://schemas.microsoft.com/office/drawing/2014/main" id="{C65A05C7-642D-4186-B414-7A442F438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283"/>
                <a:ext cx="27" cy="27"/>
              </a:xfrm>
              <a:custGeom>
                <a:avLst/>
                <a:gdLst>
                  <a:gd name="T0" fmla="*/ 11 w 12"/>
                  <a:gd name="T1" fmla="*/ 9 h 12"/>
                  <a:gd name="T2" fmla="*/ 11 w 12"/>
                  <a:gd name="T3" fmla="*/ 9 h 12"/>
                  <a:gd name="T4" fmla="*/ 12 w 12"/>
                  <a:gd name="T5" fmla="*/ 2 h 12"/>
                  <a:gd name="T6" fmla="*/ 8 w 12"/>
                  <a:gd name="T7" fmla="*/ 1 h 12"/>
                  <a:gd name="T8" fmla="*/ 6 w 12"/>
                  <a:gd name="T9" fmla="*/ 0 h 12"/>
                  <a:gd name="T10" fmla="*/ 5 w 12"/>
                  <a:gd name="T11" fmla="*/ 0 h 12"/>
                  <a:gd name="T12" fmla="*/ 4 w 12"/>
                  <a:gd name="T13" fmla="*/ 0 h 12"/>
                  <a:gd name="T14" fmla="*/ 3 w 12"/>
                  <a:gd name="T15" fmla="*/ 0 h 12"/>
                  <a:gd name="T16" fmla="*/ 2 w 12"/>
                  <a:gd name="T17" fmla="*/ 0 h 12"/>
                  <a:gd name="T18" fmla="*/ 2 w 12"/>
                  <a:gd name="T19" fmla="*/ 0 h 12"/>
                  <a:gd name="T20" fmla="*/ 1 w 12"/>
                  <a:gd name="T21" fmla="*/ 0 h 12"/>
                  <a:gd name="T22" fmla="*/ 1 w 12"/>
                  <a:gd name="T23" fmla="*/ 1 h 12"/>
                  <a:gd name="T24" fmla="*/ 1 w 12"/>
                  <a:gd name="T25" fmla="*/ 2 h 12"/>
                  <a:gd name="T26" fmla="*/ 0 w 12"/>
                  <a:gd name="T27" fmla="*/ 3 h 12"/>
                  <a:gd name="T28" fmla="*/ 0 w 12"/>
                  <a:gd name="T29" fmla="*/ 6 h 12"/>
                  <a:gd name="T30" fmla="*/ 0 w 12"/>
                  <a:gd name="T31" fmla="*/ 6 h 12"/>
                  <a:gd name="T32" fmla="*/ 0 w 12"/>
                  <a:gd name="T33" fmla="*/ 6 h 12"/>
                  <a:gd name="T34" fmla="*/ 2 w 12"/>
                  <a:gd name="T35" fmla="*/ 11 h 12"/>
                  <a:gd name="T36" fmla="*/ 2 w 12"/>
                  <a:gd name="T37" fmla="*/ 11 h 12"/>
                  <a:gd name="T38" fmla="*/ 3 w 12"/>
                  <a:gd name="T39" fmla="*/ 11 h 12"/>
                  <a:gd name="T40" fmla="*/ 3 w 12"/>
                  <a:gd name="T41" fmla="*/ 11 h 12"/>
                  <a:gd name="T42" fmla="*/ 4 w 12"/>
                  <a:gd name="T43" fmla="*/ 11 h 12"/>
                  <a:gd name="T44" fmla="*/ 5 w 12"/>
                  <a:gd name="T45" fmla="*/ 11 h 12"/>
                  <a:gd name="T46" fmla="*/ 5 w 12"/>
                  <a:gd name="T47" fmla="*/ 11 h 12"/>
                  <a:gd name="T48" fmla="*/ 7 w 12"/>
                  <a:gd name="T49" fmla="*/ 11 h 12"/>
                  <a:gd name="T50" fmla="*/ 11 w 12"/>
                  <a:gd name="T51" fmla="*/ 12 h 12"/>
                  <a:gd name="T52" fmla="*/ 11 w 12"/>
                  <a:gd name="T5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lnTo>
                      <a:pt x="11" y="9"/>
                    </a:lnTo>
                    <a:lnTo>
                      <a:pt x="12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1" y="12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2" name="Freeform 542">
                <a:extLst>
                  <a:ext uri="{FF2B5EF4-FFF2-40B4-BE49-F238E27FC236}">
                    <a16:creationId xmlns:a16="http://schemas.microsoft.com/office/drawing/2014/main" id="{64A018D6-C093-4D70-92D7-787B6AA58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280"/>
                <a:ext cx="7" cy="16"/>
              </a:xfrm>
              <a:custGeom>
                <a:avLst/>
                <a:gdLst>
                  <a:gd name="T0" fmla="*/ 2 w 3"/>
                  <a:gd name="T1" fmla="*/ 6 h 7"/>
                  <a:gd name="T2" fmla="*/ 2 w 3"/>
                  <a:gd name="T3" fmla="*/ 6 h 7"/>
                  <a:gd name="T4" fmla="*/ 2 w 3"/>
                  <a:gd name="T5" fmla="*/ 6 h 7"/>
                  <a:gd name="T6" fmla="*/ 2 w 3"/>
                  <a:gd name="T7" fmla="*/ 5 h 7"/>
                  <a:gd name="T8" fmla="*/ 3 w 3"/>
                  <a:gd name="T9" fmla="*/ 5 h 7"/>
                  <a:gd name="T10" fmla="*/ 3 w 3"/>
                  <a:gd name="T11" fmla="*/ 4 h 7"/>
                  <a:gd name="T12" fmla="*/ 3 w 3"/>
                  <a:gd name="T13" fmla="*/ 3 h 7"/>
                  <a:gd name="T14" fmla="*/ 3 w 3"/>
                  <a:gd name="T15" fmla="*/ 3 h 7"/>
                  <a:gd name="T16" fmla="*/ 3 w 3"/>
                  <a:gd name="T17" fmla="*/ 2 h 7"/>
                  <a:gd name="T18" fmla="*/ 3 w 3"/>
                  <a:gd name="T19" fmla="*/ 2 h 7"/>
                  <a:gd name="T20" fmla="*/ 3 w 3"/>
                  <a:gd name="T21" fmla="*/ 1 h 7"/>
                  <a:gd name="T22" fmla="*/ 2 w 3"/>
                  <a:gd name="T23" fmla="*/ 0 h 7"/>
                  <a:gd name="T24" fmla="*/ 2 w 3"/>
                  <a:gd name="T25" fmla="*/ 0 h 7"/>
                  <a:gd name="T26" fmla="*/ 1 w 3"/>
                  <a:gd name="T27" fmla="*/ 0 h 7"/>
                  <a:gd name="T28" fmla="*/ 1 w 3"/>
                  <a:gd name="T29" fmla="*/ 1 h 7"/>
                  <a:gd name="T30" fmla="*/ 1 w 3"/>
                  <a:gd name="T31" fmla="*/ 2 h 7"/>
                  <a:gd name="T32" fmla="*/ 0 w 3"/>
                  <a:gd name="T33" fmla="*/ 2 h 7"/>
                  <a:gd name="T34" fmla="*/ 0 w 3"/>
                  <a:gd name="T35" fmla="*/ 5 h 7"/>
                  <a:gd name="T36" fmla="*/ 0 w 3"/>
                  <a:gd name="T37" fmla="*/ 5 h 7"/>
                  <a:gd name="T38" fmla="*/ 2 w 3"/>
                  <a:gd name="T39" fmla="*/ 7 h 7"/>
                  <a:gd name="T40" fmla="*/ 2 w 3"/>
                  <a:gd name="T41" fmla="*/ 7 h 7"/>
                  <a:gd name="T42" fmla="*/ 2 w 3"/>
                  <a:gd name="T4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7">
                    <a:moveTo>
                      <a:pt x="2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3" name="Freeform 543">
                <a:extLst>
                  <a:ext uri="{FF2B5EF4-FFF2-40B4-BE49-F238E27FC236}">
                    <a16:creationId xmlns:a16="http://schemas.microsoft.com/office/drawing/2014/main" id="{1C315589-CC6C-470E-A991-8BB4600AD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278"/>
                <a:ext cx="16" cy="12"/>
              </a:xfrm>
              <a:custGeom>
                <a:avLst/>
                <a:gdLst>
                  <a:gd name="T0" fmla="*/ 7 w 7"/>
                  <a:gd name="T1" fmla="*/ 4 h 5"/>
                  <a:gd name="T2" fmla="*/ 7 w 7"/>
                  <a:gd name="T3" fmla="*/ 4 h 5"/>
                  <a:gd name="T4" fmla="*/ 7 w 7"/>
                  <a:gd name="T5" fmla="*/ 4 h 5"/>
                  <a:gd name="T6" fmla="*/ 7 w 7"/>
                  <a:gd name="T7" fmla="*/ 2 h 5"/>
                  <a:gd name="T8" fmla="*/ 7 w 7"/>
                  <a:gd name="T9" fmla="*/ 2 h 5"/>
                  <a:gd name="T10" fmla="*/ 5 w 7"/>
                  <a:gd name="T11" fmla="*/ 2 h 5"/>
                  <a:gd name="T12" fmla="*/ 5 w 7"/>
                  <a:gd name="T13" fmla="*/ 1 h 5"/>
                  <a:gd name="T14" fmla="*/ 5 w 7"/>
                  <a:gd name="T15" fmla="*/ 1 h 5"/>
                  <a:gd name="T16" fmla="*/ 3 w 7"/>
                  <a:gd name="T17" fmla="*/ 0 h 5"/>
                  <a:gd name="T18" fmla="*/ 3 w 7"/>
                  <a:gd name="T19" fmla="*/ 0 h 5"/>
                  <a:gd name="T20" fmla="*/ 2 w 7"/>
                  <a:gd name="T21" fmla="*/ 0 h 5"/>
                  <a:gd name="T22" fmla="*/ 0 w 7"/>
                  <a:gd name="T23" fmla="*/ 0 h 5"/>
                  <a:gd name="T24" fmla="*/ 0 w 7"/>
                  <a:gd name="T25" fmla="*/ 3 h 5"/>
                  <a:gd name="T26" fmla="*/ 0 w 7"/>
                  <a:gd name="T27" fmla="*/ 3 h 5"/>
                  <a:gd name="T28" fmla="*/ 7 w 7"/>
                  <a:gd name="T29" fmla="*/ 5 h 5"/>
                  <a:gd name="T30" fmla="*/ 7 w 7"/>
                  <a:gd name="T31" fmla="*/ 5 h 5"/>
                  <a:gd name="T32" fmla="*/ 7 w 7"/>
                  <a:gd name="T3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5">
                    <a:moveTo>
                      <a:pt x="7" y="4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4" name="Freeform 544">
                <a:extLst>
                  <a:ext uri="{FF2B5EF4-FFF2-40B4-BE49-F238E27FC236}">
                    <a16:creationId xmlns:a16="http://schemas.microsoft.com/office/drawing/2014/main" id="{53D24143-A03B-4F89-A6FA-2C5F45B388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27" y="2368"/>
                <a:ext cx="22" cy="7"/>
              </a:xfrm>
              <a:custGeom>
                <a:avLst/>
                <a:gdLst>
                  <a:gd name="T0" fmla="*/ 6 w 10"/>
                  <a:gd name="T1" fmla="*/ 1 h 3"/>
                  <a:gd name="T2" fmla="*/ 6 w 10"/>
                  <a:gd name="T3" fmla="*/ 1 h 3"/>
                  <a:gd name="T4" fmla="*/ 6 w 10"/>
                  <a:gd name="T5" fmla="*/ 0 h 3"/>
                  <a:gd name="T6" fmla="*/ 6 w 10"/>
                  <a:gd name="T7" fmla="*/ 0 h 3"/>
                  <a:gd name="T8" fmla="*/ 6 w 10"/>
                  <a:gd name="T9" fmla="*/ 0 h 3"/>
                  <a:gd name="T10" fmla="*/ 6 w 10"/>
                  <a:gd name="T11" fmla="*/ 0 h 3"/>
                  <a:gd name="T12" fmla="*/ 6 w 10"/>
                  <a:gd name="T13" fmla="*/ 0 h 3"/>
                  <a:gd name="T14" fmla="*/ 5 w 10"/>
                  <a:gd name="T15" fmla="*/ 0 h 3"/>
                  <a:gd name="T16" fmla="*/ 1 w 10"/>
                  <a:gd name="T17" fmla="*/ 0 h 3"/>
                  <a:gd name="T18" fmla="*/ 1 w 10"/>
                  <a:gd name="T19" fmla="*/ 0 h 3"/>
                  <a:gd name="T20" fmla="*/ 1 w 10"/>
                  <a:gd name="T21" fmla="*/ 0 h 3"/>
                  <a:gd name="T22" fmla="*/ 1 w 10"/>
                  <a:gd name="T23" fmla="*/ 0 h 3"/>
                  <a:gd name="T24" fmla="*/ 1 w 10"/>
                  <a:gd name="T25" fmla="*/ 0 h 3"/>
                  <a:gd name="T26" fmla="*/ 0 w 10"/>
                  <a:gd name="T27" fmla="*/ 0 h 3"/>
                  <a:gd name="T28" fmla="*/ 0 w 10"/>
                  <a:gd name="T29" fmla="*/ 0 h 3"/>
                  <a:gd name="T30" fmla="*/ 0 w 10"/>
                  <a:gd name="T31" fmla="*/ 0 h 3"/>
                  <a:gd name="T32" fmla="*/ 0 w 10"/>
                  <a:gd name="T33" fmla="*/ 0 h 3"/>
                  <a:gd name="T34" fmla="*/ 0 w 10"/>
                  <a:gd name="T35" fmla="*/ 2 h 3"/>
                  <a:gd name="T36" fmla="*/ 0 w 10"/>
                  <a:gd name="T37" fmla="*/ 2 h 3"/>
                  <a:gd name="T38" fmla="*/ 0 w 10"/>
                  <a:gd name="T39" fmla="*/ 2 h 3"/>
                  <a:gd name="T40" fmla="*/ 0 w 10"/>
                  <a:gd name="T41" fmla="*/ 2 h 3"/>
                  <a:gd name="T42" fmla="*/ 1 w 10"/>
                  <a:gd name="T43" fmla="*/ 2 h 3"/>
                  <a:gd name="T44" fmla="*/ 1 w 10"/>
                  <a:gd name="T45" fmla="*/ 2 h 3"/>
                  <a:gd name="T46" fmla="*/ 1 w 10"/>
                  <a:gd name="T47" fmla="*/ 2 h 3"/>
                  <a:gd name="T48" fmla="*/ 1 w 10"/>
                  <a:gd name="T49" fmla="*/ 2 h 3"/>
                  <a:gd name="T50" fmla="*/ 1 w 10"/>
                  <a:gd name="T51" fmla="*/ 2 h 3"/>
                  <a:gd name="T52" fmla="*/ 1 w 10"/>
                  <a:gd name="T53" fmla="*/ 2 h 3"/>
                  <a:gd name="T54" fmla="*/ 1 w 10"/>
                  <a:gd name="T55" fmla="*/ 2 h 3"/>
                  <a:gd name="T56" fmla="*/ 1 w 10"/>
                  <a:gd name="T57" fmla="*/ 3 h 3"/>
                  <a:gd name="T58" fmla="*/ 1 w 10"/>
                  <a:gd name="T59" fmla="*/ 3 h 3"/>
                  <a:gd name="T60" fmla="*/ 6 w 10"/>
                  <a:gd name="T61" fmla="*/ 2 h 3"/>
                  <a:gd name="T62" fmla="*/ 6 w 10"/>
                  <a:gd name="T63" fmla="*/ 2 h 3"/>
                  <a:gd name="T64" fmla="*/ 6 w 10"/>
                  <a:gd name="T65" fmla="*/ 1 h 3"/>
                  <a:gd name="T66" fmla="*/ 10 w 10"/>
                  <a:gd name="T67" fmla="*/ 2 h 3"/>
                  <a:gd name="T68" fmla="*/ 10 w 10"/>
                  <a:gd name="T69" fmla="*/ 2 h 3"/>
                  <a:gd name="T70" fmla="*/ 10 w 10"/>
                  <a:gd name="T71" fmla="*/ 2 h 3"/>
                  <a:gd name="T72" fmla="*/ 10 w 10"/>
                  <a:gd name="T73" fmla="*/ 2 h 3"/>
                  <a:gd name="T74" fmla="*/ 10 w 10"/>
                  <a:gd name="T75" fmla="*/ 2 h 3"/>
                  <a:gd name="T76" fmla="*/ 10 w 10"/>
                  <a:gd name="T77" fmla="*/ 2 h 3"/>
                  <a:gd name="T78" fmla="*/ 10 w 10"/>
                  <a:gd name="T79" fmla="*/ 2 h 3"/>
                  <a:gd name="T80" fmla="*/ 10 w 10"/>
                  <a:gd name="T81" fmla="*/ 2 h 3"/>
                  <a:gd name="T82" fmla="*/ 10 w 10"/>
                  <a:gd name="T83" fmla="*/ 2 h 3"/>
                  <a:gd name="T84" fmla="*/ 9 w 10"/>
                  <a:gd name="T85" fmla="*/ 2 h 3"/>
                  <a:gd name="T86" fmla="*/ 9 w 10"/>
                  <a:gd name="T87" fmla="*/ 2 h 3"/>
                  <a:gd name="T88" fmla="*/ 9 w 10"/>
                  <a:gd name="T89" fmla="*/ 2 h 3"/>
                  <a:gd name="T90" fmla="*/ 9 w 10"/>
                  <a:gd name="T91" fmla="*/ 2 h 3"/>
                  <a:gd name="T92" fmla="*/ 10 w 10"/>
                  <a:gd name="T93" fmla="*/ 2 h 3"/>
                  <a:gd name="T94" fmla="*/ 10 w 10"/>
                  <a:gd name="T95" fmla="*/ 2 h 3"/>
                  <a:gd name="T96" fmla="*/ 10 w 10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3">
                    <a:moveTo>
                      <a:pt x="6" y="1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5" name="Freeform 545">
                <a:extLst>
                  <a:ext uri="{FF2B5EF4-FFF2-40B4-BE49-F238E27FC236}">
                    <a16:creationId xmlns:a16="http://schemas.microsoft.com/office/drawing/2014/main" id="{CAC4BFCB-918F-422E-AD8D-2F226CFF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364"/>
                <a:ext cx="12" cy="9"/>
              </a:xfrm>
              <a:custGeom>
                <a:avLst/>
                <a:gdLst>
                  <a:gd name="T0" fmla="*/ 9 w 12"/>
                  <a:gd name="T1" fmla="*/ 7 h 9"/>
                  <a:gd name="T2" fmla="*/ 9 w 12"/>
                  <a:gd name="T3" fmla="*/ 7 h 9"/>
                  <a:gd name="T4" fmla="*/ 9 w 12"/>
                  <a:gd name="T5" fmla="*/ 9 h 9"/>
                  <a:gd name="T6" fmla="*/ 9 w 12"/>
                  <a:gd name="T7" fmla="*/ 9 h 9"/>
                  <a:gd name="T8" fmla="*/ 9 w 12"/>
                  <a:gd name="T9" fmla="*/ 9 h 9"/>
                  <a:gd name="T10" fmla="*/ 3 w 12"/>
                  <a:gd name="T11" fmla="*/ 9 h 9"/>
                  <a:gd name="T12" fmla="*/ 3 w 12"/>
                  <a:gd name="T13" fmla="*/ 9 h 9"/>
                  <a:gd name="T14" fmla="*/ 3 w 12"/>
                  <a:gd name="T15" fmla="*/ 9 h 9"/>
                  <a:gd name="T16" fmla="*/ 3 w 12"/>
                  <a:gd name="T17" fmla="*/ 9 h 9"/>
                  <a:gd name="T18" fmla="*/ 3 w 12"/>
                  <a:gd name="T19" fmla="*/ 7 h 9"/>
                  <a:gd name="T20" fmla="*/ 0 w 12"/>
                  <a:gd name="T21" fmla="*/ 7 h 9"/>
                  <a:gd name="T22" fmla="*/ 0 w 12"/>
                  <a:gd name="T23" fmla="*/ 7 h 9"/>
                  <a:gd name="T24" fmla="*/ 0 w 12"/>
                  <a:gd name="T25" fmla="*/ 7 h 9"/>
                  <a:gd name="T26" fmla="*/ 0 w 12"/>
                  <a:gd name="T27" fmla="*/ 7 h 9"/>
                  <a:gd name="T28" fmla="*/ 0 w 12"/>
                  <a:gd name="T29" fmla="*/ 7 h 9"/>
                  <a:gd name="T30" fmla="*/ 0 w 12"/>
                  <a:gd name="T31" fmla="*/ 2 h 9"/>
                  <a:gd name="T32" fmla="*/ 0 w 12"/>
                  <a:gd name="T33" fmla="*/ 2 h 9"/>
                  <a:gd name="T34" fmla="*/ 0 w 12"/>
                  <a:gd name="T35" fmla="*/ 2 h 9"/>
                  <a:gd name="T36" fmla="*/ 0 w 12"/>
                  <a:gd name="T37" fmla="*/ 2 h 9"/>
                  <a:gd name="T38" fmla="*/ 0 w 12"/>
                  <a:gd name="T39" fmla="*/ 0 h 9"/>
                  <a:gd name="T40" fmla="*/ 0 w 12"/>
                  <a:gd name="T41" fmla="*/ 0 h 9"/>
                  <a:gd name="T42" fmla="*/ 0 w 12"/>
                  <a:gd name="T43" fmla="*/ 0 h 9"/>
                  <a:gd name="T44" fmla="*/ 9 w 12"/>
                  <a:gd name="T45" fmla="*/ 0 h 9"/>
                  <a:gd name="T46" fmla="*/ 9 w 12"/>
                  <a:gd name="T47" fmla="*/ 2 h 9"/>
                  <a:gd name="T48" fmla="*/ 9 w 12"/>
                  <a:gd name="T49" fmla="*/ 2 h 9"/>
                  <a:gd name="T50" fmla="*/ 12 w 12"/>
                  <a:gd name="T51" fmla="*/ 2 h 9"/>
                  <a:gd name="T52" fmla="*/ 12 w 12"/>
                  <a:gd name="T53" fmla="*/ 2 h 9"/>
                  <a:gd name="T54" fmla="*/ 12 w 12"/>
                  <a:gd name="T55" fmla="*/ 7 h 9"/>
                  <a:gd name="T56" fmla="*/ 12 w 12"/>
                  <a:gd name="T57" fmla="*/ 7 h 9"/>
                  <a:gd name="T58" fmla="*/ 9 w 12"/>
                  <a:gd name="T59" fmla="*/ 7 h 9"/>
                  <a:gd name="T60" fmla="*/ 9 w 12"/>
                  <a:gd name="T61" fmla="*/ 7 h 9"/>
                  <a:gd name="T62" fmla="*/ 9 w 12"/>
                  <a:gd name="T6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6" name="Freeform 546">
                <a:extLst>
                  <a:ext uri="{FF2B5EF4-FFF2-40B4-BE49-F238E27FC236}">
                    <a16:creationId xmlns:a16="http://schemas.microsoft.com/office/drawing/2014/main" id="{5866125E-DEF2-49FA-85B6-CEDBE7EC1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364"/>
                <a:ext cx="11" cy="4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0 w 11"/>
                  <a:gd name="T5" fmla="*/ 4 h 4"/>
                  <a:gd name="T6" fmla="*/ 0 w 11"/>
                  <a:gd name="T7" fmla="*/ 4 h 4"/>
                  <a:gd name="T8" fmla="*/ 0 w 11"/>
                  <a:gd name="T9" fmla="*/ 4 h 4"/>
                  <a:gd name="T10" fmla="*/ 0 w 11"/>
                  <a:gd name="T11" fmla="*/ 4 h 4"/>
                  <a:gd name="T12" fmla="*/ 0 w 11"/>
                  <a:gd name="T13" fmla="*/ 2 h 4"/>
                  <a:gd name="T14" fmla="*/ 0 w 11"/>
                  <a:gd name="T15" fmla="*/ 2 h 4"/>
                  <a:gd name="T16" fmla="*/ 0 w 11"/>
                  <a:gd name="T17" fmla="*/ 2 h 4"/>
                  <a:gd name="T18" fmla="*/ 0 w 11"/>
                  <a:gd name="T19" fmla="*/ 2 h 4"/>
                  <a:gd name="T20" fmla="*/ 0 w 11"/>
                  <a:gd name="T21" fmla="*/ 0 h 4"/>
                  <a:gd name="T22" fmla="*/ 0 w 11"/>
                  <a:gd name="T23" fmla="*/ 0 h 4"/>
                  <a:gd name="T24" fmla="*/ 0 w 11"/>
                  <a:gd name="T25" fmla="*/ 0 h 4"/>
                  <a:gd name="T26" fmla="*/ 0 w 11"/>
                  <a:gd name="T27" fmla="*/ 0 h 4"/>
                  <a:gd name="T28" fmla="*/ 0 w 11"/>
                  <a:gd name="T29" fmla="*/ 0 h 4"/>
                  <a:gd name="T30" fmla="*/ 0 w 11"/>
                  <a:gd name="T31" fmla="*/ 0 h 4"/>
                  <a:gd name="T32" fmla="*/ 0 w 11"/>
                  <a:gd name="T33" fmla="*/ 0 h 4"/>
                  <a:gd name="T34" fmla="*/ 0 w 11"/>
                  <a:gd name="T35" fmla="*/ 0 h 4"/>
                  <a:gd name="T36" fmla="*/ 0 w 11"/>
                  <a:gd name="T37" fmla="*/ 0 h 4"/>
                  <a:gd name="T38" fmla="*/ 11 w 11"/>
                  <a:gd name="T39" fmla="*/ 0 h 4"/>
                  <a:gd name="T40" fmla="*/ 11 w 11"/>
                  <a:gd name="T41" fmla="*/ 0 h 4"/>
                  <a:gd name="T42" fmla="*/ 11 w 11"/>
                  <a:gd name="T43" fmla="*/ 0 h 4"/>
                  <a:gd name="T44" fmla="*/ 11 w 11"/>
                  <a:gd name="T45" fmla="*/ 0 h 4"/>
                  <a:gd name="T46" fmla="*/ 11 w 11"/>
                  <a:gd name="T47" fmla="*/ 0 h 4"/>
                  <a:gd name="T48" fmla="*/ 11 w 11"/>
                  <a:gd name="T49" fmla="*/ 0 h 4"/>
                  <a:gd name="T50" fmla="*/ 11 w 11"/>
                  <a:gd name="T51" fmla="*/ 0 h 4"/>
                  <a:gd name="T52" fmla="*/ 11 w 11"/>
                  <a:gd name="T53" fmla="*/ 0 h 4"/>
                  <a:gd name="T54" fmla="*/ 11 w 11"/>
                  <a:gd name="T55" fmla="*/ 0 h 4"/>
                  <a:gd name="T56" fmla="*/ 11 w 11"/>
                  <a:gd name="T57" fmla="*/ 2 h 4"/>
                  <a:gd name="T58" fmla="*/ 11 w 11"/>
                  <a:gd name="T59" fmla="*/ 2 h 4"/>
                  <a:gd name="T60" fmla="*/ 11 w 11"/>
                  <a:gd name="T61" fmla="*/ 2 h 4"/>
                  <a:gd name="T62" fmla="*/ 11 w 11"/>
                  <a:gd name="T63" fmla="*/ 2 h 4"/>
                  <a:gd name="T64" fmla="*/ 11 w 11"/>
                  <a:gd name="T65" fmla="*/ 4 h 4"/>
                  <a:gd name="T66" fmla="*/ 11 w 11"/>
                  <a:gd name="T67" fmla="*/ 4 h 4"/>
                  <a:gd name="T68" fmla="*/ 11 w 11"/>
                  <a:gd name="T69" fmla="*/ 4 h 4"/>
                  <a:gd name="T70" fmla="*/ 11 w 11"/>
                  <a:gd name="T71" fmla="*/ 4 h 4"/>
                  <a:gd name="T72" fmla="*/ 11 w 11"/>
                  <a:gd name="T73" fmla="*/ 4 h 4"/>
                  <a:gd name="T74" fmla="*/ 11 w 11"/>
                  <a:gd name="T7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7" name="Freeform 547">
                <a:extLst>
                  <a:ext uri="{FF2B5EF4-FFF2-40B4-BE49-F238E27FC236}">
                    <a16:creationId xmlns:a16="http://schemas.microsoft.com/office/drawing/2014/main" id="{0074E0C1-AB60-434A-9B31-8E8330AC0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357"/>
                <a:ext cx="11" cy="7"/>
              </a:xfrm>
              <a:custGeom>
                <a:avLst/>
                <a:gdLst>
                  <a:gd name="T0" fmla="*/ 9 w 11"/>
                  <a:gd name="T1" fmla="*/ 0 h 7"/>
                  <a:gd name="T2" fmla="*/ 9 w 11"/>
                  <a:gd name="T3" fmla="*/ 0 h 7"/>
                  <a:gd name="T4" fmla="*/ 11 w 11"/>
                  <a:gd name="T5" fmla="*/ 0 h 7"/>
                  <a:gd name="T6" fmla="*/ 11 w 11"/>
                  <a:gd name="T7" fmla="*/ 0 h 7"/>
                  <a:gd name="T8" fmla="*/ 11 w 11"/>
                  <a:gd name="T9" fmla="*/ 0 h 7"/>
                  <a:gd name="T10" fmla="*/ 11 w 11"/>
                  <a:gd name="T11" fmla="*/ 0 h 7"/>
                  <a:gd name="T12" fmla="*/ 11 w 11"/>
                  <a:gd name="T13" fmla="*/ 0 h 7"/>
                  <a:gd name="T14" fmla="*/ 11 w 11"/>
                  <a:gd name="T15" fmla="*/ 0 h 7"/>
                  <a:gd name="T16" fmla="*/ 11 w 11"/>
                  <a:gd name="T17" fmla="*/ 0 h 7"/>
                  <a:gd name="T18" fmla="*/ 11 w 11"/>
                  <a:gd name="T19" fmla="*/ 7 h 7"/>
                  <a:gd name="T20" fmla="*/ 11 w 11"/>
                  <a:gd name="T21" fmla="*/ 7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7 h 7"/>
                  <a:gd name="T28" fmla="*/ 11 w 11"/>
                  <a:gd name="T29" fmla="*/ 7 h 7"/>
                  <a:gd name="T30" fmla="*/ 11 w 11"/>
                  <a:gd name="T31" fmla="*/ 7 h 7"/>
                  <a:gd name="T32" fmla="*/ 11 w 11"/>
                  <a:gd name="T33" fmla="*/ 7 h 7"/>
                  <a:gd name="T34" fmla="*/ 11 w 11"/>
                  <a:gd name="T35" fmla="*/ 7 h 7"/>
                  <a:gd name="T36" fmla="*/ 0 w 11"/>
                  <a:gd name="T37" fmla="*/ 7 h 7"/>
                  <a:gd name="T38" fmla="*/ 0 w 11"/>
                  <a:gd name="T39" fmla="*/ 7 h 7"/>
                  <a:gd name="T40" fmla="*/ 0 w 11"/>
                  <a:gd name="T41" fmla="*/ 7 h 7"/>
                  <a:gd name="T42" fmla="*/ 0 w 11"/>
                  <a:gd name="T43" fmla="*/ 7 h 7"/>
                  <a:gd name="T44" fmla="*/ 0 w 11"/>
                  <a:gd name="T45" fmla="*/ 7 h 7"/>
                  <a:gd name="T46" fmla="*/ 0 w 11"/>
                  <a:gd name="T47" fmla="*/ 7 h 7"/>
                  <a:gd name="T48" fmla="*/ 0 w 11"/>
                  <a:gd name="T49" fmla="*/ 0 h 7"/>
                  <a:gd name="T50" fmla="*/ 0 w 11"/>
                  <a:gd name="T51" fmla="*/ 0 h 7"/>
                  <a:gd name="T52" fmla="*/ 0 w 11"/>
                  <a:gd name="T53" fmla="*/ 0 h 7"/>
                  <a:gd name="T54" fmla="*/ 0 w 11"/>
                  <a:gd name="T55" fmla="*/ 0 h 7"/>
                  <a:gd name="T56" fmla="*/ 0 w 11"/>
                  <a:gd name="T57" fmla="*/ 0 h 7"/>
                  <a:gd name="T58" fmla="*/ 0 w 11"/>
                  <a:gd name="T59" fmla="*/ 0 h 7"/>
                  <a:gd name="T60" fmla="*/ 2 w 11"/>
                  <a:gd name="T61" fmla="*/ 0 h 7"/>
                  <a:gd name="T62" fmla="*/ 2 w 11"/>
                  <a:gd name="T63" fmla="*/ 0 h 7"/>
                  <a:gd name="T64" fmla="*/ 2 w 11"/>
                  <a:gd name="T65" fmla="*/ 0 h 7"/>
                  <a:gd name="T66" fmla="*/ 2 w 11"/>
                  <a:gd name="T67" fmla="*/ 0 h 7"/>
                  <a:gd name="T68" fmla="*/ 9 w 11"/>
                  <a:gd name="T69" fmla="*/ 0 h 7"/>
                  <a:gd name="T70" fmla="*/ 9 w 11"/>
                  <a:gd name="T71" fmla="*/ 0 h 7"/>
                  <a:gd name="T72" fmla="*/ 9 w 11"/>
                  <a:gd name="T73" fmla="*/ 0 h 7"/>
                  <a:gd name="T74" fmla="*/ 9 w 11"/>
                  <a:gd name="T75" fmla="*/ 0 h 7"/>
                  <a:gd name="T76" fmla="*/ 9 w 11"/>
                  <a:gd name="T7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" h="7">
                    <a:moveTo>
                      <a:pt x="9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8" name="Freeform 548">
                <a:extLst>
                  <a:ext uri="{FF2B5EF4-FFF2-40B4-BE49-F238E27FC236}">
                    <a16:creationId xmlns:a16="http://schemas.microsoft.com/office/drawing/2014/main" id="{E06ED2F5-944D-46C5-A7A2-55C7F663A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46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11 w 11"/>
                  <a:gd name="T3" fmla="*/ 4 h 4"/>
                  <a:gd name="T4" fmla="*/ 7 w 11"/>
                  <a:gd name="T5" fmla="*/ 4 h 4"/>
                  <a:gd name="T6" fmla="*/ 7 w 11"/>
                  <a:gd name="T7" fmla="*/ 4 h 4"/>
                  <a:gd name="T8" fmla="*/ 0 w 11"/>
                  <a:gd name="T9" fmla="*/ 4 h 4"/>
                  <a:gd name="T10" fmla="*/ 0 w 11"/>
                  <a:gd name="T11" fmla="*/ 4 h 4"/>
                  <a:gd name="T12" fmla="*/ 0 w 11"/>
                  <a:gd name="T13" fmla="*/ 4 h 4"/>
                  <a:gd name="T14" fmla="*/ 0 w 11"/>
                  <a:gd name="T15" fmla="*/ 4 h 4"/>
                  <a:gd name="T16" fmla="*/ 0 w 11"/>
                  <a:gd name="T17" fmla="*/ 0 h 4"/>
                  <a:gd name="T18" fmla="*/ 2 w 11"/>
                  <a:gd name="T19" fmla="*/ 0 h 4"/>
                  <a:gd name="T20" fmla="*/ 11 w 1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11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9" name="Freeform 549">
                <a:extLst>
                  <a:ext uri="{FF2B5EF4-FFF2-40B4-BE49-F238E27FC236}">
                    <a16:creationId xmlns:a16="http://schemas.microsoft.com/office/drawing/2014/main" id="{E52E0648-A956-4D2D-A2CB-268013CCB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468"/>
                <a:ext cx="18" cy="29"/>
              </a:xfrm>
              <a:custGeom>
                <a:avLst/>
                <a:gdLst>
                  <a:gd name="T0" fmla="*/ 18 w 18"/>
                  <a:gd name="T1" fmla="*/ 4 h 29"/>
                  <a:gd name="T2" fmla="*/ 13 w 18"/>
                  <a:gd name="T3" fmla="*/ 4 h 29"/>
                  <a:gd name="T4" fmla="*/ 11 w 18"/>
                  <a:gd name="T5" fmla="*/ 4 h 29"/>
                  <a:gd name="T6" fmla="*/ 7 w 18"/>
                  <a:gd name="T7" fmla="*/ 4 h 29"/>
                  <a:gd name="T8" fmla="*/ 4 w 18"/>
                  <a:gd name="T9" fmla="*/ 4 h 29"/>
                  <a:gd name="T10" fmla="*/ 4 w 18"/>
                  <a:gd name="T11" fmla="*/ 9 h 29"/>
                  <a:gd name="T12" fmla="*/ 4 w 18"/>
                  <a:gd name="T13" fmla="*/ 9 h 29"/>
                  <a:gd name="T14" fmla="*/ 4 w 18"/>
                  <a:gd name="T15" fmla="*/ 9 h 29"/>
                  <a:gd name="T16" fmla="*/ 4 w 18"/>
                  <a:gd name="T17" fmla="*/ 11 h 29"/>
                  <a:gd name="T18" fmla="*/ 4 w 18"/>
                  <a:gd name="T19" fmla="*/ 15 h 29"/>
                  <a:gd name="T20" fmla="*/ 4 w 18"/>
                  <a:gd name="T21" fmla="*/ 15 h 29"/>
                  <a:gd name="T22" fmla="*/ 4 w 18"/>
                  <a:gd name="T23" fmla="*/ 18 h 29"/>
                  <a:gd name="T24" fmla="*/ 4 w 18"/>
                  <a:gd name="T25" fmla="*/ 20 h 29"/>
                  <a:gd name="T26" fmla="*/ 7 w 18"/>
                  <a:gd name="T27" fmla="*/ 20 h 29"/>
                  <a:gd name="T28" fmla="*/ 7 w 18"/>
                  <a:gd name="T29" fmla="*/ 22 h 29"/>
                  <a:gd name="T30" fmla="*/ 4 w 18"/>
                  <a:gd name="T31" fmla="*/ 24 h 29"/>
                  <a:gd name="T32" fmla="*/ 4 w 18"/>
                  <a:gd name="T33" fmla="*/ 27 h 29"/>
                  <a:gd name="T34" fmla="*/ 4 w 18"/>
                  <a:gd name="T35" fmla="*/ 29 h 29"/>
                  <a:gd name="T36" fmla="*/ 2 w 18"/>
                  <a:gd name="T37" fmla="*/ 27 h 29"/>
                  <a:gd name="T38" fmla="*/ 0 w 18"/>
                  <a:gd name="T39" fmla="*/ 27 h 29"/>
                  <a:gd name="T40" fmla="*/ 0 w 18"/>
                  <a:gd name="T41" fmla="*/ 22 h 29"/>
                  <a:gd name="T42" fmla="*/ 0 w 18"/>
                  <a:gd name="T43" fmla="*/ 18 h 29"/>
                  <a:gd name="T44" fmla="*/ 0 w 18"/>
                  <a:gd name="T45" fmla="*/ 15 h 29"/>
                  <a:gd name="T46" fmla="*/ 0 w 18"/>
                  <a:gd name="T47" fmla="*/ 9 h 29"/>
                  <a:gd name="T48" fmla="*/ 0 w 18"/>
                  <a:gd name="T49" fmla="*/ 9 h 29"/>
                  <a:gd name="T50" fmla="*/ 0 w 18"/>
                  <a:gd name="T51" fmla="*/ 6 h 29"/>
                  <a:gd name="T52" fmla="*/ 0 w 18"/>
                  <a:gd name="T53" fmla="*/ 4 h 29"/>
                  <a:gd name="T54" fmla="*/ 0 w 18"/>
                  <a:gd name="T55" fmla="*/ 0 h 29"/>
                  <a:gd name="T56" fmla="*/ 4 w 18"/>
                  <a:gd name="T57" fmla="*/ 0 h 29"/>
                  <a:gd name="T58" fmla="*/ 4 w 18"/>
                  <a:gd name="T59" fmla="*/ 0 h 29"/>
                  <a:gd name="T60" fmla="*/ 4 w 18"/>
                  <a:gd name="T61" fmla="*/ 0 h 29"/>
                  <a:gd name="T62" fmla="*/ 9 w 18"/>
                  <a:gd name="T63" fmla="*/ 0 h 29"/>
                  <a:gd name="T64" fmla="*/ 11 w 18"/>
                  <a:gd name="T65" fmla="*/ 0 h 29"/>
                  <a:gd name="T66" fmla="*/ 13 w 18"/>
                  <a:gd name="T67" fmla="*/ 0 h 29"/>
                  <a:gd name="T68" fmla="*/ 18 w 18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9">
                    <a:moveTo>
                      <a:pt x="18" y="0"/>
                    </a:moveTo>
                    <a:lnTo>
                      <a:pt x="18" y="4"/>
                    </a:lnTo>
                    <a:lnTo>
                      <a:pt x="18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0" name="Freeform 550">
                <a:extLst>
                  <a:ext uri="{FF2B5EF4-FFF2-40B4-BE49-F238E27FC236}">
                    <a16:creationId xmlns:a16="http://schemas.microsoft.com/office/drawing/2014/main" id="{C3F4C576-FDAE-4BDC-8B83-9DE7C4F5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447"/>
                <a:ext cx="18" cy="18"/>
              </a:xfrm>
              <a:custGeom>
                <a:avLst/>
                <a:gdLst>
                  <a:gd name="T0" fmla="*/ 18 w 18"/>
                  <a:gd name="T1" fmla="*/ 0 h 18"/>
                  <a:gd name="T2" fmla="*/ 18 w 18"/>
                  <a:gd name="T3" fmla="*/ 3 h 18"/>
                  <a:gd name="T4" fmla="*/ 18 w 18"/>
                  <a:gd name="T5" fmla="*/ 5 h 18"/>
                  <a:gd name="T6" fmla="*/ 18 w 18"/>
                  <a:gd name="T7" fmla="*/ 7 h 18"/>
                  <a:gd name="T8" fmla="*/ 18 w 18"/>
                  <a:gd name="T9" fmla="*/ 7 h 18"/>
                  <a:gd name="T10" fmla="*/ 18 w 18"/>
                  <a:gd name="T11" fmla="*/ 9 h 18"/>
                  <a:gd name="T12" fmla="*/ 18 w 18"/>
                  <a:gd name="T13" fmla="*/ 12 h 18"/>
                  <a:gd name="T14" fmla="*/ 18 w 18"/>
                  <a:gd name="T15" fmla="*/ 14 h 18"/>
                  <a:gd name="T16" fmla="*/ 18 w 18"/>
                  <a:gd name="T17" fmla="*/ 16 h 18"/>
                  <a:gd name="T18" fmla="*/ 18 w 18"/>
                  <a:gd name="T19" fmla="*/ 18 h 18"/>
                  <a:gd name="T20" fmla="*/ 16 w 18"/>
                  <a:gd name="T21" fmla="*/ 18 h 18"/>
                  <a:gd name="T22" fmla="*/ 11 w 18"/>
                  <a:gd name="T23" fmla="*/ 18 h 18"/>
                  <a:gd name="T24" fmla="*/ 9 w 18"/>
                  <a:gd name="T25" fmla="*/ 18 h 18"/>
                  <a:gd name="T26" fmla="*/ 9 w 18"/>
                  <a:gd name="T27" fmla="*/ 18 h 18"/>
                  <a:gd name="T28" fmla="*/ 4 w 18"/>
                  <a:gd name="T29" fmla="*/ 18 h 18"/>
                  <a:gd name="T30" fmla="*/ 4 w 18"/>
                  <a:gd name="T31" fmla="*/ 18 h 18"/>
                  <a:gd name="T32" fmla="*/ 2 w 18"/>
                  <a:gd name="T33" fmla="*/ 18 h 18"/>
                  <a:gd name="T34" fmla="*/ 0 w 18"/>
                  <a:gd name="T35" fmla="*/ 18 h 18"/>
                  <a:gd name="T36" fmla="*/ 0 w 18"/>
                  <a:gd name="T37" fmla="*/ 16 h 18"/>
                  <a:gd name="T38" fmla="*/ 0 w 18"/>
                  <a:gd name="T39" fmla="*/ 16 h 18"/>
                  <a:gd name="T40" fmla="*/ 0 w 18"/>
                  <a:gd name="T41" fmla="*/ 14 h 18"/>
                  <a:gd name="T42" fmla="*/ 0 w 18"/>
                  <a:gd name="T43" fmla="*/ 12 h 18"/>
                  <a:gd name="T44" fmla="*/ 0 w 18"/>
                  <a:gd name="T45" fmla="*/ 9 h 18"/>
                  <a:gd name="T46" fmla="*/ 0 w 18"/>
                  <a:gd name="T47" fmla="*/ 9 h 18"/>
                  <a:gd name="T48" fmla="*/ 0 w 18"/>
                  <a:gd name="T49" fmla="*/ 7 h 18"/>
                  <a:gd name="T50" fmla="*/ 0 w 18"/>
                  <a:gd name="T51" fmla="*/ 5 h 18"/>
                  <a:gd name="T52" fmla="*/ 0 w 18"/>
                  <a:gd name="T53" fmla="*/ 3 h 18"/>
                  <a:gd name="T54" fmla="*/ 0 w 18"/>
                  <a:gd name="T55" fmla="*/ 3 h 18"/>
                  <a:gd name="T56" fmla="*/ 0 w 18"/>
                  <a:gd name="T57" fmla="*/ 0 h 18"/>
                  <a:gd name="T58" fmla="*/ 2 w 18"/>
                  <a:gd name="T59" fmla="*/ 0 h 18"/>
                  <a:gd name="T60" fmla="*/ 7 w 18"/>
                  <a:gd name="T61" fmla="*/ 0 h 18"/>
                  <a:gd name="T62" fmla="*/ 9 w 18"/>
                  <a:gd name="T63" fmla="*/ 0 h 18"/>
                  <a:gd name="T64" fmla="*/ 9 w 18"/>
                  <a:gd name="T65" fmla="*/ 0 h 18"/>
                  <a:gd name="T66" fmla="*/ 13 w 18"/>
                  <a:gd name="T67" fmla="*/ 0 h 18"/>
                  <a:gd name="T68" fmla="*/ 16 w 18"/>
                  <a:gd name="T69" fmla="*/ 0 h 18"/>
                  <a:gd name="T70" fmla="*/ 18 w 18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18" y="3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1" name="Freeform 551">
                <a:extLst>
                  <a:ext uri="{FF2B5EF4-FFF2-40B4-BE49-F238E27FC236}">
                    <a16:creationId xmlns:a16="http://schemas.microsoft.com/office/drawing/2014/main" id="{D3CB6452-5788-4D9A-A79A-CEE2B99D9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447"/>
                <a:ext cx="13" cy="16"/>
              </a:xfrm>
              <a:custGeom>
                <a:avLst/>
                <a:gdLst>
                  <a:gd name="T0" fmla="*/ 11 w 13"/>
                  <a:gd name="T1" fmla="*/ 0 h 16"/>
                  <a:gd name="T2" fmla="*/ 11 w 13"/>
                  <a:gd name="T3" fmla="*/ 3 h 16"/>
                  <a:gd name="T4" fmla="*/ 11 w 13"/>
                  <a:gd name="T5" fmla="*/ 3 h 16"/>
                  <a:gd name="T6" fmla="*/ 11 w 13"/>
                  <a:gd name="T7" fmla="*/ 3 h 16"/>
                  <a:gd name="T8" fmla="*/ 9 w 13"/>
                  <a:gd name="T9" fmla="*/ 3 h 16"/>
                  <a:gd name="T10" fmla="*/ 9 w 13"/>
                  <a:gd name="T11" fmla="*/ 3 h 16"/>
                  <a:gd name="T12" fmla="*/ 9 w 13"/>
                  <a:gd name="T13" fmla="*/ 3 h 16"/>
                  <a:gd name="T14" fmla="*/ 9 w 13"/>
                  <a:gd name="T15" fmla="*/ 5 h 16"/>
                  <a:gd name="T16" fmla="*/ 9 w 13"/>
                  <a:gd name="T17" fmla="*/ 5 h 16"/>
                  <a:gd name="T18" fmla="*/ 9 w 13"/>
                  <a:gd name="T19" fmla="*/ 5 h 16"/>
                  <a:gd name="T20" fmla="*/ 11 w 13"/>
                  <a:gd name="T21" fmla="*/ 5 h 16"/>
                  <a:gd name="T22" fmla="*/ 13 w 13"/>
                  <a:gd name="T23" fmla="*/ 5 h 16"/>
                  <a:gd name="T24" fmla="*/ 13 w 13"/>
                  <a:gd name="T25" fmla="*/ 7 h 16"/>
                  <a:gd name="T26" fmla="*/ 13 w 13"/>
                  <a:gd name="T27" fmla="*/ 9 h 16"/>
                  <a:gd name="T28" fmla="*/ 13 w 13"/>
                  <a:gd name="T29" fmla="*/ 12 h 16"/>
                  <a:gd name="T30" fmla="*/ 13 w 13"/>
                  <a:gd name="T31" fmla="*/ 14 h 16"/>
                  <a:gd name="T32" fmla="*/ 13 w 13"/>
                  <a:gd name="T33" fmla="*/ 16 h 16"/>
                  <a:gd name="T34" fmla="*/ 9 w 13"/>
                  <a:gd name="T35" fmla="*/ 16 h 16"/>
                  <a:gd name="T36" fmla="*/ 7 w 13"/>
                  <a:gd name="T37" fmla="*/ 16 h 16"/>
                  <a:gd name="T38" fmla="*/ 4 w 13"/>
                  <a:gd name="T39" fmla="*/ 16 h 16"/>
                  <a:gd name="T40" fmla="*/ 0 w 13"/>
                  <a:gd name="T41" fmla="*/ 16 h 16"/>
                  <a:gd name="T42" fmla="*/ 2 w 13"/>
                  <a:gd name="T43" fmla="*/ 14 h 16"/>
                  <a:gd name="T44" fmla="*/ 2 w 13"/>
                  <a:gd name="T45" fmla="*/ 14 h 16"/>
                  <a:gd name="T46" fmla="*/ 2 w 13"/>
                  <a:gd name="T47" fmla="*/ 12 h 16"/>
                  <a:gd name="T48" fmla="*/ 2 w 13"/>
                  <a:gd name="T49" fmla="*/ 9 h 16"/>
                  <a:gd name="T50" fmla="*/ 2 w 13"/>
                  <a:gd name="T51" fmla="*/ 7 h 16"/>
                  <a:gd name="T52" fmla="*/ 2 w 13"/>
                  <a:gd name="T53" fmla="*/ 7 h 16"/>
                  <a:gd name="T54" fmla="*/ 2 w 13"/>
                  <a:gd name="T55" fmla="*/ 7 h 16"/>
                  <a:gd name="T56" fmla="*/ 2 w 13"/>
                  <a:gd name="T57" fmla="*/ 5 h 16"/>
                  <a:gd name="T58" fmla="*/ 2 w 13"/>
                  <a:gd name="T59" fmla="*/ 0 h 16"/>
                  <a:gd name="T60" fmla="*/ 2 w 13"/>
                  <a:gd name="T61" fmla="*/ 0 h 16"/>
                  <a:gd name="T62" fmla="*/ 4 w 13"/>
                  <a:gd name="T63" fmla="*/ 0 h 16"/>
                  <a:gd name="T64" fmla="*/ 7 w 13"/>
                  <a:gd name="T65" fmla="*/ 0 h 16"/>
                  <a:gd name="T66" fmla="*/ 9 w 13"/>
                  <a:gd name="T67" fmla="*/ 0 h 16"/>
                  <a:gd name="T68" fmla="*/ 9 w 13"/>
                  <a:gd name="T69" fmla="*/ 0 h 16"/>
                  <a:gd name="T70" fmla="*/ 9 w 13"/>
                  <a:gd name="T71" fmla="*/ 0 h 16"/>
                  <a:gd name="T72" fmla="*/ 11 w 13"/>
                  <a:gd name="T7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2" name="Freeform 552">
                <a:extLst>
                  <a:ext uri="{FF2B5EF4-FFF2-40B4-BE49-F238E27FC236}">
                    <a16:creationId xmlns:a16="http://schemas.microsoft.com/office/drawing/2014/main" id="{A7D1FC1A-2E89-4A15-9651-5FCA8AE4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2452"/>
                <a:ext cx="9" cy="11"/>
              </a:xfrm>
              <a:custGeom>
                <a:avLst/>
                <a:gdLst>
                  <a:gd name="T0" fmla="*/ 9 w 9"/>
                  <a:gd name="T1" fmla="*/ 0 h 11"/>
                  <a:gd name="T2" fmla="*/ 9 w 9"/>
                  <a:gd name="T3" fmla="*/ 7 h 11"/>
                  <a:gd name="T4" fmla="*/ 9 w 9"/>
                  <a:gd name="T5" fmla="*/ 7 h 11"/>
                  <a:gd name="T6" fmla="*/ 9 w 9"/>
                  <a:gd name="T7" fmla="*/ 11 h 11"/>
                  <a:gd name="T8" fmla="*/ 0 w 9"/>
                  <a:gd name="T9" fmla="*/ 11 h 11"/>
                  <a:gd name="T10" fmla="*/ 0 w 9"/>
                  <a:gd name="T11" fmla="*/ 7 h 11"/>
                  <a:gd name="T12" fmla="*/ 0 w 9"/>
                  <a:gd name="T13" fmla="*/ 0 h 11"/>
                  <a:gd name="T14" fmla="*/ 9 w 9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3" name="Freeform 553">
                <a:extLst>
                  <a:ext uri="{FF2B5EF4-FFF2-40B4-BE49-F238E27FC236}">
                    <a16:creationId xmlns:a16="http://schemas.microsoft.com/office/drawing/2014/main" id="{B691458F-5E65-4CDF-8842-7101DBBF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2432"/>
                <a:ext cx="13" cy="18"/>
              </a:xfrm>
              <a:custGeom>
                <a:avLst/>
                <a:gdLst>
                  <a:gd name="T0" fmla="*/ 13 w 13"/>
                  <a:gd name="T1" fmla="*/ 18 h 18"/>
                  <a:gd name="T2" fmla="*/ 13 w 13"/>
                  <a:gd name="T3" fmla="*/ 18 h 18"/>
                  <a:gd name="T4" fmla="*/ 11 w 13"/>
                  <a:gd name="T5" fmla="*/ 18 h 18"/>
                  <a:gd name="T6" fmla="*/ 9 w 13"/>
                  <a:gd name="T7" fmla="*/ 18 h 18"/>
                  <a:gd name="T8" fmla="*/ 2 w 13"/>
                  <a:gd name="T9" fmla="*/ 18 h 18"/>
                  <a:gd name="T10" fmla="*/ 0 w 13"/>
                  <a:gd name="T11" fmla="*/ 18 h 18"/>
                  <a:gd name="T12" fmla="*/ 0 w 13"/>
                  <a:gd name="T13" fmla="*/ 18 h 18"/>
                  <a:gd name="T14" fmla="*/ 0 w 13"/>
                  <a:gd name="T15" fmla="*/ 18 h 18"/>
                  <a:gd name="T16" fmla="*/ 0 w 13"/>
                  <a:gd name="T17" fmla="*/ 15 h 18"/>
                  <a:gd name="T18" fmla="*/ 0 w 13"/>
                  <a:gd name="T19" fmla="*/ 11 h 18"/>
                  <a:gd name="T20" fmla="*/ 0 w 13"/>
                  <a:gd name="T21" fmla="*/ 6 h 18"/>
                  <a:gd name="T22" fmla="*/ 0 w 13"/>
                  <a:gd name="T23" fmla="*/ 4 h 18"/>
                  <a:gd name="T24" fmla="*/ 0 w 13"/>
                  <a:gd name="T25" fmla="*/ 4 h 18"/>
                  <a:gd name="T26" fmla="*/ 0 w 13"/>
                  <a:gd name="T27" fmla="*/ 4 h 18"/>
                  <a:gd name="T28" fmla="*/ 0 w 13"/>
                  <a:gd name="T29" fmla="*/ 0 h 18"/>
                  <a:gd name="T30" fmla="*/ 4 w 13"/>
                  <a:gd name="T31" fmla="*/ 0 h 18"/>
                  <a:gd name="T32" fmla="*/ 4 w 13"/>
                  <a:gd name="T33" fmla="*/ 0 h 18"/>
                  <a:gd name="T34" fmla="*/ 4 w 13"/>
                  <a:gd name="T35" fmla="*/ 0 h 18"/>
                  <a:gd name="T36" fmla="*/ 4 w 13"/>
                  <a:gd name="T37" fmla="*/ 0 h 18"/>
                  <a:gd name="T38" fmla="*/ 6 w 13"/>
                  <a:gd name="T39" fmla="*/ 0 h 18"/>
                  <a:gd name="T40" fmla="*/ 6 w 13"/>
                  <a:gd name="T41" fmla="*/ 0 h 18"/>
                  <a:gd name="T42" fmla="*/ 9 w 13"/>
                  <a:gd name="T43" fmla="*/ 0 h 18"/>
                  <a:gd name="T44" fmla="*/ 9 w 13"/>
                  <a:gd name="T45" fmla="*/ 0 h 18"/>
                  <a:gd name="T46" fmla="*/ 11 w 13"/>
                  <a:gd name="T47" fmla="*/ 0 h 18"/>
                  <a:gd name="T48" fmla="*/ 11 w 13"/>
                  <a:gd name="T49" fmla="*/ 0 h 18"/>
                  <a:gd name="T50" fmla="*/ 13 w 13"/>
                  <a:gd name="T51" fmla="*/ 0 h 18"/>
                  <a:gd name="T52" fmla="*/ 13 w 13"/>
                  <a:gd name="T53" fmla="*/ 0 h 18"/>
                  <a:gd name="T54" fmla="*/ 13 w 13"/>
                  <a:gd name="T55" fmla="*/ 2 h 18"/>
                  <a:gd name="T56" fmla="*/ 13 w 13"/>
                  <a:gd name="T57" fmla="*/ 6 h 18"/>
                  <a:gd name="T58" fmla="*/ 13 w 13"/>
                  <a:gd name="T59" fmla="*/ 6 h 18"/>
                  <a:gd name="T60" fmla="*/ 13 w 13"/>
                  <a:gd name="T61" fmla="*/ 9 h 18"/>
                  <a:gd name="T62" fmla="*/ 11 w 13"/>
                  <a:gd name="T63" fmla="*/ 11 h 18"/>
                  <a:gd name="T64" fmla="*/ 13 w 13"/>
                  <a:gd name="T65" fmla="*/ 11 h 18"/>
                  <a:gd name="T66" fmla="*/ 13 w 13"/>
                  <a:gd name="T67" fmla="*/ 13 h 18"/>
                  <a:gd name="T68" fmla="*/ 13 w 13"/>
                  <a:gd name="T6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4" name="Freeform 554">
                <a:extLst>
                  <a:ext uri="{FF2B5EF4-FFF2-40B4-BE49-F238E27FC236}">
                    <a16:creationId xmlns:a16="http://schemas.microsoft.com/office/drawing/2014/main" id="{6560723B-A12D-4CF1-B2E2-59DC7D76D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2495"/>
                <a:ext cx="9" cy="15"/>
              </a:xfrm>
              <a:custGeom>
                <a:avLst/>
                <a:gdLst>
                  <a:gd name="T0" fmla="*/ 4 w 4"/>
                  <a:gd name="T1" fmla="*/ 4 h 7"/>
                  <a:gd name="T2" fmla="*/ 4 w 4"/>
                  <a:gd name="T3" fmla="*/ 4 h 7"/>
                  <a:gd name="T4" fmla="*/ 3 w 4"/>
                  <a:gd name="T5" fmla="*/ 3 h 7"/>
                  <a:gd name="T6" fmla="*/ 3 w 4"/>
                  <a:gd name="T7" fmla="*/ 3 h 7"/>
                  <a:gd name="T8" fmla="*/ 3 w 4"/>
                  <a:gd name="T9" fmla="*/ 3 h 7"/>
                  <a:gd name="T10" fmla="*/ 2 w 4"/>
                  <a:gd name="T11" fmla="*/ 3 h 7"/>
                  <a:gd name="T12" fmla="*/ 2 w 4"/>
                  <a:gd name="T13" fmla="*/ 3 h 7"/>
                  <a:gd name="T14" fmla="*/ 2 w 4"/>
                  <a:gd name="T15" fmla="*/ 3 h 7"/>
                  <a:gd name="T16" fmla="*/ 2 w 4"/>
                  <a:gd name="T17" fmla="*/ 3 h 7"/>
                  <a:gd name="T18" fmla="*/ 2 w 4"/>
                  <a:gd name="T19" fmla="*/ 3 h 7"/>
                  <a:gd name="T20" fmla="*/ 2 w 4"/>
                  <a:gd name="T21" fmla="*/ 2 h 7"/>
                  <a:gd name="T22" fmla="*/ 2 w 4"/>
                  <a:gd name="T23" fmla="*/ 2 h 7"/>
                  <a:gd name="T24" fmla="*/ 1 w 4"/>
                  <a:gd name="T25" fmla="*/ 2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0 h 7"/>
                  <a:gd name="T34" fmla="*/ 0 w 4"/>
                  <a:gd name="T35" fmla="*/ 0 h 7"/>
                  <a:gd name="T36" fmla="*/ 0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3 w 4"/>
                  <a:gd name="T43" fmla="*/ 7 h 7"/>
                  <a:gd name="T44" fmla="*/ 3 w 4"/>
                  <a:gd name="T45" fmla="*/ 7 h 7"/>
                  <a:gd name="T46" fmla="*/ 3 w 4"/>
                  <a:gd name="T47" fmla="*/ 7 h 7"/>
                  <a:gd name="T48" fmla="*/ 4 w 4"/>
                  <a:gd name="T4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5" name="Freeform 555">
                <a:extLst>
                  <a:ext uri="{FF2B5EF4-FFF2-40B4-BE49-F238E27FC236}">
                    <a16:creationId xmlns:a16="http://schemas.microsoft.com/office/drawing/2014/main" id="{3A560AD3-69D9-4F03-9A8B-628F28426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2488"/>
                <a:ext cx="11" cy="9"/>
              </a:xfrm>
              <a:custGeom>
                <a:avLst/>
                <a:gdLst>
                  <a:gd name="T0" fmla="*/ 3 w 5"/>
                  <a:gd name="T1" fmla="*/ 4 h 4"/>
                  <a:gd name="T2" fmla="*/ 3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4 w 5"/>
                  <a:gd name="T9" fmla="*/ 0 h 4"/>
                  <a:gd name="T10" fmla="*/ 4 w 5"/>
                  <a:gd name="T11" fmla="*/ 0 h 4"/>
                  <a:gd name="T12" fmla="*/ 3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  <a:gd name="T18" fmla="*/ 2 w 5"/>
                  <a:gd name="T19" fmla="*/ 0 h 4"/>
                  <a:gd name="T20" fmla="*/ 0 w 5"/>
                  <a:gd name="T21" fmla="*/ 0 h 4"/>
                  <a:gd name="T22" fmla="*/ 0 w 5"/>
                  <a:gd name="T23" fmla="*/ 0 h 4"/>
                  <a:gd name="T24" fmla="*/ 0 w 5"/>
                  <a:gd name="T25" fmla="*/ 3 h 4"/>
                  <a:gd name="T26" fmla="*/ 1 w 5"/>
                  <a:gd name="T27" fmla="*/ 3 h 4"/>
                  <a:gd name="T28" fmla="*/ 1 w 5"/>
                  <a:gd name="T29" fmla="*/ 4 h 4"/>
                  <a:gd name="T30" fmla="*/ 1 w 5"/>
                  <a:gd name="T31" fmla="*/ 4 h 4"/>
                  <a:gd name="T32" fmla="*/ 1 w 5"/>
                  <a:gd name="T33" fmla="*/ 4 h 4"/>
                  <a:gd name="T34" fmla="*/ 2 w 5"/>
                  <a:gd name="T35" fmla="*/ 4 h 4"/>
                  <a:gd name="T36" fmla="*/ 3 w 5"/>
                  <a:gd name="T37" fmla="*/ 4 h 4"/>
                  <a:gd name="T38" fmla="*/ 3 w 5"/>
                  <a:gd name="T39" fmla="*/ 4 h 4"/>
                  <a:gd name="T40" fmla="*/ 3 w 5"/>
                  <a:gd name="T41" fmla="*/ 4 h 4"/>
                  <a:gd name="T42" fmla="*/ 3 w 5"/>
                  <a:gd name="T43" fmla="*/ 4 h 4"/>
                  <a:gd name="T44" fmla="*/ 3 w 5"/>
                  <a:gd name="T45" fmla="*/ 4 h 4"/>
                  <a:gd name="T46" fmla="*/ 3 w 5"/>
                  <a:gd name="T47" fmla="*/ 4 h 4"/>
                  <a:gd name="T48" fmla="*/ 3 w 5"/>
                  <a:gd name="T49" fmla="*/ 4 h 4"/>
                  <a:gd name="T50" fmla="*/ 3 w 5"/>
                  <a:gd name="T5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6" name="Freeform 556">
                <a:extLst>
                  <a:ext uri="{FF2B5EF4-FFF2-40B4-BE49-F238E27FC236}">
                    <a16:creationId xmlns:a16="http://schemas.microsoft.com/office/drawing/2014/main" id="{FE521B5F-F6FF-457F-AFF5-71BEB9EE2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510"/>
                <a:ext cx="12" cy="10"/>
              </a:xfrm>
              <a:custGeom>
                <a:avLst/>
                <a:gdLst>
                  <a:gd name="T0" fmla="*/ 9 w 12"/>
                  <a:gd name="T1" fmla="*/ 0 h 10"/>
                  <a:gd name="T2" fmla="*/ 12 w 12"/>
                  <a:gd name="T3" fmla="*/ 0 h 10"/>
                  <a:gd name="T4" fmla="*/ 12 w 12"/>
                  <a:gd name="T5" fmla="*/ 3 h 10"/>
                  <a:gd name="T6" fmla="*/ 12 w 12"/>
                  <a:gd name="T7" fmla="*/ 3 h 10"/>
                  <a:gd name="T8" fmla="*/ 12 w 12"/>
                  <a:gd name="T9" fmla="*/ 10 h 10"/>
                  <a:gd name="T10" fmla="*/ 12 w 12"/>
                  <a:gd name="T11" fmla="*/ 10 h 10"/>
                  <a:gd name="T12" fmla="*/ 7 w 12"/>
                  <a:gd name="T13" fmla="*/ 10 h 10"/>
                  <a:gd name="T14" fmla="*/ 5 w 12"/>
                  <a:gd name="T15" fmla="*/ 10 h 10"/>
                  <a:gd name="T16" fmla="*/ 3 w 12"/>
                  <a:gd name="T17" fmla="*/ 10 h 10"/>
                  <a:gd name="T18" fmla="*/ 3 w 12"/>
                  <a:gd name="T19" fmla="*/ 10 h 10"/>
                  <a:gd name="T20" fmla="*/ 0 w 12"/>
                  <a:gd name="T21" fmla="*/ 10 h 10"/>
                  <a:gd name="T22" fmla="*/ 3 w 12"/>
                  <a:gd name="T23" fmla="*/ 0 h 10"/>
                  <a:gd name="T24" fmla="*/ 3 w 12"/>
                  <a:gd name="T25" fmla="*/ 0 h 10"/>
                  <a:gd name="T26" fmla="*/ 9 w 12"/>
                  <a:gd name="T27" fmla="*/ 0 h 10"/>
                  <a:gd name="T28" fmla="*/ 9 w 12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lnTo>
                      <a:pt x="12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7" name="Freeform 557">
                <a:extLst>
                  <a:ext uri="{FF2B5EF4-FFF2-40B4-BE49-F238E27FC236}">
                    <a16:creationId xmlns:a16="http://schemas.microsoft.com/office/drawing/2014/main" id="{23BD20CB-3609-4725-A012-0F6789E290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4" y="2474"/>
                <a:ext cx="38" cy="48"/>
              </a:xfrm>
              <a:custGeom>
                <a:avLst/>
                <a:gdLst>
                  <a:gd name="T0" fmla="*/ 17 w 17"/>
                  <a:gd name="T1" fmla="*/ 1 h 21"/>
                  <a:gd name="T2" fmla="*/ 17 w 17"/>
                  <a:gd name="T3" fmla="*/ 1 h 21"/>
                  <a:gd name="T4" fmla="*/ 17 w 17"/>
                  <a:gd name="T5" fmla="*/ 0 h 21"/>
                  <a:gd name="T6" fmla="*/ 16 w 17"/>
                  <a:gd name="T7" fmla="*/ 0 h 21"/>
                  <a:gd name="T8" fmla="*/ 16 w 17"/>
                  <a:gd name="T9" fmla="*/ 0 h 21"/>
                  <a:gd name="T10" fmla="*/ 16 w 17"/>
                  <a:gd name="T11" fmla="*/ 0 h 21"/>
                  <a:gd name="T12" fmla="*/ 17 w 17"/>
                  <a:gd name="T13" fmla="*/ 1 h 21"/>
                  <a:gd name="T14" fmla="*/ 17 w 17"/>
                  <a:gd name="T15" fmla="*/ 1 h 21"/>
                  <a:gd name="T16" fmla="*/ 17 w 17"/>
                  <a:gd name="T17" fmla="*/ 1 h 21"/>
                  <a:gd name="T18" fmla="*/ 12 w 17"/>
                  <a:gd name="T19" fmla="*/ 21 h 21"/>
                  <a:gd name="T20" fmla="*/ 12 w 17"/>
                  <a:gd name="T21" fmla="*/ 21 h 21"/>
                  <a:gd name="T22" fmla="*/ 13 w 17"/>
                  <a:gd name="T23" fmla="*/ 21 h 21"/>
                  <a:gd name="T24" fmla="*/ 13 w 17"/>
                  <a:gd name="T25" fmla="*/ 19 h 21"/>
                  <a:gd name="T26" fmla="*/ 13 w 17"/>
                  <a:gd name="T27" fmla="*/ 19 h 21"/>
                  <a:gd name="T28" fmla="*/ 8 w 17"/>
                  <a:gd name="T29" fmla="*/ 21 h 21"/>
                  <a:gd name="T30" fmla="*/ 8 w 17"/>
                  <a:gd name="T31" fmla="*/ 21 h 21"/>
                  <a:gd name="T32" fmla="*/ 12 w 17"/>
                  <a:gd name="T33" fmla="*/ 21 h 21"/>
                  <a:gd name="T34" fmla="*/ 12 w 17"/>
                  <a:gd name="T35" fmla="*/ 21 h 21"/>
                  <a:gd name="T36" fmla="*/ 2 w 17"/>
                  <a:gd name="T37" fmla="*/ 21 h 21"/>
                  <a:gd name="T38" fmla="*/ 2 w 17"/>
                  <a:gd name="T39" fmla="*/ 21 h 21"/>
                  <a:gd name="T40" fmla="*/ 0 w 17"/>
                  <a:gd name="T41" fmla="*/ 20 h 21"/>
                  <a:gd name="T42" fmla="*/ 0 w 17"/>
                  <a:gd name="T43" fmla="*/ 20 h 21"/>
                  <a:gd name="T44" fmla="*/ 1 w 17"/>
                  <a:gd name="T45" fmla="*/ 21 h 21"/>
                  <a:gd name="T46" fmla="*/ 1 w 17"/>
                  <a:gd name="T47" fmla="*/ 21 h 21"/>
                  <a:gd name="T48" fmla="*/ 1 w 17"/>
                  <a:gd name="T49" fmla="*/ 21 h 21"/>
                  <a:gd name="T50" fmla="*/ 2 w 17"/>
                  <a:gd name="T51" fmla="*/ 21 h 21"/>
                  <a:gd name="T52" fmla="*/ 2 w 17"/>
                  <a:gd name="T5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21">
                    <a:moveTo>
                      <a:pt x="17" y="1"/>
                    </a:moveTo>
                    <a:lnTo>
                      <a:pt x="17" y="1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moveTo>
                      <a:pt x="12" y="21"/>
                    </a:moveTo>
                    <a:lnTo>
                      <a:pt x="12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12" y="21"/>
                    </a:lnTo>
                    <a:lnTo>
                      <a:pt x="12" y="21"/>
                    </a:lnTo>
                    <a:moveTo>
                      <a:pt x="2" y="21"/>
                    </a:moveTo>
                    <a:lnTo>
                      <a:pt x="2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8" name="Rectangle 558">
                <a:extLst>
                  <a:ext uri="{FF2B5EF4-FFF2-40B4-BE49-F238E27FC236}">
                    <a16:creationId xmlns:a16="http://schemas.microsoft.com/office/drawing/2014/main" id="{CFE17838-2DA4-47CC-83A9-BC5601C2A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" y="2522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9" name="Freeform 559">
                <a:extLst>
                  <a:ext uri="{FF2B5EF4-FFF2-40B4-BE49-F238E27FC236}">
                    <a16:creationId xmlns:a16="http://schemas.microsoft.com/office/drawing/2014/main" id="{6B2B3A00-A7D1-42DE-860F-F05D076500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2" y="2472"/>
                <a:ext cx="41" cy="45"/>
              </a:xfrm>
              <a:custGeom>
                <a:avLst/>
                <a:gdLst>
                  <a:gd name="T0" fmla="*/ 0 w 18"/>
                  <a:gd name="T1" fmla="*/ 4 h 20"/>
                  <a:gd name="T2" fmla="*/ 0 w 18"/>
                  <a:gd name="T3" fmla="*/ 4 h 20"/>
                  <a:gd name="T4" fmla="*/ 6 w 18"/>
                  <a:gd name="T5" fmla="*/ 0 h 20"/>
                  <a:gd name="T6" fmla="*/ 6 w 18"/>
                  <a:gd name="T7" fmla="*/ 0 h 20"/>
                  <a:gd name="T8" fmla="*/ 5 w 18"/>
                  <a:gd name="T9" fmla="*/ 0 h 20"/>
                  <a:gd name="T10" fmla="*/ 1 w 18"/>
                  <a:gd name="T11" fmla="*/ 0 h 20"/>
                  <a:gd name="T12" fmla="*/ 0 w 18"/>
                  <a:gd name="T13" fmla="*/ 0 h 20"/>
                  <a:gd name="T14" fmla="*/ 0 w 18"/>
                  <a:gd name="T15" fmla="*/ 4 h 20"/>
                  <a:gd name="T16" fmla="*/ 0 w 18"/>
                  <a:gd name="T17" fmla="*/ 4 h 20"/>
                  <a:gd name="T18" fmla="*/ 18 w 18"/>
                  <a:gd name="T19" fmla="*/ 1 h 20"/>
                  <a:gd name="T20" fmla="*/ 18 w 18"/>
                  <a:gd name="T21" fmla="*/ 1 h 20"/>
                  <a:gd name="T22" fmla="*/ 18 w 18"/>
                  <a:gd name="T23" fmla="*/ 0 h 20"/>
                  <a:gd name="T24" fmla="*/ 18 w 18"/>
                  <a:gd name="T25" fmla="*/ 0 h 20"/>
                  <a:gd name="T26" fmla="*/ 16 w 18"/>
                  <a:gd name="T27" fmla="*/ 0 h 20"/>
                  <a:gd name="T28" fmla="*/ 16 w 18"/>
                  <a:gd name="T29" fmla="*/ 0 h 20"/>
                  <a:gd name="T30" fmla="*/ 18 w 18"/>
                  <a:gd name="T31" fmla="*/ 1 h 20"/>
                  <a:gd name="T32" fmla="*/ 0 w 18"/>
                  <a:gd name="T33" fmla="*/ 20 h 20"/>
                  <a:gd name="T34" fmla="*/ 0 w 18"/>
                  <a:gd name="T35" fmla="*/ 20 h 20"/>
                  <a:gd name="T36" fmla="*/ 0 w 18"/>
                  <a:gd name="T3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0">
                    <a:moveTo>
                      <a:pt x="0" y="4"/>
                    </a:move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moveTo>
                      <a:pt x="18" y="1"/>
                    </a:move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1"/>
                    </a:lnTo>
                    <a:moveTo>
                      <a:pt x="0" y="20"/>
                    </a:move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0" name="Freeform 560">
                <a:extLst>
                  <a:ext uri="{FF2B5EF4-FFF2-40B4-BE49-F238E27FC236}">
                    <a16:creationId xmlns:a16="http://schemas.microsoft.com/office/drawing/2014/main" id="{C6C2836C-0B67-4031-AF29-00A7B3152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371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9 h 9"/>
                  <a:gd name="T4" fmla="*/ 0 w 7"/>
                  <a:gd name="T5" fmla="*/ 9 h 9"/>
                  <a:gd name="T6" fmla="*/ 0 w 7"/>
                  <a:gd name="T7" fmla="*/ 9 h 9"/>
                  <a:gd name="T8" fmla="*/ 0 w 7"/>
                  <a:gd name="T9" fmla="*/ 0 h 9"/>
                  <a:gd name="T10" fmla="*/ 0 w 7"/>
                  <a:gd name="T11" fmla="*/ 0 h 9"/>
                  <a:gd name="T12" fmla="*/ 0 w 7"/>
                  <a:gd name="T13" fmla="*/ 0 h 9"/>
                  <a:gd name="T14" fmla="*/ 7 w 7"/>
                  <a:gd name="T15" fmla="*/ 0 h 9"/>
                  <a:gd name="T16" fmla="*/ 7 w 7"/>
                  <a:gd name="T17" fmla="*/ 0 h 9"/>
                  <a:gd name="T18" fmla="*/ 7 w 7"/>
                  <a:gd name="T19" fmla="*/ 2 h 9"/>
                  <a:gd name="T20" fmla="*/ 7 w 7"/>
                  <a:gd name="T21" fmla="*/ 4 h 9"/>
                  <a:gd name="T22" fmla="*/ 7 w 7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lnTo>
                      <a:pt x="7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1" name="Freeform 561">
                <a:extLst>
                  <a:ext uri="{FF2B5EF4-FFF2-40B4-BE49-F238E27FC236}">
                    <a16:creationId xmlns:a16="http://schemas.microsoft.com/office/drawing/2014/main" id="{CAEA4D58-37B1-491C-B7F4-ED551FDD3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411"/>
                <a:ext cx="12" cy="12"/>
              </a:xfrm>
              <a:custGeom>
                <a:avLst/>
                <a:gdLst>
                  <a:gd name="T0" fmla="*/ 3 w 5"/>
                  <a:gd name="T1" fmla="*/ 5 h 5"/>
                  <a:gd name="T2" fmla="*/ 3 w 5"/>
                  <a:gd name="T3" fmla="*/ 5 h 5"/>
                  <a:gd name="T4" fmla="*/ 5 w 5"/>
                  <a:gd name="T5" fmla="*/ 0 h 5"/>
                  <a:gd name="T6" fmla="*/ 5 w 5"/>
                  <a:gd name="T7" fmla="*/ 0 h 5"/>
                  <a:gd name="T8" fmla="*/ 4 w 5"/>
                  <a:gd name="T9" fmla="*/ 0 h 5"/>
                  <a:gd name="T10" fmla="*/ 2 w 5"/>
                  <a:gd name="T11" fmla="*/ 0 h 5"/>
                  <a:gd name="T12" fmla="*/ 0 w 5"/>
                  <a:gd name="T13" fmla="*/ 0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5 h 5"/>
                  <a:gd name="T20" fmla="*/ 0 w 5"/>
                  <a:gd name="T21" fmla="*/ 5 h 5"/>
                  <a:gd name="T22" fmla="*/ 3 w 5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2" name="Freeform 562">
                <a:extLst>
                  <a:ext uri="{FF2B5EF4-FFF2-40B4-BE49-F238E27FC236}">
                    <a16:creationId xmlns:a16="http://schemas.microsoft.com/office/drawing/2014/main" id="{C8223682-6932-4585-921F-F808DE3E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38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7 h 9"/>
                  <a:gd name="T4" fmla="*/ 0 w 11"/>
                  <a:gd name="T5" fmla="*/ 7 h 9"/>
                  <a:gd name="T6" fmla="*/ 0 w 11"/>
                  <a:gd name="T7" fmla="*/ 0 h 9"/>
                  <a:gd name="T8" fmla="*/ 11 w 11"/>
                  <a:gd name="T9" fmla="*/ 2 h 9"/>
                  <a:gd name="T10" fmla="*/ 11 w 11"/>
                  <a:gd name="T11" fmla="*/ 9 h 9"/>
                  <a:gd name="T12" fmla="*/ 0 w 11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3" name="Freeform 563">
                <a:extLst>
                  <a:ext uri="{FF2B5EF4-FFF2-40B4-BE49-F238E27FC236}">
                    <a16:creationId xmlns:a16="http://schemas.microsoft.com/office/drawing/2014/main" id="{B3DA1165-1783-4CCA-86E1-7D73B3767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393"/>
                <a:ext cx="6" cy="7"/>
              </a:xfrm>
              <a:custGeom>
                <a:avLst/>
                <a:gdLst>
                  <a:gd name="T0" fmla="*/ 4 w 6"/>
                  <a:gd name="T1" fmla="*/ 7 h 7"/>
                  <a:gd name="T2" fmla="*/ 0 w 6"/>
                  <a:gd name="T3" fmla="*/ 7 h 7"/>
                  <a:gd name="T4" fmla="*/ 0 w 6"/>
                  <a:gd name="T5" fmla="*/ 5 h 7"/>
                  <a:gd name="T6" fmla="*/ 0 w 6"/>
                  <a:gd name="T7" fmla="*/ 0 h 7"/>
                  <a:gd name="T8" fmla="*/ 4 w 6"/>
                  <a:gd name="T9" fmla="*/ 0 h 7"/>
                  <a:gd name="T10" fmla="*/ 6 w 6"/>
                  <a:gd name="T11" fmla="*/ 0 h 7"/>
                  <a:gd name="T12" fmla="*/ 6 w 6"/>
                  <a:gd name="T13" fmla="*/ 0 h 7"/>
                  <a:gd name="T14" fmla="*/ 6 w 6"/>
                  <a:gd name="T15" fmla="*/ 5 h 7"/>
                  <a:gd name="T16" fmla="*/ 6 w 6"/>
                  <a:gd name="T17" fmla="*/ 7 h 7"/>
                  <a:gd name="T18" fmla="*/ 4 w 6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4" name="Freeform 564">
                <a:extLst>
                  <a:ext uri="{FF2B5EF4-FFF2-40B4-BE49-F238E27FC236}">
                    <a16:creationId xmlns:a16="http://schemas.microsoft.com/office/drawing/2014/main" id="{31215405-2DB4-4768-968A-63945856E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393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4 w 7"/>
                  <a:gd name="T3" fmla="*/ 7 h 7"/>
                  <a:gd name="T4" fmla="*/ 0 w 7"/>
                  <a:gd name="T5" fmla="*/ 7 h 7"/>
                  <a:gd name="T6" fmla="*/ 0 w 7"/>
                  <a:gd name="T7" fmla="*/ 5 h 7"/>
                  <a:gd name="T8" fmla="*/ 0 w 7"/>
                  <a:gd name="T9" fmla="*/ 5 h 7"/>
                  <a:gd name="T10" fmla="*/ 0 w 7"/>
                  <a:gd name="T11" fmla="*/ 5 h 7"/>
                  <a:gd name="T12" fmla="*/ 0 w 7"/>
                  <a:gd name="T13" fmla="*/ 5 h 7"/>
                  <a:gd name="T14" fmla="*/ 0 w 7"/>
                  <a:gd name="T15" fmla="*/ 2 h 7"/>
                  <a:gd name="T16" fmla="*/ 0 w 7"/>
                  <a:gd name="T17" fmla="*/ 0 h 7"/>
                  <a:gd name="T18" fmla="*/ 4 w 7"/>
                  <a:gd name="T19" fmla="*/ 0 h 7"/>
                  <a:gd name="T20" fmla="*/ 7 w 7"/>
                  <a:gd name="T21" fmla="*/ 0 h 7"/>
                  <a:gd name="T22" fmla="*/ 7 w 7"/>
                  <a:gd name="T23" fmla="*/ 5 h 7"/>
                  <a:gd name="T24" fmla="*/ 7 w 7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lnTo>
                      <a:pt x="4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5" name="Rectangle 565">
                <a:extLst>
                  <a:ext uri="{FF2B5EF4-FFF2-40B4-BE49-F238E27FC236}">
                    <a16:creationId xmlns:a16="http://schemas.microsoft.com/office/drawing/2014/main" id="{FC8108E4-B2D0-4C2F-B507-1B9AC3A5C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" y="2402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6" name="Freeform 566">
                <a:extLst>
                  <a:ext uri="{FF2B5EF4-FFF2-40B4-BE49-F238E27FC236}">
                    <a16:creationId xmlns:a16="http://schemas.microsoft.com/office/drawing/2014/main" id="{A77AA108-3FB6-4122-BC05-1FF691325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395"/>
                <a:ext cx="23" cy="5"/>
              </a:xfrm>
              <a:custGeom>
                <a:avLst/>
                <a:gdLst>
                  <a:gd name="T0" fmla="*/ 10 w 10"/>
                  <a:gd name="T1" fmla="*/ 1 h 2"/>
                  <a:gd name="T2" fmla="*/ 10 w 10"/>
                  <a:gd name="T3" fmla="*/ 1 h 2"/>
                  <a:gd name="T4" fmla="*/ 9 w 10"/>
                  <a:gd name="T5" fmla="*/ 1 h 2"/>
                  <a:gd name="T6" fmla="*/ 8 w 10"/>
                  <a:gd name="T7" fmla="*/ 1 h 2"/>
                  <a:gd name="T8" fmla="*/ 7 w 10"/>
                  <a:gd name="T9" fmla="*/ 1 h 2"/>
                  <a:gd name="T10" fmla="*/ 6 w 10"/>
                  <a:gd name="T11" fmla="*/ 1 h 2"/>
                  <a:gd name="T12" fmla="*/ 5 w 10"/>
                  <a:gd name="T13" fmla="*/ 0 h 2"/>
                  <a:gd name="T14" fmla="*/ 4 w 10"/>
                  <a:gd name="T15" fmla="*/ 0 h 2"/>
                  <a:gd name="T16" fmla="*/ 3 w 10"/>
                  <a:gd name="T17" fmla="*/ 0 h 2"/>
                  <a:gd name="T18" fmla="*/ 2 w 10"/>
                  <a:gd name="T19" fmla="*/ 0 h 2"/>
                  <a:gd name="T20" fmla="*/ 1 w 10"/>
                  <a:gd name="T21" fmla="*/ 0 h 2"/>
                  <a:gd name="T22" fmla="*/ 0 w 10"/>
                  <a:gd name="T23" fmla="*/ 0 h 2"/>
                  <a:gd name="T24" fmla="*/ 0 w 10"/>
                  <a:gd name="T25" fmla="*/ 1 h 2"/>
                  <a:gd name="T26" fmla="*/ 0 w 10"/>
                  <a:gd name="T27" fmla="*/ 1 h 2"/>
                  <a:gd name="T28" fmla="*/ 2 w 10"/>
                  <a:gd name="T29" fmla="*/ 1 h 2"/>
                  <a:gd name="T30" fmla="*/ 2 w 10"/>
                  <a:gd name="T31" fmla="*/ 1 h 2"/>
                  <a:gd name="T32" fmla="*/ 9 w 10"/>
                  <a:gd name="T33" fmla="*/ 2 h 2"/>
                  <a:gd name="T34" fmla="*/ 9 w 10"/>
                  <a:gd name="T35" fmla="*/ 2 h 2"/>
                  <a:gd name="T36" fmla="*/ 9 w 10"/>
                  <a:gd name="T37" fmla="*/ 2 h 2"/>
                  <a:gd name="T38" fmla="*/ 10 w 10"/>
                  <a:gd name="T39" fmla="*/ 2 h 2"/>
                  <a:gd name="T40" fmla="*/ 10 w 10"/>
                  <a:gd name="T4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7" name="Freeform 567">
                <a:extLst>
                  <a:ext uri="{FF2B5EF4-FFF2-40B4-BE49-F238E27FC236}">
                    <a16:creationId xmlns:a16="http://schemas.microsoft.com/office/drawing/2014/main" id="{CACA069D-B654-46DA-812A-FB1FB617E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86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0 w 7"/>
                  <a:gd name="T7" fmla="*/ 0 h 7"/>
                  <a:gd name="T8" fmla="*/ 2 w 7"/>
                  <a:gd name="T9" fmla="*/ 0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8" name="Freeform 568">
                <a:extLst>
                  <a:ext uri="{FF2B5EF4-FFF2-40B4-BE49-F238E27FC236}">
                    <a16:creationId xmlns:a16="http://schemas.microsoft.com/office/drawing/2014/main" id="{B5C2174B-FB06-437F-A581-61F169807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384"/>
                <a:ext cx="18" cy="9"/>
              </a:xfrm>
              <a:custGeom>
                <a:avLst/>
                <a:gdLst>
                  <a:gd name="T0" fmla="*/ 0 w 18"/>
                  <a:gd name="T1" fmla="*/ 5 h 9"/>
                  <a:gd name="T2" fmla="*/ 2 w 18"/>
                  <a:gd name="T3" fmla="*/ 5 h 9"/>
                  <a:gd name="T4" fmla="*/ 2 w 18"/>
                  <a:gd name="T5" fmla="*/ 5 h 9"/>
                  <a:gd name="T6" fmla="*/ 2 w 18"/>
                  <a:gd name="T7" fmla="*/ 5 h 9"/>
                  <a:gd name="T8" fmla="*/ 2 w 18"/>
                  <a:gd name="T9" fmla="*/ 0 h 9"/>
                  <a:gd name="T10" fmla="*/ 2 w 18"/>
                  <a:gd name="T11" fmla="*/ 0 h 9"/>
                  <a:gd name="T12" fmla="*/ 2 w 18"/>
                  <a:gd name="T13" fmla="*/ 0 h 9"/>
                  <a:gd name="T14" fmla="*/ 0 w 18"/>
                  <a:gd name="T15" fmla="*/ 0 h 9"/>
                  <a:gd name="T16" fmla="*/ 2 w 18"/>
                  <a:gd name="T17" fmla="*/ 0 h 9"/>
                  <a:gd name="T18" fmla="*/ 4 w 18"/>
                  <a:gd name="T19" fmla="*/ 0 h 9"/>
                  <a:gd name="T20" fmla="*/ 4 w 18"/>
                  <a:gd name="T21" fmla="*/ 0 h 9"/>
                  <a:gd name="T22" fmla="*/ 9 w 18"/>
                  <a:gd name="T23" fmla="*/ 0 h 9"/>
                  <a:gd name="T24" fmla="*/ 9 w 18"/>
                  <a:gd name="T25" fmla="*/ 0 h 9"/>
                  <a:gd name="T26" fmla="*/ 11 w 18"/>
                  <a:gd name="T27" fmla="*/ 0 h 9"/>
                  <a:gd name="T28" fmla="*/ 13 w 18"/>
                  <a:gd name="T29" fmla="*/ 0 h 9"/>
                  <a:gd name="T30" fmla="*/ 15 w 18"/>
                  <a:gd name="T31" fmla="*/ 0 h 9"/>
                  <a:gd name="T32" fmla="*/ 18 w 18"/>
                  <a:gd name="T33" fmla="*/ 0 h 9"/>
                  <a:gd name="T34" fmla="*/ 18 w 18"/>
                  <a:gd name="T35" fmla="*/ 2 h 9"/>
                  <a:gd name="T36" fmla="*/ 18 w 18"/>
                  <a:gd name="T37" fmla="*/ 5 h 9"/>
                  <a:gd name="T38" fmla="*/ 15 w 18"/>
                  <a:gd name="T39" fmla="*/ 9 h 9"/>
                  <a:gd name="T40" fmla="*/ 15 w 18"/>
                  <a:gd name="T41" fmla="*/ 9 h 9"/>
                  <a:gd name="T42" fmla="*/ 13 w 18"/>
                  <a:gd name="T43" fmla="*/ 9 h 9"/>
                  <a:gd name="T44" fmla="*/ 11 w 18"/>
                  <a:gd name="T45" fmla="*/ 9 h 9"/>
                  <a:gd name="T46" fmla="*/ 9 w 18"/>
                  <a:gd name="T47" fmla="*/ 9 h 9"/>
                  <a:gd name="T48" fmla="*/ 6 w 18"/>
                  <a:gd name="T49" fmla="*/ 9 h 9"/>
                  <a:gd name="T50" fmla="*/ 4 w 18"/>
                  <a:gd name="T51" fmla="*/ 9 h 9"/>
                  <a:gd name="T52" fmla="*/ 2 w 18"/>
                  <a:gd name="T53" fmla="*/ 9 h 9"/>
                  <a:gd name="T54" fmla="*/ 2 w 18"/>
                  <a:gd name="T55" fmla="*/ 7 h 9"/>
                  <a:gd name="T56" fmla="*/ 0 w 18"/>
                  <a:gd name="T57" fmla="*/ 7 h 9"/>
                  <a:gd name="T58" fmla="*/ 0 w 18"/>
                  <a:gd name="T5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9" name="Freeform 569">
                <a:extLst>
                  <a:ext uri="{FF2B5EF4-FFF2-40B4-BE49-F238E27FC236}">
                    <a16:creationId xmlns:a16="http://schemas.microsoft.com/office/drawing/2014/main" id="{A25E94CC-3712-4F7B-AB91-F54BD5F8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38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0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2 w 2"/>
                  <a:gd name="T11" fmla="*/ 0 h 5"/>
                  <a:gd name="T12" fmla="*/ 2 w 2"/>
                  <a:gd name="T13" fmla="*/ 0 h 5"/>
                  <a:gd name="T14" fmla="*/ 2 w 2"/>
                  <a:gd name="T15" fmla="*/ 0 h 5"/>
                  <a:gd name="T16" fmla="*/ 2 w 2"/>
                  <a:gd name="T17" fmla="*/ 5 h 5"/>
                  <a:gd name="T18" fmla="*/ 2 w 2"/>
                  <a:gd name="T19" fmla="*/ 5 h 5"/>
                  <a:gd name="T20" fmla="*/ 2 w 2"/>
                  <a:gd name="T21" fmla="*/ 5 h 5"/>
                  <a:gd name="T22" fmla="*/ 0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0" name="Freeform 570">
                <a:extLst>
                  <a:ext uri="{FF2B5EF4-FFF2-40B4-BE49-F238E27FC236}">
                    <a16:creationId xmlns:a16="http://schemas.microsoft.com/office/drawing/2014/main" id="{B82E13CF-F645-440F-B1DE-BA5867746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2373"/>
                <a:ext cx="16" cy="9"/>
              </a:xfrm>
              <a:custGeom>
                <a:avLst/>
                <a:gdLst>
                  <a:gd name="T0" fmla="*/ 16 w 16"/>
                  <a:gd name="T1" fmla="*/ 9 h 9"/>
                  <a:gd name="T2" fmla="*/ 9 w 16"/>
                  <a:gd name="T3" fmla="*/ 9 h 9"/>
                  <a:gd name="T4" fmla="*/ 0 w 16"/>
                  <a:gd name="T5" fmla="*/ 7 h 9"/>
                  <a:gd name="T6" fmla="*/ 0 w 16"/>
                  <a:gd name="T7" fmla="*/ 7 h 9"/>
                  <a:gd name="T8" fmla="*/ 3 w 16"/>
                  <a:gd name="T9" fmla="*/ 2 h 9"/>
                  <a:gd name="T10" fmla="*/ 3 w 16"/>
                  <a:gd name="T11" fmla="*/ 0 h 9"/>
                  <a:gd name="T12" fmla="*/ 9 w 16"/>
                  <a:gd name="T13" fmla="*/ 0 h 9"/>
                  <a:gd name="T14" fmla="*/ 16 w 16"/>
                  <a:gd name="T15" fmla="*/ 0 h 9"/>
                  <a:gd name="T16" fmla="*/ 16 w 16"/>
                  <a:gd name="T17" fmla="*/ 0 h 9"/>
                  <a:gd name="T18" fmla="*/ 16 w 16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6" y="9"/>
                    </a:moveTo>
                    <a:lnTo>
                      <a:pt x="9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1" name="Freeform 571">
                <a:extLst>
                  <a:ext uri="{FF2B5EF4-FFF2-40B4-BE49-F238E27FC236}">
                    <a16:creationId xmlns:a16="http://schemas.microsoft.com/office/drawing/2014/main" id="{72339C32-B35E-4086-9592-DCACBE388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373"/>
                <a:ext cx="25" cy="9"/>
              </a:xfrm>
              <a:custGeom>
                <a:avLst/>
                <a:gdLst>
                  <a:gd name="T0" fmla="*/ 18 w 25"/>
                  <a:gd name="T1" fmla="*/ 0 h 9"/>
                  <a:gd name="T2" fmla="*/ 20 w 25"/>
                  <a:gd name="T3" fmla="*/ 2 h 9"/>
                  <a:gd name="T4" fmla="*/ 22 w 25"/>
                  <a:gd name="T5" fmla="*/ 4 h 9"/>
                  <a:gd name="T6" fmla="*/ 25 w 25"/>
                  <a:gd name="T7" fmla="*/ 4 h 9"/>
                  <a:gd name="T8" fmla="*/ 25 w 25"/>
                  <a:gd name="T9" fmla="*/ 4 h 9"/>
                  <a:gd name="T10" fmla="*/ 25 w 25"/>
                  <a:gd name="T11" fmla="*/ 4 h 9"/>
                  <a:gd name="T12" fmla="*/ 25 w 25"/>
                  <a:gd name="T13" fmla="*/ 4 h 9"/>
                  <a:gd name="T14" fmla="*/ 25 w 25"/>
                  <a:gd name="T15" fmla="*/ 7 h 9"/>
                  <a:gd name="T16" fmla="*/ 25 w 25"/>
                  <a:gd name="T17" fmla="*/ 9 h 9"/>
                  <a:gd name="T18" fmla="*/ 0 w 25"/>
                  <a:gd name="T19" fmla="*/ 9 h 9"/>
                  <a:gd name="T20" fmla="*/ 0 w 25"/>
                  <a:gd name="T21" fmla="*/ 7 h 9"/>
                  <a:gd name="T22" fmla="*/ 0 w 25"/>
                  <a:gd name="T23" fmla="*/ 2 h 9"/>
                  <a:gd name="T24" fmla="*/ 0 w 25"/>
                  <a:gd name="T25" fmla="*/ 0 h 9"/>
                  <a:gd name="T26" fmla="*/ 0 w 25"/>
                  <a:gd name="T27" fmla="*/ 0 h 9"/>
                  <a:gd name="T28" fmla="*/ 0 w 25"/>
                  <a:gd name="T29" fmla="*/ 0 h 9"/>
                  <a:gd name="T30" fmla="*/ 18 w 25"/>
                  <a:gd name="T31" fmla="*/ 0 h 9"/>
                  <a:gd name="T32" fmla="*/ 18 w 25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9">
                    <a:moveTo>
                      <a:pt x="18" y="0"/>
                    </a:moveTo>
                    <a:lnTo>
                      <a:pt x="20" y="2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2" name="Freeform 572">
                <a:extLst>
                  <a:ext uri="{FF2B5EF4-FFF2-40B4-BE49-F238E27FC236}">
                    <a16:creationId xmlns:a16="http://schemas.microsoft.com/office/drawing/2014/main" id="{55F3AB28-3B3E-44BC-8EFD-AC795E66F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386"/>
                <a:ext cx="25" cy="9"/>
              </a:xfrm>
              <a:custGeom>
                <a:avLst/>
                <a:gdLst>
                  <a:gd name="T0" fmla="*/ 2 w 25"/>
                  <a:gd name="T1" fmla="*/ 0 h 9"/>
                  <a:gd name="T2" fmla="*/ 2 w 25"/>
                  <a:gd name="T3" fmla="*/ 0 h 9"/>
                  <a:gd name="T4" fmla="*/ 4 w 25"/>
                  <a:gd name="T5" fmla="*/ 0 h 9"/>
                  <a:gd name="T6" fmla="*/ 7 w 25"/>
                  <a:gd name="T7" fmla="*/ 0 h 9"/>
                  <a:gd name="T8" fmla="*/ 9 w 25"/>
                  <a:gd name="T9" fmla="*/ 0 h 9"/>
                  <a:gd name="T10" fmla="*/ 9 w 25"/>
                  <a:gd name="T11" fmla="*/ 0 h 9"/>
                  <a:gd name="T12" fmla="*/ 11 w 25"/>
                  <a:gd name="T13" fmla="*/ 0 h 9"/>
                  <a:gd name="T14" fmla="*/ 13 w 25"/>
                  <a:gd name="T15" fmla="*/ 0 h 9"/>
                  <a:gd name="T16" fmla="*/ 13 w 25"/>
                  <a:gd name="T17" fmla="*/ 0 h 9"/>
                  <a:gd name="T18" fmla="*/ 16 w 25"/>
                  <a:gd name="T19" fmla="*/ 0 h 9"/>
                  <a:gd name="T20" fmla="*/ 18 w 25"/>
                  <a:gd name="T21" fmla="*/ 0 h 9"/>
                  <a:gd name="T22" fmla="*/ 18 w 25"/>
                  <a:gd name="T23" fmla="*/ 0 h 9"/>
                  <a:gd name="T24" fmla="*/ 20 w 25"/>
                  <a:gd name="T25" fmla="*/ 0 h 9"/>
                  <a:gd name="T26" fmla="*/ 22 w 25"/>
                  <a:gd name="T27" fmla="*/ 0 h 9"/>
                  <a:gd name="T28" fmla="*/ 25 w 25"/>
                  <a:gd name="T29" fmla="*/ 3 h 9"/>
                  <a:gd name="T30" fmla="*/ 25 w 25"/>
                  <a:gd name="T31" fmla="*/ 0 h 9"/>
                  <a:gd name="T32" fmla="*/ 25 w 25"/>
                  <a:gd name="T33" fmla="*/ 3 h 9"/>
                  <a:gd name="T34" fmla="*/ 25 w 25"/>
                  <a:gd name="T35" fmla="*/ 5 h 9"/>
                  <a:gd name="T36" fmla="*/ 25 w 25"/>
                  <a:gd name="T37" fmla="*/ 7 h 9"/>
                  <a:gd name="T38" fmla="*/ 25 w 25"/>
                  <a:gd name="T39" fmla="*/ 7 h 9"/>
                  <a:gd name="T40" fmla="*/ 25 w 25"/>
                  <a:gd name="T41" fmla="*/ 9 h 9"/>
                  <a:gd name="T42" fmla="*/ 25 w 25"/>
                  <a:gd name="T43" fmla="*/ 9 h 9"/>
                  <a:gd name="T44" fmla="*/ 22 w 25"/>
                  <a:gd name="T45" fmla="*/ 9 h 9"/>
                  <a:gd name="T46" fmla="*/ 20 w 25"/>
                  <a:gd name="T47" fmla="*/ 9 h 9"/>
                  <a:gd name="T48" fmla="*/ 18 w 25"/>
                  <a:gd name="T49" fmla="*/ 9 h 9"/>
                  <a:gd name="T50" fmla="*/ 16 w 25"/>
                  <a:gd name="T51" fmla="*/ 9 h 9"/>
                  <a:gd name="T52" fmla="*/ 13 w 25"/>
                  <a:gd name="T53" fmla="*/ 9 h 9"/>
                  <a:gd name="T54" fmla="*/ 11 w 25"/>
                  <a:gd name="T55" fmla="*/ 9 h 9"/>
                  <a:gd name="T56" fmla="*/ 11 w 25"/>
                  <a:gd name="T57" fmla="*/ 9 h 9"/>
                  <a:gd name="T58" fmla="*/ 9 w 25"/>
                  <a:gd name="T59" fmla="*/ 9 h 9"/>
                  <a:gd name="T60" fmla="*/ 7 w 25"/>
                  <a:gd name="T61" fmla="*/ 9 h 9"/>
                  <a:gd name="T62" fmla="*/ 4 w 25"/>
                  <a:gd name="T63" fmla="*/ 9 h 9"/>
                  <a:gd name="T64" fmla="*/ 2 w 25"/>
                  <a:gd name="T65" fmla="*/ 7 h 9"/>
                  <a:gd name="T66" fmla="*/ 0 w 25"/>
                  <a:gd name="T67" fmla="*/ 7 h 9"/>
                  <a:gd name="T68" fmla="*/ 0 w 25"/>
                  <a:gd name="T69" fmla="*/ 7 h 9"/>
                  <a:gd name="T70" fmla="*/ 2 w 25"/>
                  <a:gd name="T71" fmla="*/ 5 h 9"/>
                  <a:gd name="T72" fmla="*/ 2 w 25"/>
                  <a:gd name="T7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9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3" name="Freeform 573">
                <a:extLst>
                  <a:ext uri="{FF2B5EF4-FFF2-40B4-BE49-F238E27FC236}">
                    <a16:creationId xmlns:a16="http://schemas.microsoft.com/office/drawing/2014/main" id="{EFF506D5-EB87-4C46-BCD7-A5D9C9A04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395"/>
                <a:ext cx="18" cy="7"/>
              </a:xfrm>
              <a:custGeom>
                <a:avLst/>
                <a:gdLst>
                  <a:gd name="T0" fmla="*/ 18 w 18"/>
                  <a:gd name="T1" fmla="*/ 0 h 7"/>
                  <a:gd name="T2" fmla="*/ 18 w 18"/>
                  <a:gd name="T3" fmla="*/ 5 h 7"/>
                  <a:gd name="T4" fmla="*/ 18 w 18"/>
                  <a:gd name="T5" fmla="*/ 5 h 7"/>
                  <a:gd name="T6" fmla="*/ 18 w 18"/>
                  <a:gd name="T7" fmla="*/ 7 h 7"/>
                  <a:gd name="T8" fmla="*/ 15 w 18"/>
                  <a:gd name="T9" fmla="*/ 7 h 7"/>
                  <a:gd name="T10" fmla="*/ 13 w 18"/>
                  <a:gd name="T11" fmla="*/ 7 h 7"/>
                  <a:gd name="T12" fmla="*/ 11 w 18"/>
                  <a:gd name="T13" fmla="*/ 7 h 7"/>
                  <a:gd name="T14" fmla="*/ 9 w 18"/>
                  <a:gd name="T15" fmla="*/ 7 h 7"/>
                  <a:gd name="T16" fmla="*/ 6 w 18"/>
                  <a:gd name="T17" fmla="*/ 7 h 7"/>
                  <a:gd name="T18" fmla="*/ 4 w 18"/>
                  <a:gd name="T19" fmla="*/ 7 h 7"/>
                  <a:gd name="T20" fmla="*/ 2 w 18"/>
                  <a:gd name="T21" fmla="*/ 7 h 7"/>
                  <a:gd name="T22" fmla="*/ 0 w 18"/>
                  <a:gd name="T23" fmla="*/ 7 h 7"/>
                  <a:gd name="T24" fmla="*/ 0 w 18"/>
                  <a:gd name="T25" fmla="*/ 5 h 7"/>
                  <a:gd name="T26" fmla="*/ 0 w 18"/>
                  <a:gd name="T27" fmla="*/ 3 h 7"/>
                  <a:gd name="T28" fmla="*/ 0 w 18"/>
                  <a:gd name="T29" fmla="*/ 0 h 7"/>
                  <a:gd name="T30" fmla="*/ 18 w 18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7">
                    <a:moveTo>
                      <a:pt x="18" y="0"/>
                    </a:move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4" name="Freeform 574">
                <a:extLst>
                  <a:ext uri="{FF2B5EF4-FFF2-40B4-BE49-F238E27FC236}">
                    <a16:creationId xmlns:a16="http://schemas.microsoft.com/office/drawing/2014/main" id="{0B7F5DF4-989C-4ED1-8361-D63567FA4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402"/>
                <a:ext cx="15" cy="9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1 h 4"/>
                  <a:gd name="T6" fmla="*/ 7 w 7"/>
                  <a:gd name="T7" fmla="*/ 1 h 4"/>
                  <a:gd name="T8" fmla="*/ 5 w 7"/>
                  <a:gd name="T9" fmla="*/ 1 h 4"/>
                  <a:gd name="T10" fmla="*/ 5 w 7"/>
                  <a:gd name="T11" fmla="*/ 1 h 4"/>
                  <a:gd name="T12" fmla="*/ 4 w 7"/>
                  <a:gd name="T13" fmla="*/ 1 h 4"/>
                  <a:gd name="T14" fmla="*/ 3 w 7"/>
                  <a:gd name="T15" fmla="*/ 1 h 4"/>
                  <a:gd name="T16" fmla="*/ 2 w 7"/>
                  <a:gd name="T17" fmla="*/ 1 h 4"/>
                  <a:gd name="T18" fmla="*/ 1 w 7"/>
                  <a:gd name="T19" fmla="*/ 1 h 4"/>
                  <a:gd name="T20" fmla="*/ 0 w 7"/>
                  <a:gd name="T21" fmla="*/ 0 h 4"/>
                  <a:gd name="T22" fmla="*/ 0 w 7"/>
                  <a:gd name="T23" fmla="*/ 0 h 4"/>
                  <a:gd name="T24" fmla="*/ 0 w 7"/>
                  <a:gd name="T25" fmla="*/ 1 h 4"/>
                  <a:gd name="T26" fmla="*/ 0 w 7"/>
                  <a:gd name="T27" fmla="*/ 2 h 4"/>
                  <a:gd name="T28" fmla="*/ 0 w 7"/>
                  <a:gd name="T29" fmla="*/ 3 h 4"/>
                  <a:gd name="T30" fmla="*/ 1 w 7"/>
                  <a:gd name="T31" fmla="*/ 3 h 4"/>
                  <a:gd name="T32" fmla="*/ 2 w 7"/>
                  <a:gd name="T33" fmla="*/ 3 h 4"/>
                  <a:gd name="T34" fmla="*/ 2 w 7"/>
                  <a:gd name="T35" fmla="*/ 3 h 4"/>
                  <a:gd name="T36" fmla="*/ 3 w 7"/>
                  <a:gd name="T37" fmla="*/ 4 h 4"/>
                  <a:gd name="T38" fmla="*/ 4 w 7"/>
                  <a:gd name="T39" fmla="*/ 4 h 4"/>
                  <a:gd name="T40" fmla="*/ 5 w 7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5" name="Freeform 575">
                <a:extLst>
                  <a:ext uri="{FF2B5EF4-FFF2-40B4-BE49-F238E27FC236}">
                    <a16:creationId xmlns:a16="http://schemas.microsoft.com/office/drawing/2014/main" id="{BB6D0F6F-BD6A-4E9C-A0B5-378C380C0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425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0 h 4"/>
                  <a:gd name="T4" fmla="*/ 3 w 7"/>
                  <a:gd name="T5" fmla="*/ 0 h 4"/>
                  <a:gd name="T6" fmla="*/ 3 w 7"/>
                  <a:gd name="T7" fmla="*/ 0 h 4"/>
                  <a:gd name="T8" fmla="*/ 5 w 7"/>
                  <a:gd name="T9" fmla="*/ 0 h 4"/>
                  <a:gd name="T10" fmla="*/ 5 w 7"/>
                  <a:gd name="T11" fmla="*/ 0 h 4"/>
                  <a:gd name="T12" fmla="*/ 7 w 7"/>
                  <a:gd name="T13" fmla="*/ 0 h 4"/>
                  <a:gd name="T14" fmla="*/ 7 w 7"/>
                  <a:gd name="T15" fmla="*/ 0 h 4"/>
                  <a:gd name="T16" fmla="*/ 7 w 7"/>
                  <a:gd name="T17" fmla="*/ 0 h 4"/>
                  <a:gd name="T18" fmla="*/ 7 w 7"/>
                  <a:gd name="T19" fmla="*/ 0 h 4"/>
                  <a:gd name="T20" fmla="*/ 7 w 7"/>
                  <a:gd name="T21" fmla="*/ 0 h 4"/>
                  <a:gd name="T22" fmla="*/ 7 w 7"/>
                  <a:gd name="T23" fmla="*/ 4 h 4"/>
                  <a:gd name="T24" fmla="*/ 7 w 7"/>
                  <a:gd name="T25" fmla="*/ 4 h 4"/>
                  <a:gd name="T26" fmla="*/ 7 w 7"/>
                  <a:gd name="T27" fmla="*/ 4 h 4"/>
                  <a:gd name="T28" fmla="*/ 7 w 7"/>
                  <a:gd name="T29" fmla="*/ 4 h 4"/>
                  <a:gd name="T30" fmla="*/ 7 w 7"/>
                  <a:gd name="T31" fmla="*/ 4 h 4"/>
                  <a:gd name="T32" fmla="*/ 5 w 7"/>
                  <a:gd name="T33" fmla="*/ 4 h 4"/>
                  <a:gd name="T34" fmla="*/ 3 w 7"/>
                  <a:gd name="T35" fmla="*/ 4 h 4"/>
                  <a:gd name="T36" fmla="*/ 0 w 7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6" name="Freeform 576">
                <a:extLst>
                  <a:ext uri="{FF2B5EF4-FFF2-40B4-BE49-F238E27FC236}">
                    <a16:creationId xmlns:a16="http://schemas.microsoft.com/office/drawing/2014/main" id="{AC177678-1A9B-4A4A-B350-8EE06BF0A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42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4 h 4"/>
                  <a:gd name="T12" fmla="*/ 0 w 4"/>
                  <a:gd name="T13" fmla="*/ 4 h 4"/>
                  <a:gd name="T14" fmla="*/ 0 w 4"/>
                  <a:gd name="T15" fmla="*/ 0 h 4"/>
                  <a:gd name="T16" fmla="*/ 0 w 4"/>
                  <a:gd name="T17" fmla="*/ 0 h 4"/>
                  <a:gd name="T18" fmla="*/ 0 w 4"/>
                  <a:gd name="T19" fmla="*/ 0 h 4"/>
                  <a:gd name="T20" fmla="*/ 0 w 4"/>
                  <a:gd name="T21" fmla="*/ 0 h 4"/>
                  <a:gd name="T22" fmla="*/ 2 w 4"/>
                  <a:gd name="T23" fmla="*/ 0 h 4"/>
                  <a:gd name="T24" fmla="*/ 2 w 4"/>
                  <a:gd name="T25" fmla="*/ 0 h 4"/>
                  <a:gd name="T26" fmla="*/ 4 w 4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7" name="Freeform 577">
                <a:extLst>
                  <a:ext uri="{FF2B5EF4-FFF2-40B4-BE49-F238E27FC236}">
                    <a16:creationId xmlns:a16="http://schemas.microsoft.com/office/drawing/2014/main" id="{0383F6C9-6A87-4B21-93FD-87E6BAA6A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583"/>
                <a:ext cx="5" cy="6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8" name="Freeform 578">
                <a:extLst>
                  <a:ext uri="{FF2B5EF4-FFF2-40B4-BE49-F238E27FC236}">
                    <a16:creationId xmlns:a16="http://schemas.microsoft.com/office/drawing/2014/main" id="{4F5E46D4-280B-4EF1-94C7-D76D0BF5B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2526"/>
                <a:ext cx="11" cy="3"/>
              </a:xfrm>
              <a:custGeom>
                <a:avLst/>
                <a:gdLst>
                  <a:gd name="T0" fmla="*/ 5 w 5"/>
                  <a:gd name="T1" fmla="*/ 1 h 1"/>
                  <a:gd name="T2" fmla="*/ 5 w 5"/>
                  <a:gd name="T3" fmla="*/ 1 h 1"/>
                  <a:gd name="T4" fmla="*/ 5 w 5"/>
                  <a:gd name="T5" fmla="*/ 1 h 1"/>
                  <a:gd name="T6" fmla="*/ 5 w 5"/>
                  <a:gd name="T7" fmla="*/ 1 h 1"/>
                  <a:gd name="T8" fmla="*/ 5 w 5"/>
                  <a:gd name="T9" fmla="*/ 1 h 1"/>
                  <a:gd name="T10" fmla="*/ 5 w 5"/>
                  <a:gd name="T11" fmla="*/ 1 h 1"/>
                  <a:gd name="T12" fmla="*/ 5 w 5"/>
                  <a:gd name="T13" fmla="*/ 1 h 1"/>
                  <a:gd name="T14" fmla="*/ 4 w 5"/>
                  <a:gd name="T15" fmla="*/ 0 h 1"/>
                  <a:gd name="T16" fmla="*/ 4 w 5"/>
                  <a:gd name="T17" fmla="*/ 0 h 1"/>
                  <a:gd name="T18" fmla="*/ 0 w 5"/>
                  <a:gd name="T19" fmla="*/ 0 h 1"/>
                  <a:gd name="T20" fmla="*/ 0 w 5"/>
                  <a:gd name="T21" fmla="*/ 0 h 1"/>
                  <a:gd name="T22" fmla="*/ 3 w 5"/>
                  <a:gd name="T23" fmla="*/ 1 h 1"/>
                  <a:gd name="T24" fmla="*/ 3 w 5"/>
                  <a:gd name="T25" fmla="*/ 1 h 1"/>
                  <a:gd name="T26" fmla="*/ 3 w 5"/>
                  <a:gd name="T27" fmla="*/ 1 h 1"/>
                  <a:gd name="T28" fmla="*/ 5 w 5"/>
                  <a:gd name="T29" fmla="*/ 1 h 1"/>
                  <a:gd name="T30" fmla="*/ 5 w 5"/>
                  <a:gd name="T3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9" name="Freeform 579">
                <a:extLst>
                  <a:ext uri="{FF2B5EF4-FFF2-40B4-BE49-F238E27FC236}">
                    <a16:creationId xmlns:a16="http://schemas.microsoft.com/office/drawing/2014/main" id="{555F2C6C-401B-4550-A0FC-2C5E290B6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52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0 h 2"/>
                  <a:gd name="T18" fmla="*/ 2 w 2"/>
                  <a:gd name="T19" fmla="*/ 0 h 2"/>
                  <a:gd name="T20" fmla="*/ 2 w 2"/>
                  <a:gd name="T21" fmla="*/ 0 h 2"/>
                  <a:gd name="T22" fmla="*/ 2 w 2"/>
                  <a:gd name="T23" fmla="*/ 0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2 w 2"/>
                  <a:gd name="T3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0" name="Freeform 580">
                <a:extLst>
                  <a:ext uri="{FF2B5EF4-FFF2-40B4-BE49-F238E27FC236}">
                    <a16:creationId xmlns:a16="http://schemas.microsoft.com/office/drawing/2014/main" id="{E8ABD752-A412-4B5B-8BE5-10F1A10A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601"/>
                <a:ext cx="16" cy="13"/>
              </a:xfrm>
              <a:custGeom>
                <a:avLst/>
                <a:gdLst>
                  <a:gd name="T0" fmla="*/ 7 w 7"/>
                  <a:gd name="T1" fmla="*/ 4 h 6"/>
                  <a:gd name="T2" fmla="*/ 7 w 7"/>
                  <a:gd name="T3" fmla="*/ 4 h 6"/>
                  <a:gd name="T4" fmla="*/ 4 w 7"/>
                  <a:gd name="T5" fmla="*/ 0 h 6"/>
                  <a:gd name="T6" fmla="*/ 4 w 7"/>
                  <a:gd name="T7" fmla="*/ 0 h 6"/>
                  <a:gd name="T8" fmla="*/ 4 w 7"/>
                  <a:gd name="T9" fmla="*/ 0 h 6"/>
                  <a:gd name="T10" fmla="*/ 4 w 7"/>
                  <a:gd name="T11" fmla="*/ 1 h 6"/>
                  <a:gd name="T12" fmla="*/ 4 w 7"/>
                  <a:gd name="T13" fmla="*/ 1 h 6"/>
                  <a:gd name="T14" fmla="*/ 4 w 7"/>
                  <a:gd name="T15" fmla="*/ 1 h 6"/>
                  <a:gd name="T16" fmla="*/ 4 w 7"/>
                  <a:gd name="T17" fmla="*/ 1 h 6"/>
                  <a:gd name="T18" fmla="*/ 4 w 7"/>
                  <a:gd name="T19" fmla="*/ 1 h 6"/>
                  <a:gd name="T20" fmla="*/ 4 w 7"/>
                  <a:gd name="T21" fmla="*/ 2 h 6"/>
                  <a:gd name="T22" fmla="*/ 4 w 7"/>
                  <a:gd name="T23" fmla="*/ 2 h 6"/>
                  <a:gd name="T24" fmla="*/ 4 w 7"/>
                  <a:gd name="T25" fmla="*/ 1 h 6"/>
                  <a:gd name="T26" fmla="*/ 4 w 7"/>
                  <a:gd name="T27" fmla="*/ 2 h 6"/>
                  <a:gd name="T28" fmla="*/ 1 w 7"/>
                  <a:gd name="T29" fmla="*/ 1 h 6"/>
                  <a:gd name="T30" fmla="*/ 0 w 7"/>
                  <a:gd name="T31" fmla="*/ 1 h 6"/>
                  <a:gd name="T32" fmla="*/ 0 w 7"/>
                  <a:gd name="T33" fmla="*/ 1 h 6"/>
                  <a:gd name="T34" fmla="*/ 0 w 7"/>
                  <a:gd name="T35" fmla="*/ 1 h 6"/>
                  <a:gd name="T36" fmla="*/ 1 w 7"/>
                  <a:gd name="T37" fmla="*/ 2 h 6"/>
                  <a:gd name="T38" fmla="*/ 0 w 7"/>
                  <a:gd name="T39" fmla="*/ 5 h 6"/>
                  <a:gd name="T40" fmla="*/ 4 w 7"/>
                  <a:gd name="T41" fmla="*/ 6 h 6"/>
                  <a:gd name="T42" fmla="*/ 4 w 7"/>
                  <a:gd name="T43" fmla="*/ 5 h 6"/>
                  <a:gd name="T44" fmla="*/ 4 w 7"/>
                  <a:gd name="T45" fmla="*/ 5 h 6"/>
                  <a:gd name="T46" fmla="*/ 4 w 7"/>
                  <a:gd name="T47" fmla="*/ 5 h 6"/>
                  <a:gd name="T48" fmla="*/ 4 w 7"/>
                  <a:gd name="T49" fmla="*/ 5 h 6"/>
                  <a:gd name="T50" fmla="*/ 4 w 7"/>
                  <a:gd name="T51" fmla="*/ 5 h 6"/>
                  <a:gd name="T52" fmla="*/ 4 w 7"/>
                  <a:gd name="T53" fmla="*/ 5 h 6"/>
                  <a:gd name="T54" fmla="*/ 4 w 7"/>
                  <a:gd name="T55" fmla="*/ 5 h 6"/>
                  <a:gd name="T56" fmla="*/ 4 w 7"/>
                  <a:gd name="T57" fmla="*/ 5 h 6"/>
                  <a:gd name="T58" fmla="*/ 4 w 7"/>
                  <a:gd name="T59" fmla="*/ 5 h 6"/>
                  <a:gd name="T60" fmla="*/ 4 w 7"/>
                  <a:gd name="T61" fmla="*/ 5 h 6"/>
                  <a:gd name="T62" fmla="*/ 4 w 7"/>
                  <a:gd name="T63" fmla="*/ 5 h 6"/>
                  <a:gd name="T64" fmla="*/ 4 w 7"/>
                  <a:gd name="T65" fmla="*/ 5 h 6"/>
                  <a:gd name="T66" fmla="*/ 4 w 7"/>
                  <a:gd name="T67" fmla="*/ 5 h 6"/>
                  <a:gd name="T68" fmla="*/ 4 w 7"/>
                  <a:gd name="T69" fmla="*/ 5 h 6"/>
                  <a:gd name="T70" fmla="*/ 4 w 7"/>
                  <a:gd name="T71" fmla="*/ 5 h 6"/>
                  <a:gd name="T72" fmla="*/ 4 w 7"/>
                  <a:gd name="T73" fmla="*/ 5 h 6"/>
                  <a:gd name="T74" fmla="*/ 5 w 7"/>
                  <a:gd name="T75" fmla="*/ 5 h 6"/>
                  <a:gd name="T76" fmla="*/ 5 w 7"/>
                  <a:gd name="T77" fmla="*/ 5 h 6"/>
                  <a:gd name="T78" fmla="*/ 5 w 7"/>
                  <a:gd name="T79" fmla="*/ 5 h 6"/>
                  <a:gd name="T80" fmla="*/ 5 w 7"/>
                  <a:gd name="T81" fmla="*/ 5 h 6"/>
                  <a:gd name="T82" fmla="*/ 5 w 7"/>
                  <a:gd name="T83" fmla="*/ 5 h 6"/>
                  <a:gd name="T84" fmla="*/ 5 w 7"/>
                  <a:gd name="T85" fmla="*/ 5 h 6"/>
                  <a:gd name="T86" fmla="*/ 6 w 7"/>
                  <a:gd name="T87" fmla="*/ 5 h 6"/>
                  <a:gd name="T88" fmla="*/ 6 w 7"/>
                  <a:gd name="T89" fmla="*/ 5 h 6"/>
                  <a:gd name="T90" fmla="*/ 6 w 7"/>
                  <a:gd name="T91" fmla="*/ 5 h 6"/>
                  <a:gd name="T92" fmla="*/ 6 w 7"/>
                  <a:gd name="T93" fmla="*/ 4 h 6"/>
                  <a:gd name="T94" fmla="*/ 7 w 7"/>
                  <a:gd name="T95" fmla="*/ 4 h 6"/>
                  <a:gd name="T96" fmla="*/ 7 w 7"/>
                  <a:gd name="T9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lnTo>
                      <a:pt x="7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1" name="Freeform 581">
                <a:extLst>
                  <a:ext uri="{FF2B5EF4-FFF2-40B4-BE49-F238E27FC236}">
                    <a16:creationId xmlns:a16="http://schemas.microsoft.com/office/drawing/2014/main" id="{5FAB0944-BE8B-4F63-A1C5-2B6A9176E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601"/>
                <a:ext cx="18" cy="11"/>
              </a:xfrm>
              <a:custGeom>
                <a:avLst/>
                <a:gdLst>
                  <a:gd name="T0" fmla="*/ 16 w 18"/>
                  <a:gd name="T1" fmla="*/ 11 h 11"/>
                  <a:gd name="T2" fmla="*/ 0 w 18"/>
                  <a:gd name="T3" fmla="*/ 6 h 11"/>
                  <a:gd name="T4" fmla="*/ 0 w 18"/>
                  <a:gd name="T5" fmla="*/ 2 h 11"/>
                  <a:gd name="T6" fmla="*/ 2 w 18"/>
                  <a:gd name="T7" fmla="*/ 0 h 11"/>
                  <a:gd name="T8" fmla="*/ 2 w 18"/>
                  <a:gd name="T9" fmla="*/ 0 h 11"/>
                  <a:gd name="T10" fmla="*/ 18 w 18"/>
                  <a:gd name="T11" fmla="*/ 4 h 11"/>
                  <a:gd name="T12" fmla="*/ 16 w 18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16" y="1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2" name="Freeform 582">
                <a:extLst>
                  <a:ext uri="{FF2B5EF4-FFF2-40B4-BE49-F238E27FC236}">
                    <a16:creationId xmlns:a16="http://schemas.microsoft.com/office/drawing/2014/main" id="{30510846-07BB-4A17-AA7E-DC2F240B2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598"/>
                <a:ext cx="9" cy="7"/>
              </a:xfrm>
              <a:custGeom>
                <a:avLst/>
                <a:gdLst>
                  <a:gd name="T0" fmla="*/ 4 w 9"/>
                  <a:gd name="T1" fmla="*/ 3 h 7"/>
                  <a:gd name="T2" fmla="*/ 4 w 9"/>
                  <a:gd name="T3" fmla="*/ 3 h 7"/>
                  <a:gd name="T4" fmla="*/ 7 w 9"/>
                  <a:gd name="T5" fmla="*/ 3 h 7"/>
                  <a:gd name="T6" fmla="*/ 9 w 9"/>
                  <a:gd name="T7" fmla="*/ 3 h 7"/>
                  <a:gd name="T8" fmla="*/ 9 w 9"/>
                  <a:gd name="T9" fmla="*/ 5 h 7"/>
                  <a:gd name="T10" fmla="*/ 9 w 9"/>
                  <a:gd name="T11" fmla="*/ 5 h 7"/>
                  <a:gd name="T12" fmla="*/ 9 w 9"/>
                  <a:gd name="T13" fmla="*/ 5 h 7"/>
                  <a:gd name="T14" fmla="*/ 9 w 9"/>
                  <a:gd name="T15" fmla="*/ 5 h 7"/>
                  <a:gd name="T16" fmla="*/ 9 w 9"/>
                  <a:gd name="T17" fmla="*/ 5 h 7"/>
                  <a:gd name="T18" fmla="*/ 9 w 9"/>
                  <a:gd name="T19" fmla="*/ 7 h 7"/>
                  <a:gd name="T20" fmla="*/ 9 w 9"/>
                  <a:gd name="T21" fmla="*/ 7 h 7"/>
                  <a:gd name="T22" fmla="*/ 9 w 9"/>
                  <a:gd name="T23" fmla="*/ 5 h 7"/>
                  <a:gd name="T24" fmla="*/ 9 w 9"/>
                  <a:gd name="T25" fmla="*/ 7 h 7"/>
                  <a:gd name="T26" fmla="*/ 2 w 9"/>
                  <a:gd name="T27" fmla="*/ 5 h 7"/>
                  <a:gd name="T28" fmla="*/ 0 w 9"/>
                  <a:gd name="T29" fmla="*/ 5 h 7"/>
                  <a:gd name="T30" fmla="*/ 0 w 9"/>
                  <a:gd name="T31" fmla="*/ 5 h 7"/>
                  <a:gd name="T32" fmla="*/ 0 w 9"/>
                  <a:gd name="T33" fmla="*/ 0 h 7"/>
                  <a:gd name="T34" fmla="*/ 4 w 9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7">
                    <a:moveTo>
                      <a:pt x="4" y="3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3" name="Freeform 583">
                <a:extLst>
                  <a:ext uri="{FF2B5EF4-FFF2-40B4-BE49-F238E27FC236}">
                    <a16:creationId xmlns:a16="http://schemas.microsoft.com/office/drawing/2014/main" id="{038F9949-2097-4AFE-9130-E9D0E7E7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592"/>
                <a:ext cx="18" cy="11"/>
              </a:xfrm>
              <a:custGeom>
                <a:avLst/>
                <a:gdLst>
                  <a:gd name="T0" fmla="*/ 8 w 8"/>
                  <a:gd name="T1" fmla="*/ 2 h 5"/>
                  <a:gd name="T2" fmla="*/ 8 w 8"/>
                  <a:gd name="T3" fmla="*/ 2 h 5"/>
                  <a:gd name="T4" fmla="*/ 7 w 8"/>
                  <a:gd name="T5" fmla="*/ 2 h 5"/>
                  <a:gd name="T6" fmla="*/ 7 w 8"/>
                  <a:gd name="T7" fmla="*/ 2 h 5"/>
                  <a:gd name="T8" fmla="*/ 7 w 8"/>
                  <a:gd name="T9" fmla="*/ 2 h 5"/>
                  <a:gd name="T10" fmla="*/ 7 w 8"/>
                  <a:gd name="T11" fmla="*/ 1 h 5"/>
                  <a:gd name="T12" fmla="*/ 7 w 8"/>
                  <a:gd name="T13" fmla="*/ 1 h 5"/>
                  <a:gd name="T14" fmla="*/ 7 w 8"/>
                  <a:gd name="T15" fmla="*/ 0 h 5"/>
                  <a:gd name="T16" fmla="*/ 7 w 8"/>
                  <a:gd name="T17" fmla="*/ 0 h 5"/>
                  <a:gd name="T18" fmla="*/ 6 w 8"/>
                  <a:gd name="T19" fmla="*/ 0 h 5"/>
                  <a:gd name="T20" fmla="*/ 6 w 8"/>
                  <a:gd name="T21" fmla="*/ 0 h 5"/>
                  <a:gd name="T22" fmla="*/ 3 w 8"/>
                  <a:gd name="T23" fmla="*/ 2 h 5"/>
                  <a:gd name="T24" fmla="*/ 3 w 8"/>
                  <a:gd name="T25" fmla="*/ 2 h 5"/>
                  <a:gd name="T26" fmla="*/ 2 w 8"/>
                  <a:gd name="T27" fmla="*/ 2 h 5"/>
                  <a:gd name="T28" fmla="*/ 2 w 8"/>
                  <a:gd name="T29" fmla="*/ 2 h 5"/>
                  <a:gd name="T30" fmla="*/ 2 w 8"/>
                  <a:gd name="T31" fmla="*/ 2 h 5"/>
                  <a:gd name="T32" fmla="*/ 0 w 8"/>
                  <a:gd name="T33" fmla="*/ 3 h 5"/>
                  <a:gd name="T34" fmla="*/ 0 w 8"/>
                  <a:gd name="T35" fmla="*/ 3 h 5"/>
                  <a:gd name="T36" fmla="*/ 0 w 8"/>
                  <a:gd name="T37" fmla="*/ 4 h 5"/>
                  <a:gd name="T38" fmla="*/ 6 w 8"/>
                  <a:gd name="T39" fmla="*/ 5 h 5"/>
                  <a:gd name="T40" fmla="*/ 6 w 8"/>
                  <a:gd name="T41" fmla="*/ 5 h 5"/>
                  <a:gd name="T42" fmla="*/ 6 w 8"/>
                  <a:gd name="T43" fmla="*/ 3 h 5"/>
                  <a:gd name="T44" fmla="*/ 8 w 8"/>
                  <a:gd name="T45" fmla="*/ 4 h 5"/>
                  <a:gd name="T46" fmla="*/ 8 w 8"/>
                  <a:gd name="T47" fmla="*/ 4 h 5"/>
                  <a:gd name="T48" fmla="*/ 8 w 8"/>
                  <a:gd name="T49" fmla="*/ 3 h 5"/>
                  <a:gd name="T50" fmla="*/ 8 w 8"/>
                  <a:gd name="T51" fmla="*/ 3 h 5"/>
                  <a:gd name="T52" fmla="*/ 8 w 8"/>
                  <a:gd name="T53" fmla="*/ 3 h 5"/>
                  <a:gd name="T54" fmla="*/ 8 w 8"/>
                  <a:gd name="T5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4" name="Freeform 584">
                <a:extLst>
                  <a:ext uri="{FF2B5EF4-FFF2-40B4-BE49-F238E27FC236}">
                    <a16:creationId xmlns:a16="http://schemas.microsoft.com/office/drawing/2014/main" id="{D06C8740-539D-4A70-82ED-8E977E63B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596"/>
                <a:ext cx="16" cy="5"/>
              </a:xfrm>
              <a:custGeom>
                <a:avLst/>
                <a:gdLst>
                  <a:gd name="T0" fmla="*/ 7 w 7"/>
                  <a:gd name="T1" fmla="*/ 1 h 2"/>
                  <a:gd name="T2" fmla="*/ 7 w 7"/>
                  <a:gd name="T3" fmla="*/ 1 h 2"/>
                  <a:gd name="T4" fmla="*/ 0 w 7"/>
                  <a:gd name="T5" fmla="*/ 0 h 2"/>
                  <a:gd name="T6" fmla="*/ 0 w 7"/>
                  <a:gd name="T7" fmla="*/ 0 h 2"/>
                  <a:gd name="T8" fmla="*/ 0 w 7"/>
                  <a:gd name="T9" fmla="*/ 2 h 2"/>
                  <a:gd name="T10" fmla="*/ 1 w 7"/>
                  <a:gd name="T11" fmla="*/ 2 h 2"/>
                  <a:gd name="T12" fmla="*/ 2 w 7"/>
                  <a:gd name="T13" fmla="*/ 2 h 2"/>
                  <a:gd name="T14" fmla="*/ 2 w 7"/>
                  <a:gd name="T15" fmla="*/ 2 h 2"/>
                  <a:gd name="T16" fmla="*/ 2 w 7"/>
                  <a:gd name="T17" fmla="*/ 0 h 2"/>
                  <a:gd name="T18" fmla="*/ 7 w 7"/>
                  <a:gd name="T19" fmla="*/ 2 h 2"/>
                  <a:gd name="T20" fmla="*/ 7 w 7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lnTo>
                      <a:pt x="7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5" name="Freeform 585">
                <a:extLst>
                  <a:ext uri="{FF2B5EF4-FFF2-40B4-BE49-F238E27FC236}">
                    <a16:creationId xmlns:a16="http://schemas.microsoft.com/office/drawing/2014/main" id="{29BB76D9-50D2-4132-8C85-9DC8A9923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596"/>
                <a:ext cx="16" cy="11"/>
              </a:xfrm>
              <a:custGeom>
                <a:avLst/>
                <a:gdLst>
                  <a:gd name="T0" fmla="*/ 16 w 16"/>
                  <a:gd name="T1" fmla="*/ 5 h 11"/>
                  <a:gd name="T2" fmla="*/ 16 w 16"/>
                  <a:gd name="T3" fmla="*/ 7 h 11"/>
                  <a:gd name="T4" fmla="*/ 16 w 16"/>
                  <a:gd name="T5" fmla="*/ 7 h 11"/>
                  <a:gd name="T6" fmla="*/ 14 w 16"/>
                  <a:gd name="T7" fmla="*/ 9 h 11"/>
                  <a:gd name="T8" fmla="*/ 14 w 16"/>
                  <a:gd name="T9" fmla="*/ 11 h 11"/>
                  <a:gd name="T10" fmla="*/ 14 w 16"/>
                  <a:gd name="T11" fmla="*/ 11 h 11"/>
                  <a:gd name="T12" fmla="*/ 12 w 16"/>
                  <a:gd name="T13" fmla="*/ 11 h 11"/>
                  <a:gd name="T14" fmla="*/ 14 w 16"/>
                  <a:gd name="T15" fmla="*/ 9 h 11"/>
                  <a:gd name="T16" fmla="*/ 12 w 16"/>
                  <a:gd name="T17" fmla="*/ 7 h 11"/>
                  <a:gd name="T18" fmla="*/ 12 w 16"/>
                  <a:gd name="T19" fmla="*/ 9 h 11"/>
                  <a:gd name="T20" fmla="*/ 9 w 16"/>
                  <a:gd name="T21" fmla="*/ 9 h 11"/>
                  <a:gd name="T22" fmla="*/ 7 w 16"/>
                  <a:gd name="T23" fmla="*/ 9 h 11"/>
                  <a:gd name="T24" fmla="*/ 5 w 16"/>
                  <a:gd name="T25" fmla="*/ 9 h 11"/>
                  <a:gd name="T26" fmla="*/ 5 w 16"/>
                  <a:gd name="T27" fmla="*/ 9 h 11"/>
                  <a:gd name="T28" fmla="*/ 5 w 16"/>
                  <a:gd name="T29" fmla="*/ 9 h 11"/>
                  <a:gd name="T30" fmla="*/ 2 w 16"/>
                  <a:gd name="T31" fmla="*/ 9 h 11"/>
                  <a:gd name="T32" fmla="*/ 2 w 16"/>
                  <a:gd name="T33" fmla="*/ 7 h 11"/>
                  <a:gd name="T34" fmla="*/ 2 w 16"/>
                  <a:gd name="T35" fmla="*/ 7 h 11"/>
                  <a:gd name="T36" fmla="*/ 2 w 16"/>
                  <a:gd name="T37" fmla="*/ 7 h 11"/>
                  <a:gd name="T38" fmla="*/ 2 w 16"/>
                  <a:gd name="T39" fmla="*/ 5 h 11"/>
                  <a:gd name="T40" fmla="*/ 2 w 16"/>
                  <a:gd name="T41" fmla="*/ 5 h 11"/>
                  <a:gd name="T42" fmla="*/ 0 w 16"/>
                  <a:gd name="T43" fmla="*/ 7 h 11"/>
                  <a:gd name="T44" fmla="*/ 0 w 16"/>
                  <a:gd name="T45" fmla="*/ 7 h 11"/>
                  <a:gd name="T46" fmla="*/ 0 w 16"/>
                  <a:gd name="T47" fmla="*/ 5 h 11"/>
                  <a:gd name="T48" fmla="*/ 2 w 16"/>
                  <a:gd name="T49" fmla="*/ 5 h 11"/>
                  <a:gd name="T50" fmla="*/ 5 w 16"/>
                  <a:gd name="T51" fmla="*/ 5 h 11"/>
                  <a:gd name="T52" fmla="*/ 5 w 16"/>
                  <a:gd name="T53" fmla="*/ 5 h 11"/>
                  <a:gd name="T54" fmla="*/ 5 w 16"/>
                  <a:gd name="T55" fmla="*/ 0 h 11"/>
                  <a:gd name="T56" fmla="*/ 16 w 16"/>
                  <a:gd name="T5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1">
                    <a:moveTo>
                      <a:pt x="16" y="5"/>
                    </a:moveTo>
                    <a:lnTo>
                      <a:pt x="16" y="7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4" y="9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6" name="Freeform 586">
                <a:extLst>
                  <a:ext uri="{FF2B5EF4-FFF2-40B4-BE49-F238E27FC236}">
                    <a16:creationId xmlns:a16="http://schemas.microsoft.com/office/drawing/2014/main" id="{5A8E60DB-5E47-44CA-9CF5-0A4B4952A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2583"/>
                <a:ext cx="16" cy="20"/>
              </a:xfrm>
              <a:custGeom>
                <a:avLst/>
                <a:gdLst>
                  <a:gd name="T0" fmla="*/ 7 w 7"/>
                  <a:gd name="T1" fmla="*/ 5 h 9"/>
                  <a:gd name="T2" fmla="*/ 6 w 7"/>
                  <a:gd name="T3" fmla="*/ 5 h 9"/>
                  <a:gd name="T4" fmla="*/ 5 w 7"/>
                  <a:gd name="T5" fmla="*/ 5 h 9"/>
                  <a:gd name="T6" fmla="*/ 4 w 7"/>
                  <a:gd name="T7" fmla="*/ 4 h 9"/>
                  <a:gd name="T8" fmla="*/ 3 w 7"/>
                  <a:gd name="T9" fmla="*/ 3 h 9"/>
                  <a:gd name="T10" fmla="*/ 2 w 7"/>
                  <a:gd name="T11" fmla="*/ 2 h 9"/>
                  <a:gd name="T12" fmla="*/ 1 w 7"/>
                  <a:gd name="T13" fmla="*/ 1 h 9"/>
                  <a:gd name="T14" fmla="*/ 1 w 7"/>
                  <a:gd name="T15" fmla="*/ 0 h 9"/>
                  <a:gd name="T16" fmla="*/ 1 w 7"/>
                  <a:gd name="T17" fmla="*/ 0 h 9"/>
                  <a:gd name="T18" fmla="*/ 1 w 7"/>
                  <a:gd name="T19" fmla="*/ 1 h 9"/>
                  <a:gd name="T20" fmla="*/ 1 w 7"/>
                  <a:gd name="T21" fmla="*/ 1 h 9"/>
                  <a:gd name="T22" fmla="*/ 0 w 7"/>
                  <a:gd name="T23" fmla="*/ 2 h 9"/>
                  <a:gd name="T24" fmla="*/ 0 w 7"/>
                  <a:gd name="T25" fmla="*/ 3 h 9"/>
                  <a:gd name="T26" fmla="*/ 0 w 7"/>
                  <a:gd name="T27" fmla="*/ 4 h 9"/>
                  <a:gd name="T28" fmla="*/ 0 w 7"/>
                  <a:gd name="T29" fmla="*/ 4 h 9"/>
                  <a:gd name="T30" fmla="*/ 0 w 7"/>
                  <a:gd name="T31" fmla="*/ 5 h 9"/>
                  <a:gd name="T32" fmla="*/ 0 w 7"/>
                  <a:gd name="T33" fmla="*/ 6 h 9"/>
                  <a:gd name="T34" fmla="*/ 0 w 7"/>
                  <a:gd name="T35" fmla="*/ 6 h 9"/>
                  <a:gd name="T36" fmla="*/ 1 w 7"/>
                  <a:gd name="T37" fmla="*/ 6 h 9"/>
                  <a:gd name="T38" fmla="*/ 1 w 7"/>
                  <a:gd name="T39" fmla="*/ 6 h 9"/>
                  <a:gd name="T40" fmla="*/ 1 w 7"/>
                  <a:gd name="T41" fmla="*/ 6 h 9"/>
                  <a:gd name="T42" fmla="*/ 1 w 7"/>
                  <a:gd name="T43" fmla="*/ 7 h 9"/>
                  <a:gd name="T44" fmla="*/ 0 w 7"/>
                  <a:gd name="T45" fmla="*/ 7 h 9"/>
                  <a:gd name="T46" fmla="*/ 0 w 7"/>
                  <a:gd name="T47" fmla="*/ 7 h 9"/>
                  <a:gd name="T48" fmla="*/ 0 w 7"/>
                  <a:gd name="T49" fmla="*/ 8 h 9"/>
                  <a:gd name="T50" fmla="*/ 1 w 7"/>
                  <a:gd name="T51" fmla="*/ 8 h 9"/>
                  <a:gd name="T52" fmla="*/ 1 w 7"/>
                  <a:gd name="T53" fmla="*/ 8 h 9"/>
                  <a:gd name="T54" fmla="*/ 2 w 7"/>
                  <a:gd name="T55" fmla="*/ 8 h 9"/>
                  <a:gd name="T56" fmla="*/ 2 w 7"/>
                  <a:gd name="T57" fmla="*/ 8 h 9"/>
                  <a:gd name="T58" fmla="*/ 2 w 7"/>
                  <a:gd name="T59" fmla="*/ 6 h 9"/>
                  <a:gd name="T60" fmla="*/ 2 w 7"/>
                  <a:gd name="T61" fmla="*/ 6 h 9"/>
                  <a:gd name="T62" fmla="*/ 2 w 7"/>
                  <a:gd name="T63" fmla="*/ 6 h 9"/>
                  <a:gd name="T64" fmla="*/ 3 w 7"/>
                  <a:gd name="T65" fmla="*/ 6 h 9"/>
                  <a:gd name="T66" fmla="*/ 3 w 7"/>
                  <a:gd name="T67" fmla="*/ 6 h 9"/>
                  <a:gd name="T68" fmla="*/ 2 w 7"/>
                  <a:gd name="T69" fmla="*/ 8 h 9"/>
                  <a:gd name="T70" fmla="*/ 2 w 7"/>
                  <a:gd name="T71" fmla="*/ 8 h 9"/>
                  <a:gd name="T72" fmla="*/ 3 w 7"/>
                  <a:gd name="T73" fmla="*/ 8 h 9"/>
                  <a:gd name="T74" fmla="*/ 3 w 7"/>
                  <a:gd name="T75" fmla="*/ 8 h 9"/>
                  <a:gd name="T76" fmla="*/ 3 w 7"/>
                  <a:gd name="T77" fmla="*/ 8 h 9"/>
                  <a:gd name="T78" fmla="*/ 4 w 7"/>
                  <a:gd name="T79" fmla="*/ 9 h 9"/>
                  <a:gd name="T80" fmla="*/ 4 w 7"/>
                  <a:gd name="T81" fmla="*/ 9 h 9"/>
                  <a:gd name="T82" fmla="*/ 4 w 7"/>
                  <a:gd name="T83" fmla="*/ 9 h 9"/>
                  <a:gd name="T84" fmla="*/ 5 w 7"/>
                  <a:gd name="T85" fmla="*/ 9 h 9"/>
                  <a:gd name="T86" fmla="*/ 6 w 7"/>
                  <a:gd name="T87" fmla="*/ 9 h 9"/>
                  <a:gd name="T88" fmla="*/ 6 w 7"/>
                  <a:gd name="T89" fmla="*/ 9 h 9"/>
                  <a:gd name="T90" fmla="*/ 6 w 7"/>
                  <a:gd name="T91" fmla="*/ 9 h 9"/>
                  <a:gd name="T92" fmla="*/ 6 w 7"/>
                  <a:gd name="T93" fmla="*/ 9 h 9"/>
                  <a:gd name="T94" fmla="*/ 6 w 7"/>
                  <a:gd name="T95" fmla="*/ 8 h 9"/>
                  <a:gd name="T96" fmla="*/ 6 w 7"/>
                  <a:gd name="T97" fmla="*/ 8 h 9"/>
                  <a:gd name="T98" fmla="*/ 6 w 7"/>
                  <a:gd name="T99" fmla="*/ 8 h 9"/>
                  <a:gd name="T100" fmla="*/ 7 w 7"/>
                  <a:gd name="T10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lnTo>
                      <a:pt x="6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7" name="Freeform 587">
                <a:extLst>
                  <a:ext uri="{FF2B5EF4-FFF2-40B4-BE49-F238E27FC236}">
                    <a16:creationId xmlns:a16="http://schemas.microsoft.com/office/drawing/2014/main" id="{9B55739C-A341-4494-AFB0-F519D637E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441"/>
                <a:ext cx="18" cy="9"/>
              </a:xfrm>
              <a:custGeom>
                <a:avLst/>
                <a:gdLst>
                  <a:gd name="T0" fmla="*/ 8 w 8"/>
                  <a:gd name="T1" fmla="*/ 4 h 4"/>
                  <a:gd name="T2" fmla="*/ 8 w 8"/>
                  <a:gd name="T3" fmla="*/ 4 h 4"/>
                  <a:gd name="T4" fmla="*/ 5 w 8"/>
                  <a:gd name="T5" fmla="*/ 1 h 4"/>
                  <a:gd name="T6" fmla="*/ 5 w 8"/>
                  <a:gd name="T7" fmla="*/ 1 h 4"/>
                  <a:gd name="T8" fmla="*/ 0 w 8"/>
                  <a:gd name="T9" fmla="*/ 0 h 4"/>
                  <a:gd name="T10" fmla="*/ 0 w 8"/>
                  <a:gd name="T11" fmla="*/ 0 h 4"/>
                  <a:gd name="T12" fmla="*/ 0 w 8"/>
                  <a:gd name="T13" fmla="*/ 1 h 4"/>
                  <a:gd name="T14" fmla="*/ 0 w 8"/>
                  <a:gd name="T15" fmla="*/ 1 h 4"/>
                  <a:gd name="T16" fmla="*/ 0 w 8"/>
                  <a:gd name="T17" fmla="*/ 3 h 4"/>
                  <a:gd name="T18" fmla="*/ 0 w 8"/>
                  <a:gd name="T19" fmla="*/ 3 h 4"/>
                  <a:gd name="T20" fmla="*/ 0 w 8"/>
                  <a:gd name="T21" fmla="*/ 4 h 4"/>
                  <a:gd name="T22" fmla="*/ 0 w 8"/>
                  <a:gd name="T23" fmla="*/ 4 h 4"/>
                  <a:gd name="T24" fmla="*/ 7 w 8"/>
                  <a:gd name="T25" fmla="*/ 4 h 4"/>
                  <a:gd name="T26" fmla="*/ 8 w 8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8" y="4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8" name="Freeform 588">
                <a:extLst>
                  <a:ext uri="{FF2B5EF4-FFF2-40B4-BE49-F238E27FC236}">
                    <a16:creationId xmlns:a16="http://schemas.microsoft.com/office/drawing/2014/main" id="{33DDFAA6-C544-4F27-85B6-4E83BB32C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452"/>
                <a:ext cx="7" cy="16"/>
              </a:xfrm>
              <a:custGeom>
                <a:avLst/>
                <a:gdLst>
                  <a:gd name="T0" fmla="*/ 3 w 3"/>
                  <a:gd name="T1" fmla="*/ 1 h 7"/>
                  <a:gd name="T2" fmla="*/ 3 w 3"/>
                  <a:gd name="T3" fmla="*/ 1 h 7"/>
                  <a:gd name="T4" fmla="*/ 1 w 3"/>
                  <a:gd name="T5" fmla="*/ 0 h 7"/>
                  <a:gd name="T6" fmla="*/ 1 w 3"/>
                  <a:gd name="T7" fmla="*/ 0 h 7"/>
                  <a:gd name="T8" fmla="*/ 1 w 3"/>
                  <a:gd name="T9" fmla="*/ 0 h 7"/>
                  <a:gd name="T10" fmla="*/ 0 w 3"/>
                  <a:gd name="T11" fmla="*/ 0 h 7"/>
                  <a:gd name="T12" fmla="*/ 0 w 3"/>
                  <a:gd name="T13" fmla="*/ 0 h 7"/>
                  <a:gd name="T14" fmla="*/ 0 w 3"/>
                  <a:gd name="T15" fmla="*/ 0 h 7"/>
                  <a:gd name="T16" fmla="*/ 0 w 3"/>
                  <a:gd name="T17" fmla="*/ 1 h 7"/>
                  <a:gd name="T18" fmla="*/ 0 w 3"/>
                  <a:gd name="T19" fmla="*/ 7 h 7"/>
                  <a:gd name="T20" fmla="*/ 0 w 3"/>
                  <a:gd name="T21" fmla="*/ 7 h 7"/>
                  <a:gd name="T22" fmla="*/ 3 w 3"/>
                  <a:gd name="T23" fmla="*/ 7 h 7"/>
                  <a:gd name="T24" fmla="*/ 3 w 3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7">
                    <a:moveTo>
                      <a:pt x="3" y="1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9" name="Freeform 589">
                <a:extLst>
                  <a:ext uri="{FF2B5EF4-FFF2-40B4-BE49-F238E27FC236}">
                    <a16:creationId xmlns:a16="http://schemas.microsoft.com/office/drawing/2014/main" id="{D7D9E353-6027-42D4-95EA-0E3A495E8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456"/>
                <a:ext cx="7" cy="12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5 h 5"/>
                  <a:gd name="T10" fmla="*/ 3 w 3"/>
                  <a:gd name="T11" fmla="*/ 5 h 5"/>
                  <a:gd name="T12" fmla="*/ 3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0" name="Freeform 590">
                <a:extLst>
                  <a:ext uri="{FF2B5EF4-FFF2-40B4-BE49-F238E27FC236}">
                    <a16:creationId xmlns:a16="http://schemas.microsoft.com/office/drawing/2014/main" id="{FB865CDC-4825-42E7-B746-8D77FD1BB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452"/>
                <a:ext cx="18" cy="18"/>
              </a:xfrm>
              <a:custGeom>
                <a:avLst/>
                <a:gdLst>
                  <a:gd name="T0" fmla="*/ 7 w 18"/>
                  <a:gd name="T1" fmla="*/ 18 h 18"/>
                  <a:gd name="T2" fmla="*/ 7 w 18"/>
                  <a:gd name="T3" fmla="*/ 18 h 18"/>
                  <a:gd name="T4" fmla="*/ 7 w 18"/>
                  <a:gd name="T5" fmla="*/ 13 h 18"/>
                  <a:gd name="T6" fmla="*/ 7 w 18"/>
                  <a:gd name="T7" fmla="*/ 13 h 18"/>
                  <a:gd name="T8" fmla="*/ 7 w 18"/>
                  <a:gd name="T9" fmla="*/ 13 h 18"/>
                  <a:gd name="T10" fmla="*/ 7 w 18"/>
                  <a:gd name="T11" fmla="*/ 13 h 18"/>
                  <a:gd name="T12" fmla="*/ 5 w 18"/>
                  <a:gd name="T13" fmla="*/ 13 h 18"/>
                  <a:gd name="T14" fmla="*/ 5 w 18"/>
                  <a:gd name="T15" fmla="*/ 13 h 18"/>
                  <a:gd name="T16" fmla="*/ 2 w 18"/>
                  <a:gd name="T17" fmla="*/ 13 h 18"/>
                  <a:gd name="T18" fmla="*/ 2 w 18"/>
                  <a:gd name="T19" fmla="*/ 18 h 18"/>
                  <a:gd name="T20" fmla="*/ 2 w 18"/>
                  <a:gd name="T21" fmla="*/ 18 h 18"/>
                  <a:gd name="T22" fmla="*/ 0 w 18"/>
                  <a:gd name="T23" fmla="*/ 18 h 18"/>
                  <a:gd name="T24" fmla="*/ 0 w 18"/>
                  <a:gd name="T25" fmla="*/ 18 h 18"/>
                  <a:gd name="T26" fmla="*/ 0 w 18"/>
                  <a:gd name="T27" fmla="*/ 18 h 18"/>
                  <a:gd name="T28" fmla="*/ 0 w 18"/>
                  <a:gd name="T29" fmla="*/ 18 h 18"/>
                  <a:gd name="T30" fmla="*/ 0 w 18"/>
                  <a:gd name="T31" fmla="*/ 16 h 18"/>
                  <a:gd name="T32" fmla="*/ 0 w 18"/>
                  <a:gd name="T33" fmla="*/ 0 h 18"/>
                  <a:gd name="T34" fmla="*/ 5 w 18"/>
                  <a:gd name="T35" fmla="*/ 0 h 18"/>
                  <a:gd name="T36" fmla="*/ 16 w 18"/>
                  <a:gd name="T37" fmla="*/ 0 h 18"/>
                  <a:gd name="T38" fmla="*/ 18 w 18"/>
                  <a:gd name="T39" fmla="*/ 0 h 18"/>
                  <a:gd name="T40" fmla="*/ 18 w 18"/>
                  <a:gd name="T41" fmla="*/ 11 h 18"/>
                  <a:gd name="T42" fmla="*/ 18 w 18"/>
                  <a:gd name="T43" fmla="*/ 11 h 18"/>
                  <a:gd name="T44" fmla="*/ 18 w 18"/>
                  <a:gd name="T45" fmla="*/ 11 h 18"/>
                  <a:gd name="T46" fmla="*/ 14 w 18"/>
                  <a:gd name="T47" fmla="*/ 11 h 18"/>
                  <a:gd name="T48" fmla="*/ 14 w 18"/>
                  <a:gd name="T49" fmla="*/ 11 h 18"/>
                  <a:gd name="T50" fmla="*/ 14 w 18"/>
                  <a:gd name="T51" fmla="*/ 13 h 18"/>
                  <a:gd name="T52" fmla="*/ 14 w 18"/>
                  <a:gd name="T53" fmla="*/ 16 h 18"/>
                  <a:gd name="T54" fmla="*/ 14 w 18"/>
                  <a:gd name="T55" fmla="*/ 18 h 18"/>
                  <a:gd name="T56" fmla="*/ 14 w 18"/>
                  <a:gd name="T57" fmla="*/ 18 h 18"/>
                  <a:gd name="T58" fmla="*/ 11 w 18"/>
                  <a:gd name="T59" fmla="*/ 18 h 18"/>
                  <a:gd name="T60" fmla="*/ 9 w 18"/>
                  <a:gd name="T61" fmla="*/ 18 h 18"/>
                  <a:gd name="T62" fmla="*/ 7 w 18"/>
                  <a:gd name="T6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8">
                    <a:moveTo>
                      <a:pt x="7" y="18"/>
                    </a:moveTo>
                    <a:lnTo>
                      <a:pt x="7" y="18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1" name="Freeform 591">
                <a:extLst>
                  <a:ext uri="{FF2B5EF4-FFF2-40B4-BE49-F238E27FC236}">
                    <a16:creationId xmlns:a16="http://schemas.microsoft.com/office/drawing/2014/main" id="{B34BB6F6-33AF-4362-AD0B-6FA11704C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46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5 h 5"/>
                  <a:gd name="T4" fmla="*/ 0 w 5"/>
                  <a:gd name="T5" fmla="*/ 5 h 5"/>
                  <a:gd name="T6" fmla="*/ 0 w 5"/>
                  <a:gd name="T7" fmla="*/ 0 h 5"/>
                  <a:gd name="T8" fmla="*/ 3 w 5"/>
                  <a:gd name="T9" fmla="*/ 0 h 5"/>
                  <a:gd name="T10" fmla="*/ 3 w 5"/>
                  <a:gd name="T11" fmla="*/ 0 h 5"/>
                  <a:gd name="T12" fmla="*/ 5 w 5"/>
                  <a:gd name="T13" fmla="*/ 0 h 5"/>
                  <a:gd name="T14" fmla="*/ 5 w 5"/>
                  <a:gd name="T15" fmla="*/ 0 h 5"/>
                  <a:gd name="T16" fmla="*/ 5 w 5"/>
                  <a:gd name="T17" fmla="*/ 0 h 5"/>
                  <a:gd name="T18" fmla="*/ 5 w 5"/>
                  <a:gd name="T19" fmla="*/ 0 h 5"/>
                  <a:gd name="T20" fmla="*/ 5 w 5"/>
                  <a:gd name="T21" fmla="*/ 5 h 5"/>
                  <a:gd name="T22" fmla="*/ 5 w 5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2" name="Freeform 592">
                <a:extLst>
                  <a:ext uri="{FF2B5EF4-FFF2-40B4-BE49-F238E27FC236}">
                    <a16:creationId xmlns:a16="http://schemas.microsoft.com/office/drawing/2014/main" id="{8622FABE-501E-4E40-9561-4BBC707B5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452"/>
                <a:ext cx="16" cy="18"/>
              </a:xfrm>
              <a:custGeom>
                <a:avLst/>
                <a:gdLst>
                  <a:gd name="T0" fmla="*/ 2 w 7"/>
                  <a:gd name="T1" fmla="*/ 8 h 8"/>
                  <a:gd name="T2" fmla="*/ 2 w 7"/>
                  <a:gd name="T3" fmla="*/ 8 h 8"/>
                  <a:gd name="T4" fmla="*/ 7 w 7"/>
                  <a:gd name="T5" fmla="*/ 5 h 8"/>
                  <a:gd name="T6" fmla="*/ 7 w 7"/>
                  <a:gd name="T7" fmla="*/ 5 h 8"/>
                  <a:gd name="T8" fmla="*/ 7 w 7"/>
                  <a:gd name="T9" fmla="*/ 1 h 8"/>
                  <a:gd name="T10" fmla="*/ 7 w 7"/>
                  <a:gd name="T11" fmla="*/ 0 h 8"/>
                  <a:gd name="T12" fmla="*/ 6 w 7"/>
                  <a:gd name="T13" fmla="*/ 0 h 8"/>
                  <a:gd name="T14" fmla="*/ 6 w 7"/>
                  <a:gd name="T15" fmla="*/ 0 h 8"/>
                  <a:gd name="T16" fmla="*/ 0 w 7"/>
                  <a:gd name="T17" fmla="*/ 2 h 8"/>
                  <a:gd name="T18" fmla="*/ 0 w 7"/>
                  <a:gd name="T19" fmla="*/ 2 h 8"/>
                  <a:gd name="T20" fmla="*/ 0 w 7"/>
                  <a:gd name="T21" fmla="*/ 8 h 8"/>
                  <a:gd name="T22" fmla="*/ 2 w 7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lnTo>
                      <a:pt x="2" y="8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3" name="Freeform 593">
                <a:extLst>
                  <a:ext uri="{FF2B5EF4-FFF2-40B4-BE49-F238E27FC236}">
                    <a16:creationId xmlns:a16="http://schemas.microsoft.com/office/drawing/2014/main" id="{E8F51CBF-3F34-4400-A732-2D96FE3E2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95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1 h 2"/>
                  <a:gd name="T6" fmla="*/ 3 w 3"/>
                  <a:gd name="T7" fmla="*/ 1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0 w 3"/>
                  <a:gd name="T21" fmla="*/ 0 h 2"/>
                  <a:gd name="T22" fmla="*/ 0 w 3"/>
                  <a:gd name="T23" fmla="*/ 2 h 2"/>
                  <a:gd name="T24" fmla="*/ 0 w 3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4" name="Freeform 594">
                <a:extLst>
                  <a:ext uri="{FF2B5EF4-FFF2-40B4-BE49-F238E27FC236}">
                    <a16:creationId xmlns:a16="http://schemas.microsoft.com/office/drawing/2014/main" id="{9CBFCB7E-8F17-46DA-BE6E-DAF4F7332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434"/>
                <a:ext cx="11" cy="13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2 w 5"/>
                  <a:gd name="T5" fmla="*/ 0 h 6"/>
                  <a:gd name="T6" fmla="*/ 2 w 5"/>
                  <a:gd name="T7" fmla="*/ 0 h 6"/>
                  <a:gd name="T8" fmla="*/ 2 w 5"/>
                  <a:gd name="T9" fmla="*/ 0 h 6"/>
                  <a:gd name="T10" fmla="*/ 1 w 5"/>
                  <a:gd name="T11" fmla="*/ 1 h 6"/>
                  <a:gd name="T12" fmla="*/ 0 w 5"/>
                  <a:gd name="T13" fmla="*/ 2 h 6"/>
                  <a:gd name="T14" fmla="*/ 3 w 5"/>
                  <a:gd name="T15" fmla="*/ 5 h 6"/>
                  <a:gd name="T16" fmla="*/ 5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5" name="Freeform 595">
                <a:extLst>
                  <a:ext uri="{FF2B5EF4-FFF2-40B4-BE49-F238E27FC236}">
                    <a16:creationId xmlns:a16="http://schemas.microsoft.com/office/drawing/2014/main" id="{CFB152F7-DF1F-4B38-A75F-64621F3CA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461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1 h 1"/>
                  <a:gd name="T10" fmla="*/ 0 w 3"/>
                  <a:gd name="T11" fmla="*/ 1 h 1"/>
                  <a:gd name="T12" fmla="*/ 1 w 3"/>
                  <a:gd name="T13" fmla="*/ 1 h 1"/>
                  <a:gd name="T14" fmla="*/ 1 w 3"/>
                  <a:gd name="T15" fmla="*/ 1 h 1"/>
                  <a:gd name="T16" fmla="*/ 3 w 3"/>
                  <a:gd name="T17" fmla="*/ 1 h 1"/>
                  <a:gd name="T18" fmla="*/ 3 w 3"/>
                  <a:gd name="T19" fmla="*/ 1 h 1"/>
                  <a:gd name="T20" fmla="*/ 3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6" name="Freeform 596">
                <a:extLst>
                  <a:ext uri="{FF2B5EF4-FFF2-40B4-BE49-F238E27FC236}">
                    <a16:creationId xmlns:a16="http://schemas.microsoft.com/office/drawing/2014/main" id="{391CBDEA-91F2-4D3E-A10F-52FCE1F7B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443"/>
                <a:ext cx="16" cy="20"/>
              </a:xfrm>
              <a:custGeom>
                <a:avLst/>
                <a:gdLst>
                  <a:gd name="T0" fmla="*/ 5 w 7"/>
                  <a:gd name="T1" fmla="*/ 6 h 9"/>
                  <a:gd name="T2" fmla="*/ 5 w 7"/>
                  <a:gd name="T3" fmla="*/ 6 h 9"/>
                  <a:gd name="T4" fmla="*/ 5 w 7"/>
                  <a:gd name="T5" fmla="*/ 6 h 9"/>
                  <a:gd name="T6" fmla="*/ 7 w 7"/>
                  <a:gd name="T7" fmla="*/ 4 h 9"/>
                  <a:gd name="T8" fmla="*/ 7 w 7"/>
                  <a:gd name="T9" fmla="*/ 3 h 9"/>
                  <a:gd name="T10" fmla="*/ 4 w 7"/>
                  <a:gd name="T11" fmla="*/ 0 h 9"/>
                  <a:gd name="T12" fmla="*/ 3 w 7"/>
                  <a:gd name="T13" fmla="*/ 1 h 9"/>
                  <a:gd name="T14" fmla="*/ 3 w 7"/>
                  <a:gd name="T15" fmla="*/ 1 h 9"/>
                  <a:gd name="T16" fmla="*/ 3 w 7"/>
                  <a:gd name="T17" fmla="*/ 1 h 9"/>
                  <a:gd name="T18" fmla="*/ 1 w 7"/>
                  <a:gd name="T19" fmla="*/ 3 h 9"/>
                  <a:gd name="T20" fmla="*/ 0 w 7"/>
                  <a:gd name="T21" fmla="*/ 4 h 9"/>
                  <a:gd name="T22" fmla="*/ 0 w 7"/>
                  <a:gd name="T23" fmla="*/ 7 h 9"/>
                  <a:gd name="T24" fmla="*/ 0 w 7"/>
                  <a:gd name="T25" fmla="*/ 7 h 9"/>
                  <a:gd name="T26" fmla="*/ 0 w 7"/>
                  <a:gd name="T27" fmla="*/ 9 h 9"/>
                  <a:gd name="T28" fmla="*/ 0 w 7"/>
                  <a:gd name="T29" fmla="*/ 9 h 9"/>
                  <a:gd name="T30" fmla="*/ 2 w 7"/>
                  <a:gd name="T31" fmla="*/ 9 h 9"/>
                  <a:gd name="T32" fmla="*/ 2 w 7"/>
                  <a:gd name="T33" fmla="*/ 9 h 9"/>
                  <a:gd name="T34" fmla="*/ 2 w 7"/>
                  <a:gd name="T35" fmla="*/ 8 h 9"/>
                  <a:gd name="T36" fmla="*/ 3 w 7"/>
                  <a:gd name="T37" fmla="*/ 8 h 9"/>
                  <a:gd name="T38" fmla="*/ 5 w 7"/>
                  <a:gd name="T39" fmla="*/ 8 h 9"/>
                  <a:gd name="T40" fmla="*/ 5 w 7"/>
                  <a:gd name="T41" fmla="*/ 8 h 9"/>
                  <a:gd name="T42" fmla="*/ 5 w 7"/>
                  <a:gd name="T4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7" name="Freeform 597">
                <a:extLst>
                  <a:ext uri="{FF2B5EF4-FFF2-40B4-BE49-F238E27FC236}">
                    <a16:creationId xmlns:a16="http://schemas.microsoft.com/office/drawing/2014/main" id="{C314CD2A-2A1D-4232-B98E-81AD9F05C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427"/>
                <a:ext cx="7" cy="11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5 h 5"/>
                  <a:gd name="T4" fmla="*/ 1 w 3"/>
                  <a:gd name="T5" fmla="*/ 5 h 5"/>
                  <a:gd name="T6" fmla="*/ 1 w 3"/>
                  <a:gd name="T7" fmla="*/ 5 h 5"/>
                  <a:gd name="T8" fmla="*/ 2 w 3"/>
                  <a:gd name="T9" fmla="*/ 3 h 5"/>
                  <a:gd name="T10" fmla="*/ 2 w 3"/>
                  <a:gd name="T11" fmla="*/ 3 h 5"/>
                  <a:gd name="T12" fmla="*/ 3 w 3"/>
                  <a:gd name="T13" fmla="*/ 1 h 5"/>
                  <a:gd name="T14" fmla="*/ 2 w 3"/>
                  <a:gd name="T15" fmla="*/ 0 h 5"/>
                  <a:gd name="T16" fmla="*/ 1 w 3"/>
                  <a:gd name="T17" fmla="*/ 0 h 5"/>
                  <a:gd name="T18" fmla="*/ 1 w 3"/>
                  <a:gd name="T19" fmla="*/ 0 h 5"/>
                  <a:gd name="T20" fmla="*/ 0 w 3"/>
                  <a:gd name="T21" fmla="*/ 4 h 5"/>
                  <a:gd name="T22" fmla="*/ 0 w 3"/>
                  <a:gd name="T23" fmla="*/ 4 h 5"/>
                  <a:gd name="T24" fmla="*/ 0 w 3"/>
                  <a:gd name="T25" fmla="*/ 5 h 5"/>
                  <a:gd name="T26" fmla="*/ 1 w 3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8" name="Freeform 598">
                <a:extLst>
                  <a:ext uri="{FF2B5EF4-FFF2-40B4-BE49-F238E27FC236}">
                    <a16:creationId xmlns:a16="http://schemas.microsoft.com/office/drawing/2014/main" id="{049C671A-530E-4D29-865B-1CE9FDDE9F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1" y="2386"/>
                <a:ext cx="28" cy="23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11 w 12"/>
                  <a:gd name="T5" fmla="*/ 0 h 10"/>
                  <a:gd name="T6" fmla="*/ 11 w 12"/>
                  <a:gd name="T7" fmla="*/ 0 h 10"/>
                  <a:gd name="T8" fmla="*/ 8 w 12"/>
                  <a:gd name="T9" fmla="*/ 0 h 10"/>
                  <a:gd name="T10" fmla="*/ 8 w 12"/>
                  <a:gd name="T11" fmla="*/ 3 h 10"/>
                  <a:gd name="T12" fmla="*/ 8 w 12"/>
                  <a:gd name="T13" fmla="*/ 7 h 10"/>
                  <a:gd name="T14" fmla="*/ 8 w 12"/>
                  <a:gd name="T15" fmla="*/ 7 h 10"/>
                  <a:gd name="T16" fmla="*/ 6 w 12"/>
                  <a:gd name="T17" fmla="*/ 7 h 10"/>
                  <a:gd name="T18" fmla="*/ 6 w 12"/>
                  <a:gd name="T19" fmla="*/ 7 h 10"/>
                  <a:gd name="T20" fmla="*/ 6 w 12"/>
                  <a:gd name="T21" fmla="*/ 7 h 10"/>
                  <a:gd name="T22" fmla="*/ 12 w 12"/>
                  <a:gd name="T23" fmla="*/ 10 h 10"/>
                  <a:gd name="T24" fmla="*/ 12 w 12"/>
                  <a:gd name="T25" fmla="*/ 10 h 10"/>
                  <a:gd name="T26" fmla="*/ 12 w 12"/>
                  <a:gd name="T27" fmla="*/ 9 h 10"/>
                  <a:gd name="T28" fmla="*/ 12 w 12"/>
                  <a:gd name="T29" fmla="*/ 0 h 10"/>
                  <a:gd name="T30" fmla="*/ 2 w 12"/>
                  <a:gd name="T31" fmla="*/ 4 h 10"/>
                  <a:gd name="T32" fmla="*/ 2 w 12"/>
                  <a:gd name="T33" fmla="*/ 4 h 10"/>
                  <a:gd name="T34" fmla="*/ 2 w 12"/>
                  <a:gd name="T35" fmla="*/ 4 h 10"/>
                  <a:gd name="T36" fmla="*/ 2 w 12"/>
                  <a:gd name="T37" fmla="*/ 4 h 10"/>
                  <a:gd name="T38" fmla="*/ 2 w 12"/>
                  <a:gd name="T39" fmla="*/ 4 h 10"/>
                  <a:gd name="T40" fmla="*/ 1 w 12"/>
                  <a:gd name="T41" fmla="*/ 4 h 10"/>
                  <a:gd name="T42" fmla="*/ 1 w 12"/>
                  <a:gd name="T43" fmla="*/ 4 h 10"/>
                  <a:gd name="T44" fmla="*/ 1 w 12"/>
                  <a:gd name="T45" fmla="*/ 4 h 10"/>
                  <a:gd name="T46" fmla="*/ 1 w 12"/>
                  <a:gd name="T47" fmla="*/ 4 h 10"/>
                  <a:gd name="T48" fmla="*/ 0 w 12"/>
                  <a:gd name="T49" fmla="*/ 4 h 10"/>
                  <a:gd name="T50" fmla="*/ 0 w 12"/>
                  <a:gd name="T51" fmla="*/ 4 h 10"/>
                  <a:gd name="T52" fmla="*/ 0 w 12"/>
                  <a:gd name="T53" fmla="*/ 4 h 10"/>
                  <a:gd name="T54" fmla="*/ 0 w 12"/>
                  <a:gd name="T55" fmla="*/ 4 h 10"/>
                  <a:gd name="T56" fmla="*/ 0 w 12"/>
                  <a:gd name="T57" fmla="*/ 5 h 10"/>
                  <a:gd name="T58" fmla="*/ 0 w 12"/>
                  <a:gd name="T59" fmla="*/ 7 h 10"/>
                  <a:gd name="T60" fmla="*/ 0 w 12"/>
                  <a:gd name="T61" fmla="*/ 7 h 10"/>
                  <a:gd name="T62" fmla="*/ 3 w 12"/>
                  <a:gd name="T63" fmla="*/ 6 h 10"/>
                  <a:gd name="T64" fmla="*/ 3 w 12"/>
                  <a:gd name="T65" fmla="*/ 6 h 10"/>
                  <a:gd name="T66" fmla="*/ 3 w 12"/>
                  <a:gd name="T67" fmla="*/ 6 h 10"/>
                  <a:gd name="T68" fmla="*/ 3 w 12"/>
                  <a:gd name="T69" fmla="*/ 4 h 10"/>
                  <a:gd name="T70" fmla="*/ 3 w 12"/>
                  <a:gd name="T71" fmla="*/ 4 h 10"/>
                  <a:gd name="T72" fmla="*/ 3 w 12"/>
                  <a:gd name="T73" fmla="*/ 4 h 10"/>
                  <a:gd name="T74" fmla="*/ 2 w 12"/>
                  <a:gd name="T7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0"/>
                    </a:lnTo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9" name="Freeform 599">
                <a:extLst>
                  <a:ext uri="{FF2B5EF4-FFF2-40B4-BE49-F238E27FC236}">
                    <a16:creationId xmlns:a16="http://schemas.microsoft.com/office/drawing/2014/main" id="{AC0744A5-B631-4255-9CCD-F2AEAD8C8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414"/>
                <a:ext cx="9" cy="13"/>
              </a:xfrm>
              <a:custGeom>
                <a:avLst/>
                <a:gdLst>
                  <a:gd name="T0" fmla="*/ 3 w 4"/>
                  <a:gd name="T1" fmla="*/ 6 h 6"/>
                  <a:gd name="T2" fmla="*/ 3 w 4"/>
                  <a:gd name="T3" fmla="*/ 6 h 6"/>
                  <a:gd name="T4" fmla="*/ 4 w 4"/>
                  <a:gd name="T5" fmla="*/ 1 h 6"/>
                  <a:gd name="T6" fmla="*/ 4 w 4"/>
                  <a:gd name="T7" fmla="*/ 1 h 6"/>
                  <a:gd name="T8" fmla="*/ 4 w 4"/>
                  <a:gd name="T9" fmla="*/ 1 h 6"/>
                  <a:gd name="T10" fmla="*/ 3 w 4"/>
                  <a:gd name="T11" fmla="*/ 0 h 6"/>
                  <a:gd name="T12" fmla="*/ 0 w 4"/>
                  <a:gd name="T13" fmla="*/ 0 h 6"/>
                  <a:gd name="T14" fmla="*/ 0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3" y="6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0" name="Freeform 600">
                <a:extLst>
                  <a:ext uri="{FF2B5EF4-FFF2-40B4-BE49-F238E27FC236}">
                    <a16:creationId xmlns:a16="http://schemas.microsoft.com/office/drawing/2014/main" id="{58E6E4F6-9310-43C4-B7F2-0BAFBC82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41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1" name="Freeform 601">
                <a:extLst>
                  <a:ext uri="{FF2B5EF4-FFF2-40B4-BE49-F238E27FC236}">
                    <a16:creationId xmlns:a16="http://schemas.microsoft.com/office/drawing/2014/main" id="{BB272B4B-BC59-444B-8ED6-FA6199699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398"/>
                <a:ext cx="9" cy="13"/>
              </a:xfrm>
              <a:custGeom>
                <a:avLst/>
                <a:gdLst>
                  <a:gd name="T0" fmla="*/ 3 w 4"/>
                  <a:gd name="T1" fmla="*/ 5 h 6"/>
                  <a:gd name="T2" fmla="*/ 3 w 4"/>
                  <a:gd name="T3" fmla="*/ 5 h 6"/>
                  <a:gd name="T4" fmla="*/ 3 w 4"/>
                  <a:gd name="T5" fmla="*/ 4 h 6"/>
                  <a:gd name="T6" fmla="*/ 3 w 4"/>
                  <a:gd name="T7" fmla="*/ 3 h 6"/>
                  <a:gd name="T8" fmla="*/ 4 w 4"/>
                  <a:gd name="T9" fmla="*/ 2 h 6"/>
                  <a:gd name="T10" fmla="*/ 4 w 4"/>
                  <a:gd name="T11" fmla="*/ 1 h 6"/>
                  <a:gd name="T12" fmla="*/ 4 w 4"/>
                  <a:gd name="T13" fmla="*/ 0 h 6"/>
                  <a:gd name="T14" fmla="*/ 4 w 4"/>
                  <a:gd name="T15" fmla="*/ 0 h 6"/>
                  <a:gd name="T16" fmla="*/ 2 w 4"/>
                  <a:gd name="T17" fmla="*/ 0 h 6"/>
                  <a:gd name="T18" fmla="*/ 0 w 4"/>
                  <a:gd name="T19" fmla="*/ 0 h 6"/>
                  <a:gd name="T20" fmla="*/ 0 w 4"/>
                  <a:gd name="T21" fmla="*/ 1 h 6"/>
                  <a:gd name="T22" fmla="*/ 0 w 4"/>
                  <a:gd name="T23" fmla="*/ 4 h 6"/>
                  <a:gd name="T24" fmla="*/ 0 w 4"/>
                  <a:gd name="T25" fmla="*/ 4 h 6"/>
                  <a:gd name="T26" fmla="*/ 2 w 4"/>
                  <a:gd name="T27" fmla="*/ 6 h 6"/>
                  <a:gd name="T28" fmla="*/ 2 w 4"/>
                  <a:gd name="T29" fmla="*/ 6 h 6"/>
                  <a:gd name="T30" fmla="*/ 3 w 4"/>
                  <a:gd name="T31" fmla="*/ 6 h 6"/>
                  <a:gd name="T32" fmla="*/ 3 w 4"/>
                  <a:gd name="T3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3" y="5"/>
                    </a:move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2" name="Freeform 602">
                <a:extLst>
                  <a:ext uri="{FF2B5EF4-FFF2-40B4-BE49-F238E27FC236}">
                    <a16:creationId xmlns:a16="http://schemas.microsoft.com/office/drawing/2014/main" id="{BDA0B63C-71E8-4F99-92CF-BB4CD587E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398"/>
                <a:ext cx="7" cy="13"/>
              </a:xfrm>
              <a:custGeom>
                <a:avLst/>
                <a:gdLst>
                  <a:gd name="T0" fmla="*/ 5 w 7"/>
                  <a:gd name="T1" fmla="*/ 0 h 13"/>
                  <a:gd name="T2" fmla="*/ 7 w 7"/>
                  <a:gd name="T3" fmla="*/ 0 h 13"/>
                  <a:gd name="T4" fmla="*/ 7 w 7"/>
                  <a:gd name="T5" fmla="*/ 0 h 13"/>
                  <a:gd name="T6" fmla="*/ 7 w 7"/>
                  <a:gd name="T7" fmla="*/ 2 h 13"/>
                  <a:gd name="T8" fmla="*/ 7 w 7"/>
                  <a:gd name="T9" fmla="*/ 4 h 13"/>
                  <a:gd name="T10" fmla="*/ 7 w 7"/>
                  <a:gd name="T11" fmla="*/ 7 h 13"/>
                  <a:gd name="T12" fmla="*/ 7 w 7"/>
                  <a:gd name="T13" fmla="*/ 9 h 13"/>
                  <a:gd name="T14" fmla="*/ 7 w 7"/>
                  <a:gd name="T15" fmla="*/ 11 h 13"/>
                  <a:gd name="T16" fmla="*/ 7 w 7"/>
                  <a:gd name="T17" fmla="*/ 13 h 13"/>
                  <a:gd name="T18" fmla="*/ 5 w 7"/>
                  <a:gd name="T19" fmla="*/ 13 h 13"/>
                  <a:gd name="T20" fmla="*/ 0 w 7"/>
                  <a:gd name="T21" fmla="*/ 13 h 13"/>
                  <a:gd name="T22" fmla="*/ 0 w 7"/>
                  <a:gd name="T23" fmla="*/ 11 h 13"/>
                  <a:gd name="T24" fmla="*/ 0 w 7"/>
                  <a:gd name="T25" fmla="*/ 9 h 13"/>
                  <a:gd name="T26" fmla="*/ 0 w 7"/>
                  <a:gd name="T27" fmla="*/ 7 h 13"/>
                  <a:gd name="T28" fmla="*/ 0 w 7"/>
                  <a:gd name="T29" fmla="*/ 7 h 13"/>
                  <a:gd name="T30" fmla="*/ 0 w 7"/>
                  <a:gd name="T31" fmla="*/ 4 h 13"/>
                  <a:gd name="T32" fmla="*/ 0 w 7"/>
                  <a:gd name="T33" fmla="*/ 2 h 13"/>
                  <a:gd name="T34" fmla="*/ 0 w 7"/>
                  <a:gd name="T35" fmla="*/ 0 h 13"/>
                  <a:gd name="T36" fmla="*/ 5 w 7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3">
                    <a:moveTo>
                      <a:pt x="5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3" name="Freeform 603">
                <a:extLst>
                  <a:ext uri="{FF2B5EF4-FFF2-40B4-BE49-F238E27FC236}">
                    <a16:creationId xmlns:a16="http://schemas.microsoft.com/office/drawing/2014/main" id="{007CE7E7-AE8D-470D-9B9E-543D47A70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2398"/>
                <a:ext cx="7" cy="16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1 h 7"/>
                  <a:gd name="T6" fmla="*/ 2 w 3"/>
                  <a:gd name="T7" fmla="*/ 1 h 7"/>
                  <a:gd name="T8" fmla="*/ 2 w 3"/>
                  <a:gd name="T9" fmla="*/ 0 h 7"/>
                  <a:gd name="T10" fmla="*/ 0 w 3"/>
                  <a:gd name="T11" fmla="*/ 0 h 7"/>
                  <a:gd name="T12" fmla="*/ 0 w 3"/>
                  <a:gd name="T13" fmla="*/ 1 h 7"/>
                  <a:gd name="T14" fmla="*/ 0 w 3"/>
                  <a:gd name="T15" fmla="*/ 2 h 7"/>
                  <a:gd name="T16" fmla="*/ 0 w 3"/>
                  <a:gd name="T17" fmla="*/ 3 h 7"/>
                  <a:gd name="T18" fmla="*/ 0 w 3"/>
                  <a:gd name="T19" fmla="*/ 3 h 7"/>
                  <a:gd name="T20" fmla="*/ 0 w 3"/>
                  <a:gd name="T21" fmla="*/ 4 h 7"/>
                  <a:gd name="T22" fmla="*/ 0 w 3"/>
                  <a:gd name="T23" fmla="*/ 5 h 7"/>
                  <a:gd name="T24" fmla="*/ 0 w 3"/>
                  <a:gd name="T25" fmla="*/ 6 h 7"/>
                  <a:gd name="T26" fmla="*/ 1 w 3"/>
                  <a:gd name="T27" fmla="*/ 7 h 7"/>
                  <a:gd name="T28" fmla="*/ 1 w 3"/>
                  <a:gd name="T29" fmla="*/ 7 h 7"/>
                  <a:gd name="T30" fmla="*/ 3 w 3"/>
                  <a:gd name="T31" fmla="*/ 5 h 7"/>
                  <a:gd name="T32" fmla="*/ 3 w 3"/>
                  <a:gd name="T33" fmla="*/ 5 h 7"/>
                  <a:gd name="T34" fmla="*/ 3 w 3"/>
                  <a:gd name="T35" fmla="*/ 4 h 7"/>
                  <a:gd name="T36" fmla="*/ 3 w 3"/>
                  <a:gd name="T37" fmla="*/ 3 h 7"/>
                  <a:gd name="T38" fmla="*/ 3 w 3"/>
                  <a:gd name="T3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4" name="Freeform 604">
                <a:extLst>
                  <a:ext uri="{FF2B5EF4-FFF2-40B4-BE49-F238E27FC236}">
                    <a16:creationId xmlns:a16="http://schemas.microsoft.com/office/drawing/2014/main" id="{B5085C60-115B-4764-BE5E-17F15D525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398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3 w 3"/>
                  <a:gd name="T5" fmla="*/ 2 h 4"/>
                  <a:gd name="T6" fmla="*/ 3 w 3"/>
                  <a:gd name="T7" fmla="*/ 2 h 4"/>
                  <a:gd name="T8" fmla="*/ 3 w 3"/>
                  <a:gd name="T9" fmla="*/ 0 h 4"/>
                  <a:gd name="T10" fmla="*/ 2 w 3"/>
                  <a:gd name="T11" fmla="*/ 0 h 4"/>
                  <a:gd name="T12" fmla="*/ 1 w 3"/>
                  <a:gd name="T13" fmla="*/ 0 h 4"/>
                  <a:gd name="T14" fmla="*/ 0 w 3"/>
                  <a:gd name="T15" fmla="*/ 0 h 4"/>
                  <a:gd name="T16" fmla="*/ 0 w 3"/>
                  <a:gd name="T17" fmla="*/ 2 h 4"/>
                  <a:gd name="T18" fmla="*/ 0 w 3"/>
                  <a:gd name="T19" fmla="*/ 3 h 4"/>
                  <a:gd name="T20" fmla="*/ 0 w 3"/>
                  <a:gd name="T21" fmla="*/ 3 h 4"/>
                  <a:gd name="T22" fmla="*/ 0 w 3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5" name="Freeform 605">
                <a:extLst>
                  <a:ext uri="{FF2B5EF4-FFF2-40B4-BE49-F238E27FC236}">
                    <a16:creationId xmlns:a16="http://schemas.microsoft.com/office/drawing/2014/main" id="{F740ED8A-BA77-4FEB-B7B0-AE1FC8C97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395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2 w 2"/>
                  <a:gd name="T9" fmla="*/ 0 h 3"/>
                  <a:gd name="T10" fmla="*/ 0 w 2"/>
                  <a:gd name="T11" fmla="*/ 0 h 3"/>
                  <a:gd name="T12" fmla="*/ 0 w 2"/>
                  <a:gd name="T13" fmla="*/ 1 h 3"/>
                  <a:gd name="T14" fmla="*/ 0 w 2"/>
                  <a:gd name="T15" fmla="*/ 2 h 3"/>
                  <a:gd name="T16" fmla="*/ 0 w 2"/>
                  <a:gd name="T17" fmla="*/ 3 h 3"/>
                  <a:gd name="T18" fmla="*/ 0 w 2"/>
                  <a:gd name="T19" fmla="*/ 3 h 3"/>
                  <a:gd name="T20" fmla="*/ 2 w 2"/>
                  <a:gd name="T21" fmla="*/ 3 h 3"/>
                  <a:gd name="T22" fmla="*/ 2 w 2"/>
                  <a:gd name="T23" fmla="*/ 3 h 3"/>
                  <a:gd name="T24" fmla="*/ 2 w 2"/>
                  <a:gd name="T25" fmla="*/ 2 h 3"/>
                  <a:gd name="T26" fmla="*/ 2 w 2"/>
                  <a:gd name="T27" fmla="*/ 2 h 3"/>
                  <a:gd name="T28" fmla="*/ 2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6" name="Freeform 606">
                <a:extLst>
                  <a:ext uri="{FF2B5EF4-FFF2-40B4-BE49-F238E27FC236}">
                    <a16:creationId xmlns:a16="http://schemas.microsoft.com/office/drawing/2014/main" id="{9E24F7EF-866B-47E2-A76D-E33299C84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382"/>
                <a:ext cx="18" cy="20"/>
              </a:xfrm>
              <a:custGeom>
                <a:avLst/>
                <a:gdLst>
                  <a:gd name="T0" fmla="*/ 7 w 8"/>
                  <a:gd name="T1" fmla="*/ 0 h 9"/>
                  <a:gd name="T2" fmla="*/ 7 w 8"/>
                  <a:gd name="T3" fmla="*/ 0 h 9"/>
                  <a:gd name="T4" fmla="*/ 7 w 8"/>
                  <a:gd name="T5" fmla="*/ 0 h 9"/>
                  <a:gd name="T6" fmla="*/ 7 w 8"/>
                  <a:gd name="T7" fmla="*/ 0 h 9"/>
                  <a:gd name="T8" fmla="*/ 4 w 8"/>
                  <a:gd name="T9" fmla="*/ 0 h 9"/>
                  <a:gd name="T10" fmla="*/ 2 w 8"/>
                  <a:gd name="T11" fmla="*/ 0 h 9"/>
                  <a:gd name="T12" fmla="*/ 2 w 8"/>
                  <a:gd name="T13" fmla="*/ 0 h 9"/>
                  <a:gd name="T14" fmla="*/ 2 w 8"/>
                  <a:gd name="T15" fmla="*/ 0 h 9"/>
                  <a:gd name="T16" fmla="*/ 2 w 8"/>
                  <a:gd name="T17" fmla="*/ 0 h 9"/>
                  <a:gd name="T18" fmla="*/ 2 w 8"/>
                  <a:gd name="T19" fmla="*/ 1 h 9"/>
                  <a:gd name="T20" fmla="*/ 1 w 8"/>
                  <a:gd name="T21" fmla="*/ 1 h 9"/>
                  <a:gd name="T22" fmla="*/ 1 w 8"/>
                  <a:gd name="T23" fmla="*/ 2 h 9"/>
                  <a:gd name="T24" fmla="*/ 1 w 8"/>
                  <a:gd name="T25" fmla="*/ 2 h 9"/>
                  <a:gd name="T26" fmla="*/ 1 w 8"/>
                  <a:gd name="T27" fmla="*/ 6 h 9"/>
                  <a:gd name="T28" fmla="*/ 0 w 8"/>
                  <a:gd name="T29" fmla="*/ 6 h 9"/>
                  <a:gd name="T30" fmla="*/ 0 w 8"/>
                  <a:gd name="T31" fmla="*/ 6 h 9"/>
                  <a:gd name="T32" fmla="*/ 0 w 8"/>
                  <a:gd name="T33" fmla="*/ 6 h 9"/>
                  <a:gd name="T34" fmla="*/ 0 w 8"/>
                  <a:gd name="T35" fmla="*/ 6 h 9"/>
                  <a:gd name="T36" fmla="*/ 0 w 8"/>
                  <a:gd name="T37" fmla="*/ 8 h 9"/>
                  <a:gd name="T38" fmla="*/ 0 w 8"/>
                  <a:gd name="T39" fmla="*/ 8 h 9"/>
                  <a:gd name="T40" fmla="*/ 0 w 8"/>
                  <a:gd name="T41" fmla="*/ 8 h 9"/>
                  <a:gd name="T42" fmla="*/ 3 w 8"/>
                  <a:gd name="T43" fmla="*/ 9 h 9"/>
                  <a:gd name="T44" fmla="*/ 3 w 8"/>
                  <a:gd name="T45" fmla="*/ 9 h 9"/>
                  <a:gd name="T46" fmla="*/ 3 w 8"/>
                  <a:gd name="T47" fmla="*/ 9 h 9"/>
                  <a:gd name="T48" fmla="*/ 5 w 8"/>
                  <a:gd name="T49" fmla="*/ 9 h 9"/>
                  <a:gd name="T50" fmla="*/ 5 w 8"/>
                  <a:gd name="T51" fmla="*/ 9 h 9"/>
                  <a:gd name="T52" fmla="*/ 5 w 8"/>
                  <a:gd name="T53" fmla="*/ 2 h 9"/>
                  <a:gd name="T54" fmla="*/ 8 w 8"/>
                  <a:gd name="T55" fmla="*/ 2 h 9"/>
                  <a:gd name="T56" fmla="*/ 8 w 8"/>
                  <a:gd name="T57" fmla="*/ 2 h 9"/>
                  <a:gd name="T58" fmla="*/ 8 w 8"/>
                  <a:gd name="T59" fmla="*/ 0 h 9"/>
                  <a:gd name="T60" fmla="*/ 8 w 8"/>
                  <a:gd name="T61" fmla="*/ 0 h 9"/>
                  <a:gd name="T62" fmla="*/ 7 w 8"/>
                  <a:gd name="T63" fmla="*/ 0 h 9"/>
                  <a:gd name="T64" fmla="*/ 7 w 8"/>
                  <a:gd name="T6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9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5" name="Group 808">
              <a:extLst>
                <a:ext uri="{FF2B5EF4-FFF2-40B4-BE49-F238E27FC236}">
                  <a16:creationId xmlns:a16="http://schemas.microsoft.com/office/drawing/2014/main" id="{38F5592A-4E9E-4464-9170-189301964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7313" y="1744663"/>
              <a:ext cx="4529138" cy="3078163"/>
              <a:chOff x="855" y="1099"/>
              <a:chExt cx="2853" cy="1939"/>
            </a:xfrm>
          </p:grpSpPr>
          <p:sp>
            <p:nvSpPr>
              <p:cNvPr id="1257" name="Freeform 608">
                <a:extLst>
                  <a:ext uri="{FF2B5EF4-FFF2-40B4-BE49-F238E27FC236}">
                    <a16:creationId xmlns:a16="http://schemas.microsoft.com/office/drawing/2014/main" id="{ED552690-1A71-452D-B689-3A051B0DD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386"/>
                <a:ext cx="11" cy="23"/>
              </a:xfrm>
              <a:custGeom>
                <a:avLst/>
                <a:gdLst>
                  <a:gd name="T0" fmla="*/ 0 w 5"/>
                  <a:gd name="T1" fmla="*/ 10 h 10"/>
                  <a:gd name="T2" fmla="*/ 1 w 5"/>
                  <a:gd name="T3" fmla="*/ 9 h 10"/>
                  <a:gd name="T4" fmla="*/ 2 w 5"/>
                  <a:gd name="T5" fmla="*/ 8 h 10"/>
                  <a:gd name="T6" fmla="*/ 2 w 5"/>
                  <a:gd name="T7" fmla="*/ 7 h 10"/>
                  <a:gd name="T8" fmla="*/ 3 w 5"/>
                  <a:gd name="T9" fmla="*/ 6 h 10"/>
                  <a:gd name="T10" fmla="*/ 4 w 5"/>
                  <a:gd name="T11" fmla="*/ 5 h 10"/>
                  <a:gd name="T12" fmla="*/ 5 w 5"/>
                  <a:gd name="T13" fmla="*/ 4 h 10"/>
                  <a:gd name="T14" fmla="*/ 5 w 5"/>
                  <a:gd name="T15" fmla="*/ 4 h 10"/>
                  <a:gd name="T16" fmla="*/ 4 w 5"/>
                  <a:gd name="T17" fmla="*/ 2 h 10"/>
                  <a:gd name="T18" fmla="*/ 2 w 5"/>
                  <a:gd name="T19" fmla="*/ 0 h 10"/>
                  <a:gd name="T20" fmla="*/ 1 w 5"/>
                  <a:gd name="T21" fmla="*/ 0 h 10"/>
                  <a:gd name="T22" fmla="*/ 1 w 5"/>
                  <a:gd name="T23" fmla="*/ 0 h 10"/>
                  <a:gd name="T24" fmla="*/ 0 w 5"/>
                  <a:gd name="T25" fmla="*/ 0 h 10"/>
                  <a:gd name="T26" fmla="*/ 0 w 5"/>
                  <a:gd name="T27" fmla="*/ 0 h 10"/>
                  <a:gd name="T28" fmla="*/ 0 w 5"/>
                  <a:gd name="T29" fmla="*/ 0 h 10"/>
                  <a:gd name="T30" fmla="*/ 0 w 5"/>
                  <a:gd name="T31" fmla="*/ 9 h 10"/>
                  <a:gd name="T32" fmla="*/ 0 w 5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1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8" name="Freeform 609">
                <a:extLst>
                  <a:ext uri="{FF2B5EF4-FFF2-40B4-BE49-F238E27FC236}">
                    <a16:creationId xmlns:a16="http://schemas.microsoft.com/office/drawing/2014/main" id="{027747F4-4277-4716-86E0-5A24B6DBD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386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9" name="Freeform 610">
                <a:extLst>
                  <a:ext uri="{FF2B5EF4-FFF2-40B4-BE49-F238E27FC236}">
                    <a16:creationId xmlns:a16="http://schemas.microsoft.com/office/drawing/2014/main" id="{C63FD896-74CF-4CCF-9D67-0528AA43D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382"/>
                <a:ext cx="29" cy="11"/>
              </a:xfrm>
              <a:custGeom>
                <a:avLst/>
                <a:gdLst>
                  <a:gd name="T0" fmla="*/ 7 w 13"/>
                  <a:gd name="T1" fmla="*/ 0 h 5"/>
                  <a:gd name="T2" fmla="*/ 7 w 13"/>
                  <a:gd name="T3" fmla="*/ 0 h 5"/>
                  <a:gd name="T4" fmla="*/ 7 w 13"/>
                  <a:gd name="T5" fmla="*/ 0 h 5"/>
                  <a:gd name="T6" fmla="*/ 1 w 13"/>
                  <a:gd name="T7" fmla="*/ 0 h 5"/>
                  <a:gd name="T8" fmla="*/ 0 w 13"/>
                  <a:gd name="T9" fmla="*/ 1 h 5"/>
                  <a:gd name="T10" fmla="*/ 1 w 13"/>
                  <a:gd name="T11" fmla="*/ 2 h 5"/>
                  <a:gd name="T12" fmla="*/ 1 w 13"/>
                  <a:gd name="T13" fmla="*/ 2 h 5"/>
                  <a:gd name="T14" fmla="*/ 1 w 13"/>
                  <a:gd name="T15" fmla="*/ 2 h 5"/>
                  <a:gd name="T16" fmla="*/ 2 w 13"/>
                  <a:gd name="T17" fmla="*/ 2 h 5"/>
                  <a:gd name="T18" fmla="*/ 2 w 13"/>
                  <a:gd name="T19" fmla="*/ 3 h 5"/>
                  <a:gd name="T20" fmla="*/ 3 w 13"/>
                  <a:gd name="T21" fmla="*/ 3 h 5"/>
                  <a:gd name="T22" fmla="*/ 3 w 13"/>
                  <a:gd name="T23" fmla="*/ 4 h 5"/>
                  <a:gd name="T24" fmla="*/ 4 w 13"/>
                  <a:gd name="T25" fmla="*/ 4 h 5"/>
                  <a:gd name="T26" fmla="*/ 5 w 13"/>
                  <a:gd name="T27" fmla="*/ 5 h 5"/>
                  <a:gd name="T28" fmla="*/ 6 w 13"/>
                  <a:gd name="T29" fmla="*/ 5 h 5"/>
                  <a:gd name="T30" fmla="*/ 7 w 13"/>
                  <a:gd name="T31" fmla="*/ 4 h 5"/>
                  <a:gd name="T32" fmla="*/ 8 w 13"/>
                  <a:gd name="T33" fmla="*/ 4 h 5"/>
                  <a:gd name="T34" fmla="*/ 9 w 13"/>
                  <a:gd name="T35" fmla="*/ 3 h 5"/>
                  <a:gd name="T36" fmla="*/ 10 w 13"/>
                  <a:gd name="T37" fmla="*/ 3 h 5"/>
                  <a:gd name="T38" fmla="*/ 11 w 13"/>
                  <a:gd name="T39" fmla="*/ 3 h 5"/>
                  <a:gd name="T40" fmla="*/ 12 w 13"/>
                  <a:gd name="T41" fmla="*/ 3 h 5"/>
                  <a:gd name="T42" fmla="*/ 12 w 13"/>
                  <a:gd name="T43" fmla="*/ 3 h 5"/>
                  <a:gd name="T44" fmla="*/ 12 w 13"/>
                  <a:gd name="T45" fmla="*/ 2 h 5"/>
                  <a:gd name="T46" fmla="*/ 13 w 13"/>
                  <a:gd name="T47" fmla="*/ 2 h 5"/>
                  <a:gd name="T48" fmla="*/ 13 w 13"/>
                  <a:gd name="T49" fmla="*/ 2 h 5"/>
                  <a:gd name="T50" fmla="*/ 11 w 13"/>
                  <a:gd name="T51" fmla="*/ 2 h 5"/>
                  <a:gd name="T52" fmla="*/ 10 w 13"/>
                  <a:gd name="T53" fmla="*/ 2 h 5"/>
                  <a:gd name="T54" fmla="*/ 10 w 13"/>
                  <a:gd name="T55" fmla="*/ 2 h 5"/>
                  <a:gd name="T56" fmla="*/ 10 w 13"/>
                  <a:gd name="T57" fmla="*/ 1 h 5"/>
                  <a:gd name="T58" fmla="*/ 10 w 13"/>
                  <a:gd name="T59" fmla="*/ 1 h 5"/>
                  <a:gd name="T60" fmla="*/ 9 w 13"/>
                  <a:gd name="T61" fmla="*/ 1 h 5"/>
                  <a:gd name="T62" fmla="*/ 7 w 13"/>
                  <a:gd name="T63" fmla="*/ 1 h 5"/>
                  <a:gd name="T64" fmla="*/ 7 w 13"/>
                  <a:gd name="T6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5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0" name="Freeform 611">
                <a:extLst>
                  <a:ext uri="{FF2B5EF4-FFF2-40B4-BE49-F238E27FC236}">
                    <a16:creationId xmlns:a16="http://schemas.microsoft.com/office/drawing/2014/main" id="{6E68C126-BA60-48F4-95B3-6644F505E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610"/>
                <a:ext cx="11" cy="13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2 h 6"/>
                  <a:gd name="T4" fmla="*/ 4 w 5"/>
                  <a:gd name="T5" fmla="*/ 1 h 6"/>
                  <a:gd name="T6" fmla="*/ 4 w 5"/>
                  <a:gd name="T7" fmla="*/ 1 h 6"/>
                  <a:gd name="T8" fmla="*/ 4 w 5"/>
                  <a:gd name="T9" fmla="*/ 1 h 6"/>
                  <a:gd name="T10" fmla="*/ 4 w 5"/>
                  <a:gd name="T11" fmla="*/ 1 h 6"/>
                  <a:gd name="T12" fmla="*/ 4 w 5"/>
                  <a:gd name="T13" fmla="*/ 1 h 6"/>
                  <a:gd name="T14" fmla="*/ 4 w 5"/>
                  <a:gd name="T15" fmla="*/ 1 h 6"/>
                  <a:gd name="T16" fmla="*/ 4 w 5"/>
                  <a:gd name="T17" fmla="*/ 0 h 6"/>
                  <a:gd name="T18" fmla="*/ 4 w 5"/>
                  <a:gd name="T19" fmla="*/ 0 h 6"/>
                  <a:gd name="T20" fmla="*/ 0 w 5"/>
                  <a:gd name="T21" fmla="*/ 4 h 6"/>
                  <a:gd name="T22" fmla="*/ 0 w 5"/>
                  <a:gd name="T23" fmla="*/ 4 h 6"/>
                  <a:gd name="T24" fmla="*/ 0 w 5"/>
                  <a:gd name="T25" fmla="*/ 6 h 6"/>
                  <a:gd name="T26" fmla="*/ 0 w 5"/>
                  <a:gd name="T27" fmla="*/ 6 h 6"/>
                  <a:gd name="T28" fmla="*/ 1 w 5"/>
                  <a:gd name="T29" fmla="*/ 6 h 6"/>
                  <a:gd name="T30" fmla="*/ 5 w 5"/>
                  <a:gd name="T31" fmla="*/ 5 h 6"/>
                  <a:gd name="T32" fmla="*/ 4 w 5"/>
                  <a:gd name="T33" fmla="*/ 2 h 6"/>
                  <a:gd name="T34" fmla="*/ 4 w 5"/>
                  <a:gd name="T35" fmla="*/ 2 h 6"/>
                  <a:gd name="T36" fmla="*/ 4 w 5"/>
                  <a:gd name="T37" fmla="*/ 2 h 6"/>
                  <a:gd name="T38" fmla="*/ 4 w 5"/>
                  <a:gd name="T39" fmla="*/ 2 h 6"/>
                  <a:gd name="T40" fmla="*/ 4 w 5"/>
                  <a:gd name="T4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1" name="Freeform 612">
                <a:extLst>
                  <a:ext uri="{FF2B5EF4-FFF2-40B4-BE49-F238E27FC236}">
                    <a16:creationId xmlns:a16="http://schemas.microsoft.com/office/drawing/2014/main" id="{60ADB529-B603-45FC-AC55-D9CE96DE07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1" y="2605"/>
                <a:ext cx="18" cy="16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0 w 8"/>
                  <a:gd name="T5" fmla="*/ 0 h 7"/>
                  <a:gd name="T6" fmla="*/ 0 w 8"/>
                  <a:gd name="T7" fmla="*/ 0 h 7"/>
                  <a:gd name="T8" fmla="*/ 0 w 8"/>
                  <a:gd name="T9" fmla="*/ 0 h 7"/>
                  <a:gd name="T10" fmla="*/ 0 w 8"/>
                  <a:gd name="T11" fmla="*/ 0 h 7"/>
                  <a:gd name="T12" fmla="*/ 0 w 8"/>
                  <a:gd name="T13" fmla="*/ 0 h 7"/>
                  <a:gd name="T14" fmla="*/ 0 w 8"/>
                  <a:gd name="T15" fmla="*/ 1 h 7"/>
                  <a:gd name="T16" fmla="*/ 0 w 8"/>
                  <a:gd name="T17" fmla="*/ 1 h 7"/>
                  <a:gd name="T18" fmla="*/ 1 w 8"/>
                  <a:gd name="T19" fmla="*/ 0 h 7"/>
                  <a:gd name="T20" fmla="*/ 1 w 8"/>
                  <a:gd name="T21" fmla="*/ 0 h 7"/>
                  <a:gd name="T22" fmla="*/ 7 w 8"/>
                  <a:gd name="T23" fmla="*/ 3 h 7"/>
                  <a:gd name="T24" fmla="*/ 7 w 8"/>
                  <a:gd name="T25" fmla="*/ 3 h 7"/>
                  <a:gd name="T26" fmla="*/ 7 w 8"/>
                  <a:gd name="T27" fmla="*/ 3 h 7"/>
                  <a:gd name="T28" fmla="*/ 7 w 8"/>
                  <a:gd name="T29" fmla="*/ 3 h 7"/>
                  <a:gd name="T30" fmla="*/ 7 w 8"/>
                  <a:gd name="T31" fmla="*/ 3 h 7"/>
                  <a:gd name="T32" fmla="*/ 7 w 8"/>
                  <a:gd name="T33" fmla="*/ 3 h 7"/>
                  <a:gd name="T34" fmla="*/ 4 w 8"/>
                  <a:gd name="T35" fmla="*/ 2 h 7"/>
                  <a:gd name="T36" fmla="*/ 4 w 8"/>
                  <a:gd name="T37" fmla="*/ 2 h 7"/>
                  <a:gd name="T38" fmla="*/ 4 w 8"/>
                  <a:gd name="T39" fmla="*/ 3 h 7"/>
                  <a:gd name="T40" fmla="*/ 2 w 8"/>
                  <a:gd name="T41" fmla="*/ 3 h 7"/>
                  <a:gd name="T42" fmla="*/ 2 w 8"/>
                  <a:gd name="T43" fmla="*/ 3 h 7"/>
                  <a:gd name="T44" fmla="*/ 2 w 8"/>
                  <a:gd name="T45" fmla="*/ 3 h 7"/>
                  <a:gd name="T46" fmla="*/ 2 w 8"/>
                  <a:gd name="T47" fmla="*/ 3 h 7"/>
                  <a:gd name="T48" fmla="*/ 0 w 8"/>
                  <a:gd name="T49" fmla="*/ 3 h 7"/>
                  <a:gd name="T50" fmla="*/ 0 w 8"/>
                  <a:gd name="T51" fmla="*/ 3 h 7"/>
                  <a:gd name="T52" fmla="*/ 0 w 8"/>
                  <a:gd name="T53" fmla="*/ 3 h 7"/>
                  <a:gd name="T54" fmla="*/ 0 w 8"/>
                  <a:gd name="T55" fmla="*/ 3 h 7"/>
                  <a:gd name="T56" fmla="*/ 0 w 8"/>
                  <a:gd name="T57" fmla="*/ 4 h 7"/>
                  <a:gd name="T58" fmla="*/ 0 w 8"/>
                  <a:gd name="T59" fmla="*/ 5 h 7"/>
                  <a:gd name="T60" fmla="*/ 0 w 8"/>
                  <a:gd name="T61" fmla="*/ 5 h 7"/>
                  <a:gd name="T62" fmla="*/ 2 w 8"/>
                  <a:gd name="T63" fmla="*/ 5 h 7"/>
                  <a:gd name="T64" fmla="*/ 2 w 8"/>
                  <a:gd name="T65" fmla="*/ 5 h 7"/>
                  <a:gd name="T66" fmla="*/ 2 w 8"/>
                  <a:gd name="T67" fmla="*/ 5 h 7"/>
                  <a:gd name="T68" fmla="*/ 2 w 8"/>
                  <a:gd name="T69" fmla="*/ 5 h 7"/>
                  <a:gd name="T70" fmla="*/ 1 w 8"/>
                  <a:gd name="T71" fmla="*/ 5 h 7"/>
                  <a:gd name="T72" fmla="*/ 1 w 8"/>
                  <a:gd name="T73" fmla="*/ 5 h 7"/>
                  <a:gd name="T74" fmla="*/ 0 w 8"/>
                  <a:gd name="T75" fmla="*/ 5 h 7"/>
                  <a:gd name="T76" fmla="*/ 0 w 8"/>
                  <a:gd name="T77" fmla="*/ 5 h 7"/>
                  <a:gd name="T78" fmla="*/ 0 w 8"/>
                  <a:gd name="T79" fmla="*/ 5 h 7"/>
                  <a:gd name="T80" fmla="*/ 0 w 8"/>
                  <a:gd name="T81" fmla="*/ 6 h 7"/>
                  <a:gd name="T82" fmla="*/ 1 w 8"/>
                  <a:gd name="T83" fmla="*/ 7 h 7"/>
                  <a:gd name="T84" fmla="*/ 1 w 8"/>
                  <a:gd name="T85" fmla="*/ 7 h 7"/>
                  <a:gd name="T86" fmla="*/ 1 w 8"/>
                  <a:gd name="T87" fmla="*/ 7 h 7"/>
                  <a:gd name="T88" fmla="*/ 1 w 8"/>
                  <a:gd name="T89" fmla="*/ 7 h 7"/>
                  <a:gd name="T90" fmla="*/ 1 w 8"/>
                  <a:gd name="T91" fmla="*/ 7 h 7"/>
                  <a:gd name="T92" fmla="*/ 2 w 8"/>
                  <a:gd name="T93" fmla="*/ 7 h 7"/>
                  <a:gd name="T94" fmla="*/ 3 w 8"/>
                  <a:gd name="T95" fmla="*/ 7 h 7"/>
                  <a:gd name="T96" fmla="*/ 4 w 8"/>
                  <a:gd name="T97" fmla="*/ 7 h 7"/>
                  <a:gd name="T98" fmla="*/ 5 w 8"/>
                  <a:gd name="T99" fmla="*/ 7 h 7"/>
                  <a:gd name="T100" fmla="*/ 5 w 8"/>
                  <a:gd name="T101" fmla="*/ 7 h 7"/>
                  <a:gd name="T102" fmla="*/ 6 w 8"/>
                  <a:gd name="T103" fmla="*/ 7 h 7"/>
                  <a:gd name="T104" fmla="*/ 8 w 8"/>
                  <a:gd name="T105" fmla="*/ 7 h 7"/>
                  <a:gd name="T106" fmla="*/ 8 w 8"/>
                  <a:gd name="T107" fmla="*/ 6 h 7"/>
                  <a:gd name="T108" fmla="*/ 8 w 8"/>
                  <a:gd name="T109" fmla="*/ 6 h 7"/>
                  <a:gd name="T110" fmla="*/ 8 w 8"/>
                  <a:gd name="T111" fmla="*/ 5 h 7"/>
                  <a:gd name="T112" fmla="*/ 7 w 8"/>
                  <a:gd name="T113" fmla="*/ 4 h 7"/>
                  <a:gd name="T114" fmla="*/ 7 w 8"/>
                  <a:gd name="T115" fmla="*/ 4 h 7"/>
                  <a:gd name="T116" fmla="*/ 7 w 8"/>
                  <a:gd name="T117" fmla="*/ 4 h 7"/>
                  <a:gd name="T118" fmla="*/ 7 w 8"/>
                  <a:gd name="T1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2" name="Freeform 613">
                <a:extLst>
                  <a:ext uri="{FF2B5EF4-FFF2-40B4-BE49-F238E27FC236}">
                    <a16:creationId xmlns:a16="http://schemas.microsoft.com/office/drawing/2014/main" id="{436B8E28-28E7-4B2F-BFA2-6C81490B8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61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3" name="Freeform 614">
                <a:extLst>
                  <a:ext uri="{FF2B5EF4-FFF2-40B4-BE49-F238E27FC236}">
                    <a16:creationId xmlns:a16="http://schemas.microsoft.com/office/drawing/2014/main" id="{7E0A04D6-AAB8-4227-BA8E-937E74DEF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61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0 h 4"/>
                  <a:gd name="T14" fmla="*/ 2 w 2"/>
                  <a:gd name="T15" fmla="*/ 0 h 4"/>
                  <a:gd name="T16" fmla="*/ 2 w 2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4" name="Freeform 615">
                <a:extLst>
                  <a:ext uri="{FF2B5EF4-FFF2-40B4-BE49-F238E27FC236}">
                    <a16:creationId xmlns:a16="http://schemas.microsoft.com/office/drawing/2014/main" id="{E242BEC0-869C-4E42-AEB6-52636B858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612"/>
                <a:ext cx="18" cy="18"/>
              </a:xfrm>
              <a:custGeom>
                <a:avLst/>
                <a:gdLst>
                  <a:gd name="T0" fmla="*/ 9 w 18"/>
                  <a:gd name="T1" fmla="*/ 0 h 18"/>
                  <a:gd name="T2" fmla="*/ 9 w 18"/>
                  <a:gd name="T3" fmla="*/ 0 h 18"/>
                  <a:gd name="T4" fmla="*/ 12 w 18"/>
                  <a:gd name="T5" fmla="*/ 0 h 18"/>
                  <a:gd name="T6" fmla="*/ 14 w 18"/>
                  <a:gd name="T7" fmla="*/ 0 h 18"/>
                  <a:gd name="T8" fmla="*/ 14 w 18"/>
                  <a:gd name="T9" fmla="*/ 0 h 18"/>
                  <a:gd name="T10" fmla="*/ 14 w 18"/>
                  <a:gd name="T11" fmla="*/ 0 h 18"/>
                  <a:gd name="T12" fmla="*/ 16 w 18"/>
                  <a:gd name="T13" fmla="*/ 0 h 18"/>
                  <a:gd name="T14" fmla="*/ 16 w 18"/>
                  <a:gd name="T15" fmla="*/ 0 h 18"/>
                  <a:gd name="T16" fmla="*/ 16 w 18"/>
                  <a:gd name="T17" fmla="*/ 2 h 18"/>
                  <a:gd name="T18" fmla="*/ 16 w 18"/>
                  <a:gd name="T19" fmla="*/ 2 h 18"/>
                  <a:gd name="T20" fmla="*/ 16 w 18"/>
                  <a:gd name="T21" fmla="*/ 2 h 18"/>
                  <a:gd name="T22" fmla="*/ 16 w 18"/>
                  <a:gd name="T23" fmla="*/ 4 h 18"/>
                  <a:gd name="T24" fmla="*/ 16 w 18"/>
                  <a:gd name="T25" fmla="*/ 4 h 18"/>
                  <a:gd name="T26" fmla="*/ 16 w 18"/>
                  <a:gd name="T27" fmla="*/ 4 h 18"/>
                  <a:gd name="T28" fmla="*/ 16 w 18"/>
                  <a:gd name="T29" fmla="*/ 4 h 18"/>
                  <a:gd name="T30" fmla="*/ 18 w 18"/>
                  <a:gd name="T31" fmla="*/ 7 h 18"/>
                  <a:gd name="T32" fmla="*/ 16 w 18"/>
                  <a:gd name="T33" fmla="*/ 7 h 18"/>
                  <a:gd name="T34" fmla="*/ 14 w 18"/>
                  <a:gd name="T35" fmla="*/ 9 h 18"/>
                  <a:gd name="T36" fmla="*/ 14 w 18"/>
                  <a:gd name="T37" fmla="*/ 11 h 18"/>
                  <a:gd name="T38" fmla="*/ 9 w 18"/>
                  <a:gd name="T39" fmla="*/ 13 h 18"/>
                  <a:gd name="T40" fmla="*/ 7 w 18"/>
                  <a:gd name="T41" fmla="*/ 13 h 18"/>
                  <a:gd name="T42" fmla="*/ 3 w 18"/>
                  <a:gd name="T43" fmla="*/ 18 h 18"/>
                  <a:gd name="T44" fmla="*/ 3 w 18"/>
                  <a:gd name="T45" fmla="*/ 18 h 18"/>
                  <a:gd name="T46" fmla="*/ 0 w 18"/>
                  <a:gd name="T47" fmla="*/ 16 h 18"/>
                  <a:gd name="T48" fmla="*/ 0 w 18"/>
                  <a:gd name="T49" fmla="*/ 13 h 18"/>
                  <a:gd name="T50" fmla="*/ 0 w 18"/>
                  <a:gd name="T51" fmla="*/ 13 h 18"/>
                  <a:gd name="T52" fmla="*/ 0 w 18"/>
                  <a:gd name="T53" fmla="*/ 11 h 18"/>
                  <a:gd name="T54" fmla="*/ 3 w 18"/>
                  <a:gd name="T55" fmla="*/ 7 h 18"/>
                  <a:gd name="T56" fmla="*/ 3 w 18"/>
                  <a:gd name="T57" fmla="*/ 7 h 18"/>
                  <a:gd name="T58" fmla="*/ 3 w 18"/>
                  <a:gd name="T59" fmla="*/ 4 h 18"/>
                  <a:gd name="T60" fmla="*/ 3 w 18"/>
                  <a:gd name="T61" fmla="*/ 4 h 18"/>
                  <a:gd name="T62" fmla="*/ 3 w 18"/>
                  <a:gd name="T63" fmla="*/ 2 h 18"/>
                  <a:gd name="T64" fmla="*/ 3 w 18"/>
                  <a:gd name="T65" fmla="*/ 2 h 18"/>
                  <a:gd name="T66" fmla="*/ 3 w 18"/>
                  <a:gd name="T67" fmla="*/ 2 h 18"/>
                  <a:gd name="T68" fmla="*/ 3 w 18"/>
                  <a:gd name="T69" fmla="*/ 2 h 18"/>
                  <a:gd name="T70" fmla="*/ 3 w 18"/>
                  <a:gd name="T71" fmla="*/ 0 h 18"/>
                  <a:gd name="T72" fmla="*/ 3 w 18"/>
                  <a:gd name="T73" fmla="*/ 0 h 18"/>
                  <a:gd name="T74" fmla="*/ 7 w 18"/>
                  <a:gd name="T75" fmla="*/ 0 h 18"/>
                  <a:gd name="T76" fmla="*/ 9 w 18"/>
                  <a:gd name="T7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5" name="Freeform 616">
                <a:extLst>
                  <a:ext uri="{FF2B5EF4-FFF2-40B4-BE49-F238E27FC236}">
                    <a16:creationId xmlns:a16="http://schemas.microsoft.com/office/drawing/2014/main" id="{57C486D4-9C2B-4780-A760-B22F62E78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612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4 h 4"/>
                  <a:gd name="T4" fmla="*/ 0 w 3"/>
                  <a:gd name="T5" fmla="*/ 4 h 4"/>
                  <a:gd name="T6" fmla="*/ 0 w 3"/>
                  <a:gd name="T7" fmla="*/ 4 h 4"/>
                  <a:gd name="T8" fmla="*/ 0 w 3"/>
                  <a:gd name="T9" fmla="*/ 2 h 4"/>
                  <a:gd name="T10" fmla="*/ 0 w 3"/>
                  <a:gd name="T11" fmla="*/ 2 h 4"/>
                  <a:gd name="T12" fmla="*/ 0 w 3"/>
                  <a:gd name="T13" fmla="*/ 0 h 4"/>
                  <a:gd name="T14" fmla="*/ 0 w 3"/>
                  <a:gd name="T15" fmla="*/ 0 h 4"/>
                  <a:gd name="T16" fmla="*/ 0 w 3"/>
                  <a:gd name="T17" fmla="*/ 0 h 4"/>
                  <a:gd name="T18" fmla="*/ 0 w 3"/>
                  <a:gd name="T19" fmla="*/ 0 h 4"/>
                  <a:gd name="T20" fmla="*/ 3 w 3"/>
                  <a:gd name="T21" fmla="*/ 0 h 4"/>
                  <a:gd name="T22" fmla="*/ 3 w 3"/>
                  <a:gd name="T23" fmla="*/ 0 h 4"/>
                  <a:gd name="T24" fmla="*/ 3 w 3"/>
                  <a:gd name="T25" fmla="*/ 0 h 4"/>
                  <a:gd name="T26" fmla="*/ 3 w 3"/>
                  <a:gd name="T2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6" name="Freeform 617">
                <a:extLst>
                  <a:ext uri="{FF2B5EF4-FFF2-40B4-BE49-F238E27FC236}">
                    <a16:creationId xmlns:a16="http://schemas.microsoft.com/office/drawing/2014/main" id="{C28C7E61-DD00-4BFF-9EBD-5A2AE2604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621"/>
                <a:ext cx="20" cy="20"/>
              </a:xfrm>
              <a:custGeom>
                <a:avLst/>
                <a:gdLst>
                  <a:gd name="T0" fmla="*/ 16 w 20"/>
                  <a:gd name="T1" fmla="*/ 0 h 20"/>
                  <a:gd name="T2" fmla="*/ 16 w 20"/>
                  <a:gd name="T3" fmla="*/ 0 h 20"/>
                  <a:gd name="T4" fmla="*/ 16 w 20"/>
                  <a:gd name="T5" fmla="*/ 0 h 20"/>
                  <a:gd name="T6" fmla="*/ 18 w 20"/>
                  <a:gd name="T7" fmla="*/ 0 h 20"/>
                  <a:gd name="T8" fmla="*/ 18 w 20"/>
                  <a:gd name="T9" fmla="*/ 0 h 20"/>
                  <a:gd name="T10" fmla="*/ 18 w 20"/>
                  <a:gd name="T11" fmla="*/ 0 h 20"/>
                  <a:gd name="T12" fmla="*/ 20 w 20"/>
                  <a:gd name="T13" fmla="*/ 0 h 20"/>
                  <a:gd name="T14" fmla="*/ 20 w 20"/>
                  <a:gd name="T15" fmla="*/ 0 h 20"/>
                  <a:gd name="T16" fmla="*/ 20 w 20"/>
                  <a:gd name="T17" fmla="*/ 2 h 20"/>
                  <a:gd name="T18" fmla="*/ 18 w 20"/>
                  <a:gd name="T19" fmla="*/ 2 h 20"/>
                  <a:gd name="T20" fmla="*/ 18 w 20"/>
                  <a:gd name="T21" fmla="*/ 2 h 20"/>
                  <a:gd name="T22" fmla="*/ 18 w 20"/>
                  <a:gd name="T23" fmla="*/ 2 h 20"/>
                  <a:gd name="T24" fmla="*/ 18 w 20"/>
                  <a:gd name="T25" fmla="*/ 4 h 20"/>
                  <a:gd name="T26" fmla="*/ 18 w 20"/>
                  <a:gd name="T27" fmla="*/ 4 h 20"/>
                  <a:gd name="T28" fmla="*/ 18 w 20"/>
                  <a:gd name="T29" fmla="*/ 7 h 20"/>
                  <a:gd name="T30" fmla="*/ 18 w 20"/>
                  <a:gd name="T31" fmla="*/ 7 h 20"/>
                  <a:gd name="T32" fmla="*/ 18 w 20"/>
                  <a:gd name="T33" fmla="*/ 9 h 20"/>
                  <a:gd name="T34" fmla="*/ 18 w 20"/>
                  <a:gd name="T35" fmla="*/ 9 h 20"/>
                  <a:gd name="T36" fmla="*/ 7 w 20"/>
                  <a:gd name="T37" fmla="*/ 16 h 20"/>
                  <a:gd name="T38" fmla="*/ 5 w 20"/>
                  <a:gd name="T39" fmla="*/ 18 h 20"/>
                  <a:gd name="T40" fmla="*/ 2 w 20"/>
                  <a:gd name="T41" fmla="*/ 20 h 20"/>
                  <a:gd name="T42" fmla="*/ 0 w 20"/>
                  <a:gd name="T43" fmla="*/ 20 h 20"/>
                  <a:gd name="T44" fmla="*/ 0 w 20"/>
                  <a:gd name="T45" fmla="*/ 18 h 20"/>
                  <a:gd name="T46" fmla="*/ 0 w 20"/>
                  <a:gd name="T47" fmla="*/ 18 h 20"/>
                  <a:gd name="T48" fmla="*/ 0 w 20"/>
                  <a:gd name="T49" fmla="*/ 16 h 20"/>
                  <a:gd name="T50" fmla="*/ 0 w 20"/>
                  <a:gd name="T51" fmla="*/ 14 h 20"/>
                  <a:gd name="T52" fmla="*/ 2 w 20"/>
                  <a:gd name="T53" fmla="*/ 14 h 20"/>
                  <a:gd name="T54" fmla="*/ 2 w 20"/>
                  <a:gd name="T55" fmla="*/ 11 h 20"/>
                  <a:gd name="T56" fmla="*/ 2 w 20"/>
                  <a:gd name="T57" fmla="*/ 4 h 20"/>
                  <a:gd name="T58" fmla="*/ 2 w 20"/>
                  <a:gd name="T59" fmla="*/ 4 h 20"/>
                  <a:gd name="T60" fmla="*/ 2 w 20"/>
                  <a:gd name="T61" fmla="*/ 2 h 20"/>
                  <a:gd name="T62" fmla="*/ 5 w 20"/>
                  <a:gd name="T63" fmla="*/ 2 h 20"/>
                  <a:gd name="T64" fmla="*/ 9 w 20"/>
                  <a:gd name="T65" fmla="*/ 2 h 20"/>
                  <a:gd name="T66" fmla="*/ 11 w 20"/>
                  <a:gd name="T67" fmla="*/ 2 h 20"/>
                  <a:gd name="T68" fmla="*/ 11 w 20"/>
                  <a:gd name="T69" fmla="*/ 2 h 20"/>
                  <a:gd name="T70" fmla="*/ 11 w 20"/>
                  <a:gd name="T71" fmla="*/ 2 h 20"/>
                  <a:gd name="T72" fmla="*/ 11 w 20"/>
                  <a:gd name="T73" fmla="*/ 2 h 20"/>
                  <a:gd name="T74" fmla="*/ 14 w 20"/>
                  <a:gd name="T75" fmla="*/ 2 h 20"/>
                  <a:gd name="T76" fmla="*/ 14 w 20"/>
                  <a:gd name="T77" fmla="*/ 2 h 20"/>
                  <a:gd name="T78" fmla="*/ 14 w 20"/>
                  <a:gd name="T79" fmla="*/ 2 h 20"/>
                  <a:gd name="T80" fmla="*/ 14 w 20"/>
                  <a:gd name="T81" fmla="*/ 2 h 20"/>
                  <a:gd name="T82" fmla="*/ 14 w 20"/>
                  <a:gd name="T83" fmla="*/ 2 h 20"/>
                  <a:gd name="T84" fmla="*/ 14 w 20"/>
                  <a:gd name="T85" fmla="*/ 0 h 20"/>
                  <a:gd name="T86" fmla="*/ 16 w 20"/>
                  <a:gd name="T87" fmla="*/ 0 h 20"/>
                  <a:gd name="T88" fmla="*/ 16 w 20"/>
                  <a:gd name="T8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0"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7" name="Freeform 618">
                <a:extLst>
                  <a:ext uri="{FF2B5EF4-FFF2-40B4-BE49-F238E27FC236}">
                    <a16:creationId xmlns:a16="http://schemas.microsoft.com/office/drawing/2014/main" id="{18FDA1B9-6E2A-4893-ABB2-012983118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677"/>
                <a:ext cx="18" cy="16"/>
              </a:xfrm>
              <a:custGeom>
                <a:avLst/>
                <a:gdLst>
                  <a:gd name="T0" fmla="*/ 9 w 18"/>
                  <a:gd name="T1" fmla="*/ 0 h 16"/>
                  <a:gd name="T2" fmla="*/ 9 w 18"/>
                  <a:gd name="T3" fmla="*/ 0 h 16"/>
                  <a:gd name="T4" fmla="*/ 9 w 18"/>
                  <a:gd name="T5" fmla="*/ 0 h 16"/>
                  <a:gd name="T6" fmla="*/ 9 w 18"/>
                  <a:gd name="T7" fmla="*/ 0 h 16"/>
                  <a:gd name="T8" fmla="*/ 11 w 18"/>
                  <a:gd name="T9" fmla="*/ 0 h 16"/>
                  <a:gd name="T10" fmla="*/ 11 w 18"/>
                  <a:gd name="T11" fmla="*/ 0 h 16"/>
                  <a:gd name="T12" fmla="*/ 13 w 18"/>
                  <a:gd name="T13" fmla="*/ 3 h 16"/>
                  <a:gd name="T14" fmla="*/ 16 w 18"/>
                  <a:gd name="T15" fmla="*/ 3 h 16"/>
                  <a:gd name="T16" fmla="*/ 18 w 18"/>
                  <a:gd name="T17" fmla="*/ 3 h 16"/>
                  <a:gd name="T18" fmla="*/ 18 w 18"/>
                  <a:gd name="T19" fmla="*/ 5 h 16"/>
                  <a:gd name="T20" fmla="*/ 18 w 18"/>
                  <a:gd name="T21" fmla="*/ 5 h 16"/>
                  <a:gd name="T22" fmla="*/ 18 w 18"/>
                  <a:gd name="T23" fmla="*/ 5 h 16"/>
                  <a:gd name="T24" fmla="*/ 18 w 18"/>
                  <a:gd name="T25" fmla="*/ 7 h 16"/>
                  <a:gd name="T26" fmla="*/ 16 w 18"/>
                  <a:gd name="T27" fmla="*/ 7 h 16"/>
                  <a:gd name="T28" fmla="*/ 16 w 18"/>
                  <a:gd name="T29" fmla="*/ 9 h 16"/>
                  <a:gd name="T30" fmla="*/ 16 w 18"/>
                  <a:gd name="T31" fmla="*/ 9 h 16"/>
                  <a:gd name="T32" fmla="*/ 16 w 18"/>
                  <a:gd name="T33" fmla="*/ 9 h 16"/>
                  <a:gd name="T34" fmla="*/ 16 w 18"/>
                  <a:gd name="T35" fmla="*/ 14 h 16"/>
                  <a:gd name="T36" fmla="*/ 16 w 18"/>
                  <a:gd name="T37" fmla="*/ 14 h 16"/>
                  <a:gd name="T38" fmla="*/ 16 w 18"/>
                  <a:gd name="T39" fmla="*/ 16 h 16"/>
                  <a:gd name="T40" fmla="*/ 13 w 18"/>
                  <a:gd name="T41" fmla="*/ 16 h 16"/>
                  <a:gd name="T42" fmla="*/ 2 w 18"/>
                  <a:gd name="T43" fmla="*/ 14 h 16"/>
                  <a:gd name="T44" fmla="*/ 2 w 18"/>
                  <a:gd name="T45" fmla="*/ 14 h 16"/>
                  <a:gd name="T46" fmla="*/ 2 w 18"/>
                  <a:gd name="T47" fmla="*/ 14 h 16"/>
                  <a:gd name="T48" fmla="*/ 0 w 18"/>
                  <a:gd name="T49" fmla="*/ 14 h 16"/>
                  <a:gd name="T50" fmla="*/ 0 w 18"/>
                  <a:gd name="T51" fmla="*/ 14 h 16"/>
                  <a:gd name="T52" fmla="*/ 0 w 18"/>
                  <a:gd name="T53" fmla="*/ 14 h 16"/>
                  <a:gd name="T54" fmla="*/ 0 w 18"/>
                  <a:gd name="T55" fmla="*/ 14 h 16"/>
                  <a:gd name="T56" fmla="*/ 0 w 18"/>
                  <a:gd name="T57" fmla="*/ 14 h 16"/>
                  <a:gd name="T58" fmla="*/ 0 w 18"/>
                  <a:gd name="T59" fmla="*/ 14 h 16"/>
                  <a:gd name="T60" fmla="*/ 0 w 18"/>
                  <a:gd name="T61" fmla="*/ 14 h 16"/>
                  <a:gd name="T62" fmla="*/ 0 w 18"/>
                  <a:gd name="T63" fmla="*/ 14 h 16"/>
                  <a:gd name="T64" fmla="*/ 0 w 18"/>
                  <a:gd name="T65" fmla="*/ 12 h 16"/>
                  <a:gd name="T66" fmla="*/ 0 w 18"/>
                  <a:gd name="T67" fmla="*/ 12 h 16"/>
                  <a:gd name="T68" fmla="*/ 0 w 18"/>
                  <a:gd name="T69" fmla="*/ 12 h 16"/>
                  <a:gd name="T70" fmla="*/ 2 w 18"/>
                  <a:gd name="T71" fmla="*/ 7 h 16"/>
                  <a:gd name="T72" fmla="*/ 2 w 18"/>
                  <a:gd name="T73" fmla="*/ 3 h 16"/>
                  <a:gd name="T74" fmla="*/ 4 w 18"/>
                  <a:gd name="T75" fmla="*/ 3 h 16"/>
                  <a:gd name="T76" fmla="*/ 4 w 18"/>
                  <a:gd name="T77" fmla="*/ 3 h 16"/>
                  <a:gd name="T78" fmla="*/ 4 w 18"/>
                  <a:gd name="T79" fmla="*/ 3 h 16"/>
                  <a:gd name="T80" fmla="*/ 7 w 18"/>
                  <a:gd name="T81" fmla="*/ 3 h 16"/>
                  <a:gd name="T82" fmla="*/ 7 w 18"/>
                  <a:gd name="T83" fmla="*/ 3 h 16"/>
                  <a:gd name="T84" fmla="*/ 7 w 18"/>
                  <a:gd name="T85" fmla="*/ 3 h 16"/>
                  <a:gd name="T86" fmla="*/ 7 w 18"/>
                  <a:gd name="T87" fmla="*/ 3 h 16"/>
                  <a:gd name="T88" fmla="*/ 7 w 18"/>
                  <a:gd name="T89" fmla="*/ 5 h 16"/>
                  <a:gd name="T90" fmla="*/ 7 w 18"/>
                  <a:gd name="T91" fmla="*/ 5 h 16"/>
                  <a:gd name="T92" fmla="*/ 9 w 18"/>
                  <a:gd name="T93" fmla="*/ 5 h 16"/>
                  <a:gd name="T94" fmla="*/ 9 w 18"/>
                  <a:gd name="T95" fmla="*/ 0 h 16"/>
                  <a:gd name="T96" fmla="*/ 9 w 18"/>
                  <a:gd name="T97" fmla="*/ 0 h 16"/>
                  <a:gd name="T98" fmla="*/ 9 w 18"/>
                  <a:gd name="T9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" h="16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8" name="Freeform 619">
                <a:extLst>
                  <a:ext uri="{FF2B5EF4-FFF2-40B4-BE49-F238E27FC236}">
                    <a16:creationId xmlns:a16="http://schemas.microsoft.com/office/drawing/2014/main" id="{F9832CDA-A29C-4E0C-9BE4-D2170A551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671"/>
                <a:ext cx="16" cy="18"/>
              </a:xfrm>
              <a:custGeom>
                <a:avLst/>
                <a:gdLst>
                  <a:gd name="T0" fmla="*/ 7 w 16"/>
                  <a:gd name="T1" fmla="*/ 6 h 18"/>
                  <a:gd name="T2" fmla="*/ 7 w 16"/>
                  <a:gd name="T3" fmla="*/ 6 h 18"/>
                  <a:gd name="T4" fmla="*/ 9 w 16"/>
                  <a:gd name="T5" fmla="*/ 2 h 18"/>
                  <a:gd name="T6" fmla="*/ 9 w 16"/>
                  <a:gd name="T7" fmla="*/ 2 h 18"/>
                  <a:gd name="T8" fmla="*/ 9 w 16"/>
                  <a:gd name="T9" fmla="*/ 4 h 18"/>
                  <a:gd name="T10" fmla="*/ 11 w 16"/>
                  <a:gd name="T11" fmla="*/ 4 h 18"/>
                  <a:gd name="T12" fmla="*/ 11 w 16"/>
                  <a:gd name="T13" fmla="*/ 4 h 18"/>
                  <a:gd name="T14" fmla="*/ 14 w 16"/>
                  <a:gd name="T15" fmla="*/ 4 h 18"/>
                  <a:gd name="T16" fmla="*/ 14 w 16"/>
                  <a:gd name="T17" fmla="*/ 4 h 18"/>
                  <a:gd name="T18" fmla="*/ 16 w 16"/>
                  <a:gd name="T19" fmla="*/ 4 h 18"/>
                  <a:gd name="T20" fmla="*/ 16 w 16"/>
                  <a:gd name="T21" fmla="*/ 4 h 18"/>
                  <a:gd name="T22" fmla="*/ 14 w 16"/>
                  <a:gd name="T23" fmla="*/ 13 h 18"/>
                  <a:gd name="T24" fmla="*/ 14 w 16"/>
                  <a:gd name="T25" fmla="*/ 18 h 18"/>
                  <a:gd name="T26" fmla="*/ 14 w 16"/>
                  <a:gd name="T27" fmla="*/ 15 h 18"/>
                  <a:gd name="T28" fmla="*/ 14 w 16"/>
                  <a:gd name="T29" fmla="*/ 15 h 18"/>
                  <a:gd name="T30" fmla="*/ 14 w 16"/>
                  <a:gd name="T31" fmla="*/ 15 h 18"/>
                  <a:gd name="T32" fmla="*/ 11 w 16"/>
                  <a:gd name="T33" fmla="*/ 15 h 18"/>
                  <a:gd name="T34" fmla="*/ 11 w 16"/>
                  <a:gd name="T35" fmla="*/ 15 h 18"/>
                  <a:gd name="T36" fmla="*/ 11 w 16"/>
                  <a:gd name="T37" fmla="*/ 15 h 18"/>
                  <a:gd name="T38" fmla="*/ 11 w 16"/>
                  <a:gd name="T39" fmla="*/ 15 h 18"/>
                  <a:gd name="T40" fmla="*/ 11 w 16"/>
                  <a:gd name="T41" fmla="*/ 15 h 18"/>
                  <a:gd name="T42" fmla="*/ 11 w 16"/>
                  <a:gd name="T43" fmla="*/ 15 h 18"/>
                  <a:gd name="T44" fmla="*/ 11 w 16"/>
                  <a:gd name="T45" fmla="*/ 13 h 18"/>
                  <a:gd name="T46" fmla="*/ 9 w 16"/>
                  <a:gd name="T47" fmla="*/ 13 h 18"/>
                  <a:gd name="T48" fmla="*/ 9 w 16"/>
                  <a:gd name="T49" fmla="*/ 13 h 18"/>
                  <a:gd name="T50" fmla="*/ 9 w 16"/>
                  <a:gd name="T51" fmla="*/ 11 h 18"/>
                  <a:gd name="T52" fmla="*/ 9 w 16"/>
                  <a:gd name="T53" fmla="*/ 11 h 18"/>
                  <a:gd name="T54" fmla="*/ 0 w 16"/>
                  <a:gd name="T55" fmla="*/ 4 h 18"/>
                  <a:gd name="T56" fmla="*/ 0 w 16"/>
                  <a:gd name="T57" fmla="*/ 2 h 18"/>
                  <a:gd name="T58" fmla="*/ 0 w 16"/>
                  <a:gd name="T59" fmla="*/ 2 h 18"/>
                  <a:gd name="T60" fmla="*/ 0 w 16"/>
                  <a:gd name="T61" fmla="*/ 2 h 18"/>
                  <a:gd name="T62" fmla="*/ 0 w 16"/>
                  <a:gd name="T63" fmla="*/ 2 h 18"/>
                  <a:gd name="T64" fmla="*/ 0 w 16"/>
                  <a:gd name="T65" fmla="*/ 2 h 18"/>
                  <a:gd name="T66" fmla="*/ 0 w 16"/>
                  <a:gd name="T67" fmla="*/ 2 h 18"/>
                  <a:gd name="T68" fmla="*/ 0 w 16"/>
                  <a:gd name="T69" fmla="*/ 2 h 18"/>
                  <a:gd name="T70" fmla="*/ 0 w 16"/>
                  <a:gd name="T71" fmla="*/ 2 h 18"/>
                  <a:gd name="T72" fmla="*/ 0 w 16"/>
                  <a:gd name="T73" fmla="*/ 2 h 18"/>
                  <a:gd name="T74" fmla="*/ 0 w 16"/>
                  <a:gd name="T75" fmla="*/ 2 h 18"/>
                  <a:gd name="T76" fmla="*/ 0 w 16"/>
                  <a:gd name="T77" fmla="*/ 2 h 18"/>
                  <a:gd name="T78" fmla="*/ 0 w 16"/>
                  <a:gd name="T79" fmla="*/ 2 h 18"/>
                  <a:gd name="T80" fmla="*/ 0 w 16"/>
                  <a:gd name="T81" fmla="*/ 2 h 18"/>
                  <a:gd name="T82" fmla="*/ 0 w 16"/>
                  <a:gd name="T83" fmla="*/ 2 h 18"/>
                  <a:gd name="T84" fmla="*/ 0 w 16"/>
                  <a:gd name="T85" fmla="*/ 2 h 18"/>
                  <a:gd name="T86" fmla="*/ 0 w 16"/>
                  <a:gd name="T87" fmla="*/ 2 h 18"/>
                  <a:gd name="T88" fmla="*/ 0 w 16"/>
                  <a:gd name="T89" fmla="*/ 2 h 18"/>
                  <a:gd name="T90" fmla="*/ 0 w 16"/>
                  <a:gd name="T91" fmla="*/ 2 h 18"/>
                  <a:gd name="T92" fmla="*/ 0 w 16"/>
                  <a:gd name="T93" fmla="*/ 2 h 18"/>
                  <a:gd name="T94" fmla="*/ 0 w 16"/>
                  <a:gd name="T95" fmla="*/ 2 h 18"/>
                  <a:gd name="T96" fmla="*/ 0 w 16"/>
                  <a:gd name="T97" fmla="*/ 2 h 18"/>
                  <a:gd name="T98" fmla="*/ 0 w 16"/>
                  <a:gd name="T99" fmla="*/ 2 h 18"/>
                  <a:gd name="T100" fmla="*/ 0 w 16"/>
                  <a:gd name="T101" fmla="*/ 0 h 18"/>
                  <a:gd name="T102" fmla="*/ 2 w 16"/>
                  <a:gd name="T103" fmla="*/ 2 h 18"/>
                  <a:gd name="T104" fmla="*/ 4 w 16"/>
                  <a:gd name="T105" fmla="*/ 2 h 18"/>
                  <a:gd name="T106" fmla="*/ 4 w 16"/>
                  <a:gd name="T107" fmla="*/ 2 h 18"/>
                  <a:gd name="T108" fmla="*/ 4 w 16"/>
                  <a:gd name="T109" fmla="*/ 4 h 18"/>
                  <a:gd name="T110" fmla="*/ 4 w 16"/>
                  <a:gd name="T111" fmla="*/ 4 h 18"/>
                  <a:gd name="T112" fmla="*/ 2 w 16"/>
                  <a:gd name="T113" fmla="*/ 4 h 18"/>
                  <a:gd name="T114" fmla="*/ 4 w 16"/>
                  <a:gd name="T115" fmla="*/ 4 h 18"/>
                  <a:gd name="T116" fmla="*/ 7 w 16"/>
                  <a:gd name="T117" fmla="*/ 6 h 18"/>
                  <a:gd name="T118" fmla="*/ 7 w 16"/>
                  <a:gd name="T11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" h="18">
                    <a:moveTo>
                      <a:pt x="7" y="6"/>
                    </a:moveTo>
                    <a:lnTo>
                      <a:pt x="7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13"/>
                    </a:lnTo>
                    <a:lnTo>
                      <a:pt x="14" y="18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9" name="Freeform 620">
                <a:extLst>
                  <a:ext uri="{FF2B5EF4-FFF2-40B4-BE49-F238E27FC236}">
                    <a16:creationId xmlns:a16="http://schemas.microsoft.com/office/drawing/2014/main" id="{65B287F4-AB56-4E98-A1AC-D62017D2F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637"/>
                <a:ext cx="21" cy="34"/>
              </a:xfrm>
              <a:custGeom>
                <a:avLst/>
                <a:gdLst>
                  <a:gd name="T0" fmla="*/ 18 w 21"/>
                  <a:gd name="T1" fmla="*/ 9 h 34"/>
                  <a:gd name="T2" fmla="*/ 18 w 21"/>
                  <a:gd name="T3" fmla="*/ 11 h 34"/>
                  <a:gd name="T4" fmla="*/ 16 w 21"/>
                  <a:gd name="T5" fmla="*/ 11 h 34"/>
                  <a:gd name="T6" fmla="*/ 16 w 21"/>
                  <a:gd name="T7" fmla="*/ 11 h 34"/>
                  <a:gd name="T8" fmla="*/ 16 w 21"/>
                  <a:gd name="T9" fmla="*/ 11 h 34"/>
                  <a:gd name="T10" fmla="*/ 16 w 21"/>
                  <a:gd name="T11" fmla="*/ 16 h 34"/>
                  <a:gd name="T12" fmla="*/ 16 w 21"/>
                  <a:gd name="T13" fmla="*/ 16 h 34"/>
                  <a:gd name="T14" fmla="*/ 16 w 21"/>
                  <a:gd name="T15" fmla="*/ 18 h 34"/>
                  <a:gd name="T16" fmla="*/ 16 w 21"/>
                  <a:gd name="T17" fmla="*/ 18 h 34"/>
                  <a:gd name="T18" fmla="*/ 16 w 21"/>
                  <a:gd name="T19" fmla="*/ 20 h 34"/>
                  <a:gd name="T20" fmla="*/ 16 w 21"/>
                  <a:gd name="T21" fmla="*/ 20 h 34"/>
                  <a:gd name="T22" fmla="*/ 16 w 21"/>
                  <a:gd name="T23" fmla="*/ 20 h 34"/>
                  <a:gd name="T24" fmla="*/ 16 w 21"/>
                  <a:gd name="T25" fmla="*/ 20 h 34"/>
                  <a:gd name="T26" fmla="*/ 16 w 21"/>
                  <a:gd name="T27" fmla="*/ 20 h 34"/>
                  <a:gd name="T28" fmla="*/ 16 w 21"/>
                  <a:gd name="T29" fmla="*/ 20 h 34"/>
                  <a:gd name="T30" fmla="*/ 16 w 21"/>
                  <a:gd name="T31" fmla="*/ 20 h 34"/>
                  <a:gd name="T32" fmla="*/ 14 w 21"/>
                  <a:gd name="T33" fmla="*/ 20 h 34"/>
                  <a:gd name="T34" fmla="*/ 14 w 21"/>
                  <a:gd name="T35" fmla="*/ 22 h 34"/>
                  <a:gd name="T36" fmla="*/ 14 w 21"/>
                  <a:gd name="T37" fmla="*/ 22 h 34"/>
                  <a:gd name="T38" fmla="*/ 14 w 21"/>
                  <a:gd name="T39" fmla="*/ 22 h 34"/>
                  <a:gd name="T40" fmla="*/ 14 w 21"/>
                  <a:gd name="T41" fmla="*/ 22 h 34"/>
                  <a:gd name="T42" fmla="*/ 14 w 21"/>
                  <a:gd name="T43" fmla="*/ 31 h 34"/>
                  <a:gd name="T44" fmla="*/ 14 w 21"/>
                  <a:gd name="T45" fmla="*/ 31 h 34"/>
                  <a:gd name="T46" fmla="*/ 9 w 21"/>
                  <a:gd name="T47" fmla="*/ 34 h 34"/>
                  <a:gd name="T48" fmla="*/ 9 w 21"/>
                  <a:gd name="T49" fmla="*/ 34 h 34"/>
                  <a:gd name="T50" fmla="*/ 9 w 21"/>
                  <a:gd name="T51" fmla="*/ 31 h 34"/>
                  <a:gd name="T52" fmla="*/ 9 w 21"/>
                  <a:gd name="T53" fmla="*/ 31 h 34"/>
                  <a:gd name="T54" fmla="*/ 9 w 21"/>
                  <a:gd name="T55" fmla="*/ 31 h 34"/>
                  <a:gd name="T56" fmla="*/ 9 w 21"/>
                  <a:gd name="T57" fmla="*/ 29 h 34"/>
                  <a:gd name="T58" fmla="*/ 9 w 21"/>
                  <a:gd name="T59" fmla="*/ 29 h 34"/>
                  <a:gd name="T60" fmla="*/ 7 w 21"/>
                  <a:gd name="T61" fmla="*/ 27 h 34"/>
                  <a:gd name="T62" fmla="*/ 7 w 21"/>
                  <a:gd name="T63" fmla="*/ 27 h 34"/>
                  <a:gd name="T64" fmla="*/ 7 w 21"/>
                  <a:gd name="T65" fmla="*/ 25 h 34"/>
                  <a:gd name="T66" fmla="*/ 0 w 21"/>
                  <a:gd name="T67" fmla="*/ 7 h 34"/>
                  <a:gd name="T68" fmla="*/ 14 w 21"/>
                  <a:gd name="T69" fmla="*/ 2 h 34"/>
                  <a:gd name="T70" fmla="*/ 18 w 21"/>
                  <a:gd name="T71" fmla="*/ 0 h 34"/>
                  <a:gd name="T72" fmla="*/ 21 w 21"/>
                  <a:gd name="T7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4">
                    <a:moveTo>
                      <a:pt x="18" y="9"/>
                    </a:move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0" y="7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0" name="Freeform 621">
                <a:extLst>
                  <a:ext uri="{FF2B5EF4-FFF2-40B4-BE49-F238E27FC236}">
                    <a16:creationId xmlns:a16="http://schemas.microsoft.com/office/drawing/2014/main" id="{F42BE945-76CA-4095-BAD1-022FC95C9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668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3 w 5"/>
                  <a:gd name="T3" fmla="*/ 3 h 3"/>
                  <a:gd name="T4" fmla="*/ 3 w 5"/>
                  <a:gd name="T5" fmla="*/ 3 h 3"/>
                  <a:gd name="T6" fmla="*/ 0 w 5"/>
                  <a:gd name="T7" fmla="*/ 3 h 3"/>
                  <a:gd name="T8" fmla="*/ 0 w 5"/>
                  <a:gd name="T9" fmla="*/ 3 h 3"/>
                  <a:gd name="T10" fmla="*/ 3 w 5"/>
                  <a:gd name="T11" fmla="*/ 0 h 3"/>
                  <a:gd name="T12" fmla="*/ 5 w 5"/>
                  <a:gd name="T13" fmla="*/ 0 h 3"/>
                  <a:gd name="T14" fmla="*/ 5 w 5"/>
                  <a:gd name="T15" fmla="*/ 0 h 3"/>
                  <a:gd name="T16" fmla="*/ 5 w 5"/>
                  <a:gd name="T17" fmla="*/ 3 h 3"/>
                  <a:gd name="T18" fmla="*/ 3 w 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1" name="Freeform 622">
                <a:extLst>
                  <a:ext uri="{FF2B5EF4-FFF2-40B4-BE49-F238E27FC236}">
                    <a16:creationId xmlns:a16="http://schemas.microsoft.com/office/drawing/2014/main" id="{693728E3-0C25-4A97-BA36-EC6B0B11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601"/>
                <a:ext cx="25" cy="43"/>
              </a:xfrm>
              <a:custGeom>
                <a:avLst/>
                <a:gdLst>
                  <a:gd name="T0" fmla="*/ 7 w 11"/>
                  <a:gd name="T1" fmla="*/ 5 h 19"/>
                  <a:gd name="T2" fmla="*/ 7 w 11"/>
                  <a:gd name="T3" fmla="*/ 3 h 19"/>
                  <a:gd name="T4" fmla="*/ 7 w 11"/>
                  <a:gd name="T5" fmla="*/ 3 h 19"/>
                  <a:gd name="T6" fmla="*/ 7 w 11"/>
                  <a:gd name="T7" fmla="*/ 3 h 19"/>
                  <a:gd name="T8" fmla="*/ 6 w 11"/>
                  <a:gd name="T9" fmla="*/ 3 h 19"/>
                  <a:gd name="T10" fmla="*/ 6 w 11"/>
                  <a:gd name="T11" fmla="*/ 3 h 19"/>
                  <a:gd name="T12" fmla="*/ 6 w 11"/>
                  <a:gd name="T13" fmla="*/ 3 h 19"/>
                  <a:gd name="T14" fmla="*/ 6 w 11"/>
                  <a:gd name="T15" fmla="*/ 3 h 19"/>
                  <a:gd name="T16" fmla="*/ 6 w 11"/>
                  <a:gd name="T17" fmla="*/ 3 h 19"/>
                  <a:gd name="T18" fmla="*/ 6 w 11"/>
                  <a:gd name="T19" fmla="*/ 3 h 19"/>
                  <a:gd name="T20" fmla="*/ 6 w 11"/>
                  <a:gd name="T21" fmla="*/ 3 h 19"/>
                  <a:gd name="T22" fmla="*/ 4 w 11"/>
                  <a:gd name="T23" fmla="*/ 0 h 19"/>
                  <a:gd name="T24" fmla="*/ 3 w 11"/>
                  <a:gd name="T25" fmla="*/ 2 h 19"/>
                  <a:gd name="T26" fmla="*/ 2 w 11"/>
                  <a:gd name="T27" fmla="*/ 3 h 19"/>
                  <a:gd name="T28" fmla="*/ 1 w 11"/>
                  <a:gd name="T29" fmla="*/ 6 h 19"/>
                  <a:gd name="T30" fmla="*/ 1 w 11"/>
                  <a:gd name="T31" fmla="*/ 6 h 19"/>
                  <a:gd name="T32" fmla="*/ 0 w 11"/>
                  <a:gd name="T33" fmla="*/ 10 h 19"/>
                  <a:gd name="T34" fmla="*/ 0 w 11"/>
                  <a:gd name="T35" fmla="*/ 12 h 19"/>
                  <a:gd name="T36" fmla="*/ 1 w 11"/>
                  <a:gd name="T37" fmla="*/ 14 h 19"/>
                  <a:gd name="T38" fmla="*/ 2 w 11"/>
                  <a:gd name="T39" fmla="*/ 13 h 19"/>
                  <a:gd name="T40" fmla="*/ 2 w 11"/>
                  <a:gd name="T41" fmla="*/ 13 h 19"/>
                  <a:gd name="T42" fmla="*/ 3 w 11"/>
                  <a:gd name="T43" fmla="*/ 14 h 19"/>
                  <a:gd name="T44" fmla="*/ 3 w 11"/>
                  <a:gd name="T45" fmla="*/ 14 h 19"/>
                  <a:gd name="T46" fmla="*/ 3 w 11"/>
                  <a:gd name="T47" fmla="*/ 15 h 19"/>
                  <a:gd name="T48" fmla="*/ 3 w 11"/>
                  <a:gd name="T49" fmla="*/ 15 h 19"/>
                  <a:gd name="T50" fmla="*/ 3 w 11"/>
                  <a:gd name="T51" fmla="*/ 15 h 19"/>
                  <a:gd name="T52" fmla="*/ 3 w 11"/>
                  <a:gd name="T53" fmla="*/ 16 h 19"/>
                  <a:gd name="T54" fmla="*/ 4 w 11"/>
                  <a:gd name="T55" fmla="*/ 16 h 19"/>
                  <a:gd name="T56" fmla="*/ 4 w 11"/>
                  <a:gd name="T57" fmla="*/ 17 h 19"/>
                  <a:gd name="T58" fmla="*/ 5 w 11"/>
                  <a:gd name="T59" fmla="*/ 17 h 19"/>
                  <a:gd name="T60" fmla="*/ 5 w 11"/>
                  <a:gd name="T61" fmla="*/ 17 h 19"/>
                  <a:gd name="T62" fmla="*/ 5 w 11"/>
                  <a:gd name="T63" fmla="*/ 18 h 19"/>
                  <a:gd name="T64" fmla="*/ 5 w 11"/>
                  <a:gd name="T65" fmla="*/ 19 h 19"/>
                  <a:gd name="T66" fmla="*/ 6 w 11"/>
                  <a:gd name="T67" fmla="*/ 19 h 19"/>
                  <a:gd name="T68" fmla="*/ 6 w 11"/>
                  <a:gd name="T69" fmla="*/ 19 h 19"/>
                  <a:gd name="T70" fmla="*/ 8 w 11"/>
                  <a:gd name="T71" fmla="*/ 19 h 19"/>
                  <a:gd name="T72" fmla="*/ 11 w 11"/>
                  <a:gd name="T73" fmla="*/ 18 h 19"/>
                  <a:gd name="T74" fmla="*/ 11 w 11"/>
                  <a:gd name="T75" fmla="*/ 18 h 19"/>
                  <a:gd name="T76" fmla="*/ 7 w 11"/>
                  <a:gd name="T7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" h="19">
                    <a:moveTo>
                      <a:pt x="7" y="5"/>
                    </a:move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2" name="Freeform 623">
                <a:extLst>
                  <a:ext uri="{FF2B5EF4-FFF2-40B4-BE49-F238E27FC236}">
                    <a16:creationId xmlns:a16="http://schemas.microsoft.com/office/drawing/2014/main" id="{CBEF2FD7-C989-41D5-89C7-EDCFCBF5C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680"/>
                <a:ext cx="20" cy="15"/>
              </a:xfrm>
              <a:custGeom>
                <a:avLst/>
                <a:gdLst>
                  <a:gd name="T0" fmla="*/ 2 w 9"/>
                  <a:gd name="T1" fmla="*/ 0 h 7"/>
                  <a:gd name="T2" fmla="*/ 2 w 9"/>
                  <a:gd name="T3" fmla="*/ 0 h 7"/>
                  <a:gd name="T4" fmla="*/ 1 w 9"/>
                  <a:gd name="T5" fmla="*/ 0 h 7"/>
                  <a:gd name="T6" fmla="*/ 1 w 9"/>
                  <a:gd name="T7" fmla="*/ 0 h 7"/>
                  <a:gd name="T8" fmla="*/ 1 w 9"/>
                  <a:gd name="T9" fmla="*/ 0 h 7"/>
                  <a:gd name="T10" fmla="*/ 1 w 9"/>
                  <a:gd name="T11" fmla="*/ 0 h 7"/>
                  <a:gd name="T12" fmla="*/ 0 w 9"/>
                  <a:gd name="T13" fmla="*/ 0 h 7"/>
                  <a:gd name="T14" fmla="*/ 0 w 9"/>
                  <a:gd name="T15" fmla="*/ 0 h 7"/>
                  <a:gd name="T16" fmla="*/ 1 w 9"/>
                  <a:gd name="T17" fmla="*/ 0 h 7"/>
                  <a:gd name="T18" fmla="*/ 1 w 9"/>
                  <a:gd name="T19" fmla="*/ 1 h 7"/>
                  <a:gd name="T20" fmla="*/ 3 w 9"/>
                  <a:gd name="T21" fmla="*/ 3 h 7"/>
                  <a:gd name="T22" fmla="*/ 4 w 9"/>
                  <a:gd name="T23" fmla="*/ 4 h 7"/>
                  <a:gd name="T24" fmla="*/ 5 w 9"/>
                  <a:gd name="T25" fmla="*/ 5 h 7"/>
                  <a:gd name="T26" fmla="*/ 5 w 9"/>
                  <a:gd name="T27" fmla="*/ 5 h 7"/>
                  <a:gd name="T28" fmla="*/ 9 w 9"/>
                  <a:gd name="T29" fmla="*/ 7 h 7"/>
                  <a:gd name="T30" fmla="*/ 9 w 9"/>
                  <a:gd name="T31" fmla="*/ 7 h 7"/>
                  <a:gd name="T32" fmla="*/ 9 w 9"/>
                  <a:gd name="T33" fmla="*/ 6 h 7"/>
                  <a:gd name="T34" fmla="*/ 8 w 9"/>
                  <a:gd name="T35" fmla="*/ 5 h 7"/>
                  <a:gd name="T36" fmla="*/ 7 w 9"/>
                  <a:gd name="T37" fmla="*/ 5 h 7"/>
                  <a:gd name="T38" fmla="*/ 7 w 9"/>
                  <a:gd name="T39" fmla="*/ 4 h 7"/>
                  <a:gd name="T40" fmla="*/ 7 w 9"/>
                  <a:gd name="T41" fmla="*/ 4 h 7"/>
                  <a:gd name="T42" fmla="*/ 6 w 9"/>
                  <a:gd name="T43" fmla="*/ 3 h 7"/>
                  <a:gd name="T44" fmla="*/ 5 w 9"/>
                  <a:gd name="T45" fmla="*/ 3 h 7"/>
                  <a:gd name="T46" fmla="*/ 5 w 9"/>
                  <a:gd name="T47" fmla="*/ 2 h 7"/>
                  <a:gd name="T48" fmla="*/ 5 w 9"/>
                  <a:gd name="T49" fmla="*/ 2 h 7"/>
                  <a:gd name="T50" fmla="*/ 4 w 9"/>
                  <a:gd name="T51" fmla="*/ 1 h 7"/>
                  <a:gd name="T52" fmla="*/ 4 w 9"/>
                  <a:gd name="T53" fmla="*/ 1 h 7"/>
                  <a:gd name="T54" fmla="*/ 3 w 9"/>
                  <a:gd name="T55" fmla="*/ 0 h 7"/>
                  <a:gd name="T56" fmla="*/ 2 w 9"/>
                  <a:gd name="T5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3" name="Freeform 624">
                <a:extLst>
                  <a:ext uri="{FF2B5EF4-FFF2-40B4-BE49-F238E27FC236}">
                    <a16:creationId xmlns:a16="http://schemas.microsoft.com/office/drawing/2014/main" id="{E21AE124-9AE3-4B55-9FA8-783985C05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67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4 h 4"/>
                  <a:gd name="T4" fmla="*/ 5 w 7"/>
                  <a:gd name="T5" fmla="*/ 4 h 4"/>
                  <a:gd name="T6" fmla="*/ 5 w 7"/>
                  <a:gd name="T7" fmla="*/ 4 h 4"/>
                  <a:gd name="T8" fmla="*/ 2 w 7"/>
                  <a:gd name="T9" fmla="*/ 2 h 4"/>
                  <a:gd name="T10" fmla="*/ 0 w 7"/>
                  <a:gd name="T11" fmla="*/ 2 h 4"/>
                  <a:gd name="T12" fmla="*/ 2 w 7"/>
                  <a:gd name="T13" fmla="*/ 2 h 4"/>
                  <a:gd name="T14" fmla="*/ 2 w 7"/>
                  <a:gd name="T15" fmla="*/ 2 h 4"/>
                  <a:gd name="T16" fmla="*/ 2 w 7"/>
                  <a:gd name="T17" fmla="*/ 0 h 4"/>
                  <a:gd name="T18" fmla="*/ 2 w 7"/>
                  <a:gd name="T19" fmla="*/ 0 h 4"/>
                  <a:gd name="T20" fmla="*/ 7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4" name="Freeform 625">
                <a:extLst>
                  <a:ext uri="{FF2B5EF4-FFF2-40B4-BE49-F238E27FC236}">
                    <a16:creationId xmlns:a16="http://schemas.microsoft.com/office/drawing/2014/main" id="{6DCA066F-8DE3-4520-9C89-583BA30A6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5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1 h 1"/>
                  <a:gd name="T24" fmla="*/ 1 w 1"/>
                  <a:gd name="T25" fmla="*/ 0 h 1"/>
                  <a:gd name="T26" fmla="*/ 1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5" name="Freeform 626">
                <a:extLst>
                  <a:ext uri="{FF2B5EF4-FFF2-40B4-BE49-F238E27FC236}">
                    <a16:creationId xmlns:a16="http://schemas.microsoft.com/office/drawing/2014/main" id="{5E25F902-1274-4731-AD7B-3EDCF3833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583"/>
                <a:ext cx="14" cy="6"/>
              </a:xfrm>
              <a:custGeom>
                <a:avLst/>
                <a:gdLst>
                  <a:gd name="T0" fmla="*/ 12 w 14"/>
                  <a:gd name="T1" fmla="*/ 2 h 6"/>
                  <a:gd name="T2" fmla="*/ 12 w 14"/>
                  <a:gd name="T3" fmla="*/ 2 h 6"/>
                  <a:gd name="T4" fmla="*/ 12 w 14"/>
                  <a:gd name="T5" fmla="*/ 4 h 6"/>
                  <a:gd name="T6" fmla="*/ 12 w 14"/>
                  <a:gd name="T7" fmla="*/ 2 h 6"/>
                  <a:gd name="T8" fmla="*/ 14 w 14"/>
                  <a:gd name="T9" fmla="*/ 4 h 6"/>
                  <a:gd name="T10" fmla="*/ 14 w 14"/>
                  <a:gd name="T11" fmla="*/ 4 h 6"/>
                  <a:gd name="T12" fmla="*/ 14 w 14"/>
                  <a:gd name="T13" fmla="*/ 4 h 6"/>
                  <a:gd name="T14" fmla="*/ 14 w 14"/>
                  <a:gd name="T15" fmla="*/ 4 h 6"/>
                  <a:gd name="T16" fmla="*/ 14 w 14"/>
                  <a:gd name="T17" fmla="*/ 4 h 6"/>
                  <a:gd name="T18" fmla="*/ 14 w 14"/>
                  <a:gd name="T19" fmla="*/ 4 h 6"/>
                  <a:gd name="T20" fmla="*/ 14 w 14"/>
                  <a:gd name="T21" fmla="*/ 4 h 6"/>
                  <a:gd name="T22" fmla="*/ 12 w 14"/>
                  <a:gd name="T23" fmla="*/ 4 h 6"/>
                  <a:gd name="T24" fmla="*/ 9 w 14"/>
                  <a:gd name="T25" fmla="*/ 4 h 6"/>
                  <a:gd name="T26" fmla="*/ 9 w 14"/>
                  <a:gd name="T27" fmla="*/ 4 h 6"/>
                  <a:gd name="T28" fmla="*/ 7 w 14"/>
                  <a:gd name="T29" fmla="*/ 4 h 6"/>
                  <a:gd name="T30" fmla="*/ 7 w 14"/>
                  <a:gd name="T31" fmla="*/ 4 h 6"/>
                  <a:gd name="T32" fmla="*/ 5 w 14"/>
                  <a:gd name="T33" fmla="*/ 6 h 6"/>
                  <a:gd name="T34" fmla="*/ 5 w 14"/>
                  <a:gd name="T35" fmla="*/ 6 h 6"/>
                  <a:gd name="T36" fmla="*/ 2 w 14"/>
                  <a:gd name="T37" fmla="*/ 6 h 6"/>
                  <a:gd name="T38" fmla="*/ 0 w 14"/>
                  <a:gd name="T39" fmla="*/ 6 h 6"/>
                  <a:gd name="T40" fmla="*/ 0 w 14"/>
                  <a:gd name="T41" fmla="*/ 6 h 6"/>
                  <a:gd name="T42" fmla="*/ 0 w 14"/>
                  <a:gd name="T43" fmla="*/ 6 h 6"/>
                  <a:gd name="T44" fmla="*/ 0 w 14"/>
                  <a:gd name="T45" fmla="*/ 4 h 6"/>
                  <a:gd name="T46" fmla="*/ 0 w 14"/>
                  <a:gd name="T47" fmla="*/ 4 h 6"/>
                  <a:gd name="T48" fmla="*/ 0 w 14"/>
                  <a:gd name="T49" fmla="*/ 4 h 6"/>
                  <a:gd name="T50" fmla="*/ 0 w 14"/>
                  <a:gd name="T51" fmla="*/ 4 h 6"/>
                  <a:gd name="T52" fmla="*/ 0 w 14"/>
                  <a:gd name="T53" fmla="*/ 2 h 6"/>
                  <a:gd name="T54" fmla="*/ 7 w 14"/>
                  <a:gd name="T55" fmla="*/ 2 h 6"/>
                  <a:gd name="T56" fmla="*/ 7 w 14"/>
                  <a:gd name="T57" fmla="*/ 2 h 6"/>
                  <a:gd name="T58" fmla="*/ 7 w 14"/>
                  <a:gd name="T59" fmla="*/ 2 h 6"/>
                  <a:gd name="T60" fmla="*/ 7 w 14"/>
                  <a:gd name="T61" fmla="*/ 2 h 6"/>
                  <a:gd name="T62" fmla="*/ 9 w 14"/>
                  <a:gd name="T63" fmla="*/ 0 h 6"/>
                  <a:gd name="T64" fmla="*/ 9 w 14"/>
                  <a:gd name="T65" fmla="*/ 0 h 6"/>
                  <a:gd name="T66" fmla="*/ 12 w 14"/>
                  <a:gd name="T6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6">
                    <a:moveTo>
                      <a:pt x="12" y="2"/>
                    </a:moveTo>
                    <a:lnTo>
                      <a:pt x="12" y="2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6" name="Freeform 627">
                <a:extLst>
                  <a:ext uri="{FF2B5EF4-FFF2-40B4-BE49-F238E27FC236}">
                    <a16:creationId xmlns:a16="http://schemas.microsoft.com/office/drawing/2014/main" id="{747273E0-74EF-46A8-8525-599AC9CD6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616"/>
                <a:ext cx="7" cy="12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3 w 3"/>
                  <a:gd name="T5" fmla="*/ 0 h 5"/>
                  <a:gd name="T6" fmla="*/ 1 w 3"/>
                  <a:gd name="T7" fmla="*/ 0 h 5"/>
                  <a:gd name="T8" fmla="*/ 0 w 3"/>
                  <a:gd name="T9" fmla="*/ 0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2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3 h 5"/>
                  <a:gd name="T22" fmla="*/ 2 w 3"/>
                  <a:gd name="T23" fmla="*/ 3 h 5"/>
                  <a:gd name="T24" fmla="*/ 2 w 3"/>
                  <a:gd name="T25" fmla="*/ 2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7" name="Freeform 628">
                <a:extLst>
                  <a:ext uri="{FF2B5EF4-FFF2-40B4-BE49-F238E27FC236}">
                    <a16:creationId xmlns:a16="http://schemas.microsoft.com/office/drawing/2014/main" id="{A6436D71-33BF-4BFF-9A9D-FDA75DD4B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2686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1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8" name="Freeform 629">
                <a:extLst>
                  <a:ext uri="{FF2B5EF4-FFF2-40B4-BE49-F238E27FC236}">
                    <a16:creationId xmlns:a16="http://schemas.microsoft.com/office/drawing/2014/main" id="{BF017718-8032-4EB1-8230-E5D518BDE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668"/>
                <a:ext cx="16" cy="9"/>
              </a:xfrm>
              <a:custGeom>
                <a:avLst/>
                <a:gdLst>
                  <a:gd name="T0" fmla="*/ 7 w 7"/>
                  <a:gd name="T1" fmla="*/ 2 h 4"/>
                  <a:gd name="T2" fmla="*/ 7 w 7"/>
                  <a:gd name="T3" fmla="*/ 2 h 4"/>
                  <a:gd name="T4" fmla="*/ 0 w 7"/>
                  <a:gd name="T5" fmla="*/ 0 h 4"/>
                  <a:gd name="T6" fmla="*/ 0 w 7"/>
                  <a:gd name="T7" fmla="*/ 0 h 4"/>
                  <a:gd name="T8" fmla="*/ 2 w 7"/>
                  <a:gd name="T9" fmla="*/ 2 h 4"/>
                  <a:gd name="T10" fmla="*/ 2 w 7"/>
                  <a:gd name="T11" fmla="*/ 2 h 4"/>
                  <a:gd name="T12" fmla="*/ 2 w 7"/>
                  <a:gd name="T13" fmla="*/ 2 h 4"/>
                  <a:gd name="T14" fmla="*/ 2 w 7"/>
                  <a:gd name="T15" fmla="*/ 2 h 4"/>
                  <a:gd name="T16" fmla="*/ 3 w 7"/>
                  <a:gd name="T17" fmla="*/ 2 h 4"/>
                  <a:gd name="T18" fmla="*/ 5 w 7"/>
                  <a:gd name="T19" fmla="*/ 3 h 4"/>
                  <a:gd name="T20" fmla="*/ 7 w 7"/>
                  <a:gd name="T21" fmla="*/ 4 h 4"/>
                  <a:gd name="T22" fmla="*/ 7 w 7"/>
                  <a:gd name="T23" fmla="*/ 4 h 4"/>
                  <a:gd name="T24" fmla="*/ 7 w 7"/>
                  <a:gd name="T25" fmla="*/ 3 h 4"/>
                  <a:gd name="T26" fmla="*/ 7 w 7"/>
                  <a:gd name="T27" fmla="*/ 3 h 4"/>
                  <a:gd name="T28" fmla="*/ 7 w 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7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9" name="Freeform 630">
                <a:extLst>
                  <a:ext uri="{FF2B5EF4-FFF2-40B4-BE49-F238E27FC236}">
                    <a16:creationId xmlns:a16="http://schemas.microsoft.com/office/drawing/2014/main" id="{CF5A6B43-8CE6-4AC9-BD7F-CE02A5E64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702"/>
                <a:ext cx="5" cy="9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2 w 2"/>
                  <a:gd name="T5" fmla="*/ 2 h 4"/>
                  <a:gd name="T6" fmla="*/ 2 w 2"/>
                  <a:gd name="T7" fmla="*/ 2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1 h 4"/>
                  <a:gd name="T14" fmla="*/ 2 w 2"/>
                  <a:gd name="T15" fmla="*/ 1 h 4"/>
                  <a:gd name="T16" fmla="*/ 1 w 2"/>
                  <a:gd name="T17" fmla="*/ 1 h 4"/>
                  <a:gd name="T18" fmla="*/ 1 w 2"/>
                  <a:gd name="T19" fmla="*/ 0 h 4"/>
                  <a:gd name="T20" fmla="*/ 0 w 2"/>
                  <a:gd name="T21" fmla="*/ 0 h 4"/>
                  <a:gd name="T22" fmla="*/ 0 w 2"/>
                  <a:gd name="T23" fmla="*/ 0 h 4"/>
                  <a:gd name="T24" fmla="*/ 0 w 2"/>
                  <a:gd name="T25" fmla="*/ 0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2 w 2"/>
                  <a:gd name="T33" fmla="*/ 3 h 4"/>
                  <a:gd name="T34" fmla="*/ 2 w 2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0" name="Freeform 631">
                <a:extLst>
                  <a:ext uri="{FF2B5EF4-FFF2-40B4-BE49-F238E27FC236}">
                    <a16:creationId xmlns:a16="http://schemas.microsoft.com/office/drawing/2014/main" id="{AD83452A-688F-4687-81F1-D985D3404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680"/>
                <a:ext cx="18" cy="18"/>
              </a:xfrm>
              <a:custGeom>
                <a:avLst/>
                <a:gdLst>
                  <a:gd name="T0" fmla="*/ 18 w 18"/>
                  <a:gd name="T1" fmla="*/ 11 h 18"/>
                  <a:gd name="T2" fmla="*/ 15 w 18"/>
                  <a:gd name="T3" fmla="*/ 13 h 18"/>
                  <a:gd name="T4" fmla="*/ 15 w 18"/>
                  <a:gd name="T5" fmla="*/ 13 h 18"/>
                  <a:gd name="T6" fmla="*/ 15 w 18"/>
                  <a:gd name="T7" fmla="*/ 15 h 18"/>
                  <a:gd name="T8" fmla="*/ 15 w 18"/>
                  <a:gd name="T9" fmla="*/ 15 h 18"/>
                  <a:gd name="T10" fmla="*/ 15 w 18"/>
                  <a:gd name="T11" fmla="*/ 15 h 18"/>
                  <a:gd name="T12" fmla="*/ 15 w 18"/>
                  <a:gd name="T13" fmla="*/ 18 h 18"/>
                  <a:gd name="T14" fmla="*/ 15 w 18"/>
                  <a:gd name="T15" fmla="*/ 18 h 18"/>
                  <a:gd name="T16" fmla="*/ 15 w 18"/>
                  <a:gd name="T17" fmla="*/ 18 h 18"/>
                  <a:gd name="T18" fmla="*/ 15 w 18"/>
                  <a:gd name="T19" fmla="*/ 18 h 18"/>
                  <a:gd name="T20" fmla="*/ 15 w 18"/>
                  <a:gd name="T21" fmla="*/ 18 h 18"/>
                  <a:gd name="T22" fmla="*/ 0 w 18"/>
                  <a:gd name="T23" fmla="*/ 15 h 18"/>
                  <a:gd name="T24" fmla="*/ 2 w 18"/>
                  <a:gd name="T25" fmla="*/ 11 h 18"/>
                  <a:gd name="T26" fmla="*/ 2 w 18"/>
                  <a:gd name="T27" fmla="*/ 11 h 18"/>
                  <a:gd name="T28" fmla="*/ 2 w 18"/>
                  <a:gd name="T29" fmla="*/ 11 h 18"/>
                  <a:gd name="T30" fmla="*/ 2 w 18"/>
                  <a:gd name="T31" fmla="*/ 11 h 18"/>
                  <a:gd name="T32" fmla="*/ 2 w 18"/>
                  <a:gd name="T33" fmla="*/ 9 h 18"/>
                  <a:gd name="T34" fmla="*/ 2 w 18"/>
                  <a:gd name="T35" fmla="*/ 9 h 18"/>
                  <a:gd name="T36" fmla="*/ 2 w 18"/>
                  <a:gd name="T37" fmla="*/ 9 h 18"/>
                  <a:gd name="T38" fmla="*/ 2 w 18"/>
                  <a:gd name="T39" fmla="*/ 6 h 18"/>
                  <a:gd name="T40" fmla="*/ 2 w 18"/>
                  <a:gd name="T41" fmla="*/ 6 h 18"/>
                  <a:gd name="T42" fmla="*/ 2 w 18"/>
                  <a:gd name="T43" fmla="*/ 6 h 18"/>
                  <a:gd name="T44" fmla="*/ 2 w 18"/>
                  <a:gd name="T45" fmla="*/ 4 h 18"/>
                  <a:gd name="T46" fmla="*/ 4 w 18"/>
                  <a:gd name="T47" fmla="*/ 2 h 18"/>
                  <a:gd name="T48" fmla="*/ 4 w 18"/>
                  <a:gd name="T49" fmla="*/ 0 h 18"/>
                  <a:gd name="T50" fmla="*/ 4 w 18"/>
                  <a:gd name="T51" fmla="*/ 0 h 18"/>
                  <a:gd name="T52" fmla="*/ 6 w 18"/>
                  <a:gd name="T53" fmla="*/ 0 h 18"/>
                  <a:gd name="T54" fmla="*/ 6 w 18"/>
                  <a:gd name="T55" fmla="*/ 0 h 18"/>
                  <a:gd name="T56" fmla="*/ 9 w 18"/>
                  <a:gd name="T57" fmla="*/ 2 h 18"/>
                  <a:gd name="T58" fmla="*/ 9 w 18"/>
                  <a:gd name="T59" fmla="*/ 2 h 18"/>
                  <a:gd name="T60" fmla="*/ 9 w 18"/>
                  <a:gd name="T61" fmla="*/ 2 h 18"/>
                  <a:gd name="T62" fmla="*/ 9 w 18"/>
                  <a:gd name="T63" fmla="*/ 2 h 18"/>
                  <a:gd name="T64" fmla="*/ 11 w 18"/>
                  <a:gd name="T65" fmla="*/ 2 h 18"/>
                  <a:gd name="T66" fmla="*/ 11 w 18"/>
                  <a:gd name="T67" fmla="*/ 2 h 18"/>
                  <a:gd name="T68" fmla="*/ 11 w 18"/>
                  <a:gd name="T69" fmla="*/ 2 h 18"/>
                  <a:gd name="T70" fmla="*/ 13 w 18"/>
                  <a:gd name="T71" fmla="*/ 2 h 18"/>
                  <a:gd name="T72" fmla="*/ 13 w 18"/>
                  <a:gd name="T73" fmla="*/ 2 h 18"/>
                  <a:gd name="T74" fmla="*/ 13 w 18"/>
                  <a:gd name="T75" fmla="*/ 2 h 18"/>
                  <a:gd name="T76" fmla="*/ 13 w 18"/>
                  <a:gd name="T77" fmla="*/ 2 h 18"/>
                  <a:gd name="T78" fmla="*/ 15 w 18"/>
                  <a:gd name="T79" fmla="*/ 2 h 18"/>
                  <a:gd name="T80" fmla="*/ 15 w 18"/>
                  <a:gd name="T81" fmla="*/ 2 h 18"/>
                  <a:gd name="T82" fmla="*/ 15 w 18"/>
                  <a:gd name="T83" fmla="*/ 2 h 18"/>
                  <a:gd name="T84" fmla="*/ 18 w 18"/>
                  <a:gd name="T85" fmla="*/ 2 h 18"/>
                  <a:gd name="T86" fmla="*/ 18 w 18"/>
                  <a:gd name="T87" fmla="*/ 4 h 18"/>
                  <a:gd name="T88" fmla="*/ 18 w 18"/>
                  <a:gd name="T89" fmla="*/ 4 h 18"/>
                  <a:gd name="T90" fmla="*/ 18 w 18"/>
                  <a:gd name="T91" fmla="*/ 4 h 18"/>
                  <a:gd name="T92" fmla="*/ 18 w 18"/>
                  <a:gd name="T93" fmla="*/ 4 h 18"/>
                  <a:gd name="T94" fmla="*/ 18 w 18"/>
                  <a:gd name="T95" fmla="*/ 6 h 18"/>
                  <a:gd name="T96" fmla="*/ 18 w 18"/>
                  <a:gd name="T97" fmla="*/ 9 h 18"/>
                  <a:gd name="T98" fmla="*/ 18 w 18"/>
                  <a:gd name="T99" fmla="*/ 9 h 18"/>
                  <a:gd name="T100" fmla="*/ 18 w 18"/>
                  <a:gd name="T10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" h="18">
                    <a:moveTo>
                      <a:pt x="18" y="11"/>
                    </a:moveTo>
                    <a:lnTo>
                      <a:pt x="15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1" name="Freeform 632">
                <a:extLst>
                  <a:ext uri="{FF2B5EF4-FFF2-40B4-BE49-F238E27FC236}">
                    <a16:creationId xmlns:a16="http://schemas.microsoft.com/office/drawing/2014/main" id="{AC6EA8CA-5680-453B-828C-A35C882BC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684"/>
                <a:ext cx="15" cy="18"/>
              </a:xfrm>
              <a:custGeom>
                <a:avLst/>
                <a:gdLst>
                  <a:gd name="T0" fmla="*/ 11 w 15"/>
                  <a:gd name="T1" fmla="*/ 7 h 18"/>
                  <a:gd name="T2" fmla="*/ 11 w 15"/>
                  <a:gd name="T3" fmla="*/ 9 h 18"/>
                  <a:gd name="T4" fmla="*/ 11 w 15"/>
                  <a:gd name="T5" fmla="*/ 9 h 18"/>
                  <a:gd name="T6" fmla="*/ 11 w 15"/>
                  <a:gd name="T7" fmla="*/ 9 h 18"/>
                  <a:gd name="T8" fmla="*/ 11 w 15"/>
                  <a:gd name="T9" fmla="*/ 9 h 18"/>
                  <a:gd name="T10" fmla="*/ 13 w 15"/>
                  <a:gd name="T11" fmla="*/ 11 h 18"/>
                  <a:gd name="T12" fmla="*/ 13 w 15"/>
                  <a:gd name="T13" fmla="*/ 11 h 18"/>
                  <a:gd name="T14" fmla="*/ 13 w 15"/>
                  <a:gd name="T15" fmla="*/ 11 h 18"/>
                  <a:gd name="T16" fmla="*/ 13 w 15"/>
                  <a:gd name="T17" fmla="*/ 11 h 18"/>
                  <a:gd name="T18" fmla="*/ 15 w 15"/>
                  <a:gd name="T19" fmla="*/ 14 h 18"/>
                  <a:gd name="T20" fmla="*/ 15 w 15"/>
                  <a:gd name="T21" fmla="*/ 14 h 18"/>
                  <a:gd name="T22" fmla="*/ 15 w 15"/>
                  <a:gd name="T23" fmla="*/ 14 h 18"/>
                  <a:gd name="T24" fmla="*/ 15 w 15"/>
                  <a:gd name="T25" fmla="*/ 14 h 18"/>
                  <a:gd name="T26" fmla="*/ 15 w 15"/>
                  <a:gd name="T27" fmla="*/ 14 h 18"/>
                  <a:gd name="T28" fmla="*/ 13 w 15"/>
                  <a:gd name="T29" fmla="*/ 18 h 18"/>
                  <a:gd name="T30" fmla="*/ 11 w 15"/>
                  <a:gd name="T31" fmla="*/ 16 h 18"/>
                  <a:gd name="T32" fmla="*/ 9 w 15"/>
                  <a:gd name="T33" fmla="*/ 16 h 18"/>
                  <a:gd name="T34" fmla="*/ 9 w 15"/>
                  <a:gd name="T35" fmla="*/ 16 h 18"/>
                  <a:gd name="T36" fmla="*/ 9 w 15"/>
                  <a:gd name="T37" fmla="*/ 16 h 18"/>
                  <a:gd name="T38" fmla="*/ 9 w 15"/>
                  <a:gd name="T39" fmla="*/ 16 h 18"/>
                  <a:gd name="T40" fmla="*/ 0 w 15"/>
                  <a:gd name="T41" fmla="*/ 14 h 18"/>
                  <a:gd name="T42" fmla="*/ 0 w 15"/>
                  <a:gd name="T43" fmla="*/ 14 h 18"/>
                  <a:gd name="T44" fmla="*/ 0 w 15"/>
                  <a:gd name="T45" fmla="*/ 14 h 18"/>
                  <a:gd name="T46" fmla="*/ 0 w 15"/>
                  <a:gd name="T47" fmla="*/ 11 h 18"/>
                  <a:gd name="T48" fmla="*/ 0 w 15"/>
                  <a:gd name="T49" fmla="*/ 9 h 18"/>
                  <a:gd name="T50" fmla="*/ 0 w 15"/>
                  <a:gd name="T51" fmla="*/ 9 h 18"/>
                  <a:gd name="T52" fmla="*/ 0 w 15"/>
                  <a:gd name="T53" fmla="*/ 9 h 18"/>
                  <a:gd name="T54" fmla="*/ 0 w 15"/>
                  <a:gd name="T55" fmla="*/ 9 h 18"/>
                  <a:gd name="T56" fmla="*/ 0 w 15"/>
                  <a:gd name="T57" fmla="*/ 9 h 18"/>
                  <a:gd name="T58" fmla="*/ 0 w 15"/>
                  <a:gd name="T59" fmla="*/ 9 h 18"/>
                  <a:gd name="T60" fmla="*/ 0 w 15"/>
                  <a:gd name="T61" fmla="*/ 7 h 18"/>
                  <a:gd name="T62" fmla="*/ 0 w 15"/>
                  <a:gd name="T63" fmla="*/ 7 h 18"/>
                  <a:gd name="T64" fmla="*/ 2 w 15"/>
                  <a:gd name="T65" fmla="*/ 7 h 18"/>
                  <a:gd name="T66" fmla="*/ 2 w 15"/>
                  <a:gd name="T67" fmla="*/ 5 h 18"/>
                  <a:gd name="T68" fmla="*/ 2 w 15"/>
                  <a:gd name="T69" fmla="*/ 5 h 18"/>
                  <a:gd name="T70" fmla="*/ 2 w 15"/>
                  <a:gd name="T71" fmla="*/ 5 h 18"/>
                  <a:gd name="T72" fmla="*/ 2 w 15"/>
                  <a:gd name="T73" fmla="*/ 5 h 18"/>
                  <a:gd name="T74" fmla="*/ 2 w 15"/>
                  <a:gd name="T75" fmla="*/ 5 h 18"/>
                  <a:gd name="T76" fmla="*/ 2 w 15"/>
                  <a:gd name="T77" fmla="*/ 2 h 18"/>
                  <a:gd name="T78" fmla="*/ 2 w 15"/>
                  <a:gd name="T79" fmla="*/ 0 h 18"/>
                  <a:gd name="T80" fmla="*/ 2 w 15"/>
                  <a:gd name="T81" fmla="*/ 0 h 18"/>
                  <a:gd name="T82" fmla="*/ 4 w 15"/>
                  <a:gd name="T83" fmla="*/ 0 h 18"/>
                  <a:gd name="T84" fmla="*/ 6 w 15"/>
                  <a:gd name="T85" fmla="*/ 0 h 18"/>
                  <a:gd name="T86" fmla="*/ 6 w 15"/>
                  <a:gd name="T87" fmla="*/ 0 h 18"/>
                  <a:gd name="T88" fmla="*/ 9 w 15"/>
                  <a:gd name="T89" fmla="*/ 5 h 18"/>
                  <a:gd name="T90" fmla="*/ 9 w 15"/>
                  <a:gd name="T91" fmla="*/ 5 h 18"/>
                  <a:gd name="T92" fmla="*/ 9 w 15"/>
                  <a:gd name="T93" fmla="*/ 5 h 18"/>
                  <a:gd name="T94" fmla="*/ 11 w 15"/>
                  <a:gd name="T95" fmla="*/ 7 h 18"/>
                  <a:gd name="T96" fmla="*/ 11 w 15"/>
                  <a:gd name="T9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8">
                    <a:moveTo>
                      <a:pt x="11" y="7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3" y="18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2" name="Freeform 633">
                <a:extLst>
                  <a:ext uri="{FF2B5EF4-FFF2-40B4-BE49-F238E27FC236}">
                    <a16:creationId xmlns:a16="http://schemas.microsoft.com/office/drawing/2014/main" id="{2E76C5A4-D588-4801-96AC-754C2865A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716"/>
                <a:ext cx="14" cy="6"/>
              </a:xfrm>
              <a:custGeom>
                <a:avLst/>
                <a:gdLst>
                  <a:gd name="T0" fmla="*/ 3 w 6"/>
                  <a:gd name="T1" fmla="*/ 0 h 3"/>
                  <a:gd name="T2" fmla="*/ 3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2 w 6"/>
                  <a:gd name="T9" fmla="*/ 0 h 3"/>
                  <a:gd name="T10" fmla="*/ 1 w 6"/>
                  <a:gd name="T11" fmla="*/ 0 h 3"/>
                  <a:gd name="T12" fmla="*/ 1 w 6"/>
                  <a:gd name="T13" fmla="*/ 0 h 3"/>
                  <a:gd name="T14" fmla="*/ 1 w 6"/>
                  <a:gd name="T15" fmla="*/ 0 h 3"/>
                  <a:gd name="T16" fmla="*/ 1 w 6"/>
                  <a:gd name="T17" fmla="*/ 0 h 3"/>
                  <a:gd name="T18" fmla="*/ 0 w 6"/>
                  <a:gd name="T19" fmla="*/ 2 h 3"/>
                  <a:gd name="T20" fmla="*/ 1 w 6"/>
                  <a:gd name="T21" fmla="*/ 2 h 3"/>
                  <a:gd name="T22" fmla="*/ 1 w 6"/>
                  <a:gd name="T23" fmla="*/ 2 h 3"/>
                  <a:gd name="T24" fmla="*/ 1 w 6"/>
                  <a:gd name="T25" fmla="*/ 2 h 3"/>
                  <a:gd name="T26" fmla="*/ 1 w 6"/>
                  <a:gd name="T27" fmla="*/ 2 h 3"/>
                  <a:gd name="T28" fmla="*/ 1 w 6"/>
                  <a:gd name="T29" fmla="*/ 2 h 3"/>
                  <a:gd name="T30" fmla="*/ 1 w 6"/>
                  <a:gd name="T31" fmla="*/ 3 h 3"/>
                  <a:gd name="T32" fmla="*/ 1 w 6"/>
                  <a:gd name="T33" fmla="*/ 3 h 3"/>
                  <a:gd name="T34" fmla="*/ 1 w 6"/>
                  <a:gd name="T35" fmla="*/ 3 h 3"/>
                  <a:gd name="T36" fmla="*/ 1 w 6"/>
                  <a:gd name="T37" fmla="*/ 3 h 3"/>
                  <a:gd name="T38" fmla="*/ 2 w 6"/>
                  <a:gd name="T39" fmla="*/ 3 h 3"/>
                  <a:gd name="T40" fmla="*/ 2 w 6"/>
                  <a:gd name="T41" fmla="*/ 3 h 3"/>
                  <a:gd name="T42" fmla="*/ 3 w 6"/>
                  <a:gd name="T43" fmla="*/ 3 h 3"/>
                  <a:gd name="T44" fmla="*/ 3 w 6"/>
                  <a:gd name="T45" fmla="*/ 3 h 3"/>
                  <a:gd name="T46" fmla="*/ 3 w 6"/>
                  <a:gd name="T47" fmla="*/ 3 h 3"/>
                  <a:gd name="T48" fmla="*/ 3 w 6"/>
                  <a:gd name="T49" fmla="*/ 3 h 3"/>
                  <a:gd name="T50" fmla="*/ 3 w 6"/>
                  <a:gd name="T51" fmla="*/ 3 h 3"/>
                  <a:gd name="T52" fmla="*/ 3 w 6"/>
                  <a:gd name="T53" fmla="*/ 3 h 3"/>
                  <a:gd name="T54" fmla="*/ 3 w 6"/>
                  <a:gd name="T55" fmla="*/ 3 h 3"/>
                  <a:gd name="T56" fmla="*/ 4 w 6"/>
                  <a:gd name="T57" fmla="*/ 3 h 3"/>
                  <a:gd name="T58" fmla="*/ 4 w 6"/>
                  <a:gd name="T59" fmla="*/ 3 h 3"/>
                  <a:gd name="T60" fmla="*/ 6 w 6"/>
                  <a:gd name="T61" fmla="*/ 1 h 3"/>
                  <a:gd name="T62" fmla="*/ 6 w 6"/>
                  <a:gd name="T63" fmla="*/ 1 h 3"/>
                  <a:gd name="T64" fmla="*/ 6 w 6"/>
                  <a:gd name="T65" fmla="*/ 1 h 3"/>
                  <a:gd name="T66" fmla="*/ 5 w 6"/>
                  <a:gd name="T67" fmla="*/ 1 h 3"/>
                  <a:gd name="T68" fmla="*/ 5 w 6"/>
                  <a:gd name="T69" fmla="*/ 1 h 3"/>
                  <a:gd name="T70" fmla="*/ 4 w 6"/>
                  <a:gd name="T71" fmla="*/ 0 h 3"/>
                  <a:gd name="T72" fmla="*/ 4 w 6"/>
                  <a:gd name="T73" fmla="*/ 0 h 3"/>
                  <a:gd name="T74" fmla="*/ 3 w 6"/>
                  <a:gd name="T7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3" name="Freeform 634">
                <a:extLst>
                  <a:ext uri="{FF2B5EF4-FFF2-40B4-BE49-F238E27FC236}">
                    <a16:creationId xmlns:a16="http://schemas.microsoft.com/office/drawing/2014/main" id="{C963CBB9-B80C-4C22-AED6-443C6C2F5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810"/>
                <a:ext cx="23" cy="23"/>
              </a:xfrm>
              <a:custGeom>
                <a:avLst/>
                <a:gdLst>
                  <a:gd name="T0" fmla="*/ 7 w 23"/>
                  <a:gd name="T1" fmla="*/ 3 h 23"/>
                  <a:gd name="T2" fmla="*/ 11 w 23"/>
                  <a:gd name="T3" fmla="*/ 0 h 23"/>
                  <a:gd name="T4" fmla="*/ 11 w 23"/>
                  <a:gd name="T5" fmla="*/ 3 h 23"/>
                  <a:gd name="T6" fmla="*/ 14 w 23"/>
                  <a:gd name="T7" fmla="*/ 3 h 23"/>
                  <a:gd name="T8" fmla="*/ 14 w 23"/>
                  <a:gd name="T9" fmla="*/ 5 h 23"/>
                  <a:gd name="T10" fmla="*/ 14 w 23"/>
                  <a:gd name="T11" fmla="*/ 5 h 23"/>
                  <a:gd name="T12" fmla="*/ 16 w 23"/>
                  <a:gd name="T13" fmla="*/ 7 h 23"/>
                  <a:gd name="T14" fmla="*/ 18 w 23"/>
                  <a:gd name="T15" fmla="*/ 9 h 23"/>
                  <a:gd name="T16" fmla="*/ 18 w 23"/>
                  <a:gd name="T17" fmla="*/ 12 h 23"/>
                  <a:gd name="T18" fmla="*/ 18 w 23"/>
                  <a:gd name="T19" fmla="*/ 12 h 23"/>
                  <a:gd name="T20" fmla="*/ 18 w 23"/>
                  <a:gd name="T21" fmla="*/ 12 h 23"/>
                  <a:gd name="T22" fmla="*/ 20 w 23"/>
                  <a:gd name="T23" fmla="*/ 12 h 23"/>
                  <a:gd name="T24" fmla="*/ 20 w 23"/>
                  <a:gd name="T25" fmla="*/ 14 h 23"/>
                  <a:gd name="T26" fmla="*/ 20 w 23"/>
                  <a:gd name="T27" fmla="*/ 14 h 23"/>
                  <a:gd name="T28" fmla="*/ 20 w 23"/>
                  <a:gd name="T29" fmla="*/ 16 h 23"/>
                  <a:gd name="T30" fmla="*/ 23 w 23"/>
                  <a:gd name="T31" fmla="*/ 18 h 23"/>
                  <a:gd name="T32" fmla="*/ 23 w 23"/>
                  <a:gd name="T33" fmla="*/ 18 h 23"/>
                  <a:gd name="T34" fmla="*/ 20 w 23"/>
                  <a:gd name="T35" fmla="*/ 18 h 23"/>
                  <a:gd name="T36" fmla="*/ 18 w 23"/>
                  <a:gd name="T37" fmla="*/ 21 h 23"/>
                  <a:gd name="T38" fmla="*/ 18 w 23"/>
                  <a:gd name="T39" fmla="*/ 21 h 23"/>
                  <a:gd name="T40" fmla="*/ 18 w 23"/>
                  <a:gd name="T41" fmla="*/ 21 h 23"/>
                  <a:gd name="T42" fmla="*/ 16 w 23"/>
                  <a:gd name="T43" fmla="*/ 21 h 23"/>
                  <a:gd name="T44" fmla="*/ 16 w 23"/>
                  <a:gd name="T45" fmla="*/ 21 h 23"/>
                  <a:gd name="T46" fmla="*/ 16 w 23"/>
                  <a:gd name="T47" fmla="*/ 21 h 23"/>
                  <a:gd name="T48" fmla="*/ 16 w 23"/>
                  <a:gd name="T49" fmla="*/ 21 h 23"/>
                  <a:gd name="T50" fmla="*/ 14 w 23"/>
                  <a:gd name="T51" fmla="*/ 23 h 23"/>
                  <a:gd name="T52" fmla="*/ 14 w 23"/>
                  <a:gd name="T53" fmla="*/ 23 h 23"/>
                  <a:gd name="T54" fmla="*/ 9 w 23"/>
                  <a:gd name="T55" fmla="*/ 18 h 23"/>
                  <a:gd name="T56" fmla="*/ 9 w 23"/>
                  <a:gd name="T57" fmla="*/ 16 h 23"/>
                  <a:gd name="T58" fmla="*/ 9 w 23"/>
                  <a:gd name="T59" fmla="*/ 16 h 23"/>
                  <a:gd name="T60" fmla="*/ 7 w 23"/>
                  <a:gd name="T61" fmla="*/ 16 h 23"/>
                  <a:gd name="T62" fmla="*/ 7 w 23"/>
                  <a:gd name="T63" fmla="*/ 14 h 23"/>
                  <a:gd name="T64" fmla="*/ 5 w 23"/>
                  <a:gd name="T65" fmla="*/ 12 h 23"/>
                  <a:gd name="T66" fmla="*/ 5 w 23"/>
                  <a:gd name="T67" fmla="*/ 12 h 23"/>
                  <a:gd name="T68" fmla="*/ 2 w 23"/>
                  <a:gd name="T69" fmla="*/ 7 h 23"/>
                  <a:gd name="T70" fmla="*/ 2 w 23"/>
                  <a:gd name="T71" fmla="*/ 7 h 23"/>
                  <a:gd name="T72" fmla="*/ 0 w 23"/>
                  <a:gd name="T73" fmla="*/ 5 h 23"/>
                  <a:gd name="T74" fmla="*/ 7 w 23"/>
                  <a:gd name="T75" fmla="*/ 3 h 23"/>
                  <a:gd name="T76" fmla="*/ 7 w 23"/>
                  <a:gd name="T77" fmla="*/ 3 h 23"/>
                  <a:gd name="T78" fmla="*/ 7 w 23"/>
                  <a:gd name="T79" fmla="*/ 3 h 23"/>
                  <a:gd name="T80" fmla="*/ 7 w 23"/>
                  <a:gd name="T81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23">
                    <a:moveTo>
                      <a:pt x="7" y="3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4" name="Freeform 635">
                <a:extLst>
                  <a:ext uri="{FF2B5EF4-FFF2-40B4-BE49-F238E27FC236}">
                    <a16:creationId xmlns:a16="http://schemas.microsoft.com/office/drawing/2014/main" id="{BBB67776-1A16-48AA-BED7-97EC5ADE6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2828"/>
                <a:ext cx="34" cy="37"/>
              </a:xfrm>
              <a:custGeom>
                <a:avLst/>
                <a:gdLst>
                  <a:gd name="T0" fmla="*/ 18 w 34"/>
                  <a:gd name="T1" fmla="*/ 0 h 37"/>
                  <a:gd name="T2" fmla="*/ 20 w 34"/>
                  <a:gd name="T3" fmla="*/ 3 h 37"/>
                  <a:gd name="T4" fmla="*/ 20 w 34"/>
                  <a:gd name="T5" fmla="*/ 5 h 37"/>
                  <a:gd name="T6" fmla="*/ 23 w 34"/>
                  <a:gd name="T7" fmla="*/ 7 h 37"/>
                  <a:gd name="T8" fmla="*/ 23 w 34"/>
                  <a:gd name="T9" fmla="*/ 9 h 37"/>
                  <a:gd name="T10" fmla="*/ 23 w 34"/>
                  <a:gd name="T11" fmla="*/ 9 h 37"/>
                  <a:gd name="T12" fmla="*/ 25 w 34"/>
                  <a:gd name="T13" fmla="*/ 12 h 37"/>
                  <a:gd name="T14" fmla="*/ 25 w 34"/>
                  <a:gd name="T15" fmla="*/ 14 h 37"/>
                  <a:gd name="T16" fmla="*/ 27 w 34"/>
                  <a:gd name="T17" fmla="*/ 14 h 37"/>
                  <a:gd name="T18" fmla="*/ 27 w 34"/>
                  <a:gd name="T19" fmla="*/ 16 h 37"/>
                  <a:gd name="T20" fmla="*/ 29 w 34"/>
                  <a:gd name="T21" fmla="*/ 16 h 37"/>
                  <a:gd name="T22" fmla="*/ 29 w 34"/>
                  <a:gd name="T23" fmla="*/ 16 h 37"/>
                  <a:gd name="T24" fmla="*/ 29 w 34"/>
                  <a:gd name="T25" fmla="*/ 21 h 37"/>
                  <a:gd name="T26" fmla="*/ 32 w 34"/>
                  <a:gd name="T27" fmla="*/ 21 h 37"/>
                  <a:gd name="T28" fmla="*/ 32 w 34"/>
                  <a:gd name="T29" fmla="*/ 23 h 37"/>
                  <a:gd name="T30" fmla="*/ 34 w 34"/>
                  <a:gd name="T31" fmla="*/ 25 h 37"/>
                  <a:gd name="T32" fmla="*/ 34 w 34"/>
                  <a:gd name="T33" fmla="*/ 25 h 37"/>
                  <a:gd name="T34" fmla="*/ 34 w 34"/>
                  <a:gd name="T35" fmla="*/ 27 h 37"/>
                  <a:gd name="T36" fmla="*/ 32 w 34"/>
                  <a:gd name="T37" fmla="*/ 27 h 37"/>
                  <a:gd name="T38" fmla="*/ 25 w 34"/>
                  <a:gd name="T39" fmla="*/ 32 h 37"/>
                  <a:gd name="T40" fmla="*/ 25 w 34"/>
                  <a:gd name="T41" fmla="*/ 32 h 37"/>
                  <a:gd name="T42" fmla="*/ 23 w 34"/>
                  <a:gd name="T43" fmla="*/ 32 h 37"/>
                  <a:gd name="T44" fmla="*/ 20 w 34"/>
                  <a:gd name="T45" fmla="*/ 34 h 37"/>
                  <a:gd name="T46" fmla="*/ 20 w 34"/>
                  <a:gd name="T47" fmla="*/ 34 h 37"/>
                  <a:gd name="T48" fmla="*/ 20 w 34"/>
                  <a:gd name="T49" fmla="*/ 34 h 37"/>
                  <a:gd name="T50" fmla="*/ 18 w 34"/>
                  <a:gd name="T51" fmla="*/ 34 h 37"/>
                  <a:gd name="T52" fmla="*/ 16 w 34"/>
                  <a:gd name="T53" fmla="*/ 37 h 37"/>
                  <a:gd name="T54" fmla="*/ 11 w 34"/>
                  <a:gd name="T55" fmla="*/ 32 h 37"/>
                  <a:gd name="T56" fmla="*/ 9 w 34"/>
                  <a:gd name="T57" fmla="*/ 30 h 37"/>
                  <a:gd name="T58" fmla="*/ 9 w 34"/>
                  <a:gd name="T59" fmla="*/ 27 h 37"/>
                  <a:gd name="T60" fmla="*/ 7 w 34"/>
                  <a:gd name="T61" fmla="*/ 25 h 37"/>
                  <a:gd name="T62" fmla="*/ 4 w 34"/>
                  <a:gd name="T63" fmla="*/ 23 h 37"/>
                  <a:gd name="T64" fmla="*/ 2 w 34"/>
                  <a:gd name="T65" fmla="*/ 18 h 37"/>
                  <a:gd name="T66" fmla="*/ 2 w 34"/>
                  <a:gd name="T67" fmla="*/ 18 h 37"/>
                  <a:gd name="T68" fmla="*/ 0 w 34"/>
                  <a:gd name="T69" fmla="*/ 16 h 37"/>
                  <a:gd name="T70" fmla="*/ 0 w 34"/>
                  <a:gd name="T71" fmla="*/ 14 h 37"/>
                  <a:gd name="T72" fmla="*/ 0 w 34"/>
                  <a:gd name="T73" fmla="*/ 12 h 37"/>
                  <a:gd name="T74" fmla="*/ 2 w 34"/>
                  <a:gd name="T75" fmla="*/ 9 h 37"/>
                  <a:gd name="T76" fmla="*/ 4 w 34"/>
                  <a:gd name="T77" fmla="*/ 9 h 37"/>
                  <a:gd name="T78" fmla="*/ 4 w 34"/>
                  <a:gd name="T79" fmla="*/ 9 h 37"/>
                  <a:gd name="T80" fmla="*/ 11 w 34"/>
                  <a:gd name="T81" fmla="*/ 5 h 37"/>
                  <a:gd name="T82" fmla="*/ 14 w 34"/>
                  <a:gd name="T83" fmla="*/ 3 h 37"/>
                  <a:gd name="T84" fmla="*/ 16 w 34"/>
                  <a:gd name="T85" fmla="*/ 0 h 37"/>
                  <a:gd name="T86" fmla="*/ 18 w 34"/>
                  <a:gd name="T8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37">
                    <a:moveTo>
                      <a:pt x="18" y="0"/>
                    </a:moveTo>
                    <a:lnTo>
                      <a:pt x="18" y="0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27" y="30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4" y="34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5" name="Freeform 636">
                <a:extLst>
                  <a:ext uri="{FF2B5EF4-FFF2-40B4-BE49-F238E27FC236}">
                    <a16:creationId xmlns:a16="http://schemas.microsoft.com/office/drawing/2014/main" id="{80DE6165-F713-42AD-968A-24D084267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842"/>
                <a:ext cx="37" cy="36"/>
              </a:xfrm>
              <a:custGeom>
                <a:avLst/>
                <a:gdLst>
                  <a:gd name="T0" fmla="*/ 27 w 37"/>
                  <a:gd name="T1" fmla="*/ 13 h 36"/>
                  <a:gd name="T2" fmla="*/ 30 w 37"/>
                  <a:gd name="T3" fmla="*/ 16 h 36"/>
                  <a:gd name="T4" fmla="*/ 30 w 37"/>
                  <a:gd name="T5" fmla="*/ 16 h 36"/>
                  <a:gd name="T6" fmla="*/ 32 w 37"/>
                  <a:gd name="T7" fmla="*/ 18 h 36"/>
                  <a:gd name="T8" fmla="*/ 34 w 37"/>
                  <a:gd name="T9" fmla="*/ 23 h 36"/>
                  <a:gd name="T10" fmla="*/ 34 w 37"/>
                  <a:gd name="T11" fmla="*/ 25 h 36"/>
                  <a:gd name="T12" fmla="*/ 34 w 37"/>
                  <a:gd name="T13" fmla="*/ 25 h 36"/>
                  <a:gd name="T14" fmla="*/ 32 w 37"/>
                  <a:gd name="T15" fmla="*/ 25 h 36"/>
                  <a:gd name="T16" fmla="*/ 30 w 37"/>
                  <a:gd name="T17" fmla="*/ 27 h 36"/>
                  <a:gd name="T18" fmla="*/ 30 w 37"/>
                  <a:gd name="T19" fmla="*/ 27 h 36"/>
                  <a:gd name="T20" fmla="*/ 27 w 37"/>
                  <a:gd name="T21" fmla="*/ 29 h 36"/>
                  <a:gd name="T22" fmla="*/ 23 w 37"/>
                  <a:gd name="T23" fmla="*/ 29 h 36"/>
                  <a:gd name="T24" fmla="*/ 23 w 37"/>
                  <a:gd name="T25" fmla="*/ 29 h 36"/>
                  <a:gd name="T26" fmla="*/ 21 w 37"/>
                  <a:gd name="T27" fmla="*/ 32 h 36"/>
                  <a:gd name="T28" fmla="*/ 21 w 37"/>
                  <a:gd name="T29" fmla="*/ 32 h 36"/>
                  <a:gd name="T30" fmla="*/ 18 w 37"/>
                  <a:gd name="T31" fmla="*/ 34 h 36"/>
                  <a:gd name="T32" fmla="*/ 16 w 37"/>
                  <a:gd name="T33" fmla="*/ 34 h 36"/>
                  <a:gd name="T34" fmla="*/ 16 w 37"/>
                  <a:gd name="T35" fmla="*/ 34 h 36"/>
                  <a:gd name="T36" fmla="*/ 16 w 37"/>
                  <a:gd name="T37" fmla="*/ 34 h 36"/>
                  <a:gd name="T38" fmla="*/ 14 w 37"/>
                  <a:gd name="T39" fmla="*/ 34 h 36"/>
                  <a:gd name="T40" fmla="*/ 12 w 37"/>
                  <a:gd name="T41" fmla="*/ 36 h 36"/>
                  <a:gd name="T42" fmla="*/ 9 w 37"/>
                  <a:gd name="T43" fmla="*/ 34 h 36"/>
                  <a:gd name="T44" fmla="*/ 9 w 37"/>
                  <a:gd name="T45" fmla="*/ 32 h 36"/>
                  <a:gd name="T46" fmla="*/ 9 w 37"/>
                  <a:gd name="T47" fmla="*/ 32 h 36"/>
                  <a:gd name="T48" fmla="*/ 7 w 37"/>
                  <a:gd name="T49" fmla="*/ 29 h 36"/>
                  <a:gd name="T50" fmla="*/ 7 w 37"/>
                  <a:gd name="T51" fmla="*/ 29 h 36"/>
                  <a:gd name="T52" fmla="*/ 5 w 37"/>
                  <a:gd name="T53" fmla="*/ 25 h 36"/>
                  <a:gd name="T54" fmla="*/ 3 w 37"/>
                  <a:gd name="T55" fmla="*/ 23 h 36"/>
                  <a:gd name="T56" fmla="*/ 0 w 37"/>
                  <a:gd name="T57" fmla="*/ 20 h 36"/>
                  <a:gd name="T58" fmla="*/ 3 w 37"/>
                  <a:gd name="T59" fmla="*/ 18 h 36"/>
                  <a:gd name="T60" fmla="*/ 5 w 37"/>
                  <a:gd name="T61" fmla="*/ 16 h 36"/>
                  <a:gd name="T62" fmla="*/ 5 w 37"/>
                  <a:gd name="T63" fmla="*/ 16 h 36"/>
                  <a:gd name="T64" fmla="*/ 7 w 37"/>
                  <a:gd name="T65" fmla="*/ 16 h 36"/>
                  <a:gd name="T66" fmla="*/ 7 w 37"/>
                  <a:gd name="T67" fmla="*/ 13 h 36"/>
                  <a:gd name="T68" fmla="*/ 9 w 37"/>
                  <a:gd name="T69" fmla="*/ 11 h 36"/>
                  <a:gd name="T70" fmla="*/ 12 w 37"/>
                  <a:gd name="T71" fmla="*/ 9 h 36"/>
                  <a:gd name="T72" fmla="*/ 12 w 37"/>
                  <a:gd name="T73" fmla="*/ 9 h 36"/>
                  <a:gd name="T74" fmla="*/ 14 w 37"/>
                  <a:gd name="T75" fmla="*/ 7 h 36"/>
                  <a:gd name="T76" fmla="*/ 16 w 37"/>
                  <a:gd name="T77" fmla="*/ 7 h 36"/>
                  <a:gd name="T78" fmla="*/ 18 w 37"/>
                  <a:gd name="T79" fmla="*/ 2 h 36"/>
                  <a:gd name="T80" fmla="*/ 23 w 37"/>
                  <a:gd name="T81" fmla="*/ 7 h 36"/>
                  <a:gd name="T82" fmla="*/ 27 w 37"/>
                  <a:gd name="T83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36">
                    <a:moveTo>
                      <a:pt x="27" y="11"/>
                    </a:moveTo>
                    <a:lnTo>
                      <a:pt x="27" y="13"/>
                    </a:lnTo>
                    <a:lnTo>
                      <a:pt x="30" y="13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2" y="18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7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1" y="0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7" y="11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6" name="Freeform 637">
                <a:extLst>
                  <a:ext uri="{FF2B5EF4-FFF2-40B4-BE49-F238E27FC236}">
                    <a16:creationId xmlns:a16="http://schemas.microsoft.com/office/drawing/2014/main" id="{E39C89FB-4A36-4A53-BB5B-D8829323C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835"/>
                <a:ext cx="32" cy="36"/>
              </a:xfrm>
              <a:custGeom>
                <a:avLst/>
                <a:gdLst>
                  <a:gd name="T0" fmla="*/ 13 w 14"/>
                  <a:gd name="T1" fmla="*/ 2 h 16"/>
                  <a:gd name="T2" fmla="*/ 12 w 14"/>
                  <a:gd name="T3" fmla="*/ 2 h 16"/>
                  <a:gd name="T4" fmla="*/ 12 w 14"/>
                  <a:gd name="T5" fmla="*/ 1 h 16"/>
                  <a:gd name="T6" fmla="*/ 11 w 14"/>
                  <a:gd name="T7" fmla="*/ 0 h 16"/>
                  <a:gd name="T8" fmla="*/ 11 w 14"/>
                  <a:gd name="T9" fmla="*/ 0 h 16"/>
                  <a:gd name="T10" fmla="*/ 8 w 14"/>
                  <a:gd name="T11" fmla="*/ 3 h 16"/>
                  <a:gd name="T12" fmla="*/ 9 w 14"/>
                  <a:gd name="T13" fmla="*/ 3 h 16"/>
                  <a:gd name="T14" fmla="*/ 8 w 14"/>
                  <a:gd name="T15" fmla="*/ 3 h 16"/>
                  <a:gd name="T16" fmla="*/ 7 w 14"/>
                  <a:gd name="T17" fmla="*/ 4 h 16"/>
                  <a:gd name="T18" fmla="*/ 6 w 14"/>
                  <a:gd name="T19" fmla="*/ 6 h 16"/>
                  <a:gd name="T20" fmla="*/ 5 w 14"/>
                  <a:gd name="T21" fmla="*/ 6 h 16"/>
                  <a:gd name="T22" fmla="*/ 5 w 14"/>
                  <a:gd name="T23" fmla="*/ 6 h 16"/>
                  <a:gd name="T24" fmla="*/ 3 w 14"/>
                  <a:gd name="T25" fmla="*/ 8 h 16"/>
                  <a:gd name="T26" fmla="*/ 3 w 14"/>
                  <a:gd name="T27" fmla="*/ 8 h 16"/>
                  <a:gd name="T28" fmla="*/ 1 w 14"/>
                  <a:gd name="T29" fmla="*/ 10 h 16"/>
                  <a:gd name="T30" fmla="*/ 0 w 14"/>
                  <a:gd name="T31" fmla="*/ 11 h 16"/>
                  <a:gd name="T32" fmla="*/ 0 w 14"/>
                  <a:gd name="T33" fmla="*/ 11 h 16"/>
                  <a:gd name="T34" fmla="*/ 0 w 14"/>
                  <a:gd name="T35" fmla="*/ 12 h 16"/>
                  <a:gd name="T36" fmla="*/ 0 w 14"/>
                  <a:gd name="T37" fmla="*/ 14 h 16"/>
                  <a:gd name="T38" fmla="*/ 1 w 14"/>
                  <a:gd name="T39" fmla="*/ 16 h 16"/>
                  <a:gd name="T40" fmla="*/ 2 w 14"/>
                  <a:gd name="T41" fmla="*/ 15 h 16"/>
                  <a:gd name="T42" fmla="*/ 4 w 14"/>
                  <a:gd name="T43" fmla="*/ 14 h 16"/>
                  <a:gd name="T44" fmla="*/ 4 w 14"/>
                  <a:gd name="T45" fmla="*/ 13 h 16"/>
                  <a:gd name="T46" fmla="*/ 5 w 14"/>
                  <a:gd name="T47" fmla="*/ 13 h 16"/>
                  <a:gd name="T48" fmla="*/ 6 w 14"/>
                  <a:gd name="T49" fmla="*/ 11 h 16"/>
                  <a:gd name="T50" fmla="*/ 7 w 14"/>
                  <a:gd name="T51" fmla="*/ 11 h 16"/>
                  <a:gd name="T52" fmla="*/ 8 w 14"/>
                  <a:gd name="T53" fmla="*/ 10 h 16"/>
                  <a:gd name="T54" fmla="*/ 10 w 14"/>
                  <a:gd name="T55" fmla="*/ 8 h 16"/>
                  <a:gd name="T56" fmla="*/ 10 w 14"/>
                  <a:gd name="T57" fmla="*/ 8 h 16"/>
                  <a:gd name="T58" fmla="*/ 11 w 14"/>
                  <a:gd name="T59" fmla="*/ 7 h 16"/>
                  <a:gd name="T60" fmla="*/ 12 w 14"/>
                  <a:gd name="T61" fmla="*/ 7 h 16"/>
                  <a:gd name="T62" fmla="*/ 13 w 14"/>
                  <a:gd name="T63" fmla="*/ 6 h 16"/>
                  <a:gd name="T64" fmla="*/ 14 w 14"/>
                  <a:gd name="T65" fmla="*/ 4 h 16"/>
                  <a:gd name="T66" fmla="*/ 13 w 14"/>
                  <a:gd name="T67" fmla="*/ 3 h 16"/>
                  <a:gd name="T68" fmla="*/ 13 w 14"/>
                  <a:gd name="T6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16">
                    <a:moveTo>
                      <a:pt x="13" y="2"/>
                    </a:move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7" name="Freeform 638">
                <a:extLst>
                  <a:ext uri="{FF2B5EF4-FFF2-40B4-BE49-F238E27FC236}">
                    <a16:creationId xmlns:a16="http://schemas.microsoft.com/office/drawing/2014/main" id="{5B05697D-247F-466D-8F7C-D277E4A2B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815"/>
                <a:ext cx="31" cy="29"/>
              </a:xfrm>
              <a:custGeom>
                <a:avLst/>
                <a:gdLst>
                  <a:gd name="T0" fmla="*/ 27 w 31"/>
                  <a:gd name="T1" fmla="*/ 7 h 29"/>
                  <a:gd name="T2" fmla="*/ 27 w 31"/>
                  <a:gd name="T3" fmla="*/ 7 h 29"/>
                  <a:gd name="T4" fmla="*/ 29 w 31"/>
                  <a:gd name="T5" fmla="*/ 9 h 29"/>
                  <a:gd name="T6" fmla="*/ 29 w 31"/>
                  <a:gd name="T7" fmla="*/ 9 h 29"/>
                  <a:gd name="T8" fmla="*/ 29 w 31"/>
                  <a:gd name="T9" fmla="*/ 11 h 29"/>
                  <a:gd name="T10" fmla="*/ 31 w 31"/>
                  <a:gd name="T11" fmla="*/ 11 h 29"/>
                  <a:gd name="T12" fmla="*/ 29 w 31"/>
                  <a:gd name="T13" fmla="*/ 13 h 29"/>
                  <a:gd name="T14" fmla="*/ 29 w 31"/>
                  <a:gd name="T15" fmla="*/ 13 h 29"/>
                  <a:gd name="T16" fmla="*/ 29 w 31"/>
                  <a:gd name="T17" fmla="*/ 13 h 29"/>
                  <a:gd name="T18" fmla="*/ 29 w 31"/>
                  <a:gd name="T19" fmla="*/ 13 h 29"/>
                  <a:gd name="T20" fmla="*/ 27 w 31"/>
                  <a:gd name="T21" fmla="*/ 13 h 29"/>
                  <a:gd name="T22" fmla="*/ 27 w 31"/>
                  <a:gd name="T23" fmla="*/ 13 h 29"/>
                  <a:gd name="T24" fmla="*/ 25 w 31"/>
                  <a:gd name="T25" fmla="*/ 16 h 29"/>
                  <a:gd name="T26" fmla="*/ 25 w 31"/>
                  <a:gd name="T27" fmla="*/ 16 h 29"/>
                  <a:gd name="T28" fmla="*/ 25 w 31"/>
                  <a:gd name="T29" fmla="*/ 16 h 29"/>
                  <a:gd name="T30" fmla="*/ 25 w 31"/>
                  <a:gd name="T31" fmla="*/ 16 h 29"/>
                  <a:gd name="T32" fmla="*/ 25 w 31"/>
                  <a:gd name="T33" fmla="*/ 16 h 29"/>
                  <a:gd name="T34" fmla="*/ 22 w 31"/>
                  <a:gd name="T35" fmla="*/ 18 h 29"/>
                  <a:gd name="T36" fmla="*/ 20 w 31"/>
                  <a:gd name="T37" fmla="*/ 20 h 29"/>
                  <a:gd name="T38" fmla="*/ 20 w 31"/>
                  <a:gd name="T39" fmla="*/ 20 h 29"/>
                  <a:gd name="T40" fmla="*/ 18 w 31"/>
                  <a:gd name="T41" fmla="*/ 20 h 29"/>
                  <a:gd name="T42" fmla="*/ 18 w 31"/>
                  <a:gd name="T43" fmla="*/ 20 h 29"/>
                  <a:gd name="T44" fmla="*/ 18 w 31"/>
                  <a:gd name="T45" fmla="*/ 22 h 29"/>
                  <a:gd name="T46" fmla="*/ 16 w 31"/>
                  <a:gd name="T47" fmla="*/ 22 h 29"/>
                  <a:gd name="T48" fmla="*/ 16 w 31"/>
                  <a:gd name="T49" fmla="*/ 22 h 29"/>
                  <a:gd name="T50" fmla="*/ 16 w 31"/>
                  <a:gd name="T51" fmla="*/ 25 h 29"/>
                  <a:gd name="T52" fmla="*/ 13 w 31"/>
                  <a:gd name="T53" fmla="*/ 25 h 29"/>
                  <a:gd name="T54" fmla="*/ 13 w 31"/>
                  <a:gd name="T55" fmla="*/ 25 h 29"/>
                  <a:gd name="T56" fmla="*/ 13 w 31"/>
                  <a:gd name="T57" fmla="*/ 25 h 29"/>
                  <a:gd name="T58" fmla="*/ 13 w 31"/>
                  <a:gd name="T59" fmla="*/ 27 h 29"/>
                  <a:gd name="T60" fmla="*/ 11 w 31"/>
                  <a:gd name="T61" fmla="*/ 27 h 29"/>
                  <a:gd name="T62" fmla="*/ 9 w 31"/>
                  <a:gd name="T63" fmla="*/ 29 h 29"/>
                  <a:gd name="T64" fmla="*/ 4 w 31"/>
                  <a:gd name="T65" fmla="*/ 25 h 29"/>
                  <a:gd name="T66" fmla="*/ 4 w 31"/>
                  <a:gd name="T67" fmla="*/ 25 h 29"/>
                  <a:gd name="T68" fmla="*/ 2 w 31"/>
                  <a:gd name="T69" fmla="*/ 20 h 29"/>
                  <a:gd name="T70" fmla="*/ 0 w 31"/>
                  <a:gd name="T71" fmla="*/ 18 h 29"/>
                  <a:gd name="T72" fmla="*/ 0 w 31"/>
                  <a:gd name="T73" fmla="*/ 18 h 29"/>
                  <a:gd name="T74" fmla="*/ 0 w 31"/>
                  <a:gd name="T75" fmla="*/ 16 h 29"/>
                  <a:gd name="T76" fmla="*/ 2 w 31"/>
                  <a:gd name="T77" fmla="*/ 13 h 29"/>
                  <a:gd name="T78" fmla="*/ 2 w 31"/>
                  <a:gd name="T79" fmla="*/ 13 h 29"/>
                  <a:gd name="T80" fmla="*/ 4 w 31"/>
                  <a:gd name="T81" fmla="*/ 11 h 29"/>
                  <a:gd name="T82" fmla="*/ 4 w 31"/>
                  <a:gd name="T83" fmla="*/ 11 h 29"/>
                  <a:gd name="T84" fmla="*/ 7 w 31"/>
                  <a:gd name="T85" fmla="*/ 9 h 29"/>
                  <a:gd name="T86" fmla="*/ 9 w 31"/>
                  <a:gd name="T87" fmla="*/ 9 h 29"/>
                  <a:gd name="T88" fmla="*/ 9 w 31"/>
                  <a:gd name="T89" fmla="*/ 7 h 29"/>
                  <a:gd name="T90" fmla="*/ 11 w 31"/>
                  <a:gd name="T91" fmla="*/ 7 h 29"/>
                  <a:gd name="T92" fmla="*/ 11 w 31"/>
                  <a:gd name="T93" fmla="*/ 7 h 29"/>
                  <a:gd name="T94" fmla="*/ 11 w 31"/>
                  <a:gd name="T95" fmla="*/ 7 h 29"/>
                  <a:gd name="T96" fmla="*/ 13 w 31"/>
                  <a:gd name="T97" fmla="*/ 4 h 29"/>
                  <a:gd name="T98" fmla="*/ 13 w 31"/>
                  <a:gd name="T99" fmla="*/ 4 h 29"/>
                  <a:gd name="T100" fmla="*/ 13 w 31"/>
                  <a:gd name="T101" fmla="*/ 4 h 29"/>
                  <a:gd name="T102" fmla="*/ 16 w 31"/>
                  <a:gd name="T103" fmla="*/ 2 h 29"/>
                  <a:gd name="T104" fmla="*/ 18 w 31"/>
                  <a:gd name="T105" fmla="*/ 2 h 29"/>
                  <a:gd name="T106" fmla="*/ 18 w 31"/>
                  <a:gd name="T107" fmla="*/ 2 h 29"/>
                  <a:gd name="T108" fmla="*/ 18 w 31"/>
                  <a:gd name="T109" fmla="*/ 2 h 29"/>
                  <a:gd name="T110" fmla="*/ 18 w 31"/>
                  <a:gd name="T111" fmla="*/ 2 h 29"/>
                  <a:gd name="T112" fmla="*/ 20 w 31"/>
                  <a:gd name="T113" fmla="*/ 0 h 29"/>
                  <a:gd name="T114" fmla="*/ 22 w 31"/>
                  <a:gd name="T115" fmla="*/ 0 h 29"/>
                  <a:gd name="T116" fmla="*/ 22 w 31"/>
                  <a:gd name="T117" fmla="*/ 0 h 29"/>
                  <a:gd name="T118" fmla="*/ 25 w 31"/>
                  <a:gd name="T119" fmla="*/ 2 h 29"/>
                  <a:gd name="T120" fmla="*/ 25 w 31"/>
                  <a:gd name="T121" fmla="*/ 4 h 29"/>
                  <a:gd name="T122" fmla="*/ 27 w 31"/>
                  <a:gd name="T123" fmla="*/ 4 h 29"/>
                  <a:gd name="T124" fmla="*/ 27 w 31"/>
                  <a:gd name="T125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" h="29">
                    <a:moveTo>
                      <a:pt x="27" y="7"/>
                    </a:moveTo>
                    <a:lnTo>
                      <a:pt x="27" y="7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2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9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8" name="Freeform 639">
                <a:extLst>
                  <a:ext uri="{FF2B5EF4-FFF2-40B4-BE49-F238E27FC236}">
                    <a16:creationId xmlns:a16="http://schemas.microsoft.com/office/drawing/2014/main" id="{DE5BCE76-95B6-472D-81E9-6BB79A7D9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2846"/>
                <a:ext cx="36" cy="41"/>
              </a:xfrm>
              <a:custGeom>
                <a:avLst/>
                <a:gdLst>
                  <a:gd name="T0" fmla="*/ 21 w 36"/>
                  <a:gd name="T1" fmla="*/ 12 h 41"/>
                  <a:gd name="T2" fmla="*/ 23 w 36"/>
                  <a:gd name="T3" fmla="*/ 12 h 41"/>
                  <a:gd name="T4" fmla="*/ 23 w 36"/>
                  <a:gd name="T5" fmla="*/ 14 h 41"/>
                  <a:gd name="T6" fmla="*/ 23 w 36"/>
                  <a:gd name="T7" fmla="*/ 14 h 41"/>
                  <a:gd name="T8" fmla="*/ 25 w 36"/>
                  <a:gd name="T9" fmla="*/ 14 h 41"/>
                  <a:gd name="T10" fmla="*/ 25 w 36"/>
                  <a:gd name="T11" fmla="*/ 16 h 41"/>
                  <a:gd name="T12" fmla="*/ 27 w 36"/>
                  <a:gd name="T13" fmla="*/ 19 h 41"/>
                  <a:gd name="T14" fmla="*/ 27 w 36"/>
                  <a:gd name="T15" fmla="*/ 21 h 41"/>
                  <a:gd name="T16" fmla="*/ 27 w 36"/>
                  <a:gd name="T17" fmla="*/ 21 h 41"/>
                  <a:gd name="T18" fmla="*/ 27 w 36"/>
                  <a:gd name="T19" fmla="*/ 21 h 41"/>
                  <a:gd name="T20" fmla="*/ 32 w 36"/>
                  <a:gd name="T21" fmla="*/ 25 h 41"/>
                  <a:gd name="T22" fmla="*/ 34 w 36"/>
                  <a:gd name="T23" fmla="*/ 28 h 41"/>
                  <a:gd name="T24" fmla="*/ 36 w 36"/>
                  <a:gd name="T25" fmla="*/ 30 h 41"/>
                  <a:gd name="T26" fmla="*/ 36 w 36"/>
                  <a:gd name="T27" fmla="*/ 32 h 41"/>
                  <a:gd name="T28" fmla="*/ 34 w 36"/>
                  <a:gd name="T29" fmla="*/ 34 h 41"/>
                  <a:gd name="T30" fmla="*/ 32 w 36"/>
                  <a:gd name="T31" fmla="*/ 34 h 41"/>
                  <a:gd name="T32" fmla="*/ 30 w 36"/>
                  <a:gd name="T33" fmla="*/ 37 h 41"/>
                  <a:gd name="T34" fmla="*/ 27 w 36"/>
                  <a:gd name="T35" fmla="*/ 37 h 41"/>
                  <a:gd name="T36" fmla="*/ 27 w 36"/>
                  <a:gd name="T37" fmla="*/ 37 h 41"/>
                  <a:gd name="T38" fmla="*/ 23 w 36"/>
                  <a:gd name="T39" fmla="*/ 39 h 41"/>
                  <a:gd name="T40" fmla="*/ 21 w 36"/>
                  <a:gd name="T41" fmla="*/ 39 h 41"/>
                  <a:gd name="T42" fmla="*/ 18 w 36"/>
                  <a:gd name="T43" fmla="*/ 41 h 41"/>
                  <a:gd name="T44" fmla="*/ 16 w 36"/>
                  <a:gd name="T45" fmla="*/ 37 h 41"/>
                  <a:gd name="T46" fmla="*/ 14 w 36"/>
                  <a:gd name="T47" fmla="*/ 34 h 41"/>
                  <a:gd name="T48" fmla="*/ 14 w 36"/>
                  <a:gd name="T49" fmla="*/ 34 h 41"/>
                  <a:gd name="T50" fmla="*/ 14 w 36"/>
                  <a:gd name="T51" fmla="*/ 32 h 41"/>
                  <a:gd name="T52" fmla="*/ 12 w 36"/>
                  <a:gd name="T53" fmla="*/ 32 h 41"/>
                  <a:gd name="T54" fmla="*/ 12 w 36"/>
                  <a:gd name="T55" fmla="*/ 30 h 41"/>
                  <a:gd name="T56" fmla="*/ 9 w 36"/>
                  <a:gd name="T57" fmla="*/ 28 h 41"/>
                  <a:gd name="T58" fmla="*/ 9 w 36"/>
                  <a:gd name="T59" fmla="*/ 28 h 41"/>
                  <a:gd name="T60" fmla="*/ 9 w 36"/>
                  <a:gd name="T61" fmla="*/ 28 h 41"/>
                  <a:gd name="T62" fmla="*/ 7 w 36"/>
                  <a:gd name="T63" fmla="*/ 25 h 41"/>
                  <a:gd name="T64" fmla="*/ 5 w 36"/>
                  <a:gd name="T65" fmla="*/ 23 h 41"/>
                  <a:gd name="T66" fmla="*/ 5 w 36"/>
                  <a:gd name="T67" fmla="*/ 21 h 41"/>
                  <a:gd name="T68" fmla="*/ 3 w 36"/>
                  <a:gd name="T69" fmla="*/ 19 h 41"/>
                  <a:gd name="T70" fmla="*/ 3 w 36"/>
                  <a:gd name="T71" fmla="*/ 12 h 41"/>
                  <a:gd name="T72" fmla="*/ 5 w 36"/>
                  <a:gd name="T73" fmla="*/ 9 h 41"/>
                  <a:gd name="T74" fmla="*/ 5 w 36"/>
                  <a:gd name="T75" fmla="*/ 9 h 41"/>
                  <a:gd name="T76" fmla="*/ 5 w 36"/>
                  <a:gd name="T77" fmla="*/ 9 h 41"/>
                  <a:gd name="T78" fmla="*/ 7 w 36"/>
                  <a:gd name="T79" fmla="*/ 7 h 41"/>
                  <a:gd name="T80" fmla="*/ 9 w 36"/>
                  <a:gd name="T81" fmla="*/ 5 h 41"/>
                  <a:gd name="T82" fmla="*/ 9 w 36"/>
                  <a:gd name="T83" fmla="*/ 5 h 41"/>
                  <a:gd name="T84" fmla="*/ 12 w 36"/>
                  <a:gd name="T85" fmla="*/ 3 h 41"/>
                  <a:gd name="T86" fmla="*/ 14 w 36"/>
                  <a:gd name="T87" fmla="*/ 3 h 41"/>
                  <a:gd name="T88" fmla="*/ 16 w 36"/>
                  <a:gd name="T89" fmla="*/ 3 h 41"/>
                  <a:gd name="T90" fmla="*/ 16 w 36"/>
                  <a:gd name="T91" fmla="*/ 5 h 41"/>
                  <a:gd name="T92" fmla="*/ 18 w 36"/>
                  <a:gd name="T93" fmla="*/ 9 h 41"/>
                  <a:gd name="T94" fmla="*/ 21 w 36"/>
                  <a:gd name="T95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41">
                    <a:moveTo>
                      <a:pt x="21" y="12"/>
                    </a:moveTo>
                    <a:lnTo>
                      <a:pt x="21" y="12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30" y="21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6" y="30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0" y="37"/>
                    </a:lnTo>
                    <a:lnTo>
                      <a:pt x="30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5" y="39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3" y="19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9" name="Freeform 640">
                <a:extLst>
                  <a:ext uri="{FF2B5EF4-FFF2-40B4-BE49-F238E27FC236}">
                    <a16:creationId xmlns:a16="http://schemas.microsoft.com/office/drawing/2014/main" id="{1D242754-630E-4025-A111-401C6291A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3009"/>
                <a:ext cx="14" cy="18"/>
              </a:xfrm>
              <a:custGeom>
                <a:avLst/>
                <a:gdLst>
                  <a:gd name="T0" fmla="*/ 2 w 6"/>
                  <a:gd name="T1" fmla="*/ 7 h 8"/>
                  <a:gd name="T2" fmla="*/ 2 w 6"/>
                  <a:gd name="T3" fmla="*/ 7 h 8"/>
                  <a:gd name="T4" fmla="*/ 3 w 6"/>
                  <a:gd name="T5" fmla="*/ 7 h 8"/>
                  <a:gd name="T6" fmla="*/ 4 w 6"/>
                  <a:gd name="T7" fmla="*/ 7 h 8"/>
                  <a:gd name="T8" fmla="*/ 4 w 6"/>
                  <a:gd name="T9" fmla="*/ 6 h 8"/>
                  <a:gd name="T10" fmla="*/ 3 w 6"/>
                  <a:gd name="T11" fmla="*/ 6 h 8"/>
                  <a:gd name="T12" fmla="*/ 3 w 6"/>
                  <a:gd name="T13" fmla="*/ 6 h 8"/>
                  <a:gd name="T14" fmla="*/ 4 w 6"/>
                  <a:gd name="T15" fmla="*/ 5 h 8"/>
                  <a:gd name="T16" fmla="*/ 4 w 6"/>
                  <a:gd name="T17" fmla="*/ 5 h 8"/>
                  <a:gd name="T18" fmla="*/ 5 w 6"/>
                  <a:gd name="T19" fmla="*/ 5 h 8"/>
                  <a:gd name="T20" fmla="*/ 5 w 6"/>
                  <a:gd name="T21" fmla="*/ 5 h 8"/>
                  <a:gd name="T22" fmla="*/ 6 w 6"/>
                  <a:gd name="T23" fmla="*/ 5 h 8"/>
                  <a:gd name="T24" fmla="*/ 6 w 6"/>
                  <a:gd name="T25" fmla="*/ 5 h 8"/>
                  <a:gd name="T26" fmla="*/ 5 w 6"/>
                  <a:gd name="T27" fmla="*/ 3 h 8"/>
                  <a:gd name="T28" fmla="*/ 5 w 6"/>
                  <a:gd name="T29" fmla="*/ 2 h 8"/>
                  <a:gd name="T30" fmla="*/ 4 w 6"/>
                  <a:gd name="T31" fmla="*/ 1 h 8"/>
                  <a:gd name="T32" fmla="*/ 4 w 6"/>
                  <a:gd name="T33" fmla="*/ 0 h 8"/>
                  <a:gd name="T34" fmla="*/ 4 w 6"/>
                  <a:gd name="T35" fmla="*/ 0 h 8"/>
                  <a:gd name="T36" fmla="*/ 3 w 6"/>
                  <a:gd name="T37" fmla="*/ 0 h 8"/>
                  <a:gd name="T38" fmla="*/ 3 w 6"/>
                  <a:gd name="T39" fmla="*/ 0 h 8"/>
                  <a:gd name="T40" fmla="*/ 0 w 6"/>
                  <a:gd name="T41" fmla="*/ 3 h 8"/>
                  <a:gd name="T42" fmla="*/ 0 w 6"/>
                  <a:gd name="T43" fmla="*/ 3 h 8"/>
                  <a:gd name="T44" fmla="*/ 0 w 6"/>
                  <a:gd name="T45" fmla="*/ 4 h 8"/>
                  <a:gd name="T46" fmla="*/ 0 w 6"/>
                  <a:gd name="T47" fmla="*/ 4 h 8"/>
                  <a:gd name="T48" fmla="*/ 1 w 6"/>
                  <a:gd name="T49" fmla="*/ 5 h 8"/>
                  <a:gd name="T50" fmla="*/ 1 w 6"/>
                  <a:gd name="T51" fmla="*/ 7 h 8"/>
                  <a:gd name="T52" fmla="*/ 1 w 6"/>
                  <a:gd name="T53" fmla="*/ 7 h 8"/>
                  <a:gd name="T54" fmla="*/ 1 w 6"/>
                  <a:gd name="T55" fmla="*/ 8 h 8"/>
                  <a:gd name="T56" fmla="*/ 2 w 6"/>
                  <a:gd name="T5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" h="8">
                    <a:moveTo>
                      <a:pt x="2" y="7"/>
                    </a:move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0" name="Freeform 641">
                <a:extLst>
                  <a:ext uri="{FF2B5EF4-FFF2-40B4-BE49-F238E27FC236}">
                    <a16:creationId xmlns:a16="http://schemas.microsoft.com/office/drawing/2014/main" id="{BC323A79-F358-489D-9949-E68DD89D95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9" y="2916"/>
                <a:ext cx="18" cy="45"/>
              </a:xfrm>
              <a:custGeom>
                <a:avLst/>
                <a:gdLst>
                  <a:gd name="T0" fmla="*/ 1 w 8"/>
                  <a:gd name="T1" fmla="*/ 4 h 20"/>
                  <a:gd name="T2" fmla="*/ 1 w 8"/>
                  <a:gd name="T3" fmla="*/ 4 h 20"/>
                  <a:gd name="T4" fmla="*/ 1 w 8"/>
                  <a:gd name="T5" fmla="*/ 0 h 20"/>
                  <a:gd name="T6" fmla="*/ 1 w 8"/>
                  <a:gd name="T7" fmla="*/ 0 h 20"/>
                  <a:gd name="T8" fmla="*/ 1 w 8"/>
                  <a:gd name="T9" fmla="*/ 0 h 20"/>
                  <a:gd name="T10" fmla="*/ 0 w 8"/>
                  <a:gd name="T11" fmla="*/ 0 h 20"/>
                  <a:gd name="T12" fmla="*/ 0 w 8"/>
                  <a:gd name="T13" fmla="*/ 0 h 20"/>
                  <a:gd name="T14" fmla="*/ 0 w 8"/>
                  <a:gd name="T15" fmla="*/ 1 h 20"/>
                  <a:gd name="T16" fmla="*/ 0 w 8"/>
                  <a:gd name="T17" fmla="*/ 1 h 20"/>
                  <a:gd name="T18" fmla="*/ 0 w 8"/>
                  <a:gd name="T19" fmla="*/ 2 h 20"/>
                  <a:gd name="T20" fmla="*/ 1 w 8"/>
                  <a:gd name="T21" fmla="*/ 2 h 20"/>
                  <a:gd name="T22" fmla="*/ 1 w 8"/>
                  <a:gd name="T23" fmla="*/ 3 h 20"/>
                  <a:gd name="T24" fmla="*/ 1 w 8"/>
                  <a:gd name="T25" fmla="*/ 3 h 20"/>
                  <a:gd name="T26" fmla="*/ 1 w 8"/>
                  <a:gd name="T27" fmla="*/ 4 h 20"/>
                  <a:gd name="T28" fmla="*/ 7 w 8"/>
                  <a:gd name="T29" fmla="*/ 20 h 20"/>
                  <a:gd name="T30" fmla="*/ 7 w 8"/>
                  <a:gd name="T31" fmla="*/ 20 h 20"/>
                  <a:gd name="T32" fmla="*/ 7 w 8"/>
                  <a:gd name="T33" fmla="*/ 19 h 20"/>
                  <a:gd name="T34" fmla="*/ 8 w 8"/>
                  <a:gd name="T35" fmla="*/ 19 h 20"/>
                  <a:gd name="T36" fmla="*/ 8 w 8"/>
                  <a:gd name="T37" fmla="*/ 19 h 20"/>
                  <a:gd name="T38" fmla="*/ 5 w 8"/>
                  <a:gd name="T39" fmla="*/ 16 h 20"/>
                  <a:gd name="T40" fmla="*/ 5 w 8"/>
                  <a:gd name="T41" fmla="*/ 16 h 20"/>
                  <a:gd name="T42" fmla="*/ 6 w 8"/>
                  <a:gd name="T43" fmla="*/ 17 h 20"/>
                  <a:gd name="T44" fmla="*/ 6 w 8"/>
                  <a:gd name="T45" fmla="*/ 17 h 20"/>
                  <a:gd name="T46" fmla="*/ 6 w 8"/>
                  <a:gd name="T47" fmla="*/ 18 h 20"/>
                  <a:gd name="T48" fmla="*/ 6 w 8"/>
                  <a:gd name="T49" fmla="*/ 18 h 20"/>
                  <a:gd name="T50" fmla="*/ 6 w 8"/>
                  <a:gd name="T51" fmla="*/ 18 h 20"/>
                  <a:gd name="T52" fmla="*/ 6 w 8"/>
                  <a:gd name="T53" fmla="*/ 18 h 20"/>
                  <a:gd name="T54" fmla="*/ 6 w 8"/>
                  <a:gd name="T55" fmla="*/ 19 h 20"/>
                  <a:gd name="T56" fmla="*/ 7 w 8"/>
                  <a:gd name="T57" fmla="*/ 20 h 20"/>
                  <a:gd name="T58" fmla="*/ 7 w 8"/>
                  <a:gd name="T59" fmla="*/ 20 h 20"/>
                  <a:gd name="T60" fmla="*/ 7 w 8"/>
                  <a:gd name="T6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20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moveTo>
                      <a:pt x="7" y="20"/>
                    </a:moveTo>
                    <a:lnTo>
                      <a:pt x="7" y="20"/>
                    </a:lnTo>
                    <a:lnTo>
                      <a:pt x="7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1" name="Freeform 642">
                <a:extLst>
                  <a:ext uri="{FF2B5EF4-FFF2-40B4-BE49-F238E27FC236}">
                    <a16:creationId xmlns:a16="http://schemas.microsoft.com/office/drawing/2014/main" id="{BDAFB8E8-8BAC-45AF-A133-998BECE09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928"/>
                <a:ext cx="20" cy="29"/>
              </a:xfrm>
              <a:custGeom>
                <a:avLst/>
                <a:gdLst>
                  <a:gd name="T0" fmla="*/ 7 w 9"/>
                  <a:gd name="T1" fmla="*/ 12 h 13"/>
                  <a:gd name="T2" fmla="*/ 7 w 9"/>
                  <a:gd name="T3" fmla="*/ 12 h 13"/>
                  <a:gd name="T4" fmla="*/ 8 w 9"/>
                  <a:gd name="T5" fmla="*/ 11 h 13"/>
                  <a:gd name="T6" fmla="*/ 9 w 9"/>
                  <a:gd name="T7" fmla="*/ 11 h 13"/>
                  <a:gd name="T8" fmla="*/ 9 w 9"/>
                  <a:gd name="T9" fmla="*/ 9 h 13"/>
                  <a:gd name="T10" fmla="*/ 8 w 9"/>
                  <a:gd name="T11" fmla="*/ 9 h 13"/>
                  <a:gd name="T12" fmla="*/ 8 w 9"/>
                  <a:gd name="T13" fmla="*/ 8 h 13"/>
                  <a:gd name="T14" fmla="*/ 8 w 9"/>
                  <a:gd name="T15" fmla="*/ 8 h 13"/>
                  <a:gd name="T16" fmla="*/ 7 w 9"/>
                  <a:gd name="T17" fmla="*/ 6 h 13"/>
                  <a:gd name="T18" fmla="*/ 7 w 9"/>
                  <a:gd name="T19" fmla="*/ 5 h 13"/>
                  <a:gd name="T20" fmla="*/ 7 w 9"/>
                  <a:gd name="T21" fmla="*/ 5 h 13"/>
                  <a:gd name="T22" fmla="*/ 6 w 9"/>
                  <a:gd name="T23" fmla="*/ 4 h 13"/>
                  <a:gd name="T24" fmla="*/ 6 w 9"/>
                  <a:gd name="T25" fmla="*/ 4 h 13"/>
                  <a:gd name="T26" fmla="*/ 6 w 9"/>
                  <a:gd name="T27" fmla="*/ 3 h 13"/>
                  <a:gd name="T28" fmla="*/ 5 w 9"/>
                  <a:gd name="T29" fmla="*/ 1 h 13"/>
                  <a:gd name="T30" fmla="*/ 5 w 9"/>
                  <a:gd name="T31" fmla="*/ 0 h 13"/>
                  <a:gd name="T32" fmla="*/ 4 w 9"/>
                  <a:gd name="T33" fmla="*/ 0 h 13"/>
                  <a:gd name="T34" fmla="*/ 4 w 9"/>
                  <a:gd name="T35" fmla="*/ 0 h 13"/>
                  <a:gd name="T36" fmla="*/ 4 w 9"/>
                  <a:gd name="T37" fmla="*/ 0 h 13"/>
                  <a:gd name="T38" fmla="*/ 3 w 9"/>
                  <a:gd name="T39" fmla="*/ 0 h 13"/>
                  <a:gd name="T40" fmla="*/ 2 w 9"/>
                  <a:gd name="T41" fmla="*/ 1 h 13"/>
                  <a:gd name="T42" fmla="*/ 1 w 9"/>
                  <a:gd name="T43" fmla="*/ 1 h 13"/>
                  <a:gd name="T44" fmla="*/ 0 w 9"/>
                  <a:gd name="T45" fmla="*/ 2 h 13"/>
                  <a:gd name="T46" fmla="*/ 1 w 9"/>
                  <a:gd name="T47" fmla="*/ 3 h 13"/>
                  <a:gd name="T48" fmla="*/ 2 w 9"/>
                  <a:gd name="T49" fmla="*/ 4 h 13"/>
                  <a:gd name="T50" fmla="*/ 3 w 9"/>
                  <a:gd name="T51" fmla="*/ 5 h 13"/>
                  <a:gd name="T52" fmla="*/ 3 w 9"/>
                  <a:gd name="T53" fmla="*/ 6 h 13"/>
                  <a:gd name="T54" fmla="*/ 4 w 9"/>
                  <a:gd name="T55" fmla="*/ 7 h 13"/>
                  <a:gd name="T56" fmla="*/ 4 w 9"/>
                  <a:gd name="T57" fmla="*/ 8 h 13"/>
                  <a:gd name="T58" fmla="*/ 5 w 9"/>
                  <a:gd name="T59" fmla="*/ 9 h 13"/>
                  <a:gd name="T60" fmla="*/ 5 w 9"/>
                  <a:gd name="T61" fmla="*/ 10 h 13"/>
                  <a:gd name="T62" fmla="*/ 5 w 9"/>
                  <a:gd name="T63" fmla="*/ 11 h 13"/>
                  <a:gd name="T64" fmla="*/ 5 w 9"/>
                  <a:gd name="T65" fmla="*/ 12 h 13"/>
                  <a:gd name="T66" fmla="*/ 5 w 9"/>
                  <a:gd name="T67" fmla="*/ 13 h 13"/>
                  <a:gd name="T68" fmla="*/ 5 w 9"/>
                  <a:gd name="T69" fmla="*/ 13 h 13"/>
                  <a:gd name="T70" fmla="*/ 7 w 9"/>
                  <a:gd name="T7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13">
                    <a:moveTo>
                      <a:pt x="7" y="12"/>
                    </a:moveTo>
                    <a:lnTo>
                      <a:pt x="7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2" name="Freeform 643">
                <a:extLst>
                  <a:ext uri="{FF2B5EF4-FFF2-40B4-BE49-F238E27FC236}">
                    <a16:creationId xmlns:a16="http://schemas.microsoft.com/office/drawing/2014/main" id="{19DF3959-134C-4076-84FB-2D3A2BADC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991"/>
                <a:ext cx="11" cy="16"/>
              </a:xfrm>
              <a:custGeom>
                <a:avLst/>
                <a:gdLst>
                  <a:gd name="T0" fmla="*/ 5 w 5"/>
                  <a:gd name="T1" fmla="*/ 5 h 7"/>
                  <a:gd name="T2" fmla="*/ 5 w 5"/>
                  <a:gd name="T3" fmla="*/ 5 h 7"/>
                  <a:gd name="T4" fmla="*/ 5 w 5"/>
                  <a:gd name="T5" fmla="*/ 5 h 7"/>
                  <a:gd name="T6" fmla="*/ 4 w 5"/>
                  <a:gd name="T7" fmla="*/ 4 h 7"/>
                  <a:gd name="T8" fmla="*/ 4 w 5"/>
                  <a:gd name="T9" fmla="*/ 3 h 7"/>
                  <a:gd name="T10" fmla="*/ 4 w 5"/>
                  <a:gd name="T11" fmla="*/ 3 h 7"/>
                  <a:gd name="T12" fmla="*/ 3 w 5"/>
                  <a:gd name="T13" fmla="*/ 2 h 7"/>
                  <a:gd name="T14" fmla="*/ 3 w 5"/>
                  <a:gd name="T15" fmla="*/ 1 h 7"/>
                  <a:gd name="T16" fmla="*/ 3 w 5"/>
                  <a:gd name="T17" fmla="*/ 1 h 7"/>
                  <a:gd name="T18" fmla="*/ 2 w 5"/>
                  <a:gd name="T19" fmla="*/ 0 h 7"/>
                  <a:gd name="T20" fmla="*/ 2 w 5"/>
                  <a:gd name="T21" fmla="*/ 0 h 7"/>
                  <a:gd name="T22" fmla="*/ 2 w 5"/>
                  <a:gd name="T23" fmla="*/ 0 h 7"/>
                  <a:gd name="T24" fmla="*/ 2 w 5"/>
                  <a:gd name="T25" fmla="*/ 0 h 7"/>
                  <a:gd name="T26" fmla="*/ 2 w 5"/>
                  <a:gd name="T27" fmla="*/ 1 h 7"/>
                  <a:gd name="T28" fmla="*/ 2 w 5"/>
                  <a:gd name="T29" fmla="*/ 2 h 7"/>
                  <a:gd name="T30" fmla="*/ 2 w 5"/>
                  <a:gd name="T31" fmla="*/ 3 h 7"/>
                  <a:gd name="T32" fmla="*/ 1 w 5"/>
                  <a:gd name="T33" fmla="*/ 4 h 7"/>
                  <a:gd name="T34" fmla="*/ 1 w 5"/>
                  <a:gd name="T35" fmla="*/ 5 h 7"/>
                  <a:gd name="T36" fmla="*/ 1 w 5"/>
                  <a:gd name="T37" fmla="*/ 6 h 7"/>
                  <a:gd name="T38" fmla="*/ 0 w 5"/>
                  <a:gd name="T39" fmla="*/ 7 h 7"/>
                  <a:gd name="T40" fmla="*/ 0 w 5"/>
                  <a:gd name="T41" fmla="*/ 7 h 7"/>
                  <a:gd name="T42" fmla="*/ 0 w 5"/>
                  <a:gd name="T43" fmla="*/ 7 h 7"/>
                  <a:gd name="T44" fmla="*/ 0 w 5"/>
                  <a:gd name="T45" fmla="*/ 7 h 7"/>
                  <a:gd name="T46" fmla="*/ 5 w 5"/>
                  <a:gd name="T4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3" name="Freeform 644">
                <a:extLst>
                  <a:ext uri="{FF2B5EF4-FFF2-40B4-BE49-F238E27FC236}">
                    <a16:creationId xmlns:a16="http://schemas.microsoft.com/office/drawing/2014/main" id="{CF34A51D-CBE9-4FF9-897F-A1D1E33B5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916"/>
                <a:ext cx="34" cy="34"/>
              </a:xfrm>
              <a:custGeom>
                <a:avLst/>
                <a:gdLst>
                  <a:gd name="T0" fmla="*/ 12 w 15"/>
                  <a:gd name="T1" fmla="*/ 3 h 15"/>
                  <a:gd name="T2" fmla="*/ 12 w 15"/>
                  <a:gd name="T3" fmla="*/ 2 h 15"/>
                  <a:gd name="T4" fmla="*/ 11 w 15"/>
                  <a:gd name="T5" fmla="*/ 1 h 15"/>
                  <a:gd name="T6" fmla="*/ 9 w 15"/>
                  <a:gd name="T7" fmla="*/ 1 h 15"/>
                  <a:gd name="T8" fmla="*/ 8 w 15"/>
                  <a:gd name="T9" fmla="*/ 2 h 15"/>
                  <a:gd name="T10" fmla="*/ 6 w 15"/>
                  <a:gd name="T11" fmla="*/ 2 h 15"/>
                  <a:gd name="T12" fmla="*/ 4 w 15"/>
                  <a:gd name="T13" fmla="*/ 3 h 15"/>
                  <a:gd name="T14" fmla="*/ 3 w 15"/>
                  <a:gd name="T15" fmla="*/ 3 h 15"/>
                  <a:gd name="T16" fmla="*/ 3 w 15"/>
                  <a:gd name="T17" fmla="*/ 3 h 15"/>
                  <a:gd name="T18" fmla="*/ 2 w 15"/>
                  <a:gd name="T19" fmla="*/ 4 h 15"/>
                  <a:gd name="T20" fmla="*/ 0 w 15"/>
                  <a:gd name="T21" fmla="*/ 4 h 15"/>
                  <a:gd name="T22" fmla="*/ 1 w 15"/>
                  <a:gd name="T23" fmla="*/ 6 h 15"/>
                  <a:gd name="T24" fmla="*/ 2 w 15"/>
                  <a:gd name="T25" fmla="*/ 8 h 15"/>
                  <a:gd name="T26" fmla="*/ 2 w 15"/>
                  <a:gd name="T27" fmla="*/ 9 h 15"/>
                  <a:gd name="T28" fmla="*/ 3 w 15"/>
                  <a:gd name="T29" fmla="*/ 9 h 15"/>
                  <a:gd name="T30" fmla="*/ 3 w 15"/>
                  <a:gd name="T31" fmla="*/ 10 h 15"/>
                  <a:gd name="T32" fmla="*/ 3 w 15"/>
                  <a:gd name="T33" fmla="*/ 11 h 15"/>
                  <a:gd name="T34" fmla="*/ 4 w 15"/>
                  <a:gd name="T35" fmla="*/ 12 h 15"/>
                  <a:gd name="T36" fmla="*/ 4 w 15"/>
                  <a:gd name="T37" fmla="*/ 13 h 15"/>
                  <a:gd name="T38" fmla="*/ 8 w 15"/>
                  <a:gd name="T39" fmla="*/ 15 h 15"/>
                  <a:gd name="T40" fmla="*/ 8 w 15"/>
                  <a:gd name="T41" fmla="*/ 14 h 15"/>
                  <a:gd name="T42" fmla="*/ 9 w 15"/>
                  <a:gd name="T43" fmla="*/ 14 h 15"/>
                  <a:gd name="T44" fmla="*/ 11 w 15"/>
                  <a:gd name="T45" fmla="*/ 14 h 15"/>
                  <a:gd name="T46" fmla="*/ 12 w 15"/>
                  <a:gd name="T47" fmla="*/ 13 h 15"/>
                  <a:gd name="T48" fmla="*/ 14 w 15"/>
                  <a:gd name="T49" fmla="*/ 12 h 15"/>
                  <a:gd name="T50" fmla="*/ 15 w 15"/>
                  <a:gd name="T51" fmla="*/ 12 h 15"/>
                  <a:gd name="T52" fmla="*/ 13 w 15"/>
                  <a:gd name="T53" fmla="*/ 7 h 15"/>
                  <a:gd name="T54" fmla="*/ 13 w 15"/>
                  <a:gd name="T55" fmla="*/ 7 h 15"/>
                  <a:gd name="T56" fmla="*/ 13 w 15"/>
                  <a:gd name="T57" fmla="*/ 6 h 15"/>
                  <a:gd name="T58" fmla="*/ 13 w 15"/>
                  <a:gd name="T59" fmla="*/ 5 h 15"/>
                  <a:gd name="T60" fmla="*/ 13 w 15"/>
                  <a:gd name="T61" fmla="*/ 5 h 15"/>
                  <a:gd name="T62" fmla="*/ 12 w 15"/>
                  <a:gd name="T6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15">
                    <a:moveTo>
                      <a:pt x="12" y="3"/>
                    </a:move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4" name="Freeform 645">
                <a:extLst>
                  <a:ext uri="{FF2B5EF4-FFF2-40B4-BE49-F238E27FC236}">
                    <a16:creationId xmlns:a16="http://schemas.microsoft.com/office/drawing/2014/main" id="{5835C9F8-75C3-4E2A-80E0-32EA31185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3020"/>
                <a:ext cx="16" cy="18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4 w 7"/>
                  <a:gd name="T5" fmla="*/ 1 h 8"/>
                  <a:gd name="T6" fmla="*/ 2 w 7"/>
                  <a:gd name="T7" fmla="*/ 2 h 8"/>
                  <a:gd name="T8" fmla="*/ 0 w 7"/>
                  <a:gd name="T9" fmla="*/ 2 h 8"/>
                  <a:gd name="T10" fmla="*/ 1 w 7"/>
                  <a:gd name="T11" fmla="*/ 3 h 8"/>
                  <a:gd name="T12" fmla="*/ 1 w 7"/>
                  <a:gd name="T13" fmla="*/ 3 h 8"/>
                  <a:gd name="T14" fmla="*/ 1 w 7"/>
                  <a:gd name="T15" fmla="*/ 4 h 8"/>
                  <a:gd name="T16" fmla="*/ 1 w 7"/>
                  <a:gd name="T17" fmla="*/ 4 h 8"/>
                  <a:gd name="T18" fmla="*/ 1 w 7"/>
                  <a:gd name="T19" fmla="*/ 5 h 8"/>
                  <a:gd name="T20" fmla="*/ 2 w 7"/>
                  <a:gd name="T21" fmla="*/ 5 h 8"/>
                  <a:gd name="T22" fmla="*/ 2 w 7"/>
                  <a:gd name="T23" fmla="*/ 5 h 8"/>
                  <a:gd name="T24" fmla="*/ 2 w 7"/>
                  <a:gd name="T25" fmla="*/ 6 h 8"/>
                  <a:gd name="T26" fmla="*/ 2 w 7"/>
                  <a:gd name="T27" fmla="*/ 6 h 8"/>
                  <a:gd name="T28" fmla="*/ 3 w 7"/>
                  <a:gd name="T29" fmla="*/ 8 h 8"/>
                  <a:gd name="T30" fmla="*/ 4 w 7"/>
                  <a:gd name="T31" fmla="*/ 7 h 8"/>
                  <a:gd name="T32" fmla="*/ 5 w 7"/>
                  <a:gd name="T33" fmla="*/ 7 h 8"/>
                  <a:gd name="T34" fmla="*/ 5 w 7"/>
                  <a:gd name="T35" fmla="*/ 7 h 8"/>
                  <a:gd name="T36" fmla="*/ 5 w 7"/>
                  <a:gd name="T37" fmla="*/ 7 h 8"/>
                  <a:gd name="T38" fmla="*/ 5 w 7"/>
                  <a:gd name="T39" fmla="*/ 6 h 8"/>
                  <a:gd name="T40" fmla="*/ 7 w 7"/>
                  <a:gd name="T41" fmla="*/ 6 h 8"/>
                  <a:gd name="T42" fmla="*/ 7 w 7"/>
                  <a:gd name="T43" fmla="*/ 5 h 8"/>
                  <a:gd name="T44" fmla="*/ 7 w 7"/>
                  <a:gd name="T45" fmla="*/ 4 h 8"/>
                  <a:gd name="T46" fmla="*/ 6 w 7"/>
                  <a:gd name="T47" fmla="*/ 3 h 8"/>
                  <a:gd name="T48" fmla="*/ 6 w 7"/>
                  <a:gd name="T49" fmla="*/ 3 h 8"/>
                  <a:gd name="T50" fmla="*/ 6 w 7"/>
                  <a:gd name="T51" fmla="*/ 3 h 8"/>
                  <a:gd name="T52" fmla="*/ 6 w 7"/>
                  <a:gd name="T53" fmla="*/ 2 h 8"/>
                  <a:gd name="T54" fmla="*/ 5 w 7"/>
                  <a:gd name="T55" fmla="*/ 1 h 8"/>
                  <a:gd name="T56" fmla="*/ 5 w 7"/>
                  <a:gd name="T57" fmla="*/ 1 h 8"/>
                  <a:gd name="T58" fmla="*/ 5 w 7"/>
                  <a:gd name="T59" fmla="*/ 1 h 8"/>
                  <a:gd name="T60" fmla="*/ 5 w 7"/>
                  <a:gd name="T6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5" name="Freeform 646">
                <a:extLst>
                  <a:ext uri="{FF2B5EF4-FFF2-40B4-BE49-F238E27FC236}">
                    <a16:creationId xmlns:a16="http://schemas.microsoft.com/office/drawing/2014/main" id="{1611C1BF-B869-4E04-A4DF-A2F177132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3018"/>
                <a:ext cx="14" cy="7"/>
              </a:xfrm>
              <a:custGeom>
                <a:avLst/>
                <a:gdLst>
                  <a:gd name="T0" fmla="*/ 6 w 6"/>
                  <a:gd name="T1" fmla="*/ 2 h 3"/>
                  <a:gd name="T2" fmla="*/ 6 w 6"/>
                  <a:gd name="T3" fmla="*/ 2 h 3"/>
                  <a:gd name="T4" fmla="*/ 5 w 6"/>
                  <a:gd name="T5" fmla="*/ 1 h 3"/>
                  <a:gd name="T6" fmla="*/ 5 w 6"/>
                  <a:gd name="T7" fmla="*/ 1 h 3"/>
                  <a:gd name="T8" fmla="*/ 5 w 6"/>
                  <a:gd name="T9" fmla="*/ 0 h 3"/>
                  <a:gd name="T10" fmla="*/ 5 w 6"/>
                  <a:gd name="T11" fmla="*/ 0 h 3"/>
                  <a:gd name="T12" fmla="*/ 5 w 6"/>
                  <a:gd name="T13" fmla="*/ 0 h 3"/>
                  <a:gd name="T14" fmla="*/ 0 w 6"/>
                  <a:gd name="T15" fmla="*/ 1 h 3"/>
                  <a:gd name="T16" fmla="*/ 0 w 6"/>
                  <a:gd name="T17" fmla="*/ 1 h 3"/>
                  <a:gd name="T18" fmla="*/ 0 w 6"/>
                  <a:gd name="T19" fmla="*/ 2 h 3"/>
                  <a:gd name="T20" fmla="*/ 0 w 6"/>
                  <a:gd name="T21" fmla="*/ 2 h 3"/>
                  <a:gd name="T22" fmla="*/ 0 w 6"/>
                  <a:gd name="T23" fmla="*/ 2 h 3"/>
                  <a:gd name="T24" fmla="*/ 0 w 6"/>
                  <a:gd name="T25" fmla="*/ 3 h 3"/>
                  <a:gd name="T26" fmla="*/ 1 w 6"/>
                  <a:gd name="T27" fmla="*/ 3 h 3"/>
                  <a:gd name="T28" fmla="*/ 1 w 6"/>
                  <a:gd name="T29" fmla="*/ 3 h 3"/>
                  <a:gd name="T30" fmla="*/ 2 w 6"/>
                  <a:gd name="T31" fmla="*/ 2 h 3"/>
                  <a:gd name="T32" fmla="*/ 2 w 6"/>
                  <a:gd name="T33" fmla="*/ 2 h 3"/>
                  <a:gd name="T34" fmla="*/ 2 w 6"/>
                  <a:gd name="T35" fmla="*/ 2 h 3"/>
                  <a:gd name="T36" fmla="*/ 3 w 6"/>
                  <a:gd name="T37" fmla="*/ 2 h 3"/>
                  <a:gd name="T38" fmla="*/ 3 w 6"/>
                  <a:gd name="T39" fmla="*/ 2 h 3"/>
                  <a:gd name="T40" fmla="*/ 3 w 6"/>
                  <a:gd name="T41" fmla="*/ 2 h 3"/>
                  <a:gd name="T42" fmla="*/ 3 w 6"/>
                  <a:gd name="T43" fmla="*/ 3 h 3"/>
                  <a:gd name="T44" fmla="*/ 3 w 6"/>
                  <a:gd name="T45" fmla="*/ 3 h 3"/>
                  <a:gd name="T46" fmla="*/ 4 w 6"/>
                  <a:gd name="T47" fmla="*/ 2 h 3"/>
                  <a:gd name="T48" fmla="*/ 6 w 6"/>
                  <a:gd name="T4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lnTo>
                      <a:pt x="6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6" name="Freeform 647">
                <a:extLst>
                  <a:ext uri="{FF2B5EF4-FFF2-40B4-BE49-F238E27FC236}">
                    <a16:creationId xmlns:a16="http://schemas.microsoft.com/office/drawing/2014/main" id="{E5D9FC0B-096F-4650-B4B6-D4284C9E17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6" y="3029"/>
                <a:ext cx="20" cy="9"/>
              </a:xfrm>
              <a:custGeom>
                <a:avLst/>
                <a:gdLst>
                  <a:gd name="T0" fmla="*/ 11 w 20"/>
                  <a:gd name="T1" fmla="*/ 5 h 9"/>
                  <a:gd name="T2" fmla="*/ 9 w 20"/>
                  <a:gd name="T3" fmla="*/ 7 h 9"/>
                  <a:gd name="T4" fmla="*/ 7 w 20"/>
                  <a:gd name="T5" fmla="*/ 5 h 9"/>
                  <a:gd name="T6" fmla="*/ 7 w 20"/>
                  <a:gd name="T7" fmla="*/ 5 h 9"/>
                  <a:gd name="T8" fmla="*/ 9 w 20"/>
                  <a:gd name="T9" fmla="*/ 2 h 9"/>
                  <a:gd name="T10" fmla="*/ 11 w 20"/>
                  <a:gd name="T11" fmla="*/ 2 h 9"/>
                  <a:gd name="T12" fmla="*/ 11 w 20"/>
                  <a:gd name="T13" fmla="*/ 2 h 9"/>
                  <a:gd name="T14" fmla="*/ 14 w 20"/>
                  <a:gd name="T15" fmla="*/ 2 h 9"/>
                  <a:gd name="T16" fmla="*/ 16 w 20"/>
                  <a:gd name="T17" fmla="*/ 0 h 9"/>
                  <a:gd name="T18" fmla="*/ 16 w 20"/>
                  <a:gd name="T19" fmla="*/ 0 h 9"/>
                  <a:gd name="T20" fmla="*/ 16 w 20"/>
                  <a:gd name="T21" fmla="*/ 0 h 9"/>
                  <a:gd name="T22" fmla="*/ 18 w 20"/>
                  <a:gd name="T23" fmla="*/ 0 h 9"/>
                  <a:gd name="T24" fmla="*/ 20 w 20"/>
                  <a:gd name="T25" fmla="*/ 2 h 9"/>
                  <a:gd name="T26" fmla="*/ 20 w 20"/>
                  <a:gd name="T27" fmla="*/ 2 h 9"/>
                  <a:gd name="T28" fmla="*/ 20 w 20"/>
                  <a:gd name="T29" fmla="*/ 2 h 9"/>
                  <a:gd name="T30" fmla="*/ 18 w 20"/>
                  <a:gd name="T31" fmla="*/ 5 h 9"/>
                  <a:gd name="T32" fmla="*/ 16 w 20"/>
                  <a:gd name="T33" fmla="*/ 5 h 9"/>
                  <a:gd name="T34" fmla="*/ 14 w 20"/>
                  <a:gd name="T35" fmla="*/ 5 h 9"/>
                  <a:gd name="T36" fmla="*/ 11 w 20"/>
                  <a:gd name="T37" fmla="*/ 5 h 9"/>
                  <a:gd name="T38" fmla="*/ 7 w 20"/>
                  <a:gd name="T39" fmla="*/ 7 h 9"/>
                  <a:gd name="T40" fmla="*/ 2 w 20"/>
                  <a:gd name="T41" fmla="*/ 9 h 9"/>
                  <a:gd name="T42" fmla="*/ 0 w 20"/>
                  <a:gd name="T43" fmla="*/ 7 h 9"/>
                  <a:gd name="T44" fmla="*/ 5 w 20"/>
                  <a:gd name="T45" fmla="*/ 5 h 9"/>
                  <a:gd name="T46" fmla="*/ 7 w 20"/>
                  <a:gd name="T4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9">
                    <a:moveTo>
                      <a:pt x="11" y="5"/>
                    </a:move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1" y="5"/>
                    </a:lnTo>
                    <a:close/>
                    <a:moveTo>
                      <a:pt x="7" y="7"/>
                    </a:moveTo>
                    <a:lnTo>
                      <a:pt x="2" y="9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7" name="Freeform 648">
                <a:extLst>
                  <a:ext uri="{FF2B5EF4-FFF2-40B4-BE49-F238E27FC236}">
                    <a16:creationId xmlns:a16="http://schemas.microsoft.com/office/drawing/2014/main" id="{D726BA9F-A517-46BA-B321-09CC0E4B6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2946"/>
                <a:ext cx="27" cy="24"/>
              </a:xfrm>
              <a:custGeom>
                <a:avLst/>
                <a:gdLst>
                  <a:gd name="T0" fmla="*/ 5 w 12"/>
                  <a:gd name="T1" fmla="*/ 10 h 11"/>
                  <a:gd name="T2" fmla="*/ 6 w 12"/>
                  <a:gd name="T3" fmla="*/ 10 h 11"/>
                  <a:gd name="T4" fmla="*/ 6 w 12"/>
                  <a:gd name="T5" fmla="*/ 10 h 11"/>
                  <a:gd name="T6" fmla="*/ 6 w 12"/>
                  <a:gd name="T7" fmla="*/ 10 h 11"/>
                  <a:gd name="T8" fmla="*/ 7 w 12"/>
                  <a:gd name="T9" fmla="*/ 9 h 11"/>
                  <a:gd name="T10" fmla="*/ 8 w 12"/>
                  <a:gd name="T11" fmla="*/ 9 h 11"/>
                  <a:gd name="T12" fmla="*/ 9 w 12"/>
                  <a:gd name="T13" fmla="*/ 8 h 11"/>
                  <a:gd name="T14" fmla="*/ 10 w 12"/>
                  <a:gd name="T15" fmla="*/ 8 h 11"/>
                  <a:gd name="T16" fmla="*/ 12 w 12"/>
                  <a:gd name="T17" fmla="*/ 7 h 11"/>
                  <a:gd name="T18" fmla="*/ 11 w 12"/>
                  <a:gd name="T19" fmla="*/ 6 h 11"/>
                  <a:gd name="T20" fmla="*/ 11 w 12"/>
                  <a:gd name="T21" fmla="*/ 5 h 11"/>
                  <a:gd name="T22" fmla="*/ 11 w 12"/>
                  <a:gd name="T23" fmla="*/ 4 h 11"/>
                  <a:gd name="T24" fmla="*/ 11 w 12"/>
                  <a:gd name="T25" fmla="*/ 4 h 11"/>
                  <a:gd name="T26" fmla="*/ 11 w 12"/>
                  <a:gd name="T27" fmla="*/ 3 h 11"/>
                  <a:gd name="T28" fmla="*/ 11 w 12"/>
                  <a:gd name="T29" fmla="*/ 3 h 11"/>
                  <a:gd name="T30" fmla="*/ 10 w 12"/>
                  <a:gd name="T31" fmla="*/ 2 h 11"/>
                  <a:gd name="T32" fmla="*/ 10 w 12"/>
                  <a:gd name="T33" fmla="*/ 2 h 11"/>
                  <a:gd name="T34" fmla="*/ 10 w 12"/>
                  <a:gd name="T35" fmla="*/ 1 h 11"/>
                  <a:gd name="T36" fmla="*/ 9 w 12"/>
                  <a:gd name="T37" fmla="*/ 0 h 11"/>
                  <a:gd name="T38" fmla="*/ 9 w 12"/>
                  <a:gd name="T39" fmla="*/ 0 h 11"/>
                  <a:gd name="T40" fmla="*/ 8 w 12"/>
                  <a:gd name="T41" fmla="*/ 0 h 11"/>
                  <a:gd name="T42" fmla="*/ 8 w 12"/>
                  <a:gd name="T43" fmla="*/ 0 h 11"/>
                  <a:gd name="T44" fmla="*/ 7 w 12"/>
                  <a:gd name="T45" fmla="*/ 1 h 11"/>
                  <a:gd name="T46" fmla="*/ 6 w 12"/>
                  <a:gd name="T47" fmla="*/ 1 h 11"/>
                  <a:gd name="T48" fmla="*/ 5 w 12"/>
                  <a:gd name="T49" fmla="*/ 1 h 11"/>
                  <a:gd name="T50" fmla="*/ 3 w 12"/>
                  <a:gd name="T51" fmla="*/ 2 h 11"/>
                  <a:gd name="T52" fmla="*/ 2 w 12"/>
                  <a:gd name="T53" fmla="*/ 2 h 11"/>
                  <a:gd name="T54" fmla="*/ 2 w 12"/>
                  <a:gd name="T55" fmla="*/ 2 h 11"/>
                  <a:gd name="T56" fmla="*/ 0 w 12"/>
                  <a:gd name="T57" fmla="*/ 4 h 11"/>
                  <a:gd name="T58" fmla="*/ 1 w 12"/>
                  <a:gd name="T59" fmla="*/ 5 h 11"/>
                  <a:gd name="T60" fmla="*/ 1 w 12"/>
                  <a:gd name="T61" fmla="*/ 6 h 11"/>
                  <a:gd name="T62" fmla="*/ 2 w 12"/>
                  <a:gd name="T63" fmla="*/ 7 h 11"/>
                  <a:gd name="T64" fmla="*/ 3 w 12"/>
                  <a:gd name="T65" fmla="*/ 11 h 11"/>
                  <a:gd name="T66" fmla="*/ 4 w 12"/>
                  <a:gd name="T67" fmla="*/ 11 h 11"/>
                  <a:gd name="T68" fmla="*/ 5 w 12"/>
                  <a:gd name="T69" fmla="*/ 10 h 11"/>
                  <a:gd name="T70" fmla="*/ 5 w 12"/>
                  <a:gd name="T7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11">
                    <a:moveTo>
                      <a:pt x="5" y="10"/>
                    </a:move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8" name="Freeform 649">
                <a:extLst>
                  <a:ext uri="{FF2B5EF4-FFF2-40B4-BE49-F238E27FC236}">
                    <a16:creationId xmlns:a16="http://schemas.microsoft.com/office/drawing/2014/main" id="{A45ACB26-2805-4BD4-8010-E4EDC80C9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955"/>
                <a:ext cx="18" cy="22"/>
              </a:xfrm>
              <a:custGeom>
                <a:avLst/>
                <a:gdLst>
                  <a:gd name="T0" fmla="*/ 6 w 8"/>
                  <a:gd name="T1" fmla="*/ 8 h 10"/>
                  <a:gd name="T2" fmla="*/ 6 w 8"/>
                  <a:gd name="T3" fmla="*/ 8 h 10"/>
                  <a:gd name="T4" fmla="*/ 6 w 8"/>
                  <a:gd name="T5" fmla="*/ 8 h 10"/>
                  <a:gd name="T6" fmla="*/ 6 w 8"/>
                  <a:gd name="T7" fmla="*/ 8 h 10"/>
                  <a:gd name="T8" fmla="*/ 7 w 8"/>
                  <a:gd name="T9" fmla="*/ 8 h 10"/>
                  <a:gd name="T10" fmla="*/ 7 w 8"/>
                  <a:gd name="T11" fmla="*/ 8 h 10"/>
                  <a:gd name="T12" fmla="*/ 7 w 8"/>
                  <a:gd name="T13" fmla="*/ 8 h 10"/>
                  <a:gd name="T14" fmla="*/ 8 w 8"/>
                  <a:gd name="T15" fmla="*/ 7 h 10"/>
                  <a:gd name="T16" fmla="*/ 8 w 8"/>
                  <a:gd name="T17" fmla="*/ 7 h 10"/>
                  <a:gd name="T18" fmla="*/ 8 w 8"/>
                  <a:gd name="T19" fmla="*/ 7 h 10"/>
                  <a:gd name="T20" fmla="*/ 8 w 8"/>
                  <a:gd name="T21" fmla="*/ 6 h 10"/>
                  <a:gd name="T22" fmla="*/ 8 w 8"/>
                  <a:gd name="T23" fmla="*/ 6 h 10"/>
                  <a:gd name="T24" fmla="*/ 7 w 8"/>
                  <a:gd name="T25" fmla="*/ 6 h 10"/>
                  <a:gd name="T26" fmla="*/ 7 w 8"/>
                  <a:gd name="T27" fmla="*/ 5 h 10"/>
                  <a:gd name="T28" fmla="*/ 7 w 8"/>
                  <a:gd name="T29" fmla="*/ 4 h 10"/>
                  <a:gd name="T30" fmla="*/ 7 w 8"/>
                  <a:gd name="T31" fmla="*/ 4 h 10"/>
                  <a:gd name="T32" fmla="*/ 6 w 8"/>
                  <a:gd name="T33" fmla="*/ 3 h 10"/>
                  <a:gd name="T34" fmla="*/ 6 w 8"/>
                  <a:gd name="T35" fmla="*/ 3 h 10"/>
                  <a:gd name="T36" fmla="*/ 6 w 8"/>
                  <a:gd name="T37" fmla="*/ 3 h 10"/>
                  <a:gd name="T38" fmla="*/ 5 w 8"/>
                  <a:gd name="T39" fmla="*/ 1 h 10"/>
                  <a:gd name="T40" fmla="*/ 5 w 8"/>
                  <a:gd name="T41" fmla="*/ 1 h 10"/>
                  <a:gd name="T42" fmla="*/ 5 w 8"/>
                  <a:gd name="T43" fmla="*/ 0 h 10"/>
                  <a:gd name="T44" fmla="*/ 3 w 8"/>
                  <a:gd name="T45" fmla="*/ 1 h 10"/>
                  <a:gd name="T46" fmla="*/ 2 w 8"/>
                  <a:gd name="T47" fmla="*/ 1 h 10"/>
                  <a:gd name="T48" fmla="*/ 1 w 8"/>
                  <a:gd name="T49" fmla="*/ 1 h 10"/>
                  <a:gd name="T50" fmla="*/ 1 w 8"/>
                  <a:gd name="T51" fmla="*/ 2 h 10"/>
                  <a:gd name="T52" fmla="*/ 0 w 8"/>
                  <a:gd name="T53" fmla="*/ 2 h 10"/>
                  <a:gd name="T54" fmla="*/ 0 w 8"/>
                  <a:gd name="T55" fmla="*/ 2 h 10"/>
                  <a:gd name="T56" fmla="*/ 0 w 8"/>
                  <a:gd name="T57" fmla="*/ 5 h 10"/>
                  <a:gd name="T58" fmla="*/ 0 w 8"/>
                  <a:gd name="T59" fmla="*/ 5 h 10"/>
                  <a:gd name="T60" fmla="*/ 0 w 8"/>
                  <a:gd name="T61" fmla="*/ 5 h 10"/>
                  <a:gd name="T62" fmla="*/ 1 w 8"/>
                  <a:gd name="T63" fmla="*/ 7 h 10"/>
                  <a:gd name="T64" fmla="*/ 1 w 8"/>
                  <a:gd name="T65" fmla="*/ 8 h 10"/>
                  <a:gd name="T66" fmla="*/ 2 w 8"/>
                  <a:gd name="T67" fmla="*/ 10 h 10"/>
                  <a:gd name="T68" fmla="*/ 2 w 8"/>
                  <a:gd name="T69" fmla="*/ 10 h 10"/>
                  <a:gd name="T70" fmla="*/ 2 w 8"/>
                  <a:gd name="T71" fmla="*/ 10 h 10"/>
                  <a:gd name="T72" fmla="*/ 3 w 8"/>
                  <a:gd name="T73" fmla="*/ 10 h 10"/>
                  <a:gd name="T74" fmla="*/ 4 w 8"/>
                  <a:gd name="T75" fmla="*/ 10 h 10"/>
                  <a:gd name="T76" fmla="*/ 4 w 8"/>
                  <a:gd name="T77" fmla="*/ 9 h 10"/>
                  <a:gd name="T78" fmla="*/ 4 w 8"/>
                  <a:gd name="T79" fmla="*/ 9 h 10"/>
                  <a:gd name="T80" fmla="*/ 5 w 8"/>
                  <a:gd name="T81" fmla="*/ 9 h 10"/>
                  <a:gd name="T82" fmla="*/ 5 w 8"/>
                  <a:gd name="T83" fmla="*/ 9 h 10"/>
                  <a:gd name="T84" fmla="*/ 5 w 8"/>
                  <a:gd name="T85" fmla="*/ 9 h 10"/>
                  <a:gd name="T86" fmla="*/ 5 w 8"/>
                  <a:gd name="T87" fmla="*/ 9 h 10"/>
                  <a:gd name="T88" fmla="*/ 6 w 8"/>
                  <a:gd name="T89" fmla="*/ 9 h 10"/>
                  <a:gd name="T90" fmla="*/ 6 w 8"/>
                  <a:gd name="T91" fmla="*/ 9 h 10"/>
                  <a:gd name="T92" fmla="*/ 6 w 8"/>
                  <a:gd name="T9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" h="10">
                    <a:moveTo>
                      <a:pt x="6" y="8"/>
                    </a:move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9" name="Rectangle 650">
                <a:extLst>
                  <a:ext uri="{FF2B5EF4-FFF2-40B4-BE49-F238E27FC236}">
                    <a16:creationId xmlns:a16="http://schemas.microsoft.com/office/drawing/2014/main" id="{4323C6FD-924E-4925-82D7-9C20BCC6D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1" y="3009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0" name="Freeform 651">
                <a:extLst>
                  <a:ext uri="{FF2B5EF4-FFF2-40B4-BE49-F238E27FC236}">
                    <a16:creationId xmlns:a16="http://schemas.microsoft.com/office/drawing/2014/main" id="{6ED46A30-B428-43C3-85C1-001AD90CA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998"/>
                <a:ext cx="13" cy="18"/>
              </a:xfrm>
              <a:custGeom>
                <a:avLst/>
                <a:gdLst>
                  <a:gd name="T0" fmla="*/ 11 w 13"/>
                  <a:gd name="T1" fmla="*/ 15 h 18"/>
                  <a:gd name="T2" fmla="*/ 9 w 13"/>
                  <a:gd name="T3" fmla="*/ 15 h 18"/>
                  <a:gd name="T4" fmla="*/ 4 w 13"/>
                  <a:gd name="T5" fmla="*/ 18 h 18"/>
                  <a:gd name="T6" fmla="*/ 2 w 13"/>
                  <a:gd name="T7" fmla="*/ 13 h 18"/>
                  <a:gd name="T8" fmla="*/ 2 w 13"/>
                  <a:gd name="T9" fmla="*/ 13 h 18"/>
                  <a:gd name="T10" fmla="*/ 2 w 13"/>
                  <a:gd name="T11" fmla="*/ 11 h 18"/>
                  <a:gd name="T12" fmla="*/ 0 w 13"/>
                  <a:gd name="T13" fmla="*/ 9 h 18"/>
                  <a:gd name="T14" fmla="*/ 0 w 13"/>
                  <a:gd name="T15" fmla="*/ 6 h 18"/>
                  <a:gd name="T16" fmla="*/ 0 w 13"/>
                  <a:gd name="T17" fmla="*/ 6 h 18"/>
                  <a:gd name="T18" fmla="*/ 0 w 13"/>
                  <a:gd name="T19" fmla="*/ 4 h 18"/>
                  <a:gd name="T20" fmla="*/ 0 w 13"/>
                  <a:gd name="T21" fmla="*/ 4 h 18"/>
                  <a:gd name="T22" fmla="*/ 0 w 13"/>
                  <a:gd name="T23" fmla="*/ 4 h 18"/>
                  <a:gd name="T24" fmla="*/ 4 w 13"/>
                  <a:gd name="T25" fmla="*/ 2 h 18"/>
                  <a:gd name="T26" fmla="*/ 6 w 13"/>
                  <a:gd name="T27" fmla="*/ 2 h 18"/>
                  <a:gd name="T28" fmla="*/ 6 w 13"/>
                  <a:gd name="T29" fmla="*/ 2 h 18"/>
                  <a:gd name="T30" fmla="*/ 9 w 13"/>
                  <a:gd name="T31" fmla="*/ 0 h 18"/>
                  <a:gd name="T32" fmla="*/ 11 w 13"/>
                  <a:gd name="T33" fmla="*/ 4 h 18"/>
                  <a:gd name="T34" fmla="*/ 11 w 13"/>
                  <a:gd name="T35" fmla="*/ 4 h 18"/>
                  <a:gd name="T36" fmla="*/ 11 w 13"/>
                  <a:gd name="T37" fmla="*/ 4 h 18"/>
                  <a:gd name="T38" fmla="*/ 11 w 13"/>
                  <a:gd name="T39" fmla="*/ 6 h 18"/>
                  <a:gd name="T40" fmla="*/ 13 w 13"/>
                  <a:gd name="T41" fmla="*/ 11 h 18"/>
                  <a:gd name="T42" fmla="*/ 13 w 13"/>
                  <a:gd name="T43" fmla="*/ 13 h 18"/>
                  <a:gd name="T44" fmla="*/ 13 w 13"/>
                  <a:gd name="T45" fmla="*/ 13 h 18"/>
                  <a:gd name="T46" fmla="*/ 11 w 13"/>
                  <a:gd name="T47" fmla="*/ 15 h 18"/>
                  <a:gd name="T48" fmla="*/ 11 w 13"/>
                  <a:gd name="T49" fmla="*/ 15 h 18"/>
                  <a:gd name="T50" fmla="*/ 11 w 13"/>
                  <a:gd name="T51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18">
                    <a:moveTo>
                      <a:pt x="11" y="15"/>
                    </a:moveTo>
                    <a:lnTo>
                      <a:pt x="9" y="15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1" name="Freeform 652">
                <a:extLst>
                  <a:ext uri="{FF2B5EF4-FFF2-40B4-BE49-F238E27FC236}">
                    <a16:creationId xmlns:a16="http://schemas.microsoft.com/office/drawing/2014/main" id="{DC8F76EF-45EF-47D8-9003-18092DDE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96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2" name="Freeform 653">
                <a:extLst>
                  <a:ext uri="{FF2B5EF4-FFF2-40B4-BE49-F238E27FC236}">
                    <a16:creationId xmlns:a16="http://schemas.microsoft.com/office/drawing/2014/main" id="{153C7037-21CE-4F7A-A4EC-1C6F75E14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3013"/>
                <a:ext cx="22" cy="14"/>
              </a:xfrm>
              <a:custGeom>
                <a:avLst/>
                <a:gdLst>
                  <a:gd name="T0" fmla="*/ 20 w 22"/>
                  <a:gd name="T1" fmla="*/ 9 h 14"/>
                  <a:gd name="T2" fmla="*/ 20 w 22"/>
                  <a:gd name="T3" fmla="*/ 9 h 14"/>
                  <a:gd name="T4" fmla="*/ 20 w 22"/>
                  <a:gd name="T5" fmla="*/ 9 h 14"/>
                  <a:gd name="T6" fmla="*/ 20 w 22"/>
                  <a:gd name="T7" fmla="*/ 9 h 14"/>
                  <a:gd name="T8" fmla="*/ 22 w 22"/>
                  <a:gd name="T9" fmla="*/ 9 h 14"/>
                  <a:gd name="T10" fmla="*/ 22 w 22"/>
                  <a:gd name="T11" fmla="*/ 12 h 14"/>
                  <a:gd name="T12" fmla="*/ 20 w 22"/>
                  <a:gd name="T13" fmla="*/ 12 h 14"/>
                  <a:gd name="T14" fmla="*/ 18 w 22"/>
                  <a:gd name="T15" fmla="*/ 12 h 14"/>
                  <a:gd name="T16" fmla="*/ 18 w 22"/>
                  <a:gd name="T17" fmla="*/ 9 h 14"/>
                  <a:gd name="T18" fmla="*/ 16 w 22"/>
                  <a:gd name="T19" fmla="*/ 9 h 14"/>
                  <a:gd name="T20" fmla="*/ 16 w 22"/>
                  <a:gd name="T21" fmla="*/ 9 h 14"/>
                  <a:gd name="T22" fmla="*/ 13 w 22"/>
                  <a:gd name="T23" fmla="*/ 9 h 14"/>
                  <a:gd name="T24" fmla="*/ 13 w 22"/>
                  <a:gd name="T25" fmla="*/ 9 h 14"/>
                  <a:gd name="T26" fmla="*/ 13 w 22"/>
                  <a:gd name="T27" fmla="*/ 12 h 14"/>
                  <a:gd name="T28" fmla="*/ 13 w 22"/>
                  <a:gd name="T29" fmla="*/ 12 h 14"/>
                  <a:gd name="T30" fmla="*/ 11 w 22"/>
                  <a:gd name="T31" fmla="*/ 9 h 14"/>
                  <a:gd name="T32" fmla="*/ 9 w 22"/>
                  <a:gd name="T33" fmla="*/ 12 h 14"/>
                  <a:gd name="T34" fmla="*/ 9 w 22"/>
                  <a:gd name="T35" fmla="*/ 12 h 14"/>
                  <a:gd name="T36" fmla="*/ 7 w 22"/>
                  <a:gd name="T37" fmla="*/ 14 h 14"/>
                  <a:gd name="T38" fmla="*/ 4 w 22"/>
                  <a:gd name="T39" fmla="*/ 14 h 14"/>
                  <a:gd name="T40" fmla="*/ 2 w 22"/>
                  <a:gd name="T41" fmla="*/ 14 h 14"/>
                  <a:gd name="T42" fmla="*/ 0 w 22"/>
                  <a:gd name="T43" fmla="*/ 9 h 14"/>
                  <a:gd name="T44" fmla="*/ 2 w 22"/>
                  <a:gd name="T45" fmla="*/ 9 h 14"/>
                  <a:gd name="T46" fmla="*/ 2 w 22"/>
                  <a:gd name="T47" fmla="*/ 9 h 14"/>
                  <a:gd name="T48" fmla="*/ 0 w 22"/>
                  <a:gd name="T49" fmla="*/ 5 h 14"/>
                  <a:gd name="T50" fmla="*/ 2 w 22"/>
                  <a:gd name="T51" fmla="*/ 3 h 14"/>
                  <a:gd name="T52" fmla="*/ 4 w 22"/>
                  <a:gd name="T53" fmla="*/ 3 h 14"/>
                  <a:gd name="T54" fmla="*/ 7 w 22"/>
                  <a:gd name="T55" fmla="*/ 3 h 14"/>
                  <a:gd name="T56" fmla="*/ 9 w 22"/>
                  <a:gd name="T57" fmla="*/ 3 h 14"/>
                  <a:gd name="T58" fmla="*/ 9 w 22"/>
                  <a:gd name="T59" fmla="*/ 3 h 14"/>
                  <a:gd name="T60" fmla="*/ 11 w 22"/>
                  <a:gd name="T61" fmla="*/ 0 h 14"/>
                  <a:gd name="T62" fmla="*/ 13 w 22"/>
                  <a:gd name="T6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14">
                    <a:moveTo>
                      <a:pt x="13" y="3"/>
                    </a:move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3" name="Freeform 654">
                <a:extLst>
                  <a:ext uri="{FF2B5EF4-FFF2-40B4-BE49-F238E27FC236}">
                    <a16:creationId xmlns:a16="http://schemas.microsoft.com/office/drawing/2014/main" id="{C4E77960-D3C6-4A0C-AF22-37FC5B0CD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3009"/>
                <a:ext cx="16" cy="13"/>
              </a:xfrm>
              <a:custGeom>
                <a:avLst/>
                <a:gdLst>
                  <a:gd name="T0" fmla="*/ 5 w 7"/>
                  <a:gd name="T1" fmla="*/ 1 h 6"/>
                  <a:gd name="T2" fmla="*/ 5 w 7"/>
                  <a:gd name="T3" fmla="*/ 1 h 6"/>
                  <a:gd name="T4" fmla="*/ 5 w 7"/>
                  <a:gd name="T5" fmla="*/ 1 h 6"/>
                  <a:gd name="T6" fmla="*/ 5 w 7"/>
                  <a:gd name="T7" fmla="*/ 1 h 6"/>
                  <a:gd name="T8" fmla="*/ 5 w 7"/>
                  <a:gd name="T9" fmla="*/ 0 h 6"/>
                  <a:gd name="T10" fmla="*/ 5 w 7"/>
                  <a:gd name="T11" fmla="*/ 0 h 6"/>
                  <a:gd name="T12" fmla="*/ 5 w 7"/>
                  <a:gd name="T13" fmla="*/ 0 h 6"/>
                  <a:gd name="T14" fmla="*/ 4 w 7"/>
                  <a:gd name="T15" fmla="*/ 1 h 6"/>
                  <a:gd name="T16" fmla="*/ 5 w 7"/>
                  <a:gd name="T17" fmla="*/ 1 h 6"/>
                  <a:gd name="T18" fmla="*/ 4 w 7"/>
                  <a:gd name="T19" fmla="*/ 1 h 6"/>
                  <a:gd name="T20" fmla="*/ 3 w 7"/>
                  <a:gd name="T21" fmla="*/ 1 h 6"/>
                  <a:gd name="T22" fmla="*/ 2 w 7"/>
                  <a:gd name="T23" fmla="*/ 1 h 6"/>
                  <a:gd name="T24" fmla="*/ 2 w 7"/>
                  <a:gd name="T25" fmla="*/ 2 h 6"/>
                  <a:gd name="T26" fmla="*/ 2 w 7"/>
                  <a:gd name="T27" fmla="*/ 2 h 6"/>
                  <a:gd name="T28" fmla="*/ 1 w 7"/>
                  <a:gd name="T29" fmla="*/ 2 h 6"/>
                  <a:gd name="T30" fmla="*/ 0 w 7"/>
                  <a:gd name="T31" fmla="*/ 2 h 6"/>
                  <a:gd name="T32" fmla="*/ 0 w 7"/>
                  <a:gd name="T33" fmla="*/ 2 h 6"/>
                  <a:gd name="T34" fmla="*/ 0 w 7"/>
                  <a:gd name="T35" fmla="*/ 2 h 6"/>
                  <a:gd name="T36" fmla="*/ 1 w 7"/>
                  <a:gd name="T37" fmla="*/ 3 h 6"/>
                  <a:gd name="T38" fmla="*/ 3 w 7"/>
                  <a:gd name="T39" fmla="*/ 5 h 6"/>
                  <a:gd name="T40" fmla="*/ 4 w 7"/>
                  <a:gd name="T41" fmla="*/ 6 h 6"/>
                  <a:gd name="T42" fmla="*/ 4 w 7"/>
                  <a:gd name="T43" fmla="*/ 6 h 6"/>
                  <a:gd name="T44" fmla="*/ 4 w 7"/>
                  <a:gd name="T45" fmla="*/ 5 h 6"/>
                  <a:gd name="T46" fmla="*/ 5 w 7"/>
                  <a:gd name="T47" fmla="*/ 5 h 6"/>
                  <a:gd name="T48" fmla="*/ 5 w 7"/>
                  <a:gd name="T49" fmla="*/ 5 h 6"/>
                  <a:gd name="T50" fmla="*/ 5 w 7"/>
                  <a:gd name="T51" fmla="*/ 5 h 6"/>
                  <a:gd name="T52" fmla="*/ 6 w 7"/>
                  <a:gd name="T53" fmla="*/ 5 h 6"/>
                  <a:gd name="T54" fmla="*/ 6 w 7"/>
                  <a:gd name="T55" fmla="*/ 5 h 6"/>
                  <a:gd name="T56" fmla="*/ 6 w 7"/>
                  <a:gd name="T57" fmla="*/ 5 h 6"/>
                  <a:gd name="T58" fmla="*/ 7 w 7"/>
                  <a:gd name="T59" fmla="*/ 5 h 6"/>
                  <a:gd name="T60" fmla="*/ 6 w 7"/>
                  <a:gd name="T61" fmla="*/ 4 h 6"/>
                  <a:gd name="T62" fmla="*/ 7 w 7"/>
                  <a:gd name="T63" fmla="*/ 4 h 6"/>
                  <a:gd name="T64" fmla="*/ 7 w 7"/>
                  <a:gd name="T65" fmla="*/ 4 h 6"/>
                  <a:gd name="T66" fmla="*/ 7 w 7"/>
                  <a:gd name="T67" fmla="*/ 4 h 6"/>
                  <a:gd name="T68" fmla="*/ 6 w 7"/>
                  <a:gd name="T69" fmla="*/ 3 h 6"/>
                  <a:gd name="T70" fmla="*/ 5 w 7"/>
                  <a:gd name="T7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4" name="Freeform 655">
                <a:extLst>
                  <a:ext uri="{FF2B5EF4-FFF2-40B4-BE49-F238E27FC236}">
                    <a16:creationId xmlns:a16="http://schemas.microsoft.com/office/drawing/2014/main" id="{B5B166FA-E601-4F8F-9641-C34B1DDB6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3027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7 h 11"/>
                  <a:gd name="T4" fmla="*/ 12 w 12"/>
                  <a:gd name="T5" fmla="*/ 7 h 11"/>
                  <a:gd name="T6" fmla="*/ 12 w 12"/>
                  <a:gd name="T7" fmla="*/ 11 h 11"/>
                  <a:gd name="T8" fmla="*/ 12 w 12"/>
                  <a:gd name="T9" fmla="*/ 11 h 11"/>
                  <a:gd name="T10" fmla="*/ 9 w 12"/>
                  <a:gd name="T11" fmla="*/ 11 h 11"/>
                  <a:gd name="T12" fmla="*/ 9 w 12"/>
                  <a:gd name="T13" fmla="*/ 11 h 11"/>
                  <a:gd name="T14" fmla="*/ 9 w 12"/>
                  <a:gd name="T15" fmla="*/ 11 h 11"/>
                  <a:gd name="T16" fmla="*/ 9 w 12"/>
                  <a:gd name="T17" fmla="*/ 11 h 11"/>
                  <a:gd name="T18" fmla="*/ 7 w 12"/>
                  <a:gd name="T19" fmla="*/ 9 h 11"/>
                  <a:gd name="T20" fmla="*/ 7 w 12"/>
                  <a:gd name="T21" fmla="*/ 9 h 11"/>
                  <a:gd name="T22" fmla="*/ 5 w 12"/>
                  <a:gd name="T23" fmla="*/ 9 h 11"/>
                  <a:gd name="T24" fmla="*/ 5 w 12"/>
                  <a:gd name="T25" fmla="*/ 7 h 11"/>
                  <a:gd name="T26" fmla="*/ 5 w 12"/>
                  <a:gd name="T27" fmla="*/ 7 h 11"/>
                  <a:gd name="T28" fmla="*/ 5 w 12"/>
                  <a:gd name="T29" fmla="*/ 7 h 11"/>
                  <a:gd name="T30" fmla="*/ 2 w 12"/>
                  <a:gd name="T31" fmla="*/ 7 h 11"/>
                  <a:gd name="T32" fmla="*/ 2 w 12"/>
                  <a:gd name="T33" fmla="*/ 7 h 11"/>
                  <a:gd name="T34" fmla="*/ 2 w 12"/>
                  <a:gd name="T35" fmla="*/ 7 h 11"/>
                  <a:gd name="T36" fmla="*/ 2 w 12"/>
                  <a:gd name="T37" fmla="*/ 7 h 11"/>
                  <a:gd name="T38" fmla="*/ 2 w 12"/>
                  <a:gd name="T39" fmla="*/ 7 h 11"/>
                  <a:gd name="T40" fmla="*/ 0 w 12"/>
                  <a:gd name="T41" fmla="*/ 2 h 11"/>
                  <a:gd name="T42" fmla="*/ 2 w 12"/>
                  <a:gd name="T43" fmla="*/ 2 h 11"/>
                  <a:gd name="T44" fmla="*/ 5 w 12"/>
                  <a:gd name="T45" fmla="*/ 0 h 11"/>
                  <a:gd name="T46" fmla="*/ 7 w 12"/>
                  <a:gd name="T47" fmla="*/ 0 h 11"/>
                  <a:gd name="T48" fmla="*/ 7 w 12"/>
                  <a:gd name="T49" fmla="*/ 0 h 11"/>
                  <a:gd name="T50" fmla="*/ 9 w 12"/>
                  <a:gd name="T51" fmla="*/ 0 h 11"/>
                  <a:gd name="T52" fmla="*/ 9 w 12"/>
                  <a:gd name="T53" fmla="*/ 0 h 11"/>
                  <a:gd name="T54" fmla="*/ 9 w 12"/>
                  <a:gd name="T55" fmla="*/ 2 h 11"/>
                  <a:gd name="T56" fmla="*/ 9 w 12"/>
                  <a:gd name="T57" fmla="*/ 4 h 11"/>
                  <a:gd name="T58" fmla="*/ 12 w 12"/>
                  <a:gd name="T59" fmla="*/ 4 h 11"/>
                  <a:gd name="T60" fmla="*/ 12 w 12"/>
                  <a:gd name="T6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11">
                    <a:moveTo>
                      <a:pt x="12" y="4"/>
                    </a:moveTo>
                    <a:lnTo>
                      <a:pt x="12" y="7"/>
                    </a:lnTo>
                    <a:lnTo>
                      <a:pt x="12" y="7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5" name="Freeform 656">
                <a:extLst>
                  <a:ext uri="{FF2B5EF4-FFF2-40B4-BE49-F238E27FC236}">
                    <a16:creationId xmlns:a16="http://schemas.microsoft.com/office/drawing/2014/main" id="{BF7D29CF-4C66-4C3B-8895-C3FADCFED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301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6" name="Freeform 657">
                <a:extLst>
                  <a:ext uri="{FF2B5EF4-FFF2-40B4-BE49-F238E27FC236}">
                    <a16:creationId xmlns:a16="http://schemas.microsoft.com/office/drawing/2014/main" id="{6966C46D-9E11-4989-BA45-6C2BE4FB6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3018"/>
                <a:ext cx="13" cy="11"/>
              </a:xfrm>
              <a:custGeom>
                <a:avLst/>
                <a:gdLst>
                  <a:gd name="T0" fmla="*/ 13 w 13"/>
                  <a:gd name="T1" fmla="*/ 7 h 11"/>
                  <a:gd name="T2" fmla="*/ 11 w 13"/>
                  <a:gd name="T3" fmla="*/ 9 h 11"/>
                  <a:gd name="T4" fmla="*/ 9 w 13"/>
                  <a:gd name="T5" fmla="*/ 9 h 11"/>
                  <a:gd name="T6" fmla="*/ 9 w 13"/>
                  <a:gd name="T7" fmla="*/ 9 h 11"/>
                  <a:gd name="T8" fmla="*/ 2 w 13"/>
                  <a:gd name="T9" fmla="*/ 11 h 11"/>
                  <a:gd name="T10" fmla="*/ 2 w 13"/>
                  <a:gd name="T11" fmla="*/ 11 h 11"/>
                  <a:gd name="T12" fmla="*/ 2 w 13"/>
                  <a:gd name="T13" fmla="*/ 9 h 11"/>
                  <a:gd name="T14" fmla="*/ 2 w 13"/>
                  <a:gd name="T15" fmla="*/ 9 h 11"/>
                  <a:gd name="T16" fmla="*/ 2 w 13"/>
                  <a:gd name="T17" fmla="*/ 9 h 11"/>
                  <a:gd name="T18" fmla="*/ 2 w 13"/>
                  <a:gd name="T19" fmla="*/ 9 h 11"/>
                  <a:gd name="T20" fmla="*/ 2 w 13"/>
                  <a:gd name="T21" fmla="*/ 9 h 11"/>
                  <a:gd name="T22" fmla="*/ 0 w 13"/>
                  <a:gd name="T23" fmla="*/ 7 h 11"/>
                  <a:gd name="T24" fmla="*/ 0 w 13"/>
                  <a:gd name="T25" fmla="*/ 4 h 11"/>
                  <a:gd name="T26" fmla="*/ 2 w 13"/>
                  <a:gd name="T27" fmla="*/ 4 h 11"/>
                  <a:gd name="T28" fmla="*/ 4 w 13"/>
                  <a:gd name="T29" fmla="*/ 2 h 11"/>
                  <a:gd name="T30" fmla="*/ 7 w 13"/>
                  <a:gd name="T31" fmla="*/ 2 h 11"/>
                  <a:gd name="T32" fmla="*/ 7 w 13"/>
                  <a:gd name="T33" fmla="*/ 2 h 11"/>
                  <a:gd name="T34" fmla="*/ 9 w 13"/>
                  <a:gd name="T35" fmla="*/ 0 h 11"/>
                  <a:gd name="T36" fmla="*/ 11 w 13"/>
                  <a:gd name="T37" fmla="*/ 2 h 11"/>
                  <a:gd name="T38" fmla="*/ 11 w 13"/>
                  <a:gd name="T39" fmla="*/ 2 h 11"/>
                  <a:gd name="T40" fmla="*/ 11 w 13"/>
                  <a:gd name="T41" fmla="*/ 4 h 11"/>
                  <a:gd name="T42" fmla="*/ 11 w 13"/>
                  <a:gd name="T43" fmla="*/ 4 h 11"/>
                  <a:gd name="T44" fmla="*/ 11 w 13"/>
                  <a:gd name="T45" fmla="*/ 4 h 11"/>
                  <a:gd name="T46" fmla="*/ 13 w 13"/>
                  <a:gd name="T47" fmla="*/ 7 h 11"/>
                  <a:gd name="T48" fmla="*/ 11 w 13"/>
                  <a:gd name="T49" fmla="*/ 7 h 11"/>
                  <a:gd name="T50" fmla="*/ 13 w 13"/>
                  <a:gd name="T51" fmla="*/ 7 h 11"/>
                  <a:gd name="T52" fmla="*/ 13 w 13"/>
                  <a:gd name="T5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1">
                    <a:moveTo>
                      <a:pt x="13" y="7"/>
                    </a:move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7" name="Freeform 658">
                <a:extLst>
                  <a:ext uri="{FF2B5EF4-FFF2-40B4-BE49-F238E27FC236}">
                    <a16:creationId xmlns:a16="http://schemas.microsoft.com/office/drawing/2014/main" id="{4B34551B-3FCE-4241-AC89-F68EF1777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3022"/>
                <a:ext cx="14" cy="9"/>
              </a:xfrm>
              <a:custGeom>
                <a:avLst/>
                <a:gdLst>
                  <a:gd name="T0" fmla="*/ 12 w 14"/>
                  <a:gd name="T1" fmla="*/ 7 h 9"/>
                  <a:gd name="T2" fmla="*/ 0 w 14"/>
                  <a:gd name="T3" fmla="*/ 9 h 9"/>
                  <a:gd name="T4" fmla="*/ 0 w 14"/>
                  <a:gd name="T5" fmla="*/ 5 h 9"/>
                  <a:gd name="T6" fmla="*/ 3 w 14"/>
                  <a:gd name="T7" fmla="*/ 5 h 9"/>
                  <a:gd name="T8" fmla="*/ 5 w 14"/>
                  <a:gd name="T9" fmla="*/ 3 h 9"/>
                  <a:gd name="T10" fmla="*/ 10 w 14"/>
                  <a:gd name="T11" fmla="*/ 3 h 9"/>
                  <a:gd name="T12" fmla="*/ 12 w 14"/>
                  <a:gd name="T13" fmla="*/ 0 h 9"/>
                  <a:gd name="T14" fmla="*/ 12 w 14"/>
                  <a:gd name="T15" fmla="*/ 3 h 9"/>
                  <a:gd name="T16" fmla="*/ 12 w 14"/>
                  <a:gd name="T17" fmla="*/ 3 h 9"/>
                  <a:gd name="T18" fmla="*/ 14 w 14"/>
                  <a:gd name="T19" fmla="*/ 5 h 9"/>
                  <a:gd name="T20" fmla="*/ 14 w 14"/>
                  <a:gd name="T21" fmla="*/ 7 h 9"/>
                  <a:gd name="T22" fmla="*/ 12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2" y="7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8" name="Freeform 659">
                <a:extLst>
                  <a:ext uri="{FF2B5EF4-FFF2-40B4-BE49-F238E27FC236}">
                    <a16:creationId xmlns:a16="http://schemas.microsoft.com/office/drawing/2014/main" id="{F269950E-3DDC-4D38-9DFA-ADBA18891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3022"/>
                <a:ext cx="45" cy="16"/>
              </a:xfrm>
              <a:custGeom>
                <a:avLst/>
                <a:gdLst>
                  <a:gd name="T0" fmla="*/ 16 w 45"/>
                  <a:gd name="T1" fmla="*/ 5 h 16"/>
                  <a:gd name="T2" fmla="*/ 18 w 45"/>
                  <a:gd name="T3" fmla="*/ 7 h 16"/>
                  <a:gd name="T4" fmla="*/ 18 w 45"/>
                  <a:gd name="T5" fmla="*/ 9 h 16"/>
                  <a:gd name="T6" fmla="*/ 21 w 45"/>
                  <a:gd name="T7" fmla="*/ 12 h 16"/>
                  <a:gd name="T8" fmla="*/ 25 w 45"/>
                  <a:gd name="T9" fmla="*/ 9 h 16"/>
                  <a:gd name="T10" fmla="*/ 25 w 45"/>
                  <a:gd name="T11" fmla="*/ 9 h 16"/>
                  <a:gd name="T12" fmla="*/ 30 w 45"/>
                  <a:gd name="T13" fmla="*/ 9 h 16"/>
                  <a:gd name="T14" fmla="*/ 30 w 45"/>
                  <a:gd name="T15" fmla="*/ 9 h 16"/>
                  <a:gd name="T16" fmla="*/ 32 w 45"/>
                  <a:gd name="T17" fmla="*/ 7 h 16"/>
                  <a:gd name="T18" fmla="*/ 34 w 45"/>
                  <a:gd name="T19" fmla="*/ 7 h 16"/>
                  <a:gd name="T20" fmla="*/ 36 w 45"/>
                  <a:gd name="T21" fmla="*/ 5 h 16"/>
                  <a:gd name="T22" fmla="*/ 41 w 45"/>
                  <a:gd name="T23" fmla="*/ 5 h 16"/>
                  <a:gd name="T24" fmla="*/ 41 w 45"/>
                  <a:gd name="T25" fmla="*/ 5 h 16"/>
                  <a:gd name="T26" fmla="*/ 41 w 45"/>
                  <a:gd name="T27" fmla="*/ 7 h 16"/>
                  <a:gd name="T28" fmla="*/ 41 w 45"/>
                  <a:gd name="T29" fmla="*/ 7 h 16"/>
                  <a:gd name="T30" fmla="*/ 43 w 45"/>
                  <a:gd name="T31" fmla="*/ 9 h 16"/>
                  <a:gd name="T32" fmla="*/ 43 w 45"/>
                  <a:gd name="T33" fmla="*/ 9 h 16"/>
                  <a:gd name="T34" fmla="*/ 43 w 45"/>
                  <a:gd name="T35" fmla="*/ 12 h 16"/>
                  <a:gd name="T36" fmla="*/ 41 w 45"/>
                  <a:gd name="T37" fmla="*/ 16 h 16"/>
                  <a:gd name="T38" fmla="*/ 34 w 45"/>
                  <a:gd name="T39" fmla="*/ 16 h 16"/>
                  <a:gd name="T40" fmla="*/ 34 w 45"/>
                  <a:gd name="T41" fmla="*/ 16 h 16"/>
                  <a:gd name="T42" fmla="*/ 32 w 45"/>
                  <a:gd name="T43" fmla="*/ 14 h 16"/>
                  <a:gd name="T44" fmla="*/ 30 w 45"/>
                  <a:gd name="T45" fmla="*/ 12 h 16"/>
                  <a:gd name="T46" fmla="*/ 27 w 45"/>
                  <a:gd name="T47" fmla="*/ 14 h 16"/>
                  <a:gd name="T48" fmla="*/ 30 w 45"/>
                  <a:gd name="T49" fmla="*/ 14 h 16"/>
                  <a:gd name="T50" fmla="*/ 27 w 45"/>
                  <a:gd name="T51" fmla="*/ 16 h 16"/>
                  <a:gd name="T52" fmla="*/ 25 w 45"/>
                  <a:gd name="T53" fmla="*/ 14 h 16"/>
                  <a:gd name="T54" fmla="*/ 25 w 45"/>
                  <a:gd name="T55" fmla="*/ 16 h 16"/>
                  <a:gd name="T56" fmla="*/ 16 w 45"/>
                  <a:gd name="T57" fmla="*/ 14 h 16"/>
                  <a:gd name="T58" fmla="*/ 16 w 45"/>
                  <a:gd name="T59" fmla="*/ 12 h 16"/>
                  <a:gd name="T60" fmla="*/ 16 w 45"/>
                  <a:gd name="T61" fmla="*/ 12 h 16"/>
                  <a:gd name="T62" fmla="*/ 14 w 45"/>
                  <a:gd name="T63" fmla="*/ 12 h 16"/>
                  <a:gd name="T64" fmla="*/ 14 w 45"/>
                  <a:gd name="T65" fmla="*/ 9 h 16"/>
                  <a:gd name="T66" fmla="*/ 14 w 45"/>
                  <a:gd name="T67" fmla="*/ 9 h 16"/>
                  <a:gd name="T68" fmla="*/ 14 w 45"/>
                  <a:gd name="T69" fmla="*/ 9 h 16"/>
                  <a:gd name="T70" fmla="*/ 12 w 45"/>
                  <a:gd name="T71" fmla="*/ 9 h 16"/>
                  <a:gd name="T72" fmla="*/ 14 w 45"/>
                  <a:gd name="T73" fmla="*/ 14 h 16"/>
                  <a:gd name="T74" fmla="*/ 9 w 45"/>
                  <a:gd name="T75" fmla="*/ 16 h 16"/>
                  <a:gd name="T76" fmla="*/ 5 w 45"/>
                  <a:gd name="T77" fmla="*/ 16 h 16"/>
                  <a:gd name="T78" fmla="*/ 3 w 45"/>
                  <a:gd name="T79" fmla="*/ 12 h 16"/>
                  <a:gd name="T80" fmla="*/ 3 w 45"/>
                  <a:gd name="T81" fmla="*/ 7 h 16"/>
                  <a:gd name="T82" fmla="*/ 3 w 45"/>
                  <a:gd name="T83" fmla="*/ 3 h 16"/>
                  <a:gd name="T84" fmla="*/ 9 w 45"/>
                  <a:gd name="T85" fmla="*/ 3 h 16"/>
                  <a:gd name="T86" fmla="*/ 12 w 45"/>
                  <a:gd name="T87" fmla="*/ 0 h 16"/>
                  <a:gd name="T88" fmla="*/ 16 w 45"/>
                  <a:gd name="T89" fmla="*/ 0 h 16"/>
                  <a:gd name="T90" fmla="*/ 16 w 45"/>
                  <a:gd name="T9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16">
                    <a:moveTo>
                      <a:pt x="16" y="5"/>
                    </a:move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39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30" y="14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9" name="Freeform 660">
                <a:extLst>
                  <a:ext uri="{FF2B5EF4-FFF2-40B4-BE49-F238E27FC236}">
                    <a16:creationId xmlns:a16="http://schemas.microsoft.com/office/drawing/2014/main" id="{BFF787E6-EEED-4346-A3BB-57A6A2A5A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3018"/>
                <a:ext cx="9" cy="7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1 h 3"/>
                  <a:gd name="T4" fmla="*/ 0 w 4"/>
                  <a:gd name="T5" fmla="*/ 0 h 3"/>
                  <a:gd name="T6" fmla="*/ 0 w 4"/>
                  <a:gd name="T7" fmla="*/ 0 h 3"/>
                  <a:gd name="T8" fmla="*/ 0 w 4"/>
                  <a:gd name="T9" fmla="*/ 0 h 3"/>
                  <a:gd name="T10" fmla="*/ 0 w 4"/>
                  <a:gd name="T11" fmla="*/ 1 h 3"/>
                  <a:gd name="T12" fmla="*/ 1 w 4"/>
                  <a:gd name="T13" fmla="*/ 2 h 3"/>
                  <a:gd name="T14" fmla="*/ 1 w 4"/>
                  <a:gd name="T15" fmla="*/ 2 h 3"/>
                  <a:gd name="T16" fmla="*/ 1 w 4"/>
                  <a:gd name="T17" fmla="*/ 3 h 3"/>
                  <a:gd name="T18" fmla="*/ 4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0" name="Freeform 661">
                <a:extLst>
                  <a:ext uri="{FF2B5EF4-FFF2-40B4-BE49-F238E27FC236}">
                    <a16:creationId xmlns:a16="http://schemas.microsoft.com/office/drawing/2014/main" id="{AC581964-FC49-43AD-BE22-F8489A67D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3004"/>
                <a:ext cx="14" cy="16"/>
              </a:xfrm>
              <a:custGeom>
                <a:avLst/>
                <a:gdLst>
                  <a:gd name="T0" fmla="*/ 14 w 14"/>
                  <a:gd name="T1" fmla="*/ 9 h 16"/>
                  <a:gd name="T2" fmla="*/ 14 w 14"/>
                  <a:gd name="T3" fmla="*/ 9 h 16"/>
                  <a:gd name="T4" fmla="*/ 14 w 14"/>
                  <a:gd name="T5" fmla="*/ 12 h 16"/>
                  <a:gd name="T6" fmla="*/ 14 w 14"/>
                  <a:gd name="T7" fmla="*/ 12 h 16"/>
                  <a:gd name="T8" fmla="*/ 14 w 14"/>
                  <a:gd name="T9" fmla="*/ 12 h 16"/>
                  <a:gd name="T10" fmla="*/ 14 w 14"/>
                  <a:gd name="T11" fmla="*/ 14 h 16"/>
                  <a:gd name="T12" fmla="*/ 12 w 14"/>
                  <a:gd name="T13" fmla="*/ 14 h 16"/>
                  <a:gd name="T14" fmla="*/ 12 w 14"/>
                  <a:gd name="T15" fmla="*/ 14 h 16"/>
                  <a:gd name="T16" fmla="*/ 9 w 14"/>
                  <a:gd name="T17" fmla="*/ 14 h 16"/>
                  <a:gd name="T18" fmla="*/ 9 w 14"/>
                  <a:gd name="T19" fmla="*/ 14 h 16"/>
                  <a:gd name="T20" fmla="*/ 9 w 14"/>
                  <a:gd name="T21" fmla="*/ 14 h 16"/>
                  <a:gd name="T22" fmla="*/ 9 w 14"/>
                  <a:gd name="T23" fmla="*/ 14 h 16"/>
                  <a:gd name="T24" fmla="*/ 9 w 14"/>
                  <a:gd name="T25" fmla="*/ 14 h 16"/>
                  <a:gd name="T26" fmla="*/ 9 w 14"/>
                  <a:gd name="T27" fmla="*/ 14 h 16"/>
                  <a:gd name="T28" fmla="*/ 7 w 14"/>
                  <a:gd name="T29" fmla="*/ 14 h 16"/>
                  <a:gd name="T30" fmla="*/ 7 w 14"/>
                  <a:gd name="T31" fmla="*/ 14 h 16"/>
                  <a:gd name="T32" fmla="*/ 5 w 14"/>
                  <a:gd name="T33" fmla="*/ 16 h 16"/>
                  <a:gd name="T34" fmla="*/ 5 w 14"/>
                  <a:gd name="T35" fmla="*/ 16 h 16"/>
                  <a:gd name="T36" fmla="*/ 5 w 14"/>
                  <a:gd name="T37" fmla="*/ 16 h 16"/>
                  <a:gd name="T38" fmla="*/ 3 w 14"/>
                  <a:gd name="T39" fmla="*/ 12 h 16"/>
                  <a:gd name="T40" fmla="*/ 3 w 14"/>
                  <a:gd name="T41" fmla="*/ 12 h 16"/>
                  <a:gd name="T42" fmla="*/ 0 w 14"/>
                  <a:gd name="T43" fmla="*/ 7 h 16"/>
                  <a:gd name="T44" fmla="*/ 0 w 14"/>
                  <a:gd name="T45" fmla="*/ 5 h 16"/>
                  <a:gd name="T46" fmla="*/ 0 w 14"/>
                  <a:gd name="T47" fmla="*/ 5 h 16"/>
                  <a:gd name="T48" fmla="*/ 0 w 14"/>
                  <a:gd name="T49" fmla="*/ 3 h 16"/>
                  <a:gd name="T50" fmla="*/ 3 w 14"/>
                  <a:gd name="T51" fmla="*/ 3 h 16"/>
                  <a:gd name="T52" fmla="*/ 5 w 14"/>
                  <a:gd name="T53" fmla="*/ 3 h 16"/>
                  <a:gd name="T54" fmla="*/ 5 w 14"/>
                  <a:gd name="T55" fmla="*/ 3 h 16"/>
                  <a:gd name="T56" fmla="*/ 7 w 14"/>
                  <a:gd name="T57" fmla="*/ 0 h 16"/>
                  <a:gd name="T58" fmla="*/ 9 w 14"/>
                  <a:gd name="T59" fmla="*/ 0 h 16"/>
                  <a:gd name="T60" fmla="*/ 12 w 14"/>
                  <a:gd name="T61" fmla="*/ 7 h 16"/>
                  <a:gd name="T62" fmla="*/ 14 w 14"/>
                  <a:gd name="T6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16">
                    <a:moveTo>
                      <a:pt x="14" y="9"/>
                    </a:moveTo>
                    <a:lnTo>
                      <a:pt x="14" y="9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1" name="Freeform 662">
                <a:extLst>
                  <a:ext uri="{FF2B5EF4-FFF2-40B4-BE49-F238E27FC236}">
                    <a16:creationId xmlns:a16="http://schemas.microsoft.com/office/drawing/2014/main" id="{7697565A-34BA-45AF-9A9E-D58B7C22C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3022"/>
                <a:ext cx="9" cy="12"/>
              </a:xfrm>
              <a:custGeom>
                <a:avLst/>
                <a:gdLst>
                  <a:gd name="T0" fmla="*/ 5 w 9"/>
                  <a:gd name="T1" fmla="*/ 12 h 12"/>
                  <a:gd name="T2" fmla="*/ 5 w 9"/>
                  <a:gd name="T3" fmla="*/ 12 h 12"/>
                  <a:gd name="T4" fmla="*/ 5 w 9"/>
                  <a:gd name="T5" fmla="*/ 9 h 12"/>
                  <a:gd name="T6" fmla="*/ 2 w 9"/>
                  <a:gd name="T7" fmla="*/ 7 h 12"/>
                  <a:gd name="T8" fmla="*/ 2 w 9"/>
                  <a:gd name="T9" fmla="*/ 5 h 12"/>
                  <a:gd name="T10" fmla="*/ 0 w 9"/>
                  <a:gd name="T11" fmla="*/ 3 h 12"/>
                  <a:gd name="T12" fmla="*/ 5 w 9"/>
                  <a:gd name="T13" fmla="*/ 0 h 12"/>
                  <a:gd name="T14" fmla="*/ 7 w 9"/>
                  <a:gd name="T15" fmla="*/ 0 h 12"/>
                  <a:gd name="T16" fmla="*/ 7 w 9"/>
                  <a:gd name="T17" fmla="*/ 5 h 12"/>
                  <a:gd name="T18" fmla="*/ 7 w 9"/>
                  <a:gd name="T19" fmla="*/ 7 h 12"/>
                  <a:gd name="T20" fmla="*/ 7 w 9"/>
                  <a:gd name="T21" fmla="*/ 7 h 12"/>
                  <a:gd name="T22" fmla="*/ 9 w 9"/>
                  <a:gd name="T23" fmla="*/ 7 h 12"/>
                  <a:gd name="T24" fmla="*/ 9 w 9"/>
                  <a:gd name="T25" fmla="*/ 7 h 12"/>
                  <a:gd name="T26" fmla="*/ 9 w 9"/>
                  <a:gd name="T27" fmla="*/ 9 h 12"/>
                  <a:gd name="T28" fmla="*/ 9 w 9"/>
                  <a:gd name="T29" fmla="*/ 9 h 12"/>
                  <a:gd name="T30" fmla="*/ 9 w 9"/>
                  <a:gd name="T31" fmla="*/ 9 h 12"/>
                  <a:gd name="T32" fmla="*/ 9 w 9"/>
                  <a:gd name="T33" fmla="*/ 9 h 12"/>
                  <a:gd name="T34" fmla="*/ 9 w 9"/>
                  <a:gd name="T35" fmla="*/ 9 h 12"/>
                  <a:gd name="T36" fmla="*/ 7 w 9"/>
                  <a:gd name="T37" fmla="*/ 9 h 12"/>
                  <a:gd name="T38" fmla="*/ 7 w 9"/>
                  <a:gd name="T39" fmla="*/ 9 h 12"/>
                  <a:gd name="T40" fmla="*/ 7 w 9"/>
                  <a:gd name="T41" fmla="*/ 9 h 12"/>
                  <a:gd name="T42" fmla="*/ 7 w 9"/>
                  <a:gd name="T43" fmla="*/ 9 h 12"/>
                  <a:gd name="T44" fmla="*/ 7 w 9"/>
                  <a:gd name="T45" fmla="*/ 9 h 12"/>
                  <a:gd name="T46" fmla="*/ 7 w 9"/>
                  <a:gd name="T47" fmla="*/ 9 h 12"/>
                  <a:gd name="T48" fmla="*/ 5 w 9"/>
                  <a:gd name="T49" fmla="*/ 9 h 12"/>
                  <a:gd name="T50" fmla="*/ 5 w 9"/>
                  <a:gd name="T5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" h="12">
                    <a:moveTo>
                      <a:pt x="5" y="12"/>
                    </a:moveTo>
                    <a:lnTo>
                      <a:pt x="5" y="12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2" name="Freeform 663">
                <a:extLst>
                  <a:ext uri="{FF2B5EF4-FFF2-40B4-BE49-F238E27FC236}">
                    <a16:creationId xmlns:a16="http://schemas.microsoft.com/office/drawing/2014/main" id="{C505898F-1B4A-4950-A82B-A2D722552C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6" y="2968"/>
                <a:ext cx="9" cy="16"/>
              </a:xfrm>
              <a:custGeom>
                <a:avLst/>
                <a:gdLst>
                  <a:gd name="T0" fmla="*/ 2 w 4"/>
                  <a:gd name="T1" fmla="*/ 1 h 7"/>
                  <a:gd name="T2" fmla="*/ 2 w 4"/>
                  <a:gd name="T3" fmla="*/ 1 h 7"/>
                  <a:gd name="T4" fmla="*/ 2 w 4"/>
                  <a:gd name="T5" fmla="*/ 0 h 7"/>
                  <a:gd name="T6" fmla="*/ 2 w 4"/>
                  <a:gd name="T7" fmla="*/ 0 h 7"/>
                  <a:gd name="T8" fmla="*/ 2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2 h 7"/>
                  <a:gd name="T16" fmla="*/ 2 w 4"/>
                  <a:gd name="T17" fmla="*/ 1 h 7"/>
                  <a:gd name="T18" fmla="*/ 2 w 4"/>
                  <a:gd name="T19" fmla="*/ 1 h 7"/>
                  <a:gd name="T20" fmla="*/ 0 w 4"/>
                  <a:gd name="T21" fmla="*/ 3 h 7"/>
                  <a:gd name="T22" fmla="*/ 0 w 4"/>
                  <a:gd name="T23" fmla="*/ 3 h 7"/>
                  <a:gd name="T24" fmla="*/ 0 w 4"/>
                  <a:gd name="T25" fmla="*/ 3 h 7"/>
                  <a:gd name="T26" fmla="*/ 0 w 4"/>
                  <a:gd name="T27" fmla="*/ 3 h 7"/>
                  <a:gd name="T28" fmla="*/ 1 w 4"/>
                  <a:gd name="T29" fmla="*/ 3 h 7"/>
                  <a:gd name="T30" fmla="*/ 1 w 4"/>
                  <a:gd name="T31" fmla="*/ 3 h 7"/>
                  <a:gd name="T32" fmla="*/ 1 w 4"/>
                  <a:gd name="T33" fmla="*/ 4 h 7"/>
                  <a:gd name="T34" fmla="*/ 1 w 4"/>
                  <a:gd name="T35" fmla="*/ 4 h 7"/>
                  <a:gd name="T36" fmla="*/ 1 w 4"/>
                  <a:gd name="T37" fmla="*/ 4 h 7"/>
                  <a:gd name="T38" fmla="*/ 1 w 4"/>
                  <a:gd name="T39" fmla="*/ 5 h 7"/>
                  <a:gd name="T40" fmla="*/ 1 w 4"/>
                  <a:gd name="T41" fmla="*/ 5 h 7"/>
                  <a:gd name="T42" fmla="*/ 1 w 4"/>
                  <a:gd name="T43" fmla="*/ 6 h 7"/>
                  <a:gd name="T44" fmla="*/ 0 w 4"/>
                  <a:gd name="T45" fmla="*/ 7 h 7"/>
                  <a:gd name="T46" fmla="*/ 0 w 4"/>
                  <a:gd name="T47" fmla="*/ 7 h 7"/>
                  <a:gd name="T48" fmla="*/ 1 w 4"/>
                  <a:gd name="T49" fmla="*/ 6 h 7"/>
                  <a:gd name="T50" fmla="*/ 3 w 4"/>
                  <a:gd name="T51" fmla="*/ 5 h 7"/>
                  <a:gd name="T52" fmla="*/ 4 w 4"/>
                  <a:gd name="T53" fmla="*/ 5 h 7"/>
                  <a:gd name="T54" fmla="*/ 4 w 4"/>
                  <a:gd name="T55" fmla="*/ 5 h 7"/>
                  <a:gd name="T56" fmla="*/ 4 w 4"/>
                  <a:gd name="T57" fmla="*/ 5 h 7"/>
                  <a:gd name="T58" fmla="*/ 4 w 4"/>
                  <a:gd name="T59" fmla="*/ 5 h 7"/>
                  <a:gd name="T60" fmla="*/ 4 w 4"/>
                  <a:gd name="T61" fmla="*/ 5 h 7"/>
                  <a:gd name="T62" fmla="*/ 4 w 4"/>
                  <a:gd name="T63" fmla="*/ 5 h 7"/>
                  <a:gd name="T64" fmla="*/ 4 w 4"/>
                  <a:gd name="T65" fmla="*/ 4 h 7"/>
                  <a:gd name="T66" fmla="*/ 4 w 4"/>
                  <a:gd name="T67" fmla="*/ 4 h 7"/>
                  <a:gd name="T68" fmla="*/ 4 w 4"/>
                  <a:gd name="T69" fmla="*/ 4 h 7"/>
                  <a:gd name="T70" fmla="*/ 4 w 4"/>
                  <a:gd name="T71" fmla="*/ 4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2 h 7"/>
                  <a:gd name="T78" fmla="*/ 3 w 4"/>
                  <a:gd name="T79" fmla="*/ 2 h 7"/>
                  <a:gd name="T80" fmla="*/ 3 w 4"/>
                  <a:gd name="T81" fmla="*/ 2 h 7"/>
                  <a:gd name="T82" fmla="*/ 2 w 4"/>
                  <a:gd name="T83" fmla="*/ 2 h 7"/>
                  <a:gd name="T84" fmla="*/ 2 w 4"/>
                  <a:gd name="T8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3" name="Freeform 664">
                <a:extLst>
                  <a:ext uri="{FF2B5EF4-FFF2-40B4-BE49-F238E27FC236}">
                    <a16:creationId xmlns:a16="http://schemas.microsoft.com/office/drawing/2014/main" id="{8CD99841-DDA8-4A3A-B292-D20635FB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916"/>
                <a:ext cx="23" cy="14"/>
              </a:xfrm>
              <a:custGeom>
                <a:avLst/>
                <a:gdLst>
                  <a:gd name="T0" fmla="*/ 6 w 10"/>
                  <a:gd name="T1" fmla="*/ 5 h 6"/>
                  <a:gd name="T2" fmla="*/ 6 w 10"/>
                  <a:gd name="T3" fmla="*/ 5 h 6"/>
                  <a:gd name="T4" fmla="*/ 6 w 10"/>
                  <a:gd name="T5" fmla="*/ 5 h 6"/>
                  <a:gd name="T6" fmla="*/ 7 w 10"/>
                  <a:gd name="T7" fmla="*/ 5 h 6"/>
                  <a:gd name="T8" fmla="*/ 7 w 10"/>
                  <a:gd name="T9" fmla="*/ 5 h 6"/>
                  <a:gd name="T10" fmla="*/ 7 w 10"/>
                  <a:gd name="T11" fmla="*/ 5 h 6"/>
                  <a:gd name="T12" fmla="*/ 7 w 10"/>
                  <a:gd name="T13" fmla="*/ 5 h 6"/>
                  <a:gd name="T14" fmla="*/ 7 w 10"/>
                  <a:gd name="T15" fmla="*/ 5 h 6"/>
                  <a:gd name="T16" fmla="*/ 7 w 10"/>
                  <a:gd name="T17" fmla="*/ 5 h 6"/>
                  <a:gd name="T18" fmla="*/ 10 w 10"/>
                  <a:gd name="T19" fmla="*/ 4 h 6"/>
                  <a:gd name="T20" fmla="*/ 10 w 10"/>
                  <a:gd name="T21" fmla="*/ 4 h 6"/>
                  <a:gd name="T22" fmla="*/ 9 w 10"/>
                  <a:gd name="T23" fmla="*/ 2 h 6"/>
                  <a:gd name="T24" fmla="*/ 9 w 10"/>
                  <a:gd name="T25" fmla="*/ 1 h 6"/>
                  <a:gd name="T26" fmla="*/ 9 w 10"/>
                  <a:gd name="T27" fmla="*/ 1 h 6"/>
                  <a:gd name="T28" fmla="*/ 9 w 10"/>
                  <a:gd name="T29" fmla="*/ 1 h 6"/>
                  <a:gd name="T30" fmla="*/ 9 w 10"/>
                  <a:gd name="T31" fmla="*/ 1 h 6"/>
                  <a:gd name="T32" fmla="*/ 9 w 10"/>
                  <a:gd name="T33" fmla="*/ 0 h 6"/>
                  <a:gd name="T34" fmla="*/ 8 w 10"/>
                  <a:gd name="T35" fmla="*/ 1 h 6"/>
                  <a:gd name="T36" fmla="*/ 8 w 10"/>
                  <a:gd name="T37" fmla="*/ 1 h 6"/>
                  <a:gd name="T38" fmla="*/ 6 w 10"/>
                  <a:gd name="T39" fmla="*/ 1 h 6"/>
                  <a:gd name="T40" fmla="*/ 5 w 10"/>
                  <a:gd name="T41" fmla="*/ 1 h 6"/>
                  <a:gd name="T42" fmla="*/ 5 w 10"/>
                  <a:gd name="T43" fmla="*/ 1 h 6"/>
                  <a:gd name="T44" fmla="*/ 5 w 10"/>
                  <a:gd name="T45" fmla="*/ 1 h 6"/>
                  <a:gd name="T46" fmla="*/ 4 w 10"/>
                  <a:gd name="T47" fmla="*/ 2 h 6"/>
                  <a:gd name="T48" fmla="*/ 3 w 10"/>
                  <a:gd name="T49" fmla="*/ 2 h 6"/>
                  <a:gd name="T50" fmla="*/ 3 w 10"/>
                  <a:gd name="T51" fmla="*/ 2 h 6"/>
                  <a:gd name="T52" fmla="*/ 2 w 10"/>
                  <a:gd name="T53" fmla="*/ 3 h 6"/>
                  <a:gd name="T54" fmla="*/ 1 w 10"/>
                  <a:gd name="T55" fmla="*/ 3 h 6"/>
                  <a:gd name="T56" fmla="*/ 1 w 10"/>
                  <a:gd name="T57" fmla="*/ 3 h 6"/>
                  <a:gd name="T58" fmla="*/ 0 w 10"/>
                  <a:gd name="T59" fmla="*/ 4 h 6"/>
                  <a:gd name="T60" fmla="*/ 0 w 10"/>
                  <a:gd name="T61" fmla="*/ 5 h 6"/>
                  <a:gd name="T62" fmla="*/ 0 w 10"/>
                  <a:gd name="T63" fmla="*/ 5 h 6"/>
                  <a:gd name="T64" fmla="*/ 4 w 10"/>
                  <a:gd name="T65" fmla="*/ 6 h 6"/>
                  <a:gd name="T66" fmla="*/ 4 w 10"/>
                  <a:gd name="T67" fmla="*/ 6 h 6"/>
                  <a:gd name="T68" fmla="*/ 6 w 10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4" name="Freeform 665">
                <a:extLst>
                  <a:ext uri="{FF2B5EF4-FFF2-40B4-BE49-F238E27FC236}">
                    <a16:creationId xmlns:a16="http://schemas.microsoft.com/office/drawing/2014/main" id="{65E822B7-0A9C-4406-B356-29FD74B5F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910"/>
                <a:ext cx="36" cy="33"/>
              </a:xfrm>
              <a:custGeom>
                <a:avLst/>
                <a:gdLst>
                  <a:gd name="T0" fmla="*/ 34 w 36"/>
                  <a:gd name="T1" fmla="*/ 20 h 33"/>
                  <a:gd name="T2" fmla="*/ 34 w 36"/>
                  <a:gd name="T3" fmla="*/ 20 h 33"/>
                  <a:gd name="T4" fmla="*/ 36 w 36"/>
                  <a:gd name="T5" fmla="*/ 22 h 33"/>
                  <a:gd name="T6" fmla="*/ 34 w 36"/>
                  <a:gd name="T7" fmla="*/ 24 h 33"/>
                  <a:gd name="T8" fmla="*/ 30 w 36"/>
                  <a:gd name="T9" fmla="*/ 24 h 33"/>
                  <a:gd name="T10" fmla="*/ 27 w 36"/>
                  <a:gd name="T11" fmla="*/ 27 h 33"/>
                  <a:gd name="T12" fmla="*/ 23 w 36"/>
                  <a:gd name="T13" fmla="*/ 27 h 33"/>
                  <a:gd name="T14" fmla="*/ 21 w 36"/>
                  <a:gd name="T15" fmla="*/ 24 h 33"/>
                  <a:gd name="T16" fmla="*/ 18 w 36"/>
                  <a:gd name="T17" fmla="*/ 22 h 33"/>
                  <a:gd name="T18" fmla="*/ 16 w 36"/>
                  <a:gd name="T19" fmla="*/ 20 h 33"/>
                  <a:gd name="T20" fmla="*/ 16 w 36"/>
                  <a:gd name="T21" fmla="*/ 18 h 33"/>
                  <a:gd name="T22" fmla="*/ 14 w 36"/>
                  <a:gd name="T23" fmla="*/ 15 h 33"/>
                  <a:gd name="T24" fmla="*/ 14 w 36"/>
                  <a:gd name="T25" fmla="*/ 13 h 33"/>
                  <a:gd name="T26" fmla="*/ 14 w 36"/>
                  <a:gd name="T27" fmla="*/ 11 h 33"/>
                  <a:gd name="T28" fmla="*/ 12 w 36"/>
                  <a:gd name="T29" fmla="*/ 13 h 33"/>
                  <a:gd name="T30" fmla="*/ 16 w 36"/>
                  <a:gd name="T31" fmla="*/ 18 h 33"/>
                  <a:gd name="T32" fmla="*/ 16 w 36"/>
                  <a:gd name="T33" fmla="*/ 20 h 33"/>
                  <a:gd name="T34" fmla="*/ 16 w 36"/>
                  <a:gd name="T35" fmla="*/ 22 h 33"/>
                  <a:gd name="T36" fmla="*/ 18 w 36"/>
                  <a:gd name="T37" fmla="*/ 22 h 33"/>
                  <a:gd name="T38" fmla="*/ 18 w 36"/>
                  <a:gd name="T39" fmla="*/ 24 h 33"/>
                  <a:gd name="T40" fmla="*/ 23 w 36"/>
                  <a:gd name="T41" fmla="*/ 29 h 33"/>
                  <a:gd name="T42" fmla="*/ 21 w 36"/>
                  <a:gd name="T43" fmla="*/ 31 h 33"/>
                  <a:gd name="T44" fmla="*/ 18 w 36"/>
                  <a:gd name="T45" fmla="*/ 31 h 33"/>
                  <a:gd name="T46" fmla="*/ 16 w 36"/>
                  <a:gd name="T47" fmla="*/ 29 h 33"/>
                  <a:gd name="T48" fmla="*/ 14 w 36"/>
                  <a:gd name="T49" fmla="*/ 24 h 33"/>
                  <a:gd name="T50" fmla="*/ 7 w 36"/>
                  <a:gd name="T51" fmla="*/ 18 h 33"/>
                  <a:gd name="T52" fmla="*/ 7 w 36"/>
                  <a:gd name="T53" fmla="*/ 18 h 33"/>
                  <a:gd name="T54" fmla="*/ 3 w 36"/>
                  <a:gd name="T55" fmla="*/ 11 h 33"/>
                  <a:gd name="T56" fmla="*/ 5 w 36"/>
                  <a:gd name="T57" fmla="*/ 4 h 33"/>
                  <a:gd name="T58" fmla="*/ 7 w 36"/>
                  <a:gd name="T59" fmla="*/ 4 h 33"/>
                  <a:gd name="T60" fmla="*/ 7 w 36"/>
                  <a:gd name="T61" fmla="*/ 4 h 33"/>
                  <a:gd name="T62" fmla="*/ 9 w 36"/>
                  <a:gd name="T63" fmla="*/ 4 h 33"/>
                  <a:gd name="T64" fmla="*/ 14 w 36"/>
                  <a:gd name="T65" fmla="*/ 2 h 33"/>
                  <a:gd name="T66" fmla="*/ 16 w 36"/>
                  <a:gd name="T67" fmla="*/ 2 h 33"/>
                  <a:gd name="T68" fmla="*/ 16 w 36"/>
                  <a:gd name="T69" fmla="*/ 0 h 33"/>
                  <a:gd name="T70" fmla="*/ 18 w 36"/>
                  <a:gd name="T71" fmla="*/ 0 h 33"/>
                  <a:gd name="T72" fmla="*/ 21 w 36"/>
                  <a:gd name="T73" fmla="*/ 0 h 33"/>
                  <a:gd name="T74" fmla="*/ 23 w 36"/>
                  <a:gd name="T75" fmla="*/ 2 h 33"/>
                  <a:gd name="T76" fmla="*/ 23 w 36"/>
                  <a:gd name="T77" fmla="*/ 4 h 33"/>
                  <a:gd name="T78" fmla="*/ 27 w 36"/>
                  <a:gd name="T79" fmla="*/ 9 h 33"/>
                  <a:gd name="T80" fmla="*/ 27 w 36"/>
                  <a:gd name="T81" fmla="*/ 11 h 33"/>
                  <a:gd name="T82" fmla="*/ 30 w 36"/>
                  <a:gd name="T83" fmla="*/ 13 h 33"/>
                  <a:gd name="T84" fmla="*/ 32 w 36"/>
                  <a:gd name="T85" fmla="*/ 15 h 33"/>
                  <a:gd name="T86" fmla="*/ 32 w 36"/>
                  <a:gd name="T87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" h="33">
                    <a:moveTo>
                      <a:pt x="32" y="18"/>
                    </a:move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5" y="29"/>
                    </a:lnTo>
                    <a:lnTo>
                      <a:pt x="23" y="27"/>
                    </a:lnTo>
                    <a:lnTo>
                      <a:pt x="23" y="24"/>
                    </a:lnTo>
                    <a:lnTo>
                      <a:pt x="21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4" y="24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3" y="11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8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5" name="Freeform 666">
                <a:extLst>
                  <a:ext uri="{FF2B5EF4-FFF2-40B4-BE49-F238E27FC236}">
                    <a16:creationId xmlns:a16="http://schemas.microsoft.com/office/drawing/2014/main" id="{9D25563F-6CF8-41E4-B92D-E1775D2C9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934"/>
                <a:ext cx="20" cy="16"/>
              </a:xfrm>
              <a:custGeom>
                <a:avLst/>
                <a:gdLst>
                  <a:gd name="T0" fmla="*/ 18 w 20"/>
                  <a:gd name="T1" fmla="*/ 3 h 16"/>
                  <a:gd name="T2" fmla="*/ 18 w 20"/>
                  <a:gd name="T3" fmla="*/ 3 h 16"/>
                  <a:gd name="T4" fmla="*/ 18 w 20"/>
                  <a:gd name="T5" fmla="*/ 5 h 16"/>
                  <a:gd name="T6" fmla="*/ 20 w 20"/>
                  <a:gd name="T7" fmla="*/ 5 h 16"/>
                  <a:gd name="T8" fmla="*/ 20 w 20"/>
                  <a:gd name="T9" fmla="*/ 5 h 16"/>
                  <a:gd name="T10" fmla="*/ 20 w 20"/>
                  <a:gd name="T11" fmla="*/ 7 h 16"/>
                  <a:gd name="T12" fmla="*/ 20 w 20"/>
                  <a:gd name="T13" fmla="*/ 7 h 16"/>
                  <a:gd name="T14" fmla="*/ 18 w 20"/>
                  <a:gd name="T15" fmla="*/ 7 h 16"/>
                  <a:gd name="T16" fmla="*/ 18 w 20"/>
                  <a:gd name="T17" fmla="*/ 9 h 16"/>
                  <a:gd name="T18" fmla="*/ 15 w 20"/>
                  <a:gd name="T19" fmla="*/ 9 h 16"/>
                  <a:gd name="T20" fmla="*/ 13 w 20"/>
                  <a:gd name="T21" fmla="*/ 9 h 16"/>
                  <a:gd name="T22" fmla="*/ 11 w 20"/>
                  <a:gd name="T23" fmla="*/ 12 h 16"/>
                  <a:gd name="T24" fmla="*/ 11 w 20"/>
                  <a:gd name="T25" fmla="*/ 12 h 16"/>
                  <a:gd name="T26" fmla="*/ 11 w 20"/>
                  <a:gd name="T27" fmla="*/ 12 h 16"/>
                  <a:gd name="T28" fmla="*/ 9 w 20"/>
                  <a:gd name="T29" fmla="*/ 14 h 16"/>
                  <a:gd name="T30" fmla="*/ 9 w 20"/>
                  <a:gd name="T31" fmla="*/ 14 h 16"/>
                  <a:gd name="T32" fmla="*/ 6 w 20"/>
                  <a:gd name="T33" fmla="*/ 14 h 16"/>
                  <a:gd name="T34" fmla="*/ 6 w 20"/>
                  <a:gd name="T35" fmla="*/ 16 h 16"/>
                  <a:gd name="T36" fmla="*/ 6 w 20"/>
                  <a:gd name="T37" fmla="*/ 16 h 16"/>
                  <a:gd name="T38" fmla="*/ 6 w 20"/>
                  <a:gd name="T39" fmla="*/ 16 h 16"/>
                  <a:gd name="T40" fmla="*/ 4 w 20"/>
                  <a:gd name="T41" fmla="*/ 16 h 16"/>
                  <a:gd name="T42" fmla="*/ 2 w 20"/>
                  <a:gd name="T43" fmla="*/ 14 h 16"/>
                  <a:gd name="T44" fmla="*/ 2 w 20"/>
                  <a:gd name="T45" fmla="*/ 14 h 16"/>
                  <a:gd name="T46" fmla="*/ 0 w 20"/>
                  <a:gd name="T47" fmla="*/ 9 h 16"/>
                  <a:gd name="T48" fmla="*/ 0 w 20"/>
                  <a:gd name="T49" fmla="*/ 9 h 16"/>
                  <a:gd name="T50" fmla="*/ 0 w 20"/>
                  <a:gd name="T51" fmla="*/ 9 h 16"/>
                  <a:gd name="T52" fmla="*/ 2 w 20"/>
                  <a:gd name="T53" fmla="*/ 7 h 16"/>
                  <a:gd name="T54" fmla="*/ 2 w 20"/>
                  <a:gd name="T55" fmla="*/ 7 h 16"/>
                  <a:gd name="T56" fmla="*/ 4 w 20"/>
                  <a:gd name="T57" fmla="*/ 5 h 16"/>
                  <a:gd name="T58" fmla="*/ 4 w 20"/>
                  <a:gd name="T59" fmla="*/ 5 h 16"/>
                  <a:gd name="T60" fmla="*/ 6 w 20"/>
                  <a:gd name="T61" fmla="*/ 3 h 16"/>
                  <a:gd name="T62" fmla="*/ 9 w 20"/>
                  <a:gd name="T63" fmla="*/ 3 h 16"/>
                  <a:gd name="T64" fmla="*/ 9 w 20"/>
                  <a:gd name="T65" fmla="*/ 3 h 16"/>
                  <a:gd name="T66" fmla="*/ 11 w 20"/>
                  <a:gd name="T67" fmla="*/ 3 h 16"/>
                  <a:gd name="T68" fmla="*/ 13 w 20"/>
                  <a:gd name="T69" fmla="*/ 0 h 16"/>
                  <a:gd name="T70" fmla="*/ 13 w 20"/>
                  <a:gd name="T71" fmla="*/ 0 h 16"/>
                  <a:gd name="T72" fmla="*/ 13 w 20"/>
                  <a:gd name="T73" fmla="*/ 0 h 16"/>
                  <a:gd name="T74" fmla="*/ 15 w 20"/>
                  <a:gd name="T75" fmla="*/ 0 h 16"/>
                  <a:gd name="T76" fmla="*/ 15 w 20"/>
                  <a:gd name="T77" fmla="*/ 0 h 16"/>
                  <a:gd name="T78" fmla="*/ 15 w 20"/>
                  <a:gd name="T79" fmla="*/ 0 h 16"/>
                  <a:gd name="T80" fmla="*/ 18 w 20"/>
                  <a:gd name="T8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16">
                    <a:moveTo>
                      <a:pt x="18" y="3"/>
                    </a:moveTo>
                    <a:lnTo>
                      <a:pt x="18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6" name="Freeform 667">
                <a:extLst>
                  <a:ext uri="{FF2B5EF4-FFF2-40B4-BE49-F238E27FC236}">
                    <a16:creationId xmlns:a16="http://schemas.microsoft.com/office/drawing/2014/main" id="{D63DC0E8-C2B7-4E54-AF76-C426A68F5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968"/>
                <a:ext cx="18" cy="21"/>
              </a:xfrm>
              <a:custGeom>
                <a:avLst/>
                <a:gdLst>
                  <a:gd name="T0" fmla="*/ 6 w 8"/>
                  <a:gd name="T1" fmla="*/ 9 h 9"/>
                  <a:gd name="T2" fmla="*/ 6 w 8"/>
                  <a:gd name="T3" fmla="*/ 9 h 9"/>
                  <a:gd name="T4" fmla="*/ 7 w 8"/>
                  <a:gd name="T5" fmla="*/ 9 h 9"/>
                  <a:gd name="T6" fmla="*/ 7 w 8"/>
                  <a:gd name="T7" fmla="*/ 8 h 9"/>
                  <a:gd name="T8" fmla="*/ 8 w 8"/>
                  <a:gd name="T9" fmla="*/ 8 h 9"/>
                  <a:gd name="T10" fmla="*/ 8 w 8"/>
                  <a:gd name="T11" fmla="*/ 8 h 9"/>
                  <a:gd name="T12" fmla="*/ 8 w 8"/>
                  <a:gd name="T13" fmla="*/ 8 h 9"/>
                  <a:gd name="T14" fmla="*/ 3 w 8"/>
                  <a:gd name="T15" fmla="*/ 0 h 9"/>
                  <a:gd name="T16" fmla="*/ 3 w 8"/>
                  <a:gd name="T17" fmla="*/ 0 h 9"/>
                  <a:gd name="T18" fmla="*/ 0 w 8"/>
                  <a:gd name="T19" fmla="*/ 2 h 9"/>
                  <a:gd name="T20" fmla="*/ 0 w 8"/>
                  <a:gd name="T21" fmla="*/ 2 h 9"/>
                  <a:gd name="T22" fmla="*/ 0 w 8"/>
                  <a:gd name="T23" fmla="*/ 2 h 9"/>
                  <a:gd name="T24" fmla="*/ 0 w 8"/>
                  <a:gd name="T25" fmla="*/ 2 h 9"/>
                  <a:gd name="T26" fmla="*/ 1 w 8"/>
                  <a:gd name="T27" fmla="*/ 2 h 9"/>
                  <a:gd name="T28" fmla="*/ 1 w 8"/>
                  <a:gd name="T29" fmla="*/ 3 h 9"/>
                  <a:gd name="T30" fmla="*/ 1 w 8"/>
                  <a:gd name="T31" fmla="*/ 4 h 9"/>
                  <a:gd name="T32" fmla="*/ 2 w 8"/>
                  <a:gd name="T33" fmla="*/ 5 h 9"/>
                  <a:gd name="T34" fmla="*/ 2 w 8"/>
                  <a:gd name="T35" fmla="*/ 5 h 9"/>
                  <a:gd name="T36" fmla="*/ 2 w 8"/>
                  <a:gd name="T37" fmla="*/ 5 h 9"/>
                  <a:gd name="T38" fmla="*/ 3 w 8"/>
                  <a:gd name="T39" fmla="*/ 6 h 9"/>
                  <a:gd name="T40" fmla="*/ 3 w 8"/>
                  <a:gd name="T41" fmla="*/ 6 h 9"/>
                  <a:gd name="T42" fmla="*/ 3 w 8"/>
                  <a:gd name="T43" fmla="*/ 7 h 9"/>
                  <a:gd name="T44" fmla="*/ 4 w 8"/>
                  <a:gd name="T45" fmla="*/ 7 h 9"/>
                  <a:gd name="T46" fmla="*/ 4 w 8"/>
                  <a:gd name="T47" fmla="*/ 8 h 9"/>
                  <a:gd name="T48" fmla="*/ 4 w 8"/>
                  <a:gd name="T49" fmla="*/ 8 h 9"/>
                  <a:gd name="T50" fmla="*/ 5 w 8"/>
                  <a:gd name="T51" fmla="*/ 9 h 9"/>
                  <a:gd name="T52" fmla="*/ 6 w 8"/>
                  <a:gd name="T5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9">
                    <a:moveTo>
                      <a:pt x="6" y="9"/>
                    </a:move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7" name="Freeform 668">
                <a:extLst>
                  <a:ext uri="{FF2B5EF4-FFF2-40B4-BE49-F238E27FC236}">
                    <a16:creationId xmlns:a16="http://schemas.microsoft.com/office/drawing/2014/main" id="{B2295377-F43A-4560-BD09-6BEEB2E5C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907"/>
                <a:ext cx="29" cy="18"/>
              </a:xfrm>
              <a:custGeom>
                <a:avLst/>
                <a:gdLst>
                  <a:gd name="T0" fmla="*/ 27 w 29"/>
                  <a:gd name="T1" fmla="*/ 0 h 18"/>
                  <a:gd name="T2" fmla="*/ 29 w 29"/>
                  <a:gd name="T3" fmla="*/ 5 h 18"/>
                  <a:gd name="T4" fmla="*/ 29 w 29"/>
                  <a:gd name="T5" fmla="*/ 5 h 18"/>
                  <a:gd name="T6" fmla="*/ 29 w 29"/>
                  <a:gd name="T7" fmla="*/ 9 h 18"/>
                  <a:gd name="T8" fmla="*/ 27 w 29"/>
                  <a:gd name="T9" fmla="*/ 9 h 18"/>
                  <a:gd name="T10" fmla="*/ 27 w 29"/>
                  <a:gd name="T11" fmla="*/ 9 h 18"/>
                  <a:gd name="T12" fmla="*/ 20 w 29"/>
                  <a:gd name="T13" fmla="*/ 12 h 18"/>
                  <a:gd name="T14" fmla="*/ 18 w 29"/>
                  <a:gd name="T15" fmla="*/ 12 h 18"/>
                  <a:gd name="T16" fmla="*/ 18 w 29"/>
                  <a:gd name="T17" fmla="*/ 12 h 18"/>
                  <a:gd name="T18" fmla="*/ 18 w 29"/>
                  <a:gd name="T19" fmla="*/ 14 h 18"/>
                  <a:gd name="T20" fmla="*/ 16 w 29"/>
                  <a:gd name="T21" fmla="*/ 14 h 18"/>
                  <a:gd name="T22" fmla="*/ 16 w 29"/>
                  <a:gd name="T23" fmla="*/ 14 h 18"/>
                  <a:gd name="T24" fmla="*/ 16 w 29"/>
                  <a:gd name="T25" fmla="*/ 14 h 18"/>
                  <a:gd name="T26" fmla="*/ 13 w 29"/>
                  <a:gd name="T27" fmla="*/ 14 h 18"/>
                  <a:gd name="T28" fmla="*/ 11 w 29"/>
                  <a:gd name="T29" fmla="*/ 14 h 18"/>
                  <a:gd name="T30" fmla="*/ 11 w 29"/>
                  <a:gd name="T31" fmla="*/ 14 h 18"/>
                  <a:gd name="T32" fmla="*/ 11 w 29"/>
                  <a:gd name="T33" fmla="*/ 14 h 18"/>
                  <a:gd name="T34" fmla="*/ 9 w 29"/>
                  <a:gd name="T35" fmla="*/ 16 h 18"/>
                  <a:gd name="T36" fmla="*/ 7 w 29"/>
                  <a:gd name="T37" fmla="*/ 16 h 18"/>
                  <a:gd name="T38" fmla="*/ 7 w 29"/>
                  <a:gd name="T39" fmla="*/ 16 h 18"/>
                  <a:gd name="T40" fmla="*/ 7 w 29"/>
                  <a:gd name="T41" fmla="*/ 16 h 18"/>
                  <a:gd name="T42" fmla="*/ 4 w 29"/>
                  <a:gd name="T43" fmla="*/ 18 h 18"/>
                  <a:gd name="T44" fmla="*/ 2 w 29"/>
                  <a:gd name="T45" fmla="*/ 16 h 18"/>
                  <a:gd name="T46" fmla="*/ 2 w 29"/>
                  <a:gd name="T47" fmla="*/ 14 h 18"/>
                  <a:gd name="T48" fmla="*/ 0 w 29"/>
                  <a:gd name="T49" fmla="*/ 12 h 18"/>
                  <a:gd name="T50" fmla="*/ 0 w 29"/>
                  <a:gd name="T51" fmla="*/ 9 h 18"/>
                  <a:gd name="T52" fmla="*/ 0 w 29"/>
                  <a:gd name="T53" fmla="*/ 9 h 18"/>
                  <a:gd name="T54" fmla="*/ 4 w 29"/>
                  <a:gd name="T55" fmla="*/ 7 h 18"/>
                  <a:gd name="T56" fmla="*/ 9 w 29"/>
                  <a:gd name="T57" fmla="*/ 7 h 18"/>
                  <a:gd name="T58" fmla="*/ 11 w 29"/>
                  <a:gd name="T59" fmla="*/ 5 h 18"/>
                  <a:gd name="T60" fmla="*/ 13 w 29"/>
                  <a:gd name="T61" fmla="*/ 5 h 18"/>
                  <a:gd name="T62" fmla="*/ 13 w 29"/>
                  <a:gd name="T63" fmla="*/ 5 h 18"/>
                  <a:gd name="T64" fmla="*/ 16 w 29"/>
                  <a:gd name="T65" fmla="*/ 5 h 18"/>
                  <a:gd name="T66" fmla="*/ 16 w 29"/>
                  <a:gd name="T67" fmla="*/ 3 h 18"/>
                  <a:gd name="T68" fmla="*/ 16 w 29"/>
                  <a:gd name="T69" fmla="*/ 3 h 18"/>
                  <a:gd name="T70" fmla="*/ 18 w 29"/>
                  <a:gd name="T71" fmla="*/ 3 h 18"/>
                  <a:gd name="T72" fmla="*/ 25 w 29"/>
                  <a:gd name="T73" fmla="*/ 3 h 18"/>
                  <a:gd name="T74" fmla="*/ 27 w 29"/>
                  <a:gd name="T75" fmla="*/ 0 h 18"/>
                  <a:gd name="T76" fmla="*/ 27 w 29"/>
                  <a:gd name="T7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8">
                    <a:moveTo>
                      <a:pt x="27" y="0"/>
                    </a:moveTo>
                    <a:lnTo>
                      <a:pt x="29" y="5"/>
                    </a:lnTo>
                    <a:lnTo>
                      <a:pt x="29" y="5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5" y="3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8" name="Freeform 669">
                <a:extLst>
                  <a:ext uri="{FF2B5EF4-FFF2-40B4-BE49-F238E27FC236}">
                    <a16:creationId xmlns:a16="http://schemas.microsoft.com/office/drawing/2014/main" id="{7883EDD6-29FF-4D6F-B823-1C9CB1129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955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9" name="Freeform 670">
                <a:extLst>
                  <a:ext uri="{FF2B5EF4-FFF2-40B4-BE49-F238E27FC236}">
                    <a16:creationId xmlns:a16="http://schemas.microsoft.com/office/drawing/2014/main" id="{B16E5693-8867-410A-B92F-220859F7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34"/>
                <a:ext cx="16" cy="21"/>
              </a:xfrm>
              <a:custGeom>
                <a:avLst/>
                <a:gdLst>
                  <a:gd name="T0" fmla="*/ 6 w 7"/>
                  <a:gd name="T1" fmla="*/ 6 h 9"/>
                  <a:gd name="T2" fmla="*/ 6 w 7"/>
                  <a:gd name="T3" fmla="*/ 6 h 9"/>
                  <a:gd name="T4" fmla="*/ 5 w 7"/>
                  <a:gd name="T5" fmla="*/ 5 h 9"/>
                  <a:gd name="T6" fmla="*/ 4 w 7"/>
                  <a:gd name="T7" fmla="*/ 4 h 9"/>
                  <a:gd name="T8" fmla="*/ 4 w 7"/>
                  <a:gd name="T9" fmla="*/ 4 h 9"/>
                  <a:gd name="T10" fmla="*/ 3 w 7"/>
                  <a:gd name="T11" fmla="*/ 3 h 9"/>
                  <a:gd name="T12" fmla="*/ 3 w 7"/>
                  <a:gd name="T13" fmla="*/ 2 h 9"/>
                  <a:gd name="T14" fmla="*/ 2 w 7"/>
                  <a:gd name="T15" fmla="*/ 1 h 9"/>
                  <a:gd name="T16" fmla="*/ 1 w 7"/>
                  <a:gd name="T17" fmla="*/ 0 h 9"/>
                  <a:gd name="T18" fmla="*/ 1 w 7"/>
                  <a:gd name="T19" fmla="*/ 0 h 9"/>
                  <a:gd name="T20" fmla="*/ 1 w 7"/>
                  <a:gd name="T21" fmla="*/ 0 h 9"/>
                  <a:gd name="T22" fmla="*/ 0 w 7"/>
                  <a:gd name="T23" fmla="*/ 1 h 9"/>
                  <a:gd name="T24" fmla="*/ 0 w 7"/>
                  <a:gd name="T25" fmla="*/ 1 h 9"/>
                  <a:gd name="T26" fmla="*/ 1 w 7"/>
                  <a:gd name="T27" fmla="*/ 9 h 9"/>
                  <a:gd name="T28" fmla="*/ 1 w 7"/>
                  <a:gd name="T29" fmla="*/ 9 h 9"/>
                  <a:gd name="T30" fmla="*/ 1 w 7"/>
                  <a:gd name="T31" fmla="*/ 9 h 9"/>
                  <a:gd name="T32" fmla="*/ 2 w 7"/>
                  <a:gd name="T33" fmla="*/ 8 h 9"/>
                  <a:gd name="T34" fmla="*/ 1 w 7"/>
                  <a:gd name="T35" fmla="*/ 7 h 9"/>
                  <a:gd name="T36" fmla="*/ 2 w 7"/>
                  <a:gd name="T37" fmla="*/ 7 h 9"/>
                  <a:gd name="T38" fmla="*/ 3 w 7"/>
                  <a:gd name="T39" fmla="*/ 9 h 9"/>
                  <a:gd name="T40" fmla="*/ 4 w 7"/>
                  <a:gd name="T41" fmla="*/ 9 h 9"/>
                  <a:gd name="T42" fmla="*/ 4 w 7"/>
                  <a:gd name="T43" fmla="*/ 9 h 9"/>
                  <a:gd name="T44" fmla="*/ 5 w 7"/>
                  <a:gd name="T45" fmla="*/ 8 h 9"/>
                  <a:gd name="T46" fmla="*/ 6 w 7"/>
                  <a:gd name="T47" fmla="*/ 8 h 9"/>
                  <a:gd name="T48" fmla="*/ 7 w 7"/>
                  <a:gd name="T49" fmla="*/ 7 h 9"/>
                  <a:gd name="T50" fmla="*/ 6 w 7"/>
                  <a:gd name="T5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6" y="6"/>
                    </a:moveTo>
                    <a:lnTo>
                      <a:pt x="6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0" name="Freeform 671">
                <a:extLst>
                  <a:ext uri="{FF2B5EF4-FFF2-40B4-BE49-F238E27FC236}">
                    <a16:creationId xmlns:a16="http://schemas.microsoft.com/office/drawing/2014/main" id="{E8A562B0-9FEB-40A2-BCD4-31842756C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973"/>
                <a:ext cx="40" cy="27"/>
              </a:xfrm>
              <a:custGeom>
                <a:avLst/>
                <a:gdLst>
                  <a:gd name="T0" fmla="*/ 12 w 18"/>
                  <a:gd name="T1" fmla="*/ 0 h 12"/>
                  <a:gd name="T2" fmla="*/ 10 w 18"/>
                  <a:gd name="T3" fmla="*/ 0 h 12"/>
                  <a:gd name="T4" fmla="*/ 8 w 18"/>
                  <a:gd name="T5" fmla="*/ 0 h 12"/>
                  <a:gd name="T6" fmla="*/ 6 w 18"/>
                  <a:gd name="T7" fmla="*/ 0 h 12"/>
                  <a:gd name="T8" fmla="*/ 4 w 18"/>
                  <a:gd name="T9" fmla="*/ 0 h 12"/>
                  <a:gd name="T10" fmla="*/ 2 w 18"/>
                  <a:gd name="T11" fmla="*/ 0 h 12"/>
                  <a:gd name="T12" fmla="*/ 1 w 18"/>
                  <a:gd name="T13" fmla="*/ 0 h 12"/>
                  <a:gd name="T14" fmla="*/ 0 w 18"/>
                  <a:gd name="T15" fmla="*/ 0 h 12"/>
                  <a:gd name="T16" fmla="*/ 2 w 18"/>
                  <a:gd name="T17" fmla="*/ 3 h 12"/>
                  <a:gd name="T18" fmla="*/ 2 w 18"/>
                  <a:gd name="T19" fmla="*/ 4 h 12"/>
                  <a:gd name="T20" fmla="*/ 3 w 18"/>
                  <a:gd name="T21" fmla="*/ 5 h 12"/>
                  <a:gd name="T22" fmla="*/ 4 w 18"/>
                  <a:gd name="T23" fmla="*/ 7 h 12"/>
                  <a:gd name="T24" fmla="*/ 5 w 18"/>
                  <a:gd name="T25" fmla="*/ 10 h 12"/>
                  <a:gd name="T26" fmla="*/ 5 w 18"/>
                  <a:gd name="T27" fmla="*/ 10 h 12"/>
                  <a:gd name="T28" fmla="*/ 5 w 18"/>
                  <a:gd name="T29" fmla="*/ 12 h 12"/>
                  <a:gd name="T30" fmla="*/ 6 w 18"/>
                  <a:gd name="T31" fmla="*/ 12 h 12"/>
                  <a:gd name="T32" fmla="*/ 6 w 18"/>
                  <a:gd name="T33" fmla="*/ 11 h 12"/>
                  <a:gd name="T34" fmla="*/ 7 w 18"/>
                  <a:gd name="T35" fmla="*/ 10 h 12"/>
                  <a:gd name="T36" fmla="*/ 7 w 18"/>
                  <a:gd name="T37" fmla="*/ 10 h 12"/>
                  <a:gd name="T38" fmla="*/ 8 w 18"/>
                  <a:gd name="T39" fmla="*/ 9 h 12"/>
                  <a:gd name="T40" fmla="*/ 9 w 18"/>
                  <a:gd name="T41" fmla="*/ 9 h 12"/>
                  <a:gd name="T42" fmla="*/ 9 w 18"/>
                  <a:gd name="T43" fmla="*/ 8 h 12"/>
                  <a:gd name="T44" fmla="*/ 10 w 18"/>
                  <a:gd name="T45" fmla="*/ 8 h 12"/>
                  <a:gd name="T46" fmla="*/ 11 w 18"/>
                  <a:gd name="T47" fmla="*/ 8 h 12"/>
                  <a:gd name="T48" fmla="*/ 12 w 18"/>
                  <a:gd name="T49" fmla="*/ 8 h 12"/>
                  <a:gd name="T50" fmla="*/ 13 w 18"/>
                  <a:gd name="T51" fmla="*/ 8 h 12"/>
                  <a:gd name="T52" fmla="*/ 13 w 18"/>
                  <a:gd name="T53" fmla="*/ 8 h 12"/>
                  <a:gd name="T54" fmla="*/ 14 w 18"/>
                  <a:gd name="T55" fmla="*/ 9 h 12"/>
                  <a:gd name="T56" fmla="*/ 14 w 18"/>
                  <a:gd name="T57" fmla="*/ 10 h 12"/>
                  <a:gd name="T58" fmla="*/ 14 w 18"/>
                  <a:gd name="T59" fmla="*/ 11 h 12"/>
                  <a:gd name="T60" fmla="*/ 15 w 18"/>
                  <a:gd name="T61" fmla="*/ 11 h 12"/>
                  <a:gd name="T62" fmla="*/ 16 w 18"/>
                  <a:gd name="T63" fmla="*/ 11 h 12"/>
                  <a:gd name="T64" fmla="*/ 17 w 18"/>
                  <a:gd name="T65" fmla="*/ 11 h 12"/>
                  <a:gd name="T66" fmla="*/ 16 w 18"/>
                  <a:gd name="T67" fmla="*/ 8 h 12"/>
                  <a:gd name="T68" fmla="*/ 15 w 18"/>
                  <a:gd name="T69" fmla="*/ 6 h 12"/>
                  <a:gd name="T70" fmla="*/ 14 w 18"/>
                  <a:gd name="T71" fmla="*/ 5 h 12"/>
                  <a:gd name="T72" fmla="*/ 13 w 18"/>
                  <a:gd name="T73" fmla="*/ 3 h 12"/>
                  <a:gd name="T74" fmla="*/ 13 w 18"/>
                  <a:gd name="T75" fmla="*/ 2 h 12"/>
                  <a:gd name="T76" fmla="*/ 12 w 18"/>
                  <a:gd name="T77" fmla="*/ 1 h 12"/>
                  <a:gd name="T78" fmla="*/ 12 w 18"/>
                  <a:gd name="T79" fmla="*/ 0 h 12"/>
                  <a:gd name="T80" fmla="*/ 12 w 18"/>
                  <a:gd name="T8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2">
                    <a:moveTo>
                      <a:pt x="12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1" name="Freeform 672">
                <a:extLst>
                  <a:ext uri="{FF2B5EF4-FFF2-40B4-BE49-F238E27FC236}">
                    <a16:creationId xmlns:a16="http://schemas.microsoft.com/office/drawing/2014/main" id="{3BAD8CA7-A36B-4094-B783-8E8606791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3009"/>
                <a:ext cx="15" cy="13"/>
              </a:xfrm>
              <a:custGeom>
                <a:avLst/>
                <a:gdLst>
                  <a:gd name="T0" fmla="*/ 13 w 15"/>
                  <a:gd name="T1" fmla="*/ 4 h 13"/>
                  <a:gd name="T2" fmla="*/ 13 w 15"/>
                  <a:gd name="T3" fmla="*/ 4 h 13"/>
                  <a:gd name="T4" fmla="*/ 13 w 15"/>
                  <a:gd name="T5" fmla="*/ 4 h 13"/>
                  <a:gd name="T6" fmla="*/ 11 w 15"/>
                  <a:gd name="T7" fmla="*/ 4 h 13"/>
                  <a:gd name="T8" fmla="*/ 9 w 15"/>
                  <a:gd name="T9" fmla="*/ 4 h 13"/>
                  <a:gd name="T10" fmla="*/ 9 w 15"/>
                  <a:gd name="T11" fmla="*/ 7 h 13"/>
                  <a:gd name="T12" fmla="*/ 9 w 15"/>
                  <a:gd name="T13" fmla="*/ 7 h 13"/>
                  <a:gd name="T14" fmla="*/ 11 w 15"/>
                  <a:gd name="T15" fmla="*/ 9 h 13"/>
                  <a:gd name="T16" fmla="*/ 11 w 15"/>
                  <a:gd name="T17" fmla="*/ 9 h 13"/>
                  <a:gd name="T18" fmla="*/ 11 w 15"/>
                  <a:gd name="T19" fmla="*/ 11 h 13"/>
                  <a:gd name="T20" fmla="*/ 11 w 15"/>
                  <a:gd name="T21" fmla="*/ 13 h 13"/>
                  <a:gd name="T22" fmla="*/ 11 w 15"/>
                  <a:gd name="T23" fmla="*/ 13 h 13"/>
                  <a:gd name="T24" fmla="*/ 13 w 15"/>
                  <a:gd name="T25" fmla="*/ 13 h 13"/>
                  <a:gd name="T26" fmla="*/ 13 w 15"/>
                  <a:gd name="T27" fmla="*/ 11 h 13"/>
                  <a:gd name="T28" fmla="*/ 9 w 15"/>
                  <a:gd name="T29" fmla="*/ 13 h 13"/>
                  <a:gd name="T30" fmla="*/ 6 w 15"/>
                  <a:gd name="T31" fmla="*/ 13 h 13"/>
                  <a:gd name="T32" fmla="*/ 2 w 15"/>
                  <a:gd name="T33" fmla="*/ 13 h 13"/>
                  <a:gd name="T34" fmla="*/ 2 w 15"/>
                  <a:gd name="T35" fmla="*/ 13 h 13"/>
                  <a:gd name="T36" fmla="*/ 2 w 15"/>
                  <a:gd name="T37" fmla="*/ 11 h 13"/>
                  <a:gd name="T38" fmla="*/ 2 w 15"/>
                  <a:gd name="T39" fmla="*/ 11 h 13"/>
                  <a:gd name="T40" fmla="*/ 2 w 15"/>
                  <a:gd name="T41" fmla="*/ 9 h 13"/>
                  <a:gd name="T42" fmla="*/ 2 w 15"/>
                  <a:gd name="T43" fmla="*/ 9 h 13"/>
                  <a:gd name="T44" fmla="*/ 0 w 15"/>
                  <a:gd name="T45" fmla="*/ 9 h 13"/>
                  <a:gd name="T46" fmla="*/ 0 w 15"/>
                  <a:gd name="T47" fmla="*/ 7 h 13"/>
                  <a:gd name="T48" fmla="*/ 0 w 15"/>
                  <a:gd name="T49" fmla="*/ 4 h 13"/>
                  <a:gd name="T50" fmla="*/ 2 w 15"/>
                  <a:gd name="T51" fmla="*/ 2 h 13"/>
                  <a:gd name="T52" fmla="*/ 2 w 15"/>
                  <a:gd name="T53" fmla="*/ 2 h 13"/>
                  <a:gd name="T54" fmla="*/ 2 w 15"/>
                  <a:gd name="T55" fmla="*/ 2 h 13"/>
                  <a:gd name="T56" fmla="*/ 2 w 15"/>
                  <a:gd name="T57" fmla="*/ 2 h 13"/>
                  <a:gd name="T58" fmla="*/ 4 w 15"/>
                  <a:gd name="T59" fmla="*/ 2 h 13"/>
                  <a:gd name="T60" fmla="*/ 4 w 15"/>
                  <a:gd name="T61" fmla="*/ 2 h 13"/>
                  <a:gd name="T62" fmla="*/ 4 w 15"/>
                  <a:gd name="T63" fmla="*/ 2 h 13"/>
                  <a:gd name="T64" fmla="*/ 4 w 15"/>
                  <a:gd name="T65" fmla="*/ 2 h 13"/>
                  <a:gd name="T66" fmla="*/ 6 w 15"/>
                  <a:gd name="T67" fmla="*/ 2 h 13"/>
                  <a:gd name="T68" fmla="*/ 9 w 15"/>
                  <a:gd name="T69" fmla="*/ 2 h 13"/>
                  <a:gd name="T70" fmla="*/ 13 w 15"/>
                  <a:gd name="T71" fmla="*/ 0 h 13"/>
                  <a:gd name="T72" fmla="*/ 15 w 15"/>
                  <a:gd name="T73" fmla="*/ 0 h 13"/>
                  <a:gd name="T74" fmla="*/ 15 w 15"/>
                  <a:gd name="T75" fmla="*/ 4 h 13"/>
                  <a:gd name="T76" fmla="*/ 13 w 15"/>
                  <a:gd name="T7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3">
                    <a:moveTo>
                      <a:pt x="13" y="4"/>
                    </a:moveTo>
                    <a:lnTo>
                      <a:pt x="13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4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2" name="Freeform 673">
                <a:extLst>
                  <a:ext uri="{FF2B5EF4-FFF2-40B4-BE49-F238E27FC236}">
                    <a16:creationId xmlns:a16="http://schemas.microsoft.com/office/drawing/2014/main" id="{94750EEE-E25D-46C1-81AE-3A5EAD368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3013"/>
                <a:ext cx="14" cy="12"/>
              </a:xfrm>
              <a:custGeom>
                <a:avLst/>
                <a:gdLst>
                  <a:gd name="T0" fmla="*/ 12 w 14"/>
                  <a:gd name="T1" fmla="*/ 7 h 12"/>
                  <a:gd name="T2" fmla="*/ 14 w 14"/>
                  <a:gd name="T3" fmla="*/ 9 h 12"/>
                  <a:gd name="T4" fmla="*/ 9 w 14"/>
                  <a:gd name="T5" fmla="*/ 12 h 12"/>
                  <a:gd name="T6" fmla="*/ 9 w 14"/>
                  <a:gd name="T7" fmla="*/ 12 h 12"/>
                  <a:gd name="T8" fmla="*/ 9 w 14"/>
                  <a:gd name="T9" fmla="*/ 12 h 12"/>
                  <a:gd name="T10" fmla="*/ 9 w 14"/>
                  <a:gd name="T11" fmla="*/ 12 h 12"/>
                  <a:gd name="T12" fmla="*/ 9 w 14"/>
                  <a:gd name="T13" fmla="*/ 12 h 12"/>
                  <a:gd name="T14" fmla="*/ 9 w 14"/>
                  <a:gd name="T15" fmla="*/ 12 h 12"/>
                  <a:gd name="T16" fmla="*/ 7 w 14"/>
                  <a:gd name="T17" fmla="*/ 12 h 12"/>
                  <a:gd name="T18" fmla="*/ 7 w 14"/>
                  <a:gd name="T19" fmla="*/ 12 h 12"/>
                  <a:gd name="T20" fmla="*/ 7 w 14"/>
                  <a:gd name="T21" fmla="*/ 12 h 12"/>
                  <a:gd name="T22" fmla="*/ 5 w 14"/>
                  <a:gd name="T23" fmla="*/ 9 h 12"/>
                  <a:gd name="T24" fmla="*/ 5 w 14"/>
                  <a:gd name="T25" fmla="*/ 9 h 12"/>
                  <a:gd name="T26" fmla="*/ 5 w 14"/>
                  <a:gd name="T27" fmla="*/ 9 h 12"/>
                  <a:gd name="T28" fmla="*/ 5 w 14"/>
                  <a:gd name="T29" fmla="*/ 9 h 12"/>
                  <a:gd name="T30" fmla="*/ 5 w 14"/>
                  <a:gd name="T31" fmla="*/ 9 h 12"/>
                  <a:gd name="T32" fmla="*/ 5 w 14"/>
                  <a:gd name="T33" fmla="*/ 12 h 12"/>
                  <a:gd name="T34" fmla="*/ 5 w 14"/>
                  <a:gd name="T35" fmla="*/ 12 h 12"/>
                  <a:gd name="T36" fmla="*/ 3 w 14"/>
                  <a:gd name="T37" fmla="*/ 12 h 12"/>
                  <a:gd name="T38" fmla="*/ 3 w 14"/>
                  <a:gd name="T39" fmla="*/ 12 h 12"/>
                  <a:gd name="T40" fmla="*/ 3 w 14"/>
                  <a:gd name="T41" fmla="*/ 12 h 12"/>
                  <a:gd name="T42" fmla="*/ 0 w 14"/>
                  <a:gd name="T43" fmla="*/ 9 h 12"/>
                  <a:gd name="T44" fmla="*/ 0 w 14"/>
                  <a:gd name="T45" fmla="*/ 9 h 12"/>
                  <a:gd name="T46" fmla="*/ 0 w 14"/>
                  <a:gd name="T47" fmla="*/ 7 h 12"/>
                  <a:gd name="T48" fmla="*/ 0 w 14"/>
                  <a:gd name="T49" fmla="*/ 7 h 12"/>
                  <a:gd name="T50" fmla="*/ 3 w 14"/>
                  <a:gd name="T51" fmla="*/ 7 h 12"/>
                  <a:gd name="T52" fmla="*/ 3 w 14"/>
                  <a:gd name="T53" fmla="*/ 5 h 12"/>
                  <a:gd name="T54" fmla="*/ 3 w 14"/>
                  <a:gd name="T55" fmla="*/ 3 h 12"/>
                  <a:gd name="T56" fmla="*/ 3 w 14"/>
                  <a:gd name="T57" fmla="*/ 3 h 12"/>
                  <a:gd name="T58" fmla="*/ 5 w 14"/>
                  <a:gd name="T59" fmla="*/ 3 h 12"/>
                  <a:gd name="T60" fmla="*/ 9 w 14"/>
                  <a:gd name="T61" fmla="*/ 0 h 12"/>
                  <a:gd name="T62" fmla="*/ 9 w 14"/>
                  <a:gd name="T63" fmla="*/ 0 h 12"/>
                  <a:gd name="T64" fmla="*/ 12 w 14"/>
                  <a:gd name="T6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2">
                    <a:moveTo>
                      <a:pt x="12" y="7"/>
                    </a:moveTo>
                    <a:lnTo>
                      <a:pt x="14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3" name="Freeform 674">
                <a:extLst>
                  <a:ext uri="{FF2B5EF4-FFF2-40B4-BE49-F238E27FC236}">
                    <a16:creationId xmlns:a16="http://schemas.microsoft.com/office/drawing/2014/main" id="{1D24818A-5C04-4BEE-B2F2-307C3807D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97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4" name="Freeform 675">
                <a:extLst>
                  <a:ext uri="{FF2B5EF4-FFF2-40B4-BE49-F238E27FC236}">
                    <a16:creationId xmlns:a16="http://schemas.microsoft.com/office/drawing/2014/main" id="{B11C7C0C-8622-48AC-9788-2B6AFA744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975"/>
                <a:ext cx="27" cy="27"/>
              </a:xfrm>
              <a:custGeom>
                <a:avLst/>
                <a:gdLst>
                  <a:gd name="T0" fmla="*/ 18 w 27"/>
                  <a:gd name="T1" fmla="*/ 7 h 27"/>
                  <a:gd name="T2" fmla="*/ 20 w 27"/>
                  <a:gd name="T3" fmla="*/ 9 h 27"/>
                  <a:gd name="T4" fmla="*/ 20 w 27"/>
                  <a:gd name="T5" fmla="*/ 11 h 27"/>
                  <a:gd name="T6" fmla="*/ 23 w 27"/>
                  <a:gd name="T7" fmla="*/ 16 h 27"/>
                  <a:gd name="T8" fmla="*/ 25 w 27"/>
                  <a:gd name="T9" fmla="*/ 20 h 27"/>
                  <a:gd name="T10" fmla="*/ 27 w 27"/>
                  <a:gd name="T11" fmla="*/ 25 h 27"/>
                  <a:gd name="T12" fmla="*/ 23 w 27"/>
                  <a:gd name="T13" fmla="*/ 25 h 27"/>
                  <a:gd name="T14" fmla="*/ 20 w 27"/>
                  <a:gd name="T15" fmla="*/ 25 h 27"/>
                  <a:gd name="T16" fmla="*/ 20 w 27"/>
                  <a:gd name="T17" fmla="*/ 25 h 27"/>
                  <a:gd name="T18" fmla="*/ 16 w 27"/>
                  <a:gd name="T19" fmla="*/ 27 h 27"/>
                  <a:gd name="T20" fmla="*/ 13 w 27"/>
                  <a:gd name="T21" fmla="*/ 27 h 27"/>
                  <a:gd name="T22" fmla="*/ 13 w 27"/>
                  <a:gd name="T23" fmla="*/ 27 h 27"/>
                  <a:gd name="T24" fmla="*/ 9 w 27"/>
                  <a:gd name="T25" fmla="*/ 27 h 27"/>
                  <a:gd name="T26" fmla="*/ 7 w 27"/>
                  <a:gd name="T27" fmla="*/ 27 h 27"/>
                  <a:gd name="T28" fmla="*/ 4 w 27"/>
                  <a:gd name="T29" fmla="*/ 25 h 27"/>
                  <a:gd name="T30" fmla="*/ 4 w 27"/>
                  <a:gd name="T31" fmla="*/ 23 h 27"/>
                  <a:gd name="T32" fmla="*/ 4 w 27"/>
                  <a:gd name="T33" fmla="*/ 23 h 27"/>
                  <a:gd name="T34" fmla="*/ 4 w 27"/>
                  <a:gd name="T35" fmla="*/ 20 h 27"/>
                  <a:gd name="T36" fmla="*/ 4 w 27"/>
                  <a:gd name="T37" fmla="*/ 20 h 27"/>
                  <a:gd name="T38" fmla="*/ 2 w 27"/>
                  <a:gd name="T39" fmla="*/ 18 h 27"/>
                  <a:gd name="T40" fmla="*/ 2 w 27"/>
                  <a:gd name="T41" fmla="*/ 18 h 27"/>
                  <a:gd name="T42" fmla="*/ 2 w 27"/>
                  <a:gd name="T43" fmla="*/ 16 h 27"/>
                  <a:gd name="T44" fmla="*/ 2 w 27"/>
                  <a:gd name="T45" fmla="*/ 16 h 27"/>
                  <a:gd name="T46" fmla="*/ 2 w 27"/>
                  <a:gd name="T47" fmla="*/ 14 h 27"/>
                  <a:gd name="T48" fmla="*/ 2 w 27"/>
                  <a:gd name="T49" fmla="*/ 14 h 27"/>
                  <a:gd name="T50" fmla="*/ 0 w 27"/>
                  <a:gd name="T51" fmla="*/ 11 h 27"/>
                  <a:gd name="T52" fmla="*/ 0 w 27"/>
                  <a:gd name="T53" fmla="*/ 7 h 27"/>
                  <a:gd name="T54" fmla="*/ 0 w 27"/>
                  <a:gd name="T55" fmla="*/ 7 h 27"/>
                  <a:gd name="T56" fmla="*/ 0 w 27"/>
                  <a:gd name="T57" fmla="*/ 7 h 27"/>
                  <a:gd name="T58" fmla="*/ 4 w 27"/>
                  <a:gd name="T59" fmla="*/ 5 h 27"/>
                  <a:gd name="T60" fmla="*/ 7 w 27"/>
                  <a:gd name="T61" fmla="*/ 2 h 27"/>
                  <a:gd name="T62" fmla="*/ 11 w 27"/>
                  <a:gd name="T63" fmla="*/ 2 h 27"/>
                  <a:gd name="T64" fmla="*/ 13 w 27"/>
                  <a:gd name="T65" fmla="*/ 0 h 27"/>
                  <a:gd name="T66" fmla="*/ 16 w 27"/>
                  <a:gd name="T67" fmla="*/ 0 h 27"/>
                  <a:gd name="T68" fmla="*/ 18 w 27"/>
                  <a:gd name="T69" fmla="*/ 2 h 27"/>
                  <a:gd name="T70" fmla="*/ 18 w 27"/>
                  <a:gd name="T71" fmla="*/ 5 h 27"/>
                  <a:gd name="T72" fmla="*/ 18 w 27"/>
                  <a:gd name="T7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27">
                    <a:moveTo>
                      <a:pt x="18" y="7"/>
                    </a:moveTo>
                    <a:lnTo>
                      <a:pt x="18" y="7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20"/>
                    </a:lnTo>
                    <a:lnTo>
                      <a:pt x="25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5" name="Freeform 676">
                <a:extLst>
                  <a:ext uri="{FF2B5EF4-FFF2-40B4-BE49-F238E27FC236}">
                    <a16:creationId xmlns:a16="http://schemas.microsoft.com/office/drawing/2014/main" id="{7973BA34-6360-4785-969F-2D163BE9F8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6" y="2986"/>
                <a:ext cx="20" cy="12"/>
              </a:xfrm>
              <a:custGeom>
                <a:avLst/>
                <a:gdLst>
                  <a:gd name="T0" fmla="*/ 3 w 9"/>
                  <a:gd name="T1" fmla="*/ 5 h 5"/>
                  <a:gd name="T2" fmla="*/ 3 w 9"/>
                  <a:gd name="T3" fmla="*/ 5 h 5"/>
                  <a:gd name="T4" fmla="*/ 3 w 9"/>
                  <a:gd name="T5" fmla="*/ 5 h 5"/>
                  <a:gd name="T6" fmla="*/ 3 w 9"/>
                  <a:gd name="T7" fmla="*/ 5 h 5"/>
                  <a:gd name="T8" fmla="*/ 3 w 9"/>
                  <a:gd name="T9" fmla="*/ 5 h 5"/>
                  <a:gd name="T10" fmla="*/ 3 w 9"/>
                  <a:gd name="T11" fmla="*/ 3 h 5"/>
                  <a:gd name="T12" fmla="*/ 4 w 9"/>
                  <a:gd name="T13" fmla="*/ 3 h 5"/>
                  <a:gd name="T14" fmla="*/ 4 w 9"/>
                  <a:gd name="T15" fmla="*/ 3 h 5"/>
                  <a:gd name="T16" fmla="*/ 4 w 9"/>
                  <a:gd name="T17" fmla="*/ 3 h 5"/>
                  <a:gd name="T18" fmla="*/ 3 w 9"/>
                  <a:gd name="T19" fmla="*/ 3 h 5"/>
                  <a:gd name="T20" fmla="*/ 3 w 9"/>
                  <a:gd name="T21" fmla="*/ 2 h 5"/>
                  <a:gd name="T22" fmla="*/ 3 w 9"/>
                  <a:gd name="T23" fmla="*/ 2 h 5"/>
                  <a:gd name="T24" fmla="*/ 4 w 9"/>
                  <a:gd name="T25" fmla="*/ 2 h 5"/>
                  <a:gd name="T26" fmla="*/ 4 w 9"/>
                  <a:gd name="T27" fmla="*/ 2 h 5"/>
                  <a:gd name="T28" fmla="*/ 4 w 9"/>
                  <a:gd name="T29" fmla="*/ 2 h 5"/>
                  <a:gd name="T30" fmla="*/ 4 w 9"/>
                  <a:gd name="T31" fmla="*/ 2 h 5"/>
                  <a:gd name="T32" fmla="*/ 5 w 9"/>
                  <a:gd name="T33" fmla="*/ 2 h 5"/>
                  <a:gd name="T34" fmla="*/ 5 w 9"/>
                  <a:gd name="T35" fmla="*/ 2 h 5"/>
                  <a:gd name="T36" fmla="*/ 5 w 9"/>
                  <a:gd name="T37" fmla="*/ 2 h 5"/>
                  <a:gd name="T38" fmla="*/ 3 w 9"/>
                  <a:gd name="T39" fmla="*/ 0 h 5"/>
                  <a:gd name="T40" fmla="*/ 3 w 9"/>
                  <a:gd name="T41" fmla="*/ 0 h 5"/>
                  <a:gd name="T42" fmla="*/ 3 w 9"/>
                  <a:gd name="T43" fmla="*/ 1 h 5"/>
                  <a:gd name="T44" fmla="*/ 2 w 9"/>
                  <a:gd name="T45" fmla="*/ 1 h 5"/>
                  <a:gd name="T46" fmla="*/ 2 w 9"/>
                  <a:gd name="T47" fmla="*/ 1 h 5"/>
                  <a:gd name="T48" fmla="*/ 2 w 9"/>
                  <a:gd name="T49" fmla="*/ 1 h 5"/>
                  <a:gd name="T50" fmla="*/ 0 w 9"/>
                  <a:gd name="T51" fmla="*/ 2 h 5"/>
                  <a:gd name="T52" fmla="*/ 1 w 9"/>
                  <a:gd name="T53" fmla="*/ 4 h 5"/>
                  <a:gd name="T54" fmla="*/ 2 w 9"/>
                  <a:gd name="T55" fmla="*/ 4 h 5"/>
                  <a:gd name="T56" fmla="*/ 2 w 9"/>
                  <a:gd name="T57" fmla="*/ 5 h 5"/>
                  <a:gd name="T58" fmla="*/ 2 w 9"/>
                  <a:gd name="T59" fmla="*/ 5 h 5"/>
                  <a:gd name="T60" fmla="*/ 2 w 9"/>
                  <a:gd name="T61" fmla="*/ 5 h 5"/>
                  <a:gd name="T62" fmla="*/ 2 w 9"/>
                  <a:gd name="T63" fmla="*/ 5 h 5"/>
                  <a:gd name="T64" fmla="*/ 3 w 9"/>
                  <a:gd name="T65" fmla="*/ 5 h 5"/>
                  <a:gd name="T66" fmla="*/ 3 w 9"/>
                  <a:gd name="T67" fmla="*/ 5 h 5"/>
                  <a:gd name="T68" fmla="*/ 3 w 9"/>
                  <a:gd name="T69" fmla="*/ 5 h 5"/>
                  <a:gd name="T70" fmla="*/ 3 w 9"/>
                  <a:gd name="T71" fmla="*/ 5 h 5"/>
                  <a:gd name="T72" fmla="*/ 8 w 9"/>
                  <a:gd name="T73" fmla="*/ 4 h 5"/>
                  <a:gd name="T74" fmla="*/ 8 w 9"/>
                  <a:gd name="T75" fmla="*/ 4 h 5"/>
                  <a:gd name="T76" fmla="*/ 9 w 9"/>
                  <a:gd name="T77" fmla="*/ 4 h 5"/>
                  <a:gd name="T78" fmla="*/ 9 w 9"/>
                  <a:gd name="T79" fmla="*/ 4 h 5"/>
                  <a:gd name="T80" fmla="*/ 7 w 9"/>
                  <a:gd name="T81" fmla="*/ 3 h 5"/>
                  <a:gd name="T82" fmla="*/ 7 w 9"/>
                  <a:gd name="T83" fmla="*/ 3 h 5"/>
                  <a:gd name="T84" fmla="*/ 7 w 9"/>
                  <a:gd name="T85" fmla="*/ 4 h 5"/>
                  <a:gd name="T86" fmla="*/ 7 w 9"/>
                  <a:gd name="T87" fmla="*/ 4 h 5"/>
                  <a:gd name="T88" fmla="*/ 7 w 9"/>
                  <a:gd name="T89" fmla="*/ 5 h 5"/>
                  <a:gd name="T90" fmla="*/ 8 w 9"/>
                  <a:gd name="T9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moveTo>
                      <a:pt x="8" y="4"/>
                    </a:move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6" name="Freeform 677">
                <a:extLst>
                  <a:ext uri="{FF2B5EF4-FFF2-40B4-BE49-F238E27FC236}">
                    <a16:creationId xmlns:a16="http://schemas.microsoft.com/office/drawing/2014/main" id="{ECEF6C65-A6A9-4859-9F41-147215856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3000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2 w 3"/>
                  <a:gd name="T5" fmla="*/ 1 h 2"/>
                  <a:gd name="T6" fmla="*/ 3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  <a:gd name="T12" fmla="*/ 0 w 3"/>
                  <a:gd name="T13" fmla="*/ 0 h 2"/>
                  <a:gd name="T14" fmla="*/ 0 w 3"/>
                  <a:gd name="T15" fmla="*/ 0 h 2"/>
                  <a:gd name="T16" fmla="*/ 0 w 3"/>
                  <a:gd name="T17" fmla="*/ 1 h 2"/>
                  <a:gd name="T18" fmla="*/ 0 w 3"/>
                  <a:gd name="T19" fmla="*/ 1 h 2"/>
                  <a:gd name="T20" fmla="*/ 0 w 3"/>
                  <a:gd name="T21" fmla="*/ 1 h 2"/>
                  <a:gd name="T22" fmla="*/ 1 w 3"/>
                  <a:gd name="T23" fmla="*/ 2 h 2"/>
                  <a:gd name="T24" fmla="*/ 2 w 3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7" name="Freeform 678">
                <a:extLst>
                  <a:ext uri="{FF2B5EF4-FFF2-40B4-BE49-F238E27FC236}">
                    <a16:creationId xmlns:a16="http://schemas.microsoft.com/office/drawing/2014/main" id="{2F0496EC-9A5B-4D26-9F20-20FBF330F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991"/>
                <a:ext cx="15" cy="9"/>
              </a:xfrm>
              <a:custGeom>
                <a:avLst/>
                <a:gdLst>
                  <a:gd name="T0" fmla="*/ 0 w 15"/>
                  <a:gd name="T1" fmla="*/ 9 h 9"/>
                  <a:gd name="T2" fmla="*/ 0 w 15"/>
                  <a:gd name="T3" fmla="*/ 9 h 9"/>
                  <a:gd name="T4" fmla="*/ 0 w 15"/>
                  <a:gd name="T5" fmla="*/ 9 h 9"/>
                  <a:gd name="T6" fmla="*/ 0 w 15"/>
                  <a:gd name="T7" fmla="*/ 7 h 9"/>
                  <a:gd name="T8" fmla="*/ 0 w 15"/>
                  <a:gd name="T9" fmla="*/ 7 h 9"/>
                  <a:gd name="T10" fmla="*/ 0 w 15"/>
                  <a:gd name="T11" fmla="*/ 4 h 9"/>
                  <a:gd name="T12" fmla="*/ 0 w 15"/>
                  <a:gd name="T13" fmla="*/ 4 h 9"/>
                  <a:gd name="T14" fmla="*/ 2 w 15"/>
                  <a:gd name="T15" fmla="*/ 4 h 9"/>
                  <a:gd name="T16" fmla="*/ 2 w 15"/>
                  <a:gd name="T17" fmla="*/ 4 h 9"/>
                  <a:gd name="T18" fmla="*/ 4 w 15"/>
                  <a:gd name="T19" fmla="*/ 2 h 9"/>
                  <a:gd name="T20" fmla="*/ 4 w 15"/>
                  <a:gd name="T21" fmla="*/ 2 h 9"/>
                  <a:gd name="T22" fmla="*/ 4 w 15"/>
                  <a:gd name="T23" fmla="*/ 2 h 9"/>
                  <a:gd name="T24" fmla="*/ 4 w 15"/>
                  <a:gd name="T25" fmla="*/ 2 h 9"/>
                  <a:gd name="T26" fmla="*/ 6 w 15"/>
                  <a:gd name="T27" fmla="*/ 0 h 9"/>
                  <a:gd name="T28" fmla="*/ 6 w 15"/>
                  <a:gd name="T29" fmla="*/ 0 h 9"/>
                  <a:gd name="T30" fmla="*/ 6 w 15"/>
                  <a:gd name="T31" fmla="*/ 0 h 9"/>
                  <a:gd name="T32" fmla="*/ 9 w 15"/>
                  <a:gd name="T33" fmla="*/ 0 h 9"/>
                  <a:gd name="T34" fmla="*/ 11 w 15"/>
                  <a:gd name="T35" fmla="*/ 0 h 9"/>
                  <a:gd name="T36" fmla="*/ 13 w 15"/>
                  <a:gd name="T37" fmla="*/ 0 h 9"/>
                  <a:gd name="T38" fmla="*/ 13 w 15"/>
                  <a:gd name="T39" fmla="*/ 0 h 9"/>
                  <a:gd name="T40" fmla="*/ 13 w 15"/>
                  <a:gd name="T41" fmla="*/ 0 h 9"/>
                  <a:gd name="T42" fmla="*/ 13 w 15"/>
                  <a:gd name="T43" fmla="*/ 2 h 9"/>
                  <a:gd name="T44" fmla="*/ 13 w 15"/>
                  <a:gd name="T45" fmla="*/ 2 h 9"/>
                  <a:gd name="T46" fmla="*/ 15 w 15"/>
                  <a:gd name="T47" fmla="*/ 4 h 9"/>
                  <a:gd name="T48" fmla="*/ 15 w 15"/>
                  <a:gd name="T49" fmla="*/ 7 h 9"/>
                  <a:gd name="T50" fmla="*/ 9 w 15"/>
                  <a:gd name="T51" fmla="*/ 7 h 9"/>
                  <a:gd name="T52" fmla="*/ 9 w 15"/>
                  <a:gd name="T53" fmla="*/ 7 h 9"/>
                  <a:gd name="T54" fmla="*/ 6 w 15"/>
                  <a:gd name="T55" fmla="*/ 7 h 9"/>
                  <a:gd name="T56" fmla="*/ 6 w 15"/>
                  <a:gd name="T57" fmla="*/ 9 h 9"/>
                  <a:gd name="T58" fmla="*/ 6 w 15"/>
                  <a:gd name="T59" fmla="*/ 9 h 9"/>
                  <a:gd name="T60" fmla="*/ 6 w 15"/>
                  <a:gd name="T61" fmla="*/ 9 h 9"/>
                  <a:gd name="T62" fmla="*/ 4 w 15"/>
                  <a:gd name="T63" fmla="*/ 9 h 9"/>
                  <a:gd name="T64" fmla="*/ 2 w 15"/>
                  <a:gd name="T65" fmla="*/ 9 h 9"/>
                  <a:gd name="T66" fmla="*/ 0 w 15"/>
                  <a:gd name="T6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8" name="Freeform 679">
                <a:extLst>
                  <a:ext uri="{FF2B5EF4-FFF2-40B4-BE49-F238E27FC236}">
                    <a16:creationId xmlns:a16="http://schemas.microsoft.com/office/drawing/2014/main" id="{31E3442C-D3C8-42F4-BBDF-74FF960981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2" y="2197"/>
                <a:ext cx="25" cy="36"/>
              </a:xfrm>
              <a:custGeom>
                <a:avLst/>
                <a:gdLst>
                  <a:gd name="T0" fmla="*/ 20 w 25"/>
                  <a:gd name="T1" fmla="*/ 25 h 36"/>
                  <a:gd name="T2" fmla="*/ 23 w 25"/>
                  <a:gd name="T3" fmla="*/ 25 h 36"/>
                  <a:gd name="T4" fmla="*/ 25 w 25"/>
                  <a:gd name="T5" fmla="*/ 32 h 36"/>
                  <a:gd name="T6" fmla="*/ 23 w 25"/>
                  <a:gd name="T7" fmla="*/ 32 h 36"/>
                  <a:gd name="T8" fmla="*/ 23 w 25"/>
                  <a:gd name="T9" fmla="*/ 32 h 36"/>
                  <a:gd name="T10" fmla="*/ 20 w 25"/>
                  <a:gd name="T11" fmla="*/ 32 h 36"/>
                  <a:gd name="T12" fmla="*/ 20 w 25"/>
                  <a:gd name="T13" fmla="*/ 29 h 36"/>
                  <a:gd name="T14" fmla="*/ 20 w 25"/>
                  <a:gd name="T15" fmla="*/ 27 h 36"/>
                  <a:gd name="T16" fmla="*/ 20 w 25"/>
                  <a:gd name="T17" fmla="*/ 27 h 36"/>
                  <a:gd name="T18" fmla="*/ 18 w 25"/>
                  <a:gd name="T19" fmla="*/ 25 h 36"/>
                  <a:gd name="T20" fmla="*/ 18 w 25"/>
                  <a:gd name="T21" fmla="*/ 25 h 36"/>
                  <a:gd name="T22" fmla="*/ 18 w 25"/>
                  <a:gd name="T23" fmla="*/ 25 h 36"/>
                  <a:gd name="T24" fmla="*/ 18 w 25"/>
                  <a:gd name="T25" fmla="*/ 27 h 36"/>
                  <a:gd name="T26" fmla="*/ 18 w 25"/>
                  <a:gd name="T27" fmla="*/ 27 h 36"/>
                  <a:gd name="T28" fmla="*/ 16 w 25"/>
                  <a:gd name="T29" fmla="*/ 27 h 36"/>
                  <a:gd name="T30" fmla="*/ 16 w 25"/>
                  <a:gd name="T31" fmla="*/ 27 h 36"/>
                  <a:gd name="T32" fmla="*/ 16 w 25"/>
                  <a:gd name="T33" fmla="*/ 20 h 36"/>
                  <a:gd name="T34" fmla="*/ 7 w 25"/>
                  <a:gd name="T35" fmla="*/ 32 h 36"/>
                  <a:gd name="T36" fmla="*/ 7 w 25"/>
                  <a:gd name="T37" fmla="*/ 32 h 36"/>
                  <a:gd name="T38" fmla="*/ 5 w 25"/>
                  <a:gd name="T39" fmla="*/ 32 h 36"/>
                  <a:gd name="T40" fmla="*/ 5 w 25"/>
                  <a:gd name="T41" fmla="*/ 27 h 36"/>
                  <a:gd name="T42" fmla="*/ 5 w 25"/>
                  <a:gd name="T43" fmla="*/ 27 h 36"/>
                  <a:gd name="T44" fmla="*/ 5 w 25"/>
                  <a:gd name="T45" fmla="*/ 23 h 36"/>
                  <a:gd name="T46" fmla="*/ 5 w 25"/>
                  <a:gd name="T47" fmla="*/ 20 h 36"/>
                  <a:gd name="T48" fmla="*/ 7 w 25"/>
                  <a:gd name="T49" fmla="*/ 20 h 36"/>
                  <a:gd name="T50" fmla="*/ 7 w 25"/>
                  <a:gd name="T51" fmla="*/ 25 h 36"/>
                  <a:gd name="T52" fmla="*/ 7 w 25"/>
                  <a:gd name="T53" fmla="*/ 27 h 36"/>
                  <a:gd name="T54" fmla="*/ 7 w 25"/>
                  <a:gd name="T55" fmla="*/ 29 h 36"/>
                  <a:gd name="T56" fmla="*/ 7 w 25"/>
                  <a:gd name="T57" fmla="*/ 32 h 36"/>
                  <a:gd name="T58" fmla="*/ 14 w 25"/>
                  <a:gd name="T59" fmla="*/ 34 h 36"/>
                  <a:gd name="T60" fmla="*/ 11 w 25"/>
                  <a:gd name="T61" fmla="*/ 34 h 36"/>
                  <a:gd name="T62" fmla="*/ 9 w 25"/>
                  <a:gd name="T63" fmla="*/ 36 h 36"/>
                  <a:gd name="T64" fmla="*/ 9 w 25"/>
                  <a:gd name="T65" fmla="*/ 36 h 36"/>
                  <a:gd name="T66" fmla="*/ 7 w 25"/>
                  <a:gd name="T67" fmla="*/ 34 h 36"/>
                  <a:gd name="T68" fmla="*/ 7 w 25"/>
                  <a:gd name="T69" fmla="*/ 32 h 36"/>
                  <a:gd name="T70" fmla="*/ 7 w 25"/>
                  <a:gd name="T71" fmla="*/ 32 h 36"/>
                  <a:gd name="T72" fmla="*/ 11 w 25"/>
                  <a:gd name="T73" fmla="*/ 32 h 36"/>
                  <a:gd name="T74" fmla="*/ 14 w 25"/>
                  <a:gd name="T75" fmla="*/ 32 h 36"/>
                  <a:gd name="T76" fmla="*/ 14 w 25"/>
                  <a:gd name="T77" fmla="*/ 34 h 36"/>
                  <a:gd name="T78" fmla="*/ 0 w 25"/>
                  <a:gd name="T79" fmla="*/ 5 h 36"/>
                  <a:gd name="T80" fmla="*/ 0 w 25"/>
                  <a:gd name="T81" fmla="*/ 0 h 36"/>
                  <a:gd name="T82" fmla="*/ 5 w 25"/>
                  <a:gd name="T83" fmla="*/ 0 h 36"/>
                  <a:gd name="T84" fmla="*/ 5 w 25"/>
                  <a:gd name="T85" fmla="*/ 2 h 36"/>
                  <a:gd name="T86" fmla="*/ 5 w 25"/>
                  <a:gd name="T87" fmla="*/ 5 h 36"/>
                  <a:gd name="T88" fmla="*/ 2 w 25"/>
                  <a:gd name="T89" fmla="*/ 5 h 36"/>
                  <a:gd name="T90" fmla="*/ 16 w 25"/>
                  <a:gd name="T91" fmla="*/ 16 h 36"/>
                  <a:gd name="T92" fmla="*/ 11 w 25"/>
                  <a:gd name="T93" fmla="*/ 20 h 36"/>
                  <a:gd name="T94" fmla="*/ 11 w 25"/>
                  <a:gd name="T95" fmla="*/ 16 h 36"/>
                  <a:gd name="T96" fmla="*/ 16 w 25"/>
                  <a:gd name="T97" fmla="*/ 16 h 36"/>
                  <a:gd name="T98" fmla="*/ 14 w 25"/>
                  <a:gd name="T99" fmla="*/ 16 h 36"/>
                  <a:gd name="T100" fmla="*/ 11 w 25"/>
                  <a:gd name="T101" fmla="*/ 14 h 36"/>
                  <a:gd name="T102" fmla="*/ 11 w 25"/>
                  <a:gd name="T103" fmla="*/ 11 h 36"/>
                  <a:gd name="T104" fmla="*/ 16 w 25"/>
                  <a:gd name="T105" fmla="*/ 11 h 36"/>
                  <a:gd name="T106" fmla="*/ 14 w 25"/>
                  <a:gd name="T107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36">
                    <a:moveTo>
                      <a:pt x="20" y="20"/>
                    </a:moveTo>
                    <a:lnTo>
                      <a:pt x="20" y="25"/>
                    </a:lnTo>
                    <a:lnTo>
                      <a:pt x="20" y="25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0" y="32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20" y="20"/>
                    </a:lnTo>
                    <a:close/>
                    <a:moveTo>
                      <a:pt x="7" y="32"/>
                    </a:moveTo>
                    <a:lnTo>
                      <a:pt x="7" y="32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32"/>
                    </a:lnTo>
                    <a:close/>
                    <a:moveTo>
                      <a:pt x="14" y="34"/>
                    </a:moveTo>
                    <a:lnTo>
                      <a:pt x="14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4"/>
                    </a:lnTo>
                    <a:close/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16" y="16"/>
                    </a:moveTo>
                    <a:lnTo>
                      <a:pt x="16" y="20"/>
                    </a:lnTo>
                    <a:lnTo>
                      <a:pt x="11" y="20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6"/>
                    </a:lnTo>
                    <a:close/>
                    <a:moveTo>
                      <a:pt x="14" y="16"/>
                    </a:moveTo>
                    <a:lnTo>
                      <a:pt x="11" y="16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6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9" name="Freeform 680">
                <a:extLst>
                  <a:ext uri="{FF2B5EF4-FFF2-40B4-BE49-F238E27FC236}">
                    <a16:creationId xmlns:a16="http://schemas.microsoft.com/office/drawing/2014/main" id="{69E3FA5B-8E0E-4F8A-A775-83FEC5475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82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0" name="Rectangle 681">
                <a:extLst>
                  <a:ext uri="{FF2B5EF4-FFF2-40B4-BE49-F238E27FC236}">
                    <a16:creationId xmlns:a16="http://schemas.microsoft.com/office/drawing/2014/main" id="{B2A1382C-12DC-4D82-9E61-975759AE1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2824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1" name="Freeform 682">
                <a:extLst>
                  <a:ext uri="{FF2B5EF4-FFF2-40B4-BE49-F238E27FC236}">
                    <a16:creationId xmlns:a16="http://schemas.microsoft.com/office/drawing/2014/main" id="{5B8BFCC9-1A43-4279-830C-E096ADF10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860"/>
                <a:ext cx="39" cy="34"/>
              </a:xfrm>
              <a:custGeom>
                <a:avLst/>
                <a:gdLst>
                  <a:gd name="T0" fmla="*/ 15 w 17"/>
                  <a:gd name="T1" fmla="*/ 4 h 15"/>
                  <a:gd name="T2" fmla="*/ 15 w 17"/>
                  <a:gd name="T3" fmla="*/ 4 h 15"/>
                  <a:gd name="T4" fmla="*/ 16 w 17"/>
                  <a:gd name="T5" fmla="*/ 2 h 15"/>
                  <a:gd name="T6" fmla="*/ 16 w 17"/>
                  <a:gd name="T7" fmla="*/ 1 h 15"/>
                  <a:gd name="T8" fmla="*/ 17 w 17"/>
                  <a:gd name="T9" fmla="*/ 0 h 15"/>
                  <a:gd name="T10" fmla="*/ 16 w 17"/>
                  <a:gd name="T11" fmla="*/ 0 h 15"/>
                  <a:gd name="T12" fmla="*/ 15 w 17"/>
                  <a:gd name="T13" fmla="*/ 0 h 15"/>
                  <a:gd name="T14" fmla="*/ 15 w 17"/>
                  <a:gd name="T15" fmla="*/ 2 h 15"/>
                  <a:gd name="T16" fmla="*/ 14 w 17"/>
                  <a:gd name="T17" fmla="*/ 4 h 15"/>
                  <a:gd name="T18" fmla="*/ 7 w 17"/>
                  <a:gd name="T19" fmla="*/ 6 h 15"/>
                  <a:gd name="T20" fmla="*/ 6 w 17"/>
                  <a:gd name="T21" fmla="*/ 5 h 15"/>
                  <a:gd name="T22" fmla="*/ 5 w 17"/>
                  <a:gd name="T23" fmla="*/ 6 h 15"/>
                  <a:gd name="T24" fmla="*/ 5 w 17"/>
                  <a:gd name="T25" fmla="*/ 6 h 15"/>
                  <a:gd name="T26" fmla="*/ 5 w 17"/>
                  <a:gd name="T27" fmla="*/ 5 h 15"/>
                  <a:gd name="T28" fmla="*/ 5 w 17"/>
                  <a:gd name="T29" fmla="*/ 5 h 15"/>
                  <a:gd name="T30" fmla="*/ 5 w 17"/>
                  <a:gd name="T31" fmla="*/ 5 h 15"/>
                  <a:gd name="T32" fmla="*/ 4 w 17"/>
                  <a:gd name="T33" fmla="*/ 4 h 15"/>
                  <a:gd name="T34" fmla="*/ 4 w 17"/>
                  <a:gd name="T35" fmla="*/ 3 h 15"/>
                  <a:gd name="T36" fmla="*/ 4 w 17"/>
                  <a:gd name="T37" fmla="*/ 2 h 15"/>
                  <a:gd name="T38" fmla="*/ 3 w 17"/>
                  <a:gd name="T39" fmla="*/ 2 h 15"/>
                  <a:gd name="T40" fmla="*/ 3 w 17"/>
                  <a:gd name="T41" fmla="*/ 2 h 15"/>
                  <a:gd name="T42" fmla="*/ 0 w 17"/>
                  <a:gd name="T43" fmla="*/ 3 h 15"/>
                  <a:gd name="T44" fmla="*/ 0 w 17"/>
                  <a:gd name="T45" fmla="*/ 3 h 15"/>
                  <a:gd name="T46" fmla="*/ 0 w 17"/>
                  <a:gd name="T47" fmla="*/ 3 h 15"/>
                  <a:gd name="T48" fmla="*/ 0 w 17"/>
                  <a:gd name="T49" fmla="*/ 3 h 15"/>
                  <a:gd name="T50" fmla="*/ 1 w 17"/>
                  <a:gd name="T51" fmla="*/ 4 h 15"/>
                  <a:gd name="T52" fmla="*/ 1 w 17"/>
                  <a:gd name="T53" fmla="*/ 4 h 15"/>
                  <a:gd name="T54" fmla="*/ 1 w 17"/>
                  <a:gd name="T55" fmla="*/ 4 h 15"/>
                  <a:gd name="T56" fmla="*/ 1 w 17"/>
                  <a:gd name="T57" fmla="*/ 4 h 15"/>
                  <a:gd name="T58" fmla="*/ 1 w 17"/>
                  <a:gd name="T59" fmla="*/ 4 h 15"/>
                  <a:gd name="T60" fmla="*/ 1 w 17"/>
                  <a:gd name="T61" fmla="*/ 5 h 15"/>
                  <a:gd name="T62" fmla="*/ 2 w 17"/>
                  <a:gd name="T63" fmla="*/ 6 h 15"/>
                  <a:gd name="T64" fmla="*/ 2 w 17"/>
                  <a:gd name="T65" fmla="*/ 6 h 15"/>
                  <a:gd name="T66" fmla="*/ 3 w 17"/>
                  <a:gd name="T67" fmla="*/ 7 h 15"/>
                  <a:gd name="T68" fmla="*/ 4 w 17"/>
                  <a:gd name="T69" fmla="*/ 7 h 15"/>
                  <a:gd name="T70" fmla="*/ 4 w 17"/>
                  <a:gd name="T71" fmla="*/ 8 h 15"/>
                  <a:gd name="T72" fmla="*/ 5 w 17"/>
                  <a:gd name="T73" fmla="*/ 9 h 15"/>
                  <a:gd name="T74" fmla="*/ 5 w 17"/>
                  <a:gd name="T75" fmla="*/ 9 h 15"/>
                  <a:gd name="T76" fmla="*/ 6 w 17"/>
                  <a:gd name="T77" fmla="*/ 11 h 15"/>
                  <a:gd name="T78" fmla="*/ 6 w 17"/>
                  <a:gd name="T79" fmla="*/ 11 h 15"/>
                  <a:gd name="T80" fmla="*/ 7 w 17"/>
                  <a:gd name="T81" fmla="*/ 12 h 15"/>
                  <a:gd name="T82" fmla="*/ 7 w 17"/>
                  <a:gd name="T83" fmla="*/ 13 h 15"/>
                  <a:gd name="T84" fmla="*/ 8 w 17"/>
                  <a:gd name="T85" fmla="*/ 15 h 15"/>
                  <a:gd name="T86" fmla="*/ 8 w 17"/>
                  <a:gd name="T87" fmla="*/ 15 h 15"/>
                  <a:gd name="T88" fmla="*/ 8 w 17"/>
                  <a:gd name="T89" fmla="*/ 14 h 15"/>
                  <a:gd name="T90" fmla="*/ 8 w 17"/>
                  <a:gd name="T91" fmla="*/ 14 h 15"/>
                  <a:gd name="T92" fmla="*/ 10 w 17"/>
                  <a:gd name="T93" fmla="*/ 12 h 15"/>
                  <a:gd name="T94" fmla="*/ 10 w 17"/>
                  <a:gd name="T95" fmla="*/ 11 h 15"/>
                  <a:gd name="T96" fmla="*/ 11 w 17"/>
                  <a:gd name="T97" fmla="*/ 9 h 15"/>
                  <a:gd name="T98" fmla="*/ 12 w 17"/>
                  <a:gd name="T99" fmla="*/ 8 h 15"/>
                  <a:gd name="T100" fmla="*/ 13 w 17"/>
                  <a:gd name="T101" fmla="*/ 8 h 15"/>
                  <a:gd name="T102" fmla="*/ 13 w 17"/>
                  <a:gd name="T103" fmla="*/ 6 h 15"/>
                  <a:gd name="T104" fmla="*/ 14 w 17"/>
                  <a:gd name="T105" fmla="*/ 6 h 15"/>
                  <a:gd name="T106" fmla="*/ 15 w 17"/>
                  <a:gd name="T10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5">
                    <a:moveTo>
                      <a:pt x="15" y="4"/>
                    </a:moveTo>
                    <a:lnTo>
                      <a:pt x="15" y="4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2" name="Freeform 683">
                <a:extLst>
                  <a:ext uri="{FF2B5EF4-FFF2-40B4-BE49-F238E27FC236}">
                    <a16:creationId xmlns:a16="http://schemas.microsoft.com/office/drawing/2014/main" id="{5449024A-CA00-40BA-920D-B53B7880D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896"/>
                <a:ext cx="5" cy="7"/>
              </a:xfrm>
              <a:custGeom>
                <a:avLst/>
                <a:gdLst>
                  <a:gd name="T0" fmla="*/ 5 w 5"/>
                  <a:gd name="T1" fmla="*/ 2 h 7"/>
                  <a:gd name="T2" fmla="*/ 2 w 5"/>
                  <a:gd name="T3" fmla="*/ 7 h 7"/>
                  <a:gd name="T4" fmla="*/ 2 w 5"/>
                  <a:gd name="T5" fmla="*/ 7 h 7"/>
                  <a:gd name="T6" fmla="*/ 0 w 5"/>
                  <a:gd name="T7" fmla="*/ 5 h 7"/>
                  <a:gd name="T8" fmla="*/ 0 w 5"/>
                  <a:gd name="T9" fmla="*/ 5 h 7"/>
                  <a:gd name="T10" fmla="*/ 0 w 5"/>
                  <a:gd name="T11" fmla="*/ 2 h 7"/>
                  <a:gd name="T12" fmla="*/ 2 w 5"/>
                  <a:gd name="T13" fmla="*/ 0 h 7"/>
                  <a:gd name="T14" fmla="*/ 2 w 5"/>
                  <a:gd name="T15" fmla="*/ 2 h 7"/>
                  <a:gd name="T16" fmla="*/ 5 w 5"/>
                  <a:gd name="T17" fmla="*/ 2 h 7"/>
                  <a:gd name="T18" fmla="*/ 5 w 5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2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3" name="Freeform 684">
                <a:extLst>
                  <a:ext uri="{FF2B5EF4-FFF2-40B4-BE49-F238E27FC236}">
                    <a16:creationId xmlns:a16="http://schemas.microsoft.com/office/drawing/2014/main" id="{1334E65A-39E5-4B95-A79C-DA5A2505A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923"/>
                <a:ext cx="59" cy="95"/>
              </a:xfrm>
              <a:custGeom>
                <a:avLst/>
                <a:gdLst>
                  <a:gd name="T0" fmla="*/ 23 w 59"/>
                  <a:gd name="T1" fmla="*/ 70 h 95"/>
                  <a:gd name="T2" fmla="*/ 23 w 59"/>
                  <a:gd name="T3" fmla="*/ 72 h 95"/>
                  <a:gd name="T4" fmla="*/ 21 w 59"/>
                  <a:gd name="T5" fmla="*/ 77 h 95"/>
                  <a:gd name="T6" fmla="*/ 18 w 59"/>
                  <a:gd name="T7" fmla="*/ 81 h 95"/>
                  <a:gd name="T8" fmla="*/ 16 w 59"/>
                  <a:gd name="T9" fmla="*/ 81 h 95"/>
                  <a:gd name="T10" fmla="*/ 16 w 59"/>
                  <a:gd name="T11" fmla="*/ 86 h 95"/>
                  <a:gd name="T12" fmla="*/ 14 w 59"/>
                  <a:gd name="T13" fmla="*/ 88 h 95"/>
                  <a:gd name="T14" fmla="*/ 14 w 59"/>
                  <a:gd name="T15" fmla="*/ 88 h 95"/>
                  <a:gd name="T16" fmla="*/ 14 w 59"/>
                  <a:gd name="T17" fmla="*/ 90 h 95"/>
                  <a:gd name="T18" fmla="*/ 9 w 59"/>
                  <a:gd name="T19" fmla="*/ 95 h 95"/>
                  <a:gd name="T20" fmla="*/ 9 w 59"/>
                  <a:gd name="T21" fmla="*/ 95 h 95"/>
                  <a:gd name="T22" fmla="*/ 5 w 59"/>
                  <a:gd name="T23" fmla="*/ 88 h 95"/>
                  <a:gd name="T24" fmla="*/ 5 w 59"/>
                  <a:gd name="T25" fmla="*/ 86 h 95"/>
                  <a:gd name="T26" fmla="*/ 0 w 59"/>
                  <a:gd name="T27" fmla="*/ 79 h 95"/>
                  <a:gd name="T28" fmla="*/ 5 w 59"/>
                  <a:gd name="T29" fmla="*/ 77 h 95"/>
                  <a:gd name="T30" fmla="*/ 7 w 59"/>
                  <a:gd name="T31" fmla="*/ 75 h 95"/>
                  <a:gd name="T32" fmla="*/ 14 w 59"/>
                  <a:gd name="T33" fmla="*/ 70 h 95"/>
                  <a:gd name="T34" fmla="*/ 16 w 59"/>
                  <a:gd name="T35" fmla="*/ 68 h 95"/>
                  <a:gd name="T36" fmla="*/ 18 w 59"/>
                  <a:gd name="T37" fmla="*/ 66 h 95"/>
                  <a:gd name="T38" fmla="*/ 23 w 59"/>
                  <a:gd name="T39" fmla="*/ 61 h 95"/>
                  <a:gd name="T40" fmla="*/ 27 w 59"/>
                  <a:gd name="T41" fmla="*/ 59 h 95"/>
                  <a:gd name="T42" fmla="*/ 27 w 59"/>
                  <a:gd name="T43" fmla="*/ 59 h 95"/>
                  <a:gd name="T44" fmla="*/ 30 w 59"/>
                  <a:gd name="T45" fmla="*/ 59 h 95"/>
                  <a:gd name="T46" fmla="*/ 32 w 59"/>
                  <a:gd name="T47" fmla="*/ 52 h 95"/>
                  <a:gd name="T48" fmla="*/ 34 w 59"/>
                  <a:gd name="T49" fmla="*/ 47 h 95"/>
                  <a:gd name="T50" fmla="*/ 34 w 59"/>
                  <a:gd name="T51" fmla="*/ 45 h 95"/>
                  <a:gd name="T52" fmla="*/ 34 w 59"/>
                  <a:gd name="T53" fmla="*/ 43 h 95"/>
                  <a:gd name="T54" fmla="*/ 36 w 59"/>
                  <a:gd name="T55" fmla="*/ 38 h 95"/>
                  <a:gd name="T56" fmla="*/ 39 w 59"/>
                  <a:gd name="T57" fmla="*/ 29 h 95"/>
                  <a:gd name="T58" fmla="*/ 41 w 59"/>
                  <a:gd name="T59" fmla="*/ 25 h 95"/>
                  <a:gd name="T60" fmla="*/ 41 w 59"/>
                  <a:gd name="T61" fmla="*/ 20 h 95"/>
                  <a:gd name="T62" fmla="*/ 41 w 59"/>
                  <a:gd name="T63" fmla="*/ 20 h 95"/>
                  <a:gd name="T64" fmla="*/ 39 w 59"/>
                  <a:gd name="T65" fmla="*/ 16 h 95"/>
                  <a:gd name="T66" fmla="*/ 41 w 59"/>
                  <a:gd name="T67" fmla="*/ 16 h 95"/>
                  <a:gd name="T68" fmla="*/ 41 w 59"/>
                  <a:gd name="T69" fmla="*/ 16 h 95"/>
                  <a:gd name="T70" fmla="*/ 45 w 59"/>
                  <a:gd name="T71" fmla="*/ 11 h 95"/>
                  <a:gd name="T72" fmla="*/ 50 w 59"/>
                  <a:gd name="T73" fmla="*/ 9 h 95"/>
                  <a:gd name="T74" fmla="*/ 54 w 59"/>
                  <a:gd name="T75" fmla="*/ 2 h 95"/>
                  <a:gd name="T76" fmla="*/ 59 w 59"/>
                  <a:gd name="T77" fmla="*/ 0 h 95"/>
                  <a:gd name="T78" fmla="*/ 59 w 59"/>
                  <a:gd name="T79" fmla="*/ 2 h 95"/>
                  <a:gd name="T80" fmla="*/ 59 w 59"/>
                  <a:gd name="T81" fmla="*/ 2 h 95"/>
                  <a:gd name="T82" fmla="*/ 59 w 59"/>
                  <a:gd name="T83" fmla="*/ 5 h 95"/>
                  <a:gd name="T84" fmla="*/ 54 w 59"/>
                  <a:gd name="T85" fmla="*/ 11 h 95"/>
                  <a:gd name="T86" fmla="*/ 52 w 59"/>
                  <a:gd name="T87" fmla="*/ 16 h 95"/>
                  <a:gd name="T88" fmla="*/ 50 w 59"/>
                  <a:gd name="T89" fmla="*/ 18 h 95"/>
                  <a:gd name="T90" fmla="*/ 50 w 59"/>
                  <a:gd name="T91" fmla="*/ 20 h 95"/>
                  <a:gd name="T92" fmla="*/ 48 w 59"/>
                  <a:gd name="T93" fmla="*/ 23 h 95"/>
                  <a:gd name="T94" fmla="*/ 45 w 59"/>
                  <a:gd name="T95" fmla="*/ 25 h 95"/>
                  <a:gd name="T96" fmla="*/ 45 w 59"/>
                  <a:gd name="T97" fmla="*/ 27 h 95"/>
                  <a:gd name="T98" fmla="*/ 43 w 59"/>
                  <a:gd name="T99" fmla="*/ 29 h 95"/>
                  <a:gd name="T100" fmla="*/ 43 w 59"/>
                  <a:gd name="T101" fmla="*/ 32 h 95"/>
                  <a:gd name="T102" fmla="*/ 41 w 59"/>
                  <a:gd name="T103" fmla="*/ 34 h 95"/>
                  <a:gd name="T104" fmla="*/ 39 w 59"/>
                  <a:gd name="T105" fmla="*/ 38 h 95"/>
                  <a:gd name="T106" fmla="*/ 36 w 59"/>
                  <a:gd name="T107" fmla="*/ 45 h 95"/>
                  <a:gd name="T108" fmla="*/ 36 w 59"/>
                  <a:gd name="T109" fmla="*/ 47 h 95"/>
                  <a:gd name="T110" fmla="*/ 34 w 59"/>
                  <a:gd name="T111" fmla="*/ 52 h 95"/>
                  <a:gd name="T112" fmla="*/ 34 w 59"/>
                  <a:gd name="T113" fmla="*/ 54 h 95"/>
                  <a:gd name="T114" fmla="*/ 32 w 59"/>
                  <a:gd name="T115" fmla="*/ 57 h 95"/>
                  <a:gd name="T116" fmla="*/ 30 w 59"/>
                  <a:gd name="T117" fmla="*/ 61 h 95"/>
                  <a:gd name="T118" fmla="*/ 27 w 59"/>
                  <a:gd name="T119" fmla="*/ 63 h 95"/>
                  <a:gd name="T120" fmla="*/ 25 w 59"/>
                  <a:gd name="T121" fmla="*/ 6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" h="95">
                    <a:moveTo>
                      <a:pt x="25" y="68"/>
                    </a:moveTo>
                    <a:lnTo>
                      <a:pt x="23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1" y="77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8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8" y="86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90"/>
                    </a:lnTo>
                    <a:lnTo>
                      <a:pt x="12" y="93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7" y="93"/>
                    </a:lnTo>
                    <a:lnTo>
                      <a:pt x="5" y="88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2" y="84"/>
                    </a:lnTo>
                    <a:lnTo>
                      <a:pt x="0" y="79"/>
                    </a:lnTo>
                    <a:lnTo>
                      <a:pt x="2" y="77"/>
                    </a:lnTo>
                    <a:lnTo>
                      <a:pt x="5" y="77"/>
                    </a:lnTo>
                    <a:lnTo>
                      <a:pt x="7" y="75"/>
                    </a:lnTo>
                    <a:lnTo>
                      <a:pt x="7" y="75"/>
                    </a:lnTo>
                    <a:lnTo>
                      <a:pt x="9" y="72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6" y="68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23" y="63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6" y="41"/>
                    </a:lnTo>
                    <a:lnTo>
                      <a:pt x="36" y="38"/>
                    </a:lnTo>
                    <a:lnTo>
                      <a:pt x="39" y="34"/>
                    </a:lnTo>
                    <a:lnTo>
                      <a:pt x="39" y="29"/>
                    </a:lnTo>
                    <a:lnTo>
                      <a:pt x="41" y="27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3" y="14"/>
                    </a:lnTo>
                    <a:lnTo>
                      <a:pt x="45" y="11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2" y="7"/>
                    </a:lnTo>
                    <a:lnTo>
                      <a:pt x="54" y="2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7" y="7"/>
                    </a:lnTo>
                    <a:lnTo>
                      <a:pt x="54" y="11"/>
                    </a:lnTo>
                    <a:lnTo>
                      <a:pt x="54" y="14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20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3" y="29"/>
                    </a:lnTo>
                    <a:lnTo>
                      <a:pt x="45" y="29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1" y="34"/>
                    </a:lnTo>
                    <a:lnTo>
                      <a:pt x="41" y="36"/>
                    </a:lnTo>
                    <a:lnTo>
                      <a:pt x="39" y="38"/>
                    </a:lnTo>
                    <a:lnTo>
                      <a:pt x="39" y="43"/>
                    </a:lnTo>
                    <a:lnTo>
                      <a:pt x="36" y="45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4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25" y="68"/>
                    </a:lnTo>
                    <a:lnTo>
                      <a:pt x="25" y="6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4" name="Freeform 685">
                <a:extLst>
                  <a:ext uri="{FF2B5EF4-FFF2-40B4-BE49-F238E27FC236}">
                    <a16:creationId xmlns:a16="http://schemas.microsoft.com/office/drawing/2014/main" id="{B9FAB7BA-82C9-43DA-9020-11C30945B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860"/>
                <a:ext cx="16" cy="14"/>
              </a:xfrm>
              <a:custGeom>
                <a:avLst/>
                <a:gdLst>
                  <a:gd name="T0" fmla="*/ 10 w 16"/>
                  <a:gd name="T1" fmla="*/ 11 h 14"/>
                  <a:gd name="T2" fmla="*/ 7 w 16"/>
                  <a:gd name="T3" fmla="*/ 14 h 14"/>
                  <a:gd name="T4" fmla="*/ 7 w 16"/>
                  <a:gd name="T5" fmla="*/ 14 h 14"/>
                  <a:gd name="T6" fmla="*/ 7 w 16"/>
                  <a:gd name="T7" fmla="*/ 14 h 14"/>
                  <a:gd name="T8" fmla="*/ 5 w 16"/>
                  <a:gd name="T9" fmla="*/ 11 h 14"/>
                  <a:gd name="T10" fmla="*/ 5 w 16"/>
                  <a:gd name="T11" fmla="*/ 11 h 14"/>
                  <a:gd name="T12" fmla="*/ 5 w 16"/>
                  <a:gd name="T13" fmla="*/ 11 h 14"/>
                  <a:gd name="T14" fmla="*/ 5 w 16"/>
                  <a:gd name="T15" fmla="*/ 9 h 14"/>
                  <a:gd name="T16" fmla="*/ 3 w 16"/>
                  <a:gd name="T17" fmla="*/ 9 h 14"/>
                  <a:gd name="T18" fmla="*/ 0 w 16"/>
                  <a:gd name="T19" fmla="*/ 7 h 14"/>
                  <a:gd name="T20" fmla="*/ 3 w 16"/>
                  <a:gd name="T21" fmla="*/ 7 h 14"/>
                  <a:gd name="T22" fmla="*/ 5 w 16"/>
                  <a:gd name="T23" fmla="*/ 5 h 14"/>
                  <a:gd name="T24" fmla="*/ 7 w 16"/>
                  <a:gd name="T25" fmla="*/ 2 h 14"/>
                  <a:gd name="T26" fmla="*/ 10 w 16"/>
                  <a:gd name="T27" fmla="*/ 0 h 14"/>
                  <a:gd name="T28" fmla="*/ 10 w 16"/>
                  <a:gd name="T29" fmla="*/ 0 h 14"/>
                  <a:gd name="T30" fmla="*/ 12 w 16"/>
                  <a:gd name="T31" fmla="*/ 2 h 14"/>
                  <a:gd name="T32" fmla="*/ 14 w 16"/>
                  <a:gd name="T33" fmla="*/ 5 h 14"/>
                  <a:gd name="T34" fmla="*/ 14 w 16"/>
                  <a:gd name="T35" fmla="*/ 5 h 14"/>
                  <a:gd name="T36" fmla="*/ 14 w 16"/>
                  <a:gd name="T37" fmla="*/ 7 h 14"/>
                  <a:gd name="T38" fmla="*/ 16 w 16"/>
                  <a:gd name="T39" fmla="*/ 7 h 14"/>
                  <a:gd name="T40" fmla="*/ 16 w 16"/>
                  <a:gd name="T41" fmla="*/ 7 h 14"/>
                  <a:gd name="T42" fmla="*/ 14 w 16"/>
                  <a:gd name="T43" fmla="*/ 9 h 14"/>
                  <a:gd name="T44" fmla="*/ 14 w 16"/>
                  <a:gd name="T45" fmla="*/ 9 h 14"/>
                  <a:gd name="T46" fmla="*/ 12 w 16"/>
                  <a:gd name="T47" fmla="*/ 11 h 14"/>
                  <a:gd name="T48" fmla="*/ 10 w 16"/>
                  <a:gd name="T4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4">
                    <a:moveTo>
                      <a:pt x="10" y="11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5" name="Freeform 686">
                <a:extLst>
                  <a:ext uri="{FF2B5EF4-FFF2-40B4-BE49-F238E27FC236}">
                    <a16:creationId xmlns:a16="http://schemas.microsoft.com/office/drawing/2014/main" id="{DCA8B658-DD81-4A5A-A46B-06274A3B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869"/>
                <a:ext cx="14" cy="11"/>
              </a:xfrm>
              <a:custGeom>
                <a:avLst/>
                <a:gdLst>
                  <a:gd name="T0" fmla="*/ 9 w 14"/>
                  <a:gd name="T1" fmla="*/ 9 h 11"/>
                  <a:gd name="T2" fmla="*/ 9 w 14"/>
                  <a:gd name="T3" fmla="*/ 9 h 11"/>
                  <a:gd name="T4" fmla="*/ 7 w 14"/>
                  <a:gd name="T5" fmla="*/ 11 h 11"/>
                  <a:gd name="T6" fmla="*/ 5 w 14"/>
                  <a:gd name="T7" fmla="*/ 11 h 11"/>
                  <a:gd name="T8" fmla="*/ 3 w 14"/>
                  <a:gd name="T9" fmla="*/ 9 h 11"/>
                  <a:gd name="T10" fmla="*/ 3 w 14"/>
                  <a:gd name="T11" fmla="*/ 9 h 11"/>
                  <a:gd name="T12" fmla="*/ 3 w 14"/>
                  <a:gd name="T13" fmla="*/ 9 h 11"/>
                  <a:gd name="T14" fmla="*/ 0 w 14"/>
                  <a:gd name="T15" fmla="*/ 7 h 11"/>
                  <a:gd name="T16" fmla="*/ 0 w 14"/>
                  <a:gd name="T17" fmla="*/ 5 h 11"/>
                  <a:gd name="T18" fmla="*/ 3 w 14"/>
                  <a:gd name="T19" fmla="*/ 2 h 11"/>
                  <a:gd name="T20" fmla="*/ 5 w 14"/>
                  <a:gd name="T21" fmla="*/ 2 h 11"/>
                  <a:gd name="T22" fmla="*/ 7 w 14"/>
                  <a:gd name="T23" fmla="*/ 0 h 11"/>
                  <a:gd name="T24" fmla="*/ 9 w 14"/>
                  <a:gd name="T25" fmla="*/ 0 h 11"/>
                  <a:gd name="T26" fmla="*/ 9 w 14"/>
                  <a:gd name="T27" fmla="*/ 0 h 11"/>
                  <a:gd name="T28" fmla="*/ 9 w 14"/>
                  <a:gd name="T29" fmla="*/ 2 h 11"/>
                  <a:gd name="T30" fmla="*/ 12 w 14"/>
                  <a:gd name="T31" fmla="*/ 5 h 11"/>
                  <a:gd name="T32" fmla="*/ 12 w 14"/>
                  <a:gd name="T33" fmla="*/ 5 h 11"/>
                  <a:gd name="T34" fmla="*/ 14 w 14"/>
                  <a:gd name="T35" fmla="*/ 7 h 11"/>
                  <a:gd name="T36" fmla="*/ 14 w 14"/>
                  <a:gd name="T37" fmla="*/ 7 h 11"/>
                  <a:gd name="T38" fmla="*/ 12 w 14"/>
                  <a:gd name="T39" fmla="*/ 7 h 11"/>
                  <a:gd name="T40" fmla="*/ 12 w 14"/>
                  <a:gd name="T41" fmla="*/ 7 h 11"/>
                  <a:gd name="T42" fmla="*/ 9 w 14"/>
                  <a:gd name="T4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1">
                    <a:moveTo>
                      <a:pt x="9" y="9"/>
                    </a:moveTo>
                    <a:lnTo>
                      <a:pt x="9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6" name="Freeform 687">
                <a:extLst>
                  <a:ext uri="{FF2B5EF4-FFF2-40B4-BE49-F238E27FC236}">
                    <a16:creationId xmlns:a16="http://schemas.microsoft.com/office/drawing/2014/main" id="{081DB750-5B39-411A-BFAA-5E36DEAE4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853"/>
                <a:ext cx="16" cy="14"/>
              </a:xfrm>
              <a:custGeom>
                <a:avLst/>
                <a:gdLst>
                  <a:gd name="T0" fmla="*/ 7 w 16"/>
                  <a:gd name="T1" fmla="*/ 12 h 14"/>
                  <a:gd name="T2" fmla="*/ 4 w 16"/>
                  <a:gd name="T3" fmla="*/ 14 h 14"/>
                  <a:gd name="T4" fmla="*/ 4 w 16"/>
                  <a:gd name="T5" fmla="*/ 12 h 14"/>
                  <a:gd name="T6" fmla="*/ 2 w 16"/>
                  <a:gd name="T7" fmla="*/ 9 h 14"/>
                  <a:gd name="T8" fmla="*/ 2 w 16"/>
                  <a:gd name="T9" fmla="*/ 9 h 14"/>
                  <a:gd name="T10" fmla="*/ 0 w 16"/>
                  <a:gd name="T11" fmla="*/ 7 h 14"/>
                  <a:gd name="T12" fmla="*/ 2 w 16"/>
                  <a:gd name="T13" fmla="*/ 5 h 14"/>
                  <a:gd name="T14" fmla="*/ 4 w 16"/>
                  <a:gd name="T15" fmla="*/ 5 h 14"/>
                  <a:gd name="T16" fmla="*/ 4 w 16"/>
                  <a:gd name="T17" fmla="*/ 5 h 14"/>
                  <a:gd name="T18" fmla="*/ 4 w 16"/>
                  <a:gd name="T19" fmla="*/ 5 h 14"/>
                  <a:gd name="T20" fmla="*/ 7 w 16"/>
                  <a:gd name="T21" fmla="*/ 2 h 14"/>
                  <a:gd name="T22" fmla="*/ 9 w 16"/>
                  <a:gd name="T23" fmla="*/ 2 h 14"/>
                  <a:gd name="T24" fmla="*/ 9 w 16"/>
                  <a:gd name="T25" fmla="*/ 2 h 14"/>
                  <a:gd name="T26" fmla="*/ 9 w 16"/>
                  <a:gd name="T27" fmla="*/ 0 h 14"/>
                  <a:gd name="T28" fmla="*/ 11 w 16"/>
                  <a:gd name="T29" fmla="*/ 2 h 14"/>
                  <a:gd name="T30" fmla="*/ 11 w 16"/>
                  <a:gd name="T31" fmla="*/ 2 h 14"/>
                  <a:gd name="T32" fmla="*/ 11 w 16"/>
                  <a:gd name="T33" fmla="*/ 2 h 14"/>
                  <a:gd name="T34" fmla="*/ 13 w 16"/>
                  <a:gd name="T35" fmla="*/ 5 h 14"/>
                  <a:gd name="T36" fmla="*/ 13 w 16"/>
                  <a:gd name="T37" fmla="*/ 5 h 14"/>
                  <a:gd name="T38" fmla="*/ 13 w 16"/>
                  <a:gd name="T39" fmla="*/ 5 h 14"/>
                  <a:gd name="T40" fmla="*/ 16 w 16"/>
                  <a:gd name="T41" fmla="*/ 7 h 14"/>
                  <a:gd name="T42" fmla="*/ 9 w 16"/>
                  <a:gd name="T43" fmla="*/ 12 h 14"/>
                  <a:gd name="T44" fmla="*/ 7 w 16"/>
                  <a:gd name="T45" fmla="*/ 12 h 14"/>
                  <a:gd name="T46" fmla="*/ 7 w 16"/>
                  <a:gd name="T4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14">
                    <a:moveTo>
                      <a:pt x="7" y="12"/>
                    </a:moveTo>
                    <a:lnTo>
                      <a:pt x="4" y="14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6" y="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7" name="Freeform 688">
                <a:extLst>
                  <a:ext uri="{FF2B5EF4-FFF2-40B4-BE49-F238E27FC236}">
                    <a16:creationId xmlns:a16="http://schemas.microsoft.com/office/drawing/2014/main" id="{F4109D15-7894-48E5-AFB2-4D81AD294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844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8" name="Freeform 689">
                <a:extLst>
                  <a:ext uri="{FF2B5EF4-FFF2-40B4-BE49-F238E27FC236}">
                    <a16:creationId xmlns:a16="http://schemas.microsoft.com/office/drawing/2014/main" id="{4E8AB8CD-9D7A-4ADB-9F74-F24785FB6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910"/>
                <a:ext cx="18" cy="18"/>
              </a:xfrm>
              <a:custGeom>
                <a:avLst/>
                <a:gdLst>
                  <a:gd name="T0" fmla="*/ 14 w 18"/>
                  <a:gd name="T1" fmla="*/ 2 h 18"/>
                  <a:gd name="T2" fmla="*/ 16 w 18"/>
                  <a:gd name="T3" fmla="*/ 4 h 18"/>
                  <a:gd name="T4" fmla="*/ 16 w 18"/>
                  <a:gd name="T5" fmla="*/ 6 h 18"/>
                  <a:gd name="T6" fmla="*/ 18 w 18"/>
                  <a:gd name="T7" fmla="*/ 9 h 18"/>
                  <a:gd name="T8" fmla="*/ 18 w 18"/>
                  <a:gd name="T9" fmla="*/ 11 h 18"/>
                  <a:gd name="T10" fmla="*/ 16 w 18"/>
                  <a:gd name="T11" fmla="*/ 11 h 18"/>
                  <a:gd name="T12" fmla="*/ 14 w 18"/>
                  <a:gd name="T13" fmla="*/ 13 h 18"/>
                  <a:gd name="T14" fmla="*/ 11 w 18"/>
                  <a:gd name="T15" fmla="*/ 15 h 18"/>
                  <a:gd name="T16" fmla="*/ 9 w 18"/>
                  <a:gd name="T17" fmla="*/ 15 h 18"/>
                  <a:gd name="T18" fmla="*/ 9 w 18"/>
                  <a:gd name="T19" fmla="*/ 18 h 18"/>
                  <a:gd name="T20" fmla="*/ 7 w 18"/>
                  <a:gd name="T21" fmla="*/ 18 h 18"/>
                  <a:gd name="T22" fmla="*/ 7 w 18"/>
                  <a:gd name="T23" fmla="*/ 15 h 18"/>
                  <a:gd name="T24" fmla="*/ 5 w 18"/>
                  <a:gd name="T25" fmla="*/ 15 h 18"/>
                  <a:gd name="T26" fmla="*/ 2 w 18"/>
                  <a:gd name="T27" fmla="*/ 13 h 18"/>
                  <a:gd name="T28" fmla="*/ 0 w 18"/>
                  <a:gd name="T29" fmla="*/ 9 h 18"/>
                  <a:gd name="T30" fmla="*/ 14 w 18"/>
                  <a:gd name="T31" fmla="*/ 0 h 18"/>
                  <a:gd name="T32" fmla="*/ 14 w 18"/>
                  <a:gd name="T33" fmla="*/ 2 h 18"/>
                  <a:gd name="T34" fmla="*/ 14 w 18"/>
                  <a:gd name="T35" fmla="*/ 0 h 18"/>
                  <a:gd name="T36" fmla="*/ 14 w 18"/>
                  <a:gd name="T37" fmla="*/ 0 h 18"/>
                  <a:gd name="T38" fmla="*/ 14 w 18"/>
                  <a:gd name="T39" fmla="*/ 0 h 18"/>
                  <a:gd name="T40" fmla="*/ 14 w 18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8">
                    <a:moveTo>
                      <a:pt x="14" y="2"/>
                    </a:moveTo>
                    <a:lnTo>
                      <a:pt x="16" y="4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9" name="Freeform 690">
                <a:extLst>
                  <a:ext uri="{FF2B5EF4-FFF2-40B4-BE49-F238E27FC236}">
                    <a16:creationId xmlns:a16="http://schemas.microsoft.com/office/drawing/2014/main" id="{CB19066D-E45C-4C7C-98B6-59AEBA7AF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941"/>
                <a:ext cx="34" cy="32"/>
              </a:xfrm>
              <a:custGeom>
                <a:avLst/>
                <a:gdLst>
                  <a:gd name="T0" fmla="*/ 9 w 34"/>
                  <a:gd name="T1" fmla="*/ 32 h 32"/>
                  <a:gd name="T2" fmla="*/ 7 w 34"/>
                  <a:gd name="T3" fmla="*/ 32 h 32"/>
                  <a:gd name="T4" fmla="*/ 5 w 34"/>
                  <a:gd name="T5" fmla="*/ 29 h 32"/>
                  <a:gd name="T6" fmla="*/ 5 w 34"/>
                  <a:gd name="T7" fmla="*/ 27 h 32"/>
                  <a:gd name="T8" fmla="*/ 2 w 34"/>
                  <a:gd name="T9" fmla="*/ 25 h 32"/>
                  <a:gd name="T10" fmla="*/ 0 w 34"/>
                  <a:gd name="T11" fmla="*/ 23 h 32"/>
                  <a:gd name="T12" fmla="*/ 0 w 34"/>
                  <a:gd name="T13" fmla="*/ 23 h 32"/>
                  <a:gd name="T14" fmla="*/ 2 w 34"/>
                  <a:gd name="T15" fmla="*/ 23 h 32"/>
                  <a:gd name="T16" fmla="*/ 14 w 34"/>
                  <a:gd name="T17" fmla="*/ 14 h 32"/>
                  <a:gd name="T18" fmla="*/ 14 w 34"/>
                  <a:gd name="T19" fmla="*/ 14 h 32"/>
                  <a:gd name="T20" fmla="*/ 14 w 34"/>
                  <a:gd name="T21" fmla="*/ 14 h 32"/>
                  <a:gd name="T22" fmla="*/ 20 w 34"/>
                  <a:gd name="T23" fmla="*/ 7 h 32"/>
                  <a:gd name="T24" fmla="*/ 23 w 34"/>
                  <a:gd name="T25" fmla="*/ 7 h 32"/>
                  <a:gd name="T26" fmla="*/ 23 w 34"/>
                  <a:gd name="T27" fmla="*/ 5 h 32"/>
                  <a:gd name="T28" fmla="*/ 32 w 34"/>
                  <a:gd name="T29" fmla="*/ 0 h 32"/>
                  <a:gd name="T30" fmla="*/ 32 w 34"/>
                  <a:gd name="T31" fmla="*/ 0 h 32"/>
                  <a:gd name="T32" fmla="*/ 34 w 34"/>
                  <a:gd name="T33" fmla="*/ 2 h 32"/>
                  <a:gd name="T34" fmla="*/ 34 w 34"/>
                  <a:gd name="T35" fmla="*/ 2 h 32"/>
                  <a:gd name="T36" fmla="*/ 32 w 34"/>
                  <a:gd name="T37" fmla="*/ 7 h 32"/>
                  <a:gd name="T38" fmla="*/ 32 w 34"/>
                  <a:gd name="T39" fmla="*/ 9 h 32"/>
                  <a:gd name="T40" fmla="*/ 32 w 34"/>
                  <a:gd name="T41" fmla="*/ 11 h 32"/>
                  <a:gd name="T42" fmla="*/ 29 w 34"/>
                  <a:gd name="T43" fmla="*/ 11 h 32"/>
                  <a:gd name="T44" fmla="*/ 29 w 34"/>
                  <a:gd name="T45" fmla="*/ 14 h 32"/>
                  <a:gd name="T46" fmla="*/ 27 w 34"/>
                  <a:gd name="T47" fmla="*/ 16 h 32"/>
                  <a:gd name="T48" fmla="*/ 27 w 34"/>
                  <a:gd name="T49" fmla="*/ 16 h 32"/>
                  <a:gd name="T50" fmla="*/ 27 w 34"/>
                  <a:gd name="T51" fmla="*/ 18 h 32"/>
                  <a:gd name="T52" fmla="*/ 27 w 34"/>
                  <a:gd name="T53" fmla="*/ 18 h 32"/>
                  <a:gd name="T54" fmla="*/ 27 w 34"/>
                  <a:gd name="T55" fmla="*/ 18 h 32"/>
                  <a:gd name="T56" fmla="*/ 25 w 34"/>
                  <a:gd name="T57" fmla="*/ 18 h 32"/>
                  <a:gd name="T58" fmla="*/ 25 w 34"/>
                  <a:gd name="T59" fmla="*/ 18 h 32"/>
                  <a:gd name="T60" fmla="*/ 25 w 34"/>
                  <a:gd name="T61" fmla="*/ 20 h 32"/>
                  <a:gd name="T62" fmla="*/ 23 w 34"/>
                  <a:gd name="T63" fmla="*/ 20 h 32"/>
                  <a:gd name="T64" fmla="*/ 23 w 34"/>
                  <a:gd name="T65" fmla="*/ 20 h 32"/>
                  <a:gd name="T66" fmla="*/ 20 w 34"/>
                  <a:gd name="T67" fmla="*/ 23 h 32"/>
                  <a:gd name="T68" fmla="*/ 18 w 34"/>
                  <a:gd name="T69" fmla="*/ 23 h 32"/>
                  <a:gd name="T70" fmla="*/ 18 w 34"/>
                  <a:gd name="T71" fmla="*/ 25 h 32"/>
                  <a:gd name="T72" fmla="*/ 16 w 34"/>
                  <a:gd name="T73" fmla="*/ 25 h 32"/>
                  <a:gd name="T74" fmla="*/ 16 w 34"/>
                  <a:gd name="T75" fmla="*/ 27 h 32"/>
                  <a:gd name="T76" fmla="*/ 14 w 34"/>
                  <a:gd name="T77" fmla="*/ 27 h 32"/>
                  <a:gd name="T78" fmla="*/ 11 w 34"/>
                  <a:gd name="T79" fmla="*/ 29 h 32"/>
                  <a:gd name="T80" fmla="*/ 11 w 34"/>
                  <a:gd name="T81" fmla="*/ 29 h 32"/>
                  <a:gd name="T82" fmla="*/ 9 w 34"/>
                  <a:gd name="T83" fmla="*/ 29 h 32"/>
                  <a:gd name="T84" fmla="*/ 9 w 34"/>
                  <a:gd name="T8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" h="32">
                    <a:moveTo>
                      <a:pt x="9" y="32"/>
                    </a:moveTo>
                    <a:lnTo>
                      <a:pt x="7" y="32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0" name="Freeform 691">
                <a:extLst>
                  <a:ext uri="{FF2B5EF4-FFF2-40B4-BE49-F238E27FC236}">
                    <a16:creationId xmlns:a16="http://schemas.microsoft.com/office/drawing/2014/main" id="{D538ADB5-44DF-4773-BB94-F54A314B7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846"/>
                <a:ext cx="14" cy="12"/>
              </a:xfrm>
              <a:custGeom>
                <a:avLst/>
                <a:gdLst>
                  <a:gd name="T0" fmla="*/ 9 w 14"/>
                  <a:gd name="T1" fmla="*/ 9 h 12"/>
                  <a:gd name="T2" fmla="*/ 3 w 14"/>
                  <a:gd name="T3" fmla="*/ 12 h 12"/>
                  <a:gd name="T4" fmla="*/ 3 w 14"/>
                  <a:gd name="T5" fmla="*/ 9 h 12"/>
                  <a:gd name="T6" fmla="*/ 0 w 14"/>
                  <a:gd name="T7" fmla="*/ 9 h 12"/>
                  <a:gd name="T8" fmla="*/ 0 w 14"/>
                  <a:gd name="T9" fmla="*/ 7 h 12"/>
                  <a:gd name="T10" fmla="*/ 0 w 14"/>
                  <a:gd name="T11" fmla="*/ 5 h 12"/>
                  <a:gd name="T12" fmla="*/ 3 w 14"/>
                  <a:gd name="T13" fmla="*/ 5 h 12"/>
                  <a:gd name="T14" fmla="*/ 5 w 14"/>
                  <a:gd name="T15" fmla="*/ 3 h 12"/>
                  <a:gd name="T16" fmla="*/ 7 w 14"/>
                  <a:gd name="T17" fmla="*/ 3 h 12"/>
                  <a:gd name="T18" fmla="*/ 7 w 14"/>
                  <a:gd name="T19" fmla="*/ 3 h 12"/>
                  <a:gd name="T20" fmla="*/ 9 w 14"/>
                  <a:gd name="T21" fmla="*/ 0 h 12"/>
                  <a:gd name="T22" fmla="*/ 9 w 14"/>
                  <a:gd name="T23" fmla="*/ 3 h 12"/>
                  <a:gd name="T24" fmla="*/ 12 w 14"/>
                  <a:gd name="T25" fmla="*/ 3 h 12"/>
                  <a:gd name="T26" fmla="*/ 12 w 14"/>
                  <a:gd name="T27" fmla="*/ 5 h 12"/>
                  <a:gd name="T28" fmla="*/ 14 w 14"/>
                  <a:gd name="T29" fmla="*/ 7 h 12"/>
                  <a:gd name="T30" fmla="*/ 12 w 14"/>
                  <a:gd name="T31" fmla="*/ 7 h 12"/>
                  <a:gd name="T32" fmla="*/ 9 w 14"/>
                  <a:gd name="T33" fmla="*/ 9 h 12"/>
                  <a:gd name="T34" fmla="*/ 9 w 14"/>
                  <a:gd name="T3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2">
                    <a:moveTo>
                      <a:pt x="9" y="9"/>
                    </a:moveTo>
                    <a:lnTo>
                      <a:pt x="3" y="12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1" name="Freeform 692">
                <a:extLst>
                  <a:ext uri="{FF2B5EF4-FFF2-40B4-BE49-F238E27FC236}">
                    <a16:creationId xmlns:a16="http://schemas.microsoft.com/office/drawing/2014/main" id="{7AE8F44D-8155-4381-9BB9-80321A15C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930"/>
                <a:ext cx="39" cy="34"/>
              </a:xfrm>
              <a:custGeom>
                <a:avLst/>
                <a:gdLst>
                  <a:gd name="T0" fmla="*/ 32 w 39"/>
                  <a:gd name="T1" fmla="*/ 0 h 34"/>
                  <a:gd name="T2" fmla="*/ 34 w 39"/>
                  <a:gd name="T3" fmla="*/ 0 h 34"/>
                  <a:gd name="T4" fmla="*/ 36 w 39"/>
                  <a:gd name="T5" fmla="*/ 4 h 34"/>
                  <a:gd name="T6" fmla="*/ 39 w 39"/>
                  <a:gd name="T7" fmla="*/ 9 h 34"/>
                  <a:gd name="T8" fmla="*/ 18 w 39"/>
                  <a:gd name="T9" fmla="*/ 25 h 34"/>
                  <a:gd name="T10" fmla="*/ 7 w 39"/>
                  <a:gd name="T11" fmla="*/ 34 h 34"/>
                  <a:gd name="T12" fmla="*/ 5 w 39"/>
                  <a:gd name="T13" fmla="*/ 29 h 34"/>
                  <a:gd name="T14" fmla="*/ 2 w 39"/>
                  <a:gd name="T15" fmla="*/ 29 h 34"/>
                  <a:gd name="T16" fmla="*/ 2 w 39"/>
                  <a:gd name="T17" fmla="*/ 27 h 34"/>
                  <a:gd name="T18" fmla="*/ 0 w 39"/>
                  <a:gd name="T19" fmla="*/ 27 h 34"/>
                  <a:gd name="T20" fmla="*/ 0 w 39"/>
                  <a:gd name="T21" fmla="*/ 25 h 34"/>
                  <a:gd name="T22" fmla="*/ 0 w 39"/>
                  <a:gd name="T23" fmla="*/ 25 h 34"/>
                  <a:gd name="T24" fmla="*/ 2 w 39"/>
                  <a:gd name="T25" fmla="*/ 22 h 34"/>
                  <a:gd name="T26" fmla="*/ 32 w 39"/>
                  <a:gd name="T27" fmla="*/ 0 h 34"/>
                  <a:gd name="T28" fmla="*/ 32 w 39"/>
                  <a:gd name="T29" fmla="*/ 0 h 34"/>
                  <a:gd name="T30" fmla="*/ 32 w 39"/>
                  <a:gd name="T31" fmla="*/ 0 h 34"/>
                  <a:gd name="T32" fmla="*/ 32 w 39"/>
                  <a:gd name="T33" fmla="*/ 0 h 34"/>
                  <a:gd name="T34" fmla="*/ 32 w 39"/>
                  <a:gd name="T3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34">
                    <a:moveTo>
                      <a:pt x="32" y="0"/>
                    </a:moveTo>
                    <a:lnTo>
                      <a:pt x="34" y="0"/>
                    </a:lnTo>
                    <a:lnTo>
                      <a:pt x="36" y="4"/>
                    </a:lnTo>
                    <a:lnTo>
                      <a:pt x="39" y="9"/>
                    </a:lnTo>
                    <a:lnTo>
                      <a:pt x="18" y="25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2" name="Freeform 693">
                <a:extLst>
                  <a:ext uri="{FF2B5EF4-FFF2-40B4-BE49-F238E27FC236}">
                    <a16:creationId xmlns:a16="http://schemas.microsoft.com/office/drawing/2014/main" id="{27AF83DB-1EE6-476F-AED3-38668BB71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998"/>
                <a:ext cx="14" cy="9"/>
              </a:xfrm>
              <a:custGeom>
                <a:avLst/>
                <a:gdLst>
                  <a:gd name="T0" fmla="*/ 5 w 6"/>
                  <a:gd name="T1" fmla="*/ 2 h 4"/>
                  <a:gd name="T2" fmla="*/ 5 w 6"/>
                  <a:gd name="T3" fmla="*/ 2 h 4"/>
                  <a:gd name="T4" fmla="*/ 5 w 6"/>
                  <a:gd name="T5" fmla="*/ 1 h 4"/>
                  <a:gd name="T6" fmla="*/ 5 w 6"/>
                  <a:gd name="T7" fmla="*/ 1 h 4"/>
                  <a:gd name="T8" fmla="*/ 2 w 6"/>
                  <a:gd name="T9" fmla="*/ 0 h 4"/>
                  <a:gd name="T10" fmla="*/ 2 w 6"/>
                  <a:gd name="T11" fmla="*/ 0 h 4"/>
                  <a:gd name="T12" fmla="*/ 2 w 6"/>
                  <a:gd name="T13" fmla="*/ 1 h 4"/>
                  <a:gd name="T14" fmla="*/ 2 w 6"/>
                  <a:gd name="T15" fmla="*/ 1 h 4"/>
                  <a:gd name="T16" fmla="*/ 3 w 6"/>
                  <a:gd name="T17" fmla="*/ 1 h 4"/>
                  <a:gd name="T18" fmla="*/ 2 w 6"/>
                  <a:gd name="T19" fmla="*/ 2 h 4"/>
                  <a:gd name="T20" fmla="*/ 2 w 6"/>
                  <a:gd name="T21" fmla="*/ 2 h 4"/>
                  <a:gd name="T22" fmla="*/ 1 w 6"/>
                  <a:gd name="T23" fmla="*/ 1 h 4"/>
                  <a:gd name="T24" fmla="*/ 1 w 6"/>
                  <a:gd name="T25" fmla="*/ 1 h 4"/>
                  <a:gd name="T26" fmla="*/ 1 w 6"/>
                  <a:gd name="T27" fmla="*/ 1 h 4"/>
                  <a:gd name="T28" fmla="*/ 1 w 6"/>
                  <a:gd name="T29" fmla="*/ 1 h 4"/>
                  <a:gd name="T30" fmla="*/ 0 w 6"/>
                  <a:gd name="T31" fmla="*/ 2 h 4"/>
                  <a:gd name="T32" fmla="*/ 0 w 6"/>
                  <a:gd name="T33" fmla="*/ 2 h 4"/>
                  <a:gd name="T34" fmla="*/ 0 w 6"/>
                  <a:gd name="T35" fmla="*/ 3 h 4"/>
                  <a:gd name="T36" fmla="*/ 0 w 6"/>
                  <a:gd name="T37" fmla="*/ 3 h 4"/>
                  <a:gd name="T38" fmla="*/ 0 w 6"/>
                  <a:gd name="T39" fmla="*/ 3 h 4"/>
                  <a:gd name="T40" fmla="*/ 0 w 6"/>
                  <a:gd name="T41" fmla="*/ 3 h 4"/>
                  <a:gd name="T42" fmla="*/ 0 w 6"/>
                  <a:gd name="T43" fmla="*/ 3 h 4"/>
                  <a:gd name="T44" fmla="*/ 0 w 6"/>
                  <a:gd name="T45" fmla="*/ 3 h 4"/>
                  <a:gd name="T46" fmla="*/ 0 w 6"/>
                  <a:gd name="T47" fmla="*/ 3 h 4"/>
                  <a:gd name="T48" fmla="*/ 1 w 6"/>
                  <a:gd name="T49" fmla="*/ 3 h 4"/>
                  <a:gd name="T50" fmla="*/ 2 w 6"/>
                  <a:gd name="T51" fmla="*/ 3 h 4"/>
                  <a:gd name="T52" fmla="*/ 2 w 6"/>
                  <a:gd name="T53" fmla="*/ 3 h 4"/>
                  <a:gd name="T54" fmla="*/ 3 w 6"/>
                  <a:gd name="T55" fmla="*/ 4 h 4"/>
                  <a:gd name="T56" fmla="*/ 4 w 6"/>
                  <a:gd name="T57" fmla="*/ 4 h 4"/>
                  <a:gd name="T58" fmla="*/ 4 w 6"/>
                  <a:gd name="T59" fmla="*/ 4 h 4"/>
                  <a:gd name="T60" fmla="*/ 4 w 6"/>
                  <a:gd name="T61" fmla="*/ 4 h 4"/>
                  <a:gd name="T62" fmla="*/ 5 w 6"/>
                  <a:gd name="T63" fmla="*/ 4 h 4"/>
                  <a:gd name="T64" fmla="*/ 5 w 6"/>
                  <a:gd name="T65" fmla="*/ 4 h 4"/>
                  <a:gd name="T66" fmla="*/ 6 w 6"/>
                  <a:gd name="T67" fmla="*/ 4 h 4"/>
                  <a:gd name="T68" fmla="*/ 6 w 6"/>
                  <a:gd name="T69" fmla="*/ 4 h 4"/>
                  <a:gd name="T70" fmla="*/ 5 w 6"/>
                  <a:gd name="T71" fmla="*/ 3 h 4"/>
                  <a:gd name="T72" fmla="*/ 5 w 6"/>
                  <a:gd name="T7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3" name="Freeform 694">
                <a:extLst>
                  <a:ext uri="{FF2B5EF4-FFF2-40B4-BE49-F238E27FC236}">
                    <a16:creationId xmlns:a16="http://schemas.microsoft.com/office/drawing/2014/main" id="{4D2EC2E5-C6BF-4D64-91A7-62269368A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3013"/>
                <a:ext cx="9" cy="7"/>
              </a:xfrm>
              <a:custGeom>
                <a:avLst/>
                <a:gdLst>
                  <a:gd name="T0" fmla="*/ 4 w 9"/>
                  <a:gd name="T1" fmla="*/ 7 h 7"/>
                  <a:gd name="T2" fmla="*/ 2 w 9"/>
                  <a:gd name="T3" fmla="*/ 7 h 7"/>
                  <a:gd name="T4" fmla="*/ 2 w 9"/>
                  <a:gd name="T5" fmla="*/ 5 h 7"/>
                  <a:gd name="T6" fmla="*/ 0 w 9"/>
                  <a:gd name="T7" fmla="*/ 5 h 7"/>
                  <a:gd name="T8" fmla="*/ 0 w 9"/>
                  <a:gd name="T9" fmla="*/ 3 h 7"/>
                  <a:gd name="T10" fmla="*/ 2 w 9"/>
                  <a:gd name="T11" fmla="*/ 3 h 7"/>
                  <a:gd name="T12" fmla="*/ 2 w 9"/>
                  <a:gd name="T13" fmla="*/ 3 h 7"/>
                  <a:gd name="T14" fmla="*/ 0 w 9"/>
                  <a:gd name="T15" fmla="*/ 0 h 7"/>
                  <a:gd name="T16" fmla="*/ 2 w 9"/>
                  <a:gd name="T17" fmla="*/ 0 h 7"/>
                  <a:gd name="T18" fmla="*/ 4 w 9"/>
                  <a:gd name="T19" fmla="*/ 0 h 7"/>
                  <a:gd name="T20" fmla="*/ 4 w 9"/>
                  <a:gd name="T21" fmla="*/ 0 h 7"/>
                  <a:gd name="T22" fmla="*/ 4 w 9"/>
                  <a:gd name="T23" fmla="*/ 0 h 7"/>
                  <a:gd name="T24" fmla="*/ 7 w 9"/>
                  <a:gd name="T25" fmla="*/ 3 h 7"/>
                  <a:gd name="T26" fmla="*/ 7 w 9"/>
                  <a:gd name="T27" fmla="*/ 3 h 7"/>
                  <a:gd name="T28" fmla="*/ 7 w 9"/>
                  <a:gd name="T29" fmla="*/ 5 h 7"/>
                  <a:gd name="T30" fmla="*/ 7 w 9"/>
                  <a:gd name="T31" fmla="*/ 5 h 7"/>
                  <a:gd name="T32" fmla="*/ 9 w 9"/>
                  <a:gd name="T33" fmla="*/ 7 h 7"/>
                  <a:gd name="T34" fmla="*/ 4 w 9"/>
                  <a:gd name="T3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4" name="Freeform 695">
                <a:extLst>
                  <a:ext uri="{FF2B5EF4-FFF2-40B4-BE49-F238E27FC236}">
                    <a16:creationId xmlns:a16="http://schemas.microsoft.com/office/drawing/2014/main" id="{64D353AB-4D9D-42E0-91C2-412FA21FE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3000"/>
                <a:ext cx="27" cy="9"/>
              </a:xfrm>
              <a:custGeom>
                <a:avLst/>
                <a:gdLst>
                  <a:gd name="T0" fmla="*/ 23 w 27"/>
                  <a:gd name="T1" fmla="*/ 0 h 9"/>
                  <a:gd name="T2" fmla="*/ 23 w 27"/>
                  <a:gd name="T3" fmla="*/ 2 h 9"/>
                  <a:gd name="T4" fmla="*/ 23 w 27"/>
                  <a:gd name="T5" fmla="*/ 2 h 9"/>
                  <a:gd name="T6" fmla="*/ 25 w 27"/>
                  <a:gd name="T7" fmla="*/ 2 h 9"/>
                  <a:gd name="T8" fmla="*/ 25 w 27"/>
                  <a:gd name="T9" fmla="*/ 0 h 9"/>
                  <a:gd name="T10" fmla="*/ 25 w 27"/>
                  <a:gd name="T11" fmla="*/ 0 h 9"/>
                  <a:gd name="T12" fmla="*/ 25 w 27"/>
                  <a:gd name="T13" fmla="*/ 0 h 9"/>
                  <a:gd name="T14" fmla="*/ 25 w 27"/>
                  <a:gd name="T15" fmla="*/ 0 h 9"/>
                  <a:gd name="T16" fmla="*/ 25 w 27"/>
                  <a:gd name="T17" fmla="*/ 0 h 9"/>
                  <a:gd name="T18" fmla="*/ 25 w 27"/>
                  <a:gd name="T19" fmla="*/ 0 h 9"/>
                  <a:gd name="T20" fmla="*/ 25 w 27"/>
                  <a:gd name="T21" fmla="*/ 0 h 9"/>
                  <a:gd name="T22" fmla="*/ 25 w 27"/>
                  <a:gd name="T23" fmla="*/ 0 h 9"/>
                  <a:gd name="T24" fmla="*/ 25 w 27"/>
                  <a:gd name="T25" fmla="*/ 0 h 9"/>
                  <a:gd name="T26" fmla="*/ 27 w 27"/>
                  <a:gd name="T27" fmla="*/ 2 h 9"/>
                  <a:gd name="T28" fmla="*/ 27 w 27"/>
                  <a:gd name="T29" fmla="*/ 4 h 9"/>
                  <a:gd name="T30" fmla="*/ 27 w 27"/>
                  <a:gd name="T31" fmla="*/ 4 h 9"/>
                  <a:gd name="T32" fmla="*/ 25 w 27"/>
                  <a:gd name="T33" fmla="*/ 4 h 9"/>
                  <a:gd name="T34" fmla="*/ 25 w 27"/>
                  <a:gd name="T35" fmla="*/ 4 h 9"/>
                  <a:gd name="T36" fmla="*/ 25 w 27"/>
                  <a:gd name="T37" fmla="*/ 2 h 9"/>
                  <a:gd name="T38" fmla="*/ 23 w 27"/>
                  <a:gd name="T39" fmla="*/ 2 h 9"/>
                  <a:gd name="T40" fmla="*/ 23 w 27"/>
                  <a:gd name="T41" fmla="*/ 2 h 9"/>
                  <a:gd name="T42" fmla="*/ 23 w 27"/>
                  <a:gd name="T43" fmla="*/ 4 h 9"/>
                  <a:gd name="T44" fmla="*/ 23 w 27"/>
                  <a:gd name="T45" fmla="*/ 4 h 9"/>
                  <a:gd name="T46" fmla="*/ 21 w 27"/>
                  <a:gd name="T47" fmla="*/ 4 h 9"/>
                  <a:gd name="T48" fmla="*/ 12 w 27"/>
                  <a:gd name="T49" fmla="*/ 9 h 9"/>
                  <a:gd name="T50" fmla="*/ 12 w 27"/>
                  <a:gd name="T51" fmla="*/ 9 h 9"/>
                  <a:gd name="T52" fmla="*/ 7 w 27"/>
                  <a:gd name="T53" fmla="*/ 9 h 9"/>
                  <a:gd name="T54" fmla="*/ 7 w 27"/>
                  <a:gd name="T55" fmla="*/ 9 h 9"/>
                  <a:gd name="T56" fmla="*/ 7 w 27"/>
                  <a:gd name="T57" fmla="*/ 9 h 9"/>
                  <a:gd name="T58" fmla="*/ 3 w 27"/>
                  <a:gd name="T59" fmla="*/ 9 h 9"/>
                  <a:gd name="T60" fmla="*/ 3 w 27"/>
                  <a:gd name="T61" fmla="*/ 7 h 9"/>
                  <a:gd name="T62" fmla="*/ 3 w 27"/>
                  <a:gd name="T63" fmla="*/ 7 h 9"/>
                  <a:gd name="T64" fmla="*/ 3 w 27"/>
                  <a:gd name="T65" fmla="*/ 7 h 9"/>
                  <a:gd name="T66" fmla="*/ 3 w 27"/>
                  <a:gd name="T67" fmla="*/ 4 h 9"/>
                  <a:gd name="T68" fmla="*/ 0 w 27"/>
                  <a:gd name="T69" fmla="*/ 2 h 9"/>
                  <a:gd name="T70" fmla="*/ 3 w 27"/>
                  <a:gd name="T71" fmla="*/ 2 h 9"/>
                  <a:gd name="T72" fmla="*/ 5 w 27"/>
                  <a:gd name="T73" fmla="*/ 2 h 9"/>
                  <a:gd name="T74" fmla="*/ 14 w 27"/>
                  <a:gd name="T75" fmla="*/ 0 h 9"/>
                  <a:gd name="T76" fmla="*/ 14 w 27"/>
                  <a:gd name="T77" fmla="*/ 0 h 9"/>
                  <a:gd name="T78" fmla="*/ 14 w 27"/>
                  <a:gd name="T79" fmla="*/ 0 h 9"/>
                  <a:gd name="T80" fmla="*/ 14 w 27"/>
                  <a:gd name="T81" fmla="*/ 0 h 9"/>
                  <a:gd name="T82" fmla="*/ 16 w 27"/>
                  <a:gd name="T83" fmla="*/ 0 h 9"/>
                  <a:gd name="T84" fmla="*/ 18 w 27"/>
                  <a:gd name="T85" fmla="*/ 0 h 9"/>
                  <a:gd name="T86" fmla="*/ 21 w 27"/>
                  <a:gd name="T87" fmla="*/ 0 h 9"/>
                  <a:gd name="T88" fmla="*/ 23 w 27"/>
                  <a:gd name="T8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" h="9">
                    <a:moveTo>
                      <a:pt x="23" y="0"/>
                    </a:move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5" name="Freeform 696">
                <a:extLst>
                  <a:ext uri="{FF2B5EF4-FFF2-40B4-BE49-F238E27FC236}">
                    <a16:creationId xmlns:a16="http://schemas.microsoft.com/office/drawing/2014/main" id="{6BE94660-C57E-4A39-9D0E-54CE6C441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1" y="3007"/>
                <a:ext cx="20" cy="13"/>
              </a:xfrm>
              <a:custGeom>
                <a:avLst/>
                <a:gdLst>
                  <a:gd name="T0" fmla="*/ 9 w 20"/>
                  <a:gd name="T1" fmla="*/ 11 h 13"/>
                  <a:gd name="T2" fmla="*/ 9 w 20"/>
                  <a:gd name="T3" fmla="*/ 6 h 13"/>
                  <a:gd name="T4" fmla="*/ 9 w 20"/>
                  <a:gd name="T5" fmla="*/ 6 h 13"/>
                  <a:gd name="T6" fmla="*/ 9 w 20"/>
                  <a:gd name="T7" fmla="*/ 6 h 13"/>
                  <a:gd name="T8" fmla="*/ 6 w 20"/>
                  <a:gd name="T9" fmla="*/ 6 h 13"/>
                  <a:gd name="T10" fmla="*/ 6 w 20"/>
                  <a:gd name="T11" fmla="*/ 6 h 13"/>
                  <a:gd name="T12" fmla="*/ 4 w 20"/>
                  <a:gd name="T13" fmla="*/ 6 h 13"/>
                  <a:gd name="T14" fmla="*/ 4 w 20"/>
                  <a:gd name="T15" fmla="*/ 6 h 13"/>
                  <a:gd name="T16" fmla="*/ 6 w 20"/>
                  <a:gd name="T17" fmla="*/ 13 h 13"/>
                  <a:gd name="T18" fmla="*/ 2 w 20"/>
                  <a:gd name="T19" fmla="*/ 11 h 13"/>
                  <a:gd name="T20" fmla="*/ 2 w 20"/>
                  <a:gd name="T21" fmla="*/ 11 h 13"/>
                  <a:gd name="T22" fmla="*/ 2 w 20"/>
                  <a:gd name="T23" fmla="*/ 11 h 13"/>
                  <a:gd name="T24" fmla="*/ 2 w 20"/>
                  <a:gd name="T25" fmla="*/ 6 h 13"/>
                  <a:gd name="T26" fmla="*/ 0 w 20"/>
                  <a:gd name="T27" fmla="*/ 4 h 13"/>
                  <a:gd name="T28" fmla="*/ 0 w 20"/>
                  <a:gd name="T29" fmla="*/ 2 h 13"/>
                  <a:gd name="T30" fmla="*/ 2 w 20"/>
                  <a:gd name="T31" fmla="*/ 2 h 13"/>
                  <a:gd name="T32" fmla="*/ 6 w 20"/>
                  <a:gd name="T33" fmla="*/ 0 h 13"/>
                  <a:gd name="T34" fmla="*/ 6 w 20"/>
                  <a:gd name="T35" fmla="*/ 0 h 13"/>
                  <a:gd name="T36" fmla="*/ 9 w 20"/>
                  <a:gd name="T37" fmla="*/ 0 h 13"/>
                  <a:gd name="T38" fmla="*/ 11 w 20"/>
                  <a:gd name="T39" fmla="*/ 0 h 13"/>
                  <a:gd name="T40" fmla="*/ 13 w 20"/>
                  <a:gd name="T41" fmla="*/ 0 h 13"/>
                  <a:gd name="T42" fmla="*/ 15 w 20"/>
                  <a:gd name="T43" fmla="*/ 0 h 13"/>
                  <a:gd name="T44" fmla="*/ 18 w 20"/>
                  <a:gd name="T45" fmla="*/ 0 h 13"/>
                  <a:gd name="T46" fmla="*/ 18 w 20"/>
                  <a:gd name="T47" fmla="*/ 2 h 13"/>
                  <a:gd name="T48" fmla="*/ 18 w 20"/>
                  <a:gd name="T49" fmla="*/ 4 h 13"/>
                  <a:gd name="T50" fmla="*/ 18 w 20"/>
                  <a:gd name="T51" fmla="*/ 6 h 13"/>
                  <a:gd name="T52" fmla="*/ 20 w 20"/>
                  <a:gd name="T53" fmla="*/ 6 h 13"/>
                  <a:gd name="T54" fmla="*/ 20 w 20"/>
                  <a:gd name="T55" fmla="*/ 9 h 13"/>
                  <a:gd name="T56" fmla="*/ 13 w 20"/>
                  <a:gd name="T57" fmla="*/ 11 h 13"/>
                  <a:gd name="T58" fmla="*/ 9 w 20"/>
                  <a:gd name="T59" fmla="*/ 11 h 13"/>
                  <a:gd name="T60" fmla="*/ 9 w 20"/>
                  <a:gd name="T61" fmla="*/ 11 h 13"/>
                  <a:gd name="T62" fmla="*/ 9 w 20"/>
                  <a:gd name="T63" fmla="*/ 11 h 13"/>
                  <a:gd name="T64" fmla="*/ 9 w 20"/>
                  <a:gd name="T65" fmla="*/ 9 h 13"/>
                  <a:gd name="T66" fmla="*/ 9 w 20"/>
                  <a:gd name="T67" fmla="*/ 9 h 13"/>
                  <a:gd name="T68" fmla="*/ 9 w 20"/>
                  <a:gd name="T69" fmla="*/ 9 h 13"/>
                  <a:gd name="T70" fmla="*/ 9 w 20"/>
                  <a:gd name="T71" fmla="*/ 6 h 13"/>
                  <a:gd name="T72" fmla="*/ 9 w 20"/>
                  <a:gd name="T73" fmla="*/ 6 h 13"/>
                  <a:gd name="T74" fmla="*/ 9 w 20"/>
                  <a:gd name="T75" fmla="*/ 9 h 13"/>
                  <a:gd name="T76" fmla="*/ 9 w 20"/>
                  <a:gd name="T7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" h="13">
                    <a:moveTo>
                      <a:pt x="9" y="11"/>
                    </a:moveTo>
                    <a:lnTo>
                      <a:pt x="9" y="11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close/>
                    <a:moveTo>
                      <a:pt x="9" y="11"/>
                    </a:move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6" name="Freeform 697">
                <a:extLst>
                  <a:ext uri="{FF2B5EF4-FFF2-40B4-BE49-F238E27FC236}">
                    <a16:creationId xmlns:a16="http://schemas.microsoft.com/office/drawing/2014/main" id="{C8C30557-8B42-4CAF-8B5A-C1BE382C4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889"/>
                <a:ext cx="32" cy="27"/>
              </a:xfrm>
              <a:custGeom>
                <a:avLst/>
                <a:gdLst>
                  <a:gd name="T0" fmla="*/ 23 w 32"/>
                  <a:gd name="T1" fmla="*/ 3 h 27"/>
                  <a:gd name="T2" fmla="*/ 23 w 32"/>
                  <a:gd name="T3" fmla="*/ 5 h 27"/>
                  <a:gd name="T4" fmla="*/ 23 w 32"/>
                  <a:gd name="T5" fmla="*/ 5 h 27"/>
                  <a:gd name="T6" fmla="*/ 23 w 32"/>
                  <a:gd name="T7" fmla="*/ 5 h 27"/>
                  <a:gd name="T8" fmla="*/ 23 w 32"/>
                  <a:gd name="T9" fmla="*/ 5 h 27"/>
                  <a:gd name="T10" fmla="*/ 25 w 32"/>
                  <a:gd name="T11" fmla="*/ 7 h 27"/>
                  <a:gd name="T12" fmla="*/ 25 w 32"/>
                  <a:gd name="T13" fmla="*/ 7 h 27"/>
                  <a:gd name="T14" fmla="*/ 25 w 32"/>
                  <a:gd name="T15" fmla="*/ 9 h 27"/>
                  <a:gd name="T16" fmla="*/ 29 w 32"/>
                  <a:gd name="T17" fmla="*/ 14 h 27"/>
                  <a:gd name="T18" fmla="*/ 29 w 32"/>
                  <a:gd name="T19" fmla="*/ 16 h 27"/>
                  <a:gd name="T20" fmla="*/ 29 w 32"/>
                  <a:gd name="T21" fmla="*/ 16 h 27"/>
                  <a:gd name="T22" fmla="*/ 29 w 32"/>
                  <a:gd name="T23" fmla="*/ 16 h 27"/>
                  <a:gd name="T24" fmla="*/ 32 w 32"/>
                  <a:gd name="T25" fmla="*/ 18 h 27"/>
                  <a:gd name="T26" fmla="*/ 27 w 32"/>
                  <a:gd name="T27" fmla="*/ 21 h 27"/>
                  <a:gd name="T28" fmla="*/ 25 w 32"/>
                  <a:gd name="T29" fmla="*/ 21 h 27"/>
                  <a:gd name="T30" fmla="*/ 25 w 32"/>
                  <a:gd name="T31" fmla="*/ 21 h 27"/>
                  <a:gd name="T32" fmla="*/ 20 w 32"/>
                  <a:gd name="T33" fmla="*/ 23 h 27"/>
                  <a:gd name="T34" fmla="*/ 18 w 32"/>
                  <a:gd name="T35" fmla="*/ 23 h 27"/>
                  <a:gd name="T36" fmla="*/ 18 w 32"/>
                  <a:gd name="T37" fmla="*/ 23 h 27"/>
                  <a:gd name="T38" fmla="*/ 16 w 32"/>
                  <a:gd name="T39" fmla="*/ 25 h 27"/>
                  <a:gd name="T40" fmla="*/ 14 w 32"/>
                  <a:gd name="T41" fmla="*/ 25 h 27"/>
                  <a:gd name="T42" fmla="*/ 11 w 32"/>
                  <a:gd name="T43" fmla="*/ 27 h 27"/>
                  <a:gd name="T44" fmla="*/ 11 w 32"/>
                  <a:gd name="T45" fmla="*/ 25 h 27"/>
                  <a:gd name="T46" fmla="*/ 9 w 32"/>
                  <a:gd name="T47" fmla="*/ 25 h 27"/>
                  <a:gd name="T48" fmla="*/ 9 w 32"/>
                  <a:gd name="T49" fmla="*/ 23 h 27"/>
                  <a:gd name="T50" fmla="*/ 9 w 32"/>
                  <a:gd name="T51" fmla="*/ 23 h 27"/>
                  <a:gd name="T52" fmla="*/ 9 w 32"/>
                  <a:gd name="T53" fmla="*/ 23 h 27"/>
                  <a:gd name="T54" fmla="*/ 9 w 32"/>
                  <a:gd name="T55" fmla="*/ 23 h 27"/>
                  <a:gd name="T56" fmla="*/ 7 w 32"/>
                  <a:gd name="T57" fmla="*/ 21 h 27"/>
                  <a:gd name="T58" fmla="*/ 7 w 32"/>
                  <a:gd name="T59" fmla="*/ 21 h 27"/>
                  <a:gd name="T60" fmla="*/ 7 w 32"/>
                  <a:gd name="T61" fmla="*/ 18 h 27"/>
                  <a:gd name="T62" fmla="*/ 7 w 32"/>
                  <a:gd name="T63" fmla="*/ 18 h 27"/>
                  <a:gd name="T64" fmla="*/ 7 w 32"/>
                  <a:gd name="T65" fmla="*/ 18 h 27"/>
                  <a:gd name="T66" fmla="*/ 5 w 32"/>
                  <a:gd name="T67" fmla="*/ 16 h 27"/>
                  <a:gd name="T68" fmla="*/ 5 w 32"/>
                  <a:gd name="T69" fmla="*/ 16 h 27"/>
                  <a:gd name="T70" fmla="*/ 5 w 32"/>
                  <a:gd name="T71" fmla="*/ 16 h 27"/>
                  <a:gd name="T72" fmla="*/ 5 w 32"/>
                  <a:gd name="T73" fmla="*/ 14 h 27"/>
                  <a:gd name="T74" fmla="*/ 5 w 32"/>
                  <a:gd name="T75" fmla="*/ 14 h 27"/>
                  <a:gd name="T76" fmla="*/ 2 w 32"/>
                  <a:gd name="T77" fmla="*/ 12 h 27"/>
                  <a:gd name="T78" fmla="*/ 2 w 32"/>
                  <a:gd name="T79" fmla="*/ 12 h 27"/>
                  <a:gd name="T80" fmla="*/ 0 w 32"/>
                  <a:gd name="T81" fmla="*/ 9 h 27"/>
                  <a:gd name="T82" fmla="*/ 2 w 32"/>
                  <a:gd name="T83" fmla="*/ 9 h 27"/>
                  <a:gd name="T84" fmla="*/ 2 w 32"/>
                  <a:gd name="T85" fmla="*/ 7 h 27"/>
                  <a:gd name="T86" fmla="*/ 5 w 32"/>
                  <a:gd name="T87" fmla="*/ 7 h 27"/>
                  <a:gd name="T88" fmla="*/ 7 w 32"/>
                  <a:gd name="T89" fmla="*/ 7 h 27"/>
                  <a:gd name="T90" fmla="*/ 9 w 32"/>
                  <a:gd name="T91" fmla="*/ 5 h 27"/>
                  <a:gd name="T92" fmla="*/ 9 w 32"/>
                  <a:gd name="T93" fmla="*/ 5 h 27"/>
                  <a:gd name="T94" fmla="*/ 11 w 32"/>
                  <a:gd name="T95" fmla="*/ 5 h 27"/>
                  <a:gd name="T96" fmla="*/ 11 w 32"/>
                  <a:gd name="T97" fmla="*/ 5 h 27"/>
                  <a:gd name="T98" fmla="*/ 11 w 32"/>
                  <a:gd name="T99" fmla="*/ 5 h 27"/>
                  <a:gd name="T100" fmla="*/ 14 w 32"/>
                  <a:gd name="T101" fmla="*/ 3 h 27"/>
                  <a:gd name="T102" fmla="*/ 16 w 32"/>
                  <a:gd name="T103" fmla="*/ 3 h 27"/>
                  <a:gd name="T104" fmla="*/ 16 w 32"/>
                  <a:gd name="T105" fmla="*/ 3 h 27"/>
                  <a:gd name="T106" fmla="*/ 18 w 32"/>
                  <a:gd name="T107" fmla="*/ 0 h 27"/>
                  <a:gd name="T108" fmla="*/ 20 w 32"/>
                  <a:gd name="T109" fmla="*/ 0 h 27"/>
                  <a:gd name="T110" fmla="*/ 23 w 32"/>
                  <a:gd name="T11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" h="27">
                    <a:moveTo>
                      <a:pt x="23" y="3"/>
                    </a:move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32" y="18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7" name="Freeform 698">
                <a:extLst>
                  <a:ext uri="{FF2B5EF4-FFF2-40B4-BE49-F238E27FC236}">
                    <a16:creationId xmlns:a16="http://schemas.microsoft.com/office/drawing/2014/main" id="{444262B8-63F9-4E24-BC89-F37B145E2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516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2 h 5"/>
                  <a:gd name="T4" fmla="*/ 5 w 7"/>
                  <a:gd name="T5" fmla="*/ 5 h 5"/>
                  <a:gd name="T6" fmla="*/ 5 w 7"/>
                  <a:gd name="T7" fmla="*/ 2 h 5"/>
                  <a:gd name="T8" fmla="*/ 2 w 7"/>
                  <a:gd name="T9" fmla="*/ 2 h 5"/>
                  <a:gd name="T10" fmla="*/ 2 w 7"/>
                  <a:gd name="T11" fmla="*/ 2 h 5"/>
                  <a:gd name="T12" fmla="*/ 2 w 7"/>
                  <a:gd name="T13" fmla="*/ 2 h 5"/>
                  <a:gd name="T14" fmla="*/ 2 w 7"/>
                  <a:gd name="T15" fmla="*/ 2 h 5"/>
                  <a:gd name="T16" fmla="*/ 0 w 7"/>
                  <a:gd name="T17" fmla="*/ 2 h 5"/>
                  <a:gd name="T18" fmla="*/ 0 w 7"/>
                  <a:gd name="T19" fmla="*/ 0 h 5"/>
                  <a:gd name="T20" fmla="*/ 0 w 7"/>
                  <a:gd name="T21" fmla="*/ 0 h 5"/>
                  <a:gd name="T22" fmla="*/ 0 w 7"/>
                  <a:gd name="T23" fmla="*/ 0 h 5"/>
                  <a:gd name="T24" fmla="*/ 7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8" name="Freeform 699">
                <a:extLst>
                  <a:ext uri="{FF2B5EF4-FFF2-40B4-BE49-F238E27FC236}">
                    <a16:creationId xmlns:a16="http://schemas.microsoft.com/office/drawing/2014/main" id="{7DE384B5-F530-4DE5-B0D0-4CF3DE622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525"/>
                <a:ext cx="14" cy="14"/>
              </a:xfrm>
              <a:custGeom>
                <a:avLst/>
                <a:gdLst>
                  <a:gd name="T0" fmla="*/ 9 w 14"/>
                  <a:gd name="T1" fmla="*/ 0 h 14"/>
                  <a:gd name="T2" fmla="*/ 9 w 14"/>
                  <a:gd name="T3" fmla="*/ 0 h 14"/>
                  <a:gd name="T4" fmla="*/ 14 w 14"/>
                  <a:gd name="T5" fmla="*/ 0 h 14"/>
                  <a:gd name="T6" fmla="*/ 14 w 14"/>
                  <a:gd name="T7" fmla="*/ 2 h 14"/>
                  <a:gd name="T8" fmla="*/ 12 w 14"/>
                  <a:gd name="T9" fmla="*/ 2 h 14"/>
                  <a:gd name="T10" fmla="*/ 12 w 14"/>
                  <a:gd name="T11" fmla="*/ 5 h 14"/>
                  <a:gd name="T12" fmla="*/ 9 w 14"/>
                  <a:gd name="T13" fmla="*/ 5 h 14"/>
                  <a:gd name="T14" fmla="*/ 9 w 14"/>
                  <a:gd name="T15" fmla="*/ 5 h 14"/>
                  <a:gd name="T16" fmla="*/ 9 w 14"/>
                  <a:gd name="T17" fmla="*/ 5 h 14"/>
                  <a:gd name="T18" fmla="*/ 9 w 14"/>
                  <a:gd name="T19" fmla="*/ 7 h 14"/>
                  <a:gd name="T20" fmla="*/ 9 w 14"/>
                  <a:gd name="T21" fmla="*/ 7 h 14"/>
                  <a:gd name="T22" fmla="*/ 9 w 14"/>
                  <a:gd name="T23" fmla="*/ 9 h 14"/>
                  <a:gd name="T24" fmla="*/ 9 w 14"/>
                  <a:gd name="T25" fmla="*/ 9 h 14"/>
                  <a:gd name="T26" fmla="*/ 9 w 14"/>
                  <a:gd name="T27" fmla="*/ 9 h 14"/>
                  <a:gd name="T28" fmla="*/ 9 w 14"/>
                  <a:gd name="T29" fmla="*/ 11 h 14"/>
                  <a:gd name="T30" fmla="*/ 9 w 14"/>
                  <a:gd name="T31" fmla="*/ 14 h 14"/>
                  <a:gd name="T32" fmla="*/ 7 w 14"/>
                  <a:gd name="T33" fmla="*/ 14 h 14"/>
                  <a:gd name="T34" fmla="*/ 5 w 14"/>
                  <a:gd name="T35" fmla="*/ 14 h 14"/>
                  <a:gd name="T36" fmla="*/ 5 w 14"/>
                  <a:gd name="T37" fmla="*/ 14 h 14"/>
                  <a:gd name="T38" fmla="*/ 5 w 14"/>
                  <a:gd name="T39" fmla="*/ 11 h 14"/>
                  <a:gd name="T40" fmla="*/ 3 w 14"/>
                  <a:gd name="T41" fmla="*/ 11 h 14"/>
                  <a:gd name="T42" fmla="*/ 0 w 14"/>
                  <a:gd name="T43" fmla="*/ 11 h 14"/>
                  <a:gd name="T44" fmla="*/ 0 w 14"/>
                  <a:gd name="T45" fmla="*/ 11 h 14"/>
                  <a:gd name="T46" fmla="*/ 0 w 14"/>
                  <a:gd name="T47" fmla="*/ 9 h 14"/>
                  <a:gd name="T48" fmla="*/ 0 w 14"/>
                  <a:gd name="T49" fmla="*/ 9 h 14"/>
                  <a:gd name="T50" fmla="*/ 0 w 14"/>
                  <a:gd name="T51" fmla="*/ 5 h 14"/>
                  <a:gd name="T52" fmla="*/ 0 w 14"/>
                  <a:gd name="T53" fmla="*/ 5 h 14"/>
                  <a:gd name="T54" fmla="*/ 0 w 14"/>
                  <a:gd name="T55" fmla="*/ 5 h 14"/>
                  <a:gd name="T56" fmla="*/ 0 w 14"/>
                  <a:gd name="T57" fmla="*/ 2 h 14"/>
                  <a:gd name="T58" fmla="*/ 0 w 14"/>
                  <a:gd name="T59" fmla="*/ 2 h 14"/>
                  <a:gd name="T60" fmla="*/ 0 w 14"/>
                  <a:gd name="T61" fmla="*/ 2 h 14"/>
                  <a:gd name="T62" fmla="*/ 0 w 14"/>
                  <a:gd name="T63" fmla="*/ 2 h 14"/>
                  <a:gd name="T64" fmla="*/ 0 w 14"/>
                  <a:gd name="T65" fmla="*/ 2 h 14"/>
                  <a:gd name="T66" fmla="*/ 0 w 14"/>
                  <a:gd name="T67" fmla="*/ 0 h 14"/>
                  <a:gd name="T68" fmla="*/ 0 w 14"/>
                  <a:gd name="T69" fmla="*/ 0 h 14"/>
                  <a:gd name="T70" fmla="*/ 0 w 14"/>
                  <a:gd name="T71" fmla="*/ 0 h 14"/>
                  <a:gd name="T72" fmla="*/ 5 w 14"/>
                  <a:gd name="T73" fmla="*/ 0 h 14"/>
                  <a:gd name="T74" fmla="*/ 5 w 14"/>
                  <a:gd name="T75" fmla="*/ 0 h 14"/>
                  <a:gd name="T76" fmla="*/ 5 w 14"/>
                  <a:gd name="T77" fmla="*/ 0 h 14"/>
                  <a:gd name="T78" fmla="*/ 7 w 14"/>
                  <a:gd name="T79" fmla="*/ 0 h 14"/>
                  <a:gd name="T80" fmla="*/ 9 w 14"/>
                  <a:gd name="T81" fmla="*/ 0 h 14"/>
                  <a:gd name="T82" fmla="*/ 9 w 14"/>
                  <a:gd name="T8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lnTo>
                      <a:pt x="9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9" name="Rectangle 700">
                <a:extLst>
                  <a:ext uri="{FF2B5EF4-FFF2-40B4-BE49-F238E27FC236}">
                    <a16:creationId xmlns:a16="http://schemas.microsoft.com/office/drawing/2014/main" id="{E3C28999-E007-42F6-92DE-56F01B1C2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1518"/>
                <a:ext cx="2" cy="5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0" name="Freeform 701">
                <a:extLst>
                  <a:ext uri="{FF2B5EF4-FFF2-40B4-BE49-F238E27FC236}">
                    <a16:creationId xmlns:a16="http://schemas.microsoft.com/office/drawing/2014/main" id="{3AD26ADF-1C74-4CE6-8041-0F6632FB08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4" y="1512"/>
                <a:ext cx="32" cy="29"/>
              </a:xfrm>
              <a:custGeom>
                <a:avLst/>
                <a:gdLst>
                  <a:gd name="T0" fmla="*/ 32 w 32"/>
                  <a:gd name="T1" fmla="*/ 0 h 29"/>
                  <a:gd name="T2" fmla="*/ 32 w 32"/>
                  <a:gd name="T3" fmla="*/ 29 h 29"/>
                  <a:gd name="T4" fmla="*/ 27 w 32"/>
                  <a:gd name="T5" fmla="*/ 29 h 29"/>
                  <a:gd name="T6" fmla="*/ 23 w 32"/>
                  <a:gd name="T7" fmla="*/ 29 h 29"/>
                  <a:gd name="T8" fmla="*/ 16 w 32"/>
                  <a:gd name="T9" fmla="*/ 27 h 29"/>
                  <a:gd name="T10" fmla="*/ 5 w 32"/>
                  <a:gd name="T11" fmla="*/ 27 h 29"/>
                  <a:gd name="T12" fmla="*/ 7 w 32"/>
                  <a:gd name="T13" fmla="*/ 27 h 29"/>
                  <a:gd name="T14" fmla="*/ 2 w 32"/>
                  <a:gd name="T15" fmla="*/ 29 h 29"/>
                  <a:gd name="T16" fmla="*/ 0 w 32"/>
                  <a:gd name="T17" fmla="*/ 29 h 29"/>
                  <a:gd name="T18" fmla="*/ 0 w 32"/>
                  <a:gd name="T19" fmla="*/ 29 h 29"/>
                  <a:gd name="T20" fmla="*/ 2 w 32"/>
                  <a:gd name="T21" fmla="*/ 22 h 29"/>
                  <a:gd name="T22" fmla="*/ 5 w 32"/>
                  <a:gd name="T23" fmla="*/ 20 h 29"/>
                  <a:gd name="T24" fmla="*/ 2 w 32"/>
                  <a:gd name="T25" fmla="*/ 18 h 29"/>
                  <a:gd name="T26" fmla="*/ 2 w 32"/>
                  <a:gd name="T27" fmla="*/ 15 h 29"/>
                  <a:gd name="T28" fmla="*/ 5 w 32"/>
                  <a:gd name="T29" fmla="*/ 11 h 29"/>
                  <a:gd name="T30" fmla="*/ 5 w 32"/>
                  <a:gd name="T31" fmla="*/ 0 h 29"/>
                  <a:gd name="T32" fmla="*/ 5 w 32"/>
                  <a:gd name="T33" fmla="*/ 0 h 29"/>
                  <a:gd name="T34" fmla="*/ 25 w 32"/>
                  <a:gd name="T35" fmla="*/ 0 h 29"/>
                  <a:gd name="T36" fmla="*/ 23 w 32"/>
                  <a:gd name="T37" fmla="*/ 13 h 29"/>
                  <a:gd name="T38" fmla="*/ 18 w 32"/>
                  <a:gd name="T39" fmla="*/ 13 h 29"/>
                  <a:gd name="T40" fmla="*/ 18 w 32"/>
                  <a:gd name="T41" fmla="*/ 15 h 29"/>
                  <a:gd name="T42" fmla="*/ 18 w 32"/>
                  <a:gd name="T43" fmla="*/ 18 h 29"/>
                  <a:gd name="T44" fmla="*/ 18 w 32"/>
                  <a:gd name="T45" fmla="*/ 22 h 29"/>
                  <a:gd name="T46" fmla="*/ 18 w 32"/>
                  <a:gd name="T47" fmla="*/ 24 h 29"/>
                  <a:gd name="T48" fmla="*/ 23 w 32"/>
                  <a:gd name="T49" fmla="*/ 27 h 29"/>
                  <a:gd name="T50" fmla="*/ 27 w 32"/>
                  <a:gd name="T51" fmla="*/ 27 h 29"/>
                  <a:gd name="T52" fmla="*/ 27 w 32"/>
                  <a:gd name="T53" fmla="*/ 22 h 29"/>
                  <a:gd name="T54" fmla="*/ 27 w 32"/>
                  <a:gd name="T55" fmla="*/ 20 h 29"/>
                  <a:gd name="T56" fmla="*/ 27 w 32"/>
                  <a:gd name="T57" fmla="*/ 18 h 29"/>
                  <a:gd name="T58" fmla="*/ 32 w 32"/>
                  <a:gd name="T59" fmla="*/ 15 h 29"/>
                  <a:gd name="T60" fmla="*/ 27 w 32"/>
                  <a:gd name="T61" fmla="*/ 13 h 29"/>
                  <a:gd name="T62" fmla="*/ 23 w 32"/>
                  <a:gd name="T63" fmla="*/ 13 h 29"/>
                  <a:gd name="T64" fmla="*/ 9 w 32"/>
                  <a:gd name="T65" fmla="*/ 4 h 29"/>
                  <a:gd name="T66" fmla="*/ 11 w 32"/>
                  <a:gd name="T67" fmla="*/ 6 h 29"/>
                  <a:gd name="T68" fmla="*/ 14 w 32"/>
                  <a:gd name="T69" fmla="*/ 6 h 29"/>
                  <a:gd name="T70" fmla="*/ 16 w 32"/>
                  <a:gd name="T71" fmla="*/ 4 h 29"/>
                  <a:gd name="T72" fmla="*/ 30 w 32"/>
                  <a:gd name="T73" fmla="*/ 11 h 29"/>
                  <a:gd name="T74" fmla="*/ 30 w 32"/>
                  <a:gd name="T75" fmla="*/ 6 h 29"/>
                  <a:gd name="T76" fmla="*/ 0 w 32"/>
                  <a:gd name="T77" fmla="*/ 24 h 29"/>
                  <a:gd name="T78" fmla="*/ 2 w 32"/>
                  <a:gd name="T79" fmla="*/ 24 h 29"/>
                  <a:gd name="T80" fmla="*/ 2 w 32"/>
                  <a:gd name="T81" fmla="*/ 20 h 29"/>
                  <a:gd name="T82" fmla="*/ 2 w 32"/>
                  <a:gd name="T83" fmla="*/ 18 h 29"/>
                  <a:gd name="T84" fmla="*/ 2 w 32"/>
                  <a:gd name="T85" fmla="*/ 20 h 29"/>
                  <a:gd name="T86" fmla="*/ 5 w 32"/>
                  <a:gd name="T87" fmla="*/ 11 h 29"/>
                  <a:gd name="T88" fmla="*/ 2 w 32"/>
                  <a:gd name="T8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29">
                    <a:moveTo>
                      <a:pt x="25" y="0"/>
                    </a:move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24"/>
                    </a:lnTo>
                    <a:lnTo>
                      <a:pt x="32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18" y="29"/>
                    </a:lnTo>
                    <a:lnTo>
                      <a:pt x="1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5" y="1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5" y="0"/>
                    </a:lnTo>
                    <a:close/>
                    <a:moveTo>
                      <a:pt x="23" y="13"/>
                    </a:moveTo>
                    <a:lnTo>
                      <a:pt x="23" y="13"/>
                    </a:lnTo>
                    <a:lnTo>
                      <a:pt x="23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7" y="24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30" y="18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2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3" y="13"/>
                    </a:lnTo>
                    <a:close/>
                    <a:moveTo>
                      <a:pt x="9" y="4"/>
                    </a:move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9" y="4"/>
                    </a:lnTo>
                    <a:close/>
                    <a:moveTo>
                      <a:pt x="30" y="6"/>
                    </a:moveTo>
                    <a:lnTo>
                      <a:pt x="30" y="11"/>
                    </a:lnTo>
                    <a:lnTo>
                      <a:pt x="32" y="11"/>
                    </a:lnTo>
                    <a:lnTo>
                      <a:pt x="32" y="6"/>
                    </a:lnTo>
                    <a:lnTo>
                      <a:pt x="30" y="6"/>
                    </a:lnTo>
                    <a:close/>
                    <a:moveTo>
                      <a:pt x="2" y="24"/>
                    </a:moveTo>
                    <a:lnTo>
                      <a:pt x="0" y="27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close/>
                    <a:moveTo>
                      <a:pt x="2" y="20"/>
                    </a:move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close/>
                    <a:moveTo>
                      <a:pt x="2" y="0"/>
                    </a:moveTo>
                    <a:lnTo>
                      <a:pt x="2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1" name="Freeform 702">
                <a:extLst>
                  <a:ext uri="{FF2B5EF4-FFF2-40B4-BE49-F238E27FC236}">
                    <a16:creationId xmlns:a16="http://schemas.microsoft.com/office/drawing/2014/main" id="{90B01F05-B421-46C0-87D4-EFFADE455E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5" y="1494"/>
                <a:ext cx="13" cy="11"/>
              </a:xfrm>
              <a:custGeom>
                <a:avLst/>
                <a:gdLst>
                  <a:gd name="T0" fmla="*/ 7 w 13"/>
                  <a:gd name="T1" fmla="*/ 6 h 11"/>
                  <a:gd name="T2" fmla="*/ 9 w 13"/>
                  <a:gd name="T3" fmla="*/ 6 h 11"/>
                  <a:gd name="T4" fmla="*/ 9 w 13"/>
                  <a:gd name="T5" fmla="*/ 6 h 11"/>
                  <a:gd name="T6" fmla="*/ 11 w 13"/>
                  <a:gd name="T7" fmla="*/ 6 h 11"/>
                  <a:gd name="T8" fmla="*/ 7 w 13"/>
                  <a:gd name="T9" fmla="*/ 11 h 11"/>
                  <a:gd name="T10" fmla="*/ 7 w 13"/>
                  <a:gd name="T11" fmla="*/ 11 h 11"/>
                  <a:gd name="T12" fmla="*/ 4 w 13"/>
                  <a:gd name="T13" fmla="*/ 9 h 11"/>
                  <a:gd name="T14" fmla="*/ 2 w 13"/>
                  <a:gd name="T15" fmla="*/ 11 h 11"/>
                  <a:gd name="T16" fmla="*/ 4 w 13"/>
                  <a:gd name="T17" fmla="*/ 9 h 11"/>
                  <a:gd name="T18" fmla="*/ 4 w 13"/>
                  <a:gd name="T19" fmla="*/ 9 h 11"/>
                  <a:gd name="T20" fmla="*/ 4 w 13"/>
                  <a:gd name="T21" fmla="*/ 6 h 11"/>
                  <a:gd name="T22" fmla="*/ 4 w 13"/>
                  <a:gd name="T23" fmla="*/ 6 h 11"/>
                  <a:gd name="T24" fmla="*/ 4 w 13"/>
                  <a:gd name="T25" fmla="*/ 6 h 11"/>
                  <a:gd name="T26" fmla="*/ 7 w 13"/>
                  <a:gd name="T27" fmla="*/ 6 h 11"/>
                  <a:gd name="T28" fmla="*/ 13 w 13"/>
                  <a:gd name="T29" fmla="*/ 2 h 11"/>
                  <a:gd name="T30" fmla="*/ 11 w 13"/>
                  <a:gd name="T31" fmla="*/ 6 h 11"/>
                  <a:gd name="T32" fmla="*/ 9 w 13"/>
                  <a:gd name="T33" fmla="*/ 6 h 11"/>
                  <a:gd name="T34" fmla="*/ 11 w 13"/>
                  <a:gd name="T35" fmla="*/ 2 h 11"/>
                  <a:gd name="T36" fmla="*/ 13 w 13"/>
                  <a:gd name="T37" fmla="*/ 2 h 11"/>
                  <a:gd name="T38" fmla="*/ 2 w 13"/>
                  <a:gd name="T39" fmla="*/ 2 h 11"/>
                  <a:gd name="T40" fmla="*/ 0 w 13"/>
                  <a:gd name="T41" fmla="*/ 2 h 11"/>
                  <a:gd name="T42" fmla="*/ 2 w 13"/>
                  <a:gd name="T43" fmla="*/ 0 h 11"/>
                  <a:gd name="T44" fmla="*/ 2 w 13"/>
                  <a:gd name="T45" fmla="*/ 0 h 11"/>
                  <a:gd name="T46" fmla="*/ 2 w 13"/>
                  <a:gd name="T47" fmla="*/ 0 h 11"/>
                  <a:gd name="T48" fmla="*/ 2 w 13"/>
                  <a:gd name="T4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1">
                    <a:moveTo>
                      <a:pt x="7" y="6"/>
                    </a:moveTo>
                    <a:lnTo>
                      <a:pt x="9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7" y="6"/>
                    </a:lnTo>
                    <a:close/>
                    <a:moveTo>
                      <a:pt x="13" y="2"/>
                    </a:moveTo>
                    <a:lnTo>
                      <a:pt x="11" y="6"/>
                    </a:lnTo>
                    <a:lnTo>
                      <a:pt x="9" y="6"/>
                    </a:lnTo>
                    <a:lnTo>
                      <a:pt x="11" y="2"/>
                    </a:lnTo>
                    <a:lnTo>
                      <a:pt x="13" y="2"/>
                    </a:lnTo>
                    <a:close/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2" name="Freeform 703">
                <a:extLst>
                  <a:ext uri="{FF2B5EF4-FFF2-40B4-BE49-F238E27FC236}">
                    <a16:creationId xmlns:a16="http://schemas.microsoft.com/office/drawing/2014/main" id="{E8BFD148-776F-468D-8367-DAB62CFE5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487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4 w 4"/>
                  <a:gd name="T5" fmla="*/ 2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2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2 h 4"/>
                  <a:gd name="T18" fmla="*/ 4 w 4"/>
                  <a:gd name="T19" fmla="*/ 4 h 4"/>
                  <a:gd name="T20" fmla="*/ 4 w 4"/>
                  <a:gd name="T21" fmla="*/ 4 h 4"/>
                  <a:gd name="T22" fmla="*/ 4 w 4"/>
                  <a:gd name="T23" fmla="*/ 4 h 4"/>
                  <a:gd name="T24" fmla="*/ 4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4 h 4"/>
                  <a:gd name="T32" fmla="*/ 2 w 4"/>
                  <a:gd name="T33" fmla="*/ 4 h 4"/>
                  <a:gd name="T34" fmla="*/ 2 w 4"/>
                  <a:gd name="T35" fmla="*/ 4 h 4"/>
                  <a:gd name="T36" fmla="*/ 0 w 4"/>
                  <a:gd name="T37" fmla="*/ 4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0 h 4"/>
                  <a:gd name="T52" fmla="*/ 2 w 4"/>
                  <a:gd name="T53" fmla="*/ 0 h 4"/>
                  <a:gd name="T54" fmla="*/ 2 w 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3" name="Freeform 704">
                <a:extLst>
                  <a:ext uri="{FF2B5EF4-FFF2-40B4-BE49-F238E27FC236}">
                    <a16:creationId xmlns:a16="http://schemas.microsoft.com/office/drawing/2014/main" id="{45C4DA71-2A1B-45B9-BB9B-9B7E0F7E8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487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0 h 4"/>
                  <a:gd name="T4" fmla="*/ 5 w 5"/>
                  <a:gd name="T5" fmla="*/ 0 h 4"/>
                  <a:gd name="T6" fmla="*/ 5 w 5"/>
                  <a:gd name="T7" fmla="*/ 0 h 4"/>
                  <a:gd name="T8" fmla="*/ 5 w 5"/>
                  <a:gd name="T9" fmla="*/ 2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5 w 5"/>
                  <a:gd name="T17" fmla="*/ 4 h 4"/>
                  <a:gd name="T18" fmla="*/ 3 w 5"/>
                  <a:gd name="T19" fmla="*/ 2 h 4"/>
                  <a:gd name="T20" fmla="*/ 3 w 5"/>
                  <a:gd name="T21" fmla="*/ 2 h 4"/>
                  <a:gd name="T22" fmla="*/ 3 w 5"/>
                  <a:gd name="T23" fmla="*/ 2 h 4"/>
                  <a:gd name="T24" fmla="*/ 0 w 5"/>
                  <a:gd name="T25" fmla="*/ 2 h 4"/>
                  <a:gd name="T26" fmla="*/ 0 w 5"/>
                  <a:gd name="T27" fmla="*/ 2 h 4"/>
                  <a:gd name="T28" fmla="*/ 3 w 5"/>
                  <a:gd name="T29" fmla="*/ 0 h 4"/>
                  <a:gd name="T30" fmla="*/ 3 w 5"/>
                  <a:gd name="T31" fmla="*/ 0 h 4"/>
                  <a:gd name="T32" fmla="*/ 3 w 5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4" name="Freeform 705">
                <a:extLst>
                  <a:ext uri="{FF2B5EF4-FFF2-40B4-BE49-F238E27FC236}">
                    <a16:creationId xmlns:a16="http://schemas.microsoft.com/office/drawing/2014/main" id="{31093230-46B9-48D3-BE3E-BC2ECE484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491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3 h 5"/>
                  <a:gd name="T6" fmla="*/ 0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5" name="Freeform 706">
                <a:extLst>
                  <a:ext uri="{FF2B5EF4-FFF2-40B4-BE49-F238E27FC236}">
                    <a16:creationId xmlns:a16="http://schemas.microsoft.com/office/drawing/2014/main" id="{9005DBE6-D7FB-4FFD-AB40-1244860500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7" y="1478"/>
                <a:ext cx="59" cy="47"/>
              </a:xfrm>
              <a:custGeom>
                <a:avLst/>
                <a:gdLst>
                  <a:gd name="T0" fmla="*/ 21 w 59"/>
                  <a:gd name="T1" fmla="*/ 2 h 47"/>
                  <a:gd name="T2" fmla="*/ 21 w 59"/>
                  <a:gd name="T3" fmla="*/ 4 h 47"/>
                  <a:gd name="T4" fmla="*/ 41 w 59"/>
                  <a:gd name="T5" fmla="*/ 11 h 47"/>
                  <a:gd name="T6" fmla="*/ 43 w 59"/>
                  <a:gd name="T7" fmla="*/ 11 h 47"/>
                  <a:gd name="T8" fmla="*/ 48 w 59"/>
                  <a:gd name="T9" fmla="*/ 16 h 47"/>
                  <a:gd name="T10" fmla="*/ 46 w 59"/>
                  <a:gd name="T11" fmla="*/ 20 h 47"/>
                  <a:gd name="T12" fmla="*/ 46 w 59"/>
                  <a:gd name="T13" fmla="*/ 22 h 47"/>
                  <a:gd name="T14" fmla="*/ 43 w 59"/>
                  <a:gd name="T15" fmla="*/ 22 h 47"/>
                  <a:gd name="T16" fmla="*/ 48 w 59"/>
                  <a:gd name="T17" fmla="*/ 25 h 47"/>
                  <a:gd name="T18" fmla="*/ 50 w 59"/>
                  <a:gd name="T19" fmla="*/ 27 h 47"/>
                  <a:gd name="T20" fmla="*/ 57 w 59"/>
                  <a:gd name="T21" fmla="*/ 34 h 47"/>
                  <a:gd name="T22" fmla="*/ 59 w 59"/>
                  <a:gd name="T23" fmla="*/ 34 h 47"/>
                  <a:gd name="T24" fmla="*/ 59 w 59"/>
                  <a:gd name="T25" fmla="*/ 34 h 47"/>
                  <a:gd name="T26" fmla="*/ 55 w 59"/>
                  <a:gd name="T27" fmla="*/ 43 h 47"/>
                  <a:gd name="T28" fmla="*/ 50 w 59"/>
                  <a:gd name="T29" fmla="*/ 47 h 47"/>
                  <a:gd name="T30" fmla="*/ 48 w 59"/>
                  <a:gd name="T31" fmla="*/ 47 h 47"/>
                  <a:gd name="T32" fmla="*/ 46 w 59"/>
                  <a:gd name="T33" fmla="*/ 45 h 47"/>
                  <a:gd name="T34" fmla="*/ 23 w 59"/>
                  <a:gd name="T35" fmla="*/ 29 h 47"/>
                  <a:gd name="T36" fmla="*/ 19 w 59"/>
                  <a:gd name="T37" fmla="*/ 27 h 47"/>
                  <a:gd name="T38" fmla="*/ 12 w 59"/>
                  <a:gd name="T39" fmla="*/ 18 h 47"/>
                  <a:gd name="T40" fmla="*/ 12 w 59"/>
                  <a:gd name="T41" fmla="*/ 18 h 47"/>
                  <a:gd name="T42" fmla="*/ 16 w 59"/>
                  <a:gd name="T43" fmla="*/ 13 h 47"/>
                  <a:gd name="T44" fmla="*/ 14 w 59"/>
                  <a:gd name="T45" fmla="*/ 13 h 47"/>
                  <a:gd name="T46" fmla="*/ 12 w 59"/>
                  <a:gd name="T47" fmla="*/ 16 h 47"/>
                  <a:gd name="T48" fmla="*/ 9 w 59"/>
                  <a:gd name="T49" fmla="*/ 20 h 47"/>
                  <a:gd name="T50" fmla="*/ 0 w 59"/>
                  <a:gd name="T51" fmla="*/ 13 h 47"/>
                  <a:gd name="T52" fmla="*/ 7 w 59"/>
                  <a:gd name="T53" fmla="*/ 0 h 47"/>
                  <a:gd name="T54" fmla="*/ 9 w 59"/>
                  <a:gd name="T55" fmla="*/ 0 h 47"/>
                  <a:gd name="T56" fmla="*/ 37 w 59"/>
                  <a:gd name="T57" fmla="*/ 9 h 47"/>
                  <a:gd name="T58" fmla="*/ 37 w 59"/>
                  <a:gd name="T59" fmla="*/ 11 h 47"/>
                  <a:gd name="T60" fmla="*/ 39 w 59"/>
                  <a:gd name="T61" fmla="*/ 13 h 47"/>
                  <a:gd name="T62" fmla="*/ 39 w 59"/>
                  <a:gd name="T63" fmla="*/ 11 h 47"/>
                  <a:gd name="T64" fmla="*/ 39 w 59"/>
                  <a:gd name="T65" fmla="*/ 9 h 47"/>
                  <a:gd name="T66" fmla="*/ 23 w 59"/>
                  <a:gd name="T67" fmla="*/ 16 h 47"/>
                  <a:gd name="T68" fmla="*/ 23 w 59"/>
                  <a:gd name="T69" fmla="*/ 13 h 47"/>
                  <a:gd name="T70" fmla="*/ 32 w 59"/>
                  <a:gd name="T71" fmla="*/ 11 h 47"/>
                  <a:gd name="T72" fmla="*/ 32 w 59"/>
                  <a:gd name="T73" fmla="*/ 11 h 47"/>
                  <a:gd name="T74" fmla="*/ 32 w 59"/>
                  <a:gd name="T75" fmla="*/ 11 h 47"/>
                  <a:gd name="T76" fmla="*/ 30 w 59"/>
                  <a:gd name="T77" fmla="*/ 9 h 47"/>
                  <a:gd name="T78" fmla="*/ 30 w 59"/>
                  <a:gd name="T79" fmla="*/ 11 h 47"/>
                  <a:gd name="T80" fmla="*/ 30 w 59"/>
                  <a:gd name="T81" fmla="*/ 11 h 47"/>
                  <a:gd name="T82" fmla="*/ 30 w 59"/>
                  <a:gd name="T83" fmla="*/ 13 h 47"/>
                  <a:gd name="T84" fmla="*/ 32 w 59"/>
                  <a:gd name="T85" fmla="*/ 13 h 47"/>
                  <a:gd name="T86" fmla="*/ 32 w 59"/>
                  <a:gd name="T87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" h="47">
                    <a:moveTo>
                      <a:pt x="9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30" y="4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6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3" y="22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2" y="29"/>
                    </a:lnTo>
                    <a:lnTo>
                      <a:pt x="55" y="31"/>
                    </a:lnTo>
                    <a:lnTo>
                      <a:pt x="57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8"/>
                    </a:lnTo>
                    <a:lnTo>
                      <a:pt x="55" y="43"/>
                    </a:lnTo>
                    <a:lnTo>
                      <a:pt x="55" y="40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48" y="47"/>
                    </a:lnTo>
                    <a:lnTo>
                      <a:pt x="48" y="47"/>
                    </a:lnTo>
                    <a:lnTo>
                      <a:pt x="48" y="47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3" y="43"/>
                    </a:lnTo>
                    <a:lnTo>
                      <a:pt x="34" y="36"/>
                    </a:lnTo>
                    <a:lnTo>
                      <a:pt x="23" y="29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9" y="20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  <a:moveTo>
                      <a:pt x="37" y="9"/>
                    </a:moveTo>
                    <a:lnTo>
                      <a:pt x="37" y="9"/>
                    </a:lnTo>
                    <a:lnTo>
                      <a:pt x="37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9"/>
                    </a:lnTo>
                    <a:lnTo>
                      <a:pt x="37" y="9"/>
                    </a:lnTo>
                    <a:close/>
                    <a:moveTo>
                      <a:pt x="23" y="16"/>
                    </a:moveTo>
                    <a:lnTo>
                      <a:pt x="25" y="18"/>
                    </a:lnTo>
                    <a:lnTo>
                      <a:pt x="28" y="16"/>
                    </a:lnTo>
                    <a:lnTo>
                      <a:pt x="23" y="13"/>
                    </a:lnTo>
                    <a:lnTo>
                      <a:pt x="23" y="16"/>
                    </a:lnTo>
                    <a:close/>
                    <a:moveTo>
                      <a:pt x="32" y="11"/>
                    </a:move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6" name="Freeform 707">
                <a:extLst>
                  <a:ext uri="{FF2B5EF4-FFF2-40B4-BE49-F238E27FC236}">
                    <a16:creationId xmlns:a16="http://schemas.microsoft.com/office/drawing/2014/main" id="{64A6E1D7-6B77-431A-84FC-6732350D0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1234"/>
                <a:ext cx="70" cy="95"/>
              </a:xfrm>
              <a:custGeom>
                <a:avLst/>
                <a:gdLst>
                  <a:gd name="T0" fmla="*/ 30 w 31"/>
                  <a:gd name="T1" fmla="*/ 31 h 42"/>
                  <a:gd name="T2" fmla="*/ 30 w 31"/>
                  <a:gd name="T3" fmla="*/ 29 h 42"/>
                  <a:gd name="T4" fmla="*/ 29 w 31"/>
                  <a:gd name="T5" fmla="*/ 27 h 42"/>
                  <a:gd name="T6" fmla="*/ 28 w 31"/>
                  <a:gd name="T7" fmla="*/ 25 h 42"/>
                  <a:gd name="T8" fmla="*/ 28 w 31"/>
                  <a:gd name="T9" fmla="*/ 23 h 42"/>
                  <a:gd name="T10" fmla="*/ 28 w 31"/>
                  <a:gd name="T11" fmla="*/ 21 h 42"/>
                  <a:gd name="T12" fmla="*/ 28 w 31"/>
                  <a:gd name="T13" fmla="*/ 19 h 42"/>
                  <a:gd name="T14" fmla="*/ 28 w 31"/>
                  <a:gd name="T15" fmla="*/ 17 h 42"/>
                  <a:gd name="T16" fmla="*/ 29 w 31"/>
                  <a:gd name="T17" fmla="*/ 15 h 42"/>
                  <a:gd name="T18" fmla="*/ 29 w 31"/>
                  <a:gd name="T19" fmla="*/ 13 h 42"/>
                  <a:gd name="T20" fmla="*/ 29 w 31"/>
                  <a:gd name="T21" fmla="*/ 13 h 42"/>
                  <a:gd name="T22" fmla="*/ 22 w 31"/>
                  <a:gd name="T23" fmla="*/ 5 h 42"/>
                  <a:gd name="T24" fmla="*/ 18 w 31"/>
                  <a:gd name="T25" fmla="*/ 1 h 42"/>
                  <a:gd name="T26" fmla="*/ 17 w 31"/>
                  <a:gd name="T27" fmla="*/ 1 h 42"/>
                  <a:gd name="T28" fmla="*/ 1 w 31"/>
                  <a:gd name="T29" fmla="*/ 28 h 42"/>
                  <a:gd name="T30" fmla="*/ 4 w 31"/>
                  <a:gd name="T31" fmla="*/ 29 h 42"/>
                  <a:gd name="T32" fmla="*/ 6 w 31"/>
                  <a:gd name="T33" fmla="*/ 34 h 42"/>
                  <a:gd name="T34" fmla="*/ 7 w 31"/>
                  <a:gd name="T35" fmla="*/ 36 h 42"/>
                  <a:gd name="T36" fmla="*/ 9 w 31"/>
                  <a:gd name="T37" fmla="*/ 37 h 42"/>
                  <a:gd name="T38" fmla="*/ 11 w 31"/>
                  <a:gd name="T39" fmla="*/ 38 h 42"/>
                  <a:gd name="T40" fmla="*/ 13 w 31"/>
                  <a:gd name="T41" fmla="*/ 40 h 42"/>
                  <a:gd name="T42" fmla="*/ 14 w 31"/>
                  <a:gd name="T43" fmla="*/ 40 h 42"/>
                  <a:gd name="T44" fmla="*/ 17 w 31"/>
                  <a:gd name="T45" fmla="*/ 41 h 42"/>
                  <a:gd name="T46" fmla="*/ 20 w 31"/>
                  <a:gd name="T47" fmla="*/ 42 h 42"/>
                  <a:gd name="T48" fmla="*/ 28 w 31"/>
                  <a:gd name="T49" fmla="*/ 32 h 42"/>
                  <a:gd name="T50" fmla="*/ 26 w 31"/>
                  <a:gd name="T51" fmla="*/ 31 h 42"/>
                  <a:gd name="T52" fmla="*/ 25 w 31"/>
                  <a:gd name="T53" fmla="*/ 30 h 42"/>
                  <a:gd name="T54" fmla="*/ 23 w 31"/>
                  <a:gd name="T55" fmla="*/ 29 h 42"/>
                  <a:gd name="T56" fmla="*/ 22 w 31"/>
                  <a:gd name="T57" fmla="*/ 28 h 42"/>
                  <a:gd name="T58" fmla="*/ 20 w 31"/>
                  <a:gd name="T59" fmla="*/ 27 h 42"/>
                  <a:gd name="T60" fmla="*/ 19 w 31"/>
                  <a:gd name="T61" fmla="*/ 26 h 42"/>
                  <a:gd name="T62" fmla="*/ 17 w 31"/>
                  <a:gd name="T63" fmla="*/ 25 h 42"/>
                  <a:gd name="T64" fmla="*/ 16 w 31"/>
                  <a:gd name="T65" fmla="*/ 24 h 42"/>
                  <a:gd name="T66" fmla="*/ 14 w 31"/>
                  <a:gd name="T67" fmla="*/ 23 h 42"/>
                  <a:gd name="T68" fmla="*/ 15 w 31"/>
                  <a:gd name="T69" fmla="*/ 22 h 42"/>
                  <a:gd name="T70" fmla="*/ 18 w 31"/>
                  <a:gd name="T71" fmla="*/ 19 h 42"/>
                  <a:gd name="T72" fmla="*/ 18 w 31"/>
                  <a:gd name="T73" fmla="*/ 24 h 42"/>
                  <a:gd name="T74" fmla="*/ 21 w 31"/>
                  <a:gd name="T75" fmla="*/ 26 h 42"/>
                  <a:gd name="T76" fmla="*/ 24 w 31"/>
                  <a:gd name="T77" fmla="*/ 28 h 42"/>
                  <a:gd name="T78" fmla="*/ 26 w 31"/>
                  <a:gd name="T79" fmla="*/ 29 h 42"/>
                  <a:gd name="T80" fmla="*/ 27 w 31"/>
                  <a:gd name="T81" fmla="*/ 30 h 42"/>
                  <a:gd name="T82" fmla="*/ 29 w 31"/>
                  <a:gd name="T83" fmla="*/ 31 h 42"/>
                  <a:gd name="T84" fmla="*/ 31 w 31"/>
                  <a:gd name="T85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42">
                    <a:moveTo>
                      <a:pt x="31" y="32"/>
                    </a:moveTo>
                    <a:lnTo>
                      <a:pt x="30" y="31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9" y="16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2" y="39"/>
                    </a:lnTo>
                    <a:lnTo>
                      <a:pt x="13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8" y="32"/>
                    </a:lnTo>
                    <a:lnTo>
                      <a:pt x="27" y="32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3" y="29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8" y="19"/>
                    </a:lnTo>
                    <a:lnTo>
                      <a:pt x="20" y="21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4" y="28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31"/>
                    </a:lnTo>
                    <a:lnTo>
                      <a:pt x="30" y="32"/>
                    </a:lnTo>
                    <a:lnTo>
                      <a:pt x="31" y="3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7" name="Freeform 708">
                <a:extLst>
                  <a:ext uri="{FF2B5EF4-FFF2-40B4-BE49-F238E27FC236}">
                    <a16:creationId xmlns:a16="http://schemas.microsoft.com/office/drawing/2014/main" id="{C6B9BB31-63AE-4717-B69A-8B1895BE16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8" y="1164"/>
                <a:ext cx="109" cy="95"/>
              </a:xfrm>
              <a:custGeom>
                <a:avLst/>
                <a:gdLst>
                  <a:gd name="T0" fmla="*/ 47 w 48"/>
                  <a:gd name="T1" fmla="*/ 23 h 42"/>
                  <a:gd name="T2" fmla="*/ 47 w 48"/>
                  <a:gd name="T3" fmla="*/ 21 h 42"/>
                  <a:gd name="T4" fmla="*/ 45 w 48"/>
                  <a:gd name="T5" fmla="*/ 19 h 42"/>
                  <a:gd name="T6" fmla="*/ 39 w 48"/>
                  <a:gd name="T7" fmla="*/ 16 h 42"/>
                  <a:gd name="T8" fmla="*/ 36 w 48"/>
                  <a:gd name="T9" fmla="*/ 14 h 42"/>
                  <a:gd name="T10" fmla="*/ 32 w 48"/>
                  <a:gd name="T11" fmla="*/ 11 h 42"/>
                  <a:gd name="T12" fmla="*/ 27 w 48"/>
                  <a:gd name="T13" fmla="*/ 8 h 42"/>
                  <a:gd name="T14" fmla="*/ 24 w 48"/>
                  <a:gd name="T15" fmla="*/ 6 h 42"/>
                  <a:gd name="T16" fmla="*/ 20 w 48"/>
                  <a:gd name="T17" fmla="*/ 1 h 42"/>
                  <a:gd name="T18" fmla="*/ 17 w 48"/>
                  <a:gd name="T19" fmla="*/ 3 h 42"/>
                  <a:gd name="T20" fmla="*/ 16 w 48"/>
                  <a:gd name="T21" fmla="*/ 4 h 42"/>
                  <a:gd name="T22" fmla="*/ 8 w 48"/>
                  <a:gd name="T23" fmla="*/ 17 h 42"/>
                  <a:gd name="T24" fmla="*/ 0 w 48"/>
                  <a:gd name="T25" fmla="*/ 29 h 42"/>
                  <a:gd name="T26" fmla="*/ 0 w 48"/>
                  <a:gd name="T27" fmla="*/ 30 h 42"/>
                  <a:gd name="T28" fmla="*/ 3 w 48"/>
                  <a:gd name="T29" fmla="*/ 33 h 42"/>
                  <a:gd name="T30" fmla="*/ 6 w 48"/>
                  <a:gd name="T31" fmla="*/ 36 h 42"/>
                  <a:gd name="T32" fmla="*/ 11 w 48"/>
                  <a:gd name="T33" fmla="*/ 42 h 42"/>
                  <a:gd name="T34" fmla="*/ 13 w 48"/>
                  <a:gd name="T35" fmla="*/ 40 h 42"/>
                  <a:gd name="T36" fmla="*/ 14 w 48"/>
                  <a:gd name="T37" fmla="*/ 38 h 42"/>
                  <a:gd name="T38" fmla="*/ 16 w 48"/>
                  <a:gd name="T39" fmla="*/ 36 h 42"/>
                  <a:gd name="T40" fmla="*/ 18 w 48"/>
                  <a:gd name="T41" fmla="*/ 34 h 42"/>
                  <a:gd name="T42" fmla="*/ 20 w 48"/>
                  <a:gd name="T43" fmla="*/ 33 h 42"/>
                  <a:gd name="T44" fmla="*/ 22 w 48"/>
                  <a:gd name="T45" fmla="*/ 32 h 42"/>
                  <a:gd name="T46" fmla="*/ 24 w 48"/>
                  <a:gd name="T47" fmla="*/ 31 h 42"/>
                  <a:gd name="T48" fmla="*/ 26 w 48"/>
                  <a:gd name="T49" fmla="*/ 31 h 42"/>
                  <a:gd name="T50" fmla="*/ 28 w 48"/>
                  <a:gd name="T51" fmla="*/ 30 h 42"/>
                  <a:gd name="T52" fmla="*/ 30 w 48"/>
                  <a:gd name="T53" fmla="*/ 30 h 42"/>
                  <a:gd name="T54" fmla="*/ 32 w 48"/>
                  <a:gd name="T55" fmla="*/ 30 h 42"/>
                  <a:gd name="T56" fmla="*/ 34 w 48"/>
                  <a:gd name="T57" fmla="*/ 30 h 42"/>
                  <a:gd name="T58" fmla="*/ 36 w 48"/>
                  <a:gd name="T59" fmla="*/ 31 h 42"/>
                  <a:gd name="T60" fmla="*/ 38 w 48"/>
                  <a:gd name="T61" fmla="*/ 31 h 42"/>
                  <a:gd name="T62" fmla="*/ 40 w 48"/>
                  <a:gd name="T63" fmla="*/ 32 h 42"/>
                  <a:gd name="T64" fmla="*/ 41 w 48"/>
                  <a:gd name="T65" fmla="*/ 31 h 42"/>
                  <a:gd name="T66" fmla="*/ 42 w 48"/>
                  <a:gd name="T67" fmla="*/ 30 h 42"/>
                  <a:gd name="T68" fmla="*/ 43 w 48"/>
                  <a:gd name="T69" fmla="*/ 28 h 42"/>
                  <a:gd name="T70" fmla="*/ 43 w 48"/>
                  <a:gd name="T71" fmla="*/ 27 h 42"/>
                  <a:gd name="T72" fmla="*/ 44 w 48"/>
                  <a:gd name="T73" fmla="*/ 26 h 42"/>
                  <a:gd name="T74" fmla="*/ 45 w 48"/>
                  <a:gd name="T75" fmla="*/ 25 h 42"/>
                  <a:gd name="T76" fmla="*/ 38 w 48"/>
                  <a:gd name="T77" fmla="*/ 29 h 42"/>
                  <a:gd name="T78" fmla="*/ 38 w 48"/>
                  <a:gd name="T79" fmla="*/ 29 h 42"/>
                  <a:gd name="T80" fmla="*/ 39 w 48"/>
                  <a:gd name="T81" fmla="*/ 27 h 42"/>
                  <a:gd name="T82" fmla="*/ 38 w 48"/>
                  <a:gd name="T83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" h="42">
                    <a:moveTo>
                      <a:pt x="47" y="23"/>
                    </a:moveTo>
                    <a:lnTo>
                      <a:pt x="47" y="23"/>
                    </a:lnTo>
                    <a:lnTo>
                      <a:pt x="48" y="21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5" y="19"/>
                    </a:lnTo>
                    <a:lnTo>
                      <a:pt x="44" y="19"/>
                    </a:lnTo>
                    <a:lnTo>
                      <a:pt x="39" y="16"/>
                    </a:lnTo>
                    <a:lnTo>
                      <a:pt x="37" y="15"/>
                    </a:lnTo>
                    <a:lnTo>
                      <a:pt x="36" y="14"/>
                    </a:lnTo>
                    <a:lnTo>
                      <a:pt x="35" y="14"/>
                    </a:lnTo>
                    <a:lnTo>
                      <a:pt x="32" y="11"/>
                    </a:lnTo>
                    <a:lnTo>
                      <a:pt x="29" y="9"/>
                    </a:lnTo>
                    <a:lnTo>
                      <a:pt x="27" y="8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4" y="8"/>
                    </a:lnTo>
                    <a:lnTo>
                      <a:pt x="8" y="17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1" y="42"/>
                    </a:lnTo>
                    <a:lnTo>
                      <a:pt x="12" y="41"/>
                    </a:lnTo>
                    <a:lnTo>
                      <a:pt x="13" y="40"/>
                    </a:lnTo>
                    <a:lnTo>
                      <a:pt x="13" y="39"/>
                    </a:lnTo>
                    <a:lnTo>
                      <a:pt x="14" y="38"/>
                    </a:lnTo>
                    <a:lnTo>
                      <a:pt x="15" y="37"/>
                    </a:lnTo>
                    <a:lnTo>
                      <a:pt x="16" y="36"/>
                    </a:lnTo>
                    <a:lnTo>
                      <a:pt x="17" y="35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0" y="33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1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4" y="30"/>
                    </a:lnTo>
                    <a:lnTo>
                      <a:pt x="35" y="30"/>
                    </a:lnTo>
                    <a:lnTo>
                      <a:pt x="36" y="31"/>
                    </a:lnTo>
                    <a:lnTo>
                      <a:pt x="37" y="31"/>
                    </a:lnTo>
                    <a:lnTo>
                      <a:pt x="38" y="31"/>
                    </a:lnTo>
                    <a:lnTo>
                      <a:pt x="39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7" y="23"/>
                    </a:lnTo>
                    <a:moveTo>
                      <a:pt x="38" y="29"/>
                    </a:moveTo>
                    <a:lnTo>
                      <a:pt x="38" y="29"/>
                    </a:lnTo>
                    <a:lnTo>
                      <a:pt x="38" y="29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38" y="29"/>
                    </a:lnTo>
                    <a:lnTo>
                      <a:pt x="38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8" name="Freeform 709">
                <a:extLst>
                  <a:ext uri="{FF2B5EF4-FFF2-40B4-BE49-F238E27FC236}">
                    <a16:creationId xmlns:a16="http://schemas.microsoft.com/office/drawing/2014/main" id="{147F9771-9898-46F6-B021-F93F4AEC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214"/>
                <a:ext cx="95" cy="133"/>
              </a:xfrm>
              <a:custGeom>
                <a:avLst/>
                <a:gdLst>
                  <a:gd name="T0" fmla="*/ 12 w 42"/>
                  <a:gd name="T1" fmla="*/ 59 h 59"/>
                  <a:gd name="T2" fmla="*/ 14 w 42"/>
                  <a:gd name="T3" fmla="*/ 57 h 59"/>
                  <a:gd name="T4" fmla="*/ 15 w 42"/>
                  <a:gd name="T5" fmla="*/ 54 h 59"/>
                  <a:gd name="T6" fmla="*/ 17 w 42"/>
                  <a:gd name="T7" fmla="*/ 51 h 59"/>
                  <a:gd name="T8" fmla="*/ 19 w 42"/>
                  <a:gd name="T9" fmla="*/ 48 h 59"/>
                  <a:gd name="T10" fmla="*/ 20 w 42"/>
                  <a:gd name="T11" fmla="*/ 46 h 59"/>
                  <a:gd name="T12" fmla="*/ 22 w 42"/>
                  <a:gd name="T13" fmla="*/ 44 h 59"/>
                  <a:gd name="T14" fmla="*/ 24 w 42"/>
                  <a:gd name="T15" fmla="*/ 41 h 59"/>
                  <a:gd name="T16" fmla="*/ 26 w 42"/>
                  <a:gd name="T17" fmla="*/ 38 h 59"/>
                  <a:gd name="T18" fmla="*/ 28 w 42"/>
                  <a:gd name="T19" fmla="*/ 36 h 59"/>
                  <a:gd name="T20" fmla="*/ 31 w 42"/>
                  <a:gd name="T21" fmla="*/ 30 h 59"/>
                  <a:gd name="T22" fmla="*/ 32 w 42"/>
                  <a:gd name="T23" fmla="*/ 28 h 59"/>
                  <a:gd name="T24" fmla="*/ 34 w 42"/>
                  <a:gd name="T25" fmla="*/ 26 h 59"/>
                  <a:gd name="T26" fmla="*/ 36 w 42"/>
                  <a:gd name="T27" fmla="*/ 23 h 59"/>
                  <a:gd name="T28" fmla="*/ 37 w 42"/>
                  <a:gd name="T29" fmla="*/ 21 h 59"/>
                  <a:gd name="T30" fmla="*/ 38 w 42"/>
                  <a:gd name="T31" fmla="*/ 20 h 59"/>
                  <a:gd name="T32" fmla="*/ 39 w 42"/>
                  <a:gd name="T33" fmla="*/ 18 h 59"/>
                  <a:gd name="T34" fmla="*/ 41 w 42"/>
                  <a:gd name="T35" fmla="*/ 16 h 59"/>
                  <a:gd name="T36" fmla="*/ 41 w 42"/>
                  <a:gd name="T37" fmla="*/ 14 h 59"/>
                  <a:gd name="T38" fmla="*/ 37 w 42"/>
                  <a:gd name="T39" fmla="*/ 11 h 59"/>
                  <a:gd name="T40" fmla="*/ 35 w 42"/>
                  <a:gd name="T41" fmla="*/ 9 h 59"/>
                  <a:gd name="T42" fmla="*/ 32 w 42"/>
                  <a:gd name="T43" fmla="*/ 6 h 59"/>
                  <a:gd name="T44" fmla="*/ 28 w 42"/>
                  <a:gd name="T45" fmla="*/ 4 h 59"/>
                  <a:gd name="T46" fmla="*/ 25 w 42"/>
                  <a:gd name="T47" fmla="*/ 2 h 59"/>
                  <a:gd name="T48" fmla="*/ 23 w 42"/>
                  <a:gd name="T49" fmla="*/ 1 h 59"/>
                  <a:gd name="T50" fmla="*/ 15 w 42"/>
                  <a:gd name="T51" fmla="*/ 11 h 59"/>
                  <a:gd name="T52" fmla="*/ 17 w 42"/>
                  <a:gd name="T53" fmla="*/ 12 h 59"/>
                  <a:gd name="T54" fmla="*/ 20 w 42"/>
                  <a:gd name="T55" fmla="*/ 15 h 59"/>
                  <a:gd name="T56" fmla="*/ 22 w 42"/>
                  <a:gd name="T57" fmla="*/ 18 h 59"/>
                  <a:gd name="T58" fmla="*/ 24 w 42"/>
                  <a:gd name="T59" fmla="*/ 21 h 59"/>
                  <a:gd name="T60" fmla="*/ 25 w 42"/>
                  <a:gd name="T61" fmla="*/ 24 h 59"/>
                  <a:gd name="T62" fmla="*/ 26 w 42"/>
                  <a:gd name="T63" fmla="*/ 27 h 59"/>
                  <a:gd name="T64" fmla="*/ 26 w 42"/>
                  <a:gd name="T65" fmla="*/ 30 h 59"/>
                  <a:gd name="T66" fmla="*/ 26 w 42"/>
                  <a:gd name="T67" fmla="*/ 33 h 59"/>
                  <a:gd name="T68" fmla="*/ 25 w 42"/>
                  <a:gd name="T69" fmla="*/ 36 h 59"/>
                  <a:gd name="T70" fmla="*/ 24 w 42"/>
                  <a:gd name="T71" fmla="*/ 39 h 59"/>
                  <a:gd name="T72" fmla="*/ 22 w 42"/>
                  <a:gd name="T73" fmla="*/ 42 h 59"/>
                  <a:gd name="T74" fmla="*/ 20 w 42"/>
                  <a:gd name="T75" fmla="*/ 45 h 59"/>
                  <a:gd name="T76" fmla="*/ 17 w 42"/>
                  <a:gd name="T77" fmla="*/ 48 h 59"/>
                  <a:gd name="T78" fmla="*/ 14 w 42"/>
                  <a:gd name="T79" fmla="*/ 50 h 59"/>
                  <a:gd name="T80" fmla="*/ 11 w 42"/>
                  <a:gd name="T81" fmla="*/ 51 h 59"/>
                  <a:gd name="T82" fmla="*/ 8 w 42"/>
                  <a:gd name="T83" fmla="*/ 52 h 59"/>
                  <a:gd name="T84" fmla="*/ 5 w 42"/>
                  <a:gd name="T85" fmla="*/ 52 h 59"/>
                  <a:gd name="T86" fmla="*/ 2 w 42"/>
                  <a:gd name="T87" fmla="*/ 52 h 59"/>
                  <a:gd name="T88" fmla="*/ 0 w 42"/>
                  <a:gd name="T89" fmla="*/ 52 h 59"/>
                  <a:gd name="T90" fmla="*/ 3 w 42"/>
                  <a:gd name="T91" fmla="*/ 54 h 59"/>
                  <a:gd name="T92" fmla="*/ 6 w 42"/>
                  <a:gd name="T93" fmla="*/ 56 h 59"/>
                  <a:gd name="T94" fmla="*/ 8 w 42"/>
                  <a:gd name="T95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" h="59">
                    <a:moveTo>
                      <a:pt x="8" y="57"/>
                    </a:moveTo>
                    <a:lnTo>
                      <a:pt x="8" y="57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3" y="58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5" y="55"/>
                    </a:lnTo>
                    <a:lnTo>
                      <a:pt x="15" y="54"/>
                    </a:lnTo>
                    <a:lnTo>
                      <a:pt x="16" y="53"/>
                    </a:lnTo>
                    <a:lnTo>
                      <a:pt x="17" y="52"/>
                    </a:lnTo>
                    <a:lnTo>
                      <a:pt x="17" y="51"/>
                    </a:lnTo>
                    <a:lnTo>
                      <a:pt x="18" y="50"/>
                    </a:lnTo>
                    <a:lnTo>
                      <a:pt x="18" y="49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20" y="47"/>
                    </a:lnTo>
                    <a:lnTo>
                      <a:pt x="20" y="46"/>
                    </a:lnTo>
                    <a:lnTo>
                      <a:pt x="21" y="45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3" y="43"/>
                    </a:lnTo>
                    <a:lnTo>
                      <a:pt x="24" y="42"/>
                    </a:lnTo>
                    <a:lnTo>
                      <a:pt x="24" y="41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6" y="38"/>
                    </a:lnTo>
                    <a:lnTo>
                      <a:pt x="26" y="37"/>
                    </a:lnTo>
                    <a:lnTo>
                      <a:pt x="27" y="36"/>
                    </a:lnTo>
                    <a:lnTo>
                      <a:pt x="28" y="36"/>
                    </a:lnTo>
                    <a:lnTo>
                      <a:pt x="28" y="34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3" y="28"/>
                    </a:lnTo>
                    <a:lnTo>
                      <a:pt x="34" y="26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6" y="23"/>
                    </a:lnTo>
                    <a:lnTo>
                      <a:pt x="36" y="22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9" y="19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6"/>
                    </a:lnTo>
                    <a:lnTo>
                      <a:pt x="41" y="16"/>
                    </a:lnTo>
                    <a:lnTo>
                      <a:pt x="41" y="15"/>
                    </a:lnTo>
                    <a:lnTo>
                      <a:pt x="42" y="14"/>
                    </a:lnTo>
                    <a:lnTo>
                      <a:pt x="41" y="14"/>
                    </a:lnTo>
                    <a:lnTo>
                      <a:pt x="40" y="13"/>
                    </a:lnTo>
                    <a:lnTo>
                      <a:pt x="38" y="12"/>
                    </a:lnTo>
                    <a:lnTo>
                      <a:pt x="37" y="11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5" y="9"/>
                    </a:lnTo>
                    <a:lnTo>
                      <a:pt x="34" y="9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9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19" y="14"/>
                    </a:lnTo>
                    <a:lnTo>
                      <a:pt x="20" y="15"/>
                    </a:lnTo>
                    <a:lnTo>
                      <a:pt x="21" y="16"/>
                    </a:lnTo>
                    <a:lnTo>
                      <a:pt x="22" y="17"/>
                    </a:lnTo>
                    <a:lnTo>
                      <a:pt x="22" y="18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4" y="21"/>
                    </a:lnTo>
                    <a:lnTo>
                      <a:pt x="24" y="22"/>
                    </a:lnTo>
                    <a:lnTo>
                      <a:pt x="25" y="23"/>
                    </a:lnTo>
                    <a:lnTo>
                      <a:pt x="25" y="24"/>
                    </a:lnTo>
                    <a:lnTo>
                      <a:pt x="25" y="25"/>
                    </a:lnTo>
                    <a:lnTo>
                      <a:pt x="26" y="26"/>
                    </a:lnTo>
                    <a:lnTo>
                      <a:pt x="26" y="27"/>
                    </a:lnTo>
                    <a:lnTo>
                      <a:pt x="26" y="28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6" y="31"/>
                    </a:lnTo>
                    <a:lnTo>
                      <a:pt x="26" y="32"/>
                    </a:lnTo>
                    <a:lnTo>
                      <a:pt x="26" y="33"/>
                    </a:lnTo>
                    <a:lnTo>
                      <a:pt x="26" y="34"/>
                    </a:lnTo>
                    <a:lnTo>
                      <a:pt x="25" y="35"/>
                    </a:lnTo>
                    <a:lnTo>
                      <a:pt x="25" y="36"/>
                    </a:lnTo>
                    <a:lnTo>
                      <a:pt x="25" y="37"/>
                    </a:lnTo>
                    <a:lnTo>
                      <a:pt x="24" y="38"/>
                    </a:lnTo>
                    <a:lnTo>
                      <a:pt x="24" y="39"/>
                    </a:lnTo>
                    <a:lnTo>
                      <a:pt x="24" y="40"/>
                    </a:lnTo>
                    <a:lnTo>
                      <a:pt x="23" y="41"/>
                    </a:lnTo>
                    <a:lnTo>
                      <a:pt x="22" y="42"/>
                    </a:lnTo>
                    <a:lnTo>
                      <a:pt x="22" y="43"/>
                    </a:lnTo>
                    <a:lnTo>
                      <a:pt x="21" y="44"/>
                    </a:lnTo>
                    <a:lnTo>
                      <a:pt x="20" y="45"/>
                    </a:lnTo>
                    <a:lnTo>
                      <a:pt x="19" y="46"/>
                    </a:lnTo>
                    <a:lnTo>
                      <a:pt x="18" y="47"/>
                    </a:lnTo>
                    <a:lnTo>
                      <a:pt x="17" y="48"/>
                    </a:lnTo>
                    <a:lnTo>
                      <a:pt x="16" y="48"/>
                    </a:lnTo>
                    <a:lnTo>
                      <a:pt x="15" y="49"/>
                    </a:lnTo>
                    <a:lnTo>
                      <a:pt x="14" y="50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9" y="51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1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9" y="58"/>
                    </a:lnTo>
                    <a:lnTo>
                      <a:pt x="8" y="5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9" name="Freeform 710">
                <a:extLst>
                  <a:ext uri="{FF2B5EF4-FFF2-40B4-BE49-F238E27FC236}">
                    <a16:creationId xmlns:a16="http://schemas.microsoft.com/office/drawing/2014/main" id="{614A2A6F-C01A-4961-93CF-771269446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099"/>
                <a:ext cx="11" cy="9"/>
              </a:xfrm>
              <a:custGeom>
                <a:avLst/>
                <a:gdLst>
                  <a:gd name="T0" fmla="*/ 11 w 11"/>
                  <a:gd name="T1" fmla="*/ 4 h 9"/>
                  <a:gd name="T2" fmla="*/ 7 w 11"/>
                  <a:gd name="T3" fmla="*/ 9 h 9"/>
                  <a:gd name="T4" fmla="*/ 7 w 11"/>
                  <a:gd name="T5" fmla="*/ 9 h 9"/>
                  <a:gd name="T6" fmla="*/ 7 w 11"/>
                  <a:gd name="T7" fmla="*/ 7 h 9"/>
                  <a:gd name="T8" fmla="*/ 4 w 11"/>
                  <a:gd name="T9" fmla="*/ 7 h 9"/>
                  <a:gd name="T10" fmla="*/ 0 w 11"/>
                  <a:gd name="T11" fmla="*/ 2 h 9"/>
                  <a:gd name="T12" fmla="*/ 0 w 11"/>
                  <a:gd name="T13" fmla="*/ 2 h 9"/>
                  <a:gd name="T14" fmla="*/ 0 w 11"/>
                  <a:gd name="T15" fmla="*/ 2 h 9"/>
                  <a:gd name="T16" fmla="*/ 2 w 11"/>
                  <a:gd name="T17" fmla="*/ 0 h 9"/>
                  <a:gd name="T18" fmla="*/ 2 w 11"/>
                  <a:gd name="T19" fmla="*/ 0 h 9"/>
                  <a:gd name="T20" fmla="*/ 11 w 11"/>
                  <a:gd name="T2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11" y="4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0" name="Freeform 711">
                <a:extLst>
                  <a:ext uri="{FF2B5EF4-FFF2-40B4-BE49-F238E27FC236}">
                    <a16:creationId xmlns:a16="http://schemas.microsoft.com/office/drawing/2014/main" id="{363D8D05-CEB9-4029-BC14-2F56050C0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1478"/>
                <a:ext cx="7" cy="6"/>
              </a:xfrm>
              <a:custGeom>
                <a:avLst/>
                <a:gdLst>
                  <a:gd name="T0" fmla="*/ 5 w 7"/>
                  <a:gd name="T1" fmla="*/ 2 h 6"/>
                  <a:gd name="T2" fmla="*/ 5 w 7"/>
                  <a:gd name="T3" fmla="*/ 4 h 6"/>
                  <a:gd name="T4" fmla="*/ 5 w 7"/>
                  <a:gd name="T5" fmla="*/ 4 h 6"/>
                  <a:gd name="T6" fmla="*/ 5 w 7"/>
                  <a:gd name="T7" fmla="*/ 6 h 6"/>
                  <a:gd name="T8" fmla="*/ 2 w 7"/>
                  <a:gd name="T9" fmla="*/ 6 h 6"/>
                  <a:gd name="T10" fmla="*/ 0 w 7"/>
                  <a:gd name="T11" fmla="*/ 6 h 6"/>
                  <a:gd name="T12" fmla="*/ 0 w 7"/>
                  <a:gd name="T13" fmla="*/ 4 h 6"/>
                  <a:gd name="T14" fmla="*/ 0 w 7"/>
                  <a:gd name="T15" fmla="*/ 4 h 6"/>
                  <a:gd name="T16" fmla="*/ 0 w 7"/>
                  <a:gd name="T17" fmla="*/ 2 h 6"/>
                  <a:gd name="T18" fmla="*/ 2 w 7"/>
                  <a:gd name="T19" fmla="*/ 4 h 6"/>
                  <a:gd name="T20" fmla="*/ 2 w 7"/>
                  <a:gd name="T21" fmla="*/ 2 h 6"/>
                  <a:gd name="T22" fmla="*/ 2 w 7"/>
                  <a:gd name="T23" fmla="*/ 2 h 6"/>
                  <a:gd name="T24" fmla="*/ 2 w 7"/>
                  <a:gd name="T25" fmla="*/ 2 h 6"/>
                  <a:gd name="T26" fmla="*/ 2 w 7"/>
                  <a:gd name="T27" fmla="*/ 2 h 6"/>
                  <a:gd name="T28" fmla="*/ 2 w 7"/>
                  <a:gd name="T29" fmla="*/ 2 h 6"/>
                  <a:gd name="T30" fmla="*/ 2 w 7"/>
                  <a:gd name="T31" fmla="*/ 0 h 6"/>
                  <a:gd name="T32" fmla="*/ 2 w 7"/>
                  <a:gd name="T33" fmla="*/ 0 h 6"/>
                  <a:gd name="T34" fmla="*/ 2 w 7"/>
                  <a:gd name="T35" fmla="*/ 0 h 6"/>
                  <a:gd name="T36" fmla="*/ 2 w 7"/>
                  <a:gd name="T37" fmla="*/ 0 h 6"/>
                  <a:gd name="T38" fmla="*/ 2 w 7"/>
                  <a:gd name="T39" fmla="*/ 0 h 6"/>
                  <a:gd name="T40" fmla="*/ 5 w 7"/>
                  <a:gd name="T41" fmla="*/ 0 h 6"/>
                  <a:gd name="T42" fmla="*/ 7 w 7"/>
                  <a:gd name="T43" fmla="*/ 0 h 6"/>
                  <a:gd name="T44" fmla="*/ 5 w 7"/>
                  <a:gd name="T4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6">
                    <a:moveTo>
                      <a:pt x="5" y="2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1" name="Freeform 712">
                <a:extLst>
                  <a:ext uri="{FF2B5EF4-FFF2-40B4-BE49-F238E27FC236}">
                    <a16:creationId xmlns:a16="http://schemas.microsoft.com/office/drawing/2014/main" id="{66E61227-C501-4586-915C-A9E28093E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464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5 h 5"/>
                  <a:gd name="T4" fmla="*/ 2 w 4"/>
                  <a:gd name="T5" fmla="*/ 5 h 5"/>
                  <a:gd name="T6" fmla="*/ 2 w 4"/>
                  <a:gd name="T7" fmla="*/ 5 h 5"/>
                  <a:gd name="T8" fmla="*/ 0 w 4"/>
                  <a:gd name="T9" fmla="*/ 5 h 5"/>
                  <a:gd name="T10" fmla="*/ 0 w 4"/>
                  <a:gd name="T11" fmla="*/ 5 h 5"/>
                  <a:gd name="T12" fmla="*/ 0 w 4"/>
                  <a:gd name="T13" fmla="*/ 5 h 5"/>
                  <a:gd name="T14" fmla="*/ 0 w 4"/>
                  <a:gd name="T15" fmla="*/ 5 h 5"/>
                  <a:gd name="T16" fmla="*/ 0 w 4"/>
                  <a:gd name="T17" fmla="*/ 2 h 5"/>
                  <a:gd name="T18" fmla="*/ 0 w 4"/>
                  <a:gd name="T19" fmla="*/ 2 h 5"/>
                  <a:gd name="T20" fmla="*/ 2 w 4"/>
                  <a:gd name="T21" fmla="*/ 0 h 5"/>
                  <a:gd name="T22" fmla="*/ 2 w 4"/>
                  <a:gd name="T23" fmla="*/ 0 h 5"/>
                  <a:gd name="T24" fmla="*/ 2 w 4"/>
                  <a:gd name="T25" fmla="*/ 2 h 5"/>
                  <a:gd name="T26" fmla="*/ 4 w 4"/>
                  <a:gd name="T2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2" name="Freeform 713">
                <a:extLst>
                  <a:ext uri="{FF2B5EF4-FFF2-40B4-BE49-F238E27FC236}">
                    <a16:creationId xmlns:a16="http://schemas.microsoft.com/office/drawing/2014/main" id="{DCC8EF4D-E83D-403B-AD57-2938EF42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50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5 h 5"/>
                  <a:gd name="T4" fmla="*/ 2 w 4"/>
                  <a:gd name="T5" fmla="*/ 5 h 5"/>
                  <a:gd name="T6" fmla="*/ 2 w 4"/>
                  <a:gd name="T7" fmla="*/ 5 h 5"/>
                  <a:gd name="T8" fmla="*/ 0 w 4"/>
                  <a:gd name="T9" fmla="*/ 5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0 h 5"/>
                  <a:gd name="T16" fmla="*/ 0 w 4"/>
                  <a:gd name="T17" fmla="*/ 0 h 5"/>
                  <a:gd name="T18" fmla="*/ 4 w 4"/>
                  <a:gd name="T19" fmla="*/ 0 h 5"/>
                  <a:gd name="T20" fmla="*/ 4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3" name="Freeform 714">
                <a:extLst>
                  <a:ext uri="{FF2B5EF4-FFF2-40B4-BE49-F238E27FC236}">
                    <a16:creationId xmlns:a16="http://schemas.microsoft.com/office/drawing/2014/main" id="{5FF71BD6-CEDD-47CE-A2E1-4FCD3073D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1841"/>
                <a:ext cx="52" cy="49"/>
              </a:xfrm>
              <a:custGeom>
                <a:avLst/>
                <a:gdLst>
                  <a:gd name="T0" fmla="*/ 50 w 52"/>
                  <a:gd name="T1" fmla="*/ 40 h 49"/>
                  <a:gd name="T2" fmla="*/ 52 w 52"/>
                  <a:gd name="T3" fmla="*/ 43 h 49"/>
                  <a:gd name="T4" fmla="*/ 50 w 52"/>
                  <a:gd name="T5" fmla="*/ 45 h 49"/>
                  <a:gd name="T6" fmla="*/ 48 w 52"/>
                  <a:gd name="T7" fmla="*/ 45 h 49"/>
                  <a:gd name="T8" fmla="*/ 46 w 52"/>
                  <a:gd name="T9" fmla="*/ 47 h 49"/>
                  <a:gd name="T10" fmla="*/ 43 w 52"/>
                  <a:gd name="T11" fmla="*/ 47 h 49"/>
                  <a:gd name="T12" fmla="*/ 39 w 52"/>
                  <a:gd name="T13" fmla="*/ 47 h 49"/>
                  <a:gd name="T14" fmla="*/ 34 w 52"/>
                  <a:gd name="T15" fmla="*/ 47 h 49"/>
                  <a:gd name="T16" fmla="*/ 32 w 52"/>
                  <a:gd name="T17" fmla="*/ 47 h 49"/>
                  <a:gd name="T18" fmla="*/ 25 w 52"/>
                  <a:gd name="T19" fmla="*/ 47 h 49"/>
                  <a:gd name="T20" fmla="*/ 21 w 52"/>
                  <a:gd name="T21" fmla="*/ 47 h 49"/>
                  <a:gd name="T22" fmla="*/ 21 w 52"/>
                  <a:gd name="T23" fmla="*/ 47 h 49"/>
                  <a:gd name="T24" fmla="*/ 16 w 52"/>
                  <a:gd name="T25" fmla="*/ 47 h 49"/>
                  <a:gd name="T26" fmla="*/ 12 w 52"/>
                  <a:gd name="T27" fmla="*/ 49 h 49"/>
                  <a:gd name="T28" fmla="*/ 7 w 52"/>
                  <a:gd name="T29" fmla="*/ 49 h 49"/>
                  <a:gd name="T30" fmla="*/ 5 w 52"/>
                  <a:gd name="T31" fmla="*/ 49 h 49"/>
                  <a:gd name="T32" fmla="*/ 5 w 52"/>
                  <a:gd name="T33" fmla="*/ 49 h 49"/>
                  <a:gd name="T34" fmla="*/ 5 w 52"/>
                  <a:gd name="T35" fmla="*/ 45 h 49"/>
                  <a:gd name="T36" fmla="*/ 5 w 52"/>
                  <a:gd name="T37" fmla="*/ 40 h 49"/>
                  <a:gd name="T38" fmla="*/ 3 w 52"/>
                  <a:gd name="T39" fmla="*/ 36 h 49"/>
                  <a:gd name="T40" fmla="*/ 3 w 52"/>
                  <a:gd name="T41" fmla="*/ 34 h 49"/>
                  <a:gd name="T42" fmla="*/ 3 w 52"/>
                  <a:gd name="T43" fmla="*/ 31 h 49"/>
                  <a:gd name="T44" fmla="*/ 3 w 52"/>
                  <a:gd name="T45" fmla="*/ 27 h 49"/>
                  <a:gd name="T46" fmla="*/ 3 w 52"/>
                  <a:gd name="T47" fmla="*/ 22 h 49"/>
                  <a:gd name="T48" fmla="*/ 3 w 52"/>
                  <a:gd name="T49" fmla="*/ 20 h 49"/>
                  <a:gd name="T50" fmla="*/ 3 w 52"/>
                  <a:gd name="T51" fmla="*/ 16 h 49"/>
                  <a:gd name="T52" fmla="*/ 0 w 52"/>
                  <a:gd name="T53" fmla="*/ 11 h 49"/>
                  <a:gd name="T54" fmla="*/ 0 w 52"/>
                  <a:gd name="T55" fmla="*/ 9 h 49"/>
                  <a:gd name="T56" fmla="*/ 0 w 52"/>
                  <a:gd name="T57" fmla="*/ 4 h 49"/>
                  <a:gd name="T58" fmla="*/ 5 w 52"/>
                  <a:gd name="T59" fmla="*/ 2 h 49"/>
                  <a:gd name="T60" fmla="*/ 7 w 52"/>
                  <a:gd name="T61" fmla="*/ 2 h 49"/>
                  <a:gd name="T62" fmla="*/ 12 w 52"/>
                  <a:gd name="T63" fmla="*/ 2 h 49"/>
                  <a:gd name="T64" fmla="*/ 16 w 52"/>
                  <a:gd name="T65" fmla="*/ 4 h 49"/>
                  <a:gd name="T66" fmla="*/ 21 w 52"/>
                  <a:gd name="T67" fmla="*/ 4 h 49"/>
                  <a:gd name="T68" fmla="*/ 32 w 52"/>
                  <a:gd name="T69" fmla="*/ 7 h 49"/>
                  <a:gd name="T70" fmla="*/ 37 w 52"/>
                  <a:gd name="T71" fmla="*/ 7 h 49"/>
                  <a:gd name="T72" fmla="*/ 41 w 52"/>
                  <a:gd name="T73" fmla="*/ 7 h 49"/>
                  <a:gd name="T74" fmla="*/ 46 w 52"/>
                  <a:gd name="T75" fmla="*/ 9 h 49"/>
                  <a:gd name="T76" fmla="*/ 46 w 52"/>
                  <a:gd name="T77" fmla="*/ 11 h 49"/>
                  <a:gd name="T78" fmla="*/ 48 w 52"/>
                  <a:gd name="T79" fmla="*/ 18 h 49"/>
                  <a:gd name="T80" fmla="*/ 52 w 52"/>
                  <a:gd name="T81" fmla="*/ 20 h 49"/>
                  <a:gd name="T82" fmla="*/ 52 w 52"/>
                  <a:gd name="T83" fmla="*/ 25 h 49"/>
                  <a:gd name="T84" fmla="*/ 50 w 52"/>
                  <a:gd name="T85" fmla="*/ 27 h 49"/>
                  <a:gd name="T86" fmla="*/ 50 w 52"/>
                  <a:gd name="T87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49">
                    <a:moveTo>
                      <a:pt x="50" y="36"/>
                    </a:moveTo>
                    <a:lnTo>
                      <a:pt x="50" y="40"/>
                    </a:lnTo>
                    <a:lnTo>
                      <a:pt x="52" y="38"/>
                    </a:lnTo>
                    <a:lnTo>
                      <a:pt x="52" y="43"/>
                    </a:lnTo>
                    <a:lnTo>
                      <a:pt x="52" y="45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48" y="45"/>
                    </a:lnTo>
                    <a:lnTo>
                      <a:pt x="46" y="47"/>
                    </a:lnTo>
                    <a:lnTo>
                      <a:pt x="46" y="47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2" y="47"/>
                    </a:lnTo>
                    <a:lnTo>
                      <a:pt x="28" y="47"/>
                    </a:lnTo>
                    <a:lnTo>
                      <a:pt x="25" y="47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7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5" y="4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50" y="3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4" name="Freeform 715">
                <a:extLst>
                  <a:ext uri="{FF2B5EF4-FFF2-40B4-BE49-F238E27FC236}">
                    <a16:creationId xmlns:a16="http://schemas.microsoft.com/office/drawing/2014/main" id="{F8A25520-F14D-4A95-B679-E481E6560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357"/>
                <a:ext cx="12" cy="7"/>
              </a:xfrm>
              <a:custGeom>
                <a:avLst/>
                <a:gdLst>
                  <a:gd name="T0" fmla="*/ 9 w 12"/>
                  <a:gd name="T1" fmla="*/ 7 h 7"/>
                  <a:gd name="T2" fmla="*/ 9 w 12"/>
                  <a:gd name="T3" fmla="*/ 7 h 7"/>
                  <a:gd name="T4" fmla="*/ 7 w 12"/>
                  <a:gd name="T5" fmla="*/ 7 h 7"/>
                  <a:gd name="T6" fmla="*/ 5 w 12"/>
                  <a:gd name="T7" fmla="*/ 7 h 7"/>
                  <a:gd name="T8" fmla="*/ 0 w 12"/>
                  <a:gd name="T9" fmla="*/ 7 h 7"/>
                  <a:gd name="T10" fmla="*/ 0 w 12"/>
                  <a:gd name="T11" fmla="*/ 7 h 7"/>
                  <a:gd name="T12" fmla="*/ 0 w 12"/>
                  <a:gd name="T13" fmla="*/ 7 h 7"/>
                  <a:gd name="T14" fmla="*/ 0 w 12"/>
                  <a:gd name="T15" fmla="*/ 7 h 7"/>
                  <a:gd name="T16" fmla="*/ 0 w 12"/>
                  <a:gd name="T17" fmla="*/ 7 h 7"/>
                  <a:gd name="T18" fmla="*/ 0 w 12"/>
                  <a:gd name="T19" fmla="*/ 7 h 7"/>
                  <a:gd name="T20" fmla="*/ 0 w 12"/>
                  <a:gd name="T21" fmla="*/ 7 h 7"/>
                  <a:gd name="T22" fmla="*/ 0 w 12"/>
                  <a:gd name="T23" fmla="*/ 7 h 7"/>
                  <a:gd name="T24" fmla="*/ 0 w 12"/>
                  <a:gd name="T25" fmla="*/ 0 h 7"/>
                  <a:gd name="T26" fmla="*/ 0 w 12"/>
                  <a:gd name="T27" fmla="*/ 0 h 7"/>
                  <a:gd name="T28" fmla="*/ 0 w 12"/>
                  <a:gd name="T29" fmla="*/ 0 h 7"/>
                  <a:gd name="T30" fmla="*/ 0 w 12"/>
                  <a:gd name="T31" fmla="*/ 0 h 7"/>
                  <a:gd name="T32" fmla="*/ 0 w 12"/>
                  <a:gd name="T33" fmla="*/ 0 h 7"/>
                  <a:gd name="T34" fmla="*/ 0 w 12"/>
                  <a:gd name="T35" fmla="*/ 0 h 7"/>
                  <a:gd name="T36" fmla="*/ 0 w 12"/>
                  <a:gd name="T37" fmla="*/ 0 h 7"/>
                  <a:gd name="T38" fmla="*/ 0 w 12"/>
                  <a:gd name="T39" fmla="*/ 0 h 7"/>
                  <a:gd name="T40" fmla="*/ 0 w 12"/>
                  <a:gd name="T41" fmla="*/ 0 h 7"/>
                  <a:gd name="T42" fmla="*/ 9 w 12"/>
                  <a:gd name="T43" fmla="*/ 0 h 7"/>
                  <a:gd name="T44" fmla="*/ 9 w 12"/>
                  <a:gd name="T45" fmla="*/ 0 h 7"/>
                  <a:gd name="T46" fmla="*/ 9 w 12"/>
                  <a:gd name="T47" fmla="*/ 0 h 7"/>
                  <a:gd name="T48" fmla="*/ 9 w 12"/>
                  <a:gd name="T49" fmla="*/ 0 h 7"/>
                  <a:gd name="T50" fmla="*/ 9 w 12"/>
                  <a:gd name="T51" fmla="*/ 0 h 7"/>
                  <a:gd name="T52" fmla="*/ 9 w 12"/>
                  <a:gd name="T53" fmla="*/ 0 h 7"/>
                  <a:gd name="T54" fmla="*/ 9 w 12"/>
                  <a:gd name="T55" fmla="*/ 0 h 7"/>
                  <a:gd name="T56" fmla="*/ 9 w 12"/>
                  <a:gd name="T57" fmla="*/ 0 h 7"/>
                  <a:gd name="T58" fmla="*/ 9 w 12"/>
                  <a:gd name="T59" fmla="*/ 0 h 7"/>
                  <a:gd name="T60" fmla="*/ 12 w 12"/>
                  <a:gd name="T61" fmla="*/ 0 h 7"/>
                  <a:gd name="T62" fmla="*/ 12 w 12"/>
                  <a:gd name="T63" fmla="*/ 0 h 7"/>
                  <a:gd name="T64" fmla="*/ 12 w 12"/>
                  <a:gd name="T65" fmla="*/ 0 h 7"/>
                  <a:gd name="T66" fmla="*/ 12 w 12"/>
                  <a:gd name="T67" fmla="*/ 0 h 7"/>
                  <a:gd name="T68" fmla="*/ 12 w 12"/>
                  <a:gd name="T69" fmla="*/ 0 h 7"/>
                  <a:gd name="T70" fmla="*/ 12 w 12"/>
                  <a:gd name="T71" fmla="*/ 0 h 7"/>
                  <a:gd name="T72" fmla="*/ 12 w 12"/>
                  <a:gd name="T73" fmla="*/ 0 h 7"/>
                  <a:gd name="T74" fmla="*/ 12 w 12"/>
                  <a:gd name="T75" fmla="*/ 0 h 7"/>
                  <a:gd name="T76" fmla="*/ 12 w 12"/>
                  <a:gd name="T77" fmla="*/ 0 h 7"/>
                  <a:gd name="T78" fmla="*/ 12 w 12"/>
                  <a:gd name="T79" fmla="*/ 7 h 7"/>
                  <a:gd name="T80" fmla="*/ 12 w 12"/>
                  <a:gd name="T81" fmla="*/ 7 h 7"/>
                  <a:gd name="T82" fmla="*/ 12 w 12"/>
                  <a:gd name="T83" fmla="*/ 7 h 7"/>
                  <a:gd name="T84" fmla="*/ 12 w 12"/>
                  <a:gd name="T85" fmla="*/ 7 h 7"/>
                  <a:gd name="T86" fmla="*/ 12 w 12"/>
                  <a:gd name="T87" fmla="*/ 7 h 7"/>
                  <a:gd name="T88" fmla="*/ 12 w 12"/>
                  <a:gd name="T89" fmla="*/ 7 h 7"/>
                  <a:gd name="T90" fmla="*/ 9 w 12"/>
                  <a:gd name="T91" fmla="*/ 7 h 7"/>
                  <a:gd name="T92" fmla="*/ 9 w 12"/>
                  <a:gd name="T93" fmla="*/ 7 h 7"/>
                  <a:gd name="T94" fmla="*/ 9 w 12"/>
                  <a:gd name="T9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7">
                    <a:moveTo>
                      <a:pt x="9" y="7"/>
                    </a:move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5" name="Freeform 716">
                <a:extLst>
                  <a:ext uri="{FF2B5EF4-FFF2-40B4-BE49-F238E27FC236}">
                    <a16:creationId xmlns:a16="http://schemas.microsoft.com/office/drawing/2014/main" id="{0FE37773-006E-4663-8D66-585527CCA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373"/>
                <a:ext cx="16" cy="7"/>
              </a:xfrm>
              <a:custGeom>
                <a:avLst/>
                <a:gdLst>
                  <a:gd name="T0" fmla="*/ 16 w 16"/>
                  <a:gd name="T1" fmla="*/ 2 h 7"/>
                  <a:gd name="T2" fmla="*/ 16 w 16"/>
                  <a:gd name="T3" fmla="*/ 7 h 7"/>
                  <a:gd name="T4" fmla="*/ 13 w 16"/>
                  <a:gd name="T5" fmla="*/ 7 h 7"/>
                  <a:gd name="T6" fmla="*/ 13 w 16"/>
                  <a:gd name="T7" fmla="*/ 7 h 7"/>
                  <a:gd name="T8" fmla="*/ 13 w 16"/>
                  <a:gd name="T9" fmla="*/ 7 h 7"/>
                  <a:gd name="T10" fmla="*/ 7 w 16"/>
                  <a:gd name="T11" fmla="*/ 7 h 7"/>
                  <a:gd name="T12" fmla="*/ 4 w 16"/>
                  <a:gd name="T13" fmla="*/ 7 h 7"/>
                  <a:gd name="T14" fmla="*/ 2 w 16"/>
                  <a:gd name="T15" fmla="*/ 7 h 7"/>
                  <a:gd name="T16" fmla="*/ 2 w 16"/>
                  <a:gd name="T17" fmla="*/ 7 h 7"/>
                  <a:gd name="T18" fmla="*/ 0 w 16"/>
                  <a:gd name="T19" fmla="*/ 7 h 7"/>
                  <a:gd name="T20" fmla="*/ 0 w 16"/>
                  <a:gd name="T21" fmla="*/ 2 h 7"/>
                  <a:gd name="T22" fmla="*/ 2 w 16"/>
                  <a:gd name="T23" fmla="*/ 0 h 7"/>
                  <a:gd name="T24" fmla="*/ 2 w 16"/>
                  <a:gd name="T25" fmla="*/ 0 h 7"/>
                  <a:gd name="T26" fmla="*/ 2 w 16"/>
                  <a:gd name="T27" fmla="*/ 0 h 7"/>
                  <a:gd name="T28" fmla="*/ 16 w 16"/>
                  <a:gd name="T29" fmla="*/ 0 h 7"/>
                  <a:gd name="T30" fmla="*/ 16 w 16"/>
                  <a:gd name="T3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7">
                    <a:moveTo>
                      <a:pt x="16" y="2"/>
                    </a:moveTo>
                    <a:lnTo>
                      <a:pt x="16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6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6" name="Freeform 717">
                <a:extLst>
                  <a:ext uri="{FF2B5EF4-FFF2-40B4-BE49-F238E27FC236}">
                    <a16:creationId xmlns:a16="http://schemas.microsoft.com/office/drawing/2014/main" id="{07C90791-1225-4060-A63D-9B91CC02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2341"/>
                <a:ext cx="18" cy="12"/>
              </a:xfrm>
              <a:custGeom>
                <a:avLst/>
                <a:gdLst>
                  <a:gd name="T0" fmla="*/ 8 w 8"/>
                  <a:gd name="T1" fmla="*/ 1 h 5"/>
                  <a:gd name="T2" fmla="*/ 8 w 8"/>
                  <a:gd name="T3" fmla="*/ 1 h 5"/>
                  <a:gd name="T4" fmla="*/ 8 w 8"/>
                  <a:gd name="T5" fmla="*/ 1 h 5"/>
                  <a:gd name="T6" fmla="*/ 8 w 8"/>
                  <a:gd name="T7" fmla="*/ 0 h 5"/>
                  <a:gd name="T8" fmla="*/ 6 w 8"/>
                  <a:gd name="T9" fmla="*/ 0 h 5"/>
                  <a:gd name="T10" fmla="*/ 6 w 8"/>
                  <a:gd name="T11" fmla="*/ 0 h 5"/>
                  <a:gd name="T12" fmla="*/ 0 w 8"/>
                  <a:gd name="T13" fmla="*/ 2 h 5"/>
                  <a:gd name="T14" fmla="*/ 0 w 8"/>
                  <a:gd name="T15" fmla="*/ 2 h 5"/>
                  <a:gd name="T16" fmla="*/ 0 w 8"/>
                  <a:gd name="T17" fmla="*/ 3 h 5"/>
                  <a:gd name="T18" fmla="*/ 0 w 8"/>
                  <a:gd name="T19" fmla="*/ 3 h 5"/>
                  <a:gd name="T20" fmla="*/ 0 w 8"/>
                  <a:gd name="T21" fmla="*/ 3 h 5"/>
                  <a:gd name="T22" fmla="*/ 1 w 8"/>
                  <a:gd name="T23" fmla="*/ 3 h 5"/>
                  <a:gd name="T24" fmla="*/ 1 w 8"/>
                  <a:gd name="T25" fmla="*/ 4 h 5"/>
                  <a:gd name="T26" fmla="*/ 1 w 8"/>
                  <a:gd name="T27" fmla="*/ 4 h 5"/>
                  <a:gd name="T28" fmla="*/ 1 w 8"/>
                  <a:gd name="T29" fmla="*/ 5 h 5"/>
                  <a:gd name="T30" fmla="*/ 7 w 8"/>
                  <a:gd name="T31" fmla="*/ 5 h 5"/>
                  <a:gd name="T32" fmla="*/ 7 w 8"/>
                  <a:gd name="T33" fmla="*/ 4 h 5"/>
                  <a:gd name="T34" fmla="*/ 7 w 8"/>
                  <a:gd name="T35" fmla="*/ 4 h 5"/>
                  <a:gd name="T36" fmla="*/ 7 w 8"/>
                  <a:gd name="T37" fmla="*/ 3 h 5"/>
                  <a:gd name="T38" fmla="*/ 7 w 8"/>
                  <a:gd name="T39" fmla="*/ 3 h 5"/>
                  <a:gd name="T40" fmla="*/ 7 w 8"/>
                  <a:gd name="T41" fmla="*/ 2 h 5"/>
                  <a:gd name="T42" fmla="*/ 8 w 8"/>
                  <a:gd name="T43" fmla="*/ 2 h 5"/>
                  <a:gd name="T44" fmla="*/ 8 w 8"/>
                  <a:gd name="T4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5">
                    <a:moveTo>
                      <a:pt x="8" y="1"/>
                    </a:move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7" name="Freeform 718">
                <a:extLst>
                  <a:ext uri="{FF2B5EF4-FFF2-40B4-BE49-F238E27FC236}">
                    <a16:creationId xmlns:a16="http://schemas.microsoft.com/office/drawing/2014/main" id="{66306CE7-9F04-47EF-B6D2-4065495E3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364"/>
                <a:ext cx="9" cy="9"/>
              </a:xfrm>
              <a:custGeom>
                <a:avLst/>
                <a:gdLst>
                  <a:gd name="T0" fmla="*/ 4 w 9"/>
                  <a:gd name="T1" fmla="*/ 9 h 9"/>
                  <a:gd name="T2" fmla="*/ 0 w 9"/>
                  <a:gd name="T3" fmla="*/ 9 h 9"/>
                  <a:gd name="T4" fmla="*/ 0 w 9"/>
                  <a:gd name="T5" fmla="*/ 9 h 9"/>
                  <a:gd name="T6" fmla="*/ 0 w 9"/>
                  <a:gd name="T7" fmla="*/ 4 h 9"/>
                  <a:gd name="T8" fmla="*/ 0 w 9"/>
                  <a:gd name="T9" fmla="*/ 2 h 9"/>
                  <a:gd name="T10" fmla="*/ 0 w 9"/>
                  <a:gd name="T11" fmla="*/ 2 h 9"/>
                  <a:gd name="T12" fmla="*/ 2 w 9"/>
                  <a:gd name="T13" fmla="*/ 2 h 9"/>
                  <a:gd name="T14" fmla="*/ 7 w 9"/>
                  <a:gd name="T15" fmla="*/ 2 h 9"/>
                  <a:gd name="T16" fmla="*/ 7 w 9"/>
                  <a:gd name="T17" fmla="*/ 0 h 9"/>
                  <a:gd name="T18" fmla="*/ 7 w 9"/>
                  <a:gd name="T19" fmla="*/ 0 h 9"/>
                  <a:gd name="T20" fmla="*/ 7 w 9"/>
                  <a:gd name="T21" fmla="*/ 0 h 9"/>
                  <a:gd name="T22" fmla="*/ 7 w 9"/>
                  <a:gd name="T23" fmla="*/ 0 h 9"/>
                  <a:gd name="T24" fmla="*/ 7 w 9"/>
                  <a:gd name="T25" fmla="*/ 0 h 9"/>
                  <a:gd name="T26" fmla="*/ 9 w 9"/>
                  <a:gd name="T27" fmla="*/ 0 h 9"/>
                  <a:gd name="T28" fmla="*/ 9 w 9"/>
                  <a:gd name="T29" fmla="*/ 0 h 9"/>
                  <a:gd name="T30" fmla="*/ 9 w 9"/>
                  <a:gd name="T31" fmla="*/ 0 h 9"/>
                  <a:gd name="T32" fmla="*/ 9 w 9"/>
                  <a:gd name="T33" fmla="*/ 0 h 9"/>
                  <a:gd name="T34" fmla="*/ 9 w 9"/>
                  <a:gd name="T35" fmla="*/ 0 h 9"/>
                  <a:gd name="T36" fmla="*/ 9 w 9"/>
                  <a:gd name="T37" fmla="*/ 0 h 9"/>
                  <a:gd name="T38" fmla="*/ 9 w 9"/>
                  <a:gd name="T39" fmla="*/ 7 h 9"/>
                  <a:gd name="T40" fmla="*/ 9 w 9"/>
                  <a:gd name="T41" fmla="*/ 7 h 9"/>
                  <a:gd name="T42" fmla="*/ 9 w 9"/>
                  <a:gd name="T43" fmla="*/ 7 h 9"/>
                  <a:gd name="T44" fmla="*/ 9 w 9"/>
                  <a:gd name="T45" fmla="*/ 9 h 9"/>
                  <a:gd name="T46" fmla="*/ 9 w 9"/>
                  <a:gd name="T47" fmla="*/ 9 h 9"/>
                  <a:gd name="T48" fmla="*/ 9 w 9"/>
                  <a:gd name="T49" fmla="*/ 9 h 9"/>
                  <a:gd name="T50" fmla="*/ 9 w 9"/>
                  <a:gd name="T51" fmla="*/ 9 h 9"/>
                  <a:gd name="T52" fmla="*/ 9 w 9"/>
                  <a:gd name="T53" fmla="*/ 9 h 9"/>
                  <a:gd name="T54" fmla="*/ 9 w 9"/>
                  <a:gd name="T55" fmla="*/ 9 h 9"/>
                  <a:gd name="T56" fmla="*/ 7 w 9"/>
                  <a:gd name="T57" fmla="*/ 9 h 9"/>
                  <a:gd name="T58" fmla="*/ 7 w 9"/>
                  <a:gd name="T59" fmla="*/ 9 h 9"/>
                  <a:gd name="T60" fmla="*/ 7 w 9"/>
                  <a:gd name="T61" fmla="*/ 9 h 9"/>
                  <a:gd name="T62" fmla="*/ 7 w 9"/>
                  <a:gd name="T63" fmla="*/ 9 h 9"/>
                  <a:gd name="T64" fmla="*/ 7 w 9"/>
                  <a:gd name="T65" fmla="*/ 9 h 9"/>
                  <a:gd name="T66" fmla="*/ 7 w 9"/>
                  <a:gd name="T67" fmla="*/ 9 h 9"/>
                  <a:gd name="T68" fmla="*/ 7 w 9"/>
                  <a:gd name="T69" fmla="*/ 9 h 9"/>
                  <a:gd name="T70" fmla="*/ 7 w 9"/>
                  <a:gd name="T71" fmla="*/ 9 h 9"/>
                  <a:gd name="T72" fmla="*/ 7 w 9"/>
                  <a:gd name="T73" fmla="*/ 9 h 9"/>
                  <a:gd name="T74" fmla="*/ 4 w 9"/>
                  <a:gd name="T7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8" name="Freeform 719">
                <a:extLst>
                  <a:ext uri="{FF2B5EF4-FFF2-40B4-BE49-F238E27FC236}">
                    <a16:creationId xmlns:a16="http://schemas.microsoft.com/office/drawing/2014/main" id="{141A518B-504A-4DF7-BEB1-96850A989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2355"/>
                <a:ext cx="11" cy="18"/>
              </a:xfrm>
              <a:custGeom>
                <a:avLst/>
                <a:gdLst>
                  <a:gd name="T0" fmla="*/ 9 w 11"/>
                  <a:gd name="T1" fmla="*/ 0 h 18"/>
                  <a:gd name="T2" fmla="*/ 9 w 11"/>
                  <a:gd name="T3" fmla="*/ 9 h 18"/>
                  <a:gd name="T4" fmla="*/ 11 w 11"/>
                  <a:gd name="T5" fmla="*/ 9 h 18"/>
                  <a:gd name="T6" fmla="*/ 9 w 11"/>
                  <a:gd name="T7" fmla="*/ 11 h 18"/>
                  <a:gd name="T8" fmla="*/ 9 w 11"/>
                  <a:gd name="T9" fmla="*/ 11 h 18"/>
                  <a:gd name="T10" fmla="*/ 9 w 11"/>
                  <a:gd name="T11" fmla="*/ 11 h 18"/>
                  <a:gd name="T12" fmla="*/ 9 w 11"/>
                  <a:gd name="T13" fmla="*/ 11 h 18"/>
                  <a:gd name="T14" fmla="*/ 9 w 11"/>
                  <a:gd name="T15" fmla="*/ 11 h 18"/>
                  <a:gd name="T16" fmla="*/ 9 w 11"/>
                  <a:gd name="T17" fmla="*/ 11 h 18"/>
                  <a:gd name="T18" fmla="*/ 9 w 11"/>
                  <a:gd name="T19" fmla="*/ 11 h 18"/>
                  <a:gd name="T20" fmla="*/ 9 w 11"/>
                  <a:gd name="T21" fmla="*/ 11 h 18"/>
                  <a:gd name="T22" fmla="*/ 9 w 11"/>
                  <a:gd name="T23" fmla="*/ 11 h 18"/>
                  <a:gd name="T24" fmla="*/ 9 w 11"/>
                  <a:gd name="T25" fmla="*/ 11 h 18"/>
                  <a:gd name="T26" fmla="*/ 9 w 11"/>
                  <a:gd name="T27" fmla="*/ 11 h 18"/>
                  <a:gd name="T28" fmla="*/ 9 w 11"/>
                  <a:gd name="T29" fmla="*/ 13 h 18"/>
                  <a:gd name="T30" fmla="*/ 9 w 11"/>
                  <a:gd name="T31" fmla="*/ 18 h 18"/>
                  <a:gd name="T32" fmla="*/ 0 w 11"/>
                  <a:gd name="T33" fmla="*/ 16 h 18"/>
                  <a:gd name="T34" fmla="*/ 0 w 11"/>
                  <a:gd name="T35" fmla="*/ 16 h 18"/>
                  <a:gd name="T36" fmla="*/ 0 w 11"/>
                  <a:gd name="T37" fmla="*/ 16 h 18"/>
                  <a:gd name="T38" fmla="*/ 0 w 11"/>
                  <a:gd name="T39" fmla="*/ 13 h 18"/>
                  <a:gd name="T40" fmla="*/ 0 w 11"/>
                  <a:gd name="T41" fmla="*/ 11 h 18"/>
                  <a:gd name="T42" fmla="*/ 0 w 11"/>
                  <a:gd name="T43" fmla="*/ 11 h 18"/>
                  <a:gd name="T44" fmla="*/ 0 w 11"/>
                  <a:gd name="T45" fmla="*/ 11 h 18"/>
                  <a:gd name="T46" fmla="*/ 0 w 11"/>
                  <a:gd name="T47" fmla="*/ 11 h 18"/>
                  <a:gd name="T48" fmla="*/ 0 w 11"/>
                  <a:gd name="T49" fmla="*/ 2 h 18"/>
                  <a:gd name="T50" fmla="*/ 0 w 11"/>
                  <a:gd name="T51" fmla="*/ 0 h 18"/>
                  <a:gd name="T52" fmla="*/ 9 w 11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8">
                    <a:moveTo>
                      <a:pt x="9" y="0"/>
                    </a:moveTo>
                    <a:lnTo>
                      <a:pt x="9" y="9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9" name="Freeform 720">
                <a:extLst>
                  <a:ext uri="{FF2B5EF4-FFF2-40B4-BE49-F238E27FC236}">
                    <a16:creationId xmlns:a16="http://schemas.microsoft.com/office/drawing/2014/main" id="{52774C70-A823-48CE-8A1D-D9987B160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332"/>
                <a:ext cx="28" cy="45"/>
              </a:xfrm>
              <a:custGeom>
                <a:avLst/>
                <a:gdLst>
                  <a:gd name="T0" fmla="*/ 12 w 12"/>
                  <a:gd name="T1" fmla="*/ 8 h 20"/>
                  <a:gd name="T2" fmla="*/ 12 w 12"/>
                  <a:gd name="T3" fmla="*/ 8 h 20"/>
                  <a:gd name="T4" fmla="*/ 12 w 12"/>
                  <a:gd name="T5" fmla="*/ 6 h 20"/>
                  <a:gd name="T6" fmla="*/ 11 w 12"/>
                  <a:gd name="T7" fmla="*/ 6 h 20"/>
                  <a:gd name="T8" fmla="*/ 10 w 12"/>
                  <a:gd name="T9" fmla="*/ 6 h 20"/>
                  <a:gd name="T10" fmla="*/ 9 w 12"/>
                  <a:gd name="T11" fmla="*/ 5 h 20"/>
                  <a:gd name="T12" fmla="*/ 8 w 12"/>
                  <a:gd name="T13" fmla="*/ 5 h 20"/>
                  <a:gd name="T14" fmla="*/ 7 w 12"/>
                  <a:gd name="T15" fmla="*/ 4 h 20"/>
                  <a:gd name="T16" fmla="*/ 6 w 12"/>
                  <a:gd name="T17" fmla="*/ 4 h 20"/>
                  <a:gd name="T18" fmla="*/ 5 w 12"/>
                  <a:gd name="T19" fmla="*/ 3 h 20"/>
                  <a:gd name="T20" fmla="*/ 4 w 12"/>
                  <a:gd name="T21" fmla="*/ 2 h 20"/>
                  <a:gd name="T22" fmla="*/ 3 w 12"/>
                  <a:gd name="T23" fmla="*/ 1 h 20"/>
                  <a:gd name="T24" fmla="*/ 3 w 12"/>
                  <a:gd name="T25" fmla="*/ 0 h 20"/>
                  <a:gd name="T26" fmla="*/ 3 w 12"/>
                  <a:gd name="T27" fmla="*/ 0 h 20"/>
                  <a:gd name="T28" fmla="*/ 2 w 12"/>
                  <a:gd name="T29" fmla="*/ 3 h 20"/>
                  <a:gd name="T30" fmla="*/ 2 w 12"/>
                  <a:gd name="T31" fmla="*/ 3 h 20"/>
                  <a:gd name="T32" fmla="*/ 2 w 12"/>
                  <a:gd name="T33" fmla="*/ 4 h 20"/>
                  <a:gd name="T34" fmla="*/ 2 w 12"/>
                  <a:gd name="T35" fmla="*/ 5 h 20"/>
                  <a:gd name="T36" fmla="*/ 2 w 12"/>
                  <a:gd name="T37" fmla="*/ 5 h 20"/>
                  <a:gd name="T38" fmla="*/ 1 w 12"/>
                  <a:gd name="T39" fmla="*/ 7 h 20"/>
                  <a:gd name="T40" fmla="*/ 1 w 12"/>
                  <a:gd name="T41" fmla="*/ 7 h 20"/>
                  <a:gd name="T42" fmla="*/ 1 w 12"/>
                  <a:gd name="T43" fmla="*/ 8 h 20"/>
                  <a:gd name="T44" fmla="*/ 0 w 12"/>
                  <a:gd name="T45" fmla="*/ 19 h 20"/>
                  <a:gd name="T46" fmla="*/ 0 w 12"/>
                  <a:gd name="T47" fmla="*/ 20 h 20"/>
                  <a:gd name="T48" fmla="*/ 1 w 12"/>
                  <a:gd name="T49" fmla="*/ 20 h 20"/>
                  <a:gd name="T50" fmla="*/ 3 w 12"/>
                  <a:gd name="T51" fmla="*/ 20 h 20"/>
                  <a:gd name="T52" fmla="*/ 3 w 12"/>
                  <a:gd name="T53" fmla="*/ 20 h 20"/>
                  <a:gd name="T54" fmla="*/ 4 w 12"/>
                  <a:gd name="T55" fmla="*/ 20 h 20"/>
                  <a:gd name="T56" fmla="*/ 4 w 12"/>
                  <a:gd name="T57" fmla="*/ 20 h 20"/>
                  <a:gd name="T58" fmla="*/ 4 w 12"/>
                  <a:gd name="T59" fmla="*/ 19 h 20"/>
                  <a:gd name="T60" fmla="*/ 4 w 12"/>
                  <a:gd name="T61" fmla="*/ 19 h 20"/>
                  <a:gd name="T62" fmla="*/ 5 w 12"/>
                  <a:gd name="T63" fmla="*/ 19 h 20"/>
                  <a:gd name="T64" fmla="*/ 5 w 12"/>
                  <a:gd name="T65" fmla="*/ 19 h 20"/>
                  <a:gd name="T66" fmla="*/ 6 w 12"/>
                  <a:gd name="T67" fmla="*/ 16 h 20"/>
                  <a:gd name="T68" fmla="*/ 6 w 12"/>
                  <a:gd name="T69" fmla="*/ 16 h 20"/>
                  <a:gd name="T70" fmla="*/ 6 w 12"/>
                  <a:gd name="T71" fmla="*/ 16 h 20"/>
                  <a:gd name="T72" fmla="*/ 8 w 12"/>
                  <a:gd name="T73" fmla="*/ 16 h 20"/>
                  <a:gd name="T74" fmla="*/ 9 w 12"/>
                  <a:gd name="T75" fmla="*/ 16 h 20"/>
                  <a:gd name="T76" fmla="*/ 11 w 12"/>
                  <a:gd name="T77" fmla="*/ 17 h 20"/>
                  <a:gd name="T78" fmla="*/ 11 w 12"/>
                  <a:gd name="T79" fmla="*/ 17 h 20"/>
                  <a:gd name="T80" fmla="*/ 12 w 12"/>
                  <a:gd name="T81" fmla="*/ 16 h 20"/>
                  <a:gd name="T82" fmla="*/ 12 w 12"/>
                  <a:gd name="T83" fmla="*/ 15 h 20"/>
                  <a:gd name="T84" fmla="*/ 12 w 12"/>
                  <a:gd name="T85" fmla="*/ 15 h 20"/>
                  <a:gd name="T86" fmla="*/ 12 w 12"/>
                  <a:gd name="T87" fmla="*/ 13 h 20"/>
                  <a:gd name="T88" fmla="*/ 12 w 12"/>
                  <a:gd name="T89" fmla="*/ 12 h 20"/>
                  <a:gd name="T90" fmla="*/ 12 w 12"/>
                  <a:gd name="T91" fmla="*/ 12 h 20"/>
                  <a:gd name="T92" fmla="*/ 11 w 12"/>
                  <a:gd name="T93" fmla="*/ 12 h 20"/>
                  <a:gd name="T94" fmla="*/ 11 w 12"/>
                  <a:gd name="T95" fmla="*/ 12 h 20"/>
                  <a:gd name="T96" fmla="*/ 11 w 12"/>
                  <a:gd name="T97" fmla="*/ 9 h 20"/>
                  <a:gd name="T98" fmla="*/ 12 w 12"/>
                  <a:gd name="T99" fmla="*/ 9 h 20"/>
                  <a:gd name="T100" fmla="*/ 12 w 12"/>
                  <a:gd name="T10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" h="20">
                    <a:moveTo>
                      <a:pt x="12" y="8"/>
                    </a:moveTo>
                    <a:lnTo>
                      <a:pt x="12" y="8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0" name="Freeform 721">
                <a:extLst>
                  <a:ext uri="{FF2B5EF4-FFF2-40B4-BE49-F238E27FC236}">
                    <a16:creationId xmlns:a16="http://schemas.microsoft.com/office/drawing/2014/main" id="{83FC9E86-794E-4F98-A4BC-B49209D8D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312"/>
                <a:ext cx="41" cy="61"/>
              </a:xfrm>
              <a:custGeom>
                <a:avLst/>
                <a:gdLst>
                  <a:gd name="T0" fmla="*/ 13 w 18"/>
                  <a:gd name="T1" fmla="*/ 0 h 27"/>
                  <a:gd name="T2" fmla="*/ 15 w 18"/>
                  <a:gd name="T3" fmla="*/ 3 h 27"/>
                  <a:gd name="T4" fmla="*/ 15 w 18"/>
                  <a:gd name="T5" fmla="*/ 8 h 27"/>
                  <a:gd name="T6" fmla="*/ 9 w 18"/>
                  <a:gd name="T7" fmla="*/ 9 h 27"/>
                  <a:gd name="T8" fmla="*/ 7 w 18"/>
                  <a:gd name="T9" fmla="*/ 12 h 27"/>
                  <a:gd name="T10" fmla="*/ 7 w 18"/>
                  <a:gd name="T11" fmla="*/ 12 h 27"/>
                  <a:gd name="T12" fmla="*/ 7 w 18"/>
                  <a:gd name="T13" fmla="*/ 12 h 27"/>
                  <a:gd name="T14" fmla="*/ 2 w 18"/>
                  <a:gd name="T15" fmla="*/ 12 h 27"/>
                  <a:gd name="T16" fmla="*/ 2 w 18"/>
                  <a:gd name="T17" fmla="*/ 12 h 27"/>
                  <a:gd name="T18" fmla="*/ 0 w 18"/>
                  <a:gd name="T19" fmla="*/ 14 h 27"/>
                  <a:gd name="T20" fmla="*/ 0 w 18"/>
                  <a:gd name="T21" fmla="*/ 14 h 27"/>
                  <a:gd name="T22" fmla="*/ 0 w 18"/>
                  <a:gd name="T23" fmla="*/ 15 h 27"/>
                  <a:gd name="T24" fmla="*/ 0 w 18"/>
                  <a:gd name="T25" fmla="*/ 16 h 27"/>
                  <a:gd name="T26" fmla="*/ 4 w 18"/>
                  <a:gd name="T27" fmla="*/ 16 h 27"/>
                  <a:gd name="T28" fmla="*/ 7 w 18"/>
                  <a:gd name="T29" fmla="*/ 16 h 27"/>
                  <a:gd name="T30" fmla="*/ 7 w 18"/>
                  <a:gd name="T31" fmla="*/ 17 h 27"/>
                  <a:gd name="T32" fmla="*/ 7 w 18"/>
                  <a:gd name="T33" fmla="*/ 20 h 27"/>
                  <a:gd name="T34" fmla="*/ 5 w 18"/>
                  <a:gd name="T35" fmla="*/ 20 h 27"/>
                  <a:gd name="T36" fmla="*/ 4 w 18"/>
                  <a:gd name="T37" fmla="*/ 23 h 27"/>
                  <a:gd name="T38" fmla="*/ 5 w 18"/>
                  <a:gd name="T39" fmla="*/ 24 h 27"/>
                  <a:gd name="T40" fmla="*/ 4 w 18"/>
                  <a:gd name="T41" fmla="*/ 27 h 27"/>
                  <a:gd name="T42" fmla="*/ 8 w 18"/>
                  <a:gd name="T43" fmla="*/ 27 h 27"/>
                  <a:gd name="T44" fmla="*/ 12 w 18"/>
                  <a:gd name="T45" fmla="*/ 27 h 27"/>
                  <a:gd name="T46" fmla="*/ 15 w 18"/>
                  <a:gd name="T47" fmla="*/ 27 h 27"/>
                  <a:gd name="T48" fmla="*/ 15 w 18"/>
                  <a:gd name="T49" fmla="*/ 27 h 27"/>
                  <a:gd name="T50" fmla="*/ 15 w 18"/>
                  <a:gd name="T51" fmla="*/ 26 h 27"/>
                  <a:gd name="T52" fmla="*/ 15 w 18"/>
                  <a:gd name="T53" fmla="*/ 23 h 27"/>
                  <a:gd name="T54" fmla="*/ 15 w 18"/>
                  <a:gd name="T55" fmla="*/ 21 h 27"/>
                  <a:gd name="T56" fmla="*/ 16 w 18"/>
                  <a:gd name="T57" fmla="*/ 20 h 27"/>
                  <a:gd name="T58" fmla="*/ 16 w 18"/>
                  <a:gd name="T59" fmla="*/ 19 h 27"/>
                  <a:gd name="T60" fmla="*/ 17 w 18"/>
                  <a:gd name="T61" fmla="*/ 16 h 27"/>
                  <a:gd name="T62" fmla="*/ 18 w 18"/>
                  <a:gd name="T63" fmla="*/ 9 h 27"/>
                  <a:gd name="T64" fmla="*/ 17 w 18"/>
                  <a:gd name="T65" fmla="*/ 7 h 27"/>
                  <a:gd name="T66" fmla="*/ 16 w 18"/>
                  <a:gd name="T67" fmla="*/ 5 h 27"/>
                  <a:gd name="T68" fmla="*/ 16 w 18"/>
                  <a:gd name="T69" fmla="*/ 3 h 27"/>
                  <a:gd name="T70" fmla="*/ 16 w 18"/>
                  <a:gd name="T71" fmla="*/ 1 h 27"/>
                  <a:gd name="T72" fmla="*/ 16 w 18"/>
                  <a:gd name="T73" fmla="*/ 0 h 27"/>
                  <a:gd name="T74" fmla="*/ 14 w 18"/>
                  <a:gd name="T75" fmla="*/ 0 h 27"/>
                  <a:gd name="T76" fmla="*/ 13 w 18"/>
                  <a:gd name="T7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27">
                    <a:moveTo>
                      <a:pt x="13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4" y="23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6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1" name="Freeform 722">
                <a:extLst>
                  <a:ext uri="{FF2B5EF4-FFF2-40B4-BE49-F238E27FC236}">
                    <a16:creationId xmlns:a16="http://schemas.microsoft.com/office/drawing/2014/main" id="{15BCCE28-2D08-4EEC-8BAB-FE41009FC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296"/>
                <a:ext cx="14" cy="21"/>
              </a:xfrm>
              <a:custGeom>
                <a:avLst/>
                <a:gdLst>
                  <a:gd name="T0" fmla="*/ 14 w 14"/>
                  <a:gd name="T1" fmla="*/ 16 h 21"/>
                  <a:gd name="T2" fmla="*/ 14 w 14"/>
                  <a:gd name="T3" fmla="*/ 16 h 21"/>
                  <a:gd name="T4" fmla="*/ 14 w 14"/>
                  <a:gd name="T5" fmla="*/ 16 h 21"/>
                  <a:gd name="T6" fmla="*/ 12 w 14"/>
                  <a:gd name="T7" fmla="*/ 16 h 21"/>
                  <a:gd name="T8" fmla="*/ 12 w 14"/>
                  <a:gd name="T9" fmla="*/ 21 h 21"/>
                  <a:gd name="T10" fmla="*/ 0 w 14"/>
                  <a:gd name="T11" fmla="*/ 18 h 21"/>
                  <a:gd name="T12" fmla="*/ 0 w 14"/>
                  <a:gd name="T13" fmla="*/ 18 h 21"/>
                  <a:gd name="T14" fmla="*/ 0 w 14"/>
                  <a:gd name="T15" fmla="*/ 16 h 21"/>
                  <a:gd name="T16" fmla="*/ 0 w 14"/>
                  <a:gd name="T17" fmla="*/ 16 h 21"/>
                  <a:gd name="T18" fmla="*/ 3 w 14"/>
                  <a:gd name="T19" fmla="*/ 7 h 21"/>
                  <a:gd name="T20" fmla="*/ 3 w 14"/>
                  <a:gd name="T21" fmla="*/ 7 h 21"/>
                  <a:gd name="T22" fmla="*/ 3 w 14"/>
                  <a:gd name="T23" fmla="*/ 7 h 21"/>
                  <a:gd name="T24" fmla="*/ 3 w 14"/>
                  <a:gd name="T25" fmla="*/ 5 h 21"/>
                  <a:gd name="T26" fmla="*/ 3 w 14"/>
                  <a:gd name="T27" fmla="*/ 3 h 21"/>
                  <a:gd name="T28" fmla="*/ 5 w 14"/>
                  <a:gd name="T29" fmla="*/ 3 h 21"/>
                  <a:gd name="T30" fmla="*/ 5 w 14"/>
                  <a:gd name="T31" fmla="*/ 0 h 21"/>
                  <a:gd name="T32" fmla="*/ 9 w 14"/>
                  <a:gd name="T33" fmla="*/ 3 h 21"/>
                  <a:gd name="T34" fmla="*/ 12 w 14"/>
                  <a:gd name="T35" fmla="*/ 3 h 21"/>
                  <a:gd name="T36" fmla="*/ 12 w 14"/>
                  <a:gd name="T37" fmla="*/ 3 h 21"/>
                  <a:gd name="T38" fmla="*/ 14 w 14"/>
                  <a:gd name="T39" fmla="*/ 5 h 21"/>
                  <a:gd name="T40" fmla="*/ 14 w 14"/>
                  <a:gd name="T41" fmla="*/ 7 h 21"/>
                  <a:gd name="T42" fmla="*/ 14 w 14"/>
                  <a:gd name="T43" fmla="*/ 7 h 21"/>
                  <a:gd name="T44" fmla="*/ 14 w 14"/>
                  <a:gd name="T45" fmla="*/ 12 h 21"/>
                  <a:gd name="T46" fmla="*/ 14 w 14"/>
                  <a:gd name="T47" fmla="*/ 12 h 21"/>
                  <a:gd name="T48" fmla="*/ 14 w 14"/>
                  <a:gd name="T49" fmla="*/ 12 h 21"/>
                  <a:gd name="T50" fmla="*/ 14 w 14"/>
                  <a:gd name="T51" fmla="*/ 14 h 21"/>
                  <a:gd name="T52" fmla="*/ 14 w 14"/>
                  <a:gd name="T53" fmla="*/ 14 h 21"/>
                  <a:gd name="T54" fmla="*/ 14 w 14"/>
                  <a:gd name="T55" fmla="*/ 16 h 21"/>
                  <a:gd name="T56" fmla="*/ 14 w 14"/>
                  <a:gd name="T57" fmla="*/ 16 h 21"/>
                  <a:gd name="T58" fmla="*/ 14 w 14"/>
                  <a:gd name="T59" fmla="*/ 16 h 21"/>
                  <a:gd name="T60" fmla="*/ 14 w 14"/>
                  <a:gd name="T6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21">
                    <a:moveTo>
                      <a:pt x="14" y="16"/>
                    </a:move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2" name="Freeform 723">
                <a:extLst>
                  <a:ext uri="{FF2B5EF4-FFF2-40B4-BE49-F238E27FC236}">
                    <a16:creationId xmlns:a16="http://schemas.microsoft.com/office/drawing/2014/main" id="{4FA5124C-D845-45A1-AD94-59F6B41A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317"/>
                <a:ext cx="11" cy="13"/>
              </a:xfrm>
              <a:custGeom>
                <a:avLst/>
                <a:gdLst>
                  <a:gd name="T0" fmla="*/ 0 w 11"/>
                  <a:gd name="T1" fmla="*/ 11 h 13"/>
                  <a:gd name="T2" fmla="*/ 0 w 11"/>
                  <a:gd name="T3" fmla="*/ 0 h 13"/>
                  <a:gd name="T4" fmla="*/ 7 w 11"/>
                  <a:gd name="T5" fmla="*/ 0 h 13"/>
                  <a:gd name="T6" fmla="*/ 11 w 11"/>
                  <a:gd name="T7" fmla="*/ 2 h 13"/>
                  <a:gd name="T8" fmla="*/ 11 w 11"/>
                  <a:gd name="T9" fmla="*/ 2 h 13"/>
                  <a:gd name="T10" fmla="*/ 11 w 11"/>
                  <a:gd name="T11" fmla="*/ 13 h 13"/>
                  <a:gd name="T12" fmla="*/ 0 w 11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0" y="11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3" name="Freeform 724">
                <a:extLst>
                  <a:ext uri="{FF2B5EF4-FFF2-40B4-BE49-F238E27FC236}">
                    <a16:creationId xmlns:a16="http://schemas.microsoft.com/office/drawing/2014/main" id="{44967083-CF32-4D7D-9607-6E7AD2296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353"/>
                <a:ext cx="36" cy="27"/>
              </a:xfrm>
              <a:custGeom>
                <a:avLst/>
                <a:gdLst>
                  <a:gd name="T0" fmla="*/ 22 w 36"/>
                  <a:gd name="T1" fmla="*/ 4 h 27"/>
                  <a:gd name="T2" fmla="*/ 22 w 36"/>
                  <a:gd name="T3" fmla="*/ 4 h 27"/>
                  <a:gd name="T4" fmla="*/ 22 w 36"/>
                  <a:gd name="T5" fmla="*/ 13 h 27"/>
                  <a:gd name="T6" fmla="*/ 22 w 36"/>
                  <a:gd name="T7" fmla="*/ 13 h 27"/>
                  <a:gd name="T8" fmla="*/ 25 w 36"/>
                  <a:gd name="T9" fmla="*/ 13 h 27"/>
                  <a:gd name="T10" fmla="*/ 25 w 36"/>
                  <a:gd name="T11" fmla="*/ 15 h 27"/>
                  <a:gd name="T12" fmla="*/ 25 w 36"/>
                  <a:gd name="T13" fmla="*/ 15 h 27"/>
                  <a:gd name="T14" fmla="*/ 25 w 36"/>
                  <a:gd name="T15" fmla="*/ 18 h 27"/>
                  <a:gd name="T16" fmla="*/ 31 w 36"/>
                  <a:gd name="T17" fmla="*/ 18 h 27"/>
                  <a:gd name="T18" fmla="*/ 31 w 36"/>
                  <a:gd name="T19" fmla="*/ 18 h 27"/>
                  <a:gd name="T20" fmla="*/ 31 w 36"/>
                  <a:gd name="T21" fmla="*/ 18 h 27"/>
                  <a:gd name="T22" fmla="*/ 31 w 36"/>
                  <a:gd name="T23" fmla="*/ 20 h 27"/>
                  <a:gd name="T24" fmla="*/ 31 w 36"/>
                  <a:gd name="T25" fmla="*/ 20 h 27"/>
                  <a:gd name="T26" fmla="*/ 31 w 36"/>
                  <a:gd name="T27" fmla="*/ 20 h 27"/>
                  <a:gd name="T28" fmla="*/ 36 w 36"/>
                  <a:gd name="T29" fmla="*/ 24 h 27"/>
                  <a:gd name="T30" fmla="*/ 36 w 36"/>
                  <a:gd name="T31" fmla="*/ 24 h 27"/>
                  <a:gd name="T32" fmla="*/ 36 w 36"/>
                  <a:gd name="T33" fmla="*/ 24 h 27"/>
                  <a:gd name="T34" fmla="*/ 36 w 36"/>
                  <a:gd name="T35" fmla="*/ 27 h 27"/>
                  <a:gd name="T36" fmla="*/ 36 w 36"/>
                  <a:gd name="T37" fmla="*/ 27 h 27"/>
                  <a:gd name="T38" fmla="*/ 29 w 36"/>
                  <a:gd name="T39" fmla="*/ 24 h 27"/>
                  <a:gd name="T40" fmla="*/ 22 w 36"/>
                  <a:gd name="T41" fmla="*/ 24 h 27"/>
                  <a:gd name="T42" fmla="*/ 16 w 36"/>
                  <a:gd name="T43" fmla="*/ 22 h 27"/>
                  <a:gd name="T44" fmla="*/ 11 w 36"/>
                  <a:gd name="T45" fmla="*/ 22 h 27"/>
                  <a:gd name="T46" fmla="*/ 11 w 36"/>
                  <a:gd name="T47" fmla="*/ 22 h 27"/>
                  <a:gd name="T48" fmla="*/ 9 w 36"/>
                  <a:gd name="T49" fmla="*/ 20 h 27"/>
                  <a:gd name="T50" fmla="*/ 7 w 36"/>
                  <a:gd name="T51" fmla="*/ 20 h 27"/>
                  <a:gd name="T52" fmla="*/ 4 w 36"/>
                  <a:gd name="T53" fmla="*/ 20 h 27"/>
                  <a:gd name="T54" fmla="*/ 2 w 36"/>
                  <a:gd name="T55" fmla="*/ 20 h 27"/>
                  <a:gd name="T56" fmla="*/ 2 w 36"/>
                  <a:gd name="T57" fmla="*/ 20 h 27"/>
                  <a:gd name="T58" fmla="*/ 0 w 36"/>
                  <a:gd name="T59" fmla="*/ 20 h 27"/>
                  <a:gd name="T60" fmla="*/ 0 w 36"/>
                  <a:gd name="T61" fmla="*/ 18 h 27"/>
                  <a:gd name="T62" fmla="*/ 2 w 36"/>
                  <a:gd name="T63" fmla="*/ 15 h 27"/>
                  <a:gd name="T64" fmla="*/ 4 w 36"/>
                  <a:gd name="T65" fmla="*/ 11 h 27"/>
                  <a:gd name="T66" fmla="*/ 4 w 36"/>
                  <a:gd name="T67" fmla="*/ 9 h 27"/>
                  <a:gd name="T68" fmla="*/ 7 w 36"/>
                  <a:gd name="T69" fmla="*/ 6 h 27"/>
                  <a:gd name="T70" fmla="*/ 9 w 36"/>
                  <a:gd name="T71" fmla="*/ 2 h 27"/>
                  <a:gd name="T72" fmla="*/ 9 w 36"/>
                  <a:gd name="T73" fmla="*/ 2 h 27"/>
                  <a:gd name="T74" fmla="*/ 9 w 36"/>
                  <a:gd name="T75" fmla="*/ 2 h 27"/>
                  <a:gd name="T76" fmla="*/ 13 w 36"/>
                  <a:gd name="T77" fmla="*/ 4 h 27"/>
                  <a:gd name="T78" fmla="*/ 18 w 36"/>
                  <a:gd name="T79" fmla="*/ 0 h 27"/>
                  <a:gd name="T80" fmla="*/ 20 w 36"/>
                  <a:gd name="T81" fmla="*/ 2 h 27"/>
                  <a:gd name="T82" fmla="*/ 20 w 36"/>
                  <a:gd name="T83" fmla="*/ 2 h 27"/>
                  <a:gd name="T84" fmla="*/ 22 w 36"/>
                  <a:gd name="T85" fmla="*/ 4 h 27"/>
                  <a:gd name="T86" fmla="*/ 22 w 36"/>
                  <a:gd name="T87" fmla="*/ 4 h 27"/>
                  <a:gd name="T88" fmla="*/ 22 w 36"/>
                  <a:gd name="T8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" h="27">
                    <a:moveTo>
                      <a:pt x="22" y="4"/>
                    </a:moveTo>
                    <a:lnTo>
                      <a:pt x="22" y="4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29" y="24"/>
                    </a:lnTo>
                    <a:lnTo>
                      <a:pt x="22" y="24"/>
                    </a:lnTo>
                    <a:lnTo>
                      <a:pt x="16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3" y="4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4" name="Freeform 725">
                <a:extLst>
                  <a:ext uri="{FF2B5EF4-FFF2-40B4-BE49-F238E27FC236}">
                    <a16:creationId xmlns:a16="http://schemas.microsoft.com/office/drawing/2014/main" id="{DDDD9FE8-D89C-44A4-8090-52DDF4651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357"/>
                <a:ext cx="5" cy="7"/>
              </a:xfrm>
              <a:custGeom>
                <a:avLst/>
                <a:gdLst>
                  <a:gd name="T0" fmla="*/ 2 w 5"/>
                  <a:gd name="T1" fmla="*/ 7 h 7"/>
                  <a:gd name="T2" fmla="*/ 0 w 5"/>
                  <a:gd name="T3" fmla="*/ 7 h 7"/>
                  <a:gd name="T4" fmla="*/ 0 w 5"/>
                  <a:gd name="T5" fmla="*/ 7 h 7"/>
                  <a:gd name="T6" fmla="*/ 0 w 5"/>
                  <a:gd name="T7" fmla="*/ 0 h 7"/>
                  <a:gd name="T8" fmla="*/ 2 w 5"/>
                  <a:gd name="T9" fmla="*/ 0 h 7"/>
                  <a:gd name="T10" fmla="*/ 2 w 5"/>
                  <a:gd name="T11" fmla="*/ 0 h 7"/>
                  <a:gd name="T12" fmla="*/ 5 w 5"/>
                  <a:gd name="T13" fmla="*/ 0 h 7"/>
                  <a:gd name="T14" fmla="*/ 5 w 5"/>
                  <a:gd name="T15" fmla="*/ 2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5" name="Freeform 726">
                <a:extLst>
                  <a:ext uri="{FF2B5EF4-FFF2-40B4-BE49-F238E27FC236}">
                    <a16:creationId xmlns:a16="http://schemas.microsoft.com/office/drawing/2014/main" id="{998C1A15-74A9-483F-821E-59C87E3DC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373"/>
                <a:ext cx="14" cy="9"/>
              </a:xfrm>
              <a:custGeom>
                <a:avLst/>
                <a:gdLst>
                  <a:gd name="T0" fmla="*/ 9 w 14"/>
                  <a:gd name="T1" fmla="*/ 0 h 9"/>
                  <a:gd name="T2" fmla="*/ 9 w 14"/>
                  <a:gd name="T3" fmla="*/ 2 h 9"/>
                  <a:gd name="T4" fmla="*/ 14 w 14"/>
                  <a:gd name="T5" fmla="*/ 2 h 9"/>
                  <a:gd name="T6" fmla="*/ 14 w 14"/>
                  <a:gd name="T7" fmla="*/ 2 h 9"/>
                  <a:gd name="T8" fmla="*/ 14 w 14"/>
                  <a:gd name="T9" fmla="*/ 4 h 9"/>
                  <a:gd name="T10" fmla="*/ 14 w 14"/>
                  <a:gd name="T11" fmla="*/ 4 h 9"/>
                  <a:gd name="T12" fmla="*/ 14 w 14"/>
                  <a:gd name="T13" fmla="*/ 9 h 9"/>
                  <a:gd name="T14" fmla="*/ 14 w 14"/>
                  <a:gd name="T15" fmla="*/ 9 h 9"/>
                  <a:gd name="T16" fmla="*/ 5 w 14"/>
                  <a:gd name="T17" fmla="*/ 9 h 9"/>
                  <a:gd name="T18" fmla="*/ 3 w 14"/>
                  <a:gd name="T19" fmla="*/ 9 h 9"/>
                  <a:gd name="T20" fmla="*/ 0 w 14"/>
                  <a:gd name="T21" fmla="*/ 9 h 9"/>
                  <a:gd name="T22" fmla="*/ 0 w 14"/>
                  <a:gd name="T23" fmla="*/ 9 h 9"/>
                  <a:gd name="T24" fmla="*/ 0 w 14"/>
                  <a:gd name="T25" fmla="*/ 4 h 9"/>
                  <a:gd name="T26" fmla="*/ 0 w 14"/>
                  <a:gd name="T27" fmla="*/ 4 h 9"/>
                  <a:gd name="T28" fmla="*/ 0 w 14"/>
                  <a:gd name="T29" fmla="*/ 0 h 9"/>
                  <a:gd name="T30" fmla="*/ 0 w 14"/>
                  <a:gd name="T31" fmla="*/ 0 h 9"/>
                  <a:gd name="T32" fmla="*/ 0 w 14"/>
                  <a:gd name="T33" fmla="*/ 0 h 9"/>
                  <a:gd name="T34" fmla="*/ 0 w 14"/>
                  <a:gd name="T35" fmla="*/ 0 h 9"/>
                  <a:gd name="T36" fmla="*/ 3 w 14"/>
                  <a:gd name="T37" fmla="*/ 0 h 9"/>
                  <a:gd name="T38" fmla="*/ 9 w 14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9" y="0"/>
                    </a:moveTo>
                    <a:lnTo>
                      <a:pt x="9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6" name="Freeform 727">
                <a:extLst>
                  <a:ext uri="{FF2B5EF4-FFF2-40B4-BE49-F238E27FC236}">
                    <a16:creationId xmlns:a16="http://schemas.microsoft.com/office/drawing/2014/main" id="{CF8F455C-AE0A-4491-851F-38BA6087C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357"/>
                <a:ext cx="30" cy="25"/>
              </a:xfrm>
              <a:custGeom>
                <a:avLst/>
                <a:gdLst>
                  <a:gd name="T0" fmla="*/ 27 w 30"/>
                  <a:gd name="T1" fmla="*/ 25 h 25"/>
                  <a:gd name="T2" fmla="*/ 27 w 30"/>
                  <a:gd name="T3" fmla="*/ 25 h 25"/>
                  <a:gd name="T4" fmla="*/ 27 w 30"/>
                  <a:gd name="T5" fmla="*/ 25 h 25"/>
                  <a:gd name="T6" fmla="*/ 23 w 30"/>
                  <a:gd name="T7" fmla="*/ 25 h 25"/>
                  <a:gd name="T8" fmla="*/ 21 w 30"/>
                  <a:gd name="T9" fmla="*/ 25 h 25"/>
                  <a:gd name="T10" fmla="*/ 18 w 30"/>
                  <a:gd name="T11" fmla="*/ 25 h 25"/>
                  <a:gd name="T12" fmla="*/ 18 w 30"/>
                  <a:gd name="T13" fmla="*/ 25 h 25"/>
                  <a:gd name="T14" fmla="*/ 18 w 30"/>
                  <a:gd name="T15" fmla="*/ 25 h 25"/>
                  <a:gd name="T16" fmla="*/ 16 w 30"/>
                  <a:gd name="T17" fmla="*/ 23 h 25"/>
                  <a:gd name="T18" fmla="*/ 14 w 30"/>
                  <a:gd name="T19" fmla="*/ 23 h 25"/>
                  <a:gd name="T20" fmla="*/ 14 w 30"/>
                  <a:gd name="T21" fmla="*/ 23 h 25"/>
                  <a:gd name="T22" fmla="*/ 14 w 30"/>
                  <a:gd name="T23" fmla="*/ 23 h 25"/>
                  <a:gd name="T24" fmla="*/ 14 w 30"/>
                  <a:gd name="T25" fmla="*/ 20 h 25"/>
                  <a:gd name="T26" fmla="*/ 14 w 30"/>
                  <a:gd name="T27" fmla="*/ 20 h 25"/>
                  <a:gd name="T28" fmla="*/ 14 w 30"/>
                  <a:gd name="T29" fmla="*/ 20 h 25"/>
                  <a:gd name="T30" fmla="*/ 9 w 30"/>
                  <a:gd name="T31" fmla="*/ 16 h 25"/>
                  <a:gd name="T32" fmla="*/ 9 w 30"/>
                  <a:gd name="T33" fmla="*/ 16 h 25"/>
                  <a:gd name="T34" fmla="*/ 9 w 30"/>
                  <a:gd name="T35" fmla="*/ 16 h 25"/>
                  <a:gd name="T36" fmla="*/ 9 w 30"/>
                  <a:gd name="T37" fmla="*/ 14 h 25"/>
                  <a:gd name="T38" fmla="*/ 9 w 30"/>
                  <a:gd name="T39" fmla="*/ 14 h 25"/>
                  <a:gd name="T40" fmla="*/ 9 w 30"/>
                  <a:gd name="T41" fmla="*/ 14 h 25"/>
                  <a:gd name="T42" fmla="*/ 3 w 30"/>
                  <a:gd name="T43" fmla="*/ 14 h 25"/>
                  <a:gd name="T44" fmla="*/ 3 w 30"/>
                  <a:gd name="T45" fmla="*/ 11 h 25"/>
                  <a:gd name="T46" fmla="*/ 3 w 30"/>
                  <a:gd name="T47" fmla="*/ 11 h 25"/>
                  <a:gd name="T48" fmla="*/ 3 w 30"/>
                  <a:gd name="T49" fmla="*/ 9 h 25"/>
                  <a:gd name="T50" fmla="*/ 0 w 30"/>
                  <a:gd name="T51" fmla="*/ 9 h 25"/>
                  <a:gd name="T52" fmla="*/ 0 w 30"/>
                  <a:gd name="T53" fmla="*/ 9 h 25"/>
                  <a:gd name="T54" fmla="*/ 0 w 30"/>
                  <a:gd name="T55" fmla="*/ 0 h 25"/>
                  <a:gd name="T56" fmla="*/ 0 w 30"/>
                  <a:gd name="T57" fmla="*/ 0 h 25"/>
                  <a:gd name="T58" fmla="*/ 3 w 30"/>
                  <a:gd name="T59" fmla="*/ 0 h 25"/>
                  <a:gd name="T60" fmla="*/ 5 w 30"/>
                  <a:gd name="T61" fmla="*/ 0 h 25"/>
                  <a:gd name="T62" fmla="*/ 5 w 30"/>
                  <a:gd name="T63" fmla="*/ 0 h 25"/>
                  <a:gd name="T64" fmla="*/ 7 w 30"/>
                  <a:gd name="T65" fmla="*/ 0 h 25"/>
                  <a:gd name="T66" fmla="*/ 9 w 30"/>
                  <a:gd name="T67" fmla="*/ 0 h 25"/>
                  <a:gd name="T68" fmla="*/ 12 w 30"/>
                  <a:gd name="T69" fmla="*/ 0 h 25"/>
                  <a:gd name="T70" fmla="*/ 12 w 30"/>
                  <a:gd name="T71" fmla="*/ 0 h 25"/>
                  <a:gd name="T72" fmla="*/ 14 w 30"/>
                  <a:gd name="T73" fmla="*/ 0 h 25"/>
                  <a:gd name="T74" fmla="*/ 18 w 30"/>
                  <a:gd name="T75" fmla="*/ 0 h 25"/>
                  <a:gd name="T76" fmla="*/ 23 w 30"/>
                  <a:gd name="T77" fmla="*/ 0 h 25"/>
                  <a:gd name="T78" fmla="*/ 25 w 30"/>
                  <a:gd name="T79" fmla="*/ 0 h 25"/>
                  <a:gd name="T80" fmla="*/ 25 w 30"/>
                  <a:gd name="T81" fmla="*/ 0 h 25"/>
                  <a:gd name="T82" fmla="*/ 25 w 30"/>
                  <a:gd name="T83" fmla="*/ 7 h 25"/>
                  <a:gd name="T84" fmla="*/ 25 w 30"/>
                  <a:gd name="T85" fmla="*/ 7 h 25"/>
                  <a:gd name="T86" fmla="*/ 27 w 30"/>
                  <a:gd name="T87" fmla="*/ 7 h 25"/>
                  <a:gd name="T88" fmla="*/ 30 w 30"/>
                  <a:gd name="T89" fmla="*/ 9 h 25"/>
                  <a:gd name="T90" fmla="*/ 30 w 30"/>
                  <a:gd name="T91" fmla="*/ 9 h 25"/>
                  <a:gd name="T92" fmla="*/ 27 w 30"/>
                  <a:gd name="T93" fmla="*/ 16 h 25"/>
                  <a:gd name="T94" fmla="*/ 27 w 30"/>
                  <a:gd name="T95" fmla="*/ 16 h 25"/>
                  <a:gd name="T96" fmla="*/ 27 w 30"/>
                  <a:gd name="T97" fmla="*/ 16 h 25"/>
                  <a:gd name="T98" fmla="*/ 27 w 30"/>
                  <a:gd name="T99" fmla="*/ 20 h 25"/>
                  <a:gd name="T100" fmla="*/ 27 w 30"/>
                  <a:gd name="T101" fmla="*/ 20 h 25"/>
                  <a:gd name="T102" fmla="*/ 27 w 30"/>
                  <a:gd name="T103" fmla="*/ 25 h 25"/>
                  <a:gd name="T104" fmla="*/ 27 w 30"/>
                  <a:gd name="T10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" h="25">
                    <a:moveTo>
                      <a:pt x="27" y="25"/>
                    </a:moveTo>
                    <a:lnTo>
                      <a:pt x="27" y="25"/>
                    </a:lnTo>
                    <a:lnTo>
                      <a:pt x="27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5"/>
                    </a:lnTo>
                    <a:lnTo>
                      <a:pt x="27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7" name="Freeform 728">
                <a:extLst>
                  <a:ext uri="{FF2B5EF4-FFF2-40B4-BE49-F238E27FC236}">
                    <a16:creationId xmlns:a16="http://schemas.microsoft.com/office/drawing/2014/main" id="{80961293-B29F-4116-B193-6BB76A79A2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3" y="2274"/>
                <a:ext cx="18" cy="16"/>
              </a:xfrm>
              <a:custGeom>
                <a:avLst/>
                <a:gdLst>
                  <a:gd name="T0" fmla="*/ 2 w 8"/>
                  <a:gd name="T1" fmla="*/ 6 h 7"/>
                  <a:gd name="T2" fmla="*/ 2 w 8"/>
                  <a:gd name="T3" fmla="*/ 6 h 7"/>
                  <a:gd name="T4" fmla="*/ 7 w 8"/>
                  <a:gd name="T5" fmla="*/ 5 h 7"/>
                  <a:gd name="T6" fmla="*/ 7 w 8"/>
                  <a:gd name="T7" fmla="*/ 5 h 7"/>
                  <a:gd name="T8" fmla="*/ 8 w 8"/>
                  <a:gd name="T9" fmla="*/ 1 h 7"/>
                  <a:gd name="T10" fmla="*/ 8 w 8"/>
                  <a:gd name="T11" fmla="*/ 1 h 7"/>
                  <a:gd name="T12" fmla="*/ 1 w 8"/>
                  <a:gd name="T13" fmla="*/ 0 h 7"/>
                  <a:gd name="T14" fmla="*/ 0 w 8"/>
                  <a:gd name="T15" fmla="*/ 5 h 7"/>
                  <a:gd name="T16" fmla="*/ 0 w 8"/>
                  <a:gd name="T17" fmla="*/ 5 h 7"/>
                  <a:gd name="T18" fmla="*/ 1 w 8"/>
                  <a:gd name="T19" fmla="*/ 5 h 7"/>
                  <a:gd name="T20" fmla="*/ 1 w 8"/>
                  <a:gd name="T21" fmla="*/ 5 h 7"/>
                  <a:gd name="T22" fmla="*/ 1 w 8"/>
                  <a:gd name="T23" fmla="*/ 5 h 7"/>
                  <a:gd name="T24" fmla="*/ 2 w 8"/>
                  <a:gd name="T25" fmla="*/ 5 h 7"/>
                  <a:gd name="T26" fmla="*/ 2 w 8"/>
                  <a:gd name="T27" fmla="*/ 5 h 7"/>
                  <a:gd name="T28" fmla="*/ 2 w 8"/>
                  <a:gd name="T29" fmla="*/ 5 h 7"/>
                  <a:gd name="T30" fmla="*/ 2 w 8"/>
                  <a:gd name="T31" fmla="*/ 6 h 7"/>
                  <a:gd name="T32" fmla="*/ 0 w 8"/>
                  <a:gd name="T33" fmla="*/ 7 h 7"/>
                  <a:gd name="T34" fmla="*/ 0 w 8"/>
                  <a:gd name="T35" fmla="*/ 7 h 7"/>
                  <a:gd name="T36" fmla="*/ 1 w 8"/>
                  <a:gd name="T37" fmla="*/ 6 h 7"/>
                  <a:gd name="T38" fmla="*/ 1 w 8"/>
                  <a:gd name="T39" fmla="*/ 6 h 7"/>
                  <a:gd name="T40" fmla="*/ 1 w 8"/>
                  <a:gd name="T41" fmla="*/ 6 h 7"/>
                  <a:gd name="T42" fmla="*/ 1 w 8"/>
                  <a:gd name="T43" fmla="*/ 6 h 7"/>
                  <a:gd name="T44" fmla="*/ 1 w 8"/>
                  <a:gd name="T45" fmla="*/ 6 h 7"/>
                  <a:gd name="T46" fmla="*/ 1 w 8"/>
                  <a:gd name="T47" fmla="*/ 6 h 7"/>
                  <a:gd name="T48" fmla="*/ 0 w 8"/>
                  <a:gd name="T49" fmla="*/ 6 h 7"/>
                  <a:gd name="T50" fmla="*/ 0 w 8"/>
                  <a:gd name="T51" fmla="*/ 6 h 7"/>
                  <a:gd name="T52" fmla="*/ 0 w 8"/>
                  <a:gd name="T53" fmla="*/ 7 h 7"/>
                  <a:gd name="T54" fmla="*/ 0 w 8"/>
                  <a:gd name="T5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lnTo>
                      <a:pt x="2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moveTo>
                      <a:pt x="0" y="7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8" name="Freeform 729">
                <a:extLst>
                  <a:ext uri="{FF2B5EF4-FFF2-40B4-BE49-F238E27FC236}">
                    <a16:creationId xmlns:a16="http://schemas.microsoft.com/office/drawing/2014/main" id="{CE2D45EF-E25C-4E11-ACC4-3BC751E9E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269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7 w 7"/>
                  <a:gd name="T3" fmla="*/ 2 h 9"/>
                  <a:gd name="T4" fmla="*/ 5 w 7"/>
                  <a:gd name="T5" fmla="*/ 5 h 9"/>
                  <a:gd name="T6" fmla="*/ 5 w 7"/>
                  <a:gd name="T7" fmla="*/ 7 h 9"/>
                  <a:gd name="T8" fmla="*/ 5 w 7"/>
                  <a:gd name="T9" fmla="*/ 9 h 9"/>
                  <a:gd name="T10" fmla="*/ 0 w 7"/>
                  <a:gd name="T11" fmla="*/ 9 h 9"/>
                  <a:gd name="T12" fmla="*/ 3 w 7"/>
                  <a:gd name="T13" fmla="*/ 2 h 9"/>
                  <a:gd name="T14" fmla="*/ 0 w 7"/>
                  <a:gd name="T15" fmla="*/ 2 h 9"/>
                  <a:gd name="T16" fmla="*/ 3 w 7"/>
                  <a:gd name="T17" fmla="*/ 0 h 9"/>
                  <a:gd name="T18" fmla="*/ 3 w 7"/>
                  <a:gd name="T19" fmla="*/ 0 h 9"/>
                  <a:gd name="T20" fmla="*/ 3 w 7"/>
                  <a:gd name="T21" fmla="*/ 0 h 9"/>
                  <a:gd name="T22" fmla="*/ 3 w 7"/>
                  <a:gd name="T23" fmla="*/ 0 h 9"/>
                  <a:gd name="T24" fmla="*/ 7 w 7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9" name="Freeform 730">
                <a:extLst>
                  <a:ext uri="{FF2B5EF4-FFF2-40B4-BE49-F238E27FC236}">
                    <a16:creationId xmlns:a16="http://schemas.microsoft.com/office/drawing/2014/main" id="{7EDB909E-4BA6-461B-A1FD-053115D08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253"/>
                <a:ext cx="13" cy="27"/>
              </a:xfrm>
              <a:custGeom>
                <a:avLst/>
                <a:gdLst>
                  <a:gd name="T0" fmla="*/ 4 w 13"/>
                  <a:gd name="T1" fmla="*/ 16 h 27"/>
                  <a:gd name="T2" fmla="*/ 2 w 13"/>
                  <a:gd name="T3" fmla="*/ 9 h 27"/>
                  <a:gd name="T4" fmla="*/ 0 w 13"/>
                  <a:gd name="T5" fmla="*/ 3 h 27"/>
                  <a:gd name="T6" fmla="*/ 0 w 13"/>
                  <a:gd name="T7" fmla="*/ 0 h 27"/>
                  <a:gd name="T8" fmla="*/ 4 w 13"/>
                  <a:gd name="T9" fmla="*/ 0 h 27"/>
                  <a:gd name="T10" fmla="*/ 6 w 13"/>
                  <a:gd name="T11" fmla="*/ 0 h 27"/>
                  <a:gd name="T12" fmla="*/ 9 w 13"/>
                  <a:gd name="T13" fmla="*/ 3 h 27"/>
                  <a:gd name="T14" fmla="*/ 9 w 13"/>
                  <a:gd name="T15" fmla="*/ 3 h 27"/>
                  <a:gd name="T16" fmla="*/ 11 w 13"/>
                  <a:gd name="T17" fmla="*/ 3 h 27"/>
                  <a:gd name="T18" fmla="*/ 13 w 13"/>
                  <a:gd name="T19" fmla="*/ 3 h 27"/>
                  <a:gd name="T20" fmla="*/ 13 w 13"/>
                  <a:gd name="T21" fmla="*/ 5 h 27"/>
                  <a:gd name="T22" fmla="*/ 13 w 13"/>
                  <a:gd name="T23" fmla="*/ 7 h 27"/>
                  <a:gd name="T24" fmla="*/ 13 w 13"/>
                  <a:gd name="T25" fmla="*/ 9 h 27"/>
                  <a:gd name="T26" fmla="*/ 13 w 13"/>
                  <a:gd name="T27" fmla="*/ 9 h 27"/>
                  <a:gd name="T28" fmla="*/ 11 w 13"/>
                  <a:gd name="T29" fmla="*/ 12 h 27"/>
                  <a:gd name="T30" fmla="*/ 11 w 13"/>
                  <a:gd name="T31" fmla="*/ 14 h 27"/>
                  <a:gd name="T32" fmla="*/ 11 w 13"/>
                  <a:gd name="T33" fmla="*/ 14 h 27"/>
                  <a:gd name="T34" fmla="*/ 11 w 13"/>
                  <a:gd name="T35" fmla="*/ 18 h 27"/>
                  <a:gd name="T36" fmla="*/ 11 w 13"/>
                  <a:gd name="T37" fmla="*/ 23 h 27"/>
                  <a:gd name="T38" fmla="*/ 9 w 13"/>
                  <a:gd name="T39" fmla="*/ 27 h 27"/>
                  <a:gd name="T40" fmla="*/ 6 w 13"/>
                  <a:gd name="T41" fmla="*/ 27 h 27"/>
                  <a:gd name="T42" fmla="*/ 4 w 13"/>
                  <a:gd name="T43" fmla="*/ 25 h 27"/>
                  <a:gd name="T44" fmla="*/ 4 w 13"/>
                  <a:gd name="T45" fmla="*/ 25 h 27"/>
                  <a:gd name="T46" fmla="*/ 4 w 13"/>
                  <a:gd name="T47" fmla="*/ 23 h 27"/>
                  <a:gd name="T48" fmla="*/ 4 w 13"/>
                  <a:gd name="T49" fmla="*/ 21 h 27"/>
                  <a:gd name="T50" fmla="*/ 4 w 13"/>
                  <a:gd name="T51" fmla="*/ 21 h 27"/>
                  <a:gd name="T52" fmla="*/ 4 w 13"/>
                  <a:gd name="T53" fmla="*/ 18 h 27"/>
                  <a:gd name="T54" fmla="*/ 4 w 13"/>
                  <a:gd name="T55" fmla="*/ 18 h 27"/>
                  <a:gd name="T56" fmla="*/ 4 w 13"/>
                  <a:gd name="T57" fmla="*/ 18 h 27"/>
                  <a:gd name="T58" fmla="*/ 4 w 13"/>
                  <a:gd name="T59" fmla="*/ 16 h 27"/>
                  <a:gd name="T60" fmla="*/ 4 w 13"/>
                  <a:gd name="T6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27">
                    <a:moveTo>
                      <a:pt x="4" y="16"/>
                    </a:moveTo>
                    <a:lnTo>
                      <a:pt x="2" y="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8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0" name="Freeform 731">
                <a:extLst>
                  <a:ext uri="{FF2B5EF4-FFF2-40B4-BE49-F238E27FC236}">
                    <a16:creationId xmlns:a16="http://schemas.microsoft.com/office/drawing/2014/main" id="{22BA8F8C-1900-4DEB-8327-E7D2C3FF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202"/>
                <a:ext cx="32" cy="36"/>
              </a:xfrm>
              <a:custGeom>
                <a:avLst/>
                <a:gdLst>
                  <a:gd name="T0" fmla="*/ 27 w 32"/>
                  <a:gd name="T1" fmla="*/ 33 h 36"/>
                  <a:gd name="T2" fmla="*/ 25 w 32"/>
                  <a:gd name="T3" fmla="*/ 36 h 36"/>
                  <a:gd name="T4" fmla="*/ 25 w 32"/>
                  <a:gd name="T5" fmla="*/ 36 h 36"/>
                  <a:gd name="T6" fmla="*/ 23 w 32"/>
                  <a:gd name="T7" fmla="*/ 36 h 36"/>
                  <a:gd name="T8" fmla="*/ 20 w 32"/>
                  <a:gd name="T9" fmla="*/ 36 h 36"/>
                  <a:gd name="T10" fmla="*/ 18 w 32"/>
                  <a:gd name="T11" fmla="*/ 33 h 36"/>
                  <a:gd name="T12" fmla="*/ 16 w 32"/>
                  <a:gd name="T13" fmla="*/ 33 h 36"/>
                  <a:gd name="T14" fmla="*/ 16 w 32"/>
                  <a:gd name="T15" fmla="*/ 33 h 36"/>
                  <a:gd name="T16" fmla="*/ 11 w 32"/>
                  <a:gd name="T17" fmla="*/ 33 h 36"/>
                  <a:gd name="T18" fmla="*/ 11 w 32"/>
                  <a:gd name="T19" fmla="*/ 33 h 36"/>
                  <a:gd name="T20" fmla="*/ 7 w 32"/>
                  <a:gd name="T21" fmla="*/ 33 h 36"/>
                  <a:gd name="T22" fmla="*/ 7 w 32"/>
                  <a:gd name="T23" fmla="*/ 33 h 36"/>
                  <a:gd name="T24" fmla="*/ 5 w 32"/>
                  <a:gd name="T25" fmla="*/ 31 h 36"/>
                  <a:gd name="T26" fmla="*/ 2 w 32"/>
                  <a:gd name="T27" fmla="*/ 31 h 36"/>
                  <a:gd name="T28" fmla="*/ 0 w 32"/>
                  <a:gd name="T29" fmla="*/ 31 h 36"/>
                  <a:gd name="T30" fmla="*/ 2 w 32"/>
                  <a:gd name="T31" fmla="*/ 24 h 36"/>
                  <a:gd name="T32" fmla="*/ 2 w 32"/>
                  <a:gd name="T33" fmla="*/ 22 h 36"/>
                  <a:gd name="T34" fmla="*/ 2 w 32"/>
                  <a:gd name="T35" fmla="*/ 22 h 36"/>
                  <a:gd name="T36" fmla="*/ 2 w 32"/>
                  <a:gd name="T37" fmla="*/ 22 h 36"/>
                  <a:gd name="T38" fmla="*/ 2 w 32"/>
                  <a:gd name="T39" fmla="*/ 22 h 36"/>
                  <a:gd name="T40" fmla="*/ 2 w 32"/>
                  <a:gd name="T41" fmla="*/ 20 h 36"/>
                  <a:gd name="T42" fmla="*/ 2 w 32"/>
                  <a:gd name="T43" fmla="*/ 18 h 36"/>
                  <a:gd name="T44" fmla="*/ 2 w 32"/>
                  <a:gd name="T45" fmla="*/ 18 h 36"/>
                  <a:gd name="T46" fmla="*/ 2 w 32"/>
                  <a:gd name="T47" fmla="*/ 13 h 36"/>
                  <a:gd name="T48" fmla="*/ 2 w 32"/>
                  <a:gd name="T49" fmla="*/ 11 h 36"/>
                  <a:gd name="T50" fmla="*/ 5 w 32"/>
                  <a:gd name="T51" fmla="*/ 11 h 36"/>
                  <a:gd name="T52" fmla="*/ 5 w 32"/>
                  <a:gd name="T53" fmla="*/ 9 h 36"/>
                  <a:gd name="T54" fmla="*/ 5 w 32"/>
                  <a:gd name="T55" fmla="*/ 9 h 36"/>
                  <a:gd name="T56" fmla="*/ 5 w 32"/>
                  <a:gd name="T57" fmla="*/ 6 h 36"/>
                  <a:gd name="T58" fmla="*/ 5 w 32"/>
                  <a:gd name="T59" fmla="*/ 4 h 36"/>
                  <a:gd name="T60" fmla="*/ 5 w 32"/>
                  <a:gd name="T61" fmla="*/ 2 h 36"/>
                  <a:gd name="T62" fmla="*/ 5 w 32"/>
                  <a:gd name="T63" fmla="*/ 0 h 36"/>
                  <a:gd name="T64" fmla="*/ 11 w 32"/>
                  <a:gd name="T65" fmla="*/ 0 h 36"/>
                  <a:gd name="T66" fmla="*/ 14 w 32"/>
                  <a:gd name="T67" fmla="*/ 0 h 36"/>
                  <a:gd name="T68" fmla="*/ 16 w 32"/>
                  <a:gd name="T69" fmla="*/ 0 h 36"/>
                  <a:gd name="T70" fmla="*/ 18 w 32"/>
                  <a:gd name="T71" fmla="*/ 0 h 36"/>
                  <a:gd name="T72" fmla="*/ 18 w 32"/>
                  <a:gd name="T73" fmla="*/ 2 h 36"/>
                  <a:gd name="T74" fmla="*/ 20 w 32"/>
                  <a:gd name="T75" fmla="*/ 2 h 36"/>
                  <a:gd name="T76" fmla="*/ 32 w 32"/>
                  <a:gd name="T77" fmla="*/ 2 h 36"/>
                  <a:gd name="T78" fmla="*/ 32 w 32"/>
                  <a:gd name="T79" fmla="*/ 6 h 36"/>
                  <a:gd name="T80" fmla="*/ 29 w 32"/>
                  <a:gd name="T81" fmla="*/ 9 h 36"/>
                  <a:gd name="T82" fmla="*/ 29 w 32"/>
                  <a:gd name="T83" fmla="*/ 9 h 36"/>
                  <a:gd name="T84" fmla="*/ 29 w 32"/>
                  <a:gd name="T85" fmla="*/ 11 h 36"/>
                  <a:gd name="T86" fmla="*/ 29 w 32"/>
                  <a:gd name="T87" fmla="*/ 15 h 36"/>
                  <a:gd name="T88" fmla="*/ 29 w 32"/>
                  <a:gd name="T89" fmla="*/ 15 h 36"/>
                  <a:gd name="T90" fmla="*/ 29 w 32"/>
                  <a:gd name="T91" fmla="*/ 18 h 36"/>
                  <a:gd name="T92" fmla="*/ 29 w 32"/>
                  <a:gd name="T93" fmla="*/ 20 h 36"/>
                  <a:gd name="T94" fmla="*/ 27 w 32"/>
                  <a:gd name="T95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6">
                    <a:moveTo>
                      <a:pt x="27" y="33"/>
                    </a:moveTo>
                    <a:lnTo>
                      <a:pt x="25" y="36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0" y="36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5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32" y="6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7" y="3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1" name="Freeform 732">
                <a:extLst>
                  <a:ext uri="{FF2B5EF4-FFF2-40B4-BE49-F238E27FC236}">
                    <a16:creationId xmlns:a16="http://schemas.microsoft.com/office/drawing/2014/main" id="{E71E95E0-6B99-44E3-ADB1-11A9B55A8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4" y="2190"/>
                <a:ext cx="70" cy="43"/>
              </a:xfrm>
              <a:custGeom>
                <a:avLst/>
                <a:gdLst>
                  <a:gd name="T0" fmla="*/ 66 w 70"/>
                  <a:gd name="T1" fmla="*/ 41 h 43"/>
                  <a:gd name="T2" fmla="*/ 66 w 70"/>
                  <a:gd name="T3" fmla="*/ 43 h 43"/>
                  <a:gd name="T4" fmla="*/ 66 w 70"/>
                  <a:gd name="T5" fmla="*/ 43 h 43"/>
                  <a:gd name="T6" fmla="*/ 61 w 70"/>
                  <a:gd name="T7" fmla="*/ 43 h 43"/>
                  <a:gd name="T8" fmla="*/ 50 w 70"/>
                  <a:gd name="T9" fmla="*/ 41 h 43"/>
                  <a:gd name="T10" fmla="*/ 48 w 70"/>
                  <a:gd name="T11" fmla="*/ 41 h 43"/>
                  <a:gd name="T12" fmla="*/ 45 w 70"/>
                  <a:gd name="T13" fmla="*/ 39 h 43"/>
                  <a:gd name="T14" fmla="*/ 41 w 70"/>
                  <a:gd name="T15" fmla="*/ 39 h 43"/>
                  <a:gd name="T16" fmla="*/ 41 w 70"/>
                  <a:gd name="T17" fmla="*/ 36 h 43"/>
                  <a:gd name="T18" fmla="*/ 41 w 70"/>
                  <a:gd name="T19" fmla="*/ 30 h 43"/>
                  <a:gd name="T20" fmla="*/ 43 w 70"/>
                  <a:gd name="T21" fmla="*/ 27 h 43"/>
                  <a:gd name="T22" fmla="*/ 43 w 70"/>
                  <a:gd name="T23" fmla="*/ 23 h 43"/>
                  <a:gd name="T24" fmla="*/ 43 w 70"/>
                  <a:gd name="T25" fmla="*/ 18 h 43"/>
                  <a:gd name="T26" fmla="*/ 45 w 70"/>
                  <a:gd name="T27" fmla="*/ 14 h 43"/>
                  <a:gd name="T28" fmla="*/ 45 w 70"/>
                  <a:gd name="T29" fmla="*/ 14 h 43"/>
                  <a:gd name="T30" fmla="*/ 45 w 70"/>
                  <a:gd name="T31" fmla="*/ 9 h 43"/>
                  <a:gd name="T32" fmla="*/ 48 w 70"/>
                  <a:gd name="T33" fmla="*/ 7 h 43"/>
                  <a:gd name="T34" fmla="*/ 52 w 70"/>
                  <a:gd name="T35" fmla="*/ 7 h 43"/>
                  <a:gd name="T36" fmla="*/ 54 w 70"/>
                  <a:gd name="T37" fmla="*/ 7 h 43"/>
                  <a:gd name="T38" fmla="*/ 63 w 70"/>
                  <a:gd name="T39" fmla="*/ 9 h 43"/>
                  <a:gd name="T40" fmla="*/ 66 w 70"/>
                  <a:gd name="T41" fmla="*/ 9 h 43"/>
                  <a:gd name="T42" fmla="*/ 68 w 70"/>
                  <a:gd name="T43" fmla="*/ 9 h 43"/>
                  <a:gd name="T44" fmla="*/ 70 w 70"/>
                  <a:gd name="T45" fmla="*/ 12 h 43"/>
                  <a:gd name="T46" fmla="*/ 70 w 70"/>
                  <a:gd name="T47" fmla="*/ 16 h 43"/>
                  <a:gd name="T48" fmla="*/ 70 w 70"/>
                  <a:gd name="T49" fmla="*/ 21 h 43"/>
                  <a:gd name="T50" fmla="*/ 68 w 70"/>
                  <a:gd name="T51" fmla="*/ 25 h 43"/>
                  <a:gd name="T52" fmla="*/ 68 w 70"/>
                  <a:gd name="T53" fmla="*/ 27 h 43"/>
                  <a:gd name="T54" fmla="*/ 68 w 70"/>
                  <a:gd name="T55" fmla="*/ 30 h 43"/>
                  <a:gd name="T56" fmla="*/ 68 w 70"/>
                  <a:gd name="T57" fmla="*/ 34 h 43"/>
                  <a:gd name="T58" fmla="*/ 68 w 70"/>
                  <a:gd name="T59" fmla="*/ 39 h 43"/>
                  <a:gd name="T60" fmla="*/ 39 w 70"/>
                  <a:gd name="T61" fmla="*/ 32 h 43"/>
                  <a:gd name="T62" fmla="*/ 39 w 70"/>
                  <a:gd name="T63" fmla="*/ 39 h 43"/>
                  <a:gd name="T64" fmla="*/ 36 w 70"/>
                  <a:gd name="T65" fmla="*/ 36 h 43"/>
                  <a:gd name="T66" fmla="*/ 34 w 70"/>
                  <a:gd name="T67" fmla="*/ 39 h 43"/>
                  <a:gd name="T68" fmla="*/ 27 w 70"/>
                  <a:gd name="T69" fmla="*/ 36 h 43"/>
                  <a:gd name="T70" fmla="*/ 18 w 70"/>
                  <a:gd name="T71" fmla="*/ 36 h 43"/>
                  <a:gd name="T72" fmla="*/ 16 w 70"/>
                  <a:gd name="T73" fmla="*/ 34 h 43"/>
                  <a:gd name="T74" fmla="*/ 16 w 70"/>
                  <a:gd name="T75" fmla="*/ 32 h 43"/>
                  <a:gd name="T76" fmla="*/ 18 w 70"/>
                  <a:gd name="T77" fmla="*/ 30 h 43"/>
                  <a:gd name="T78" fmla="*/ 18 w 70"/>
                  <a:gd name="T79" fmla="*/ 25 h 43"/>
                  <a:gd name="T80" fmla="*/ 18 w 70"/>
                  <a:gd name="T81" fmla="*/ 18 h 43"/>
                  <a:gd name="T82" fmla="*/ 21 w 70"/>
                  <a:gd name="T83" fmla="*/ 14 h 43"/>
                  <a:gd name="T84" fmla="*/ 21 w 70"/>
                  <a:gd name="T85" fmla="*/ 12 h 43"/>
                  <a:gd name="T86" fmla="*/ 21 w 70"/>
                  <a:gd name="T87" fmla="*/ 7 h 43"/>
                  <a:gd name="T88" fmla="*/ 21 w 70"/>
                  <a:gd name="T89" fmla="*/ 7 h 43"/>
                  <a:gd name="T90" fmla="*/ 21 w 70"/>
                  <a:gd name="T91" fmla="*/ 5 h 43"/>
                  <a:gd name="T92" fmla="*/ 25 w 70"/>
                  <a:gd name="T93" fmla="*/ 3 h 43"/>
                  <a:gd name="T94" fmla="*/ 27 w 70"/>
                  <a:gd name="T95" fmla="*/ 3 h 43"/>
                  <a:gd name="T96" fmla="*/ 32 w 70"/>
                  <a:gd name="T97" fmla="*/ 5 h 43"/>
                  <a:gd name="T98" fmla="*/ 36 w 70"/>
                  <a:gd name="T99" fmla="*/ 5 h 43"/>
                  <a:gd name="T100" fmla="*/ 43 w 70"/>
                  <a:gd name="T101" fmla="*/ 7 h 43"/>
                  <a:gd name="T102" fmla="*/ 43 w 70"/>
                  <a:gd name="T103" fmla="*/ 9 h 43"/>
                  <a:gd name="T104" fmla="*/ 41 w 70"/>
                  <a:gd name="T105" fmla="*/ 27 h 43"/>
                  <a:gd name="T106" fmla="*/ 41 w 70"/>
                  <a:gd name="T107" fmla="*/ 27 h 43"/>
                  <a:gd name="T108" fmla="*/ 39 w 70"/>
                  <a:gd name="T109" fmla="*/ 32 h 43"/>
                  <a:gd name="T110" fmla="*/ 16 w 70"/>
                  <a:gd name="T111" fmla="*/ 23 h 43"/>
                  <a:gd name="T112" fmla="*/ 0 w 70"/>
                  <a:gd name="T113" fmla="*/ 32 h 43"/>
                  <a:gd name="T114" fmla="*/ 5 w 70"/>
                  <a:gd name="T115" fmla="*/ 12 h 43"/>
                  <a:gd name="T116" fmla="*/ 5 w 70"/>
                  <a:gd name="T117" fmla="*/ 5 h 43"/>
                  <a:gd name="T118" fmla="*/ 5 w 70"/>
                  <a:gd name="T119" fmla="*/ 3 h 43"/>
                  <a:gd name="T120" fmla="*/ 18 w 70"/>
                  <a:gd name="T121" fmla="*/ 3 h 43"/>
                  <a:gd name="T122" fmla="*/ 5 w 70"/>
                  <a:gd name="T123" fmla="*/ 5 h 43"/>
                  <a:gd name="T124" fmla="*/ 14 w 70"/>
                  <a:gd name="T125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" h="43">
                    <a:moveTo>
                      <a:pt x="66" y="41"/>
                    </a:moveTo>
                    <a:lnTo>
                      <a:pt x="66" y="41"/>
                    </a:lnTo>
                    <a:lnTo>
                      <a:pt x="66" y="41"/>
                    </a:lnTo>
                    <a:lnTo>
                      <a:pt x="66" y="43"/>
                    </a:lnTo>
                    <a:lnTo>
                      <a:pt x="66" y="43"/>
                    </a:lnTo>
                    <a:lnTo>
                      <a:pt x="66" y="43"/>
                    </a:lnTo>
                    <a:lnTo>
                      <a:pt x="63" y="43"/>
                    </a:lnTo>
                    <a:lnTo>
                      <a:pt x="61" y="43"/>
                    </a:lnTo>
                    <a:lnTo>
                      <a:pt x="52" y="41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3" y="39"/>
                    </a:lnTo>
                    <a:lnTo>
                      <a:pt x="41" y="39"/>
                    </a:lnTo>
                    <a:lnTo>
                      <a:pt x="41" y="39"/>
                    </a:lnTo>
                    <a:lnTo>
                      <a:pt x="41" y="36"/>
                    </a:lnTo>
                    <a:lnTo>
                      <a:pt x="41" y="32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43" y="23"/>
                    </a:lnTo>
                    <a:lnTo>
                      <a:pt x="43" y="21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70" y="9"/>
                    </a:lnTo>
                    <a:lnTo>
                      <a:pt x="70" y="12"/>
                    </a:lnTo>
                    <a:lnTo>
                      <a:pt x="70" y="14"/>
                    </a:lnTo>
                    <a:lnTo>
                      <a:pt x="70" y="16"/>
                    </a:lnTo>
                    <a:lnTo>
                      <a:pt x="70" y="18"/>
                    </a:lnTo>
                    <a:lnTo>
                      <a:pt x="70" y="21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68" y="30"/>
                    </a:lnTo>
                    <a:lnTo>
                      <a:pt x="68" y="32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8" y="39"/>
                    </a:lnTo>
                    <a:lnTo>
                      <a:pt x="66" y="41"/>
                    </a:lnTo>
                    <a:close/>
                    <a:moveTo>
                      <a:pt x="39" y="32"/>
                    </a:moveTo>
                    <a:lnTo>
                      <a:pt x="39" y="36"/>
                    </a:lnTo>
                    <a:lnTo>
                      <a:pt x="39" y="39"/>
                    </a:lnTo>
                    <a:lnTo>
                      <a:pt x="36" y="39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9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18" y="3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14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30"/>
                    </a:lnTo>
                    <a:lnTo>
                      <a:pt x="39" y="32"/>
                    </a:lnTo>
                    <a:close/>
                    <a:moveTo>
                      <a:pt x="18" y="3"/>
                    </a:moveTo>
                    <a:lnTo>
                      <a:pt x="16" y="23"/>
                    </a:lnTo>
                    <a:lnTo>
                      <a:pt x="14" y="34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18" y="3"/>
                    </a:lnTo>
                    <a:close/>
                    <a:moveTo>
                      <a:pt x="16" y="7"/>
                    </a:moveTo>
                    <a:lnTo>
                      <a:pt x="5" y="5"/>
                    </a:lnTo>
                    <a:lnTo>
                      <a:pt x="5" y="12"/>
                    </a:lnTo>
                    <a:lnTo>
                      <a:pt x="14" y="12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2" name="Freeform 733">
                <a:extLst>
                  <a:ext uri="{FF2B5EF4-FFF2-40B4-BE49-F238E27FC236}">
                    <a16:creationId xmlns:a16="http://schemas.microsoft.com/office/drawing/2014/main" id="{8859EBDB-41BA-43A3-B408-CB95D52FE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073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  <a:gd name="T12" fmla="*/ 4 w 4"/>
                  <a:gd name="T13" fmla="*/ 2 h 2"/>
                  <a:gd name="T14" fmla="*/ 2 w 4"/>
                  <a:gd name="T15" fmla="*/ 2 h 2"/>
                  <a:gd name="T16" fmla="*/ 2 w 4"/>
                  <a:gd name="T17" fmla="*/ 2 h 2"/>
                  <a:gd name="T18" fmla="*/ 0 w 4"/>
                  <a:gd name="T19" fmla="*/ 2 h 2"/>
                  <a:gd name="T20" fmla="*/ 0 w 4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3" name="Freeform 734">
                <a:extLst>
                  <a:ext uri="{FF2B5EF4-FFF2-40B4-BE49-F238E27FC236}">
                    <a16:creationId xmlns:a16="http://schemas.microsoft.com/office/drawing/2014/main" id="{4C682914-34DE-47C6-9191-971A61C72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09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0 w 4"/>
                  <a:gd name="T5" fmla="*/ 3 h 3"/>
                  <a:gd name="T6" fmla="*/ 2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4" name="Freeform 735">
                <a:extLst>
                  <a:ext uri="{FF2B5EF4-FFF2-40B4-BE49-F238E27FC236}">
                    <a16:creationId xmlns:a16="http://schemas.microsoft.com/office/drawing/2014/main" id="{AB23A0B0-B59C-47E8-A847-FCFDFE9D9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055"/>
                <a:ext cx="9" cy="5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4 w 4"/>
                  <a:gd name="T5" fmla="*/ 1 h 2"/>
                  <a:gd name="T6" fmla="*/ 4 w 4"/>
                  <a:gd name="T7" fmla="*/ 1 h 2"/>
                  <a:gd name="T8" fmla="*/ 4 w 4"/>
                  <a:gd name="T9" fmla="*/ 0 h 2"/>
                  <a:gd name="T10" fmla="*/ 4 w 4"/>
                  <a:gd name="T11" fmla="*/ 0 h 2"/>
                  <a:gd name="T12" fmla="*/ 4 w 4"/>
                  <a:gd name="T13" fmla="*/ 0 h 2"/>
                  <a:gd name="T14" fmla="*/ 4 w 4"/>
                  <a:gd name="T15" fmla="*/ 0 h 2"/>
                  <a:gd name="T16" fmla="*/ 0 w 4"/>
                  <a:gd name="T17" fmla="*/ 0 h 2"/>
                  <a:gd name="T18" fmla="*/ 0 w 4"/>
                  <a:gd name="T19" fmla="*/ 2 h 2"/>
                  <a:gd name="T20" fmla="*/ 0 w 4"/>
                  <a:gd name="T21" fmla="*/ 2 h 2"/>
                  <a:gd name="T22" fmla="*/ 3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5" name="Freeform 736">
                <a:extLst>
                  <a:ext uri="{FF2B5EF4-FFF2-40B4-BE49-F238E27FC236}">
                    <a16:creationId xmlns:a16="http://schemas.microsoft.com/office/drawing/2014/main" id="{6DB8474F-24A0-46CC-A492-2EA2034EB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11"/>
                <a:ext cx="14" cy="52"/>
              </a:xfrm>
              <a:custGeom>
                <a:avLst/>
                <a:gdLst>
                  <a:gd name="T0" fmla="*/ 11 w 14"/>
                  <a:gd name="T1" fmla="*/ 16 h 52"/>
                  <a:gd name="T2" fmla="*/ 11 w 14"/>
                  <a:gd name="T3" fmla="*/ 18 h 52"/>
                  <a:gd name="T4" fmla="*/ 11 w 14"/>
                  <a:gd name="T5" fmla="*/ 18 h 52"/>
                  <a:gd name="T6" fmla="*/ 9 w 14"/>
                  <a:gd name="T7" fmla="*/ 18 h 52"/>
                  <a:gd name="T8" fmla="*/ 9 w 14"/>
                  <a:gd name="T9" fmla="*/ 21 h 52"/>
                  <a:gd name="T10" fmla="*/ 9 w 14"/>
                  <a:gd name="T11" fmla="*/ 21 h 52"/>
                  <a:gd name="T12" fmla="*/ 9 w 14"/>
                  <a:gd name="T13" fmla="*/ 23 h 52"/>
                  <a:gd name="T14" fmla="*/ 9 w 14"/>
                  <a:gd name="T15" fmla="*/ 23 h 52"/>
                  <a:gd name="T16" fmla="*/ 9 w 14"/>
                  <a:gd name="T17" fmla="*/ 25 h 52"/>
                  <a:gd name="T18" fmla="*/ 9 w 14"/>
                  <a:gd name="T19" fmla="*/ 30 h 52"/>
                  <a:gd name="T20" fmla="*/ 9 w 14"/>
                  <a:gd name="T21" fmla="*/ 32 h 52"/>
                  <a:gd name="T22" fmla="*/ 9 w 14"/>
                  <a:gd name="T23" fmla="*/ 32 h 52"/>
                  <a:gd name="T24" fmla="*/ 7 w 14"/>
                  <a:gd name="T25" fmla="*/ 36 h 52"/>
                  <a:gd name="T26" fmla="*/ 7 w 14"/>
                  <a:gd name="T27" fmla="*/ 39 h 52"/>
                  <a:gd name="T28" fmla="*/ 7 w 14"/>
                  <a:gd name="T29" fmla="*/ 45 h 52"/>
                  <a:gd name="T30" fmla="*/ 7 w 14"/>
                  <a:gd name="T31" fmla="*/ 48 h 52"/>
                  <a:gd name="T32" fmla="*/ 5 w 14"/>
                  <a:gd name="T33" fmla="*/ 50 h 52"/>
                  <a:gd name="T34" fmla="*/ 5 w 14"/>
                  <a:gd name="T35" fmla="*/ 52 h 52"/>
                  <a:gd name="T36" fmla="*/ 2 w 14"/>
                  <a:gd name="T37" fmla="*/ 52 h 52"/>
                  <a:gd name="T38" fmla="*/ 0 w 14"/>
                  <a:gd name="T39" fmla="*/ 52 h 52"/>
                  <a:gd name="T40" fmla="*/ 0 w 14"/>
                  <a:gd name="T41" fmla="*/ 52 h 52"/>
                  <a:gd name="T42" fmla="*/ 0 w 14"/>
                  <a:gd name="T43" fmla="*/ 48 h 52"/>
                  <a:gd name="T44" fmla="*/ 0 w 14"/>
                  <a:gd name="T45" fmla="*/ 48 h 52"/>
                  <a:gd name="T46" fmla="*/ 0 w 14"/>
                  <a:gd name="T47" fmla="*/ 45 h 52"/>
                  <a:gd name="T48" fmla="*/ 0 w 14"/>
                  <a:gd name="T49" fmla="*/ 43 h 52"/>
                  <a:gd name="T50" fmla="*/ 0 w 14"/>
                  <a:gd name="T51" fmla="*/ 43 h 52"/>
                  <a:gd name="T52" fmla="*/ 2 w 14"/>
                  <a:gd name="T53" fmla="*/ 41 h 52"/>
                  <a:gd name="T54" fmla="*/ 2 w 14"/>
                  <a:gd name="T55" fmla="*/ 41 h 52"/>
                  <a:gd name="T56" fmla="*/ 2 w 14"/>
                  <a:gd name="T57" fmla="*/ 39 h 52"/>
                  <a:gd name="T58" fmla="*/ 2 w 14"/>
                  <a:gd name="T59" fmla="*/ 36 h 52"/>
                  <a:gd name="T60" fmla="*/ 2 w 14"/>
                  <a:gd name="T61" fmla="*/ 34 h 52"/>
                  <a:gd name="T62" fmla="*/ 2 w 14"/>
                  <a:gd name="T63" fmla="*/ 32 h 52"/>
                  <a:gd name="T64" fmla="*/ 2 w 14"/>
                  <a:gd name="T65" fmla="*/ 32 h 52"/>
                  <a:gd name="T66" fmla="*/ 2 w 14"/>
                  <a:gd name="T67" fmla="*/ 30 h 52"/>
                  <a:gd name="T68" fmla="*/ 5 w 14"/>
                  <a:gd name="T69" fmla="*/ 25 h 52"/>
                  <a:gd name="T70" fmla="*/ 5 w 14"/>
                  <a:gd name="T71" fmla="*/ 21 h 52"/>
                  <a:gd name="T72" fmla="*/ 5 w 14"/>
                  <a:gd name="T73" fmla="*/ 21 h 52"/>
                  <a:gd name="T74" fmla="*/ 5 w 14"/>
                  <a:gd name="T75" fmla="*/ 18 h 52"/>
                  <a:gd name="T76" fmla="*/ 5 w 14"/>
                  <a:gd name="T77" fmla="*/ 18 h 52"/>
                  <a:gd name="T78" fmla="*/ 5 w 14"/>
                  <a:gd name="T79" fmla="*/ 14 h 52"/>
                  <a:gd name="T80" fmla="*/ 7 w 14"/>
                  <a:gd name="T81" fmla="*/ 12 h 52"/>
                  <a:gd name="T82" fmla="*/ 7 w 14"/>
                  <a:gd name="T83" fmla="*/ 9 h 52"/>
                  <a:gd name="T84" fmla="*/ 7 w 14"/>
                  <a:gd name="T85" fmla="*/ 3 h 52"/>
                  <a:gd name="T86" fmla="*/ 7 w 14"/>
                  <a:gd name="T87" fmla="*/ 0 h 52"/>
                  <a:gd name="T88" fmla="*/ 11 w 14"/>
                  <a:gd name="T89" fmla="*/ 0 h 52"/>
                  <a:gd name="T90" fmla="*/ 14 w 14"/>
                  <a:gd name="T91" fmla="*/ 3 h 52"/>
                  <a:gd name="T92" fmla="*/ 14 w 14"/>
                  <a:gd name="T93" fmla="*/ 5 h 52"/>
                  <a:gd name="T94" fmla="*/ 14 w 14"/>
                  <a:gd name="T95" fmla="*/ 5 h 52"/>
                  <a:gd name="T96" fmla="*/ 11 w 14"/>
                  <a:gd name="T97" fmla="*/ 7 h 52"/>
                  <a:gd name="T98" fmla="*/ 11 w 14"/>
                  <a:gd name="T99" fmla="*/ 7 h 52"/>
                  <a:gd name="T100" fmla="*/ 11 w 14"/>
                  <a:gd name="T101" fmla="*/ 7 h 52"/>
                  <a:gd name="T102" fmla="*/ 11 w 14"/>
                  <a:gd name="T103" fmla="*/ 9 h 52"/>
                  <a:gd name="T104" fmla="*/ 11 w 14"/>
                  <a:gd name="T105" fmla="*/ 12 h 52"/>
                  <a:gd name="T106" fmla="*/ 11 w 14"/>
                  <a:gd name="T107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" h="52">
                    <a:moveTo>
                      <a:pt x="11" y="16"/>
                    </a:move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7" y="36"/>
                    </a:lnTo>
                    <a:lnTo>
                      <a:pt x="7" y="39"/>
                    </a:lnTo>
                    <a:lnTo>
                      <a:pt x="7" y="45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5" y="25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6" name="Freeform 737">
                <a:extLst>
                  <a:ext uri="{FF2B5EF4-FFF2-40B4-BE49-F238E27FC236}">
                    <a16:creationId xmlns:a16="http://schemas.microsoft.com/office/drawing/2014/main" id="{99BCC930-8064-48C7-8D83-D6847820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114"/>
                <a:ext cx="13" cy="47"/>
              </a:xfrm>
              <a:custGeom>
                <a:avLst/>
                <a:gdLst>
                  <a:gd name="T0" fmla="*/ 7 w 13"/>
                  <a:gd name="T1" fmla="*/ 45 h 47"/>
                  <a:gd name="T2" fmla="*/ 7 w 13"/>
                  <a:gd name="T3" fmla="*/ 47 h 47"/>
                  <a:gd name="T4" fmla="*/ 4 w 13"/>
                  <a:gd name="T5" fmla="*/ 47 h 47"/>
                  <a:gd name="T6" fmla="*/ 0 w 13"/>
                  <a:gd name="T7" fmla="*/ 45 h 47"/>
                  <a:gd name="T8" fmla="*/ 0 w 13"/>
                  <a:gd name="T9" fmla="*/ 45 h 47"/>
                  <a:gd name="T10" fmla="*/ 0 w 13"/>
                  <a:gd name="T11" fmla="*/ 42 h 47"/>
                  <a:gd name="T12" fmla="*/ 2 w 13"/>
                  <a:gd name="T13" fmla="*/ 36 h 47"/>
                  <a:gd name="T14" fmla="*/ 2 w 13"/>
                  <a:gd name="T15" fmla="*/ 36 h 47"/>
                  <a:gd name="T16" fmla="*/ 2 w 13"/>
                  <a:gd name="T17" fmla="*/ 31 h 47"/>
                  <a:gd name="T18" fmla="*/ 2 w 13"/>
                  <a:gd name="T19" fmla="*/ 29 h 47"/>
                  <a:gd name="T20" fmla="*/ 2 w 13"/>
                  <a:gd name="T21" fmla="*/ 27 h 47"/>
                  <a:gd name="T22" fmla="*/ 4 w 13"/>
                  <a:gd name="T23" fmla="*/ 24 h 47"/>
                  <a:gd name="T24" fmla="*/ 4 w 13"/>
                  <a:gd name="T25" fmla="*/ 24 h 47"/>
                  <a:gd name="T26" fmla="*/ 4 w 13"/>
                  <a:gd name="T27" fmla="*/ 24 h 47"/>
                  <a:gd name="T28" fmla="*/ 4 w 13"/>
                  <a:gd name="T29" fmla="*/ 22 h 47"/>
                  <a:gd name="T30" fmla="*/ 4 w 13"/>
                  <a:gd name="T31" fmla="*/ 22 h 47"/>
                  <a:gd name="T32" fmla="*/ 4 w 13"/>
                  <a:gd name="T33" fmla="*/ 15 h 47"/>
                  <a:gd name="T34" fmla="*/ 4 w 13"/>
                  <a:gd name="T35" fmla="*/ 15 h 47"/>
                  <a:gd name="T36" fmla="*/ 4 w 13"/>
                  <a:gd name="T37" fmla="*/ 13 h 47"/>
                  <a:gd name="T38" fmla="*/ 4 w 13"/>
                  <a:gd name="T39" fmla="*/ 13 h 47"/>
                  <a:gd name="T40" fmla="*/ 7 w 13"/>
                  <a:gd name="T41" fmla="*/ 11 h 47"/>
                  <a:gd name="T42" fmla="*/ 7 w 13"/>
                  <a:gd name="T43" fmla="*/ 11 h 47"/>
                  <a:gd name="T44" fmla="*/ 7 w 13"/>
                  <a:gd name="T45" fmla="*/ 11 h 47"/>
                  <a:gd name="T46" fmla="*/ 7 w 13"/>
                  <a:gd name="T47" fmla="*/ 9 h 47"/>
                  <a:gd name="T48" fmla="*/ 7 w 13"/>
                  <a:gd name="T49" fmla="*/ 6 h 47"/>
                  <a:gd name="T50" fmla="*/ 7 w 13"/>
                  <a:gd name="T51" fmla="*/ 6 h 47"/>
                  <a:gd name="T52" fmla="*/ 7 w 13"/>
                  <a:gd name="T53" fmla="*/ 4 h 47"/>
                  <a:gd name="T54" fmla="*/ 7 w 13"/>
                  <a:gd name="T55" fmla="*/ 2 h 47"/>
                  <a:gd name="T56" fmla="*/ 7 w 13"/>
                  <a:gd name="T57" fmla="*/ 0 h 47"/>
                  <a:gd name="T58" fmla="*/ 9 w 13"/>
                  <a:gd name="T59" fmla="*/ 0 h 47"/>
                  <a:gd name="T60" fmla="*/ 13 w 13"/>
                  <a:gd name="T61" fmla="*/ 0 h 47"/>
                  <a:gd name="T62" fmla="*/ 13 w 13"/>
                  <a:gd name="T63" fmla="*/ 2 h 47"/>
                  <a:gd name="T64" fmla="*/ 11 w 13"/>
                  <a:gd name="T65" fmla="*/ 4 h 47"/>
                  <a:gd name="T66" fmla="*/ 11 w 13"/>
                  <a:gd name="T67" fmla="*/ 6 h 47"/>
                  <a:gd name="T68" fmla="*/ 11 w 13"/>
                  <a:gd name="T69" fmla="*/ 11 h 47"/>
                  <a:gd name="T70" fmla="*/ 11 w 13"/>
                  <a:gd name="T71" fmla="*/ 11 h 47"/>
                  <a:gd name="T72" fmla="*/ 11 w 13"/>
                  <a:gd name="T73" fmla="*/ 15 h 47"/>
                  <a:gd name="T74" fmla="*/ 11 w 13"/>
                  <a:gd name="T75" fmla="*/ 18 h 47"/>
                  <a:gd name="T76" fmla="*/ 11 w 13"/>
                  <a:gd name="T77" fmla="*/ 18 h 47"/>
                  <a:gd name="T78" fmla="*/ 9 w 13"/>
                  <a:gd name="T79" fmla="*/ 27 h 47"/>
                  <a:gd name="T80" fmla="*/ 9 w 13"/>
                  <a:gd name="T81" fmla="*/ 27 h 47"/>
                  <a:gd name="T82" fmla="*/ 9 w 13"/>
                  <a:gd name="T83" fmla="*/ 29 h 47"/>
                  <a:gd name="T84" fmla="*/ 9 w 13"/>
                  <a:gd name="T85" fmla="*/ 31 h 47"/>
                  <a:gd name="T86" fmla="*/ 9 w 13"/>
                  <a:gd name="T87" fmla="*/ 33 h 47"/>
                  <a:gd name="T88" fmla="*/ 9 w 13"/>
                  <a:gd name="T89" fmla="*/ 33 h 47"/>
                  <a:gd name="T90" fmla="*/ 9 w 13"/>
                  <a:gd name="T91" fmla="*/ 33 h 47"/>
                  <a:gd name="T92" fmla="*/ 9 w 13"/>
                  <a:gd name="T93" fmla="*/ 33 h 47"/>
                  <a:gd name="T94" fmla="*/ 7 w 13"/>
                  <a:gd name="T95" fmla="*/ 36 h 47"/>
                  <a:gd name="T96" fmla="*/ 7 w 13"/>
                  <a:gd name="T97" fmla="*/ 40 h 47"/>
                  <a:gd name="T98" fmla="*/ 7 w 13"/>
                  <a:gd name="T99" fmla="*/ 40 h 47"/>
                  <a:gd name="T100" fmla="*/ 7 w 13"/>
                  <a:gd name="T101" fmla="*/ 42 h 47"/>
                  <a:gd name="T102" fmla="*/ 7 w 13"/>
                  <a:gd name="T103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47">
                    <a:moveTo>
                      <a:pt x="7" y="45"/>
                    </a:moveTo>
                    <a:lnTo>
                      <a:pt x="7" y="47"/>
                    </a:lnTo>
                    <a:lnTo>
                      <a:pt x="4" y="47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7" y="36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2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7" name="Freeform 738">
                <a:extLst>
                  <a:ext uri="{FF2B5EF4-FFF2-40B4-BE49-F238E27FC236}">
                    <a16:creationId xmlns:a16="http://schemas.microsoft.com/office/drawing/2014/main" id="{A0869D41-933F-44D8-8539-02B867DAD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114"/>
                <a:ext cx="16" cy="29"/>
              </a:xfrm>
              <a:custGeom>
                <a:avLst/>
                <a:gdLst>
                  <a:gd name="T0" fmla="*/ 16 w 16"/>
                  <a:gd name="T1" fmla="*/ 6 h 29"/>
                  <a:gd name="T2" fmla="*/ 16 w 16"/>
                  <a:gd name="T3" fmla="*/ 6 h 29"/>
                  <a:gd name="T4" fmla="*/ 16 w 16"/>
                  <a:gd name="T5" fmla="*/ 6 h 29"/>
                  <a:gd name="T6" fmla="*/ 16 w 16"/>
                  <a:gd name="T7" fmla="*/ 9 h 29"/>
                  <a:gd name="T8" fmla="*/ 14 w 16"/>
                  <a:gd name="T9" fmla="*/ 22 h 29"/>
                  <a:gd name="T10" fmla="*/ 14 w 16"/>
                  <a:gd name="T11" fmla="*/ 24 h 29"/>
                  <a:gd name="T12" fmla="*/ 14 w 16"/>
                  <a:gd name="T13" fmla="*/ 29 h 29"/>
                  <a:gd name="T14" fmla="*/ 11 w 16"/>
                  <a:gd name="T15" fmla="*/ 29 h 29"/>
                  <a:gd name="T16" fmla="*/ 9 w 16"/>
                  <a:gd name="T17" fmla="*/ 27 h 29"/>
                  <a:gd name="T18" fmla="*/ 7 w 16"/>
                  <a:gd name="T19" fmla="*/ 27 h 29"/>
                  <a:gd name="T20" fmla="*/ 5 w 16"/>
                  <a:gd name="T21" fmla="*/ 27 h 29"/>
                  <a:gd name="T22" fmla="*/ 2 w 16"/>
                  <a:gd name="T23" fmla="*/ 27 h 29"/>
                  <a:gd name="T24" fmla="*/ 0 w 16"/>
                  <a:gd name="T25" fmla="*/ 27 h 29"/>
                  <a:gd name="T26" fmla="*/ 0 w 16"/>
                  <a:gd name="T27" fmla="*/ 27 h 29"/>
                  <a:gd name="T28" fmla="*/ 0 w 16"/>
                  <a:gd name="T29" fmla="*/ 27 h 29"/>
                  <a:gd name="T30" fmla="*/ 0 w 16"/>
                  <a:gd name="T31" fmla="*/ 24 h 29"/>
                  <a:gd name="T32" fmla="*/ 0 w 16"/>
                  <a:gd name="T33" fmla="*/ 24 h 29"/>
                  <a:gd name="T34" fmla="*/ 0 w 16"/>
                  <a:gd name="T35" fmla="*/ 22 h 29"/>
                  <a:gd name="T36" fmla="*/ 0 w 16"/>
                  <a:gd name="T37" fmla="*/ 22 h 29"/>
                  <a:gd name="T38" fmla="*/ 0 w 16"/>
                  <a:gd name="T39" fmla="*/ 20 h 29"/>
                  <a:gd name="T40" fmla="*/ 0 w 16"/>
                  <a:gd name="T41" fmla="*/ 20 h 29"/>
                  <a:gd name="T42" fmla="*/ 0 w 16"/>
                  <a:gd name="T43" fmla="*/ 18 h 29"/>
                  <a:gd name="T44" fmla="*/ 0 w 16"/>
                  <a:gd name="T45" fmla="*/ 18 h 29"/>
                  <a:gd name="T46" fmla="*/ 0 w 16"/>
                  <a:gd name="T47" fmla="*/ 15 h 29"/>
                  <a:gd name="T48" fmla="*/ 0 w 16"/>
                  <a:gd name="T49" fmla="*/ 11 h 29"/>
                  <a:gd name="T50" fmla="*/ 2 w 16"/>
                  <a:gd name="T51" fmla="*/ 9 h 29"/>
                  <a:gd name="T52" fmla="*/ 2 w 16"/>
                  <a:gd name="T53" fmla="*/ 9 h 29"/>
                  <a:gd name="T54" fmla="*/ 2 w 16"/>
                  <a:gd name="T55" fmla="*/ 2 h 29"/>
                  <a:gd name="T56" fmla="*/ 2 w 16"/>
                  <a:gd name="T57" fmla="*/ 0 h 29"/>
                  <a:gd name="T58" fmla="*/ 7 w 16"/>
                  <a:gd name="T59" fmla="*/ 2 h 29"/>
                  <a:gd name="T60" fmla="*/ 7 w 16"/>
                  <a:gd name="T61" fmla="*/ 2 h 29"/>
                  <a:gd name="T62" fmla="*/ 9 w 16"/>
                  <a:gd name="T63" fmla="*/ 2 h 29"/>
                  <a:gd name="T64" fmla="*/ 9 w 16"/>
                  <a:gd name="T65" fmla="*/ 2 h 29"/>
                  <a:gd name="T66" fmla="*/ 9 w 16"/>
                  <a:gd name="T67" fmla="*/ 2 h 29"/>
                  <a:gd name="T68" fmla="*/ 14 w 16"/>
                  <a:gd name="T69" fmla="*/ 2 h 29"/>
                  <a:gd name="T70" fmla="*/ 16 w 16"/>
                  <a:gd name="T71" fmla="*/ 4 h 29"/>
                  <a:gd name="T72" fmla="*/ 16 w 16"/>
                  <a:gd name="T73" fmla="*/ 4 h 29"/>
                  <a:gd name="T74" fmla="*/ 16 w 16"/>
                  <a:gd name="T75" fmla="*/ 4 h 29"/>
                  <a:gd name="T76" fmla="*/ 16 w 16"/>
                  <a:gd name="T77" fmla="*/ 4 h 29"/>
                  <a:gd name="T78" fmla="*/ 16 w 16"/>
                  <a:gd name="T79" fmla="*/ 4 h 29"/>
                  <a:gd name="T80" fmla="*/ 16 w 16"/>
                  <a:gd name="T81" fmla="*/ 4 h 29"/>
                  <a:gd name="T82" fmla="*/ 16 w 16"/>
                  <a:gd name="T83" fmla="*/ 4 h 29"/>
                  <a:gd name="T84" fmla="*/ 16 w 16"/>
                  <a:gd name="T85" fmla="*/ 6 h 29"/>
                  <a:gd name="T86" fmla="*/ 16 w 16"/>
                  <a:gd name="T87" fmla="*/ 6 h 29"/>
                  <a:gd name="T88" fmla="*/ 16 w 16"/>
                  <a:gd name="T8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" h="29">
                    <a:moveTo>
                      <a:pt x="16" y="6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8" name="Freeform 739">
                <a:extLst>
                  <a:ext uri="{FF2B5EF4-FFF2-40B4-BE49-F238E27FC236}">
                    <a16:creationId xmlns:a16="http://schemas.microsoft.com/office/drawing/2014/main" id="{FF826855-639E-41BD-BFDD-153D21B59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143"/>
                <a:ext cx="18" cy="20"/>
              </a:xfrm>
              <a:custGeom>
                <a:avLst/>
                <a:gdLst>
                  <a:gd name="T0" fmla="*/ 15 w 18"/>
                  <a:gd name="T1" fmla="*/ 18 h 20"/>
                  <a:gd name="T2" fmla="*/ 13 w 18"/>
                  <a:gd name="T3" fmla="*/ 20 h 20"/>
                  <a:gd name="T4" fmla="*/ 11 w 18"/>
                  <a:gd name="T5" fmla="*/ 20 h 20"/>
                  <a:gd name="T6" fmla="*/ 11 w 18"/>
                  <a:gd name="T7" fmla="*/ 20 h 20"/>
                  <a:gd name="T8" fmla="*/ 9 w 18"/>
                  <a:gd name="T9" fmla="*/ 20 h 20"/>
                  <a:gd name="T10" fmla="*/ 6 w 18"/>
                  <a:gd name="T11" fmla="*/ 20 h 20"/>
                  <a:gd name="T12" fmla="*/ 6 w 18"/>
                  <a:gd name="T13" fmla="*/ 20 h 20"/>
                  <a:gd name="T14" fmla="*/ 4 w 18"/>
                  <a:gd name="T15" fmla="*/ 18 h 20"/>
                  <a:gd name="T16" fmla="*/ 2 w 18"/>
                  <a:gd name="T17" fmla="*/ 18 h 20"/>
                  <a:gd name="T18" fmla="*/ 2 w 18"/>
                  <a:gd name="T19" fmla="*/ 18 h 20"/>
                  <a:gd name="T20" fmla="*/ 0 w 18"/>
                  <a:gd name="T21" fmla="*/ 18 h 20"/>
                  <a:gd name="T22" fmla="*/ 0 w 18"/>
                  <a:gd name="T23" fmla="*/ 16 h 20"/>
                  <a:gd name="T24" fmla="*/ 0 w 18"/>
                  <a:gd name="T25" fmla="*/ 13 h 20"/>
                  <a:gd name="T26" fmla="*/ 2 w 18"/>
                  <a:gd name="T27" fmla="*/ 9 h 20"/>
                  <a:gd name="T28" fmla="*/ 2 w 18"/>
                  <a:gd name="T29" fmla="*/ 7 h 20"/>
                  <a:gd name="T30" fmla="*/ 2 w 18"/>
                  <a:gd name="T31" fmla="*/ 2 h 20"/>
                  <a:gd name="T32" fmla="*/ 2 w 18"/>
                  <a:gd name="T33" fmla="*/ 0 h 20"/>
                  <a:gd name="T34" fmla="*/ 4 w 18"/>
                  <a:gd name="T35" fmla="*/ 0 h 20"/>
                  <a:gd name="T36" fmla="*/ 4 w 18"/>
                  <a:gd name="T37" fmla="*/ 0 h 20"/>
                  <a:gd name="T38" fmla="*/ 9 w 18"/>
                  <a:gd name="T39" fmla="*/ 0 h 20"/>
                  <a:gd name="T40" fmla="*/ 11 w 18"/>
                  <a:gd name="T41" fmla="*/ 0 h 20"/>
                  <a:gd name="T42" fmla="*/ 13 w 18"/>
                  <a:gd name="T43" fmla="*/ 0 h 20"/>
                  <a:gd name="T44" fmla="*/ 15 w 18"/>
                  <a:gd name="T45" fmla="*/ 2 h 20"/>
                  <a:gd name="T46" fmla="*/ 15 w 18"/>
                  <a:gd name="T47" fmla="*/ 2 h 20"/>
                  <a:gd name="T48" fmla="*/ 18 w 18"/>
                  <a:gd name="T49" fmla="*/ 2 h 20"/>
                  <a:gd name="T50" fmla="*/ 18 w 18"/>
                  <a:gd name="T51" fmla="*/ 4 h 20"/>
                  <a:gd name="T52" fmla="*/ 15 w 18"/>
                  <a:gd name="T53" fmla="*/ 9 h 20"/>
                  <a:gd name="T54" fmla="*/ 15 w 18"/>
                  <a:gd name="T55" fmla="*/ 11 h 20"/>
                  <a:gd name="T56" fmla="*/ 15 w 18"/>
                  <a:gd name="T57" fmla="*/ 13 h 20"/>
                  <a:gd name="T58" fmla="*/ 15 w 18"/>
                  <a:gd name="T59" fmla="*/ 13 h 20"/>
                  <a:gd name="T60" fmla="*/ 13 w 18"/>
                  <a:gd name="T61" fmla="*/ 18 h 20"/>
                  <a:gd name="T62" fmla="*/ 15 w 18"/>
                  <a:gd name="T6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20">
                    <a:moveTo>
                      <a:pt x="15" y="18"/>
                    </a:moveTo>
                    <a:lnTo>
                      <a:pt x="13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3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9" name="Freeform 740">
                <a:extLst>
                  <a:ext uri="{FF2B5EF4-FFF2-40B4-BE49-F238E27FC236}">
                    <a16:creationId xmlns:a16="http://schemas.microsoft.com/office/drawing/2014/main" id="{97A2A76D-38B1-490A-AB19-1FFB73969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145"/>
                <a:ext cx="21" cy="23"/>
              </a:xfrm>
              <a:custGeom>
                <a:avLst/>
                <a:gdLst>
                  <a:gd name="T0" fmla="*/ 16 w 21"/>
                  <a:gd name="T1" fmla="*/ 23 h 23"/>
                  <a:gd name="T2" fmla="*/ 16 w 21"/>
                  <a:gd name="T3" fmla="*/ 23 h 23"/>
                  <a:gd name="T4" fmla="*/ 12 w 21"/>
                  <a:gd name="T5" fmla="*/ 23 h 23"/>
                  <a:gd name="T6" fmla="*/ 12 w 21"/>
                  <a:gd name="T7" fmla="*/ 23 h 23"/>
                  <a:gd name="T8" fmla="*/ 10 w 21"/>
                  <a:gd name="T9" fmla="*/ 23 h 23"/>
                  <a:gd name="T10" fmla="*/ 7 w 21"/>
                  <a:gd name="T11" fmla="*/ 20 h 23"/>
                  <a:gd name="T12" fmla="*/ 7 w 21"/>
                  <a:gd name="T13" fmla="*/ 20 h 23"/>
                  <a:gd name="T14" fmla="*/ 5 w 21"/>
                  <a:gd name="T15" fmla="*/ 20 h 23"/>
                  <a:gd name="T16" fmla="*/ 3 w 21"/>
                  <a:gd name="T17" fmla="*/ 20 h 23"/>
                  <a:gd name="T18" fmla="*/ 3 w 21"/>
                  <a:gd name="T19" fmla="*/ 20 h 23"/>
                  <a:gd name="T20" fmla="*/ 0 w 21"/>
                  <a:gd name="T21" fmla="*/ 20 h 23"/>
                  <a:gd name="T22" fmla="*/ 0 w 21"/>
                  <a:gd name="T23" fmla="*/ 18 h 23"/>
                  <a:gd name="T24" fmla="*/ 0 w 21"/>
                  <a:gd name="T25" fmla="*/ 16 h 23"/>
                  <a:gd name="T26" fmla="*/ 0 w 21"/>
                  <a:gd name="T27" fmla="*/ 14 h 23"/>
                  <a:gd name="T28" fmla="*/ 0 w 21"/>
                  <a:gd name="T29" fmla="*/ 14 h 23"/>
                  <a:gd name="T30" fmla="*/ 0 w 21"/>
                  <a:gd name="T31" fmla="*/ 14 h 23"/>
                  <a:gd name="T32" fmla="*/ 3 w 21"/>
                  <a:gd name="T33" fmla="*/ 5 h 23"/>
                  <a:gd name="T34" fmla="*/ 3 w 21"/>
                  <a:gd name="T35" fmla="*/ 5 h 23"/>
                  <a:gd name="T36" fmla="*/ 3 w 21"/>
                  <a:gd name="T37" fmla="*/ 2 h 23"/>
                  <a:gd name="T38" fmla="*/ 3 w 21"/>
                  <a:gd name="T39" fmla="*/ 2 h 23"/>
                  <a:gd name="T40" fmla="*/ 3 w 21"/>
                  <a:gd name="T41" fmla="*/ 0 h 23"/>
                  <a:gd name="T42" fmla="*/ 7 w 21"/>
                  <a:gd name="T43" fmla="*/ 0 h 23"/>
                  <a:gd name="T44" fmla="*/ 7 w 21"/>
                  <a:gd name="T45" fmla="*/ 0 h 23"/>
                  <a:gd name="T46" fmla="*/ 10 w 21"/>
                  <a:gd name="T47" fmla="*/ 0 h 23"/>
                  <a:gd name="T48" fmla="*/ 10 w 21"/>
                  <a:gd name="T49" fmla="*/ 0 h 23"/>
                  <a:gd name="T50" fmla="*/ 12 w 21"/>
                  <a:gd name="T51" fmla="*/ 0 h 23"/>
                  <a:gd name="T52" fmla="*/ 19 w 21"/>
                  <a:gd name="T53" fmla="*/ 2 h 23"/>
                  <a:gd name="T54" fmla="*/ 19 w 21"/>
                  <a:gd name="T55" fmla="*/ 2 h 23"/>
                  <a:gd name="T56" fmla="*/ 21 w 21"/>
                  <a:gd name="T57" fmla="*/ 2 h 23"/>
                  <a:gd name="T58" fmla="*/ 21 w 21"/>
                  <a:gd name="T59" fmla="*/ 5 h 23"/>
                  <a:gd name="T60" fmla="*/ 21 w 21"/>
                  <a:gd name="T61" fmla="*/ 5 h 23"/>
                  <a:gd name="T62" fmla="*/ 21 w 21"/>
                  <a:gd name="T63" fmla="*/ 5 h 23"/>
                  <a:gd name="T64" fmla="*/ 21 w 21"/>
                  <a:gd name="T65" fmla="*/ 5 h 23"/>
                  <a:gd name="T66" fmla="*/ 21 w 21"/>
                  <a:gd name="T67" fmla="*/ 7 h 23"/>
                  <a:gd name="T68" fmla="*/ 21 w 21"/>
                  <a:gd name="T69" fmla="*/ 7 h 23"/>
                  <a:gd name="T70" fmla="*/ 21 w 21"/>
                  <a:gd name="T71" fmla="*/ 7 h 23"/>
                  <a:gd name="T72" fmla="*/ 21 w 21"/>
                  <a:gd name="T73" fmla="*/ 7 h 23"/>
                  <a:gd name="T74" fmla="*/ 21 w 21"/>
                  <a:gd name="T75" fmla="*/ 9 h 23"/>
                  <a:gd name="T76" fmla="*/ 21 w 21"/>
                  <a:gd name="T77" fmla="*/ 9 h 23"/>
                  <a:gd name="T78" fmla="*/ 19 w 21"/>
                  <a:gd name="T79" fmla="*/ 11 h 23"/>
                  <a:gd name="T80" fmla="*/ 19 w 21"/>
                  <a:gd name="T81" fmla="*/ 11 h 23"/>
                  <a:gd name="T82" fmla="*/ 19 w 21"/>
                  <a:gd name="T83" fmla="*/ 18 h 23"/>
                  <a:gd name="T84" fmla="*/ 19 w 21"/>
                  <a:gd name="T85" fmla="*/ 20 h 23"/>
                  <a:gd name="T86" fmla="*/ 19 w 21"/>
                  <a:gd name="T87" fmla="*/ 20 h 23"/>
                  <a:gd name="T88" fmla="*/ 16 w 21"/>
                  <a:gd name="T8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" h="23">
                    <a:moveTo>
                      <a:pt x="16" y="23"/>
                    </a:moveTo>
                    <a:lnTo>
                      <a:pt x="16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8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6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0" name="Freeform 741">
                <a:extLst>
                  <a:ext uri="{FF2B5EF4-FFF2-40B4-BE49-F238E27FC236}">
                    <a16:creationId xmlns:a16="http://schemas.microsoft.com/office/drawing/2014/main" id="{5A38AF0D-E753-4E0A-B615-872D5EEB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123"/>
                <a:ext cx="20" cy="22"/>
              </a:xfrm>
              <a:custGeom>
                <a:avLst/>
                <a:gdLst>
                  <a:gd name="T0" fmla="*/ 11 w 20"/>
                  <a:gd name="T1" fmla="*/ 0 h 22"/>
                  <a:gd name="T2" fmla="*/ 16 w 20"/>
                  <a:gd name="T3" fmla="*/ 2 h 22"/>
                  <a:gd name="T4" fmla="*/ 16 w 20"/>
                  <a:gd name="T5" fmla="*/ 2 h 22"/>
                  <a:gd name="T6" fmla="*/ 16 w 20"/>
                  <a:gd name="T7" fmla="*/ 2 h 22"/>
                  <a:gd name="T8" fmla="*/ 16 w 20"/>
                  <a:gd name="T9" fmla="*/ 2 h 22"/>
                  <a:gd name="T10" fmla="*/ 18 w 20"/>
                  <a:gd name="T11" fmla="*/ 2 h 22"/>
                  <a:gd name="T12" fmla="*/ 20 w 20"/>
                  <a:gd name="T13" fmla="*/ 2 h 22"/>
                  <a:gd name="T14" fmla="*/ 20 w 20"/>
                  <a:gd name="T15" fmla="*/ 2 h 22"/>
                  <a:gd name="T16" fmla="*/ 20 w 20"/>
                  <a:gd name="T17" fmla="*/ 2 h 22"/>
                  <a:gd name="T18" fmla="*/ 20 w 20"/>
                  <a:gd name="T19" fmla="*/ 6 h 22"/>
                  <a:gd name="T20" fmla="*/ 20 w 20"/>
                  <a:gd name="T21" fmla="*/ 9 h 22"/>
                  <a:gd name="T22" fmla="*/ 20 w 20"/>
                  <a:gd name="T23" fmla="*/ 11 h 22"/>
                  <a:gd name="T24" fmla="*/ 20 w 20"/>
                  <a:gd name="T25" fmla="*/ 13 h 22"/>
                  <a:gd name="T26" fmla="*/ 20 w 20"/>
                  <a:gd name="T27" fmla="*/ 15 h 22"/>
                  <a:gd name="T28" fmla="*/ 18 w 20"/>
                  <a:gd name="T29" fmla="*/ 18 h 22"/>
                  <a:gd name="T30" fmla="*/ 18 w 20"/>
                  <a:gd name="T31" fmla="*/ 20 h 22"/>
                  <a:gd name="T32" fmla="*/ 18 w 20"/>
                  <a:gd name="T33" fmla="*/ 20 h 22"/>
                  <a:gd name="T34" fmla="*/ 18 w 20"/>
                  <a:gd name="T35" fmla="*/ 22 h 22"/>
                  <a:gd name="T36" fmla="*/ 16 w 20"/>
                  <a:gd name="T37" fmla="*/ 22 h 22"/>
                  <a:gd name="T38" fmla="*/ 13 w 20"/>
                  <a:gd name="T39" fmla="*/ 22 h 22"/>
                  <a:gd name="T40" fmla="*/ 13 w 20"/>
                  <a:gd name="T41" fmla="*/ 22 h 22"/>
                  <a:gd name="T42" fmla="*/ 11 w 20"/>
                  <a:gd name="T43" fmla="*/ 22 h 22"/>
                  <a:gd name="T44" fmla="*/ 9 w 20"/>
                  <a:gd name="T45" fmla="*/ 22 h 22"/>
                  <a:gd name="T46" fmla="*/ 7 w 20"/>
                  <a:gd name="T47" fmla="*/ 20 h 22"/>
                  <a:gd name="T48" fmla="*/ 4 w 20"/>
                  <a:gd name="T49" fmla="*/ 20 h 22"/>
                  <a:gd name="T50" fmla="*/ 4 w 20"/>
                  <a:gd name="T51" fmla="*/ 20 h 22"/>
                  <a:gd name="T52" fmla="*/ 0 w 20"/>
                  <a:gd name="T53" fmla="*/ 20 h 22"/>
                  <a:gd name="T54" fmla="*/ 0 w 20"/>
                  <a:gd name="T55" fmla="*/ 18 h 22"/>
                  <a:gd name="T56" fmla="*/ 2 w 20"/>
                  <a:gd name="T57" fmla="*/ 15 h 22"/>
                  <a:gd name="T58" fmla="*/ 2 w 20"/>
                  <a:gd name="T59" fmla="*/ 6 h 22"/>
                  <a:gd name="T60" fmla="*/ 2 w 20"/>
                  <a:gd name="T61" fmla="*/ 6 h 22"/>
                  <a:gd name="T62" fmla="*/ 2 w 20"/>
                  <a:gd name="T63" fmla="*/ 2 h 22"/>
                  <a:gd name="T64" fmla="*/ 2 w 20"/>
                  <a:gd name="T65" fmla="*/ 2 h 22"/>
                  <a:gd name="T66" fmla="*/ 4 w 20"/>
                  <a:gd name="T67" fmla="*/ 2 h 22"/>
                  <a:gd name="T68" fmla="*/ 4 w 20"/>
                  <a:gd name="T69" fmla="*/ 2 h 22"/>
                  <a:gd name="T70" fmla="*/ 4 w 20"/>
                  <a:gd name="T71" fmla="*/ 0 h 22"/>
                  <a:gd name="T72" fmla="*/ 7 w 20"/>
                  <a:gd name="T73" fmla="*/ 0 h 22"/>
                  <a:gd name="T74" fmla="*/ 9 w 20"/>
                  <a:gd name="T75" fmla="*/ 0 h 22"/>
                  <a:gd name="T76" fmla="*/ 9 w 20"/>
                  <a:gd name="T77" fmla="*/ 0 h 22"/>
                  <a:gd name="T78" fmla="*/ 11 w 20"/>
                  <a:gd name="T79" fmla="*/ 0 h 22"/>
                  <a:gd name="T80" fmla="*/ 11 w 20"/>
                  <a:gd name="T81" fmla="*/ 0 h 22"/>
                  <a:gd name="T82" fmla="*/ 11 w 20"/>
                  <a:gd name="T8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22">
                    <a:moveTo>
                      <a:pt x="11" y="0"/>
                    </a:move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1" name="Freeform 742">
                <a:extLst>
                  <a:ext uri="{FF2B5EF4-FFF2-40B4-BE49-F238E27FC236}">
                    <a16:creationId xmlns:a16="http://schemas.microsoft.com/office/drawing/2014/main" id="{F0B491C5-0163-447F-9E95-D289DF422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127"/>
                <a:ext cx="16" cy="20"/>
              </a:xfrm>
              <a:custGeom>
                <a:avLst/>
                <a:gdLst>
                  <a:gd name="T0" fmla="*/ 13 w 16"/>
                  <a:gd name="T1" fmla="*/ 20 h 20"/>
                  <a:gd name="T2" fmla="*/ 13 w 16"/>
                  <a:gd name="T3" fmla="*/ 20 h 20"/>
                  <a:gd name="T4" fmla="*/ 9 w 16"/>
                  <a:gd name="T5" fmla="*/ 20 h 20"/>
                  <a:gd name="T6" fmla="*/ 9 w 16"/>
                  <a:gd name="T7" fmla="*/ 20 h 20"/>
                  <a:gd name="T8" fmla="*/ 7 w 16"/>
                  <a:gd name="T9" fmla="*/ 20 h 20"/>
                  <a:gd name="T10" fmla="*/ 7 w 16"/>
                  <a:gd name="T11" fmla="*/ 20 h 20"/>
                  <a:gd name="T12" fmla="*/ 4 w 16"/>
                  <a:gd name="T13" fmla="*/ 18 h 20"/>
                  <a:gd name="T14" fmla="*/ 4 w 16"/>
                  <a:gd name="T15" fmla="*/ 18 h 20"/>
                  <a:gd name="T16" fmla="*/ 2 w 16"/>
                  <a:gd name="T17" fmla="*/ 18 h 20"/>
                  <a:gd name="T18" fmla="*/ 0 w 16"/>
                  <a:gd name="T19" fmla="*/ 18 h 20"/>
                  <a:gd name="T20" fmla="*/ 2 w 16"/>
                  <a:gd name="T21" fmla="*/ 5 h 20"/>
                  <a:gd name="T22" fmla="*/ 4 w 16"/>
                  <a:gd name="T23" fmla="*/ 5 h 20"/>
                  <a:gd name="T24" fmla="*/ 4 w 16"/>
                  <a:gd name="T25" fmla="*/ 2 h 20"/>
                  <a:gd name="T26" fmla="*/ 4 w 16"/>
                  <a:gd name="T27" fmla="*/ 0 h 20"/>
                  <a:gd name="T28" fmla="*/ 7 w 16"/>
                  <a:gd name="T29" fmla="*/ 0 h 20"/>
                  <a:gd name="T30" fmla="*/ 9 w 16"/>
                  <a:gd name="T31" fmla="*/ 0 h 20"/>
                  <a:gd name="T32" fmla="*/ 13 w 16"/>
                  <a:gd name="T33" fmla="*/ 0 h 20"/>
                  <a:gd name="T34" fmla="*/ 16 w 16"/>
                  <a:gd name="T35" fmla="*/ 0 h 20"/>
                  <a:gd name="T36" fmla="*/ 16 w 16"/>
                  <a:gd name="T37" fmla="*/ 2 h 20"/>
                  <a:gd name="T38" fmla="*/ 16 w 16"/>
                  <a:gd name="T39" fmla="*/ 2 h 20"/>
                  <a:gd name="T40" fmla="*/ 16 w 16"/>
                  <a:gd name="T41" fmla="*/ 5 h 20"/>
                  <a:gd name="T42" fmla="*/ 16 w 16"/>
                  <a:gd name="T43" fmla="*/ 7 h 20"/>
                  <a:gd name="T44" fmla="*/ 16 w 16"/>
                  <a:gd name="T45" fmla="*/ 9 h 20"/>
                  <a:gd name="T46" fmla="*/ 16 w 16"/>
                  <a:gd name="T47" fmla="*/ 9 h 20"/>
                  <a:gd name="T48" fmla="*/ 13 w 16"/>
                  <a:gd name="T49" fmla="*/ 14 h 20"/>
                  <a:gd name="T50" fmla="*/ 13 w 16"/>
                  <a:gd name="T51" fmla="*/ 14 h 20"/>
                  <a:gd name="T52" fmla="*/ 13 w 16"/>
                  <a:gd name="T53" fmla="*/ 14 h 20"/>
                  <a:gd name="T54" fmla="*/ 13 w 16"/>
                  <a:gd name="T55" fmla="*/ 16 h 20"/>
                  <a:gd name="T56" fmla="*/ 13 w 16"/>
                  <a:gd name="T57" fmla="*/ 16 h 20"/>
                  <a:gd name="T58" fmla="*/ 13 w 16"/>
                  <a:gd name="T59" fmla="*/ 18 h 20"/>
                  <a:gd name="T60" fmla="*/ 13 w 16"/>
                  <a:gd name="T61" fmla="*/ 18 h 20"/>
                  <a:gd name="T62" fmla="*/ 13 w 16"/>
                  <a:gd name="T6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0">
                    <a:moveTo>
                      <a:pt x="13" y="20"/>
                    </a:moveTo>
                    <a:lnTo>
                      <a:pt x="13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2" name="Freeform 743">
                <a:extLst>
                  <a:ext uri="{FF2B5EF4-FFF2-40B4-BE49-F238E27FC236}">
                    <a16:creationId xmlns:a16="http://schemas.microsoft.com/office/drawing/2014/main" id="{30D84174-19A4-4D76-9E09-8F5A77BD8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9" y="2037"/>
                <a:ext cx="66" cy="56"/>
              </a:xfrm>
              <a:custGeom>
                <a:avLst/>
                <a:gdLst>
                  <a:gd name="T0" fmla="*/ 1 w 29"/>
                  <a:gd name="T1" fmla="*/ 18 h 25"/>
                  <a:gd name="T2" fmla="*/ 1 w 29"/>
                  <a:gd name="T3" fmla="*/ 18 h 25"/>
                  <a:gd name="T4" fmla="*/ 2 w 29"/>
                  <a:gd name="T5" fmla="*/ 13 h 25"/>
                  <a:gd name="T6" fmla="*/ 2 w 29"/>
                  <a:gd name="T7" fmla="*/ 12 h 25"/>
                  <a:gd name="T8" fmla="*/ 2 w 29"/>
                  <a:gd name="T9" fmla="*/ 11 h 25"/>
                  <a:gd name="T10" fmla="*/ 2 w 29"/>
                  <a:gd name="T11" fmla="*/ 10 h 25"/>
                  <a:gd name="T12" fmla="*/ 2 w 29"/>
                  <a:gd name="T13" fmla="*/ 9 h 25"/>
                  <a:gd name="T14" fmla="*/ 2 w 29"/>
                  <a:gd name="T15" fmla="*/ 8 h 25"/>
                  <a:gd name="T16" fmla="*/ 3 w 29"/>
                  <a:gd name="T17" fmla="*/ 7 h 25"/>
                  <a:gd name="T18" fmla="*/ 3 w 29"/>
                  <a:gd name="T19" fmla="*/ 6 h 25"/>
                  <a:gd name="T20" fmla="*/ 4 w 29"/>
                  <a:gd name="T21" fmla="*/ 5 h 25"/>
                  <a:gd name="T22" fmla="*/ 4 w 29"/>
                  <a:gd name="T23" fmla="*/ 4 h 25"/>
                  <a:gd name="T24" fmla="*/ 5 w 29"/>
                  <a:gd name="T25" fmla="*/ 3 h 25"/>
                  <a:gd name="T26" fmla="*/ 6 w 29"/>
                  <a:gd name="T27" fmla="*/ 2 h 25"/>
                  <a:gd name="T28" fmla="*/ 7 w 29"/>
                  <a:gd name="T29" fmla="*/ 1 h 25"/>
                  <a:gd name="T30" fmla="*/ 7 w 29"/>
                  <a:gd name="T31" fmla="*/ 1 h 25"/>
                  <a:gd name="T32" fmla="*/ 7 w 29"/>
                  <a:gd name="T33" fmla="*/ 1 h 25"/>
                  <a:gd name="T34" fmla="*/ 5 w 29"/>
                  <a:gd name="T35" fmla="*/ 0 h 25"/>
                  <a:gd name="T36" fmla="*/ 5 w 29"/>
                  <a:gd name="T37" fmla="*/ 0 h 25"/>
                  <a:gd name="T38" fmla="*/ 3 w 29"/>
                  <a:gd name="T39" fmla="*/ 0 h 25"/>
                  <a:gd name="T40" fmla="*/ 0 w 29"/>
                  <a:gd name="T41" fmla="*/ 16 h 25"/>
                  <a:gd name="T42" fmla="*/ 1 w 29"/>
                  <a:gd name="T43" fmla="*/ 16 h 25"/>
                  <a:gd name="T44" fmla="*/ 1 w 29"/>
                  <a:gd name="T45" fmla="*/ 17 h 25"/>
                  <a:gd name="T46" fmla="*/ 1 w 29"/>
                  <a:gd name="T47" fmla="*/ 17 h 25"/>
                  <a:gd name="T48" fmla="*/ 1 w 29"/>
                  <a:gd name="T49" fmla="*/ 17 h 25"/>
                  <a:gd name="T50" fmla="*/ 1 w 29"/>
                  <a:gd name="T51" fmla="*/ 18 h 25"/>
                  <a:gd name="T52" fmla="*/ 1 w 29"/>
                  <a:gd name="T53" fmla="*/ 18 h 25"/>
                  <a:gd name="T54" fmla="*/ 29 w 29"/>
                  <a:gd name="T55" fmla="*/ 4 h 25"/>
                  <a:gd name="T56" fmla="*/ 29 w 29"/>
                  <a:gd name="T57" fmla="*/ 4 h 25"/>
                  <a:gd name="T58" fmla="*/ 28 w 29"/>
                  <a:gd name="T59" fmla="*/ 4 h 25"/>
                  <a:gd name="T60" fmla="*/ 26 w 29"/>
                  <a:gd name="T61" fmla="*/ 3 h 25"/>
                  <a:gd name="T62" fmla="*/ 26 w 29"/>
                  <a:gd name="T63" fmla="*/ 3 h 25"/>
                  <a:gd name="T64" fmla="*/ 28 w 29"/>
                  <a:gd name="T65" fmla="*/ 7 h 25"/>
                  <a:gd name="T66" fmla="*/ 28 w 29"/>
                  <a:gd name="T67" fmla="*/ 7 h 25"/>
                  <a:gd name="T68" fmla="*/ 29 w 29"/>
                  <a:gd name="T69" fmla="*/ 4 h 25"/>
                  <a:gd name="T70" fmla="*/ 3 w 29"/>
                  <a:gd name="T71" fmla="*/ 25 h 25"/>
                  <a:gd name="T72" fmla="*/ 3 w 29"/>
                  <a:gd name="T73" fmla="*/ 25 h 25"/>
                  <a:gd name="T74" fmla="*/ 2 w 29"/>
                  <a:gd name="T75" fmla="*/ 23 h 25"/>
                  <a:gd name="T76" fmla="*/ 2 w 29"/>
                  <a:gd name="T77" fmla="*/ 23 h 25"/>
                  <a:gd name="T78" fmla="*/ 2 w 29"/>
                  <a:gd name="T79" fmla="*/ 24 h 25"/>
                  <a:gd name="T80" fmla="*/ 3 w 29"/>
                  <a:gd name="T8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25">
                    <a:moveTo>
                      <a:pt x="1" y="18"/>
                    </a:moveTo>
                    <a:lnTo>
                      <a:pt x="1" y="18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moveTo>
                      <a:pt x="29" y="4"/>
                    </a:moveTo>
                    <a:lnTo>
                      <a:pt x="29" y="4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9" y="4"/>
                    </a:lnTo>
                    <a:moveTo>
                      <a:pt x="3" y="25"/>
                    </a:moveTo>
                    <a:lnTo>
                      <a:pt x="3" y="25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3" name="Freeform 744">
                <a:extLst>
                  <a:ext uri="{FF2B5EF4-FFF2-40B4-BE49-F238E27FC236}">
                    <a16:creationId xmlns:a16="http://schemas.microsoft.com/office/drawing/2014/main" id="{783E23F2-EA30-4609-B1E5-820FE34B3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078"/>
                <a:ext cx="3" cy="6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1 w 1"/>
                  <a:gd name="T7" fmla="*/ 0 h 3"/>
                  <a:gd name="T8" fmla="*/ 1 w 1"/>
                  <a:gd name="T9" fmla="*/ 0 h 3"/>
                  <a:gd name="T10" fmla="*/ 1 w 1"/>
                  <a:gd name="T11" fmla="*/ 1 h 3"/>
                  <a:gd name="T12" fmla="*/ 0 w 1"/>
                  <a:gd name="T13" fmla="*/ 2 h 3"/>
                  <a:gd name="T14" fmla="*/ 0 w 1"/>
                  <a:gd name="T15" fmla="*/ 3 h 3"/>
                  <a:gd name="T16" fmla="*/ 1 w 1"/>
                  <a:gd name="T17" fmla="*/ 3 h 3"/>
                  <a:gd name="T18" fmla="*/ 1 w 1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4" name="Freeform 745">
                <a:extLst>
                  <a:ext uri="{FF2B5EF4-FFF2-40B4-BE49-F238E27FC236}">
                    <a16:creationId xmlns:a16="http://schemas.microsoft.com/office/drawing/2014/main" id="{62D9A098-3CC0-4D0D-8B9F-D5F99E42F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069"/>
                <a:ext cx="18" cy="20"/>
              </a:xfrm>
              <a:custGeom>
                <a:avLst/>
                <a:gdLst>
                  <a:gd name="T0" fmla="*/ 9 w 18"/>
                  <a:gd name="T1" fmla="*/ 9 h 20"/>
                  <a:gd name="T2" fmla="*/ 11 w 18"/>
                  <a:gd name="T3" fmla="*/ 4 h 20"/>
                  <a:gd name="T4" fmla="*/ 11 w 18"/>
                  <a:gd name="T5" fmla="*/ 0 h 20"/>
                  <a:gd name="T6" fmla="*/ 11 w 18"/>
                  <a:gd name="T7" fmla="*/ 0 h 20"/>
                  <a:gd name="T8" fmla="*/ 15 w 18"/>
                  <a:gd name="T9" fmla="*/ 2 h 20"/>
                  <a:gd name="T10" fmla="*/ 15 w 18"/>
                  <a:gd name="T11" fmla="*/ 2 h 20"/>
                  <a:gd name="T12" fmla="*/ 15 w 18"/>
                  <a:gd name="T13" fmla="*/ 4 h 20"/>
                  <a:gd name="T14" fmla="*/ 18 w 18"/>
                  <a:gd name="T15" fmla="*/ 4 h 20"/>
                  <a:gd name="T16" fmla="*/ 18 w 18"/>
                  <a:gd name="T17" fmla="*/ 4 h 20"/>
                  <a:gd name="T18" fmla="*/ 18 w 18"/>
                  <a:gd name="T19" fmla="*/ 4 h 20"/>
                  <a:gd name="T20" fmla="*/ 15 w 18"/>
                  <a:gd name="T21" fmla="*/ 4 h 20"/>
                  <a:gd name="T22" fmla="*/ 15 w 18"/>
                  <a:gd name="T23" fmla="*/ 4 h 20"/>
                  <a:gd name="T24" fmla="*/ 15 w 18"/>
                  <a:gd name="T25" fmla="*/ 4 h 20"/>
                  <a:gd name="T26" fmla="*/ 15 w 18"/>
                  <a:gd name="T27" fmla="*/ 4 h 20"/>
                  <a:gd name="T28" fmla="*/ 15 w 18"/>
                  <a:gd name="T29" fmla="*/ 6 h 20"/>
                  <a:gd name="T30" fmla="*/ 18 w 18"/>
                  <a:gd name="T31" fmla="*/ 6 h 20"/>
                  <a:gd name="T32" fmla="*/ 15 w 18"/>
                  <a:gd name="T33" fmla="*/ 9 h 20"/>
                  <a:gd name="T34" fmla="*/ 15 w 18"/>
                  <a:gd name="T35" fmla="*/ 9 h 20"/>
                  <a:gd name="T36" fmla="*/ 15 w 18"/>
                  <a:gd name="T37" fmla="*/ 11 h 20"/>
                  <a:gd name="T38" fmla="*/ 15 w 18"/>
                  <a:gd name="T39" fmla="*/ 11 h 20"/>
                  <a:gd name="T40" fmla="*/ 15 w 18"/>
                  <a:gd name="T41" fmla="*/ 13 h 20"/>
                  <a:gd name="T42" fmla="*/ 15 w 18"/>
                  <a:gd name="T43" fmla="*/ 13 h 20"/>
                  <a:gd name="T44" fmla="*/ 15 w 18"/>
                  <a:gd name="T45" fmla="*/ 18 h 20"/>
                  <a:gd name="T46" fmla="*/ 15 w 18"/>
                  <a:gd name="T47" fmla="*/ 20 h 20"/>
                  <a:gd name="T48" fmla="*/ 0 w 18"/>
                  <a:gd name="T49" fmla="*/ 18 h 20"/>
                  <a:gd name="T50" fmla="*/ 2 w 18"/>
                  <a:gd name="T51" fmla="*/ 9 h 20"/>
                  <a:gd name="T52" fmla="*/ 2 w 18"/>
                  <a:gd name="T53" fmla="*/ 9 h 20"/>
                  <a:gd name="T54" fmla="*/ 2 w 18"/>
                  <a:gd name="T55" fmla="*/ 6 h 20"/>
                  <a:gd name="T56" fmla="*/ 9 w 18"/>
                  <a:gd name="T5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20">
                    <a:moveTo>
                      <a:pt x="9" y="9"/>
                    </a:moveTo>
                    <a:lnTo>
                      <a:pt x="11" y="4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5" name="Freeform 746">
                <a:extLst>
                  <a:ext uri="{FF2B5EF4-FFF2-40B4-BE49-F238E27FC236}">
                    <a16:creationId xmlns:a16="http://schemas.microsoft.com/office/drawing/2014/main" id="{7FDF56AF-C899-40E7-865F-47510047D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181"/>
                <a:ext cx="21" cy="9"/>
              </a:xfrm>
              <a:custGeom>
                <a:avLst/>
                <a:gdLst>
                  <a:gd name="T0" fmla="*/ 21 w 21"/>
                  <a:gd name="T1" fmla="*/ 3 h 9"/>
                  <a:gd name="T2" fmla="*/ 21 w 21"/>
                  <a:gd name="T3" fmla="*/ 7 h 9"/>
                  <a:gd name="T4" fmla="*/ 18 w 21"/>
                  <a:gd name="T5" fmla="*/ 5 h 9"/>
                  <a:gd name="T6" fmla="*/ 18 w 21"/>
                  <a:gd name="T7" fmla="*/ 7 h 9"/>
                  <a:gd name="T8" fmla="*/ 18 w 21"/>
                  <a:gd name="T9" fmla="*/ 7 h 9"/>
                  <a:gd name="T10" fmla="*/ 18 w 21"/>
                  <a:gd name="T11" fmla="*/ 7 h 9"/>
                  <a:gd name="T12" fmla="*/ 18 w 21"/>
                  <a:gd name="T13" fmla="*/ 7 h 9"/>
                  <a:gd name="T14" fmla="*/ 18 w 21"/>
                  <a:gd name="T15" fmla="*/ 9 h 9"/>
                  <a:gd name="T16" fmla="*/ 18 w 21"/>
                  <a:gd name="T17" fmla="*/ 9 h 9"/>
                  <a:gd name="T18" fmla="*/ 16 w 21"/>
                  <a:gd name="T19" fmla="*/ 9 h 9"/>
                  <a:gd name="T20" fmla="*/ 16 w 21"/>
                  <a:gd name="T21" fmla="*/ 9 h 9"/>
                  <a:gd name="T22" fmla="*/ 16 w 21"/>
                  <a:gd name="T23" fmla="*/ 9 h 9"/>
                  <a:gd name="T24" fmla="*/ 12 w 21"/>
                  <a:gd name="T25" fmla="*/ 7 h 9"/>
                  <a:gd name="T26" fmla="*/ 9 w 21"/>
                  <a:gd name="T27" fmla="*/ 7 h 9"/>
                  <a:gd name="T28" fmla="*/ 7 w 21"/>
                  <a:gd name="T29" fmla="*/ 7 h 9"/>
                  <a:gd name="T30" fmla="*/ 7 w 21"/>
                  <a:gd name="T31" fmla="*/ 7 h 9"/>
                  <a:gd name="T32" fmla="*/ 7 w 21"/>
                  <a:gd name="T33" fmla="*/ 7 h 9"/>
                  <a:gd name="T34" fmla="*/ 7 w 21"/>
                  <a:gd name="T35" fmla="*/ 7 h 9"/>
                  <a:gd name="T36" fmla="*/ 3 w 21"/>
                  <a:gd name="T37" fmla="*/ 7 h 9"/>
                  <a:gd name="T38" fmla="*/ 3 w 21"/>
                  <a:gd name="T39" fmla="*/ 7 h 9"/>
                  <a:gd name="T40" fmla="*/ 3 w 21"/>
                  <a:gd name="T41" fmla="*/ 7 h 9"/>
                  <a:gd name="T42" fmla="*/ 0 w 21"/>
                  <a:gd name="T43" fmla="*/ 7 h 9"/>
                  <a:gd name="T44" fmla="*/ 0 w 21"/>
                  <a:gd name="T45" fmla="*/ 7 h 9"/>
                  <a:gd name="T46" fmla="*/ 0 w 21"/>
                  <a:gd name="T47" fmla="*/ 5 h 9"/>
                  <a:gd name="T48" fmla="*/ 0 w 21"/>
                  <a:gd name="T49" fmla="*/ 0 h 9"/>
                  <a:gd name="T50" fmla="*/ 0 w 21"/>
                  <a:gd name="T51" fmla="*/ 0 h 9"/>
                  <a:gd name="T52" fmla="*/ 3 w 21"/>
                  <a:gd name="T53" fmla="*/ 0 h 9"/>
                  <a:gd name="T54" fmla="*/ 3 w 21"/>
                  <a:gd name="T55" fmla="*/ 0 h 9"/>
                  <a:gd name="T56" fmla="*/ 5 w 21"/>
                  <a:gd name="T57" fmla="*/ 0 h 9"/>
                  <a:gd name="T58" fmla="*/ 21 w 21"/>
                  <a:gd name="T5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9">
                    <a:moveTo>
                      <a:pt x="21" y="3"/>
                    </a:moveTo>
                    <a:lnTo>
                      <a:pt x="21" y="7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6" name="Freeform 747">
                <a:extLst>
                  <a:ext uri="{FF2B5EF4-FFF2-40B4-BE49-F238E27FC236}">
                    <a16:creationId xmlns:a16="http://schemas.microsoft.com/office/drawing/2014/main" id="{D9A6CE5B-DAEC-43DA-8830-2A394D015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172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7 h 7"/>
                  <a:gd name="T4" fmla="*/ 0 w 2"/>
                  <a:gd name="T5" fmla="*/ 3 h 7"/>
                  <a:gd name="T6" fmla="*/ 0 w 2"/>
                  <a:gd name="T7" fmla="*/ 0 h 7"/>
                  <a:gd name="T8" fmla="*/ 0 w 2"/>
                  <a:gd name="T9" fmla="*/ 0 h 7"/>
                  <a:gd name="T10" fmla="*/ 2 w 2"/>
                  <a:gd name="T11" fmla="*/ 0 h 7"/>
                  <a:gd name="T12" fmla="*/ 2 w 2"/>
                  <a:gd name="T13" fmla="*/ 5 h 7"/>
                  <a:gd name="T14" fmla="*/ 2 w 2"/>
                  <a:gd name="T15" fmla="*/ 7 h 7"/>
                  <a:gd name="T16" fmla="*/ 0 w 2"/>
                  <a:gd name="T17" fmla="*/ 7 h 7"/>
                  <a:gd name="T18" fmla="*/ 0 w 2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7" name="Freeform 748">
                <a:extLst>
                  <a:ext uri="{FF2B5EF4-FFF2-40B4-BE49-F238E27FC236}">
                    <a16:creationId xmlns:a16="http://schemas.microsoft.com/office/drawing/2014/main" id="{68FA2843-5D04-485B-AFEB-FFD771E2D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1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2 w 4"/>
                  <a:gd name="T15" fmla="*/ 0 h 2"/>
                  <a:gd name="T16" fmla="*/ 4 w 4"/>
                  <a:gd name="T17" fmla="*/ 0 h 2"/>
                  <a:gd name="T18" fmla="*/ 4 w 4"/>
                  <a:gd name="T19" fmla="*/ 2 h 2"/>
                  <a:gd name="T20" fmla="*/ 4 w 4"/>
                  <a:gd name="T21" fmla="*/ 2 h 2"/>
                  <a:gd name="T22" fmla="*/ 4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8" name="Freeform 749">
                <a:extLst>
                  <a:ext uri="{FF2B5EF4-FFF2-40B4-BE49-F238E27FC236}">
                    <a16:creationId xmlns:a16="http://schemas.microsoft.com/office/drawing/2014/main" id="{7743F1E4-9151-40CF-B716-C870F0F82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161"/>
                <a:ext cx="9" cy="11"/>
              </a:xfrm>
              <a:custGeom>
                <a:avLst/>
                <a:gdLst>
                  <a:gd name="T0" fmla="*/ 9 w 9"/>
                  <a:gd name="T1" fmla="*/ 7 h 11"/>
                  <a:gd name="T2" fmla="*/ 9 w 9"/>
                  <a:gd name="T3" fmla="*/ 7 h 11"/>
                  <a:gd name="T4" fmla="*/ 9 w 9"/>
                  <a:gd name="T5" fmla="*/ 9 h 11"/>
                  <a:gd name="T6" fmla="*/ 9 w 9"/>
                  <a:gd name="T7" fmla="*/ 11 h 11"/>
                  <a:gd name="T8" fmla="*/ 9 w 9"/>
                  <a:gd name="T9" fmla="*/ 11 h 11"/>
                  <a:gd name="T10" fmla="*/ 9 w 9"/>
                  <a:gd name="T11" fmla="*/ 11 h 11"/>
                  <a:gd name="T12" fmla="*/ 6 w 9"/>
                  <a:gd name="T13" fmla="*/ 9 h 11"/>
                  <a:gd name="T14" fmla="*/ 6 w 9"/>
                  <a:gd name="T15" fmla="*/ 9 h 11"/>
                  <a:gd name="T16" fmla="*/ 6 w 9"/>
                  <a:gd name="T17" fmla="*/ 9 h 11"/>
                  <a:gd name="T18" fmla="*/ 6 w 9"/>
                  <a:gd name="T19" fmla="*/ 9 h 11"/>
                  <a:gd name="T20" fmla="*/ 6 w 9"/>
                  <a:gd name="T21" fmla="*/ 7 h 11"/>
                  <a:gd name="T22" fmla="*/ 4 w 9"/>
                  <a:gd name="T23" fmla="*/ 7 h 11"/>
                  <a:gd name="T24" fmla="*/ 2 w 9"/>
                  <a:gd name="T25" fmla="*/ 7 h 11"/>
                  <a:gd name="T26" fmla="*/ 2 w 9"/>
                  <a:gd name="T27" fmla="*/ 7 h 11"/>
                  <a:gd name="T28" fmla="*/ 2 w 9"/>
                  <a:gd name="T29" fmla="*/ 9 h 11"/>
                  <a:gd name="T30" fmla="*/ 2 w 9"/>
                  <a:gd name="T31" fmla="*/ 9 h 11"/>
                  <a:gd name="T32" fmla="*/ 0 w 9"/>
                  <a:gd name="T33" fmla="*/ 9 h 11"/>
                  <a:gd name="T34" fmla="*/ 2 w 9"/>
                  <a:gd name="T35" fmla="*/ 4 h 11"/>
                  <a:gd name="T36" fmla="*/ 2 w 9"/>
                  <a:gd name="T37" fmla="*/ 2 h 11"/>
                  <a:gd name="T38" fmla="*/ 2 w 9"/>
                  <a:gd name="T39" fmla="*/ 0 h 11"/>
                  <a:gd name="T40" fmla="*/ 2 w 9"/>
                  <a:gd name="T41" fmla="*/ 0 h 11"/>
                  <a:gd name="T42" fmla="*/ 2 w 9"/>
                  <a:gd name="T43" fmla="*/ 0 h 11"/>
                  <a:gd name="T44" fmla="*/ 4 w 9"/>
                  <a:gd name="T45" fmla="*/ 2 h 11"/>
                  <a:gd name="T46" fmla="*/ 4 w 9"/>
                  <a:gd name="T47" fmla="*/ 2 h 11"/>
                  <a:gd name="T48" fmla="*/ 4 w 9"/>
                  <a:gd name="T49" fmla="*/ 4 h 11"/>
                  <a:gd name="T50" fmla="*/ 6 w 9"/>
                  <a:gd name="T51" fmla="*/ 4 h 11"/>
                  <a:gd name="T52" fmla="*/ 6 w 9"/>
                  <a:gd name="T53" fmla="*/ 4 h 11"/>
                  <a:gd name="T54" fmla="*/ 6 w 9"/>
                  <a:gd name="T55" fmla="*/ 7 h 11"/>
                  <a:gd name="T56" fmla="*/ 9 w 9"/>
                  <a:gd name="T57" fmla="*/ 7 h 11"/>
                  <a:gd name="T58" fmla="*/ 9 w 9"/>
                  <a:gd name="T5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11">
                    <a:moveTo>
                      <a:pt x="9" y="7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9" name="Freeform 750">
                <a:extLst>
                  <a:ext uri="{FF2B5EF4-FFF2-40B4-BE49-F238E27FC236}">
                    <a16:creationId xmlns:a16="http://schemas.microsoft.com/office/drawing/2014/main" id="{F9024AED-B0BD-4EAF-82DC-610DB0974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154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2 h 7"/>
                  <a:gd name="T4" fmla="*/ 2 w 4"/>
                  <a:gd name="T5" fmla="*/ 2 h 7"/>
                  <a:gd name="T6" fmla="*/ 2 w 4"/>
                  <a:gd name="T7" fmla="*/ 2 h 7"/>
                  <a:gd name="T8" fmla="*/ 2 w 4"/>
                  <a:gd name="T9" fmla="*/ 5 h 7"/>
                  <a:gd name="T10" fmla="*/ 2 w 4"/>
                  <a:gd name="T11" fmla="*/ 7 h 7"/>
                  <a:gd name="T12" fmla="*/ 0 w 4"/>
                  <a:gd name="T13" fmla="*/ 7 h 7"/>
                  <a:gd name="T14" fmla="*/ 0 w 4"/>
                  <a:gd name="T15" fmla="*/ 5 h 7"/>
                  <a:gd name="T16" fmla="*/ 0 w 4"/>
                  <a:gd name="T17" fmla="*/ 2 h 7"/>
                  <a:gd name="T18" fmla="*/ 0 w 4"/>
                  <a:gd name="T19" fmla="*/ 0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0" name="Freeform 751">
                <a:extLst>
                  <a:ext uri="{FF2B5EF4-FFF2-40B4-BE49-F238E27FC236}">
                    <a16:creationId xmlns:a16="http://schemas.microsoft.com/office/drawing/2014/main" id="{7C0113B6-6508-4CFA-930D-B78B61E10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147"/>
                <a:ext cx="11" cy="7"/>
              </a:xfrm>
              <a:custGeom>
                <a:avLst/>
                <a:gdLst>
                  <a:gd name="T0" fmla="*/ 11 w 11"/>
                  <a:gd name="T1" fmla="*/ 3 h 7"/>
                  <a:gd name="T2" fmla="*/ 9 w 11"/>
                  <a:gd name="T3" fmla="*/ 5 h 7"/>
                  <a:gd name="T4" fmla="*/ 9 w 11"/>
                  <a:gd name="T5" fmla="*/ 5 h 7"/>
                  <a:gd name="T6" fmla="*/ 7 w 11"/>
                  <a:gd name="T7" fmla="*/ 5 h 7"/>
                  <a:gd name="T8" fmla="*/ 7 w 11"/>
                  <a:gd name="T9" fmla="*/ 5 h 7"/>
                  <a:gd name="T10" fmla="*/ 7 w 11"/>
                  <a:gd name="T11" fmla="*/ 5 h 7"/>
                  <a:gd name="T12" fmla="*/ 7 w 11"/>
                  <a:gd name="T13" fmla="*/ 5 h 7"/>
                  <a:gd name="T14" fmla="*/ 7 w 11"/>
                  <a:gd name="T15" fmla="*/ 5 h 7"/>
                  <a:gd name="T16" fmla="*/ 7 w 11"/>
                  <a:gd name="T17" fmla="*/ 5 h 7"/>
                  <a:gd name="T18" fmla="*/ 7 w 11"/>
                  <a:gd name="T19" fmla="*/ 5 h 7"/>
                  <a:gd name="T20" fmla="*/ 7 w 11"/>
                  <a:gd name="T21" fmla="*/ 7 h 7"/>
                  <a:gd name="T22" fmla="*/ 7 w 11"/>
                  <a:gd name="T23" fmla="*/ 7 h 7"/>
                  <a:gd name="T24" fmla="*/ 5 w 11"/>
                  <a:gd name="T25" fmla="*/ 7 h 7"/>
                  <a:gd name="T26" fmla="*/ 5 w 11"/>
                  <a:gd name="T27" fmla="*/ 7 h 7"/>
                  <a:gd name="T28" fmla="*/ 0 w 11"/>
                  <a:gd name="T29" fmla="*/ 7 h 7"/>
                  <a:gd name="T30" fmla="*/ 0 w 11"/>
                  <a:gd name="T31" fmla="*/ 5 h 7"/>
                  <a:gd name="T32" fmla="*/ 0 w 11"/>
                  <a:gd name="T33" fmla="*/ 5 h 7"/>
                  <a:gd name="T34" fmla="*/ 0 w 11"/>
                  <a:gd name="T35" fmla="*/ 3 h 7"/>
                  <a:gd name="T36" fmla="*/ 0 w 11"/>
                  <a:gd name="T37" fmla="*/ 3 h 7"/>
                  <a:gd name="T38" fmla="*/ 0 w 11"/>
                  <a:gd name="T39" fmla="*/ 0 h 7"/>
                  <a:gd name="T40" fmla="*/ 0 w 11"/>
                  <a:gd name="T41" fmla="*/ 0 h 7"/>
                  <a:gd name="T42" fmla="*/ 7 w 11"/>
                  <a:gd name="T43" fmla="*/ 0 h 7"/>
                  <a:gd name="T44" fmla="*/ 11 w 11"/>
                  <a:gd name="T45" fmla="*/ 3 h 7"/>
                  <a:gd name="T46" fmla="*/ 11 w 11"/>
                  <a:gd name="T4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7">
                    <a:moveTo>
                      <a:pt x="11" y="3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1" name="Freeform 752">
                <a:extLst>
                  <a:ext uri="{FF2B5EF4-FFF2-40B4-BE49-F238E27FC236}">
                    <a16:creationId xmlns:a16="http://schemas.microsoft.com/office/drawing/2014/main" id="{47C96AD4-AD98-477F-96F6-EF3217BE1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147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2 w 2"/>
                  <a:gd name="T5" fmla="*/ 3 h 7"/>
                  <a:gd name="T6" fmla="*/ 2 w 2"/>
                  <a:gd name="T7" fmla="*/ 3 h 7"/>
                  <a:gd name="T8" fmla="*/ 2 w 2"/>
                  <a:gd name="T9" fmla="*/ 5 h 7"/>
                  <a:gd name="T10" fmla="*/ 2 w 2"/>
                  <a:gd name="T11" fmla="*/ 5 h 7"/>
                  <a:gd name="T12" fmla="*/ 2 w 2"/>
                  <a:gd name="T13" fmla="*/ 7 h 7"/>
                  <a:gd name="T14" fmla="*/ 0 w 2"/>
                  <a:gd name="T15" fmla="*/ 7 h 7"/>
                  <a:gd name="T16" fmla="*/ 0 w 2"/>
                  <a:gd name="T17" fmla="*/ 5 h 7"/>
                  <a:gd name="T18" fmla="*/ 0 w 2"/>
                  <a:gd name="T19" fmla="*/ 3 h 7"/>
                  <a:gd name="T20" fmla="*/ 0 w 2"/>
                  <a:gd name="T21" fmla="*/ 3 h 7"/>
                  <a:gd name="T22" fmla="*/ 0 w 2"/>
                  <a:gd name="T23" fmla="*/ 0 h 7"/>
                  <a:gd name="T24" fmla="*/ 2 w 2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2" name="Freeform 753">
                <a:extLst>
                  <a:ext uri="{FF2B5EF4-FFF2-40B4-BE49-F238E27FC236}">
                    <a16:creationId xmlns:a16="http://schemas.microsoft.com/office/drawing/2014/main" id="{C9387AEC-A959-4390-9BDF-B4E08A024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118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0 w 4"/>
                  <a:gd name="T5" fmla="*/ 0 h 5"/>
                  <a:gd name="T6" fmla="*/ 0 w 4"/>
                  <a:gd name="T7" fmla="*/ 0 h 5"/>
                  <a:gd name="T8" fmla="*/ 2 w 4"/>
                  <a:gd name="T9" fmla="*/ 0 h 5"/>
                  <a:gd name="T10" fmla="*/ 2 w 4"/>
                  <a:gd name="T11" fmla="*/ 0 h 5"/>
                  <a:gd name="T12" fmla="*/ 4 w 4"/>
                  <a:gd name="T13" fmla="*/ 0 h 5"/>
                  <a:gd name="T14" fmla="*/ 2 w 4"/>
                  <a:gd name="T15" fmla="*/ 5 h 5"/>
                  <a:gd name="T16" fmla="*/ 2 w 4"/>
                  <a:gd name="T17" fmla="*/ 5 h 5"/>
                  <a:gd name="T18" fmla="*/ 2 w 4"/>
                  <a:gd name="T19" fmla="*/ 5 h 5"/>
                  <a:gd name="T20" fmla="*/ 0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3" name="Freeform 754">
                <a:extLst>
                  <a:ext uri="{FF2B5EF4-FFF2-40B4-BE49-F238E27FC236}">
                    <a16:creationId xmlns:a16="http://schemas.microsoft.com/office/drawing/2014/main" id="{CE2A431E-07A8-4992-A720-6055A1EAA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032"/>
                <a:ext cx="29" cy="41"/>
              </a:xfrm>
              <a:custGeom>
                <a:avLst/>
                <a:gdLst>
                  <a:gd name="T0" fmla="*/ 29 w 29"/>
                  <a:gd name="T1" fmla="*/ 5 h 41"/>
                  <a:gd name="T2" fmla="*/ 29 w 29"/>
                  <a:gd name="T3" fmla="*/ 7 h 41"/>
                  <a:gd name="T4" fmla="*/ 29 w 29"/>
                  <a:gd name="T5" fmla="*/ 9 h 41"/>
                  <a:gd name="T6" fmla="*/ 27 w 29"/>
                  <a:gd name="T7" fmla="*/ 12 h 41"/>
                  <a:gd name="T8" fmla="*/ 25 w 29"/>
                  <a:gd name="T9" fmla="*/ 28 h 41"/>
                  <a:gd name="T10" fmla="*/ 25 w 29"/>
                  <a:gd name="T11" fmla="*/ 39 h 41"/>
                  <a:gd name="T12" fmla="*/ 20 w 29"/>
                  <a:gd name="T13" fmla="*/ 39 h 41"/>
                  <a:gd name="T14" fmla="*/ 20 w 29"/>
                  <a:gd name="T15" fmla="*/ 41 h 41"/>
                  <a:gd name="T16" fmla="*/ 20 w 29"/>
                  <a:gd name="T17" fmla="*/ 39 h 41"/>
                  <a:gd name="T18" fmla="*/ 20 w 29"/>
                  <a:gd name="T19" fmla="*/ 39 h 41"/>
                  <a:gd name="T20" fmla="*/ 16 w 29"/>
                  <a:gd name="T21" fmla="*/ 37 h 41"/>
                  <a:gd name="T22" fmla="*/ 16 w 29"/>
                  <a:gd name="T23" fmla="*/ 37 h 41"/>
                  <a:gd name="T24" fmla="*/ 16 w 29"/>
                  <a:gd name="T25" fmla="*/ 41 h 41"/>
                  <a:gd name="T26" fmla="*/ 16 w 29"/>
                  <a:gd name="T27" fmla="*/ 41 h 41"/>
                  <a:gd name="T28" fmla="*/ 11 w 29"/>
                  <a:gd name="T29" fmla="*/ 41 h 41"/>
                  <a:gd name="T30" fmla="*/ 9 w 29"/>
                  <a:gd name="T31" fmla="*/ 41 h 41"/>
                  <a:gd name="T32" fmla="*/ 7 w 29"/>
                  <a:gd name="T33" fmla="*/ 39 h 41"/>
                  <a:gd name="T34" fmla="*/ 0 w 29"/>
                  <a:gd name="T35" fmla="*/ 39 h 41"/>
                  <a:gd name="T36" fmla="*/ 0 w 29"/>
                  <a:gd name="T37" fmla="*/ 37 h 41"/>
                  <a:gd name="T38" fmla="*/ 2 w 29"/>
                  <a:gd name="T39" fmla="*/ 28 h 41"/>
                  <a:gd name="T40" fmla="*/ 2 w 29"/>
                  <a:gd name="T41" fmla="*/ 25 h 41"/>
                  <a:gd name="T42" fmla="*/ 5 w 29"/>
                  <a:gd name="T43" fmla="*/ 12 h 41"/>
                  <a:gd name="T44" fmla="*/ 5 w 29"/>
                  <a:gd name="T45" fmla="*/ 7 h 41"/>
                  <a:gd name="T46" fmla="*/ 5 w 29"/>
                  <a:gd name="T47" fmla="*/ 3 h 41"/>
                  <a:gd name="T48" fmla="*/ 5 w 29"/>
                  <a:gd name="T49" fmla="*/ 0 h 41"/>
                  <a:gd name="T50" fmla="*/ 16 w 29"/>
                  <a:gd name="T51" fmla="*/ 3 h 41"/>
                  <a:gd name="T52" fmla="*/ 16 w 29"/>
                  <a:gd name="T53" fmla="*/ 3 h 41"/>
                  <a:gd name="T54" fmla="*/ 16 w 29"/>
                  <a:gd name="T55" fmla="*/ 3 h 41"/>
                  <a:gd name="T56" fmla="*/ 25 w 29"/>
                  <a:gd name="T57" fmla="*/ 5 h 41"/>
                  <a:gd name="T58" fmla="*/ 29 w 29"/>
                  <a:gd name="T59" fmla="*/ 5 h 41"/>
                  <a:gd name="T60" fmla="*/ 29 w 29"/>
                  <a:gd name="T61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41">
                    <a:moveTo>
                      <a:pt x="29" y="5"/>
                    </a:moveTo>
                    <a:lnTo>
                      <a:pt x="29" y="7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5" y="28"/>
                    </a:lnTo>
                    <a:lnTo>
                      <a:pt x="25" y="39"/>
                    </a:lnTo>
                    <a:lnTo>
                      <a:pt x="20" y="39"/>
                    </a:lnTo>
                    <a:lnTo>
                      <a:pt x="20" y="41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25" y="5"/>
                    </a:lnTo>
                    <a:lnTo>
                      <a:pt x="29" y="5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4" name="Freeform 755">
                <a:extLst>
                  <a:ext uri="{FF2B5EF4-FFF2-40B4-BE49-F238E27FC236}">
                    <a16:creationId xmlns:a16="http://schemas.microsoft.com/office/drawing/2014/main" id="{CB36EFA9-3175-44E5-B60C-D6669B42D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62"/>
                <a:ext cx="13" cy="11"/>
              </a:xfrm>
              <a:custGeom>
                <a:avLst/>
                <a:gdLst>
                  <a:gd name="T0" fmla="*/ 11 w 13"/>
                  <a:gd name="T1" fmla="*/ 9 h 11"/>
                  <a:gd name="T2" fmla="*/ 11 w 13"/>
                  <a:gd name="T3" fmla="*/ 11 h 11"/>
                  <a:gd name="T4" fmla="*/ 9 w 13"/>
                  <a:gd name="T5" fmla="*/ 11 h 11"/>
                  <a:gd name="T6" fmla="*/ 7 w 13"/>
                  <a:gd name="T7" fmla="*/ 11 h 11"/>
                  <a:gd name="T8" fmla="*/ 4 w 13"/>
                  <a:gd name="T9" fmla="*/ 9 h 11"/>
                  <a:gd name="T10" fmla="*/ 2 w 13"/>
                  <a:gd name="T11" fmla="*/ 9 h 11"/>
                  <a:gd name="T12" fmla="*/ 0 w 13"/>
                  <a:gd name="T13" fmla="*/ 9 h 11"/>
                  <a:gd name="T14" fmla="*/ 0 w 13"/>
                  <a:gd name="T15" fmla="*/ 7 h 11"/>
                  <a:gd name="T16" fmla="*/ 0 w 13"/>
                  <a:gd name="T17" fmla="*/ 4 h 11"/>
                  <a:gd name="T18" fmla="*/ 0 w 13"/>
                  <a:gd name="T19" fmla="*/ 0 h 11"/>
                  <a:gd name="T20" fmla="*/ 2 w 13"/>
                  <a:gd name="T21" fmla="*/ 2 h 11"/>
                  <a:gd name="T22" fmla="*/ 7 w 13"/>
                  <a:gd name="T23" fmla="*/ 2 h 11"/>
                  <a:gd name="T24" fmla="*/ 9 w 13"/>
                  <a:gd name="T25" fmla="*/ 2 h 11"/>
                  <a:gd name="T26" fmla="*/ 11 w 13"/>
                  <a:gd name="T27" fmla="*/ 2 h 11"/>
                  <a:gd name="T28" fmla="*/ 13 w 13"/>
                  <a:gd name="T29" fmla="*/ 2 h 11"/>
                  <a:gd name="T30" fmla="*/ 13 w 13"/>
                  <a:gd name="T31" fmla="*/ 4 h 11"/>
                  <a:gd name="T32" fmla="*/ 13 w 13"/>
                  <a:gd name="T33" fmla="*/ 7 h 11"/>
                  <a:gd name="T34" fmla="*/ 11 w 13"/>
                  <a:gd name="T3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1">
                    <a:moveTo>
                      <a:pt x="11" y="9"/>
                    </a:move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5" name="Freeform 756">
                <a:extLst>
                  <a:ext uri="{FF2B5EF4-FFF2-40B4-BE49-F238E27FC236}">
                    <a16:creationId xmlns:a16="http://schemas.microsoft.com/office/drawing/2014/main" id="{60EE8141-A507-41D7-A7B8-7A94D9944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53"/>
                <a:ext cx="13" cy="11"/>
              </a:xfrm>
              <a:custGeom>
                <a:avLst/>
                <a:gdLst>
                  <a:gd name="T0" fmla="*/ 13 w 13"/>
                  <a:gd name="T1" fmla="*/ 9 h 11"/>
                  <a:gd name="T2" fmla="*/ 13 w 13"/>
                  <a:gd name="T3" fmla="*/ 11 h 11"/>
                  <a:gd name="T4" fmla="*/ 11 w 13"/>
                  <a:gd name="T5" fmla="*/ 11 h 11"/>
                  <a:gd name="T6" fmla="*/ 9 w 13"/>
                  <a:gd name="T7" fmla="*/ 9 h 11"/>
                  <a:gd name="T8" fmla="*/ 9 w 13"/>
                  <a:gd name="T9" fmla="*/ 9 h 11"/>
                  <a:gd name="T10" fmla="*/ 7 w 13"/>
                  <a:gd name="T11" fmla="*/ 9 h 11"/>
                  <a:gd name="T12" fmla="*/ 7 w 13"/>
                  <a:gd name="T13" fmla="*/ 9 h 11"/>
                  <a:gd name="T14" fmla="*/ 7 w 13"/>
                  <a:gd name="T15" fmla="*/ 9 h 11"/>
                  <a:gd name="T16" fmla="*/ 4 w 13"/>
                  <a:gd name="T17" fmla="*/ 9 h 11"/>
                  <a:gd name="T18" fmla="*/ 0 w 13"/>
                  <a:gd name="T19" fmla="*/ 9 h 11"/>
                  <a:gd name="T20" fmla="*/ 0 w 13"/>
                  <a:gd name="T21" fmla="*/ 9 h 11"/>
                  <a:gd name="T22" fmla="*/ 0 w 13"/>
                  <a:gd name="T23" fmla="*/ 7 h 11"/>
                  <a:gd name="T24" fmla="*/ 0 w 13"/>
                  <a:gd name="T25" fmla="*/ 4 h 11"/>
                  <a:gd name="T26" fmla="*/ 0 w 13"/>
                  <a:gd name="T27" fmla="*/ 0 h 11"/>
                  <a:gd name="T28" fmla="*/ 0 w 13"/>
                  <a:gd name="T29" fmla="*/ 0 h 11"/>
                  <a:gd name="T30" fmla="*/ 4 w 13"/>
                  <a:gd name="T31" fmla="*/ 0 h 11"/>
                  <a:gd name="T32" fmla="*/ 7 w 13"/>
                  <a:gd name="T33" fmla="*/ 2 h 11"/>
                  <a:gd name="T34" fmla="*/ 7 w 13"/>
                  <a:gd name="T35" fmla="*/ 2 h 11"/>
                  <a:gd name="T36" fmla="*/ 11 w 13"/>
                  <a:gd name="T37" fmla="*/ 2 h 11"/>
                  <a:gd name="T38" fmla="*/ 11 w 13"/>
                  <a:gd name="T39" fmla="*/ 2 h 11"/>
                  <a:gd name="T40" fmla="*/ 13 w 13"/>
                  <a:gd name="T41" fmla="*/ 4 h 11"/>
                  <a:gd name="T42" fmla="*/ 13 w 13"/>
                  <a:gd name="T43" fmla="*/ 7 h 11"/>
                  <a:gd name="T44" fmla="*/ 13 w 13"/>
                  <a:gd name="T45" fmla="*/ 9 h 11"/>
                  <a:gd name="T46" fmla="*/ 13 w 13"/>
                  <a:gd name="T4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1">
                    <a:moveTo>
                      <a:pt x="13" y="9"/>
                    </a:moveTo>
                    <a:lnTo>
                      <a:pt x="13" y="11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6" name="Freeform 757">
                <a:extLst>
                  <a:ext uri="{FF2B5EF4-FFF2-40B4-BE49-F238E27FC236}">
                    <a16:creationId xmlns:a16="http://schemas.microsoft.com/office/drawing/2014/main" id="{E0E113F3-3E5A-4C07-A4F4-DC0DB8703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066"/>
                <a:ext cx="19" cy="9"/>
              </a:xfrm>
              <a:custGeom>
                <a:avLst/>
                <a:gdLst>
                  <a:gd name="T0" fmla="*/ 19 w 19"/>
                  <a:gd name="T1" fmla="*/ 7 h 9"/>
                  <a:gd name="T2" fmla="*/ 19 w 19"/>
                  <a:gd name="T3" fmla="*/ 9 h 9"/>
                  <a:gd name="T4" fmla="*/ 14 w 19"/>
                  <a:gd name="T5" fmla="*/ 9 h 9"/>
                  <a:gd name="T6" fmla="*/ 12 w 19"/>
                  <a:gd name="T7" fmla="*/ 9 h 9"/>
                  <a:gd name="T8" fmla="*/ 9 w 19"/>
                  <a:gd name="T9" fmla="*/ 9 h 9"/>
                  <a:gd name="T10" fmla="*/ 7 w 19"/>
                  <a:gd name="T11" fmla="*/ 9 h 9"/>
                  <a:gd name="T12" fmla="*/ 5 w 19"/>
                  <a:gd name="T13" fmla="*/ 7 h 9"/>
                  <a:gd name="T14" fmla="*/ 3 w 19"/>
                  <a:gd name="T15" fmla="*/ 7 h 9"/>
                  <a:gd name="T16" fmla="*/ 0 w 19"/>
                  <a:gd name="T17" fmla="*/ 7 h 9"/>
                  <a:gd name="T18" fmla="*/ 0 w 19"/>
                  <a:gd name="T19" fmla="*/ 7 h 9"/>
                  <a:gd name="T20" fmla="*/ 0 w 19"/>
                  <a:gd name="T21" fmla="*/ 7 h 9"/>
                  <a:gd name="T22" fmla="*/ 0 w 19"/>
                  <a:gd name="T23" fmla="*/ 5 h 9"/>
                  <a:gd name="T24" fmla="*/ 0 w 19"/>
                  <a:gd name="T25" fmla="*/ 3 h 9"/>
                  <a:gd name="T26" fmla="*/ 3 w 19"/>
                  <a:gd name="T27" fmla="*/ 0 h 9"/>
                  <a:gd name="T28" fmla="*/ 5 w 19"/>
                  <a:gd name="T29" fmla="*/ 0 h 9"/>
                  <a:gd name="T30" fmla="*/ 5 w 19"/>
                  <a:gd name="T31" fmla="*/ 0 h 9"/>
                  <a:gd name="T32" fmla="*/ 7 w 19"/>
                  <a:gd name="T33" fmla="*/ 0 h 9"/>
                  <a:gd name="T34" fmla="*/ 9 w 19"/>
                  <a:gd name="T35" fmla="*/ 0 h 9"/>
                  <a:gd name="T36" fmla="*/ 9 w 19"/>
                  <a:gd name="T37" fmla="*/ 0 h 9"/>
                  <a:gd name="T38" fmla="*/ 9 w 19"/>
                  <a:gd name="T39" fmla="*/ 0 h 9"/>
                  <a:gd name="T40" fmla="*/ 12 w 19"/>
                  <a:gd name="T41" fmla="*/ 0 h 9"/>
                  <a:gd name="T42" fmla="*/ 14 w 19"/>
                  <a:gd name="T43" fmla="*/ 0 h 9"/>
                  <a:gd name="T44" fmla="*/ 16 w 19"/>
                  <a:gd name="T45" fmla="*/ 3 h 9"/>
                  <a:gd name="T46" fmla="*/ 19 w 19"/>
                  <a:gd name="T47" fmla="*/ 3 h 9"/>
                  <a:gd name="T48" fmla="*/ 19 w 19"/>
                  <a:gd name="T4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9">
                    <a:moveTo>
                      <a:pt x="19" y="7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7" name="Freeform 758">
                <a:extLst>
                  <a:ext uri="{FF2B5EF4-FFF2-40B4-BE49-F238E27FC236}">
                    <a16:creationId xmlns:a16="http://schemas.microsoft.com/office/drawing/2014/main" id="{A81B8048-A4B2-4ABA-82AC-9BF12523E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073"/>
                <a:ext cx="6" cy="7"/>
              </a:xfrm>
              <a:custGeom>
                <a:avLst/>
                <a:gdLst>
                  <a:gd name="T0" fmla="*/ 2 w 6"/>
                  <a:gd name="T1" fmla="*/ 7 h 7"/>
                  <a:gd name="T2" fmla="*/ 2 w 6"/>
                  <a:gd name="T3" fmla="*/ 7 h 7"/>
                  <a:gd name="T4" fmla="*/ 2 w 6"/>
                  <a:gd name="T5" fmla="*/ 5 h 7"/>
                  <a:gd name="T6" fmla="*/ 0 w 6"/>
                  <a:gd name="T7" fmla="*/ 5 h 7"/>
                  <a:gd name="T8" fmla="*/ 2 w 6"/>
                  <a:gd name="T9" fmla="*/ 0 h 7"/>
                  <a:gd name="T10" fmla="*/ 2 w 6"/>
                  <a:gd name="T11" fmla="*/ 0 h 7"/>
                  <a:gd name="T12" fmla="*/ 4 w 6"/>
                  <a:gd name="T13" fmla="*/ 2 h 7"/>
                  <a:gd name="T14" fmla="*/ 4 w 6"/>
                  <a:gd name="T15" fmla="*/ 2 h 7"/>
                  <a:gd name="T16" fmla="*/ 6 w 6"/>
                  <a:gd name="T17" fmla="*/ 5 h 7"/>
                  <a:gd name="T18" fmla="*/ 6 w 6"/>
                  <a:gd name="T19" fmla="*/ 5 h 7"/>
                  <a:gd name="T20" fmla="*/ 6 w 6"/>
                  <a:gd name="T21" fmla="*/ 5 h 7"/>
                  <a:gd name="T22" fmla="*/ 6 w 6"/>
                  <a:gd name="T23" fmla="*/ 7 h 7"/>
                  <a:gd name="T24" fmla="*/ 6 w 6"/>
                  <a:gd name="T25" fmla="*/ 7 h 7"/>
                  <a:gd name="T26" fmla="*/ 6 w 6"/>
                  <a:gd name="T27" fmla="*/ 7 h 7"/>
                  <a:gd name="T28" fmla="*/ 6 w 6"/>
                  <a:gd name="T29" fmla="*/ 7 h 7"/>
                  <a:gd name="T30" fmla="*/ 6 w 6"/>
                  <a:gd name="T31" fmla="*/ 7 h 7"/>
                  <a:gd name="T32" fmla="*/ 2 w 6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7">
                    <a:moveTo>
                      <a:pt x="2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8" name="Freeform 759">
                <a:extLst>
                  <a:ext uri="{FF2B5EF4-FFF2-40B4-BE49-F238E27FC236}">
                    <a16:creationId xmlns:a16="http://schemas.microsoft.com/office/drawing/2014/main" id="{8674B94F-1357-44B4-BED0-5A7CF4C32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3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7 w 7"/>
                  <a:gd name="T3" fmla="*/ 2 h 9"/>
                  <a:gd name="T4" fmla="*/ 7 w 7"/>
                  <a:gd name="T5" fmla="*/ 2 h 9"/>
                  <a:gd name="T6" fmla="*/ 7 w 7"/>
                  <a:gd name="T7" fmla="*/ 7 h 9"/>
                  <a:gd name="T8" fmla="*/ 7 w 7"/>
                  <a:gd name="T9" fmla="*/ 7 h 9"/>
                  <a:gd name="T10" fmla="*/ 4 w 7"/>
                  <a:gd name="T11" fmla="*/ 7 h 9"/>
                  <a:gd name="T12" fmla="*/ 2 w 7"/>
                  <a:gd name="T13" fmla="*/ 9 h 9"/>
                  <a:gd name="T14" fmla="*/ 0 w 7"/>
                  <a:gd name="T15" fmla="*/ 9 h 9"/>
                  <a:gd name="T16" fmla="*/ 0 w 7"/>
                  <a:gd name="T17" fmla="*/ 9 h 9"/>
                  <a:gd name="T18" fmla="*/ 0 w 7"/>
                  <a:gd name="T19" fmla="*/ 7 h 9"/>
                  <a:gd name="T20" fmla="*/ 0 w 7"/>
                  <a:gd name="T21" fmla="*/ 2 h 9"/>
                  <a:gd name="T22" fmla="*/ 0 w 7"/>
                  <a:gd name="T23" fmla="*/ 2 h 9"/>
                  <a:gd name="T24" fmla="*/ 0 w 7"/>
                  <a:gd name="T25" fmla="*/ 0 h 9"/>
                  <a:gd name="T26" fmla="*/ 0 w 7"/>
                  <a:gd name="T27" fmla="*/ 0 h 9"/>
                  <a:gd name="T28" fmla="*/ 7 w 7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9" name="Freeform 760">
                <a:extLst>
                  <a:ext uri="{FF2B5EF4-FFF2-40B4-BE49-F238E27FC236}">
                    <a16:creationId xmlns:a16="http://schemas.microsoft.com/office/drawing/2014/main" id="{7D497B1A-5223-449D-9A89-D9C5D044A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030"/>
                <a:ext cx="12" cy="9"/>
              </a:xfrm>
              <a:custGeom>
                <a:avLst/>
                <a:gdLst>
                  <a:gd name="T0" fmla="*/ 12 w 12"/>
                  <a:gd name="T1" fmla="*/ 2 h 9"/>
                  <a:gd name="T2" fmla="*/ 12 w 12"/>
                  <a:gd name="T3" fmla="*/ 5 h 9"/>
                  <a:gd name="T4" fmla="*/ 9 w 12"/>
                  <a:gd name="T5" fmla="*/ 5 h 9"/>
                  <a:gd name="T6" fmla="*/ 7 w 12"/>
                  <a:gd name="T7" fmla="*/ 5 h 9"/>
                  <a:gd name="T8" fmla="*/ 5 w 12"/>
                  <a:gd name="T9" fmla="*/ 2 h 9"/>
                  <a:gd name="T10" fmla="*/ 5 w 12"/>
                  <a:gd name="T11" fmla="*/ 5 h 9"/>
                  <a:gd name="T12" fmla="*/ 5 w 12"/>
                  <a:gd name="T13" fmla="*/ 5 h 9"/>
                  <a:gd name="T14" fmla="*/ 5 w 12"/>
                  <a:gd name="T15" fmla="*/ 5 h 9"/>
                  <a:gd name="T16" fmla="*/ 5 w 12"/>
                  <a:gd name="T17" fmla="*/ 7 h 9"/>
                  <a:gd name="T18" fmla="*/ 3 w 12"/>
                  <a:gd name="T19" fmla="*/ 9 h 9"/>
                  <a:gd name="T20" fmla="*/ 3 w 12"/>
                  <a:gd name="T21" fmla="*/ 9 h 9"/>
                  <a:gd name="T22" fmla="*/ 0 w 12"/>
                  <a:gd name="T23" fmla="*/ 9 h 9"/>
                  <a:gd name="T24" fmla="*/ 0 w 12"/>
                  <a:gd name="T25" fmla="*/ 7 h 9"/>
                  <a:gd name="T26" fmla="*/ 3 w 12"/>
                  <a:gd name="T27" fmla="*/ 5 h 9"/>
                  <a:gd name="T28" fmla="*/ 3 w 12"/>
                  <a:gd name="T29" fmla="*/ 2 h 9"/>
                  <a:gd name="T30" fmla="*/ 3 w 12"/>
                  <a:gd name="T31" fmla="*/ 0 h 9"/>
                  <a:gd name="T32" fmla="*/ 5 w 12"/>
                  <a:gd name="T33" fmla="*/ 2 h 9"/>
                  <a:gd name="T34" fmla="*/ 7 w 12"/>
                  <a:gd name="T35" fmla="*/ 2 h 9"/>
                  <a:gd name="T36" fmla="*/ 7 w 12"/>
                  <a:gd name="T37" fmla="*/ 2 h 9"/>
                  <a:gd name="T38" fmla="*/ 9 w 12"/>
                  <a:gd name="T39" fmla="*/ 2 h 9"/>
                  <a:gd name="T40" fmla="*/ 12 w 12"/>
                  <a:gd name="T4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12" y="2"/>
                    </a:move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0" name="Freeform 761">
                <a:extLst>
                  <a:ext uri="{FF2B5EF4-FFF2-40B4-BE49-F238E27FC236}">
                    <a16:creationId xmlns:a16="http://schemas.microsoft.com/office/drawing/2014/main" id="{3BE13BAD-C4C2-4347-AEF7-575CA59C1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2041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3 h 5"/>
                  <a:gd name="T6" fmla="*/ 0 w 5"/>
                  <a:gd name="T7" fmla="*/ 3 h 5"/>
                  <a:gd name="T8" fmla="*/ 0 w 5"/>
                  <a:gd name="T9" fmla="*/ 0 h 5"/>
                  <a:gd name="T10" fmla="*/ 2 w 5"/>
                  <a:gd name="T11" fmla="*/ 0 h 5"/>
                  <a:gd name="T12" fmla="*/ 5 w 5"/>
                  <a:gd name="T13" fmla="*/ 0 h 5"/>
                  <a:gd name="T14" fmla="*/ 5 w 5"/>
                  <a:gd name="T15" fmla="*/ 0 h 5"/>
                  <a:gd name="T16" fmla="*/ 5 w 5"/>
                  <a:gd name="T17" fmla="*/ 0 h 5"/>
                  <a:gd name="T18" fmla="*/ 5 w 5"/>
                  <a:gd name="T19" fmla="*/ 3 h 5"/>
                  <a:gd name="T20" fmla="*/ 5 w 5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1" name="Freeform 762">
                <a:extLst>
                  <a:ext uri="{FF2B5EF4-FFF2-40B4-BE49-F238E27FC236}">
                    <a16:creationId xmlns:a16="http://schemas.microsoft.com/office/drawing/2014/main" id="{B6893A42-6DE8-4690-9B44-445B52071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41"/>
                <a:ext cx="45" cy="12"/>
              </a:xfrm>
              <a:custGeom>
                <a:avLst/>
                <a:gdLst>
                  <a:gd name="T0" fmla="*/ 32 w 45"/>
                  <a:gd name="T1" fmla="*/ 3 h 12"/>
                  <a:gd name="T2" fmla="*/ 32 w 45"/>
                  <a:gd name="T3" fmla="*/ 3 h 12"/>
                  <a:gd name="T4" fmla="*/ 34 w 45"/>
                  <a:gd name="T5" fmla="*/ 5 h 12"/>
                  <a:gd name="T6" fmla="*/ 34 w 45"/>
                  <a:gd name="T7" fmla="*/ 5 h 12"/>
                  <a:gd name="T8" fmla="*/ 36 w 45"/>
                  <a:gd name="T9" fmla="*/ 5 h 12"/>
                  <a:gd name="T10" fmla="*/ 38 w 45"/>
                  <a:gd name="T11" fmla="*/ 5 h 12"/>
                  <a:gd name="T12" fmla="*/ 38 w 45"/>
                  <a:gd name="T13" fmla="*/ 5 h 12"/>
                  <a:gd name="T14" fmla="*/ 38 w 45"/>
                  <a:gd name="T15" fmla="*/ 5 h 12"/>
                  <a:gd name="T16" fmla="*/ 41 w 45"/>
                  <a:gd name="T17" fmla="*/ 5 h 12"/>
                  <a:gd name="T18" fmla="*/ 41 w 45"/>
                  <a:gd name="T19" fmla="*/ 5 h 12"/>
                  <a:gd name="T20" fmla="*/ 41 w 45"/>
                  <a:gd name="T21" fmla="*/ 5 h 12"/>
                  <a:gd name="T22" fmla="*/ 43 w 45"/>
                  <a:gd name="T23" fmla="*/ 5 h 12"/>
                  <a:gd name="T24" fmla="*/ 43 w 45"/>
                  <a:gd name="T25" fmla="*/ 5 h 12"/>
                  <a:gd name="T26" fmla="*/ 45 w 45"/>
                  <a:gd name="T27" fmla="*/ 7 h 12"/>
                  <a:gd name="T28" fmla="*/ 45 w 45"/>
                  <a:gd name="T29" fmla="*/ 7 h 12"/>
                  <a:gd name="T30" fmla="*/ 45 w 45"/>
                  <a:gd name="T31" fmla="*/ 9 h 12"/>
                  <a:gd name="T32" fmla="*/ 45 w 45"/>
                  <a:gd name="T33" fmla="*/ 9 h 12"/>
                  <a:gd name="T34" fmla="*/ 43 w 45"/>
                  <a:gd name="T35" fmla="*/ 9 h 12"/>
                  <a:gd name="T36" fmla="*/ 43 w 45"/>
                  <a:gd name="T37" fmla="*/ 9 h 12"/>
                  <a:gd name="T38" fmla="*/ 41 w 45"/>
                  <a:gd name="T39" fmla="*/ 9 h 12"/>
                  <a:gd name="T40" fmla="*/ 41 w 45"/>
                  <a:gd name="T41" fmla="*/ 9 h 12"/>
                  <a:gd name="T42" fmla="*/ 41 w 45"/>
                  <a:gd name="T43" fmla="*/ 7 h 12"/>
                  <a:gd name="T44" fmla="*/ 38 w 45"/>
                  <a:gd name="T45" fmla="*/ 7 h 12"/>
                  <a:gd name="T46" fmla="*/ 36 w 45"/>
                  <a:gd name="T47" fmla="*/ 7 h 12"/>
                  <a:gd name="T48" fmla="*/ 36 w 45"/>
                  <a:gd name="T49" fmla="*/ 7 h 12"/>
                  <a:gd name="T50" fmla="*/ 36 w 45"/>
                  <a:gd name="T51" fmla="*/ 7 h 12"/>
                  <a:gd name="T52" fmla="*/ 32 w 45"/>
                  <a:gd name="T53" fmla="*/ 7 h 12"/>
                  <a:gd name="T54" fmla="*/ 32 w 45"/>
                  <a:gd name="T55" fmla="*/ 7 h 12"/>
                  <a:gd name="T56" fmla="*/ 32 w 45"/>
                  <a:gd name="T57" fmla="*/ 7 h 12"/>
                  <a:gd name="T58" fmla="*/ 27 w 45"/>
                  <a:gd name="T59" fmla="*/ 7 h 12"/>
                  <a:gd name="T60" fmla="*/ 25 w 45"/>
                  <a:gd name="T61" fmla="*/ 5 h 12"/>
                  <a:gd name="T62" fmla="*/ 25 w 45"/>
                  <a:gd name="T63" fmla="*/ 5 h 12"/>
                  <a:gd name="T64" fmla="*/ 22 w 45"/>
                  <a:gd name="T65" fmla="*/ 5 h 12"/>
                  <a:gd name="T66" fmla="*/ 22 w 45"/>
                  <a:gd name="T67" fmla="*/ 5 h 12"/>
                  <a:gd name="T68" fmla="*/ 20 w 45"/>
                  <a:gd name="T69" fmla="*/ 5 h 12"/>
                  <a:gd name="T70" fmla="*/ 11 w 45"/>
                  <a:gd name="T71" fmla="*/ 3 h 12"/>
                  <a:gd name="T72" fmla="*/ 9 w 45"/>
                  <a:gd name="T73" fmla="*/ 12 h 12"/>
                  <a:gd name="T74" fmla="*/ 7 w 45"/>
                  <a:gd name="T75" fmla="*/ 12 h 12"/>
                  <a:gd name="T76" fmla="*/ 0 w 45"/>
                  <a:gd name="T77" fmla="*/ 7 h 12"/>
                  <a:gd name="T78" fmla="*/ 0 w 45"/>
                  <a:gd name="T79" fmla="*/ 5 h 12"/>
                  <a:gd name="T80" fmla="*/ 7 w 45"/>
                  <a:gd name="T81" fmla="*/ 3 h 12"/>
                  <a:gd name="T82" fmla="*/ 20 w 45"/>
                  <a:gd name="T83" fmla="*/ 0 h 12"/>
                  <a:gd name="T84" fmla="*/ 20 w 45"/>
                  <a:gd name="T85" fmla="*/ 0 h 12"/>
                  <a:gd name="T86" fmla="*/ 20 w 45"/>
                  <a:gd name="T87" fmla="*/ 0 h 12"/>
                  <a:gd name="T88" fmla="*/ 22 w 45"/>
                  <a:gd name="T89" fmla="*/ 3 h 12"/>
                  <a:gd name="T90" fmla="*/ 25 w 45"/>
                  <a:gd name="T91" fmla="*/ 3 h 12"/>
                  <a:gd name="T92" fmla="*/ 27 w 45"/>
                  <a:gd name="T93" fmla="*/ 3 h 12"/>
                  <a:gd name="T94" fmla="*/ 27 w 45"/>
                  <a:gd name="T95" fmla="*/ 3 h 12"/>
                  <a:gd name="T96" fmla="*/ 29 w 45"/>
                  <a:gd name="T97" fmla="*/ 3 h 12"/>
                  <a:gd name="T98" fmla="*/ 29 w 45"/>
                  <a:gd name="T99" fmla="*/ 3 h 12"/>
                  <a:gd name="T100" fmla="*/ 29 w 45"/>
                  <a:gd name="T101" fmla="*/ 3 h 12"/>
                  <a:gd name="T102" fmla="*/ 32 w 45"/>
                  <a:gd name="T10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" h="12">
                    <a:moveTo>
                      <a:pt x="32" y="3"/>
                    </a:moveTo>
                    <a:lnTo>
                      <a:pt x="32" y="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1" y="3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2" name="Freeform 763">
                <a:extLst>
                  <a:ext uri="{FF2B5EF4-FFF2-40B4-BE49-F238E27FC236}">
                    <a16:creationId xmlns:a16="http://schemas.microsoft.com/office/drawing/2014/main" id="{D4A64B56-6BB1-4A51-A6BD-359235AEE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2046"/>
                <a:ext cx="34" cy="11"/>
              </a:xfrm>
              <a:custGeom>
                <a:avLst/>
                <a:gdLst>
                  <a:gd name="T0" fmla="*/ 34 w 34"/>
                  <a:gd name="T1" fmla="*/ 9 h 11"/>
                  <a:gd name="T2" fmla="*/ 32 w 34"/>
                  <a:gd name="T3" fmla="*/ 11 h 11"/>
                  <a:gd name="T4" fmla="*/ 30 w 34"/>
                  <a:gd name="T5" fmla="*/ 11 h 11"/>
                  <a:gd name="T6" fmla="*/ 27 w 34"/>
                  <a:gd name="T7" fmla="*/ 11 h 11"/>
                  <a:gd name="T8" fmla="*/ 25 w 34"/>
                  <a:gd name="T9" fmla="*/ 11 h 11"/>
                  <a:gd name="T10" fmla="*/ 23 w 34"/>
                  <a:gd name="T11" fmla="*/ 11 h 11"/>
                  <a:gd name="T12" fmla="*/ 21 w 34"/>
                  <a:gd name="T13" fmla="*/ 9 h 11"/>
                  <a:gd name="T14" fmla="*/ 18 w 34"/>
                  <a:gd name="T15" fmla="*/ 9 h 11"/>
                  <a:gd name="T16" fmla="*/ 16 w 34"/>
                  <a:gd name="T17" fmla="*/ 9 h 11"/>
                  <a:gd name="T18" fmla="*/ 16 w 34"/>
                  <a:gd name="T19" fmla="*/ 9 h 11"/>
                  <a:gd name="T20" fmla="*/ 11 w 34"/>
                  <a:gd name="T21" fmla="*/ 9 h 11"/>
                  <a:gd name="T22" fmla="*/ 11 w 34"/>
                  <a:gd name="T23" fmla="*/ 9 h 11"/>
                  <a:gd name="T24" fmla="*/ 9 w 34"/>
                  <a:gd name="T25" fmla="*/ 9 h 11"/>
                  <a:gd name="T26" fmla="*/ 7 w 34"/>
                  <a:gd name="T27" fmla="*/ 7 h 11"/>
                  <a:gd name="T28" fmla="*/ 7 w 34"/>
                  <a:gd name="T29" fmla="*/ 7 h 11"/>
                  <a:gd name="T30" fmla="*/ 5 w 34"/>
                  <a:gd name="T31" fmla="*/ 7 h 11"/>
                  <a:gd name="T32" fmla="*/ 5 w 34"/>
                  <a:gd name="T33" fmla="*/ 7 h 11"/>
                  <a:gd name="T34" fmla="*/ 2 w 34"/>
                  <a:gd name="T35" fmla="*/ 7 h 11"/>
                  <a:gd name="T36" fmla="*/ 0 w 34"/>
                  <a:gd name="T37" fmla="*/ 7 h 11"/>
                  <a:gd name="T38" fmla="*/ 0 w 34"/>
                  <a:gd name="T39" fmla="*/ 0 h 11"/>
                  <a:gd name="T40" fmla="*/ 2 w 34"/>
                  <a:gd name="T41" fmla="*/ 0 h 11"/>
                  <a:gd name="T42" fmla="*/ 7 w 34"/>
                  <a:gd name="T43" fmla="*/ 0 h 11"/>
                  <a:gd name="T44" fmla="*/ 7 w 34"/>
                  <a:gd name="T45" fmla="*/ 2 h 11"/>
                  <a:gd name="T46" fmla="*/ 9 w 34"/>
                  <a:gd name="T47" fmla="*/ 2 h 11"/>
                  <a:gd name="T48" fmla="*/ 11 w 34"/>
                  <a:gd name="T49" fmla="*/ 2 h 11"/>
                  <a:gd name="T50" fmla="*/ 14 w 34"/>
                  <a:gd name="T51" fmla="*/ 2 h 11"/>
                  <a:gd name="T52" fmla="*/ 14 w 34"/>
                  <a:gd name="T53" fmla="*/ 2 h 11"/>
                  <a:gd name="T54" fmla="*/ 16 w 34"/>
                  <a:gd name="T55" fmla="*/ 2 h 11"/>
                  <a:gd name="T56" fmla="*/ 18 w 34"/>
                  <a:gd name="T57" fmla="*/ 2 h 11"/>
                  <a:gd name="T58" fmla="*/ 21 w 34"/>
                  <a:gd name="T59" fmla="*/ 4 h 11"/>
                  <a:gd name="T60" fmla="*/ 23 w 34"/>
                  <a:gd name="T61" fmla="*/ 4 h 11"/>
                  <a:gd name="T62" fmla="*/ 25 w 34"/>
                  <a:gd name="T63" fmla="*/ 4 h 11"/>
                  <a:gd name="T64" fmla="*/ 27 w 34"/>
                  <a:gd name="T65" fmla="*/ 4 h 11"/>
                  <a:gd name="T66" fmla="*/ 30 w 34"/>
                  <a:gd name="T67" fmla="*/ 4 h 11"/>
                  <a:gd name="T68" fmla="*/ 32 w 34"/>
                  <a:gd name="T6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11">
                    <a:moveTo>
                      <a:pt x="34" y="7"/>
                    </a:moveTo>
                    <a:lnTo>
                      <a:pt x="34" y="9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3" name="Freeform 764">
                <a:extLst>
                  <a:ext uri="{FF2B5EF4-FFF2-40B4-BE49-F238E27FC236}">
                    <a16:creationId xmlns:a16="http://schemas.microsoft.com/office/drawing/2014/main" id="{C5DA58CA-EEB6-45C6-AAD2-C0D39508B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053"/>
                <a:ext cx="36" cy="13"/>
              </a:xfrm>
              <a:custGeom>
                <a:avLst/>
                <a:gdLst>
                  <a:gd name="T0" fmla="*/ 36 w 36"/>
                  <a:gd name="T1" fmla="*/ 7 h 13"/>
                  <a:gd name="T2" fmla="*/ 36 w 36"/>
                  <a:gd name="T3" fmla="*/ 13 h 13"/>
                  <a:gd name="T4" fmla="*/ 31 w 36"/>
                  <a:gd name="T5" fmla="*/ 13 h 13"/>
                  <a:gd name="T6" fmla="*/ 27 w 36"/>
                  <a:gd name="T7" fmla="*/ 13 h 13"/>
                  <a:gd name="T8" fmla="*/ 27 w 36"/>
                  <a:gd name="T9" fmla="*/ 13 h 13"/>
                  <a:gd name="T10" fmla="*/ 27 w 36"/>
                  <a:gd name="T11" fmla="*/ 13 h 13"/>
                  <a:gd name="T12" fmla="*/ 27 w 36"/>
                  <a:gd name="T13" fmla="*/ 13 h 13"/>
                  <a:gd name="T14" fmla="*/ 27 w 36"/>
                  <a:gd name="T15" fmla="*/ 13 h 13"/>
                  <a:gd name="T16" fmla="*/ 22 w 36"/>
                  <a:gd name="T17" fmla="*/ 13 h 13"/>
                  <a:gd name="T18" fmla="*/ 22 w 36"/>
                  <a:gd name="T19" fmla="*/ 13 h 13"/>
                  <a:gd name="T20" fmla="*/ 20 w 36"/>
                  <a:gd name="T21" fmla="*/ 13 h 13"/>
                  <a:gd name="T22" fmla="*/ 18 w 36"/>
                  <a:gd name="T23" fmla="*/ 13 h 13"/>
                  <a:gd name="T24" fmla="*/ 15 w 36"/>
                  <a:gd name="T25" fmla="*/ 11 h 13"/>
                  <a:gd name="T26" fmla="*/ 13 w 36"/>
                  <a:gd name="T27" fmla="*/ 11 h 13"/>
                  <a:gd name="T28" fmla="*/ 9 w 36"/>
                  <a:gd name="T29" fmla="*/ 11 h 13"/>
                  <a:gd name="T30" fmla="*/ 9 w 36"/>
                  <a:gd name="T31" fmla="*/ 9 h 13"/>
                  <a:gd name="T32" fmla="*/ 9 w 36"/>
                  <a:gd name="T33" fmla="*/ 9 h 13"/>
                  <a:gd name="T34" fmla="*/ 9 w 36"/>
                  <a:gd name="T35" fmla="*/ 9 h 13"/>
                  <a:gd name="T36" fmla="*/ 9 w 36"/>
                  <a:gd name="T37" fmla="*/ 7 h 13"/>
                  <a:gd name="T38" fmla="*/ 9 w 36"/>
                  <a:gd name="T39" fmla="*/ 7 h 13"/>
                  <a:gd name="T40" fmla="*/ 9 w 36"/>
                  <a:gd name="T41" fmla="*/ 4 h 13"/>
                  <a:gd name="T42" fmla="*/ 9 w 36"/>
                  <a:gd name="T43" fmla="*/ 4 h 13"/>
                  <a:gd name="T44" fmla="*/ 0 w 36"/>
                  <a:gd name="T45" fmla="*/ 0 h 13"/>
                  <a:gd name="T46" fmla="*/ 4 w 36"/>
                  <a:gd name="T47" fmla="*/ 2 h 13"/>
                  <a:gd name="T48" fmla="*/ 9 w 36"/>
                  <a:gd name="T49" fmla="*/ 2 h 13"/>
                  <a:gd name="T50" fmla="*/ 11 w 36"/>
                  <a:gd name="T51" fmla="*/ 2 h 13"/>
                  <a:gd name="T52" fmla="*/ 13 w 36"/>
                  <a:gd name="T53" fmla="*/ 2 h 13"/>
                  <a:gd name="T54" fmla="*/ 15 w 36"/>
                  <a:gd name="T55" fmla="*/ 4 h 13"/>
                  <a:gd name="T56" fmla="*/ 18 w 36"/>
                  <a:gd name="T57" fmla="*/ 4 h 13"/>
                  <a:gd name="T58" fmla="*/ 22 w 36"/>
                  <a:gd name="T59" fmla="*/ 4 h 13"/>
                  <a:gd name="T60" fmla="*/ 25 w 36"/>
                  <a:gd name="T61" fmla="*/ 4 h 13"/>
                  <a:gd name="T62" fmla="*/ 27 w 36"/>
                  <a:gd name="T63" fmla="*/ 4 h 13"/>
                  <a:gd name="T64" fmla="*/ 29 w 36"/>
                  <a:gd name="T65" fmla="*/ 4 h 13"/>
                  <a:gd name="T66" fmla="*/ 36 w 36"/>
                  <a:gd name="T6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" h="13">
                    <a:moveTo>
                      <a:pt x="36" y="7"/>
                    </a:moveTo>
                    <a:lnTo>
                      <a:pt x="36" y="13"/>
                    </a:lnTo>
                    <a:lnTo>
                      <a:pt x="31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4" name="Freeform 765">
                <a:extLst>
                  <a:ext uri="{FF2B5EF4-FFF2-40B4-BE49-F238E27FC236}">
                    <a16:creationId xmlns:a16="http://schemas.microsoft.com/office/drawing/2014/main" id="{4CF3E5D6-6DBC-4BB4-9A71-41AA4FBC3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008"/>
                <a:ext cx="4" cy="13"/>
              </a:xfrm>
              <a:custGeom>
                <a:avLst/>
                <a:gdLst>
                  <a:gd name="T0" fmla="*/ 4 w 4"/>
                  <a:gd name="T1" fmla="*/ 0 h 13"/>
                  <a:gd name="T2" fmla="*/ 0 w 4"/>
                  <a:gd name="T3" fmla="*/ 13 h 13"/>
                  <a:gd name="T4" fmla="*/ 4 w 4"/>
                  <a:gd name="T5" fmla="*/ 0 h 13"/>
                  <a:gd name="T6" fmla="*/ 4 w 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lnTo>
                      <a:pt x="0" y="1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5" name="Freeform 766">
                <a:extLst>
                  <a:ext uri="{FF2B5EF4-FFF2-40B4-BE49-F238E27FC236}">
                    <a16:creationId xmlns:a16="http://schemas.microsoft.com/office/drawing/2014/main" id="{665CECBA-D7D7-4E0F-8B02-603E995E9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012"/>
                <a:ext cx="25" cy="14"/>
              </a:xfrm>
              <a:custGeom>
                <a:avLst/>
                <a:gdLst>
                  <a:gd name="T0" fmla="*/ 7 w 25"/>
                  <a:gd name="T1" fmla="*/ 14 h 14"/>
                  <a:gd name="T2" fmla="*/ 5 w 25"/>
                  <a:gd name="T3" fmla="*/ 14 h 14"/>
                  <a:gd name="T4" fmla="*/ 5 w 25"/>
                  <a:gd name="T5" fmla="*/ 14 h 14"/>
                  <a:gd name="T6" fmla="*/ 3 w 25"/>
                  <a:gd name="T7" fmla="*/ 14 h 14"/>
                  <a:gd name="T8" fmla="*/ 0 w 25"/>
                  <a:gd name="T9" fmla="*/ 14 h 14"/>
                  <a:gd name="T10" fmla="*/ 0 w 25"/>
                  <a:gd name="T11" fmla="*/ 14 h 14"/>
                  <a:gd name="T12" fmla="*/ 0 w 25"/>
                  <a:gd name="T13" fmla="*/ 14 h 14"/>
                  <a:gd name="T14" fmla="*/ 0 w 25"/>
                  <a:gd name="T15" fmla="*/ 11 h 14"/>
                  <a:gd name="T16" fmla="*/ 0 w 25"/>
                  <a:gd name="T17" fmla="*/ 11 h 14"/>
                  <a:gd name="T18" fmla="*/ 0 w 25"/>
                  <a:gd name="T19" fmla="*/ 9 h 14"/>
                  <a:gd name="T20" fmla="*/ 0 w 25"/>
                  <a:gd name="T21" fmla="*/ 7 h 14"/>
                  <a:gd name="T22" fmla="*/ 0 w 25"/>
                  <a:gd name="T23" fmla="*/ 7 h 14"/>
                  <a:gd name="T24" fmla="*/ 0 w 25"/>
                  <a:gd name="T25" fmla="*/ 7 h 14"/>
                  <a:gd name="T26" fmla="*/ 0 w 25"/>
                  <a:gd name="T27" fmla="*/ 5 h 14"/>
                  <a:gd name="T28" fmla="*/ 0 w 25"/>
                  <a:gd name="T29" fmla="*/ 5 h 14"/>
                  <a:gd name="T30" fmla="*/ 0 w 25"/>
                  <a:gd name="T31" fmla="*/ 0 h 14"/>
                  <a:gd name="T32" fmla="*/ 5 w 25"/>
                  <a:gd name="T33" fmla="*/ 2 h 14"/>
                  <a:gd name="T34" fmla="*/ 5 w 25"/>
                  <a:gd name="T35" fmla="*/ 2 h 14"/>
                  <a:gd name="T36" fmla="*/ 5 w 25"/>
                  <a:gd name="T37" fmla="*/ 5 h 14"/>
                  <a:gd name="T38" fmla="*/ 7 w 25"/>
                  <a:gd name="T39" fmla="*/ 5 h 14"/>
                  <a:gd name="T40" fmla="*/ 9 w 25"/>
                  <a:gd name="T41" fmla="*/ 7 h 14"/>
                  <a:gd name="T42" fmla="*/ 12 w 25"/>
                  <a:gd name="T43" fmla="*/ 7 h 14"/>
                  <a:gd name="T44" fmla="*/ 12 w 25"/>
                  <a:gd name="T45" fmla="*/ 7 h 14"/>
                  <a:gd name="T46" fmla="*/ 14 w 25"/>
                  <a:gd name="T47" fmla="*/ 7 h 14"/>
                  <a:gd name="T48" fmla="*/ 18 w 25"/>
                  <a:gd name="T49" fmla="*/ 7 h 14"/>
                  <a:gd name="T50" fmla="*/ 18 w 25"/>
                  <a:gd name="T51" fmla="*/ 7 h 14"/>
                  <a:gd name="T52" fmla="*/ 18 w 25"/>
                  <a:gd name="T53" fmla="*/ 7 h 14"/>
                  <a:gd name="T54" fmla="*/ 21 w 25"/>
                  <a:gd name="T55" fmla="*/ 9 h 14"/>
                  <a:gd name="T56" fmla="*/ 23 w 25"/>
                  <a:gd name="T57" fmla="*/ 9 h 14"/>
                  <a:gd name="T58" fmla="*/ 25 w 25"/>
                  <a:gd name="T59" fmla="*/ 9 h 14"/>
                  <a:gd name="T60" fmla="*/ 25 w 25"/>
                  <a:gd name="T61" fmla="*/ 9 h 14"/>
                  <a:gd name="T62" fmla="*/ 25 w 25"/>
                  <a:gd name="T63" fmla="*/ 9 h 14"/>
                  <a:gd name="T64" fmla="*/ 25 w 25"/>
                  <a:gd name="T65" fmla="*/ 11 h 14"/>
                  <a:gd name="T66" fmla="*/ 25 w 25"/>
                  <a:gd name="T67" fmla="*/ 11 h 14"/>
                  <a:gd name="T68" fmla="*/ 25 w 25"/>
                  <a:gd name="T69" fmla="*/ 14 h 14"/>
                  <a:gd name="T70" fmla="*/ 14 w 25"/>
                  <a:gd name="T71" fmla="*/ 14 h 14"/>
                  <a:gd name="T72" fmla="*/ 12 w 25"/>
                  <a:gd name="T73" fmla="*/ 14 h 14"/>
                  <a:gd name="T74" fmla="*/ 7 w 25"/>
                  <a:gd name="T7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14">
                    <a:moveTo>
                      <a:pt x="7" y="14"/>
                    </a:moveTo>
                    <a:lnTo>
                      <a:pt x="5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6" name="Freeform 767">
                <a:extLst>
                  <a:ext uri="{FF2B5EF4-FFF2-40B4-BE49-F238E27FC236}">
                    <a16:creationId xmlns:a16="http://schemas.microsoft.com/office/drawing/2014/main" id="{62CC29B6-AF1E-4FF2-A35B-EF7624369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014"/>
                <a:ext cx="7" cy="12"/>
              </a:xfrm>
              <a:custGeom>
                <a:avLst/>
                <a:gdLst>
                  <a:gd name="T0" fmla="*/ 0 w 7"/>
                  <a:gd name="T1" fmla="*/ 7 h 12"/>
                  <a:gd name="T2" fmla="*/ 0 w 7"/>
                  <a:gd name="T3" fmla="*/ 5 h 12"/>
                  <a:gd name="T4" fmla="*/ 3 w 7"/>
                  <a:gd name="T5" fmla="*/ 3 h 12"/>
                  <a:gd name="T6" fmla="*/ 3 w 7"/>
                  <a:gd name="T7" fmla="*/ 3 h 12"/>
                  <a:gd name="T8" fmla="*/ 5 w 7"/>
                  <a:gd name="T9" fmla="*/ 3 h 12"/>
                  <a:gd name="T10" fmla="*/ 5 w 7"/>
                  <a:gd name="T11" fmla="*/ 0 h 12"/>
                  <a:gd name="T12" fmla="*/ 7 w 7"/>
                  <a:gd name="T13" fmla="*/ 0 h 12"/>
                  <a:gd name="T14" fmla="*/ 7 w 7"/>
                  <a:gd name="T15" fmla="*/ 5 h 12"/>
                  <a:gd name="T16" fmla="*/ 7 w 7"/>
                  <a:gd name="T17" fmla="*/ 7 h 12"/>
                  <a:gd name="T18" fmla="*/ 7 w 7"/>
                  <a:gd name="T19" fmla="*/ 9 h 12"/>
                  <a:gd name="T20" fmla="*/ 7 w 7"/>
                  <a:gd name="T21" fmla="*/ 12 h 12"/>
                  <a:gd name="T22" fmla="*/ 7 w 7"/>
                  <a:gd name="T23" fmla="*/ 12 h 12"/>
                  <a:gd name="T24" fmla="*/ 5 w 7"/>
                  <a:gd name="T25" fmla="*/ 12 h 12"/>
                  <a:gd name="T26" fmla="*/ 5 w 7"/>
                  <a:gd name="T27" fmla="*/ 12 h 12"/>
                  <a:gd name="T28" fmla="*/ 5 w 7"/>
                  <a:gd name="T29" fmla="*/ 12 h 12"/>
                  <a:gd name="T30" fmla="*/ 5 w 7"/>
                  <a:gd name="T31" fmla="*/ 9 h 12"/>
                  <a:gd name="T32" fmla="*/ 5 w 7"/>
                  <a:gd name="T33" fmla="*/ 9 h 12"/>
                  <a:gd name="T34" fmla="*/ 0 w 7"/>
                  <a:gd name="T3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12">
                    <a:moveTo>
                      <a:pt x="0" y="7"/>
                    </a:moveTo>
                    <a:lnTo>
                      <a:pt x="0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7" name="Freeform 768">
                <a:extLst>
                  <a:ext uri="{FF2B5EF4-FFF2-40B4-BE49-F238E27FC236}">
                    <a16:creationId xmlns:a16="http://schemas.microsoft.com/office/drawing/2014/main" id="{BFC49C3B-DAEE-49D5-B38F-8AC1FCFD2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028"/>
                <a:ext cx="21" cy="9"/>
              </a:xfrm>
              <a:custGeom>
                <a:avLst/>
                <a:gdLst>
                  <a:gd name="T0" fmla="*/ 0 w 21"/>
                  <a:gd name="T1" fmla="*/ 0 h 9"/>
                  <a:gd name="T2" fmla="*/ 12 w 21"/>
                  <a:gd name="T3" fmla="*/ 0 h 9"/>
                  <a:gd name="T4" fmla="*/ 14 w 21"/>
                  <a:gd name="T5" fmla="*/ 0 h 9"/>
                  <a:gd name="T6" fmla="*/ 14 w 21"/>
                  <a:gd name="T7" fmla="*/ 0 h 9"/>
                  <a:gd name="T8" fmla="*/ 16 w 21"/>
                  <a:gd name="T9" fmla="*/ 0 h 9"/>
                  <a:gd name="T10" fmla="*/ 18 w 21"/>
                  <a:gd name="T11" fmla="*/ 0 h 9"/>
                  <a:gd name="T12" fmla="*/ 21 w 21"/>
                  <a:gd name="T13" fmla="*/ 0 h 9"/>
                  <a:gd name="T14" fmla="*/ 21 w 21"/>
                  <a:gd name="T15" fmla="*/ 2 h 9"/>
                  <a:gd name="T16" fmla="*/ 21 w 21"/>
                  <a:gd name="T17" fmla="*/ 4 h 9"/>
                  <a:gd name="T18" fmla="*/ 21 w 21"/>
                  <a:gd name="T19" fmla="*/ 7 h 9"/>
                  <a:gd name="T20" fmla="*/ 21 w 21"/>
                  <a:gd name="T21" fmla="*/ 7 h 9"/>
                  <a:gd name="T22" fmla="*/ 16 w 21"/>
                  <a:gd name="T23" fmla="*/ 7 h 9"/>
                  <a:gd name="T24" fmla="*/ 12 w 21"/>
                  <a:gd name="T25" fmla="*/ 9 h 9"/>
                  <a:gd name="T26" fmla="*/ 12 w 21"/>
                  <a:gd name="T27" fmla="*/ 7 h 9"/>
                  <a:gd name="T28" fmla="*/ 3 w 21"/>
                  <a:gd name="T29" fmla="*/ 7 h 9"/>
                  <a:gd name="T30" fmla="*/ 0 w 21"/>
                  <a:gd name="T31" fmla="*/ 7 h 9"/>
                  <a:gd name="T32" fmla="*/ 0 w 21"/>
                  <a:gd name="T33" fmla="*/ 2 h 9"/>
                  <a:gd name="T34" fmla="*/ 0 w 21"/>
                  <a:gd name="T35" fmla="*/ 2 h 9"/>
                  <a:gd name="T36" fmla="*/ 0 w 21"/>
                  <a:gd name="T37" fmla="*/ 0 h 9"/>
                  <a:gd name="T38" fmla="*/ 0 w 21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9">
                    <a:moveTo>
                      <a:pt x="0" y="0"/>
                    </a:move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6" y="7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8" name="Freeform 769">
                <a:extLst>
                  <a:ext uri="{FF2B5EF4-FFF2-40B4-BE49-F238E27FC236}">
                    <a16:creationId xmlns:a16="http://schemas.microsoft.com/office/drawing/2014/main" id="{00959736-DC69-456C-9E70-45FBE36D4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028"/>
                <a:ext cx="2" cy="11"/>
              </a:xfrm>
              <a:custGeom>
                <a:avLst/>
                <a:gdLst>
                  <a:gd name="T0" fmla="*/ 0 w 2"/>
                  <a:gd name="T1" fmla="*/ 11 h 11"/>
                  <a:gd name="T2" fmla="*/ 0 w 2"/>
                  <a:gd name="T3" fmla="*/ 11 h 11"/>
                  <a:gd name="T4" fmla="*/ 0 w 2"/>
                  <a:gd name="T5" fmla="*/ 7 h 11"/>
                  <a:gd name="T6" fmla="*/ 0 w 2"/>
                  <a:gd name="T7" fmla="*/ 4 h 11"/>
                  <a:gd name="T8" fmla="*/ 0 w 2"/>
                  <a:gd name="T9" fmla="*/ 2 h 11"/>
                  <a:gd name="T10" fmla="*/ 0 w 2"/>
                  <a:gd name="T11" fmla="*/ 0 h 11"/>
                  <a:gd name="T12" fmla="*/ 0 w 2"/>
                  <a:gd name="T13" fmla="*/ 0 h 11"/>
                  <a:gd name="T14" fmla="*/ 2 w 2"/>
                  <a:gd name="T15" fmla="*/ 0 h 11"/>
                  <a:gd name="T16" fmla="*/ 2 w 2"/>
                  <a:gd name="T17" fmla="*/ 0 h 11"/>
                  <a:gd name="T18" fmla="*/ 2 w 2"/>
                  <a:gd name="T19" fmla="*/ 2 h 11"/>
                  <a:gd name="T20" fmla="*/ 2 w 2"/>
                  <a:gd name="T21" fmla="*/ 2 h 11"/>
                  <a:gd name="T22" fmla="*/ 2 w 2"/>
                  <a:gd name="T23" fmla="*/ 2 h 11"/>
                  <a:gd name="T24" fmla="*/ 2 w 2"/>
                  <a:gd name="T25" fmla="*/ 4 h 11"/>
                  <a:gd name="T26" fmla="*/ 2 w 2"/>
                  <a:gd name="T27" fmla="*/ 7 h 11"/>
                  <a:gd name="T28" fmla="*/ 0 w 2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9" name="Freeform 770">
                <a:extLst>
                  <a:ext uri="{FF2B5EF4-FFF2-40B4-BE49-F238E27FC236}">
                    <a16:creationId xmlns:a16="http://schemas.microsoft.com/office/drawing/2014/main" id="{0C2B5330-3038-4B92-AA3C-DF441E270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98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2 h 4"/>
                  <a:gd name="T4" fmla="*/ 2 w 4"/>
                  <a:gd name="T5" fmla="*/ 4 h 4"/>
                  <a:gd name="T6" fmla="*/ 0 w 4"/>
                  <a:gd name="T7" fmla="*/ 4 h 4"/>
                  <a:gd name="T8" fmla="*/ 0 w 4"/>
                  <a:gd name="T9" fmla="*/ 2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w 4"/>
                  <a:gd name="T17" fmla="*/ 0 h 4"/>
                  <a:gd name="T18" fmla="*/ 4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0" name="Freeform 771">
                <a:extLst>
                  <a:ext uri="{FF2B5EF4-FFF2-40B4-BE49-F238E27FC236}">
                    <a16:creationId xmlns:a16="http://schemas.microsoft.com/office/drawing/2014/main" id="{BFCE909D-AA67-4AF4-876A-AD40CBFED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97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1" name="Freeform 772">
                <a:extLst>
                  <a:ext uri="{FF2B5EF4-FFF2-40B4-BE49-F238E27FC236}">
                    <a16:creationId xmlns:a16="http://schemas.microsoft.com/office/drawing/2014/main" id="{07E0B6DD-69C2-4250-995F-1F60C9B60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987"/>
                <a:ext cx="7" cy="7"/>
              </a:xfrm>
              <a:custGeom>
                <a:avLst/>
                <a:gdLst>
                  <a:gd name="T0" fmla="*/ 0 w 7"/>
                  <a:gd name="T1" fmla="*/ 3 h 7"/>
                  <a:gd name="T2" fmla="*/ 2 w 7"/>
                  <a:gd name="T3" fmla="*/ 3 h 7"/>
                  <a:gd name="T4" fmla="*/ 5 w 7"/>
                  <a:gd name="T5" fmla="*/ 0 h 7"/>
                  <a:gd name="T6" fmla="*/ 5 w 7"/>
                  <a:gd name="T7" fmla="*/ 3 h 7"/>
                  <a:gd name="T8" fmla="*/ 5 w 7"/>
                  <a:gd name="T9" fmla="*/ 3 h 7"/>
                  <a:gd name="T10" fmla="*/ 7 w 7"/>
                  <a:gd name="T11" fmla="*/ 3 h 7"/>
                  <a:gd name="T12" fmla="*/ 7 w 7"/>
                  <a:gd name="T13" fmla="*/ 5 h 7"/>
                  <a:gd name="T14" fmla="*/ 5 w 7"/>
                  <a:gd name="T15" fmla="*/ 7 h 7"/>
                  <a:gd name="T16" fmla="*/ 5 w 7"/>
                  <a:gd name="T17" fmla="*/ 7 h 7"/>
                  <a:gd name="T18" fmla="*/ 5 w 7"/>
                  <a:gd name="T19" fmla="*/ 7 h 7"/>
                  <a:gd name="T20" fmla="*/ 2 w 7"/>
                  <a:gd name="T21" fmla="*/ 7 h 7"/>
                  <a:gd name="T22" fmla="*/ 2 w 7"/>
                  <a:gd name="T23" fmla="*/ 7 h 7"/>
                  <a:gd name="T24" fmla="*/ 2 w 7"/>
                  <a:gd name="T25" fmla="*/ 5 h 7"/>
                  <a:gd name="T26" fmla="*/ 0 w 7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lnTo>
                      <a:pt x="2" y="3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2" name="Freeform 773">
                <a:extLst>
                  <a:ext uri="{FF2B5EF4-FFF2-40B4-BE49-F238E27FC236}">
                    <a16:creationId xmlns:a16="http://schemas.microsoft.com/office/drawing/2014/main" id="{77A65A2B-7C71-4906-983B-167738842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01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2 w 5"/>
                  <a:gd name="T9" fmla="*/ 0 h 4"/>
                  <a:gd name="T10" fmla="*/ 2 w 5"/>
                  <a:gd name="T11" fmla="*/ 0 h 4"/>
                  <a:gd name="T12" fmla="*/ 2 w 5"/>
                  <a:gd name="T13" fmla="*/ 0 h 4"/>
                  <a:gd name="T14" fmla="*/ 2 w 5"/>
                  <a:gd name="T15" fmla="*/ 0 h 4"/>
                  <a:gd name="T16" fmla="*/ 2 w 5"/>
                  <a:gd name="T17" fmla="*/ 0 h 4"/>
                  <a:gd name="T18" fmla="*/ 2 w 5"/>
                  <a:gd name="T19" fmla="*/ 0 h 4"/>
                  <a:gd name="T20" fmla="*/ 2 w 5"/>
                  <a:gd name="T21" fmla="*/ 0 h 4"/>
                  <a:gd name="T22" fmla="*/ 2 w 5"/>
                  <a:gd name="T23" fmla="*/ 2 h 4"/>
                  <a:gd name="T24" fmla="*/ 5 w 5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3" name="Freeform 774">
                <a:extLst>
                  <a:ext uri="{FF2B5EF4-FFF2-40B4-BE49-F238E27FC236}">
                    <a16:creationId xmlns:a16="http://schemas.microsoft.com/office/drawing/2014/main" id="{169AD7F6-765B-413D-940E-90BA61BC9F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8" y="1996"/>
                <a:ext cx="20" cy="21"/>
              </a:xfrm>
              <a:custGeom>
                <a:avLst/>
                <a:gdLst>
                  <a:gd name="T0" fmla="*/ 20 w 20"/>
                  <a:gd name="T1" fmla="*/ 3 h 21"/>
                  <a:gd name="T2" fmla="*/ 20 w 20"/>
                  <a:gd name="T3" fmla="*/ 7 h 21"/>
                  <a:gd name="T4" fmla="*/ 20 w 20"/>
                  <a:gd name="T5" fmla="*/ 9 h 21"/>
                  <a:gd name="T6" fmla="*/ 20 w 20"/>
                  <a:gd name="T7" fmla="*/ 12 h 21"/>
                  <a:gd name="T8" fmla="*/ 20 w 20"/>
                  <a:gd name="T9" fmla="*/ 14 h 21"/>
                  <a:gd name="T10" fmla="*/ 18 w 20"/>
                  <a:gd name="T11" fmla="*/ 16 h 21"/>
                  <a:gd name="T12" fmla="*/ 18 w 20"/>
                  <a:gd name="T13" fmla="*/ 21 h 21"/>
                  <a:gd name="T14" fmla="*/ 16 w 20"/>
                  <a:gd name="T15" fmla="*/ 21 h 21"/>
                  <a:gd name="T16" fmla="*/ 14 w 20"/>
                  <a:gd name="T17" fmla="*/ 21 h 21"/>
                  <a:gd name="T18" fmla="*/ 14 w 20"/>
                  <a:gd name="T19" fmla="*/ 21 h 21"/>
                  <a:gd name="T20" fmla="*/ 14 w 20"/>
                  <a:gd name="T21" fmla="*/ 21 h 21"/>
                  <a:gd name="T22" fmla="*/ 11 w 20"/>
                  <a:gd name="T23" fmla="*/ 21 h 21"/>
                  <a:gd name="T24" fmla="*/ 11 w 20"/>
                  <a:gd name="T25" fmla="*/ 21 h 21"/>
                  <a:gd name="T26" fmla="*/ 9 w 20"/>
                  <a:gd name="T27" fmla="*/ 21 h 21"/>
                  <a:gd name="T28" fmla="*/ 5 w 20"/>
                  <a:gd name="T29" fmla="*/ 18 h 21"/>
                  <a:gd name="T30" fmla="*/ 2 w 20"/>
                  <a:gd name="T31" fmla="*/ 18 h 21"/>
                  <a:gd name="T32" fmla="*/ 0 w 20"/>
                  <a:gd name="T33" fmla="*/ 18 h 21"/>
                  <a:gd name="T34" fmla="*/ 2 w 20"/>
                  <a:gd name="T35" fmla="*/ 14 h 21"/>
                  <a:gd name="T36" fmla="*/ 2 w 20"/>
                  <a:gd name="T37" fmla="*/ 9 h 21"/>
                  <a:gd name="T38" fmla="*/ 2 w 20"/>
                  <a:gd name="T39" fmla="*/ 5 h 21"/>
                  <a:gd name="T40" fmla="*/ 2 w 20"/>
                  <a:gd name="T41" fmla="*/ 5 h 21"/>
                  <a:gd name="T42" fmla="*/ 2 w 20"/>
                  <a:gd name="T43" fmla="*/ 0 h 21"/>
                  <a:gd name="T44" fmla="*/ 5 w 20"/>
                  <a:gd name="T45" fmla="*/ 0 h 21"/>
                  <a:gd name="T46" fmla="*/ 7 w 20"/>
                  <a:gd name="T47" fmla="*/ 0 h 21"/>
                  <a:gd name="T48" fmla="*/ 9 w 20"/>
                  <a:gd name="T49" fmla="*/ 0 h 21"/>
                  <a:gd name="T50" fmla="*/ 11 w 20"/>
                  <a:gd name="T51" fmla="*/ 3 h 21"/>
                  <a:gd name="T52" fmla="*/ 14 w 20"/>
                  <a:gd name="T53" fmla="*/ 3 h 21"/>
                  <a:gd name="T54" fmla="*/ 16 w 20"/>
                  <a:gd name="T55" fmla="*/ 3 h 21"/>
                  <a:gd name="T56" fmla="*/ 16 w 20"/>
                  <a:gd name="T57" fmla="*/ 3 h 21"/>
                  <a:gd name="T58" fmla="*/ 16 w 20"/>
                  <a:gd name="T59" fmla="*/ 3 h 21"/>
                  <a:gd name="T60" fmla="*/ 18 w 20"/>
                  <a:gd name="T61" fmla="*/ 3 h 21"/>
                  <a:gd name="T62" fmla="*/ 18 w 20"/>
                  <a:gd name="T63" fmla="*/ 3 h 21"/>
                  <a:gd name="T64" fmla="*/ 20 w 20"/>
                  <a:gd name="T65" fmla="*/ 3 h 21"/>
                  <a:gd name="T66" fmla="*/ 11 w 20"/>
                  <a:gd name="T67" fmla="*/ 9 h 21"/>
                  <a:gd name="T68" fmla="*/ 14 w 20"/>
                  <a:gd name="T69" fmla="*/ 9 h 21"/>
                  <a:gd name="T70" fmla="*/ 14 w 20"/>
                  <a:gd name="T71" fmla="*/ 7 h 21"/>
                  <a:gd name="T72" fmla="*/ 11 w 20"/>
                  <a:gd name="T73" fmla="*/ 7 h 21"/>
                  <a:gd name="T74" fmla="*/ 11 w 20"/>
                  <a:gd name="T75" fmla="*/ 5 h 21"/>
                  <a:gd name="T76" fmla="*/ 11 w 20"/>
                  <a:gd name="T77" fmla="*/ 5 h 21"/>
                  <a:gd name="T78" fmla="*/ 11 w 20"/>
                  <a:gd name="T79" fmla="*/ 5 h 21"/>
                  <a:gd name="T80" fmla="*/ 11 w 20"/>
                  <a:gd name="T81" fmla="*/ 5 h 21"/>
                  <a:gd name="T82" fmla="*/ 11 w 20"/>
                  <a:gd name="T83" fmla="*/ 5 h 21"/>
                  <a:gd name="T84" fmla="*/ 11 w 20"/>
                  <a:gd name="T85" fmla="*/ 5 h 21"/>
                  <a:gd name="T86" fmla="*/ 11 w 20"/>
                  <a:gd name="T87" fmla="*/ 5 h 21"/>
                  <a:gd name="T88" fmla="*/ 9 w 20"/>
                  <a:gd name="T89" fmla="*/ 9 h 21"/>
                  <a:gd name="T90" fmla="*/ 11 w 20"/>
                  <a:gd name="T9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" h="21">
                    <a:moveTo>
                      <a:pt x="20" y="3"/>
                    </a:moveTo>
                    <a:lnTo>
                      <a:pt x="20" y="7"/>
                    </a:lnTo>
                    <a:lnTo>
                      <a:pt x="20" y="9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3"/>
                    </a:lnTo>
                    <a:close/>
                    <a:moveTo>
                      <a:pt x="11" y="9"/>
                    </a:moveTo>
                    <a:lnTo>
                      <a:pt x="14" y="9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4" name="Freeform 775">
                <a:extLst>
                  <a:ext uri="{FF2B5EF4-FFF2-40B4-BE49-F238E27FC236}">
                    <a16:creationId xmlns:a16="http://schemas.microsoft.com/office/drawing/2014/main" id="{45F89E10-8044-4123-8CD2-54464A1D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945"/>
                <a:ext cx="58" cy="24"/>
              </a:xfrm>
              <a:custGeom>
                <a:avLst/>
                <a:gdLst>
                  <a:gd name="T0" fmla="*/ 58 w 58"/>
                  <a:gd name="T1" fmla="*/ 15 h 24"/>
                  <a:gd name="T2" fmla="*/ 56 w 58"/>
                  <a:gd name="T3" fmla="*/ 20 h 24"/>
                  <a:gd name="T4" fmla="*/ 54 w 58"/>
                  <a:gd name="T5" fmla="*/ 24 h 24"/>
                  <a:gd name="T6" fmla="*/ 49 w 58"/>
                  <a:gd name="T7" fmla="*/ 24 h 24"/>
                  <a:gd name="T8" fmla="*/ 47 w 58"/>
                  <a:gd name="T9" fmla="*/ 22 h 24"/>
                  <a:gd name="T10" fmla="*/ 45 w 58"/>
                  <a:gd name="T11" fmla="*/ 22 h 24"/>
                  <a:gd name="T12" fmla="*/ 40 w 58"/>
                  <a:gd name="T13" fmla="*/ 22 h 24"/>
                  <a:gd name="T14" fmla="*/ 40 w 58"/>
                  <a:gd name="T15" fmla="*/ 13 h 24"/>
                  <a:gd name="T16" fmla="*/ 38 w 58"/>
                  <a:gd name="T17" fmla="*/ 18 h 24"/>
                  <a:gd name="T18" fmla="*/ 36 w 58"/>
                  <a:gd name="T19" fmla="*/ 22 h 24"/>
                  <a:gd name="T20" fmla="*/ 33 w 58"/>
                  <a:gd name="T21" fmla="*/ 22 h 24"/>
                  <a:gd name="T22" fmla="*/ 29 w 58"/>
                  <a:gd name="T23" fmla="*/ 20 h 24"/>
                  <a:gd name="T24" fmla="*/ 27 w 58"/>
                  <a:gd name="T25" fmla="*/ 20 h 24"/>
                  <a:gd name="T26" fmla="*/ 27 w 58"/>
                  <a:gd name="T27" fmla="*/ 20 h 24"/>
                  <a:gd name="T28" fmla="*/ 22 w 58"/>
                  <a:gd name="T29" fmla="*/ 20 h 24"/>
                  <a:gd name="T30" fmla="*/ 18 w 58"/>
                  <a:gd name="T31" fmla="*/ 20 h 24"/>
                  <a:gd name="T32" fmla="*/ 13 w 58"/>
                  <a:gd name="T33" fmla="*/ 18 h 24"/>
                  <a:gd name="T34" fmla="*/ 9 w 58"/>
                  <a:gd name="T35" fmla="*/ 18 h 24"/>
                  <a:gd name="T36" fmla="*/ 4 w 58"/>
                  <a:gd name="T37" fmla="*/ 18 h 24"/>
                  <a:gd name="T38" fmla="*/ 2 w 58"/>
                  <a:gd name="T39" fmla="*/ 18 h 24"/>
                  <a:gd name="T40" fmla="*/ 0 w 58"/>
                  <a:gd name="T41" fmla="*/ 13 h 24"/>
                  <a:gd name="T42" fmla="*/ 0 w 58"/>
                  <a:gd name="T43" fmla="*/ 6 h 24"/>
                  <a:gd name="T44" fmla="*/ 2 w 58"/>
                  <a:gd name="T45" fmla="*/ 2 h 24"/>
                  <a:gd name="T46" fmla="*/ 4 w 58"/>
                  <a:gd name="T47" fmla="*/ 0 h 24"/>
                  <a:gd name="T48" fmla="*/ 6 w 58"/>
                  <a:gd name="T49" fmla="*/ 0 h 24"/>
                  <a:gd name="T50" fmla="*/ 9 w 58"/>
                  <a:gd name="T51" fmla="*/ 0 h 24"/>
                  <a:gd name="T52" fmla="*/ 13 w 58"/>
                  <a:gd name="T53" fmla="*/ 0 h 24"/>
                  <a:gd name="T54" fmla="*/ 27 w 58"/>
                  <a:gd name="T55" fmla="*/ 2 h 24"/>
                  <a:gd name="T56" fmla="*/ 40 w 58"/>
                  <a:gd name="T57" fmla="*/ 4 h 24"/>
                  <a:gd name="T58" fmla="*/ 45 w 58"/>
                  <a:gd name="T59" fmla="*/ 4 h 24"/>
                  <a:gd name="T60" fmla="*/ 47 w 58"/>
                  <a:gd name="T61" fmla="*/ 4 h 24"/>
                  <a:gd name="T62" fmla="*/ 49 w 58"/>
                  <a:gd name="T63" fmla="*/ 6 h 24"/>
                  <a:gd name="T64" fmla="*/ 51 w 58"/>
                  <a:gd name="T65" fmla="*/ 6 h 24"/>
                  <a:gd name="T66" fmla="*/ 54 w 58"/>
                  <a:gd name="T67" fmla="*/ 6 h 24"/>
                  <a:gd name="T68" fmla="*/ 58 w 58"/>
                  <a:gd name="T6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4">
                    <a:moveTo>
                      <a:pt x="58" y="11"/>
                    </a:moveTo>
                    <a:lnTo>
                      <a:pt x="58" y="15"/>
                    </a:lnTo>
                    <a:lnTo>
                      <a:pt x="58" y="18"/>
                    </a:lnTo>
                    <a:lnTo>
                      <a:pt x="56" y="20"/>
                    </a:lnTo>
                    <a:lnTo>
                      <a:pt x="56" y="24"/>
                    </a:lnTo>
                    <a:lnTo>
                      <a:pt x="54" y="24"/>
                    </a:lnTo>
                    <a:lnTo>
                      <a:pt x="51" y="24"/>
                    </a:lnTo>
                    <a:lnTo>
                      <a:pt x="49" y="24"/>
                    </a:lnTo>
                    <a:lnTo>
                      <a:pt x="49" y="24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40" y="18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5" name="Freeform 776">
                <a:extLst>
                  <a:ext uri="{FF2B5EF4-FFF2-40B4-BE49-F238E27FC236}">
                    <a16:creationId xmlns:a16="http://schemas.microsoft.com/office/drawing/2014/main" id="{3C2693FE-486C-4148-B2C3-5152EE14E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94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2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6" name="Freeform 777">
                <a:extLst>
                  <a:ext uri="{FF2B5EF4-FFF2-40B4-BE49-F238E27FC236}">
                    <a16:creationId xmlns:a16="http://schemas.microsoft.com/office/drawing/2014/main" id="{05BFACAD-3224-4389-91C8-6FA0E1C90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949"/>
                <a:ext cx="9" cy="16"/>
              </a:xfrm>
              <a:custGeom>
                <a:avLst/>
                <a:gdLst>
                  <a:gd name="T0" fmla="*/ 5 w 9"/>
                  <a:gd name="T1" fmla="*/ 2 h 16"/>
                  <a:gd name="T2" fmla="*/ 7 w 9"/>
                  <a:gd name="T3" fmla="*/ 2 h 16"/>
                  <a:gd name="T4" fmla="*/ 7 w 9"/>
                  <a:gd name="T5" fmla="*/ 2 h 16"/>
                  <a:gd name="T6" fmla="*/ 9 w 9"/>
                  <a:gd name="T7" fmla="*/ 2 h 16"/>
                  <a:gd name="T8" fmla="*/ 9 w 9"/>
                  <a:gd name="T9" fmla="*/ 2 h 16"/>
                  <a:gd name="T10" fmla="*/ 9 w 9"/>
                  <a:gd name="T11" fmla="*/ 5 h 16"/>
                  <a:gd name="T12" fmla="*/ 7 w 9"/>
                  <a:gd name="T13" fmla="*/ 5 h 16"/>
                  <a:gd name="T14" fmla="*/ 7 w 9"/>
                  <a:gd name="T15" fmla="*/ 7 h 16"/>
                  <a:gd name="T16" fmla="*/ 7 w 9"/>
                  <a:gd name="T17" fmla="*/ 9 h 16"/>
                  <a:gd name="T18" fmla="*/ 7 w 9"/>
                  <a:gd name="T19" fmla="*/ 9 h 16"/>
                  <a:gd name="T20" fmla="*/ 7 w 9"/>
                  <a:gd name="T21" fmla="*/ 11 h 16"/>
                  <a:gd name="T22" fmla="*/ 7 w 9"/>
                  <a:gd name="T23" fmla="*/ 11 h 16"/>
                  <a:gd name="T24" fmla="*/ 7 w 9"/>
                  <a:gd name="T25" fmla="*/ 14 h 16"/>
                  <a:gd name="T26" fmla="*/ 7 w 9"/>
                  <a:gd name="T27" fmla="*/ 14 h 16"/>
                  <a:gd name="T28" fmla="*/ 7 w 9"/>
                  <a:gd name="T29" fmla="*/ 14 h 16"/>
                  <a:gd name="T30" fmla="*/ 7 w 9"/>
                  <a:gd name="T31" fmla="*/ 16 h 16"/>
                  <a:gd name="T32" fmla="*/ 5 w 9"/>
                  <a:gd name="T33" fmla="*/ 16 h 16"/>
                  <a:gd name="T34" fmla="*/ 2 w 9"/>
                  <a:gd name="T35" fmla="*/ 16 h 16"/>
                  <a:gd name="T36" fmla="*/ 2 w 9"/>
                  <a:gd name="T37" fmla="*/ 16 h 16"/>
                  <a:gd name="T38" fmla="*/ 0 w 9"/>
                  <a:gd name="T39" fmla="*/ 14 h 16"/>
                  <a:gd name="T40" fmla="*/ 0 w 9"/>
                  <a:gd name="T41" fmla="*/ 14 h 16"/>
                  <a:gd name="T42" fmla="*/ 0 w 9"/>
                  <a:gd name="T43" fmla="*/ 11 h 16"/>
                  <a:gd name="T44" fmla="*/ 0 w 9"/>
                  <a:gd name="T45" fmla="*/ 9 h 16"/>
                  <a:gd name="T46" fmla="*/ 0 w 9"/>
                  <a:gd name="T47" fmla="*/ 9 h 16"/>
                  <a:gd name="T48" fmla="*/ 2 w 9"/>
                  <a:gd name="T49" fmla="*/ 7 h 16"/>
                  <a:gd name="T50" fmla="*/ 2 w 9"/>
                  <a:gd name="T51" fmla="*/ 7 h 16"/>
                  <a:gd name="T52" fmla="*/ 2 w 9"/>
                  <a:gd name="T53" fmla="*/ 5 h 16"/>
                  <a:gd name="T54" fmla="*/ 2 w 9"/>
                  <a:gd name="T55" fmla="*/ 5 h 16"/>
                  <a:gd name="T56" fmla="*/ 2 w 9"/>
                  <a:gd name="T57" fmla="*/ 2 h 16"/>
                  <a:gd name="T58" fmla="*/ 2 w 9"/>
                  <a:gd name="T59" fmla="*/ 2 h 16"/>
                  <a:gd name="T60" fmla="*/ 2 w 9"/>
                  <a:gd name="T61" fmla="*/ 2 h 16"/>
                  <a:gd name="T62" fmla="*/ 2 w 9"/>
                  <a:gd name="T63" fmla="*/ 0 h 16"/>
                  <a:gd name="T64" fmla="*/ 2 w 9"/>
                  <a:gd name="T65" fmla="*/ 0 h 16"/>
                  <a:gd name="T66" fmla="*/ 5 w 9"/>
                  <a:gd name="T67" fmla="*/ 2 h 16"/>
                  <a:gd name="T68" fmla="*/ 5 w 9"/>
                  <a:gd name="T69" fmla="*/ 2 h 16"/>
                  <a:gd name="T70" fmla="*/ 5 w 9"/>
                  <a:gd name="T71" fmla="*/ 2 h 16"/>
                  <a:gd name="T72" fmla="*/ 5 w 9"/>
                  <a:gd name="T7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6">
                    <a:moveTo>
                      <a:pt x="5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7" name="Freeform 778">
                <a:extLst>
                  <a:ext uri="{FF2B5EF4-FFF2-40B4-BE49-F238E27FC236}">
                    <a16:creationId xmlns:a16="http://schemas.microsoft.com/office/drawing/2014/main" id="{A0201EF9-D6D3-495D-8161-B4FFA4FDF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922"/>
                <a:ext cx="45" cy="25"/>
              </a:xfrm>
              <a:custGeom>
                <a:avLst/>
                <a:gdLst>
                  <a:gd name="T0" fmla="*/ 45 w 45"/>
                  <a:gd name="T1" fmla="*/ 7 h 25"/>
                  <a:gd name="T2" fmla="*/ 42 w 45"/>
                  <a:gd name="T3" fmla="*/ 18 h 25"/>
                  <a:gd name="T4" fmla="*/ 42 w 45"/>
                  <a:gd name="T5" fmla="*/ 20 h 25"/>
                  <a:gd name="T6" fmla="*/ 40 w 45"/>
                  <a:gd name="T7" fmla="*/ 25 h 25"/>
                  <a:gd name="T8" fmla="*/ 40 w 45"/>
                  <a:gd name="T9" fmla="*/ 25 h 25"/>
                  <a:gd name="T10" fmla="*/ 36 w 45"/>
                  <a:gd name="T11" fmla="*/ 25 h 25"/>
                  <a:gd name="T12" fmla="*/ 33 w 45"/>
                  <a:gd name="T13" fmla="*/ 25 h 25"/>
                  <a:gd name="T14" fmla="*/ 31 w 45"/>
                  <a:gd name="T15" fmla="*/ 25 h 25"/>
                  <a:gd name="T16" fmla="*/ 31 w 45"/>
                  <a:gd name="T17" fmla="*/ 25 h 25"/>
                  <a:gd name="T18" fmla="*/ 29 w 45"/>
                  <a:gd name="T19" fmla="*/ 23 h 25"/>
                  <a:gd name="T20" fmla="*/ 29 w 45"/>
                  <a:gd name="T21" fmla="*/ 23 h 25"/>
                  <a:gd name="T22" fmla="*/ 29 w 45"/>
                  <a:gd name="T23" fmla="*/ 23 h 25"/>
                  <a:gd name="T24" fmla="*/ 27 w 45"/>
                  <a:gd name="T25" fmla="*/ 23 h 25"/>
                  <a:gd name="T26" fmla="*/ 24 w 45"/>
                  <a:gd name="T27" fmla="*/ 23 h 25"/>
                  <a:gd name="T28" fmla="*/ 24 w 45"/>
                  <a:gd name="T29" fmla="*/ 23 h 25"/>
                  <a:gd name="T30" fmla="*/ 22 w 45"/>
                  <a:gd name="T31" fmla="*/ 23 h 25"/>
                  <a:gd name="T32" fmla="*/ 20 w 45"/>
                  <a:gd name="T33" fmla="*/ 23 h 25"/>
                  <a:gd name="T34" fmla="*/ 18 w 45"/>
                  <a:gd name="T35" fmla="*/ 23 h 25"/>
                  <a:gd name="T36" fmla="*/ 15 w 45"/>
                  <a:gd name="T37" fmla="*/ 23 h 25"/>
                  <a:gd name="T38" fmla="*/ 13 w 45"/>
                  <a:gd name="T39" fmla="*/ 20 h 25"/>
                  <a:gd name="T40" fmla="*/ 11 w 45"/>
                  <a:gd name="T41" fmla="*/ 20 h 25"/>
                  <a:gd name="T42" fmla="*/ 9 w 45"/>
                  <a:gd name="T43" fmla="*/ 20 h 25"/>
                  <a:gd name="T44" fmla="*/ 9 w 45"/>
                  <a:gd name="T45" fmla="*/ 20 h 25"/>
                  <a:gd name="T46" fmla="*/ 6 w 45"/>
                  <a:gd name="T47" fmla="*/ 20 h 25"/>
                  <a:gd name="T48" fmla="*/ 4 w 45"/>
                  <a:gd name="T49" fmla="*/ 20 h 25"/>
                  <a:gd name="T50" fmla="*/ 2 w 45"/>
                  <a:gd name="T51" fmla="*/ 20 h 25"/>
                  <a:gd name="T52" fmla="*/ 0 w 45"/>
                  <a:gd name="T53" fmla="*/ 20 h 25"/>
                  <a:gd name="T54" fmla="*/ 0 w 45"/>
                  <a:gd name="T55" fmla="*/ 16 h 25"/>
                  <a:gd name="T56" fmla="*/ 2 w 45"/>
                  <a:gd name="T57" fmla="*/ 16 h 25"/>
                  <a:gd name="T58" fmla="*/ 2 w 45"/>
                  <a:gd name="T59" fmla="*/ 11 h 25"/>
                  <a:gd name="T60" fmla="*/ 2 w 45"/>
                  <a:gd name="T61" fmla="*/ 11 h 25"/>
                  <a:gd name="T62" fmla="*/ 0 w 45"/>
                  <a:gd name="T63" fmla="*/ 11 h 25"/>
                  <a:gd name="T64" fmla="*/ 0 w 45"/>
                  <a:gd name="T65" fmla="*/ 9 h 25"/>
                  <a:gd name="T66" fmla="*/ 0 w 45"/>
                  <a:gd name="T67" fmla="*/ 4 h 25"/>
                  <a:gd name="T68" fmla="*/ 0 w 45"/>
                  <a:gd name="T69" fmla="*/ 4 h 25"/>
                  <a:gd name="T70" fmla="*/ 0 w 45"/>
                  <a:gd name="T71" fmla="*/ 4 h 25"/>
                  <a:gd name="T72" fmla="*/ 0 w 45"/>
                  <a:gd name="T73" fmla="*/ 4 h 25"/>
                  <a:gd name="T74" fmla="*/ 0 w 45"/>
                  <a:gd name="T75" fmla="*/ 2 h 25"/>
                  <a:gd name="T76" fmla="*/ 0 w 45"/>
                  <a:gd name="T77" fmla="*/ 0 h 25"/>
                  <a:gd name="T78" fmla="*/ 2 w 45"/>
                  <a:gd name="T79" fmla="*/ 0 h 25"/>
                  <a:gd name="T80" fmla="*/ 40 w 45"/>
                  <a:gd name="T81" fmla="*/ 7 h 25"/>
                  <a:gd name="T82" fmla="*/ 45 w 45"/>
                  <a:gd name="T8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" h="25">
                    <a:moveTo>
                      <a:pt x="45" y="7"/>
                    </a:moveTo>
                    <a:lnTo>
                      <a:pt x="42" y="18"/>
                    </a:lnTo>
                    <a:lnTo>
                      <a:pt x="42" y="20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36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0" y="7"/>
                    </a:lnTo>
                    <a:lnTo>
                      <a:pt x="4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8" name="Freeform 779">
                <a:extLst>
                  <a:ext uri="{FF2B5EF4-FFF2-40B4-BE49-F238E27FC236}">
                    <a16:creationId xmlns:a16="http://schemas.microsoft.com/office/drawing/2014/main" id="{85191DA6-4C70-4D4D-8636-B995E34D8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1886"/>
                <a:ext cx="15" cy="18"/>
              </a:xfrm>
              <a:custGeom>
                <a:avLst/>
                <a:gdLst>
                  <a:gd name="T0" fmla="*/ 15 w 15"/>
                  <a:gd name="T1" fmla="*/ 0 h 18"/>
                  <a:gd name="T2" fmla="*/ 11 w 15"/>
                  <a:gd name="T3" fmla="*/ 9 h 18"/>
                  <a:gd name="T4" fmla="*/ 11 w 15"/>
                  <a:gd name="T5" fmla="*/ 7 h 18"/>
                  <a:gd name="T6" fmla="*/ 11 w 15"/>
                  <a:gd name="T7" fmla="*/ 7 h 18"/>
                  <a:gd name="T8" fmla="*/ 11 w 15"/>
                  <a:gd name="T9" fmla="*/ 9 h 18"/>
                  <a:gd name="T10" fmla="*/ 9 w 15"/>
                  <a:gd name="T11" fmla="*/ 11 h 18"/>
                  <a:gd name="T12" fmla="*/ 9 w 15"/>
                  <a:gd name="T13" fmla="*/ 11 h 18"/>
                  <a:gd name="T14" fmla="*/ 13 w 15"/>
                  <a:gd name="T15" fmla="*/ 13 h 18"/>
                  <a:gd name="T16" fmla="*/ 13 w 15"/>
                  <a:gd name="T17" fmla="*/ 13 h 18"/>
                  <a:gd name="T18" fmla="*/ 13 w 15"/>
                  <a:gd name="T19" fmla="*/ 13 h 18"/>
                  <a:gd name="T20" fmla="*/ 11 w 15"/>
                  <a:gd name="T21" fmla="*/ 13 h 18"/>
                  <a:gd name="T22" fmla="*/ 11 w 15"/>
                  <a:gd name="T23" fmla="*/ 16 h 18"/>
                  <a:gd name="T24" fmla="*/ 11 w 15"/>
                  <a:gd name="T25" fmla="*/ 16 h 18"/>
                  <a:gd name="T26" fmla="*/ 11 w 15"/>
                  <a:gd name="T27" fmla="*/ 18 h 18"/>
                  <a:gd name="T28" fmla="*/ 9 w 15"/>
                  <a:gd name="T29" fmla="*/ 16 h 18"/>
                  <a:gd name="T30" fmla="*/ 9 w 15"/>
                  <a:gd name="T31" fmla="*/ 16 h 18"/>
                  <a:gd name="T32" fmla="*/ 9 w 15"/>
                  <a:gd name="T33" fmla="*/ 16 h 18"/>
                  <a:gd name="T34" fmla="*/ 6 w 15"/>
                  <a:gd name="T35" fmla="*/ 16 h 18"/>
                  <a:gd name="T36" fmla="*/ 6 w 15"/>
                  <a:gd name="T37" fmla="*/ 16 h 18"/>
                  <a:gd name="T38" fmla="*/ 6 w 15"/>
                  <a:gd name="T39" fmla="*/ 16 h 18"/>
                  <a:gd name="T40" fmla="*/ 6 w 15"/>
                  <a:gd name="T41" fmla="*/ 16 h 18"/>
                  <a:gd name="T42" fmla="*/ 2 w 15"/>
                  <a:gd name="T43" fmla="*/ 16 h 18"/>
                  <a:gd name="T44" fmla="*/ 0 w 15"/>
                  <a:gd name="T45" fmla="*/ 16 h 18"/>
                  <a:gd name="T46" fmla="*/ 0 w 15"/>
                  <a:gd name="T47" fmla="*/ 16 h 18"/>
                  <a:gd name="T48" fmla="*/ 0 w 15"/>
                  <a:gd name="T49" fmla="*/ 16 h 18"/>
                  <a:gd name="T50" fmla="*/ 0 w 15"/>
                  <a:gd name="T51" fmla="*/ 13 h 18"/>
                  <a:gd name="T52" fmla="*/ 2 w 15"/>
                  <a:gd name="T53" fmla="*/ 11 h 18"/>
                  <a:gd name="T54" fmla="*/ 2 w 15"/>
                  <a:gd name="T55" fmla="*/ 11 h 18"/>
                  <a:gd name="T56" fmla="*/ 4 w 15"/>
                  <a:gd name="T57" fmla="*/ 13 h 18"/>
                  <a:gd name="T58" fmla="*/ 4 w 15"/>
                  <a:gd name="T59" fmla="*/ 13 h 18"/>
                  <a:gd name="T60" fmla="*/ 4 w 15"/>
                  <a:gd name="T61" fmla="*/ 11 h 18"/>
                  <a:gd name="T62" fmla="*/ 4 w 15"/>
                  <a:gd name="T63" fmla="*/ 11 h 18"/>
                  <a:gd name="T64" fmla="*/ 6 w 15"/>
                  <a:gd name="T65" fmla="*/ 11 h 18"/>
                  <a:gd name="T66" fmla="*/ 6 w 15"/>
                  <a:gd name="T67" fmla="*/ 11 h 18"/>
                  <a:gd name="T68" fmla="*/ 6 w 15"/>
                  <a:gd name="T69" fmla="*/ 9 h 18"/>
                  <a:gd name="T70" fmla="*/ 6 w 15"/>
                  <a:gd name="T71" fmla="*/ 9 h 18"/>
                  <a:gd name="T72" fmla="*/ 6 w 15"/>
                  <a:gd name="T73" fmla="*/ 9 h 18"/>
                  <a:gd name="T74" fmla="*/ 6 w 15"/>
                  <a:gd name="T75" fmla="*/ 9 h 18"/>
                  <a:gd name="T76" fmla="*/ 6 w 15"/>
                  <a:gd name="T77" fmla="*/ 9 h 18"/>
                  <a:gd name="T78" fmla="*/ 4 w 15"/>
                  <a:gd name="T79" fmla="*/ 7 h 18"/>
                  <a:gd name="T80" fmla="*/ 4 w 15"/>
                  <a:gd name="T81" fmla="*/ 7 h 18"/>
                  <a:gd name="T82" fmla="*/ 4 w 15"/>
                  <a:gd name="T83" fmla="*/ 7 h 18"/>
                  <a:gd name="T84" fmla="*/ 4 w 15"/>
                  <a:gd name="T85" fmla="*/ 7 h 18"/>
                  <a:gd name="T86" fmla="*/ 11 w 15"/>
                  <a:gd name="T87" fmla="*/ 0 h 18"/>
                  <a:gd name="T88" fmla="*/ 13 w 15"/>
                  <a:gd name="T89" fmla="*/ 0 h 18"/>
                  <a:gd name="T90" fmla="*/ 13 w 15"/>
                  <a:gd name="T91" fmla="*/ 0 h 18"/>
                  <a:gd name="T92" fmla="*/ 15 w 15"/>
                  <a:gd name="T9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" h="18">
                    <a:moveTo>
                      <a:pt x="15" y="0"/>
                    </a:moveTo>
                    <a:lnTo>
                      <a:pt x="11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9" name="Freeform 780">
                <a:extLst>
                  <a:ext uri="{FF2B5EF4-FFF2-40B4-BE49-F238E27FC236}">
                    <a16:creationId xmlns:a16="http://schemas.microsoft.com/office/drawing/2014/main" id="{DF56CB83-56D7-48EB-88D0-19E40F8C0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825"/>
                <a:ext cx="67" cy="45"/>
              </a:xfrm>
              <a:custGeom>
                <a:avLst/>
                <a:gdLst>
                  <a:gd name="T0" fmla="*/ 63 w 67"/>
                  <a:gd name="T1" fmla="*/ 32 h 45"/>
                  <a:gd name="T2" fmla="*/ 63 w 67"/>
                  <a:gd name="T3" fmla="*/ 34 h 45"/>
                  <a:gd name="T4" fmla="*/ 63 w 67"/>
                  <a:gd name="T5" fmla="*/ 38 h 45"/>
                  <a:gd name="T6" fmla="*/ 63 w 67"/>
                  <a:gd name="T7" fmla="*/ 45 h 45"/>
                  <a:gd name="T8" fmla="*/ 51 w 67"/>
                  <a:gd name="T9" fmla="*/ 43 h 45"/>
                  <a:gd name="T10" fmla="*/ 47 w 67"/>
                  <a:gd name="T11" fmla="*/ 41 h 45"/>
                  <a:gd name="T12" fmla="*/ 42 w 67"/>
                  <a:gd name="T13" fmla="*/ 41 h 45"/>
                  <a:gd name="T14" fmla="*/ 40 w 67"/>
                  <a:gd name="T15" fmla="*/ 41 h 45"/>
                  <a:gd name="T16" fmla="*/ 38 w 67"/>
                  <a:gd name="T17" fmla="*/ 38 h 45"/>
                  <a:gd name="T18" fmla="*/ 33 w 67"/>
                  <a:gd name="T19" fmla="*/ 38 h 45"/>
                  <a:gd name="T20" fmla="*/ 27 w 67"/>
                  <a:gd name="T21" fmla="*/ 36 h 45"/>
                  <a:gd name="T22" fmla="*/ 20 w 67"/>
                  <a:gd name="T23" fmla="*/ 36 h 45"/>
                  <a:gd name="T24" fmla="*/ 13 w 67"/>
                  <a:gd name="T25" fmla="*/ 36 h 45"/>
                  <a:gd name="T26" fmla="*/ 9 w 67"/>
                  <a:gd name="T27" fmla="*/ 38 h 45"/>
                  <a:gd name="T28" fmla="*/ 6 w 67"/>
                  <a:gd name="T29" fmla="*/ 38 h 45"/>
                  <a:gd name="T30" fmla="*/ 6 w 67"/>
                  <a:gd name="T31" fmla="*/ 36 h 45"/>
                  <a:gd name="T32" fmla="*/ 4 w 67"/>
                  <a:gd name="T33" fmla="*/ 34 h 45"/>
                  <a:gd name="T34" fmla="*/ 4 w 67"/>
                  <a:gd name="T35" fmla="*/ 29 h 45"/>
                  <a:gd name="T36" fmla="*/ 4 w 67"/>
                  <a:gd name="T37" fmla="*/ 27 h 45"/>
                  <a:gd name="T38" fmla="*/ 4 w 67"/>
                  <a:gd name="T39" fmla="*/ 27 h 45"/>
                  <a:gd name="T40" fmla="*/ 2 w 67"/>
                  <a:gd name="T41" fmla="*/ 25 h 45"/>
                  <a:gd name="T42" fmla="*/ 4 w 67"/>
                  <a:gd name="T43" fmla="*/ 25 h 45"/>
                  <a:gd name="T44" fmla="*/ 9 w 67"/>
                  <a:gd name="T45" fmla="*/ 25 h 45"/>
                  <a:gd name="T46" fmla="*/ 13 w 67"/>
                  <a:gd name="T47" fmla="*/ 27 h 45"/>
                  <a:gd name="T48" fmla="*/ 15 w 67"/>
                  <a:gd name="T49" fmla="*/ 27 h 45"/>
                  <a:gd name="T50" fmla="*/ 18 w 67"/>
                  <a:gd name="T51" fmla="*/ 27 h 45"/>
                  <a:gd name="T52" fmla="*/ 27 w 67"/>
                  <a:gd name="T53" fmla="*/ 29 h 45"/>
                  <a:gd name="T54" fmla="*/ 29 w 67"/>
                  <a:gd name="T55" fmla="*/ 29 h 45"/>
                  <a:gd name="T56" fmla="*/ 29 w 67"/>
                  <a:gd name="T57" fmla="*/ 27 h 45"/>
                  <a:gd name="T58" fmla="*/ 29 w 67"/>
                  <a:gd name="T59" fmla="*/ 23 h 45"/>
                  <a:gd name="T60" fmla="*/ 29 w 67"/>
                  <a:gd name="T61" fmla="*/ 18 h 45"/>
                  <a:gd name="T62" fmla="*/ 31 w 67"/>
                  <a:gd name="T63" fmla="*/ 16 h 45"/>
                  <a:gd name="T64" fmla="*/ 31 w 67"/>
                  <a:gd name="T65" fmla="*/ 9 h 45"/>
                  <a:gd name="T66" fmla="*/ 33 w 67"/>
                  <a:gd name="T67" fmla="*/ 5 h 45"/>
                  <a:gd name="T68" fmla="*/ 33 w 67"/>
                  <a:gd name="T69" fmla="*/ 0 h 45"/>
                  <a:gd name="T70" fmla="*/ 65 w 67"/>
                  <a:gd name="T71" fmla="*/ 5 h 45"/>
                  <a:gd name="T72" fmla="*/ 65 w 67"/>
                  <a:gd name="T73" fmla="*/ 11 h 45"/>
                  <a:gd name="T74" fmla="*/ 65 w 67"/>
                  <a:gd name="T75" fmla="*/ 16 h 45"/>
                  <a:gd name="T76" fmla="*/ 65 w 67"/>
                  <a:gd name="T77" fmla="*/ 20 h 45"/>
                  <a:gd name="T78" fmla="*/ 65 w 67"/>
                  <a:gd name="T79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7" h="45">
                    <a:moveTo>
                      <a:pt x="65" y="27"/>
                    </a:moveTo>
                    <a:lnTo>
                      <a:pt x="63" y="32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8"/>
                    </a:lnTo>
                    <a:lnTo>
                      <a:pt x="63" y="38"/>
                    </a:lnTo>
                    <a:lnTo>
                      <a:pt x="63" y="45"/>
                    </a:lnTo>
                    <a:lnTo>
                      <a:pt x="54" y="43"/>
                    </a:lnTo>
                    <a:lnTo>
                      <a:pt x="51" y="43"/>
                    </a:lnTo>
                    <a:lnTo>
                      <a:pt x="49" y="41"/>
                    </a:lnTo>
                    <a:lnTo>
                      <a:pt x="47" y="41"/>
                    </a:lnTo>
                    <a:lnTo>
                      <a:pt x="45" y="41"/>
                    </a:lnTo>
                    <a:lnTo>
                      <a:pt x="42" y="41"/>
                    </a:lnTo>
                    <a:lnTo>
                      <a:pt x="42" y="41"/>
                    </a:lnTo>
                    <a:lnTo>
                      <a:pt x="40" y="41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27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24" y="27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7" y="5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16"/>
                    </a:lnTo>
                    <a:lnTo>
                      <a:pt x="65" y="18"/>
                    </a:lnTo>
                    <a:lnTo>
                      <a:pt x="65" y="20"/>
                    </a:lnTo>
                    <a:lnTo>
                      <a:pt x="65" y="20"/>
                    </a:lnTo>
                    <a:lnTo>
                      <a:pt x="65" y="23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0" name="Freeform 781">
                <a:extLst>
                  <a:ext uri="{FF2B5EF4-FFF2-40B4-BE49-F238E27FC236}">
                    <a16:creationId xmlns:a16="http://schemas.microsoft.com/office/drawing/2014/main" id="{E7E44E41-2AA6-44BE-8EBD-95CCEADBD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877"/>
                <a:ext cx="6" cy="9"/>
              </a:xfrm>
              <a:custGeom>
                <a:avLst/>
                <a:gdLst>
                  <a:gd name="T0" fmla="*/ 6 w 6"/>
                  <a:gd name="T1" fmla="*/ 9 h 9"/>
                  <a:gd name="T2" fmla="*/ 4 w 6"/>
                  <a:gd name="T3" fmla="*/ 9 h 9"/>
                  <a:gd name="T4" fmla="*/ 2 w 6"/>
                  <a:gd name="T5" fmla="*/ 9 h 9"/>
                  <a:gd name="T6" fmla="*/ 0 w 6"/>
                  <a:gd name="T7" fmla="*/ 9 h 9"/>
                  <a:gd name="T8" fmla="*/ 0 w 6"/>
                  <a:gd name="T9" fmla="*/ 7 h 9"/>
                  <a:gd name="T10" fmla="*/ 0 w 6"/>
                  <a:gd name="T11" fmla="*/ 7 h 9"/>
                  <a:gd name="T12" fmla="*/ 0 w 6"/>
                  <a:gd name="T13" fmla="*/ 7 h 9"/>
                  <a:gd name="T14" fmla="*/ 0 w 6"/>
                  <a:gd name="T15" fmla="*/ 7 h 9"/>
                  <a:gd name="T16" fmla="*/ 0 w 6"/>
                  <a:gd name="T17" fmla="*/ 4 h 9"/>
                  <a:gd name="T18" fmla="*/ 0 w 6"/>
                  <a:gd name="T19" fmla="*/ 4 h 9"/>
                  <a:gd name="T20" fmla="*/ 0 w 6"/>
                  <a:gd name="T21" fmla="*/ 2 h 9"/>
                  <a:gd name="T22" fmla="*/ 2 w 6"/>
                  <a:gd name="T23" fmla="*/ 2 h 9"/>
                  <a:gd name="T24" fmla="*/ 6 w 6"/>
                  <a:gd name="T25" fmla="*/ 0 h 9"/>
                  <a:gd name="T26" fmla="*/ 6 w 6"/>
                  <a:gd name="T27" fmla="*/ 0 h 9"/>
                  <a:gd name="T28" fmla="*/ 6 w 6"/>
                  <a:gd name="T29" fmla="*/ 7 h 9"/>
                  <a:gd name="T30" fmla="*/ 6 w 6"/>
                  <a:gd name="T31" fmla="*/ 7 h 9"/>
                  <a:gd name="T32" fmla="*/ 6 w 6"/>
                  <a:gd name="T33" fmla="*/ 7 h 9"/>
                  <a:gd name="T34" fmla="*/ 6 w 6"/>
                  <a:gd name="T35" fmla="*/ 7 h 9"/>
                  <a:gd name="T36" fmla="*/ 6 w 6"/>
                  <a:gd name="T37" fmla="*/ 7 h 9"/>
                  <a:gd name="T38" fmla="*/ 6 w 6"/>
                  <a:gd name="T39" fmla="*/ 7 h 9"/>
                  <a:gd name="T40" fmla="*/ 6 w 6"/>
                  <a:gd name="T41" fmla="*/ 7 h 9"/>
                  <a:gd name="T42" fmla="*/ 6 w 6"/>
                  <a:gd name="T43" fmla="*/ 7 h 9"/>
                  <a:gd name="T44" fmla="*/ 6 w 6"/>
                  <a:gd name="T45" fmla="*/ 7 h 9"/>
                  <a:gd name="T46" fmla="*/ 6 w 6"/>
                  <a:gd name="T47" fmla="*/ 7 h 9"/>
                  <a:gd name="T48" fmla="*/ 6 w 6"/>
                  <a:gd name="T49" fmla="*/ 7 h 9"/>
                  <a:gd name="T50" fmla="*/ 6 w 6"/>
                  <a:gd name="T51" fmla="*/ 7 h 9"/>
                  <a:gd name="T52" fmla="*/ 6 w 6"/>
                  <a:gd name="T53" fmla="*/ 9 h 9"/>
                  <a:gd name="T54" fmla="*/ 6 w 6"/>
                  <a:gd name="T55" fmla="*/ 9 h 9"/>
                  <a:gd name="T56" fmla="*/ 6 w 6"/>
                  <a:gd name="T5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1" name="Freeform 782">
                <a:extLst>
                  <a:ext uri="{FF2B5EF4-FFF2-40B4-BE49-F238E27FC236}">
                    <a16:creationId xmlns:a16="http://schemas.microsoft.com/office/drawing/2014/main" id="{FACB9238-5E20-45D6-84C2-94DD7AC96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893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2 w 4"/>
                  <a:gd name="T3" fmla="*/ 0 h 6"/>
                  <a:gd name="T4" fmla="*/ 4 w 4"/>
                  <a:gd name="T5" fmla="*/ 2 h 6"/>
                  <a:gd name="T6" fmla="*/ 4 w 4"/>
                  <a:gd name="T7" fmla="*/ 2 h 6"/>
                  <a:gd name="T8" fmla="*/ 4 w 4"/>
                  <a:gd name="T9" fmla="*/ 2 h 6"/>
                  <a:gd name="T10" fmla="*/ 4 w 4"/>
                  <a:gd name="T11" fmla="*/ 2 h 6"/>
                  <a:gd name="T12" fmla="*/ 4 w 4"/>
                  <a:gd name="T13" fmla="*/ 2 h 6"/>
                  <a:gd name="T14" fmla="*/ 4 w 4"/>
                  <a:gd name="T15" fmla="*/ 4 h 6"/>
                  <a:gd name="T16" fmla="*/ 4 w 4"/>
                  <a:gd name="T17" fmla="*/ 4 h 6"/>
                  <a:gd name="T18" fmla="*/ 2 w 4"/>
                  <a:gd name="T19" fmla="*/ 4 h 6"/>
                  <a:gd name="T20" fmla="*/ 2 w 4"/>
                  <a:gd name="T21" fmla="*/ 4 h 6"/>
                  <a:gd name="T22" fmla="*/ 2 w 4"/>
                  <a:gd name="T23" fmla="*/ 6 h 6"/>
                  <a:gd name="T24" fmla="*/ 2 w 4"/>
                  <a:gd name="T25" fmla="*/ 6 h 6"/>
                  <a:gd name="T26" fmla="*/ 0 w 4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2" name="Freeform 783">
                <a:extLst>
                  <a:ext uri="{FF2B5EF4-FFF2-40B4-BE49-F238E27FC236}">
                    <a16:creationId xmlns:a16="http://schemas.microsoft.com/office/drawing/2014/main" id="{BBC43632-A549-45DC-A5A3-4DAB235DF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863"/>
                <a:ext cx="21" cy="9"/>
              </a:xfrm>
              <a:custGeom>
                <a:avLst/>
                <a:gdLst>
                  <a:gd name="T0" fmla="*/ 18 w 21"/>
                  <a:gd name="T1" fmla="*/ 7 h 9"/>
                  <a:gd name="T2" fmla="*/ 16 w 21"/>
                  <a:gd name="T3" fmla="*/ 7 h 9"/>
                  <a:gd name="T4" fmla="*/ 12 w 21"/>
                  <a:gd name="T5" fmla="*/ 7 h 9"/>
                  <a:gd name="T6" fmla="*/ 12 w 21"/>
                  <a:gd name="T7" fmla="*/ 7 h 9"/>
                  <a:gd name="T8" fmla="*/ 9 w 21"/>
                  <a:gd name="T9" fmla="*/ 7 h 9"/>
                  <a:gd name="T10" fmla="*/ 9 w 21"/>
                  <a:gd name="T11" fmla="*/ 7 h 9"/>
                  <a:gd name="T12" fmla="*/ 7 w 21"/>
                  <a:gd name="T13" fmla="*/ 5 h 9"/>
                  <a:gd name="T14" fmla="*/ 7 w 21"/>
                  <a:gd name="T15" fmla="*/ 9 h 9"/>
                  <a:gd name="T16" fmla="*/ 5 w 21"/>
                  <a:gd name="T17" fmla="*/ 9 h 9"/>
                  <a:gd name="T18" fmla="*/ 0 w 21"/>
                  <a:gd name="T19" fmla="*/ 7 h 9"/>
                  <a:gd name="T20" fmla="*/ 0 w 21"/>
                  <a:gd name="T21" fmla="*/ 5 h 9"/>
                  <a:gd name="T22" fmla="*/ 12 w 21"/>
                  <a:gd name="T23" fmla="*/ 3 h 9"/>
                  <a:gd name="T24" fmla="*/ 12 w 21"/>
                  <a:gd name="T25" fmla="*/ 3 h 9"/>
                  <a:gd name="T26" fmla="*/ 14 w 21"/>
                  <a:gd name="T27" fmla="*/ 3 h 9"/>
                  <a:gd name="T28" fmla="*/ 16 w 21"/>
                  <a:gd name="T29" fmla="*/ 3 h 9"/>
                  <a:gd name="T30" fmla="*/ 18 w 21"/>
                  <a:gd name="T31" fmla="*/ 0 h 9"/>
                  <a:gd name="T32" fmla="*/ 18 w 21"/>
                  <a:gd name="T33" fmla="*/ 0 h 9"/>
                  <a:gd name="T34" fmla="*/ 18 w 21"/>
                  <a:gd name="T35" fmla="*/ 0 h 9"/>
                  <a:gd name="T36" fmla="*/ 18 w 21"/>
                  <a:gd name="T37" fmla="*/ 0 h 9"/>
                  <a:gd name="T38" fmla="*/ 21 w 21"/>
                  <a:gd name="T39" fmla="*/ 0 h 9"/>
                  <a:gd name="T40" fmla="*/ 21 w 21"/>
                  <a:gd name="T41" fmla="*/ 5 h 9"/>
                  <a:gd name="T42" fmla="*/ 21 w 21"/>
                  <a:gd name="T43" fmla="*/ 5 h 9"/>
                  <a:gd name="T44" fmla="*/ 21 w 21"/>
                  <a:gd name="T45" fmla="*/ 7 h 9"/>
                  <a:gd name="T46" fmla="*/ 18 w 21"/>
                  <a:gd name="T4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9">
                    <a:moveTo>
                      <a:pt x="18" y="7"/>
                    </a:moveTo>
                    <a:lnTo>
                      <a:pt x="16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8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3" name="Freeform 784">
                <a:extLst>
                  <a:ext uri="{FF2B5EF4-FFF2-40B4-BE49-F238E27FC236}">
                    <a16:creationId xmlns:a16="http://schemas.microsoft.com/office/drawing/2014/main" id="{322A5FA4-8C97-4BA9-A13A-8AA89DA56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1818"/>
                <a:ext cx="38" cy="34"/>
              </a:xfrm>
              <a:custGeom>
                <a:avLst/>
                <a:gdLst>
                  <a:gd name="T0" fmla="*/ 20 w 38"/>
                  <a:gd name="T1" fmla="*/ 2 h 34"/>
                  <a:gd name="T2" fmla="*/ 22 w 38"/>
                  <a:gd name="T3" fmla="*/ 2 h 34"/>
                  <a:gd name="T4" fmla="*/ 24 w 38"/>
                  <a:gd name="T5" fmla="*/ 5 h 34"/>
                  <a:gd name="T6" fmla="*/ 29 w 38"/>
                  <a:gd name="T7" fmla="*/ 5 h 34"/>
                  <a:gd name="T8" fmla="*/ 31 w 38"/>
                  <a:gd name="T9" fmla="*/ 5 h 34"/>
                  <a:gd name="T10" fmla="*/ 33 w 38"/>
                  <a:gd name="T11" fmla="*/ 5 h 34"/>
                  <a:gd name="T12" fmla="*/ 36 w 38"/>
                  <a:gd name="T13" fmla="*/ 5 h 34"/>
                  <a:gd name="T14" fmla="*/ 38 w 38"/>
                  <a:gd name="T15" fmla="*/ 9 h 34"/>
                  <a:gd name="T16" fmla="*/ 38 w 38"/>
                  <a:gd name="T17" fmla="*/ 14 h 34"/>
                  <a:gd name="T18" fmla="*/ 36 w 38"/>
                  <a:gd name="T19" fmla="*/ 18 h 34"/>
                  <a:gd name="T20" fmla="*/ 36 w 38"/>
                  <a:gd name="T21" fmla="*/ 21 h 34"/>
                  <a:gd name="T22" fmla="*/ 36 w 38"/>
                  <a:gd name="T23" fmla="*/ 21 h 34"/>
                  <a:gd name="T24" fmla="*/ 36 w 38"/>
                  <a:gd name="T25" fmla="*/ 23 h 34"/>
                  <a:gd name="T26" fmla="*/ 36 w 38"/>
                  <a:gd name="T27" fmla="*/ 27 h 34"/>
                  <a:gd name="T28" fmla="*/ 36 w 38"/>
                  <a:gd name="T29" fmla="*/ 30 h 34"/>
                  <a:gd name="T30" fmla="*/ 33 w 38"/>
                  <a:gd name="T31" fmla="*/ 32 h 34"/>
                  <a:gd name="T32" fmla="*/ 29 w 38"/>
                  <a:gd name="T33" fmla="*/ 32 h 34"/>
                  <a:gd name="T34" fmla="*/ 27 w 38"/>
                  <a:gd name="T35" fmla="*/ 32 h 34"/>
                  <a:gd name="T36" fmla="*/ 22 w 38"/>
                  <a:gd name="T37" fmla="*/ 32 h 34"/>
                  <a:gd name="T38" fmla="*/ 20 w 38"/>
                  <a:gd name="T39" fmla="*/ 32 h 34"/>
                  <a:gd name="T40" fmla="*/ 18 w 38"/>
                  <a:gd name="T41" fmla="*/ 32 h 34"/>
                  <a:gd name="T42" fmla="*/ 15 w 38"/>
                  <a:gd name="T43" fmla="*/ 30 h 34"/>
                  <a:gd name="T44" fmla="*/ 13 w 38"/>
                  <a:gd name="T45" fmla="*/ 30 h 34"/>
                  <a:gd name="T46" fmla="*/ 13 w 38"/>
                  <a:gd name="T47" fmla="*/ 30 h 34"/>
                  <a:gd name="T48" fmla="*/ 11 w 38"/>
                  <a:gd name="T49" fmla="*/ 25 h 34"/>
                  <a:gd name="T50" fmla="*/ 11 w 38"/>
                  <a:gd name="T51" fmla="*/ 21 h 34"/>
                  <a:gd name="T52" fmla="*/ 6 w 38"/>
                  <a:gd name="T53" fmla="*/ 18 h 34"/>
                  <a:gd name="T54" fmla="*/ 0 w 38"/>
                  <a:gd name="T55" fmla="*/ 18 h 34"/>
                  <a:gd name="T56" fmla="*/ 2 w 38"/>
                  <a:gd name="T57" fmla="*/ 14 h 34"/>
                  <a:gd name="T58" fmla="*/ 6 w 38"/>
                  <a:gd name="T59" fmla="*/ 14 h 34"/>
                  <a:gd name="T60" fmla="*/ 9 w 38"/>
                  <a:gd name="T61" fmla="*/ 9 h 34"/>
                  <a:gd name="T62" fmla="*/ 4 w 38"/>
                  <a:gd name="T63" fmla="*/ 9 h 34"/>
                  <a:gd name="T64" fmla="*/ 2 w 38"/>
                  <a:gd name="T65" fmla="*/ 5 h 34"/>
                  <a:gd name="T66" fmla="*/ 2 w 38"/>
                  <a:gd name="T67" fmla="*/ 2 h 34"/>
                  <a:gd name="T68" fmla="*/ 2 w 38"/>
                  <a:gd name="T69" fmla="*/ 0 h 34"/>
                  <a:gd name="T70" fmla="*/ 9 w 38"/>
                  <a:gd name="T71" fmla="*/ 0 h 34"/>
                  <a:gd name="T72" fmla="*/ 13 w 38"/>
                  <a:gd name="T73" fmla="*/ 2 h 34"/>
                  <a:gd name="T74" fmla="*/ 18 w 38"/>
                  <a:gd name="T75" fmla="*/ 2 h 34"/>
                  <a:gd name="T76" fmla="*/ 20 w 38"/>
                  <a:gd name="T7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" h="34">
                    <a:moveTo>
                      <a:pt x="20" y="2"/>
                    </a:move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4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6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3"/>
                    </a:lnTo>
                    <a:lnTo>
                      <a:pt x="36" y="25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30"/>
                    </a:lnTo>
                    <a:lnTo>
                      <a:pt x="33" y="32"/>
                    </a:lnTo>
                    <a:lnTo>
                      <a:pt x="33" y="32"/>
                    </a:lnTo>
                    <a:lnTo>
                      <a:pt x="33" y="34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1" y="25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4" name="Freeform 785">
                <a:extLst>
                  <a:ext uri="{FF2B5EF4-FFF2-40B4-BE49-F238E27FC236}">
                    <a16:creationId xmlns:a16="http://schemas.microsoft.com/office/drawing/2014/main" id="{F6BD4E2B-59FB-4B6A-AEBD-064C8E74A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1861"/>
                <a:ext cx="13" cy="7"/>
              </a:xfrm>
              <a:custGeom>
                <a:avLst/>
                <a:gdLst>
                  <a:gd name="T0" fmla="*/ 13 w 13"/>
                  <a:gd name="T1" fmla="*/ 5 h 7"/>
                  <a:gd name="T2" fmla="*/ 13 w 13"/>
                  <a:gd name="T3" fmla="*/ 7 h 7"/>
                  <a:gd name="T4" fmla="*/ 13 w 13"/>
                  <a:gd name="T5" fmla="*/ 7 h 7"/>
                  <a:gd name="T6" fmla="*/ 13 w 13"/>
                  <a:gd name="T7" fmla="*/ 7 h 7"/>
                  <a:gd name="T8" fmla="*/ 11 w 13"/>
                  <a:gd name="T9" fmla="*/ 7 h 7"/>
                  <a:gd name="T10" fmla="*/ 9 w 13"/>
                  <a:gd name="T11" fmla="*/ 7 h 7"/>
                  <a:gd name="T12" fmla="*/ 9 w 13"/>
                  <a:gd name="T13" fmla="*/ 7 h 7"/>
                  <a:gd name="T14" fmla="*/ 6 w 13"/>
                  <a:gd name="T15" fmla="*/ 5 h 7"/>
                  <a:gd name="T16" fmla="*/ 6 w 13"/>
                  <a:gd name="T17" fmla="*/ 5 h 7"/>
                  <a:gd name="T18" fmla="*/ 6 w 13"/>
                  <a:gd name="T19" fmla="*/ 5 h 7"/>
                  <a:gd name="T20" fmla="*/ 6 w 13"/>
                  <a:gd name="T21" fmla="*/ 5 h 7"/>
                  <a:gd name="T22" fmla="*/ 4 w 13"/>
                  <a:gd name="T23" fmla="*/ 5 h 7"/>
                  <a:gd name="T24" fmla="*/ 4 w 13"/>
                  <a:gd name="T25" fmla="*/ 7 h 7"/>
                  <a:gd name="T26" fmla="*/ 4 w 13"/>
                  <a:gd name="T27" fmla="*/ 7 h 7"/>
                  <a:gd name="T28" fmla="*/ 4 w 13"/>
                  <a:gd name="T29" fmla="*/ 7 h 7"/>
                  <a:gd name="T30" fmla="*/ 2 w 13"/>
                  <a:gd name="T31" fmla="*/ 7 h 7"/>
                  <a:gd name="T32" fmla="*/ 2 w 13"/>
                  <a:gd name="T33" fmla="*/ 7 h 7"/>
                  <a:gd name="T34" fmla="*/ 2 w 13"/>
                  <a:gd name="T35" fmla="*/ 7 h 7"/>
                  <a:gd name="T36" fmla="*/ 0 w 13"/>
                  <a:gd name="T37" fmla="*/ 7 h 7"/>
                  <a:gd name="T38" fmla="*/ 0 w 13"/>
                  <a:gd name="T39" fmla="*/ 7 h 7"/>
                  <a:gd name="T40" fmla="*/ 2 w 13"/>
                  <a:gd name="T41" fmla="*/ 5 h 7"/>
                  <a:gd name="T42" fmla="*/ 2 w 13"/>
                  <a:gd name="T43" fmla="*/ 0 h 7"/>
                  <a:gd name="T44" fmla="*/ 6 w 13"/>
                  <a:gd name="T45" fmla="*/ 2 h 7"/>
                  <a:gd name="T46" fmla="*/ 13 w 13"/>
                  <a:gd name="T4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7">
                    <a:moveTo>
                      <a:pt x="13" y="5"/>
                    </a:move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5" name="Freeform 786">
                <a:extLst>
                  <a:ext uri="{FF2B5EF4-FFF2-40B4-BE49-F238E27FC236}">
                    <a16:creationId xmlns:a16="http://schemas.microsoft.com/office/drawing/2014/main" id="{F012F872-7894-4F6D-B80D-6B3B19D52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791"/>
                <a:ext cx="43" cy="36"/>
              </a:xfrm>
              <a:custGeom>
                <a:avLst/>
                <a:gdLst>
                  <a:gd name="T0" fmla="*/ 39 w 43"/>
                  <a:gd name="T1" fmla="*/ 36 h 36"/>
                  <a:gd name="T2" fmla="*/ 34 w 43"/>
                  <a:gd name="T3" fmla="*/ 36 h 36"/>
                  <a:gd name="T4" fmla="*/ 32 w 43"/>
                  <a:gd name="T5" fmla="*/ 36 h 36"/>
                  <a:gd name="T6" fmla="*/ 30 w 43"/>
                  <a:gd name="T7" fmla="*/ 36 h 36"/>
                  <a:gd name="T8" fmla="*/ 28 w 43"/>
                  <a:gd name="T9" fmla="*/ 36 h 36"/>
                  <a:gd name="T10" fmla="*/ 25 w 43"/>
                  <a:gd name="T11" fmla="*/ 36 h 36"/>
                  <a:gd name="T12" fmla="*/ 25 w 43"/>
                  <a:gd name="T13" fmla="*/ 36 h 36"/>
                  <a:gd name="T14" fmla="*/ 23 w 43"/>
                  <a:gd name="T15" fmla="*/ 34 h 36"/>
                  <a:gd name="T16" fmla="*/ 18 w 43"/>
                  <a:gd name="T17" fmla="*/ 34 h 36"/>
                  <a:gd name="T18" fmla="*/ 14 w 43"/>
                  <a:gd name="T19" fmla="*/ 34 h 36"/>
                  <a:gd name="T20" fmla="*/ 12 w 43"/>
                  <a:gd name="T21" fmla="*/ 34 h 36"/>
                  <a:gd name="T22" fmla="*/ 9 w 43"/>
                  <a:gd name="T23" fmla="*/ 32 h 36"/>
                  <a:gd name="T24" fmla="*/ 5 w 43"/>
                  <a:gd name="T25" fmla="*/ 32 h 36"/>
                  <a:gd name="T26" fmla="*/ 3 w 43"/>
                  <a:gd name="T27" fmla="*/ 32 h 36"/>
                  <a:gd name="T28" fmla="*/ 0 w 43"/>
                  <a:gd name="T29" fmla="*/ 27 h 36"/>
                  <a:gd name="T30" fmla="*/ 0 w 43"/>
                  <a:gd name="T31" fmla="*/ 23 h 36"/>
                  <a:gd name="T32" fmla="*/ 3 w 43"/>
                  <a:gd name="T33" fmla="*/ 18 h 36"/>
                  <a:gd name="T34" fmla="*/ 3 w 43"/>
                  <a:gd name="T35" fmla="*/ 18 h 36"/>
                  <a:gd name="T36" fmla="*/ 3 w 43"/>
                  <a:gd name="T37" fmla="*/ 16 h 36"/>
                  <a:gd name="T38" fmla="*/ 5 w 43"/>
                  <a:gd name="T39" fmla="*/ 11 h 36"/>
                  <a:gd name="T40" fmla="*/ 5 w 43"/>
                  <a:gd name="T41" fmla="*/ 7 h 36"/>
                  <a:gd name="T42" fmla="*/ 5 w 43"/>
                  <a:gd name="T43" fmla="*/ 2 h 36"/>
                  <a:gd name="T44" fmla="*/ 9 w 43"/>
                  <a:gd name="T45" fmla="*/ 0 h 36"/>
                  <a:gd name="T46" fmla="*/ 12 w 43"/>
                  <a:gd name="T47" fmla="*/ 0 h 36"/>
                  <a:gd name="T48" fmla="*/ 12 w 43"/>
                  <a:gd name="T49" fmla="*/ 0 h 36"/>
                  <a:gd name="T50" fmla="*/ 18 w 43"/>
                  <a:gd name="T51" fmla="*/ 2 h 36"/>
                  <a:gd name="T52" fmla="*/ 18 w 43"/>
                  <a:gd name="T53" fmla="*/ 2 h 36"/>
                  <a:gd name="T54" fmla="*/ 23 w 43"/>
                  <a:gd name="T55" fmla="*/ 2 h 36"/>
                  <a:gd name="T56" fmla="*/ 25 w 43"/>
                  <a:gd name="T57" fmla="*/ 2 h 36"/>
                  <a:gd name="T58" fmla="*/ 30 w 43"/>
                  <a:gd name="T59" fmla="*/ 5 h 36"/>
                  <a:gd name="T60" fmla="*/ 32 w 43"/>
                  <a:gd name="T61" fmla="*/ 5 h 36"/>
                  <a:gd name="T62" fmla="*/ 39 w 43"/>
                  <a:gd name="T63" fmla="*/ 5 h 36"/>
                  <a:gd name="T64" fmla="*/ 43 w 43"/>
                  <a:gd name="T65" fmla="*/ 9 h 36"/>
                  <a:gd name="T66" fmla="*/ 41 w 43"/>
                  <a:gd name="T67" fmla="*/ 20 h 36"/>
                  <a:gd name="T68" fmla="*/ 39 w 43"/>
                  <a:gd name="T69" fmla="*/ 25 h 36"/>
                  <a:gd name="T70" fmla="*/ 39 w 43"/>
                  <a:gd name="T71" fmla="*/ 29 h 36"/>
                  <a:gd name="T72" fmla="*/ 39 w 43"/>
                  <a:gd name="T73" fmla="*/ 32 h 36"/>
                  <a:gd name="T74" fmla="*/ 39 w 43"/>
                  <a:gd name="T75" fmla="*/ 34 h 36"/>
                  <a:gd name="T76" fmla="*/ 39 w 43"/>
                  <a:gd name="T7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36">
                    <a:moveTo>
                      <a:pt x="39" y="34"/>
                    </a:moveTo>
                    <a:lnTo>
                      <a:pt x="39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0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8" y="2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3" y="9"/>
                    </a:lnTo>
                    <a:lnTo>
                      <a:pt x="41" y="16"/>
                    </a:lnTo>
                    <a:lnTo>
                      <a:pt x="41" y="20"/>
                    </a:lnTo>
                    <a:lnTo>
                      <a:pt x="41" y="23"/>
                    </a:lnTo>
                    <a:lnTo>
                      <a:pt x="39" y="25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6" name="Freeform 787">
                <a:extLst>
                  <a:ext uri="{FF2B5EF4-FFF2-40B4-BE49-F238E27FC236}">
                    <a16:creationId xmlns:a16="http://schemas.microsoft.com/office/drawing/2014/main" id="{58BD920D-5FAB-4BBE-9D7D-3CACFF6CF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778"/>
                <a:ext cx="39" cy="18"/>
              </a:xfrm>
              <a:custGeom>
                <a:avLst/>
                <a:gdLst>
                  <a:gd name="T0" fmla="*/ 32 w 39"/>
                  <a:gd name="T1" fmla="*/ 2 h 18"/>
                  <a:gd name="T2" fmla="*/ 32 w 39"/>
                  <a:gd name="T3" fmla="*/ 2 h 18"/>
                  <a:gd name="T4" fmla="*/ 34 w 39"/>
                  <a:gd name="T5" fmla="*/ 2 h 18"/>
                  <a:gd name="T6" fmla="*/ 34 w 39"/>
                  <a:gd name="T7" fmla="*/ 2 h 18"/>
                  <a:gd name="T8" fmla="*/ 34 w 39"/>
                  <a:gd name="T9" fmla="*/ 2 h 18"/>
                  <a:gd name="T10" fmla="*/ 34 w 39"/>
                  <a:gd name="T11" fmla="*/ 2 h 18"/>
                  <a:gd name="T12" fmla="*/ 34 w 39"/>
                  <a:gd name="T13" fmla="*/ 2 h 18"/>
                  <a:gd name="T14" fmla="*/ 34 w 39"/>
                  <a:gd name="T15" fmla="*/ 4 h 18"/>
                  <a:gd name="T16" fmla="*/ 34 w 39"/>
                  <a:gd name="T17" fmla="*/ 4 h 18"/>
                  <a:gd name="T18" fmla="*/ 34 w 39"/>
                  <a:gd name="T19" fmla="*/ 6 h 18"/>
                  <a:gd name="T20" fmla="*/ 39 w 39"/>
                  <a:gd name="T21" fmla="*/ 6 h 18"/>
                  <a:gd name="T22" fmla="*/ 36 w 39"/>
                  <a:gd name="T23" fmla="*/ 9 h 18"/>
                  <a:gd name="T24" fmla="*/ 36 w 39"/>
                  <a:gd name="T25" fmla="*/ 18 h 18"/>
                  <a:gd name="T26" fmla="*/ 34 w 39"/>
                  <a:gd name="T27" fmla="*/ 18 h 18"/>
                  <a:gd name="T28" fmla="*/ 34 w 39"/>
                  <a:gd name="T29" fmla="*/ 18 h 18"/>
                  <a:gd name="T30" fmla="*/ 32 w 39"/>
                  <a:gd name="T31" fmla="*/ 15 h 18"/>
                  <a:gd name="T32" fmla="*/ 30 w 39"/>
                  <a:gd name="T33" fmla="*/ 15 h 18"/>
                  <a:gd name="T34" fmla="*/ 27 w 39"/>
                  <a:gd name="T35" fmla="*/ 15 h 18"/>
                  <a:gd name="T36" fmla="*/ 25 w 39"/>
                  <a:gd name="T37" fmla="*/ 15 h 18"/>
                  <a:gd name="T38" fmla="*/ 23 w 39"/>
                  <a:gd name="T39" fmla="*/ 15 h 18"/>
                  <a:gd name="T40" fmla="*/ 21 w 39"/>
                  <a:gd name="T41" fmla="*/ 15 h 18"/>
                  <a:gd name="T42" fmla="*/ 16 w 39"/>
                  <a:gd name="T43" fmla="*/ 13 h 18"/>
                  <a:gd name="T44" fmla="*/ 11 w 39"/>
                  <a:gd name="T45" fmla="*/ 13 h 18"/>
                  <a:gd name="T46" fmla="*/ 9 w 39"/>
                  <a:gd name="T47" fmla="*/ 13 h 18"/>
                  <a:gd name="T48" fmla="*/ 7 w 39"/>
                  <a:gd name="T49" fmla="*/ 13 h 18"/>
                  <a:gd name="T50" fmla="*/ 7 w 39"/>
                  <a:gd name="T51" fmla="*/ 13 h 18"/>
                  <a:gd name="T52" fmla="*/ 7 w 39"/>
                  <a:gd name="T53" fmla="*/ 13 h 18"/>
                  <a:gd name="T54" fmla="*/ 7 w 39"/>
                  <a:gd name="T55" fmla="*/ 13 h 18"/>
                  <a:gd name="T56" fmla="*/ 2 w 39"/>
                  <a:gd name="T57" fmla="*/ 13 h 18"/>
                  <a:gd name="T58" fmla="*/ 0 w 39"/>
                  <a:gd name="T59" fmla="*/ 11 h 18"/>
                  <a:gd name="T60" fmla="*/ 2 w 39"/>
                  <a:gd name="T61" fmla="*/ 11 h 18"/>
                  <a:gd name="T62" fmla="*/ 14 w 39"/>
                  <a:gd name="T63" fmla="*/ 6 h 18"/>
                  <a:gd name="T64" fmla="*/ 18 w 39"/>
                  <a:gd name="T65" fmla="*/ 2 h 18"/>
                  <a:gd name="T66" fmla="*/ 21 w 39"/>
                  <a:gd name="T67" fmla="*/ 0 h 18"/>
                  <a:gd name="T68" fmla="*/ 23 w 39"/>
                  <a:gd name="T69" fmla="*/ 0 h 18"/>
                  <a:gd name="T70" fmla="*/ 23 w 39"/>
                  <a:gd name="T71" fmla="*/ 0 h 18"/>
                  <a:gd name="T72" fmla="*/ 25 w 39"/>
                  <a:gd name="T73" fmla="*/ 0 h 18"/>
                  <a:gd name="T74" fmla="*/ 27 w 39"/>
                  <a:gd name="T75" fmla="*/ 0 h 18"/>
                  <a:gd name="T76" fmla="*/ 30 w 39"/>
                  <a:gd name="T77" fmla="*/ 2 h 18"/>
                  <a:gd name="T78" fmla="*/ 32 w 39"/>
                  <a:gd name="T7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18">
                    <a:moveTo>
                      <a:pt x="32" y="2"/>
                    </a:moveTo>
                    <a:lnTo>
                      <a:pt x="32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9" y="6"/>
                    </a:lnTo>
                    <a:lnTo>
                      <a:pt x="36" y="9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16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14" y="6"/>
                    </a:lnTo>
                    <a:lnTo>
                      <a:pt x="18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7" name="Freeform 788">
                <a:extLst>
                  <a:ext uri="{FF2B5EF4-FFF2-40B4-BE49-F238E27FC236}">
                    <a16:creationId xmlns:a16="http://schemas.microsoft.com/office/drawing/2014/main" id="{D8DB200F-1C7F-42F1-9C66-1BECC4563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839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2 w 5"/>
                  <a:gd name="T9" fmla="*/ 2 h 2"/>
                  <a:gd name="T10" fmla="*/ 0 w 5"/>
                  <a:gd name="T11" fmla="*/ 2 h 2"/>
                  <a:gd name="T12" fmla="*/ 2 w 5"/>
                  <a:gd name="T13" fmla="*/ 0 h 2"/>
                  <a:gd name="T14" fmla="*/ 2 w 5"/>
                  <a:gd name="T15" fmla="*/ 0 h 2"/>
                  <a:gd name="T16" fmla="*/ 5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8" name="Freeform 789">
                <a:extLst>
                  <a:ext uri="{FF2B5EF4-FFF2-40B4-BE49-F238E27FC236}">
                    <a16:creationId xmlns:a16="http://schemas.microsoft.com/office/drawing/2014/main" id="{184E61FF-67F1-4373-B377-DAF9DBC40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791"/>
                <a:ext cx="41" cy="32"/>
              </a:xfrm>
              <a:custGeom>
                <a:avLst/>
                <a:gdLst>
                  <a:gd name="T0" fmla="*/ 41 w 41"/>
                  <a:gd name="T1" fmla="*/ 9 h 32"/>
                  <a:gd name="T2" fmla="*/ 38 w 41"/>
                  <a:gd name="T3" fmla="*/ 11 h 32"/>
                  <a:gd name="T4" fmla="*/ 36 w 41"/>
                  <a:gd name="T5" fmla="*/ 11 h 32"/>
                  <a:gd name="T6" fmla="*/ 34 w 41"/>
                  <a:gd name="T7" fmla="*/ 14 h 32"/>
                  <a:gd name="T8" fmla="*/ 38 w 41"/>
                  <a:gd name="T9" fmla="*/ 14 h 32"/>
                  <a:gd name="T10" fmla="*/ 38 w 41"/>
                  <a:gd name="T11" fmla="*/ 18 h 32"/>
                  <a:gd name="T12" fmla="*/ 38 w 41"/>
                  <a:gd name="T13" fmla="*/ 23 h 32"/>
                  <a:gd name="T14" fmla="*/ 38 w 41"/>
                  <a:gd name="T15" fmla="*/ 25 h 32"/>
                  <a:gd name="T16" fmla="*/ 38 w 41"/>
                  <a:gd name="T17" fmla="*/ 27 h 32"/>
                  <a:gd name="T18" fmla="*/ 36 w 41"/>
                  <a:gd name="T19" fmla="*/ 32 h 32"/>
                  <a:gd name="T20" fmla="*/ 36 w 41"/>
                  <a:gd name="T21" fmla="*/ 32 h 32"/>
                  <a:gd name="T22" fmla="*/ 36 w 41"/>
                  <a:gd name="T23" fmla="*/ 29 h 32"/>
                  <a:gd name="T24" fmla="*/ 34 w 41"/>
                  <a:gd name="T25" fmla="*/ 29 h 32"/>
                  <a:gd name="T26" fmla="*/ 32 w 41"/>
                  <a:gd name="T27" fmla="*/ 29 h 32"/>
                  <a:gd name="T28" fmla="*/ 27 w 41"/>
                  <a:gd name="T29" fmla="*/ 29 h 32"/>
                  <a:gd name="T30" fmla="*/ 27 w 41"/>
                  <a:gd name="T31" fmla="*/ 29 h 32"/>
                  <a:gd name="T32" fmla="*/ 25 w 41"/>
                  <a:gd name="T33" fmla="*/ 29 h 32"/>
                  <a:gd name="T34" fmla="*/ 23 w 41"/>
                  <a:gd name="T35" fmla="*/ 29 h 32"/>
                  <a:gd name="T36" fmla="*/ 11 w 41"/>
                  <a:gd name="T37" fmla="*/ 27 h 32"/>
                  <a:gd name="T38" fmla="*/ 9 w 41"/>
                  <a:gd name="T39" fmla="*/ 25 h 32"/>
                  <a:gd name="T40" fmla="*/ 2 w 41"/>
                  <a:gd name="T41" fmla="*/ 25 h 32"/>
                  <a:gd name="T42" fmla="*/ 0 w 41"/>
                  <a:gd name="T43" fmla="*/ 25 h 32"/>
                  <a:gd name="T44" fmla="*/ 0 w 41"/>
                  <a:gd name="T45" fmla="*/ 25 h 32"/>
                  <a:gd name="T46" fmla="*/ 2 w 41"/>
                  <a:gd name="T47" fmla="*/ 20 h 32"/>
                  <a:gd name="T48" fmla="*/ 2 w 41"/>
                  <a:gd name="T49" fmla="*/ 18 h 32"/>
                  <a:gd name="T50" fmla="*/ 7 w 41"/>
                  <a:gd name="T51" fmla="*/ 16 h 32"/>
                  <a:gd name="T52" fmla="*/ 14 w 41"/>
                  <a:gd name="T53" fmla="*/ 18 h 32"/>
                  <a:gd name="T54" fmla="*/ 14 w 41"/>
                  <a:gd name="T55" fmla="*/ 16 h 32"/>
                  <a:gd name="T56" fmla="*/ 16 w 41"/>
                  <a:gd name="T57" fmla="*/ 14 h 32"/>
                  <a:gd name="T58" fmla="*/ 16 w 41"/>
                  <a:gd name="T59" fmla="*/ 11 h 32"/>
                  <a:gd name="T60" fmla="*/ 18 w 41"/>
                  <a:gd name="T61" fmla="*/ 9 h 32"/>
                  <a:gd name="T62" fmla="*/ 25 w 41"/>
                  <a:gd name="T63" fmla="*/ 7 h 32"/>
                  <a:gd name="T64" fmla="*/ 27 w 41"/>
                  <a:gd name="T65" fmla="*/ 7 h 32"/>
                  <a:gd name="T66" fmla="*/ 29 w 41"/>
                  <a:gd name="T67" fmla="*/ 5 h 32"/>
                  <a:gd name="T68" fmla="*/ 29 w 41"/>
                  <a:gd name="T69" fmla="*/ 7 h 32"/>
                  <a:gd name="T70" fmla="*/ 32 w 41"/>
                  <a:gd name="T71" fmla="*/ 9 h 32"/>
                  <a:gd name="T72" fmla="*/ 34 w 41"/>
                  <a:gd name="T73" fmla="*/ 7 h 32"/>
                  <a:gd name="T74" fmla="*/ 34 w 41"/>
                  <a:gd name="T75" fmla="*/ 5 h 32"/>
                  <a:gd name="T76" fmla="*/ 34 w 41"/>
                  <a:gd name="T77" fmla="*/ 5 h 32"/>
                  <a:gd name="T78" fmla="*/ 38 w 41"/>
                  <a:gd name="T79" fmla="*/ 0 h 32"/>
                  <a:gd name="T80" fmla="*/ 41 w 41"/>
                  <a:gd name="T81" fmla="*/ 0 h 32"/>
                  <a:gd name="T82" fmla="*/ 41 w 41"/>
                  <a:gd name="T8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32">
                    <a:moveTo>
                      <a:pt x="41" y="0"/>
                    </a:moveTo>
                    <a:lnTo>
                      <a:pt x="41" y="9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36" y="29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0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23" y="9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9" name="Freeform 790">
                <a:extLst>
                  <a:ext uri="{FF2B5EF4-FFF2-40B4-BE49-F238E27FC236}">
                    <a16:creationId xmlns:a16="http://schemas.microsoft.com/office/drawing/2014/main" id="{4B679AFE-1963-41DE-BB48-27BFFFE37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180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3 h 3"/>
                  <a:gd name="T10" fmla="*/ 2 w 4"/>
                  <a:gd name="T11" fmla="*/ 0 h 3"/>
                  <a:gd name="T12" fmla="*/ 2 w 4"/>
                  <a:gd name="T13" fmla="*/ 0 h 3"/>
                  <a:gd name="T14" fmla="*/ 2 w 4"/>
                  <a:gd name="T15" fmla="*/ 0 h 3"/>
                  <a:gd name="T16" fmla="*/ 4 w 4"/>
                  <a:gd name="T17" fmla="*/ 0 h 3"/>
                  <a:gd name="T18" fmla="*/ 4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0" name="Freeform 791">
                <a:extLst>
                  <a:ext uri="{FF2B5EF4-FFF2-40B4-BE49-F238E27FC236}">
                    <a16:creationId xmlns:a16="http://schemas.microsoft.com/office/drawing/2014/main" id="{98FA17BD-B6A0-45F6-8351-F111045AA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766"/>
                <a:ext cx="65" cy="30"/>
              </a:xfrm>
              <a:custGeom>
                <a:avLst/>
                <a:gdLst>
                  <a:gd name="T0" fmla="*/ 9 w 65"/>
                  <a:gd name="T1" fmla="*/ 5 h 30"/>
                  <a:gd name="T2" fmla="*/ 4 w 65"/>
                  <a:gd name="T3" fmla="*/ 5 h 30"/>
                  <a:gd name="T4" fmla="*/ 7 w 65"/>
                  <a:gd name="T5" fmla="*/ 14 h 30"/>
                  <a:gd name="T6" fmla="*/ 7 w 65"/>
                  <a:gd name="T7" fmla="*/ 16 h 30"/>
                  <a:gd name="T8" fmla="*/ 27 w 65"/>
                  <a:gd name="T9" fmla="*/ 18 h 30"/>
                  <a:gd name="T10" fmla="*/ 29 w 65"/>
                  <a:gd name="T11" fmla="*/ 18 h 30"/>
                  <a:gd name="T12" fmla="*/ 34 w 65"/>
                  <a:gd name="T13" fmla="*/ 21 h 30"/>
                  <a:gd name="T14" fmla="*/ 36 w 65"/>
                  <a:gd name="T15" fmla="*/ 21 h 30"/>
                  <a:gd name="T16" fmla="*/ 38 w 65"/>
                  <a:gd name="T17" fmla="*/ 21 h 30"/>
                  <a:gd name="T18" fmla="*/ 38 w 65"/>
                  <a:gd name="T19" fmla="*/ 21 h 30"/>
                  <a:gd name="T20" fmla="*/ 45 w 65"/>
                  <a:gd name="T21" fmla="*/ 21 h 30"/>
                  <a:gd name="T22" fmla="*/ 45 w 65"/>
                  <a:gd name="T23" fmla="*/ 23 h 30"/>
                  <a:gd name="T24" fmla="*/ 49 w 65"/>
                  <a:gd name="T25" fmla="*/ 23 h 30"/>
                  <a:gd name="T26" fmla="*/ 52 w 65"/>
                  <a:gd name="T27" fmla="*/ 23 h 30"/>
                  <a:gd name="T28" fmla="*/ 54 w 65"/>
                  <a:gd name="T29" fmla="*/ 23 h 30"/>
                  <a:gd name="T30" fmla="*/ 56 w 65"/>
                  <a:gd name="T31" fmla="*/ 23 h 30"/>
                  <a:gd name="T32" fmla="*/ 61 w 65"/>
                  <a:gd name="T33" fmla="*/ 25 h 30"/>
                  <a:gd name="T34" fmla="*/ 65 w 65"/>
                  <a:gd name="T35" fmla="*/ 25 h 30"/>
                  <a:gd name="T36" fmla="*/ 65 w 65"/>
                  <a:gd name="T37" fmla="*/ 27 h 30"/>
                  <a:gd name="T38" fmla="*/ 63 w 65"/>
                  <a:gd name="T39" fmla="*/ 30 h 30"/>
                  <a:gd name="T40" fmla="*/ 61 w 65"/>
                  <a:gd name="T41" fmla="*/ 30 h 30"/>
                  <a:gd name="T42" fmla="*/ 59 w 65"/>
                  <a:gd name="T43" fmla="*/ 30 h 30"/>
                  <a:gd name="T44" fmla="*/ 54 w 65"/>
                  <a:gd name="T45" fmla="*/ 30 h 30"/>
                  <a:gd name="T46" fmla="*/ 54 w 65"/>
                  <a:gd name="T47" fmla="*/ 30 h 30"/>
                  <a:gd name="T48" fmla="*/ 52 w 65"/>
                  <a:gd name="T49" fmla="*/ 30 h 30"/>
                  <a:gd name="T50" fmla="*/ 52 w 65"/>
                  <a:gd name="T51" fmla="*/ 27 h 30"/>
                  <a:gd name="T52" fmla="*/ 47 w 65"/>
                  <a:gd name="T53" fmla="*/ 27 h 30"/>
                  <a:gd name="T54" fmla="*/ 45 w 65"/>
                  <a:gd name="T55" fmla="*/ 27 h 30"/>
                  <a:gd name="T56" fmla="*/ 40 w 65"/>
                  <a:gd name="T57" fmla="*/ 27 h 30"/>
                  <a:gd name="T58" fmla="*/ 38 w 65"/>
                  <a:gd name="T59" fmla="*/ 27 h 30"/>
                  <a:gd name="T60" fmla="*/ 38 w 65"/>
                  <a:gd name="T61" fmla="*/ 27 h 30"/>
                  <a:gd name="T62" fmla="*/ 31 w 65"/>
                  <a:gd name="T63" fmla="*/ 25 h 30"/>
                  <a:gd name="T64" fmla="*/ 22 w 65"/>
                  <a:gd name="T65" fmla="*/ 23 h 30"/>
                  <a:gd name="T66" fmla="*/ 20 w 65"/>
                  <a:gd name="T67" fmla="*/ 23 h 30"/>
                  <a:gd name="T68" fmla="*/ 16 w 65"/>
                  <a:gd name="T69" fmla="*/ 23 h 30"/>
                  <a:gd name="T70" fmla="*/ 13 w 65"/>
                  <a:gd name="T71" fmla="*/ 23 h 30"/>
                  <a:gd name="T72" fmla="*/ 11 w 65"/>
                  <a:gd name="T73" fmla="*/ 23 h 30"/>
                  <a:gd name="T74" fmla="*/ 11 w 65"/>
                  <a:gd name="T75" fmla="*/ 23 h 30"/>
                  <a:gd name="T76" fmla="*/ 11 w 65"/>
                  <a:gd name="T77" fmla="*/ 23 h 30"/>
                  <a:gd name="T78" fmla="*/ 2 w 65"/>
                  <a:gd name="T79" fmla="*/ 21 h 30"/>
                  <a:gd name="T80" fmla="*/ 2 w 65"/>
                  <a:gd name="T81" fmla="*/ 16 h 30"/>
                  <a:gd name="T82" fmla="*/ 4 w 65"/>
                  <a:gd name="T83" fmla="*/ 0 h 30"/>
                  <a:gd name="T84" fmla="*/ 9 w 65"/>
                  <a:gd name="T85" fmla="*/ 3 h 30"/>
                  <a:gd name="T86" fmla="*/ 9 w 65"/>
                  <a:gd name="T8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30">
                    <a:moveTo>
                      <a:pt x="9" y="3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1" y="3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3" y="27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2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9" y="21"/>
                    </a:lnTo>
                    <a:lnTo>
                      <a:pt x="11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1" name="Freeform 792">
                <a:extLst>
                  <a:ext uri="{FF2B5EF4-FFF2-40B4-BE49-F238E27FC236}">
                    <a16:creationId xmlns:a16="http://schemas.microsoft.com/office/drawing/2014/main" id="{F7A3C704-778F-47A0-9208-FC8F323E78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4" y="1669"/>
                <a:ext cx="5" cy="5"/>
              </a:xfrm>
              <a:custGeom>
                <a:avLst/>
                <a:gdLst>
                  <a:gd name="T0" fmla="*/ 3 w 5"/>
                  <a:gd name="T1" fmla="*/ 3 h 5"/>
                  <a:gd name="T2" fmla="*/ 0 w 5"/>
                  <a:gd name="T3" fmla="*/ 5 h 5"/>
                  <a:gd name="T4" fmla="*/ 0 w 5"/>
                  <a:gd name="T5" fmla="*/ 5 h 5"/>
                  <a:gd name="T6" fmla="*/ 0 w 5"/>
                  <a:gd name="T7" fmla="*/ 3 h 5"/>
                  <a:gd name="T8" fmla="*/ 0 w 5"/>
                  <a:gd name="T9" fmla="*/ 0 h 5"/>
                  <a:gd name="T10" fmla="*/ 0 w 5"/>
                  <a:gd name="T11" fmla="*/ 0 h 5"/>
                  <a:gd name="T12" fmla="*/ 0 w 5"/>
                  <a:gd name="T13" fmla="*/ 0 h 5"/>
                  <a:gd name="T14" fmla="*/ 3 w 5"/>
                  <a:gd name="T15" fmla="*/ 0 h 5"/>
                  <a:gd name="T16" fmla="*/ 3 w 5"/>
                  <a:gd name="T17" fmla="*/ 0 h 5"/>
                  <a:gd name="T18" fmla="*/ 3 w 5"/>
                  <a:gd name="T19" fmla="*/ 3 h 5"/>
                  <a:gd name="T20" fmla="*/ 3 w 5"/>
                  <a:gd name="T21" fmla="*/ 3 h 5"/>
                  <a:gd name="T22" fmla="*/ 3 w 5"/>
                  <a:gd name="T23" fmla="*/ 3 h 5"/>
                  <a:gd name="T24" fmla="*/ 5 w 5"/>
                  <a:gd name="T25" fmla="*/ 5 h 5"/>
                  <a:gd name="T26" fmla="*/ 3 w 5"/>
                  <a:gd name="T27" fmla="*/ 5 h 5"/>
                  <a:gd name="T28" fmla="*/ 3 w 5"/>
                  <a:gd name="T29" fmla="*/ 0 h 5"/>
                  <a:gd name="T30" fmla="*/ 5 w 5"/>
                  <a:gd name="T31" fmla="*/ 0 h 5"/>
                  <a:gd name="T32" fmla="*/ 5 w 5"/>
                  <a:gd name="T33" fmla="*/ 0 h 5"/>
                  <a:gd name="T34" fmla="*/ 5 w 5"/>
                  <a:gd name="T35" fmla="*/ 3 h 5"/>
                  <a:gd name="T36" fmla="*/ 5 w 5"/>
                  <a:gd name="T37" fmla="*/ 3 h 5"/>
                  <a:gd name="T38" fmla="*/ 5 w 5"/>
                  <a:gd name="T39" fmla="*/ 3 h 5"/>
                  <a:gd name="T40" fmla="*/ 5 w 5"/>
                  <a:gd name="T4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  <a:moveTo>
                      <a:pt x="5" y="5"/>
                    </a:moveTo>
                    <a:lnTo>
                      <a:pt x="3" y="5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2" name="Freeform 793">
                <a:extLst>
                  <a:ext uri="{FF2B5EF4-FFF2-40B4-BE49-F238E27FC236}">
                    <a16:creationId xmlns:a16="http://schemas.microsoft.com/office/drawing/2014/main" id="{8692FC72-D1E0-4361-A4D6-9334F37A11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2" y="1663"/>
                <a:ext cx="40" cy="38"/>
              </a:xfrm>
              <a:custGeom>
                <a:avLst/>
                <a:gdLst>
                  <a:gd name="T0" fmla="*/ 9 w 40"/>
                  <a:gd name="T1" fmla="*/ 24 h 38"/>
                  <a:gd name="T2" fmla="*/ 13 w 40"/>
                  <a:gd name="T3" fmla="*/ 24 h 38"/>
                  <a:gd name="T4" fmla="*/ 18 w 40"/>
                  <a:gd name="T5" fmla="*/ 24 h 38"/>
                  <a:gd name="T6" fmla="*/ 15 w 40"/>
                  <a:gd name="T7" fmla="*/ 27 h 38"/>
                  <a:gd name="T8" fmla="*/ 13 w 40"/>
                  <a:gd name="T9" fmla="*/ 27 h 38"/>
                  <a:gd name="T10" fmla="*/ 0 w 40"/>
                  <a:gd name="T11" fmla="*/ 29 h 38"/>
                  <a:gd name="T12" fmla="*/ 9 w 40"/>
                  <a:gd name="T13" fmla="*/ 29 h 38"/>
                  <a:gd name="T14" fmla="*/ 4 w 40"/>
                  <a:gd name="T15" fmla="*/ 33 h 38"/>
                  <a:gd name="T16" fmla="*/ 6 w 40"/>
                  <a:gd name="T17" fmla="*/ 33 h 38"/>
                  <a:gd name="T18" fmla="*/ 0 w 40"/>
                  <a:gd name="T19" fmla="*/ 33 h 38"/>
                  <a:gd name="T20" fmla="*/ 36 w 40"/>
                  <a:gd name="T21" fmla="*/ 27 h 38"/>
                  <a:gd name="T22" fmla="*/ 34 w 40"/>
                  <a:gd name="T23" fmla="*/ 24 h 38"/>
                  <a:gd name="T24" fmla="*/ 36 w 40"/>
                  <a:gd name="T25" fmla="*/ 24 h 38"/>
                  <a:gd name="T26" fmla="*/ 40 w 40"/>
                  <a:gd name="T27" fmla="*/ 24 h 38"/>
                  <a:gd name="T28" fmla="*/ 36 w 40"/>
                  <a:gd name="T29" fmla="*/ 27 h 38"/>
                  <a:gd name="T30" fmla="*/ 27 w 40"/>
                  <a:gd name="T31" fmla="*/ 24 h 38"/>
                  <a:gd name="T32" fmla="*/ 31 w 40"/>
                  <a:gd name="T33" fmla="*/ 24 h 38"/>
                  <a:gd name="T34" fmla="*/ 31 w 40"/>
                  <a:gd name="T35" fmla="*/ 24 h 38"/>
                  <a:gd name="T36" fmla="*/ 27 w 40"/>
                  <a:gd name="T37" fmla="*/ 27 h 38"/>
                  <a:gd name="T38" fmla="*/ 0 w 40"/>
                  <a:gd name="T39" fmla="*/ 29 h 38"/>
                  <a:gd name="T40" fmla="*/ 0 w 40"/>
                  <a:gd name="T41" fmla="*/ 33 h 38"/>
                  <a:gd name="T42" fmla="*/ 0 w 40"/>
                  <a:gd name="T43" fmla="*/ 38 h 38"/>
                  <a:gd name="T44" fmla="*/ 0 w 40"/>
                  <a:gd name="T45" fmla="*/ 29 h 38"/>
                  <a:gd name="T46" fmla="*/ 31 w 40"/>
                  <a:gd name="T47" fmla="*/ 6 h 38"/>
                  <a:gd name="T48" fmla="*/ 34 w 40"/>
                  <a:gd name="T49" fmla="*/ 6 h 38"/>
                  <a:gd name="T50" fmla="*/ 36 w 40"/>
                  <a:gd name="T51" fmla="*/ 6 h 38"/>
                  <a:gd name="T52" fmla="*/ 31 w 40"/>
                  <a:gd name="T53" fmla="*/ 11 h 38"/>
                  <a:gd name="T54" fmla="*/ 38 w 40"/>
                  <a:gd name="T55" fmla="*/ 11 h 38"/>
                  <a:gd name="T56" fmla="*/ 40 w 40"/>
                  <a:gd name="T57" fmla="*/ 6 h 38"/>
                  <a:gd name="T58" fmla="*/ 40 w 40"/>
                  <a:gd name="T59" fmla="*/ 6 h 38"/>
                  <a:gd name="T60" fmla="*/ 40 w 40"/>
                  <a:gd name="T61" fmla="*/ 11 h 38"/>
                  <a:gd name="T62" fmla="*/ 20 w 40"/>
                  <a:gd name="T63" fmla="*/ 31 h 38"/>
                  <a:gd name="T64" fmla="*/ 15 w 40"/>
                  <a:gd name="T65" fmla="*/ 29 h 38"/>
                  <a:gd name="T66" fmla="*/ 20 w 40"/>
                  <a:gd name="T67" fmla="*/ 29 h 38"/>
                  <a:gd name="T68" fmla="*/ 20 w 40"/>
                  <a:gd name="T69" fmla="*/ 31 h 38"/>
                  <a:gd name="T70" fmla="*/ 38 w 40"/>
                  <a:gd name="T71" fmla="*/ 29 h 38"/>
                  <a:gd name="T72" fmla="*/ 38 w 40"/>
                  <a:gd name="T73" fmla="*/ 36 h 38"/>
                  <a:gd name="T74" fmla="*/ 38 w 40"/>
                  <a:gd name="T75" fmla="*/ 36 h 38"/>
                  <a:gd name="T76" fmla="*/ 36 w 40"/>
                  <a:gd name="T77" fmla="*/ 33 h 38"/>
                  <a:gd name="T78" fmla="*/ 36 w 40"/>
                  <a:gd name="T79" fmla="*/ 29 h 38"/>
                  <a:gd name="T80" fmla="*/ 18 w 40"/>
                  <a:gd name="T81" fmla="*/ 0 h 38"/>
                  <a:gd name="T82" fmla="*/ 20 w 40"/>
                  <a:gd name="T83" fmla="*/ 0 h 38"/>
                  <a:gd name="T84" fmla="*/ 20 w 40"/>
                  <a:gd name="T85" fmla="*/ 4 h 38"/>
                  <a:gd name="T86" fmla="*/ 9 w 40"/>
                  <a:gd name="T87" fmla="*/ 29 h 38"/>
                  <a:gd name="T88" fmla="*/ 11 w 40"/>
                  <a:gd name="T89" fmla="*/ 29 h 38"/>
                  <a:gd name="T90" fmla="*/ 9 w 40"/>
                  <a:gd name="T91" fmla="*/ 33 h 38"/>
                  <a:gd name="T92" fmla="*/ 9 w 40"/>
                  <a:gd name="T93" fmla="*/ 29 h 38"/>
                  <a:gd name="T94" fmla="*/ 11 w 40"/>
                  <a:gd name="T95" fmla="*/ 0 h 38"/>
                  <a:gd name="T96" fmla="*/ 15 w 40"/>
                  <a:gd name="T97" fmla="*/ 4 h 38"/>
                  <a:gd name="T98" fmla="*/ 9 w 40"/>
                  <a:gd name="T99" fmla="*/ 11 h 38"/>
                  <a:gd name="T100" fmla="*/ 13 w 40"/>
                  <a:gd name="T101" fmla="*/ 6 h 38"/>
                  <a:gd name="T102" fmla="*/ 9 w 40"/>
                  <a:gd name="T103" fmla="*/ 11 h 38"/>
                  <a:gd name="T104" fmla="*/ 6 w 40"/>
                  <a:gd name="T105" fmla="*/ 0 h 38"/>
                  <a:gd name="T106" fmla="*/ 9 w 40"/>
                  <a:gd name="T107" fmla="*/ 0 h 38"/>
                  <a:gd name="T108" fmla="*/ 6 w 40"/>
                  <a:gd name="T109" fmla="*/ 4 h 38"/>
                  <a:gd name="T110" fmla="*/ 6 w 40"/>
                  <a:gd name="T111" fmla="*/ 4 h 38"/>
                  <a:gd name="T112" fmla="*/ 31 w 40"/>
                  <a:gd name="T113" fmla="*/ 0 h 38"/>
                  <a:gd name="T114" fmla="*/ 34 w 40"/>
                  <a:gd name="T115" fmla="*/ 4 h 38"/>
                  <a:gd name="T116" fmla="*/ 27 w 40"/>
                  <a:gd name="T117" fmla="*/ 9 h 38"/>
                  <a:gd name="T118" fmla="*/ 29 w 40"/>
                  <a:gd name="T119" fmla="*/ 6 h 38"/>
                  <a:gd name="T120" fmla="*/ 29 w 40"/>
                  <a:gd name="T121" fmla="*/ 11 h 38"/>
                  <a:gd name="T122" fmla="*/ 27 w 40"/>
                  <a:gd name="T123" fmla="*/ 9 h 38"/>
                  <a:gd name="T124" fmla="*/ 27 w 40"/>
                  <a:gd name="T125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" h="38">
                    <a:moveTo>
                      <a:pt x="9" y="27"/>
                    </a:moveTo>
                    <a:lnTo>
                      <a:pt x="9" y="24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9" y="27"/>
                    </a:lnTo>
                    <a:close/>
                    <a:moveTo>
                      <a:pt x="0" y="29"/>
                    </a:moveTo>
                    <a:lnTo>
                      <a:pt x="6" y="29"/>
                    </a:lnTo>
                    <a:lnTo>
                      <a:pt x="9" y="29"/>
                    </a:lnTo>
                    <a:lnTo>
                      <a:pt x="9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0" y="33"/>
                    </a:lnTo>
                    <a:lnTo>
                      <a:pt x="0" y="29"/>
                    </a:lnTo>
                    <a:close/>
                    <a:moveTo>
                      <a:pt x="36" y="27"/>
                    </a:moveTo>
                    <a:lnTo>
                      <a:pt x="34" y="27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36" y="27"/>
                    </a:lnTo>
                    <a:close/>
                    <a:moveTo>
                      <a:pt x="27" y="24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7"/>
                    </a:lnTo>
                    <a:lnTo>
                      <a:pt x="27" y="27"/>
                    </a:lnTo>
                    <a:lnTo>
                      <a:pt x="27" y="24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0" y="29"/>
                    </a:lnTo>
                    <a:close/>
                    <a:moveTo>
                      <a:pt x="31" y="11"/>
                    </a:moveTo>
                    <a:lnTo>
                      <a:pt x="31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31" y="11"/>
                    </a:lnTo>
                    <a:close/>
                    <a:moveTo>
                      <a:pt x="38" y="11"/>
                    </a:moveTo>
                    <a:lnTo>
                      <a:pt x="38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38" y="11"/>
                    </a:lnTo>
                    <a:close/>
                    <a:moveTo>
                      <a:pt x="20" y="31"/>
                    </a:moveTo>
                    <a:lnTo>
                      <a:pt x="15" y="33"/>
                    </a:lnTo>
                    <a:lnTo>
                      <a:pt x="15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close/>
                    <a:moveTo>
                      <a:pt x="36" y="29"/>
                    </a:moveTo>
                    <a:lnTo>
                      <a:pt x="38" y="29"/>
                    </a:lnTo>
                    <a:lnTo>
                      <a:pt x="38" y="33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6" y="29"/>
                    </a:lnTo>
                    <a:close/>
                    <a:moveTo>
                      <a:pt x="18" y="4"/>
                    </a:move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4"/>
                    </a:lnTo>
                    <a:lnTo>
                      <a:pt x="18" y="4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lnTo>
                      <a:pt x="11" y="29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29"/>
                    </a:lnTo>
                    <a:close/>
                    <a:moveTo>
                      <a:pt x="11" y="4"/>
                    </a:moveTo>
                    <a:lnTo>
                      <a:pt x="11" y="0"/>
                    </a:lnTo>
                    <a:lnTo>
                      <a:pt x="15" y="0"/>
                    </a:lnTo>
                    <a:lnTo>
                      <a:pt x="15" y="4"/>
                    </a:lnTo>
                    <a:lnTo>
                      <a:pt x="11" y="4"/>
                    </a:lnTo>
                    <a:close/>
                    <a:moveTo>
                      <a:pt x="9" y="11"/>
                    </a:moveTo>
                    <a:lnTo>
                      <a:pt x="9" y="6"/>
                    </a:lnTo>
                    <a:lnTo>
                      <a:pt x="13" y="6"/>
                    </a:lnTo>
                    <a:lnTo>
                      <a:pt x="13" y="11"/>
                    </a:lnTo>
                    <a:lnTo>
                      <a:pt x="9" y="11"/>
                    </a:lnTo>
                    <a:close/>
                    <a:moveTo>
                      <a:pt x="6" y="4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31" y="4"/>
                    </a:moveTo>
                    <a:lnTo>
                      <a:pt x="31" y="0"/>
                    </a:lnTo>
                    <a:lnTo>
                      <a:pt x="34" y="0"/>
                    </a:lnTo>
                    <a:lnTo>
                      <a:pt x="34" y="4"/>
                    </a:lnTo>
                    <a:lnTo>
                      <a:pt x="31" y="4"/>
                    </a:lnTo>
                    <a:close/>
                    <a:moveTo>
                      <a:pt x="27" y="9"/>
                    </a:moveTo>
                    <a:lnTo>
                      <a:pt x="27" y="6"/>
                    </a:lnTo>
                    <a:lnTo>
                      <a:pt x="29" y="6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3" name="Freeform 794">
                <a:extLst>
                  <a:ext uri="{FF2B5EF4-FFF2-40B4-BE49-F238E27FC236}">
                    <a16:creationId xmlns:a16="http://schemas.microsoft.com/office/drawing/2014/main" id="{FF93BE35-58CB-45E0-9176-90BE803C0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811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7 h 7"/>
                  <a:gd name="T4" fmla="*/ 0 w 4"/>
                  <a:gd name="T5" fmla="*/ 7 h 7"/>
                  <a:gd name="T6" fmla="*/ 0 w 4"/>
                  <a:gd name="T7" fmla="*/ 0 h 7"/>
                  <a:gd name="T8" fmla="*/ 4 w 4"/>
                  <a:gd name="T9" fmla="*/ 0 h 7"/>
                  <a:gd name="T10" fmla="*/ 4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4" name="Freeform 795">
                <a:extLst>
                  <a:ext uri="{FF2B5EF4-FFF2-40B4-BE49-F238E27FC236}">
                    <a16:creationId xmlns:a16="http://schemas.microsoft.com/office/drawing/2014/main" id="{24FDB053-F044-4A75-81F0-63523F0AB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793"/>
                <a:ext cx="13" cy="18"/>
              </a:xfrm>
              <a:custGeom>
                <a:avLst/>
                <a:gdLst>
                  <a:gd name="T0" fmla="*/ 13 w 13"/>
                  <a:gd name="T1" fmla="*/ 18 h 18"/>
                  <a:gd name="T2" fmla="*/ 0 w 13"/>
                  <a:gd name="T3" fmla="*/ 16 h 18"/>
                  <a:gd name="T4" fmla="*/ 0 w 13"/>
                  <a:gd name="T5" fmla="*/ 16 h 18"/>
                  <a:gd name="T6" fmla="*/ 0 w 13"/>
                  <a:gd name="T7" fmla="*/ 7 h 18"/>
                  <a:gd name="T8" fmla="*/ 0 w 13"/>
                  <a:gd name="T9" fmla="*/ 7 h 18"/>
                  <a:gd name="T10" fmla="*/ 0 w 13"/>
                  <a:gd name="T11" fmla="*/ 0 h 18"/>
                  <a:gd name="T12" fmla="*/ 2 w 13"/>
                  <a:gd name="T13" fmla="*/ 0 h 18"/>
                  <a:gd name="T14" fmla="*/ 2 w 13"/>
                  <a:gd name="T15" fmla="*/ 0 h 18"/>
                  <a:gd name="T16" fmla="*/ 6 w 13"/>
                  <a:gd name="T17" fmla="*/ 0 h 18"/>
                  <a:gd name="T18" fmla="*/ 6 w 13"/>
                  <a:gd name="T19" fmla="*/ 0 h 18"/>
                  <a:gd name="T20" fmla="*/ 6 w 13"/>
                  <a:gd name="T21" fmla="*/ 0 h 18"/>
                  <a:gd name="T22" fmla="*/ 6 w 13"/>
                  <a:gd name="T23" fmla="*/ 0 h 18"/>
                  <a:gd name="T24" fmla="*/ 6 w 13"/>
                  <a:gd name="T25" fmla="*/ 0 h 18"/>
                  <a:gd name="T26" fmla="*/ 9 w 13"/>
                  <a:gd name="T27" fmla="*/ 0 h 18"/>
                  <a:gd name="T28" fmla="*/ 9 w 13"/>
                  <a:gd name="T29" fmla="*/ 0 h 18"/>
                  <a:gd name="T30" fmla="*/ 9 w 13"/>
                  <a:gd name="T31" fmla="*/ 0 h 18"/>
                  <a:gd name="T32" fmla="*/ 13 w 13"/>
                  <a:gd name="T33" fmla="*/ 0 h 18"/>
                  <a:gd name="T34" fmla="*/ 13 w 13"/>
                  <a:gd name="T35" fmla="*/ 0 h 18"/>
                  <a:gd name="T36" fmla="*/ 13 w 13"/>
                  <a:gd name="T37" fmla="*/ 0 h 18"/>
                  <a:gd name="T38" fmla="*/ 13 w 13"/>
                  <a:gd name="T3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0" y="16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5" name="Freeform 796">
                <a:extLst>
                  <a:ext uri="{FF2B5EF4-FFF2-40B4-BE49-F238E27FC236}">
                    <a16:creationId xmlns:a16="http://schemas.microsoft.com/office/drawing/2014/main" id="{935FC140-184F-4B24-B51D-45AF3D932E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8" y="2193"/>
                <a:ext cx="21" cy="20"/>
              </a:xfrm>
              <a:custGeom>
                <a:avLst/>
                <a:gdLst>
                  <a:gd name="T0" fmla="*/ 18 w 21"/>
                  <a:gd name="T1" fmla="*/ 2 h 20"/>
                  <a:gd name="T2" fmla="*/ 18 w 21"/>
                  <a:gd name="T3" fmla="*/ 2 h 20"/>
                  <a:gd name="T4" fmla="*/ 18 w 21"/>
                  <a:gd name="T5" fmla="*/ 2 h 20"/>
                  <a:gd name="T6" fmla="*/ 21 w 21"/>
                  <a:gd name="T7" fmla="*/ 4 h 20"/>
                  <a:gd name="T8" fmla="*/ 18 w 21"/>
                  <a:gd name="T9" fmla="*/ 6 h 20"/>
                  <a:gd name="T10" fmla="*/ 18 w 21"/>
                  <a:gd name="T11" fmla="*/ 6 h 20"/>
                  <a:gd name="T12" fmla="*/ 18 w 21"/>
                  <a:gd name="T13" fmla="*/ 6 h 20"/>
                  <a:gd name="T14" fmla="*/ 16 w 21"/>
                  <a:gd name="T15" fmla="*/ 9 h 20"/>
                  <a:gd name="T16" fmla="*/ 14 w 21"/>
                  <a:gd name="T17" fmla="*/ 4 h 20"/>
                  <a:gd name="T18" fmla="*/ 14 w 21"/>
                  <a:gd name="T19" fmla="*/ 4 h 20"/>
                  <a:gd name="T20" fmla="*/ 14 w 21"/>
                  <a:gd name="T21" fmla="*/ 2 h 20"/>
                  <a:gd name="T22" fmla="*/ 14 w 21"/>
                  <a:gd name="T23" fmla="*/ 2 h 20"/>
                  <a:gd name="T24" fmla="*/ 14 w 21"/>
                  <a:gd name="T25" fmla="*/ 2 h 20"/>
                  <a:gd name="T26" fmla="*/ 16 w 21"/>
                  <a:gd name="T27" fmla="*/ 0 h 20"/>
                  <a:gd name="T28" fmla="*/ 16 w 21"/>
                  <a:gd name="T29" fmla="*/ 0 h 20"/>
                  <a:gd name="T30" fmla="*/ 18 w 21"/>
                  <a:gd name="T31" fmla="*/ 2 h 20"/>
                  <a:gd name="T32" fmla="*/ 18 w 21"/>
                  <a:gd name="T33" fmla="*/ 2 h 20"/>
                  <a:gd name="T34" fmla="*/ 18 w 21"/>
                  <a:gd name="T35" fmla="*/ 2 h 20"/>
                  <a:gd name="T36" fmla="*/ 7 w 21"/>
                  <a:gd name="T37" fmla="*/ 15 h 20"/>
                  <a:gd name="T38" fmla="*/ 7 w 21"/>
                  <a:gd name="T39" fmla="*/ 18 h 20"/>
                  <a:gd name="T40" fmla="*/ 7 w 21"/>
                  <a:gd name="T41" fmla="*/ 18 h 20"/>
                  <a:gd name="T42" fmla="*/ 7 w 21"/>
                  <a:gd name="T43" fmla="*/ 18 h 20"/>
                  <a:gd name="T44" fmla="*/ 5 w 21"/>
                  <a:gd name="T45" fmla="*/ 18 h 20"/>
                  <a:gd name="T46" fmla="*/ 3 w 21"/>
                  <a:gd name="T47" fmla="*/ 20 h 20"/>
                  <a:gd name="T48" fmla="*/ 0 w 21"/>
                  <a:gd name="T49" fmla="*/ 15 h 20"/>
                  <a:gd name="T50" fmla="*/ 3 w 21"/>
                  <a:gd name="T51" fmla="*/ 13 h 20"/>
                  <a:gd name="T52" fmla="*/ 3 w 21"/>
                  <a:gd name="T53" fmla="*/ 13 h 20"/>
                  <a:gd name="T54" fmla="*/ 5 w 21"/>
                  <a:gd name="T55" fmla="*/ 11 h 20"/>
                  <a:gd name="T56" fmla="*/ 7 w 21"/>
                  <a:gd name="T57" fmla="*/ 9 h 20"/>
                  <a:gd name="T58" fmla="*/ 7 w 21"/>
                  <a:gd name="T59" fmla="*/ 9 h 20"/>
                  <a:gd name="T60" fmla="*/ 12 w 21"/>
                  <a:gd name="T61" fmla="*/ 13 h 20"/>
                  <a:gd name="T62" fmla="*/ 12 w 21"/>
                  <a:gd name="T63" fmla="*/ 13 h 20"/>
                  <a:gd name="T64" fmla="*/ 9 w 21"/>
                  <a:gd name="T65" fmla="*/ 15 h 20"/>
                  <a:gd name="T66" fmla="*/ 9 w 21"/>
                  <a:gd name="T67" fmla="*/ 15 h 20"/>
                  <a:gd name="T68" fmla="*/ 7 w 21"/>
                  <a:gd name="T69" fmla="*/ 15 h 20"/>
                  <a:gd name="T70" fmla="*/ 7 w 21"/>
                  <a:gd name="T71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0"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  <a:moveTo>
                      <a:pt x="7" y="15"/>
                    </a:move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20"/>
                    </a:lnTo>
                    <a:lnTo>
                      <a:pt x="0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6" name="Freeform 797">
                <a:extLst>
                  <a:ext uri="{FF2B5EF4-FFF2-40B4-BE49-F238E27FC236}">
                    <a16:creationId xmlns:a16="http://schemas.microsoft.com/office/drawing/2014/main" id="{03D7FBB6-CA35-42E7-9D5A-9CA4D3211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940"/>
                <a:ext cx="29" cy="20"/>
              </a:xfrm>
              <a:custGeom>
                <a:avLst/>
                <a:gdLst>
                  <a:gd name="T0" fmla="*/ 20 w 29"/>
                  <a:gd name="T1" fmla="*/ 20 h 20"/>
                  <a:gd name="T2" fmla="*/ 2 w 29"/>
                  <a:gd name="T3" fmla="*/ 20 h 20"/>
                  <a:gd name="T4" fmla="*/ 0 w 29"/>
                  <a:gd name="T5" fmla="*/ 11 h 20"/>
                  <a:gd name="T6" fmla="*/ 0 w 29"/>
                  <a:gd name="T7" fmla="*/ 0 h 20"/>
                  <a:gd name="T8" fmla="*/ 18 w 29"/>
                  <a:gd name="T9" fmla="*/ 0 h 20"/>
                  <a:gd name="T10" fmla="*/ 25 w 29"/>
                  <a:gd name="T11" fmla="*/ 0 h 20"/>
                  <a:gd name="T12" fmla="*/ 29 w 29"/>
                  <a:gd name="T13" fmla="*/ 0 h 20"/>
                  <a:gd name="T14" fmla="*/ 29 w 29"/>
                  <a:gd name="T15" fmla="*/ 20 h 20"/>
                  <a:gd name="T16" fmla="*/ 25 w 29"/>
                  <a:gd name="T17" fmla="*/ 20 h 20"/>
                  <a:gd name="T18" fmla="*/ 20 w 2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0">
                    <a:moveTo>
                      <a:pt x="20" y="20"/>
                    </a:moveTo>
                    <a:lnTo>
                      <a:pt x="2" y="20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29" y="20"/>
                    </a:lnTo>
                    <a:lnTo>
                      <a:pt x="25" y="20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7" name="Freeform 798">
                <a:extLst>
                  <a:ext uri="{FF2B5EF4-FFF2-40B4-BE49-F238E27FC236}">
                    <a16:creationId xmlns:a16="http://schemas.microsoft.com/office/drawing/2014/main" id="{EB24EE73-D36E-4CFE-8D6C-EC643C59B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163"/>
                <a:ext cx="13" cy="9"/>
              </a:xfrm>
              <a:custGeom>
                <a:avLst/>
                <a:gdLst>
                  <a:gd name="T0" fmla="*/ 6 w 6"/>
                  <a:gd name="T1" fmla="*/ 3 h 4"/>
                  <a:gd name="T2" fmla="*/ 6 w 6"/>
                  <a:gd name="T3" fmla="*/ 3 h 4"/>
                  <a:gd name="T4" fmla="*/ 1 w 6"/>
                  <a:gd name="T5" fmla="*/ 0 h 4"/>
                  <a:gd name="T6" fmla="*/ 1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0 w 6"/>
                  <a:gd name="T13" fmla="*/ 1 h 4"/>
                  <a:gd name="T14" fmla="*/ 0 w 6"/>
                  <a:gd name="T15" fmla="*/ 3 h 4"/>
                  <a:gd name="T16" fmla="*/ 0 w 6"/>
                  <a:gd name="T17" fmla="*/ 4 h 4"/>
                  <a:gd name="T18" fmla="*/ 1 w 6"/>
                  <a:gd name="T19" fmla="*/ 4 h 4"/>
                  <a:gd name="T20" fmla="*/ 1 w 6"/>
                  <a:gd name="T21" fmla="*/ 4 h 4"/>
                  <a:gd name="T22" fmla="*/ 1 w 6"/>
                  <a:gd name="T23" fmla="*/ 4 h 4"/>
                  <a:gd name="T24" fmla="*/ 5 w 6"/>
                  <a:gd name="T25" fmla="*/ 4 h 4"/>
                  <a:gd name="T26" fmla="*/ 5 w 6"/>
                  <a:gd name="T27" fmla="*/ 4 h 4"/>
                  <a:gd name="T28" fmla="*/ 6 w 6"/>
                  <a:gd name="T29" fmla="*/ 4 h 4"/>
                  <a:gd name="T30" fmla="*/ 6 w 6"/>
                  <a:gd name="T31" fmla="*/ 4 h 4"/>
                  <a:gd name="T32" fmla="*/ 6 w 6"/>
                  <a:gd name="T33" fmla="*/ 4 h 4"/>
                  <a:gd name="T34" fmla="*/ 6 w 6"/>
                  <a:gd name="T3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lnTo>
                      <a:pt x="6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8" name="Freeform 799">
                <a:extLst>
                  <a:ext uri="{FF2B5EF4-FFF2-40B4-BE49-F238E27FC236}">
                    <a16:creationId xmlns:a16="http://schemas.microsoft.com/office/drawing/2014/main" id="{AB5D5EAD-0CF4-4C7D-B32D-073CEA3B8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154"/>
                <a:ext cx="18" cy="11"/>
              </a:xfrm>
              <a:custGeom>
                <a:avLst/>
                <a:gdLst>
                  <a:gd name="T0" fmla="*/ 2 w 8"/>
                  <a:gd name="T1" fmla="*/ 0 h 5"/>
                  <a:gd name="T2" fmla="*/ 2 w 8"/>
                  <a:gd name="T3" fmla="*/ 0 h 5"/>
                  <a:gd name="T4" fmla="*/ 1 w 8"/>
                  <a:gd name="T5" fmla="*/ 0 h 5"/>
                  <a:gd name="T6" fmla="*/ 1 w 8"/>
                  <a:gd name="T7" fmla="*/ 1 h 5"/>
                  <a:gd name="T8" fmla="*/ 1 w 8"/>
                  <a:gd name="T9" fmla="*/ 3 h 5"/>
                  <a:gd name="T10" fmla="*/ 0 w 8"/>
                  <a:gd name="T11" fmla="*/ 5 h 5"/>
                  <a:gd name="T12" fmla="*/ 2 w 8"/>
                  <a:gd name="T13" fmla="*/ 5 h 5"/>
                  <a:gd name="T14" fmla="*/ 4 w 8"/>
                  <a:gd name="T15" fmla="*/ 5 h 5"/>
                  <a:gd name="T16" fmla="*/ 6 w 8"/>
                  <a:gd name="T17" fmla="*/ 5 h 5"/>
                  <a:gd name="T18" fmla="*/ 7 w 8"/>
                  <a:gd name="T19" fmla="*/ 5 h 5"/>
                  <a:gd name="T20" fmla="*/ 7 w 8"/>
                  <a:gd name="T21" fmla="*/ 5 h 5"/>
                  <a:gd name="T22" fmla="*/ 7 w 8"/>
                  <a:gd name="T23" fmla="*/ 4 h 5"/>
                  <a:gd name="T24" fmla="*/ 7 w 8"/>
                  <a:gd name="T25" fmla="*/ 4 h 5"/>
                  <a:gd name="T26" fmla="*/ 8 w 8"/>
                  <a:gd name="T27" fmla="*/ 4 h 5"/>
                  <a:gd name="T28" fmla="*/ 8 w 8"/>
                  <a:gd name="T29" fmla="*/ 4 h 5"/>
                  <a:gd name="T30" fmla="*/ 5 w 8"/>
                  <a:gd name="T31" fmla="*/ 0 h 5"/>
                  <a:gd name="T32" fmla="*/ 5 w 8"/>
                  <a:gd name="T33" fmla="*/ 0 h 5"/>
                  <a:gd name="T34" fmla="*/ 4 w 8"/>
                  <a:gd name="T35" fmla="*/ 0 h 5"/>
                  <a:gd name="T36" fmla="*/ 3 w 8"/>
                  <a:gd name="T37" fmla="*/ 0 h 5"/>
                  <a:gd name="T38" fmla="*/ 3 w 8"/>
                  <a:gd name="T39" fmla="*/ 0 h 5"/>
                  <a:gd name="T40" fmla="*/ 2 w 8"/>
                  <a:gd name="T41" fmla="*/ 0 h 5"/>
                  <a:gd name="T42" fmla="*/ 2 w 8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5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9" name="Freeform 800">
                <a:extLst>
                  <a:ext uri="{FF2B5EF4-FFF2-40B4-BE49-F238E27FC236}">
                    <a16:creationId xmlns:a16="http://schemas.microsoft.com/office/drawing/2014/main" id="{4034626D-4159-4252-AC34-C482EE5F6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211"/>
                <a:ext cx="20" cy="31"/>
              </a:xfrm>
              <a:custGeom>
                <a:avLst/>
                <a:gdLst>
                  <a:gd name="T0" fmla="*/ 20 w 20"/>
                  <a:gd name="T1" fmla="*/ 24 h 31"/>
                  <a:gd name="T2" fmla="*/ 13 w 20"/>
                  <a:gd name="T3" fmla="*/ 31 h 31"/>
                  <a:gd name="T4" fmla="*/ 11 w 20"/>
                  <a:gd name="T5" fmla="*/ 29 h 31"/>
                  <a:gd name="T6" fmla="*/ 0 w 20"/>
                  <a:gd name="T7" fmla="*/ 0 h 31"/>
                  <a:gd name="T8" fmla="*/ 4 w 20"/>
                  <a:gd name="T9" fmla="*/ 0 h 31"/>
                  <a:gd name="T10" fmla="*/ 11 w 20"/>
                  <a:gd name="T11" fmla="*/ 0 h 31"/>
                  <a:gd name="T12" fmla="*/ 18 w 20"/>
                  <a:gd name="T13" fmla="*/ 22 h 31"/>
                  <a:gd name="T14" fmla="*/ 20 w 20"/>
                  <a:gd name="T15" fmla="*/ 24 h 31"/>
                  <a:gd name="T16" fmla="*/ 20 w 20"/>
                  <a:gd name="T17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1">
                    <a:moveTo>
                      <a:pt x="20" y="24"/>
                    </a:moveTo>
                    <a:lnTo>
                      <a:pt x="13" y="31"/>
                    </a:lnTo>
                    <a:lnTo>
                      <a:pt x="11" y="29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8" y="22"/>
                    </a:lnTo>
                    <a:lnTo>
                      <a:pt x="20" y="24"/>
                    </a:lnTo>
                    <a:lnTo>
                      <a:pt x="20" y="2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0" name="Freeform 801">
                <a:extLst>
                  <a:ext uri="{FF2B5EF4-FFF2-40B4-BE49-F238E27FC236}">
                    <a16:creationId xmlns:a16="http://schemas.microsoft.com/office/drawing/2014/main" id="{1CADD067-F22C-404A-B3CE-3106CA6AC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860"/>
                <a:ext cx="13" cy="9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2 h 4"/>
                  <a:gd name="T4" fmla="*/ 0 w 6"/>
                  <a:gd name="T5" fmla="*/ 0 h 4"/>
                  <a:gd name="T6" fmla="*/ 0 w 6"/>
                  <a:gd name="T7" fmla="*/ 0 h 4"/>
                  <a:gd name="T8" fmla="*/ 0 w 6"/>
                  <a:gd name="T9" fmla="*/ 0 h 4"/>
                  <a:gd name="T10" fmla="*/ 1 w 6"/>
                  <a:gd name="T11" fmla="*/ 1 h 4"/>
                  <a:gd name="T12" fmla="*/ 3 w 6"/>
                  <a:gd name="T13" fmla="*/ 4 h 4"/>
                  <a:gd name="T14" fmla="*/ 6 w 6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1" name="Freeform 802">
                <a:extLst>
                  <a:ext uri="{FF2B5EF4-FFF2-40B4-BE49-F238E27FC236}">
                    <a16:creationId xmlns:a16="http://schemas.microsoft.com/office/drawing/2014/main" id="{6DDAB28D-F60C-44AD-81C3-78809FF82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878"/>
                <a:ext cx="16" cy="14"/>
              </a:xfrm>
              <a:custGeom>
                <a:avLst/>
                <a:gdLst>
                  <a:gd name="T0" fmla="*/ 9 w 16"/>
                  <a:gd name="T1" fmla="*/ 11 h 14"/>
                  <a:gd name="T2" fmla="*/ 7 w 16"/>
                  <a:gd name="T3" fmla="*/ 14 h 14"/>
                  <a:gd name="T4" fmla="*/ 4 w 16"/>
                  <a:gd name="T5" fmla="*/ 11 h 14"/>
                  <a:gd name="T6" fmla="*/ 4 w 16"/>
                  <a:gd name="T7" fmla="*/ 9 h 14"/>
                  <a:gd name="T8" fmla="*/ 2 w 16"/>
                  <a:gd name="T9" fmla="*/ 7 h 14"/>
                  <a:gd name="T10" fmla="*/ 2 w 16"/>
                  <a:gd name="T11" fmla="*/ 7 h 14"/>
                  <a:gd name="T12" fmla="*/ 0 w 16"/>
                  <a:gd name="T13" fmla="*/ 5 h 14"/>
                  <a:gd name="T14" fmla="*/ 2 w 16"/>
                  <a:gd name="T15" fmla="*/ 5 h 14"/>
                  <a:gd name="T16" fmla="*/ 2 w 16"/>
                  <a:gd name="T17" fmla="*/ 5 h 14"/>
                  <a:gd name="T18" fmla="*/ 2 w 16"/>
                  <a:gd name="T19" fmla="*/ 5 h 14"/>
                  <a:gd name="T20" fmla="*/ 2 w 16"/>
                  <a:gd name="T21" fmla="*/ 5 h 14"/>
                  <a:gd name="T22" fmla="*/ 4 w 16"/>
                  <a:gd name="T23" fmla="*/ 5 h 14"/>
                  <a:gd name="T24" fmla="*/ 7 w 16"/>
                  <a:gd name="T25" fmla="*/ 2 h 14"/>
                  <a:gd name="T26" fmla="*/ 7 w 16"/>
                  <a:gd name="T27" fmla="*/ 0 h 14"/>
                  <a:gd name="T28" fmla="*/ 9 w 16"/>
                  <a:gd name="T29" fmla="*/ 0 h 14"/>
                  <a:gd name="T30" fmla="*/ 9 w 16"/>
                  <a:gd name="T31" fmla="*/ 0 h 14"/>
                  <a:gd name="T32" fmla="*/ 11 w 16"/>
                  <a:gd name="T33" fmla="*/ 0 h 14"/>
                  <a:gd name="T34" fmla="*/ 14 w 16"/>
                  <a:gd name="T35" fmla="*/ 2 h 14"/>
                  <a:gd name="T36" fmla="*/ 14 w 16"/>
                  <a:gd name="T37" fmla="*/ 5 h 14"/>
                  <a:gd name="T38" fmla="*/ 14 w 16"/>
                  <a:gd name="T39" fmla="*/ 5 h 14"/>
                  <a:gd name="T40" fmla="*/ 16 w 16"/>
                  <a:gd name="T41" fmla="*/ 7 h 14"/>
                  <a:gd name="T42" fmla="*/ 14 w 16"/>
                  <a:gd name="T43" fmla="*/ 9 h 14"/>
                  <a:gd name="T44" fmla="*/ 9 w 16"/>
                  <a:gd name="T4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4">
                    <a:moveTo>
                      <a:pt x="9" y="11"/>
                    </a:moveTo>
                    <a:lnTo>
                      <a:pt x="7" y="14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2" name="Freeform 803">
                <a:extLst>
                  <a:ext uri="{FF2B5EF4-FFF2-40B4-BE49-F238E27FC236}">
                    <a16:creationId xmlns:a16="http://schemas.microsoft.com/office/drawing/2014/main" id="{4FFA78EA-C8ED-449D-B18E-BA0A8C173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907"/>
                <a:ext cx="9" cy="12"/>
              </a:xfrm>
              <a:custGeom>
                <a:avLst/>
                <a:gdLst>
                  <a:gd name="T0" fmla="*/ 2 w 9"/>
                  <a:gd name="T1" fmla="*/ 0 h 12"/>
                  <a:gd name="T2" fmla="*/ 4 w 9"/>
                  <a:gd name="T3" fmla="*/ 0 h 12"/>
                  <a:gd name="T4" fmla="*/ 7 w 9"/>
                  <a:gd name="T5" fmla="*/ 3 h 12"/>
                  <a:gd name="T6" fmla="*/ 7 w 9"/>
                  <a:gd name="T7" fmla="*/ 5 h 12"/>
                  <a:gd name="T8" fmla="*/ 7 w 9"/>
                  <a:gd name="T9" fmla="*/ 5 h 12"/>
                  <a:gd name="T10" fmla="*/ 7 w 9"/>
                  <a:gd name="T11" fmla="*/ 5 h 12"/>
                  <a:gd name="T12" fmla="*/ 7 w 9"/>
                  <a:gd name="T13" fmla="*/ 7 h 12"/>
                  <a:gd name="T14" fmla="*/ 9 w 9"/>
                  <a:gd name="T15" fmla="*/ 7 h 12"/>
                  <a:gd name="T16" fmla="*/ 7 w 9"/>
                  <a:gd name="T17" fmla="*/ 7 h 12"/>
                  <a:gd name="T18" fmla="*/ 7 w 9"/>
                  <a:gd name="T19" fmla="*/ 7 h 12"/>
                  <a:gd name="T20" fmla="*/ 4 w 9"/>
                  <a:gd name="T21" fmla="*/ 7 h 12"/>
                  <a:gd name="T22" fmla="*/ 4 w 9"/>
                  <a:gd name="T23" fmla="*/ 7 h 12"/>
                  <a:gd name="T24" fmla="*/ 4 w 9"/>
                  <a:gd name="T25" fmla="*/ 9 h 12"/>
                  <a:gd name="T26" fmla="*/ 4 w 9"/>
                  <a:gd name="T27" fmla="*/ 12 h 12"/>
                  <a:gd name="T28" fmla="*/ 2 w 9"/>
                  <a:gd name="T29" fmla="*/ 9 h 12"/>
                  <a:gd name="T30" fmla="*/ 0 w 9"/>
                  <a:gd name="T31" fmla="*/ 7 h 12"/>
                  <a:gd name="T32" fmla="*/ 0 w 9"/>
                  <a:gd name="T33" fmla="*/ 5 h 12"/>
                  <a:gd name="T34" fmla="*/ 0 w 9"/>
                  <a:gd name="T35" fmla="*/ 3 h 12"/>
                  <a:gd name="T36" fmla="*/ 2 w 9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3" name="Freeform 804">
                <a:extLst>
                  <a:ext uri="{FF2B5EF4-FFF2-40B4-BE49-F238E27FC236}">
                    <a16:creationId xmlns:a16="http://schemas.microsoft.com/office/drawing/2014/main" id="{6B362B9C-7A58-413E-AD5C-CA66AB2C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921"/>
                <a:ext cx="16" cy="16"/>
              </a:xfrm>
              <a:custGeom>
                <a:avLst/>
                <a:gdLst>
                  <a:gd name="T0" fmla="*/ 11 w 16"/>
                  <a:gd name="T1" fmla="*/ 0 h 16"/>
                  <a:gd name="T2" fmla="*/ 11 w 16"/>
                  <a:gd name="T3" fmla="*/ 0 h 16"/>
                  <a:gd name="T4" fmla="*/ 11 w 16"/>
                  <a:gd name="T5" fmla="*/ 0 h 16"/>
                  <a:gd name="T6" fmla="*/ 11 w 16"/>
                  <a:gd name="T7" fmla="*/ 2 h 16"/>
                  <a:gd name="T8" fmla="*/ 11 w 16"/>
                  <a:gd name="T9" fmla="*/ 2 h 16"/>
                  <a:gd name="T10" fmla="*/ 11 w 16"/>
                  <a:gd name="T11" fmla="*/ 2 h 16"/>
                  <a:gd name="T12" fmla="*/ 13 w 16"/>
                  <a:gd name="T13" fmla="*/ 4 h 16"/>
                  <a:gd name="T14" fmla="*/ 16 w 16"/>
                  <a:gd name="T15" fmla="*/ 9 h 16"/>
                  <a:gd name="T16" fmla="*/ 16 w 16"/>
                  <a:gd name="T17" fmla="*/ 11 h 16"/>
                  <a:gd name="T18" fmla="*/ 13 w 16"/>
                  <a:gd name="T19" fmla="*/ 11 h 16"/>
                  <a:gd name="T20" fmla="*/ 13 w 16"/>
                  <a:gd name="T21" fmla="*/ 13 h 16"/>
                  <a:gd name="T22" fmla="*/ 13 w 16"/>
                  <a:gd name="T23" fmla="*/ 13 h 16"/>
                  <a:gd name="T24" fmla="*/ 11 w 16"/>
                  <a:gd name="T25" fmla="*/ 13 h 16"/>
                  <a:gd name="T26" fmla="*/ 11 w 16"/>
                  <a:gd name="T27" fmla="*/ 13 h 16"/>
                  <a:gd name="T28" fmla="*/ 7 w 16"/>
                  <a:gd name="T29" fmla="*/ 16 h 16"/>
                  <a:gd name="T30" fmla="*/ 4 w 16"/>
                  <a:gd name="T31" fmla="*/ 13 h 16"/>
                  <a:gd name="T32" fmla="*/ 4 w 16"/>
                  <a:gd name="T33" fmla="*/ 11 h 16"/>
                  <a:gd name="T34" fmla="*/ 4 w 16"/>
                  <a:gd name="T35" fmla="*/ 11 h 16"/>
                  <a:gd name="T36" fmla="*/ 4 w 16"/>
                  <a:gd name="T37" fmla="*/ 11 h 16"/>
                  <a:gd name="T38" fmla="*/ 2 w 16"/>
                  <a:gd name="T39" fmla="*/ 11 h 16"/>
                  <a:gd name="T40" fmla="*/ 2 w 16"/>
                  <a:gd name="T41" fmla="*/ 9 h 16"/>
                  <a:gd name="T42" fmla="*/ 2 w 16"/>
                  <a:gd name="T43" fmla="*/ 7 h 16"/>
                  <a:gd name="T44" fmla="*/ 2 w 16"/>
                  <a:gd name="T45" fmla="*/ 7 h 16"/>
                  <a:gd name="T46" fmla="*/ 0 w 16"/>
                  <a:gd name="T47" fmla="*/ 7 h 16"/>
                  <a:gd name="T48" fmla="*/ 7 w 16"/>
                  <a:gd name="T49" fmla="*/ 4 h 16"/>
                  <a:gd name="T50" fmla="*/ 7 w 16"/>
                  <a:gd name="T51" fmla="*/ 4 h 16"/>
                  <a:gd name="T52" fmla="*/ 7 w 16"/>
                  <a:gd name="T53" fmla="*/ 4 h 16"/>
                  <a:gd name="T54" fmla="*/ 7 w 16"/>
                  <a:gd name="T55" fmla="*/ 2 h 16"/>
                  <a:gd name="T56" fmla="*/ 7 w 16"/>
                  <a:gd name="T57" fmla="*/ 2 h 16"/>
                  <a:gd name="T58" fmla="*/ 9 w 16"/>
                  <a:gd name="T59" fmla="*/ 2 h 16"/>
                  <a:gd name="T60" fmla="*/ 11 w 16"/>
                  <a:gd name="T6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16">
                    <a:moveTo>
                      <a:pt x="1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4" name="Freeform 805">
                <a:extLst>
                  <a:ext uri="{FF2B5EF4-FFF2-40B4-BE49-F238E27FC236}">
                    <a16:creationId xmlns:a16="http://schemas.microsoft.com/office/drawing/2014/main" id="{9DAF81AE-D659-4EA9-8C4A-10CC83AAC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862"/>
                <a:ext cx="15" cy="14"/>
              </a:xfrm>
              <a:custGeom>
                <a:avLst/>
                <a:gdLst>
                  <a:gd name="T0" fmla="*/ 13 w 15"/>
                  <a:gd name="T1" fmla="*/ 7 h 14"/>
                  <a:gd name="T2" fmla="*/ 13 w 15"/>
                  <a:gd name="T3" fmla="*/ 7 h 14"/>
                  <a:gd name="T4" fmla="*/ 15 w 15"/>
                  <a:gd name="T5" fmla="*/ 9 h 14"/>
                  <a:gd name="T6" fmla="*/ 13 w 15"/>
                  <a:gd name="T7" fmla="*/ 9 h 14"/>
                  <a:gd name="T8" fmla="*/ 9 w 15"/>
                  <a:gd name="T9" fmla="*/ 12 h 14"/>
                  <a:gd name="T10" fmla="*/ 6 w 15"/>
                  <a:gd name="T11" fmla="*/ 14 h 14"/>
                  <a:gd name="T12" fmla="*/ 4 w 15"/>
                  <a:gd name="T13" fmla="*/ 12 h 14"/>
                  <a:gd name="T14" fmla="*/ 4 w 15"/>
                  <a:gd name="T15" fmla="*/ 12 h 14"/>
                  <a:gd name="T16" fmla="*/ 2 w 15"/>
                  <a:gd name="T17" fmla="*/ 9 h 14"/>
                  <a:gd name="T18" fmla="*/ 2 w 15"/>
                  <a:gd name="T19" fmla="*/ 9 h 14"/>
                  <a:gd name="T20" fmla="*/ 0 w 15"/>
                  <a:gd name="T21" fmla="*/ 7 h 14"/>
                  <a:gd name="T22" fmla="*/ 0 w 15"/>
                  <a:gd name="T23" fmla="*/ 7 h 14"/>
                  <a:gd name="T24" fmla="*/ 4 w 15"/>
                  <a:gd name="T25" fmla="*/ 3 h 14"/>
                  <a:gd name="T26" fmla="*/ 6 w 15"/>
                  <a:gd name="T27" fmla="*/ 3 h 14"/>
                  <a:gd name="T28" fmla="*/ 6 w 15"/>
                  <a:gd name="T29" fmla="*/ 3 h 14"/>
                  <a:gd name="T30" fmla="*/ 6 w 15"/>
                  <a:gd name="T31" fmla="*/ 0 h 14"/>
                  <a:gd name="T32" fmla="*/ 9 w 15"/>
                  <a:gd name="T33" fmla="*/ 0 h 14"/>
                  <a:gd name="T34" fmla="*/ 11 w 15"/>
                  <a:gd name="T35" fmla="*/ 3 h 14"/>
                  <a:gd name="T36" fmla="*/ 11 w 15"/>
                  <a:gd name="T37" fmla="*/ 3 h 14"/>
                  <a:gd name="T38" fmla="*/ 13 w 15"/>
                  <a:gd name="T39" fmla="*/ 5 h 14"/>
                  <a:gd name="T40" fmla="*/ 13 w 15"/>
                  <a:gd name="T41" fmla="*/ 5 h 14"/>
                  <a:gd name="T42" fmla="*/ 13 w 15"/>
                  <a:gd name="T43" fmla="*/ 5 h 14"/>
                  <a:gd name="T44" fmla="*/ 13 w 15"/>
                  <a:gd name="T4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4">
                    <a:moveTo>
                      <a:pt x="13" y="7"/>
                    </a:moveTo>
                    <a:lnTo>
                      <a:pt x="13" y="7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5" name="Freeform 806">
                <a:extLst>
                  <a:ext uri="{FF2B5EF4-FFF2-40B4-BE49-F238E27FC236}">
                    <a16:creationId xmlns:a16="http://schemas.microsoft.com/office/drawing/2014/main" id="{42DC6CF7-C988-4F19-9D0B-14BE720A3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907"/>
                <a:ext cx="39" cy="36"/>
              </a:xfrm>
              <a:custGeom>
                <a:avLst/>
                <a:gdLst>
                  <a:gd name="T0" fmla="*/ 32 w 39"/>
                  <a:gd name="T1" fmla="*/ 0 h 36"/>
                  <a:gd name="T2" fmla="*/ 39 w 39"/>
                  <a:gd name="T3" fmla="*/ 9 h 36"/>
                  <a:gd name="T4" fmla="*/ 39 w 39"/>
                  <a:gd name="T5" fmla="*/ 12 h 36"/>
                  <a:gd name="T6" fmla="*/ 37 w 39"/>
                  <a:gd name="T7" fmla="*/ 12 h 36"/>
                  <a:gd name="T8" fmla="*/ 37 w 39"/>
                  <a:gd name="T9" fmla="*/ 12 h 36"/>
                  <a:gd name="T10" fmla="*/ 37 w 39"/>
                  <a:gd name="T11" fmla="*/ 12 h 36"/>
                  <a:gd name="T12" fmla="*/ 34 w 39"/>
                  <a:gd name="T13" fmla="*/ 14 h 36"/>
                  <a:gd name="T14" fmla="*/ 34 w 39"/>
                  <a:gd name="T15" fmla="*/ 14 h 36"/>
                  <a:gd name="T16" fmla="*/ 34 w 39"/>
                  <a:gd name="T17" fmla="*/ 14 h 36"/>
                  <a:gd name="T18" fmla="*/ 32 w 39"/>
                  <a:gd name="T19" fmla="*/ 16 h 36"/>
                  <a:gd name="T20" fmla="*/ 32 w 39"/>
                  <a:gd name="T21" fmla="*/ 16 h 36"/>
                  <a:gd name="T22" fmla="*/ 30 w 39"/>
                  <a:gd name="T23" fmla="*/ 16 h 36"/>
                  <a:gd name="T24" fmla="*/ 30 w 39"/>
                  <a:gd name="T25" fmla="*/ 18 h 36"/>
                  <a:gd name="T26" fmla="*/ 28 w 39"/>
                  <a:gd name="T27" fmla="*/ 18 h 36"/>
                  <a:gd name="T28" fmla="*/ 28 w 39"/>
                  <a:gd name="T29" fmla="*/ 21 h 36"/>
                  <a:gd name="T30" fmla="*/ 25 w 39"/>
                  <a:gd name="T31" fmla="*/ 21 h 36"/>
                  <a:gd name="T32" fmla="*/ 23 w 39"/>
                  <a:gd name="T33" fmla="*/ 23 h 36"/>
                  <a:gd name="T34" fmla="*/ 23 w 39"/>
                  <a:gd name="T35" fmla="*/ 23 h 36"/>
                  <a:gd name="T36" fmla="*/ 21 w 39"/>
                  <a:gd name="T37" fmla="*/ 25 h 36"/>
                  <a:gd name="T38" fmla="*/ 21 w 39"/>
                  <a:gd name="T39" fmla="*/ 25 h 36"/>
                  <a:gd name="T40" fmla="*/ 18 w 39"/>
                  <a:gd name="T41" fmla="*/ 25 h 36"/>
                  <a:gd name="T42" fmla="*/ 18 w 39"/>
                  <a:gd name="T43" fmla="*/ 27 h 36"/>
                  <a:gd name="T44" fmla="*/ 18 w 39"/>
                  <a:gd name="T45" fmla="*/ 27 h 36"/>
                  <a:gd name="T46" fmla="*/ 16 w 39"/>
                  <a:gd name="T47" fmla="*/ 27 h 36"/>
                  <a:gd name="T48" fmla="*/ 16 w 39"/>
                  <a:gd name="T49" fmla="*/ 30 h 36"/>
                  <a:gd name="T50" fmla="*/ 14 w 39"/>
                  <a:gd name="T51" fmla="*/ 30 h 36"/>
                  <a:gd name="T52" fmla="*/ 14 w 39"/>
                  <a:gd name="T53" fmla="*/ 32 h 36"/>
                  <a:gd name="T54" fmla="*/ 12 w 39"/>
                  <a:gd name="T55" fmla="*/ 32 h 36"/>
                  <a:gd name="T56" fmla="*/ 9 w 39"/>
                  <a:gd name="T57" fmla="*/ 34 h 36"/>
                  <a:gd name="T58" fmla="*/ 9 w 39"/>
                  <a:gd name="T59" fmla="*/ 34 h 36"/>
                  <a:gd name="T60" fmla="*/ 7 w 39"/>
                  <a:gd name="T61" fmla="*/ 36 h 36"/>
                  <a:gd name="T62" fmla="*/ 5 w 39"/>
                  <a:gd name="T63" fmla="*/ 32 h 36"/>
                  <a:gd name="T64" fmla="*/ 5 w 39"/>
                  <a:gd name="T65" fmla="*/ 32 h 36"/>
                  <a:gd name="T66" fmla="*/ 3 w 39"/>
                  <a:gd name="T67" fmla="*/ 30 h 36"/>
                  <a:gd name="T68" fmla="*/ 0 w 39"/>
                  <a:gd name="T69" fmla="*/ 27 h 36"/>
                  <a:gd name="T70" fmla="*/ 0 w 39"/>
                  <a:gd name="T71" fmla="*/ 27 h 36"/>
                  <a:gd name="T72" fmla="*/ 0 w 39"/>
                  <a:gd name="T73" fmla="*/ 27 h 36"/>
                  <a:gd name="T74" fmla="*/ 0 w 39"/>
                  <a:gd name="T75" fmla="*/ 27 h 36"/>
                  <a:gd name="T76" fmla="*/ 3 w 39"/>
                  <a:gd name="T77" fmla="*/ 25 h 36"/>
                  <a:gd name="T78" fmla="*/ 5 w 39"/>
                  <a:gd name="T79" fmla="*/ 23 h 36"/>
                  <a:gd name="T80" fmla="*/ 5 w 39"/>
                  <a:gd name="T81" fmla="*/ 23 h 36"/>
                  <a:gd name="T82" fmla="*/ 7 w 39"/>
                  <a:gd name="T83" fmla="*/ 23 h 36"/>
                  <a:gd name="T84" fmla="*/ 7 w 39"/>
                  <a:gd name="T85" fmla="*/ 23 h 36"/>
                  <a:gd name="T86" fmla="*/ 12 w 39"/>
                  <a:gd name="T87" fmla="*/ 18 h 36"/>
                  <a:gd name="T88" fmla="*/ 12 w 39"/>
                  <a:gd name="T89" fmla="*/ 18 h 36"/>
                  <a:gd name="T90" fmla="*/ 14 w 39"/>
                  <a:gd name="T91" fmla="*/ 16 h 36"/>
                  <a:gd name="T92" fmla="*/ 14 w 39"/>
                  <a:gd name="T93" fmla="*/ 16 h 36"/>
                  <a:gd name="T94" fmla="*/ 21 w 39"/>
                  <a:gd name="T95" fmla="*/ 12 h 36"/>
                  <a:gd name="T96" fmla="*/ 21 w 39"/>
                  <a:gd name="T97" fmla="*/ 9 h 36"/>
                  <a:gd name="T98" fmla="*/ 21 w 39"/>
                  <a:gd name="T99" fmla="*/ 9 h 36"/>
                  <a:gd name="T100" fmla="*/ 23 w 39"/>
                  <a:gd name="T101" fmla="*/ 9 h 36"/>
                  <a:gd name="T102" fmla="*/ 23 w 39"/>
                  <a:gd name="T103" fmla="*/ 9 h 36"/>
                  <a:gd name="T104" fmla="*/ 25 w 39"/>
                  <a:gd name="T105" fmla="*/ 7 h 36"/>
                  <a:gd name="T106" fmla="*/ 30 w 39"/>
                  <a:gd name="T107" fmla="*/ 3 h 36"/>
                  <a:gd name="T108" fmla="*/ 32 w 39"/>
                  <a:gd name="T109" fmla="*/ 3 h 36"/>
                  <a:gd name="T110" fmla="*/ 32 w 39"/>
                  <a:gd name="T1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" h="36">
                    <a:moveTo>
                      <a:pt x="32" y="0"/>
                    </a:moveTo>
                    <a:lnTo>
                      <a:pt x="39" y="9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21"/>
                    </a:lnTo>
                    <a:lnTo>
                      <a:pt x="25" y="21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7" y="36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5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7"/>
                    </a:lnTo>
                    <a:lnTo>
                      <a:pt x="30" y="3"/>
                    </a:lnTo>
                    <a:lnTo>
                      <a:pt x="32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6" name="Freeform 807">
                <a:extLst>
                  <a:ext uri="{FF2B5EF4-FFF2-40B4-BE49-F238E27FC236}">
                    <a16:creationId xmlns:a16="http://schemas.microsoft.com/office/drawing/2014/main" id="{6BF3417A-8C61-4CED-ABB4-D928D99E8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2901"/>
                <a:ext cx="18" cy="15"/>
              </a:xfrm>
              <a:custGeom>
                <a:avLst/>
                <a:gdLst>
                  <a:gd name="T0" fmla="*/ 14 w 18"/>
                  <a:gd name="T1" fmla="*/ 2 h 15"/>
                  <a:gd name="T2" fmla="*/ 14 w 18"/>
                  <a:gd name="T3" fmla="*/ 4 h 15"/>
                  <a:gd name="T4" fmla="*/ 18 w 18"/>
                  <a:gd name="T5" fmla="*/ 9 h 15"/>
                  <a:gd name="T6" fmla="*/ 16 w 18"/>
                  <a:gd name="T7" fmla="*/ 9 h 15"/>
                  <a:gd name="T8" fmla="*/ 16 w 18"/>
                  <a:gd name="T9" fmla="*/ 11 h 15"/>
                  <a:gd name="T10" fmla="*/ 14 w 18"/>
                  <a:gd name="T11" fmla="*/ 11 h 15"/>
                  <a:gd name="T12" fmla="*/ 14 w 18"/>
                  <a:gd name="T13" fmla="*/ 11 h 15"/>
                  <a:gd name="T14" fmla="*/ 14 w 18"/>
                  <a:gd name="T15" fmla="*/ 11 h 15"/>
                  <a:gd name="T16" fmla="*/ 14 w 18"/>
                  <a:gd name="T17" fmla="*/ 11 h 15"/>
                  <a:gd name="T18" fmla="*/ 11 w 18"/>
                  <a:gd name="T19" fmla="*/ 13 h 15"/>
                  <a:gd name="T20" fmla="*/ 11 w 18"/>
                  <a:gd name="T21" fmla="*/ 13 h 15"/>
                  <a:gd name="T22" fmla="*/ 9 w 18"/>
                  <a:gd name="T23" fmla="*/ 15 h 15"/>
                  <a:gd name="T24" fmla="*/ 7 w 18"/>
                  <a:gd name="T25" fmla="*/ 15 h 15"/>
                  <a:gd name="T26" fmla="*/ 0 w 18"/>
                  <a:gd name="T27" fmla="*/ 6 h 15"/>
                  <a:gd name="T28" fmla="*/ 2 w 18"/>
                  <a:gd name="T29" fmla="*/ 6 h 15"/>
                  <a:gd name="T30" fmla="*/ 5 w 18"/>
                  <a:gd name="T31" fmla="*/ 4 h 15"/>
                  <a:gd name="T32" fmla="*/ 5 w 18"/>
                  <a:gd name="T33" fmla="*/ 4 h 15"/>
                  <a:gd name="T34" fmla="*/ 5 w 18"/>
                  <a:gd name="T35" fmla="*/ 4 h 15"/>
                  <a:gd name="T36" fmla="*/ 7 w 18"/>
                  <a:gd name="T37" fmla="*/ 2 h 15"/>
                  <a:gd name="T38" fmla="*/ 7 w 18"/>
                  <a:gd name="T39" fmla="*/ 2 h 15"/>
                  <a:gd name="T40" fmla="*/ 9 w 18"/>
                  <a:gd name="T41" fmla="*/ 2 h 15"/>
                  <a:gd name="T42" fmla="*/ 9 w 18"/>
                  <a:gd name="T43" fmla="*/ 0 h 15"/>
                  <a:gd name="T44" fmla="*/ 11 w 18"/>
                  <a:gd name="T45" fmla="*/ 0 h 15"/>
                  <a:gd name="T46" fmla="*/ 14 w 18"/>
                  <a:gd name="T4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5">
                    <a:moveTo>
                      <a:pt x="14" y="2"/>
                    </a:moveTo>
                    <a:lnTo>
                      <a:pt x="14" y="4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6" name="Group 1009">
              <a:extLst>
                <a:ext uri="{FF2B5EF4-FFF2-40B4-BE49-F238E27FC236}">
                  <a16:creationId xmlns:a16="http://schemas.microsoft.com/office/drawing/2014/main" id="{4C3FF68B-8FDB-4BF0-AB53-21E4E3687C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1363" y="2817813"/>
              <a:ext cx="4797425" cy="2352675"/>
              <a:chOff x="467" y="1775"/>
              <a:chExt cx="3022" cy="1482"/>
            </a:xfrm>
          </p:grpSpPr>
          <p:sp>
            <p:nvSpPr>
              <p:cNvPr id="1057" name="Freeform 809">
                <a:extLst>
                  <a:ext uri="{FF2B5EF4-FFF2-40B4-BE49-F238E27FC236}">
                    <a16:creationId xmlns:a16="http://schemas.microsoft.com/office/drawing/2014/main" id="{968B74E8-BFC8-478D-98D5-FDB9E29BA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887"/>
                <a:ext cx="20" cy="18"/>
              </a:xfrm>
              <a:custGeom>
                <a:avLst/>
                <a:gdLst>
                  <a:gd name="T0" fmla="*/ 13 w 20"/>
                  <a:gd name="T1" fmla="*/ 18 h 18"/>
                  <a:gd name="T2" fmla="*/ 11 w 20"/>
                  <a:gd name="T3" fmla="*/ 18 h 18"/>
                  <a:gd name="T4" fmla="*/ 7 w 20"/>
                  <a:gd name="T5" fmla="*/ 14 h 18"/>
                  <a:gd name="T6" fmla="*/ 7 w 20"/>
                  <a:gd name="T7" fmla="*/ 14 h 18"/>
                  <a:gd name="T8" fmla="*/ 7 w 20"/>
                  <a:gd name="T9" fmla="*/ 14 h 18"/>
                  <a:gd name="T10" fmla="*/ 4 w 20"/>
                  <a:gd name="T11" fmla="*/ 11 h 18"/>
                  <a:gd name="T12" fmla="*/ 0 w 20"/>
                  <a:gd name="T13" fmla="*/ 7 h 18"/>
                  <a:gd name="T14" fmla="*/ 2 w 20"/>
                  <a:gd name="T15" fmla="*/ 7 h 18"/>
                  <a:gd name="T16" fmla="*/ 2 w 20"/>
                  <a:gd name="T17" fmla="*/ 7 h 18"/>
                  <a:gd name="T18" fmla="*/ 2 w 20"/>
                  <a:gd name="T19" fmla="*/ 5 h 18"/>
                  <a:gd name="T20" fmla="*/ 4 w 20"/>
                  <a:gd name="T21" fmla="*/ 5 h 18"/>
                  <a:gd name="T22" fmla="*/ 7 w 20"/>
                  <a:gd name="T23" fmla="*/ 2 h 18"/>
                  <a:gd name="T24" fmla="*/ 9 w 20"/>
                  <a:gd name="T25" fmla="*/ 0 h 18"/>
                  <a:gd name="T26" fmla="*/ 9 w 20"/>
                  <a:gd name="T27" fmla="*/ 0 h 18"/>
                  <a:gd name="T28" fmla="*/ 9 w 20"/>
                  <a:gd name="T29" fmla="*/ 0 h 18"/>
                  <a:gd name="T30" fmla="*/ 11 w 20"/>
                  <a:gd name="T31" fmla="*/ 0 h 18"/>
                  <a:gd name="T32" fmla="*/ 11 w 20"/>
                  <a:gd name="T33" fmla="*/ 0 h 18"/>
                  <a:gd name="T34" fmla="*/ 13 w 20"/>
                  <a:gd name="T35" fmla="*/ 2 h 18"/>
                  <a:gd name="T36" fmla="*/ 13 w 20"/>
                  <a:gd name="T37" fmla="*/ 2 h 18"/>
                  <a:gd name="T38" fmla="*/ 13 w 20"/>
                  <a:gd name="T39" fmla="*/ 5 h 18"/>
                  <a:gd name="T40" fmla="*/ 16 w 20"/>
                  <a:gd name="T41" fmla="*/ 5 h 18"/>
                  <a:gd name="T42" fmla="*/ 16 w 20"/>
                  <a:gd name="T43" fmla="*/ 7 h 18"/>
                  <a:gd name="T44" fmla="*/ 18 w 20"/>
                  <a:gd name="T45" fmla="*/ 7 h 18"/>
                  <a:gd name="T46" fmla="*/ 18 w 20"/>
                  <a:gd name="T47" fmla="*/ 9 h 18"/>
                  <a:gd name="T48" fmla="*/ 18 w 20"/>
                  <a:gd name="T49" fmla="*/ 9 h 18"/>
                  <a:gd name="T50" fmla="*/ 18 w 20"/>
                  <a:gd name="T51" fmla="*/ 9 h 18"/>
                  <a:gd name="T52" fmla="*/ 20 w 20"/>
                  <a:gd name="T53" fmla="*/ 11 h 18"/>
                  <a:gd name="T54" fmla="*/ 20 w 20"/>
                  <a:gd name="T55" fmla="*/ 14 h 18"/>
                  <a:gd name="T56" fmla="*/ 18 w 20"/>
                  <a:gd name="T57" fmla="*/ 14 h 18"/>
                  <a:gd name="T58" fmla="*/ 13 w 20"/>
                  <a:gd name="T59" fmla="*/ 16 h 18"/>
                  <a:gd name="T60" fmla="*/ 13 w 20"/>
                  <a:gd name="T61" fmla="*/ 18 h 18"/>
                  <a:gd name="T62" fmla="*/ 13 w 20"/>
                  <a:gd name="T6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18">
                    <a:moveTo>
                      <a:pt x="13" y="18"/>
                    </a:moveTo>
                    <a:lnTo>
                      <a:pt x="11" y="18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8" name="Freeform 810">
                <a:extLst>
                  <a:ext uri="{FF2B5EF4-FFF2-40B4-BE49-F238E27FC236}">
                    <a16:creationId xmlns:a16="http://schemas.microsoft.com/office/drawing/2014/main" id="{29A8EC91-743A-4C9D-AD2B-BDE2691CD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869"/>
                <a:ext cx="13" cy="14"/>
              </a:xfrm>
              <a:custGeom>
                <a:avLst/>
                <a:gdLst>
                  <a:gd name="T0" fmla="*/ 11 w 13"/>
                  <a:gd name="T1" fmla="*/ 7 h 14"/>
                  <a:gd name="T2" fmla="*/ 13 w 13"/>
                  <a:gd name="T3" fmla="*/ 7 h 14"/>
                  <a:gd name="T4" fmla="*/ 13 w 13"/>
                  <a:gd name="T5" fmla="*/ 7 h 14"/>
                  <a:gd name="T6" fmla="*/ 13 w 13"/>
                  <a:gd name="T7" fmla="*/ 7 h 14"/>
                  <a:gd name="T8" fmla="*/ 13 w 13"/>
                  <a:gd name="T9" fmla="*/ 9 h 14"/>
                  <a:gd name="T10" fmla="*/ 11 w 13"/>
                  <a:gd name="T11" fmla="*/ 9 h 14"/>
                  <a:gd name="T12" fmla="*/ 9 w 13"/>
                  <a:gd name="T13" fmla="*/ 11 h 14"/>
                  <a:gd name="T14" fmla="*/ 6 w 13"/>
                  <a:gd name="T15" fmla="*/ 11 h 14"/>
                  <a:gd name="T16" fmla="*/ 4 w 13"/>
                  <a:gd name="T17" fmla="*/ 14 h 14"/>
                  <a:gd name="T18" fmla="*/ 4 w 13"/>
                  <a:gd name="T19" fmla="*/ 11 h 14"/>
                  <a:gd name="T20" fmla="*/ 2 w 13"/>
                  <a:gd name="T21" fmla="*/ 11 h 14"/>
                  <a:gd name="T22" fmla="*/ 2 w 13"/>
                  <a:gd name="T23" fmla="*/ 9 h 14"/>
                  <a:gd name="T24" fmla="*/ 2 w 13"/>
                  <a:gd name="T25" fmla="*/ 9 h 14"/>
                  <a:gd name="T26" fmla="*/ 0 w 13"/>
                  <a:gd name="T27" fmla="*/ 9 h 14"/>
                  <a:gd name="T28" fmla="*/ 0 w 13"/>
                  <a:gd name="T29" fmla="*/ 7 h 14"/>
                  <a:gd name="T30" fmla="*/ 2 w 13"/>
                  <a:gd name="T31" fmla="*/ 5 h 14"/>
                  <a:gd name="T32" fmla="*/ 4 w 13"/>
                  <a:gd name="T33" fmla="*/ 2 h 14"/>
                  <a:gd name="T34" fmla="*/ 4 w 13"/>
                  <a:gd name="T35" fmla="*/ 2 h 14"/>
                  <a:gd name="T36" fmla="*/ 4 w 13"/>
                  <a:gd name="T37" fmla="*/ 2 h 14"/>
                  <a:gd name="T38" fmla="*/ 6 w 13"/>
                  <a:gd name="T39" fmla="*/ 0 h 14"/>
                  <a:gd name="T40" fmla="*/ 9 w 13"/>
                  <a:gd name="T41" fmla="*/ 2 h 14"/>
                  <a:gd name="T42" fmla="*/ 11 w 13"/>
                  <a:gd name="T43" fmla="*/ 5 h 14"/>
                  <a:gd name="T44" fmla="*/ 11 w 13"/>
                  <a:gd name="T4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4">
                    <a:moveTo>
                      <a:pt x="11" y="7"/>
                    </a:move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9" name="Freeform 811">
                <a:extLst>
                  <a:ext uri="{FF2B5EF4-FFF2-40B4-BE49-F238E27FC236}">
                    <a16:creationId xmlns:a16="http://schemas.microsoft.com/office/drawing/2014/main" id="{BEEE5E41-7EED-4E12-A483-DB4F5640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878"/>
                <a:ext cx="18" cy="18"/>
              </a:xfrm>
              <a:custGeom>
                <a:avLst/>
                <a:gdLst>
                  <a:gd name="T0" fmla="*/ 12 w 18"/>
                  <a:gd name="T1" fmla="*/ 18 h 18"/>
                  <a:gd name="T2" fmla="*/ 9 w 18"/>
                  <a:gd name="T3" fmla="*/ 18 h 18"/>
                  <a:gd name="T4" fmla="*/ 9 w 18"/>
                  <a:gd name="T5" fmla="*/ 18 h 18"/>
                  <a:gd name="T6" fmla="*/ 7 w 18"/>
                  <a:gd name="T7" fmla="*/ 18 h 18"/>
                  <a:gd name="T8" fmla="*/ 7 w 18"/>
                  <a:gd name="T9" fmla="*/ 16 h 18"/>
                  <a:gd name="T10" fmla="*/ 7 w 18"/>
                  <a:gd name="T11" fmla="*/ 16 h 18"/>
                  <a:gd name="T12" fmla="*/ 5 w 18"/>
                  <a:gd name="T13" fmla="*/ 14 h 18"/>
                  <a:gd name="T14" fmla="*/ 5 w 18"/>
                  <a:gd name="T15" fmla="*/ 14 h 18"/>
                  <a:gd name="T16" fmla="*/ 3 w 18"/>
                  <a:gd name="T17" fmla="*/ 11 h 18"/>
                  <a:gd name="T18" fmla="*/ 3 w 18"/>
                  <a:gd name="T19" fmla="*/ 9 h 18"/>
                  <a:gd name="T20" fmla="*/ 3 w 18"/>
                  <a:gd name="T21" fmla="*/ 9 h 18"/>
                  <a:gd name="T22" fmla="*/ 3 w 18"/>
                  <a:gd name="T23" fmla="*/ 9 h 18"/>
                  <a:gd name="T24" fmla="*/ 0 w 18"/>
                  <a:gd name="T25" fmla="*/ 9 h 18"/>
                  <a:gd name="T26" fmla="*/ 0 w 18"/>
                  <a:gd name="T27" fmla="*/ 7 h 18"/>
                  <a:gd name="T28" fmla="*/ 0 w 18"/>
                  <a:gd name="T29" fmla="*/ 7 h 18"/>
                  <a:gd name="T30" fmla="*/ 0 w 18"/>
                  <a:gd name="T31" fmla="*/ 7 h 18"/>
                  <a:gd name="T32" fmla="*/ 0 w 18"/>
                  <a:gd name="T33" fmla="*/ 5 h 18"/>
                  <a:gd name="T34" fmla="*/ 3 w 18"/>
                  <a:gd name="T35" fmla="*/ 5 h 18"/>
                  <a:gd name="T36" fmla="*/ 5 w 18"/>
                  <a:gd name="T37" fmla="*/ 2 h 18"/>
                  <a:gd name="T38" fmla="*/ 5 w 18"/>
                  <a:gd name="T39" fmla="*/ 2 h 18"/>
                  <a:gd name="T40" fmla="*/ 7 w 18"/>
                  <a:gd name="T41" fmla="*/ 0 h 18"/>
                  <a:gd name="T42" fmla="*/ 9 w 18"/>
                  <a:gd name="T43" fmla="*/ 0 h 18"/>
                  <a:gd name="T44" fmla="*/ 9 w 18"/>
                  <a:gd name="T45" fmla="*/ 2 h 18"/>
                  <a:gd name="T46" fmla="*/ 12 w 18"/>
                  <a:gd name="T47" fmla="*/ 2 h 18"/>
                  <a:gd name="T48" fmla="*/ 12 w 18"/>
                  <a:gd name="T49" fmla="*/ 5 h 18"/>
                  <a:gd name="T50" fmla="*/ 12 w 18"/>
                  <a:gd name="T51" fmla="*/ 5 h 18"/>
                  <a:gd name="T52" fmla="*/ 14 w 18"/>
                  <a:gd name="T53" fmla="*/ 7 h 18"/>
                  <a:gd name="T54" fmla="*/ 14 w 18"/>
                  <a:gd name="T55" fmla="*/ 9 h 18"/>
                  <a:gd name="T56" fmla="*/ 16 w 18"/>
                  <a:gd name="T57" fmla="*/ 9 h 18"/>
                  <a:gd name="T58" fmla="*/ 16 w 18"/>
                  <a:gd name="T59" fmla="*/ 11 h 18"/>
                  <a:gd name="T60" fmla="*/ 16 w 18"/>
                  <a:gd name="T61" fmla="*/ 11 h 18"/>
                  <a:gd name="T62" fmla="*/ 16 w 18"/>
                  <a:gd name="T63" fmla="*/ 11 h 18"/>
                  <a:gd name="T64" fmla="*/ 18 w 18"/>
                  <a:gd name="T65" fmla="*/ 11 h 18"/>
                  <a:gd name="T66" fmla="*/ 18 w 18"/>
                  <a:gd name="T67" fmla="*/ 11 h 18"/>
                  <a:gd name="T68" fmla="*/ 16 w 18"/>
                  <a:gd name="T69" fmla="*/ 14 h 18"/>
                  <a:gd name="T70" fmla="*/ 16 w 18"/>
                  <a:gd name="T71" fmla="*/ 14 h 18"/>
                  <a:gd name="T72" fmla="*/ 16 w 18"/>
                  <a:gd name="T73" fmla="*/ 14 h 18"/>
                  <a:gd name="T74" fmla="*/ 16 w 18"/>
                  <a:gd name="T75" fmla="*/ 16 h 18"/>
                  <a:gd name="T76" fmla="*/ 14 w 18"/>
                  <a:gd name="T77" fmla="*/ 16 h 18"/>
                  <a:gd name="T78" fmla="*/ 12 w 18"/>
                  <a:gd name="T7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8">
                    <a:moveTo>
                      <a:pt x="12" y="18"/>
                    </a:move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0" name="Freeform 812">
                <a:extLst>
                  <a:ext uri="{FF2B5EF4-FFF2-40B4-BE49-F238E27FC236}">
                    <a16:creationId xmlns:a16="http://schemas.microsoft.com/office/drawing/2014/main" id="{76B102EE-7E44-4984-91C5-0C8C185FA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867"/>
                <a:ext cx="20" cy="16"/>
              </a:xfrm>
              <a:custGeom>
                <a:avLst/>
                <a:gdLst>
                  <a:gd name="T0" fmla="*/ 5 w 9"/>
                  <a:gd name="T1" fmla="*/ 0 h 7"/>
                  <a:gd name="T2" fmla="*/ 5 w 9"/>
                  <a:gd name="T3" fmla="*/ 0 h 7"/>
                  <a:gd name="T4" fmla="*/ 4 w 9"/>
                  <a:gd name="T5" fmla="*/ 0 h 7"/>
                  <a:gd name="T6" fmla="*/ 4 w 9"/>
                  <a:gd name="T7" fmla="*/ 0 h 7"/>
                  <a:gd name="T8" fmla="*/ 4 w 9"/>
                  <a:gd name="T9" fmla="*/ 0 h 7"/>
                  <a:gd name="T10" fmla="*/ 3 w 9"/>
                  <a:gd name="T11" fmla="*/ 0 h 7"/>
                  <a:gd name="T12" fmla="*/ 2 w 9"/>
                  <a:gd name="T13" fmla="*/ 1 h 7"/>
                  <a:gd name="T14" fmla="*/ 2 w 9"/>
                  <a:gd name="T15" fmla="*/ 1 h 7"/>
                  <a:gd name="T16" fmla="*/ 1 w 9"/>
                  <a:gd name="T17" fmla="*/ 1 h 7"/>
                  <a:gd name="T18" fmla="*/ 0 w 9"/>
                  <a:gd name="T19" fmla="*/ 2 h 7"/>
                  <a:gd name="T20" fmla="*/ 1 w 9"/>
                  <a:gd name="T21" fmla="*/ 3 h 7"/>
                  <a:gd name="T22" fmla="*/ 1 w 9"/>
                  <a:gd name="T23" fmla="*/ 3 h 7"/>
                  <a:gd name="T24" fmla="*/ 2 w 9"/>
                  <a:gd name="T25" fmla="*/ 3 h 7"/>
                  <a:gd name="T26" fmla="*/ 3 w 9"/>
                  <a:gd name="T27" fmla="*/ 4 h 7"/>
                  <a:gd name="T28" fmla="*/ 3 w 9"/>
                  <a:gd name="T29" fmla="*/ 5 h 7"/>
                  <a:gd name="T30" fmla="*/ 3 w 9"/>
                  <a:gd name="T31" fmla="*/ 5 h 7"/>
                  <a:gd name="T32" fmla="*/ 3 w 9"/>
                  <a:gd name="T33" fmla="*/ 5 h 7"/>
                  <a:gd name="T34" fmla="*/ 4 w 9"/>
                  <a:gd name="T35" fmla="*/ 6 h 7"/>
                  <a:gd name="T36" fmla="*/ 5 w 9"/>
                  <a:gd name="T37" fmla="*/ 7 h 7"/>
                  <a:gd name="T38" fmla="*/ 6 w 9"/>
                  <a:gd name="T39" fmla="*/ 7 h 7"/>
                  <a:gd name="T40" fmla="*/ 8 w 9"/>
                  <a:gd name="T41" fmla="*/ 5 h 7"/>
                  <a:gd name="T42" fmla="*/ 9 w 9"/>
                  <a:gd name="T43" fmla="*/ 5 h 7"/>
                  <a:gd name="T44" fmla="*/ 8 w 9"/>
                  <a:gd name="T45" fmla="*/ 4 h 7"/>
                  <a:gd name="T46" fmla="*/ 8 w 9"/>
                  <a:gd name="T47" fmla="*/ 3 h 7"/>
                  <a:gd name="T48" fmla="*/ 8 w 9"/>
                  <a:gd name="T49" fmla="*/ 3 h 7"/>
                  <a:gd name="T50" fmla="*/ 8 w 9"/>
                  <a:gd name="T51" fmla="*/ 3 h 7"/>
                  <a:gd name="T52" fmla="*/ 7 w 9"/>
                  <a:gd name="T53" fmla="*/ 2 h 7"/>
                  <a:gd name="T54" fmla="*/ 7 w 9"/>
                  <a:gd name="T55" fmla="*/ 2 h 7"/>
                  <a:gd name="T56" fmla="*/ 6 w 9"/>
                  <a:gd name="T57" fmla="*/ 1 h 7"/>
                  <a:gd name="T58" fmla="*/ 6 w 9"/>
                  <a:gd name="T59" fmla="*/ 1 h 7"/>
                  <a:gd name="T60" fmla="*/ 6 w 9"/>
                  <a:gd name="T61" fmla="*/ 1 h 7"/>
                  <a:gd name="T62" fmla="*/ 5 w 9"/>
                  <a:gd name="T63" fmla="*/ 0 h 7"/>
                  <a:gd name="T64" fmla="*/ 5 w 9"/>
                  <a:gd name="T6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1" name="Freeform 813">
                <a:extLst>
                  <a:ext uri="{FF2B5EF4-FFF2-40B4-BE49-F238E27FC236}">
                    <a16:creationId xmlns:a16="http://schemas.microsoft.com/office/drawing/2014/main" id="{258BED49-D2F1-4FBA-8192-2D7869E83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910"/>
                <a:ext cx="18" cy="18"/>
              </a:xfrm>
              <a:custGeom>
                <a:avLst/>
                <a:gdLst>
                  <a:gd name="T0" fmla="*/ 11 w 18"/>
                  <a:gd name="T1" fmla="*/ 13 h 18"/>
                  <a:gd name="T2" fmla="*/ 11 w 18"/>
                  <a:gd name="T3" fmla="*/ 13 h 18"/>
                  <a:gd name="T4" fmla="*/ 11 w 18"/>
                  <a:gd name="T5" fmla="*/ 13 h 18"/>
                  <a:gd name="T6" fmla="*/ 11 w 18"/>
                  <a:gd name="T7" fmla="*/ 13 h 18"/>
                  <a:gd name="T8" fmla="*/ 11 w 18"/>
                  <a:gd name="T9" fmla="*/ 13 h 18"/>
                  <a:gd name="T10" fmla="*/ 11 w 18"/>
                  <a:gd name="T11" fmla="*/ 13 h 18"/>
                  <a:gd name="T12" fmla="*/ 9 w 18"/>
                  <a:gd name="T13" fmla="*/ 15 h 18"/>
                  <a:gd name="T14" fmla="*/ 7 w 18"/>
                  <a:gd name="T15" fmla="*/ 18 h 18"/>
                  <a:gd name="T16" fmla="*/ 0 w 18"/>
                  <a:gd name="T17" fmla="*/ 9 h 18"/>
                  <a:gd name="T18" fmla="*/ 2 w 18"/>
                  <a:gd name="T19" fmla="*/ 6 h 18"/>
                  <a:gd name="T20" fmla="*/ 5 w 18"/>
                  <a:gd name="T21" fmla="*/ 4 h 18"/>
                  <a:gd name="T22" fmla="*/ 5 w 18"/>
                  <a:gd name="T23" fmla="*/ 4 h 18"/>
                  <a:gd name="T24" fmla="*/ 5 w 18"/>
                  <a:gd name="T25" fmla="*/ 4 h 18"/>
                  <a:gd name="T26" fmla="*/ 7 w 18"/>
                  <a:gd name="T27" fmla="*/ 4 h 18"/>
                  <a:gd name="T28" fmla="*/ 7 w 18"/>
                  <a:gd name="T29" fmla="*/ 2 h 18"/>
                  <a:gd name="T30" fmla="*/ 7 w 18"/>
                  <a:gd name="T31" fmla="*/ 2 h 18"/>
                  <a:gd name="T32" fmla="*/ 9 w 18"/>
                  <a:gd name="T33" fmla="*/ 2 h 18"/>
                  <a:gd name="T34" fmla="*/ 11 w 18"/>
                  <a:gd name="T35" fmla="*/ 0 h 18"/>
                  <a:gd name="T36" fmla="*/ 14 w 18"/>
                  <a:gd name="T37" fmla="*/ 4 h 18"/>
                  <a:gd name="T38" fmla="*/ 16 w 18"/>
                  <a:gd name="T39" fmla="*/ 4 h 18"/>
                  <a:gd name="T40" fmla="*/ 16 w 18"/>
                  <a:gd name="T41" fmla="*/ 6 h 18"/>
                  <a:gd name="T42" fmla="*/ 16 w 18"/>
                  <a:gd name="T43" fmla="*/ 6 h 18"/>
                  <a:gd name="T44" fmla="*/ 16 w 18"/>
                  <a:gd name="T45" fmla="*/ 6 h 18"/>
                  <a:gd name="T46" fmla="*/ 18 w 18"/>
                  <a:gd name="T47" fmla="*/ 9 h 18"/>
                  <a:gd name="T48" fmla="*/ 18 w 18"/>
                  <a:gd name="T49" fmla="*/ 9 h 18"/>
                  <a:gd name="T50" fmla="*/ 16 w 18"/>
                  <a:gd name="T51" fmla="*/ 9 h 18"/>
                  <a:gd name="T52" fmla="*/ 16 w 18"/>
                  <a:gd name="T53" fmla="*/ 11 h 18"/>
                  <a:gd name="T54" fmla="*/ 14 w 18"/>
                  <a:gd name="T55" fmla="*/ 11 h 18"/>
                  <a:gd name="T56" fmla="*/ 14 w 18"/>
                  <a:gd name="T57" fmla="*/ 11 h 18"/>
                  <a:gd name="T58" fmla="*/ 11 w 18"/>
                  <a:gd name="T5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18">
                    <a:moveTo>
                      <a:pt x="11" y="13"/>
                    </a:move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5"/>
                    </a:lnTo>
                    <a:lnTo>
                      <a:pt x="7" y="18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2" name="Freeform 814">
                <a:extLst>
                  <a:ext uri="{FF2B5EF4-FFF2-40B4-BE49-F238E27FC236}">
                    <a16:creationId xmlns:a16="http://schemas.microsoft.com/office/drawing/2014/main" id="{96545F1E-D6A8-4CAE-A4B9-665FE05C7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842"/>
                <a:ext cx="18" cy="23"/>
              </a:xfrm>
              <a:custGeom>
                <a:avLst/>
                <a:gdLst>
                  <a:gd name="T0" fmla="*/ 12 w 18"/>
                  <a:gd name="T1" fmla="*/ 20 h 23"/>
                  <a:gd name="T2" fmla="*/ 9 w 18"/>
                  <a:gd name="T3" fmla="*/ 23 h 23"/>
                  <a:gd name="T4" fmla="*/ 9 w 18"/>
                  <a:gd name="T5" fmla="*/ 20 h 23"/>
                  <a:gd name="T6" fmla="*/ 7 w 18"/>
                  <a:gd name="T7" fmla="*/ 18 h 23"/>
                  <a:gd name="T8" fmla="*/ 7 w 18"/>
                  <a:gd name="T9" fmla="*/ 16 h 23"/>
                  <a:gd name="T10" fmla="*/ 7 w 18"/>
                  <a:gd name="T11" fmla="*/ 16 h 23"/>
                  <a:gd name="T12" fmla="*/ 5 w 18"/>
                  <a:gd name="T13" fmla="*/ 16 h 23"/>
                  <a:gd name="T14" fmla="*/ 5 w 18"/>
                  <a:gd name="T15" fmla="*/ 13 h 23"/>
                  <a:gd name="T16" fmla="*/ 3 w 18"/>
                  <a:gd name="T17" fmla="*/ 11 h 23"/>
                  <a:gd name="T18" fmla="*/ 3 w 18"/>
                  <a:gd name="T19" fmla="*/ 9 h 23"/>
                  <a:gd name="T20" fmla="*/ 0 w 18"/>
                  <a:gd name="T21" fmla="*/ 4 h 23"/>
                  <a:gd name="T22" fmla="*/ 0 w 18"/>
                  <a:gd name="T23" fmla="*/ 4 h 23"/>
                  <a:gd name="T24" fmla="*/ 0 w 18"/>
                  <a:gd name="T25" fmla="*/ 4 h 23"/>
                  <a:gd name="T26" fmla="*/ 3 w 18"/>
                  <a:gd name="T27" fmla="*/ 2 h 23"/>
                  <a:gd name="T28" fmla="*/ 7 w 18"/>
                  <a:gd name="T29" fmla="*/ 0 h 23"/>
                  <a:gd name="T30" fmla="*/ 12 w 18"/>
                  <a:gd name="T31" fmla="*/ 4 h 23"/>
                  <a:gd name="T32" fmla="*/ 12 w 18"/>
                  <a:gd name="T33" fmla="*/ 7 h 23"/>
                  <a:gd name="T34" fmla="*/ 14 w 18"/>
                  <a:gd name="T35" fmla="*/ 7 h 23"/>
                  <a:gd name="T36" fmla="*/ 14 w 18"/>
                  <a:gd name="T37" fmla="*/ 9 h 23"/>
                  <a:gd name="T38" fmla="*/ 16 w 18"/>
                  <a:gd name="T39" fmla="*/ 11 h 23"/>
                  <a:gd name="T40" fmla="*/ 16 w 18"/>
                  <a:gd name="T41" fmla="*/ 13 h 23"/>
                  <a:gd name="T42" fmla="*/ 18 w 18"/>
                  <a:gd name="T43" fmla="*/ 13 h 23"/>
                  <a:gd name="T44" fmla="*/ 18 w 18"/>
                  <a:gd name="T45" fmla="*/ 13 h 23"/>
                  <a:gd name="T46" fmla="*/ 18 w 18"/>
                  <a:gd name="T47" fmla="*/ 16 h 23"/>
                  <a:gd name="T48" fmla="*/ 16 w 18"/>
                  <a:gd name="T49" fmla="*/ 18 h 23"/>
                  <a:gd name="T50" fmla="*/ 16 w 18"/>
                  <a:gd name="T51" fmla="*/ 18 h 23"/>
                  <a:gd name="T52" fmla="*/ 14 w 18"/>
                  <a:gd name="T53" fmla="*/ 18 h 23"/>
                  <a:gd name="T54" fmla="*/ 12 w 18"/>
                  <a:gd name="T5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23">
                    <a:moveTo>
                      <a:pt x="12" y="20"/>
                    </a:moveTo>
                    <a:lnTo>
                      <a:pt x="9" y="23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2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3" name="Freeform 815">
                <a:extLst>
                  <a:ext uri="{FF2B5EF4-FFF2-40B4-BE49-F238E27FC236}">
                    <a16:creationId xmlns:a16="http://schemas.microsoft.com/office/drawing/2014/main" id="{4E33C358-4C37-4BDC-A286-282962CF5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835"/>
                <a:ext cx="21" cy="23"/>
              </a:xfrm>
              <a:custGeom>
                <a:avLst/>
                <a:gdLst>
                  <a:gd name="T0" fmla="*/ 14 w 21"/>
                  <a:gd name="T1" fmla="*/ 20 h 23"/>
                  <a:gd name="T2" fmla="*/ 12 w 21"/>
                  <a:gd name="T3" fmla="*/ 23 h 23"/>
                  <a:gd name="T4" fmla="*/ 12 w 21"/>
                  <a:gd name="T5" fmla="*/ 20 h 23"/>
                  <a:gd name="T6" fmla="*/ 9 w 21"/>
                  <a:gd name="T7" fmla="*/ 16 h 23"/>
                  <a:gd name="T8" fmla="*/ 9 w 21"/>
                  <a:gd name="T9" fmla="*/ 16 h 23"/>
                  <a:gd name="T10" fmla="*/ 7 w 21"/>
                  <a:gd name="T11" fmla="*/ 16 h 23"/>
                  <a:gd name="T12" fmla="*/ 7 w 21"/>
                  <a:gd name="T13" fmla="*/ 14 h 23"/>
                  <a:gd name="T14" fmla="*/ 7 w 21"/>
                  <a:gd name="T15" fmla="*/ 14 h 23"/>
                  <a:gd name="T16" fmla="*/ 5 w 21"/>
                  <a:gd name="T17" fmla="*/ 11 h 23"/>
                  <a:gd name="T18" fmla="*/ 5 w 21"/>
                  <a:gd name="T19" fmla="*/ 11 h 23"/>
                  <a:gd name="T20" fmla="*/ 5 w 21"/>
                  <a:gd name="T21" fmla="*/ 11 h 23"/>
                  <a:gd name="T22" fmla="*/ 3 w 21"/>
                  <a:gd name="T23" fmla="*/ 7 h 23"/>
                  <a:gd name="T24" fmla="*/ 0 w 21"/>
                  <a:gd name="T25" fmla="*/ 7 h 23"/>
                  <a:gd name="T26" fmla="*/ 0 w 21"/>
                  <a:gd name="T27" fmla="*/ 7 h 23"/>
                  <a:gd name="T28" fmla="*/ 5 w 21"/>
                  <a:gd name="T29" fmla="*/ 5 h 23"/>
                  <a:gd name="T30" fmla="*/ 5 w 21"/>
                  <a:gd name="T31" fmla="*/ 5 h 23"/>
                  <a:gd name="T32" fmla="*/ 7 w 21"/>
                  <a:gd name="T33" fmla="*/ 2 h 23"/>
                  <a:gd name="T34" fmla="*/ 9 w 21"/>
                  <a:gd name="T35" fmla="*/ 2 h 23"/>
                  <a:gd name="T36" fmla="*/ 9 w 21"/>
                  <a:gd name="T37" fmla="*/ 2 h 23"/>
                  <a:gd name="T38" fmla="*/ 12 w 21"/>
                  <a:gd name="T39" fmla="*/ 0 h 23"/>
                  <a:gd name="T40" fmla="*/ 12 w 21"/>
                  <a:gd name="T41" fmla="*/ 0 h 23"/>
                  <a:gd name="T42" fmla="*/ 12 w 21"/>
                  <a:gd name="T43" fmla="*/ 0 h 23"/>
                  <a:gd name="T44" fmla="*/ 12 w 21"/>
                  <a:gd name="T45" fmla="*/ 2 h 23"/>
                  <a:gd name="T46" fmla="*/ 12 w 21"/>
                  <a:gd name="T47" fmla="*/ 5 h 23"/>
                  <a:gd name="T48" fmla="*/ 14 w 21"/>
                  <a:gd name="T49" fmla="*/ 5 h 23"/>
                  <a:gd name="T50" fmla="*/ 14 w 21"/>
                  <a:gd name="T51" fmla="*/ 5 h 23"/>
                  <a:gd name="T52" fmla="*/ 16 w 21"/>
                  <a:gd name="T53" fmla="*/ 7 h 23"/>
                  <a:gd name="T54" fmla="*/ 16 w 21"/>
                  <a:gd name="T55" fmla="*/ 9 h 23"/>
                  <a:gd name="T56" fmla="*/ 16 w 21"/>
                  <a:gd name="T57" fmla="*/ 9 h 23"/>
                  <a:gd name="T58" fmla="*/ 16 w 21"/>
                  <a:gd name="T59" fmla="*/ 9 h 23"/>
                  <a:gd name="T60" fmla="*/ 21 w 21"/>
                  <a:gd name="T61" fmla="*/ 16 h 23"/>
                  <a:gd name="T62" fmla="*/ 16 w 21"/>
                  <a:gd name="T63" fmla="*/ 18 h 23"/>
                  <a:gd name="T64" fmla="*/ 16 w 21"/>
                  <a:gd name="T65" fmla="*/ 20 h 23"/>
                  <a:gd name="T66" fmla="*/ 14 w 21"/>
                  <a:gd name="T67" fmla="*/ 20 h 23"/>
                  <a:gd name="T68" fmla="*/ 14 w 21"/>
                  <a:gd name="T6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23">
                    <a:moveTo>
                      <a:pt x="14" y="20"/>
                    </a:moveTo>
                    <a:lnTo>
                      <a:pt x="12" y="23"/>
                    </a:lnTo>
                    <a:lnTo>
                      <a:pt x="12" y="20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4" name="Freeform 816">
                <a:extLst>
                  <a:ext uri="{FF2B5EF4-FFF2-40B4-BE49-F238E27FC236}">
                    <a16:creationId xmlns:a16="http://schemas.microsoft.com/office/drawing/2014/main" id="{290E0D51-D8CE-4081-A434-D75DE8F51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919"/>
                <a:ext cx="41" cy="33"/>
              </a:xfrm>
              <a:custGeom>
                <a:avLst/>
                <a:gdLst>
                  <a:gd name="T0" fmla="*/ 21 w 41"/>
                  <a:gd name="T1" fmla="*/ 24 h 33"/>
                  <a:gd name="T2" fmla="*/ 7 w 41"/>
                  <a:gd name="T3" fmla="*/ 33 h 33"/>
                  <a:gd name="T4" fmla="*/ 7 w 41"/>
                  <a:gd name="T5" fmla="*/ 31 h 33"/>
                  <a:gd name="T6" fmla="*/ 5 w 41"/>
                  <a:gd name="T7" fmla="*/ 29 h 33"/>
                  <a:gd name="T8" fmla="*/ 5 w 41"/>
                  <a:gd name="T9" fmla="*/ 29 h 33"/>
                  <a:gd name="T10" fmla="*/ 5 w 41"/>
                  <a:gd name="T11" fmla="*/ 29 h 33"/>
                  <a:gd name="T12" fmla="*/ 2 w 41"/>
                  <a:gd name="T13" fmla="*/ 29 h 33"/>
                  <a:gd name="T14" fmla="*/ 0 w 41"/>
                  <a:gd name="T15" fmla="*/ 27 h 33"/>
                  <a:gd name="T16" fmla="*/ 2 w 41"/>
                  <a:gd name="T17" fmla="*/ 24 h 33"/>
                  <a:gd name="T18" fmla="*/ 5 w 41"/>
                  <a:gd name="T19" fmla="*/ 24 h 33"/>
                  <a:gd name="T20" fmla="*/ 5 w 41"/>
                  <a:gd name="T21" fmla="*/ 22 h 33"/>
                  <a:gd name="T22" fmla="*/ 5 w 41"/>
                  <a:gd name="T23" fmla="*/ 22 h 33"/>
                  <a:gd name="T24" fmla="*/ 7 w 41"/>
                  <a:gd name="T25" fmla="*/ 20 h 33"/>
                  <a:gd name="T26" fmla="*/ 9 w 41"/>
                  <a:gd name="T27" fmla="*/ 18 h 33"/>
                  <a:gd name="T28" fmla="*/ 11 w 41"/>
                  <a:gd name="T29" fmla="*/ 18 h 33"/>
                  <a:gd name="T30" fmla="*/ 11 w 41"/>
                  <a:gd name="T31" fmla="*/ 18 h 33"/>
                  <a:gd name="T32" fmla="*/ 14 w 41"/>
                  <a:gd name="T33" fmla="*/ 15 h 33"/>
                  <a:gd name="T34" fmla="*/ 14 w 41"/>
                  <a:gd name="T35" fmla="*/ 15 h 33"/>
                  <a:gd name="T36" fmla="*/ 14 w 41"/>
                  <a:gd name="T37" fmla="*/ 15 h 33"/>
                  <a:gd name="T38" fmla="*/ 16 w 41"/>
                  <a:gd name="T39" fmla="*/ 13 h 33"/>
                  <a:gd name="T40" fmla="*/ 18 w 41"/>
                  <a:gd name="T41" fmla="*/ 13 h 33"/>
                  <a:gd name="T42" fmla="*/ 21 w 41"/>
                  <a:gd name="T43" fmla="*/ 11 h 33"/>
                  <a:gd name="T44" fmla="*/ 21 w 41"/>
                  <a:gd name="T45" fmla="*/ 11 h 33"/>
                  <a:gd name="T46" fmla="*/ 23 w 41"/>
                  <a:gd name="T47" fmla="*/ 9 h 33"/>
                  <a:gd name="T48" fmla="*/ 23 w 41"/>
                  <a:gd name="T49" fmla="*/ 9 h 33"/>
                  <a:gd name="T50" fmla="*/ 25 w 41"/>
                  <a:gd name="T51" fmla="*/ 6 h 33"/>
                  <a:gd name="T52" fmla="*/ 25 w 41"/>
                  <a:gd name="T53" fmla="*/ 6 h 33"/>
                  <a:gd name="T54" fmla="*/ 27 w 41"/>
                  <a:gd name="T55" fmla="*/ 6 h 33"/>
                  <a:gd name="T56" fmla="*/ 27 w 41"/>
                  <a:gd name="T57" fmla="*/ 4 h 33"/>
                  <a:gd name="T58" fmla="*/ 27 w 41"/>
                  <a:gd name="T59" fmla="*/ 4 h 33"/>
                  <a:gd name="T60" fmla="*/ 30 w 41"/>
                  <a:gd name="T61" fmla="*/ 4 h 33"/>
                  <a:gd name="T62" fmla="*/ 30 w 41"/>
                  <a:gd name="T63" fmla="*/ 4 h 33"/>
                  <a:gd name="T64" fmla="*/ 30 w 41"/>
                  <a:gd name="T65" fmla="*/ 2 h 33"/>
                  <a:gd name="T66" fmla="*/ 30 w 41"/>
                  <a:gd name="T67" fmla="*/ 2 h 33"/>
                  <a:gd name="T68" fmla="*/ 34 w 41"/>
                  <a:gd name="T69" fmla="*/ 0 h 33"/>
                  <a:gd name="T70" fmla="*/ 41 w 41"/>
                  <a:gd name="T71" fmla="*/ 9 h 33"/>
                  <a:gd name="T72" fmla="*/ 21 w 41"/>
                  <a:gd name="T73" fmla="*/ 24 h 33"/>
                  <a:gd name="T74" fmla="*/ 21 w 41"/>
                  <a:gd name="T75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" h="33">
                    <a:moveTo>
                      <a:pt x="21" y="24"/>
                    </a:moveTo>
                    <a:lnTo>
                      <a:pt x="7" y="33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2" y="24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7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4" y="0"/>
                    </a:lnTo>
                    <a:lnTo>
                      <a:pt x="41" y="9"/>
                    </a:lnTo>
                    <a:lnTo>
                      <a:pt x="21" y="24"/>
                    </a:lnTo>
                    <a:lnTo>
                      <a:pt x="21" y="2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5" name="Freeform 817">
                <a:extLst>
                  <a:ext uri="{FF2B5EF4-FFF2-40B4-BE49-F238E27FC236}">
                    <a16:creationId xmlns:a16="http://schemas.microsoft.com/office/drawing/2014/main" id="{FABABC0B-467B-4F03-9A1A-4A1DD3BF4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831"/>
                <a:ext cx="18" cy="20"/>
              </a:xfrm>
              <a:custGeom>
                <a:avLst/>
                <a:gdLst>
                  <a:gd name="T0" fmla="*/ 11 w 18"/>
                  <a:gd name="T1" fmla="*/ 4 h 20"/>
                  <a:gd name="T2" fmla="*/ 11 w 18"/>
                  <a:gd name="T3" fmla="*/ 4 h 20"/>
                  <a:gd name="T4" fmla="*/ 11 w 18"/>
                  <a:gd name="T5" fmla="*/ 4 h 20"/>
                  <a:gd name="T6" fmla="*/ 14 w 18"/>
                  <a:gd name="T7" fmla="*/ 6 h 20"/>
                  <a:gd name="T8" fmla="*/ 14 w 18"/>
                  <a:gd name="T9" fmla="*/ 6 h 20"/>
                  <a:gd name="T10" fmla="*/ 14 w 18"/>
                  <a:gd name="T11" fmla="*/ 6 h 20"/>
                  <a:gd name="T12" fmla="*/ 14 w 18"/>
                  <a:gd name="T13" fmla="*/ 6 h 20"/>
                  <a:gd name="T14" fmla="*/ 14 w 18"/>
                  <a:gd name="T15" fmla="*/ 9 h 20"/>
                  <a:gd name="T16" fmla="*/ 16 w 18"/>
                  <a:gd name="T17" fmla="*/ 9 h 20"/>
                  <a:gd name="T18" fmla="*/ 16 w 18"/>
                  <a:gd name="T19" fmla="*/ 9 h 20"/>
                  <a:gd name="T20" fmla="*/ 18 w 18"/>
                  <a:gd name="T21" fmla="*/ 11 h 20"/>
                  <a:gd name="T22" fmla="*/ 18 w 18"/>
                  <a:gd name="T23" fmla="*/ 13 h 20"/>
                  <a:gd name="T24" fmla="*/ 18 w 18"/>
                  <a:gd name="T25" fmla="*/ 13 h 20"/>
                  <a:gd name="T26" fmla="*/ 18 w 18"/>
                  <a:gd name="T27" fmla="*/ 13 h 20"/>
                  <a:gd name="T28" fmla="*/ 16 w 18"/>
                  <a:gd name="T29" fmla="*/ 15 h 20"/>
                  <a:gd name="T30" fmla="*/ 16 w 18"/>
                  <a:gd name="T31" fmla="*/ 15 h 20"/>
                  <a:gd name="T32" fmla="*/ 16 w 18"/>
                  <a:gd name="T33" fmla="*/ 15 h 20"/>
                  <a:gd name="T34" fmla="*/ 14 w 18"/>
                  <a:gd name="T35" fmla="*/ 18 h 20"/>
                  <a:gd name="T36" fmla="*/ 11 w 18"/>
                  <a:gd name="T37" fmla="*/ 18 h 20"/>
                  <a:gd name="T38" fmla="*/ 9 w 18"/>
                  <a:gd name="T39" fmla="*/ 20 h 20"/>
                  <a:gd name="T40" fmla="*/ 7 w 18"/>
                  <a:gd name="T41" fmla="*/ 15 h 20"/>
                  <a:gd name="T42" fmla="*/ 7 w 18"/>
                  <a:gd name="T43" fmla="*/ 15 h 20"/>
                  <a:gd name="T44" fmla="*/ 4 w 18"/>
                  <a:gd name="T45" fmla="*/ 13 h 20"/>
                  <a:gd name="T46" fmla="*/ 4 w 18"/>
                  <a:gd name="T47" fmla="*/ 13 h 20"/>
                  <a:gd name="T48" fmla="*/ 4 w 18"/>
                  <a:gd name="T49" fmla="*/ 13 h 20"/>
                  <a:gd name="T50" fmla="*/ 4 w 18"/>
                  <a:gd name="T51" fmla="*/ 11 h 20"/>
                  <a:gd name="T52" fmla="*/ 2 w 18"/>
                  <a:gd name="T53" fmla="*/ 11 h 20"/>
                  <a:gd name="T54" fmla="*/ 2 w 18"/>
                  <a:gd name="T55" fmla="*/ 9 h 20"/>
                  <a:gd name="T56" fmla="*/ 0 w 18"/>
                  <a:gd name="T57" fmla="*/ 6 h 20"/>
                  <a:gd name="T58" fmla="*/ 0 w 18"/>
                  <a:gd name="T59" fmla="*/ 6 h 20"/>
                  <a:gd name="T60" fmla="*/ 0 w 18"/>
                  <a:gd name="T61" fmla="*/ 4 h 20"/>
                  <a:gd name="T62" fmla="*/ 0 w 18"/>
                  <a:gd name="T63" fmla="*/ 4 h 20"/>
                  <a:gd name="T64" fmla="*/ 0 w 18"/>
                  <a:gd name="T65" fmla="*/ 4 h 20"/>
                  <a:gd name="T66" fmla="*/ 2 w 18"/>
                  <a:gd name="T67" fmla="*/ 2 h 20"/>
                  <a:gd name="T68" fmla="*/ 2 w 18"/>
                  <a:gd name="T69" fmla="*/ 2 h 20"/>
                  <a:gd name="T70" fmla="*/ 4 w 18"/>
                  <a:gd name="T71" fmla="*/ 0 h 20"/>
                  <a:gd name="T72" fmla="*/ 7 w 18"/>
                  <a:gd name="T73" fmla="*/ 0 h 20"/>
                  <a:gd name="T74" fmla="*/ 9 w 18"/>
                  <a:gd name="T75" fmla="*/ 0 h 20"/>
                  <a:gd name="T76" fmla="*/ 9 w 18"/>
                  <a:gd name="T77" fmla="*/ 0 h 20"/>
                  <a:gd name="T78" fmla="*/ 9 w 18"/>
                  <a:gd name="T79" fmla="*/ 0 h 20"/>
                  <a:gd name="T80" fmla="*/ 9 w 18"/>
                  <a:gd name="T81" fmla="*/ 0 h 20"/>
                  <a:gd name="T82" fmla="*/ 11 w 18"/>
                  <a:gd name="T83" fmla="*/ 4 h 20"/>
                  <a:gd name="T84" fmla="*/ 11 w 18"/>
                  <a:gd name="T8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" h="20">
                    <a:moveTo>
                      <a:pt x="11" y="4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6" name="Freeform 818">
                <a:extLst>
                  <a:ext uri="{FF2B5EF4-FFF2-40B4-BE49-F238E27FC236}">
                    <a16:creationId xmlns:a16="http://schemas.microsoft.com/office/drawing/2014/main" id="{81B6E83C-DAFE-4B12-A016-6107938BE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822"/>
                <a:ext cx="12" cy="22"/>
              </a:xfrm>
              <a:custGeom>
                <a:avLst/>
                <a:gdLst>
                  <a:gd name="T0" fmla="*/ 5 w 5"/>
                  <a:gd name="T1" fmla="*/ 9 h 10"/>
                  <a:gd name="T2" fmla="*/ 5 w 5"/>
                  <a:gd name="T3" fmla="*/ 9 h 10"/>
                  <a:gd name="T4" fmla="*/ 5 w 5"/>
                  <a:gd name="T5" fmla="*/ 3 h 10"/>
                  <a:gd name="T6" fmla="*/ 5 w 5"/>
                  <a:gd name="T7" fmla="*/ 3 h 10"/>
                  <a:gd name="T8" fmla="*/ 5 w 5"/>
                  <a:gd name="T9" fmla="*/ 2 h 10"/>
                  <a:gd name="T10" fmla="*/ 5 w 5"/>
                  <a:gd name="T11" fmla="*/ 2 h 10"/>
                  <a:gd name="T12" fmla="*/ 5 w 5"/>
                  <a:gd name="T13" fmla="*/ 1 h 10"/>
                  <a:gd name="T14" fmla="*/ 4 w 5"/>
                  <a:gd name="T15" fmla="*/ 1 h 10"/>
                  <a:gd name="T16" fmla="*/ 4 w 5"/>
                  <a:gd name="T17" fmla="*/ 1 h 10"/>
                  <a:gd name="T18" fmla="*/ 4 w 5"/>
                  <a:gd name="T19" fmla="*/ 1 h 10"/>
                  <a:gd name="T20" fmla="*/ 4 w 5"/>
                  <a:gd name="T21" fmla="*/ 0 h 10"/>
                  <a:gd name="T22" fmla="*/ 4 w 5"/>
                  <a:gd name="T23" fmla="*/ 0 h 10"/>
                  <a:gd name="T24" fmla="*/ 3 w 5"/>
                  <a:gd name="T25" fmla="*/ 1 h 10"/>
                  <a:gd name="T26" fmla="*/ 2 w 5"/>
                  <a:gd name="T27" fmla="*/ 2 h 10"/>
                  <a:gd name="T28" fmla="*/ 1 w 5"/>
                  <a:gd name="T29" fmla="*/ 2 h 10"/>
                  <a:gd name="T30" fmla="*/ 0 w 5"/>
                  <a:gd name="T31" fmla="*/ 3 h 10"/>
                  <a:gd name="T32" fmla="*/ 0 w 5"/>
                  <a:gd name="T33" fmla="*/ 3 h 10"/>
                  <a:gd name="T34" fmla="*/ 1 w 5"/>
                  <a:gd name="T35" fmla="*/ 4 h 10"/>
                  <a:gd name="T36" fmla="*/ 1 w 5"/>
                  <a:gd name="T37" fmla="*/ 5 h 10"/>
                  <a:gd name="T38" fmla="*/ 1 w 5"/>
                  <a:gd name="T39" fmla="*/ 5 h 10"/>
                  <a:gd name="T40" fmla="*/ 2 w 5"/>
                  <a:gd name="T41" fmla="*/ 6 h 10"/>
                  <a:gd name="T42" fmla="*/ 2 w 5"/>
                  <a:gd name="T43" fmla="*/ 6 h 10"/>
                  <a:gd name="T44" fmla="*/ 3 w 5"/>
                  <a:gd name="T45" fmla="*/ 8 h 10"/>
                  <a:gd name="T46" fmla="*/ 3 w 5"/>
                  <a:gd name="T47" fmla="*/ 8 h 10"/>
                  <a:gd name="T48" fmla="*/ 4 w 5"/>
                  <a:gd name="T49" fmla="*/ 9 h 10"/>
                  <a:gd name="T50" fmla="*/ 4 w 5"/>
                  <a:gd name="T51" fmla="*/ 10 h 10"/>
                  <a:gd name="T52" fmla="*/ 5 w 5"/>
                  <a:gd name="T5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10">
                    <a:moveTo>
                      <a:pt x="5" y="9"/>
                    </a:moveTo>
                    <a:lnTo>
                      <a:pt x="5" y="9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7" name="Freeform 819">
                <a:extLst>
                  <a:ext uri="{FF2B5EF4-FFF2-40B4-BE49-F238E27FC236}">
                    <a16:creationId xmlns:a16="http://schemas.microsoft.com/office/drawing/2014/main" id="{521075EB-5995-4AFA-B078-C058EE04B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853"/>
                <a:ext cx="14" cy="12"/>
              </a:xfrm>
              <a:custGeom>
                <a:avLst/>
                <a:gdLst>
                  <a:gd name="T0" fmla="*/ 11 w 14"/>
                  <a:gd name="T1" fmla="*/ 5 h 12"/>
                  <a:gd name="T2" fmla="*/ 11 w 14"/>
                  <a:gd name="T3" fmla="*/ 5 h 12"/>
                  <a:gd name="T4" fmla="*/ 14 w 14"/>
                  <a:gd name="T5" fmla="*/ 5 h 12"/>
                  <a:gd name="T6" fmla="*/ 14 w 14"/>
                  <a:gd name="T7" fmla="*/ 7 h 12"/>
                  <a:gd name="T8" fmla="*/ 11 w 14"/>
                  <a:gd name="T9" fmla="*/ 7 h 12"/>
                  <a:gd name="T10" fmla="*/ 9 w 14"/>
                  <a:gd name="T11" fmla="*/ 9 h 12"/>
                  <a:gd name="T12" fmla="*/ 9 w 14"/>
                  <a:gd name="T13" fmla="*/ 9 h 12"/>
                  <a:gd name="T14" fmla="*/ 7 w 14"/>
                  <a:gd name="T15" fmla="*/ 12 h 12"/>
                  <a:gd name="T16" fmla="*/ 4 w 14"/>
                  <a:gd name="T17" fmla="*/ 12 h 12"/>
                  <a:gd name="T18" fmla="*/ 2 w 14"/>
                  <a:gd name="T19" fmla="*/ 9 h 12"/>
                  <a:gd name="T20" fmla="*/ 2 w 14"/>
                  <a:gd name="T21" fmla="*/ 9 h 12"/>
                  <a:gd name="T22" fmla="*/ 2 w 14"/>
                  <a:gd name="T23" fmla="*/ 9 h 12"/>
                  <a:gd name="T24" fmla="*/ 2 w 14"/>
                  <a:gd name="T25" fmla="*/ 7 h 12"/>
                  <a:gd name="T26" fmla="*/ 0 w 14"/>
                  <a:gd name="T27" fmla="*/ 5 h 12"/>
                  <a:gd name="T28" fmla="*/ 2 w 14"/>
                  <a:gd name="T29" fmla="*/ 5 h 12"/>
                  <a:gd name="T30" fmla="*/ 2 w 14"/>
                  <a:gd name="T31" fmla="*/ 5 h 12"/>
                  <a:gd name="T32" fmla="*/ 2 w 14"/>
                  <a:gd name="T33" fmla="*/ 2 h 12"/>
                  <a:gd name="T34" fmla="*/ 4 w 14"/>
                  <a:gd name="T35" fmla="*/ 2 h 12"/>
                  <a:gd name="T36" fmla="*/ 4 w 14"/>
                  <a:gd name="T37" fmla="*/ 2 h 12"/>
                  <a:gd name="T38" fmla="*/ 7 w 14"/>
                  <a:gd name="T39" fmla="*/ 0 h 12"/>
                  <a:gd name="T40" fmla="*/ 9 w 14"/>
                  <a:gd name="T41" fmla="*/ 0 h 12"/>
                  <a:gd name="T42" fmla="*/ 9 w 14"/>
                  <a:gd name="T43" fmla="*/ 0 h 12"/>
                  <a:gd name="T44" fmla="*/ 11 w 14"/>
                  <a:gd name="T45" fmla="*/ 5 h 12"/>
                  <a:gd name="T46" fmla="*/ 11 w 14"/>
                  <a:gd name="T4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2">
                    <a:moveTo>
                      <a:pt x="11" y="5"/>
                    </a:moveTo>
                    <a:lnTo>
                      <a:pt x="11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8" name="Freeform 820">
                <a:extLst>
                  <a:ext uri="{FF2B5EF4-FFF2-40B4-BE49-F238E27FC236}">
                    <a16:creationId xmlns:a16="http://schemas.microsoft.com/office/drawing/2014/main" id="{B49D2A0C-42AA-4B04-BBE5-BA3783A8E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892"/>
                <a:ext cx="13" cy="15"/>
              </a:xfrm>
              <a:custGeom>
                <a:avLst/>
                <a:gdLst>
                  <a:gd name="T0" fmla="*/ 9 w 13"/>
                  <a:gd name="T1" fmla="*/ 13 h 15"/>
                  <a:gd name="T2" fmla="*/ 6 w 13"/>
                  <a:gd name="T3" fmla="*/ 15 h 15"/>
                  <a:gd name="T4" fmla="*/ 2 w 13"/>
                  <a:gd name="T5" fmla="*/ 11 h 15"/>
                  <a:gd name="T6" fmla="*/ 2 w 13"/>
                  <a:gd name="T7" fmla="*/ 11 h 15"/>
                  <a:gd name="T8" fmla="*/ 0 w 13"/>
                  <a:gd name="T9" fmla="*/ 9 h 15"/>
                  <a:gd name="T10" fmla="*/ 0 w 13"/>
                  <a:gd name="T11" fmla="*/ 6 h 15"/>
                  <a:gd name="T12" fmla="*/ 2 w 13"/>
                  <a:gd name="T13" fmla="*/ 4 h 15"/>
                  <a:gd name="T14" fmla="*/ 4 w 13"/>
                  <a:gd name="T15" fmla="*/ 2 h 15"/>
                  <a:gd name="T16" fmla="*/ 6 w 13"/>
                  <a:gd name="T17" fmla="*/ 0 h 15"/>
                  <a:gd name="T18" fmla="*/ 6 w 13"/>
                  <a:gd name="T19" fmla="*/ 0 h 15"/>
                  <a:gd name="T20" fmla="*/ 9 w 13"/>
                  <a:gd name="T21" fmla="*/ 2 h 15"/>
                  <a:gd name="T22" fmla="*/ 9 w 13"/>
                  <a:gd name="T23" fmla="*/ 2 h 15"/>
                  <a:gd name="T24" fmla="*/ 9 w 13"/>
                  <a:gd name="T25" fmla="*/ 2 h 15"/>
                  <a:gd name="T26" fmla="*/ 9 w 13"/>
                  <a:gd name="T27" fmla="*/ 2 h 15"/>
                  <a:gd name="T28" fmla="*/ 13 w 13"/>
                  <a:gd name="T29" fmla="*/ 6 h 15"/>
                  <a:gd name="T30" fmla="*/ 13 w 13"/>
                  <a:gd name="T31" fmla="*/ 9 h 15"/>
                  <a:gd name="T32" fmla="*/ 11 w 13"/>
                  <a:gd name="T33" fmla="*/ 11 h 15"/>
                  <a:gd name="T34" fmla="*/ 9 w 13"/>
                  <a:gd name="T3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5">
                    <a:moveTo>
                      <a:pt x="9" y="13"/>
                    </a:moveTo>
                    <a:lnTo>
                      <a:pt x="6" y="15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9" name="Freeform 821">
                <a:extLst>
                  <a:ext uri="{FF2B5EF4-FFF2-40B4-BE49-F238E27FC236}">
                    <a16:creationId xmlns:a16="http://schemas.microsoft.com/office/drawing/2014/main" id="{901C7B77-1A98-4EEB-99FA-1FDA22FE3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885"/>
                <a:ext cx="15" cy="16"/>
              </a:xfrm>
              <a:custGeom>
                <a:avLst/>
                <a:gdLst>
                  <a:gd name="T0" fmla="*/ 11 w 15"/>
                  <a:gd name="T1" fmla="*/ 2 h 16"/>
                  <a:gd name="T2" fmla="*/ 13 w 15"/>
                  <a:gd name="T3" fmla="*/ 4 h 16"/>
                  <a:gd name="T4" fmla="*/ 13 w 15"/>
                  <a:gd name="T5" fmla="*/ 4 h 16"/>
                  <a:gd name="T6" fmla="*/ 13 w 15"/>
                  <a:gd name="T7" fmla="*/ 4 h 16"/>
                  <a:gd name="T8" fmla="*/ 15 w 15"/>
                  <a:gd name="T9" fmla="*/ 7 h 16"/>
                  <a:gd name="T10" fmla="*/ 15 w 15"/>
                  <a:gd name="T11" fmla="*/ 9 h 16"/>
                  <a:gd name="T12" fmla="*/ 13 w 15"/>
                  <a:gd name="T13" fmla="*/ 11 h 16"/>
                  <a:gd name="T14" fmla="*/ 13 w 15"/>
                  <a:gd name="T15" fmla="*/ 11 h 16"/>
                  <a:gd name="T16" fmla="*/ 13 w 15"/>
                  <a:gd name="T17" fmla="*/ 11 h 16"/>
                  <a:gd name="T18" fmla="*/ 11 w 15"/>
                  <a:gd name="T19" fmla="*/ 11 h 16"/>
                  <a:gd name="T20" fmla="*/ 9 w 15"/>
                  <a:gd name="T21" fmla="*/ 13 h 16"/>
                  <a:gd name="T22" fmla="*/ 9 w 15"/>
                  <a:gd name="T23" fmla="*/ 13 h 16"/>
                  <a:gd name="T24" fmla="*/ 9 w 15"/>
                  <a:gd name="T25" fmla="*/ 13 h 16"/>
                  <a:gd name="T26" fmla="*/ 6 w 15"/>
                  <a:gd name="T27" fmla="*/ 16 h 16"/>
                  <a:gd name="T28" fmla="*/ 6 w 15"/>
                  <a:gd name="T29" fmla="*/ 13 h 16"/>
                  <a:gd name="T30" fmla="*/ 6 w 15"/>
                  <a:gd name="T31" fmla="*/ 13 h 16"/>
                  <a:gd name="T32" fmla="*/ 6 w 15"/>
                  <a:gd name="T33" fmla="*/ 13 h 16"/>
                  <a:gd name="T34" fmla="*/ 4 w 15"/>
                  <a:gd name="T35" fmla="*/ 11 h 16"/>
                  <a:gd name="T36" fmla="*/ 4 w 15"/>
                  <a:gd name="T37" fmla="*/ 11 h 16"/>
                  <a:gd name="T38" fmla="*/ 4 w 15"/>
                  <a:gd name="T39" fmla="*/ 9 h 16"/>
                  <a:gd name="T40" fmla="*/ 2 w 15"/>
                  <a:gd name="T41" fmla="*/ 9 h 16"/>
                  <a:gd name="T42" fmla="*/ 0 w 15"/>
                  <a:gd name="T43" fmla="*/ 7 h 16"/>
                  <a:gd name="T44" fmla="*/ 2 w 15"/>
                  <a:gd name="T45" fmla="*/ 4 h 16"/>
                  <a:gd name="T46" fmla="*/ 4 w 15"/>
                  <a:gd name="T47" fmla="*/ 4 h 16"/>
                  <a:gd name="T48" fmla="*/ 4 w 15"/>
                  <a:gd name="T49" fmla="*/ 2 h 16"/>
                  <a:gd name="T50" fmla="*/ 6 w 15"/>
                  <a:gd name="T51" fmla="*/ 2 h 16"/>
                  <a:gd name="T52" fmla="*/ 6 w 15"/>
                  <a:gd name="T53" fmla="*/ 2 h 16"/>
                  <a:gd name="T54" fmla="*/ 6 w 15"/>
                  <a:gd name="T55" fmla="*/ 2 h 16"/>
                  <a:gd name="T56" fmla="*/ 9 w 15"/>
                  <a:gd name="T57" fmla="*/ 0 h 16"/>
                  <a:gd name="T58" fmla="*/ 11 w 15"/>
                  <a:gd name="T5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16">
                    <a:moveTo>
                      <a:pt x="11" y="2"/>
                    </a:move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0" name="Freeform 822">
                <a:extLst>
                  <a:ext uri="{FF2B5EF4-FFF2-40B4-BE49-F238E27FC236}">
                    <a16:creationId xmlns:a16="http://schemas.microsoft.com/office/drawing/2014/main" id="{82BF7BDD-827F-4AD6-AB25-B35C8480C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903"/>
                <a:ext cx="16" cy="16"/>
              </a:xfrm>
              <a:custGeom>
                <a:avLst/>
                <a:gdLst>
                  <a:gd name="T0" fmla="*/ 9 w 16"/>
                  <a:gd name="T1" fmla="*/ 13 h 16"/>
                  <a:gd name="T2" fmla="*/ 9 w 16"/>
                  <a:gd name="T3" fmla="*/ 13 h 16"/>
                  <a:gd name="T4" fmla="*/ 7 w 16"/>
                  <a:gd name="T5" fmla="*/ 16 h 16"/>
                  <a:gd name="T6" fmla="*/ 5 w 16"/>
                  <a:gd name="T7" fmla="*/ 13 h 16"/>
                  <a:gd name="T8" fmla="*/ 5 w 16"/>
                  <a:gd name="T9" fmla="*/ 13 h 16"/>
                  <a:gd name="T10" fmla="*/ 5 w 16"/>
                  <a:gd name="T11" fmla="*/ 11 h 16"/>
                  <a:gd name="T12" fmla="*/ 5 w 16"/>
                  <a:gd name="T13" fmla="*/ 11 h 16"/>
                  <a:gd name="T14" fmla="*/ 3 w 16"/>
                  <a:gd name="T15" fmla="*/ 9 h 16"/>
                  <a:gd name="T16" fmla="*/ 0 w 16"/>
                  <a:gd name="T17" fmla="*/ 7 h 16"/>
                  <a:gd name="T18" fmla="*/ 3 w 16"/>
                  <a:gd name="T19" fmla="*/ 4 h 16"/>
                  <a:gd name="T20" fmla="*/ 5 w 16"/>
                  <a:gd name="T21" fmla="*/ 4 h 16"/>
                  <a:gd name="T22" fmla="*/ 9 w 16"/>
                  <a:gd name="T23" fmla="*/ 0 h 16"/>
                  <a:gd name="T24" fmla="*/ 14 w 16"/>
                  <a:gd name="T25" fmla="*/ 4 h 16"/>
                  <a:gd name="T26" fmla="*/ 14 w 16"/>
                  <a:gd name="T27" fmla="*/ 7 h 16"/>
                  <a:gd name="T28" fmla="*/ 16 w 16"/>
                  <a:gd name="T29" fmla="*/ 7 h 16"/>
                  <a:gd name="T30" fmla="*/ 14 w 16"/>
                  <a:gd name="T31" fmla="*/ 9 h 16"/>
                  <a:gd name="T32" fmla="*/ 12 w 16"/>
                  <a:gd name="T33" fmla="*/ 11 h 16"/>
                  <a:gd name="T34" fmla="*/ 12 w 16"/>
                  <a:gd name="T35" fmla="*/ 11 h 16"/>
                  <a:gd name="T36" fmla="*/ 12 w 16"/>
                  <a:gd name="T37" fmla="*/ 11 h 16"/>
                  <a:gd name="T38" fmla="*/ 12 w 16"/>
                  <a:gd name="T39" fmla="*/ 11 h 16"/>
                  <a:gd name="T40" fmla="*/ 9 w 16"/>
                  <a:gd name="T4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6">
                    <a:moveTo>
                      <a:pt x="9" y="13"/>
                    </a:moveTo>
                    <a:lnTo>
                      <a:pt x="9" y="13"/>
                    </a:lnTo>
                    <a:lnTo>
                      <a:pt x="7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1" name="Freeform 823">
                <a:extLst>
                  <a:ext uri="{FF2B5EF4-FFF2-40B4-BE49-F238E27FC236}">
                    <a16:creationId xmlns:a16="http://schemas.microsoft.com/office/drawing/2014/main" id="{4EFD7398-867A-408B-ACA1-B3E255592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871"/>
                <a:ext cx="21" cy="18"/>
              </a:xfrm>
              <a:custGeom>
                <a:avLst/>
                <a:gdLst>
                  <a:gd name="T0" fmla="*/ 21 w 21"/>
                  <a:gd name="T1" fmla="*/ 14 h 18"/>
                  <a:gd name="T2" fmla="*/ 16 w 21"/>
                  <a:gd name="T3" fmla="*/ 14 h 18"/>
                  <a:gd name="T4" fmla="*/ 14 w 21"/>
                  <a:gd name="T5" fmla="*/ 18 h 18"/>
                  <a:gd name="T6" fmla="*/ 12 w 21"/>
                  <a:gd name="T7" fmla="*/ 18 h 18"/>
                  <a:gd name="T8" fmla="*/ 9 w 21"/>
                  <a:gd name="T9" fmla="*/ 18 h 18"/>
                  <a:gd name="T10" fmla="*/ 9 w 21"/>
                  <a:gd name="T11" fmla="*/ 16 h 18"/>
                  <a:gd name="T12" fmla="*/ 9 w 21"/>
                  <a:gd name="T13" fmla="*/ 16 h 18"/>
                  <a:gd name="T14" fmla="*/ 7 w 21"/>
                  <a:gd name="T15" fmla="*/ 16 h 18"/>
                  <a:gd name="T16" fmla="*/ 7 w 21"/>
                  <a:gd name="T17" fmla="*/ 14 h 18"/>
                  <a:gd name="T18" fmla="*/ 7 w 21"/>
                  <a:gd name="T19" fmla="*/ 14 h 18"/>
                  <a:gd name="T20" fmla="*/ 5 w 21"/>
                  <a:gd name="T21" fmla="*/ 12 h 18"/>
                  <a:gd name="T22" fmla="*/ 5 w 21"/>
                  <a:gd name="T23" fmla="*/ 12 h 18"/>
                  <a:gd name="T24" fmla="*/ 3 w 21"/>
                  <a:gd name="T25" fmla="*/ 7 h 18"/>
                  <a:gd name="T26" fmla="*/ 0 w 21"/>
                  <a:gd name="T27" fmla="*/ 5 h 18"/>
                  <a:gd name="T28" fmla="*/ 3 w 21"/>
                  <a:gd name="T29" fmla="*/ 5 h 18"/>
                  <a:gd name="T30" fmla="*/ 5 w 21"/>
                  <a:gd name="T31" fmla="*/ 5 h 18"/>
                  <a:gd name="T32" fmla="*/ 12 w 21"/>
                  <a:gd name="T33" fmla="*/ 0 h 18"/>
                  <a:gd name="T34" fmla="*/ 12 w 21"/>
                  <a:gd name="T35" fmla="*/ 3 h 18"/>
                  <a:gd name="T36" fmla="*/ 14 w 21"/>
                  <a:gd name="T37" fmla="*/ 5 h 18"/>
                  <a:gd name="T38" fmla="*/ 14 w 21"/>
                  <a:gd name="T39" fmla="*/ 5 h 18"/>
                  <a:gd name="T40" fmla="*/ 14 w 21"/>
                  <a:gd name="T41" fmla="*/ 5 h 18"/>
                  <a:gd name="T42" fmla="*/ 14 w 21"/>
                  <a:gd name="T43" fmla="*/ 5 h 18"/>
                  <a:gd name="T44" fmla="*/ 14 w 21"/>
                  <a:gd name="T45" fmla="*/ 7 h 18"/>
                  <a:gd name="T46" fmla="*/ 16 w 21"/>
                  <a:gd name="T47" fmla="*/ 7 h 18"/>
                  <a:gd name="T48" fmla="*/ 16 w 21"/>
                  <a:gd name="T49" fmla="*/ 7 h 18"/>
                  <a:gd name="T50" fmla="*/ 16 w 21"/>
                  <a:gd name="T51" fmla="*/ 9 h 18"/>
                  <a:gd name="T52" fmla="*/ 18 w 21"/>
                  <a:gd name="T53" fmla="*/ 9 h 18"/>
                  <a:gd name="T54" fmla="*/ 18 w 21"/>
                  <a:gd name="T55" fmla="*/ 12 h 18"/>
                  <a:gd name="T56" fmla="*/ 21 w 21"/>
                  <a:gd name="T5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18">
                    <a:moveTo>
                      <a:pt x="21" y="14"/>
                    </a:moveTo>
                    <a:lnTo>
                      <a:pt x="16" y="14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21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2" name="Freeform 824">
                <a:extLst>
                  <a:ext uri="{FF2B5EF4-FFF2-40B4-BE49-F238E27FC236}">
                    <a16:creationId xmlns:a16="http://schemas.microsoft.com/office/drawing/2014/main" id="{ED742398-E03F-4F57-BC08-EEF3571F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894"/>
                <a:ext cx="15" cy="16"/>
              </a:xfrm>
              <a:custGeom>
                <a:avLst/>
                <a:gdLst>
                  <a:gd name="T0" fmla="*/ 6 w 15"/>
                  <a:gd name="T1" fmla="*/ 13 h 16"/>
                  <a:gd name="T2" fmla="*/ 6 w 15"/>
                  <a:gd name="T3" fmla="*/ 16 h 16"/>
                  <a:gd name="T4" fmla="*/ 4 w 15"/>
                  <a:gd name="T5" fmla="*/ 13 h 16"/>
                  <a:gd name="T6" fmla="*/ 4 w 15"/>
                  <a:gd name="T7" fmla="*/ 13 h 16"/>
                  <a:gd name="T8" fmla="*/ 2 w 15"/>
                  <a:gd name="T9" fmla="*/ 11 h 16"/>
                  <a:gd name="T10" fmla="*/ 2 w 15"/>
                  <a:gd name="T11" fmla="*/ 11 h 16"/>
                  <a:gd name="T12" fmla="*/ 0 w 15"/>
                  <a:gd name="T13" fmla="*/ 7 h 16"/>
                  <a:gd name="T14" fmla="*/ 0 w 15"/>
                  <a:gd name="T15" fmla="*/ 7 h 16"/>
                  <a:gd name="T16" fmla="*/ 2 w 15"/>
                  <a:gd name="T17" fmla="*/ 7 h 16"/>
                  <a:gd name="T18" fmla="*/ 2 w 15"/>
                  <a:gd name="T19" fmla="*/ 7 h 16"/>
                  <a:gd name="T20" fmla="*/ 2 w 15"/>
                  <a:gd name="T21" fmla="*/ 7 h 16"/>
                  <a:gd name="T22" fmla="*/ 4 w 15"/>
                  <a:gd name="T23" fmla="*/ 4 h 16"/>
                  <a:gd name="T24" fmla="*/ 4 w 15"/>
                  <a:gd name="T25" fmla="*/ 4 h 16"/>
                  <a:gd name="T26" fmla="*/ 4 w 15"/>
                  <a:gd name="T27" fmla="*/ 4 h 16"/>
                  <a:gd name="T28" fmla="*/ 4 w 15"/>
                  <a:gd name="T29" fmla="*/ 4 h 16"/>
                  <a:gd name="T30" fmla="*/ 6 w 15"/>
                  <a:gd name="T31" fmla="*/ 2 h 16"/>
                  <a:gd name="T32" fmla="*/ 9 w 15"/>
                  <a:gd name="T33" fmla="*/ 0 h 16"/>
                  <a:gd name="T34" fmla="*/ 15 w 15"/>
                  <a:gd name="T35" fmla="*/ 9 h 16"/>
                  <a:gd name="T36" fmla="*/ 13 w 15"/>
                  <a:gd name="T37" fmla="*/ 9 h 16"/>
                  <a:gd name="T38" fmla="*/ 13 w 15"/>
                  <a:gd name="T39" fmla="*/ 11 h 16"/>
                  <a:gd name="T40" fmla="*/ 11 w 15"/>
                  <a:gd name="T41" fmla="*/ 11 h 16"/>
                  <a:gd name="T42" fmla="*/ 11 w 15"/>
                  <a:gd name="T43" fmla="*/ 11 h 16"/>
                  <a:gd name="T44" fmla="*/ 6 w 15"/>
                  <a:gd name="T4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6">
                    <a:moveTo>
                      <a:pt x="6" y="13"/>
                    </a:moveTo>
                    <a:lnTo>
                      <a:pt x="6" y="16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3" name="Freeform 825">
                <a:extLst>
                  <a:ext uri="{FF2B5EF4-FFF2-40B4-BE49-F238E27FC236}">
                    <a16:creationId xmlns:a16="http://schemas.microsoft.com/office/drawing/2014/main" id="{B59D1C6C-89D6-4624-AB02-7DF84EDDB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878"/>
                <a:ext cx="20" cy="25"/>
              </a:xfrm>
              <a:custGeom>
                <a:avLst/>
                <a:gdLst>
                  <a:gd name="T0" fmla="*/ 7 w 20"/>
                  <a:gd name="T1" fmla="*/ 11 h 25"/>
                  <a:gd name="T2" fmla="*/ 4 w 20"/>
                  <a:gd name="T3" fmla="*/ 11 h 25"/>
                  <a:gd name="T4" fmla="*/ 4 w 20"/>
                  <a:gd name="T5" fmla="*/ 11 h 25"/>
                  <a:gd name="T6" fmla="*/ 4 w 20"/>
                  <a:gd name="T7" fmla="*/ 9 h 25"/>
                  <a:gd name="T8" fmla="*/ 2 w 20"/>
                  <a:gd name="T9" fmla="*/ 9 h 25"/>
                  <a:gd name="T10" fmla="*/ 0 w 20"/>
                  <a:gd name="T11" fmla="*/ 7 h 25"/>
                  <a:gd name="T12" fmla="*/ 4 w 20"/>
                  <a:gd name="T13" fmla="*/ 5 h 25"/>
                  <a:gd name="T14" fmla="*/ 4 w 20"/>
                  <a:gd name="T15" fmla="*/ 5 h 25"/>
                  <a:gd name="T16" fmla="*/ 7 w 20"/>
                  <a:gd name="T17" fmla="*/ 2 h 25"/>
                  <a:gd name="T18" fmla="*/ 9 w 20"/>
                  <a:gd name="T19" fmla="*/ 2 h 25"/>
                  <a:gd name="T20" fmla="*/ 11 w 20"/>
                  <a:gd name="T21" fmla="*/ 0 h 25"/>
                  <a:gd name="T22" fmla="*/ 11 w 20"/>
                  <a:gd name="T23" fmla="*/ 0 h 25"/>
                  <a:gd name="T24" fmla="*/ 11 w 20"/>
                  <a:gd name="T25" fmla="*/ 2 h 25"/>
                  <a:gd name="T26" fmla="*/ 13 w 20"/>
                  <a:gd name="T27" fmla="*/ 5 h 25"/>
                  <a:gd name="T28" fmla="*/ 16 w 20"/>
                  <a:gd name="T29" fmla="*/ 5 h 25"/>
                  <a:gd name="T30" fmla="*/ 16 w 20"/>
                  <a:gd name="T31" fmla="*/ 7 h 25"/>
                  <a:gd name="T32" fmla="*/ 18 w 20"/>
                  <a:gd name="T33" fmla="*/ 9 h 25"/>
                  <a:gd name="T34" fmla="*/ 18 w 20"/>
                  <a:gd name="T35" fmla="*/ 11 h 25"/>
                  <a:gd name="T36" fmla="*/ 18 w 20"/>
                  <a:gd name="T37" fmla="*/ 11 h 25"/>
                  <a:gd name="T38" fmla="*/ 20 w 20"/>
                  <a:gd name="T39" fmla="*/ 16 h 25"/>
                  <a:gd name="T40" fmla="*/ 20 w 20"/>
                  <a:gd name="T41" fmla="*/ 18 h 25"/>
                  <a:gd name="T42" fmla="*/ 18 w 20"/>
                  <a:gd name="T43" fmla="*/ 20 h 25"/>
                  <a:gd name="T44" fmla="*/ 18 w 20"/>
                  <a:gd name="T45" fmla="*/ 20 h 25"/>
                  <a:gd name="T46" fmla="*/ 18 w 20"/>
                  <a:gd name="T47" fmla="*/ 20 h 25"/>
                  <a:gd name="T48" fmla="*/ 16 w 20"/>
                  <a:gd name="T49" fmla="*/ 23 h 25"/>
                  <a:gd name="T50" fmla="*/ 16 w 20"/>
                  <a:gd name="T51" fmla="*/ 23 h 25"/>
                  <a:gd name="T52" fmla="*/ 13 w 20"/>
                  <a:gd name="T53" fmla="*/ 25 h 25"/>
                  <a:gd name="T54" fmla="*/ 13 w 20"/>
                  <a:gd name="T55" fmla="*/ 23 h 25"/>
                  <a:gd name="T56" fmla="*/ 13 w 20"/>
                  <a:gd name="T57" fmla="*/ 23 h 25"/>
                  <a:gd name="T58" fmla="*/ 13 w 20"/>
                  <a:gd name="T59" fmla="*/ 23 h 25"/>
                  <a:gd name="T60" fmla="*/ 11 w 20"/>
                  <a:gd name="T61" fmla="*/ 20 h 25"/>
                  <a:gd name="T62" fmla="*/ 11 w 20"/>
                  <a:gd name="T63" fmla="*/ 18 h 25"/>
                  <a:gd name="T64" fmla="*/ 9 w 20"/>
                  <a:gd name="T65" fmla="*/ 16 h 25"/>
                  <a:gd name="T66" fmla="*/ 9 w 20"/>
                  <a:gd name="T67" fmla="*/ 16 h 25"/>
                  <a:gd name="T68" fmla="*/ 7 w 20"/>
                  <a:gd name="T69" fmla="*/ 16 h 25"/>
                  <a:gd name="T70" fmla="*/ 7 w 20"/>
                  <a:gd name="T71" fmla="*/ 14 h 25"/>
                  <a:gd name="T72" fmla="*/ 7 w 20"/>
                  <a:gd name="T73" fmla="*/ 14 h 25"/>
                  <a:gd name="T74" fmla="*/ 7 w 20"/>
                  <a:gd name="T75" fmla="*/ 14 h 25"/>
                  <a:gd name="T76" fmla="*/ 7 w 20"/>
                  <a:gd name="T77" fmla="*/ 14 h 25"/>
                  <a:gd name="T78" fmla="*/ 7 w 20"/>
                  <a:gd name="T79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5">
                    <a:moveTo>
                      <a:pt x="7" y="11"/>
                    </a:move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4" name="Freeform 826">
                <a:extLst>
                  <a:ext uri="{FF2B5EF4-FFF2-40B4-BE49-F238E27FC236}">
                    <a16:creationId xmlns:a16="http://schemas.microsoft.com/office/drawing/2014/main" id="{FDC822C5-954C-49E0-A937-1218A6B55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860"/>
                <a:ext cx="13" cy="11"/>
              </a:xfrm>
              <a:custGeom>
                <a:avLst/>
                <a:gdLst>
                  <a:gd name="T0" fmla="*/ 6 w 13"/>
                  <a:gd name="T1" fmla="*/ 11 h 11"/>
                  <a:gd name="T2" fmla="*/ 4 w 13"/>
                  <a:gd name="T3" fmla="*/ 11 h 11"/>
                  <a:gd name="T4" fmla="*/ 2 w 13"/>
                  <a:gd name="T5" fmla="*/ 11 h 11"/>
                  <a:gd name="T6" fmla="*/ 2 w 13"/>
                  <a:gd name="T7" fmla="*/ 9 h 11"/>
                  <a:gd name="T8" fmla="*/ 0 w 13"/>
                  <a:gd name="T9" fmla="*/ 5 h 11"/>
                  <a:gd name="T10" fmla="*/ 6 w 13"/>
                  <a:gd name="T11" fmla="*/ 2 h 11"/>
                  <a:gd name="T12" fmla="*/ 9 w 13"/>
                  <a:gd name="T13" fmla="*/ 0 h 11"/>
                  <a:gd name="T14" fmla="*/ 9 w 13"/>
                  <a:gd name="T15" fmla="*/ 0 h 11"/>
                  <a:gd name="T16" fmla="*/ 11 w 13"/>
                  <a:gd name="T17" fmla="*/ 5 h 11"/>
                  <a:gd name="T18" fmla="*/ 13 w 13"/>
                  <a:gd name="T19" fmla="*/ 7 h 11"/>
                  <a:gd name="T20" fmla="*/ 11 w 13"/>
                  <a:gd name="T21" fmla="*/ 7 h 11"/>
                  <a:gd name="T22" fmla="*/ 11 w 13"/>
                  <a:gd name="T23" fmla="*/ 7 h 11"/>
                  <a:gd name="T24" fmla="*/ 11 w 13"/>
                  <a:gd name="T25" fmla="*/ 7 h 11"/>
                  <a:gd name="T26" fmla="*/ 9 w 13"/>
                  <a:gd name="T27" fmla="*/ 9 h 11"/>
                  <a:gd name="T28" fmla="*/ 6 w 13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1">
                    <a:moveTo>
                      <a:pt x="6" y="11"/>
                    </a:move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5" name="Freeform 827">
                <a:extLst>
                  <a:ext uri="{FF2B5EF4-FFF2-40B4-BE49-F238E27FC236}">
                    <a16:creationId xmlns:a16="http://schemas.microsoft.com/office/drawing/2014/main" id="{99889D0F-1658-4BA2-81A9-F7F5BCBEE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887"/>
                <a:ext cx="32" cy="27"/>
              </a:xfrm>
              <a:custGeom>
                <a:avLst/>
                <a:gdLst>
                  <a:gd name="T0" fmla="*/ 28 w 32"/>
                  <a:gd name="T1" fmla="*/ 16 h 27"/>
                  <a:gd name="T2" fmla="*/ 28 w 32"/>
                  <a:gd name="T3" fmla="*/ 16 h 27"/>
                  <a:gd name="T4" fmla="*/ 25 w 32"/>
                  <a:gd name="T5" fmla="*/ 16 h 27"/>
                  <a:gd name="T6" fmla="*/ 25 w 32"/>
                  <a:gd name="T7" fmla="*/ 16 h 27"/>
                  <a:gd name="T8" fmla="*/ 25 w 32"/>
                  <a:gd name="T9" fmla="*/ 16 h 27"/>
                  <a:gd name="T10" fmla="*/ 23 w 32"/>
                  <a:gd name="T11" fmla="*/ 18 h 27"/>
                  <a:gd name="T12" fmla="*/ 23 w 32"/>
                  <a:gd name="T13" fmla="*/ 18 h 27"/>
                  <a:gd name="T14" fmla="*/ 23 w 32"/>
                  <a:gd name="T15" fmla="*/ 18 h 27"/>
                  <a:gd name="T16" fmla="*/ 19 w 32"/>
                  <a:gd name="T17" fmla="*/ 23 h 27"/>
                  <a:gd name="T18" fmla="*/ 19 w 32"/>
                  <a:gd name="T19" fmla="*/ 23 h 27"/>
                  <a:gd name="T20" fmla="*/ 16 w 32"/>
                  <a:gd name="T21" fmla="*/ 23 h 27"/>
                  <a:gd name="T22" fmla="*/ 16 w 32"/>
                  <a:gd name="T23" fmla="*/ 23 h 27"/>
                  <a:gd name="T24" fmla="*/ 16 w 32"/>
                  <a:gd name="T25" fmla="*/ 25 h 27"/>
                  <a:gd name="T26" fmla="*/ 16 w 32"/>
                  <a:gd name="T27" fmla="*/ 25 h 27"/>
                  <a:gd name="T28" fmla="*/ 14 w 32"/>
                  <a:gd name="T29" fmla="*/ 25 h 27"/>
                  <a:gd name="T30" fmla="*/ 14 w 32"/>
                  <a:gd name="T31" fmla="*/ 27 h 27"/>
                  <a:gd name="T32" fmla="*/ 12 w 32"/>
                  <a:gd name="T33" fmla="*/ 27 h 27"/>
                  <a:gd name="T34" fmla="*/ 10 w 32"/>
                  <a:gd name="T35" fmla="*/ 23 h 27"/>
                  <a:gd name="T36" fmla="*/ 7 w 32"/>
                  <a:gd name="T37" fmla="*/ 20 h 27"/>
                  <a:gd name="T38" fmla="*/ 7 w 32"/>
                  <a:gd name="T39" fmla="*/ 20 h 27"/>
                  <a:gd name="T40" fmla="*/ 7 w 32"/>
                  <a:gd name="T41" fmla="*/ 20 h 27"/>
                  <a:gd name="T42" fmla="*/ 7 w 32"/>
                  <a:gd name="T43" fmla="*/ 20 h 27"/>
                  <a:gd name="T44" fmla="*/ 5 w 32"/>
                  <a:gd name="T45" fmla="*/ 18 h 27"/>
                  <a:gd name="T46" fmla="*/ 5 w 32"/>
                  <a:gd name="T47" fmla="*/ 18 h 27"/>
                  <a:gd name="T48" fmla="*/ 5 w 32"/>
                  <a:gd name="T49" fmla="*/ 16 h 27"/>
                  <a:gd name="T50" fmla="*/ 3 w 32"/>
                  <a:gd name="T51" fmla="*/ 16 h 27"/>
                  <a:gd name="T52" fmla="*/ 3 w 32"/>
                  <a:gd name="T53" fmla="*/ 16 h 27"/>
                  <a:gd name="T54" fmla="*/ 0 w 32"/>
                  <a:gd name="T55" fmla="*/ 14 h 27"/>
                  <a:gd name="T56" fmla="*/ 0 w 32"/>
                  <a:gd name="T57" fmla="*/ 11 h 27"/>
                  <a:gd name="T58" fmla="*/ 0 w 32"/>
                  <a:gd name="T59" fmla="*/ 11 h 27"/>
                  <a:gd name="T60" fmla="*/ 0 w 32"/>
                  <a:gd name="T61" fmla="*/ 11 h 27"/>
                  <a:gd name="T62" fmla="*/ 3 w 32"/>
                  <a:gd name="T63" fmla="*/ 9 h 27"/>
                  <a:gd name="T64" fmla="*/ 3 w 32"/>
                  <a:gd name="T65" fmla="*/ 9 h 27"/>
                  <a:gd name="T66" fmla="*/ 3 w 32"/>
                  <a:gd name="T67" fmla="*/ 9 h 27"/>
                  <a:gd name="T68" fmla="*/ 3 w 32"/>
                  <a:gd name="T69" fmla="*/ 9 h 27"/>
                  <a:gd name="T70" fmla="*/ 5 w 32"/>
                  <a:gd name="T71" fmla="*/ 9 h 27"/>
                  <a:gd name="T72" fmla="*/ 7 w 32"/>
                  <a:gd name="T73" fmla="*/ 9 h 27"/>
                  <a:gd name="T74" fmla="*/ 7 w 32"/>
                  <a:gd name="T75" fmla="*/ 7 h 27"/>
                  <a:gd name="T76" fmla="*/ 10 w 32"/>
                  <a:gd name="T77" fmla="*/ 7 h 27"/>
                  <a:gd name="T78" fmla="*/ 12 w 32"/>
                  <a:gd name="T79" fmla="*/ 7 h 27"/>
                  <a:gd name="T80" fmla="*/ 12 w 32"/>
                  <a:gd name="T81" fmla="*/ 7 h 27"/>
                  <a:gd name="T82" fmla="*/ 12 w 32"/>
                  <a:gd name="T83" fmla="*/ 7 h 27"/>
                  <a:gd name="T84" fmla="*/ 16 w 32"/>
                  <a:gd name="T85" fmla="*/ 5 h 27"/>
                  <a:gd name="T86" fmla="*/ 16 w 32"/>
                  <a:gd name="T87" fmla="*/ 5 h 27"/>
                  <a:gd name="T88" fmla="*/ 21 w 32"/>
                  <a:gd name="T89" fmla="*/ 2 h 27"/>
                  <a:gd name="T90" fmla="*/ 23 w 32"/>
                  <a:gd name="T91" fmla="*/ 0 h 27"/>
                  <a:gd name="T92" fmla="*/ 25 w 32"/>
                  <a:gd name="T93" fmla="*/ 2 h 27"/>
                  <a:gd name="T94" fmla="*/ 28 w 32"/>
                  <a:gd name="T95" fmla="*/ 5 h 27"/>
                  <a:gd name="T96" fmla="*/ 28 w 32"/>
                  <a:gd name="T97" fmla="*/ 7 h 27"/>
                  <a:gd name="T98" fmla="*/ 30 w 32"/>
                  <a:gd name="T99" fmla="*/ 9 h 27"/>
                  <a:gd name="T100" fmla="*/ 32 w 32"/>
                  <a:gd name="T101" fmla="*/ 11 h 27"/>
                  <a:gd name="T102" fmla="*/ 30 w 32"/>
                  <a:gd name="T103" fmla="*/ 11 h 27"/>
                  <a:gd name="T104" fmla="*/ 30 w 32"/>
                  <a:gd name="T105" fmla="*/ 14 h 27"/>
                  <a:gd name="T106" fmla="*/ 30 w 32"/>
                  <a:gd name="T107" fmla="*/ 14 h 27"/>
                  <a:gd name="T108" fmla="*/ 30 w 32"/>
                  <a:gd name="T109" fmla="*/ 14 h 27"/>
                  <a:gd name="T110" fmla="*/ 30 w 32"/>
                  <a:gd name="T111" fmla="*/ 14 h 27"/>
                  <a:gd name="T112" fmla="*/ 28 w 32"/>
                  <a:gd name="T113" fmla="*/ 14 h 27"/>
                  <a:gd name="T114" fmla="*/ 28 w 32"/>
                  <a:gd name="T11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" h="27">
                    <a:moveTo>
                      <a:pt x="28" y="16"/>
                    </a:moveTo>
                    <a:lnTo>
                      <a:pt x="28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3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8" y="14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6" name="Freeform 828">
                <a:extLst>
                  <a:ext uri="{FF2B5EF4-FFF2-40B4-BE49-F238E27FC236}">
                    <a16:creationId xmlns:a16="http://schemas.microsoft.com/office/drawing/2014/main" id="{C4655F11-A143-4D4B-91C5-4277DE17B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885"/>
                <a:ext cx="38" cy="34"/>
              </a:xfrm>
              <a:custGeom>
                <a:avLst/>
                <a:gdLst>
                  <a:gd name="T0" fmla="*/ 36 w 38"/>
                  <a:gd name="T1" fmla="*/ 7 h 34"/>
                  <a:gd name="T2" fmla="*/ 38 w 38"/>
                  <a:gd name="T3" fmla="*/ 7 h 34"/>
                  <a:gd name="T4" fmla="*/ 38 w 38"/>
                  <a:gd name="T5" fmla="*/ 9 h 34"/>
                  <a:gd name="T6" fmla="*/ 38 w 38"/>
                  <a:gd name="T7" fmla="*/ 9 h 34"/>
                  <a:gd name="T8" fmla="*/ 34 w 38"/>
                  <a:gd name="T9" fmla="*/ 13 h 34"/>
                  <a:gd name="T10" fmla="*/ 27 w 38"/>
                  <a:gd name="T11" fmla="*/ 20 h 34"/>
                  <a:gd name="T12" fmla="*/ 27 w 38"/>
                  <a:gd name="T13" fmla="*/ 20 h 34"/>
                  <a:gd name="T14" fmla="*/ 23 w 38"/>
                  <a:gd name="T15" fmla="*/ 22 h 34"/>
                  <a:gd name="T16" fmla="*/ 23 w 38"/>
                  <a:gd name="T17" fmla="*/ 22 h 34"/>
                  <a:gd name="T18" fmla="*/ 16 w 38"/>
                  <a:gd name="T19" fmla="*/ 29 h 34"/>
                  <a:gd name="T20" fmla="*/ 16 w 38"/>
                  <a:gd name="T21" fmla="*/ 29 h 34"/>
                  <a:gd name="T22" fmla="*/ 11 w 38"/>
                  <a:gd name="T23" fmla="*/ 34 h 34"/>
                  <a:gd name="T24" fmla="*/ 9 w 38"/>
                  <a:gd name="T25" fmla="*/ 34 h 34"/>
                  <a:gd name="T26" fmla="*/ 9 w 38"/>
                  <a:gd name="T27" fmla="*/ 34 h 34"/>
                  <a:gd name="T28" fmla="*/ 7 w 38"/>
                  <a:gd name="T29" fmla="*/ 34 h 34"/>
                  <a:gd name="T30" fmla="*/ 7 w 38"/>
                  <a:gd name="T31" fmla="*/ 31 h 34"/>
                  <a:gd name="T32" fmla="*/ 7 w 38"/>
                  <a:gd name="T33" fmla="*/ 31 h 34"/>
                  <a:gd name="T34" fmla="*/ 5 w 38"/>
                  <a:gd name="T35" fmla="*/ 29 h 34"/>
                  <a:gd name="T36" fmla="*/ 2 w 38"/>
                  <a:gd name="T37" fmla="*/ 27 h 34"/>
                  <a:gd name="T38" fmla="*/ 2 w 38"/>
                  <a:gd name="T39" fmla="*/ 27 h 34"/>
                  <a:gd name="T40" fmla="*/ 2 w 38"/>
                  <a:gd name="T41" fmla="*/ 25 h 34"/>
                  <a:gd name="T42" fmla="*/ 0 w 38"/>
                  <a:gd name="T43" fmla="*/ 22 h 34"/>
                  <a:gd name="T44" fmla="*/ 2 w 38"/>
                  <a:gd name="T45" fmla="*/ 22 h 34"/>
                  <a:gd name="T46" fmla="*/ 5 w 38"/>
                  <a:gd name="T47" fmla="*/ 20 h 34"/>
                  <a:gd name="T48" fmla="*/ 5 w 38"/>
                  <a:gd name="T49" fmla="*/ 20 h 34"/>
                  <a:gd name="T50" fmla="*/ 7 w 38"/>
                  <a:gd name="T51" fmla="*/ 18 h 34"/>
                  <a:gd name="T52" fmla="*/ 7 w 38"/>
                  <a:gd name="T53" fmla="*/ 18 h 34"/>
                  <a:gd name="T54" fmla="*/ 9 w 38"/>
                  <a:gd name="T55" fmla="*/ 18 h 34"/>
                  <a:gd name="T56" fmla="*/ 9 w 38"/>
                  <a:gd name="T57" fmla="*/ 16 h 34"/>
                  <a:gd name="T58" fmla="*/ 9 w 38"/>
                  <a:gd name="T59" fmla="*/ 16 h 34"/>
                  <a:gd name="T60" fmla="*/ 11 w 38"/>
                  <a:gd name="T61" fmla="*/ 16 h 34"/>
                  <a:gd name="T62" fmla="*/ 11 w 38"/>
                  <a:gd name="T63" fmla="*/ 16 h 34"/>
                  <a:gd name="T64" fmla="*/ 11 w 38"/>
                  <a:gd name="T65" fmla="*/ 16 h 34"/>
                  <a:gd name="T66" fmla="*/ 11 w 38"/>
                  <a:gd name="T67" fmla="*/ 13 h 34"/>
                  <a:gd name="T68" fmla="*/ 14 w 38"/>
                  <a:gd name="T69" fmla="*/ 13 h 34"/>
                  <a:gd name="T70" fmla="*/ 14 w 38"/>
                  <a:gd name="T71" fmla="*/ 13 h 34"/>
                  <a:gd name="T72" fmla="*/ 16 w 38"/>
                  <a:gd name="T73" fmla="*/ 11 h 34"/>
                  <a:gd name="T74" fmla="*/ 18 w 38"/>
                  <a:gd name="T75" fmla="*/ 11 h 34"/>
                  <a:gd name="T76" fmla="*/ 18 w 38"/>
                  <a:gd name="T77" fmla="*/ 9 h 34"/>
                  <a:gd name="T78" fmla="*/ 20 w 38"/>
                  <a:gd name="T79" fmla="*/ 9 h 34"/>
                  <a:gd name="T80" fmla="*/ 20 w 38"/>
                  <a:gd name="T81" fmla="*/ 9 h 34"/>
                  <a:gd name="T82" fmla="*/ 23 w 38"/>
                  <a:gd name="T83" fmla="*/ 7 h 34"/>
                  <a:gd name="T84" fmla="*/ 23 w 38"/>
                  <a:gd name="T85" fmla="*/ 7 h 34"/>
                  <a:gd name="T86" fmla="*/ 23 w 38"/>
                  <a:gd name="T87" fmla="*/ 7 h 34"/>
                  <a:gd name="T88" fmla="*/ 23 w 38"/>
                  <a:gd name="T89" fmla="*/ 7 h 34"/>
                  <a:gd name="T90" fmla="*/ 23 w 38"/>
                  <a:gd name="T91" fmla="*/ 7 h 34"/>
                  <a:gd name="T92" fmla="*/ 25 w 38"/>
                  <a:gd name="T93" fmla="*/ 7 h 34"/>
                  <a:gd name="T94" fmla="*/ 25 w 38"/>
                  <a:gd name="T95" fmla="*/ 7 h 34"/>
                  <a:gd name="T96" fmla="*/ 25 w 38"/>
                  <a:gd name="T97" fmla="*/ 4 h 34"/>
                  <a:gd name="T98" fmla="*/ 25 w 38"/>
                  <a:gd name="T99" fmla="*/ 4 h 34"/>
                  <a:gd name="T100" fmla="*/ 27 w 38"/>
                  <a:gd name="T101" fmla="*/ 4 h 34"/>
                  <a:gd name="T102" fmla="*/ 29 w 38"/>
                  <a:gd name="T103" fmla="*/ 2 h 34"/>
                  <a:gd name="T104" fmla="*/ 29 w 38"/>
                  <a:gd name="T105" fmla="*/ 2 h 34"/>
                  <a:gd name="T106" fmla="*/ 32 w 38"/>
                  <a:gd name="T107" fmla="*/ 0 h 34"/>
                  <a:gd name="T108" fmla="*/ 32 w 38"/>
                  <a:gd name="T109" fmla="*/ 0 h 34"/>
                  <a:gd name="T110" fmla="*/ 34 w 38"/>
                  <a:gd name="T111" fmla="*/ 2 h 34"/>
                  <a:gd name="T112" fmla="*/ 34 w 38"/>
                  <a:gd name="T113" fmla="*/ 4 h 34"/>
                  <a:gd name="T114" fmla="*/ 36 w 38"/>
                  <a:gd name="T115" fmla="*/ 4 h 34"/>
                  <a:gd name="T116" fmla="*/ 36 w 38"/>
                  <a:gd name="T11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8" h="34">
                    <a:moveTo>
                      <a:pt x="36" y="7"/>
                    </a:move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7" name="Freeform 829">
                <a:extLst>
                  <a:ext uri="{FF2B5EF4-FFF2-40B4-BE49-F238E27FC236}">
                    <a16:creationId xmlns:a16="http://schemas.microsoft.com/office/drawing/2014/main" id="{84D0C2FF-0206-420E-B113-8950E2033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966"/>
                <a:ext cx="28" cy="25"/>
              </a:xfrm>
              <a:custGeom>
                <a:avLst/>
                <a:gdLst>
                  <a:gd name="T0" fmla="*/ 28 w 28"/>
                  <a:gd name="T1" fmla="*/ 7 h 25"/>
                  <a:gd name="T2" fmla="*/ 28 w 28"/>
                  <a:gd name="T3" fmla="*/ 7 h 25"/>
                  <a:gd name="T4" fmla="*/ 28 w 28"/>
                  <a:gd name="T5" fmla="*/ 9 h 25"/>
                  <a:gd name="T6" fmla="*/ 28 w 28"/>
                  <a:gd name="T7" fmla="*/ 9 h 25"/>
                  <a:gd name="T8" fmla="*/ 25 w 28"/>
                  <a:gd name="T9" fmla="*/ 11 h 25"/>
                  <a:gd name="T10" fmla="*/ 25 w 28"/>
                  <a:gd name="T11" fmla="*/ 11 h 25"/>
                  <a:gd name="T12" fmla="*/ 23 w 28"/>
                  <a:gd name="T13" fmla="*/ 14 h 25"/>
                  <a:gd name="T14" fmla="*/ 23 w 28"/>
                  <a:gd name="T15" fmla="*/ 14 h 25"/>
                  <a:gd name="T16" fmla="*/ 21 w 28"/>
                  <a:gd name="T17" fmla="*/ 16 h 25"/>
                  <a:gd name="T18" fmla="*/ 18 w 28"/>
                  <a:gd name="T19" fmla="*/ 16 h 25"/>
                  <a:gd name="T20" fmla="*/ 18 w 28"/>
                  <a:gd name="T21" fmla="*/ 16 h 25"/>
                  <a:gd name="T22" fmla="*/ 18 w 28"/>
                  <a:gd name="T23" fmla="*/ 16 h 25"/>
                  <a:gd name="T24" fmla="*/ 16 w 28"/>
                  <a:gd name="T25" fmla="*/ 18 h 25"/>
                  <a:gd name="T26" fmla="*/ 16 w 28"/>
                  <a:gd name="T27" fmla="*/ 18 h 25"/>
                  <a:gd name="T28" fmla="*/ 16 w 28"/>
                  <a:gd name="T29" fmla="*/ 18 h 25"/>
                  <a:gd name="T30" fmla="*/ 16 w 28"/>
                  <a:gd name="T31" fmla="*/ 18 h 25"/>
                  <a:gd name="T32" fmla="*/ 16 w 28"/>
                  <a:gd name="T33" fmla="*/ 18 h 25"/>
                  <a:gd name="T34" fmla="*/ 16 w 28"/>
                  <a:gd name="T35" fmla="*/ 18 h 25"/>
                  <a:gd name="T36" fmla="*/ 14 w 28"/>
                  <a:gd name="T37" fmla="*/ 20 h 25"/>
                  <a:gd name="T38" fmla="*/ 14 w 28"/>
                  <a:gd name="T39" fmla="*/ 20 h 25"/>
                  <a:gd name="T40" fmla="*/ 12 w 28"/>
                  <a:gd name="T41" fmla="*/ 23 h 25"/>
                  <a:gd name="T42" fmla="*/ 9 w 28"/>
                  <a:gd name="T43" fmla="*/ 23 h 25"/>
                  <a:gd name="T44" fmla="*/ 9 w 28"/>
                  <a:gd name="T45" fmla="*/ 25 h 25"/>
                  <a:gd name="T46" fmla="*/ 7 w 28"/>
                  <a:gd name="T47" fmla="*/ 25 h 25"/>
                  <a:gd name="T48" fmla="*/ 5 w 28"/>
                  <a:gd name="T49" fmla="*/ 23 h 25"/>
                  <a:gd name="T50" fmla="*/ 5 w 28"/>
                  <a:gd name="T51" fmla="*/ 23 h 25"/>
                  <a:gd name="T52" fmla="*/ 5 w 28"/>
                  <a:gd name="T53" fmla="*/ 20 h 25"/>
                  <a:gd name="T54" fmla="*/ 0 w 28"/>
                  <a:gd name="T55" fmla="*/ 16 h 25"/>
                  <a:gd name="T56" fmla="*/ 5 w 28"/>
                  <a:gd name="T57" fmla="*/ 11 h 25"/>
                  <a:gd name="T58" fmla="*/ 21 w 28"/>
                  <a:gd name="T59" fmla="*/ 0 h 25"/>
                  <a:gd name="T60" fmla="*/ 23 w 28"/>
                  <a:gd name="T61" fmla="*/ 2 h 25"/>
                  <a:gd name="T62" fmla="*/ 25 w 28"/>
                  <a:gd name="T63" fmla="*/ 4 h 25"/>
                  <a:gd name="T64" fmla="*/ 25 w 28"/>
                  <a:gd name="T65" fmla="*/ 7 h 25"/>
                  <a:gd name="T66" fmla="*/ 28 w 28"/>
                  <a:gd name="T6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25">
                    <a:moveTo>
                      <a:pt x="28" y="7"/>
                    </a:moveTo>
                    <a:lnTo>
                      <a:pt x="28" y="7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0" y="16"/>
                    </a:lnTo>
                    <a:lnTo>
                      <a:pt x="5" y="11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8" name="Freeform 830">
                <a:extLst>
                  <a:ext uri="{FF2B5EF4-FFF2-40B4-BE49-F238E27FC236}">
                    <a16:creationId xmlns:a16="http://schemas.microsoft.com/office/drawing/2014/main" id="{69A45F9D-2FED-4ECA-9CBB-B18116A5E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910"/>
                <a:ext cx="27" cy="22"/>
              </a:xfrm>
              <a:custGeom>
                <a:avLst/>
                <a:gdLst>
                  <a:gd name="T0" fmla="*/ 9 w 27"/>
                  <a:gd name="T1" fmla="*/ 6 h 22"/>
                  <a:gd name="T2" fmla="*/ 9 w 27"/>
                  <a:gd name="T3" fmla="*/ 6 h 22"/>
                  <a:gd name="T4" fmla="*/ 11 w 27"/>
                  <a:gd name="T5" fmla="*/ 6 h 22"/>
                  <a:gd name="T6" fmla="*/ 11 w 27"/>
                  <a:gd name="T7" fmla="*/ 4 h 22"/>
                  <a:gd name="T8" fmla="*/ 13 w 27"/>
                  <a:gd name="T9" fmla="*/ 4 h 22"/>
                  <a:gd name="T10" fmla="*/ 13 w 27"/>
                  <a:gd name="T11" fmla="*/ 4 h 22"/>
                  <a:gd name="T12" fmla="*/ 13 w 27"/>
                  <a:gd name="T13" fmla="*/ 4 h 22"/>
                  <a:gd name="T14" fmla="*/ 16 w 27"/>
                  <a:gd name="T15" fmla="*/ 2 h 22"/>
                  <a:gd name="T16" fmla="*/ 16 w 27"/>
                  <a:gd name="T17" fmla="*/ 2 h 22"/>
                  <a:gd name="T18" fmla="*/ 16 w 27"/>
                  <a:gd name="T19" fmla="*/ 2 h 22"/>
                  <a:gd name="T20" fmla="*/ 16 w 27"/>
                  <a:gd name="T21" fmla="*/ 0 h 22"/>
                  <a:gd name="T22" fmla="*/ 18 w 27"/>
                  <a:gd name="T23" fmla="*/ 0 h 22"/>
                  <a:gd name="T24" fmla="*/ 20 w 27"/>
                  <a:gd name="T25" fmla="*/ 2 h 22"/>
                  <a:gd name="T26" fmla="*/ 22 w 27"/>
                  <a:gd name="T27" fmla="*/ 4 h 22"/>
                  <a:gd name="T28" fmla="*/ 22 w 27"/>
                  <a:gd name="T29" fmla="*/ 4 h 22"/>
                  <a:gd name="T30" fmla="*/ 25 w 27"/>
                  <a:gd name="T31" fmla="*/ 6 h 22"/>
                  <a:gd name="T32" fmla="*/ 25 w 27"/>
                  <a:gd name="T33" fmla="*/ 6 h 22"/>
                  <a:gd name="T34" fmla="*/ 25 w 27"/>
                  <a:gd name="T35" fmla="*/ 6 h 22"/>
                  <a:gd name="T36" fmla="*/ 25 w 27"/>
                  <a:gd name="T37" fmla="*/ 6 h 22"/>
                  <a:gd name="T38" fmla="*/ 27 w 27"/>
                  <a:gd name="T39" fmla="*/ 11 h 22"/>
                  <a:gd name="T40" fmla="*/ 27 w 27"/>
                  <a:gd name="T41" fmla="*/ 11 h 22"/>
                  <a:gd name="T42" fmla="*/ 13 w 27"/>
                  <a:gd name="T43" fmla="*/ 22 h 22"/>
                  <a:gd name="T44" fmla="*/ 11 w 27"/>
                  <a:gd name="T45" fmla="*/ 22 h 22"/>
                  <a:gd name="T46" fmla="*/ 9 w 27"/>
                  <a:gd name="T47" fmla="*/ 15 h 22"/>
                  <a:gd name="T48" fmla="*/ 7 w 27"/>
                  <a:gd name="T49" fmla="*/ 18 h 22"/>
                  <a:gd name="T50" fmla="*/ 7 w 27"/>
                  <a:gd name="T51" fmla="*/ 18 h 22"/>
                  <a:gd name="T52" fmla="*/ 7 w 27"/>
                  <a:gd name="T53" fmla="*/ 18 h 22"/>
                  <a:gd name="T54" fmla="*/ 4 w 27"/>
                  <a:gd name="T55" fmla="*/ 20 h 22"/>
                  <a:gd name="T56" fmla="*/ 4 w 27"/>
                  <a:gd name="T57" fmla="*/ 20 h 22"/>
                  <a:gd name="T58" fmla="*/ 4 w 27"/>
                  <a:gd name="T59" fmla="*/ 20 h 22"/>
                  <a:gd name="T60" fmla="*/ 4 w 27"/>
                  <a:gd name="T61" fmla="*/ 18 h 22"/>
                  <a:gd name="T62" fmla="*/ 4 w 27"/>
                  <a:gd name="T63" fmla="*/ 18 h 22"/>
                  <a:gd name="T64" fmla="*/ 2 w 27"/>
                  <a:gd name="T65" fmla="*/ 18 h 22"/>
                  <a:gd name="T66" fmla="*/ 0 w 27"/>
                  <a:gd name="T67" fmla="*/ 13 h 22"/>
                  <a:gd name="T68" fmla="*/ 0 w 27"/>
                  <a:gd name="T69" fmla="*/ 13 h 22"/>
                  <a:gd name="T70" fmla="*/ 2 w 27"/>
                  <a:gd name="T71" fmla="*/ 11 h 22"/>
                  <a:gd name="T72" fmla="*/ 4 w 27"/>
                  <a:gd name="T73" fmla="*/ 11 h 22"/>
                  <a:gd name="T74" fmla="*/ 4 w 27"/>
                  <a:gd name="T75" fmla="*/ 9 h 22"/>
                  <a:gd name="T76" fmla="*/ 7 w 27"/>
                  <a:gd name="T77" fmla="*/ 9 h 22"/>
                  <a:gd name="T78" fmla="*/ 7 w 27"/>
                  <a:gd name="T79" fmla="*/ 9 h 22"/>
                  <a:gd name="T80" fmla="*/ 9 w 27"/>
                  <a:gd name="T8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22">
                    <a:moveTo>
                      <a:pt x="9" y="6"/>
                    </a:moveTo>
                    <a:lnTo>
                      <a:pt x="9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9" y="15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9" name="Freeform 831">
                <a:extLst>
                  <a:ext uri="{FF2B5EF4-FFF2-40B4-BE49-F238E27FC236}">
                    <a16:creationId xmlns:a16="http://schemas.microsoft.com/office/drawing/2014/main" id="{92740900-174B-4995-83A1-5B323984C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975"/>
                <a:ext cx="28" cy="25"/>
              </a:xfrm>
              <a:custGeom>
                <a:avLst/>
                <a:gdLst>
                  <a:gd name="T0" fmla="*/ 9 w 28"/>
                  <a:gd name="T1" fmla="*/ 25 h 25"/>
                  <a:gd name="T2" fmla="*/ 7 w 28"/>
                  <a:gd name="T3" fmla="*/ 25 h 25"/>
                  <a:gd name="T4" fmla="*/ 5 w 28"/>
                  <a:gd name="T5" fmla="*/ 23 h 25"/>
                  <a:gd name="T6" fmla="*/ 5 w 28"/>
                  <a:gd name="T7" fmla="*/ 23 h 25"/>
                  <a:gd name="T8" fmla="*/ 3 w 28"/>
                  <a:gd name="T9" fmla="*/ 20 h 25"/>
                  <a:gd name="T10" fmla="*/ 3 w 28"/>
                  <a:gd name="T11" fmla="*/ 20 h 25"/>
                  <a:gd name="T12" fmla="*/ 0 w 28"/>
                  <a:gd name="T13" fmla="*/ 18 h 25"/>
                  <a:gd name="T14" fmla="*/ 3 w 28"/>
                  <a:gd name="T15" fmla="*/ 16 h 25"/>
                  <a:gd name="T16" fmla="*/ 7 w 28"/>
                  <a:gd name="T17" fmla="*/ 11 h 25"/>
                  <a:gd name="T18" fmla="*/ 7 w 28"/>
                  <a:gd name="T19" fmla="*/ 11 h 25"/>
                  <a:gd name="T20" fmla="*/ 7 w 28"/>
                  <a:gd name="T21" fmla="*/ 11 h 25"/>
                  <a:gd name="T22" fmla="*/ 9 w 28"/>
                  <a:gd name="T23" fmla="*/ 11 h 25"/>
                  <a:gd name="T24" fmla="*/ 9 w 28"/>
                  <a:gd name="T25" fmla="*/ 9 h 25"/>
                  <a:gd name="T26" fmla="*/ 12 w 28"/>
                  <a:gd name="T27" fmla="*/ 9 h 25"/>
                  <a:gd name="T28" fmla="*/ 12 w 28"/>
                  <a:gd name="T29" fmla="*/ 9 h 25"/>
                  <a:gd name="T30" fmla="*/ 12 w 28"/>
                  <a:gd name="T31" fmla="*/ 7 h 25"/>
                  <a:gd name="T32" fmla="*/ 14 w 28"/>
                  <a:gd name="T33" fmla="*/ 7 h 25"/>
                  <a:gd name="T34" fmla="*/ 14 w 28"/>
                  <a:gd name="T35" fmla="*/ 7 h 25"/>
                  <a:gd name="T36" fmla="*/ 14 w 28"/>
                  <a:gd name="T37" fmla="*/ 7 h 25"/>
                  <a:gd name="T38" fmla="*/ 16 w 28"/>
                  <a:gd name="T39" fmla="*/ 5 h 25"/>
                  <a:gd name="T40" fmla="*/ 16 w 28"/>
                  <a:gd name="T41" fmla="*/ 5 h 25"/>
                  <a:gd name="T42" fmla="*/ 16 w 28"/>
                  <a:gd name="T43" fmla="*/ 5 h 25"/>
                  <a:gd name="T44" fmla="*/ 16 w 28"/>
                  <a:gd name="T45" fmla="*/ 5 h 25"/>
                  <a:gd name="T46" fmla="*/ 16 w 28"/>
                  <a:gd name="T47" fmla="*/ 5 h 25"/>
                  <a:gd name="T48" fmla="*/ 16 w 28"/>
                  <a:gd name="T49" fmla="*/ 5 h 25"/>
                  <a:gd name="T50" fmla="*/ 19 w 28"/>
                  <a:gd name="T51" fmla="*/ 2 h 25"/>
                  <a:gd name="T52" fmla="*/ 21 w 28"/>
                  <a:gd name="T53" fmla="*/ 0 h 25"/>
                  <a:gd name="T54" fmla="*/ 28 w 28"/>
                  <a:gd name="T55" fmla="*/ 11 h 25"/>
                  <a:gd name="T56" fmla="*/ 25 w 28"/>
                  <a:gd name="T57" fmla="*/ 14 h 25"/>
                  <a:gd name="T58" fmla="*/ 23 w 28"/>
                  <a:gd name="T59" fmla="*/ 14 h 25"/>
                  <a:gd name="T60" fmla="*/ 23 w 28"/>
                  <a:gd name="T61" fmla="*/ 16 h 25"/>
                  <a:gd name="T62" fmla="*/ 21 w 28"/>
                  <a:gd name="T63" fmla="*/ 16 h 25"/>
                  <a:gd name="T64" fmla="*/ 19 w 28"/>
                  <a:gd name="T65" fmla="*/ 16 h 25"/>
                  <a:gd name="T66" fmla="*/ 19 w 28"/>
                  <a:gd name="T67" fmla="*/ 16 h 25"/>
                  <a:gd name="T68" fmla="*/ 19 w 28"/>
                  <a:gd name="T69" fmla="*/ 18 h 25"/>
                  <a:gd name="T70" fmla="*/ 19 w 28"/>
                  <a:gd name="T71" fmla="*/ 18 h 25"/>
                  <a:gd name="T72" fmla="*/ 16 w 28"/>
                  <a:gd name="T73" fmla="*/ 18 h 25"/>
                  <a:gd name="T74" fmla="*/ 16 w 28"/>
                  <a:gd name="T75" fmla="*/ 18 h 25"/>
                  <a:gd name="T76" fmla="*/ 14 w 28"/>
                  <a:gd name="T77" fmla="*/ 20 h 25"/>
                  <a:gd name="T78" fmla="*/ 14 w 28"/>
                  <a:gd name="T79" fmla="*/ 20 h 25"/>
                  <a:gd name="T80" fmla="*/ 12 w 28"/>
                  <a:gd name="T81" fmla="*/ 23 h 25"/>
                  <a:gd name="T82" fmla="*/ 9 w 28"/>
                  <a:gd name="T83" fmla="*/ 23 h 25"/>
                  <a:gd name="T84" fmla="*/ 9 w 28"/>
                  <a:gd name="T85" fmla="*/ 25 h 25"/>
                  <a:gd name="T86" fmla="*/ 9 w 28"/>
                  <a:gd name="T8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5">
                    <a:moveTo>
                      <a:pt x="9" y="25"/>
                    </a:moveTo>
                    <a:lnTo>
                      <a:pt x="7" y="25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3" y="16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8" y="11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0" name="Freeform 832">
                <a:extLst>
                  <a:ext uri="{FF2B5EF4-FFF2-40B4-BE49-F238E27FC236}">
                    <a16:creationId xmlns:a16="http://schemas.microsoft.com/office/drawing/2014/main" id="{B69A024A-86F8-4789-AF48-2AE9FD00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955"/>
                <a:ext cx="27" cy="25"/>
              </a:xfrm>
              <a:custGeom>
                <a:avLst/>
                <a:gdLst>
                  <a:gd name="T0" fmla="*/ 20 w 27"/>
                  <a:gd name="T1" fmla="*/ 15 h 25"/>
                  <a:gd name="T2" fmla="*/ 20 w 27"/>
                  <a:gd name="T3" fmla="*/ 15 h 25"/>
                  <a:gd name="T4" fmla="*/ 20 w 27"/>
                  <a:gd name="T5" fmla="*/ 15 h 25"/>
                  <a:gd name="T6" fmla="*/ 13 w 27"/>
                  <a:gd name="T7" fmla="*/ 20 h 25"/>
                  <a:gd name="T8" fmla="*/ 13 w 27"/>
                  <a:gd name="T9" fmla="*/ 20 h 25"/>
                  <a:gd name="T10" fmla="*/ 11 w 27"/>
                  <a:gd name="T11" fmla="*/ 22 h 25"/>
                  <a:gd name="T12" fmla="*/ 11 w 27"/>
                  <a:gd name="T13" fmla="*/ 22 h 25"/>
                  <a:gd name="T14" fmla="*/ 11 w 27"/>
                  <a:gd name="T15" fmla="*/ 22 h 25"/>
                  <a:gd name="T16" fmla="*/ 6 w 27"/>
                  <a:gd name="T17" fmla="*/ 25 h 25"/>
                  <a:gd name="T18" fmla="*/ 2 w 27"/>
                  <a:gd name="T19" fmla="*/ 20 h 25"/>
                  <a:gd name="T20" fmla="*/ 0 w 27"/>
                  <a:gd name="T21" fmla="*/ 15 h 25"/>
                  <a:gd name="T22" fmla="*/ 0 w 27"/>
                  <a:gd name="T23" fmla="*/ 15 h 25"/>
                  <a:gd name="T24" fmla="*/ 2 w 27"/>
                  <a:gd name="T25" fmla="*/ 15 h 25"/>
                  <a:gd name="T26" fmla="*/ 2 w 27"/>
                  <a:gd name="T27" fmla="*/ 15 h 25"/>
                  <a:gd name="T28" fmla="*/ 4 w 27"/>
                  <a:gd name="T29" fmla="*/ 13 h 25"/>
                  <a:gd name="T30" fmla="*/ 4 w 27"/>
                  <a:gd name="T31" fmla="*/ 13 h 25"/>
                  <a:gd name="T32" fmla="*/ 6 w 27"/>
                  <a:gd name="T33" fmla="*/ 11 h 25"/>
                  <a:gd name="T34" fmla="*/ 9 w 27"/>
                  <a:gd name="T35" fmla="*/ 9 h 25"/>
                  <a:gd name="T36" fmla="*/ 18 w 27"/>
                  <a:gd name="T37" fmla="*/ 2 h 25"/>
                  <a:gd name="T38" fmla="*/ 20 w 27"/>
                  <a:gd name="T39" fmla="*/ 0 h 25"/>
                  <a:gd name="T40" fmla="*/ 20 w 27"/>
                  <a:gd name="T41" fmla="*/ 2 h 25"/>
                  <a:gd name="T42" fmla="*/ 20 w 27"/>
                  <a:gd name="T43" fmla="*/ 2 h 25"/>
                  <a:gd name="T44" fmla="*/ 22 w 27"/>
                  <a:gd name="T45" fmla="*/ 2 h 25"/>
                  <a:gd name="T46" fmla="*/ 24 w 27"/>
                  <a:gd name="T47" fmla="*/ 6 h 25"/>
                  <a:gd name="T48" fmla="*/ 24 w 27"/>
                  <a:gd name="T49" fmla="*/ 9 h 25"/>
                  <a:gd name="T50" fmla="*/ 27 w 27"/>
                  <a:gd name="T51" fmla="*/ 9 h 25"/>
                  <a:gd name="T52" fmla="*/ 27 w 27"/>
                  <a:gd name="T53" fmla="*/ 11 h 25"/>
                  <a:gd name="T54" fmla="*/ 27 w 27"/>
                  <a:gd name="T55" fmla="*/ 11 h 25"/>
                  <a:gd name="T56" fmla="*/ 27 w 27"/>
                  <a:gd name="T57" fmla="*/ 11 h 25"/>
                  <a:gd name="T58" fmla="*/ 20 w 27"/>
                  <a:gd name="T59" fmla="*/ 15 h 25"/>
                  <a:gd name="T60" fmla="*/ 20 w 27"/>
                  <a:gd name="T61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" h="25">
                    <a:moveTo>
                      <a:pt x="20" y="15"/>
                    </a:moveTo>
                    <a:lnTo>
                      <a:pt x="20" y="15"/>
                    </a:lnTo>
                    <a:lnTo>
                      <a:pt x="20" y="15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6" y="25"/>
                    </a:lnTo>
                    <a:lnTo>
                      <a:pt x="2" y="2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9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6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0" y="15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1" name="Freeform 833">
                <a:extLst>
                  <a:ext uri="{FF2B5EF4-FFF2-40B4-BE49-F238E27FC236}">
                    <a16:creationId xmlns:a16="http://schemas.microsoft.com/office/drawing/2014/main" id="{58FC30E0-E3CB-486B-9F6E-1CD3431B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937"/>
                <a:ext cx="25" cy="22"/>
              </a:xfrm>
              <a:custGeom>
                <a:avLst/>
                <a:gdLst>
                  <a:gd name="T0" fmla="*/ 7 w 25"/>
                  <a:gd name="T1" fmla="*/ 20 h 22"/>
                  <a:gd name="T2" fmla="*/ 5 w 25"/>
                  <a:gd name="T3" fmla="*/ 22 h 22"/>
                  <a:gd name="T4" fmla="*/ 5 w 25"/>
                  <a:gd name="T5" fmla="*/ 20 h 22"/>
                  <a:gd name="T6" fmla="*/ 2 w 25"/>
                  <a:gd name="T7" fmla="*/ 18 h 22"/>
                  <a:gd name="T8" fmla="*/ 0 w 25"/>
                  <a:gd name="T9" fmla="*/ 15 h 22"/>
                  <a:gd name="T10" fmla="*/ 0 w 25"/>
                  <a:gd name="T11" fmla="*/ 13 h 22"/>
                  <a:gd name="T12" fmla="*/ 2 w 25"/>
                  <a:gd name="T13" fmla="*/ 11 h 22"/>
                  <a:gd name="T14" fmla="*/ 2 w 25"/>
                  <a:gd name="T15" fmla="*/ 11 h 22"/>
                  <a:gd name="T16" fmla="*/ 2 w 25"/>
                  <a:gd name="T17" fmla="*/ 11 h 22"/>
                  <a:gd name="T18" fmla="*/ 5 w 25"/>
                  <a:gd name="T19" fmla="*/ 11 h 22"/>
                  <a:gd name="T20" fmla="*/ 14 w 25"/>
                  <a:gd name="T21" fmla="*/ 4 h 22"/>
                  <a:gd name="T22" fmla="*/ 14 w 25"/>
                  <a:gd name="T23" fmla="*/ 2 h 22"/>
                  <a:gd name="T24" fmla="*/ 16 w 25"/>
                  <a:gd name="T25" fmla="*/ 0 h 22"/>
                  <a:gd name="T26" fmla="*/ 18 w 25"/>
                  <a:gd name="T27" fmla="*/ 0 h 22"/>
                  <a:gd name="T28" fmla="*/ 18 w 25"/>
                  <a:gd name="T29" fmla="*/ 0 h 22"/>
                  <a:gd name="T30" fmla="*/ 20 w 25"/>
                  <a:gd name="T31" fmla="*/ 2 h 22"/>
                  <a:gd name="T32" fmla="*/ 23 w 25"/>
                  <a:gd name="T33" fmla="*/ 2 h 22"/>
                  <a:gd name="T34" fmla="*/ 23 w 25"/>
                  <a:gd name="T35" fmla="*/ 4 h 22"/>
                  <a:gd name="T36" fmla="*/ 23 w 25"/>
                  <a:gd name="T37" fmla="*/ 4 h 22"/>
                  <a:gd name="T38" fmla="*/ 25 w 25"/>
                  <a:gd name="T39" fmla="*/ 6 h 22"/>
                  <a:gd name="T40" fmla="*/ 25 w 25"/>
                  <a:gd name="T41" fmla="*/ 6 h 22"/>
                  <a:gd name="T42" fmla="*/ 23 w 25"/>
                  <a:gd name="T43" fmla="*/ 9 h 22"/>
                  <a:gd name="T44" fmla="*/ 20 w 25"/>
                  <a:gd name="T45" fmla="*/ 11 h 22"/>
                  <a:gd name="T46" fmla="*/ 20 w 25"/>
                  <a:gd name="T47" fmla="*/ 11 h 22"/>
                  <a:gd name="T48" fmla="*/ 20 w 25"/>
                  <a:gd name="T49" fmla="*/ 11 h 22"/>
                  <a:gd name="T50" fmla="*/ 20 w 25"/>
                  <a:gd name="T51" fmla="*/ 11 h 22"/>
                  <a:gd name="T52" fmla="*/ 18 w 25"/>
                  <a:gd name="T53" fmla="*/ 13 h 22"/>
                  <a:gd name="T54" fmla="*/ 18 w 25"/>
                  <a:gd name="T55" fmla="*/ 13 h 22"/>
                  <a:gd name="T56" fmla="*/ 18 w 25"/>
                  <a:gd name="T57" fmla="*/ 13 h 22"/>
                  <a:gd name="T58" fmla="*/ 16 w 25"/>
                  <a:gd name="T59" fmla="*/ 13 h 22"/>
                  <a:gd name="T60" fmla="*/ 14 w 25"/>
                  <a:gd name="T61" fmla="*/ 15 h 22"/>
                  <a:gd name="T62" fmla="*/ 14 w 25"/>
                  <a:gd name="T63" fmla="*/ 15 h 22"/>
                  <a:gd name="T64" fmla="*/ 11 w 25"/>
                  <a:gd name="T65" fmla="*/ 18 h 22"/>
                  <a:gd name="T66" fmla="*/ 11 w 25"/>
                  <a:gd name="T67" fmla="*/ 18 h 22"/>
                  <a:gd name="T68" fmla="*/ 9 w 25"/>
                  <a:gd name="T69" fmla="*/ 20 h 22"/>
                  <a:gd name="T70" fmla="*/ 9 w 25"/>
                  <a:gd name="T71" fmla="*/ 20 h 22"/>
                  <a:gd name="T72" fmla="*/ 7 w 25"/>
                  <a:gd name="T7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2">
                    <a:moveTo>
                      <a:pt x="7" y="20"/>
                    </a:moveTo>
                    <a:lnTo>
                      <a:pt x="5" y="22"/>
                    </a:lnTo>
                    <a:lnTo>
                      <a:pt x="5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3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2" name="Freeform 834">
                <a:extLst>
                  <a:ext uri="{FF2B5EF4-FFF2-40B4-BE49-F238E27FC236}">
                    <a16:creationId xmlns:a16="http://schemas.microsoft.com/office/drawing/2014/main" id="{E5B10195-0BA3-4EB8-9827-8BAF8645D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896"/>
                <a:ext cx="39" cy="36"/>
              </a:xfrm>
              <a:custGeom>
                <a:avLst/>
                <a:gdLst>
                  <a:gd name="T0" fmla="*/ 39 w 39"/>
                  <a:gd name="T1" fmla="*/ 9 h 36"/>
                  <a:gd name="T2" fmla="*/ 37 w 39"/>
                  <a:gd name="T3" fmla="*/ 11 h 36"/>
                  <a:gd name="T4" fmla="*/ 34 w 39"/>
                  <a:gd name="T5" fmla="*/ 14 h 36"/>
                  <a:gd name="T6" fmla="*/ 34 w 39"/>
                  <a:gd name="T7" fmla="*/ 14 h 36"/>
                  <a:gd name="T8" fmla="*/ 32 w 39"/>
                  <a:gd name="T9" fmla="*/ 16 h 36"/>
                  <a:gd name="T10" fmla="*/ 32 w 39"/>
                  <a:gd name="T11" fmla="*/ 16 h 36"/>
                  <a:gd name="T12" fmla="*/ 30 w 39"/>
                  <a:gd name="T13" fmla="*/ 18 h 36"/>
                  <a:gd name="T14" fmla="*/ 30 w 39"/>
                  <a:gd name="T15" fmla="*/ 18 h 36"/>
                  <a:gd name="T16" fmla="*/ 27 w 39"/>
                  <a:gd name="T17" fmla="*/ 20 h 36"/>
                  <a:gd name="T18" fmla="*/ 25 w 39"/>
                  <a:gd name="T19" fmla="*/ 23 h 36"/>
                  <a:gd name="T20" fmla="*/ 23 w 39"/>
                  <a:gd name="T21" fmla="*/ 23 h 36"/>
                  <a:gd name="T22" fmla="*/ 23 w 39"/>
                  <a:gd name="T23" fmla="*/ 25 h 36"/>
                  <a:gd name="T24" fmla="*/ 21 w 39"/>
                  <a:gd name="T25" fmla="*/ 27 h 36"/>
                  <a:gd name="T26" fmla="*/ 18 w 39"/>
                  <a:gd name="T27" fmla="*/ 27 h 36"/>
                  <a:gd name="T28" fmla="*/ 16 w 39"/>
                  <a:gd name="T29" fmla="*/ 29 h 36"/>
                  <a:gd name="T30" fmla="*/ 14 w 39"/>
                  <a:gd name="T31" fmla="*/ 32 h 36"/>
                  <a:gd name="T32" fmla="*/ 12 w 39"/>
                  <a:gd name="T33" fmla="*/ 34 h 36"/>
                  <a:gd name="T34" fmla="*/ 9 w 39"/>
                  <a:gd name="T35" fmla="*/ 36 h 36"/>
                  <a:gd name="T36" fmla="*/ 7 w 39"/>
                  <a:gd name="T37" fmla="*/ 34 h 36"/>
                  <a:gd name="T38" fmla="*/ 5 w 39"/>
                  <a:gd name="T39" fmla="*/ 34 h 36"/>
                  <a:gd name="T40" fmla="*/ 5 w 39"/>
                  <a:gd name="T41" fmla="*/ 32 h 36"/>
                  <a:gd name="T42" fmla="*/ 5 w 39"/>
                  <a:gd name="T43" fmla="*/ 32 h 36"/>
                  <a:gd name="T44" fmla="*/ 3 w 39"/>
                  <a:gd name="T45" fmla="*/ 32 h 36"/>
                  <a:gd name="T46" fmla="*/ 0 w 39"/>
                  <a:gd name="T47" fmla="*/ 27 h 36"/>
                  <a:gd name="T48" fmla="*/ 0 w 39"/>
                  <a:gd name="T49" fmla="*/ 25 h 36"/>
                  <a:gd name="T50" fmla="*/ 0 w 39"/>
                  <a:gd name="T51" fmla="*/ 23 h 36"/>
                  <a:gd name="T52" fmla="*/ 3 w 39"/>
                  <a:gd name="T53" fmla="*/ 23 h 36"/>
                  <a:gd name="T54" fmla="*/ 5 w 39"/>
                  <a:gd name="T55" fmla="*/ 20 h 36"/>
                  <a:gd name="T56" fmla="*/ 7 w 39"/>
                  <a:gd name="T57" fmla="*/ 20 h 36"/>
                  <a:gd name="T58" fmla="*/ 9 w 39"/>
                  <a:gd name="T59" fmla="*/ 18 h 36"/>
                  <a:gd name="T60" fmla="*/ 14 w 39"/>
                  <a:gd name="T61" fmla="*/ 14 h 36"/>
                  <a:gd name="T62" fmla="*/ 14 w 39"/>
                  <a:gd name="T63" fmla="*/ 14 h 36"/>
                  <a:gd name="T64" fmla="*/ 16 w 39"/>
                  <a:gd name="T65" fmla="*/ 11 h 36"/>
                  <a:gd name="T66" fmla="*/ 18 w 39"/>
                  <a:gd name="T67" fmla="*/ 9 h 36"/>
                  <a:gd name="T68" fmla="*/ 23 w 39"/>
                  <a:gd name="T69" fmla="*/ 5 h 36"/>
                  <a:gd name="T70" fmla="*/ 25 w 39"/>
                  <a:gd name="T71" fmla="*/ 2 h 36"/>
                  <a:gd name="T72" fmla="*/ 27 w 39"/>
                  <a:gd name="T73" fmla="*/ 2 h 36"/>
                  <a:gd name="T74" fmla="*/ 27 w 39"/>
                  <a:gd name="T75" fmla="*/ 0 h 36"/>
                  <a:gd name="T76" fmla="*/ 30 w 39"/>
                  <a:gd name="T77" fmla="*/ 0 h 36"/>
                  <a:gd name="T78" fmla="*/ 39 w 39"/>
                  <a:gd name="T7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36">
                    <a:moveTo>
                      <a:pt x="39" y="9"/>
                    </a:moveTo>
                    <a:lnTo>
                      <a:pt x="39" y="9"/>
                    </a:lnTo>
                    <a:lnTo>
                      <a:pt x="39" y="11"/>
                    </a:lnTo>
                    <a:lnTo>
                      <a:pt x="37" y="11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7" y="7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3" name="Freeform 835">
                <a:extLst>
                  <a:ext uri="{FF2B5EF4-FFF2-40B4-BE49-F238E27FC236}">
                    <a16:creationId xmlns:a16="http://schemas.microsoft.com/office/drawing/2014/main" id="{E9FBC79C-34BB-46F2-851D-544059BDF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876"/>
                <a:ext cx="39" cy="29"/>
              </a:xfrm>
              <a:custGeom>
                <a:avLst/>
                <a:gdLst>
                  <a:gd name="T0" fmla="*/ 39 w 39"/>
                  <a:gd name="T1" fmla="*/ 7 h 29"/>
                  <a:gd name="T2" fmla="*/ 34 w 39"/>
                  <a:gd name="T3" fmla="*/ 9 h 29"/>
                  <a:gd name="T4" fmla="*/ 34 w 39"/>
                  <a:gd name="T5" fmla="*/ 11 h 29"/>
                  <a:gd name="T6" fmla="*/ 32 w 39"/>
                  <a:gd name="T7" fmla="*/ 11 h 29"/>
                  <a:gd name="T8" fmla="*/ 32 w 39"/>
                  <a:gd name="T9" fmla="*/ 11 h 29"/>
                  <a:gd name="T10" fmla="*/ 30 w 39"/>
                  <a:gd name="T11" fmla="*/ 13 h 29"/>
                  <a:gd name="T12" fmla="*/ 30 w 39"/>
                  <a:gd name="T13" fmla="*/ 13 h 29"/>
                  <a:gd name="T14" fmla="*/ 27 w 39"/>
                  <a:gd name="T15" fmla="*/ 13 h 29"/>
                  <a:gd name="T16" fmla="*/ 25 w 39"/>
                  <a:gd name="T17" fmla="*/ 16 h 29"/>
                  <a:gd name="T18" fmla="*/ 25 w 39"/>
                  <a:gd name="T19" fmla="*/ 16 h 29"/>
                  <a:gd name="T20" fmla="*/ 25 w 39"/>
                  <a:gd name="T21" fmla="*/ 18 h 29"/>
                  <a:gd name="T22" fmla="*/ 23 w 39"/>
                  <a:gd name="T23" fmla="*/ 18 h 29"/>
                  <a:gd name="T24" fmla="*/ 23 w 39"/>
                  <a:gd name="T25" fmla="*/ 18 h 29"/>
                  <a:gd name="T26" fmla="*/ 21 w 39"/>
                  <a:gd name="T27" fmla="*/ 18 h 29"/>
                  <a:gd name="T28" fmla="*/ 21 w 39"/>
                  <a:gd name="T29" fmla="*/ 20 h 29"/>
                  <a:gd name="T30" fmla="*/ 21 w 39"/>
                  <a:gd name="T31" fmla="*/ 20 h 29"/>
                  <a:gd name="T32" fmla="*/ 18 w 39"/>
                  <a:gd name="T33" fmla="*/ 20 h 29"/>
                  <a:gd name="T34" fmla="*/ 18 w 39"/>
                  <a:gd name="T35" fmla="*/ 22 h 29"/>
                  <a:gd name="T36" fmla="*/ 16 w 39"/>
                  <a:gd name="T37" fmla="*/ 22 h 29"/>
                  <a:gd name="T38" fmla="*/ 16 w 39"/>
                  <a:gd name="T39" fmla="*/ 22 h 29"/>
                  <a:gd name="T40" fmla="*/ 16 w 39"/>
                  <a:gd name="T41" fmla="*/ 22 h 29"/>
                  <a:gd name="T42" fmla="*/ 16 w 39"/>
                  <a:gd name="T43" fmla="*/ 22 h 29"/>
                  <a:gd name="T44" fmla="*/ 14 w 39"/>
                  <a:gd name="T45" fmla="*/ 25 h 29"/>
                  <a:gd name="T46" fmla="*/ 12 w 39"/>
                  <a:gd name="T47" fmla="*/ 25 h 29"/>
                  <a:gd name="T48" fmla="*/ 12 w 39"/>
                  <a:gd name="T49" fmla="*/ 25 h 29"/>
                  <a:gd name="T50" fmla="*/ 12 w 39"/>
                  <a:gd name="T51" fmla="*/ 27 h 29"/>
                  <a:gd name="T52" fmla="*/ 9 w 39"/>
                  <a:gd name="T53" fmla="*/ 27 h 29"/>
                  <a:gd name="T54" fmla="*/ 9 w 39"/>
                  <a:gd name="T55" fmla="*/ 27 h 29"/>
                  <a:gd name="T56" fmla="*/ 7 w 39"/>
                  <a:gd name="T57" fmla="*/ 29 h 29"/>
                  <a:gd name="T58" fmla="*/ 5 w 39"/>
                  <a:gd name="T59" fmla="*/ 29 h 29"/>
                  <a:gd name="T60" fmla="*/ 5 w 39"/>
                  <a:gd name="T61" fmla="*/ 29 h 29"/>
                  <a:gd name="T62" fmla="*/ 3 w 39"/>
                  <a:gd name="T63" fmla="*/ 27 h 29"/>
                  <a:gd name="T64" fmla="*/ 3 w 39"/>
                  <a:gd name="T65" fmla="*/ 27 h 29"/>
                  <a:gd name="T66" fmla="*/ 3 w 39"/>
                  <a:gd name="T67" fmla="*/ 25 h 29"/>
                  <a:gd name="T68" fmla="*/ 0 w 39"/>
                  <a:gd name="T69" fmla="*/ 22 h 29"/>
                  <a:gd name="T70" fmla="*/ 3 w 39"/>
                  <a:gd name="T71" fmla="*/ 20 h 29"/>
                  <a:gd name="T72" fmla="*/ 3 w 39"/>
                  <a:gd name="T73" fmla="*/ 20 h 29"/>
                  <a:gd name="T74" fmla="*/ 5 w 39"/>
                  <a:gd name="T75" fmla="*/ 20 h 29"/>
                  <a:gd name="T76" fmla="*/ 5 w 39"/>
                  <a:gd name="T77" fmla="*/ 20 h 29"/>
                  <a:gd name="T78" fmla="*/ 7 w 39"/>
                  <a:gd name="T79" fmla="*/ 18 h 29"/>
                  <a:gd name="T80" fmla="*/ 9 w 39"/>
                  <a:gd name="T81" fmla="*/ 16 h 29"/>
                  <a:gd name="T82" fmla="*/ 14 w 39"/>
                  <a:gd name="T83" fmla="*/ 13 h 29"/>
                  <a:gd name="T84" fmla="*/ 14 w 39"/>
                  <a:gd name="T85" fmla="*/ 13 h 29"/>
                  <a:gd name="T86" fmla="*/ 16 w 39"/>
                  <a:gd name="T87" fmla="*/ 11 h 29"/>
                  <a:gd name="T88" fmla="*/ 18 w 39"/>
                  <a:gd name="T89" fmla="*/ 9 h 29"/>
                  <a:gd name="T90" fmla="*/ 18 w 39"/>
                  <a:gd name="T91" fmla="*/ 9 h 29"/>
                  <a:gd name="T92" fmla="*/ 21 w 39"/>
                  <a:gd name="T93" fmla="*/ 9 h 29"/>
                  <a:gd name="T94" fmla="*/ 21 w 39"/>
                  <a:gd name="T95" fmla="*/ 9 h 29"/>
                  <a:gd name="T96" fmla="*/ 25 w 39"/>
                  <a:gd name="T97" fmla="*/ 4 h 29"/>
                  <a:gd name="T98" fmla="*/ 25 w 39"/>
                  <a:gd name="T99" fmla="*/ 4 h 29"/>
                  <a:gd name="T100" fmla="*/ 27 w 39"/>
                  <a:gd name="T101" fmla="*/ 4 h 29"/>
                  <a:gd name="T102" fmla="*/ 30 w 39"/>
                  <a:gd name="T103" fmla="*/ 2 h 29"/>
                  <a:gd name="T104" fmla="*/ 30 w 39"/>
                  <a:gd name="T105" fmla="*/ 2 h 29"/>
                  <a:gd name="T106" fmla="*/ 32 w 39"/>
                  <a:gd name="T107" fmla="*/ 2 h 29"/>
                  <a:gd name="T108" fmla="*/ 34 w 39"/>
                  <a:gd name="T109" fmla="*/ 0 h 29"/>
                  <a:gd name="T110" fmla="*/ 34 w 39"/>
                  <a:gd name="T111" fmla="*/ 2 h 29"/>
                  <a:gd name="T112" fmla="*/ 34 w 39"/>
                  <a:gd name="T113" fmla="*/ 2 h 29"/>
                  <a:gd name="T114" fmla="*/ 34 w 39"/>
                  <a:gd name="T115" fmla="*/ 2 h 29"/>
                  <a:gd name="T116" fmla="*/ 34 w 39"/>
                  <a:gd name="T117" fmla="*/ 2 h 29"/>
                  <a:gd name="T118" fmla="*/ 39 w 39"/>
                  <a:gd name="T1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29">
                    <a:moveTo>
                      <a:pt x="39" y="7"/>
                    </a:moveTo>
                    <a:lnTo>
                      <a:pt x="34" y="9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4" name="Freeform 836">
                <a:extLst>
                  <a:ext uri="{FF2B5EF4-FFF2-40B4-BE49-F238E27FC236}">
                    <a16:creationId xmlns:a16="http://schemas.microsoft.com/office/drawing/2014/main" id="{94323F88-7B6A-4A86-98E5-6F5233C57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923"/>
                <a:ext cx="27" cy="25"/>
              </a:xfrm>
              <a:custGeom>
                <a:avLst/>
                <a:gdLst>
                  <a:gd name="T0" fmla="*/ 2 w 27"/>
                  <a:gd name="T1" fmla="*/ 14 h 25"/>
                  <a:gd name="T2" fmla="*/ 4 w 27"/>
                  <a:gd name="T3" fmla="*/ 11 h 25"/>
                  <a:gd name="T4" fmla="*/ 4 w 27"/>
                  <a:gd name="T5" fmla="*/ 11 h 25"/>
                  <a:gd name="T6" fmla="*/ 4 w 27"/>
                  <a:gd name="T7" fmla="*/ 11 h 25"/>
                  <a:gd name="T8" fmla="*/ 4 w 27"/>
                  <a:gd name="T9" fmla="*/ 11 h 25"/>
                  <a:gd name="T10" fmla="*/ 4 w 27"/>
                  <a:gd name="T11" fmla="*/ 11 h 25"/>
                  <a:gd name="T12" fmla="*/ 7 w 27"/>
                  <a:gd name="T13" fmla="*/ 11 h 25"/>
                  <a:gd name="T14" fmla="*/ 7 w 27"/>
                  <a:gd name="T15" fmla="*/ 9 h 25"/>
                  <a:gd name="T16" fmla="*/ 7 w 27"/>
                  <a:gd name="T17" fmla="*/ 9 h 25"/>
                  <a:gd name="T18" fmla="*/ 7 w 27"/>
                  <a:gd name="T19" fmla="*/ 9 h 25"/>
                  <a:gd name="T20" fmla="*/ 7 w 27"/>
                  <a:gd name="T21" fmla="*/ 9 h 25"/>
                  <a:gd name="T22" fmla="*/ 9 w 27"/>
                  <a:gd name="T23" fmla="*/ 9 h 25"/>
                  <a:gd name="T24" fmla="*/ 9 w 27"/>
                  <a:gd name="T25" fmla="*/ 7 h 25"/>
                  <a:gd name="T26" fmla="*/ 11 w 27"/>
                  <a:gd name="T27" fmla="*/ 7 h 25"/>
                  <a:gd name="T28" fmla="*/ 13 w 27"/>
                  <a:gd name="T29" fmla="*/ 5 h 25"/>
                  <a:gd name="T30" fmla="*/ 16 w 27"/>
                  <a:gd name="T31" fmla="*/ 2 h 25"/>
                  <a:gd name="T32" fmla="*/ 16 w 27"/>
                  <a:gd name="T33" fmla="*/ 2 h 25"/>
                  <a:gd name="T34" fmla="*/ 18 w 27"/>
                  <a:gd name="T35" fmla="*/ 0 h 25"/>
                  <a:gd name="T36" fmla="*/ 20 w 27"/>
                  <a:gd name="T37" fmla="*/ 0 h 25"/>
                  <a:gd name="T38" fmla="*/ 25 w 27"/>
                  <a:gd name="T39" fmla="*/ 5 h 25"/>
                  <a:gd name="T40" fmla="*/ 27 w 27"/>
                  <a:gd name="T41" fmla="*/ 7 h 25"/>
                  <a:gd name="T42" fmla="*/ 27 w 27"/>
                  <a:gd name="T43" fmla="*/ 9 h 25"/>
                  <a:gd name="T44" fmla="*/ 27 w 27"/>
                  <a:gd name="T45" fmla="*/ 11 h 25"/>
                  <a:gd name="T46" fmla="*/ 27 w 27"/>
                  <a:gd name="T47" fmla="*/ 11 h 25"/>
                  <a:gd name="T48" fmla="*/ 25 w 27"/>
                  <a:gd name="T49" fmla="*/ 14 h 25"/>
                  <a:gd name="T50" fmla="*/ 25 w 27"/>
                  <a:gd name="T51" fmla="*/ 14 h 25"/>
                  <a:gd name="T52" fmla="*/ 25 w 27"/>
                  <a:gd name="T53" fmla="*/ 14 h 25"/>
                  <a:gd name="T54" fmla="*/ 20 w 27"/>
                  <a:gd name="T55" fmla="*/ 18 h 25"/>
                  <a:gd name="T56" fmla="*/ 18 w 27"/>
                  <a:gd name="T57" fmla="*/ 18 h 25"/>
                  <a:gd name="T58" fmla="*/ 18 w 27"/>
                  <a:gd name="T59" fmla="*/ 18 h 25"/>
                  <a:gd name="T60" fmla="*/ 13 w 27"/>
                  <a:gd name="T61" fmla="*/ 23 h 25"/>
                  <a:gd name="T62" fmla="*/ 11 w 27"/>
                  <a:gd name="T63" fmla="*/ 23 h 25"/>
                  <a:gd name="T64" fmla="*/ 9 w 27"/>
                  <a:gd name="T65" fmla="*/ 25 h 25"/>
                  <a:gd name="T66" fmla="*/ 4 w 27"/>
                  <a:gd name="T67" fmla="*/ 18 h 25"/>
                  <a:gd name="T68" fmla="*/ 0 w 27"/>
                  <a:gd name="T69" fmla="*/ 14 h 25"/>
                  <a:gd name="T70" fmla="*/ 2 w 27"/>
                  <a:gd name="T7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" h="25">
                    <a:moveTo>
                      <a:pt x="2" y="14"/>
                    </a:move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4" y="18"/>
                    </a:lnTo>
                    <a:lnTo>
                      <a:pt x="0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5" name="Freeform 837">
                <a:extLst>
                  <a:ext uri="{FF2B5EF4-FFF2-40B4-BE49-F238E27FC236}">
                    <a16:creationId xmlns:a16="http://schemas.microsoft.com/office/drawing/2014/main" id="{B82975E3-8BB5-420E-A4E6-0E1C19349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2867"/>
                <a:ext cx="41" cy="29"/>
              </a:xfrm>
              <a:custGeom>
                <a:avLst/>
                <a:gdLst>
                  <a:gd name="T0" fmla="*/ 34 w 41"/>
                  <a:gd name="T1" fmla="*/ 11 h 29"/>
                  <a:gd name="T2" fmla="*/ 34 w 41"/>
                  <a:gd name="T3" fmla="*/ 11 h 29"/>
                  <a:gd name="T4" fmla="*/ 32 w 41"/>
                  <a:gd name="T5" fmla="*/ 13 h 29"/>
                  <a:gd name="T6" fmla="*/ 30 w 41"/>
                  <a:gd name="T7" fmla="*/ 16 h 29"/>
                  <a:gd name="T8" fmla="*/ 27 w 41"/>
                  <a:gd name="T9" fmla="*/ 16 h 29"/>
                  <a:gd name="T10" fmla="*/ 25 w 41"/>
                  <a:gd name="T11" fmla="*/ 18 h 29"/>
                  <a:gd name="T12" fmla="*/ 23 w 41"/>
                  <a:gd name="T13" fmla="*/ 20 h 29"/>
                  <a:gd name="T14" fmla="*/ 23 w 41"/>
                  <a:gd name="T15" fmla="*/ 20 h 29"/>
                  <a:gd name="T16" fmla="*/ 18 w 41"/>
                  <a:gd name="T17" fmla="*/ 22 h 29"/>
                  <a:gd name="T18" fmla="*/ 16 w 41"/>
                  <a:gd name="T19" fmla="*/ 25 h 29"/>
                  <a:gd name="T20" fmla="*/ 16 w 41"/>
                  <a:gd name="T21" fmla="*/ 25 h 29"/>
                  <a:gd name="T22" fmla="*/ 9 w 41"/>
                  <a:gd name="T23" fmla="*/ 29 h 29"/>
                  <a:gd name="T24" fmla="*/ 7 w 41"/>
                  <a:gd name="T25" fmla="*/ 27 h 29"/>
                  <a:gd name="T26" fmla="*/ 3 w 41"/>
                  <a:gd name="T27" fmla="*/ 25 h 29"/>
                  <a:gd name="T28" fmla="*/ 3 w 41"/>
                  <a:gd name="T29" fmla="*/ 20 h 29"/>
                  <a:gd name="T30" fmla="*/ 5 w 41"/>
                  <a:gd name="T31" fmla="*/ 18 h 29"/>
                  <a:gd name="T32" fmla="*/ 7 w 41"/>
                  <a:gd name="T33" fmla="*/ 18 h 29"/>
                  <a:gd name="T34" fmla="*/ 9 w 41"/>
                  <a:gd name="T35" fmla="*/ 16 h 29"/>
                  <a:gd name="T36" fmla="*/ 12 w 41"/>
                  <a:gd name="T37" fmla="*/ 13 h 29"/>
                  <a:gd name="T38" fmla="*/ 16 w 41"/>
                  <a:gd name="T39" fmla="*/ 13 h 29"/>
                  <a:gd name="T40" fmla="*/ 18 w 41"/>
                  <a:gd name="T41" fmla="*/ 11 h 29"/>
                  <a:gd name="T42" fmla="*/ 18 w 41"/>
                  <a:gd name="T43" fmla="*/ 11 h 29"/>
                  <a:gd name="T44" fmla="*/ 21 w 41"/>
                  <a:gd name="T45" fmla="*/ 9 h 29"/>
                  <a:gd name="T46" fmla="*/ 23 w 41"/>
                  <a:gd name="T47" fmla="*/ 9 h 29"/>
                  <a:gd name="T48" fmla="*/ 25 w 41"/>
                  <a:gd name="T49" fmla="*/ 7 h 29"/>
                  <a:gd name="T50" fmla="*/ 27 w 41"/>
                  <a:gd name="T51" fmla="*/ 7 h 29"/>
                  <a:gd name="T52" fmla="*/ 30 w 41"/>
                  <a:gd name="T53" fmla="*/ 4 h 29"/>
                  <a:gd name="T54" fmla="*/ 32 w 41"/>
                  <a:gd name="T55" fmla="*/ 4 h 29"/>
                  <a:gd name="T56" fmla="*/ 34 w 41"/>
                  <a:gd name="T57" fmla="*/ 2 h 29"/>
                  <a:gd name="T58" fmla="*/ 36 w 41"/>
                  <a:gd name="T59" fmla="*/ 2 h 29"/>
                  <a:gd name="T60" fmla="*/ 39 w 41"/>
                  <a:gd name="T61" fmla="*/ 2 h 29"/>
                  <a:gd name="T62" fmla="*/ 41 w 41"/>
                  <a:gd name="T63" fmla="*/ 7 h 29"/>
                  <a:gd name="T64" fmla="*/ 41 w 41"/>
                  <a:gd name="T65" fmla="*/ 9 h 29"/>
                  <a:gd name="T66" fmla="*/ 36 w 41"/>
                  <a:gd name="T6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29">
                    <a:moveTo>
                      <a:pt x="36" y="11"/>
                    </a:move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27" y="16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1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7" y="27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1" y="4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9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6" name="Freeform 838">
                <a:extLst>
                  <a:ext uri="{FF2B5EF4-FFF2-40B4-BE49-F238E27FC236}">
                    <a16:creationId xmlns:a16="http://schemas.microsoft.com/office/drawing/2014/main" id="{8AE7B748-59E7-485E-8C26-88AEA5D55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2959"/>
                <a:ext cx="20" cy="25"/>
              </a:xfrm>
              <a:custGeom>
                <a:avLst/>
                <a:gdLst>
                  <a:gd name="T0" fmla="*/ 9 w 20"/>
                  <a:gd name="T1" fmla="*/ 23 h 25"/>
                  <a:gd name="T2" fmla="*/ 7 w 20"/>
                  <a:gd name="T3" fmla="*/ 25 h 25"/>
                  <a:gd name="T4" fmla="*/ 5 w 20"/>
                  <a:gd name="T5" fmla="*/ 23 h 25"/>
                  <a:gd name="T6" fmla="*/ 5 w 20"/>
                  <a:gd name="T7" fmla="*/ 23 h 25"/>
                  <a:gd name="T8" fmla="*/ 5 w 20"/>
                  <a:gd name="T9" fmla="*/ 23 h 25"/>
                  <a:gd name="T10" fmla="*/ 2 w 20"/>
                  <a:gd name="T11" fmla="*/ 21 h 25"/>
                  <a:gd name="T12" fmla="*/ 0 w 20"/>
                  <a:gd name="T13" fmla="*/ 18 h 25"/>
                  <a:gd name="T14" fmla="*/ 0 w 20"/>
                  <a:gd name="T15" fmla="*/ 18 h 25"/>
                  <a:gd name="T16" fmla="*/ 0 w 20"/>
                  <a:gd name="T17" fmla="*/ 16 h 25"/>
                  <a:gd name="T18" fmla="*/ 0 w 20"/>
                  <a:gd name="T19" fmla="*/ 14 h 25"/>
                  <a:gd name="T20" fmla="*/ 2 w 20"/>
                  <a:gd name="T21" fmla="*/ 14 h 25"/>
                  <a:gd name="T22" fmla="*/ 5 w 20"/>
                  <a:gd name="T23" fmla="*/ 11 h 25"/>
                  <a:gd name="T24" fmla="*/ 5 w 20"/>
                  <a:gd name="T25" fmla="*/ 11 h 25"/>
                  <a:gd name="T26" fmla="*/ 7 w 20"/>
                  <a:gd name="T27" fmla="*/ 11 h 25"/>
                  <a:gd name="T28" fmla="*/ 7 w 20"/>
                  <a:gd name="T29" fmla="*/ 9 h 25"/>
                  <a:gd name="T30" fmla="*/ 9 w 20"/>
                  <a:gd name="T31" fmla="*/ 9 h 25"/>
                  <a:gd name="T32" fmla="*/ 9 w 20"/>
                  <a:gd name="T33" fmla="*/ 7 h 25"/>
                  <a:gd name="T34" fmla="*/ 11 w 20"/>
                  <a:gd name="T35" fmla="*/ 7 h 25"/>
                  <a:gd name="T36" fmla="*/ 11 w 20"/>
                  <a:gd name="T37" fmla="*/ 7 h 25"/>
                  <a:gd name="T38" fmla="*/ 14 w 20"/>
                  <a:gd name="T39" fmla="*/ 5 h 25"/>
                  <a:gd name="T40" fmla="*/ 18 w 20"/>
                  <a:gd name="T41" fmla="*/ 2 h 25"/>
                  <a:gd name="T42" fmla="*/ 20 w 20"/>
                  <a:gd name="T43" fmla="*/ 0 h 25"/>
                  <a:gd name="T44" fmla="*/ 20 w 20"/>
                  <a:gd name="T45" fmla="*/ 0 h 25"/>
                  <a:gd name="T46" fmla="*/ 20 w 20"/>
                  <a:gd name="T47" fmla="*/ 2 h 25"/>
                  <a:gd name="T48" fmla="*/ 18 w 20"/>
                  <a:gd name="T49" fmla="*/ 2 h 25"/>
                  <a:gd name="T50" fmla="*/ 16 w 20"/>
                  <a:gd name="T51" fmla="*/ 9 h 25"/>
                  <a:gd name="T52" fmla="*/ 16 w 20"/>
                  <a:gd name="T53" fmla="*/ 11 h 25"/>
                  <a:gd name="T54" fmla="*/ 16 w 20"/>
                  <a:gd name="T55" fmla="*/ 11 h 25"/>
                  <a:gd name="T56" fmla="*/ 16 w 20"/>
                  <a:gd name="T57" fmla="*/ 14 h 25"/>
                  <a:gd name="T58" fmla="*/ 14 w 20"/>
                  <a:gd name="T59" fmla="*/ 16 h 25"/>
                  <a:gd name="T60" fmla="*/ 14 w 20"/>
                  <a:gd name="T61" fmla="*/ 16 h 25"/>
                  <a:gd name="T62" fmla="*/ 14 w 20"/>
                  <a:gd name="T63" fmla="*/ 21 h 25"/>
                  <a:gd name="T64" fmla="*/ 11 w 20"/>
                  <a:gd name="T65" fmla="*/ 21 h 25"/>
                  <a:gd name="T66" fmla="*/ 11 w 20"/>
                  <a:gd name="T67" fmla="*/ 23 h 25"/>
                  <a:gd name="T68" fmla="*/ 9 w 20"/>
                  <a:gd name="T69" fmla="*/ 23 h 25"/>
                  <a:gd name="T70" fmla="*/ 9 w 20"/>
                  <a:gd name="T71" fmla="*/ 23 h 25"/>
                  <a:gd name="T72" fmla="*/ 9 w 20"/>
                  <a:gd name="T73" fmla="*/ 23 h 25"/>
                  <a:gd name="T74" fmla="*/ 9 w 20"/>
                  <a:gd name="T75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25">
                    <a:moveTo>
                      <a:pt x="9" y="23"/>
                    </a:moveTo>
                    <a:lnTo>
                      <a:pt x="7" y="25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2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7" name="Freeform 839">
                <a:extLst>
                  <a:ext uri="{FF2B5EF4-FFF2-40B4-BE49-F238E27FC236}">
                    <a16:creationId xmlns:a16="http://schemas.microsoft.com/office/drawing/2014/main" id="{0B0AEF8F-83C6-44D0-B6A8-CFC8CC0DC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946"/>
                <a:ext cx="27" cy="24"/>
              </a:xfrm>
              <a:custGeom>
                <a:avLst/>
                <a:gdLst>
                  <a:gd name="T0" fmla="*/ 22 w 27"/>
                  <a:gd name="T1" fmla="*/ 6 h 24"/>
                  <a:gd name="T2" fmla="*/ 22 w 27"/>
                  <a:gd name="T3" fmla="*/ 6 h 24"/>
                  <a:gd name="T4" fmla="*/ 25 w 27"/>
                  <a:gd name="T5" fmla="*/ 6 h 24"/>
                  <a:gd name="T6" fmla="*/ 25 w 27"/>
                  <a:gd name="T7" fmla="*/ 6 h 24"/>
                  <a:gd name="T8" fmla="*/ 27 w 27"/>
                  <a:gd name="T9" fmla="*/ 9 h 24"/>
                  <a:gd name="T10" fmla="*/ 25 w 27"/>
                  <a:gd name="T11" fmla="*/ 11 h 24"/>
                  <a:gd name="T12" fmla="*/ 22 w 27"/>
                  <a:gd name="T13" fmla="*/ 11 h 24"/>
                  <a:gd name="T14" fmla="*/ 16 w 27"/>
                  <a:gd name="T15" fmla="*/ 18 h 24"/>
                  <a:gd name="T16" fmla="*/ 13 w 27"/>
                  <a:gd name="T17" fmla="*/ 20 h 24"/>
                  <a:gd name="T18" fmla="*/ 11 w 27"/>
                  <a:gd name="T19" fmla="*/ 20 h 24"/>
                  <a:gd name="T20" fmla="*/ 9 w 27"/>
                  <a:gd name="T21" fmla="*/ 22 h 24"/>
                  <a:gd name="T22" fmla="*/ 9 w 27"/>
                  <a:gd name="T23" fmla="*/ 22 h 24"/>
                  <a:gd name="T24" fmla="*/ 9 w 27"/>
                  <a:gd name="T25" fmla="*/ 22 h 24"/>
                  <a:gd name="T26" fmla="*/ 9 w 27"/>
                  <a:gd name="T27" fmla="*/ 22 h 24"/>
                  <a:gd name="T28" fmla="*/ 7 w 27"/>
                  <a:gd name="T29" fmla="*/ 22 h 24"/>
                  <a:gd name="T30" fmla="*/ 7 w 27"/>
                  <a:gd name="T31" fmla="*/ 24 h 24"/>
                  <a:gd name="T32" fmla="*/ 7 w 27"/>
                  <a:gd name="T33" fmla="*/ 22 h 24"/>
                  <a:gd name="T34" fmla="*/ 7 w 27"/>
                  <a:gd name="T35" fmla="*/ 22 h 24"/>
                  <a:gd name="T36" fmla="*/ 7 w 27"/>
                  <a:gd name="T37" fmla="*/ 22 h 24"/>
                  <a:gd name="T38" fmla="*/ 4 w 27"/>
                  <a:gd name="T39" fmla="*/ 22 h 24"/>
                  <a:gd name="T40" fmla="*/ 4 w 27"/>
                  <a:gd name="T41" fmla="*/ 20 h 24"/>
                  <a:gd name="T42" fmla="*/ 2 w 27"/>
                  <a:gd name="T43" fmla="*/ 18 h 24"/>
                  <a:gd name="T44" fmla="*/ 2 w 27"/>
                  <a:gd name="T45" fmla="*/ 15 h 24"/>
                  <a:gd name="T46" fmla="*/ 0 w 27"/>
                  <a:gd name="T47" fmla="*/ 15 h 24"/>
                  <a:gd name="T48" fmla="*/ 2 w 27"/>
                  <a:gd name="T49" fmla="*/ 13 h 24"/>
                  <a:gd name="T50" fmla="*/ 2 w 27"/>
                  <a:gd name="T51" fmla="*/ 13 h 24"/>
                  <a:gd name="T52" fmla="*/ 4 w 27"/>
                  <a:gd name="T53" fmla="*/ 11 h 24"/>
                  <a:gd name="T54" fmla="*/ 4 w 27"/>
                  <a:gd name="T55" fmla="*/ 11 h 24"/>
                  <a:gd name="T56" fmla="*/ 7 w 27"/>
                  <a:gd name="T57" fmla="*/ 11 h 24"/>
                  <a:gd name="T58" fmla="*/ 7 w 27"/>
                  <a:gd name="T59" fmla="*/ 11 h 24"/>
                  <a:gd name="T60" fmla="*/ 7 w 27"/>
                  <a:gd name="T61" fmla="*/ 11 h 24"/>
                  <a:gd name="T62" fmla="*/ 11 w 27"/>
                  <a:gd name="T63" fmla="*/ 6 h 24"/>
                  <a:gd name="T64" fmla="*/ 11 w 27"/>
                  <a:gd name="T65" fmla="*/ 6 h 24"/>
                  <a:gd name="T66" fmla="*/ 13 w 27"/>
                  <a:gd name="T67" fmla="*/ 4 h 24"/>
                  <a:gd name="T68" fmla="*/ 13 w 27"/>
                  <a:gd name="T69" fmla="*/ 4 h 24"/>
                  <a:gd name="T70" fmla="*/ 16 w 27"/>
                  <a:gd name="T71" fmla="*/ 4 h 24"/>
                  <a:gd name="T72" fmla="*/ 16 w 27"/>
                  <a:gd name="T73" fmla="*/ 2 h 24"/>
                  <a:gd name="T74" fmla="*/ 18 w 27"/>
                  <a:gd name="T75" fmla="*/ 2 h 24"/>
                  <a:gd name="T76" fmla="*/ 20 w 27"/>
                  <a:gd name="T77" fmla="*/ 0 h 24"/>
                  <a:gd name="T78" fmla="*/ 20 w 27"/>
                  <a:gd name="T79" fmla="*/ 2 h 24"/>
                  <a:gd name="T80" fmla="*/ 22 w 27"/>
                  <a:gd name="T81" fmla="*/ 2 h 24"/>
                  <a:gd name="T82" fmla="*/ 22 w 27"/>
                  <a:gd name="T83" fmla="*/ 2 h 24"/>
                  <a:gd name="T84" fmla="*/ 22 w 27"/>
                  <a:gd name="T85" fmla="*/ 4 h 24"/>
                  <a:gd name="T86" fmla="*/ 22 w 27"/>
                  <a:gd name="T87" fmla="*/ 4 h 24"/>
                  <a:gd name="T88" fmla="*/ 22 w 27"/>
                  <a:gd name="T89" fmla="*/ 4 h 24"/>
                  <a:gd name="T90" fmla="*/ 22 w 27"/>
                  <a:gd name="T91" fmla="*/ 4 h 24"/>
                  <a:gd name="T92" fmla="*/ 22 w 27"/>
                  <a:gd name="T93" fmla="*/ 4 h 24"/>
                  <a:gd name="T94" fmla="*/ 22 w 27"/>
                  <a:gd name="T95" fmla="*/ 4 h 24"/>
                  <a:gd name="T96" fmla="*/ 22 w 27"/>
                  <a:gd name="T9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" h="24">
                    <a:moveTo>
                      <a:pt x="22" y="6"/>
                    </a:moveTo>
                    <a:lnTo>
                      <a:pt x="22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16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8" name="Freeform 840">
                <a:extLst>
                  <a:ext uri="{FF2B5EF4-FFF2-40B4-BE49-F238E27FC236}">
                    <a16:creationId xmlns:a16="http://schemas.microsoft.com/office/drawing/2014/main" id="{74E58E00-9668-4871-BF60-95B7C48A3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898"/>
                <a:ext cx="25" cy="23"/>
              </a:xfrm>
              <a:custGeom>
                <a:avLst/>
                <a:gdLst>
                  <a:gd name="T0" fmla="*/ 7 w 25"/>
                  <a:gd name="T1" fmla="*/ 23 h 23"/>
                  <a:gd name="T2" fmla="*/ 5 w 25"/>
                  <a:gd name="T3" fmla="*/ 23 h 23"/>
                  <a:gd name="T4" fmla="*/ 2 w 25"/>
                  <a:gd name="T5" fmla="*/ 21 h 23"/>
                  <a:gd name="T6" fmla="*/ 0 w 25"/>
                  <a:gd name="T7" fmla="*/ 18 h 23"/>
                  <a:gd name="T8" fmla="*/ 0 w 25"/>
                  <a:gd name="T9" fmla="*/ 18 h 23"/>
                  <a:gd name="T10" fmla="*/ 5 w 25"/>
                  <a:gd name="T11" fmla="*/ 14 h 23"/>
                  <a:gd name="T12" fmla="*/ 5 w 25"/>
                  <a:gd name="T13" fmla="*/ 14 h 23"/>
                  <a:gd name="T14" fmla="*/ 7 w 25"/>
                  <a:gd name="T15" fmla="*/ 12 h 23"/>
                  <a:gd name="T16" fmla="*/ 7 w 25"/>
                  <a:gd name="T17" fmla="*/ 12 h 23"/>
                  <a:gd name="T18" fmla="*/ 7 w 25"/>
                  <a:gd name="T19" fmla="*/ 12 h 23"/>
                  <a:gd name="T20" fmla="*/ 9 w 25"/>
                  <a:gd name="T21" fmla="*/ 9 h 23"/>
                  <a:gd name="T22" fmla="*/ 9 w 25"/>
                  <a:gd name="T23" fmla="*/ 9 h 23"/>
                  <a:gd name="T24" fmla="*/ 11 w 25"/>
                  <a:gd name="T25" fmla="*/ 9 h 23"/>
                  <a:gd name="T26" fmla="*/ 11 w 25"/>
                  <a:gd name="T27" fmla="*/ 7 h 23"/>
                  <a:gd name="T28" fmla="*/ 14 w 25"/>
                  <a:gd name="T29" fmla="*/ 7 h 23"/>
                  <a:gd name="T30" fmla="*/ 16 w 25"/>
                  <a:gd name="T31" fmla="*/ 5 h 23"/>
                  <a:gd name="T32" fmla="*/ 16 w 25"/>
                  <a:gd name="T33" fmla="*/ 3 h 23"/>
                  <a:gd name="T34" fmla="*/ 18 w 25"/>
                  <a:gd name="T35" fmla="*/ 0 h 23"/>
                  <a:gd name="T36" fmla="*/ 20 w 25"/>
                  <a:gd name="T37" fmla="*/ 5 h 23"/>
                  <a:gd name="T38" fmla="*/ 25 w 25"/>
                  <a:gd name="T39" fmla="*/ 9 h 23"/>
                  <a:gd name="T40" fmla="*/ 23 w 25"/>
                  <a:gd name="T41" fmla="*/ 9 h 23"/>
                  <a:gd name="T42" fmla="*/ 14 w 25"/>
                  <a:gd name="T43" fmla="*/ 16 h 23"/>
                  <a:gd name="T44" fmla="*/ 14 w 25"/>
                  <a:gd name="T45" fmla="*/ 16 h 23"/>
                  <a:gd name="T46" fmla="*/ 14 w 25"/>
                  <a:gd name="T47" fmla="*/ 18 h 23"/>
                  <a:gd name="T48" fmla="*/ 7 w 25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23">
                    <a:moveTo>
                      <a:pt x="7" y="23"/>
                    </a:moveTo>
                    <a:lnTo>
                      <a:pt x="5" y="23"/>
                    </a:lnTo>
                    <a:lnTo>
                      <a:pt x="2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20" y="5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9" name="Freeform 841">
                <a:extLst>
                  <a:ext uri="{FF2B5EF4-FFF2-40B4-BE49-F238E27FC236}">
                    <a16:creationId xmlns:a16="http://schemas.microsoft.com/office/drawing/2014/main" id="{3BF34ECE-15F4-4FEC-AACD-586D5D1F8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131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4 h 4"/>
                  <a:gd name="T4" fmla="*/ 0 w 5"/>
                  <a:gd name="T5" fmla="*/ 2 h 4"/>
                  <a:gd name="T6" fmla="*/ 0 w 5"/>
                  <a:gd name="T7" fmla="*/ 0 h 4"/>
                  <a:gd name="T8" fmla="*/ 0 w 5"/>
                  <a:gd name="T9" fmla="*/ 0 h 4"/>
                  <a:gd name="T10" fmla="*/ 0 w 5"/>
                  <a:gd name="T11" fmla="*/ 0 h 4"/>
                  <a:gd name="T12" fmla="*/ 0 w 5"/>
                  <a:gd name="T13" fmla="*/ 0 h 4"/>
                  <a:gd name="T14" fmla="*/ 2 w 5"/>
                  <a:gd name="T15" fmla="*/ 2 h 4"/>
                  <a:gd name="T16" fmla="*/ 2 w 5"/>
                  <a:gd name="T17" fmla="*/ 2 h 4"/>
                  <a:gd name="T18" fmla="*/ 5 w 5"/>
                  <a:gd name="T19" fmla="*/ 4 h 4"/>
                  <a:gd name="T20" fmla="*/ 2 w 5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0" name="Freeform 842">
                <a:extLst>
                  <a:ext uri="{FF2B5EF4-FFF2-40B4-BE49-F238E27FC236}">
                    <a16:creationId xmlns:a16="http://schemas.microsoft.com/office/drawing/2014/main" id="{2B5FF011-17EC-4325-9216-74AC6584C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081"/>
                <a:ext cx="12" cy="29"/>
              </a:xfrm>
              <a:custGeom>
                <a:avLst/>
                <a:gdLst>
                  <a:gd name="T0" fmla="*/ 5 w 12"/>
                  <a:gd name="T1" fmla="*/ 29 h 29"/>
                  <a:gd name="T2" fmla="*/ 5 w 12"/>
                  <a:gd name="T3" fmla="*/ 29 h 29"/>
                  <a:gd name="T4" fmla="*/ 0 w 12"/>
                  <a:gd name="T5" fmla="*/ 27 h 29"/>
                  <a:gd name="T6" fmla="*/ 0 w 12"/>
                  <a:gd name="T7" fmla="*/ 27 h 29"/>
                  <a:gd name="T8" fmla="*/ 0 w 12"/>
                  <a:gd name="T9" fmla="*/ 27 h 29"/>
                  <a:gd name="T10" fmla="*/ 0 w 12"/>
                  <a:gd name="T11" fmla="*/ 25 h 29"/>
                  <a:gd name="T12" fmla="*/ 0 w 12"/>
                  <a:gd name="T13" fmla="*/ 25 h 29"/>
                  <a:gd name="T14" fmla="*/ 3 w 12"/>
                  <a:gd name="T15" fmla="*/ 23 h 29"/>
                  <a:gd name="T16" fmla="*/ 3 w 12"/>
                  <a:gd name="T17" fmla="*/ 23 h 29"/>
                  <a:gd name="T18" fmla="*/ 0 w 12"/>
                  <a:gd name="T19" fmla="*/ 23 h 29"/>
                  <a:gd name="T20" fmla="*/ 0 w 12"/>
                  <a:gd name="T21" fmla="*/ 23 h 29"/>
                  <a:gd name="T22" fmla="*/ 3 w 12"/>
                  <a:gd name="T23" fmla="*/ 20 h 29"/>
                  <a:gd name="T24" fmla="*/ 7 w 12"/>
                  <a:gd name="T25" fmla="*/ 0 h 29"/>
                  <a:gd name="T26" fmla="*/ 7 w 12"/>
                  <a:gd name="T27" fmla="*/ 0 h 29"/>
                  <a:gd name="T28" fmla="*/ 9 w 12"/>
                  <a:gd name="T29" fmla="*/ 0 h 29"/>
                  <a:gd name="T30" fmla="*/ 12 w 12"/>
                  <a:gd name="T31" fmla="*/ 0 h 29"/>
                  <a:gd name="T32" fmla="*/ 12 w 12"/>
                  <a:gd name="T33" fmla="*/ 0 h 29"/>
                  <a:gd name="T34" fmla="*/ 12 w 12"/>
                  <a:gd name="T35" fmla="*/ 0 h 29"/>
                  <a:gd name="T36" fmla="*/ 12 w 12"/>
                  <a:gd name="T37" fmla="*/ 0 h 29"/>
                  <a:gd name="T38" fmla="*/ 12 w 12"/>
                  <a:gd name="T39" fmla="*/ 0 h 29"/>
                  <a:gd name="T40" fmla="*/ 12 w 12"/>
                  <a:gd name="T41" fmla="*/ 2 h 29"/>
                  <a:gd name="T42" fmla="*/ 12 w 12"/>
                  <a:gd name="T43" fmla="*/ 2 h 29"/>
                  <a:gd name="T44" fmla="*/ 9 w 12"/>
                  <a:gd name="T45" fmla="*/ 11 h 29"/>
                  <a:gd name="T46" fmla="*/ 7 w 12"/>
                  <a:gd name="T47" fmla="*/ 14 h 29"/>
                  <a:gd name="T48" fmla="*/ 7 w 12"/>
                  <a:gd name="T49" fmla="*/ 16 h 29"/>
                  <a:gd name="T50" fmla="*/ 7 w 12"/>
                  <a:gd name="T51" fmla="*/ 20 h 29"/>
                  <a:gd name="T52" fmla="*/ 5 w 12"/>
                  <a:gd name="T53" fmla="*/ 23 h 29"/>
                  <a:gd name="T54" fmla="*/ 5 w 12"/>
                  <a:gd name="T55" fmla="*/ 23 h 29"/>
                  <a:gd name="T56" fmla="*/ 5 w 12"/>
                  <a:gd name="T57" fmla="*/ 25 h 29"/>
                  <a:gd name="T58" fmla="*/ 5 w 12"/>
                  <a:gd name="T59" fmla="*/ 27 h 29"/>
                  <a:gd name="T60" fmla="*/ 5 w 12"/>
                  <a:gd name="T61" fmla="*/ 27 h 29"/>
                  <a:gd name="T62" fmla="*/ 5 w 12"/>
                  <a:gd name="T6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29">
                    <a:moveTo>
                      <a:pt x="5" y="29"/>
                    </a:moveTo>
                    <a:lnTo>
                      <a:pt x="5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2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1" name="Freeform 843">
                <a:extLst>
                  <a:ext uri="{FF2B5EF4-FFF2-40B4-BE49-F238E27FC236}">
                    <a16:creationId xmlns:a16="http://schemas.microsoft.com/office/drawing/2014/main" id="{D515E5C9-E97C-4BB3-AC36-CB5BFBFCD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3122"/>
                <a:ext cx="16" cy="18"/>
              </a:xfrm>
              <a:custGeom>
                <a:avLst/>
                <a:gdLst>
                  <a:gd name="T0" fmla="*/ 9 w 16"/>
                  <a:gd name="T1" fmla="*/ 2 h 18"/>
                  <a:gd name="T2" fmla="*/ 11 w 16"/>
                  <a:gd name="T3" fmla="*/ 2 h 18"/>
                  <a:gd name="T4" fmla="*/ 11 w 16"/>
                  <a:gd name="T5" fmla="*/ 2 h 18"/>
                  <a:gd name="T6" fmla="*/ 13 w 16"/>
                  <a:gd name="T7" fmla="*/ 6 h 18"/>
                  <a:gd name="T8" fmla="*/ 16 w 16"/>
                  <a:gd name="T9" fmla="*/ 6 h 18"/>
                  <a:gd name="T10" fmla="*/ 16 w 16"/>
                  <a:gd name="T11" fmla="*/ 6 h 18"/>
                  <a:gd name="T12" fmla="*/ 16 w 16"/>
                  <a:gd name="T13" fmla="*/ 6 h 18"/>
                  <a:gd name="T14" fmla="*/ 13 w 16"/>
                  <a:gd name="T15" fmla="*/ 11 h 18"/>
                  <a:gd name="T16" fmla="*/ 13 w 16"/>
                  <a:gd name="T17" fmla="*/ 11 h 18"/>
                  <a:gd name="T18" fmla="*/ 16 w 16"/>
                  <a:gd name="T19" fmla="*/ 15 h 18"/>
                  <a:gd name="T20" fmla="*/ 16 w 16"/>
                  <a:gd name="T21" fmla="*/ 15 h 18"/>
                  <a:gd name="T22" fmla="*/ 16 w 16"/>
                  <a:gd name="T23" fmla="*/ 15 h 18"/>
                  <a:gd name="T24" fmla="*/ 13 w 16"/>
                  <a:gd name="T25" fmla="*/ 15 h 18"/>
                  <a:gd name="T26" fmla="*/ 13 w 16"/>
                  <a:gd name="T27" fmla="*/ 15 h 18"/>
                  <a:gd name="T28" fmla="*/ 13 w 16"/>
                  <a:gd name="T29" fmla="*/ 18 h 18"/>
                  <a:gd name="T30" fmla="*/ 9 w 16"/>
                  <a:gd name="T31" fmla="*/ 18 h 18"/>
                  <a:gd name="T32" fmla="*/ 9 w 16"/>
                  <a:gd name="T33" fmla="*/ 15 h 18"/>
                  <a:gd name="T34" fmla="*/ 9 w 16"/>
                  <a:gd name="T35" fmla="*/ 15 h 18"/>
                  <a:gd name="T36" fmla="*/ 7 w 16"/>
                  <a:gd name="T37" fmla="*/ 15 h 18"/>
                  <a:gd name="T38" fmla="*/ 9 w 16"/>
                  <a:gd name="T39" fmla="*/ 13 h 18"/>
                  <a:gd name="T40" fmla="*/ 7 w 16"/>
                  <a:gd name="T41" fmla="*/ 13 h 18"/>
                  <a:gd name="T42" fmla="*/ 7 w 16"/>
                  <a:gd name="T43" fmla="*/ 13 h 18"/>
                  <a:gd name="T44" fmla="*/ 4 w 16"/>
                  <a:gd name="T45" fmla="*/ 11 h 18"/>
                  <a:gd name="T46" fmla="*/ 4 w 16"/>
                  <a:gd name="T47" fmla="*/ 11 h 18"/>
                  <a:gd name="T48" fmla="*/ 2 w 16"/>
                  <a:gd name="T49" fmla="*/ 9 h 18"/>
                  <a:gd name="T50" fmla="*/ 2 w 16"/>
                  <a:gd name="T51" fmla="*/ 9 h 18"/>
                  <a:gd name="T52" fmla="*/ 2 w 16"/>
                  <a:gd name="T53" fmla="*/ 6 h 18"/>
                  <a:gd name="T54" fmla="*/ 0 w 16"/>
                  <a:gd name="T55" fmla="*/ 2 h 18"/>
                  <a:gd name="T56" fmla="*/ 2 w 16"/>
                  <a:gd name="T57" fmla="*/ 2 h 18"/>
                  <a:gd name="T58" fmla="*/ 7 w 16"/>
                  <a:gd name="T59" fmla="*/ 0 h 18"/>
                  <a:gd name="T60" fmla="*/ 7 w 16"/>
                  <a:gd name="T61" fmla="*/ 2 h 18"/>
                  <a:gd name="T62" fmla="*/ 9 w 16"/>
                  <a:gd name="T63" fmla="*/ 0 h 18"/>
                  <a:gd name="T64" fmla="*/ 9 w 16"/>
                  <a:gd name="T6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8">
                    <a:moveTo>
                      <a:pt x="9" y="2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3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2" name="Freeform 844">
                <a:extLst>
                  <a:ext uri="{FF2B5EF4-FFF2-40B4-BE49-F238E27FC236}">
                    <a16:creationId xmlns:a16="http://schemas.microsoft.com/office/drawing/2014/main" id="{E3E0ECCF-EB56-45ED-BFEA-81F22594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3135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0 h 5"/>
                  <a:gd name="T6" fmla="*/ 0 w 5"/>
                  <a:gd name="T7" fmla="*/ 0 h 5"/>
                  <a:gd name="T8" fmla="*/ 3 w 5"/>
                  <a:gd name="T9" fmla="*/ 0 h 5"/>
                  <a:gd name="T10" fmla="*/ 5 w 5"/>
                  <a:gd name="T11" fmla="*/ 0 h 5"/>
                  <a:gd name="T12" fmla="*/ 3 w 5"/>
                  <a:gd name="T13" fmla="*/ 2 h 5"/>
                  <a:gd name="T14" fmla="*/ 5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3" name="Freeform 845">
                <a:extLst>
                  <a:ext uri="{FF2B5EF4-FFF2-40B4-BE49-F238E27FC236}">
                    <a16:creationId xmlns:a16="http://schemas.microsoft.com/office/drawing/2014/main" id="{2D6199CF-C2B1-499E-90B8-F08E0B885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128"/>
                <a:ext cx="7" cy="9"/>
              </a:xfrm>
              <a:custGeom>
                <a:avLst/>
                <a:gdLst>
                  <a:gd name="T0" fmla="*/ 7 w 7"/>
                  <a:gd name="T1" fmla="*/ 7 h 9"/>
                  <a:gd name="T2" fmla="*/ 7 w 7"/>
                  <a:gd name="T3" fmla="*/ 9 h 9"/>
                  <a:gd name="T4" fmla="*/ 5 w 7"/>
                  <a:gd name="T5" fmla="*/ 9 h 9"/>
                  <a:gd name="T6" fmla="*/ 3 w 7"/>
                  <a:gd name="T7" fmla="*/ 9 h 9"/>
                  <a:gd name="T8" fmla="*/ 3 w 7"/>
                  <a:gd name="T9" fmla="*/ 9 h 9"/>
                  <a:gd name="T10" fmla="*/ 0 w 7"/>
                  <a:gd name="T11" fmla="*/ 5 h 9"/>
                  <a:gd name="T12" fmla="*/ 0 w 7"/>
                  <a:gd name="T13" fmla="*/ 5 h 9"/>
                  <a:gd name="T14" fmla="*/ 3 w 7"/>
                  <a:gd name="T15" fmla="*/ 0 h 9"/>
                  <a:gd name="T16" fmla="*/ 5 w 7"/>
                  <a:gd name="T17" fmla="*/ 3 h 9"/>
                  <a:gd name="T18" fmla="*/ 7 w 7"/>
                  <a:gd name="T19" fmla="*/ 3 h 9"/>
                  <a:gd name="T20" fmla="*/ 7 w 7"/>
                  <a:gd name="T21" fmla="*/ 3 h 9"/>
                  <a:gd name="T22" fmla="*/ 7 w 7"/>
                  <a:gd name="T23" fmla="*/ 3 h 9"/>
                  <a:gd name="T24" fmla="*/ 7 w 7"/>
                  <a:gd name="T25" fmla="*/ 3 h 9"/>
                  <a:gd name="T26" fmla="*/ 7 w 7"/>
                  <a:gd name="T27" fmla="*/ 7 h 9"/>
                  <a:gd name="T28" fmla="*/ 7 w 7"/>
                  <a:gd name="T29" fmla="*/ 7 h 9"/>
                  <a:gd name="T30" fmla="*/ 7 w 7"/>
                  <a:gd name="T3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4" name="Freeform 846">
                <a:extLst>
                  <a:ext uri="{FF2B5EF4-FFF2-40B4-BE49-F238E27FC236}">
                    <a16:creationId xmlns:a16="http://schemas.microsoft.com/office/drawing/2014/main" id="{668585B6-9CCC-4C5B-A118-614F922B1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088"/>
                <a:ext cx="5" cy="11"/>
              </a:xfrm>
              <a:custGeom>
                <a:avLst/>
                <a:gdLst>
                  <a:gd name="T0" fmla="*/ 5 w 5"/>
                  <a:gd name="T1" fmla="*/ 0 h 11"/>
                  <a:gd name="T2" fmla="*/ 3 w 5"/>
                  <a:gd name="T3" fmla="*/ 11 h 11"/>
                  <a:gd name="T4" fmla="*/ 0 w 5"/>
                  <a:gd name="T5" fmla="*/ 9 h 11"/>
                  <a:gd name="T6" fmla="*/ 0 w 5"/>
                  <a:gd name="T7" fmla="*/ 9 h 11"/>
                  <a:gd name="T8" fmla="*/ 0 w 5"/>
                  <a:gd name="T9" fmla="*/ 9 h 11"/>
                  <a:gd name="T10" fmla="*/ 0 w 5"/>
                  <a:gd name="T11" fmla="*/ 7 h 11"/>
                  <a:gd name="T12" fmla="*/ 0 w 5"/>
                  <a:gd name="T13" fmla="*/ 7 h 11"/>
                  <a:gd name="T14" fmla="*/ 0 w 5"/>
                  <a:gd name="T15" fmla="*/ 4 h 11"/>
                  <a:gd name="T16" fmla="*/ 0 w 5"/>
                  <a:gd name="T17" fmla="*/ 2 h 11"/>
                  <a:gd name="T18" fmla="*/ 0 w 5"/>
                  <a:gd name="T19" fmla="*/ 2 h 11"/>
                  <a:gd name="T20" fmla="*/ 0 w 5"/>
                  <a:gd name="T21" fmla="*/ 0 h 11"/>
                  <a:gd name="T22" fmla="*/ 0 w 5"/>
                  <a:gd name="T23" fmla="*/ 0 h 11"/>
                  <a:gd name="T24" fmla="*/ 3 w 5"/>
                  <a:gd name="T25" fmla="*/ 0 h 11"/>
                  <a:gd name="T26" fmla="*/ 3 w 5"/>
                  <a:gd name="T27" fmla="*/ 0 h 11"/>
                  <a:gd name="T28" fmla="*/ 5 w 5"/>
                  <a:gd name="T29" fmla="*/ 0 h 11"/>
                  <a:gd name="T30" fmla="*/ 5 w 5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3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5" name="Freeform 847">
                <a:extLst>
                  <a:ext uri="{FF2B5EF4-FFF2-40B4-BE49-F238E27FC236}">
                    <a16:creationId xmlns:a16="http://schemas.microsoft.com/office/drawing/2014/main" id="{2920376E-E665-4F19-B06B-EB7229226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3061"/>
                <a:ext cx="88" cy="40"/>
              </a:xfrm>
              <a:custGeom>
                <a:avLst/>
                <a:gdLst>
                  <a:gd name="T0" fmla="*/ 88 w 88"/>
                  <a:gd name="T1" fmla="*/ 0 h 40"/>
                  <a:gd name="T2" fmla="*/ 84 w 88"/>
                  <a:gd name="T3" fmla="*/ 18 h 40"/>
                  <a:gd name="T4" fmla="*/ 82 w 88"/>
                  <a:gd name="T5" fmla="*/ 18 h 40"/>
                  <a:gd name="T6" fmla="*/ 41 w 88"/>
                  <a:gd name="T7" fmla="*/ 22 h 40"/>
                  <a:gd name="T8" fmla="*/ 41 w 88"/>
                  <a:gd name="T9" fmla="*/ 38 h 40"/>
                  <a:gd name="T10" fmla="*/ 41 w 88"/>
                  <a:gd name="T11" fmla="*/ 38 h 40"/>
                  <a:gd name="T12" fmla="*/ 37 w 88"/>
                  <a:gd name="T13" fmla="*/ 40 h 40"/>
                  <a:gd name="T14" fmla="*/ 37 w 88"/>
                  <a:gd name="T15" fmla="*/ 38 h 40"/>
                  <a:gd name="T16" fmla="*/ 37 w 88"/>
                  <a:gd name="T17" fmla="*/ 34 h 40"/>
                  <a:gd name="T18" fmla="*/ 28 w 88"/>
                  <a:gd name="T19" fmla="*/ 34 h 40"/>
                  <a:gd name="T20" fmla="*/ 21 w 88"/>
                  <a:gd name="T21" fmla="*/ 36 h 40"/>
                  <a:gd name="T22" fmla="*/ 21 w 88"/>
                  <a:gd name="T23" fmla="*/ 34 h 40"/>
                  <a:gd name="T24" fmla="*/ 21 w 88"/>
                  <a:gd name="T25" fmla="*/ 34 h 40"/>
                  <a:gd name="T26" fmla="*/ 19 w 88"/>
                  <a:gd name="T27" fmla="*/ 34 h 40"/>
                  <a:gd name="T28" fmla="*/ 16 w 88"/>
                  <a:gd name="T29" fmla="*/ 27 h 40"/>
                  <a:gd name="T30" fmla="*/ 14 w 88"/>
                  <a:gd name="T31" fmla="*/ 24 h 40"/>
                  <a:gd name="T32" fmla="*/ 14 w 88"/>
                  <a:gd name="T33" fmla="*/ 24 h 40"/>
                  <a:gd name="T34" fmla="*/ 14 w 88"/>
                  <a:gd name="T35" fmla="*/ 22 h 40"/>
                  <a:gd name="T36" fmla="*/ 14 w 88"/>
                  <a:gd name="T37" fmla="*/ 20 h 40"/>
                  <a:gd name="T38" fmla="*/ 12 w 88"/>
                  <a:gd name="T39" fmla="*/ 20 h 40"/>
                  <a:gd name="T40" fmla="*/ 12 w 88"/>
                  <a:gd name="T41" fmla="*/ 20 h 40"/>
                  <a:gd name="T42" fmla="*/ 9 w 88"/>
                  <a:gd name="T43" fmla="*/ 20 h 40"/>
                  <a:gd name="T44" fmla="*/ 9 w 88"/>
                  <a:gd name="T45" fmla="*/ 18 h 40"/>
                  <a:gd name="T46" fmla="*/ 7 w 88"/>
                  <a:gd name="T47" fmla="*/ 15 h 40"/>
                  <a:gd name="T48" fmla="*/ 7 w 88"/>
                  <a:gd name="T49" fmla="*/ 13 h 40"/>
                  <a:gd name="T50" fmla="*/ 3 w 88"/>
                  <a:gd name="T51" fmla="*/ 9 h 40"/>
                  <a:gd name="T52" fmla="*/ 0 w 88"/>
                  <a:gd name="T53" fmla="*/ 6 h 40"/>
                  <a:gd name="T54" fmla="*/ 0 w 88"/>
                  <a:gd name="T55" fmla="*/ 6 h 40"/>
                  <a:gd name="T56" fmla="*/ 3 w 88"/>
                  <a:gd name="T57" fmla="*/ 6 h 40"/>
                  <a:gd name="T58" fmla="*/ 3 w 88"/>
                  <a:gd name="T59" fmla="*/ 6 h 40"/>
                  <a:gd name="T60" fmla="*/ 3 w 88"/>
                  <a:gd name="T61" fmla="*/ 6 h 40"/>
                  <a:gd name="T62" fmla="*/ 88 w 88"/>
                  <a:gd name="T6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40">
                    <a:moveTo>
                      <a:pt x="88" y="0"/>
                    </a:moveTo>
                    <a:lnTo>
                      <a:pt x="84" y="18"/>
                    </a:lnTo>
                    <a:lnTo>
                      <a:pt x="82" y="18"/>
                    </a:lnTo>
                    <a:lnTo>
                      <a:pt x="41" y="22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37" y="40"/>
                    </a:lnTo>
                    <a:lnTo>
                      <a:pt x="37" y="38"/>
                    </a:lnTo>
                    <a:lnTo>
                      <a:pt x="37" y="34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6" y="27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6" name="Freeform 848">
                <a:extLst>
                  <a:ext uri="{FF2B5EF4-FFF2-40B4-BE49-F238E27FC236}">
                    <a16:creationId xmlns:a16="http://schemas.microsoft.com/office/drawing/2014/main" id="{B9C131B7-4CCC-4A3E-ADCB-45969CBF4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309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0 w 6"/>
                  <a:gd name="T5" fmla="*/ 0 h 6"/>
                  <a:gd name="T6" fmla="*/ 4 w 6"/>
                  <a:gd name="T7" fmla="*/ 0 h 6"/>
                  <a:gd name="T8" fmla="*/ 6 w 6"/>
                  <a:gd name="T9" fmla="*/ 0 h 6"/>
                  <a:gd name="T10" fmla="*/ 6 w 6"/>
                  <a:gd name="T11" fmla="*/ 6 h 6"/>
                  <a:gd name="T12" fmla="*/ 6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7" name="Freeform 849">
                <a:extLst>
                  <a:ext uri="{FF2B5EF4-FFF2-40B4-BE49-F238E27FC236}">
                    <a16:creationId xmlns:a16="http://schemas.microsoft.com/office/drawing/2014/main" id="{417C3CFF-1462-48A0-B01A-2A0F7AAD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047"/>
                <a:ext cx="74" cy="18"/>
              </a:xfrm>
              <a:custGeom>
                <a:avLst/>
                <a:gdLst>
                  <a:gd name="T0" fmla="*/ 74 w 74"/>
                  <a:gd name="T1" fmla="*/ 14 h 18"/>
                  <a:gd name="T2" fmla="*/ 4 w 74"/>
                  <a:gd name="T3" fmla="*/ 18 h 18"/>
                  <a:gd name="T4" fmla="*/ 0 w 74"/>
                  <a:gd name="T5" fmla="*/ 14 h 18"/>
                  <a:gd name="T6" fmla="*/ 0 w 74"/>
                  <a:gd name="T7" fmla="*/ 11 h 18"/>
                  <a:gd name="T8" fmla="*/ 0 w 74"/>
                  <a:gd name="T9" fmla="*/ 7 h 18"/>
                  <a:gd name="T10" fmla="*/ 4 w 74"/>
                  <a:gd name="T11" fmla="*/ 7 h 18"/>
                  <a:gd name="T12" fmla="*/ 7 w 74"/>
                  <a:gd name="T13" fmla="*/ 7 h 18"/>
                  <a:gd name="T14" fmla="*/ 7 w 74"/>
                  <a:gd name="T15" fmla="*/ 7 h 18"/>
                  <a:gd name="T16" fmla="*/ 7 w 74"/>
                  <a:gd name="T17" fmla="*/ 7 h 18"/>
                  <a:gd name="T18" fmla="*/ 7 w 74"/>
                  <a:gd name="T19" fmla="*/ 7 h 18"/>
                  <a:gd name="T20" fmla="*/ 7 w 74"/>
                  <a:gd name="T21" fmla="*/ 7 h 18"/>
                  <a:gd name="T22" fmla="*/ 7 w 74"/>
                  <a:gd name="T23" fmla="*/ 5 h 18"/>
                  <a:gd name="T24" fmla="*/ 13 w 74"/>
                  <a:gd name="T25" fmla="*/ 5 h 18"/>
                  <a:gd name="T26" fmla="*/ 16 w 74"/>
                  <a:gd name="T27" fmla="*/ 5 h 18"/>
                  <a:gd name="T28" fmla="*/ 16 w 74"/>
                  <a:gd name="T29" fmla="*/ 7 h 18"/>
                  <a:gd name="T30" fmla="*/ 16 w 74"/>
                  <a:gd name="T31" fmla="*/ 5 h 18"/>
                  <a:gd name="T32" fmla="*/ 16 w 74"/>
                  <a:gd name="T33" fmla="*/ 5 h 18"/>
                  <a:gd name="T34" fmla="*/ 23 w 74"/>
                  <a:gd name="T35" fmla="*/ 5 h 18"/>
                  <a:gd name="T36" fmla="*/ 23 w 74"/>
                  <a:gd name="T37" fmla="*/ 5 h 18"/>
                  <a:gd name="T38" fmla="*/ 23 w 74"/>
                  <a:gd name="T39" fmla="*/ 5 h 18"/>
                  <a:gd name="T40" fmla="*/ 25 w 74"/>
                  <a:gd name="T41" fmla="*/ 5 h 18"/>
                  <a:gd name="T42" fmla="*/ 25 w 74"/>
                  <a:gd name="T43" fmla="*/ 5 h 18"/>
                  <a:gd name="T44" fmla="*/ 32 w 74"/>
                  <a:gd name="T45" fmla="*/ 2 h 18"/>
                  <a:gd name="T46" fmla="*/ 32 w 74"/>
                  <a:gd name="T47" fmla="*/ 2 h 18"/>
                  <a:gd name="T48" fmla="*/ 32 w 74"/>
                  <a:gd name="T49" fmla="*/ 5 h 18"/>
                  <a:gd name="T50" fmla="*/ 32 w 74"/>
                  <a:gd name="T51" fmla="*/ 5 h 18"/>
                  <a:gd name="T52" fmla="*/ 32 w 74"/>
                  <a:gd name="T53" fmla="*/ 5 h 18"/>
                  <a:gd name="T54" fmla="*/ 34 w 74"/>
                  <a:gd name="T55" fmla="*/ 2 h 18"/>
                  <a:gd name="T56" fmla="*/ 45 w 74"/>
                  <a:gd name="T57" fmla="*/ 2 h 18"/>
                  <a:gd name="T58" fmla="*/ 45 w 74"/>
                  <a:gd name="T59" fmla="*/ 2 h 18"/>
                  <a:gd name="T60" fmla="*/ 45 w 74"/>
                  <a:gd name="T61" fmla="*/ 2 h 18"/>
                  <a:gd name="T62" fmla="*/ 45 w 74"/>
                  <a:gd name="T63" fmla="*/ 2 h 18"/>
                  <a:gd name="T64" fmla="*/ 45 w 74"/>
                  <a:gd name="T65" fmla="*/ 2 h 18"/>
                  <a:gd name="T66" fmla="*/ 47 w 74"/>
                  <a:gd name="T67" fmla="*/ 2 h 18"/>
                  <a:gd name="T68" fmla="*/ 59 w 74"/>
                  <a:gd name="T69" fmla="*/ 0 h 18"/>
                  <a:gd name="T70" fmla="*/ 59 w 74"/>
                  <a:gd name="T71" fmla="*/ 0 h 18"/>
                  <a:gd name="T72" fmla="*/ 59 w 74"/>
                  <a:gd name="T73" fmla="*/ 0 h 18"/>
                  <a:gd name="T74" fmla="*/ 59 w 74"/>
                  <a:gd name="T75" fmla="*/ 2 h 18"/>
                  <a:gd name="T76" fmla="*/ 59 w 74"/>
                  <a:gd name="T77" fmla="*/ 0 h 18"/>
                  <a:gd name="T78" fmla="*/ 59 w 74"/>
                  <a:gd name="T79" fmla="*/ 0 h 18"/>
                  <a:gd name="T80" fmla="*/ 61 w 74"/>
                  <a:gd name="T81" fmla="*/ 0 h 18"/>
                  <a:gd name="T82" fmla="*/ 68 w 74"/>
                  <a:gd name="T83" fmla="*/ 0 h 18"/>
                  <a:gd name="T84" fmla="*/ 72 w 74"/>
                  <a:gd name="T85" fmla="*/ 0 h 18"/>
                  <a:gd name="T86" fmla="*/ 72 w 74"/>
                  <a:gd name="T87" fmla="*/ 0 h 18"/>
                  <a:gd name="T88" fmla="*/ 72 w 74"/>
                  <a:gd name="T8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18">
                    <a:moveTo>
                      <a:pt x="72" y="0"/>
                    </a:moveTo>
                    <a:lnTo>
                      <a:pt x="74" y="11"/>
                    </a:lnTo>
                    <a:lnTo>
                      <a:pt x="74" y="14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8" name="Freeform 850">
                <a:extLst>
                  <a:ext uri="{FF2B5EF4-FFF2-40B4-BE49-F238E27FC236}">
                    <a16:creationId xmlns:a16="http://schemas.microsoft.com/office/drawing/2014/main" id="{9C312708-050F-49F4-9266-E260BEE1E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045"/>
                <a:ext cx="11" cy="13"/>
              </a:xfrm>
              <a:custGeom>
                <a:avLst/>
                <a:gdLst>
                  <a:gd name="T0" fmla="*/ 6 w 11"/>
                  <a:gd name="T1" fmla="*/ 13 h 13"/>
                  <a:gd name="T2" fmla="*/ 2 w 11"/>
                  <a:gd name="T3" fmla="*/ 13 h 13"/>
                  <a:gd name="T4" fmla="*/ 2 w 11"/>
                  <a:gd name="T5" fmla="*/ 13 h 13"/>
                  <a:gd name="T6" fmla="*/ 0 w 11"/>
                  <a:gd name="T7" fmla="*/ 2 h 13"/>
                  <a:gd name="T8" fmla="*/ 0 w 11"/>
                  <a:gd name="T9" fmla="*/ 0 h 13"/>
                  <a:gd name="T10" fmla="*/ 0 w 11"/>
                  <a:gd name="T11" fmla="*/ 0 h 13"/>
                  <a:gd name="T12" fmla="*/ 0 w 11"/>
                  <a:gd name="T13" fmla="*/ 0 h 13"/>
                  <a:gd name="T14" fmla="*/ 0 w 11"/>
                  <a:gd name="T15" fmla="*/ 0 h 13"/>
                  <a:gd name="T16" fmla="*/ 0 w 11"/>
                  <a:gd name="T17" fmla="*/ 0 h 13"/>
                  <a:gd name="T18" fmla="*/ 2 w 11"/>
                  <a:gd name="T19" fmla="*/ 0 h 13"/>
                  <a:gd name="T20" fmla="*/ 2 w 11"/>
                  <a:gd name="T21" fmla="*/ 0 h 13"/>
                  <a:gd name="T22" fmla="*/ 2 w 11"/>
                  <a:gd name="T23" fmla="*/ 0 h 13"/>
                  <a:gd name="T24" fmla="*/ 6 w 11"/>
                  <a:gd name="T25" fmla="*/ 0 h 13"/>
                  <a:gd name="T26" fmla="*/ 9 w 11"/>
                  <a:gd name="T27" fmla="*/ 0 h 13"/>
                  <a:gd name="T28" fmla="*/ 11 w 11"/>
                  <a:gd name="T29" fmla="*/ 0 h 13"/>
                  <a:gd name="T30" fmla="*/ 11 w 11"/>
                  <a:gd name="T31" fmla="*/ 0 h 13"/>
                  <a:gd name="T32" fmla="*/ 11 w 11"/>
                  <a:gd name="T33" fmla="*/ 0 h 13"/>
                  <a:gd name="T34" fmla="*/ 11 w 11"/>
                  <a:gd name="T35" fmla="*/ 2 h 13"/>
                  <a:gd name="T36" fmla="*/ 11 w 11"/>
                  <a:gd name="T37" fmla="*/ 4 h 13"/>
                  <a:gd name="T38" fmla="*/ 11 w 11"/>
                  <a:gd name="T39" fmla="*/ 4 h 13"/>
                  <a:gd name="T40" fmla="*/ 9 w 11"/>
                  <a:gd name="T41" fmla="*/ 4 h 13"/>
                  <a:gd name="T42" fmla="*/ 9 w 11"/>
                  <a:gd name="T43" fmla="*/ 7 h 13"/>
                  <a:gd name="T44" fmla="*/ 9 w 11"/>
                  <a:gd name="T45" fmla="*/ 9 h 13"/>
                  <a:gd name="T46" fmla="*/ 9 w 11"/>
                  <a:gd name="T47" fmla="*/ 11 h 13"/>
                  <a:gd name="T48" fmla="*/ 9 w 11"/>
                  <a:gd name="T49" fmla="*/ 11 h 13"/>
                  <a:gd name="T50" fmla="*/ 6 w 11"/>
                  <a:gd name="T51" fmla="*/ 13 h 13"/>
                  <a:gd name="T52" fmla="*/ 6 w 11"/>
                  <a:gd name="T5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lnTo>
                      <a:pt x="2" y="13"/>
                    </a:lnTo>
                    <a:lnTo>
                      <a:pt x="2" y="1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9" name="Freeform 851">
                <a:extLst>
                  <a:ext uri="{FF2B5EF4-FFF2-40B4-BE49-F238E27FC236}">
                    <a16:creationId xmlns:a16="http://schemas.microsoft.com/office/drawing/2014/main" id="{15F820E8-8490-4522-9BD3-BFB50EC44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3029"/>
                <a:ext cx="86" cy="25"/>
              </a:xfrm>
              <a:custGeom>
                <a:avLst/>
                <a:gdLst>
                  <a:gd name="T0" fmla="*/ 84 w 86"/>
                  <a:gd name="T1" fmla="*/ 7 h 25"/>
                  <a:gd name="T2" fmla="*/ 82 w 86"/>
                  <a:gd name="T3" fmla="*/ 11 h 25"/>
                  <a:gd name="T4" fmla="*/ 86 w 86"/>
                  <a:gd name="T5" fmla="*/ 18 h 25"/>
                  <a:gd name="T6" fmla="*/ 73 w 86"/>
                  <a:gd name="T7" fmla="*/ 20 h 25"/>
                  <a:gd name="T8" fmla="*/ 73 w 86"/>
                  <a:gd name="T9" fmla="*/ 20 h 25"/>
                  <a:gd name="T10" fmla="*/ 73 w 86"/>
                  <a:gd name="T11" fmla="*/ 20 h 25"/>
                  <a:gd name="T12" fmla="*/ 66 w 86"/>
                  <a:gd name="T13" fmla="*/ 20 h 25"/>
                  <a:gd name="T14" fmla="*/ 66 w 86"/>
                  <a:gd name="T15" fmla="*/ 20 h 25"/>
                  <a:gd name="T16" fmla="*/ 64 w 86"/>
                  <a:gd name="T17" fmla="*/ 20 h 25"/>
                  <a:gd name="T18" fmla="*/ 64 w 86"/>
                  <a:gd name="T19" fmla="*/ 20 h 25"/>
                  <a:gd name="T20" fmla="*/ 64 w 86"/>
                  <a:gd name="T21" fmla="*/ 20 h 25"/>
                  <a:gd name="T22" fmla="*/ 57 w 86"/>
                  <a:gd name="T23" fmla="*/ 20 h 25"/>
                  <a:gd name="T24" fmla="*/ 57 w 86"/>
                  <a:gd name="T25" fmla="*/ 20 h 25"/>
                  <a:gd name="T26" fmla="*/ 54 w 86"/>
                  <a:gd name="T27" fmla="*/ 20 h 25"/>
                  <a:gd name="T28" fmla="*/ 52 w 86"/>
                  <a:gd name="T29" fmla="*/ 23 h 25"/>
                  <a:gd name="T30" fmla="*/ 48 w 86"/>
                  <a:gd name="T31" fmla="*/ 23 h 25"/>
                  <a:gd name="T32" fmla="*/ 48 w 86"/>
                  <a:gd name="T33" fmla="*/ 23 h 25"/>
                  <a:gd name="T34" fmla="*/ 48 w 86"/>
                  <a:gd name="T35" fmla="*/ 23 h 25"/>
                  <a:gd name="T36" fmla="*/ 48 w 86"/>
                  <a:gd name="T37" fmla="*/ 23 h 25"/>
                  <a:gd name="T38" fmla="*/ 32 w 86"/>
                  <a:gd name="T39" fmla="*/ 25 h 25"/>
                  <a:gd name="T40" fmla="*/ 30 w 86"/>
                  <a:gd name="T41" fmla="*/ 25 h 25"/>
                  <a:gd name="T42" fmla="*/ 30 w 86"/>
                  <a:gd name="T43" fmla="*/ 23 h 25"/>
                  <a:gd name="T44" fmla="*/ 30 w 86"/>
                  <a:gd name="T45" fmla="*/ 25 h 25"/>
                  <a:gd name="T46" fmla="*/ 30 w 86"/>
                  <a:gd name="T47" fmla="*/ 25 h 25"/>
                  <a:gd name="T48" fmla="*/ 23 w 86"/>
                  <a:gd name="T49" fmla="*/ 25 h 25"/>
                  <a:gd name="T50" fmla="*/ 21 w 86"/>
                  <a:gd name="T51" fmla="*/ 23 h 25"/>
                  <a:gd name="T52" fmla="*/ 14 w 86"/>
                  <a:gd name="T53" fmla="*/ 23 h 25"/>
                  <a:gd name="T54" fmla="*/ 12 w 86"/>
                  <a:gd name="T55" fmla="*/ 20 h 25"/>
                  <a:gd name="T56" fmla="*/ 7 w 86"/>
                  <a:gd name="T57" fmla="*/ 16 h 25"/>
                  <a:gd name="T58" fmla="*/ 5 w 86"/>
                  <a:gd name="T59" fmla="*/ 14 h 25"/>
                  <a:gd name="T60" fmla="*/ 3 w 86"/>
                  <a:gd name="T61" fmla="*/ 11 h 25"/>
                  <a:gd name="T62" fmla="*/ 0 w 86"/>
                  <a:gd name="T63" fmla="*/ 9 h 25"/>
                  <a:gd name="T64" fmla="*/ 3 w 86"/>
                  <a:gd name="T65" fmla="*/ 9 h 25"/>
                  <a:gd name="T66" fmla="*/ 5 w 86"/>
                  <a:gd name="T67" fmla="*/ 9 h 25"/>
                  <a:gd name="T68" fmla="*/ 9 w 86"/>
                  <a:gd name="T69" fmla="*/ 9 h 25"/>
                  <a:gd name="T70" fmla="*/ 12 w 86"/>
                  <a:gd name="T71" fmla="*/ 9 h 25"/>
                  <a:gd name="T72" fmla="*/ 14 w 86"/>
                  <a:gd name="T73" fmla="*/ 9 h 25"/>
                  <a:gd name="T74" fmla="*/ 16 w 86"/>
                  <a:gd name="T75" fmla="*/ 7 h 25"/>
                  <a:gd name="T76" fmla="*/ 21 w 86"/>
                  <a:gd name="T77" fmla="*/ 7 h 25"/>
                  <a:gd name="T78" fmla="*/ 23 w 86"/>
                  <a:gd name="T79" fmla="*/ 7 h 25"/>
                  <a:gd name="T80" fmla="*/ 27 w 86"/>
                  <a:gd name="T81" fmla="*/ 7 h 25"/>
                  <a:gd name="T82" fmla="*/ 32 w 86"/>
                  <a:gd name="T83" fmla="*/ 7 h 25"/>
                  <a:gd name="T84" fmla="*/ 36 w 86"/>
                  <a:gd name="T85" fmla="*/ 7 h 25"/>
                  <a:gd name="T86" fmla="*/ 39 w 86"/>
                  <a:gd name="T87" fmla="*/ 5 h 25"/>
                  <a:gd name="T88" fmla="*/ 41 w 86"/>
                  <a:gd name="T89" fmla="*/ 5 h 25"/>
                  <a:gd name="T90" fmla="*/ 48 w 86"/>
                  <a:gd name="T91" fmla="*/ 5 h 25"/>
                  <a:gd name="T92" fmla="*/ 48 w 86"/>
                  <a:gd name="T93" fmla="*/ 5 h 25"/>
                  <a:gd name="T94" fmla="*/ 52 w 86"/>
                  <a:gd name="T95" fmla="*/ 5 h 25"/>
                  <a:gd name="T96" fmla="*/ 54 w 86"/>
                  <a:gd name="T97" fmla="*/ 5 h 25"/>
                  <a:gd name="T98" fmla="*/ 61 w 86"/>
                  <a:gd name="T99" fmla="*/ 2 h 25"/>
                  <a:gd name="T100" fmla="*/ 64 w 86"/>
                  <a:gd name="T101" fmla="*/ 2 h 25"/>
                  <a:gd name="T102" fmla="*/ 68 w 86"/>
                  <a:gd name="T103" fmla="*/ 2 h 25"/>
                  <a:gd name="T104" fmla="*/ 73 w 86"/>
                  <a:gd name="T105" fmla="*/ 2 h 25"/>
                  <a:gd name="T106" fmla="*/ 77 w 86"/>
                  <a:gd name="T107" fmla="*/ 2 h 25"/>
                  <a:gd name="T108" fmla="*/ 82 w 86"/>
                  <a:gd name="T109" fmla="*/ 2 h 25"/>
                  <a:gd name="T110" fmla="*/ 84 w 86"/>
                  <a:gd name="T1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6" h="25">
                    <a:moveTo>
                      <a:pt x="84" y="2"/>
                    </a:moveTo>
                    <a:lnTo>
                      <a:pt x="84" y="5"/>
                    </a:lnTo>
                    <a:lnTo>
                      <a:pt x="84" y="5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9"/>
                    </a:lnTo>
                    <a:lnTo>
                      <a:pt x="84" y="11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2" y="14"/>
                    </a:lnTo>
                    <a:lnTo>
                      <a:pt x="84" y="14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77" y="20"/>
                    </a:lnTo>
                    <a:lnTo>
                      <a:pt x="75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7" y="23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2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0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39" y="23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9" y="5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5"/>
                    </a:lnTo>
                    <a:lnTo>
                      <a:pt x="64" y="5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0" name="Freeform 852">
                <a:extLst>
                  <a:ext uri="{FF2B5EF4-FFF2-40B4-BE49-F238E27FC236}">
                    <a16:creationId xmlns:a16="http://schemas.microsoft.com/office/drawing/2014/main" id="{8D93DF93-8DAA-4F5A-876D-572519F68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3029"/>
                <a:ext cx="7" cy="18"/>
              </a:xfrm>
              <a:custGeom>
                <a:avLst/>
                <a:gdLst>
                  <a:gd name="T0" fmla="*/ 4 w 7"/>
                  <a:gd name="T1" fmla="*/ 0 h 18"/>
                  <a:gd name="T2" fmla="*/ 4 w 7"/>
                  <a:gd name="T3" fmla="*/ 0 h 18"/>
                  <a:gd name="T4" fmla="*/ 4 w 7"/>
                  <a:gd name="T5" fmla="*/ 0 h 18"/>
                  <a:gd name="T6" fmla="*/ 7 w 7"/>
                  <a:gd name="T7" fmla="*/ 14 h 18"/>
                  <a:gd name="T8" fmla="*/ 7 w 7"/>
                  <a:gd name="T9" fmla="*/ 16 h 18"/>
                  <a:gd name="T10" fmla="*/ 7 w 7"/>
                  <a:gd name="T11" fmla="*/ 16 h 18"/>
                  <a:gd name="T12" fmla="*/ 0 w 7"/>
                  <a:gd name="T13" fmla="*/ 18 h 18"/>
                  <a:gd name="T14" fmla="*/ 0 w 7"/>
                  <a:gd name="T15" fmla="*/ 18 h 18"/>
                  <a:gd name="T16" fmla="*/ 0 w 7"/>
                  <a:gd name="T17" fmla="*/ 18 h 18"/>
                  <a:gd name="T18" fmla="*/ 0 w 7"/>
                  <a:gd name="T19" fmla="*/ 11 h 18"/>
                  <a:gd name="T20" fmla="*/ 0 w 7"/>
                  <a:gd name="T21" fmla="*/ 11 h 18"/>
                  <a:gd name="T22" fmla="*/ 0 w 7"/>
                  <a:gd name="T23" fmla="*/ 11 h 18"/>
                  <a:gd name="T24" fmla="*/ 0 w 7"/>
                  <a:gd name="T25" fmla="*/ 11 h 18"/>
                  <a:gd name="T26" fmla="*/ 0 w 7"/>
                  <a:gd name="T27" fmla="*/ 11 h 18"/>
                  <a:gd name="T28" fmla="*/ 0 w 7"/>
                  <a:gd name="T29" fmla="*/ 7 h 18"/>
                  <a:gd name="T30" fmla="*/ 0 w 7"/>
                  <a:gd name="T31" fmla="*/ 7 h 18"/>
                  <a:gd name="T32" fmla="*/ 0 w 7"/>
                  <a:gd name="T33" fmla="*/ 7 h 18"/>
                  <a:gd name="T34" fmla="*/ 0 w 7"/>
                  <a:gd name="T35" fmla="*/ 7 h 18"/>
                  <a:gd name="T36" fmla="*/ 0 w 7"/>
                  <a:gd name="T37" fmla="*/ 0 h 18"/>
                  <a:gd name="T38" fmla="*/ 2 w 7"/>
                  <a:gd name="T39" fmla="*/ 0 h 18"/>
                  <a:gd name="T40" fmla="*/ 2 w 7"/>
                  <a:gd name="T41" fmla="*/ 0 h 18"/>
                  <a:gd name="T42" fmla="*/ 4 w 7"/>
                  <a:gd name="T43" fmla="*/ 0 h 18"/>
                  <a:gd name="T44" fmla="*/ 4 w 7"/>
                  <a:gd name="T4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1" name="Freeform 853">
                <a:extLst>
                  <a:ext uri="{FF2B5EF4-FFF2-40B4-BE49-F238E27FC236}">
                    <a16:creationId xmlns:a16="http://schemas.microsoft.com/office/drawing/2014/main" id="{74B53884-F831-43C2-8302-EA811F826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25"/>
                <a:ext cx="45" cy="22"/>
              </a:xfrm>
              <a:custGeom>
                <a:avLst/>
                <a:gdLst>
                  <a:gd name="T0" fmla="*/ 45 w 45"/>
                  <a:gd name="T1" fmla="*/ 2 h 22"/>
                  <a:gd name="T2" fmla="*/ 42 w 45"/>
                  <a:gd name="T3" fmla="*/ 13 h 22"/>
                  <a:gd name="T4" fmla="*/ 42 w 45"/>
                  <a:gd name="T5" fmla="*/ 13 h 22"/>
                  <a:gd name="T6" fmla="*/ 40 w 45"/>
                  <a:gd name="T7" fmla="*/ 13 h 22"/>
                  <a:gd name="T8" fmla="*/ 40 w 45"/>
                  <a:gd name="T9" fmla="*/ 13 h 22"/>
                  <a:gd name="T10" fmla="*/ 40 w 45"/>
                  <a:gd name="T11" fmla="*/ 13 h 22"/>
                  <a:gd name="T12" fmla="*/ 40 w 45"/>
                  <a:gd name="T13" fmla="*/ 13 h 22"/>
                  <a:gd name="T14" fmla="*/ 40 w 45"/>
                  <a:gd name="T15" fmla="*/ 15 h 22"/>
                  <a:gd name="T16" fmla="*/ 40 w 45"/>
                  <a:gd name="T17" fmla="*/ 15 h 22"/>
                  <a:gd name="T18" fmla="*/ 40 w 45"/>
                  <a:gd name="T19" fmla="*/ 15 h 22"/>
                  <a:gd name="T20" fmla="*/ 40 w 45"/>
                  <a:gd name="T21" fmla="*/ 15 h 22"/>
                  <a:gd name="T22" fmla="*/ 40 w 45"/>
                  <a:gd name="T23" fmla="*/ 18 h 22"/>
                  <a:gd name="T24" fmla="*/ 40 w 45"/>
                  <a:gd name="T25" fmla="*/ 18 h 22"/>
                  <a:gd name="T26" fmla="*/ 33 w 45"/>
                  <a:gd name="T27" fmla="*/ 18 h 22"/>
                  <a:gd name="T28" fmla="*/ 27 w 45"/>
                  <a:gd name="T29" fmla="*/ 18 h 22"/>
                  <a:gd name="T30" fmla="*/ 27 w 45"/>
                  <a:gd name="T31" fmla="*/ 18 h 22"/>
                  <a:gd name="T32" fmla="*/ 27 w 45"/>
                  <a:gd name="T33" fmla="*/ 18 h 22"/>
                  <a:gd name="T34" fmla="*/ 27 w 45"/>
                  <a:gd name="T35" fmla="*/ 18 h 22"/>
                  <a:gd name="T36" fmla="*/ 27 w 45"/>
                  <a:gd name="T37" fmla="*/ 18 h 22"/>
                  <a:gd name="T38" fmla="*/ 27 w 45"/>
                  <a:gd name="T39" fmla="*/ 18 h 22"/>
                  <a:gd name="T40" fmla="*/ 27 w 45"/>
                  <a:gd name="T41" fmla="*/ 18 h 22"/>
                  <a:gd name="T42" fmla="*/ 27 w 45"/>
                  <a:gd name="T43" fmla="*/ 20 h 22"/>
                  <a:gd name="T44" fmla="*/ 22 w 45"/>
                  <a:gd name="T45" fmla="*/ 20 h 22"/>
                  <a:gd name="T46" fmla="*/ 13 w 45"/>
                  <a:gd name="T47" fmla="*/ 20 h 22"/>
                  <a:gd name="T48" fmla="*/ 13 w 45"/>
                  <a:gd name="T49" fmla="*/ 20 h 22"/>
                  <a:gd name="T50" fmla="*/ 13 w 45"/>
                  <a:gd name="T51" fmla="*/ 20 h 22"/>
                  <a:gd name="T52" fmla="*/ 13 w 45"/>
                  <a:gd name="T53" fmla="*/ 20 h 22"/>
                  <a:gd name="T54" fmla="*/ 13 w 45"/>
                  <a:gd name="T55" fmla="*/ 20 h 22"/>
                  <a:gd name="T56" fmla="*/ 13 w 45"/>
                  <a:gd name="T57" fmla="*/ 20 h 22"/>
                  <a:gd name="T58" fmla="*/ 13 w 45"/>
                  <a:gd name="T59" fmla="*/ 20 h 22"/>
                  <a:gd name="T60" fmla="*/ 13 w 45"/>
                  <a:gd name="T61" fmla="*/ 20 h 22"/>
                  <a:gd name="T62" fmla="*/ 13 w 45"/>
                  <a:gd name="T63" fmla="*/ 20 h 22"/>
                  <a:gd name="T64" fmla="*/ 11 w 45"/>
                  <a:gd name="T65" fmla="*/ 20 h 22"/>
                  <a:gd name="T66" fmla="*/ 2 w 45"/>
                  <a:gd name="T67" fmla="*/ 22 h 22"/>
                  <a:gd name="T68" fmla="*/ 0 w 45"/>
                  <a:gd name="T69" fmla="*/ 4 h 22"/>
                  <a:gd name="T70" fmla="*/ 2 w 45"/>
                  <a:gd name="T71" fmla="*/ 4 h 22"/>
                  <a:gd name="T72" fmla="*/ 4 w 45"/>
                  <a:gd name="T73" fmla="*/ 4 h 22"/>
                  <a:gd name="T74" fmla="*/ 6 w 45"/>
                  <a:gd name="T75" fmla="*/ 4 h 22"/>
                  <a:gd name="T76" fmla="*/ 9 w 45"/>
                  <a:gd name="T77" fmla="*/ 2 h 22"/>
                  <a:gd name="T78" fmla="*/ 11 w 45"/>
                  <a:gd name="T79" fmla="*/ 2 h 22"/>
                  <a:gd name="T80" fmla="*/ 13 w 45"/>
                  <a:gd name="T81" fmla="*/ 2 h 22"/>
                  <a:gd name="T82" fmla="*/ 13 w 45"/>
                  <a:gd name="T83" fmla="*/ 2 h 22"/>
                  <a:gd name="T84" fmla="*/ 18 w 45"/>
                  <a:gd name="T85" fmla="*/ 2 h 22"/>
                  <a:gd name="T86" fmla="*/ 20 w 45"/>
                  <a:gd name="T87" fmla="*/ 2 h 22"/>
                  <a:gd name="T88" fmla="*/ 22 w 45"/>
                  <a:gd name="T89" fmla="*/ 2 h 22"/>
                  <a:gd name="T90" fmla="*/ 24 w 45"/>
                  <a:gd name="T91" fmla="*/ 2 h 22"/>
                  <a:gd name="T92" fmla="*/ 27 w 45"/>
                  <a:gd name="T93" fmla="*/ 2 h 22"/>
                  <a:gd name="T94" fmla="*/ 29 w 45"/>
                  <a:gd name="T95" fmla="*/ 0 h 22"/>
                  <a:gd name="T96" fmla="*/ 31 w 45"/>
                  <a:gd name="T97" fmla="*/ 0 h 22"/>
                  <a:gd name="T98" fmla="*/ 33 w 45"/>
                  <a:gd name="T99" fmla="*/ 0 h 22"/>
                  <a:gd name="T100" fmla="*/ 36 w 45"/>
                  <a:gd name="T101" fmla="*/ 0 h 22"/>
                  <a:gd name="T102" fmla="*/ 38 w 45"/>
                  <a:gd name="T103" fmla="*/ 0 h 22"/>
                  <a:gd name="T104" fmla="*/ 40 w 45"/>
                  <a:gd name="T105" fmla="*/ 0 h 22"/>
                  <a:gd name="T106" fmla="*/ 42 w 45"/>
                  <a:gd name="T107" fmla="*/ 0 h 22"/>
                  <a:gd name="T108" fmla="*/ 42 w 45"/>
                  <a:gd name="T109" fmla="*/ 0 h 22"/>
                  <a:gd name="T110" fmla="*/ 45 w 45"/>
                  <a:gd name="T111" fmla="*/ 0 h 22"/>
                  <a:gd name="T112" fmla="*/ 45 w 45"/>
                  <a:gd name="T113" fmla="*/ 0 h 22"/>
                  <a:gd name="T114" fmla="*/ 45 w 45"/>
                  <a:gd name="T115" fmla="*/ 0 h 22"/>
                  <a:gd name="T116" fmla="*/ 45 w 45"/>
                  <a:gd name="T117" fmla="*/ 0 h 22"/>
                  <a:gd name="T118" fmla="*/ 45 w 45"/>
                  <a:gd name="T119" fmla="*/ 0 h 22"/>
                  <a:gd name="T120" fmla="*/ 45 w 45"/>
                  <a:gd name="T1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" h="22">
                    <a:moveTo>
                      <a:pt x="45" y="0"/>
                    </a:moveTo>
                    <a:lnTo>
                      <a:pt x="45" y="2"/>
                    </a:lnTo>
                    <a:lnTo>
                      <a:pt x="42" y="6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3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2" y="20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6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2" name="Freeform 854">
                <a:extLst>
                  <a:ext uri="{FF2B5EF4-FFF2-40B4-BE49-F238E27FC236}">
                    <a16:creationId xmlns:a16="http://schemas.microsoft.com/office/drawing/2014/main" id="{96C29D9E-1023-4701-8724-4AED4708E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025"/>
                <a:ext cx="97" cy="70"/>
              </a:xfrm>
              <a:custGeom>
                <a:avLst/>
                <a:gdLst>
                  <a:gd name="T0" fmla="*/ 14 w 97"/>
                  <a:gd name="T1" fmla="*/ 2 h 70"/>
                  <a:gd name="T2" fmla="*/ 18 w 97"/>
                  <a:gd name="T3" fmla="*/ 2 h 70"/>
                  <a:gd name="T4" fmla="*/ 20 w 97"/>
                  <a:gd name="T5" fmla="*/ 4 h 70"/>
                  <a:gd name="T6" fmla="*/ 25 w 97"/>
                  <a:gd name="T7" fmla="*/ 6 h 70"/>
                  <a:gd name="T8" fmla="*/ 27 w 97"/>
                  <a:gd name="T9" fmla="*/ 6 h 70"/>
                  <a:gd name="T10" fmla="*/ 30 w 97"/>
                  <a:gd name="T11" fmla="*/ 9 h 70"/>
                  <a:gd name="T12" fmla="*/ 32 w 97"/>
                  <a:gd name="T13" fmla="*/ 9 h 70"/>
                  <a:gd name="T14" fmla="*/ 32 w 97"/>
                  <a:gd name="T15" fmla="*/ 11 h 70"/>
                  <a:gd name="T16" fmla="*/ 34 w 97"/>
                  <a:gd name="T17" fmla="*/ 11 h 70"/>
                  <a:gd name="T18" fmla="*/ 39 w 97"/>
                  <a:gd name="T19" fmla="*/ 13 h 70"/>
                  <a:gd name="T20" fmla="*/ 41 w 97"/>
                  <a:gd name="T21" fmla="*/ 13 h 70"/>
                  <a:gd name="T22" fmla="*/ 41 w 97"/>
                  <a:gd name="T23" fmla="*/ 15 h 70"/>
                  <a:gd name="T24" fmla="*/ 43 w 97"/>
                  <a:gd name="T25" fmla="*/ 15 h 70"/>
                  <a:gd name="T26" fmla="*/ 45 w 97"/>
                  <a:gd name="T27" fmla="*/ 18 h 70"/>
                  <a:gd name="T28" fmla="*/ 48 w 97"/>
                  <a:gd name="T29" fmla="*/ 20 h 70"/>
                  <a:gd name="T30" fmla="*/ 50 w 97"/>
                  <a:gd name="T31" fmla="*/ 22 h 70"/>
                  <a:gd name="T32" fmla="*/ 50 w 97"/>
                  <a:gd name="T33" fmla="*/ 22 h 70"/>
                  <a:gd name="T34" fmla="*/ 52 w 97"/>
                  <a:gd name="T35" fmla="*/ 22 h 70"/>
                  <a:gd name="T36" fmla="*/ 52 w 97"/>
                  <a:gd name="T37" fmla="*/ 24 h 70"/>
                  <a:gd name="T38" fmla="*/ 54 w 97"/>
                  <a:gd name="T39" fmla="*/ 27 h 70"/>
                  <a:gd name="T40" fmla="*/ 57 w 97"/>
                  <a:gd name="T41" fmla="*/ 27 h 70"/>
                  <a:gd name="T42" fmla="*/ 59 w 97"/>
                  <a:gd name="T43" fmla="*/ 29 h 70"/>
                  <a:gd name="T44" fmla="*/ 59 w 97"/>
                  <a:gd name="T45" fmla="*/ 29 h 70"/>
                  <a:gd name="T46" fmla="*/ 61 w 97"/>
                  <a:gd name="T47" fmla="*/ 31 h 70"/>
                  <a:gd name="T48" fmla="*/ 63 w 97"/>
                  <a:gd name="T49" fmla="*/ 31 h 70"/>
                  <a:gd name="T50" fmla="*/ 86 w 97"/>
                  <a:gd name="T51" fmla="*/ 38 h 70"/>
                  <a:gd name="T52" fmla="*/ 84 w 97"/>
                  <a:gd name="T53" fmla="*/ 42 h 70"/>
                  <a:gd name="T54" fmla="*/ 84 w 97"/>
                  <a:gd name="T55" fmla="*/ 45 h 70"/>
                  <a:gd name="T56" fmla="*/ 88 w 97"/>
                  <a:gd name="T57" fmla="*/ 45 h 70"/>
                  <a:gd name="T58" fmla="*/ 88 w 97"/>
                  <a:gd name="T59" fmla="*/ 42 h 70"/>
                  <a:gd name="T60" fmla="*/ 88 w 97"/>
                  <a:gd name="T61" fmla="*/ 45 h 70"/>
                  <a:gd name="T62" fmla="*/ 90 w 97"/>
                  <a:gd name="T63" fmla="*/ 45 h 70"/>
                  <a:gd name="T64" fmla="*/ 93 w 97"/>
                  <a:gd name="T65" fmla="*/ 47 h 70"/>
                  <a:gd name="T66" fmla="*/ 95 w 97"/>
                  <a:gd name="T67" fmla="*/ 51 h 70"/>
                  <a:gd name="T68" fmla="*/ 95 w 97"/>
                  <a:gd name="T69" fmla="*/ 54 h 70"/>
                  <a:gd name="T70" fmla="*/ 95 w 97"/>
                  <a:gd name="T71" fmla="*/ 56 h 70"/>
                  <a:gd name="T72" fmla="*/ 95 w 97"/>
                  <a:gd name="T73" fmla="*/ 56 h 70"/>
                  <a:gd name="T74" fmla="*/ 95 w 97"/>
                  <a:gd name="T75" fmla="*/ 58 h 70"/>
                  <a:gd name="T76" fmla="*/ 95 w 97"/>
                  <a:gd name="T77" fmla="*/ 60 h 70"/>
                  <a:gd name="T78" fmla="*/ 93 w 97"/>
                  <a:gd name="T79" fmla="*/ 60 h 70"/>
                  <a:gd name="T80" fmla="*/ 88 w 97"/>
                  <a:gd name="T81" fmla="*/ 63 h 70"/>
                  <a:gd name="T82" fmla="*/ 86 w 97"/>
                  <a:gd name="T83" fmla="*/ 65 h 70"/>
                  <a:gd name="T84" fmla="*/ 81 w 97"/>
                  <a:gd name="T85" fmla="*/ 67 h 70"/>
                  <a:gd name="T86" fmla="*/ 77 w 97"/>
                  <a:gd name="T87" fmla="*/ 70 h 70"/>
                  <a:gd name="T88" fmla="*/ 68 w 97"/>
                  <a:gd name="T89" fmla="*/ 67 h 70"/>
                  <a:gd name="T90" fmla="*/ 66 w 97"/>
                  <a:gd name="T91" fmla="*/ 67 h 70"/>
                  <a:gd name="T92" fmla="*/ 59 w 97"/>
                  <a:gd name="T93" fmla="*/ 67 h 70"/>
                  <a:gd name="T94" fmla="*/ 50 w 97"/>
                  <a:gd name="T95" fmla="*/ 65 h 70"/>
                  <a:gd name="T96" fmla="*/ 36 w 97"/>
                  <a:gd name="T97" fmla="*/ 63 h 70"/>
                  <a:gd name="T98" fmla="*/ 27 w 97"/>
                  <a:gd name="T99" fmla="*/ 60 h 70"/>
                  <a:gd name="T100" fmla="*/ 25 w 97"/>
                  <a:gd name="T101" fmla="*/ 60 h 70"/>
                  <a:gd name="T102" fmla="*/ 20 w 97"/>
                  <a:gd name="T103" fmla="*/ 58 h 70"/>
                  <a:gd name="T104" fmla="*/ 9 w 97"/>
                  <a:gd name="T105" fmla="*/ 54 h 70"/>
                  <a:gd name="T106" fmla="*/ 5 w 97"/>
                  <a:gd name="T107" fmla="*/ 51 h 70"/>
                  <a:gd name="T108" fmla="*/ 23 w 97"/>
                  <a:gd name="T109" fmla="*/ 24 h 70"/>
                  <a:gd name="T110" fmla="*/ 16 w 97"/>
                  <a:gd name="T111" fmla="*/ 20 h 70"/>
                  <a:gd name="T112" fmla="*/ 9 w 97"/>
                  <a:gd name="T113" fmla="*/ 18 h 70"/>
                  <a:gd name="T114" fmla="*/ 5 w 97"/>
                  <a:gd name="T115" fmla="*/ 15 h 70"/>
                  <a:gd name="T116" fmla="*/ 0 w 97"/>
                  <a:gd name="T117" fmla="*/ 13 h 70"/>
                  <a:gd name="T118" fmla="*/ 9 w 97"/>
                  <a:gd name="T119" fmla="*/ 0 h 70"/>
                  <a:gd name="T120" fmla="*/ 14 w 97"/>
                  <a:gd name="T121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" h="70">
                    <a:moveTo>
                      <a:pt x="14" y="2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8" y="18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6" y="33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6" y="40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86" y="45"/>
                    </a:lnTo>
                    <a:lnTo>
                      <a:pt x="88" y="45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8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93" y="47"/>
                    </a:lnTo>
                    <a:lnTo>
                      <a:pt x="93" y="49"/>
                    </a:lnTo>
                    <a:lnTo>
                      <a:pt x="93" y="51"/>
                    </a:lnTo>
                    <a:lnTo>
                      <a:pt x="95" y="51"/>
                    </a:lnTo>
                    <a:lnTo>
                      <a:pt x="95" y="51"/>
                    </a:lnTo>
                    <a:lnTo>
                      <a:pt x="95" y="51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5" y="56"/>
                    </a:lnTo>
                    <a:lnTo>
                      <a:pt x="95" y="56"/>
                    </a:lnTo>
                    <a:lnTo>
                      <a:pt x="95" y="56"/>
                    </a:lnTo>
                    <a:lnTo>
                      <a:pt x="95" y="56"/>
                    </a:lnTo>
                    <a:lnTo>
                      <a:pt x="95" y="56"/>
                    </a:lnTo>
                    <a:lnTo>
                      <a:pt x="95" y="58"/>
                    </a:lnTo>
                    <a:lnTo>
                      <a:pt x="95" y="58"/>
                    </a:lnTo>
                    <a:lnTo>
                      <a:pt x="95" y="58"/>
                    </a:lnTo>
                    <a:lnTo>
                      <a:pt x="95" y="60"/>
                    </a:lnTo>
                    <a:lnTo>
                      <a:pt x="95" y="60"/>
                    </a:lnTo>
                    <a:lnTo>
                      <a:pt x="93" y="60"/>
                    </a:lnTo>
                    <a:lnTo>
                      <a:pt x="93" y="60"/>
                    </a:lnTo>
                    <a:lnTo>
                      <a:pt x="93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6" y="65"/>
                    </a:lnTo>
                    <a:lnTo>
                      <a:pt x="84" y="65"/>
                    </a:lnTo>
                    <a:lnTo>
                      <a:pt x="84" y="65"/>
                    </a:lnTo>
                    <a:lnTo>
                      <a:pt x="81" y="67"/>
                    </a:lnTo>
                    <a:lnTo>
                      <a:pt x="77" y="67"/>
                    </a:lnTo>
                    <a:lnTo>
                      <a:pt x="77" y="70"/>
                    </a:lnTo>
                    <a:lnTo>
                      <a:pt x="77" y="70"/>
                    </a:lnTo>
                    <a:lnTo>
                      <a:pt x="72" y="67"/>
                    </a:lnTo>
                    <a:lnTo>
                      <a:pt x="72" y="67"/>
                    </a:lnTo>
                    <a:lnTo>
                      <a:pt x="68" y="67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1" y="67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7" y="65"/>
                    </a:lnTo>
                    <a:lnTo>
                      <a:pt x="54" y="65"/>
                    </a:lnTo>
                    <a:lnTo>
                      <a:pt x="50" y="65"/>
                    </a:lnTo>
                    <a:lnTo>
                      <a:pt x="48" y="65"/>
                    </a:lnTo>
                    <a:lnTo>
                      <a:pt x="39" y="63"/>
                    </a:lnTo>
                    <a:lnTo>
                      <a:pt x="36" y="63"/>
                    </a:lnTo>
                    <a:lnTo>
                      <a:pt x="32" y="63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25" y="60"/>
                    </a:lnTo>
                    <a:lnTo>
                      <a:pt x="23" y="58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16" y="56"/>
                    </a:lnTo>
                    <a:lnTo>
                      <a:pt x="14" y="56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0" y="49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3" name="Freeform 855">
                <a:extLst>
                  <a:ext uri="{FF2B5EF4-FFF2-40B4-BE49-F238E27FC236}">
                    <a16:creationId xmlns:a16="http://schemas.microsoft.com/office/drawing/2014/main" id="{BC5C18CE-3883-4EF7-A383-81DE50AD4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959"/>
                <a:ext cx="50" cy="30"/>
              </a:xfrm>
              <a:custGeom>
                <a:avLst/>
                <a:gdLst>
                  <a:gd name="T0" fmla="*/ 11 w 22"/>
                  <a:gd name="T1" fmla="*/ 13 h 13"/>
                  <a:gd name="T2" fmla="*/ 12 w 22"/>
                  <a:gd name="T3" fmla="*/ 13 h 13"/>
                  <a:gd name="T4" fmla="*/ 12 w 22"/>
                  <a:gd name="T5" fmla="*/ 12 h 13"/>
                  <a:gd name="T6" fmla="*/ 13 w 22"/>
                  <a:gd name="T7" fmla="*/ 12 h 13"/>
                  <a:gd name="T8" fmla="*/ 14 w 22"/>
                  <a:gd name="T9" fmla="*/ 12 h 13"/>
                  <a:gd name="T10" fmla="*/ 14 w 22"/>
                  <a:gd name="T11" fmla="*/ 12 h 13"/>
                  <a:gd name="T12" fmla="*/ 15 w 22"/>
                  <a:gd name="T13" fmla="*/ 12 h 13"/>
                  <a:gd name="T14" fmla="*/ 16 w 22"/>
                  <a:gd name="T15" fmla="*/ 12 h 13"/>
                  <a:gd name="T16" fmla="*/ 18 w 22"/>
                  <a:gd name="T17" fmla="*/ 12 h 13"/>
                  <a:gd name="T18" fmla="*/ 20 w 22"/>
                  <a:gd name="T19" fmla="*/ 12 h 13"/>
                  <a:gd name="T20" fmla="*/ 22 w 22"/>
                  <a:gd name="T21" fmla="*/ 11 h 13"/>
                  <a:gd name="T22" fmla="*/ 21 w 22"/>
                  <a:gd name="T23" fmla="*/ 10 h 13"/>
                  <a:gd name="T24" fmla="*/ 19 w 22"/>
                  <a:gd name="T25" fmla="*/ 9 h 13"/>
                  <a:gd name="T26" fmla="*/ 17 w 22"/>
                  <a:gd name="T27" fmla="*/ 7 h 13"/>
                  <a:gd name="T28" fmla="*/ 15 w 22"/>
                  <a:gd name="T29" fmla="*/ 5 h 13"/>
                  <a:gd name="T30" fmla="*/ 14 w 22"/>
                  <a:gd name="T31" fmla="*/ 3 h 13"/>
                  <a:gd name="T32" fmla="*/ 13 w 22"/>
                  <a:gd name="T33" fmla="*/ 1 h 13"/>
                  <a:gd name="T34" fmla="*/ 12 w 22"/>
                  <a:gd name="T35" fmla="*/ 0 h 13"/>
                  <a:gd name="T36" fmla="*/ 10 w 22"/>
                  <a:gd name="T37" fmla="*/ 0 h 13"/>
                  <a:gd name="T38" fmla="*/ 5 w 22"/>
                  <a:gd name="T39" fmla="*/ 0 h 13"/>
                  <a:gd name="T40" fmla="*/ 1 w 22"/>
                  <a:gd name="T41" fmla="*/ 1 h 13"/>
                  <a:gd name="T42" fmla="*/ 0 w 22"/>
                  <a:gd name="T43" fmla="*/ 5 h 13"/>
                  <a:gd name="T44" fmla="*/ 2 w 22"/>
                  <a:gd name="T45" fmla="*/ 13 h 13"/>
                  <a:gd name="T46" fmla="*/ 2 w 22"/>
                  <a:gd name="T47" fmla="*/ 13 h 13"/>
                  <a:gd name="T48" fmla="*/ 4 w 22"/>
                  <a:gd name="T49" fmla="*/ 13 h 13"/>
                  <a:gd name="T50" fmla="*/ 4 w 22"/>
                  <a:gd name="T51" fmla="*/ 13 h 13"/>
                  <a:gd name="T52" fmla="*/ 5 w 22"/>
                  <a:gd name="T53" fmla="*/ 13 h 13"/>
                  <a:gd name="T54" fmla="*/ 6 w 22"/>
                  <a:gd name="T55" fmla="*/ 13 h 13"/>
                  <a:gd name="T56" fmla="*/ 7 w 22"/>
                  <a:gd name="T57" fmla="*/ 13 h 13"/>
                  <a:gd name="T58" fmla="*/ 8 w 22"/>
                  <a:gd name="T59" fmla="*/ 13 h 13"/>
                  <a:gd name="T60" fmla="*/ 9 w 22"/>
                  <a:gd name="T61" fmla="*/ 13 h 13"/>
                  <a:gd name="T62" fmla="*/ 11 w 22"/>
                  <a:gd name="T6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13">
                    <a:moveTo>
                      <a:pt x="11" y="13"/>
                    </a:move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19" y="9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4" name="Freeform 856">
                <a:extLst>
                  <a:ext uri="{FF2B5EF4-FFF2-40B4-BE49-F238E27FC236}">
                    <a16:creationId xmlns:a16="http://schemas.microsoft.com/office/drawing/2014/main" id="{35EA44C2-B9E7-4413-9111-FE8F4C4DE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966"/>
                <a:ext cx="136" cy="68"/>
              </a:xfrm>
              <a:custGeom>
                <a:avLst/>
                <a:gdLst>
                  <a:gd name="T0" fmla="*/ 59 w 60"/>
                  <a:gd name="T1" fmla="*/ 0 h 30"/>
                  <a:gd name="T2" fmla="*/ 54 w 60"/>
                  <a:gd name="T3" fmla="*/ 1 h 30"/>
                  <a:gd name="T4" fmla="*/ 52 w 60"/>
                  <a:gd name="T5" fmla="*/ 10 h 30"/>
                  <a:gd name="T6" fmla="*/ 53 w 60"/>
                  <a:gd name="T7" fmla="*/ 14 h 30"/>
                  <a:gd name="T8" fmla="*/ 52 w 60"/>
                  <a:gd name="T9" fmla="*/ 11 h 30"/>
                  <a:gd name="T10" fmla="*/ 50 w 60"/>
                  <a:gd name="T11" fmla="*/ 13 h 30"/>
                  <a:gd name="T12" fmla="*/ 46 w 60"/>
                  <a:gd name="T13" fmla="*/ 18 h 30"/>
                  <a:gd name="T14" fmla="*/ 41 w 60"/>
                  <a:gd name="T15" fmla="*/ 21 h 30"/>
                  <a:gd name="T16" fmla="*/ 36 w 60"/>
                  <a:gd name="T17" fmla="*/ 23 h 30"/>
                  <a:gd name="T18" fmla="*/ 31 w 60"/>
                  <a:gd name="T19" fmla="*/ 23 h 30"/>
                  <a:gd name="T20" fmla="*/ 26 w 60"/>
                  <a:gd name="T21" fmla="*/ 22 h 30"/>
                  <a:gd name="T22" fmla="*/ 21 w 60"/>
                  <a:gd name="T23" fmla="*/ 20 h 30"/>
                  <a:gd name="T24" fmla="*/ 16 w 60"/>
                  <a:gd name="T25" fmla="*/ 17 h 30"/>
                  <a:gd name="T26" fmla="*/ 12 w 60"/>
                  <a:gd name="T27" fmla="*/ 12 h 30"/>
                  <a:gd name="T28" fmla="*/ 10 w 60"/>
                  <a:gd name="T29" fmla="*/ 7 h 30"/>
                  <a:gd name="T30" fmla="*/ 9 w 60"/>
                  <a:gd name="T31" fmla="*/ 6 h 30"/>
                  <a:gd name="T32" fmla="*/ 7 w 60"/>
                  <a:gd name="T33" fmla="*/ 6 h 30"/>
                  <a:gd name="T34" fmla="*/ 0 w 60"/>
                  <a:gd name="T35" fmla="*/ 10 h 30"/>
                  <a:gd name="T36" fmla="*/ 2 w 60"/>
                  <a:gd name="T37" fmla="*/ 30 h 30"/>
                  <a:gd name="T38" fmla="*/ 5 w 60"/>
                  <a:gd name="T39" fmla="*/ 30 h 30"/>
                  <a:gd name="T40" fmla="*/ 6 w 60"/>
                  <a:gd name="T41" fmla="*/ 30 h 30"/>
                  <a:gd name="T42" fmla="*/ 8 w 60"/>
                  <a:gd name="T43" fmla="*/ 29 h 30"/>
                  <a:gd name="T44" fmla="*/ 10 w 60"/>
                  <a:gd name="T45" fmla="*/ 29 h 30"/>
                  <a:gd name="T46" fmla="*/ 12 w 60"/>
                  <a:gd name="T47" fmla="*/ 29 h 30"/>
                  <a:gd name="T48" fmla="*/ 14 w 60"/>
                  <a:gd name="T49" fmla="*/ 29 h 30"/>
                  <a:gd name="T50" fmla="*/ 16 w 60"/>
                  <a:gd name="T51" fmla="*/ 28 h 30"/>
                  <a:gd name="T52" fmla="*/ 18 w 60"/>
                  <a:gd name="T53" fmla="*/ 28 h 30"/>
                  <a:gd name="T54" fmla="*/ 20 w 60"/>
                  <a:gd name="T55" fmla="*/ 28 h 30"/>
                  <a:gd name="T56" fmla="*/ 21 w 60"/>
                  <a:gd name="T57" fmla="*/ 28 h 30"/>
                  <a:gd name="T58" fmla="*/ 24 w 60"/>
                  <a:gd name="T59" fmla="*/ 28 h 30"/>
                  <a:gd name="T60" fmla="*/ 26 w 60"/>
                  <a:gd name="T61" fmla="*/ 27 h 30"/>
                  <a:gd name="T62" fmla="*/ 28 w 60"/>
                  <a:gd name="T63" fmla="*/ 27 h 30"/>
                  <a:gd name="T64" fmla="*/ 30 w 60"/>
                  <a:gd name="T65" fmla="*/ 27 h 30"/>
                  <a:gd name="T66" fmla="*/ 33 w 60"/>
                  <a:gd name="T67" fmla="*/ 27 h 30"/>
                  <a:gd name="T68" fmla="*/ 34 w 60"/>
                  <a:gd name="T69" fmla="*/ 27 h 30"/>
                  <a:gd name="T70" fmla="*/ 35 w 60"/>
                  <a:gd name="T71" fmla="*/ 27 h 30"/>
                  <a:gd name="T72" fmla="*/ 38 w 60"/>
                  <a:gd name="T73" fmla="*/ 26 h 30"/>
                  <a:gd name="T74" fmla="*/ 39 w 60"/>
                  <a:gd name="T75" fmla="*/ 26 h 30"/>
                  <a:gd name="T76" fmla="*/ 41 w 60"/>
                  <a:gd name="T77" fmla="*/ 26 h 30"/>
                  <a:gd name="T78" fmla="*/ 43 w 60"/>
                  <a:gd name="T79" fmla="*/ 26 h 30"/>
                  <a:gd name="T80" fmla="*/ 46 w 60"/>
                  <a:gd name="T81" fmla="*/ 26 h 30"/>
                  <a:gd name="T82" fmla="*/ 49 w 60"/>
                  <a:gd name="T83" fmla="*/ 25 h 30"/>
                  <a:gd name="T84" fmla="*/ 52 w 60"/>
                  <a:gd name="T85" fmla="*/ 25 h 30"/>
                  <a:gd name="T86" fmla="*/ 53 w 60"/>
                  <a:gd name="T87" fmla="*/ 24 h 30"/>
                  <a:gd name="T88" fmla="*/ 54 w 60"/>
                  <a:gd name="T89" fmla="*/ 23 h 30"/>
                  <a:gd name="T90" fmla="*/ 55 w 60"/>
                  <a:gd name="T91" fmla="*/ 20 h 30"/>
                  <a:gd name="T92" fmla="*/ 56 w 60"/>
                  <a:gd name="T93" fmla="*/ 16 h 30"/>
                  <a:gd name="T94" fmla="*/ 58 w 60"/>
                  <a:gd name="T95" fmla="*/ 11 h 30"/>
                  <a:gd name="T96" fmla="*/ 58 w 60"/>
                  <a:gd name="T97" fmla="*/ 9 h 30"/>
                  <a:gd name="T98" fmla="*/ 59 w 60"/>
                  <a:gd name="T99" fmla="*/ 6 h 30"/>
                  <a:gd name="T100" fmla="*/ 60 w 60"/>
                  <a:gd name="T101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30">
                    <a:moveTo>
                      <a:pt x="60" y="1"/>
                    </a:move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2" y="13"/>
                    </a:lnTo>
                    <a:lnTo>
                      <a:pt x="53" y="14"/>
                    </a:lnTo>
                    <a:lnTo>
                      <a:pt x="52" y="14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1" y="12"/>
                    </a:lnTo>
                    <a:lnTo>
                      <a:pt x="50" y="13"/>
                    </a:lnTo>
                    <a:lnTo>
                      <a:pt x="50" y="14"/>
                    </a:lnTo>
                    <a:lnTo>
                      <a:pt x="49" y="15"/>
                    </a:lnTo>
                    <a:lnTo>
                      <a:pt x="48" y="16"/>
                    </a:lnTo>
                    <a:lnTo>
                      <a:pt x="47" y="17"/>
                    </a:lnTo>
                    <a:lnTo>
                      <a:pt x="46" y="18"/>
                    </a:lnTo>
                    <a:lnTo>
                      <a:pt x="45" y="19"/>
                    </a:lnTo>
                    <a:lnTo>
                      <a:pt x="44" y="19"/>
                    </a:lnTo>
                    <a:lnTo>
                      <a:pt x="43" y="20"/>
                    </a:lnTo>
                    <a:lnTo>
                      <a:pt x="42" y="20"/>
                    </a:lnTo>
                    <a:lnTo>
                      <a:pt x="41" y="21"/>
                    </a:lnTo>
                    <a:lnTo>
                      <a:pt x="40" y="21"/>
                    </a:lnTo>
                    <a:lnTo>
                      <a:pt x="39" y="22"/>
                    </a:lnTo>
                    <a:lnTo>
                      <a:pt x="38" y="22"/>
                    </a:lnTo>
                    <a:lnTo>
                      <a:pt x="37" y="22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7" y="23"/>
                    </a:lnTo>
                    <a:lnTo>
                      <a:pt x="26" y="22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3" y="21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19" y="19"/>
                    </a:lnTo>
                    <a:lnTo>
                      <a:pt x="18" y="19"/>
                    </a:lnTo>
                    <a:lnTo>
                      <a:pt x="17" y="18"/>
                    </a:lnTo>
                    <a:lnTo>
                      <a:pt x="16" y="17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7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3" y="28"/>
                    </a:lnTo>
                    <a:lnTo>
                      <a:pt x="13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5" y="27"/>
                    </a:lnTo>
                    <a:lnTo>
                      <a:pt x="35" y="27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3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5" y="21"/>
                    </a:lnTo>
                    <a:lnTo>
                      <a:pt x="55" y="20"/>
                    </a:lnTo>
                    <a:lnTo>
                      <a:pt x="55" y="19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6" y="17"/>
                    </a:lnTo>
                    <a:lnTo>
                      <a:pt x="56" y="16"/>
                    </a:lnTo>
                    <a:lnTo>
                      <a:pt x="57" y="14"/>
                    </a:lnTo>
                    <a:lnTo>
                      <a:pt x="57" y="13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8" y="11"/>
                    </a:lnTo>
                    <a:lnTo>
                      <a:pt x="58" y="10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9" y="7"/>
                    </a:lnTo>
                    <a:lnTo>
                      <a:pt x="59" y="6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60" y="4"/>
                    </a:lnTo>
                    <a:lnTo>
                      <a:pt x="60" y="3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5" name="Freeform 857">
                <a:extLst>
                  <a:ext uri="{FF2B5EF4-FFF2-40B4-BE49-F238E27FC236}">
                    <a16:creationId xmlns:a16="http://schemas.microsoft.com/office/drawing/2014/main" id="{21ED1054-E8EE-4C07-BD2D-2F91C008D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3016"/>
                <a:ext cx="27" cy="20"/>
              </a:xfrm>
              <a:custGeom>
                <a:avLst/>
                <a:gdLst>
                  <a:gd name="T0" fmla="*/ 23 w 27"/>
                  <a:gd name="T1" fmla="*/ 18 h 20"/>
                  <a:gd name="T2" fmla="*/ 23 w 27"/>
                  <a:gd name="T3" fmla="*/ 18 h 20"/>
                  <a:gd name="T4" fmla="*/ 23 w 27"/>
                  <a:gd name="T5" fmla="*/ 18 h 20"/>
                  <a:gd name="T6" fmla="*/ 21 w 27"/>
                  <a:gd name="T7" fmla="*/ 18 h 20"/>
                  <a:gd name="T8" fmla="*/ 21 w 27"/>
                  <a:gd name="T9" fmla="*/ 18 h 20"/>
                  <a:gd name="T10" fmla="*/ 18 w 27"/>
                  <a:gd name="T11" fmla="*/ 18 h 20"/>
                  <a:gd name="T12" fmla="*/ 18 w 27"/>
                  <a:gd name="T13" fmla="*/ 18 h 20"/>
                  <a:gd name="T14" fmla="*/ 18 w 27"/>
                  <a:gd name="T15" fmla="*/ 18 h 20"/>
                  <a:gd name="T16" fmla="*/ 16 w 27"/>
                  <a:gd name="T17" fmla="*/ 18 h 20"/>
                  <a:gd name="T18" fmla="*/ 16 w 27"/>
                  <a:gd name="T19" fmla="*/ 20 h 20"/>
                  <a:gd name="T20" fmla="*/ 14 w 27"/>
                  <a:gd name="T21" fmla="*/ 20 h 20"/>
                  <a:gd name="T22" fmla="*/ 12 w 27"/>
                  <a:gd name="T23" fmla="*/ 20 h 20"/>
                  <a:gd name="T24" fmla="*/ 12 w 27"/>
                  <a:gd name="T25" fmla="*/ 20 h 20"/>
                  <a:gd name="T26" fmla="*/ 9 w 27"/>
                  <a:gd name="T27" fmla="*/ 20 h 20"/>
                  <a:gd name="T28" fmla="*/ 9 w 27"/>
                  <a:gd name="T29" fmla="*/ 20 h 20"/>
                  <a:gd name="T30" fmla="*/ 9 w 27"/>
                  <a:gd name="T31" fmla="*/ 20 h 20"/>
                  <a:gd name="T32" fmla="*/ 7 w 27"/>
                  <a:gd name="T33" fmla="*/ 20 h 20"/>
                  <a:gd name="T34" fmla="*/ 7 w 27"/>
                  <a:gd name="T35" fmla="*/ 20 h 20"/>
                  <a:gd name="T36" fmla="*/ 5 w 27"/>
                  <a:gd name="T37" fmla="*/ 20 h 20"/>
                  <a:gd name="T38" fmla="*/ 3 w 27"/>
                  <a:gd name="T39" fmla="*/ 20 h 20"/>
                  <a:gd name="T40" fmla="*/ 3 w 27"/>
                  <a:gd name="T41" fmla="*/ 20 h 20"/>
                  <a:gd name="T42" fmla="*/ 0 w 27"/>
                  <a:gd name="T43" fmla="*/ 20 h 20"/>
                  <a:gd name="T44" fmla="*/ 0 w 27"/>
                  <a:gd name="T45" fmla="*/ 20 h 20"/>
                  <a:gd name="T46" fmla="*/ 0 w 27"/>
                  <a:gd name="T47" fmla="*/ 20 h 20"/>
                  <a:gd name="T48" fmla="*/ 3 w 27"/>
                  <a:gd name="T49" fmla="*/ 15 h 20"/>
                  <a:gd name="T50" fmla="*/ 5 w 27"/>
                  <a:gd name="T51" fmla="*/ 13 h 20"/>
                  <a:gd name="T52" fmla="*/ 7 w 27"/>
                  <a:gd name="T53" fmla="*/ 11 h 20"/>
                  <a:gd name="T54" fmla="*/ 9 w 27"/>
                  <a:gd name="T55" fmla="*/ 9 h 20"/>
                  <a:gd name="T56" fmla="*/ 9 w 27"/>
                  <a:gd name="T57" fmla="*/ 6 h 20"/>
                  <a:gd name="T58" fmla="*/ 12 w 27"/>
                  <a:gd name="T59" fmla="*/ 4 h 20"/>
                  <a:gd name="T60" fmla="*/ 14 w 27"/>
                  <a:gd name="T61" fmla="*/ 2 h 20"/>
                  <a:gd name="T62" fmla="*/ 16 w 27"/>
                  <a:gd name="T63" fmla="*/ 0 h 20"/>
                  <a:gd name="T64" fmla="*/ 16 w 27"/>
                  <a:gd name="T65" fmla="*/ 0 h 20"/>
                  <a:gd name="T66" fmla="*/ 23 w 27"/>
                  <a:gd name="T67" fmla="*/ 0 h 20"/>
                  <a:gd name="T68" fmla="*/ 25 w 27"/>
                  <a:gd name="T69" fmla="*/ 0 h 20"/>
                  <a:gd name="T70" fmla="*/ 25 w 27"/>
                  <a:gd name="T71" fmla="*/ 2 h 20"/>
                  <a:gd name="T72" fmla="*/ 25 w 27"/>
                  <a:gd name="T73" fmla="*/ 2 h 20"/>
                  <a:gd name="T74" fmla="*/ 27 w 27"/>
                  <a:gd name="T75" fmla="*/ 18 h 20"/>
                  <a:gd name="T76" fmla="*/ 25 w 27"/>
                  <a:gd name="T77" fmla="*/ 18 h 20"/>
                  <a:gd name="T78" fmla="*/ 25 w 27"/>
                  <a:gd name="T79" fmla="*/ 18 h 20"/>
                  <a:gd name="T80" fmla="*/ 25 w 27"/>
                  <a:gd name="T81" fmla="*/ 18 h 20"/>
                  <a:gd name="T82" fmla="*/ 23 w 27"/>
                  <a:gd name="T83" fmla="*/ 18 h 20"/>
                  <a:gd name="T84" fmla="*/ 23 w 27"/>
                  <a:gd name="T8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20">
                    <a:moveTo>
                      <a:pt x="23" y="18"/>
                    </a:moveTo>
                    <a:lnTo>
                      <a:pt x="23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15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6" name="Freeform 858">
                <a:extLst>
                  <a:ext uri="{FF2B5EF4-FFF2-40B4-BE49-F238E27FC236}">
                    <a16:creationId xmlns:a16="http://schemas.microsoft.com/office/drawing/2014/main" id="{76E330E4-1CF4-4096-86CD-526D08B82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009"/>
                <a:ext cx="27" cy="27"/>
              </a:xfrm>
              <a:custGeom>
                <a:avLst/>
                <a:gdLst>
                  <a:gd name="T0" fmla="*/ 12 w 12"/>
                  <a:gd name="T1" fmla="*/ 9 h 12"/>
                  <a:gd name="T2" fmla="*/ 11 w 12"/>
                  <a:gd name="T3" fmla="*/ 8 h 12"/>
                  <a:gd name="T4" fmla="*/ 10 w 12"/>
                  <a:gd name="T5" fmla="*/ 8 h 12"/>
                  <a:gd name="T6" fmla="*/ 9 w 12"/>
                  <a:gd name="T7" fmla="*/ 7 h 12"/>
                  <a:gd name="T8" fmla="*/ 8 w 12"/>
                  <a:gd name="T9" fmla="*/ 6 h 12"/>
                  <a:gd name="T10" fmla="*/ 7 w 12"/>
                  <a:gd name="T11" fmla="*/ 5 h 12"/>
                  <a:gd name="T12" fmla="*/ 7 w 12"/>
                  <a:gd name="T13" fmla="*/ 4 h 12"/>
                  <a:gd name="T14" fmla="*/ 6 w 12"/>
                  <a:gd name="T15" fmla="*/ 3 h 12"/>
                  <a:gd name="T16" fmla="*/ 5 w 12"/>
                  <a:gd name="T17" fmla="*/ 2 h 12"/>
                  <a:gd name="T18" fmla="*/ 5 w 12"/>
                  <a:gd name="T19" fmla="*/ 1 h 12"/>
                  <a:gd name="T20" fmla="*/ 4 w 12"/>
                  <a:gd name="T21" fmla="*/ 0 h 12"/>
                  <a:gd name="T22" fmla="*/ 4 w 12"/>
                  <a:gd name="T23" fmla="*/ 0 h 12"/>
                  <a:gd name="T24" fmla="*/ 0 w 12"/>
                  <a:gd name="T25" fmla="*/ 2 h 12"/>
                  <a:gd name="T26" fmla="*/ 0 w 12"/>
                  <a:gd name="T27" fmla="*/ 2 h 12"/>
                  <a:gd name="T28" fmla="*/ 0 w 12"/>
                  <a:gd name="T29" fmla="*/ 3 h 12"/>
                  <a:gd name="T30" fmla="*/ 1 w 12"/>
                  <a:gd name="T31" fmla="*/ 3 h 12"/>
                  <a:gd name="T32" fmla="*/ 1 w 12"/>
                  <a:gd name="T33" fmla="*/ 3 h 12"/>
                  <a:gd name="T34" fmla="*/ 0 w 12"/>
                  <a:gd name="T35" fmla="*/ 3 h 12"/>
                  <a:gd name="T36" fmla="*/ 0 w 12"/>
                  <a:gd name="T37" fmla="*/ 4 h 12"/>
                  <a:gd name="T38" fmla="*/ 1 w 12"/>
                  <a:gd name="T39" fmla="*/ 5 h 12"/>
                  <a:gd name="T40" fmla="*/ 1 w 12"/>
                  <a:gd name="T41" fmla="*/ 6 h 12"/>
                  <a:gd name="T42" fmla="*/ 2 w 12"/>
                  <a:gd name="T43" fmla="*/ 7 h 12"/>
                  <a:gd name="T44" fmla="*/ 2 w 12"/>
                  <a:gd name="T45" fmla="*/ 8 h 12"/>
                  <a:gd name="T46" fmla="*/ 2 w 12"/>
                  <a:gd name="T47" fmla="*/ 8 h 12"/>
                  <a:gd name="T48" fmla="*/ 3 w 12"/>
                  <a:gd name="T49" fmla="*/ 7 h 12"/>
                  <a:gd name="T50" fmla="*/ 3 w 12"/>
                  <a:gd name="T51" fmla="*/ 7 h 12"/>
                  <a:gd name="T52" fmla="*/ 3 w 12"/>
                  <a:gd name="T53" fmla="*/ 8 h 12"/>
                  <a:gd name="T54" fmla="*/ 4 w 12"/>
                  <a:gd name="T55" fmla="*/ 8 h 12"/>
                  <a:gd name="T56" fmla="*/ 4 w 12"/>
                  <a:gd name="T57" fmla="*/ 8 h 12"/>
                  <a:gd name="T58" fmla="*/ 4 w 12"/>
                  <a:gd name="T59" fmla="*/ 8 h 12"/>
                  <a:gd name="T60" fmla="*/ 4 w 12"/>
                  <a:gd name="T61" fmla="*/ 8 h 12"/>
                  <a:gd name="T62" fmla="*/ 2 w 12"/>
                  <a:gd name="T63" fmla="*/ 9 h 12"/>
                  <a:gd name="T64" fmla="*/ 2 w 12"/>
                  <a:gd name="T65" fmla="*/ 9 h 12"/>
                  <a:gd name="T66" fmla="*/ 2 w 12"/>
                  <a:gd name="T67" fmla="*/ 9 h 12"/>
                  <a:gd name="T68" fmla="*/ 2 w 12"/>
                  <a:gd name="T69" fmla="*/ 10 h 12"/>
                  <a:gd name="T70" fmla="*/ 0 w 12"/>
                  <a:gd name="T71" fmla="*/ 10 h 12"/>
                  <a:gd name="T72" fmla="*/ 0 w 12"/>
                  <a:gd name="T73" fmla="*/ 11 h 12"/>
                  <a:gd name="T74" fmla="*/ 1 w 12"/>
                  <a:gd name="T75" fmla="*/ 11 h 12"/>
                  <a:gd name="T76" fmla="*/ 1 w 12"/>
                  <a:gd name="T77" fmla="*/ 11 h 12"/>
                  <a:gd name="T78" fmla="*/ 1 w 12"/>
                  <a:gd name="T79" fmla="*/ 11 h 12"/>
                  <a:gd name="T80" fmla="*/ 1 w 12"/>
                  <a:gd name="T81" fmla="*/ 12 h 12"/>
                  <a:gd name="T82" fmla="*/ 1 w 12"/>
                  <a:gd name="T83" fmla="*/ 12 h 12"/>
                  <a:gd name="T84" fmla="*/ 3 w 12"/>
                  <a:gd name="T85" fmla="*/ 11 h 12"/>
                  <a:gd name="T86" fmla="*/ 4 w 12"/>
                  <a:gd name="T87" fmla="*/ 11 h 12"/>
                  <a:gd name="T88" fmla="*/ 4 w 12"/>
                  <a:gd name="T89" fmla="*/ 11 h 12"/>
                  <a:gd name="T90" fmla="*/ 6 w 12"/>
                  <a:gd name="T91" fmla="*/ 11 h 12"/>
                  <a:gd name="T92" fmla="*/ 7 w 12"/>
                  <a:gd name="T93" fmla="*/ 11 h 12"/>
                  <a:gd name="T94" fmla="*/ 8 w 12"/>
                  <a:gd name="T95" fmla="*/ 11 h 12"/>
                  <a:gd name="T96" fmla="*/ 10 w 12"/>
                  <a:gd name="T97" fmla="*/ 11 h 12"/>
                  <a:gd name="T98" fmla="*/ 10 w 12"/>
                  <a:gd name="T99" fmla="*/ 11 h 12"/>
                  <a:gd name="T100" fmla="*/ 10 w 12"/>
                  <a:gd name="T101" fmla="*/ 11 h 12"/>
                  <a:gd name="T102" fmla="*/ 11 w 12"/>
                  <a:gd name="T103" fmla="*/ 11 h 12"/>
                  <a:gd name="T104" fmla="*/ 11 w 12"/>
                  <a:gd name="T105" fmla="*/ 10 h 12"/>
                  <a:gd name="T106" fmla="*/ 11 w 12"/>
                  <a:gd name="T107" fmla="*/ 10 h 12"/>
                  <a:gd name="T108" fmla="*/ 12 w 12"/>
                  <a:gd name="T10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12">
                    <a:moveTo>
                      <a:pt x="12" y="9"/>
                    </a:moveTo>
                    <a:lnTo>
                      <a:pt x="11" y="8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7" name="Freeform 859">
                <a:extLst>
                  <a:ext uri="{FF2B5EF4-FFF2-40B4-BE49-F238E27FC236}">
                    <a16:creationId xmlns:a16="http://schemas.microsoft.com/office/drawing/2014/main" id="{5F69E71D-9624-447C-8C8F-4EDA8AE1A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3011"/>
                <a:ext cx="34" cy="20"/>
              </a:xfrm>
              <a:custGeom>
                <a:avLst/>
                <a:gdLst>
                  <a:gd name="T0" fmla="*/ 2 w 15"/>
                  <a:gd name="T1" fmla="*/ 0 h 9"/>
                  <a:gd name="T2" fmla="*/ 2 w 15"/>
                  <a:gd name="T3" fmla="*/ 0 h 9"/>
                  <a:gd name="T4" fmla="*/ 2 w 15"/>
                  <a:gd name="T5" fmla="*/ 0 h 9"/>
                  <a:gd name="T6" fmla="*/ 2 w 15"/>
                  <a:gd name="T7" fmla="*/ 0 h 9"/>
                  <a:gd name="T8" fmla="*/ 0 w 15"/>
                  <a:gd name="T9" fmla="*/ 4 h 9"/>
                  <a:gd name="T10" fmla="*/ 0 w 15"/>
                  <a:gd name="T11" fmla="*/ 4 h 9"/>
                  <a:gd name="T12" fmla="*/ 0 w 15"/>
                  <a:gd name="T13" fmla="*/ 4 h 9"/>
                  <a:gd name="T14" fmla="*/ 3 w 15"/>
                  <a:gd name="T15" fmla="*/ 5 h 9"/>
                  <a:gd name="T16" fmla="*/ 8 w 15"/>
                  <a:gd name="T17" fmla="*/ 7 h 9"/>
                  <a:gd name="T18" fmla="*/ 8 w 15"/>
                  <a:gd name="T19" fmla="*/ 7 h 9"/>
                  <a:gd name="T20" fmla="*/ 9 w 15"/>
                  <a:gd name="T21" fmla="*/ 7 h 9"/>
                  <a:gd name="T22" fmla="*/ 10 w 15"/>
                  <a:gd name="T23" fmla="*/ 7 h 9"/>
                  <a:gd name="T24" fmla="*/ 10 w 15"/>
                  <a:gd name="T25" fmla="*/ 8 h 9"/>
                  <a:gd name="T26" fmla="*/ 11 w 15"/>
                  <a:gd name="T27" fmla="*/ 8 h 9"/>
                  <a:gd name="T28" fmla="*/ 11 w 15"/>
                  <a:gd name="T29" fmla="*/ 8 h 9"/>
                  <a:gd name="T30" fmla="*/ 13 w 15"/>
                  <a:gd name="T31" fmla="*/ 9 h 9"/>
                  <a:gd name="T32" fmla="*/ 13 w 15"/>
                  <a:gd name="T33" fmla="*/ 9 h 9"/>
                  <a:gd name="T34" fmla="*/ 14 w 15"/>
                  <a:gd name="T35" fmla="*/ 8 h 9"/>
                  <a:gd name="T36" fmla="*/ 15 w 15"/>
                  <a:gd name="T37" fmla="*/ 6 h 9"/>
                  <a:gd name="T38" fmla="*/ 15 w 15"/>
                  <a:gd name="T39" fmla="*/ 5 h 9"/>
                  <a:gd name="T40" fmla="*/ 12 w 15"/>
                  <a:gd name="T41" fmla="*/ 4 h 9"/>
                  <a:gd name="T42" fmla="*/ 12 w 15"/>
                  <a:gd name="T43" fmla="*/ 4 h 9"/>
                  <a:gd name="T44" fmla="*/ 11 w 15"/>
                  <a:gd name="T45" fmla="*/ 4 h 9"/>
                  <a:gd name="T46" fmla="*/ 11 w 15"/>
                  <a:gd name="T47" fmla="*/ 4 h 9"/>
                  <a:gd name="T48" fmla="*/ 10 w 15"/>
                  <a:gd name="T49" fmla="*/ 4 h 9"/>
                  <a:gd name="T50" fmla="*/ 10 w 15"/>
                  <a:gd name="T51" fmla="*/ 3 h 9"/>
                  <a:gd name="T52" fmla="*/ 10 w 15"/>
                  <a:gd name="T53" fmla="*/ 3 h 9"/>
                  <a:gd name="T54" fmla="*/ 9 w 15"/>
                  <a:gd name="T55" fmla="*/ 3 h 9"/>
                  <a:gd name="T56" fmla="*/ 9 w 15"/>
                  <a:gd name="T57" fmla="*/ 3 h 9"/>
                  <a:gd name="T58" fmla="*/ 9 w 15"/>
                  <a:gd name="T59" fmla="*/ 3 h 9"/>
                  <a:gd name="T60" fmla="*/ 8 w 15"/>
                  <a:gd name="T61" fmla="*/ 3 h 9"/>
                  <a:gd name="T62" fmla="*/ 7 w 15"/>
                  <a:gd name="T63" fmla="*/ 2 h 9"/>
                  <a:gd name="T64" fmla="*/ 7 w 15"/>
                  <a:gd name="T65" fmla="*/ 2 h 9"/>
                  <a:gd name="T66" fmla="*/ 6 w 15"/>
                  <a:gd name="T67" fmla="*/ 2 h 9"/>
                  <a:gd name="T68" fmla="*/ 6 w 15"/>
                  <a:gd name="T69" fmla="*/ 2 h 9"/>
                  <a:gd name="T70" fmla="*/ 5 w 15"/>
                  <a:gd name="T71" fmla="*/ 1 h 9"/>
                  <a:gd name="T72" fmla="*/ 5 w 15"/>
                  <a:gd name="T73" fmla="*/ 1 h 9"/>
                  <a:gd name="T74" fmla="*/ 4 w 15"/>
                  <a:gd name="T75" fmla="*/ 1 h 9"/>
                  <a:gd name="T76" fmla="*/ 4 w 15"/>
                  <a:gd name="T77" fmla="*/ 1 h 9"/>
                  <a:gd name="T78" fmla="*/ 4 w 15"/>
                  <a:gd name="T79" fmla="*/ 1 h 9"/>
                  <a:gd name="T80" fmla="*/ 3 w 15"/>
                  <a:gd name="T81" fmla="*/ 1 h 9"/>
                  <a:gd name="T82" fmla="*/ 3 w 15"/>
                  <a:gd name="T83" fmla="*/ 0 h 9"/>
                  <a:gd name="T84" fmla="*/ 2 w 15"/>
                  <a:gd name="T85" fmla="*/ 0 h 9"/>
                  <a:gd name="T86" fmla="*/ 2 w 15"/>
                  <a:gd name="T87" fmla="*/ 0 h 9"/>
                  <a:gd name="T88" fmla="*/ 2 w 15"/>
                  <a:gd name="T8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8" name="Freeform 860">
                <a:extLst>
                  <a:ext uri="{FF2B5EF4-FFF2-40B4-BE49-F238E27FC236}">
                    <a16:creationId xmlns:a16="http://schemas.microsoft.com/office/drawing/2014/main" id="{4B5A56B6-D67A-4C5C-B372-8B82B00B4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3029"/>
                <a:ext cx="20" cy="11"/>
              </a:xfrm>
              <a:custGeom>
                <a:avLst/>
                <a:gdLst>
                  <a:gd name="T0" fmla="*/ 9 w 9"/>
                  <a:gd name="T1" fmla="*/ 4 h 5"/>
                  <a:gd name="T2" fmla="*/ 9 w 9"/>
                  <a:gd name="T3" fmla="*/ 4 h 5"/>
                  <a:gd name="T4" fmla="*/ 9 w 9"/>
                  <a:gd name="T5" fmla="*/ 3 h 5"/>
                  <a:gd name="T6" fmla="*/ 9 w 9"/>
                  <a:gd name="T7" fmla="*/ 3 h 5"/>
                  <a:gd name="T8" fmla="*/ 1 w 9"/>
                  <a:gd name="T9" fmla="*/ 0 h 5"/>
                  <a:gd name="T10" fmla="*/ 1 w 9"/>
                  <a:gd name="T11" fmla="*/ 0 h 5"/>
                  <a:gd name="T12" fmla="*/ 0 w 9"/>
                  <a:gd name="T13" fmla="*/ 1 h 5"/>
                  <a:gd name="T14" fmla="*/ 0 w 9"/>
                  <a:gd name="T15" fmla="*/ 1 h 5"/>
                  <a:gd name="T16" fmla="*/ 0 w 9"/>
                  <a:gd name="T17" fmla="*/ 2 h 5"/>
                  <a:gd name="T18" fmla="*/ 1 w 9"/>
                  <a:gd name="T19" fmla="*/ 2 h 5"/>
                  <a:gd name="T20" fmla="*/ 1 w 9"/>
                  <a:gd name="T21" fmla="*/ 2 h 5"/>
                  <a:gd name="T22" fmla="*/ 2 w 9"/>
                  <a:gd name="T23" fmla="*/ 2 h 5"/>
                  <a:gd name="T24" fmla="*/ 3 w 9"/>
                  <a:gd name="T25" fmla="*/ 3 h 5"/>
                  <a:gd name="T26" fmla="*/ 4 w 9"/>
                  <a:gd name="T27" fmla="*/ 3 h 5"/>
                  <a:gd name="T28" fmla="*/ 5 w 9"/>
                  <a:gd name="T29" fmla="*/ 3 h 5"/>
                  <a:gd name="T30" fmla="*/ 5 w 9"/>
                  <a:gd name="T31" fmla="*/ 3 h 5"/>
                  <a:gd name="T32" fmla="*/ 6 w 9"/>
                  <a:gd name="T33" fmla="*/ 4 h 5"/>
                  <a:gd name="T34" fmla="*/ 7 w 9"/>
                  <a:gd name="T35" fmla="*/ 4 h 5"/>
                  <a:gd name="T36" fmla="*/ 8 w 9"/>
                  <a:gd name="T37" fmla="*/ 5 h 5"/>
                  <a:gd name="T38" fmla="*/ 9 w 9"/>
                  <a:gd name="T3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5">
                    <a:moveTo>
                      <a:pt x="9" y="4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9" name="Freeform 861">
                <a:extLst>
                  <a:ext uri="{FF2B5EF4-FFF2-40B4-BE49-F238E27FC236}">
                    <a16:creationId xmlns:a16="http://schemas.microsoft.com/office/drawing/2014/main" id="{635B0527-4430-47BC-AD00-23716059B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3016"/>
                <a:ext cx="27" cy="24"/>
              </a:xfrm>
              <a:custGeom>
                <a:avLst/>
                <a:gdLst>
                  <a:gd name="T0" fmla="*/ 27 w 27"/>
                  <a:gd name="T1" fmla="*/ 11 h 24"/>
                  <a:gd name="T2" fmla="*/ 25 w 27"/>
                  <a:gd name="T3" fmla="*/ 11 h 24"/>
                  <a:gd name="T4" fmla="*/ 25 w 27"/>
                  <a:gd name="T5" fmla="*/ 11 h 24"/>
                  <a:gd name="T6" fmla="*/ 25 w 27"/>
                  <a:gd name="T7" fmla="*/ 11 h 24"/>
                  <a:gd name="T8" fmla="*/ 25 w 27"/>
                  <a:gd name="T9" fmla="*/ 11 h 24"/>
                  <a:gd name="T10" fmla="*/ 25 w 27"/>
                  <a:gd name="T11" fmla="*/ 11 h 24"/>
                  <a:gd name="T12" fmla="*/ 23 w 27"/>
                  <a:gd name="T13" fmla="*/ 11 h 24"/>
                  <a:gd name="T14" fmla="*/ 25 w 27"/>
                  <a:gd name="T15" fmla="*/ 15 h 24"/>
                  <a:gd name="T16" fmla="*/ 23 w 27"/>
                  <a:gd name="T17" fmla="*/ 15 h 24"/>
                  <a:gd name="T18" fmla="*/ 23 w 27"/>
                  <a:gd name="T19" fmla="*/ 15 h 24"/>
                  <a:gd name="T20" fmla="*/ 20 w 27"/>
                  <a:gd name="T21" fmla="*/ 11 h 24"/>
                  <a:gd name="T22" fmla="*/ 16 w 27"/>
                  <a:gd name="T23" fmla="*/ 13 h 24"/>
                  <a:gd name="T24" fmla="*/ 16 w 27"/>
                  <a:gd name="T25" fmla="*/ 13 h 24"/>
                  <a:gd name="T26" fmla="*/ 16 w 27"/>
                  <a:gd name="T27" fmla="*/ 15 h 24"/>
                  <a:gd name="T28" fmla="*/ 18 w 27"/>
                  <a:gd name="T29" fmla="*/ 15 h 24"/>
                  <a:gd name="T30" fmla="*/ 20 w 27"/>
                  <a:gd name="T31" fmla="*/ 20 h 24"/>
                  <a:gd name="T32" fmla="*/ 20 w 27"/>
                  <a:gd name="T33" fmla="*/ 22 h 24"/>
                  <a:gd name="T34" fmla="*/ 20 w 27"/>
                  <a:gd name="T35" fmla="*/ 24 h 24"/>
                  <a:gd name="T36" fmla="*/ 18 w 27"/>
                  <a:gd name="T37" fmla="*/ 24 h 24"/>
                  <a:gd name="T38" fmla="*/ 13 w 27"/>
                  <a:gd name="T39" fmla="*/ 24 h 24"/>
                  <a:gd name="T40" fmla="*/ 7 w 27"/>
                  <a:gd name="T41" fmla="*/ 22 h 24"/>
                  <a:gd name="T42" fmla="*/ 4 w 27"/>
                  <a:gd name="T43" fmla="*/ 22 h 24"/>
                  <a:gd name="T44" fmla="*/ 0 w 27"/>
                  <a:gd name="T45" fmla="*/ 22 h 24"/>
                  <a:gd name="T46" fmla="*/ 4 w 27"/>
                  <a:gd name="T47" fmla="*/ 18 h 24"/>
                  <a:gd name="T48" fmla="*/ 7 w 27"/>
                  <a:gd name="T49" fmla="*/ 18 h 24"/>
                  <a:gd name="T50" fmla="*/ 7 w 27"/>
                  <a:gd name="T51" fmla="*/ 18 h 24"/>
                  <a:gd name="T52" fmla="*/ 7 w 27"/>
                  <a:gd name="T53" fmla="*/ 18 h 24"/>
                  <a:gd name="T54" fmla="*/ 9 w 27"/>
                  <a:gd name="T55" fmla="*/ 18 h 24"/>
                  <a:gd name="T56" fmla="*/ 9 w 27"/>
                  <a:gd name="T57" fmla="*/ 18 h 24"/>
                  <a:gd name="T58" fmla="*/ 11 w 27"/>
                  <a:gd name="T59" fmla="*/ 18 h 24"/>
                  <a:gd name="T60" fmla="*/ 9 w 27"/>
                  <a:gd name="T61" fmla="*/ 15 h 24"/>
                  <a:gd name="T62" fmla="*/ 9 w 27"/>
                  <a:gd name="T63" fmla="*/ 13 h 24"/>
                  <a:gd name="T64" fmla="*/ 9 w 27"/>
                  <a:gd name="T65" fmla="*/ 13 h 24"/>
                  <a:gd name="T66" fmla="*/ 9 w 27"/>
                  <a:gd name="T67" fmla="*/ 11 h 24"/>
                  <a:gd name="T68" fmla="*/ 9 w 27"/>
                  <a:gd name="T69" fmla="*/ 6 h 24"/>
                  <a:gd name="T70" fmla="*/ 20 w 27"/>
                  <a:gd name="T7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" h="24">
                    <a:moveTo>
                      <a:pt x="23" y="0"/>
                    </a:moveTo>
                    <a:lnTo>
                      <a:pt x="27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3" y="15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7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20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0" name="Freeform 862">
                <a:extLst>
                  <a:ext uri="{FF2B5EF4-FFF2-40B4-BE49-F238E27FC236}">
                    <a16:creationId xmlns:a16="http://schemas.microsoft.com/office/drawing/2014/main" id="{5F7B5947-09E4-4A93-AA5E-80F1DBE0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3022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3 h 5"/>
                  <a:gd name="T4" fmla="*/ 7 w 7"/>
                  <a:gd name="T5" fmla="*/ 5 h 5"/>
                  <a:gd name="T6" fmla="*/ 7 w 7"/>
                  <a:gd name="T7" fmla="*/ 5 h 5"/>
                  <a:gd name="T8" fmla="*/ 0 w 7"/>
                  <a:gd name="T9" fmla="*/ 3 h 5"/>
                  <a:gd name="T10" fmla="*/ 5 w 7"/>
                  <a:gd name="T11" fmla="*/ 0 h 5"/>
                  <a:gd name="T12" fmla="*/ 5 w 7"/>
                  <a:gd name="T13" fmla="*/ 0 h 5"/>
                  <a:gd name="T14" fmla="*/ 5 w 7"/>
                  <a:gd name="T15" fmla="*/ 0 h 5"/>
                  <a:gd name="T16" fmla="*/ 5 w 7"/>
                  <a:gd name="T17" fmla="*/ 0 h 5"/>
                  <a:gd name="T18" fmla="*/ 7 w 7"/>
                  <a:gd name="T19" fmla="*/ 0 h 5"/>
                  <a:gd name="T20" fmla="*/ 7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1" name="Freeform 863">
                <a:extLst>
                  <a:ext uri="{FF2B5EF4-FFF2-40B4-BE49-F238E27FC236}">
                    <a16:creationId xmlns:a16="http://schemas.microsoft.com/office/drawing/2014/main" id="{C921A605-8398-4582-88D6-86C435696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3013"/>
                <a:ext cx="15" cy="21"/>
              </a:xfrm>
              <a:custGeom>
                <a:avLst/>
                <a:gdLst>
                  <a:gd name="T0" fmla="*/ 6 w 15"/>
                  <a:gd name="T1" fmla="*/ 0 h 21"/>
                  <a:gd name="T2" fmla="*/ 6 w 15"/>
                  <a:gd name="T3" fmla="*/ 3 h 21"/>
                  <a:gd name="T4" fmla="*/ 9 w 15"/>
                  <a:gd name="T5" fmla="*/ 3 h 21"/>
                  <a:gd name="T6" fmla="*/ 9 w 15"/>
                  <a:gd name="T7" fmla="*/ 3 h 21"/>
                  <a:gd name="T8" fmla="*/ 6 w 15"/>
                  <a:gd name="T9" fmla="*/ 3 h 21"/>
                  <a:gd name="T10" fmla="*/ 6 w 15"/>
                  <a:gd name="T11" fmla="*/ 5 h 21"/>
                  <a:gd name="T12" fmla="*/ 9 w 15"/>
                  <a:gd name="T13" fmla="*/ 7 h 21"/>
                  <a:gd name="T14" fmla="*/ 9 w 15"/>
                  <a:gd name="T15" fmla="*/ 9 h 21"/>
                  <a:gd name="T16" fmla="*/ 11 w 15"/>
                  <a:gd name="T17" fmla="*/ 12 h 21"/>
                  <a:gd name="T18" fmla="*/ 11 w 15"/>
                  <a:gd name="T19" fmla="*/ 14 h 21"/>
                  <a:gd name="T20" fmla="*/ 11 w 15"/>
                  <a:gd name="T21" fmla="*/ 14 h 21"/>
                  <a:gd name="T22" fmla="*/ 13 w 15"/>
                  <a:gd name="T23" fmla="*/ 12 h 21"/>
                  <a:gd name="T24" fmla="*/ 13 w 15"/>
                  <a:gd name="T25" fmla="*/ 12 h 21"/>
                  <a:gd name="T26" fmla="*/ 13 w 15"/>
                  <a:gd name="T27" fmla="*/ 14 h 21"/>
                  <a:gd name="T28" fmla="*/ 15 w 15"/>
                  <a:gd name="T29" fmla="*/ 14 h 21"/>
                  <a:gd name="T30" fmla="*/ 15 w 15"/>
                  <a:gd name="T31" fmla="*/ 14 h 21"/>
                  <a:gd name="T32" fmla="*/ 15 w 15"/>
                  <a:gd name="T33" fmla="*/ 14 h 21"/>
                  <a:gd name="T34" fmla="*/ 15 w 15"/>
                  <a:gd name="T35" fmla="*/ 14 h 21"/>
                  <a:gd name="T36" fmla="*/ 11 w 15"/>
                  <a:gd name="T37" fmla="*/ 16 h 21"/>
                  <a:gd name="T38" fmla="*/ 11 w 15"/>
                  <a:gd name="T39" fmla="*/ 16 h 21"/>
                  <a:gd name="T40" fmla="*/ 11 w 15"/>
                  <a:gd name="T41" fmla="*/ 16 h 21"/>
                  <a:gd name="T42" fmla="*/ 11 w 15"/>
                  <a:gd name="T43" fmla="*/ 18 h 21"/>
                  <a:gd name="T44" fmla="*/ 6 w 15"/>
                  <a:gd name="T45" fmla="*/ 21 h 21"/>
                  <a:gd name="T46" fmla="*/ 0 w 15"/>
                  <a:gd name="T47" fmla="*/ 3 h 21"/>
                  <a:gd name="T48" fmla="*/ 6 w 15"/>
                  <a:gd name="T49" fmla="*/ 0 h 21"/>
                  <a:gd name="T50" fmla="*/ 6 w 15"/>
                  <a:gd name="T5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21">
                    <a:moveTo>
                      <a:pt x="6" y="0"/>
                    </a:moveTo>
                    <a:lnTo>
                      <a:pt x="6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6" y="21"/>
                    </a:lnTo>
                    <a:lnTo>
                      <a:pt x="0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2" name="Freeform 864">
                <a:extLst>
                  <a:ext uri="{FF2B5EF4-FFF2-40B4-BE49-F238E27FC236}">
                    <a16:creationId xmlns:a16="http://schemas.microsoft.com/office/drawing/2014/main" id="{A841B09F-99A2-4E4B-8404-2A772B213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3034"/>
                <a:ext cx="16" cy="13"/>
              </a:xfrm>
              <a:custGeom>
                <a:avLst/>
                <a:gdLst>
                  <a:gd name="T0" fmla="*/ 3 w 16"/>
                  <a:gd name="T1" fmla="*/ 2 h 13"/>
                  <a:gd name="T2" fmla="*/ 7 w 16"/>
                  <a:gd name="T3" fmla="*/ 2 h 13"/>
                  <a:gd name="T4" fmla="*/ 9 w 16"/>
                  <a:gd name="T5" fmla="*/ 2 h 13"/>
                  <a:gd name="T6" fmla="*/ 12 w 16"/>
                  <a:gd name="T7" fmla="*/ 4 h 13"/>
                  <a:gd name="T8" fmla="*/ 14 w 16"/>
                  <a:gd name="T9" fmla="*/ 4 h 13"/>
                  <a:gd name="T10" fmla="*/ 16 w 16"/>
                  <a:gd name="T11" fmla="*/ 6 h 13"/>
                  <a:gd name="T12" fmla="*/ 16 w 16"/>
                  <a:gd name="T13" fmla="*/ 6 h 13"/>
                  <a:gd name="T14" fmla="*/ 16 w 16"/>
                  <a:gd name="T15" fmla="*/ 6 h 13"/>
                  <a:gd name="T16" fmla="*/ 14 w 16"/>
                  <a:gd name="T17" fmla="*/ 13 h 13"/>
                  <a:gd name="T18" fmla="*/ 14 w 16"/>
                  <a:gd name="T19" fmla="*/ 13 h 13"/>
                  <a:gd name="T20" fmla="*/ 14 w 16"/>
                  <a:gd name="T21" fmla="*/ 13 h 13"/>
                  <a:gd name="T22" fmla="*/ 12 w 16"/>
                  <a:gd name="T23" fmla="*/ 13 h 13"/>
                  <a:gd name="T24" fmla="*/ 3 w 16"/>
                  <a:gd name="T25" fmla="*/ 9 h 13"/>
                  <a:gd name="T26" fmla="*/ 3 w 16"/>
                  <a:gd name="T27" fmla="*/ 9 h 13"/>
                  <a:gd name="T28" fmla="*/ 0 w 16"/>
                  <a:gd name="T29" fmla="*/ 9 h 13"/>
                  <a:gd name="T30" fmla="*/ 0 w 16"/>
                  <a:gd name="T31" fmla="*/ 4 h 13"/>
                  <a:gd name="T32" fmla="*/ 0 w 16"/>
                  <a:gd name="T33" fmla="*/ 2 h 13"/>
                  <a:gd name="T34" fmla="*/ 0 w 16"/>
                  <a:gd name="T35" fmla="*/ 2 h 13"/>
                  <a:gd name="T36" fmla="*/ 0 w 16"/>
                  <a:gd name="T37" fmla="*/ 2 h 13"/>
                  <a:gd name="T38" fmla="*/ 0 w 16"/>
                  <a:gd name="T39" fmla="*/ 2 h 13"/>
                  <a:gd name="T40" fmla="*/ 0 w 16"/>
                  <a:gd name="T41" fmla="*/ 2 h 13"/>
                  <a:gd name="T42" fmla="*/ 0 w 16"/>
                  <a:gd name="T43" fmla="*/ 0 h 13"/>
                  <a:gd name="T44" fmla="*/ 0 w 16"/>
                  <a:gd name="T45" fmla="*/ 0 h 13"/>
                  <a:gd name="T46" fmla="*/ 0 w 16"/>
                  <a:gd name="T47" fmla="*/ 0 h 13"/>
                  <a:gd name="T48" fmla="*/ 3 w 16"/>
                  <a:gd name="T4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3">
                    <a:moveTo>
                      <a:pt x="3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3" name="Freeform 865">
                <a:extLst>
                  <a:ext uri="{FF2B5EF4-FFF2-40B4-BE49-F238E27FC236}">
                    <a16:creationId xmlns:a16="http://schemas.microsoft.com/office/drawing/2014/main" id="{DF0E2EE1-CF33-41EF-8940-33CB657DD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3034"/>
                <a:ext cx="52" cy="22"/>
              </a:xfrm>
              <a:custGeom>
                <a:avLst/>
                <a:gdLst>
                  <a:gd name="T0" fmla="*/ 29 w 52"/>
                  <a:gd name="T1" fmla="*/ 22 h 22"/>
                  <a:gd name="T2" fmla="*/ 27 w 52"/>
                  <a:gd name="T3" fmla="*/ 20 h 22"/>
                  <a:gd name="T4" fmla="*/ 27 w 52"/>
                  <a:gd name="T5" fmla="*/ 20 h 22"/>
                  <a:gd name="T6" fmla="*/ 22 w 52"/>
                  <a:gd name="T7" fmla="*/ 20 h 22"/>
                  <a:gd name="T8" fmla="*/ 20 w 52"/>
                  <a:gd name="T9" fmla="*/ 20 h 22"/>
                  <a:gd name="T10" fmla="*/ 18 w 52"/>
                  <a:gd name="T11" fmla="*/ 18 h 22"/>
                  <a:gd name="T12" fmla="*/ 18 w 52"/>
                  <a:gd name="T13" fmla="*/ 18 h 22"/>
                  <a:gd name="T14" fmla="*/ 18 w 52"/>
                  <a:gd name="T15" fmla="*/ 18 h 22"/>
                  <a:gd name="T16" fmla="*/ 18 w 52"/>
                  <a:gd name="T17" fmla="*/ 18 h 22"/>
                  <a:gd name="T18" fmla="*/ 18 w 52"/>
                  <a:gd name="T19" fmla="*/ 18 h 22"/>
                  <a:gd name="T20" fmla="*/ 18 w 52"/>
                  <a:gd name="T21" fmla="*/ 18 h 22"/>
                  <a:gd name="T22" fmla="*/ 18 w 52"/>
                  <a:gd name="T23" fmla="*/ 18 h 22"/>
                  <a:gd name="T24" fmla="*/ 18 w 52"/>
                  <a:gd name="T25" fmla="*/ 18 h 22"/>
                  <a:gd name="T26" fmla="*/ 16 w 52"/>
                  <a:gd name="T27" fmla="*/ 18 h 22"/>
                  <a:gd name="T28" fmla="*/ 18 w 52"/>
                  <a:gd name="T29" fmla="*/ 20 h 22"/>
                  <a:gd name="T30" fmla="*/ 18 w 52"/>
                  <a:gd name="T31" fmla="*/ 20 h 22"/>
                  <a:gd name="T32" fmla="*/ 18 w 52"/>
                  <a:gd name="T33" fmla="*/ 20 h 22"/>
                  <a:gd name="T34" fmla="*/ 16 w 52"/>
                  <a:gd name="T35" fmla="*/ 20 h 22"/>
                  <a:gd name="T36" fmla="*/ 16 w 52"/>
                  <a:gd name="T37" fmla="*/ 20 h 22"/>
                  <a:gd name="T38" fmla="*/ 13 w 52"/>
                  <a:gd name="T39" fmla="*/ 20 h 22"/>
                  <a:gd name="T40" fmla="*/ 7 w 52"/>
                  <a:gd name="T41" fmla="*/ 22 h 22"/>
                  <a:gd name="T42" fmla="*/ 7 w 52"/>
                  <a:gd name="T43" fmla="*/ 20 h 22"/>
                  <a:gd name="T44" fmla="*/ 7 w 52"/>
                  <a:gd name="T45" fmla="*/ 20 h 22"/>
                  <a:gd name="T46" fmla="*/ 2 w 52"/>
                  <a:gd name="T47" fmla="*/ 22 h 22"/>
                  <a:gd name="T48" fmla="*/ 2 w 52"/>
                  <a:gd name="T49" fmla="*/ 22 h 22"/>
                  <a:gd name="T50" fmla="*/ 0 w 52"/>
                  <a:gd name="T51" fmla="*/ 22 h 22"/>
                  <a:gd name="T52" fmla="*/ 0 w 52"/>
                  <a:gd name="T53" fmla="*/ 22 h 22"/>
                  <a:gd name="T54" fmla="*/ 2 w 52"/>
                  <a:gd name="T55" fmla="*/ 15 h 22"/>
                  <a:gd name="T56" fmla="*/ 2 w 52"/>
                  <a:gd name="T57" fmla="*/ 13 h 22"/>
                  <a:gd name="T58" fmla="*/ 2 w 52"/>
                  <a:gd name="T59" fmla="*/ 9 h 22"/>
                  <a:gd name="T60" fmla="*/ 2 w 52"/>
                  <a:gd name="T61" fmla="*/ 4 h 22"/>
                  <a:gd name="T62" fmla="*/ 4 w 52"/>
                  <a:gd name="T63" fmla="*/ 4 h 22"/>
                  <a:gd name="T64" fmla="*/ 11 w 52"/>
                  <a:gd name="T65" fmla="*/ 4 h 22"/>
                  <a:gd name="T66" fmla="*/ 18 w 52"/>
                  <a:gd name="T67" fmla="*/ 6 h 22"/>
                  <a:gd name="T68" fmla="*/ 20 w 52"/>
                  <a:gd name="T69" fmla="*/ 6 h 22"/>
                  <a:gd name="T70" fmla="*/ 22 w 52"/>
                  <a:gd name="T71" fmla="*/ 6 h 22"/>
                  <a:gd name="T72" fmla="*/ 22 w 52"/>
                  <a:gd name="T73" fmla="*/ 6 h 22"/>
                  <a:gd name="T74" fmla="*/ 25 w 52"/>
                  <a:gd name="T75" fmla="*/ 6 h 22"/>
                  <a:gd name="T76" fmla="*/ 25 w 52"/>
                  <a:gd name="T77" fmla="*/ 6 h 22"/>
                  <a:gd name="T78" fmla="*/ 27 w 52"/>
                  <a:gd name="T79" fmla="*/ 6 h 22"/>
                  <a:gd name="T80" fmla="*/ 27 w 52"/>
                  <a:gd name="T81" fmla="*/ 6 h 22"/>
                  <a:gd name="T82" fmla="*/ 29 w 52"/>
                  <a:gd name="T83" fmla="*/ 6 h 22"/>
                  <a:gd name="T84" fmla="*/ 29 w 52"/>
                  <a:gd name="T85" fmla="*/ 6 h 22"/>
                  <a:gd name="T86" fmla="*/ 32 w 52"/>
                  <a:gd name="T87" fmla="*/ 4 h 22"/>
                  <a:gd name="T88" fmla="*/ 34 w 52"/>
                  <a:gd name="T89" fmla="*/ 4 h 22"/>
                  <a:gd name="T90" fmla="*/ 36 w 52"/>
                  <a:gd name="T91" fmla="*/ 4 h 22"/>
                  <a:gd name="T92" fmla="*/ 38 w 52"/>
                  <a:gd name="T93" fmla="*/ 2 h 22"/>
                  <a:gd name="T94" fmla="*/ 38 w 52"/>
                  <a:gd name="T95" fmla="*/ 2 h 22"/>
                  <a:gd name="T96" fmla="*/ 41 w 52"/>
                  <a:gd name="T97" fmla="*/ 2 h 22"/>
                  <a:gd name="T98" fmla="*/ 43 w 52"/>
                  <a:gd name="T99" fmla="*/ 2 h 22"/>
                  <a:gd name="T100" fmla="*/ 45 w 52"/>
                  <a:gd name="T101" fmla="*/ 0 h 22"/>
                  <a:gd name="T102" fmla="*/ 47 w 52"/>
                  <a:gd name="T103" fmla="*/ 0 h 22"/>
                  <a:gd name="T104" fmla="*/ 50 w 52"/>
                  <a:gd name="T105" fmla="*/ 0 h 22"/>
                  <a:gd name="T106" fmla="*/ 50 w 52"/>
                  <a:gd name="T107" fmla="*/ 0 h 22"/>
                  <a:gd name="T108" fmla="*/ 52 w 52"/>
                  <a:gd name="T109" fmla="*/ 0 h 22"/>
                  <a:gd name="T110" fmla="*/ 52 w 52"/>
                  <a:gd name="T111" fmla="*/ 0 h 22"/>
                  <a:gd name="T112" fmla="*/ 47 w 52"/>
                  <a:gd name="T113" fmla="*/ 9 h 22"/>
                  <a:gd name="T114" fmla="*/ 38 w 52"/>
                  <a:gd name="T115" fmla="*/ 15 h 22"/>
                  <a:gd name="T116" fmla="*/ 29 w 52"/>
                  <a:gd name="T1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22">
                    <a:moveTo>
                      <a:pt x="29" y="22"/>
                    </a:moveTo>
                    <a:lnTo>
                      <a:pt x="27" y="20"/>
                    </a:lnTo>
                    <a:lnTo>
                      <a:pt x="27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11" y="4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47" y="9"/>
                    </a:lnTo>
                    <a:lnTo>
                      <a:pt x="38" y="15"/>
                    </a:lnTo>
                    <a:lnTo>
                      <a:pt x="29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4" name="Freeform 866">
                <a:extLst>
                  <a:ext uri="{FF2B5EF4-FFF2-40B4-BE49-F238E27FC236}">
                    <a16:creationId xmlns:a16="http://schemas.microsoft.com/office/drawing/2014/main" id="{65F06C0A-9F5F-4F90-B0BF-E2F1AFC16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3072"/>
                <a:ext cx="18" cy="16"/>
              </a:xfrm>
              <a:custGeom>
                <a:avLst/>
                <a:gdLst>
                  <a:gd name="T0" fmla="*/ 11 w 18"/>
                  <a:gd name="T1" fmla="*/ 2 h 16"/>
                  <a:gd name="T2" fmla="*/ 11 w 18"/>
                  <a:gd name="T3" fmla="*/ 2 h 16"/>
                  <a:gd name="T4" fmla="*/ 9 w 18"/>
                  <a:gd name="T5" fmla="*/ 2 h 16"/>
                  <a:gd name="T6" fmla="*/ 9 w 18"/>
                  <a:gd name="T7" fmla="*/ 4 h 16"/>
                  <a:gd name="T8" fmla="*/ 11 w 18"/>
                  <a:gd name="T9" fmla="*/ 4 h 16"/>
                  <a:gd name="T10" fmla="*/ 11 w 18"/>
                  <a:gd name="T11" fmla="*/ 2 h 16"/>
                  <a:gd name="T12" fmla="*/ 15 w 18"/>
                  <a:gd name="T13" fmla="*/ 2 h 16"/>
                  <a:gd name="T14" fmla="*/ 18 w 18"/>
                  <a:gd name="T15" fmla="*/ 2 h 16"/>
                  <a:gd name="T16" fmla="*/ 11 w 18"/>
                  <a:gd name="T17" fmla="*/ 16 h 16"/>
                  <a:gd name="T18" fmla="*/ 11 w 18"/>
                  <a:gd name="T19" fmla="*/ 16 h 16"/>
                  <a:gd name="T20" fmla="*/ 11 w 18"/>
                  <a:gd name="T21" fmla="*/ 16 h 16"/>
                  <a:gd name="T22" fmla="*/ 6 w 18"/>
                  <a:gd name="T23" fmla="*/ 16 h 16"/>
                  <a:gd name="T24" fmla="*/ 6 w 18"/>
                  <a:gd name="T25" fmla="*/ 16 h 16"/>
                  <a:gd name="T26" fmla="*/ 0 w 18"/>
                  <a:gd name="T27" fmla="*/ 13 h 16"/>
                  <a:gd name="T28" fmla="*/ 2 w 18"/>
                  <a:gd name="T29" fmla="*/ 11 h 16"/>
                  <a:gd name="T30" fmla="*/ 2 w 18"/>
                  <a:gd name="T31" fmla="*/ 9 h 16"/>
                  <a:gd name="T32" fmla="*/ 2 w 18"/>
                  <a:gd name="T33" fmla="*/ 7 h 16"/>
                  <a:gd name="T34" fmla="*/ 2 w 18"/>
                  <a:gd name="T35" fmla="*/ 7 h 16"/>
                  <a:gd name="T36" fmla="*/ 2 w 18"/>
                  <a:gd name="T37" fmla="*/ 4 h 16"/>
                  <a:gd name="T38" fmla="*/ 2 w 18"/>
                  <a:gd name="T39" fmla="*/ 4 h 16"/>
                  <a:gd name="T40" fmla="*/ 2 w 18"/>
                  <a:gd name="T41" fmla="*/ 4 h 16"/>
                  <a:gd name="T42" fmla="*/ 2 w 18"/>
                  <a:gd name="T43" fmla="*/ 4 h 16"/>
                  <a:gd name="T44" fmla="*/ 2 w 18"/>
                  <a:gd name="T45" fmla="*/ 4 h 16"/>
                  <a:gd name="T46" fmla="*/ 2 w 18"/>
                  <a:gd name="T47" fmla="*/ 4 h 16"/>
                  <a:gd name="T48" fmla="*/ 2 w 18"/>
                  <a:gd name="T49" fmla="*/ 4 h 16"/>
                  <a:gd name="T50" fmla="*/ 2 w 18"/>
                  <a:gd name="T51" fmla="*/ 0 h 16"/>
                  <a:gd name="T52" fmla="*/ 4 w 18"/>
                  <a:gd name="T53" fmla="*/ 0 h 16"/>
                  <a:gd name="T54" fmla="*/ 4 w 18"/>
                  <a:gd name="T55" fmla="*/ 0 h 16"/>
                  <a:gd name="T56" fmla="*/ 11 w 18"/>
                  <a:gd name="T5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16">
                    <a:moveTo>
                      <a:pt x="11" y="2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5" name="Freeform 867">
                <a:extLst>
                  <a:ext uri="{FF2B5EF4-FFF2-40B4-BE49-F238E27FC236}">
                    <a16:creationId xmlns:a16="http://schemas.microsoft.com/office/drawing/2014/main" id="{2BED4C20-AA37-436D-9CA7-580D36940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307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6" name="Freeform 868">
                <a:extLst>
                  <a:ext uri="{FF2B5EF4-FFF2-40B4-BE49-F238E27FC236}">
                    <a16:creationId xmlns:a16="http://schemas.microsoft.com/office/drawing/2014/main" id="{4206758A-42B2-41A8-9D93-92C804506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067"/>
                <a:ext cx="9" cy="5"/>
              </a:xfrm>
              <a:custGeom>
                <a:avLst/>
                <a:gdLst>
                  <a:gd name="T0" fmla="*/ 7 w 9"/>
                  <a:gd name="T1" fmla="*/ 3 h 5"/>
                  <a:gd name="T2" fmla="*/ 9 w 9"/>
                  <a:gd name="T3" fmla="*/ 5 h 5"/>
                  <a:gd name="T4" fmla="*/ 0 w 9"/>
                  <a:gd name="T5" fmla="*/ 0 h 5"/>
                  <a:gd name="T6" fmla="*/ 2 w 9"/>
                  <a:gd name="T7" fmla="*/ 0 h 5"/>
                  <a:gd name="T8" fmla="*/ 2 w 9"/>
                  <a:gd name="T9" fmla="*/ 0 h 5"/>
                  <a:gd name="T10" fmla="*/ 7 w 9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lnTo>
                      <a:pt x="9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7" name="Freeform 869">
                <a:extLst>
                  <a:ext uri="{FF2B5EF4-FFF2-40B4-BE49-F238E27FC236}">
                    <a16:creationId xmlns:a16="http://schemas.microsoft.com/office/drawing/2014/main" id="{1A741C81-8CB9-4EC0-8973-0701A0DA4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054"/>
                <a:ext cx="13" cy="11"/>
              </a:xfrm>
              <a:custGeom>
                <a:avLst/>
                <a:gdLst>
                  <a:gd name="T0" fmla="*/ 13 w 13"/>
                  <a:gd name="T1" fmla="*/ 4 h 11"/>
                  <a:gd name="T2" fmla="*/ 11 w 13"/>
                  <a:gd name="T3" fmla="*/ 11 h 11"/>
                  <a:gd name="T4" fmla="*/ 9 w 13"/>
                  <a:gd name="T5" fmla="*/ 11 h 11"/>
                  <a:gd name="T6" fmla="*/ 9 w 13"/>
                  <a:gd name="T7" fmla="*/ 9 h 11"/>
                  <a:gd name="T8" fmla="*/ 4 w 13"/>
                  <a:gd name="T9" fmla="*/ 9 h 11"/>
                  <a:gd name="T10" fmla="*/ 0 w 13"/>
                  <a:gd name="T11" fmla="*/ 7 h 11"/>
                  <a:gd name="T12" fmla="*/ 0 w 13"/>
                  <a:gd name="T13" fmla="*/ 7 h 11"/>
                  <a:gd name="T14" fmla="*/ 0 w 13"/>
                  <a:gd name="T15" fmla="*/ 7 h 11"/>
                  <a:gd name="T16" fmla="*/ 0 w 13"/>
                  <a:gd name="T17" fmla="*/ 7 h 11"/>
                  <a:gd name="T18" fmla="*/ 2 w 13"/>
                  <a:gd name="T19" fmla="*/ 0 h 11"/>
                  <a:gd name="T20" fmla="*/ 4 w 13"/>
                  <a:gd name="T21" fmla="*/ 2 h 11"/>
                  <a:gd name="T22" fmla="*/ 4 w 13"/>
                  <a:gd name="T23" fmla="*/ 2 h 11"/>
                  <a:gd name="T24" fmla="*/ 13 w 13"/>
                  <a:gd name="T25" fmla="*/ 4 h 11"/>
                  <a:gd name="T26" fmla="*/ 13 w 13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1">
                    <a:moveTo>
                      <a:pt x="13" y="4"/>
                    </a:move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8" name="Freeform 870">
                <a:extLst>
                  <a:ext uri="{FF2B5EF4-FFF2-40B4-BE49-F238E27FC236}">
                    <a16:creationId xmlns:a16="http://schemas.microsoft.com/office/drawing/2014/main" id="{F5712968-8B20-4AE8-B53E-4C2EBCBE2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775"/>
                <a:ext cx="7" cy="5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0 h 5"/>
                  <a:gd name="T4" fmla="*/ 5 w 7"/>
                  <a:gd name="T5" fmla="*/ 0 h 5"/>
                  <a:gd name="T6" fmla="*/ 5 w 7"/>
                  <a:gd name="T7" fmla="*/ 0 h 5"/>
                  <a:gd name="T8" fmla="*/ 5 w 7"/>
                  <a:gd name="T9" fmla="*/ 0 h 5"/>
                  <a:gd name="T10" fmla="*/ 7 w 7"/>
                  <a:gd name="T11" fmla="*/ 0 h 5"/>
                  <a:gd name="T12" fmla="*/ 7 w 7"/>
                  <a:gd name="T13" fmla="*/ 0 h 5"/>
                  <a:gd name="T14" fmla="*/ 7 w 7"/>
                  <a:gd name="T15" fmla="*/ 0 h 5"/>
                  <a:gd name="T16" fmla="*/ 7 w 7"/>
                  <a:gd name="T17" fmla="*/ 0 h 5"/>
                  <a:gd name="T18" fmla="*/ 7 w 7"/>
                  <a:gd name="T19" fmla="*/ 0 h 5"/>
                  <a:gd name="T20" fmla="*/ 7 w 7"/>
                  <a:gd name="T21" fmla="*/ 3 h 5"/>
                  <a:gd name="T22" fmla="*/ 7 w 7"/>
                  <a:gd name="T23" fmla="*/ 3 h 5"/>
                  <a:gd name="T24" fmla="*/ 7 w 7"/>
                  <a:gd name="T25" fmla="*/ 3 h 5"/>
                  <a:gd name="T26" fmla="*/ 7 w 7"/>
                  <a:gd name="T27" fmla="*/ 3 h 5"/>
                  <a:gd name="T28" fmla="*/ 7 w 7"/>
                  <a:gd name="T29" fmla="*/ 5 h 5"/>
                  <a:gd name="T30" fmla="*/ 0 w 7"/>
                  <a:gd name="T31" fmla="*/ 5 h 5"/>
                  <a:gd name="T32" fmla="*/ 0 w 7"/>
                  <a:gd name="T33" fmla="*/ 3 h 5"/>
                  <a:gd name="T34" fmla="*/ 0 w 7"/>
                  <a:gd name="T35" fmla="*/ 0 h 5"/>
                  <a:gd name="T36" fmla="*/ 0 w 7"/>
                  <a:gd name="T37" fmla="*/ 0 h 5"/>
                  <a:gd name="T38" fmla="*/ 0 w 7"/>
                  <a:gd name="T39" fmla="*/ 0 h 5"/>
                  <a:gd name="T40" fmla="*/ 3 w 7"/>
                  <a:gd name="T41" fmla="*/ 0 h 5"/>
                  <a:gd name="T42" fmla="*/ 3 w 7"/>
                  <a:gd name="T43" fmla="*/ 0 h 5"/>
                  <a:gd name="T44" fmla="*/ 3 w 7"/>
                  <a:gd name="T45" fmla="*/ 0 h 5"/>
                  <a:gd name="T46" fmla="*/ 3 w 7"/>
                  <a:gd name="T47" fmla="*/ 0 h 5"/>
                  <a:gd name="T48" fmla="*/ 3 w 7"/>
                  <a:gd name="T49" fmla="*/ 0 h 5"/>
                  <a:gd name="T50" fmla="*/ 3 w 7"/>
                  <a:gd name="T5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9" name="Freeform 871">
                <a:extLst>
                  <a:ext uri="{FF2B5EF4-FFF2-40B4-BE49-F238E27FC236}">
                    <a16:creationId xmlns:a16="http://schemas.microsoft.com/office/drawing/2014/main" id="{2DCECD09-520A-4515-B6E7-FD23528979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7" y="1780"/>
                <a:ext cx="27" cy="133"/>
              </a:xfrm>
              <a:custGeom>
                <a:avLst/>
                <a:gdLst>
                  <a:gd name="T0" fmla="*/ 12 w 27"/>
                  <a:gd name="T1" fmla="*/ 0 h 133"/>
                  <a:gd name="T2" fmla="*/ 21 w 27"/>
                  <a:gd name="T3" fmla="*/ 2 h 133"/>
                  <a:gd name="T4" fmla="*/ 16 w 27"/>
                  <a:gd name="T5" fmla="*/ 7 h 133"/>
                  <a:gd name="T6" fmla="*/ 21 w 27"/>
                  <a:gd name="T7" fmla="*/ 9 h 133"/>
                  <a:gd name="T8" fmla="*/ 21 w 27"/>
                  <a:gd name="T9" fmla="*/ 16 h 133"/>
                  <a:gd name="T10" fmla="*/ 21 w 27"/>
                  <a:gd name="T11" fmla="*/ 20 h 133"/>
                  <a:gd name="T12" fmla="*/ 21 w 27"/>
                  <a:gd name="T13" fmla="*/ 25 h 133"/>
                  <a:gd name="T14" fmla="*/ 23 w 27"/>
                  <a:gd name="T15" fmla="*/ 29 h 133"/>
                  <a:gd name="T16" fmla="*/ 23 w 27"/>
                  <a:gd name="T17" fmla="*/ 34 h 133"/>
                  <a:gd name="T18" fmla="*/ 23 w 27"/>
                  <a:gd name="T19" fmla="*/ 36 h 133"/>
                  <a:gd name="T20" fmla="*/ 23 w 27"/>
                  <a:gd name="T21" fmla="*/ 43 h 133"/>
                  <a:gd name="T22" fmla="*/ 23 w 27"/>
                  <a:gd name="T23" fmla="*/ 47 h 133"/>
                  <a:gd name="T24" fmla="*/ 23 w 27"/>
                  <a:gd name="T25" fmla="*/ 52 h 133"/>
                  <a:gd name="T26" fmla="*/ 23 w 27"/>
                  <a:gd name="T27" fmla="*/ 56 h 133"/>
                  <a:gd name="T28" fmla="*/ 25 w 27"/>
                  <a:gd name="T29" fmla="*/ 63 h 133"/>
                  <a:gd name="T30" fmla="*/ 25 w 27"/>
                  <a:gd name="T31" fmla="*/ 68 h 133"/>
                  <a:gd name="T32" fmla="*/ 25 w 27"/>
                  <a:gd name="T33" fmla="*/ 72 h 133"/>
                  <a:gd name="T34" fmla="*/ 25 w 27"/>
                  <a:gd name="T35" fmla="*/ 81 h 133"/>
                  <a:gd name="T36" fmla="*/ 25 w 27"/>
                  <a:gd name="T37" fmla="*/ 88 h 133"/>
                  <a:gd name="T38" fmla="*/ 25 w 27"/>
                  <a:gd name="T39" fmla="*/ 92 h 133"/>
                  <a:gd name="T40" fmla="*/ 27 w 27"/>
                  <a:gd name="T41" fmla="*/ 99 h 133"/>
                  <a:gd name="T42" fmla="*/ 27 w 27"/>
                  <a:gd name="T43" fmla="*/ 104 h 133"/>
                  <a:gd name="T44" fmla="*/ 27 w 27"/>
                  <a:gd name="T45" fmla="*/ 108 h 133"/>
                  <a:gd name="T46" fmla="*/ 27 w 27"/>
                  <a:gd name="T47" fmla="*/ 113 h 133"/>
                  <a:gd name="T48" fmla="*/ 27 w 27"/>
                  <a:gd name="T49" fmla="*/ 117 h 133"/>
                  <a:gd name="T50" fmla="*/ 27 w 27"/>
                  <a:gd name="T51" fmla="*/ 122 h 133"/>
                  <a:gd name="T52" fmla="*/ 27 w 27"/>
                  <a:gd name="T53" fmla="*/ 126 h 133"/>
                  <a:gd name="T54" fmla="*/ 25 w 27"/>
                  <a:gd name="T55" fmla="*/ 131 h 133"/>
                  <a:gd name="T56" fmla="*/ 18 w 27"/>
                  <a:gd name="T57" fmla="*/ 133 h 133"/>
                  <a:gd name="T58" fmla="*/ 14 w 27"/>
                  <a:gd name="T59" fmla="*/ 133 h 133"/>
                  <a:gd name="T60" fmla="*/ 9 w 27"/>
                  <a:gd name="T61" fmla="*/ 131 h 133"/>
                  <a:gd name="T62" fmla="*/ 7 w 27"/>
                  <a:gd name="T63" fmla="*/ 99 h 133"/>
                  <a:gd name="T64" fmla="*/ 5 w 27"/>
                  <a:gd name="T65" fmla="*/ 97 h 133"/>
                  <a:gd name="T66" fmla="*/ 5 w 27"/>
                  <a:gd name="T67" fmla="*/ 92 h 133"/>
                  <a:gd name="T68" fmla="*/ 5 w 27"/>
                  <a:gd name="T69" fmla="*/ 88 h 133"/>
                  <a:gd name="T70" fmla="*/ 5 w 27"/>
                  <a:gd name="T71" fmla="*/ 83 h 133"/>
                  <a:gd name="T72" fmla="*/ 12 w 27"/>
                  <a:gd name="T73" fmla="*/ 81 h 133"/>
                  <a:gd name="T74" fmla="*/ 5 w 27"/>
                  <a:gd name="T75" fmla="*/ 79 h 133"/>
                  <a:gd name="T76" fmla="*/ 5 w 27"/>
                  <a:gd name="T77" fmla="*/ 72 h 133"/>
                  <a:gd name="T78" fmla="*/ 5 w 27"/>
                  <a:gd name="T79" fmla="*/ 68 h 133"/>
                  <a:gd name="T80" fmla="*/ 5 w 27"/>
                  <a:gd name="T81" fmla="*/ 65 h 133"/>
                  <a:gd name="T82" fmla="*/ 7 w 27"/>
                  <a:gd name="T83" fmla="*/ 61 h 133"/>
                  <a:gd name="T84" fmla="*/ 3 w 27"/>
                  <a:gd name="T85" fmla="*/ 61 h 133"/>
                  <a:gd name="T86" fmla="*/ 3 w 27"/>
                  <a:gd name="T87" fmla="*/ 52 h 133"/>
                  <a:gd name="T88" fmla="*/ 3 w 27"/>
                  <a:gd name="T89" fmla="*/ 50 h 133"/>
                  <a:gd name="T90" fmla="*/ 3 w 27"/>
                  <a:gd name="T91" fmla="*/ 38 h 133"/>
                  <a:gd name="T92" fmla="*/ 3 w 27"/>
                  <a:gd name="T93" fmla="*/ 36 h 133"/>
                  <a:gd name="T94" fmla="*/ 3 w 27"/>
                  <a:gd name="T95" fmla="*/ 31 h 133"/>
                  <a:gd name="T96" fmla="*/ 3 w 27"/>
                  <a:gd name="T97" fmla="*/ 27 h 133"/>
                  <a:gd name="T98" fmla="*/ 3 w 27"/>
                  <a:gd name="T99" fmla="*/ 27 h 133"/>
                  <a:gd name="T100" fmla="*/ 0 w 27"/>
                  <a:gd name="T101" fmla="*/ 25 h 133"/>
                  <a:gd name="T102" fmla="*/ 0 w 27"/>
                  <a:gd name="T103" fmla="*/ 20 h 133"/>
                  <a:gd name="T104" fmla="*/ 0 w 27"/>
                  <a:gd name="T105" fmla="*/ 16 h 133"/>
                  <a:gd name="T106" fmla="*/ 0 w 27"/>
                  <a:gd name="T107" fmla="*/ 11 h 133"/>
                  <a:gd name="T108" fmla="*/ 3 w 27"/>
                  <a:gd name="T109" fmla="*/ 7 h 133"/>
                  <a:gd name="T110" fmla="*/ 0 w 27"/>
                  <a:gd name="T111" fmla="*/ 7 h 133"/>
                  <a:gd name="T112" fmla="*/ 0 w 27"/>
                  <a:gd name="T113" fmla="*/ 7 h 133"/>
                  <a:gd name="T114" fmla="*/ 0 w 27"/>
                  <a:gd name="T115" fmla="*/ 2 h 133"/>
                  <a:gd name="T116" fmla="*/ 3 w 27"/>
                  <a:gd name="T117" fmla="*/ 0 h 133"/>
                  <a:gd name="T118" fmla="*/ 7 w 27"/>
                  <a:gd name="T119" fmla="*/ 131 h 133"/>
                  <a:gd name="T120" fmla="*/ 7 w 27"/>
                  <a:gd name="T121" fmla="*/ 128 h 133"/>
                  <a:gd name="T122" fmla="*/ 12 w 27"/>
                  <a:gd name="T123" fmla="*/ 11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" h="133">
                    <a:moveTo>
                      <a:pt x="3" y="0"/>
                    </a:moveTo>
                    <a:lnTo>
                      <a:pt x="5" y="0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8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3" y="59"/>
                    </a:lnTo>
                    <a:lnTo>
                      <a:pt x="23" y="61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5" y="68"/>
                    </a:lnTo>
                    <a:lnTo>
                      <a:pt x="25" y="70"/>
                    </a:lnTo>
                    <a:lnTo>
                      <a:pt x="25" y="70"/>
                    </a:lnTo>
                    <a:lnTo>
                      <a:pt x="25" y="72"/>
                    </a:lnTo>
                    <a:lnTo>
                      <a:pt x="25" y="74"/>
                    </a:lnTo>
                    <a:lnTo>
                      <a:pt x="25" y="79"/>
                    </a:lnTo>
                    <a:lnTo>
                      <a:pt x="25" y="81"/>
                    </a:lnTo>
                    <a:lnTo>
                      <a:pt x="25" y="83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90"/>
                    </a:lnTo>
                    <a:lnTo>
                      <a:pt x="25" y="92"/>
                    </a:lnTo>
                    <a:lnTo>
                      <a:pt x="25" y="92"/>
                    </a:lnTo>
                    <a:lnTo>
                      <a:pt x="25" y="95"/>
                    </a:lnTo>
                    <a:lnTo>
                      <a:pt x="27" y="97"/>
                    </a:lnTo>
                    <a:lnTo>
                      <a:pt x="27" y="99"/>
                    </a:lnTo>
                    <a:lnTo>
                      <a:pt x="27" y="101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6"/>
                    </a:lnTo>
                    <a:lnTo>
                      <a:pt x="27" y="108"/>
                    </a:lnTo>
                    <a:lnTo>
                      <a:pt x="27" y="108"/>
                    </a:lnTo>
                    <a:lnTo>
                      <a:pt x="27" y="110"/>
                    </a:lnTo>
                    <a:lnTo>
                      <a:pt x="27" y="110"/>
                    </a:lnTo>
                    <a:lnTo>
                      <a:pt x="27" y="113"/>
                    </a:lnTo>
                    <a:lnTo>
                      <a:pt x="27" y="115"/>
                    </a:lnTo>
                    <a:lnTo>
                      <a:pt x="27" y="117"/>
                    </a:lnTo>
                    <a:lnTo>
                      <a:pt x="27" y="117"/>
                    </a:lnTo>
                    <a:lnTo>
                      <a:pt x="27" y="117"/>
                    </a:lnTo>
                    <a:lnTo>
                      <a:pt x="27" y="119"/>
                    </a:lnTo>
                    <a:lnTo>
                      <a:pt x="27" y="122"/>
                    </a:lnTo>
                    <a:lnTo>
                      <a:pt x="27" y="124"/>
                    </a:lnTo>
                    <a:lnTo>
                      <a:pt x="27" y="126"/>
                    </a:lnTo>
                    <a:lnTo>
                      <a:pt x="27" y="126"/>
                    </a:lnTo>
                    <a:lnTo>
                      <a:pt x="27" y="128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3" y="131"/>
                    </a:lnTo>
                    <a:lnTo>
                      <a:pt x="21" y="133"/>
                    </a:lnTo>
                    <a:lnTo>
                      <a:pt x="18" y="133"/>
                    </a:lnTo>
                    <a:lnTo>
                      <a:pt x="18" y="133"/>
                    </a:lnTo>
                    <a:lnTo>
                      <a:pt x="16" y="133"/>
                    </a:lnTo>
                    <a:lnTo>
                      <a:pt x="14" y="133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9" y="131"/>
                    </a:lnTo>
                    <a:lnTo>
                      <a:pt x="7" y="131"/>
                    </a:lnTo>
                    <a:lnTo>
                      <a:pt x="7" y="126"/>
                    </a:lnTo>
                    <a:lnTo>
                      <a:pt x="7" y="99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5" y="81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2" y="79"/>
                    </a:lnTo>
                    <a:lnTo>
                      <a:pt x="5" y="79"/>
                    </a:lnTo>
                    <a:lnTo>
                      <a:pt x="5" y="79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3" y="61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  <a:moveTo>
                      <a:pt x="7" y="128"/>
                    </a:moveTo>
                    <a:lnTo>
                      <a:pt x="7" y="131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7" y="128"/>
                    </a:lnTo>
                    <a:close/>
                    <a:moveTo>
                      <a:pt x="7" y="110"/>
                    </a:moveTo>
                    <a:lnTo>
                      <a:pt x="7" y="113"/>
                    </a:lnTo>
                    <a:lnTo>
                      <a:pt x="12" y="113"/>
                    </a:lnTo>
                    <a:lnTo>
                      <a:pt x="12" y="110"/>
                    </a:lnTo>
                    <a:lnTo>
                      <a:pt x="7" y="1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0" name="Freeform 872">
                <a:extLst>
                  <a:ext uri="{FF2B5EF4-FFF2-40B4-BE49-F238E27FC236}">
                    <a16:creationId xmlns:a16="http://schemas.microsoft.com/office/drawing/2014/main" id="{7FC3FA4D-A2C9-4DD5-ACDE-23D5CE011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800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2 h 5"/>
                  <a:gd name="T6" fmla="*/ 0 w 5"/>
                  <a:gd name="T7" fmla="*/ 2 h 5"/>
                  <a:gd name="T8" fmla="*/ 2 w 5"/>
                  <a:gd name="T9" fmla="*/ 2 h 5"/>
                  <a:gd name="T10" fmla="*/ 2 w 5"/>
                  <a:gd name="T11" fmla="*/ 2 h 5"/>
                  <a:gd name="T12" fmla="*/ 2 w 5"/>
                  <a:gd name="T13" fmla="*/ 0 h 5"/>
                  <a:gd name="T14" fmla="*/ 2 w 5"/>
                  <a:gd name="T15" fmla="*/ 0 h 5"/>
                  <a:gd name="T16" fmla="*/ 2 w 5"/>
                  <a:gd name="T17" fmla="*/ 0 h 5"/>
                  <a:gd name="T18" fmla="*/ 5 w 5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1" name="Freeform 873">
                <a:extLst>
                  <a:ext uri="{FF2B5EF4-FFF2-40B4-BE49-F238E27FC236}">
                    <a16:creationId xmlns:a16="http://schemas.microsoft.com/office/drawing/2014/main" id="{9D624459-6353-46DA-946A-5842A745E2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6" y="1825"/>
                <a:ext cx="11" cy="5"/>
              </a:xfrm>
              <a:custGeom>
                <a:avLst/>
                <a:gdLst>
                  <a:gd name="T0" fmla="*/ 11 w 11"/>
                  <a:gd name="T1" fmla="*/ 0 h 5"/>
                  <a:gd name="T2" fmla="*/ 11 w 11"/>
                  <a:gd name="T3" fmla="*/ 5 h 5"/>
                  <a:gd name="T4" fmla="*/ 9 w 11"/>
                  <a:gd name="T5" fmla="*/ 5 h 5"/>
                  <a:gd name="T6" fmla="*/ 7 w 11"/>
                  <a:gd name="T7" fmla="*/ 5 h 5"/>
                  <a:gd name="T8" fmla="*/ 4 w 11"/>
                  <a:gd name="T9" fmla="*/ 5 h 5"/>
                  <a:gd name="T10" fmla="*/ 4 w 11"/>
                  <a:gd name="T11" fmla="*/ 0 h 5"/>
                  <a:gd name="T12" fmla="*/ 7 w 11"/>
                  <a:gd name="T13" fmla="*/ 0 h 5"/>
                  <a:gd name="T14" fmla="*/ 9 w 11"/>
                  <a:gd name="T15" fmla="*/ 0 h 5"/>
                  <a:gd name="T16" fmla="*/ 11 w 11"/>
                  <a:gd name="T17" fmla="*/ 0 h 5"/>
                  <a:gd name="T18" fmla="*/ 4 w 11"/>
                  <a:gd name="T19" fmla="*/ 0 h 5"/>
                  <a:gd name="T20" fmla="*/ 4 w 11"/>
                  <a:gd name="T21" fmla="*/ 5 h 5"/>
                  <a:gd name="T22" fmla="*/ 2 w 11"/>
                  <a:gd name="T23" fmla="*/ 2 h 5"/>
                  <a:gd name="T24" fmla="*/ 0 w 11"/>
                  <a:gd name="T25" fmla="*/ 2 h 5"/>
                  <a:gd name="T26" fmla="*/ 0 w 11"/>
                  <a:gd name="T27" fmla="*/ 0 h 5"/>
                  <a:gd name="T28" fmla="*/ 2 w 11"/>
                  <a:gd name="T29" fmla="*/ 0 h 5"/>
                  <a:gd name="T30" fmla="*/ 4 w 11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5">
                    <a:moveTo>
                      <a:pt x="11" y="0"/>
                    </a:move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  <a:moveTo>
                      <a:pt x="4" y="0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2" name="Freeform 874">
                <a:extLst>
                  <a:ext uri="{FF2B5EF4-FFF2-40B4-BE49-F238E27FC236}">
                    <a16:creationId xmlns:a16="http://schemas.microsoft.com/office/drawing/2014/main" id="{43904AC3-DB53-4D65-866E-25259F71F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81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3" name="Freeform 875">
                <a:extLst>
                  <a:ext uri="{FF2B5EF4-FFF2-40B4-BE49-F238E27FC236}">
                    <a16:creationId xmlns:a16="http://schemas.microsoft.com/office/drawing/2014/main" id="{DCC678F0-C4D1-4527-A2B5-E4243D12B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793"/>
                <a:ext cx="29" cy="9"/>
              </a:xfrm>
              <a:custGeom>
                <a:avLst/>
                <a:gdLst>
                  <a:gd name="T0" fmla="*/ 9 w 29"/>
                  <a:gd name="T1" fmla="*/ 0 h 9"/>
                  <a:gd name="T2" fmla="*/ 9 w 29"/>
                  <a:gd name="T3" fmla="*/ 0 h 9"/>
                  <a:gd name="T4" fmla="*/ 9 w 29"/>
                  <a:gd name="T5" fmla="*/ 0 h 9"/>
                  <a:gd name="T6" fmla="*/ 9 w 29"/>
                  <a:gd name="T7" fmla="*/ 0 h 9"/>
                  <a:gd name="T8" fmla="*/ 11 w 29"/>
                  <a:gd name="T9" fmla="*/ 0 h 9"/>
                  <a:gd name="T10" fmla="*/ 11 w 29"/>
                  <a:gd name="T11" fmla="*/ 0 h 9"/>
                  <a:gd name="T12" fmla="*/ 13 w 29"/>
                  <a:gd name="T13" fmla="*/ 0 h 9"/>
                  <a:gd name="T14" fmla="*/ 13 w 29"/>
                  <a:gd name="T15" fmla="*/ 0 h 9"/>
                  <a:gd name="T16" fmla="*/ 13 w 29"/>
                  <a:gd name="T17" fmla="*/ 0 h 9"/>
                  <a:gd name="T18" fmla="*/ 13 w 29"/>
                  <a:gd name="T19" fmla="*/ 0 h 9"/>
                  <a:gd name="T20" fmla="*/ 13 w 29"/>
                  <a:gd name="T21" fmla="*/ 0 h 9"/>
                  <a:gd name="T22" fmla="*/ 16 w 29"/>
                  <a:gd name="T23" fmla="*/ 0 h 9"/>
                  <a:gd name="T24" fmla="*/ 16 w 29"/>
                  <a:gd name="T25" fmla="*/ 3 h 9"/>
                  <a:gd name="T26" fmla="*/ 16 w 29"/>
                  <a:gd name="T27" fmla="*/ 3 h 9"/>
                  <a:gd name="T28" fmla="*/ 16 w 29"/>
                  <a:gd name="T29" fmla="*/ 3 h 9"/>
                  <a:gd name="T30" fmla="*/ 18 w 29"/>
                  <a:gd name="T31" fmla="*/ 3 h 9"/>
                  <a:gd name="T32" fmla="*/ 18 w 29"/>
                  <a:gd name="T33" fmla="*/ 3 h 9"/>
                  <a:gd name="T34" fmla="*/ 20 w 29"/>
                  <a:gd name="T35" fmla="*/ 3 h 9"/>
                  <a:gd name="T36" fmla="*/ 22 w 29"/>
                  <a:gd name="T37" fmla="*/ 3 h 9"/>
                  <a:gd name="T38" fmla="*/ 22 w 29"/>
                  <a:gd name="T39" fmla="*/ 3 h 9"/>
                  <a:gd name="T40" fmla="*/ 25 w 29"/>
                  <a:gd name="T41" fmla="*/ 5 h 9"/>
                  <a:gd name="T42" fmla="*/ 25 w 29"/>
                  <a:gd name="T43" fmla="*/ 5 h 9"/>
                  <a:gd name="T44" fmla="*/ 27 w 29"/>
                  <a:gd name="T45" fmla="*/ 5 h 9"/>
                  <a:gd name="T46" fmla="*/ 27 w 29"/>
                  <a:gd name="T47" fmla="*/ 5 h 9"/>
                  <a:gd name="T48" fmla="*/ 29 w 29"/>
                  <a:gd name="T49" fmla="*/ 5 h 9"/>
                  <a:gd name="T50" fmla="*/ 29 w 29"/>
                  <a:gd name="T51" fmla="*/ 9 h 9"/>
                  <a:gd name="T52" fmla="*/ 25 w 29"/>
                  <a:gd name="T53" fmla="*/ 9 h 9"/>
                  <a:gd name="T54" fmla="*/ 22 w 29"/>
                  <a:gd name="T55" fmla="*/ 7 h 9"/>
                  <a:gd name="T56" fmla="*/ 20 w 29"/>
                  <a:gd name="T57" fmla="*/ 7 h 9"/>
                  <a:gd name="T58" fmla="*/ 16 w 29"/>
                  <a:gd name="T59" fmla="*/ 7 h 9"/>
                  <a:gd name="T60" fmla="*/ 13 w 29"/>
                  <a:gd name="T61" fmla="*/ 7 h 9"/>
                  <a:gd name="T62" fmla="*/ 11 w 29"/>
                  <a:gd name="T63" fmla="*/ 7 h 9"/>
                  <a:gd name="T64" fmla="*/ 9 w 29"/>
                  <a:gd name="T65" fmla="*/ 5 h 9"/>
                  <a:gd name="T66" fmla="*/ 7 w 29"/>
                  <a:gd name="T67" fmla="*/ 5 h 9"/>
                  <a:gd name="T68" fmla="*/ 4 w 29"/>
                  <a:gd name="T69" fmla="*/ 5 h 9"/>
                  <a:gd name="T70" fmla="*/ 2 w 29"/>
                  <a:gd name="T71" fmla="*/ 5 h 9"/>
                  <a:gd name="T72" fmla="*/ 0 w 29"/>
                  <a:gd name="T73" fmla="*/ 5 h 9"/>
                  <a:gd name="T74" fmla="*/ 0 w 29"/>
                  <a:gd name="T75" fmla="*/ 5 h 9"/>
                  <a:gd name="T76" fmla="*/ 0 w 29"/>
                  <a:gd name="T77" fmla="*/ 5 h 9"/>
                  <a:gd name="T78" fmla="*/ 4 w 29"/>
                  <a:gd name="T79" fmla="*/ 0 h 9"/>
                  <a:gd name="T80" fmla="*/ 4 w 29"/>
                  <a:gd name="T81" fmla="*/ 0 h 9"/>
                  <a:gd name="T82" fmla="*/ 4 w 29"/>
                  <a:gd name="T83" fmla="*/ 0 h 9"/>
                  <a:gd name="T84" fmla="*/ 4 w 29"/>
                  <a:gd name="T85" fmla="*/ 0 h 9"/>
                  <a:gd name="T86" fmla="*/ 4 w 29"/>
                  <a:gd name="T87" fmla="*/ 0 h 9"/>
                  <a:gd name="T88" fmla="*/ 9 w 29"/>
                  <a:gd name="T89" fmla="*/ 0 h 9"/>
                  <a:gd name="T90" fmla="*/ 9 w 29"/>
                  <a:gd name="T9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" h="9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4" name="Freeform 876">
                <a:extLst>
                  <a:ext uri="{FF2B5EF4-FFF2-40B4-BE49-F238E27FC236}">
                    <a16:creationId xmlns:a16="http://schemas.microsoft.com/office/drawing/2014/main" id="{50B335C4-9EB1-4177-9E68-B129FD578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830"/>
                <a:ext cx="16" cy="4"/>
              </a:xfrm>
              <a:custGeom>
                <a:avLst/>
                <a:gdLst>
                  <a:gd name="T0" fmla="*/ 16 w 16"/>
                  <a:gd name="T1" fmla="*/ 2 h 4"/>
                  <a:gd name="T2" fmla="*/ 16 w 16"/>
                  <a:gd name="T3" fmla="*/ 4 h 4"/>
                  <a:gd name="T4" fmla="*/ 13 w 16"/>
                  <a:gd name="T5" fmla="*/ 4 h 4"/>
                  <a:gd name="T6" fmla="*/ 13 w 16"/>
                  <a:gd name="T7" fmla="*/ 4 h 4"/>
                  <a:gd name="T8" fmla="*/ 11 w 16"/>
                  <a:gd name="T9" fmla="*/ 4 h 4"/>
                  <a:gd name="T10" fmla="*/ 9 w 16"/>
                  <a:gd name="T11" fmla="*/ 4 h 4"/>
                  <a:gd name="T12" fmla="*/ 7 w 16"/>
                  <a:gd name="T13" fmla="*/ 4 h 4"/>
                  <a:gd name="T14" fmla="*/ 4 w 16"/>
                  <a:gd name="T15" fmla="*/ 4 h 4"/>
                  <a:gd name="T16" fmla="*/ 2 w 16"/>
                  <a:gd name="T17" fmla="*/ 4 h 4"/>
                  <a:gd name="T18" fmla="*/ 2 w 16"/>
                  <a:gd name="T19" fmla="*/ 2 h 4"/>
                  <a:gd name="T20" fmla="*/ 2 w 16"/>
                  <a:gd name="T21" fmla="*/ 2 h 4"/>
                  <a:gd name="T22" fmla="*/ 0 w 16"/>
                  <a:gd name="T23" fmla="*/ 2 h 4"/>
                  <a:gd name="T24" fmla="*/ 2 w 16"/>
                  <a:gd name="T25" fmla="*/ 0 h 4"/>
                  <a:gd name="T26" fmla="*/ 4 w 16"/>
                  <a:gd name="T27" fmla="*/ 0 h 4"/>
                  <a:gd name="T28" fmla="*/ 4 w 16"/>
                  <a:gd name="T29" fmla="*/ 0 h 4"/>
                  <a:gd name="T30" fmla="*/ 7 w 16"/>
                  <a:gd name="T31" fmla="*/ 0 h 4"/>
                  <a:gd name="T32" fmla="*/ 7 w 16"/>
                  <a:gd name="T33" fmla="*/ 0 h 4"/>
                  <a:gd name="T34" fmla="*/ 9 w 16"/>
                  <a:gd name="T35" fmla="*/ 0 h 4"/>
                  <a:gd name="T36" fmla="*/ 11 w 16"/>
                  <a:gd name="T37" fmla="*/ 0 h 4"/>
                  <a:gd name="T38" fmla="*/ 13 w 16"/>
                  <a:gd name="T39" fmla="*/ 2 h 4"/>
                  <a:gd name="T40" fmla="*/ 16 w 16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4">
                    <a:moveTo>
                      <a:pt x="16" y="2"/>
                    </a:moveTo>
                    <a:lnTo>
                      <a:pt x="16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5" name="Freeform 877">
                <a:extLst>
                  <a:ext uri="{FF2B5EF4-FFF2-40B4-BE49-F238E27FC236}">
                    <a16:creationId xmlns:a16="http://schemas.microsoft.com/office/drawing/2014/main" id="{740C1462-BF0C-402C-AA60-21C0E7B14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82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2 h 7"/>
                  <a:gd name="T4" fmla="*/ 2 w 4"/>
                  <a:gd name="T5" fmla="*/ 2 h 7"/>
                  <a:gd name="T6" fmla="*/ 2 w 4"/>
                  <a:gd name="T7" fmla="*/ 7 h 7"/>
                  <a:gd name="T8" fmla="*/ 2 w 4"/>
                  <a:gd name="T9" fmla="*/ 7 h 7"/>
                  <a:gd name="T10" fmla="*/ 0 w 4"/>
                  <a:gd name="T11" fmla="*/ 7 h 7"/>
                  <a:gd name="T12" fmla="*/ 2 w 4"/>
                  <a:gd name="T13" fmla="*/ 2 h 7"/>
                  <a:gd name="T14" fmla="*/ 2 w 4"/>
                  <a:gd name="T15" fmla="*/ 0 h 7"/>
                  <a:gd name="T16" fmla="*/ 4 w 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6" name="Freeform 878">
                <a:extLst>
                  <a:ext uri="{FF2B5EF4-FFF2-40B4-BE49-F238E27FC236}">
                    <a16:creationId xmlns:a16="http://schemas.microsoft.com/office/drawing/2014/main" id="{95184258-D9FC-4958-8D0A-98DB50E0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827"/>
                <a:ext cx="50" cy="18"/>
              </a:xfrm>
              <a:custGeom>
                <a:avLst/>
                <a:gdLst>
                  <a:gd name="T0" fmla="*/ 14 w 50"/>
                  <a:gd name="T1" fmla="*/ 7 h 18"/>
                  <a:gd name="T2" fmla="*/ 18 w 50"/>
                  <a:gd name="T3" fmla="*/ 7 h 18"/>
                  <a:gd name="T4" fmla="*/ 20 w 50"/>
                  <a:gd name="T5" fmla="*/ 7 h 18"/>
                  <a:gd name="T6" fmla="*/ 23 w 50"/>
                  <a:gd name="T7" fmla="*/ 5 h 18"/>
                  <a:gd name="T8" fmla="*/ 41 w 50"/>
                  <a:gd name="T9" fmla="*/ 7 h 18"/>
                  <a:gd name="T10" fmla="*/ 41 w 50"/>
                  <a:gd name="T11" fmla="*/ 9 h 18"/>
                  <a:gd name="T12" fmla="*/ 43 w 50"/>
                  <a:gd name="T13" fmla="*/ 9 h 18"/>
                  <a:gd name="T14" fmla="*/ 45 w 50"/>
                  <a:gd name="T15" fmla="*/ 9 h 18"/>
                  <a:gd name="T16" fmla="*/ 47 w 50"/>
                  <a:gd name="T17" fmla="*/ 9 h 18"/>
                  <a:gd name="T18" fmla="*/ 50 w 50"/>
                  <a:gd name="T19" fmla="*/ 16 h 18"/>
                  <a:gd name="T20" fmla="*/ 50 w 50"/>
                  <a:gd name="T21" fmla="*/ 18 h 18"/>
                  <a:gd name="T22" fmla="*/ 45 w 50"/>
                  <a:gd name="T23" fmla="*/ 18 h 18"/>
                  <a:gd name="T24" fmla="*/ 41 w 50"/>
                  <a:gd name="T25" fmla="*/ 18 h 18"/>
                  <a:gd name="T26" fmla="*/ 34 w 50"/>
                  <a:gd name="T27" fmla="*/ 18 h 18"/>
                  <a:gd name="T28" fmla="*/ 34 w 50"/>
                  <a:gd name="T29" fmla="*/ 14 h 18"/>
                  <a:gd name="T30" fmla="*/ 34 w 50"/>
                  <a:gd name="T31" fmla="*/ 14 h 18"/>
                  <a:gd name="T32" fmla="*/ 32 w 50"/>
                  <a:gd name="T33" fmla="*/ 16 h 18"/>
                  <a:gd name="T34" fmla="*/ 27 w 50"/>
                  <a:gd name="T35" fmla="*/ 16 h 18"/>
                  <a:gd name="T36" fmla="*/ 29 w 50"/>
                  <a:gd name="T37" fmla="*/ 12 h 18"/>
                  <a:gd name="T38" fmla="*/ 27 w 50"/>
                  <a:gd name="T39" fmla="*/ 9 h 18"/>
                  <a:gd name="T40" fmla="*/ 27 w 50"/>
                  <a:gd name="T41" fmla="*/ 16 h 18"/>
                  <a:gd name="T42" fmla="*/ 25 w 50"/>
                  <a:gd name="T43" fmla="*/ 16 h 18"/>
                  <a:gd name="T44" fmla="*/ 20 w 50"/>
                  <a:gd name="T45" fmla="*/ 14 h 18"/>
                  <a:gd name="T46" fmla="*/ 14 w 50"/>
                  <a:gd name="T47" fmla="*/ 14 h 18"/>
                  <a:gd name="T48" fmla="*/ 11 w 50"/>
                  <a:gd name="T49" fmla="*/ 14 h 18"/>
                  <a:gd name="T50" fmla="*/ 11 w 50"/>
                  <a:gd name="T51" fmla="*/ 14 h 18"/>
                  <a:gd name="T52" fmla="*/ 11 w 50"/>
                  <a:gd name="T53" fmla="*/ 9 h 18"/>
                  <a:gd name="T54" fmla="*/ 11 w 50"/>
                  <a:gd name="T55" fmla="*/ 7 h 18"/>
                  <a:gd name="T56" fmla="*/ 9 w 50"/>
                  <a:gd name="T57" fmla="*/ 7 h 18"/>
                  <a:gd name="T58" fmla="*/ 7 w 50"/>
                  <a:gd name="T59" fmla="*/ 7 h 18"/>
                  <a:gd name="T60" fmla="*/ 5 w 50"/>
                  <a:gd name="T61" fmla="*/ 7 h 18"/>
                  <a:gd name="T62" fmla="*/ 2 w 50"/>
                  <a:gd name="T63" fmla="*/ 5 h 18"/>
                  <a:gd name="T64" fmla="*/ 0 w 50"/>
                  <a:gd name="T65" fmla="*/ 0 h 18"/>
                  <a:gd name="T66" fmla="*/ 7 w 50"/>
                  <a:gd name="T67" fmla="*/ 3 h 18"/>
                  <a:gd name="T68" fmla="*/ 7 w 50"/>
                  <a:gd name="T69" fmla="*/ 5 h 18"/>
                  <a:gd name="T70" fmla="*/ 9 w 50"/>
                  <a:gd name="T71" fmla="*/ 5 h 18"/>
                  <a:gd name="T72" fmla="*/ 11 w 50"/>
                  <a:gd name="T7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18">
                    <a:moveTo>
                      <a:pt x="11" y="7"/>
                    </a:moveTo>
                    <a:lnTo>
                      <a:pt x="14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16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0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7" name="Freeform 879">
                <a:extLst>
                  <a:ext uri="{FF2B5EF4-FFF2-40B4-BE49-F238E27FC236}">
                    <a16:creationId xmlns:a16="http://schemas.microsoft.com/office/drawing/2014/main" id="{344D3FCE-D7E2-4257-9517-B129558CC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866"/>
                <a:ext cx="39" cy="88"/>
              </a:xfrm>
              <a:custGeom>
                <a:avLst/>
                <a:gdLst>
                  <a:gd name="T0" fmla="*/ 32 w 39"/>
                  <a:gd name="T1" fmla="*/ 56 h 88"/>
                  <a:gd name="T2" fmla="*/ 30 w 39"/>
                  <a:gd name="T3" fmla="*/ 58 h 88"/>
                  <a:gd name="T4" fmla="*/ 30 w 39"/>
                  <a:gd name="T5" fmla="*/ 69 h 88"/>
                  <a:gd name="T6" fmla="*/ 27 w 39"/>
                  <a:gd name="T7" fmla="*/ 76 h 88"/>
                  <a:gd name="T8" fmla="*/ 27 w 39"/>
                  <a:gd name="T9" fmla="*/ 76 h 88"/>
                  <a:gd name="T10" fmla="*/ 27 w 39"/>
                  <a:gd name="T11" fmla="*/ 83 h 88"/>
                  <a:gd name="T12" fmla="*/ 25 w 39"/>
                  <a:gd name="T13" fmla="*/ 88 h 88"/>
                  <a:gd name="T14" fmla="*/ 25 w 39"/>
                  <a:gd name="T15" fmla="*/ 88 h 88"/>
                  <a:gd name="T16" fmla="*/ 25 w 39"/>
                  <a:gd name="T17" fmla="*/ 85 h 88"/>
                  <a:gd name="T18" fmla="*/ 21 w 39"/>
                  <a:gd name="T19" fmla="*/ 85 h 88"/>
                  <a:gd name="T20" fmla="*/ 18 w 39"/>
                  <a:gd name="T21" fmla="*/ 83 h 88"/>
                  <a:gd name="T22" fmla="*/ 18 w 39"/>
                  <a:gd name="T23" fmla="*/ 81 h 88"/>
                  <a:gd name="T24" fmla="*/ 16 w 39"/>
                  <a:gd name="T25" fmla="*/ 83 h 88"/>
                  <a:gd name="T26" fmla="*/ 14 w 39"/>
                  <a:gd name="T27" fmla="*/ 83 h 88"/>
                  <a:gd name="T28" fmla="*/ 9 w 39"/>
                  <a:gd name="T29" fmla="*/ 83 h 88"/>
                  <a:gd name="T30" fmla="*/ 5 w 39"/>
                  <a:gd name="T31" fmla="*/ 83 h 88"/>
                  <a:gd name="T32" fmla="*/ 0 w 39"/>
                  <a:gd name="T33" fmla="*/ 81 h 88"/>
                  <a:gd name="T34" fmla="*/ 3 w 39"/>
                  <a:gd name="T35" fmla="*/ 72 h 88"/>
                  <a:gd name="T36" fmla="*/ 12 w 39"/>
                  <a:gd name="T37" fmla="*/ 54 h 88"/>
                  <a:gd name="T38" fmla="*/ 16 w 39"/>
                  <a:gd name="T39" fmla="*/ 56 h 88"/>
                  <a:gd name="T40" fmla="*/ 23 w 39"/>
                  <a:gd name="T41" fmla="*/ 56 h 88"/>
                  <a:gd name="T42" fmla="*/ 25 w 39"/>
                  <a:gd name="T43" fmla="*/ 56 h 88"/>
                  <a:gd name="T44" fmla="*/ 23 w 39"/>
                  <a:gd name="T45" fmla="*/ 56 h 88"/>
                  <a:gd name="T46" fmla="*/ 18 w 39"/>
                  <a:gd name="T47" fmla="*/ 54 h 88"/>
                  <a:gd name="T48" fmla="*/ 16 w 39"/>
                  <a:gd name="T49" fmla="*/ 54 h 88"/>
                  <a:gd name="T50" fmla="*/ 12 w 39"/>
                  <a:gd name="T51" fmla="*/ 54 h 88"/>
                  <a:gd name="T52" fmla="*/ 7 w 39"/>
                  <a:gd name="T53" fmla="*/ 51 h 88"/>
                  <a:gd name="T54" fmla="*/ 3 w 39"/>
                  <a:gd name="T55" fmla="*/ 51 h 88"/>
                  <a:gd name="T56" fmla="*/ 3 w 39"/>
                  <a:gd name="T57" fmla="*/ 51 h 88"/>
                  <a:gd name="T58" fmla="*/ 3 w 39"/>
                  <a:gd name="T59" fmla="*/ 42 h 88"/>
                  <a:gd name="T60" fmla="*/ 3 w 39"/>
                  <a:gd name="T61" fmla="*/ 40 h 88"/>
                  <a:gd name="T62" fmla="*/ 5 w 39"/>
                  <a:gd name="T63" fmla="*/ 27 h 88"/>
                  <a:gd name="T64" fmla="*/ 7 w 39"/>
                  <a:gd name="T65" fmla="*/ 18 h 88"/>
                  <a:gd name="T66" fmla="*/ 9 w 39"/>
                  <a:gd name="T67" fmla="*/ 2 h 88"/>
                  <a:gd name="T68" fmla="*/ 12 w 39"/>
                  <a:gd name="T69" fmla="*/ 0 h 88"/>
                  <a:gd name="T70" fmla="*/ 12 w 39"/>
                  <a:gd name="T71" fmla="*/ 0 h 88"/>
                  <a:gd name="T72" fmla="*/ 16 w 39"/>
                  <a:gd name="T73" fmla="*/ 0 h 88"/>
                  <a:gd name="T74" fmla="*/ 18 w 39"/>
                  <a:gd name="T75" fmla="*/ 2 h 88"/>
                  <a:gd name="T76" fmla="*/ 25 w 39"/>
                  <a:gd name="T77" fmla="*/ 2 h 88"/>
                  <a:gd name="T78" fmla="*/ 27 w 39"/>
                  <a:gd name="T79" fmla="*/ 4 h 88"/>
                  <a:gd name="T80" fmla="*/ 32 w 39"/>
                  <a:gd name="T81" fmla="*/ 4 h 88"/>
                  <a:gd name="T82" fmla="*/ 34 w 39"/>
                  <a:gd name="T83" fmla="*/ 4 h 88"/>
                  <a:gd name="T84" fmla="*/ 37 w 39"/>
                  <a:gd name="T85" fmla="*/ 4 h 88"/>
                  <a:gd name="T86" fmla="*/ 39 w 39"/>
                  <a:gd name="T87" fmla="*/ 6 h 88"/>
                  <a:gd name="T88" fmla="*/ 39 w 39"/>
                  <a:gd name="T89" fmla="*/ 6 h 88"/>
                  <a:gd name="T90" fmla="*/ 39 w 39"/>
                  <a:gd name="T91" fmla="*/ 13 h 88"/>
                  <a:gd name="T92" fmla="*/ 37 w 39"/>
                  <a:gd name="T93" fmla="*/ 15 h 88"/>
                  <a:gd name="T94" fmla="*/ 37 w 39"/>
                  <a:gd name="T95" fmla="*/ 22 h 88"/>
                  <a:gd name="T96" fmla="*/ 37 w 39"/>
                  <a:gd name="T97" fmla="*/ 24 h 88"/>
                  <a:gd name="T98" fmla="*/ 34 w 39"/>
                  <a:gd name="T99" fmla="*/ 33 h 88"/>
                  <a:gd name="T100" fmla="*/ 34 w 39"/>
                  <a:gd name="T101" fmla="*/ 38 h 88"/>
                  <a:gd name="T102" fmla="*/ 32 w 39"/>
                  <a:gd name="T103" fmla="*/ 47 h 88"/>
                  <a:gd name="T104" fmla="*/ 32 w 39"/>
                  <a:gd name="T105" fmla="*/ 5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9" h="88">
                    <a:moveTo>
                      <a:pt x="32" y="54"/>
                    </a:moveTo>
                    <a:lnTo>
                      <a:pt x="32" y="56"/>
                    </a:lnTo>
                    <a:lnTo>
                      <a:pt x="32" y="58"/>
                    </a:lnTo>
                    <a:lnTo>
                      <a:pt x="30" y="58"/>
                    </a:lnTo>
                    <a:lnTo>
                      <a:pt x="30" y="67"/>
                    </a:lnTo>
                    <a:lnTo>
                      <a:pt x="30" y="69"/>
                    </a:lnTo>
                    <a:lnTo>
                      <a:pt x="30" y="72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9"/>
                    </a:lnTo>
                    <a:lnTo>
                      <a:pt x="27" y="83"/>
                    </a:lnTo>
                    <a:lnTo>
                      <a:pt x="27" y="83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1"/>
                    </a:lnTo>
                    <a:lnTo>
                      <a:pt x="18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3"/>
                    </a:lnTo>
                    <a:lnTo>
                      <a:pt x="12" y="83"/>
                    </a:lnTo>
                    <a:lnTo>
                      <a:pt x="9" y="83"/>
                    </a:lnTo>
                    <a:lnTo>
                      <a:pt x="7" y="83"/>
                    </a:lnTo>
                    <a:lnTo>
                      <a:pt x="5" y="83"/>
                    </a:lnTo>
                    <a:lnTo>
                      <a:pt x="3" y="81"/>
                    </a:lnTo>
                    <a:lnTo>
                      <a:pt x="0" y="81"/>
                    </a:lnTo>
                    <a:lnTo>
                      <a:pt x="3" y="79"/>
                    </a:lnTo>
                    <a:lnTo>
                      <a:pt x="3" y="72"/>
                    </a:lnTo>
                    <a:lnTo>
                      <a:pt x="5" y="54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23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9" y="54"/>
                    </a:lnTo>
                    <a:lnTo>
                      <a:pt x="7" y="51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47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3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9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7" y="15"/>
                    </a:lnTo>
                    <a:lnTo>
                      <a:pt x="37" y="18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7" y="24"/>
                    </a:lnTo>
                    <a:lnTo>
                      <a:pt x="34" y="31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2" y="51"/>
                    </a:lnTo>
                    <a:lnTo>
                      <a:pt x="32" y="5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8" name="Freeform 880">
                <a:extLst>
                  <a:ext uri="{FF2B5EF4-FFF2-40B4-BE49-F238E27FC236}">
                    <a16:creationId xmlns:a16="http://schemas.microsoft.com/office/drawing/2014/main" id="{91C4D598-4698-43CE-9C6B-D46D5A129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895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2 w 20"/>
                  <a:gd name="T3" fmla="*/ 4 h 7"/>
                  <a:gd name="T4" fmla="*/ 2 w 20"/>
                  <a:gd name="T5" fmla="*/ 4 h 7"/>
                  <a:gd name="T6" fmla="*/ 2 w 20"/>
                  <a:gd name="T7" fmla="*/ 2 h 7"/>
                  <a:gd name="T8" fmla="*/ 2 w 20"/>
                  <a:gd name="T9" fmla="*/ 2 h 7"/>
                  <a:gd name="T10" fmla="*/ 5 w 20"/>
                  <a:gd name="T11" fmla="*/ 2 h 7"/>
                  <a:gd name="T12" fmla="*/ 5 w 20"/>
                  <a:gd name="T13" fmla="*/ 2 h 7"/>
                  <a:gd name="T14" fmla="*/ 5 w 20"/>
                  <a:gd name="T15" fmla="*/ 2 h 7"/>
                  <a:gd name="T16" fmla="*/ 7 w 20"/>
                  <a:gd name="T17" fmla="*/ 2 h 7"/>
                  <a:gd name="T18" fmla="*/ 7 w 20"/>
                  <a:gd name="T19" fmla="*/ 2 h 7"/>
                  <a:gd name="T20" fmla="*/ 7 w 20"/>
                  <a:gd name="T21" fmla="*/ 2 h 7"/>
                  <a:gd name="T22" fmla="*/ 7 w 20"/>
                  <a:gd name="T23" fmla="*/ 2 h 7"/>
                  <a:gd name="T24" fmla="*/ 9 w 20"/>
                  <a:gd name="T25" fmla="*/ 2 h 7"/>
                  <a:gd name="T26" fmla="*/ 9 w 20"/>
                  <a:gd name="T27" fmla="*/ 2 h 7"/>
                  <a:gd name="T28" fmla="*/ 11 w 20"/>
                  <a:gd name="T29" fmla="*/ 2 h 7"/>
                  <a:gd name="T30" fmla="*/ 11 w 20"/>
                  <a:gd name="T31" fmla="*/ 2 h 7"/>
                  <a:gd name="T32" fmla="*/ 14 w 20"/>
                  <a:gd name="T33" fmla="*/ 2 h 7"/>
                  <a:gd name="T34" fmla="*/ 14 w 20"/>
                  <a:gd name="T35" fmla="*/ 2 h 7"/>
                  <a:gd name="T36" fmla="*/ 14 w 20"/>
                  <a:gd name="T37" fmla="*/ 2 h 7"/>
                  <a:gd name="T38" fmla="*/ 14 w 20"/>
                  <a:gd name="T39" fmla="*/ 2 h 7"/>
                  <a:gd name="T40" fmla="*/ 16 w 20"/>
                  <a:gd name="T41" fmla="*/ 2 h 7"/>
                  <a:gd name="T42" fmla="*/ 16 w 20"/>
                  <a:gd name="T43" fmla="*/ 2 h 7"/>
                  <a:gd name="T44" fmla="*/ 18 w 20"/>
                  <a:gd name="T45" fmla="*/ 2 h 7"/>
                  <a:gd name="T46" fmla="*/ 18 w 20"/>
                  <a:gd name="T47" fmla="*/ 2 h 7"/>
                  <a:gd name="T48" fmla="*/ 20 w 20"/>
                  <a:gd name="T49" fmla="*/ 2 h 7"/>
                  <a:gd name="T50" fmla="*/ 20 w 20"/>
                  <a:gd name="T51" fmla="*/ 2 h 7"/>
                  <a:gd name="T52" fmla="*/ 20 w 20"/>
                  <a:gd name="T53" fmla="*/ 4 h 7"/>
                  <a:gd name="T54" fmla="*/ 14 w 20"/>
                  <a:gd name="T55" fmla="*/ 4 h 7"/>
                  <a:gd name="T56" fmla="*/ 14 w 20"/>
                  <a:gd name="T57" fmla="*/ 4 h 7"/>
                  <a:gd name="T58" fmla="*/ 7 w 20"/>
                  <a:gd name="T59" fmla="*/ 4 h 7"/>
                  <a:gd name="T60" fmla="*/ 7 w 20"/>
                  <a:gd name="T61" fmla="*/ 4 h 7"/>
                  <a:gd name="T62" fmla="*/ 0 w 20"/>
                  <a:gd name="T63" fmla="*/ 7 h 7"/>
                  <a:gd name="T64" fmla="*/ 0 w 20"/>
                  <a:gd name="T65" fmla="*/ 4 h 7"/>
                  <a:gd name="T66" fmla="*/ 0 w 20"/>
                  <a:gd name="T67" fmla="*/ 0 h 7"/>
                  <a:gd name="T68" fmla="*/ 0 w 20"/>
                  <a:gd name="T6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9" name="Freeform 881">
                <a:extLst>
                  <a:ext uri="{FF2B5EF4-FFF2-40B4-BE49-F238E27FC236}">
                    <a16:creationId xmlns:a16="http://schemas.microsoft.com/office/drawing/2014/main" id="{FFF4CB5F-0771-4EE8-8E0E-7B8DF704B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1940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5 h 5"/>
                  <a:gd name="T4" fmla="*/ 0 w 5"/>
                  <a:gd name="T5" fmla="*/ 2 h 5"/>
                  <a:gd name="T6" fmla="*/ 0 w 5"/>
                  <a:gd name="T7" fmla="*/ 2 h 5"/>
                  <a:gd name="T8" fmla="*/ 0 w 5"/>
                  <a:gd name="T9" fmla="*/ 2 h 5"/>
                  <a:gd name="T10" fmla="*/ 5 w 5"/>
                  <a:gd name="T11" fmla="*/ 0 h 5"/>
                  <a:gd name="T12" fmla="*/ 5 w 5"/>
                  <a:gd name="T13" fmla="*/ 2 h 5"/>
                  <a:gd name="T14" fmla="*/ 5 w 5"/>
                  <a:gd name="T15" fmla="*/ 5 h 5"/>
                  <a:gd name="T16" fmla="*/ 5 w 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0" name="Freeform 882">
                <a:extLst>
                  <a:ext uri="{FF2B5EF4-FFF2-40B4-BE49-F238E27FC236}">
                    <a16:creationId xmlns:a16="http://schemas.microsoft.com/office/drawing/2014/main" id="{FDEB8CB9-E2B6-4CCF-9E8E-41169B0A4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935"/>
                <a:ext cx="12" cy="10"/>
              </a:xfrm>
              <a:custGeom>
                <a:avLst/>
                <a:gdLst>
                  <a:gd name="T0" fmla="*/ 5 w 12"/>
                  <a:gd name="T1" fmla="*/ 10 h 10"/>
                  <a:gd name="T2" fmla="*/ 3 w 12"/>
                  <a:gd name="T3" fmla="*/ 10 h 10"/>
                  <a:gd name="T4" fmla="*/ 3 w 12"/>
                  <a:gd name="T5" fmla="*/ 10 h 10"/>
                  <a:gd name="T6" fmla="*/ 0 w 12"/>
                  <a:gd name="T7" fmla="*/ 0 h 10"/>
                  <a:gd name="T8" fmla="*/ 5 w 12"/>
                  <a:gd name="T9" fmla="*/ 0 h 10"/>
                  <a:gd name="T10" fmla="*/ 7 w 12"/>
                  <a:gd name="T11" fmla="*/ 0 h 10"/>
                  <a:gd name="T12" fmla="*/ 7 w 12"/>
                  <a:gd name="T13" fmla="*/ 5 h 10"/>
                  <a:gd name="T14" fmla="*/ 9 w 12"/>
                  <a:gd name="T15" fmla="*/ 7 h 10"/>
                  <a:gd name="T16" fmla="*/ 9 w 12"/>
                  <a:gd name="T17" fmla="*/ 7 h 10"/>
                  <a:gd name="T18" fmla="*/ 9 w 12"/>
                  <a:gd name="T19" fmla="*/ 10 h 10"/>
                  <a:gd name="T20" fmla="*/ 12 w 12"/>
                  <a:gd name="T21" fmla="*/ 10 h 10"/>
                  <a:gd name="T22" fmla="*/ 9 w 12"/>
                  <a:gd name="T23" fmla="*/ 10 h 10"/>
                  <a:gd name="T24" fmla="*/ 7 w 12"/>
                  <a:gd name="T25" fmla="*/ 10 h 10"/>
                  <a:gd name="T26" fmla="*/ 5 w 12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10"/>
                    </a:moveTo>
                    <a:lnTo>
                      <a:pt x="3" y="10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1" name="Freeform 883">
                <a:extLst>
                  <a:ext uri="{FF2B5EF4-FFF2-40B4-BE49-F238E27FC236}">
                    <a16:creationId xmlns:a16="http://schemas.microsoft.com/office/drawing/2014/main" id="{49575F1D-BEB1-4BEA-9C2B-F03ACAD0BE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0" y="1888"/>
                <a:ext cx="54" cy="61"/>
              </a:xfrm>
              <a:custGeom>
                <a:avLst/>
                <a:gdLst>
                  <a:gd name="T0" fmla="*/ 47 w 54"/>
                  <a:gd name="T1" fmla="*/ 0 h 61"/>
                  <a:gd name="T2" fmla="*/ 50 w 54"/>
                  <a:gd name="T3" fmla="*/ 5 h 61"/>
                  <a:gd name="T4" fmla="*/ 50 w 54"/>
                  <a:gd name="T5" fmla="*/ 11 h 61"/>
                  <a:gd name="T6" fmla="*/ 47 w 54"/>
                  <a:gd name="T7" fmla="*/ 16 h 61"/>
                  <a:gd name="T8" fmla="*/ 50 w 54"/>
                  <a:gd name="T9" fmla="*/ 23 h 61"/>
                  <a:gd name="T10" fmla="*/ 50 w 54"/>
                  <a:gd name="T11" fmla="*/ 27 h 61"/>
                  <a:gd name="T12" fmla="*/ 50 w 54"/>
                  <a:gd name="T13" fmla="*/ 27 h 61"/>
                  <a:gd name="T14" fmla="*/ 47 w 54"/>
                  <a:gd name="T15" fmla="*/ 34 h 61"/>
                  <a:gd name="T16" fmla="*/ 54 w 54"/>
                  <a:gd name="T17" fmla="*/ 36 h 61"/>
                  <a:gd name="T18" fmla="*/ 47 w 54"/>
                  <a:gd name="T19" fmla="*/ 38 h 61"/>
                  <a:gd name="T20" fmla="*/ 52 w 54"/>
                  <a:gd name="T21" fmla="*/ 43 h 61"/>
                  <a:gd name="T22" fmla="*/ 52 w 54"/>
                  <a:gd name="T23" fmla="*/ 45 h 61"/>
                  <a:gd name="T24" fmla="*/ 50 w 54"/>
                  <a:gd name="T25" fmla="*/ 50 h 61"/>
                  <a:gd name="T26" fmla="*/ 47 w 54"/>
                  <a:gd name="T27" fmla="*/ 52 h 61"/>
                  <a:gd name="T28" fmla="*/ 45 w 54"/>
                  <a:gd name="T29" fmla="*/ 52 h 61"/>
                  <a:gd name="T30" fmla="*/ 38 w 54"/>
                  <a:gd name="T31" fmla="*/ 47 h 61"/>
                  <a:gd name="T32" fmla="*/ 38 w 54"/>
                  <a:gd name="T33" fmla="*/ 59 h 61"/>
                  <a:gd name="T34" fmla="*/ 29 w 54"/>
                  <a:gd name="T35" fmla="*/ 59 h 61"/>
                  <a:gd name="T36" fmla="*/ 23 w 54"/>
                  <a:gd name="T37" fmla="*/ 59 h 61"/>
                  <a:gd name="T38" fmla="*/ 20 w 54"/>
                  <a:gd name="T39" fmla="*/ 59 h 61"/>
                  <a:gd name="T40" fmla="*/ 16 w 54"/>
                  <a:gd name="T41" fmla="*/ 61 h 61"/>
                  <a:gd name="T42" fmla="*/ 11 w 54"/>
                  <a:gd name="T43" fmla="*/ 61 h 61"/>
                  <a:gd name="T44" fmla="*/ 7 w 54"/>
                  <a:gd name="T45" fmla="*/ 61 h 61"/>
                  <a:gd name="T46" fmla="*/ 2 w 54"/>
                  <a:gd name="T47" fmla="*/ 57 h 61"/>
                  <a:gd name="T48" fmla="*/ 7 w 54"/>
                  <a:gd name="T49" fmla="*/ 54 h 61"/>
                  <a:gd name="T50" fmla="*/ 2 w 54"/>
                  <a:gd name="T51" fmla="*/ 52 h 61"/>
                  <a:gd name="T52" fmla="*/ 2 w 54"/>
                  <a:gd name="T53" fmla="*/ 47 h 61"/>
                  <a:gd name="T54" fmla="*/ 2 w 54"/>
                  <a:gd name="T55" fmla="*/ 43 h 61"/>
                  <a:gd name="T56" fmla="*/ 2 w 54"/>
                  <a:gd name="T57" fmla="*/ 38 h 61"/>
                  <a:gd name="T58" fmla="*/ 2 w 54"/>
                  <a:gd name="T59" fmla="*/ 36 h 61"/>
                  <a:gd name="T60" fmla="*/ 2 w 54"/>
                  <a:gd name="T61" fmla="*/ 32 h 61"/>
                  <a:gd name="T62" fmla="*/ 0 w 54"/>
                  <a:gd name="T63" fmla="*/ 23 h 61"/>
                  <a:gd name="T64" fmla="*/ 0 w 54"/>
                  <a:gd name="T65" fmla="*/ 14 h 61"/>
                  <a:gd name="T66" fmla="*/ 7 w 54"/>
                  <a:gd name="T67" fmla="*/ 11 h 61"/>
                  <a:gd name="T68" fmla="*/ 20 w 54"/>
                  <a:gd name="T69" fmla="*/ 11 h 61"/>
                  <a:gd name="T70" fmla="*/ 18 w 54"/>
                  <a:gd name="T71" fmla="*/ 9 h 61"/>
                  <a:gd name="T72" fmla="*/ 16 w 54"/>
                  <a:gd name="T73" fmla="*/ 9 h 61"/>
                  <a:gd name="T74" fmla="*/ 14 w 54"/>
                  <a:gd name="T75" fmla="*/ 9 h 61"/>
                  <a:gd name="T76" fmla="*/ 11 w 54"/>
                  <a:gd name="T77" fmla="*/ 9 h 61"/>
                  <a:gd name="T78" fmla="*/ 7 w 54"/>
                  <a:gd name="T79" fmla="*/ 9 h 61"/>
                  <a:gd name="T80" fmla="*/ 7 w 54"/>
                  <a:gd name="T81" fmla="*/ 9 h 61"/>
                  <a:gd name="T82" fmla="*/ 5 w 54"/>
                  <a:gd name="T83" fmla="*/ 9 h 61"/>
                  <a:gd name="T84" fmla="*/ 2 w 54"/>
                  <a:gd name="T85" fmla="*/ 11 h 61"/>
                  <a:gd name="T86" fmla="*/ 0 w 54"/>
                  <a:gd name="T87" fmla="*/ 7 h 61"/>
                  <a:gd name="T88" fmla="*/ 7 w 54"/>
                  <a:gd name="T89" fmla="*/ 5 h 61"/>
                  <a:gd name="T90" fmla="*/ 25 w 54"/>
                  <a:gd name="T91" fmla="*/ 2 h 61"/>
                  <a:gd name="T92" fmla="*/ 20 w 54"/>
                  <a:gd name="T93" fmla="*/ 5 h 61"/>
                  <a:gd name="T94" fmla="*/ 23 w 54"/>
                  <a:gd name="T95" fmla="*/ 9 h 61"/>
                  <a:gd name="T96" fmla="*/ 23 w 54"/>
                  <a:gd name="T97" fmla="*/ 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" h="61">
                    <a:moveTo>
                      <a:pt x="45" y="0"/>
                    </a:moveTo>
                    <a:lnTo>
                      <a:pt x="45" y="2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50" y="5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50" y="27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0" y="27"/>
                    </a:lnTo>
                    <a:lnTo>
                      <a:pt x="47" y="27"/>
                    </a:lnTo>
                    <a:lnTo>
                      <a:pt x="47" y="32"/>
                    </a:lnTo>
                    <a:lnTo>
                      <a:pt x="47" y="34"/>
                    </a:lnTo>
                    <a:lnTo>
                      <a:pt x="50" y="34"/>
                    </a:lnTo>
                    <a:lnTo>
                      <a:pt x="50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2" y="36"/>
                    </a:lnTo>
                    <a:lnTo>
                      <a:pt x="47" y="38"/>
                    </a:lnTo>
                    <a:lnTo>
                      <a:pt x="47" y="41"/>
                    </a:lnTo>
                    <a:lnTo>
                      <a:pt x="52" y="41"/>
                    </a:lnTo>
                    <a:lnTo>
                      <a:pt x="52" y="43"/>
                    </a:lnTo>
                    <a:lnTo>
                      <a:pt x="52" y="43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52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7" y="52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5" y="52"/>
                    </a:lnTo>
                    <a:lnTo>
                      <a:pt x="45" y="47"/>
                    </a:lnTo>
                    <a:lnTo>
                      <a:pt x="43" y="47"/>
                    </a:lnTo>
                    <a:lnTo>
                      <a:pt x="38" y="47"/>
                    </a:lnTo>
                    <a:lnTo>
                      <a:pt x="41" y="57"/>
                    </a:lnTo>
                    <a:lnTo>
                      <a:pt x="41" y="57"/>
                    </a:lnTo>
                    <a:lnTo>
                      <a:pt x="38" y="59"/>
                    </a:lnTo>
                    <a:lnTo>
                      <a:pt x="36" y="59"/>
                    </a:lnTo>
                    <a:lnTo>
                      <a:pt x="34" y="59"/>
                    </a:lnTo>
                    <a:lnTo>
                      <a:pt x="29" y="59"/>
                    </a:lnTo>
                    <a:lnTo>
                      <a:pt x="27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2" y="61"/>
                    </a:lnTo>
                    <a:lnTo>
                      <a:pt x="2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36" y="2"/>
                    </a:lnTo>
                    <a:lnTo>
                      <a:pt x="45" y="0"/>
                    </a:lnTo>
                    <a:close/>
                    <a:moveTo>
                      <a:pt x="20" y="5"/>
                    </a:moveTo>
                    <a:lnTo>
                      <a:pt x="20" y="9"/>
                    </a:lnTo>
                    <a:lnTo>
                      <a:pt x="20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2" name="Freeform 884">
                <a:extLst>
                  <a:ext uri="{FF2B5EF4-FFF2-40B4-BE49-F238E27FC236}">
                    <a16:creationId xmlns:a16="http://schemas.microsoft.com/office/drawing/2014/main" id="{EEF9ABC0-5AD7-4EA1-AC76-75539A6D4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9"/>
                <a:ext cx="3" cy="12"/>
              </a:xfrm>
              <a:custGeom>
                <a:avLst/>
                <a:gdLst>
                  <a:gd name="T0" fmla="*/ 3 w 3"/>
                  <a:gd name="T1" fmla="*/ 12 h 12"/>
                  <a:gd name="T2" fmla="*/ 3 w 3"/>
                  <a:gd name="T3" fmla="*/ 12 h 12"/>
                  <a:gd name="T4" fmla="*/ 0 w 3"/>
                  <a:gd name="T5" fmla="*/ 12 h 12"/>
                  <a:gd name="T6" fmla="*/ 0 w 3"/>
                  <a:gd name="T7" fmla="*/ 12 h 12"/>
                  <a:gd name="T8" fmla="*/ 0 w 3"/>
                  <a:gd name="T9" fmla="*/ 5 h 12"/>
                  <a:gd name="T10" fmla="*/ 0 w 3"/>
                  <a:gd name="T11" fmla="*/ 3 h 12"/>
                  <a:gd name="T12" fmla="*/ 3 w 3"/>
                  <a:gd name="T13" fmla="*/ 0 h 12"/>
                  <a:gd name="T14" fmla="*/ 3 w 3"/>
                  <a:gd name="T15" fmla="*/ 0 h 12"/>
                  <a:gd name="T16" fmla="*/ 3 w 3"/>
                  <a:gd name="T17" fmla="*/ 3 h 12"/>
                  <a:gd name="T18" fmla="*/ 3 w 3"/>
                  <a:gd name="T19" fmla="*/ 5 h 12"/>
                  <a:gd name="T20" fmla="*/ 3 w 3"/>
                  <a:gd name="T21" fmla="*/ 12 h 12"/>
                  <a:gd name="T22" fmla="*/ 3 w 3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2">
                    <a:moveTo>
                      <a:pt x="3" y="12"/>
                    </a:moveTo>
                    <a:lnTo>
                      <a:pt x="3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3" name="Freeform 885">
                <a:extLst>
                  <a:ext uri="{FF2B5EF4-FFF2-40B4-BE49-F238E27FC236}">
                    <a16:creationId xmlns:a16="http://schemas.microsoft.com/office/drawing/2014/main" id="{30D3BFDE-A608-4BE3-93BC-13AE5CEDB1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9" y="2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  <a:gd name="T7" fmla="*/ 1 h 1"/>
                  <a:gd name="T8" fmla="*/ 1 h 1"/>
                  <a:gd name="T9" fmla="*/ 1 h 1"/>
                  <a:gd name="T10" fmla="*/ 0 h 1"/>
                  <a:gd name="T11" fmla="*/ 0 h 1"/>
                  <a:gd name="T12" fmla="*/ 0 h 1"/>
                  <a:gd name="T13" fmla="*/ 0 h 1"/>
                  <a:gd name="T14" fmla="*/ 1 h 1"/>
                  <a:gd name="T1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4" name="Freeform 886">
                <a:extLst>
                  <a:ext uri="{FF2B5EF4-FFF2-40B4-BE49-F238E27FC236}">
                    <a16:creationId xmlns:a16="http://schemas.microsoft.com/office/drawing/2014/main" id="{626E5D5E-E1A8-4B0F-8691-6F332A00B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2982"/>
                <a:ext cx="30" cy="25"/>
              </a:xfrm>
              <a:custGeom>
                <a:avLst/>
                <a:gdLst>
                  <a:gd name="T0" fmla="*/ 21 w 30"/>
                  <a:gd name="T1" fmla="*/ 4 h 25"/>
                  <a:gd name="T2" fmla="*/ 23 w 30"/>
                  <a:gd name="T3" fmla="*/ 7 h 25"/>
                  <a:gd name="T4" fmla="*/ 23 w 30"/>
                  <a:gd name="T5" fmla="*/ 9 h 25"/>
                  <a:gd name="T6" fmla="*/ 27 w 30"/>
                  <a:gd name="T7" fmla="*/ 13 h 25"/>
                  <a:gd name="T8" fmla="*/ 30 w 30"/>
                  <a:gd name="T9" fmla="*/ 20 h 25"/>
                  <a:gd name="T10" fmla="*/ 27 w 30"/>
                  <a:gd name="T11" fmla="*/ 20 h 25"/>
                  <a:gd name="T12" fmla="*/ 23 w 30"/>
                  <a:gd name="T13" fmla="*/ 22 h 25"/>
                  <a:gd name="T14" fmla="*/ 23 w 30"/>
                  <a:gd name="T15" fmla="*/ 22 h 25"/>
                  <a:gd name="T16" fmla="*/ 23 w 30"/>
                  <a:gd name="T17" fmla="*/ 22 h 25"/>
                  <a:gd name="T18" fmla="*/ 18 w 30"/>
                  <a:gd name="T19" fmla="*/ 22 h 25"/>
                  <a:gd name="T20" fmla="*/ 16 w 30"/>
                  <a:gd name="T21" fmla="*/ 22 h 25"/>
                  <a:gd name="T22" fmla="*/ 14 w 30"/>
                  <a:gd name="T23" fmla="*/ 20 h 25"/>
                  <a:gd name="T24" fmla="*/ 16 w 30"/>
                  <a:gd name="T25" fmla="*/ 18 h 25"/>
                  <a:gd name="T26" fmla="*/ 14 w 30"/>
                  <a:gd name="T27" fmla="*/ 18 h 25"/>
                  <a:gd name="T28" fmla="*/ 12 w 30"/>
                  <a:gd name="T29" fmla="*/ 16 h 25"/>
                  <a:gd name="T30" fmla="*/ 12 w 30"/>
                  <a:gd name="T31" fmla="*/ 13 h 25"/>
                  <a:gd name="T32" fmla="*/ 21 w 30"/>
                  <a:gd name="T33" fmla="*/ 9 h 25"/>
                  <a:gd name="T34" fmla="*/ 21 w 30"/>
                  <a:gd name="T35" fmla="*/ 9 h 25"/>
                  <a:gd name="T36" fmla="*/ 18 w 30"/>
                  <a:gd name="T37" fmla="*/ 9 h 25"/>
                  <a:gd name="T38" fmla="*/ 18 w 30"/>
                  <a:gd name="T39" fmla="*/ 11 h 25"/>
                  <a:gd name="T40" fmla="*/ 14 w 30"/>
                  <a:gd name="T41" fmla="*/ 11 h 25"/>
                  <a:gd name="T42" fmla="*/ 12 w 30"/>
                  <a:gd name="T43" fmla="*/ 13 h 25"/>
                  <a:gd name="T44" fmla="*/ 12 w 30"/>
                  <a:gd name="T45" fmla="*/ 16 h 25"/>
                  <a:gd name="T46" fmla="*/ 14 w 30"/>
                  <a:gd name="T47" fmla="*/ 18 h 25"/>
                  <a:gd name="T48" fmla="*/ 14 w 30"/>
                  <a:gd name="T49" fmla="*/ 20 h 25"/>
                  <a:gd name="T50" fmla="*/ 16 w 30"/>
                  <a:gd name="T51" fmla="*/ 22 h 25"/>
                  <a:gd name="T52" fmla="*/ 12 w 30"/>
                  <a:gd name="T53" fmla="*/ 25 h 25"/>
                  <a:gd name="T54" fmla="*/ 9 w 30"/>
                  <a:gd name="T55" fmla="*/ 22 h 25"/>
                  <a:gd name="T56" fmla="*/ 7 w 30"/>
                  <a:gd name="T57" fmla="*/ 18 h 25"/>
                  <a:gd name="T58" fmla="*/ 5 w 30"/>
                  <a:gd name="T59" fmla="*/ 16 h 25"/>
                  <a:gd name="T60" fmla="*/ 5 w 30"/>
                  <a:gd name="T61" fmla="*/ 13 h 25"/>
                  <a:gd name="T62" fmla="*/ 3 w 30"/>
                  <a:gd name="T63" fmla="*/ 13 h 25"/>
                  <a:gd name="T64" fmla="*/ 0 w 30"/>
                  <a:gd name="T65" fmla="*/ 9 h 25"/>
                  <a:gd name="T66" fmla="*/ 12 w 30"/>
                  <a:gd name="T67" fmla="*/ 2 h 25"/>
                  <a:gd name="T68" fmla="*/ 14 w 30"/>
                  <a:gd name="T69" fmla="*/ 2 h 25"/>
                  <a:gd name="T70" fmla="*/ 16 w 30"/>
                  <a:gd name="T71" fmla="*/ 0 h 25"/>
                  <a:gd name="T72" fmla="*/ 18 w 30"/>
                  <a:gd name="T73" fmla="*/ 0 h 25"/>
                  <a:gd name="T74" fmla="*/ 18 w 30"/>
                  <a:gd name="T7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" h="25">
                    <a:moveTo>
                      <a:pt x="18" y="2"/>
                    </a:moveTo>
                    <a:lnTo>
                      <a:pt x="21" y="4"/>
                    </a:lnTo>
                    <a:lnTo>
                      <a:pt x="21" y="4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7" y="13"/>
                    </a:lnTo>
                    <a:lnTo>
                      <a:pt x="27" y="16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1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5" name="Freeform 887">
                <a:extLst>
                  <a:ext uri="{FF2B5EF4-FFF2-40B4-BE49-F238E27FC236}">
                    <a16:creationId xmlns:a16="http://schemas.microsoft.com/office/drawing/2014/main" id="{E705B046-A40E-49EE-B612-96CB17D11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939"/>
                <a:ext cx="28" cy="22"/>
              </a:xfrm>
              <a:custGeom>
                <a:avLst/>
                <a:gdLst>
                  <a:gd name="T0" fmla="*/ 23 w 28"/>
                  <a:gd name="T1" fmla="*/ 4 h 22"/>
                  <a:gd name="T2" fmla="*/ 23 w 28"/>
                  <a:gd name="T3" fmla="*/ 4 h 22"/>
                  <a:gd name="T4" fmla="*/ 25 w 28"/>
                  <a:gd name="T5" fmla="*/ 4 h 22"/>
                  <a:gd name="T6" fmla="*/ 25 w 28"/>
                  <a:gd name="T7" fmla="*/ 7 h 22"/>
                  <a:gd name="T8" fmla="*/ 25 w 28"/>
                  <a:gd name="T9" fmla="*/ 7 h 22"/>
                  <a:gd name="T10" fmla="*/ 28 w 28"/>
                  <a:gd name="T11" fmla="*/ 9 h 22"/>
                  <a:gd name="T12" fmla="*/ 28 w 28"/>
                  <a:gd name="T13" fmla="*/ 9 h 22"/>
                  <a:gd name="T14" fmla="*/ 16 w 28"/>
                  <a:gd name="T15" fmla="*/ 18 h 22"/>
                  <a:gd name="T16" fmla="*/ 14 w 28"/>
                  <a:gd name="T17" fmla="*/ 20 h 22"/>
                  <a:gd name="T18" fmla="*/ 9 w 28"/>
                  <a:gd name="T19" fmla="*/ 20 h 22"/>
                  <a:gd name="T20" fmla="*/ 7 w 28"/>
                  <a:gd name="T21" fmla="*/ 22 h 22"/>
                  <a:gd name="T22" fmla="*/ 5 w 28"/>
                  <a:gd name="T23" fmla="*/ 22 h 22"/>
                  <a:gd name="T24" fmla="*/ 5 w 28"/>
                  <a:gd name="T25" fmla="*/ 20 h 22"/>
                  <a:gd name="T26" fmla="*/ 3 w 28"/>
                  <a:gd name="T27" fmla="*/ 18 h 22"/>
                  <a:gd name="T28" fmla="*/ 3 w 28"/>
                  <a:gd name="T29" fmla="*/ 18 h 22"/>
                  <a:gd name="T30" fmla="*/ 3 w 28"/>
                  <a:gd name="T31" fmla="*/ 16 h 22"/>
                  <a:gd name="T32" fmla="*/ 0 w 28"/>
                  <a:gd name="T33" fmla="*/ 16 h 22"/>
                  <a:gd name="T34" fmla="*/ 0 w 28"/>
                  <a:gd name="T35" fmla="*/ 16 h 22"/>
                  <a:gd name="T36" fmla="*/ 0 w 28"/>
                  <a:gd name="T37" fmla="*/ 13 h 22"/>
                  <a:gd name="T38" fmla="*/ 0 w 28"/>
                  <a:gd name="T39" fmla="*/ 13 h 22"/>
                  <a:gd name="T40" fmla="*/ 0 w 28"/>
                  <a:gd name="T41" fmla="*/ 13 h 22"/>
                  <a:gd name="T42" fmla="*/ 0 w 28"/>
                  <a:gd name="T43" fmla="*/ 13 h 22"/>
                  <a:gd name="T44" fmla="*/ 3 w 28"/>
                  <a:gd name="T45" fmla="*/ 11 h 22"/>
                  <a:gd name="T46" fmla="*/ 3 w 28"/>
                  <a:gd name="T47" fmla="*/ 11 h 22"/>
                  <a:gd name="T48" fmla="*/ 5 w 28"/>
                  <a:gd name="T49" fmla="*/ 11 h 22"/>
                  <a:gd name="T50" fmla="*/ 7 w 28"/>
                  <a:gd name="T51" fmla="*/ 9 h 22"/>
                  <a:gd name="T52" fmla="*/ 9 w 28"/>
                  <a:gd name="T53" fmla="*/ 7 h 22"/>
                  <a:gd name="T54" fmla="*/ 9 w 28"/>
                  <a:gd name="T55" fmla="*/ 7 h 22"/>
                  <a:gd name="T56" fmla="*/ 9 w 28"/>
                  <a:gd name="T57" fmla="*/ 7 h 22"/>
                  <a:gd name="T58" fmla="*/ 9 w 28"/>
                  <a:gd name="T59" fmla="*/ 7 h 22"/>
                  <a:gd name="T60" fmla="*/ 12 w 28"/>
                  <a:gd name="T61" fmla="*/ 7 h 22"/>
                  <a:gd name="T62" fmla="*/ 12 w 28"/>
                  <a:gd name="T63" fmla="*/ 4 h 22"/>
                  <a:gd name="T64" fmla="*/ 14 w 28"/>
                  <a:gd name="T65" fmla="*/ 4 h 22"/>
                  <a:gd name="T66" fmla="*/ 14 w 28"/>
                  <a:gd name="T67" fmla="*/ 4 h 22"/>
                  <a:gd name="T68" fmla="*/ 14 w 28"/>
                  <a:gd name="T69" fmla="*/ 4 h 22"/>
                  <a:gd name="T70" fmla="*/ 14 w 28"/>
                  <a:gd name="T71" fmla="*/ 4 h 22"/>
                  <a:gd name="T72" fmla="*/ 16 w 28"/>
                  <a:gd name="T73" fmla="*/ 2 h 22"/>
                  <a:gd name="T74" fmla="*/ 16 w 28"/>
                  <a:gd name="T75" fmla="*/ 2 h 22"/>
                  <a:gd name="T76" fmla="*/ 18 w 28"/>
                  <a:gd name="T77" fmla="*/ 0 h 22"/>
                  <a:gd name="T78" fmla="*/ 21 w 28"/>
                  <a:gd name="T79" fmla="*/ 2 h 22"/>
                  <a:gd name="T80" fmla="*/ 21 w 28"/>
                  <a:gd name="T81" fmla="*/ 2 h 22"/>
                  <a:gd name="T82" fmla="*/ 21 w 28"/>
                  <a:gd name="T83" fmla="*/ 2 h 22"/>
                  <a:gd name="T84" fmla="*/ 23 w 28"/>
                  <a:gd name="T8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22">
                    <a:moveTo>
                      <a:pt x="23" y="4"/>
                    </a:moveTo>
                    <a:lnTo>
                      <a:pt x="23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6" name="Freeform 888">
                <a:extLst>
                  <a:ext uri="{FF2B5EF4-FFF2-40B4-BE49-F238E27FC236}">
                    <a16:creationId xmlns:a16="http://schemas.microsoft.com/office/drawing/2014/main" id="{1947F41B-9807-4998-9608-53925FDF4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925"/>
                <a:ext cx="25" cy="23"/>
              </a:xfrm>
              <a:custGeom>
                <a:avLst/>
                <a:gdLst>
                  <a:gd name="T0" fmla="*/ 25 w 25"/>
                  <a:gd name="T1" fmla="*/ 12 h 23"/>
                  <a:gd name="T2" fmla="*/ 18 w 25"/>
                  <a:gd name="T3" fmla="*/ 16 h 23"/>
                  <a:gd name="T4" fmla="*/ 9 w 25"/>
                  <a:gd name="T5" fmla="*/ 23 h 23"/>
                  <a:gd name="T6" fmla="*/ 9 w 25"/>
                  <a:gd name="T7" fmla="*/ 21 h 23"/>
                  <a:gd name="T8" fmla="*/ 9 w 25"/>
                  <a:gd name="T9" fmla="*/ 21 h 23"/>
                  <a:gd name="T10" fmla="*/ 7 w 25"/>
                  <a:gd name="T11" fmla="*/ 18 h 23"/>
                  <a:gd name="T12" fmla="*/ 7 w 25"/>
                  <a:gd name="T13" fmla="*/ 18 h 23"/>
                  <a:gd name="T14" fmla="*/ 4 w 25"/>
                  <a:gd name="T15" fmla="*/ 16 h 23"/>
                  <a:gd name="T16" fmla="*/ 2 w 25"/>
                  <a:gd name="T17" fmla="*/ 16 h 23"/>
                  <a:gd name="T18" fmla="*/ 0 w 25"/>
                  <a:gd name="T19" fmla="*/ 14 h 23"/>
                  <a:gd name="T20" fmla="*/ 0 w 25"/>
                  <a:gd name="T21" fmla="*/ 14 h 23"/>
                  <a:gd name="T22" fmla="*/ 0 w 25"/>
                  <a:gd name="T23" fmla="*/ 14 h 23"/>
                  <a:gd name="T24" fmla="*/ 0 w 25"/>
                  <a:gd name="T25" fmla="*/ 14 h 23"/>
                  <a:gd name="T26" fmla="*/ 0 w 25"/>
                  <a:gd name="T27" fmla="*/ 14 h 23"/>
                  <a:gd name="T28" fmla="*/ 0 w 25"/>
                  <a:gd name="T29" fmla="*/ 14 h 23"/>
                  <a:gd name="T30" fmla="*/ 0 w 25"/>
                  <a:gd name="T31" fmla="*/ 14 h 23"/>
                  <a:gd name="T32" fmla="*/ 0 w 25"/>
                  <a:gd name="T33" fmla="*/ 14 h 23"/>
                  <a:gd name="T34" fmla="*/ 0 w 25"/>
                  <a:gd name="T35" fmla="*/ 14 h 23"/>
                  <a:gd name="T36" fmla="*/ 4 w 25"/>
                  <a:gd name="T37" fmla="*/ 9 h 23"/>
                  <a:gd name="T38" fmla="*/ 7 w 25"/>
                  <a:gd name="T39" fmla="*/ 7 h 23"/>
                  <a:gd name="T40" fmla="*/ 11 w 25"/>
                  <a:gd name="T41" fmla="*/ 5 h 23"/>
                  <a:gd name="T42" fmla="*/ 11 w 25"/>
                  <a:gd name="T43" fmla="*/ 3 h 23"/>
                  <a:gd name="T44" fmla="*/ 13 w 25"/>
                  <a:gd name="T45" fmla="*/ 3 h 23"/>
                  <a:gd name="T46" fmla="*/ 13 w 25"/>
                  <a:gd name="T47" fmla="*/ 3 h 23"/>
                  <a:gd name="T48" fmla="*/ 16 w 25"/>
                  <a:gd name="T49" fmla="*/ 0 h 23"/>
                  <a:gd name="T50" fmla="*/ 18 w 25"/>
                  <a:gd name="T51" fmla="*/ 0 h 23"/>
                  <a:gd name="T52" fmla="*/ 20 w 25"/>
                  <a:gd name="T53" fmla="*/ 5 h 23"/>
                  <a:gd name="T54" fmla="*/ 20 w 25"/>
                  <a:gd name="T55" fmla="*/ 5 h 23"/>
                  <a:gd name="T56" fmla="*/ 20 w 25"/>
                  <a:gd name="T57" fmla="*/ 7 h 23"/>
                  <a:gd name="T58" fmla="*/ 22 w 25"/>
                  <a:gd name="T59" fmla="*/ 7 h 23"/>
                  <a:gd name="T60" fmla="*/ 22 w 25"/>
                  <a:gd name="T61" fmla="*/ 7 h 23"/>
                  <a:gd name="T62" fmla="*/ 22 w 25"/>
                  <a:gd name="T63" fmla="*/ 7 h 23"/>
                  <a:gd name="T64" fmla="*/ 22 w 25"/>
                  <a:gd name="T65" fmla="*/ 9 h 23"/>
                  <a:gd name="T66" fmla="*/ 25 w 25"/>
                  <a:gd name="T67" fmla="*/ 9 h 23"/>
                  <a:gd name="T68" fmla="*/ 25 w 25"/>
                  <a:gd name="T6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23">
                    <a:moveTo>
                      <a:pt x="25" y="12"/>
                    </a:moveTo>
                    <a:lnTo>
                      <a:pt x="18" y="16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5" y="9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7" name="Freeform 889">
                <a:extLst>
                  <a:ext uri="{FF2B5EF4-FFF2-40B4-BE49-F238E27FC236}">
                    <a16:creationId xmlns:a16="http://schemas.microsoft.com/office/drawing/2014/main" id="{9DDA00C3-3014-4DF5-BB8B-E0D331C4E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952"/>
                <a:ext cx="16" cy="18"/>
              </a:xfrm>
              <a:custGeom>
                <a:avLst/>
                <a:gdLst>
                  <a:gd name="T0" fmla="*/ 14 w 16"/>
                  <a:gd name="T1" fmla="*/ 7 h 18"/>
                  <a:gd name="T2" fmla="*/ 16 w 16"/>
                  <a:gd name="T3" fmla="*/ 9 h 18"/>
                  <a:gd name="T4" fmla="*/ 16 w 16"/>
                  <a:gd name="T5" fmla="*/ 12 h 18"/>
                  <a:gd name="T6" fmla="*/ 14 w 16"/>
                  <a:gd name="T7" fmla="*/ 12 h 18"/>
                  <a:gd name="T8" fmla="*/ 9 w 16"/>
                  <a:gd name="T9" fmla="*/ 16 h 18"/>
                  <a:gd name="T10" fmla="*/ 7 w 16"/>
                  <a:gd name="T11" fmla="*/ 16 h 18"/>
                  <a:gd name="T12" fmla="*/ 5 w 16"/>
                  <a:gd name="T13" fmla="*/ 18 h 18"/>
                  <a:gd name="T14" fmla="*/ 5 w 16"/>
                  <a:gd name="T15" fmla="*/ 18 h 18"/>
                  <a:gd name="T16" fmla="*/ 5 w 16"/>
                  <a:gd name="T17" fmla="*/ 16 h 18"/>
                  <a:gd name="T18" fmla="*/ 5 w 16"/>
                  <a:gd name="T19" fmla="*/ 16 h 18"/>
                  <a:gd name="T20" fmla="*/ 2 w 16"/>
                  <a:gd name="T21" fmla="*/ 14 h 18"/>
                  <a:gd name="T22" fmla="*/ 2 w 16"/>
                  <a:gd name="T23" fmla="*/ 12 h 18"/>
                  <a:gd name="T24" fmla="*/ 2 w 16"/>
                  <a:gd name="T25" fmla="*/ 12 h 18"/>
                  <a:gd name="T26" fmla="*/ 2 w 16"/>
                  <a:gd name="T27" fmla="*/ 12 h 18"/>
                  <a:gd name="T28" fmla="*/ 0 w 16"/>
                  <a:gd name="T29" fmla="*/ 12 h 18"/>
                  <a:gd name="T30" fmla="*/ 0 w 16"/>
                  <a:gd name="T31" fmla="*/ 9 h 18"/>
                  <a:gd name="T32" fmla="*/ 2 w 16"/>
                  <a:gd name="T33" fmla="*/ 9 h 18"/>
                  <a:gd name="T34" fmla="*/ 0 w 16"/>
                  <a:gd name="T35" fmla="*/ 7 h 18"/>
                  <a:gd name="T36" fmla="*/ 0 w 16"/>
                  <a:gd name="T37" fmla="*/ 7 h 18"/>
                  <a:gd name="T38" fmla="*/ 0 w 16"/>
                  <a:gd name="T39" fmla="*/ 7 h 18"/>
                  <a:gd name="T40" fmla="*/ 2 w 16"/>
                  <a:gd name="T41" fmla="*/ 5 h 18"/>
                  <a:gd name="T42" fmla="*/ 2 w 16"/>
                  <a:gd name="T43" fmla="*/ 5 h 18"/>
                  <a:gd name="T44" fmla="*/ 5 w 16"/>
                  <a:gd name="T45" fmla="*/ 5 h 18"/>
                  <a:gd name="T46" fmla="*/ 5 w 16"/>
                  <a:gd name="T47" fmla="*/ 3 h 18"/>
                  <a:gd name="T48" fmla="*/ 7 w 16"/>
                  <a:gd name="T49" fmla="*/ 3 h 18"/>
                  <a:gd name="T50" fmla="*/ 7 w 16"/>
                  <a:gd name="T51" fmla="*/ 3 h 18"/>
                  <a:gd name="T52" fmla="*/ 9 w 16"/>
                  <a:gd name="T53" fmla="*/ 0 h 18"/>
                  <a:gd name="T54" fmla="*/ 9 w 16"/>
                  <a:gd name="T55" fmla="*/ 0 h 18"/>
                  <a:gd name="T56" fmla="*/ 11 w 16"/>
                  <a:gd name="T57" fmla="*/ 3 h 18"/>
                  <a:gd name="T58" fmla="*/ 14 w 16"/>
                  <a:gd name="T59" fmla="*/ 5 h 18"/>
                  <a:gd name="T60" fmla="*/ 14 w 16"/>
                  <a:gd name="T61" fmla="*/ 7 h 18"/>
                  <a:gd name="T62" fmla="*/ 14 w 16"/>
                  <a:gd name="T6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8">
                    <a:moveTo>
                      <a:pt x="14" y="7"/>
                    </a:moveTo>
                    <a:lnTo>
                      <a:pt x="16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8" name="Freeform 890">
                <a:extLst>
                  <a:ext uri="{FF2B5EF4-FFF2-40B4-BE49-F238E27FC236}">
                    <a16:creationId xmlns:a16="http://schemas.microsoft.com/office/drawing/2014/main" id="{8B55F879-378F-4367-931B-66E5A2456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986"/>
                <a:ext cx="18" cy="27"/>
              </a:xfrm>
              <a:custGeom>
                <a:avLst/>
                <a:gdLst>
                  <a:gd name="T0" fmla="*/ 12 w 18"/>
                  <a:gd name="T1" fmla="*/ 25 h 27"/>
                  <a:gd name="T2" fmla="*/ 5 w 18"/>
                  <a:gd name="T3" fmla="*/ 27 h 27"/>
                  <a:gd name="T4" fmla="*/ 5 w 18"/>
                  <a:gd name="T5" fmla="*/ 25 h 27"/>
                  <a:gd name="T6" fmla="*/ 5 w 18"/>
                  <a:gd name="T7" fmla="*/ 25 h 27"/>
                  <a:gd name="T8" fmla="*/ 5 w 18"/>
                  <a:gd name="T9" fmla="*/ 23 h 27"/>
                  <a:gd name="T10" fmla="*/ 5 w 18"/>
                  <a:gd name="T11" fmla="*/ 23 h 27"/>
                  <a:gd name="T12" fmla="*/ 5 w 18"/>
                  <a:gd name="T13" fmla="*/ 21 h 27"/>
                  <a:gd name="T14" fmla="*/ 5 w 18"/>
                  <a:gd name="T15" fmla="*/ 18 h 27"/>
                  <a:gd name="T16" fmla="*/ 5 w 18"/>
                  <a:gd name="T17" fmla="*/ 16 h 27"/>
                  <a:gd name="T18" fmla="*/ 5 w 18"/>
                  <a:gd name="T19" fmla="*/ 16 h 27"/>
                  <a:gd name="T20" fmla="*/ 3 w 18"/>
                  <a:gd name="T21" fmla="*/ 16 h 27"/>
                  <a:gd name="T22" fmla="*/ 3 w 18"/>
                  <a:gd name="T23" fmla="*/ 16 h 27"/>
                  <a:gd name="T24" fmla="*/ 3 w 18"/>
                  <a:gd name="T25" fmla="*/ 14 h 27"/>
                  <a:gd name="T26" fmla="*/ 3 w 18"/>
                  <a:gd name="T27" fmla="*/ 14 h 27"/>
                  <a:gd name="T28" fmla="*/ 0 w 18"/>
                  <a:gd name="T29" fmla="*/ 12 h 27"/>
                  <a:gd name="T30" fmla="*/ 0 w 18"/>
                  <a:gd name="T31" fmla="*/ 12 h 27"/>
                  <a:gd name="T32" fmla="*/ 0 w 18"/>
                  <a:gd name="T33" fmla="*/ 12 h 27"/>
                  <a:gd name="T34" fmla="*/ 0 w 18"/>
                  <a:gd name="T35" fmla="*/ 9 h 27"/>
                  <a:gd name="T36" fmla="*/ 0 w 18"/>
                  <a:gd name="T37" fmla="*/ 9 h 27"/>
                  <a:gd name="T38" fmla="*/ 0 w 18"/>
                  <a:gd name="T39" fmla="*/ 9 h 27"/>
                  <a:gd name="T40" fmla="*/ 3 w 18"/>
                  <a:gd name="T41" fmla="*/ 7 h 27"/>
                  <a:gd name="T42" fmla="*/ 12 w 18"/>
                  <a:gd name="T43" fmla="*/ 3 h 27"/>
                  <a:gd name="T44" fmla="*/ 12 w 18"/>
                  <a:gd name="T45" fmla="*/ 3 h 27"/>
                  <a:gd name="T46" fmla="*/ 14 w 18"/>
                  <a:gd name="T47" fmla="*/ 0 h 27"/>
                  <a:gd name="T48" fmla="*/ 16 w 18"/>
                  <a:gd name="T49" fmla="*/ 0 h 27"/>
                  <a:gd name="T50" fmla="*/ 16 w 18"/>
                  <a:gd name="T51" fmla="*/ 3 h 27"/>
                  <a:gd name="T52" fmla="*/ 16 w 18"/>
                  <a:gd name="T53" fmla="*/ 3 h 27"/>
                  <a:gd name="T54" fmla="*/ 16 w 18"/>
                  <a:gd name="T55" fmla="*/ 5 h 27"/>
                  <a:gd name="T56" fmla="*/ 16 w 18"/>
                  <a:gd name="T57" fmla="*/ 7 h 27"/>
                  <a:gd name="T58" fmla="*/ 16 w 18"/>
                  <a:gd name="T59" fmla="*/ 7 h 27"/>
                  <a:gd name="T60" fmla="*/ 18 w 18"/>
                  <a:gd name="T61" fmla="*/ 7 h 27"/>
                  <a:gd name="T62" fmla="*/ 18 w 18"/>
                  <a:gd name="T63" fmla="*/ 9 h 27"/>
                  <a:gd name="T64" fmla="*/ 18 w 18"/>
                  <a:gd name="T65" fmla="*/ 12 h 27"/>
                  <a:gd name="T66" fmla="*/ 18 w 18"/>
                  <a:gd name="T67" fmla="*/ 12 h 27"/>
                  <a:gd name="T68" fmla="*/ 16 w 18"/>
                  <a:gd name="T69" fmla="*/ 14 h 27"/>
                  <a:gd name="T70" fmla="*/ 16 w 18"/>
                  <a:gd name="T71" fmla="*/ 14 h 27"/>
                  <a:gd name="T72" fmla="*/ 16 w 18"/>
                  <a:gd name="T73" fmla="*/ 16 h 27"/>
                  <a:gd name="T74" fmla="*/ 16 w 18"/>
                  <a:gd name="T75" fmla="*/ 18 h 27"/>
                  <a:gd name="T76" fmla="*/ 16 w 18"/>
                  <a:gd name="T77" fmla="*/ 21 h 27"/>
                  <a:gd name="T78" fmla="*/ 16 w 18"/>
                  <a:gd name="T79" fmla="*/ 21 h 27"/>
                  <a:gd name="T80" fmla="*/ 16 w 18"/>
                  <a:gd name="T81" fmla="*/ 21 h 27"/>
                  <a:gd name="T82" fmla="*/ 16 w 18"/>
                  <a:gd name="T83" fmla="*/ 23 h 27"/>
                  <a:gd name="T84" fmla="*/ 16 w 18"/>
                  <a:gd name="T85" fmla="*/ 23 h 27"/>
                  <a:gd name="T86" fmla="*/ 16 w 18"/>
                  <a:gd name="T87" fmla="*/ 25 h 27"/>
                  <a:gd name="T88" fmla="*/ 16 w 18"/>
                  <a:gd name="T89" fmla="*/ 25 h 27"/>
                  <a:gd name="T90" fmla="*/ 14 w 18"/>
                  <a:gd name="T91" fmla="*/ 25 h 27"/>
                  <a:gd name="T92" fmla="*/ 12 w 18"/>
                  <a:gd name="T93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" h="27">
                    <a:moveTo>
                      <a:pt x="12" y="25"/>
                    </a:moveTo>
                    <a:lnTo>
                      <a:pt x="5" y="27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9" name="Freeform 891">
                <a:extLst>
                  <a:ext uri="{FF2B5EF4-FFF2-40B4-BE49-F238E27FC236}">
                    <a16:creationId xmlns:a16="http://schemas.microsoft.com/office/drawing/2014/main" id="{63E27165-5239-46AA-BF21-ADA24C36A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973"/>
                <a:ext cx="22" cy="18"/>
              </a:xfrm>
              <a:custGeom>
                <a:avLst/>
                <a:gdLst>
                  <a:gd name="T0" fmla="*/ 18 w 22"/>
                  <a:gd name="T1" fmla="*/ 0 h 18"/>
                  <a:gd name="T2" fmla="*/ 20 w 22"/>
                  <a:gd name="T3" fmla="*/ 4 h 18"/>
                  <a:gd name="T4" fmla="*/ 22 w 22"/>
                  <a:gd name="T5" fmla="*/ 7 h 18"/>
                  <a:gd name="T6" fmla="*/ 22 w 22"/>
                  <a:gd name="T7" fmla="*/ 7 h 18"/>
                  <a:gd name="T8" fmla="*/ 20 w 22"/>
                  <a:gd name="T9" fmla="*/ 9 h 18"/>
                  <a:gd name="T10" fmla="*/ 18 w 22"/>
                  <a:gd name="T11" fmla="*/ 11 h 18"/>
                  <a:gd name="T12" fmla="*/ 15 w 22"/>
                  <a:gd name="T13" fmla="*/ 11 h 18"/>
                  <a:gd name="T14" fmla="*/ 15 w 22"/>
                  <a:gd name="T15" fmla="*/ 11 h 18"/>
                  <a:gd name="T16" fmla="*/ 13 w 22"/>
                  <a:gd name="T17" fmla="*/ 13 h 18"/>
                  <a:gd name="T18" fmla="*/ 11 w 22"/>
                  <a:gd name="T19" fmla="*/ 16 h 18"/>
                  <a:gd name="T20" fmla="*/ 9 w 22"/>
                  <a:gd name="T21" fmla="*/ 16 h 18"/>
                  <a:gd name="T22" fmla="*/ 9 w 22"/>
                  <a:gd name="T23" fmla="*/ 18 h 18"/>
                  <a:gd name="T24" fmla="*/ 6 w 22"/>
                  <a:gd name="T25" fmla="*/ 18 h 18"/>
                  <a:gd name="T26" fmla="*/ 4 w 22"/>
                  <a:gd name="T27" fmla="*/ 16 h 18"/>
                  <a:gd name="T28" fmla="*/ 0 w 22"/>
                  <a:gd name="T29" fmla="*/ 9 h 18"/>
                  <a:gd name="T30" fmla="*/ 9 w 22"/>
                  <a:gd name="T31" fmla="*/ 4 h 18"/>
                  <a:gd name="T32" fmla="*/ 13 w 22"/>
                  <a:gd name="T33" fmla="*/ 2 h 18"/>
                  <a:gd name="T34" fmla="*/ 13 w 22"/>
                  <a:gd name="T35" fmla="*/ 2 h 18"/>
                  <a:gd name="T36" fmla="*/ 13 w 22"/>
                  <a:gd name="T37" fmla="*/ 2 h 18"/>
                  <a:gd name="T38" fmla="*/ 15 w 22"/>
                  <a:gd name="T39" fmla="*/ 0 h 18"/>
                  <a:gd name="T40" fmla="*/ 15 w 22"/>
                  <a:gd name="T41" fmla="*/ 0 h 18"/>
                  <a:gd name="T42" fmla="*/ 18 w 22"/>
                  <a:gd name="T4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18">
                    <a:moveTo>
                      <a:pt x="18" y="0"/>
                    </a:moveTo>
                    <a:lnTo>
                      <a:pt x="20" y="4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0" y="9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0" name="Freeform 892">
                <a:extLst>
                  <a:ext uri="{FF2B5EF4-FFF2-40B4-BE49-F238E27FC236}">
                    <a16:creationId xmlns:a16="http://schemas.microsoft.com/office/drawing/2014/main" id="{8438B611-67BD-4512-866C-194E512AE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2984"/>
                <a:ext cx="7" cy="9"/>
              </a:xfrm>
              <a:custGeom>
                <a:avLst/>
                <a:gdLst>
                  <a:gd name="T0" fmla="*/ 2 w 7"/>
                  <a:gd name="T1" fmla="*/ 9 h 9"/>
                  <a:gd name="T2" fmla="*/ 2 w 7"/>
                  <a:gd name="T3" fmla="*/ 9 h 9"/>
                  <a:gd name="T4" fmla="*/ 2 w 7"/>
                  <a:gd name="T5" fmla="*/ 9 h 9"/>
                  <a:gd name="T6" fmla="*/ 2 w 7"/>
                  <a:gd name="T7" fmla="*/ 7 h 9"/>
                  <a:gd name="T8" fmla="*/ 0 w 7"/>
                  <a:gd name="T9" fmla="*/ 7 h 9"/>
                  <a:gd name="T10" fmla="*/ 0 w 7"/>
                  <a:gd name="T11" fmla="*/ 5 h 9"/>
                  <a:gd name="T12" fmla="*/ 0 w 7"/>
                  <a:gd name="T13" fmla="*/ 2 h 9"/>
                  <a:gd name="T14" fmla="*/ 0 w 7"/>
                  <a:gd name="T15" fmla="*/ 2 h 9"/>
                  <a:gd name="T16" fmla="*/ 5 w 7"/>
                  <a:gd name="T17" fmla="*/ 0 h 9"/>
                  <a:gd name="T18" fmla="*/ 7 w 7"/>
                  <a:gd name="T19" fmla="*/ 5 h 9"/>
                  <a:gd name="T20" fmla="*/ 7 w 7"/>
                  <a:gd name="T21" fmla="*/ 5 h 9"/>
                  <a:gd name="T22" fmla="*/ 5 w 7"/>
                  <a:gd name="T23" fmla="*/ 7 h 9"/>
                  <a:gd name="T24" fmla="*/ 5 w 7"/>
                  <a:gd name="T25" fmla="*/ 7 h 9"/>
                  <a:gd name="T26" fmla="*/ 2 w 7"/>
                  <a:gd name="T27" fmla="*/ 7 h 9"/>
                  <a:gd name="T28" fmla="*/ 2 w 7"/>
                  <a:gd name="T29" fmla="*/ 7 h 9"/>
                  <a:gd name="T30" fmla="*/ 5 w 7"/>
                  <a:gd name="T31" fmla="*/ 7 h 9"/>
                  <a:gd name="T32" fmla="*/ 5 w 7"/>
                  <a:gd name="T33" fmla="*/ 7 h 9"/>
                  <a:gd name="T34" fmla="*/ 2 w 7"/>
                  <a:gd name="T35" fmla="*/ 7 h 9"/>
                  <a:gd name="T36" fmla="*/ 2 w 7"/>
                  <a:gd name="T37" fmla="*/ 7 h 9"/>
                  <a:gd name="T38" fmla="*/ 2 w 7"/>
                  <a:gd name="T39" fmla="*/ 9 h 9"/>
                  <a:gd name="T40" fmla="*/ 2 w 7"/>
                  <a:gd name="T4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1" name="Freeform 893">
                <a:extLst>
                  <a:ext uri="{FF2B5EF4-FFF2-40B4-BE49-F238E27FC236}">
                    <a16:creationId xmlns:a16="http://schemas.microsoft.com/office/drawing/2014/main" id="{3221B867-92B3-48B6-87F0-DB1EB2F4B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993"/>
                <a:ext cx="15" cy="16"/>
              </a:xfrm>
              <a:custGeom>
                <a:avLst/>
                <a:gdLst>
                  <a:gd name="T0" fmla="*/ 15 w 15"/>
                  <a:gd name="T1" fmla="*/ 14 h 16"/>
                  <a:gd name="T2" fmla="*/ 4 w 15"/>
                  <a:gd name="T3" fmla="*/ 16 h 16"/>
                  <a:gd name="T4" fmla="*/ 2 w 15"/>
                  <a:gd name="T5" fmla="*/ 11 h 16"/>
                  <a:gd name="T6" fmla="*/ 2 w 15"/>
                  <a:gd name="T7" fmla="*/ 11 h 16"/>
                  <a:gd name="T8" fmla="*/ 2 w 15"/>
                  <a:gd name="T9" fmla="*/ 9 h 16"/>
                  <a:gd name="T10" fmla="*/ 2 w 15"/>
                  <a:gd name="T11" fmla="*/ 9 h 16"/>
                  <a:gd name="T12" fmla="*/ 2 w 15"/>
                  <a:gd name="T13" fmla="*/ 7 h 16"/>
                  <a:gd name="T14" fmla="*/ 2 w 15"/>
                  <a:gd name="T15" fmla="*/ 7 h 16"/>
                  <a:gd name="T16" fmla="*/ 0 w 15"/>
                  <a:gd name="T17" fmla="*/ 2 h 16"/>
                  <a:gd name="T18" fmla="*/ 2 w 15"/>
                  <a:gd name="T19" fmla="*/ 2 h 16"/>
                  <a:gd name="T20" fmla="*/ 2 w 15"/>
                  <a:gd name="T21" fmla="*/ 2 h 16"/>
                  <a:gd name="T22" fmla="*/ 4 w 15"/>
                  <a:gd name="T23" fmla="*/ 0 h 16"/>
                  <a:gd name="T24" fmla="*/ 6 w 15"/>
                  <a:gd name="T25" fmla="*/ 0 h 16"/>
                  <a:gd name="T26" fmla="*/ 6 w 15"/>
                  <a:gd name="T27" fmla="*/ 0 h 16"/>
                  <a:gd name="T28" fmla="*/ 9 w 15"/>
                  <a:gd name="T29" fmla="*/ 5 h 16"/>
                  <a:gd name="T30" fmla="*/ 11 w 15"/>
                  <a:gd name="T31" fmla="*/ 7 h 16"/>
                  <a:gd name="T32" fmla="*/ 13 w 15"/>
                  <a:gd name="T33" fmla="*/ 9 h 16"/>
                  <a:gd name="T34" fmla="*/ 15 w 15"/>
                  <a:gd name="T3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6">
                    <a:moveTo>
                      <a:pt x="15" y="14"/>
                    </a:moveTo>
                    <a:lnTo>
                      <a:pt x="4" y="16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2" name="Freeform 894">
                <a:extLst>
                  <a:ext uri="{FF2B5EF4-FFF2-40B4-BE49-F238E27FC236}">
                    <a16:creationId xmlns:a16="http://schemas.microsoft.com/office/drawing/2014/main" id="{F2B44437-2826-40B1-903A-443D2C27E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970"/>
                <a:ext cx="13" cy="14"/>
              </a:xfrm>
              <a:custGeom>
                <a:avLst/>
                <a:gdLst>
                  <a:gd name="T0" fmla="*/ 3 w 6"/>
                  <a:gd name="T1" fmla="*/ 3 h 6"/>
                  <a:gd name="T2" fmla="*/ 3 w 6"/>
                  <a:gd name="T3" fmla="*/ 3 h 6"/>
                  <a:gd name="T4" fmla="*/ 3 w 6"/>
                  <a:gd name="T5" fmla="*/ 3 h 6"/>
                  <a:gd name="T6" fmla="*/ 3 w 6"/>
                  <a:gd name="T7" fmla="*/ 2 h 6"/>
                  <a:gd name="T8" fmla="*/ 3 w 6"/>
                  <a:gd name="T9" fmla="*/ 2 h 6"/>
                  <a:gd name="T10" fmla="*/ 2 w 6"/>
                  <a:gd name="T11" fmla="*/ 2 h 6"/>
                  <a:gd name="T12" fmla="*/ 2 w 6"/>
                  <a:gd name="T13" fmla="*/ 2 h 6"/>
                  <a:gd name="T14" fmla="*/ 1 w 6"/>
                  <a:gd name="T15" fmla="*/ 0 h 6"/>
                  <a:gd name="T16" fmla="*/ 0 w 6"/>
                  <a:gd name="T17" fmla="*/ 1 h 6"/>
                  <a:gd name="T18" fmla="*/ 0 w 6"/>
                  <a:gd name="T19" fmla="*/ 1 h 6"/>
                  <a:gd name="T20" fmla="*/ 1 w 6"/>
                  <a:gd name="T21" fmla="*/ 2 h 6"/>
                  <a:gd name="T22" fmla="*/ 1 w 6"/>
                  <a:gd name="T23" fmla="*/ 3 h 6"/>
                  <a:gd name="T24" fmla="*/ 1 w 6"/>
                  <a:gd name="T25" fmla="*/ 3 h 6"/>
                  <a:gd name="T26" fmla="*/ 2 w 6"/>
                  <a:gd name="T27" fmla="*/ 3 h 6"/>
                  <a:gd name="T28" fmla="*/ 2 w 6"/>
                  <a:gd name="T29" fmla="*/ 4 h 6"/>
                  <a:gd name="T30" fmla="*/ 3 w 6"/>
                  <a:gd name="T31" fmla="*/ 4 h 6"/>
                  <a:gd name="T32" fmla="*/ 3 w 6"/>
                  <a:gd name="T33" fmla="*/ 4 h 6"/>
                  <a:gd name="T34" fmla="*/ 3 w 6"/>
                  <a:gd name="T35" fmla="*/ 4 h 6"/>
                  <a:gd name="T36" fmla="*/ 3 w 6"/>
                  <a:gd name="T37" fmla="*/ 4 h 6"/>
                  <a:gd name="T38" fmla="*/ 3 w 6"/>
                  <a:gd name="T39" fmla="*/ 4 h 6"/>
                  <a:gd name="T40" fmla="*/ 3 w 6"/>
                  <a:gd name="T41" fmla="*/ 5 h 6"/>
                  <a:gd name="T42" fmla="*/ 4 w 6"/>
                  <a:gd name="T43" fmla="*/ 5 h 6"/>
                  <a:gd name="T44" fmla="*/ 4 w 6"/>
                  <a:gd name="T45" fmla="*/ 5 h 6"/>
                  <a:gd name="T46" fmla="*/ 4 w 6"/>
                  <a:gd name="T47" fmla="*/ 5 h 6"/>
                  <a:gd name="T48" fmla="*/ 6 w 6"/>
                  <a:gd name="T49" fmla="*/ 6 h 6"/>
                  <a:gd name="T50" fmla="*/ 6 w 6"/>
                  <a:gd name="T51" fmla="*/ 6 h 6"/>
                  <a:gd name="T52" fmla="*/ 6 w 6"/>
                  <a:gd name="T53" fmla="*/ 6 h 6"/>
                  <a:gd name="T54" fmla="*/ 5 w 6"/>
                  <a:gd name="T55" fmla="*/ 5 h 6"/>
                  <a:gd name="T56" fmla="*/ 4 w 6"/>
                  <a:gd name="T57" fmla="*/ 4 h 6"/>
                  <a:gd name="T58" fmla="*/ 4 w 6"/>
                  <a:gd name="T59" fmla="*/ 4 h 6"/>
                  <a:gd name="T60" fmla="*/ 4 w 6"/>
                  <a:gd name="T61" fmla="*/ 4 h 6"/>
                  <a:gd name="T62" fmla="*/ 4 w 6"/>
                  <a:gd name="T63" fmla="*/ 4 h 6"/>
                  <a:gd name="T64" fmla="*/ 3 w 6"/>
                  <a:gd name="T6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3" name="Freeform 895">
                <a:extLst>
                  <a:ext uri="{FF2B5EF4-FFF2-40B4-BE49-F238E27FC236}">
                    <a16:creationId xmlns:a16="http://schemas.microsoft.com/office/drawing/2014/main" id="{1E0B8FE7-8ACC-4FA2-986C-AE891B3EE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2995"/>
                <a:ext cx="7" cy="16"/>
              </a:xfrm>
              <a:custGeom>
                <a:avLst/>
                <a:gdLst>
                  <a:gd name="T0" fmla="*/ 7 w 7"/>
                  <a:gd name="T1" fmla="*/ 14 h 16"/>
                  <a:gd name="T2" fmla="*/ 2 w 7"/>
                  <a:gd name="T3" fmla="*/ 16 h 16"/>
                  <a:gd name="T4" fmla="*/ 2 w 7"/>
                  <a:gd name="T5" fmla="*/ 14 h 16"/>
                  <a:gd name="T6" fmla="*/ 2 w 7"/>
                  <a:gd name="T7" fmla="*/ 14 h 16"/>
                  <a:gd name="T8" fmla="*/ 2 w 7"/>
                  <a:gd name="T9" fmla="*/ 12 h 16"/>
                  <a:gd name="T10" fmla="*/ 2 w 7"/>
                  <a:gd name="T11" fmla="*/ 9 h 16"/>
                  <a:gd name="T12" fmla="*/ 2 w 7"/>
                  <a:gd name="T13" fmla="*/ 9 h 16"/>
                  <a:gd name="T14" fmla="*/ 2 w 7"/>
                  <a:gd name="T15" fmla="*/ 7 h 16"/>
                  <a:gd name="T16" fmla="*/ 0 w 7"/>
                  <a:gd name="T17" fmla="*/ 5 h 16"/>
                  <a:gd name="T18" fmla="*/ 2 w 7"/>
                  <a:gd name="T19" fmla="*/ 3 h 16"/>
                  <a:gd name="T20" fmla="*/ 5 w 7"/>
                  <a:gd name="T21" fmla="*/ 0 h 16"/>
                  <a:gd name="T22" fmla="*/ 5 w 7"/>
                  <a:gd name="T23" fmla="*/ 3 h 16"/>
                  <a:gd name="T24" fmla="*/ 5 w 7"/>
                  <a:gd name="T25" fmla="*/ 3 h 16"/>
                  <a:gd name="T26" fmla="*/ 5 w 7"/>
                  <a:gd name="T27" fmla="*/ 3 h 16"/>
                  <a:gd name="T28" fmla="*/ 7 w 7"/>
                  <a:gd name="T29" fmla="*/ 5 h 16"/>
                  <a:gd name="T30" fmla="*/ 7 w 7"/>
                  <a:gd name="T31" fmla="*/ 7 h 16"/>
                  <a:gd name="T32" fmla="*/ 7 w 7"/>
                  <a:gd name="T33" fmla="*/ 9 h 16"/>
                  <a:gd name="T34" fmla="*/ 7 w 7"/>
                  <a:gd name="T35" fmla="*/ 12 h 16"/>
                  <a:gd name="T36" fmla="*/ 7 w 7"/>
                  <a:gd name="T37" fmla="*/ 14 h 16"/>
                  <a:gd name="T38" fmla="*/ 7 w 7"/>
                  <a:gd name="T3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6">
                    <a:moveTo>
                      <a:pt x="7" y="14"/>
                    </a:move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4" name="Freeform 896">
                <a:extLst>
                  <a:ext uri="{FF2B5EF4-FFF2-40B4-BE49-F238E27FC236}">
                    <a16:creationId xmlns:a16="http://schemas.microsoft.com/office/drawing/2014/main" id="{F9AD877E-7990-4361-B711-0E65C3DFD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961"/>
                <a:ext cx="21" cy="23"/>
              </a:xfrm>
              <a:custGeom>
                <a:avLst/>
                <a:gdLst>
                  <a:gd name="T0" fmla="*/ 1 w 9"/>
                  <a:gd name="T1" fmla="*/ 10 h 10"/>
                  <a:gd name="T2" fmla="*/ 1 w 9"/>
                  <a:gd name="T3" fmla="*/ 10 h 10"/>
                  <a:gd name="T4" fmla="*/ 1 w 9"/>
                  <a:gd name="T5" fmla="*/ 9 h 10"/>
                  <a:gd name="T6" fmla="*/ 1 w 9"/>
                  <a:gd name="T7" fmla="*/ 9 h 10"/>
                  <a:gd name="T8" fmla="*/ 2 w 9"/>
                  <a:gd name="T9" fmla="*/ 9 h 10"/>
                  <a:gd name="T10" fmla="*/ 2 w 9"/>
                  <a:gd name="T11" fmla="*/ 9 h 10"/>
                  <a:gd name="T12" fmla="*/ 2 w 9"/>
                  <a:gd name="T13" fmla="*/ 9 h 10"/>
                  <a:gd name="T14" fmla="*/ 3 w 9"/>
                  <a:gd name="T15" fmla="*/ 8 h 10"/>
                  <a:gd name="T16" fmla="*/ 3 w 9"/>
                  <a:gd name="T17" fmla="*/ 8 h 10"/>
                  <a:gd name="T18" fmla="*/ 4 w 9"/>
                  <a:gd name="T19" fmla="*/ 8 h 10"/>
                  <a:gd name="T20" fmla="*/ 4 w 9"/>
                  <a:gd name="T21" fmla="*/ 7 h 10"/>
                  <a:gd name="T22" fmla="*/ 4 w 9"/>
                  <a:gd name="T23" fmla="*/ 7 h 10"/>
                  <a:gd name="T24" fmla="*/ 5 w 9"/>
                  <a:gd name="T25" fmla="*/ 7 h 10"/>
                  <a:gd name="T26" fmla="*/ 6 w 9"/>
                  <a:gd name="T27" fmla="*/ 6 h 10"/>
                  <a:gd name="T28" fmla="*/ 7 w 9"/>
                  <a:gd name="T29" fmla="*/ 5 h 10"/>
                  <a:gd name="T30" fmla="*/ 7 w 9"/>
                  <a:gd name="T31" fmla="*/ 5 h 10"/>
                  <a:gd name="T32" fmla="*/ 8 w 9"/>
                  <a:gd name="T33" fmla="*/ 5 h 10"/>
                  <a:gd name="T34" fmla="*/ 8 w 9"/>
                  <a:gd name="T35" fmla="*/ 4 h 10"/>
                  <a:gd name="T36" fmla="*/ 9 w 9"/>
                  <a:gd name="T37" fmla="*/ 4 h 10"/>
                  <a:gd name="T38" fmla="*/ 8 w 9"/>
                  <a:gd name="T39" fmla="*/ 3 h 10"/>
                  <a:gd name="T40" fmla="*/ 7 w 9"/>
                  <a:gd name="T41" fmla="*/ 2 h 10"/>
                  <a:gd name="T42" fmla="*/ 7 w 9"/>
                  <a:gd name="T43" fmla="*/ 2 h 10"/>
                  <a:gd name="T44" fmla="*/ 6 w 9"/>
                  <a:gd name="T45" fmla="*/ 0 h 10"/>
                  <a:gd name="T46" fmla="*/ 6 w 9"/>
                  <a:gd name="T47" fmla="*/ 0 h 10"/>
                  <a:gd name="T48" fmla="*/ 5 w 9"/>
                  <a:gd name="T49" fmla="*/ 0 h 10"/>
                  <a:gd name="T50" fmla="*/ 5 w 9"/>
                  <a:gd name="T51" fmla="*/ 0 h 10"/>
                  <a:gd name="T52" fmla="*/ 5 w 9"/>
                  <a:gd name="T53" fmla="*/ 0 h 10"/>
                  <a:gd name="T54" fmla="*/ 4 w 9"/>
                  <a:gd name="T55" fmla="*/ 1 h 10"/>
                  <a:gd name="T56" fmla="*/ 4 w 9"/>
                  <a:gd name="T57" fmla="*/ 2 h 10"/>
                  <a:gd name="T58" fmla="*/ 4 w 9"/>
                  <a:gd name="T59" fmla="*/ 3 h 10"/>
                  <a:gd name="T60" fmla="*/ 3 w 9"/>
                  <a:gd name="T61" fmla="*/ 4 h 10"/>
                  <a:gd name="T62" fmla="*/ 3 w 9"/>
                  <a:gd name="T63" fmla="*/ 5 h 10"/>
                  <a:gd name="T64" fmla="*/ 3 w 9"/>
                  <a:gd name="T65" fmla="*/ 6 h 10"/>
                  <a:gd name="T66" fmla="*/ 2 w 9"/>
                  <a:gd name="T67" fmla="*/ 7 h 10"/>
                  <a:gd name="T68" fmla="*/ 1 w 9"/>
                  <a:gd name="T69" fmla="*/ 8 h 10"/>
                  <a:gd name="T70" fmla="*/ 1 w 9"/>
                  <a:gd name="T71" fmla="*/ 9 h 10"/>
                  <a:gd name="T72" fmla="*/ 0 w 9"/>
                  <a:gd name="T73" fmla="*/ 9 h 10"/>
                  <a:gd name="T74" fmla="*/ 0 w 9"/>
                  <a:gd name="T75" fmla="*/ 9 h 10"/>
                  <a:gd name="T76" fmla="*/ 1 w 9"/>
                  <a:gd name="T7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0">
                    <a:moveTo>
                      <a:pt x="1" y="10"/>
                    </a:move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5" name="Freeform 897">
                <a:extLst>
                  <a:ext uri="{FF2B5EF4-FFF2-40B4-BE49-F238E27FC236}">
                    <a16:creationId xmlns:a16="http://schemas.microsoft.com/office/drawing/2014/main" id="{5368E567-B40B-49A4-9043-39C1E1FE4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964"/>
                <a:ext cx="30" cy="20"/>
              </a:xfrm>
              <a:custGeom>
                <a:avLst/>
                <a:gdLst>
                  <a:gd name="T0" fmla="*/ 9 w 30"/>
                  <a:gd name="T1" fmla="*/ 20 h 20"/>
                  <a:gd name="T2" fmla="*/ 7 w 30"/>
                  <a:gd name="T3" fmla="*/ 20 h 20"/>
                  <a:gd name="T4" fmla="*/ 5 w 30"/>
                  <a:gd name="T5" fmla="*/ 18 h 20"/>
                  <a:gd name="T6" fmla="*/ 0 w 30"/>
                  <a:gd name="T7" fmla="*/ 11 h 20"/>
                  <a:gd name="T8" fmla="*/ 7 w 30"/>
                  <a:gd name="T9" fmla="*/ 9 h 20"/>
                  <a:gd name="T10" fmla="*/ 9 w 30"/>
                  <a:gd name="T11" fmla="*/ 9 h 20"/>
                  <a:gd name="T12" fmla="*/ 9 w 30"/>
                  <a:gd name="T13" fmla="*/ 6 h 20"/>
                  <a:gd name="T14" fmla="*/ 12 w 30"/>
                  <a:gd name="T15" fmla="*/ 6 h 20"/>
                  <a:gd name="T16" fmla="*/ 12 w 30"/>
                  <a:gd name="T17" fmla="*/ 6 h 20"/>
                  <a:gd name="T18" fmla="*/ 14 w 30"/>
                  <a:gd name="T19" fmla="*/ 4 h 20"/>
                  <a:gd name="T20" fmla="*/ 16 w 30"/>
                  <a:gd name="T21" fmla="*/ 2 h 20"/>
                  <a:gd name="T22" fmla="*/ 16 w 30"/>
                  <a:gd name="T23" fmla="*/ 2 h 20"/>
                  <a:gd name="T24" fmla="*/ 18 w 30"/>
                  <a:gd name="T25" fmla="*/ 2 h 20"/>
                  <a:gd name="T26" fmla="*/ 18 w 30"/>
                  <a:gd name="T27" fmla="*/ 2 h 20"/>
                  <a:gd name="T28" fmla="*/ 18 w 30"/>
                  <a:gd name="T29" fmla="*/ 2 h 20"/>
                  <a:gd name="T30" fmla="*/ 18 w 30"/>
                  <a:gd name="T31" fmla="*/ 2 h 20"/>
                  <a:gd name="T32" fmla="*/ 18 w 30"/>
                  <a:gd name="T33" fmla="*/ 0 h 20"/>
                  <a:gd name="T34" fmla="*/ 21 w 30"/>
                  <a:gd name="T35" fmla="*/ 0 h 20"/>
                  <a:gd name="T36" fmla="*/ 23 w 30"/>
                  <a:gd name="T37" fmla="*/ 0 h 20"/>
                  <a:gd name="T38" fmla="*/ 23 w 30"/>
                  <a:gd name="T39" fmla="*/ 0 h 20"/>
                  <a:gd name="T40" fmla="*/ 25 w 30"/>
                  <a:gd name="T41" fmla="*/ 4 h 20"/>
                  <a:gd name="T42" fmla="*/ 27 w 30"/>
                  <a:gd name="T43" fmla="*/ 4 h 20"/>
                  <a:gd name="T44" fmla="*/ 27 w 30"/>
                  <a:gd name="T45" fmla="*/ 6 h 20"/>
                  <a:gd name="T46" fmla="*/ 30 w 30"/>
                  <a:gd name="T47" fmla="*/ 9 h 20"/>
                  <a:gd name="T48" fmla="*/ 27 w 30"/>
                  <a:gd name="T49" fmla="*/ 9 h 20"/>
                  <a:gd name="T50" fmla="*/ 25 w 30"/>
                  <a:gd name="T51" fmla="*/ 11 h 20"/>
                  <a:gd name="T52" fmla="*/ 25 w 30"/>
                  <a:gd name="T53" fmla="*/ 11 h 20"/>
                  <a:gd name="T54" fmla="*/ 25 w 30"/>
                  <a:gd name="T55" fmla="*/ 11 h 20"/>
                  <a:gd name="T56" fmla="*/ 23 w 30"/>
                  <a:gd name="T57" fmla="*/ 11 h 20"/>
                  <a:gd name="T58" fmla="*/ 23 w 30"/>
                  <a:gd name="T59" fmla="*/ 11 h 20"/>
                  <a:gd name="T60" fmla="*/ 21 w 30"/>
                  <a:gd name="T61" fmla="*/ 11 h 20"/>
                  <a:gd name="T62" fmla="*/ 21 w 30"/>
                  <a:gd name="T63" fmla="*/ 13 h 20"/>
                  <a:gd name="T64" fmla="*/ 18 w 30"/>
                  <a:gd name="T65" fmla="*/ 13 h 20"/>
                  <a:gd name="T66" fmla="*/ 18 w 30"/>
                  <a:gd name="T67" fmla="*/ 13 h 20"/>
                  <a:gd name="T68" fmla="*/ 16 w 30"/>
                  <a:gd name="T69" fmla="*/ 16 h 20"/>
                  <a:gd name="T70" fmla="*/ 16 w 30"/>
                  <a:gd name="T71" fmla="*/ 16 h 20"/>
                  <a:gd name="T72" fmla="*/ 14 w 30"/>
                  <a:gd name="T73" fmla="*/ 18 h 20"/>
                  <a:gd name="T74" fmla="*/ 12 w 30"/>
                  <a:gd name="T75" fmla="*/ 18 h 20"/>
                  <a:gd name="T76" fmla="*/ 12 w 30"/>
                  <a:gd name="T77" fmla="*/ 18 h 20"/>
                  <a:gd name="T78" fmla="*/ 9 w 30"/>
                  <a:gd name="T79" fmla="*/ 20 h 20"/>
                  <a:gd name="T80" fmla="*/ 9 w 30"/>
                  <a:gd name="T8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" h="20">
                    <a:moveTo>
                      <a:pt x="9" y="20"/>
                    </a:moveTo>
                    <a:lnTo>
                      <a:pt x="7" y="20"/>
                    </a:lnTo>
                    <a:lnTo>
                      <a:pt x="5" y="18"/>
                    </a:lnTo>
                    <a:lnTo>
                      <a:pt x="0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6" name="Freeform 898">
                <a:extLst>
                  <a:ext uri="{FF2B5EF4-FFF2-40B4-BE49-F238E27FC236}">
                    <a16:creationId xmlns:a16="http://schemas.microsoft.com/office/drawing/2014/main" id="{97D408A0-DC2E-4908-8A1C-054996358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952"/>
                <a:ext cx="23" cy="18"/>
              </a:xfrm>
              <a:custGeom>
                <a:avLst/>
                <a:gdLst>
                  <a:gd name="T0" fmla="*/ 7 w 23"/>
                  <a:gd name="T1" fmla="*/ 18 h 18"/>
                  <a:gd name="T2" fmla="*/ 7 w 23"/>
                  <a:gd name="T3" fmla="*/ 18 h 18"/>
                  <a:gd name="T4" fmla="*/ 2 w 23"/>
                  <a:gd name="T5" fmla="*/ 14 h 18"/>
                  <a:gd name="T6" fmla="*/ 2 w 23"/>
                  <a:gd name="T7" fmla="*/ 14 h 18"/>
                  <a:gd name="T8" fmla="*/ 0 w 23"/>
                  <a:gd name="T9" fmla="*/ 12 h 18"/>
                  <a:gd name="T10" fmla="*/ 0 w 23"/>
                  <a:gd name="T11" fmla="*/ 9 h 18"/>
                  <a:gd name="T12" fmla="*/ 2 w 23"/>
                  <a:gd name="T13" fmla="*/ 9 h 18"/>
                  <a:gd name="T14" fmla="*/ 2 w 23"/>
                  <a:gd name="T15" fmla="*/ 7 h 18"/>
                  <a:gd name="T16" fmla="*/ 5 w 23"/>
                  <a:gd name="T17" fmla="*/ 7 h 18"/>
                  <a:gd name="T18" fmla="*/ 5 w 23"/>
                  <a:gd name="T19" fmla="*/ 7 h 18"/>
                  <a:gd name="T20" fmla="*/ 7 w 23"/>
                  <a:gd name="T21" fmla="*/ 5 h 18"/>
                  <a:gd name="T22" fmla="*/ 11 w 23"/>
                  <a:gd name="T23" fmla="*/ 3 h 18"/>
                  <a:gd name="T24" fmla="*/ 11 w 23"/>
                  <a:gd name="T25" fmla="*/ 3 h 18"/>
                  <a:gd name="T26" fmla="*/ 11 w 23"/>
                  <a:gd name="T27" fmla="*/ 3 h 18"/>
                  <a:gd name="T28" fmla="*/ 14 w 23"/>
                  <a:gd name="T29" fmla="*/ 0 h 18"/>
                  <a:gd name="T30" fmla="*/ 14 w 23"/>
                  <a:gd name="T31" fmla="*/ 0 h 18"/>
                  <a:gd name="T32" fmla="*/ 14 w 23"/>
                  <a:gd name="T33" fmla="*/ 0 h 18"/>
                  <a:gd name="T34" fmla="*/ 14 w 23"/>
                  <a:gd name="T35" fmla="*/ 0 h 18"/>
                  <a:gd name="T36" fmla="*/ 14 w 23"/>
                  <a:gd name="T37" fmla="*/ 0 h 18"/>
                  <a:gd name="T38" fmla="*/ 16 w 23"/>
                  <a:gd name="T39" fmla="*/ 0 h 18"/>
                  <a:gd name="T40" fmla="*/ 16 w 23"/>
                  <a:gd name="T41" fmla="*/ 0 h 18"/>
                  <a:gd name="T42" fmla="*/ 16 w 23"/>
                  <a:gd name="T43" fmla="*/ 3 h 18"/>
                  <a:gd name="T44" fmla="*/ 18 w 23"/>
                  <a:gd name="T45" fmla="*/ 3 h 18"/>
                  <a:gd name="T46" fmla="*/ 18 w 23"/>
                  <a:gd name="T47" fmla="*/ 5 h 18"/>
                  <a:gd name="T48" fmla="*/ 20 w 23"/>
                  <a:gd name="T49" fmla="*/ 5 h 18"/>
                  <a:gd name="T50" fmla="*/ 20 w 23"/>
                  <a:gd name="T51" fmla="*/ 7 h 18"/>
                  <a:gd name="T52" fmla="*/ 23 w 23"/>
                  <a:gd name="T53" fmla="*/ 7 h 18"/>
                  <a:gd name="T54" fmla="*/ 23 w 23"/>
                  <a:gd name="T55" fmla="*/ 9 h 18"/>
                  <a:gd name="T56" fmla="*/ 20 w 23"/>
                  <a:gd name="T57" fmla="*/ 9 h 18"/>
                  <a:gd name="T58" fmla="*/ 18 w 23"/>
                  <a:gd name="T59" fmla="*/ 12 h 18"/>
                  <a:gd name="T60" fmla="*/ 18 w 23"/>
                  <a:gd name="T61" fmla="*/ 12 h 18"/>
                  <a:gd name="T62" fmla="*/ 16 w 23"/>
                  <a:gd name="T63" fmla="*/ 12 h 18"/>
                  <a:gd name="T64" fmla="*/ 16 w 23"/>
                  <a:gd name="T65" fmla="*/ 12 h 18"/>
                  <a:gd name="T66" fmla="*/ 14 w 23"/>
                  <a:gd name="T67" fmla="*/ 14 h 18"/>
                  <a:gd name="T68" fmla="*/ 14 w 23"/>
                  <a:gd name="T69" fmla="*/ 14 h 18"/>
                  <a:gd name="T70" fmla="*/ 14 w 23"/>
                  <a:gd name="T71" fmla="*/ 14 h 18"/>
                  <a:gd name="T72" fmla="*/ 9 w 23"/>
                  <a:gd name="T73" fmla="*/ 16 h 18"/>
                  <a:gd name="T74" fmla="*/ 9 w 23"/>
                  <a:gd name="T75" fmla="*/ 16 h 18"/>
                  <a:gd name="T76" fmla="*/ 9 w 23"/>
                  <a:gd name="T77" fmla="*/ 16 h 18"/>
                  <a:gd name="T78" fmla="*/ 7 w 23"/>
                  <a:gd name="T7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18">
                    <a:moveTo>
                      <a:pt x="7" y="18"/>
                    </a:moveTo>
                    <a:lnTo>
                      <a:pt x="7" y="18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7" name="Freeform 899">
                <a:extLst>
                  <a:ext uri="{FF2B5EF4-FFF2-40B4-BE49-F238E27FC236}">
                    <a16:creationId xmlns:a16="http://schemas.microsoft.com/office/drawing/2014/main" id="{D987C0B6-3C72-424B-8153-B137646CA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3002"/>
                <a:ext cx="21" cy="32"/>
              </a:xfrm>
              <a:custGeom>
                <a:avLst/>
                <a:gdLst>
                  <a:gd name="T0" fmla="*/ 9 w 21"/>
                  <a:gd name="T1" fmla="*/ 25 h 32"/>
                  <a:gd name="T2" fmla="*/ 9 w 21"/>
                  <a:gd name="T3" fmla="*/ 23 h 32"/>
                  <a:gd name="T4" fmla="*/ 9 w 21"/>
                  <a:gd name="T5" fmla="*/ 23 h 32"/>
                  <a:gd name="T6" fmla="*/ 7 w 21"/>
                  <a:gd name="T7" fmla="*/ 20 h 32"/>
                  <a:gd name="T8" fmla="*/ 7 w 21"/>
                  <a:gd name="T9" fmla="*/ 18 h 32"/>
                  <a:gd name="T10" fmla="*/ 7 w 21"/>
                  <a:gd name="T11" fmla="*/ 18 h 32"/>
                  <a:gd name="T12" fmla="*/ 5 w 21"/>
                  <a:gd name="T13" fmla="*/ 16 h 32"/>
                  <a:gd name="T14" fmla="*/ 5 w 21"/>
                  <a:gd name="T15" fmla="*/ 16 h 32"/>
                  <a:gd name="T16" fmla="*/ 5 w 21"/>
                  <a:gd name="T17" fmla="*/ 14 h 32"/>
                  <a:gd name="T18" fmla="*/ 5 w 21"/>
                  <a:gd name="T19" fmla="*/ 11 h 32"/>
                  <a:gd name="T20" fmla="*/ 2 w 21"/>
                  <a:gd name="T21" fmla="*/ 9 h 32"/>
                  <a:gd name="T22" fmla="*/ 2 w 21"/>
                  <a:gd name="T23" fmla="*/ 7 h 32"/>
                  <a:gd name="T24" fmla="*/ 0 w 21"/>
                  <a:gd name="T25" fmla="*/ 2 h 32"/>
                  <a:gd name="T26" fmla="*/ 5 w 21"/>
                  <a:gd name="T27" fmla="*/ 2 h 32"/>
                  <a:gd name="T28" fmla="*/ 5 w 21"/>
                  <a:gd name="T29" fmla="*/ 2 h 32"/>
                  <a:gd name="T30" fmla="*/ 7 w 21"/>
                  <a:gd name="T31" fmla="*/ 0 h 32"/>
                  <a:gd name="T32" fmla="*/ 7 w 21"/>
                  <a:gd name="T33" fmla="*/ 0 h 32"/>
                  <a:gd name="T34" fmla="*/ 9 w 21"/>
                  <a:gd name="T35" fmla="*/ 2 h 32"/>
                  <a:gd name="T36" fmla="*/ 11 w 21"/>
                  <a:gd name="T37" fmla="*/ 7 h 32"/>
                  <a:gd name="T38" fmla="*/ 11 w 21"/>
                  <a:gd name="T39" fmla="*/ 7 h 32"/>
                  <a:gd name="T40" fmla="*/ 18 w 21"/>
                  <a:gd name="T41" fmla="*/ 16 h 32"/>
                  <a:gd name="T42" fmla="*/ 21 w 21"/>
                  <a:gd name="T43" fmla="*/ 18 h 32"/>
                  <a:gd name="T44" fmla="*/ 18 w 21"/>
                  <a:gd name="T45" fmla="*/ 18 h 32"/>
                  <a:gd name="T46" fmla="*/ 18 w 21"/>
                  <a:gd name="T47" fmla="*/ 20 h 32"/>
                  <a:gd name="T48" fmla="*/ 18 w 21"/>
                  <a:gd name="T49" fmla="*/ 23 h 32"/>
                  <a:gd name="T50" fmla="*/ 16 w 21"/>
                  <a:gd name="T51" fmla="*/ 27 h 32"/>
                  <a:gd name="T52" fmla="*/ 16 w 21"/>
                  <a:gd name="T53" fmla="*/ 27 h 32"/>
                  <a:gd name="T54" fmla="*/ 11 w 21"/>
                  <a:gd name="T55" fmla="*/ 32 h 32"/>
                  <a:gd name="T56" fmla="*/ 9 w 21"/>
                  <a:gd name="T57" fmla="*/ 27 h 32"/>
                  <a:gd name="T58" fmla="*/ 9 w 21"/>
                  <a:gd name="T5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32">
                    <a:moveTo>
                      <a:pt x="9" y="25"/>
                    </a:moveTo>
                    <a:lnTo>
                      <a:pt x="9" y="23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8" y="16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3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1" y="32"/>
                    </a:lnTo>
                    <a:lnTo>
                      <a:pt x="9" y="27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8" name="Freeform 900">
                <a:extLst>
                  <a:ext uri="{FF2B5EF4-FFF2-40B4-BE49-F238E27FC236}">
                    <a16:creationId xmlns:a16="http://schemas.microsoft.com/office/drawing/2014/main" id="{1EDB7758-970E-41D6-B0AB-629536353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964"/>
                <a:ext cx="18" cy="16"/>
              </a:xfrm>
              <a:custGeom>
                <a:avLst/>
                <a:gdLst>
                  <a:gd name="T0" fmla="*/ 13 w 18"/>
                  <a:gd name="T1" fmla="*/ 16 h 16"/>
                  <a:gd name="T2" fmla="*/ 11 w 18"/>
                  <a:gd name="T3" fmla="*/ 16 h 16"/>
                  <a:gd name="T4" fmla="*/ 9 w 18"/>
                  <a:gd name="T5" fmla="*/ 16 h 16"/>
                  <a:gd name="T6" fmla="*/ 9 w 18"/>
                  <a:gd name="T7" fmla="*/ 13 h 16"/>
                  <a:gd name="T8" fmla="*/ 7 w 18"/>
                  <a:gd name="T9" fmla="*/ 13 h 16"/>
                  <a:gd name="T10" fmla="*/ 7 w 18"/>
                  <a:gd name="T11" fmla="*/ 13 h 16"/>
                  <a:gd name="T12" fmla="*/ 7 w 18"/>
                  <a:gd name="T13" fmla="*/ 11 h 16"/>
                  <a:gd name="T14" fmla="*/ 2 w 18"/>
                  <a:gd name="T15" fmla="*/ 9 h 16"/>
                  <a:gd name="T16" fmla="*/ 2 w 18"/>
                  <a:gd name="T17" fmla="*/ 9 h 16"/>
                  <a:gd name="T18" fmla="*/ 0 w 18"/>
                  <a:gd name="T19" fmla="*/ 6 h 16"/>
                  <a:gd name="T20" fmla="*/ 2 w 18"/>
                  <a:gd name="T21" fmla="*/ 6 h 16"/>
                  <a:gd name="T22" fmla="*/ 4 w 18"/>
                  <a:gd name="T23" fmla="*/ 4 h 16"/>
                  <a:gd name="T24" fmla="*/ 4 w 18"/>
                  <a:gd name="T25" fmla="*/ 4 h 16"/>
                  <a:gd name="T26" fmla="*/ 7 w 18"/>
                  <a:gd name="T27" fmla="*/ 2 h 16"/>
                  <a:gd name="T28" fmla="*/ 7 w 18"/>
                  <a:gd name="T29" fmla="*/ 2 h 16"/>
                  <a:gd name="T30" fmla="*/ 9 w 18"/>
                  <a:gd name="T31" fmla="*/ 2 h 16"/>
                  <a:gd name="T32" fmla="*/ 11 w 18"/>
                  <a:gd name="T33" fmla="*/ 0 h 16"/>
                  <a:gd name="T34" fmla="*/ 11 w 18"/>
                  <a:gd name="T35" fmla="*/ 2 h 16"/>
                  <a:gd name="T36" fmla="*/ 13 w 18"/>
                  <a:gd name="T37" fmla="*/ 4 h 16"/>
                  <a:gd name="T38" fmla="*/ 13 w 18"/>
                  <a:gd name="T39" fmla="*/ 4 h 16"/>
                  <a:gd name="T40" fmla="*/ 13 w 18"/>
                  <a:gd name="T41" fmla="*/ 4 h 16"/>
                  <a:gd name="T42" fmla="*/ 13 w 18"/>
                  <a:gd name="T43" fmla="*/ 4 h 16"/>
                  <a:gd name="T44" fmla="*/ 13 w 18"/>
                  <a:gd name="T45" fmla="*/ 4 h 16"/>
                  <a:gd name="T46" fmla="*/ 13 w 18"/>
                  <a:gd name="T47" fmla="*/ 4 h 16"/>
                  <a:gd name="T48" fmla="*/ 13 w 18"/>
                  <a:gd name="T49" fmla="*/ 6 h 16"/>
                  <a:gd name="T50" fmla="*/ 16 w 18"/>
                  <a:gd name="T51" fmla="*/ 6 h 16"/>
                  <a:gd name="T52" fmla="*/ 16 w 18"/>
                  <a:gd name="T53" fmla="*/ 6 h 16"/>
                  <a:gd name="T54" fmla="*/ 16 w 18"/>
                  <a:gd name="T55" fmla="*/ 9 h 16"/>
                  <a:gd name="T56" fmla="*/ 16 w 18"/>
                  <a:gd name="T57" fmla="*/ 9 h 16"/>
                  <a:gd name="T58" fmla="*/ 18 w 18"/>
                  <a:gd name="T59" fmla="*/ 9 h 16"/>
                  <a:gd name="T60" fmla="*/ 18 w 18"/>
                  <a:gd name="T61" fmla="*/ 11 h 16"/>
                  <a:gd name="T62" fmla="*/ 16 w 18"/>
                  <a:gd name="T63" fmla="*/ 11 h 16"/>
                  <a:gd name="T64" fmla="*/ 16 w 18"/>
                  <a:gd name="T65" fmla="*/ 13 h 16"/>
                  <a:gd name="T66" fmla="*/ 13 w 18"/>
                  <a:gd name="T67" fmla="*/ 16 h 16"/>
                  <a:gd name="T68" fmla="*/ 13 w 18"/>
                  <a:gd name="T6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6">
                    <a:moveTo>
                      <a:pt x="13" y="16"/>
                    </a:moveTo>
                    <a:lnTo>
                      <a:pt x="11" y="16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3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9" name="Freeform 901">
                <a:extLst>
                  <a:ext uri="{FF2B5EF4-FFF2-40B4-BE49-F238E27FC236}">
                    <a16:creationId xmlns:a16="http://schemas.microsoft.com/office/drawing/2014/main" id="{23C9B547-F80C-4081-A162-FEBDD4CFD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950"/>
                <a:ext cx="30" cy="25"/>
              </a:xfrm>
              <a:custGeom>
                <a:avLst/>
                <a:gdLst>
                  <a:gd name="T0" fmla="*/ 25 w 30"/>
                  <a:gd name="T1" fmla="*/ 5 h 25"/>
                  <a:gd name="T2" fmla="*/ 27 w 30"/>
                  <a:gd name="T3" fmla="*/ 7 h 25"/>
                  <a:gd name="T4" fmla="*/ 30 w 30"/>
                  <a:gd name="T5" fmla="*/ 9 h 25"/>
                  <a:gd name="T6" fmla="*/ 30 w 30"/>
                  <a:gd name="T7" fmla="*/ 11 h 25"/>
                  <a:gd name="T8" fmla="*/ 27 w 30"/>
                  <a:gd name="T9" fmla="*/ 14 h 25"/>
                  <a:gd name="T10" fmla="*/ 25 w 30"/>
                  <a:gd name="T11" fmla="*/ 14 h 25"/>
                  <a:gd name="T12" fmla="*/ 25 w 30"/>
                  <a:gd name="T13" fmla="*/ 14 h 25"/>
                  <a:gd name="T14" fmla="*/ 25 w 30"/>
                  <a:gd name="T15" fmla="*/ 14 h 25"/>
                  <a:gd name="T16" fmla="*/ 25 w 30"/>
                  <a:gd name="T17" fmla="*/ 14 h 25"/>
                  <a:gd name="T18" fmla="*/ 25 w 30"/>
                  <a:gd name="T19" fmla="*/ 14 h 25"/>
                  <a:gd name="T20" fmla="*/ 23 w 30"/>
                  <a:gd name="T21" fmla="*/ 16 h 25"/>
                  <a:gd name="T22" fmla="*/ 23 w 30"/>
                  <a:gd name="T23" fmla="*/ 16 h 25"/>
                  <a:gd name="T24" fmla="*/ 21 w 30"/>
                  <a:gd name="T25" fmla="*/ 16 h 25"/>
                  <a:gd name="T26" fmla="*/ 21 w 30"/>
                  <a:gd name="T27" fmla="*/ 16 h 25"/>
                  <a:gd name="T28" fmla="*/ 21 w 30"/>
                  <a:gd name="T29" fmla="*/ 18 h 25"/>
                  <a:gd name="T30" fmla="*/ 18 w 30"/>
                  <a:gd name="T31" fmla="*/ 18 h 25"/>
                  <a:gd name="T32" fmla="*/ 18 w 30"/>
                  <a:gd name="T33" fmla="*/ 18 h 25"/>
                  <a:gd name="T34" fmla="*/ 18 w 30"/>
                  <a:gd name="T35" fmla="*/ 18 h 25"/>
                  <a:gd name="T36" fmla="*/ 16 w 30"/>
                  <a:gd name="T37" fmla="*/ 20 h 25"/>
                  <a:gd name="T38" fmla="*/ 16 w 30"/>
                  <a:gd name="T39" fmla="*/ 20 h 25"/>
                  <a:gd name="T40" fmla="*/ 11 w 30"/>
                  <a:gd name="T41" fmla="*/ 23 h 25"/>
                  <a:gd name="T42" fmla="*/ 9 w 30"/>
                  <a:gd name="T43" fmla="*/ 25 h 25"/>
                  <a:gd name="T44" fmla="*/ 9 w 30"/>
                  <a:gd name="T45" fmla="*/ 25 h 25"/>
                  <a:gd name="T46" fmla="*/ 7 w 30"/>
                  <a:gd name="T47" fmla="*/ 23 h 25"/>
                  <a:gd name="T48" fmla="*/ 7 w 30"/>
                  <a:gd name="T49" fmla="*/ 20 h 25"/>
                  <a:gd name="T50" fmla="*/ 7 w 30"/>
                  <a:gd name="T51" fmla="*/ 20 h 25"/>
                  <a:gd name="T52" fmla="*/ 5 w 30"/>
                  <a:gd name="T53" fmla="*/ 18 h 25"/>
                  <a:gd name="T54" fmla="*/ 5 w 30"/>
                  <a:gd name="T55" fmla="*/ 18 h 25"/>
                  <a:gd name="T56" fmla="*/ 0 w 30"/>
                  <a:gd name="T57" fmla="*/ 14 h 25"/>
                  <a:gd name="T58" fmla="*/ 5 w 30"/>
                  <a:gd name="T59" fmla="*/ 11 h 25"/>
                  <a:gd name="T60" fmla="*/ 7 w 30"/>
                  <a:gd name="T61" fmla="*/ 9 h 25"/>
                  <a:gd name="T62" fmla="*/ 7 w 30"/>
                  <a:gd name="T63" fmla="*/ 9 h 25"/>
                  <a:gd name="T64" fmla="*/ 9 w 30"/>
                  <a:gd name="T65" fmla="*/ 9 h 25"/>
                  <a:gd name="T66" fmla="*/ 9 w 30"/>
                  <a:gd name="T67" fmla="*/ 9 h 25"/>
                  <a:gd name="T68" fmla="*/ 11 w 30"/>
                  <a:gd name="T69" fmla="*/ 7 h 25"/>
                  <a:gd name="T70" fmla="*/ 11 w 30"/>
                  <a:gd name="T71" fmla="*/ 7 h 25"/>
                  <a:gd name="T72" fmla="*/ 14 w 30"/>
                  <a:gd name="T73" fmla="*/ 7 h 25"/>
                  <a:gd name="T74" fmla="*/ 14 w 30"/>
                  <a:gd name="T75" fmla="*/ 5 h 25"/>
                  <a:gd name="T76" fmla="*/ 14 w 30"/>
                  <a:gd name="T77" fmla="*/ 5 h 25"/>
                  <a:gd name="T78" fmla="*/ 14 w 30"/>
                  <a:gd name="T79" fmla="*/ 5 h 25"/>
                  <a:gd name="T80" fmla="*/ 16 w 30"/>
                  <a:gd name="T81" fmla="*/ 5 h 25"/>
                  <a:gd name="T82" fmla="*/ 16 w 30"/>
                  <a:gd name="T83" fmla="*/ 5 h 25"/>
                  <a:gd name="T84" fmla="*/ 18 w 30"/>
                  <a:gd name="T85" fmla="*/ 2 h 25"/>
                  <a:gd name="T86" fmla="*/ 18 w 30"/>
                  <a:gd name="T87" fmla="*/ 2 h 25"/>
                  <a:gd name="T88" fmla="*/ 21 w 30"/>
                  <a:gd name="T89" fmla="*/ 2 h 25"/>
                  <a:gd name="T90" fmla="*/ 21 w 30"/>
                  <a:gd name="T91" fmla="*/ 0 h 25"/>
                  <a:gd name="T92" fmla="*/ 23 w 30"/>
                  <a:gd name="T93" fmla="*/ 0 h 25"/>
                  <a:gd name="T94" fmla="*/ 23 w 30"/>
                  <a:gd name="T95" fmla="*/ 2 h 25"/>
                  <a:gd name="T96" fmla="*/ 23 w 30"/>
                  <a:gd name="T97" fmla="*/ 2 h 25"/>
                  <a:gd name="T98" fmla="*/ 25 w 30"/>
                  <a:gd name="T99" fmla="*/ 2 h 25"/>
                  <a:gd name="T100" fmla="*/ 25 w 30"/>
                  <a:gd name="T10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" h="25">
                    <a:moveTo>
                      <a:pt x="25" y="5"/>
                    </a:moveTo>
                    <a:lnTo>
                      <a:pt x="27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0" name="Freeform 902">
                <a:extLst>
                  <a:ext uri="{FF2B5EF4-FFF2-40B4-BE49-F238E27FC236}">
                    <a16:creationId xmlns:a16="http://schemas.microsoft.com/office/drawing/2014/main" id="{4301DB84-EC90-488F-BD41-495AB0F7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939"/>
                <a:ext cx="23" cy="22"/>
              </a:xfrm>
              <a:custGeom>
                <a:avLst/>
                <a:gdLst>
                  <a:gd name="T0" fmla="*/ 16 w 23"/>
                  <a:gd name="T1" fmla="*/ 0 h 22"/>
                  <a:gd name="T2" fmla="*/ 18 w 23"/>
                  <a:gd name="T3" fmla="*/ 2 h 22"/>
                  <a:gd name="T4" fmla="*/ 18 w 23"/>
                  <a:gd name="T5" fmla="*/ 2 h 22"/>
                  <a:gd name="T6" fmla="*/ 18 w 23"/>
                  <a:gd name="T7" fmla="*/ 4 h 22"/>
                  <a:gd name="T8" fmla="*/ 20 w 23"/>
                  <a:gd name="T9" fmla="*/ 4 h 22"/>
                  <a:gd name="T10" fmla="*/ 20 w 23"/>
                  <a:gd name="T11" fmla="*/ 7 h 22"/>
                  <a:gd name="T12" fmla="*/ 23 w 23"/>
                  <a:gd name="T13" fmla="*/ 9 h 22"/>
                  <a:gd name="T14" fmla="*/ 23 w 23"/>
                  <a:gd name="T15" fmla="*/ 9 h 22"/>
                  <a:gd name="T16" fmla="*/ 23 w 23"/>
                  <a:gd name="T17" fmla="*/ 9 h 22"/>
                  <a:gd name="T18" fmla="*/ 23 w 23"/>
                  <a:gd name="T19" fmla="*/ 11 h 22"/>
                  <a:gd name="T20" fmla="*/ 23 w 23"/>
                  <a:gd name="T21" fmla="*/ 11 h 22"/>
                  <a:gd name="T22" fmla="*/ 23 w 23"/>
                  <a:gd name="T23" fmla="*/ 11 h 22"/>
                  <a:gd name="T24" fmla="*/ 20 w 23"/>
                  <a:gd name="T25" fmla="*/ 13 h 22"/>
                  <a:gd name="T26" fmla="*/ 14 w 23"/>
                  <a:gd name="T27" fmla="*/ 18 h 22"/>
                  <a:gd name="T28" fmla="*/ 14 w 23"/>
                  <a:gd name="T29" fmla="*/ 18 h 22"/>
                  <a:gd name="T30" fmla="*/ 11 w 23"/>
                  <a:gd name="T31" fmla="*/ 18 h 22"/>
                  <a:gd name="T32" fmla="*/ 9 w 23"/>
                  <a:gd name="T33" fmla="*/ 20 h 22"/>
                  <a:gd name="T34" fmla="*/ 9 w 23"/>
                  <a:gd name="T35" fmla="*/ 20 h 22"/>
                  <a:gd name="T36" fmla="*/ 7 w 23"/>
                  <a:gd name="T37" fmla="*/ 22 h 22"/>
                  <a:gd name="T38" fmla="*/ 5 w 23"/>
                  <a:gd name="T39" fmla="*/ 18 h 22"/>
                  <a:gd name="T40" fmla="*/ 5 w 23"/>
                  <a:gd name="T41" fmla="*/ 16 h 22"/>
                  <a:gd name="T42" fmla="*/ 2 w 23"/>
                  <a:gd name="T43" fmla="*/ 16 h 22"/>
                  <a:gd name="T44" fmla="*/ 2 w 23"/>
                  <a:gd name="T45" fmla="*/ 13 h 22"/>
                  <a:gd name="T46" fmla="*/ 2 w 23"/>
                  <a:gd name="T47" fmla="*/ 13 h 22"/>
                  <a:gd name="T48" fmla="*/ 2 w 23"/>
                  <a:gd name="T49" fmla="*/ 13 h 22"/>
                  <a:gd name="T50" fmla="*/ 0 w 23"/>
                  <a:gd name="T51" fmla="*/ 11 h 22"/>
                  <a:gd name="T52" fmla="*/ 0 w 23"/>
                  <a:gd name="T53" fmla="*/ 11 h 22"/>
                  <a:gd name="T54" fmla="*/ 0 w 23"/>
                  <a:gd name="T55" fmla="*/ 9 h 22"/>
                  <a:gd name="T56" fmla="*/ 2 w 23"/>
                  <a:gd name="T57" fmla="*/ 7 h 22"/>
                  <a:gd name="T58" fmla="*/ 2 w 23"/>
                  <a:gd name="T59" fmla="*/ 7 h 22"/>
                  <a:gd name="T60" fmla="*/ 2 w 23"/>
                  <a:gd name="T61" fmla="*/ 7 h 22"/>
                  <a:gd name="T62" fmla="*/ 2 w 23"/>
                  <a:gd name="T63" fmla="*/ 7 h 22"/>
                  <a:gd name="T64" fmla="*/ 5 w 23"/>
                  <a:gd name="T65" fmla="*/ 7 h 22"/>
                  <a:gd name="T66" fmla="*/ 5 w 23"/>
                  <a:gd name="T67" fmla="*/ 7 h 22"/>
                  <a:gd name="T68" fmla="*/ 5 w 23"/>
                  <a:gd name="T69" fmla="*/ 4 h 22"/>
                  <a:gd name="T70" fmla="*/ 7 w 23"/>
                  <a:gd name="T71" fmla="*/ 4 h 22"/>
                  <a:gd name="T72" fmla="*/ 7 w 23"/>
                  <a:gd name="T73" fmla="*/ 4 h 22"/>
                  <a:gd name="T74" fmla="*/ 7 w 23"/>
                  <a:gd name="T75" fmla="*/ 4 h 22"/>
                  <a:gd name="T76" fmla="*/ 9 w 23"/>
                  <a:gd name="T77" fmla="*/ 4 h 22"/>
                  <a:gd name="T78" fmla="*/ 9 w 23"/>
                  <a:gd name="T79" fmla="*/ 2 h 22"/>
                  <a:gd name="T80" fmla="*/ 9 w 23"/>
                  <a:gd name="T81" fmla="*/ 2 h 22"/>
                  <a:gd name="T82" fmla="*/ 11 w 23"/>
                  <a:gd name="T83" fmla="*/ 2 h 22"/>
                  <a:gd name="T84" fmla="*/ 14 w 23"/>
                  <a:gd name="T85" fmla="*/ 0 h 22"/>
                  <a:gd name="T86" fmla="*/ 14 w 23"/>
                  <a:gd name="T87" fmla="*/ 0 h 22"/>
                  <a:gd name="T88" fmla="*/ 16 w 23"/>
                  <a:gd name="T8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" h="22">
                    <a:moveTo>
                      <a:pt x="16" y="0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0" y="13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1" name="Freeform 903">
                <a:extLst>
                  <a:ext uri="{FF2B5EF4-FFF2-40B4-BE49-F238E27FC236}">
                    <a16:creationId xmlns:a16="http://schemas.microsoft.com/office/drawing/2014/main" id="{1A919529-4F82-40AA-AEFD-18FCC866D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989"/>
                <a:ext cx="12" cy="9"/>
              </a:xfrm>
              <a:custGeom>
                <a:avLst/>
                <a:gdLst>
                  <a:gd name="T0" fmla="*/ 5 w 5"/>
                  <a:gd name="T1" fmla="*/ 4 h 4"/>
                  <a:gd name="T2" fmla="*/ 5 w 5"/>
                  <a:gd name="T3" fmla="*/ 4 h 4"/>
                  <a:gd name="T4" fmla="*/ 5 w 5"/>
                  <a:gd name="T5" fmla="*/ 4 h 4"/>
                  <a:gd name="T6" fmla="*/ 4 w 5"/>
                  <a:gd name="T7" fmla="*/ 3 h 4"/>
                  <a:gd name="T8" fmla="*/ 4 w 5"/>
                  <a:gd name="T9" fmla="*/ 2 h 4"/>
                  <a:gd name="T10" fmla="*/ 3 w 5"/>
                  <a:gd name="T11" fmla="*/ 1 h 4"/>
                  <a:gd name="T12" fmla="*/ 2 w 5"/>
                  <a:gd name="T13" fmla="*/ 0 h 4"/>
                  <a:gd name="T14" fmla="*/ 1 w 5"/>
                  <a:gd name="T15" fmla="*/ 0 h 4"/>
                  <a:gd name="T16" fmla="*/ 1 w 5"/>
                  <a:gd name="T17" fmla="*/ 1 h 4"/>
                  <a:gd name="T18" fmla="*/ 0 w 5"/>
                  <a:gd name="T19" fmla="*/ 1 h 4"/>
                  <a:gd name="T20" fmla="*/ 0 w 5"/>
                  <a:gd name="T21" fmla="*/ 1 h 4"/>
                  <a:gd name="T22" fmla="*/ 0 w 5"/>
                  <a:gd name="T23" fmla="*/ 1 h 4"/>
                  <a:gd name="T24" fmla="*/ 4 w 5"/>
                  <a:gd name="T25" fmla="*/ 4 h 4"/>
                  <a:gd name="T26" fmla="*/ 4 w 5"/>
                  <a:gd name="T27" fmla="*/ 4 h 4"/>
                  <a:gd name="T28" fmla="*/ 5 w 5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2" name="Rectangle 904">
                <a:extLst>
                  <a:ext uri="{FF2B5EF4-FFF2-40B4-BE49-F238E27FC236}">
                    <a16:creationId xmlns:a16="http://schemas.microsoft.com/office/drawing/2014/main" id="{3CE42E87-FC5F-4B41-96C2-5FE30ECB3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2984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3" name="Freeform 905">
                <a:extLst>
                  <a:ext uri="{FF2B5EF4-FFF2-40B4-BE49-F238E27FC236}">
                    <a16:creationId xmlns:a16="http://schemas.microsoft.com/office/drawing/2014/main" id="{D3BD0D30-BFF0-4A54-9696-DE1D1D8C0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3007"/>
                <a:ext cx="25" cy="18"/>
              </a:xfrm>
              <a:custGeom>
                <a:avLst/>
                <a:gdLst>
                  <a:gd name="T0" fmla="*/ 21 w 25"/>
                  <a:gd name="T1" fmla="*/ 0 h 18"/>
                  <a:gd name="T2" fmla="*/ 23 w 25"/>
                  <a:gd name="T3" fmla="*/ 6 h 18"/>
                  <a:gd name="T4" fmla="*/ 25 w 25"/>
                  <a:gd name="T5" fmla="*/ 9 h 18"/>
                  <a:gd name="T6" fmla="*/ 25 w 25"/>
                  <a:gd name="T7" fmla="*/ 11 h 18"/>
                  <a:gd name="T8" fmla="*/ 25 w 25"/>
                  <a:gd name="T9" fmla="*/ 11 h 18"/>
                  <a:gd name="T10" fmla="*/ 25 w 25"/>
                  <a:gd name="T11" fmla="*/ 11 h 18"/>
                  <a:gd name="T12" fmla="*/ 25 w 25"/>
                  <a:gd name="T13" fmla="*/ 11 h 18"/>
                  <a:gd name="T14" fmla="*/ 23 w 25"/>
                  <a:gd name="T15" fmla="*/ 11 h 18"/>
                  <a:gd name="T16" fmla="*/ 21 w 25"/>
                  <a:gd name="T17" fmla="*/ 11 h 18"/>
                  <a:gd name="T18" fmla="*/ 18 w 25"/>
                  <a:gd name="T19" fmla="*/ 13 h 18"/>
                  <a:gd name="T20" fmla="*/ 18 w 25"/>
                  <a:gd name="T21" fmla="*/ 13 h 18"/>
                  <a:gd name="T22" fmla="*/ 16 w 25"/>
                  <a:gd name="T23" fmla="*/ 13 h 18"/>
                  <a:gd name="T24" fmla="*/ 16 w 25"/>
                  <a:gd name="T25" fmla="*/ 13 h 18"/>
                  <a:gd name="T26" fmla="*/ 14 w 25"/>
                  <a:gd name="T27" fmla="*/ 13 h 18"/>
                  <a:gd name="T28" fmla="*/ 14 w 25"/>
                  <a:gd name="T29" fmla="*/ 13 h 18"/>
                  <a:gd name="T30" fmla="*/ 14 w 25"/>
                  <a:gd name="T31" fmla="*/ 13 h 18"/>
                  <a:gd name="T32" fmla="*/ 14 w 25"/>
                  <a:gd name="T33" fmla="*/ 13 h 18"/>
                  <a:gd name="T34" fmla="*/ 12 w 25"/>
                  <a:gd name="T35" fmla="*/ 15 h 18"/>
                  <a:gd name="T36" fmla="*/ 9 w 25"/>
                  <a:gd name="T37" fmla="*/ 15 h 18"/>
                  <a:gd name="T38" fmla="*/ 5 w 25"/>
                  <a:gd name="T39" fmla="*/ 15 h 18"/>
                  <a:gd name="T40" fmla="*/ 5 w 25"/>
                  <a:gd name="T41" fmla="*/ 15 h 18"/>
                  <a:gd name="T42" fmla="*/ 3 w 25"/>
                  <a:gd name="T43" fmla="*/ 18 h 18"/>
                  <a:gd name="T44" fmla="*/ 3 w 25"/>
                  <a:gd name="T45" fmla="*/ 15 h 18"/>
                  <a:gd name="T46" fmla="*/ 3 w 25"/>
                  <a:gd name="T47" fmla="*/ 15 h 18"/>
                  <a:gd name="T48" fmla="*/ 3 w 25"/>
                  <a:gd name="T49" fmla="*/ 13 h 18"/>
                  <a:gd name="T50" fmla="*/ 3 w 25"/>
                  <a:gd name="T51" fmla="*/ 13 h 18"/>
                  <a:gd name="T52" fmla="*/ 3 w 25"/>
                  <a:gd name="T53" fmla="*/ 11 h 18"/>
                  <a:gd name="T54" fmla="*/ 0 w 25"/>
                  <a:gd name="T55" fmla="*/ 9 h 18"/>
                  <a:gd name="T56" fmla="*/ 0 w 25"/>
                  <a:gd name="T57" fmla="*/ 9 h 18"/>
                  <a:gd name="T58" fmla="*/ 0 w 25"/>
                  <a:gd name="T59" fmla="*/ 6 h 18"/>
                  <a:gd name="T60" fmla="*/ 0 w 25"/>
                  <a:gd name="T61" fmla="*/ 4 h 18"/>
                  <a:gd name="T62" fmla="*/ 5 w 25"/>
                  <a:gd name="T63" fmla="*/ 4 h 18"/>
                  <a:gd name="T64" fmla="*/ 7 w 25"/>
                  <a:gd name="T65" fmla="*/ 4 h 18"/>
                  <a:gd name="T66" fmla="*/ 7 w 25"/>
                  <a:gd name="T67" fmla="*/ 4 h 18"/>
                  <a:gd name="T68" fmla="*/ 7 w 25"/>
                  <a:gd name="T69" fmla="*/ 4 h 18"/>
                  <a:gd name="T70" fmla="*/ 9 w 25"/>
                  <a:gd name="T71" fmla="*/ 2 h 18"/>
                  <a:gd name="T72" fmla="*/ 12 w 25"/>
                  <a:gd name="T73" fmla="*/ 2 h 18"/>
                  <a:gd name="T74" fmla="*/ 14 w 25"/>
                  <a:gd name="T75" fmla="*/ 2 h 18"/>
                  <a:gd name="T76" fmla="*/ 16 w 25"/>
                  <a:gd name="T77" fmla="*/ 2 h 18"/>
                  <a:gd name="T78" fmla="*/ 21 w 25"/>
                  <a:gd name="T7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" h="18">
                    <a:moveTo>
                      <a:pt x="21" y="0"/>
                    </a:moveTo>
                    <a:lnTo>
                      <a:pt x="23" y="6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4" name="Freeform 906">
                <a:extLst>
                  <a:ext uri="{FF2B5EF4-FFF2-40B4-BE49-F238E27FC236}">
                    <a16:creationId xmlns:a16="http://schemas.microsoft.com/office/drawing/2014/main" id="{14FD5C23-669B-4AF5-9725-AEAAB6BA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973"/>
                <a:ext cx="27" cy="22"/>
              </a:xfrm>
              <a:custGeom>
                <a:avLst/>
                <a:gdLst>
                  <a:gd name="T0" fmla="*/ 25 w 27"/>
                  <a:gd name="T1" fmla="*/ 4 h 22"/>
                  <a:gd name="T2" fmla="*/ 25 w 27"/>
                  <a:gd name="T3" fmla="*/ 7 h 22"/>
                  <a:gd name="T4" fmla="*/ 27 w 27"/>
                  <a:gd name="T5" fmla="*/ 9 h 22"/>
                  <a:gd name="T6" fmla="*/ 25 w 27"/>
                  <a:gd name="T7" fmla="*/ 11 h 22"/>
                  <a:gd name="T8" fmla="*/ 25 w 27"/>
                  <a:gd name="T9" fmla="*/ 11 h 22"/>
                  <a:gd name="T10" fmla="*/ 25 w 27"/>
                  <a:gd name="T11" fmla="*/ 11 h 22"/>
                  <a:gd name="T12" fmla="*/ 25 w 27"/>
                  <a:gd name="T13" fmla="*/ 11 h 22"/>
                  <a:gd name="T14" fmla="*/ 23 w 27"/>
                  <a:gd name="T15" fmla="*/ 9 h 22"/>
                  <a:gd name="T16" fmla="*/ 23 w 27"/>
                  <a:gd name="T17" fmla="*/ 9 h 22"/>
                  <a:gd name="T18" fmla="*/ 21 w 27"/>
                  <a:gd name="T19" fmla="*/ 7 h 22"/>
                  <a:gd name="T20" fmla="*/ 21 w 27"/>
                  <a:gd name="T21" fmla="*/ 7 h 22"/>
                  <a:gd name="T22" fmla="*/ 21 w 27"/>
                  <a:gd name="T23" fmla="*/ 7 h 22"/>
                  <a:gd name="T24" fmla="*/ 21 w 27"/>
                  <a:gd name="T25" fmla="*/ 7 h 22"/>
                  <a:gd name="T26" fmla="*/ 18 w 27"/>
                  <a:gd name="T27" fmla="*/ 9 h 22"/>
                  <a:gd name="T28" fmla="*/ 21 w 27"/>
                  <a:gd name="T29" fmla="*/ 11 h 22"/>
                  <a:gd name="T30" fmla="*/ 23 w 27"/>
                  <a:gd name="T31" fmla="*/ 13 h 22"/>
                  <a:gd name="T32" fmla="*/ 23 w 27"/>
                  <a:gd name="T33" fmla="*/ 13 h 22"/>
                  <a:gd name="T34" fmla="*/ 7 w 27"/>
                  <a:gd name="T35" fmla="*/ 22 h 22"/>
                  <a:gd name="T36" fmla="*/ 7 w 27"/>
                  <a:gd name="T37" fmla="*/ 22 h 22"/>
                  <a:gd name="T38" fmla="*/ 5 w 27"/>
                  <a:gd name="T39" fmla="*/ 18 h 22"/>
                  <a:gd name="T40" fmla="*/ 3 w 27"/>
                  <a:gd name="T41" fmla="*/ 18 h 22"/>
                  <a:gd name="T42" fmla="*/ 3 w 27"/>
                  <a:gd name="T43" fmla="*/ 18 h 22"/>
                  <a:gd name="T44" fmla="*/ 3 w 27"/>
                  <a:gd name="T45" fmla="*/ 16 h 22"/>
                  <a:gd name="T46" fmla="*/ 0 w 27"/>
                  <a:gd name="T47" fmla="*/ 13 h 22"/>
                  <a:gd name="T48" fmla="*/ 3 w 27"/>
                  <a:gd name="T49" fmla="*/ 13 h 22"/>
                  <a:gd name="T50" fmla="*/ 3 w 27"/>
                  <a:gd name="T51" fmla="*/ 13 h 22"/>
                  <a:gd name="T52" fmla="*/ 3 w 27"/>
                  <a:gd name="T53" fmla="*/ 11 h 22"/>
                  <a:gd name="T54" fmla="*/ 5 w 27"/>
                  <a:gd name="T55" fmla="*/ 11 h 22"/>
                  <a:gd name="T56" fmla="*/ 5 w 27"/>
                  <a:gd name="T57" fmla="*/ 11 h 22"/>
                  <a:gd name="T58" fmla="*/ 7 w 27"/>
                  <a:gd name="T59" fmla="*/ 11 h 22"/>
                  <a:gd name="T60" fmla="*/ 7 w 27"/>
                  <a:gd name="T61" fmla="*/ 9 h 22"/>
                  <a:gd name="T62" fmla="*/ 7 w 27"/>
                  <a:gd name="T63" fmla="*/ 9 h 22"/>
                  <a:gd name="T64" fmla="*/ 9 w 27"/>
                  <a:gd name="T65" fmla="*/ 9 h 22"/>
                  <a:gd name="T66" fmla="*/ 12 w 27"/>
                  <a:gd name="T67" fmla="*/ 7 h 22"/>
                  <a:gd name="T68" fmla="*/ 12 w 27"/>
                  <a:gd name="T69" fmla="*/ 7 h 22"/>
                  <a:gd name="T70" fmla="*/ 12 w 27"/>
                  <a:gd name="T71" fmla="*/ 7 h 22"/>
                  <a:gd name="T72" fmla="*/ 12 w 27"/>
                  <a:gd name="T73" fmla="*/ 7 h 22"/>
                  <a:gd name="T74" fmla="*/ 12 w 27"/>
                  <a:gd name="T75" fmla="*/ 7 h 22"/>
                  <a:gd name="T76" fmla="*/ 12 w 27"/>
                  <a:gd name="T77" fmla="*/ 7 h 22"/>
                  <a:gd name="T78" fmla="*/ 14 w 27"/>
                  <a:gd name="T79" fmla="*/ 7 h 22"/>
                  <a:gd name="T80" fmla="*/ 14 w 27"/>
                  <a:gd name="T81" fmla="*/ 4 h 22"/>
                  <a:gd name="T82" fmla="*/ 18 w 27"/>
                  <a:gd name="T83" fmla="*/ 2 h 22"/>
                  <a:gd name="T84" fmla="*/ 18 w 27"/>
                  <a:gd name="T85" fmla="*/ 2 h 22"/>
                  <a:gd name="T86" fmla="*/ 18 w 27"/>
                  <a:gd name="T87" fmla="*/ 2 h 22"/>
                  <a:gd name="T88" fmla="*/ 21 w 27"/>
                  <a:gd name="T89" fmla="*/ 2 h 22"/>
                  <a:gd name="T90" fmla="*/ 21 w 27"/>
                  <a:gd name="T91" fmla="*/ 0 h 22"/>
                  <a:gd name="T92" fmla="*/ 23 w 27"/>
                  <a:gd name="T93" fmla="*/ 2 h 22"/>
                  <a:gd name="T94" fmla="*/ 25 w 27"/>
                  <a:gd name="T9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" h="22">
                    <a:moveTo>
                      <a:pt x="25" y="4"/>
                    </a:moveTo>
                    <a:lnTo>
                      <a:pt x="25" y="7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8" y="9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5" name="Freeform 907">
                <a:extLst>
                  <a:ext uri="{FF2B5EF4-FFF2-40B4-BE49-F238E27FC236}">
                    <a16:creationId xmlns:a16="http://schemas.microsoft.com/office/drawing/2014/main" id="{942591B4-53E2-4845-A27E-AF09B45C6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998"/>
                <a:ext cx="13" cy="29"/>
              </a:xfrm>
              <a:custGeom>
                <a:avLst/>
                <a:gdLst>
                  <a:gd name="T0" fmla="*/ 2 w 6"/>
                  <a:gd name="T1" fmla="*/ 0 h 13"/>
                  <a:gd name="T2" fmla="*/ 2 w 6"/>
                  <a:gd name="T3" fmla="*/ 0 h 13"/>
                  <a:gd name="T4" fmla="*/ 1 w 6"/>
                  <a:gd name="T5" fmla="*/ 0 h 13"/>
                  <a:gd name="T6" fmla="*/ 0 w 6"/>
                  <a:gd name="T7" fmla="*/ 1 h 13"/>
                  <a:gd name="T8" fmla="*/ 1 w 6"/>
                  <a:gd name="T9" fmla="*/ 2 h 13"/>
                  <a:gd name="T10" fmla="*/ 2 w 6"/>
                  <a:gd name="T11" fmla="*/ 3 h 13"/>
                  <a:gd name="T12" fmla="*/ 3 w 6"/>
                  <a:gd name="T13" fmla="*/ 4 h 13"/>
                  <a:gd name="T14" fmla="*/ 4 w 6"/>
                  <a:gd name="T15" fmla="*/ 5 h 13"/>
                  <a:gd name="T16" fmla="*/ 4 w 6"/>
                  <a:gd name="T17" fmla="*/ 6 h 13"/>
                  <a:gd name="T18" fmla="*/ 4 w 6"/>
                  <a:gd name="T19" fmla="*/ 7 h 13"/>
                  <a:gd name="T20" fmla="*/ 5 w 6"/>
                  <a:gd name="T21" fmla="*/ 8 h 13"/>
                  <a:gd name="T22" fmla="*/ 5 w 6"/>
                  <a:gd name="T23" fmla="*/ 9 h 13"/>
                  <a:gd name="T24" fmla="*/ 5 w 6"/>
                  <a:gd name="T25" fmla="*/ 10 h 13"/>
                  <a:gd name="T26" fmla="*/ 6 w 6"/>
                  <a:gd name="T27" fmla="*/ 11 h 13"/>
                  <a:gd name="T28" fmla="*/ 6 w 6"/>
                  <a:gd name="T29" fmla="*/ 12 h 13"/>
                  <a:gd name="T30" fmla="*/ 6 w 6"/>
                  <a:gd name="T31" fmla="*/ 13 h 13"/>
                  <a:gd name="T32" fmla="*/ 6 w 6"/>
                  <a:gd name="T33" fmla="*/ 13 h 13"/>
                  <a:gd name="T34" fmla="*/ 6 w 6"/>
                  <a:gd name="T35" fmla="*/ 13 h 13"/>
                  <a:gd name="T36" fmla="*/ 5 w 6"/>
                  <a:gd name="T37" fmla="*/ 10 h 13"/>
                  <a:gd name="T38" fmla="*/ 5 w 6"/>
                  <a:gd name="T39" fmla="*/ 9 h 13"/>
                  <a:gd name="T40" fmla="*/ 5 w 6"/>
                  <a:gd name="T41" fmla="*/ 8 h 13"/>
                  <a:gd name="T42" fmla="*/ 5 w 6"/>
                  <a:gd name="T43" fmla="*/ 8 h 13"/>
                  <a:gd name="T44" fmla="*/ 5 w 6"/>
                  <a:gd name="T45" fmla="*/ 8 h 13"/>
                  <a:gd name="T46" fmla="*/ 5 w 6"/>
                  <a:gd name="T47" fmla="*/ 7 h 13"/>
                  <a:gd name="T48" fmla="*/ 5 w 6"/>
                  <a:gd name="T49" fmla="*/ 7 h 13"/>
                  <a:gd name="T50" fmla="*/ 5 w 6"/>
                  <a:gd name="T51" fmla="*/ 6 h 13"/>
                  <a:gd name="T52" fmla="*/ 4 w 6"/>
                  <a:gd name="T53" fmla="*/ 5 h 13"/>
                  <a:gd name="T54" fmla="*/ 4 w 6"/>
                  <a:gd name="T55" fmla="*/ 5 h 13"/>
                  <a:gd name="T56" fmla="*/ 4 w 6"/>
                  <a:gd name="T57" fmla="*/ 4 h 13"/>
                  <a:gd name="T58" fmla="*/ 4 w 6"/>
                  <a:gd name="T59" fmla="*/ 3 h 13"/>
                  <a:gd name="T60" fmla="*/ 4 w 6"/>
                  <a:gd name="T61" fmla="*/ 2 h 13"/>
                  <a:gd name="T62" fmla="*/ 2 w 6"/>
                  <a:gd name="T63" fmla="*/ 0 h 13"/>
                  <a:gd name="T64" fmla="*/ 2 w 6"/>
                  <a:gd name="T65" fmla="*/ 0 h 13"/>
                  <a:gd name="T66" fmla="*/ 2 w 6"/>
                  <a:gd name="T67" fmla="*/ 0 h 13"/>
                  <a:gd name="T68" fmla="*/ 2 w 6"/>
                  <a:gd name="T69" fmla="*/ 0 h 13"/>
                  <a:gd name="T70" fmla="*/ 2 w 6"/>
                  <a:gd name="T7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" h="1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6" name="Freeform 908">
                <a:extLst>
                  <a:ext uri="{FF2B5EF4-FFF2-40B4-BE49-F238E27FC236}">
                    <a16:creationId xmlns:a16="http://schemas.microsoft.com/office/drawing/2014/main" id="{5A099643-1D7B-4F5E-BB42-81354EC35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977"/>
                <a:ext cx="14" cy="12"/>
              </a:xfrm>
              <a:custGeom>
                <a:avLst/>
                <a:gdLst>
                  <a:gd name="T0" fmla="*/ 4 w 6"/>
                  <a:gd name="T1" fmla="*/ 5 h 5"/>
                  <a:gd name="T2" fmla="*/ 4 w 6"/>
                  <a:gd name="T3" fmla="*/ 5 h 5"/>
                  <a:gd name="T4" fmla="*/ 5 w 6"/>
                  <a:gd name="T5" fmla="*/ 4 h 5"/>
                  <a:gd name="T6" fmla="*/ 6 w 6"/>
                  <a:gd name="T7" fmla="*/ 4 h 5"/>
                  <a:gd name="T8" fmla="*/ 6 w 6"/>
                  <a:gd name="T9" fmla="*/ 4 h 5"/>
                  <a:gd name="T10" fmla="*/ 6 w 6"/>
                  <a:gd name="T11" fmla="*/ 4 h 5"/>
                  <a:gd name="T12" fmla="*/ 6 w 6"/>
                  <a:gd name="T13" fmla="*/ 2 h 5"/>
                  <a:gd name="T14" fmla="*/ 5 w 6"/>
                  <a:gd name="T15" fmla="*/ 2 h 5"/>
                  <a:gd name="T16" fmla="*/ 5 w 6"/>
                  <a:gd name="T17" fmla="*/ 1 h 5"/>
                  <a:gd name="T18" fmla="*/ 4 w 6"/>
                  <a:gd name="T19" fmla="*/ 0 h 5"/>
                  <a:gd name="T20" fmla="*/ 4 w 6"/>
                  <a:gd name="T21" fmla="*/ 0 h 5"/>
                  <a:gd name="T22" fmla="*/ 4 w 6"/>
                  <a:gd name="T23" fmla="*/ 0 h 5"/>
                  <a:gd name="T24" fmla="*/ 3 w 6"/>
                  <a:gd name="T25" fmla="*/ 1 h 5"/>
                  <a:gd name="T26" fmla="*/ 2 w 6"/>
                  <a:gd name="T27" fmla="*/ 1 h 5"/>
                  <a:gd name="T28" fmla="*/ 1 w 6"/>
                  <a:gd name="T29" fmla="*/ 2 h 5"/>
                  <a:gd name="T30" fmla="*/ 1 w 6"/>
                  <a:gd name="T31" fmla="*/ 2 h 5"/>
                  <a:gd name="T32" fmla="*/ 0 w 6"/>
                  <a:gd name="T33" fmla="*/ 2 h 5"/>
                  <a:gd name="T34" fmla="*/ 0 w 6"/>
                  <a:gd name="T35" fmla="*/ 2 h 5"/>
                  <a:gd name="T36" fmla="*/ 1 w 6"/>
                  <a:gd name="T37" fmla="*/ 4 h 5"/>
                  <a:gd name="T38" fmla="*/ 1 w 6"/>
                  <a:gd name="T39" fmla="*/ 4 h 5"/>
                  <a:gd name="T40" fmla="*/ 4 w 6"/>
                  <a:gd name="T41" fmla="*/ 5 h 5"/>
                  <a:gd name="T42" fmla="*/ 4 w 6"/>
                  <a:gd name="T43" fmla="*/ 5 h 5"/>
                  <a:gd name="T44" fmla="*/ 4 w 6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7" name="Freeform 909">
                <a:extLst>
                  <a:ext uri="{FF2B5EF4-FFF2-40B4-BE49-F238E27FC236}">
                    <a16:creationId xmlns:a16="http://schemas.microsoft.com/office/drawing/2014/main" id="{F51EF8BE-0B07-4769-B029-88F63818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961"/>
                <a:ext cx="22" cy="21"/>
              </a:xfrm>
              <a:custGeom>
                <a:avLst/>
                <a:gdLst>
                  <a:gd name="T0" fmla="*/ 16 w 22"/>
                  <a:gd name="T1" fmla="*/ 0 h 21"/>
                  <a:gd name="T2" fmla="*/ 20 w 22"/>
                  <a:gd name="T3" fmla="*/ 5 h 21"/>
                  <a:gd name="T4" fmla="*/ 20 w 22"/>
                  <a:gd name="T5" fmla="*/ 5 h 21"/>
                  <a:gd name="T6" fmla="*/ 20 w 22"/>
                  <a:gd name="T7" fmla="*/ 7 h 21"/>
                  <a:gd name="T8" fmla="*/ 22 w 22"/>
                  <a:gd name="T9" fmla="*/ 9 h 21"/>
                  <a:gd name="T10" fmla="*/ 22 w 22"/>
                  <a:gd name="T11" fmla="*/ 9 h 21"/>
                  <a:gd name="T12" fmla="*/ 22 w 22"/>
                  <a:gd name="T13" fmla="*/ 12 h 21"/>
                  <a:gd name="T14" fmla="*/ 16 w 22"/>
                  <a:gd name="T15" fmla="*/ 14 h 21"/>
                  <a:gd name="T16" fmla="*/ 7 w 22"/>
                  <a:gd name="T17" fmla="*/ 21 h 21"/>
                  <a:gd name="T18" fmla="*/ 7 w 22"/>
                  <a:gd name="T19" fmla="*/ 21 h 21"/>
                  <a:gd name="T20" fmla="*/ 4 w 22"/>
                  <a:gd name="T21" fmla="*/ 19 h 21"/>
                  <a:gd name="T22" fmla="*/ 4 w 22"/>
                  <a:gd name="T23" fmla="*/ 16 h 21"/>
                  <a:gd name="T24" fmla="*/ 0 w 22"/>
                  <a:gd name="T25" fmla="*/ 12 h 21"/>
                  <a:gd name="T26" fmla="*/ 2 w 22"/>
                  <a:gd name="T27" fmla="*/ 9 h 21"/>
                  <a:gd name="T28" fmla="*/ 2 w 22"/>
                  <a:gd name="T29" fmla="*/ 9 h 21"/>
                  <a:gd name="T30" fmla="*/ 2 w 22"/>
                  <a:gd name="T31" fmla="*/ 9 h 21"/>
                  <a:gd name="T32" fmla="*/ 4 w 22"/>
                  <a:gd name="T33" fmla="*/ 9 h 21"/>
                  <a:gd name="T34" fmla="*/ 4 w 22"/>
                  <a:gd name="T35" fmla="*/ 9 h 21"/>
                  <a:gd name="T36" fmla="*/ 4 w 22"/>
                  <a:gd name="T37" fmla="*/ 9 h 21"/>
                  <a:gd name="T38" fmla="*/ 4 w 22"/>
                  <a:gd name="T39" fmla="*/ 9 h 21"/>
                  <a:gd name="T40" fmla="*/ 7 w 22"/>
                  <a:gd name="T41" fmla="*/ 7 h 21"/>
                  <a:gd name="T42" fmla="*/ 9 w 22"/>
                  <a:gd name="T43" fmla="*/ 5 h 21"/>
                  <a:gd name="T44" fmla="*/ 9 w 22"/>
                  <a:gd name="T45" fmla="*/ 5 h 21"/>
                  <a:gd name="T46" fmla="*/ 11 w 22"/>
                  <a:gd name="T47" fmla="*/ 5 h 21"/>
                  <a:gd name="T48" fmla="*/ 11 w 22"/>
                  <a:gd name="T49" fmla="*/ 5 h 21"/>
                  <a:gd name="T50" fmla="*/ 11 w 22"/>
                  <a:gd name="T51" fmla="*/ 5 h 21"/>
                  <a:gd name="T52" fmla="*/ 11 w 22"/>
                  <a:gd name="T53" fmla="*/ 5 h 21"/>
                  <a:gd name="T54" fmla="*/ 11 w 22"/>
                  <a:gd name="T55" fmla="*/ 5 h 21"/>
                  <a:gd name="T56" fmla="*/ 13 w 22"/>
                  <a:gd name="T57" fmla="*/ 5 h 21"/>
                  <a:gd name="T58" fmla="*/ 13 w 22"/>
                  <a:gd name="T59" fmla="*/ 3 h 21"/>
                  <a:gd name="T60" fmla="*/ 13 w 22"/>
                  <a:gd name="T61" fmla="*/ 3 h 21"/>
                  <a:gd name="T62" fmla="*/ 16 w 22"/>
                  <a:gd name="T63" fmla="*/ 3 h 21"/>
                  <a:gd name="T64" fmla="*/ 16 w 22"/>
                  <a:gd name="T6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21">
                    <a:moveTo>
                      <a:pt x="16" y="0"/>
                    </a:moveTo>
                    <a:lnTo>
                      <a:pt x="20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6" y="14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4" y="19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8" name="Freeform 910">
                <a:extLst>
                  <a:ext uri="{FF2B5EF4-FFF2-40B4-BE49-F238E27FC236}">
                    <a16:creationId xmlns:a16="http://schemas.microsoft.com/office/drawing/2014/main" id="{EB06621B-F5D9-45D9-9D59-0647EE11F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3013"/>
                <a:ext cx="14" cy="12"/>
              </a:xfrm>
              <a:custGeom>
                <a:avLst/>
                <a:gdLst>
                  <a:gd name="T0" fmla="*/ 2 w 14"/>
                  <a:gd name="T1" fmla="*/ 12 h 12"/>
                  <a:gd name="T2" fmla="*/ 0 w 14"/>
                  <a:gd name="T3" fmla="*/ 12 h 12"/>
                  <a:gd name="T4" fmla="*/ 0 w 14"/>
                  <a:gd name="T5" fmla="*/ 12 h 12"/>
                  <a:gd name="T6" fmla="*/ 0 w 14"/>
                  <a:gd name="T7" fmla="*/ 9 h 12"/>
                  <a:gd name="T8" fmla="*/ 0 w 14"/>
                  <a:gd name="T9" fmla="*/ 7 h 12"/>
                  <a:gd name="T10" fmla="*/ 0 w 14"/>
                  <a:gd name="T11" fmla="*/ 5 h 12"/>
                  <a:gd name="T12" fmla="*/ 0 w 14"/>
                  <a:gd name="T13" fmla="*/ 0 h 12"/>
                  <a:gd name="T14" fmla="*/ 2 w 14"/>
                  <a:gd name="T15" fmla="*/ 0 h 12"/>
                  <a:gd name="T16" fmla="*/ 5 w 14"/>
                  <a:gd name="T17" fmla="*/ 0 h 12"/>
                  <a:gd name="T18" fmla="*/ 7 w 14"/>
                  <a:gd name="T19" fmla="*/ 0 h 12"/>
                  <a:gd name="T20" fmla="*/ 7 w 14"/>
                  <a:gd name="T21" fmla="*/ 0 h 12"/>
                  <a:gd name="T22" fmla="*/ 7 w 14"/>
                  <a:gd name="T23" fmla="*/ 0 h 12"/>
                  <a:gd name="T24" fmla="*/ 7 w 14"/>
                  <a:gd name="T25" fmla="*/ 0 h 12"/>
                  <a:gd name="T26" fmla="*/ 9 w 14"/>
                  <a:gd name="T27" fmla="*/ 0 h 12"/>
                  <a:gd name="T28" fmla="*/ 9 w 14"/>
                  <a:gd name="T29" fmla="*/ 0 h 12"/>
                  <a:gd name="T30" fmla="*/ 11 w 14"/>
                  <a:gd name="T31" fmla="*/ 0 h 12"/>
                  <a:gd name="T32" fmla="*/ 11 w 14"/>
                  <a:gd name="T33" fmla="*/ 0 h 12"/>
                  <a:gd name="T34" fmla="*/ 11 w 14"/>
                  <a:gd name="T35" fmla="*/ 0 h 12"/>
                  <a:gd name="T36" fmla="*/ 11 w 14"/>
                  <a:gd name="T37" fmla="*/ 0 h 12"/>
                  <a:gd name="T38" fmla="*/ 11 w 14"/>
                  <a:gd name="T39" fmla="*/ 5 h 12"/>
                  <a:gd name="T40" fmla="*/ 11 w 14"/>
                  <a:gd name="T41" fmla="*/ 5 h 12"/>
                  <a:gd name="T42" fmla="*/ 11 w 14"/>
                  <a:gd name="T43" fmla="*/ 7 h 12"/>
                  <a:gd name="T44" fmla="*/ 11 w 14"/>
                  <a:gd name="T45" fmla="*/ 7 h 12"/>
                  <a:gd name="T46" fmla="*/ 14 w 14"/>
                  <a:gd name="T47" fmla="*/ 12 h 12"/>
                  <a:gd name="T48" fmla="*/ 11 w 14"/>
                  <a:gd name="T49" fmla="*/ 12 h 12"/>
                  <a:gd name="T50" fmla="*/ 9 w 14"/>
                  <a:gd name="T51" fmla="*/ 12 h 12"/>
                  <a:gd name="T52" fmla="*/ 9 w 14"/>
                  <a:gd name="T53" fmla="*/ 12 h 12"/>
                  <a:gd name="T54" fmla="*/ 7 w 14"/>
                  <a:gd name="T55" fmla="*/ 12 h 12"/>
                  <a:gd name="T56" fmla="*/ 7 w 14"/>
                  <a:gd name="T57" fmla="*/ 12 h 12"/>
                  <a:gd name="T58" fmla="*/ 7 w 14"/>
                  <a:gd name="T59" fmla="*/ 12 h 12"/>
                  <a:gd name="T60" fmla="*/ 5 w 14"/>
                  <a:gd name="T61" fmla="*/ 12 h 12"/>
                  <a:gd name="T62" fmla="*/ 5 w 14"/>
                  <a:gd name="T63" fmla="*/ 12 h 12"/>
                  <a:gd name="T64" fmla="*/ 2 w 14"/>
                  <a:gd name="T65" fmla="*/ 12 h 12"/>
                  <a:gd name="T66" fmla="*/ 2 w 14"/>
                  <a:gd name="T6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9" name="Freeform 911">
                <a:extLst>
                  <a:ext uri="{FF2B5EF4-FFF2-40B4-BE49-F238E27FC236}">
                    <a16:creationId xmlns:a16="http://schemas.microsoft.com/office/drawing/2014/main" id="{8D6D3B3F-70DD-4C55-841D-943D2DA27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880"/>
                <a:ext cx="20" cy="27"/>
              </a:xfrm>
              <a:custGeom>
                <a:avLst/>
                <a:gdLst>
                  <a:gd name="T0" fmla="*/ 9 w 20"/>
                  <a:gd name="T1" fmla="*/ 5 h 27"/>
                  <a:gd name="T2" fmla="*/ 11 w 20"/>
                  <a:gd name="T3" fmla="*/ 3 h 27"/>
                  <a:gd name="T4" fmla="*/ 11 w 20"/>
                  <a:gd name="T5" fmla="*/ 3 h 27"/>
                  <a:gd name="T6" fmla="*/ 13 w 20"/>
                  <a:gd name="T7" fmla="*/ 3 h 27"/>
                  <a:gd name="T8" fmla="*/ 18 w 20"/>
                  <a:gd name="T9" fmla="*/ 0 h 27"/>
                  <a:gd name="T10" fmla="*/ 18 w 20"/>
                  <a:gd name="T11" fmla="*/ 0 h 27"/>
                  <a:gd name="T12" fmla="*/ 20 w 20"/>
                  <a:gd name="T13" fmla="*/ 3 h 27"/>
                  <a:gd name="T14" fmla="*/ 20 w 20"/>
                  <a:gd name="T15" fmla="*/ 5 h 27"/>
                  <a:gd name="T16" fmla="*/ 18 w 20"/>
                  <a:gd name="T17" fmla="*/ 7 h 27"/>
                  <a:gd name="T18" fmla="*/ 15 w 20"/>
                  <a:gd name="T19" fmla="*/ 9 h 27"/>
                  <a:gd name="T20" fmla="*/ 15 w 20"/>
                  <a:gd name="T21" fmla="*/ 9 h 27"/>
                  <a:gd name="T22" fmla="*/ 15 w 20"/>
                  <a:gd name="T23" fmla="*/ 9 h 27"/>
                  <a:gd name="T24" fmla="*/ 15 w 20"/>
                  <a:gd name="T25" fmla="*/ 12 h 27"/>
                  <a:gd name="T26" fmla="*/ 15 w 20"/>
                  <a:gd name="T27" fmla="*/ 12 h 27"/>
                  <a:gd name="T28" fmla="*/ 18 w 20"/>
                  <a:gd name="T29" fmla="*/ 14 h 27"/>
                  <a:gd name="T30" fmla="*/ 18 w 20"/>
                  <a:gd name="T31" fmla="*/ 16 h 27"/>
                  <a:gd name="T32" fmla="*/ 18 w 20"/>
                  <a:gd name="T33" fmla="*/ 16 h 27"/>
                  <a:gd name="T34" fmla="*/ 18 w 20"/>
                  <a:gd name="T35" fmla="*/ 18 h 27"/>
                  <a:gd name="T36" fmla="*/ 18 w 20"/>
                  <a:gd name="T37" fmla="*/ 23 h 27"/>
                  <a:gd name="T38" fmla="*/ 15 w 20"/>
                  <a:gd name="T39" fmla="*/ 23 h 27"/>
                  <a:gd name="T40" fmla="*/ 11 w 20"/>
                  <a:gd name="T41" fmla="*/ 25 h 27"/>
                  <a:gd name="T42" fmla="*/ 9 w 20"/>
                  <a:gd name="T43" fmla="*/ 25 h 27"/>
                  <a:gd name="T44" fmla="*/ 9 w 20"/>
                  <a:gd name="T45" fmla="*/ 23 h 27"/>
                  <a:gd name="T46" fmla="*/ 6 w 20"/>
                  <a:gd name="T47" fmla="*/ 21 h 27"/>
                  <a:gd name="T48" fmla="*/ 4 w 20"/>
                  <a:gd name="T49" fmla="*/ 16 h 27"/>
                  <a:gd name="T50" fmla="*/ 2 w 20"/>
                  <a:gd name="T51" fmla="*/ 16 h 27"/>
                  <a:gd name="T52" fmla="*/ 2 w 20"/>
                  <a:gd name="T53" fmla="*/ 16 h 27"/>
                  <a:gd name="T54" fmla="*/ 2 w 20"/>
                  <a:gd name="T55" fmla="*/ 14 h 27"/>
                  <a:gd name="T56" fmla="*/ 2 w 20"/>
                  <a:gd name="T57" fmla="*/ 12 h 27"/>
                  <a:gd name="T58" fmla="*/ 0 w 20"/>
                  <a:gd name="T59" fmla="*/ 9 h 27"/>
                  <a:gd name="T60" fmla="*/ 2 w 20"/>
                  <a:gd name="T61" fmla="*/ 7 h 27"/>
                  <a:gd name="T62" fmla="*/ 4 w 20"/>
                  <a:gd name="T63" fmla="*/ 7 h 27"/>
                  <a:gd name="T64" fmla="*/ 4 w 20"/>
                  <a:gd name="T65" fmla="*/ 5 h 27"/>
                  <a:gd name="T66" fmla="*/ 6 w 20"/>
                  <a:gd name="T67" fmla="*/ 5 h 27"/>
                  <a:gd name="T68" fmla="*/ 9 w 20"/>
                  <a:gd name="T6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27">
                    <a:moveTo>
                      <a:pt x="9" y="5"/>
                    </a:moveTo>
                    <a:lnTo>
                      <a:pt x="9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15" y="14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0" name="Freeform 912">
                <a:extLst>
                  <a:ext uri="{FF2B5EF4-FFF2-40B4-BE49-F238E27FC236}">
                    <a16:creationId xmlns:a16="http://schemas.microsoft.com/office/drawing/2014/main" id="{851FF929-189C-4FDA-8E4A-0C40C4051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867"/>
                <a:ext cx="36" cy="29"/>
              </a:xfrm>
              <a:custGeom>
                <a:avLst/>
                <a:gdLst>
                  <a:gd name="T0" fmla="*/ 27 w 36"/>
                  <a:gd name="T1" fmla="*/ 7 h 29"/>
                  <a:gd name="T2" fmla="*/ 29 w 36"/>
                  <a:gd name="T3" fmla="*/ 9 h 29"/>
                  <a:gd name="T4" fmla="*/ 29 w 36"/>
                  <a:gd name="T5" fmla="*/ 11 h 29"/>
                  <a:gd name="T6" fmla="*/ 32 w 36"/>
                  <a:gd name="T7" fmla="*/ 13 h 29"/>
                  <a:gd name="T8" fmla="*/ 32 w 36"/>
                  <a:gd name="T9" fmla="*/ 13 h 29"/>
                  <a:gd name="T10" fmla="*/ 32 w 36"/>
                  <a:gd name="T11" fmla="*/ 13 h 29"/>
                  <a:gd name="T12" fmla="*/ 34 w 36"/>
                  <a:gd name="T13" fmla="*/ 18 h 29"/>
                  <a:gd name="T14" fmla="*/ 34 w 36"/>
                  <a:gd name="T15" fmla="*/ 20 h 29"/>
                  <a:gd name="T16" fmla="*/ 32 w 36"/>
                  <a:gd name="T17" fmla="*/ 22 h 29"/>
                  <a:gd name="T18" fmla="*/ 29 w 36"/>
                  <a:gd name="T19" fmla="*/ 22 h 29"/>
                  <a:gd name="T20" fmla="*/ 27 w 36"/>
                  <a:gd name="T21" fmla="*/ 25 h 29"/>
                  <a:gd name="T22" fmla="*/ 23 w 36"/>
                  <a:gd name="T23" fmla="*/ 25 h 29"/>
                  <a:gd name="T24" fmla="*/ 23 w 36"/>
                  <a:gd name="T25" fmla="*/ 25 h 29"/>
                  <a:gd name="T26" fmla="*/ 20 w 36"/>
                  <a:gd name="T27" fmla="*/ 27 h 29"/>
                  <a:gd name="T28" fmla="*/ 18 w 36"/>
                  <a:gd name="T29" fmla="*/ 27 h 29"/>
                  <a:gd name="T30" fmla="*/ 16 w 36"/>
                  <a:gd name="T31" fmla="*/ 29 h 29"/>
                  <a:gd name="T32" fmla="*/ 13 w 36"/>
                  <a:gd name="T33" fmla="*/ 29 h 29"/>
                  <a:gd name="T34" fmla="*/ 11 w 36"/>
                  <a:gd name="T35" fmla="*/ 29 h 29"/>
                  <a:gd name="T36" fmla="*/ 11 w 36"/>
                  <a:gd name="T37" fmla="*/ 29 h 29"/>
                  <a:gd name="T38" fmla="*/ 9 w 36"/>
                  <a:gd name="T39" fmla="*/ 27 h 29"/>
                  <a:gd name="T40" fmla="*/ 9 w 36"/>
                  <a:gd name="T41" fmla="*/ 25 h 29"/>
                  <a:gd name="T42" fmla="*/ 9 w 36"/>
                  <a:gd name="T43" fmla="*/ 25 h 29"/>
                  <a:gd name="T44" fmla="*/ 4 w 36"/>
                  <a:gd name="T45" fmla="*/ 20 h 29"/>
                  <a:gd name="T46" fmla="*/ 4 w 36"/>
                  <a:gd name="T47" fmla="*/ 20 h 29"/>
                  <a:gd name="T48" fmla="*/ 4 w 36"/>
                  <a:gd name="T49" fmla="*/ 18 h 29"/>
                  <a:gd name="T50" fmla="*/ 2 w 36"/>
                  <a:gd name="T51" fmla="*/ 16 h 29"/>
                  <a:gd name="T52" fmla="*/ 0 w 36"/>
                  <a:gd name="T53" fmla="*/ 13 h 29"/>
                  <a:gd name="T54" fmla="*/ 0 w 36"/>
                  <a:gd name="T55" fmla="*/ 11 h 29"/>
                  <a:gd name="T56" fmla="*/ 2 w 36"/>
                  <a:gd name="T57" fmla="*/ 11 h 29"/>
                  <a:gd name="T58" fmla="*/ 7 w 36"/>
                  <a:gd name="T59" fmla="*/ 9 h 29"/>
                  <a:gd name="T60" fmla="*/ 9 w 36"/>
                  <a:gd name="T61" fmla="*/ 9 h 29"/>
                  <a:gd name="T62" fmla="*/ 9 w 36"/>
                  <a:gd name="T63" fmla="*/ 7 h 29"/>
                  <a:gd name="T64" fmla="*/ 9 w 36"/>
                  <a:gd name="T65" fmla="*/ 7 h 29"/>
                  <a:gd name="T66" fmla="*/ 13 w 36"/>
                  <a:gd name="T67" fmla="*/ 7 h 29"/>
                  <a:gd name="T68" fmla="*/ 13 w 36"/>
                  <a:gd name="T69" fmla="*/ 4 h 29"/>
                  <a:gd name="T70" fmla="*/ 16 w 36"/>
                  <a:gd name="T71" fmla="*/ 4 h 29"/>
                  <a:gd name="T72" fmla="*/ 16 w 36"/>
                  <a:gd name="T73" fmla="*/ 4 h 29"/>
                  <a:gd name="T74" fmla="*/ 16 w 36"/>
                  <a:gd name="T75" fmla="*/ 4 h 29"/>
                  <a:gd name="T76" fmla="*/ 18 w 36"/>
                  <a:gd name="T77" fmla="*/ 2 h 29"/>
                  <a:gd name="T78" fmla="*/ 20 w 36"/>
                  <a:gd name="T79" fmla="*/ 2 h 29"/>
                  <a:gd name="T80" fmla="*/ 25 w 36"/>
                  <a:gd name="T81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" h="29">
                    <a:moveTo>
                      <a:pt x="25" y="4"/>
                    </a:moveTo>
                    <a:lnTo>
                      <a:pt x="27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2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7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1" name="Freeform 913">
                <a:extLst>
                  <a:ext uri="{FF2B5EF4-FFF2-40B4-BE49-F238E27FC236}">
                    <a16:creationId xmlns:a16="http://schemas.microsoft.com/office/drawing/2014/main" id="{C4F0F293-A0E9-4BDE-B3CA-62C4A6AC4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853"/>
                <a:ext cx="31" cy="23"/>
              </a:xfrm>
              <a:custGeom>
                <a:avLst/>
                <a:gdLst>
                  <a:gd name="T0" fmla="*/ 29 w 31"/>
                  <a:gd name="T1" fmla="*/ 5 h 23"/>
                  <a:gd name="T2" fmla="*/ 31 w 31"/>
                  <a:gd name="T3" fmla="*/ 9 h 23"/>
                  <a:gd name="T4" fmla="*/ 31 w 31"/>
                  <a:gd name="T5" fmla="*/ 9 h 23"/>
                  <a:gd name="T6" fmla="*/ 31 w 31"/>
                  <a:gd name="T7" fmla="*/ 9 h 23"/>
                  <a:gd name="T8" fmla="*/ 31 w 31"/>
                  <a:gd name="T9" fmla="*/ 12 h 23"/>
                  <a:gd name="T10" fmla="*/ 29 w 31"/>
                  <a:gd name="T11" fmla="*/ 12 h 23"/>
                  <a:gd name="T12" fmla="*/ 27 w 31"/>
                  <a:gd name="T13" fmla="*/ 14 h 23"/>
                  <a:gd name="T14" fmla="*/ 25 w 31"/>
                  <a:gd name="T15" fmla="*/ 14 h 23"/>
                  <a:gd name="T16" fmla="*/ 25 w 31"/>
                  <a:gd name="T17" fmla="*/ 14 h 23"/>
                  <a:gd name="T18" fmla="*/ 25 w 31"/>
                  <a:gd name="T19" fmla="*/ 14 h 23"/>
                  <a:gd name="T20" fmla="*/ 22 w 31"/>
                  <a:gd name="T21" fmla="*/ 16 h 23"/>
                  <a:gd name="T22" fmla="*/ 20 w 31"/>
                  <a:gd name="T23" fmla="*/ 16 h 23"/>
                  <a:gd name="T24" fmla="*/ 18 w 31"/>
                  <a:gd name="T25" fmla="*/ 18 h 23"/>
                  <a:gd name="T26" fmla="*/ 16 w 31"/>
                  <a:gd name="T27" fmla="*/ 18 h 23"/>
                  <a:gd name="T28" fmla="*/ 16 w 31"/>
                  <a:gd name="T29" fmla="*/ 18 h 23"/>
                  <a:gd name="T30" fmla="*/ 13 w 31"/>
                  <a:gd name="T31" fmla="*/ 18 h 23"/>
                  <a:gd name="T32" fmla="*/ 9 w 31"/>
                  <a:gd name="T33" fmla="*/ 21 h 23"/>
                  <a:gd name="T34" fmla="*/ 7 w 31"/>
                  <a:gd name="T35" fmla="*/ 21 h 23"/>
                  <a:gd name="T36" fmla="*/ 4 w 31"/>
                  <a:gd name="T37" fmla="*/ 23 h 23"/>
                  <a:gd name="T38" fmla="*/ 4 w 31"/>
                  <a:gd name="T39" fmla="*/ 18 h 23"/>
                  <a:gd name="T40" fmla="*/ 2 w 31"/>
                  <a:gd name="T41" fmla="*/ 18 h 23"/>
                  <a:gd name="T42" fmla="*/ 2 w 31"/>
                  <a:gd name="T43" fmla="*/ 16 h 23"/>
                  <a:gd name="T44" fmla="*/ 0 w 31"/>
                  <a:gd name="T45" fmla="*/ 14 h 23"/>
                  <a:gd name="T46" fmla="*/ 2 w 31"/>
                  <a:gd name="T47" fmla="*/ 12 h 23"/>
                  <a:gd name="T48" fmla="*/ 4 w 31"/>
                  <a:gd name="T49" fmla="*/ 12 h 23"/>
                  <a:gd name="T50" fmla="*/ 7 w 31"/>
                  <a:gd name="T51" fmla="*/ 9 h 23"/>
                  <a:gd name="T52" fmla="*/ 7 w 31"/>
                  <a:gd name="T53" fmla="*/ 9 h 23"/>
                  <a:gd name="T54" fmla="*/ 9 w 31"/>
                  <a:gd name="T55" fmla="*/ 9 h 23"/>
                  <a:gd name="T56" fmla="*/ 9 w 31"/>
                  <a:gd name="T57" fmla="*/ 9 h 23"/>
                  <a:gd name="T58" fmla="*/ 11 w 31"/>
                  <a:gd name="T59" fmla="*/ 7 h 23"/>
                  <a:gd name="T60" fmla="*/ 13 w 31"/>
                  <a:gd name="T61" fmla="*/ 7 h 23"/>
                  <a:gd name="T62" fmla="*/ 16 w 31"/>
                  <a:gd name="T63" fmla="*/ 5 h 23"/>
                  <a:gd name="T64" fmla="*/ 18 w 31"/>
                  <a:gd name="T65" fmla="*/ 5 h 23"/>
                  <a:gd name="T66" fmla="*/ 22 w 31"/>
                  <a:gd name="T67" fmla="*/ 2 h 23"/>
                  <a:gd name="T68" fmla="*/ 27 w 31"/>
                  <a:gd name="T6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23">
                    <a:moveTo>
                      <a:pt x="27" y="0"/>
                    </a:moveTo>
                    <a:lnTo>
                      <a:pt x="29" y="5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2" name="Freeform 914">
                <a:extLst>
                  <a:ext uri="{FF2B5EF4-FFF2-40B4-BE49-F238E27FC236}">
                    <a16:creationId xmlns:a16="http://schemas.microsoft.com/office/drawing/2014/main" id="{9D08D09C-4EF1-4992-B913-1A56671A8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2849"/>
                <a:ext cx="40" cy="36"/>
              </a:xfrm>
              <a:custGeom>
                <a:avLst/>
                <a:gdLst>
                  <a:gd name="T0" fmla="*/ 6 w 40"/>
                  <a:gd name="T1" fmla="*/ 36 h 36"/>
                  <a:gd name="T2" fmla="*/ 2 w 40"/>
                  <a:gd name="T3" fmla="*/ 31 h 36"/>
                  <a:gd name="T4" fmla="*/ 0 w 40"/>
                  <a:gd name="T5" fmla="*/ 29 h 36"/>
                  <a:gd name="T6" fmla="*/ 0 w 40"/>
                  <a:gd name="T7" fmla="*/ 27 h 36"/>
                  <a:gd name="T8" fmla="*/ 0 w 40"/>
                  <a:gd name="T9" fmla="*/ 27 h 36"/>
                  <a:gd name="T10" fmla="*/ 2 w 40"/>
                  <a:gd name="T11" fmla="*/ 25 h 36"/>
                  <a:gd name="T12" fmla="*/ 11 w 40"/>
                  <a:gd name="T13" fmla="*/ 22 h 36"/>
                  <a:gd name="T14" fmla="*/ 13 w 40"/>
                  <a:gd name="T15" fmla="*/ 22 h 36"/>
                  <a:gd name="T16" fmla="*/ 15 w 40"/>
                  <a:gd name="T17" fmla="*/ 20 h 36"/>
                  <a:gd name="T18" fmla="*/ 18 w 40"/>
                  <a:gd name="T19" fmla="*/ 20 h 36"/>
                  <a:gd name="T20" fmla="*/ 18 w 40"/>
                  <a:gd name="T21" fmla="*/ 20 h 36"/>
                  <a:gd name="T22" fmla="*/ 22 w 40"/>
                  <a:gd name="T23" fmla="*/ 18 h 36"/>
                  <a:gd name="T24" fmla="*/ 24 w 40"/>
                  <a:gd name="T25" fmla="*/ 16 h 36"/>
                  <a:gd name="T26" fmla="*/ 27 w 40"/>
                  <a:gd name="T27" fmla="*/ 13 h 36"/>
                  <a:gd name="T28" fmla="*/ 24 w 40"/>
                  <a:gd name="T29" fmla="*/ 9 h 36"/>
                  <a:gd name="T30" fmla="*/ 22 w 40"/>
                  <a:gd name="T31" fmla="*/ 6 h 36"/>
                  <a:gd name="T32" fmla="*/ 22 w 40"/>
                  <a:gd name="T33" fmla="*/ 4 h 36"/>
                  <a:gd name="T34" fmla="*/ 20 w 40"/>
                  <a:gd name="T35" fmla="*/ 4 h 36"/>
                  <a:gd name="T36" fmla="*/ 24 w 40"/>
                  <a:gd name="T37" fmla="*/ 2 h 36"/>
                  <a:gd name="T38" fmla="*/ 27 w 40"/>
                  <a:gd name="T39" fmla="*/ 0 h 36"/>
                  <a:gd name="T40" fmla="*/ 29 w 40"/>
                  <a:gd name="T41" fmla="*/ 0 h 36"/>
                  <a:gd name="T42" fmla="*/ 31 w 40"/>
                  <a:gd name="T43" fmla="*/ 2 h 36"/>
                  <a:gd name="T44" fmla="*/ 36 w 40"/>
                  <a:gd name="T45" fmla="*/ 9 h 36"/>
                  <a:gd name="T46" fmla="*/ 36 w 40"/>
                  <a:gd name="T47" fmla="*/ 11 h 36"/>
                  <a:gd name="T48" fmla="*/ 38 w 40"/>
                  <a:gd name="T49" fmla="*/ 13 h 36"/>
                  <a:gd name="T50" fmla="*/ 40 w 40"/>
                  <a:gd name="T51" fmla="*/ 16 h 36"/>
                  <a:gd name="T52" fmla="*/ 36 w 40"/>
                  <a:gd name="T53" fmla="*/ 20 h 36"/>
                  <a:gd name="T54" fmla="*/ 33 w 40"/>
                  <a:gd name="T55" fmla="*/ 20 h 36"/>
                  <a:gd name="T56" fmla="*/ 29 w 40"/>
                  <a:gd name="T57" fmla="*/ 22 h 36"/>
                  <a:gd name="T58" fmla="*/ 29 w 40"/>
                  <a:gd name="T59" fmla="*/ 25 h 36"/>
                  <a:gd name="T60" fmla="*/ 29 w 40"/>
                  <a:gd name="T61" fmla="*/ 25 h 36"/>
                  <a:gd name="T62" fmla="*/ 27 w 40"/>
                  <a:gd name="T63" fmla="*/ 25 h 36"/>
                  <a:gd name="T64" fmla="*/ 22 w 40"/>
                  <a:gd name="T65" fmla="*/ 27 h 36"/>
                  <a:gd name="T66" fmla="*/ 20 w 40"/>
                  <a:gd name="T67" fmla="*/ 29 h 36"/>
                  <a:gd name="T68" fmla="*/ 18 w 40"/>
                  <a:gd name="T69" fmla="*/ 29 h 36"/>
                  <a:gd name="T70" fmla="*/ 13 w 40"/>
                  <a:gd name="T71" fmla="*/ 31 h 36"/>
                  <a:gd name="T72" fmla="*/ 11 w 40"/>
                  <a:gd name="T7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36">
                    <a:moveTo>
                      <a:pt x="9" y="34"/>
                    </a:moveTo>
                    <a:lnTo>
                      <a:pt x="6" y="36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9" y="25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4" y="11"/>
                    </a:lnTo>
                    <a:lnTo>
                      <a:pt x="24" y="9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3" y="6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40" y="13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4" y="27"/>
                    </a:lnTo>
                    <a:lnTo>
                      <a:pt x="22" y="27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3" y="34"/>
                    </a:lnTo>
                    <a:lnTo>
                      <a:pt x="11" y="34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3" name="Freeform 915">
                <a:extLst>
                  <a:ext uri="{FF2B5EF4-FFF2-40B4-BE49-F238E27FC236}">
                    <a16:creationId xmlns:a16="http://schemas.microsoft.com/office/drawing/2014/main" id="{368EB60A-9A4F-4DCE-AE2B-4E810E529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752"/>
                <a:ext cx="16" cy="25"/>
              </a:xfrm>
              <a:custGeom>
                <a:avLst/>
                <a:gdLst>
                  <a:gd name="T0" fmla="*/ 16 w 16"/>
                  <a:gd name="T1" fmla="*/ 16 h 25"/>
                  <a:gd name="T2" fmla="*/ 16 w 16"/>
                  <a:gd name="T3" fmla="*/ 18 h 25"/>
                  <a:gd name="T4" fmla="*/ 16 w 16"/>
                  <a:gd name="T5" fmla="*/ 22 h 25"/>
                  <a:gd name="T6" fmla="*/ 16 w 16"/>
                  <a:gd name="T7" fmla="*/ 22 h 25"/>
                  <a:gd name="T8" fmla="*/ 16 w 16"/>
                  <a:gd name="T9" fmla="*/ 22 h 25"/>
                  <a:gd name="T10" fmla="*/ 16 w 16"/>
                  <a:gd name="T11" fmla="*/ 20 h 25"/>
                  <a:gd name="T12" fmla="*/ 16 w 16"/>
                  <a:gd name="T13" fmla="*/ 20 h 25"/>
                  <a:gd name="T14" fmla="*/ 16 w 16"/>
                  <a:gd name="T15" fmla="*/ 18 h 25"/>
                  <a:gd name="T16" fmla="*/ 16 w 16"/>
                  <a:gd name="T17" fmla="*/ 18 h 25"/>
                  <a:gd name="T18" fmla="*/ 5 w 16"/>
                  <a:gd name="T19" fmla="*/ 18 h 25"/>
                  <a:gd name="T20" fmla="*/ 5 w 16"/>
                  <a:gd name="T21" fmla="*/ 20 h 25"/>
                  <a:gd name="T22" fmla="*/ 5 w 16"/>
                  <a:gd name="T23" fmla="*/ 22 h 25"/>
                  <a:gd name="T24" fmla="*/ 5 w 16"/>
                  <a:gd name="T25" fmla="*/ 22 h 25"/>
                  <a:gd name="T26" fmla="*/ 5 w 16"/>
                  <a:gd name="T27" fmla="*/ 22 h 25"/>
                  <a:gd name="T28" fmla="*/ 5 w 16"/>
                  <a:gd name="T29" fmla="*/ 25 h 25"/>
                  <a:gd name="T30" fmla="*/ 3 w 16"/>
                  <a:gd name="T31" fmla="*/ 25 h 25"/>
                  <a:gd name="T32" fmla="*/ 3 w 16"/>
                  <a:gd name="T33" fmla="*/ 25 h 25"/>
                  <a:gd name="T34" fmla="*/ 3 w 16"/>
                  <a:gd name="T35" fmla="*/ 22 h 25"/>
                  <a:gd name="T36" fmla="*/ 3 w 16"/>
                  <a:gd name="T37" fmla="*/ 20 h 25"/>
                  <a:gd name="T38" fmla="*/ 3 w 16"/>
                  <a:gd name="T39" fmla="*/ 18 h 25"/>
                  <a:gd name="T40" fmla="*/ 3 w 16"/>
                  <a:gd name="T41" fmla="*/ 13 h 25"/>
                  <a:gd name="T42" fmla="*/ 0 w 16"/>
                  <a:gd name="T43" fmla="*/ 0 h 25"/>
                  <a:gd name="T44" fmla="*/ 14 w 16"/>
                  <a:gd name="T45" fmla="*/ 0 h 25"/>
                  <a:gd name="T46" fmla="*/ 16 w 16"/>
                  <a:gd name="T47" fmla="*/ 16 h 25"/>
                  <a:gd name="T48" fmla="*/ 16 w 16"/>
                  <a:gd name="T49" fmla="*/ 16 h 25"/>
                  <a:gd name="T50" fmla="*/ 16 w 16"/>
                  <a:gd name="T51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5">
                    <a:moveTo>
                      <a:pt x="16" y="16"/>
                    </a:moveTo>
                    <a:lnTo>
                      <a:pt x="16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3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4" name="Freeform 916">
                <a:extLst>
                  <a:ext uri="{FF2B5EF4-FFF2-40B4-BE49-F238E27FC236}">
                    <a16:creationId xmlns:a16="http://schemas.microsoft.com/office/drawing/2014/main" id="{F4B90D20-4367-419F-8F19-587AD757F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628"/>
                <a:ext cx="67" cy="31"/>
              </a:xfrm>
              <a:custGeom>
                <a:avLst/>
                <a:gdLst>
                  <a:gd name="T0" fmla="*/ 29 w 30"/>
                  <a:gd name="T1" fmla="*/ 10 h 14"/>
                  <a:gd name="T2" fmla="*/ 29 w 30"/>
                  <a:gd name="T3" fmla="*/ 10 h 14"/>
                  <a:gd name="T4" fmla="*/ 30 w 30"/>
                  <a:gd name="T5" fmla="*/ 10 h 14"/>
                  <a:gd name="T6" fmla="*/ 30 w 30"/>
                  <a:gd name="T7" fmla="*/ 10 h 14"/>
                  <a:gd name="T8" fmla="*/ 30 w 30"/>
                  <a:gd name="T9" fmla="*/ 5 h 14"/>
                  <a:gd name="T10" fmla="*/ 23 w 30"/>
                  <a:gd name="T11" fmla="*/ 4 h 14"/>
                  <a:gd name="T12" fmla="*/ 9 w 30"/>
                  <a:gd name="T13" fmla="*/ 2 h 14"/>
                  <a:gd name="T14" fmla="*/ 2 w 30"/>
                  <a:gd name="T15" fmla="*/ 0 h 14"/>
                  <a:gd name="T16" fmla="*/ 2 w 30"/>
                  <a:gd name="T17" fmla="*/ 1 h 14"/>
                  <a:gd name="T18" fmla="*/ 2 w 30"/>
                  <a:gd name="T19" fmla="*/ 1 h 14"/>
                  <a:gd name="T20" fmla="*/ 1 w 30"/>
                  <a:gd name="T21" fmla="*/ 3 h 14"/>
                  <a:gd name="T22" fmla="*/ 1 w 30"/>
                  <a:gd name="T23" fmla="*/ 4 h 14"/>
                  <a:gd name="T24" fmla="*/ 1 w 30"/>
                  <a:gd name="T25" fmla="*/ 5 h 14"/>
                  <a:gd name="T26" fmla="*/ 0 w 30"/>
                  <a:gd name="T27" fmla="*/ 7 h 14"/>
                  <a:gd name="T28" fmla="*/ 0 w 30"/>
                  <a:gd name="T29" fmla="*/ 7 h 14"/>
                  <a:gd name="T30" fmla="*/ 0 w 30"/>
                  <a:gd name="T31" fmla="*/ 8 h 14"/>
                  <a:gd name="T32" fmla="*/ 0 w 30"/>
                  <a:gd name="T33" fmla="*/ 8 h 14"/>
                  <a:gd name="T34" fmla="*/ 0 w 30"/>
                  <a:gd name="T35" fmla="*/ 8 h 14"/>
                  <a:gd name="T36" fmla="*/ 0 w 30"/>
                  <a:gd name="T37" fmla="*/ 9 h 14"/>
                  <a:gd name="T38" fmla="*/ 0 w 30"/>
                  <a:gd name="T39" fmla="*/ 9 h 14"/>
                  <a:gd name="T40" fmla="*/ 0 w 30"/>
                  <a:gd name="T41" fmla="*/ 10 h 14"/>
                  <a:gd name="T42" fmla="*/ 0 w 30"/>
                  <a:gd name="T43" fmla="*/ 11 h 14"/>
                  <a:gd name="T44" fmla="*/ 0 w 30"/>
                  <a:gd name="T45" fmla="*/ 12 h 14"/>
                  <a:gd name="T46" fmla="*/ 0 w 30"/>
                  <a:gd name="T47" fmla="*/ 13 h 14"/>
                  <a:gd name="T48" fmla="*/ 0 w 30"/>
                  <a:gd name="T49" fmla="*/ 13 h 14"/>
                  <a:gd name="T50" fmla="*/ 0 w 30"/>
                  <a:gd name="T51" fmla="*/ 13 h 14"/>
                  <a:gd name="T52" fmla="*/ 1 w 30"/>
                  <a:gd name="T53" fmla="*/ 13 h 14"/>
                  <a:gd name="T54" fmla="*/ 2 w 30"/>
                  <a:gd name="T55" fmla="*/ 13 h 14"/>
                  <a:gd name="T56" fmla="*/ 3 w 30"/>
                  <a:gd name="T57" fmla="*/ 13 h 14"/>
                  <a:gd name="T58" fmla="*/ 4 w 30"/>
                  <a:gd name="T59" fmla="*/ 12 h 14"/>
                  <a:gd name="T60" fmla="*/ 5 w 30"/>
                  <a:gd name="T61" fmla="*/ 12 h 14"/>
                  <a:gd name="T62" fmla="*/ 6 w 30"/>
                  <a:gd name="T63" fmla="*/ 12 h 14"/>
                  <a:gd name="T64" fmla="*/ 7 w 30"/>
                  <a:gd name="T65" fmla="*/ 11 h 14"/>
                  <a:gd name="T66" fmla="*/ 8 w 30"/>
                  <a:gd name="T67" fmla="*/ 11 h 14"/>
                  <a:gd name="T68" fmla="*/ 9 w 30"/>
                  <a:gd name="T69" fmla="*/ 11 h 14"/>
                  <a:gd name="T70" fmla="*/ 10 w 30"/>
                  <a:gd name="T71" fmla="*/ 11 h 14"/>
                  <a:gd name="T72" fmla="*/ 11 w 30"/>
                  <a:gd name="T73" fmla="*/ 11 h 14"/>
                  <a:gd name="T74" fmla="*/ 12 w 30"/>
                  <a:gd name="T75" fmla="*/ 11 h 14"/>
                  <a:gd name="T76" fmla="*/ 13 w 30"/>
                  <a:gd name="T77" fmla="*/ 11 h 14"/>
                  <a:gd name="T78" fmla="*/ 14 w 30"/>
                  <a:gd name="T79" fmla="*/ 11 h 14"/>
                  <a:gd name="T80" fmla="*/ 15 w 30"/>
                  <a:gd name="T81" fmla="*/ 11 h 14"/>
                  <a:gd name="T82" fmla="*/ 16 w 30"/>
                  <a:gd name="T83" fmla="*/ 12 h 14"/>
                  <a:gd name="T84" fmla="*/ 17 w 30"/>
                  <a:gd name="T85" fmla="*/ 12 h 14"/>
                  <a:gd name="T86" fmla="*/ 18 w 30"/>
                  <a:gd name="T87" fmla="*/ 12 h 14"/>
                  <a:gd name="T88" fmla="*/ 19 w 30"/>
                  <a:gd name="T89" fmla="*/ 13 h 14"/>
                  <a:gd name="T90" fmla="*/ 20 w 30"/>
                  <a:gd name="T91" fmla="*/ 13 h 14"/>
                  <a:gd name="T92" fmla="*/ 21 w 30"/>
                  <a:gd name="T93" fmla="*/ 13 h 14"/>
                  <a:gd name="T94" fmla="*/ 22 w 30"/>
                  <a:gd name="T95" fmla="*/ 14 h 14"/>
                  <a:gd name="T96" fmla="*/ 22 w 30"/>
                  <a:gd name="T97" fmla="*/ 14 h 14"/>
                  <a:gd name="T98" fmla="*/ 24 w 30"/>
                  <a:gd name="T99" fmla="*/ 13 h 14"/>
                  <a:gd name="T100" fmla="*/ 29 w 30"/>
                  <a:gd name="T101" fmla="*/ 12 h 14"/>
                  <a:gd name="T102" fmla="*/ 29 w 30"/>
                  <a:gd name="T103" fmla="*/ 12 h 14"/>
                  <a:gd name="T104" fmla="*/ 29 w 30"/>
                  <a:gd name="T10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" h="14">
                    <a:moveTo>
                      <a:pt x="29" y="10"/>
                    </a:moveTo>
                    <a:lnTo>
                      <a:pt x="29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5"/>
                    </a:lnTo>
                    <a:lnTo>
                      <a:pt x="23" y="4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4" y="13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5" name="Freeform 917">
                <a:extLst>
                  <a:ext uri="{FF2B5EF4-FFF2-40B4-BE49-F238E27FC236}">
                    <a16:creationId xmlns:a16="http://schemas.microsoft.com/office/drawing/2014/main" id="{B6D12484-1622-4409-A2FC-26C7E8FEF2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7" y="2655"/>
                <a:ext cx="25" cy="20"/>
              </a:xfrm>
              <a:custGeom>
                <a:avLst/>
                <a:gdLst>
                  <a:gd name="T0" fmla="*/ 10 w 11"/>
                  <a:gd name="T1" fmla="*/ 9 h 9"/>
                  <a:gd name="T2" fmla="*/ 10 w 11"/>
                  <a:gd name="T3" fmla="*/ 9 h 9"/>
                  <a:gd name="T4" fmla="*/ 10 w 11"/>
                  <a:gd name="T5" fmla="*/ 9 h 9"/>
                  <a:gd name="T6" fmla="*/ 10 w 11"/>
                  <a:gd name="T7" fmla="*/ 9 h 9"/>
                  <a:gd name="T8" fmla="*/ 10 w 11"/>
                  <a:gd name="T9" fmla="*/ 9 h 9"/>
                  <a:gd name="T10" fmla="*/ 10 w 11"/>
                  <a:gd name="T11" fmla="*/ 8 h 9"/>
                  <a:gd name="T12" fmla="*/ 9 w 11"/>
                  <a:gd name="T13" fmla="*/ 8 h 9"/>
                  <a:gd name="T14" fmla="*/ 9 w 11"/>
                  <a:gd name="T15" fmla="*/ 8 h 9"/>
                  <a:gd name="T16" fmla="*/ 11 w 11"/>
                  <a:gd name="T17" fmla="*/ 8 h 9"/>
                  <a:gd name="T18" fmla="*/ 11 w 11"/>
                  <a:gd name="T19" fmla="*/ 8 h 9"/>
                  <a:gd name="T20" fmla="*/ 11 w 11"/>
                  <a:gd name="T21" fmla="*/ 8 h 9"/>
                  <a:gd name="T22" fmla="*/ 11 w 11"/>
                  <a:gd name="T23" fmla="*/ 7 h 9"/>
                  <a:gd name="T24" fmla="*/ 11 w 11"/>
                  <a:gd name="T25" fmla="*/ 4 h 9"/>
                  <a:gd name="T26" fmla="*/ 10 w 11"/>
                  <a:gd name="T27" fmla="*/ 0 h 9"/>
                  <a:gd name="T28" fmla="*/ 2 w 11"/>
                  <a:gd name="T29" fmla="*/ 2 h 9"/>
                  <a:gd name="T30" fmla="*/ 3 w 11"/>
                  <a:gd name="T31" fmla="*/ 3 h 9"/>
                  <a:gd name="T32" fmla="*/ 4 w 11"/>
                  <a:gd name="T33" fmla="*/ 3 h 9"/>
                  <a:gd name="T34" fmla="*/ 5 w 11"/>
                  <a:gd name="T35" fmla="*/ 4 h 9"/>
                  <a:gd name="T36" fmla="*/ 6 w 11"/>
                  <a:gd name="T37" fmla="*/ 5 h 9"/>
                  <a:gd name="T38" fmla="*/ 7 w 11"/>
                  <a:gd name="T39" fmla="*/ 6 h 9"/>
                  <a:gd name="T40" fmla="*/ 8 w 11"/>
                  <a:gd name="T41" fmla="*/ 7 h 9"/>
                  <a:gd name="T42" fmla="*/ 9 w 11"/>
                  <a:gd name="T43" fmla="*/ 8 h 9"/>
                  <a:gd name="T44" fmla="*/ 9 w 11"/>
                  <a:gd name="T45" fmla="*/ 9 h 9"/>
                  <a:gd name="T46" fmla="*/ 10 w 11"/>
                  <a:gd name="T47" fmla="*/ 9 h 9"/>
                  <a:gd name="T48" fmla="*/ 10 w 11"/>
                  <a:gd name="T49" fmla="*/ 9 h 9"/>
                  <a:gd name="T50" fmla="*/ 10 w 11"/>
                  <a:gd name="T51" fmla="*/ 9 h 9"/>
                  <a:gd name="T52" fmla="*/ 0 w 11"/>
                  <a:gd name="T53" fmla="*/ 0 h 9"/>
                  <a:gd name="T54" fmla="*/ 0 w 11"/>
                  <a:gd name="T55" fmla="*/ 0 h 9"/>
                  <a:gd name="T56" fmla="*/ 0 w 11"/>
                  <a:gd name="T57" fmla="*/ 0 h 9"/>
                  <a:gd name="T58" fmla="*/ 0 w 11"/>
                  <a:gd name="T59" fmla="*/ 1 h 9"/>
                  <a:gd name="T60" fmla="*/ 0 w 11"/>
                  <a:gd name="T61" fmla="*/ 1 h 9"/>
                  <a:gd name="T62" fmla="*/ 0 w 11"/>
                  <a:gd name="T6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9">
                    <a:moveTo>
                      <a:pt x="10" y="9"/>
                    </a:move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6" name="Freeform 918">
                <a:extLst>
                  <a:ext uri="{FF2B5EF4-FFF2-40B4-BE49-F238E27FC236}">
                    <a16:creationId xmlns:a16="http://schemas.microsoft.com/office/drawing/2014/main" id="{4168E9C8-5DF9-40E1-9B81-CDB1EDA73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738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1 w 2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7" name="Freeform 919">
                <a:extLst>
                  <a:ext uri="{FF2B5EF4-FFF2-40B4-BE49-F238E27FC236}">
                    <a16:creationId xmlns:a16="http://schemas.microsoft.com/office/drawing/2014/main" id="{FED33105-E399-4D51-905E-ABFA29748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72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0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2 w 2"/>
                  <a:gd name="T13" fmla="*/ 0 h 5"/>
                  <a:gd name="T14" fmla="*/ 2 w 2"/>
                  <a:gd name="T15" fmla="*/ 3 h 5"/>
                  <a:gd name="T16" fmla="*/ 2 w 2"/>
                  <a:gd name="T17" fmla="*/ 3 h 5"/>
                  <a:gd name="T18" fmla="*/ 2 w 2"/>
                  <a:gd name="T19" fmla="*/ 3 h 5"/>
                  <a:gd name="T20" fmla="*/ 2 w 2"/>
                  <a:gd name="T21" fmla="*/ 3 h 5"/>
                  <a:gd name="T22" fmla="*/ 2 w 2"/>
                  <a:gd name="T23" fmla="*/ 3 h 5"/>
                  <a:gd name="T24" fmla="*/ 2 w 2"/>
                  <a:gd name="T25" fmla="*/ 5 h 5"/>
                  <a:gd name="T26" fmla="*/ 2 w 2"/>
                  <a:gd name="T27" fmla="*/ 5 h 5"/>
                  <a:gd name="T28" fmla="*/ 2 w 2"/>
                  <a:gd name="T29" fmla="*/ 5 h 5"/>
                  <a:gd name="T30" fmla="*/ 0 w 2"/>
                  <a:gd name="T31" fmla="*/ 5 h 5"/>
                  <a:gd name="T32" fmla="*/ 0 w 2"/>
                  <a:gd name="T33" fmla="*/ 5 h 5"/>
                  <a:gd name="T34" fmla="*/ 0 w 2"/>
                  <a:gd name="T35" fmla="*/ 5 h 5"/>
                  <a:gd name="T36" fmla="*/ 0 w 2"/>
                  <a:gd name="T37" fmla="*/ 5 h 5"/>
                  <a:gd name="T38" fmla="*/ 0 w 2"/>
                  <a:gd name="T39" fmla="*/ 0 h 5"/>
                  <a:gd name="T40" fmla="*/ 2 w 2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8" name="Freeform 920">
                <a:extLst>
                  <a:ext uri="{FF2B5EF4-FFF2-40B4-BE49-F238E27FC236}">
                    <a16:creationId xmlns:a16="http://schemas.microsoft.com/office/drawing/2014/main" id="{AAC287CE-CCEB-41D8-BC1E-67A4DB072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22"/>
                <a:ext cx="5" cy="7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 h 3"/>
                  <a:gd name="T14" fmla="*/ 0 w 2"/>
                  <a:gd name="T15" fmla="*/ 1 h 3"/>
                  <a:gd name="T16" fmla="*/ 0 w 2"/>
                  <a:gd name="T17" fmla="*/ 1 h 3"/>
                  <a:gd name="T18" fmla="*/ 0 w 2"/>
                  <a:gd name="T19" fmla="*/ 1 h 3"/>
                  <a:gd name="T20" fmla="*/ 0 w 2"/>
                  <a:gd name="T21" fmla="*/ 1 h 3"/>
                  <a:gd name="T22" fmla="*/ 0 w 2"/>
                  <a:gd name="T23" fmla="*/ 2 h 3"/>
                  <a:gd name="T24" fmla="*/ 0 w 2"/>
                  <a:gd name="T25" fmla="*/ 2 h 3"/>
                  <a:gd name="T26" fmla="*/ 0 w 2"/>
                  <a:gd name="T27" fmla="*/ 3 h 3"/>
                  <a:gd name="T28" fmla="*/ 0 w 2"/>
                  <a:gd name="T29" fmla="*/ 3 h 3"/>
                  <a:gd name="T30" fmla="*/ 1 w 2"/>
                  <a:gd name="T31" fmla="*/ 3 h 3"/>
                  <a:gd name="T32" fmla="*/ 1 w 2"/>
                  <a:gd name="T33" fmla="*/ 3 h 3"/>
                  <a:gd name="T34" fmla="*/ 1 w 2"/>
                  <a:gd name="T35" fmla="*/ 3 h 3"/>
                  <a:gd name="T36" fmla="*/ 2 w 2"/>
                  <a:gd name="T37" fmla="*/ 2 h 3"/>
                  <a:gd name="T38" fmla="*/ 2 w 2"/>
                  <a:gd name="T39" fmla="*/ 2 h 3"/>
                  <a:gd name="T40" fmla="*/ 2 w 2"/>
                  <a:gd name="T41" fmla="*/ 2 h 3"/>
                  <a:gd name="T42" fmla="*/ 2 w 2"/>
                  <a:gd name="T43" fmla="*/ 2 h 3"/>
                  <a:gd name="T44" fmla="*/ 2 w 2"/>
                  <a:gd name="T45" fmla="*/ 2 h 3"/>
                  <a:gd name="T46" fmla="*/ 2 w 2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9" name="Freeform 921">
                <a:extLst>
                  <a:ext uri="{FF2B5EF4-FFF2-40B4-BE49-F238E27FC236}">
                    <a16:creationId xmlns:a16="http://schemas.microsoft.com/office/drawing/2014/main" id="{5C95295D-FAA7-438E-AF8E-19652932A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07"/>
                <a:ext cx="23" cy="9"/>
              </a:xfrm>
              <a:custGeom>
                <a:avLst/>
                <a:gdLst>
                  <a:gd name="T0" fmla="*/ 7 w 10"/>
                  <a:gd name="T1" fmla="*/ 1 h 4"/>
                  <a:gd name="T2" fmla="*/ 7 w 10"/>
                  <a:gd name="T3" fmla="*/ 1 h 4"/>
                  <a:gd name="T4" fmla="*/ 1 w 10"/>
                  <a:gd name="T5" fmla="*/ 0 h 4"/>
                  <a:gd name="T6" fmla="*/ 0 w 10"/>
                  <a:gd name="T7" fmla="*/ 2 h 4"/>
                  <a:gd name="T8" fmla="*/ 0 w 10"/>
                  <a:gd name="T9" fmla="*/ 2 h 4"/>
                  <a:gd name="T10" fmla="*/ 1 w 10"/>
                  <a:gd name="T11" fmla="*/ 1 h 4"/>
                  <a:gd name="T12" fmla="*/ 1 w 10"/>
                  <a:gd name="T13" fmla="*/ 1 h 4"/>
                  <a:gd name="T14" fmla="*/ 1 w 10"/>
                  <a:gd name="T15" fmla="*/ 1 h 4"/>
                  <a:gd name="T16" fmla="*/ 1 w 10"/>
                  <a:gd name="T17" fmla="*/ 2 h 4"/>
                  <a:gd name="T18" fmla="*/ 1 w 10"/>
                  <a:gd name="T19" fmla="*/ 3 h 4"/>
                  <a:gd name="T20" fmla="*/ 1 w 10"/>
                  <a:gd name="T21" fmla="*/ 3 h 4"/>
                  <a:gd name="T22" fmla="*/ 1 w 10"/>
                  <a:gd name="T23" fmla="*/ 3 h 4"/>
                  <a:gd name="T24" fmla="*/ 1 w 10"/>
                  <a:gd name="T25" fmla="*/ 3 h 4"/>
                  <a:gd name="T26" fmla="*/ 2 w 10"/>
                  <a:gd name="T27" fmla="*/ 4 h 4"/>
                  <a:gd name="T28" fmla="*/ 2 w 10"/>
                  <a:gd name="T29" fmla="*/ 4 h 4"/>
                  <a:gd name="T30" fmla="*/ 3 w 10"/>
                  <a:gd name="T31" fmla="*/ 4 h 4"/>
                  <a:gd name="T32" fmla="*/ 3 w 10"/>
                  <a:gd name="T33" fmla="*/ 3 h 4"/>
                  <a:gd name="T34" fmla="*/ 4 w 10"/>
                  <a:gd name="T35" fmla="*/ 4 h 4"/>
                  <a:gd name="T36" fmla="*/ 4 w 10"/>
                  <a:gd name="T37" fmla="*/ 4 h 4"/>
                  <a:gd name="T38" fmla="*/ 5 w 10"/>
                  <a:gd name="T39" fmla="*/ 4 h 4"/>
                  <a:gd name="T40" fmla="*/ 5 w 10"/>
                  <a:gd name="T41" fmla="*/ 4 h 4"/>
                  <a:gd name="T42" fmla="*/ 10 w 10"/>
                  <a:gd name="T43" fmla="*/ 2 h 4"/>
                  <a:gd name="T44" fmla="*/ 10 w 10"/>
                  <a:gd name="T45" fmla="*/ 2 h 4"/>
                  <a:gd name="T46" fmla="*/ 10 w 10"/>
                  <a:gd name="T47" fmla="*/ 2 h 4"/>
                  <a:gd name="T48" fmla="*/ 10 w 10"/>
                  <a:gd name="T49" fmla="*/ 2 h 4"/>
                  <a:gd name="T50" fmla="*/ 7 w 10"/>
                  <a:gd name="T5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4">
                    <a:moveTo>
                      <a:pt x="7" y="1"/>
                    </a:moveTo>
                    <a:lnTo>
                      <a:pt x="7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0" name="Freeform 922">
                <a:extLst>
                  <a:ext uri="{FF2B5EF4-FFF2-40B4-BE49-F238E27FC236}">
                    <a16:creationId xmlns:a16="http://schemas.microsoft.com/office/drawing/2014/main" id="{122B0F1A-99BD-4004-BFA7-4A8A2A0D1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718"/>
                <a:ext cx="18" cy="9"/>
              </a:xfrm>
              <a:custGeom>
                <a:avLst/>
                <a:gdLst>
                  <a:gd name="T0" fmla="*/ 8 w 8"/>
                  <a:gd name="T1" fmla="*/ 3 h 4"/>
                  <a:gd name="T2" fmla="*/ 8 w 8"/>
                  <a:gd name="T3" fmla="*/ 3 h 4"/>
                  <a:gd name="T4" fmla="*/ 7 w 8"/>
                  <a:gd name="T5" fmla="*/ 2 h 4"/>
                  <a:gd name="T6" fmla="*/ 6 w 8"/>
                  <a:gd name="T7" fmla="*/ 2 h 4"/>
                  <a:gd name="T8" fmla="*/ 5 w 8"/>
                  <a:gd name="T9" fmla="*/ 1 h 4"/>
                  <a:gd name="T10" fmla="*/ 4 w 8"/>
                  <a:gd name="T11" fmla="*/ 1 h 4"/>
                  <a:gd name="T12" fmla="*/ 4 w 8"/>
                  <a:gd name="T13" fmla="*/ 1 h 4"/>
                  <a:gd name="T14" fmla="*/ 3 w 8"/>
                  <a:gd name="T15" fmla="*/ 0 h 4"/>
                  <a:gd name="T16" fmla="*/ 2 w 8"/>
                  <a:gd name="T17" fmla="*/ 0 h 4"/>
                  <a:gd name="T18" fmla="*/ 1 w 8"/>
                  <a:gd name="T19" fmla="*/ 0 h 4"/>
                  <a:gd name="T20" fmla="*/ 0 w 8"/>
                  <a:gd name="T21" fmla="*/ 0 h 4"/>
                  <a:gd name="T22" fmla="*/ 0 w 8"/>
                  <a:gd name="T23" fmla="*/ 0 h 4"/>
                  <a:gd name="T24" fmla="*/ 0 w 8"/>
                  <a:gd name="T25" fmla="*/ 0 h 4"/>
                  <a:gd name="T26" fmla="*/ 3 w 8"/>
                  <a:gd name="T27" fmla="*/ 4 h 4"/>
                  <a:gd name="T28" fmla="*/ 3 w 8"/>
                  <a:gd name="T29" fmla="*/ 4 h 4"/>
                  <a:gd name="T30" fmla="*/ 3 w 8"/>
                  <a:gd name="T31" fmla="*/ 4 h 4"/>
                  <a:gd name="T32" fmla="*/ 3 w 8"/>
                  <a:gd name="T33" fmla="*/ 4 h 4"/>
                  <a:gd name="T34" fmla="*/ 3 w 8"/>
                  <a:gd name="T35" fmla="*/ 4 h 4"/>
                  <a:gd name="T36" fmla="*/ 4 w 8"/>
                  <a:gd name="T37" fmla="*/ 4 h 4"/>
                  <a:gd name="T38" fmla="*/ 4 w 8"/>
                  <a:gd name="T39" fmla="*/ 4 h 4"/>
                  <a:gd name="T40" fmla="*/ 7 w 8"/>
                  <a:gd name="T41" fmla="*/ 4 h 4"/>
                  <a:gd name="T42" fmla="*/ 7 w 8"/>
                  <a:gd name="T43" fmla="*/ 4 h 4"/>
                  <a:gd name="T44" fmla="*/ 8 w 8"/>
                  <a:gd name="T4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3"/>
                    </a:moveTo>
                    <a:lnTo>
                      <a:pt x="8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1" name="Freeform 923">
                <a:extLst>
                  <a:ext uri="{FF2B5EF4-FFF2-40B4-BE49-F238E27FC236}">
                    <a16:creationId xmlns:a16="http://schemas.microsoft.com/office/drawing/2014/main" id="{4914D790-16B9-45C2-8FF7-B93112966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27"/>
                <a:ext cx="18" cy="25"/>
              </a:xfrm>
              <a:custGeom>
                <a:avLst/>
                <a:gdLst>
                  <a:gd name="T0" fmla="*/ 6 w 8"/>
                  <a:gd name="T1" fmla="*/ 11 h 11"/>
                  <a:gd name="T2" fmla="*/ 6 w 8"/>
                  <a:gd name="T3" fmla="*/ 11 h 11"/>
                  <a:gd name="T4" fmla="*/ 6 w 8"/>
                  <a:gd name="T5" fmla="*/ 11 h 11"/>
                  <a:gd name="T6" fmla="*/ 6 w 8"/>
                  <a:gd name="T7" fmla="*/ 9 h 11"/>
                  <a:gd name="T8" fmla="*/ 7 w 8"/>
                  <a:gd name="T9" fmla="*/ 8 h 11"/>
                  <a:gd name="T10" fmla="*/ 7 w 8"/>
                  <a:gd name="T11" fmla="*/ 5 h 11"/>
                  <a:gd name="T12" fmla="*/ 7 w 8"/>
                  <a:gd name="T13" fmla="*/ 4 h 11"/>
                  <a:gd name="T14" fmla="*/ 8 w 8"/>
                  <a:gd name="T15" fmla="*/ 3 h 11"/>
                  <a:gd name="T16" fmla="*/ 8 w 8"/>
                  <a:gd name="T17" fmla="*/ 3 h 11"/>
                  <a:gd name="T18" fmla="*/ 8 w 8"/>
                  <a:gd name="T19" fmla="*/ 2 h 11"/>
                  <a:gd name="T20" fmla="*/ 8 w 8"/>
                  <a:gd name="T21" fmla="*/ 2 h 11"/>
                  <a:gd name="T22" fmla="*/ 7 w 8"/>
                  <a:gd name="T23" fmla="*/ 2 h 11"/>
                  <a:gd name="T24" fmla="*/ 6 w 8"/>
                  <a:gd name="T25" fmla="*/ 2 h 11"/>
                  <a:gd name="T26" fmla="*/ 1 w 8"/>
                  <a:gd name="T27" fmla="*/ 1 h 11"/>
                  <a:gd name="T28" fmla="*/ 0 w 8"/>
                  <a:gd name="T29" fmla="*/ 0 h 11"/>
                  <a:gd name="T30" fmla="*/ 0 w 8"/>
                  <a:gd name="T31" fmla="*/ 0 h 11"/>
                  <a:gd name="T32" fmla="*/ 0 w 8"/>
                  <a:gd name="T33" fmla="*/ 1 h 11"/>
                  <a:gd name="T34" fmla="*/ 1 w 8"/>
                  <a:gd name="T35" fmla="*/ 2 h 11"/>
                  <a:gd name="T36" fmla="*/ 1 w 8"/>
                  <a:gd name="T37" fmla="*/ 3 h 11"/>
                  <a:gd name="T38" fmla="*/ 1 w 8"/>
                  <a:gd name="T39" fmla="*/ 4 h 11"/>
                  <a:gd name="T40" fmla="*/ 1 w 8"/>
                  <a:gd name="T41" fmla="*/ 5 h 11"/>
                  <a:gd name="T42" fmla="*/ 1 w 8"/>
                  <a:gd name="T43" fmla="*/ 6 h 11"/>
                  <a:gd name="T44" fmla="*/ 1 w 8"/>
                  <a:gd name="T45" fmla="*/ 7 h 11"/>
                  <a:gd name="T46" fmla="*/ 1 w 8"/>
                  <a:gd name="T47" fmla="*/ 8 h 11"/>
                  <a:gd name="T48" fmla="*/ 1 w 8"/>
                  <a:gd name="T49" fmla="*/ 9 h 11"/>
                  <a:gd name="T50" fmla="*/ 0 w 8"/>
                  <a:gd name="T51" fmla="*/ 10 h 11"/>
                  <a:gd name="T52" fmla="*/ 0 w 8"/>
                  <a:gd name="T53" fmla="*/ 10 h 11"/>
                  <a:gd name="T54" fmla="*/ 0 w 8"/>
                  <a:gd name="T55" fmla="*/ 10 h 11"/>
                  <a:gd name="T56" fmla="*/ 1 w 8"/>
                  <a:gd name="T57" fmla="*/ 10 h 11"/>
                  <a:gd name="T58" fmla="*/ 1 w 8"/>
                  <a:gd name="T59" fmla="*/ 10 h 11"/>
                  <a:gd name="T60" fmla="*/ 1 w 8"/>
                  <a:gd name="T61" fmla="*/ 10 h 11"/>
                  <a:gd name="T62" fmla="*/ 2 w 8"/>
                  <a:gd name="T63" fmla="*/ 11 h 11"/>
                  <a:gd name="T64" fmla="*/ 3 w 8"/>
                  <a:gd name="T65" fmla="*/ 11 h 11"/>
                  <a:gd name="T66" fmla="*/ 5 w 8"/>
                  <a:gd name="T67" fmla="*/ 11 h 11"/>
                  <a:gd name="T68" fmla="*/ 6 w 8"/>
                  <a:gd name="T69" fmla="*/ 11 h 11"/>
                  <a:gd name="T70" fmla="*/ 6 w 8"/>
                  <a:gd name="T7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11">
                    <a:moveTo>
                      <a:pt x="6" y="11"/>
                    </a:moveTo>
                    <a:lnTo>
                      <a:pt x="6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2" name="Freeform 924">
                <a:extLst>
                  <a:ext uri="{FF2B5EF4-FFF2-40B4-BE49-F238E27FC236}">
                    <a16:creationId xmlns:a16="http://schemas.microsoft.com/office/drawing/2014/main" id="{31CFD657-0558-454F-A920-179BCC0E0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734"/>
                <a:ext cx="19" cy="22"/>
              </a:xfrm>
              <a:custGeom>
                <a:avLst/>
                <a:gdLst>
                  <a:gd name="T0" fmla="*/ 12 w 19"/>
                  <a:gd name="T1" fmla="*/ 0 h 22"/>
                  <a:gd name="T2" fmla="*/ 12 w 19"/>
                  <a:gd name="T3" fmla="*/ 2 h 22"/>
                  <a:gd name="T4" fmla="*/ 14 w 19"/>
                  <a:gd name="T5" fmla="*/ 4 h 22"/>
                  <a:gd name="T6" fmla="*/ 14 w 19"/>
                  <a:gd name="T7" fmla="*/ 4 h 22"/>
                  <a:gd name="T8" fmla="*/ 16 w 19"/>
                  <a:gd name="T9" fmla="*/ 9 h 22"/>
                  <a:gd name="T10" fmla="*/ 16 w 19"/>
                  <a:gd name="T11" fmla="*/ 9 h 22"/>
                  <a:gd name="T12" fmla="*/ 19 w 19"/>
                  <a:gd name="T13" fmla="*/ 13 h 22"/>
                  <a:gd name="T14" fmla="*/ 19 w 19"/>
                  <a:gd name="T15" fmla="*/ 13 h 22"/>
                  <a:gd name="T16" fmla="*/ 19 w 19"/>
                  <a:gd name="T17" fmla="*/ 16 h 22"/>
                  <a:gd name="T18" fmla="*/ 19 w 19"/>
                  <a:gd name="T19" fmla="*/ 18 h 22"/>
                  <a:gd name="T20" fmla="*/ 19 w 19"/>
                  <a:gd name="T21" fmla="*/ 18 h 22"/>
                  <a:gd name="T22" fmla="*/ 19 w 19"/>
                  <a:gd name="T23" fmla="*/ 18 h 22"/>
                  <a:gd name="T24" fmla="*/ 16 w 19"/>
                  <a:gd name="T25" fmla="*/ 20 h 22"/>
                  <a:gd name="T26" fmla="*/ 16 w 19"/>
                  <a:gd name="T27" fmla="*/ 22 h 22"/>
                  <a:gd name="T28" fmla="*/ 14 w 19"/>
                  <a:gd name="T29" fmla="*/ 22 h 22"/>
                  <a:gd name="T30" fmla="*/ 12 w 19"/>
                  <a:gd name="T31" fmla="*/ 20 h 22"/>
                  <a:gd name="T32" fmla="*/ 10 w 19"/>
                  <a:gd name="T33" fmla="*/ 20 h 22"/>
                  <a:gd name="T34" fmla="*/ 7 w 19"/>
                  <a:gd name="T35" fmla="*/ 20 h 22"/>
                  <a:gd name="T36" fmla="*/ 7 w 19"/>
                  <a:gd name="T37" fmla="*/ 20 h 22"/>
                  <a:gd name="T38" fmla="*/ 5 w 19"/>
                  <a:gd name="T39" fmla="*/ 20 h 22"/>
                  <a:gd name="T40" fmla="*/ 5 w 19"/>
                  <a:gd name="T41" fmla="*/ 20 h 22"/>
                  <a:gd name="T42" fmla="*/ 0 w 19"/>
                  <a:gd name="T43" fmla="*/ 20 h 22"/>
                  <a:gd name="T44" fmla="*/ 3 w 19"/>
                  <a:gd name="T45" fmla="*/ 18 h 22"/>
                  <a:gd name="T46" fmla="*/ 3 w 19"/>
                  <a:gd name="T47" fmla="*/ 16 h 22"/>
                  <a:gd name="T48" fmla="*/ 3 w 19"/>
                  <a:gd name="T49" fmla="*/ 13 h 22"/>
                  <a:gd name="T50" fmla="*/ 3 w 19"/>
                  <a:gd name="T51" fmla="*/ 13 h 22"/>
                  <a:gd name="T52" fmla="*/ 5 w 19"/>
                  <a:gd name="T53" fmla="*/ 13 h 22"/>
                  <a:gd name="T54" fmla="*/ 5 w 19"/>
                  <a:gd name="T55" fmla="*/ 13 h 22"/>
                  <a:gd name="T56" fmla="*/ 5 w 19"/>
                  <a:gd name="T57" fmla="*/ 13 h 22"/>
                  <a:gd name="T58" fmla="*/ 5 w 19"/>
                  <a:gd name="T59" fmla="*/ 13 h 22"/>
                  <a:gd name="T60" fmla="*/ 5 w 19"/>
                  <a:gd name="T61" fmla="*/ 13 h 22"/>
                  <a:gd name="T62" fmla="*/ 5 w 19"/>
                  <a:gd name="T63" fmla="*/ 13 h 22"/>
                  <a:gd name="T64" fmla="*/ 7 w 19"/>
                  <a:gd name="T65" fmla="*/ 16 h 22"/>
                  <a:gd name="T66" fmla="*/ 7 w 19"/>
                  <a:gd name="T67" fmla="*/ 16 h 22"/>
                  <a:gd name="T68" fmla="*/ 7 w 19"/>
                  <a:gd name="T69" fmla="*/ 16 h 22"/>
                  <a:gd name="T70" fmla="*/ 10 w 19"/>
                  <a:gd name="T71" fmla="*/ 16 h 22"/>
                  <a:gd name="T72" fmla="*/ 10 w 19"/>
                  <a:gd name="T73" fmla="*/ 13 h 22"/>
                  <a:gd name="T74" fmla="*/ 10 w 19"/>
                  <a:gd name="T75" fmla="*/ 11 h 22"/>
                  <a:gd name="T76" fmla="*/ 10 w 19"/>
                  <a:gd name="T77" fmla="*/ 11 h 22"/>
                  <a:gd name="T78" fmla="*/ 12 w 19"/>
                  <a:gd name="T79" fmla="*/ 6 h 22"/>
                  <a:gd name="T80" fmla="*/ 12 w 19"/>
                  <a:gd name="T81" fmla="*/ 6 h 22"/>
                  <a:gd name="T82" fmla="*/ 10 w 19"/>
                  <a:gd name="T83" fmla="*/ 4 h 22"/>
                  <a:gd name="T84" fmla="*/ 10 w 19"/>
                  <a:gd name="T85" fmla="*/ 4 h 22"/>
                  <a:gd name="T86" fmla="*/ 10 w 19"/>
                  <a:gd name="T87" fmla="*/ 4 h 22"/>
                  <a:gd name="T88" fmla="*/ 10 w 19"/>
                  <a:gd name="T89" fmla="*/ 2 h 22"/>
                  <a:gd name="T90" fmla="*/ 10 w 19"/>
                  <a:gd name="T91" fmla="*/ 2 h 22"/>
                  <a:gd name="T92" fmla="*/ 10 w 19"/>
                  <a:gd name="T93" fmla="*/ 0 h 22"/>
                  <a:gd name="T94" fmla="*/ 10 w 19"/>
                  <a:gd name="T95" fmla="*/ 0 h 22"/>
                  <a:gd name="T96" fmla="*/ 10 w 19"/>
                  <a:gd name="T97" fmla="*/ 0 h 22"/>
                  <a:gd name="T98" fmla="*/ 12 w 19"/>
                  <a:gd name="T9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" h="22">
                    <a:moveTo>
                      <a:pt x="12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3" name="Freeform 925">
                <a:extLst>
                  <a:ext uri="{FF2B5EF4-FFF2-40B4-BE49-F238E27FC236}">
                    <a16:creationId xmlns:a16="http://schemas.microsoft.com/office/drawing/2014/main" id="{8923A1A4-72F9-4F46-9CA4-9D5E3B64E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731"/>
                <a:ext cx="9" cy="19"/>
              </a:xfrm>
              <a:custGeom>
                <a:avLst/>
                <a:gdLst>
                  <a:gd name="T0" fmla="*/ 7 w 9"/>
                  <a:gd name="T1" fmla="*/ 3 h 19"/>
                  <a:gd name="T2" fmla="*/ 7 w 9"/>
                  <a:gd name="T3" fmla="*/ 3 h 19"/>
                  <a:gd name="T4" fmla="*/ 7 w 9"/>
                  <a:gd name="T5" fmla="*/ 3 h 19"/>
                  <a:gd name="T6" fmla="*/ 7 w 9"/>
                  <a:gd name="T7" fmla="*/ 3 h 19"/>
                  <a:gd name="T8" fmla="*/ 7 w 9"/>
                  <a:gd name="T9" fmla="*/ 3 h 19"/>
                  <a:gd name="T10" fmla="*/ 7 w 9"/>
                  <a:gd name="T11" fmla="*/ 5 h 19"/>
                  <a:gd name="T12" fmla="*/ 7 w 9"/>
                  <a:gd name="T13" fmla="*/ 5 h 19"/>
                  <a:gd name="T14" fmla="*/ 7 w 9"/>
                  <a:gd name="T15" fmla="*/ 5 h 19"/>
                  <a:gd name="T16" fmla="*/ 7 w 9"/>
                  <a:gd name="T17" fmla="*/ 5 h 19"/>
                  <a:gd name="T18" fmla="*/ 7 w 9"/>
                  <a:gd name="T19" fmla="*/ 7 h 19"/>
                  <a:gd name="T20" fmla="*/ 7 w 9"/>
                  <a:gd name="T21" fmla="*/ 7 h 19"/>
                  <a:gd name="T22" fmla="*/ 7 w 9"/>
                  <a:gd name="T23" fmla="*/ 7 h 19"/>
                  <a:gd name="T24" fmla="*/ 7 w 9"/>
                  <a:gd name="T25" fmla="*/ 7 h 19"/>
                  <a:gd name="T26" fmla="*/ 7 w 9"/>
                  <a:gd name="T27" fmla="*/ 7 h 19"/>
                  <a:gd name="T28" fmla="*/ 7 w 9"/>
                  <a:gd name="T29" fmla="*/ 7 h 19"/>
                  <a:gd name="T30" fmla="*/ 9 w 9"/>
                  <a:gd name="T31" fmla="*/ 9 h 19"/>
                  <a:gd name="T32" fmla="*/ 9 w 9"/>
                  <a:gd name="T33" fmla="*/ 9 h 19"/>
                  <a:gd name="T34" fmla="*/ 9 w 9"/>
                  <a:gd name="T35" fmla="*/ 9 h 19"/>
                  <a:gd name="T36" fmla="*/ 9 w 9"/>
                  <a:gd name="T37" fmla="*/ 9 h 19"/>
                  <a:gd name="T38" fmla="*/ 7 w 9"/>
                  <a:gd name="T39" fmla="*/ 14 h 19"/>
                  <a:gd name="T40" fmla="*/ 7 w 9"/>
                  <a:gd name="T41" fmla="*/ 14 h 19"/>
                  <a:gd name="T42" fmla="*/ 7 w 9"/>
                  <a:gd name="T43" fmla="*/ 14 h 19"/>
                  <a:gd name="T44" fmla="*/ 7 w 9"/>
                  <a:gd name="T45" fmla="*/ 16 h 19"/>
                  <a:gd name="T46" fmla="*/ 7 w 9"/>
                  <a:gd name="T47" fmla="*/ 16 h 19"/>
                  <a:gd name="T48" fmla="*/ 7 w 9"/>
                  <a:gd name="T49" fmla="*/ 19 h 19"/>
                  <a:gd name="T50" fmla="*/ 7 w 9"/>
                  <a:gd name="T51" fmla="*/ 19 h 19"/>
                  <a:gd name="T52" fmla="*/ 7 w 9"/>
                  <a:gd name="T53" fmla="*/ 19 h 19"/>
                  <a:gd name="T54" fmla="*/ 4 w 9"/>
                  <a:gd name="T55" fmla="*/ 19 h 19"/>
                  <a:gd name="T56" fmla="*/ 4 w 9"/>
                  <a:gd name="T57" fmla="*/ 19 h 19"/>
                  <a:gd name="T58" fmla="*/ 4 w 9"/>
                  <a:gd name="T59" fmla="*/ 19 h 19"/>
                  <a:gd name="T60" fmla="*/ 4 w 9"/>
                  <a:gd name="T61" fmla="*/ 19 h 19"/>
                  <a:gd name="T62" fmla="*/ 4 w 9"/>
                  <a:gd name="T63" fmla="*/ 19 h 19"/>
                  <a:gd name="T64" fmla="*/ 4 w 9"/>
                  <a:gd name="T65" fmla="*/ 16 h 19"/>
                  <a:gd name="T66" fmla="*/ 2 w 9"/>
                  <a:gd name="T67" fmla="*/ 16 h 19"/>
                  <a:gd name="T68" fmla="*/ 2 w 9"/>
                  <a:gd name="T69" fmla="*/ 16 h 19"/>
                  <a:gd name="T70" fmla="*/ 2 w 9"/>
                  <a:gd name="T71" fmla="*/ 16 h 19"/>
                  <a:gd name="T72" fmla="*/ 2 w 9"/>
                  <a:gd name="T73" fmla="*/ 16 h 19"/>
                  <a:gd name="T74" fmla="*/ 2 w 9"/>
                  <a:gd name="T75" fmla="*/ 16 h 19"/>
                  <a:gd name="T76" fmla="*/ 2 w 9"/>
                  <a:gd name="T77" fmla="*/ 16 h 19"/>
                  <a:gd name="T78" fmla="*/ 2 w 9"/>
                  <a:gd name="T79" fmla="*/ 16 h 19"/>
                  <a:gd name="T80" fmla="*/ 2 w 9"/>
                  <a:gd name="T81" fmla="*/ 16 h 19"/>
                  <a:gd name="T82" fmla="*/ 2 w 9"/>
                  <a:gd name="T83" fmla="*/ 16 h 19"/>
                  <a:gd name="T84" fmla="*/ 2 w 9"/>
                  <a:gd name="T85" fmla="*/ 16 h 19"/>
                  <a:gd name="T86" fmla="*/ 2 w 9"/>
                  <a:gd name="T87" fmla="*/ 16 h 19"/>
                  <a:gd name="T88" fmla="*/ 2 w 9"/>
                  <a:gd name="T89" fmla="*/ 16 h 19"/>
                  <a:gd name="T90" fmla="*/ 0 w 9"/>
                  <a:gd name="T91" fmla="*/ 16 h 19"/>
                  <a:gd name="T92" fmla="*/ 0 w 9"/>
                  <a:gd name="T93" fmla="*/ 16 h 19"/>
                  <a:gd name="T94" fmla="*/ 0 w 9"/>
                  <a:gd name="T95" fmla="*/ 16 h 19"/>
                  <a:gd name="T96" fmla="*/ 0 w 9"/>
                  <a:gd name="T97" fmla="*/ 14 h 19"/>
                  <a:gd name="T98" fmla="*/ 2 w 9"/>
                  <a:gd name="T99" fmla="*/ 9 h 19"/>
                  <a:gd name="T100" fmla="*/ 2 w 9"/>
                  <a:gd name="T101" fmla="*/ 5 h 19"/>
                  <a:gd name="T102" fmla="*/ 2 w 9"/>
                  <a:gd name="T103" fmla="*/ 3 h 19"/>
                  <a:gd name="T104" fmla="*/ 2 w 9"/>
                  <a:gd name="T105" fmla="*/ 0 h 19"/>
                  <a:gd name="T106" fmla="*/ 4 w 9"/>
                  <a:gd name="T107" fmla="*/ 0 h 19"/>
                  <a:gd name="T108" fmla="*/ 7 w 9"/>
                  <a:gd name="T109" fmla="*/ 3 h 19"/>
                  <a:gd name="T110" fmla="*/ 7 w 9"/>
                  <a:gd name="T11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" h="19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4" name="Freeform 926">
                <a:extLst>
                  <a:ext uri="{FF2B5EF4-FFF2-40B4-BE49-F238E27FC236}">
                    <a16:creationId xmlns:a16="http://schemas.microsoft.com/office/drawing/2014/main" id="{153170F4-0D4D-4C47-BCE4-FFDDEE528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750"/>
                <a:ext cx="6" cy="9"/>
              </a:xfrm>
              <a:custGeom>
                <a:avLst/>
                <a:gdLst>
                  <a:gd name="T0" fmla="*/ 4 w 6"/>
                  <a:gd name="T1" fmla="*/ 4 h 9"/>
                  <a:gd name="T2" fmla="*/ 6 w 6"/>
                  <a:gd name="T3" fmla="*/ 6 h 9"/>
                  <a:gd name="T4" fmla="*/ 6 w 6"/>
                  <a:gd name="T5" fmla="*/ 9 h 9"/>
                  <a:gd name="T6" fmla="*/ 6 w 6"/>
                  <a:gd name="T7" fmla="*/ 9 h 9"/>
                  <a:gd name="T8" fmla="*/ 2 w 6"/>
                  <a:gd name="T9" fmla="*/ 9 h 9"/>
                  <a:gd name="T10" fmla="*/ 2 w 6"/>
                  <a:gd name="T11" fmla="*/ 9 h 9"/>
                  <a:gd name="T12" fmla="*/ 0 w 6"/>
                  <a:gd name="T13" fmla="*/ 6 h 9"/>
                  <a:gd name="T14" fmla="*/ 0 w 6"/>
                  <a:gd name="T15" fmla="*/ 6 h 9"/>
                  <a:gd name="T16" fmla="*/ 0 w 6"/>
                  <a:gd name="T17" fmla="*/ 6 h 9"/>
                  <a:gd name="T18" fmla="*/ 0 w 6"/>
                  <a:gd name="T19" fmla="*/ 6 h 9"/>
                  <a:gd name="T20" fmla="*/ 0 w 6"/>
                  <a:gd name="T21" fmla="*/ 4 h 9"/>
                  <a:gd name="T22" fmla="*/ 0 w 6"/>
                  <a:gd name="T23" fmla="*/ 4 h 9"/>
                  <a:gd name="T24" fmla="*/ 0 w 6"/>
                  <a:gd name="T25" fmla="*/ 4 h 9"/>
                  <a:gd name="T26" fmla="*/ 0 w 6"/>
                  <a:gd name="T27" fmla="*/ 2 h 9"/>
                  <a:gd name="T28" fmla="*/ 2 w 6"/>
                  <a:gd name="T29" fmla="*/ 0 h 9"/>
                  <a:gd name="T30" fmla="*/ 2 w 6"/>
                  <a:gd name="T31" fmla="*/ 0 h 9"/>
                  <a:gd name="T32" fmla="*/ 2 w 6"/>
                  <a:gd name="T33" fmla="*/ 0 h 9"/>
                  <a:gd name="T34" fmla="*/ 2 w 6"/>
                  <a:gd name="T35" fmla="*/ 0 h 9"/>
                  <a:gd name="T36" fmla="*/ 2 w 6"/>
                  <a:gd name="T37" fmla="*/ 0 h 9"/>
                  <a:gd name="T38" fmla="*/ 4 w 6"/>
                  <a:gd name="T39" fmla="*/ 0 h 9"/>
                  <a:gd name="T40" fmla="*/ 4 w 6"/>
                  <a:gd name="T41" fmla="*/ 2 h 9"/>
                  <a:gd name="T42" fmla="*/ 4 w 6"/>
                  <a:gd name="T43" fmla="*/ 2 h 9"/>
                  <a:gd name="T44" fmla="*/ 4 w 6"/>
                  <a:gd name="T4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9">
                    <a:moveTo>
                      <a:pt x="4" y="4"/>
                    </a:moveTo>
                    <a:lnTo>
                      <a:pt x="6" y="6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5" name="Freeform 927">
                <a:extLst>
                  <a:ext uri="{FF2B5EF4-FFF2-40B4-BE49-F238E27FC236}">
                    <a16:creationId xmlns:a16="http://schemas.microsoft.com/office/drawing/2014/main" id="{5E00A565-9C7A-428C-8748-C2835B3BE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761"/>
                <a:ext cx="9" cy="11"/>
              </a:xfrm>
              <a:custGeom>
                <a:avLst/>
                <a:gdLst>
                  <a:gd name="T0" fmla="*/ 3 w 9"/>
                  <a:gd name="T1" fmla="*/ 0 h 11"/>
                  <a:gd name="T2" fmla="*/ 7 w 9"/>
                  <a:gd name="T3" fmla="*/ 0 h 11"/>
                  <a:gd name="T4" fmla="*/ 7 w 9"/>
                  <a:gd name="T5" fmla="*/ 0 h 11"/>
                  <a:gd name="T6" fmla="*/ 7 w 9"/>
                  <a:gd name="T7" fmla="*/ 2 h 11"/>
                  <a:gd name="T8" fmla="*/ 7 w 9"/>
                  <a:gd name="T9" fmla="*/ 4 h 11"/>
                  <a:gd name="T10" fmla="*/ 9 w 9"/>
                  <a:gd name="T11" fmla="*/ 4 h 11"/>
                  <a:gd name="T12" fmla="*/ 9 w 9"/>
                  <a:gd name="T13" fmla="*/ 4 h 11"/>
                  <a:gd name="T14" fmla="*/ 9 w 9"/>
                  <a:gd name="T15" fmla="*/ 4 h 11"/>
                  <a:gd name="T16" fmla="*/ 9 w 9"/>
                  <a:gd name="T17" fmla="*/ 7 h 11"/>
                  <a:gd name="T18" fmla="*/ 9 w 9"/>
                  <a:gd name="T19" fmla="*/ 11 h 11"/>
                  <a:gd name="T20" fmla="*/ 9 w 9"/>
                  <a:gd name="T21" fmla="*/ 11 h 11"/>
                  <a:gd name="T22" fmla="*/ 9 w 9"/>
                  <a:gd name="T23" fmla="*/ 11 h 11"/>
                  <a:gd name="T24" fmla="*/ 7 w 9"/>
                  <a:gd name="T25" fmla="*/ 11 h 11"/>
                  <a:gd name="T26" fmla="*/ 7 w 9"/>
                  <a:gd name="T27" fmla="*/ 11 h 11"/>
                  <a:gd name="T28" fmla="*/ 5 w 9"/>
                  <a:gd name="T29" fmla="*/ 11 h 11"/>
                  <a:gd name="T30" fmla="*/ 5 w 9"/>
                  <a:gd name="T31" fmla="*/ 11 h 11"/>
                  <a:gd name="T32" fmla="*/ 5 w 9"/>
                  <a:gd name="T33" fmla="*/ 9 h 11"/>
                  <a:gd name="T34" fmla="*/ 0 w 9"/>
                  <a:gd name="T35" fmla="*/ 9 h 11"/>
                  <a:gd name="T36" fmla="*/ 3 w 9"/>
                  <a:gd name="T37" fmla="*/ 4 h 11"/>
                  <a:gd name="T38" fmla="*/ 0 w 9"/>
                  <a:gd name="T39" fmla="*/ 4 h 11"/>
                  <a:gd name="T40" fmla="*/ 0 w 9"/>
                  <a:gd name="T41" fmla="*/ 2 h 11"/>
                  <a:gd name="T42" fmla="*/ 3 w 9"/>
                  <a:gd name="T43" fmla="*/ 0 h 11"/>
                  <a:gd name="T44" fmla="*/ 3 w 9"/>
                  <a:gd name="T45" fmla="*/ 0 h 11"/>
                  <a:gd name="T46" fmla="*/ 3 w 9"/>
                  <a:gd name="T47" fmla="*/ 0 h 11"/>
                  <a:gd name="T48" fmla="*/ 3 w 9"/>
                  <a:gd name="T49" fmla="*/ 0 h 11"/>
                  <a:gd name="T50" fmla="*/ 3 w 9"/>
                  <a:gd name="T51" fmla="*/ 0 h 11"/>
                  <a:gd name="T52" fmla="*/ 3 w 9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6" name="Freeform 928">
                <a:extLst>
                  <a:ext uri="{FF2B5EF4-FFF2-40B4-BE49-F238E27FC236}">
                    <a16:creationId xmlns:a16="http://schemas.microsoft.com/office/drawing/2014/main" id="{0B37EB0D-0663-473F-8889-6DED636D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754"/>
                <a:ext cx="22" cy="16"/>
              </a:xfrm>
              <a:custGeom>
                <a:avLst/>
                <a:gdLst>
                  <a:gd name="T0" fmla="*/ 4 w 22"/>
                  <a:gd name="T1" fmla="*/ 2 h 16"/>
                  <a:gd name="T2" fmla="*/ 6 w 22"/>
                  <a:gd name="T3" fmla="*/ 0 h 16"/>
                  <a:gd name="T4" fmla="*/ 6 w 22"/>
                  <a:gd name="T5" fmla="*/ 2 h 16"/>
                  <a:gd name="T6" fmla="*/ 9 w 22"/>
                  <a:gd name="T7" fmla="*/ 2 h 16"/>
                  <a:gd name="T8" fmla="*/ 11 w 22"/>
                  <a:gd name="T9" fmla="*/ 2 h 16"/>
                  <a:gd name="T10" fmla="*/ 13 w 22"/>
                  <a:gd name="T11" fmla="*/ 2 h 16"/>
                  <a:gd name="T12" fmla="*/ 13 w 22"/>
                  <a:gd name="T13" fmla="*/ 2 h 16"/>
                  <a:gd name="T14" fmla="*/ 16 w 22"/>
                  <a:gd name="T15" fmla="*/ 5 h 16"/>
                  <a:gd name="T16" fmla="*/ 16 w 22"/>
                  <a:gd name="T17" fmla="*/ 2 h 16"/>
                  <a:gd name="T18" fmla="*/ 18 w 22"/>
                  <a:gd name="T19" fmla="*/ 5 h 16"/>
                  <a:gd name="T20" fmla="*/ 18 w 22"/>
                  <a:gd name="T21" fmla="*/ 5 h 16"/>
                  <a:gd name="T22" fmla="*/ 22 w 22"/>
                  <a:gd name="T23" fmla="*/ 5 h 16"/>
                  <a:gd name="T24" fmla="*/ 22 w 22"/>
                  <a:gd name="T25" fmla="*/ 9 h 16"/>
                  <a:gd name="T26" fmla="*/ 20 w 22"/>
                  <a:gd name="T27" fmla="*/ 9 h 16"/>
                  <a:gd name="T28" fmla="*/ 20 w 22"/>
                  <a:gd name="T29" fmla="*/ 9 h 16"/>
                  <a:gd name="T30" fmla="*/ 20 w 22"/>
                  <a:gd name="T31" fmla="*/ 11 h 16"/>
                  <a:gd name="T32" fmla="*/ 20 w 22"/>
                  <a:gd name="T33" fmla="*/ 16 h 16"/>
                  <a:gd name="T34" fmla="*/ 18 w 22"/>
                  <a:gd name="T35" fmla="*/ 16 h 16"/>
                  <a:gd name="T36" fmla="*/ 18 w 22"/>
                  <a:gd name="T37" fmla="*/ 16 h 16"/>
                  <a:gd name="T38" fmla="*/ 18 w 22"/>
                  <a:gd name="T39" fmla="*/ 16 h 16"/>
                  <a:gd name="T40" fmla="*/ 13 w 22"/>
                  <a:gd name="T41" fmla="*/ 14 h 16"/>
                  <a:gd name="T42" fmla="*/ 11 w 22"/>
                  <a:gd name="T43" fmla="*/ 14 h 16"/>
                  <a:gd name="T44" fmla="*/ 11 w 22"/>
                  <a:gd name="T45" fmla="*/ 14 h 16"/>
                  <a:gd name="T46" fmla="*/ 9 w 22"/>
                  <a:gd name="T47" fmla="*/ 14 h 16"/>
                  <a:gd name="T48" fmla="*/ 6 w 22"/>
                  <a:gd name="T49" fmla="*/ 14 h 16"/>
                  <a:gd name="T50" fmla="*/ 6 w 22"/>
                  <a:gd name="T51" fmla="*/ 11 h 16"/>
                  <a:gd name="T52" fmla="*/ 6 w 22"/>
                  <a:gd name="T53" fmla="*/ 11 h 16"/>
                  <a:gd name="T54" fmla="*/ 6 w 22"/>
                  <a:gd name="T55" fmla="*/ 11 h 16"/>
                  <a:gd name="T56" fmla="*/ 6 w 22"/>
                  <a:gd name="T57" fmla="*/ 11 h 16"/>
                  <a:gd name="T58" fmla="*/ 2 w 22"/>
                  <a:gd name="T59" fmla="*/ 11 h 16"/>
                  <a:gd name="T60" fmla="*/ 0 w 22"/>
                  <a:gd name="T61" fmla="*/ 11 h 16"/>
                  <a:gd name="T62" fmla="*/ 0 w 22"/>
                  <a:gd name="T63" fmla="*/ 9 h 16"/>
                  <a:gd name="T64" fmla="*/ 0 w 22"/>
                  <a:gd name="T65" fmla="*/ 7 h 16"/>
                  <a:gd name="T66" fmla="*/ 0 w 22"/>
                  <a:gd name="T67" fmla="*/ 5 h 16"/>
                  <a:gd name="T68" fmla="*/ 2 w 22"/>
                  <a:gd name="T69" fmla="*/ 5 h 16"/>
                  <a:gd name="T70" fmla="*/ 2 w 22"/>
                  <a:gd name="T71" fmla="*/ 2 h 16"/>
                  <a:gd name="T72" fmla="*/ 2 w 22"/>
                  <a:gd name="T73" fmla="*/ 0 h 16"/>
                  <a:gd name="T74" fmla="*/ 4 w 22"/>
                  <a:gd name="T75" fmla="*/ 0 h 16"/>
                  <a:gd name="T76" fmla="*/ 4 w 22"/>
                  <a:gd name="T7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16">
                    <a:moveTo>
                      <a:pt x="4" y="2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7" name="Freeform 929">
                <a:extLst>
                  <a:ext uri="{FF2B5EF4-FFF2-40B4-BE49-F238E27FC236}">
                    <a16:creationId xmlns:a16="http://schemas.microsoft.com/office/drawing/2014/main" id="{27F3D275-FDC8-418E-A070-E2242CEFD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752"/>
                <a:ext cx="14" cy="13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2 h 6"/>
                  <a:gd name="T4" fmla="*/ 6 w 6"/>
                  <a:gd name="T5" fmla="*/ 2 h 6"/>
                  <a:gd name="T6" fmla="*/ 6 w 6"/>
                  <a:gd name="T7" fmla="*/ 1 h 6"/>
                  <a:gd name="T8" fmla="*/ 6 w 6"/>
                  <a:gd name="T9" fmla="*/ 1 h 6"/>
                  <a:gd name="T10" fmla="*/ 6 w 6"/>
                  <a:gd name="T11" fmla="*/ 1 h 6"/>
                  <a:gd name="T12" fmla="*/ 6 w 6"/>
                  <a:gd name="T13" fmla="*/ 1 h 6"/>
                  <a:gd name="T14" fmla="*/ 6 w 6"/>
                  <a:gd name="T15" fmla="*/ 1 h 6"/>
                  <a:gd name="T16" fmla="*/ 6 w 6"/>
                  <a:gd name="T17" fmla="*/ 1 h 6"/>
                  <a:gd name="T18" fmla="*/ 5 w 6"/>
                  <a:gd name="T19" fmla="*/ 0 h 6"/>
                  <a:gd name="T20" fmla="*/ 5 w 6"/>
                  <a:gd name="T21" fmla="*/ 0 h 6"/>
                  <a:gd name="T22" fmla="*/ 4 w 6"/>
                  <a:gd name="T23" fmla="*/ 0 h 6"/>
                  <a:gd name="T24" fmla="*/ 4 w 6"/>
                  <a:gd name="T25" fmla="*/ 0 h 6"/>
                  <a:gd name="T26" fmla="*/ 4 w 6"/>
                  <a:gd name="T27" fmla="*/ 0 h 6"/>
                  <a:gd name="T28" fmla="*/ 3 w 6"/>
                  <a:gd name="T29" fmla="*/ 0 h 6"/>
                  <a:gd name="T30" fmla="*/ 3 w 6"/>
                  <a:gd name="T31" fmla="*/ 0 h 6"/>
                  <a:gd name="T32" fmla="*/ 3 w 6"/>
                  <a:gd name="T33" fmla="*/ 0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4 h 6"/>
                  <a:gd name="T40" fmla="*/ 1 w 6"/>
                  <a:gd name="T41" fmla="*/ 5 h 6"/>
                  <a:gd name="T42" fmla="*/ 2 w 6"/>
                  <a:gd name="T43" fmla="*/ 5 h 6"/>
                  <a:gd name="T44" fmla="*/ 2 w 6"/>
                  <a:gd name="T45" fmla="*/ 5 h 6"/>
                  <a:gd name="T46" fmla="*/ 2 w 6"/>
                  <a:gd name="T47" fmla="*/ 5 h 6"/>
                  <a:gd name="T48" fmla="*/ 2 w 6"/>
                  <a:gd name="T49" fmla="*/ 5 h 6"/>
                  <a:gd name="T50" fmla="*/ 2 w 6"/>
                  <a:gd name="T51" fmla="*/ 5 h 6"/>
                  <a:gd name="T52" fmla="*/ 2 w 6"/>
                  <a:gd name="T53" fmla="*/ 5 h 6"/>
                  <a:gd name="T54" fmla="*/ 4 w 6"/>
                  <a:gd name="T55" fmla="*/ 5 h 6"/>
                  <a:gd name="T56" fmla="*/ 4 w 6"/>
                  <a:gd name="T57" fmla="*/ 5 h 6"/>
                  <a:gd name="T58" fmla="*/ 5 w 6"/>
                  <a:gd name="T59" fmla="*/ 6 h 6"/>
                  <a:gd name="T60" fmla="*/ 5 w 6"/>
                  <a:gd name="T61" fmla="*/ 3 h 6"/>
                  <a:gd name="T62" fmla="*/ 5 w 6"/>
                  <a:gd name="T63" fmla="*/ 2 h 6"/>
                  <a:gd name="T64" fmla="*/ 6 w 6"/>
                  <a:gd name="T65" fmla="*/ 2 h 6"/>
                  <a:gd name="T66" fmla="*/ 6 w 6"/>
                  <a:gd name="T6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8" name="Freeform 930">
                <a:extLst>
                  <a:ext uri="{FF2B5EF4-FFF2-40B4-BE49-F238E27FC236}">
                    <a16:creationId xmlns:a16="http://schemas.microsoft.com/office/drawing/2014/main" id="{2A2A9602-228E-4B37-B0AD-925109CF7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786"/>
                <a:ext cx="21" cy="18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0 h 8"/>
                  <a:gd name="T4" fmla="*/ 0 w 9"/>
                  <a:gd name="T5" fmla="*/ 0 h 8"/>
                  <a:gd name="T6" fmla="*/ 0 w 9"/>
                  <a:gd name="T7" fmla="*/ 6 h 8"/>
                  <a:gd name="T8" fmla="*/ 0 w 9"/>
                  <a:gd name="T9" fmla="*/ 6 h 8"/>
                  <a:gd name="T10" fmla="*/ 0 w 9"/>
                  <a:gd name="T11" fmla="*/ 6 h 8"/>
                  <a:gd name="T12" fmla="*/ 0 w 9"/>
                  <a:gd name="T13" fmla="*/ 6 h 8"/>
                  <a:gd name="T14" fmla="*/ 1 w 9"/>
                  <a:gd name="T15" fmla="*/ 6 h 8"/>
                  <a:gd name="T16" fmla="*/ 1 w 9"/>
                  <a:gd name="T17" fmla="*/ 6 h 8"/>
                  <a:gd name="T18" fmla="*/ 1 w 9"/>
                  <a:gd name="T19" fmla="*/ 6 h 8"/>
                  <a:gd name="T20" fmla="*/ 1 w 9"/>
                  <a:gd name="T21" fmla="*/ 6 h 8"/>
                  <a:gd name="T22" fmla="*/ 2 w 9"/>
                  <a:gd name="T23" fmla="*/ 6 h 8"/>
                  <a:gd name="T24" fmla="*/ 2 w 9"/>
                  <a:gd name="T25" fmla="*/ 6 h 8"/>
                  <a:gd name="T26" fmla="*/ 4 w 9"/>
                  <a:gd name="T27" fmla="*/ 7 h 8"/>
                  <a:gd name="T28" fmla="*/ 4 w 9"/>
                  <a:gd name="T29" fmla="*/ 7 h 8"/>
                  <a:gd name="T30" fmla="*/ 5 w 9"/>
                  <a:gd name="T31" fmla="*/ 7 h 8"/>
                  <a:gd name="T32" fmla="*/ 6 w 9"/>
                  <a:gd name="T33" fmla="*/ 7 h 8"/>
                  <a:gd name="T34" fmla="*/ 6 w 9"/>
                  <a:gd name="T35" fmla="*/ 7 h 8"/>
                  <a:gd name="T36" fmla="*/ 6 w 9"/>
                  <a:gd name="T37" fmla="*/ 7 h 8"/>
                  <a:gd name="T38" fmla="*/ 6 w 9"/>
                  <a:gd name="T39" fmla="*/ 7 h 8"/>
                  <a:gd name="T40" fmla="*/ 7 w 9"/>
                  <a:gd name="T41" fmla="*/ 7 h 8"/>
                  <a:gd name="T42" fmla="*/ 7 w 9"/>
                  <a:gd name="T43" fmla="*/ 7 h 8"/>
                  <a:gd name="T44" fmla="*/ 8 w 9"/>
                  <a:gd name="T45" fmla="*/ 7 h 8"/>
                  <a:gd name="T46" fmla="*/ 8 w 9"/>
                  <a:gd name="T47" fmla="*/ 6 h 8"/>
                  <a:gd name="T48" fmla="*/ 8 w 9"/>
                  <a:gd name="T49" fmla="*/ 5 h 8"/>
                  <a:gd name="T50" fmla="*/ 8 w 9"/>
                  <a:gd name="T51" fmla="*/ 4 h 8"/>
                  <a:gd name="T52" fmla="*/ 7 w 9"/>
                  <a:gd name="T53" fmla="*/ 4 h 8"/>
                  <a:gd name="T54" fmla="*/ 6 w 9"/>
                  <a:gd name="T55" fmla="*/ 4 h 8"/>
                  <a:gd name="T56" fmla="*/ 7 w 9"/>
                  <a:gd name="T57" fmla="*/ 4 h 8"/>
                  <a:gd name="T58" fmla="*/ 7 w 9"/>
                  <a:gd name="T59" fmla="*/ 3 h 8"/>
                  <a:gd name="T60" fmla="*/ 8 w 9"/>
                  <a:gd name="T61" fmla="*/ 4 h 8"/>
                  <a:gd name="T62" fmla="*/ 9 w 9"/>
                  <a:gd name="T63" fmla="*/ 3 h 8"/>
                  <a:gd name="T64" fmla="*/ 9 w 9"/>
                  <a:gd name="T65" fmla="*/ 3 h 8"/>
                  <a:gd name="T66" fmla="*/ 9 w 9"/>
                  <a:gd name="T67" fmla="*/ 3 h 8"/>
                  <a:gd name="T68" fmla="*/ 9 w 9"/>
                  <a:gd name="T69" fmla="*/ 2 h 8"/>
                  <a:gd name="T70" fmla="*/ 9 w 9"/>
                  <a:gd name="T71" fmla="*/ 2 h 8"/>
                  <a:gd name="T72" fmla="*/ 8 w 9"/>
                  <a:gd name="T73" fmla="*/ 2 h 8"/>
                  <a:gd name="T74" fmla="*/ 8 w 9"/>
                  <a:gd name="T75" fmla="*/ 2 h 8"/>
                  <a:gd name="T76" fmla="*/ 4 w 9"/>
                  <a:gd name="T77" fmla="*/ 1 h 8"/>
                  <a:gd name="T78" fmla="*/ 3 w 9"/>
                  <a:gd name="T79" fmla="*/ 0 h 8"/>
                  <a:gd name="T80" fmla="*/ 2 w 9"/>
                  <a:gd name="T8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9" name="Freeform 931">
                <a:extLst>
                  <a:ext uri="{FF2B5EF4-FFF2-40B4-BE49-F238E27FC236}">
                    <a16:creationId xmlns:a16="http://schemas.microsoft.com/office/drawing/2014/main" id="{651D6960-33B1-47A1-AF54-780318723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792"/>
                <a:ext cx="7" cy="3"/>
              </a:xfrm>
              <a:custGeom>
                <a:avLst/>
                <a:gdLst>
                  <a:gd name="T0" fmla="*/ 4 w 7"/>
                  <a:gd name="T1" fmla="*/ 0 h 3"/>
                  <a:gd name="T2" fmla="*/ 4 w 7"/>
                  <a:gd name="T3" fmla="*/ 3 h 3"/>
                  <a:gd name="T4" fmla="*/ 7 w 7"/>
                  <a:gd name="T5" fmla="*/ 3 h 3"/>
                  <a:gd name="T6" fmla="*/ 4 w 7"/>
                  <a:gd name="T7" fmla="*/ 3 h 3"/>
                  <a:gd name="T8" fmla="*/ 4 w 7"/>
                  <a:gd name="T9" fmla="*/ 3 h 3"/>
                  <a:gd name="T10" fmla="*/ 4 w 7"/>
                  <a:gd name="T11" fmla="*/ 3 h 3"/>
                  <a:gd name="T12" fmla="*/ 2 w 7"/>
                  <a:gd name="T13" fmla="*/ 3 h 3"/>
                  <a:gd name="T14" fmla="*/ 2 w 7"/>
                  <a:gd name="T15" fmla="*/ 3 h 3"/>
                  <a:gd name="T16" fmla="*/ 0 w 7"/>
                  <a:gd name="T17" fmla="*/ 3 h 3"/>
                  <a:gd name="T18" fmla="*/ 0 w 7"/>
                  <a:gd name="T19" fmla="*/ 3 h 3"/>
                  <a:gd name="T20" fmla="*/ 2 w 7"/>
                  <a:gd name="T21" fmla="*/ 3 h 3"/>
                  <a:gd name="T22" fmla="*/ 2 w 7"/>
                  <a:gd name="T23" fmla="*/ 0 h 3"/>
                  <a:gd name="T24" fmla="*/ 2 w 7"/>
                  <a:gd name="T25" fmla="*/ 0 h 3"/>
                  <a:gd name="T26" fmla="*/ 4 w 7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0" name="Freeform 932">
                <a:extLst>
                  <a:ext uri="{FF2B5EF4-FFF2-40B4-BE49-F238E27FC236}">
                    <a16:creationId xmlns:a16="http://schemas.microsoft.com/office/drawing/2014/main" id="{E6CAC1CA-DD2C-41BA-AD7F-18EC10136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772"/>
                <a:ext cx="14" cy="16"/>
              </a:xfrm>
              <a:custGeom>
                <a:avLst/>
                <a:gdLst>
                  <a:gd name="T0" fmla="*/ 9 w 14"/>
                  <a:gd name="T1" fmla="*/ 2 h 16"/>
                  <a:gd name="T2" fmla="*/ 9 w 14"/>
                  <a:gd name="T3" fmla="*/ 2 h 16"/>
                  <a:gd name="T4" fmla="*/ 9 w 14"/>
                  <a:gd name="T5" fmla="*/ 2 h 16"/>
                  <a:gd name="T6" fmla="*/ 11 w 14"/>
                  <a:gd name="T7" fmla="*/ 2 h 16"/>
                  <a:gd name="T8" fmla="*/ 11 w 14"/>
                  <a:gd name="T9" fmla="*/ 2 h 16"/>
                  <a:gd name="T10" fmla="*/ 14 w 14"/>
                  <a:gd name="T11" fmla="*/ 2 h 16"/>
                  <a:gd name="T12" fmla="*/ 14 w 14"/>
                  <a:gd name="T13" fmla="*/ 2 h 16"/>
                  <a:gd name="T14" fmla="*/ 14 w 14"/>
                  <a:gd name="T15" fmla="*/ 2 h 16"/>
                  <a:gd name="T16" fmla="*/ 14 w 14"/>
                  <a:gd name="T17" fmla="*/ 5 h 16"/>
                  <a:gd name="T18" fmla="*/ 14 w 14"/>
                  <a:gd name="T19" fmla="*/ 5 h 16"/>
                  <a:gd name="T20" fmla="*/ 14 w 14"/>
                  <a:gd name="T21" fmla="*/ 7 h 16"/>
                  <a:gd name="T22" fmla="*/ 14 w 14"/>
                  <a:gd name="T23" fmla="*/ 7 h 16"/>
                  <a:gd name="T24" fmla="*/ 14 w 14"/>
                  <a:gd name="T25" fmla="*/ 9 h 16"/>
                  <a:gd name="T26" fmla="*/ 14 w 14"/>
                  <a:gd name="T27" fmla="*/ 9 h 16"/>
                  <a:gd name="T28" fmla="*/ 14 w 14"/>
                  <a:gd name="T29" fmla="*/ 9 h 16"/>
                  <a:gd name="T30" fmla="*/ 14 w 14"/>
                  <a:gd name="T31" fmla="*/ 9 h 16"/>
                  <a:gd name="T32" fmla="*/ 14 w 14"/>
                  <a:gd name="T33" fmla="*/ 9 h 16"/>
                  <a:gd name="T34" fmla="*/ 14 w 14"/>
                  <a:gd name="T35" fmla="*/ 11 h 16"/>
                  <a:gd name="T36" fmla="*/ 14 w 14"/>
                  <a:gd name="T37" fmla="*/ 11 h 16"/>
                  <a:gd name="T38" fmla="*/ 14 w 14"/>
                  <a:gd name="T39" fmla="*/ 11 h 16"/>
                  <a:gd name="T40" fmla="*/ 14 w 14"/>
                  <a:gd name="T41" fmla="*/ 11 h 16"/>
                  <a:gd name="T42" fmla="*/ 14 w 14"/>
                  <a:gd name="T43" fmla="*/ 14 h 16"/>
                  <a:gd name="T44" fmla="*/ 14 w 14"/>
                  <a:gd name="T45" fmla="*/ 14 h 16"/>
                  <a:gd name="T46" fmla="*/ 14 w 14"/>
                  <a:gd name="T47" fmla="*/ 16 h 16"/>
                  <a:gd name="T48" fmla="*/ 5 w 14"/>
                  <a:gd name="T49" fmla="*/ 14 h 16"/>
                  <a:gd name="T50" fmla="*/ 5 w 14"/>
                  <a:gd name="T51" fmla="*/ 14 h 16"/>
                  <a:gd name="T52" fmla="*/ 5 w 14"/>
                  <a:gd name="T53" fmla="*/ 11 h 16"/>
                  <a:gd name="T54" fmla="*/ 5 w 14"/>
                  <a:gd name="T55" fmla="*/ 11 h 16"/>
                  <a:gd name="T56" fmla="*/ 5 w 14"/>
                  <a:gd name="T57" fmla="*/ 9 h 16"/>
                  <a:gd name="T58" fmla="*/ 5 w 14"/>
                  <a:gd name="T59" fmla="*/ 9 h 16"/>
                  <a:gd name="T60" fmla="*/ 5 w 14"/>
                  <a:gd name="T61" fmla="*/ 9 h 16"/>
                  <a:gd name="T62" fmla="*/ 2 w 14"/>
                  <a:gd name="T63" fmla="*/ 7 h 16"/>
                  <a:gd name="T64" fmla="*/ 2 w 14"/>
                  <a:gd name="T65" fmla="*/ 7 h 16"/>
                  <a:gd name="T66" fmla="*/ 0 w 14"/>
                  <a:gd name="T67" fmla="*/ 7 h 16"/>
                  <a:gd name="T68" fmla="*/ 0 w 14"/>
                  <a:gd name="T69" fmla="*/ 7 h 16"/>
                  <a:gd name="T70" fmla="*/ 0 w 14"/>
                  <a:gd name="T71" fmla="*/ 7 h 16"/>
                  <a:gd name="T72" fmla="*/ 2 w 14"/>
                  <a:gd name="T73" fmla="*/ 0 h 16"/>
                  <a:gd name="T74" fmla="*/ 2 w 14"/>
                  <a:gd name="T75" fmla="*/ 0 h 16"/>
                  <a:gd name="T76" fmla="*/ 9 w 14"/>
                  <a:gd name="T7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" h="16">
                    <a:moveTo>
                      <a:pt x="9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1" name="Freeform 933">
                <a:extLst>
                  <a:ext uri="{FF2B5EF4-FFF2-40B4-BE49-F238E27FC236}">
                    <a16:creationId xmlns:a16="http://schemas.microsoft.com/office/drawing/2014/main" id="{FDCF8BE3-FD26-4FE4-8895-9851593CA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779"/>
                <a:ext cx="5" cy="7"/>
              </a:xfrm>
              <a:custGeom>
                <a:avLst/>
                <a:gdLst>
                  <a:gd name="T0" fmla="*/ 2 w 5"/>
                  <a:gd name="T1" fmla="*/ 0 h 7"/>
                  <a:gd name="T2" fmla="*/ 2 w 5"/>
                  <a:gd name="T3" fmla="*/ 0 h 7"/>
                  <a:gd name="T4" fmla="*/ 5 w 5"/>
                  <a:gd name="T5" fmla="*/ 2 h 7"/>
                  <a:gd name="T6" fmla="*/ 5 w 5"/>
                  <a:gd name="T7" fmla="*/ 2 h 7"/>
                  <a:gd name="T8" fmla="*/ 5 w 5"/>
                  <a:gd name="T9" fmla="*/ 2 h 7"/>
                  <a:gd name="T10" fmla="*/ 5 w 5"/>
                  <a:gd name="T11" fmla="*/ 4 h 7"/>
                  <a:gd name="T12" fmla="*/ 5 w 5"/>
                  <a:gd name="T13" fmla="*/ 4 h 7"/>
                  <a:gd name="T14" fmla="*/ 5 w 5"/>
                  <a:gd name="T15" fmla="*/ 7 h 7"/>
                  <a:gd name="T16" fmla="*/ 5 w 5"/>
                  <a:gd name="T17" fmla="*/ 7 h 7"/>
                  <a:gd name="T18" fmla="*/ 5 w 5"/>
                  <a:gd name="T19" fmla="*/ 7 h 7"/>
                  <a:gd name="T20" fmla="*/ 5 w 5"/>
                  <a:gd name="T21" fmla="*/ 7 h 7"/>
                  <a:gd name="T22" fmla="*/ 2 w 5"/>
                  <a:gd name="T23" fmla="*/ 7 h 7"/>
                  <a:gd name="T24" fmla="*/ 2 w 5"/>
                  <a:gd name="T25" fmla="*/ 7 h 7"/>
                  <a:gd name="T26" fmla="*/ 2 w 5"/>
                  <a:gd name="T27" fmla="*/ 7 h 7"/>
                  <a:gd name="T28" fmla="*/ 2 w 5"/>
                  <a:gd name="T29" fmla="*/ 7 h 7"/>
                  <a:gd name="T30" fmla="*/ 2 w 5"/>
                  <a:gd name="T31" fmla="*/ 7 h 7"/>
                  <a:gd name="T32" fmla="*/ 2 w 5"/>
                  <a:gd name="T33" fmla="*/ 7 h 7"/>
                  <a:gd name="T34" fmla="*/ 0 w 5"/>
                  <a:gd name="T35" fmla="*/ 7 h 7"/>
                  <a:gd name="T36" fmla="*/ 0 w 5"/>
                  <a:gd name="T37" fmla="*/ 4 h 7"/>
                  <a:gd name="T38" fmla="*/ 0 w 5"/>
                  <a:gd name="T39" fmla="*/ 4 h 7"/>
                  <a:gd name="T40" fmla="*/ 0 w 5"/>
                  <a:gd name="T41" fmla="*/ 4 h 7"/>
                  <a:gd name="T42" fmla="*/ 0 w 5"/>
                  <a:gd name="T43" fmla="*/ 4 h 7"/>
                  <a:gd name="T44" fmla="*/ 0 w 5"/>
                  <a:gd name="T45" fmla="*/ 4 h 7"/>
                  <a:gd name="T46" fmla="*/ 0 w 5"/>
                  <a:gd name="T47" fmla="*/ 4 h 7"/>
                  <a:gd name="T48" fmla="*/ 0 w 5"/>
                  <a:gd name="T49" fmla="*/ 4 h 7"/>
                  <a:gd name="T50" fmla="*/ 0 w 5"/>
                  <a:gd name="T51" fmla="*/ 4 h 7"/>
                  <a:gd name="T52" fmla="*/ 0 w 5"/>
                  <a:gd name="T53" fmla="*/ 2 h 7"/>
                  <a:gd name="T54" fmla="*/ 0 w 5"/>
                  <a:gd name="T55" fmla="*/ 2 h 7"/>
                  <a:gd name="T56" fmla="*/ 0 w 5"/>
                  <a:gd name="T57" fmla="*/ 2 h 7"/>
                  <a:gd name="T58" fmla="*/ 0 w 5"/>
                  <a:gd name="T59" fmla="*/ 2 h 7"/>
                  <a:gd name="T60" fmla="*/ 0 w 5"/>
                  <a:gd name="T61" fmla="*/ 2 h 7"/>
                  <a:gd name="T62" fmla="*/ 0 w 5"/>
                  <a:gd name="T63" fmla="*/ 2 h 7"/>
                  <a:gd name="T64" fmla="*/ 0 w 5"/>
                  <a:gd name="T65" fmla="*/ 2 h 7"/>
                  <a:gd name="T66" fmla="*/ 0 w 5"/>
                  <a:gd name="T67" fmla="*/ 2 h 7"/>
                  <a:gd name="T68" fmla="*/ 0 w 5"/>
                  <a:gd name="T69" fmla="*/ 2 h 7"/>
                  <a:gd name="T70" fmla="*/ 0 w 5"/>
                  <a:gd name="T71" fmla="*/ 2 h 7"/>
                  <a:gd name="T72" fmla="*/ 0 w 5"/>
                  <a:gd name="T73" fmla="*/ 2 h 7"/>
                  <a:gd name="T74" fmla="*/ 0 w 5"/>
                  <a:gd name="T75" fmla="*/ 0 h 7"/>
                  <a:gd name="T76" fmla="*/ 0 w 5"/>
                  <a:gd name="T77" fmla="*/ 0 h 7"/>
                  <a:gd name="T78" fmla="*/ 0 w 5"/>
                  <a:gd name="T79" fmla="*/ 0 h 7"/>
                  <a:gd name="T80" fmla="*/ 0 w 5"/>
                  <a:gd name="T81" fmla="*/ 0 h 7"/>
                  <a:gd name="T82" fmla="*/ 0 w 5"/>
                  <a:gd name="T83" fmla="*/ 0 h 7"/>
                  <a:gd name="T84" fmla="*/ 0 w 5"/>
                  <a:gd name="T85" fmla="*/ 0 h 7"/>
                  <a:gd name="T86" fmla="*/ 2 w 5"/>
                  <a:gd name="T8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2" name="Freeform 934">
                <a:extLst>
                  <a:ext uri="{FF2B5EF4-FFF2-40B4-BE49-F238E27FC236}">
                    <a16:creationId xmlns:a16="http://schemas.microsoft.com/office/drawing/2014/main" id="{1F4BA282-F0C5-40BE-BE72-770BDF96C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768"/>
                <a:ext cx="21" cy="15"/>
              </a:xfrm>
              <a:custGeom>
                <a:avLst/>
                <a:gdLst>
                  <a:gd name="T0" fmla="*/ 3 w 21"/>
                  <a:gd name="T1" fmla="*/ 0 h 15"/>
                  <a:gd name="T2" fmla="*/ 9 w 21"/>
                  <a:gd name="T3" fmla="*/ 0 h 15"/>
                  <a:gd name="T4" fmla="*/ 12 w 21"/>
                  <a:gd name="T5" fmla="*/ 2 h 15"/>
                  <a:gd name="T6" fmla="*/ 16 w 21"/>
                  <a:gd name="T7" fmla="*/ 2 h 15"/>
                  <a:gd name="T8" fmla="*/ 16 w 21"/>
                  <a:gd name="T9" fmla="*/ 2 h 15"/>
                  <a:gd name="T10" fmla="*/ 14 w 21"/>
                  <a:gd name="T11" fmla="*/ 6 h 15"/>
                  <a:gd name="T12" fmla="*/ 14 w 21"/>
                  <a:gd name="T13" fmla="*/ 6 h 15"/>
                  <a:gd name="T14" fmla="*/ 14 w 21"/>
                  <a:gd name="T15" fmla="*/ 6 h 15"/>
                  <a:gd name="T16" fmla="*/ 14 w 21"/>
                  <a:gd name="T17" fmla="*/ 6 h 15"/>
                  <a:gd name="T18" fmla="*/ 14 w 21"/>
                  <a:gd name="T19" fmla="*/ 6 h 15"/>
                  <a:gd name="T20" fmla="*/ 14 w 21"/>
                  <a:gd name="T21" fmla="*/ 9 h 15"/>
                  <a:gd name="T22" fmla="*/ 14 w 21"/>
                  <a:gd name="T23" fmla="*/ 9 h 15"/>
                  <a:gd name="T24" fmla="*/ 16 w 21"/>
                  <a:gd name="T25" fmla="*/ 9 h 15"/>
                  <a:gd name="T26" fmla="*/ 16 w 21"/>
                  <a:gd name="T27" fmla="*/ 9 h 15"/>
                  <a:gd name="T28" fmla="*/ 19 w 21"/>
                  <a:gd name="T29" fmla="*/ 11 h 15"/>
                  <a:gd name="T30" fmla="*/ 16 w 21"/>
                  <a:gd name="T31" fmla="*/ 11 h 15"/>
                  <a:gd name="T32" fmla="*/ 16 w 21"/>
                  <a:gd name="T33" fmla="*/ 11 h 15"/>
                  <a:gd name="T34" fmla="*/ 19 w 21"/>
                  <a:gd name="T35" fmla="*/ 13 h 15"/>
                  <a:gd name="T36" fmla="*/ 21 w 21"/>
                  <a:gd name="T37" fmla="*/ 13 h 15"/>
                  <a:gd name="T38" fmla="*/ 14 w 21"/>
                  <a:gd name="T39" fmla="*/ 15 h 15"/>
                  <a:gd name="T40" fmla="*/ 14 w 21"/>
                  <a:gd name="T41" fmla="*/ 15 h 15"/>
                  <a:gd name="T42" fmla="*/ 12 w 21"/>
                  <a:gd name="T43" fmla="*/ 15 h 15"/>
                  <a:gd name="T44" fmla="*/ 12 w 21"/>
                  <a:gd name="T45" fmla="*/ 13 h 15"/>
                  <a:gd name="T46" fmla="*/ 9 w 21"/>
                  <a:gd name="T47" fmla="*/ 13 h 15"/>
                  <a:gd name="T48" fmla="*/ 3 w 21"/>
                  <a:gd name="T49" fmla="*/ 13 h 15"/>
                  <a:gd name="T50" fmla="*/ 0 w 21"/>
                  <a:gd name="T51" fmla="*/ 11 h 15"/>
                  <a:gd name="T52" fmla="*/ 3 w 21"/>
                  <a:gd name="T53" fmla="*/ 9 h 15"/>
                  <a:gd name="T54" fmla="*/ 0 w 21"/>
                  <a:gd name="T55" fmla="*/ 9 h 15"/>
                  <a:gd name="T56" fmla="*/ 0 w 21"/>
                  <a:gd name="T57" fmla="*/ 4 h 15"/>
                  <a:gd name="T58" fmla="*/ 0 w 21"/>
                  <a:gd name="T59" fmla="*/ 4 h 15"/>
                  <a:gd name="T60" fmla="*/ 0 w 21"/>
                  <a:gd name="T61" fmla="*/ 2 h 15"/>
                  <a:gd name="T62" fmla="*/ 3 w 21"/>
                  <a:gd name="T6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15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19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9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3" name="Freeform 935">
                <a:extLst>
                  <a:ext uri="{FF2B5EF4-FFF2-40B4-BE49-F238E27FC236}">
                    <a16:creationId xmlns:a16="http://schemas.microsoft.com/office/drawing/2014/main" id="{A2676902-EE1D-46EC-96A6-ED454BB37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770"/>
                <a:ext cx="9" cy="11"/>
              </a:xfrm>
              <a:custGeom>
                <a:avLst/>
                <a:gdLst>
                  <a:gd name="T0" fmla="*/ 2 w 9"/>
                  <a:gd name="T1" fmla="*/ 0 h 11"/>
                  <a:gd name="T2" fmla="*/ 2 w 9"/>
                  <a:gd name="T3" fmla="*/ 0 h 11"/>
                  <a:gd name="T4" fmla="*/ 2 w 9"/>
                  <a:gd name="T5" fmla="*/ 0 h 11"/>
                  <a:gd name="T6" fmla="*/ 5 w 9"/>
                  <a:gd name="T7" fmla="*/ 0 h 11"/>
                  <a:gd name="T8" fmla="*/ 5 w 9"/>
                  <a:gd name="T9" fmla="*/ 0 h 11"/>
                  <a:gd name="T10" fmla="*/ 5 w 9"/>
                  <a:gd name="T11" fmla="*/ 0 h 11"/>
                  <a:gd name="T12" fmla="*/ 5 w 9"/>
                  <a:gd name="T13" fmla="*/ 0 h 11"/>
                  <a:gd name="T14" fmla="*/ 5 w 9"/>
                  <a:gd name="T15" fmla="*/ 0 h 11"/>
                  <a:gd name="T16" fmla="*/ 5 w 9"/>
                  <a:gd name="T17" fmla="*/ 0 h 11"/>
                  <a:gd name="T18" fmla="*/ 5 w 9"/>
                  <a:gd name="T19" fmla="*/ 0 h 11"/>
                  <a:gd name="T20" fmla="*/ 5 w 9"/>
                  <a:gd name="T21" fmla="*/ 0 h 11"/>
                  <a:gd name="T22" fmla="*/ 5 w 9"/>
                  <a:gd name="T23" fmla="*/ 0 h 11"/>
                  <a:gd name="T24" fmla="*/ 9 w 9"/>
                  <a:gd name="T25" fmla="*/ 2 h 11"/>
                  <a:gd name="T26" fmla="*/ 9 w 9"/>
                  <a:gd name="T27" fmla="*/ 2 h 11"/>
                  <a:gd name="T28" fmla="*/ 9 w 9"/>
                  <a:gd name="T29" fmla="*/ 2 h 11"/>
                  <a:gd name="T30" fmla="*/ 9 w 9"/>
                  <a:gd name="T31" fmla="*/ 2 h 11"/>
                  <a:gd name="T32" fmla="*/ 9 w 9"/>
                  <a:gd name="T33" fmla="*/ 2 h 11"/>
                  <a:gd name="T34" fmla="*/ 9 w 9"/>
                  <a:gd name="T35" fmla="*/ 2 h 11"/>
                  <a:gd name="T36" fmla="*/ 9 w 9"/>
                  <a:gd name="T37" fmla="*/ 2 h 11"/>
                  <a:gd name="T38" fmla="*/ 9 w 9"/>
                  <a:gd name="T39" fmla="*/ 2 h 11"/>
                  <a:gd name="T40" fmla="*/ 9 w 9"/>
                  <a:gd name="T41" fmla="*/ 2 h 11"/>
                  <a:gd name="T42" fmla="*/ 9 w 9"/>
                  <a:gd name="T43" fmla="*/ 2 h 11"/>
                  <a:gd name="T44" fmla="*/ 9 w 9"/>
                  <a:gd name="T45" fmla="*/ 2 h 11"/>
                  <a:gd name="T46" fmla="*/ 7 w 9"/>
                  <a:gd name="T47" fmla="*/ 4 h 11"/>
                  <a:gd name="T48" fmla="*/ 7 w 9"/>
                  <a:gd name="T49" fmla="*/ 7 h 11"/>
                  <a:gd name="T50" fmla="*/ 7 w 9"/>
                  <a:gd name="T51" fmla="*/ 7 h 11"/>
                  <a:gd name="T52" fmla="*/ 7 w 9"/>
                  <a:gd name="T53" fmla="*/ 7 h 11"/>
                  <a:gd name="T54" fmla="*/ 7 w 9"/>
                  <a:gd name="T55" fmla="*/ 7 h 11"/>
                  <a:gd name="T56" fmla="*/ 7 w 9"/>
                  <a:gd name="T57" fmla="*/ 7 h 11"/>
                  <a:gd name="T58" fmla="*/ 7 w 9"/>
                  <a:gd name="T59" fmla="*/ 11 h 11"/>
                  <a:gd name="T60" fmla="*/ 7 w 9"/>
                  <a:gd name="T61" fmla="*/ 11 h 11"/>
                  <a:gd name="T62" fmla="*/ 7 w 9"/>
                  <a:gd name="T63" fmla="*/ 11 h 11"/>
                  <a:gd name="T64" fmla="*/ 5 w 9"/>
                  <a:gd name="T65" fmla="*/ 11 h 11"/>
                  <a:gd name="T66" fmla="*/ 2 w 9"/>
                  <a:gd name="T67" fmla="*/ 11 h 11"/>
                  <a:gd name="T68" fmla="*/ 2 w 9"/>
                  <a:gd name="T69" fmla="*/ 9 h 11"/>
                  <a:gd name="T70" fmla="*/ 2 w 9"/>
                  <a:gd name="T71" fmla="*/ 9 h 11"/>
                  <a:gd name="T72" fmla="*/ 2 w 9"/>
                  <a:gd name="T73" fmla="*/ 9 h 11"/>
                  <a:gd name="T74" fmla="*/ 2 w 9"/>
                  <a:gd name="T75" fmla="*/ 9 h 11"/>
                  <a:gd name="T76" fmla="*/ 5 w 9"/>
                  <a:gd name="T77" fmla="*/ 9 h 11"/>
                  <a:gd name="T78" fmla="*/ 2 w 9"/>
                  <a:gd name="T79" fmla="*/ 9 h 11"/>
                  <a:gd name="T80" fmla="*/ 2 w 9"/>
                  <a:gd name="T81" fmla="*/ 7 h 11"/>
                  <a:gd name="T82" fmla="*/ 2 w 9"/>
                  <a:gd name="T83" fmla="*/ 7 h 11"/>
                  <a:gd name="T84" fmla="*/ 2 w 9"/>
                  <a:gd name="T85" fmla="*/ 7 h 11"/>
                  <a:gd name="T86" fmla="*/ 2 w 9"/>
                  <a:gd name="T87" fmla="*/ 7 h 11"/>
                  <a:gd name="T88" fmla="*/ 0 w 9"/>
                  <a:gd name="T89" fmla="*/ 7 h 11"/>
                  <a:gd name="T90" fmla="*/ 0 w 9"/>
                  <a:gd name="T91" fmla="*/ 7 h 11"/>
                  <a:gd name="T92" fmla="*/ 0 w 9"/>
                  <a:gd name="T93" fmla="*/ 7 h 11"/>
                  <a:gd name="T94" fmla="*/ 0 w 9"/>
                  <a:gd name="T95" fmla="*/ 7 h 11"/>
                  <a:gd name="T96" fmla="*/ 0 w 9"/>
                  <a:gd name="T97" fmla="*/ 4 h 11"/>
                  <a:gd name="T98" fmla="*/ 0 w 9"/>
                  <a:gd name="T99" fmla="*/ 4 h 11"/>
                  <a:gd name="T100" fmla="*/ 0 w 9"/>
                  <a:gd name="T101" fmla="*/ 4 h 11"/>
                  <a:gd name="T102" fmla="*/ 0 w 9"/>
                  <a:gd name="T103" fmla="*/ 4 h 11"/>
                  <a:gd name="T104" fmla="*/ 0 w 9"/>
                  <a:gd name="T105" fmla="*/ 4 h 11"/>
                  <a:gd name="T106" fmla="*/ 0 w 9"/>
                  <a:gd name="T107" fmla="*/ 4 h 11"/>
                  <a:gd name="T108" fmla="*/ 0 w 9"/>
                  <a:gd name="T109" fmla="*/ 4 h 11"/>
                  <a:gd name="T110" fmla="*/ 0 w 9"/>
                  <a:gd name="T111" fmla="*/ 4 h 11"/>
                  <a:gd name="T112" fmla="*/ 0 w 9"/>
                  <a:gd name="T113" fmla="*/ 4 h 11"/>
                  <a:gd name="T114" fmla="*/ 0 w 9"/>
                  <a:gd name="T115" fmla="*/ 4 h 11"/>
                  <a:gd name="T116" fmla="*/ 2 w 9"/>
                  <a:gd name="T117" fmla="*/ 0 h 11"/>
                  <a:gd name="T118" fmla="*/ 2 w 9"/>
                  <a:gd name="T119" fmla="*/ 0 h 11"/>
                  <a:gd name="T120" fmla="*/ 2 w 9"/>
                  <a:gd name="T121" fmla="*/ 0 h 11"/>
                  <a:gd name="T122" fmla="*/ 2 w 9"/>
                  <a:gd name="T1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4" name="Freeform 936">
                <a:extLst>
                  <a:ext uri="{FF2B5EF4-FFF2-40B4-BE49-F238E27FC236}">
                    <a16:creationId xmlns:a16="http://schemas.microsoft.com/office/drawing/2014/main" id="{7C0803D6-5565-40E7-8B68-7EA3C59CB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765"/>
                <a:ext cx="9" cy="14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1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0 w 4"/>
                  <a:gd name="T11" fmla="*/ 0 h 6"/>
                  <a:gd name="T12" fmla="*/ 0 w 4"/>
                  <a:gd name="T13" fmla="*/ 0 h 6"/>
                  <a:gd name="T14" fmla="*/ 0 w 4"/>
                  <a:gd name="T15" fmla="*/ 0 h 6"/>
                  <a:gd name="T16" fmla="*/ 0 w 4"/>
                  <a:gd name="T17" fmla="*/ 0 h 6"/>
                  <a:gd name="T18" fmla="*/ 2 w 4"/>
                  <a:gd name="T19" fmla="*/ 6 h 6"/>
                  <a:gd name="T20" fmla="*/ 2 w 4"/>
                  <a:gd name="T21" fmla="*/ 6 h 6"/>
                  <a:gd name="T22" fmla="*/ 3 w 4"/>
                  <a:gd name="T23" fmla="*/ 6 h 6"/>
                  <a:gd name="T24" fmla="*/ 3 w 4"/>
                  <a:gd name="T25" fmla="*/ 4 h 6"/>
                  <a:gd name="T26" fmla="*/ 3 w 4"/>
                  <a:gd name="T27" fmla="*/ 3 h 6"/>
                  <a:gd name="T28" fmla="*/ 3 w 4"/>
                  <a:gd name="T29" fmla="*/ 3 h 6"/>
                  <a:gd name="T30" fmla="*/ 4 w 4"/>
                  <a:gd name="T31" fmla="*/ 2 h 6"/>
                  <a:gd name="T32" fmla="*/ 4 w 4"/>
                  <a:gd name="T33" fmla="*/ 2 h 6"/>
                  <a:gd name="T34" fmla="*/ 4 w 4"/>
                  <a:gd name="T35" fmla="*/ 1 h 6"/>
                  <a:gd name="T36" fmla="*/ 4 w 4"/>
                  <a:gd name="T37" fmla="*/ 1 h 6"/>
                  <a:gd name="T38" fmla="*/ 4 w 4"/>
                  <a:gd name="T39" fmla="*/ 1 h 6"/>
                  <a:gd name="T40" fmla="*/ 4 w 4"/>
                  <a:gd name="T41" fmla="*/ 0 h 6"/>
                  <a:gd name="T42" fmla="*/ 4 w 4"/>
                  <a:gd name="T43" fmla="*/ 0 h 6"/>
                  <a:gd name="T44" fmla="*/ 4 w 4"/>
                  <a:gd name="T45" fmla="*/ 0 h 6"/>
                  <a:gd name="T46" fmla="*/ 1 w 4"/>
                  <a:gd name="T47" fmla="*/ 0 h 6"/>
                  <a:gd name="T48" fmla="*/ 1 w 4"/>
                  <a:gd name="T49" fmla="*/ 0 h 6"/>
                  <a:gd name="T50" fmla="*/ 1 w 4"/>
                  <a:gd name="T51" fmla="*/ 0 h 6"/>
                  <a:gd name="T52" fmla="*/ 1 w 4"/>
                  <a:gd name="T53" fmla="*/ 0 h 6"/>
                  <a:gd name="T54" fmla="*/ 1 w 4"/>
                  <a:gd name="T5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5" name="Freeform 937">
                <a:extLst>
                  <a:ext uri="{FF2B5EF4-FFF2-40B4-BE49-F238E27FC236}">
                    <a16:creationId xmlns:a16="http://schemas.microsoft.com/office/drawing/2014/main" id="{E8359FF4-CBF3-4E58-B526-D2E8D9692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754"/>
                <a:ext cx="9" cy="14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6 h 6"/>
                  <a:gd name="T4" fmla="*/ 2 w 4"/>
                  <a:gd name="T5" fmla="*/ 0 h 6"/>
                  <a:gd name="T6" fmla="*/ 2 w 4"/>
                  <a:gd name="T7" fmla="*/ 0 h 6"/>
                  <a:gd name="T8" fmla="*/ 0 w 4"/>
                  <a:gd name="T9" fmla="*/ 5 h 6"/>
                  <a:gd name="T10" fmla="*/ 0 w 4"/>
                  <a:gd name="T11" fmla="*/ 5 h 6"/>
                  <a:gd name="T12" fmla="*/ 1 w 4"/>
                  <a:gd name="T13" fmla="*/ 5 h 6"/>
                  <a:gd name="T14" fmla="*/ 2 w 4"/>
                  <a:gd name="T15" fmla="*/ 6 h 6"/>
                  <a:gd name="T16" fmla="*/ 2 w 4"/>
                  <a:gd name="T17" fmla="*/ 5 h 6"/>
                  <a:gd name="T18" fmla="*/ 2 w 4"/>
                  <a:gd name="T19" fmla="*/ 5 h 6"/>
                  <a:gd name="T20" fmla="*/ 2 w 4"/>
                  <a:gd name="T21" fmla="*/ 5 h 6"/>
                  <a:gd name="T22" fmla="*/ 2 w 4"/>
                  <a:gd name="T23" fmla="*/ 5 h 6"/>
                  <a:gd name="T24" fmla="*/ 4 w 4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6" name="Freeform 938">
                <a:extLst>
                  <a:ext uri="{FF2B5EF4-FFF2-40B4-BE49-F238E27FC236}">
                    <a16:creationId xmlns:a16="http://schemas.microsoft.com/office/drawing/2014/main" id="{8FEE1A34-B247-4041-B859-8E0B39C7A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77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7" name="Rectangle 939">
                <a:extLst>
                  <a:ext uri="{FF2B5EF4-FFF2-40B4-BE49-F238E27FC236}">
                    <a16:creationId xmlns:a16="http://schemas.microsoft.com/office/drawing/2014/main" id="{207C77CA-740C-453F-BF90-6B88F93E8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2779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8" name="Freeform 940">
                <a:extLst>
                  <a:ext uri="{FF2B5EF4-FFF2-40B4-BE49-F238E27FC236}">
                    <a16:creationId xmlns:a16="http://schemas.microsoft.com/office/drawing/2014/main" id="{ADC7CB9C-8DA4-41E9-A4B4-2EB3A4141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777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0 w 2"/>
                  <a:gd name="T17" fmla="*/ 2 h 2"/>
                  <a:gd name="T18" fmla="*/ 0 w 2"/>
                  <a:gd name="T19" fmla="*/ 2 h 2"/>
                  <a:gd name="T20" fmla="*/ 0 w 2"/>
                  <a:gd name="T21" fmla="*/ 2 h 2"/>
                  <a:gd name="T22" fmla="*/ 1 w 2"/>
                  <a:gd name="T23" fmla="*/ 2 h 2"/>
                  <a:gd name="T24" fmla="*/ 1 w 2"/>
                  <a:gd name="T25" fmla="*/ 2 h 2"/>
                  <a:gd name="T26" fmla="*/ 2 w 2"/>
                  <a:gd name="T27" fmla="*/ 2 h 2"/>
                  <a:gd name="T28" fmla="*/ 2 w 2"/>
                  <a:gd name="T29" fmla="*/ 2 h 2"/>
                  <a:gd name="T30" fmla="*/ 2 w 2"/>
                  <a:gd name="T31" fmla="*/ 1 h 2"/>
                  <a:gd name="T32" fmla="*/ 2 w 2"/>
                  <a:gd name="T33" fmla="*/ 1 h 2"/>
                  <a:gd name="T34" fmla="*/ 2 w 2"/>
                  <a:gd name="T35" fmla="*/ 1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9" name="Freeform 941">
                <a:extLst>
                  <a:ext uri="{FF2B5EF4-FFF2-40B4-BE49-F238E27FC236}">
                    <a16:creationId xmlns:a16="http://schemas.microsoft.com/office/drawing/2014/main" id="{DF29874E-D6E2-4273-A7C5-9BD386961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765"/>
                <a:ext cx="31" cy="18"/>
              </a:xfrm>
              <a:custGeom>
                <a:avLst/>
                <a:gdLst>
                  <a:gd name="T0" fmla="*/ 31 w 31"/>
                  <a:gd name="T1" fmla="*/ 7 h 18"/>
                  <a:gd name="T2" fmla="*/ 2 w 31"/>
                  <a:gd name="T3" fmla="*/ 18 h 18"/>
                  <a:gd name="T4" fmla="*/ 2 w 31"/>
                  <a:gd name="T5" fmla="*/ 18 h 18"/>
                  <a:gd name="T6" fmla="*/ 2 w 31"/>
                  <a:gd name="T7" fmla="*/ 16 h 18"/>
                  <a:gd name="T8" fmla="*/ 2 w 31"/>
                  <a:gd name="T9" fmla="*/ 12 h 18"/>
                  <a:gd name="T10" fmla="*/ 2 w 31"/>
                  <a:gd name="T11" fmla="*/ 12 h 18"/>
                  <a:gd name="T12" fmla="*/ 0 w 31"/>
                  <a:gd name="T13" fmla="*/ 12 h 18"/>
                  <a:gd name="T14" fmla="*/ 0 w 31"/>
                  <a:gd name="T15" fmla="*/ 12 h 18"/>
                  <a:gd name="T16" fmla="*/ 2 w 31"/>
                  <a:gd name="T17" fmla="*/ 9 h 18"/>
                  <a:gd name="T18" fmla="*/ 2 w 31"/>
                  <a:gd name="T19" fmla="*/ 9 h 18"/>
                  <a:gd name="T20" fmla="*/ 2 w 31"/>
                  <a:gd name="T21" fmla="*/ 9 h 18"/>
                  <a:gd name="T22" fmla="*/ 15 w 31"/>
                  <a:gd name="T23" fmla="*/ 5 h 18"/>
                  <a:gd name="T24" fmla="*/ 18 w 31"/>
                  <a:gd name="T25" fmla="*/ 5 h 18"/>
                  <a:gd name="T26" fmla="*/ 29 w 31"/>
                  <a:gd name="T27" fmla="*/ 0 h 18"/>
                  <a:gd name="T28" fmla="*/ 29 w 31"/>
                  <a:gd name="T29" fmla="*/ 0 h 18"/>
                  <a:gd name="T30" fmla="*/ 31 w 31"/>
                  <a:gd name="T31" fmla="*/ 0 h 18"/>
                  <a:gd name="T32" fmla="*/ 31 w 31"/>
                  <a:gd name="T33" fmla="*/ 3 h 18"/>
                  <a:gd name="T34" fmla="*/ 31 w 31"/>
                  <a:gd name="T35" fmla="*/ 5 h 18"/>
                  <a:gd name="T36" fmla="*/ 31 w 31"/>
                  <a:gd name="T37" fmla="*/ 5 h 18"/>
                  <a:gd name="T38" fmla="*/ 31 w 31"/>
                  <a:gd name="T39" fmla="*/ 7 h 18"/>
                  <a:gd name="T40" fmla="*/ 31 w 31"/>
                  <a:gd name="T41" fmla="*/ 7 h 18"/>
                  <a:gd name="T42" fmla="*/ 31 w 31"/>
                  <a:gd name="T4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18">
                    <a:moveTo>
                      <a:pt x="31" y="7"/>
                    </a:move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0" name="Freeform 942">
                <a:extLst>
                  <a:ext uri="{FF2B5EF4-FFF2-40B4-BE49-F238E27FC236}">
                    <a16:creationId xmlns:a16="http://schemas.microsoft.com/office/drawing/2014/main" id="{476105C1-04F4-458B-9E78-8CA2B2F34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571"/>
                <a:ext cx="5" cy="12"/>
              </a:xfrm>
              <a:custGeom>
                <a:avLst/>
                <a:gdLst>
                  <a:gd name="T0" fmla="*/ 3 w 5"/>
                  <a:gd name="T1" fmla="*/ 12 h 12"/>
                  <a:gd name="T2" fmla="*/ 0 w 5"/>
                  <a:gd name="T3" fmla="*/ 12 h 12"/>
                  <a:gd name="T4" fmla="*/ 0 w 5"/>
                  <a:gd name="T5" fmla="*/ 7 h 12"/>
                  <a:gd name="T6" fmla="*/ 3 w 5"/>
                  <a:gd name="T7" fmla="*/ 7 h 12"/>
                  <a:gd name="T8" fmla="*/ 3 w 5"/>
                  <a:gd name="T9" fmla="*/ 5 h 12"/>
                  <a:gd name="T10" fmla="*/ 3 w 5"/>
                  <a:gd name="T11" fmla="*/ 5 h 12"/>
                  <a:gd name="T12" fmla="*/ 3 w 5"/>
                  <a:gd name="T13" fmla="*/ 3 h 12"/>
                  <a:gd name="T14" fmla="*/ 3 w 5"/>
                  <a:gd name="T15" fmla="*/ 3 h 12"/>
                  <a:gd name="T16" fmla="*/ 5 w 5"/>
                  <a:gd name="T17" fmla="*/ 0 h 12"/>
                  <a:gd name="T18" fmla="*/ 5 w 5"/>
                  <a:gd name="T19" fmla="*/ 0 h 12"/>
                  <a:gd name="T20" fmla="*/ 5 w 5"/>
                  <a:gd name="T21" fmla="*/ 0 h 12"/>
                  <a:gd name="T22" fmla="*/ 5 w 5"/>
                  <a:gd name="T23" fmla="*/ 9 h 12"/>
                  <a:gd name="T24" fmla="*/ 3 w 5"/>
                  <a:gd name="T25" fmla="*/ 12 h 12"/>
                  <a:gd name="T26" fmla="*/ 3 w 5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2">
                    <a:moveTo>
                      <a:pt x="3" y="12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1" name="Rectangle 943">
                <a:extLst>
                  <a:ext uri="{FF2B5EF4-FFF2-40B4-BE49-F238E27FC236}">
                    <a16:creationId xmlns:a16="http://schemas.microsoft.com/office/drawing/2014/main" id="{816D6356-1F13-40EB-94BB-2CF413A14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2594"/>
                <a:ext cx="1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2" name="Freeform 944">
                <a:extLst>
                  <a:ext uri="{FF2B5EF4-FFF2-40B4-BE49-F238E27FC236}">
                    <a16:creationId xmlns:a16="http://schemas.microsoft.com/office/drawing/2014/main" id="{4CFDBD05-6D29-49C2-BBA7-60BB6C71B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614"/>
                <a:ext cx="11" cy="7"/>
              </a:xfrm>
              <a:custGeom>
                <a:avLst/>
                <a:gdLst>
                  <a:gd name="T0" fmla="*/ 5 w 11"/>
                  <a:gd name="T1" fmla="*/ 0 h 7"/>
                  <a:gd name="T2" fmla="*/ 7 w 11"/>
                  <a:gd name="T3" fmla="*/ 2 h 7"/>
                  <a:gd name="T4" fmla="*/ 9 w 11"/>
                  <a:gd name="T5" fmla="*/ 2 h 7"/>
                  <a:gd name="T6" fmla="*/ 11 w 11"/>
                  <a:gd name="T7" fmla="*/ 2 h 7"/>
                  <a:gd name="T8" fmla="*/ 11 w 11"/>
                  <a:gd name="T9" fmla="*/ 2 h 7"/>
                  <a:gd name="T10" fmla="*/ 11 w 11"/>
                  <a:gd name="T11" fmla="*/ 2 h 7"/>
                  <a:gd name="T12" fmla="*/ 11 w 11"/>
                  <a:gd name="T13" fmla="*/ 7 h 7"/>
                  <a:gd name="T14" fmla="*/ 11 w 11"/>
                  <a:gd name="T15" fmla="*/ 7 h 7"/>
                  <a:gd name="T16" fmla="*/ 2 w 11"/>
                  <a:gd name="T17" fmla="*/ 5 h 7"/>
                  <a:gd name="T18" fmla="*/ 0 w 11"/>
                  <a:gd name="T19" fmla="*/ 0 h 7"/>
                  <a:gd name="T20" fmla="*/ 5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3" name="Freeform 945">
                <a:extLst>
                  <a:ext uri="{FF2B5EF4-FFF2-40B4-BE49-F238E27FC236}">
                    <a16:creationId xmlns:a16="http://schemas.microsoft.com/office/drawing/2014/main" id="{0D6E0317-F649-4BB8-B53B-E848D6CD8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567"/>
                <a:ext cx="34" cy="38"/>
              </a:xfrm>
              <a:custGeom>
                <a:avLst/>
                <a:gdLst>
                  <a:gd name="T0" fmla="*/ 3 w 34"/>
                  <a:gd name="T1" fmla="*/ 20 h 38"/>
                  <a:gd name="T2" fmla="*/ 3 w 34"/>
                  <a:gd name="T3" fmla="*/ 20 h 38"/>
                  <a:gd name="T4" fmla="*/ 3 w 34"/>
                  <a:gd name="T5" fmla="*/ 20 h 38"/>
                  <a:gd name="T6" fmla="*/ 3 w 34"/>
                  <a:gd name="T7" fmla="*/ 20 h 38"/>
                  <a:gd name="T8" fmla="*/ 0 w 34"/>
                  <a:gd name="T9" fmla="*/ 16 h 38"/>
                  <a:gd name="T10" fmla="*/ 3 w 34"/>
                  <a:gd name="T11" fmla="*/ 16 h 38"/>
                  <a:gd name="T12" fmla="*/ 3 w 34"/>
                  <a:gd name="T13" fmla="*/ 16 h 38"/>
                  <a:gd name="T14" fmla="*/ 5 w 34"/>
                  <a:gd name="T15" fmla="*/ 13 h 38"/>
                  <a:gd name="T16" fmla="*/ 5 w 34"/>
                  <a:gd name="T17" fmla="*/ 4 h 38"/>
                  <a:gd name="T18" fmla="*/ 5 w 34"/>
                  <a:gd name="T19" fmla="*/ 4 h 38"/>
                  <a:gd name="T20" fmla="*/ 5 w 34"/>
                  <a:gd name="T21" fmla="*/ 2 h 38"/>
                  <a:gd name="T22" fmla="*/ 5 w 34"/>
                  <a:gd name="T23" fmla="*/ 2 h 38"/>
                  <a:gd name="T24" fmla="*/ 34 w 34"/>
                  <a:gd name="T25" fmla="*/ 0 h 38"/>
                  <a:gd name="T26" fmla="*/ 34 w 34"/>
                  <a:gd name="T27" fmla="*/ 0 h 38"/>
                  <a:gd name="T28" fmla="*/ 34 w 34"/>
                  <a:gd name="T29" fmla="*/ 9 h 38"/>
                  <a:gd name="T30" fmla="*/ 34 w 34"/>
                  <a:gd name="T31" fmla="*/ 9 h 38"/>
                  <a:gd name="T32" fmla="*/ 32 w 34"/>
                  <a:gd name="T33" fmla="*/ 4 h 38"/>
                  <a:gd name="T34" fmla="*/ 32 w 34"/>
                  <a:gd name="T35" fmla="*/ 4 h 38"/>
                  <a:gd name="T36" fmla="*/ 32 w 34"/>
                  <a:gd name="T37" fmla="*/ 9 h 38"/>
                  <a:gd name="T38" fmla="*/ 32 w 34"/>
                  <a:gd name="T39" fmla="*/ 9 h 38"/>
                  <a:gd name="T40" fmla="*/ 32 w 34"/>
                  <a:gd name="T41" fmla="*/ 9 h 38"/>
                  <a:gd name="T42" fmla="*/ 30 w 34"/>
                  <a:gd name="T43" fmla="*/ 9 h 38"/>
                  <a:gd name="T44" fmla="*/ 30 w 34"/>
                  <a:gd name="T45" fmla="*/ 9 h 38"/>
                  <a:gd name="T46" fmla="*/ 30 w 34"/>
                  <a:gd name="T47" fmla="*/ 11 h 38"/>
                  <a:gd name="T48" fmla="*/ 30 w 34"/>
                  <a:gd name="T49" fmla="*/ 16 h 38"/>
                  <a:gd name="T50" fmla="*/ 30 w 34"/>
                  <a:gd name="T51" fmla="*/ 18 h 38"/>
                  <a:gd name="T52" fmla="*/ 23 w 34"/>
                  <a:gd name="T53" fmla="*/ 20 h 38"/>
                  <a:gd name="T54" fmla="*/ 21 w 34"/>
                  <a:gd name="T55" fmla="*/ 20 h 38"/>
                  <a:gd name="T56" fmla="*/ 21 w 34"/>
                  <a:gd name="T57" fmla="*/ 20 h 38"/>
                  <a:gd name="T58" fmla="*/ 21 w 34"/>
                  <a:gd name="T59" fmla="*/ 20 h 38"/>
                  <a:gd name="T60" fmla="*/ 21 w 34"/>
                  <a:gd name="T61" fmla="*/ 31 h 38"/>
                  <a:gd name="T62" fmla="*/ 7 w 34"/>
                  <a:gd name="T63" fmla="*/ 38 h 38"/>
                  <a:gd name="T64" fmla="*/ 5 w 34"/>
                  <a:gd name="T65" fmla="*/ 38 h 38"/>
                  <a:gd name="T66" fmla="*/ 5 w 34"/>
                  <a:gd name="T67" fmla="*/ 38 h 38"/>
                  <a:gd name="T68" fmla="*/ 5 w 34"/>
                  <a:gd name="T69" fmla="*/ 38 h 38"/>
                  <a:gd name="T70" fmla="*/ 5 w 34"/>
                  <a:gd name="T71" fmla="*/ 38 h 38"/>
                  <a:gd name="T72" fmla="*/ 3 w 34"/>
                  <a:gd name="T73" fmla="*/ 38 h 38"/>
                  <a:gd name="T74" fmla="*/ 3 w 34"/>
                  <a:gd name="T75" fmla="*/ 38 h 38"/>
                  <a:gd name="T76" fmla="*/ 3 w 34"/>
                  <a:gd name="T77" fmla="*/ 22 h 38"/>
                  <a:gd name="T78" fmla="*/ 3 w 34"/>
                  <a:gd name="T7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38">
                    <a:moveTo>
                      <a:pt x="3" y="20"/>
                    </a:move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31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22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4" name="Freeform 946">
                <a:extLst>
                  <a:ext uri="{FF2B5EF4-FFF2-40B4-BE49-F238E27FC236}">
                    <a16:creationId xmlns:a16="http://schemas.microsoft.com/office/drawing/2014/main" id="{407DFE76-A6C1-4DE3-8198-BF85F12DF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616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5 h 5"/>
                  <a:gd name="T6" fmla="*/ 0 w 5"/>
                  <a:gd name="T7" fmla="*/ 5 h 5"/>
                  <a:gd name="T8" fmla="*/ 0 w 5"/>
                  <a:gd name="T9" fmla="*/ 0 h 5"/>
                  <a:gd name="T10" fmla="*/ 3 w 5"/>
                  <a:gd name="T11" fmla="*/ 0 h 5"/>
                  <a:gd name="T12" fmla="*/ 5 w 5"/>
                  <a:gd name="T13" fmla="*/ 0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5" name="Freeform 947">
                <a:extLst>
                  <a:ext uri="{FF2B5EF4-FFF2-40B4-BE49-F238E27FC236}">
                    <a16:creationId xmlns:a16="http://schemas.microsoft.com/office/drawing/2014/main" id="{BF673655-38BB-4B25-A9EF-DB5583EBCA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4" y="2565"/>
                <a:ext cx="61" cy="60"/>
              </a:xfrm>
              <a:custGeom>
                <a:avLst/>
                <a:gdLst>
                  <a:gd name="T0" fmla="*/ 27 w 27"/>
                  <a:gd name="T1" fmla="*/ 5 h 27"/>
                  <a:gd name="T2" fmla="*/ 27 w 27"/>
                  <a:gd name="T3" fmla="*/ 3 h 27"/>
                  <a:gd name="T4" fmla="*/ 27 w 27"/>
                  <a:gd name="T5" fmla="*/ 1 h 27"/>
                  <a:gd name="T6" fmla="*/ 23 w 27"/>
                  <a:gd name="T7" fmla="*/ 1 h 27"/>
                  <a:gd name="T8" fmla="*/ 22 w 27"/>
                  <a:gd name="T9" fmla="*/ 3 h 27"/>
                  <a:gd name="T10" fmla="*/ 22 w 27"/>
                  <a:gd name="T11" fmla="*/ 5 h 27"/>
                  <a:gd name="T12" fmla="*/ 21 w 27"/>
                  <a:gd name="T13" fmla="*/ 5 h 27"/>
                  <a:gd name="T14" fmla="*/ 21 w 27"/>
                  <a:gd name="T15" fmla="*/ 9 h 27"/>
                  <a:gd name="T16" fmla="*/ 17 w 27"/>
                  <a:gd name="T17" fmla="*/ 10 h 27"/>
                  <a:gd name="T18" fmla="*/ 17 w 27"/>
                  <a:gd name="T19" fmla="*/ 15 h 27"/>
                  <a:gd name="T20" fmla="*/ 10 w 27"/>
                  <a:gd name="T21" fmla="*/ 18 h 27"/>
                  <a:gd name="T22" fmla="*/ 10 w 27"/>
                  <a:gd name="T23" fmla="*/ 18 h 27"/>
                  <a:gd name="T24" fmla="*/ 9 w 27"/>
                  <a:gd name="T25" fmla="*/ 11 h 27"/>
                  <a:gd name="T26" fmla="*/ 8 w 27"/>
                  <a:gd name="T27" fmla="*/ 6 h 27"/>
                  <a:gd name="T28" fmla="*/ 8 w 27"/>
                  <a:gd name="T29" fmla="*/ 7 h 27"/>
                  <a:gd name="T30" fmla="*/ 7 w 27"/>
                  <a:gd name="T31" fmla="*/ 8 h 27"/>
                  <a:gd name="T32" fmla="*/ 5 w 27"/>
                  <a:gd name="T33" fmla="*/ 10 h 27"/>
                  <a:gd name="T34" fmla="*/ 3 w 27"/>
                  <a:gd name="T35" fmla="*/ 12 h 27"/>
                  <a:gd name="T36" fmla="*/ 2 w 27"/>
                  <a:gd name="T37" fmla="*/ 13 h 27"/>
                  <a:gd name="T38" fmla="*/ 0 w 27"/>
                  <a:gd name="T39" fmla="*/ 16 h 27"/>
                  <a:gd name="T40" fmla="*/ 1 w 27"/>
                  <a:gd name="T41" fmla="*/ 19 h 27"/>
                  <a:gd name="T42" fmla="*/ 1 w 27"/>
                  <a:gd name="T43" fmla="*/ 23 h 27"/>
                  <a:gd name="T44" fmla="*/ 0 w 27"/>
                  <a:gd name="T45" fmla="*/ 23 h 27"/>
                  <a:gd name="T46" fmla="*/ 2 w 27"/>
                  <a:gd name="T47" fmla="*/ 23 h 27"/>
                  <a:gd name="T48" fmla="*/ 7 w 27"/>
                  <a:gd name="T49" fmla="*/ 22 h 27"/>
                  <a:gd name="T50" fmla="*/ 12 w 27"/>
                  <a:gd name="T51" fmla="*/ 23 h 27"/>
                  <a:gd name="T52" fmla="*/ 13 w 27"/>
                  <a:gd name="T53" fmla="*/ 23 h 27"/>
                  <a:gd name="T54" fmla="*/ 14 w 27"/>
                  <a:gd name="T55" fmla="*/ 25 h 27"/>
                  <a:gd name="T56" fmla="*/ 20 w 27"/>
                  <a:gd name="T57" fmla="*/ 27 h 27"/>
                  <a:gd name="T58" fmla="*/ 22 w 27"/>
                  <a:gd name="T59" fmla="*/ 26 h 27"/>
                  <a:gd name="T60" fmla="*/ 23 w 27"/>
                  <a:gd name="T61" fmla="*/ 24 h 27"/>
                  <a:gd name="T62" fmla="*/ 23 w 27"/>
                  <a:gd name="T63" fmla="*/ 22 h 27"/>
                  <a:gd name="T64" fmla="*/ 24 w 27"/>
                  <a:gd name="T65" fmla="*/ 19 h 27"/>
                  <a:gd name="T66" fmla="*/ 24 w 27"/>
                  <a:gd name="T67" fmla="*/ 16 h 27"/>
                  <a:gd name="T68" fmla="*/ 25 w 27"/>
                  <a:gd name="T69" fmla="*/ 14 h 27"/>
                  <a:gd name="T70" fmla="*/ 25 w 27"/>
                  <a:gd name="T71" fmla="*/ 12 h 27"/>
                  <a:gd name="T72" fmla="*/ 26 w 27"/>
                  <a:gd name="T73" fmla="*/ 9 h 27"/>
                  <a:gd name="T74" fmla="*/ 26 w 27"/>
                  <a:gd name="T75" fmla="*/ 6 h 27"/>
                  <a:gd name="T76" fmla="*/ 26 w 27"/>
                  <a:gd name="T77" fmla="*/ 5 h 27"/>
                  <a:gd name="T78" fmla="*/ 15 w 27"/>
                  <a:gd name="T79" fmla="*/ 18 h 27"/>
                  <a:gd name="T80" fmla="*/ 16 w 27"/>
                  <a:gd name="T81" fmla="*/ 19 h 27"/>
                  <a:gd name="T82" fmla="*/ 15 w 27"/>
                  <a:gd name="T83" fmla="*/ 18 h 27"/>
                  <a:gd name="T84" fmla="*/ 15 w 27"/>
                  <a:gd name="T85" fmla="*/ 18 h 27"/>
                  <a:gd name="T86" fmla="*/ 4 w 27"/>
                  <a:gd name="T87" fmla="*/ 15 h 27"/>
                  <a:gd name="T88" fmla="*/ 4 w 27"/>
                  <a:gd name="T8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" h="27">
                    <a:moveTo>
                      <a:pt x="27" y="5"/>
                    </a:moveTo>
                    <a:lnTo>
                      <a:pt x="27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1" y="9"/>
                    </a:lnTo>
                    <a:lnTo>
                      <a:pt x="18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8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7" y="5"/>
                    </a:lnTo>
                    <a:moveTo>
                      <a:pt x="15" y="18"/>
                    </a:moveTo>
                    <a:lnTo>
                      <a:pt x="15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moveTo>
                      <a:pt x="4" y="15"/>
                    </a:moveTo>
                    <a:lnTo>
                      <a:pt x="4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6" name="Freeform 948">
                <a:extLst>
                  <a:ext uri="{FF2B5EF4-FFF2-40B4-BE49-F238E27FC236}">
                    <a16:creationId xmlns:a16="http://schemas.microsoft.com/office/drawing/2014/main" id="{E7BE38BF-8503-45CF-A9A9-4176F04AE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54"/>
                <a:ext cx="9" cy="11"/>
              </a:xfrm>
              <a:custGeom>
                <a:avLst/>
                <a:gdLst>
                  <a:gd name="T0" fmla="*/ 9 w 9"/>
                  <a:gd name="T1" fmla="*/ 0 h 11"/>
                  <a:gd name="T2" fmla="*/ 7 w 9"/>
                  <a:gd name="T3" fmla="*/ 5 h 11"/>
                  <a:gd name="T4" fmla="*/ 7 w 9"/>
                  <a:gd name="T5" fmla="*/ 5 h 11"/>
                  <a:gd name="T6" fmla="*/ 7 w 9"/>
                  <a:gd name="T7" fmla="*/ 5 h 11"/>
                  <a:gd name="T8" fmla="*/ 7 w 9"/>
                  <a:gd name="T9" fmla="*/ 5 h 11"/>
                  <a:gd name="T10" fmla="*/ 7 w 9"/>
                  <a:gd name="T11" fmla="*/ 5 h 11"/>
                  <a:gd name="T12" fmla="*/ 7 w 9"/>
                  <a:gd name="T13" fmla="*/ 7 h 11"/>
                  <a:gd name="T14" fmla="*/ 7 w 9"/>
                  <a:gd name="T15" fmla="*/ 7 h 11"/>
                  <a:gd name="T16" fmla="*/ 7 w 9"/>
                  <a:gd name="T17" fmla="*/ 11 h 11"/>
                  <a:gd name="T18" fmla="*/ 5 w 9"/>
                  <a:gd name="T19" fmla="*/ 11 h 11"/>
                  <a:gd name="T20" fmla="*/ 5 w 9"/>
                  <a:gd name="T21" fmla="*/ 11 h 11"/>
                  <a:gd name="T22" fmla="*/ 5 w 9"/>
                  <a:gd name="T23" fmla="*/ 11 h 11"/>
                  <a:gd name="T24" fmla="*/ 5 w 9"/>
                  <a:gd name="T25" fmla="*/ 11 h 11"/>
                  <a:gd name="T26" fmla="*/ 5 w 9"/>
                  <a:gd name="T27" fmla="*/ 11 h 11"/>
                  <a:gd name="T28" fmla="*/ 5 w 9"/>
                  <a:gd name="T29" fmla="*/ 11 h 11"/>
                  <a:gd name="T30" fmla="*/ 0 w 9"/>
                  <a:gd name="T31" fmla="*/ 11 h 11"/>
                  <a:gd name="T32" fmla="*/ 0 w 9"/>
                  <a:gd name="T33" fmla="*/ 9 h 11"/>
                  <a:gd name="T34" fmla="*/ 0 w 9"/>
                  <a:gd name="T35" fmla="*/ 2 h 11"/>
                  <a:gd name="T36" fmla="*/ 5 w 9"/>
                  <a:gd name="T37" fmla="*/ 0 h 11"/>
                  <a:gd name="T38" fmla="*/ 7 w 9"/>
                  <a:gd name="T39" fmla="*/ 0 h 11"/>
                  <a:gd name="T40" fmla="*/ 9 w 9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7" name="Freeform 949">
                <a:extLst>
                  <a:ext uri="{FF2B5EF4-FFF2-40B4-BE49-F238E27FC236}">
                    <a16:creationId xmlns:a16="http://schemas.microsoft.com/office/drawing/2014/main" id="{72CCDB21-DA1B-41B2-B71F-2F7A84DC13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2" y="2722"/>
                <a:ext cx="102" cy="68"/>
              </a:xfrm>
              <a:custGeom>
                <a:avLst/>
                <a:gdLst>
                  <a:gd name="T0" fmla="*/ 68 w 102"/>
                  <a:gd name="T1" fmla="*/ 43 h 68"/>
                  <a:gd name="T2" fmla="*/ 72 w 102"/>
                  <a:gd name="T3" fmla="*/ 41 h 68"/>
                  <a:gd name="T4" fmla="*/ 66 w 102"/>
                  <a:gd name="T5" fmla="*/ 39 h 68"/>
                  <a:gd name="T6" fmla="*/ 63 w 102"/>
                  <a:gd name="T7" fmla="*/ 43 h 68"/>
                  <a:gd name="T8" fmla="*/ 61 w 102"/>
                  <a:gd name="T9" fmla="*/ 43 h 68"/>
                  <a:gd name="T10" fmla="*/ 54 w 102"/>
                  <a:gd name="T11" fmla="*/ 41 h 68"/>
                  <a:gd name="T12" fmla="*/ 50 w 102"/>
                  <a:gd name="T13" fmla="*/ 48 h 68"/>
                  <a:gd name="T14" fmla="*/ 45 w 102"/>
                  <a:gd name="T15" fmla="*/ 46 h 68"/>
                  <a:gd name="T16" fmla="*/ 48 w 102"/>
                  <a:gd name="T17" fmla="*/ 39 h 68"/>
                  <a:gd name="T18" fmla="*/ 45 w 102"/>
                  <a:gd name="T19" fmla="*/ 39 h 68"/>
                  <a:gd name="T20" fmla="*/ 45 w 102"/>
                  <a:gd name="T21" fmla="*/ 32 h 68"/>
                  <a:gd name="T22" fmla="*/ 48 w 102"/>
                  <a:gd name="T23" fmla="*/ 32 h 68"/>
                  <a:gd name="T24" fmla="*/ 59 w 102"/>
                  <a:gd name="T25" fmla="*/ 32 h 68"/>
                  <a:gd name="T26" fmla="*/ 59 w 102"/>
                  <a:gd name="T27" fmla="*/ 32 h 68"/>
                  <a:gd name="T28" fmla="*/ 61 w 102"/>
                  <a:gd name="T29" fmla="*/ 30 h 68"/>
                  <a:gd name="T30" fmla="*/ 63 w 102"/>
                  <a:gd name="T31" fmla="*/ 23 h 68"/>
                  <a:gd name="T32" fmla="*/ 63 w 102"/>
                  <a:gd name="T33" fmla="*/ 21 h 68"/>
                  <a:gd name="T34" fmla="*/ 66 w 102"/>
                  <a:gd name="T35" fmla="*/ 12 h 68"/>
                  <a:gd name="T36" fmla="*/ 68 w 102"/>
                  <a:gd name="T37" fmla="*/ 21 h 68"/>
                  <a:gd name="T38" fmla="*/ 81 w 102"/>
                  <a:gd name="T39" fmla="*/ 9 h 68"/>
                  <a:gd name="T40" fmla="*/ 86 w 102"/>
                  <a:gd name="T41" fmla="*/ 7 h 68"/>
                  <a:gd name="T42" fmla="*/ 93 w 102"/>
                  <a:gd name="T43" fmla="*/ 3 h 68"/>
                  <a:gd name="T44" fmla="*/ 100 w 102"/>
                  <a:gd name="T45" fmla="*/ 0 h 68"/>
                  <a:gd name="T46" fmla="*/ 100 w 102"/>
                  <a:gd name="T47" fmla="*/ 3 h 68"/>
                  <a:gd name="T48" fmla="*/ 100 w 102"/>
                  <a:gd name="T49" fmla="*/ 9 h 68"/>
                  <a:gd name="T50" fmla="*/ 102 w 102"/>
                  <a:gd name="T51" fmla="*/ 16 h 68"/>
                  <a:gd name="T52" fmla="*/ 100 w 102"/>
                  <a:gd name="T53" fmla="*/ 18 h 68"/>
                  <a:gd name="T54" fmla="*/ 97 w 102"/>
                  <a:gd name="T55" fmla="*/ 30 h 68"/>
                  <a:gd name="T56" fmla="*/ 86 w 102"/>
                  <a:gd name="T57" fmla="*/ 43 h 68"/>
                  <a:gd name="T58" fmla="*/ 70 w 102"/>
                  <a:gd name="T59" fmla="*/ 48 h 68"/>
                  <a:gd name="T60" fmla="*/ 68 w 102"/>
                  <a:gd name="T61" fmla="*/ 43 h 68"/>
                  <a:gd name="T62" fmla="*/ 66 w 102"/>
                  <a:gd name="T63" fmla="*/ 39 h 68"/>
                  <a:gd name="T64" fmla="*/ 68 w 102"/>
                  <a:gd name="T65" fmla="*/ 25 h 68"/>
                  <a:gd name="T66" fmla="*/ 86 w 102"/>
                  <a:gd name="T67" fmla="*/ 32 h 68"/>
                  <a:gd name="T68" fmla="*/ 88 w 102"/>
                  <a:gd name="T69" fmla="*/ 32 h 68"/>
                  <a:gd name="T70" fmla="*/ 90 w 102"/>
                  <a:gd name="T71" fmla="*/ 28 h 68"/>
                  <a:gd name="T72" fmla="*/ 86 w 102"/>
                  <a:gd name="T73" fmla="*/ 28 h 68"/>
                  <a:gd name="T74" fmla="*/ 41 w 102"/>
                  <a:gd name="T75" fmla="*/ 52 h 68"/>
                  <a:gd name="T76" fmla="*/ 41 w 102"/>
                  <a:gd name="T77" fmla="*/ 59 h 68"/>
                  <a:gd name="T78" fmla="*/ 27 w 102"/>
                  <a:gd name="T79" fmla="*/ 68 h 68"/>
                  <a:gd name="T80" fmla="*/ 23 w 102"/>
                  <a:gd name="T81" fmla="*/ 68 h 68"/>
                  <a:gd name="T82" fmla="*/ 7 w 102"/>
                  <a:gd name="T83" fmla="*/ 61 h 68"/>
                  <a:gd name="T84" fmla="*/ 2 w 102"/>
                  <a:gd name="T85" fmla="*/ 55 h 68"/>
                  <a:gd name="T86" fmla="*/ 2 w 102"/>
                  <a:gd name="T87" fmla="*/ 50 h 68"/>
                  <a:gd name="T88" fmla="*/ 16 w 102"/>
                  <a:gd name="T89" fmla="*/ 59 h 68"/>
                  <a:gd name="T90" fmla="*/ 16 w 102"/>
                  <a:gd name="T91" fmla="*/ 61 h 68"/>
                  <a:gd name="T92" fmla="*/ 25 w 102"/>
                  <a:gd name="T93" fmla="*/ 61 h 68"/>
                  <a:gd name="T94" fmla="*/ 30 w 102"/>
                  <a:gd name="T95" fmla="*/ 61 h 68"/>
                  <a:gd name="T96" fmla="*/ 32 w 102"/>
                  <a:gd name="T97" fmla="*/ 57 h 68"/>
                  <a:gd name="T98" fmla="*/ 32 w 102"/>
                  <a:gd name="T99" fmla="*/ 57 h 68"/>
                  <a:gd name="T100" fmla="*/ 32 w 102"/>
                  <a:gd name="T101" fmla="*/ 57 h 68"/>
                  <a:gd name="T102" fmla="*/ 34 w 102"/>
                  <a:gd name="T103" fmla="*/ 46 h 68"/>
                  <a:gd name="T104" fmla="*/ 39 w 102"/>
                  <a:gd name="T105" fmla="*/ 52 h 68"/>
                  <a:gd name="T106" fmla="*/ 43 w 102"/>
                  <a:gd name="T107" fmla="*/ 3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68">
                    <a:moveTo>
                      <a:pt x="41" y="52"/>
                    </a:moveTo>
                    <a:lnTo>
                      <a:pt x="54" y="48"/>
                    </a:lnTo>
                    <a:lnTo>
                      <a:pt x="57" y="48"/>
                    </a:lnTo>
                    <a:lnTo>
                      <a:pt x="68" y="43"/>
                    </a:lnTo>
                    <a:lnTo>
                      <a:pt x="72" y="41"/>
                    </a:lnTo>
                    <a:lnTo>
                      <a:pt x="75" y="39"/>
                    </a:lnTo>
                    <a:lnTo>
                      <a:pt x="72" y="41"/>
                    </a:lnTo>
                    <a:lnTo>
                      <a:pt x="72" y="41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68" y="41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63" y="41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59" y="41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50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6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48" y="39"/>
                    </a:lnTo>
                    <a:lnTo>
                      <a:pt x="45" y="39"/>
                    </a:lnTo>
                    <a:lnTo>
                      <a:pt x="45" y="39"/>
                    </a:lnTo>
                    <a:lnTo>
                      <a:pt x="45" y="39"/>
                    </a:lnTo>
                    <a:lnTo>
                      <a:pt x="45" y="39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3" y="37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52" y="30"/>
                    </a:lnTo>
                    <a:lnTo>
                      <a:pt x="54" y="32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25"/>
                    </a:lnTo>
                    <a:lnTo>
                      <a:pt x="61" y="25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3" y="21"/>
                    </a:lnTo>
                    <a:lnTo>
                      <a:pt x="63" y="21"/>
                    </a:lnTo>
                    <a:lnTo>
                      <a:pt x="63" y="21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72" y="14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21"/>
                    </a:lnTo>
                    <a:lnTo>
                      <a:pt x="77" y="25"/>
                    </a:lnTo>
                    <a:lnTo>
                      <a:pt x="79" y="21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90" y="9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3"/>
                    </a:lnTo>
                    <a:lnTo>
                      <a:pt x="100" y="3"/>
                    </a:lnTo>
                    <a:lnTo>
                      <a:pt x="100" y="7"/>
                    </a:lnTo>
                    <a:lnTo>
                      <a:pt x="100" y="7"/>
                    </a:lnTo>
                    <a:lnTo>
                      <a:pt x="100" y="9"/>
                    </a:lnTo>
                    <a:lnTo>
                      <a:pt x="100" y="9"/>
                    </a:lnTo>
                    <a:lnTo>
                      <a:pt x="102" y="9"/>
                    </a:lnTo>
                    <a:lnTo>
                      <a:pt x="102" y="12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97" y="30"/>
                    </a:lnTo>
                    <a:lnTo>
                      <a:pt x="97" y="30"/>
                    </a:lnTo>
                    <a:lnTo>
                      <a:pt x="97" y="30"/>
                    </a:lnTo>
                    <a:lnTo>
                      <a:pt x="93" y="37"/>
                    </a:lnTo>
                    <a:lnTo>
                      <a:pt x="88" y="41"/>
                    </a:lnTo>
                    <a:lnTo>
                      <a:pt x="86" y="43"/>
                    </a:lnTo>
                    <a:lnTo>
                      <a:pt x="84" y="46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70" y="46"/>
                    </a:lnTo>
                    <a:lnTo>
                      <a:pt x="70" y="43"/>
                    </a:lnTo>
                    <a:lnTo>
                      <a:pt x="68" y="43"/>
                    </a:lnTo>
                    <a:lnTo>
                      <a:pt x="54" y="48"/>
                    </a:lnTo>
                    <a:lnTo>
                      <a:pt x="41" y="52"/>
                    </a:lnTo>
                    <a:lnTo>
                      <a:pt x="41" y="52"/>
                    </a:lnTo>
                    <a:close/>
                    <a:moveTo>
                      <a:pt x="66" y="39"/>
                    </a:moveTo>
                    <a:lnTo>
                      <a:pt x="66" y="39"/>
                    </a:lnTo>
                    <a:lnTo>
                      <a:pt x="66" y="39"/>
                    </a:lnTo>
                    <a:lnTo>
                      <a:pt x="66" y="39"/>
                    </a:lnTo>
                    <a:close/>
                    <a:moveTo>
                      <a:pt x="68" y="25"/>
                    </a:moveTo>
                    <a:lnTo>
                      <a:pt x="77" y="28"/>
                    </a:lnTo>
                    <a:lnTo>
                      <a:pt x="77" y="28"/>
                    </a:lnTo>
                    <a:lnTo>
                      <a:pt x="68" y="25"/>
                    </a:lnTo>
                    <a:close/>
                    <a:moveTo>
                      <a:pt x="86" y="32"/>
                    </a:move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6" y="28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  <a:moveTo>
                      <a:pt x="41" y="52"/>
                    </a:moveTo>
                    <a:lnTo>
                      <a:pt x="41" y="52"/>
                    </a:lnTo>
                    <a:lnTo>
                      <a:pt x="41" y="52"/>
                    </a:lnTo>
                    <a:lnTo>
                      <a:pt x="39" y="55"/>
                    </a:lnTo>
                    <a:lnTo>
                      <a:pt x="39" y="55"/>
                    </a:lnTo>
                    <a:lnTo>
                      <a:pt x="41" y="59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32" y="66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5" y="64"/>
                    </a:lnTo>
                    <a:lnTo>
                      <a:pt x="5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16" y="55"/>
                    </a:lnTo>
                    <a:lnTo>
                      <a:pt x="14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21" y="61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30" y="61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2" y="57"/>
                    </a:lnTo>
                    <a:lnTo>
                      <a:pt x="27" y="57"/>
                    </a:lnTo>
                    <a:lnTo>
                      <a:pt x="25" y="57"/>
                    </a:lnTo>
                    <a:lnTo>
                      <a:pt x="27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9" y="48"/>
                    </a:lnTo>
                    <a:lnTo>
                      <a:pt x="39" y="52"/>
                    </a:lnTo>
                    <a:lnTo>
                      <a:pt x="39" y="55"/>
                    </a:lnTo>
                    <a:lnTo>
                      <a:pt x="41" y="52"/>
                    </a:lnTo>
                    <a:close/>
                    <a:moveTo>
                      <a:pt x="43" y="37"/>
                    </a:moveTo>
                    <a:lnTo>
                      <a:pt x="43" y="37"/>
                    </a:lnTo>
                    <a:lnTo>
                      <a:pt x="43" y="39"/>
                    </a:lnTo>
                    <a:lnTo>
                      <a:pt x="43" y="39"/>
                    </a:lnTo>
                    <a:lnTo>
                      <a:pt x="43" y="3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8" name="Freeform 950">
                <a:extLst>
                  <a:ext uri="{FF2B5EF4-FFF2-40B4-BE49-F238E27FC236}">
                    <a16:creationId xmlns:a16="http://schemas.microsoft.com/office/drawing/2014/main" id="{63F9D607-26F6-4F39-A4D2-22195C2E1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40"/>
                <a:ext cx="9" cy="12"/>
              </a:xfrm>
              <a:custGeom>
                <a:avLst/>
                <a:gdLst>
                  <a:gd name="T0" fmla="*/ 3 w 9"/>
                  <a:gd name="T1" fmla="*/ 0 h 12"/>
                  <a:gd name="T2" fmla="*/ 5 w 9"/>
                  <a:gd name="T3" fmla="*/ 0 h 12"/>
                  <a:gd name="T4" fmla="*/ 9 w 9"/>
                  <a:gd name="T5" fmla="*/ 0 h 12"/>
                  <a:gd name="T6" fmla="*/ 9 w 9"/>
                  <a:gd name="T7" fmla="*/ 3 h 12"/>
                  <a:gd name="T8" fmla="*/ 9 w 9"/>
                  <a:gd name="T9" fmla="*/ 3 h 12"/>
                  <a:gd name="T10" fmla="*/ 9 w 9"/>
                  <a:gd name="T11" fmla="*/ 5 h 12"/>
                  <a:gd name="T12" fmla="*/ 9 w 9"/>
                  <a:gd name="T13" fmla="*/ 7 h 12"/>
                  <a:gd name="T14" fmla="*/ 5 w 9"/>
                  <a:gd name="T15" fmla="*/ 10 h 12"/>
                  <a:gd name="T16" fmla="*/ 3 w 9"/>
                  <a:gd name="T17" fmla="*/ 12 h 12"/>
                  <a:gd name="T18" fmla="*/ 3 w 9"/>
                  <a:gd name="T19" fmla="*/ 12 h 12"/>
                  <a:gd name="T20" fmla="*/ 0 w 9"/>
                  <a:gd name="T21" fmla="*/ 12 h 12"/>
                  <a:gd name="T22" fmla="*/ 0 w 9"/>
                  <a:gd name="T23" fmla="*/ 7 h 12"/>
                  <a:gd name="T24" fmla="*/ 0 w 9"/>
                  <a:gd name="T25" fmla="*/ 7 h 12"/>
                  <a:gd name="T26" fmla="*/ 0 w 9"/>
                  <a:gd name="T27" fmla="*/ 5 h 12"/>
                  <a:gd name="T28" fmla="*/ 0 w 9"/>
                  <a:gd name="T29" fmla="*/ 5 h 12"/>
                  <a:gd name="T30" fmla="*/ 0 w 9"/>
                  <a:gd name="T31" fmla="*/ 5 h 12"/>
                  <a:gd name="T32" fmla="*/ 0 w 9"/>
                  <a:gd name="T33" fmla="*/ 0 h 12"/>
                  <a:gd name="T34" fmla="*/ 3 w 9"/>
                  <a:gd name="T3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2">
                    <a:moveTo>
                      <a:pt x="3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9" name="Freeform 951">
                <a:extLst>
                  <a:ext uri="{FF2B5EF4-FFF2-40B4-BE49-F238E27FC236}">
                    <a16:creationId xmlns:a16="http://schemas.microsoft.com/office/drawing/2014/main" id="{427658DA-6135-4D7C-B6A4-DD67A5F6F8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1" y="2750"/>
                <a:ext cx="4" cy="20"/>
              </a:xfrm>
              <a:custGeom>
                <a:avLst/>
                <a:gdLst>
                  <a:gd name="T0" fmla="*/ 0 w 2"/>
                  <a:gd name="T1" fmla="*/ 1 h 9"/>
                  <a:gd name="T2" fmla="*/ 0 w 2"/>
                  <a:gd name="T3" fmla="*/ 1 h 9"/>
                  <a:gd name="T4" fmla="*/ 0 w 2"/>
                  <a:gd name="T5" fmla="*/ 0 h 9"/>
                  <a:gd name="T6" fmla="*/ 0 w 2"/>
                  <a:gd name="T7" fmla="*/ 0 h 9"/>
                  <a:gd name="T8" fmla="*/ 0 w 2"/>
                  <a:gd name="T9" fmla="*/ 0 h 9"/>
                  <a:gd name="T10" fmla="*/ 0 w 2"/>
                  <a:gd name="T11" fmla="*/ 1 h 9"/>
                  <a:gd name="T12" fmla="*/ 0 w 2"/>
                  <a:gd name="T13" fmla="*/ 1 h 9"/>
                  <a:gd name="T14" fmla="*/ 0 w 2"/>
                  <a:gd name="T15" fmla="*/ 1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1 w 2"/>
                  <a:gd name="T23" fmla="*/ 8 h 9"/>
                  <a:gd name="T24" fmla="*/ 2 w 2"/>
                  <a:gd name="T25" fmla="*/ 8 h 9"/>
                  <a:gd name="T26" fmla="*/ 2 w 2"/>
                  <a:gd name="T27" fmla="*/ 9 h 9"/>
                  <a:gd name="T28" fmla="*/ 2 w 2"/>
                  <a:gd name="T29" fmla="*/ 9 h 9"/>
                  <a:gd name="T30" fmla="*/ 2 w 2"/>
                  <a:gd name="T3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9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moveTo>
                      <a:pt x="2" y="9"/>
                    </a:moveTo>
                    <a:lnTo>
                      <a:pt x="2" y="9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0" name="Freeform 952">
                <a:extLst>
                  <a:ext uri="{FF2B5EF4-FFF2-40B4-BE49-F238E27FC236}">
                    <a16:creationId xmlns:a16="http://schemas.microsoft.com/office/drawing/2014/main" id="{85A159B6-8EF4-4289-90CC-6EEE7714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750"/>
                <a:ext cx="13" cy="6"/>
              </a:xfrm>
              <a:custGeom>
                <a:avLst/>
                <a:gdLst>
                  <a:gd name="T0" fmla="*/ 6 w 6"/>
                  <a:gd name="T1" fmla="*/ 2 h 3"/>
                  <a:gd name="T2" fmla="*/ 6 w 6"/>
                  <a:gd name="T3" fmla="*/ 2 h 3"/>
                  <a:gd name="T4" fmla="*/ 5 w 6"/>
                  <a:gd name="T5" fmla="*/ 2 h 3"/>
                  <a:gd name="T6" fmla="*/ 5 w 6"/>
                  <a:gd name="T7" fmla="*/ 2 h 3"/>
                  <a:gd name="T8" fmla="*/ 5 w 6"/>
                  <a:gd name="T9" fmla="*/ 1 h 3"/>
                  <a:gd name="T10" fmla="*/ 5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0 w 6"/>
                  <a:gd name="T17" fmla="*/ 0 h 3"/>
                  <a:gd name="T18" fmla="*/ 0 w 6"/>
                  <a:gd name="T19" fmla="*/ 0 h 3"/>
                  <a:gd name="T20" fmla="*/ 0 w 6"/>
                  <a:gd name="T21" fmla="*/ 0 h 3"/>
                  <a:gd name="T22" fmla="*/ 0 w 6"/>
                  <a:gd name="T23" fmla="*/ 1 h 3"/>
                  <a:gd name="T24" fmla="*/ 0 w 6"/>
                  <a:gd name="T25" fmla="*/ 1 h 3"/>
                  <a:gd name="T26" fmla="*/ 1 w 6"/>
                  <a:gd name="T27" fmla="*/ 3 h 3"/>
                  <a:gd name="T28" fmla="*/ 2 w 6"/>
                  <a:gd name="T29" fmla="*/ 3 h 3"/>
                  <a:gd name="T30" fmla="*/ 3 w 6"/>
                  <a:gd name="T31" fmla="*/ 2 h 3"/>
                  <a:gd name="T32" fmla="*/ 4 w 6"/>
                  <a:gd name="T33" fmla="*/ 3 h 3"/>
                  <a:gd name="T34" fmla="*/ 4 w 6"/>
                  <a:gd name="T35" fmla="*/ 3 h 3"/>
                  <a:gd name="T36" fmla="*/ 4 w 6"/>
                  <a:gd name="T37" fmla="*/ 3 h 3"/>
                  <a:gd name="T38" fmla="*/ 4 w 6"/>
                  <a:gd name="T39" fmla="*/ 3 h 3"/>
                  <a:gd name="T40" fmla="*/ 5 w 6"/>
                  <a:gd name="T41" fmla="*/ 3 h 3"/>
                  <a:gd name="T42" fmla="*/ 6 w 6"/>
                  <a:gd name="T43" fmla="*/ 3 h 3"/>
                  <a:gd name="T44" fmla="*/ 6 w 6"/>
                  <a:gd name="T4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1" name="Freeform 953">
                <a:extLst>
                  <a:ext uri="{FF2B5EF4-FFF2-40B4-BE49-F238E27FC236}">
                    <a16:creationId xmlns:a16="http://schemas.microsoft.com/office/drawing/2014/main" id="{8851A758-E4C4-4DB0-B80B-78BBAE955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743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0 h 2"/>
                  <a:gd name="T12" fmla="*/ 1 w 1"/>
                  <a:gd name="T13" fmla="*/ 2 h 2"/>
                  <a:gd name="T14" fmla="*/ 1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2" name="Freeform 954">
                <a:extLst>
                  <a:ext uri="{FF2B5EF4-FFF2-40B4-BE49-F238E27FC236}">
                    <a16:creationId xmlns:a16="http://schemas.microsoft.com/office/drawing/2014/main" id="{56A8AC6C-87BC-48D8-9D45-E53BBE2C8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747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4 w 6"/>
                  <a:gd name="T3" fmla="*/ 0 h 5"/>
                  <a:gd name="T4" fmla="*/ 4 w 6"/>
                  <a:gd name="T5" fmla="*/ 0 h 5"/>
                  <a:gd name="T6" fmla="*/ 4 w 6"/>
                  <a:gd name="T7" fmla="*/ 0 h 5"/>
                  <a:gd name="T8" fmla="*/ 4 w 6"/>
                  <a:gd name="T9" fmla="*/ 0 h 5"/>
                  <a:gd name="T10" fmla="*/ 6 w 6"/>
                  <a:gd name="T11" fmla="*/ 3 h 5"/>
                  <a:gd name="T12" fmla="*/ 2 w 6"/>
                  <a:gd name="T13" fmla="*/ 5 h 5"/>
                  <a:gd name="T14" fmla="*/ 2 w 6"/>
                  <a:gd name="T15" fmla="*/ 5 h 5"/>
                  <a:gd name="T16" fmla="*/ 0 w 6"/>
                  <a:gd name="T17" fmla="*/ 3 h 5"/>
                  <a:gd name="T18" fmla="*/ 0 w 6"/>
                  <a:gd name="T19" fmla="*/ 3 h 5"/>
                  <a:gd name="T20" fmla="*/ 4 w 6"/>
                  <a:gd name="T21" fmla="*/ 0 h 5"/>
                  <a:gd name="T22" fmla="*/ 4 w 6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3" name="Freeform 955">
                <a:extLst>
                  <a:ext uri="{FF2B5EF4-FFF2-40B4-BE49-F238E27FC236}">
                    <a16:creationId xmlns:a16="http://schemas.microsoft.com/office/drawing/2014/main" id="{D89C8F66-2AB5-4A58-9F00-A8CCA6F45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745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9 w 9"/>
                  <a:gd name="T5" fmla="*/ 0 h 2"/>
                  <a:gd name="T6" fmla="*/ 9 w 9"/>
                  <a:gd name="T7" fmla="*/ 0 h 2"/>
                  <a:gd name="T8" fmla="*/ 7 w 9"/>
                  <a:gd name="T9" fmla="*/ 0 h 2"/>
                  <a:gd name="T10" fmla="*/ 5 w 9"/>
                  <a:gd name="T11" fmla="*/ 2 h 2"/>
                  <a:gd name="T12" fmla="*/ 3 w 9"/>
                  <a:gd name="T13" fmla="*/ 2 h 2"/>
                  <a:gd name="T14" fmla="*/ 3 w 9"/>
                  <a:gd name="T15" fmla="*/ 2 h 2"/>
                  <a:gd name="T16" fmla="*/ 3 w 9"/>
                  <a:gd name="T17" fmla="*/ 2 h 2"/>
                  <a:gd name="T18" fmla="*/ 0 w 9"/>
                  <a:gd name="T19" fmla="*/ 2 h 2"/>
                  <a:gd name="T20" fmla="*/ 0 w 9"/>
                  <a:gd name="T21" fmla="*/ 2 h 2"/>
                  <a:gd name="T22" fmla="*/ 0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4" name="Freeform 956">
                <a:extLst>
                  <a:ext uri="{FF2B5EF4-FFF2-40B4-BE49-F238E27FC236}">
                    <a16:creationId xmlns:a16="http://schemas.microsoft.com/office/drawing/2014/main" id="{9732C0AD-C459-43EC-88E7-DB4E3C64A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731"/>
                <a:ext cx="9" cy="14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3 h 14"/>
                  <a:gd name="T4" fmla="*/ 9 w 9"/>
                  <a:gd name="T5" fmla="*/ 3 h 14"/>
                  <a:gd name="T6" fmla="*/ 9 w 9"/>
                  <a:gd name="T7" fmla="*/ 3 h 14"/>
                  <a:gd name="T8" fmla="*/ 9 w 9"/>
                  <a:gd name="T9" fmla="*/ 9 h 14"/>
                  <a:gd name="T10" fmla="*/ 9 w 9"/>
                  <a:gd name="T11" fmla="*/ 9 h 14"/>
                  <a:gd name="T12" fmla="*/ 9 w 9"/>
                  <a:gd name="T13" fmla="*/ 14 h 14"/>
                  <a:gd name="T14" fmla="*/ 9 w 9"/>
                  <a:gd name="T15" fmla="*/ 14 h 14"/>
                  <a:gd name="T16" fmla="*/ 0 w 9"/>
                  <a:gd name="T17" fmla="*/ 14 h 14"/>
                  <a:gd name="T18" fmla="*/ 0 w 9"/>
                  <a:gd name="T19" fmla="*/ 14 h 14"/>
                  <a:gd name="T20" fmla="*/ 0 w 9"/>
                  <a:gd name="T21" fmla="*/ 12 h 14"/>
                  <a:gd name="T22" fmla="*/ 0 w 9"/>
                  <a:gd name="T23" fmla="*/ 12 h 14"/>
                  <a:gd name="T24" fmla="*/ 0 w 9"/>
                  <a:gd name="T25" fmla="*/ 9 h 14"/>
                  <a:gd name="T26" fmla="*/ 0 w 9"/>
                  <a:gd name="T27" fmla="*/ 7 h 14"/>
                  <a:gd name="T28" fmla="*/ 0 w 9"/>
                  <a:gd name="T29" fmla="*/ 5 h 14"/>
                  <a:gd name="T30" fmla="*/ 0 w 9"/>
                  <a:gd name="T31" fmla="*/ 3 h 14"/>
                  <a:gd name="T32" fmla="*/ 0 w 9"/>
                  <a:gd name="T33" fmla="*/ 0 h 14"/>
                  <a:gd name="T34" fmla="*/ 3 w 9"/>
                  <a:gd name="T35" fmla="*/ 0 h 14"/>
                  <a:gd name="T36" fmla="*/ 5 w 9"/>
                  <a:gd name="T3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5" name="Freeform 957">
                <a:extLst>
                  <a:ext uri="{FF2B5EF4-FFF2-40B4-BE49-F238E27FC236}">
                    <a16:creationId xmlns:a16="http://schemas.microsoft.com/office/drawing/2014/main" id="{8D28336F-9D81-4595-B5C4-3B56671E0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720"/>
                <a:ext cx="23" cy="23"/>
              </a:xfrm>
              <a:custGeom>
                <a:avLst/>
                <a:gdLst>
                  <a:gd name="T0" fmla="*/ 23 w 23"/>
                  <a:gd name="T1" fmla="*/ 5 h 23"/>
                  <a:gd name="T2" fmla="*/ 20 w 23"/>
                  <a:gd name="T3" fmla="*/ 11 h 23"/>
                  <a:gd name="T4" fmla="*/ 16 w 23"/>
                  <a:gd name="T5" fmla="*/ 9 h 23"/>
                  <a:gd name="T6" fmla="*/ 16 w 23"/>
                  <a:gd name="T7" fmla="*/ 11 h 23"/>
                  <a:gd name="T8" fmla="*/ 14 w 23"/>
                  <a:gd name="T9" fmla="*/ 11 h 23"/>
                  <a:gd name="T10" fmla="*/ 11 w 23"/>
                  <a:gd name="T11" fmla="*/ 11 h 23"/>
                  <a:gd name="T12" fmla="*/ 11 w 23"/>
                  <a:gd name="T13" fmla="*/ 11 h 23"/>
                  <a:gd name="T14" fmla="*/ 9 w 23"/>
                  <a:gd name="T15" fmla="*/ 23 h 23"/>
                  <a:gd name="T16" fmla="*/ 2 w 23"/>
                  <a:gd name="T17" fmla="*/ 20 h 23"/>
                  <a:gd name="T18" fmla="*/ 2 w 23"/>
                  <a:gd name="T19" fmla="*/ 20 h 23"/>
                  <a:gd name="T20" fmla="*/ 0 w 23"/>
                  <a:gd name="T21" fmla="*/ 20 h 23"/>
                  <a:gd name="T22" fmla="*/ 2 w 23"/>
                  <a:gd name="T23" fmla="*/ 16 h 23"/>
                  <a:gd name="T24" fmla="*/ 2 w 23"/>
                  <a:gd name="T25" fmla="*/ 16 h 23"/>
                  <a:gd name="T26" fmla="*/ 2 w 23"/>
                  <a:gd name="T27" fmla="*/ 16 h 23"/>
                  <a:gd name="T28" fmla="*/ 5 w 23"/>
                  <a:gd name="T29" fmla="*/ 9 h 23"/>
                  <a:gd name="T30" fmla="*/ 5 w 23"/>
                  <a:gd name="T31" fmla="*/ 9 h 23"/>
                  <a:gd name="T32" fmla="*/ 5 w 23"/>
                  <a:gd name="T33" fmla="*/ 7 h 23"/>
                  <a:gd name="T34" fmla="*/ 16 w 23"/>
                  <a:gd name="T35" fmla="*/ 0 h 23"/>
                  <a:gd name="T36" fmla="*/ 16 w 23"/>
                  <a:gd name="T37" fmla="*/ 0 h 23"/>
                  <a:gd name="T38" fmla="*/ 18 w 23"/>
                  <a:gd name="T39" fmla="*/ 0 h 23"/>
                  <a:gd name="T40" fmla="*/ 23 w 23"/>
                  <a:gd name="T41" fmla="*/ 2 h 23"/>
                  <a:gd name="T42" fmla="*/ 23 w 23"/>
                  <a:gd name="T43" fmla="*/ 5 h 23"/>
                  <a:gd name="T44" fmla="*/ 23 w 23"/>
                  <a:gd name="T45" fmla="*/ 5 h 23"/>
                  <a:gd name="T46" fmla="*/ 23 w 23"/>
                  <a:gd name="T47" fmla="*/ 5 h 23"/>
                  <a:gd name="T48" fmla="*/ 23 w 23"/>
                  <a:gd name="T4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23">
                    <a:moveTo>
                      <a:pt x="23" y="5"/>
                    </a:moveTo>
                    <a:lnTo>
                      <a:pt x="20" y="11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23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6" name="Freeform 958">
                <a:extLst>
                  <a:ext uri="{FF2B5EF4-FFF2-40B4-BE49-F238E27FC236}">
                    <a16:creationId xmlns:a16="http://schemas.microsoft.com/office/drawing/2014/main" id="{3C5E8829-C4E6-4A15-95D2-C6DDE3C84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2691"/>
                <a:ext cx="52" cy="45"/>
              </a:xfrm>
              <a:custGeom>
                <a:avLst/>
                <a:gdLst>
                  <a:gd name="T0" fmla="*/ 14 w 23"/>
                  <a:gd name="T1" fmla="*/ 19 h 20"/>
                  <a:gd name="T2" fmla="*/ 14 w 23"/>
                  <a:gd name="T3" fmla="*/ 19 h 20"/>
                  <a:gd name="T4" fmla="*/ 17 w 23"/>
                  <a:gd name="T5" fmla="*/ 17 h 20"/>
                  <a:gd name="T6" fmla="*/ 19 w 23"/>
                  <a:gd name="T7" fmla="*/ 15 h 20"/>
                  <a:gd name="T8" fmla="*/ 21 w 23"/>
                  <a:gd name="T9" fmla="*/ 14 h 20"/>
                  <a:gd name="T10" fmla="*/ 22 w 23"/>
                  <a:gd name="T11" fmla="*/ 13 h 20"/>
                  <a:gd name="T12" fmla="*/ 23 w 23"/>
                  <a:gd name="T13" fmla="*/ 13 h 20"/>
                  <a:gd name="T14" fmla="*/ 23 w 23"/>
                  <a:gd name="T15" fmla="*/ 12 h 20"/>
                  <a:gd name="T16" fmla="*/ 21 w 23"/>
                  <a:gd name="T17" fmla="*/ 11 h 20"/>
                  <a:gd name="T18" fmla="*/ 16 w 23"/>
                  <a:gd name="T19" fmla="*/ 9 h 20"/>
                  <a:gd name="T20" fmla="*/ 14 w 23"/>
                  <a:gd name="T21" fmla="*/ 7 h 20"/>
                  <a:gd name="T22" fmla="*/ 11 w 23"/>
                  <a:gd name="T23" fmla="*/ 5 h 20"/>
                  <a:gd name="T24" fmla="*/ 9 w 23"/>
                  <a:gd name="T25" fmla="*/ 5 h 20"/>
                  <a:gd name="T26" fmla="*/ 7 w 23"/>
                  <a:gd name="T27" fmla="*/ 3 h 20"/>
                  <a:gd name="T28" fmla="*/ 5 w 23"/>
                  <a:gd name="T29" fmla="*/ 2 h 20"/>
                  <a:gd name="T30" fmla="*/ 2 w 23"/>
                  <a:gd name="T31" fmla="*/ 0 h 20"/>
                  <a:gd name="T32" fmla="*/ 1 w 23"/>
                  <a:gd name="T33" fmla="*/ 0 h 20"/>
                  <a:gd name="T34" fmla="*/ 0 w 23"/>
                  <a:gd name="T35" fmla="*/ 0 h 20"/>
                  <a:gd name="T36" fmla="*/ 1 w 23"/>
                  <a:gd name="T37" fmla="*/ 1 h 20"/>
                  <a:gd name="T38" fmla="*/ 1 w 23"/>
                  <a:gd name="T39" fmla="*/ 2 h 20"/>
                  <a:gd name="T40" fmla="*/ 1 w 23"/>
                  <a:gd name="T41" fmla="*/ 3 h 20"/>
                  <a:gd name="T42" fmla="*/ 1 w 23"/>
                  <a:gd name="T43" fmla="*/ 4 h 20"/>
                  <a:gd name="T44" fmla="*/ 1 w 23"/>
                  <a:gd name="T45" fmla="*/ 5 h 20"/>
                  <a:gd name="T46" fmla="*/ 1 w 23"/>
                  <a:gd name="T47" fmla="*/ 6 h 20"/>
                  <a:gd name="T48" fmla="*/ 1 w 23"/>
                  <a:gd name="T49" fmla="*/ 7 h 20"/>
                  <a:gd name="T50" fmla="*/ 1 w 23"/>
                  <a:gd name="T51" fmla="*/ 8 h 20"/>
                  <a:gd name="T52" fmla="*/ 1 w 23"/>
                  <a:gd name="T53" fmla="*/ 9 h 20"/>
                  <a:gd name="T54" fmla="*/ 0 w 23"/>
                  <a:gd name="T55" fmla="*/ 10 h 20"/>
                  <a:gd name="T56" fmla="*/ 0 w 23"/>
                  <a:gd name="T57" fmla="*/ 11 h 20"/>
                  <a:gd name="T58" fmla="*/ 0 w 23"/>
                  <a:gd name="T59" fmla="*/ 12 h 20"/>
                  <a:gd name="T60" fmla="*/ 0 w 23"/>
                  <a:gd name="T61" fmla="*/ 12 h 20"/>
                  <a:gd name="T62" fmla="*/ 0 w 23"/>
                  <a:gd name="T63" fmla="*/ 12 h 20"/>
                  <a:gd name="T64" fmla="*/ 2 w 23"/>
                  <a:gd name="T65" fmla="*/ 13 h 20"/>
                  <a:gd name="T66" fmla="*/ 4 w 23"/>
                  <a:gd name="T67" fmla="*/ 14 h 20"/>
                  <a:gd name="T68" fmla="*/ 7 w 23"/>
                  <a:gd name="T69" fmla="*/ 16 h 20"/>
                  <a:gd name="T70" fmla="*/ 8 w 23"/>
                  <a:gd name="T71" fmla="*/ 17 h 20"/>
                  <a:gd name="T72" fmla="*/ 10 w 23"/>
                  <a:gd name="T73" fmla="*/ 18 h 20"/>
                  <a:gd name="T74" fmla="*/ 10 w 23"/>
                  <a:gd name="T75" fmla="*/ 18 h 20"/>
                  <a:gd name="T76" fmla="*/ 12 w 23"/>
                  <a:gd name="T77" fmla="*/ 19 h 20"/>
                  <a:gd name="T78" fmla="*/ 13 w 23"/>
                  <a:gd name="T79" fmla="*/ 20 h 20"/>
                  <a:gd name="T80" fmla="*/ 14 w 23"/>
                  <a:gd name="T8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20">
                    <a:moveTo>
                      <a:pt x="14" y="19"/>
                    </a:moveTo>
                    <a:lnTo>
                      <a:pt x="14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1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16" y="9"/>
                    </a:lnTo>
                    <a:lnTo>
                      <a:pt x="14" y="7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6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2" y="19"/>
                    </a:lnTo>
                    <a:lnTo>
                      <a:pt x="13" y="20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7" name="Freeform 959">
                <a:extLst>
                  <a:ext uri="{FF2B5EF4-FFF2-40B4-BE49-F238E27FC236}">
                    <a16:creationId xmlns:a16="http://schemas.microsoft.com/office/drawing/2014/main" id="{886E2B53-7FAB-463E-A114-7F0EF753B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720"/>
                <a:ext cx="34" cy="34"/>
              </a:xfrm>
              <a:custGeom>
                <a:avLst/>
                <a:gdLst>
                  <a:gd name="T0" fmla="*/ 12 w 15"/>
                  <a:gd name="T1" fmla="*/ 6 h 15"/>
                  <a:gd name="T2" fmla="*/ 12 w 15"/>
                  <a:gd name="T3" fmla="*/ 6 h 15"/>
                  <a:gd name="T4" fmla="*/ 10 w 15"/>
                  <a:gd name="T5" fmla="*/ 5 h 15"/>
                  <a:gd name="T6" fmla="*/ 8 w 15"/>
                  <a:gd name="T7" fmla="*/ 4 h 15"/>
                  <a:gd name="T8" fmla="*/ 6 w 15"/>
                  <a:gd name="T9" fmla="*/ 2 h 15"/>
                  <a:gd name="T10" fmla="*/ 5 w 15"/>
                  <a:gd name="T11" fmla="*/ 2 h 15"/>
                  <a:gd name="T12" fmla="*/ 2 w 15"/>
                  <a:gd name="T13" fmla="*/ 0 h 15"/>
                  <a:gd name="T14" fmla="*/ 2 w 15"/>
                  <a:gd name="T15" fmla="*/ 0 h 15"/>
                  <a:gd name="T16" fmla="*/ 2 w 15"/>
                  <a:gd name="T17" fmla="*/ 0 h 15"/>
                  <a:gd name="T18" fmla="*/ 1 w 15"/>
                  <a:gd name="T19" fmla="*/ 1 h 15"/>
                  <a:gd name="T20" fmla="*/ 1 w 15"/>
                  <a:gd name="T21" fmla="*/ 1 h 15"/>
                  <a:gd name="T22" fmla="*/ 1 w 15"/>
                  <a:gd name="T23" fmla="*/ 1 h 15"/>
                  <a:gd name="T24" fmla="*/ 1 w 15"/>
                  <a:gd name="T25" fmla="*/ 1 h 15"/>
                  <a:gd name="T26" fmla="*/ 0 w 15"/>
                  <a:gd name="T27" fmla="*/ 5 h 15"/>
                  <a:gd name="T28" fmla="*/ 1 w 15"/>
                  <a:gd name="T29" fmla="*/ 5 h 15"/>
                  <a:gd name="T30" fmla="*/ 3 w 15"/>
                  <a:gd name="T31" fmla="*/ 6 h 15"/>
                  <a:gd name="T32" fmla="*/ 4 w 15"/>
                  <a:gd name="T33" fmla="*/ 6 h 15"/>
                  <a:gd name="T34" fmla="*/ 4 w 15"/>
                  <a:gd name="T35" fmla="*/ 6 h 15"/>
                  <a:gd name="T36" fmla="*/ 4 w 15"/>
                  <a:gd name="T37" fmla="*/ 9 h 15"/>
                  <a:gd name="T38" fmla="*/ 5 w 15"/>
                  <a:gd name="T39" fmla="*/ 9 h 15"/>
                  <a:gd name="T40" fmla="*/ 6 w 15"/>
                  <a:gd name="T41" fmla="*/ 9 h 15"/>
                  <a:gd name="T42" fmla="*/ 8 w 15"/>
                  <a:gd name="T43" fmla="*/ 9 h 15"/>
                  <a:gd name="T44" fmla="*/ 8 w 15"/>
                  <a:gd name="T45" fmla="*/ 10 h 15"/>
                  <a:gd name="T46" fmla="*/ 8 w 15"/>
                  <a:gd name="T47" fmla="*/ 10 h 15"/>
                  <a:gd name="T48" fmla="*/ 8 w 15"/>
                  <a:gd name="T49" fmla="*/ 11 h 15"/>
                  <a:gd name="T50" fmla="*/ 8 w 15"/>
                  <a:gd name="T51" fmla="*/ 12 h 15"/>
                  <a:gd name="T52" fmla="*/ 6 w 15"/>
                  <a:gd name="T53" fmla="*/ 13 h 15"/>
                  <a:gd name="T54" fmla="*/ 5 w 15"/>
                  <a:gd name="T55" fmla="*/ 14 h 15"/>
                  <a:gd name="T56" fmla="*/ 5 w 15"/>
                  <a:gd name="T57" fmla="*/ 14 h 15"/>
                  <a:gd name="T58" fmla="*/ 5 w 15"/>
                  <a:gd name="T59" fmla="*/ 14 h 15"/>
                  <a:gd name="T60" fmla="*/ 6 w 15"/>
                  <a:gd name="T61" fmla="*/ 15 h 15"/>
                  <a:gd name="T62" fmla="*/ 8 w 15"/>
                  <a:gd name="T63" fmla="*/ 15 h 15"/>
                  <a:gd name="T64" fmla="*/ 8 w 15"/>
                  <a:gd name="T65" fmla="*/ 15 h 15"/>
                  <a:gd name="T66" fmla="*/ 8 w 15"/>
                  <a:gd name="T67" fmla="*/ 15 h 15"/>
                  <a:gd name="T68" fmla="*/ 8 w 15"/>
                  <a:gd name="T69" fmla="*/ 15 h 15"/>
                  <a:gd name="T70" fmla="*/ 8 w 15"/>
                  <a:gd name="T71" fmla="*/ 15 h 15"/>
                  <a:gd name="T72" fmla="*/ 8 w 15"/>
                  <a:gd name="T73" fmla="*/ 15 h 15"/>
                  <a:gd name="T74" fmla="*/ 9 w 15"/>
                  <a:gd name="T75" fmla="*/ 15 h 15"/>
                  <a:gd name="T76" fmla="*/ 9 w 15"/>
                  <a:gd name="T77" fmla="*/ 15 h 15"/>
                  <a:gd name="T78" fmla="*/ 9 w 15"/>
                  <a:gd name="T79" fmla="*/ 14 h 15"/>
                  <a:gd name="T80" fmla="*/ 10 w 15"/>
                  <a:gd name="T81" fmla="*/ 11 h 15"/>
                  <a:gd name="T82" fmla="*/ 10 w 15"/>
                  <a:gd name="T83" fmla="*/ 11 h 15"/>
                  <a:gd name="T84" fmla="*/ 13 w 15"/>
                  <a:gd name="T85" fmla="*/ 9 h 15"/>
                  <a:gd name="T86" fmla="*/ 13 w 15"/>
                  <a:gd name="T87" fmla="*/ 9 h 15"/>
                  <a:gd name="T88" fmla="*/ 15 w 15"/>
                  <a:gd name="T89" fmla="*/ 8 h 15"/>
                  <a:gd name="T90" fmla="*/ 15 w 15"/>
                  <a:gd name="T91" fmla="*/ 7 h 15"/>
                  <a:gd name="T92" fmla="*/ 14 w 15"/>
                  <a:gd name="T93" fmla="*/ 7 h 15"/>
                  <a:gd name="T94" fmla="*/ 13 w 15"/>
                  <a:gd name="T95" fmla="*/ 6 h 15"/>
                  <a:gd name="T96" fmla="*/ 12 w 15"/>
                  <a:gd name="T9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5">
                    <a:moveTo>
                      <a:pt x="12" y="6"/>
                    </a:move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8" name="Freeform 960">
                <a:extLst>
                  <a:ext uri="{FF2B5EF4-FFF2-40B4-BE49-F238E27FC236}">
                    <a16:creationId xmlns:a16="http://schemas.microsoft.com/office/drawing/2014/main" id="{D69672EA-1BD2-4AB2-B4D8-1EA921B73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671"/>
                <a:ext cx="73" cy="42"/>
              </a:xfrm>
              <a:custGeom>
                <a:avLst/>
                <a:gdLst>
                  <a:gd name="T0" fmla="*/ 31 w 32"/>
                  <a:gd name="T1" fmla="*/ 3 h 19"/>
                  <a:gd name="T2" fmla="*/ 27 w 32"/>
                  <a:gd name="T3" fmla="*/ 0 h 19"/>
                  <a:gd name="T4" fmla="*/ 26 w 32"/>
                  <a:gd name="T5" fmla="*/ 0 h 19"/>
                  <a:gd name="T6" fmla="*/ 24 w 32"/>
                  <a:gd name="T7" fmla="*/ 0 h 19"/>
                  <a:gd name="T8" fmla="*/ 23 w 32"/>
                  <a:gd name="T9" fmla="*/ 0 h 19"/>
                  <a:gd name="T10" fmla="*/ 20 w 32"/>
                  <a:gd name="T11" fmla="*/ 0 h 19"/>
                  <a:gd name="T12" fmla="*/ 19 w 32"/>
                  <a:gd name="T13" fmla="*/ 0 h 19"/>
                  <a:gd name="T14" fmla="*/ 19 w 32"/>
                  <a:gd name="T15" fmla="*/ 0 h 19"/>
                  <a:gd name="T16" fmla="*/ 18 w 32"/>
                  <a:gd name="T17" fmla="*/ 0 h 19"/>
                  <a:gd name="T18" fmla="*/ 16 w 32"/>
                  <a:gd name="T19" fmla="*/ 0 h 19"/>
                  <a:gd name="T20" fmla="*/ 15 w 32"/>
                  <a:gd name="T21" fmla="*/ 0 h 19"/>
                  <a:gd name="T22" fmla="*/ 13 w 32"/>
                  <a:gd name="T23" fmla="*/ 1 h 19"/>
                  <a:gd name="T24" fmla="*/ 12 w 32"/>
                  <a:gd name="T25" fmla="*/ 1 h 19"/>
                  <a:gd name="T26" fmla="*/ 11 w 32"/>
                  <a:gd name="T27" fmla="*/ 1 h 19"/>
                  <a:gd name="T28" fmla="*/ 9 w 32"/>
                  <a:gd name="T29" fmla="*/ 1 h 19"/>
                  <a:gd name="T30" fmla="*/ 9 w 32"/>
                  <a:gd name="T31" fmla="*/ 1 h 19"/>
                  <a:gd name="T32" fmla="*/ 8 w 32"/>
                  <a:gd name="T33" fmla="*/ 1 h 19"/>
                  <a:gd name="T34" fmla="*/ 7 w 32"/>
                  <a:gd name="T35" fmla="*/ 1 h 19"/>
                  <a:gd name="T36" fmla="*/ 6 w 32"/>
                  <a:gd name="T37" fmla="*/ 1 h 19"/>
                  <a:gd name="T38" fmla="*/ 5 w 32"/>
                  <a:gd name="T39" fmla="*/ 1 h 19"/>
                  <a:gd name="T40" fmla="*/ 4 w 32"/>
                  <a:gd name="T41" fmla="*/ 1 h 19"/>
                  <a:gd name="T42" fmla="*/ 3 w 32"/>
                  <a:gd name="T43" fmla="*/ 1 h 19"/>
                  <a:gd name="T44" fmla="*/ 2 w 32"/>
                  <a:gd name="T45" fmla="*/ 1 h 19"/>
                  <a:gd name="T46" fmla="*/ 2 w 32"/>
                  <a:gd name="T47" fmla="*/ 2 h 19"/>
                  <a:gd name="T48" fmla="*/ 1 w 32"/>
                  <a:gd name="T49" fmla="*/ 3 h 19"/>
                  <a:gd name="T50" fmla="*/ 0 w 32"/>
                  <a:gd name="T51" fmla="*/ 3 h 19"/>
                  <a:gd name="T52" fmla="*/ 0 w 32"/>
                  <a:gd name="T53" fmla="*/ 3 h 19"/>
                  <a:gd name="T54" fmla="*/ 2 w 32"/>
                  <a:gd name="T55" fmla="*/ 8 h 19"/>
                  <a:gd name="T56" fmla="*/ 3 w 32"/>
                  <a:gd name="T57" fmla="*/ 8 h 19"/>
                  <a:gd name="T58" fmla="*/ 5 w 32"/>
                  <a:gd name="T59" fmla="*/ 9 h 19"/>
                  <a:gd name="T60" fmla="*/ 9 w 32"/>
                  <a:gd name="T61" fmla="*/ 11 h 19"/>
                  <a:gd name="T62" fmla="*/ 14 w 32"/>
                  <a:gd name="T63" fmla="*/ 15 h 19"/>
                  <a:gd name="T64" fmla="*/ 23 w 32"/>
                  <a:gd name="T65" fmla="*/ 19 h 19"/>
                  <a:gd name="T66" fmla="*/ 23 w 32"/>
                  <a:gd name="T67" fmla="*/ 18 h 19"/>
                  <a:gd name="T68" fmla="*/ 31 w 32"/>
                  <a:gd name="T69" fmla="*/ 18 h 19"/>
                  <a:gd name="T70" fmla="*/ 32 w 32"/>
                  <a:gd name="T71" fmla="*/ 17 h 19"/>
                  <a:gd name="T72" fmla="*/ 31 w 32"/>
                  <a:gd name="T73" fmla="*/ 15 h 19"/>
                  <a:gd name="T74" fmla="*/ 31 w 32"/>
                  <a:gd name="T75" fmla="*/ 13 h 19"/>
                  <a:gd name="T76" fmla="*/ 31 w 32"/>
                  <a:gd name="T77" fmla="*/ 11 h 19"/>
                  <a:gd name="T78" fmla="*/ 31 w 32"/>
                  <a:gd name="T79" fmla="*/ 9 h 19"/>
                  <a:gd name="T80" fmla="*/ 31 w 32"/>
                  <a:gd name="T81" fmla="*/ 7 h 19"/>
                  <a:gd name="T82" fmla="*/ 31 w 32"/>
                  <a:gd name="T83" fmla="*/ 4 h 19"/>
                  <a:gd name="T84" fmla="*/ 31 w 32"/>
                  <a:gd name="T8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" h="19">
                    <a:moveTo>
                      <a:pt x="31" y="3"/>
                    </a:moveTo>
                    <a:lnTo>
                      <a:pt x="31" y="3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3" y="14"/>
                    </a:lnTo>
                    <a:lnTo>
                      <a:pt x="14" y="15"/>
                    </a:lnTo>
                    <a:lnTo>
                      <a:pt x="18" y="17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1" y="12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9" name="Freeform 961">
                <a:extLst>
                  <a:ext uri="{FF2B5EF4-FFF2-40B4-BE49-F238E27FC236}">
                    <a16:creationId xmlns:a16="http://schemas.microsoft.com/office/drawing/2014/main" id="{CA938838-76E4-4B57-A8B5-D29B2B741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711"/>
                <a:ext cx="7" cy="5"/>
              </a:xfrm>
              <a:custGeom>
                <a:avLst/>
                <a:gdLst>
                  <a:gd name="T0" fmla="*/ 5 w 7"/>
                  <a:gd name="T1" fmla="*/ 2 h 5"/>
                  <a:gd name="T2" fmla="*/ 5 w 7"/>
                  <a:gd name="T3" fmla="*/ 5 h 5"/>
                  <a:gd name="T4" fmla="*/ 0 w 7"/>
                  <a:gd name="T5" fmla="*/ 2 h 5"/>
                  <a:gd name="T6" fmla="*/ 0 w 7"/>
                  <a:gd name="T7" fmla="*/ 0 h 5"/>
                  <a:gd name="T8" fmla="*/ 7 w 7"/>
                  <a:gd name="T9" fmla="*/ 0 h 5"/>
                  <a:gd name="T10" fmla="*/ 7 w 7"/>
                  <a:gd name="T11" fmla="*/ 0 h 5"/>
                  <a:gd name="T12" fmla="*/ 5 w 7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2"/>
                    </a:moveTo>
                    <a:lnTo>
                      <a:pt x="5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0" name="Freeform 962">
                <a:extLst>
                  <a:ext uri="{FF2B5EF4-FFF2-40B4-BE49-F238E27FC236}">
                    <a16:creationId xmlns:a16="http://schemas.microsoft.com/office/drawing/2014/main" id="{5467E043-1C7A-4E4B-95F1-8D56CC323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750"/>
                <a:ext cx="67" cy="58"/>
              </a:xfrm>
              <a:custGeom>
                <a:avLst/>
                <a:gdLst>
                  <a:gd name="T0" fmla="*/ 65 w 67"/>
                  <a:gd name="T1" fmla="*/ 9 h 58"/>
                  <a:gd name="T2" fmla="*/ 65 w 67"/>
                  <a:gd name="T3" fmla="*/ 11 h 58"/>
                  <a:gd name="T4" fmla="*/ 65 w 67"/>
                  <a:gd name="T5" fmla="*/ 13 h 58"/>
                  <a:gd name="T6" fmla="*/ 65 w 67"/>
                  <a:gd name="T7" fmla="*/ 15 h 58"/>
                  <a:gd name="T8" fmla="*/ 65 w 67"/>
                  <a:gd name="T9" fmla="*/ 15 h 58"/>
                  <a:gd name="T10" fmla="*/ 65 w 67"/>
                  <a:gd name="T11" fmla="*/ 20 h 58"/>
                  <a:gd name="T12" fmla="*/ 65 w 67"/>
                  <a:gd name="T13" fmla="*/ 27 h 58"/>
                  <a:gd name="T14" fmla="*/ 65 w 67"/>
                  <a:gd name="T15" fmla="*/ 27 h 58"/>
                  <a:gd name="T16" fmla="*/ 65 w 67"/>
                  <a:gd name="T17" fmla="*/ 27 h 58"/>
                  <a:gd name="T18" fmla="*/ 65 w 67"/>
                  <a:gd name="T19" fmla="*/ 31 h 58"/>
                  <a:gd name="T20" fmla="*/ 67 w 67"/>
                  <a:gd name="T21" fmla="*/ 36 h 58"/>
                  <a:gd name="T22" fmla="*/ 67 w 67"/>
                  <a:gd name="T23" fmla="*/ 38 h 58"/>
                  <a:gd name="T24" fmla="*/ 67 w 67"/>
                  <a:gd name="T25" fmla="*/ 42 h 58"/>
                  <a:gd name="T26" fmla="*/ 65 w 67"/>
                  <a:gd name="T27" fmla="*/ 45 h 58"/>
                  <a:gd name="T28" fmla="*/ 65 w 67"/>
                  <a:gd name="T29" fmla="*/ 47 h 58"/>
                  <a:gd name="T30" fmla="*/ 54 w 67"/>
                  <a:gd name="T31" fmla="*/ 51 h 58"/>
                  <a:gd name="T32" fmla="*/ 49 w 67"/>
                  <a:gd name="T33" fmla="*/ 49 h 58"/>
                  <a:gd name="T34" fmla="*/ 49 w 67"/>
                  <a:gd name="T35" fmla="*/ 54 h 58"/>
                  <a:gd name="T36" fmla="*/ 42 w 67"/>
                  <a:gd name="T37" fmla="*/ 58 h 58"/>
                  <a:gd name="T38" fmla="*/ 29 w 67"/>
                  <a:gd name="T39" fmla="*/ 54 h 58"/>
                  <a:gd name="T40" fmla="*/ 11 w 67"/>
                  <a:gd name="T41" fmla="*/ 49 h 58"/>
                  <a:gd name="T42" fmla="*/ 11 w 67"/>
                  <a:gd name="T43" fmla="*/ 42 h 58"/>
                  <a:gd name="T44" fmla="*/ 9 w 67"/>
                  <a:gd name="T45" fmla="*/ 47 h 58"/>
                  <a:gd name="T46" fmla="*/ 4 w 67"/>
                  <a:gd name="T47" fmla="*/ 47 h 58"/>
                  <a:gd name="T48" fmla="*/ 9 w 67"/>
                  <a:gd name="T49" fmla="*/ 40 h 58"/>
                  <a:gd name="T50" fmla="*/ 4 w 67"/>
                  <a:gd name="T51" fmla="*/ 40 h 58"/>
                  <a:gd name="T52" fmla="*/ 0 w 67"/>
                  <a:gd name="T53" fmla="*/ 42 h 58"/>
                  <a:gd name="T54" fmla="*/ 2 w 67"/>
                  <a:gd name="T55" fmla="*/ 40 h 58"/>
                  <a:gd name="T56" fmla="*/ 0 w 67"/>
                  <a:gd name="T57" fmla="*/ 40 h 58"/>
                  <a:gd name="T58" fmla="*/ 0 w 67"/>
                  <a:gd name="T59" fmla="*/ 38 h 58"/>
                  <a:gd name="T60" fmla="*/ 0 w 67"/>
                  <a:gd name="T61" fmla="*/ 38 h 58"/>
                  <a:gd name="T62" fmla="*/ 2 w 67"/>
                  <a:gd name="T63" fmla="*/ 36 h 58"/>
                  <a:gd name="T64" fmla="*/ 9 w 67"/>
                  <a:gd name="T65" fmla="*/ 33 h 58"/>
                  <a:gd name="T66" fmla="*/ 18 w 67"/>
                  <a:gd name="T67" fmla="*/ 31 h 58"/>
                  <a:gd name="T68" fmla="*/ 27 w 67"/>
                  <a:gd name="T69" fmla="*/ 27 h 58"/>
                  <a:gd name="T70" fmla="*/ 29 w 67"/>
                  <a:gd name="T71" fmla="*/ 27 h 58"/>
                  <a:gd name="T72" fmla="*/ 33 w 67"/>
                  <a:gd name="T73" fmla="*/ 24 h 58"/>
                  <a:gd name="T74" fmla="*/ 38 w 67"/>
                  <a:gd name="T75" fmla="*/ 22 h 58"/>
                  <a:gd name="T76" fmla="*/ 42 w 67"/>
                  <a:gd name="T77" fmla="*/ 22 h 58"/>
                  <a:gd name="T78" fmla="*/ 51 w 67"/>
                  <a:gd name="T79" fmla="*/ 15 h 58"/>
                  <a:gd name="T80" fmla="*/ 63 w 67"/>
                  <a:gd name="T81" fmla="*/ 6 h 58"/>
                  <a:gd name="T82" fmla="*/ 61 w 67"/>
                  <a:gd name="T83" fmla="*/ 2 h 58"/>
                  <a:gd name="T84" fmla="*/ 65 w 67"/>
                  <a:gd name="T85" fmla="*/ 0 h 58"/>
                  <a:gd name="T86" fmla="*/ 65 w 67"/>
                  <a:gd name="T87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7" h="58">
                    <a:moveTo>
                      <a:pt x="65" y="4"/>
                    </a:move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13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8"/>
                    </a:lnTo>
                    <a:lnTo>
                      <a:pt x="65" y="20"/>
                    </a:lnTo>
                    <a:lnTo>
                      <a:pt x="65" y="20"/>
                    </a:lnTo>
                    <a:lnTo>
                      <a:pt x="65" y="24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7" y="33"/>
                    </a:lnTo>
                    <a:lnTo>
                      <a:pt x="67" y="36"/>
                    </a:lnTo>
                    <a:lnTo>
                      <a:pt x="67" y="36"/>
                    </a:lnTo>
                    <a:lnTo>
                      <a:pt x="67" y="38"/>
                    </a:lnTo>
                    <a:lnTo>
                      <a:pt x="67" y="38"/>
                    </a:lnTo>
                    <a:lnTo>
                      <a:pt x="67" y="40"/>
                    </a:lnTo>
                    <a:lnTo>
                      <a:pt x="67" y="42"/>
                    </a:lnTo>
                    <a:lnTo>
                      <a:pt x="67" y="42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5" y="47"/>
                    </a:lnTo>
                    <a:lnTo>
                      <a:pt x="63" y="47"/>
                    </a:lnTo>
                    <a:lnTo>
                      <a:pt x="58" y="51"/>
                    </a:lnTo>
                    <a:lnTo>
                      <a:pt x="54" y="51"/>
                    </a:lnTo>
                    <a:lnTo>
                      <a:pt x="54" y="54"/>
                    </a:lnTo>
                    <a:lnTo>
                      <a:pt x="51" y="54"/>
                    </a:lnTo>
                    <a:lnTo>
                      <a:pt x="49" y="49"/>
                    </a:lnTo>
                    <a:lnTo>
                      <a:pt x="49" y="49"/>
                    </a:lnTo>
                    <a:lnTo>
                      <a:pt x="47" y="49"/>
                    </a:lnTo>
                    <a:lnTo>
                      <a:pt x="49" y="54"/>
                    </a:lnTo>
                    <a:lnTo>
                      <a:pt x="49" y="56"/>
                    </a:lnTo>
                    <a:lnTo>
                      <a:pt x="45" y="58"/>
                    </a:lnTo>
                    <a:lnTo>
                      <a:pt x="42" y="58"/>
                    </a:lnTo>
                    <a:lnTo>
                      <a:pt x="38" y="56"/>
                    </a:lnTo>
                    <a:lnTo>
                      <a:pt x="33" y="54"/>
                    </a:lnTo>
                    <a:lnTo>
                      <a:pt x="29" y="54"/>
                    </a:lnTo>
                    <a:lnTo>
                      <a:pt x="18" y="49"/>
                    </a:lnTo>
                    <a:lnTo>
                      <a:pt x="18" y="49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1" y="42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9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45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6" y="33"/>
                    </a:lnTo>
                    <a:lnTo>
                      <a:pt x="9" y="33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6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51" y="15"/>
                    </a:lnTo>
                    <a:lnTo>
                      <a:pt x="54" y="13"/>
                    </a:lnTo>
                    <a:lnTo>
                      <a:pt x="61" y="4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1" name="Freeform 963">
                <a:extLst>
                  <a:ext uri="{FF2B5EF4-FFF2-40B4-BE49-F238E27FC236}">
                    <a16:creationId xmlns:a16="http://schemas.microsoft.com/office/drawing/2014/main" id="{CA6A0D0D-9190-4952-BDE4-7211B5D11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790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4 w 7"/>
                  <a:gd name="T3" fmla="*/ 5 h 7"/>
                  <a:gd name="T4" fmla="*/ 4 w 7"/>
                  <a:gd name="T5" fmla="*/ 2 h 7"/>
                  <a:gd name="T6" fmla="*/ 2 w 7"/>
                  <a:gd name="T7" fmla="*/ 7 h 7"/>
                  <a:gd name="T8" fmla="*/ 2 w 7"/>
                  <a:gd name="T9" fmla="*/ 5 h 7"/>
                  <a:gd name="T10" fmla="*/ 0 w 7"/>
                  <a:gd name="T11" fmla="*/ 5 h 7"/>
                  <a:gd name="T12" fmla="*/ 2 w 7"/>
                  <a:gd name="T13" fmla="*/ 0 h 7"/>
                  <a:gd name="T14" fmla="*/ 2 w 7"/>
                  <a:gd name="T15" fmla="*/ 0 h 7"/>
                  <a:gd name="T16" fmla="*/ 2 w 7"/>
                  <a:gd name="T17" fmla="*/ 0 h 7"/>
                  <a:gd name="T18" fmla="*/ 7 w 7"/>
                  <a:gd name="T19" fmla="*/ 0 h 7"/>
                  <a:gd name="T20" fmla="*/ 7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4" y="5"/>
                    </a:lnTo>
                    <a:lnTo>
                      <a:pt x="4" y="2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2" name="Freeform 964">
                <a:extLst>
                  <a:ext uri="{FF2B5EF4-FFF2-40B4-BE49-F238E27FC236}">
                    <a16:creationId xmlns:a16="http://schemas.microsoft.com/office/drawing/2014/main" id="{37831B73-F10E-43AA-847A-32BF3C8F42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0" y="2625"/>
                <a:ext cx="14" cy="41"/>
              </a:xfrm>
              <a:custGeom>
                <a:avLst/>
                <a:gdLst>
                  <a:gd name="T0" fmla="*/ 1 w 6"/>
                  <a:gd name="T1" fmla="*/ 0 h 18"/>
                  <a:gd name="T2" fmla="*/ 1 w 6"/>
                  <a:gd name="T3" fmla="*/ 0 h 18"/>
                  <a:gd name="T4" fmla="*/ 1 w 6"/>
                  <a:gd name="T5" fmla="*/ 1 h 18"/>
                  <a:gd name="T6" fmla="*/ 1 w 6"/>
                  <a:gd name="T7" fmla="*/ 1 h 18"/>
                  <a:gd name="T8" fmla="*/ 0 w 6"/>
                  <a:gd name="T9" fmla="*/ 5 h 18"/>
                  <a:gd name="T10" fmla="*/ 1 w 6"/>
                  <a:gd name="T11" fmla="*/ 7 h 18"/>
                  <a:gd name="T12" fmla="*/ 2 w 6"/>
                  <a:gd name="T13" fmla="*/ 8 h 18"/>
                  <a:gd name="T14" fmla="*/ 2 w 6"/>
                  <a:gd name="T15" fmla="*/ 9 h 18"/>
                  <a:gd name="T16" fmla="*/ 2 w 6"/>
                  <a:gd name="T17" fmla="*/ 9 h 18"/>
                  <a:gd name="T18" fmla="*/ 2 w 6"/>
                  <a:gd name="T19" fmla="*/ 9 h 18"/>
                  <a:gd name="T20" fmla="*/ 3 w 6"/>
                  <a:gd name="T21" fmla="*/ 10 h 18"/>
                  <a:gd name="T22" fmla="*/ 3 w 6"/>
                  <a:gd name="T23" fmla="*/ 10 h 18"/>
                  <a:gd name="T24" fmla="*/ 3 w 6"/>
                  <a:gd name="T25" fmla="*/ 10 h 18"/>
                  <a:gd name="T26" fmla="*/ 3 w 6"/>
                  <a:gd name="T27" fmla="*/ 11 h 18"/>
                  <a:gd name="T28" fmla="*/ 3 w 6"/>
                  <a:gd name="T29" fmla="*/ 12 h 18"/>
                  <a:gd name="T30" fmla="*/ 3 w 6"/>
                  <a:gd name="T31" fmla="*/ 12 h 18"/>
                  <a:gd name="T32" fmla="*/ 3 w 6"/>
                  <a:gd name="T33" fmla="*/ 14 h 18"/>
                  <a:gd name="T34" fmla="*/ 3 w 6"/>
                  <a:gd name="T35" fmla="*/ 15 h 18"/>
                  <a:gd name="T36" fmla="*/ 3 w 6"/>
                  <a:gd name="T37" fmla="*/ 15 h 18"/>
                  <a:gd name="T38" fmla="*/ 3 w 6"/>
                  <a:gd name="T39" fmla="*/ 16 h 18"/>
                  <a:gd name="T40" fmla="*/ 3 w 6"/>
                  <a:gd name="T41" fmla="*/ 16 h 18"/>
                  <a:gd name="T42" fmla="*/ 4 w 6"/>
                  <a:gd name="T43" fmla="*/ 15 h 18"/>
                  <a:gd name="T44" fmla="*/ 4 w 6"/>
                  <a:gd name="T45" fmla="*/ 15 h 18"/>
                  <a:gd name="T46" fmla="*/ 4 w 6"/>
                  <a:gd name="T47" fmla="*/ 15 h 18"/>
                  <a:gd name="T48" fmla="*/ 4 w 6"/>
                  <a:gd name="T49" fmla="*/ 14 h 18"/>
                  <a:gd name="T50" fmla="*/ 4 w 6"/>
                  <a:gd name="T51" fmla="*/ 12 h 18"/>
                  <a:gd name="T52" fmla="*/ 4 w 6"/>
                  <a:gd name="T53" fmla="*/ 11 h 18"/>
                  <a:gd name="T54" fmla="*/ 4 w 6"/>
                  <a:gd name="T55" fmla="*/ 10 h 18"/>
                  <a:gd name="T56" fmla="*/ 4 w 6"/>
                  <a:gd name="T57" fmla="*/ 9 h 18"/>
                  <a:gd name="T58" fmla="*/ 4 w 6"/>
                  <a:gd name="T59" fmla="*/ 9 h 18"/>
                  <a:gd name="T60" fmla="*/ 4 w 6"/>
                  <a:gd name="T61" fmla="*/ 8 h 18"/>
                  <a:gd name="T62" fmla="*/ 4 w 6"/>
                  <a:gd name="T63" fmla="*/ 8 h 18"/>
                  <a:gd name="T64" fmla="*/ 5 w 6"/>
                  <a:gd name="T65" fmla="*/ 7 h 18"/>
                  <a:gd name="T66" fmla="*/ 5 w 6"/>
                  <a:gd name="T67" fmla="*/ 7 h 18"/>
                  <a:gd name="T68" fmla="*/ 5 w 6"/>
                  <a:gd name="T69" fmla="*/ 6 h 18"/>
                  <a:gd name="T70" fmla="*/ 5 w 6"/>
                  <a:gd name="T71" fmla="*/ 5 h 18"/>
                  <a:gd name="T72" fmla="*/ 5 w 6"/>
                  <a:gd name="T73" fmla="*/ 4 h 18"/>
                  <a:gd name="T74" fmla="*/ 5 w 6"/>
                  <a:gd name="T75" fmla="*/ 4 h 18"/>
                  <a:gd name="T76" fmla="*/ 6 w 6"/>
                  <a:gd name="T77" fmla="*/ 2 h 18"/>
                  <a:gd name="T78" fmla="*/ 6 w 6"/>
                  <a:gd name="T79" fmla="*/ 1 h 18"/>
                  <a:gd name="T80" fmla="*/ 1 w 6"/>
                  <a:gd name="T81" fmla="*/ 0 h 18"/>
                  <a:gd name="T82" fmla="*/ 1 w 6"/>
                  <a:gd name="T83" fmla="*/ 18 h 18"/>
                  <a:gd name="T84" fmla="*/ 1 w 6"/>
                  <a:gd name="T85" fmla="*/ 18 h 18"/>
                  <a:gd name="T86" fmla="*/ 3 w 6"/>
                  <a:gd name="T87" fmla="*/ 16 h 18"/>
                  <a:gd name="T88" fmla="*/ 3 w 6"/>
                  <a:gd name="T89" fmla="*/ 16 h 18"/>
                  <a:gd name="T90" fmla="*/ 2 w 6"/>
                  <a:gd name="T91" fmla="*/ 16 h 18"/>
                  <a:gd name="T92" fmla="*/ 2 w 6"/>
                  <a:gd name="T93" fmla="*/ 16 h 18"/>
                  <a:gd name="T94" fmla="*/ 1 w 6"/>
                  <a:gd name="T95" fmla="*/ 16 h 18"/>
                  <a:gd name="T96" fmla="*/ 1 w 6"/>
                  <a:gd name="T97" fmla="*/ 16 h 18"/>
                  <a:gd name="T98" fmla="*/ 1 w 6"/>
                  <a:gd name="T99" fmla="*/ 17 h 18"/>
                  <a:gd name="T100" fmla="*/ 0 w 6"/>
                  <a:gd name="T101" fmla="*/ 17 h 18"/>
                  <a:gd name="T102" fmla="*/ 0 w 6"/>
                  <a:gd name="T103" fmla="*/ 17 h 18"/>
                  <a:gd name="T104" fmla="*/ 1 w 6"/>
                  <a:gd name="T105" fmla="*/ 17 h 18"/>
                  <a:gd name="T106" fmla="*/ 1 w 6"/>
                  <a:gd name="T107" fmla="*/ 17 h 18"/>
                  <a:gd name="T108" fmla="*/ 1 w 6"/>
                  <a:gd name="T109" fmla="*/ 18 h 18"/>
                  <a:gd name="T110" fmla="*/ 1 w 6"/>
                  <a:gd name="T1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" h="18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1" y="0"/>
                    </a:lnTo>
                    <a:moveTo>
                      <a:pt x="1" y="18"/>
                    </a:moveTo>
                    <a:lnTo>
                      <a:pt x="1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3" name="Freeform 965">
                <a:extLst>
                  <a:ext uri="{FF2B5EF4-FFF2-40B4-BE49-F238E27FC236}">
                    <a16:creationId xmlns:a16="http://schemas.microsoft.com/office/drawing/2014/main" id="{2614B308-ED0D-48FA-9427-9036B431F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3228"/>
                <a:ext cx="7" cy="9"/>
              </a:xfrm>
              <a:custGeom>
                <a:avLst/>
                <a:gdLst>
                  <a:gd name="T0" fmla="*/ 7 w 7"/>
                  <a:gd name="T1" fmla="*/ 6 h 9"/>
                  <a:gd name="T2" fmla="*/ 2 w 7"/>
                  <a:gd name="T3" fmla="*/ 9 h 9"/>
                  <a:gd name="T4" fmla="*/ 0 w 7"/>
                  <a:gd name="T5" fmla="*/ 4 h 9"/>
                  <a:gd name="T6" fmla="*/ 0 w 7"/>
                  <a:gd name="T7" fmla="*/ 2 h 9"/>
                  <a:gd name="T8" fmla="*/ 0 w 7"/>
                  <a:gd name="T9" fmla="*/ 0 h 9"/>
                  <a:gd name="T10" fmla="*/ 2 w 7"/>
                  <a:gd name="T11" fmla="*/ 0 h 9"/>
                  <a:gd name="T12" fmla="*/ 7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lnTo>
                      <a:pt x="2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4" name="Freeform 966">
                <a:extLst>
                  <a:ext uri="{FF2B5EF4-FFF2-40B4-BE49-F238E27FC236}">
                    <a16:creationId xmlns:a16="http://schemas.microsoft.com/office/drawing/2014/main" id="{BD6235B0-A068-4FDE-BC6D-3480EE693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115"/>
                <a:ext cx="27" cy="25"/>
              </a:xfrm>
              <a:custGeom>
                <a:avLst/>
                <a:gdLst>
                  <a:gd name="T0" fmla="*/ 6 w 27"/>
                  <a:gd name="T1" fmla="*/ 16 h 25"/>
                  <a:gd name="T2" fmla="*/ 13 w 27"/>
                  <a:gd name="T3" fmla="*/ 11 h 25"/>
                  <a:gd name="T4" fmla="*/ 13 w 27"/>
                  <a:gd name="T5" fmla="*/ 9 h 25"/>
                  <a:gd name="T6" fmla="*/ 2 w 27"/>
                  <a:gd name="T7" fmla="*/ 9 h 25"/>
                  <a:gd name="T8" fmla="*/ 0 w 27"/>
                  <a:gd name="T9" fmla="*/ 11 h 25"/>
                  <a:gd name="T10" fmla="*/ 0 w 27"/>
                  <a:gd name="T11" fmla="*/ 11 h 25"/>
                  <a:gd name="T12" fmla="*/ 0 w 27"/>
                  <a:gd name="T13" fmla="*/ 9 h 25"/>
                  <a:gd name="T14" fmla="*/ 0 w 27"/>
                  <a:gd name="T15" fmla="*/ 9 h 25"/>
                  <a:gd name="T16" fmla="*/ 2 w 27"/>
                  <a:gd name="T17" fmla="*/ 0 h 25"/>
                  <a:gd name="T18" fmla="*/ 18 w 27"/>
                  <a:gd name="T19" fmla="*/ 0 h 25"/>
                  <a:gd name="T20" fmla="*/ 18 w 27"/>
                  <a:gd name="T21" fmla="*/ 0 h 25"/>
                  <a:gd name="T22" fmla="*/ 20 w 27"/>
                  <a:gd name="T23" fmla="*/ 0 h 25"/>
                  <a:gd name="T24" fmla="*/ 27 w 27"/>
                  <a:gd name="T25" fmla="*/ 0 h 25"/>
                  <a:gd name="T26" fmla="*/ 27 w 27"/>
                  <a:gd name="T27" fmla="*/ 0 h 25"/>
                  <a:gd name="T28" fmla="*/ 27 w 27"/>
                  <a:gd name="T29" fmla="*/ 0 h 25"/>
                  <a:gd name="T30" fmla="*/ 27 w 27"/>
                  <a:gd name="T31" fmla="*/ 0 h 25"/>
                  <a:gd name="T32" fmla="*/ 27 w 27"/>
                  <a:gd name="T33" fmla="*/ 2 h 25"/>
                  <a:gd name="T34" fmla="*/ 27 w 27"/>
                  <a:gd name="T35" fmla="*/ 11 h 25"/>
                  <a:gd name="T36" fmla="*/ 27 w 27"/>
                  <a:gd name="T37" fmla="*/ 11 h 25"/>
                  <a:gd name="T38" fmla="*/ 24 w 27"/>
                  <a:gd name="T39" fmla="*/ 11 h 25"/>
                  <a:gd name="T40" fmla="*/ 22 w 27"/>
                  <a:gd name="T41" fmla="*/ 16 h 25"/>
                  <a:gd name="T42" fmla="*/ 22 w 27"/>
                  <a:gd name="T43" fmla="*/ 20 h 25"/>
                  <a:gd name="T44" fmla="*/ 15 w 27"/>
                  <a:gd name="T45" fmla="*/ 25 h 25"/>
                  <a:gd name="T46" fmla="*/ 11 w 27"/>
                  <a:gd name="T47" fmla="*/ 20 h 25"/>
                  <a:gd name="T48" fmla="*/ 4 w 27"/>
                  <a:gd name="T49" fmla="*/ 18 h 25"/>
                  <a:gd name="T50" fmla="*/ 6 w 27"/>
                  <a:gd name="T51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" h="25">
                    <a:moveTo>
                      <a:pt x="6" y="16"/>
                    </a:moveTo>
                    <a:lnTo>
                      <a:pt x="13" y="11"/>
                    </a:lnTo>
                    <a:lnTo>
                      <a:pt x="13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4" y="11"/>
                    </a:lnTo>
                    <a:lnTo>
                      <a:pt x="22" y="16"/>
                    </a:lnTo>
                    <a:lnTo>
                      <a:pt x="22" y="20"/>
                    </a:lnTo>
                    <a:lnTo>
                      <a:pt x="15" y="25"/>
                    </a:lnTo>
                    <a:lnTo>
                      <a:pt x="11" y="20"/>
                    </a:lnTo>
                    <a:lnTo>
                      <a:pt x="4" y="18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5" name="Freeform 967">
                <a:extLst>
                  <a:ext uri="{FF2B5EF4-FFF2-40B4-BE49-F238E27FC236}">
                    <a16:creationId xmlns:a16="http://schemas.microsoft.com/office/drawing/2014/main" id="{D8610299-B9AC-4EE8-BCEC-8E8402F9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3052"/>
                <a:ext cx="9" cy="11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0 w 4"/>
                  <a:gd name="T9" fmla="*/ 0 h 5"/>
                  <a:gd name="T10" fmla="*/ 0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6" name="Freeform 968">
                <a:extLst>
                  <a:ext uri="{FF2B5EF4-FFF2-40B4-BE49-F238E27FC236}">
                    <a16:creationId xmlns:a16="http://schemas.microsoft.com/office/drawing/2014/main" id="{95E053F7-44A3-4A9D-A850-29D5767578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83" y="3045"/>
                <a:ext cx="41" cy="4"/>
              </a:xfrm>
              <a:custGeom>
                <a:avLst/>
                <a:gdLst>
                  <a:gd name="T0" fmla="*/ 0 w 18"/>
                  <a:gd name="T1" fmla="*/ 0 h 2"/>
                  <a:gd name="T2" fmla="*/ 0 w 18"/>
                  <a:gd name="T3" fmla="*/ 0 h 2"/>
                  <a:gd name="T4" fmla="*/ 0 w 18"/>
                  <a:gd name="T5" fmla="*/ 0 h 2"/>
                  <a:gd name="T6" fmla="*/ 0 w 18"/>
                  <a:gd name="T7" fmla="*/ 0 h 2"/>
                  <a:gd name="T8" fmla="*/ 18 w 18"/>
                  <a:gd name="T9" fmla="*/ 1 h 2"/>
                  <a:gd name="T10" fmla="*/ 18 w 18"/>
                  <a:gd name="T11" fmla="*/ 1 h 2"/>
                  <a:gd name="T12" fmla="*/ 18 w 18"/>
                  <a:gd name="T13" fmla="*/ 1 h 2"/>
                  <a:gd name="T14" fmla="*/ 17 w 18"/>
                  <a:gd name="T15" fmla="*/ 1 h 2"/>
                  <a:gd name="T16" fmla="*/ 17 w 18"/>
                  <a:gd name="T17" fmla="*/ 1 h 2"/>
                  <a:gd name="T18" fmla="*/ 18 w 18"/>
                  <a:gd name="T19" fmla="*/ 2 h 2"/>
                  <a:gd name="T20" fmla="*/ 18 w 18"/>
                  <a:gd name="T21" fmla="*/ 2 h 2"/>
                  <a:gd name="T22" fmla="*/ 18 w 18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18" y="1"/>
                    </a:move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7" name="Freeform 969">
                <a:extLst>
                  <a:ext uri="{FF2B5EF4-FFF2-40B4-BE49-F238E27FC236}">
                    <a16:creationId xmlns:a16="http://schemas.microsoft.com/office/drawing/2014/main" id="{297ED764-47EC-4E55-8ECF-DA44492BE3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7" y="2768"/>
                <a:ext cx="65" cy="69"/>
              </a:xfrm>
              <a:custGeom>
                <a:avLst/>
                <a:gdLst>
                  <a:gd name="T0" fmla="*/ 47 w 65"/>
                  <a:gd name="T1" fmla="*/ 9 h 69"/>
                  <a:gd name="T2" fmla="*/ 52 w 65"/>
                  <a:gd name="T3" fmla="*/ 11 h 69"/>
                  <a:gd name="T4" fmla="*/ 58 w 65"/>
                  <a:gd name="T5" fmla="*/ 9 h 69"/>
                  <a:gd name="T6" fmla="*/ 61 w 65"/>
                  <a:gd name="T7" fmla="*/ 11 h 69"/>
                  <a:gd name="T8" fmla="*/ 63 w 65"/>
                  <a:gd name="T9" fmla="*/ 9 h 69"/>
                  <a:gd name="T10" fmla="*/ 63 w 65"/>
                  <a:gd name="T11" fmla="*/ 13 h 69"/>
                  <a:gd name="T12" fmla="*/ 63 w 65"/>
                  <a:gd name="T13" fmla="*/ 15 h 69"/>
                  <a:gd name="T14" fmla="*/ 58 w 65"/>
                  <a:gd name="T15" fmla="*/ 13 h 69"/>
                  <a:gd name="T16" fmla="*/ 56 w 65"/>
                  <a:gd name="T17" fmla="*/ 18 h 69"/>
                  <a:gd name="T18" fmla="*/ 54 w 65"/>
                  <a:gd name="T19" fmla="*/ 20 h 69"/>
                  <a:gd name="T20" fmla="*/ 52 w 65"/>
                  <a:gd name="T21" fmla="*/ 20 h 69"/>
                  <a:gd name="T22" fmla="*/ 49 w 65"/>
                  <a:gd name="T23" fmla="*/ 22 h 69"/>
                  <a:gd name="T24" fmla="*/ 49 w 65"/>
                  <a:gd name="T25" fmla="*/ 22 h 69"/>
                  <a:gd name="T26" fmla="*/ 47 w 65"/>
                  <a:gd name="T27" fmla="*/ 24 h 69"/>
                  <a:gd name="T28" fmla="*/ 45 w 65"/>
                  <a:gd name="T29" fmla="*/ 27 h 69"/>
                  <a:gd name="T30" fmla="*/ 40 w 65"/>
                  <a:gd name="T31" fmla="*/ 29 h 69"/>
                  <a:gd name="T32" fmla="*/ 36 w 65"/>
                  <a:gd name="T33" fmla="*/ 33 h 69"/>
                  <a:gd name="T34" fmla="*/ 34 w 65"/>
                  <a:gd name="T35" fmla="*/ 38 h 69"/>
                  <a:gd name="T36" fmla="*/ 31 w 65"/>
                  <a:gd name="T37" fmla="*/ 42 h 69"/>
                  <a:gd name="T38" fmla="*/ 29 w 65"/>
                  <a:gd name="T39" fmla="*/ 45 h 69"/>
                  <a:gd name="T40" fmla="*/ 29 w 65"/>
                  <a:gd name="T41" fmla="*/ 45 h 69"/>
                  <a:gd name="T42" fmla="*/ 25 w 65"/>
                  <a:gd name="T43" fmla="*/ 49 h 69"/>
                  <a:gd name="T44" fmla="*/ 22 w 65"/>
                  <a:gd name="T45" fmla="*/ 54 h 69"/>
                  <a:gd name="T46" fmla="*/ 22 w 65"/>
                  <a:gd name="T47" fmla="*/ 56 h 69"/>
                  <a:gd name="T48" fmla="*/ 20 w 65"/>
                  <a:gd name="T49" fmla="*/ 58 h 69"/>
                  <a:gd name="T50" fmla="*/ 18 w 65"/>
                  <a:gd name="T51" fmla="*/ 63 h 69"/>
                  <a:gd name="T52" fmla="*/ 16 w 65"/>
                  <a:gd name="T53" fmla="*/ 67 h 69"/>
                  <a:gd name="T54" fmla="*/ 16 w 65"/>
                  <a:gd name="T55" fmla="*/ 69 h 69"/>
                  <a:gd name="T56" fmla="*/ 11 w 65"/>
                  <a:gd name="T57" fmla="*/ 69 h 69"/>
                  <a:gd name="T58" fmla="*/ 11 w 65"/>
                  <a:gd name="T59" fmla="*/ 67 h 69"/>
                  <a:gd name="T60" fmla="*/ 9 w 65"/>
                  <a:gd name="T61" fmla="*/ 63 h 69"/>
                  <a:gd name="T62" fmla="*/ 4 w 65"/>
                  <a:gd name="T63" fmla="*/ 56 h 69"/>
                  <a:gd name="T64" fmla="*/ 0 w 65"/>
                  <a:gd name="T65" fmla="*/ 51 h 69"/>
                  <a:gd name="T66" fmla="*/ 2 w 65"/>
                  <a:gd name="T67" fmla="*/ 49 h 69"/>
                  <a:gd name="T68" fmla="*/ 7 w 65"/>
                  <a:gd name="T69" fmla="*/ 38 h 69"/>
                  <a:gd name="T70" fmla="*/ 9 w 65"/>
                  <a:gd name="T71" fmla="*/ 33 h 69"/>
                  <a:gd name="T72" fmla="*/ 16 w 65"/>
                  <a:gd name="T73" fmla="*/ 22 h 69"/>
                  <a:gd name="T74" fmla="*/ 18 w 65"/>
                  <a:gd name="T75" fmla="*/ 20 h 69"/>
                  <a:gd name="T76" fmla="*/ 18 w 65"/>
                  <a:gd name="T77" fmla="*/ 20 h 69"/>
                  <a:gd name="T78" fmla="*/ 20 w 65"/>
                  <a:gd name="T79" fmla="*/ 15 h 69"/>
                  <a:gd name="T80" fmla="*/ 25 w 65"/>
                  <a:gd name="T81" fmla="*/ 11 h 69"/>
                  <a:gd name="T82" fmla="*/ 29 w 65"/>
                  <a:gd name="T83" fmla="*/ 9 h 69"/>
                  <a:gd name="T84" fmla="*/ 36 w 65"/>
                  <a:gd name="T85" fmla="*/ 4 h 69"/>
                  <a:gd name="T86" fmla="*/ 40 w 65"/>
                  <a:gd name="T87" fmla="*/ 2 h 69"/>
                  <a:gd name="T88" fmla="*/ 40 w 65"/>
                  <a:gd name="T89" fmla="*/ 2 h 69"/>
                  <a:gd name="T90" fmla="*/ 20 w 65"/>
                  <a:gd name="T91" fmla="*/ 47 h 69"/>
                  <a:gd name="T92" fmla="*/ 22 w 65"/>
                  <a:gd name="T93" fmla="*/ 47 h 69"/>
                  <a:gd name="T94" fmla="*/ 22 w 65"/>
                  <a:gd name="T95" fmla="*/ 42 h 69"/>
                  <a:gd name="T96" fmla="*/ 20 w 65"/>
                  <a:gd name="T97" fmla="*/ 4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69">
                    <a:moveTo>
                      <a:pt x="43" y="0"/>
                    </a:moveTo>
                    <a:lnTo>
                      <a:pt x="45" y="2"/>
                    </a:lnTo>
                    <a:lnTo>
                      <a:pt x="47" y="6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5" y="11"/>
                    </a:lnTo>
                    <a:lnTo>
                      <a:pt x="65" y="13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5"/>
                    </a:lnTo>
                    <a:lnTo>
                      <a:pt x="56" y="15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5" y="24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3" y="29"/>
                    </a:lnTo>
                    <a:lnTo>
                      <a:pt x="40" y="29"/>
                    </a:lnTo>
                    <a:lnTo>
                      <a:pt x="38" y="31"/>
                    </a:lnTo>
                    <a:lnTo>
                      <a:pt x="36" y="33"/>
                    </a:lnTo>
                    <a:lnTo>
                      <a:pt x="38" y="33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9" y="45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6" y="65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6" y="69"/>
                    </a:lnTo>
                    <a:lnTo>
                      <a:pt x="16" y="69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13" y="24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5"/>
                    </a:lnTo>
                    <a:lnTo>
                      <a:pt x="22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  <a:moveTo>
                      <a:pt x="20" y="47"/>
                    </a:moveTo>
                    <a:lnTo>
                      <a:pt x="20" y="49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0" y="45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8" name="Freeform 970">
                <a:extLst>
                  <a:ext uri="{FF2B5EF4-FFF2-40B4-BE49-F238E27FC236}">
                    <a16:creationId xmlns:a16="http://schemas.microsoft.com/office/drawing/2014/main" id="{2719B38E-7B16-47EB-829B-15BDFA928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3085"/>
                <a:ext cx="36" cy="28"/>
              </a:xfrm>
              <a:custGeom>
                <a:avLst/>
                <a:gdLst>
                  <a:gd name="T0" fmla="*/ 34 w 36"/>
                  <a:gd name="T1" fmla="*/ 3 h 28"/>
                  <a:gd name="T2" fmla="*/ 34 w 36"/>
                  <a:gd name="T3" fmla="*/ 7 h 28"/>
                  <a:gd name="T4" fmla="*/ 34 w 36"/>
                  <a:gd name="T5" fmla="*/ 10 h 28"/>
                  <a:gd name="T6" fmla="*/ 36 w 36"/>
                  <a:gd name="T7" fmla="*/ 12 h 28"/>
                  <a:gd name="T8" fmla="*/ 36 w 36"/>
                  <a:gd name="T9" fmla="*/ 14 h 28"/>
                  <a:gd name="T10" fmla="*/ 36 w 36"/>
                  <a:gd name="T11" fmla="*/ 19 h 28"/>
                  <a:gd name="T12" fmla="*/ 36 w 36"/>
                  <a:gd name="T13" fmla="*/ 23 h 28"/>
                  <a:gd name="T14" fmla="*/ 36 w 36"/>
                  <a:gd name="T15" fmla="*/ 25 h 28"/>
                  <a:gd name="T16" fmla="*/ 31 w 36"/>
                  <a:gd name="T17" fmla="*/ 28 h 28"/>
                  <a:gd name="T18" fmla="*/ 29 w 36"/>
                  <a:gd name="T19" fmla="*/ 28 h 28"/>
                  <a:gd name="T20" fmla="*/ 27 w 36"/>
                  <a:gd name="T21" fmla="*/ 28 h 28"/>
                  <a:gd name="T22" fmla="*/ 25 w 36"/>
                  <a:gd name="T23" fmla="*/ 28 h 28"/>
                  <a:gd name="T24" fmla="*/ 22 w 36"/>
                  <a:gd name="T25" fmla="*/ 28 h 28"/>
                  <a:gd name="T26" fmla="*/ 20 w 36"/>
                  <a:gd name="T27" fmla="*/ 28 h 28"/>
                  <a:gd name="T28" fmla="*/ 16 w 36"/>
                  <a:gd name="T29" fmla="*/ 28 h 28"/>
                  <a:gd name="T30" fmla="*/ 11 w 36"/>
                  <a:gd name="T31" fmla="*/ 28 h 28"/>
                  <a:gd name="T32" fmla="*/ 9 w 36"/>
                  <a:gd name="T33" fmla="*/ 28 h 28"/>
                  <a:gd name="T34" fmla="*/ 9 w 36"/>
                  <a:gd name="T35" fmla="*/ 28 h 28"/>
                  <a:gd name="T36" fmla="*/ 6 w 36"/>
                  <a:gd name="T37" fmla="*/ 28 h 28"/>
                  <a:gd name="T38" fmla="*/ 4 w 36"/>
                  <a:gd name="T39" fmla="*/ 28 h 28"/>
                  <a:gd name="T40" fmla="*/ 2 w 36"/>
                  <a:gd name="T41" fmla="*/ 25 h 28"/>
                  <a:gd name="T42" fmla="*/ 2 w 36"/>
                  <a:gd name="T43" fmla="*/ 23 h 28"/>
                  <a:gd name="T44" fmla="*/ 0 w 36"/>
                  <a:gd name="T45" fmla="*/ 14 h 28"/>
                  <a:gd name="T46" fmla="*/ 0 w 36"/>
                  <a:gd name="T47" fmla="*/ 10 h 28"/>
                  <a:gd name="T48" fmla="*/ 0 w 36"/>
                  <a:gd name="T49" fmla="*/ 7 h 28"/>
                  <a:gd name="T50" fmla="*/ 2 w 36"/>
                  <a:gd name="T51" fmla="*/ 5 h 28"/>
                  <a:gd name="T52" fmla="*/ 2 w 36"/>
                  <a:gd name="T53" fmla="*/ 3 h 28"/>
                  <a:gd name="T54" fmla="*/ 2 w 36"/>
                  <a:gd name="T55" fmla="*/ 3 h 28"/>
                  <a:gd name="T56" fmla="*/ 4 w 36"/>
                  <a:gd name="T57" fmla="*/ 3 h 28"/>
                  <a:gd name="T58" fmla="*/ 11 w 36"/>
                  <a:gd name="T59" fmla="*/ 0 h 28"/>
                  <a:gd name="T60" fmla="*/ 13 w 36"/>
                  <a:gd name="T61" fmla="*/ 0 h 28"/>
                  <a:gd name="T62" fmla="*/ 16 w 36"/>
                  <a:gd name="T63" fmla="*/ 0 h 28"/>
                  <a:gd name="T64" fmla="*/ 31 w 36"/>
                  <a:gd name="T65" fmla="*/ 0 h 28"/>
                  <a:gd name="T66" fmla="*/ 34 w 36"/>
                  <a:gd name="T67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" h="28">
                    <a:moveTo>
                      <a:pt x="34" y="3"/>
                    </a:moveTo>
                    <a:lnTo>
                      <a:pt x="34" y="3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5"/>
                    </a:lnTo>
                    <a:lnTo>
                      <a:pt x="34" y="28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9" name="Freeform 971">
                <a:extLst>
                  <a:ext uri="{FF2B5EF4-FFF2-40B4-BE49-F238E27FC236}">
                    <a16:creationId xmlns:a16="http://schemas.microsoft.com/office/drawing/2014/main" id="{7DCFBD2F-D84C-4F0B-810E-09D62B5AE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2544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3 h 5"/>
                  <a:gd name="T4" fmla="*/ 5 w 7"/>
                  <a:gd name="T5" fmla="*/ 3 h 5"/>
                  <a:gd name="T6" fmla="*/ 5 w 7"/>
                  <a:gd name="T7" fmla="*/ 5 h 5"/>
                  <a:gd name="T8" fmla="*/ 5 w 7"/>
                  <a:gd name="T9" fmla="*/ 5 h 5"/>
                  <a:gd name="T10" fmla="*/ 2 w 7"/>
                  <a:gd name="T11" fmla="*/ 5 h 5"/>
                  <a:gd name="T12" fmla="*/ 2 w 7"/>
                  <a:gd name="T13" fmla="*/ 5 h 5"/>
                  <a:gd name="T14" fmla="*/ 0 w 7"/>
                  <a:gd name="T15" fmla="*/ 3 h 5"/>
                  <a:gd name="T16" fmla="*/ 0 w 7"/>
                  <a:gd name="T17" fmla="*/ 3 h 5"/>
                  <a:gd name="T18" fmla="*/ 0 w 7"/>
                  <a:gd name="T19" fmla="*/ 3 h 5"/>
                  <a:gd name="T20" fmla="*/ 0 w 7"/>
                  <a:gd name="T21" fmla="*/ 3 h 5"/>
                  <a:gd name="T22" fmla="*/ 0 w 7"/>
                  <a:gd name="T23" fmla="*/ 3 h 5"/>
                  <a:gd name="T24" fmla="*/ 2 w 7"/>
                  <a:gd name="T25" fmla="*/ 0 h 5"/>
                  <a:gd name="T26" fmla="*/ 5 w 7"/>
                  <a:gd name="T27" fmla="*/ 0 h 5"/>
                  <a:gd name="T28" fmla="*/ 7 w 7"/>
                  <a:gd name="T29" fmla="*/ 0 h 5"/>
                  <a:gd name="T30" fmla="*/ 7 w 7"/>
                  <a:gd name="T31" fmla="*/ 0 h 5"/>
                  <a:gd name="T32" fmla="*/ 7 w 7"/>
                  <a:gd name="T33" fmla="*/ 0 h 5"/>
                  <a:gd name="T34" fmla="*/ 7 w 7"/>
                  <a:gd name="T35" fmla="*/ 0 h 5"/>
                  <a:gd name="T36" fmla="*/ 7 w 7"/>
                  <a:gd name="T37" fmla="*/ 3 h 5"/>
                  <a:gd name="T38" fmla="*/ 7 w 7"/>
                  <a:gd name="T39" fmla="*/ 3 h 5"/>
                  <a:gd name="T40" fmla="*/ 7 w 7"/>
                  <a:gd name="T41" fmla="*/ 3 h 5"/>
                  <a:gd name="T42" fmla="*/ 7 w 7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0" name="Freeform 972">
                <a:extLst>
                  <a:ext uri="{FF2B5EF4-FFF2-40B4-BE49-F238E27FC236}">
                    <a16:creationId xmlns:a16="http://schemas.microsoft.com/office/drawing/2014/main" id="{B9B47791-51BB-4E2C-8104-61440220C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752"/>
                <a:ext cx="73" cy="18"/>
              </a:xfrm>
              <a:custGeom>
                <a:avLst/>
                <a:gdLst>
                  <a:gd name="T0" fmla="*/ 28 w 32"/>
                  <a:gd name="T1" fmla="*/ 0 h 8"/>
                  <a:gd name="T2" fmla="*/ 23 w 32"/>
                  <a:gd name="T3" fmla="*/ 0 h 8"/>
                  <a:gd name="T4" fmla="*/ 21 w 32"/>
                  <a:gd name="T5" fmla="*/ 1 h 8"/>
                  <a:gd name="T6" fmla="*/ 19 w 32"/>
                  <a:gd name="T7" fmla="*/ 1 h 8"/>
                  <a:gd name="T8" fmla="*/ 19 w 32"/>
                  <a:gd name="T9" fmla="*/ 1 h 8"/>
                  <a:gd name="T10" fmla="*/ 19 w 32"/>
                  <a:gd name="T11" fmla="*/ 1 h 8"/>
                  <a:gd name="T12" fmla="*/ 18 w 32"/>
                  <a:gd name="T13" fmla="*/ 1 h 8"/>
                  <a:gd name="T14" fmla="*/ 16 w 32"/>
                  <a:gd name="T15" fmla="*/ 1 h 8"/>
                  <a:gd name="T16" fmla="*/ 13 w 32"/>
                  <a:gd name="T17" fmla="*/ 1 h 8"/>
                  <a:gd name="T18" fmla="*/ 7 w 32"/>
                  <a:gd name="T19" fmla="*/ 1 h 8"/>
                  <a:gd name="T20" fmla="*/ 6 w 32"/>
                  <a:gd name="T21" fmla="*/ 1 h 8"/>
                  <a:gd name="T22" fmla="*/ 5 w 32"/>
                  <a:gd name="T23" fmla="*/ 1 h 8"/>
                  <a:gd name="T24" fmla="*/ 4 w 32"/>
                  <a:gd name="T25" fmla="*/ 1 h 8"/>
                  <a:gd name="T26" fmla="*/ 0 w 32"/>
                  <a:gd name="T27" fmla="*/ 6 h 8"/>
                  <a:gd name="T28" fmla="*/ 2 w 32"/>
                  <a:gd name="T29" fmla="*/ 6 h 8"/>
                  <a:gd name="T30" fmla="*/ 5 w 32"/>
                  <a:gd name="T31" fmla="*/ 7 h 8"/>
                  <a:gd name="T32" fmla="*/ 7 w 32"/>
                  <a:gd name="T33" fmla="*/ 7 h 8"/>
                  <a:gd name="T34" fmla="*/ 8 w 32"/>
                  <a:gd name="T35" fmla="*/ 7 h 8"/>
                  <a:gd name="T36" fmla="*/ 9 w 32"/>
                  <a:gd name="T37" fmla="*/ 7 h 8"/>
                  <a:gd name="T38" fmla="*/ 10 w 32"/>
                  <a:gd name="T39" fmla="*/ 7 h 8"/>
                  <a:gd name="T40" fmla="*/ 12 w 32"/>
                  <a:gd name="T41" fmla="*/ 7 h 8"/>
                  <a:gd name="T42" fmla="*/ 14 w 32"/>
                  <a:gd name="T43" fmla="*/ 7 h 8"/>
                  <a:gd name="T44" fmla="*/ 15 w 32"/>
                  <a:gd name="T45" fmla="*/ 6 h 8"/>
                  <a:gd name="T46" fmla="*/ 16 w 32"/>
                  <a:gd name="T47" fmla="*/ 6 h 8"/>
                  <a:gd name="T48" fmla="*/ 16 w 32"/>
                  <a:gd name="T49" fmla="*/ 7 h 8"/>
                  <a:gd name="T50" fmla="*/ 17 w 32"/>
                  <a:gd name="T51" fmla="*/ 7 h 8"/>
                  <a:gd name="T52" fmla="*/ 20 w 32"/>
                  <a:gd name="T53" fmla="*/ 7 h 8"/>
                  <a:gd name="T54" fmla="*/ 21 w 32"/>
                  <a:gd name="T55" fmla="*/ 7 h 8"/>
                  <a:gd name="T56" fmla="*/ 22 w 32"/>
                  <a:gd name="T57" fmla="*/ 8 h 8"/>
                  <a:gd name="T58" fmla="*/ 32 w 32"/>
                  <a:gd name="T59" fmla="*/ 7 h 8"/>
                  <a:gd name="T60" fmla="*/ 32 w 32"/>
                  <a:gd name="T61" fmla="*/ 4 h 8"/>
                  <a:gd name="T62" fmla="*/ 29 w 32"/>
                  <a:gd name="T63" fmla="*/ 2 h 8"/>
                  <a:gd name="T64" fmla="*/ 28 w 32"/>
                  <a:gd name="T6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8">
                    <a:moveTo>
                      <a:pt x="28" y="0"/>
                    </a:moveTo>
                    <a:lnTo>
                      <a:pt x="28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1" name="Freeform 973">
                <a:extLst>
                  <a:ext uri="{FF2B5EF4-FFF2-40B4-BE49-F238E27FC236}">
                    <a16:creationId xmlns:a16="http://schemas.microsoft.com/office/drawing/2014/main" id="{8D0EA4CF-F715-4EB6-9935-26081238D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747"/>
                <a:ext cx="7" cy="7"/>
              </a:xfrm>
              <a:custGeom>
                <a:avLst/>
                <a:gdLst>
                  <a:gd name="T0" fmla="*/ 7 w 7"/>
                  <a:gd name="T1" fmla="*/ 3 h 7"/>
                  <a:gd name="T2" fmla="*/ 5 w 7"/>
                  <a:gd name="T3" fmla="*/ 7 h 7"/>
                  <a:gd name="T4" fmla="*/ 5 w 7"/>
                  <a:gd name="T5" fmla="*/ 7 h 7"/>
                  <a:gd name="T6" fmla="*/ 2 w 7"/>
                  <a:gd name="T7" fmla="*/ 5 h 7"/>
                  <a:gd name="T8" fmla="*/ 0 w 7"/>
                  <a:gd name="T9" fmla="*/ 3 h 7"/>
                  <a:gd name="T10" fmla="*/ 0 w 7"/>
                  <a:gd name="T11" fmla="*/ 3 h 7"/>
                  <a:gd name="T12" fmla="*/ 2 w 7"/>
                  <a:gd name="T13" fmla="*/ 0 h 7"/>
                  <a:gd name="T14" fmla="*/ 5 w 7"/>
                  <a:gd name="T15" fmla="*/ 0 h 7"/>
                  <a:gd name="T16" fmla="*/ 7 w 7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2" name="Freeform 974">
                <a:extLst>
                  <a:ext uri="{FF2B5EF4-FFF2-40B4-BE49-F238E27FC236}">
                    <a16:creationId xmlns:a16="http://schemas.microsoft.com/office/drawing/2014/main" id="{BEC543AF-7CCB-4CE2-86B2-69D7ADD8F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558"/>
                <a:ext cx="2" cy="18"/>
              </a:xfrm>
              <a:custGeom>
                <a:avLst/>
                <a:gdLst>
                  <a:gd name="T0" fmla="*/ 1 w 1"/>
                  <a:gd name="T1" fmla="*/ 8 h 8"/>
                  <a:gd name="T2" fmla="*/ 1 w 1"/>
                  <a:gd name="T3" fmla="*/ 8 h 8"/>
                  <a:gd name="T4" fmla="*/ 0 w 1"/>
                  <a:gd name="T5" fmla="*/ 7 h 8"/>
                  <a:gd name="T6" fmla="*/ 0 w 1"/>
                  <a:gd name="T7" fmla="*/ 1 h 8"/>
                  <a:gd name="T8" fmla="*/ 0 w 1"/>
                  <a:gd name="T9" fmla="*/ 1 h 8"/>
                  <a:gd name="T10" fmla="*/ 0 w 1"/>
                  <a:gd name="T11" fmla="*/ 0 h 8"/>
                  <a:gd name="T12" fmla="*/ 0 w 1"/>
                  <a:gd name="T13" fmla="*/ 0 h 8"/>
                  <a:gd name="T14" fmla="*/ 0 w 1"/>
                  <a:gd name="T15" fmla="*/ 1 h 8"/>
                  <a:gd name="T16" fmla="*/ 0 w 1"/>
                  <a:gd name="T17" fmla="*/ 2 h 8"/>
                  <a:gd name="T18" fmla="*/ 0 w 1"/>
                  <a:gd name="T19" fmla="*/ 3 h 8"/>
                  <a:gd name="T20" fmla="*/ 0 w 1"/>
                  <a:gd name="T21" fmla="*/ 4 h 8"/>
                  <a:gd name="T22" fmla="*/ 0 w 1"/>
                  <a:gd name="T23" fmla="*/ 5 h 8"/>
                  <a:gd name="T24" fmla="*/ 0 w 1"/>
                  <a:gd name="T25" fmla="*/ 6 h 8"/>
                  <a:gd name="T26" fmla="*/ 0 w 1"/>
                  <a:gd name="T27" fmla="*/ 7 h 8"/>
                  <a:gd name="T28" fmla="*/ 0 w 1"/>
                  <a:gd name="T29" fmla="*/ 8 h 8"/>
                  <a:gd name="T30" fmla="*/ 0 w 1"/>
                  <a:gd name="T31" fmla="*/ 8 h 8"/>
                  <a:gd name="T32" fmla="*/ 0 w 1"/>
                  <a:gd name="T33" fmla="*/ 8 h 8"/>
                  <a:gd name="T34" fmla="*/ 0 w 1"/>
                  <a:gd name="T35" fmla="*/ 8 h 8"/>
                  <a:gd name="T36" fmla="*/ 1 w 1"/>
                  <a:gd name="T3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8">
                    <a:moveTo>
                      <a:pt x="1" y="8"/>
                    </a:moveTo>
                    <a:lnTo>
                      <a:pt x="1" y="8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3" name="Freeform 975">
                <a:extLst>
                  <a:ext uri="{FF2B5EF4-FFF2-40B4-BE49-F238E27FC236}">
                    <a16:creationId xmlns:a16="http://schemas.microsoft.com/office/drawing/2014/main" id="{FDAF3268-0A24-4CEE-829D-1BE02F52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3113"/>
                <a:ext cx="34" cy="49"/>
              </a:xfrm>
              <a:custGeom>
                <a:avLst/>
                <a:gdLst>
                  <a:gd name="T0" fmla="*/ 32 w 34"/>
                  <a:gd name="T1" fmla="*/ 9 h 49"/>
                  <a:gd name="T2" fmla="*/ 32 w 34"/>
                  <a:gd name="T3" fmla="*/ 9 h 49"/>
                  <a:gd name="T4" fmla="*/ 34 w 34"/>
                  <a:gd name="T5" fmla="*/ 15 h 49"/>
                  <a:gd name="T6" fmla="*/ 34 w 34"/>
                  <a:gd name="T7" fmla="*/ 20 h 49"/>
                  <a:gd name="T8" fmla="*/ 34 w 34"/>
                  <a:gd name="T9" fmla="*/ 27 h 49"/>
                  <a:gd name="T10" fmla="*/ 34 w 34"/>
                  <a:gd name="T11" fmla="*/ 29 h 49"/>
                  <a:gd name="T12" fmla="*/ 34 w 34"/>
                  <a:gd name="T13" fmla="*/ 33 h 49"/>
                  <a:gd name="T14" fmla="*/ 34 w 34"/>
                  <a:gd name="T15" fmla="*/ 36 h 49"/>
                  <a:gd name="T16" fmla="*/ 34 w 34"/>
                  <a:gd name="T17" fmla="*/ 38 h 49"/>
                  <a:gd name="T18" fmla="*/ 34 w 34"/>
                  <a:gd name="T19" fmla="*/ 38 h 49"/>
                  <a:gd name="T20" fmla="*/ 34 w 34"/>
                  <a:gd name="T21" fmla="*/ 40 h 49"/>
                  <a:gd name="T22" fmla="*/ 34 w 34"/>
                  <a:gd name="T23" fmla="*/ 47 h 49"/>
                  <a:gd name="T24" fmla="*/ 30 w 34"/>
                  <a:gd name="T25" fmla="*/ 47 h 49"/>
                  <a:gd name="T26" fmla="*/ 25 w 34"/>
                  <a:gd name="T27" fmla="*/ 47 h 49"/>
                  <a:gd name="T28" fmla="*/ 23 w 34"/>
                  <a:gd name="T29" fmla="*/ 49 h 49"/>
                  <a:gd name="T30" fmla="*/ 21 w 34"/>
                  <a:gd name="T31" fmla="*/ 49 h 49"/>
                  <a:gd name="T32" fmla="*/ 12 w 34"/>
                  <a:gd name="T33" fmla="*/ 29 h 49"/>
                  <a:gd name="T34" fmla="*/ 7 w 34"/>
                  <a:gd name="T35" fmla="*/ 18 h 49"/>
                  <a:gd name="T36" fmla="*/ 5 w 34"/>
                  <a:gd name="T37" fmla="*/ 15 h 49"/>
                  <a:gd name="T38" fmla="*/ 5 w 34"/>
                  <a:gd name="T39" fmla="*/ 13 h 49"/>
                  <a:gd name="T40" fmla="*/ 5 w 34"/>
                  <a:gd name="T41" fmla="*/ 11 h 49"/>
                  <a:gd name="T42" fmla="*/ 5 w 34"/>
                  <a:gd name="T43" fmla="*/ 11 h 49"/>
                  <a:gd name="T44" fmla="*/ 2 w 34"/>
                  <a:gd name="T45" fmla="*/ 9 h 49"/>
                  <a:gd name="T46" fmla="*/ 2 w 34"/>
                  <a:gd name="T47" fmla="*/ 6 h 49"/>
                  <a:gd name="T48" fmla="*/ 0 w 34"/>
                  <a:gd name="T49" fmla="*/ 4 h 49"/>
                  <a:gd name="T50" fmla="*/ 0 w 34"/>
                  <a:gd name="T51" fmla="*/ 4 h 49"/>
                  <a:gd name="T52" fmla="*/ 0 w 34"/>
                  <a:gd name="T53" fmla="*/ 4 h 49"/>
                  <a:gd name="T54" fmla="*/ 0 w 34"/>
                  <a:gd name="T55" fmla="*/ 2 h 49"/>
                  <a:gd name="T56" fmla="*/ 2 w 34"/>
                  <a:gd name="T57" fmla="*/ 2 h 49"/>
                  <a:gd name="T58" fmla="*/ 2 w 34"/>
                  <a:gd name="T59" fmla="*/ 2 h 49"/>
                  <a:gd name="T60" fmla="*/ 5 w 34"/>
                  <a:gd name="T61" fmla="*/ 2 h 49"/>
                  <a:gd name="T62" fmla="*/ 23 w 34"/>
                  <a:gd name="T63" fmla="*/ 0 h 49"/>
                  <a:gd name="T64" fmla="*/ 25 w 34"/>
                  <a:gd name="T65" fmla="*/ 0 h 49"/>
                  <a:gd name="T66" fmla="*/ 27 w 34"/>
                  <a:gd name="T67" fmla="*/ 0 h 49"/>
                  <a:gd name="T68" fmla="*/ 30 w 34"/>
                  <a:gd name="T69" fmla="*/ 0 h 49"/>
                  <a:gd name="T70" fmla="*/ 32 w 34"/>
                  <a:gd name="T71" fmla="*/ 0 h 49"/>
                  <a:gd name="T72" fmla="*/ 32 w 34"/>
                  <a:gd name="T73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49">
                    <a:moveTo>
                      <a:pt x="32" y="6"/>
                    </a:move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4" y="15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4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7" y="47"/>
                    </a:lnTo>
                    <a:lnTo>
                      <a:pt x="25" y="47"/>
                    </a:lnTo>
                    <a:lnTo>
                      <a:pt x="25" y="49"/>
                    </a:lnTo>
                    <a:lnTo>
                      <a:pt x="23" y="4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18" y="47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7" y="18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4" name="Freeform 976">
                <a:extLst>
                  <a:ext uri="{FF2B5EF4-FFF2-40B4-BE49-F238E27FC236}">
                    <a16:creationId xmlns:a16="http://schemas.microsoft.com/office/drawing/2014/main" id="{004908FD-7219-4BCC-B95F-3C61FA2A4B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1" y="2806"/>
                <a:ext cx="147" cy="101"/>
              </a:xfrm>
              <a:custGeom>
                <a:avLst/>
                <a:gdLst>
                  <a:gd name="T0" fmla="*/ 53 w 65"/>
                  <a:gd name="T1" fmla="*/ 10 h 45"/>
                  <a:gd name="T2" fmla="*/ 51 w 65"/>
                  <a:gd name="T3" fmla="*/ 6 h 45"/>
                  <a:gd name="T4" fmla="*/ 54 w 65"/>
                  <a:gd name="T5" fmla="*/ 5 h 45"/>
                  <a:gd name="T6" fmla="*/ 52 w 65"/>
                  <a:gd name="T7" fmla="*/ 0 h 45"/>
                  <a:gd name="T8" fmla="*/ 47 w 65"/>
                  <a:gd name="T9" fmla="*/ 3 h 45"/>
                  <a:gd name="T10" fmla="*/ 47 w 65"/>
                  <a:gd name="T11" fmla="*/ 3 h 45"/>
                  <a:gd name="T12" fmla="*/ 41 w 65"/>
                  <a:gd name="T13" fmla="*/ 6 h 45"/>
                  <a:gd name="T14" fmla="*/ 39 w 65"/>
                  <a:gd name="T15" fmla="*/ 12 h 45"/>
                  <a:gd name="T16" fmla="*/ 41 w 65"/>
                  <a:gd name="T17" fmla="*/ 14 h 45"/>
                  <a:gd name="T18" fmla="*/ 42 w 65"/>
                  <a:gd name="T19" fmla="*/ 16 h 45"/>
                  <a:gd name="T20" fmla="*/ 43 w 65"/>
                  <a:gd name="T21" fmla="*/ 18 h 45"/>
                  <a:gd name="T22" fmla="*/ 43 w 65"/>
                  <a:gd name="T23" fmla="*/ 20 h 45"/>
                  <a:gd name="T24" fmla="*/ 43 w 65"/>
                  <a:gd name="T25" fmla="*/ 21 h 45"/>
                  <a:gd name="T26" fmla="*/ 56 w 65"/>
                  <a:gd name="T27" fmla="*/ 18 h 45"/>
                  <a:gd name="T28" fmla="*/ 65 w 65"/>
                  <a:gd name="T29" fmla="*/ 14 h 45"/>
                  <a:gd name="T30" fmla="*/ 65 w 65"/>
                  <a:gd name="T31" fmla="*/ 14 h 45"/>
                  <a:gd name="T32" fmla="*/ 65 w 65"/>
                  <a:gd name="T33" fmla="*/ 13 h 45"/>
                  <a:gd name="T34" fmla="*/ 65 w 65"/>
                  <a:gd name="T35" fmla="*/ 13 h 45"/>
                  <a:gd name="T36" fmla="*/ 65 w 65"/>
                  <a:gd name="T37" fmla="*/ 12 h 45"/>
                  <a:gd name="T38" fmla="*/ 64 w 65"/>
                  <a:gd name="T39" fmla="*/ 11 h 45"/>
                  <a:gd name="T40" fmla="*/ 62 w 65"/>
                  <a:gd name="T41" fmla="*/ 12 h 45"/>
                  <a:gd name="T42" fmla="*/ 61 w 65"/>
                  <a:gd name="T43" fmla="*/ 13 h 45"/>
                  <a:gd name="T44" fmla="*/ 61 w 65"/>
                  <a:gd name="T45" fmla="*/ 13 h 45"/>
                  <a:gd name="T46" fmla="*/ 60 w 65"/>
                  <a:gd name="T47" fmla="*/ 13 h 45"/>
                  <a:gd name="T48" fmla="*/ 60 w 65"/>
                  <a:gd name="T49" fmla="*/ 13 h 45"/>
                  <a:gd name="T50" fmla="*/ 59 w 65"/>
                  <a:gd name="T51" fmla="*/ 14 h 45"/>
                  <a:gd name="T52" fmla="*/ 57 w 65"/>
                  <a:gd name="T53" fmla="*/ 15 h 45"/>
                  <a:gd name="T54" fmla="*/ 55 w 65"/>
                  <a:gd name="T55" fmla="*/ 14 h 45"/>
                  <a:gd name="T56" fmla="*/ 55 w 65"/>
                  <a:gd name="T57" fmla="*/ 14 h 45"/>
                  <a:gd name="T58" fmla="*/ 53 w 65"/>
                  <a:gd name="T59" fmla="*/ 10 h 45"/>
                  <a:gd name="T60" fmla="*/ 10 w 65"/>
                  <a:gd name="T61" fmla="*/ 43 h 45"/>
                  <a:gd name="T62" fmla="*/ 11 w 65"/>
                  <a:gd name="T63" fmla="*/ 42 h 45"/>
                  <a:gd name="T64" fmla="*/ 10 w 65"/>
                  <a:gd name="T65" fmla="*/ 40 h 45"/>
                  <a:gd name="T66" fmla="*/ 21 w 65"/>
                  <a:gd name="T67" fmla="*/ 32 h 45"/>
                  <a:gd name="T68" fmla="*/ 19 w 65"/>
                  <a:gd name="T69" fmla="*/ 30 h 45"/>
                  <a:gd name="T70" fmla="*/ 18 w 65"/>
                  <a:gd name="T71" fmla="*/ 28 h 45"/>
                  <a:gd name="T72" fmla="*/ 17 w 65"/>
                  <a:gd name="T73" fmla="*/ 26 h 45"/>
                  <a:gd name="T74" fmla="*/ 16 w 65"/>
                  <a:gd name="T75" fmla="*/ 24 h 45"/>
                  <a:gd name="T76" fmla="*/ 16 w 65"/>
                  <a:gd name="T77" fmla="*/ 22 h 45"/>
                  <a:gd name="T78" fmla="*/ 16 w 65"/>
                  <a:gd name="T79" fmla="*/ 21 h 45"/>
                  <a:gd name="T80" fmla="*/ 15 w 65"/>
                  <a:gd name="T81" fmla="*/ 21 h 45"/>
                  <a:gd name="T82" fmla="*/ 10 w 65"/>
                  <a:gd name="T83" fmla="*/ 24 h 45"/>
                  <a:gd name="T84" fmla="*/ 10 w 65"/>
                  <a:gd name="T85" fmla="*/ 24 h 45"/>
                  <a:gd name="T86" fmla="*/ 5 w 65"/>
                  <a:gd name="T87" fmla="*/ 29 h 45"/>
                  <a:gd name="T88" fmla="*/ 6 w 65"/>
                  <a:gd name="T89" fmla="*/ 29 h 45"/>
                  <a:gd name="T90" fmla="*/ 2 w 65"/>
                  <a:gd name="T91" fmla="*/ 31 h 45"/>
                  <a:gd name="T92" fmla="*/ 2 w 65"/>
                  <a:gd name="T93" fmla="*/ 33 h 45"/>
                  <a:gd name="T94" fmla="*/ 3 w 65"/>
                  <a:gd name="T95" fmla="*/ 34 h 45"/>
                  <a:gd name="T96" fmla="*/ 1 w 65"/>
                  <a:gd name="T97" fmla="*/ 35 h 45"/>
                  <a:gd name="T98" fmla="*/ 1 w 65"/>
                  <a:gd name="T99" fmla="*/ 36 h 45"/>
                  <a:gd name="T100" fmla="*/ 0 w 65"/>
                  <a:gd name="T101" fmla="*/ 37 h 45"/>
                  <a:gd name="T102" fmla="*/ 1 w 65"/>
                  <a:gd name="T103" fmla="*/ 38 h 45"/>
                  <a:gd name="T104" fmla="*/ 1 w 65"/>
                  <a:gd name="T105" fmla="*/ 39 h 45"/>
                  <a:gd name="T106" fmla="*/ 1 w 65"/>
                  <a:gd name="T107" fmla="*/ 40 h 45"/>
                  <a:gd name="T108" fmla="*/ 1 w 65"/>
                  <a:gd name="T109" fmla="*/ 40 h 45"/>
                  <a:gd name="T110" fmla="*/ 3 w 65"/>
                  <a:gd name="T111" fmla="*/ 43 h 45"/>
                  <a:gd name="T112" fmla="*/ 3 w 65"/>
                  <a:gd name="T113" fmla="*/ 43 h 45"/>
                  <a:gd name="T114" fmla="*/ 4 w 65"/>
                  <a:gd name="T115" fmla="*/ 45 h 45"/>
                  <a:gd name="T116" fmla="*/ 5 w 65"/>
                  <a:gd name="T117" fmla="*/ 45 h 45"/>
                  <a:gd name="T118" fmla="*/ 7 w 65"/>
                  <a:gd name="T119" fmla="*/ 45 h 45"/>
                  <a:gd name="T120" fmla="*/ 9 w 65"/>
                  <a:gd name="T121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" h="45">
                    <a:moveTo>
                      <a:pt x="53" y="10"/>
                    </a:moveTo>
                    <a:lnTo>
                      <a:pt x="53" y="10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2" y="6"/>
                    </a:lnTo>
                    <a:lnTo>
                      <a:pt x="54" y="5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11"/>
                    </a:lnTo>
                    <a:lnTo>
                      <a:pt x="39" y="12"/>
                    </a:lnTo>
                    <a:lnTo>
                      <a:pt x="40" y="13"/>
                    </a:lnTo>
                    <a:lnTo>
                      <a:pt x="41" y="14"/>
                    </a:lnTo>
                    <a:lnTo>
                      <a:pt x="41" y="15"/>
                    </a:lnTo>
                    <a:lnTo>
                      <a:pt x="42" y="16"/>
                    </a:lnTo>
                    <a:lnTo>
                      <a:pt x="42" y="17"/>
                    </a:lnTo>
                    <a:lnTo>
                      <a:pt x="43" y="18"/>
                    </a:lnTo>
                    <a:lnTo>
                      <a:pt x="43" y="19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54" y="15"/>
                    </a:lnTo>
                    <a:lnTo>
                      <a:pt x="56" y="18"/>
                    </a:lnTo>
                    <a:lnTo>
                      <a:pt x="64" y="14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3"/>
                    </a:lnTo>
                    <a:lnTo>
                      <a:pt x="65" y="13"/>
                    </a:lnTo>
                    <a:lnTo>
                      <a:pt x="65" y="13"/>
                    </a:lnTo>
                    <a:lnTo>
                      <a:pt x="65" y="13"/>
                    </a:lnTo>
                    <a:lnTo>
                      <a:pt x="65" y="12"/>
                    </a:lnTo>
                    <a:lnTo>
                      <a:pt x="64" y="12"/>
                    </a:lnTo>
                    <a:lnTo>
                      <a:pt x="64" y="11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60" y="14"/>
                    </a:lnTo>
                    <a:lnTo>
                      <a:pt x="60" y="13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6" y="16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53" y="10"/>
                    </a:lnTo>
                    <a:moveTo>
                      <a:pt x="10" y="43"/>
                    </a:moveTo>
                    <a:lnTo>
                      <a:pt x="10" y="43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22" y="33"/>
                    </a:lnTo>
                    <a:lnTo>
                      <a:pt x="21" y="32"/>
                    </a:lnTo>
                    <a:lnTo>
                      <a:pt x="20" y="31"/>
                    </a:lnTo>
                    <a:lnTo>
                      <a:pt x="19" y="30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17" y="27"/>
                    </a:lnTo>
                    <a:lnTo>
                      <a:pt x="17" y="26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6" y="29"/>
                    </a:lnTo>
                    <a:lnTo>
                      <a:pt x="3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4" y="44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7" y="44"/>
                    </a:lnTo>
                    <a:lnTo>
                      <a:pt x="9" y="43"/>
                    </a:lnTo>
                    <a:lnTo>
                      <a:pt x="1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5" name="Freeform 977">
                <a:extLst>
                  <a:ext uri="{FF2B5EF4-FFF2-40B4-BE49-F238E27FC236}">
                    <a16:creationId xmlns:a16="http://schemas.microsoft.com/office/drawing/2014/main" id="{9F708A64-41E4-4432-9129-C29A87D01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571"/>
                <a:ext cx="29" cy="12"/>
              </a:xfrm>
              <a:custGeom>
                <a:avLst/>
                <a:gdLst>
                  <a:gd name="T0" fmla="*/ 11 w 29"/>
                  <a:gd name="T1" fmla="*/ 3 h 12"/>
                  <a:gd name="T2" fmla="*/ 11 w 29"/>
                  <a:gd name="T3" fmla="*/ 3 h 12"/>
                  <a:gd name="T4" fmla="*/ 11 w 29"/>
                  <a:gd name="T5" fmla="*/ 3 h 12"/>
                  <a:gd name="T6" fmla="*/ 18 w 29"/>
                  <a:gd name="T7" fmla="*/ 5 h 12"/>
                  <a:gd name="T8" fmla="*/ 20 w 29"/>
                  <a:gd name="T9" fmla="*/ 5 h 12"/>
                  <a:gd name="T10" fmla="*/ 22 w 29"/>
                  <a:gd name="T11" fmla="*/ 5 h 12"/>
                  <a:gd name="T12" fmla="*/ 22 w 29"/>
                  <a:gd name="T13" fmla="*/ 5 h 12"/>
                  <a:gd name="T14" fmla="*/ 22 w 29"/>
                  <a:gd name="T15" fmla="*/ 7 h 12"/>
                  <a:gd name="T16" fmla="*/ 24 w 29"/>
                  <a:gd name="T17" fmla="*/ 7 h 12"/>
                  <a:gd name="T18" fmla="*/ 24 w 29"/>
                  <a:gd name="T19" fmla="*/ 5 h 12"/>
                  <a:gd name="T20" fmla="*/ 29 w 29"/>
                  <a:gd name="T21" fmla="*/ 7 h 12"/>
                  <a:gd name="T22" fmla="*/ 27 w 29"/>
                  <a:gd name="T23" fmla="*/ 9 h 12"/>
                  <a:gd name="T24" fmla="*/ 27 w 29"/>
                  <a:gd name="T25" fmla="*/ 12 h 12"/>
                  <a:gd name="T26" fmla="*/ 24 w 29"/>
                  <a:gd name="T27" fmla="*/ 12 h 12"/>
                  <a:gd name="T28" fmla="*/ 22 w 29"/>
                  <a:gd name="T29" fmla="*/ 12 h 12"/>
                  <a:gd name="T30" fmla="*/ 22 w 29"/>
                  <a:gd name="T31" fmla="*/ 9 h 12"/>
                  <a:gd name="T32" fmla="*/ 20 w 29"/>
                  <a:gd name="T33" fmla="*/ 9 h 12"/>
                  <a:gd name="T34" fmla="*/ 20 w 29"/>
                  <a:gd name="T35" fmla="*/ 9 h 12"/>
                  <a:gd name="T36" fmla="*/ 18 w 29"/>
                  <a:gd name="T37" fmla="*/ 9 h 12"/>
                  <a:gd name="T38" fmla="*/ 18 w 29"/>
                  <a:gd name="T39" fmla="*/ 9 h 12"/>
                  <a:gd name="T40" fmla="*/ 15 w 29"/>
                  <a:gd name="T41" fmla="*/ 9 h 12"/>
                  <a:gd name="T42" fmla="*/ 13 w 29"/>
                  <a:gd name="T43" fmla="*/ 9 h 12"/>
                  <a:gd name="T44" fmla="*/ 11 w 29"/>
                  <a:gd name="T45" fmla="*/ 7 h 12"/>
                  <a:gd name="T46" fmla="*/ 9 w 29"/>
                  <a:gd name="T47" fmla="*/ 7 h 12"/>
                  <a:gd name="T48" fmla="*/ 9 w 29"/>
                  <a:gd name="T49" fmla="*/ 7 h 12"/>
                  <a:gd name="T50" fmla="*/ 0 w 29"/>
                  <a:gd name="T51" fmla="*/ 5 h 12"/>
                  <a:gd name="T52" fmla="*/ 0 w 29"/>
                  <a:gd name="T53" fmla="*/ 5 h 12"/>
                  <a:gd name="T54" fmla="*/ 0 w 29"/>
                  <a:gd name="T55" fmla="*/ 0 h 12"/>
                  <a:gd name="T56" fmla="*/ 4 w 29"/>
                  <a:gd name="T57" fmla="*/ 3 h 12"/>
                  <a:gd name="T58" fmla="*/ 6 w 29"/>
                  <a:gd name="T59" fmla="*/ 3 h 12"/>
                  <a:gd name="T60" fmla="*/ 6 w 29"/>
                  <a:gd name="T61" fmla="*/ 3 h 12"/>
                  <a:gd name="T62" fmla="*/ 11 w 29"/>
                  <a:gd name="T63" fmla="*/ 3 h 12"/>
                  <a:gd name="T64" fmla="*/ 11 w 29"/>
                  <a:gd name="T6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12">
                    <a:moveTo>
                      <a:pt x="11" y="3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9" y="7"/>
                    </a:lnTo>
                    <a:lnTo>
                      <a:pt x="27" y="9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6" name="Freeform 978">
                <a:extLst>
                  <a:ext uri="{FF2B5EF4-FFF2-40B4-BE49-F238E27FC236}">
                    <a16:creationId xmlns:a16="http://schemas.microsoft.com/office/drawing/2014/main" id="{79C78B5D-8DE2-44CC-9412-048A442FBF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9" y="2901"/>
                <a:ext cx="22" cy="94"/>
              </a:xfrm>
              <a:custGeom>
                <a:avLst/>
                <a:gdLst>
                  <a:gd name="T0" fmla="*/ 8 w 10"/>
                  <a:gd name="T1" fmla="*/ 0 h 42"/>
                  <a:gd name="T2" fmla="*/ 7 w 10"/>
                  <a:gd name="T3" fmla="*/ 0 h 42"/>
                  <a:gd name="T4" fmla="*/ 6 w 10"/>
                  <a:gd name="T5" fmla="*/ 2 h 42"/>
                  <a:gd name="T6" fmla="*/ 5 w 10"/>
                  <a:gd name="T7" fmla="*/ 2 h 42"/>
                  <a:gd name="T8" fmla="*/ 4 w 10"/>
                  <a:gd name="T9" fmla="*/ 4 h 42"/>
                  <a:gd name="T10" fmla="*/ 4 w 10"/>
                  <a:gd name="T11" fmla="*/ 4 h 42"/>
                  <a:gd name="T12" fmla="*/ 3 w 10"/>
                  <a:gd name="T13" fmla="*/ 5 h 42"/>
                  <a:gd name="T14" fmla="*/ 3 w 10"/>
                  <a:gd name="T15" fmla="*/ 6 h 42"/>
                  <a:gd name="T16" fmla="*/ 2 w 10"/>
                  <a:gd name="T17" fmla="*/ 8 h 42"/>
                  <a:gd name="T18" fmla="*/ 1 w 10"/>
                  <a:gd name="T19" fmla="*/ 8 h 42"/>
                  <a:gd name="T20" fmla="*/ 2 w 10"/>
                  <a:gd name="T21" fmla="*/ 9 h 42"/>
                  <a:gd name="T22" fmla="*/ 2 w 10"/>
                  <a:gd name="T23" fmla="*/ 12 h 42"/>
                  <a:gd name="T24" fmla="*/ 3 w 10"/>
                  <a:gd name="T25" fmla="*/ 12 h 42"/>
                  <a:gd name="T26" fmla="*/ 2 w 10"/>
                  <a:gd name="T27" fmla="*/ 12 h 42"/>
                  <a:gd name="T28" fmla="*/ 2 w 10"/>
                  <a:gd name="T29" fmla="*/ 13 h 42"/>
                  <a:gd name="T30" fmla="*/ 3 w 10"/>
                  <a:gd name="T31" fmla="*/ 11 h 42"/>
                  <a:gd name="T32" fmla="*/ 5 w 10"/>
                  <a:gd name="T33" fmla="*/ 9 h 42"/>
                  <a:gd name="T34" fmla="*/ 6 w 10"/>
                  <a:gd name="T35" fmla="*/ 7 h 42"/>
                  <a:gd name="T36" fmla="*/ 8 w 10"/>
                  <a:gd name="T37" fmla="*/ 5 h 42"/>
                  <a:gd name="T38" fmla="*/ 10 w 10"/>
                  <a:gd name="T39" fmla="*/ 3 h 42"/>
                  <a:gd name="T40" fmla="*/ 10 w 10"/>
                  <a:gd name="T41" fmla="*/ 2 h 42"/>
                  <a:gd name="T42" fmla="*/ 10 w 10"/>
                  <a:gd name="T43" fmla="*/ 1 h 42"/>
                  <a:gd name="T44" fmla="*/ 10 w 10"/>
                  <a:gd name="T45" fmla="*/ 1 h 42"/>
                  <a:gd name="T46" fmla="*/ 10 w 10"/>
                  <a:gd name="T47" fmla="*/ 1 h 42"/>
                  <a:gd name="T48" fmla="*/ 10 w 10"/>
                  <a:gd name="T49" fmla="*/ 1 h 42"/>
                  <a:gd name="T50" fmla="*/ 10 w 10"/>
                  <a:gd name="T51" fmla="*/ 1 h 42"/>
                  <a:gd name="T52" fmla="*/ 10 w 10"/>
                  <a:gd name="T53" fmla="*/ 1 h 42"/>
                  <a:gd name="T54" fmla="*/ 9 w 10"/>
                  <a:gd name="T55" fmla="*/ 1 h 42"/>
                  <a:gd name="T56" fmla="*/ 8 w 10"/>
                  <a:gd name="T57" fmla="*/ 1 h 42"/>
                  <a:gd name="T58" fmla="*/ 7 w 10"/>
                  <a:gd name="T59" fmla="*/ 36 h 42"/>
                  <a:gd name="T60" fmla="*/ 3 w 10"/>
                  <a:gd name="T61" fmla="*/ 29 h 42"/>
                  <a:gd name="T62" fmla="*/ 2 w 10"/>
                  <a:gd name="T63" fmla="*/ 31 h 42"/>
                  <a:gd name="T64" fmla="*/ 2 w 10"/>
                  <a:gd name="T65" fmla="*/ 33 h 42"/>
                  <a:gd name="T66" fmla="*/ 2 w 10"/>
                  <a:gd name="T67" fmla="*/ 33 h 42"/>
                  <a:gd name="T68" fmla="*/ 2 w 10"/>
                  <a:gd name="T69" fmla="*/ 34 h 42"/>
                  <a:gd name="T70" fmla="*/ 1 w 10"/>
                  <a:gd name="T71" fmla="*/ 33 h 42"/>
                  <a:gd name="T72" fmla="*/ 1 w 10"/>
                  <a:gd name="T73" fmla="*/ 38 h 42"/>
                  <a:gd name="T74" fmla="*/ 1 w 10"/>
                  <a:gd name="T75" fmla="*/ 38 h 42"/>
                  <a:gd name="T76" fmla="*/ 1 w 10"/>
                  <a:gd name="T77" fmla="*/ 38 h 42"/>
                  <a:gd name="T78" fmla="*/ 1 w 10"/>
                  <a:gd name="T79" fmla="*/ 39 h 42"/>
                  <a:gd name="T80" fmla="*/ 1 w 10"/>
                  <a:gd name="T81" fmla="*/ 39 h 42"/>
                  <a:gd name="T82" fmla="*/ 1 w 10"/>
                  <a:gd name="T83" fmla="*/ 40 h 42"/>
                  <a:gd name="T84" fmla="*/ 1 w 10"/>
                  <a:gd name="T85" fmla="*/ 40 h 42"/>
                  <a:gd name="T86" fmla="*/ 0 w 10"/>
                  <a:gd name="T87" fmla="*/ 41 h 42"/>
                  <a:gd name="T88" fmla="*/ 0 w 10"/>
                  <a:gd name="T89" fmla="*/ 41 h 42"/>
                  <a:gd name="T90" fmla="*/ 2 w 10"/>
                  <a:gd name="T91" fmla="*/ 42 h 42"/>
                  <a:gd name="T92" fmla="*/ 2 w 10"/>
                  <a:gd name="T93" fmla="*/ 42 h 42"/>
                  <a:gd name="T94" fmla="*/ 4 w 10"/>
                  <a:gd name="T95" fmla="*/ 42 h 42"/>
                  <a:gd name="T96" fmla="*/ 4 w 10"/>
                  <a:gd name="T97" fmla="*/ 41 h 42"/>
                  <a:gd name="T98" fmla="*/ 4 w 10"/>
                  <a:gd name="T99" fmla="*/ 41 h 42"/>
                  <a:gd name="T100" fmla="*/ 5 w 10"/>
                  <a:gd name="T101" fmla="*/ 40 h 42"/>
                  <a:gd name="T102" fmla="*/ 4 w 10"/>
                  <a:gd name="T103" fmla="*/ 40 h 42"/>
                  <a:gd name="T104" fmla="*/ 5 w 10"/>
                  <a:gd name="T105" fmla="*/ 40 h 42"/>
                  <a:gd name="T106" fmla="*/ 7 w 10"/>
                  <a:gd name="T107" fmla="*/ 38 h 42"/>
                  <a:gd name="T108" fmla="*/ 7 w 10"/>
                  <a:gd name="T109" fmla="*/ 37 h 42"/>
                  <a:gd name="T110" fmla="*/ 8 w 10"/>
                  <a:gd name="T111" fmla="*/ 37 h 42"/>
                  <a:gd name="T112" fmla="*/ 7 w 10"/>
                  <a:gd name="T113" fmla="*/ 37 h 42"/>
                  <a:gd name="T114" fmla="*/ 6 w 10"/>
                  <a:gd name="T115" fmla="*/ 37 h 42"/>
                  <a:gd name="T116" fmla="*/ 6 w 10"/>
                  <a:gd name="T117" fmla="*/ 36 h 42"/>
                  <a:gd name="T118" fmla="*/ 6 w 10"/>
                  <a:gd name="T119" fmla="*/ 36 h 42"/>
                  <a:gd name="T120" fmla="*/ 7 w 10"/>
                  <a:gd name="T121" fmla="*/ 3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" h="42">
                    <a:moveTo>
                      <a:pt x="8" y="0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moveTo>
                      <a:pt x="7" y="36"/>
                    </a:moveTo>
                    <a:lnTo>
                      <a:pt x="7" y="3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7" name="Freeform 979">
                <a:extLst>
                  <a:ext uri="{FF2B5EF4-FFF2-40B4-BE49-F238E27FC236}">
                    <a16:creationId xmlns:a16="http://schemas.microsoft.com/office/drawing/2014/main" id="{12B6A7A7-5342-4976-8147-92113AF49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986"/>
                <a:ext cx="13" cy="14"/>
              </a:xfrm>
              <a:custGeom>
                <a:avLst/>
                <a:gdLst>
                  <a:gd name="T0" fmla="*/ 11 w 13"/>
                  <a:gd name="T1" fmla="*/ 12 h 14"/>
                  <a:gd name="T2" fmla="*/ 11 w 13"/>
                  <a:gd name="T3" fmla="*/ 14 h 14"/>
                  <a:gd name="T4" fmla="*/ 0 w 13"/>
                  <a:gd name="T5" fmla="*/ 14 h 14"/>
                  <a:gd name="T6" fmla="*/ 0 w 13"/>
                  <a:gd name="T7" fmla="*/ 14 h 14"/>
                  <a:gd name="T8" fmla="*/ 0 w 13"/>
                  <a:gd name="T9" fmla="*/ 5 h 14"/>
                  <a:gd name="T10" fmla="*/ 0 w 13"/>
                  <a:gd name="T11" fmla="*/ 3 h 14"/>
                  <a:gd name="T12" fmla="*/ 0 w 13"/>
                  <a:gd name="T13" fmla="*/ 0 h 14"/>
                  <a:gd name="T14" fmla="*/ 0 w 13"/>
                  <a:gd name="T15" fmla="*/ 0 h 14"/>
                  <a:gd name="T16" fmla="*/ 0 w 13"/>
                  <a:gd name="T17" fmla="*/ 0 h 14"/>
                  <a:gd name="T18" fmla="*/ 13 w 13"/>
                  <a:gd name="T19" fmla="*/ 3 h 14"/>
                  <a:gd name="T20" fmla="*/ 13 w 13"/>
                  <a:gd name="T21" fmla="*/ 7 h 14"/>
                  <a:gd name="T22" fmla="*/ 13 w 13"/>
                  <a:gd name="T23" fmla="*/ 9 h 14"/>
                  <a:gd name="T24" fmla="*/ 13 w 13"/>
                  <a:gd name="T25" fmla="*/ 12 h 14"/>
                  <a:gd name="T26" fmla="*/ 11 w 13"/>
                  <a:gd name="T2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4">
                    <a:moveTo>
                      <a:pt x="11" y="12"/>
                    </a:moveTo>
                    <a:lnTo>
                      <a:pt x="11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3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8" name="Freeform 980">
                <a:extLst>
                  <a:ext uri="{FF2B5EF4-FFF2-40B4-BE49-F238E27FC236}">
                    <a16:creationId xmlns:a16="http://schemas.microsoft.com/office/drawing/2014/main" id="{B47673AC-197F-4C6E-A292-76E4A4229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3097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9" name="Freeform 981">
                <a:extLst>
                  <a:ext uri="{FF2B5EF4-FFF2-40B4-BE49-F238E27FC236}">
                    <a16:creationId xmlns:a16="http://schemas.microsoft.com/office/drawing/2014/main" id="{BE60CBD1-D3B1-47D7-85B3-50DA2F4045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1" y="3067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2 w 5"/>
                  <a:gd name="T7" fmla="*/ 0 h 5"/>
                  <a:gd name="T8" fmla="*/ 2 w 5"/>
                  <a:gd name="T9" fmla="*/ 0 h 5"/>
                  <a:gd name="T10" fmla="*/ 5 w 5"/>
                  <a:gd name="T11" fmla="*/ 3 h 5"/>
                  <a:gd name="T12" fmla="*/ 5 w 5"/>
                  <a:gd name="T13" fmla="*/ 5 h 5"/>
                  <a:gd name="T14" fmla="*/ 5 w 5"/>
                  <a:gd name="T15" fmla="*/ 5 h 5"/>
                  <a:gd name="T16" fmla="*/ 5 w 5"/>
                  <a:gd name="T17" fmla="*/ 3 h 5"/>
                  <a:gd name="T18" fmla="*/ 2 w 5"/>
                  <a:gd name="T19" fmla="*/ 3 h 5"/>
                  <a:gd name="T20" fmla="*/ 5 w 5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5" y="3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0" name="Freeform 982">
                <a:extLst>
                  <a:ext uri="{FF2B5EF4-FFF2-40B4-BE49-F238E27FC236}">
                    <a16:creationId xmlns:a16="http://schemas.microsoft.com/office/drawing/2014/main" id="{4F88DBBF-F456-417C-AEBE-D8EC3FE1D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325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1" name="Freeform 983">
                <a:extLst>
                  <a:ext uri="{FF2B5EF4-FFF2-40B4-BE49-F238E27FC236}">
                    <a16:creationId xmlns:a16="http://schemas.microsoft.com/office/drawing/2014/main" id="{9763A436-8EEA-418B-8096-4C24F46BA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3173"/>
                <a:ext cx="16" cy="3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0 w 7"/>
                  <a:gd name="T7" fmla="*/ 1 h 1"/>
                  <a:gd name="T8" fmla="*/ 4 w 7"/>
                  <a:gd name="T9" fmla="*/ 1 h 1"/>
                  <a:gd name="T10" fmla="*/ 7 w 7"/>
                  <a:gd name="T11" fmla="*/ 1 h 1"/>
                  <a:gd name="T12" fmla="*/ 7 w 7"/>
                  <a:gd name="T13" fmla="*/ 1 h 1"/>
                  <a:gd name="T14" fmla="*/ 6 w 7"/>
                  <a:gd name="T15" fmla="*/ 0 h 1"/>
                  <a:gd name="T16" fmla="*/ 6 w 7"/>
                  <a:gd name="T17" fmla="*/ 0 h 1"/>
                  <a:gd name="T18" fmla="*/ 4 w 7"/>
                  <a:gd name="T19" fmla="*/ 0 h 1"/>
                  <a:gd name="T20" fmla="*/ 3 w 7"/>
                  <a:gd name="T21" fmla="*/ 0 h 1"/>
                  <a:gd name="T22" fmla="*/ 0 w 7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2" name="Freeform 984">
                <a:extLst>
                  <a:ext uri="{FF2B5EF4-FFF2-40B4-BE49-F238E27FC236}">
                    <a16:creationId xmlns:a16="http://schemas.microsoft.com/office/drawing/2014/main" id="{7215E365-460B-47AB-B629-7C696342A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3067"/>
                <a:ext cx="21" cy="21"/>
              </a:xfrm>
              <a:custGeom>
                <a:avLst/>
                <a:gdLst>
                  <a:gd name="T0" fmla="*/ 14 w 21"/>
                  <a:gd name="T1" fmla="*/ 0 h 21"/>
                  <a:gd name="T2" fmla="*/ 14 w 21"/>
                  <a:gd name="T3" fmla="*/ 0 h 21"/>
                  <a:gd name="T4" fmla="*/ 16 w 21"/>
                  <a:gd name="T5" fmla="*/ 0 h 21"/>
                  <a:gd name="T6" fmla="*/ 16 w 21"/>
                  <a:gd name="T7" fmla="*/ 0 h 21"/>
                  <a:gd name="T8" fmla="*/ 16 w 21"/>
                  <a:gd name="T9" fmla="*/ 3 h 21"/>
                  <a:gd name="T10" fmla="*/ 16 w 21"/>
                  <a:gd name="T11" fmla="*/ 3 h 21"/>
                  <a:gd name="T12" fmla="*/ 19 w 21"/>
                  <a:gd name="T13" fmla="*/ 3 h 21"/>
                  <a:gd name="T14" fmla="*/ 19 w 21"/>
                  <a:gd name="T15" fmla="*/ 5 h 21"/>
                  <a:gd name="T16" fmla="*/ 19 w 21"/>
                  <a:gd name="T17" fmla="*/ 5 h 21"/>
                  <a:gd name="T18" fmla="*/ 21 w 21"/>
                  <a:gd name="T19" fmla="*/ 5 h 21"/>
                  <a:gd name="T20" fmla="*/ 21 w 21"/>
                  <a:gd name="T21" fmla="*/ 5 h 21"/>
                  <a:gd name="T22" fmla="*/ 21 w 21"/>
                  <a:gd name="T23" fmla="*/ 5 h 21"/>
                  <a:gd name="T24" fmla="*/ 21 w 21"/>
                  <a:gd name="T25" fmla="*/ 7 h 21"/>
                  <a:gd name="T26" fmla="*/ 21 w 21"/>
                  <a:gd name="T27" fmla="*/ 14 h 21"/>
                  <a:gd name="T28" fmla="*/ 21 w 21"/>
                  <a:gd name="T29" fmla="*/ 16 h 21"/>
                  <a:gd name="T30" fmla="*/ 21 w 21"/>
                  <a:gd name="T31" fmla="*/ 21 h 21"/>
                  <a:gd name="T32" fmla="*/ 21 w 21"/>
                  <a:gd name="T33" fmla="*/ 21 h 21"/>
                  <a:gd name="T34" fmla="*/ 21 w 21"/>
                  <a:gd name="T35" fmla="*/ 21 h 21"/>
                  <a:gd name="T36" fmla="*/ 19 w 21"/>
                  <a:gd name="T37" fmla="*/ 21 h 21"/>
                  <a:gd name="T38" fmla="*/ 0 w 21"/>
                  <a:gd name="T39" fmla="*/ 21 h 21"/>
                  <a:gd name="T40" fmla="*/ 0 w 21"/>
                  <a:gd name="T41" fmla="*/ 21 h 21"/>
                  <a:gd name="T42" fmla="*/ 0 w 21"/>
                  <a:gd name="T43" fmla="*/ 16 h 21"/>
                  <a:gd name="T44" fmla="*/ 5 w 21"/>
                  <a:gd name="T45" fmla="*/ 16 h 21"/>
                  <a:gd name="T46" fmla="*/ 5 w 21"/>
                  <a:gd name="T47" fmla="*/ 16 h 21"/>
                  <a:gd name="T48" fmla="*/ 5 w 21"/>
                  <a:gd name="T49" fmla="*/ 16 h 21"/>
                  <a:gd name="T50" fmla="*/ 7 w 21"/>
                  <a:gd name="T51" fmla="*/ 16 h 21"/>
                  <a:gd name="T52" fmla="*/ 7 w 21"/>
                  <a:gd name="T53" fmla="*/ 12 h 21"/>
                  <a:gd name="T54" fmla="*/ 5 w 21"/>
                  <a:gd name="T55" fmla="*/ 9 h 21"/>
                  <a:gd name="T56" fmla="*/ 5 w 21"/>
                  <a:gd name="T57" fmla="*/ 9 h 21"/>
                  <a:gd name="T58" fmla="*/ 5 w 21"/>
                  <a:gd name="T59" fmla="*/ 9 h 21"/>
                  <a:gd name="T60" fmla="*/ 0 w 21"/>
                  <a:gd name="T61" fmla="*/ 9 h 21"/>
                  <a:gd name="T62" fmla="*/ 0 w 21"/>
                  <a:gd name="T63" fmla="*/ 7 h 21"/>
                  <a:gd name="T64" fmla="*/ 0 w 21"/>
                  <a:gd name="T65" fmla="*/ 5 h 21"/>
                  <a:gd name="T66" fmla="*/ 14 w 21"/>
                  <a:gd name="T67" fmla="*/ 5 h 21"/>
                  <a:gd name="T68" fmla="*/ 14 w 21"/>
                  <a:gd name="T69" fmla="*/ 3 h 21"/>
                  <a:gd name="T70" fmla="*/ 14 w 21"/>
                  <a:gd name="T71" fmla="*/ 0 h 21"/>
                  <a:gd name="T72" fmla="*/ 14 w 21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1">
                    <a:moveTo>
                      <a:pt x="14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3" name="Rectangle 985">
                <a:extLst>
                  <a:ext uri="{FF2B5EF4-FFF2-40B4-BE49-F238E27FC236}">
                    <a16:creationId xmlns:a16="http://schemas.microsoft.com/office/drawing/2014/main" id="{1FCB83B2-11E2-4410-A686-ABBCFBF4C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3104"/>
                <a:ext cx="3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4" name="Freeform 986">
                <a:extLst>
                  <a:ext uri="{FF2B5EF4-FFF2-40B4-BE49-F238E27FC236}">
                    <a16:creationId xmlns:a16="http://schemas.microsoft.com/office/drawing/2014/main" id="{7D1A3601-3095-4D6B-AE16-4B3D6E1B9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3045"/>
                <a:ext cx="31" cy="70"/>
              </a:xfrm>
              <a:custGeom>
                <a:avLst/>
                <a:gdLst>
                  <a:gd name="T0" fmla="*/ 8 w 14"/>
                  <a:gd name="T1" fmla="*/ 0 h 31"/>
                  <a:gd name="T2" fmla="*/ 8 w 14"/>
                  <a:gd name="T3" fmla="*/ 1 h 31"/>
                  <a:gd name="T4" fmla="*/ 3 w 14"/>
                  <a:gd name="T5" fmla="*/ 1 h 31"/>
                  <a:gd name="T6" fmla="*/ 2 w 14"/>
                  <a:gd name="T7" fmla="*/ 10 h 31"/>
                  <a:gd name="T8" fmla="*/ 3 w 14"/>
                  <a:gd name="T9" fmla="*/ 10 h 31"/>
                  <a:gd name="T10" fmla="*/ 3 w 14"/>
                  <a:gd name="T11" fmla="*/ 11 h 31"/>
                  <a:gd name="T12" fmla="*/ 5 w 14"/>
                  <a:gd name="T13" fmla="*/ 12 h 31"/>
                  <a:gd name="T14" fmla="*/ 5 w 14"/>
                  <a:gd name="T15" fmla="*/ 12 h 31"/>
                  <a:gd name="T16" fmla="*/ 9 w 14"/>
                  <a:gd name="T17" fmla="*/ 13 h 31"/>
                  <a:gd name="T18" fmla="*/ 10 w 14"/>
                  <a:gd name="T19" fmla="*/ 10 h 31"/>
                  <a:gd name="T20" fmla="*/ 10 w 14"/>
                  <a:gd name="T21" fmla="*/ 11 h 31"/>
                  <a:gd name="T22" fmla="*/ 10 w 14"/>
                  <a:gd name="T23" fmla="*/ 13 h 31"/>
                  <a:gd name="T24" fmla="*/ 10 w 14"/>
                  <a:gd name="T25" fmla="*/ 14 h 31"/>
                  <a:gd name="T26" fmla="*/ 9 w 14"/>
                  <a:gd name="T27" fmla="*/ 14 h 31"/>
                  <a:gd name="T28" fmla="*/ 9 w 14"/>
                  <a:gd name="T29" fmla="*/ 15 h 31"/>
                  <a:gd name="T30" fmla="*/ 6 w 14"/>
                  <a:gd name="T31" fmla="*/ 17 h 31"/>
                  <a:gd name="T32" fmla="*/ 6 w 14"/>
                  <a:gd name="T33" fmla="*/ 17 h 31"/>
                  <a:gd name="T34" fmla="*/ 5 w 14"/>
                  <a:gd name="T35" fmla="*/ 23 h 31"/>
                  <a:gd name="T36" fmla="*/ 5 w 14"/>
                  <a:gd name="T37" fmla="*/ 26 h 31"/>
                  <a:gd name="T38" fmla="*/ 4 w 14"/>
                  <a:gd name="T39" fmla="*/ 26 h 31"/>
                  <a:gd name="T40" fmla="*/ 3 w 14"/>
                  <a:gd name="T41" fmla="*/ 26 h 31"/>
                  <a:gd name="T42" fmla="*/ 3 w 14"/>
                  <a:gd name="T43" fmla="*/ 26 h 31"/>
                  <a:gd name="T44" fmla="*/ 3 w 14"/>
                  <a:gd name="T45" fmla="*/ 27 h 31"/>
                  <a:gd name="T46" fmla="*/ 3 w 14"/>
                  <a:gd name="T47" fmla="*/ 27 h 31"/>
                  <a:gd name="T48" fmla="*/ 2 w 14"/>
                  <a:gd name="T49" fmla="*/ 27 h 31"/>
                  <a:gd name="T50" fmla="*/ 2 w 14"/>
                  <a:gd name="T51" fmla="*/ 27 h 31"/>
                  <a:gd name="T52" fmla="*/ 1 w 14"/>
                  <a:gd name="T53" fmla="*/ 28 h 31"/>
                  <a:gd name="T54" fmla="*/ 0 w 14"/>
                  <a:gd name="T55" fmla="*/ 28 h 31"/>
                  <a:gd name="T56" fmla="*/ 0 w 14"/>
                  <a:gd name="T57" fmla="*/ 28 h 31"/>
                  <a:gd name="T58" fmla="*/ 0 w 14"/>
                  <a:gd name="T59" fmla="*/ 29 h 31"/>
                  <a:gd name="T60" fmla="*/ 1 w 14"/>
                  <a:gd name="T61" fmla="*/ 31 h 31"/>
                  <a:gd name="T62" fmla="*/ 3 w 14"/>
                  <a:gd name="T63" fmla="*/ 31 h 31"/>
                  <a:gd name="T64" fmla="*/ 4 w 14"/>
                  <a:gd name="T65" fmla="*/ 31 h 31"/>
                  <a:gd name="T66" fmla="*/ 4 w 14"/>
                  <a:gd name="T67" fmla="*/ 31 h 31"/>
                  <a:gd name="T68" fmla="*/ 6 w 14"/>
                  <a:gd name="T69" fmla="*/ 31 h 31"/>
                  <a:gd name="T70" fmla="*/ 7 w 14"/>
                  <a:gd name="T71" fmla="*/ 30 h 31"/>
                  <a:gd name="T72" fmla="*/ 7 w 14"/>
                  <a:gd name="T73" fmla="*/ 30 h 31"/>
                  <a:gd name="T74" fmla="*/ 7 w 14"/>
                  <a:gd name="T75" fmla="*/ 26 h 31"/>
                  <a:gd name="T76" fmla="*/ 8 w 14"/>
                  <a:gd name="T77" fmla="*/ 26 h 31"/>
                  <a:gd name="T78" fmla="*/ 8 w 14"/>
                  <a:gd name="T79" fmla="*/ 23 h 31"/>
                  <a:gd name="T80" fmla="*/ 9 w 14"/>
                  <a:gd name="T81" fmla="*/ 20 h 31"/>
                  <a:gd name="T82" fmla="*/ 10 w 14"/>
                  <a:gd name="T83" fmla="*/ 17 h 31"/>
                  <a:gd name="T84" fmla="*/ 13 w 14"/>
                  <a:gd name="T85" fmla="*/ 14 h 31"/>
                  <a:gd name="T86" fmla="*/ 14 w 14"/>
                  <a:gd name="T87" fmla="*/ 10 h 31"/>
                  <a:gd name="T88" fmla="*/ 14 w 14"/>
                  <a:gd name="T89" fmla="*/ 9 h 31"/>
                  <a:gd name="T90" fmla="*/ 14 w 14"/>
                  <a:gd name="T91" fmla="*/ 5 h 31"/>
                  <a:gd name="T92" fmla="*/ 14 w 14"/>
                  <a:gd name="T9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" h="31">
                    <a:moveTo>
                      <a:pt x="11" y="0"/>
                    </a:move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5" name="Freeform 987">
                <a:extLst>
                  <a:ext uri="{FF2B5EF4-FFF2-40B4-BE49-F238E27FC236}">
                    <a16:creationId xmlns:a16="http://schemas.microsoft.com/office/drawing/2014/main" id="{BB5D6A29-CB2E-4E6C-837F-99FC82F0D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930"/>
                <a:ext cx="9" cy="9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1 w 4"/>
                  <a:gd name="T5" fmla="*/ 0 h 4"/>
                  <a:gd name="T6" fmla="*/ 1 w 4"/>
                  <a:gd name="T7" fmla="*/ 0 h 4"/>
                  <a:gd name="T8" fmla="*/ 1 w 4"/>
                  <a:gd name="T9" fmla="*/ 0 h 4"/>
                  <a:gd name="T10" fmla="*/ 1 w 4"/>
                  <a:gd name="T11" fmla="*/ 0 h 4"/>
                  <a:gd name="T12" fmla="*/ 1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1 w 4"/>
                  <a:gd name="T21" fmla="*/ 0 h 4"/>
                  <a:gd name="T22" fmla="*/ 1 w 4"/>
                  <a:gd name="T23" fmla="*/ 0 h 4"/>
                  <a:gd name="T24" fmla="*/ 1 w 4"/>
                  <a:gd name="T25" fmla="*/ 0 h 4"/>
                  <a:gd name="T26" fmla="*/ 1 w 4"/>
                  <a:gd name="T27" fmla="*/ 0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1 h 4"/>
                  <a:gd name="T34" fmla="*/ 1 w 4"/>
                  <a:gd name="T35" fmla="*/ 1 h 4"/>
                  <a:gd name="T36" fmla="*/ 1 w 4"/>
                  <a:gd name="T37" fmla="*/ 1 h 4"/>
                  <a:gd name="T38" fmla="*/ 1 w 4"/>
                  <a:gd name="T39" fmla="*/ 1 h 4"/>
                  <a:gd name="T40" fmla="*/ 1 w 4"/>
                  <a:gd name="T41" fmla="*/ 1 h 4"/>
                  <a:gd name="T42" fmla="*/ 0 w 4"/>
                  <a:gd name="T43" fmla="*/ 4 h 4"/>
                  <a:gd name="T44" fmla="*/ 0 w 4"/>
                  <a:gd name="T45" fmla="*/ 4 h 4"/>
                  <a:gd name="T46" fmla="*/ 1 w 4"/>
                  <a:gd name="T47" fmla="*/ 4 h 4"/>
                  <a:gd name="T48" fmla="*/ 1 w 4"/>
                  <a:gd name="T49" fmla="*/ 4 h 4"/>
                  <a:gd name="T50" fmla="*/ 2 w 4"/>
                  <a:gd name="T51" fmla="*/ 2 h 4"/>
                  <a:gd name="T52" fmla="*/ 2 w 4"/>
                  <a:gd name="T53" fmla="*/ 2 h 4"/>
                  <a:gd name="T54" fmla="*/ 3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3 w 4"/>
                  <a:gd name="T61" fmla="*/ 2 h 4"/>
                  <a:gd name="T62" fmla="*/ 4 w 4"/>
                  <a:gd name="T63" fmla="*/ 1 h 4"/>
                  <a:gd name="T64" fmla="*/ 4 w 4"/>
                  <a:gd name="T65" fmla="*/ 1 h 4"/>
                  <a:gd name="T66" fmla="*/ 2 w 4"/>
                  <a:gd name="T67" fmla="*/ 0 h 4"/>
                  <a:gd name="T68" fmla="*/ 2 w 4"/>
                  <a:gd name="T69" fmla="*/ 0 h 4"/>
                  <a:gd name="T70" fmla="*/ 2 w 4"/>
                  <a:gd name="T71" fmla="*/ 0 h 4"/>
                  <a:gd name="T72" fmla="*/ 2 w 4"/>
                  <a:gd name="T73" fmla="*/ 0 h 4"/>
                  <a:gd name="T74" fmla="*/ 2 w 4"/>
                  <a:gd name="T75" fmla="*/ 0 h 4"/>
                  <a:gd name="T76" fmla="*/ 2 w 4"/>
                  <a:gd name="T77" fmla="*/ 0 h 4"/>
                  <a:gd name="T78" fmla="*/ 2 w 4"/>
                  <a:gd name="T79" fmla="*/ 0 h 4"/>
                  <a:gd name="T80" fmla="*/ 2 w 4"/>
                  <a:gd name="T81" fmla="*/ 0 h 4"/>
                  <a:gd name="T82" fmla="*/ 2 w 4"/>
                  <a:gd name="T83" fmla="*/ 0 h 4"/>
                  <a:gd name="T84" fmla="*/ 2 w 4"/>
                  <a:gd name="T85" fmla="*/ 0 h 4"/>
                  <a:gd name="T86" fmla="*/ 2 w 4"/>
                  <a:gd name="T87" fmla="*/ 0 h 4"/>
                  <a:gd name="T88" fmla="*/ 1 w 4"/>
                  <a:gd name="T89" fmla="*/ 0 h 4"/>
                  <a:gd name="T90" fmla="*/ 1 w 4"/>
                  <a:gd name="T91" fmla="*/ 0 h 4"/>
                  <a:gd name="T92" fmla="*/ 1 w 4"/>
                  <a:gd name="T9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6" name="Freeform 988">
                <a:extLst>
                  <a:ext uri="{FF2B5EF4-FFF2-40B4-BE49-F238E27FC236}">
                    <a16:creationId xmlns:a16="http://schemas.microsoft.com/office/drawing/2014/main" id="{4F917FDF-4112-4EBB-8DD7-60F2EA65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970"/>
                <a:ext cx="9" cy="16"/>
              </a:xfrm>
              <a:custGeom>
                <a:avLst/>
                <a:gdLst>
                  <a:gd name="T0" fmla="*/ 9 w 9"/>
                  <a:gd name="T1" fmla="*/ 5 h 16"/>
                  <a:gd name="T2" fmla="*/ 7 w 9"/>
                  <a:gd name="T3" fmla="*/ 7 h 16"/>
                  <a:gd name="T4" fmla="*/ 7 w 9"/>
                  <a:gd name="T5" fmla="*/ 7 h 16"/>
                  <a:gd name="T6" fmla="*/ 7 w 9"/>
                  <a:gd name="T7" fmla="*/ 7 h 16"/>
                  <a:gd name="T8" fmla="*/ 7 w 9"/>
                  <a:gd name="T9" fmla="*/ 10 h 16"/>
                  <a:gd name="T10" fmla="*/ 4 w 9"/>
                  <a:gd name="T11" fmla="*/ 16 h 16"/>
                  <a:gd name="T12" fmla="*/ 0 w 9"/>
                  <a:gd name="T13" fmla="*/ 14 h 16"/>
                  <a:gd name="T14" fmla="*/ 0 w 9"/>
                  <a:gd name="T15" fmla="*/ 14 h 16"/>
                  <a:gd name="T16" fmla="*/ 0 w 9"/>
                  <a:gd name="T17" fmla="*/ 14 h 16"/>
                  <a:gd name="T18" fmla="*/ 0 w 9"/>
                  <a:gd name="T19" fmla="*/ 14 h 16"/>
                  <a:gd name="T20" fmla="*/ 2 w 9"/>
                  <a:gd name="T21" fmla="*/ 10 h 16"/>
                  <a:gd name="T22" fmla="*/ 2 w 9"/>
                  <a:gd name="T23" fmla="*/ 10 h 16"/>
                  <a:gd name="T24" fmla="*/ 2 w 9"/>
                  <a:gd name="T25" fmla="*/ 7 h 16"/>
                  <a:gd name="T26" fmla="*/ 2 w 9"/>
                  <a:gd name="T27" fmla="*/ 7 h 16"/>
                  <a:gd name="T28" fmla="*/ 2 w 9"/>
                  <a:gd name="T29" fmla="*/ 7 h 16"/>
                  <a:gd name="T30" fmla="*/ 2 w 9"/>
                  <a:gd name="T31" fmla="*/ 7 h 16"/>
                  <a:gd name="T32" fmla="*/ 4 w 9"/>
                  <a:gd name="T33" fmla="*/ 3 h 16"/>
                  <a:gd name="T34" fmla="*/ 4 w 9"/>
                  <a:gd name="T35" fmla="*/ 0 h 16"/>
                  <a:gd name="T36" fmla="*/ 9 w 9"/>
                  <a:gd name="T37" fmla="*/ 3 h 16"/>
                  <a:gd name="T38" fmla="*/ 9 w 9"/>
                  <a:gd name="T39" fmla="*/ 3 h 16"/>
                  <a:gd name="T40" fmla="*/ 9 w 9"/>
                  <a:gd name="T41" fmla="*/ 5 h 16"/>
                  <a:gd name="T42" fmla="*/ 9 w 9"/>
                  <a:gd name="T4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6">
                    <a:moveTo>
                      <a:pt x="9" y="5"/>
                    </a:move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4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7" name="Freeform 989">
                <a:extLst>
                  <a:ext uri="{FF2B5EF4-FFF2-40B4-BE49-F238E27FC236}">
                    <a16:creationId xmlns:a16="http://schemas.microsoft.com/office/drawing/2014/main" id="{43B500B7-BFBE-46AE-9767-4940854AD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000"/>
                <a:ext cx="9" cy="16"/>
              </a:xfrm>
              <a:custGeom>
                <a:avLst/>
                <a:gdLst>
                  <a:gd name="T0" fmla="*/ 6 w 9"/>
                  <a:gd name="T1" fmla="*/ 11 h 16"/>
                  <a:gd name="T2" fmla="*/ 6 w 9"/>
                  <a:gd name="T3" fmla="*/ 13 h 16"/>
                  <a:gd name="T4" fmla="*/ 6 w 9"/>
                  <a:gd name="T5" fmla="*/ 13 h 16"/>
                  <a:gd name="T6" fmla="*/ 6 w 9"/>
                  <a:gd name="T7" fmla="*/ 13 h 16"/>
                  <a:gd name="T8" fmla="*/ 4 w 9"/>
                  <a:gd name="T9" fmla="*/ 13 h 16"/>
                  <a:gd name="T10" fmla="*/ 4 w 9"/>
                  <a:gd name="T11" fmla="*/ 13 h 16"/>
                  <a:gd name="T12" fmla="*/ 4 w 9"/>
                  <a:gd name="T13" fmla="*/ 16 h 16"/>
                  <a:gd name="T14" fmla="*/ 4 w 9"/>
                  <a:gd name="T15" fmla="*/ 16 h 16"/>
                  <a:gd name="T16" fmla="*/ 4 w 9"/>
                  <a:gd name="T17" fmla="*/ 16 h 16"/>
                  <a:gd name="T18" fmla="*/ 0 w 9"/>
                  <a:gd name="T19" fmla="*/ 13 h 16"/>
                  <a:gd name="T20" fmla="*/ 0 w 9"/>
                  <a:gd name="T21" fmla="*/ 13 h 16"/>
                  <a:gd name="T22" fmla="*/ 0 w 9"/>
                  <a:gd name="T23" fmla="*/ 13 h 16"/>
                  <a:gd name="T24" fmla="*/ 2 w 9"/>
                  <a:gd name="T25" fmla="*/ 2 h 16"/>
                  <a:gd name="T26" fmla="*/ 2 w 9"/>
                  <a:gd name="T27" fmla="*/ 2 h 16"/>
                  <a:gd name="T28" fmla="*/ 2 w 9"/>
                  <a:gd name="T29" fmla="*/ 2 h 16"/>
                  <a:gd name="T30" fmla="*/ 2 w 9"/>
                  <a:gd name="T31" fmla="*/ 0 h 16"/>
                  <a:gd name="T32" fmla="*/ 2 w 9"/>
                  <a:gd name="T33" fmla="*/ 0 h 16"/>
                  <a:gd name="T34" fmla="*/ 4 w 9"/>
                  <a:gd name="T35" fmla="*/ 0 h 16"/>
                  <a:gd name="T36" fmla="*/ 4 w 9"/>
                  <a:gd name="T37" fmla="*/ 0 h 16"/>
                  <a:gd name="T38" fmla="*/ 4 w 9"/>
                  <a:gd name="T39" fmla="*/ 0 h 16"/>
                  <a:gd name="T40" fmla="*/ 6 w 9"/>
                  <a:gd name="T41" fmla="*/ 2 h 16"/>
                  <a:gd name="T42" fmla="*/ 6 w 9"/>
                  <a:gd name="T43" fmla="*/ 2 h 16"/>
                  <a:gd name="T44" fmla="*/ 9 w 9"/>
                  <a:gd name="T45" fmla="*/ 2 h 16"/>
                  <a:gd name="T46" fmla="*/ 9 w 9"/>
                  <a:gd name="T47" fmla="*/ 2 h 16"/>
                  <a:gd name="T48" fmla="*/ 9 w 9"/>
                  <a:gd name="T49" fmla="*/ 4 h 16"/>
                  <a:gd name="T50" fmla="*/ 6 w 9"/>
                  <a:gd name="T51" fmla="*/ 11 h 16"/>
                  <a:gd name="T52" fmla="*/ 6 w 9"/>
                  <a:gd name="T53" fmla="*/ 11 h 16"/>
                  <a:gd name="T54" fmla="*/ 6 w 9"/>
                  <a:gd name="T55" fmla="*/ 11 h 16"/>
                  <a:gd name="T56" fmla="*/ 6 w 9"/>
                  <a:gd name="T5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16">
                    <a:moveTo>
                      <a:pt x="6" y="11"/>
                    </a:move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8" name="Freeform 990">
                <a:extLst>
                  <a:ext uri="{FF2B5EF4-FFF2-40B4-BE49-F238E27FC236}">
                    <a16:creationId xmlns:a16="http://schemas.microsoft.com/office/drawing/2014/main" id="{028111D6-78D9-490C-B52F-3A0011D7B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047"/>
                <a:ext cx="7" cy="11"/>
              </a:xfrm>
              <a:custGeom>
                <a:avLst/>
                <a:gdLst>
                  <a:gd name="T0" fmla="*/ 7 w 7"/>
                  <a:gd name="T1" fmla="*/ 2 h 11"/>
                  <a:gd name="T2" fmla="*/ 7 w 7"/>
                  <a:gd name="T3" fmla="*/ 5 h 11"/>
                  <a:gd name="T4" fmla="*/ 4 w 7"/>
                  <a:gd name="T5" fmla="*/ 2 h 11"/>
                  <a:gd name="T6" fmla="*/ 4 w 7"/>
                  <a:gd name="T7" fmla="*/ 5 h 11"/>
                  <a:gd name="T8" fmla="*/ 4 w 7"/>
                  <a:gd name="T9" fmla="*/ 5 h 11"/>
                  <a:gd name="T10" fmla="*/ 4 w 7"/>
                  <a:gd name="T11" fmla="*/ 7 h 11"/>
                  <a:gd name="T12" fmla="*/ 4 w 7"/>
                  <a:gd name="T13" fmla="*/ 7 h 11"/>
                  <a:gd name="T14" fmla="*/ 4 w 7"/>
                  <a:gd name="T15" fmla="*/ 7 h 11"/>
                  <a:gd name="T16" fmla="*/ 4 w 7"/>
                  <a:gd name="T17" fmla="*/ 7 h 11"/>
                  <a:gd name="T18" fmla="*/ 4 w 7"/>
                  <a:gd name="T19" fmla="*/ 7 h 11"/>
                  <a:gd name="T20" fmla="*/ 4 w 7"/>
                  <a:gd name="T21" fmla="*/ 7 h 11"/>
                  <a:gd name="T22" fmla="*/ 2 w 7"/>
                  <a:gd name="T23" fmla="*/ 9 h 11"/>
                  <a:gd name="T24" fmla="*/ 2 w 7"/>
                  <a:gd name="T25" fmla="*/ 9 h 11"/>
                  <a:gd name="T26" fmla="*/ 2 w 7"/>
                  <a:gd name="T27" fmla="*/ 9 h 11"/>
                  <a:gd name="T28" fmla="*/ 2 w 7"/>
                  <a:gd name="T29" fmla="*/ 9 h 11"/>
                  <a:gd name="T30" fmla="*/ 2 w 7"/>
                  <a:gd name="T31" fmla="*/ 11 h 11"/>
                  <a:gd name="T32" fmla="*/ 0 w 7"/>
                  <a:gd name="T33" fmla="*/ 9 h 11"/>
                  <a:gd name="T34" fmla="*/ 0 w 7"/>
                  <a:gd name="T35" fmla="*/ 9 h 11"/>
                  <a:gd name="T36" fmla="*/ 2 w 7"/>
                  <a:gd name="T37" fmla="*/ 0 h 11"/>
                  <a:gd name="T38" fmla="*/ 2 w 7"/>
                  <a:gd name="T39" fmla="*/ 0 h 11"/>
                  <a:gd name="T40" fmla="*/ 4 w 7"/>
                  <a:gd name="T41" fmla="*/ 0 h 11"/>
                  <a:gd name="T42" fmla="*/ 4 w 7"/>
                  <a:gd name="T43" fmla="*/ 0 h 11"/>
                  <a:gd name="T44" fmla="*/ 7 w 7"/>
                  <a:gd name="T45" fmla="*/ 2 h 11"/>
                  <a:gd name="T46" fmla="*/ 7 w 7"/>
                  <a:gd name="T4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11">
                    <a:moveTo>
                      <a:pt x="7" y="2"/>
                    </a:moveTo>
                    <a:lnTo>
                      <a:pt x="7" y="5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9" name="Freeform 991">
                <a:extLst>
                  <a:ext uri="{FF2B5EF4-FFF2-40B4-BE49-F238E27FC236}">
                    <a16:creationId xmlns:a16="http://schemas.microsoft.com/office/drawing/2014/main" id="{90817FC5-153F-4B6E-A3C5-4C175E423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3049"/>
                <a:ext cx="38" cy="27"/>
              </a:xfrm>
              <a:custGeom>
                <a:avLst/>
                <a:gdLst>
                  <a:gd name="T0" fmla="*/ 22 w 38"/>
                  <a:gd name="T1" fmla="*/ 3 h 27"/>
                  <a:gd name="T2" fmla="*/ 27 w 38"/>
                  <a:gd name="T3" fmla="*/ 5 h 27"/>
                  <a:gd name="T4" fmla="*/ 29 w 38"/>
                  <a:gd name="T5" fmla="*/ 5 h 27"/>
                  <a:gd name="T6" fmla="*/ 34 w 38"/>
                  <a:gd name="T7" fmla="*/ 7 h 27"/>
                  <a:gd name="T8" fmla="*/ 38 w 38"/>
                  <a:gd name="T9" fmla="*/ 7 h 27"/>
                  <a:gd name="T10" fmla="*/ 38 w 38"/>
                  <a:gd name="T11" fmla="*/ 7 h 27"/>
                  <a:gd name="T12" fmla="*/ 38 w 38"/>
                  <a:gd name="T13" fmla="*/ 9 h 27"/>
                  <a:gd name="T14" fmla="*/ 36 w 38"/>
                  <a:gd name="T15" fmla="*/ 12 h 27"/>
                  <a:gd name="T16" fmla="*/ 34 w 38"/>
                  <a:gd name="T17" fmla="*/ 21 h 27"/>
                  <a:gd name="T18" fmla="*/ 34 w 38"/>
                  <a:gd name="T19" fmla="*/ 23 h 27"/>
                  <a:gd name="T20" fmla="*/ 31 w 38"/>
                  <a:gd name="T21" fmla="*/ 27 h 27"/>
                  <a:gd name="T22" fmla="*/ 27 w 38"/>
                  <a:gd name="T23" fmla="*/ 27 h 27"/>
                  <a:gd name="T24" fmla="*/ 27 w 38"/>
                  <a:gd name="T25" fmla="*/ 27 h 27"/>
                  <a:gd name="T26" fmla="*/ 27 w 38"/>
                  <a:gd name="T27" fmla="*/ 25 h 27"/>
                  <a:gd name="T28" fmla="*/ 25 w 38"/>
                  <a:gd name="T29" fmla="*/ 25 h 27"/>
                  <a:gd name="T30" fmla="*/ 20 w 38"/>
                  <a:gd name="T31" fmla="*/ 25 h 27"/>
                  <a:gd name="T32" fmla="*/ 20 w 38"/>
                  <a:gd name="T33" fmla="*/ 25 h 27"/>
                  <a:gd name="T34" fmla="*/ 20 w 38"/>
                  <a:gd name="T35" fmla="*/ 25 h 27"/>
                  <a:gd name="T36" fmla="*/ 16 w 38"/>
                  <a:gd name="T37" fmla="*/ 23 h 27"/>
                  <a:gd name="T38" fmla="*/ 13 w 38"/>
                  <a:gd name="T39" fmla="*/ 23 h 27"/>
                  <a:gd name="T40" fmla="*/ 9 w 38"/>
                  <a:gd name="T41" fmla="*/ 21 h 27"/>
                  <a:gd name="T42" fmla="*/ 9 w 38"/>
                  <a:gd name="T43" fmla="*/ 21 h 27"/>
                  <a:gd name="T44" fmla="*/ 6 w 38"/>
                  <a:gd name="T45" fmla="*/ 21 h 27"/>
                  <a:gd name="T46" fmla="*/ 4 w 38"/>
                  <a:gd name="T47" fmla="*/ 18 h 27"/>
                  <a:gd name="T48" fmla="*/ 0 w 38"/>
                  <a:gd name="T49" fmla="*/ 16 h 27"/>
                  <a:gd name="T50" fmla="*/ 0 w 38"/>
                  <a:gd name="T51" fmla="*/ 14 h 27"/>
                  <a:gd name="T52" fmla="*/ 2 w 38"/>
                  <a:gd name="T53" fmla="*/ 12 h 27"/>
                  <a:gd name="T54" fmla="*/ 2 w 38"/>
                  <a:gd name="T55" fmla="*/ 7 h 27"/>
                  <a:gd name="T56" fmla="*/ 2 w 38"/>
                  <a:gd name="T57" fmla="*/ 7 h 27"/>
                  <a:gd name="T58" fmla="*/ 4 w 38"/>
                  <a:gd name="T59" fmla="*/ 7 h 27"/>
                  <a:gd name="T60" fmla="*/ 4 w 38"/>
                  <a:gd name="T61" fmla="*/ 7 h 27"/>
                  <a:gd name="T62" fmla="*/ 6 w 38"/>
                  <a:gd name="T63" fmla="*/ 7 h 27"/>
                  <a:gd name="T64" fmla="*/ 6 w 38"/>
                  <a:gd name="T65" fmla="*/ 5 h 27"/>
                  <a:gd name="T66" fmla="*/ 6 w 38"/>
                  <a:gd name="T67" fmla="*/ 5 h 27"/>
                  <a:gd name="T68" fmla="*/ 6 w 38"/>
                  <a:gd name="T69" fmla="*/ 5 h 27"/>
                  <a:gd name="T70" fmla="*/ 6 w 38"/>
                  <a:gd name="T71" fmla="*/ 3 h 27"/>
                  <a:gd name="T72" fmla="*/ 9 w 38"/>
                  <a:gd name="T73" fmla="*/ 3 h 27"/>
                  <a:gd name="T74" fmla="*/ 9 w 38"/>
                  <a:gd name="T75" fmla="*/ 0 h 27"/>
                  <a:gd name="T76" fmla="*/ 11 w 38"/>
                  <a:gd name="T77" fmla="*/ 0 h 27"/>
                  <a:gd name="T78" fmla="*/ 13 w 38"/>
                  <a:gd name="T7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27">
                    <a:moveTo>
                      <a:pt x="16" y="0"/>
                    </a:moveTo>
                    <a:lnTo>
                      <a:pt x="22" y="3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0" name="Freeform 992">
                <a:extLst>
                  <a:ext uri="{FF2B5EF4-FFF2-40B4-BE49-F238E27FC236}">
                    <a16:creationId xmlns:a16="http://schemas.microsoft.com/office/drawing/2014/main" id="{101EF27B-AC79-464F-BC42-6D630BE50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079"/>
                <a:ext cx="36" cy="45"/>
              </a:xfrm>
              <a:custGeom>
                <a:avLst/>
                <a:gdLst>
                  <a:gd name="T0" fmla="*/ 34 w 36"/>
                  <a:gd name="T1" fmla="*/ 11 h 45"/>
                  <a:gd name="T2" fmla="*/ 32 w 36"/>
                  <a:gd name="T3" fmla="*/ 13 h 45"/>
                  <a:gd name="T4" fmla="*/ 32 w 36"/>
                  <a:gd name="T5" fmla="*/ 13 h 45"/>
                  <a:gd name="T6" fmla="*/ 32 w 36"/>
                  <a:gd name="T7" fmla="*/ 16 h 45"/>
                  <a:gd name="T8" fmla="*/ 32 w 36"/>
                  <a:gd name="T9" fmla="*/ 16 h 45"/>
                  <a:gd name="T10" fmla="*/ 29 w 36"/>
                  <a:gd name="T11" fmla="*/ 16 h 45"/>
                  <a:gd name="T12" fmla="*/ 29 w 36"/>
                  <a:gd name="T13" fmla="*/ 16 h 45"/>
                  <a:gd name="T14" fmla="*/ 29 w 36"/>
                  <a:gd name="T15" fmla="*/ 18 h 45"/>
                  <a:gd name="T16" fmla="*/ 27 w 36"/>
                  <a:gd name="T17" fmla="*/ 18 h 45"/>
                  <a:gd name="T18" fmla="*/ 27 w 36"/>
                  <a:gd name="T19" fmla="*/ 18 h 45"/>
                  <a:gd name="T20" fmla="*/ 27 w 36"/>
                  <a:gd name="T21" fmla="*/ 20 h 45"/>
                  <a:gd name="T22" fmla="*/ 27 w 36"/>
                  <a:gd name="T23" fmla="*/ 20 h 45"/>
                  <a:gd name="T24" fmla="*/ 25 w 36"/>
                  <a:gd name="T25" fmla="*/ 22 h 45"/>
                  <a:gd name="T26" fmla="*/ 23 w 36"/>
                  <a:gd name="T27" fmla="*/ 25 h 45"/>
                  <a:gd name="T28" fmla="*/ 23 w 36"/>
                  <a:gd name="T29" fmla="*/ 25 h 45"/>
                  <a:gd name="T30" fmla="*/ 23 w 36"/>
                  <a:gd name="T31" fmla="*/ 25 h 45"/>
                  <a:gd name="T32" fmla="*/ 23 w 36"/>
                  <a:gd name="T33" fmla="*/ 25 h 45"/>
                  <a:gd name="T34" fmla="*/ 20 w 36"/>
                  <a:gd name="T35" fmla="*/ 27 h 45"/>
                  <a:gd name="T36" fmla="*/ 18 w 36"/>
                  <a:gd name="T37" fmla="*/ 29 h 45"/>
                  <a:gd name="T38" fmla="*/ 18 w 36"/>
                  <a:gd name="T39" fmla="*/ 29 h 45"/>
                  <a:gd name="T40" fmla="*/ 16 w 36"/>
                  <a:gd name="T41" fmla="*/ 31 h 45"/>
                  <a:gd name="T42" fmla="*/ 16 w 36"/>
                  <a:gd name="T43" fmla="*/ 31 h 45"/>
                  <a:gd name="T44" fmla="*/ 14 w 36"/>
                  <a:gd name="T45" fmla="*/ 34 h 45"/>
                  <a:gd name="T46" fmla="*/ 14 w 36"/>
                  <a:gd name="T47" fmla="*/ 36 h 45"/>
                  <a:gd name="T48" fmla="*/ 11 w 36"/>
                  <a:gd name="T49" fmla="*/ 36 h 45"/>
                  <a:gd name="T50" fmla="*/ 11 w 36"/>
                  <a:gd name="T51" fmla="*/ 36 h 45"/>
                  <a:gd name="T52" fmla="*/ 9 w 36"/>
                  <a:gd name="T53" fmla="*/ 38 h 45"/>
                  <a:gd name="T54" fmla="*/ 7 w 36"/>
                  <a:gd name="T55" fmla="*/ 40 h 45"/>
                  <a:gd name="T56" fmla="*/ 7 w 36"/>
                  <a:gd name="T57" fmla="*/ 40 h 45"/>
                  <a:gd name="T58" fmla="*/ 7 w 36"/>
                  <a:gd name="T59" fmla="*/ 43 h 45"/>
                  <a:gd name="T60" fmla="*/ 7 w 36"/>
                  <a:gd name="T61" fmla="*/ 43 h 45"/>
                  <a:gd name="T62" fmla="*/ 5 w 36"/>
                  <a:gd name="T63" fmla="*/ 45 h 45"/>
                  <a:gd name="T64" fmla="*/ 2 w 36"/>
                  <a:gd name="T65" fmla="*/ 45 h 45"/>
                  <a:gd name="T66" fmla="*/ 0 w 36"/>
                  <a:gd name="T67" fmla="*/ 43 h 45"/>
                  <a:gd name="T68" fmla="*/ 0 w 36"/>
                  <a:gd name="T69" fmla="*/ 40 h 45"/>
                  <a:gd name="T70" fmla="*/ 2 w 36"/>
                  <a:gd name="T71" fmla="*/ 36 h 45"/>
                  <a:gd name="T72" fmla="*/ 2 w 36"/>
                  <a:gd name="T73" fmla="*/ 34 h 45"/>
                  <a:gd name="T74" fmla="*/ 5 w 36"/>
                  <a:gd name="T75" fmla="*/ 31 h 45"/>
                  <a:gd name="T76" fmla="*/ 5 w 36"/>
                  <a:gd name="T77" fmla="*/ 29 h 45"/>
                  <a:gd name="T78" fmla="*/ 5 w 36"/>
                  <a:gd name="T79" fmla="*/ 27 h 45"/>
                  <a:gd name="T80" fmla="*/ 5 w 36"/>
                  <a:gd name="T81" fmla="*/ 27 h 45"/>
                  <a:gd name="T82" fmla="*/ 5 w 36"/>
                  <a:gd name="T83" fmla="*/ 25 h 45"/>
                  <a:gd name="T84" fmla="*/ 7 w 36"/>
                  <a:gd name="T85" fmla="*/ 22 h 45"/>
                  <a:gd name="T86" fmla="*/ 7 w 36"/>
                  <a:gd name="T87" fmla="*/ 20 h 45"/>
                  <a:gd name="T88" fmla="*/ 7 w 36"/>
                  <a:gd name="T89" fmla="*/ 18 h 45"/>
                  <a:gd name="T90" fmla="*/ 9 w 36"/>
                  <a:gd name="T91" fmla="*/ 16 h 45"/>
                  <a:gd name="T92" fmla="*/ 9 w 36"/>
                  <a:gd name="T93" fmla="*/ 16 h 45"/>
                  <a:gd name="T94" fmla="*/ 9 w 36"/>
                  <a:gd name="T95" fmla="*/ 13 h 45"/>
                  <a:gd name="T96" fmla="*/ 11 w 36"/>
                  <a:gd name="T97" fmla="*/ 4 h 45"/>
                  <a:gd name="T98" fmla="*/ 11 w 36"/>
                  <a:gd name="T99" fmla="*/ 4 h 45"/>
                  <a:gd name="T100" fmla="*/ 14 w 36"/>
                  <a:gd name="T101" fmla="*/ 0 h 45"/>
                  <a:gd name="T102" fmla="*/ 20 w 36"/>
                  <a:gd name="T103" fmla="*/ 2 h 45"/>
                  <a:gd name="T104" fmla="*/ 23 w 36"/>
                  <a:gd name="T105" fmla="*/ 2 h 45"/>
                  <a:gd name="T106" fmla="*/ 25 w 36"/>
                  <a:gd name="T107" fmla="*/ 4 h 45"/>
                  <a:gd name="T108" fmla="*/ 25 w 36"/>
                  <a:gd name="T109" fmla="*/ 4 h 45"/>
                  <a:gd name="T110" fmla="*/ 27 w 36"/>
                  <a:gd name="T111" fmla="*/ 4 h 45"/>
                  <a:gd name="T112" fmla="*/ 29 w 36"/>
                  <a:gd name="T113" fmla="*/ 4 h 45"/>
                  <a:gd name="T114" fmla="*/ 36 w 36"/>
                  <a:gd name="T115" fmla="*/ 6 h 45"/>
                  <a:gd name="T116" fmla="*/ 34 w 36"/>
                  <a:gd name="T117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6" h="45">
                    <a:moveTo>
                      <a:pt x="34" y="11"/>
                    </a:moveTo>
                    <a:lnTo>
                      <a:pt x="32" y="13"/>
                    </a:lnTo>
                    <a:lnTo>
                      <a:pt x="32" y="13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5" y="22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0" y="27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4" y="0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6" y="6"/>
                    </a:lnTo>
                    <a:lnTo>
                      <a:pt x="34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1" name="Freeform 993">
                <a:extLst>
                  <a:ext uri="{FF2B5EF4-FFF2-40B4-BE49-F238E27FC236}">
                    <a16:creationId xmlns:a16="http://schemas.microsoft.com/office/drawing/2014/main" id="{774A7B63-437F-4F24-A39C-95AD59C9E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3070"/>
                <a:ext cx="47" cy="52"/>
              </a:xfrm>
              <a:custGeom>
                <a:avLst/>
                <a:gdLst>
                  <a:gd name="T0" fmla="*/ 34 w 47"/>
                  <a:gd name="T1" fmla="*/ 52 h 52"/>
                  <a:gd name="T2" fmla="*/ 29 w 47"/>
                  <a:gd name="T3" fmla="*/ 49 h 52"/>
                  <a:gd name="T4" fmla="*/ 22 w 47"/>
                  <a:gd name="T5" fmla="*/ 49 h 52"/>
                  <a:gd name="T6" fmla="*/ 16 w 47"/>
                  <a:gd name="T7" fmla="*/ 47 h 52"/>
                  <a:gd name="T8" fmla="*/ 7 w 47"/>
                  <a:gd name="T9" fmla="*/ 45 h 52"/>
                  <a:gd name="T10" fmla="*/ 4 w 47"/>
                  <a:gd name="T11" fmla="*/ 43 h 52"/>
                  <a:gd name="T12" fmla="*/ 2 w 47"/>
                  <a:gd name="T13" fmla="*/ 43 h 52"/>
                  <a:gd name="T14" fmla="*/ 0 w 47"/>
                  <a:gd name="T15" fmla="*/ 43 h 52"/>
                  <a:gd name="T16" fmla="*/ 2 w 47"/>
                  <a:gd name="T17" fmla="*/ 38 h 52"/>
                  <a:gd name="T18" fmla="*/ 2 w 47"/>
                  <a:gd name="T19" fmla="*/ 36 h 52"/>
                  <a:gd name="T20" fmla="*/ 4 w 47"/>
                  <a:gd name="T21" fmla="*/ 31 h 52"/>
                  <a:gd name="T22" fmla="*/ 4 w 47"/>
                  <a:gd name="T23" fmla="*/ 29 h 52"/>
                  <a:gd name="T24" fmla="*/ 7 w 47"/>
                  <a:gd name="T25" fmla="*/ 27 h 52"/>
                  <a:gd name="T26" fmla="*/ 7 w 47"/>
                  <a:gd name="T27" fmla="*/ 25 h 52"/>
                  <a:gd name="T28" fmla="*/ 7 w 47"/>
                  <a:gd name="T29" fmla="*/ 20 h 52"/>
                  <a:gd name="T30" fmla="*/ 9 w 47"/>
                  <a:gd name="T31" fmla="*/ 18 h 52"/>
                  <a:gd name="T32" fmla="*/ 9 w 47"/>
                  <a:gd name="T33" fmla="*/ 13 h 52"/>
                  <a:gd name="T34" fmla="*/ 11 w 47"/>
                  <a:gd name="T35" fmla="*/ 11 h 52"/>
                  <a:gd name="T36" fmla="*/ 11 w 47"/>
                  <a:gd name="T37" fmla="*/ 6 h 52"/>
                  <a:gd name="T38" fmla="*/ 13 w 47"/>
                  <a:gd name="T39" fmla="*/ 4 h 52"/>
                  <a:gd name="T40" fmla="*/ 13 w 47"/>
                  <a:gd name="T41" fmla="*/ 0 h 52"/>
                  <a:gd name="T42" fmla="*/ 20 w 47"/>
                  <a:gd name="T43" fmla="*/ 2 h 52"/>
                  <a:gd name="T44" fmla="*/ 25 w 47"/>
                  <a:gd name="T45" fmla="*/ 2 h 52"/>
                  <a:gd name="T46" fmla="*/ 29 w 47"/>
                  <a:gd name="T47" fmla="*/ 4 h 52"/>
                  <a:gd name="T48" fmla="*/ 34 w 47"/>
                  <a:gd name="T49" fmla="*/ 4 h 52"/>
                  <a:gd name="T50" fmla="*/ 45 w 47"/>
                  <a:gd name="T51" fmla="*/ 9 h 52"/>
                  <a:gd name="T52" fmla="*/ 47 w 47"/>
                  <a:gd name="T53" fmla="*/ 9 h 52"/>
                  <a:gd name="T54" fmla="*/ 47 w 47"/>
                  <a:gd name="T55" fmla="*/ 13 h 52"/>
                  <a:gd name="T56" fmla="*/ 45 w 47"/>
                  <a:gd name="T57" fmla="*/ 15 h 52"/>
                  <a:gd name="T58" fmla="*/ 45 w 47"/>
                  <a:gd name="T59" fmla="*/ 20 h 52"/>
                  <a:gd name="T60" fmla="*/ 43 w 47"/>
                  <a:gd name="T61" fmla="*/ 22 h 52"/>
                  <a:gd name="T62" fmla="*/ 43 w 47"/>
                  <a:gd name="T63" fmla="*/ 25 h 52"/>
                  <a:gd name="T64" fmla="*/ 43 w 47"/>
                  <a:gd name="T65" fmla="*/ 27 h 52"/>
                  <a:gd name="T66" fmla="*/ 41 w 47"/>
                  <a:gd name="T67" fmla="*/ 29 h 52"/>
                  <a:gd name="T68" fmla="*/ 41 w 47"/>
                  <a:gd name="T69" fmla="*/ 31 h 52"/>
                  <a:gd name="T70" fmla="*/ 41 w 47"/>
                  <a:gd name="T71" fmla="*/ 34 h 52"/>
                  <a:gd name="T72" fmla="*/ 38 w 47"/>
                  <a:gd name="T73" fmla="*/ 38 h 52"/>
                  <a:gd name="T74" fmla="*/ 38 w 47"/>
                  <a:gd name="T75" fmla="*/ 43 h 52"/>
                  <a:gd name="T76" fmla="*/ 36 w 47"/>
                  <a:gd name="T77" fmla="*/ 45 h 52"/>
                  <a:gd name="T78" fmla="*/ 36 w 47"/>
                  <a:gd name="T79" fmla="*/ 45 h 52"/>
                  <a:gd name="T80" fmla="*/ 36 w 47"/>
                  <a:gd name="T81" fmla="*/ 47 h 52"/>
                  <a:gd name="T82" fmla="*/ 34 w 47"/>
                  <a:gd name="T83" fmla="*/ 4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" h="52">
                    <a:moveTo>
                      <a:pt x="34" y="49"/>
                    </a:moveTo>
                    <a:lnTo>
                      <a:pt x="34" y="52"/>
                    </a:lnTo>
                    <a:lnTo>
                      <a:pt x="32" y="52"/>
                    </a:lnTo>
                    <a:lnTo>
                      <a:pt x="29" y="49"/>
                    </a:lnTo>
                    <a:lnTo>
                      <a:pt x="27" y="49"/>
                    </a:lnTo>
                    <a:lnTo>
                      <a:pt x="22" y="49"/>
                    </a:lnTo>
                    <a:lnTo>
                      <a:pt x="20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7" y="45"/>
                    </a:lnTo>
                    <a:lnTo>
                      <a:pt x="7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41" y="34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4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2" name="Freeform 994">
                <a:extLst>
                  <a:ext uri="{FF2B5EF4-FFF2-40B4-BE49-F238E27FC236}">
                    <a16:creationId xmlns:a16="http://schemas.microsoft.com/office/drawing/2014/main" id="{BCF672A0-2013-4E08-AC84-55E018DDB2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3022"/>
                <a:ext cx="23" cy="16"/>
              </a:xfrm>
              <a:custGeom>
                <a:avLst/>
                <a:gdLst>
                  <a:gd name="T0" fmla="*/ 9 w 23"/>
                  <a:gd name="T1" fmla="*/ 5 h 16"/>
                  <a:gd name="T2" fmla="*/ 11 w 23"/>
                  <a:gd name="T3" fmla="*/ 5 h 16"/>
                  <a:gd name="T4" fmla="*/ 11 w 23"/>
                  <a:gd name="T5" fmla="*/ 5 h 16"/>
                  <a:gd name="T6" fmla="*/ 11 w 23"/>
                  <a:gd name="T7" fmla="*/ 5 h 16"/>
                  <a:gd name="T8" fmla="*/ 11 w 23"/>
                  <a:gd name="T9" fmla="*/ 5 h 16"/>
                  <a:gd name="T10" fmla="*/ 14 w 23"/>
                  <a:gd name="T11" fmla="*/ 5 h 16"/>
                  <a:gd name="T12" fmla="*/ 18 w 23"/>
                  <a:gd name="T13" fmla="*/ 7 h 16"/>
                  <a:gd name="T14" fmla="*/ 18 w 23"/>
                  <a:gd name="T15" fmla="*/ 7 h 16"/>
                  <a:gd name="T16" fmla="*/ 20 w 23"/>
                  <a:gd name="T17" fmla="*/ 12 h 16"/>
                  <a:gd name="T18" fmla="*/ 20 w 23"/>
                  <a:gd name="T19" fmla="*/ 14 h 16"/>
                  <a:gd name="T20" fmla="*/ 16 w 23"/>
                  <a:gd name="T21" fmla="*/ 14 h 16"/>
                  <a:gd name="T22" fmla="*/ 16 w 23"/>
                  <a:gd name="T23" fmla="*/ 14 h 16"/>
                  <a:gd name="T24" fmla="*/ 11 w 23"/>
                  <a:gd name="T25" fmla="*/ 14 h 16"/>
                  <a:gd name="T26" fmla="*/ 11 w 23"/>
                  <a:gd name="T27" fmla="*/ 16 h 16"/>
                  <a:gd name="T28" fmla="*/ 5 w 23"/>
                  <a:gd name="T29" fmla="*/ 14 h 16"/>
                  <a:gd name="T30" fmla="*/ 2 w 23"/>
                  <a:gd name="T31" fmla="*/ 14 h 16"/>
                  <a:gd name="T32" fmla="*/ 2 w 23"/>
                  <a:gd name="T33" fmla="*/ 14 h 16"/>
                  <a:gd name="T34" fmla="*/ 2 w 23"/>
                  <a:gd name="T35" fmla="*/ 14 h 16"/>
                  <a:gd name="T36" fmla="*/ 0 w 23"/>
                  <a:gd name="T37" fmla="*/ 12 h 16"/>
                  <a:gd name="T38" fmla="*/ 0 w 23"/>
                  <a:gd name="T39" fmla="*/ 12 h 16"/>
                  <a:gd name="T40" fmla="*/ 2 w 23"/>
                  <a:gd name="T41" fmla="*/ 5 h 16"/>
                  <a:gd name="T42" fmla="*/ 2 w 23"/>
                  <a:gd name="T43" fmla="*/ 0 h 16"/>
                  <a:gd name="T44" fmla="*/ 5 w 23"/>
                  <a:gd name="T45" fmla="*/ 3 h 16"/>
                  <a:gd name="T46" fmla="*/ 5 w 23"/>
                  <a:gd name="T47" fmla="*/ 3 h 16"/>
                  <a:gd name="T48" fmla="*/ 7 w 23"/>
                  <a:gd name="T49" fmla="*/ 3 h 16"/>
                  <a:gd name="T50" fmla="*/ 7 w 23"/>
                  <a:gd name="T51" fmla="*/ 5 h 16"/>
                  <a:gd name="T52" fmla="*/ 7 w 23"/>
                  <a:gd name="T53" fmla="*/ 5 h 16"/>
                  <a:gd name="T54" fmla="*/ 5 w 23"/>
                  <a:gd name="T55" fmla="*/ 7 h 16"/>
                  <a:gd name="T56" fmla="*/ 7 w 23"/>
                  <a:gd name="T57" fmla="*/ 7 h 16"/>
                  <a:gd name="T58" fmla="*/ 11 w 23"/>
                  <a:gd name="T59" fmla="*/ 7 h 16"/>
                  <a:gd name="T60" fmla="*/ 7 w 23"/>
                  <a:gd name="T61" fmla="*/ 5 h 16"/>
                  <a:gd name="T62" fmla="*/ 5 w 23"/>
                  <a:gd name="T63" fmla="*/ 9 h 16"/>
                  <a:gd name="T64" fmla="*/ 2 w 23"/>
                  <a:gd name="T65" fmla="*/ 9 h 16"/>
                  <a:gd name="T66" fmla="*/ 5 w 23"/>
                  <a:gd name="T6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16">
                    <a:moveTo>
                      <a:pt x="7" y="5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3" y="7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  <a:moveTo>
                      <a:pt x="7" y="5"/>
                    </a:moveTo>
                    <a:lnTo>
                      <a:pt x="5" y="7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  <a:moveTo>
                      <a:pt x="5" y="9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3" name="Freeform 995">
                <a:extLst>
                  <a:ext uri="{FF2B5EF4-FFF2-40B4-BE49-F238E27FC236}">
                    <a16:creationId xmlns:a16="http://schemas.microsoft.com/office/drawing/2014/main" id="{30252A14-F5EB-401C-AFB0-ED9FCD548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3029"/>
                <a:ext cx="10" cy="16"/>
              </a:xfrm>
              <a:custGeom>
                <a:avLst/>
                <a:gdLst>
                  <a:gd name="T0" fmla="*/ 5 w 10"/>
                  <a:gd name="T1" fmla="*/ 16 h 16"/>
                  <a:gd name="T2" fmla="*/ 5 w 10"/>
                  <a:gd name="T3" fmla="*/ 16 h 16"/>
                  <a:gd name="T4" fmla="*/ 0 w 10"/>
                  <a:gd name="T5" fmla="*/ 14 h 16"/>
                  <a:gd name="T6" fmla="*/ 0 w 10"/>
                  <a:gd name="T7" fmla="*/ 14 h 16"/>
                  <a:gd name="T8" fmla="*/ 0 w 10"/>
                  <a:gd name="T9" fmla="*/ 14 h 16"/>
                  <a:gd name="T10" fmla="*/ 0 w 10"/>
                  <a:gd name="T11" fmla="*/ 14 h 16"/>
                  <a:gd name="T12" fmla="*/ 3 w 10"/>
                  <a:gd name="T13" fmla="*/ 7 h 16"/>
                  <a:gd name="T14" fmla="*/ 3 w 10"/>
                  <a:gd name="T15" fmla="*/ 7 h 16"/>
                  <a:gd name="T16" fmla="*/ 5 w 10"/>
                  <a:gd name="T17" fmla="*/ 0 h 16"/>
                  <a:gd name="T18" fmla="*/ 5 w 10"/>
                  <a:gd name="T19" fmla="*/ 0 h 16"/>
                  <a:gd name="T20" fmla="*/ 5 w 10"/>
                  <a:gd name="T21" fmla="*/ 0 h 16"/>
                  <a:gd name="T22" fmla="*/ 7 w 10"/>
                  <a:gd name="T23" fmla="*/ 0 h 16"/>
                  <a:gd name="T24" fmla="*/ 7 w 10"/>
                  <a:gd name="T25" fmla="*/ 0 h 16"/>
                  <a:gd name="T26" fmla="*/ 10 w 10"/>
                  <a:gd name="T27" fmla="*/ 2 h 16"/>
                  <a:gd name="T28" fmla="*/ 7 w 10"/>
                  <a:gd name="T29" fmla="*/ 7 h 16"/>
                  <a:gd name="T30" fmla="*/ 7 w 10"/>
                  <a:gd name="T31" fmla="*/ 9 h 16"/>
                  <a:gd name="T32" fmla="*/ 5 w 10"/>
                  <a:gd name="T33" fmla="*/ 14 h 16"/>
                  <a:gd name="T34" fmla="*/ 5 w 10"/>
                  <a:gd name="T35" fmla="*/ 14 h 16"/>
                  <a:gd name="T36" fmla="*/ 5 w 10"/>
                  <a:gd name="T37" fmla="*/ 14 h 16"/>
                  <a:gd name="T38" fmla="*/ 5 w 10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6">
                    <a:moveTo>
                      <a:pt x="5" y="16"/>
                    </a:moveTo>
                    <a:lnTo>
                      <a:pt x="5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4" name="Freeform 996">
                <a:extLst>
                  <a:ext uri="{FF2B5EF4-FFF2-40B4-BE49-F238E27FC236}">
                    <a16:creationId xmlns:a16="http://schemas.microsoft.com/office/drawing/2014/main" id="{F56E8486-1407-4930-B433-417AED9579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2" y="3018"/>
                <a:ext cx="41" cy="38"/>
              </a:xfrm>
              <a:custGeom>
                <a:avLst/>
                <a:gdLst>
                  <a:gd name="T0" fmla="*/ 30 w 41"/>
                  <a:gd name="T1" fmla="*/ 7 h 38"/>
                  <a:gd name="T2" fmla="*/ 39 w 41"/>
                  <a:gd name="T3" fmla="*/ 9 h 38"/>
                  <a:gd name="T4" fmla="*/ 39 w 41"/>
                  <a:gd name="T5" fmla="*/ 13 h 38"/>
                  <a:gd name="T6" fmla="*/ 37 w 41"/>
                  <a:gd name="T7" fmla="*/ 22 h 38"/>
                  <a:gd name="T8" fmla="*/ 23 w 41"/>
                  <a:gd name="T9" fmla="*/ 36 h 38"/>
                  <a:gd name="T10" fmla="*/ 19 w 41"/>
                  <a:gd name="T11" fmla="*/ 31 h 38"/>
                  <a:gd name="T12" fmla="*/ 19 w 41"/>
                  <a:gd name="T13" fmla="*/ 31 h 38"/>
                  <a:gd name="T14" fmla="*/ 19 w 41"/>
                  <a:gd name="T15" fmla="*/ 29 h 38"/>
                  <a:gd name="T16" fmla="*/ 21 w 41"/>
                  <a:gd name="T17" fmla="*/ 27 h 38"/>
                  <a:gd name="T18" fmla="*/ 19 w 41"/>
                  <a:gd name="T19" fmla="*/ 27 h 38"/>
                  <a:gd name="T20" fmla="*/ 14 w 41"/>
                  <a:gd name="T21" fmla="*/ 27 h 38"/>
                  <a:gd name="T22" fmla="*/ 14 w 41"/>
                  <a:gd name="T23" fmla="*/ 29 h 38"/>
                  <a:gd name="T24" fmla="*/ 10 w 41"/>
                  <a:gd name="T25" fmla="*/ 31 h 38"/>
                  <a:gd name="T26" fmla="*/ 0 w 41"/>
                  <a:gd name="T27" fmla="*/ 25 h 38"/>
                  <a:gd name="T28" fmla="*/ 0 w 41"/>
                  <a:gd name="T29" fmla="*/ 25 h 38"/>
                  <a:gd name="T30" fmla="*/ 5 w 41"/>
                  <a:gd name="T31" fmla="*/ 25 h 38"/>
                  <a:gd name="T32" fmla="*/ 7 w 41"/>
                  <a:gd name="T33" fmla="*/ 20 h 38"/>
                  <a:gd name="T34" fmla="*/ 7 w 41"/>
                  <a:gd name="T35" fmla="*/ 11 h 38"/>
                  <a:gd name="T36" fmla="*/ 5 w 41"/>
                  <a:gd name="T37" fmla="*/ 11 h 38"/>
                  <a:gd name="T38" fmla="*/ 5 w 41"/>
                  <a:gd name="T39" fmla="*/ 9 h 38"/>
                  <a:gd name="T40" fmla="*/ 7 w 41"/>
                  <a:gd name="T41" fmla="*/ 2 h 38"/>
                  <a:gd name="T42" fmla="*/ 7 w 41"/>
                  <a:gd name="T43" fmla="*/ 0 h 38"/>
                  <a:gd name="T44" fmla="*/ 14 w 41"/>
                  <a:gd name="T45" fmla="*/ 16 h 38"/>
                  <a:gd name="T46" fmla="*/ 12 w 41"/>
                  <a:gd name="T47" fmla="*/ 16 h 38"/>
                  <a:gd name="T48" fmla="*/ 14 w 41"/>
                  <a:gd name="T49" fmla="*/ 20 h 38"/>
                  <a:gd name="T50" fmla="*/ 16 w 41"/>
                  <a:gd name="T51" fmla="*/ 20 h 38"/>
                  <a:gd name="T52" fmla="*/ 19 w 41"/>
                  <a:gd name="T53" fmla="*/ 20 h 38"/>
                  <a:gd name="T54" fmla="*/ 21 w 41"/>
                  <a:gd name="T55" fmla="*/ 20 h 38"/>
                  <a:gd name="T56" fmla="*/ 23 w 41"/>
                  <a:gd name="T57" fmla="*/ 20 h 38"/>
                  <a:gd name="T58" fmla="*/ 25 w 41"/>
                  <a:gd name="T59" fmla="*/ 20 h 38"/>
                  <a:gd name="T60" fmla="*/ 25 w 41"/>
                  <a:gd name="T61" fmla="*/ 22 h 38"/>
                  <a:gd name="T62" fmla="*/ 30 w 41"/>
                  <a:gd name="T63" fmla="*/ 18 h 38"/>
                  <a:gd name="T64" fmla="*/ 34 w 41"/>
                  <a:gd name="T65" fmla="*/ 18 h 38"/>
                  <a:gd name="T66" fmla="*/ 34 w 41"/>
                  <a:gd name="T67" fmla="*/ 16 h 38"/>
                  <a:gd name="T68" fmla="*/ 32 w 41"/>
                  <a:gd name="T69" fmla="*/ 11 h 38"/>
                  <a:gd name="T70" fmla="*/ 28 w 41"/>
                  <a:gd name="T71" fmla="*/ 9 h 38"/>
                  <a:gd name="T72" fmla="*/ 25 w 41"/>
                  <a:gd name="T73" fmla="*/ 9 h 38"/>
                  <a:gd name="T74" fmla="*/ 25 w 41"/>
                  <a:gd name="T75" fmla="*/ 9 h 38"/>
                  <a:gd name="T76" fmla="*/ 23 w 41"/>
                  <a:gd name="T77" fmla="*/ 9 h 38"/>
                  <a:gd name="T78" fmla="*/ 21 w 41"/>
                  <a:gd name="T79" fmla="*/ 9 h 38"/>
                  <a:gd name="T80" fmla="*/ 21 w 41"/>
                  <a:gd name="T81" fmla="*/ 7 h 38"/>
                  <a:gd name="T82" fmla="*/ 19 w 41"/>
                  <a:gd name="T83" fmla="*/ 7 h 38"/>
                  <a:gd name="T84" fmla="*/ 16 w 41"/>
                  <a:gd name="T85" fmla="*/ 4 h 38"/>
                  <a:gd name="T86" fmla="*/ 14 w 41"/>
                  <a:gd name="T87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" h="38">
                    <a:moveTo>
                      <a:pt x="14" y="2"/>
                    </a:moveTo>
                    <a:lnTo>
                      <a:pt x="19" y="4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9" y="9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2" y="34"/>
                    </a:lnTo>
                    <a:lnTo>
                      <a:pt x="32" y="38"/>
                    </a:lnTo>
                    <a:lnTo>
                      <a:pt x="23" y="3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9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4" y="29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0" y="31"/>
                    </a:lnTo>
                    <a:lnTo>
                      <a:pt x="7" y="31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10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4" y="2"/>
                    </a:lnTo>
                    <a:close/>
                    <a:moveTo>
                      <a:pt x="14" y="16"/>
                    </a:moveTo>
                    <a:lnTo>
                      <a:pt x="14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8" y="25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7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4" y="11"/>
                    </a:lnTo>
                    <a:lnTo>
                      <a:pt x="14" y="16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5" name="Freeform 997">
                <a:extLst>
                  <a:ext uri="{FF2B5EF4-FFF2-40B4-BE49-F238E27FC236}">
                    <a16:creationId xmlns:a16="http://schemas.microsoft.com/office/drawing/2014/main" id="{11F5813F-FE2F-482B-A06B-A6FCF1CB6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056"/>
                <a:ext cx="15" cy="25"/>
              </a:xfrm>
              <a:custGeom>
                <a:avLst/>
                <a:gdLst>
                  <a:gd name="T0" fmla="*/ 5 w 7"/>
                  <a:gd name="T1" fmla="*/ 9 h 11"/>
                  <a:gd name="T2" fmla="*/ 5 w 7"/>
                  <a:gd name="T3" fmla="*/ 7 h 11"/>
                  <a:gd name="T4" fmla="*/ 5 w 7"/>
                  <a:gd name="T5" fmla="*/ 5 h 11"/>
                  <a:gd name="T6" fmla="*/ 6 w 7"/>
                  <a:gd name="T7" fmla="*/ 3 h 11"/>
                  <a:gd name="T8" fmla="*/ 7 w 7"/>
                  <a:gd name="T9" fmla="*/ 2 h 11"/>
                  <a:gd name="T10" fmla="*/ 5 w 7"/>
                  <a:gd name="T11" fmla="*/ 1 h 11"/>
                  <a:gd name="T12" fmla="*/ 4 w 7"/>
                  <a:gd name="T13" fmla="*/ 1 h 11"/>
                  <a:gd name="T14" fmla="*/ 3 w 7"/>
                  <a:gd name="T15" fmla="*/ 1 h 11"/>
                  <a:gd name="T16" fmla="*/ 3 w 7"/>
                  <a:gd name="T17" fmla="*/ 0 h 11"/>
                  <a:gd name="T18" fmla="*/ 2 w 7"/>
                  <a:gd name="T19" fmla="*/ 0 h 11"/>
                  <a:gd name="T20" fmla="*/ 0 w 7"/>
                  <a:gd name="T21" fmla="*/ 3 h 11"/>
                  <a:gd name="T22" fmla="*/ 0 w 7"/>
                  <a:gd name="T23" fmla="*/ 3 h 11"/>
                  <a:gd name="T24" fmla="*/ 0 w 7"/>
                  <a:gd name="T25" fmla="*/ 3 h 11"/>
                  <a:gd name="T26" fmla="*/ 0 w 7"/>
                  <a:gd name="T27" fmla="*/ 3 h 11"/>
                  <a:gd name="T28" fmla="*/ 0 w 7"/>
                  <a:gd name="T29" fmla="*/ 3 h 11"/>
                  <a:gd name="T30" fmla="*/ 0 w 7"/>
                  <a:gd name="T31" fmla="*/ 3 h 11"/>
                  <a:gd name="T32" fmla="*/ 1 w 7"/>
                  <a:gd name="T33" fmla="*/ 3 h 11"/>
                  <a:gd name="T34" fmla="*/ 1 w 7"/>
                  <a:gd name="T35" fmla="*/ 3 h 11"/>
                  <a:gd name="T36" fmla="*/ 1 w 7"/>
                  <a:gd name="T37" fmla="*/ 3 h 11"/>
                  <a:gd name="T38" fmla="*/ 1 w 7"/>
                  <a:gd name="T39" fmla="*/ 3 h 11"/>
                  <a:gd name="T40" fmla="*/ 2 w 7"/>
                  <a:gd name="T41" fmla="*/ 4 h 11"/>
                  <a:gd name="T42" fmla="*/ 3 w 7"/>
                  <a:gd name="T43" fmla="*/ 4 h 11"/>
                  <a:gd name="T44" fmla="*/ 3 w 7"/>
                  <a:gd name="T45" fmla="*/ 4 h 11"/>
                  <a:gd name="T46" fmla="*/ 5 w 7"/>
                  <a:gd name="T47" fmla="*/ 4 h 11"/>
                  <a:gd name="T48" fmla="*/ 6 w 7"/>
                  <a:gd name="T49" fmla="*/ 5 h 11"/>
                  <a:gd name="T50" fmla="*/ 6 w 7"/>
                  <a:gd name="T51" fmla="*/ 5 h 11"/>
                  <a:gd name="T52" fmla="*/ 5 w 7"/>
                  <a:gd name="T53" fmla="*/ 6 h 11"/>
                  <a:gd name="T54" fmla="*/ 4 w 7"/>
                  <a:gd name="T55" fmla="*/ 6 h 11"/>
                  <a:gd name="T56" fmla="*/ 3 w 7"/>
                  <a:gd name="T57" fmla="*/ 5 h 11"/>
                  <a:gd name="T58" fmla="*/ 3 w 7"/>
                  <a:gd name="T59" fmla="*/ 6 h 11"/>
                  <a:gd name="T60" fmla="*/ 3 w 7"/>
                  <a:gd name="T61" fmla="*/ 6 h 11"/>
                  <a:gd name="T62" fmla="*/ 2 w 7"/>
                  <a:gd name="T63" fmla="*/ 7 h 11"/>
                  <a:gd name="T64" fmla="*/ 2 w 7"/>
                  <a:gd name="T65" fmla="*/ 7 h 11"/>
                  <a:gd name="T66" fmla="*/ 3 w 7"/>
                  <a:gd name="T67" fmla="*/ 7 h 11"/>
                  <a:gd name="T68" fmla="*/ 3 w 7"/>
                  <a:gd name="T69" fmla="*/ 8 h 11"/>
                  <a:gd name="T70" fmla="*/ 3 w 7"/>
                  <a:gd name="T71" fmla="*/ 8 h 11"/>
                  <a:gd name="T72" fmla="*/ 3 w 7"/>
                  <a:gd name="T73" fmla="*/ 9 h 11"/>
                  <a:gd name="T74" fmla="*/ 3 w 7"/>
                  <a:gd name="T75" fmla="*/ 9 h 11"/>
                  <a:gd name="T76" fmla="*/ 4 w 7"/>
                  <a:gd name="T77" fmla="*/ 10 h 11"/>
                  <a:gd name="T78" fmla="*/ 5 w 7"/>
                  <a:gd name="T7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6" name="Freeform 998">
                <a:extLst>
                  <a:ext uri="{FF2B5EF4-FFF2-40B4-BE49-F238E27FC236}">
                    <a16:creationId xmlns:a16="http://schemas.microsoft.com/office/drawing/2014/main" id="{E8472B5A-DEE5-4B21-9D46-FFEF7139D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3029"/>
                <a:ext cx="18" cy="32"/>
              </a:xfrm>
              <a:custGeom>
                <a:avLst/>
                <a:gdLst>
                  <a:gd name="T0" fmla="*/ 8 w 8"/>
                  <a:gd name="T1" fmla="*/ 2 h 14"/>
                  <a:gd name="T2" fmla="*/ 7 w 8"/>
                  <a:gd name="T3" fmla="*/ 1 h 14"/>
                  <a:gd name="T4" fmla="*/ 7 w 8"/>
                  <a:gd name="T5" fmla="*/ 1 h 14"/>
                  <a:gd name="T6" fmla="*/ 5 w 8"/>
                  <a:gd name="T7" fmla="*/ 0 h 14"/>
                  <a:gd name="T8" fmla="*/ 5 w 8"/>
                  <a:gd name="T9" fmla="*/ 0 h 14"/>
                  <a:gd name="T10" fmla="*/ 3 w 8"/>
                  <a:gd name="T11" fmla="*/ 1 h 14"/>
                  <a:gd name="T12" fmla="*/ 3 w 8"/>
                  <a:gd name="T13" fmla="*/ 3 h 14"/>
                  <a:gd name="T14" fmla="*/ 2 w 8"/>
                  <a:gd name="T15" fmla="*/ 4 h 14"/>
                  <a:gd name="T16" fmla="*/ 1 w 8"/>
                  <a:gd name="T17" fmla="*/ 8 h 14"/>
                  <a:gd name="T18" fmla="*/ 1 w 8"/>
                  <a:gd name="T19" fmla="*/ 9 h 14"/>
                  <a:gd name="T20" fmla="*/ 1 w 8"/>
                  <a:gd name="T21" fmla="*/ 10 h 14"/>
                  <a:gd name="T22" fmla="*/ 0 w 8"/>
                  <a:gd name="T23" fmla="*/ 11 h 14"/>
                  <a:gd name="T24" fmla="*/ 1 w 8"/>
                  <a:gd name="T25" fmla="*/ 11 h 14"/>
                  <a:gd name="T26" fmla="*/ 1 w 8"/>
                  <a:gd name="T27" fmla="*/ 11 h 14"/>
                  <a:gd name="T28" fmla="*/ 1 w 8"/>
                  <a:gd name="T29" fmla="*/ 12 h 14"/>
                  <a:gd name="T30" fmla="*/ 1 w 8"/>
                  <a:gd name="T31" fmla="*/ 12 h 14"/>
                  <a:gd name="T32" fmla="*/ 0 w 8"/>
                  <a:gd name="T33" fmla="*/ 12 h 14"/>
                  <a:gd name="T34" fmla="*/ 0 w 8"/>
                  <a:gd name="T35" fmla="*/ 12 h 14"/>
                  <a:gd name="T36" fmla="*/ 0 w 8"/>
                  <a:gd name="T37" fmla="*/ 13 h 14"/>
                  <a:gd name="T38" fmla="*/ 1 w 8"/>
                  <a:gd name="T39" fmla="*/ 13 h 14"/>
                  <a:gd name="T40" fmla="*/ 2 w 8"/>
                  <a:gd name="T41" fmla="*/ 13 h 14"/>
                  <a:gd name="T42" fmla="*/ 2 w 8"/>
                  <a:gd name="T43" fmla="*/ 11 h 14"/>
                  <a:gd name="T44" fmla="*/ 3 w 8"/>
                  <a:gd name="T45" fmla="*/ 10 h 14"/>
                  <a:gd name="T46" fmla="*/ 3 w 8"/>
                  <a:gd name="T47" fmla="*/ 9 h 14"/>
                  <a:gd name="T48" fmla="*/ 3 w 8"/>
                  <a:gd name="T49" fmla="*/ 9 h 14"/>
                  <a:gd name="T50" fmla="*/ 4 w 8"/>
                  <a:gd name="T51" fmla="*/ 9 h 14"/>
                  <a:gd name="T52" fmla="*/ 6 w 8"/>
                  <a:gd name="T53" fmla="*/ 9 h 14"/>
                  <a:gd name="T54" fmla="*/ 7 w 8"/>
                  <a:gd name="T55" fmla="*/ 5 h 14"/>
                  <a:gd name="T56" fmla="*/ 6 w 8"/>
                  <a:gd name="T57" fmla="*/ 5 h 14"/>
                  <a:gd name="T58" fmla="*/ 6 w 8"/>
                  <a:gd name="T59" fmla="*/ 5 h 14"/>
                  <a:gd name="T60" fmla="*/ 5 w 8"/>
                  <a:gd name="T61" fmla="*/ 5 h 14"/>
                  <a:gd name="T62" fmla="*/ 5 w 8"/>
                  <a:gd name="T63" fmla="*/ 4 h 14"/>
                  <a:gd name="T64" fmla="*/ 5 w 8"/>
                  <a:gd name="T65" fmla="*/ 3 h 14"/>
                  <a:gd name="T66" fmla="*/ 5 w 8"/>
                  <a:gd name="T67" fmla="*/ 3 h 14"/>
                  <a:gd name="T68" fmla="*/ 4 w 8"/>
                  <a:gd name="T69" fmla="*/ 3 h 14"/>
                  <a:gd name="T70" fmla="*/ 5 w 8"/>
                  <a:gd name="T71" fmla="*/ 2 h 14"/>
                  <a:gd name="T72" fmla="*/ 6 w 8"/>
                  <a:gd name="T73" fmla="*/ 2 h 14"/>
                  <a:gd name="T74" fmla="*/ 7 w 8"/>
                  <a:gd name="T75" fmla="*/ 2 h 14"/>
                  <a:gd name="T76" fmla="*/ 8 w 8"/>
                  <a:gd name="T7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4">
                    <a:moveTo>
                      <a:pt x="8" y="2"/>
                    </a:move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7" name="Freeform 999">
                <a:extLst>
                  <a:ext uri="{FF2B5EF4-FFF2-40B4-BE49-F238E27FC236}">
                    <a16:creationId xmlns:a16="http://schemas.microsoft.com/office/drawing/2014/main" id="{A61C3DFE-F74A-45CE-9884-100EE5A96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52"/>
                <a:ext cx="7" cy="6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0 h 3"/>
                  <a:gd name="T24" fmla="*/ 0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8" name="Freeform 1000">
                <a:extLst>
                  <a:ext uri="{FF2B5EF4-FFF2-40B4-BE49-F238E27FC236}">
                    <a16:creationId xmlns:a16="http://schemas.microsoft.com/office/drawing/2014/main" id="{D039B035-D06E-44E5-BD83-CB7B19937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3054"/>
                <a:ext cx="16" cy="7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6 w 7"/>
                  <a:gd name="T5" fmla="*/ 2 h 3"/>
                  <a:gd name="T6" fmla="*/ 6 w 7"/>
                  <a:gd name="T7" fmla="*/ 2 h 3"/>
                  <a:gd name="T8" fmla="*/ 7 w 7"/>
                  <a:gd name="T9" fmla="*/ 2 h 3"/>
                  <a:gd name="T10" fmla="*/ 6 w 7"/>
                  <a:gd name="T11" fmla="*/ 1 h 3"/>
                  <a:gd name="T12" fmla="*/ 3 w 7"/>
                  <a:gd name="T13" fmla="*/ 0 h 3"/>
                  <a:gd name="T14" fmla="*/ 1 w 7"/>
                  <a:gd name="T15" fmla="*/ 0 h 3"/>
                  <a:gd name="T16" fmla="*/ 1 w 7"/>
                  <a:gd name="T17" fmla="*/ 0 h 3"/>
                  <a:gd name="T18" fmla="*/ 0 w 7"/>
                  <a:gd name="T19" fmla="*/ 0 h 3"/>
                  <a:gd name="T20" fmla="*/ 0 w 7"/>
                  <a:gd name="T21" fmla="*/ 1 h 3"/>
                  <a:gd name="T22" fmla="*/ 1 w 7"/>
                  <a:gd name="T23" fmla="*/ 1 h 3"/>
                  <a:gd name="T24" fmla="*/ 1 w 7"/>
                  <a:gd name="T25" fmla="*/ 1 h 3"/>
                  <a:gd name="T26" fmla="*/ 2 w 7"/>
                  <a:gd name="T27" fmla="*/ 1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2 h 3"/>
                  <a:gd name="T34" fmla="*/ 3 w 7"/>
                  <a:gd name="T35" fmla="*/ 2 h 3"/>
                  <a:gd name="T36" fmla="*/ 3 w 7"/>
                  <a:gd name="T37" fmla="*/ 2 h 3"/>
                  <a:gd name="T38" fmla="*/ 4 w 7"/>
                  <a:gd name="T39" fmla="*/ 2 h 3"/>
                  <a:gd name="T40" fmla="*/ 5 w 7"/>
                  <a:gd name="T41" fmla="*/ 3 h 3"/>
                  <a:gd name="T42" fmla="*/ 6 w 7"/>
                  <a:gd name="T4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9" name="Freeform 1001">
                <a:extLst>
                  <a:ext uri="{FF2B5EF4-FFF2-40B4-BE49-F238E27FC236}">
                    <a16:creationId xmlns:a16="http://schemas.microsoft.com/office/drawing/2014/main" id="{EEDDD97B-C44F-4663-8AF5-35FD0344E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58"/>
                <a:ext cx="7" cy="14"/>
              </a:xfrm>
              <a:custGeom>
                <a:avLst/>
                <a:gdLst>
                  <a:gd name="T0" fmla="*/ 4 w 7"/>
                  <a:gd name="T1" fmla="*/ 7 h 14"/>
                  <a:gd name="T2" fmla="*/ 4 w 7"/>
                  <a:gd name="T3" fmla="*/ 9 h 14"/>
                  <a:gd name="T4" fmla="*/ 4 w 7"/>
                  <a:gd name="T5" fmla="*/ 9 h 14"/>
                  <a:gd name="T6" fmla="*/ 4 w 7"/>
                  <a:gd name="T7" fmla="*/ 12 h 14"/>
                  <a:gd name="T8" fmla="*/ 4 w 7"/>
                  <a:gd name="T9" fmla="*/ 12 h 14"/>
                  <a:gd name="T10" fmla="*/ 4 w 7"/>
                  <a:gd name="T11" fmla="*/ 12 h 14"/>
                  <a:gd name="T12" fmla="*/ 4 w 7"/>
                  <a:gd name="T13" fmla="*/ 12 h 14"/>
                  <a:gd name="T14" fmla="*/ 2 w 7"/>
                  <a:gd name="T15" fmla="*/ 14 h 14"/>
                  <a:gd name="T16" fmla="*/ 2 w 7"/>
                  <a:gd name="T17" fmla="*/ 14 h 14"/>
                  <a:gd name="T18" fmla="*/ 0 w 7"/>
                  <a:gd name="T19" fmla="*/ 14 h 14"/>
                  <a:gd name="T20" fmla="*/ 4 w 7"/>
                  <a:gd name="T21" fmla="*/ 0 h 14"/>
                  <a:gd name="T22" fmla="*/ 7 w 7"/>
                  <a:gd name="T23" fmla="*/ 3 h 14"/>
                  <a:gd name="T24" fmla="*/ 4 w 7"/>
                  <a:gd name="T2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4" y="7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0" name="Freeform 1002">
                <a:extLst>
                  <a:ext uri="{FF2B5EF4-FFF2-40B4-BE49-F238E27FC236}">
                    <a16:creationId xmlns:a16="http://schemas.microsoft.com/office/drawing/2014/main" id="{DDA08F23-42E4-4690-8058-F0D64A5BE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3072"/>
                <a:ext cx="4" cy="7"/>
              </a:xfrm>
              <a:custGeom>
                <a:avLst/>
                <a:gdLst>
                  <a:gd name="T0" fmla="*/ 4 w 4"/>
                  <a:gd name="T1" fmla="*/ 4 h 7"/>
                  <a:gd name="T2" fmla="*/ 4 w 4"/>
                  <a:gd name="T3" fmla="*/ 7 h 7"/>
                  <a:gd name="T4" fmla="*/ 0 w 4"/>
                  <a:gd name="T5" fmla="*/ 4 h 7"/>
                  <a:gd name="T6" fmla="*/ 0 w 4"/>
                  <a:gd name="T7" fmla="*/ 4 h 7"/>
                  <a:gd name="T8" fmla="*/ 2 w 4"/>
                  <a:gd name="T9" fmla="*/ 2 h 7"/>
                  <a:gd name="T10" fmla="*/ 2 w 4"/>
                  <a:gd name="T11" fmla="*/ 2 h 7"/>
                  <a:gd name="T12" fmla="*/ 2 w 4"/>
                  <a:gd name="T13" fmla="*/ 2 h 7"/>
                  <a:gd name="T14" fmla="*/ 2 w 4"/>
                  <a:gd name="T15" fmla="*/ 0 h 7"/>
                  <a:gd name="T16" fmla="*/ 2 w 4"/>
                  <a:gd name="T17" fmla="*/ 0 h 7"/>
                  <a:gd name="T18" fmla="*/ 4 w 4"/>
                  <a:gd name="T19" fmla="*/ 0 h 7"/>
                  <a:gd name="T20" fmla="*/ 4 w 4"/>
                  <a:gd name="T2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lnTo>
                      <a:pt x="4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1" name="Freeform 1003">
                <a:extLst>
                  <a:ext uri="{FF2B5EF4-FFF2-40B4-BE49-F238E27FC236}">
                    <a16:creationId xmlns:a16="http://schemas.microsoft.com/office/drawing/2014/main" id="{53AE6852-552A-4683-926E-1790F30E2F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4" y="3034"/>
                <a:ext cx="45" cy="51"/>
              </a:xfrm>
              <a:custGeom>
                <a:avLst/>
                <a:gdLst>
                  <a:gd name="T0" fmla="*/ 7 w 20"/>
                  <a:gd name="T1" fmla="*/ 0 h 23"/>
                  <a:gd name="T2" fmla="*/ 5 w 20"/>
                  <a:gd name="T3" fmla="*/ 1 h 23"/>
                  <a:gd name="T4" fmla="*/ 6 w 20"/>
                  <a:gd name="T5" fmla="*/ 1 h 23"/>
                  <a:gd name="T6" fmla="*/ 6 w 20"/>
                  <a:gd name="T7" fmla="*/ 2 h 23"/>
                  <a:gd name="T8" fmla="*/ 6 w 20"/>
                  <a:gd name="T9" fmla="*/ 3 h 23"/>
                  <a:gd name="T10" fmla="*/ 7 w 20"/>
                  <a:gd name="T11" fmla="*/ 3 h 23"/>
                  <a:gd name="T12" fmla="*/ 7 w 20"/>
                  <a:gd name="T13" fmla="*/ 6 h 23"/>
                  <a:gd name="T14" fmla="*/ 5 w 20"/>
                  <a:gd name="T15" fmla="*/ 7 h 23"/>
                  <a:gd name="T16" fmla="*/ 4 w 20"/>
                  <a:gd name="T17" fmla="*/ 7 h 23"/>
                  <a:gd name="T18" fmla="*/ 4 w 20"/>
                  <a:gd name="T19" fmla="*/ 8 h 23"/>
                  <a:gd name="T20" fmla="*/ 3 w 20"/>
                  <a:gd name="T21" fmla="*/ 10 h 23"/>
                  <a:gd name="T22" fmla="*/ 2 w 20"/>
                  <a:gd name="T23" fmla="*/ 11 h 23"/>
                  <a:gd name="T24" fmla="*/ 1 w 20"/>
                  <a:gd name="T25" fmla="*/ 15 h 23"/>
                  <a:gd name="T26" fmla="*/ 1 w 20"/>
                  <a:gd name="T27" fmla="*/ 16 h 23"/>
                  <a:gd name="T28" fmla="*/ 0 w 20"/>
                  <a:gd name="T29" fmla="*/ 17 h 23"/>
                  <a:gd name="T30" fmla="*/ 0 w 20"/>
                  <a:gd name="T31" fmla="*/ 20 h 23"/>
                  <a:gd name="T32" fmla="*/ 9 w 20"/>
                  <a:gd name="T33" fmla="*/ 23 h 23"/>
                  <a:gd name="T34" fmla="*/ 9 w 20"/>
                  <a:gd name="T35" fmla="*/ 23 h 23"/>
                  <a:gd name="T36" fmla="*/ 10 w 20"/>
                  <a:gd name="T37" fmla="*/ 21 h 23"/>
                  <a:gd name="T38" fmla="*/ 10 w 20"/>
                  <a:gd name="T39" fmla="*/ 21 h 23"/>
                  <a:gd name="T40" fmla="*/ 10 w 20"/>
                  <a:gd name="T41" fmla="*/ 21 h 23"/>
                  <a:gd name="T42" fmla="*/ 10 w 20"/>
                  <a:gd name="T43" fmla="*/ 20 h 23"/>
                  <a:gd name="T44" fmla="*/ 9 w 20"/>
                  <a:gd name="T45" fmla="*/ 19 h 23"/>
                  <a:gd name="T46" fmla="*/ 9 w 20"/>
                  <a:gd name="T47" fmla="*/ 18 h 23"/>
                  <a:gd name="T48" fmla="*/ 9 w 20"/>
                  <a:gd name="T49" fmla="*/ 18 h 23"/>
                  <a:gd name="T50" fmla="*/ 8 w 20"/>
                  <a:gd name="T51" fmla="*/ 17 h 23"/>
                  <a:gd name="T52" fmla="*/ 8 w 20"/>
                  <a:gd name="T53" fmla="*/ 18 h 23"/>
                  <a:gd name="T54" fmla="*/ 7 w 20"/>
                  <a:gd name="T55" fmla="*/ 18 h 23"/>
                  <a:gd name="T56" fmla="*/ 6 w 20"/>
                  <a:gd name="T57" fmla="*/ 16 h 23"/>
                  <a:gd name="T58" fmla="*/ 6 w 20"/>
                  <a:gd name="T59" fmla="*/ 16 h 23"/>
                  <a:gd name="T60" fmla="*/ 5 w 20"/>
                  <a:gd name="T61" fmla="*/ 15 h 23"/>
                  <a:gd name="T62" fmla="*/ 5 w 20"/>
                  <a:gd name="T63" fmla="*/ 15 h 23"/>
                  <a:gd name="T64" fmla="*/ 8 w 20"/>
                  <a:gd name="T65" fmla="*/ 9 h 23"/>
                  <a:gd name="T66" fmla="*/ 13 w 20"/>
                  <a:gd name="T67" fmla="*/ 10 h 23"/>
                  <a:gd name="T68" fmla="*/ 14 w 20"/>
                  <a:gd name="T69" fmla="*/ 8 h 23"/>
                  <a:gd name="T70" fmla="*/ 16 w 20"/>
                  <a:gd name="T71" fmla="*/ 8 h 23"/>
                  <a:gd name="T72" fmla="*/ 16 w 20"/>
                  <a:gd name="T73" fmla="*/ 8 h 23"/>
                  <a:gd name="T74" fmla="*/ 20 w 20"/>
                  <a:gd name="T75" fmla="*/ 6 h 23"/>
                  <a:gd name="T76" fmla="*/ 19 w 20"/>
                  <a:gd name="T77" fmla="*/ 5 h 23"/>
                  <a:gd name="T78" fmla="*/ 16 w 20"/>
                  <a:gd name="T79" fmla="*/ 5 h 23"/>
                  <a:gd name="T80" fmla="*/ 13 w 20"/>
                  <a:gd name="T81" fmla="*/ 3 h 23"/>
                  <a:gd name="T82" fmla="*/ 10 w 20"/>
                  <a:gd name="T83" fmla="*/ 1 h 23"/>
                  <a:gd name="T84" fmla="*/ 9 w 20"/>
                  <a:gd name="T85" fmla="*/ 0 h 23"/>
                  <a:gd name="T86" fmla="*/ 8 w 20"/>
                  <a:gd name="T87" fmla="*/ 0 h 23"/>
                  <a:gd name="T88" fmla="*/ 13 w 20"/>
                  <a:gd name="T89" fmla="*/ 8 h 23"/>
                  <a:gd name="T90" fmla="*/ 13 w 20"/>
                  <a:gd name="T91" fmla="*/ 8 h 23"/>
                  <a:gd name="T92" fmla="*/ 6 w 20"/>
                  <a:gd name="T93" fmla="*/ 16 h 23"/>
                  <a:gd name="T94" fmla="*/ 6 w 20"/>
                  <a:gd name="T95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" h="23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8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moveTo>
                      <a:pt x="13" y="8"/>
                    </a:moveTo>
                    <a:lnTo>
                      <a:pt x="13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moveTo>
                      <a:pt x="6" y="16"/>
                    </a:move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2" name="Freeform 1004">
                <a:extLst>
                  <a:ext uri="{FF2B5EF4-FFF2-40B4-BE49-F238E27FC236}">
                    <a16:creationId xmlns:a16="http://schemas.microsoft.com/office/drawing/2014/main" id="{756662AF-9BCE-4D38-BFCB-4F08F04ED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3126"/>
                <a:ext cx="4" cy="7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7 h 7"/>
                  <a:gd name="T4" fmla="*/ 2 w 4"/>
                  <a:gd name="T5" fmla="*/ 5 h 7"/>
                  <a:gd name="T6" fmla="*/ 2 w 4"/>
                  <a:gd name="T7" fmla="*/ 5 h 7"/>
                  <a:gd name="T8" fmla="*/ 2 w 4"/>
                  <a:gd name="T9" fmla="*/ 5 h 7"/>
                  <a:gd name="T10" fmla="*/ 2 w 4"/>
                  <a:gd name="T11" fmla="*/ 5 h 7"/>
                  <a:gd name="T12" fmla="*/ 2 w 4"/>
                  <a:gd name="T13" fmla="*/ 2 h 7"/>
                  <a:gd name="T14" fmla="*/ 2 w 4"/>
                  <a:gd name="T15" fmla="*/ 2 h 7"/>
                  <a:gd name="T16" fmla="*/ 2 w 4"/>
                  <a:gd name="T17" fmla="*/ 0 h 7"/>
                  <a:gd name="T18" fmla="*/ 2 w 4"/>
                  <a:gd name="T19" fmla="*/ 0 h 7"/>
                  <a:gd name="T20" fmla="*/ 4 w 4"/>
                  <a:gd name="T21" fmla="*/ 0 h 7"/>
                  <a:gd name="T22" fmla="*/ 4 w 4"/>
                  <a:gd name="T23" fmla="*/ 0 h 7"/>
                  <a:gd name="T24" fmla="*/ 4 w 4"/>
                  <a:gd name="T25" fmla="*/ 2 h 7"/>
                  <a:gd name="T26" fmla="*/ 4 w 4"/>
                  <a:gd name="T27" fmla="*/ 7 h 7"/>
                  <a:gd name="T28" fmla="*/ 4 w 4"/>
                  <a:gd name="T29" fmla="*/ 7 h 7"/>
                  <a:gd name="T30" fmla="*/ 0 w 4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3" name="Freeform 1005">
                <a:extLst>
                  <a:ext uri="{FF2B5EF4-FFF2-40B4-BE49-F238E27FC236}">
                    <a16:creationId xmlns:a16="http://schemas.microsoft.com/office/drawing/2014/main" id="{8C61BAB9-815C-49EB-AF68-80CD47E5C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3142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2 w 6"/>
                  <a:gd name="T3" fmla="*/ 7 h 7"/>
                  <a:gd name="T4" fmla="*/ 0 w 6"/>
                  <a:gd name="T5" fmla="*/ 4 h 7"/>
                  <a:gd name="T6" fmla="*/ 0 w 6"/>
                  <a:gd name="T7" fmla="*/ 4 h 7"/>
                  <a:gd name="T8" fmla="*/ 0 w 6"/>
                  <a:gd name="T9" fmla="*/ 4 h 7"/>
                  <a:gd name="T10" fmla="*/ 2 w 6"/>
                  <a:gd name="T11" fmla="*/ 2 h 7"/>
                  <a:gd name="T12" fmla="*/ 2 w 6"/>
                  <a:gd name="T13" fmla="*/ 2 h 7"/>
                  <a:gd name="T14" fmla="*/ 2 w 6"/>
                  <a:gd name="T15" fmla="*/ 2 h 7"/>
                  <a:gd name="T16" fmla="*/ 4 w 6"/>
                  <a:gd name="T17" fmla="*/ 0 h 7"/>
                  <a:gd name="T18" fmla="*/ 6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4" name="Freeform 1006">
                <a:extLst>
                  <a:ext uri="{FF2B5EF4-FFF2-40B4-BE49-F238E27FC236}">
                    <a16:creationId xmlns:a16="http://schemas.microsoft.com/office/drawing/2014/main" id="{B1BB79D5-17D7-4536-94D1-C575CE102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3146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5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5 h 7"/>
                  <a:gd name="T10" fmla="*/ 4 w 4"/>
                  <a:gd name="T11" fmla="*/ 7 h 7"/>
                  <a:gd name="T12" fmla="*/ 4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2 w 4"/>
                  <a:gd name="T19" fmla="*/ 5 h 7"/>
                  <a:gd name="T20" fmla="*/ 2 w 4"/>
                  <a:gd name="T21" fmla="*/ 5 h 7"/>
                  <a:gd name="T22" fmla="*/ 2 w 4"/>
                  <a:gd name="T23" fmla="*/ 5 h 7"/>
                  <a:gd name="T24" fmla="*/ 0 w 4"/>
                  <a:gd name="T25" fmla="*/ 5 h 7"/>
                  <a:gd name="T26" fmla="*/ 0 w 4"/>
                  <a:gd name="T27" fmla="*/ 5 h 7"/>
                  <a:gd name="T28" fmla="*/ 0 w 4"/>
                  <a:gd name="T29" fmla="*/ 5 h 7"/>
                  <a:gd name="T30" fmla="*/ 2 w 4"/>
                  <a:gd name="T31" fmla="*/ 3 h 7"/>
                  <a:gd name="T32" fmla="*/ 2 w 4"/>
                  <a:gd name="T33" fmla="*/ 0 h 7"/>
                  <a:gd name="T34" fmla="*/ 2 w 4"/>
                  <a:gd name="T35" fmla="*/ 0 h 7"/>
                  <a:gd name="T36" fmla="*/ 4 w 4"/>
                  <a:gd name="T37" fmla="*/ 0 h 7"/>
                  <a:gd name="T38" fmla="*/ 4 w 4"/>
                  <a:gd name="T39" fmla="*/ 3 h 7"/>
                  <a:gd name="T40" fmla="*/ 4 w 4"/>
                  <a:gd name="T41" fmla="*/ 3 h 7"/>
                  <a:gd name="T42" fmla="*/ 4 w 4"/>
                  <a:gd name="T43" fmla="*/ 3 h 7"/>
                  <a:gd name="T44" fmla="*/ 4 w 4"/>
                  <a:gd name="T45" fmla="*/ 3 h 7"/>
                  <a:gd name="T46" fmla="*/ 4 w 4"/>
                  <a:gd name="T47" fmla="*/ 5 h 7"/>
                  <a:gd name="T48" fmla="*/ 4 w 4"/>
                  <a:gd name="T4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5" name="Freeform 1007">
                <a:extLst>
                  <a:ext uri="{FF2B5EF4-FFF2-40B4-BE49-F238E27FC236}">
                    <a16:creationId xmlns:a16="http://schemas.microsoft.com/office/drawing/2014/main" id="{00EFD6B9-E221-4874-A3CD-C145BBA2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3151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  <a:gd name="T10" fmla="*/ 2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2 w 4"/>
                  <a:gd name="T17" fmla="*/ 2 h 4"/>
                  <a:gd name="T18" fmla="*/ 2 w 4"/>
                  <a:gd name="T19" fmla="*/ 2 h 4"/>
                  <a:gd name="T20" fmla="*/ 2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6" name="Freeform 1008">
                <a:extLst>
                  <a:ext uri="{FF2B5EF4-FFF2-40B4-BE49-F238E27FC236}">
                    <a16:creationId xmlns:a16="http://schemas.microsoft.com/office/drawing/2014/main" id="{FAE15E7D-26B8-4DD4-8A41-FD5079ED3C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1" y="3113"/>
                <a:ext cx="47" cy="51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3 h 23"/>
                  <a:gd name="T4" fmla="*/ 3 w 21"/>
                  <a:gd name="T5" fmla="*/ 6 h 23"/>
                  <a:gd name="T6" fmla="*/ 4 w 21"/>
                  <a:gd name="T7" fmla="*/ 6 h 23"/>
                  <a:gd name="T8" fmla="*/ 5 w 21"/>
                  <a:gd name="T9" fmla="*/ 7 h 23"/>
                  <a:gd name="T10" fmla="*/ 2 w 21"/>
                  <a:gd name="T11" fmla="*/ 9 h 23"/>
                  <a:gd name="T12" fmla="*/ 2 w 21"/>
                  <a:gd name="T13" fmla="*/ 9 h 23"/>
                  <a:gd name="T14" fmla="*/ 1 w 21"/>
                  <a:gd name="T15" fmla="*/ 13 h 23"/>
                  <a:gd name="T16" fmla="*/ 0 w 21"/>
                  <a:gd name="T17" fmla="*/ 15 h 23"/>
                  <a:gd name="T18" fmla="*/ 1 w 21"/>
                  <a:gd name="T19" fmla="*/ 15 h 23"/>
                  <a:gd name="T20" fmla="*/ 1 w 21"/>
                  <a:gd name="T21" fmla="*/ 16 h 23"/>
                  <a:gd name="T22" fmla="*/ 1 w 21"/>
                  <a:gd name="T23" fmla="*/ 17 h 23"/>
                  <a:gd name="T24" fmla="*/ 1 w 21"/>
                  <a:gd name="T25" fmla="*/ 18 h 23"/>
                  <a:gd name="T26" fmla="*/ 2 w 21"/>
                  <a:gd name="T27" fmla="*/ 17 h 23"/>
                  <a:gd name="T28" fmla="*/ 3 w 21"/>
                  <a:gd name="T29" fmla="*/ 19 h 23"/>
                  <a:gd name="T30" fmla="*/ 3 w 21"/>
                  <a:gd name="T31" fmla="*/ 20 h 23"/>
                  <a:gd name="T32" fmla="*/ 4 w 21"/>
                  <a:gd name="T33" fmla="*/ 19 h 23"/>
                  <a:gd name="T34" fmla="*/ 6 w 21"/>
                  <a:gd name="T35" fmla="*/ 17 h 23"/>
                  <a:gd name="T36" fmla="*/ 7 w 21"/>
                  <a:gd name="T37" fmla="*/ 19 h 23"/>
                  <a:gd name="T38" fmla="*/ 7 w 21"/>
                  <a:gd name="T39" fmla="*/ 20 h 23"/>
                  <a:gd name="T40" fmla="*/ 6 w 21"/>
                  <a:gd name="T41" fmla="*/ 21 h 23"/>
                  <a:gd name="T42" fmla="*/ 5 w 21"/>
                  <a:gd name="T43" fmla="*/ 22 h 23"/>
                  <a:gd name="T44" fmla="*/ 8 w 21"/>
                  <a:gd name="T45" fmla="*/ 21 h 23"/>
                  <a:gd name="T46" fmla="*/ 9 w 21"/>
                  <a:gd name="T47" fmla="*/ 18 h 23"/>
                  <a:gd name="T48" fmla="*/ 9 w 21"/>
                  <a:gd name="T49" fmla="*/ 18 h 23"/>
                  <a:gd name="T50" fmla="*/ 11 w 21"/>
                  <a:gd name="T51" fmla="*/ 17 h 23"/>
                  <a:gd name="T52" fmla="*/ 11 w 21"/>
                  <a:gd name="T53" fmla="*/ 15 h 23"/>
                  <a:gd name="T54" fmla="*/ 12 w 21"/>
                  <a:gd name="T55" fmla="*/ 14 h 23"/>
                  <a:gd name="T56" fmla="*/ 14 w 21"/>
                  <a:gd name="T57" fmla="*/ 13 h 23"/>
                  <a:gd name="T58" fmla="*/ 15 w 21"/>
                  <a:gd name="T59" fmla="*/ 12 h 23"/>
                  <a:gd name="T60" fmla="*/ 17 w 21"/>
                  <a:gd name="T61" fmla="*/ 10 h 23"/>
                  <a:gd name="T62" fmla="*/ 17 w 21"/>
                  <a:gd name="T63" fmla="*/ 8 h 23"/>
                  <a:gd name="T64" fmla="*/ 18 w 21"/>
                  <a:gd name="T65" fmla="*/ 6 h 23"/>
                  <a:gd name="T66" fmla="*/ 19 w 21"/>
                  <a:gd name="T67" fmla="*/ 8 h 23"/>
                  <a:gd name="T68" fmla="*/ 20 w 21"/>
                  <a:gd name="T69" fmla="*/ 7 h 23"/>
                  <a:gd name="T70" fmla="*/ 18 w 21"/>
                  <a:gd name="T71" fmla="*/ 5 h 23"/>
                  <a:gd name="T72" fmla="*/ 17 w 21"/>
                  <a:gd name="T73" fmla="*/ 6 h 23"/>
                  <a:gd name="T74" fmla="*/ 16 w 21"/>
                  <a:gd name="T75" fmla="*/ 5 h 23"/>
                  <a:gd name="T76" fmla="*/ 15 w 21"/>
                  <a:gd name="T77" fmla="*/ 4 h 23"/>
                  <a:gd name="T78" fmla="*/ 7 w 21"/>
                  <a:gd name="T79" fmla="*/ 1 h 23"/>
                  <a:gd name="T80" fmla="*/ 5 w 21"/>
                  <a:gd name="T81" fmla="*/ 9 h 23"/>
                  <a:gd name="T82" fmla="*/ 5 w 21"/>
                  <a:gd name="T83" fmla="*/ 9 h 23"/>
                  <a:gd name="T84" fmla="*/ 5 w 21"/>
                  <a:gd name="T85" fmla="*/ 9 h 23"/>
                  <a:gd name="T86" fmla="*/ 4 w 21"/>
                  <a:gd name="T87" fmla="*/ 13 h 23"/>
                  <a:gd name="T88" fmla="*/ 4 w 21"/>
                  <a:gd name="T89" fmla="*/ 13 h 23"/>
                  <a:gd name="T90" fmla="*/ 6 w 21"/>
                  <a:gd name="T91" fmla="*/ 14 h 23"/>
                  <a:gd name="T92" fmla="*/ 6 w 21"/>
                  <a:gd name="T93" fmla="*/ 14 h 23"/>
                  <a:gd name="T94" fmla="*/ 6 w 21"/>
                  <a:gd name="T95" fmla="*/ 13 h 23"/>
                  <a:gd name="T96" fmla="*/ 4 w 21"/>
                  <a:gd name="T97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" h="23">
                    <a:moveTo>
                      <a:pt x="5" y="1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8" y="21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1"/>
                    </a:lnTo>
                    <a:moveTo>
                      <a:pt x="5" y="9"/>
                    </a:move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moveTo>
                      <a:pt x="4" y="13"/>
                    </a:move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7" name="Group 1210">
              <a:extLst>
                <a:ext uri="{FF2B5EF4-FFF2-40B4-BE49-F238E27FC236}">
                  <a16:creationId xmlns:a16="http://schemas.microsoft.com/office/drawing/2014/main" id="{B1B21C45-C027-47C6-9AE1-180FEC9E51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238" y="2803526"/>
              <a:ext cx="2514600" cy="2281238"/>
              <a:chOff x="1837" y="1766"/>
              <a:chExt cx="1584" cy="1437"/>
            </a:xfrm>
          </p:grpSpPr>
          <p:sp>
            <p:nvSpPr>
              <p:cNvPr id="857" name="Freeform 1010">
                <a:extLst>
                  <a:ext uri="{FF2B5EF4-FFF2-40B4-BE49-F238E27FC236}">
                    <a16:creationId xmlns:a16="http://schemas.microsoft.com/office/drawing/2014/main" id="{95A102ED-7299-4394-AEAB-76F3F7BA5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308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0 h 1"/>
                  <a:gd name="T24" fmla="*/ 1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8" name="Freeform 1011">
                <a:extLst>
                  <a:ext uri="{FF2B5EF4-FFF2-40B4-BE49-F238E27FC236}">
                    <a16:creationId xmlns:a16="http://schemas.microsoft.com/office/drawing/2014/main" id="{45027837-A5E3-45F7-B2CB-EFD417CF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95"/>
                <a:ext cx="9" cy="9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3 h 4"/>
                  <a:gd name="T4" fmla="*/ 1 w 4"/>
                  <a:gd name="T5" fmla="*/ 0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1 h 4"/>
                  <a:gd name="T12" fmla="*/ 0 w 4"/>
                  <a:gd name="T13" fmla="*/ 1 h 4"/>
                  <a:gd name="T14" fmla="*/ 0 w 4"/>
                  <a:gd name="T15" fmla="*/ 2 h 4"/>
                  <a:gd name="T16" fmla="*/ 0 w 4"/>
                  <a:gd name="T17" fmla="*/ 2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2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3 h 4"/>
                  <a:gd name="T38" fmla="*/ 3 w 4"/>
                  <a:gd name="T39" fmla="*/ 3 h 4"/>
                  <a:gd name="T40" fmla="*/ 3 w 4"/>
                  <a:gd name="T41" fmla="*/ 3 h 4"/>
                  <a:gd name="T42" fmla="*/ 3 w 4"/>
                  <a:gd name="T43" fmla="*/ 3 h 4"/>
                  <a:gd name="T44" fmla="*/ 3 w 4"/>
                  <a:gd name="T45" fmla="*/ 3 h 4"/>
                  <a:gd name="T46" fmla="*/ 3 w 4"/>
                  <a:gd name="T47" fmla="*/ 3 h 4"/>
                  <a:gd name="T48" fmla="*/ 4 w 4"/>
                  <a:gd name="T49" fmla="*/ 3 h 4"/>
                  <a:gd name="T50" fmla="*/ 4 w 4"/>
                  <a:gd name="T51" fmla="*/ 3 h 4"/>
                  <a:gd name="T52" fmla="*/ 4 w 4"/>
                  <a:gd name="T53" fmla="*/ 3 h 4"/>
                  <a:gd name="T54" fmla="*/ 4 w 4"/>
                  <a:gd name="T5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9" name="Freeform 1012">
                <a:extLst>
                  <a:ext uri="{FF2B5EF4-FFF2-40B4-BE49-F238E27FC236}">
                    <a16:creationId xmlns:a16="http://schemas.microsoft.com/office/drawing/2014/main" id="{53FD7BF8-29A5-487E-80AE-EDB2C55F0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104"/>
                <a:ext cx="23" cy="24"/>
              </a:xfrm>
              <a:custGeom>
                <a:avLst/>
                <a:gdLst>
                  <a:gd name="T0" fmla="*/ 8 w 10"/>
                  <a:gd name="T1" fmla="*/ 3 h 11"/>
                  <a:gd name="T2" fmla="*/ 8 w 10"/>
                  <a:gd name="T3" fmla="*/ 3 h 11"/>
                  <a:gd name="T4" fmla="*/ 9 w 10"/>
                  <a:gd name="T5" fmla="*/ 2 h 11"/>
                  <a:gd name="T6" fmla="*/ 9 w 10"/>
                  <a:gd name="T7" fmla="*/ 2 h 11"/>
                  <a:gd name="T8" fmla="*/ 10 w 10"/>
                  <a:gd name="T9" fmla="*/ 1 h 11"/>
                  <a:gd name="T10" fmla="*/ 10 w 10"/>
                  <a:gd name="T11" fmla="*/ 1 h 11"/>
                  <a:gd name="T12" fmla="*/ 8 w 10"/>
                  <a:gd name="T13" fmla="*/ 0 h 11"/>
                  <a:gd name="T14" fmla="*/ 8 w 10"/>
                  <a:gd name="T15" fmla="*/ 0 h 11"/>
                  <a:gd name="T16" fmla="*/ 8 w 10"/>
                  <a:gd name="T17" fmla="*/ 0 h 11"/>
                  <a:gd name="T18" fmla="*/ 8 w 10"/>
                  <a:gd name="T19" fmla="*/ 0 h 11"/>
                  <a:gd name="T20" fmla="*/ 7 w 10"/>
                  <a:gd name="T21" fmla="*/ 1 h 11"/>
                  <a:gd name="T22" fmla="*/ 7 w 10"/>
                  <a:gd name="T23" fmla="*/ 1 h 11"/>
                  <a:gd name="T24" fmla="*/ 7 w 10"/>
                  <a:gd name="T25" fmla="*/ 2 h 11"/>
                  <a:gd name="T26" fmla="*/ 7 w 10"/>
                  <a:gd name="T27" fmla="*/ 2 h 11"/>
                  <a:gd name="T28" fmla="*/ 6 w 10"/>
                  <a:gd name="T29" fmla="*/ 3 h 11"/>
                  <a:gd name="T30" fmla="*/ 6 w 10"/>
                  <a:gd name="T31" fmla="*/ 3 h 11"/>
                  <a:gd name="T32" fmla="*/ 5 w 10"/>
                  <a:gd name="T33" fmla="*/ 3 h 11"/>
                  <a:gd name="T34" fmla="*/ 5 w 10"/>
                  <a:gd name="T35" fmla="*/ 4 h 11"/>
                  <a:gd name="T36" fmla="*/ 5 w 10"/>
                  <a:gd name="T37" fmla="*/ 4 h 11"/>
                  <a:gd name="T38" fmla="*/ 5 w 10"/>
                  <a:gd name="T39" fmla="*/ 4 h 11"/>
                  <a:gd name="T40" fmla="*/ 4 w 10"/>
                  <a:gd name="T41" fmla="*/ 5 h 11"/>
                  <a:gd name="T42" fmla="*/ 4 w 10"/>
                  <a:gd name="T43" fmla="*/ 5 h 11"/>
                  <a:gd name="T44" fmla="*/ 3 w 10"/>
                  <a:gd name="T45" fmla="*/ 6 h 11"/>
                  <a:gd name="T46" fmla="*/ 3 w 10"/>
                  <a:gd name="T47" fmla="*/ 6 h 11"/>
                  <a:gd name="T48" fmla="*/ 3 w 10"/>
                  <a:gd name="T49" fmla="*/ 6 h 11"/>
                  <a:gd name="T50" fmla="*/ 3 w 10"/>
                  <a:gd name="T51" fmla="*/ 6 h 11"/>
                  <a:gd name="T52" fmla="*/ 3 w 10"/>
                  <a:gd name="T53" fmla="*/ 6 h 11"/>
                  <a:gd name="T54" fmla="*/ 3 w 10"/>
                  <a:gd name="T55" fmla="*/ 6 h 11"/>
                  <a:gd name="T56" fmla="*/ 2 w 10"/>
                  <a:gd name="T57" fmla="*/ 7 h 11"/>
                  <a:gd name="T58" fmla="*/ 2 w 10"/>
                  <a:gd name="T59" fmla="*/ 7 h 11"/>
                  <a:gd name="T60" fmla="*/ 2 w 10"/>
                  <a:gd name="T61" fmla="*/ 7 h 11"/>
                  <a:gd name="T62" fmla="*/ 3 w 10"/>
                  <a:gd name="T63" fmla="*/ 8 h 11"/>
                  <a:gd name="T64" fmla="*/ 2 w 10"/>
                  <a:gd name="T65" fmla="*/ 7 h 11"/>
                  <a:gd name="T66" fmla="*/ 2 w 10"/>
                  <a:gd name="T67" fmla="*/ 8 h 11"/>
                  <a:gd name="T68" fmla="*/ 1 w 10"/>
                  <a:gd name="T69" fmla="*/ 7 h 11"/>
                  <a:gd name="T70" fmla="*/ 1 w 10"/>
                  <a:gd name="T71" fmla="*/ 8 h 11"/>
                  <a:gd name="T72" fmla="*/ 1 w 10"/>
                  <a:gd name="T73" fmla="*/ 8 h 11"/>
                  <a:gd name="T74" fmla="*/ 1 w 10"/>
                  <a:gd name="T75" fmla="*/ 8 h 11"/>
                  <a:gd name="T76" fmla="*/ 0 w 10"/>
                  <a:gd name="T77" fmla="*/ 9 h 11"/>
                  <a:gd name="T78" fmla="*/ 0 w 10"/>
                  <a:gd name="T79" fmla="*/ 10 h 11"/>
                  <a:gd name="T80" fmla="*/ 1 w 10"/>
                  <a:gd name="T81" fmla="*/ 10 h 11"/>
                  <a:gd name="T82" fmla="*/ 0 w 10"/>
                  <a:gd name="T83" fmla="*/ 10 h 11"/>
                  <a:gd name="T84" fmla="*/ 1 w 10"/>
                  <a:gd name="T85" fmla="*/ 11 h 11"/>
                  <a:gd name="T86" fmla="*/ 1 w 10"/>
                  <a:gd name="T87" fmla="*/ 10 h 11"/>
                  <a:gd name="T88" fmla="*/ 2 w 10"/>
                  <a:gd name="T89" fmla="*/ 10 h 11"/>
                  <a:gd name="T90" fmla="*/ 2 w 10"/>
                  <a:gd name="T91" fmla="*/ 10 h 11"/>
                  <a:gd name="T92" fmla="*/ 2 w 10"/>
                  <a:gd name="T93" fmla="*/ 9 h 11"/>
                  <a:gd name="T94" fmla="*/ 2 w 10"/>
                  <a:gd name="T95" fmla="*/ 9 h 11"/>
                  <a:gd name="T96" fmla="*/ 3 w 10"/>
                  <a:gd name="T97" fmla="*/ 9 h 11"/>
                  <a:gd name="T98" fmla="*/ 3 w 10"/>
                  <a:gd name="T99" fmla="*/ 9 h 11"/>
                  <a:gd name="T100" fmla="*/ 3 w 10"/>
                  <a:gd name="T101" fmla="*/ 9 h 11"/>
                  <a:gd name="T102" fmla="*/ 3 w 10"/>
                  <a:gd name="T103" fmla="*/ 9 h 11"/>
                  <a:gd name="T104" fmla="*/ 3 w 10"/>
                  <a:gd name="T105" fmla="*/ 8 h 11"/>
                  <a:gd name="T106" fmla="*/ 4 w 10"/>
                  <a:gd name="T107" fmla="*/ 7 h 11"/>
                  <a:gd name="T108" fmla="*/ 5 w 10"/>
                  <a:gd name="T109" fmla="*/ 7 h 11"/>
                  <a:gd name="T110" fmla="*/ 5 w 10"/>
                  <a:gd name="T111" fmla="*/ 6 h 11"/>
                  <a:gd name="T112" fmla="*/ 5 w 10"/>
                  <a:gd name="T113" fmla="*/ 6 h 11"/>
                  <a:gd name="T114" fmla="*/ 6 w 10"/>
                  <a:gd name="T115" fmla="*/ 5 h 11"/>
                  <a:gd name="T116" fmla="*/ 6 w 10"/>
                  <a:gd name="T117" fmla="*/ 5 h 11"/>
                  <a:gd name="T118" fmla="*/ 7 w 10"/>
                  <a:gd name="T119" fmla="*/ 5 h 11"/>
                  <a:gd name="T120" fmla="*/ 7 w 10"/>
                  <a:gd name="T121" fmla="*/ 4 h 11"/>
                  <a:gd name="T122" fmla="*/ 8 w 10"/>
                  <a:gd name="T12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" h="11">
                    <a:moveTo>
                      <a:pt x="8" y="3"/>
                    </a:move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0" name="Freeform 1013">
                <a:extLst>
                  <a:ext uri="{FF2B5EF4-FFF2-40B4-BE49-F238E27FC236}">
                    <a16:creationId xmlns:a16="http://schemas.microsoft.com/office/drawing/2014/main" id="{114F5CAD-97BE-4776-9A44-2EC8DB568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3083"/>
                <a:ext cx="36" cy="43"/>
              </a:xfrm>
              <a:custGeom>
                <a:avLst/>
                <a:gdLst>
                  <a:gd name="T0" fmla="*/ 16 w 16"/>
                  <a:gd name="T1" fmla="*/ 2 h 19"/>
                  <a:gd name="T2" fmla="*/ 16 w 16"/>
                  <a:gd name="T3" fmla="*/ 1 h 19"/>
                  <a:gd name="T4" fmla="*/ 15 w 16"/>
                  <a:gd name="T5" fmla="*/ 1 h 19"/>
                  <a:gd name="T6" fmla="*/ 14 w 16"/>
                  <a:gd name="T7" fmla="*/ 1 h 19"/>
                  <a:gd name="T8" fmla="*/ 14 w 16"/>
                  <a:gd name="T9" fmla="*/ 1 h 19"/>
                  <a:gd name="T10" fmla="*/ 13 w 16"/>
                  <a:gd name="T11" fmla="*/ 3 h 19"/>
                  <a:gd name="T12" fmla="*/ 12 w 16"/>
                  <a:gd name="T13" fmla="*/ 4 h 19"/>
                  <a:gd name="T14" fmla="*/ 12 w 16"/>
                  <a:gd name="T15" fmla="*/ 4 h 19"/>
                  <a:gd name="T16" fmla="*/ 11 w 16"/>
                  <a:gd name="T17" fmla="*/ 4 h 19"/>
                  <a:gd name="T18" fmla="*/ 11 w 16"/>
                  <a:gd name="T19" fmla="*/ 4 h 19"/>
                  <a:gd name="T20" fmla="*/ 10 w 16"/>
                  <a:gd name="T21" fmla="*/ 6 h 19"/>
                  <a:gd name="T22" fmla="*/ 9 w 16"/>
                  <a:gd name="T23" fmla="*/ 7 h 19"/>
                  <a:gd name="T24" fmla="*/ 6 w 16"/>
                  <a:gd name="T25" fmla="*/ 10 h 19"/>
                  <a:gd name="T26" fmla="*/ 6 w 16"/>
                  <a:gd name="T27" fmla="*/ 10 h 19"/>
                  <a:gd name="T28" fmla="*/ 5 w 16"/>
                  <a:gd name="T29" fmla="*/ 12 h 19"/>
                  <a:gd name="T30" fmla="*/ 3 w 16"/>
                  <a:gd name="T31" fmla="*/ 13 h 19"/>
                  <a:gd name="T32" fmla="*/ 2 w 16"/>
                  <a:gd name="T33" fmla="*/ 15 h 19"/>
                  <a:gd name="T34" fmla="*/ 0 w 16"/>
                  <a:gd name="T35" fmla="*/ 18 h 19"/>
                  <a:gd name="T36" fmla="*/ 1 w 16"/>
                  <a:gd name="T37" fmla="*/ 19 h 19"/>
                  <a:gd name="T38" fmla="*/ 2 w 16"/>
                  <a:gd name="T39" fmla="*/ 18 h 19"/>
                  <a:gd name="T40" fmla="*/ 3 w 16"/>
                  <a:gd name="T41" fmla="*/ 16 h 19"/>
                  <a:gd name="T42" fmla="*/ 5 w 16"/>
                  <a:gd name="T43" fmla="*/ 15 h 19"/>
                  <a:gd name="T44" fmla="*/ 5 w 16"/>
                  <a:gd name="T45" fmla="*/ 14 h 19"/>
                  <a:gd name="T46" fmla="*/ 5 w 16"/>
                  <a:gd name="T47" fmla="*/ 14 h 19"/>
                  <a:gd name="T48" fmla="*/ 6 w 16"/>
                  <a:gd name="T49" fmla="*/ 13 h 19"/>
                  <a:gd name="T50" fmla="*/ 7 w 16"/>
                  <a:gd name="T51" fmla="*/ 12 h 19"/>
                  <a:gd name="T52" fmla="*/ 7 w 16"/>
                  <a:gd name="T53" fmla="*/ 11 h 19"/>
                  <a:gd name="T54" fmla="*/ 8 w 16"/>
                  <a:gd name="T55" fmla="*/ 11 h 19"/>
                  <a:gd name="T56" fmla="*/ 8 w 16"/>
                  <a:gd name="T57" fmla="*/ 11 h 19"/>
                  <a:gd name="T58" fmla="*/ 10 w 16"/>
                  <a:gd name="T59" fmla="*/ 8 h 19"/>
                  <a:gd name="T60" fmla="*/ 11 w 16"/>
                  <a:gd name="T61" fmla="*/ 7 h 19"/>
                  <a:gd name="T62" fmla="*/ 11 w 16"/>
                  <a:gd name="T63" fmla="*/ 7 h 19"/>
                  <a:gd name="T64" fmla="*/ 12 w 16"/>
                  <a:gd name="T65" fmla="*/ 6 h 19"/>
                  <a:gd name="T66" fmla="*/ 12 w 16"/>
                  <a:gd name="T67" fmla="*/ 6 h 19"/>
                  <a:gd name="T68" fmla="*/ 13 w 16"/>
                  <a:gd name="T69" fmla="*/ 6 h 19"/>
                  <a:gd name="T70" fmla="*/ 13 w 16"/>
                  <a:gd name="T71" fmla="*/ 6 h 19"/>
                  <a:gd name="T72" fmla="*/ 13 w 16"/>
                  <a:gd name="T73" fmla="*/ 5 h 19"/>
                  <a:gd name="T74" fmla="*/ 13 w 16"/>
                  <a:gd name="T75" fmla="*/ 4 h 19"/>
                  <a:gd name="T76" fmla="*/ 14 w 16"/>
                  <a:gd name="T77" fmla="*/ 4 h 19"/>
                  <a:gd name="T78" fmla="*/ 14 w 16"/>
                  <a:gd name="T79" fmla="*/ 3 h 19"/>
                  <a:gd name="T80" fmla="*/ 15 w 16"/>
                  <a:gd name="T81" fmla="*/ 4 h 19"/>
                  <a:gd name="T82" fmla="*/ 15 w 16"/>
                  <a:gd name="T83" fmla="*/ 3 h 19"/>
                  <a:gd name="T84" fmla="*/ 16 w 16"/>
                  <a:gd name="T85" fmla="*/ 2 h 19"/>
                  <a:gd name="T86" fmla="*/ 16 w 16"/>
                  <a:gd name="T87" fmla="*/ 2 h 19"/>
                  <a:gd name="T88" fmla="*/ 16 w 16"/>
                  <a:gd name="T8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" h="19">
                    <a:moveTo>
                      <a:pt x="16" y="2"/>
                    </a:moveTo>
                    <a:lnTo>
                      <a:pt x="16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1" name="Freeform 1014">
                <a:extLst>
                  <a:ext uri="{FF2B5EF4-FFF2-40B4-BE49-F238E27FC236}">
                    <a16:creationId xmlns:a16="http://schemas.microsoft.com/office/drawing/2014/main" id="{190FB1E9-80E3-427D-8A37-77D07BD71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3131"/>
                <a:ext cx="13" cy="13"/>
              </a:xfrm>
              <a:custGeom>
                <a:avLst/>
                <a:gdLst>
                  <a:gd name="T0" fmla="*/ 11 w 13"/>
                  <a:gd name="T1" fmla="*/ 0 h 13"/>
                  <a:gd name="T2" fmla="*/ 11 w 13"/>
                  <a:gd name="T3" fmla="*/ 0 h 13"/>
                  <a:gd name="T4" fmla="*/ 13 w 13"/>
                  <a:gd name="T5" fmla="*/ 0 h 13"/>
                  <a:gd name="T6" fmla="*/ 11 w 13"/>
                  <a:gd name="T7" fmla="*/ 2 h 13"/>
                  <a:gd name="T8" fmla="*/ 9 w 13"/>
                  <a:gd name="T9" fmla="*/ 4 h 13"/>
                  <a:gd name="T10" fmla="*/ 7 w 13"/>
                  <a:gd name="T11" fmla="*/ 6 h 13"/>
                  <a:gd name="T12" fmla="*/ 4 w 13"/>
                  <a:gd name="T13" fmla="*/ 9 h 13"/>
                  <a:gd name="T14" fmla="*/ 4 w 13"/>
                  <a:gd name="T15" fmla="*/ 11 h 13"/>
                  <a:gd name="T16" fmla="*/ 2 w 13"/>
                  <a:gd name="T17" fmla="*/ 11 h 13"/>
                  <a:gd name="T18" fmla="*/ 2 w 13"/>
                  <a:gd name="T19" fmla="*/ 13 h 13"/>
                  <a:gd name="T20" fmla="*/ 2 w 13"/>
                  <a:gd name="T21" fmla="*/ 11 h 13"/>
                  <a:gd name="T22" fmla="*/ 0 w 13"/>
                  <a:gd name="T23" fmla="*/ 11 h 13"/>
                  <a:gd name="T24" fmla="*/ 0 w 13"/>
                  <a:gd name="T25" fmla="*/ 11 h 13"/>
                  <a:gd name="T26" fmla="*/ 0 w 13"/>
                  <a:gd name="T27" fmla="*/ 9 h 13"/>
                  <a:gd name="T28" fmla="*/ 2 w 13"/>
                  <a:gd name="T29" fmla="*/ 9 h 13"/>
                  <a:gd name="T30" fmla="*/ 2 w 13"/>
                  <a:gd name="T31" fmla="*/ 9 h 13"/>
                  <a:gd name="T32" fmla="*/ 2 w 13"/>
                  <a:gd name="T33" fmla="*/ 6 h 13"/>
                  <a:gd name="T34" fmla="*/ 4 w 13"/>
                  <a:gd name="T35" fmla="*/ 4 h 13"/>
                  <a:gd name="T36" fmla="*/ 7 w 13"/>
                  <a:gd name="T37" fmla="*/ 2 h 13"/>
                  <a:gd name="T38" fmla="*/ 7 w 13"/>
                  <a:gd name="T39" fmla="*/ 2 h 13"/>
                  <a:gd name="T40" fmla="*/ 9 w 13"/>
                  <a:gd name="T41" fmla="*/ 2 h 13"/>
                  <a:gd name="T42" fmla="*/ 9 w 13"/>
                  <a:gd name="T43" fmla="*/ 0 h 13"/>
                  <a:gd name="T44" fmla="*/ 9 w 13"/>
                  <a:gd name="T45" fmla="*/ 0 h 13"/>
                  <a:gd name="T46" fmla="*/ 9 w 13"/>
                  <a:gd name="T47" fmla="*/ 0 h 13"/>
                  <a:gd name="T48" fmla="*/ 9 w 13"/>
                  <a:gd name="T49" fmla="*/ 0 h 13"/>
                  <a:gd name="T50" fmla="*/ 11 w 13"/>
                  <a:gd name="T5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2" name="Freeform 1015">
                <a:extLst>
                  <a:ext uri="{FF2B5EF4-FFF2-40B4-BE49-F238E27FC236}">
                    <a16:creationId xmlns:a16="http://schemas.microsoft.com/office/drawing/2014/main" id="{B9465744-9D2E-453C-B0CC-A54D2289C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088"/>
                <a:ext cx="54" cy="56"/>
              </a:xfrm>
              <a:custGeom>
                <a:avLst/>
                <a:gdLst>
                  <a:gd name="T0" fmla="*/ 15 w 24"/>
                  <a:gd name="T1" fmla="*/ 0 h 25"/>
                  <a:gd name="T2" fmla="*/ 15 w 24"/>
                  <a:gd name="T3" fmla="*/ 0 h 25"/>
                  <a:gd name="T4" fmla="*/ 14 w 24"/>
                  <a:gd name="T5" fmla="*/ 1 h 25"/>
                  <a:gd name="T6" fmla="*/ 14 w 24"/>
                  <a:gd name="T7" fmla="*/ 2 h 25"/>
                  <a:gd name="T8" fmla="*/ 13 w 24"/>
                  <a:gd name="T9" fmla="*/ 1 h 25"/>
                  <a:gd name="T10" fmla="*/ 12 w 24"/>
                  <a:gd name="T11" fmla="*/ 2 h 25"/>
                  <a:gd name="T12" fmla="*/ 12 w 24"/>
                  <a:gd name="T13" fmla="*/ 4 h 25"/>
                  <a:gd name="T14" fmla="*/ 12 w 24"/>
                  <a:gd name="T15" fmla="*/ 4 h 25"/>
                  <a:gd name="T16" fmla="*/ 11 w 24"/>
                  <a:gd name="T17" fmla="*/ 4 h 25"/>
                  <a:gd name="T18" fmla="*/ 10 w 24"/>
                  <a:gd name="T19" fmla="*/ 5 h 25"/>
                  <a:gd name="T20" fmla="*/ 9 w 24"/>
                  <a:gd name="T21" fmla="*/ 6 h 25"/>
                  <a:gd name="T22" fmla="*/ 7 w 24"/>
                  <a:gd name="T23" fmla="*/ 9 h 25"/>
                  <a:gd name="T24" fmla="*/ 7 w 24"/>
                  <a:gd name="T25" fmla="*/ 9 h 25"/>
                  <a:gd name="T26" fmla="*/ 6 w 24"/>
                  <a:gd name="T27" fmla="*/ 10 h 25"/>
                  <a:gd name="T28" fmla="*/ 5 w 24"/>
                  <a:gd name="T29" fmla="*/ 12 h 25"/>
                  <a:gd name="T30" fmla="*/ 4 w 24"/>
                  <a:gd name="T31" fmla="*/ 12 h 25"/>
                  <a:gd name="T32" fmla="*/ 2 w 24"/>
                  <a:gd name="T33" fmla="*/ 14 h 25"/>
                  <a:gd name="T34" fmla="*/ 1 w 24"/>
                  <a:gd name="T35" fmla="*/ 16 h 25"/>
                  <a:gd name="T36" fmla="*/ 0 w 24"/>
                  <a:gd name="T37" fmla="*/ 17 h 25"/>
                  <a:gd name="T38" fmla="*/ 2 w 24"/>
                  <a:gd name="T39" fmla="*/ 18 h 25"/>
                  <a:gd name="T40" fmla="*/ 6 w 24"/>
                  <a:gd name="T41" fmla="*/ 22 h 25"/>
                  <a:gd name="T42" fmla="*/ 10 w 24"/>
                  <a:gd name="T43" fmla="*/ 25 h 25"/>
                  <a:gd name="T44" fmla="*/ 11 w 24"/>
                  <a:gd name="T45" fmla="*/ 24 h 25"/>
                  <a:gd name="T46" fmla="*/ 10 w 24"/>
                  <a:gd name="T47" fmla="*/ 23 h 25"/>
                  <a:gd name="T48" fmla="*/ 11 w 24"/>
                  <a:gd name="T49" fmla="*/ 22 h 25"/>
                  <a:gd name="T50" fmla="*/ 13 w 24"/>
                  <a:gd name="T51" fmla="*/ 20 h 25"/>
                  <a:gd name="T52" fmla="*/ 14 w 24"/>
                  <a:gd name="T53" fmla="*/ 19 h 25"/>
                  <a:gd name="T54" fmla="*/ 15 w 24"/>
                  <a:gd name="T55" fmla="*/ 19 h 25"/>
                  <a:gd name="T56" fmla="*/ 16 w 24"/>
                  <a:gd name="T57" fmla="*/ 19 h 25"/>
                  <a:gd name="T58" fmla="*/ 17 w 24"/>
                  <a:gd name="T59" fmla="*/ 18 h 25"/>
                  <a:gd name="T60" fmla="*/ 16 w 24"/>
                  <a:gd name="T61" fmla="*/ 17 h 25"/>
                  <a:gd name="T62" fmla="*/ 17 w 24"/>
                  <a:gd name="T63" fmla="*/ 15 h 25"/>
                  <a:gd name="T64" fmla="*/ 18 w 24"/>
                  <a:gd name="T65" fmla="*/ 15 h 25"/>
                  <a:gd name="T66" fmla="*/ 18 w 24"/>
                  <a:gd name="T67" fmla="*/ 14 h 25"/>
                  <a:gd name="T68" fmla="*/ 19 w 24"/>
                  <a:gd name="T69" fmla="*/ 13 h 25"/>
                  <a:gd name="T70" fmla="*/ 19 w 24"/>
                  <a:gd name="T71" fmla="*/ 13 h 25"/>
                  <a:gd name="T72" fmla="*/ 18 w 24"/>
                  <a:gd name="T73" fmla="*/ 12 h 25"/>
                  <a:gd name="T74" fmla="*/ 18 w 24"/>
                  <a:gd name="T75" fmla="*/ 11 h 25"/>
                  <a:gd name="T76" fmla="*/ 19 w 24"/>
                  <a:gd name="T77" fmla="*/ 10 h 25"/>
                  <a:gd name="T78" fmla="*/ 20 w 24"/>
                  <a:gd name="T79" fmla="*/ 12 h 25"/>
                  <a:gd name="T80" fmla="*/ 21 w 24"/>
                  <a:gd name="T81" fmla="*/ 11 h 25"/>
                  <a:gd name="T82" fmla="*/ 22 w 24"/>
                  <a:gd name="T83" fmla="*/ 10 h 25"/>
                  <a:gd name="T84" fmla="*/ 23 w 24"/>
                  <a:gd name="T85" fmla="*/ 8 h 25"/>
                  <a:gd name="T86" fmla="*/ 24 w 24"/>
                  <a:gd name="T87" fmla="*/ 7 h 25"/>
                  <a:gd name="T88" fmla="*/ 20 w 24"/>
                  <a:gd name="T89" fmla="*/ 6 h 25"/>
                  <a:gd name="T90" fmla="*/ 20 w 24"/>
                  <a:gd name="T91" fmla="*/ 6 h 25"/>
                  <a:gd name="T92" fmla="*/ 19 w 24"/>
                  <a:gd name="T93" fmla="*/ 6 h 25"/>
                  <a:gd name="T94" fmla="*/ 19 w 24"/>
                  <a:gd name="T95" fmla="*/ 6 h 25"/>
                  <a:gd name="T96" fmla="*/ 18 w 24"/>
                  <a:gd name="T97" fmla="*/ 7 h 25"/>
                  <a:gd name="T98" fmla="*/ 18 w 24"/>
                  <a:gd name="T99" fmla="*/ 6 h 25"/>
                  <a:gd name="T100" fmla="*/ 17 w 24"/>
                  <a:gd name="T101" fmla="*/ 6 h 25"/>
                  <a:gd name="T102" fmla="*/ 17 w 24"/>
                  <a:gd name="T103" fmla="*/ 6 h 25"/>
                  <a:gd name="T104" fmla="*/ 16 w 24"/>
                  <a:gd name="T105" fmla="*/ 4 h 25"/>
                  <a:gd name="T106" fmla="*/ 17 w 24"/>
                  <a:gd name="T10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25">
                    <a:moveTo>
                      <a:pt x="17" y="3"/>
                    </a:moveTo>
                    <a:lnTo>
                      <a:pt x="17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7" y="23"/>
                    </a:lnTo>
                    <a:lnTo>
                      <a:pt x="8" y="24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3" name="Freeform 1016">
                <a:extLst>
                  <a:ext uri="{FF2B5EF4-FFF2-40B4-BE49-F238E27FC236}">
                    <a16:creationId xmlns:a16="http://schemas.microsoft.com/office/drawing/2014/main" id="{D082514A-EEAF-4D0A-AA89-F0693CDBC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3142"/>
                <a:ext cx="23" cy="22"/>
              </a:xfrm>
              <a:custGeom>
                <a:avLst/>
                <a:gdLst>
                  <a:gd name="T0" fmla="*/ 18 w 23"/>
                  <a:gd name="T1" fmla="*/ 0 h 22"/>
                  <a:gd name="T2" fmla="*/ 23 w 23"/>
                  <a:gd name="T3" fmla="*/ 4 h 22"/>
                  <a:gd name="T4" fmla="*/ 23 w 23"/>
                  <a:gd name="T5" fmla="*/ 4 h 22"/>
                  <a:gd name="T6" fmla="*/ 23 w 23"/>
                  <a:gd name="T7" fmla="*/ 7 h 22"/>
                  <a:gd name="T8" fmla="*/ 23 w 23"/>
                  <a:gd name="T9" fmla="*/ 7 h 22"/>
                  <a:gd name="T10" fmla="*/ 9 w 23"/>
                  <a:gd name="T11" fmla="*/ 20 h 22"/>
                  <a:gd name="T12" fmla="*/ 9 w 23"/>
                  <a:gd name="T13" fmla="*/ 20 h 22"/>
                  <a:gd name="T14" fmla="*/ 9 w 23"/>
                  <a:gd name="T15" fmla="*/ 22 h 22"/>
                  <a:gd name="T16" fmla="*/ 7 w 23"/>
                  <a:gd name="T17" fmla="*/ 22 h 22"/>
                  <a:gd name="T18" fmla="*/ 2 w 23"/>
                  <a:gd name="T19" fmla="*/ 18 h 22"/>
                  <a:gd name="T20" fmla="*/ 2 w 23"/>
                  <a:gd name="T21" fmla="*/ 18 h 22"/>
                  <a:gd name="T22" fmla="*/ 0 w 23"/>
                  <a:gd name="T23" fmla="*/ 13 h 22"/>
                  <a:gd name="T24" fmla="*/ 0 w 23"/>
                  <a:gd name="T25" fmla="*/ 13 h 22"/>
                  <a:gd name="T26" fmla="*/ 2 w 23"/>
                  <a:gd name="T27" fmla="*/ 11 h 22"/>
                  <a:gd name="T28" fmla="*/ 9 w 23"/>
                  <a:gd name="T29" fmla="*/ 4 h 22"/>
                  <a:gd name="T30" fmla="*/ 9 w 23"/>
                  <a:gd name="T31" fmla="*/ 4 h 22"/>
                  <a:gd name="T32" fmla="*/ 9 w 23"/>
                  <a:gd name="T33" fmla="*/ 4 h 22"/>
                  <a:gd name="T34" fmla="*/ 9 w 23"/>
                  <a:gd name="T35" fmla="*/ 7 h 22"/>
                  <a:gd name="T36" fmla="*/ 11 w 23"/>
                  <a:gd name="T37" fmla="*/ 4 h 22"/>
                  <a:gd name="T38" fmla="*/ 14 w 23"/>
                  <a:gd name="T39" fmla="*/ 4 h 22"/>
                  <a:gd name="T40" fmla="*/ 16 w 23"/>
                  <a:gd name="T41" fmla="*/ 2 h 22"/>
                  <a:gd name="T42" fmla="*/ 16 w 23"/>
                  <a:gd name="T43" fmla="*/ 2 h 22"/>
                  <a:gd name="T44" fmla="*/ 18 w 23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2">
                    <a:moveTo>
                      <a:pt x="18" y="0"/>
                    </a:moveTo>
                    <a:lnTo>
                      <a:pt x="23" y="4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4" name="Freeform 1017">
                <a:extLst>
                  <a:ext uri="{FF2B5EF4-FFF2-40B4-BE49-F238E27FC236}">
                    <a16:creationId xmlns:a16="http://schemas.microsoft.com/office/drawing/2014/main" id="{1BC75163-D805-4E74-93AD-7B845679A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3196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2 h 7"/>
                  <a:gd name="T4" fmla="*/ 4 w 4"/>
                  <a:gd name="T5" fmla="*/ 2 h 7"/>
                  <a:gd name="T6" fmla="*/ 4 w 4"/>
                  <a:gd name="T7" fmla="*/ 4 h 7"/>
                  <a:gd name="T8" fmla="*/ 4 w 4"/>
                  <a:gd name="T9" fmla="*/ 4 h 7"/>
                  <a:gd name="T10" fmla="*/ 2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2 w 4"/>
                  <a:gd name="T19" fmla="*/ 4 h 7"/>
                  <a:gd name="T20" fmla="*/ 0 w 4"/>
                  <a:gd name="T21" fmla="*/ 4 h 7"/>
                  <a:gd name="T22" fmla="*/ 0 w 4"/>
                  <a:gd name="T23" fmla="*/ 4 h 7"/>
                  <a:gd name="T24" fmla="*/ 0 w 4"/>
                  <a:gd name="T25" fmla="*/ 4 h 7"/>
                  <a:gd name="T26" fmla="*/ 0 w 4"/>
                  <a:gd name="T27" fmla="*/ 2 h 7"/>
                  <a:gd name="T28" fmla="*/ 0 w 4"/>
                  <a:gd name="T29" fmla="*/ 2 h 7"/>
                  <a:gd name="T30" fmla="*/ 2 w 4"/>
                  <a:gd name="T31" fmla="*/ 2 h 7"/>
                  <a:gd name="T32" fmla="*/ 2 w 4"/>
                  <a:gd name="T33" fmla="*/ 2 h 7"/>
                  <a:gd name="T34" fmla="*/ 2 w 4"/>
                  <a:gd name="T35" fmla="*/ 2 h 7"/>
                  <a:gd name="T36" fmla="*/ 2 w 4"/>
                  <a:gd name="T37" fmla="*/ 2 h 7"/>
                  <a:gd name="T38" fmla="*/ 2 w 4"/>
                  <a:gd name="T39" fmla="*/ 2 h 7"/>
                  <a:gd name="T40" fmla="*/ 2 w 4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5" name="Freeform 1018">
                <a:extLst>
                  <a:ext uri="{FF2B5EF4-FFF2-40B4-BE49-F238E27FC236}">
                    <a16:creationId xmlns:a16="http://schemas.microsoft.com/office/drawing/2014/main" id="{D134E993-AA18-4658-8BED-4C5DAB687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3155"/>
                <a:ext cx="7" cy="5"/>
              </a:xfrm>
              <a:custGeom>
                <a:avLst/>
                <a:gdLst>
                  <a:gd name="T0" fmla="*/ 5 w 7"/>
                  <a:gd name="T1" fmla="*/ 5 h 5"/>
                  <a:gd name="T2" fmla="*/ 5 w 7"/>
                  <a:gd name="T3" fmla="*/ 5 h 5"/>
                  <a:gd name="T4" fmla="*/ 2 w 7"/>
                  <a:gd name="T5" fmla="*/ 5 h 5"/>
                  <a:gd name="T6" fmla="*/ 0 w 7"/>
                  <a:gd name="T7" fmla="*/ 3 h 5"/>
                  <a:gd name="T8" fmla="*/ 0 w 7"/>
                  <a:gd name="T9" fmla="*/ 3 h 5"/>
                  <a:gd name="T10" fmla="*/ 2 w 7"/>
                  <a:gd name="T11" fmla="*/ 0 h 5"/>
                  <a:gd name="T12" fmla="*/ 2 w 7"/>
                  <a:gd name="T13" fmla="*/ 0 h 5"/>
                  <a:gd name="T14" fmla="*/ 2 w 7"/>
                  <a:gd name="T15" fmla="*/ 3 h 5"/>
                  <a:gd name="T16" fmla="*/ 7 w 7"/>
                  <a:gd name="T17" fmla="*/ 5 h 5"/>
                  <a:gd name="T18" fmla="*/ 7 w 7"/>
                  <a:gd name="T19" fmla="*/ 5 h 5"/>
                  <a:gd name="T20" fmla="*/ 5 w 7"/>
                  <a:gd name="T21" fmla="*/ 5 h 5"/>
                  <a:gd name="T22" fmla="*/ 5 w 7"/>
                  <a:gd name="T23" fmla="*/ 5 h 5"/>
                  <a:gd name="T24" fmla="*/ 5 w 7"/>
                  <a:gd name="T25" fmla="*/ 5 h 5"/>
                  <a:gd name="T26" fmla="*/ 5 w 7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5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6" name="Freeform 1019">
                <a:extLst>
                  <a:ext uri="{FF2B5EF4-FFF2-40B4-BE49-F238E27FC236}">
                    <a16:creationId xmlns:a16="http://schemas.microsoft.com/office/drawing/2014/main" id="{298B2C01-3987-442C-AD49-E8EAC5C59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3137"/>
                <a:ext cx="9" cy="7"/>
              </a:xfrm>
              <a:custGeom>
                <a:avLst/>
                <a:gdLst>
                  <a:gd name="T0" fmla="*/ 5 w 9"/>
                  <a:gd name="T1" fmla="*/ 7 h 7"/>
                  <a:gd name="T2" fmla="*/ 5 w 9"/>
                  <a:gd name="T3" fmla="*/ 7 h 7"/>
                  <a:gd name="T4" fmla="*/ 2 w 9"/>
                  <a:gd name="T5" fmla="*/ 5 h 7"/>
                  <a:gd name="T6" fmla="*/ 0 w 9"/>
                  <a:gd name="T7" fmla="*/ 5 h 7"/>
                  <a:gd name="T8" fmla="*/ 2 w 9"/>
                  <a:gd name="T9" fmla="*/ 3 h 7"/>
                  <a:gd name="T10" fmla="*/ 2 w 9"/>
                  <a:gd name="T11" fmla="*/ 3 h 7"/>
                  <a:gd name="T12" fmla="*/ 2 w 9"/>
                  <a:gd name="T13" fmla="*/ 3 h 7"/>
                  <a:gd name="T14" fmla="*/ 5 w 9"/>
                  <a:gd name="T15" fmla="*/ 0 h 7"/>
                  <a:gd name="T16" fmla="*/ 5 w 9"/>
                  <a:gd name="T17" fmla="*/ 0 h 7"/>
                  <a:gd name="T18" fmla="*/ 9 w 9"/>
                  <a:gd name="T19" fmla="*/ 3 h 7"/>
                  <a:gd name="T20" fmla="*/ 7 w 9"/>
                  <a:gd name="T21" fmla="*/ 5 h 7"/>
                  <a:gd name="T22" fmla="*/ 7 w 9"/>
                  <a:gd name="T23" fmla="*/ 7 h 7"/>
                  <a:gd name="T24" fmla="*/ 5 w 9"/>
                  <a:gd name="T25" fmla="*/ 7 h 7"/>
                  <a:gd name="T26" fmla="*/ 5 w 9"/>
                  <a:gd name="T27" fmla="*/ 7 h 7"/>
                  <a:gd name="T28" fmla="*/ 5 w 9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lnTo>
                      <a:pt x="5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7" name="Freeform 1020">
                <a:extLst>
                  <a:ext uri="{FF2B5EF4-FFF2-40B4-BE49-F238E27FC236}">
                    <a16:creationId xmlns:a16="http://schemas.microsoft.com/office/drawing/2014/main" id="{93EB6B2F-86DC-4AD1-8A51-79B93ED7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124"/>
                <a:ext cx="31" cy="25"/>
              </a:xfrm>
              <a:custGeom>
                <a:avLst/>
                <a:gdLst>
                  <a:gd name="T0" fmla="*/ 20 w 31"/>
                  <a:gd name="T1" fmla="*/ 9 h 25"/>
                  <a:gd name="T2" fmla="*/ 22 w 31"/>
                  <a:gd name="T3" fmla="*/ 9 h 25"/>
                  <a:gd name="T4" fmla="*/ 22 w 31"/>
                  <a:gd name="T5" fmla="*/ 11 h 25"/>
                  <a:gd name="T6" fmla="*/ 24 w 31"/>
                  <a:gd name="T7" fmla="*/ 13 h 25"/>
                  <a:gd name="T8" fmla="*/ 27 w 31"/>
                  <a:gd name="T9" fmla="*/ 13 h 25"/>
                  <a:gd name="T10" fmla="*/ 27 w 31"/>
                  <a:gd name="T11" fmla="*/ 16 h 25"/>
                  <a:gd name="T12" fmla="*/ 29 w 31"/>
                  <a:gd name="T13" fmla="*/ 16 h 25"/>
                  <a:gd name="T14" fmla="*/ 29 w 31"/>
                  <a:gd name="T15" fmla="*/ 16 h 25"/>
                  <a:gd name="T16" fmla="*/ 31 w 31"/>
                  <a:gd name="T17" fmla="*/ 18 h 25"/>
                  <a:gd name="T18" fmla="*/ 29 w 31"/>
                  <a:gd name="T19" fmla="*/ 20 h 25"/>
                  <a:gd name="T20" fmla="*/ 24 w 31"/>
                  <a:gd name="T21" fmla="*/ 22 h 25"/>
                  <a:gd name="T22" fmla="*/ 22 w 31"/>
                  <a:gd name="T23" fmla="*/ 22 h 25"/>
                  <a:gd name="T24" fmla="*/ 27 w 31"/>
                  <a:gd name="T25" fmla="*/ 18 h 25"/>
                  <a:gd name="T26" fmla="*/ 24 w 31"/>
                  <a:gd name="T27" fmla="*/ 16 h 25"/>
                  <a:gd name="T28" fmla="*/ 22 w 31"/>
                  <a:gd name="T29" fmla="*/ 16 h 25"/>
                  <a:gd name="T30" fmla="*/ 20 w 31"/>
                  <a:gd name="T31" fmla="*/ 13 h 25"/>
                  <a:gd name="T32" fmla="*/ 18 w 31"/>
                  <a:gd name="T33" fmla="*/ 11 h 25"/>
                  <a:gd name="T34" fmla="*/ 18 w 31"/>
                  <a:gd name="T35" fmla="*/ 11 h 25"/>
                  <a:gd name="T36" fmla="*/ 15 w 31"/>
                  <a:gd name="T37" fmla="*/ 9 h 25"/>
                  <a:gd name="T38" fmla="*/ 11 w 31"/>
                  <a:gd name="T39" fmla="*/ 13 h 25"/>
                  <a:gd name="T40" fmla="*/ 9 w 31"/>
                  <a:gd name="T41" fmla="*/ 11 h 25"/>
                  <a:gd name="T42" fmla="*/ 9 w 31"/>
                  <a:gd name="T43" fmla="*/ 13 h 25"/>
                  <a:gd name="T44" fmla="*/ 9 w 31"/>
                  <a:gd name="T45" fmla="*/ 13 h 25"/>
                  <a:gd name="T46" fmla="*/ 6 w 31"/>
                  <a:gd name="T47" fmla="*/ 16 h 25"/>
                  <a:gd name="T48" fmla="*/ 6 w 31"/>
                  <a:gd name="T49" fmla="*/ 18 h 25"/>
                  <a:gd name="T50" fmla="*/ 4 w 31"/>
                  <a:gd name="T51" fmla="*/ 20 h 25"/>
                  <a:gd name="T52" fmla="*/ 2 w 31"/>
                  <a:gd name="T53" fmla="*/ 22 h 25"/>
                  <a:gd name="T54" fmla="*/ 0 w 31"/>
                  <a:gd name="T55" fmla="*/ 20 h 25"/>
                  <a:gd name="T56" fmla="*/ 0 w 31"/>
                  <a:gd name="T57" fmla="*/ 20 h 25"/>
                  <a:gd name="T58" fmla="*/ 2 w 31"/>
                  <a:gd name="T59" fmla="*/ 20 h 25"/>
                  <a:gd name="T60" fmla="*/ 4 w 31"/>
                  <a:gd name="T61" fmla="*/ 16 h 25"/>
                  <a:gd name="T62" fmla="*/ 0 w 31"/>
                  <a:gd name="T63" fmla="*/ 13 h 25"/>
                  <a:gd name="T64" fmla="*/ 4 w 31"/>
                  <a:gd name="T65" fmla="*/ 9 h 25"/>
                  <a:gd name="T66" fmla="*/ 9 w 31"/>
                  <a:gd name="T67" fmla="*/ 2 h 25"/>
                  <a:gd name="T68" fmla="*/ 11 w 31"/>
                  <a:gd name="T69" fmla="*/ 0 h 25"/>
                  <a:gd name="T70" fmla="*/ 15 w 31"/>
                  <a:gd name="T71" fmla="*/ 4 h 25"/>
                  <a:gd name="T72" fmla="*/ 18 w 31"/>
                  <a:gd name="T7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25">
                    <a:moveTo>
                      <a:pt x="20" y="7"/>
                    </a:moveTo>
                    <a:lnTo>
                      <a:pt x="20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7" y="13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7" y="22"/>
                    </a:lnTo>
                    <a:lnTo>
                      <a:pt x="24" y="22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8" name="Freeform 1021">
                <a:extLst>
                  <a:ext uri="{FF2B5EF4-FFF2-40B4-BE49-F238E27FC236}">
                    <a16:creationId xmlns:a16="http://schemas.microsoft.com/office/drawing/2014/main" id="{6B5B9691-D39A-4E93-B3E8-16B10C7E1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3146"/>
                <a:ext cx="25" cy="23"/>
              </a:xfrm>
              <a:custGeom>
                <a:avLst/>
                <a:gdLst>
                  <a:gd name="T0" fmla="*/ 18 w 25"/>
                  <a:gd name="T1" fmla="*/ 5 h 23"/>
                  <a:gd name="T2" fmla="*/ 18 w 25"/>
                  <a:gd name="T3" fmla="*/ 5 h 23"/>
                  <a:gd name="T4" fmla="*/ 18 w 25"/>
                  <a:gd name="T5" fmla="*/ 5 h 23"/>
                  <a:gd name="T6" fmla="*/ 18 w 25"/>
                  <a:gd name="T7" fmla="*/ 5 h 23"/>
                  <a:gd name="T8" fmla="*/ 18 w 25"/>
                  <a:gd name="T9" fmla="*/ 5 h 23"/>
                  <a:gd name="T10" fmla="*/ 18 w 25"/>
                  <a:gd name="T11" fmla="*/ 5 h 23"/>
                  <a:gd name="T12" fmla="*/ 16 w 25"/>
                  <a:gd name="T13" fmla="*/ 9 h 23"/>
                  <a:gd name="T14" fmla="*/ 16 w 25"/>
                  <a:gd name="T15" fmla="*/ 9 h 23"/>
                  <a:gd name="T16" fmla="*/ 16 w 25"/>
                  <a:gd name="T17" fmla="*/ 12 h 23"/>
                  <a:gd name="T18" fmla="*/ 25 w 25"/>
                  <a:gd name="T19" fmla="*/ 18 h 23"/>
                  <a:gd name="T20" fmla="*/ 23 w 25"/>
                  <a:gd name="T21" fmla="*/ 18 h 23"/>
                  <a:gd name="T22" fmla="*/ 23 w 25"/>
                  <a:gd name="T23" fmla="*/ 18 h 23"/>
                  <a:gd name="T24" fmla="*/ 18 w 25"/>
                  <a:gd name="T25" fmla="*/ 23 h 23"/>
                  <a:gd name="T26" fmla="*/ 16 w 25"/>
                  <a:gd name="T27" fmla="*/ 23 h 23"/>
                  <a:gd name="T28" fmla="*/ 16 w 25"/>
                  <a:gd name="T29" fmla="*/ 23 h 23"/>
                  <a:gd name="T30" fmla="*/ 14 w 25"/>
                  <a:gd name="T31" fmla="*/ 21 h 23"/>
                  <a:gd name="T32" fmla="*/ 11 w 25"/>
                  <a:gd name="T33" fmla="*/ 18 h 23"/>
                  <a:gd name="T34" fmla="*/ 9 w 25"/>
                  <a:gd name="T35" fmla="*/ 16 h 23"/>
                  <a:gd name="T36" fmla="*/ 7 w 25"/>
                  <a:gd name="T37" fmla="*/ 18 h 23"/>
                  <a:gd name="T38" fmla="*/ 7 w 25"/>
                  <a:gd name="T39" fmla="*/ 18 h 23"/>
                  <a:gd name="T40" fmla="*/ 5 w 25"/>
                  <a:gd name="T41" fmla="*/ 18 h 23"/>
                  <a:gd name="T42" fmla="*/ 5 w 25"/>
                  <a:gd name="T43" fmla="*/ 16 h 23"/>
                  <a:gd name="T44" fmla="*/ 2 w 25"/>
                  <a:gd name="T45" fmla="*/ 16 h 23"/>
                  <a:gd name="T46" fmla="*/ 2 w 25"/>
                  <a:gd name="T47" fmla="*/ 16 h 23"/>
                  <a:gd name="T48" fmla="*/ 0 w 25"/>
                  <a:gd name="T49" fmla="*/ 14 h 23"/>
                  <a:gd name="T50" fmla="*/ 0 w 25"/>
                  <a:gd name="T51" fmla="*/ 16 h 23"/>
                  <a:gd name="T52" fmla="*/ 0 w 25"/>
                  <a:gd name="T53" fmla="*/ 14 h 23"/>
                  <a:gd name="T54" fmla="*/ 0 w 25"/>
                  <a:gd name="T55" fmla="*/ 14 h 23"/>
                  <a:gd name="T56" fmla="*/ 0 w 25"/>
                  <a:gd name="T57" fmla="*/ 14 h 23"/>
                  <a:gd name="T58" fmla="*/ 0 w 25"/>
                  <a:gd name="T59" fmla="*/ 14 h 23"/>
                  <a:gd name="T60" fmla="*/ 0 w 25"/>
                  <a:gd name="T61" fmla="*/ 12 h 23"/>
                  <a:gd name="T62" fmla="*/ 0 w 25"/>
                  <a:gd name="T63" fmla="*/ 12 h 23"/>
                  <a:gd name="T64" fmla="*/ 2 w 25"/>
                  <a:gd name="T65" fmla="*/ 14 h 23"/>
                  <a:gd name="T66" fmla="*/ 5 w 25"/>
                  <a:gd name="T67" fmla="*/ 14 h 23"/>
                  <a:gd name="T68" fmla="*/ 5 w 25"/>
                  <a:gd name="T69" fmla="*/ 14 h 23"/>
                  <a:gd name="T70" fmla="*/ 5 w 25"/>
                  <a:gd name="T71" fmla="*/ 14 h 23"/>
                  <a:gd name="T72" fmla="*/ 5 w 25"/>
                  <a:gd name="T73" fmla="*/ 14 h 23"/>
                  <a:gd name="T74" fmla="*/ 5 w 25"/>
                  <a:gd name="T75" fmla="*/ 14 h 23"/>
                  <a:gd name="T76" fmla="*/ 7 w 25"/>
                  <a:gd name="T77" fmla="*/ 14 h 23"/>
                  <a:gd name="T78" fmla="*/ 7 w 25"/>
                  <a:gd name="T79" fmla="*/ 14 h 23"/>
                  <a:gd name="T80" fmla="*/ 2 w 25"/>
                  <a:gd name="T81" fmla="*/ 12 h 23"/>
                  <a:gd name="T82" fmla="*/ 2 w 25"/>
                  <a:gd name="T83" fmla="*/ 9 h 23"/>
                  <a:gd name="T84" fmla="*/ 5 w 25"/>
                  <a:gd name="T85" fmla="*/ 9 h 23"/>
                  <a:gd name="T86" fmla="*/ 5 w 25"/>
                  <a:gd name="T87" fmla="*/ 9 h 23"/>
                  <a:gd name="T88" fmla="*/ 7 w 25"/>
                  <a:gd name="T89" fmla="*/ 7 h 23"/>
                  <a:gd name="T90" fmla="*/ 7 w 25"/>
                  <a:gd name="T91" fmla="*/ 5 h 23"/>
                  <a:gd name="T92" fmla="*/ 7 w 25"/>
                  <a:gd name="T93" fmla="*/ 5 h 23"/>
                  <a:gd name="T94" fmla="*/ 11 w 25"/>
                  <a:gd name="T95" fmla="*/ 0 h 23"/>
                  <a:gd name="T96" fmla="*/ 16 w 25"/>
                  <a:gd name="T97" fmla="*/ 3 h 23"/>
                  <a:gd name="T98" fmla="*/ 18 w 25"/>
                  <a:gd name="T99" fmla="*/ 5 h 23"/>
                  <a:gd name="T100" fmla="*/ 18 w 25"/>
                  <a:gd name="T101" fmla="*/ 5 h 23"/>
                  <a:gd name="T102" fmla="*/ 18 w 25"/>
                  <a:gd name="T103" fmla="*/ 5 h 23"/>
                  <a:gd name="T104" fmla="*/ 16 w 25"/>
                  <a:gd name="T105" fmla="*/ 5 h 23"/>
                  <a:gd name="T106" fmla="*/ 18 w 25"/>
                  <a:gd name="T107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23">
                    <a:moveTo>
                      <a:pt x="18" y="5"/>
                    </a:move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4" y="21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9" name="Freeform 1022">
                <a:extLst>
                  <a:ext uri="{FF2B5EF4-FFF2-40B4-BE49-F238E27FC236}">
                    <a16:creationId xmlns:a16="http://schemas.microsoft.com/office/drawing/2014/main" id="{E5184E3B-F1E8-494C-9DC0-7EC8C7BFD7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9" y="1967"/>
                <a:ext cx="36" cy="34"/>
              </a:xfrm>
              <a:custGeom>
                <a:avLst/>
                <a:gdLst>
                  <a:gd name="T0" fmla="*/ 34 w 36"/>
                  <a:gd name="T1" fmla="*/ 0 h 34"/>
                  <a:gd name="T2" fmla="*/ 34 w 36"/>
                  <a:gd name="T3" fmla="*/ 5 h 34"/>
                  <a:gd name="T4" fmla="*/ 36 w 36"/>
                  <a:gd name="T5" fmla="*/ 5 h 34"/>
                  <a:gd name="T6" fmla="*/ 36 w 36"/>
                  <a:gd name="T7" fmla="*/ 7 h 34"/>
                  <a:gd name="T8" fmla="*/ 34 w 36"/>
                  <a:gd name="T9" fmla="*/ 7 h 34"/>
                  <a:gd name="T10" fmla="*/ 34 w 36"/>
                  <a:gd name="T11" fmla="*/ 11 h 34"/>
                  <a:gd name="T12" fmla="*/ 29 w 36"/>
                  <a:gd name="T13" fmla="*/ 11 h 34"/>
                  <a:gd name="T14" fmla="*/ 29 w 36"/>
                  <a:gd name="T15" fmla="*/ 11 h 34"/>
                  <a:gd name="T16" fmla="*/ 25 w 36"/>
                  <a:gd name="T17" fmla="*/ 11 h 34"/>
                  <a:gd name="T18" fmla="*/ 18 w 36"/>
                  <a:gd name="T19" fmla="*/ 11 h 34"/>
                  <a:gd name="T20" fmla="*/ 18 w 36"/>
                  <a:gd name="T21" fmla="*/ 2 h 34"/>
                  <a:gd name="T22" fmla="*/ 29 w 36"/>
                  <a:gd name="T23" fmla="*/ 0 h 34"/>
                  <a:gd name="T24" fmla="*/ 32 w 36"/>
                  <a:gd name="T25" fmla="*/ 0 h 34"/>
                  <a:gd name="T26" fmla="*/ 34 w 36"/>
                  <a:gd name="T27" fmla="*/ 0 h 34"/>
                  <a:gd name="T28" fmla="*/ 2 w 36"/>
                  <a:gd name="T29" fmla="*/ 27 h 34"/>
                  <a:gd name="T30" fmla="*/ 2 w 36"/>
                  <a:gd name="T31" fmla="*/ 27 h 34"/>
                  <a:gd name="T32" fmla="*/ 5 w 36"/>
                  <a:gd name="T33" fmla="*/ 27 h 34"/>
                  <a:gd name="T34" fmla="*/ 5 w 36"/>
                  <a:gd name="T35" fmla="*/ 29 h 34"/>
                  <a:gd name="T36" fmla="*/ 5 w 36"/>
                  <a:gd name="T37" fmla="*/ 32 h 34"/>
                  <a:gd name="T38" fmla="*/ 5 w 36"/>
                  <a:gd name="T39" fmla="*/ 34 h 34"/>
                  <a:gd name="T40" fmla="*/ 0 w 36"/>
                  <a:gd name="T41" fmla="*/ 34 h 34"/>
                  <a:gd name="T42" fmla="*/ 0 w 36"/>
                  <a:gd name="T43" fmla="*/ 32 h 34"/>
                  <a:gd name="T44" fmla="*/ 0 w 36"/>
                  <a:gd name="T45" fmla="*/ 29 h 34"/>
                  <a:gd name="T46" fmla="*/ 2 w 36"/>
                  <a:gd name="T47" fmla="*/ 29 h 34"/>
                  <a:gd name="T48" fmla="*/ 2 w 36"/>
                  <a:gd name="T49" fmla="*/ 27 h 34"/>
                  <a:gd name="T50" fmla="*/ 2 w 36"/>
                  <a:gd name="T51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4">
                    <a:moveTo>
                      <a:pt x="34" y="0"/>
                    </a:moveTo>
                    <a:lnTo>
                      <a:pt x="34" y="5"/>
                    </a:lnTo>
                    <a:lnTo>
                      <a:pt x="36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4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5" y="11"/>
                    </a:lnTo>
                    <a:lnTo>
                      <a:pt x="18" y="11"/>
                    </a:lnTo>
                    <a:lnTo>
                      <a:pt x="18" y="2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close/>
                    <a:moveTo>
                      <a:pt x="2" y="27"/>
                    </a:moveTo>
                    <a:lnTo>
                      <a:pt x="2" y="27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0" name="Freeform 1023">
                <a:extLst>
                  <a:ext uri="{FF2B5EF4-FFF2-40B4-BE49-F238E27FC236}">
                    <a16:creationId xmlns:a16="http://schemas.microsoft.com/office/drawing/2014/main" id="{8C62189F-0B1E-4334-A9CC-B3F5C92B4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833"/>
                <a:ext cx="16" cy="56"/>
              </a:xfrm>
              <a:custGeom>
                <a:avLst/>
                <a:gdLst>
                  <a:gd name="T0" fmla="*/ 9 w 16"/>
                  <a:gd name="T1" fmla="*/ 2 h 56"/>
                  <a:gd name="T2" fmla="*/ 12 w 16"/>
                  <a:gd name="T3" fmla="*/ 20 h 56"/>
                  <a:gd name="T4" fmla="*/ 12 w 16"/>
                  <a:gd name="T5" fmla="*/ 18 h 56"/>
                  <a:gd name="T6" fmla="*/ 14 w 16"/>
                  <a:gd name="T7" fmla="*/ 18 h 56"/>
                  <a:gd name="T8" fmla="*/ 16 w 16"/>
                  <a:gd name="T9" fmla="*/ 18 h 56"/>
                  <a:gd name="T10" fmla="*/ 16 w 16"/>
                  <a:gd name="T11" fmla="*/ 18 h 56"/>
                  <a:gd name="T12" fmla="*/ 16 w 16"/>
                  <a:gd name="T13" fmla="*/ 45 h 56"/>
                  <a:gd name="T14" fmla="*/ 16 w 16"/>
                  <a:gd name="T15" fmla="*/ 47 h 56"/>
                  <a:gd name="T16" fmla="*/ 16 w 16"/>
                  <a:gd name="T17" fmla="*/ 47 h 56"/>
                  <a:gd name="T18" fmla="*/ 14 w 16"/>
                  <a:gd name="T19" fmla="*/ 47 h 56"/>
                  <a:gd name="T20" fmla="*/ 12 w 16"/>
                  <a:gd name="T21" fmla="*/ 47 h 56"/>
                  <a:gd name="T22" fmla="*/ 9 w 16"/>
                  <a:gd name="T23" fmla="*/ 47 h 56"/>
                  <a:gd name="T24" fmla="*/ 9 w 16"/>
                  <a:gd name="T25" fmla="*/ 47 h 56"/>
                  <a:gd name="T26" fmla="*/ 9 w 16"/>
                  <a:gd name="T27" fmla="*/ 54 h 56"/>
                  <a:gd name="T28" fmla="*/ 9 w 16"/>
                  <a:gd name="T29" fmla="*/ 54 h 56"/>
                  <a:gd name="T30" fmla="*/ 9 w 16"/>
                  <a:gd name="T31" fmla="*/ 54 h 56"/>
                  <a:gd name="T32" fmla="*/ 7 w 16"/>
                  <a:gd name="T33" fmla="*/ 54 h 56"/>
                  <a:gd name="T34" fmla="*/ 7 w 16"/>
                  <a:gd name="T35" fmla="*/ 56 h 56"/>
                  <a:gd name="T36" fmla="*/ 7 w 16"/>
                  <a:gd name="T37" fmla="*/ 56 h 56"/>
                  <a:gd name="T38" fmla="*/ 7 w 16"/>
                  <a:gd name="T39" fmla="*/ 56 h 56"/>
                  <a:gd name="T40" fmla="*/ 7 w 16"/>
                  <a:gd name="T41" fmla="*/ 54 h 56"/>
                  <a:gd name="T42" fmla="*/ 5 w 16"/>
                  <a:gd name="T43" fmla="*/ 54 h 56"/>
                  <a:gd name="T44" fmla="*/ 5 w 16"/>
                  <a:gd name="T45" fmla="*/ 54 h 56"/>
                  <a:gd name="T46" fmla="*/ 5 w 16"/>
                  <a:gd name="T47" fmla="*/ 54 h 56"/>
                  <a:gd name="T48" fmla="*/ 3 w 16"/>
                  <a:gd name="T49" fmla="*/ 54 h 56"/>
                  <a:gd name="T50" fmla="*/ 3 w 16"/>
                  <a:gd name="T51" fmla="*/ 45 h 56"/>
                  <a:gd name="T52" fmla="*/ 3 w 16"/>
                  <a:gd name="T53" fmla="*/ 43 h 56"/>
                  <a:gd name="T54" fmla="*/ 3 w 16"/>
                  <a:gd name="T55" fmla="*/ 43 h 56"/>
                  <a:gd name="T56" fmla="*/ 3 w 16"/>
                  <a:gd name="T57" fmla="*/ 32 h 56"/>
                  <a:gd name="T58" fmla="*/ 0 w 16"/>
                  <a:gd name="T59" fmla="*/ 22 h 56"/>
                  <a:gd name="T60" fmla="*/ 0 w 16"/>
                  <a:gd name="T61" fmla="*/ 22 h 56"/>
                  <a:gd name="T62" fmla="*/ 0 w 16"/>
                  <a:gd name="T63" fmla="*/ 16 h 56"/>
                  <a:gd name="T64" fmla="*/ 0 w 16"/>
                  <a:gd name="T65" fmla="*/ 9 h 56"/>
                  <a:gd name="T66" fmla="*/ 0 w 16"/>
                  <a:gd name="T67" fmla="*/ 4 h 56"/>
                  <a:gd name="T68" fmla="*/ 0 w 16"/>
                  <a:gd name="T69" fmla="*/ 4 h 56"/>
                  <a:gd name="T70" fmla="*/ 0 w 16"/>
                  <a:gd name="T71" fmla="*/ 2 h 56"/>
                  <a:gd name="T72" fmla="*/ 0 w 16"/>
                  <a:gd name="T73" fmla="*/ 2 h 56"/>
                  <a:gd name="T74" fmla="*/ 3 w 16"/>
                  <a:gd name="T75" fmla="*/ 2 h 56"/>
                  <a:gd name="T76" fmla="*/ 5 w 16"/>
                  <a:gd name="T77" fmla="*/ 2 h 56"/>
                  <a:gd name="T78" fmla="*/ 5 w 16"/>
                  <a:gd name="T79" fmla="*/ 2 h 56"/>
                  <a:gd name="T80" fmla="*/ 7 w 16"/>
                  <a:gd name="T81" fmla="*/ 0 h 56"/>
                  <a:gd name="T82" fmla="*/ 9 w 16"/>
                  <a:gd name="T83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56">
                    <a:moveTo>
                      <a:pt x="9" y="2"/>
                    </a:moveTo>
                    <a:lnTo>
                      <a:pt x="12" y="20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45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2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3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1" name="Freeform 1024">
                <a:extLst>
                  <a:ext uri="{FF2B5EF4-FFF2-40B4-BE49-F238E27FC236}">
                    <a16:creationId xmlns:a16="http://schemas.microsoft.com/office/drawing/2014/main" id="{CDEEA324-CA23-43D3-8B76-2B3BD0D63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837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4 w 4"/>
                  <a:gd name="T5" fmla="*/ 5 h 5"/>
                  <a:gd name="T6" fmla="*/ 4 w 4"/>
                  <a:gd name="T7" fmla="*/ 5 h 5"/>
                  <a:gd name="T8" fmla="*/ 2 w 4"/>
                  <a:gd name="T9" fmla="*/ 5 h 5"/>
                  <a:gd name="T10" fmla="*/ 0 w 4"/>
                  <a:gd name="T11" fmla="*/ 0 h 5"/>
                  <a:gd name="T12" fmla="*/ 4 w 4"/>
                  <a:gd name="T13" fmla="*/ 0 h 5"/>
                  <a:gd name="T14" fmla="*/ 4 w 4"/>
                  <a:gd name="T15" fmla="*/ 3 h 5"/>
                  <a:gd name="T16" fmla="*/ 4 w 4"/>
                  <a:gd name="T17" fmla="*/ 3 h 5"/>
                  <a:gd name="T18" fmla="*/ 4 w 4"/>
                  <a:gd name="T19" fmla="*/ 3 h 5"/>
                  <a:gd name="T20" fmla="*/ 4 w 4"/>
                  <a:gd name="T21" fmla="*/ 3 h 5"/>
                  <a:gd name="T22" fmla="*/ 4 w 4"/>
                  <a:gd name="T23" fmla="*/ 3 h 5"/>
                  <a:gd name="T24" fmla="*/ 4 w 4"/>
                  <a:gd name="T2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2" name="Freeform 1025">
                <a:extLst>
                  <a:ext uri="{FF2B5EF4-FFF2-40B4-BE49-F238E27FC236}">
                    <a16:creationId xmlns:a16="http://schemas.microsoft.com/office/drawing/2014/main" id="{88EEB556-D1A3-4BDC-B516-AE7228FF2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840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4 h 6"/>
                  <a:gd name="T4" fmla="*/ 9 w 9"/>
                  <a:gd name="T5" fmla="*/ 6 h 6"/>
                  <a:gd name="T6" fmla="*/ 9 w 9"/>
                  <a:gd name="T7" fmla="*/ 6 h 6"/>
                  <a:gd name="T8" fmla="*/ 0 w 9"/>
                  <a:gd name="T9" fmla="*/ 6 h 6"/>
                  <a:gd name="T10" fmla="*/ 0 w 9"/>
                  <a:gd name="T11" fmla="*/ 4 h 6"/>
                  <a:gd name="T12" fmla="*/ 0 w 9"/>
                  <a:gd name="T13" fmla="*/ 4 h 6"/>
                  <a:gd name="T14" fmla="*/ 0 w 9"/>
                  <a:gd name="T15" fmla="*/ 4 h 6"/>
                  <a:gd name="T16" fmla="*/ 0 w 9"/>
                  <a:gd name="T17" fmla="*/ 2 h 6"/>
                  <a:gd name="T18" fmla="*/ 2 w 9"/>
                  <a:gd name="T19" fmla="*/ 2 h 6"/>
                  <a:gd name="T20" fmla="*/ 2 w 9"/>
                  <a:gd name="T21" fmla="*/ 2 h 6"/>
                  <a:gd name="T22" fmla="*/ 2 w 9"/>
                  <a:gd name="T23" fmla="*/ 2 h 6"/>
                  <a:gd name="T24" fmla="*/ 2 w 9"/>
                  <a:gd name="T25" fmla="*/ 0 h 6"/>
                  <a:gd name="T26" fmla="*/ 2 w 9"/>
                  <a:gd name="T27" fmla="*/ 0 h 6"/>
                  <a:gd name="T28" fmla="*/ 2 w 9"/>
                  <a:gd name="T29" fmla="*/ 0 h 6"/>
                  <a:gd name="T30" fmla="*/ 5 w 9"/>
                  <a:gd name="T31" fmla="*/ 0 h 6"/>
                  <a:gd name="T32" fmla="*/ 5 w 9"/>
                  <a:gd name="T33" fmla="*/ 0 h 6"/>
                  <a:gd name="T34" fmla="*/ 9 w 9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3" name="Freeform 1026">
                <a:extLst>
                  <a:ext uri="{FF2B5EF4-FFF2-40B4-BE49-F238E27FC236}">
                    <a16:creationId xmlns:a16="http://schemas.microsoft.com/office/drawing/2014/main" id="{01539180-D7C7-49D6-8458-1A11A3964C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4" y="2865"/>
                <a:ext cx="20" cy="22"/>
              </a:xfrm>
              <a:custGeom>
                <a:avLst/>
                <a:gdLst>
                  <a:gd name="T0" fmla="*/ 20 w 20"/>
                  <a:gd name="T1" fmla="*/ 0 h 22"/>
                  <a:gd name="T2" fmla="*/ 20 w 20"/>
                  <a:gd name="T3" fmla="*/ 2 h 22"/>
                  <a:gd name="T4" fmla="*/ 20 w 20"/>
                  <a:gd name="T5" fmla="*/ 2 h 22"/>
                  <a:gd name="T6" fmla="*/ 18 w 20"/>
                  <a:gd name="T7" fmla="*/ 2 h 22"/>
                  <a:gd name="T8" fmla="*/ 18 w 20"/>
                  <a:gd name="T9" fmla="*/ 2 h 22"/>
                  <a:gd name="T10" fmla="*/ 18 w 20"/>
                  <a:gd name="T11" fmla="*/ 2 h 22"/>
                  <a:gd name="T12" fmla="*/ 18 w 20"/>
                  <a:gd name="T13" fmla="*/ 2 h 22"/>
                  <a:gd name="T14" fmla="*/ 16 w 20"/>
                  <a:gd name="T15" fmla="*/ 2 h 22"/>
                  <a:gd name="T16" fmla="*/ 16 w 20"/>
                  <a:gd name="T17" fmla="*/ 2 h 22"/>
                  <a:gd name="T18" fmla="*/ 16 w 20"/>
                  <a:gd name="T19" fmla="*/ 2 h 22"/>
                  <a:gd name="T20" fmla="*/ 16 w 20"/>
                  <a:gd name="T21" fmla="*/ 2 h 22"/>
                  <a:gd name="T22" fmla="*/ 16 w 20"/>
                  <a:gd name="T23" fmla="*/ 2 h 22"/>
                  <a:gd name="T24" fmla="*/ 16 w 20"/>
                  <a:gd name="T25" fmla="*/ 0 h 22"/>
                  <a:gd name="T26" fmla="*/ 16 w 20"/>
                  <a:gd name="T27" fmla="*/ 0 h 22"/>
                  <a:gd name="T28" fmla="*/ 16 w 20"/>
                  <a:gd name="T29" fmla="*/ 0 h 22"/>
                  <a:gd name="T30" fmla="*/ 18 w 20"/>
                  <a:gd name="T31" fmla="*/ 0 h 22"/>
                  <a:gd name="T32" fmla="*/ 20 w 20"/>
                  <a:gd name="T33" fmla="*/ 0 h 22"/>
                  <a:gd name="T34" fmla="*/ 16 w 20"/>
                  <a:gd name="T35" fmla="*/ 0 h 22"/>
                  <a:gd name="T36" fmla="*/ 16 w 20"/>
                  <a:gd name="T37" fmla="*/ 0 h 22"/>
                  <a:gd name="T38" fmla="*/ 16 w 20"/>
                  <a:gd name="T39" fmla="*/ 0 h 22"/>
                  <a:gd name="T40" fmla="*/ 16 w 20"/>
                  <a:gd name="T41" fmla="*/ 0 h 22"/>
                  <a:gd name="T42" fmla="*/ 16 w 20"/>
                  <a:gd name="T43" fmla="*/ 0 h 22"/>
                  <a:gd name="T44" fmla="*/ 16 w 20"/>
                  <a:gd name="T45" fmla="*/ 0 h 22"/>
                  <a:gd name="T46" fmla="*/ 16 w 20"/>
                  <a:gd name="T47" fmla="*/ 0 h 22"/>
                  <a:gd name="T48" fmla="*/ 16 w 20"/>
                  <a:gd name="T49" fmla="*/ 2 h 22"/>
                  <a:gd name="T50" fmla="*/ 16 w 20"/>
                  <a:gd name="T51" fmla="*/ 2 h 22"/>
                  <a:gd name="T52" fmla="*/ 16 w 20"/>
                  <a:gd name="T53" fmla="*/ 2 h 22"/>
                  <a:gd name="T54" fmla="*/ 16 w 20"/>
                  <a:gd name="T55" fmla="*/ 2 h 22"/>
                  <a:gd name="T56" fmla="*/ 16 w 20"/>
                  <a:gd name="T57" fmla="*/ 2 h 22"/>
                  <a:gd name="T58" fmla="*/ 16 w 20"/>
                  <a:gd name="T59" fmla="*/ 2 h 22"/>
                  <a:gd name="T60" fmla="*/ 14 w 20"/>
                  <a:gd name="T61" fmla="*/ 2 h 22"/>
                  <a:gd name="T62" fmla="*/ 14 w 20"/>
                  <a:gd name="T63" fmla="*/ 2 h 22"/>
                  <a:gd name="T64" fmla="*/ 14 w 20"/>
                  <a:gd name="T65" fmla="*/ 2 h 22"/>
                  <a:gd name="T66" fmla="*/ 14 w 20"/>
                  <a:gd name="T67" fmla="*/ 2 h 22"/>
                  <a:gd name="T68" fmla="*/ 14 w 20"/>
                  <a:gd name="T69" fmla="*/ 2 h 22"/>
                  <a:gd name="T70" fmla="*/ 14 w 20"/>
                  <a:gd name="T71" fmla="*/ 0 h 22"/>
                  <a:gd name="T72" fmla="*/ 14 w 20"/>
                  <a:gd name="T73" fmla="*/ 0 h 22"/>
                  <a:gd name="T74" fmla="*/ 14 w 20"/>
                  <a:gd name="T75" fmla="*/ 0 h 22"/>
                  <a:gd name="T76" fmla="*/ 16 w 20"/>
                  <a:gd name="T77" fmla="*/ 0 h 22"/>
                  <a:gd name="T78" fmla="*/ 2 w 20"/>
                  <a:gd name="T79" fmla="*/ 22 h 22"/>
                  <a:gd name="T80" fmla="*/ 0 w 20"/>
                  <a:gd name="T81" fmla="*/ 22 h 22"/>
                  <a:gd name="T82" fmla="*/ 0 w 20"/>
                  <a:gd name="T83" fmla="*/ 20 h 22"/>
                  <a:gd name="T84" fmla="*/ 2 w 20"/>
                  <a:gd name="T85" fmla="*/ 20 h 22"/>
                  <a:gd name="T86" fmla="*/ 2 w 20"/>
                  <a:gd name="T8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" h="22">
                    <a:moveTo>
                      <a:pt x="20" y="0"/>
                    </a:move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  <a:moveTo>
                      <a:pt x="2" y="22"/>
                    </a:moveTo>
                    <a:lnTo>
                      <a:pt x="0" y="22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4" name="Freeform 1027">
                <a:extLst>
                  <a:ext uri="{FF2B5EF4-FFF2-40B4-BE49-F238E27FC236}">
                    <a16:creationId xmlns:a16="http://schemas.microsoft.com/office/drawing/2014/main" id="{45792CF5-F0F6-46CE-81CF-AEFE2875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867"/>
                <a:ext cx="28" cy="31"/>
              </a:xfrm>
              <a:custGeom>
                <a:avLst/>
                <a:gdLst>
                  <a:gd name="T0" fmla="*/ 7 w 12"/>
                  <a:gd name="T1" fmla="*/ 8 h 14"/>
                  <a:gd name="T2" fmla="*/ 7 w 12"/>
                  <a:gd name="T3" fmla="*/ 8 h 14"/>
                  <a:gd name="T4" fmla="*/ 7 w 12"/>
                  <a:gd name="T5" fmla="*/ 7 h 14"/>
                  <a:gd name="T6" fmla="*/ 7 w 12"/>
                  <a:gd name="T7" fmla="*/ 7 h 14"/>
                  <a:gd name="T8" fmla="*/ 7 w 12"/>
                  <a:gd name="T9" fmla="*/ 6 h 14"/>
                  <a:gd name="T10" fmla="*/ 7 w 12"/>
                  <a:gd name="T11" fmla="*/ 6 h 14"/>
                  <a:gd name="T12" fmla="*/ 6 w 12"/>
                  <a:gd name="T13" fmla="*/ 3 h 14"/>
                  <a:gd name="T14" fmla="*/ 6 w 12"/>
                  <a:gd name="T15" fmla="*/ 1 h 14"/>
                  <a:gd name="T16" fmla="*/ 6 w 12"/>
                  <a:gd name="T17" fmla="*/ 0 h 14"/>
                  <a:gd name="T18" fmla="*/ 6 w 12"/>
                  <a:gd name="T19" fmla="*/ 0 h 14"/>
                  <a:gd name="T20" fmla="*/ 4 w 12"/>
                  <a:gd name="T21" fmla="*/ 0 h 14"/>
                  <a:gd name="T22" fmla="*/ 0 w 12"/>
                  <a:gd name="T23" fmla="*/ 1 h 14"/>
                  <a:gd name="T24" fmla="*/ 0 w 12"/>
                  <a:gd name="T25" fmla="*/ 6 h 14"/>
                  <a:gd name="T26" fmla="*/ 1 w 12"/>
                  <a:gd name="T27" fmla="*/ 11 h 14"/>
                  <a:gd name="T28" fmla="*/ 1 w 12"/>
                  <a:gd name="T29" fmla="*/ 12 h 14"/>
                  <a:gd name="T30" fmla="*/ 1 w 12"/>
                  <a:gd name="T31" fmla="*/ 14 h 14"/>
                  <a:gd name="T32" fmla="*/ 1 w 12"/>
                  <a:gd name="T33" fmla="*/ 14 h 14"/>
                  <a:gd name="T34" fmla="*/ 1 w 12"/>
                  <a:gd name="T35" fmla="*/ 14 h 14"/>
                  <a:gd name="T36" fmla="*/ 5 w 12"/>
                  <a:gd name="T37" fmla="*/ 14 h 14"/>
                  <a:gd name="T38" fmla="*/ 5 w 12"/>
                  <a:gd name="T39" fmla="*/ 14 h 14"/>
                  <a:gd name="T40" fmla="*/ 6 w 12"/>
                  <a:gd name="T41" fmla="*/ 14 h 14"/>
                  <a:gd name="T42" fmla="*/ 6 w 12"/>
                  <a:gd name="T43" fmla="*/ 14 h 14"/>
                  <a:gd name="T44" fmla="*/ 9 w 12"/>
                  <a:gd name="T45" fmla="*/ 14 h 14"/>
                  <a:gd name="T46" fmla="*/ 9 w 12"/>
                  <a:gd name="T47" fmla="*/ 14 h 14"/>
                  <a:gd name="T48" fmla="*/ 12 w 12"/>
                  <a:gd name="T49" fmla="*/ 14 h 14"/>
                  <a:gd name="T50" fmla="*/ 12 w 12"/>
                  <a:gd name="T51" fmla="*/ 14 h 14"/>
                  <a:gd name="T52" fmla="*/ 12 w 12"/>
                  <a:gd name="T53" fmla="*/ 14 h 14"/>
                  <a:gd name="T54" fmla="*/ 12 w 12"/>
                  <a:gd name="T55" fmla="*/ 10 h 14"/>
                  <a:gd name="T56" fmla="*/ 12 w 12"/>
                  <a:gd name="T57" fmla="*/ 10 h 14"/>
                  <a:gd name="T58" fmla="*/ 11 w 12"/>
                  <a:gd name="T59" fmla="*/ 10 h 14"/>
                  <a:gd name="T60" fmla="*/ 7 w 12"/>
                  <a:gd name="T61" fmla="*/ 10 h 14"/>
                  <a:gd name="T62" fmla="*/ 7 w 12"/>
                  <a:gd name="T6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4">
                    <a:moveTo>
                      <a:pt x="7" y="8"/>
                    </a:move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7" y="10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5" name="Freeform 1028">
                <a:extLst>
                  <a:ext uri="{FF2B5EF4-FFF2-40B4-BE49-F238E27FC236}">
                    <a16:creationId xmlns:a16="http://schemas.microsoft.com/office/drawing/2014/main" id="{D088346E-7A99-484F-9A54-58820FD69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833"/>
                <a:ext cx="77" cy="52"/>
              </a:xfrm>
              <a:custGeom>
                <a:avLst/>
                <a:gdLst>
                  <a:gd name="T0" fmla="*/ 26 w 34"/>
                  <a:gd name="T1" fmla="*/ 8 h 23"/>
                  <a:gd name="T2" fmla="*/ 32 w 34"/>
                  <a:gd name="T3" fmla="*/ 7 h 23"/>
                  <a:gd name="T4" fmla="*/ 31 w 34"/>
                  <a:gd name="T5" fmla="*/ 0 h 23"/>
                  <a:gd name="T6" fmla="*/ 30 w 34"/>
                  <a:gd name="T7" fmla="*/ 0 h 23"/>
                  <a:gd name="T8" fmla="*/ 29 w 34"/>
                  <a:gd name="T9" fmla="*/ 2 h 23"/>
                  <a:gd name="T10" fmla="*/ 28 w 34"/>
                  <a:gd name="T11" fmla="*/ 4 h 23"/>
                  <a:gd name="T12" fmla="*/ 26 w 34"/>
                  <a:gd name="T13" fmla="*/ 6 h 23"/>
                  <a:gd name="T14" fmla="*/ 24 w 34"/>
                  <a:gd name="T15" fmla="*/ 8 h 23"/>
                  <a:gd name="T16" fmla="*/ 22 w 34"/>
                  <a:gd name="T17" fmla="*/ 9 h 23"/>
                  <a:gd name="T18" fmla="*/ 20 w 34"/>
                  <a:gd name="T19" fmla="*/ 10 h 23"/>
                  <a:gd name="T20" fmla="*/ 18 w 34"/>
                  <a:gd name="T21" fmla="*/ 10 h 23"/>
                  <a:gd name="T22" fmla="*/ 16 w 34"/>
                  <a:gd name="T23" fmla="*/ 10 h 23"/>
                  <a:gd name="T24" fmla="*/ 14 w 34"/>
                  <a:gd name="T25" fmla="*/ 10 h 23"/>
                  <a:gd name="T26" fmla="*/ 12 w 34"/>
                  <a:gd name="T27" fmla="*/ 9 h 23"/>
                  <a:gd name="T28" fmla="*/ 10 w 34"/>
                  <a:gd name="T29" fmla="*/ 8 h 23"/>
                  <a:gd name="T30" fmla="*/ 8 w 34"/>
                  <a:gd name="T31" fmla="*/ 7 h 23"/>
                  <a:gd name="T32" fmla="*/ 6 w 34"/>
                  <a:gd name="T33" fmla="*/ 5 h 23"/>
                  <a:gd name="T34" fmla="*/ 6 w 34"/>
                  <a:gd name="T35" fmla="*/ 3 h 23"/>
                  <a:gd name="T36" fmla="*/ 4 w 34"/>
                  <a:gd name="T37" fmla="*/ 4 h 23"/>
                  <a:gd name="T38" fmla="*/ 2 w 34"/>
                  <a:gd name="T39" fmla="*/ 4 h 23"/>
                  <a:gd name="T40" fmla="*/ 2 w 34"/>
                  <a:gd name="T41" fmla="*/ 5 h 23"/>
                  <a:gd name="T42" fmla="*/ 2 w 34"/>
                  <a:gd name="T43" fmla="*/ 4 h 23"/>
                  <a:gd name="T44" fmla="*/ 0 w 34"/>
                  <a:gd name="T45" fmla="*/ 4 h 23"/>
                  <a:gd name="T46" fmla="*/ 0 w 34"/>
                  <a:gd name="T47" fmla="*/ 4 h 23"/>
                  <a:gd name="T48" fmla="*/ 0 w 34"/>
                  <a:gd name="T49" fmla="*/ 5 h 23"/>
                  <a:gd name="T50" fmla="*/ 0 w 34"/>
                  <a:gd name="T51" fmla="*/ 5 h 23"/>
                  <a:gd name="T52" fmla="*/ 0 w 34"/>
                  <a:gd name="T53" fmla="*/ 6 h 23"/>
                  <a:gd name="T54" fmla="*/ 0 w 34"/>
                  <a:gd name="T55" fmla="*/ 6 h 23"/>
                  <a:gd name="T56" fmla="*/ 0 w 34"/>
                  <a:gd name="T57" fmla="*/ 7 h 23"/>
                  <a:gd name="T58" fmla="*/ 1 w 34"/>
                  <a:gd name="T59" fmla="*/ 9 h 23"/>
                  <a:gd name="T60" fmla="*/ 1 w 34"/>
                  <a:gd name="T61" fmla="*/ 12 h 23"/>
                  <a:gd name="T62" fmla="*/ 1 w 34"/>
                  <a:gd name="T63" fmla="*/ 14 h 23"/>
                  <a:gd name="T64" fmla="*/ 1 w 34"/>
                  <a:gd name="T65" fmla="*/ 17 h 23"/>
                  <a:gd name="T66" fmla="*/ 1 w 34"/>
                  <a:gd name="T67" fmla="*/ 18 h 23"/>
                  <a:gd name="T68" fmla="*/ 2 w 34"/>
                  <a:gd name="T69" fmla="*/ 18 h 23"/>
                  <a:gd name="T70" fmla="*/ 2 w 34"/>
                  <a:gd name="T71" fmla="*/ 20 h 23"/>
                  <a:gd name="T72" fmla="*/ 4 w 34"/>
                  <a:gd name="T73" fmla="*/ 19 h 23"/>
                  <a:gd name="T74" fmla="*/ 6 w 34"/>
                  <a:gd name="T75" fmla="*/ 18 h 23"/>
                  <a:gd name="T76" fmla="*/ 8 w 34"/>
                  <a:gd name="T77" fmla="*/ 17 h 23"/>
                  <a:gd name="T78" fmla="*/ 10 w 34"/>
                  <a:gd name="T79" fmla="*/ 16 h 23"/>
                  <a:gd name="T80" fmla="*/ 12 w 34"/>
                  <a:gd name="T81" fmla="*/ 16 h 23"/>
                  <a:gd name="T82" fmla="*/ 14 w 34"/>
                  <a:gd name="T83" fmla="*/ 16 h 23"/>
                  <a:gd name="T84" fmla="*/ 16 w 34"/>
                  <a:gd name="T85" fmla="*/ 16 h 23"/>
                  <a:gd name="T86" fmla="*/ 18 w 34"/>
                  <a:gd name="T87" fmla="*/ 17 h 23"/>
                  <a:gd name="T88" fmla="*/ 20 w 34"/>
                  <a:gd name="T89" fmla="*/ 18 h 23"/>
                  <a:gd name="T90" fmla="*/ 22 w 34"/>
                  <a:gd name="T91" fmla="*/ 20 h 23"/>
                  <a:gd name="T92" fmla="*/ 23 w 34"/>
                  <a:gd name="T93" fmla="*/ 21 h 23"/>
                  <a:gd name="T94" fmla="*/ 28 w 34"/>
                  <a:gd name="T95" fmla="*/ 20 h 23"/>
                  <a:gd name="T96" fmla="*/ 30 w 34"/>
                  <a:gd name="T97" fmla="*/ 20 h 23"/>
                  <a:gd name="T98" fmla="*/ 32 w 34"/>
                  <a:gd name="T99" fmla="*/ 21 h 23"/>
                  <a:gd name="T100" fmla="*/ 34 w 34"/>
                  <a:gd name="T101" fmla="*/ 22 h 23"/>
                  <a:gd name="T102" fmla="*/ 34 w 34"/>
                  <a:gd name="T103" fmla="*/ 23 h 23"/>
                  <a:gd name="T104" fmla="*/ 33 w 34"/>
                  <a:gd name="T105" fmla="*/ 16 h 23"/>
                  <a:gd name="T106" fmla="*/ 33 w 34"/>
                  <a:gd name="T107" fmla="*/ 15 h 23"/>
                  <a:gd name="T108" fmla="*/ 28 w 34"/>
                  <a:gd name="T10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23">
                    <a:moveTo>
                      <a:pt x="26" y="8"/>
                    </a:moveTo>
                    <a:lnTo>
                      <a:pt x="26" y="8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1" y="5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27" y="5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7" y="17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19" y="18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2" y="20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28" y="16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6" name="Freeform 1029">
                <a:extLst>
                  <a:ext uri="{FF2B5EF4-FFF2-40B4-BE49-F238E27FC236}">
                    <a16:creationId xmlns:a16="http://schemas.microsoft.com/office/drawing/2014/main" id="{3B738796-DC91-4C0C-A492-70928D7F3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2815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0 h 2"/>
                  <a:gd name="T4" fmla="*/ 6 w 6"/>
                  <a:gd name="T5" fmla="*/ 0 h 2"/>
                  <a:gd name="T6" fmla="*/ 6 w 6"/>
                  <a:gd name="T7" fmla="*/ 0 h 2"/>
                  <a:gd name="T8" fmla="*/ 6 w 6"/>
                  <a:gd name="T9" fmla="*/ 2 h 2"/>
                  <a:gd name="T10" fmla="*/ 4 w 6"/>
                  <a:gd name="T11" fmla="*/ 2 h 2"/>
                  <a:gd name="T12" fmla="*/ 2 w 6"/>
                  <a:gd name="T13" fmla="*/ 2 h 2"/>
                  <a:gd name="T14" fmla="*/ 2 w 6"/>
                  <a:gd name="T15" fmla="*/ 2 h 2"/>
                  <a:gd name="T16" fmla="*/ 2 w 6"/>
                  <a:gd name="T17" fmla="*/ 2 h 2"/>
                  <a:gd name="T18" fmla="*/ 2 w 6"/>
                  <a:gd name="T19" fmla="*/ 2 h 2"/>
                  <a:gd name="T20" fmla="*/ 2 w 6"/>
                  <a:gd name="T21" fmla="*/ 2 h 2"/>
                  <a:gd name="T22" fmla="*/ 0 w 6"/>
                  <a:gd name="T23" fmla="*/ 2 h 2"/>
                  <a:gd name="T24" fmla="*/ 2 w 6"/>
                  <a:gd name="T25" fmla="*/ 0 h 2"/>
                  <a:gd name="T26" fmla="*/ 2 w 6"/>
                  <a:gd name="T27" fmla="*/ 0 h 2"/>
                  <a:gd name="T28" fmla="*/ 2 w 6"/>
                  <a:gd name="T29" fmla="*/ 0 h 2"/>
                  <a:gd name="T30" fmla="*/ 2 w 6"/>
                  <a:gd name="T31" fmla="*/ 0 h 2"/>
                  <a:gd name="T32" fmla="*/ 4 w 6"/>
                  <a:gd name="T33" fmla="*/ 0 h 2"/>
                  <a:gd name="T34" fmla="*/ 4 w 6"/>
                  <a:gd name="T35" fmla="*/ 0 h 2"/>
                  <a:gd name="T36" fmla="*/ 6 w 6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7" name="Freeform 1030">
                <a:extLst>
                  <a:ext uri="{FF2B5EF4-FFF2-40B4-BE49-F238E27FC236}">
                    <a16:creationId xmlns:a16="http://schemas.microsoft.com/office/drawing/2014/main" id="{3396339B-A55A-4C82-A127-3FD6EE15D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2574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8" name="Freeform 1031">
                <a:extLst>
                  <a:ext uri="{FF2B5EF4-FFF2-40B4-BE49-F238E27FC236}">
                    <a16:creationId xmlns:a16="http://schemas.microsoft.com/office/drawing/2014/main" id="{214AA49A-F372-4F18-AE12-48FA809789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01" y="2549"/>
                <a:ext cx="18" cy="22"/>
              </a:xfrm>
              <a:custGeom>
                <a:avLst/>
                <a:gdLst>
                  <a:gd name="T0" fmla="*/ 9 w 18"/>
                  <a:gd name="T1" fmla="*/ 18 h 22"/>
                  <a:gd name="T2" fmla="*/ 9 w 18"/>
                  <a:gd name="T3" fmla="*/ 18 h 22"/>
                  <a:gd name="T4" fmla="*/ 9 w 18"/>
                  <a:gd name="T5" fmla="*/ 7 h 22"/>
                  <a:gd name="T6" fmla="*/ 11 w 18"/>
                  <a:gd name="T7" fmla="*/ 4 h 22"/>
                  <a:gd name="T8" fmla="*/ 18 w 18"/>
                  <a:gd name="T9" fmla="*/ 0 h 22"/>
                  <a:gd name="T10" fmla="*/ 18 w 18"/>
                  <a:gd name="T11" fmla="*/ 13 h 22"/>
                  <a:gd name="T12" fmla="*/ 18 w 18"/>
                  <a:gd name="T13" fmla="*/ 13 h 22"/>
                  <a:gd name="T14" fmla="*/ 16 w 18"/>
                  <a:gd name="T15" fmla="*/ 13 h 22"/>
                  <a:gd name="T16" fmla="*/ 16 w 18"/>
                  <a:gd name="T17" fmla="*/ 13 h 22"/>
                  <a:gd name="T18" fmla="*/ 16 w 18"/>
                  <a:gd name="T19" fmla="*/ 13 h 22"/>
                  <a:gd name="T20" fmla="*/ 9 w 18"/>
                  <a:gd name="T21" fmla="*/ 18 h 22"/>
                  <a:gd name="T22" fmla="*/ 9 w 18"/>
                  <a:gd name="T23" fmla="*/ 18 h 22"/>
                  <a:gd name="T24" fmla="*/ 9 w 18"/>
                  <a:gd name="T25" fmla="*/ 18 h 22"/>
                  <a:gd name="T26" fmla="*/ 9 w 18"/>
                  <a:gd name="T27" fmla="*/ 20 h 22"/>
                  <a:gd name="T28" fmla="*/ 9 w 18"/>
                  <a:gd name="T29" fmla="*/ 20 h 22"/>
                  <a:gd name="T30" fmla="*/ 4 w 18"/>
                  <a:gd name="T31" fmla="*/ 22 h 22"/>
                  <a:gd name="T32" fmla="*/ 0 w 18"/>
                  <a:gd name="T33" fmla="*/ 22 h 22"/>
                  <a:gd name="T34" fmla="*/ 0 w 18"/>
                  <a:gd name="T35" fmla="*/ 20 h 22"/>
                  <a:gd name="T36" fmla="*/ 4 w 18"/>
                  <a:gd name="T37" fmla="*/ 20 h 22"/>
                  <a:gd name="T38" fmla="*/ 9 w 18"/>
                  <a:gd name="T3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2">
                    <a:moveTo>
                      <a:pt x="9" y="18"/>
                    </a:moveTo>
                    <a:lnTo>
                      <a:pt x="9" y="18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8" y="0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9" y="18"/>
                    </a:lnTo>
                    <a:close/>
                    <a:moveTo>
                      <a:pt x="9" y="18"/>
                    </a:moveTo>
                    <a:lnTo>
                      <a:pt x="9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9" name="Freeform 1032">
                <a:extLst>
                  <a:ext uri="{FF2B5EF4-FFF2-40B4-BE49-F238E27FC236}">
                    <a16:creationId xmlns:a16="http://schemas.microsoft.com/office/drawing/2014/main" id="{62F456EA-2F31-420B-A7F8-F59E5CFB12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7" y="2540"/>
                <a:ext cx="32" cy="16"/>
              </a:xfrm>
              <a:custGeom>
                <a:avLst/>
                <a:gdLst>
                  <a:gd name="T0" fmla="*/ 8 w 14"/>
                  <a:gd name="T1" fmla="*/ 0 h 7"/>
                  <a:gd name="T2" fmla="*/ 8 w 14"/>
                  <a:gd name="T3" fmla="*/ 0 h 7"/>
                  <a:gd name="T4" fmla="*/ 6 w 14"/>
                  <a:gd name="T5" fmla="*/ 0 h 7"/>
                  <a:gd name="T6" fmla="*/ 6 w 14"/>
                  <a:gd name="T7" fmla="*/ 0 h 7"/>
                  <a:gd name="T8" fmla="*/ 6 w 14"/>
                  <a:gd name="T9" fmla="*/ 0 h 7"/>
                  <a:gd name="T10" fmla="*/ 6 w 14"/>
                  <a:gd name="T11" fmla="*/ 0 h 7"/>
                  <a:gd name="T12" fmla="*/ 6 w 14"/>
                  <a:gd name="T13" fmla="*/ 1 h 7"/>
                  <a:gd name="T14" fmla="*/ 6 w 14"/>
                  <a:gd name="T15" fmla="*/ 2 h 7"/>
                  <a:gd name="T16" fmla="*/ 6 w 14"/>
                  <a:gd name="T17" fmla="*/ 3 h 7"/>
                  <a:gd name="T18" fmla="*/ 8 w 14"/>
                  <a:gd name="T19" fmla="*/ 3 h 7"/>
                  <a:gd name="T20" fmla="*/ 9 w 14"/>
                  <a:gd name="T21" fmla="*/ 3 h 7"/>
                  <a:gd name="T22" fmla="*/ 9 w 14"/>
                  <a:gd name="T23" fmla="*/ 3 h 7"/>
                  <a:gd name="T24" fmla="*/ 9 w 14"/>
                  <a:gd name="T25" fmla="*/ 2 h 7"/>
                  <a:gd name="T26" fmla="*/ 9 w 14"/>
                  <a:gd name="T27" fmla="*/ 2 h 7"/>
                  <a:gd name="T28" fmla="*/ 9 w 14"/>
                  <a:gd name="T29" fmla="*/ 1 h 7"/>
                  <a:gd name="T30" fmla="*/ 8 w 14"/>
                  <a:gd name="T31" fmla="*/ 1 h 7"/>
                  <a:gd name="T32" fmla="*/ 8 w 14"/>
                  <a:gd name="T33" fmla="*/ 1 h 7"/>
                  <a:gd name="T34" fmla="*/ 8 w 14"/>
                  <a:gd name="T35" fmla="*/ 0 h 7"/>
                  <a:gd name="T36" fmla="*/ 4 w 14"/>
                  <a:gd name="T37" fmla="*/ 0 h 7"/>
                  <a:gd name="T38" fmla="*/ 4 w 14"/>
                  <a:gd name="T39" fmla="*/ 0 h 7"/>
                  <a:gd name="T40" fmla="*/ 4 w 14"/>
                  <a:gd name="T41" fmla="*/ 0 h 7"/>
                  <a:gd name="T42" fmla="*/ 4 w 14"/>
                  <a:gd name="T43" fmla="*/ 0 h 7"/>
                  <a:gd name="T44" fmla="*/ 1 w 14"/>
                  <a:gd name="T45" fmla="*/ 0 h 7"/>
                  <a:gd name="T46" fmla="*/ 1 w 14"/>
                  <a:gd name="T47" fmla="*/ 0 h 7"/>
                  <a:gd name="T48" fmla="*/ 0 w 14"/>
                  <a:gd name="T49" fmla="*/ 2 h 7"/>
                  <a:gd name="T50" fmla="*/ 0 w 14"/>
                  <a:gd name="T51" fmla="*/ 2 h 7"/>
                  <a:gd name="T52" fmla="*/ 0 w 14"/>
                  <a:gd name="T53" fmla="*/ 6 h 7"/>
                  <a:gd name="T54" fmla="*/ 0 w 14"/>
                  <a:gd name="T55" fmla="*/ 6 h 7"/>
                  <a:gd name="T56" fmla="*/ 0 w 14"/>
                  <a:gd name="T57" fmla="*/ 6 h 7"/>
                  <a:gd name="T58" fmla="*/ 1 w 14"/>
                  <a:gd name="T59" fmla="*/ 7 h 7"/>
                  <a:gd name="T60" fmla="*/ 1 w 14"/>
                  <a:gd name="T61" fmla="*/ 7 h 7"/>
                  <a:gd name="T62" fmla="*/ 4 w 14"/>
                  <a:gd name="T63" fmla="*/ 7 h 7"/>
                  <a:gd name="T64" fmla="*/ 6 w 14"/>
                  <a:gd name="T65" fmla="*/ 6 h 7"/>
                  <a:gd name="T66" fmla="*/ 9 w 14"/>
                  <a:gd name="T67" fmla="*/ 6 h 7"/>
                  <a:gd name="T68" fmla="*/ 11 w 14"/>
                  <a:gd name="T69" fmla="*/ 5 h 7"/>
                  <a:gd name="T70" fmla="*/ 13 w 14"/>
                  <a:gd name="T71" fmla="*/ 4 h 7"/>
                  <a:gd name="T72" fmla="*/ 14 w 14"/>
                  <a:gd name="T73" fmla="*/ 4 h 7"/>
                  <a:gd name="T74" fmla="*/ 14 w 14"/>
                  <a:gd name="T75" fmla="*/ 2 h 7"/>
                  <a:gd name="T76" fmla="*/ 14 w 14"/>
                  <a:gd name="T77" fmla="*/ 2 h 7"/>
                  <a:gd name="T78" fmla="*/ 12 w 14"/>
                  <a:gd name="T79" fmla="*/ 2 h 7"/>
                  <a:gd name="T80" fmla="*/ 11 w 14"/>
                  <a:gd name="T81" fmla="*/ 2 h 7"/>
                  <a:gd name="T82" fmla="*/ 11 w 14"/>
                  <a:gd name="T83" fmla="*/ 3 h 7"/>
                  <a:gd name="T84" fmla="*/ 11 w 14"/>
                  <a:gd name="T85" fmla="*/ 3 h 7"/>
                  <a:gd name="T86" fmla="*/ 4 w 14"/>
                  <a:gd name="T87" fmla="*/ 3 h 7"/>
                  <a:gd name="T88" fmla="*/ 4 w 14"/>
                  <a:gd name="T8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7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0" name="Freeform 1033">
                <a:extLst>
                  <a:ext uri="{FF2B5EF4-FFF2-40B4-BE49-F238E27FC236}">
                    <a16:creationId xmlns:a16="http://schemas.microsoft.com/office/drawing/2014/main" id="{C4DF8F73-BCBF-474B-85F9-7D83CE6BE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499"/>
                <a:ext cx="57" cy="41"/>
              </a:xfrm>
              <a:custGeom>
                <a:avLst/>
                <a:gdLst>
                  <a:gd name="T0" fmla="*/ 25 w 25"/>
                  <a:gd name="T1" fmla="*/ 0 h 18"/>
                  <a:gd name="T2" fmla="*/ 25 w 25"/>
                  <a:gd name="T3" fmla="*/ 0 h 18"/>
                  <a:gd name="T4" fmla="*/ 22 w 25"/>
                  <a:gd name="T5" fmla="*/ 0 h 18"/>
                  <a:gd name="T6" fmla="*/ 18 w 25"/>
                  <a:gd name="T7" fmla="*/ 0 h 18"/>
                  <a:gd name="T8" fmla="*/ 18 w 25"/>
                  <a:gd name="T9" fmla="*/ 0 h 18"/>
                  <a:gd name="T10" fmla="*/ 18 w 25"/>
                  <a:gd name="T11" fmla="*/ 0 h 18"/>
                  <a:gd name="T12" fmla="*/ 13 w 25"/>
                  <a:gd name="T13" fmla="*/ 0 h 18"/>
                  <a:gd name="T14" fmla="*/ 13 w 25"/>
                  <a:gd name="T15" fmla="*/ 0 h 18"/>
                  <a:gd name="T16" fmla="*/ 7 w 25"/>
                  <a:gd name="T17" fmla="*/ 0 h 18"/>
                  <a:gd name="T18" fmla="*/ 7 w 25"/>
                  <a:gd name="T19" fmla="*/ 0 h 18"/>
                  <a:gd name="T20" fmla="*/ 4 w 25"/>
                  <a:gd name="T21" fmla="*/ 0 h 18"/>
                  <a:gd name="T22" fmla="*/ 0 w 25"/>
                  <a:gd name="T23" fmla="*/ 0 h 18"/>
                  <a:gd name="T24" fmla="*/ 0 w 25"/>
                  <a:gd name="T25" fmla="*/ 10 h 18"/>
                  <a:gd name="T26" fmla="*/ 0 w 25"/>
                  <a:gd name="T27" fmla="*/ 13 h 18"/>
                  <a:gd name="T28" fmla="*/ 0 w 25"/>
                  <a:gd name="T29" fmla="*/ 13 h 18"/>
                  <a:gd name="T30" fmla="*/ 0 w 25"/>
                  <a:gd name="T31" fmla="*/ 15 h 18"/>
                  <a:gd name="T32" fmla="*/ 0 w 25"/>
                  <a:gd name="T33" fmla="*/ 15 h 18"/>
                  <a:gd name="T34" fmla="*/ 0 w 25"/>
                  <a:gd name="T35" fmla="*/ 18 h 18"/>
                  <a:gd name="T36" fmla="*/ 4 w 25"/>
                  <a:gd name="T37" fmla="*/ 17 h 18"/>
                  <a:gd name="T38" fmla="*/ 11 w 25"/>
                  <a:gd name="T39" fmla="*/ 16 h 18"/>
                  <a:gd name="T40" fmla="*/ 14 w 25"/>
                  <a:gd name="T41" fmla="*/ 16 h 18"/>
                  <a:gd name="T42" fmla="*/ 14 w 25"/>
                  <a:gd name="T43" fmla="*/ 16 h 18"/>
                  <a:gd name="T44" fmla="*/ 14 w 25"/>
                  <a:gd name="T45" fmla="*/ 14 h 18"/>
                  <a:gd name="T46" fmla="*/ 13 w 25"/>
                  <a:gd name="T47" fmla="*/ 11 h 18"/>
                  <a:gd name="T48" fmla="*/ 17 w 25"/>
                  <a:gd name="T49" fmla="*/ 11 h 18"/>
                  <a:gd name="T50" fmla="*/ 18 w 25"/>
                  <a:gd name="T51" fmla="*/ 12 h 18"/>
                  <a:gd name="T52" fmla="*/ 18 w 25"/>
                  <a:gd name="T53" fmla="*/ 13 h 18"/>
                  <a:gd name="T54" fmla="*/ 19 w 25"/>
                  <a:gd name="T55" fmla="*/ 13 h 18"/>
                  <a:gd name="T56" fmla="*/ 19 w 25"/>
                  <a:gd name="T57" fmla="*/ 13 h 18"/>
                  <a:gd name="T58" fmla="*/ 21 w 25"/>
                  <a:gd name="T59" fmla="*/ 14 h 18"/>
                  <a:gd name="T60" fmla="*/ 21 w 25"/>
                  <a:gd name="T61" fmla="*/ 15 h 18"/>
                  <a:gd name="T62" fmla="*/ 22 w 25"/>
                  <a:gd name="T63" fmla="*/ 15 h 18"/>
                  <a:gd name="T64" fmla="*/ 22 w 25"/>
                  <a:gd name="T65" fmla="*/ 16 h 18"/>
                  <a:gd name="T66" fmla="*/ 22 w 25"/>
                  <a:gd name="T67" fmla="*/ 16 h 18"/>
                  <a:gd name="T68" fmla="*/ 23 w 25"/>
                  <a:gd name="T69" fmla="*/ 15 h 18"/>
                  <a:gd name="T70" fmla="*/ 25 w 25"/>
                  <a:gd name="T71" fmla="*/ 13 h 18"/>
                  <a:gd name="T72" fmla="*/ 25 w 25"/>
                  <a:gd name="T73" fmla="*/ 11 h 18"/>
                  <a:gd name="T74" fmla="*/ 25 w 25"/>
                  <a:gd name="T75" fmla="*/ 5 h 18"/>
                  <a:gd name="T76" fmla="*/ 25 w 25"/>
                  <a:gd name="T7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" h="18">
                    <a:moveTo>
                      <a:pt x="25" y="0"/>
                    </a:moveTo>
                    <a:lnTo>
                      <a:pt x="25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17"/>
                    </a:lnTo>
                    <a:lnTo>
                      <a:pt x="11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22" y="15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3" y="15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1" name="Freeform 1034">
                <a:extLst>
                  <a:ext uri="{FF2B5EF4-FFF2-40B4-BE49-F238E27FC236}">
                    <a16:creationId xmlns:a16="http://schemas.microsoft.com/office/drawing/2014/main" id="{2914452C-60F6-465E-9E07-67E7A4ADA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2" y="2499"/>
                <a:ext cx="70" cy="59"/>
              </a:xfrm>
              <a:custGeom>
                <a:avLst/>
                <a:gdLst>
                  <a:gd name="T0" fmla="*/ 30 w 31"/>
                  <a:gd name="T1" fmla="*/ 0 h 26"/>
                  <a:gd name="T2" fmla="*/ 24 w 31"/>
                  <a:gd name="T3" fmla="*/ 0 h 26"/>
                  <a:gd name="T4" fmla="*/ 19 w 31"/>
                  <a:gd name="T5" fmla="*/ 0 h 26"/>
                  <a:gd name="T6" fmla="*/ 12 w 31"/>
                  <a:gd name="T7" fmla="*/ 0 h 26"/>
                  <a:gd name="T8" fmla="*/ 6 w 31"/>
                  <a:gd name="T9" fmla="*/ 0 h 26"/>
                  <a:gd name="T10" fmla="*/ 6 w 31"/>
                  <a:gd name="T11" fmla="*/ 0 h 26"/>
                  <a:gd name="T12" fmla="*/ 5 w 31"/>
                  <a:gd name="T13" fmla="*/ 0 h 26"/>
                  <a:gd name="T14" fmla="*/ 0 w 31"/>
                  <a:gd name="T15" fmla="*/ 0 h 26"/>
                  <a:gd name="T16" fmla="*/ 1 w 31"/>
                  <a:gd name="T17" fmla="*/ 8 h 26"/>
                  <a:gd name="T18" fmla="*/ 0 w 31"/>
                  <a:gd name="T19" fmla="*/ 9 h 26"/>
                  <a:gd name="T20" fmla="*/ 0 w 31"/>
                  <a:gd name="T21" fmla="*/ 11 h 26"/>
                  <a:gd name="T22" fmla="*/ 3 w 31"/>
                  <a:gd name="T23" fmla="*/ 11 h 26"/>
                  <a:gd name="T24" fmla="*/ 4 w 31"/>
                  <a:gd name="T25" fmla="*/ 13 h 26"/>
                  <a:gd name="T26" fmla="*/ 8 w 31"/>
                  <a:gd name="T27" fmla="*/ 9 h 26"/>
                  <a:gd name="T28" fmla="*/ 4 w 31"/>
                  <a:gd name="T29" fmla="*/ 9 h 26"/>
                  <a:gd name="T30" fmla="*/ 3 w 31"/>
                  <a:gd name="T31" fmla="*/ 9 h 26"/>
                  <a:gd name="T32" fmla="*/ 3 w 31"/>
                  <a:gd name="T33" fmla="*/ 9 h 26"/>
                  <a:gd name="T34" fmla="*/ 3 w 31"/>
                  <a:gd name="T35" fmla="*/ 9 h 26"/>
                  <a:gd name="T36" fmla="*/ 2 w 31"/>
                  <a:gd name="T37" fmla="*/ 9 h 26"/>
                  <a:gd name="T38" fmla="*/ 2 w 31"/>
                  <a:gd name="T39" fmla="*/ 9 h 26"/>
                  <a:gd name="T40" fmla="*/ 2 w 31"/>
                  <a:gd name="T41" fmla="*/ 10 h 26"/>
                  <a:gd name="T42" fmla="*/ 2 w 31"/>
                  <a:gd name="T43" fmla="*/ 10 h 26"/>
                  <a:gd name="T44" fmla="*/ 2 w 31"/>
                  <a:gd name="T45" fmla="*/ 9 h 26"/>
                  <a:gd name="T46" fmla="*/ 1 w 31"/>
                  <a:gd name="T47" fmla="*/ 8 h 26"/>
                  <a:gd name="T48" fmla="*/ 3 w 31"/>
                  <a:gd name="T49" fmla="*/ 8 h 26"/>
                  <a:gd name="T50" fmla="*/ 9 w 31"/>
                  <a:gd name="T51" fmla="*/ 8 h 26"/>
                  <a:gd name="T52" fmla="*/ 10 w 31"/>
                  <a:gd name="T53" fmla="*/ 7 h 26"/>
                  <a:gd name="T54" fmla="*/ 12 w 31"/>
                  <a:gd name="T55" fmla="*/ 5 h 26"/>
                  <a:gd name="T56" fmla="*/ 14 w 31"/>
                  <a:gd name="T57" fmla="*/ 3 h 26"/>
                  <a:gd name="T58" fmla="*/ 16 w 31"/>
                  <a:gd name="T59" fmla="*/ 2 h 26"/>
                  <a:gd name="T60" fmla="*/ 18 w 31"/>
                  <a:gd name="T61" fmla="*/ 1 h 26"/>
                  <a:gd name="T62" fmla="*/ 20 w 31"/>
                  <a:gd name="T63" fmla="*/ 1 h 26"/>
                  <a:gd name="T64" fmla="*/ 22 w 31"/>
                  <a:gd name="T65" fmla="*/ 1 h 26"/>
                  <a:gd name="T66" fmla="*/ 24 w 31"/>
                  <a:gd name="T67" fmla="*/ 1 h 26"/>
                  <a:gd name="T68" fmla="*/ 26 w 31"/>
                  <a:gd name="T69" fmla="*/ 2 h 26"/>
                  <a:gd name="T70" fmla="*/ 28 w 31"/>
                  <a:gd name="T71" fmla="*/ 3 h 26"/>
                  <a:gd name="T72" fmla="*/ 30 w 31"/>
                  <a:gd name="T73" fmla="*/ 5 h 26"/>
                  <a:gd name="T74" fmla="*/ 30 w 31"/>
                  <a:gd name="T75" fmla="*/ 0 h 26"/>
                  <a:gd name="T76" fmla="*/ 31 w 31"/>
                  <a:gd name="T77" fmla="*/ 24 h 26"/>
                  <a:gd name="T78" fmla="*/ 28 w 31"/>
                  <a:gd name="T79" fmla="*/ 26 h 26"/>
                  <a:gd name="T80" fmla="*/ 31 w 31"/>
                  <a:gd name="T81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26">
                    <a:moveTo>
                      <a:pt x="30" y="0"/>
                    </a:moveTo>
                    <a:lnTo>
                      <a:pt x="30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0"/>
                    </a:lnTo>
                    <a:moveTo>
                      <a:pt x="31" y="24"/>
                    </a:moveTo>
                    <a:lnTo>
                      <a:pt x="31" y="24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1" y="26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2" name="Freeform 1035">
                <a:extLst>
                  <a:ext uri="{FF2B5EF4-FFF2-40B4-BE49-F238E27FC236}">
                    <a16:creationId xmlns:a16="http://schemas.microsoft.com/office/drawing/2014/main" id="{06C1D357-996C-416D-B2DF-D5F3E52A71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2" y="2531"/>
                <a:ext cx="7" cy="27"/>
              </a:xfrm>
              <a:custGeom>
                <a:avLst/>
                <a:gdLst>
                  <a:gd name="T0" fmla="*/ 1 w 3"/>
                  <a:gd name="T1" fmla="*/ 6 h 12"/>
                  <a:gd name="T2" fmla="*/ 1 w 3"/>
                  <a:gd name="T3" fmla="*/ 6 h 12"/>
                  <a:gd name="T4" fmla="*/ 3 w 3"/>
                  <a:gd name="T5" fmla="*/ 0 h 12"/>
                  <a:gd name="T6" fmla="*/ 3 w 3"/>
                  <a:gd name="T7" fmla="*/ 0 h 12"/>
                  <a:gd name="T8" fmla="*/ 2 w 3"/>
                  <a:gd name="T9" fmla="*/ 0 h 12"/>
                  <a:gd name="T10" fmla="*/ 0 w 3"/>
                  <a:gd name="T11" fmla="*/ 0 h 12"/>
                  <a:gd name="T12" fmla="*/ 0 w 3"/>
                  <a:gd name="T13" fmla="*/ 1 h 12"/>
                  <a:gd name="T14" fmla="*/ 0 w 3"/>
                  <a:gd name="T15" fmla="*/ 1 h 12"/>
                  <a:gd name="T16" fmla="*/ 0 w 3"/>
                  <a:gd name="T17" fmla="*/ 2 h 12"/>
                  <a:gd name="T18" fmla="*/ 0 w 3"/>
                  <a:gd name="T19" fmla="*/ 2 h 12"/>
                  <a:gd name="T20" fmla="*/ 0 w 3"/>
                  <a:gd name="T21" fmla="*/ 4 h 12"/>
                  <a:gd name="T22" fmla="*/ 1 w 3"/>
                  <a:gd name="T23" fmla="*/ 4 h 12"/>
                  <a:gd name="T24" fmla="*/ 1 w 3"/>
                  <a:gd name="T25" fmla="*/ 6 h 12"/>
                  <a:gd name="T26" fmla="*/ 1 w 3"/>
                  <a:gd name="T27" fmla="*/ 6 h 12"/>
                  <a:gd name="T28" fmla="*/ 1 w 3"/>
                  <a:gd name="T29" fmla="*/ 11 h 12"/>
                  <a:gd name="T30" fmla="*/ 1 w 3"/>
                  <a:gd name="T31" fmla="*/ 11 h 12"/>
                  <a:gd name="T32" fmla="*/ 1 w 3"/>
                  <a:gd name="T33" fmla="*/ 11 h 12"/>
                  <a:gd name="T34" fmla="*/ 1 w 3"/>
                  <a:gd name="T35" fmla="*/ 12 h 12"/>
                  <a:gd name="T36" fmla="*/ 2 w 3"/>
                  <a:gd name="T37" fmla="*/ 12 h 12"/>
                  <a:gd name="T38" fmla="*/ 2 w 3"/>
                  <a:gd name="T39" fmla="*/ 12 h 12"/>
                  <a:gd name="T40" fmla="*/ 2 w 3"/>
                  <a:gd name="T41" fmla="*/ 11 h 12"/>
                  <a:gd name="T42" fmla="*/ 2 w 3"/>
                  <a:gd name="T43" fmla="*/ 11 h 12"/>
                  <a:gd name="T44" fmla="*/ 1 w 3"/>
                  <a:gd name="T45" fmla="*/ 12 h 12"/>
                  <a:gd name="T46" fmla="*/ 1 w 3"/>
                  <a:gd name="T4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2">
                    <a:moveTo>
                      <a:pt x="1" y="6"/>
                    </a:moveTo>
                    <a:lnTo>
                      <a:pt x="1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6"/>
                    </a:lnTo>
                    <a:moveTo>
                      <a:pt x="1" y="11"/>
                    </a:move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3" name="Freeform 1036">
                <a:extLst>
                  <a:ext uri="{FF2B5EF4-FFF2-40B4-BE49-F238E27FC236}">
                    <a16:creationId xmlns:a16="http://schemas.microsoft.com/office/drawing/2014/main" id="{43787DAE-E999-481E-84D9-D20211279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452"/>
                <a:ext cx="16" cy="45"/>
              </a:xfrm>
              <a:custGeom>
                <a:avLst/>
                <a:gdLst>
                  <a:gd name="T0" fmla="*/ 16 w 16"/>
                  <a:gd name="T1" fmla="*/ 0 h 45"/>
                  <a:gd name="T2" fmla="*/ 16 w 16"/>
                  <a:gd name="T3" fmla="*/ 0 h 45"/>
                  <a:gd name="T4" fmla="*/ 16 w 16"/>
                  <a:gd name="T5" fmla="*/ 0 h 45"/>
                  <a:gd name="T6" fmla="*/ 16 w 16"/>
                  <a:gd name="T7" fmla="*/ 2 h 45"/>
                  <a:gd name="T8" fmla="*/ 16 w 16"/>
                  <a:gd name="T9" fmla="*/ 2 h 45"/>
                  <a:gd name="T10" fmla="*/ 16 w 16"/>
                  <a:gd name="T11" fmla="*/ 2 h 45"/>
                  <a:gd name="T12" fmla="*/ 16 w 16"/>
                  <a:gd name="T13" fmla="*/ 2 h 45"/>
                  <a:gd name="T14" fmla="*/ 16 w 16"/>
                  <a:gd name="T15" fmla="*/ 11 h 45"/>
                  <a:gd name="T16" fmla="*/ 16 w 16"/>
                  <a:gd name="T17" fmla="*/ 11 h 45"/>
                  <a:gd name="T18" fmla="*/ 16 w 16"/>
                  <a:gd name="T19" fmla="*/ 11 h 45"/>
                  <a:gd name="T20" fmla="*/ 16 w 16"/>
                  <a:gd name="T21" fmla="*/ 11 h 45"/>
                  <a:gd name="T22" fmla="*/ 16 w 16"/>
                  <a:gd name="T23" fmla="*/ 11 h 45"/>
                  <a:gd name="T24" fmla="*/ 16 w 16"/>
                  <a:gd name="T25" fmla="*/ 11 h 45"/>
                  <a:gd name="T26" fmla="*/ 16 w 16"/>
                  <a:gd name="T27" fmla="*/ 11 h 45"/>
                  <a:gd name="T28" fmla="*/ 16 w 16"/>
                  <a:gd name="T29" fmla="*/ 11 h 45"/>
                  <a:gd name="T30" fmla="*/ 16 w 16"/>
                  <a:gd name="T31" fmla="*/ 13 h 45"/>
                  <a:gd name="T32" fmla="*/ 16 w 16"/>
                  <a:gd name="T33" fmla="*/ 13 h 45"/>
                  <a:gd name="T34" fmla="*/ 16 w 16"/>
                  <a:gd name="T35" fmla="*/ 13 h 45"/>
                  <a:gd name="T36" fmla="*/ 16 w 16"/>
                  <a:gd name="T37" fmla="*/ 16 h 45"/>
                  <a:gd name="T38" fmla="*/ 16 w 16"/>
                  <a:gd name="T39" fmla="*/ 16 h 45"/>
                  <a:gd name="T40" fmla="*/ 16 w 16"/>
                  <a:gd name="T41" fmla="*/ 16 h 45"/>
                  <a:gd name="T42" fmla="*/ 16 w 16"/>
                  <a:gd name="T43" fmla="*/ 16 h 45"/>
                  <a:gd name="T44" fmla="*/ 16 w 16"/>
                  <a:gd name="T45" fmla="*/ 16 h 45"/>
                  <a:gd name="T46" fmla="*/ 16 w 16"/>
                  <a:gd name="T47" fmla="*/ 16 h 45"/>
                  <a:gd name="T48" fmla="*/ 16 w 16"/>
                  <a:gd name="T49" fmla="*/ 18 h 45"/>
                  <a:gd name="T50" fmla="*/ 16 w 16"/>
                  <a:gd name="T51" fmla="*/ 18 h 45"/>
                  <a:gd name="T52" fmla="*/ 16 w 16"/>
                  <a:gd name="T53" fmla="*/ 18 h 45"/>
                  <a:gd name="T54" fmla="*/ 16 w 16"/>
                  <a:gd name="T55" fmla="*/ 18 h 45"/>
                  <a:gd name="T56" fmla="*/ 16 w 16"/>
                  <a:gd name="T57" fmla="*/ 20 h 45"/>
                  <a:gd name="T58" fmla="*/ 16 w 16"/>
                  <a:gd name="T59" fmla="*/ 22 h 45"/>
                  <a:gd name="T60" fmla="*/ 16 w 16"/>
                  <a:gd name="T61" fmla="*/ 22 h 45"/>
                  <a:gd name="T62" fmla="*/ 16 w 16"/>
                  <a:gd name="T63" fmla="*/ 22 h 45"/>
                  <a:gd name="T64" fmla="*/ 16 w 16"/>
                  <a:gd name="T65" fmla="*/ 22 h 45"/>
                  <a:gd name="T66" fmla="*/ 16 w 16"/>
                  <a:gd name="T67" fmla="*/ 22 h 45"/>
                  <a:gd name="T68" fmla="*/ 16 w 16"/>
                  <a:gd name="T69" fmla="*/ 27 h 45"/>
                  <a:gd name="T70" fmla="*/ 16 w 16"/>
                  <a:gd name="T71" fmla="*/ 27 h 45"/>
                  <a:gd name="T72" fmla="*/ 16 w 16"/>
                  <a:gd name="T73" fmla="*/ 29 h 45"/>
                  <a:gd name="T74" fmla="*/ 16 w 16"/>
                  <a:gd name="T75" fmla="*/ 29 h 45"/>
                  <a:gd name="T76" fmla="*/ 16 w 16"/>
                  <a:gd name="T77" fmla="*/ 31 h 45"/>
                  <a:gd name="T78" fmla="*/ 16 w 16"/>
                  <a:gd name="T79" fmla="*/ 31 h 45"/>
                  <a:gd name="T80" fmla="*/ 16 w 16"/>
                  <a:gd name="T81" fmla="*/ 34 h 45"/>
                  <a:gd name="T82" fmla="*/ 16 w 16"/>
                  <a:gd name="T83" fmla="*/ 34 h 45"/>
                  <a:gd name="T84" fmla="*/ 16 w 16"/>
                  <a:gd name="T85" fmla="*/ 34 h 45"/>
                  <a:gd name="T86" fmla="*/ 16 w 16"/>
                  <a:gd name="T87" fmla="*/ 34 h 45"/>
                  <a:gd name="T88" fmla="*/ 16 w 16"/>
                  <a:gd name="T89" fmla="*/ 34 h 45"/>
                  <a:gd name="T90" fmla="*/ 16 w 16"/>
                  <a:gd name="T91" fmla="*/ 34 h 45"/>
                  <a:gd name="T92" fmla="*/ 16 w 16"/>
                  <a:gd name="T93" fmla="*/ 34 h 45"/>
                  <a:gd name="T94" fmla="*/ 16 w 16"/>
                  <a:gd name="T95" fmla="*/ 34 h 45"/>
                  <a:gd name="T96" fmla="*/ 16 w 16"/>
                  <a:gd name="T97" fmla="*/ 38 h 45"/>
                  <a:gd name="T98" fmla="*/ 16 w 16"/>
                  <a:gd name="T99" fmla="*/ 38 h 45"/>
                  <a:gd name="T100" fmla="*/ 16 w 16"/>
                  <a:gd name="T101" fmla="*/ 40 h 45"/>
                  <a:gd name="T102" fmla="*/ 16 w 16"/>
                  <a:gd name="T103" fmla="*/ 40 h 45"/>
                  <a:gd name="T104" fmla="*/ 16 w 16"/>
                  <a:gd name="T105" fmla="*/ 45 h 45"/>
                  <a:gd name="T106" fmla="*/ 16 w 16"/>
                  <a:gd name="T107" fmla="*/ 45 h 45"/>
                  <a:gd name="T108" fmla="*/ 3 w 16"/>
                  <a:gd name="T109" fmla="*/ 45 h 45"/>
                  <a:gd name="T110" fmla="*/ 0 w 16"/>
                  <a:gd name="T111" fmla="*/ 34 h 45"/>
                  <a:gd name="T112" fmla="*/ 0 w 16"/>
                  <a:gd name="T113" fmla="*/ 22 h 45"/>
                  <a:gd name="T114" fmla="*/ 0 w 16"/>
                  <a:gd name="T115" fmla="*/ 11 h 45"/>
                  <a:gd name="T116" fmla="*/ 0 w 16"/>
                  <a:gd name="T117" fmla="*/ 2 h 45"/>
                  <a:gd name="T118" fmla="*/ 5 w 16"/>
                  <a:gd name="T1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" h="45"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9" y="45"/>
                    </a:lnTo>
                    <a:lnTo>
                      <a:pt x="3" y="45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4" name="Freeform 1037">
                <a:extLst>
                  <a:ext uri="{FF2B5EF4-FFF2-40B4-BE49-F238E27FC236}">
                    <a16:creationId xmlns:a16="http://schemas.microsoft.com/office/drawing/2014/main" id="{B7559B50-387F-4732-877F-CDCBC8609A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2580"/>
                <a:ext cx="11" cy="27"/>
              </a:xfrm>
              <a:custGeom>
                <a:avLst/>
                <a:gdLst>
                  <a:gd name="T0" fmla="*/ 11 w 11"/>
                  <a:gd name="T1" fmla="*/ 0 h 27"/>
                  <a:gd name="T2" fmla="*/ 0 w 11"/>
                  <a:gd name="T3" fmla="*/ 0 h 27"/>
                  <a:gd name="T4" fmla="*/ 2 w 11"/>
                  <a:gd name="T5" fmla="*/ 0 h 27"/>
                  <a:gd name="T6" fmla="*/ 5 w 11"/>
                  <a:gd name="T7" fmla="*/ 0 h 27"/>
                  <a:gd name="T8" fmla="*/ 9 w 11"/>
                  <a:gd name="T9" fmla="*/ 0 h 27"/>
                  <a:gd name="T10" fmla="*/ 11 w 11"/>
                  <a:gd name="T11" fmla="*/ 0 h 27"/>
                  <a:gd name="T12" fmla="*/ 5 w 11"/>
                  <a:gd name="T13" fmla="*/ 27 h 27"/>
                  <a:gd name="T14" fmla="*/ 5 w 11"/>
                  <a:gd name="T15" fmla="*/ 27 h 27"/>
                  <a:gd name="T16" fmla="*/ 5 w 11"/>
                  <a:gd name="T17" fmla="*/ 27 h 27"/>
                  <a:gd name="T18" fmla="*/ 2 w 11"/>
                  <a:gd name="T19" fmla="*/ 27 h 27"/>
                  <a:gd name="T20" fmla="*/ 5 w 11"/>
                  <a:gd name="T2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7">
                    <a:moveTo>
                      <a:pt x="1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  <a:moveTo>
                      <a:pt x="5" y="27"/>
                    </a:moveTo>
                    <a:lnTo>
                      <a:pt x="5" y="27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5" name="Freeform 1038">
                <a:extLst>
                  <a:ext uri="{FF2B5EF4-FFF2-40B4-BE49-F238E27FC236}">
                    <a16:creationId xmlns:a16="http://schemas.microsoft.com/office/drawing/2014/main" id="{86292D48-8885-4D2A-8817-8EAFA0DB6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2465"/>
                <a:ext cx="14" cy="32"/>
              </a:xfrm>
              <a:custGeom>
                <a:avLst/>
                <a:gdLst>
                  <a:gd name="T0" fmla="*/ 7 w 14"/>
                  <a:gd name="T1" fmla="*/ 0 h 32"/>
                  <a:gd name="T2" fmla="*/ 7 w 14"/>
                  <a:gd name="T3" fmla="*/ 3 h 32"/>
                  <a:gd name="T4" fmla="*/ 12 w 14"/>
                  <a:gd name="T5" fmla="*/ 3 h 32"/>
                  <a:gd name="T6" fmla="*/ 14 w 14"/>
                  <a:gd name="T7" fmla="*/ 30 h 32"/>
                  <a:gd name="T8" fmla="*/ 2 w 14"/>
                  <a:gd name="T9" fmla="*/ 32 h 32"/>
                  <a:gd name="T10" fmla="*/ 0 w 14"/>
                  <a:gd name="T11" fmla="*/ 0 h 32"/>
                  <a:gd name="T12" fmla="*/ 7 w 14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2">
                    <a:moveTo>
                      <a:pt x="7" y="0"/>
                    </a:moveTo>
                    <a:lnTo>
                      <a:pt x="7" y="3"/>
                    </a:lnTo>
                    <a:lnTo>
                      <a:pt x="12" y="3"/>
                    </a:lnTo>
                    <a:lnTo>
                      <a:pt x="14" y="30"/>
                    </a:lnTo>
                    <a:lnTo>
                      <a:pt x="2" y="32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6" name="Freeform 1039">
                <a:extLst>
                  <a:ext uri="{FF2B5EF4-FFF2-40B4-BE49-F238E27FC236}">
                    <a16:creationId xmlns:a16="http://schemas.microsoft.com/office/drawing/2014/main" id="{7224E0E2-CD8F-4039-908B-B51A0A16B0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8" y="2423"/>
                <a:ext cx="68" cy="27"/>
              </a:xfrm>
              <a:custGeom>
                <a:avLst/>
                <a:gdLst>
                  <a:gd name="T0" fmla="*/ 68 w 68"/>
                  <a:gd name="T1" fmla="*/ 0 h 27"/>
                  <a:gd name="T2" fmla="*/ 68 w 68"/>
                  <a:gd name="T3" fmla="*/ 24 h 27"/>
                  <a:gd name="T4" fmla="*/ 38 w 68"/>
                  <a:gd name="T5" fmla="*/ 24 h 27"/>
                  <a:gd name="T6" fmla="*/ 38 w 68"/>
                  <a:gd name="T7" fmla="*/ 24 h 27"/>
                  <a:gd name="T8" fmla="*/ 36 w 68"/>
                  <a:gd name="T9" fmla="*/ 24 h 27"/>
                  <a:gd name="T10" fmla="*/ 36 w 68"/>
                  <a:gd name="T11" fmla="*/ 24 h 27"/>
                  <a:gd name="T12" fmla="*/ 9 w 68"/>
                  <a:gd name="T13" fmla="*/ 27 h 27"/>
                  <a:gd name="T14" fmla="*/ 4 w 68"/>
                  <a:gd name="T15" fmla="*/ 27 h 27"/>
                  <a:gd name="T16" fmla="*/ 4 w 68"/>
                  <a:gd name="T17" fmla="*/ 27 h 27"/>
                  <a:gd name="T18" fmla="*/ 0 w 68"/>
                  <a:gd name="T19" fmla="*/ 24 h 27"/>
                  <a:gd name="T20" fmla="*/ 0 w 68"/>
                  <a:gd name="T21" fmla="*/ 4 h 27"/>
                  <a:gd name="T22" fmla="*/ 0 w 68"/>
                  <a:gd name="T23" fmla="*/ 4 h 27"/>
                  <a:gd name="T24" fmla="*/ 16 w 68"/>
                  <a:gd name="T25" fmla="*/ 2 h 27"/>
                  <a:gd name="T26" fmla="*/ 36 w 68"/>
                  <a:gd name="T27" fmla="*/ 2 h 27"/>
                  <a:gd name="T28" fmla="*/ 38 w 68"/>
                  <a:gd name="T29" fmla="*/ 2 h 27"/>
                  <a:gd name="T30" fmla="*/ 68 w 68"/>
                  <a:gd name="T31" fmla="*/ 0 h 27"/>
                  <a:gd name="T32" fmla="*/ 9 w 68"/>
                  <a:gd name="T33" fmla="*/ 20 h 27"/>
                  <a:gd name="T34" fmla="*/ 9 w 68"/>
                  <a:gd name="T35" fmla="*/ 20 h 27"/>
                  <a:gd name="T36" fmla="*/ 9 w 68"/>
                  <a:gd name="T37" fmla="*/ 20 h 27"/>
                  <a:gd name="T38" fmla="*/ 9 w 68"/>
                  <a:gd name="T39" fmla="*/ 20 h 27"/>
                  <a:gd name="T40" fmla="*/ 16 w 68"/>
                  <a:gd name="T41" fmla="*/ 20 h 27"/>
                  <a:gd name="T42" fmla="*/ 18 w 68"/>
                  <a:gd name="T43" fmla="*/ 18 h 27"/>
                  <a:gd name="T44" fmla="*/ 18 w 68"/>
                  <a:gd name="T45" fmla="*/ 11 h 27"/>
                  <a:gd name="T46" fmla="*/ 18 w 68"/>
                  <a:gd name="T47" fmla="*/ 6 h 27"/>
                  <a:gd name="T48" fmla="*/ 16 w 68"/>
                  <a:gd name="T49" fmla="*/ 4 h 27"/>
                  <a:gd name="T50" fmla="*/ 9 w 68"/>
                  <a:gd name="T51" fmla="*/ 6 h 27"/>
                  <a:gd name="T52" fmla="*/ 7 w 68"/>
                  <a:gd name="T53" fmla="*/ 6 h 27"/>
                  <a:gd name="T54" fmla="*/ 7 w 68"/>
                  <a:gd name="T55" fmla="*/ 9 h 27"/>
                  <a:gd name="T56" fmla="*/ 7 w 68"/>
                  <a:gd name="T57" fmla="*/ 18 h 27"/>
                  <a:gd name="T58" fmla="*/ 9 w 68"/>
                  <a:gd name="T59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8" h="27">
                    <a:moveTo>
                      <a:pt x="68" y="0"/>
                    </a:moveTo>
                    <a:lnTo>
                      <a:pt x="6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9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2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6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68" y="0"/>
                    </a:lnTo>
                    <a:close/>
                    <a:moveTo>
                      <a:pt x="9" y="20"/>
                    </a:move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1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18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7" name="Freeform 1040">
                <a:extLst>
                  <a:ext uri="{FF2B5EF4-FFF2-40B4-BE49-F238E27FC236}">
                    <a16:creationId xmlns:a16="http://schemas.microsoft.com/office/drawing/2014/main" id="{2D4AFE01-0DDA-47AD-9DF4-D5B1DDFC2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414"/>
                <a:ext cx="63" cy="29"/>
              </a:xfrm>
              <a:custGeom>
                <a:avLst/>
                <a:gdLst>
                  <a:gd name="T0" fmla="*/ 63 w 63"/>
                  <a:gd name="T1" fmla="*/ 0 h 29"/>
                  <a:gd name="T2" fmla="*/ 63 w 63"/>
                  <a:gd name="T3" fmla="*/ 9 h 29"/>
                  <a:gd name="T4" fmla="*/ 63 w 63"/>
                  <a:gd name="T5" fmla="*/ 27 h 29"/>
                  <a:gd name="T6" fmla="*/ 63 w 63"/>
                  <a:gd name="T7" fmla="*/ 29 h 29"/>
                  <a:gd name="T8" fmla="*/ 61 w 63"/>
                  <a:gd name="T9" fmla="*/ 29 h 29"/>
                  <a:gd name="T10" fmla="*/ 61 w 63"/>
                  <a:gd name="T11" fmla="*/ 27 h 29"/>
                  <a:gd name="T12" fmla="*/ 61 w 63"/>
                  <a:gd name="T13" fmla="*/ 27 h 29"/>
                  <a:gd name="T14" fmla="*/ 61 w 63"/>
                  <a:gd name="T15" fmla="*/ 9 h 29"/>
                  <a:gd name="T16" fmla="*/ 56 w 63"/>
                  <a:gd name="T17" fmla="*/ 9 h 29"/>
                  <a:gd name="T18" fmla="*/ 31 w 63"/>
                  <a:gd name="T19" fmla="*/ 11 h 29"/>
                  <a:gd name="T20" fmla="*/ 29 w 63"/>
                  <a:gd name="T21" fmla="*/ 11 h 29"/>
                  <a:gd name="T22" fmla="*/ 29 w 63"/>
                  <a:gd name="T23" fmla="*/ 11 h 29"/>
                  <a:gd name="T24" fmla="*/ 2 w 63"/>
                  <a:gd name="T25" fmla="*/ 13 h 29"/>
                  <a:gd name="T26" fmla="*/ 0 w 63"/>
                  <a:gd name="T27" fmla="*/ 0 h 29"/>
                  <a:gd name="T28" fmla="*/ 9 w 63"/>
                  <a:gd name="T29" fmla="*/ 0 h 29"/>
                  <a:gd name="T30" fmla="*/ 20 w 63"/>
                  <a:gd name="T31" fmla="*/ 0 h 29"/>
                  <a:gd name="T32" fmla="*/ 29 w 63"/>
                  <a:gd name="T33" fmla="*/ 0 h 29"/>
                  <a:gd name="T34" fmla="*/ 29 w 63"/>
                  <a:gd name="T35" fmla="*/ 0 h 29"/>
                  <a:gd name="T36" fmla="*/ 56 w 63"/>
                  <a:gd name="T37" fmla="*/ 0 h 29"/>
                  <a:gd name="T38" fmla="*/ 56 w 63"/>
                  <a:gd name="T39" fmla="*/ 0 h 29"/>
                  <a:gd name="T40" fmla="*/ 56 w 63"/>
                  <a:gd name="T41" fmla="*/ 0 h 29"/>
                  <a:gd name="T42" fmla="*/ 63 w 63"/>
                  <a:gd name="T4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29">
                    <a:moveTo>
                      <a:pt x="63" y="0"/>
                    </a:moveTo>
                    <a:lnTo>
                      <a:pt x="63" y="9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1" y="29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9"/>
                    </a:lnTo>
                    <a:lnTo>
                      <a:pt x="56" y="9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" y="13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8" name="Freeform 1041">
                <a:extLst>
                  <a:ext uri="{FF2B5EF4-FFF2-40B4-BE49-F238E27FC236}">
                    <a16:creationId xmlns:a16="http://schemas.microsoft.com/office/drawing/2014/main" id="{58693095-59BB-409C-9833-469FAD34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562"/>
                <a:ext cx="52" cy="70"/>
              </a:xfrm>
              <a:custGeom>
                <a:avLst/>
                <a:gdLst>
                  <a:gd name="T0" fmla="*/ 21 w 23"/>
                  <a:gd name="T1" fmla="*/ 5 h 31"/>
                  <a:gd name="T2" fmla="*/ 21 w 23"/>
                  <a:gd name="T3" fmla="*/ 2 h 31"/>
                  <a:gd name="T4" fmla="*/ 17 w 23"/>
                  <a:gd name="T5" fmla="*/ 0 h 31"/>
                  <a:gd name="T6" fmla="*/ 15 w 23"/>
                  <a:gd name="T7" fmla="*/ 2 h 31"/>
                  <a:gd name="T8" fmla="*/ 13 w 23"/>
                  <a:gd name="T9" fmla="*/ 4 h 31"/>
                  <a:gd name="T10" fmla="*/ 11 w 23"/>
                  <a:gd name="T11" fmla="*/ 5 h 31"/>
                  <a:gd name="T12" fmla="*/ 9 w 23"/>
                  <a:gd name="T13" fmla="*/ 6 h 31"/>
                  <a:gd name="T14" fmla="*/ 7 w 23"/>
                  <a:gd name="T15" fmla="*/ 6 h 31"/>
                  <a:gd name="T16" fmla="*/ 5 w 23"/>
                  <a:gd name="T17" fmla="*/ 6 h 31"/>
                  <a:gd name="T18" fmla="*/ 3 w 23"/>
                  <a:gd name="T19" fmla="*/ 6 h 31"/>
                  <a:gd name="T20" fmla="*/ 3 w 23"/>
                  <a:gd name="T21" fmla="*/ 7 h 31"/>
                  <a:gd name="T22" fmla="*/ 4 w 23"/>
                  <a:gd name="T23" fmla="*/ 16 h 31"/>
                  <a:gd name="T24" fmla="*/ 3 w 23"/>
                  <a:gd name="T25" fmla="*/ 18 h 31"/>
                  <a:gd name="T26" fmla="*/ 3 w 23"/>
                  <a:gd name="T27" fmla="*/ 19 h 31"/>
                  <a:gd name="T28" fmla="*/ 0 w 23"/>
                  <a:gd name="T29" fmla="*/ 26 h 31"/>
                  <a:gd name="T30" fmla="*/ 1 w 23"/>
                  <a:gd name="T31" fmla="*/ 26 h 31"/>
                  <a:gd name="T32" fmla="*/ 3 w 23"/>
                  <a:gd name="T33" fmla="*/ 26 h 31"/>
                  <a:gd name="T34" fmla="*/ 5 w 23"/>
                  <a:gd name="T35" fmla="*/ 27 h 31"/>
                  <a:gd name="T36" fmla="*/ 7 w 23"/>
                  <a:gd name="T37" fmla="*/ 28 h 31"/>
                  <a:gd name="T38" fmla="*/ 9 w 23"/>
                  <a:gd name="T39" fmla="*/ 29 h 31"/>
                  <a:gd name="T40" fmla="*/ 11 w 23"/>
                  <a:gd name="T41" fmla="*/ 31 h 31"/>
                  <a:gd name="T42" fmla="*/ 15 w 23"/>
                  <a:gd name="T43" fmla="*/ 30 h 31"/>
                  <a:gd name="T44" fmla="*/ 20 w 23"/>
                  <a:gd name="T45" fmla="*/ 29 h 31"/>
                  <a:gd name="T46" fmla="*/ 23 w 23"/>
                  <a:gd name="T47" fmla="*/ 29 h 31"/>
                  <a:gd name="T48" fmla="*/ 23 w 23"/>
                  <a:gd name="T49" fmla="*/ 20 h 31"/>
                  <a:gd name="T50" fmla="*/ 23 w 23"/>
                  <a:gd name="T51" fmla="*/ 20 h 31"/>
                  <a:gd name="T52" fmla="*/ 23 w 23"/>
                  <a:gd name="T53" fmla="*/ 20 h 31"/>
                  <a:gd name="T54" fmla="*/ 23 w 23"/>
                  <a:gd name="T55" fmla="*/ 14 h 31"/>
                  <a:gd name="T56" fmla="*/ 22 w 23"/>
                  <a:gd name="T57" fmla="*/ 14 h 31"/>
                  <a:gd name="T58" fmla="*/ 21 w 23"/>
                  <a:gd name="T59" fmla="*/ 14 h 31"/>
                  <a:gd name="T60" fmla="*/ 21 w 23"/>
                  <a:gd name="T61" fmla="*/ 6 h 31"/>
                  <a:gd name="T62" fmla="*/ 21 w 23"/>
                  <a:gd name="T63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31">
                    <a:moveTo>
                      <a:pt x="21" y="5"/>
                    </a:moveTo>
                    <a:lnTo>
                      <a:pt x="21" y="5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9" y="29"/>
                    </a:lnTo>
                    <a:lnTo>
                      <a:pt x="10" y="30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9"/>
                    </a:lnTo>
                    <a:lnTo>
                      <a:pt x="23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9" name="Freeform 1042">
                <a:extLst>
                  <a:ext uri="{FF2B5EF4-FFF2-40B4-BE49-F238E27FC236}">
                    <a16:creationId xmlns:a16="http://schemas.microsoft.com/office/drawing/2014/main" id="{2AEB3F32-6FE6-4BE8-BC7B-14CCDD3A46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2" y="1791"/>
                <a:ext cx="34" cy="18"/>
              </a:xfrm>
              <a:custGeom>
                <a:avLst/>
                <a:gdLst>
                  <a:gd name="T0" fmla="*/ 32 w 34"/>
                  <a:gd name="T1" fmla="*/ 0 h 18"/>
                  <a:gd name="T2" fmla="*/ 34 w 34"/>
                  <a:gd name="T3" fmla="*/ 5 h 18"/>
                  <a:gd name="T4" fmla="*/ 27 w 34"/>
                  <a:gd name="T5" fmla="*/ 5 h 18"/>
                  <a:gd name="T6" fmla="*/ 23 w 34"/>
                  <a:gd name="T7" fmla="*/ 5 h 18"/>
                  <a:gd name="T8" fmla="*/ 23 w 34"/>
                  <a:gd name="T9" fmla="*/ 2 h 18"/>
                  <a:gd name="T10" fmla="*/ 32 w 34"/>
                  <a:gd name="T11" fmla="*/ 0 h 18"/>
                  <a:gd name="T12" fmla="*/ 32 w 34"/>
                  <a:gd name="T13" fmla="*/ 9 h 18"/>
                  <a:gd name="T14" fmla="*/ 30 w 34"/>
                  <a:gd name="T15" fmla="*/ 9 h 18"/>
                  <a:gd name="T16" fmla="*/ 25 w 34"/>
                  <a:gd name="T17" fmla="*/ 9 h 18"/>
                  <a:gd name="T18" fmla="*/ 23 w 34"/>
                  <a:gd name="T19" fmla="*/ 9 h 18"/>
                  <a:gd name="T20" fmla="*/ 25 w 34"/>
                  <a:gd name="T21" fmla="*/ 5 h 18"/>
                  <a:gd name="T22" fmla="*/ 27 w 34"/>
                  <a:gd name="T23" fmla="*/ 5 h 18"/>
                  <a:gd name="T24" fmla="*/ 30 w 34"/>
                  <a:gd name="T25" fmla="*/ 5 h 18"/>
                  <a:gd name="T26" fmla="*/ 25 w 34"/>
                  <a:gd name="T27" fmla="*/ 14 h 18"/>
                  <a:gd name="T28" fmla="*/ 25 w 34"/>
                  <a:gd name="T29" fmla="*/ 18 h 18"/>
                  <a:gd name="T30" fmla="*/ 23 w 34"/>
                  <a:gd name="T31" fmla="*/ 18 h 18"/>
                  <a:gd name="T32" fmla="*/ 18 w 34"/>
                  <a:gd name="T33" fmla="*/ 14 h 18"/>
                  <a:gd name="T34" fmla="*/ 23 w 34"/>
                  <a:gd name="T35" fmla="*/ 14 h 18"/>
                  <a:gd name="T36" fmla="*/ 25 w 34"/>
                  <a:gd name="T37" fmla="*/ 14 h 18"/>
                  <a:gd name="T38" fmla="*/ 32 w 34"/>
                  <a:gd name="T39" fmla="*/ 11 h 18"/>
                  <a:gd name="T40" fmla="*/ 32 w 34"/>
                  <a:gd name="T41" fmla="*/ 11 h 18"/>
                  <a:gd name="T42" fmla="*/ 27 w 34"/>
                  <a:gd name="T43" fmla="*/ 11 h 18"/>
                  <a:gd name="T44" fmla="*/ 25 w 34"/>
                  <a:gd name="T45" fmla="*/ 11 h 18"/>
                  <a:gd name="T46" fmla="*/ 23 w 34"/>
                  <a:gd name="T47" fmla="*/ 9 h 18"/>
                  <a:gd name="T48" fmla="*/ 23 w 34"/>
                  <a:gd name="T49" fmla="*/ 9 h 18"/>
                  <a:gd name="T50" fmla="*/ 27 w 34"/>
                  <a:gd name="T51" fmla="*/ 9 h 18"/>
                  <a:gd name="T52" fmla="*/ 30 w 34"/>
                  <a:gd name="T53" fmla="*/ 9 h 18"/>
                  <a:gd name="T54" fmla="*/ 18 w 34"/>
                  <a:gd name="T55" fmla="*/ 11 h 18"/>
                  <a:gd name="T56" fmla="*/ 16 w 34"/>
                  <a:gd name="T57" fmla="*/ 11 h 18"/>
                  <a:gd name="T58" fmla="*/ 16 w 34"/>
                  <a:gd name="T59" fmla="*/ 9 h 18"/>
                  <a:gd name="T60" fmla="*/ 16 w 34"/>
                  <a:gd name="T61" fmla="*/ 7 h 18"/>
                  <a:gd name="T62" fmla="*/ 18 w 34"/>
                  <a:gd name="T63" fmla="*/ 7 h 18"/>
                  <a:gd name="T64" fmla="*/ 2 w 34"/>
                  <a:gd name="T65" fmla="*/ 11 h 18"/>
                  <a:gd name="T66" fmla="*/ 2 w 34"/>
                  <a:gd name="T67" fmla="*/ 11 h 18"/>
                  <a:gd name="T68" fmla="*/ 0 w 34"/>
                  <a:gd name="T69" fmla="*/ 11 h 18"/>
                  <a:gd name="T70" fmla="*/ 0 w 34"/>
                  <a:gd name="T71" fmla="*/ 9 h 18"/>
                  <a:gd name="T72" fmla="*/ 2 w 34"/>
                  <a:gd name="T73" fmla="*/ 11 h 18"/>
                  <a:gd name="T74" fmla="*/ 18 w 34"/>
                  <a:gd name="T75" fmla="*/ 18 h 18"/>
                  <a:gd name="T76" fmla="*/ 18 w 34"/>
                  <a:gd name="T77" fmla="*/ 18 h 18"/>
                  <a:gd name="T78" fmla="*/ 16 w 34"/>
                  <a:gd name="T79" fmla="*/ 14 h 18"/>
                  <a:gd name="T80" fmla="*/ 7 w 34"/>
                  <a:gd name="T81" fmla="*/ 18 h 18"/>
                  <a:gd name="T82" fmla="*/ 5 w 34"/>
                  <a:gd name="T83" fmla="*/ 18 h 18"/>
                  <a:gd name="T84" fmla="*/ 2 w 34"/>
                  <a:gd name="T85" fmla="*/ 16 h 18"/>
                  <a:gd name="T86" fmla="*/ 7 w 34"/>
                  <a:gd name="T8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18">
                    <a:moveTo>
                      <a:pt x="32" y="0"/>
                    </a:moveTo>
                    <a:lnTo>
                      <a:pt x="32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  <a:moveTo>
                      <a:pt x="34" y="7"/>
                    </a:moveTo>
                    <a:lnTo>
                      <a:pt x="32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4" y="7"/>
                    </a:lnTo>
                    <a:close/>
                    <a:moveTo>
                      <a:pt x="25" y="14"/>
                    </a:moveTo>
                    <a:lnTo>
                      <a:pt x="25" y="16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4"/>
                    </a:lnTo>
                    <a:close/>
                    <a:moveTo>
                      <a:pt x="30" y="9"/>
                    </a:moveTo>
                    <a:lnTo>
                      <a:pt x="32" y="9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0" y="9"/>
                    </a:lnTo>
                    <a:close/>
                    <a:moveTo>
                      <a:pt x="18" y="9"/>
                    </a:move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  <a:moveTo>
                      <a:pt x="18" y="14"/>
                    </a:move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14"/>
                    </a:lnTo>
                    <a:lnTo>
                      <a:pt x="18" y="14"/>
                    </a:lnTo>
                    <a:close/>
                    <a:moveTo>
                      <a:pt x="7" y="16"/>
                    </a:move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7" y="14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0" name="Freeform 1043">
                <a:extLst>
                  <a:ext uri="{FF2B5EF4-FFF2-40B4-BE49-F238E27FC236}">
                    <a16:creationId xmlns:a16="http://schemas.microsoft.com/office/drawing/2014/main" id="{DE73E289-1207-45B7-9365-2663E0F92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233"/>
                <a:ext cx="5" cy="25"/>
              </a:xfrm>
              <a:custGeom>
                <a:avLst/>
                <a:gdLst>
                  <a:gd name="T0" fmla="*/ 5 w 5"/>
                  <a:gd name="T1" fmla="*/ 25 h 25"/>
                  <a:gd name="T2" fmla="*/ 0 w 5"/>
                  <a:gd name="T3" fmla="*/ 25 h 25"/>
                  <a:gd name="T4" fmla="*/ 0 w 5"/>
                  <a:gd name="T5" fmla="*/ 11 h 25"/>
                  <a:gd name="T6" fmla="*/ 0 w 5"/>
                  <a:gd name="T7" fmla="*/ 11 h 25"/>
                  <a:gd name="T8" fmla="*/ 0 w 5"/>
                  <a:gd name="T9" fmla="*/ 7 h 25"/>
                  <a:gd name="T10" fmla="*/ 0 w 5"/>
                  <a:gd name="T11" fmla="*/ 7 h 25"/>
                  <a:gd name="T12" fmla="*/ 0 w 5"/>
                  <a:gd name="T13" fmla="*/ 2 h 25"/>
                  <a:gd name="T14" fmla="*/ 5 w 5"/>
                  <a:gd name="T15" fmla="*/ 0 h 25"/>
                  <a:gd name="T16" fmla="*/ 5 w 5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5">
                    <a:moveTo>
                      <a:pt x="5" y="25"/>
                    </a:moveTo>
                    <a:lnTo>
                      <a:pt x="0" y="2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1" name="Freeform 1044">
                <a:extLst>
                  <a:ext uri="{FF2B5EF4-FFF2-40B4-BE49-F238E27FC236}">
                    <a16:creationId xmlns:a16="http://schemas.microsoft.com/office/drawing/2014/main" id="{533EBBEF-E060-4456-9515-BD9A35A1B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229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11 h 20"/>
                  <a:gd name="T4" fmla="*/ 11 w 11"/>
                  <a:gd name="T5" fmla="*/ 20 h 20"/>
                  <a:gd name="T6" fmla="*/ 0 w 11"/>
                  <a:gd name="T7" fmla="*/ 20 h 20"/>
                  <a:gd name="T8" fmla="*/ 2 w 11"/>
                  <a:gd name="T9" fmla="*/ 2 h 20"/>
                  <a:gd name="T10" fmla="*/ 6 w 11"/>
                  <a:gd name="T11" fmla="*/ 0 h 20"/>
                  <a:gd name="T12" fmla="*/ 6 w 11"/>
                  <a:gd name="T13" fmla="*/ 2 h 20"/>
                  <a:gd name="T14" fmla="*/ 9 w 11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11"/>
                    </a:lnTo>
                    <a:lnTo>
                      <a:pt x="11" y="20"/>
                    </a:lnTo>
                    <a:lnTo>
                      <a:pt x="0" y="20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2" name="Freeform 1045">
                <a:extLst>
                  <a:ext uri="{FF2B5EF4-FFF2-40B4-BE49-F238E27FC236}">
                    <a16:creationId xmlns:a16="http://schemas.microsoft.com/office/drawing/2014/main" id="{730F88DA-A1D0-4AA0-9E21-4D0583A08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251"/>
                <a:ext cx="11" cy="7"/>
              </a:xfrm>
              <a:custGeom>
                <a:avLst/>
                <a:gdLst>
                  <a:gd name="T0" fmla="*/ 11 w 11"/>
                  <a:gd name="T1" fmla="*/ 7 h 7"/>
                  <a:gd name="T2" fmla="*/ 0 w 11"/>
                  <a:gd name="T3" fmla="*/ 7 h 7"/>
                  <a:gd name="T4" fmla="*/ 0 w 11"/>
                  <a:gd name="T5" fmla="*/ 2 h 7"/>
                  <a:gd name="T6" fmla="*/ 0 w 11"/>
                  <a:gd name="T7" fmla="*/ 0 h 7"/>
                  <a:gd name="T8" fmla="*/ 11 w 11"/>
                  <a:gd name="T9" fmla="*/ 0 h 7"/>
                  <a:gd name="T10" fmla="*/ 11 w 1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3" name="Freeform 1046">
                <a:extLst>
                  <a:ext uri="{FF2B5EF4-FFF2-40B4-BE49-F238E27FC236}">
                    <a16:creationId xmlns:a16="http://schemas.microsoft.com/office/drawing/2014/main" id="{B90092A2-02AF-4103-94D9-8D2F30E36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217"/>
                <a:ext cx="25" cy="12"/>
              </a:xfrm>
              <a:custGeom>
                <a:avLst/>
                <a:gdLst>
                  <a:gd name="T0" fmla="*/ 25 w 25"/>
                  <a:gd name="T1" fmla="*/ 9 h 12"/>
                  <a:gd name="T2" fmla="*/ 0 w 25"/>
                  <a:gd name="T3" fmla="*/ 12 h 12"/>
                  <a:gd name="T4" fmla="*/ 0 w 25"/>
                  <a:gd name="T5" fmla="*/ 9 h 12"/>
                  <a:gd name="T6" fmla="*/ 2 w 25"/>
                  <a:gd name="T7" fmla="*/ 7 h 12"/>
                  <a:gd name="T8" fmla="*/ 5 w 25"/>
                  <a:gd name="T9" fmla="*/ 7 h 12"/>
                  <a:gd name="T10" fmla="*/ 5 w 25"/>
                  <a:gd name="T11" fmla="*/ 7 h 12"/>
                  <a:gd name="T12" fmla="*/ 5 w 25"/>
                  <a:gd name="T13" fmla="*/ 7 h 12"/>
                  <a:gd name="T14" fmla="*/ 5 w 25"/>
                  <a:gd name="T15" fmla="*/ 7 h 12"/>
                  <a:gd name="T16" fmla="*/ 14 w 25"/>
                  <a:gd name="T17" fmla="*/ 3 h 12"/>
                  <a:gd name="T18" fmla="*/ 23 w 25"/>
                  <a:gd name="T19" fmla="*/ 0 h 12"/>
                  <a:gd name="T20" fmla="*/ 23 w 25"/>
                  <a:gd name="T21" fmla="*/ 3 h 12"/>
                  <a:gd name="T22" fmla="*/ 23 w 25"/>
                  <a:gd name="T23" fmla="*/ 5 h 12"/>
                  <a:gd name="T24" fmla="*/ 23 w 25"/>
                  <a:gd name="T25" fmla="*/ 7 h 12"/>
                  <a:gd name="T26" fmla="*/ 25 w 25"/>
                  <a:gd name="T2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2">
                    <a:moveTo>
                      <a:pt x="25" y="9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4" y="3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4" name="Freeform 1047">
                <a:extLst>
                  <a:ext uri="{FF2B5EF4-FFF2-40B4-BE49-F238E27FC236}">
                    <a16:creationId xmlns:a16="http://schemas.microsoft.com/office/drawing/2014/main" id="{4E6490DA-347B-4309-B08F-666602F9F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29"/>
                <a:ext cx="20" cy="9"/>
              </a:xfrm>
              <a:custGeom>
                <a:avLst/>
                <a:gdLst>
                  <a:gd name="T0" fmla="*/ 20 w 20"/>
                  <a:gd name="T1" fmla="*/ 6 h 9"/>
                  <a:gd name="T2" fmla="*/ 0 w 20"/>
                  <a:gd name="T3" fmla="*/ 9 h 9"/>
                  <a:gd name="T4" fmla="*/ 0 w 20"/>
                  <a:gd name="T5" fmla="*/ 4 h 9"/>
                  <a:gd name="T6" fmla="*/ 4 w 20"/>
                  <a:gd name="T7" fmla="*/ 4 h 9"/>
                  <a:gd name="T8" fmla="*/ 4 w 20"/>
                  <a:gd name="T9" fmla="*/ 0 h 9"/>
                  <a:gd name="T10" fmla="*/ 20 w 20"/>
                  <a:gd name="T11" fmla="*/ 0 h 9"/>
                  <a:gd name="T12" fmla="*/ 20 w 20"/>
                  <a:gd name="T13" fmla="*/ 2 h 9"/>
                  <a:gd name="T14" fmla="*/ 20 w 20"/>
                  <a:gd name="T15" fmla="*/ 4 h 9"/>
                  <a:gd name="T16" fmla="*/ 20 w 20"/>
                  <a:gd name="T17" fmla="*/ 4 h 9"/>
                  <a:gd name="T18" fmla="*/ 20 w 20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9">
                    <a:moveTo>
                      <a:pt x="20" y="6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5" name="Freeform 1048">
                <a:extLst>
                  <a:ext uri="{FF2B5EF4-FFF2-40B4-BE49-F238E27FC236}">
                    <a16:creationId xmlns:a16="http://schemas.microsoft.com/office/drawing/2014/main" id="{B4977618-B8C7-4018-BDE8-DA1E06F6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229"/>
                <a:ext cx="9" cy="9"/>
              </a:xfrm>
              <a:custGeom>
                <a:avLst/>
                <a:gdLst>
                  <a:gd name="T0" fmla="*/ 5 w 9"/>
                  <a:gd name="T1" fmla="*/ 9 h 9"/>
                  <a:gd name="T2" fmla="*/ 2 w 9"/>
                  <a:gd name="T3" fmla="*/ 9 h 9"/>
                  <a:gd name="T4" fmla="*/ 0 w 9"/>
                  <a:gd name="T5" fmla="*/ 2 h 9"/>
                  <a:gd name="T6" fmla="*/ 9 w 9"/>
                  <a:gd name="T7" fmla="*/ 0 h 9"/>
                  <a:gd name="T8" fmla="*/ 9 w 9"/>
                  <a:gd name="T9" fmla="*/ 4 h 9"/>
                  <a:gd name="T10" fmla="*/ 5 w 9"/>
                  <a:gd name="T11" fmla="*/ 4 h 9"/>
                  <a:gd name="T12" fmla="*/ 5 w 9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lnTo>
                      <a:pt x="2" y="9"/>
                    </a:lnTo>
                    <a:lnTo>
                      <a:pt x="0" y="2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6" name="Freeform 1049">
                <a:extLst>
                  <a:ext uri="{FF2B5EF4-FFF2-40B4-BE49-F238E27FC236}">
                    <a16:creationId xmlns:a16="http://schemas.microsoft.com/office/drawing/2014/main" id="{111E6A92-FB2C-4227-804D-CABBD76F8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238"/>
                <a:ext cx="25" cy="9"/>
              </a:xfrm>
              <a:custGeom>
                <a:avLst/>
                <a:gdLst>
                  <a:gd name="T0" fmla="*/ 12 w 25"/>
                  <a:gd name="T1" fmla="*/ 9 h 9"/>
                  <a:gd name="T2" fmla="*/ 7 w 25"/>
                  <a:gd name="T3" fmla="*/ 9 h 9"/>
                  <a:gd name="T4" fmla="*/ 7 w 25"/>
                  <a:gd name="T5" fmla="*/ 9 h 9"/>
                  <a:gd name="T6" fmla="*/ 5 w 25"/>
                  <a:gd name="T7" fmla="*/ 9 h 9"/>
                  <a:gd name="T8" fmla="*/ 5 w 25"/>
                  <a:gd name="T9" fmla="*/ 9 h 9"/>
                  <a:gd name="T10" fmla="*/ 5 w 25"/>
                  <a:gd name="T11" fmla="*/ 9 h 9"/>
                  <a:gd name="T12" fmla="*/ 0 w 25"/>
                  <a:gd name="T13" fmla="*/ 9 h 9"/>
                  <a:gd name="T14" fmla="*/ 0 w 25"/>
                  <a:gd name="T15" fmla="*/ 9 h 9"/>
                  <a:gd name="T16" fmla="*/ 0 w 25"/>
                  <a:gd name="T17" fmla="*/ 4 h 9"/>
                  <a:gd name="T18" fmla="*/ 0 w 25"/>
                  <a:gd name="T19" fmla="*/ 4 h 9"/>
                  <a:gd name="T20" fmla="*/ 0 w 25"/>
                  <a:gd name="T21" fmla="*/ 2 h 9"/>
                  <a:gd name="T22" fmla="*/ 25 w 25"/>
                  <a:gd name="T23" fmla="*/ 0 h 9"/>
                  <a:gd name="T24" fmla="*/ 25 w 25"/>
                  <a:gd name="T25" fmla="*/ 2 h 9"/>
                  <a:gd name="T26" fmla="*/ 25 w 25"/>
                  <a:gd name="T27" fmla="*/ 9 h 9"/>
                  <a:gd name="T28" fmla="*/ 12 w 25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9">
                    <a:moveTo>
                      <a:pt x="12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9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7" name="Freeform 1050">
                <a:extLst>
                  <a:ext uri="{FF2B5EF4-FFF2-40B4-BE49-F238E27FC236}">
                    <a16:creationId xmlns:a16="http://schemas.microsoft.com/office/drawing/2014/main" id="{299FE0DB-5B22-4A6C-9D07-D434DE5D2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247"/>
                <a:ext cx="23" cy="9"/>
              </a:xfrm>
              <a:custGeom>
                <a:avLst/>
                <a:gdLst>
                  <a:gd name="T0" fmla="*/ 7 w 23"/>
                  <a:gd name="T1" fmla="*/ 9 h 9"/>
                  <a:gd name="T2" fmla="*/ 0 w 23"/>
                  <a:gd name="T3" fmla="*/ 9 h 9"/>
                  <a:gd name="T4" fmla="*/ 0 w 23"/>
                  <a:gd name="T5" fmla="*/ 9 h 9"/>
                  <a:gd name="T6" fmla="*/ 0 w 23"/>
                  <a:gd name="T7" fmla="*/ 6 h 9"/>
                  <a:gd name="T8" fmla="*/ 0 w 23"/>
                  <a:gd name="T9" fmla="*/ 4 h 9"/>
                  <a:gd name="T10" fmla="*/ 0 w 23"/>
                  <a:gd name="T11" fmla="*/ 2 h 9"/>
                  <a:gd name="T12" fmla="*/ 3 w 23"/>
                  <a:gd name="T13" fmla="*/ 2 h 9"/>
                  <a:gd name="T14" fmla="*/ 5 w 23"/>
                  <a:gd name="T15" fmla="*/ 2 h 9"/>
                  <a:gd name="T16" fmla="*/ 7 w 23"/>
                  <a:gd name="T17" fmla="*/ 2 h 9"/>
                  <a:gd name="T18" fmla="*/ 10 w 23"/>
                  <a:gd name="T19" fmla="*/ 2 h 9"/>
                  <a:gd name="T20" fmla="*/ 12 w 23"/>
                  <a:gd name="T21" fmla="*/ 2 h 9"/>
                  <a:gd name="T22" fmla="*/ 14 w 23"/>
                  <a:gd name="T23" fmla="*/ 0 h 9"/>
                  <a:gd name="T24" fmla="*/ 16 w 23"/>
                  <a:gd name="T25" fmla="*/ 0 h 9"/>
                  <a:gd name="T26" fmla="*/ 23 w 23"/>
                  <a:gd name="T27" fmla="*/ 0 h 9"/>
                  <a:gd name="T28" fmla="*/ 23 w 23"/>
                  <a:gd name="T29" fmla="*/ 2 h 9"/>
                  <a:gd name="T30" fmla="*/ 23 w 23"/>
                  <a:gd name="T31" fmla="*/ 4 h 9"/>
                  <a:gd name="T32" fmla="*/ 23 w 23"/>
                  <a:gd name="T33" fmla="*/ 6 h 9"/>
                  <a:gd name="T34" fmla="*/ 23 w 23"/>
                  <a:gd name="T35" fmla="*/ 9 h 9"/>
                  <a:gd name="T36" fmla="*/ 21 w 23"/>
                  <a:gd name="T37" fmla="*/ 9 h 9"/>
                  <a:gd name="T38" fmla="*/ 19 w 23"/>
                  <a:gd name="T39" fmla="*/ 9 h 9"/>
                  <a:gd name="T40" fmla="*/ 16 w 23"/>
                  <a:gd name="T41" fmla="*/ 9 h 9"/>
                  <a:gd name="T42" fmla="*/ 14 w 23"/>
                  <a:gd name="T43" fmla="*/ 9 h 9"/>
                  <a:gd name="T44" fmla="*/ 7 w 23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9">
                    <a:moveTo>
                      <a:pt x="7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8" name="Freeform 1051">
                <a:extLst>
                  <a:ext uri="{FF2B5EF4-FFF2-40B4-BE49-F238E27FC236}">
                    <a16:creationId xmlns:a16="http://schemas.microsoft.com/office/drawing/2014/main" id="{644A50FA-9B55-4E25-8C66-B47CF266F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260"/>
                <a:ext cx="20" cy="5"/>
              </a:xfrm>
              <a:custGeom>
                <a:avLst/>
                <a:gdLst>
                  <a:gd name="T0" fmla="*/ 20 w 20"/>
                  <a:gd name="T1" fmla="*/ 2 h 5"/>
                  <a:gd name="T2" fmla="*/ 20 w 20"/>
                  <a:gd name="T3" fmla="*/ 5 h 5"/>
                  <a:gd name="T4" fmla="*/ 2 w 20"/>
                  <a:gd name="T5" fmla="*/ 5 h 5"/>
                  <a:gd name="T6" fmla="*/ 0 w 20"/>
                  <a:gd name="T7" fmla="*/ 5 h 5"/>
                  <a:gd name="T8" fmla="*/ 0 w 20"/>
                  <a:gd name="T9" fmla="*/ 0 h 5"/>
                  <a:gd name="T10" fmla="*/ 2 w 20"/>
                  <a:gd name="T11" fmla="*/ 0 h 5"/>
                  <a:gd name="T12" fmla="*/ 18 w 20"/>
                  <a:gd name="T13" fmla="*/ 0 h 5"/>
                  <a:gd name="T14" fmla="*/ 20 w 20"/>
                  <a:gd name="T15" fmla="*/ 0 h 5"/>
                  <a:gd name="T16" fmla="*/ 20 w 20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5">
                    <a:moveTo>
                      <a:pt x="20" y="2"/>
                    </a:moveTo>
                    <a:lnTo>
                      <a:pt x="2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9" name="Freeform 1052">
                <a:extLst>
                  <a:ext uri="{FF2B5EF4-FFF2-40B4-BE49-F238E27FC236}">
                    <a16:creationId xmlns:a16="http://schemas.microsoft.com/office/drawing/2014/main" id="{6FF3294F-0F1A-4A0C-9140-28B037D74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265"/>
                <a:ext cx="20" cy="9"/>
              </a:xfrm>
              <a:custGeom>
                <a:avLst/>
                <a:gdLst>
                  <a:gd name="T0" fmla="*/ 20 w 20"/>
                  <a:gd name="T1" fmla="*/ 2 h 9"/>
                  <a:gd name="T2" fmla="*/ 20 w 20"/>
                  <a:gd name="T3" fmla="*/ 9 h 9"/>
                  <a:gd name="T4" fmla="*/ 16 w 20"/>
                  <a:gd name="T5" fmla="*/ 9 h 9"/>
                  <a:gd name="T6" fmla="*/ 13 w 20"/>
                  <a:gd name="T7" fmla="*/ 9 h 9"/>
                  <a:gd name="T8" fmla="*/ 13 w 20"/>
                  <a:gd name="T9" fmla="*/ 9 h 9"/>
                  <a:gd name="T10" fmla="*/ 11 w 20"/>
                  <a:gd name="T11" fmla="*/ 9 h 9"/>
                  <a:gd name="T12" fmla="*/ 9 w 20"/>
                  <a:gd name="T13" fmla="*/ 9 h 9"/>
                  <a:gd name="T14" fmla="*/ 7 w 20"/>
                  <a:gd name="T15" fmla="*/ 9 h 9"/>
                  <a:gd name="T16" fmla="*/ 4 w 20"/>
                  <a:gd name="T17" fmla="*/ 9 h 9"/>
                  <a:gd name="T18" fmla="*/ 2 w 20"/>
                  <a:gd name="T19" fmla="*/ 9 h 9"/>
                  <a:gd name="T20" fmla="*/ 0 w 20"/>
                  <a:gd name="T21" fmla="*/ 9 h 9"/>
                  <a:gd name="T22" fmla="*/ 0 w 20"/>
                  <a:gd name="T23" fmla="*/ 4 h 9"/>
                  <a:gd name="T24" fmla="*/ 0 w 20"/>
                  <a:gd name="T25" fmla="*/ 0 h 9"/>
                  <a:gd name="T26" fmla="*/ 9 w 20"/>
                  <a:gd name="T27" fmla="*/ 0 h 9"/>
                  <a:gd name="T28" fmla="*/ 11 w 20"/>
                  <a:gd name="T29" fmla="*/ 0 h 9"/>
                  <a:gd name="T30" fmla="*/ 20 w 20"/>
                  <a:gd name="T31" fmla="*/ 0 h 9"/>
                  <a:gd name="T32" fmla="*/ 20 w 20"/>
                  <a:gd name="T3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9">
                    <a:moveTo>
                      <a:pt x="20" y="2"/>
                    </a:moveTo>
                    <a:lnTo>
                      <a:pt x="20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0" name="Freeform 1053">
                <a:extLst>
                  <a:ext uri="{FF2B5EF4-FFF2-40B4-BE49-F238E27FC236}">
                    <a16:creationId xmlns:a16="http://schemas.microsoft.com/office/drawing/2014/main" id="{D093CEE8-EA3F-4FF4-B4A9-E1EA7D174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258"/>
                <a:ext cx="25" cy="9"/>
              </a:xfrm>
              <a:custGeom>
                <a:avLst/>
                <a:gdLst>
                  <a:gd name="T0" fmla="*/ 5 w 25"/>
                  <a:gd name="T1" fmla="*/ 9 h 9"/>
                  <a:gd name="T2" fmla="*/ 0 w 25"/>
                  <a:gd name="T3" fmla="*/ 9 h 9"/>
                  <a:gd name="T4" fmla="*/ 0 w 25"/>
                  <a:gd name="T5" fmla="*/ 7 h 9"/>
                  <a:gd name="T6" fmla="*/ 0 w 25"/>
                  <a:gd name="T7" fmla="*/ 4 h 9"/>
                  <a:gd name="T8" fmla="*/ 0 w 25"/>
                  <a:gd name="T9" fmla="*/ 2 h 9"/>
                  <a:gd name="T10" fmla="*/ 0 w 25"/>
                  <a:gd name="T11" fmla="*/ 2 h 9"/>
                  <a:gd name="T12" fmla="*/ 7 w 25"/>
                  <a:gd name="T13" fmla="*/ 0 h 9"/>
                  <a:gd name="T14" fmla="*/ 21 w 25"/>
                  <a:gd name="T15" fmla="*/ 0 h 9"/>
                  <a:gd name="T16" fmla="*/ 21 w 25"/>
                  <a:gd name="T17" fmla="*/ 0 h 9"/>
                  <a:gd name="T18" fmla="*/ 23 w 25"/>
                  <a:gd name="T19" fmla="*/ 0 h 9"/>
                  <a:gd name="T20" fmla="*/ 23 w 25"/>
                  <a:gd name="T21" fmla="*/ 2 h 9"/>
                  <a:gd name="T22" fmla="*/ 25 w 25"/>
                  <a:gd name="T23" fmla="*/ 4 h 9"/>
                  <a:gd name="T24" fmla="*/ 25 w 25"/>
                  <a:gd name="T25" fmla="*/ 4 h 9"/>
                  <a:gd name="T26" fmla="*/ 25 w 25"/>
                  <a:gd name="T27" fmla="*/ 4 h 9"/>
                  <a:gd name="T28" fmla="*/ 25 w 25"/>
                  <a:gd name="T29" fmla="*/ 4 h 9"/>
                  <a:gd name="T30" fmla="*/ 25 w 25"/>
                  <a:gd name="T31" fmla="*/ 7 h 9"/>
                  <a:gd name="T32" fmla="*/ 21 w 25"/>
                  <a:gd name="T33" fmla="*/ 7 h 9"/>
                  <a:gd name="T34" fmla="*/ 21 w 25"/>
                  <a:gd name="T35" fmla="*/ 7 h 9"/>
                  <a:gd name="T36" fmla="*/ 19 w 25"/>
                  <a:gd name="T37" fmla="*/ 7 h 9"/>
                  <a:gd name="T38" fmla="*/ 19 w 25"/>
                  <a:gd name="T39" fmla="*/ 7 h 9"/>
                  <a:gd name="T40" fmla="*/ 16 w 25"/>
                  <a:gd name="T41" fmla="*/ 9 h 9"/>
                  <a:gd name="T42" fmla="*/ 14 w 25"/>
                  <a:gd name="T43" fmla="*/ 9 h 9"/>
                  <a:gd name="T44" fmla="*/ 12 w 25"/>
                  <a:gd name="T45" fmla="*/ 9 h 9"/>
                  <a:gd name="T46" fmla="*/ 10 w 25"/>
                  <a:gd name="T47" fmla="*/ 9 h 9"/>
                  <a:gd name="T48" fmla="*/ 10 w 25"/>
                  <a:gd name="T49" fmla="*/ 9 h 9"/>
                  <a:gd name="T50" fmla="*/ 10 w 25"/>
                  <a:gd name="T51" fmla="*/ 9 h 9"/>
                  <a:gd name="T52" fmla="*/ 7 w 25"/>
                  <a:gd name="T53" fmla="*/ 9 h 9"/>
                  <a:gd name="T54" fmla="*/ 5 w 25"/>
                  <a:gd name="T5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9">
                    <a:moveTo>
                      <a:pt x="5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1" name="Freeform 1054">
                <a:extLst>
                  <a:ext uri="{FF2B5EF4-FFF2-40B4-BE49-F238E27FC236}">
                    <a16:creationId xmlns:a16="http://schemas.microsoft.com/office/drawing/2014/main" id="{4C5DD3B1-7327-4E9D-8DD0-93B347B54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267"/>
                <a:ext cx="25" cy="7"/>
              </a:xfrm>
              <a:custGeom>
                <a:avLst/>
                <a:gdLst>
                  <a:gd name="T0" fmla="*/ 25 w 25"/>
                  <a:gd name="T1" fmla="*/ 4 h 7"/>
                  <a:gd name="T2" fmla="*/ 25 w 25"/>
                  <a:gd name="T3" fmla="*/ 4 h 7"/>
                  <a:gd name="T4" fmla="*/ 25 w 25"/>
                  <a:gd name="T5" fmla="*/ 4 h 7"/>
                  <a:gd name="T6" fmla="*/ 25 w 25"/>
                  <a:gd name="T7" fmla="*/ 7 h 7"/>
                  <a:gd name="T8" fmla="*/ 25 w 25"/>
                  <a:gd name="T9" fmla="*/ 7 h 7"/>
                  <a:gd name="T10" fmla="*/ 25 w 25"/>
                  <a:gd name="T11" fmla="*/ 7 h 7"/>
                  <a:gd name="T12" fmla="*/ 19 w 25"/>
                  <a:gd name="T13" fmla="*/ 7 h 7"/>
                  <a:gd name="T14" fmla="*/ 19 w 25"/>
                  <a:gd name="T15" fmla="*/ 7 h 7"/>
                  <a:gd name="T16" fmla="*/ 16 w 25"/>
                  <a:gd name="T17" fmla="*/ 7 h 7"/>
                  <a:gd name="T18" fmla="*/ 14 w 25"/>
                  <a:gd name="T19" fmla="*/ 7 h 7"/>
                  <a:gd name="T20" fmla="*/ 12 w 25"/>
                  <a:gd name="T21" fmla="*/ 7 h 7"/>
                  <a:gd name="T22" fmla="*/ 10 w 25"/>
                  <a:gd name="T23" fmla="*/ 7 h 7"/>
                  <a:gd name="T24" fmla="*/ 10 w 25"/>
                  <a:gd name="T25" fmla="*/ 7 h 7"/>
                  <a:gd name="T26" fmla="*/ 7 w 25"/>
                  <a:gd name="T27" fmla="*/ 7 h 7"/>
                  <a:gd name="T28" fmla="*/ 3 w 25"/>
                  <a:gd name="T29" fmla="*/ 7 h 7"/>
                  <a:gd name="T30" fmla="*/ 0 w 25"/>
                  <a:gd name="T31" fmla="*/ 7 h 7"/>
                  <a:gd name="T32" fmla="*/ 0 w 25"/>
                  <a:gd name="T33" fmla="*/ 4 h 7"/>
                  <a:gd name="T34" fmla="*/ 0 w 25"/>
                  <a:gd name="T35" fmla="*/ 2 h 7"/>
                  <a:gd name="T36" fmla="*/ 10 w 25"/>
                  <a:gd name="T37" fmla="*/ 0 h 7"/>
                  <a:gd name="T38" fmla="*/ 14 w 25"/>
                  <a:gd name="T39" fmla="*/ 0 h 7"/>
                  <a:gd name="T40" fmla="*/ 19 w 25"/>
                  <a:gd name="T41" fmla="*/ 0 h 7"/>
                  <a:gd name="T42" fmla="*/ 21 w 25"/>
                  <a:gd name="T43" fmla="*/ 0 h 7"/>
                  <a:gd name="T44" fmla="*/ 25 w 25"/>
                  <a:gd name="T45" fmla="*/ 0 h 7"/>
                  <a:gd name="T46" fmla="*/ 25 w 25"/>
                  <a:gd name="T47" fmla="*/ 2 h 7"/>
                  <a:gd name="T48" fmla="*/ 25 w 25"/>
                  <a:gd name="T4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7">
                    <a:moveTo>
                      <a:pt x="25" y="4"/>
                    </a:moveTo>
                    <a:lnTo>
                      <a:pt x="25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2" name="Freeform 1055">
                <a:extLst>
                  <a:ext uri="{FF2B5EF4-FFF2-40B4-BE49-F238E27FC236}">
                    <a16:creationId xmlns:a16="http://schemas.microsoft.com/office/drawing/2014/main" id="{1DA7C4A1-389D-4C0F-8690-B0AD3C6A8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276"/>
                <a:ext cx="16" cy="18"/>
              </a:xfrm>
              <a:custGeom>
                <a:avLst/>
                <a:gdLst>
                  <a:gd name="T0" fmla="*/ 16 w 16"/>
                  <a:gd name="T1" fmla="*/ 11 h 18"/>
                  <a:gd name="T2" fmla="*/ 16 w 16"/>
                  <a:gd name="T3" fmla="*/ 18 h 18"/>
                  <a:gd name="T4" fmla="*/ 13 w 16"/>
                  <a:gd name="T5" fmla="*/ 18 h 18"/>
                  <a:gd name="T6" fmla="*/ 7 w 16"/>
                  <a:gd name="T7" fmla="*/ 18 h 18"/>
                  <a:gd name="T8" fmla="*/ 0 w 16"/>
                  <a:gd name="T9" fmla="*/ 18 h 18"/>
                  <a:gd name="T10" fmla="*/ 0 w 16"/>
                  <a:gd name="T11" fmla="*/ 11 h 18"/>
                  <a:gd name="T12" fmla="*/ 0 w 16"/>
                  <a:gd name="T13" fmla="*/ 11 h 18"/>
                  <a:gd name="T14" fmla="*/ 0 w 16"/>
                  <a:gd name="T15" fmla="*/ 4 h 18"/>
                  <a:gd name="T16" fmla="*/ 0 w 16"/>
                  <a:gd name="T17" fmla="*/ 0 h 18"/>
                  <a:gd name="T18" fmla="*/ 4 w 16"/>
                  <a:gd name="T19" fmla="*/ 0 h 18"/>
                  <a:gd name="T20" fmla="*/ 16 w 16"/>
                  <a:gd name="T21" fmla="*/ 0 h 18"/>
                  <a:gd name="T22" fmla="*/ 16 w 16"/>
                  <a:gd name="T23" fmla="*/ 0 h 18"/>
                  <a:gd name="T24" fmla="*/ 16 w 16"/>
                  <a:gd name="T25" fmla="*/ 2 h 18"/>
                  <a:gd name="T26" fmla="*/ 16 w 16"/>
                  <a:gd name="T27" fmla="*/ 11 h 18"/>
                  <a:gd name="T28" fmla="*/ 16 w 16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16" y="11"/>
                    </a:moveTo>
                    <a:lnTo>
                      <a:pt x="16" y="18"/>
                    </a:lnTo>
                    <a:lnTo>
                      <a:pt x="13" y="18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11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3" name="Freeform 1056">
                <a:extLst>
                  <a:ext uri="{FF2B5EF4-FFF2-40B4-BE49-F238E27FC236}">
                    <a16:creationId xmlns:a16="http://schemas.microsoft.com/office/drawing/2014/main" id="{36B787CD-9E44-4422-BB1F-DE5E5966F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76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11 h 11"/>
                  <a:gd name="T4" fmla="*/ 0 w 4"/>
                  <a:gd name="T5" fmla="*/ 0 h 11"/>
                  <a:gd name="T6" fmla="*/ 2 w 4"/>
                  <a:gd name="T7" fmla="*/ 0 h 11"/>
                  <a:gd name="T8" fmla="*/ 4 w 4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0" y="1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4" name="Freeform 1057">
                <a:extLst>
                  <a:ext uri="{FF2B5EF4-FFF2-40B4-BE49-F238E27FC236}">
                    <a16:creationId xmlns:a16="http://schemas.microsoft.com/office/drawing/2014/main" id="{6D9092C4-2FB8-49AF-BD34-5EEAC3CB2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92"/>
                <a:ext cx="7" cy="31"/>
              </a:xfrm>
              <a:custGeom>
                <a:avLst/>
                <a:gdLst>
                  <a:gd name="T0" fmla="*/ 7 w 7"/>
                  <a:gd name="T1" fmla="*/ 31 h 31"/>
                  <a:gd name="T2" fmla="*/ 2 w 7"/>
                  <a:gd name="T3" fmla="*/ 31 h 31"/>
                  <a:gd name="T4" fmla="*/ 2 w 7"/>
                  <a:gd name="T5" fmla="*/ 29 h 31"/>
                  <a:gd name="T6" fmla="*/ 2 w 7"/>
                  <a:gd name="T7" fmla="*/ 29 h 31"/>
                  <a:gd name="T8" fmla="*/ 2 w 7"/>
                  <a:gd name="T9" fmla="*/ 27 h 31"/>
                  <a:gd name="T10" fmla="*/ 2 w 7"/>
                  <a:gd name="T11" fmla="*/ 25 h 31"/>
                  <a:gd name="T12" fmla="*/ 0 w 7"/>
                  <a:gd name="T13" fmla="*/ 4 h 31"/>
                  <a:gd name="T14" fmla="*/ 0 w 7"/>
                  <a:gd name="T15" fmla="*/ 4 h 31"/>
                  <a:gd name="T16" fmla="*/ 0 w 7"/>
                  <a:gd name="T17" fmla="*/ 0 h 31"/>
                  <a:gd name="T18" fmla="*/ 4 w 7"/>
                  <a:gd name="T19" fmla="*/ 0 h 31"/>
                  <a:gd name="T20" fmla="*/ 4 w 7"/>
                  <a:gd name="T21" fmla="*/ 2 h 31"/>
                  <a:gd name="T22" fmla="*/ 4 w 7"/>
                  <a:gd name="T23" fmla="*/ 4 h 31"/>
                  <a:gd name="T24" fmla="*/ 4 w 7"/>
                  <a:gd name="T25" fmla="*/ 4 h 31"/>
                  <a:gd name="T26" fmla="*/ 4 w 7"/>
                  <a:gd name="T27" fmla="*/ 20 h 31"/>
                  <a:gd name="T28" fmla="*/ 4 w 7"/>
                  <a:gd name="T29" fmla="*/ 20 h 31"/>
                  <a:gd name="T30" fmla="*/ 4 w 7"/>
                  <a:gd name="T31" fmla="*/ 25 h 31"/>
                  <a:gd name="T32" fmla="*/ 4 w 7"/>
                  <a:gd name="T33" fmla="*/ 27 h 31"/>
                  <a:gd name="T34" fmla="*/ 4 w 7"/>
                  <a:gd name="T35" fmla="*/ 27 h 31"/>
                  <a:gd name="T36" fmla="*/ 4 w 7"/>
                  <a:gd name="T37" fmla="*/ 29 h 31"/>
                  <a:gd name="T38" fmla="*/ 7 w 7"/>
                  <a:gd name="T3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31">
                    <a:moveTo>
                      <a:pt x="7" y="31"/>
                    </a:move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5" name="Freeform 1058">
                <a:extLst>
                  <a:ext uri="{FF2B5EF4-FFF2-40B4-BE49-F238E27FC236}">
                    <a16:creationId xmlns:a16="http://schemas.microsoft.com/office/drawing/2014/main" id="{94C7275B-2583-4AF1-8E79-8554A38D4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276"/>
                <a:ext cx="10" cy="23"/>
              </a:xfrm>
              <a:custGeom>
                <a:avLst/>
                <a:gdLst>
                  <a:gd name="T0" fmla="*/ 5 w 10"/>
                  <a:gd name="T1" fmla="*/ 23 h 23"/>
                  <a:gd name="T2" fmla="*/ 3 w 10"/>
                  <a:gd name="T3" fmla="*/ 23 h 23"/>
                  <a:gd name="T4" fmla="*/ 3 w 10"/>
                  <a:gd name="T5" fmla="*/ 18 h 23"/>
                  <a:gd name="T6" fmla="*/ 3 w 10"/>
                  <a:gd name="T7" fmla="*/ 16 h 23"/>
                  <a:gd name="T8" fmla="*/ 0 w 10"/>
                  <a:gd name="T9" fmla="*/ 11 h 23"/>
                  <a:gd name="T10" fmla="*/ 0 w 10"/>
                  <a:gd name="T11" fmla="*/ 7 h 23"/>
                  <a:gd name="T12" fmla="*/ 0 w 10"/>
                  <a:gd name="T13" fmla="*/ 4 h 23"/>
                  <a:gd name="T14" fmla="*/ 0 w 10"/>
                  <a:gd name="T15" fmla="*/ 2 h 23"/>
                  <a:gd name="T16" fmla="*/ 0 w 10"/>
                  <a:gd name="T17" fmla="*/ 0 h 23"/>
                  <a:gd name="T18" fmla="*/ 5 w 10"/>
                  <a:gd name="T19" fmla="*/ 0 h 23"/>
                  <a:gd name="T20" fmla="*/ 7 w 10"/>
                  <a:gd name="T21" fmla="*/ 0 h 23"/>
                  <a:gd name="T22" fmla="*/ 10 w 10"/>
                  <a:gd name="T23" fmla="*/ 7 h 23"/>
                  <a:gd name="T24" fmla="*/ 10 w 10"/>
                  <a:gd name="T25" fmla="*/ 14 h 23"/>
                  <a:gd name="T26" fmla="*/ 10 w 10"/>
                  <a:gd name="T27" fmla="*/ 16 h 23"/>
                  <a:gd name="T28" fmla="*/ 10 w 10"/>
                  <a:gd name="T29" fmla="*/ 20 h 23"/>
                  <a:gd name="T30" fmla="*/ 10 w 10"/>
                  <a:gd name="T31" fmla="*/ 23 h 23"/>
                  <a:gd name="T32" fmla="*/ 5 w 10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23">
                    <a:moveTo>
                      <a:pt x="5" y="23"/>
                    </a:moveTo>
                    <a:lnTo>
                      <a:pt x="3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7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10" y="23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6" name="Freeform 1059">
                <a:extLst>
                  <a:ext uri="{FF2B5EF4-FFF2-40B4-BE49-F238E27FC236}">
                    <a16:creationId xmlns:a16="http://schemas.microsoft.com/office/drawing/2014/main" id="{C4CDCE6D-21A1-46CE-9DC2-4AD8D1AC8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276"/>
                <a:ext cx="9" cy="23"/>
              </a:xfrm>
              <a:custGeom>
                <a:avLst/>
                <a:gdLst>
                  <a:gd name="T0" fmla="*/ 4 w 9"/>
                  <a:gd name="T1" fmla="*/ 0 h 23"/>
                  <a:gd name="T2" fmla="*/ 4 w 9"/>
                  <a:gd name="T3" fmla="*/ 0 h 23"/>
                  <a:gd name="T4" fmla="*/ 6 w 9"/>
                  <a:gd name="T5" fmla="*/ 0 h 23"/>
                  <a:gd name="T6" fmla="*/ 6 w 9"/>
                  <a:gd name="T7" fmla="*/ 2 h 23"/>
                  <a:gd name="T8" fmla="*/ 6 w 9"/>
                  <a:gd name="T9" fmla="*/ 4 h 23"/>
                  <a:gd name="T10" fmla="*/ 6 w 9"/>
                  <a:gd name="T11" fmla="*/ 7 h 23"/>
                  <a:gd name="T12" fmla="*/ 6 w 9"/>
                  <a:gd name="T13" fmla="*/ 9 h 23"/>
                  <a:gd name="T14" fmla="*/ 6 w 9"/>
                  <a:gd name="T15" fmla="*/ 11 h 23"/>
                  <a:gd name="T16" fmla="*/ 6 w 9"/>
                  <a:gd name="T17" fmla="*/ 14 h 23"/>
                  <a:gd name="T18" fmla="*/ 9 w 9"/>
                  <a:gd name="T19" fmla="*/ 14 h 23"/>
                  <a:gd name="T20" fmla="*/ 9 w 9"/>
                  <a:gd name="T21" fmla="*/ 16 h 23"/>
                  <a:gd name="T22" fmla="*/ 9 w 9"/>
                  <a:gd name="T23" fmla="*/ 20 h 23"/>
                  <a:gd name="T24" fmla="*/ 0 w 9"/>
                  <a:gd name="T25" fmla="*/ 23 h 23"/>
                  <a:gd name="T26" fmla="*/ 0 w 9"/>
                  <a:gd name="T27" fmla="*/ 18 h 23"/>
                  <a:gd name="T28" fmla="*/ 0 w 9"/>
                  <a:gd name="T29" fmla="*/ 14 h 23"/>
                  <a:gd name="T30" fmla="*/ 0 w 9"/>
                  <a:gd name="T31" fmla="*/ 14 h 23"/>
                  <a:gd name="T32" fmla="*/ 0 w 9"/>
                  <a:gd name="T33" fmla="*/ 11 h 23"/>
                  <a:gd name="T34" fmla="*/ 0 w 9"/>
                  <a:gd name="T35" fmla="*/ 9 h 23"/>
                  <a:gd name="T36" fmla="*/ 0 w 9"/>
                  <a:gd name="T37" fmla="*/ 7 h 23"/>
                  <a:gd name="T38" fmla="*/ 0 w 9"/>
                  <a:gd name="T39" fmla="*/ 4 h 23"/>
                  <a:gd name="T40" fmla="*/ 0 w 9"/>
                  <a:gd name="T41" fmla="*/ 2 h 23"/>
                  <a:gd name="T42" fmla="*/ 0 w 9"/>
                  <a:gd name="T43" fmla="*/ 2 h 23"/>
                  <a:gd name="T44" fmla="*/ 0 w 9"/>
                  <a:gd name="T45" fmla="*/ 0 h 23"/>
                  <a:gd name="T46" fmla="*/ 0 w 9"/>
                  <a:gd name="T47" fmla="*/ 0 h 23"/>
                  <a:gd name="T48" fmla="*/ 4 w 9"/>
                  <a:gd name="T4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7" name="Freeform 1060">
                <a:extLst>
                  <a:ext uri="{FF2B5EF4-FFF2-40B4-BE49-F238E27FC236}">
                    <a16:creationId xmlns:a16="http://schemas.microsoft.com/office/drawing/2014/main" id="{692CA7F2-0EA4-484D-8244-50F2A5201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276"/>
                <a:ext cx="6" cy="20"/>
              </a:xfrm>
              <a:custGeom>
                <a:avLst/>
                <a:gdLst>
                  <a:gd name="T0" fmla="*/ 4 w 6"/>
                  <a:gd name="T1" fmla="*/ 20 h 20"/>
                  <a:gd name="T2" fmla="*/ 0 w 6"/>
                  <a:gd name="T3" fmla="*/ 20 h 20"/>
                  <a:gd name="T4" fmla="*/ 0 w 6"/>
                  <a:gd name="T5" fmla="*/ 18 h 20"/>
                  <a:gd name="T6" fmla="*/ 0 w 6"/>
                  <a:gd name="T7" fmla="*/ 18 h 20"/>
                  <a:gd name="T8" fmla="*/ 0 w 6"/>
                  <a:gd name="T9" fmla="*/ 16 h 20"/>
                  <a:gd name="T10" fmla="*/ 0 w 6"/>
                  <a:gd name="T11" fmla="*/ 16 h 20"/>
                  <a:gd name="T12" fmla="*/ 0 w 6"/>
                  <a:gd name="T13" fmla="*/ 14 h 20"/>
                  <a:gd name="T14" fmla="*/ 0 w 6"/>
                  <a:gd name="T15" fmla="*/ 11 h 20"/>
                  <a:gd name="T16" fmla="*/ 0 w 6"/>
                  <a:gd name="T17" fmla="*/ 7 h 20"/>
                  <a:gd name="T18" fmla="*/ 0 w 6"/>
                  <a:gd name="T19" fmla="*/ 4 h 20"/>
                  <a:gd name="T20" fmla="*/ 0 w 6"/>
                  <a:gd name="T21" fmla="*/ 4 h 20"/>
                  <a:gd name="T22" fmla="*/ 0 w 6"/>
                  <a:gd name="T23" fmla="*/ 2 h 20"/>
                  <a:gd name="T24" fmla="*/ 0 w 6"/>
                  <a:gd name="T25" fmla="*/ 0 h 20"/>
                  <a:gd name="T26" fmla="*/ 2 w 6"/>
                  <a:gd name="T27" fmla="*/ 0 h 20"/>
                  <a:gd name="T28" fmla="*/ 6 w 6"/>
                  <a:gd name="T29" fmla="*/ 0 h 20"/>
                  <a:gd name="T30" fmla="*/ 6 w 6"/>
                  <a:gd name="T31" fmla="*/ 0 h 20"/>
                  <a:gd name="T32" fmla="*/ 6 w 6"/>
                  <a:gd name="T33" fmla="*/ 0 h 20"/>
                  <a:gd name="T34" fmla="*/ 6 w 6"/>
                  <a:gd name="T35" fmla="*/ 2 h 20"/>
                  <a:gd name="T36" fmla="*/ 6 w 6"/>
                  <a:gd name="T37" fmla="*/ 2 h 20"/>
                  <a:gd name="T38" fmla="*/ 6 w 6"/>
                  <a:gd name="T39" fmla="*/ 4 h 20"/>
                  <a:gd name="T40" fmla="*/ 6 w 6"/>
                  <a:gd name="T41" fmla="*/ 9 h 20"/>
                  <a:gd name="T42" fmla="*/ 6 w 6"/>
                  <a:gd name="T43" fmla="*/ 14 h 20"/>
                  <a:gd name="T44" fmla="*/ 6 w 6"/>
                  <a:gd name="T45" fmla="*/ 14 h 20"/>
                  <a:gd name="T46" fmla="*/ 6 w 6"/>
                  <a:gd name="T47" fmla="*/ 16 h 20"/>
                  <a:gd name="T48" fmla="*/ 6 w 6"/>
                  <a:gd name="T49" fmla="*/ 20 h 20"/>
                  <a:gd name="T50" fmla="*/ 4 w 6"/>
                  <a:gd name="T51" fmla="*/ 20 h 20"/>
                  <a:gd name="T52" fmla="*/ 4 w 6"/>
                  <a:gd name="T5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20">
                    <a:moveTo>
                      <a:pt x="4" y="20"/>
                    </a:move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9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8" name="Freeform 1061">
                <a:extLst>
                  <a:ext uri="{FF2B5EF4-FFF2-40B4-BE49-F238E27FC236}">
                    <a16:creationId xmlns:a16="http://schemas.microsoft.com/office/drawing/2014/main" id="{85A2AC10-22ED-4F35-9022-748E7B3BF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99"/>
                <a:ext cx="25" cy="9"/>
              </a:xfrm>
              <a:custGeom>
                <a:avLst/>
                <a:gdLst>
                  <a:gd name="T0" fmla="*/ 20 w 25"/>
                  <a:gd name="T1" fmla="*/ 0 h 9"/>
                  <a:gd name="T2" fmla="*/ 20 w 25"/>
                  <a:gd name="T3" fmla="*/ 0 h 9"/>
                  <a:gd name="T4" fmla="*/ 22 w 25"/>
                  <a:gd name="T5" fmla="*/ 0 h 9"/>
                  <a:gd name="T6" fmla="*/ 25 w 25"/>
                  <a:gd name="T7" fmla="*/ 0 h 9"/>
                  <a:gd name="T8" fmla="*/ 25 w 25"/>
                  <a:gd name="T9" fmla="*/ 2 h 9"/>
                  <a:gd name="T10" fmla="*/ 25 w 25"/>
                  <a:gd name="T11" fmla="*/ 4 h 9"/>
                  <a:gd name="T12" fmla="*/ 25 w 25"/>
                  <a:gd name="T13" fmla="*/ 6 h 9"/>
                  <a:gd name="T14" fmla="*/ 18 w 25"/>
                  <a:gd name="T15" fmla="*/ 6 h 9"/>
                  <a:gd name="T16" fmla="*/ 16 w 25"/>
                  <a:gd name="T17" fmla="*/ 6 h 9"/>
                  <a:gd name="T18" fmla="*/ 16 w 25"/>
                  <a:gd name="T19" fmla="*/ 6 h 9"/>
                  <a:gd name="T20" fmla="*/ 13 w 25"/>
                  <a:gd name="T21" fmla="*/ 6 h 9"/>
                  <a:gd name="T22" fmla="*/ 13 w 25"/>
                  <a:gd name="T23" fmla="*/ 6 h 9"/>
                  <a:gd name="T24" fmla="*/ 11 w 25"/>
                  <a:gd name="T25" fmla="*/ 6 h 9"/>
                  <a:gd name="T26" fmla="*/ 9 w 25"/>
                  <a:gd name="T27" fmla="*/ 6 h 9"/>
                  <a:gd name="T28" fmla="*/ 7 w 25"/>
                  <a:gd name="T29" fmla="*/ 6 h 9"/>
                  <a:gd name="T30" fmla="*/ 4 w 25"/>
                  <a:gd name="T31" fmla="*/ 9 h 9"/>
                  <a:gd name="T32" fmla="*/ 0 w 25"/>
                  <a:gd name="T33" fmla="*/ 9 h 9"/>
                  <a:gd name="T34" fmla="*/ 0 w 25"/>
                  <a:gd name="T35" fmla="*/ 6 h 9"/>
                  <a:gd name="T36" fmla="*/ 0 w 25"/>
                  <a:gd name="T37" fmla="*/ 2 h 9"/>
                  <a:gd name="T38" fmla="*/ 0 w 25"/>
                  <a:gd name="T39" fmla="*/ 0 h 9"/>
                  <a:gd name="T40" fmla="*/ 4 w 25"/>
                  <a:gd name="T41" fmla="*/ 0 h 9"/>
                  <a:gd name="T42" fmla="*/ 20 w 25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9">
                    <a:moveTo>
                      <a:pt x="20" y="0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9" name="Freeform 1062">
                <a:extLst>
                  <a:ext uri="{FF2B5EF4-FFF2-40B4-BE49-F238E27FC236}">
                    <a16:creationId xmlns:a16="http://schemas.microsoft.com/office/drawing/2014/main" id="{F4CADC06-47C3-4044-9645-661DEB513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308"/>
                <a:ext cx="25" cy="6"/>
              </a:xfrm>
              <a:custGeom>
                <a:avLst/>
                <a:gdLst>
                  <a:gd name="T0" fmla="*/ 25 w 25"/>
                  <a:gd name="T1" fmla="*/ 4 h 6"/>
                  <a:gd name="T2" fmla="*/ 25 w 25"/>
                  <a:gd name="T3" fmla="*/ 4 h 6"/>
                  <a:gd name="T4" fmla="*/ 25 w 25"/>
                  <a:gd name="T5" fmla="*/ 4 h 6"/>
                  <a:gd name="T6" fmla="*/ 25 w 25"/>
                  <a:gd name="T7" fmla="*/ 6 h 6"/>
                  <a:gd name="T8" fmla="*/ 13 w 25"/>
                  <a:gd name="T9" fmla="*/ 6 h 6"/>
                  <a:gd name="T10" fmla="*/ 9 w 25"/>
                  <a:gd name="T11" fmla="*/ 6 h 6"/>
                  <a:gd name="T12" fmla="*/ 0 w 25"/>
                  <a:gd name="T13" fmla="*/ 6 h 6"/>
                  <a:gd name="T14" fmla="*/ 0 w 25"/>
                  <a:gd name="T15" fmla="*/ 4 h 6"/>
                  <a:gd name="T16" fmla="*/ 0 w 25"/>
                  <a:gd name="T17" fmla="*/ 2 h 6"/>
                  <a:gd name="T18" fmla="*/ 0 w 25"/>
                  <a:gd name="T19" fmla="*/ 0 h 6"/>
                  <a:gd name="T20" fmla="*/ 11 w 25"/>
                  <a:gd name="T21" fmla="*/ 0 h 6"/>
                  <a:gd name="T22" fmla="*/ 25 w 25"/>
                  <a:gd name="T23" fmla="*/ 0 h 6"/>
                  <a:gd name="T24" fmla="*/ 25 w 25"/>
                  <a:gd name="T25" fmla="*/ 2 h 6"/>
                  <a:gd name="T26" fmla="*/ 25 w 25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6">
                    <a:moveTo>
                      <a:pt x="25" y="4"/>
                    </a:moveTo>
                    <a:lnTo>
                      <a:pt x="25" y="4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13" y="6"/>
                    </a:lnTo>
                    <a:lnTo>
                      <a:pt x="9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0" name="Freeform 1063">
                <a:extLst>
                  <a:ext uri="{FF2B5EF4-FFF2-40B4-BE49-F238E27FC236}">
                    <a16:creationId xmlns:a16="http://schemas.microsoft.com/office/drawing/2014/main" id="{5BA1386C-F97A-4DD6-ADDF-5BFB5AEF9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314"/>
                <a:ext cx="25" cy="9"/>
              </a:xfrm>
              <a:custGeom>
                <a:avLst/>
                <a:gdLst>
                  <a:gd name="T0" fmla="*/ 4 w 25"/>
                  <a:gd name="T1" fmla="*/ 9 h 9"/>
                  <a:gd name="T2" fmla="*/ 0 w 25"/>
                  <a:gd name="T3" fmla="*/ 9 h 9"/>
                  <a:gd name="T4" fmla="*/ 0 w 25"/>
                  <a:gd name="T5" fmla="*/ 5 h 9"/>
                  <a:gd name="T6" fmla="*/ 0 w 25"/>
                  <a:gd name="T7" fmla="*/ 3 h 9"/>
                  <a:gd name="T8" fmla="*/ 7 w 25"/>
                  <a:gd name="T9" fmla="*/ 3 h 9"/>
                  <a:gd name="T10" fmla="*/ 11 w 25"/>
                  <a:gd name="T11" fmla="*/ 3 h 9"/>
                  <a:gd name="T12" fmla="*/ 13 w 25"/>
                  <a:gd name="T13" fmla="*/ 3 h 9"/>
                  <a:gd name="T14" fmla="*/ 16 w 25"/>
                  <a:gd name="T15" fmla="*/ 3 h 9"/>
                  <a:gd name="T16" fmla="*/ 16 w 25"/>
                  <a:gd name="T17" fmla="*/ 3 h 9"/>
                  <a:gd name="T18" fmla="*/ 20 w 25"/>
                  <a:gd name="T19" fmla="*/ 0 h 9"/>
                  <a:gd name="T20" fmla="*/ 25 w 25"/>
                  <a:gd name="T21" fmla="*/ 0 h 9"/>
                  <a:gd name="T22" fmla="*/ 25 w 25"/>
                  <a:gd name="T23" fmla="*/ 5 h 9"/>
                  <a:gd name="T24" fmla="*/ 25 w 25"/>
                  <a:gd name="T25" fmla="*/ 7 h 9"/>
                  <a:gd name="T26" fmla="*/ 22 w 25"/>
                  <a:gd name="T27" fmla="*/ 7 h 9"/>
                  <a:gd name="T28" fmla="*/ 20 w 25"/>
                  <a:gd name="T29" fmla="*/ 7 h 9"/>
                  <a:gd name="T30" fmla="*/ 16 w 25"/>
                  <a:gd name="T31" fmla="*/ 9 h 9"/>
                  <a:gd name="T32" fmla="*/ 13 w 25"/>
                  <a:gd name="T33" fmla="*/ 9 h 9"/>
                  <a:gd name="T34" fmla="*/ 9 w 25"/>
                  <a:gd name="T35" fmla="*/ 9 h 9"/>
                  <a:gd name="T36" fmla="*/ 7 w 25"/>
                  <a:gd name="T37" fmla="*/ 9 h 9"/>
                  <a:gd name="T38" fmla="*/ 4 w 25"/>
                  <a:gd name="T3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9">
                    <a:moveTo>
                      <a:pt x="4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1" name="Freeform 1064">
                <a:extLst>
                  <a:ext uri="{FF2B5EF4-FFF2-40B4-BE49-F238E27FC236}">
                    <a16:creationId xmlns:a16="http://schemas.microsoft.com/office/drawing/2014/main" id="{E30CEB99-B160-4480-8C47-31950F8C1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296"/>
                <a:ext cx="27" cy="21"/>
              </a:xfrm>
              <a:custGeom>
                <a:avLst/>
                <a:gdLst>
                  <a:gd name="T0" fmla="*/ 25 w 27"/>
                  <a:gd name="T1" fmla="*/ 7 h 21"/>
                  <a:gd name="T2" fmla="*/ 25 w 27"/>
                  <a:gd name="T3" fmla="*/ 9 h 21"/>
                  <a:gd name="T4" fmla="*/ 27 w 27"/>
                  <a:gd name="T5" fmla="*/ 12 h 21"/>
                  <a:gd name="T6" fmla="*/ 27 w 27"/>
                  <a:gd name="T7" fmla="*/ 14 h 21"/>
                  <a:gd name="T8" fmla="*/ 27 w 27"/>
                  <a:gd name="T9" fmla="*/ 16 h 21"/>
                  <a:gd name="T10" fmla="*/ 27 w 27"/>
                  <a:gd name="T11" fmla="*/ 18 h 21"/>
                  <a:gd name="T12" fmla="*/ 27 w 27"/>
                  <a:gd name="T13" fmla="*/ 18 h 21"/>
                  <a:gd name="T14" fmla="*/ 27 w 27"/>
                  <a:gd name="T15" fmla="*/ 21 h 21"/>
                  <a:gd name="T16" fmla="*/ 18 w 27"/>
                  <a:gd name="T17" fmla="*/ 21 h 21"/>
                  <a:gd name="T18" fmla="*/ 18 w 27"/>
                  <a:gd name="T19" fmla="*/ 7 h 21"/>
                  <a:gd name="T20" fmla="*/ 18 w 27"/>
                  <a:gd name="T21" fmla="*/ 7 h 21"/>
                  <a:gd name="T22" fmla="*/ 9 w 27"/>
                  <a:gd name="T23" fmla="*/ 7 h 21"/>
                  <a:gd name="T24" fmla="*/ 0 w 27"/>
                  <a:gd name="T25" fmla="*/ 7 h 21"/>
                  <a:gd name="T26" fmla="*/ 0 w 27"/>
                  <a:gd name="T27" fmla="*/ 5 h 21"/>
                  <a:gd name="T28" fmla="*/ 0 w 27"/>
                  <a:gd name="T29" fmla="*/ 3 h 21"/>
                  <a:gd name="T30" fmla="*/ 0 w 27"/>
                  <a:gd name="T31" fmla="*/ 3 h 21"/>
                  <a:gd name="T32" fmla="*/ 9 w 27"/>
                  <a:gd name="T33" fmla="*/ 0 h 21"/>
                  <a:gd name="T34" fmla="*/ 11 w 27"/>
                  <a:gd name="T35" fmla="*/ 0 h 21"/>
                  <a:gd name="T36" fmla="*/ 14 w 27"/>
                  <a:gd name="T37" fmla="*/ 0 h 21"/>
                  <a:gd name="T38" fmla="*/ 14 w 27"/>
                  <a:gd name="T39" fmla="*/ 0 h 21"/>
                  <a:gd name="T40" fmla="*/ 16 w 27"/>
                  <a:gd name="T41" fmla="*/ 0 h 21"/>
                  <a:gd name="T42" fmla="*/ 20 w 27"/>
                  <a:gd name="T43" fmla="*/ 0 h 21"/>
                  <a:gd name="T44" fmla="*/ 20 w 27"/>
                  <a:gd name="T45" fmla="*/ 0 h 21"/>
                  <a:gd name="T46" fmla="*/ 23 w 27"/>
                  <a:gd name="T47" fmla="*/ 0 h 21"/>
                  <a:gd name="T48" fmla="*/ 25 w 27"/>
                  <a:gd name="T49" fmla="*/ 0 h 21"/>
                  <a:gd name="T50" fmla="*/ 25 w 27"/>
                  <a:gd name="T51" fmla="*/ 5 h 21"/>
                  <a:gd name="T52" fmla="*/ 25 w 27"/>
                  <a:gd name="T53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21">
                    <a:moveTo>
                      <a:pt x="25" y="7"/>
                    </a:moveTo>
                    <a:lnTo>
                      <a:pt x="25" y="9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18" y="21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5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2" name="Freeform 1065">
                <a:extLst>
                  <a:ext uri="{FF2B5EF4-FFF2-40B4-BE49-F238E27FC236}">
                    <a16:creationId xmlns:a16="http://schemas.microsoft.com/office/drawing/2014/main" id="{E732A4C2-1D90-4161-9E46-D4B16EB0A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305"/>
                <a:ext cx="18" cy="14"/>
              </a:xfrm>
              <a:custGeom>
                <a:avLst/>
                <a:gdLst>
                  <a:gd name="T0" fmla="*/ 2 w 18"/>
                  <a:gd name="T1" fmla="*/ 14 h 14"/>
                  <a:gd name="T2" fmla="*/ 0 w 18"/>
                  <a:gd name="T3" fmla="*/ 14 h 14"/>
                  <a:gd name="T4" fmla="*/ 0 w 18"/>
                  <a:gd name="T5" fmla="*/ 12 h 14"/>
                  <a:gd name="T6" fmla="*/ 0 w 18"/>
                  <a:gd name="T7" fmla="*/ 9 h 14"/>
                  <a:gd name="T8" fmla="*/ 0 w 18"/>
                  <a:gd name="T9" fmla="*/ 5 h 14"/>
                  <a:gd name="T10" fmla="*/ 0 w 18"/>
                  <a:gd name="T11" fmla="*/ 0 h 14"/>
                  <a:gd name="T12" fmla="*/ 2 w 18"/>
                  <a:gd name="T13" fmla="*/ 0 h 14"/>
                  <a:gd name="T14" fmla="*/ 5 w 18"/>
                  <a:gd name="T15" fmla="*/ 0 h 14"/>
                  <a:gd name="T16" fmla="*/ 9 w 18"/>
                  <a:gd name="T17" fmla="*/ 0 h 14"/>
                  <a:gd name="T18" fmla="*/ 11 w 18"/>
                  <a:gd name="T19" fmla="*/ 0 h 14"/>
                  <a:gd name="T20" fmla="*/ 16 w 18"/>
                  <a:gd name="T21" fmla="*/ 0 h 14"/>
                  <a:gd name="T22" fmla="*/ 16 w 18"/>
                  <a:gd name="T23" fmla="*/ 3 h 14"/>
                  <a:gd name="T24" fmla="*/ 16 w 18"/>
                  <a:gd name="T25" fmla="*/ 7 h 14"/>
                  <a:gd name="T26" fmla="*/ 16 w 18"/>
                  <a:gd name="T27" fmla="*/ 7 h 14"/>
                  <a:gd name="T28" fmla="*/ 18 w 18"/>
                  <a:gd name="T29" fmla="*/ 9 h 14"/>
                  <a:gd name="T30" fmla="*/ 18 w 18"/>
                  <a:gd name="T31" fmla="*/ 12 h 14"/>
                  <a:gd name="T32" fmla="*/ 16 w 18"/>
                  <a:gd name="T33" fmla="*/ 12 h 14"/>
                  <a:gd name="T34" fmla="*/ 14 w 18"/>
                  <a:gd name="T35" fmla="*/ 12 h 14"/>
                  <a:gd name="T36" fmla="*/ 11 w 18"/>
                  <a:gd name="T37" fmla="*/ 12 h 14"/>
                  <a:gd name="T38" fmla="*/ 11 w 18"/>
                  <a:gd name="T39" fmla="*/ 12 h 14"/>
                  <a:gd name="T40" fmla="*/ 7 w 18"/>
                  <a:gd name="T41" fmla="*/ 12 h 14"/>
                  <a:gd name="T42" fmla="*/ 2 w 18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4">
                    <a:moveTo>
                      <a:pt x="2" y="14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7" y="12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3" name="Freeform 1066">
                <a:extLst>
                  <a:ext uri="{FF2B5EF4-FFF2-40B4-BE49-F238E27FC236}">
                    <a16:creationId xmlns:a16="http://schemas.microsoft.com/office/drawing/2014/main" id="{75E5F6C2-1537-45DF-97D4-00C0DB248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294"/>
                <a:ext cx="18" cy="23"/>
              </a:xfrm>
              <a:custGeom>
                <a:avLst/>
                <a:gdLst>
                  <a:gd name="T0" fmla="*/ 18 w 18"/>
                  <a:gd name="T1" fmla="*/ 5 h 23"/>
                  <a:gd name="T2" fmla="*/ 18 w 18"/>
                  <a:gd name="T3" fmla="*/ 9 h 23"/>
                  <a:gd name="T4" fmla="*/ 18 w 18"/>
                  <a:gd name="T5" fmla="*/ 16 h 23"/>
                  <a:gd name="T6" fmla="*/ 16 w 18"/>
                  <a:gd name="T7" fmla="*/ 16 h 23"/>
                  <a:gd name="T8" fmla="*/ 16 w 18"/>
                  <a:gd name="T9" fmla="*/ 16 h 23"/>
                  <a:gd name="T10" fmla="*/ 11 w 18"/>
                  <a:gd name="T11" fmla="*/ 18 h 23"/>
                  <a:gd name="T12" fmla="*/ 9 w 18"/>
                  <a:gd name="T13" fmla="*/ 18 h 23"/>
                  <a:gd name="T14" fmla="*/ 9 w 18"/>
                  <a:gd name="T15" fmla="*/ 20 h 23"/>
                  <a:gd name="T16" fmla="*/ 5 w 18"/>
                  <a:gd name="T17" fmla="*/ 20 h 23"/>
                  <a:gd name="T18" fmla="*/ 2 w 18"/>
                  <a:gd name="T19" fmla="*/ 23 h 23"/>
                  <a:gd name="T20" fmla="*/ 0 w 18"/>
                  <a:gd name="T21" fmla="*/ 11 h 23"/>
                  <a:gd name="T22" fmla="*/ 0 w 18"/>
                  <a:gd name="T23" fmla="*/ 9 h 23"/>
                  <a:gd name="T24" fmla="*/ 0 w 18"/>
                  <a:gd name="T25" fmla="*/ 7 h 23"/>
                  <a:gd name="T26" fmla="*/ 0 w 18"/>
                  <a:gd name="T27" fmla="*/ 7 h 23"/>
                  <a:gd name="T28" fmla="*/ 0 w 18"/>
                  <a:gd name="T29" fmla="*/ 7 h 23"/>
                  <a:gd name="T30" fmla="*/ 0 w 18"/>
                  <a:gd name="T31" fmla="*/ 5 h 23"/>
                  <a:gd name="T32" fmla="*/ 0 w 18"/>
                  <a:gd name="T33" fmla="*/ 2 h 23"/>
                  <a:gd name="T34" fmla="*/ 9 w 18"/>
                  <a:gd name="T35" fmla="*/ 2 h 23"/>
                  <a:gd name="T36" fmla="*/ 9 w 18"/>
                  <a:gd name="T37" fmla="*/ 0 h 23"/>
                  <a:gd name="T38" fmla="*/ 14 w 18"/>
                  <a:gd name="T39" fmla="*/ 0 h 23"/>
                  <a:gd name="T40" fmla="*/ 18 w 18"/>
                  <a:gd name="T41" fmla="*/ 0 h 23"/>
                  <a:gd name="T42" fmla="*/ 18 w 18"/>
                  <a:gd name="T43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3">
                    <a:moveTo>
                      <a:pt x="18" y="5"/>
                    </a:moveTo>
                    <a:lnTo>
                      <a:pt x="18" y="9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5" y="20"/>
                    </a:lnTo>
                    <a:lnTo>
                      <a:pt x="2" y="2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4" name="Freeform 1067">
                <a:extLst>
                  <a:ext uri="{FF2B5EF4-FFF2-40B4-BE49-F238E27FC236}">
                    <a16:creationId xmlns:a16="http://schemas.microsoft.com/office/drawing/2014/main" id="{255C97F0-C473-49B6-B8CA-9BF95FDA3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319"/>
                <a:ext cx="27" cy="9"/>
              </a:xfrm>
              <a:custGeom>
                <a:avLst/>
                <a:gdLst>
                  <a:gd name="T0" fmla="*/ 27 w 27"/>
                  <a:gd name="T1" fmla="*/ 4 h 9"/>
                  <a:gd name="T2" fmla="*/ 27 w 27"/>
                  <a:gd name="T3" fmla="*/ 7 h 9"/>
                  <a:gd name="T4" fmla="*/ 27 w 27"/>
                  <a:gd name="T5" fmla="*/ 7 h 9"/>
                  <a:gd name="T6" fmla="*/ 23 w 27"/>
                  <a:gd name="T7" fmla="*/ 9 h 9"/>
                  <a:gd name="T8" fmla="*/ 18 w 27"/>
                  <a:gd name="T9" fmla="*/ 9 h 9"/>
                  <a:gd name="T10" fmla="*/ 18 w 27"/>
                  <a:gd name="T11" fmla="*/ 9 h 9"/>
                  <a:gd name="T12" fmla="*/ 16 w 27"/>
                  <a:gd name="T13" fmla="*/ 9 h 9"/>
                  <a:gd name="T14" fmla="*/ 11 w 27"/>
                  <a:gd name="T15" fmla="*/ 9 h 9"/>
                  <a:gd name="T16" fmla="*/ 9 w 27"/>
                  <a:gd name="T17" fmla="*/ 9 h 9"/>
                  <a:gd name="T18" fmla="*/ 7 w 27"/>
                  <a:gd name="T19" fmla="*/ 9 h 9"/>
                  <a:gd name="T20" fmla="*/ 5 w 27"/>
                  <a:gd name="T21" fmla="*/ 9 h 9"/>
                  <a:gd name="T22" fmla="*/ 2 w 27"/>
                  <a:gd name="T23" fmla="*/ 9 h 9"/>
                  <a:gd name="T24" fmla="*/ 0 w 27"/>
                  <a:gd name="T25" fmla="*/ 7 h 9"/>
                  <a:gd name="T26" fmla="*/ 0 w 27"/>
                  <a:gd name="T27" fmla="*/ 4 h 9"/>
                  <a:gd name="T28" fmla="*/ 0 w 27"/>
                  <a:gd name="T29" fmla="*/ 4 h 9"/>
                  <a:gd name="T30" fmla="*/ 0 w 27"/>
                  <a:gd name="T31" fmla="*/ 4 h 9"/>
                  <a:gd name="T32" fmla="*/ 0 w 27"/>
                  <a:gd name="T33" fmla="*/ 2 h 9"/>
                  <a:gd name="T34" fmla="*/ 27 w 27"/>
                  <a:gd name="T35" fmla="*/ 0 h 9"/>
                  <a:gd name="T36" fmla="*/ 27 w 27"/>
                  <a:gd name="T3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9">
                    <a:moveTo>
                      <a:pt x="27" y="4"/>
                    </a:moveTo>
                    <a:lnTo>
                      <a:pt x="27" y="7"/>
                    </a:lnTo>
                    <a:lnTo>
                      <a:pt x="27" y="7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7" y="0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5" name="Freeform 1068">
                <a:extLst>
                  <a:ext uri="{FF2B5EF4-FFF2-40B4-BE49-F238E27FC236}">
                    <a16:creationId xmlns:a16="http://schemas.microsoft.com/office/drawing/2014/main" id="{BA19A5AD-697D-41E1-945A-40605C0DA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323"/>
                <a:ext cx="25" cy="7"/>
              </a:xfrm>
              <a:custGeom>
                <a:avLst/>
                <a:gdLst>
                  <a:gd name="T0" fmla="*/ 25 w 25"/>
                  <a:gd name="T1" fmla="*/ 3 h 7"/>
                  <a:gd name="T2" fmla="*/ 25 w 25"/>
                  <a:gd name="T3" fmla="*/ 3 h 7"/>
                  <a:gd name="T4" fmla="*/ 25 w 25"/>
                  <a:gd name="T5" fmla="*/ 3 h 7"/>
                  <a:gd name="T6" fmla="*/ 25 w 25"/>
                  <a:gd name="T7" fmla="*/ 3 h 7"/>
                  <a:gd name="T8" fmla="*/ 25 w 25"/>
                  <a:gd name="T9" fmla="*/ 7 h 7"/>
                  <a:gd name="T10" fmla="*/ 25 w 25"/>
                  <a:gd name="T11" fmla="*/ 7 h 7"/>
                  <a:gd name="T12" fmla="*/ 23 w 25"/>
                  <a:gd name="T13" fmla="*/ 7 h 7"/>
                  <a:gd name="T14" fmla="*/ 23 w 25"/>
                  <a:gd name="T15" fmla="*/ 7 h 7"/>
                  <a:gd name="T16" fmla="*/ 23 w 25"/>
                  <a:gd name="T17" fmla="*/ 7 h 7"/>
                  <a:gd name="T18" fmla="*/ 23 w 25"/>
                  <a:gd name="T19" fmla="*/ 7 h 7"/>
                  <a:gd name="T20" fmla="*/ 20 w 25"/>
                  <a:gd name="T21" fmla="*/ 7 h 7"/>
                  <a:gd name="T22" fmla="*/ 16 w 25"/>
                  <a:gd name="T23" fmla="*/ 7 h 7"/>
                  <a:gd name="T24" fmla="*/ 16 w 25"/>
                  <a:gd name="T25" fmla="*/ 7 h 7"/>
                  <a:gd name="T26" fmla="*/ 14 w 25"/>
                  <a:gd name="T27" fmla="*/ 7 h 7"/>
                  <a:gd name="T28" fmla="*/ 14 w 25"/>
                  <a:gd name="T29" fmla="*/ 7 h 7"/>
                  <a:gd name="T30" fmla="*/ 9 w 25"/>
                  <a:gd name="T31" fmla="*/ 7 h 7"/>
                  <a:gd name="T32" fmla="*/ 7 w 25"/>
                  <a:gd name="T33" fmla="*/ 7 h 7"/>
                  <a:gd name="T34" fmla="*/ 0 w 25"/>
                  <a:gd name="T35" fmla="*/ 7 h 7"/>
                  <a:gd name="T36" fmla="*/ 0 w 25"/>
                  <a:gd name="T37" fmla="*/ 5 h 7"/>
                  <a:gd name="T38" fmla="*/ 0 w 25"/>
                  <a:gd name="T39" fmla="*/ 3 h 7"/>
                  <a:gd name="T40" fmla="*/ 0 w 25"/>
                  <a:gd name="T41" fmla="*/ 3 h 7"/>
                  <a:gd name="T42" fmla="*/ 5 w 25"/>
                  <a:gd name="T43" fmla="*/ 3 h 7"/>
                  <a:gd name="T44" fmla="*/ 9 w 25"/>
                  <a:gd name="T45" fmla="*/ 0 h 7"/>
                  <a:gd name="T46" fmla="*/ 11 w 25"/>
                  <a:gd name="T47" fmla="*/ 0 h 7"/>
                  <a:gd name="T48" fmla="*/ 18 w 25"/>
                  <a:gd name="T49" fmla="*/ 0 h 7"/>
                  <a:gd name="T50" fmla="*/ 18 w 25"/>
                  <a:gd name="T51" fmla="*/ 0 h 7"/>
                  <a:gd name="T52" fmla="*/ 23 w 25"/>
                  <a:gd name="T53" fmla="*/ 0 h 7"/>
                  <a:gd name="T54" fmla="*/ 25 w 25"/>
                  <a:gd name="T55" fmla="*/ 0 h 7"/>
                  <a:gd name="T56" fmla="*/ 25 w 25"/>
                  <a:gd name="T57" fmla="*/ 3 h 7"/>
                  <a:gd name="T58" fmla="*/ 25 w 25"/>
                  <a:gd name="T59" fmla="*/ 3 h 7"/>
                  <a:gd name="T60" fmla="*/ 25 w 25"/>
                  <a:gd name="T6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">
                    <a:moveTo>
                      <a:pt x="25" y="3"/>
                    </a:move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6" name="Freeform 1069">
                <a:extLst>
                  <a:ext uri="{FF2B5EF4-FFF2-40B4-BE49-F238E27FC236}">
                    <a16:creationId xmlns:a16="http://schemas.microsoft.com/office/drawing/2014/main" id="{40EC335A-C151-4BB8-A3DC-128531315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326"/>
                <a:ext cx="7" cy="49"/>
              </a:xfrm>
              <a:custGeom>
                <a:avLst/>
                <a:gdLst>
                  <a:gd name="T0" fmla="*/ 7 w 7"/>
                  <a:gd name="T1" fmla="*/ 6 h 49"/>
                  <a:gd name="T2" fmla="*/ 7 w 7"/>
                  <a:gd name="T3" fmla="*/ 9 h 49"/>
                  <a:gd name="T4" fmla="*/ 7 w 7"/>
                  <a:gd name="T5" fmla="*/ 13 h 49"/>
                  <a:gd name="T6" fmla="*/ 7 w 7"/>
                  <a:gd name="T7" fmla="*/ 18 h 49"/>
                  <a:gd name="T8" fmla="*/ 7 w 7"/>
                  <a:gd name="T9" fmla="*/ 20 h 49"/>
                  <a:gd name="T10" fmla="*/ 7 w 7"/>
                  <a:gd name="T11" fmla="*/ 22 h 49"/>
                  <a:gd name="T12" fmla="*/ 7 w 7"/>
                  <a:gd name="T13" fmla="*/ 22 h 49"/>
                  <a:gd name="T14" fmla="*/ 7 w 7"/>
                  <a:gd name="T15" fmla="*/ 24 h 49"/>
                  <a:gd name="T16" fmla="*/ 7 w 7"/>
                  <a:gd name="T17" fmla="*/ 24 h 49"/>
                  <a:gd name="T18" fmla="*/ 7 w 7"/>
                  <a:gd name="T19" fmla="*/ 27 h 49"/>
                  <a:gd name="T20" fmla="*/ 7 w 7"/>
                  <a:gd name="T21" fmla="*/ 29 h 49"/>
                  <a:gd name="T22" fmla="*/ 7 w 7"/>
                  <a:gd name="T23" fmla="*/ 29 h 49"/>
                  <a:gd name="T24" fmla="*/ 7 w 7"/>
                  <a:gd name="T25" fmla="*/ 29 h 49"/>
                  <a:gd name="T26" fmla="*/ 7 w 7"/>
                  <a:gd name="T27" fmla="*/ 31 h 49"/>
                  <a:gd name="T28" fmla="*/ 7 w 7"/>
                  <a:gd name="T29" fmla="*/ 33 h 49"/>
                  <a:gd name="T30" fmla="*/ 7 w 7"/>
                  <a:gd name="T31" fmla="*/ 36 h 49"/>
                  <a:gd name="T32" fmla="*/ 7 w 7"/>
                  <a:gd name="T33" fmla="*/ 38 h 49"/>
                  <a:gd name="T34" fmla="*/ 7 w 7"/>
                  <a:gd name="T35" fmla="*/ 42 h 49"/>
                  <a:gd name="T36" fmla="*/ 7 w 7"/>
                  <a:gd name="T37" fmla="*/ 45 h 49"/>
                  <a:gd name="T38" fmla="*/ 7 w 7"/>
                  <a:gd name="T39" fmla="*/ 45 h 49"/>
                  <a:gd name="T40" fmla="*/ 7 w 7"/>
                  <a:gd name="T41" fmla="*/ 49 h 49"/>
                  <a:gd name="T42" fmla="*/ 2 w 7"/>
                  <a:gd name="T43" fmla="*/ 49 h 49"/>
                  <a:gd name="T44" fmla="*/ 0 w 7"/>
                  <a:gd name="T45" fmla="*/ 49 h 49"/>
                  <a:gd name="T46" fmla="*/ 0 w 7"/>
                  <a:gd name="T47" fmla="*/ 47 h 49"/>
                  <a:gd name="T48" fmla="*/ 0 w 7"/>
                  <a:gd name="T49" fmla="*/ 45 h 49"/>
                  <a:gd name="T50" fmla="*/ 0 w 7"/>
                  <a:gd name="T51" fmla="*/ 42 h 49"/>
                  <a:gd name="T52" fmla="*/ 0 w 7"/>
                  <a:gd name="T53" fmla="*/ 38 h 49"/>
                  <a:gd name="T54" fmla="*/ 0 w 7"/>
                  <a:gd name="T55" fmla="*/ 33 h 49"/>
                  <a:gd name="T56" fmla="*/ 0 w 7"/>
                  <a:gd name="T57" fmla="*/ 31 h 49"/>
                  <a:gd name="T58" fmla="*/ 0 w 7"/>
                  <a:gd name="T59" fmla="*/ 29 h 49"/>
                  <a:gd name="T60" fmla="*/ 0 w 7"/>
                  <a:gd name="T61" fmla="*/ 24 h 49"/>
                  <a:gd name="T62" fmla="*/ 0 w 7"/>
                  <a:gd name="T63" fmla="*/ 22 h 49"/>
                  <a:gd name="T64" fmla="*/ 0 w 7"/>
                  <a:gd name="T65" fmla="*/ 15 h 49"/>
                  <a:gd name="T66" fmla="*/ 2 w 7"/>
                  <a:gd name="T67" fmla="*/ 15 h 49"/>
                  <a:gd name="T68" fmla="*/ 2 w 7"/>
                  <a:gd name="T69" fmla="*/ 15 h 49"/>
                  <a:gd name="T70" fmla="*/ 0 w 7"/>
                  <a:gd name="T71" fmla="*/ 15 h 49"/>
                  <a:gd name="T72" fmla="*/ 0 w 7"/>
                  <a:gd name="T73" fmla="*/ 13 h 49"/>
                  <a:gd name="T74" fmla="*/ 0 w 7"/>
                  <a:gd name="T75" fmla="*/ 11 h 49"/>
                  <a:gd name="T76" fmla="*/ 0 w 7"/>
                  <a:gd name="T77" fmla="*/ 11 h 49"/>
                  <a:gd name="T78" fmla="*/ 0 w 7"/>
                  <a:gd name="T79" fmla="*/ 9 h 49"/>
                  <a:gd name="T80" fmla="*/ 0 w 7"/>
                  <a:gd name="T81" fmla="*/ 9 h 49"/>
                  <a:gd name="T82" fmla="*/ 2 w 7"/>
                  <a:gd name="T83" fmla="*/ 9 h 49"/>
                  <a:gd name="T84" fmla="*/ 2 w 7"/>
                  <a:gd name="T85" fmla="*/ 9 h 49"/>
                  <a:gd name="T86" fmla="*/ 2 w 7"/>
                  <a:gd name="T87" fmla="*/ 4 h 49"/>
                  <a:gd name="T88" fmla="*/ 2 w 7"/>
                  <a:gd name="T89" fmla="*/ 2 h 49"/>
                  <a:gd name="T90" fmla="*/ 2 w 7"/>
                  <a:gd name="T91" fmla="*/ 0 h 49"/>
                  <a:gd name="T92" fmla="*/ 7 w 7"/>
                  <a:gd name="T93" fmla="*/ 0 h 49"/>
                  <a:gd name="T94" fmla="*/ 7 w 7"/>
                  <a:gd name="T95" fmla="*/ 2 h 49"/>
                  <a:gd name="T96" fmla="*/ 7 w 7"/>
                  <a:gd name="T97" fmla="*/ 4 h 49"/>
                  <a:gd name="T98" fmla="*/ 7 w 7"/>
                  <a:gd name="T9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" h="49">
                    <a:moveTo>
                      <a:pt x="7" y="6"/>
                    </a:moveTo>
                    <a:lnTo>
                      <a:pt x="7" y="9"/>
                    </a:lnTo>
                    <a:lnTo>
                      <a:pt x="7" y="13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2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7" y="49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7" name="Freeform 1070">
                <a:extLst>
                  <a:ext uri="{FF2B5EF4-FFF2-40B4-BE49-F238E27FC236}">
                    <a16:creationId xmlns:a16="http://schemas.microsoft.com/office/drawing/2014/main" id="{205CF82C-9A8D-4309-8D1E-7EEF3AE04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330"/>
                <a:ext cx="25" cy="11"/>
              </a:xfrm>
              <a:custGeom>
                <a:avLst/>
                <a:gdLst>
                  <a:gd name="T0" fmla="*/ 7 w 25"/>
                  <a:gd name="T1" fmla="*/ 9 h 11"/>
                  <a:gd name="T2" fmla="*/ 7 w 25"/>
                  <a:gd name="T3" fmla="*/ 9 h 11"/>
                  <a:gd name="T4" fmla="*/ 7 w 25"/>
                  <a:gd name="T5" fmla="*/ 9 h 11"/>
                  <a:gd name="T6" fmla="*/ 5 w 25"/>
                  <a:gd name="T7" fmla="*/ 9 h 11"/>
                  <a:gd name="T8" fmla="*/ 0 w 25"/>
                  <a:gd name="T9" fmla="*/ 11 h 11"/>
                  <a:gd name="T10" fmla="*/ 0 w 25"/>
                  <a:gd name="T11" fmla="*/ 9 h 11"/>
                  <a:gd name="T12" fmla="*/ 0 w 25"/>
                  <a:gd name="T13" fmla="*/ 7 h 11"/>
                  <a:gd name="T14" fmla="*/ 0 w 25"/>
                  <a:gd name="T15" fmla="*/ 5 h 11"/>
                  <a:gd name="T16" fmla="*/ 0 w 25"/>
                  <a:gd name="T17" fmla="*/ 2 h 11"/>
                  <a:gd name="T18" fmla="*/ 5 w 25"/>
                  <a:gd name="T19" fmla="*/ 2 h 11"/>
                  <a:gd name="T20" fmla="*/ 14 w 25"/>
                  <a:gd name="T21" fmla="*/ 2 h 11"/>
                  <a:gd name="T22" fmla="*/ 18 w 25"/>
                  <a:gd name="T23" fmla="*/ 0 h 11"/>
                  <a:gd name="T24" fmla="*/ 20 w 25"/>
                  <a:gd name="T25" fmla="*/ 0 h 11"/>
                  <a:gd name="T26" fmla="*/ 23 w 25"/>
                  <a:gd name="T27" fmla="*/ 0 h 11"/>
                  <a:gd name="T28" fmla="*/ 23 w 25"/>
                  <a:gd name="T29" fmla="*/ 2 h 11"/>
                  <a:gd name="T30" fmla="*/ 25 w 25"/>
                  <a:gd name="T31" fmla="*/ 9 h 11"/>
                  <a:gd name="T32" fmla="*/ 18 w 25"/>
                  <a:gd name="T33" fmla="*/ 9 h 11"/>
                  <a:gd name="T34" fmla="*/ 14 w 25"/>
                  <a:gd name="T35" fmla="*/ 9 h 11"/>
                  <a:gd name="T36" fmla="*/ 11 w 25"/>
                  <a:gd name="T37" fmla="*/ 9 h 11"/>
                  <a:gd name="T38" fmla="*/ 9 w 25"/>
                  <a:gd name="T39" fmla="*/ 9 h 11"/>
                  <a:gd name="T40" fmla="*/ 9 w 25"/>
                  <a:gd name="T41" fmla="*/ 9 h 11"/>
                  <a:gd name="T42" fmla="*/ 9 w 25"/>
                  <a:gd name="T43" fmla="*/ 9 h 11"/>
                  <a:gd name="T44" fmla="*/ 7 w 25"/>
                  <a:gd name="T4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11"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9"/>
                    </a:lnTo>
                    <a:lnTo>
                      <a:pt x="18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8" name="Freeform 1071">
                <a:extLst>
                  <a:ext uri="{FF2B5EF4-FFF2-40B4-BE49-F238E27FC236}">
                    <a16:creationId xmlns:a16="http://schemas.microsoft.com/office/drawing/2014/main" id="{AD412D07-7F12-4142-9101-996B6BE2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328"/>
                <a:ext cx="25" cy="9"/>
              </a:xfrm>
              <a:custGeom>
                <a:avLst/>
                <a:gdLst>
                  <a:gd name="T0" fmla="*/ 5 w 25"/>
                  <a:gd name="T1" fmla="*/ 9 h 9"/>
                  <a:gd name="T2" fmla="*/ 0 w 25"/>
                  <a:gd name="T3" fmla="*/ 9 h 9"/>
                  <a:gd name="T4" fmla="*/ 0 w 25"/>
                  <a:gd name="T5" fmla="*/ 7 h 9"/>
                  <a:gd name="T6" fmla="*/ 0 w 25"/>
                  <a:gd name="T7" fmla="*/ 7 h 9"/>
                  <a:gd name="T8" fmla="*/ 0 w 25"/>
                  <a:gd name="T9" fmla="*/ 4 h 9"/>
                  <a:gd name="T10" fmla="*/ 0 w 25"/>
                  <a:gd name="T11" fmla="*/ 2 h 9"/>
                  <a:gd name="T12" fmla="*/ 7 w 25"/>
                  <a:gd name="T13" fmla="*/ 2 h 9"/>
                  <a:gd name="T14" fmla="*/ 16 w 25"/>
                  <a:gd name="T15" fmla="*/ 0 h 9"/>
                  <a:gd name="T16" fmla="*/ 21 w 25"/>
                  <a:gd name="T17" fmla="*/ 0 h 9"/>
                  <a:gd name="T18" fmla="*/ 25 w 25"/>
                  <a:gd name="T19" fmla="*/ 0 h 9"/>
                  <a:gd name="T20" fmla="*/ 25 w 25"/>
                  <a:gd name="T21" fmla="*/ 2 h 9"/>
                  <a:gd name="T22" fmla="*/ 25 w 25"/>
                  <a:gd name="T23" fmla="*/ 4 h 9"/>
                  <a:gd name="T24" fmla="*/ 25 w 25"/>
                  <a:gd name="T25" fmla="*/ 7 h 9"/>
                  <a:gd name="T26" fmla="*/ 25 w 25"/>
                  <a:gd name="T27" fmla="*/ 9 h 9"/>
                  <a:gd name="T28" fmla="*/ 18 w 25"/>
                  <a:gd name="T29" fmla="*/ 9 h 9"/>
                  <a:gd name="T30" fmla="*/ 16 w 25"/>
                  <a:gd name="T31" fmla="*/ 9 h 9"/>
                  <a:gd name="T32" fmla="*/ 12 w 25"/>
                  <a:gd name="T33" fmla="*/ 9 h 9"/>
                  <a:gd name="T34" fmla="*/ 7 w 25"/>
                  <a:gd name="T35" fmla="*/ 9 h 9"/>
                  <a:gd name="T36" fmla="*/ 5 w 25"/>
                  <a:gd name="T37" fmla="*/ 9 h 9"/>
                  <a:gd name="T38" fmla="*/ 5 w 25"/>
                  <a:gd name="T3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9">
                    <a:moveTo>
                      <a:pt x="5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9" name="Freeform 1072">
                <a:extLst>
                  <a:ext uri="{FF2B5EF4-FFF2-40B4-BE49-F238E27FC236}">
                    <a16:creationId xmlns:a16="http://schemas.microsoft.com/office/drawing/2014/main" id="{8D1362D3-EFF5-4217-9DDD-CC7AA6693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341"/>
                <a:ext cx="25" cy="9"/>
              </a:xfrm>
              <a:custGeom>
                <a:avLst/>
                <a:gdLst>
                  <a:gd name="T0" fmla="*/ 25 w 25"/>
                  <a:gd name="T1" fmla="*/ 0 h 9"/>
                  <a:gd name="T2" fmla="*/ 25 w 25"/>
                  <a:gd name="T3" fmla="*/ 3 h 9"/>
                  <a:gd name="T4" fmla="*/ 25 w 25"/>
                  <a:gd name="T5" fmla="*/ 7 h 9"/>
                  <a:gd name="T6" fmla="*/ 18 w 25"/>
                  <a:gd name="T7" fmla="*/ 7 h 9"/>
                  <a:gd name="T8" fmla="*/ 16 w 25"/>
                  <a:gd name="T9" fmla="*/ 7 h 9"/>
                  <a:gd name="T10" fmla="*/ 14 w 25"/>
                  <a:gd name="T11" fmla="*/ 7 h 9"/>
                  <a:gd name="T12" fmla="*/ 9 w 25"/>
                  <a:gd name="T13" fmla="*/ 7 h 9"/>
                  <a:gd name="T14" fmla="*/ 7 w 25"/>
                  <a:gd name="T15" fmla="*/ 9 h 9"/>
                  <a:gd name="T16" fmla="*/ 5 w 25"/>
                  <a:gd name="T17" fmla="*/ 9 h 9"/>
                  <a:gd name="T18" fmla="*/ 0 w 25"/>
                  <a:gd name="T19" fmla="*/ 9 h 9"/>
                  <a:gd name="T20" fmla="*/ 0 w 25"/>
                  <a:gd name="T21" fmla="*/ 9 h 9"/>
                  <a:gd name="T22" fmla="*/ 0 w 25"/>
                  <a:gd name="T23" fmla="*/ 5 h 9"/>
                  <a:gd name="T24" fmla="*/ 0 w 25"/>
                  <a:gd name="T25" fmla="*/ 3 h 9"/>
                  <a:gd name="T26" fmla="*/ 0 w 25"/>
                  <a:gd name="T27" fmla="*/ 0 h 9"/>
                  <a:gd name="T28" fmla="*/ 5 w 25"/>
                  <a:gd name="T29" fmla="*/ 0 h 9"/>
                  <a:gd name="T30" fmla="*/ 7 w 25"/>
                  <a:gd name="T31" fmla="*/ 0 h 9"/>
                  <a:gd name="T32" fmla="*/ 9 w 25"/>
                  <a:gd name="T33" fmla="*/ 0 h 9"/>
                  <a:gd name="T34" fmla="*/ 9 w 25"/>
                  <a:gd name="T35" fmla="*/ 0 h 9"/>
                  <a:gd name="T36" fmla="*/ 9 w 25"/>
                  <a:gd name="T37" fmla="*/ 0 h 9"/>
                  <a:gd name="T38" fmla="*/ 11 w 25"/>
                  <a:gd name="T39" fmla="*/ 0 h 9"/>
                  <a:gd name="T40" fmla="*/ 14 w 25"/>
                  <a:gd name="T41" fmla="*/ 0 h 9"/>
                  <a:gd name="T42" fmla="*/ 18 w 25"/>
                  <a:gd name="T43" fmla="*/ 0 h 9"/>
                  <a:gd name="T44" fmla="*/ 20 w 25"/>
                  <a:gd name="T45" fmla="*/ 0 h 9"/>
                  <a:gd name="T46" fmla="*/ 25 w 25"/>
                  <a:gd name="T4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25" y="3"/>
                    </a:lnTo>
                    <a:lnTo>
                      <a:pt x="25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0" name="Freeform 1073">
                <a:extLst>
                  <a:ext uri="{FF2B5EF4-FFF2-40B4-BE49-F238E27FC236}">
                    <a16:creationId xmlns:a16="http://schemas.microsoft.com/office/drawing/2014/main" id="{00428AC4-1BAF-4713-B6C0-D168021AA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350"/>
                <a:ext cx="9" cy="25"/>
              </a:xfrm>
              <a:custGeom>
                <a:avLst/>
                <a:gdLst>
                  <a:gd name="T0" fmla="*/ 9 w 9"/>
                  <a:gd name="T1" fmla="*/ 23 h 25"/>
                  <a:gd name="T2" fmla="*/ 9 w 9"/>
                  <a:gd name="T3" fmla="*/ 25 h 25"/>
                  <a:gd name="T4" fmla="*/ 0 w 9"/>
                  <a:gd name="T5" fmla="*/ 25 h 25"/>
                  <a:gd name="T6" fmla="*/ 0 w 9"/>
                  <a:gd name="T7" fmla="*/ 25 h 25"/>
                  <a:gd name="T8" fmla="*/ 0 w 9"/>
                  <a:gd name="T9" fmla="*/ 23 h 25"/>
                  <a:gd name="T10" fmla="*/ 0 w 9"/>
                  <a:gd name="T11" fmla="*/ 21 h 25"/>
                  <a:gd name="T12" fmla="*/ 0 w 9"/>
                  <a:gd name="T13" fmla="*/ 21 h 25"/>
                  <a:gd name="T14" fmla="*/ 0 w 9"/>
                  <a:gd name="T15" fmla="*/ 16 h 25"/>
                  <a:gd name="T16" fmla="*/ 0 w 9"/>
                  <a:gd name="T17" fmla="*/ 14 h 25"/>
                  <a:gd name="T18" fmla="*/ 0 w 9"/>
                  <a:gd name="T19" fmla="*/ 12 h 25"/>
                  <a:gd name="T20" fmla="*/ 0 w 9"/>
                  <a:gd name="T21" fmla="*/ 9 h 25"/>
                  <a:gd name="T22" fmla="*/ 0 w 9"/>
                  <a:gd name="T23" fmla="*/ 7 h 25"/>
                  <a:gd name="T24" fmla="*/ 0 w 9"/>
                  <a:gd name="T25" fmla="*/ 5 h 25"/>
                  <a:gd name="T26" fmla="*/ 0 w 9"/>
                  <a:gd name="T27" fmla="*/ 3 h 25"/>
                  <a:gd name="T28" fmla="*/ 5 w 9"/>
                  <a:gd name="T29" fmla="*/ 0 h 25"/>
                  <a:gd name="T30" fmla="*/ 7 w 9"/>
                  <a:gd name="T31" fmla="*/ 0 h 25"/>
                  <a:gd name="T32" fmla="*/ 9 w 9"/>
                  <a:gd name="T33" fmla="*/ 5 h 25"/>
                  <a:gd name="T34" fmla="*/ 9 w 9"/>
                  <a:gd name="T35" fmla="*/ 7 h 25"/>
                  <a:gd name="T36" fmla="*/ 9 w 9"/>
                  <a:gd name="T37" fmla="*/ 9 h 25"/>
                  <a:gd name="T38" fmla="*/ 9 w 9"/>
                  <a:gd name="T39" fmla="*/ 12 h 25"/>
                  <a:gd name="T40" fmla="*/ 9 w 9"/>
                  <a:gd name="T41" fmla="*/ 14 h 25"/>
                  <a:gd name="T42" fmla="*/ 9 w 9"/>
                  <a:gd name="T43" fmla="*/ 16 h 25"/>
                  <a:gd name="T44" fmla="*/ 9 w 9"/>
                  <a:gd name="T45" fmla="*/ 16 h 25"/>
                  <a:gd name="T46" fmla="*/ 9 w 9"/>
                  <a:gd name="T47" fmla="*/ 21 h 25"/>
                  <a:gd name="T48" fmla="*/ 9 w 9"/>
                  <a:gd name="T4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5">
                    <a:moveTo>
                      <a:pt x="9" y="23"/>
                    </a:moveTo>
                    <a:lnTo>
                      <a:pt x="9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21"/>
                    </a:lnTo>
                    <a:lnTo>
                      <a:pt x="9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1" name="Freeform 1074">
                <a:extLst>
                  <a:ext uri="{FF2B5EF4-FFF2-40B4-BE49-F238E27FC236}">
                    <a16:creationId xmlns:a16="http://schemas.microsoft.com/office/drawing/2014/main" id="{30089625-01B4-4D76-AB57-B4EF39E2B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350"/>
                <a:ext cx="9" cy="25"/>
              </a:xfrm>
              <a:custGeom>
                <a:avLst/>
                <a:gdLst>
                  <a:gd name="T0" fmla="*/ 2 w 4"/>
                  <a:gd name="T1" fmla="*/ 11 h 11"/>
                  <a:gd name="T2" fmla="*/ 2 w 4"/>
                  <a:gd name="T3" fmla="*/ 11 h 11"/>
                  <a:gd name="T4" fmla="*/ 4 w 4"/>
                  <a:gd name="T5" fmla="*/ 10 h 11"/>
                  <a:gd name="T6" fmla="*/ 4 w 4"/>
                  <a:gd name="T7" fmla="*/ 10 h 11"/>
                  <a:gd name="T8" fmla="*/ 4 w 4"/>
                  <a:gd name="T9" fmla="*/ 9 h 11"/>
                  <a:gd name="T10" fmla="*/ 4 w 4"/>
                  <a:gd name="T11" fmla="*/ 8 h 11"/>
                  <a:gd name="T12" fmla="*/ 4 w 4"/>
                  <a:gd name="T13" fmla="*/ 8 h 11"/>
                  <a:gd name="T14" fmla="*/ 4 w 4"/>
                  <a:gd name="T15" fmla="*/ 7 h 11"/>
                  <a:gd name="T16" fmla="*/ 4 w 4"/>
                  <a:gd name="T17" fmla="*/ 6 h 11"/>
                  <a:gd name="T18" fmla="*/ 4 w 4"/>
                  <a:gd name="T19" fmla="*/ 6 h 11"/>
                  <a:gd name="T20" fmla="*/ 4 w 4"/>
                  <a:gd name="T21" fmla="*/ 5 h 11"/>
                  <a:gd name="T22" fmla="*/ 3 w 4"/>
                  <a:gd name="T23" fmla="*/ 4 h 11"/>
                  <a:gd name="T24" fmla="*/ 3 w 4"/>
                  <a:gd name="T25" fmla="*/ 4 h 11"/>
                  <a:gd name="T26" fmla="*/ 3 w 4"/>
                  <a:gd name="T27" fmla="*/ 4 h 11"/>
                  <a:gd name="T28" fmla="*/ 3 w 4"/>
                  <a:gd name="T29" fmla="*/ 1 h 11"/>
                  <a:gd name="T30" fmla="*/ 3 w 4"/>
                  <a:gd name="T31" fmla="*/ 0 h 11"/>
                  <a:gd name="T32" fmla="*/ 1 w 4"/>
                  <a:gd name="T33" fmla="*/ 0 h 11"/>
                  <a:gd name="T34" fmla="*/ 0 w 4"/>
                  <a:gd name="T35" fmla="*/ 0 h 11"/>
                  <a:gd name="T36" fmla="*/ 0 w 4"/>
                  <a:gd name="T37" fmla="*/ 2 h 11"/>
                  <a:gd name="T38" fmla="*/ 0 w 4"/>
                  <a:gd name="T39" fmla="*/ 3 h 11"/>
                  <a:gd name="T40" fmla="*/ 0 w 4"/>
                  <a:gd name="T41" fmla="*/ 4 h 11"/>
                  <a:gd name="T42" fmla="*/ 0 w 4"/>
                  <a:gd name="T43" fmla="*/ 6 h 11"/>
                  <a:gd name="T44" fmla="*/ 0 w 4"/>
                  <a:gd name="T45" fmla="*/ 8 h 11"/>
                  <a:gd name="T46" fmla="*/ 0 w 4"/>
                  <a:gd name="T47" fmla="*/ 8 h 11"/>
                  <a:gd name="T48" fmla="*/ 1 w 4"/>
                  <a:gd name="T49" fmla="*/ 9 h 11"/>
                  <a:gd name="T50" fmla="*/ 1 w 4"/>
                  <a:gd name="T51" fmla="*/ 10 h 11"/>
                  <a:gd name="T52" fmla="*/ 1 w 4"/>
                  <a:gd name="T53" fmla="*/ 11 h 11"/>
                  <a:gd name="T54" fmla="*/ 2 w 4"/>
                  <a:gd name="T5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11">
                    <a:moveTo>
                      <a:pt x="2" y="11"/>
                    </a:moveTo>
                    <a:lnTo>
                      <a:pt x="2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2" name="Freeform 1075">
                <a:extLst>
                  <a:ext uri="{FF2B5EF4-FFF2-40B4-BE49-F238E27FC236}">
                    <a16:creationId xmlns:a16="http://schemas.microsoft.com/office/drawing/2014/main" id="{B89E9FE6-D28C-460E-BB07-AFADC38FE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350"/>
                <a:ext cx="9" cy="23"/>
              </a:xfrm>
              <a:custGeom>
                <a:avLst/>
                <a:gdLst>
                  <a:gd name="T0" fmla="*/ 0 w 4"/>
                  <a:gd name="T1" fmla="*/ 10 h 10"/>
                  <a:gd name="T2" fmla="*/ 0 w 4"/>
                  <a:gd name="T3" fmla="*/ 10 h 10"/>
                  <a:gd name="T4" fmla="*/ 4 w 4"/>
                  <a:gd name="T5" fmla="*/ 8 h 10"/>
                  <a:gd name="T6" fmla="*/ 4 w 4"/>
                  <a:gd name="T7" fmla="*/ 8 h 10"/>
                  <a:gd name="T8" fmla="*/ 3 w 4"/>
                  <a:gd name="T9" fmla="*/ 5 h 10"/>
                  <a:gd name="T10" fmla="*/ 3 w 4"/>
                  <a:gd name="T11" fmla="*/ 3 h 10"/>
                  <a:gd name="T12" fmla="*/ 3 w 4"/>
                  <a:gd name="T13" fmla="*/ 3 h 10"/>
                  <a:gd name="T14" fmla="*/ 3 w 4"/>
                  <a:gd name="T15" fmla="*/ 2 h 10"/>
                  <a:gd name="T16" fmla="*/ 3 w 4"/>
                  <a:gd name="T17" fmla="*/ 2 h 10"/>
                  <a:gd name="T18" fmla="*/ 3 w 4"/>
                  <a:gd name="T19" fmla="*/ 0 h 10"/>
                  <a:gd name="T20" fmla="*/ 1 w 4"/>
                  <a:gd name="T21" fmla="*/ 0 h 10"/>
                  <a:gd name="T22" fmla="*/ 0 w 4"/>
                  <a:gd name="T23" fmla="*/ 0 h 10"/>
                  <a:gd name="T24" fmla="*/ 0 w 4"/>
                  <a:gd name="T25" fmla="*/ 0 h 10"/>
                  <a:gd name="T26" fmla="*/ 0 w 4"/>
                  <a:gd name="T27" fmla="*/ 2 h 10"/>
                  <a:gd name="T28" fmla="*/ 0 w 4"/>
                  <a:gd name="T29" fmla="*/ 3 h 10"/>
                  <a:gd name="T30" fmla="*/ 0 w 4"/>
                  <a:gd name="T31" fmla="*/ 4 h 10"/>
                  <a:gd name="T32" fmla="*/ 0 w 4"/>
                  <a:gd name="T33" fmla="*/ 4 h 10"/>
                  <a:gd name="T34" fmla="*/ 0 w 4"/>
                  <a:gd name="T35" fmla="*/ 4 h 10"/>
                  <a:gd name="T36" fmla="*/ 0 w 4"/>
                  <a:gd name="T37" fmla="*/ 5 h 10"/>
                  <a:gd name="T38" fmla="*/ 0 w 4"/>
                  <a:gd name="T39" fmla="*/ 6 h 10"/>
                  <a:gd name="T40" fmla="*/ 0 w 4"/>
                  <a:gd name="T41" fmla="*/ 6 h 10"/>
                  <a:gd name="T42" fmla="*/ 0 w 4"/>
                  <a:gd name="T43" fmla="*/ 7 h 10"/>
                  <a:gd name="T44" fmla="*/ 0 w 4"/>
                  <a:gd name="T45" fmla="*/ 8 h 10"/>
                  <a:gd name="T46" fmla="*/ 0 w 4"/>
                  <a:gd name="T4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3" name="Freeform 1076">
                <a:extLst>
                  <a:ext uri="{FF2B5EF4-FFF2-40B4-BE49-F238E27FC236}">
                    <a16:creationId xmlns:a16="http://schemas.microsoft.com/office/drawing/2014/main" id="{1A20B863-B0C7-4B5B-AD5D-D7DD791FD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337"/>
                <a:ext cx="27" cy="11"/>
              </a:xfrm>
              <a:custGeom>
                <a:avLst/>
                <a:gdLst>
                  <a:gd name="T0" fmla="*/ 25 w 27"/>
                  <a:gd name="T1" fmla="*/ 4 h 11"/>
                  <a:gd name="T2" fmla="*/ 25 w 27"/>
                  <a:gd name="T3" fmla="*/ 7 h 11"/>
                  <a:gd name="T4" fmla="*/ 25 w 27"/>
                  <a:gd name="T5" fmla="*/ 7 h 11"/>
                  <a:gd name="T6" fmla="*/ 27 w 27"/>
                  <a:gd name="T7" fmla="*/ 9 h 11"/>
                  <a:gd name="T8" fmla="*/ 23 w 27"/>
                  <a:gd name="T9" fmla="*/ 9 h 11"/>
                  <a:gd name="T10" fmla="*/ 21 w 27"/>
                  <a:gd name="T11" fmla="*/ 9 h 11"/>
                  <a:gd name="T12" fmla="*/ 16 w 27"/>
                  <a:gd name="T13" fmla="*/ 9 h 11"/>
                  <a:gd name="T14" fmla="*/ 14 w 27"/>
                  <a:gd name="T15" fmla="*/ 9 h 11"/>
                  <a:gd name="T16" fmla="*/ 12 w 27"/>
                  <a:gd name="T17" fmla="*/ 9 h 11"/>
                  <a:gd name="T18" fmla="*/ 9 w 27"/>
                  <a:gd name="T19" fmla="*/ 9 h 11"/>
                  <a:gd name="T20" fmla="*/ 7 w 27"/>
                  <a:gd name="T21" fmla="*/ 9 h 11"/>
                  <a:gd name="T22" fmla="*/ 5 w 27"/>
                  <a:gd name="T23" fmla="*/ 9 h 11"/>
                  <a:gd name="T24" fmla="*/ 3 w 27"/>
                  <a:gd name="T25" fmla="*/ 11 h 11"/>
                  <a:gd name="T26" fmla="*/ 0 w 27"/>
                  <a:gd name="T27" fmla="*/ 11 h 11"/>
                  <a:gd name="T28" fmla="*/ 0 w 27"/>
                  <a:gd name="T29" fmla="*/ 7 h 11"/>
                  <a:gd name="T30" fmla="*/ 0 w 27"/>
                  <a:gd name="T31" fmla="*/ 7 h 11"/>
                  <a:gd name="T32" fmla="*/ 0 w 27"/>
                  <a:gd name="T33" fmla="*/ 4 h 11"/>
                  <a:gd name="T34" fmla="*/ 0 w 27"/>
                  <a:gd name="T35" fmla="*/ 2 h 11"/>
                  <a:gd name="T36" fmla="*/ 7 w 27"/>
                  <a:gd name="T37" fmla="*/ 2 h 11"/>
                  <a:gd name="T38" fmla="*/ 12 w 27"/>
                  <a:gd name="T39" fmla="*/ 2 h 11"/>
                  <a:gd name="T40" fmla="*/ 16 w 27"/>
                  <a:gd name="T41" fmla="*/ 2 h 11"/>
                  <a:gd name="T42" fmla="*/ 18 w 27"/>
                  <a:gd name="T43" fmla="*/ 2 h 11"/>
                  <a:gd name="T44" fmla="*/ 21 w 27"/>
                  <a:gd name="T45" fmla="*/ 0 h 11"/>
                  <a:gd name="T46" fmla="*/ 21 w 27"/>
                  <a:gd name="T47" fmla="*/ 0 h 11"/>
                  <a:gd name="T48" fmla="*/ 23 w 27"/>
                  <a:gd name="T49" fmla="*/ 0 h 11"/>
                  <a:gd name="T50" fmla="*/ 25 w 27"/>
                  <a:gd name="T51" fmla="*/ 0 h 11"/>
                  <a:gd name="T52" fmla="*/ 25 w 27"/>
                  <a:gd name="T53" fmla="*/ 2 h 11"/>
                  <a:gd name="T54" fmla="*/ 25 w 27"/>
                  <a:gd name="T5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" h="11">
                    <a:moveTo>
                      <a:pt x="25" y="4"/>
                    </a:moveTo>
                    <a:lnTo>
                      <a:pt x="25" y="7"/>
                    </a:lnTo>
                    <a:lnTo>
                      <a:pt x="25" y="7"/>
                    </a:lnTo>
                    <a:lnTo>
                      <a:pt x="27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4" name="Freeform 1077">
                <a:extLst>
                  <a:ext uri="{FF2B5EF4-FFF2-40B4-BE49-F238E27FC236}">
                    <a16:creationId xmlns:a16="http://schemas.microsoft.com/office/drawing/2014/main" id="{82B8E0CD-5DFB-4B43-BCD4-49F6A07D8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348"/>
                <a:ext cx="27" cy="9"/>
              </a:xfrm>
              <a:custGeom>
                <a:avLst/>
                <a:gdLst>
                  <a:gd name="T0" fmla="*/ 27 w 27"/>
                  <a:gd name="T1" fmla="*/ 2 h 9"/>
                  <a:gd name="T2" fmla="*/ 27 w 27"/>
                  <a:gd name="T3" fmla="*/ 5 h 9"/>
                  <a:gd name="T4" fmla="*/ 27 w 27"/>
                  <a:gd name="T5" fmla="*/ 7 h 9"/>
                  <a:gd name="T6" fmla="*/ 23 w 27"/>
                  <a:gd name="T7" fmla="*/ 7 h 9"/>
                  <a:gd name="T8" fmla="*/ 18 w 27"/>
                  <a:gd name="T9" fmla="*/ 7 h 9"/>
                  <a:gd name="T10" fmla="*/ 5 w 27"/>
                  <a:gd name="T11" fmla="*/ 9 h 9"/>
                  <a:gd name="T12" fmla="*/ 0 w 27"/>
                  <a:gd name="T13" fmla="*/ 9 h 9"/>
                  <a:gd name="T14" fmla="*/ 0 w 27"/>
                  <a:gd name="T15" fmla="*/ 5 h 9"/>
                  <a:gd name="T16" fmla="*/ 0 w 27"/>
                  <a:gd name="T17" fmla="*/ 5 h 9"/>
                  <a:gd name="T18" fmla="*/ 0 w 27"/>
                  <a:gd name="T19" fmla="*/ 2 h 9"/>
                  <a:gd name="T20" fmla="*/ 0 w 27"/>
                  <a:gd name="T21" fmla="*/ 2 h 9"/>
                  <a:gd name="T22" fmla="*/ 0 w 27"/>
                  <a:gd name="T23" fmla="*/ 2 h 9"/>
                  <a:gd name="T24" fmla="*/ 0 w 27"/>
                  <a:gd name="T25" fmla="*/ 2 h 9"/>
                  <a:gd name="T26" fmla="*/ 0 w 27"/>
                  <a:gd name="T27" fmla="*/ 0 h 9"/>
                  <a:gd name="T28" fmla="*/ 5 w 27"/>
                  <a:gd name="T29" fmla="*/ 0 h 9"/>
                  <a:gd name="T30" fmla="*/ 7 w 27"/>
                  <a:gd name="T31" fmla="*/ 0 h 9"/>
                  <a:gd name="T32" fmla="*/ 12 w 27"/>
                  <a:gd name="T33" fmla="*/ 0 h 9"/>
                  <a:gd name="T34" fmla="*/ 14 w 27"/>
                  <a:gd name="T35" fmla="*/ 0 h 9"/>
                  <a:gd name="T36" fmla="*/ 16 w 27"/>
                  <a:gd name="T37" fmla="*/ 0 h 9"/>
                  <a:gd name="T38" fmla="*/ 18 w 27"/>
                  <a:gd name="T39" fmla="*/ 0 h 9"/>
                  <a:gd name="T40" fmla="*/ 21 w 27"/>
                  <a:gd name="T41" fmla="*/ 0 h 9"/>
                  <a:gd name="T42" fmla="*/ 23 w 27"/>
                  <a:gd name="T43" fmla="*/ 0 h 9"/>
                  <a:gd name="T44" fmla="*/ 25 w 27"/>
                  <a:gd name="T45" fmla="*/ 0 h 9"/>
                  <a:gd name="T46" fmla="*/ 27 w 27"/>
                  <a:gd name="T47" fmla="*/ 0 h 9"/>
                  <a:gd name="T48" fmla="*/ 27 w 27"/>
                  <a:gd name="T4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9">
                    <a:moveTo>
                      <a:pt x="27" y="2"/>
                    </a:moveTo>
                    <a:lnTo>
                      <a:pt x="27" y="5"/>
                    </a:lnTo>
                    <a:lnTo>
                      <a:pt x="27" y="7"/>
                    </a:lnTo>
                    <a:lnTo>
                      <a:pt x="23" y="7"/>
                    </a:lnTo>
                    <a:lnTo>
                      <a:pt x="18" y="7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5" name="Freeform 1078">
                <a:extLst>
                  <a:ext uri="{FF2B5EF4-FFF2-40B4-BE49-F238E27FC236}">
                    <a16:creationId xmlns:a16="http://schemas.microsoft.com/office/drawing/2014/main" id="{0E8704B4-D4D5-4039-BE09-730720661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357"/>
                <a:ext cx="27" cy="9"/>
              </a:xfrm>
              <a:custGeom>
                <a:avLst/>
                <a:gdLst>
                  <a:gd name="T0" fmla="*/ 27 w 27"/>
                  <a:gd name="T1" fmla="*/ 2 h 9"/>
                  <a:gd name="T2" fmla="*/ 27 w 27"/>
                  <a:gd name="T3" fmla="*/ 7 h 9"/>
                  <a:gd name="T4" fmla="*/ 25 w 27"/>
                  <a:gd name="T5" fmla="*/ 7 h 9"/>
                  <a:gd name="T6" fmla="*/ 23 w 27"/>
                  <a:gd name="T7" fmla="*/ 7 h 9"/>
                  <a:gd name="T8" fmla="*/ 18 w 27"/>
                  <a:gd name="T9" fmla="*/ 7 h 9"/>
                  <a:gd name="T10" fmla="*/ 12 w 27"/>
                  <a:gd name="T11" fmla="*/ 9 h 9"/>
                  <a:gd name="T12" fmla="*/ 9 w 27"/>
                  <a:gd name="T13" fmla="*/ 9 h 9"/>
                  <a:gd name="T14" fmla="*/ 7 w 27"/>
                  <a:gd name="T15" fmla="*/ 9 h 9"/>
                  <a:gd name="T16" fmla="*/ 7 w 27"/>
                  <a:gd name="T17" fmla="*/ 9 h 9"/>
                  <a:gd name="T18" fmla="*/ 5 w 27"/>
                  <a:gd name="T19" fmla="*/ 9 h 9"/>
                  <a:gd name="T20" fmla="*/ 5 w 27"/>
                  <a:gd name="T21" fmla="*/ 9 h 9"/>
                  <a:gd name="T22" fmla="*/ 0 w 27"/>
                  <a:gd name="T23" fmla="*/ 9 h 9"/>
                  <a:gd name="T24" fmla="*/ 0 w 27"/>
                  <a:gd name="T25" fmla="*/ 9 h 9"/>
                  <a:gd name="T26" fmla="*/ 0 w 27"/>
                  <a:gd name="T27" fmla="*/ 7 h 9"/>
                  <a:gd name="T28" fmla="*/ 0 w 27"/>
                  <a:gd name="T29" fmla="*/ 7 h 9"/>
                  <a:gd name="T30" fmla="*/ 0 w 27"/>
                  <a:gd name="T31" fmla="*/ 7 h 9"/>
                  <a:gd name="T32" fmla="*/ 0 w 27"/>
                  <a:gd name="T33" fmla="*/ 5 h 9"/>
                  <a:gd name="T34" fmla="*/ 0 w 27"/>
                  <a:gd name="T35" fmla="*/ 5 h 9"/>
                  <a:gd name="T36" fmla="*/ 0 w 27"/>
                  <a:gd name="T37" fmla="*/ 5 h 9"/>
                  <a:gd name="T38" fmla="*/ 0 w 27"/>
                  <a:gd name="T39" fmla="*/ 5 h 9"/>
                  <a:gd name="T40" fmla="*/ 0 w 27"/>
                  <a:gd name="T41" fmla="*/ 5 h 9"/>
                  <a:gd name="T42" fmla="*/ 0 w 27"/>
                  <a:gd name="T43" fmla="*/ 2 h 9"/>
                  <a:gd name="T44" fmla="*/ 5 w 27"/>
                  <a:gd name="T45" fmla="*/ 2 h 9"/>
                  <a:gd name="T46" fmla="*/ 7 w 27"/>
                  <a:gd name="T47" fmla="*/ 0 h 9"/>
                  <a:gd name="T48" fmla="*/ 12 w 27"/>
                  <a:gd name="T49" fmla="*/ 0 h 9"/>
                  <a:gd name="T50" fmla="*/ 27 w 27"/>
                  <a:gd name="T51" fmla="*/ 0 h 9"/>
                  <a:gd name="T52" fmla="*/ 27 w 27"/>
                  <a:gd name="T53" fmla="*/ 2 h 9"/>
                  <a:gd name="T54" fmla="*/ 27 w 27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" h="9">
                    <a:moveTo>
                      <a:pt x="27" y="2"/>
                    </a:moveTo>
                    <a:lnTo>
                      <a:pt x="27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18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6" name="Freeform 1079">
                <a:extLst>
                  <a:ext uri="{FF2B5EF4-FFF2-40B4-BE49-F238E27FC236}">
                    <a16:creationId xmlns:a16="http://schemas.microsoft.com/office/drawing/2014/main" id="{F8F543BD-5254-4976-B1F4-2E312276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366"/>
                <a:ext cx="30" cy="9"/>
              </a:xfrm>
              <a:custGeom>
                <a:avLst/>
                <a:gdLst>
                  <a:gd name="T0" fmla="*/ 12 w 13"/>
                  <a:gd name="T1" fmla="*/ 0 h 4"/>
                  <a:gd name="T2" fmla="*/ 12 w 13"/>
                  <a:gd name="T3" fmla="*/ 0 h 4"/>
                  <a:gd name="T4" fmla="*/ 11 w 13"/>
                  <a:gd name="T5" fmla="*/ 0 h 4"/>
                  <a:gd name="T6" fmla="*/ 11 w 13"/>
                  <a:gd name="T7" fmla="*/ 0 h 4"/>
                  <a:gd name="T8" fmla="*/ 10 w 13"/>
                  <a:gd name="T9" fmla="*/ 0 h 4"/>
                  <a:gd name="T10" fmla="*/ 9 w 13"/>
                  <a:gd name="T11" fmla="*/ 0 h 4"/>
                  <a:gd name="T12" fmla="*/ 6 w 13"/>
                  <a:gd name="T13" fmla="*/ 0 h 4"/>
                  <a:gd name="T14" fmla="*/ 6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3 w 13"/>
                  <a:gd name="T23" fmla="*/ 0 h 4"/>
                  <a:gd name="T24" fmla="*/ 2 w 13"/>
                  <a:gd name="T25" fmla="*/ 0 h 4"/>
                  <a:gd name="T26" fmla="*/ 2 w 13"/>
                  <a:gd name="T27" fmla="*/ 0 h 4"/>
                  <a:gd name="T28" fmla="*/ 0 w 13"/>
                  <a:gd name="T29" fmla="*/ 0 h 4"/>
                  <a:gd name="T30" fmla="*/ 0 w 13"/>
                  <a:gd name="T31" fmla="*/ 1 h 4"/>
                  <a:gd name="T32" fmla="*/ 0 w 13"/>
                  <a:gd name="T33" fmla="*/ 1 h 4"/>
                  <a:gd name="T34" fmla="*/ 2 w 13"/>
                  <a:gd name="T35" fmla="*/ 1 h 4"/>
                  <a:gd name="T36" fmla="*/ 3 w 13"/>
                  <a:gd name="T37" fmla="*/ 1 h 4"/>
                  <a:gd name="T38" fmla="*/ 4 w 13"/>
                  <a:gd name="T39" fmla="*/ 1 h 4"/>
                  <a:gd name="T40" fmla="*/ 5 w 13"/>
                  <a:gd name="T41" fmla="*/ 1 h 4"/>
                  <a:gd name="T42" fmla="*/ 6 w 13"/>
                  <a:gd name="T43" fmla="*/ 2 h 4"/>
                  <a:gd name="T44" fmla="*/ 7 w 13"/>
                  <a:gd name="T45" fmla="*/ 2 h 4"/>
                  <a:gd name="T46" fmla="*/ 8 w 13"/>
                  <a:gd name="T47" fmla="*/ 2 h 4"/>
                  <a:gd name="T48" fmla="*/ 9 w 13"/>
                  <a:gd name="T49" fmla="*/ 3 h 4"/>
                  <a:gd name="T50" fmla="*/ 10 w 13"/>
                  <a:gd name="T51" fmla="*/ 4 h 4"/>
                  <a:gd name="T52" fmla="*/ 10 w 13"/>
                  <a:gd name="T53" fmla="*/ 4 h 4"/>
                  <a:gd name="T54" fmla="*/ 12 w 13"/>
                  <a:gd name="T55" fmla="*/ 4 h 4"/>
                  <a:gd name="T56" fmla="*/ 12 w 13"/>
                  <a:gd name="T57" fmla="*/ 4 h 4"/>
                  <a:gd name="T58" fmla="*/ 12 w 13"/>
                  <a:gd name="T59" fmla="*/ 4 h 4"/>
                  <a:gd name="T60" fmla="*/ 13 w 13"/>
                  <a:gd name="T61" fmla="*/ 4 h 4"/>
                  <a:gd name="T62" fmla="*/ 13 w 13"/>
                  <a:gd name="T63" fmla="*/ 4 h 4"/>
                  <a:gd name="T64" fmla="*/ 13 w 13"/>
                  <a:gd name="T65" fmla="*/ 4 h 4"/>
                  <a:gd name="T66" fmla="*/ 13 w 13"/>
                  <a:gd name="T67" fmla="*/ 3 h 4"/>
                  <a:gd name="T68" fmla="*/ 12 w 13"/>
                  <a:gd name="T69" fmla="*/ 1 h 4"/>
                  <a:gd name="T70" fmla="*/ 12 w 13"/>
                  <a:gd name="T7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" h="4">
                    <a:moveTo>
                      <a:pt x="12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7" name="Freeform 1080">
                <a:extLst>
                  <a:ext uri="{FF2B5EF4-FFF2-40B4-BE49-F238E27FC236}">
                    <a16:creationId xmlns:a16="http://schemas.microsoft.com/office/drawing/2014/main" id="{1C99E5B5-A285-44BF-B2CD-20AA9833F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319"/>
                <a:ext cx="9" cy="27"/>
              </a:xfrm>
              <a:custGeom>
                <a:avLst/>
                <a:gdLst>
                  <a:gd name="T0" fmla="*/ 9 w 9"/>
                  <a:gd name="T1" fmla="*/ 18 h 27"/>
                  <a:gd name="T2" fmla="*/ 9 w 9"/>
                  <a:gd name="T3" fmla="*/ 20 h 27"/>
                  <a:gd name="T4" fmla="*/ 9 w 9"/>
                  <a:gd name="T5" fmla="*/ 22 h 27"/>
                  <a:gd name="T6" fmla="*/ 9 w 9"/>
                  <a:gd name="T7" fmla="*/ 27 h 27"/>
                  <a:gd name="T8" fmla="*/ 7 w 9"/>
                  <a:gd name="T9" fmla="*/ 27 h 27"/>
                  <a:gd name="T10" fmla="*/ 5 w 9"/>
                  <a:gd name="T11" fmla="*/ 27 h 27"/>
                  <a:gd name="T12" fmla="*/ 5 w 9"/>
                  <a:gd name="T13" fmla="*/ 27 h 27"/>
                  <a:gd name="T14" fmla="*/ 3 w 9"/>
                  <a:gd name="T15" fmla="*/ 27 h 27"/>
                  <a:gd name="T16" fmla="*/ 0 w 9"/>
                  <a:gd name="T17" fmla="*/ 27 h 27"/>
                  <a:gd name="T18" fmla="*/ 0 w 9"/>
                  <a:gd name="T19" fmla="*/ 20 h 27"/>
                  <a:gd name="T20" fmla="*/ 0 w 9"/>
                  <a:gd name="T21" fmla="*/ 18 h 27"/>
                  <a:gd name="T22" fmla="*/ 0 w 9"/>
                  <a:gd name="T23" fmla="*/ 18 h 27"/>
                  <a:gd name="T24" fmla="*/ 0 w 9"/>
                  <a:gd name="T25" fmla="*/ 16 h 27"/>
                  <a:gd name="T26" fmla="*/ 0 w 9"/>
                  <a:gd name="T27" fmla="*/ 13 h 27"/>
                  <a:gd name="T28" fmla="*/ 0 w 9"/>
                  <a:gd name="T29" fmla="*/ 13 h 27"/>
                  <a:gd name="T30" fmla="*/ 0 w 9"/>
                  <a:gd name="T31" fmla="*/ 11 h 27"/>
                  <a:gd name="T32" fmla="*/ 0 w 9"/>
                  <a:gd name="T33" fmla="*/ 7 h 27"/>
                  <a:gd name="T34" fmla="*/ 0 w 9"/>
                  <a:gd name="T35" fmla="*/ 4 h 27"/>
                  <a:gd name="T36" fmla="*/ 0 w 9"/>
                  <a:gd name="T37" fmla="*/ 0 h 27"/>
                  <a:gd name="T38" fmla="*/ 7 w 9"/>
                  <a:gd name="T39" fmla="*/ 0 h 27"/>
                  <a:gd name="T40" fmla="*/ 7 w 9"/>
                  <a:gd name="T41" fmla="*/ 4 h 27"/>
                  <a:gd name="T42" fmla="*/ 7 w 9"/>
                  <a:gd name="T43" fmla="*/ 9 h 27"/>
                  <a:gd name="T44" fmla="*/ 9 w 9"/>
                  <a:gd name="T45" fmla="*/ 13 h 27"/>
                  <a:gd name="T46" fmla="*/ 9 w 9"/>
                  <a:gd name="T47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9" y="18"/>
                    </a:moveTo>
                    <a:lnTo>
                      <a:pt x="9" y="20"/>
                    </a:lnTo>
                    <a:lnTo>
                      <a:pt x="9" y="22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7" y="9"/>
                    </a:lnTo>
                    <a:lnTo>
                      <a:pt x="9" y="13"/>
                    </a:ln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8" name="Freeform 1081">
                <a:extLst>
                  <a:ext uri="{FF2B5EF4-FFF2-40B4-BE49-F238E27FC236}">
                    <a16:creationId xmlns:a16="http://schemas.microsoft.com/office/drawing/2014/main" id="{892271DF-DD11-49F5-BD5B-8D1133FE2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323"/>
                <a:ext cx="9" cy="23"/>
              </a:xfrm>
              <a:custGeom>
                <a:avLst/>
                <a:gdLst>
                  <a:gd name="T0" fmla="*/ 9 w 9"/>
                  <a:gd name="T1" fmla="*/ 0 h 23"/>
                  <a:gd name="T2" fmla="*/ 9 w 9"/>
                  <a:gd name="T3" fmla="*/ 5 h 23"/>
                  <a:gd name="T4" fmla="*/ 9 w 9"/>
                  <a:gd name="T5" fmla="*/ 16 h 23"/>
                  <a:gd name="T6" fmla="*/ 9 w 9"/>
                  <a:gd name="T7" fmla="*/ 16 h 23"/>
                  <a:gd name="T8" fmla="*/ 9 w 9"/>
                  <a:gd name="T9" fmla="*/ 21 h 23"/>
                  <a:gd name="T10" fmla="*/ 7 w 9"/>
                  <a:gd name="T11" fmla="*/ 21 h 23"/>
                  <a:gd name="T12" fmla="*/ 7 w 9"/>
                  <a:gd name="T13" fmla="*/ 21 h 23"/>
                  <a:gd name="T14" fmla="*/ 5 w 9"/>
                  <a:gd name="T15" fmla="*/ 23 h 23"/>
                  <a:gd name="T16" fmla="*/ 3 w 9"/>
                  <a:gd name="T17" fmla="*/ 23 h 23"/>
                  <a:gd name="T18" fmla="*/ 3 w 9"/>
                  <a:gd name="T19" fmla="*/ 14 h 23"/>
                  <a:gd name="T20" fmla="*/ 0 w 9"/>
                  <a:gd name="T21" fmla="*/ 12 h 23"/>
                  <a:gd name="T22" fmla="*/ 0 w 9"/>
                  <a:gd name="T23" fmla="*/ 9 h 23"/>
                  <a:gd name="T24" fmla="*/ 0 w 9"/>
                  <a:gd name="T25" fmla="*/ 7 h 23"/>
                  <a:gd name="T26" fmla="*/ 0 w 9"/>
                  <a:gd name="T27" fmla="*/ 5 h 23"/>
                  <a:gd name="T28" fmla="*/ 0 w 9"/>
                  <a:gd name="T29" fmla="*/ 5 h 23"/>
                  <a:gd name="T30" fmla="*/ 0 w 9"/>
                  <a:gd name="T31" fmla="*/ 5 h 23"/>
                  <a:gd name="T32" fmla="*/ 0 w 9"/>
                  <a:gd name="T33" fmla="*/ 5 h 23"/>
                  <a:gd name="T34" fmla="*/ 0 w 9"/>
                  <a:gd name="T35" fmla="*/ 3 h 23"/>
                  <a:gd name="T36" fmla="*/ 0 w 9"/>
                  <a:gd name="T37" fmla="*/ 3 h 23"/>
                  <a:gd name="T38" fmla="*/ 0 w 9"/>
                  <a:gd name="T39" fmla="*/ 0 h 23"/>
                  <a:gd name="T40" fmla="*/ 9 w 9"/>
                  <a:gd name="T41" fmla="*/ 0 h 23"/>
                  <a:gd name="T42" fmla="*/ 9 w 9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3">
                    <a:moveTo>
                      <a:pt x="9" y="0"/>
                    </a:moveTo>
                    <a:lnTo>
                      <a:pt x="9" y="5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9" name="Freeform 1082">
                <a:extLst>
                  <a:ext uri="{FF2B5EF4-FFF2-40B4-BE49-F238E27FC236}">
                    <a16:creationId xmlns:a16="http://schemas.microsoft.com/office/drawing/2014/main" id="{B5983E3F-DEC0-4218-943E-263DA8AA7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346"/>
                <a:ext cx="9" cy="25"/>
              </a:xfrm>
              <a:custGeom>
                <a:avLst/>
                <a:gdLst>
                  <a:gd name="T0" fmla="*/ 0 w 9"/>
                  <a:gd name="T1" fmla="*/ 25 h 25"/>
                  <a:gd name="T2" fmla="*/ 2 w 9"/>
                  <a:gd name="T3" fmla="*/ 25 h 25"/>
                  <a:gd name="T4" fmla="*/ 0 w 9"/>
                  <a:gd name="T5" fmla="*/ 25 h 25"/>
                  <a:gd name="T6" fmla="*/ 0 w 9"/>
                  <a:gd name="T7" fmla="*/ 22 h 25"/>
                  <a:gd name="T8" fmla="*/ 0 w 9"/>
                  <a:gd name="T9" fmla="*/ 22 h 25"/>
                  <a:gd name="T10" fmla="*/ 0 w 9"/>
                  <a:gd name="T11" fmla="*/ 16 h 25"/>
                  <a:gd name="T12" fmla="*/ 0 w 9"/>
                  <a:gd name="T13" fmla="*/ 13 h 25"/>
                  <a:gd name="T14" fmla="*/ 0 w 9"/>
                  <a:gd name="T15" fmla="*/ 9 h 25"/>
                  <a:gd name="T16" fmla="*/ 0 w 9"/>
                  <a:gd name="T17" fmla="*/ 7 h 25"/>
                  <a:gd name="T18" fmla="*/ 0 w 9"/>
                  <a:gd name="T19" fmla="*/ 4 h 25"/>
                  <a:gd name="T20" fmla="*/ 0 w 9"/>
                  <a:gd name="T21" fmla="*/ 0 h 25"/>
                  <a:gd name="T22" fmla="*/ 6 w 9"/>
                  <a:gd name="T23" fmla="*/ 0 h 25"/>
                  <a:gd name="T24" fmla="*/ 6 w 9"/>
                  <a:gd name="T25" fmla="*/ 2 h 25"/>
                  <a:gd name="T26" fmla="*/ 6 w 9"/>
                  <a:gd name="T27" fmla="*/ 4 h 25"/>
                  <a:gd name="T28" fmla="*/ 9 w 9"/>
                  <a:gd name="T29" fmla="*/ 7 h 25"/>
                  <a:gd name="T30" fmla="*/ 9 w 9"/>
                  <a:gd name="T31" fmla="*/ 9 h 25"/>
                  <a:gd name="T32" fmla="*/ 9 w 9"/>
                  <a:gd name="T33" fmla="*/ 9 h 25"/>
                  <a:gd name="T34" fmla="*/ 9 w 9"/>
                  <a:gd name="T35" fmla="*/ 11 h 25"/>
                  <a:gd name="T36" fmla="*/ 9 w 9"/>
                  <a:gd name="T37" fmla="*/ 11 h 25"/>
                  <a:gd name="T38" fmla="*/ 9 w 9"/>
                  <a:gd name="T39" fmla="*/ 13 h 25"/>
                  <a:gd name="T40" fmla="*/ 4 w 9"/>
                  <a:gd name="T41" fmla="*/ 20 h 25"/>
                  <a:gd name="T42" fmla="*/ 4 w 9"/>
                  <a:gd name="T43" fmla="*/ 20 h 25"/>
                  <a:gd name="T44" fmla="*/ 2 w 9"/>
                  <a:gd name="T45" fmla="*/ 25 h 25"/>
                  <a:gd name="T46" fmla="*/ 2 w 9"/>
                  <a:gd name="T47" fmla="*/ 25 h 25"/>
                  <a:gd name="T48" fmla="*/ 0 w 9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2" y="25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0" name="Freeform 1083">
                <a:extLst>
                  <a:ext uri="{FF2B5EF4-FFF2-40B4-BE49-F238E27FC236}">
                    <a16:creationId xmlns:a16="http://schemas.microsoft.com/office/drawing/2014/main" id="{026E2F87-AC3D-44E4-8C65-A2B6F7022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346"/>
                <a:ext cx="9" cy="25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0 w 9"/>
                  <a:gd name="T5" fmla="*/ 20 h 25"/>
                  <a:gd name="T6" fmla="*/ 0 w 9"/>
                  <a:gd name="T7" fmla="*/ 16 h 25"/>
                  <a:gd name="T8" fmla="*/ 0 w 9"/>
                  <a:gd name="T9" fmla="*/ 11 h 25"/>
                  <a:gd name="T10" fmla="*/ 0 w 9"/>
                  <a:gd name="T11" fmla="*/ 9 h 25"/>
                  <a:gd name="T12" fmla="*/ 0 w 9"/>
                  <a:gd name="T13" fmla="*/ 7 h 25"/>
                  <a:gd name="T14" fmla="*/ 0 w 9"/>
                  <a:gd name="T15" fmla="*/ 4 h 25"/>
                  <a:gd name="T16" fmla="*/ 0 w 9"/>
                  <a:gd name="T17" fmla="*/ 2 h 25"/>
                  <a:gd name="T18" fmla="*/ 0 w 9"/>
                  <a:gd name="T19" fmla="*/ 2 h 25"/>
                  <a:gd name="T20" fmla="*/ 2 w 9"/>
                  <a:gd name="T21" fmla="*/ 2 h 25"/>
                  <a:gd name="T22" fmla="*/ 6 w 9"/>
                  <a:gd name="T23" fmla="*/ 0 h 25"/>
                  <a:gd name="T24" fmla="*/ 6 w 9"/>
                  <a:gd name="T25" fmla="*/ 7 h 25"/>
                  <a:gd name="T26" fmla="*/ 6 w 9"/>
                  <a:gd name="T27" fmla="*/ 9 h 25"/>
                  <a:gd name="T28" fmla="*/ 6 w 9"/>
                  <a:gd name="T29" fmla="*/ 16 h 25"/>
                  <a:gd name="T30" fmla="*/ 6 w 9"/>
                  <a:gd name="T31" fmla="*/ 18 h 25"/>
                  <a:gd name="T32" fmla="*/ 9 w 9"/>
                  <a:gd name="T33" fmla="*/ 20 h 25"/>
                  <a:gd name="T34" fmla="*/ 9 w 9"/>
                  <a:gd name="T35" fmla="*/ 25 h 25"/>
                  <a:gd name="T36" fmla="*/ 2 w 9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9" y="25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1" name="Freeform 1084">
                <a:extLst>
                  <a:ext uri="{FF2B5EF4-FFF2-40B4-BE49-F238E27FC236}">
                    <a16:creationId xmlns:a16="http://schemas.microsoft.com/office/drawing/2014/main" id="{0F859C6D-1A2C-419B-87E3-4442C9128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299"/>
                <a:ext cx="20" cy="27"/>
              </a:xfrm>
              <a:custGeom>
                <a:avLst/>
                <a:gdLst>
                  <a:gd name="T0" fmla="*/ 20 w 20"/>
                  <a:gd name="T1" fmla="*/ 2 h 27"/>
                  <a:gd name="T2" fmla="*/ 20 w 20"/>
                  <a:gd name="T3" fmla="*/ 13 h 27"/>
                  <a:gd name="T4" fmla="*/ 20 w 20"/>
                  <a:gd name="T5" fmla="*/ 24 h 27"/>
                  <a:gd name="T6" fmla="*/ 20 w 20"/>
                  <a:gd name="T7" fmla="*/ 27 h 27"/>
                  <a:gd name="T8" fmla="*/ 2 w 20"/>
                  <a:gd name="T9" fmla="*/ 24 h 27"/>
                  <a:gd name="T10" fmla="*/ 2 w 20"/>
                  <a:gd name="T11" fmla="*/ 24 h 27"/>
                  <a:gd name="T12" fmla="*/ 2 w 20"/>
                  <a:gd name="T13" fmla="*/ 24 h 27"/>
                  <a:gd name="T14" fmla="*/ 2 w 20"/>
                  <a:gd name="T15" fmla="*/ 24 h 27"/>
                  <a:gd name="T16" fmla="*/ 0 w 20"/>
                  <a:gd name="T17" fmla="*/ 24 h 27"/>
                  <a:gd name="T18" fmla="*/ 0 w 20"/>
                  <a:gd name="T19" fmla="*/ 24 h 27"/>
                  <a:gd name="T20" fmla="*/ 0 w 20"/>
                  <a:gd name="T21" fmla="*/ 24 h 27"/>
                  <a:gd name="T22" fmla="*/ 0 w 20"/>
                  <a:gd name="T23" fmla="*/ 24 h 27"/>
                  <a:gd name="T24" fmla="*/ 0 w 20"/>
                  <a:gd name="T25" fmla="*/ 24 h 27"/>
                  <a:gd name="T26" fmla="*/ 0 w 20"/>
                  <a:gd name="T27" fmla="*/ 24 h 27"/>
                  <a:gd name="T28" fmla="*/ 0 w 20"/>
                  <a:gd name="T29" fmla="*/ 22 h 27"/>
                  <a:gd name="T30" fmla="*/ 0 w 20"/>
                  <a:gd name="T31" fmla="*/ 20 h 27"/>
                  <a:gd name="T32" fmla="*/ 0 w 20"/>
                  <a:gd name="T33" fmla="*/ 20 h 27"/>
                  <a:gd name="T34" fmla="*/ 0 w 20"/>
                  <a:gd name="T35" fmla="*/ 20 h 27"/>
                  <a:gd name="T36" fmla="*/ 0 w 20"/>
                  <a:gd name="T37" fmla="*/ 22 h 27"/>
                  <a:gd name="T38" fmla="*/ 2 w 20"/>
                  <a:gd name="T39" fmla="*/ 22 h 27"/>
                  <a:gd name="T40" fmla="*/ 2 w 20"/>
                  <a:gd name="T41" fmla="*/ 18 h 27"/>
                  <a:gd name="T42" fmla="*/ 2 w 20"/>
                  <a:gd name="T43" fmla="*/ 18 h 27"/>
                  <a:gd name="T44" fmla="*/ 2 w 20"/>
                  <a:gd name="T45" fmla="*/ 18 h 27"/>
                  <a:gd name="T46" fmla="*/ 6 w 20"/>
                  <a:gd name="T47" fmla="*/ 18 h 27"/>
                  <a:gd name="T48" fmla="*/ 6 w 20"/>
                  <a:gd name="T49" fmla="*/ 13 h 27"/>
                  <a:gd name="T50" fmla="*/ 4 w 20"/>
                  <a:gd name="T51" fmla="*/ 13 h 27"/>
                  <a:gd name="T52" fmla="*/ 4 w 20"/>
                  <a:gd name="T53" fmla="*/ 13 h 27"/>
                  <a:gd name="T54" fmla="*/ 2 w 20"/>
                  <a:gd name="T55" fmla="*/ 13 h 27"/>
                  <a:gd name="T56" fmla="*/ 2 w 20"/>
                  <a:gd name="T57" fmla="*/ 6 h 27"/>
                  <a:gd name="T58" fmla="*/ 4 w 20"/>
                  <a:gd name="T59" fmla="*/ 6 h 27"/>
                  <a:gd name="T60" fmla="*/ 9 w 20"/>
                  <a:gd name="T61" fmla="*/ 6 h 27"/>
                  <a:gd name="T62" fmla="*/ 11 w 20"/>
                  <a:gd name="T63" fmla="*/ 6 h 27"/>
                  <a:gd name="T64" fmla="*/ 11 w 20"/>
                  <a:gd name="T65" fmla="*/ 6 h 27"/>
                  <a:gd name="T66" fmla="*/ 11 w 20"/>
                  <a:gd name="T67" fmla="*/ 2 h 27"/>
                  <a:gd name="T68" fmla="*/ 11 w 20"/>
                  <a:gd name="T69" fmla="*/ 2 h 27"/>
                  <a:gd name="T70" fmla="*/ 2 w 20"/>
                  <a:gd name="T71" fmla="*/ 0 h 27"/>
                  <a:gd name="T72" fmla="*/ 2 w 20"/>
                  <a:gd name="T73" fmla="*/ 0 h 27"/>
                  <a:gd name="T74" fmla="*/ 13 w 20"/>
                  <a:gd name="T75" fmla="*/ 0 h 27"/>
                  <a:gd name="T76" fmla="*/ 13 w 20"/>
                  <a:gd name="T77" fmla="*/ 2 h 27"/>
                  <a:gd name="T78" fmla="*/ 20 w 20"/>
                  <a:gd name="T7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7">
                    <a:moveTo>
                      <a:pt x="20" y="2"/>
                    </a:moveTo>
                    <a:lnTo>
                      <a:pt x="20" y="13"/>
                    </a:lnTo>
                    <a:lnTo>
                      <a:pt x="20" y="24"/>
                    </a:lnTo>
                    <a:lnTo>
                      <a:pt x="20" y="27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2" name="Freeform 1085">
                <a:extLst>
                  <a:ext uri="{FF2B5EF4-FFF2-40B4-BE49-F238E27FC236}">
                    <a16:creationId xmlns:a16="http://schemas.microsoft.com/office/drawing/2014/main" id="{CB03817A-6958-4C1B-BF3D-0D47901B75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5" y="2382"/>
                <a:ext cx="2" cy="25"/>
              </a:xfrm>
              <a:custGeom>
                <a:avLst/>
                <a:gdLst>
                  <a:gd name="T0" fmla="*/ 0 w 1"/>
                  <a:gd name="T1" fmla="*/ 3 h 11"/>
                  <a:gd name="T2" fmla="*/ 0 w 1"/>
                  <a:gd name="T3" fmla="*/ 3 h 11"/>
                  <a:gd name="T4" fmla="*/ 1 w 1"/>
                  <a:gd name="T5" fmla="*/ 0 h 11"/>
                  <a:gd name="T6" fmla="*/ 1 w 1"/>
                  <a:gd name="T7" fmla="*/ 0 h 11"/>
                  <a:gd name="T8" fmla="*/ 0 w 1"/>
                  <a:gd name="T9" fmla="*/ 0 h 11"/>
                  <a:gd name="T10" fmla="*/ 0 w 1"/>
                  <a:gd name="T11" fmla="*/ 3 h 11"/>
                  <a:gd name="T12" fmla="*/ 0 w 1"/>
                  <a:gd name="T13" fmla="*/ 11 h 11"/>
                  <a:gd name="T14" fmla="*/ 0 w 1"/>
                  <a:gd name="T15" fmla="*/ 11 h 11"/>
                  <a:gd name="T16" fmla="*/ 0 w 1"/>
                  <a:gd name="T17" fmla="*/ 9 h 11"/>
                  <a:gd name="T18" fmla="*/ 0 w 1"/>
                  <a:gd name="T19" fmla="*/ 9 h 11"/>
                  <a:gd name="T20" fmla="*/ 0 w 1"/>
                  <a:gd name="T21" fmla="*/ 9 h 11"/>
                  <a:gd name="T22" fmla="*/ 0 w 1"/>
                  <a:gd name="T23" fmla="*/ 11 h 11"/>
                  <a:gd name="T24" fmla="*/ 0 w 1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1">
                    <a:moveTo>
                      <a:pt x="0" y="3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moveTo>
                      <a:pt x="0" y="11"/>
                    </a:move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3" name="Freeform 1086">
                <a:extLst>
                  <a:ext uri="{FF2B5EF4-FFF2-40B4-BE49-F238E27FC236}">
                    <a16:creationId xmlns:a16="http://schemas.microsoft.com/office/drawing/2014/main" id="{B8876529-4B08-4048-B668-58C3338B6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522"/>
                <a:ext cx="54" cy="40"/>
              </a:xfrm>
              <a:custGeom>
                <a:avLst/>
                <a:gdLst>
                  <a:gd name="T0" fmla="*/ 5 w 24"/>
                  <a:gd name="T1" fmla="*/ 3 h 18"/>
                  <a:gd name="T2" fmla="*/ 5 w 24"/>
                  <a:gd name="T3" fmla="*/ 3 h 18"/>
                  <a:gd name="T4" fmla="*/ 4 w 24"/>
                  <a:gd name="T5" fmla="*/ 0 h 18"/>
                  <a:gd name="T6" fmla="*/ 4 w 24"/>
                  <a:gd name="T7" fmla="*/ 0 h 18"/>
                  <a:gd name="T8" fmla="*/ 0 w 24"/>
                  <a:gd name="T9" fmla="*/ 3 h 18"/>
                  <a:gd name="T10" fmla="*/ 0 w 24"/>
                  <a:gd name="T11" fmla="*/ 3 h 18"/>
                  <a:gd name="T12" fmla="*/ 0 w 24"/>
                  <a:gd name="T13" fmla="*/ 8 h 18"/>
                  <a:gd name="T14" fmla="*/ 5 w 24"/>
                  <a:gd name="T15" fmla="*/ 8 h 18"/>
                  <a:gd name="T16" fmla="*/ 5 w 24"/>
                  <a:gd name="T17" fmla="*/ 12 h 18"/>
                  <a:gd name="T18" fmla="*/ 6 w 24"/>
                  <a:gd name="T19" fmla="*/ 14 h 18"/>
                  <a:gd name="T20" fmla="*/ 6 w 24"/>
                  <a:gd name="T21" fmla="*/ 14 h 18"/>
                  <a:gd name="T22" fmla="*/ 6 w 24"/>
                  <a:gd name="T23" fmla="*/ 14 h 18"/>
                  <a:gd name="T24" fmla="*/ 6 w 24"/>
                  <a:gd name="T25" fmla="*/ 15 h 18"/>
                  <a:gd name="T26" fmla="*/ 6 w 24"/>
                  <a:gd name="T27" fmla="*/ 15 h 18"/>
                  <a:gd name="T28" fmla="*/ 6 w 24"/>
                  <a:gd name="T29" fmla="*/ 15 h 18"/>
                  <a:gd name="T30" fmla="*/ 5 w 24"/>
                  <a:gd name="T31" fmla="*/ 15 h 18"/>
                  <a:gd name="T32" fmla="*/ 5 w 24"/>
                  <a:gd name="T33" fmla="*/ 15 h 18"/>
                  <a:gd name="T34" fmla="*/ 5 w 24"/>
                  <a:gd name="T35" fmla="*/ 15 h 18"/>
                  <a:gd name="T36" fmla="*/ 8 w 24"/>
                  <a:gd name="T37" fmla="*/ 15 h 18"/>
                  <a:gd name="T38" fmla="*/ 8 w 24"/>
                  <a:gd name="T39" fmla="*/ 15 h 18"/>
                  <a:gd name="T40" fmla="*/ 8 w 24"/>
                  <a:gd name="T41" fmla="*/ 15 h 18"/>
                  <a:gd name="T42" fmla="*/ 8 w 24"/>
                  <a:gd name="T43" fmla="*/ 17 h 18"/>
                  <a:gd name="T44" fmla="*/ 8 w 24"/>
                  <a:gd name="T45" fmla="*/ 17 h 18"/>
                  <a:gd name="T46" fmla="*/ 8 w 24"/>
                  <a:gd name="T47" fmla="*/ 17 h 18"/>
                  <a:gd name="T48" fmla="*/ 8 w 24"/>
                  <a:gd name="T49" fmla="*/ 18 h 18"/>
                  <a:gd name="T50" fmla="*/ 12 w 24"/>
                  <a:gd name="T51" fmla="*/ 18 h 18"/>
                  <a:gd name="T52" fmla="*/ 16 w 24"/>
                  <a:gd name="T53" fmla="*/ 17 h 18"/>
                  <a:gd name="T54" fmla="*/ 24 w 24"/>
                  <a:gd name="T55" fmla="*/ 17 h 18"/>
                  <a:gd name="T56" fmla="*/ 24 w 24"/>
                  <a:gd name="T57" fmla="*/ 16 h 18"/>
                  <a:gd name="T58" fmla="*/ 23 w 24"/>
                  <a:gd name="T59" fmla="*/ 16 h 18"/>
                  <a:gd name="T60" fmla="*/ 23 w 24"/>
                  <a:gd name="T61" fmla="*/ 8 h 18"/>
                  <a:gd name="T62" fmla="*/ 23 w 24"/>
                  <a:gd name="T63" fmla="*/ 8 h 18"/>
                  <a:gd name="T64" fmla="*/ 23 w 24"/>
                  <a:gd name="T65" fmla="*/ 6 h 18"/>
                  <a:gd name="T66" fmla="*/ 23 w 24"/>
                  <a:gd name="T67" fmla="*/ 6 h 18"/>
                  <a:gd name="T68" fmla="*/ 22 w 24"/>
                  <a:gd name="T69" fmla="*/ 6 h 18"/>
                  <a:gd name="T70" fmla="*/ 22 w 24"/>
                  <a:gd name="T71" fmla="*/ 5 h 18"/>
                  <a:gd name="T72" fmla="*/ 22 w 24"/>
                  <a:gd name="T73" fmla="*/ 5 h 18"/>
                  <a:gd name="T74" fmla="*/ 22 w 24"/>
                  <a:gd name="T75" fmla="*/ 5 h 18"/>
                  <a:gd name="T76" fmla="*/ 17 w 24"/>
                  <a:gd name="T77" fmla="*/ 5 h 18"/>
                  <a:gd name="T78" fmla="*/ 17 w 24"/>
                  <a:gd name="T79" fmla="*/ 5 h 18"/>
                  <a:gd name="T80" fmla="*/ 17 w 24"/>
                  <a:gd name="T81" fmla="*/ 5 h 18"/>
                  <a:gd name="T82" fmla="*/ 16 w 24"/>
                  <a:gd name="T83" fmla="*/ 4 h 18"/>
                  <a:gd name="T84" fmla="*/ 10 w 24"/>
                  <a:gd name="T85" fmla="*/ 4 h 18"/>
                  <a:gd name="T86" fmla="*/ 5 w 24"/>
                  <a:gd name="T87" fmla="*/ 4 h 18"/>
                  <a:gd name="T88" fmla="*/ 5 w 24"/>
                  <a:gd name="T8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" h="18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6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0" y="4"/>
                    </a:lnTo>
                    <a:lnTo>
                      <a:pt x="5" y="4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4" name="Freeform 1087">
                <a:extLst>
                  <a:ext uri="{FF2B5EF4-FFF2-40B4-BE49-F238E27FC236}">
                    <a16:creationId xmlns:a16="http://schemas.microsoft.com/office/drawing/2014/main" id="{C4B3124B-74FC-47B6-A5FD-7C837BD9F5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4" y="2346"/>
                <a:ext cx="47" cy="108"/>
              </a:xfrm>
              <a:custGeom>
                <a:avLst/>
                <a:gdLst>
                  <a:gd name="T0" fmla="*/ 18 w 21"/>
                  <a:gd name="T1" fmla="*/ 0 h 48"/>
                  <a:gd name="T2" fmla="*/ 15 w 21"/>
                  <a:gd name="T3" fmla="*/ 0 h 48"/>
                  <a:gd name="T4" fmla="*/ 3 w 21"/>
                  <a:gd name="T5" fmla="*/ 1 h 48"/>
                  <a:gd name="T6" fmla="*/ 2 w 21"/>
                  <a:gd name="T7" fmla="*/ 1 h 48"/>
                  <a:gd name="T8" fmla="*/ 0 w 21"/>
                  <a:gd name="T9" fmla="*/ 1 h 48"/>
                  <a:gd name="T10" fmla="*/ 0 w 21"/>
                  <a:gd name="T11" fmla="*/ 4 h 48"/>
                  <a:gd name="T12" fmla="*/ 0 w 21"/>
                  <a:gd name="T13" fmla="*/ 6 h 48"/>
                  <a:gd name="T14" fmla="*/ 0 w 21"/>
                  <a:gd name="T15" fmla="*/ 7 h 48"/>
                  <a:gd name="T16" fmla="*/ 0 w 21"/>
                  <a:gd name="T17" fmla="*/ 8 h 48"/>
                  <a:gd name="T18" fmla="*/ 0 w 21"/>
                  <a:gd name="T19" fmla="*/ 10 h 48"/>
                  <a:gd name="T20" fmla="*/ 1 w 21"/>
                  <a:gd name="T21" fmla="*/ 12 h 48"/>
                  <a:gd name="T22" fmla="*/ 1 w 21"/>
                  <a:gd name="T23" fmla="*/ 14 h 48"/>
                  <a:gd name="T24" fmla="*/ 1 w 21"/>
                  <a:gd name="T25" fmla="*/ 18 h 48"/>
                  <a:gd name="T26" fmla="*/ 1 w 21"/>
                  <a:gd name="T27" fmla="*/ 18 h 48"/>
                  <a:gd name="T28" fmla="*/ 1 w 21"/>
                  <a:gd name="T29" fmla="*/ 19 h 48"/>
                  <a:gd name="T30" fmla="*/ 1 w 21"/>
                  <a:gd name="T31" fmla="*/ 21 h 48"/>
                  <a:gd name="T32" fmla="*/ 1 w 21"/>
                  <a:gd name="T33" fmla="*/ 22 h 48"/>
                  <a:gd name="T34" fmla="*/ 1 w 21"/>
                  <a:gd name="T35" fmla="*/ 22 h 48"/>
                  <a:gd name="T36" fmla="*/ 1 w 21"/>
                  <a:gd name="T37" fmla="*/ 24 h 48"/>
                  <a:gd name="T38" fmla="*/ 1 w 21"/>
                  <a:gd name="T39" fmla="*/ 25 h 48"/>
                  <a:gd name="T40" fmla="*/ 2 w 21"/>
                  <a:gd name="T41" fmla="*/ 27 h 48"/>
                  <a:gd name="T42" fmla="*/ 4 w 21"/>
                  <a:gd name="T43" fmla="*/ 29 h 48"/>
                  <a:gd name="T44" fmla="*/ 5 w 21"/>
                  <a:gd name="T45" fmla="*/ 31 h 48"/>
                  <a:gd name="T46" fmla="*/ 6 w 21"/>
                  <a:gd name="T47" fmla="*/ 33 h 48"/>
                  <a:gd name="T48" fmla="*/ 6 w 21"/>
                  <a:gd name="T49" fmla="*/ 35 h 48"/>
                  <a:gd name="T50" fmla="*/ 6 w 21"/>
                  <a:gd name="T51" fmla="*/ 37 h 48"/>
                  <a:gd name="T52" fmla="*/ 6 w 21"/>
                  <a:gd name="T53" fmla="*/ 39 h 48"/>
                  <a:gd name="T54" fmla="*/ 6 w 21"/>
                  <a:gd name="T55" fmla="*/ 41 h 48"/>
                  <a:gd name="T56" fmla="*/ 6 w 21"/>
                  <a:gd name="T57" fmla="*/ 43 h 48"/>
                  <a:gd name="T58" fmla="*/ 5 w 21"/>
                  <a:gd name="T59" fmla="*/ 45 h 48"/>
                  <a:gd name="T60" fmla="*/ 4 w 21"/>
                  <a:gd name="T61" fmla="*/ 47 h 48"/>
                  <a:gd name="T62" fmla="*/ 3 w 21"/>
                  <a:gd name="T63" fmla="*/ 48 h 48"/>
                  <a:gd name="T64" fmla="*/ 6 w 21"/>
                  <a:gd name="T65" fmla="*/ 48 h 48"/>
                  <a:gd name="T66" fmla="*/ 10 w 21"/>
                  <a:gd name="T67" fmla="*/ 48 h 48"/>
                  <a:gd name="T68" fmla="*/ 12 w 21"/>
                  <a:gd name="T69" fmla="*/ 48 h 48"/>
                  <a:gd name="T70" fmla="*/ 15 w 21"/>
                  <a:gd name="T71" fmla="*/ 48 h 48"/>
                  <a:gd name="T72" fmla="*/ 19 w 21"/>
                  <a:gd name="T73" fmla="*/ 47 h 48"/>
                  <a:gd name="T74" fmla="*/ 19 w 21"/>
                  <a:gd name="T75" fmla="*/ 47 h 48"/>
                  <a:gd name="T76" fmla="*/ 20 w 21"/>
                  <a:gd name="T77" fmla="*/ 47 h 48"/>
                  <a:gd name="T78" fmla="*/ 20 w 21"/>
                  <a:gd name="T79" fmla="*/ 34 h 48"/>
                  <a:gd name="T80" fmla="*/ 19 w 21"/>
                  <a:gd name="T81" fmla="*/ 22 h 48"/>
                  <a:gd name="T82" fmla="*/ 19 w 21"/>
                  <a:gd name="T83" fmla="*/ 15 h 48"/>
                  <a:gd name="T84" fmla="*/ 19 w 21"/>
                  <a:gd name="T85" fmla="*/ 12 h 48"/>
                  <a:gd name="T86" fmla="*/ 18 w 21"/>
                  <a:gd name="T87" fmla="*/ 7 h 48"/>
                  <a:gd name="T88" fmla="*/ 18 w 21"/>
                  <a:gd name="T89" fmla="*/ 6 h 48"/>
                  <a:gd name="T90" fmla="*/ 3 w 21"/>
                  <a:gd name="T91" fmla="*/ 5 h 48"/>
                  <a:gd name="T92" fmla="*/ 3 w 21"/>
                  <a:gd name="T93" fmla="*/ 6 h 48"/>
                  <a:gd name="T94" fmla="*/ 5 w 21"/>
                  <a:gd name="T95" fmla="*/ 6 h 48"/>
                  <a:gd name="T96" fmla="*/ 5 w 21"/>
                  <a:gd name="T97" fmla="*/ 6 h 48"/>
                  <a:gd name="T98" fmla="*/ 5 w 21"/>
                  <a:gd name="T9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48">
                    <a:moveTo>
                      <a:pt x="18" y="0"/>
                    </a:move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5" y="32"/>
                    </a:lnTo>
                    <a:lnTo>
                      <a:pt x="6" y="33"/>
                    </a:lnTo>
                    <a:lnTo>
                      <a:pt x="6" y="34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38"/>
                    </a:lnTo>
                    <a:lnTo>
                      <a:pt x="6" y="39"/>
                    </a:lnTo>
                    <a:lnTo>
                      <a:pt x="6" y="40"/>
                    </a:lnTo>
                    <a:lnTo>
                      <a:pt x="6" y="41"/>
                    </a:lnTo>
                    <a:lnTo>
                      <a:pt x="6" y="42"/>
                    </a:lnTo>
                    <a:lnTo>
                      <a:pt x="6" y="43"/>
                    </a:lnTo>
                    <a:lnTo>
                      <a:pt x="6" y="44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1" y="48"/>
                    </a:lnTo>
                    <a:lnTo>
                      <a:pt x="12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7" y="47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1" y="47"/>
                    </a:lnTo>
                    <a:lnTo>
                      <a:pt x="20" y="34"/>
                    </a:lnTo>
                    <a:lnTo>
                      <a:pt x="20" y="27"/>
                    </a:lnTo>
                    <a:lnTo>
                      <a:pt x="19" y="22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8" y="0"/>
                    </a:lnTo>
                    <a:moveTo>
                      <a:pt x="3" y="5"/>
                    </a:moveTo>
                    <a:lnTo>
                      <a:pt x="3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5" name="Freeform 1088">
                <a:extLst>
                  <a:ext uri="{FF2B5EF4-FFF2-40B4-BE49-F238E27FC236}">
                    <a16:creationId xmlns:a16="http://schemas.microsoft.com/office/drawing/2014/main" id="{BC88D327-904B-4713-9351-7753084C4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470"/>
                <a:ext cx="16" cy="34"/>
              </a:xfrm>
              <a:custGeom>
                <a:avLst/>
                <a:gdLst>
                  <a:gd name="T0" fmla="*/ 7 w 16"/>
                  <a:gd name="T1" fmla="*/ 18 h 34"/>
                  <a:gd name="T2" fmla="*/ 9 w 16"/>
                  <a:gd name="T3" fmla="*/ 22 h 34"/>
                  <a:gd name="T4" fmla="*/ 9 w 16"/>
                  <a:gd name="T5" fmla="*/ 22 h 34"/>
                  <a:gd name="T6" fmla="*/ 9 w 16"/>
                  <a:gd name="T7" fmla="*/ 22 h 34"/>
                  <a:gd name="T8" fmla="*/ 16 w 16"/>
                  <a:gd name="T9" fmla="*/ 22 h 34"/>
                  <a:gd name="T10" fmla="*/ 16 w 16"/>
                  <a:gd name="T11" fmla="*/ 34 h 34"/>
                  <a:gd name="T12" fmla="*/ 16 w 16"/>
                  <a:gd name="T13" fmla="*/ 34 h 34"/>
                  <a:gd name="T14" fmla="*/ 16 w 16"/>
                  <a:gd name="T15" fmla="*/ 34 h 34"/>
                  <a:gd name="T16" fmla="*/ 16 w 16"/>
                  <a:gd name="T17" fmla="*/ 34 h 34"/>
                  <a:gd name="T18" fmla="*/ 16 w 16"/>
                  <a:gd name="T19" fmla="*/ 34 h 34"/>
                  <a:gd name="T20" fmla="*/ 9 w 16"/>
                  <a:gd name="T21" fmla="*/ 34 h 34"/>
                  <a:gd name="T22" fmla="*/ 7 w 16"/>
                  <a:gd name="T23" fmla="*/ 34 h 34"/>
                  <a:gd name="T24" fmla="*/ 5 w 16"/>
                  <a:gd name="T25" fmla="*/ 34 h 34"/>
                  <a:gd name="T26" fmla="*/ 3 w 16"/>
                  <a:gd name="T27" fmla="*/ 27 h 34"/>
                  <a:gd name="T28" fmla="*/ 3 w 16"/>
                  <a:gd name="T29" fmla="*/ 27 h 34"/>
                  <a:gd name="T30" fmla="*/ 3 w 16"/>
                  <a:gd name="T31" fmla="*/ 13 h 34"/>
                  <a:gd name="T32" fmla="*/ 3 w 16"/>
                  <a:gd name="T33" fmla="*/ 13 h 34"/>
                  <a:gd name="T34" fmla="*/ 3 w 16"/>
                  <a:gd name="T35" fmla="*/ 2 h 34"/>
                  <a:gd name="T36" fmla="*/ 0 w 16"/>
                  <a:gd name="T37" fmla="*/ 0 h 34"/>
                  <a:gd name="T38" fmla="*/ 5 w 16"/>
                  <a:gd name="T39" fmla="*/ 0 h 34"/>
                  <a:gd name="T40" fmla="*/ 5 w 16"/>
                  <a:gd name="T41" fmla="*/ 0 h 34"/>
                  <a:gd name="T42" fmla="*/ 5 w 16"/>
                  <a:gd name="T43" fmla="*/ 0 h 34"/>
                  <a:gd name="T44" fmla="*/ 7 w 16"/>
                  <a:gd name="T45" fmla="*/ 2 h 34"/>
                  <a:gd name="T46" fmla="*/ 7 w 16"/>
                  <a:gd name="T47" fmla="*/ 2 h 34"/>
                  <a:gd name="T48" fmla="*/ 7 w 16"/>
                  <a:gd name="T49" fmla="*/ 2 h 34"/>
                  <a:gd name="T50" fmla="*/ 7 w 16"/>
                  <a:gd name="T51" fmla="*/ 7 h 34"/>
                  <a:gd name="T52" fmla="*/ 7 w 16"/>
                  <a:gd name="T53" fmla="*/ 9 h 34"/>
                  <a:gd name="T54" fmla="*/ 7 w 16"/>
                  <a:gd name="T55" fmla="*/ 16 h 34"/>
                  <a:gd name="T56" fmla="*/ 7 w 16"/>
                  <a:gd name="T57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34">
                    <a:moveTo>
                      <a:pt x="7" y="18"/>
                    </a:move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16" y="2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6" name="Freeform 1089">
                <a:extLst>
                  <a:ext uri="{FF2B5EF4-FFF2-40B4-BE49-F238E27FC236}">
                    <a16:creationId xmlns:a16="http://schemas.microsoft.com/office/drawing/2014/main" id="{6C49240F-6653-4523-BA81-C9F7ED054A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5" y="2520"/>
                <a:ext cx="20" cy="4"/>
              </a:xfrm>
              <a:custGeom>
                <a:avLst/>
                <a:gdLst>
                  <a:gd name="T0" fmla="*/ 3 w 9"/>
                  <a:gd name="T1" fmla="*/ 0 h 2"/>
                  <a:gd name="T2" fmla="*/ 3 w 9"/>
                  <a:gd name="T3" fmla="*/ 0 h 2"/>
                  <a:gd name="T4" fmla="*/ 0 w 9"/>
                  <a:gd name="T5" fmla="*/ 0 h 2"/>
                  <a:gd name="T6" fmla="*/ 0 w 9"/>
                  <a:gd name="T7" fmla="*/ 1 h 2"/>
                  <a:gd name="T8" fmla="*/ 0 w 9"/>
                  <a:gd name="T9" fmla="*/ 1 h 2"/>
                  <a:gd name="T10" fmla="*/ 0 w 9"/>
                  <a:gd name="T11" fmla="*/ 2 h 2"/>
                  <a:gd name="T12" fmla="*/ 0 w 9"/>
                  <a:gd name="T13" fmla="*/ 2 h 2"/>
                  <a:gd name="T14" fmla="*/ 4 w 9"/>
                  <a:gd name="T15" fmla="*/ 1 h 2"/>
                  <a:gd name="T16" fmla="*/ 4 w 9"/>
                  <a:gd name="T17" fmla="*/ 1 h 2"/>
                  <a:gd name="T18" fmla="*/ 3 w 9"/>
                  <a:gd name="T19" fmla="*/ 1 h 2"/>
                  <a:gd name="T20" fmla="*/ 3 w 9"/>
                  <a:gd name="T21" fmla="*/ 0 h 2"/>
                  <a:gd name="T22" fmla="*/ 9 w 9"/>
                  <a:gd name="T23" fmla="*/ 0 h 2"/>
                  <a:gd name="T24" fmla="*/ 9 w 9"/>
                  <a:gd name="T25" fmla="*/ 0 h 2"/>
                  <a:gd name="T26" fmla="*/ 6 w 9"/>
                  <a:gd name="T27" fmla="*/ 1 h 2"/>
                  <a:gd name="T28" fmla="*/ 6 w 9"/>
                  <a:gd name="T29" fmla="*/ 1 h 2"/>
                  <a:gd name="T30" fmla="*/ 9 w 9"/>
                  <a:gd name="T31" fmla="*/ 1 h 2"/>
                  <a:gd name="T32" fmla="*/ 9 w 9"/>
                  <a:gd name="T33" fmla="*/ 1 h 2"/>
                  <a:gd name="T34" fmla="*/ 9 w 9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7" name="Freeform 1090">
                <a:extLst>
                  <a:ext uri="{FF2B5EF4-FFF2-40B4-BE49-F238E27FC236}">
                    <a16:creationId xmlns:a16="http://schemas.microsoft.com/office/drawing/2014/main" id="{C59DAAE8-9166-47B5-BEDB-10BFA9E998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8" y="2540"/>
                <a:ext cx="0" cy="20"/>
              </a:xfrm>
              <a:custGeom>
                <a:avLst/>
                <a:gdLst>
                  <a:gd name="T0" fmla="*/ 0 h 9"/>
                  <a:gd name="T1" fmla="*/ 0 h 9"/>
                  <a:gd name="T2" fmla="*/ 0 h 9"/>
                  <a:gd name="T3" fmla="*/ 0 h 9"/>
                  <a:gd name="T4" fmla="*/ 0 h 9"/>
                  <a:gd name="T5" fmla="*/ 9 h 9"/>
                  <a:gd name="T6" fmla="*/ 9 h 9"/>
                  <a:gd name="T7" fmla="*/ 8 h 9"/>
                  <a:gd name="T8" fmla="*/ 8 h 9"/>
                  <a:gd name="T9" fmla="*/ 9 h 9"/>
                  <a:gd name="T10" fmla="*/ 9 h 9"/>
                  <a:gd name="T11" fmla="*/ 9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0" y="9"/>
                    </a:move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8" name="Freeform 1091">
                <a:extLst>
                  <a:ext uri="{FF2B5EF4-FFF2-40B4-BE49-F238E27FC236}">
                    <a16:creationId xmlns:a16="http://schemas.microsoft.com/office/drawing/2014/main" id="{1F1CDEF2-BDE2-451B-8999-50C44DD97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506"/>
                <a:ext cx="18" cy="18"/>
              </a:xfrm>
              <a:custGeom>
                <a:avLst/>
                <a:gdLst>
                  <a:gd name="T0" fmla="*/ 16 w 18"/>
                  <a:gd name="T1" fmla="*/ 0 h 18"/>
                  <a:gd name="T2" fmla="*/ 18 w 18"/>
                  <a:gd name="T3" fmla="*/ 7 h 18"/>
                  <a:gd name="T4" fmla="*/ 18 w 18"/>
                  <a:gd name="T5" fmla="*/ 7 h 18"/>
                  <a:gd name="T6" fmla="*/ 18 w 18"/>
                  <a:gd name="T7" fmla="*/ 16 h 18"/>
                  <a:gd name="T8" fmla="*/ 18 w 18"/>
                  <a:gd name="T9" fmla="*/ 16 h 18"/>
                  <a:gd name="T10" fmla="*/ 18 w 18"/>
                  <a:gd name="T11" fmla="*/ 16 h 18"/>
                  <a:gd name="T12" fmla="*/ 14 w 18"/>
                  <a:gd name="T13" fmla="*/ 16 h 18"/>
                  <a:gd name="T14" fmla="*/ 14 w 18"/>
                  <a:gd name="T15" fmla="*/ 14 h 18"/>
                  <a:gd name="T16" fmla="*/ 7 w 18"/>
                  <a:gd name="T17" fmla="*/ 16 h 18"/>
                  <a:gd name="T18" fmla="*/ 7 w 18"/>
                  <a:gd name="T19" fmla="*/ 16 h 18"/>
                  <a:gd name="T20" fmla="*/ 7 w 18"/>
                  <a:gd name="T21" fmla="*/ 16 h 18"/>
                  <a:gd name="T22" fmla="*/ 7 w 18"/>
                  <a:gd name="T23" fmla="*/ 18 h 18"/>
                  <a:gd name="T24" fmla="*/ 7 w 18"/>
                  <a:gd name="T25" fmla="*/ 18 h 18"/>
                  <a:gd name="T26" fmla="*/ 5 w 18"/>
                  <a:gd name="T27" fmla="*/ 18 h 18"/>
                  <a:gd name="T28" fmla="*/ 5 w 18"/>
                  <a:gd name="T29" fmla="*/ 16 h 18"/>
                  <a:gd name="T30" fmla="*/ 5 w 18"/>
                  <a:gd name="T31" fmla="*/ 14 h 18"/>
                  <a:gd name="T32" fmla="*/ 2 w 18"/>
                  <a:gd name="T33" fmla="*/ 14 h 18"/>
                  <a:gd name="T34" fmla="*/ 2 w 18"/>
                  <a:gd name="T35" fmla="*/ 14 h 18"/>
                  <a:gd name="T36" fmla="*/ 2 w 18"/>
                  <a:gd name="T37" fmla="*/ 14 h 18"/>
                  <a:gd name="T38" fmla="*/ 2 w 18"/>
                  <a:gd name="T39" fmla="*/ 14 h 18"/>
                  <a:gd name="T40" fmla="*/ 0 w 18"/>
                  <a:gd name="T41" fmla="*/ 14 h 18"/>
                  <a:gd name="T42" fmla="*/ 0 w 18"/>
                  <a:gd name="T43" fmla="*/ 11 h 18"/>
                  <a:gd name="T44" fmla="*/ 0 w 18"/>
                  <a:gd name="T45" fmla="*/ 11 h 18"/>
                  <a:gd name="T46" fmla="*/ 0 w 18"/>
                  <a:gd name="T47" fmla="*/ 4 h 18"/>
                  <a:gd name="T48" fmla="*/ 0 w 18"/>
                  <a:gd name="T49" fmla="*/ 4 h 18"/>
                  <a:gd name="T50" fmla="*/ 0 w 18"/>
                  <a:gd name="T51" fmla="*/ 4 h 18"/>
                  <a:gd name="T52" fmla="*/ 0 w 18"/>
                  <a:gd name="T53" fmla="*/ 2 h 18"/>
                  <a:gd name="T54" fmla="*/ 16 w 18"/>
                  <a:gd name="T55" fmla="*/ 0 h 18"/>
                  <a:gd name="T56" fmla="*/ 16 w 18"/>
                  <a:gd name="T5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18">
                    <a:moveTo>
                      <a:pt x="16" y="0"/>
                    </a:moveTo>
                    <a:lnTo>
                      <a:pt x="18" y="7"/>
                    </a:lnTo>
                    <a:lnTo>
                      <a:pt x="18" y="7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9" name="Freeform 1092">
                <a:extLst>
                  <a:ext uri="{FF2B5EF4-FFF2-40B4-BE49-F238E27FC236}">
                    <a16:creationId xmlns:a16="http://schemas.microsoft.com/office/drawing/2014/main" id="{548FB9E1-A73A-48A2-8023-B4D6A0B6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894"/>
                <a:ext cx="7" cy="4"/>
              </a:xfrm>
              <a:custGeom>
                <a:avLst/>
                <a:gdLst>
                  <a:gd name="T0" fmla="*/ 2 w 7"/>
                  <a:gd name="T1" fmla="*/ 4 h 4"/>
                  <a:gd name="T2" fmla="*/ 0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2 w 7"/>
                  <a:gd name="T9" fmla="*/ 0 h 4"/>
                  <a:gd name="T10" fmla="*/ 5 w 7"/>
                  <a:gd name="T11" fmla="*/ 0 h 4"/>
                  <a:gd name="T12" fmla="*/ 5 w 7"/>
                  <a:gd name="T13" fmla="*/ 0 h 4"/>
                  <a:gd name="T14" fmla="*/ 5 w 7"/>
                  <a:gd name="T15" fmla="*/ 0 h 4"/>
                  <a:gd name="T16" fmla="*/ 5 w 7"/>
                  <a:gd name="T17" fmla="*/ 0 h 4"/>
                  <a:gd name="T18" fmla="*/ 7 w 7"/>
                  <a:gd name="T19" fmla="*/ 2 h 4"/>
                  <a:gd name="T20" fmla="*/ 7 w 7"/>
                  <a:gd name="T21" fmla="*/ 2 h 4"/>
                  <a:gd name="T22" fmla="*/ 7 w 7"/>
                  <a:gd name="T23" fmla="*/ 2 h 4"/>
                  <a:gd name="T24" fmla="*/ 5 w 7"/>
                  <a:gd name="T25" fmla="*/ 2 h 4"/>
                  <a:gd name="T26" fmla="*/ 5 w 7"/>
                  <a:gd name="T27" fmla="*/ 2 h 4"/>
                  <a:gd name="T28" fmla="*/ 2 w 7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0" name="Freeform 1093">
                <a:extLst>
                  <a:ext uri="{FF2B5EF4-FFF2-40B4-BE49-F238E27FC236}">
                    <a16:creationId xmlns:a16="http://schemas.microsoft.com/office/drawing/2014/main" id="{04C5A0CD-F63F-484E-968B-921794D84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865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0 w 4"/>
                  <a:gd name="T5" fmla="*/ 2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1" name="Freeform 1094">
                <a:extLst>
                  <a:ext uri="{FF2B5EF4-FFF2-40B4-BE49-F238E27FC236}">
                    <a16:creationId xmlns:a16="http://schemas.microsoft.com/office/drawing/2014/main" id="{3A917846-1F10-44C9-84C5-9B041D83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87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3 w 3"/>
                  <a:gd name="T13" fmla="*/ 0 h 3"/>
                  <a:gd name="T14" fmla="*/ 3 w 3"/>
                  <a:gd name="T15" fmla="*/ 0 h 3"/>
                  <a:gd name="T16" fmla="*/ 0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2" name="Freeform 1095">
                <a:extLst>
                  <a:ext uri="{FF2B5EF4-FFF2-40B4-BE49-F238E27FC236}">
                    <a16:creationId xmlns:a16="http://schemas.microsoft.com/office/drawing/2014/main" id="{2C516CF3-FC72-4A98-B9C7-E2CE09EFB1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45" y="287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0 h 2"/>
                  <a:gd name="T4" fmla="*/ 0 h 2"/>
                  <a:gd name="T5" fmla="*/ 2 h 2"/>
                  <a:gd name="T6" fmla="*/ 2 h 2"/>
                  <a:gd name="T7" fmla="*/ 0 h 2"/>
                  <a:gd name="T8" fmla="*/ 2 h 2"/>
                  <a:gd name="T9" fmla="*/ 2 h 2"/>
                  <a:gd name="T10" fmla="*/ 2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3" name="Freeform 1096">
                <a:extLst>
                  <a:ext uri="{FF2B5EF4-FFF2-40B4-BE49-F238E27FC236}">
                    <a16:creationId xmlns:a16="http://schemas.microsoft.com/office/drawing/2014/main" id="{D983132C-7519-4E54-803B-1339C82DC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912"/>
                <a:ext cx="22" cy="27"/>
              </a:xfrm>
              <a:custGeom>
                <a:avLst/>
                <a:gdLst>
                  <a:gd name="T0" fmla="*/ 20 w 22"/>
                  <a:gd name="T1" fmla="*/ 7 h 27"/>
                  <a:gd name="T2" fmla="*/ 22 w 22"/>
                  <a:gd name="T3" fmla="*/ 9 h 27"/>
                  <a:gd name="T4" fmla="*/ 22 w 22"/>
                  <a:gd name="T5" fmla="*/ 11 h 27"/>
                  <a:gd name="T6" fmla="*/ 22 w 22"/>
                  <a:gd name="T7" fmla="*/ 13 h 27"/>
                  <a:gd name="T8" fmla="*/ 20 w 22"/>
                  <a:gd name="T9" fmla="*/ 13 h 27"/>
                  <a:gd name="T10" fmla="*/ 20 w 22"/>
                  <a:gd name="T11" fmla="*/ 13 h 27"/>
                  <a:gd name="T12" fmla="*/ 18 w 22"/>
                  <a:gd name="T13" fmla="*/ 16 h 27"/>
                  <a:gd name="T14" fmla="*/ 16 w 22"/>
                  <a:gd name="T15" fmla="*/ 18 h 27"/>
                  <a:gd name="T16" fmla="*/ 13 w 22"/>
                  <a:gd name="T17" fmla="*/ 18 h 27"/>
                  <a:gd name="T18" fmla="*/ 13 w 22"/>
                  <a:gd name="T19" fmla="*/ 20 h 27"/>
                  <a:gd name="T20" fmla="*/ 13 w 22"/>
                  <a:gd name="T21" fmla="*/ 20 h 27"/>
                  <a:gd name="T22" fmla="*/ 11 w 22"/>
                  <a:gd name="T23" fmla="*/ 20 h 27"/>
                  <a:gd name="T24" fmla="*/ 11 w 22"/>
                  <a:gd name="T25" fmla="*/ 22 h 27"/>
                  <a:gd name="T26" fmla="*/ 9 w 22"/>
                  <a:gd name="T27" fmla="*/ 22 h 27"/>
                  <a:gd name="T28" fmla="*/ 9 w 22"/>
                  <a:gd name="T29" fmla="*/ 22 h 27"/>
                  <a:gd name="T30" fmla="*/ 9 w 22"/>
                  <a:gd name="T31" fmla="*/ 25 h 27"/>
                  <a:gd name="T32" fmla="*/ 6 w 22"/>
                  <a:gd name="T33" fmla="*/ 25 h 27"/>
                  <a:gd name="T34" fmla="*/ 6 w 22"/>
                  <a:gd name="T35" fmla="*/ 25 h 27"/>
                  <a:gd name="T36" fmla="*/ 6 w 22"/>
                  <a:gd name="T37" fmla="*/ 25 h 27"/>
                  <a:gd name="T38" fmla="*/ 6 w 22"/>
                  <a:gd name="T39" fmla="*/ 25 h 27"/>
                  <a:gd name="T40" fmla="*/ 4 w 22"/>
                  <a:gd name="T41" fmla="*/ 27 h 27"/>
                  <a:gd name="T42" fmla="*/ 2 w 22"/>
                  <a:gd name="T43" fmla="*/ 25 h 27"/>
                  <a:gd name="T44" fmla="*/ 2 w 22"/>
                  <a:gd name="T45" fmla="*/ 25 h 27"/>
                  <a:gd name="T46" fmla="*/ 2 w 22"/>
                  <a:gd name="T47" fmla="*/ 22 h 27"/>
                  <a:gd name="T48" fmla="*/ 0 w 22"/>
                  <a:gd name="T49" fmla="*/ 22 h 27"/>
                  <a:gd name="T50" fmla="*/ 0 w 22"/>
                  <a:gd name="T51" fmla="*/ 20 h 27"/>
                  <a:gd name="T52" fmla="*/ 2 w 22"/>
                  <a:gd name="T53" fmla="*/ 18 h 27"/>
                  <a:gd name="T54" fmla="*/ 4 w 22"/>
                  <a:gd name="T55" fmla="*/ 16 h 27"/>
                  <a:gd name="T56" fmla="*/ 4 w 22"/>
                  <a:gd name="T57" fmla="*/ 16 h 27"/>
                  <a:gd name="T58" fmla="*/ 6 w 22"/>
                  <a:gd name="T59" fmla="*/ 13 h 27"/>
                  <a:gd name="T60" fmla="*/ 6 w 22"/>
                  <a:gd name="T61" fmla="*/ 13 h 27"/>
                  <a:gd name="T62" fmla="*/ 6 w 22"/>
                  <a:gd name="T63" fmla="*/ 13 h 27"/>
                  <a:gd name="T64" fmla="*/ 9 w 22"/>
                  <a:gd name="T65" fmla="*/ 13 h 27"/>
                  <a:gd name="T66" fmla="*/ 9 w 22"/>
                  <a:gd name="T67" fmla="*/ 11 h 27"/>
                  <a:gd name="T68" fmla="*/ 9 w 22"/>
                  <a:gd name="T69" fmla="*/ 9 h 27"/>
                  <a:gd name="T70" fmla="*/ 4 w 22"/>
                  <a:gd name="T71" fmla="*/ 4 h 27"/>
                  <a:gd name="T72" fmla="*/ 6 w 22"/>
                  <a:gd name="T73" fmla="*/ 4 h 27"/>
                  <a:gd name="T74" fmla="*/ 6 w 22"/>
                  <a:gd name="T75" fmla="*/ 4 h 27"/>
                  <a:gd name="T76" fmla="*/ 6 w 22"/>
                  <a:gd name="T77" fmla="*/ 4 h 27"/>
                  <a:gd name="T78" fmla="*/ 9 w 22"/>
                  <a:gd name="T79" fmla="*/ 4 h 27"/>
                  <a:gd name="T80" fmla="*/ 9 w 22"/>
                  <a:gd name="T81" fmla="*/ 2 h 27"/>
                  <a:gd name="T82" fmla="*/ 11 w 22"/>
                  <a:gd name="T83" fmla="*/ 2 h 27"/>
                  <a:gd name="T84" fmla="*/ 11 w 22"/>
                  <a:gd name="T85" fmla="*/ 2 h 27"/>
                  <a:gd name="T86" fmla="*/ 11 w 22"/>
                  <a:gd name="T87" fmla="*/ 2 h 27"/>
                  <a:gd name="T88" fmla="*/ 11 w 22"/>
                  <a:gd name="T89" fmla="*/ 2 h 27"/>
                  <a:gd name="T90" fmla="*/ 13 w 22"/>
                  <a:gd name="T91" fmla="*/ 0 h 27"/>
                  <a:gd name="T92" fmla="*/ 16 w 22"/>
                  <a:gd name="T93" fmla="*/ 2 h 27"/>
                  <a:gd name="T94" fmla="*/ 18 w 22"/>
                  <a:gd name="T95" fmla="*/ 2 h 27"/>
                  <a:gd name="T96" fmla="*/ 18 w 22"/>
                  <a:gd name="T97" fmla="*/ 4 h 27"/>
                  <a:gd name="T98" fmla="*/ 20 w 22"/>
                  <a:gd name="T99" fmla="*/ 7 h 27"/>
                  <a:gd name="T100" fmla="*/ 20 w 22"/>
                  <a:gd name="T10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" h="27">
                    <a:moveTo>
                      <a:pt x="20" y="7"/>
                    </a:moveTo>
                    <a:lnTo>
                      <a:pt x="22" y="9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2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4" name="Freeform 1097">
                <a:extLst>
                  <a:ext uri="{FF2B5EF4-FFF2-40B4-BE49-F238E27FC236}">
                    <a16:creationId xmlns:a16="http://schemas.microsoft.com/office/drawing/2014/main" id="{583E42C6-D495-48E4-A0CF-8B5BDABDD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903"/>
                <a:ext cx="20" cy="29"/>
              </a:xfrm>
              <a:custGeom>
                <a:avLst/>
                <a:gdLst>
                  <a:gd name="T0" fmla="*/ 9 w 20"/>
                  <a:gd name="T1" fmla="*/ 7 h 29"/>
                  <a:gd name="T2" fmla="*/ 9 w 20"/>
                  <a:gd name="T3" fmla="*/ 7 h 29"/>
                  <a:gd name="T4" fmla="*/ 9 w 20"/>
                  <a:gd name="T5" fmla="*/ 7 h 29"/>
                  <a:gd name="T6" fmla="*/ 9 w 20"/>
                  <a:gd name="T7" fmla="*/ 9 h 29"/>
                  <a:gd name="T8" fmla="*/ 11 w 20"/>
                  <a:gd name="T9" fmla="*/ 9 h 29"/>
                  <a:gd name="T10" fmla="*/ 11 w 20"/>
                  <a:gd name="T11" fmla="*/ 9 h 29"/>
                  <a:gd name="T12" fmla="*/ 11 w 20"/>
                  <a:gd name="T13" fmla="*/ 11 h 29"/>
                  <a:gd name="T14" fmla="*/ 16 w 20"/>
                  <a:gd name="T15" fmla="*/ 13 h 29"/>
                  <a:gd name="T16" fmla="*/ 16 w 20"/>
                  <a:gd name="T17" fmla="*/ 13 h 29"/>
                  <a:gd name="T18" fmla="*/ 18 w 20"/>
                  <a:gd name="T19" fmla="*/ 16 h 29"/>
                  <a:gd name="T20" fmla="*/ 20 w 20"/>
                  <a:gd name="T21" fmla="*/ 18 h 29"/>
                  <a:gd name="T22" fmla="*/ 20 w 20"/>
                  <a:gd name="T23" fmla="*/ 20 h 29"/>
                  <a:gd name="T24" fmla="*/ 20 w 20"/>
                  <a:gd name="T25" fmla="*/ 20 h 29"/>
                  <a:gd name="T26" fmla="*/ 20 w 20"/>
                  <a:gd name="T27" fmla="*/ 20 h 29"/>
                  <a:gd name="T28" fmla="*/ 18 w 20"/>
                  <a:gd name="T29" fmla="*/ 22 h 29"/>
                  <a:gd name="T30" fmla="*/ 16 w 20"/>
                  <a:gd name="T31" fmla="*/ 25 h 29"/>
                  <a:gd name="T32" fmla="*/ 16 w 20"/>
                  <a:gd name="T33" fmla="*/ 25 h 29"/>
                  <a:gd name="T34" fmla="*/ 14 w 20"/>
                  <a:gd name="T35" fmla="*/ 27 h 29"/>
                  <a:gd name="T36" fmla="*/ 11 w 20"/>
                  <a:gd name="T37" fmla="*/ 29 h 29"/>
                  <a:gd name="T38" fmla="*/ 11 w 20"/>
                  <a:gd name="T39" fmla="*/ 29 h 29"/>
                  <a:gd name="T40" fmla="*/ 11 w 20"/>
                  <a:gd name="T41" fmla="*/ 27 h 29"/>
                  <a:gd name="T42" fmla="*/ 9 w 20"/>
                  <a:gd name="T43" fmla="*/ 25 h 29"/>
                  <a:gd name="T44" fmla="*/ 9 w 20"/>
                  <a:gd name="T45" fmla="*/ 25 h 29"/>
                  <a:gd name="T46" fmla="*/ 9 w 20"/>
                  <a:gd name="T47" fmla="*/ 22 h 29"/>
                  <a:gd name="T48" fmla="*/ 7 w 20"/>
                  <a:gd name="T49" fmla="*/ 20 h 29"/>
                  <a:gd name="T50" fmla="*/ 7 w 20"/>
                  <a:gd name="T51" fmla="*/ 20 h 29"/>
                  <a:gd name="T52" fmla="*/ 7 w 20"/>
                  <a:gd name="T53" fmla="*/ 20 h 29"/>
                  <a:gd name="T54" fmla="*/ 7 w 20"/>
                  <a:gd name="T55" fmla="*/ 20 h 29"/>
                  <a:gd name="T56" fmla="*/ 7 w 20"/>
                  <a:gd name="T57" fmla="*/ 20 h 29"/>
                  <a:gd name="T58" fmla="*/ 5 w 20"/>
                  <a:gd name="T59" fmla="*/ 18 h 29"/>
                  <a:gd name="T60" fmla="*/ 5 w 20"/>
                  <a:gd name="T61" fmla="*/ 16 h 29"/>
                  <a:gd name="T62" fmla="*/ 2 w 20"/>
                  <a:gd name="T63" fmla="*/ 13 h 29"/>
                  <a:gd name="T64" fmla="*/ 2 w 20"/>
                  <a:gd name="T65" fmla="*/ 13 h 29"/>
                  <a:gd name="T66" fmla="*/ 0 w 20"/>
                  <a:gd name="T67" fmla="*/ 11 h 29"/>
                  <a:gd name="T68" fmla="*/ 5 w 20"/>
                  <a:gd name="T69" fmla="*/ 9 h 29"/>
                  <a:gd name="T70" fmla="*/ 5 w 20"/>
                  <a:gd name="T71" fmla="*/ 7 h 29"/>
                  <a:gd name="T72" fmla="*/ 2 w 20"/>
                  <a:gd name="T73" fmla="*/ 2 h 29"/>
                  <a:gd name="T74" fmla="*/ 5 w 20"/>
                  <a:gd name="T75" fmla="*/ 2 h 29"/>
                  <a:gd name="T76" fmla="*/ 7 w 20"/>
                  <a:gd name="T77" fmla="*/ 0 h 29"/>
                  <a:gd name="T78" fmla="*/ 7 w 20"/>
                  <a:gd name="T79" fmla="*/ 2 h 29"/>
                  <a:gd name="T80" fmla="*/ 9 w 20"/>
                  <a:gd name="T81" fmla="*/ 4 h 29"/>
                  <a:gd name="T82" fmla="*/ 9 w 20"/>
                  <a:gd name="T83" fmla="*/ 7 h 29"/>
                  <a:gd name="T84" fmla="*/ 9 w 20"/>
                  <a:gd name="T85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29"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4" y="27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5" name="Freeform 1098">
                <a:extLst>
                  <a:ext uri="{FF2B5EF4-FFF2-40B4-BE49-F238E27FC236}">
                    <a16:creationId xmlns:a16="http://schemas.microsoft.com/office/drawing/2014/main" id="{1D8AD989-03CB-4B2C-8700-CD6F55234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916"/>
                <a:ext cx="5" cy="5"/>
              </a:xfrm>
              <a:custGeom>
                <a:avLst/>
                <a:gdLst>
                  <a:gd name="T0" fmla="*/ 3 w 5"/>
                  <a:gd name="T1" fmla="*/ 3 h 5"/>
                  <a:gd name="T2" fmla="*/ 3 w 5"/>
                  <a:gd name="T3" fmla="*/ 5 h 5"/>
                  <a:gd name="T4" fmla="*/ 0 w 5"/>
                  <a:gd name="T5" fmla="*/ 3 h 5"/>
                  <a:gd name="T6" fmla="*/ 5 w 5"/>
                  <a:gd name="T7" fmla="*/ 0 h 5"/>
                  <a:gd name="T8" fmla="*/ 5 w 5"/>
                  <a:gd name="T9" fmla="*/ 0 h 5"/>
                  <a:gd name="T10" fmla="*/ 5 w 5"/>
                  <a:gd name="T11" fmla="*/ 3 h 5"/>
                  <a:gd name="T12" fmla="*/ 3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lnTo>
                      <a:pt x="3" y="5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6" name="Freeform 1099">
                <a:extLst>
                  <a:ext uri="{FF2B5EF4-FFF2-40B4-BE49-F238E27FC236}">
                    <a16:creationId xmlns:a16="http://schemas.microsoft.com/office/drawing/2014/main" id="{04F560BB-E969-4194-A506-655152D80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885"/>
                <a:ext cx="12" cy="18"/>
              </a:xfrm>
              <a:custGeom>
                <a:avLst/>
                <a:gdLst>
                  <a:gd name="T0" fmla="*/ 9 w 12"/>
                  <a:gd name="T1" fmla="*/ 13 h 18"/>
                  <a:gd name="T2" fmla="*/ 9 w 12"/>
                  <a:gd name="T3" fmla="*/ 16 h 18"/>
                  <a:gd name="T4" fmla="*/ 9 w 12"/>
                  <a:gd name="T5" fmla="*/ 16 h 18"/>
                  <a:gd name="T6" fmla="*/ 9 w 12"/>
                  <a:gd name="T7" fmla="*/ 16 h 18"/>
                  <a:gd name="T8" fmla="*/ 7 w 12"/>
                  <a:gd name="T9" fmla="*/ 16 h 18"/>
                  <a:gd name="T10" fmla="*/ 7 w 12"/>
                  <a:gd name="T11" fmla="*/ 16 h 18"/>
                  <a:gd name="T12" fmla="*/ 7 w 12"/>
                  <a:gd name="T13" fmla="*/ 16 h 18"/>
                  <a:gd name="T14" fmla="*/ 7 w 12"/>
                  <a:gd name="T15" fmla="*/ 16 h 18"/>
                  <a:gd name="T16" fmla="*/ 5 w 12"/>
                  <a:gd name="T17" fmla="*/ 18 h 18"/>
                  <a:gd name="T18" fmla="*/ 3 w 12"/>
                  <a:gd name="T19" fmla="*/ 13 h 18"/>
                  <a:gd name="T20" fmla="*/ 3 w 12"/>
                  <a:gd name="T21" fmla="*/ 13 h 18"/>
                  <a:gd name="T22" fmla="*/ 3 w 12"/>
                  <a:gd name="T23" fmla="*/ 11 h 18"/>
                  <a:gd name="T24" fmla="*/ 3 w 12"/>
                  <a:gd name="T25" fmla="*/ 11 h 18"/>
                  <a:gd name="T26" fmla="*/ 3 w 12"/>
                  <a:gd name="T27" fmla="*/ 11 h 18"/>
                  <a:gd name="T28" fmla="*/ 0 w 12"/>
                  <a:gd name="T29" fmla="*/ 9 h 18"/>
                  <a:gd name="T30" fmla="*/ 0 w 12"/>
                  <a:gd name="T31" fmla="*/ 9 h 18"/>
                  <a:gd name="T32" fmla="*/ 3 w 12"/>
                  <a:gd name="T33" fmla="*/ 9 h 18"/>
                  <a:gd name="T34" fmla="*/ 0 w 12"/>
                  <a:gd name="T35" fmla="*/ 9 h 18"/>
                  <a:gd name="T36" fmla="*/ 0 w 12"/>
                  <a:gd name="T37" fmla="*/ 7 h 18"/>
                  <a:gd name="T38" fmla="*/ 0 w 12"/>
                  <a:gd name="T39" fmla="*/ 7 h 18"/>
                  <a:gd name="T40" fmla="*/ 0 w 12"/>
                  <a:gd name="T41" fmla="*/ 7 h 18"/>
                  <a:gd name="T42" fmla="*/ 0 w 12"/>
                  <a:gd name="T43" fmla="*/ 7 h 18"/>
                  <a:gd name="T44" fmla="*/ 0 w 12"/>
                  <a:gd name="T45" fmla="*/ 4 h 18"/>
                  <a:gd name="T46" fmla="*/ 0 w 12"/>
                  <a:gd name="T47" fmla="*/ 4 h 18"/>
                  <a:gd name="T48" fmla="*/ 0 w 12"/>
                  <a:gd name="T49" fmla="*/ 4 h 18"/>
                  <a:gd name="T50" fmla="*/ 0 w 12"/>
                  <a:gd name="T51" fmla="*/ 4 h 18"/>
                  <a:gd name="T52" fmla="*/ 0 w 12"/>
                  <a:gd name="T53" fmla="*/ 4 h 18"/>
                  <a:gd name="T54" fmla="*/ 0 w 12"/>
                  <a:gd name="T55" fmla="*/ 2 h 18"/>
                  <a:gd name="T56" fmla="*/ 3 w 12"/>
                  <a:gd name="T57" fmla="*/ 2 h 18"/>
                  <a:gd name="T58" fmla="*/ 5 w 12"/>
                  <a:gd name="T59" fmla="*/ 0 h 18"/>
                  <a:gd name="T60" fmla="*/ 5 w 12"/>
                  <a:gd name="T61" fmla="*/ 0 h 18"/>
                  <a:gd name="T62" fmla="*/ 7 w 12"/>
                  <a:gd name="T63" fmla="*/ 2 h 18"/>
                  <a:gd name="T64" fmla="*/ 9 w 12"/>
                  <a:gd name="T65" fmla="*/ 4 h 18"/>
                  <a:gd name="T66" fmla="*/ 12 w 12"/>
                  <a:gd name="T67" fmla="*/ 7 h 18"/>
                  <a:gd name="T68" fmla="*/ 12 w 12"/>
                  <a:gd name="T69" fmla="*/ 9 h 18"/>
                  <a:gd name="T70" fmla="*/ 12 w 12"/>
                  <a:gd name="T71" fmla="*/ 9 h 18"/>
                  <a:gd name="T72" fmla="*/ 12 w 12"/>
                  <a:gd name="T73" fmla="*/ 9 h 18"/>
                  <a:gd name="T74" fmla="*/ 12 w 12"/>
                  <a:gd name="T75" fmla="*/ 9 h 18"/>
                  <a:gd name="T76" fmla="*/ 12 w 12"/>
                  <a:gd name="T77" fmla="*/ 9 h 18"/>
                  <a:gd name="T78" fmla="*/ 9 w 12"/>
                  <a:gd name="T79" fmla="*/ 9 h 18"/>
                  <a:gd name="T80" fmla="*/ 9 w 12"/>
                  <a:gd name="T81" fmla="*/ 9 h 18"/>
                  <a:gd name="T82" fmla="*/ 7 w 12"/>
                  <a:gd name="T83" fmla="*/ 11 h 18"/>
                  <a:gd name="T84" fmla="*/ 7 w 12"/>
                  <a:gd name="T85" fmla="*/ 13 h 18"/>
                  <a:gd name="T86" fmla="*/ 9 w 12"/>
                  <a:gd name="T87" fmla="*/ 13 h 18"/>
                  <a:gd name="T88" fmla="*/ 9 w 12"/>
                  <a:gd name="T8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" h="18">
                    <a:moveTo>
                      <a:pt x="9" y="13"/>
                    </a:move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7" name="Freeform 1100">
                <a:extLst>
                  <a:ext uri="{FF2B5EF4-FFF2-40B4-BE49-F238E27FC236}">
                    <a16:creationId xmlns:a16="http://schemas.microsoft.com/office/drawing/2014/main" id="{402A3D70-2334-47A6-BD77-2A4875EFD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989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7 w 7"/>
                  <a:gd name="T3" fmla="*/ 0 h 9"/>
                  <a:gd name="T4" fmla="*/ 7 w 7"/>
                  <a:gd name="T5" fmla="*/ 2 h 9"/>
                  <a:gd name="T6" fmla="*/ 7 w 7"/>
                  <a:gd name="T7" fmla="*/ 2 h 9"/>
                  <a:gd name="T8" fmla="*/ 7 w 7"/>
                  <a:gd name="T9" fmla="*/ 4 h 9"/>
                  <a:gd name="T10" fmla="*/ 7 w 7"/>
                  <a:gd name="T11" fmla="*/ 4 h 9"/>
                  <a:gd name="T12" fmla="*/ 0 w 7"/>
                  <a:gd name="T13" fmla="*/ 9 h 9"/>
                  <a:gd name="T14" fmla="*/ 0 w 7"/>
                  <a:gd name="T15" fmla="*/ 4 h 9"/>
                  <a:gd name="T16" fmla="*/ 0 w 7"/>
                  <a:gd name="T17" fmla="*/ 4 h 9"/>
                  <a:gd name="T18" fmla="*/ 0 w 7"/>
                  <a:gd name="T19" fmla="*/ 4 h 9"/>
                  <a:gd name="T20" fmla="*/ 0 w 7"/>
                  <a:gd name="T21" fmla="*/ 2 h 9"/>
                  <a:gd name="T22" fmla="*/ 0 w 7"/>
                  <a:gd name="T23" fmla="*/ 2 h 9"/>
                  <a:gd name="T24" fmla="*/ 3 w 7"/>
                  <a:gd name="T25" fmla="*/ 2 h 9"/>
                  <a:gd name="T26" fmla="*/ 3 w 7"/>
                  <a:gd name="T27" fmla="*/ 2 h 9"/>
                  <a:gd name="T28" fmla="*/ 0 w 7"/>
                  <a:gd name="T29" fmla="*/ 2 h 9"/>
                  <a:gd name="T30" fmla="*/ 3 w 7"/>
                  <a:gd name="T31" fmla="*/ 2 h 9"/>
                  <a:gd name="T32" fmla="*/ 3 w 7"/>
                  <a:gd name="T33" fmla="*/ 2 h 9"/>
                  <a:gd name="T34" fmla="*/ 5 w 7"/>
                  <a:gd name="T35" fmla="*/ 0 h 9"/>
                  <a:gd name="T36" fmla="*/ 5 w 7"/>
                  <a:gd name="T37" fmla="*/ 0 h 9"/>
                  <a:gd name="T38" fmla="*/ 7 w 7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8" name="Freeform 1101">
                <a:extLst>
                  <a:ext uri="{FF2B5EF4-FFF2-40B4-BE49-F238E27FC236}">
                    <a16:creationId xmlns:a16="http://schemas.microsoft.com/office/drawing/2014/main" id="{1EA93D47-BB10-4D30-91C0-BA29334C1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020"/>
                <a:ext cx="20" cy="14"/>
              </a:xfrm>
              <a:custGeom>
                <a:avLst/>
                <a:gdLst>
                  <a:gd name="T0" fmla="*/ 4 w 20"/>
                  <a:gd name="T1" fmla="*/ 14 h 14"/>
                  <a:gd name="T2" fmla="*/ 2 w 20"/>
                  <a:gd name="T3" fmla="*/ 14 h 14"/>
                  <a:gd name="T4" fmla="*/ 2 w 20"/>
                  <a:gd name="T5" fmla="*/ 9 h 14"/>
                  <a:gd name="T6" fmla="*/ 2 w 20"/>
                  <a:gd name="T7" fmla="*/ 9 h 14"/>
                  <a:gd name="T8" fmla="*/ 2 w 20"/>
                  <a:gd name="T9" fmla="*/ 9 h 14"/>
                  <a:gd name="T10" fmla="*/ 0 w 20"/>
                  <a:gd name="T11" fmla="*/ 5 h 14"/>
                  <a:gd name="T12" fmla="*/ 2 w 20"/>
                  <a:gd name="T13" fmla="*/ 5 h 14"/>
                  <a:gd name="T14" fmla="*/ 4 w 20"/>
                  <a:gd name="T15" fmla="*/ 5 h 14"/>
                  <a:gd name="T16" fmla="*/ 9 w 20"/>
                  <a:gd name="T17" fmla="*/ 5 h 14"/>
                  <a:gd name="T18" fmla="*/ 11 w 20"/>
                  <a:gd name="T19" fmla="*/ 2 h 14"/>
                  <a:gd name="T20" fmla="*/ 11 w 20"/>
                  <a:gd name="T21" fmla="*/ 2 h 14"/>
                  <a:gd name="T22" fmla="*/ 13 w 20"/>
                  <a:gd name="T23" fmla="*/ 2 h 14"/>
                  <a:gd name="T24" fmla="*/ 15 w 20"/>
                  <a:gd name="T25" fmla="*/ 2 h 14"/>
                  <a:gd name="T26" fmla="*/ 18 w 20"/>
                  <a:gd name="T27" fmla="*/ 0 h 14"/>
                  <a:gd name="T28" fmla="*/ 20 w 20"/>
                  <a:gd name="T29" fmla="*/ 7 h 14"/>
                  <a:gd name="T30" fmla="*/ 20 w 20"/>
                  <a:gd name="T31" fmla="*/ 11 h 14"/>
                  <a:gd name="T32" fmla="*/ 18 w 20"/>
                  <a:gd name="T33" fmla="*/ 11 h 14"/>
                  <a:gd name="T34" fmla="*/ 18 w 20"/>
                  <a:gd name="T35" fmla="*/ 11 h 14"/>
                  <a:gd name="T36" fmla="*/ 13 w 20"/>
                  <a:gd name="T37" fmla="*/ 11 h 14"/>
                  <a:gd name="T38" fmla="*/ 11 w 20"/>
                  <a:gd name="T39" fmla="*/ 14 h 14"/>
                  <a:gd name="T40" fmla="*/ 11 w 20"/>
                  <a:gd name="T41" fmla="*/ 14 h 14"/>
                  <a:gd name="T42" fmla="*/ 9 w 20"/>
                  <a:gd name="T43" fmla="*/ 14 h 14"/>
                  <a:gd name="T44" fmla="*/ 6 w 20"/>
                  <a:gd name="T45" fmla="*/ 14 h 14"/>
                  <a:gd name="T46" fmla="*/ 4 w 20"/>
                  <a:gd name="T4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14">
                    <a:moveTo>
                      <a:pt x="4" y="14"/>
                    </a:moveTo>
                    <a:lnTo>
                      <a:pt x="2" y="14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7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9" name="Freeform 1102">
                <a:extLst>
                  <a:ext uri="{FF2B5EF4-FFF2-40B4-BE49-F238E27FC236}">
                    <a16:creationId xmlns:a16="http://schemas.microsoft.com/office/drawing/2014/main" id="{28A87F60-513F-4FA4-BC8B-72E750439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3018"/>
                <a:ext cx="9" cy="13"/>
              </a:xfrm>
              <a:custGeom>
                <a:avLst/>
                <a:gdLst>
                  <a:gd name="T0" fmla="*/ 6 w 9"/>
                  <a:gd name="T1" fmla="*/ 7 h 13"/>
                  <a:gd name="T2" fmla="*/ 6 w 9"/>
                  <a:gd name="T3" fmla="*/ 7 h 13"/>
                  <a:gd name="T4" fmla="*/ 9 w 9"/>
                  <a:gd name="T5" fmla="*/ 7 h 13"/>
                  <a:gd name="T6" fmla="*/ 9 w 9"/>
                  <a:gd name="T7" fmla="*/ 9 h 13"/>
                  <a:gd name="T8" fmla="*/ 9 w 9"/>
                  <a:gd name="T9" fmla="*/ 11 h 13"/>
                  <a:gd name="T10" fmla="*/ 9 w 9"/>
                  <a:gd name="T11" fmla="*/ 11 h 13"/>
                  <a:gd name="T12" fmla="*/ 4 w 9"/>
                  <a:gd name="T13" fmla="*/ 13 h 13"/>
                  <a:gd name="T14" fmla="*/ 2 w 9"/>
                  <a:gd name="T15" fmla="*/ 7 h 13"/>
                  <a:gd name="T16" fmla="*/ 2 w 9"/>
                  <a:gd name="T17" fmla="*/ 7 h 13"/>
                  <a:gd name="T18" fmla="*/ 2 w 9"/>
                  <a:gd name="T19" fmla="*/ 7 h 13"/>
                  <a:gd name="T20" fmla="*/ 2 w 9"/>
                  <a:gd name="T21" fmla="*/ 4 h 13"/>
                  <a:gd name="T22" fmla="*/ 2 w 9"/>
                  <a:gd name="T23" fmla="*/ 4 h 13"/>
                  <a:gd name="T24" fmla="*/ 0 w 9"/>
                  <a:gd name="T25" fmla="*/ 2 h 13"/>
                  <a:gd name="T26" fmla="*/ 0 w 9"/>
                  <a:gd name="T27" fmla="*/ 2 h 13"/>
                  <a:gd name="T28" fmla="*/ 2 w 9"/>
                  <a:gd name="T29" fmla="*/ 2 h 13"/>
                  <a:gd name="T30" fmla="*/ 2 w 9"/>
                  <a:gd name="T31" fmla="*/ 2 h 13"/>
                  <a:gd name="T32" fmla="*/ 4 w 9"/>
                  <a:gd name="T33" fmla="*/ 0 h 13"/>
                  <a:gd name="T34" fmla="*/ 4 w 9"/>
                  <a:gd name="T35" fmla="*/ 0 h 13"/>
                  <a:gd name="T36" fmla="*/ 6 w 9"/>
                  <a:gd name="T37" fmla="*/ 0 h 13"/>
                  <a:gd name="T38" fmla="*/ 6 w 9"/>
                  <a:gd name="T39" fmla="*/ 0 h 13"/>
                  <a:gd name="T40" fmla="*/ 4 w 9"/>
                  <a:gd name="T41" fmla="*/ 0 h 13"/>
                  <a:gd name="T42" fmla="*/ 6 w 9"/>
                  <a:gd name="T43" fmla="*/ 0 h 13"/>
                  <a:gd name="T44" fmla="*/ 6 w 9"/>
                  <a:gd name="T45" fmla="*/ 0 h 13"/>
                  <a:gd name="T46" fmla="*/ 9 w 9"/>
                  <a:gd name="T47" fmla="*/ 0 h 13"/>
                  <a:gd name="T48" fmla="*/ 9 w 9"/>
                  <a:gd name="T49" fmla="*/ 2 h 13"/>
                  <a:gd name="T50" fmla="*/ 9 w 9"/>
                  <a:gd name="T51" fmla="*/ 2 h 13"/>
                  <a:gd name="T52" fmla="*/ 9 w 9"/>
                  <a:gd name="T53" fmla="*/ 2 h 13"/>
                  <a:gd name="T54" fmla="*/ 6 w 9"/>
                  <a:gd name="T55" fmla="*/ 2 h 13"/>
                  <a:gd name="T56" fmla="*/ 6 w 9"/>
                  <a:gd name="T57" fmla="*/ 4 h 13"/>
                  <a:gd name="T58" fmla="*/ 6 w 9"/>
                  <a:gd name="T5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13">
                    <a:moveTo>
                      <a:pt x="6" y="7"/>
                    </a:moveTo>
                    <a:lnTo>
                      <a:pt x="6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4" y="1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0" name="Freeform 1103">
                <a:extLst>
                  <a:ext uri="{FF2B5EF4-FFF2-40B4-BE49-F238E27FC236}">
                    <a16:creationId xmlns:a16="http://schemas.microsoft.com/office/drawing/2014/main" id="{D260EFEE-29CC-4AA6-AF8E-37DEEB591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029"/>
                <a:ext cx="20" cy="9"/>
              </a:xfrm>
              <a:custGeom>
                <a:avLst/>
                <a:gdLst>
                  <a:gd name="T0" fmla="*/ 18 w 20"/>
                  <a:gd name="T1" fmla="*/ 0 h 9"/>
                  <a:gd name="T2" fmla="*/ 18 w 20"/>
                  <a:gd name="T3" fmla="*/ 2 h 9"/>
                  <a:gd name="T4" fmla="*/ 18 w 20"/>
                  <a:gd name="T5" fmla="*/ 2 h 9"/>
                  <a:gd name="T6" fmla="*/ 20 w 20"/>
                  <a:gd name="T7" fmla="*/ 7 h 9"/>
                  <a:gd name="T8" fmla="*/ 18 w 20"/>
                  <a:gd name="T9" fmla="*/ 7 h 9"/>
                  <a:gd name="T10" fmla="*/ 16 w 20"/>
                  <a:gd name="T11" fmla="*/ 7 h 9"/>
                  <a:gd name="T12" fmla="*/ 11 w 20"/>
                  <a:gd name="T13" fmla="*/ 7 h 9"/>
                  <a:gd name="T14" fmla="*/ 11 w 20"/>
                  <a:gd name="T15" fmla="*/ 9 h 9"/>
                  <a:gd name="T16" fmla="*/ 9 w 20"/>
                  <a:gd name="T17" fmla="*/ 9 h 9"/>
                  <a:gd name="T18" fmla="*/ 5 w 20"/>
                  <a:gd name="T19" fmla="*/ 9 h 9"/>
                  <a:gd name="T20" fmla="*/ 2 w 20"/>
                  <a:gd name="T21" fmla="*/ 9 h 9"/>
                  <a:gd name="T22" fmla="*/ 2 w 20"/>
                  <a:gd name="T23" fmla="*/ 9 h 9"/>
                  <a:gd name="T24" fmla="*/ 0 w 20"/>
                  <a:gd name="T25" fmla="*/ 7 h 9"/>
                  <a:gd name="T26" fmla="*/ 0 w 20"/>
                  <a:gd name="T27" fmla="*/ 2 h 9"/>
                  <a:gd name="T28" fmla="*/ 0 w 20"/>
                  <a:gd name="T29" fmla="*/ 2 h 9"/>
                  <a:gd name="T30" fmla="*/ 2 w 20"/>
                  <a:gd name="T31" fmla="*/ 2 h 9"/>
                  <a:gd name="T32" fmla="*/ 5 w 20"/>
                  <a:gd name="T33" fmla="*/ 2 h 9"/>
                  <a:gd name="T34" fmla="*/ 7 w 20"/>
                  <a:gd name="T35" fmla="*/ 2 h 9"/>
                  <a:gd name="T36" fmla="*/ 7 w 20"/>
                  <a:gd name="T37" fmla="*/ 2 h 9"/>
                  <a:gd name="T38" fmla="*/ 11 w 20"/>
                  <a:gd name="T39" fmla="*/ 0 h 9"/>
                  <a:gd name="T40" fmla="*/ 14 w 20"/>
                  <a:gd name="T41" fmla="*/ 0 h 9"/>
                  <a:gd name="T42" fmla="*/ 14 w 20"/>
                  <a:gd name="T43" fmla="*/ 0 h 9"/>
                  <a:gd name="T44" fmla="*/ 16 w 20"/>
                  <a:gd name="T45" fmla="*/ 0 h 9"/>
                  <a:gd name="T46" fmla="*/ 18 w 20"/>
                  <a:gd name="T4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9">
                    <a:moveTo>
                      <a:pt x="18" y="0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1" name="Freeform 1104">
                <a:extLst>
                  <a:ext uri="{FF2B5EF4-FFF2-40B4-BE49-F238E27FC236}">
                    <a16:creationId xmlns:a16="http://schemas.microsoft.com/office/drawing/2014/main" id="{16429FC4-75AD-45EB-90D3-07F31531D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3036"/>
                <a:ext cx="16" cy="13"/>
              </a:xfrm>
              <a:custGeom>
                <a:avLst/>
                <a:gdLst>
                  <a:gd name="T0" fmla="*/ 0 w 16"/>
                  <a:gd name="T1" fmla="*/ 4 h 13"/>
                  <a:gd name="T2" fmla="*/ 16 w 16"/>
                  <a:gd name="T3" fmla="*/ 0 h 13"/>
                  <a:gd name="T4" fmla="*/ 14 w 16"/>
                  <a:gd name="T5" fmla="*/ 2 h 13"/>
                  <a:gd name="T6" fmla="*/ 12 w 16"/>
                  <a:gd name="T7" fmla="*/ 7 h 13"/>
                  <a:gd name="T8" fmla="*/ 7 w 16"/>
                  <a:gd name="T9" fmla="*/ 11 h 13"/>
                  <a:gd name="T10" fmla="*/ 5 w 16"/>
                  <a:gd name="T11" fmla="*/ 13 h 13"/>
                  <a:gd name="T12" fmla="*/ 5 w 16"/>
                  <a:gd name="T13" fmla="*/ 13 h 13"/>
                  <a:gd name="T14" fmla="*/ 3 w 16"/>
                  <a:gd name="T15" fmla="*/ 13 h 13"/>
                  <a:gd name="T16" fmla="*/ 3 w 16"/>
                  <a:gd name="T17" fmla="*/ 13 h 13"/>
                  <a:gd name="T18" fmla="*/ 3 w 16"/>
                  <a:gd name="T19" fmla="*/ 13 h 13"/>
                  <a:gd name="T20" fmla="*/ 0 w 16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3">
                    <a:moveTo>
                      <a:pt x="0" y="4"/>
                    </a:moveTo>
                    <a:lnTo>
                      <a:pt x="16" y="0"/>
                    </a:lnTo>
                    <a:lnTo>
                      <a:pt x="14" y="2"/>
                    </a:lnTo>
                    <a:lnTo>
                      <a:pt x="12" y="7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2" name="Freeform 1105">
                <a:extLst>
                  <a:ext uri="{FF2B5EF4-FFF2-40B4-BE49-F238E27FC236}">
                    <a16:creationId xmlns:a16="http://schemas.microsoft.com/office/drawing/2014/main" id="{BBF38BB4-F566-4BA0-8F70-DB06A5876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3031"/>
                <a:ext cx="18" cy="12"/>
              </a:xfrm>
              <a:custGeom>
                <a:avLst/>
                <a:gdLst>
                  <a:gd name="T0" fmla="*/ 0 w 18"/>
                  <a:gd name="T1" fmla="*/ 12 h 12"/>
                  <a:gd name="T2" fmla="*/ 0 w 18"/>
                  <a:gd name="T3" fmla="*/ 7 h 12"/>
                  <a:gd name="T4" fmla="*/ 0 w 18"/>
                  <a:gd name="T5" fmla="*/ 5 h 12"/>
                  <a:gd name="T6" fmla="*/ 0 w 18"/>
                  <a:gd name="T7" fmla="*/ 5 h 12"/>
                  <a:gd name="T8" fmla="*/ 2 w 18"/>
                  <a:gd name="T9" fmla="*/ 3 h 12"/>
                  <a:gd name="T10" fmla="*/ 7 w 18"/>
                  <a:gd name="T11" fmla="*/ 3 h 12"/>
                  <a:gd name="T12" fmla="*/ 9 w 18"/>
                  <a:gd name="T13" fmla="*/ 3 h 12"/>
                  <a:gd name="T14" fmla="*/ 16 w 18"/>
                  <a:gd name="T15" fmla="*/ 0 h 12"/>
                  <a:gd name="T16" fmla="*/ 18 w 18"/>
                  <a:gd name="T17" fmla="*/ 5 h 12"/>
                  <a:gd name="T18" fmla="*/ 18 w 18"/>
                  <a:gd name="T19" fmla="*/ 7 h 12"/>
                  <a:gd name="T20" fmla="*/ 18 w 18"/>
                  <a:gd name="T21" fmla="*/ 9 h 12"/>
                  <a:gd name="T22" fmla="*/ 16 w 18"/>
                  <a:gd name="T23" fmla="*/ 9 h 12"/>
                  <a:gd name="T24" fmla="*/ 14 w 18"/>
                  <a:gd name="T25" fmla="*/ 9 h 12"/>
                  <a:gd name="T26" fmla="*/ 11 w 18"/>
                  <a:gd name="T27" fmla="*/ 9 h 12"/>
                  <a:gd name="T28" fmla="*/ 9 w 18"/>
                  <a:gd name="T29" fmla="*/ 12 h 12"/>
                  <a:gd name="T30" fmla="*/ 7 w 18"/>
                  <a:gd name="T31" fmla="*/ 12 h 12"/>
                  <a:gd name="T32" fmla="*/ 5 w 18"/>
                  <a:gd name="T33" fmla="*/ 12 h 12"/>
                  <a:gd name="T34" fmla="*/ 5 w 18"/>
                  <a:gd name="T35" fmla="*/ 12 h 12"/>
                  <a:gd name="T36" fmla="*/ 2 w 18"/>
                  <a:gd name="T37" fmla="*/ 12 h 12"/>
                  <a:gd name="T38" fmla="*/ 0 w 18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6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3" name="Freeform 1106">
                <a:extLst>
                  <a:ext uri="{FF2B5EF4-FFF2-40B4-BE49-F238E27FC236}">
                    <a16:creationId xmlns:a16="http://schemas.microsoft.com/office/drawing/2014/main" id="{536793EF-2C0A-460A-A50F-0C2DB3F9F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3043"/>
                <a:ext cx="20" cy="11"/>
              </a:xfrm>
              <a:custGeom>
                <a:avLst/>
                <a:gdLst>
                  <a:gd name="T0" fmla="*/ 0 w 20"/>
                  <a:gd name="T1" fmla="*/ 2 h 11"/>
                  <a:gd name="T2" fmla="*/ 2 w 20"/>
                  <a:gd name="T3" fmla="*/ 2 h 11"/>
                  <a:gd name="T4" fmla="*/ 2 w 20"/>
                  <a:gd name="T5" fmla="*/ 2 h 11"/>
                  <a:gd name="T6" fmla="*/ 7 w 20"/>
                  <a:gd name="T7" fmla="*/ 2 h 11"/>
                  <a:gd name="T8" fmla="*/ 9 w 20"/>
                  <a:gd name="T9" fmla="*/ 0 h 11"/>
                  <a:gd name="T10" fmla="*/ 11 w 20"/>
                  <a:gd name="T11" fmla="*/ 0 h 11"/>
                  <a:gd name="T12" fmla="*/ 14 w 20"/>
                  <a:gd name="T13" fmla="*/ 0 h 11"/>
                  <a:gd name="T14" fmla="*/ 16 w 20"/>
                  <a:gd name="T15" fmla="*/ 0 h 11"/>
                  <a:gd name="T16" fmla="*/ 18 w 20"/>
                  <a:gd name="T17" fmla="*/ 0 h 11"/>
                  <a:gd name="T18" fmla="*/ 20 w 20"/>
                  <a:gd name="T19" fmla="*/ 0 h 11"/>
                  <a:gd name="T20" fmla="*/ 20 w 20"/>
                  <a:gd name="T21" fmla="*/ 2 h 11"/>
                  <a:gd name="T22" fmla="*/ 20 w 20"/>
                  <a:gd name="T23" fmla="*/ 4 h 11"/>
                  <a:gd name="T24" fmla="*/ 20 w 20"/>
                  <a:gd name="T25" fmla="*/ 6 h 11"/>
                  <a:gd name="T26" fmla="*/ 18 w 20"/>
                  <a:gd name="T27" fmla="*/ 6 h 11"/>
                  <a:gd name="T28" fmla="*/ 16 w 20"/>
                  <a:gd name="T29" fmla="*/ 6 h 11"/>
                  <a:gd name="T30" fmla="*/ 16 w 20"/>
                  <a:gd name="T31" fmla="*/ 9 h 11"/>
                  <a:gd name="T32" fmla="*/ 14 w 20"/>
                  <a:gd name="T33" fmla="*/ 9 h 11"/>
                  <a:gd name="T34" fmla="*/ 11 w 20"/>
                  <a:gd name="T35" fmla="*/ 9 h 11"/>
                  <a:gd name="T36" fmla="*/ 9 w 20"/>
                  <a:gd name="T37" fmla="*/ 9 h 11"/>
                  <a:gd name="T38" fmla="*/ 7 w 20"/>
                  <a:gd name="T39" fmla="*/ 9 h 11"/>
                  <a:gd name="T40" fmla="*/ 5 w 20"/>
                  <a:gd name="T41" fmla="*/ 9 h 11"/>
                  <a:gd name="T42" fmla="*/ 2 w 20"/>
                  <a:gd name="T43" fmla="*/ 11 h 11"/>
                  <a:gd name="T44" fmla="*/ 2 w 20"/>
                  <a:gd name="T45" fmla="*/ 6 h 11"/>
                  <a:gd name="T46" fmla="*/ 0 w 20"/>
                  <a:gd name="T4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11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4" name="Freeform 1107">
                <a:extLst>
                  <a:ext uri="{FF2B5EF4-FFF2-40B4-BE49-F238E27FC236}">
                    <a16:creationId xmlns:a16="http://schemas.microsoft.com/office/drawing/2014/main" id="{E02D636F-E3E4-4415-9EDA-ED7F794B9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036"/>
                <a:ext cx="16" cy="9"/>
              </a:xfrm>
              <a:custGeom>
                <a:avLst/>
                <a:gdLst>
                  <a:gd name="T0" fmla="*/ 3 w 16"/>
                  <a:gd name="T1" fmla="*/ 9 h 9"/>
                  <a:gd name="T2" fmla="*/ 3 w 16"/>
                  <a:gd name="T3" fmla="*/ 9 h 9"/>
                  <a:gd name="T4" fmla="*/ 3 w 16"/>
                  <a:gd name="T5" fmla="*/ 9 h 9"/>
                  <a:gd name="T6" fmla="*/ 3 w 16"/>
                  <a:gd name="T7" fmla="*/ 7 h 9"/>
                  <a:gd name="T8" fmla="*/ 3 w 16"/>
                  <a:gd name="T9" fmla="*/ 7 h 9"/>
                  <a:gd name="T10" fmla="*/ 0 w 16"/>
                  <a:gd name="T11" fmla="*/ 2 h 9"/>
                  <a:gd name="T12" fmla="*/ 3 w 16"/>
                  <a:gd name="T13" fmla="*/ 2 h 9"/>
                  <a:gd name="T14" fmla="*/ 5 w 16"/>
                  <a:gd name="T15" fmla="*/ 2 h 9"/>
                  <a:gd name="T16" fmla="*/ 14 w 16"/>
                  <a:gd name="T17" fmla="*/ 0 h 9"/>
                  <a:gd name="T18" fmla="*/ 14 w 16"/>
                  <a:gd name="T19" fmla="*/ 0 h 9"/>
                  <a:gd name="T20" fmla="*/ 16 w 16"/>
                  <a:gd name="T21" fmla="*/ 4 h 9"/>
                  <a:gd name="T22" fmla="*/ 16 w 16"/>
                  <a:gd name="T23" fmla="*/ 4 h 9"/>
                  <a:gd name="T24" fmla="*/ 16 w 16"/>
                  <a:gd name="T25" fmla="*/ 7 h 9"/>
                  <a:gd name="T26" fmla="*/ 16 w 16"/>
                  <a:gd name="T27" fmla="*/ 7 h 9"/>
                  <a:gd name="T28" fmla="*/ 14 w 16"/>
                  <a:gd name="T29" fmla="*/ 9 h 9"/>
                  <a:gd name="T30" fmla="*/ 12 w 16"/>
                  <a:gd name="T31" fmla="*/ 9 h 9"/>
                  <a:gd name="T32" fmla="*/ 9 w 16"/>
                  <a:gd name="T33" fmla="*/ 9 h 9"/>
                  <a:gd name="T34" fmla="*/ 9 w 16"/>
                  <a:gd name="T35" fmla="*/ 9 h 9"/>
                  <a:gd name="T36" fmla="*/ 9 w 16"/>
                  <a:gd name="T37" fmla="*/ 9 h 9"/>
                  <a:gd name="T38" fmla="*/ 5 w 16"/>
                  <a:gd name="T39" fmla="*/ 9 h 9"/>
                  <a:gd name="T40" fmla="*/ 3 w 16"/>
                  <a:gd name="T4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9">
                    <a:moveTo>
                      <a:pt x="3" y="9"/>
                    </a:move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5" name="Freeform 1108">
                <a:extLst>
                  <a:ext uri="{FF2B5EF4-FFF2-40B4-BE49-F238E27FC236}">
                    <a16:creationId xmlns:a16="http://schemas.microsoft.com/office/drawing/2014/main" id="{68D10C08-AE91-4677-8071-D91BCA391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3045"/>
                <a:ext cx="15" cy="11"/>
              </a:xfrm>
              <a:custGeom>
                <a:avLst/>
                <a:gdLst>
                  <a:gd name="T0" fmla="*/ 2 w 15"/>
                  <a:gd name="T1" fmla="*/ 11 h 11"/>
                  <a:gd name="T2" fmla="*/ 2 w 15"/>
                  <a:gd name="T3" fmla="*/ 7 h 11"/>
                  <a:gd name="T4" fmla="*/ 0 w 15"/>
                  <a:gd name="T5" fmla="*/ 2 h 11"/>
                  <a:gd name="T6" fmla="*/ 2 w 15"/>
                  <a:gd name="T7" fmla="*/ 2 h 11"/>
                  <a:gd name="T8" fmla="*/ 9 w 15"/>
                  <a:gd name="T9" fmla="*/ 2 h 11"/>
                  <a:gd name="T10" fmla="*/ 11 w 15"/>
                  <a:gd name="T11" fmla="*/ 0 h 11"/>
                  <a:gd name="T12" fmla="*/ 13 w 15"/>
                  <a:gd name="T13" fmla="*/ 0 h 11"/>
                  <a:gd name="T14" fmla="*/ 13 w 15"/>
                  <a:gd name="T15" fmla="*/ 0 h 11"/>
                  <a:gd name="T16" fmla="*/ 13 w 15"/>
                  <a:gd name="T17" fmla="*/ 2 h 11"/>
                  <a:gd name="T18" fmla="*/ 13 w 15"/>
                  <a:gd name="T19" fmla="*/ 2 h 11"/>
                  <a:gd name="T20" fmla="*/ 13 w 15"/>
                  <a:gd name="T21" fmla="*/ 4 h 11"/>
                  <a:gd name="T22" fmla="*/ 13 w 15"/>
                  <a:gd name="T23" fmla="*/ 7 h 11"/>
                  <a:gd name="T24" fmla="*/ 15 w 15"/>
                  <a:gd name="T25" fmla="*/ 9 h 11"/>
                  <a:gd name="T26" fmla="*/ 13 w 15"/>
                  <a:gd name="T27" fmla="*/ 9 h 11"/>
                  <a:gd name="T28" fmla="*/ 11 w 15"/>
                  <a:gd name="T29" fmla="*/ 9 h 11"/>
                  <a:gd name="T30" fmla="*/ 9 w 15"/>
                  <a:gd name="T31" fmla="*/ 9 h 11"/>
                  <a:gd name="T32" fmla="*/ 6 w 15"/>
                  <a:gd name="T33" fmla="*/ 9 h 11"/>
                  <a:gd name="T34" fmla="*/ 4 w 15"/>
                  <a:gd name="T35" fmla="*/ 9 h 11"/>
                  <a:gd name="T36" fmla="*/ 2 w 15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1">
                    <a:moveTo>
                      <a:pt x="2" y="11"/>
                    </a:moveTo>
                    <a:lnTo>
                      <a:pt x="2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6" name="Freeform 1109">
                <a:extLst>
                  <a:ext uri="{FF2B5EF4-FFF2-40B4-BE49-F238E27FC236}">
                    <a16:creationId xmlns:a16="http://schemas.microsoft.com/office/drawing/2014/main" id="{F59813F4-8FB7-4A19-A095-F5DE30154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025"/>
                <a:ext cx="14" cy="11"/>
              </a:xfrm>
              <a:custGeom>
                <a:avLst/>
                <a:gdLst>
                  <a:gd name="T0" fmla="*/ 3 w 14"/>
                  <a:gd name="T1" fmla="*/ 11 h 11"/>
                  <a:gd name="T2" fmla="*/ 0 w 14"/>
                  <a:gd name="T3" fmla="*/ 11 h 11"/>
                  <a:gd name="T4" fmla="*/ 0 w 14"/>
                  <a:gd name="T5" fmla="*/ 6 h 11"/>
                  <a:gd name="T6" fmla="*/ 0 w 14"/>
                  <a:gd name="T7" fmla="*/ 4 h 11"/>
                  <a:gd name="T8" fmla="*/ 0 w 14"/>
                  <a:gd name="T9" fmla="*/ 2 h 11"/>
                  <a:gd name="T10" fmla="*/ 0 w 14"/>
                  <a:gd name="T11" fmla="*/ 2 h 11"/>
                  <a:gd name="T12" fmla="*/ 3 w 14"/>
                  <a:gd name="T13" fmla="*/ 2 h 11"/>
                  <a:gd name="T14" fmla="*/ 3 w 14"/>
                  <a:gd name="T15" fmla="*/ 2 h 11"/>
                  <a:gd name="T16" fmla="*/ 5 w 14"/>
                  <a:gd name="T17" fmla="*/ 2 h 11"/>
                  <a:gd name="T18" fmla="*/ 7 w 14"/>
                  <a:gd name="T19" fmla="*/ 2 h 11"/>
                  <a:gd name="T20" fmla="*/ 9 w 14"/>
                  <a:gd name="T21" fmla="*/ 2 h 11"/>
                  <a:gd name="T22" fmla="*/ 12 w 14"/>
                  <a:gd name="T23" fmla="*/ 2 h 11"/>
                  <a:gd name="T24" fmla="*/ 12 w 14"/>
                  <a:gd name="T25" fmla="*/ 0 h 11"/>
                  <a:gd name="T26" fmla="*/ 12 w 14"/>
                  <a:gd name="T27" fmla="*/ 2 h 11"/>
                  <a:gd name="T28" fmla="*/ 12 w 14"/>
                  <a:gd name="T29" fmla="*/ 2 h 11"/>
                  <a:gd name="T30" fmla="*/ 12 w 14"/>
                  <a:gd name="T31" fmla="*/ 4 h 11"/>
                  <a:gd name="T32" fmla="*/ 12 w 14"/>
                  <a:gd name="T33" fmla="*/ 4 h 11"/>
                  <a:gd name="T34" fmla="*/ 14 w 14"/>
                  <a:gd name="T35" fmla="*/ 6 h 11"/>
                  <a:gd name="T36" fmla="*/ 14 w 14"/>
                  <a:gd name="T37" fmla="*/ 9 h 11"/>
                  <a:gd name="T38" fmla="*/ 14 w 14"/>
                  <a:gd name="T39" fmla="*/ 9 h 11"/>
                  <a:gd name="T40" fmla="*/ 14 w 14"/>
                  <a:gd name="T41" fmla="*/ 9 h 11"/>
                  <a:gd name="T42" fmla="*/ 14 w 14"/>
                  <a:gd name="T43" fmla="*/ 9 h 11"/>
                  <a:gd name="T44" fmla="*/ 12 w 14"/>
                  <a:gd name="T45" fmla="*/ 9 h 11"/>
                  <a:gd name="T46" fmla="*/ 9 w 14"/>
                  <a:gd name="T47" fmla="*/ 11 h 11"/>
                  <a:gd name="T48" fmla="*/ 7 w 14"/>
                  <a:gd name="T49" fmla="*/ 11 h 11"/>
                  <a:gd name="T50" fmla="*/ 5 w 14"/>
                  <a:gd name="T51" fmla="*/ 11 h 11"/>
                  <a:gd name="T52" fmla="*/ 3 w 14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1">
                    <a:moveTo>
                      <a:pt x="3" y="11"/>
                    </a:moveTo>
                    <a:lnTo>
                      <a:pt x="0" y="11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7" name="Freeform 1110">
                <a:extLst>
                  <a:ext uri="{FF2B5EF4-FFF2-40B4-BE49-F238E27FC236}">
                    <a16:creationId xmlns:a16="http://schemas.microsoft.com/office/drawing/2014/main" id="{46802E20-1DFF-4AFF-9383-5FB161AF5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3027"/>
                <a:ext cx="4" cy="11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0 h 5"/>
                  <a:gd name="T4" fmla="*/ 1 w 2"/>
                  <a:gd name="T5" fmla="*/ 0 h 5"/>
                  <a:gd name="T6" fmla="*/ 1 w 2"/>
                  <a:gd name="T7" fmla="*/ 0 h 5"/>
                  <a:gd name="T8" fmla="*/ 1 w 2"/>
                  <a:gd name="T9" fmla="*/ 0 h 5"/>
                  <a:gd name="T10" fmla="*/ 1 w 2"/>
                  <a:gd name="T11" fmla="*/ 0 h 5"/>
                  <a:gd name="T12" fmla="*/ 0 w 2"/>
                  <a:gd name="T13" fmla="*/ 5 h 5"/>
                  <a:gd name="T14" fmla="*/ 0 w 2"/>
                  <a:gd name="T15" fmla="*/ 5 h 5"/>
                  <a:gd name="T16" fmla="*/ 1 w 2"/>
                  <a:gd name="T17" fmla="*/ 4 h 5"/>
                  <a:gd name="T18" fmla="*/ 2 w 2"/>
                  <a:gd name="T19" fmla="*/ 4 h 5"/>
                  <a:gd name="T20" fmla="*/ 2 w 2"/>
                  <a:gd name="T21" fmla="*/ 3 h 5"/>
                  <a:gd name="T22" fmla="*/ 2 w 2"/>
                  <a:gd name="T23" fmla="*/ 3 h 5"/>
                  <a:gd name="T24" fmla="*/ 2 w 2"/>
                  <a:gd name="T25" fmla="*/ 2 h 5"/>
                  <a:gd name="T26" fmla="*/ 1 w 2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8" name="Freeform 1111">
                <a:extLst>
                  <a:ext uri="{FF2B5EF4-FFF2-40B4-BE49-F238E27FC236}">
                    <a16:creationId xmlns:a16="http://schemas.microsoft.com/office/drawing/2014/main" id="{9B5005D3-9605-4536-8C2A-1F802499A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3038"/>
                <a:ext cx="9" cy="9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4 h 4"/>
                  <a:gd name="T4" fmla="*/ 2 w 4"/>
                  <a:gd name="T5" fmla="*/ 4 h 4"/>
                  <a:gd name="T6" fmla="*/ 3 w 4"/>
                  <a:gd name="T7" fmla="*/ 4 h 4"/>
                  <a:gd name="T8" fmla="*/ 4 w 4"/>
                  <a:gd name="T9" fmla="*/ 4 h 4"/>
                  <a:gd name="T10" fmla="*/ 3 w 4"/>
                  <a:gd name="T11" fmla="*/ 2 h 4"/>
                  <a:gd name="T12" fmla="*/ 3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0 w 4"/>
                  <a:gd name="T21" fmla="*/ 4 h 4"/>
                  <a:gd name="T22" fmla="*/ 0 w 4"/>
                  <a:gd name="T23" fmla="*/ 4 h 4"/>
                  <a:gd name="T24" fmla="*/ 1 w 4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9" name="Freeform 1112">
                <a:extLst>
                  <a:ext uri="{FF2B5EF4-FFF2-40B4-BE49-F238E27FC236}">
                    <a16:creationId xmlns:a16="http://schemas.microsoft.com/office/drawing/2014/main" id="{950627AD-1072-4FCA-819E-E96F73CBC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047"/>
                <a:ext cx="14" cy="11"/>
              </a:xfrm>
              <a:custGeom>
                <a:avLst/>
                <a:gdLst>
                  <a:gd name="T0" fmla="*/ 2 w 6"/>
                  <a:gd name="T1" fmla="*/ 5 h 5"/>
                  <a:gd name="T2" fmla="*/ 2 w 6"/>
                  <a:gd name="T3" fmla="*/ 5 h 5"/>
                  <a:gd name="T4" fmla="*/ 3 w 6"/>
                  <a:gd name="T5" fmla="*/ 4 h 5"/>
                  <a:gd name="T6" fmla="*/ 5 w 6"/>
                  <a:gd name="T7" fmla="*/ 4 h 5"/>
                  <a:gd name="T8" fmla="*/ 6 w 6"/>
                  <a:gd name="T9" fmla="*/ 4 h 5"/>
                  <a:gd name="T10" fmla="*/ 6 w 6"/>
                  <a:gd name="T11" fmla="*/ 4 h 5"/>
                  <a:gd name="T12" fmla="*/ 6 w 6"/>
                  <a:gd name="T13" fmla="*/ 2 h 5"/>
                  <a:gd name="T14" fmla="*/ 6 w 6"/>
                  <a:gd name="T15" fmla="*/ 0 h 5"/>
                  <a:gd name="T16" fmla="*/ 6 w 6"/>
                  <a:gd name="T17" fmla="*/ 0 h 5"/>
                  <a:gd name="T18" fmla="*/ 5 w 6"/>
                  <a:gd name="T19" fmla="*/ 0 h 5"/>
                  <a:gd name="T20" fmla="*/ 4 w 6"/>
                  <a:gd name="T21" fmla="*/ 1 h 5"/>
                  <a:gd name="T22" fmla="*/ 3 w 6"/>
                  <a:gd name="T23" fmla="*/ 1 h 5"/>
                  <a:gd name="T24" fmla="*/ 2 w 6"/>
                  <a:gd name="T25" fmla="*/ 1 h 5"/>
                  <a:gd name="T26" fmla="*/ 2 w 6"/>
                  <a:gd name="T27" fmla="*/ 1 h 5"/>
                  <a:gd name="T28" fmla="*/ 2 w 6"/>
                  <a:gd name="T29" fmla="*/ 1 h 5"/>
                  <a:gd name="T30" fmla="*/ 0 w 6"/>
                  <a:gd name="T31" fmla="*/ 5 h 5"/>
                  <a:gd name="T32" fmla="*/ 0 w 6"/>
                  <a:gd name="T33" fmla="*/ 5 h 5"/>
                  <a:gd name="T34" fmla="*/ 2 w 6"/>
                  <a:gd name="T3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0" name="Freeform 1113">
                <a:extLst>
                  <a:ext uri="{FF2B5EF4-FFF2-40B4-BE49-F238E27FC236}">
                    <a16:creationId xmlns:a16="http://schemas.microsoft.com/office/drawing/2014/main" id="{F96F38AB-807B-4C5A-B13E-BA7E199E6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056"/>
                <a:ext cx="20" cy="14"/>
              </a:xfrm>
              <a:custGeom>
                <a:avLst/>
                <a:gdLst>
                  <a:gd name="T0" fmla="*/ 8 w 9"/>
                  <a:gd name="T1" fmla="*/ 4 h 6"/>
                  <a:gd name="T2" fmla="*/ 8 w 9"/>
                  <a:gd name="T3" fmla="*/ 4 h 6"/>
                  <a:gd name="T4" fmla="*/ 9 w 9"/>
                  <a:gd name="T5" fmla="*/ 4 h 6"/>
                  <a:gd name="T6" fmla="*/ 9 w 9"/>
                  <a:gd name="T7" fmla="*/ 2 h 6"/>
                  <a:gd name="T8" fmla="*/ 9 w 9"/>
                  <a:gd name="T9" fmla="*/ 0 h 6"/>
                  <a:gd name="T10" fmla="*/ 8 w 9"/>
                  <a:gd name="T11" fmla="*/ 1 h 6"/>
                  <a:gd name="T12" fmla="*/ 7 w 9"/>
                  <a:gd name="T13" fmla="*/ 1 h 6"/>
                  <a:gd name="T14" fmla="*/ 6 w 9"/>
                  <a:gd name="T15" fmla="*/ 1 h 6"/>
                  <a:gd name="T16" fmla="*/ 5 w 9"/>
                  <a:gd name="T17" fmla="*/ 1 h 6"/>
                  <a:gd name="T18" fmla="*/ 5 w 9"/>
                  <a:gd name="T19" fmla="*/ 1 h 6"/>
                  <a:gd name="T20" fmla="*/ 4 w 9"/>
                  <a:gd name="T21" fmla="*/ 1 h 6"/>
                  <a:gd name="T22" fmla="*/ 3 w 9"/>
                  <a:gd name="T23" fmla="*/ 2 h 6"/>
                  <a:gd name="T24" fmla="*/ 2 w 9"/>
                  <a:gd name="T25" fmla="*/ 2 h 6"/>
                  <a:gd name="T26" fmla="*/ 1 w 9"/>
                  <a:gd name="T27" fmla="*/ 2 h 6"/>
                  <a:gd name="T28" fmla="*/ 1 w 9"/>
                  <a:gd name="T29" fmla="*/ 2 h 6"/>
                  <a:gd name="T30" fmla="*/ 0 w 9"/>
                  <a:gd name="T31" fmla="*/ 4 h 6"/>
                  <a:gd name="T32" fmla="*/ 0 w 9"/>
                  <a:gd name="T33" fmla="*/ 4 h 6"/>
                  <a:gd name="T34" fmla="*/ 0 w 9"/>
                  <a:gd name="T35" fmla="*/ 4 h 6"/>
                  <a:gd name="T36" fmla="*/ 0 w 9"/>
                  <a:gd name="T37" fmla="*/ 6 h 6"/>
                  <a:gd name="T38" fmla="*/ 0 w 9"/>
                  <a:gd name="T39" fmla="*/ 6 h 6"/>
                  <a:gd name="T40" fmla="*/ 1 w 9"/>
                  <a:gd name="T41" fmla="*/ 5 h 6"/>
                  <a:gd name="T42" fmla="*/ 2 w 9"/>
                  <a:gd name="T43" fmla="*/ 5 h 6"/>
                  <a:gd name="T44" fmla="*/ 3 w 9"/>
                  <a:gd name="T45" fmla="*/ 5 h 6"/>
                  <a:gd name="T46" fmla="*/ 4 w 9"/>
                  <a:gd name="T47" fmla="*/ 5 h 6"/>
                  <a:gd name="T48" fmla="*/ 5 w 9"/>
                  <a:gd name="T49" fmla="*/ 5 h 6"/>
                  <a:gd name="T50" fmla="*/ 6 w 9"/>
                  <a:gd name="T51" fmla="*/ 5 h 6"/>
                  <a:gd name="T52" fmla="*/ 7 w 9"/>
                  <a:gd name="T53" fmla="*/ 4 h 6"/>
                  <a:gd name="T54" fmla="*/ 7 w 9"/>
                  <a:gd name="T55" fmla="*/ 4 h 6"/>
                  <a:gd name="T56" fmla="*/ 7 w 9"/>
                  <a:gd name="T57" fmla="*/ 4 h 6"/>
                  <a:gd name="T58" fmla="*/ 8 w 9"/>
                  <a:gd name="T5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6">
                    <a:moveTo>
                      <a:pt x="8" y="4"/>
                    </a:moveTo>
                    <a:lnTo>
                      <a:pt x="8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1" name="Freeform 1114">
                <a:extLst>
                  <a:ext uri="{FF2B5EF4-FFF2-40B4-BE49-F238E27FC236}">
                    <a16:creationId xmlns:a16="http://schemas.microsoft.com/office/drawing/2014/main" id="{265EE919-4328-44D7-A977-61433B3EC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067"/>
                <a:ext cx="22" cy="12"/>
              </a:xfrm>
              <a:custGeom>
                <a:avLst/>
                <a:gdLst>
                  <a:gd name="T0" fmla="*/ 2 w 22"/>
                  <a:gd name="T1" fmla="*/ 12 h 12"/>
                  <a:gd name="T2" fmla="*/ 0 w 22"/>
                  <a:gd name="T3" fmla="*/ 9 h 12"/>
                  <a:gd name="T4" fmla="*/ 0 w 22"/>
                  <a:gd name="T5" fmla="*/ 7 h 12"/>
                  <a:gd name="T6" fmla="*/ 0 w 22"/>
                  <a:gd name="T7" fmla="*/ 5 h 12"/>
                  <a:gd name="T8" fmla="*/ 0 w 22"/>
                  <a:gd name="T9" fmla="*/ 3 h 12"/>
                  <a:gd name="T10" fmla="*/ 4 w 22"/>
                  <a:gd name="T11" fmla="*/ 3 h 12"/>
                  <a:gd name="T12" fmla="*/ 4 w 22"/>
                  <a:gd name="T13" fmla="*/ 3 h 12"/>
                  <a:gd name="T14" fmla="*/ 6 w 22"/>
                  <a:gd name="T15" fmla="*/ 3 h 12"/>
                  <a:gd name="T16" fmla="*/ 9 w 22"/>
                  <a:gd name="T17" fmla="*/ 3 h 12"/>
                  <a:gd name="T18" fmla="*/ 11 w 22"/>
                  <a:gd name="T19" fmla="*/ 3 h 12"/>
                  <a:gd name="T20" fmla="*/ 11 w 22"/>
                  <a:gd name="T21" fmla="*/ 3 h 12"/>
                  <a:gd name="T22" fmla="*/ 13 w 22"/>
                  <a:gd name="T23" fmla="*/ 0 h 12"/>
                  <a:gd name="T24" fmla="*/ 15 w 22"/>
                  <a:gd name="T25" fmla="*/ 0 h 12"/>
                  <a:gd name="T26" fmla="*/ 15 w 22"/>
                  <a:gd name="T27" fmla="*/ 0 h 12"/>
                  <a:gd name="T28" fmla="*/ 18 w 22"/>
                  <a:gd name="T29" fmla="*/ 0 h 12"/>
                  <a:gd name="T30" fmla="*/ 20 w 22"/>
                  <a:gd name="T31" fmla="*/ 0 h 12"/>
                  <a:gd name="T32" fmla="*/ 20 w 22"/>
                  <a:gd name="T33" fmla="*/ 0 h 12"/>
                  <a:gd name="T34" fmla="*/ 22 w 22"/>
                  <a:gd name="T35" fmla="*/ 5 h 12"/>
                  <a:gd name="T36" fmla="*/ 22 w 22"/>
                  <a:gd name="T37" fmla="*/ 5 h 12"/>
                  <a:gd name="T38" fmla="*/ 22 w 22"/>
                  <a:gd name="T39" fmla="*/ 7 h 12"/>
                  <a:gd name="T40" fmla="*/ 20 w 22"/>
                  <a:gd name="T41" fmla="*/ 7 h 12"/>
                  <a:gd name="T42" fmla="*/ 18 w 22"/>
                  <a:gd name="T43" fmla="*/ 9 h 12"/>
                  <a:gd name="T44" fmla="*/ 18 w 22"/>
                  <a:gd name="T45" fmla="*/ 9 h 12"/>
                  <a:gd name="T46" fmla="*/ 15 w 22"/>
                  <a:gd name="T47" fmla="*/ 9 h 12"/>
                  <a:gd name="T48" fmla="*/ 15 w 22"/>
                  <a:gd name="T49" fmla="*/ 9 h 12"/>
                  <a:gd name="T50" fmla="*/ 15 w 22"/>
                  <a:gd name="T51" fmla="*/ 9 h 12"/>
                  <a:gd name="T52" fmla="*/ 13 w 22"/>
                  <a:gd name="T53" fmla="*/ 9 h 12"/>
                  <a:gd name="T54" fmla="*/ 11 w 22"/>
                  <a:gd name="T55" fmla="*/ 9 h 12"/>
                  <a:gd name="T56" fmla="*/ 9 w 22"/>
                  <a:gd name="T57" fmla="*/ 9 h 12"/>
                  <a:gd name="T58" fmla="*/ 6 w 22"/>
                  <a:gd name="T59" fmla="*/ 12 h 12"/>
                  <a:gd name="T60" fmla="*/ 4 w 22"/>
                  <a:gd name="T61" fmla="*/ 12 h 12"/>
                  <a:gd name="T62" fmla="*/ 2 w 22"/>
                  <a:gd name="T63" fmla="*/ 12 h 12"/>
                  <a:gd name="T64" fmla="*/ 2 w 22"/>
                  <a:gd name="T6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2">
                    <a:moveTo>
                      <a:pt x="2" y="12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2" name="Freeform 1115">
                <a:extLst>
                  <a:ext uri="{FF2B5EF4-FFF2-40B4-BE49-F238E27FC236}">
                    <a16:creationId xmlns:a16="http://schemas.microsoft.com/office/drawing/2014/main" id="{7AA8FB8A-0CB8-4C2C-A79C-9C18769ED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3054"/>
                <a:ext cx="13" cy="11"/>
              </a:xfrm>
              <a:custGeom>
                <a:avLst/>
                <a:gdLst>
                  <a:gd name="T0" fmla="*/ 13 w 13"/>
                  <a:gd name="T1" fmla="*/ 9 h 11"/>
                  <a:gd name="T2" fmla="*/ 11 w 13"/>
                  <a:gd name="T3" fmla="*/ 9 h 11"/>
                  <a:gd name="T4" fmla="*/ 9 w 13"/>
                  <a:gd name="T5" fmla="*/ 9 h 11"/>
                  <a:gd name="T6" fmla="*/ 9 w 13"/>
                  <a:gd name="T7" fmla="*/ 9 h 11"/>
                  <a:gd name="T8" fmla="*/ 7 w 13"/>
                  <a:gd name="T9" fmla="*/ 11 h 11"/>
                  <a:gd name="T10" fmla="*/ 4 w 13"/>
                  <a:gd name="T11" fmla="*/ 11 h 11"/>
                  <a:gd name="T12" fmla="*/ 2 w 13"/>
                  <a:gd name="T13" fmla="*/ 11 h 11"/>
                  <a:gd name="T14" fmla="*/ 2 w 13"/>
                  <a:gd name="T15" fmla="*/ 7 h 11"/>
                  <a:gd name="T16" fmla="*/ 0 w 13"/>
                  <a:gd name="T17" fmla="*/ 2 h 11"/>
                  <a:gd name="T18" fmla="*/ 2 w 13"/>
                  <a:gd name="T19" fmla="*/ 2 h 11"/>
                  <a:gd name="T20" fmla="*/ 4 w 13"/>
                  <a:gd name="T21" fmla="*/ 2 h 11"/>
                  <a:gd name="T22" fmla="*/ 7 w 13"/>
                  <a:gd name="T23" fmla="*/ 2 h 11"/>
                  <a:gd name="T24" fmla="*/ 11 w 13"/>
                  <a:gd name="T25" fmla="*/ 2 h 11"/>
                  <a:gd name="T26" fmla="*/ 13 w 13"/>
                  <a:gd name="T27" fmla="*/ 0 h 11"/>
                  <a:gd name="T28" fmla="*/ 13 w 13"/>
                  <a:gd name="T29" fmla="*/ 4 h 11"/>
                  <a:gd name="T30" fmla="*/ 13 w 13"/>
                  <a:gd name="T3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13" y="9"/>
                    </a:move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3" name="Freeform 1116">
                <a:extLst>
                  <a:ext uri="{FF2B5EF4-FFF2-40B4-BE49-F238E27FC236}">
                    <a16:creationId xmlns:a16="http://schemas.microsoft.com/office/drawing/2014/main" id="{DAA6B7B6-9BCA-4417-ABE5-7FF178088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3065"/>
                <a:ext cx="16" cy="14"/>
              </a:xfrm>
              <a:custGeom>
                <a:avLst/>
                <a:gdLst>
                  <a:gd name="T0" fmla="*/ 16 w 16"/>
                  <a:gd name="T1" fmla="*/ 2 h 14"/>
                  <a:gd name="T2" fmla="*/ 14 w 16"/>
                  <a:gd name="T3" fmla="*/ 2 h 14"/>
                  <a:gd name="T4" fmla="*/ 9 w 16"/>
                  <a:gd name="T5" fmla="*/ 7 h 14"/>
                  <a:gd name="T6" fmla="*/ 9 w 16"/>
                  <a:gd name="T7" fmla="*/ 9 h 14"/>
                  <a:gd name="T8" fmla="*/ 7 w 16"/>
                  <a:gd name="T9" fmla="*/ 11 h 14"/>
                  <a:gd name="T10" fmla="*/ 5 w 16"/>
                  <a:gd name="T11" fmla="*/ 14 h 14"/>
                  <a:gd name="T12" fmla="*/ 2 w 16"/>
                  <a:gd name="T13" fmla="*/ 11 h 14"/>
                  <a:gd name="T14" fmla="*/ 2 w 16"/>
                  <a:gd name="T15" fmla="*/ 9 h 14"/>
                  <a:gd name="T16" fmla="*/ 2 w 16"/>
                  <a:gd name="T17" fmla="*/ 9 h 14"/>
                  <a:gd name="T18" fmla="*/ 2 w 16"/>
                  <a:gd name="T19" fmla="*/ 7 h 14"/>
                  <a:gd name="T20" fmla="*/ 0 w 16"/>
                  <a:gd name="T21" fmla="*/ 7 h 14"/>
                  <a:gd name="T22" fmla="*/ 0 w 16"/>
                  <a:gd name="T23" fmla="*/ 5 h 14"/>
                  <a:gd name="T24" fmla="*/ 0 w 16"/>
                  <a:gd name="T25" fmla="*/ 2 h 14"/>
                  <a:gd name="T26" fmla="*/ 2 w 16"/>
                  <a:gd name="T27" fmla="*/ 2 h 14"/>
                  <a:gd name="T28" fmla="*/ 5 w 16"/>
                  <a:gd name="T29" fmla="*/ 0 h 14"/>
                  <a:gd name="T30" fmla="*/ 7 w 16"/>
                  <a:gd name="T31" fmla="*/ 0 h 14"/>
                  <a:gd name="T32" fmla="*/ 9 w 16"/>
                  <a:gd name="T33" fmla="*/ 0 h 14"/>
                  <a:gd name="T34" fmla="*/ 9 w 16"/>
                  <a:gd name="T35" fmla="*/ 0 h 14"/>
                  <a:gd name="T36" fmla="*/ 11 w 16"/>
                  <a:gd name="T37" fmla="*/ 0 h 14"/>
                  <a:gd name="T38" fmla="*/ 14 w 16"/>
                  <a:gd name="T39" fmla="*/ 0 h 14"/>
                  <a:gd name="T40" fmla="*/ 16 w 16"/>
                  <a:gd name="T4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4">
                    <a:moveTo>
                      <a:pt x="16" y="2"/>
                    </a:moveTo>
                    <a:lnTo>
                      <a:pt x="14" y="2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4" name="Freeform 1117">
                <a:extLst>
                  <a:ext uri="{FF2B5EF4-FFF2-40B4-BE49-F238E27FC236}">
                    <a16:creationId xmlns:a16="http://schemas.microsoft.com/office/drawing/2014/main" id="{02C43115-4D89-4A90-885E-F2A3B117B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3052"/>
                <a:ext cx="21" cy="11"/>
              </a:xfrm>
              <a:custGeom>
                <a:avLst/>
                <a:gdLst>
                  <a:gd name="T0" fmla="*/ 3 w 21"/>
                  <a:gd name="T1" fmla="*/ 11 h 11"/>
                  <a:gd name="T2" fmla="*/ 3 w 21"/>
                  <a:gd name="T3" fmla="*/ 6 h 11"/>
                  <a:gd name="T4" fmla="*/ 0 w 21"/>
                  <a:gd name="T5" fmla="*/ 2 h 11"/>
                  <a:gd name="T6" fmla="*/ 5 w 21"/>
                  <a:gd name="T7" fmla="*/ 2 h 11"/>
                  <a:gd name="T8" fmla="*/ 5 w 21"/>
                  <a:gd name="T9" fmla="*/ 2 h 11"/>
                  <a:gd name="T10" fmla="*/ 7 w 21"/>
                  <a:gd name="T11" fmla="*/ 2 h 11"/>
                  <a:gd name="T12" fmla="*/ 14 w 21"/>
                  <a:gd name="T13" fmla="*/ 0 h 11"/>
                  <a:gd name="T14" fmla="*/ 18 w 21"/>
                  <a:gd name="T15" fmla="*/ 0 h 11"/>
                  <a:gd name="T16" fmla="*/ 21 w 21"/>
                  <a:gd name="T17" fmla="*/ 0 h 11"/>
                  <a:gd name="T18" fmla="*/ 16 w 21"/>
                  <a:gd name="T19" fmla="*/ 4 h 11"/>
                  <a:gd name="T20" fmla="*/ 12 w 21"/>
                  <a:gd name="T21" fmla="*/ 9 h 11"/>
                  <a:gd name="T22" fmla="*/ 9 w 21"/>
                  <a:gd name="T23" fmla="*/ 9 h 11"/>
                  <a:gd name="T24" fmla="*/ 9 w 21"/>
                  <a:gd name="T25" fmla="*/ 9 h 11"/>
                  <a:gd name="T26" fmla="*/ 7 w 21"/>
                  <a:gd name="T27" fmla="*/ 9 h 11"/>
                  <a:gd name="T28" fmla="*/ 5 w 21"/>
                  <a:gd name="T29" fmla="*/ 11 h 11"/>
                  <a:gd name="T30" fmla="*/ 3 w 21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lnTo>
                      <a:pt x="3" y="6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16" y="4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5" name="Freeform 1118">
                <a:extLst>
                  <a:ext uri="{FF2B5EF4-FFF2-40B4-BE49-F238E27FC236}">
                    <a16:creationId xmlns:a16="http://schemas.microsoft.com/office/drawing/2014/main" id="{D04E61FC-5C0A-4F7A-94C8-29CC96D2C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305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6" name="Freeform 1119">
                <a:extLst>
                  <a:ext uri="{FF2B5EF4-FFF2-40B4-BE49-F238E27FC236}">
                    <a16:creationId xmlns:a16="http://schemas.microsoft.com/office/drawing/2014/main" id="{CF67CB76-5525-434D-AA67-7812B825B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090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2 w 4"/>
                  <a:gd name="T3" fmla="*/ 7 h 7"/>
                  <a:gd name="T4" fmla="*/ 0 w 4"/>
                  <a:gd name="T5" fmla="*/ 5 h 7"/>
                  <a:gd name="T6" fmla="*/ 0 w 4"/>
                  <a:gd name="T7" fmla="*/ 5 h 7"/>
                  <a:gd name="T8" fmla="*/ 2 w 4"/>
                  <a:gd name="T9" fmla="*/ 0 h 7"/>
                  <a:gd name="T10" fmla="*/ 2 w 4"/>
                  <a:gd name="T11" fmla="*/ 0 h 7"/>
                  <a:gd name="T12" fmla="*/ 4 w 4"/>
                  <a:gd name="T13" fmla="*/ 2 h 7"/>
                  <a:gd name="T14" fmla="*/ 4 w 4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7" name="Freeform 1120">
                <a:extLst>
                  <a:ext uri="{FF2B5EF4-FFF2-40B4-BE49-F238E27FC236}">
                    <a16:creationId xmlns:a16="http://schemas.microsoft.com/office/drawing/2014/main" id="{5E318880-DD64-4993-8B06-B6600FCDE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052"/>
                <a:ext cx="16" cy="20"/>
              </a:xfrm>
              <a:custGeom>
                <a:avLst/>
                <a:gdLst>
                  <a:gd name="T0" fmla="*/ 0 w 16"/>
                  <a:gd name="T1" fmla="*/ 13 h 20"/>
                  <a:gd name="T2" fmla="*/ 3 w 16"/>
                  <a:gd name="T3" fmla="*/ 11 h 20"/>
                  <a:gd name="T4" fmla="*/ 3 w 16"/>
                  <a:gd name="T5" fmla="*/ 9 h 20"/>
                  <a:gd name="T6" fmla="*/ 5 w 16"/>
                  <a:gd name="T7" fmla="*/ 9 h 20"/>
                  <a:gd name="T8" fmla="*/ 7 w 16"/>
                  <a:gd name="T9" fmla="*/ 6 h 20"/>
                  <a:gd name="T10" fmla="*/ 7 w 16"/>
                  <a:gd name="T11" fmla="*/ 4 h 20"/>
                  <a:gd name="T12" fmla="*/ 9 w 16"/>
                  <a:gd name="T13" fmla="*/ 4 h 20"/>
                  <a:gd name="T14" fmla="*/ 12 w 16"/>
                  <a:gd name="T15" fmla="*/ 2 h 20"/>
                  <a:gd name="T16" fmla="*/ 12 w 16"/>
                  <a:gd name="T17" fmla="*/ 2 h 20"/>
                  <a:gd name="T18" fmla="*/ 12 w 16"/>
                  <a:gd name="T19" fmla="*/ 0 h 20"/>
                  <a:gd name="T20" fmla="*/ 14 w 16"/>
                  <a:gd name="T21" fmla="*/ 0 h 20"/>
                  <a:gd name="T22" fmla="*/ 16 w 16"/>
                  <a:gd name="T23" fmla="*/ 2 h 20"/>
                  <a:gd name="T24" fmla="*/ 14 w 16"/>
                  <a:gd name="T25" fmla="*/ 4 h 20"/>
                  <a:gd name="T26" fmla="*/ 3 w 16"/>
                  <a:gd name="T27" fmla="*/ 20 h 20"/>
                  <a:gd name="T28" fmla="*/ 0 w 16"/>
                  <a:gd name="T29" fmla="*/ 18 h 20"/>
                  <a:gd name="T30" fmla="*/ 0 w 16"/>
                  <a:gd name="T31" fmla="*/ 18 h 20"/>
                  <a:gd name="T32" fmla="*/ 0 w 16"/>
                  <a:gd name="T33" fmla="*/ 15 h 20"/>
                  <a:gd name="T34" fmla="*/ 3 w 16"/>
                  <a:gd name="T35" fmla="*/ 13 h 20"/>
                  <a:gd name="T36" fmla="*/ 0 w 16"/>
                  <a:gd name="T3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0">
                    <a:moveTo>
                      <a:pt x="0" y="13"/>
                    </a:moveTo>
                    <a:lnTo>
                      <a:pt x="3" y="11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4" y="4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3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8" name="Freeform 1121">
                <a:extLst>
                  <a:ext uri="{FF2B5EF4-FFF2-40B4-BE49-F238E27FC236}">
                    <a16:creationId xmlns:a16="http://schemas.microsoft.com/office/drawing/2014/main" id="{AE4513D0-5DD9-4DF0-A7E1-372C93352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3067"/>
                <a:ext cx="16" cy="18"/>
              </a:xfrm>
              <a:custGeom>
                <a:avLst/>
                <a:gdLst>
                  <a:gd name="T0" fmla="*/ 0 w 16"/>
                  <a:gd name="T1" fmla="*/ 14 h 18"/>
                  <a:gd name="T2" fmla="*/ 0 w 16"/>
                  <a:gd name="T3" fmla="*/ 12 h 18"/>
                  <a:gd name="T4" fmla="*/ 2 w 16"/>
                  <a:gd name="T5" fmla="*/ 9 h 18"/>
                  <a:gd name="T6" fmla="*/ 2 w 16"/>
                  <a:gd name="T7" fmla="*/ 9 h 18"/>
                  <a:gd name="T8" fmla="*/ 4 w 16"/>
                  <a:gd name="T9" fmla="*/ 9 h 18"/>
                  <a:gd name="T10" fmla="*/ 4 w 16"/>
                  <a:gd name="T11" fmla="*/ 7 h 18"/>
                  <a:gd name="T12" fmla="*/ 4 w 16"/>
                  <a:gd name="T13" fmla="*/ 7 h 18"/>
                  <a:gd name="T14" fmla="*/ 7 w 16"/>
                  <a:gd name="T15" fmla="*/ 5 h 18"/>
                  <a:gd name="T16" fmla="*/ 7 w 16"/>
                  <a:gd name="T17" fmla="*/ 5 h 18"/>
                  <a:gd name="T18" fmla="*/ 9 w 16"/>
                  <a:gd name="T19" fmla="*/ 3 h 18"/>
                  <a:gd name="T20" fmla="*/ 11 w 16"/>
                  <a:gd name="T21" fmla="*/ 0 h 18"/>
                  <a:gd name="T22" fmla="*/ 13 w 16"/>
                  <a:gd name="T23" fmla="*/ 5 h 18"/>
                  <a:gd name="T24" fmla="*/ 16 w 16"/>
                  <a:gd name="T25" fmla="*/ 5 h 18"/>
                  <a:gd name="T26" fmla="*/ 7 w 16"/>
                  <a:gd name="T27" fmla="*/ 16 h 18"/>
                  <a:gd name="T28" fmla="*/ 7 w 16"/>
                  <a:gd name="T29" fmla="*/ 16 h 18"/>
                  <a:gd name="T30" fmla="*/ 4 w 16"/>
                  <a:gd name="T31" fmla="*/ 18 h 18"/>
                  <a:gd name="T32" fmla="*/ 0 w 16"/>
                  <a:gd name="T3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8">
                    <a:moveTo>
                      <a:pt x="0" y="14"/>
                    </a:moveTo>
                    <a:lnTo>
                      <a:pt x="0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9" name="Freeform 1122">
                <a:extLst>
                  <a:ext uri="{FF2B5EF4-FFF2-40B4-BE49-F238E27FC236}">
                    <a16:creationId xmlns:a16="http://schemas.microsoft.com/office/drawing/2014/main" id="{2C06D43F-F0CA-4071-A841-30910973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1789"/>
                <a:ext cx="15" cy="16"/>
              </a:xfrm>
              <a:custGeom>
                <a:avLst/>
                <a:gdLst>
                  <a:gd name="T0" fmla="*/ 13 w 15"/>
                  <a:gd name="T1" fmla="*/ 7 h 16"/>
                  <a:gd name="T2" fmla="*/ 13 w 15"/>
                  <a:gd name="T3" fmla="*/ 7 h 16"/>
                  <a:gd name="T4" fmla="*/ 11 w 15"/>
                  <a:gd name="T5" fmla="*/ 7 h 16"/>
                  <a:gd name="T6" fmla="*/ 11 w 15"/>
                  <a:gd name="T7" fmla="*/ 7 h 16"/>
                  <a:gd name="T8" fmla="*/ 9 w 15"/>
                  <a:gd name="T9" fmla="*/ 7 h 16"/>
                  <a:gd name="T10" fmla="*/ 9 w 15"/>
                  <a:gd name="T11" fmla="*/ 7 h 16"/>
                  <a:gd name="T12" fmla="*/ 6 w 15"/>
                  <a:gd name="T13" fmla="*/ 7 h 16"/>
                  <a:gd name="T14" fmla="*/ 6 w 15"/>
                  <a:gd name="T15" fmla="*/ 7 h 16"/>
                  <a:gd name="T16" fmla="*/ 6 w 15"/>
                  <a:gd name="T17" fmla="*/ 9 h 16"/>
                  <a:gd name="T18" fmla="*/ 4 w 15"/>
                  <a:gd name="T19" fmla="*/ 9 h 16"/>
                  <a:gd name="T20" fmla="*/ 4 w 15"/>
                  <a:gd name="T21" fmla="*/ 16 h 16"/>
                  <a:gd name="T22" fmla="*/ 2 w 15"/>
                  <a:gd name="T23" fmla="*/ 16 h 16"/>
                  <a:gd name="T24" fmla="*/ 0 w 15"/>
                  <a:gd name="T25" fmla="*/ 13 h 16"/>
                  <a:gd name="T26" fmla="*/ 0 w 15"/>
                  <a:gd name="T27" fmla="*/ 13 h 16"/>
                  <a:gd name="T28" fmla="*/ 0 w 15"/>
                  <a:gd name="T29" fmla="*/ 11 h 16"/>
                  <a:gd name="T30" fmla="*/ 2 w 15"/>
                  <a:gd name="T31" fmla="*/ 0 h 16"/>
                  <a:gd name="T32" fmla="*/ 2 w 15"/>
                  <a:gd name="T33" fmla="*/ 0 h 16"/>
                  <a:gd name="T34" fmla="*/ 2 w 15"/>
                  <a:gd name="T35" fmla="*/ 0 h 16"/>
                  <a:gd name="T36" fmla="*/ 4 w 15"/>
                  <a:gd name="T37" fmla="*/ 0 h 16"/>
                  <a:gd name="T38" fmla="*/ 6 w 15"/>
                  <a:gd name="T39" fmla="*/ 0 h 16"/>
                  <a:gd name="T40" fmla="*/ 9 w 15"/>
                  <a:gd name="T41" fmla="*/ 0 h 16"/>
                  <a:gd name="T42" fmla="*/ 11 w 15"/>
                  <a:gd name="T43" fmla="*/ 0 h 16"/>
                  <a:gd name="T44" fmla="*/ 13 w 15"/>
                  <a:gd name="T45" fmla="*/ 0 h 16"/>
                  <a:gd name="T46" fmla="*/ 15 w 15"/>
                  <a:gd name="T47" fmla="*/ 2 h 16"/>
                  <a:gd name="T48" fmla="*/ 15 w 15"/>
                  <a:gd name="T49" fmla="*/ 4 h 16"/>
                  <a:gd name="T50" fmla="*/ 13 w 15"/>
                  <a:gd name="T51" fmla="*/ 4 h 16"/>
                  <a:gd name="T52" fmla="*/ 13 w 15"/>
                  <a:gd name="T5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6">
                    <a:moveTo>
                      <a:pt x="13" y="7"/>
                    </a:moveTo>
                    <a:lnTo>
                      <a:pt x="13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0" name="Freeform 1123">
                <a:extLst>
                  <a:ext uri="{FF2B5EF4-FFF2-40B4-BE49-F238E27FC236}">
                    <a16:creationId xmlns:a16="http://schemas.microsoft.com/office/drawing/2014/main" id="{2C8A13DB-65D0-4F09-A04F-199C0440E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1796"/>
                <a:ext cx="22" cy="15"/>
              </a:xfrm>
              <a:custGeom>
                <a:avLst/>
                <a:gdLst>
                  <a:gd name="T0" fmla="*/ 22 w 22"/>
                  <a:gd name="T1" fmla="*/ 2 h 15"/>
                  <a:gd name="T2" fmla="*/ 20 w 22"/>
                  <a:gd name="T3" fmla="*/ 15 h 15"/>
                  <a:gd name="T4" fmla="*/ 15 w 22"/>
                  <a:gd name="T5" fmla="*/ 15 h 15"/>
                  <a:gd name="T6" fmla="*/ 15 w 22"/>
                  <a:gd name="T7" fmla="*/ 6 h 15"/>
                  <a:gd name="T8" fmla="*/ 15 w 22"/>
                  <a:gd name="T9" fmla="*/ 6 h 15"/>
                  <a:gd name="T10" fmla="*/ 15 w 22"/>
                  <a:gd name="T11" fmla="*/ 4 h 15"/>
                  <a:gd name="T12" fmla="*/ 15 w 22"/>
                  <a:gd name="T13" fmla="*/ 4 h 15"/>
                  <a:gd name="T14" fmla="*/ 15 w 22"/>
                  <a:gd name="T15" fmla="*/ 4 h 15"/>
                  <a:gd name="T16" fmla="*/ 15 w 22"/>
                  <a:gd name="T17" fmla="*/ 6 h 15"/>
                  <a:gd name="T18" fmla="*/ 15 w 22"/>
                  <a:gd name="T19" fmla="*/ 6 h 15"/>
                  <a:gd name="T20" fmla="*/ 13 w 22"/>
                  <a:gd name="T21" fmla="*/ 15 h 15"/>
                  <a:gd name="T22" fmla="*/ 6 w 22"/>
                  <a:gd name="T23" fmla="*/ 13 h 15"/>
                  <a:gd name="T24" fmla="*/ 6 w 22"/>
                  <a:gd name="T25" fmla="*/ 6 h 15"/>
                  <a:gd name="T26" fmla="*/ 6 w 22"/>
                  <a:gd name="T27" fmla="*/ 6 h 15"/>
                  <a:gd name="T28" fmla="*/ 6 w 22"/>
                  <a:gd name="T29" fmla="*/ 2 h 15"/>
                  <a:gd name="T30" fmla="*/ 6 w 22"/>
                  <a:gd name="T31" fmla="*/ 2 h 15"/>
                  <a:gd name="T32" fmla="*/ 6 w 22"/>
                  <a:gd name="T33" fmla="*/ 4 h 15"/>
                  <a:gd name="T34" fmla="*/ 6 w 22"/>
                  <a:gd name="T35" fmla="*/ 6 h 15"/>
                  <a:gd name="T36" fmla="*/ 4 w 22"/>
                  <a:gd name="T37" fmla="*/ 13 h 15"/>
                  <a:gd name="T38" fmla="*/ 0 w 22"/>
                  <a:gd name="T39" fmla="*/ 13 h 15"/>
                  <a:gd name="T40" fmla="*/ 2 w 22"/>
                  <a:gd name="T41" fmla="*/ 0 h 15"/>
                  <a:gd name="T42" fmla="*/ 9 w 22"/>
                  <a:gd name="T43" fmla="*/ 0 h 15"/>
                  <a:gd name="T44" fmla="*/ 15 w 22"/>
                  <a:gd name="T45" fmla="*/ 2 h 15"/>
                  <a:gd name="T46" fmla="*/ 15 w 22"/>
                  <a:gd name="T47" fmla="*/ 2 h 15"/>
                  <a:gd name="T48" fmla="*/ 22 w 22"/>
                  <a:gd name="T4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5">
                    <a:moveTo>
                      <a:pt x="22" y="2"/>
                    </a:moveTo>
                    <a:lnTo>
                      <a:pt x="20" y="15"/>
                    </a:lnTo>
                    <a:lnTo>
                      <a:pt x="15" y="1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3" y="15"/>
                    </a:lnTo>
                    <a:lnTo>
                      <a:pt x="6" y="1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13"/>
                    </a:lnTo>
                    <a:lnTo>
                      <a:pt x="0" y="13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1" name="Freeform 1124">
                <a:extLst>
                  <a:ext uri="{FF2B5EF4-FFF2-40B4-BE49-F238E27FC236}">
                    <a16:creationId xmlns:a16="http://schemas.microsoft.com/office/drawing/2014/main" id="{41D777A0-2680-46D2-90A4-5FEAE1644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834"/>
                <a:ext cx="18" cy="20"/>
              </a:xfrm>
              <a:custGeom>
                <a:avLst/>
                <a:gdLst>
                  <a:gd name="T0" fmla="*/ 18 w 18"/>
                  <a:gd name="T1" fmla="*/ 2 h 20"/>
                  <a:gd name="T2" fmla="*/ 16 w 18"/>
                  <a:gd name="T3" fmla="*/ 9 h 20"/>
                  <a:gd name="T4" fmla="*/ 16 w 18"/>
                  <a:gd name="T5" fmla="*/ 16 h 20"/>
                  <a:gd name="T6" fmla="*/ 16 w 18"/>
                  <a:gd name="T7" fmla="*/ 18 h 20"/>
                  <a:gd name="T8" fmla="*/ 16 w 18"/>
                  <a:gd name="T9" fmla="*/ 18 h 20"/>
                  <a:gd name="T10" fmla="*/ 14 w 18"/>
                  <a:gd name="T11" fmla="*/ 20 h 20"/>
                  <a:gd name="T12" fmla="*/ 14 w 18"/>
                  <a:gd name="T13" fmla="*/ 20 h 20"/>
                  <a:gd name="T14" fmla="*/ 14 w 18"/>
                  <a:gd name="T15" fmla="*/ 20 h 20"/>
                  <a:gd name="T16" fmla="*/ 0 w 18"/>
                  <a:gd name="T17" fmla="*/ 18 h 20"/>
                  <a:gd name="T18" fmla="*/ 0 w 18"/>
                  <a:gd name="T19" fmla="*/ 14 h 20"/>
                  <a:gd name="T20" fmla="*/ 12 w 18"/>
                  <a:gd name="T21" fmla="*/ 14 h 20"/>
                  <a:gd name="T22" fmla="*/ 12 w 18"/>
                  <a:gd name="T23" fmla="*/ 16 h 20"/>
                  <a:gd name="T24" fmla="*/ 14 w 18"/>
                  <a:gd name="T25" fmla="*/ 16 h 20"/>
                  <a:gd name="T26" fmla="*/ 14 w 18"/>
                  <a:gd name="T27" fmla="*/ 14 h 20"/>
                  <a:gd name="T28" fmla="*/ 12 w 18"/>
                  <a:gd name="T29" fmla="*/ 14 h 20"/>
                  <a:gd name="T30" fmla="*/ 12 w 18"/>
                  <a:gd name="T31" fmla="*/ 14 h 20"/>
                  <a:gd name="T32" fmla="*/ 0 w 18"/>
                  <a:gd name="T33" fmla="*/ 11 h 20"/>
                  <a:gd name="T34" fmla="*/ 3 w 18"/>
                  <a:gd name="T35" fmla="*/ 7 h 20"/>
                  <a:gd name="T36" fmla="*/ 14 w 18"/>
                  <a:gd name="T37" fmla="*/ 9 h 20"/>
                  <a:gd name="T38" fmla="*/ 14 w 18"/>
                  <a:gd name="T39" fmla="*/ 9 h 20"/>
                  <a:gd name="T40" fmla="*/ 14 w 18"/>
                  <a:gd name="T41" fmla="*/ 9 h 20"/>
                  <a:gd name="T42" fmla="*/ 16 w 18"/>
                  <a:gd name="T43" fmla="*/ 9 h 20"/>
                  <a:gd name="T44" fmla="*/ 14 w 18"/>
                  <a:gd name="T45" fmla="*/ 7 h 20"/>
                  <a:gd name="T46" fmla="*/ 14 w 18"/>
                  <a:gd name="T47" fmla="*/ 7 h 20"/>
                  <a:gd name="T48" fmla="*/ 3 w 18"/>
                  <a:gd name="T49" fmla="*/ 7 h 20"/>
                  <a:gd name="T50" fmla="*/ 3 w 18"/>
                  <a:gd name="T51" fmla="*/ 0 h 20"/>
                  <a:gd name="T52" fmla="*/ 18 w 18"/>
                  <a:gd name="T5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20">
                    <a:moveTo>
                      <a:pt x="18" y="2"/>
                    </a:moveTo>
                    <a:lnTo>
                      <a:pt x="16" y="9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0" y="11"/>
                    </a:lnTo>
                    <a:lnTo>
                      <a:pt x="3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2" name="Freeform 1125">
                <a:extLst>
                  <a:ext uri="{FF2B5EF4-FFF2-40B4-BE49-F238E27FC236}">
                    <a16:creationId xmlns:a16="http://schemas.microsoft.com/office/drawing/2014/main" id="{2DA0BAB0-3E96-4DF6-B0F1-51AA8933B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798"/>
                <a:ext cx="16" cy="18"/>
              </a:xfrm>
              <a:custGeom>
                <a:avLst/>
                <a:gdLst>
                  <a:gd name="T0" fmla="*/ 16 w 16"/>
                  <a:gd name="T1" fmla="*/ 2 h 18"/>
                  <a:gd name="T2" fmla="*/ 14 w 16"/>
                  <a:gd name="T3" fmla="*/ 18 h 18"/>
                  <a:gd name="T4" fmla="*/ 9 w 16"/>
                  <a:gd name="T5" fmla="*/ 16 h 18"/>
                  <a:gd name="T6" fmla="*/ 9 w 16"/>
                  <a:gd name="T7" fmla="*/ 7 h 18"/>
                  <a:gd name="T8" fmla="*/ 9 w 16"/>
                  <a:gd name="T9" fmla="*/ 7 h 18"/>
                  <a:gd name="T10" fmla="*/ 9 w 16"/>
                  <a:gd name="T11" fmla="*/ 4 h 18"/>
                  <a:gd name="T12" fmla="*/ 9 w 16"/>
                  <a:gd name="T13" fmla="*/ 4 h 18"/>
                  <a:gd name="T14" fmla="*/ 9 w 16"/>
                  <a:gd name="T15" fmla="*/ 7 h 18"/>
                  <a:gd name="T16" fmla="*/ 9 w 16"/>
                  <a:gd name="T17" fmla="*/ 7 h 18"/>
                  <a:gd name="T18" fmla="*/ 7 w 16"/>
                  <a:gd name="T19" fmla="*/ 16 h 18"/>
                  <a:gd name="T20" fmla="*/ 0 w 16"/>
                  <a:gd name="T21" fmla="*/ 16 h 18"/>
                  <a:gd name="T22" fmla="*/ 2 w 16"/>
                  <a:gd name="T23" fmla="*/ 0 h 18"/>
                  <a:gd name="T24" fmla="*/ 11 w 16"/>
                  <a:gd name="T25" fmla="*/ 2 h 18"/>
                  <a:gd name="T26" fmla="*/ 16 w 16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8">
                    <a:moveTo>
                      <a:pt x="16" y="2"/>
                    </a:moveTo>
                    <a:lnTo>
                      <a:pt x="14" y="18"/>
                    </a:lnTo>
                    <a:lnTo>
                      <a:pt x="9" y="1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2" y="0"/>
                    </a:lnTo>
                    <a:lnTo>
                      <a:pt x="11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3" name="Freeform 1126">
                <a:extLst>
                  <a:ext uri="{FF2B5EF4-FFF2-40B4-BE49-F238E27FC236}">
                    <a16:creationId xmlns:a16="http://schemas.microsoft.com/office/drawing/2014/main" id="{7D7A6A6A-6122-43F3-83AB-F4A6C2342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814"/>
                <a:ext cx="16" cy="11"/>
              </a:xfrm>
              <a:custGeom>
                <a:avLst/>
                <a:gdLst>
                  <a:gd name="T0" fmla="*/ 16 w 16"/>
                  <a:gd name="T1" fmla="*/ 2 h 11"/>
                  <a:gd name="T2" fmla="*/ 16 w 16"/>
                  <a:gd name="T3" fmla="*/ 11 h 11"/>
                  <a:gd name="T4" fmla="*/ 0 w 16"/>
                  <a:gd name="T5" fmla="*/ 9 h 11"/>
                  <a:gd name="T6" fmla="*/ 0 w 16"/>
                  <a:gd name="T7" fmla="*/ 6 h 11"/>
                  <a:gd name="T8" fmla="*/ 2 w 16"/>
                  <a:gd name="T9" fmla="*/ 0 h 11"/>
                  <a:gd name="T10" fmla="*/ 16 w 16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16" y="2"/>
                    </a:moveTo>
                    <a:lnTo>
                      <a:pt x="16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4" name="Freeform 1127">
                <a:extLst>
                  <a:ext uri="{FF2B5EF4-FFF2-40B4-BE49-F238E27FC236}">
                    <a16:creationId xmlns:a16="http://schemas.microsoft.com/office/drawing/2014/main" id="{87CB6CF4-4F64-4F33-8ACE-B0DDF7C75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825"/>
                <a:ext cx="18" cy="11"/>
              </a:xfrm>
              <a:custGeom>
                <a:avLst/>
                <a:gdLst>
                  <a:gd name="T0" fmla="*/ 18 w 18"/>
                  <a:gd name="T1" fmla="*/ 2 h 11"/>
                  <a:gd name="T2" fmla="*/ 15 w 18"/>
                  <a:gd name="T3" fmla="*/ 11 h 11"/>
                  <a:gd name="T4" fmla="*/ 0 w 18"/>
                  <a:gd name="T5" fmla="*/ 9 h 11"/>
                  <a:gd name="T6" fmla="*/ 2 w 18"/>
                  <a:gd name="T7" fmla="*/ 0 h 11"/>
                  <a:gd name="T8" fmla="*/ 6 w 18"/>
                  <a:gd name="T9" fmla="*/ 0 h 11"/>
                  <a:gd name="T10" fmla="*/ 18 w 18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8" y="2"/>
                    </a:moveTo>
                    <a:lnTo>
                      <a:pt x="15" y="11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5" name="Freeform 1128">
                <a:extLst>
                  <a:ext uri="{FF2B5EF4-FFF2-40B4-BE49-F238E27FC236}">
                    <a16:creationId xmlns:a16="http://schemas.microsoft.com/office/drawing/2014/main" id="{B60CD377-27E4-4DB7-845B-F24077CA7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809"/>
                <a:ext cx="9" cy="21"/>
              </a:xfrm>
              <a:custGeom>
                <a:avLst/>
                <a:gdLst>
                  <a:gd name="T0" fmla="*/ 9 w 9"/>
                  <a:gd name="T1" fmla="*/ 2 h 21"/>
                  <a:gd name="T2" fmla="*/ 7 w 9"/>
                  <a:gd name="T3" fmla="*/ 21 h 21"/>
                  <a:gd name="T4" fmla="*/ 0 w 9"/>
                  <a:gd name="T5" fmla="*/ 21 h 21"/>
                  <a:gd name="T6" fmla="*/ 5 w 9"/>
                  <a:gd name="T7" fmla="*/ 0 h 21"/>
                  <a:gd name="T8" fmla="*/ 9 w 9"/>
                  <a:gd name="T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9" y="2"/>
                    </a:moveTo>
                    <a:lnTo>
                      <a:pt x="7" y="21"/>
                    </a:lnTo>
                    <a:lnTo>
                      <a:pt x="0" y="21"/>
                    </a:lnTo>
                    <a:lnTo>
                      <a:pt x="5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6" name="Freeform 1129">
                <a:extLst>
                  <a:ext uri="{FF2B5EF4-FFF2-40B4-BE49-F238E27FC236}">
                    <a16:creationId xmlns:a16="http://schemas.microsoft.com/office/drawing/2014/main" id="{5ED05654-DF4A-457A-8DA3-68F8432D1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809"/>
                <a:ext cx="9" cy="21"/>
              </a:xfrm>
              <a:custGeom>
                <a:avLst/>
                <a:gdLst>
                  <a:gd name="T0" fmla="*/ 9 w 9"/>
                  <a:gd name="T1" fmla="*/ 0 h 21"/>
                  <a:gd name="T2" fmla="*/ 5 w 9"/>
                  <a:gd name="T3" fmla="*/ 21 h 21"/>
                  <a:gd name="T4" fmla="*/ 0 w 9"/>
                  <a:gd name="T5" fmla="*/ 18 h 21"/>
                  <a:gd name="T6" fmla="*/ 5 w 9"/>
                  <a:gd name="T7" fmla="*/ 0 h 21"/>
                  <a:gd name="T8" fmla="*/ 9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9" y="0"/>
                    </a:moveTo>
                    <a:lnTo>
                      <a:pt x="5" y="21"/>
                    </a:lnTo>
                    <a:lnTo>
                      <a:pt x="0" y="18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7" name="Freeform 1130">
                <a:extLst>
                  <a:ext uri="{FF2B5EF4-FFF2-40B4-BE49-F238E27FC236}">
                    <a16:creationId xmlns:a16="http://schemas.microsoft.com/office/drawing/2014/main" id="{9854511C-94C1-4160-A839-56EA8456F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07"/>
                <a:ext cx="9" cy="20"/>
              </a:xfrm>
              <a:custGeom>
                <a:avLst/>
                <a:gdLst>
                  <a:gd name="T0" fmla="*/ 9 w 9"/>
                  <a:gd name="T1" fmla="*/ 2 h 20"/>
                  <a:gd name="T2" fmla="*/ 5 w 9"/>
                  <a:gd name="T3" fmla="*/ 20 h 20"/>
                  <a:gd name="T4" fmla="*/ 0 w 9"/>
                  <a:gd name="T5" fmla="*/ 20 h 20"/>
                  <a:gd name="T6" fmla="*/ 5 w 9"/>
                  <a:gd name="T7" fmla="*/ 0 h 20"/>
                  <a:gd name="T8" fmla="*/ 9 w 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0">
                    <a:moveTo>
                      <a:pt x="9" y="2"/>
                    </a:moveTo>
                    <a:lnTo>
                      <a:pt x="5" y="20"/>
                    </a:lnTo>
                    <a:lnTo>
                      <a:pt x="0" y="20"/>
                    </a:lnTo>
                    <a:lnTo>
                      <a:pt x="5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8" name="Freeform 1131">
                <a:extLst>
                  <a:ext uri="{FF2B5EF4-FFF2-40B4-BE49-F238E27FC236}">
                    <a16:creationId xmlns:a16="http://schemas.microsoft.com/office/drawing/2014/main" id="{43389754-B647-4860-8489-F9A9376EB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830"/>
                <a:ext cx="9" cy="18"/>
              </a:xfrm>
              <a:custGeom>
                <a:avLst/>
                <a:gdLst>
                  <a:gd name="T0" fmla="*/ 9 w 9"/>
                  <a:gd name="T1" fmla="*/ 0 h 18"/>
                  <a:gd name="T2" fmla="*/ 4 w 9"/>
                  <a:gd name="T3" fmla="*/ 18 h 18"/>
                  <a:gd name="T4" fmla="*/ 0 w 9"/>
                  <a:gd name="T5" fmla="*/ 15 h 18"/>
                  <a:gd name="T6" fmla="*/ 4 w 9"/>
                  <a:gd name="T7" fmla="*/ 0 h 18"/>
                  <a:gd name="T8" fmla="*/ 9 w 9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lnTo>
                      <a:pt x="4" y="18"/>
                    </a:lnTo>
                    <a:lnTo>
                      <a:pt x="0" y="15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9" name="Freeform 1132">
                <a:extLst>
                  <a:ext uri="{FF2B5EF4-FFF2-40B4-BE49-F238E27FC236}">
                    <a16:creationId xmlns:a16="http://schemas.microsoft.com/office/drawing/2014/main" id="{4D1D7C24-0D42-4B0F-86AA-A64048B5A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830"/>
                <a:ext cx="9" cy="18"/>
              </a:xfrm>
              <a:custGeom>
                <a:avLst/>
                <a:gdLst>
                  <a:gd name="T0" fmla="*/ 9 w 9"/>
                  <a:gd name="T1" fmla="*/ 0 h 18"/>
                  <a:gd name="T2" fmla="*/ 4 w 9"/>
                  <a:gd name="T3" fmla="*/ 18 h 18"/>
                  <a:gd name="T4" fmla="*/ 0 w 9"/>
                  <a:gd name="T5" fmla="*/ 18 h 18"/>
                  <a:gd name="T6" fmla="*/ 4 w 9"/>
                  <a:gd name="T7" fmla="*/ 0 h 18"/>
                  <a:gd name="T8" fmla="*/ 9 w 9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lnTo>
                      <a:pt x="4" y="18"/>
                    </a:lnTo>
                    <a:lnTo>
                      <a:pt x="0" y="18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0" name="Freeform 1133">
                <a:extLst>
                  <a:ext uri="{FF2B5EF4-FFF2-40B4-BE49-F238E27FC236}">
                    <a16:creationId xmlns:a16="http://schemas.microsoft.com/office/drawing/2014/main" id="{173A26BF-FB36-4EC5-85FC-331D5423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793"/>
                <a:ext cx="7" cy="14"/>
              </a:xfrm>
              <a:custGeom>
                <a:avLst/>
                <a:gdLst>
                  <a:gd name="T0" fmla="*/ 7 w 7"/>
                  <a:gd name="T1" fmla="*/ 0 h 14"/>
                  <a:gd name="T2" fmla="*/ 4 w 7"/>
                  <a:gd name="T3" fmla="*/ 14 h 14"/>
                  <a:gd name="T4" fmla="*/ 0 w 7"/>
                  <a:gd name="T5" fmla="*/ 14 h 14"/>
                  <a:gd name="T6" fmla="*/ 2 w 7"/>
                  <a:gd name="T7" fmla="*/ 0 h 14"/>
                  <a:gd name="T8" fmla="*/ 7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4" y="14"/>
                    </a:lnTo>
                    <a:lnTo>
                      <a:pt x="0" y="14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1" name="Freeform 1134">
                <a:extLst>
                  <a:ext uri="{FF2B5EF4-FFF2-40B4-BE49-F238E27FC236}">
                    <a16:creationId xmlns:a16="http://schemas.microsoft.com/office/drawing/2014/main" id="{3B4C0DEC-2224-40DA-B9BC-1ADEDF8A5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793"/>
                <a:ext cx="7" cy="16"/>
              </a:xfrm>
              <a:custGeom>
                <a:avLst/>
                <a:gdLst>
                  <a:gd name="T0" fmla="*/ 7 w 7"/>
                  <a:gd name="T1" fmla="*/ 0 h 16"/>
                  <a:gd name="T2" fmla="*/ 4 w 7"/>
                  <a:gd name="T3" fmla="*/ 16 h 16"/>
                  <a:gd name="T4" fmla="*/ 0 w 7"/>
                  <a:gd name="T5" fmla="*/ 14 h 16"/>
                  <a:gd name="T6" fmla="*/ 2 w 7"/>
                  <a:gd name="T7" fmla="*/ 0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lnTo>
                      <a:pt x="4" y="16"/>
                    </a:lnTo>
                    <a:lnTo>
                      <a:pt x="0" y="14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2" name="Freeform 1135">
                <a:extLst>
                  <a:ext uri="{FF2B5EF4-FFF2-40B4-BE49-F238E27FC236}">
                    <a16:creationId xmlns:a16="http://schemas.microsoft.com/office/drawing/2014/main" id="{63F01028-3D71-4C40-97AF-957F2C82D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1796"/>
                <a:ext cx="16" cy="4"/>
              </a:xfrm>
              <a:custGeom>
                <a:avLst/>
                <a:gdLst>
                  <a:gd name="T0" fmla="*/ 16 w 16"/>
                  <a:gd name="T1" fmla="*/ 2 h 4"/>
                  <a:gd name="T2" fmla="*/ 16 w 16"/>
                  <a:gd name="T3" fmla="*/ 4 h 4"/>
                  <a:gd name="T4" fmla="*/ 0 w 16"/>
                  <a:gd name="T5" fmla="*/ 2 h 4"/>
                  <a:gd name="T6" fmla="*/ 0 w 16"/>
                  <a:gd name="T7" fmla="*/ 0 h 4"/>
                  <a:gd name="T8" fmla="*/ 14 w 16"/>
                  <a:gd name="T9" fmla="*/ 0 h 4"/>
                  <a:gd name="T10" fmla="*/ 14 w 16"/>
                  <a:gd name="T11" fmla="*/ 2 h 4"/>
                  <a:gd name="T12" fmla="*/ 16 w 1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6" y="2"/>
                    </a:moveTo>
                    <a:lnTo>
                      <a:pt x="16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3" name="Freeform 1136">
                <a:extLst>
                  <a:ext uri="{FF2B5EF4-FFF2-40B4-BE49-F238E27FC236}">
                    <a16:creationId xmlns:a16="http://schemas.microsoft.com/office/drawing/2014/main" id="{A0097215-9FE5-429E-9D9D-C2C7E07F7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793"/>
                <a:ext cx="11" cy="3"/>
              </a:xfrm>
              <a:custGeom>
                <a:avLst/>
                <a:gdLst>
                  <a:gd name="T0" fmla="*/ 11 w 11"/>
                  <a:gd name="T1" fmla="*/ 0 h 3"/>
                  <a:gd name="T2" fmla="*/ 11 w 11"/>
                  <a:gd name="T3" fmla="*/ 3 h 3"/>
                  <a:gd name="T4" fmla="*/ 4 w 11"/>
                  <a:gd name="T5" fmla="*/ 3 h 3"/>
                  <a:gd name="T6" fmla="*/ 0 w 11"/>
                  <a:gd name="T7" fmla="*/ 3 h 3"/>
                  <a:gd name="T8" fmla="*/ 2 w 11"/>
                  <a:gd name="T9" fmla="*/ 0 h 3"/>
                  <a:gd name="T10" fmla="*/ 4 w 11"/>
                  <a:gd name="T11" fmla="*/ 0 h 3"/>
                  <a:gd name="T12" fmla="*/ 11 w 1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lnTo>
                      <a:pt x="11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4" name="Rectangle 1137">
                <a:extLst>
                  <a:ext uri="{FF2B5EF4-FFF2-40B4-BE49-F238E27FC236}">
                    <a16:creationId xmlns:a16="http://schemas.microsoft.com/office/drawing/2014/main" id="{4F44FD96-62FF-48A4-96A0-8949BDDEE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1791"/>
                <a:ext cx="7" cy="2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5" name="Freeform 1138">
                <a:extLst>
                  <a:ext uri="{FF2B5EF4-FFF2-40B4-BE49-F238E27FC236}">
                    <a16:creationId xmlns:a16="http://schemas.microsoft.com/office/drawing/2014/main" id="{B1A162FE-3877-4F54-B893-6A96E689C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800"/>
                <a:ext cx="16" cy="11"/>
              </a:xfrm>
              <a:custGeom>
                <a:avLst/>
                <a:gdLst>
                  <a:gd name="T0" fmla="*/ 16 w 16"/>
                  <a:gd name="T1" fmla="*/ 2 h 11"/>
                  <a:gd name="T2" fmla="*/ 14 w 16"/>
                  <a:gd name="T3" fmla="*/ 11 h 11"/>
                  <a:gd name="T4" fmla="*/ 0 w 16"/>
                  <a:gd name="T5" fmla="*/ 9 h 11"/>
                  <a:gd name="T6" fmla="*/ 3 w 16"/>
                  <a:gd name="T7" fmla="*/ 2 h 11"/>
                  <a:gd name="T8" fmla="*/ 3 w 16"/>
                  <a:gd name="T9" fmla="*/ 0 h 11"/>
                  <a:gd name="T10" fmla="*/ 16 w 16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16" y="2"/>
                    </a:moveTo>
                    <a:lnTo>
                      <a:pt x="14" y="11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6" name="Freeform 1139">
                <a:extLst>
                  <a:ext uri="{FF2B5EF4-FFF2-40B4-BE49-F238E27FC236}">
                    <a16:creationId xmlns:a16="http://schemas.microsoft.com/office/drawing/2014/main" id="{AD4A94C3-D436-4220-B188-833285D84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814"/>
                <a:ext cx="15" cy="27"/>
              </a:xfrm>
              <a:custGeom>
                <a:avLst/>
                <a:gdLst>
                  <a:gd name="T0" fmla="*/ 15 w 15"/>
                  <a:gd name="T1" fmla="*/ 22 h 27"/>
                  <a:gd name="T2" fmla="*/ 13 w 15"/>
                  <a:gd name="T3" fmla="*/ 27 h 27"/>
                  <a:gd name="T4" fmla="*/ 11 w 15"/>
                  <a:gd name="T5" fmla="*/ 27 h 27"/>
                  <a:gd name="T6" fmla="*/ 9 w 15"/>
                  <a:gd name="T7" fmla="*/ 25 h 27"/>
                  <a:gd name="T8" fmla="*/ 6 w 15"/>
                  <a:gd name="T9" fmla="*/ 25 h 27"/>
                  <a:gd name="T10" fmla="*/ 4 w 15"/>
                  <a:gd name="T11" fmla="*/ 22 h 27"/>
                  <a:gd name="T12" fmla="*/ 4 w 15"/>
                  <a:gd name="T13" fmla="*/ 20 h 27"/>
                  <a:gd name="T14" fmla="*/ 2 w 15"/>
                  <a:gd name="T15" fmla="*/ 18 h 27"/>
                  <a:gd name="T16" fmla="*/ 2 w 15"/>
                  <a:gd name="T17" fmla="*/ 18 h 27"/>
                  <a:gd name="T18" fmla="*/ 0 w 15"/>
                  <a:gd name="T19" fmla="*/ 16 h 27"/>
                  <a:gd name="T20" fmla="*/ 0 w 15"/>
                  <a:gd name="T21" fmla="*/ 13 h 27"/>
                  <a:gd name="T22" fmla="*/ 0 w 15"/>
                  <a:gd name="T23" fmla="*/ 9 h 27"/>
                  <a:gd name="T24" fmla="*/ 0 w 15"/>
                  <a:gd name="T25" fmla="*/ 6 h 27"/>
                  <a:gd name="T26" fmla="*/ 0 w 15"/>
                  <a:gd name="T27" fmla="*/ 6 h 27"/>
                  <a:gd name="T28" fmla="*/ 0 w 15"/>
                  <a:gd name="T29" fmla="*/ 4 h 27"/>
                  <a:gd name="T30" fmla="*/ 0 w 15"/>
                  <a:gd name="T31" fmla="*/ 2 h 27"/>
                  <a:gd name="T32" fmla="*/ 0 w 15"/>
                  <a:gd name="T33" fmla="*/ 0 h 27"/>
                  <a:gd name="T34" fmla="*/ 4 w 15"/>
                  <a:gd name="T35" fmla="*/ 2 h 27"/>
                  <a:gd name="T36" fmla="*/ 9 w 15"/>
                  <a:gd name="T37" fmla="*/ 4 h 27"/>
                  <a:gd name="T38" fmla="*/ 9 w 15"/>
                  <a:gd name="T39" fmla="*/ 6 h 27"/>
                  <a:gd name="T40" fmla="*/ 9 w 15"/>
                  <a:gd name="T41" fmla="*/ 6 h 27"/>
                  <a:gd name="T42" fmla="*/ 9 w 15"/>
                  <a:gd name="T43" fmla="*/ 9 h 27"/>
                  <a:gd name="T44" fmla="*/ 9 w 15"/>
                  <a:gd name="T45" fmla="*/ 9 h 27"/>
                  <a:gd name="T46" fmla="*/ 9 w 15"/>
                  <a:gd name="T47" fmla="*/ 9 h 27"/>
                  <a:gd name="T48" fmla="*/ 9 w 15"/>
                  <a:gd name="T49" fmla="*/ 11 h 27"/>
                  <a:gd name="T50" fmla="*/ 9 w 15"/>
                  <a:gd name="T51" fmla="*/ 11 h 27"/>
                  <a:gd name="T52" fmla="*/ 9 w 15"/>
                  <a:gd name="T53" fmla="*/ 13 h 27"/>
                  <a:gd name="T54" fmla="*/ 9 w 15"/>
                  <a:gd name="T55" fmla="*/ 13 h 27"/>
                  <a:gd name="T56" fmla="*/ 11 w 15"/>
                  <a:gd name="T57" fmla="*/ 13 h 27"/>
                  <a:gd name="T58" fmla="*/ 11 w 15"/>
                  <a:gd name="T59" fmla="*/ 16 h 27"/>
                  <a:gd name="T60" fmla="*/ 11 w 15"/>
                  <a:gd name="T61" fmla="*/ 16 h 27"/>
                  <a:gd name="T62" fmla="*/ 11 w 15"/>
                  <a:gd name="T63" fmla="*/ 16 h 27"/>
                  <a:gd name="T64" fmla="*/ 13 w 15"/>
                  <a:gd name="T65" fmla="*/ 18 h 27"/>
                  <a:gd name="T66" fmla="*/ 13 w 15"/>
                  <a:gd name="T67" fmla="*/ 18 h 27"/>
                  <a:gd name="T68" fmla="*/ 15 w 15"/>
                  <a:gd name="T69" fmla="*/ 18 h 27"/>
                  <a:gd name="T70" fmla="*/ 15 w 15"/>
                  <a:gd name="T71" fmla="*/ 18 h 27"/>
                  <a:gd name="T72" fmla="*/ 15 w 15"/>
                  <a:gd name="T73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27">
                    <a:moveTo>
                      <a:pt x="15" y="22"/>
                    </a:moveTo>
                    <a:lnTo>
                      <a:pt x="13" y="27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7" name="Freeform 1140">
                <a:extLst>
                  <a:ext uri="{FF2B5EF4-FFF2-40B4-BE49-F238E27FC236}">
                    <a16:creationId xmlns:a16="http://schemas.microsoft.com/office/drawing/2014/main" id="{92D98949-A7D8-4FE3-BC59-74641CD73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787"/>
                <a:ext cx="16" cy="24"/>
              </a:xfrm>
              <a:custGeom>
                <a:avLst/>
                <a:gdLst>
                  <a:gd name="T0" fmla="*/ 16 w 16"/>
                  <a:gd name="T1" fmla="*/ 6 h 24"/>
                  <a:gd name="T2" fmla="*/ 14 w 16"/>
                  <a:gd name="T3" fmla="*/ 11 h 24"/>
                  <a:gd name="T4" fmla="*/ 14 w 16"/>
                  <a:gd name="T5" fmla="*/ 13 h 24"/>
                  <a:gd name="T6" fmla="*/ 14 w 16"/>
                  <a:gd name="T7" fmla="*/ 15 h 24"/>
                  <a:gd name="T8" fmla="*/ 14 w 16"/>
                  <a:gd name="T9" fmla="*/ 18 h 24"/>
                  <a:gd name="T10" fmla="*/ 14 w 16"/>
                  <a:gd name="T11" fmla="*/ 18 h 24"/>
                  <a:gd name="T12" fmla="*/ 12 w 16"/>
                  <a:gd name="T13" fmla="*/ 20 h 24"/>
                  <a:gd name="T14" fmla="*/ 12 w 16"/>
                  <a:gd name="T15" fmla="*/ 22 h 24"/>
                  <a:gd name="T16" fmla="*/ 12 w 16"/>
                  <a:gd name="T17" fmla="*/ 24 h 24"/>
                  <a:gd name="T18" fmla="*/ 9 w 16"/>
                  <a:gd name="T19" fmla="*/ 24 h 24"/>
                  <a:gd name="T20" fmla="*/ 5 w 16"/>
                  <a:gd name="T21" fmla="*/ 22 h 24"/>
                  <a:gd name="T22" fmla="*/ 7 w 16"/>
                  <a:gd name="T23" fmla="*/ 22 h 24"/>
                  <a:gd name="T24" fmla="*/ 7 w 16"/>
                  <a:gd name="T25" fmla="*/ 20 h 24"/>
                  <a:gd name="T26" fmla="*/ 7 w 16"/>
                  <a:gd name="T27" fmla="*/ 18 h 24"/>
                  <a:gd name="T28" fmla="*/ 7 w 16"/>
                  <a:gd name="T29" fmla="*/ 15 h 24"/>
                  <a:gd name="T30" fmla="*/ 7 w 16"/>
                  <a:gd name="T31" fmla="*/ 13 h 24"/>
                  <a:gd name="T32" fmla="*/ 7 w 16"/>
                  <a:gd name="T33" fmla="*/ 11 h 24"/>
                  <a:gd name="T34" fmla="*/ 9 w 16"/>
                  <a:gd name="T35" fmla="*/ 9 h 24"/>
                  <a:gd name="T36" fmla="*/ 7 w 16"/>
                  <a:gd name="T37" fmla="*/ 9 h 24"/>
                  <a:gd name="T38" fmla="*/ 7 w 16"/>
                  <a:gd name="T39" fmla="*/ 11 h 24"/>
                  <a:gd name="T40" fmla="*/ 7 w 16"/>
                  <a:gd name="T41" fmla="*/ 13 h 24"/>
                  <a:gd name="T42" fmla="*/ 7 w 16"/>
                  <a:gd name="T43" fmla="*/ 15 h 24"/>
                  <a:gd name="T44" fmla="*/ 5 w 16"/>
                  <a:gd name="T45" fmla="*/ 18 h 24"/>
                  <a:gd name="T46" fmla="*/ 5 w 16"/>
                  <a:gd name="T47" fmla="*/ 20 h 24"/>
                  <a:gd name="T48" fmla="*/ 5 w 16"/>
                  <a:gd name="T49" fmla="*/ 22 h 24"/>
                  <a:gd name="T50" fmla="*/ 3 w 16"/>
                  <a:gd name="T51" fmla="*/ 22 h 24"/>
                  <a:gd name="T52" fmla="*/ 0 w 16"/>
                  <a:gd name="T53" fmla="*/ 20 h 24"/>
                  <a:gd name="T54" fmla="*/ 3 w 16"/>
                  <a:gd name="T55" fmla="*/ 15 h 24"/>
                  <a:gd name="T56" fmla="*/ 3 w 16"/>
                  <a:gd name="T57" fmla="*/ 15 h 24"/>
                  <a:gd name="T58" fmla="*/ 5 w 16"/>
                  <a:gd name="T59" fmla="*/ 13 h 24"/>
                  <a:gd name="T60" fmla="*/ 5 w 16"/>
                  <a:gd name="T61" fmla="*/ 11 h 24"/>
                  <a:gd name="T62" fmla="*/ 5 w 16"/>
                  <a:gd name="T63" fmla="*/ 9 h 24"/>
                  <a:gd name="T64" fmla="*/ 7 w 16"/>
                  <a:gd name="T65" fmla="*/ 9 h 24"/>
                  <a:gd name="T66" fmla="*/ 7 w 16"/>
                  <a:gd name="T67" fmla="*/ 6 h 24"/>
                  <a:gd name="T68" fmla="*/ 7 w 16"/>
                  <a:gd name="T69" fmla="*/ 4 h 24"/>
                  <a:gd name="T70" fmla="*/ 9 w 16"/>
                  <a:gd name="T71" fmla="*/ 2 h 24"/>
                  <a:gd name="T72" fmla="*/ 9 w 16"/>
                  <a:gd name="T73" fmla="*/ 0 h 24"/>
                  <a:gd name="T74" fmla="*/ 12 w 16"/>
                  <a:gd name="T75" fmla="*/ 0 h 24"/>
                  <a:gd name="T76" fmla="*/ 14 w 16"/>
                  <a:gd name="T77" fmla="*/ 0 h 24"/>
                  <a:gd name="T78" fmla="*/ 16 w 16"/>
                  <a:gd name="T79" fmla="*/ 0 h 24"/>
                  <a:gd name="T80" fmla="*/ 16 w 16"/>
                  <a:gd name="T81" fmla="*/ 4 h 24"/>
                  <a:gd name="T82" fmla="*/ 16 w 16"/>
                  <a:gd name="T8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24">
                    <a:moveTo>
                      <a:pt x="16" y="6"/>
                    </a:moveTo>
                    <a:lnTo>
                      <a:pt x="14" y="11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9" y="24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8" name="Freeform 1141">
                <a:extLst>
                  <a:ext uri="{FF2B5EF4-FFF2-40B4-BE49-F238E27FC236}">
                    <a16:creationId xmlns:a16="http://schemas.microsoft.com/office/drawing/2014/main" id="{56ED6EFA-86B5-4A39-8674-7BF6A988F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809"/>
                <a:ext cx="14" cy="27"/>
              </a:xfrm>
              <a:custGeom>
                <a:avLst/>
                <a:gdLst>
                  <a:gd name="T0" fmla="*/ 9 w 14"/>
                  <a:gd name="T1" fmla="*/ 0 h 27"/>
                  <a:gd name="T2" fmla="*/ 12 w 14"/>
                  <a:gd name="T3" fmla="*/ 0 h 27"/>
                  <a:gd name="T4" fmla="*/ 14 w 14"/>
                  <a:gd name="T5" fmla="*/ 2 h 27"/>
                  <a:gd name="T6" fmla="*/ 14 w 14"/>
                  <a:gd name="T7" fmla="*/ 2 h 27"/>
                  <a:gd name="T8" fmla="*/ 12 w 14"/>
                  <a:gd name="T9" fmla="*/ 5 h 27"/>
                  <a:gd name="T10" fmla="*/ 12 w 14"/>
                  <a:gd name="T11" fmla="*/ 7 h 27"/>
                  <a:gd name="T12" fmla="*/ 12 w 14"/>
                  <a:gd name="T13" fmla="*/ 9 h 27"/>
                  <a:gd name="T14" fmla="*/ 12 w 14"/>
                  <a:gd name="T15" fmla="*/ 11 h 27"/>
                  <a:gd name="T16" fmla="*/ 12 w 14"/>
                  <a:gd name="T17" fmla="*/ 14 h 27"/>
                  <a:gd name="T18" fmla="*/ 9 w 14"/>
                  <a:gd name="T19" fmla="*/ 16 h 27"/>
                  <a:gd name="T20" fmla="*/ 9 w 14"/>
                  <a:gd name="T21" fmla="*/ 18 h 27"/>
                  <a:gd name="T22" fmla="*/ 9 w 14"/>
                  <a:gd name="T23" fmla="*/ 21 h 27"/>
                  <a:gd name="T24" fmla="*/ 9 w 14"/>
                  <a:gd name="T25" fmla="*/ 21 h 27"/>
                  <a:gd name="T26" fmla="*/ 9 w 14"/>
                  <a:gd name="T27" fmla="*/ 23 h 27"/>
                  <a:gd name="T28" fmla="*/ 9 w 14"/>
                  <a:gd name="T29" fmla="*/ 25 h 27"/>
                  <a:gd name="T30" fmla="*/ 7 w 14"/>
                  <a:gd name="T31" fmla="*/ 27 h 27"/>
                  <a:gd name="T32" fmla="*/ 2 w 14"/>
                  <a:gd name="T33" fmla="*/ 27 h 27"/>
                  <a:gd name="T34" fmla="*/ 0 w 14"/>
                  <a:gd name="T35" fmla="*/ 25 h 27"/>
                  <a:gd name="T36" fmla="*/ 0 w 14"/>
                  <a:gd name="T37" fmla="*/ 25 h 27"/>
                  <a:gd name="T38" fmla="*/ 0 w 14"/>
                  <a:gd name="T39" fmla="*/ 23 h 27"/>
                  <a:gd name="T40" fmla="*/ 2 w 14"/>
                  <a:gd name="T41" fmla="*/ 21 h 27"/>
                  <a:gd name="T42" fmla="*/ 2 w 14"/>
                  <a:gd name="T43" fmla="*/ 18 h 27"/>
                  <a:gd name="T44" fmla="*/ 2 w 14"/>
                  <a:gd name="T45" fmla="*/ 16 h 27"/>
                  <a:gd name="T46" fmla="*/ 5 w 14"/>
                  <a:gd name="T47" fmla="*/ 14 h 27"/>
                  <a:gd name="T48" fmla="*/ 5 w 14"/>
                  <a:gd name="T49" fmla="*/ 14 h 27"/>
                  <a:gd name="T50" fmla="*/ 5 w 14"/>
                  <a:gd name="T51" fmla="*/ 11 h 27"/>
                  <a:gd name="T52" fmla="*/ 5 w 14"/>
                  <a:gd name="T53" fmla="*/ 9 h 27"/>
                  <a:gd name="T54" fmla="*/ 7 w 14"/>
                  <a:gd name="T55" fmla="*/ 7 h 27"/>
                  <a:gd name="T56" fmla="*/ 7 w 14"/>
                  <a:gd name="T57" fmla="*/ 5 h 27"/>
                  <a:gd name="T58" fmla="*/ 9 w 14"/>
                  <a:gd name="T59" fmla="*/ 2 h 27"/>
                  <a:gd name="T60" fmla="*/ 9 w 14"/>
                  <a:gd name="T61" fmla="*/ 2 h 27"/>
                  <a:gd name="T62" fmla="*/ 9 w 14"/>
                  <a:gd name="T6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27">
                    <a:moveTo>
                      <a:pt x="9" y="0"/>
                    </a:moveTo>
                    <a:lnTo>
                      <a:pt x="12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9" name="Freeform 1142">
                <a:extLst>
                  <a:ext uri="{FF2B5EF4-FFF2-40B4-BE49-F238E27FC236}">
                    <a16:creationId xmlns:a16="http://schemas.microsoft.com/office/drawing/2014/main" id="{84223BCB-E388-46CB-82FC-F3CA801D6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800"/>
                <a:ext cx="13" cy="18"/>
              </a:xfrm>
              <a:custGeom>
                <a:avLst/>
                <a:gdLst>
                  <a:gd name="T0" fmla="*/ 6 w 13"/>
                  <a:gd name="T1" fmla="*/ 18 h 18"/>
                  <a:gd name="T2" fmla="*/ 6 w 13"/>
                  <a:gd name="T3" fmla="*/ 18 h 18"/>
                  <a:gd name="T4" fmla="*/ 0 w 13"/>
                  <a:gd name="T5" fmla="*/ 16 h 18"/>
                  <a:gd name="T6" fmla="*/ 2 w 13"/>
                  <a:gd name="T7" fmla="*/ 16 h 18"/>
                  <a:gd name="T8" fmla="*/ 2 w 13"/>
                  <a:gd name="T9" fmla="*/ 14 h 18"/>
                  <a:gd name="T10" fmla="*/ 2 w 13"/>
                  <a:gd name="T11" fmla="*/ 11 h 18"/>
                  <a:gd name="T12" fmla="*/ 2 w 13"/>
                  <a:gd name="T13" fmla="*/ 9 h 18"/>
                  <a:gd name="T14" fmla="*/ 2 w 13"/>
                  <a:gd name="T15" fmla="*/ 7 h 18"/>
                  <a:gd name="T16" fmla="*/ 2 w 13"/>
                  <a:gd name="T17" fmla="*/ 5 h 18"/>
                  <a:gd name="T18" fmla="*/ 2 w 13"/>
                  <a:gd name="T19" fmla="*/ 2 h 18"/>
                  <a:gd name="T20" fmla="*/ 4 w 13"/>
                  <a:gd name="T21" fmla="*/ 0 h 18"/>
                  <a:gd name="T22" fmla="*/ 4 w 13"/>
                  <a:gd name="T23" fmla="*/ 0 h 18"/>
                  <a:gd name="T24" fmla="*/ 6 w 13"/>
                  <a:gd name="T25" fmla="*/ 0 h 18"/>
                  <a:gd name="T26" fmla="*/ 9 w 13"/>
                  <a:gd name="T27" fmla="*/ 0 h 18"/>
                  <a:gd name="T28" fmla="*/ 11 w 13"/>
                  <a:gd name="T29" fmla="*/ 0 h 18"/>
                  <a:gd name="T30" fmla="*/ 13 w 13"/>
                  <a:gd name="T31" fmla="*/ 0 h 18"/>
                  <a:gd name="T32" fmla="*/ 13 w 13"/>
                  <a:gd name="T33" fmla="*/ 2 h 18"/>
                  <a:gd name="T34" fmla="*/ 13 w 13"/>
                  <a:gd name="T35" fmla="*/ 5 h 18"/>
                  <a:gd name="T36" fmla="*/ 11 w 13"/>
                  <a:gd name="T37" fmla="*/ 7 h 18"/>
                  <a:gd name="T38" fmla="*/ 11 w 13"/>
                  <a:gd name="T39" fmla="*/ 9 h 18"/>
                  <a:gd name="T40" fmla="*/ 11 w 13"/>
                  <a:gd name="T41" fmla="*/ 11 h 18"/>
                  <a:gd name="T42" fmla="*/ 11 w 13"/>
                  <a:gd name="T43" fmla="*/ 14 h 18"/>
                  <a:gd name="T44" fmla="*/ 11 w 13"/>
                  <a:gd name="T45" fmla="*/ 16 h 18"/>
                  <a:gd name="T46" fmla="*/ 9 w 13"/>
                  <a:gd name="T47" fmla="*/ 16 h 18"/>
                  <a:gd name="T48" fmla="*/ 9 w 13"/>
                  <a:gd name="T49" fmla="*/ 18 h 18"/>
                  <a:gd name="T50" fmla="*/ 9 w 13"/>
                  <a:gd name="T51" fmla="*/ 18 h 18"/>
                  <a:gd name="T52" fmla="*/ 9 w 13"/>
                  <a:gd name="T53" fmla="*/ 18 h 18"/>
                  <a:gd name="T54" fmla="*/ 9 w 13"/>
                  <a:gd name="T55" fmla="*/ 18 h 18"/>
                  <a:gd name="T56" fmla="*/ 9 w 13"/>
                  <a:gd name="T57" fmla="*/ 18 h 18"/>
                  <a:gd name="T58" fmla="*/ 6 w 13"/>
                  <a:gd name="T59" fmla="*/ 18 h 18"/>
                  <a:gd name="T60" fmla="*/ 6 w 13"/>
                  <a:gd name="T61" fmla="*/ 18 h 18"/>
                  <a:gd name="T62" fmla="*/ 6 w 13"/>
                  <a:gd name="T63" fmla="*/ 18 h 18"/>
                  <a:gd name="T64" fmla="*/ 6 w 13"/>
                  <a:gd name="T6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8">
                    <a:moveTo>
                      <a:pt x="6" y="18"/>
                    </a:moveTo>
                    <a:lnTo>
                      <a:pt x="6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0" name="Freeform 1143">
                <a:extLst>
                  <a:ext uri="{FF2B5EF4-FFF2-40B4-BE49-F238E27FC236}">
                    <a16:creationId xmlns:a16="http://schemas.microsoft.com/office/drawing/2014/main" id="{61B2E295-B948-4B6D-B950-2F8495880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805"/>
                <a:ext cx="9" cy="18"/>
              </a:xfrm>
              <a:custGeom>
                <a:avLst/>
                <a:gdLst>
                  <a:gd name="T0" fmla="*/ 7 w 9"/>
                  <a:gd name="T1" fmla="*/ 18 h 18"/>
                  <a:gd name="T2" fmla="*/ 5 w 9"/>
                  <a:gd name="T3" fmla="*/ 15 h 18"/>
                  <a:gd name="T4" fmla="*/ 2 w 9"/>
                  <a:gd name="T5" fmla="*/ 15 h 18"/>
                  <a:gd name="T6" fmla="*/ 2 w 9"/>
                  <a:gd name="T7" fmla="*/ 13 h 18"/>
                  <a:gd name="T8" fmla="*/ 2 w 9"/>
                  <a:gd name="T9" fmla="*/ 13 h 18"/>
                  <a:gd name="T10" fmla="*/ 5 w 9"/>
                  <a:gd name="T11" fmla="*/ 11 h 18"/>
                  <a:gd name="T12" fmla="*/ 0 w 9"/>
                  <a:gd name="T13" fmla="*/ 9 h 18"/>
                  <a:gd name="T14" fmla="*/ 0 w 9"/>
                  <a:gd name="T15" fmla="*/ 9 h 18"/>
                  <a:gd name="T16" fmla="*/ 0 w 9"/>
                  <a:gd name="T17" fmla="*/ 6 h 18"/>
                  <a:gd name="T18" fmla="*/ 0 w 9"/>
                  <a:gd name="T19" fmla="*/ 4 h 18"/>
                  <a:gd name="T20" fmla="*/ 2 w 9"/>
                  <a:gd name="T21" fmla="*/ 0 h 18"/>
                  <a:gd name="T22" fmla="*/ 5 w 9"/>
                  <a:gd name="T23" fmla="*/ 0 h 18"/>
                  <a:gd name="T24" fmla="*/ 5 w 9"/>
                  <a:gd name="T25" fmla="*/ 0 h 18"/>
                  <a:gd name="T26" fmla="*/ 7 w 9"/>
                  <a:gd name="T27" fmla="*/ 2 h 18"/>
                  <a:gd name="T28" fmla="*/ 9 w 9"/>
                  <a:gd name="T29" fmla="*/ 2 h 18"/>
                  <a:gd name="T30" fmla="*/ 9 w 9"/>
                  <a:gd name="T31" fmla="*/ 4 h 18"/>
                  <a:gd name="T32" fmla="*/ 9 w 9"/>
                  <a:gd name="T33" fmla="*/ 6 h 18"/>
                  <a:gd name="T34" fmla="*/ 9 w 9"/>
                  <a:gd name="T35" fmla="*/ 9 h 18"/>
                  <a:gd name="T36" fmla="*/ 7 w 9"/>
                  <a:gd name="T37" fmla="*/ 11 h 18"/>
                  <a:gd name="T38" fmla="*/ 7 w 9"/>
                  <a:gd name="T39" fmla="*/ 13 h 18"/>
                  <a:gd name="T40" fmla="*/ 7 w 9"/>
                  <a:gd name="T41" fmla="*/ 15 h 18"/>
                  <a:gd name="T42" fmla="*/ 7 w 9"/>
                  <a:gd name="T4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8">
                    <a:moveTo>
                      <a:pt x="7" y="18"/>
                    </a:moveTo>
                    <a:lnTo>
                      <a:pt x="5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5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1" name="Freeform 1144">
                <a:extLst>
                  <a:ext uri="{FF2B5EF4-FFF2-40B4-BE49-F238E27FC236}">
                    <a16:creationId xmlns:a16="http://schemas.microsoft.com/office/drawing/2014/main" id="{C83AFF79-2C0D-459A-B312-D92D929B6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802"/>
                <a:ext cx="11" cy="21"/>
              </a:xfrm>
              <a:custGeom>
                <a:avLst/>
                <a:gdLst>
                  <a:gd name="T0" fmla="*/ 9 w 11"/>
                  <a:gd name="T1" fmla="*/ 18 h 21"/>
                  <a:gd name="T2" fmla="*/ 7 w 11"/>
                  <a:gd name="T3" fmla="*/ 21 h 21"/>
                  <a:gd name="T4" fmla="*/ 2 w 11"/>
                  <a:gd name="T5" fmla="*/ 21 h 21"/>
                  <a:gd name="T6" fmla="*/ 2 w 11"/>
                  <a:gd name="T7" fmla="*/ 18 h 21"/>
                  <a:gd name="T8" fmla="*/ 2 w 11"/>
                  <a:gd name="T9" fmla="*/ 18 h 21"/>
                  <a:gd name="T10" fmla="*/ 2 w 11"/>
                  <a:gd name="T11" fmla="*/ 18 h 21"/>
                  <a:gd name="T12" fmla="*/ 2 w 11"/>
                  <a:gd name="T13" fmla="*/ 18 h 21"/>
                  <a:gd name="T14" fmla="*/ 2 w 11"/>
                  <a:gd name="T15" fmla="*/ 16 h 21"/>
                  <a:gd name="T16" fmla="*/ 2 w 11"/>
                  <a:gd name="T17" fmla="*/ 16 h 21"/>
                  <a:gd name="T18" fmla="*/ 2 w 11"/>
                  <a:gd name="T19" fmla="*/ 16 h 21"/>
                  <a:gd name="T20" fmla="*/ 0 w 11"/>
                  <a:gd name="T21" fmla="*/ 16 h 21"/>
                  <a:gd name="T22" fmla="*/ 0 w 11"/>
                  <a:gd name="T23" fmla="*/ 16 h 21"/>
                  <a:gd name="T24" fmla="*/ 0 w 11"/>
                  <a:gd name="T25" fmla="*/ 16 h 21"/>
                  <a:gd name="T26" fmla="*/ 0 w 11"/>
                  <a:gd name="T27" fmla="*/ 16 h 21"/>
                  <a:gd name="T28" fmla="*/ 2 w 11"/>
                  <a:gd name="T29" fmla="*/ 9 h 21"/>
                  <a:gd name="T30" fmla="*/ 2 w 11"/>
                  <a:gd name="T31" fmla="*/ 7 h 21"/>
                  <a:gd name="T32" fmla="*/ 2 w 11"/>
                  <a:gd name="T33" fmla="*/ 5 h 21"/>
                  <a:gd name="T34" fmla="*/ 2 w 11"/>
                  <a:gd name="T35" fmla="*/ 3 h 21"/>
                  <a:gd name="T36" fmla="*/ 4 w 11"/>
                  <a:gd name="T37" fmla="*/ 0 h 21"/>
                  <a:gd name="T38" fmla="*/ 7 w 11"/>
                  <a:gd name="T39" fmla="*/ 0 h 21"/>
                  <a:gd name="T40" fmla="*/ 7 w 11"/>
                  <a:gd name="T41" fmla="*/ 0 h 21"/>
                  <a:gd name="T42" fmla="*/ 9 w 11"/>
                  <a:gd name="T43" fmla="*/ 0 h 21"/>
                  <a:gd name="T44" fmla="*/ 11 w 11"/>
                  <a:gd name="T45" fmla="*/ 0 h 21"/>
                  <a:gd name="T46" fmla="*/ 9 w 11"/>
                  <a:gd name="T47" fmla="*/ 16 h 21"/>
                  <a:gd name="T48" fmla="*/ 9 w 11"/>
                  <a:gd name="T49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21">
                    <a:moveTo>
                      <a:pt x="9" y="18"/>
                    </a:moveTo>
                    <a:lnTo>
                      <a:pt x="7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9" y="16"/>
                    </a:ln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2" name="Freeform 1145">
                <a:extLst>
                  <a:ext uri="{FF2B5EF4-FFF2-40B4-BE49-F238E27FC236}">
                    <a16:creationId xmlns:a16="http://schemas.microsoft.com/office/drawing/2014/main" id="{9D08D754-31AD-4017-B7A9-40EDA9CC1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811"/>
                <a:ext cx="12" cy="28"/>
              </a:xfrm>
              <a:custGeom>
                <a:avLst/>
                <a:gdLst>
                  <a:gd name="T0" fmla="*/ 7 w 12"/>
                  <a:gd name="T1" fmla="*/ 25 h 28"/>
                  <a:gd name="T2" fmla="*/ 7 w 12"/>
                  <a:gd name="T3" fmla="*/ 28 h 28"/>
                  <a:gd name="T4" fmla="*/ 3 w 12"/>
                  <a:gd name="T5" fmla="*/ 25 h 28"/>
                  <a:gd name="T6" fmla="*/ 0 w 12"/>
                  <a:gd name="T7" fmla="*/ 25 h 28"/>
                  <a:gd name="T8" fmla="*/ 0 w 12"/>
                  <a:gd name="T9" fmla="*/ 23 h 28"/>
                  <a:gd name="T10" fmla="*/ 0 w 12"/>
                  <a:gd name="T11" fmla="*/ 21 h 28"/>
                  <a:gd name="T12" fmla="*/ 3 w 12"/>
                  <a:gd name="T13" fmla="*/ 19 h 28"/>
                  <a:gd name="T14" fmla="*/ 3 w 12"/>
                  <a:gd name="T15" fmla="*/ 16 h 28"/>
                  <a:gd name="T16" fmla="*/ 3 w 12"/>
                  <a:gd name="T17" fmla="*/ 14 h 28"/>
                  <a:gd name="T18" fmla="*/ 3 w 12"/>
                  <a:gd name="T19" fmla="*/ 12 h 28"/>
                  <a:gd name="T20" fmla="*/ 3 w 12"/>
                  <a:gd name="T21" fmla="*/ 12 h 28"/>
                  <a:gd name="T22" fmla="*/ 3 w 12"/>
                  <a:gd name="T23" fmla="*/ 9 h 28"/>
                  <a:gd name="T24" fmla="*/ 5 w 12"/>
                  <a:gd name="T25" fmla="*/ 7 h 28"/>
                  <a:gd name="T26" fmla="*/ 5 w 12"/>
                  <a:gd name="T27" fmla="*/ 5 h 28"/>
                  <a:gd name="T28" fmla="*/ 5 w 12"/>
                  <a:gd name="T29" fmla="*/ 3 h 28"/>
                  <a:gd name="T30" fmla="*/ 5 w 12"/>
                  <a:gd name="T31" fmla="*/ 0 h 28"/>
                  <a:gd name="T32" fmla="*/ 9 w 12"/>
                  <a:gd name="T33" fmla="*/ 3 h 28"/>
                  <a:gd name="T34" fmla="*/ 12 w 12"/>
                  <a:gd name="T35" fmla="*/ 3 h 28"/>
                  <a:gd name="T36" fmla="*/ 12 w 12"/>
                  <a:gd name="T37" fmla="*/ 5 h 28"/>
                  <a:gd name="T38" fmla="*/ 9 w 12"/>
                  <a:gd name="T39" fmla="*/ 7 h 28"/>
                  <a:gd name="T40" fmla="*/ 9 w 12"/>
                  <a:gd name="T41" fmla="*/ 9 h 28"/>
                  <a:gd name="T42" fmla="*/ 9 w 12"/>
                  <a:gd name="T43" fmla="*/ 12 h 28"/>
                  <a:gd name="T44" fmla="*/ 9 w 12"/>
                  <a:gd name="T45" fmla="*/ 14 h 28"/>
                  <a:gd name="T46" fmla="*/ 9 w 12"/>
                  <a:gd name="T47" fmla="*/ 14 h 28"/>
                  <a:gd name="T48" fmla="*/ 7 w 12"/>
                  <a:gd name="T49" fmla="*/ 16 h 28"/>
                  <a:gd name="T50" fmla="*/ 7 w 12"/>
                  <a:gd name="T51" fmla="*/ 19 h 28"/>
                  <a:gd name="T52" fmla="*/ 7 w 12"/>
                  <a:gd name="T53" fmla="*/ 21 h 28"/>
                  <a:gd name="T54" fmla="*/ 7 w 12"/>
                  <a:gd name="T55" fmla="*/ 23 h 28"/>
                  <a:gd name="T56" fmla="*/ 7 w 12"/>
                  <a:gd name="T57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28">
                    <a:moveTo>
                      <a:pt x="7" y="25"/>
                    </a:moveTo>
                    <a:lnTo>
                      <a:pt x="7" y="28"/>
                    </a:lnTo>
                    <a:lnTo>
                      <a:pt x="3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3" y="19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3" name="Freeform 1146">
                <a:extLst>
                  <a:ext uri="{FF2B5EF4-FFF2-40B4-BE49-F238E27FC236}">
                    <a16:creationId xmlns:a16="http://schemas.microsoft.com/office/drawing/2014/main" id="{BB9F7CAA-C678-430B-A292-27D9EEBAA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825"/>
                <a:ext cx="12" cy="20"/>
              </a:xfrm>
              <a:custGeom>
                <a:avLst/>
                <a:gdLst>
                  <a:gd name="T0" fmla="*/ 9 w 12"/>
                  <a:gd name="T1" fmla="*/ 18 h 20"/>
                  <a:gd name="T2" fmla="*/ 9 w 12"/>
                  <a:gd name="T3" fmla="*/ 20 h 20"/>
                  <a:gd name="T4" fmla="*/ 5 w 12"/>
                  <a:gd name="T5" fmla="*/ 20 h 20"/>
                  <a:gd name="T6" fmla="*/ 0 w 12"/>
                  <a:gd name="T7" fmla="*/ 18 h 20"/>
                  <a:gd name="T8" fmla="*/ 0 w 12"/>
                  <a:gd name="T9" fmla="*/ 16 h 20"/>
                  <a:gd name="T10" fmla="*/ 3 w 12"/>
                  <a:gd name="T11" fmla="*/ 16 h 20"/>
                  <a:gd name="T12" fmla="*/ 3 w 12"/>
                  <a:gd name="T13" fmla="*/ 14 h 20"/>
                  <a:gd name="T14" fmla="*/ 3 w 12"/>
                  <a:gd name="T15" fmla="*/ 11 h 20"/>
                  <a:gd name="T16" fmla="*/ 3 w 12"/>
                  <a:gd name="T17" fmla="*/ 9 h 20"/>
                  <a:gd name="T18" fmla="*/ 3 w 12"/>
                  <a:gd name="T19" fmla="*/ 7 h 20"/>
                  <a:gd name="T20" fmla="*/ 3 w 12"/>
                  <a:gd name="T21" fmla="*/ 5 h 20"/>
                  <a:gd name="T22" fmla="*/ 5 w 12"/>
                  <a:gd name="T23" fmla="*/ 0 h 20"/>
                  <a:gd name="T24" fmla="*/ 7 w 12"/>
                  <a:gd name="T25" fmla="*/ 2 h 20"/>
                  <a:gd name="T26" fmla="*/ 9 w 12"/>
                  <a:gd name="T27" fmla="*/ 2 h 20"/>
                  <a:gd name="T28" fmla="*/ 9 w 12"/>
                  <a:gd name="T29" fmla="*/ 2 h 20"/>
                  <a:gd name="T30" fmla="*/ 12 w 12"/>
                  <a:gd name="T31" fmla="*/ 2 h 20"/>
                  <a:gd name="T32" fmla="*/ 12 w 12"/>
                  <a:gd name="T33" fmla="*/ 7 h 20"/>
                  <a:gd name="T34" fmla="*/ 12 w 12"/>
                  <a:gd name="T35" fmla="*/ 9 h 20"/>
                  <a:gd name="T36" fmla="*/ 12 w 12"/>
                  <a:gd name="T37" fmla="*/ 11 h 20"/>
                  <a:gd name="T38" fmla="*/ 9 w 12"/>
                  <a:gd name="T39" fmla="*/ 11 h 20"/>
                  <a:gd name="T40" fmla="*/ 9 w 12"/>
                  <a:gd name="T41" fmla="*/ 14 h 20"/>
                  <a:gd name="T42" fmla="*/ 9 w 12"/>
                  <a:gd name="T43" fmla="*/ 16 h 20"/>
                  <a:gd name="T44" fmla="*/ 9 w 12"/>
                  <a:gd name="T4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0">
                    <a:moveTo>
                      <a:pt x="9" y="18"/>
                    </a:moveTo>
                    <a:lnTo>
                      <a:pt x="9" y="20"/>
                    </a:lnTo>
                    <a:lnTo>
                      <a:pt x="5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4" name="Freeform 1147">
                <a:extLst>
                  <a:ext uri="{FF2B5EF4-FFF2-40B4-BE49-F238E27FC236}">
                    <a16:creationId xmlns:a16="http://schemas.microsoft.com/office/drawing/2014/main" id="{DD11E315-A884-4EAD-94A5-BCE75AE14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98"/>
                <a:ext cx="11" cy="18"/>
              </a:xfrm>
              <a:custGeom>
                <a:avLst/>
                <a:gdLst>
                  <a:gd name="T0" fmla="*/ 9 w 11"/>
                  <a:gd name="T1" fmla="*/ 18 h 18"/>
                  <a:gd name="T2" fmla="*/ 4 w 11"/>
                  <a:gd name="T3" fmla="*/ 16 h 18"/>
                  <a:gd name="T4" fmla="*/ 0 w 11"/>
                  <a:gd name="T5" fmla="*/ 13 h 18"/>
                  <a:gd name="T6" fmla="*/ 2 w 11"/>
                  <a:gd name="T7" fmla="*/ 13 h 18"/>
                  <a:gd name="T8" fmla="*/ 2 w 11"/>
                  <a:gd name="T9" fmla="*/ 11 h 18"/>
                  <a:gd name="T10" fmla="*/ 2 w 11"/>
                  <a:gd name="T11" fmla="*/ 9 h 18"/>
                  <a:gd name="T12" fmla="*/ 2 w 11"/>
                  <a:gd name="T13" fmla="*/ 7 h 18"/>
                  <a:gd name="T14" fmla="*/ 2 w 11"/>
                  <a:gd name="T15" fmla="*/ 7 h 18"/>
                  <a:gd name="T16" fmla="*/ 2 w 11"/>
                  <a:gd name="T17" fmla="*/ 4 h 18"/>
                  <a:gd name="T18" fmla="*/ 4 w 11"/>
                  <a:gd name="T19" fmla="*/ 0 h 18"/>
                  <a:gd name="T20" fmla="*/ 6 w 11"/>
                  <a:gd name="T21" fmla="*/ 0 h 18"/>
                  <a:gd name="T22" fmla="*/ 9 w 11"/>
                  <a:gd name="T23" fmla="*/ 0 h 18"/>
                  <a:gd name="T24" fmla="*/ 11 w 11"/>
                  <a:gd name="T25" fmla="*/ 2 h 18"/>
                  <a:gd name="T26" fmla="*/ 11 w 11"/>
                  <a:gd name="T27" fmla="*/ 2 h 18"/>
                  <a:gd name="T28" fmla="*/ 11 w 11"/>
                  <a:gd name="T29" fmla="*/ 4 h 18"/>
                  <a:gd name="T30" fmla="*/ 11 w 11"/>
                  <a:gd name="T31" fmla="*/ 7 h 18"/>
                  <a:gd name="T32" fmla="*/ 11 w 11"/>
                  <a:gd name="T33" fmla="*/ 9 h 18"/>
                  <a:gd name="T34" fmla="*/ 9 w 11"/>
                  <a:gd name="T35" fmla="*/ 11 h 18"/>
                  <a:gd name="T36" fmla="*/ 9 w 11"/>
                  <a:gd name="T37" fmla="*/ 13 h 18"/>
                  <a:gd name="T38" fmla="*/ 9 w 11"/>
                  <a:gd name="T39" fmla="*/ 16 h 18"/>
                  <a:gd name="T40" fmla="*/ 9 w 11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8">
                    <a:moveTo>
                      <a:pt x="9" y="18"/>
                    </a:moveTo>
                    <a:lnTo>
                      <a:pt x="4" y="16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5" name="Freeform 1148">
                <a:extLst>
                  <a:ext uri="{FF2B5EF4-FFF2-40B4-BE49-F238E27FC236}">
                    <a16:creationId xmlns:a16="http://schemas.microsoft.com/office/drawing/2014/main" id="{D3F60C1F-72E6-46EC-8089-7C241AE1B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789"/>
                <a:ext cx="12" cy="16"/>
              </a:xfrm>
              <a:custGeom>
                <a:avLst/>
                <a:gdLst>
                  <a:gd name="T0" fmla="*/ 9 w 12"/>
                  <a:gd name="T1" fmla="*/ 11 h 16"/>
                  <a:gd name="T2" fmla="*/ 7 w 12"/>
                  <a:gd name="T3" fmla="*/ 11 h 16"/>
                  <a:gd name="T4" fmla="*/ 5 w 12"/>
                  <a:gd name="T5" fmla="*/ 16 h 16"/>
                  <a:gd name="T6" fmla="*/ 5 w 12"/>
                  <a:gd name="T7" fmla="*/ 16 h 16"/>
                  <a:gd name="T8" fmla="*/ 3 w 12"/>
                  <a:gd name="T9" fmla="*/ 16 h 16"/>
                  <a:gd name="T10" fmla="*/ 0 w 12"/>
                  <a:gd name="T11" fmla="*/ 16 h 16"/>
                  <a:gd name="T12" fmla="*/ 0 w 12"/>
                  <a:gd name="T13" fmla="*/ 11 h 16"/>
                  <a:gd name="T14" fmla="*/ 0 w 12"/>
                  <a:gd name="T15" fmla="*/ 9 h 16"/>
                  <a:gd name="T16" fmla="*/ 3 w 12"/>
                  <a:gd name="T17" fmla="*/ 7 h 16"/>
                  <a:gd name="T18" fmla="*/ 3 w 12"/>
                  <a:gd name="T19" fmla="*/ 4 h 16"/>
                  <a:gd name="T20" fmla="*/ 3 w 12"/>
                  <a:gd name="T21" fmla="*/ 2 h 16"/>
                  <a:gd name="T22" fmla="*/ 3 w 12"/>
                  <a:gd name="T23" fmla="*/ 0 h 16"/>
                  <a:gd name="T24" fmla="*/ 7 w 12"/>
                  <a:gd name="T25" fmla="*/ 2 h 16"/>
                  <a:gd name="T26" fmla="*/ 12 w 12"/>
                  <a:gd name="T27" fmla="*/ 2 h 16"/>
                  <a:gd name="T28" fmla="*/ 9 w 12"/>
                  <a:gd name="T29" fmla="*/ 4 h 16"/>
                  <a:gd name="T30" fmla="*/ 9 w 12"/>
                  <a:gd name="T31" fmla="*/ 7 h 16"/>
                  <a:gd name="T32" fmla="*/ 9 w 12"/>
                  <a:gd name="T33" fmla="*/ 9 h 16"/>
                  <a:gd name="T34" fmla="*/ 9 w 12"/>
                  <a:gd name="T35" fmla="*/ 11 h 16"/>
                  <a:gd name="T36" fmla="*/ 9 w 12"/>
                  <a:gd name="T3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6">
                    <a:moveTo>
                      <a:pt x="9" y="11"/>
                    </a:moveTo>
                    <a:lnTo>
                      <a:pt x="7" y="11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6" name="Freeform 1149">
                <a:extLst>
                  <a:ext uri="{FF2B5EF4-FFF2-40B4-BE49-F238E27FC236}">
                    <a16:creationId xmlns:a16="http://schemas.microsoft.com/office/drawing/2014/main" id="{00EC2C54-F752-4A2E-A824-BFA598664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82"/>
                <a:ext cx="24" cy="7"/>
              </a:xfrm>
              <a:custGeom>
                <a:avLst/>
                <a:gdLst>
                  <a:gd name="T0" fmla="*/ 20 w 24"/>
                  <a:gd name="T1" fmla="*/ 2 h 7"/>
                  <a:gd name="T2" fmla="*/ 22 w 24"/>
                  <a:gd name="T3" fmla="*/ 5 h 7"/>
                  <a:gd name="T4" fmla="*/ 24 w 24"/>
                  <a:gd name="T5" fmla="*/ 5 h 7"/>
                  <a:gd name="T6" fmla="*/ 24 w 24"/>
                  <a:gd name="T7" fmla="*/ 7 h 7"/>
                  <a:gd name="T8" fmla="*/ 22 w 24"/>
                  <a:gd name="T9" fmla="*/ 7 h 7"/>
                  <a:gd name="T10" fmla="*/ 20 w 24"/>
                  <a:gd name="T11" fmla="*/ 7 h 7"/>
                  <a:gd name="T12" fmla="*/ 18 w 24"/>
                  <a:gd name="T13" fmla="*/ 7 h 7"/>
                  <a:gd name="T14" fmla="*/ 15 w 24"/>
                  <a:gd name="T15" fmla="*/ 7 h 7"/>
                  <a:gd name="T16" fmla="*/ 13 w 24"/>
                  <a:gd name="T17" fmla="*/ 7 h 7"/>
                  <a:gd name="T18" fmla="*/ 11 w 24"/>
                  <a:gd name="T19" fmla="*/ 5 h 7"/>
                  <a:gd name="T20" fmla="*/ 9 w 24"/>
                  <a:gd name="T21" fmla="*/ 5 h 7"/>
                  <a:gd name="T22" fmla="*/ 6 w 24"/>
                  <a:gd name="T23" fmla="*/ 5 h 7"/>
                  <a:gd name="T24" fmla="*/ 4 w 24"/>
                  <a:gd name="T25" fmla="*/ 5 h 7"/>
                  <a:gd name="T26" fmla="*/ 2 w 24"/>
                  <a:gd name="T27" fmla="*/ 5 h 7"/>
                  <a:gd name="T28" fmla="*/ 0 w 24"/>
                  <a:gd name="T29" fmla="*/ 2 h 7"/>
                  <a:gd name="T30" fmla="*/ 0 w 24"/>
                  <a:gd name="T31" fmla="*/ 0 h 7"/>
                  <a:gd name="T32" fmla="*/ 2 w 24"/>
                  <a:gd name="T33" fmla="*/ 0 h 7"/>
                  <a:gd name="T34" fmla="*/ 4 w 24"/>
                  <a:gd name="T35" fmla="*/ 0 h 7"/>
                  <a:gd name="T36" fmla="*/ 6 w 24"/>
                  <a:gd name="T37" fmla="*/ 0 h 7"/>
                  <a:gd name="T38" fmla="*/ 9 w 24"/>
                  <a:gd name="T39" fmla="*/ 2 h 7"/>
                  <a:gd name="T40" fmla="*/ 11 w 24"/>
                  <a:gd name="T41" fmla="*/ 2 h 7"/>
                  <a:gd name="T42" fmla="*/ 13 w 24"/>
                  <a:gd name="T43" fmla="*/ 2 h 7"/>
                  <a:gd name="T44" fmla="*/ 15 w 24"/>
                  <a:gd name="T45" fmla="*/ 2 h 7"/>
                  <a:gd name="T46" fmla="*/ 18 w 24"/>
                  <a:gd name="T47" fmla="*/ 2 h 7"/>
                  <a:gd name="T48" fmla="*/ 20 w 24"/>
                  <a:gd name="T4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" h="7">
                    <a:moveTo>
                      <a:pt x="20" y="2"/>
                    </a:moveTo>
                    <a:lnTo>
                      <a:pt x="22" y="5"/>
                    </a:lnTo>
                    <a:lnTo>
                      <a:pt x="24" y="5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7" name="Freeform 1150">
                <a:extLst>
                  <a:ext uri="{FF2B5EF4-FFF2-40B4-BE49-F238E27FC236}">
                    <a16:creationId xmlns:a16="http://schemas.microsoft.com/office/drawing/2014/main" id="{476A8F0A-7502-425D-A132-946531294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789"/>
                <a:ext cx="11" cy="11"/>
              </a:xfrm>
              <a:custGeom>
                <a:avLst/>
                <a:gdLst>
                  <a:gd name="T0" fmla="*/ 9 w 11"/>
                  <a:gd name="T1" fmla="*/ 7 h 11"/>
                  <a:gd name="T2" fmla="*/ 9 w 11"/>
                  <a:gd name="T3" fmla="*/ 11 h 11"/>
                  <a:gd name="T4" fmla="*/ 7 w 11"/>
                  <a:gd name="T5" fmla="*/ 11 h 11"/>
                  <a:gd name="T6" fmla="*/ 5 w 11"/>
                  <a:gd name="T7" fmla="*/ 11 h 11"/>
                  <a:gd name="T8" fmla="*/ 2 w 11"/>
                  <a:gd name="T9" fmla="*/ 9 h 11"/>
                  <a:gd name="T10" fmla="*/ 2 w 11"/>
                  <a:gd name="T11" fmla="*/ 9 h 11"/>
                  <a:gd name="T12" fmla="*/ 0 w 11"/>
                  <a:gd name="T13" fmla="*/ 9 h 11"/>
                  <a:gd name="T14" fmla="*/ 0 w 11"/>
                  <a:gd name="T15" fmla="*/ 4 h 11"/>
                  <a:gd name="T16" fmla="*/ 2 w 11"/>
                  <a:gd name="T17" fmla="*/ 0 h 11"/>
                  <a:gd name="T18" fmla="*/ 2 w 11"/>
                  <a:gd name="T19" fmla="*/ 0 h 11"/>
                  <a:gd name="T20" fmla="*/ 5 w 11"/>
                  <a:gd name="T21" fmla="*/ 0 h 11"/>
                  <a:gd name="T22" fmla="*/ 7 w 11"/>
                  <a:gd name="T23" fmla="*/ 2 h 11"/>
                  <a:gd name="T24" fmla="*/ 9 w 11"/>
                  <a:gd name="T25" fmla="*/ 2 h 11"/>
                  <a:gd name="T26" fmla="*/ 11 w 11"/>
                  <a:gd name="T27" fmla="*/ 2 h 11"/>
                  <a:gd name="T28" fmla="*/ 9 w 11"/>
                  <a:gd name="T2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9" y="7"/>
                    </a:move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8" name="Freeform 1151">
                <a:extLst>
                  <a:ext uri="{FF2B5EF4-FFF2-40B4-BE49-F238E27FC236}">
                    <a16:creationId xmlns:a16="http://schemas.microsoft.com/office/drawing/2014/main" id="{AE1E4A63-59A0-4137-8154-7A2C16ADF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787"/>
                <a:ext cx="9" cy="11"/>
              </a:xfrm>
              <a:custGeom>
                <a:avLst/>
                <a:gdLst>
                  <a:gd name="T0" fmla="*/ 9 w 9"/>
                  <a:gd name="T1" fmla="*/ 9 h 11"/>
                  <a:gd name="T2" fmla="*/ 7 w 9"/>
                  <a:gd name="T3" fmla="*/ 11 h 11"/>
                  <a:gd name="T4" fmla="*/ 5 w 9"/>
                  <a:gd name="T5" fmla="*/ 11 h 11"/>
                  <a:gd name="T6" fmla="*/ 2 w 9"/>
                  <a:gd name="T7" fmla="*/ 11 h 11"/>
                  <a:gd name="T8" fmla="*/ 0 w 9"/>
                  <a:gd name="T9" fmla="*/ 9 h 11"/>
                  <a:gd name="T10" fmla="*/ 0 w 9"/>
                  <a:gd name="T11" fmla="*/ 6 h 11"/>
                  <a:gd name="T12" fmla="*/ 0 w 9"/>
                  <a:gd name="T13" fmla="*/ 4 h 11"/>
                  <a:gd name="T14" fmla="*/ 2 w 9"/>
                  <a:gd name="T15" fmla="*/ 2 h 11"/>
                  <a:gd name="T16" fmla="*/ 2 w 9"/>
                  <a:gd name="T17" fmla="*/ 2 h 11"/>
                  <a:gd name="T18" fmla="*/ 2 w 9"/>
                  <a:gd name="T19" fmla="*/ 0 h 11"/>
                  <a:gd name="T20" fmla="*/ 5 w 9"/>
                  <a:gd name="T21" fmla="*/ 2 h 11"/>
                  <a:gd name="T22" fmla="*/ 7 w 9"/>
                  <a:gd name="T23" fmla="*/ 2 h 11"/>
                  <a:gd name="T24" fmla="*/ 9 w 9"/>
                  <a:gd name="T25" fmla="*/ 2 h 11"/>
                  <a:gd name="T26" fmla="*/ 9 w 9"/>
                  <a:gd name="T27" fmla="*/ 4 h 11"/>
                  <a:gd name="T28" fmla="*/ 9 w 9"/>
                  <a:gd name="T29" fmla="*/ 6 h 11"/>
                  <a:gd name="T30" fmla="*/ 9 w 9"/>
                  <a:gd name="T3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1">
                    <a:moveTo>
                      <a:pt x="9" y="9"/>
                    </a:move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9" name="Freeform 1152">
                <a:extLst>
                  <a:ext uri="{FF2B5EF4-FFF2-40B4-BE49-F238E27FC236}">
                    <a16:creationId xmlns:a16="http://schemas.microsoft.com/office/drawing/2014/main" id="{6666F8F6-F942-41EF-9F1C-94A0427B0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787"/>
                <a:ext cx="9" cy="15"/>
              </a:xfrm>
              <a:custGeom>
                <a:avLst/>
                <a:gdLst>
                  <a:gd name="T0" fmla="*/ 4 w 9"/>
                  <a:gd name="T1" fmla="*/ 0 h 15"/>
                  <a:gd name="T2" fmla="*/ 9 w 9"/>
                  <a:gd name="T3" fmla="*/ 2 h 15"/>
                  <a:gd name="T4" fmla="*/ 4 w 9"/>
                  <a:gd name="T5" fmla="*/ 15 h 15"/>
                  <a:gd name="T6" fmla="*/ 4 w 9"/>
                  <a:gd name="T7" fmla="*/ 15 h 15"/>
                  <a:gd name="T8" fmla="*/ 2 w 9"/>
                  <a:gd name="T9" fmla="*/ 13 h 15"/>
                  <a:gd name="T10" fmla="*/ 2 w 9"/>
                  <a:gd name="T11" fmla="*/ 13 h 15"/>
                  <a:gd name="T12" fmla="*/ 2 w 9"/>
                  <a:gd name="T13" fmla="*/ 11 h 15"/>
                  <a:gd name="T14" fmla="*/ 2 w 9"/>
                  <a:gd name="T15" fmla="*/ 9 h 15"/>
                  <a:gd name="T16" fmla="*/ 2 w 9"/>
                  <a:gd name="T17" fmla="*/ 6 h 15"/>
                  <a:gd name="T18" fmla="*/ 4 w 9"/>
                  <a:gd name="T19" fmla="*/ 4 h 15"/>
                  <a:gd name="T20" fmla="*/ 2 w 9"/>
                  <a:gd name="T21" fmla="*/ 4 h 15"/>
                  <a:gd name="T22" fmla="*/ 2 w 9"/>
                  <a:gd name="T23" fmla="*/ 4 h 15"/>
                  <a:gd name="T24" fmla="*/ 2 w 9"/>
                  <a:gd name="T25" fmla="*/ 4 h 15"/>
                  <a:gd name="T26" fmla="*/ 0 w 9"/>
                  <a:gd name="T27" fmla="*/ 4 h 15"/>
                  <a:gd name="T28" fmla="*/ 0 w 9"/>
                  <a:gd name="T29" fmla="*/ 0 h 15"/>
                  <a:gd name="T30" fmla="*/ 2 w 9"/>
                  <a:gd name="T31" fmla="*/ 0 h 15"/>
                  <a:gd name="T32" fmla="*/ 4 w 9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5">
                    <a:moveTo>
                      <a:pt x="4" y="0"/>
                    </a:moveTo>
                    <a:lnTo>
                      <a:pt x="9" y="2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0" name="Freeform 1153">
                <a:extLst>
                  <a:ext uri="{FF2B5EF4-FFF2-40B4-BE49-F238E27FC236}">
                    <a16:creationId xmlns:a16="http://schemas.microsoft.com/office/drawing/2014/main" id="{EE9E6745-6580-4CCC-B595-2DB7CC0C7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827"/>
                <a:ext cx="11" cy="14"/>
              </a:xfrm>
              <a:custGeom>
                <a:avLst/>
                <a:gdLst>
                  <a:gd name="T0" fmla="*/ 9 w 11"/>
                  <a:gd name="T1" fmla="*/ 12 h 14"/>
                  <a:gd name="T2" fmla="*/ 11 w 11"/>
                  <a:gd name="T3" fmla="*/ 12 h 14"/>
                  <a:gd name="T4" fmla="*/ 11 w 11"/>
                  <a:gd name="T5" fmla="*/ 12 h 14"/>
                  <a:gd name="T6" fmla="*/ 11 w 11"/>
                  <a:gd name="T7" fmla="*/ 14 h 14"/>
                  <a:gd name="T8" fmla="*/ 7 w 11"/>
                  <a:gd name="T9" fmla="*/ 12 h 14"/>
                  <a:gd name="T10" fmla="*/ 5 w 11"/>
                  <a:gd name="T11" fmla="*/ 12 h 14"/>
                  <a:gd name="T12" fmla="*/ 2 w 11"/>
                  <a:gd name="T13" fmla="*/ 12 h 14"/>
                  <a:gd name="T14" fmla="*/ 0 w 11"/>
                  <a:gd name="T15" fmla="*/ 9 h 14"/>
                  <a:gd name="T16" fmla="*/ 0 w 11"/>
                  <a:gd name="T17" fmla="*/ 9 h 14"/>
                  <a:gd name="T18" fmla="*/ 0 w 11"/>
                  <a:gd name="T19" fmla="*/ 7 h 14"/>
                  <a:gd name="T20" fmla="*/ 2 w 11"/>
                  <a:gd name="T21" fmla="*/ 5 h 14"/>
                  <a:gd name="T22" fmla="*/ 2 w 11"/>
                  <a:gd name="T23" fmla="*/ 0 h 14"/>
                  <a:gd name="T24" fmla="*/ 2 w 11"/>
                  <a:gd name="T25" fmla="*/ 0 h 14"/>
                  <a:gd name="T26" fmla="*/ 2 w 11"/>
                  <a:gd name="T27" fmla="*/ 0 h 14"/>
                  <a:gd name="T28" fmla="*/ 5 w 11"/>
                  <a:gd name="T29" fmla="*/ 0 h 14"/>
                  <a:gd name="T30" fmla="*/ 5 w 11"/>
                  <a:gd name="T31" fmla="*/ 3 h 14"/>
                  <a:gd name="T32" fmla="*/ 5 w 11"/>
                  <a:gd name="T33" fmla="*/ 3 h 14"/>
                  <a:gd name="T34" fmla="*/ 5 w 11"/>
                  <a:gd name="T35" fmla="*/ 5 h 14"/>
                  <a:gd name="T36" fmla="*/ 5 w 11"/>
                  <a:gd name="T37" fmla="*/ 5 h 14"/>
                  <a:gd name="T38" fmla="*/ 7 w 11"/>
                  <a:gd name="T39" fmla="*/ 7 h 14"/>
                  <a:gd name="T40" fmla="*/ 7 w 11"/>
                  <a:gd name="T41" fmla="*/ 7 h 14"/>
                  <a:gd name="T42" fmla="*/ 7 w 11"/>
                  <a:gd name="T43" fmla="*/ 9 h 14"/>
                  <a:gd name="T44" fmla="*/ 9 w 11"/>
                  <a:gd name="T45" fmla="*/ 9 h 14"/>
                  <a:gd name="T46" fmla="*/ 9 w 11"/>
                  <a:gd name="T47" fmla="*/ 9 h 14"/>
                  <a:gd name="T48" fmla="*/ 9 w 11"/>
                  <a:gd name="T4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4">
                    <a:moveTo>
                      <a:pt x="9" y="12"/>
                    </a:moveTo>
                    <a:lnTo>
                      <a:pt x="11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1" name="Freeform 1154">
                <a:extLst>
                  <a:ext uri="{FF2B5EF4-FFF2-40B4-BE49-F238E27FC236}">
                    <a16:creationId xmlns:a16="http://schemas.microsoft.com/office/drawing/2014/main" id="{A5E4B67B-08DD-4F55-91DE-D7A15E8B9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818"/>
                <a:ext cx="9" cy="14"/>
              </a:xfrm>
              <a:custGeom>
                <a:avLst/>
                <a:gdLst>
                  <a:gd name="T0" fmla="*/ 6 w 9"/>
                  <a:gd name="T1" fmla="*/ 9 h 14"/>
                  <a:gd name="T2" fmla="*/ 6 w 9"/>
                  <a:gd name="T3" fmla="*/ 14 h 14"/>
                  <a:gd name="T4" fmla="*/ 6 w 9"/>
                  <a:gd name="T5" fmla="*/ 12 h 14"/>
                  <a:gd name="T6" fmla="*/ 4 w 9"/>
                  <a:gd name="T7" fmla="*/ 12 h 14"/>
                  <a:gd name="T8" fmla="*/ 4 w 9"/>
                  <a:gd name="T9" fmla="*/ 12 h 14"/>
                  <a:gd name="T10" fmla="*/ 2 w 9"/>
                  <a:gd name="T11" fmla="*/ 9 h 14"/>
                  <a:gd name="T12" fmla="*/ 2 w 9"/>
                  <a:gd name="T13" fmla="*/ 9 h 14"/>
                  <a:gd name="T14" fmla="*/ 2 w 9"/>
                  <a:gd name="T15" fmla="*/ 9 h 14"/>
                  <a:gd name="T16" fmla="*/ 0 w 9"/>
                  <a:gd name="T17" fmla="*/ 7 h 14"/>
                  <a:gd name="T18" fmla="*/ 0 w 9"/>
                  <a:gd name="T19" fmla="*/ 5 h 14"/>
                  <a:gd name="T20" fmla="*/ 0 w 9"/>
                  <a:gd name="T21" fmla="*/ 5 h 14"/>
                  <a:gd name="T22" fmla="*/ 0 w 9"/>
                  <a:gd name="T23" fmla="*/ 2 h 14"/>
                  <a:gd name="T24" fmla="*/ 0 w 9"/>
                  <a:gd name="T25" fmla="*/ 0 h 14"/>
                  <a:gd name="T26" fmla="*/ 4 w 9"/>
                  <a:gd name="T27" fmla="*/ 2 h 14"/>
                  <a:gd name="T28" fmla="*/ 4 w 9"/>
                  <a:gd name="T29" fmla="*/ 2 h 14"/>
                  <a:gd name="T30" fmla="*/ 4 w 9"/>
                  <a:gd name="T31" fmla="*/ 2 h 14"/>
                  <a:gd name="T32" fmla="*/ 4 w 9"/>
                  <a:gd name="T33" fmla="*/ 5 h 14"/>
                  <a:gd name="T34" fmla="*/ 4 w 9"/>
                  <a:gd name="T35" fmla="*/ 5 h 14"/>
                  <a:gd name="T36" fmla="*/ 6 w 9"/>
                  <a:gd name="T37" fmla="*/ 7 h 14"/>
                  <a:gd name="T38" fmla="*/ 6 w 9"/>
                  <a:gd name="T39" fmla="*/ 7 h 14"/>
                  <a:gd name="T40" fmla="*/ 6 w 9"/>
                  <a:gd name="T41" fmla="*/ 7 h 14"/>
                  <a:gd name="T42" fmla="*/ 6 w 9"/>
                  <a:gd name="T43" fmla="*/ 7 h 14"/>
                  <a:gd name="T44" fmla="*/ 9 w 9"/>
                  <a:gd name="T45" fmla="*/ 7 h 14"/>
                  <a:gd name="T46" fmla="*/ 6 w 9"/>
                  <a:gd name="T4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4">
                    <a:moveTo>
                      <a:pt x="6" y="9"/>
                    </a:move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2" name="Freeform 1155">
                <a:extLst>
                  <a:ext uri="{FF2B5EF4-FFF2-40B4-BE49-F238E27FC236}">
                    <a16:creationId xmlns:a16="http://schemas.microsoft.com/office/drawing/2014/main" id="{75193B83-ED77-410F-B4F9-72DD3F860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1823"/>
                <a:ext cx="9" cy="9"/>
              </a:xfrm>
              <a:custGeom>
                <a:avLst/>
                <a:gdLst>
                  <a:gd name="T0" fmla="*/ 2 w 9"/>
                  <a:gd name="T1" fmla="*/ 9 h 9"/>
                  <a:gd name="T2" fmla="*/ 0 w 9"/>
                  <a:gd name="T3" fmla="*/ 9 h 9"/>
                  <a:gd name="T4" fmla="*/ 0 w 9"/>
                  <a:gd name="T5" fmla="*/ 9 h 9"/>
                  <a:gd name="T6" fmla="*/ 0 w 9"/>
                  <a:gd name="T7" fmla="*/ 4 h 9"/>
                  <a:gd name="T8" fmla="*/ 0 w 9"/>
                  <a:gd name="T9" fmla="*/ 4 h 9"/>
                  <a:gd name="T10" fmla="*/ 2 w 9"/>
                  <a:gd name="T11" fmla="*/ 4 h 9"/>
                  <a:gd name="T12" fmla="*/ 2 w 9"/>
                  <a:gd name="T13" fmla="*/ 4 h 9"/>
                  <a:gd name="T14" fmla="*/ 2 w 9"/>
                  <a:gd name="T15" fmla="*/ 2 h 9"/>
                  <a:gd name="T16" fmla="*/ 4 w 9"/>
                  <a:gd name="T17" fmla="*/ 2 h 9"/>
                  <a:gd name="T18" fmla="*/ 4 w 9"/>
                  <a:gd name="T19" fmla="*/ 2 h 9"/>
                  <a:gd name="T20" fmla="*/ 4 w 9"/>
                  <a:gd name="T21" fmla="*/ 2 h 9"/>
                  <a:gd name="T22" fmla="*/ 4 w 9"/>
                  <a:gd name="T23" fmla="*/ 0 h 9"/>
                  <a:gd name="T24" fmla="*/ 6 w 9"/>
                  <a:gd name="T25" fmla="*/ 0 h 9"/>
                  <a:gd name="T26" fmla="*/ 9 w 9"/>
                  <a:gd name="T27" fmla="*/ 2 h 9"/>
                  <a:gd name="T28" fmla="*/ 9 w 9"/>
                  <a:gd name="T29" fmla="*/ 2 h 9"/>
                  <a:gd name="T30" fmla="*/ 9 w 9"/>
                  <a:gd name="T31" fmla="*/ 4 h 9"/>
                  <a:gd name="T32" fmla="*/ 9 w 9"/>
                  <a:gd name="T33" fmla="*/ 4 h 9"/>
                  <a:gd name="T34" fmla="*/ 6 w 9"/>
                  <a:gd name="T35" fmla="*/ 4 h 9"/>
                  <a:gd name="T36" fmla="*/ 6 w 9"/>
                  <a:gd name="T37" fmla="*/ 7 h 9"/>
                  <a:gd name="T38" fmla="*/ 6 w 9"/>
                  <a:gd name="T39" fmla="*/ 7 h 9"/>
                  <a:gd name="T40" fmla="*/ 4 w 9"/>
                  <a:gd name="T41" fmla="*/ 7 h 9"/>
                  <a:gd name="T42" fmla="*/ 4 w 9"/>
                  <a:gd name="T43" fmla="*/ 9 h 9"/>
                  <a:gd name="T44" fmla="*/ 2 w 9"/>
                  <a:gd name="T45" fmla="*/ 9 h 9"/>
                  <a:gd name="T46" fmla="*/ 2 w 9"/>
                  <a:gd name="T4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3" name="Freeform 1156">
                <a:extLst>
                  <a:ext uri="{FF2B5EF4-FFF2-40B4-BE49-F238E27FC236}">
                    <a16:creationId xmlns:a16="http://schemas.microsoft.com/office/drawing/2014/main" id="{196FF982-626C-45DB-A021-BBE416AC0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791"/>
                <a:ext cx="5" cy="9"/>
              </a:xfrm>
              <a:custGeom>
                <a:avLst/>
                <a:gdLst>
                  <a:gd name="T0" fmla="*/ 3 w 5"/>
                  <a:gd name="T1" fmla="*/ 9 h 9"/>
                  <a:gd name="T2" fmla="*/ 3 w 5"/>
                  <a:gd name="T3" fmla="*/ 9 h 9"/>
                  <a:gd name="T4" fmla="*/ 3 w 5"/>
                  <a:gd name="T5" fmla="*/ 9 h 9"/>
                  <a:gd name="T6" fmla="*/ 0 w 5"/>
                  <a:gd name="T7" fmla="*/ 9 h 9"/>
                  <a:gd name="T8" fmla="*/ 0 w 5"/>
                  <a:gd name="T9" fmla="*/ 7 h 9"/>
                  <a:gd name="T10" fmla="*/ 0 w 5"/>
                  <a:gd name="T11" fmla="*/ 5 h 9"/>
                  <a:gd name="T12" fmla="*/ 0 w 5"/>
                  <a:gd name="T13" fmla="*/ 2 h 9"/>
                  <a:gd name="T14" fmla="*/ 3 w 5"/>
                  <a:gd name="T15" fmla="*/ 0 h 9"/>
                  <a:gd name="T16" fmla="*/ 3 w 5"/>
                  <a:gd name="T17" fmla="*/ 0 h 9"/>
                  <a:gd name="T18" fmla="*/ 5 w 5"/>
                  <a:gd name="T19" fmla="*/ 0 h 9"/>
                  <a:gd name="T20" fmla="*/ 5 w 5"/>
                  <a:gd name="T21" fmla="*/ 0 h 9"/>
                  <a:gd name="T22" fmla="*/ 5 w 5"/>
                  <a:gd name="T23" fmla="*/ 2 h 9"/>
                  <a:gd name="T24" fmla="*/ 5 w 5"/>
                  <a:gd name="T25" fmla="*/ 5 h 9"/>
                  <a:gd name="T26" fmla="*/ 5 w 5"/>
                  <a:gd name="T27" fmla="*/ 7 h 9"/>
                  <a:gd name="T28" fmla="*/ 3 w 5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9">
                    <a:moveTo>
                      <a:pt x="3" y="9"/>
                    </a:move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4" name="Freeform 1157">
                <a:extLst>
                  <a:ext uri="{FF2B5EF4-FFF2-40B4-BE49-F238E27FC236}">
                    <a16:creationId xmlns:a16="http://schemas.microsoft.com/office/drawing/2014/main" id="{0B34A75F-43B4-49A0-8440-A897638A2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836"/>
                <a:ext cx="9" cy="7"/>
              </a:xfrm>
              <a:custGeom>
                <a:avLst/>
                <a:gdLst>
                  <a:gd name="T0" fmla="*/ 7 w 9"/>
                  <a:gd name="T1" fmla="*/ 7 h 7"/>
                  <a:gd name="T2" fmla="*/ 7 w 9"/>
                  <a:gd name="T3" fmla="*/ 7 h 7"/>
                  <a:gd name="T4" fmla="*/ 5 w 9"/>
                  <a:gd name="T5" fmla="*/ 7 h 7"/>
                  <a:gd name="T6" fmla="*/ 0 w 9"/>
                  <a:gd name="T7" fmla="*/ 7 h 7"/>
                  <a:gd name="T8" fmla="*/ 0 w 9"/>
                  <a:gd name="T9" fmla="*/ 5 h 7"/>
                  <a:gd name="T10" fmla="*/ 3 w 9"/>
                  <a:gd name="T11" fmla="*/ 5 h 7"/>
                  <a:gd name="T12" fmla="*/ 3 w 9"/>
                  <a:gd name="T13" fmla="*/ 5 h 7"/>
                  <a:gd name="T14" fmla="*/ 5 w 9"/>
                  <a:gd name="T15" fmla="*/ 5 h 7"/>
                  <a:gd name="T16" fmla="*/ 5 w 9"/>
                  <a:gd name="T17" fmla="*/ 3 h 7"/>
                  <a:gd name="T18" fmla="*/ 7 w 9"/>
                  <a:gd name="T19" fmla="*/ 3 h 7"/>
                  <a:gd name="T20" fmla="*/ 7 w 9"/>
                  <a:gd name="T21" fmla="*/ 3 h 7"/>
                  <a:gd name="T22" fmla="*/ 7 w 9"/>
                  <a:gd name="T23" fmla="*/ 3 h 7"/>
                  <a:gd name="T24" fmla="*/ 9 w 9"/>
                  <a:gd name="T25" fmla="*/ 0 h 7"/>
                  <a:gd name="T26" fmla="*/ 9 w 9"/>
                  <a:gd name="T27" fmla="*/ 0 h 7"/>
                  <a:gd name="T28" fmla="*/ 9 w 9"/>
                  <a:gd name="T29" fmla="*/ 0 h 7"/>
                  <a:gd name="T30" fmla="*/ 9 w 9"/>
                  <a:gd name="T31" fmla="*/ 5 h 7"/>
                  <a:gd name="T32" fmla="*/ 9 w 9"/>
                  <a:gd name="T33" fmla="*/ 7 h 7"/>
                  <a:gd name="T34" fmla="*/ 7 w 9"/>
                  <a:gd name="T3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7">
                    <a:moveTo>
                      <a:pt x="7" y="7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5" name="Freeform 1158">
                <a:extLst>
                  <a:ext uri="{FF2B5EF4-FFF2-40B4-BE49-F238E27FC236}">
                    <a16:creationId xmlns:a16="http://schemas.microsoft.com/office/drawing/2014/main" id="{8D39FF0D-0DC9-401A-9344-B182A291D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814"/>
                <a:ext cx="9" cy="11"/>
              </a:xfrm>
              <a:custGeom>
                <a:avLst/>
                <a:gdLst>
                  <a:gd name="T0" fmla="*/ 9 w 9"/>
                  <a:gd name="T1" fmla="*/ 9 h 11"/>
                  <a:gd name="T2" fmla="*/ 7 w 9"/>
                  <a:gd name="T3" fmla="*/ 11 h 11"/>
                  <a:gd name="T4" fmla="*/ 7 w 9"/>
                  <a:gd name="T5" fmla="*/ 11 h 11"/>
                  <a:gd name="T6" fmla="*/ 4 w 9"/>
                  <a:gd name="T7" fmla="*/ 11 h 11"/>
                  <a:gd name="T8" fmla="*/ 2 w 9"/>
                  <a:gd name="T9" fmla="*/ 11 h 11"/>
                  <a:gd name="T10" fmla="*/ 0 w 9"/>
                  <a:gd name="T11" fmla="*/ 11 h 11"/>
                  <a:gd name="T12" fmla="*/ 0 w 9"/>
                  <a:gd name="T13" fmla="*/ 6 h 11"/>
                  <a:gd name="T14" fmla="*/ 0 w 9"/>
                  <a:gd name="T15" fmla="*/ 4 h 11"/>
                  <a:gd name="T16" fmla="*/ 2 w 9"/>
                  <a:gd name="T17" fmla="*/ 2 h 11"/>
                  <a:gd name="T18" fmla="*/ 2 w 9"/>
                  <a:gd name="T19" fmla="*/ 0 h 11"/>
                  <a:gd name="T20" fmla="*/ 7 w 9"/>
                  <a:gd name="T21" fmla="*/ 2 h 11"/>
                  <a:gd name="T22" fmla="*/ 4 w 9"/>
                  <a:gd name="T23" fmla="*/ 4 h 11"/>
                  <a:gd name="T24" fmla="*/ 4 w 9"/>
                  <a:gd name="T25" fmla="*/ 4 h 11"/>
                  <a:gd name="T26" fmla="*/ 4 w 9"/>
                  <a:gd name="T27" fmla="*/ 6 h 11"/>
                  <a:gd name="T28" fmla="*/ 7 w 9"/>
                  <a:gd name="T29" fmla="*/ 6 h 11"/>
                  <a:gd name="T30" fmla="*/ 9 w 9"/>
                  <a:gd name="T3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1">
                    <a:moveTo>
                      <a:pt x="9" y="9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6" name="Freeform 1159">
                <a:extLst>
                  <a:ext uri="{FF2B5EF4-FFF2-40B4-BE49-F238E27FC236}">
                    <a16:creationId xmlns:a16="http://schemas.microsoft.com/office/drawing/2014/main" id="{83640DC2-FAD1-4140-A08A-3885167DD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6" y="1789"/>
                <a:ext cx="2" cy="9"/>
              </a:xfrm>
              <a:custGeom>
                <a:avLst/>
                <a:gdLst>
                  <a:gd name="T0" fmla="*/ 2 w 2"/>
                  <a:gd name="T1" fmla="*/ 4 h 9"/>
                  <a:gd name="T2" fmla="*/ 2 w 2"/>
                  <a:gd name="T3" fmla="*/ 4 h 9"/>
                  <a:gd name="T4" fmla="*/ 2 w 2"/>
                  <a:gd name="T5" fmla="*/ 2 h 9"/>
                  <a:gd name="T6" fmla="*/ 2 w 2"/>
                  <a:gd name="T7" fmla="*/ 0 h 9"/>
                  <a:gd name="T8" fmla="*/ 2 w 2"/>
                  <a:gd name="T9" fmla="*/ 4 h 9"/>
                  <a:gd name="T10" fmla="*/ 0 w 2"/>
                  <a:gd name="T11" fmla="*/ 4 h 9"/>
                  <a:gd name="T12" fmla="*/ 2 w 2"/>
                  <a:gd name="T13" fmla="*/ 4 h 9"/>
                  <a:gd name="T14" fmla="*/ 0 w 2"/>
                  <a:gd name="T15" fmla="*/ 7 h 9"/>
                  <a:gd name="T16" fmla="*/ 0 w 2"/>
                  <a:gd name="T17" fmla="*/ 7 h 9"/>
                  <a:gd name="T18" fmla="*/ 0 w 2"/>
                  <a:gd name="T19" fmla="*/ 7 h 9"/>
                  <a:gd name="T20" fmla="*/ 0 w 2"/>
                  <a:gd name="T21" fmla="*/ 4 h 9"/>
                  <a:gd name="T22" fmla="*/ 0 w 2"/>
                  <a:gd name="T23" fmla="*/ 9 h 9"/>
                  <a:gd name="T24" fmla="*/ 0 w 2"/>
                  <a:gd name="T25" fmla="*/ 9 h 9"/>
                  <a:gd name="T26" fmla="*/ 0 w 2"/>
                  <a:gd name="T27" fmla="*/ 9 h 9"/>
                  <a:gd name="T28" fmla="*/ 0 w 2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9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4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close/>
                    <a:moveTo>
                      <a:pt x="0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7" name="Freeform 1160">
                <a:extLst>
                  <a:ext uri="{FF2B5EF4-FFF2-40B4-BE49-F238E27FC236}">
                    <a16:creationId xmlns:a16="http://schemas.microsoft.com/office/drawing/2014/main" id="{0D665805-6608-48E6-9354-551190596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811"/>
                <a:ext cx="7" cy="19"/>
              </a:xfrm>
              <a:custGeom>
                <a:avLst/>
                <a:gdLst>
                  <a:gd name="T0" fmla="*/ 7 w 7"/>
                  <a:gd name="T1" fmla="*/ 0 h 19"/>
                  <a:gd name="T2" fmla="*/ 7 w 7"/>
                  <a:gd name="T3" fmla="*/ 3 h 19"/>
                  <a:gd name="T4" fmla="*/ 7 w 7"/>
                  <a:gd name="T5" fmla="*/ 5 h 19"/>
                  <a:gd name="T6" fmla="*/ 4 w 7"/>
                  <a:gd name="T7" fmla="*/ 5 h 19"/>
                  <a:gd name="T8" fmla="*/ 4 w 7"/>
                  <a:gd name="T9" fmla="*/ 7 h 19"/>
                  <a:gd name="T10" fmla="*/ 4 w 7"/>
                  <a:gd name="T11" fmla="*/ 9 h 19"/>
                  <a:gd name="T12" fmla="*/ 4 w 7"/>
                  <a:gd name="T13" fmla="*/ 12 h 19"/>
                  <a:gd name="T14" fmla="*/ 4 w 7"/>
                  <a:gd name="T15" fmla="*/ 14 h 19"/>
                  <a:gd name="T16" fmla="*/ 2 w 7"/>
                  <a:gd name="T17" fmla="*/ 16 h 19"/>
                  <a:gd name="T18" fmla="*/ 2 w 7"/>
                  <a:gd name="T19" fmla="*/ 19 h 19"/>
                  <a:gd name="T20" fmla="*/ 2 w 7"/>
                  <a:gd name="T21" fmla="*/ 19 h 19"/>
                  <a:gd name="T22" fmla="*/ 0 w 7"/>
                  <a:gd name="T23" fmla="*/ 19 h 19"/>
                  <a:gd name="T24" fmla="*/ 0 w 7"/>
                  <a:gd name="T25" fmla="*/ 16 h 19"/>
                  <a:gd name="T26" fmla="*/ 0 w 7"/>
                  <a:gd name="T27" fmla="*/ 14 h 19"/>
                  <a:gd name="T28" fmla="*/ 0 w 7"/>
                  <a:gd name="T29" fmla="*/ 14 h 19"/>
                  <a:gd name="T30" fmla="*/ 0 w 7"/>
                  <a:gd name="T31" fmla="*/ 12 h 19"/>
                  <a:gd name="T32" fmla="*/ 0 w 7"/>
                  <a:gd name="T33" fmla="*/ 9 h 19"/>
                  <a:gd name="T34" fmla="*/ 2 w 7"/>
                  <a:gd name="T35" fmla="*/ 7 h 19"/>
                  <a:gd name="T36" fmla="*/ 2 w 7"/>
                  <a:gd name="T37" fmla="*/ 5 h 19"/>
                  <a:gd name="T38" fmla="*/ 2 w 7"/>
                  <a:gd name="T39" fmla="*/ 3 h 19"/>
                  <a:gd name="T40" fmla="*/ 2 w 7"/>
                  <a:gd name="T41" fmla="*/ 0 h 19"/>
                  <a:gd name="T42" fmla="*/ 2 w 7"/>
                  <a:gd name="T43" fmla="*/ 0 h 19"/>
                  <a:gd name="T44" fmla="*/ 4 w 7"/>
                  <a:gd name="T45" fmla="*/ 0 h 19"/>
                  <a:gd name="T46" fmla="*/ 7 w 7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19">
                    <a:moveTo>
                      <a:pt x="7" y="0"/>
                    </a:moveTo>
                    <a:lnTo>
                      <a:pt x="7" y="3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8" name="Freeform 1161">
                <a:extLst>
                  <a:ext uri="{FF2B5EF4-FFF2-40B4-BE49-F238E27FC236}">
                    <a16:creationId xmlns:a16="http://schemas.microsoft.com/office/drawing/2014/main" id="{98FC522A-3F24-45FD-A7EC-EEE1EFF54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1809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2 w 5"/>
                  <a:gd name="T5" fmla="*/ 2 h 2"/>
                  <a:gd name="T6" fmla="*/ 0 w 5"/>
                  <a:gd name="T7" fmla="*/ 2 h 2"/>
                  <a:gd name="T8" fmla="*/ 2 w 5"/>
                  <a:gd name="T9" fmla="*/ 0 h 2"/>
                  <a:gd name="T10" fmla="*/ 2 w 5"/>
                  <a:gd name="T11" fmla="*/ 0 h 2"/>
                  <a:gd name="T12" fmla="*/ 5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9" name="Freeform 1162">
                <a:extLst>
                  <a:ext uri="{FF2B5EF4-FFF2-40B4-BE49-F238E27FC236}">
                    <a16:creationId xmlns:a16="http://schemas.microsoft.com/office/drawing/2014/main" id="{38896966-C724-4953-9844-1ABAB7B86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00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5 w 5"/>
                  <a:gd name="T3" fmla="*/ 2 h 9"/>
                  <a:gd name="T4" fmla="*/ 5 w 5"/>
                  <a:gd name="T5" fmla="*/ 5 h 9"/>
                  <a:gd name="T6" fmla="*/ 3 w 5"/>
                  <a:gd name="T7" fmla="*/ 7 h 9"/>
                  <a:gd name="T8" fmla="*/ 3 w 5"/>
                  <a:gd name="T9" fmla="*/ 7 h 9"/>
                  <a:gd name="T10" fmla="*/ 3 w 5"/>
                  <a:gd name="T11" fmla="*/ 9 h 9"/>
                  <a:gd name="T12" fmla="*/ 0 w 5"/>
                  <a:gd name="T13" fmla="*/ 9 h 9"/>
                  <a:gd name="T14" fmla="*/ 0 w 5"/>
                  <a:gd name="T15" fmla="*/ 9 h 9"/>
                  <a:gd name="T16" fmla="*/ 0 w 5"/>
                  <a:gd name="T17" fmla="*/ 7 h 9"/>
                  <a:gd name="T18" fmla="*/ 0 w 5"/>
                  <a:gd name="T19" fmla="*/ 5 h 9"/>
                  <a:gd name="T20" fmla="*/ 0 w 5"/>
                  <a:gd name="T21" fmla="*/ 2 h 9"/>
                  <a:gd name="T22" fmla="*/ 0 w 5"/>
                  <a:gd name="T23" fmla="*/ 2 h 9"/>
                  <a:gd name="T24" fmla="*/ 0 w 5"/>
                  <a:gd name="T25" fmla="*/ 0 h 9"/>
                  <a:gd name="T26" fmla="*/ 5 w 5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0" name="Freeform 1163">
                <a:extLst>
                  <a:ext uri="{FF2B5EF4-FFF2-40B4-BE49-F238E27FC236}">
                    <a16:creationId xmlns:a16="http://schemas.microsoft.com/office/drawing/2014/main" id="{AD343B1C-80C7-45A2-B553-56597C640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791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4 w 4"/>
                  <a:gd name="T7" fmla="*/ 0 h 2"/>
                  <a:gd name="T8" fmla="*/ 2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1" name="Freeform 1164">
                <a:extLst>
                  <a:ext uri="{FF2B5EF4-FFF2-40B4-BE49-F238E27FC236}">
                    <a16:creationId xmlns:a16="http://schemas.microsoft.com/office/drawing/2014/main" id="{9F83BA36-30A2-4597-9185-04C7E559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793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3 h 7"/>
                  <a:gd name="T4" fmla="*/ 5 w 5"/>
                  <a:gd name="T5" fmla="*/ 5 h 7"/>
                  <a:gd name="T6" fmla="*/ 5 w 5"/>
                  <a:gd name="T7" fmla="*/ 5 h 7"/>
                  <a:gd name="T8" fmla="*/ 5 w 5"/>
                  <a:gd name="T9" fmla="*/ 7 h 7"/>
                  <a:gd name="T10" fmla="*/ 0 w 5"/>
                  <a:gd name="T11" fmla="*/ 7 h 7"/>
                  <a:gd name="T12" fmla="*/ 3 w 5"/>
                  <a:gd name="T13" fmla="*/ 5 h 7"/>
                  <a:gd name="T14" fmla="*/ 3 w 5"/>
                  <a:gd name="T15" fmla="*/ 3 h 7"/>
                  <a:gd name="T16" fmla="*/ 3 w 5"/>
                  <a:gd name="T17" fmla="*/ 0 h 7"/>
                  <a:gd name="T18" fmla="*/ 5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2" name="Freeform 1165">
                <a:extLst>
                  <a:ext uri="{FF2B5EF4-FFF2-40B4-BE49-F238E27FC236}">
                    <a16:creationId xmlns:a16="http://schemas.microsoft.com/office/drawing/2014/main" id="{D11AFDB0-6DBA-4421-AC22-074CBA789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80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2 w 4"/>
                  <a:gd name="T3" fmla="*/ 5 h 5"/>
                  <a:gd name="T4" fmla="*/ 0 w 4"/>
                  <a:gd name="T5" fmla="*/ 5 h 5"/>
                  <a:gd name="T6" fmla="*/ 2 w 4"/>
                  <a:gd name="T7" fmla="*/ 0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3" name="Freeform 1166">
                <a:extLst>
                  <a:ext uri="{FF2B5EF4-FFF2-40B4-BE49-F238E27FC236}">
                    <a16:creationId xmlns:a16="http://schemas.microsoft.com/office/drawing/2014/main" id="{81EC1100-4D94-4A55-9538-FA2A7BAC9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78"/>
                <a:ext cx="27" cy="6"/>
              </a:xfrm>
              <a:custGeom>
                <a:avLst/>
                <a:gdLst>
                  <a:gd name="T0" fmla="*/ 27 w 27"/>
                  <a:gd name="T1" fmla="*/ 4 h 6"/>
                  <a:gd name="T2" fmla="*/ 24 w 27"/>
                  <a:gd name="T3" fmla="*/ 6 h 6"/>
                  <a:gd name="T4" fmla="*/ 0 w 27"/>
                  <a:gd name="T5" fmla="*/ 2 h 6"/>
                  <a:gd name="T6" fmla="*/ 2 w 27"/>
                  <a:gd name="T7" fmla="*/ 0 h 6"/>
                  <a:gd name="T8" fmla="*/ 2 w 27"/>
                  <a:gd name="T9" fmla="*/ 0 h 6"/>
                  <a:gd name="T10" fmla="*/ 4 w 27"/>
                  <a:gd name="T11" fmla="*/ 0 h 6"/>
                  <a:gd name="T12" fmla="*/ 4 w 27"/>
                  <a:gd name="T13" fmla="*/ 0 h 6"/>
                  <a:gd name="T14" fmla="*/ 4 w 27"/>
                  <a:gd name="T15" fmla="*/ 0 h 6"/>
                  <a:gd name="T16" fmla="*/ 4 w 27"/>
                  <a:gd name="T17" fmla="*/ 0 h 6"/>
                  <a:gd name="T18" fmla="*/ 6 w 27"/>
                  <a:gd name="T19" fmla="*/ 0 h 6"/>
                  <a:gd name="T20" fmla="*/ 6 w 27"/>
                  <a:gd name="T21" fmla="*/ 0 h 6"/>
                  <a:gd name="T22" fmla="*/ 9 w 27"/>
                  <a:gd name="T23" fmla="*/ 0 h 6"/>
                  <a:gd name="T24" fmla="*/ 9 w 27"/>
                  <a:gd name="T25" fmla="*/ 2 h 6"/>
                  <a:gd name="T26" fmla="*/ 9 w 27"/>
                  <a:gd name="T27" fmla="*/ 2 h 6"/>
                  <a:gd name="T28" fmla="*/ 11 w 27"/>
                  <a:gd name="T29" fmla="*/ 2 h 6"/>
                  <a:gd name="T30" fmla="*/ 11 w 27"/>
                  <a:gd name="T31" fmla="*/ 2 h 6"/>
                  <a:gd name="T32" fmla="*/ 11 w 27"/>
                  <a:gd name="T33" fmla="*/ 2 h 6"/>
                  <a:gd name="T34" fmla="*/ 13 w 27"/>
                  <a:gd name="T35" fmla="*/ 2 h 6"/>
                  <a:gd name="T36" fmla="*/ 13 w 27"/>
                  <a:gd name="T37" fmla="*/ 2 h 6"/>
                  <a:gd name="T38" fmla="*/ 15 w 27"/>
                  <a:gd name="T39" fmla="*/ 2 h 6"/>
                  <a:gd name="T40" fmla="*/ 15 w 27"/>
                  <a:gd name="T41" fmla="*/ 2 h 6"/>
                  <a:gd name="T42" fmla="*/ 15 w 27"/>
                  <a:gd name="T43" fmla="*/ 2 h 6"/>
                  <a:gd name="T44" fmla="*/ 18 w 27"/>
                  <a:gd name="T45" fmla="*/ 2 h 6"/>
                  <a:gd name="T46" fmla="*/ 18 w 27"/>
                  <a:gd name="T47" fmla="*/ 2 h 6"/>
                  <a:gd name="T48" fmla="*/ 18 w 27"/>
                  <a:gd name="T49" fmla="*/ 2 h 6"/>
                  <a:gd name="T50" fmla="*/ 20 w 27"/>
                  <a:gd name="T51" fmla="*/ 2 h 6"/>
                  <a:gd name="T52" fmla="*/ 20 w 27"/>
                  <a:gd name="T53" fmla="*/ 2 h 6"/>
                  <a:gd name="T54" fmla="*/ 20 w 27"/>
                  <a:gd name="T55" fmla="*/ 2 h 6"/>
                  <a:gd name="T56" fmla="*/ 22 w 27"/>
                  <a:gd name="T57" fmla="*/ 4 h 6"/>
                  <a:gd name="T58" fmla="*/ 22 w 27"/>
                  <a:gd name="T59" fmla="*/ 4 h 6"/>
                  <a:gd name="T60" fmla="*/ 24 w 27"/>
                  <a:gd name="T61" fmla="*/ 4 h 6"/>
                  <a:gd name="T62" fmla="*/ 24 w 27"/>
                  <a:gd name="T63" fmla="*/ 4 h 6"/>
                  <a:gd name="T64" fmla="*/ 24 w 27"/>
                  <a:gd name="T65" fmla="*/ 4 h 6"/>
                  <a:gd name="T66" fmla="*/ 27 w 27"/>
                  <a:gd name="T6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6">
                    <a:moveTo>
                      <a:pt x="27" y="4"/>
                    </a:moveTo>
                    <a:lnTo>
                      <a:pt x="24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4" name="Freeform 1167">
                <a:extLst>
                  <a:ext uri="{FF2B5EF4-FFF2-40B4-BE49-F238E27FC236}">
                    <a16:creationId xmlns:a16="http://schemas.microsoft.com/office/drawing/2014/main" id="{B8E46C7D-960D-4421-8351-E8C974F40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782"/>
                <a:ext cx="38" cy="9"/>
              </a:xfrm>
              <a:custGeom>
                <a:avLst/>
                <a:gdLst>
                  <a:gd name="T0" fmla="*/ 31 w 38"/>
                  <a:gd name="T1" fmla="*/ 5 h 9"/>
                  <a:gd name="T2" fmla="*/ 31 w 38"/>
                  <a:gd name="T3" fmla="*/ 7 h 9"/>
                  <a:gd name="T4" fmla="*/ 38 w 38"/>
                  <a:gd name="T5" fmla="*/ 9 h 9"/>
                  <a:gd name="T6" fmla="*/ 36 w 38"/>
                  <a:gd name="T7" fmla="*/ 9 h 9"/>
                  <a:gd name="T8" fmla="*/ 31 w 38"/>
                  <a:gd name="T9" fmla="*/ 9 h 9"/>
                  <a:gd name="T10" fmla="*/ 31 w 38"/>
                  <a:gd name="T11" fmla="*/ 9 h 9"/>
                  <a:gd name="T12" fmla="*/ 27 w 38"/>
                  <a:gd name="T13" fmla="*/ 9 h 9"/>
                  <a:gd name="T14" fmla="*/ 24 w 38"/>
                  <a:gd name="T15" fmla="*/ 9 h 9"/>
                  <a:gd name="T16" fmla="*/ 20 w 38"/>
                  <a:gd name="T17" fmla="*/ 7 h 9"/>
                  <a:gd name="T18" fmla="*/ 18 w 38"/>
                  <a:gd name="T19" fmla="*/ 7 h 9"/>
                  <a:gd name="T20" fmla="*/ 15 w 38"/>
                  <a:gd name="T21" fmla="*/ 7 h 9"/>
                  <a:gd name="T22" fmla="*/ 13 w 38"/>
                  <a:gd name="T23" fmla="*/ 7 h 9"/>
                  <a:gd name="T24" fmla="*/ 11 w 38"/>
                  <a:gd name="T25" fmla="*/ 7 h 9"/>
                  <a:gd name="T26" fmla="*/ 9 w 38"/>
                  <a:gd name="T27" fmla="*/ 5 h 9"/>
                  <a:gd name="T28" fmla="*/ 9 w 38"/>
                  <a:gd name="T29" fmla="*/ 7 h 9"/>
                  <a:gd name="T30" fmla="*/ 9 w 38"/>
                  <a:gd name="T31" fmla="*/ 5 h 9"/>
                  <a:gd name="T32" fmla="*/ 0 w 38"/>
                  <a:gd name="T33" fmla="*/ 5 h 9"/>
                  <a:gd name="T34" fmla="*/ 0 w 38"/>
                  <a:gd name="T35" fmla="*/ 0 h 9"/>
                  <a:gd name="T36" fmla="*/ 2 w 38"/>
                  <a:gd name="T37" fmla="*/ 0 h 9"/>
                  <a:gd name="T38" fmla="*/ 4 w 38"/>
                  <a:gd name="T39" fmla="*/ 0 h 9"/>
                  <a:gd name="T40" fmla="*/ 4 w 38"/>
                  <a:gd name="T41" fmla="*/ 0 h 9"/>
                  <a:gd name="T42" fmla="*/ 6 w 38"/>
                  <a:gd name="T43" fmla="*/ 0 h 9"/>
                  <a:gd name="T44" fmla="*/ 6 w 38"/>
                  <a:gd name="T45" fmla="*/ 0 h 9"/>
                  <a:gd name="T46" fmla="*/ 9 w 38"/>
                  <a:gd name="T47" fmla="*/ 2 h 9"/>
                  <a:gd name="T48" fmla="*/ 9 w 38"/>
                  <a:gd name="T49" fmla="*/ 2 h 9"/>
                  <a:gd name="T50" fmla="*/ 11 w 38"/>
                  <a:gd name="T51" fmla="*/ 2 h 9"/>
                  <a:gd name="T52" fmla="*/ 13 w 38"/>
                  <a:gd name="T53" fmla="*/ 2 h 9"/>
                  <a:gd name="T54" fmla="*/ 13 w 38"/>
                  <a:gd name="T55" fmla="*/ 2 h 9"/>
                  <a:gd name="T56" fmla="*/ 18 w 38"/>
                  <a:gd name="T57" fmla="*/ 2 h 9"/>
                  <a:gd name="T58" fmla="*/ 18 w 38"/>
                  <a:gd name="T59" fmla="*/ 2 h 9"/>
                  <a:gd name="T60" fmla="*/ 20 w 38"/>
                  <a:gd name="T61" fmla="*/ 2 h 9"/>
                  <a:gd name="T62" fmla="*/ 20 w 38"/>
                  <a:gd name="T63" fmla="*/ 2 h 9"/>
                  <a:gd name="T64" fmla="*/ 22 w 38"/>
                  <a:gd name="T65" fmla="*/ 2 h 9"/>
                  <a:gd name="T66" fmla="*/ 24 w 38"/>
                  <a:gd name="T67" fmla="*/ 5 h 9"/>
                  <a:gd name="T68" fmla="*/ 27 w 38"/>
                  <a:gd name="T69" fmla="*/ 5 h 9"/>
                  <a:gd name="T70" fmla="*/ 27 w 38"/>
                  <a:gd name="T71" fmla="*/ 5 h 9"/>
                  <a:gd name="T72" fmla="*/ 29 w 38"/>
                  <a:gd name="T73" fmla="*/ 5 h 9"/>
                  <a:gd name="T74" fmla="*/ 31 w 38"/>
                  <a:gd name="T7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" h="9">
                    <a:moveTo>
                      <a:pt x="31" y="5"/>
                    </a:moveTo>
                    <a:lnTo>
                      <a:pt x="31" y="7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5" name="Freeform 1168">
                <a:extLst>
                  <a:ext uri="{FF2B5EF4-FFF2-40B4-BE49-F238E27FC236}">
                    <a16:creationId xmlns:a16="http://schemas.microsoft.com/office/drawing/2014/main" id="{23E3747A-8B10-49CD-8A12-CB6D2C4149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5" y="1766"/>
                <a:ext cx="70" cy="39"/>
              </a:xfrm>
              <a:custGeom>
                <a:avLst/>
                <a:gdLst>
                  <a:gd name="T0" fmla="*/ 70 w 70"/>
                  <a:gd name="T1" fmla="*/ 12 h 39"/>
                  <a:gd name="T2" fmla="*/ 70 w 70"/>
                  <a:gd name="T3" fmla="*/ 14 h 39"/>
                  <a:gd name="T4" fmla="*/ 68 w 70"/>
                  <a:gd name="T5" fmla="*/ 16 h 39"/>
                  <a:gd name="T6" fmla="*/ 68 w 70"/>
                  <a:gd name="T7" fmla="*/ 18 h 39"/>
                  <a:gd name="T8" fmla="*/ 66 w 70"/>
                  <a:gd name="T9" fmla="*/ 23 h 39"/>
                  <a:gd name="T10" fmla="*/ 61 w 70"/>
                  <a:gd name="T11" fmla="*/ 23 h 39"/>
                  <a:gd name="T12" fmla="*/ 63 w 70"/>
                  <a:gd name="T13" fmla="*/ 25 h 39"/>
                  <a:gd name="T14" fmla="*/ 63 w 70"/>
                  <a:gd name="T15" fmla="*/ 27 h 39"/>
                  <a:gd name="T16" fmla="*/ 61 w 70"/>
                  <a:gd name="T17" fmla="*/ 30 h 39"/>
                  <a:gd name="T18" fmla="*/ 61 w 70"/>
                  <a:gd name="T19" fmla="*/ 34 h 39"/>
                  <a:gd name="T20" fmla="*/ 59 w 70"/>
                  <a:gd name="T21" fmla="*/ 36 h 39"/>
                  <a:gd name="T22" fmla="*/ 56 w 70"/>
                  <a:gd name="T23" fmla="*/ 39 h 39"/>
                  <a:gd name="T24" fmla="*/ 54 w 70"/>
                  <a:gd name="T25" fmla="*/ 36 h 39"/>
                  <a:gd name="T26" fmla="*/ 50 w 70"/>
                  <a:gd name="T27" fmla="*/ 34 h 39"/>
                  <a:gd name="T28" fmla="*/ 47 w 70"/>
                  <a:gd name="T29" fmla="*/ 34 h 39"/>
                  <a:gd name="T30" fmla="*/ 45 w 70"/>
                  <a:gd name="T31" fmla="*/ 32 h 39"/>
                  <a:gd name="T32" fmla="*/ 41 w 70"/>
                  <a:gd name="T33" fmla="*/ 32 h 39"/>
                  <a:gd name="T34" fmla="*/ 38 w 70"/>
                  <a:gd name="T35" fmla="*/ 30 h 39"/>
                  <a:gd name="T36" fmla="*/ 34 w 70"/>
                  <a:gd name="T37" fmla="*/ 27 h 39"/>
                  <a:gd name="T38" fmla="*/ 32 w 70"/>
                  <a:gd name="T39" fmla="*/ 27 h 39"/>
                  <a:gd name="T40" fmla="*/ 29 w 70"/>
                  <a:gd name="T41" fmla="*/ 25 h 39"/>
                  <a:gd name="T42" fmla="*/ 25 w 70"/>
                  <a:gd name="T43" fmla="*/ 23 h 39"/>
                  <a:gd name="T44" fmla="*/ 23 w 70"/>
                  <a:gd name="T45" fmla="*/ 23 h 39"/>
                  <a:gd name="T46" fmla="*/ 23 w 70"/>
                  <a:gd name="T47" fmla="*/ 18 h 39"/>
                  <a:gd name="T48" fmla="*/ 18 w 70"/>
                  <a:gd name="T49" fmla="*/ 21 h 39"/>
                  <a:gd name="T50" fmla="*/ 16 w 70"/>
                  <a:gd name="T51" fmla="*/ 18 h 39"/>
                  <a:gd name="T52" fmla="*/ 11 w 70"/>
                  <a:gd name="T53" fmla="*/ 18 h 39"/>
                  <a:gd name="T54" fmla="*/ 9 w 70"/>
                  <a:gd name="T55" fmla="*/ 16 h 39"/>
                  <a:gd name="T56" fmla="*/ 5 w 70"/>
                  <a:gd name="T57" fmla="*/ 14 h 39"/>
                  <a:gd name="T58" fmla="*/ 2 w 70"/>
                  <a:gd name="T59" fmla="*/ 12 h 39"/>
                  <a:gd name="T60" fmla="*/ 0 w 70"/>
                  <a:gd name="T61" fmla="*/ 12 h 39"/>
                  <a:gd name="T62" fmla="*/ 5 w 70"/>
                  <a:gd name="T63" fmla="*/ 3 h 39"/>
                  <a:gd name="T64" fmla="*/ 5 w 70"/>
                  <a:gd name="T65" fmla="*/ 3 h 39"/>
                  <a:gd name="T66" fmla="*/ 7 w 70"/>
                  <a:gd name="T67" fmla="*/ 0 h 39"/>
                  <a:gd name="T68" fmla="*/ 9 w 70"/>
                  <a:gd name="T69" fmla="*/ 0 h 39"/>
                  <a:gd name="T70" fmla="*/ 23 w 70"/>
                  <a:gd name="T71" fmla="*/ 3 h 39"/>
                  <a:gd name="T72" fmla="*/ 59 w 70"/>
                  <a:gd name="T73" fmla="*/ 9 h 39"/>
                  <a:gd name="T74" fmla="*/ 59 w 70"/>
                  <a:gd name="T75" fmla="*/ 9 h 39"/>
                  <a:gd name="T76" fmla="*/ 61 w 70"/>
                  <a:gd name="T77" fmla="*/ 9 h 39"/>
                  <a:gd name="T78" fmla="*/ 50 w 70"/>
                  <a:gd name="T79" fmla="*/ 9 h 39"/>
                  <a:gd name="T80" fmla="*/ 50 w 70"/>
                  <a:gd name="T81" fmla="*/ 12 h 39"/>
                  <a:gd name="T82" fmla="*/ 52 w 70"/>
                  <a:gd name="T83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39">
                    <a:moveTo>
                      <a:pt x="61" y="9"/>
                    </a:moveTo>
                    <a:lnTo>
                      <a:pt x="70" y="12"/>
                    </a:lnTo>
                    <a:lnTo>
                      <a:pt x="70" y="12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68" y="16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6" y="21"/>
                    </a:lnTo>
                    <a:lnTo>
                      <a:pt x="66" y="23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1" y="30"/>
                    </a:lnTo>
                    <a:lnTo>
                      <a:pt x="61" y="32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2" y="36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7" y="34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41" y="32"/>
                    </a:lnTo>
                    <a:lnTo>
                      <a:pt x="41" y="30"/>
                    </a:lnTo>
                    <a:lnTo>
                      <a:pt x="38" y="30"/>
                    </a:lnTo>
                    <a:lnTo>
                      <a:pt x="36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0" y="21"/>
                    </a:lnTo>
                    <a:lnTo>
                      <a:pt x="23" y="18"/>
                    </a:lnTo>
                    <a:lnTo>
                      <a:pt x="20" y="16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7" y="5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1" y="9"/>
                    </a:lnTo>
                    <a:lnTo>
                      <a:pt x="61" y="9"/>
                    </a:lnTo>
                    <a:close/>
                    <a:moveTo>
                      <a:pt x="52" y="12"/>
                    </a:moveTo>
                    <a:lnTo>
                      <a:pt x="50" y="9"/>
                    </a:lnTo>
                    <a:lnTo>
                      <a:pt x="47" y="12"/>
                    </a:lnTo>
                    <a:lnTo>
                      <a:pt x="50" y="12"/>
                    </a:lnTo>
                    <a:lnTo>
                      <a:pt x="52" y="14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6" name="Freeform 1169">
                <a:extLst>
                  <a:ext uri="{FF2B5EF4-FFF2-40B4-BE49-F238E27FC236}">
                    <a16:creationId xmlns:a16="http://schemas.microsoft.com/office/drawing/2014/main" id="{9DCDAEF6-AAA3-4095-9585-CEA164ED2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775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5 h 5"/>
                  <a:gd name="T4" fmla="*/ 3 w 5"/>
                  <a:gd name="T5" fmla="*/ 3 h 5"/>
                  <a:gd name="T6" fmla="*/ 0 w 5"/>
                  <a:gd name="T7" fmla="*/ 3 h 5"/>
                  <a:gd name="T8" fmla="*/ 3 w 5"/>
                  <a:gd name="T9" fmla="*/ 0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5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7" name="Freeform 1170">
                <a:extLst>
                  <a:ext uri="{FF2B5EF4-FFF2-40B4-BE49-F238E27FC236}">
                    <a16:creationId xmlns:a16="http://schemas.microsoft.com/office/drawing/2014/main" id="{4D72C83A-942B-487E-9DEF-766EB18B5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787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0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8" name="Freeform 1171">
                <a:extLst>
                  <a:ext uri="{FF2B5EF4-FFF2-40B4-BE49-F238E27FC236}">
                    <a16:creationId xmlns:a16="http://schemas.microsoft.com/office/drawing/2014/main" id="{B08B225C-9711-4E30-93A3-5D5FE163F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782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5 h 5"/>
                  <a:gd name="T4" fmla="*/ 2 w 5"/>
                  <a:gd name="T5" fmla="*/ 0 h 5"/>
                  <a:gd name="T6" fmla="*/ 5 w 5"/>
                  <a:gd name="T7" fmla="*/ 2 h 5"/>
                  <a:gd name="T8" fmla="*/ 2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9" name="Freeform 1172">
                <a:extLst>
                  <a:ext uri="{FF2B5EF4-FFF2-40B4-BE49-F238E27FC236}">
                    <a16:creationId xmlns:a16="http://schemas.microsoft.com/office/drawing/2014/main" id="{610A285A-9056-44D7-A604-10102FC4B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1809"/>
                <a:ext cx="11" cy="9"/>
              </a:xfrm>
              <a:custGeom>
                <a:avLst/>
                <a:gdLst>
                  <a:gd name="T0" fmla="*/ 11 w 11"/>
                  <a:gd name="T1" fmla="*/ 5 h 9"/>
                  <a:gd name="T2" fmla="*/ 9 w 11"/>
                  <a:gd name="T3" fmla="*/ 9 h 9"/>
                  <a:gd name="T4" fmla="*/ 6 w 11"/>
                  <a:gd name="T5" fmla="*/ 7 h 9"/>
                  <a:gd name="T6" fmla="*/ 6 w 11"/>
                  <a:gd name="T7" fmla="*/ 7 h 9"/>
                  <a:gd name="T8" fmla="*/ 4 w 11"/>
                  <a:gd name="T9" fmla="*/ 7 h 9"/>
                  <a:gd name="T10" fmla="*/ 0 w 11"/>
                  <a:gd name="T11" fmla="*/ 5 h 9"/>
                  <a:gd name="T12" fmla="*/ 0 w 11"/>
                  <a:gd name="T13" fmla="*/ 2 h 9"/>
                  <a:gd name="T14" fmla="*/ 2 w 11"/>
                  <a:gd name="T15" fmla="*/ 0 h 9"/>
                  <a:gd name="T16" fmla="*/ 4 w 11"/>
                  <a:gd name="T17" fmla="*/ 2 h 9"/>
                  <a:gd name="T18" fmla="*/ 6 w 11"/>
                  <a:gd name="T19" fmla="*/ 2 h 9"/>
                  <a:gd name="T20" fmla="*/ 9 w 11"/>
                  <a:gd name="T21" fmla="*/ 5 h 9"/>
                  <a:gd name="T22" fmla="*/ 11 w 11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11" y="5"/>
                    </a:moveTo>
                    <a:lnTo>
                      <a:pt x="9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0" name="Freeform 1173">
                <a:extLst>
                  <a:ext uri="{FF2B5EF4-FFF2-40B4-BE49-F238E27FC236}">
                    <a16:creationId xmlns:a16="http://schemas.microsoft.com/office/drawing/2014/main" id="{AD9BB664-D276-4228-8E2E-DE38B660E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823"/>
                <a:ext cx="20" cy="11"/>
              </a:xfrm>
              <a:custGeom>
                <a:avLst/>
                <a:gdLst>
                  <a:gd name="T0" fmla="*/ 20 w 20"/>
                  <a:gd name="T1" fmla="*/ 9 h 11"/>
                  <a:gd name="T2" fmla="*/ 18 w 20"/>
                  <a:gd name="T3" fmla="*/ 11 h 11"/>
                  <a:gd name="T4" fmla="*/ 9 w 20"/>
                  <a:gd name="T5" fmla="*/ 9 h 11"/>
                  <a:gd name="T6" fmla="*/ 7 w 20"/>
                  <a:gd name="T7" fmla="*/ 9 h 11"/>
                  <a:gd name="T8" fmla="*/ 4 w 20"/>
                  <a:gd name="T9" fmla="*/ 9 h 11"/>
                  <a:gd name="T10" fmla="*/ 4 w 20"/>
                  <a:gd name="T11" fmla="*/ 7 h 11"/>
                  <a:gd name="T12" fmla="*/ 0 w 20"/>
                  <a:gd name="T13" fmla="*/ 7 h 11"/>
                  <a:gd name="T14" fmla="*/ 0 w 20"/>
                  <a:gd name="T15" fmla="*/ 4 h 11"/>
                  <a:gd name="T16" fmla="*/ 2 w 20"/>
                  <a:gd name="T17" fmla="*/ 2 h 11"/>
                  <a:gd name="T18" fmla="*/ 2 w 20"/>
                  <a:gd name="T19" fmla="*/ 0 h 11"/>
                  <a:gd name="T20" fmla="*/ 7 w 20"/>
                  <a:gd name="T21" fmla="*/ 2 h 11"/>
                  <a:gd name="T22" fmla="*/ 9 w 20"/>
                  <a:gd name="T23" fmla="*/ 4 h 11"/>
                  <a:gd name="T24" fmla="*/ 11 w 20"/>
                  <a:gd name="T25" fmla="*/ 4 h 11"/>
                  <a:gd name="T26" fmla="*/ 20 w 20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1">
                    <a:moveTo>
                      <a:pt x="20" y="9"/>
                    </a:moveTo>
                    <a:lnTo>
                      <a:pt x="18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1" name="Freeform 1174">
                <a:extLst>
                  <a:ext uri="{FF2B5EF4-FFF2-40B4-BE49-F238E27FC236}">
                    <a16:creationId xmlns:a16="http://schemas.microsoft.com/office/drawing/2014/main" id="{A8F7BB98-CDD3-4F9A-BE4E-9C6B11581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1823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7 h 7"/>
                  <a:gd name="T4" fmla="*/ 4 w 7"/>
                  <a:gd name="T5" fmla="*/ 4 h 7"/>
                  <a:gd name="T6" fmla="*/ 2 w 7"/>
                  <a:gd name="T7" fmla="*/ 4 h 7"/>
                  <a:gd name="T8" fmla="*/ 0 w 7"/>
                  <a:gd name="T9" fmla="*/ 4 h 7"/>
                  <a:gd name="T10" fmla="*/ 2 w 7"/>
                  <a:gd name="T11" fmla="*/ 0 h 7"/>
                  <a:gd name="T12" fmla="*/ 4 w 7"/>
                  <a:gd name="T13" fmla="*/ 0 h 7"/>
                  <a:gd name="T14" fmla="*/ 4 w 7"/>
                  <a:gd name="T15" fmla="*/ 0 h 7"/>
                  <a:gd name="T16" fmla="*/ 4 w 7"/>
                  <a:gd name="T17" fmla="*/ 2 h 7"/>
                  <a:gd name="T18" fmla="*/ 7 w 7"/>
                  <a:gd name="T19" fmla="*/ 2 h 7"/>
                  <a:gd name="T20" fmla="*/ 7 w 7"/>
                  <a:gd name="T21" fmla="*/ 2 h 7"/>
                  <a:gd name="T22" fmla="*/ 7 w 7"/>
                  <a:gd name="T2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7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2" name="Freeform 1175">
                <a:extLst>
                  <a:ext uri="{FF2B5EF4-FFF2-40B4-BE49-F238E27FC236}">
                    <a16:creationId xmlns:a16="http://schemas.microsoft.com/office/drawing/2014/main" id="{1932870C-1C90-456F-96B4-CD045385E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814"/>
                <a:ext cx="9" cy="9"/>
              </a:xfrm>
              <a:custGeom>
                <a:avLst/>
                <a:gdLst>
                  <a:gd name="T0" fmla="*/ 6 w 9"/>
                  <a:gd name="T1" fmla="*/ 6 h 9"/>
                  <a:gd name="T2" fmla="*/ 4 w 9"/>
                  <a:gd name="T3" fmla="*/ 9 h 9"/>
                  <a:gd name="T4" fmla="*/ 0 w 9"/>
                  <a:gd name="T5" fmla="*/ 6 h 9"/>
                  <a:gd name="T6" fmla="*/ 2 w 9"/>
                  <a:gd name="T7" fmla="*/ 6 h 9"/>
                  <a:gd name="T8" fmla="*/ 2 w 9"/>
                  <a:gd name="T9" fmla="*/ 4 h 9"/>
                  <a:gd name="T10" fmla="*/ 2 w 9"/>
                  <a:gd name="T11" fmla="*/ 2 h 9"/>
                  <a:gd name="T12" fmla="*/ 4 w 9"/>
                  <a:gd name="T13" fmla="*/ 0 h 9"/>
                  <a:gd name="T14" fmla="*/ 6 w 9"/>
                  <a:gd name="T15" fmla="*/ 2 h 9"/>
                  <a:gd name="T16" fmla="*/ 9 w 9"/>
                  <a:gd name="T17" fmla="*/ 2 h 9"/>
                  <a:gd name="T18" fmla="*/ 6 w 9"/>
                  <a:gd name="T19" fmla="*/ 4 h 9"/>
                  <a:gd name="T20" fmla="*/ 6 w 9"/>
                  <a:gd name="T21" fmla="*/ 6 h 9"/>
                  <a:gd name="T22" fmla="*/ 6 w 9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6" y="6"/>
                    </a:moveTo>
                    <a:lnTo>
                      <a:pt x="4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3" name="Freeform 1176">
                <a:extLst>
                  <a:ext uri="{FF2B5EF4-FFF2-40B4-BE49-F238E27FC236}">
                    <a16:creationId xmlns:a16="http://schemas.microsoft.com/office/drawing/2014/main" id="{B1BB8212-74FE-4B68-885E-582456BC9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811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0 w 5"/>
                  <a:gd name="T5" fmla="*/ 3 h 3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4" name="Freeform 1177">
                <a:extLst>
                  <a:ext uri="{FF2B5EF4-FFF2-40B4-BE49-F238E27FC236}">
                    <a16:creationId xmlns:a16="http://schemas.microsoft.com/office/drawing/2014/main" id="{523FC550-66AC-41DB-ABFF-B5DF24DBD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81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0 w 5"/>
                  <a:gd name="T5" fmla="*/ 2 h 4"/>
                  <a:gd name="T6" fmla="*/ 0 w 5"/>
                  <a:gd name="T7" fmla="*/ 0 h 4"/>
                  <a:gd name="T8" fmla="*/ 2 w 5"/>
                  <a:gd name="T9" fmla="*/ 0 h 4"/>
                  <a:gd name="T10" fmla="*/ 2 w 5"/>
                  <a:gd name="T11" fmla="*/ 0 h 4"/>
                  <a:gd name="T12" fmla="*/ 5 w 5"/>
                  <a:gd name="T13" fmla="*/ 0 h 4"/>
                  <a:gd name="T14" fmla="*/ 5 w 5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5" name="Freeform 1178">
                <a:extLst>
                  <a:ext uri="{FF2B5EF4-FFF2-40B4-BE49-F238E27FC236}">
                    <a16:creationId xmlns:a16="http://schemas.microsoft.com/office/drawing/2014/main" id="{5310DBC5-8C61-4332-AB56-952FA21EF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181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0 w 5"/>
                  <a:gd name="T5" fmla="*/ 2 h 4"/>
                  <a:gd name="T6" fmla="*/ 0 w 5"/>
                  <a:gd name="T7" fmla="*/ 0 h 4"/>
                  <a:gd name="T8" fmla="*/ 3 w 5"/>
                  <a:gd name="T9" fmla="*/ 0 h 4"/>
                  <a:gd name="T10" fmla="*/ 5 w 5"/>
                  <a:gd name="T11" fmla="*/ 0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6" name="Freeform 1179">
                <a:extLst>
                  <a:ext uri="{FF2B5EF4-FFF2-40B4-BE49-F238E27FC236}">
                    <a16:creationId xmlns:a16="http://schemas.microsoft.com/office/drawing/2014/main" id="{F91FC954-F7F0-4675-AD9C-B49ED0A4B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809"/>
                <a:ext cx="6" cy="5"/>
              </a:xfrm>
              <a:custGeom>
                <a:avLst/>
                <a:gdLst>
                  <a:gd name="T0" fmla="*/ 4 w 6"/>
                  <a:gd name="T1" fmla="*/ 5 h 5"/>
                  <a:gd name="T2" fmla="*/ 4 w 6"/>
                  <a:gd name="T3" fmla="*/ 5 h 5"/>
                  <a:gd name="T4" fmla="*/ 0 w 6"/>
                  <a:gd name="T5" fmla="*/ 2 h 5"/>
                  <a:gd name="T6" fmla="*/ 2 w 6"/>
                  <a:gd name="T7" fmla="*/ 0 h 5"/>
                  <a:gd name="T8" fmla="*/ 2 w 6"/>
                  <a:gd name="T9" fmla="*/ 0 h 5"/>
                  <a:gd name="T10" fmla="*/ 6 w 6"/>
                  <a:gd name="T11" fmla="*/ 0 h 5"/>
                  <a:gd name="T12" fmla="*/ 4 w 6"/>
                  <a:gd name="T13" fmla="*/ 2 h 5"/>
                  <a:gd name="T14" fmla="*/ 4 w 6"/>
                  <a:gd name="T15" fmla="*/ 5 h 5"/>
                  <a:gd name="T16" fmla="*/ 4 w 6"/>
                  <a:gd name="T17" fmla="*/ 5 h 5"/>
                  <a:gd name="T18" fmla="*/ 4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lnTo>
                      <a:pt x="4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7" name="Freeform 1180">
                <a:extLst>
                  <a:ext uri="{FF2B5EF4-FFF2-40B4-BE49-F238E27FC236}">
                    <a16:creationId xmlns:a16="http://schemas.microsoft.com/office/drawing/2014/main" id="{71CD6766-EEAC-4463-8ED5-3400049F8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789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4 h 4"/>
                  <a:gd name="T4" fmla="*/ 0 w 5"/>
                  <a:gd name="T5" fmla="*/ 4 h 4"/>
                  <a:gd name="T6" fmla="*/ 0 w 5"/>
                  <a:gd name="T7" fmla="*/ 4 h 4"/>
                  <a:gd name="T8" fmla="*/ 2 w 5"/>
                  <a:gd name="T9" fmla="*/ 0 h 4"/>
                  <a:gd name="T10" fmla="*/ 5 w 5"/>
                  <a:gd name="T11" fmla="*/ 0 h 4"/>
                  <a:gd name="T12" fmla="*/ 2 w 5"/>
                  <a:gd name="T13" fmla="*/ 2 h 4"/>
                  <a:gd name="T14" fmla="*/ 2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8" name="Freeform 1181">
                <a:extLst>
                  <a:ext uri="{FF2B5EF4-FFF2-40B4-BE49-F238E27FC236}">
                    <a16:creationId xmlns:a16="http://schemas.microsoft.com/office/drawing/2014/main" id="{9C35AE55-90B3-4983-A5A0-392D1B23F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780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4 h 4"/>
                  <a:gd name="T4" fmla="*/ 2 w 5"/>
                  <a:gd name="T5" fmla="*/ 0 h 4"/>
                  <a:gd name="T6" fmla="*/ 5 w 5"/>
                  <a:gd name="T7" fmla="*/ 0 h 4"/>
                  <a:gd name="T8" fmla="*/ 5 w 5"/>
                  <a:gd name="T9" fmla="*/ 2 h 4"/>
                  <a:gd name="T10" fmla="*/ 2 w 5"/>
                  <a:gd name="T11" fmla="*/ 2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9" name="Freeform 1182">
                <a:extLst>
                  <a:ext uri="{FF2B5EF4-FFF2-40B4-BE49-F238E27FC236}">
                    <a16:creationId xmlns:a16="http://schemas.microsoft.com/office/drawing/2014/main" id="{EFD92A1D-D6E0-48C1-8513-9BC72E44E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796"/>
                <a:ext cx="5" cy="11"/>
              </a:xfrm>
              <a:custGeom>
                <a:avLst/>
                <a:gdLst>
                  <a:gd name="T0" fmla="*/ 0 w 5"/>
                  <a:gd name="T1" fmla="*/ 9 h 11"/>
                  <a:gd name="T2" fmla="*/ 5 w 5"/>
                  <a:gd name="T3" fmla="*/ 0 h 11"/>
                  <a:gd name="T4" fmla="*/ 5 w 5"/>
                  <a:gd name="T5" fmla="*/ 0 h 11"/>
                  <a:gd name="T6" fmla="*/ 2 w 5"/>
                  <a:gd name="T7" fmla="*/ 6 h 11"/>
                  <a:gd name="T8" fmla="*/ 0 w 5"/>
                  <a:gd name="T9" fmla="*/ 11 h 11"/>
                  <a:gd name="T10" fmla="*/ 0 w 5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0" y="9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0" name="Freeform 1183">
                <a:extLst>
                  <a:ext uri="{FF2B5EF4-FFF2-40B4-BE49-F238E27FC236}">
                    <a16:creationId xmlns:a16="http://schemas.microsoft.com/office/drawing/2014/main" id="{D45AD5E8-B13B-4416-9101-8C23799EC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947"/>
                <a:ext cx="14" cy="18"/>
              </a:xfrm>
              <a:custGeom>
                <a:avLst/>
                <a:gdLst>
                  <a:gd name="T0" fmla="*/ 9 w 14"/>
                  <a:gd name="T1" fmla="*/ 13 h 18"/>
                  <a:gd name="T2" fmla="*/ 9 w 14"/>
                  <a:gd name="T3" fmla="*/ 18 h 18"/>
                  <a:gd name="T4" fmla="*/ 0 w 14"/>
                  <a:gd name="T5" fmla="*/ 13 h 18"/>
                  <a:gd name="T6" fmla="*/ 2 w 14"/>
                  <a:gd name="T7" fmla="*/ 7 h 18"/>
                  <a:gd name="T8" fmla="*/ 2 w 14"/>
                  <a:gd name="T9" fmla="*/ 4 h 18"/>
                  <a:gd name="T10" fmla="*/ 5 w 14"/>
                  <a:gd name="T11" fmla="*/ 0 h 18"/>
                  <a:gd name="T12" fmla="*/ 7 w 14"/>
                  <a:gd name="T13" fmla="*/ 2 h 18"/>
                  <a:gd name="T14" fmla="*/ 9 w 14"/>
                  <a:gd name="T15" fmla="*/ 2 h 18"/>
                  <a:gd name="T16" fmla="*/ 11 w 14"/>
                  <a:gd name="T17" fmla="*/ 4 h 18"/>
                  <a:gd name="T18" fmla="*/ 14 w 14"/>
                  <a:gd name="T19" fmla="*/ 7 h 18"/>
                  <a:gd name="T20" fmla="*/ 14 w 14"/>
                  <a:gd name="T21" fmla="*/ 9 h 18"/>
                  <a:gd name="T22" fmla="*/ 11 w 14"/>
                  <a:gd name="T23" fmla="*/ 9 h 18"/>
                  <a:gd name="T24" fmla="*/ 9 w 14"/>
                  <a:gd name="T2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9" y="13"/>
                    </a:moveTo>
                    <a:lnTo>
                      <a:pt x="9" y="18"/>
                    </a:lnTo>
                    <a:lnTo>
                      <a:pt x="0" y="13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1" name="Rectangle 1184">
                <a:extLst>
                  <a:ext uri="{FF2B5EF4-FFF2-40B4-BE49-F238E27FC236}">
                    <a16:creationId xmlns:a16="http://schemas.microsoft.com/office/drawing/2014/main" id="{1A8B4AD1-344D-469C-B3ED-A6CD81732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965"/>
                <a:ext cx="2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2" name="Freeform 1185">
                <a:extLst>
                  <a:ext uri="{FF2B5EF4-FFF2-40B4-BE49-F238E27FC236}">
                    <a16:creationId xmlns:a16="http://schemas.microsoft.com/office/drawing/2014/main" id="{E18A659B-9ED1-440E-BBAB-E641DD65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196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3" name="Freeform 1186">
                <a:extLst>
                  <a:ext uri="{FF2B5EF4-FFF2-40B4-BE49-F238E27FC236}">
                    <a16:creationId xmlns:a16="http://schemas.microsoft.com/office/drawing/2014/main" id="{768EAE57-B67F-4734-B3E4-3791592A8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911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0 w 4"/>
                  <a:gd name="T5" fmla="*/ 4 h 4"/>
                  <a:gd name="T6" fmla="*/ 0 w 4"/>
                  <a:gd name="T7" fmla="*/ 4 h 4"/>
                  <a:gd name="T8" fmla="*/ 0 w 4"/>
                  <a:gd name="T9" fmla="*/ 0 h 4"/>
                  <a:gd name="T10" fmla="*/ 2 w 4"/>
                  <a:gd name="T11" fmla="*/ 0 h 4"/>
                  <a:gd name="T12" fmla="*/ 4 w 4"/>
                  <a:gd name="T13" fmla="*/ 2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4" name="Freeform 1187">
                <a:extLst>
                  <a:ext uri="{FF2B5EF4-FFF2-40B4-BE49-F238E27FC236}">
                    <a16:creationId xmlns:a16="http://schemas.microsoft.com/office/drawing/2014/main" id="{C70CF32D-D08B-4B86-8CC9-48CACD7F0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904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5 w 7"/>
                  <a:gd name="T3" fmla="*/ 2 h 4"/>
                  <a:gd name="T4" fmla="*/ 5 w 7"/>
                  <a:gd name="T5" fmla="*/ 0 h 4"/>
                  <a:gd name="T6" fmla="*/ 7 w 7"/>
                  <a:gd name="T7" fmla="*/ 2 h 4"/>
                  <a:gd name="T8" fmla="*/ 5 w 7"/>
                  <a:gd name="T9" fmla="*/ 4 h 4"/>
                  <a:gd name="T10" fmla="*/ 0 w 7"/>
                  <a:gd name="T11" fmla="*/ 2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0 w 7"/>
                  <a:gd name="T19" fmla="*/ 0 h 4"/>
                  <a:gd name="T20" fmla="*/ 0 w 7"/>
                  <a:gd name="T21" fmla="*/ 0 h 4"/>
                  <a:gd name="T22" fmla="*/ 2 w 7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5" name="Freeform 1188">
                <a:extLst>
                  <a:ext uri="{FF2B5EF4-FFF2-40B4-BE49-F238E27FC236}">
                    <a16:creationId xmlns:a16="http://schemas.microsoft.com/office/drawing/2014/main" id="{DDAB3ED7-CF64-4ED3-96D0-D592479AC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183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0 w 4"/>
                  <a:gd name="T5" fmla="*/ 2 h 4"/>
                  <a:gd name="T6" fmla="*/ 0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6" name="Freeform 1189">
                <a:extLst>
                  <a:ext uri="{FF2B5EF4-FFF2-40B4-BE49-F238E27FC236}">
                    <a16:creationId xmlns:a16="http://schemas.microsoft.com/office/drawing/2014/main" id="{62BEFF0D-811A-41CC-AF2F-69058140D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1830"/>
                <a:ext cx="7" cy="6"/>
              </a:xfrm>
              <a:custGeom>
                <a:avLst/>
                <a:gdLst>
                  <a:gd name="T0" fmla="*/ 5 w 7"/>
                  <a:gd name="T1" fmla="*/ 6 h 6"/>
                  <a:gd name="T2" fmla="*/ 5 w 7"/>
                  <a:gd name="T3" fmla="*/ 6 h 6"/>
                  <a:gd name="T4" fmla="*/ 0 w 7"/>
                  <a:gd name="T5" fmla="*/ 6 h 6"/>
                  <a:gd name="T6" fmla="*/ 0 w 7"/>
                  <a:gd name="T7" fmla="*/ 4 h 6"/>
                  <a:gd name="T8" fmla="*/ 2 w 7"/>
                  <a:gd name="T9" fmla="*/ 2 h 6"/>
                  <a:gd name="T10" fmla="*/ 2 w 7"/>
                  <a:gd name="T11" fmla="*/ 0 h 6"/>
                  <a:gd name="T12" fmla="*/ 7 w 7"/>
                  <a:gd name="T13" fmla="*/ 2 h 6"/>
                  <a:gd name="T14" fmla="*/ 7 w 7"/>
                  <a:gd name="T15" fmla="*/ 4 h 6"/>
                  <a:gd name="T16" fmla="*/ 5 w 7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lnTo>
                      <a:pt x="5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7" name="Freeform 1190">
                <a:extLst>
                  <a:ext uri="{FF2B5EF4-FFF2-40B4-BE49-F238E27FC236}">
                    <a16:creationId xmlns:a16="http://schemas.microsoft.com/office/drawing/2014/main" id="{C30D6C78-E95C-4614-ACF9-9BCB5748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1832"/>
                <a:ext cx="7" cy="7"/>
              </a:xfrm>
              <a:custGeom>
                <a:avLst/>
                <a:gdLst>
                  <a:gd name="T0" fmla="*/ 4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2 w 7"/>
                  <a:gd name="T7" fmla="*/ 2 h 7"/>
                  <a:gd name="T8" fmla="*/ 2 w 7"/>
                  <a:gd name="T9" fmla="*/ 0 h 7"/>
                  <a:gd name="T10" fmla="*/ 2 w 7"/>
                  <a:gd name="T11" fmla="*/ 0 h 7"/>
                  <a:gd name="T12" fmla="*/ 7 w 7"/>
                  <a:gd name="T13" fmla="*/ 0 h 7"/>
                  <a:gd name="T14" fmla="*/ 7 w 7"/>
                  <a:gd name="T15" fmla="*/ 2 h 7"/>
                  <a:gd name="T16" fmla="*/ 7 w 7"/>
                  <a:gd name="T17" fmla="*/ 2 h 7"/>
                  <a:gd name="T18" fmla="*/ 7 w 7"/>
                  <a:gd name="T19" fmla="*/ 2 h 7"/>
                  <a:gd name="T20" fmla="*/ 4 w 7"/>
                  <a:gd name="T2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4" y="4"/>
                    </a:moveTo>
                    <a:lnTo>
                      <a:pt x="4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8" name="Freeform 1191">
                <a:extLst>
                  <a:ext uri="{FF2B5EF4-FFF2-40B4-BE49-F238E27FC236}">
                    <a16:creationId xmlns:a16="http://schemas.microsoft.com/office/drawing/2014/main" id="{C47301F3-1D23-400E-8300-8864979AB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1845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0 w 4"/>
                  <a:gd name="T5" fmla="*/ 3 h 5"/>
                  <a:gd name="T6" fmla="*/ 0 w 4"/>
                  <a:gd name="T7" fmla="*/ 3 h 5"/>
                  <a:gd name="T8" fmla="*/ 2 w 4"/>
                  <a:gd name="T9" fmla="*/ 0 h 5"/>
                  <a:gd name="T10" fmla="*/ 2 w 4"/>
                  <a:gd name="T11" fmla="*/ 0 h 5"/>
                  <a:gd name="T12" fmla="*/ 4 w 4"/>
                  <a:gd name="T13" fmla="*/ 3 h 5"/>
                  <a:gd name="T14" fmla="*/ 4 w 4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9" name="Freeform 1192">
                <a:extLst>
                  <a:ext uri="{FF2B5EF4-FFF2-40B4-BE49-F238E27FC236}">
                    <a16:creationId xmlns:a16="http://schemas.microsoft.com/office/drawing/2014/main" id="{7FAC6C4F-04D7-4A2A-8956-E6593D04F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1854"/>
                <a:ext cx="7" cy="5"/>
              </a:xfrm>
              <a:custGeom>
                <a:avLst/>
                <a:gdLst>
                  <a:gd name="T0" fmla="*/ 0 w 7"/>
                  <a:gd name="T1" fmla="*/ 3 h 5"/>
                  <a:gd name="T2" fmla="*/ 3 w 7"/>
                  <a:gd name="T3" fmla="*/ 0 h 5"/>
                  <a:gd name="T4" fmla="*/ 3 w 7"/>
                  <a:gd name="T5" fmla="*/ 0 h 5"/>
                  <a:gd name="T6" fmla="*/ 3 w 7"/>
                  <a:gd name="T7" fmla="*/ 0 h 5"/>
                  <a:gd name="T8" fmla="*/ 3 w 7"/>
                  <a:gd name="T9" fmla="*/ 0 h 5"/>
                  <a:gd name="T10" fmla="*/ 7 w 7"/>
                  <a:gd name="T11" fmla="*/ 3 h 5"/>
                  <a:gd name="T12" fmla="*/ 5 w 7"/>
                  <a:gd name="T13" fmla="*/ 5 h 5"/>
                  <a:gd name="T14" fmla="*/ 0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0" name="Freeform 1193">
                <a:extLst>
                  <a:ext uri="{FF2B5EF4-FFF2-40B4-BE49-F238E27FC236}">
                    <a16:creationId xmlns:a16="http://schemas.microsoft.com/office/drawing/2014/main" id="{64303E4F-D268-45E1-B0CB-EFBB29424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1857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2 h 4"/>
                  <a:gd name="T4" fmla="*/ 5 w 5"/>
                  <a:gd name="T5" fmla="*/ 4 h 4"/>
                  <a:gd name="T6" fmla="*/ 0 w 5"/>
                  <a:gd name="T7" fmla="*/ 2 h 4"/>
                  <a:gd name="T8" fmla="*/ 0 w 5"/>
                  <a:gd name="T9" fmla="*/ 2 h 4"/>
                  <a:gd name="T10" fmla="*/ 0 w 5"/>
                  <a:gd name="T11" fmla="*/ 0 h 4"/>
                  <a:gd name="T12" fmla="*/ 0 w 5"/>
                  <a:gd name="T13" fmla="*/ 0 h 4"/>
                  <a:gd name="T14" fmla="*/ 5 w 5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1" name="Freeform 1194">
                <a:extLst>
                  <a:ext uri="{FF2B5EF4-FFF2-40B4-BE49-F238E27FC236}">
                    <a16:creationId xmlns:a16="http://schemas.microsoft.com/office/drawing/2014/main" id="{8B4A63A6-BB14-435A-9073-AE0491BB3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83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2 h 4"/>
                  <a:gd name="T10" fmla="*/ 0 w 5"/>
                  <a:gd name="T11" fmla="*/ 0 h 4"/>
                  <a:gd name="T12" fmla="*/ 0 w 5"/>
                  <a:gd name="T13" fmla="*/ 0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2" name="Freeform 1195">
                <a:extLst>
                  <a:ext uri="{FF2B5EF4-FFF2-40B4-BE49-F238E27FC236}">
                    <a16:creationId xmlns:a16="http://schemas.microsoft.com/office/drawing/2014/main" id="{2DD2140C-1613-42E1-8C0A-774AF1660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967"/>
                <a:ext cx="7" cy="5"/>
              </a:xfrm>
              <a:custGeom>
                <a:avLst/>
                <a:gdLst>
                  <a:gd name="T0" fmla="*/ 4 w 7"/>
                  <a:gd name="T1" fmla="*/ 2 h 5"/>
                  <a:gd name="T2" fmla="*/ 4 w 7"/>
                  <a:gd name="T3" fmla="*/ 5 h 5"/>
                  <a:gd name="T4" fmla="*/ 0 w 7"/>
                  <a:gd name="T5" fmla="*/ 2 h 5"/>
                  <a:gd name="T6" fmla="*/ 2 w 7"/>
                  <a:gd name="T7" fmla="*/ 2 h 5"/>
                  <a:gd name="T8" fmla="*/ 2 w 7"/>
                  <a:gd name="T9" fmla="*/ 0 h 5"/>
                  <a:gd name="T10" fmla="*/ 7 w 7"/>
                  <a:gd name="T11" fmla="*/ 0 h 5"/>
                  <a:gd name="T12" fmla="*/ 4 w 7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2"/>
                    </a:moveTo>
                    <a:lnTo>
                      <a:pt x="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3" name="Freeform 1196">
                <a:extLst>
                  <a:ext uri="{FF2B5EF4-FFF2-40B4-BE49-F238E27FC236}">
                    <a16:creationId xmlns:a16="http://schemas.microsoft.com/office/drawing/2014/main" id="{24204F3E-AD02-422F-9BF4-187F3344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868"/>
                <a:ext cx="11" cy="7"/>
              </a:xfrm>
              <a:custGeom>
                <a:avLst/>
                <a:gdLst>
                  <a:gd name="T0" fmla="*/ 11 w 11"/>
                  <a:gd name="T1" fmla="*/ 4 h 7"/>
                  <a:gd name="T2" fmla="*/ 11 w 11"/>
                  <a:gd name="T3" fmla="*/ 7 h 7"/>
                  <a:gd name="T4" fmla="*/ 7 w 11"/>
                  <a:gd name="T5" fmla="*/ 7 h 7"/>
                  <a:gd name="T6" fmla="*/ 7 w 11"/>
                  <a:gd name="T7" fmla="*/ 7 h 7"/>
                  <a:gd name="T8" fmla="*/ 4 w 11"/>
                  <a:gd name="T9" fmla="*/ 4 h 7"/>
                  <a:gd name="T10" fmla="*/ 2 w 11"/>
                  <a:gd name="T11" fmla="*/ 4 h 7"/>
                  <a:gd name="T12" fmla="*/ 0 w 11"/>
                  <a:gd name="T13" fmla="*/ 2 h 7"/>
                  <a:gd name="T14" fmla="*/ 0 w 11"/>
                  <a:gd name="T15" fmla="*/ 0 h 7"/>
                  <a:gd name="T16" fmla="*/ 4 w 11"/>
                  <a:gd name="T17" fmla="*/ 2 h 7"/>
                  <a:gd name="T18" fmla="*/ 7 w 11"/>
                  <a:gd name="T19" fmla="*/ 4 h 7"/>
                  <a:gd name="T20" fmla="*/ 9 w 11"/>
                  <a:gd name="T21" fmla="*/ 4 h 7"/>
                  <a:gd name="T22" fmla="*/ 11 w 11"/>
                  <a:gd name="T2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7">
                    <a:moveTo>
                      <a:pt x="11" y="4"/>
                    </a:moveTo>
                    <a:lnTo>
                      <a:pt x="11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4" name="Freeform 1197">
                <a:extLst>
                  <a:ext uri="{FF2B5EF4-FFF2-40B4-BE49-F238E27FC236}">
                    <a16:creationId xmlns:a16="http://schemas.microsoft.com/office/drawing/2014/main" id="{A488A25A-CE8C-4E25-A717-22CC0FED1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14"/>
                <a:ext cx="23" cy="29"/>
              </a:xfrm>
              <a:custGeom>
                <a:avLst/>
                <a:gdLst>
                  <a:gd name="T0" fmla="*/ 3 w 10"/>
                  <a:gd name="T1" fmla="*/ 12 h 13"/>
                  <a:gd name="T2" fmla="*/ 3 w 10"/>
                  <a:gd name="T3" fmla="*/ 12 h 13"/>
                  <a:gd name="T4" fmla="*/ 6 w 10"/>
                  <a:gd name="T5" fmla="*/ 7 h 13"/>
                  <a:gd name="T6" fmla="*/ 7 w 10"/>
                  <a:gd name="T7" fmla="*/ 6 h 13"/>
                  <a:gd name="T8" fmla="*/ 8 w 10"/>
                  <a:gd name="T9" fmla="*/ 4 h 13"/>
                  <a:gd name="T10" fmla="*/ 10 w 10"/>
                  <a:gd name="T11" fmla="*/ 1 h 13"/>
                  <a:gd name="T12" fmla="*/ 10 w 10"/>
                  <a:gd name="T13" fmla="*/ 1 h 13"/>
                  <a:gd name="T14" fmla="*/ 9 w 10"/>
                  <a:gd name="T15" fmla="*/ 0 h 13"/>
                  <a:gd name="T16" fmla="*/ 6 w 10"/>
                  <a:gd name="T17" fmla="*/ 1 h 13"/>
                  <a:gd name="T18" fmla="*/ 4 w 10"/>
                  <a:gd name="T19" fmla="*/ 2 h 13"/>
                  <a:gd name="T20" fmla="*/ 3 w 10"/>
                  <a:gd name="T21" fmla="*/ 3 h 13"/>
                  <a:gd name="T22" fmla="*/ 2 w 10"/>
                  <a:gd name="T23" fmla="*/ 3 h 13"/>
                  <a:gd name="T24" fmla="*/ 0 w 10"/>
                  <a:gd name="T25" fmla="*/ 5 h 13"/>
                  <a:gd name="T26" fmla="*/ 0 w 10"/>
                  <a:gd name="T27" fmla="*/ 5 h 13"/>
                  <a:gd name="T28" fmla="*/ 0 w 10"/>
                  <a:gd name="T29" fmla="*/ 5 h 13"/>
                  <a:gd name="T30" fmla="*/ 0 w 10"/>
                  <a:gd name="T31" fmla="*/ 13 h 13"/>
                  <a:gd name="T32" fmla="*/ 0 w 10"/>
                  <a:gd name="T33" fmla="*/ 13 h 13"/>
                  <a:gd name="T34" fmla="*/ 1 w 10"/>
                  <a:gd name="T35" fmla="*/ 13 h 13"/>
                  <a:gd name="T36" fmla="*/ 2 w 10"/>
                  <a:gd name="T37" fmla="*/ 13 h 13"/>
                  <a:gd name="T38" fmla="*/ 3 w 10"/>
                  <a:gd name="T3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lnTo>
                      <a:pt x="3" y="12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5" name="Freeform 1198">
                <a:extLst>
                  <a:ext uri="{FF2B5EF4-FFF2-40B4-BE49-F238E27FC236}">
                    <a16:creationId xmlns:a16="http://schemas.microsoft.com/office/drawing/2014/main" id="{0E1E048C-9583-4C12-98C7-2C9CB6C5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784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1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6" name="Freeform 1199">
                <a:extLst>
                  <a:ext uri="{FF2B5EF4-FFF2-40B4-BE49-F238E27FC236}">
                    <a16:creationId xmlns:a16="http://schemas.microsoft.com/office/drawing/2014/main" id="{ED205815-8124-41AC-AA62-C3471366D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1879"/>
                <a:ext cx="27" cy="36"/>
              </a:xfrm>
              <a:custGeom>
                <a:avLst/>
                <a:gdLst>
                  <a:gd name="T0" fmla="*/ 12 w 12"/>
                  <a:gd name="T1" fmla="*/ 16 h 16"/>
                  <a:gd name="T2" fmla="*/ 12 w 12"/>
                  <a:gd name="T3" fmla="*/ 16 h 16"/>
                  <a:gd name="T4" fmla="*/ 12 w 12"/>
                  <a:gd name="T5" fmla="*/ 15 h 16"/>
                  <a:gd name="T6" fmla="*/ 12 w 12"/>
                  <a:gd name="T7" fmla="*/ 14 h 16"/>
                  <a:gd name="T8" fmla="*/ 11 w 12"/>
                  <a:gd name="T9" fmla="*/ 13 h 16"/>
                  <a:gd name="T10" fmla="*/ 11 w 12"/>
                  <a:gd name="T11" fmla="*/ 12 h 16"/>
                  <a:gd name="T12" fmla="*/ 10 w 12"/>
                  <a:gd name="T13" fmla="*/ 11 h 16"/>
                  <a:gd name="T14" fmla="*/ 9 w 12"/>
                  <a:gd name="T15" fmla="*/ 10 h 16"/>
                  <a:gd name="T16" fmla="*/ 9 w 12"/>
                  <a:gd name="T17" fmla="*/ 9 h 16"/>
                  <a:gd name="T18" fmla="*/ 8 w 12"/>
                  <a:gd name="T19" fmla="*/ 8 h 16"/>
                  <a:gd name="T20" fmla="*/ 8 w 12"/>
                  <a:gd name="T21" fmla="*/ 7 h 16"/>
                  <a:gd name="T22" fmla="*/ 7 w 12"/>
                  <a:gd name="T23" fmla="*/ 6 h 16"/>
                  <a:gd name="T24" fmla="*/ 7 w 12"/>
                  <a:gd name="T25" fmla="*/ 5 h 16"/>
                  <a:gd name="T26" fmla="*/ 6 w 12"/>
                  <a:gd name="T27" fmla="*/ 4 h 16"/>
                  <a:gd name="T28" fmla="*/ 6 w 12"/>
                  <a:gd name="T29" fmla="*/ 3 h 16"/>
                  <a:gd name="T30" fmla="*/ 5 w 12"/>
                  <a:gd name="T31" fmla="*/ 2 h 16"/>
                  <a:gd name="T32" fmla="*/ 5 w 12"/>
                  <a:gd name="T33" fmla="*/ 1 h 16"/>
                  <a:gd name="T34" fmla="*/ 5 w 12"/>
                  <a:gd name="T35" fmla="*/ 1 h 16"/>
                  <a:gd name="T36" fmla="*/ 2 w 12"/>
                  <a:gd name="T37" fmla="*/ 0 h 16"/>
                  <a:gd name="T38" fmla="*/ 2 w 12"/>
                  <a:gd name="T39" fmla="*/ 0 h 16"/>
                  <a:gd name="T40" fmla="*/ 2 w 12"/>
                  <a:gd name="T41" fmla="*/ 1 h 16"/>
                  <a:gd name="T42" fmla="*/ 2 w 12"/>
                  <a:gd name="T43" fmla="*/ 1 h 16"/>
                  <a:gd name="T44" fmla="*/ 2 w 12"/>
                  <a:gd name="T45" fmla="*/ 1 h 16"/>
                  <a:gd name="T46" fmla="*/ 1 w 12"/>
                  <a:gd name="T47" fmla="*/ 2 h 16"/>
                  <a:gd name="T48" fmla="*/ 1 w 12"/>
                  <a:gd name="T49" fmla="*/ 2 h 16"/>
                  <a:gd name="T50" fmla="*/ 0 w 12"/>
                  <a:gd name="T51" fmla="*/ 3 h 16"/>
                  <a:gd name="T52" fmla="*/ 0 w 12"/>
                  <a:gd name="T53" fmla="*/ 5 h 16"/>
                  <a:gd name="T54" fmla="*/ 0 w 12"/>
                  <a:gd name="T55" fmla="*/ 5 h 16"/>
                  <a:gd name="T56" fmla="*/ 0 w 12"/>
                  <a:gd name="T57" fmla="*/ 5 h 16"/>
                  <a:gd name="T58" fmla="*/ 1 w 12"/>
                  <a:gd name="T59" fmla="*/ 6 h 16"/>
                  <a:gd name="T60" fmla="*/ 1 w 12"/>
                  <a:gd name="T61" fmla="*/ 6 h 16"/>
                  <a:gd name="T62" fmla="*/ 2 w 12"/>
                  <a:gd name="T63" fmla="*/ 6 h 16"/>
                  <a:gd name="T64" fmla="*/ 2 w 12"/>
                  <a:gd name="T65" fmla="*/ 6 h 16"/>
                  <a:gd name="T66" fmla="*/ 3 w 12"/>
                  <a:gd name="T67" fmla="*/ 7 h 16"/>
                  <a:gd name="T68" fmla="*/ 3 w 12"/>
                  <a:gd name="T69" fmla="*/ 7 h 16"/>
                  <a:gd name="T70" fmla="*/ 4 w 12"/>
                  <a:gd name="T71" fmla="*/ 8 h 16"/>
                  <a:gd name="T72" fmla="*/ 4 w 12"/>
                  <a:gd name="T73" fmla="*/ 8 h 16"/>
                  <a:gd name="T74" fmla="*/ 4 w 12"/>
                  <a:gd name="T75" fmla="*/ 9 h 16"/>
                  <a:gd name="T76" fmla="*/ 5 w 12"/>
                  <a:gd name="T77" fmla="*/ 10 h 16"/>
                  <a:gd name="T78" fmla="*/ 5 w 12"/>
                  <a:gd name="T79" fmla="*/ 10 h 16"/>
                  <a:gd name="T80" fmla="*/ 5 w 12"/>
                  <a:gd name="T81" fmla="*/ 10 h 16"/>
                  <a:gd name="T82" fmla="*/ 5 w 12"/>
                  <a:gd name="T83" fmla="*/ 11 h 16"/>
                  <a:gd name="T84" fmla="*/ 6 w 12"/>
                  <a:gd name="T85" fmla="*/ 12 h 16"/>
                  <a:gd name="T86" fmla="*/ 7 w 12"/>
                  <a:gd name="T87" fmla="*/ 12 h 16"/>
                  <a:gd name="T88" fmla="*/ 7 w 12"/>
                  <a:gd name="T89" fmla="*/ 13 h 16"/>
                  <a:gd name="T90" fmla="*/ 9 w 12"/>
                  <a:gd name="T91" fmla="*/ 14 h 16"/>
                  <a:gd name="T92" fmla="*/ 10 w 12"/>
                  <a:gd name="T93" fmla="*/ 15 h 16"/>
                  <a:gd name="T94" fmla="*/ 12 w 12"/>
                  <a:gd name="T95" fmla="*/ 16 h 16"/>
                  <a:gd name="T96" fmla="*/ 12 w 12"/>
                  <a:gd name="T9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" h="16">
                    <a:moveTo>
                      <a:pt x="12" y="16"/>
                    </a:moveTo>
                    <a:lnTo>
                      <a:pt x="12" y="16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9" y="14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7" name="Freeform 1200">
                <a:extLst>
                  <a:ext uri="{FF2B5EF4-FFF2-40B4-BE49-F238E27FC236}">
                    <a16:creationId xmlns:a16="http://schemas.microsoft.com/office/drawing/2014/main" id="{58C8B5D5-2A8F-4205-978B-CC7FD4C5F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1881"/>
                <a:ext cx="22" cy="30"/>
              </a:xfrm>
              <a:custGeom>
                <a:avLst/>
                <a:gdLst>
                  <a:gd name="T0" fmla="*/ 5 w 10"/>
                  <a:gd name="T1" fmla="*/ 0 h 13"/>
                  <a:gd name="T2" fmla="*/ 5 w 10"/>
                  <a:gd name="T3" fmla="*/ 0 h 13"/>
                  <a:gd name="T4" fmla="*/ 0 w 10"/>
                  <a:gd name="T5" fmla="*/ 0 h 13"/>
                  <a:gd name="T6" fmla="*/ 0 w 10"/>
                  <a:gd name="T7" fmla="*/ 0 h 13"/>
                  <a:gd name="T8" fmla="*/ 0 w 10"/>
                  <a:gd name="T9" fmla="*/ 0 h 13"/>
                  <a:gd name="T10" fmla="*/ 1 w 10"/>
                  <a:gd name="T11" fmla="*/ 1 h 13"/>
                  <a:gd name="T12" fmla="*/ 1 w 10"/>
                  <a:gd name="T13" fmla="*/ 2 h 13"/>
                  <a:gd name="T14" fmla="*/ 2 w 10"/>
                  <a:gd name="T15" fmla="*/ 3 h 13"/>
                  <a:gd name="T16" fmla="*/ 2 w 10"/>
                  <a:gd name="T17" fmla="*/ 4 h 13"/>
                  <a:gd name="T18" fmla="*/ 3 w 10"/>
                  <a:gd name="T19" fmla="*/ 5 h 13"/>
                  <a:gd name="T20" fmla="*/ 3 w 10"/>
                  <a:gd name="T21" fmla="*/ 6 h 13"/>
                  <a:gd name="T22" fmla="*/ 4 w 10"/>
                  <a:gd name="T23" fmla="*/ 6 h 13"/>
                  <a:gd name="T24" fmla="*/ 4 w 10"/>
                  <a:gd name="T25" fmla="*/ 7 h 13"/>
                  <a:gd name="T26" fmla="*/ 5 w 10"/>
                  <a:gd name="T27" fmla="*/ 8 h 13"/>
                  <a:gd name="T28" fmla="*/ 5 w 10"/>
                  <a:gd name="T29" fmla="*/ 9 h 13"/>
                  <a:gd name="T30" fmla="*/ 6 w 10"/>
                  <a:gd name="T31" fmla="*/ 10 h 13"/>
                  <a:gd name="T32" fmla="*/ 7 w 10"/>
                  <a:gd name="T33" fmla="*/ 12 h 13"/>
                  <a:gd name="T34" fmla="*/ 7 w 10"/>
                  <a:gd name="T35" fmla="*/ 13 h 13"/>
                  <a:gd name="T36" fmla="*/ 8 w 10"/>
                  <a:gd name="T37" fmla="*/ 13 h 13"/>
                  <a:gd name="T38" fmla="*/ 8 w 10"/>
                  <a:gd name="T39" fmla="*/ 13 h 13"/>
                  <a:gd name="T40" fmla="*/ 9 w 10"/>
                  <a:gd name="T41" fmla="*/ 12 h 13"/>
                  <a:gd name="T42" fmla="*/ 10 w 10"/>
                  <a:gd name="T43" fmla="*/ 10 h 13"/>
                  <a:gd name="T44" fmla="*/ 10 w 10"/>
                  <a:gd name="T45" fmla="*/ 10 h 13"/>
                  <a:gd name="T46" fmla="*/ 9 w 10"/>
                  <a:gd name="T47" fmla="*/ 8 h 13"/>
                  <a:gd name="T48" fmla="*/ 9 w 10"/>
                  <a:gd name="T49" fmla="*/ 8 h 13"/>
                  <a:gd name="T50" fmla="*/ 9 w 10"/>
                  <a:gd name="T51" fmla="*/ 8 h 13"/>
                  <a:gd name="T52" fmla="*/ 8 w 10"/>
                  <a:gd name="T53" fmla="*/ 8 h 13"/>
                  <a:gd name="T54" fmla="*/ 8 w 10"/>
                  <a:gd name="T55" fmla="*/ 7 h 13"/>
                  <a:gd name="T56" fmla="*/ 7 w 10"/>
                  <a:gd name="T57" fmla="*/ 6 h 13"/>
                  <a:gd name="T58" fmla="*/ 7 w 10"/>
                  <a:gd name="T59" fmla="*/ 5 h 13"/>
                  <a:gd name="T60" fmla="*/ 6 w 10"/>
                  <a:gd name="T61" fmla="*/ 4 h 13"/>
                  <a:gd name="T62" fmla="*/ 6 w 10"/>
                  <a:gd name="T63" fmla="*/ 3 h 13"/>
                  <a:gd name="T64" fmla="*/ 5 w 10"/>
                  <a:gd name="T65" fmla="*/ 2 h 13"/>
                  <a:gd name="T66" fmla="*/ 5 w 10"/>
                  <a:gd name="T67" fmla="*/ 1 h 13"/>
                  <a:gd name="T68" fmla="*/ 5 w 10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" h="13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8" name="Freeform 1201">
                <a:extLst>
                  <a:ext uri="{FF2B5EF4-FFF2-40B4-BE49-F238E27FC236}">
                    <a16:creationId xmlns:a16="http://schemas.microsoft.com/office/drawing/2014/main" id="{9760B696-66C1-4713-AC47-82CD1CA1B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881"/>
                <a:ext cx="16" cy="21"/>
              </a:xfrm>
              <a:custGeom>
                <a:avLst/>
                <a:gdLst>
                  <a:gd name="T0" fmla="*/ 6 w 7"/>
                  <a:gd name="T1" fmla="*/ 8 h 9"/>
                  <a:gd name="T2" fmla="*/ 6 w 7"/>
                  <a:gd name="T3" fmla="*/ 8 h 9"/>
                  <a:gd name="T4" fmla="*/ 7 w 7"/>
                  <a:gd name="T5" fmla="*/ 7 h 9"/>
                  <a:gd name="T6" fmla="*/ 7 w 7"/>
                  <a:gd name="T7" fmla="*/ 6 h 9"/>
                  <a:gd name="T8" fmla="*/ 7 w 7"/>
                  <a:gd name="T9" fmla="*/ 6 h 9"/>
                  <a:gd name="T10" fmla="*/ 6 w 7"/>
                  <a:gd name="T11" fmla="*/ 5 h 9"/>
                  <a:gd name="T12" fmla="*/ 6 w 7"/>
                  <a:gd name="T13" fmla="*/ 4 h 9"/>
                  <a:gd name="T14" fmla="*/ 6 w 7"/>
                  <a:gd name="T15" fmla="*/ 3 h 9"/>
                  <a:gd name="T16" fmla="*/ 5 w 7"/>
                  <a:gd name="T17" fmla="*/ 2 h 9"/>
                  <a:gd name="T18" fmla="*/ 5 w 7"/>
                  <a:gd name="T19" fmla="*/ 1 h 9"/>
                  <a:gd name="T20" fmla="*/ 4 w 7"/>
                  <a:gd name="T21" fmla="*/ 0 h 9"/>
                  <a:gd name="T22" fmla="*/ 4 w 7"/>
                  <a:gd name="T23" fmla="*/ 0 h 9"/>
                  <a:gd name="T24" fmla="*/ 4 w 7"/>
                  <a:gd name="T25" fmla="*/ 0 h 9"/>
                  <a:gd name="T26" fmla="*/ 0 w 7"/>
                  <a:gd name="T27" fmla="*/ 0 h 9"/>
                  <a:gd name="T28" fmla="*/ 0 w 7"/>
                  <a:gd name="T29" fmla="*/ 0 h 9"/>
                  <a:gd name="T30" fmla="*/ 0 w 7"/>
                  <a:gd name="T31" fmla="*/ 1 h 9"/>
                  <a:gd name="T32" fmla="*/ 1 w 7"/>
                  <a:gd name="T33" fmla="*/ 2 h 9"/>
                  <a:gd name="T34" fmla="*/ 1 w 7"/>
                  <a:gd name="T35" fmla="*/ 3 h 9"/>
                  <a:gd name="T36" fmla="*/ 2 w 7"/>
                  <a:gd name="T37" fmla="*/ 4 h 9"/>
                  <a:gd name="T38" fmla="*/ 3 w 7"/>
                  <a:gd name="T39" fmla="*/ 5 h 9"/>
                  <a:gd name="T40" fmla="*/ 3 w 7"/>
                  <a:gd name="T41" fmla="*/ 6 h 9"/>
                  <a:gd name="T42" fmla="*/ 4 w 7"/>
                  <a:gd name="T43" fmla="*/ 7 h 9"/>
                  <a:gd name="T44" fmla="*/ 4 w 7"/>
                  <a:gd name="T45" fmla="*/ 8 h 9"/>
                  <a:gd name="T46" fmla="*/ 5 w 7"/>
                  <a:gd name="T47" fmla="*/ 9 h 9"/>
                  <a:gd name="T48" fmla="*/ 5 w 7"/>
                  <a:gd name="T49" fmla="*/ 9 h 9"/>
                  <a:gd name="T50" fmla="*/ 6 w 7"/>
                  <a:gd name="T51" fmla="*/ 9 h 9"/>
                  <a:gd name="T52" fmla="*/ 6 w 7"/>
                  <a:gd name="T5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6" y="8"/>
                    </a:moveTo>
                    <a:lnTo>
                      <a:pt x="6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9" name="Freeform 1202">
                <a:extLst>
                  <a:ext uri="{FF2B5EF4-FFF2-40B4-BE49-F238E27FC236}">
                    <a16:creationId xmlns:a16="http://schemas.microsoft.com/office/drawing/2014/main" id="{952D0983-B0CF-49C5-965F-BF02DFA2C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1866"/>
                <a:ext cx="18" cy="18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3 w 8"/>
                  <a:gd name="T7" fmla="*/ 8 h 8"/>
                  <a:gd name="T8" fmla="*/ 6 w 8"/>
                  <a:gd name="T9" fmla="*/ 4 h 8"/>
                  <a:gd name="T10" fmla="*/ 7 w 8"/>
                  <a:gd name="T11" fmla="*/ 2 h 8"/>
                  <a:gd name="T12" fmla="*/ 7 w 8"/>
                  <a:gd name="T13" fmla="*/ 1 h 8"/>
                  <a:gd name="T14" fmla="*/ 8 w 8"/>
                  <a:gd name="T15" fmla="*/ 1 h 8"/>
                  <a:gd name="T16" fmla="*/ 8 w 8"/>
                  <a:gd name="T17" fmla="*/ 1 h 8"/>
                  <a:gd name="T18" fmla="*/ 8 w 8"/>
                  <a:gd name="T19" fmla="*/ 1 h 8"/>
                  <a:gd name="T20" fmla="*/ 7 w 8"/>
                  <a:gd name="T21" fmla="*/ 1 h 8"/>
                  <a:gd name="T22" fmla="*/ 7 w 8"/>
                  <a:gd name="T23" fmla="*/ 1 h 8"/>
                  <a:gd name="T24" fmla="*/ 7 w 8"/>
                  <a:gd name="T25" fmla="*/ 0 h 8"/>
                  <a:gd name="T26" fmla="*/ 7 w 8"/>
                  <a:gd name="T27" fmla="*/ 0 h 8"/>
                  <a:gd name="T28" fmla="*/ 7 w 8"/>
                  <a:gd name="T29" fmla="*/ 0 h 8"/>
                  <a:gd name="T30" fmla="*/ 7 w 8"/>
                  <a:gd name="T31" fmla="*/ 0 h 8"/>
                  <a:gd name="T32" fmla="*/ 0 w 8"/>
                  <a:gd name="T33" fmla="*/ 5 h 8"/>
                  <a:gd name="T34" fmla="*/ 0 w 8"/>
                  <a:gd name="T35" fmla="*/ 5 h 8"/>
                  <a:gd name="T36" fmla="*/ 1 w 8"/>
                  <a:gd name="T37" fmla="*/ 6 h 8"/>
                  <a:gd name="T38" fmla="*/ 1 w 8"/>
                  <a:gd name="T39" fmla="*/ 7 h 8"/>
                  <a:gd name="T40" fmla="*/ 1 w 8"/>
                  <a:gd name="T41" fmla="*/ 7 h 8"/>
                  <a:gd name="T42" fmla="*/ 2 w 8"/>
                  <a:gd name="T43" fmla="*/ 8 h 8"/>
                  <a:gd name="T44" fmla="*/ 2 w 8"/>
                  <a:gd name="T45" fmla="*/ 8 h 8"/>
                  <a:gd name="T46" fmla="*/ 2 w 8"/>
                  <a:gd name="T47" fmla="*/ 8 h 8"/>
                  <a:gd name="T48" fmla="*/ 2 w 8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0" name="Freeform 1203">
                <a:extLst>
                  <a:ext uri="{FF2B5EF4-FFF2-40B4-BE49-F238E27FC236}">
                    <a16:creationId xmlns:a16="http://schemas.microsoft.com/office/drawing/2014/main" id="{3124B9F5-C4BA-49FF-8BF4-89BE380D6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1843"/>
                <a:ext cx="11" cy="20"/>
              </a:xfrm>
              <a:custGeom>
                <a:avLst/>
                <a:gdLst>
                  <a:gd name="T0" fmla="*/ 0 w 5"/>
                  <a:gd name="T1" fmla="*/ 8 h 9"/>
                  <a:gd name="T2" fmla="*/ 0 w 5"/>
                  <a:gd name="T3" fmla="*/ 8 h 9"/>
                  <a:gd name="T4" fmla="*/ 1 w 5"/>
                  <a:gd name="T5" fmla="*/ 8 h 9"/>
                  <a:gd name="T6" fmla="*/ 5 w 5"/>
                  <a:gd name="T7" fmla="*/ 1 h 9"/>
                  <a:gd name="T8" fmla="*/ 5 w 5"/>
                  <a:gd name="T9" fmla="*/ 1 h 9"/>
                  <a:gd name="T10" fmla="*/ 5 w 5"/>
                  <a:gd name="T11" fmla="*/ 1 h 9"/>
                  <a:gd name="T12" fmla="*/ 5 w 5"/>
                  <a:gd name="T13" fmla="*/ 1 h 9"/>
                  <a:gd name="T14" fmla="*/ 5 w 5"/>
                  <a:gd name="T15" fmla="*/ 1 h 9"/>
                  <a:gd name="T16" fmla="*/ 5 w 5"/>
                  <a:gd name="T17" fmla="*/ 1 h 9"/>
                  <a:gd name="T18" fmla="*/ 4 w 5"/>
                  <a:gd name="T19" fmla="*/ 0 h 9"/>
                  <a:gd name="T20" fmla="*/ 3 w 5"/>
                  <a:gd name="T21" fmla="*/ 0 h 9"/>
                  <a:gd name="T22" fmla="*/ 3 w 5"/>
                  <a:gd name="T23" fmla="*/ 0 h 9"/>
                  <a:gd name="T24" fmla="*/ 0 w 5"/>
                  <a:gd name="T25" fmla="*/ 9 h 9"/>
                  <a:gd name="T26" fmla="*/ 0 w 5"/>
                  <a:gd name="T27" fmla="*/ 9 h 9"/>
                  <a:gd name="T28" fmla="*/ 0 w 5"/>
                  <a:gd name="T29" fmla="*/ 8 h 9"/>
                  <a:gd name="T30" fmla="*/ 0 w 5"/>
                  <a:gd name="T31" fmla="*/ 8 h 9"/>
                  <a:gd name="T32" fmla="*/ 0 w 5"/>
                  <a:gd name="T33" fmla="*/ 8 h 9"/>
                  <a:gd name="T34" fmla="*/ 0 w 5"/>
                  <a:gd name="T3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9">
                    <a:moveTo>
                      <a:pt x="0" y="8"/>
                    </a:moveTo>
                    <a:lnTo>
                      <a:pt x="0" y="8"/>
                    </a:lnTo>
                    <a:lnTo>
                      <a:pt x="1" y="8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1" name="Freeform 1204">
                <a:extLst>
                  <a:ext uri="{FF2B5EF4-FFF2-40B4-BE49-F238E27FC236}">
                    <a16:creationId xmlns:a16="http://schemas.microsoft.com/office/drawing/2014/main" id="{56BBAC0F-4432-431E-A37D-02DDA3D0E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877"/>
                <a:ext cx="13" cy="18"/>
              </a:xfrm>
              <a:custGeom>
                <a:avLst/>
                <a:gdLst>
                  <a:gd name="T0" fmla="*/ 5 w 6"/>
                  <a:gd name="T1" fmla="*/ 6 h 8"/>
                  <a:gd name="T2" fmla="*/ 5 w 6"/>
                  <a:gd name="T3" fmla="*/ 6 h 8"/>
                  <a:gd name="T4" fmla="*/ 6 w 6"/>
                  <a:gd name="T5" fmla="*/ 5 h 8"/>
                  <a:gd name="T6" fmla="*/ 6 w 6"/>
                  <a:gd name="T7" fmla="*/ 4 h 8"/>
                  <a:gd name="T8" fmla="*/ 5 w 6"/>
                  <a:gd name="T9" fmla="*/ 3 h 8"/>
                  <a:gd name="T10" fmla="*/ 4 w 6"/>
                  <a:gd name="T11" fmla="*/ 1 h 8"/>
                  <a:gd name="T12" fmla="*/ 4 w 6"/>
                  <a:gd name="T13" fmla="*/ 0 h 8"/>
                  <a:gd name="T14" fmla="*/ 4 w 6"/>
                  <a:gd name="T15" fmla="*/ 0 h 8"/>
                  <a:gd name="T16" fmla="*/ 4 w 6"/>
                  <a:gd name="T17" fmla="*/ 0 h 8"/>
                  <a:gd name="T18" fmla="*/ 0 w 6"/>
                  <a:gd name="T19" fmla="*/ 2 h 8"/>
                  <a:gd name="T20" fmla="*/ 0 w 6"/>
                  <a:gd name="T21" fmla="*/ 2 h 8"/>
                  <a:gd name="T22" fmla="*/ 1 w 6"/>
                  <a:gd name="T23" fmla="*/ 2 h 8"/>
                  <a:gd name="T24" fmla="*/ 1 w 6"/>
                  <a:gd name="T25" fmla="*/ 3 h 8"/>
                  <a:gd name="T26" fmla="*/ 2 w 6"/>
                  <a:gd name="T27" fmla="*/ 4 h 8"/>
                  <a:gd name="T28" fmla="*/ 2 w 6"/>
                  <a:gd name="T29" fmla="*/ 5 h 8"/>
                  <a:gd name="T30" fmla="*/ 3 w 6"/>
                  <a:gd name="T31" fmla="*/ 6 h 8"/>
                  <a:gd name="T32" fmla="*/ 4 w 6"/>
                  <a:gd name="T33" fmla="*/ 8 h 8"/>
                  <a:gd name="T34" fmla="*/ 4 w 6"/>
                  <a:gd name="T35" fmla="*/ 8 h 8"/>
                  <a:gd name="T36" fmla="*/ 5 w 6"/>
                  <a:gd name="T3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2" name="Freeform 1205">
                <a:extLst>
                  <a:ext uri="{FF2B5EF4-FFF2-40B4-BE49-F238E27FC236}">
                    <a16:creationId xmlns:a16="http://schemas.microsoft.com/office/drawing/2014/main" id="{2642378E-AAD0-4469-8101-635FBE70C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87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1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3" name="Freeform 1206">
                <a:extLst>
                  <a:ext uri="{FF2B5EF4-FFF2-40B4-BE49-F238E27FC236}">
                    <a16:creationId xmlns:a16="http://schemas.microsoft.com/office/drawing/2014/main" id="{BD40C301-EBE5-4354-94CB-C996519BB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875"/>
                <a:ext cx="23" cy="9"/>
              </a:xfrm>
              <a:custGeom>
                <a:avLst/>
                <a:gdLst>
                  <a:gd name="T0" fmla="*/ 10 w 10"/>
                  <a:gd name="T1" fmla="*/ 2 h 4"/>
                  <a:gd name="T2" fmla="*/ 10 w 10"/>
                  <a:gd name="T3" fmla="*/ 2 h 4"/>
                  <a:gd name="T4" fmla="*/ 10 w 10"/>
                  <a:gd name="T5" fmla="*/ 2 h 4"/>
                  <a:gd name="T6" fmla="*/ 10 w 10"/>
                  <a:gd name="T7" fmla="*/ 2 h 4"/>
                  <a:gd name="T8" fmla="*/ 6 w 10"/>
                  <a:gd name="T9" fmla="*/ 0 h 4"/>
                  <a:gd name="T10" fmla="*/ 6 w 10"/>
                  <a:gd name="T11" fmla="*/ 0 h 4"/>
                  <a:gd name="T12" fmla="*/ 5 w 10"/>
                  <a:gd name="T13" fmla="*/ 0 h 4"/>
                  <a:gd name="T14" fmla="*/ 4 w 10"/>
                  <a:gd name="T15" fmla="*/ 0 h 4"/>
                  <a:gd name="T16" fmla="*/ 2 w 10"/>
                  <a:gd name="T17" fmla="*/ 0 h 4"/>
                  <a:gd name="T18" fmla="*/ 2 w 10"/>
                  <a:gd name="T19" fmla="*/ 0 h 4"/>
                  <a:gd name="T20" fmla="*/ 0 w 10"/>
                  <a:gd name="T21" fmla="*/ 2 h 4"/>
                  <a:gd name="T22" fmla="*/ 0 w 10"/>
                  <a:gd name="T23" fmla="*/ 3 h 4"/>
                  <a:gd name="T24" fmla="*/ 0 w 10"/>
                  <a:gd name="T25" fmla="*/ 4 h 4"/>
                  <a:gd name="T26" fmla="*/ 1 w 10"/>
                  <a:gd name="T27" fmla="*/ 4 h 4"/>
                  <a:gd name="T28" fmla="*/ 1 w 10"/>
                  <a:gd name="T29" fmla="*/ 4 h 4"/>
                  <a:gd name="T30" fmla="*/ 3 w 10"/>
                  <a:gd name="T31" fmla="*/ 4 h 4"/>
                  <a:gd name="T32" fmla="*/ 4 w 10"/>
                  <a:gd name="T33" fmla="*/ 4 h 4"/>
                  <a:gd name="T34" fmla="*/ 6 w 10"/>
                  <a:gd name="T35" fmla="*/ 3 h 4"/>
                  <a:gd name="T36" fmla="*/ 7 w 10"/>
                  <a:gd name="T37" fmla="*/ 3 h 4"/>
                  <a:gd name="T38" fmla="*/ 7 w 10"/>
                  <a:gd name="T39" fmla="*/ 3 h 4"/>
                  <a:gd name="T40" fmla="*/ 7 w 10"/>
                  <a:gd name="T41" fmla="*/ 3 h 4"/>
                  <a:gd name="T42" fmla="*/ 7 w 10"/>
                  <a:gd name="T43" fmla="*/ 3 h 4"/>
                  <a:gd name="T44" fmla="*/ 7 w 10"/>
                  <a:gd name="T45" fmla="*/ 3 h 4"/>
                  <a:gd name="T46" fmla="*/ 8 w 10"/>
                  <a:gd name="T47" fmla="*/ 3 h 4"/>
                  <a:gd name="T48" fmla="*/ 8 w 10"/>
                  <a:gd name="T49" fmla="*/ 3 h 4"/>
                  <a:gd name="T50" fmla="*/ 8 w 10"/>
                  <a:gd name="T51" fmla="*/ 3 h 4"/>
                  <a:gd name="T52" fmla="*/ 8 w 10"/>
                  <a:gd name="T53" fmla="*/ 3 h 4"/>
                  <a:gd name="T54" fmla="*/ 10 w 10"/>
                  <a:gd name="T55" fmla="*/ 3 h 4"/>
                  <a:gd name="T56" fmla="*/ 10 w 10"/>
                  <a:gd name="T5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4" name="Freeform 1207">
                <a:extLst>
                  <a:ext uri="{FF2B5EF4-FFF2-40B4-BE49-F238E27FC236}">
                    <a16:creationId xmlns:a16="http://schemas.microsoft.com/office/drawing/2014/main" id="{814644A9-2C2C-49C4-9E70-BF76B6D6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881"/>
                <a:ext cx="18" cy="9"/>
              </a:xfrm>
              <a:custGeom>
                <a:avLst/>
                <a:gdLst>
                  <a:gd name="T0" fmla="*/ 16 w 18"/>
                  <a:gd name="T1" fmla="*/ 3 h 9"/>
                  <a:gd name="T2" fmla="*/ 18 w 18"/>
                  <a:gd name="T3" fmla="*/ 0 h 9"/>
                  <a:gd name="T4" fmla="*/ 16 w 18"/>
                  <a:gd name="T5" fmla="*/ 5 h 9"/>
                  <a:gd name="T6" fmla="*/ 16 w 18"/>
                  <a:gd name="T7" fmla="*/ 7 h 9"/>
                  <a:gd name="T8" fmla="*/ 16 w 18"/>
                  <a:gd name="T9" fmla="*/ 9 h 9"/>
                  <a:gd name="T10" fmla="*/ 16 w 18"/>
                  <a:gd name="T11" fmla="*/ 9 h 9"/>
                  <a:gd name="T12" fmla="*/ 16 w 18"/>
                  <a:gd name="T13" fmla="*/ 9 h 9"/>
                  <a:gd name="T14" fmla="*/ 14 w 18"/>
                  <a:gd name="T15" fmla="*/ 9 h 9"/>
                  <a:gd name="T16" fmla="*/ 11 w 18"/>
                  <a:gd name="T17" fmla="*/ 9 h 9"/>
                  <a:gd name="T18" fmla="*/ 9 w 18"/>
                  <a:gd name="T19" fmla="*/ 9 h 9"/>
                  <a:gd name="T20" fmla="*/ 9 w 18"/>
                  <a:gd name="T21" fmla="*/ 9 h 9"/>
                  <a:gd name="T22" fmla="*/ 9 w 18"/>
                  <a:gd name="T23" fmla="*/ 9 h 9"/>
                  <a:gd name="T24" fmla="*/ 7 w 18"/>
                  <a:gd name="T25" fmla="*/ 7 h 9"/>
                  <a:gd name="T26" fmla="*/ 0 w 18"/>
                  <a:gd name="T27" fmla="*/ 5 h 9"/>
                  <a:gd name="T28" fmla="*/ 2 w 18"/>
                  <a:gd name="T29" fmla="*/ 5 h 9"/>
                  <a:gd name="T30" fmla="*/ 5 w 18"/>
                  <a:gd name="T31" fmla="*/ 3 h 9"/>
                  <a:gd name="T32" fmla="*/ 9 w 18"/>
                  <a:gd name="T33" fmla="*/ 3 h 9"/>
                  <a:gd name="T34" fmla="*/ 11 w 18"/>
                  <a:gd name="T35" fmla="*/ 3 h 9"/>
                  <a:gd name="T36" fmla="*/ 11 w 18"/>
                  <a:gd name="T37" fmla="*/ 3 h 9"/>
                  <a:gd name="T38" fmla="*/ 14 w 18"/>
                  <a:gd name="T39" fmla="*/ 3 h 9"/>
                  <a:gd name="T40" fmla="*/ 14 w 18"/>
                  <a:gd name="T41" fmla="*/ 3 h 9"/>
                  <a:gd name="T42" fmla="*/ 14 w 18"/>
                  <a:gd name="T43" fmla="*/ 3 h 9"/>
                  <a:gd name="T44" fmla="*/ 14 w 18"/>
                  <a:gd name="T45" fmla="*/ 3 h 9"/>
                  <a:gd name="T46" fmla="*/ 14 w 18"/>
                  <a:gd name="T47" fmla="*/ 3 h 9"/>
                  <a:gd name="T48" fmla="*/ 16 w 18"/>
                  <a:gd name="T49" fmla="*/ 3 h 9"/>
                  <a:gd name="T50" fmla="*/ 16 w 18"/>
                  <a:gd name="T51" fmla="*/ 3 h 9"/>
                  <a:gd name="T52" fmla="*/ 16 w 18"/>
                  <a:gd name="T5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9">
                    <a:moveTo>
                      <a:pt x="16" y="3"/>
                    </a:moveTo>
                    <a:lnTo>
                      <a:pt x="18" y="0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5" name="Freeform 1208">
                <a:extLst>
                  <a:ext uri="{FF2B5EF4-FFF2-40B4-BE49-F238E27FC236}">
                    <a16:creationId xmlns:a16="http://schemas.microsoft.com/office/drawing/2014/main" id="{28176490-C758-497D-9359-7ABB1DCC2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893"/>
                <a:ext cx="19" cy="11"/>
              </a:xfrm>
              <a:custGeom>
                <a:avLst/>
                <a:gdLst>
                  <a:gd name="T0" fmla="*/ 19 w 19"/>
                  <a:gd name="T1" fmla="*/ 9 h 11"/>
                  <a:gd name="T2" fmla="*/ 19 w 19"/>
                  <a:gd name="T3" fmla="*/ 11 h 11"/>
                  <a:gd name="T4" fmla="*/ 19 w 19"/>
                  <a:gd name="T5" fmla="*/ 11 h 11"/>
                  <a:gd name="T6" fmla="*/ 14 w 19"/>
                  <a:gd name="T7" fmla="*/ 9 h 11"/>
                  <a:gd name="T8" fmla="*/ 12 w 19"/>
                  <a:gd name="T9" fmla="*/ 6 h 11"/>
                  <a:gd name="T10" fmla="*/ 10 w 19"/>
                  <a:gd name="T11" fmla="*/ 4 h 11"/>
                  <a:gd name="T12" fmla="*/ 7 w 19"/>
                  <a:gd name="T13" fmla="*/ 4 h 11"/>
                  <a:gd name="T14" fmla="*/ 5 w 19"/>
                  <a:gd name="T15" fmla="*/ 2 h 11"/>
                  <a:gd name="T16" fmla="*/ 0 w 19"/>
                  <a:gd name="T17" fmla="*/ 0 h 11"/>
                  <a:gd name="T18" fmla="*/ 0 w 19"/>
                  <a:gd name="T19" fmla="*/ 0 h 11"/>
                  <a:gd name="T20" fmla="*/ 3 w 19"/>
                  <a:gd name="T21" fmla="*/ 0 h 11"/>
                  <a:gd name="T22" fmla="*/ 7 w 19"/>
                  <a:gd name="T23" fmla="*/ 0 h 11"/>
                  <a:gd name="T24" fmla="*/ 7 w 19"/>
                  <a:gd name="T25" fmla="*/ 0 h 11"/>
                  <a:gd name="T26" fmla="*/ 10 w 19"/>
                  <a:gd name="T27" fmla="*/ 0 h 11"/>
                  <a:gd name="T28" fmla="*/ 10 w 19"/>
                  <a:gd name="T29" fmla="*/ 0 h 11"/>
                  <a:gd name="T30" fmla="*/ 12 w 19"/>
                  <a:gd name="T31" fmla="*/ 2 h 11"/>
                  <a:gd name="T32" fmla="*/ 14 w 19"/>
                  <a:gd name="T33" fmla="*/ 2 h 11"/>
                  <a:gd name="T34" fmla="*/ 14 w 19"/>
                  <a:gd name="T35" fmla="*/ 2 h 11"/>
                  <a:gd name="T36" fmla="*/ 14 w 19"/>
                  <a:gd name="T37" fmla="*/ 4 h 11"/>
                  <a:gd name="T38" fmla="*/ 16 w 19"/>
                  <a:gd name="T39" fmla="*/ 4 h 11"/>
                  <a:gd name="T40" fmla="*/ 19 w 19"/>
                  <a:gd name="T4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1">
                    <a:moveTo>
                      <a:pt x="19" y="9"/>
                    </a:moveTo>
                    <a:lnTo>
                      <a:pt x="19" y="11"/>
                    </a:lnTo>
                    <a:lnTo>
                      <a:pt x="19" y="11"/>
                    </a:lnTo>
                    <a:lnTo>
                      <a:pt x="14" y="9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6" name="Freeform 1209">
                <a:extLst>
                  <a:ext uri="{FF2B5EF4-FFF2-40B4-BE49-F238E27FC236}">
                    <a16:creationId xmlns:a16="http://schemas.microsoft.com/office/drawing/2014/main" id="{296426AD-21AF-453A-B83A-A606B6C12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852"/>
                <a:ext cx="25" cy="11"/>
              </a:xfrm>
              <a:custGeom>
                <a:avLst/>
                <a:gdLst>
                  <a:gd name="T0" fmla="*/ 11 w 11"/>
                  <a:gd name="T1" fmla="*/ 5 h 5"/>
                  <a:gd name="T2" fmla="*/ 11 w 11"/>
                  <a:gd name="T3" fmla="*/ 5 h 5"/>
                  <a:gd name="T4" fmla="*/ 9 w 11"/>
                  <a:gd name="T5" fmla="*/ 0 h 5"/>
                  <a:gd name="T6" fmla="*/ 9 w 11"/>
                  <a:gd name="T7" fmla="*/ 0 h 5"/>
                  <a:gd name="T8" fmla="*/ 8 w 11"/>
                  <a:gd name="T9" fmla="*/ 0 h 5"/>
                  <a:gd name="T10" fmla="*/ 7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5 w 11"/>
                  <a:gd name="T17" fmla="*/ 0 h 5"/>
                  <a:gd name="T18" fmla="*/ 4 w 11"/>
                  <a:gd name="T19" fmla="*/ 0 h 5"/>
                  <a:gd name="T20" fmla="*/ 3 w 11"/>
                  <a:gd name="T21" fmla="*/ 0 h 5"/>
                  <a:gd name="T22" fmla="*/ 2 w 11"/>
                  <a:gd name="T23" fmla="*/ 0 h 5"/>
                  <a:gd name="T24" fmla="*/ 1 w 11"/>
                  <a:gd name="T25" fmla="*/ 1 h 5"/>
                  <a:gd name="T26" fmla="*/ 0 w 11"/>
                  <a:gd name="T27" fmla="*/ 2 h 5"/>
                  <a:gd name="T28" fmla="*/ 0 w 11"/>
                  <a:gd name="T29" fmla="*/ 2 h 5"/>
                  <a:gd name="T30" fmla="*/ 1 w 11"/>
                  <a:gd name="T31" fmla="*/ 3 h 5"/>
                  <a:gd name="T32" fmla="*/ 2 w 11"/>
                  <a:gd name="T33" fmla="*/ 5 h 5"/>
                  <a:gd name="T34" fmla="*/ 3 w 11"/>
                  <a:gd name="T35" fmla="*/ 5 h 5"/>
                  <a:gd name="T36" fmla="*/ 4 w 11"/>
                  <a:gd name="T37" fmla="*/ 5 h 5"/>
                  <a:gd name="T38" fmla="*/ 5 w 11"/>
                  <a:gd name="T39" fmla="*/ 5 h 5"/>
                  <a:gd name="T40" fmla="*/ 6 w 11"/>
                  <a:gd name="T41" fmla="*/ 5 h 5"/>
                  <a:gd name="T42" fmla="*/ 6 w 11"/>
                  <a:gd name="T43" fmla="*/ 5 h 5"/>
                  <a:gd name="T44" fmla="*/ 7 w 11"/>
                  <a:gd name="T45" fmla="*/ 5 h 5"/>
                  <a:gd name="T46" fmla="*/ 8 w 11"/>
                  <a:gd name="T47" fmla="*/ 5 h 5"/>
                  <a:gd name="T48" fmla="*/ 9 w 11"/>
                  <a:gd name="T49" fmla="*/ 5 h 5"/>
                  <a:gd name="T50" fmla="*/ 10 w 11"/>
                  <a:gd name="T51" fmla="*/ 5 h 5"/>
                  <a:gd name="T52" fmla="*/ 11 w 11"/>
                  <a:gd name="T53" fmla="*/ 5 h 5"/>
                  <a:gd name="T54" fmla="*/ 11 w 11"/>
                  <a:gd name="T5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lnTo>
                      <a:pt x="11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8" name="Group 1411">
              <a:extLst>
                <a:ext uri="{FF2B5EF4-FFF2-40B4-BE49-F238E27FC236}">
                  <a16:creationId xmlns:a16="http://schemas.microsoft.com/office/drawing/2014/main" id="{0123B19D-6BC5-45E2-9D8B-FE8A7AD79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6550" y="2492376"/>
              <a:ext cx="2493963" cy="2760663"/>
              <a:chOff x="1812" y="1570"/>
              <a:chExt cx="1571" cy="1739"/>
            </a:xfrm>
          </p:grpSpPr>
          <p:sp>
            <p:nvSpPr>
              <p:cNvPr id="657" name="Freeform 1211">
                <a:extLst>
                  <a:ext uri="{FF2B5EF4-FFF2-40B4-BE49-F238E27FC236}">
                    <a16:creationId xmlns:a16="http://schemas.microsoft.com/office/drawing/2014/main" id="{FC1E4EC6-BE22-462F-B779-891C12C30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764"/>
                <a:ext cx="11" cy="1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8 h 8"/>
                  <a:gd name="T4" fmla="*/ 5 w 5"/>
                  <a:gd name="T5" fmla="*/ 7 h 8"/>
                  <a:gd name="T6" fmla="*/ 4 w 5"/>
                  <a:gd name="T7" fmla="*/ 6 h 8"/>
                  <a:gd name="T8" fmla="*/ 4 w 5"/>
                  <a:gd name="T9" fmla="*/ 4 h 8"/>
                  <a:gd name="T10" fmla="*/ 4 w 5"/>
                  <a:gd name="T11" fmla="*/ 3 h 8"/>
                  <a:gd name="T12" fmla="*/ 4 w 5"/>
                  <a:gd name="T13" fmla="*/ 2 h 8"/>
                  <a:gd name="T14" fmla="*/ 4 w 5"/>
                  <a:gd name="T15" fmla="*/ 2 h 8"/>
                  <a:gd name="T16" fmla="*/ 4 w 5"/>
                  <a:gd name="T17" fmla="*/ 1 h 8"/>
                  <a:gd name="T18" fmla="*/ 1 w 5"/>
                  <a:gd name="T19" fmla="*/ 0 h 8"/>
                  <a:gd name="T20" fmla="*/ 1 w 5"/>
                  <a:gd name="T21" fmla="*/ 0 h 8"/>
                  <a:gd name="T22" fmla="*/ 1 w 5"/>
                  <a:gd name="T23" fmla="*/ 1 h 8"/>
                  <a:gd name="T24" fmla="*/ 0 w 5"/>
                  <a:gd name="T25" fmla="*/ 2 h 8"/>
                  <a:gd name="T26" fmla="*/ 0 w 5"/>
                  <a:gd name="T27" fmla="*/ 3 h 8"/>
                  <a:gd name="T28" fmla="*/ 0 w 5"/>
                  <a:gd name="T29" fmla="*/ 4 h 8"/>
                  <a:gd name="T30" fmla="*/ 1 w 5"/>
                  <a:gd name="T31" fmla="*/ 5 h 8"/>
                  <a:gd name="T32" fmla="*/ 1 w 5"/>
                  <a:gd name="T33" fmla="*/ 6 h 8"/>
                  <a:gd name="T34" fmla="*/ 1 w 5"/>
                  <a:gd name="T35" fmla="*/ 7 h 8"/>
                  <a:gd name="T36" fmla="*/ 2 w 5"/>
                  <a:gd name="T37" fmla="*/ 8 h 8"/>
                  <a:gd name="T38" fmla="*/ 2 w 5"/>
                  <a:gd name="T39" fmla="*/ 8 h 8"/>
                  <a:gd name="T40" fmla="*/ 5 w 5"/>
                  <a:gd name="T41" fmla="*/ 8 h 8"/>
                  <a:gd name="T42" fmla="*/ 5 w 5"/>
                  <a:gd name="T43" fmla="*/ 8 h 8"/>
                  <a:gd name="T44" fmla="*/ 5 w 5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5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8" name="Freeform 1212">
                <a:extLst>
                  <a:ext uri="{FF2B5EF4-FFF2-40B4-BE49-F238E27FC236}">
                    <a16:creationId xmlns:a16="http://schemas.microsoft.com/office/drawing/2014/main" id="{140E3148-7055-4C42-B965-9946034FA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1769"/>
                <a:ext cx="11" cy="15"/>
              </a:xfrm>
              <a:custGeom>
                <a:avLst/>
                <a:gdLst>
                  <a:gd name="T0" fmla="*/ 1 w 5"/>
                  <a:gd name="T1" fmla="*/ 7 h 7"/>
                  <a:gd name="T2" fmla="*/ 1 w 5"/>
                  <a:gd name="T3" fmla="*/ 7 h 7"/>
                  <a:gd name="T4" fmla="*/ 5 w 5"/>
                  <a:gd name="T5" fmla="*/ 6 h 7"/>
                  <a:gd name="T6" fmla="*/ 5 w 5"/>
                  <a:gd name="T7" fmla="*/ 6 h 7"/>
                  <a:gd name="T8" fmla="*/ 5 w 5"/>
                  <a:gd name="T9" fmla="*/ 5 h 7"/>
                  <a:gd name="T10" fmla="*/ 4 w 5"/>
                  <a:gd name="T11" fmla="*/ 4 h 7"/>
                  <a:gd name="T12" fmla="*/ 4 w 5"/>
                  <a:gd name="T13" fmla="*/ 3 h 7"/>
                  <a:gd name="T14" fmla="*/ 3 w 5"/>
                  <a:gd name="T15" fmla="*/ 0 h 7"/>
                  <a:gd name="T16" fmla="*/ 3 w 5"/>
                  <a:gd name="T17" fmla="*/ 1 h 7"/>
                  <a:gd name="T18" fmla="*/ 2 w 5"/>
                  <a:gd name="T19" fmla="*/ 3 h 7"/>
                  <a:gd name="T20" fmla="*/ 1 w 5"/>
                  <a:gd name="T21" fmla="*/ 4 h 7"/>
                  <a:gd name="T22" fmla="*/ 0 w 5"/>
                  <a:gd name="T23" fmla="*/ 5 h 7"/>
                  <a:gd name="T24" fmla="*/ 1 w 5"/>
                  <a:gd name="T25" fmla="*/ 6 h 7"/>
                  <a:gd name="T26" fmla="*/ 1 w 5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lnTo>
                      <a:pt x="1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9" name="Freeform 1213">
                <a:extLst>
                  <a:ext uri="{FF2B5EF4-FFF2-40B4-BE49-F238E27FC236}">
                    <a16:creationId xmlns:a16="http://schemas.microsoft.com/office/drawing/2014/main" id="{C6B8B93A-DA3A-458F-99CF-55E8C7322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36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1 w 2"/>
                  <a:gd name="T11" fmla="*/ 1 h 2"/>
                  <a:gd name="T12" fmla="*/ 0 w 2"/>
                  <a:gd name="T13" fmla="*/ 2 h 2"/>
                  <a:gd name="T14" fmla="*/ 2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0" name="Freeform 1214">
                <a:extLst>
                  <a:ext uri="{FF2B5EF4-FFF2-40B4-BE49-F238E27FC236}">
                    <a16:creationId xmlns:a16="http://schemas.microsoft.com/office/drawing/2014/main" id="{39B87716-E462-4FEA-AB2B-A0A831C0F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841"/>
                <a:ext cx="13" cy="11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5 h 5"/>
                  <a:gd name="T4" fmla="*/ 5 w 6"/>
                  <a:gd name="T5" fmla="*/ 1 h 5"/>
                  <a:gd name="T6" fmla="*/ 5 w 6"/>
                  <a:gd name="T7" fmla="*/ 1 h 5"/>
                  <a:gd name="T8" fmla="*/ 5 w 6"/>
                  <a:gd name="T9" fmla="*/ 1 h 5"/>
                  <a:gd name="T10" fmla="*/ 4 w 6"/>
                  <a:gd name="T11" fmla="*/ 1 h 5"/>
                  <a:gd name="T12" fmla="*/ 3 w 6"/>
                  <a:gd name="T13" fmla="*/ 0 h 5"/>
                  <a:gd name="T14" fmla="*/ 2 w 6"/>
                  <a:gd name="T15" fmla="*/ 1 h 5"/>
                  <a:gd name="T16" fmla="*/ 2 w 6"/>
                  <a:gd name="T17" fmla="*/ 2 h 5"/>
                  <a:gd name="T18" fmla="*/ 1 w 6"/>
                  <a:gd name="T19" fmla="*/ 3 h 5"/>
                  <a:gd name="T20" fmla="*/ 0 w 6"/>
                  <a:gd name="T21" fmla="*/ 4 h 5"/>
                  <a:gd name="T22" fmla="*/ 3 w 6"/>
                  <a:gd name="T23" fmla="*/ 5 h 5"/>
                  <a:gd name="T24" fmla="*/ 4 w 6"/>
                  <a:gd name="T25" fmla="*/ 5 h 5"/>
                  <a:gd name="T26" fmla="*/ 5 w 6"/>
                  <a:gd name="T27" fmla="*/ 5 h 5"/>
                  <a:gd name="T28" fmla="*/ 6 w 6"/>
                  <a:gd name="T29" fmla="*/ 5 h 5"/>
                  <a:gd name="T30" fmla="*/ 6 w 6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6" y="5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1" name="Freeform 1215">
                <a:extLst>
                  <a:ext uri="{FF2B5EF4-FFF2-40B4-BE49-F238E27FC236}">
                    <a16:creationId xmlns:a16="http://schemas.microsoft.com/office/drawing/2014/main" id="{45BD745E-85A3-4D4F-983C-79E0BCFA4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78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0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2" name="Freeform 1216">
                <a:extLst>
                  <a:ext uri="{FF2B5EF4-FFF2-40B4-BE49-F238E27FC236}">
                    <a16:creationId xmlns:a16="http://schemas.microsoft.com/office/drawing/2014/main" id="{2B5ECA21-E581-4619-AEB6-6908216D8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863"/>
                <a:ext cx="24" cy="12"/>
              </a:xfrm>
              <a:custGeom>
                <a:avLst/>
                <a:gdLst>
                  <a:gd name="T0" fmla="*/ 4 w 11"/>
                  <a:gd name="T1" fmla="*/ 5 h 5"/>
                  <a:gd name="T2" fmla="*/ 4 w 11"/>
                  <a:gd name="T3" fmla="*/ 5 h 5"/>
                  <a:gd name="T4" fmla="*/ 5 w 11"/>
                  <a:gd name="T5" fmla="*/ 5 h 5"/>
                  <a:gd name="T6" fmla="*/ 6 w 11"/>
                  <a:gd name="T7" fmla="*/ 5 h 5"/>
                  <a:gd name="T8" fmla="*/ 7 w 11"/>
                  <a:gd name="T9" fmla="*/ 5 h 5"/>
                  <a:gd name="T10" fmla="*/ 8 w 11"/>
                  <a:gd name="T11" fmla="*/ 5 h 5"/>
                  <a:gd name="T12" fmla="*/ 9 w 11"/>
                  <a:gd name="T13" fmla="*/ 5 h 5"/>
                  <a:gd name="T14" fmla="*/ 9 w 11"/>
                  <a:gd name="T15" fmla="*/ 5 h 5"/>
                  <a:gd name="T16" fmla="*/ 10 w 11"/>
                  <a:gd name="T17" fmla="*/ 2 h 5"/>
                  <a:gd name="T18" fmla="*/ 11 w 11"/>
                  <a:gd name="T19" fmla="*/ 2 h 5"/>
                  <a:gd name="T20" fmla="*/ 11 w 11"/>
                  <a:gd name="T21" fmla="*/ 2 h 5"/>
                  <a:gd name="T22" fmla="*/ 10 w 11"/>
                  <a:gd name="T23" fmla="*/ 0 h 5"/>
                  <a:gd name="T24" fmla="*/ 10 w 11"/>
                  <a:gd name="T25" fmla="*/ 0 h 5"/>
                  <a:gd name="T26" fmla="*/ 9 w 11"/>
                  <a:gd name="T27" fmla="*/ 0 h 5"/>
                  <a:gd name="T28" fmla="*/ 8 w 11"/>
                  <a:gd name="T29" fmla="*/ 0 h 5"/>
                  <a:gd name="T30" fmla="*/ 7 w 11"/>
                  <a:gd name="T31" fmla="*/ 0 h 5"/>
                  <a:gd name="T32" fmla="*/ 6 w 11"/>
                  <a:gd name="T33" fmla="*/ 0 h 5"/>
                  <a:gd name="T34" fmla="*/ 5 w 11"/>
                  <a:gd name="T35" fmla="*/ 0 h 5"/>
                  <a:gd name="T36" fmla="*/ 5 w 11"/>
                  <a:gd name="T37" fmla="*/ 0 h 5"/>
                  <a:gd name="T38" fmla="*/ 4 w 11"/>
                  <a:gd name="T39" fmla="*/ 0 h 5"/>
                  <a:gd name="T40" fmla="*/ 3 w 11"/>
                  <a:gd name="T41" fmla="*/ 0 h 5"/>
                  <a:gd name="T42" fmla="*/ 0 w 11"/>
                  <a:gd name="T43" fmla="*/ 0 h 5"/>
                  <a:gd name="T44" fmla="*/ 1 w 11"/>
                  <a:gd name="T45" fmla="*/ 1 h 5"/>
                  <a:gd name="T46" fmla="*/ 2 w 11"/>
                  <a:gd name="T47" fmla="*/ 3 h 5"/>
                  <a:gd name="T48" fmla="*/ 2 w 11"/>
                  <a:gd name="T49" fmla="*/ 4 h 5"/>
                  <a:gd name="T50" fmla="*/ 3 w 11"/>
                  <a:gd name="T51" fmla="*/ 5 h 5"/>
                  <a:gd name="T52" fmla="*/ 4 w 11"/>
                  <a:gd name="T5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5">
                    <a:moveTo>
                      <a:pt x="4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3" name="Freeform 1217">
                <a:extLst>
                  <a:ext uri="{FF2B5EF4-FFF2-40B4-BE49-F238E27FC236}">
                    <a16:creationId xmlns:a16="http://schemas.microsoft.com/office/drawing/2014/main" id="{7785A4A4-2E98-4DFB-B23C-880A57C31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1769"/>
                <a:ext cx="11" cy="15"/>
              </a:xfrm>
              <a:custGeom>
                <a:avLst/>
                <a:gdLst>
                  <a:gd name="T0" fmla="*/ 5 w 5"/>
                  <a:gd name="T1" fmla="*/ 6 h 7"/>
                  <a:gd name="T2" fmla="*/ 5 w 5"/>
                  <a:gd name="T3" fmla="*/ 6 h 7"/>
                  <a:gd name="T4" fmla="*/ 5 w 5"/>
                  <a:gd name="T5" fmla="*/ 5 h 7"/>
                  <a:gd name="T6" fmla="*/ 4 w 5"/>
                  <a:gd name="T7" fmla="*/ 4 h 7"/>
                  <a:gd name="T8" fmla="*/ 4 w 5"/>
                  <a:gd name="T9" fmla="*/ 3 h 7"/>
                  <a:gd name="T10" fmla="*/ 4 w 5"/>
                  <a:gd name="T11" fmla="*/ 3 h 7"/>
                  <a:gd name="T12" fmla="*/ 2 w 5"/>
                  <a:gd name="T13" fmla="*/ 1 h 7"/>
                  <a:gd name="T14" fmla="*/ 0 w 5"/>
                  <a:gd name="T15" fmla="*/ 0 h 7"/>
                  <a:gd name="T16" fmla="*/ 1 w 5"/>
                  <a:gd name="T17" fmla="*/ 2 h 7"/>
                  <a:gd name="T18" fmla="*/ 1 w 5"/>
                  <a:gd name="T19" fmla="*/ 3 h 7"/>
                  <a:gd name="T20" fmla="*/ 1 w 5"/>
                  <a:gd name="T21" fmla="*/ 5 h 7"/>
                  <a:gd name="T22" fmla="*/ 1 w 5"/>
                  <a:gd name="T23" fmla="*/ 6 h 7"/>
                  <a:gd name="T24" fmla="*/ 2 w 5"/>
                  <a:gd name="T25" fmla="*/ 6 h 7"/>
                  <a:gd name="T26" fmla="*/ 2 w 5"/>
                  <a:gd name="T27" fmla="*/ 6 h 7"/>
                  <a:gd name="T28" fmla="*/ 5 w 5"/>
                  <a:gd name="T29" fmla="*/ 7 h 7"/>
                  <a:gd name="T30" fmla="*/ 5 w 5"/>
                  <a:gd name="T31" fmla="*/ 7 h 7"/>
                  <a:gd name="T32" fmla="*/ 5 w 5"/>
                  <a:gd name="T3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7">
                    <a:moveTo>
                      <a:pt x="5" y="6"/>
                    </a:moveTo>
                    <a:lnTo>
                      <a:pt x="5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4" name="Freeform 1218">
                <a:extLst>
                  <a:ext uri="{FF2B5EF4-FFF2-40B4-BE49-F238E27FC236}">
                    <a16:creationId xmlns:a16="http://schemas.microsoft.com/office/drawing/2014/main" id="{F4845F20-FFC1-4F57-8053-5B362F68B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775"/>
                <a:ext cx="7" cy="12"/>
              </a:xfrm>
              <a:custGeom>
                <a:avLst/>
                <a:gdLst>
                  <a:gd name="T0" fmla="*/ 2 w 3"/>
                  <a:gd name="T1" fmla="*/ 4 h 5"/>
                  <a:gd name="T2" fmla="*/ 2 w 3"/>
                  <a:gd name="T3" fmla="*/ 4 h 5"/>
                  <a:gd name="T4" fmla="*/ 3 w 3"/>
                  <a:gd name="T5" fmla="*/ 2 h 5"/>
                  <a:gd name="T6" fmla="*/ 1 w 3"/>
                  <a:gd name="T7" fmla="*/ 1 h 5"/>
                  <a:gd name="T8" fmla="*/ 0 w 3"/>
                  <a:gd name="T9" fmla="*/ 0 h 5"/>
                  <a:gd name="T10" fmla="*/ 0 w 3"/>
                  <a:gd name="T11" fmla="*/ 4 h 5"/>
                  <a:gd name="T12" fmla="*/ 0 w 3"/>
                  <a:gd name="T13" fmla="*/ 4 h 5"/>
                  <a:gd name="T14" fmla="*/ 1 w 3"/>
                  <a:gd name="T15" fmla="*/ 5 h 5"/>
                  <a:gd name="T16" fmla="*/ 1 w 3"/>
                  <a:gd name="T17" fmla="*/ 5 h 5"/>
                  <a:gd name="T18" fmla="*/ 2 w 3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5" name="Freeform 1219">
                <a:extLst>
                  <a:ext uri="{FF2B5EF4-FFF2-40B4-BE49-F238E27FC236}">
                    <a16:creationId xmlns:a16="http://schemas.microsoft.com/office/drawing/2014/main" id="{F84404E6-EC0A-42DA-BE16-1370C0A11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75"/>
                <a:ext cx="14" cy="6"/>
              </a:xfrm>
              <a:custGeom>
                <a:avLst/>
                <a:gdLst>
                  <a:gd name="T0" fmla="*/ 12 w 14"/>
                  <a:gd name="T1" fmla="*/ 4 h 6"/>
                  <a:gd name="T2" fmla="*/ 9 w 14"/>
                  <a:gd name="T3" fmla="*/ 6 h 6"/>
                  <a:gd name="T4" fmla="*/ 5 w 14"/>
                  <a:gd name="T5" fmla="*/ 4 h 6"/>
                  <a:gd name="T6" fmla="*/ 3 w 14"/>
                  <a:gd name="T7" fmla="*/ 2 h 6"/>
                  <a:gd name="T8" fmla="*/ 0 w 14"/>
                  <a:gd name="T9" fmla="*/ 2 h 6"/>
                  <a:gd name="T10" fmla="*/ 5 w 14"/>
                  <a:gd name="T11" fmla="*/ 0 h 6"/>
                  <a:gd name="T12" fmla="*/ 9 w 14"/>
                  <a:gd name="T13" fmla="*/ 0 h 6"/>
                  <a:gd name="T14" fmla="*/ 14 w 14"/>
                  <a:gd name="T15" fmla="*/ 0 h 6"/>
                  <a:gd name="T16" fmla="*/ 12 w 14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6">
                    <a:moveTo>
                      <a:pt x="12" y="4"/>
                    </a:moveTo>
                    <a:lnTo>
                      <a:pt x="9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6" name="Freeform 1220">
                <a:extLst>
                  <a:ext uri="{FF2B5EF4-FFF2-40B4-BE49-F238E27FC236}">
                    <a16:creationId xmlns:a16="http://schemas.microsoft.com/office/drawing/2014/main" id="{7BB5807A-14D6-421B-8359-680647268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753"/>
                <a:ext cx="29" cy="25"/>
              </a:xfrm>
              <a:custGeom>
                <a:avLst/>
                <a:gdLst>
                  <a:gd name="T0" fmla="*/ 24 w 29"/>
                  <a:gd name="T1" fmla="*/ 22 h 25"/>
                  <a:gd name="T2" fmla="*/ 24 w 29"/>
                  <a:gd name="T3" fmla="*/ 25 h 25"/>
                  <a:gd name="T4" fmla="*/ 0 w 29"/>
                  <a:gd name="T5" fmla="*/ 9 h 25"/>
                  <a:gd name="T6" fmla="*/ 2 w 29"/>
                  <a:gd name="T7" fmla="*/ 7 h 25"/>
                  <a:gd name="T8" fmla="*/ 2 w 29"/>
                  <a:gd name="T9" fmla="*/ 4 h 25"/>
                  <a:gd name="T10" fmla="*/ 4 w 29"/>
                  <a:gd name="T11" fmla="*/ 2 h 25"/>
                  <a:gd name="T12" fmla="*/ 4 w 29"/>
                  <a:gd name="T13" fmla="*/ 0 h 25"/>
                  <a:gd name="T14" fmla="*/ 6 w 29"/>
                  <a:gd name="T15" fmla="*/ 0 h 25"/>
                  <a:gd name="T16" fmla="*/ 9 w 29"/>
                  <a:gd name="T17" fmla="*/ 2 h 25"/>
                  <a:gd name="T18" fmla="*/ 11 w 29"/>
                  <a:gd name="T19" fmla="*/ 2 h 25"/>
                  <a:gd name="T20" fmla="*/ 13 w 29"/>
                  <a:gd name="T21" fmla="*/ 4 h 25"/>
                  <a:gd name="T22" fmla="*/ 13 w 29"/>
                  <a:gd name="T23" fmla="*/ 4 h 25"/>
                  <a:gd name="T24" fmla="*/ 15 w 29"/>
                  <a:gd name="T25" fmla="*/ 7 h 25"/>
                  <a:gd name="T26" fmla="*/ 18 w 29"/>
                  <a:gd name="T27" fmla="*/ 7 h 25"/>
                  <a:gd name="T28" fmla="*/ 18 w 29"/>
                  <a:gd name="T29" fmla="*/ 9 h 25"/>
                  <a:gd name="T30" fmla="*/ 20 w 29"/>
                  <a:gd name="T31" fmla="*/ 9 h 25"/>
                  <a:gd name="T32" fmla="*/ 22 w 29"/>
                  <a:gd name="T33" fmla="*/ 11 h 25"/>
                  <a:gd name="T34" fmla="*/ 24 w 29"/>
                  <a:gd name="T35" fmla="*/ 11 h 25"/>
                  <a:gd name="T36" fmla="*/ 24 w 29"/>
                  <a:gd name="T37" fmla="*/ 13 h 25"/>
                  <a:gd name="T38" fmla="*/ 27 w 29"/>
                  <a:gd name="T39" fmla="*/ 13 h 25"/>
                  <a:gd name="T40" fmla="*/ 29 w 29"/>
                  <a:gd name="T41" fmla="*/ 16 h 25"/>
                  <a:gd name="T42" fmla="*/ 29 w 29"/>
                  <a:gd name="T43" fmla="*/ 18 h 25"/>
                  <a:gd name="T44" fmla="*/ 27 w 29"/>
                  <a:gd name="T45" fmla="*/ 20 h 25"/>
                  <a:gd name="T46" fmla="*/ 24 w 29"/>
                  <a:gd name="T47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5">
                    <a:moveTo>
                      <a:pt x="24" y="22"/>
                    </a:moveTo>
                    <a:lnTo>
                      <a:pt x="24" y="25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7" y="13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20"/>
                    </a:lnTo>
                    <a:lnTo>
                      <a:pt x="24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7" name="Freeform 1221">
                <a:extLst>
                  <a:ext uri="{FF2B5EF4-FFF2-40B4-BE49-F238E27FC236}">
                    <a16:creationId xmlns:a16="http://schemas.microsoft.com/office/drawing/2014/main" id="{3AC05736-BEE7-4230-AF9A-BDE89C034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744"/>
                <a:ext cx="30" cy="22"/>
              </a:xfrm>
              <a:custGeom>
                <a:avLst/>
                <a:gdLst>
                  <a:gd name="T0" fmla="*/ 25 w 30"/>
                  <a:gd name="T1" fmla="*/ 20 h 22"/>
                  <a:gd name="T2" fmla="*/ 25 w 30"/>
                  <a:gd name="T3" fmla="*/ 22 h 22"/>
                  <a:gd name="T4" fmla="*/ 23 w 30"/>
                  <a:gd name="T5" fmla="*/ 20 h 22"/>
                  <a:gd name="T6" fmla="*/ 21 w 30"/>
                  <a:gd name="T7" fmla="*/ 20 h 22"/>
                  <a:gd name="T8" fmla="*/ 18 w 30"/>
                  <a:gd name="T9" fmla="*/ 18 h 22"/>
                  <a:gd name="T10" fmla="*/ 16 w 30"/>
                  <a:gd name="T11" fmla="*/ 18 h 22"/>
                  <a:gd name="T12" fmla="*/ 16 w 30"/>
                  <a:gd name="T13" fmla="*/ 18 h 22"/>
                  <a:gd name="T14" fmla="*/ 14 w 30"/>
                  <a:gd name="T15" fmla="*/ 16 h 22"/>
                  <a:gd name="T16" fmla="*/ 12 w 30"/>
                  <a:gd name="T17" fmla="*/ 16 h 22"/>
                  <a:gd name="T18" fmla="*/ 9 w 30"/>
                  <a:gd name="T19" fmla="*/ 13 h 22"/>
                  <a:gd name="T20" fmla="*/ 9 w 30"/>
                  <a:gd name="T21" fmla="*/ 13 h 22"/>
                  <a:gd name="T22" fmla="*/ 7 w 30"/>
                  <a:gd name="T23" fmla="*/ 11 h 22"/>
                  <a:gd name="T24" fmla="*/ 5 w 30"/>
                  <a:gd name="T25" fmla="*/ 11 h 22"/>
                  <a:gd name="T26" fmla="*/ 3 w 30"/>
                  <a:gd name="T27" fmla="*/ 9 h 22"/>
                  <a:gd name="T28" fmla="*/ 0 w 30"/>
                  <a:gd name="T29" fmla="*/ 7 h 22"/>
                  <a:gd name="T30" fmla="*/ 0 w 30"/>
                  <a:gd name="T31" fmla="*/ 4 h 22"/>
                  <a:gd name="T32" fmla="*/ 3 w 30"/>
                  <a:gd name="T33" fmla="*/ 4 h 22"/>
                  <a:gd name="T34" fmla="*/ 3 w 30"/>
                  <a:gd name="T35" fmla="*/ 2 h 22"/>
                  <a:gd name="T36" fmla="*/ 5 w 30"/>
                  <a:gd name="T37" fmla="*/ 0 h 22"/>
                  <a:gd name="T38" fmla="*/ 7 w 30"/>
                  <a:gd name="T39" fmla="*/ 2 h 22"/>
                  <a:gd name="T40" fmla="*/ 9 w 30"/>
                  <a:gd name="T41" fmla="*/ 4 h 22"/>
                  <a:gd name="T42" fmla="*/ 12 w 30"/>
                  <a:gd name="T43" fmla="*/ 4 h 22"/>
                  <a:gd name="T44" fmla="*/ 14 w 30"/>
                  <a:gd name="T45" fmla="*/ 7 h 22"/>
                  <a:gd name="T46" fmla="*/ 14 w 30"/>
                  <a:gd name="T47" fmla="*/ 7 h 22"/>
                  <a:gd name="T48" fmla="*/ 16 w 30"/>
                  <a:gd name="T49" fmla="*/ 9 h 22"/>
                  <a:gd name="T50" fmla="*/ 18 w 30"/>
                  <a:gd name="T51" fmla="*/ 9 h 22"/>
                  <a:gd name="T52" fmla="*/ 21 w 30"/>
                  <a:gd name="T53" fmla="*/ 11 h 22"/>
                  <a:gd name="T54" fmla="*/ 21 w 30"/>
                  <a:gd name="T55" fmla="*/ 11 h 22"/>
                  <a:gd name="T56" fmla="*/ 23 w 30"/>
                  <a:gd name="T57" fmla="*/ 13 h 22"/>
                  <a:gd name="T58" fmla="*/ 25 w 30"/>
                  <a:gd name="T59" fmla="*/ 13 h 22"/>
                  <a:gd name="T60" fmla="*/ 25 w 30"/>
                  <a:gd name="T61" fmla="*/ 16 h 22"/>
                  <a:gd name="T62" fmla="*/ 30 w 30"/>
                  <a:gd name="T63" fmla="*/ 16 h 22"/>
                  <a:gd name="T64" fmla="*/ 27 w 30"/>
                  <a:gd name="T65" fmla="*/ 18 h 22"/>
                  <a:gd name="T66" fmla="*/ 25 w 30"/>
                  <a:gd name="T6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2">
                    <a:moveTo>
                      <a:pt x="25" y="20"/>
                    </a:moveTo>
                    <a:lnTo>
                      <a:pt x="25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6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5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8" name="Freeform 1222">
                <a:extLst>
                  <a:ext uri="{FF2B5EF4-FFF2-40B4-BE49-F238E27FC236}">
                    <a16:creationId xmlns:a16="http://schemas.microsoft.com/office/drawing/2014/main" id="{707A0E3C-6F7A-4AF0-AA63-D3C045B2C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1728"/>
                <a:ext cx="27" cy="23"/>
              </a:xfrm>
              <a:custGeom>
                <a:avLst/>
                <a:gdLst>
                  <a:gd name="T0" fmla="*/ 24 w 27"/>
                  <a:gd name="T1" fmla="*/ 20 h 23"/>
                  <a:gd name="T2" fmla="*/ 22 w 27"/>
                  <a:gd name="T3" fmla="*/ 23 h 23"/>
                  <a:gd name="T4" fmla="*/ 20 w 27"/>
                  <a:gd name="T5" fmla="*/ 20 h 23"/>
                  <a:gd name="T6" fmla="*/ 18 w 27"/>
                  <a:gd name="T7" fmla="*/ 20 h 23"/>
                  <a:gd name="T8" fmla="*/ 18 w 27"/>
                  <a:gd name="T9" fmla="*/ 20 h 23"/>
                  <a:gd name="T10" fmla="*/ 15 w 27"/>
                  <a:gd name="T11" fmla="*/ 18 h 23"/>
                  <a:gd name="T12" fmla="*/ 13 w 27"/>
                  <a:gd name="T13" fmla="*/ 18 h 23"/>
                  <a:gd name="T14" fmla="*/ 13 w 27"/>
                  <a:gd name="T15" fmla="*/ 16 h 23"/>
                  <a:gd name="T16" fmla="*/ 11 w 27"/>
                  <a:gd name="T17" fmla="*/ 16 h 23"/>
                  <a:gd name="T18" fmla="*/ 9 w 27"/>
                  <a:gd name="T19" fmla="*/ 14 h 23"/>
                  <a:gd name="T20" fmla="*/ 6 w 27"/>
                  <a:gd name="T21" fmla="*/ 14 h 23"/>
                  <a:gd name="T22" fmla="*/ 6 w 27"/>
                  <a:gd name="T23" fmla="*/ 11 h 23"/>
                  <a:gd name="T24" fmla="*/ 4 w 27"/>
                  <a:gd name="T25" fmla="*/ 11 h 23"/>
                  <a:gd name="T26" fmla="*/ 2 w 27"/>
                  <a:gd name="T27" fmla="*/ 9 h 23"/>
                  <a:gd name="T28" fmla="*/ 0 w 27"/>
                  <a:gd name="T29" fmla="*/ 7 h 23"/>
                  <a:gd name="T30" fmla="*/ 0 w 27"/>
                  <a:gd name="T31" fmla="*/ 5 h 23"/>
                  <a:gd name="T32" fmla="*/ 2 w 27"/>
                  <a:gd name="T33" fmla="*/ 5 h 23"/>
                  <a:gd name="T34" fmla="*/ 2 w 27"/>
                  <a:gd name="T35" fmla="*/ 2 h 23"/>
                  <a:gd name="T36" fmla="*/ 4 w 27"/>
                  <a:gd name="T37" fmla="*/ 0 h 23"/>
                  <a:gd name="T38" fmla="*/ 6 w 27"/>
                  <a:gd name="T39" fmla="*/ 2 h 23"/>
                  <a:gd name="T40" fmla="*/ 9 w 27"/>
                  <a:gd name="T41" fmla="*/ 5 h 23"/>
                  <a:gd name="T42" fmla="*/ 11 w 27"/>
                  <a:gd name="T43" fmla="*/ 5 h 23"/>
                  <a:gd name="T44" fmla="*/ 11 w 27"/>
                  <a:gd name="T45" fmla="*/ 7 h 23"/>
                  <a:gd name="T46" fmla="*/ 13 w 27"/>
                  <a:gd name="T47" fmla="*/ 7 h 23"/>
                  <a:gd name="T48" fmla="*/ 15 w 27"/>
                  <a:gd name="T49" fmla="*/ 9 h 23"/>
                  <a:gd name="T50" fmla="*/ 15 w 27"/>
                  <a:gd name="T51" fmla="*/ 9 h 23"/>
                  <a:gd name="T52" fmla="*/ 18 w 27"/>
                  <a:gd name="T53" fmla="*/ 11 h 23"/>
                  <a:gd name="T54" fmla="*/ 20 w 27"/>
                  <a:gd name="T55" fmla="*/ 11 h 23"/>
                  <a:gd name="T56" fmla="*/ 22 w 27"/>
                  <a:gd name="T57" fmla="*/ 14 h 23"/>
                  <a:gd name="T58" fmla="*/ 22 w 27"/>
                  <a:gd name="T59" fmla="*/ 14 h 23"/>
                  <a:gd name="T60" fmla="*/ 24 w 27"/>
                  <a:gd name="T61" fmla="*/ 16 h 23"/>
                  <a:gd name="T62" fmla="*/ 27 w 27"/>
                  <a:gd name="T63" fmla="*/ 16 h 23"/>
                  <a:gd name="T64" fmla="*/ 27 w 27"/>
                  <a:gd name="T65" fmla="*/ 18 h 23"/>
                  <a:gd name="T66" fmla="*/ 24 w 27"/>
                  <a:gd name="T6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3">
                    <a:moveTo>
                      <a:pt x="24" y="20"/>
                    </a:moveTo>
                    <a:lnTo>
                      <a:pt x="22" y="23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4" y="16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9" name="Freeform 1223">
                <a:extLst>
                  <a:ext uri="{FF2B5EF4-FFF2-40B4-BE49-F238E27FC236}">
                    <a16:creationId xmlns:a16="http://schemas.microsoft.com/office/drawing/2014/main" id="{D91CF402-7EB2-4D40-B7D0-0601FDB5B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737"/>
                <a:ext cx="29" cy="23"/>
              </a:xfrm>
              <a:custGeom>
                <a:avLst/>
                <a:gdLst>
                  <a:gd name="T0" fmla="*/ 27 w 29"/>
                  <a:gd name="T1" fmla="*/ 20 h 23"/>
                  <a:gd name="T2" fmla="*/ 25 w 29"/>
                  <a:gd name="T3" fmla="*/ 23 h 23"/>
                  <a:gd name="T4" fmla="*/ 22 w 29"/>
                  <a:gd name="T5" fmla="*/ 20 h 23"/>
                  <a:gd name="T6" fmla="*/ 20 w 29"/>
                  <a:gd name="T7" fmla="*/ 18 h 23"/>
                  <a:gd name="T8" fmla="*/ 18 w 29"/>
                  <a:gd name="T9" fmla="*/ 18 h 23"/>
                  <a:gd name="T10" fmla="*/ 18 w 29"/>
                  <a:gd name="T11" fmla="*/ 18 h 23"/>
                  <a:gd name="T12" fmla="*/ 16 w 29"/>
                  <a:gd name="T13" fmla="*/ 16 h 23"/>
                  <a:gd name="T14" fmla="*/ 13 w 29"/>
                  <a:gd name="T15" fmla="*/ 16 h 23"/>
                  <a:gd name="T16" fmla="*/ 11 w 29"/>
                  <a:gd name="T17" fmla="*/ 14 h 23"/>
                  <a:gd name="T18" fmla="*/ 11 w 29"/>
                  <a:gd name="T19" fmla="*/ 14 h 23"/>
                  <a:gd name="T20" fmla="*/ 9 w 29"/>
                  <a:gd name="T21" fmla="*/ 11 h 23"/>
                  <a:gd name="T22" fmla="*/ 7 w 29"/>
                  <a:gd name="T23" fmla="*/ 11 h 23"/>
                  <a:gd name="T24" fmla="*/ 4 w 29"/>
                  <a:gd name="T25" fmla="*/ 9 h 23"/>
                  <a:gd name="T26" fmla="*/ 4 w 29"/>
                  <a:gd name="T27" fmla="*/ 9 h 23"/>
                  <a:gd name="T28" fmla="*/ 0 w 29"/>
                  <a:gd name="T29" fmla="*/ 7 h 23"/>
                  <a:gd name="T30" fmla="*/ 2 w 29"/>
                  <a:gd name="T31" fmla="*/ 5 h 23"/>
                  <a:gd name="T32" fmla="*/ 2 w 29"/>
                  <a:gd name="T33" fmla="*/ 2 h 23"/>
                  <a:gd name="T34" fmla="*/ 4 w 29"/>
                  <a:gd name="T35" fmla="*/ 0 h 23"/>
                  <a:gd name="T36" fmla="*/ 4 w 29"/>
                  <a:gd name="T37" fmla="*/ 0 h 23"/>
                  <a:gd name="T38" fmla="*/ 9 w 29"/>
                  <a:gd name="T39" fmla="*/ 2 h 23"/>
                  <a:gd name="T40" fmla="*/ 9 w 29"/>
                  <a:gd name="T41" fmla="*/ 2 h 23"/>
                  <a:gd name="T42" fmla="*/ 11 w 29"/>
                  <a:gd name="T43" fmla="*/ 5 h 23"/>
                  <a:gd name="T44" fmla="*/ 13 w 29"/>
                  <a:gd name="T45" fmla="*/ 5 h 23"/>
                  <a:gd name="T46" fmla="*/ 16 w 29"/>
                  <a:gd name="T47" fmla="*/ 7 h 23"/>
                  <a:gd name="T48" fmla="*/ 16 w 29"/>
                  <a:gd name="T49" fmla="*/ 7 h 23"/>
                  <a:gd name="T50" fmla="*/ 18 w 29"/>
                  <a:gd name="T51" fmla="*/ 9 h 23"/>
                  <a:gd name="T52" fmla="*/ 20 w 29"/>
                  <a:gd name="T53" fmla="*/ 9 h 23"/>
                  <a:gd name="T54" fmla="*/ 22 w 29"/>
                  <a:gd name="T55" fmla="*/ 11 h 23"/>
                  <a:gd name="T56" fmla="*/ 22 w 29"/>
                  <a:gd name="T57" fmla="*/ 11 h 23"/>
                  <a:gd name="T58" fmla="*/ 25 w 29"/>
                  <a:gd name="T59" fmla="*/ 14 h 23"/>
                  <a:gd name="T60" fmla="*/ 27 w 29"/>
                  <a:gd name="T61" fmla="*/ 14 h 23"/>
                  <a:gd name="T62" fmla="*/ 29 w 29"/>
                  <a:gd name="T63" fmla="*/ 16 h 23"/>
                  <a:gd name="T64" fmla="*/ 27 w 29"/>
                  <a:gd name="T65" fmla="*/ 18 h 23"/>
                  <a:gd name="T66" fmla="*/ 27 w 29"/>
                  <a:gd name="T6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3">
                    <a:moveTo>
                      <a:pt x="27" y="20"/>
                    </a:moveTo>
                    <a:lnTo>
                      <a:pt x="25" y="23"/>
                    </a:lnTo>
                    <a:lnTo>
                      <a:pt x="22" y="20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27" y="18"/>
                    </a:lnTo>
                    <a:lnTo>
                      <a:pt x="27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0" name="Freeform 1224">
                <a:extLst>
                  <a:ext uri="{FF2B5EF4-FFF2-40B4-BE49-F238E27FC236}">
                    <a16:creationId xmlns:a16="http://schemas.microsoft.com/office/drawing/2014/main" id="{A9882CDC-87DB-4F08-A9A4-E23306B72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1814"/>
                <a:ext cx="25" cy="40"/>
              </a:xfrm>
              <a:custGeom>
                <a:avLst/>
                <a:gdLst>
                  <a:gd name="T0" fmla="*/ 3 w 11"/>
                  <a:gd name="T1" fmla="*/ 16 h 18"/>
                  <a:gd name="T2" fmla="*/ 3 w 11"/>
                  <a:gd name="T3" fmla="*/ 16 h 18"/>
                  <a:gd name="T4" fmla="*/ 4 w 11"/>
                  <a:gd name="T5" fmla="*/ 15 h 18"/>
                  <a:gd name="T6" fmla="*/ 4 w 11"/>
                  <a:gd name="T7" fmla="*/ 14 h 18"/>
                  <a:gd name="T8" fmla="*/ 5 w 11"/>
                  <a:gd name="T9" fmla="*/ 14 h 18"/>
                  <a:gd name="T10" fmla="*/ 6 w 11"/>
                  <a:gd name="T11" fmla="*/ 13 h 18"/>
                  <a:gd name="T12" fmla="*/ 6 w 11"/>
                  <a:gd name="T13" fmla="*/ 12 h 18"/>
                  <a:gd name="T14" fmla="*/ 7 w 11"/>
                  <a:gd name="T15" fmla="*/ 11 h 18"/>
                  <a:gd name="T16" fmla="*/ 7 w 11"/>
                  <a:gd name="T17" fmla="*/ 10 h 18"/>
                  <a:gd name="T18" fmla="*/ 8 w 11"/>
                  <a:gd name="T19" fmla="*/ 9 h 18"/>
                  <a:gd name="T20" fmla="*/ 9 w 11"/>
                  <a:gd name="T21" fmla="*/ 8 h 18"/>
                  <a:gd name="T22" fmla="*/ 9 w 11"/>
                  <a:gd name="T23" fmla="*/ 7 h 18"/>
                  <a:gd name="T24" fmla="*/ 10 w 11"/>
                  <a:gd name="T25" fmla="*/ 6 h 18"/>
                  <a:gd name="T26" fmla="*/ 10 w 11"/>
                  <a:gd name="T27" fmla="*/ 6 h 18"/>
                  <a:gd name="T28" fmla="*/ 11 w 11"/>
                  <a:gd name="T29" fmla="*/ 0 h 18"/>
                  <a:gd name="T30" fmla="*/ 11 w 11"/>
                  <a:gd name="T31" fmla="*/ 0 h 18"/>
                  <a:gd name="T32" fmla="*/ 10 w 11"/>
                  <a:gd name="T33" fmla="*/ 0 h 18"/>
                  <a:gd name="T34" fmla="*/ 9 w 11"/>
                  <a:gd name="T35" fmla="*/ 1 h 18"/>
                  <a:gd name="T36" fmla="*/ 9 w 11"/>
                  <a:gd name="T37" fmla="*/ 1 h 18"/>
                  <a:gd name="T38" fmla="*/ 8 w 11"/>
                  <a:gd name="T39" fmla="*/ 2 h 18"/>
                  <a:gd name="T40" fmla="*/ 8 w 11"/>
                  <a:gd name="T41" fmla="*/ 3 h 18"/>
                  <a:gd name="T42" fmla="*/ 7 w 11"/>
                  <a:gd name="T43" fmla="*/ 4 h 18"/>
                  <a:gd name="T44" fmla="*/ 6 w 11"/>
                  <a:gd name="T45" fmla="*/ 5 h 18"/>
                  <a:gd name="T46" fmla="*/ 6 w 11"/>
                  <a:gd name="T47" fmla="*/ 6 h 18"/>
                  <a:gd name="T48" fmla="*/ 5 w 11"/>
                  <a:gd name="T49" fmla="*/ 7 h 18"/>
                  <a:gd name="T50" fmla="*/ 5 w 11"/>
                  <a:gd name="T51" fmla="*/ 8 h 18"/>
                  <a:gd name="T52" fmla="*/ 4 w 11"/>
                  <a:gd name="T53" fmla="*/ 9 h 18"/>
                  <a:gd name="T54" fmla="*/ 3 w 11"/>
                  <a:gd name="T55" fmla="*/ 10 h 18"/>
                  <a:gd name="T56" fmla="*/ 3 w 11"/>
                  <a:gd name="T57" fmla="*/ 11 h 18"/>
                  <a:gd name="T58" fmla="*/ 2 w 11"/>
                  <a:gd name="T59" fmla="*/ 12 h 18"/>
                  <a:gd name="T60" fmla="*/ 1 w 11"/>
                  <a:gd name="T61" fmla="*/ 12 h 18"/>
                  <a:gd name="T62" fmla="*/ 1 w 11"/>
                  <a:gd name="T63" fmla="*/ 13 h 18"/>
                  <a:gd name="T64" fmla="*/ 0 w 11"/>
                  <a:gd name="T65" fmla="*/ 14 h 18"/>
                  <a:gd name="T66" fmla="*/ 1 w 11"/>
                  <a:gd name="T67" fmla="*/ 16 h 18"/>
                  <a:gd name="T68" fmla="*/ 2 w 11"/>
                  <a:gd name="T69" fmla="*/ 18 h 18"/>
                  <a:gd name="T70" fmla="*/ 3 w 11"/>
                  <a:gd name="T7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18">
                    <a:moveTo>
                      <a:pt x="3" y="16"/>
                    </a:move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8"/>
                    </a:lnTo>
                    <a:lnTo>
                      <a:pt x="3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1" name="Freeform 1225">
                <a:extLst>
                  <a:ext uri="{FF2B5EF4-FFF2-40B4-BE49-F238E27FC236}">
                    <a16:creationId xmlns:a16="http://schemas.microsoft.com/office/drawing/2014/main" id="{0C2FB164-0E5B-4DD8-998D-4EA2F1EC4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796"/>
                <a:ext cx="29" cy="22"/>
              </a:xfrm>
              <a:custGeom>
                <a:avLst/>
                <a:gdLst>
                  <a:gd name="T0" fmla="*/ 27 w 29"/>
                  <a:gd name="T1" fmla="*/ 20 h 22"/>
                  <a:gd name="T2" fmla="*/ 24 w 29"/>
                  <a:gd name="T3" fmla="*/ 22 h 22"/>
                  <a:gd name="T4" fmla="*/ 22 w 29"/>
                  <a:gd name="T5" fmla="*/ 22 h 22"/>
                  <a:gd name="T6" fmla="*/ 20 w 29"/>
                  <a:gd name="T7" fmla="*/ 20 h 22"/>
                  <a:gd name="T8" fmla="*/ 18 w 29"/>
                  <a:gd name="T9" fmla="*/ 18 h 22"/>
                  <a:gd name="T10" fmla="*/ 15 w 29"/>
                  <a:gd name="T11" fmla="*/ 18 h 22"/>
                  <a:gd name="T12" fmla="*/ 13 w 29"/>
                  <a:gd name="T13" fmla="*/ 15 h 22"/>
                  <a:gd name="T14" fmla="*/ 11 w 29"/>
                  <a:gd name="T15" fmla="*/ 13 h 22"/>
                  <a:gd name="T16" fmla="*/ 9 w 29"/>
                  <a:gd name="T17" fmla="*/ 13 h 22"/>
                  <a:gd name="T18" fmla="*/ 6 w 29"/>
                  <a:gd name="T19" fmla="*/ 11 h 22"/>
                  <a:gd name="T20" fmla="*/ 4 w 29"/>
                  <a:gd name="T21" fmla="*/ 11 h 22"/>
                  <a:gd name="T22" fmla="*/ 2 w 29"/>
                  <a:gd name="T23" fmla="*/ 9 h 22"/>
                  <a:gd name="T24" fmla="*/ 0 w 29"/>
                  <a:gd name="T25" fmla="*/ 6 h 22"/>
                  <a:gd name="T26" fmla="*/ 0 w 29"/>
                  <a:gd name="T27" fmla="*/ 6 h 22"/>
                  <a:gd name="T28" fmla="*/ 0 w 29"/>
                  <a:gd name="T29" fmla="*/ 2 h 22"/>
                  <a:gd name="T30" fmla="*/ 2 w 29"/>
                  <a:gd name="T31" fmla="*/ 0 h 22"/>
                  <a:gd name="T32" fmla="*/ 4 w 29"/>
                  <a:gd name="T33" fmla="*/ 0 h 22"/>
                  <a:gd name="T34" fmla="*/ 6 w 29"/>
                  <a:gd name="T35" fmla="*/ 2 h 22"/>
                  <a:gd name="T36" fmla="*/ 9 w 29"/>
                  <a:gd name="T37" fmla="*/ 4 h 22"/>
                  <a:gd name="T38" fmla="*/ 11 w 29"/>
                  <a:gd name="T39" fmla="*/ 4 h 22"/>
                  <a:gd name="T40" fmla="*/ 13 w 29"/>
                  <a:gd name="T41" fmla="*/ 6 h 22"/>
                  <a:gd name="T42" fmla="*/ 15 w 29"/>
                  <a:gd name="T43" fmla="*/ 9 h 22"/>
                  <a:gd name="T44" fmla="*/ 18 w 29"/>
                  <a:gd name="T45" fmla="*/ 9 h 22"/>
                  <a:gd name="T46" fmla="*/ 20 w 29"/>
                  <a:gd name="T47" fmla="*/ 11 h 22"/>
                  <a:gd name="T48" fmla="*/ 22 w 29"/>
                  <a:gd name="T49" fmla="*/ 11 h 22"/>
                  <a:gd name="T50" fmla="*/ 24 w 29"/>
                  <a:gd name="T51" fmla="*/ 13 h 22"/>
                  <a:gd name="T52" fmla="*/ 27 w 29"/>
                  <a:gd name="T53" fmla="*/ 15 h 22"/>
                  <a:gd name="T54" fmla="*/ 29 w 29"/>
                  <a:gd name="T55" fmla="*/ 15 h 22"/>
                  <a:gd name="T56" fmla="*/ 27 w 29"/>
                  <a:gd name="T5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22">
                    <a:moveTo>
                      <a:pt x="27" y="20"/>
                    </a:moveTo>
                    <a:lnTo>
                      <a:pt x="24" y="22"/>
                    </a:lnTo>
                    <a:lnTo>
                      <a:pt x="22" y="22"/>
                    </a:lnTo>
                    <a:lnTo>
                      <a:pt x="20" y="20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3" y="15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4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7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2" name="Freeform 1226">
                <a:extLst>
                  <a:ext uri="{FF2B5EF4-FFF2-40B4-BE49-F238E27FC236}">
                    <a16:creationId xmlns:a16="http://schemas.microsoft.com/office/drawing/2014/main" id="{46C32796-0628-4A1E-A57F-90F0F6171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802"/>
                <a:ext cx="29" cy="25"/>
              </a:xfrm>
              <a:custGeom>
                <a:avLst/>
                <a:gdLst>
                  <a:gd name="T0" fmla="*/ 27 w 29"/>
                  <a:gd name="T1" fmla="*/ 21 h 25"/>
                  <a:gd name="T2" fmla="*/ 25 w 29"/>
                  <a:gd name="T3" fmla="*/ 25 h 25"/>
                  <a:gd name="T4" fmla="*/ 22 w 29"/>
                  <a:gd name="T5" fmla="*/ 23 h 25"/>
                  <a:gd name="T6" fmla="*/ 20 w 29"/>
                  <a:gd name="T7" fmla="*/ 21 h 25"/>
                  <a:gd name="T8" fmla="*/ 18 w 29"/>
                  <a:gd name="T9" fmla="*/ 21 h 25"/>
                  <a:gd name="T10" fmla="*/ 18 w 29"/>
                  <a:gd name="T11" fmla="*/ 18 h 25"/>
                  <a:gd name="T12" fmla="*/ 16 w 29"/>
                  <a:gd name="T13" fmla="*/ 18 h 25"/>
                  <a:gd name="T14" fmla="*/ 13 w 29"/>
                  <a:gd name="T15" fmla="*/ 16 h 25"/>
                  <a:gd name="T16" fmla="*/ 11 w 29"/>
                  <a:gd name="T17" fmla="*/ 14 h 25"/>
                  <a:gd name="T18" fmla="*/ 9 w 29"/>
                  <a:gd name="T19" fmla="*/ 14 h 25"/>
                  <a:gd name="T20" fmla="*/ 7 w 29"/>
                  <a:gd name="T21" fmla="*/ 12 h 25"/>
                  <a:gd name="T22" fmla="*/ 4 w 29"/>
                  <a:gd name="T23" fmla="*/ 12 h 25"/>
                  <a:gd name="T24" fmla="*/ 2 w 29"/>
                  <a:gd name="T25" fmla="*/ 9 h 25"/>
                  <a:gd name="T26" fmla="*/ 0 w 29"/>
                  <a:gd name="T27" fmla="*/ 7 h 25"/>
                  <a:gd name="T28" fmla="*/ 2 w 29"/>
                  <a:gd name="T29" fmla="*/ 5 h 25"/>
                  <a:gd name="T30" fmla="*/ 4 w 29"/>
                  <a:gd name="T31" fmla="*/ 0 h 25"/>
                  <a:gd name="T32" fmla="*/ 7 w 29"/>
                  <a:gd name="T33" fmla="*/ 3 h 25"/>
                  <a:gd name="T34" fmla="*/ 9 w 29"/>
                  <a:gd name="T35" fmla="*/ 5 h 25"/>
                  <a:gd name="T36" fmla="*/ 11 w 29"/>
                  <a:gd name="T37" fmla="*/ 5 h 25"/>
                  <a:gd name="T38" fmla="*/ 13 w 29"/>
                  <a:gd name="T39" fmla="*/ 7 h 25"/>
                  <a:gd name="T40" fmla="*/ 16 w 29"/>
                  <a:gd name="T41" fmla="*/ 7 h 25"/>
                  <a:gd name="T42" fmla="*/ 18 w 29"/>
                  <a:gd name="T43" fmla="*/ 9 h 25"/>
                  <a:gd name="T44" fmla="*/ 20 w 29"/>
                  <a:gd name="T45" fmla="*/ 12 h 25"/>
                  <a:gd name="T46" fmla="*/ 20 w 29"/>
                  <a:gd name="T47" fmla="*/ 12 h 25"/>
                  <a:gd name="T48" fmla="*/ 22 w 29"/>
                  <a:gd name="T49" fmla="*/ 14 h 25"/>
                  <a:gd name="T50" fmla="*/ 25 w 29"/>
                  <a:gd name="T51" fmla="*/ 14 h 25"/>
                  <a:gd name="T52" fmla="*/ 27 w 29"/>
                  <a:gd name="T53" fmla="*/ 16 h 25"/>
                  <a:gd name="T54" fmla="*/ 29 w 29"/>
                  <a:gd name="T55" fmla="*/ 18 h 25"/>
                  <a:gd name="T56" fmla="*/ 27 w 29"/>
                  <a:gd name="T57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25">
                    <a:moveTo>
                      <a:pt x="27" y="21"/>
                    </a:moveTo>
                    <a:lnTo>
                      <a:pt x="25" y="25"/>
                    </a:lnTo>
                    <a:lnTo>
                      <a:pt x="22" y="23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14"/>
                    </a:lnTo>
                    <a:lnTo>
                      <a:pt x="25" y="14"/>
                    </a:lnTo>
                    <a:lnTo>
                      <a:pt x="27" y="16"/>
                    </a:lnTo>
                    <a:lnTo>
                      <a:pt x="29" y="18"/>
                    </a:lnTo>
                    <a:lnTo>
                      <a:pt x="27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3" name="Freeform 1227">
                <a:extLst>
                  <a:ext uri="{FF2B5EF4-FFF2-40B4-BE49-F238E27FC236}">
                    <a16:creationId xmlns:a16="http://schemas.microsoft.com/office/drawing/2014/main" id="{AB42E31A-AADC-4775-BDC9-F698588BC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1811"/>
                <a:ext cx="30" cy="23"/>
              </a:xfrm>
              <a:custGeom>
                <a:avLst/>
                <a:gdLst>
                  <a:gd name="T0" fmla="*/ 27 w 30"/>
                  <a:gd name="T1" fmla="*/ 21 h 23"/>
                  <a:gd name="T2" fmla="*/ 25 w 30"/>
                  <a:gd name="T3" fmla="*/ 23 h 23"/>
                  <a:gd name="T4" fmla="*/ 23 w 30"/>
                  <a:gd name="T5" fmla="*/ 23 h 23"/>
                  <a:gd name="T6" fmla="*/ 21 w 30"/>
                  <a:gd name="T7" fmla="*/ 21 h 23"/>
                  <a:gd name="T8" fmla="*/ 18 w 30"/>
                  <a:gd name="T9" fmla="*/ 19 h 23"/>
                  <a:gd name="T10" fmla="*/ 16 w 30"/>
                  <a:gd name="T11" fmla="*/ 19 h 23"/>
                  <a:gd name="T12" fmla="*/ 14 w 30"/>
                  <a:gd name="T13" fmla="*/ 16 h 23"/>
                  <a:gd name="T14" fmla="*/ 12 w 30"/>
                  <a:gd name="T15" fmla="*/ 14 h 23"/>
                  <a:gd name="T16" fmla="*/ 9 w 30"/>
                  <a:gd name="T17" fmla="*/ 14 h 23"/>
                  <a:gd name="T18" fmla="*/ 9 w 30"/>
                  <a:gd name="T19" fmla="*/ 12 h 23"/>
                  <a:gd name="T20" fmla="*/ 7 w 30"/>
                  <a:gd name="T21" fmla="*/ 12 h 23"/>
                  <a:gd name="T22" fmla="*/ 5 w 30"/>
                  <a:gd name="T23" fmla="*/ 9 h 23"/>
                  <a:gd name="T24" fmla="*/ 3 w 30"/>
                  <a:gd name="T25" fmla="*/ 9 h 23"/>
                  <a:gd name="T26" fmla="*/ 3 w 30"/>
                  <a:gd name="T27" fmla="*/ 7 h 23"/>
                  <a:gd name="T28" fmla="*/ 0 w 30"/>
                  <a:gd name="T29" fmla="*/ 5 h 23"/>
                  <a:gd name="T30" fmla="*/ 3 w 30"/>
                  <a:gd name="T31" fmla="*/ 3 h 23"/>
                  <a:gd name="T32" fmla="*/ 5 w 30"/>
                  <a:gd name="T33" fmla="*/ 0 h 23"/>
                  <a:gd name="T34" fmla="*/ 7 w 30"/>
                  <a:gd name="T35" fmla="*/ 0 h 23"/>
                  <a:gd name="T36" fmla="*/ 9 w 30"/>
                  <a:gd name="T37" fmla="*/ 3 h 23"/>
                  <a:gd name="T38" fmla="*/ 12 w 30"/>
                  <a:gd name="T39" fmla="*/ 5 h 23"/>
                  <a:gd name="T40" fmla="*/ 12 w 30"/>
                  <a:gd name="T41" fmla="*/ 5 h 23"/>
                  <a:gd name="T42" fmla="*/ 14 w 30"/>
                  <a:gd name="T43" fmla="*/ 7 h 23"/>
                  <a:gd name="T44" fmla="*/ 16 w 30"/>
                  <a:gd name="T45" fmla="*/ 9 h 23"/>
                  <a:gd name="T46" fmla="*/ 18 w 30"/>
                  <a:gd name="T47" fmla="*/ 9 h 23"/>
                  <a:gd name="T48" fmla="*/ 21 w 30"/>
                  <a:gd name="T49" fmla="*/ 12 h 23"/>
                  <a:gd name="T50" fmla="*/ 23 w 30"/>
                  <a:gd name="T51" fmla="*/ 12 h 23"/>
                  <a:gd name="T52" fmla="*/ 25 w 30"/>
                  <a:gd name="T53" fmla="*/ 14 h 23"/>
                  <a:gd name="T54" fmla="*/ 27 w 30"/>
                  <a:gd name="T55" fmla="*/ 16 h 23"/>
                  <a:gd name="T56" fmla="*/ 30 w 30"/>
                  <a:gd name="T57" fmla="*/ 16 h 23"/>
                  <a:gd name="T58" fmla="*/ 27 w 30"/>
                  <a:gd name="T5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23">
                    <a:moveTo>
                      <a:pt x="27" y="21"/>
                    </a:moveTo>
                    <a:lnTo>
                      <a:pt x="25" y="23"/>
                    </a:lnTo>
                    <a:lnTo>
                      <a:pt x="23" y="23"/>
                    </a:lnTo>
                    <a:lnTo>
                      <a:pt x="21" y="21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4" y="16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4"/>
                    </a:lnTo>
                    <a:lnTo>
                      <a:pt x="27" y="16"/>
                    </a:lnTo>
                    <a:lnTo>
                      <a:pt x="30" y="16"/>
                    </a:lnTo>
                    <a:lnTo>
                      <a:pt x="27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4" name="Freeform 1228">
                <a:extLst>
                  <a:ext uri="{FF2B5EF4-FFF2-40B4-BE49-F238E27FC236}">
                    <a16:creationId xmlns:a16="http://schemas.microsoft.com/office/drawing/2014/main" id="{41446110-A4AB-4450-BECB-6807E63B9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823"/>
                <a:ext cx="18" cy="22"/>
              </a:xfrm>
              <a:custGeom>
                <a:avLst/>
                <a:gdLst>
                  <a:gd name="T0" fmla="*/ 16 w 18"/>
                  <a:gd name="T1" fmla="*/ 18 h 22"/>
                  <a:gd name="T2" fmla="*/ 13 w 18"/>
                  <a:gd name="T3" fmla="*/ 22 h 22"/>
                  <a:gd name="T4" fmla="*/ 11 w 18"/>
                  <a:gd name="T5" fmla="*/ 16 h 22"/>
                  <a:gd name="T6" fmla="*/ 9 w 18"/>
                  <a:gd name="T7" fmla="*/ 13 h 22"/>
                  <a:gd name="T8" fmla="*/ 7 w 18"/>
                  <a:gd name="T9" fmla="*/ 9 h 22"/>
                  <a:gd name="T10" fmla="*/ 4 w 18"/>
                  <a:gd name="T11" fmla="*/ 7 h 22"/>
                  <a:gd name="T12" fmla="*/ 0 w 18"/>
                  <a:gd name="T13" fmla="*/ 0 h 22"/>
                  <a:gd name="T14" fmla="*/ 7 w 18"/>
                  <a:gd name="T15" fmla="*/ 4 h 22"/>
                  <a:gd name="T16" fmla="*/ 9 w 18"/>
                  <a:gd name="T17" fmla="*/ 7 h 22"/>
                  <a:gd name="T18" fmla="*/ 11 w 18"/>
                  <a:gd name="T19" fmla="*/ 7 h 22"/>
                  <a:gd name="T20" fmla="*/ 13 w 18"/>
                  <a:gd name="T21" fmla="*/ 9 h 22"/>
                  <a:gd name="T22" fmla="*/ 16 w 18"/>
                  <a:gd name="T23" fmla="*/ 9 h 22"/>
                  <a:gd name="T24" fmla="*/ 18 w 18"/>
                  <a:gd name="T25" fmla="*/ 11 h 22"/>
                  <a:gd name="T26" fmla="*/ 18 w 18"/>
                  <a:gd name="T27" fmla="*/ 13 h 22"/>
                  <a:gd name="T28" fmla="*/ 16 w 18"/>
                  <a:gd name="T29" fmla="*/ 16 h 22"/>
                  <a:gd name="T30" fmla="*/ 16 w 18"/>
                  <a:gd name="T31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2">
                    <a:moveTo>
                      <a:pt x="16" y="18"/>
                    </a:moveTo>
                    <a:lnTo>
                      <a:pt x="13" y="22"/>
                    </a:lnTo>
                    <a:lnTo>
                      <a:pt x="11" y="16"/>
                    </a:lnTo>
                    <a:lnTo>
                      <a:pt x="9" y="13"/>
                    </a:lnTo>
                    <a:lnTo>
                      <a:pt x="7" y="9"/>
                    </a:lnTo>
                    <a:lnTo>
                      <a:pt x="4" y="7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5" name="Freeform 1229">
                <a:extLst>
                  <a:ext uri="{FF2B5EF4-FFF2-40B4-BE49-F238E27FC236}">
                    <a16:creationId xmlns:a16="http://schemas.microsoft.com/office/drawing/2014/main" id="{2753E4EF-168B-45FE-A0CB-A41F2E6B7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2580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6" name="Freeform 1230">
                <a:extLst>
                  <a:ext uri="{FF2B5EF4-FFF2-40B4-BE49-F238E27FC236}">
                    <a16:creationId xmlns:a16="http://schemas.microsoft.com/office/drawing/2014/main" id="{8B331910-6E38-477C-A912-1877D2C52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885"/>
                <a:ext cx="23" cy="18"/>
              </a:xfrm>
              <a:custGeom>
                <a:avLst/>
                <a:gdLst>
                  <a:gd name="T0" fmla="*/ 8 w 10"/>
                  <a:gd name="T1" fmla="*/ 7 h 8"/>
                  <a:gd name="T2" fmla="*/ 8 w 10"/>
                  <a:gd name="T3" fmla="*/ 5 h 8"/>
                  <a:gd name="T4" fmla="*/ 8 w 10"/>
                  <a:gd name="T5" fmla="*/ 3 h 8"/>
                  <a:gd name="T6" fmla="*/ 9 w 10"/>
                  <a:gd name="T7" fmla="*/ 1 h 8"/>
                  <a:gd name="T8" fmla="*/ 10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3 h 8"/>
                  <a:gd name="T16" fmla="*/ 6 w 10"/>
                  <a:gd name="T17" fmla="*/ 5 h 8"/>
                  <a:gd name="T18" fmla="*/ 6 w 10"/>
                  <a:gd name="T19" fmla="*/ 5 h 8"/>
                  <a:gd name="T20" fmla="*/ 4 w 10"/>
                  <a:gd name="T21" fmla="*/ 5 h 8"/>
                  <a:gd name="T22" fmla="*/ 2 w 10"/>
                  <a:gd name="T23" fmla="*/ 4 h 8"/>
                  <a:gd name="T24" fmla="*/ 2 w 10"/>
                  <a:gd name="T25" fmla="*/ 4 h 8"/>
                  <a:gd name="T26" fmla="*/ 2 w 10"/>
                  <a:gd name="T27" fmla="*/ 3 h 8"/>
                  <a:gd name="T28" fmla="*/ 1 w 10"/>
                  <a:gd name="T29" fmla="*/ 3 h 8"/>
                  <a:gd name="T30" fmla="*/ 1 w 10"/>
                  <a:gd name="T31" fmla="*/ 3 h 8"/>
                  <a:gd name="T32" fmla="*/ 0 w 10"/>
                  <a:gd name="T33" fmla="*/ 3 h 8"/>
                  <a:gd name="T34" fmla="*/ 0 w 10"/>
                  <a:gd name="T35" fmla="*/ 4 h 8"/>
                  <a:gd name="T36" fmla="*/ 0 w 10"/>
                  <a:gd name="T37" fmla="*/ 4 h 8"/>
                  <a:gd name="T38" fmla="*/ 0 w 10"/>
                  <a:gd name="T39" fmla="*/ 5 h 8"/>
                  <a:gd name="T40" fmla="*/ 0 w 10"/>
                  <a:gd name="T41" fmla="*/ 6 h 8"/>
                  <a:gd name="T42" fmla="*/ 0 w 10"/>
                  <a:gd name="T43" fmla="*/ 6 h 8"/>
                  <a:gd name="T44" fmla="*/ 0 w 10"/>
                  <a:gd name="T45" fmla="*/ 7 h 8"/>
                  <a:gd name="T46" fmla="*/ 0 w 10"/>
                  <a:gd name="T47" fmla="*/ 7 h 8"/>
                  <a:gd name="T48" fmla="*/ 1 w 10"/>
                  <a:gd name="T49" fmla="*/ 7 h 8"/>
                  <a:gd name="T50" fmla="*/ 2 w 10"/>
                  <a:gd name="T51" fmla="*/ 7 h 8"/>
                  <a:gd name="T52" fmla="*/ 2 w 10"/>
                  <a:gd name="T53" fmla="*/ 7 h 8"/>
                  <a:gd name="T54" fmla="*/ 2 w 10"/>
                  <a:gd name="T55" fmla="*/ 7 h 8"/>
                  <a:gd name="T56" fmla="*/ 3 w 10"/>
                  <a:gd name="T57" fmla="*/ 7 h 8"/>
                  <a:gd name="T58" fmla="*/ 3 w 10"/>
                  <a:gd name="T59" fmla="*/ 7 h 8"/>
                  <a:gd name="T60" fmla="*/ 3 w 10"/>
                  <a:gd name="T61" fmla="*/ 7 h 8"/>
                  <a:gd name="T62" fmla="*/ 8 w 10"/>
                  <a:gd name="T6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7" name="Freeform 1231">
                <a:extLst>
                  <a:ext uri="{FF2B5EF4-FFF2-40B4-BE49-F238E27FC236}">
                    <a16:creationId xmlns:a16="http://schemas.microsoft.com/office/drawing/2014/main" id="{F47FD66A-4DA0-48F6-AFBD-50D0C2665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878"/>
                <a:ext cx="14" cy="14"/>
              </a:xfrm>
              <a:custGeom>
                <a:avLst/>
                <a:gdLst>
                  <a:gd name="T0" fmla="*/ 14 w 14"/>
                  <a:gd name="T1" fmla="*/ 2 h 14"/>
                  <a:gd name="T2" fmla="*/ 14 w 14"/>
                  <a:gd name="T3" fmla="*/ 7 h 14"/>
                  <a:gd name="T4" fmla="*/ 12 w 14"/>
                  <a:gd name="T5" fmla="*/ 7 h 14"/>
                  <a:gd name="T6" fmla="*/ 10 w 14"/>
                  <a:gd name="T7" fmla="*/ 7 h 14"/>
                  <a:gd name="T8" fmla="*/ 10 w 14"/>
                  <a:gd name="T9" fmla="*/ 11 h 14"/>
                  <a:gd name="T10" fmla="*/ 5 w 14"/>
                  <a:gd name="T11" fmla="*/ 11 h 14"/>
                  <a:gd name="T12" fmla="*/ 5 w 14"/>
                  <a:gd name="T13" fmla="*/ 11 h 14"/>
                  <a:gd name="T14" fmla="*/ 5 w 14"/>
                  <a:gd name="T15" fmla="*/ 11 h 14"/>
                  <a:gd name="T16" fmla="*/ 5 w 14"/>
                  <a:gd name="T17" fmla="*/ 14 h 14"/>
                  <a:gd name="T18" fmla="*/ 5 w 14"/>
                  <a:gd name="T19" fmla="*/ 11 h 14"/>
                  <a:gd name="T20" fmla="*/ 5 w 14"/>
                  <a:gd name="T21" fmla="*/ 14 h 14"/>
                  <a:gd name="T22" fmla="*/ 5 w 14"/>
                  <a:gd name="T23" fmla="*/ 14 h 14"/>
                  <a:gd name="T24" fmla="*/ 5 w 14"/>
                  <a:gd name="T25" fmla="*/ 14 h 14"/>
                  <a:gd name="T26" fmla="*/ 5 w 14"/>
                  <a:gd name="T27" fmla="*/ 14 h 14"/>
                  <a:gd name="T28" fmla="*/ 3 w 14"/>
                  <a:gd name="T29" fmla="*/ 14 h 14"/>
                  <a:gd name="T30" fmla="*/ 0 w 14"/>
                  <a:gd name="T31" fmla="*/ 14 h 14"/>
                  <a:gd name="T32" fmla="*/ 0 w 14"/>
                  <a:gd name="T33" fmla="*/ 11 h 14"/>
                  <a:gd name="T34" fmla="*/ 0 w 14"/>
                  <a:gd name="T35" fmla="*/ 11 h 14"/>
                  <a:gd name="T36" fmla="*/ 3 w 14"/>
                  <a:gd name="T37" fmla="*/ 9 h 14"/>
                  <a:gd name="T38" fmla="*/ 3 w 14"/>
                  <a:gd name="T39" fmla="*/ 5 h 14"/>
                  <a:gd name="T40" fmla="*/ 3 w 14"/>
                  <a:gd name="T41" fmla="*/ 2 h 14"/>
                  <a:gd name="T42" fmla="*/ 3 w 14"/>
                  <a:gd name="T43" fmla="*/ 0 h 14"/>
                  <a:gd name="T44" fmla="*/ 14 w 14"/>
                  <a:gd name="T45" fmla="*/ 2 h 14"/>
                  <a:gd name="T46" fmla="*/ 14 w 14"/>
                  <a:gd name="T47" fmla="*/ 2 h 14"/>
                  <a:gd name="T48" fmla="*/ 14 w 14"/>
                  <a:gd name="T49" fmla="*/ 2 h 14"/>
                  <a:gd name="T50" fmla="*/ 14 w 14"/>
                  <a:gd name="T51" fmla="*/ 2 h 14"/>
                  <a:gd name="T52" fmla="*/ 14 w 14"/>
                  <a:gd name="T53" fmla="*/ 2 h 14"/>
                  <a:gd name="T54" fmla="*/ 14 w 14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4">
                    <a:moveTo>
                      <a:pt x="14" y="2"/>
                    </a:moveTo>
                    <a:lnTo>
                      <a:pt x="14" y="7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8" name="Freeform 1232">
                <a:extLst>
                  <a:ext uri="{FF2B5EF4-FFF2-40B4-BE49-F238E27FC236}">
                    <a16:creationId xmlns:a16="http://schemas.microsoft.com/office/drawing/2014/main" id="{58CB5508-750B-4948-A2EA-7F480021F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748"/>
                <a:ext cx="95" cy="34"/>
              </a:xfrm>
              <a:custGeom>
                <a:avLst/>
                <a:gdLst>
                  <a:gd name="T0" fmla="*/ 16 w 95"/>
                  <a:gd name="T1" fmla="*/ 3 h 34"/>
                  <a:gd name="T2" fmla="*/ 19 w 95"/>
                  <a:gd name="T3" fmla="*/ 5 h 34"/>
                  <a:gd name="T4" fmla="*/ 19 w 95"/>
                  <a:gd name="T5" fmla="*/ 0 h 34"/>
                  <a:gd name="T6" fmla="*/ 21 w 95"/>
                  <a:gd name="T7" fmla="*/ 3 h 34"/>
                  <a:gd name="T8" fmla="*/ 25 w 95"/>
                  <a:gd name="T9" fmla="*/ 3 h 34"/>
                  <a:gd name="T10" fmla="*/ 25 w 95"/>
                  <a:gd name="T11" fmla="*/ 3 h 34"/>
                  <a:gd name="T12" fmla="*/ 28 w 95"/>
                  <a:gd name="T13" fmla="*/ 3 h 34"/>
                  <a:gd name="T14" fmla="*/ 32 w 95"/>
                  <a:gd name="T15" fmla="*/ 3 h 34"/>
                  <a:gd name="T16" fmla="*/ 34 w 95"/>
                  <a:gd name="T17" fmla="*/ 5 h 34"/>
                  <a:gd name="T18" fmla="*/ 37 w 95"/>
                  <a:gd name="T19" fmla="*/ 5 h 34"/>
                  <a:gd name="T20" fmla="*/ 39 w 95"/>
                  <a:gd name="T21" fmla="*/ 5 h 34"/>
                  <a:gd name="T22" fmla="*/ 52 w 95"/>
                  <a:gd name="T23" fmla="*/ 7 h 34"/>
                  <a:gd name="T24" fmla="*/ 55 w 95"/>
                  <a:gd name="T25" fmla="*/ 7 h 34"/>
                  <a:gd name="T26" fmla="*/ 61 w 95"/>
                  <a:gd name="T27" fmla="*/ 7 h 34"/>
                  <a:gd name="T28" fmla="*/ 64 w 95"/>
                  <a:gd name="T29" fmla="*/ 9 h 34"/>
                  <a:gd name="T30" fmla="*/ 64 w 95"/>
                  <a:gd name="T31" fmla="*/ 9 h 34"/>
                  <a:gd name="T32" fmla="*/ 68 w 95"/>
                  <a:gd name="T33" fmla="*/ 9 h 34"/>
                  <a:gd name="T34" fmla="*/ 73 w 95"/>
                  <a:gd name="T35" fmla="*/ 9 h 34"/>
                  <a:gd name="T36" fmla="*/ 82 w 95"/>
                  <a:gd name="T37" fmla="*/ 12 h 34"/>
                  <a:gd name="T38" fmla="*/ 84 w 95"/>
                  <a:gd name="T39" fmla="*/ 12 h 34"/>
                  <a:gd name="T40" fmla="*/ 84 w 95"/>
                  <a:gd name="T41" fmla="*/ 12 h 34"/>
                  <a:gd name="T42" fmla="*/ 86 w 95"/>
                  <a:gd name="T43" fmla="*/ 12 h 34"/>
                  <a:gd name="T44" fmla="*/ 89 w 95"/>
                  <a:gd name="T45" fmla="*/ 12 h 34"/>
                  <a:gd name="T46" fmla="*/ 91 w 95"/>
                  <a:gd name="T47" fmla="*/ 14 h 34"/>
                  <a:gd name="T48" fmla="*/ 95 w 95"/>
                  <a:gd name="T49" fmla="*/ 14 h 34"/>
                  <a:gd name="T50" fmla="*/ 93 w 95"/>
                  <a:gd name="T51" fmla="*/ 18 h 34"/>
                  <a:gd name="T52" fmla="*/ 91 w 95"/>
                  <a:gd name="T53" fmla="*/ 23 h 34"/>
                  <a:gd name="T54" fmla="*/ 89 w 95"/>
                  <a:gd name="T55" fmla="*/ 25 h 34"/>
                  <a:gd name="T56" fmla="*/ 89 w 95"/>
                  <a:gd name="T57" fmla="*/ 25 h 34"/>
                  <a:gd name="T58" fmla="*/ 89 w 95"/>
                  <a:gd name="T59" fmla="*/ 25 h 34"/>
                  <a:gd name="T60" fmla="*/ 86 w 95"/>
                  <a:gd name="T61" fmla="*/ 27 h 34"/>
                  <a:gd name="T62" fmla="*/ 84 w 95"/>
                  <a:gd name="T63" fmla="*/ 30 h 34"/>
                  <a:gd name="T64" fmla="*/ 82 w 95"/>
                  <a:gd name="T65" fmla="*/ 32 h 34"/>
                  <a:gd name="T66" fmla="*/ 79 w 95"/>
                  <a:gd name="T67" fmla="*/ 34 h 34"/>
                  <a:gd name="T68" fmla="*/ 75 w 95"/>
                  <a:gd name="T69" fmla="*/ 32 h 34"/>
                  <a:gd name="T70" fmla="*/ 75 w 95"/>
                  <a:gd name="T71" fmla="*/ 32 h 34"/>
                  <a:gd name="T72" fmla="*/ 70 w 95"/>
                  <a:gd name="T73" fmla="*/ 32 h 34"/>
                  <a:gd name="T74" fmla="*/ 70 w 95"/>
                  <a:gd name="T75" fmla="*/ 32 h 34"/>
                  <a:gd name="T76" fmla="*/ 68 w 95"/>
                  <a:gd name="T77" fmla="*/ 32 h 34"/>
                  <a:gd name="T78" fmla="*/ 66 w 95"/>
                  <a:gd name="T79" fmla="*/ 32 h 34"/>
                  <a:gd name="T80" fmla="*/ 55 w 95"/>
                  <a:gd name="T81" fmla="*/ 30 h 34"/>
                  <a:gd name="T82" fmla="*/ 43 w 95"/>
                  <a:gd name="T83" fmla="*/ 27 h 34"/>
                  <a:gd name="T84" fmla="*/ 28 w 95"/>
                  <a:gd name="T85" fmla="*/ 25 h 34"/>
                  <a:gd name="T86" fmla="*/ 23 w 95"/>
                  <a:gd name="T87" fmla="*/ 25 h 34"/>
                  <a:gd name="T88" fmla="*/ 14 w 95"/>
                  <a:gd name="T89" fmla="*/ 23 h 34"/>
                  <a:gd name="T90" fmla="*/ 14 w 95"/>
                  <a:gd name="T91" fmla="*/ 23 h 34"/>
                  <a:gd name="T92" fmla="*/ 14 w 95"/>
                  <a:gd name="T93" fmla="*/ 23 h 34"/>
                  <a:gd name="T94" fmla="*/ 12 w 95"/>
                  <a:gd name="T95" fmla="*/ 23 h 34"/>
                  <a:gd name="T96" fmla="*/ 0 w 95"/>
                  <a:gd name="T97" fmla="*/ 21 h 34"/>
                  <a:gd name="T98" fmla="*/ 0 w 95"/>
                  <a:gd name="T99" fmla="*/ 16 h 34"/>
                  <a:gd name="T100" fmla="*/ 0 w 95"/>
                  <a:gd name="T101" fmla="*/ 12 h 34"/>
                  <a:gd name="T102" fmla="*/ 3 w 95"/>
                  <a:gd name="T103" fmla="*/ 9 h 34"/>
                  <a:gd name="T104" fmla="*/ 3 w 95"/>
                  <a:gd name="T105" fmla="*/ 5 h 34"/>
                  <a:gd name="T106" fmla="*/ 7 w 95"/>
                  <a:gd name="T107" fmla="*/ 5 h 34"/>
                  <a:gd name="T108" fmla="*/ 10 w 95"/>
                  <a:gd name="T109" fmla="*/ 3 h 34"/>
                  <a:gd name="T110" fmla="*/ 7 w 95"/>
                  <a:gd name="T111" fmla="*/ 3 h 34"/>
                  <a:gd name="T112" fmla="*/ 10 w 95"/>
                  <a:gd name="T113" fmla="*/ 0 h 34"/>
                  <a:gd name="T114" fmla="*/ 10 w 95"/>
                  <a:gd name="T115" fmla="*/ 0 h 34"/>
                  <a:gd name="T116" fmla="*/ 14 w 95"/>
                  <a:gd name="T117" fmla="*/ 0 h 34"/>
                  <a:gd name="T118" fmla="*/ 16 w 95"/>
                  <a:gd name="T119" fmla="*/ 0 h 34"/>
                  <a:gd name="T120" fmla="*/ 16 w 95"/>
                  <a:gd name="T121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5" h="34">
                    <a:moveTo>
                      <a:pt x="16" y="3"/>
                    </a:moveTo>
                    <a:lnTo>
                      <a:pt x="19" y="5"/>
                    </a:lnTo>
                    <a:lnTo>
                      <a:pt x="19" y="0"/>
                    </a:lnTo>
                    <a:lnTo>
                      <a:pt x="21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2" y="3"/>
                    </a:lnTo>
                    <a:lnTo>
                      <a:pt x="34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52" y="7"/>
                    </a:lnTo>
                    <a:lnTo>
                      <a:pt x="55" y="7"/>
                    </a:lnTo>
                    <a:lnTo>
                      <a:pt x="61" y="7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8" y="9"/>
                    </a:lnTo>
                    <a:lnTo>
                      <a:pt x="73" y="9"/>
                    </a:lnTo>
                    <a:lnTo>
                      <a:pt x="82" y="12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6" y="12"/>
                    </a:lnTo>
                    <a:lnTo>
                      <a:pt x="89" y="12"/>
                    </a:lnTo>
                    <a:lnTo>
                      <a:pt x="91" y="14"/>
                    </a:lnTo>
                    <a:lnTo>
                      <a:pt x="95" y="14"/>
                    </a:lnTo>
                    <a:lnTo>
                      <a:pt x="93" y="18"/>
                    </a:lnTo>
                    <a:lnTo>
                      <a:pt x="91" y="23"/>
                    </a:lnTo>
                    <a:lnTo>
                      <a:pt x="89" y="25"/>
                    </a:lnTo>
                    <a:lnTo>
                      <a:pt x="89" y="25"/>
                    </a:lnTo>
                    <a:lnTo>
                      <a:pt x="89" y="25"/>
                    </a:lnTo>
                    <a:lnTo>
                      <a:pt x="86" y="27"/>
                    </a:lnTo>
                    <a:lnTo>
                      <a:pt x="84" y="30"/>
                    </a:lnTo>
                    <a:lnTo>
                      <a:pt x="82" y="32"/>
                    </a:lnTo>
                    <a:lnTo>
                      <a:pt x="79" y="34"/>
                    </a:lnTo>
                    <a:lnTo>
                      <a:pt x="75" y="32"/>
                    </a:lnTo>
                    <a:lnTo>
                      <a:pt x="75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6" y="32"/>
                    </a:lnTo>
                    <a:lnTo>
                      <a:pt x="55" y="30"/>
                    </a:lnTo>
                    <a:lnTo>
                      <a:pt x="43" y="27"/>
                    </a:lnTo>
                    <a:lnTo>
                      <a:pt x="28" y="25"/>
                    </a:lnTo>
                    <a:lnTo>
                      <a:pt x="23" y="25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9" name="Freeform 1233">
                <a:extLst>
                  <a:ext uri="{FF2B5EF4-FFF2-40B4-BE49-F238E27FC236}">
                    <a16:creationId xmlns:a16="http://schemas.microsoft.com/office/drawing/2014/main" id="{B60FF5F4-D4B5-4BE6-9E01-AED8C5A02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744"/>
                <a:ext cx="108" cy="25"/>
              </a:xfrm>
              <a:custGeom>
                <a:avLst/>
                <a:gdLst>
                  <a:gd name="T0" fmla="*/ 5 w 108"/>
                  <a:gd name="T1" fmla="*/ 4 h 25"/>
                  <a:gd name="T2" fmla="*/ 7 w 108"/>
                  <a:gd name="T3" fmla="*/ 4 h 25"/>
                  <a:gd name="T4" fmla="*/ 9 w 108"/>
                  <a:gd name="T5" fmla="*/ 4 h 25"/>
                  <a:gd name="T6" fmla="*/ 11 w 108"/>
                  <a:gd name="T7" fmla="*/ 4 h 25"/>
                  <a:gd name="T8" fmla="*/ 16 w 108"/>
                  <a:gd name="T9" fmla="*/ 4 h 25"/>
                  <a:gd name="T10" fmla="*/ 18 w 108"/>
                  <a:gd name="T11" fmla="*/ 7 h 25"/>
                  <a:gd name="T12" fmla="*/ 20 w 108"/>
                  <a:gd name="T13" fmla="*/ 7 h 25"/>
                  <a:gd name="T14" fmla="*/ 23 w 108"/>
                  <a:gd name="T15" fmla="*/ 7 h 25"/>
                  <a:gd name="T16" fmla="*/ 25 w 108"/>
                  <a:gd name="T17" fmla="*/ 7 h 25"/>
                  <a:gd name="T18" fmla="*/ 27 w 108"/>
                  <a:gd name="T19" fmla="*/ 7 h 25"/>
                  <a:gd name="T20" fmla="*/ 30 w 108"/>
                  <a:gd name="T21" fmla="*/ 7 h 25"/>
                  <a:gd name="T22" fmla="*/ 32 w 108"/>
                  <a:gd name="T23" fmla="*/ 7 h 25"/>
                  <a:gd name="T24" fmla="*/ 34 w 108"/>
                  <a:gd name="T25" fmla="*/ 7 h 25"/>
                  <a:gd name="T26" fmla="*/ 39 w 108"/>
                  <a:gd name="T27" fmla="*/ 9 h 25"/>
                  <a:gd name="T28" fmla="*/ 39 w 108"/>
                  <a:gd name="T29" fmla="*/ 9 h 25"/>
                  <a:gd name="T30" fmla="*/ 48 w 108"/>
                  <a:gd name="T31" fmla="*/ 9 h 25"/>
                  <a:gd name="T32" fmla="*/ 50 w 108"/>
                  <a:gd name="T33" fmla="*/ 9 h 25"/>
                  <a:gd name="T34" fmla="*/ 52 w 108"/>
                  <a:gd name="T35" fmla="*/ 9 h 25"/>
                  <a:gd name="T36" fmla="*/ 54 w 108"/>
                  <a:gd name="T37" fmla="*/ 9 h 25"/>
                  <a:gd name="T38" fmla="*/ 59 w 108"/>
                  <a:gd name="T39" fmla="*/ 9 h 25"/>
                  <a:gd name="T40" fmla="*/ 61 w 108"/>
                  <a:gd name="T41" fmla="*/ 9 h 25"/>
                  <a:gd name="T42" fmla="*/ 61 w 108"/>
                  <a:gd name="T43" fmla="*/ 13 h 25"/>
                  <a:gd name="T44" fmla="*/ 63 w 108"/>
                  <a:gd name="T45" fmla="*/ 13 h 25"/>
                  <a:gd name="T46" fmla="*/ 66 w 108"/>
                  <a:gd name="T47" fmla="*/ 11 h 25"/>
                  <a:gd name="T48" fmla="*/ 66 w 108"/>
                  <a:gd name="T49" fmla="*/ 11 h 25"/>
                  <a:gd name="T50" fmla="*/ 68 w 108"/>
                  <a:gd name="T51" fmla="*/ 13 h 25"/>
                  <a:gd name="T52" fmla="*/ 68 w 108"/>
                  <a:gd name="T53" fmla="*/ 16 h 25"/>
                  <a:gd name="T54" fmla="*/ 72 w 108"/>
                  <a:gd name="T55" fmla="*/ 16 h 25"/>
                  <a:gd name="T56" fmla="*/ 75 w 108"/>
                  <a:gd name="T57" fmla="*/ 13 h 25"/>
                  <a:gd name="T58" fmla="*/ 79 w 108"/>
                  <a:gd name="T59" fmla="*/ 13 h 25"/>
                  <a:gd name="T60" fmla="*/ 81 w 108"/>
                  <a:gd name="T61" fmla="*/ 16 h 25"/>
                  <a:gd name="T62" fmla="*/ 86 w 108"/>
                  <a:gd name="T63" fmla="*/ 16 h 25"/>
                  <a:gd name="T64" fmla="*/ 86 w 108"/>
                  <a:gd name="T65" fmla="*/ 13 h 25"/>
                  <a:gd name="T66" fmla="*/ 86 w 108"/>
                  <a:gd name="T67" fmla="*/ 9 h 25"/>
                  <a:gd name="T68" fmla="*/ 86 w 108"/>
                  <a:gd name="T69" fmla="*/ 4 h 25"/>
                  <a:gd name="T70" fmla="*/ 88 w 108"/>
                  <a:gd name="T71" fmla="*/ 2 h 25"/>
                  <a:gd name="T72" fmla="*/ 88 w 108"/>
                  <a:gd name="T73" fmla="*/ 0 h 25"/>
                  <a:gd name="T74" fmla="*/ 95 w 108"/>
                  <a:gd name="T75" fmla="*/ 0 h 25"/>
                  <a:gd name="T76" fmla="*/ 97 w 108"/>
                  <a:gd name="T77" fmla="*/ 0 h 25"/>
                  <a:gd name="T78" fmla="*/ 104 w 108"/>
                  <a:gd name="T79" fmla="*/ 2 h 25"/>
                  <a:gd name="T80" fmla="*/ 108 w 108"/>
                  <a:gd name="T81" fmla="*/ 2 h 25"/>
                  <a:gd name="T82" fmla="*/ 108 w 108"/>
                  <a:gd name="T83" fmla="*/ 7 h 25"/>
                  <a:gd name="T84" fmla="*/ 104 w 108"/>
                  <a:gd name="T85" fmla="*/ 25 h 25"/>
                  <a:gd name="T86" fmla="*/ 99 w 108"/>
                  <a:gd name="T87" fmla="*/ 22 h 25"/>
                  <a:gd name="T88" fmla="*/ 86 w 108"/>
                  <a:gd name="T89" fmla="*/ 20 h 25"/>
                  <a:gd name="T90" fmla="*/ 61 w 108"/>
                  <a:gd name="T91" fmla="*/ 18 h 25"/>
                  <a:gd name="T92" fmla="*/ 59 w 108"/>
                  <a:gd name="T93" fmla="*/ 16 h 25"/>
                  <a:gd name="T94" fmla="*/ 54 w 108"/>
                  <a:gd name="T95" fmla="*/ 16 h 25"/>
                  <a:gd name="T96" fmla="*/ 54 w 108"/>
                  <a:gd name="T97" fmla="*/ 16 h 25"/>
                  <a:gd name="T98" fmla="*/ 48 w 108"/>
                  <a:gd name="T99" fmla="*/ 16 h 25"/>
                  <a:gd name="T100" fmla="*/ 45 w 108"/>
                  <a:gd name="T101" fmla="*/ 13 h 25"/>
                  <a:gd name="T102" fmla="*/ 36 w 108"/>
                  <a:gd name="T103" fmla="*/ 13 h 25"/>
                  <a:gd name="T104" fmla="*/ 34 w 108"/>
                  <a:gd name="T105" fmla="*/ 13 h 25"/>
                  <a:gd name="T106" fmla="*/ 32 w 108"/>
                  <a:gd name="T107" fmla="*/ 11 h 25"/>
                  <a:gd name="T108" fmla="*/ 30 w 108"/>
                  <a:gd name="T109" fmla="*/ 11 h 25"/>
                  <a:gd name="T110" fmla="*/ 23 w 108"/>
                  <a:gd name="T111" fmla="*/ 11 h 25"/>
                  <a:gd name="T112" fmla="*/ 11 w 108"/>
                  <a:gd name="T113" fmla="*/ 9 h 25"/>
                  <a:gd name="T114" fmla="*/ 5 w 108"/>
                  <a:gd name="T115" fmla="*/ 9 h 25"/>
                  <a:gd name="T116" fmla="*/ 2 w 108"/>
                  <a:gd name="T117" fmla="*/ 7 h 25"/>
                  <a:gd name="T118" fmla="*/ 0 w 108"/>
                  <a:gd name="T119" fmla="*/ 4 h 25"/>
                  <a:gd name="T120" fmla="*/ 2 w 108"/>
                  <a:gd name="T12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" h="25">
                    <a:moveTo>
                      <a:pt x="2" y="4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3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5" y="16"/>
                    </a:lnTo>
                    <a:lnTo>
                      <a:pt x="75" y="13"/>
                    </a:lnTo>
                    <a:lnTo>
                      <a:pt x="77" y="13"/>
                    </a:lnTo>
                    <a:lnTo>
                      <a:pt x="79" y="13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6" y="16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1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8" y="4"/>
                    </a:lnTo>
                    <a:lnTo>
                      <a:pt x="108" y="7"/>
                    </a:lnTo>
                    <a:lnTo>
                      <a:pt x="106" y="25"/>
                    </a:lnTo>
                    <a:lnTo>
                      <a:pt x="104" y="25"/>
                    </a:lnTo>
                    <a:lnTo>
                      <a:pt x="102" y="22"/>
                    </a:lnTo>
                    <a:lnTo>
                      <a:pt x="99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59" y="16"/>
                    </a:lnTo>
                    <a:lnTo>
                      <a:pt x="57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5" y="13"/>
                    </a:lnTo>
                    <a:lnTo>
                      <a:pt x="39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0" name="Freeform 1234">
                <a:extLst>
                  <a:ext uri="{FF2B5EF4-FFF2-40B4-BE49-F238E27FC236}">
                    <a16:creationId xmlns:a16="http://schemas.microsoft.com/office/drawing/2014/main" id="{BA55AAFC-62E1-47E2-A7CB-FC63C4AF9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1771"/>
                <a:ext cx="76" cy="43"/>
              </a:xfrm>
              <a:custGeom>
                <a:avLst/>
                <a:gdLst>
                  <a:gd name="T0" fmla="*/ 11 w 76"/>
                  <a:gd name="T1" fmla="*/ 0 h 43"/>
                  <a:gd name="T2" fmla="*/ 11 w 76"/>
                  <a:gd name="T3" fmla="*/ 0 h 43"/>
                  <a:gd name="T4" fmla="*/ 11 w 76"/>
                  <a:gd name="T5" fmla="*/ 0 h 43"/>
                  <a:gd name="T6" fmla="*/ 13 w 76"/>
                  <a:gd name="T7" fmla="*/ 0 h 43"/>
                  <a:gd name="T8" fmla="*/ 16 w 76"/>
                  <a:gd name="T9" fmla="*/ 2 h 43"/>
                  <a:gd name="T10" fmla="*/ 20 w 76"/>
                  <a:gd name="T11" fmla="*/ 2 h 43"/>
                  <a:gd name="T12" fmla="*/ 20 w 76"/>
                  <a:gd name="T13" fmla="*/ 2 h 43"/>
                  <a:gd name="T14" fmla="*/ 22 w 76"/>
                  <a:gd name="T15" fmla="*/ 2 h 43"/>
                  <a:gd name="T16" fmla="*/ 27 w 76"/>
                  <a:gd name="T17" fmla="*/ 2 h 43"/>
                  <a:gd name="T18" fmla="*/ 27 w 76"/>
                  <a:gd name="T19" fmla="*/ 2 h 43"/>
                  <a:gd name="T20" fmla="*/ 29 w 76"/>
                  <a:gd name="T21" fmla="*/ 4 h 43"/>
                  <a:gd name="T22" fmla="*/ 31 w 76"/>
                  <a:gd name="T23" fmla="*/ 4 h 43"/>
                  <a:gd name="T24" fmla="*/ 36 w 76"/>
                  <a:gd name="T25" fmla="*/ 4 h 43"/>
                  <a:gd name="T26" fmla="*/ 45 w 76"/>
                  <a:gd name="T27" fmla="*/ 7 h 43"/>
                  <a:gd name="T28" fmla="*/ 56 w 76"/>
                  <a:gd name="T29" fmla="*/ 7 h 43"/>
                  <a:gd name="T30" fmla="*/ 67 w 76"/>
                  <a:gd name="T31" fmla="*/ 9 h 43"/>
                  <a:gd name="T32" fmla="*/ 74 w 76"/>
                  <a:gd name="T33" fmla="*/ 11 h 43"/>
                  <a:gd name="T34" fmla="*/ 76 w 76"/>
                  <a:gd name="T35" fmla="*/ 11 h 43"/>
                  <a:gd name="T36" fmla="*/ 74 w 76"/>
                  <a:gd name="T37" fmla="*/ 16 h 43"/>
                  <a:gd name="T38" fmla="*/ 63 w 76"/>
                  <a:gd name="T39" fmla="*/ 18 h 43"/>
                  <a:gd name="T40" fmla="*/ 61 w 76"/>
                  <a:gd name="T41" fmla="*/ 20 h 43"/>
                  <a:gd name="T42" fmla="*/ 56 w 76"/>
                  <a:gd name="T43" fmla="*/ 20 h 43"/>
                  <a:gd name="T44" fmla="*/ 56 w 76"/>
                  <a:gd name="T45" fmla="*/ 18 h 43"/>
                  <a:gd name="T46" fmla="*/ 52 w 76"/>
                  <a:gd name="T47" fmla="*/ 18 h 43"/>
                  <a:gd name="T48" fmla="*/ 38 w 76"/>
                  <a:gd name="T49" fmla="*/ 18 h 43"/>
                  <a:gd name="T50" fmla="*/ 38 w 76"/>
                  <a:gd name="T51" fmla="*/ 18 h 43"/>
                  <a:gd name="T52" fmla="*/ 36 w 76"/>
                  <a:gd name="T53" fmla="*/ 18 h 43"/>
                  <a:gd name="T54" fmla="*/ 31 w 76"/>
                  <a:gd name="T55" fmla="*/ 20 h 43"/>
                  <a:gd name="T56" fmla="*/ 31 w 76"/>
                  <a:gd name="T57" fmla="*/ 20 h 43"/>
                  <a:gd name="T58" fmla="*/ 29 w 76"/>
                  <a:gd name="T59" fmla="*/ 20 h 43"/>
                  <a:gd name="T60" fmla="*/ 27 w 76"/>
                  <a:gd name="T61" fmla="*/ 25 h 43"/>
                  <a:gd name="T62" fmla="*/ 25 w 76"/>
                  <a:gd name="T63" fmla="*/ 22 h 43"/>
                  <a:gd name="T64" fmla="*/ 22 w 76"/>
                  <a:gd name="T65" fmla="*/ 22 h 43"/>
                  <a:gd name="T66" fmla="*/ 22 w 76"/>
                  <a:gd name="T67" fmla="*/ 22 h 43"/>
                  <a:gd name="T68" fmla="*/ 22 w 76"/>
                  <a:gd name="T69" fmla="*/ 27 h 43"/>
                  <a:gd name="T70" fmla="*/ 22 w 76"/>
                  <a:gd name="T71" fmla="*/ 31 h 43"/>
                  <a:gd name="T72" fmla="*/ 25 w 76"/>
                  <a:gd name="T73" fmla="*/ 31 h 43"/>
                  <a:gd name="T74" fmla="*/ 25 w 76"/>
                  <a:gd name="T75" fmla="*/ 36 h 43"/>
                  <a:gd name="T76" fmla="*/ 25 w 76"/>
                  <a:gd name="T77" fmla="*/ 36 h 43"/>
                  <a:gd name="T78" fmla="*/ 25 w 76"/>
                  <a:gd name="T79" fmla="*/ 38 h 43"/>
                  <a:gd name="T80" fmla="*/ 25 w 76"/>
                  <a:gd name="T81" fmla="*/ 38 h 43"/>
                  <a:gd name="T82" fmla="*/ 25 w 76"/>
                  <a:gd name="T83" fmla="*/ 38 h 43"/>
                  <a:gd name="T84" fmla="*/ 25 w 76"/>
                  <a:gd name="T85" fmla="*/ 38 h 43"/>
                  <a:gd name="T86" fmla="*/ 22 w 76"/>
                  <a:gd name="T87" fmla="*/ 43 h 43"/>
                  <a:gd name="T88" fmla="*/ 18 w 76"/>
                  <a:gd name="T89" fmla="*/ 43 h 43"/>
                  <a:gd name="T90" fmla="*/ 16 w 76"/>
                  <a:gd name="T91" fmla="*/ 43 h 43"/>
                  <a:gd name="T92" fmla="*/ 13 w 76"/>
                  <a:gd name="T93" fmla="*/ 43 h 43"/>
                  <a:gd name="T94" fmla="*/ 11 w 76"/>
                  <a:gd name="T95" fmla="*/ 43 h 43"/>
                  <a:gd name="T96" fmla="*/ 6 w 76"/>
                  <a:gd name="T97" fmla="*/ 40 h 43"/>
                  <a:gd name="T98" fmla="*/ 2 w 76"/>
                  <a:gd name="T99" fmla="*/ 40 h 43"/>
                  <a:gd name="T100" fmla="*/ 0 w 76"/>
                  <a:gd name="T101" fmla="*/ 40 h 43"/>
                  <a:gd name="T102" fmla="*/ 0 w 76"/>
                  <a:gd name="T103" fmla="*/ 34 h 43"/>
                  <a:gd name="T104" fmla="*/ 2 w 76"/>
                  <a:gd name="T105" fmla="*/ 29 h 43"/>
                  <a:gd name="T106" fmla="*/ 2 w 76"/>
                  <a:gd name="T107" fmla="*/ 25 h 43"/>
                  <a:gd name="T108" fmla="*/ 2 w 76"/>
                  <a:gd name="T109" fmla="*/ 25 h 43"/>
                  <a:gd name="T110" fmla="*/ 2 w 76"/>
                  <a:gd name="T111" fmla="*/ 22 h 43"/>
                  <a:gd name="T112" fmla="*/ 2 w 76"/>
                  <a:gd name="T113" fmla="*/ 18 h 43"/>
                  <a:gd name="T114" fmla="*/ 4 w 76"/>
                  <a:gd name="T115" fmla="*/ 11 h 43"/>
                  <a:gd name="T116" fmla="*/ 4 w 76"/>
                  <a:gd name="T117" fmla="*/ 9 h 43"/>
                  <a:gd name="T118" fmla="*/ 4 w 76"/>
                  <a:gd name="T119" fmla="*/ 4 h 43"/>
                  <a:gd name="T120" fmla="*/ 4 w 76"/>
                  <a:gd name="T121" fmla="*/ 2 h 43"/>
                  <a:gd name="T122" fmla="*/ 9 w 76"/>
                  <a:gd name="T1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6" h="43">
                    <a:moveTo>
                      <a:pt x="9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45" y="7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61" y="9"/>
                    </a:lnTo>
                    <a:lnTo>
                      <a:pt x="67" y="9"/>
                    </a:lnTo>
                    <a:lnTo>
                      <a:pt x="72" y="11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6" y="11"/>
                    </a:lnTo>
                    <a:lnTo>
                      <a:pt x="76" y="16"/>
                    </a:lnTo>
                    <a:lnTo>
                      <a:pt x="74" y="16"/>
                    </a:lnTo>
                    <a:lnTo>
                      <a:pt x="67" y="18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61" y="20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52" y="18"/>
                    </a:lnTo>
                    <a:lnTo>
                      <a:pt x="40" y="16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7" y="25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2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9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1" name="Rectangle 1235">
                <a:extLst>
                  <a:ext uri="{FF2B5EF4-FFF2-40B4-BE49-F238E27FC236}">
                    <a16:creationId xmlns:a16="http://schemas.microsoft.com/office/drawing/2014/main" id="{21F8F3EF-03F3-4B55-A09F-C2C1BC04C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9" y="1778"/>
                <a:ext cx="5" cy="2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2" name="Freeform 1236">
                <a:extLst>
                  <a:ext uri="{FF2B5EF4-FFF2-40B4-BE49-F238E27FC236}">
                    <a16:creationId xmlns:a16="http://schemas.microsoft.com/office/drawing/2014/main" id="{F7EBAF92-BCF7-46A6-B7D4-6391E9CFA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780"/>
                <a:ext cx="7" cy="7"/>
              </a:xfrm>
              <a:custGeom>
                <a:avLst/>
                <a:gdLst>
                  <a:gd name="T0" fmla="*/ 2 w 7"/>
                  <a:gd name="T1" fmla="*/ 0 h 7"/>
                  <a:gd name="T2" fmla="*/ 7 w 7"/>
                  <a:gd name="T3" fmla="*/ 0 h 7"/>
                  <a:gd name="T4" fmla="*/ 5 w 7"/>
                  <a:gd name="T5" fmla="*/ 2 h 7"/>
                  <a:gd name="T6" fmla="*/ 5 w 7"/>
                  <a:gd name="T7" fmla="*/ 4 h 7"/>
                  <a:gd name="T8" fmla="*/ 5 w 7"/>
                  <a:gd name="T9" fmla="*/ 7 h 7"/>
                  <a:gd name="T10" fmla="*/ 0 w 7"/>
                  <a:gd name="T11" fmla="*/ 7 h 7"/>
                  <a:gd name="T12" fmla="*/ 0 w 7"/>
                  <a:gd name="T13" fmla="*/ 4 h 7"/>
                  <a:gd name="T14" fmla="*/ 2 w 7"/>
                  <a:gd name="T15" fmla="*/ 4 h 7"/>
                  <a:gd name="T16" fmla="*/ 2 w 7"/>
                  <a:gd name="T17" fmla="*/ 4 h 7"/>
                  <a:gd name="T18" fmla="*/ 2 w 7"/>
                  <a:gd name="T19" fmla="*/ 2 h 7"/>
                  <a:gd name="T20" fmla="*/ 2 w 7"/>
                  <a:gd name="T21" fmla="*/ 2 h 7"/>
                  <a:gd name="T22" fmla="*/ 2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3" name="Freeform 1237">
                <a:extLst>
                  <a:ext uri="{FF2B5EF4-FFF2-40B4-BE49-F238E27FC236}">
                    <a16:creationId xmlns:a16="http://schemas.microsoft.com/office/drawing/2014/main" id="{616A8558-4E47-468F-8A9C-6364C7876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77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4" name="Freeform 1238">
                <a:extLst>
                  <a:ext uri="{FF2B5EF4-FFF2-40B4-BE49-F238E27FC236}">
                    <a16:creationId xmlns:a16="http://schemas.microsoft.com/office/drawing/2014/main" id="{BD80ED81-143E-4504-8538-8E9E490F7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7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5" name="Freeform 1239">
                <a:extLst>
                  <a:ext uri="{FF2B5EF4-FFF2-40B4-BE49-F238E27FC236}">
                    <a16:creationId xmlns:a16="http://schemas.microsoft.com/office/drawing/2014/main" id="{3AE99FC9-8024-414B-9922-BCD387113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780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2 w 5"/>
                  <a:gd name="T5" fmla="*/ 2 h 2"/>
                  <a:gd name="T6" fmla="*/ 0 w 5"/>
                  <a:gd name="T7" fmla="*/ 2 h 2"/>
                  <a:gd name="T8" fmla="*/ 0 w 5"/>
                  <a:gd name="T9" fmla="*/ 0 h 2"/>
                  <a:gd name="T10" fmla="*/ 2 w 5"/>
                  <a:gd name="T11" fmla="*/ 0 h 2"/>
                  <a:gd name="T12" fmla="*/ 5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6" name="Freeform 1240">
                <a:extLst>
                  <a:ext uri="{FF2B5EF4-FFF2-40B4-BE49-F238E27FC236}">
                    <a16:creationId xmlns:a16="http://schemas.microsoft.com/office/drawing/2014/main" id="{A6EB6CE9-53CA-4A6A-A97F-A3CB71982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77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4 h 4"/>
                  <a:gd name="T4" fmla="*/ 2 w 7"/>
                  <a:gd name="T5" fmla="*/ 2 h 4"/>
                  <a:gd name="T6" fmla="*/ 2 w 7"/>
                  <a:gd name="T7" fmla="*/ 2 h 4"/>
                  <a:gd name="T8" fmla="*/ 2 w 7"/>
                  <a:gd name="T9" fmla="*/ 2 h 4"/>
                  <a:gd name="T10" fmla="*/ 0 w 7"/>
                  <a:gd name="T11" fmla="*/ 2 h 4"/>
                  <a:gd name="T12" fmla="*/ 0 w 7"/>
                  <a:gd name="T13" fmla="*/ 2 h 4"/>
                  <a:gd name="T14" fmla="*/ 0 w 7"/>
                  <a:gd name="T15" fmla="*/ 0 h 4"/>
                  <a:gd name="T16" fmla="*/ 2 w 7"/>
                  <a:gd name="T17" fmla="*/ 0 h 4"/>
                  <a:gd name="T18" fmla="*/ 7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7" name="Freeform 1241">
                <a:extLst>
                  <a:ext uri="{FF2B5EF4-FFF2-40B4-BE49-F238E27FC236}">
                    <a16:creationId xmlns:a16="http://schemas.microsoft.com/office/drawing/2014/main" id="{7D7D8DB1-FF4E-46A8-9D11-7A619882B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1766"/>
                <a:ext cx="6" cy="5"/>
              </a:xfrm>
              <a:custGeom>
                <a:avLst/>
                <a:gdLst>
                  <a:gd name="T0" fmla="*/ 6 w 6"/>
                  <a:gd name="T1" fmla="*/ 3 h 5"/>
                  <a:gd name="T2" fmla="*/ 6 w 6"/>
                  <a:gd name="T3" fmla="*/ 5 h 5"/>
                  <a:gd name="T4" fmla="*/ 4 w 6"/>
                  <a:gd name="T5" fmla="*/ 5 h 5"/>
                  <a:gd name="T6" fmla="*/ 2 w 6"/>
                  <a:gd name="T7" fmla="*/ 5 h 5"/>
                  <a:gd name="T8" fmla="*/ 0 w 6"/>
                  <a:gd name="T9" fmla="*/ 5 h 5"/>
                  <a:gd name="T10" fmla="*/ 0 w 6"/>
                  <a:gd name="T11" fmla="*/ 0 h 5"/>
                  <a:gd name="T12" fmla="*/ 2 w 6"/>
                  <a:gd name="T13" fmla="*/ 0 h 5"/>
                  <a:gd name="T14" fmla="*/ 4 w 6"/>
                  <a:gd name="T15" fmla="*/ 0 h 5"/>
                  <a:gd name="T16" fmla="*/ 6 w 6"/>
                  <a:gd name="T17" fmla="*/ 3 h 5"/>
                  <a:gd name="T18" fmla="*/ 6 w 6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8" name="Freeform 1242">
                <a:extLst>
                  <a:ext uri="{FF2B5EF4-FFF2-40B4-BE49-F238E27FC236}">
                    <a16:creationId xmlns:a16="http://schemas.microsoft.com/office/drawing/2014/main" id="{FDD889B2-F1DF-47D8-AB35-AAD7522566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52" y="1753"/>
                <a:ext cx="113" cy="56"/>
              </a:xfrm>
              <a:custGeom>
                <a:avLst/>
                <a:gdLst>
                  <a:gd name="T0" fmla="*/ 88 w 113"/>
                  <a:gd name="T1" fmla="*/ 13 h 56"/>
                  <a:gd name="T2" fmla="*/ 91 w 113"/>
                  <a:gd name="T3" fmla="*/ 13 h 56"/>
                  <a:gd name="T4" fmla="*/ 95 w 113"/>
                  <a:gd name="T5" fmla="*/ 13 h 56"/>
                  <a:gd name="T6" fmla="*/ 111 w 113"/>
                  <a:gd name="T7" fmla="*/ 18 h 56"/>
                  <a:gd name="T8" fmla="*/ 111 w 113"/>
                  <a:gd name="T9" fmla="*/ 25 h 56"/>
                  <a:gd name="T10" fmla="*/ 111 w 113"/>
                  <a:gd name="T11" fmla="*/ 29 h 56"/>
                  <a:gd name="T12" fmla="*/ 111 w 113"/>
                  <a:gd name="T13" fmla="*/ 31 h 56"/>
                  <a:gd name="T14" fmla="*/ 111 w 113"/>
                  <a:gd name="T15" fmla="*/ 34 h 56"/>
                  <a:gd name="T16" fmla="*/ 106 w 113"/>
                  <a:gd name="T17" fmla="*/ 54 h 56"/>
                  <a:gd name="T18" fmla="*/ 104 w 113"/>
                  <a:gd name="T19" fmla="*/ 54 h 56"/>
                  <a:gd name="T20" fmla="*/ 95 w 113"/>
                  <a:gd name="T21" fmla="*/ 49 h 56"/>
                  <a:gd name="T22" fmla="*/ 91 w 113"/>
                  <a:gd name="T23" fmla="*/ 56 h 56"/>
                  <a:gd name="T24" fmla="*/ 88 w 113"/>
                  <a:gd name="T25" fmla="*/ 54 h 56"/>
                  <a:gd name="T26" fmla="*/ 86 w 113"/>
                  <a:gd name="T27" fmla="*/ 54 h 56"/>
                  <a:gd name="T28" fmla="*/ 77 w 113"/>
                  <a:gd name="T29" fmla="*/ 54 h 56"/>
                  <a:gd name="T30" fmla="*/ 75 w 113"/>
                  <a:gd name="T31" fmla="*/ 52 h 56"/>
                  <a:gd name="T32" fmla="*/ 70 w 113"/>
                  <a:gd name="T33" fmla="*/ 52 h 56"/>
                  <a:gd name="T34" fmla="*/ 66 w 113"/>
                  <a:gd name="T35" fmla="*/ 52 h 56"/>
                  <a:gd name="T36" fmla="*/ 64 w 113"/>
                  <a:gd name="T37" fmla="*/ 52 h 56"/>
                  <a:gd name="T38" fmla="*/ 59 w 113"/>
                  <a:gd name="T39" fmla="*/ 49 h 56"/>
                  <a:gd name="T40" fmla="*/ 57 w 113"/>
                  <a:gd name="T41" fmla="*/ 49 h 56"/>
                  <a:gd name="T42" fmla="*/ 55 w 113"/>
                  <a:gd name="T43" fmla="*/ 49 h 56"/>
                  <a:gd name="T44" fmla="*/ 52 w 113"/>
                  <a:gd name="T45" fmla="*/ 49 h 56"/>
                  <a:gd name="T46" fmla="*/ 46 w 113"/>
                  <a:gd name="T47" fmla="*/ 47 h 56"/>
                  <a:gd name="T48" fmla="*/ 41 w 113"/>
                  <a:gd name="T49" fmla="*/ 47 h 56"/>
                  <a:gd name="T50" fmla="*/ 34 w 113"/>
                  <a:gd name="T51" fmla="*/ 47 h 56"/>
                  <a:gd name="T52" fmla="*/ 30 w 113"/>
                  <a:gd name="T53" fmla="*/ 45 h 56"/>
                  <a:gd name="T54" fmla="*/ 27 w 113"/>
                  <a:gd name="T55" fmla="*/ 45 h 56"/>
                  <a:gd name="T56" fmla="*/ 25 w 113"/>
                  <a:gd name="T57" fmla="*/ 45 h 56"/>
                  <a:gd name="T58" fmla="*/ 23 w 113"/>
                  <a:gd name="T59" fmla="*/ 45 h 56"/>
                  <a:gd name="T60" fmla="*/ 12 w 113"/>
                  <a:gd name="T61" fmla="*/ 43 h 56"/>
                  <a:gd name="T62" fmla="*/ 5 w 113"/>
                  <a:gd name="T63" fmla="*/ 40 h 56"/>
                  <a:gd name="T64" fmla="*/ 5 w 113"/>
                  <a:gd name="T65" fmla="*/ 40 h 56"/>
                  <a:gd name="T66" fmla="*/ 0 w 113"/>
                  <a:gd name="T67" fmla="*/ 40 h 56"/>
                  <a:gd name="T68" fmla="*/ 12 w 113"/>
                  <a:gd name="T69" fmla="*/ 16 h 56"/>
                  <a:gd name="T70" fmla="*/ 12 w 113"/>
                  <a:gd name="T71" fmla="*/ 9 h 56"/>
                  <a:gd name="T72" fmla="*/ 9 w 113"/>
                  <a:gd name="T73" fmla="*/ 7 h 56"/>
                  <a:gd name="T74" fmla="*/ 7 w 113"/>
                  <a:gd name="T75" fmla="*/ 0 h 56"/>
                  <a:gd name="T76" fmla="*/ 18 w 113"/>
                  <a:gd name="T77" fmla="*/ 2 h 56"/>
                  <a:gd name="T78" fmla="*/ 23 w 113"/>
                  <a:gd name="T79" fmla="*/ 2 h 56"/>
                  <a:gd name="T80" fmla="*/ 34 w 113"/>
                  <a:gd name="T81" fmla="*/ 4 h 56"/>
                  <a:gd name="T82" fmla="*/ 75 w 113"/>
                  <a:gd name="T83" fmla="*/ 11 h 56"/>
                  <a:gd name="T84" fmla="*/ 79 w 113"/>
                  <a:gd name="T85" fmla="*/ 11 h 56"/>
                  <a:gd name="T86" fmla="*/ 93 w 113"/>
                  <a:gd name="T87" fmla="*/ 49 h 56"/>
                  <a:gd name="T88" fmla="*/ 93 w 113"/>
                  <a:gd name="T89" fmla="*/ 49 h 56"/>
                  <a:gd name="T90" fmla="*/ 86 w 113"/>
                  <a:gd name="T91" fmla="*/ 22 h 56"/>
                  <a:gd name="T92" fmla="*/ 48 w 113"/>
                  <a:gd name="T93" fmla="*/ 43 h 56"/>
                  <a:gd name="T94" fmla="*/ 50 w 113"/>
                  <a:gd name="T95" fmla="*/ 40 h 56"/>
                  <a:gd name="T96" fmla="*/ 9 w 113"/>
                  <a:gd name="T97" fmla="*/ 27 h 56"/>
                  <a:gd name="T98" fmla="*/ 9 w 113"/>
                  <a:gd name="T99" fmla="*/ 29 h 56"/>
                  <a:gd name="T100" fmla="*/ 9 w 113"/>
                  <a:gd name="T101" fmla="*/ 27 h 56"/>
                  <a:gd name="T102" fmla="*/ 7 w 113"/>
                  <a:gd name="T103" fmla="*/ 20 h 56"/>
                  <a:gd name="T104" fmla="*/ 9 w 113"/>
                  <a:gd name="T105" fmla="*/ 20 h 56"/>
                  <a:gd name="T106" fmla="*/ 14 w 113"/>
                  <a:gd name="T107" fmla="*/ 18 h 56"/>
                  <a:gd name="T108" fmla="*/ 12 w 113"/>
                  <a:gd name="T109" fmla="*/ 18 h 56"/>
                  <a:gd name="T110" fmla="*/ 18 w 113"/>
                  <a:gd name="T111" fmla="*/ 18 h 56"/>
                  <a:gd name="T112" fmla="*/ 16 w 113"/>
                  <a:gd name="T113" fmla="*/ 13 h 56"/>
                  <a:gd name="T114" fmla="*/ 97 w 113"/>
                  <a:gd name="T115" fmla="*/ 27 h 56"/>
                  <a:gd name="T116" fmla="*/ 97 w 113"/>
                  <a:gd name="T117" fmla="*/ 31 h 56"/>
                  <a:gd name="T118" fmla="*/ 95 w 113"/>
                  <a:gd name="T119" fmla="*/ 34 h 56"/>
                  <a:gd name="T120" fmla="*/ 100 w 113"/>
                  <a:gd name="T121" fmla="*/ 29 h 56"/>
                  <a:gd name="T122" fmla="*/ 102 w 113"/>
                  <a:gd name="T123" fmla="*/ 27 h 56"/>
                  <a:gd name="T124" fmla="*/ 97 w 113"/>
                  <a:gd name="T12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3" h="56">
                    <a:moveTo>
                      <a:pt x="84" y="13"/>
                    </a:moveTo>
                    <a:lnTo>
                      <a:pt x="86" y="13"/>
                    </a:lnTo>
                    <a:lnTo>
                      <a:pt x="88" y="13"/>
                    </a:lnTo>
                    <a:lnTo>
                      <a:pt x="88" y="13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95" y="13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1" y="18"/>
                    </a:lnTo>
                    <a:lnTo>
                      <a:pt x="113" y="18"/>
                    </a:lnTo>
                    <a:lnTo>
                      <a:pt x="113" y="20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9"/>
                    </a:lnTo>
                    <a:lnTo>
                      <a:pt x="111" y="29"/>
                    </a:lnTo>
                    <a:lnTo>
                      <a:pt x="111" y="29"/>
                    </a:lnTo>
                    <a:lnTo>
                      <a:pt x="111" y="31"/>
                    </a:lnTo>
                    <a:lnTo>
                      <a:pt x="111" y="31"/>
                    </a:lnTo>
                    <a:lnTo>
                      <a:pt x="111" y="34"/>
                    </a:lnTo>
                    <a:lnTo>
                      <a:pt x="111" y="34"/>
                    </a:lnTo>
                    <a:lnTo>
                      <a:pt x="111" y="34"/>
                    </a:lnTo>
                    <a:lnTo>
                      <a:pt x="109" y="38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97" y="54"/>
                    </a:lnTo>
                    <a:lnTo>
                      <a:pt x="97" y="49"/>
                    </a:lnTo>
                    <a:lnTo>
                      <a:pt x="95" y="49"/>
                    </a:lnTo>
                    <a:lnTo>
                      <a:pt x="95" y="52"/>
                    </a:lnTo>
                    <a:lnTo>
                      <a:pt x="93" y="56"/>
                    </a:lnTo>
                    <a:lnTo>
                      <a:pt x="91" y="56"/>
                    </a:lnTo>
                    <a:lnTo>
                      <a:pt x="91" y="56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0" y="52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1" y="49"/>
                    </a:lnTo>
                    <a:lnTo>
                      <a:pt x="61" y="49"/>
                    </a:lnTo>
                    <a:lnTo>
                      <a:pt x="59" y="49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55" y="49"/>
                    </a:lnTo>
                    <a:lnTo>
                      <a:pt x="55" y="49"/>
                    </a:lnTo>
                    <a:lnTo>
                      <a:pt x="55" y="49"/>
                    </a:lnTo>
                    <a:lnTo>
                      <a:pt x="52" y="49"/>
                    </a:lnTo>
                    <a:lnTo>
                      <a:pt x="50" y="49"/>
                    </a:lnTo>
                    <a:lnTo>
                      <a:pt x="50" y="49"/>
                    </a:lnTo>
                    <a:lnTo>
                      <a:pt x="46" y="47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7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0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3" y="40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5" y="16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30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75" y="11"/>
                    </a:lnTo>
                    <a:lnTo>
                      <a:pt x="75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82" y="11"/>
                    </a:lnTo>
                    <a:lnTo>
                      <a:pt x="84" y="13"/>
                    </a:lnTo>
                    <a:close/>
                    <a:moveTo>
                      <a:pt x="93" y="49"/>
                    </a:moveTo>
                    <a:lnTo>
                      <a:pt x="93" y="49"/>
                    </a:lnTo>
                    <a:lnTo>
                      <a:pt x="93" y="49"/>
                    </a:lnTo>
                    <a:lnTo>
                      <a:pt x="93" y="49"/>
                    </a:lnTo>
                    <a:close/>
                    <a:moveTo>
                      <a:pt x="84" y="25"/>
                    </a:moveTo>
                    <a:lnTo>
                      <a:pt x="84" y="25"/>
                    </a:lnTo>
                    <a:lnTo>
                      <a:pt x="86" y="22"/>
                    </a:lnTo>
                    <a:lnTo>
                      <a:pt x="84" y="22"/>
                    </a:lnTo>
                    <a:lnTo>
                      <a:pt x="84" y="25"/>
                    </a:lnTo>
                    <a:close/>
                    <a:moveTo>
                      <a:pt x="48" y="43"/>
                    </a:moveTo>
                    <a:lnTo>
                      <a:pt x="48" y="43"/>
                    </a:lnTo>
                    <a:lnTo>
                      <a:pt x="50" y="43"/>
                    </a:lnTo>
                    <a:lnTo>
                      <a:pt x="50" y="40"/>
                    </a:lnTo>
                    <a:lnTo>
                      <a:pt x="48" y="40"/>
                    </a:lnTo>
                    <a:lnTo>
                      <a:pt x="48" y="43"/>
                    </a:lnTo>
                    <a:close/>
                    <a:moveTo>
                      <a:pt x="9" y="27"/>
                    </a:move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9" y="27"/>
                    </a:lnTo>
                    <a:close/>
                    <a:moveTo>
                      <a:pt x="9" y="18"/>
                    </a:moveTo>
                    <a:lnTo>
                      <a:pt x="7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2" y="22"/>
                    </a:lnTo>
                    <a:lnTo>
                      <a:pt x="14" y="18"/>
                    </a:lnTo>
                    <a:lnTo>
                      <a:pt x="9" y="18"/>
                    </a:lnTo>
                    <a:close/>
                    <a:moveTo>
                      <a:pt x="12" y="13"/>
                    </a:moveTo>
                    <a:lnTo>
                      <a:pt x="12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close/>
                    <a:moveTo>
                      <a:pt x="97" y="27"/>
                    </a:moveTo>
                    <a:lnTo>
                      <a:pt x="97" y="29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7" y="31"/>
                    </a:lnTo>
                    <a:lnTo>
                      <a:pt x="95" y="31"/>
                    </a:lnTo>
                    <a:lnTo>
                      <a:pt x="95" y="34"/>
                    </a:lnTo>
                    <a:lnTo>
                      <a:pt x="100" y="34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97" y="27"/>
                    </a:lnTo>
                    <a:lnTo>
                      <a:pt x="102" y="27"/>
                    </a:lnTo>
                    <a:lnTo>
                      <a:pt x="102" y="25"/>
                    </a:lnTo>
                    <a:lnTo>
                      <a:pt x="97" y="25"/>
                    </a:lnTo>
                    <a:lnTo>
                      <a:pt x="97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9" name="Freeform 1243">
                <a:extLst>
                  <a:ext uri="{FF2B5EF4-FFF2-40B4-BE49-F238E27FC236}">
                    <a16:creationId xmlns:a16="http://schemas.microsoft.com/office/drawing/2014/main" id="{3A9CCF5C-CC7C-4AFE-BC18-E57C27BBB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75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5 w 5"/>
                  <a:gd name="T5" fmla="*/ 0 h 2"/>
                  <a:gd name="T6" fmla="*/ 5 w 5"/>
                  <a:gd name="T7" fmla="*/ 2 h 2"/>
                  <a:gd name="T8" fmla="*/ 0 w 5"/>
                  <a:gd name="T9" fmla="*/ 0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0" name="Freeform 1244">
                <a:extLst>
                  <a:ext uri="{FF2B5EF4-FFF2-40B4-BE49-F238E27FC236}">
                    <a16:creationId xmlns:a16="http://schemas.microsoft.com/office/drawing/2014/main" id="{F6A568BB-A0BC-49D7-889E-E9B3D0293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751"/>
                <a:ext cx="7" cy="2"/>
              </a:xfrm>
              <a:custGeom>
                <a:avLst/>
                <a:gdLst>
                  <a:gd name="T0" fmla="*/ 2 w 7"/>
                  <a:gd name="T1" fmla="*/ 0 h 2"/>
                  <a:gd name="T2" fmla="*/ 2 w 7"/>
                  <a:gd name="T3" fmla="*/ 0 h 2"/>
                  <a:gd name="T4" fmla="*/ 2 w 7"/>
                  <a:gd name="T5" fmla="*/ 0 h 2"/>
                  <a:gd name="T6" fmla="*/ 5 w 7"/>
                  <a:gd name="T7" fmla="*/ 0 h 2"/>
                  <a:gd name="T8" fmla="*/ 5 w 7"/>
                  <a:gd name="T9" fmla="*/ 0 h 2"/>
                  <a:gd name="T10" fmla="*/ 5 w 7"/>
                  <a:gd name="T11" fmla="*/ 0 h 2"/>
                  <a:gd name="T12" fmla="*/ 5 w 7"/>
                  <a:gd name="T13" fmla="*/ 0 h 2"/>
                  <a:gd name="T14" fmla="*/ 5 w 7"/>
                  <a:gd name="T15" fmla="*/ 0 h 2"/>
                  <a:gd name="T16" fmla="*/ 7 w 7"/>
                  <a:gd name="T17" fmla="*/ 0 h 2"/>
                  <a:gd name="T18" fmla="*/ 7 w 7"/>
                  <a:gd name="T19" fmla="*/ 2 h 2"/>
                  <a:gd name="T20" fmla="*/ 7 w 7"/>
                  <a:gd name="T21" fmla="*/ 2 h 2"/>
                  <a:gd name="T22" fmla="*/ 2 w 7"/>
                  <a:gd name="T23" fmla="*/ 2 h 2"/>
                  <a:gd name="T24" fmla="*/ 2 w 7"/>
                  <a:gd name="T25" fmla="*/ 2 h 2"/>
                  <a:gd name="T26" fmla="*/ 2 w 7"/>
                  <a:gd name="T27" fmla="*/ 2 h 2"/>
                  <a:gd name="T28" fmla="*/ 0 w 7"/>
                  <a:gd name="T29" fmla="*/ 2 h 2"/>
                  <a:gd name="T30" fmla="*/ 0 w 7"/>
                  <a:gd name="T31" fmla="*/ 2 h 2"/>
                  <a:gd name="T32" fmla="*/ 0 w 7"/>
                  <a:gd name="T33" fmla="*/ 0 h 2"/>
                  <a:gd name="T34" fmla="*/ 0 w 7"/>
                  <a:gd name="T35" fmla="*/ 0 h 2"/>
                  <a:gd name="T36" fmla="*/ 2 w 7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1" name="Freeform 1245">
                <a:extLst>
                  <a:ext uri="{FF2B5EF4-FFF2-40B4-BE49-F238E27FC236}">
                    <a16:creationId xmlns:a16="http://schemas.microsoft.com/office/drawing/2014/main" id="{1D54A1C6-43BB-4CCC-829F-040D4358C0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0" y="1744"/>
                <a:ext cx="57" cy="49"/>
              </a:xfrm>
              <a:custGeom>
                <a:avLst/>
                <a:gdLst>
                  <a:gd name="T0" fmla="*/ 50 w 57"/>
                  <a:gd name="T1" fmla="*/ 7 h 49"/>
                  <a:gd name="T2" fmla="*/ 55 w 57"/>
                  <a:gd name="T3" fmla="*/ 9 h 49"/>
                  <a:gd name="T4" fmla="*/ 57 w 57"/>
                  <a:gd name="T5" fmla="*/ 9 h 49"/>
                  <a:gd name="T6" fmla="*/ 55 w 57"/>
                  <a:gd name="T7" fmla="*/ 11 h 49"/>
                  <a:gd name="T8" fmla="*/ 55 w 57"/>
                  <a:gd name="T9" fmla="*/ 11 h 49"/>
                  <a:gd name="T10" fmla="*/ 52 w 57"/>
                  <a:gd name="T11" fmla="*/ 11 h 49"/>
                  <a:gd name="T12" fmla="*/ 52 w 57"/>
                  <a:gd name="T13" fmla="*/ 13 h 49"/>
                  <a:gd name="T14" fmla="*/ 50 w 57"/>
                  <a:gd name="T15" fmla="*/ 13 h 49"/>
                  <a:gd name="T16" fmla="*/ 50 w 57"/>
                  <a:gd name="T17" fmla="*/ 16 h 49"/>
                  <a:gd name="T18" fmla="*/ 52 w 57"/>
                  <a:gd name="T19" fmla="*/ 16 h 49"/>
                  <a:gd name="T20" fmla="*/ 52 w 57"/>
                  <a:gd name="T21" fmla="*/ 16 h 49"/>
                  <a:gd name="T22" fmla="*/ 55 w 57"/>
                  <a:gd name="T23" fmla="*/ 13 h 49"/>
                  <a:gd name="T24" fmla="*/ 57 w 57"/>
                  <a:gd name="T25" fmla="*/ 16 h 49"/>
                  <a:gd name="T26" fmla="*/ 55 w 57"/>
                  <a:gd name="T27" fmla="*/ 20 h 49"/>
                  <a:gd name="T28" fmla="*/ 55 w 57"/>
                  <a:gd name="T29" fmla="*/ 25 h 49"/>
                  <a:gd name="T30" fmla="*/ 55 w 57"/>
                  <a:gd name="T31" fmla="*/ 27 h 49"/>
                  <a:gd name="T32" fmla="*/ 55 w 57"/>
                  <a:gd name="T33" fmla="*/ 29 h 49"/>
                  <a:gd name="T34" fmla="*/ 55 w 57"/>
                  <a:gd name="T35" fmla="*/ 31 h 49"/>
                  <a:gd name="T36" fmla="*/ 52 w 57"/>
                  <a:gd name="T37" fmla="*/ 36 h 49"/>
                  <a:gd name="T38" fmla="*/ 50 w 57"/>
                  <a:gd name="T39" fmla="*/ 49 h 49"/>
                  <a:gd name="T40" fmla="*/ 14 w 57"/>
                  <a:gd name="T41" fmla="*/ 45 h 49"/>
                  <a:gd name="T42" fmla="*/ 0 w 57"/>
                  <a:gd name="T43" fmla="*/ 43 h 49"/>
                  <a:gd name="T44" fmla="*/ 0 w 57"/>
                  <a:gd name="T45" fmla="*/ 38 h 49"/>
                  <a:gd name="T46" fmla="*/ 0 w 57"/>
                  <a:gd name="T47" fmla="*/ 34 h 49"/>
                  <a:gd name="T48" fmla="*/ 5 w 57"/>
                  <a:gd name="T49" fmla="*/ 13 h 49"/>
                  <a:gd name="T50" fmla="*/ 5 w 57"/>
                  <a:gd name="T51" fmla="*/ 9 h 49"/>
                  <a:gd name="T52" fmla="*/ 7 w 57"/>
                  <a:gd name="T53" fmla="*/ 9 h 49"/>
                  <a:gd name="T54" fmla="*/ 12 w 57"/>
                  <a:gd name="T55" fmla="*/ 9 h 49"/>
                  <a:gd name="T56" fmla="*/ 12 w 57"/>
                  <a:gd name="T57" fmla="*/ 7 h 49"/>
                  <a:gd name="T58" fmla="*/ 10 w 57"/>
                  <a:gd name="T59" fmla="*/ 7 h 49"/>
                  <a:gd name="T60" fmla="*/ 10 w 57"/>
                  <a:gd name="T61" fmla="*/ 7 h 49"/>
                  <a:gd name="T62" fmla="*/ 7 w 57"/>
                  <a:gd name="T63" fmla="*/ 7 h 49"/>
                  <a:gd name="T64" fmla="*/ 7 w 57"/>
                  <a:gd name="T65" fmla="*/ 7 h 49"/>
                  <a:gd name="T66" fmla="*/ 5 w 57"/>
                  <a:gd name="T67" fmla="*/ 7 h 49"/>
                  <a:gd name="T68" fmla="*/ 5 w 57"/>
                  <a:gd name="T69" fmla="*/ 7 h 49"/>
                  <a:gd name="T70" fmla="*/ 7 w 57"/>
                  <a:gd name="T71" fmla="*/ 0 h 49"/>
                  <a:gd name="T72" fmla="*/ 10 w 57"/>
                  <a:gd name="T73" fmla="*/ 2 h 49"/>
                  <a:gd name="T74" fmla="*/ 12 w 57"/>
                  <a:gd name="T75" fmla="*/ 2 h 49"/>
                  <a:gd name="T76" fmla="*/ 12 w 57"/>
                  <a:gd name="T77" fmla="*/ 2 h 49"/>
                  <a:gd name="T78" fmla="*/ 25 w 57"/>
                  <a:gd name="T79" fmla="*/ 4 h 49"/>
                  <a:gd name="T80" fmla="*/ 34 w 57"/>
                  <a:gd name="T81" fmla="*/ 4 h 49"/>
                  <a:gd name="T82" fmla="*/ 37 w 57"/>
                  <a:gd name="T83" fmla="*/ 7 h 49"/>
                  <a:gd name="T84" fmla="*/ 43 w 57"/>
                  <a:gd name="T85" fmla="*/ 7 h 49"/>
                  <a:gd name="T86" fmla="*/ 43 w 57"/>
                  <a:gd name="T87" fmla="*/ 7 h 49"/>
                  <a:gd name="T88" fmla="*/ 48 w 57"/>
                  <a:gd name="T89" fmla="*/ 18 h 49"/>
                  <a:gd name="T90" fmla="*/ 43 w 57"/>
                  <a:gd name="T91" fmla="*/ 20 h 49"/>
                  <a:gd name="T92" fmla="*/ 48 w 57"/>
                  <a:gd name="T93" fmla="*/ 20 h 49"/>
                  <a:gd name="T94" fmla="*/ 5 w 57"/>
                  <a:gd name="T95" fmla="*/ 11 h 49"/>
                  <a:gd name="T96" fmla="*/ 10 w 57"/>
                  <a:gd name="T97" fmla="*/ 11 h 49"/>
                  <a:gd name="T98" fmla="*/ 5 w 57"/>
                  <a:gd name="T99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49">
                    <a:moveTo>
                      <a:pt x="46" y="7"/>
                    </a:moveTo>
                    <a:lnTo>
                      <a:pt x="50" y="7"/>
                    </a:lnTo>
                    <a:lnTo>
                      <a:pt x="52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7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3"/>
                    </a:lnTo>
                    <a:lnTo>
                      <a:pt x="55" y="13"/>
                    </a:lnTo>
                    <a:lnTo>
                      <a:pt x="57" y="16"/>
                    </a:lnTo>
                    <a:lnTo>
                      <a:pt x="57" y="16"/>
                    </a:lnTo>
                    <a:lnTo>
                      <a:pt x="57" y="16"/>
                    </a:lnTo>
                    <a:lnTo>
                      <a:pt x="55" y="20"/>
                    </a:lnTo>
                    <a:lnTo>
                      <a:pt x="55" y="22"/>
                    </a:lnTo>
                    <a:lnTo>
                      <a:pt x="55" y="25"/>
                    </a:lnTo>
                    <a:lnTo>
                      <a:pt x="55" y="25"/>
                    </a:lnTo>
                    <a:lnTo>
                      <a:pt x="55" y="27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2" y="36"/>
                    </a:lnTo>
                    <a:lnTo>
                      <a:pt x="52" y="40"/>
                    </a:lnTo>
                    <a:lnTo>
                      <a:pt x="50" y="49"/>
                    </a:lnTo>
                    <a:lnTo>
                      <a:pt x="25" y="45"/>
                    </a:lnTo>
                    <a:lnTo>
                      <a:pt x="14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37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6" y="7"/>
                    </a:lnTo>
                    <a:close/>
                    <a:moveTo>
                      <a:pt x="48" y="18"/>
                    </a:moveTo>
                    <a:lnTo>
                      <a:pt x="43" y="16"/>
                    </a:lnTo>
                    <a:lnTo>
                      <a:pt x="43" y="20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48" y="18"/>
                    </a:lnTo>
                    <a:close/>
                    <a:moveTo>
                      <a:pt x="5" y="11"/>
                    </a:moveTo>
                    <a:lnTo>
                      <a:pt x="10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2" name="Freeform 1246">
                <a:extLst>
                  <a:ext uri="{FF2B5EF4-FFF2-40B4-BE49-F238E27FC236}">
                    <a16:creationId xmlns:a16="http://schemas.microsoft.com/office/drawing/2014/main" id="{5DF9B59A-74A3-4E72-8BB0-67708E91F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75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3 h 3"/>
                  <a:gd name="T12" fmla="*/ 0 w 2"/>
                  <a:gd name="T13" fmla="*/ 3 h 3"/>
                  <a:gd name="T14" fmla="*/ 0 w 2"/>
                  <a:gd name="T15" fmla="*/ 0 h 3"/>
                  <a:gd name="T16" fmla="*/ 0 w 2"/>
                  <a:gd name="T17" fmla="*/ 0 h 3"/>
                  <a:gd name="T18" fmla="*/ 2 w 2"/>
                  <a:gd name="T19" fmla="*/ 0 h 3"/>
                  <a:gd name="T20" fmla="*/ 2 w 2"/>
                  <a:gd name="T21" fmla="*/ 0 h 3"/>
                  <a:gd name="T22" fmla="*/ 2 w 2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3" name="Freeform 1247">
                <a:extLst>
                  <a:ext uri="{FF2B5EF4-FFF2-40B4-BE49-F238E27FC236}">
                    <a16:creationId xmlns:a16="http://schemas.microsoft.com/office/drawing/2014/main" id="{B41B49F0-6BB7-4FD6-92E6-532FA58E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1760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3 w 5"/>
                  <a:gd name="T5" fmla="*/ 4 h 4"/>
                  <a:gd name="T6" fmla="*/ 0 w 5"/>
                  <a:gd name="T7" fmla="*/ 4 h 4"/>
                  <a:gd name="T8" fmla="*/ 0 w 5"/>
                  <a:gd name="T9" fmla="*/ 0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4" name="Freeform 1248">
                <a:extLst>
                  <a:ext uri="{FF2B5EF4-FFF2-40B4-BE49-F238E27FC236}">
                    <a16:creationId xmlns:a16="http://schemas.microsoft.com/office/drawing/2014/main" id="{AB238300-F3C5-4AC1-BE69-7E7E394A4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773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2 h 5"/>
                  <a:gd name="T6" fmla="*/ 2 w 2"/>
                  <a:gd name="T7" fmla="*/ 5 h 5"/>
                  <a:gd name="T8" fmla="*/ 2 w 2"/>
                  <a:gd name="T9" fmla="*/ 5 h 5"/>
                  <a:gd name="T10" fmla="*/ 0 w 2"/>
                  <a:gd name="T11" fmla="*/ 5 h 5"/>
                  <a:gd name="T12" fmla="*/ 0 w 2"/>
                  <a:gd name="T13" fmla="*/ 5 h 5"/>
                  <a:gd name="T14" fmla="*/ 0 w 2"/>
                  <a:gd name="T15" fmla="*/ 2 h 5"/>
                  <a:gd name="T16" fmla="*/ 0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5" name="Rectangle 1249">
                <a:extLst>
                  <a:ext uri="{FF2B5EF4-FFF2-40B4-BE49-F238E27FC236}">
                    <a16:creationId xmlns:a16="http://schemas.microsoft.com/office/drawing/2014/main" id="{28456189-20D4-44C4-BBB2-9B45192DE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" y="1760"/>
                <a:ext cx="2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6" name="Freeform 1250">
                <a:extLst>
                  <a:ext uri="{FF2B5EF4-FFF2-40B4-BE49-F238E27FC236}">
                    <a16:creationId xmlns:a16="http://schemas.microsoft.com/office/drawing/2014/main" id="{3F4E171D-9D18-4200-8955-D7002E75C0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6" y="1735"/>
                <a:ext cx="59" cy="49"/>
              </a:xfrm>
              <a:custGeom>
                <a:avLst/>
                <a:gdLst>
                  <a:gd name="T0" fmla="*/ 9 w 59"/>
                  <a:gd name="T1" fmla="*/ 43 h 49"/>
                  <a:gd name="T2" fmla="*/ 9 w 59"/>
                  <a:gd name="T3" fmla="*/ 38 h 49"/>
                  <a:gd name="T4" fmla="*/ 7 w 59"/>
                  <a:gd name="T5" fmla="*/ 38 h 49"/>
                  <a:gd name="T6" fmla="*/ 7 w 59"/>
                  <a:gd name="T7" fmla="*/ 43 h 49"/>
                  <a:gd name="T8" fmla="*/ 3 w 59"/>
                  <a:gd name="T9" fmla="*/ 43 h 49"/>
                  <a:gd name="T10" fmla="*/ 0 w 59"/>
                  <a:gd name="T11" fmla="*/ 40 h 49"/>
                  <a:gd name="T12" fmla="*/ 0 w 59"/>
                  <a:gd name="T13" fmla="*/ 40 h 49"/>
                  <a:gd name="T14" fmla="*/ 0 w 59"/>
                  <a:gd name="T15" fmla="*/ 36 h 49"/>
                  <a:gd name="T16" fmla="*/ 0 w 59"/>
                  <a:gd name="T17" fmla="*/ 31 h 49"/>
                  <a:gd name="T18" fmla="*/ 0 w 59"/>
                  <a:gd name="T19" fmla="*/ 29 h 49"/>
                  <a:gd name="T20" fmla="*/ 3 w 59"/>
                  <a:gd name="T21" fmla="*/ 27 h 49"/>
                  <a:gd name="T22" fmla="*/ 3 w 59"/>
                  <a:gd name="T23" fmla="*/ 20 h 49"/>
                  <a:gd name="T24" fmla="*/ 3 w 59"/>
                  <a:gd name="T25" fmla="*/ 16 h 49"/>
                  <a:gd name="T26" fmla="*/ 5 w 59"/>
                  <a:gd name="T27" fmla="*/ 11 h 49"/>
                  <a:gd name="T28" fmla="*/ 5 w 59"/>
                  <a:gd name="T29" fmla="*/ 9 h 49"/>
                  <a:gd name="T30" fmla="*/ 5 w 59"/>
                  <a:gd name="T31" fmla="*/ 7 h 49"/>
                  <a:gd name="T32" fmla="*/ 5 w 59"/>
                  <a:gd name="T33" fmla="*/ 2 h 49"/>
                  <a:gd name="T34" fmla="*/ 9 w 59"/>
                  <a:gd name="T35" fmla="*/ 2 h 49"/>
                  <a:gd name="T36" fmla="*/ 14 w 59"/>
                  <a:gd name="T37" fmla="*/ 2 h 49"/>
                  <a:gd name="T38" fmla="*/ 14 w 59"/>
                  <a:gd name="T39" fmla="*/ 2 h 49"/>
                  <a:gd name="T40" fmla="*/ 16 w 59"/>
                  <a:gd name="T41" fmla="*/ 2 h 49"/>
                  <a:gd name="T42" fmla="*/ 23 w 59"/>
                  <a:gd name="T43" fmla="*/ 4 h 49"/>
                  <a:gd name="T44" fmla="*/ 25 w 59"/>
                  <a:gd name="T45" fmla="*/ 4 h 49"/>
                  <a:gd name="T46" fmla="*/ 25 w 59"/>
                  <a:gd name="T47" fmla="*/ 4 h 49"/>
                  <a:gd name="T48" fmla="*/ 25 w 59"/>
                  <a:gd name="T49" fmla="*/ 4 h 49"/>
                  <a:gd name="T50" fmla="*/ 30 w 59"/>
                  <a:gd name="T51" fmla="*/ 4 h 49"/>
                  <a:gd name="T52" fmla="*/ 32 w 59"/>
                  <a:gd name="T53" fmla="*/ 4 h 49"/>
                  <a:gd name="T54" fmla="*/ 36 w 59"/>
                  <a:gd name="T55" fmla="*/ 7 h 49"/>
                  <a:gd name="T56" fmla="*/ 41 w 59"/>
                  <a:gd name="T57" fmla="*/ 7 h 49"/>
                  <a:gd name="T58" fmla="*/ 50 w 59"/>
                  <a:gd name="T59" fmla="*/ 9 h 49"/>
                  <a:gd name="T60" fmla="*/ 50 w 59"/>
                  <a:gd name="T61" fmla="*/ 9 h 49"/>
                  <a:gd name="T62" fmla="*/ 54 w 59"/>
                  <a:gd name="T63" fmla="*/ 9 h 49"/>
                  <a:gd name="T64" fmla="*/ 59 w 59"/>
                  <a:gd name="T65" fmla="*/ 9 h 49"/>
                  <a:gd name="T66" fmla="*/ 59 w 59"/>
                  <a:gd name="T67" fmla="*/ 16 h 49"/>
                  <a:gd name="T68" fmla="*/ 57 w 59"/>
                  <a:gd name="T69" fmla="*/ 18 h 49"/>
                  <a:gd name="T70" fmla="*/ 57 w 59"/>
                  <a:gd name="T71" fmla="*/ 22 h 49"/>
                  <a:gd name="T72" fmla="*/ 57 w 59"/>
                  <a:gd name="T73" fmla="*/ 27 h 49"/>
                  <a:gd name="T74" fmla="*/ 54 w 59"/>
                  <a:gd name="T75" fmla="*/ 31 h 49"/>
                  <a:gd name="T76" fmla="*/ 54 w 59"/>
                  <a:gd name="T77" fmla="*/ 38 h 49"/>
                  <a:gd name="T78" fmla="*/ 54 w 59"/>
                  <a:gd name="T79" fmla="*/ 43 h 49"/>
                  <a:gd name="T80" fmla="*/ 52 w 59"/>
                  <a:gd name="T81" fmla="*/ 45 h 49"/>
                  <a:gd name="T82" fmla="*/ 52 w 59"/>
                  <a:gd name="T83" fmla="*/ 49 h 49"/>
                  <a:gd name="T84" fmla="*/ 52 w 59"/>
                  <a:gd name="T85" fmla="*/ 49 h 49"/>
                  <a:gd name="T86" fmla="*/ 14 w 59"/>
                  <a:gd name="T87" fmla="*/ 45 h 49"/>
                  <a:gd name="T88" fmla="*/ 32 w 59"/>
                  <a:gd name="T89" fmla="*/ 25 h 49"/>
                  <a:gd name="T90" fmla="*/ 30 w 59"/>
                  <a:gd name="T91" fmla="*/ 29 h 49"/>
                  <a:gd name="T92" fmla="*/ 32 w 59"/>
                  <a:gd name="T93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9" h="49">
                    <a:moveTo>
                      <a:pt x="9" y="43"/>
                    </a:moveTo>
                    <a:lnTo>
                      <a:pt x="9" y="43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3" y="43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8" y="7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59" y="16"/>
                    </a:lnTo>
                    <a:lnTo>
                      <a:pt x="57" y="16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22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4" y="34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43"/>
                    </a:lnTo>
                    <a:lnTo>
                      <a:pt x="54" y="43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18" y="45"/>
                    </a:lnTo>
                    <a:lnTo>
                      <a:pt x="14" y="45"/>
                    </a:lnTo>
                    <a:lnTo>
                      <a:pt x="9" y="43"/>
                    </a:lnTo>
                    <a:close/>
                    <a:moveTo>
                      <a:pt x="32" y="25"/>
                    </a:moveTo>
                    <a:lnTo>
                      <a:pt x="30" y="25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2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7" name="Freeform 1251">
                <a:extLst>
                  <a:ext uri="{FF2B5EF4-FFF2-40B4-BE49-F238E27FC236}">
                    <a16:creationId xmlns:a16="http://schemas.microsoft.com/office/drawing/2014/main" id="{5AC7C584-F958-45E6-8263-72FB74538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3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  <a:gd name="T14" fmla="*/ 2 w 4"/>
                  <a:gd name="T15" fmla="*/ 0 h 2"/>
                  <a:gd name="T16" fmla="*/ 4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8" name="Rectangle 1252">
                <a:extLst>
                  <a:ext uri="{FF2B5EF4-FFF2-40B4-BE49-F238E27FC236}">
                    <a16:creationId xmlns:a16="http://schemas.microsoft.com/office/drawing/2014/main" id="{E4F99405-DF39-4520-B050-757539A7F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742"/>
                <a:ext cx="2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9" name="Freeform 1253">
                <a:extLst>
                  <a:ext uri="{FF2B5EF4-FFF2-40B4-BE49-F238E27FC236}">
                    <a16:creationId xmlns:a16="http://schemas.microsoft.com/office/drawing/2014/main" id="{91447207-17C4-47E1-BBDE-DE8E90811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721"/>
                <a:ext cx="93" cy="21"/>
              </a:xfrm>
              <a:custGeom>
                <a:avLst/>
                <a:gdLst>
                  <a:gd name="T0" fmla="*/ 82 w 93"/>
                  <a:gd name="T1" fmla="*/ 16 h 21"/>
                  <a:gd name="T2" fmla="*/ 82 w 93"/>
                  <a:gd name="T3" fmla="*/ 16 h 21"/>
                  <a:gd name="T4" fmla="*/ 86 w 93"/>
                  <a:gd name="T5" fmla="*/ 16 h 21"/>
                  <a:gd name="T6" fmla="*/ 88 w 93"/>
                  <a:gd name="T7" fmla="*/ 14 h 21"/>
                  <a:gd name="T8" fmla="*/ 93 w 93"/>
                  <a:gd name="T9" fmla="*/ 14 h 21"/>
                  <a:gd name="T10" fmla="*/ 88 w 93"/>
                  <a:gd name="T11" fmla="*/ 21 h 21"/>
                  <a:gd name="T12" fmla="*/ 84 w 93"/>
                  <a:gd name="T13" fmla="*/ 21 h 21"/>
                  <a:gd name="T14" fmla="*/ 84 w 93"/>
                  <a:gd name="T15" fmla="*/ 21 h 21"/>
                  <a:gd name="T16" fmla="*/ 82 w 93"/>
                  <a:gd name="T17" fmla="*/ 18 h 21"/>
                  <a:gd name="T18" fmla="*/ 75 w 93"/>
                  <a:gd name="T19" fmla="*/ 18 h 21"/>
                  <a:gd name="T20" fmla="*/ 70 w 93"/>
                  <a:gd name="T21" fmla="*/ 18 h 21"/>
                  <a:gd name="T22" fmla="*/ 68 w 93"/>
                  <a:gd name="T23" fmla="*/ 16 h 21"/>
                  <a:gd name="T24" fmla="*/ 66 w 93"/>
                  <a:gd name="T25" fmla="*/ 16 h 21"/>
                  <a:gd name="T26" fmla="*/ 50 w 93"/>
                  <a:gd name="T27" fmla="*/ 14 h 21"/>
                  <a:gd name="T28" fmla="*/ 43 w 93"/>
                  <a:gd name="T29" fmla="*/ 14 h 21"/>
                  <a:gd name="T30" fmla="*/ 36 w 93"/>
                  <a:gd name="T31" fmla="*/ 12 h 21"/>
                  <a:gd name="T32" fmla="*/ 30 w 93"/>
                  <a:gd name="T33" fmla="*/ 12 h 21"/>
                  <a:gd name="T34" fmla="*/ 25 w 93"/>
                  <a:gd name="T35" fmla="*/ 9 h 21"/>
                  <a:gd name="T36" fmla="*/ 23 w 93"/>
                  <a:gd name="T37" fmla="*/ 9 h 21"/>
                  <a:gd name="T38" fmla="*/ 21 w 93"/>
                  <a:gd name="T39" fmla="*/ 9 h 21"/>
                  <a:gd name="T40" fmla="*/ 18 w 93"/>
                  <a:gd name="T41" fmla="*/ 9 h 21"/>
                  <a:gd name="T42" fmla="*/ 9 w 93"/>
                  <a:gd name="T43" fmla="*/ 7 h 21"/>
                  <a:gd name="T44" fmla="*/ 0 w 93"/>
                  <a:gd name="T45" fmla="*/ 7 h 21"/>
                  <a:gd name="T46" fmla="*/ 3 w 93"/>
                  <a:gd name="T47" fmla="*/ 0 h 21"/>
                  <a:gd name="T48" fmla="*/ 16 w 93"/>
                  <a:gd name="T49" fmla="*/ 3 h 21"/>
                  <a:gd name="T50" fmla="*/ 21 w 93"/>
                  <a:gd name="T51" fmla="*/ 3 h 21"/>
                  <a:gd name="T52" fmla="*/ 21 w 93"/>
                  <a:gd name="T53" fmla="*/ 3 h 21"/>
                  <a:gd name="T54" fmla="*/ 23 w 93"/>
                  <a:gd name="T55" fmla="*/ 3 h 21"/>
                  <a:gd name="T56" fmla="*/ 25 w 93"/>
                  <a:gd name="T57" fmla="*/ 5 h 21"/>
                  <a:gd name="T58" fmla="*/ 36 w 93"/>
                  <a:gd name="T59" fmla="*/ 5 h 21"/>
                  <a:gd name="T60" fmla="*/ 39 w 93"/>
                  <a:gd name="T61" fmla="*/ 5 h 21"/>
                  <a:gd name="T62" fmla="*/ 41 w 93"/>
                  <a:gd name="T63" fmla="*/ 7 h 21"/>
                  <a:gd name="T64" fmla="*/ 43 w 93"/>
                  <a:gd name="T65" fmla="*/ 7 h 21"/>
                  <a:gd name="T66" fmla="*/ 45 w 93"/>
                  <a:gd name="T67" fmla="*/ 7 h 21"/>
                  <a:gd name="T68" fmla="*/ 48 w 93"/>
                  <a:gd name="T69" fmla="*/ 7 h 21"/>
                  <a:gd name="T70" fmla="*/ 52 w 93"/>
                  <a:gd name="T71" fmla="*/ 7 h 21"/>
                  <a:gd name="T72" fmla="*/ 66 w 93"/>
                  <a:gd name="T73" fmla="*/ 9 h 21"/>
                  <a:gd name="T74" fmla="*/ 68 w 93"/>
                  <a:gd name="T75" fmla="*/ 12 h 21"/>
                  <a:gd name="T76" fmla="*/ 70 w 93"/>
                  <a:gd name="T77" fmla="*/ 12 h 21"/>
                  <a:gd name="T78" fmla="*/ 77 w 93"/>
                  <a:gd name="T79" fmla="*/ 12 h 21"/>
                  <a:gd name="T80" fmla="*/ 79 w 93"/>
                  <a:gd name="T81" fmla="*/ 12 h 21"/>
                  <a:gd name="T82" fmla="*/ 82 w 93"/>
                  <a:gd name="T83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3" h="21">
                    <a:moveTo>
                      <a:pt x="82" y="14"/>
                    </a:moveTo>
                    <a:lnTo>
                      <a:pt x="82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1" y="21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77" y="18"/>
                    </a:lnTo>
                    <a:lnTo>
                      <a:pt x="75" y="18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54" y="14"/>
                    </a:lnTo>
                    <a:lnTo>
                      <a:pt x="50" y="14"/>
                    </a:lnTo>
                    <a:lnTo>
                      <a:pt x="45" y="14"/>
                    </a:lnTo>
                    <a:lnTo>
                      <a:pt x="43" y="14"/>
                    </a:lnTo>
                    <a:lnTo>
                      <a:pt x="39" y="12"/>
                    </a:lnTo>
                    <a:lnTo>
                      <a:pt x="36" y="12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61" y="9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82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0" name="Freeform 1254">
                <a:extLst>
                  <a:ext uri="{FF2B5EF4-FFF2-40B4-BE49-F238E27FC236}">
                    <a16:creationId xmlns:a16="http://schemas.microsoft.com/office/drawing/2014/main" id="{D2C7EC17-064E-4A7A-BC88-5673D62CB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757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2 w 4"/>
                  <a:gd name="T3" fmla="*/ 7 h 7"/>
                  <a:gd name="T4" fmla="*/ 0 w 4"/>
                  <a:gd name="T5" fmla="*/ 7 h 7"/>
                  <a:gd name="T6" fmla="*/ 0 w 4"/>
                  <a:gd name="T7" fmla="*/ 5 h 7"/>
                  <a:gd name="T8" fmla="*/ 0 w 4"/>
                  <a:gd name="T9" fmla="*/ 0 h 7"/>
                  <a:gd name="T10" fmla="*/ 0 w 4"/>
                  <a:gd name="T11" fmla="*/ 0 h 7"/>
                  <a:gd name="T12" fmla="*/ 2 w 4"/>
                  <a:gd name="T13" fmla="*/ 0 h 7"/>
                  <a:gd name="T14" fmla="*/ 2 w 4"/>
                  <a:gd name="T15" fmla="*/ 0 h 7"/>
                  <a:gd name="T16" fmla="*/ 4 w 4"/>
                  <a:gd name="T17" fmla="*/ 0 h 7"/>
                  <a:gd name="T18" fmla="*/ 4 w 4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1" name="Freeform 1255">
                <a:extLst>
                  <a:ext uri="{FF2B5EF4-FFF2-40B4-BE49-F238E27FC236}">
                    <a16:creationId xmlns:a16="http://schemas.microsoft.com/office/drawing/2014/main" id="{BB02F20A-3656-4647-BFE4-A34F077C8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1737"/>
                <a:ext cx="4" cy="7"/>
              </a:xfrm>
              <a:custGeom>
                <a:avLst/>
                <a:gdLst>
                  <a:gd name="T0" fmla="*/ 2 w 4"/>
                  <a:gd name="T1" fmla="*/ 2 h 7"/>
                  <a:gd name="T2" fmla="*/ 2 w 4"/>
                  <a:gd name="T3" fmla="*/ 7 h 7"/>
                  <a:gd name="T4" fmla="*/ 0 w 4"/>
                  <a:gd name="T5" fmla="*/ 7 h 7"/>
                  <a:gd name="T6" fmla="*/ 2 w 4"/>
                  <a:gd name="T7" fmla="*/ 2 h 7"/>
                  <a:gd name="T8" fmla="*/ 2 w 4"/>
                  <a:gd name="T9" fmla="*/ 0 h 7"/>
                  <a:gd name="T10" fmla="*/ 4 w 4"/>
                  <a:gd name="T11" fmla="*/ 0 h 7"/>
                  <a:gd name="T12" fmla="*/ 2 w 4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2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2" name="Freeform 1256">
                <a:extLst>
                  <a:ext uri="{FF2B5EF4-FFF2-40B4-BE49-F238E27FC236}">
                    <a16:creationId xmlns:a16="http://schemas.microsoft.com/office/drawing/2014/main" id="{57D60F12-0D1F-4627-95D7-67DD8524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1739"/>
                <a:ext cx="31" cy="57"/>
              </a:xfrm>
              <a:custGeom>
                <a:avLst/>
                <a:gdLst>
                  <a:gd name="T0" fmla="*/ 24 w 31"/>
                  <a:gd name="T1" fmla="*/ 14 h 57"/>
                  <a:gd name="T2" fmla="*/ 27 w 31"/>
                  <a:gd name="T3" fmla="*/ 9 h 57"/>
                  <a:gd name="T4" fmla="*/ 29 w 31"/>
                  <a:gd name="T5" fmla="*/ 7 h 57"/>
                  <a:gd name="T6" fmla="*/ 31 w 31"/>
                  <a:gd name="T7" fmla="*/ 3 h 57"/>
                  <a:gd name="T8" fmla="*/ 29 w 31"/>
                  <a:gd name="T9" fmla="*/ 7 h 57"/>
                  <a:gd name="T10" fmla="*/ 31 w 31"/>
                  <a:gd name="T11" fmla="*/ 14 h 57"/>
                  <a:gd name="T12" fmla="*/ 29 w 31"/>
                  <a:gd name="T13" fmla="*/ 18 h 57"/>
                  <a:gd name="T14" fmla="*/ 29 w 31"/>
                  <a:gd name="T15" fmla="*/ 21 h 57"/>
                  <a:gd name="T16" fmla="*/ 27 w 31"/>
                  <a:gd name="T17" fmla="*/ 25 h 57"/>
                  <a:gd name="T18" fmla="*/ 24 w 31"/>
                  <a:gd name="T19" fmla="*/ 27 h 57"/>
                  <a:gd name="T20" fmla="*/ 22 w 31"/>
                  <a:gd name="T21" fmla="*/ 32 h 57"/>
                  <a:gd name="T22" fmla="*/ 20 w 31"/>
                  <a:gd name="T23" fmla="*/ 34 h 57"/>
                  <a:gd name="T24" fmla="*/ 18 w 31"/>
                  <a:gd name="T25" fmla="*/ 39 h 57"/>
                  <a:gd name="T26" fmla="*/ 15 w 31"/>
                  <a:gd name="T27" fmla="*/ 41 h 57"/>
                  <a:gd name="T28" fmla="*/ 13 w 31"/>
                  <a:gd name="T29" fmla="*/ 45 h 57"/>
                  <a:gd name="T30" fmla="*/ 11 w 31"/>
                  <a:gd name="T31" fmla="*/ 48 h 57"/>
                  <a:gd name="T32" fmla="*/ 9 w 31"/>
                  <a:gd name="T33" fmla="*/ 52 h 57"/>
                  <a:gd name="T34" fmla="*/ 6 w 31"/>
                  <a:gd name="T35" fmla="*/ 54 h 57"/>
                  <a:gd name="T36" fmla="*/ 4 w 31"/>
                  <a:gd name="T37" fmla="*/ 54 h 57"/>
                  <a:gd name="T38" fmla="*/ 4 w 31"/>
                  <a:gd name="T39" fmla="*/ 52 h 57"/>
                  <a:gd name="T40" fmla="*/ 4 w 31"/>
                  <a:gd name="T41" fmla="*/ 50 h 57"/>
                  <a:gd name="T42" fmla="*/ 2 w 31"/>
                  <a:gd name="T43" fmla="*/ 50 h 57"/>
                  <a:gd name="T44" fmla="*/ 2 w 31"/>
                  <a:gd name="T45" fmla="*/ 45 h 57"/>
                  <a:gd name="T46" fmla="*/ 9 w 31"/>
                  <a:gd name="T47" fmla="*/ 32 h 57"/>
                  <a:gd name="T48" fmla="*/ 11 w 31"/>
                  <a:gd name="T49" fmla="*/ 27 h 57"/>
                  <a:gd name="T50" fmla="*/ 13 w 31"/>
                  <a:gd name="T51" fmla="*/ 23 h 57"/>
                  <a:gd name="T52" fmla="*/ 15 w 31"/>
                  <a:gd name="T53" fmla="*/ 21 h 57"/>
                  <a:gd name="T54" fmla="*/ 18 w 31"/>
                  <a:gd name="T55" fmla="*/ 16 h 57"/>
                  <a:gd name="T56" fmla="*/ 20 w 31"/>
                  <a:gd name="T57" fmla="*/ 12 h 57"/>
                  <a:gd name="T58" fmla="*/ 20 w 31"/>
                  <a:gd name="T59" fmla="*/ 9 h 57"/>
                  <a:gd name="T60" fmla="*/ 22 w 31"/>
                  <a:gd name="T61" fmla="*/ 5 h 57"/>
                  <a:gd name="T62" fmla="*/ 24 w 31"/>
                  <a:gd name="T63" fmla="*/ 3 h 57"/>
                  <a:gd name="T64" fmla="*/ 29 w 31"/>
                  <a:gd name="T65" fmla="*/ 3 h 57"/>
                  <a:gd name="T66" fmla="*/ 27 w 31"/>
                  <a:gd name="T67" fmla="*/ 5 h 57"/>
                  <a:gd name="T68" fmla="*/ 24 w 31"/>
                  <a:gd name="T69" fmla="*/ 9 h 57"/>
                  <a:gd name="T70" fmla="*/ 24 w 31"/>
                  <a:gd name="T7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" h="57">
                    <a:moveTo>
                      <a:pt x="22" y="14"/>
                    </a:moveTo>
                    <a:lnTo>
                      <a:pt x="24" y="14"/>
                    </a:lnTo>
                    <a:lnTo>
                      <a:pt x="27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29" y="7"/>
                    </a:lnTo>
                    <a:lnTo>
                      <a:pt x="29" y="12"/>
                    </a:lnTo>
                    <a:lnTo>
                      <a:pt x="31" y="14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18" y="39"/>
                    </a:lnTo>
                    <a:lnTo>
                      <a:pt x="18" y="41"/>
                    </a:lnTo>
                    <a:lnTo>
                      <a:pt x="15" y="41"/>
                    </a:lnTo>
                    <a:lnTo>
                      <a:pt x="15" y="43"/>
                    </a:lnTo>
                    <a:lnTo>
                      <a:pt x="13" y="45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6" y="54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6" y="36"/>
                    </a:lnTo>
                    <a:lnTo>
                      <a:pt x="9" y="32"/>
                    </a:lnTo>
                    <a:lnTo>
                      <a:pt x="11" y="30"/>
                    </a:lnTo>
                    <a:lnTo>
                      <a:pt x="11" y="27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3" name="Freeform 1257">
                <a:extLst>
                  <a:ext uri="{FF2B5EF4-FFF2-40B4-BE49-F238E27FC236}">
                    <a16:creationId xmlns:a16="http://schemas.microsoft.com/office/drawing/2014/main" id="{698B1373-F736-4851-A018-09A99725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696"/>
                <a:ext cx="31" cy="37"/>
              </a:xfrm>
              <a:custGeom>
                <a:avLst/>
                <a:gdLst>
                  <a:gd name="T0" fmla="*/ 18 w 31"/>
                  <a:gd name="T1" fmla="*/ 0 h 37"/>
                  <a:gd name="T2" fmla="*/ 22 w 31"/>
                  <a:gd name="T3" fmla="*/ 3 h 37"/>
                  <a:gd name="T4" fmla="*/ 25 w 31"/>
                  <a:gd name="T5" fmla="*/ 3 h 37"/>
                  <a:gd name="T6" fmla="*/ 27 w 31"/>
                  <a:gd name="T7" fmla="*/ 3 h 37"/>
                  <a:gd name="T8" fmla="*/ 31 w 31"/>
                  <a:gd name="T9" fmla="*/ 5 h 37"/>
                  <a:gd name="T10" fmla="*/ 31 w 31"/>
                  <a:gd name="T11" fmla="*/ 5 h 37"/>
                  <a:gd name="T12" fmla="*/ 29 w 31"/>
                  <a:gd name="T13" fmla="*/ 9 h 37"/>
                  <a:gd name="T14" fmla="*/ 16 w 31"/>
                  <a:gd name="T15" fmla="*/ 37 h 37"/>
                  <a:gd name="T16" fmla="*/ 9 w 31"/>
                  <a:gd name="T17" fmla="*/ 32 h 37"/>
                  <a:gd name="T18" fmla="*/ 9 w 31"/>
                  <a:gd name="T19" fmla="*/ 30 h 37"/>
                  <a:gd name="T20" fmla="*/ 9 w 31"/>
                  <a:gd name="T21" fmla="*/ 28 h 37"/>
                  <a:gd name="T22" fmla="*/ 18 w 31"/>
                  <a:gd name="T23" fmla="*/ 14 h 37"/>
                  <a:gd name="T24" fmla="*/ 18 w 31"/>
                  <a:gd name="T25" fmla="*/ 14 h 37"/>
                  <a:gd name="T26" fmla="*/ 18 w 31"/>
                  <a:gd name="T27" fmla="*/ 12 h 37"/>
                  <a:gd name="T28" fmla="*/ 20 w 31"/>
                  <a:gd name="T29" fmla="*/ 9 h 37"/>
                  <a:gd name="T30" fmla="*/ 20 w 31"/>
                  <a:gd name="T31" fmla="*/ 7 h 37"/>
                  <a:gd name="T32" fmla="*/ 25 w 31"/>
                  <a:gd name="T33" fmla="*/ 3 h 37"/>
                  <a:gd name="T34" fmla="*/ 22 w 31"/>
                  <a:gd name="T35" fmla="*/ 3 h 37"/>
                  <a:gd name="T36" fmla="*/ 22 w 31"/>
                  <a:gd name="T37" fmla="*/ 3 h 37"/>
                  <a:gd name="T38" fmla="*/ 20 w 31"/>
                  <a:gd name="T39" fmla="*/ 5 h 37"/>
                  <a:gd name="T40" fmla="*/ 20 w 31"/>
                  <a:gd name="T41" fmla="*/ 7 h 37"/>
                  <a:gd name="T42" fmla="*/ 18 w 31"/>
                  <a:gd name="T43" fmla="*/ 9 h 37"/>
                  <a:gd name="T44" fmla="*/ 18 w 31"/>
                  <a:gd name="T45" fmla="*/ 12 h 37"/>
                  <a:gd name="T46" fmla="*/ 16 w 31"/>
                  <a:gd name="T47" fmla="*/ 12 h 37"/>
                  <a:gd name="T48" fmla="*/ 16 w 31"/>
                  <a:gd name="T49" fmla="*/ 14 h 37"/>
                  <a:gd name="T50" fmla="*/ 16 w 31"/>
                  <a:gd name="T51" fmla="*/ 16 h 37"/>
                  <a:gd name="T52" fmla="*/ 13 w 31"/>
                  <a:gd name="T53" fmla="*/ 18 h 37"/>
                  <a:gd name="T54" fmla="*/ 13 w 31"/>
                  <a:gd name="T55" fmla="*/ 21 h 37"/>
                  <a:gd name="T56" fmla="*/ 11 w 31"/>
                  <a:gd name="T57" fmla="*/ 21 h 37"/>
                  <a:gd name="T58" fmla="*/ 11 w 31"/>
                  <a:gd name="T59" fmla="*/ 23 h 37"/>
                  <a:gd name="T60" fmla="*/ 11 w 31"/>
                  <a:gd name="T61" fmla="*/ 25 h 37"/>
                  <a:gd name="T62" fmla="*/ 9 w 31"/>
                  <a:gd name="T63" fmla="*/ 28 h 37"/>
                  <a:gd name="T64" fmla="*/ 9 w 31"/>
                  <a:gd name="T65" fmla="*/ 28 h 37"/>
                  <a:gd name="T66" fmla="*/ 7 w 31"/>
                  <a:gd name="T67" fmla="*/ 30 h 37"/>
                  <a:gd name="T68" fmla="*/ 7 w 31"/>
                  <a:gd name="T69" fmla="*/ 32 h 37"/>
                  <a:gd name="T70" fmla="*/ 2 w 31"/>
                  <a:gd name="T71" fmla="*/ 30 h 37"/>
                  <a:gd name="T72" fmla="*/ 0 w 31"/>
                  <a:gd name="T73" fmla="*/ 28 h 37"/>
                  <a:gd name="T74" fmla="*/ 0 w 31"/>
                  <a:gd name="T75" fmla="*/ 28 h 37"/>
                  <a:gd name="T76" fmla="*/ 2 w 31"/>
                  <a:gd name="T77" fmla="*/ 25 h 37"/>
                  <a:gd name="T78" fmla="*/ 2 w 31"/>
                  <a:gd name="T79" fmla="*/ 23 h 37"/>
                  <a:gd name="T80" fmla="*/ 2 w 31"/>
                  <a:gd name="T81" fmla="*/ 21 h 37"/>
                  <a:gd name="T82" fmla="*/ 4 w 31"/>
                  <a:gd name="T83" fmla="*/ 18 h 37"/>
                  <a:gd name="T84" fmla="*/ 4 w 31"/>
                  <a:gd name="T85" fmla="*/ 18 h 37"/>
                  <a:gd name="T86" fmla="*/ 7 w 31"/>
                  <a:gd name="T87" fmla="*/ 16 h 37"/>
                  <a:gd name="T88" fmla="*/ 7 w 31"/>
                  <a:gd name="T89" fmla="*/ 14 h 37"/>
                  <a:gd name="T90" fmla="*/ 9 w 31"/>
                  <a:gd name="T91" fmla="*/ 12 h 37"/>
                  <a:gd name="T92" fmla="*/ 9 w 31"/>
                  <a:gd name="T93" fmla="*/ 12 h 37"/>
                  <a:gd name="T94" fmla="*/ 9 w 31"/>
                  <a:gd name="T95" fmla="*/ 9 h 37"/>
                  <a:gd name="T96" fmla="*/ 11 w 31"/>
                  <a:gd name="T97" fmla="*/ 7 h 37"/>
                  <a:gd name="T98" fmla="*/ 11 w 31"/>
                  <a:gd name="T99" fmla="*/ 5 h 37"/>
                  <a:gd name="T100" fmla="*/ 13 w 31"/>
                  <a:gd name="T101" fmla="*/ 3 h 37"/>
                  <a:gd name="T102" fmla="*/ 13 w 31"/>
                  <a:gd name="T103" fmla="*/ 3 h 37"/>
                  <a:gd name="T104" fmla="*/ 13 w 31"/>
                  <a:gd name="T105" fmla="*/ 0 h 37"/>
                  <a:gd name="T106" fmla="*/ 13 w 31"/>
                  <a:gd name="T107" fmla="*/ 0 h 37"/>
                  <a:gd name="T108" fmla="*/ 13 w 31"/>
                  <a:gd name="T109" fmla="*/ 0 h 37"/>
                  <a:gd name="T110" fmla="*/ 18 w 31"/>
                  <a:gd name="T1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" h="37">
                    <a:moveTo>
                      <a:pt x="18" y="0"/>
                    </a:moveTo>
                    <a:lnTo>
                      <a:pt x="22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9" y="9"/>
                    </a:lnTo>
                    <a:lnTo>
                      <a:pt x="16" y="37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4" name="Freeform 1258">
                <a:extLst>
                  <a:ext uri="{FF2B5EF4-FFF2-40B4-BE49-F238E27FC236}">
                    <a16:creationId xmlns:a16="http://schemas.microsoft.com/office/drawing/2014/main" id="{E074C998-2663-4DA4-A31C-4D4DB06EA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1735"/>
                <a:ext cx="31" cy="54"/>
              </a:xfrm>
              <a:custGeom>
                <a:avLst/>
                <a:gdLst>
                  <a:gd name="T0" fmla="*/ 7 w 31"/>
                  <a:gd name="T1" fmla="*/ 52 h 54"/>
                  <a:gd name="T2" fmla="*/ 4 w 31"/>
                  <a:gd name="T3" fmla="*/ 54 h 54"/>
                  <a:gd name="T4" fmla="*/ 2 w 31"/>
                  <a:gd name="T5" fmla="*/ 52 h 54"/>
                  <a:gd name="T6" fmla="*/ 2 w 31"/>
                  <a:gd name="T7" fmla="*/ 52 h 54"/>
                  <a:gd name="T8" fmla="*/ 2 w 31"/>
                  <a:gd name="T9" fmla="*/ 49 h 54"/>
                  <a:gd name="T10" fmla="*/ 0 w 31"/>
                  <a:gd name="T11" fmla="*/ 45 h 54"/>
                  <a:gd name="T12" fmla="*/ 0 w 31"/>
                  <a:gd name="T13" fmla="*/ 45 h 54"/>
                  <a:gd name="T14" fmla="*/ 0 w 31"/>
                  <a:gd name="T15" fmla="*/ 45 h 54"/>
                  <a:gd name="T16" fmla="*/ 2 w 31"/>
                  <a:gd name="T17" fmla="*/ 43 h 54"/>
                  <a:gd name="T18" fmla="*/ 2 w 31"/>
                  <a:gd name="T19" fmla="*/ 40 h 54"/>
                  <a:gd name="T20" fmla="*/ 4 w 31"/>
                  <a:gd name="T21" fmla="*/ 38 h 54"/>
                  <a:gd name="T22" fmla="*/ 4 w 31"/>
                  <a:gd name="T23" fmla="*/ 36 h 54"/>
                  <a:gd name="T24" fmla="*/ 7 w 31"/>
                  <a:gd name="T25" fmla="*/ 36 h 54"/>
                  <a:gd name="T26" fmla="*/ 7 w 31"/>
                  <a:gd name="T27" fmla="*/ 34 h 54"/>
                  <a:gd name="T28" fmla="*/ 7 w 31"/>
                  <a:gd name="T29" fmla="*/ 31 h 54"/>
                  <a:gd name="T30" fmla="*/ 9 w 31"/>
                  <a:gd name="T31" fmla="*/ 29 h 54"/>
                  <a:gd name="T32" fmla="*/ 9 w 31"/>
                  <a:gd name="T33" fmla="*/ 29 h 54"/>
                  <a:gd name="T34" fmla="*/ 11 w 31"/>
                  <a:gd name="T35" fmla="*/ 27 h 54"/>
                  <a:gd name="T36" fmla="*/ 11 w 31"/>
                  <a:gd name="T37" fmla="*/ 25 h 54"/>
                  <a:gd name="T38" fmla="*/ 11 w 31"/>
                  <a:gd name="T39" fmla="*/ 22 h 54"/>
                  <a:gd name="T40" fmla="*/ 13 w 31"/>
                  <a:gd name="T41" fmla="*/ 20 h 54"/>
                  <a:gd name="T42" fmla="*/ 13 w 31"/>
                  <a:gd name="T43" fmla="*/ 20 h 54"/>
                  <a:gd name="T44" fmla="*/ 16 w 31"/>
                  <a:gd name="T45" fmla="*/ 18 h 54"/>
                  <a:gd name="T46" fmla="*/ 16 w 31"/>
                  <a:gd name="T47" fmla="*/ 16 h 54"/>
                  <a:gd name="T48" fmla="*/ 16 w 31"/>
                  <a:gd name="T49" fmla="*/ 13 h 54"/>
                  <a:gd name="T50" fmla="*/ 18 w 31"/>
                  <a:gd name="T51" fmla="*/ 11 h 54"/>
                  <a:gd name="T52" fmla="*/ 18 w 31"/>
                  <a:gd name="T53" fmla="*/ 11 h 54"/>
                  <a:gd name="T54" fmla="*/ 20 w 31"/>
                  <a:gd name="T55" fmla="*/ 9 h 54"/>
                  <a:gd name="T56" fmla="*/ 20 w 31"/>
                  <a:gd name="T57" fmla="*/ 7 h 54"/>
                  <a:gd name="T58" fmla="*/ 22 w 31"/>
                  <a:gd name="T59" fmla="*/ 4 h 54"/>
                  <a:gd name="T60" fmla="*/ 22 w 31"/>
                  <a:gd name="T61" fmla="*/ 4 h 54"/>
                  <a:gd name="T62" fmla="*/ 22 w 31"/>
                  <a:gd name="T63" fmla="*/ 2 h 54"/>
                  <a:gd name="T64" fmla="*/ 25 w 31"/>
                  <a:gd name="T65" fmla="*/ 0 h 54"/>
                  <a:gd name="T66" fmla="*/ 27 w 31"/>
                  <a:gd name="T67" fmla="*/ 2 h 54"/>
                  <a:gd name="T68" fmla="*/ 31 w 31"/>
                  <a:gd name="T69" fmla="*/ 4 h 54"/>
                  <a:gd name="T70" fmla="*/ 29 w 31"/>
                  <a:gd name="T71" fmla="*/ 4 h 54"/>
                  <a:gd name="T72" fmla="*/ 29 w 31"/>
                  <a:gd name="T73" fmla="*/ 7 h 54"/>
                  <a:gd name="T74" fmla="*/ 29 w 31"/>
                  <a:gd name="T75" fmla="*/ 9 h 54"/>
                  <a:gd name="T76" fmla="*/ 27 w 31"/>
                  <a:gd name="T77" fmla="*/ 11 h 54"/>
                  <a:gd name="T78" fmla="*/ 27 w 31"/>
                  <a:gd name="T79" fmla="*/ 13 h 54"/>
                  <a:gd name="T80" fmla="*/ 25 w 31"/>
                  <a:gd name="T81" fmla="*/ 13 h 54"/>
                  <a:gd name="T82" fmla="*/ 25 w 31"/>
                  <a:gd name="T83" fmla="*/ 16 h 54"/>
                  <a:gd name="T84" fmla="*/ 25 w 31"/>
                  <a:gd name="T85" fmla="*/ 18 h 54"/>
                  <a:gd name="T86" fmla="*/ 22 w 31"/>
                  <a:gd name="T87" fmla="*/ 20 h 54"/>
                  <a:gd name="T88" fmla="*/ 22 w 31"/>
                  <a:gd name="T89" fmla="*/ 20 h 54"/>
                  <a:gd name="T90" fmla="*/ 20 w 31"/>
                  <a:gd name="T91" fmla="*/ 22 h 54"/>
                  <a:gd name="T92" fmla="*/ 20 w 31"/>
                  <a:gd name="T93" fmla="*/ 25 h 54"/>
                  <a:gd name="T94" fmla="*/ 20 w 31"/>
                  <a:gd name="T95" fmla="*/ 27 h 54"/>
                  <a:gd name="T96" fmla="*/ 18 w 31"/>
                  <a:gd name="T97" fmla="*/ 29 h 54"/>
                  <a:gd name="T98" fmla="*/ 18 w 31"/>
                  <a:gd name="T99" fmla="*/ 29 h 54"/>
                  <a:gd name="T100" fmla="*/ 16 w 31"/>
                  <a:gd name="T101" fmla="*/ 31 h 54"/>
                  <a:gd name="T102" fmla="*/ 16 w 31"/>
                  <a:gd name="T103" fmla="*/ 34 h 54"/>
                  <a:gd name="T104" fmla="*/ 13 w 31"/>
                  <a:gd name="T105" fmla="*/ 36 h 54"/>
                  <a:gd name="T106" fmla="*/ 13 w 31"/>
                  <a:gd name="T107" fmla="*/ 38 h 54"/>
                  <a:gd name="T108" fmla="*/ 13 w 31"/>
                  <a:gd name="T109" fmla="*/ 38 h 54"/>
                  <a:gd name="T110" fmla="*/ 11 w 31"/>
                  <a:gd name="T111" fmla="*/ 40 h 54"/>
                  <a:gd name="T112" fmla="*/ 11 w 31"/>
                  <a:gd name="T113" fmla="*/ 43 h 54"/>
                  <a:gd name="T114" fmla="*/ 9 w 31"/>
                  <a:gd name="T115" fmla="*/ 45 h 54"/>
                  <a:gd name="T116" fmla="*/ 9 w 31"/>
                  <a:gd name="T117" fmla="*/ 45 h 54"/>
                  <a:gd name="T118" fmla="*/ 9 w 31"/>
                  <a:gd name="T119" fmla="*/ 47 h 54"/>
                  <a:gd name="T120" fmla="*/ 7 w 31"/>
                  <a:gd name="T121" fmla="*/ 49 h 54"/>
                  <a:gd name="T122" fmla="*/ 7 w 31"/>
                  <a:gd name="T123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" h="54">
                    <a:moveTo>
                      <a:pt x="7" y="52"/>
                    </a:moveTo>
                    <a:lnTo>
                      <a:pt x="4" y="54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1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1" y="22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0" y="22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6" y="31"/>
                    </a:lnTo>
                    <a:lnTo>
                      <a:pt x="16" y="34"/>
                    </a:lnTo>
                    <a:lnTo>
                      <a:pt x="13" y="36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1" y="40"/>
                    </a:lnTo>
                    <a:lnTo>
                      <a:pt x="11" y="43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9"/>
                    </a:lnTo>
                    <a:lnTo>
                      <a:pt x="7" y="5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5" name="Freeform 1259">
                <a:extLst>
                  <a:ext uri="{FF2B5EF4-FFF2-40B4-BE49-F238E27FC236}">
                    <a16:creationId xmlns:a16="http://schemas.microsoft.com/office/drawing/2014/main" id="{F63E6D88-5E00-4A70-BB49-48A3DFBCC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1730"/>
                <a:ext cx="27" cy="50"/>
              </a:xfrm>
              <a:custGeom>
                <a:avLst/>
                <a:gdLst>
                  <a:gd name="T0" fmla="*/ 5 w 27"/>
                  <a:gd name="T1" fmla="*/ 48 h 50"/>
                  <a:gd name="T2" fmla="*/ 5 w 27"/>
                  <a:gd name="T3" fmla="*/ 50 h 50"/>
                  <a:gd name="T4" fmla="*/ 3 w 27"/>
                  <a:gd name="T5" fmla="*/ 45 h 50"/>
                  <a:gd name="T6" fmla="*/ 0 w 27"/>
                  <a:gd name="T7" fmla="*/ 39 h 50"/>
                  <a:gd name="T8" fmla="*/ 0 w 27"/>
                  <a:gd name="T9" fmla="*/ 39 h 50"/>
                  <a:gd name="T10" fmla="*/ 0 w 27"/>
                  <a:gd name="T11" fmla="*/ 39 h 50"/>
                  <a:gd name="T12" fmla="*/ 3 w 27"/>
                  <a:gd name="T13" fmla="*/ 36 h 50"/>
                  <a:gd name="T14" fmla="*/ 3 w 27"/>
                  <a:gd name="T15" fmla="*/ 34 h 50"/>
                  <a:gd name="T16" fmla="*/ 5 w 27"/>
                  <a:gd name="T17" fmla="*/ 32 h 50"/>
                  <a:gd name="T18" fmla="*/ 5 w 27"/>
                  <a:gd name="T19" fmla="*/ 30 h 50"/>
                  <a:gd name="T20" fmla="*/ 5 w 27"/>
                  <a:gd name="T21" fmla="*/ 30 h 50"/>
                  <a:gd name="T22" fmla="*/ 7 w 27"/>
                  <a:gd name="T23" fmla="*/ 27 h 50"/>
                  <a:gd name="T24" fmla="*/ 7 w 27"/>
                  <a:gd name="T25" fmla="*/ 25 h 50"/>
                  <a:gd name="T26" fmla="*/ 9 w 27"/>
                  <a:gd name="T27" fmla="*/ 23 h 50"/>
                  <a:gd name="T28" fmla="*/ 9 w 27"/>
                  <a:gd name="T29" fmla="*/ 21 h 50"/>
                  <a:gd name="T30" fmla="*/ 12 w 27"/>
                  <a:gd name="T31" fmla="*/ 21 h 50"/>
                  <a:gd name="T32" fmla="*/ 12 w 27"/>
                  <a:gd name="T33" fmla="*/ 18 h 50"/>
                  <a:gd name="T34" fmla="*/ 12 w 27"/>
                  <a:gd name="T35" fmla="*/ 16 h 50"/>
                  <a:gd name="T36" fmla="*/ 14 w 27"/>
                  <a:gd name="T37" fmla="*/ 14 h 50"/>
                  <a:gd name="T38" fmla="*/ 14 w 27"/>
                  <a:gd name="T39" fmla="*/ 14 h 50"/>
                  <a:gd name="T40" fmla="*/ 16 w 27"/>
                  <a:gd name="T41" fmla="*/ 12 h 50"/>
                  <a:gd name="T42" fmla="*/ 16 w 27"/>
                  <a:gd name="T43" fmla="*/ 9 h 50"/>
                  <a:gd name="T44" fmla="*/ 16 w 27"/>
                  <a:gd name="T45" fmla="*/ 7 h 50"/>
                  <a:gd name="T46" fmla="*/ 18 w 27"/>
                  <a:gd name="T47" fmla="*/ 5 h 50"/>
                  <a:gd name="T48" fmla="*/ 18 w 27"/>
                  <a:gd name="T49" fmla="*/ 5 h 50"/>
                  <a:gd name="T50" fmla="*/ 21 w 27"/>
                  <a:gd name="T51" fmla="*/ 3 h 50"/>
                  <a:gd name="T52" fmla="*/ 21 w 27"/>
                  <a:gd name="T53" fmla="*/ 0 h 50"/>
                  <a:gd name="T54" fmla="*/ 25 w 27"/>
                  <a:gd name="T55" fmla="*/ 3 h 50"/>
                  <a:gd name="T56" fmla="*/ 27 w 27"/>
                  <a:gd name="T57" fmla="*/ 5 h 50"/>
                  <a:gd name="T58" fmla="*/ 27 w 27"/>
                  <a:gd name="T59" fmla="*/ 5 h 50"/>
                  <a:gd name="T60" fmla="*/ 25 w 27"/>
                  <a:gd name="T61" fmla="*/ 7 h 50"/>
                  <a:gd name="T62" fmla="*/ 25 w 27"/>
                  <a:gd name="T63" fmla="*/ 9 h 50"/>
                  <a:gd name="T64" fmla="*/ 25 w 27"/>
                  <a:gd name="T65" fmla="*/ 12 h 50"/>
                  <a:gd name="T66" fmla="*/ 23 w 27"/>
                  <a:gd name="T67" fmla="*/ 14 h 50"/>
                  <a:gd name="T68" fmla="*/ 23 w 27"/>
                  <a:gd name="T69" fmla="*/ 14 h 50"/>
                  <a:gd name="T70" fmla="*/ 21 w 27"/>
                  <a:gd name="T71" fmla="*/ 16 h 50"/>
                  <a:gd name="T72" fmla="*/ 21 w 27"/>
                  <a:gd name="T73" fmla="*/ 18 h 50"/>
                  <a:gd name="T74" fmla="*/ 21 w 27"/>
                  <a:gd name="T75" fmla="*/ 21 h 50"/>
                  <a:gd name="T76" fmla="*/ 18 w 27"/>
                  <a:gd name="T77" fmla="*/ 23 h 50"/>
                  <a:gd name="T78" fmla="*/ 18 w 27"/>
                  <a:gd name="T79" fmla="*/ 23 h 50"/>
                  <a:gd name="T80" fmla="*/ 16 w 27"/>
                  <a:gd name="T81" fmla="*/ 25 h 50"/>
                  <a:gd name="T82" fmla="*/ 16 w 27"/>
                  <a:gd name="T83" fmla="*/ 27 h 50"/>
                  <a:gd name="T84" fmla="*/ 14 w 27"/>
                  <a:gd name="T85" fmla="*/ 30 h 50"/>
                  <a:gd name="T86" fmla="*/ 14 w 27"/>
                  <a:gd name="T87" fmla="*/ 30 h 50"/>
                  <a:gd name="T88" fmla="*/ 14 w 27"/>
                  <a:gd name="T89" fmla="*/ 32 h 50"/>
                  <a:gd name="T90" fmla="*/ 12 w 27"/>
                  <a:gd name="T91" fmla="*/ 34 h 50"/>
                  <a:gd name="T92" fmla="*/ 12 w 27"/>
                  <a:gd name="T93" fmla="*/ 36 h 50"/>
                  <a:gd name="T94" fmla="*/ 9 w 27"/>
                  <a:gd name="T95" fmla="*/ 39 h 50"/>
                  <a:gd name="T96" fmla="*/ 9 w 27"/>
                  <a:gd name="T97" fmla="*/ 39 h 50"/>
                  <a:gd name="T98" fmla="*/ 9 w 27"/>
                  <a:gd name="T99" fmla="*/ 41 h 50"/>
                  <a:gd name="T100" fmla="*/ 7 w 27"/>
                  <a:gd name="T101" fmla="*/ 43 h 50"/>
                  <a:gd name="T102" fmla="*/ 7 w 27"/>
                  <a:gd name="T103" fmla="*/ 45 h 50"/>
                  <a:gd name="T104" fmla="*/ 5 w 27"/>
                  <a:gd name="T105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" h="50">
                    <a:moveTo>
                      <a:pt x="5" y="48"/>
                    </a:moveTo>
                    <a:lnTo>
                      <a:pt x="5" y="50"/>
                    </a:lnTo>
                    <a:lnTo>
                      <a:pt x="3" y="45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2" y="34"/>
                    </a:lnTo>
                    <a:lnTo>
                      <a:pt x="12" y="36"/>
                    </a:lnTo>
                    <a:lnTo>
                      <a:pt x="9" y="39"/>
                    </a:lnTo>
                    <a:lnTo>
                      <a:pt x="9" y="39"/>
                    </a:lnTo>
                    <a:lnTo>
                      <a:pt x="9" y="41"/>
                    </a:lnTo>
                    <a:lnTo>
                      <a:pt x="7" y="43"/>
                    </a:lnTo>
                    <a:lnTo>
                      <a:pt x="7" y="4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6" name="Freeform 1260">
                <a:extLst>
                  <a:ext uri="{FF2B5EF4-FFF2-40B4-BE49-F238E27FC236}">
                    <a16:creationId xmlns:a16="http://schemas.microsoft.com/office/drawing/2014/main" id="{BB68F90C-796A-459D-BCFF-0912FF63E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726"/>
                <a:ext cx="25" cy="43"/>
              </a:xfrm>
              <a:custGeom>
                <a:avLst/>
                <a:gdLst>
                  <a:gd name="T0" fmla="*/ 4 w 25"/>
                  <a:gd name="T1" fmla="*/ 40 h 43"/>
                  <a:gd name="T2" fmla="*/ 4 w 25"/>
                  <a:gd name="T3" fmla="*/ 43 h 43"/>
                  <a:gd name="T4" fmla="*/ 2 w 25"/>
                  <a:gd name="T5" fmla="*/ 38 h 43"/>
                  <a:gd name="T6" fmla="*/ 0 w 25"/>
                  <a:gd name="T7" fmla="*/ 34 h 43"/>
                  <a:gd name="T8" fmla="*/ 0 w 25"/>
                  <a:gd name="T9" fmla="*/ 31 h 43"/>
                  <a:gd name="T10" fmla="*/ 0 w 25"/>
                  <a:gd name="T11" fmla="*/ 29 h 43"/>
                  <a:gd name="T12" fmla="*/ 2 w 25"/>
                  <a:gd name="T13" fmla="*/ 29 h 43"/>
                  <a:gd name="T14" fmla="*/ 2 w 25"/>
                  <a:gd name="T15" fmla="*/ 27 h 43"/>
                  <a:gd name="T16" fmla="*/ 4 w 25"/>
                  <a:gd name="T17" fmla="*/ 25 h 43"/>
                  <a:gd name="T18" fmla="*/ 4 w 25"/>
                  <a:gd name="T19" fmla="*/ 22 h 43"/>
                  <a:gd name="T20" fmla="*/ 4 w 25"/>
                  <a:gd name="T21" fmla="*/ 22 h 43"/>
                  <a:gd name="T22" fmla="*/ 7 w 25"/>
                  <a:gd name="T23" fmla="*/ 20 h 43"/>
                  <a:gd name="T24" fmla="*/ 7 w 25"/>
                  <a:gd name="T25" fmla="*/ 18 h 43"/>
                  <a:gd name="T26" fmla="*/ 9 w 25"/>
                  <a:gd name="T27" fmla="*/ 16 h 43"/>
                  <a:gd name="T28" fmla="*/ 9 w 25"/>
                  <a:gd name="T29" fmla="*/ 13 h 43"/>
                  <a:gd name="T30" fmla="*/ 11 w 25"/>
                  <a:gd name="T31" fmla="*/ 13 h 43"/>
                  <a:gd name="T32" fmla="*/ 11 w 25"/>
                  <a:gd name="T33" fmla="*/ 11 h 43"/>
                  <a:gd name="T34" fmla="*/ 11 w 25"/>
                  <a:gd name="T35" fmla="*/ 9 h 43"/>
                  <a:gd name="T36" fmla="*/ 13 w 25"/>
                  <a:gd name="T37" fmla="*/ 7 h 43"/>
                  <a:gd name="T38" fmla="*/ 13 w 25"/>
                  <a:gd name="T39" fmla="*/ 4 h 43"/>
                  <a:gd name="T40" fmla="*/ 16 w 25"/>
                  <a:gd name="T41" fmla="*/ 4 h 43"/>
                  <a:gd name="T42" fmla="*/ 16 w 25"/>
                  <a:gd name="T43" fmla="*/ 2 h 43"/>
                  <a:gd name="T44" fmla="*/ 16 w 25"/>
                  <a:gd name="T45" fmla="*/ 0 h 43"/>
                  <a:gd name="T46" fmla="*/ 20 w 25"/>
                  <a:gd name="T47" fmla="*/ 2 h 43"/>
                  <a:gd name="T48" fmla="*/ 25 w 25"/>
                  <a:gd name="T49" fmla="*/ 4 h 43"/>
                  <a:gd name="T50" fmla="*/ 22 w 25"/>
                  <a:gd name="T51" fmla="*/ 7 h 43"/>
                  <a:gd name="T52" fmla="*/ 22 w 25"/>
                  <a:gd name="T53" fmla="*/ 7 h 43"/>
                  <a:gd name="T54" fmla="*/ 20 w 25"/>
                  <a:gd name="T55" fmla="*/ 9 h 43"/>
                  <a:gd name="T56" fmla="*/ 20 w 25"/>
                  <a:gd name="T57" fmla="*/ 11 h 43"/>
                  <a:gd name="T58" fmla="*/ 18 w 25"/>
                  <a:gd name="T59" fmla="*/ 13 h 43"/>
                  <a:gd name="T60" fmla="*/ 18 w 25"/>
                  <a:gd name="T61" fmla="*/ 13 h 43"/>
                  <a:gd name="T62" fmla="*/ 18 w 25"/>
                  <a:gd name="T63" fmla="*/ 16 h 43"/>
                  <a:gd name="T64" fmla="*/ 16 w 25"/>
                  <a:gd name="T65" fmla="*/ 18 h 43"/>
                  <a:gd name="T66" fmla="*/ 16 w 25"/>
                  <a:gd name="T67" fmla="*/ 20 h 43"/>
                  <a:gd name="T68" fmla="*/ 13 w 25"/>
                  <a:gd name="T69" fmla="*/ 22 h 43"/>
                  <a:gd name="T70" fmla="*/ 13 w 25"/>
                  <a:gd name="T71" fmla="*/ 22 h 43"/>
                  <a:gd name="T72" fmla="*/ 13 w 25"/>
                  <a:gd name="T73" fmla="*/ 25 h 43"/>
                  <a:gd name="T74" fmla="*/ 11 w 25"/>
                  <a:gd name="T75" fmla="*/ 27 h 43"/>
                  <a:gd name="T76" fmla="*/ 11 w 25"/>
                  <a:gd name="T77" fmla="*/ 29 h 43"/>
                  <a:gd name="T78" fmla="*/ 9 w 25"/>
                  <a:gd name="T79" fmla="*/ 31 h 43"/>
                  <a:gd name="T80" fmla="*/ 9 w 25"/>
                  <a:gd name="T81" fmla="*/ 31 h 43"/>
                  <a:gd name="T82" fmla="*/ 9 w 25"/>
                  <a:gd name="T83" fmla="*/ 34 h 43"/>
                  <a:gd name="T84" fmla="*/ 7 w 25"/>
                  <a:gd name="T85" fmla="*/ 36 h 43"/>
                  <a:gd name="T86" fmla="*/ 7 w 25"/>
                  <a:gd name="T87" fmla="*/ 38 h 43"/>
                  <a:gd name="T88" fmla="*/ 4 w 25"/>
                  <a:gd name="T89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43">
                    <a:moveTo>
                      <a:pt x="4" y="40"/>
                    </a:moveTo>
                    <a:lnTo>
                      <a:pt x="4" y="43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7" name="Freeform 1261">
                <a:extLst>
                  <a:ext uri="{FF2B5EF4-FFF2-40B4-BE49-F238E27FC236}">
                    <a16:creationId xmlns:a16="http://schemas.microsoft.com/office/drawing/2014/main" id="{D77FF9FC-0A83-451D-B654-3F1A556E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1703"/>
                <a:ext cx="27" cy="39"/>
              </a:xfrm>
              <a:custGeom>
                <a:avLst/>
                <a:gdLst>
                  <a:gd name="T0" fmla="*/ 6 w 27"/>
                  <a:gd name="T1" fmla="*/ 36 h 39"/>
                  <a:gd name="T2" fmla="*/ 6 w 27"/>
                  <a:gd name="T3" fmla="*/ 39 h 39"/>
                  <a:gd name="T4" fmla="*/ 2 w 27"/>
                  <a:gd name="T5" fmla="*/ 36 h 39"/>
                  <a:gd name="T6" fmla="*/ 0 w 27"/>
                  <a:gd name="T7" fmla="*/ 34 h 39"/>
                  <a:gd name="T8" fmla="*/ 0 w 27"/>
                  <a:gd name="T9" fmla="*/ 32 h 39"/>
                  <a:gd name="T10" fmla="*/ 2 w 27"/>
                  <a:gd name="T11" fmla="*/ 32 h 39"/>
                  <a:gd name="T12" fmla="*/ 2 w 27"/>
                  <a:gd name="T13" fmla="*/ 30 h 39"/>
                  <a:gd name="T14" fmla="*/ 4 w 27"/>
                  <a:gd name="T15" fmla="*/ 27 h 39"/>
                  <a:gd name="T16" fmla="*/ 4 w 27"/>
                  <a:gd name="T17" fmla="*/ 25 h 39"/>
                  <a:gd name="T18" fmla="*/ 4 w 27"/>
                  <a:gd name="T19" fmla="*/ 23 h 39"/>
                  <a:gd name="T20" fmla="*/ 6 w 27"/>
                  <a:gd name="T21" fmla="*/ 23 h 39"/>
                  <a:gd name="T22" fmla="*/ 6 w 27"/>
                  <a:gd name="T23" fmla="*/ 21 h 39"/>
                  <a:gd name="T24" fmla="*/ 9 w 27"/>
                  <a:gd name="T25" fmla="*/ 18 h 39"/>
                  <a:gd name="T26" fmla="*/ 9 w 27"/>
                  <a:gd name="T27" fmla="*/ 16 h 39"/>
                  <a:gd name="T28" fmla="*/ 9 w 27"/>
                  <a:gd name="T29" fmla="*/ 16 h 39"/>
                  <a:gd name="T30" fmla="*/ 11 w 27"/>
                  <a:gd name="T31" fmla="*/ 14 h 39"/>
                  <a:gd name="T32" fmla="*/ 11 w 27"/>
                  <a:gd name="T33" fmla="*/ 11 h 39"/>
                  <a:gd name="T34" fmla="*/ 13 w 27"/>
                  <a:gd name="T35" fmla="*/ 9 h 39"/>
                  <a:gd name="T36" fmla="*/ 13 w 27"/>
                  <a:gd name="T37" fmla="*/ 7 h 39"/>
                  <a:gd name="T38" fmla="*/ 13 w 27"/>
                  <a:gd name="T39" fmla="*/ 7 h 39"/>
                  <a:gd name="T40" fmla="*/ 15 w 27"/>
                  <a:gd name="T41" fmla="*/ 5 h 39"/>
                  <a:gd name="T42" fmla="*/ 15 w 27"/>
                  <a:gd name="T43" fmla="*/ 2 h 39"/>
                  <a:gd name="T44" fmla="*/ 18 w 27"/>
                  <a:gd name="T45" fmla="*/ 2 h 39"/>
                  <a:gd name="T46" fmla="*/ 18 w 27"/>
                  <a:gd name="T47" fmla="*/ 0 h 39"/>
                  <a:gd name="T48" fmla="*/ 22 w 27"/>
                  <a:gd name="T49" fmla="*/ 0 h 39"/>
                  <a:gd name="T50" fmla="*/ 27 w 27"/>
                  <a:gd name="T51" fmla="*/ 2 h 39"/>
                  <a:gd name="T52" fmla="*/ 25 w 27"/>
                  <a:gd name="T53" fmla="*/ 2 h 39"/>
                  <a:gd name="T54" fmla="*/ 25 w 27"/>
                  <a:gd name="T55" fmla="*/ 5 h 39"/>
                  <a:gd name="T56" fmla="*/ 25 w 27"/>
                  <a:gd name="T57" fmla="*/ 7 h 39"/>
                  <a:gd name="T58" fmla="*/ 22 w 27"/>
                  <a:gd name="T59" fmla="*/ 9 h 39"/>
                  <a:gd name="T60" fmla="*/ 22 w 27"/>
                  <a:gd name="T61" fmla="*/ 9 h 39"/>
                  <a:gd name="T62" fmla="*/ 22 w 27"/>
                  <a:gd name="T63" fmla="*/ 11 h 39"/>
                  <a:gd name="T64" fmla="*/ 20 w 27"/>
                  <a:gd name="T65" fmla="*/ 11 h 39"/>
                  <a:gd name="T66" fmla="*/ 18 w 27"/>
                  <a:gd name="T67" fmla="*/ 18 h 39"/>
                  <a:gd name="T68" fmla="*/ 15 w 27"/>
                  <a:gd name="T69" fmla="*/ 23 h 39"/>
                  <a:gd name="T70" fmla="*/ 13 w 27"/>
                  <a:gd name="T71" fmla="*/ 25 h 39"/>
                  <a:gd name="T72" fmla="*/ 11 w 27"/>
                  <a:gd name="T73" fmla="*/ 30 h 39"/>
                  <a:gd name="T74" fmla="*/ 9 w 27"/>
                  <a:gd name="T75" fmla="*/ 32 h 39"/>
                  <a:gd name="T76" fmla="*/ 9 w 27"/>
                  <a:gd name="T77" fmla="*/ 34 h 39"/>
                  <a:gd name="T78" fmla="*/ 6 w 27"/>
                  <a:gd name="T79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39">
                    <a:moveTo>
                      <a:pt x="6" y="36"/>
                    </a:moveTo>
                    <a:lnTo>
                      <a:pt x="6" y="39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8"/>
                    </a:lnTo>
                    <a:lnTo>
                      <a:pt x="15" y="23"/>
                    </a:lnTo>
                    <a:lnTo>
                      <a:pt x="13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8" name="Freeform 1262">
                <a:extLst>
                  <a:ext uri="{FF2B5EF4-FFF2-40B4-BE49-F238E27FC236}">
                    <a16:creationId xmlns:a16="http://schemas.microsoft.com/office/drawing/2014/main" id="{E4D15644-EBE5-4483-BF74-826932783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701"/>
                <a:ext cx="31" cy="36"/>
              </a:xfrm>
              <a:custGeom>
                <a:avLst/>
                <a:gdLst>
                  <a:gd name="T0" fmla="*/ 22 w 31"/>
                  <a:gd name="T1" fmla="*/ 0 h 36"/>
                  <a:gd name="T2" fmla="*/ 24 w 31"/>
                  <a:gd name="T3" fmla="*/ 2 h 36"/>
                  <a:gd name="T4" fmla="*/ 31 w 31"/>
                  <a:gd name="T5" fmla="*/ 2 h 36"/>
                  <a:gd name="T6" fmla="*/ 24 w 31"/>
                  <a:gd name="T7" fmla="*/ 2 h 36"/>
                  <a:gd name="T8" fmla="*/ 24 w 31"/>
                  <a:gd name="T9" fmla="*/ 2 h 36"/>
                  <a:gd name="T10" fmla="*/ 24 w 31"/>
                  <a:gd name="T11" fmla="*/ 4 h 36"/>
                  <a:gd name="T12" fmla="*/ 22 w 31"/>
                  <a:gd name="T13" fmla="*/ 7 h 36"/>
                  <a:gd name="T14" fmla="*/ 22 w 31"/>
                  <a:gd name="T15" fmla="*/ 7 h 36"/>
                  <a:gd name="T16" fmla="*/ 20 w 31"/>
                  <a:gd name="T17" fmla="*/ 9 h 36"/>
                  <a:gd name="T18" fmla="*/ 20 w 31"/>
                  <a:gd name="T19" fmla="*/ 11 h 36"/>
                  <a:gd name="T20" fmla="*/ 20 w 31"/>
                  <a:gd name="T21" fmla="*/ 13 h 36"/>
                  <a:gd name="T22" fmla="*/ 18 w 31"/>
                  <a:gd name="T23" fmla="*/ 13 h 36"/>
                  <a:gd name="T24" fmla="*/ 18 w 31"/>
                  <a:gd name="T25" fmla="*/ 16 h 36"/>
                  <a:gd name="T26" fmla="*/ 15 w 31"/>
                  <a:gd name="T27" fmla="*/ 18 h 36"/>
                  <a:gd name="T28" fmla="*/ 15 w 31"/>
                  <a:gd name="T29" fmla="*/ 20 h 36"/>
                  <a:gd name="T30" fmla="*/ 15 w 31"/>
                  <a:gd name="T31" fmla="*/ 23 h 36"/>
                  <a:gd name="T32" fmla="*/ 13 w 31"/>
                  <a:gd name="T33" fmla="*/ 23 h 36"/>
                  <a:gd name="T34" fmla="*/ 13 w 31"/>
                  <a:gd name="T35" fmla="*/ 25 h 36"/>
                  <a:gd name="T36" fmla="*/ 11 w 31"/>
                  <a:gd name="T37" fmla="*/ 27 h 36"/>
                  <a:gd name="T38" fmla="*/ 11 w 31"/>
                  <a:gd name="T39" fmla="*/ 29 h 36"/>
                  <a:gd name="T40" fmla="*/ 11 w 31"/>
                  <a:gd name="T41" fmla="*/ 32 h 36"/>
                  <a:gd name="T42" fmla="*/ 9 w 31"/>
                  <a:gd name="T43" fmla="*/ 32 h 36"/>
                  <a:gd name="T44" fmla="*/ 9 w 31"/>
                  <a:gd name="T45" fmla="*/ 34 h 36"/>
                  <a:gd name="T46" fmla="*/ 6 w 31"/>
                  <a:gd name="T47" fmla="*/ 36 h 36"/>
                  <a:gd name="T48" fmla="*/ 4 w 31"/>
                  <a:gd name="T49" fmla="*/ 34 h 36"/>
                  <a:gd name="T50" fmla="*/ 0 w 31"/>
                  <a:gd name="T51" fmla="*/ 32 h 36"/>
                  <a:gd name="T52" fmla="*/ 2 w 31"/>
                  <a:gd name="T53" fmla="*/ 29 h 36"/>
                  <a:gd name="T54" fmla="*/ 2 w 31"/>
                  <a:gd name="T55" fmla="*/ 29 h 36"/>
                  <a:gd name="T56" fmla="*/ 2 w 31"/>
                  <a:gd name="T57" fmla="*/ 27 h 36"/>
                  <a:gd name="T58" fmla="*/ 4 w 31"/>
                  <a:gd name="T59" fmla="*/ 25 h 36"/>
                  <a:gd name="T60" fmla="*/ 4 w 31"/>
                  <a:gd name="T61" fmla="*/ 23 h 36"/>
                  <a:gd name="T62" fmla="*/ 6 w 31"/>
                  <a:gd name="T63" fmla="*/ 23 h 36"/>
                  <a:gd name="T64" fmla="*/ 6 w 31"/>
                  <a:gd name="T65" fmla="*/ 20 h 36"/>
                  <a:gd name="T66" fmla="*/ 6 w 31"/>
                  <a:gd name="T67" fmla="*/ 18 h 36"/>
                  <a:gd name="T68" fmla="*/ 9 w 31"/>
                  <a:gd name="T69" fmla="*/ 16 h 36"/>
                  <a:gd name="T70" fmla="*/ 9 w 31"/>
                  <a:gd name="T71" fmla="*/ 13 h 36"/>
                  <a:gd name="T72" fmla="*/ 11 w 31"/>
                  <a:gd name="T73" fmla="*/ 13 h 36"/>
                  <a:gd name="T74" fmla="*/ 11 w 31"/>
                  <a:gd name="T75" fmla="*/ 11 h 36"/>
                  <a:gd name="T76" fmla="*/ 13 w 31"/>
                  <a:gd name="T77" fmla="*/ 9 h 36"/>
                  <a:gd name="T78" fmla="*/ 13 w 31"/>
                  <a:gd name="T79" fmla="*/ 7 h 36"/>
                  <a:gd name="T80" fmla="*/ 13 w 31"/>
                  <a:gd name="T81" fmla="*/ 7 h 36"/>
                  <a:gd name="T82" fmla="*/ 15 w 31"/>
                  <a:gd name="T83" fmla="*/ 4 h 36"/>
                  <a:gd name="T84" fmla="*/ 15 w 31"/>
                  <a:gd name="T85" fmla="*/ 2 h 36"/>
                  <a:gd name="T86" fmla="*/ 15 w 31"/>
                  <a:gd name="T87" fmla="*/ 2 h 36"/>
                  <a:gd name="T88" fmla="*/ 18 w 31"/>
                  <a:gd name="T89" fmla="*/ 0 h 36"/>
                  <a:gd name="T90" fmla="*/ 22 w 31"/>
                  <a:gd name="T9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1" h="36">
                    <a:moveTo>
                      <a:pt x="22" y="0"/>
                    </a:moveTo>
                    <a:lnTo>
                      <a:pt x="24" y="2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6"/>
                    </a:lnTo>
                    <a:lnTo>
                      <a:pt x="4" y="34"/>
                    </a:lnTo>
                    <a:lnTo>
                      <a:pt x="0" y="32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9" name="Freeform 1263">
                <a:extLst>
                  <a:ext uri="{FF2B5EF4-FFF2-40B4-BE49-F238E27FC236}">
                    <a16:creationId xmlns:a16="http://schemas.microsoft.com/office/drawing/2014/main" id="{DF598E0B-E7D8-468C-B86E-32BE691F0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721"/>
                <a:ext cx="23" cy="36"/>
              </a:xfrm>
              <a:custGeom>
                <a:avLst/>
                <a:gdLst>
                  <a:gd name="T0" fmla="*/ 7 w 23"/>
                  <a:gd name="T1" fmla="*/ 34 h 36"/>
                  <a:gd name="T2" fmla="*/ 5 w 23"/>
                  <a:gd name="T3" fmla="*/ 36 h 36"/>
                  <a:gd name="T4" fmla="*/ 2 w 23"/>
                  <a:gd name="T5" fmla="*/ 34 h 36"/>
                  <a:gd name="T6" fmla="*/ 0 w 23"/>
                  <a:gd name="T7" fmla="*/ 30 h 36"/>
                  <a:gd name="T8" fmla="*/ 0 w 23"/>
                  <a:gd name="T9" fmla="*/ 27 h 36"/>
                  <a:gd name="T10" fmla="*/ 2 w 23"/>
                  <a:gd name="T11" fmla="*/ 27 h 36"/>
                  <a:gd name="T12" fmla="*/ 2 w 23"/>
                  <a:gd name="T13" fmla="*/ 25 h 36"/>
                  <a:gd name="T14" fmla="*/ 2 w 23"/>
                  <a:gd name="T15" fmla="*/ 23 h 36"/>
                  <a:gd name="T16" fmla="*/ 5 w 23"/>
                  <a:gd name="T17" fmla="*/ 23 h 36"/>
                  <a:gd name="T18" fmla="*/ 5 w 23"/>
                  <a:gd name="T19" fmla="*/ 21 h 36"/>
                  <a:gd name="T20" fmla="*/ 7 w 23"/>
                  <a:gd name="T21" fmla="*/ 18 h 36"/>
                  <a:gd name="T22" fmla="*/ 7 w 23"/>
                  <a:gd name="T23" fmla="*/ 16 h 36"/>
                  <a:gd name="T24" fmla="*/ 7 w 23"/>
                  <a:gd name="T25" fmla="*/ 14 h 36"/>
                  <a:gd name="T26" fmla="*/ 9 w 23"/>
                  <a:gd name="T27" fmla="*/ 14 h 36"/>
                  <a:gd name="T28" fmla="*/ 9 w 23"/>
                  <a:gd name="T29" fmla="*/ 12 h 36"/>
                  <a:gd name="T30" fmla="*/ 11 w 23"/>
                  <a:gd name="T31" fmla="*/ 9 h 36"/>
                  <a:gd name="T32" fmla="*/ 11 w 23"/>
                  <a:gd name="T33" fmla="*/ 7 h 36"/>
                  <a:gd name="T34" fmla="*/ 11 w 23"/>
                  <a:gd name="T35" fmla="*/ 7 h 36"/>
                  <a:gd name="T36" fmla="*/ 14 w 23"/>
                  <a:gd name="T37" fmla="*/ 5 h 36"/>
                  <a:gd name="T38" fmla="*/ 14 w 23"/>
                  <a:gd name="T39" fmla="*/ 3 h 36"/>
                  <a:gd name="T40" fmla="*/ 16 w 23"/>
                  <a:gd name="T41" fmla="*/ 0 h 36"/>
                  <a:gd name="T42" fmla="*/ 18 w 23"/>
                  <a:gd name="T43" fmla="*/ 3 h 36"/>
                  <a:gd name="T44" fmla="*/ 23 w 23"/>
                  <a:gd name="T45" fmla="*/ 5 h 36"/>
                  <a:gd name="T46" fmla="*/ 20 w 23"/>
                  <a:gd name="T47" fmla="*/ 7 h 36"/>
                  <a:gd name="T48" fmla="*/ 20 w 23"/>
                  <a:gd name="T49" fmla="*/ 7 h 36"/>
                  <a:gd name="T50" fmla="*/ 20 w 23"/>
                  <a:gd name="T51" fmla="*/ 9 h 36"/>
                  <a:gd name="T52" fmla="*/ 18 w 23"/>
                  <a:gd name="T53" fmla="*/ 12 h 36"/>
                  <a:gd name="T54" fmla="*/ 18 w 23"/>
                  <a:gd name="T55" fmla="*/ 14 h 36"/>
                  <a:gd name="T56" fmla="*/ 16 w 23"/>
                  <a:gd name="T57" fmla="*/ 16 h 36"/>
                  <a:gd name="T58" fmla="*/ 16 w 23"/>
                  <a:gd name="T59" fmla="*/ 16 h 36"/>
                  <a:gd name="T60" fmla="*/ 16 w 23"/>
                  <a:gd name="T61" fmla="*/ 18 h 36"/>
                  <a:gd name="T62" fmla="*/ 14 w 23"/>
                  <a:gd name="T63" fmla="*/ 21 h 36"/>
                  <a:gd name="T64" fmla="*/ 14 w 23"/>
                  <a:gd name="T65" fmla="*/ 23 h 36"/>
                  <a:gd name="T66" fmla="*/ 11 w 23"/>
                  <a:gd name="T67" fmla="*/ 23 h 36"/>
                  <a:gd name="T68" fmla="*/ 11 w 23"/>
                  <a:gd name="T69" fmla="*/ 25 h 36"/>
                  <a:gd name="T70" fmla="*/ 9 w 23"/>
                  <a:gd name="T71" fmla="*/ 27 h 36"/>
                  <a:gd name="T72" fmla="*/ 9 w 23"/>
                  <a:gd name="T73" fmla="*/ 30 h 36"/>
                  <a:gd name="T74" fmla="*/ 9 w 23"/>
                  <a:gd name="T75" fmla="*/ 32 h 36"/>
                  <a:gd name="T76" fmla="*/ 7 w 23"/>
                  <a:gd name="T77" fmla="*/ 32 h 36"/>
                  <a:gd name="T78" fmla="*/ 7 w 23"/>
                  <a:gd name="T7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36">
                    <a:moveTo>
                      <a:pt x="7" y="34"/>
                    </a:moveTo>
                    <a:lnTo>
                      <a:pt x="5" y="36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3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0" name="Freeform 1264">
                <a:extLst>
                  <a:ext uri="{FF2B5EF4-FFF2-40B4-BE49-F238E27FC236}">
                    <a16:creationId xmlns:a16="http://schemas.microsoft.com/office/drawing/2014/main" id="{1E765549-0D69-46DA-85A9-ED0166A9F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1694"/>
                <a:ext cx="22" cy="30"/>
              </a:xfrm>
              <a:custGeom>
                <a:avLst/>
                <a:gdLst>
                  <a:gd name="T0" fmla="*/ 9 w 22"/>
                  <a:gd name="T1" fmla="*/ 27 h 30"/>
                  <a:gd name="T2" fmla="*/ 7 w 22"/>
                  <a:gd name="T3" fmla="*/ 30 h 30"/>
                  <a:gd name="T4" fmla="*/ 4 w 22"/>
                  <a:gd name="T5" fmla="*/ 27 h 30"/>
                  <a:gd name="T6" fmla="*/ 0 w 22"/>
                  <a:gd name="T7" fmla="*/ 25 h 30"/>
                  <a:gd name="T8" fmla="*/ 2 w 22"/>
                  <a:gd name="T9" fmla="*/ 25 h 30"/>
                  <a:gd name="T10" fmla="*/ 2 w 22"/>
                  <a:gd name="T11" fmla="*/ 23 h 30"/>
                  <a:gd name="T12" fmla="*/ 2 w 22"/>
                  <a:gd name="T13" fmla="*/ 20 h 30"/>
                  <a:gd name="T14" fmla="*/ 4 w 22"/>
                  <a:gd name="T15" fmla="*/ 18 h 30"/>
                  <a:gd name="T16" fmla="*/ 4 w 22"/>
                  <a:gd name="T17" fmla="*/ 16 h 30"/>
                  <a:gd name="T18" fmla="*/ 7 w 22"/>
                  <a:gd name="T19" fmla="*/ 16 h 30"/>
                  <a:gd name="T20" fmla="*/ 7 w 22"/>
                  <a:gd name="T21" fmla="*/ 14 h 30"/>
                  <a:gd name="T22" fmla="*/ 7 w 22"/>
                  <a:gd name="T23" fmla="*/ 11 h 30"/>
                  <a:gd name="T24" fmla="*/ 9 w 22"/>
                  <a:gd name="T25" fmla="*/ 9 h 30"/>
                  <a:gd name="T26" fmla="*/ 9 w 22"/>
                  <a:gd name="T27" fmla="*/ 9 h 30"/>
                  <a:gd name="T28" fmla="*/ 11 w 22"/>
                  <a:gd name="T29" fmla="*/ 7 h 30"/>
                  <a:gd name="T30" fmla="*/ 11 w 22"/>
                  <a:gd name="T31" fmla="*/ 5 h 30"/>
                  <a:gd name="T32" fmla="*/ 11 w 22"/>
                  <a:gd name="T33" fmla="*/ 2 h 30"/>
                  <a:gd name="T34" fmla="*/ 13 w 22"/>
                  <a:gd name="T35" fmla="*/ 0 h 30"/>
                  <a:gd name="T36" fmla="*/ 13 w 22"/>
                  <a:gd name="T37" fmla="*/ 0 h 30"/>
                  <a:gd name="T38" fmla="*/ 18 w 22"/>
                  <a:gd name="T39" fmla="*/ 0 h 30"/>
                  <a:gd name="T40" fmla="*/ 22 w 22"/>
                  <a:gd name="T41" fmla="*/ 2 h 30"/>
                  <a:gd name="T42" fmla="*/ 20 w 22"/>
                  <a:gd name="T43" fmla="*/ 2 h 30"/>
                  <a:gd name="T44" fmla="*/ 20 w 22"/>
                  <a:gd name="T45" fmla="*/ 5 h 30"/>
                  <a:gd name="T46" fmla="*/ 20 w 22"/>
                  <a:gd name="T47" fmla="*/ 7 h 30"/>
                  <a:gd name="T48" fmla="*/ 18 w 22"/>
                  <a:gd name="T49" fmla="*/ 9 h 30"/>
                  <a:gd name="T50" fmla="*/ 18 w 22"/>
                  <a:gd name="T51" fmla="*/ 9 h 30"/>
                  <a:gd name="T52" fmla="*/ 16 w 22"/>
                  <a:gd name="T53" fmla="*/ 11 h 30"/>
                  <a:gd name="T54" fmla="*/ 16 w 22"/>
                  <a:gd name="T55" fmla="*/ 14 h 30"/>
                  <a:gd name="T56" fmla="*/ 16 w 22"/>
                  <a:gd name="T57" fmla="*/ 16 h 30"/>
                  <a:gd name="T58" fmla="*/ 13 w 22"/>
                  <a:gd name="T59" fmla="*/ 18 h 30"/>
                  <a:gd name="T60" fmla="*/ 13 w 22"/>
                  <a:gd name="T61" fmla="*/ 18 h 30"/>
                  <a:gd name="T62" fmla="*/ 11 w 22"/>
                  <a:gd name="T63" fmla="*/ 20 h 30"/>
                  <a:gd name="T64" fmla="*/ 11 w 22"/>
                  <a:gd name="T65" fmla="*/ 23 h 30"/>
                  <a:gd name="T66" fmla="*/ 11 w 22"/>
                  <a:gd name="T67" fmla="*/ 25 h 30"/>
                  <a:gd name="T68" fmla="*/ 9 w 22"/>
                  <a:gd name="T69" fmla="*/ 25 h 30"/>
                  <a:gd name="T70" fmla="*/ 9 w 22"/>
                  <a:gd name="T7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30">
                    <a:moveTo>
                      <a:pt x="9" y="27"/>
                    </a:moveTo>
                    <a:lnTo>
                      <a:pt x="7" y="30"/>
                    </a:lnTo>
                    <a:lnTo>
                      <a:pt x="4" y="27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1" name="Freeform 1265">
                <a:extLst>
                  <a:ext uri="{FF2B5EF4-FFF2-40B4-BE49-F238E27FC236}">
                    <a16:creationId xmlns:a16="http://schemas.microsoft.com/office/drawing/2014/main" id="{3579D65F-A2A6-4C08-A8B7-3AC9C5D98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17"/>
                <a:ext cx="21" cy="31"/>
              </a:xfrm>
              <a:custGeom>
                <a:avLst/>
                <a:gdLst>
                  <a:gd name="T0" fmla="*/ 7 w 21"/>
                  <a:gd name="T1" fmla="*/ 29 h 31"/>
                  <a:gd name="T2" fmla="*/ 7 w 21"/>
                  <a:gd name="T3" fmla="*/ 31 h 31"/>
                  <a:gd name="T4" fmla="*/ 3 w 21"/>
                  <a:gd name="T5" fmla="*/ 29 h 31"/>
                  <a:gd name="T6" fmla="*/ 0 w 21"/>
                  <a:gd name="T7" fmla="*/ 25 h 31"/>
                  <a:gd name="T8" fmla="*/ 3 w 21"/>
                  <a:gd name="T9" fmla="*/ 22 h 31"/>
                  <a:gd name="T10" fmla="*/ 3 w 21"/>
                  <a:gd name="T11" fmla="*/ 22 h 31"/>
                  <a:gd name="T12" fmla="*/ 5 w 21"/>
                  <a:gd name="T13" fmla="*/ 20 h 31"/>
                  <a:gd name="T14" fmla="*/ 5 w 21"/>
                  <a:gd name="T15" fmla="*/ 18 h 31"/>
                  <a:gd name="T16" fmla="*/ 5 w 21"/>
                  <a:gd name="T17" fmla="*/ 16 h 31"/>
                  <a:gd name="T18" fmla="*/ 7 w 21"/>
                  <a:gd name="T19" fmla="*/ 16 h 31"/>
                  <a:gd name="T20" fmla="*/ 7 w 21"/>
                  <a:gd name="T21" fmla="*/ 13 h 31"/>
                  <a:gd name="T22" fmla="*/ 9 w 21"/>
                  <a:gd name="T23" fmla="*/ 11 h 31"/>
                  <a:gd name="T24" fmla="*/ 9 w 21"/>
                  <a:gd name="T25" fmla="*/ 9 h 31"/>
                  <a:gd name="T26" fmla="*/ 9 w 21"/>
                  <a:gd name="T27" fmla="*/ 7 h 31"/>
                  <a:gd name="T28" fmla="*/ 12 w 21"/>
                  <a:gd name="T29" fmla="*/ 7 h 31"/>
                  <a:gd name="T30" fmla="*/ 12 w 21"/>
                  <a:gd name="T31" fmla="*/ 4 h 31"/>
                  <a:gd name="T32" fmla="*/ 14 w 21"/>
                  <a:gd name="T33" fmla="*/ 2 h 31"/>
                  <a:gd name="T34" fmla="*/ 14 w 21"/>
                  <a:gd name="T35" fmla="*/ 0 h 31"/>
                  <a:gd name="T36" fmla="*/ 18 w 21"/>
                  <a:gd name="T37" fmla="*/ 2 h 31"/>
                  <a:gd name="T38" fmla="*/ 21 w 21"/>
                  <a:gd name="T39" fmla="*/ 4 h 31"/>
                  <a:gd name="T40" fmla="*/ 21 w 21"/>
                  <a:gd name="T41" fmla="*/ 7 h 31"/>
                  <a:gd name="T42" fmla="*/ 18 w 21"/>
                  <a:gd name="T43" fmla="*/ 7 h 31"/>
                  <a:gd name="T44" fmla="*/ 18 w 21"/>
                  <a:gd name="T45" fmla="*/ 9 h 31"/>
                  <a:gd name="T46" fmla="*/ 18 w 21"/>
                  <a:gd name="T47" fmla="*/ 11 h 31"/>
                  <a:gd name="T48" fmla="*/ 16 w 21"/>
                  <a:gd name="T49" fmla="*/ 13 h 31"/>
                  <a:gd name="T50" fmla="*/ 16 w 21"/>
                  <a:gd name="T51" fmla="*/ 16 h 31"/>
                  <a:gd name="T52" fmla="*/ 14 w 21"/>
                  <a:gd name="T53" fmla="*/ 16 h 31"/>
                  <a:gd name="T54" fmla="*/ 14 w 21"/>
                  <a:gd name="T55" fmla="*/ 18 h 31"/>
                  <a:gd name="T56" fmla="*/ 12 w 21"/>
                  <a:gd name="T57" fmla="*/ 20 h 31"/>
                  <a:gd name="T58" fmla="*/ 12 w 21"/>
                  <a:gd name="T59" fmla="*/ 22 h 31"/>
                  <a:gd name="T60" fmla="*/ 12 w 21"/>
                  <a:gd name="T61" fmla="*/ 25 h 31"/>
                  <a:gd name="T62" fmla="*/ 9 w 21"/>
                  <a:gd name="T63" fmla="*/ 25 h 31"/>
                  <a:gd name="T64" fmla="*/ 9 w 21"/>
                  <a:gd name="T65" fmla="*/ 27 h 31"/>
                  <a:gd name="T66" fmla="*/ 7 w 21"/>
                  <a:gd name="T6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31">
                    <a:moveTo>
                      <a:pt x="7" y="29"/>
                    </a:moveTo>
                    <a:lnTo>
                      <a:pt x="7" y="31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2" name="Freeform 1266">
                <a:extLst>
                  <a:ext uri="{FF2B5EF4-FFF2-40B4-BE49-F238E27FC236}">
                    <a16:creationId xmlns:a16="http://schemas.microsoft.com/office/drawing/2014/main" id="{C85DF2FD-EDF8-4C0D-93E3-03FFE50ED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690"/>
                <a:ext cx="22" cy="29"/>
              </a:xfrm>
              <a:custGeom>
                <a:avLst/>
                <a:gdLst>
                  <a:gd name="T0" fmla="*/ 9 w 22"/>
                  <a:gd name="T1" fmla="*/ 0 h 29"/>
                  <a:gd name="T2" fmla="*/ 13 w 22"/>
                  <a:gd name="T3" fmla="*/ 2 h 29"/>
                  <a:gd name="T4" fmla="*/ 18 w 22"/>
                  <a:gd name="T5" fmla="*/ 2 h 29"/>
                  <a:gd name="T6" fmla="*/ 22 w 22"/>
                  <a:gd name="T7" fmla="*/ 4 h 29"/>
                  <a:gd name="T8" fmla="*/ 20 w 22"/>
                  <a:gd name="T9" fmla="*/ 6 h 29"/>
                  <a:gd name="T10" fmla="*/ 20 w 22"/>
                  <a:gd name="T11" fmla="*/ 9 h 29"/>
                  <a:gd name="T12" fmla="*/ 18 w 22"/>
                  <a:gd name="T13" fmla="*/ 11 h 29"/>
                  <a:gd name="T14" fmla="*/ 18 w 22"/>
                  <a:gd name="T15" fmla="*/ 11 h 29"/>
                  <a:gd name="T16" fmla="*/ 16 w 22"/>
                  <a:gd name="T17" fmla="*/ 13 h 29"/>
                  <a:gd name="T18" fmla="*/ 16 w 22"/>
                  <a:gd name="T19" fmla="*/ 15 h 29"/>
                  <a:gd name="T20" fmla="*/ 13 w 22"/>
                  <a:gd name="T21" fmla="*/ 18 h 29"/>
                  <a:gd name="T22" fmla="*/ 13 w 22"/>
                  <a:gd name="T23" fmla="*/ 18 h 29"/>
                  <a:gd name="T24" fmla="*/ 13 w 22"/>
                  <a:gd name="T25" fmla="*/ 20 h 29"/>
                  <a:gd name="T26" fmla="*/ 11 w 22"/>
                  <a:gd name="T27" fmla="*/ 22 h 29"/>
                  <a:gd name="T28" fmla="*/ 11 w 22"/>
                  <a:gd name="T29" fmla="*/ 24 h 29"/>
                  <a:gd name="T30" fmla="*/ 9 w 22"/>
                  <a:gd name="T31" fmla="*/ 27 h 29"/>
                  <a:gd name="T32" fmla="*/ 9 w 22"/>
                  <a:gd name="T33" fmla="*/ 27 h 29"/>
                  <a:gd name="T34" fmla="*/ 9 w 22"/>
                  <a:gd name="T35" fmla="*/ 29 h 29"/>
                  <a:gd name="T36" fmla="*/ 4 w 22"/>
                  <a:gd name="T37" fmla="*/ 27 h 29"/>
                  <a:gd name="T38" fmla="*/ 0 w 22"/>
                  <a:gd name="T39" fmla="*/ 24 h 29"/>
                  <a:gd name="T40" fmla="*/ 2 w 22"/>
                  <a:gd name="T41" fmla="*/ 24 h 29"/>
                  <a:gd name="T42" fmla="*/ 2 w 22"/>
                  <a:gd name="T43" fmla="*/ 22 h 29"/>
                  <a:gd name="T44" fmla="*/ 4 w 22"/>
                  <a:gd name="T45" fmla="*/ 20 h 29"/>
                  <a:gd name="T46" fmla="*/ 4 w 22"/>
                  <a:gd name="T47" fmla="*/ 18 h 29"/>
                  <a:gd name="T48" fmla="*/ 7 w 22"/>
                  <a:gd name="T49" fmla="*/ 18 h 29"/>
                  <a:gd name="T50" fmla="*/ 7 w 22"/>
                  <a:gd name="T51" fmla="*/ 15 h 29"/>
                  <a:gd name="T52" fmla="*/ 7 w 22"/>
                  <a:gd name="T53" fmla="*/ 13 h 29"/>
                  <a:gd name="T54" fmla="*/ 9 w 22"/>
                  <a:gd name="T55" fmla="*/ 11 h 29"/>
                  <a:gd name="T56" fmla="*/ 9 w 22"/>
                  <a:gd name="T57" fmla="*/ 9 h 29"/>
                  <a:gd name="T58" fmla="*/ 11 w 22"/>
                  <a:gd name="T59" fmla="*/ 9 h 29"/>
                  <a:gd name="T60" fmla="*/ 11 w 22"/>
                  <a:gd name="T61" fmla="*/ 6 h 29"/>
                  <a:gd name="T62" fmla="*/ 11 w 22"/>
                  <a:gd name="T63" fmla="*/ 4 h 29"/>
                  <a:gd name="T64" fmla="*/ 13 w 22"/>
                  <a:gd name="T65" fmla="*/ 2 h 29"/>
                  <a:gd name="T66" fmla="*/ 13 w 22"/>
                  <a:gd name="T67" fmla="*/ 2 h 29"/>
                  <a:gd name="T68" fmla="*/ 9 w 22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29">
                    <a:moveTo>
                      <a:pt x="9" y="0"/>
                    </a:moveTo>
                    <a:lnTo>
                      <a:pt x="13" y="2"/>
                    </a:lnTo>
                    <a:lnTo>
                      <a:pt x="18" y="2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4" y="27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3" name="Freeform 1267">
                <a:extLst>
                  <a:ext uri="{FF2B5EF4-FFF2-40B4-BE49-F238E27FC236}">
                    <a16:creationId xmlns:a16="http://schemas.microsoft.com/office/drawing/2014/main" id="{09CEC285-1A5A-4FA4-8802-36C10715F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1690"/>
                <a:ext cx="27" cy="47"/>
              </a:xfrm>
              <a:custGeom>
                <a:avLst/>
                <a:gdLst>
                  <a:gd name="T0" fmla="*/ 5 w 27"/>
                  <a:gd name="T1" fmla="*/ 47 h 47"/>
                  <a:gd name="T2" fmla="*/ 5 w 27"/>
                  <a:gd name="T3" fmla="*/ 47 h 47"/>
                  <a:gd name="T4" fmla="*/ 0 w 27"/>
                  <a:gd name="T5" fmla="*/ 47 h 47"/>
                  <a:gd name="T6" fmla="*/ 0 w 27"/>
                  <a:gd name="T7" fmla="*/ 45 h 47"/>
                  <a:gd name="T8" fmla="*/ 2 w 27"/>
                  <a:gd name="T9" fmla="*/ 43 h 47"/>
                  <a:gd name="T10" fmla="*/ 2 w 27"/>
                  <a:gd name="T11" fmla="*/ 40 h 47"/>
                  <a:gd name="T12" fmla="*/ 5 w 27"/>
                  <a:gd name="T13" fmla="*/ 38 h 47"/>
                  <a:gd name="T14" fmla="*/ 5 w 27"/>
                  <a:gd name="T15" fmla="*/ 38 h 47"/>
                  <a:gd name="T16" fmla="*/ 5 w 27"/>
                  <a:gd name="T17" fmla="*/ 36 h 47"/>
                  <a:gd name="T18" fmla="*/ 7 w 27"/>
                  <a:gd name="T19" fmla="*/ 34 h 47"/>
                  <a:gd name="T20" fmla="*/ 7 w 27"/>
                  <a:gd name="T21" fmla="*/ 31 h 47"/>
                  <a:gd name="T22" fmla="*/ 9 w 27"/>
                  <a:gd name="T23" fmla="*/ 29 h 47"/>
                  <a:gd name="T24" fmla="*/ 9 w 27"/>
                  <a:gd name="T25" fmla="*/ 29 h 47"/>
                  <a:gd name="T26" fmla="*/ 11 w 27"/>
                  <a:gd name="T27" fmla="*/ 27 h 47"/>
                  <a:gd name="T28" fmla="*/ 11 w 27"/>
                  <a:gd name="T29" fmla="*/ 24 h 47"/>
                  <a:gd name="T30" fmla="*/ 11 w 27"/>
                  <a:gd name="T31" fmla="*/ 22 h 47"/>
                  <a:gd name="T32" fmla="*/ 14 w 27"/>
                  <a:gd name="T33" fmla="*/ 22 h 47"/>
                  <a:gd name="T34" fmla="*/ 14 w 27"/>
                  <a:gd name="T35" fmla="*/ 20 h 47"/>
                  <a:gd name="T36" fmla="*/ 16 w 27"/>
                  <a:gd name="T37" fmla="*/ 18 h 47"/>
                  <a:gd name="T38" fmla="*/ 16 w 27"/>
                  <a:gd name="T39" fmla="*/ 15 h 47"/>
                  <a:gd name="T40" fmla="*/ 16 w 27"/>
                  <a:gd name="T41" fmla="*/ 13 h 47"/>
                  <a:gd name="T42" fmla="*/ 18 w 27"/>
                  <a:gd name="T43" fmla="*/ 13 h 47"/>
                  <a:gd name="T44" fmla="*/ 18 w 27"/>
                  <a:gd name="T45" fmla="*/ 11 h 47"/>
                  <a:gd name="T46" fmla="*/ 20 w 27"/>
                  <a:gd name="T47" fmla="*/ 9 h 47"/>
                  <a:gd name="T48" fmla="*/ 20 w 27"/>
                  <a:gd name="T49" fmla="*/ 6 h 47"/>
                  <a:gd name="T50" fmla="*/ 20 w 27"/>
                  <a:gd name="T51" fmla="*/ 6 h 47"/>
                  <a:gd name="T52" fmla="*/ 23 w 27"/>
                  <a:gd name="T53" fmla="*/ 4 h 47"/>
                  <a:gd name="T54" fmla="*/ 23 w 27"/>
                  <a:gd name="T55" fmla="*/ 2 h 47"/>
                  <a:gd name="T56" fmla="*/ 25 w 27"/>
                  <a:gd name="T57" fmla="*/ 0 h 47"/>
                  <a:gd name="T58" fmla="*/ 27 w 27"/>
                  <a:gd name="T59" fmla="*/ 2 h 47"/>
                  <a:gd name="T60" fmla="*/ 27 w 27"/>
                  <a:gd name="T61" fmla="*/ 4 h 47"/>
                  <a:gd name="T62" fmla="*/ 25 w 27"/>
                  <a:gd name="T63" fmla="*/ 6 h 47"/>
                  <a:gd name="T64" fmla="*/ 25 w 27"/>
                  <a:gd name="T65" fmla="*/ 6 h 47"/>
                  <a:gd name="T66" fmla="*/ 25 w 27"/>
                  <a:gd name="T67" fmla="*/ 9 h 47"/>
                  <a:gd name="T68" fmla="*/ 23 w 27"/>
                  <a:gd name="T69" fmla="*/ 11 h 47"/>
                  <a:gd name="T70" fmla="*/ 23 w 27"/>
                  <a:gd name="T71" fmla="*/ 13 h 47"/>
                  <a:gd name="T72" fmla="*/ 20 w 27"/>
                  <a:gd name="T73" fmla="*/ 13 h 47"/>
                  <a:gd name="T74" fmla="*/ 20 w 27"/>
                  <a:gd name="T75" fmla="*/ 15 h 47"/>
                  <a:gd name="T76" fmla="*/ 20 w 27"/>
                  <a:gd name="T77" fmla="*/ 18 h 47"/>
                  <a:gd name="T78" fmla="*/ 18 w 27"/>
                  <a:gd name="T79" fmla="*/ 20 h 47"/>
                  <a:gd name="T80" fmla="*/ 18 w 27"/>
                  <a:gd name="T81" fmla="*/ 22 h 47"/>
                  <a:gd name="T82" fmla="*/ 16 w 27"/>
                  <a:gd name="T83" fmla="*/ 22 h 47"/>
                  <a:gd name="T84" fmla="*/ 16 w 27"/>
                  <a:gd name="T85" fmla="*/ 24 h 47"/>
                  <a:gd name="T86" fmla="*/ 14 w 27"/>
                  <a:gd name="T87" fmla="*/ 27 h 47"/>
                  <a:gd name="T88" fmla="*/ 14 w 27"/>
                  <a:gd name="T89" fmla="*/ 29 h 47"/>
                  <a:gd name="T90" fmla="*/ 14 w 27"/>
                  <a:gd name="T91" fmla="*/ 31 h 47"/>
                  <a:gd name="T92" fmla="*/ 11 w 27"/>
                  <a:gd name="T93" fmla="*/ 31 h 47"/>
                  <a:gd name="T94" fmla="*/ 11 w 27"/>
                  <a:gd name="T95" fmla="*/ 34 h 47"/>
                  <a:gd name="T96" fmla="*/ 9 w 27"/>
                  <a:gd name="T97" fmla="*/ 36 h 47"/>
                  <a:gd name="T98" fmla="*/ 9 w 27"/>
                  <a:gd name="T99" fmla="*/ 38 h 47"/>
                  <a:gd name="T100" fmla="*/ 9 w 27"/>
                  <a:gd name="T101" fmla="*/ 38 h 47"/>
                  <a:gd name="T102" fmla="*/ 7 w 27"/>
                  <a:gd name="T103" fmla="*/ 40 h 47"/>
                  <a:gd name="T104" fmla="*/ 7 w 27"/>
                  <a:gd name="T105" fmla="*/ 43 h 47"/>
                  <a:gd name="T106" fmla="*/ 5 w 27"/>
                  <a:gd name="T107" fmla="*/ 45 h 47"/>
                  <a:gd name="T108" fmla="*/ 5 w 27"/>
                  <a:gd name="T10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" h="47">
                    <a:moveTo>
                      <a:pt x="5" y="47"/>
                    </a:moveTo>
                    <a:lnTo>
                      <a:pt x="5" y="47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7" y="31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4" y="31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7" y="40"/>
                    </a:lnTo>
                    <a:lnTo>
                      <a:pt x="7" y="43"/>
                    </a:lnTo>
                    <a:lnTo>
                      <a:pt x="5" y="45"/>
                    </a:lnTo>
                    <a:lnTo>
                      <a:pt x="5" y="4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4" name="Freeform 1268">
                <a:extLst>
                  <a:ext uri="{FF2B5EF4-FFF2-40B4-BE49-F238E27FC236}">
                    <a16:creationId xmlns:a16="http://schemas.microsoft.com/office/drawing/2014/main" id="{77629EFE-2B6A-409C-89A4-A9D8C71E3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692"/>
                <a:ext cx="9" cy="9"/>
              </a:xfrm>
              <a:custGeom>
                <a:avLst/>
                <a:gdLst>
                  <a:gd name="T0" fmla="*/ 7 w 9"/>
                  <a:gd name="T1" fmla="*/ 9 h 9"/>
                  <a:gd name="T2" fmla="*/ 7 w 9"/>
                  <a:gd name="T3" fmla="*/ 9 h 9"/>
                  <a:gd name="T4" fmla="*/ 5 w 9"/>
                  <a:gd name="T5" fmla="*/ 9 h 9"/>
                  <a:gd name="T6" fmla="*/ 5 w 9"/>
                  <a:gd name="T7" fmla="*/ 9 h 9"/>
                  <a:gd name="T8" fmla="*/ 2 w 9"/>
                  <a:gd name="T9" fmla="*/ 9 h 9"/>
                  <a:gd name="T10" fmla="*/ 0 w 9"/>
                  <a:gd name="T11" fmla="*/ 9 h 9"/>
                  <a:gd name="T12" fmla="*/ 0 w 9"/>
                  <a:gd name="T13" fmla="*/ 9 h 9"/>
                  <a:gd name="T14" fmla="*/ 0 w 9"/>
                  <a:gd name="T15" fmla="*/ 4 h 9"/>
                  <a:gd name="T16" fmla="*/ 0 w 9"/>
                  <a:gd name="T17" fmla="*/ 0 h 9"/>
                  <a:gd name="T18" fmla="*/ 0 w 9"/>
                  <a:gd name="T19" fmla="*/ 0 h 9"/>
                  <a:gd name="T20" fmla="*/ 0 w 9"/>
                  <a:gd name="T21" fmla="*/ 0 h 9"/>
                  <a:gd name="T22" fmla="*/ 0 w 9"/>
                  <a:gd name="T23" fmla="*/ 0 h 9"/>
                  <a:gd name="T24" fmla="*/ 0 w 9"/>
                  <a:gd name="T25" fmla="*/ 0 h 9"/>
                  <a:gd name="T26" fmla="*/ 2 w 9"/>
                  <a:gd name="T27" fmla="*/ 0 h 9"/>
                  <a:gd name="T28" fmla="*/ 5 w 9"/>
                  <a:gd name="T29" fmla="*/ 0 h 9"/>
                  <a:gd name="T30" fmla="*/ 5 w 9"/>
                  <a:gd name="T31" fmla="*/ 0 h 9"/>
                  <a:gd name="T32" fmla="*/ 5 w 9"/>
                  <a:gd name="T33" fmla="*/ 0 h 9"/>
                  <a:gd name="T34" fmla="*/ 7 w 9"/>
                  <a:gd name="T35" fmla="*/ 0 h 9"/>
                  <a:gd name="T36" fmla="*/ 7 w 9"/>
                  <a:gd name="T37" fmla="*/ 0 h 9"/>
                  <a:gd name="T38" fmla="*/ 7 w 9"/>
                  <a:gd name="T39" fmla="*/ 0 h 9"/>
                  <a:gd name="T40" fmla="*/ 9 w 9"/>
                  <a:gd name="T41" fmla="*/ 0 h 9"/>
                  <a:gd name="T42" fmla="*/ 9 w 9"/>
                  <a:gd name="T43" fmla="*/ 4 h 9"/>
                  <a:gd name="T44" fmla="*/ 7 w 9"/>
                  <a:gd name="T45" fmla="*/ 4 h 9"/>
                  <a:gd name="T46" fmla="*/ 7 w 9"/>
                  <a:gd name="T47" fmla="*/ 9 h 9"/>
                  <a:gd name="T48" fmla="*/ 7 w 9"/>
                  <a:gd name="T4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9">
                    <a:moveTo>
                      <a:pt x="7" y="9"/>
                    </a:move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5" name="Freeform 1269">
                <a:extLst>
                  <a:ext uri="{FF2B5EF4-FFF2-40B4-BE49-F238E27FC236}">
                    <a16:creationId xmlns:a16="http://schemas.microsoft.com/office/drawing/2014/main" id="{69A106B8-8640-4D95-B392-4F93B71D1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696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0 w 5"/>
                  <a:gd name="T3" fmla="*/ 5 h 7"/>
                  <a:gd name="T4" fmla="*/ 0 w 5"/>
                  <a:gd name="T5" fmla="*/ 5 h 7"/>
                  <a:gd name="T6" fmla="*/ 0 w 5"/>
                  <a:gd name="T7" fmla="*/ 0 h 7"/>
                  <a:gd name="T8" fmla="*/ 0 w 5"/>
                  <a:gd name="T9" fmla="*/ 0 h 7"/>
                  <a:gd name="T10" fmla="*/ 2 w 5"/>
                  <a:gd name="T11" fmla="*/ 0 h 7"/>
                  <a:gd name="T12" fmla="*/ 5 w 5"/>
                  <a:gd name="T13" fmla="*/ 0 h 7"/>
                  <a:gd name="T14" fmla="*/ 5 w 5"/>
                  <a:gd name="T15" fmla="*/ 3 h 7"/>
                  <a:gd name="T16" fmla="*/ 5 w 5"/>
                  <a:gd name="T17" fmla="*/ 3 h 7"/>
                  <a:gd name="T18" fmla="*/ 5 w 5"/>
                  <a:gd name="T19" fmla="*/ 5 h 7"/>
                  <a:gd name="T20" fmla="*/ 5 w 5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6" name="Freeform 1270">
                <a:extLst>
                  <a:ext uri="{FF2B5EF4-FFF2-40B4-BE49-F238E27FC236}">
                    <a16:creationId xmlns:a16="http://schemas.microsoft.com/office/drawing/2014/main" id="{AE6999EC-4724-4410-9C41-B0726DCBC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69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2 w 4"/>
                  <a:gd name="T9" fmla="*/ 0 h 4"/>
                  <a:gd name="T10" fmla="*/ 4 w 4"/>
                  <a:gd name="T11" fmla="*/ 0 h 4"/>
                  <a:gd name="T12" fmla="*/ 4 w 4"/>
                  <a:gd name="T13" fmla="*/ 0 h 4"/>
                  <a:gd name="T14" fmla="*/ 4 w 4"/>
                  <a:gd name="T15" fmla="*/ 2 h 4"/>
                  <a:gd name="T16" fmla="*/ 4 w 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7" name="Freeform 1271">
                <a:extLst>
                  <a:ext uri="{FF2B5EF4-FFF2-40B4-BE49-F238E27FC236}">
                    <a16:creationId xmlns:a16="http://schemas.microsoft.com/office/drawing/2014/main" id="{31AB8951-1A86-420E-BD11-E97467244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685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7 h 7"/>
                  <a:gd name="T4" fmla="*/ 0 w 4"/>
                  <a:gd name="T5" fmla="*/ 7 h 7"/>
                  <a:gd name="T6" fmla="*/ 0 w 4"/>
                  <a:gd name="T7" fmla="*/ 5 h 7"/>
                  <a:gd name="T8" fmla="*/ 0 w 4"/>
                  <a:gd name="T9" fmla="*/ 2 h 7"/>
                  <a:gd name="T10" fmla="*/ 0 w 4"/>
                  <a:gd name="T11" fmla="*/ 0 h 7"/>
                  <a:gd name="T12" fmla="*/ 4 w 4"/>
                  <a:gd name="T13" fmla="*/ 0 h 7"/>
                  <a:gd name="T14" fmla="*/ 4 w 4"/>
                  <a:gd name="T15" fmla="*/ 2 h 7"/>
                  <a:gd name="T16" fmla="*/ 4 w 4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4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8" name="Freeform 1272">
                <a:extLst>
                  <a:ext uri="{FF2B5EF4-FFF2-40B4-BE49-F238E27FC236}">
                    <a16:creationId xmlns:a16="http://schemas.microsoft.com/office/drawing/2014/main" id="{5F4AB459-42C9-4FF6-82C7-D6A1D206A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687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0 w 2"/>
                  <a:gd name="T5" fmla="*/ 5 h 5"/>
                  <a:gd name="T6" fmla="*/ 0 w 2"/>
                  <a:gd name="T7" fmla="*/ 0 h 5"/>
                  <a:gd name="T8" fmla="*/ 2 w 2"/>
                  <a:gd name="T9" fmla="*/ 0 h 5"/>
                  <a:gd name="T10" fmla="*/ 2 w 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9" name="Freeform 1273">
                <a:extLst>
                  <a:ext uri="{FF2B5EF4-FFF2-40B4-BE49-F238E27FC236}">
                    <a16:creationId xmlns:a16="http://schemas.microsoft.com/office/drawing/2014/main" id="{7F9CC522-54DF-41E1-BC70-C0C330531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1712"/>
                <a:ext cx="11" cy="18"/>
              </a:xfrm>
              <a:custGeom>
                <a:avLst/>
                <a:gdLst>
                  <a:gd name="T0" fmla="*/ 9 w 11"/>
                  <a:gd name="T1" fmla="*/ 9 h 18"/>
                  <a:gd name="T2" fmla="*/ 9 w 11"/>
                  <a:gd name="T3" fmla="*/ 12 h 18"/>
                  <a:gd name="T4" fmla="*/ 9 w 11"/>
                  <a:gd name="T5" fmla="*/ 14 h 18"/>
                  <a:gd name="T6" fmla="*/ 9 w 11"/>
                  <a:gd name="T7" fmla="*/ 14 h 18"/>
                  <a:gd name="T8" fmla="*/ 9 w 11"/>
                  <a:gd name="T9" fmla="*/ 16 h 18"/>
                  <a:gd name="T10" fmla="*/ 9 w 11"/>
                  <a:gd name="T11" fmla="*/ 18 h 18"/>
                  <a:gd name="T12" fmla="*/ 4 w 11"/>
                  <a:gd name="T13" fmla="*/ 18 h 18"/>
                  <a:gd name="T14" fmla="*/ 0 w 11"/>
                  <a:gd name="T15" fmla="*/ 18 h 18"/>
                  <a:gd name="T16" fmla="*/ 2 w 11"/>
                  <a:gd name="T17" fmla="*/ 16 h 18"/>
                  <a:gd name="T18" fmla="*/ 2 w 11"/>
                  <a:gd name="T19" fmla="*/ 14 h 18"/>
                  <a:gd name="T20" fmla="*/ 2 w 11"/>
                  <a:gd name="T21" fmla="*/ 12 h 18"/>
                  <a:gd name="T22" fmla="*/ 2 w 11"/>
                  <a:gd name="T23" fmla="*/ 9 h 18"/>
                  <a:gd name="T24" fmla="*/ 2 w 11"/>
                  <a:gd name="T25" fmla="*/ 9 h 18"/>
                  <a:gd name="T26" fmla="*/ 2 w 11"/>
                  <a:gd name="T27" fmla="*/ 7 h 18"/>
                  <a:gd name="T28" fmla="*/ 2 w 11"/>
                  <a:gd name="T29" fmla="*/ 7 h 18"/>
                  <a:gd name="T30" fmla="*/ 2 w 11"/>
                  <a:gd name="T31" fmla="*/ 5 h 18"/>
                  <a:gd name="T32" fmla="*/ 2 w 11"/>
                  <a:gd name="T33" fmla="*/ 0 h 18"/>
                  <a:gd name="T34" fmla="*/ 7 w 11"/>
                  <a:gd name="T35" fmla="*/ 0 h 18"/>
                  <a:gd name="T36" fmla="*/ 11 w 11"/>
                  <a:gd name="T37" fmla="*/ 0 h 18"/>
                  <a:gd name="T38" fmla="*/ 11 w 11"/>
                  <a:gd name="T39" fmla="*/ 2 h 18"/>
                  <a:gd name="T40" fmla="*/ 9 w 11"/>
                  <a:gd name="T41" fmla="*/ 5 h 18"/>
                  <a:gd name="T42" fmla="*/ 9 w 11"/>
                  <a:gd name="T43" fmla="*/ 7 h 18"/>
                  <a:gd name="T44" fmla="*/ 9 w 11"/>
                  <a:gd name="T4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8">
                    <a:moveTo>
                      <a:pt x="9" y="9"/>
                    </a:moveTo>
                    <a:lnTo>
                      <a:pt x="9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0" name="Freeform 1274">
                <a:extLst>
                  <a:ext uri="{FF2B5EF4-FFF2-40B4-BE49-F238E27FC236}">
                    <a16:creationId xmlns:a16="http://schemas.microsoft.com/office/drawing/2014/main" id="{33CBF281-1FDA-47A6-A6CC-E09F19DA4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12"/>
                <a:ext cx="5" cy="9"/>
              </a:xfrm>
              <a:custGeom>
                <a:avLst/>
                <a:gdLst>
                  <a:gd name="T0" fmla="*/ 5 w 5"/>
                  <a:gd name="T1" fmla="*/ 7 h 9"/>
                  <a:gd name="T2" fmla="*/ 5 w 5"/>
                  <a:gd name="T3" fmla="*/ 9 h 9"/>
                  <a:gd name="T4" fmla="*/ 2 w 5"/>
                  <a:gd name="T5" fmla="*/ 9 h 9"/>
                  <a:gd name="T6" fmla="*/ 0 w 5"/>
                  <a:gd name="T7" fmla="*/ 9 h 9"/>
                  <a:gd name="T8" fmla="*/ 0 w 5"/>
                  <a:gd name="T9" fmla="*/ 7 h 9"/>
                  <a:gd name="T10" fmla="*/ 2 w 5"/>
                  <a:gd name="T11" fmla="*/ 5 h 9"/>
                  <a:gd name="T12" fmla="*/ 2 w 5"/>
                  <a:gd name="T13" fmla="*/ 0 h 9"/>
                  <a:gd name="T14" fmla="*/ 5 w 5"/>
                  <a:gd name="T15" fmla="*/ 0 h 9"/>
                  <a:gd name="T16" fmla="*/ 5 w 5"/>
                  <a:gd name="T17" fmla="*/ 5 h 9"/>
                  <a:gd name="T18" fmla="*/ 5 w 5"/>
                  <a:gd name="T19" fmla="*/ 5 h 9"/>
                  <a:gd name="T20" fmla="*/ 5 w 5"/>
                  <a:gd name="T21" fmla="*/ 5 h 9"/>
                  <a:gd name="T22" fmla="*/ 5 w 5"/>
                  <a:gd name="T23" fmla="*/ 7 h 9"/>
                  <a:gd name="T24" fmla="*/ 5 w 5"/>
                  <a:gd name="T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7"/>
                    </a:move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1" name="Freeform 1275">
                <a:extLst>
                  <a:ext uri="{FF2B5EF4-FFF2-40B4-BE49-F238E27FC236}">
                    <a16:creationId xmlns:a16="http://schemas.microsoft.com/office/drawing/2014/main" id="{4B385AD9-A4CD-45BC-8E2C-D262AF697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3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0 w 2"/>
                  <a:gd name="T9" fmla="*/ 0 h 3"/>
                  <a:gd name="T10" fmla="*/ 2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2" name="Freeform 1276">
                <a:extLst>
                  <a:ext uri="{FF2B5EF4-FFF2-40B4-BE49-F238E27FC236}">
                    <a16:creationId xmlns:a16="http://schemas.microsoft.com/office/drawing/2014/main" id="{58ADD648-E5F8-4DE6-8200-8B744CD81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1730"/>
                <a:ext cx="29" cy="21"/>
              </a:xfrm>
              <a:custGeom>
                <a:avLst/>
                <a:gdLst>
                  <a:gd name="T0" fmla="*/ 0 w 29"/>
                  <a:gd name="T1" fmla="*/ 18 h 21"/>
                  <a:gd name="T2" fmla="*/ 0 w 29"/>
                  <a:gd name="T3" fmla="*/ 14 h 21"/>
                  <a:gd name="T4" fmla="*/ 2 w 29"/>
                  <a:gd name="T5" fmla="*/ 14 h 21"/>
                  <a:gd name="T6" fmla="*/ 4 w 29"/>
                  <a:gd name="T7" fmla="*/ 14 h 21"/>
                  <a:gd name="T8" fmla="*/ 4 w 29"/>
                  <a:gd name="T9" fmla="*/ 14 h 21"/>
                  <a:gd name="T10" fmla="*/ 4 w 29"/>
                  <a:gd name="T11" fmla="*/ 14 h 21"/>
                  <a:gd name="T12" fmla="*/ 6 w 29"/>
                  <a:gd name="T13" fmla="*/ 14 h 21"/>
                  <a:gd name="T14" fmla="*/ 6 w 29"/>
                  <a:gd name="T15" fmla="*/ 14 h 21"/>
                  <a:gd name="T16" fmla="*/ 9 w 29"/>
                  <a:gd name="T17" fmla="*/ 14 h 21"/>
                  <a:gd name="T18" fmla="*/ 9 w 29"/>
                  <a:gd name="T19" fmla="*/ 16 h 21"/>
                  <a:gd name="T20" fmla="*/ 11 w 29"/>
                  <a:gd name="T21" fmla="*/ 16 h 21"/>
                  <a:gd name="T22" fmla="*/ 11 w 29"/>
                  <a:gd name="T23" fmla="*/ 14 h 21"/>
                  <a:gd name="T24" fmla="*/ 11 w 29"/>
                  <a:gd name="T25" fmla="*/ 14 h 21"/>
                  <a:gd name="T26" fmla="*/ 11 w 29"/>
                  <a:gd name="T27" fmla="*/ 14 h 21"/>
                  <a:gd name="T28" fmla="*/ 11 w 29"/>
                  <a:gd name="T29" fmla="*/ 14 h 21"/>
                  <a:gd name="T30" fmla="*/ 11 w 29"/>
                  <a:gd name="T31" fmla="*/ 12 h 21"/>
                  <a:gd name="T32" fmla="*/ 13 w 29"/>
                  <a:gd name="T33" fmla="*/ 9 h 21"/>
                  <a:gd name="T34" fmla="*/ 13 w 29"/>
                  <a:gd name="T35" fmla="*/ 7 h 21"/>
                  <a:gd name="T36" fmla="*/ 9 w 29"/>
                  <a:gd name="T37" fmla="*/ 0 h 21"/>
                  <a:gd name="T38" fmla="*/ 11 w 29"/>
                  <a:gd name="T39" fmla="*/ 0 h 21"/>
                  <a:gd name="T40" fmla="*/ 13 w 29"/>
                  <a:gd name="T41" fmla="*/ 0 h 21"/>
                  <a:gd name="T42" fmla="*/ 27 w 29"/>
                  <a:gd name="T43" fmla="*/ 3 h 21"/>
                  <a:gd name="T44" fmla="*/ 29 w 29"/>
                  <a:gd name="T45" fmla="*/ 3 h 21"/>
                  <a:gd name="T46" fmla="*/ 29 w 29"/>
                  <a:gd name="T47" fmla="*/ 7 h 21"/>
                  <a:gd name="T48" fmla="*/ 27 w 29"/>
                  <a:gd name="T49" fmla="*/ 16 h 21"/>
                  <a:gd name="T50" fmla="*/ 27 w 29"/>
                  <a:gd name="T51" fmla="*/ 18 h 21"/>
                  <a:gd name="T52" fmla="*/ 27 w 29"/>
                  <a:gd name="T53" fmla="*/ 21 h 21"/>
                  <a:gd name="T54" fmla="*/ 27 w 29"/>
                  <a:gd name="T55" fmla="*/ 21 h 21"/>
                  <a:gd name="T56" fmla="*/ 24 w 29"/>
                  <a:gd name="T57" fmla="*/ 21 h 21"/>
                  <a:gd name="T58" fmla="*/ 22 w 29"/>
                  <a:gd name="T59" fmla="*/ 21 h 21"/>
                  <a:gd name="T60" fmla="*/ 20 w 29"/>
                  <a:gd name="T61" fmla="*/ 21 h 21"/>
                  <a:gd name="T62" fmla="*/ 20 w 29"/>
                  <a:gd name="T63" fmla="*/ 21 h 21"/>
                  <a:gd name="T64" fmla="*/ 20 w 29"/>
                  <a:gd name="T65" fmla="*/ 21 h 21"/>
                  <a:gd name="T66" fmla="*/ 18 w 29"/>
                  <a:gd name="T67" fmla="*/ 21 h 21"/>
                  <a:gd name="T68" fmla="*/ 18 w 29"/>
                  <a:gd name="T69" fmla="*/ 21 h 21"/>
                  <a:gd name="T70" fmla="*/ 15 w 29"/>
                  <a:gd name="T71" fmla="*/ 18 h 21"/>
                  <a:gd name="T72" fmla="*/ 13 w 29"/>
                  <a:gd name="T73" fmla="*/ 18 h 21"/>
                  <a:gd name="T74" fmla="*/ 11 w 29"/>
                  <a:gd name="T75" fmla="*/ 18 h 21"/>
                  <a:gd name="T76" fmla="*/ 11 w 29"/>
                  <a:gd name="T77" fmla="*/ 18 h 21"/>
                  <a:gd name="T78" fmla="*/ 9 w 29"/>
                  <a:gd name="T79" fmla="*/ 18 h 21"/>
                  <a:gd name="T80" fmla="*/ 9 w 29"/>
                  <a:gd name="T81" fmla="*/ 18 h 21"/>
                  <a:gd name="T82" fmla="*/ 9 w 29"/>
                  <a:gd name="T83" fmla="*/ 18 h 21"/>
                  <a:gd name="T84" fmla="*/ 6 w 29"/>
                  <a:gd name="T85" fmla="*/ 18 h 21"/>
                  <a:gd name="T86" fmla="*/ 4 w 29"/>
                  <a:gd name="T87" fmla="*/ 18 h 21"/>
                  <a:gd name="T88" fmla="*/ 2 w 29"/>
                  <a:gd name="T89" fmla="*/ 18 h 21"/>
                  <a:gd name="T90" fmla="*/ 0 w 29"/>
                  <a:gd name="T9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" h="21">
                    <a:moveTo>
                      <a:pt x="0" y="18"/>
                    </a:move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29" y="7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4" y="21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3" name="Freeform 1277">
                <a:extLst>
                  <a:ext uri="{FF2B5EF4-FFF2-40B4-BE49-F238E27FC236}">
                    <a16:creationId xmlns:a16="http://schemas.microsoft.com/office/drawing/2014/main" id="{9B12A65A-14BE-4812-A1DB-3ECBECA1B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726"/>
                <a:ext cx="22" cy="29"/>
              </a:xfrm>
              <a:custGeom>
                <a:avLst/>
                <a:gdLst>
                  <a:gd name="T0" fmla="*/ 22 w 22"/>
                  <a:gd name="T1" fmla="*/ 4 h 29"/>
                  <a:gd name="T2" fmla="*/ 22 w 22"/>
                  <a:gd name="T3" fmla="*/ 9 h 29"/>
                  <a:gd name="T4" fmla="*/ 22 w 22"/>
                  <a:gd name="T5" fmla="*/ 9 h 29"/>
                  <a:gd name="T6" fmla="*/ 22 w 22"/>
                  <a:gd name="T7" fmla="*/ 11 h 29"/>
                  <a:gd name="T8" fmla="*/ 20 w 22"/>
                  <a:gd name="T9" fmla="*/ 13 h 29"/>
                  <a:gd name="T10" fmla="*/ 20 w 22"/>
                  <a:gd name="T11" fmla="*/ 16 h 29"/>
                  <a:gd name="T12" fmla="*/ 20 w 22"/>
                  <a:gd name="T13" fmla="*/ 16 h 29"/>
                  <a:gd name="T14" fmla="*/ 22 w 22"/>
                  <a:gd name="T15" fmla="*/ 16 h 29"/>
                  <a:gd name="T16" fmla="*/ 20 w 22"/>
                  <a:gd name="T17" fmla="*/ 18 h 29"/>
                  <a:gd name="T18" fmla="*/ 20 w 22"/>
                  <a:gd name="T19" fmla="*/ 20 h 29"/>
                  <a:gd name="T20" fmla="*/ 20 w 22"/>
                  <a:gd name="T21" fmla="*/ 22 h 29"/>
                  <a:gd name="T22" fmla="*/ 20 w 22"/>
                  <a:gd name="T23" fmla="*/ 22 h 29"/>
                  <a:gd name="T24" fmla="*/ 20 w 22"/>
                  <a:gd name="T25" fmla="*/ 22 h 29"/>
                  <a:gd name="T26" fmla="*/ 20 w 22"/>
                  <a:gd name="T27" fmla="*/ 25 h 29"/>
                  <a:gd name="T28" fmla="*/ 20 w 22"/>
                  <a:gd name="T29" fmla="*/ 27 h 29"/>
                  <a:gd name="T30" fmla="*/ 18 w 22"/>
                  <a:gd name="T31" fmla="*/ 29 h 29"/>
                  <a:gd name="T32" fmla="*/ 16 w 22"/>
                  <a:gd name="T33" fmla="*/ 29 h 29"/>
                  <a:gd name="T34" fmla="*/ 11 w 22"/>
                  <a:gd name="T35" fmla="*/ 27 h 29"/>
                  <a:gd name="T36" fmla="*/ 9 w 22"/>
                  <a:gd name="T37" fmla="*/ 27 h 29"/>
                  <a:gd name="T38" fmla="*/ 7 w 22"/>
                  <a:gd name="T39" fmla="*/ 27 h 29"/>
                  <a:gd name="T40" fmla="*/ 4 w 22"/>
                  <a:gd name="T41" fmla="*/ 27 h 29"/>
                  <a:gd name="T42" fmla="*/ 2 w 22"/>
                  <a:gd name="T43" fmla="*/ 27 h 29"/>
                  <a:gd name="T44" fmla="*/ 0 w 22"/>
                  <a:gd name="T45" fmla="*/ 25 h 29"/>
                  <a:gd name="T46" fmla="*/ 0 w 22"/>
                  <a:gd name="T47" fmla="*/ 22 h 29"/>
                  <a:gd name="T48" fmla="*/ 0 w 22"/>
                  <a:gd name="T49" fmla="*/ 20 h 29"/>
                  <a:gd name="T50" fmla="*/ 0 w 22"/>
                  <a:gd name="T51" fmla="*/ 18 h 29"/>
                  <a:gd name="T52" fmla="*/ 0 w 22"/>
                  <a:gd name="T53" fmla="*/ 16 h 29"/>
                  <a:gd name="T54" fmla="*/ 2 w 22"/>
                  <a:gd name="T55" fmla="*/ 16 h 29"/>
                  <a:gd name="T56" fmla="*/ 2 w 22"/>
                  <a:gd name="T57" fmla="*/ 13 h 29"/>
                  <a:gd name="T58" fmla="*/ 2 w 22"/>
                  <a:gd name="T59" fmla="*/ 11 h 29"/>
                  <a:gd name="T60" fmla="*/ 2 w 22"/>
                  <a:gd name="T61" fmla="*/ 11 h 29"/>
                  <a:gd name="T62" fmla="*/ 2 w 22"/>
                  <a:gd name="T63" fmla="*/ 7 h 29"/>
                  <a:gd name="T64" fmla="*/ 4 w 22"/>
                  <a:gd name="T65" fmla="*/ 7 h 29"/>
                  <a:gd name="T66" fmla="*/ 4 w 22"/>
                  <a:gd name="T67" fmla="*/ 4 h 29"/>
                  <a:gd name="T68" fmla="*/ 4 w 22"/>
                  <a:gd name="T69" fmla="*/ 4 h 29"/>
                  <a:gd name="T70" fmla="*/ 2 w 22"/>
                  <a:gd name="T71" fmla="*/ 4 h 29"/>
                  <a:gd name="T72" fmla="*/ 2 w 22"/>
                  <a:gd name="T73" fmla="*/ 2 h 29"/>
                  <a:gd name="T74" fmla="*/ 2 w 22"/>
                  <a:gd name="T75" fmla="*/ 0 h 29"/>
                  <a:gd name="T76" fmla="*/ 4 w 22"/>
                  <a:gd name="T77" fmla="*/ 0 h 29"/>
                  <a:gd name="T78" fmla="*/ 7 w 22"/>
                  <a:gd name="T79" fmla="*/ 0 h 29"/>
                  <a:gd name="T80" fmla="*/ 9 w 22"/>
                  <a:gd name="T81" fmla="*/ 2 h 29"/>
                  <a:gd name="T82" fmla="*/ 9 w 22"/>
                  <a:gd name="T83" fmla="*/ 2 h 29"/>
                  <a:gd name="T84" fmla="*/ 11 w 22"/>
                  <a:gd name="T85" fmla="*/ 2 h 29"/>
                  <a:gd name="T86" fmla="*/ 13 w 22"/>
                  <a:gd name="T87" fmla="*/ 2 h 29"/>
                  <a:gd name="T88" fmla="*/ 16 w 22"/>
                  <a:gd name="T89" fmla="*/ 2 h 29"/>
                  <a:gd name="T90" fmla="*/ 16 w 22"/>
                  <a:gd name="T91" fmla="*/ 2 h 29"/>
                  <a:gd name="T92" fmla="*/ 18 w 22"/>
                  <a:gd name="T93" fmla="*/ 2 h 29"/>
                  <a:gd name="T94" fmla="*/ 20 w 22"/>
                  <a:gd name="T95" fmla="*/ 2 h 29"/>
                  <a:gd name="T96" fmla="*/ 22 w 22"/>
                  <a:gd name="T9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" h="29">
                    <a:moveTo>
                      <a:pt x="22" y="4"/>
                    </a:moveTo>
                    <a:lnTo>
                      <a:pt x="22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0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4" name="Freeform 1278">
                <a:extLst>
                  <a:ext uri="{FF2B5EF4-FFF2-40B4-BE49-F238E27FC236}">
                    <a16:creationId xmlns:a16="http://schemas.microsoft.com/office/drawing/2014/main" id="{F84B214B-1FA4-4BAA-B147-7084015E9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12"/>
                <a:ext cx="23" cy="16"/>
              </a:xfrm>
              <a:custGeom>
                <a:avLst/>
                <a:gdLst>
                  <a:gd name="T0" fmla="*/ 23 w 23"/>
                  <a:gd name="T1" fmla="*/ 2 h 16"/>
                  <a:gd name="T2" fmla="*/ 23 w 23"/>
                  <a:gd name="T3" fmla="*/ 2 h 16"/>
                  <a:gd name="T4" fmla="*/ 23 w 23"/>
                  <a:gd name="T5" fmla="*/ 5 h 16"/>
                  <a:gd name="T6" fmla="*/ 23 w 23"/>
                  <a:gd name="T7" fmla="*/ 7 h 16"/>
                  <a:gd name="T8" fmla="*/ 23 w 23"/>
                  <a:gd name="T9" fmla="*/ 7 h 16"/>
                  <a:gd name="T10" fmla="*/ 23 w 23"/>
                  <a:gd name="T11" fmla="*/ 7 h 16"/>
                  <a:gd name="T12" fmla="*/ 23 w 23"/>
                  <a:gd name="T13" fmla="*/ 9 h 16"/>
                  <a:gd name="T14" fmla="*/ 23 w 23"/>
                  <a:gd name="T15" fmla="*/ 12 h 16"/>
                  <a:gd name="T16" fmla="*/ 20 w 23"/>
                  <a:gd name="T17" fmla="*/ 16 h 16"/>
                  <a:gd name="T18" fmla="*/ 18 w 23"/>
                  <a:gd name="T19" fmla="*/ 16 h 16"/>
                  <a:gd name="T20" fmla="*/ 18 w 23"/>
                  <a:gd name="T21" fmla="*/ 14 h 16"/>
                  <a:gd name="T22" fmla="*/ 16 w 23"/>
                  <a:gd name="T23" fmla="*/ 14 h 16"/>
                  <a:gd name="T24" fmla="*/ 14 w 23"/>
                  <a:gd name="T25" fmla="*/ 14 h 16"/>
                  <a:gd name="T26" fmla="*/ 11 w 23"/>
                  <a:gd name="T27" fmla="*/ 14 h 16"/>
                  <a:gd name="T28" fmla="*/ 9 w 23"/>
                  <a:gd name="T29" fmla="*/ 14 h 16"/>
                  <a:gd name="T30" fmla="*/ 9 w 23"/>
                  <a:gd name="T31" fmla="*/ 14 h 16"/>
                  <a:gd name="T32" fmla="*/ 7 w 23"/>
                  <a:gd name="T33" fmla="*/ 14 h 16"/>
                  <a:gd name="T34" fmla="*/ 7 w 23"/>
                  <a:gd name="T35" fmla="*/ 14 h 16"/>
                  <a:gd name="T36" fmla="*/ 5 w 23"/>
                  <a:gd name="T37" fmla="*/ 14 h 16"/>
                  <a:gd name="T38" fmla="*/ 2 w 23"/>
                  <a:gd name="T39" fmla="*/ 12 h 16"/>
                  <a:gd name="T40" fmla="*/ 0 w 23"/>
                  <a:gd name="T41" fmla="*/ 12 h 16"/>
                  <a:gd name="T42" fmla="*/ 0 w 23"/>
                  <a:gd name="T43" fmla="*/ 9 h 16"/>
                  <a:gd name="T44" fmla="*/ 2 w 23"/>
                  <a:gd name="T45" fmla="*/ 9 h 16"/>
                  <a:gd name="T46" fmla="*/ 5 w 23"/>
                  <a:gd name="T47" fmla="*/ 9 h 16"/>
                  <a:gd name="T48" fmla="*/ 5 w 23"/>
                  <a:gd name="T49" fmla="*/ 7 h 16"/>
                  <a:gd name="T50" fmla="*/ 5 w 23"/>
                  <a:gd name="T51" fmla="*/ 7 h 16"/>
                  <a:gd name="T52" fmla="*/ 5 w 23"/>
                  <a:gd name="T53" fmla="*/ 7 h 16"/>
                  <a:gd name="T54" fmla="*/ 5 w 23"/>
                  <a:gd name="T55" fmla="*/ 5 h 16"/>
                  <a:gd name="T56" fmla="*/ 5 w 23"/>
                  <a:gd name="T57" fmla="*/ 5 h 16"/>
                  <a:gd name="T58" fmla="*/ 5 w 23"/>
                  <a:gd name="T59" fmla="*/ 5 h 16"/>
                  <a:gd name="T60" fmla="*/ 5 w 23"/>
                  <a:gd name="T61" fmla="*/ 0 h 16"/>
                  <a:gd name="T62" fmla="*/ 7 w 23"/>
                  <a:gd name="T63" fmla="*/ 0 h 16"/>
                  <a:gd name="T64" fmla="*/ 9 w 23"/>
                  <a:gd name="T65" fmla="*/ 2 h 16"/>
                  <a:gd name="T66" fmla="*/ 11 w 23"/>
                  <a:gd name="T67" fmla="*/ 2 h 16"/>
                  <a:gd name="T68" fmla="*/ 14 w 23"/>
                  <a:gd name="T69" fmla="*/ 2 h 16"/>
                  <a:gd name="T70" fmla="*/ 14 w 23"/>
                  <a:gd name="T71" fmla="*/ 2 h 16"/>
                  <a:gd name="T72" fmla="*/ 16 w 23"/>
                  <a:gd name="T73" fmla="*/ 2 h 16"/>
                  <a:gd name="T74" fmla="*/ 16 w 23"/>
                  <a:gd name="T75" fmla="*/ 2 h 16"/>
                  <a:gd name="T76" fmla="*/ 18 w 23"/>
                  <a:gd name="T77" fmla="*/ 2 h 16"/>
                  <a:gd name="T78" fmla="*/ 20 w 23"/>
                  <a:gd name="T79" fmla="*/ 2 h 16"/>
                  <a:gd name="T80" fmla="*/ 23 w 23"/>
                  <a:gd name="T81" fmla="*/ 2 h 16"/>
                  <a:gd name="T82" fmla="*/ 23 w 23"/>
                  <a:gd name="T83" fmla="*/ 2 h 16"/>
                  <a:gd name="T84" fmla="*/ 23 w 23"/>
                  <a:gd name="T8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16">
                    <a:moveTo>
                      <a:pt x="23" y="2"/>
                    </a:moveTo>
                    <a:lnTo>
                      <a:pt x="23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2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5" name="Freeform 1279">
                <a:extLst>
                  <a:ext uri="{FF2B5EF4-FFF2-40B4-BE49-F238E27FC236}">
                    <a16:creationId xmlns:a16="http://schemas.microsoft.com/office/drawing/2014/main" id="{880BB4D9-9857-4C5C-992B-5B21EC8E7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705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5 h 5"/>
                  <a:gd name="T4" fmla="*/ 3 w 5"/>
                  <a:gd name="T5" fmla="*/ 5 h 5"/>
                  <a:gd name="T6" fmla="*/ 0 w 5"/>
                  <a:gd name="T7" fmla="*/ 5 h 5"/>
                  <a:gd name="T8" fmla="*/ 0 w 5"/>
                  <a:gd name="T9" fmla="*/ 3 h 5"/>
                  <a:gd name="T10" fmla="*/ 0 w 5"/>
                  <a:gd name="T11" fmla="*/ 3 h 5"/>
                  <a:gd name="T12" fmla="*/ 3 w 5"/>
                  <a:gd name="T13" fmla="*/ 3 h 5"/>
                  <a:gd name="T14" fmla="*/ 3 w 5"/>
                  <a:gd name="T15" fmla="*/ 3 h 5"/>
                  <a:gd name="T16" fmla="*/ 3 w 5"/>
                  <a:gd name="T17" fmla="*/ 0 h 5"/>
                  <a:gd name="T18" fmla="*/ 5 w 5"/>
                  <a:gd name="T19" fmla="*/ 0 h 5"/>
                  <a:gd name="T20" fmla="*/ 5 w 5"/>
                  <a:gd name="T21" fmla="*/ 3 h 5"/>
                  <a:gd name="T22" fmla="*/ 5 w 5"/>
                  <a:gd name="T2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6" name="Freeform 1280">
                <a:extLst>
                  <a:ext uri="{FF2B5EF4-FFF2-40B4-BE49-F238E27FC236}">
                    <a16:creationId xmlns:a16="http://schemas.microsoft.com/office/drawing/2014/main" id="{79A0D61F-0694-40B5-87B7-03673D255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1703"/>
                <a:ext cx="27" cy="9"/>
              </a:xfrm>
              <a:custGeom>
                <a:avLst/>
                <a:gdLst>
                  <a:gd name="T0" fmla="*/ 27 w 27"/>
                  <a:gd name="T1" fmla="*/ 9 h 9"/>
                  <a:gd name="T2" fmla="*/ 27 w 27"/>
                  <a:gd name="T3" fmla="*/ 9 h 9"/>
                  <a:gd name="T4" fmla="*/ 25 w 27"/>
                  <a:gd name="T5" fmla="*/ 9 h 9"/>
                  <a:gd name="T6" fmla="*/ 22 w 27"/>
                  <a:gd name="T7" fmla="*/ 9 h 9"/>
                  <a:gd name="T8" fmla="*/ 20 w 27"/>
                  <a:gd name="T9" fmla="*/ 9 h 9"/>
                  <a:gd name="T10" fmla="*/ 18 w 27"/>
                  <a:gd name="T11" fmla="*/ 9 h 9"/>
                  <a:gd name="T12" fmla="*/ 18 w 27"/>
                  <a:gd name="T13" fmla="*/ 9 h 9"/>
                  <a:gd name="T14" fmla="*/ 16 w 27"/>
                  <a:gd name="T15" fmla="*/ 9 h 9"/>
                  <a:gd name="T16" fmla="*/ 16 w 27"/>
                  <a:gd name="T17" fmla="*/ 7 h 9"/>
                  <a:gd name="T18" fmla="*/ 13 w 27"/>
                  <a:gd name="T19" fmla="*/ 7 h 9"/>
                  <a:gd name="T20" fmla="*/ 9 w 27"/>
                  <a:gd name="T21" fmla="*/ 7 h 9"/>
                  <a:gd name="T22" fmla="*/ 9 w 27"/>
                  <a:gd name="T23" fmla="*/ 5 h 9"/>
                  <a:gd name="T24" fmla="*/ 9 w 27"/>
                  <a:gd name="T25" fmla="*/ 5 h 9"/>
                  <a:gd name="T26" fmla="*/ 9 w 27"/>
                  <a:gd name="T27" fmla="*/ 2 h 9"/>
                  <a:gd name="T28" fmla="*/ 7 w 27"/>
                  <a:gd name="T29" fmla="*/ 2 h 9"/>
                  <a:gd name="T30" fmla="*/ 7 w 27"/>
                  <a:gd name="T31" fmla="*/ 5 h 9"/>
                  <a:gd name="T32" fmla="*/ 7 w 27"/>
                  <a:gd name="T33" fmla="*/ 5 h 9"/>
                  <a:gd name="T34" fmla="*/ 4 w 27"/>
                  <a:gd name="T35" fmla="*/ 5 h 9"/>
                  <a:gd name="T36" fmla="*/ 4 w 27"/>
                  <a:gd name="T37" fmla="*/ 5 h 9"/>
                  <a:gd name="T38" fmla="*/ 4 w 27"/>
                  <a:gd name="T39" fmla="*/ 7 h 9"/>
                  <a:gd name="T40" fmla="*/ 4 w 27"/>
                  <a:gd name="T41" fmla="*/ 7 h 9"/>
                  <a:gd name="T42" fmla="*/ 4 w 27"/>
                  <a:gd name="T43" fmla="*/ 7 h 9"/>
                  <a:gd name="T44" fmla="*/ 2 w 27"/>
                  <a:gd name="T45" fmla="*/ 7 h 9"/>
                  <a:gd name="T46" fmla="*/ 2 w 27"/>
                  <a:gd name="T47" fmla="*/ 7 h 9"/>
                  <a:gd name="T48" fmla="*/ 0 w 27"/>
                  <a:gd name="T49" fmla="*/ 0 h 9"/>
                  <a:gd name="T50" fmla="*/ 0 w 27"/>
                  <a:gd name="T51" fmla="*/ 0 h 9"/>
                  <a:gd name="T52" fmla="*/ 11 w 27"/>
                  <a:gd name="T53" fmla="*/ 0 h 9"/>
                  <a:gd name="T54" fmla="*/ 11 w 27"/>
                  <a:gd name="T55" fmla="*/ 0 h 9"/>
                  <a:gd name="T56" fmla="*/ 27 w 27"/>
                  <a:gd name="T57" fmla="*/ 0 h 9"/>
                  <a:gd name="T58" fmla="*/ 27 w 27"/>
                  <a:gd name="T59" fmla="*/ 2 h 9"/>
                  <a:gd name="T60" fmla="*/ 27 w 27"/>
                  <a:gd name="T6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" h="9">
                    <a:moveTo>
                      <a:pt x="27" y="9"/>
                    </a:moveTo>
                    <a:lnTo>
                      <a:pt x="27" y="9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7" name="Freeform 1281">
                <a:extLst>
                  <a:ext uri="{FF2B5EF4-FFF2-40B4-BE49-F238E27FC236}">
                    <a16:creationId xmlns:a16="http://schemas.microsoft.com/office/drawing/2014/main" id="{3D68B7AC-E402-4D2A-9B4F-477EBD04FC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7" y="1640"/>
                <a:ext cx="32" cy="63"/>
              </a:xfrm>
              <a:custGeom>
                <a:avLst/>
                <a:gdLst>
                  <a:gd name="T0" fmla="*/ 3 w 32"/>
                  <a:gd name="T1" fmla="*/ 23 h 63"/>
                  <a:gd name="T2" fmla="*/ 10 w 32"/>
                  <a:gd name="T3" fmla="*/ 23 h 63"/>
                  <a:gd name="T4" fmla="*/ 7 w 32"/>
                  <a:gd name="T5" fmla="*/ 16 h 63"/>
                  <a:gd name="T6" fmla="*/ 5 w 32"/>
                  <a:gd name="T7" fmla="*/ 16 h 63"/>
                  <a:gd name="T8" fmla="*/ 5 w 32"/>
                  <a:gd name="T9" fmla="*/ 11 h 63"/>
                  <a:gd name="T10" fmla="*/ 5 w 32"/>
                  <a:gd name="T11" fmla="*/ 0 h 63"/>
                  <a:gd name="T12" fmla="*/ 10 w 32"/>
                  <a:gd name="T13" fmla="*/ 0 h 63"/>
                  <a:gd name="T14" fmla="*/ 12 w 32"/>
                  <a:gd name="T15" fmla="*/ 0 h 63"/>
                  <a:gd name="T16" fmla="*/ 16 w 32"/>
                  <a:gd name="T17" fmla="*/ 0 h 63"/>
                  <a:gd name="T18" fmla="*/ 19 w 32"/>
                  <a:gd name="T19" fmla="*/ 0 h 63"/>
                  <a:gd name="T20" fmla="*/ 21 w 32"/>
                  <a:gd name="T21" fmla="*/ 0 h 63"/>
                  <a:gd name="T22" fmla="*/ 25 w 32"/>
                  <a:gd name="T23" fmla="*/ 0 h 63"/>
                  <a:gd name="T24" fmla="*/ 28 w 32"/>
                  <a:gd name="T25" fmla="*/ 0 h 63"/>
                  <a:gd name="T26" fmla="*/ 32 w 32"/>
                  <a:gd name="T27" fmla="*/ 0 h 63"/>
                  <a:gd name="T28" fmla="*/ 32 w 32"/>
                  <a:gd name="T29" fmla="*/ 9 h 63"/>
                  <a:gd name="T30" fmla="*/ 32 w 32"/>
                  <a:gd name="T31" fmla="*/ 25 h 63"/>
                  <a:gd name="T32" fmla="*/ 32 w 32"/>
                  <a:gd name="T33" fmla="*/ 27 h 63"/>
                  <a:gd name="T34" fmla="*/ 32 w 32"/>
                  <a:gd name="T35" fmla="*/ 36 h 63"/>
                  <a:gd name="T36" fmla="*/ 32 w 32"/>
                  <a:gd name="T37" fmla="*/ 43 h 63"/>
                  <a:gd name="T38" fmla="*/ 32 w 32"/>
                  <a:gd name="T39" fmla="*/ 47 h 63"/>
                  <a:gd name="T40" fmla="*/ 32 w 32"/>
                  <a:gd name="T41" fmla="*/ 52 h 63"/>
                  <a:gd name="T42" fmla="*/ 32 w 32"/>
                  <a:gd name="T43" fmla="*/ 56 h 63"/>
                  <a:gd name="T44" fmla="*/ 32 w 32"/>
                  <a:gd name="T45" fmla="*/ 61 h 63"/>
                  <a:gd name="T46" fmla="*/ 28 w 32"/>
                  <a:gd name="T47" fmla="*/ 63 h 63"/>
                  <a:gd name="T48" fmla="*/ 28 w 32"/>
                  <a:gd name="T49" fmla="*/ 59 h 63"/>
                  <a:gd name="T50" fmla="*/ 28 w 32"/>
                  <a:gd name="T51" fmla="*/ 56 h 63"/>
                  <a:gd name="T52" fmla="*/ 23 w 32"/>
                  <a:gd name="T53" fmla="*/ 56 h 63"/>
                  <a:gd name="T54" fmla="*/ 23 w 32"/>
                  <a:gd name="T55" fmla="*/ 61 h 63"/>
                  <a:gd name="T56" fmla="*/ 19 w 32"/>
                  <a:gd name="T57" fmla="*/ 61 h 63"/>
                  <a:gd name="T58" fmla="*/ 12 w 32"/>
                  <a:gd name="T59" fmla="*/ 61 h 63"/>
                  <a:gd name="T60" fmla="*/ 14 w 32"/>
                  <a:gd name="T61" fmla="*/ 56 h 63"/>
                  <a:gd name="T62" fmla="*/ 12 w 32"/>
                  <a:gd name="T63" fmla="*/ 52 h 63"/>
                  <a:gd name="T64" fmla="*/ 12 w 32"/>
                  <a:gd name="T65" fmla="*/ 52 h 63"/>
                  <a:gd name="T66" fmla="*/ 10 w 32"/>
                  <a:gd name="T67" fmla="*/ 52 h 63"/>
                  <a:gd name="T68" fmla="*/ 7 w 32"/>
                  <a:gd name="T69" fmla="*/ 52 h 63"/>
                  <a:gd name="T70" fmla="*/ 5 w 32"/>
                  <a:gd name="T71" fmla="*/ 52 h 63"/>
                  <a:gd name="T72" fmla="*/ 5 w 32"/>
                  <a:gd name="T73" fmla="*/ 52 h 63"/>
                  <a:gd name="T74" fmla="*/ 5 w 32"/>
                  <a:gd name="T75" fmla="*/ 56 h 63"/>
                  <a:gd name="T76" fmla="*/ 5 w 32"/>
                  <a:gd name="T77" fmla="*/ 61 h 63"/>
                  <a:gd name="T78" fmla="*/ 0 w 32"/>
                  <a:gd name="T79" fmla="*/ 47 h 63"/>
                  <a:gd name="T80" fmla="*/ 10 w 32"/>
                  <a:gd name="T81" fmla="*/ 47 h 63"/>
                  <a:gd name="T82" fmla="*/ 10 w 32"/>
                  <a:gd name="T83" fmla="*/ 45 h 63"/>
                  <a:gd name="T84" fmla="*/ 10 w 32"/>
                  <a:gd name="T85" fmla="*/ 41 h 63"/>
                  <a:gd name="T86" fmla="*/ 7 w 32"/>
                  <a:gd name="T87" fmla="*/ 41 h 63"/>
                  <a:gd name="T88" fmla="*/ 0 w 32"/>
                  <a:gd name="T89" fmla="*/ 41 h 63"/>
                  <a:gd name="T90" fmla="*/ 0 w 32"/>
                  <a:gd name="T91" fmla="*/ 23 h 63"/>
                  <a:gd name="T92" fmla="*/ 10 w 32"/>
                  <a:gd name="T93" fmla="*/ 20 h 63"/>
                  <a:gd name="T94" fmla="*/ 12 w 32"/>
                  <a:gd name="T95" fmla="*/ 1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63">
                    <a:moveTo>
                      <a:pt x="0" y="23"/>
                    </a:moveTo>
                    <a:lnTo>
                      <a:pt x="3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5"/>
                    </a:lnTo>
                    <a:lnTo>
                      <a:pt x="32" y="9"/>
                    </a:lnTo>
                    <a:lnTo>
                      <a:pt x="32" y="23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2" y="27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32" y="59"/>
                    </a:lnTo>
                    <a:lnTo>
                      <a:pt x="32" y="61"/>
                    </a:lnTo>
                    <a:lnTo>
                      <a:pt x="32" y="63"/>
                    </a:lnTo>
                    <a:lnTo>
                      <a:pt x="28" y="63"/>
                    </a:lnTo>
                    <a:lnTo>
                      <a:pt x="28" y="61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28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6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19" y="61"/>
                    </a:lnTo>
                    <a:lnTo>
                      <a:pt x="12" y="61"/>
                    </a:lnTo>
                    <a:lnTo>
                      <a:pt x="12" y="61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6"/>
                    </a:lnTo>
                    <a:lnTo>
                      <a:pt x="5" y="61"/>
                    </a:lnTo>
                    <a:lnTo>
                      <a:pt x="5" y="61"/>
                    </a:lnTo>
                    <a:lnTo>
                      <a:pt x="0" y="6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0" y="47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7" y="41"/>
                    </a:lnTo>
                    <a:lnTo>
                      <a:pt x="3" y="41"/>
                    </a:lnTo>
                    <a:lnTo>
                      <a:pt x="0" y="41"/>
                    </a:lnTo>
                    <a:lnTo>
                      <a:pt x="0" y="29"/>
                    </a:lnTo>
                    <a:lnTo>
                      <a:pt x="0" y="23"/>
                    </a:lnTo>
                    <a:close/>
                    <a:moveTo>
                      <a:pt x="10" y="16"/>
                    </a:moveTo>
                    <a:lnTo>
                      <a:pt x="10" y="20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0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8" name="Rectangle 1282">
                <a:extLst>
                  <a:ext uri="{FF2B5EF4-FFF2-40B4-BE49-F238E27FC236}">
                    <a16:creationId xmlns:a16="http://schemas.microsoft.com/office/drawing/2014/main" id="{1D8D53DE-C3F0-43A3-9BC3-E375441BD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656"/>
                <a:ext cx="2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9" name="Freeform 1283">
                <a:extLst>
                  <a:ext uri="{FF2B5EF4-FFF2-40B4-BE49-F238E27FC236}">
                    <a16:creationId xmlns:a16="http://schemas.microsoft.com/office/drawing/2014/main" id="{A3EC18A1-9638-4FFA-87BB-D17E6872B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746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2 h 7"/>
                  <a:gd name="T4" fmla="*/ 4 w 7"/>
                  <a:gd name="T5" fmla="*/ 5 h 7"/>
                  <a:gd name="T6" fmla="*/ 7 w 7"/>
                  <a:gd name="T7" fmla="*/ 5 h 7"/>
                  <a:gd name="T8" fmla="*/ 4 w 7"/>
                  <a:gd name="T9" fmla="*/ 7 h 7"/>
                  <a:gd name="T10" fmla="*/ 0 w 7"/>
                  <a:gd name="T11" fmla="*/ 7 h 7"/>
                  <a:gd name="T12" fmla="*/ 0 w 7"/>
                  <a:gd name="T13" fmla="*/ 0 h 7"/>
                  <a:gd name="T14" fmla="*/ 7 w 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2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0" name="Freeform 1284">
                <a:extLst>
                  <a:ext uri="{FF2B5EF4-FFF2-40B4-BE49-F238E27FC236}">
                    <a16:creationId xmlns:a16="http://schemas.microsoft.com/office/drawing/2014/main" id="{CAF0D662-66A2-4567-BB48-2C34A0ED4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72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1" name="Freeform 1285">
                <a:extLst>
                  <a:ext uri="{FF2B5EF4-FFF2-40B4-BE49-F238E27FC236}">
                    <a16:creationId xmlns:a16="http://schemas.microsoft.com/office/drawing/2014/main" id="{3DFF9A4F-F48E-46BA-8DFC-04FCCE128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730"/>
                <a:ext cx="30" cy="27"/>
              </a:xfrm>
              <a:custGeom>
                <a:avLst/>
                <a:gdLst>
                  <a:gd name="T0" fmla="*/ 30 w 30"/>
                  <a:gd name="T1" fmla="*/ 3 h 27"/>
                  <a:gd name="T2" fmla="*/ 27 w 30"/>
                  <a:gd name="T3" fmla="*/ 9 h 27"/>
                  <a:gd name="T4" fmla="*/ 30 w 30"/>
                  <a:gd name="T5" fmla="*/ 9 h 27"/>
                  <a:gd name="T6" fmla="*/ 30 w 30"/>
                  <a:gd name="T7" fmla="*/ 9 h 27"/>
                  <a:gd name="T8" fmla="*/ 30 w 30"/>
                  <a:gd name="T9" fmla="*/ 12 h 27"/>
                  <a:gd name="T10" fmla="*/ 27 w 30"/>
                  <a:gd name="T11" fmla="*/ 12 h 27"/>
                  <a:gd name="T12" fmla="*/ 25 w 30"/>
                  <a:gd name="T13" fmla="*/ 12 h 27"/>
                  <a:gd name="T14" fmla="*/ 23 w 30"/>
                  <a:gd name="T15" fmla="*/ 9 h 27"/>
                  <a:gd name="T16" fmla="*/ 21 w 30"/>
                  <a:gd name="T17" fmla="*/ 9 h 27"/>
                  <a:gd name="T18" fmla="*/ 18 w 30"/>
                  <a:gd name="T19" fmla="*/ 9 h 27"/>
                  <a:gd name="T20" fmla="*/ 18 w 30"/>
                  <a:gd name="T21" fmla="*/ 14 h 27"/>
                  <a:gd name="T22" fmla="*/ 16 w 30"/>
                  <a:gd name="T23" fmla="*/ 16 h 27"/>
                  <a:gd name="T24" fmla="*/ 21 w 30"/>
                  <a:gd name="T25" fmla="*/ 16 h 27"/>
                  <a:gd name="T26" fmla="*/ 23 w 30"/>
                  <a:gd name="T27" fmla="*/ 18 h 27"/>
                  <a:gd name="T28" fmla="*/ 25 w 30"/>
                  <a:gd name="T29" fmla="*/ 18 h 27"/>
                  <a:gd name="T30" fmla="*/ 27 w 30"/>
                  <a:gd name="T31" fmla="*/ 18 h 27"/>
                  <a:gd name="T32" fmla="*/ 30 w 30"/>
                  <a:gd name="T33" fmla="*/ 18 h 27"/>
                  <a:gd name="T34" fmla="*/ 30 w 30"/>
                  <a:gd name="T35" fmla="*/ 23 h 27"/>
                  <a:gd name="T36" fmla="*/ 30 w 30"/>
                  <a:gd name="T37" fmla="*/ 23 h 27"/>
                  <a:gd name="T38" fmla="*/ 27 w 30"/>
                  <a:gd name="T39" fmla="*/ 25 h 27"/>
                  <a:gd name="T40" fmla="*/ 27 w 30"/>
                  <a:gd name="T41" fmla="*/ 27 h 27"/>
                  <a:gd name="T42" fmla="*/ 27 w 30"/>
                  <a:gd name="T43" fmla="*/ 27 h 27"/>
                  <a:gd name="T44" fmla="*/ 27 w 30"/>
                  <a:gd name="T45" fmla="*/ 27 h 27"/>
                  <a:gd name="T46" fmla="*/ 27 w 30"/>
                  <a:gd name="T47" fmla="*/ 27 h 27"/>
                  <a:gd name="T48" fmla="*/ 25 w 30"/>
                  <a:gd name="T49" fmla="*/ 27 h 27"/>
                  <a:gd name="T50" fmla="*/ 25 w 30"/>
                  <a:gd name="T51" fmla="*/ 27 h 27"/>
                  <a:gd name="T52" fmla="*/ 23 w 30"/>
                  <a:gd name="T53" fmla="*/ 27 h 27"/>
                  <a:gd name="T54" fmla="*/ 23 w 30"/>
                  <a:gd name="T55" fmla="*/ 27 h 27"/>
                  <a:gd name="T56" fmla="*/ 21 w 30"/>
                  <a:gd name="T57" fmla="*/ 27 h 27"/>
                  <a:gd name="T58" fmla="*/ 21 w 30"/>
                  <a:gd name="T59" fmla="*/ 27 h 27"/>
                  <a:gd name="T60" fmla="*/ 21 w 30"/>
                  <a:gd name="T61" fmla="*/ 27 h 27"/>
                  <a:gd name="T62" fmla="*/ 18 w 30"/>
                  <a:gd name="T63" fmla="*/ 25 h 27"/>
                  <a:gd name="T64" fmla="*/ 18 w 30"/>
                  <a:gd name="T65" fmla="*/ 25 h 27"/>
                  <a:gd name="T66" fmla="*/ 18 w 30"/>
                  <a:gd name="T67" fmla="*/ 25 h 27"/>
                  <a:gd name="T68" fmla="*/ 16 w 30"/>
                  <a:gd name="T69" fmla="*/ 25 h 27"/>
                  <a:gd name="T70" fmla="*/ 16 w 30"/>
                  <a:gd name="T71" fmla="*/ 25 h 27"/>
                  <a:gd name="T72" fmla="*/ 14 w 30"/>
                  <a:gd name="T73" fmla="*/ 27 h 27"/>
                  <a:gd name="T74" fmla="*/ 14 w 30"/>
                  <a:gd name="T75" fmla="*/ 27 h 27"/>
                  <a:gd name="T76" fmla="*/ 14 w 30"/>
                  <a:gd name="T77" fmla="*/ 27 h 27"/>
                  <a:gd name="T78" fmla="*/ 0 w 30"/>
                  <a:gd name="T79" fmla="*/ 25 h 27"/>
                  <a:gd name="T80" fmla="*/ 0 w 30"/>
                  <a:gd name="T81" fmla="*/ 25 h 27"/>
                  <a:gd name="T82" fmla="*/ 0 w 30"/>
                  <a:gd name="T83" fmla="*/ 23 h 27"/>
                  <a:gd name="T84" fmla="*/ 2 w 30"/>
                  <a:gd name="T85" fmla="*/ 21 h 27"/>
                  <a:gd name="T86" fmla="*/ 2 w 30"/>
                  <a:gd name="T87" fmla="*/ 21 h 27"/>
                  <a:gd name="T88" fmla="*/ 2 w 30"/>
                  <a:gd name="T89" fmla="*/ 18 h 27"/>
                  <a:gd name="T90" fmla="*/ 2 w 30"/>
                  <a:gd name="T91" fmla="*/ 16 h 27"/>
                  <a:gd name="T92" fmla="*/ 2 w 30"/>
                  <a:gd name="T93" fmla="*/ 14 h 27"/>
                  <a:gd name="T94" fmla="*/ 2 w 30"/>
                  <a:gd name="T95" fmla="*/ 12 h 27"/>
                  <a:gd name="T96" fmla="*/ 2 w 30"/>
                  <a:gd name="T97" fmla="*/ 9 h 27"/>
                  <a:gd name="T98" fmla="*/ 2 w 30"/>
                  <a:gd name="T99" fmla="*/ 9 h 27"/>
                  <a:gd name="T100" fmla="*/ 5 w 30"/>
                  <a:gd name="T101" fmla="*/ 7 h 27"/>
                  <a:gd name="T102" fmla="*/ 5 w 30"/>
                  <a:gd name="T103" fmla="*/ 7 h 27"/>
                  <a:gd name="T104" fmla="*/ 5 w 30"/>
                  <a:gd name="T105" fmla="*/ 5 h 27"/>
                  <a:gd name="T106" fmla="*/ 5 w 30"/>
                  <a:gd name="T107" fmla="*/ 3 h 27"/>
                  <a:gd name="T108" fmla="*/ 5 w 30"/>
                  <a:gd name="T109" fmla="*/ 0 h 27"/>
                  <a:gd name="T110" fmla="*/ 7 w 30"/>
                  <a:gd name="T111" fmla="*/ 0 h 27"/>
                  <a:gd name="T112" fmla="*/ 9 w 30"/>
                  <a:gd name="T113" fmla="*/ 0 h 27"/>
                  <a:gd name="T114" fmla="*/ 14 w 30"/>
                  <a:gd name="T115" fmla="*/ 0 h 27"/>
                  <a:gd name="T116" fmla="*/ 14 w 30"/>
                  <a:gd name="T117" fmla="*/ 0 h 27"/>
                  <a:gd name="T118" fmla="*/ 16 w 30"/>
                  <a:gd name="T119" fmla="*/ 0 h 27"/>
                  <a:gd name="T120" fmla="*/ 23 w 30"/>
                  <a:gd name="T121" fmla="*/ 3 h 27"/>
                  <a:gd name="T122" fmla="*/ 25 w 30"/>
                  <a:gd name="T123" fmla="*/ 3 h 27"/>
                  <a:gd name="T124" fmla="*/ 30 w 30"/>
                  <a:gd name="T12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" h="27">
                    <a:moveTo>
                      <a:pt x="30" y="3"/>
                    </a:moveTo>
                    <a:lnTo>
                      <a:pt x="27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12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21" y="16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30" y="18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2" name="Freeform 1286">
                <a:extLst>
                  <a:ext uri="{FF2B5EF4-FFF2-40B4-BE49-F238E27FC236}">
                    <a16:creationId xmlns:a16="http://schemas.microsoft.com/office/drawing/2014/main" id="{98A40583-5258-46AF-AE50-5B9F73AB1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640"/>
                <a:ext cx="4" cy="16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4 h 16"/>
                  <a:gd name="T4" fmla="*/ 0 w 4"/>
                  <a:gd name="T5" fmla="*/ 14 h 16"/>
                  <a:gd name="T6" fmla="*/ 0 w 4"/>
                  <a:gd name="T7" fmla="*/ 11 h 16"/>
                  <a:gd name="T8" fmla="*/ 0 w 4"/>
                  <a:gd name="T9" fmla="*/ 7 h 16"/>
                  <a:gd name="T10" fmla="*/ 0 w 4"/>
                  <a:gd name="T11" fmla="*/ 5 h 16"/>
                  <a:gd name="T12" fmla="*/ 0 w 4"/>
                  <a:gd name="T13" fmla="*/ 2 h 16"/>
                  <a:gd name="T14" fmla="*/ 0 w 4"/>
                  <a:gd name="T15" fmla="*/ 0 h 16"/>
                  <a:gd name="T16" fmla="*/ 4 w 4"/>
                  <a:gd name="T17" fmla="*/ 0 h 16"/>
                  <a:gd name="T18" fmla="*/ 4 w 4"/>
                  <a:gd name="T19" fmla="*/ 2 h 16"/>
                  <a:gd name="T20" fmla="*/ 2 w 4"/>
                  <a:gd name="T21" fmla="*/ 11 h 16"/>
                  <a:gd name="T22" fmla="*/ 2 w 4"/>
                  <a:gd name="T23" fmla="*/ 14 h 16"/>
                  <a:gd name="T24" fmla="*/ 2 w 4"/>
                  <a:gd name="T25" fmla="*/ 14 h 16"/>
                  <a:gd name="T26" fmla="*/ 2 w 4"/>
                  <a:gd name="T27" fmla="*/ 16 h 16"/>
                  <a:gd name="T28" fmla="*/ 2 w 4"/>
                  <a:gd name="T29" fmla="*/ 16 h 16"/>
                  <a:gd name="T30" fmla="*/ 0 w 4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3" name="Freeform 1287">
                <a:extLst>
                  <a:ext uri="{FF2B5EF4-FFF2-40B4-BE49-F238E27FC236}">
                    <a16:creationId xmlns:a16="http://schemas.microsoft.com/office/drawing/2014/main" id="{483600A5-5858-41E3-AC3D-4DB161511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921"/>
                <a:ext cx="7" cy="2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0 h 1"/>
                  <a:gd name="T16" fmla="*/ 3 w 3"/>
                  <a:gd name="T17" fmla="*/ 0 h 1"/>
                  <a:gd name="T18" fmla="*/ 2 w 3"/>
                  <a:gd name="T19" fmla="*/ 0 h 1"/>
                  <a:gd name="T20" fmla="*/ 2 w 3"/>
                  <a:gd name="T21" fmla="*/ 0 h 1"/>
                  <a:gd name="T22" fmla="*/ 2 w 3"/>
                  <a:gd name="T23" fmla="*/ 0 h 1"/>
                  <a:gd name="T24" fmla="*/ 2 w 3"/>
                  <a:gd name="T25" fmla="*/ 0 h 1"/>
                  <a:gd name="T26" fmla="*/ 2 w 3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4" name="Freeform 1288">
                <a:extLst>
                  <a:ext uri="{FF2B5EF4-FFF2-40B4-BE49-F238E27FC236}">
                    <a16:creationId xmlns:a16="http://schemas.microsoft.com/office/drawing/2014/main" id="{669D53C4-246B-43D9-A441-0BEF3654D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792"/>
                <a:ext cx="16" cy="12"/>
              </a:xfrm>
              <a:custGeom>
                <a:avLst/>
                <a:gdLst>
                  <a:gd name="T0" fmla="*/ 14 w 16"/>
                  <a:gd name="T1" fmla="*/ 3 h 12"/>
                  <a:gd name="T2" fmla="*/ 11 w 16"/>
                  <a:gd name="T3" fmla="*/ 3 h 12"/>
                  <a:gd name="T4" fmla="*/ 11 w 16"/>
                  <a:gd name="T5" fmla="*/ 3 h 12"/>
                  <a:gd name="T6" fmla="*/ 9 w 16"/>
                  <a:gd name="T7" fmla="*/ 5 h 12"/>
                  <a:gd name="T8" fmla="*/ 9 w 16"/>
                  <a:gd name="T9" fmla="*/ 5 h 12"/>
                  <a:gd name="T10" fmla="*/ 2 w 16"/>
                  <a:gd name="T11" fmla="*/ 12 h 12"/>
                  <a:gd name="T12" fmla="*/ 2 w 16"/>
                  <a:gd name="T13" fmla="*/ 12 h 12"/>
                  <a:gd name="T14" fmla="*/ 0 w 16"/>
                  <a:gd name="T15" fmla="*/ 12 h 12"/>
                  <a:gd name="T16" fmla="*/ 0 w 16"/>
                  <a:gd name="T17" fmla="*/ 12 h 12"/>
                  <a:gd name="T18" fmla="*/ 0 w 16"/>
                  <a:gd name="T19" fmla="*/ 5 h 12"/>
                  <a:gd name="T20" fmla="*/ 0 w 16"/>
                  <a:gd name="T21" fmla="*/ 3 h 12"/>
                  <a:gd name="T22" fmla="*/ 2 w 16"/>
                  <a:gd name="T23" fmla="*/ 3 h 12"/>
                  <a:gd name="T24" fmla="*/ 2 w 16"/>
                  <a:gd name="T25" fmla="*/ 3 h 12"/>
                  <a:gd name="T26" fmla="*/ 5 w 16"/>
                  <a:gd name="T27" fmla="*/ 3 h 12"/>
                  <a:gd name="T28" fmla="*/ 5 w 16"/>
                  <a:gd name="T29" fmla="*/ 3 h 12"/>
                  <a:gd name="T30" fmla="*/ 9 w 16"/>
                  <a:gd name="T31" fmla="*/ 0 h 12"/>
                  <a:gd name="T32" fmla="*/ 9 w 16"/>
                  <a:gd name="T33" fmla="*/ 0 h 12"/>
                  <a:gd name="T34" fmla="*/ 11 w 16"/>
                  <a:gd name="T35" fmla="*/ 0 h 12"/>
                  <a:gd name="T36" fmla="*/ 14 w 16"/>
                  <a:gd name="T37" fmla="*/ 0 h 12"/>
                  <a:gd name="T38" fmla="*/ 16 w 16"/>
                  <a:gd name="T39" fmla="*/ 0 h 12"/>
                  <a:gd name="T40" fmla="*/ 16 w 16"/>
                  <a:gd name="T41" fmla="*/ 0 h 12"/>
                  <a:gd name="T42" fmla="*/ 16 w 16"/>
                  <a:gd name="T43" fmla="*/ 0 h 12"/>
                  <a:gd name="T44" fmla="*/ 16 w 16"/>
                  <a:gd name="T45" fmla="*/ 0 h 12"/>
                  <a:gd name="T46" fmla="*/ 14 w 16"/>
                  <a:gd name="T4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12">
                    <a:moveTo>
                      <a:pt x="14" y="3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5" name="Freeform 1289">
                <a:extLst>
                  <a:ext uri="{FF2B5EF4-FFF2-40B4-BE49-F238E27FC236}">
                    <a16:creationId xmlns:a16="http://schemas.microsoft.com/office/drawing/2014/main" id="{6FFAF759-F7C0-44FD-98EA-103D1C263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795"/>
                <a:ext cx="13" cy="15"/>
              </a:xfrm>
              <a:custGeom>
                <a:avLst/>
                <a:gdLst>
                  <a:gd name="T0" fmla="*/ 2 w 13"/>
                  <a:gd name="T1" fmla="*/ 15 h 15"/>
                  <a:gd name="T2" fmla="*/ 2 w 13"/>
                  <a:gd name="T3" fmla="*/ 15 h 15"/>
                  <a:gd name="T4" fmla="*/ 2 w 13"/>
                  <a:gd name="T5" fmla="*/ 13 h 15"/>
                  <a:gd name="T6" fmla="*/ 0 w 13"/>
                  <a:gd name="T7" fmla="*/ 6 h 15"/>
                  <a:gd name="T8" fmla="*/ 4 w 13"/>
                  <a:gd name="T9" fmla="*/ 4 h 15"/>
                  <a:gd name="T10" fmla="*/ 4 w 13"/>
                  <a:gd name="T11" fmla="*/ 2 h 15"/>
                  <a:gd name="T12" fmla="*/ 11 w 13"/>
                  <a:gd name="T13" fmla="*/ 2 h 15"/>
                  <a:gd name="T14" fmla="*/ 13 w 13"/>
                  <a:gd name="T15" fmla="*/ 0 h 15"/>
                  <a:gd name="T16" fmla="*/ 13 w 13"/>
                  <a:gd name="T17" fmla="*/ 0 h 15"/>
                  <a:gd name="T18" fmla="*/ 13 w 13"/>
                  <a:gd name="T19" fmla="*/ 0 h 15"/>
                  <a:gd name="T20" fmla="*/ 13 w 13"/>
                  <a:gd name="T21" fmla="*/ 2 h 15"/>
                  <a:gd name="T22" fmla="*/ 13 w 13"/>
                  <a:gd name="T23" fmla="*/ 9 h 15"/>
                  <a:gd name="T24" fmla="*/ 9 w 13"/>
                  <a:gd name="T25" fmla="*/ 11 h 15"/>
                  <a:gd name="T26" fmla="*/ 2 w 13"/>
                  <a:gd name="T27" fmla="*/ 15 h 15"/>
                  <a:gd name="T28" fmla="*/ 2 w 13"/>
                  <a:gd name="T2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5">
                    <a:moveTo>
                      <a:pt x="2" y="15"/>
                    </a:moveTo>
                    <a:lnTo>
                      <a:pt x="2" y="15"/>
                    </a:lnTo>
                    <a:lnTo>
                      <a:pt x="2" y="13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9"/>
                    </a:lnTo>
                    <a:lnTo>
                      <a:pt x="9" y="11"/>
                    </a:lnTo>
                    <a:lnTo>
                      <a:pt x="2" y="15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6" name="Freeform 1290">
                <a:extLst>
                  <a:ext uri="{FF2B5EF4-FFF2-40B4-BE49-F238E27FC236}">
                    <a16:creationId xmlns:a16="http://schemas.microsoft.com/office/drawing/2014/main" id="{581DB66C-3382-4D60-BBAB-4AC1EE9ED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817"/>
                <a:ext cx="27" cy="14"/>
              </a:xfrm>
              <a:custGeom>
                <a:avLst/>
                <a:gdLst>
                  <a:gd name="T0" fmla="*/ 11 w 12"/>
                  <a:gd name="T1" fmla="*/ 0 h 6"/>
                  <a:gd name="T2" fmla="*/ 11 w 12"/>
                  <a:gd name="T3" fmla="*/ 0 h 6"/>
                  <a:gd name="T4" fmla="*/ 5 w 12"/>
                  <a:gd name="T5" fmla="*/ 0 h 6"/>
                  <a:gd name="T6" fmla="*/ 5 w 12"/>
                  <a:gd name="T7" fmla="*/ 0 h 6"/>
                  <a:gd name="T8" fmla="*/ 0 w 12"/>
                  <a:gd name="T9" fmla="*/ 4 h 6"/>
                  <a:gd name="T10" fmla="*/ 0 w 12"/>
                  <a:gd name="T11" fmla="*/ 4 h 6"/>
                  <a:gd name="T12" fmla="*/ 0 w 12"/>
                  <a:gd name="T13" fmla="*/ 6 h 6"/>
                  <a:gd name="T14" fmla="*/ 1 w 12"/>
                  <a:gd name="T15" fmla="*/ 5 h 6"/>
                  <a:gd name="T16" fmla="*/ 2 w 12"/>
                  <a:gd name="T17" fmla="*/ 5 h 6"/>
                  <a:gd name="T18" fmla="*/ 2 w 12"/>
                  <a:gd name="T19" fmla="*/ 5 h 6"/>
                  <a:gd name="T20" fmla="*/ 3 w 12"/>
                  <a:gd name="T21" fmla="*/ 5 h 6"/>
                  <a:gd name="T22" fmla="*/ 4 w 12"/>
                  <a:gd name="T23" fmla="*/ 5 h 6"/>
                  <a:gd name="T24" fmla="*/ 5 w 12"/>
                  <a:gd name="T25" fmla="*/ 5 h 6"/>
                  <a:gd name="T26" fmla="*/ 5 w 12"/>
                  <a:gd name="T27" fmla="*/ 5 h 6"/>
                  <a:gd name="T28" fmla="*/ 6 w 12"/>
                  <a:gd name="T29" fmla="*/ 5 h 6"/>
                  <a:gd name="T30" fmla="*/ 7 w 12"/>
                  <a:gd name="T31" fmla="*/ 5 h 6"/>
                  <a:gd name="T32" fmla="*/ 8 w 12"/>
                  <a:gd name="T33" fmla="*/ 5 h 6"/>
                  <a:gd name="T34" fmla="*/ 8 w 12"/>
                  <a:gd name="T35" fmla="*/ 4 h 6"/>
                  <a:gd name="T36" fmla="*/ 9 w 12"/>
                  <a:gd name="T37" fmla="*/ 4 h 6"/>
                  <a:gd name="T38" fmla="*/ 10 w 12"/>
                  <a:gd name="T39" fmla="*/ 4 h 6"/>
                  <a:gd name="T40" fmla="*/ 11 w 12"/>
                  <a:gd name="T41" fmla="*/ 4 h 6"/>
                  <a:gd name="T42" fmla="*/ 11 w 12"/>
                  <a:gd name="T43" fmla="*/ 4 h 6"/>
                  <a:gd name="T44" fmla="*/ 11 w 12"/>
                  <a:gd name="T45" fmla="*/ 4 h 6"/>
                  <a:gd name="T46" fmla="*/ 11 w 12"/>
                  <a:gd name="T47" fmla="*/ 4 h 6"/>
                  <a:gd name="T48" fmla="*/ 11 w 12"/>
                  <a:gd name="T49" fmla="*/ 2 h 6"/>
                  <a:gd name="T50" fmla="*/ 12 w 12"/>
                  <a:gd name="T51" fmla="*/ 2 h 6"/>
                  <a:gd name="T52" fmla="*/ 11 w 12"/>
                  <a:gd name="T5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7" name="Freeform 1291">
                <a:extLst>
                  <a:ext uri="{FF2B5EF4-FFF2-40B4-BE49-F238E27FC236}">
                    <a16:creationId xmlns:a16="http://schemas.microsoft.com/office/drawing/2014/main" id="{D0CF1B31-3EB9-4929-A426-04D7191CD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837"/>
                <a:ext cx="27" cy="21"/>
              </a:xfrm>
              <a:custGeom>
                <a:avLst/>
                <a:gdLst>
                  <a:gd name="T0" fmla="*/ 23 w 27"/>
                  <a:gd name="T1" fmla="*/ 0 h 21"/>
                  <a:gd name="T2" fmla="*/ 23 w 27"/>
                  <a:gd name="T3" fmla="*/ 3 h 21"/>
                  <a:gd name="T4" fmla="*/ 25 w 27"/>
                  <a:gd name="T5" fmla="*/ 5 h 21"/>
                  <a:gd name="T6" fmla="*/ 25 w 27"/>
                  <a:gd name="T7" fmla="*/ 7 h 21"/>
                  <a:gd name="T8" fmla="*/ 25 w 27"/>
                  <a:gd name="T9" fmla="*/ 7 h 21"/>
                  <a:gd name="T10" fmla="*/ 27 w 27"/>
                  <a:gd name="T11" fmla="*/ 9 h 21"/>
                  <a:gd name="T12" fmla="*/ 27 w 27"/>
                  <a:gd name="T13" fmla="*/ 9 h 21"/>
                  <a:gd name="T14" fmla="*/ 27 w 27"/>
                  <a:gd name="T15" fmla="*/ 12 h 21"/>
                  <a:gd name="T16" fmla="*/ 27 w 27"/>
                  <a:gd name="T17" fmla="*/ 12 h 21"/>
                  <a:gd name="T18" fmla="*/ 27 w 27"/>
                  <a:gd name="T19" fmla="*/ 12 h 21"/>
                  <a:gd name="T20" fmla="*/ 25 w 27"/>
                  <a:gd name="T21" fmla="*/ 12 h 21"/>
                  <a:gd name="T22" fmla="*/ 25 w 27"/>
                  <a:gd name="T23" fmla="*/ 14 h 21"/>
                  <a:gd name="T24" fmla="*/ 23 w 27"/>
                  <a:gd name="T25" fmla="*/ 14 h 21"/>
                  <a:gd name="T26" fmla="*/ 20 w 27"/>
                  <a:gd name="T27" fmla="*/ 14 h 21"/>
                  <a:gd name="T28" fmla="*/ 18 w 27"/>
                  <a:gd name="T29" fmla="*/ 16 h 21"/>
                  <a:gd name="T30" fmla="*/ 11 w 27"/>
                  <a:gd name="T31" fmla="*/ 18 h 21"/>
                  <a:gd name="T32" fmla="*/ 11 w 27"/>
                  <a:gd name="T33" fmla="*/ 18 h 21"/>
                  <a:gd name="T34" fmla="*/ 7 w 27"/>
                  <a:gd name="T35" fmla="*/ 18 h 21"/>
                  <a:gd name="T36" fmla="*/ 7 w 27"/>
                  <a:gd name="T37" fmla="*/ 18 h 21"/>
                  <a:gd name="T38" fmla="*/ 2 w 27"/>
                  <a:gd name="T39" fmla="*/ 21 h 21"/>
                  <a:gd name="T40" fmla="*/ 2 w 27"/>
                  <a:gd name="T41" fmla="*/ 16 h 21"/>
                  <a:gd name="T42" fmla="*/ 2 w 27"/>
                  <a:gd name="T43" fmla="*/ 14 h 21"/>
                  <a:gd name="T44" fmla="*/ 0 w 27"/>
                  <a:gd name="T45" fmla="*/ 14 h 21"/>
                  <a:gd name="T46" fmla="*/ 0 w 27"/>
                  <a:gd name="T47" fmla="*/ 12 h 21"/>
                  <a:gd name="T48" fmla="*/ 0 w 27"/>
                  <a:gd name="T49" fmla="*/ 9 h 21"/>
                  <a:gd name="T50" fmla="*/ 0 w 27"/>
                  <a:gd name="T51" fmla="*/ 9 h 21"/>
                  <a:gd name="T52" fmla="*/ 2 w 27"/>
                  <a:gd name="T53" fmla="*/ 9 h 21"/>
                  <a:gd name="T54" fmla="*/ 2 w 27"/>
                  <a:gd name="T55" fmla="*/ 9 h 21"/>
                  <a:gd name="T56" fmla="*/ 2 w 27"/>
                  <a:gd name="T57" fmla="*/ 9 h 21"/>
                  <a:gd name="T58" fmla="*/ 2 w 27"/>
                  <a:gd name="T59" fmla="*/ 9 h 21"/>
                  <a:gd name="T60" fmla="*/ 2 w 27"/>
                  <a:gd name="T61" fmla="*/ 9 h 21"/>
                  <a:gd name="T62" fmla="*/ 2 w 27"/>
                  <a:gd name="T63" fmla="*/ 9 h 21"/>
                  <a:gd name="T64" fmla="*/ 2 w 27"/>
                  <a:gd name="T65" fmla="*/ 7 h 21"/>
                  <a:gd name="T66" fmla="*/ 2 w 27"/>
                  <a:gd name="T67" fmla="*/ 7 h 21"/>
                  <a:gd name="T68" fmla="*/ 2 w 27"/>
                  <a:gd name="T69" fmla="*/ 7 h 21"/>
                  <a:gd name="T70" fmla="*/ 2 w 27"/>
                  <a:gd name="T71" fmla="*/ 7 h 21"/>
                  <a:gd name="T72" fmla="*/ 2 w 27"/>
                  <a:gd name="T73" fmla="*/ 7 h 21"/>
                  <a:gd name="T74" fmla="*/ 5 w 27"/>
                  <a:gd name="T75" fmla="*/ 7 h 21"/>
                  <a:gd name="T76" fmla="*/ 5 w 27"/>
                  <a:gd name="T77" fmla="*/ 9 h 21"/>
                  <a:gd name="T78" fmla="*/ 7 w 27"/>
                  <a:gd name="T79" fmla="*/ 9 h 21"/>
                  <a:gd name="T80" fmla="*/ 7 w 27"/>
                  <a:gd name="T81" fmla="*/ 9 h 21"/>
                  <a:gd name="T82" fmla="*/ 5 w 27"/>
                  <a:gd name="T83" fmla="*/ 3 h 21"/>
                  <a:gd name="T84" fmla="*/ 5 w 27"/>
                  <a:gd name="T85" fmla="*/ 3 h 21"/>
                  <a:gd name="T86" fmla="*/ 7 w 27"/>
                  <a:gd name="T87" fmla="*/ 3 h 21"/>
                  <a:gd name="T88" fmla="*/ 7 w 27"/>
                  <a:gd name="T89" fmla="*/ 3 h 21"/>
                  <a:gd name="T90" fmla="*/ 9 w 27"/>
                  <a:gd name="T91" fmla="*/ 3 h 21"/>
                  <a:gd name="T92" fmla="*/ 14 w 27"/>
                  <a:gd name="T93" fmla="*/ 3 h 21"/>
                  <a:gd name="T94" fmla="*/ 18 w 27"/>
                  <a:gd name="T95" fmla="*/ 0 h 21"/>
                  <a:gd name="T96" fmla="*/ 18 w 27"/>
                  <a:gd name="T97" fmla="*/ 0 h 21"/>
                  <a:gd name="T98" fmla="*/ 23 w 27"/>
                  <a:gd name="T99" fmla="*/ 0 h 21"/>
                  <a:gd name="T100" fmla="*/ 23 w 27"/>
                  <a:gd name="T10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21">
                    <a:moveTo>
                      <a:pt x="23" y="0"/>
                    </a:moveTo>
                    <a:lnTo>
                      <a:pt x="23" y="3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2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8" name="Freeform 1292">
                <a:extLst>
                  <a:ext uri="{FF2B5EF4-FFF2-40B4-BE49-F238E27FC236}">
                    <a16:creationId xmlns:a16="http://schemas.microsoft.com/office/drawing/2014/main" id="{4416CC2D-1ABB-40BC-BD68-B8DB47D14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2790"/>
                <a:ext cx="9" cy="23"/>
              </a:xfrm>
              <a:custGeom>
                <a:avLst/>
                <a:gdLst>
                  <a:gd name="T0" fmla="*/ 6 w 9"/>
                  <a:gd name="T1" fmla="*/ 0 h 23"/>
                  <a:gd name="T2" fmla="*/ 6 w 9"/>
                  <a:gd name="T3" fmla="*/ 2 h 23"/>
                  <a:gd name="T4" fmla="*/ 6 w 9"/>
                  <a:gd name="T5" fmla="*/ 2 h 23"/>
                  <a:gd name="T6" fmla="*/ 6 w 9"/>
                  <a:gd name="T7" fmla="*/ 5 h 23"/>
                  <a:gd name="T8" fmla="*/ 6 w 9"/>
                  <a:gd name="T9" fmla="*/ 7 h 23"/>
                  <a:gd name="T10" fmla="*/ 6 w 9"/>
                  <a:gd name="T11" fmla="*/ 9 h 23"/>
                  <a:gd name="T12" fmla="*/ 9 w 9"/>
                  <a:gd name="T13" fmla="*/ 18 h 23"/>
                  <a:gd name="T14" fmla="*/ 9 w 9"/>
                  <a:gd name="T15" fmla="*/ 23 h 23"/>
                  <a:gd name="T16" fmla="*/ 9 w 9"/>
                  <a:gd name="T17" fmla="*/ 23 h 23"/>
                  <a:gd name="T18" fmla="*/ 6 w 9"/>
                  <a:gd name="T19" fmla="*/ 23 h 23"/>
                  <a:gd name="T20" fmla="*/ 6 w 9"/>
                  <a:gd name="T21" fmla="*/ 23 h 23"/>
                  <a:gd name="T22" fmla="*/ 4 w 9"/>
                  <a:gd name="T23" fmla="*/ 23 h 23"/>
                  <a:gd name="T24" fmla="*/ 4 w 9"/>
                  <a:gd name="T25" fmla="*/ 23 h 23"/>
                  <a:gd name="T26" fmla="*/ 2 w 9"/>
                  <a:gd name="T27" fmla="*/ 23 h 23"/>
                  <a:gd name="T28" fmla="*/ 2 w 9"/>
                  <a:gd name="T29" fmla="*/ 23 h 23"/>
                  <a:gd name="T30" fmla="*/ 2 w 9"/>
                  <a:gd name="T31" fmla="*/ 20 h 23"/>
                  <a:gd name="T32" fmla="*/ 2 w 9"/>
                  <a:gd name="T33" fmla="*/ 18 h 23"/>
                  <a:gd name="T34" fmla="*/ 2 w 9"/>
                  <a:gd name="T35" fmla="*/ 16 h 23"/>
                  <a:gd name="T36" fmla="*/ 2 w 9"/>
                  <a:gd name="T37" fmla="*/ 14 h 23"/>
                  <a:gd name="T38" fmla="*/ 0 w 9"/>
                  <a:gd name="T39" fmla="*/ 11 h 23"/>
                  <a:gd name="T40" fmla="*/ 0 w 9"/>
                  <a:gd name="T41" fmla="*/ 7 h 23"/>
                  <a:gd name="T42" fmla="*/ 0 w 9"/>
                  <a:gd name="T43" fmla="*/ 5 h 23"/>
                  <a:gd name="T44" fmla="*/ 0 w 9"/>
                  <a:gd name="T45" fmla="*/ 5 h 23"/>
                  <a:gd name="T46" fmla="*/ 0 w 9"/>
                  <a:gd name="T47" fmla="*/ 2 h 23"/>
                  <a:gd name="T48" fmla="*/ 2 w 9"/>
                  <a:gd name="T49" fmla="*/ 2 h 23"/>
                  <a:gd name="T50" fmla="*/ 2 w 9"/>
                  <a:gd name="T51" fmla="*/ 0 h 23"/>
                  <a:gd name="T52" fmla="*/ 2 w 9"/>
                  <a:gd name="T53" fmla="*/ 0 h 23"/>
                  <a:gd name="T54" fmla="*/ 2 w 9"/>
                  <a:gd name="T55" fmla="*/ 2 h 23"/>
                  <a:gd name="T56" fmla="*/ 4 w 9"/>
                  <a:gd name="T57" fmla="*/ 2 h 23"/>
                  <a:gd name="T58" fmla="*/ 4 w 9"/>
                  <a:gd name="T59" fmla="*/ 0 h 23"/>
                  <a:gd name="T60" fmla="*/ 6 w 9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3">
                    <a:moveTo>
                      <a:pt x="6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9" y="18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9" name="Freeform 1293">
                <a:extLst>
                  <a:ext uri="{FF2B5EF4-FFF2-40B4-BE49-F238E27FC236}">
                    <a16:creationId xmlns:a16="http://schemas.microsoft.com/office/drawing/2014/main" id="{890CC6A4-AF9D-41DB-BEAC-C7537E60A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779"/>
                <a:ext cx="9" cy="13"/>
              </a:xfrm>
              <a:custGeom>
                <a:avLst/>
                <a:gdLst>
                  <a:gd name="T0" fmla="*/ 7 w 9"/>
                  <a:gd name="T1" fmla="*/ 11 h 13"/>
                  <a:gd name="T2" fmla="*/ 7 w 9"/>
                  <a:gd name="T3" fmla="*/ 13 h 13"/>
                  <a:gd name="T4" fmla="*/ 5 w 9"/>
                  <a:gd name="T5" fmla="*/ 13 h 13"/>
                  <a:gd name="T6" fmla="*/ 5 w 9"/>
                  <a:gd name="T7" fmla="*/ 11 h 13"/>
                  <a:gd name="T8" fmla="*/ 5 w 9"/>
                  <a:gd name="T9" fmla="*/ 11 h 13"/>
                  <a:gd name="T10" fmla="*/ 5 w 9"/>
                  <a:gd name="T11" fmla="*/ 13 h 13"/>
                  <a:gd name="T12" fmla="*/ 3 w 9"/>
                  <a:gd name="T13" fmla="*/ 13 h 13"/>
                  <a:gd name="T14" fmla="*/ 3 w 9"/>
                  <a:gd name="T15" fmla="*/ 9 h 13"/>
                  <a:gd name="T16" fmla="*/ 3 w 9"/>
                  <a:gd name="T17" fmla="*/ 7 h 13"/>
                  <a:gd name="T18" fmla="*/ 0 w 9"/>
                  <a:gd name="T19" fmla="*/ 2 h 13"/>
                  <a:gd name="T20" fmla="*/ 3 w 9"/>
                  <a:gd name="T21" fmla="*/ 2 h 13"/>
                  <a:gd name="T22" fmla="*/ 3 w 9"/>
                  <a:gd name="T23" fmla="*/ 2 h 13"/>
                  <a:gd name="T24" fmla="*/ 3 w 9"/>
                  <a:gd name="T25" fmla="*/ 2 h 13"/>
                  <a:gd name="T26" fmla="*/ 5 w 9"/>
                  <a:gd name="T27" fmla="*/ 0 h 13"/>
                  <a:gd name="T28" fmla="*/ 5 w 9"/>
                  <a:gd name="T29" fmla="*/ 2 h 13"/>
                  <a:gd name="T30" fmla="*/ 5 w 9"/>
                  <a:gd name="T31" fmla="*/ 2 h 13"/>
                  <a:gd name="T32" fmla="*/ 5 w 9"/>
                  <a:gd name="T33" fmla="*/ 2 h 13"/>
                  <a:gd name="T34" fmla="*/ 5 w 9"/>
                  <a:gd name="T35" fmla="*/ 2 h 13"/>
                  <a:gd name="T36" fmla="*/ 5 w 9"/>
                  <a:gd name="T37" fmla="*/ 4 h 13"/>
                  <a:gd name="T38" fmla="*/ 7 w 9"/>
                  <a:gd name="T39" fmla="*/ 4 h 13"/>
                  <a:gd name="T40" fmla="*/ 7 w 9"/>
                  <a:gd name="T41" fmla="*/ 7 h 13"/>
                  <a:gd name="T42" fmla="*/ 7 w 9"/>
                  <a:gd name="T43" fmla="*/ 7 h 13"/>
                  <a:gd name="T44" fmla="*/ 7 w 9"/>
                  <a:gd name="T45" fmla="*/ 9 h 13"/>
                  <a:gd name="T46" fmla="*/ 7 w 9"/>
                  <a:gd name="T47" fmla="*/ 11 h 13"/>
                  <a:gd name="T48" fmla="*/ 7 w 9"/>
                  <a:gd name="T49" fmla="*/ 11 h 13"/>
                  <a:gd name="T50" fmla="*/ 7 w 9"/>
                  <a:gd name="T51" fmla="*/ 11 h 13"/>
                  <a:gd name="T52" fmla="*/ 9 w 9"/>
                  <a:gd name="T53" fmla="*/ 11 h 13"/>
                  <a:gd name="T54" fmla="*/ 9 w 9"/>
                  <a:gd name="T55" fmla="*/ 11 h 13"/>
                  <a:gd name="T56" fmla="*/ 7 w 9"/>
                  <a:gd name="T5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13">
                    <a:moveTo>
                      <a:pt x="7" y="11"/>
                    </a:moveTo>
                    <a:lnTo>
                      <a:pt x="7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0" name="Freeform 1294">
                <a:extLst>
                  <a:ext uri="{FF2B5EF4-FFF2-40B4-BE49-F238E27FC236}">
                    <a16:creationId xmlns:a16="http://schemas.microsoft.com/office/drawing/2014/main" id="{D2564F4F-12DC-4A42-A664-C37527D51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284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1" name="Freeform 1295">
                <a:extLst>
                  <a:ext uri="{FF2B5EF4-FFF2-40B4-BE49-F238E27FC236}">
                    <a16:creationId xmlns:a16="http://schemas.microsoft.com/office/drawing/2014/main" id="{37596D89-60BC-4FAB-9203-A0F10D45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828"/>
                <a:ext cx="16" cy="50"/>
              </a:xfrm>
              <a:custGeom>
                <a:avLst/>
                <a:gdLst>
                  <a:gd name="T0" fmla="*/ 16 w 16"/>
                  <a:gd name="T1" fmla="*/ 34 h 50"/>
                  <a:gd name="T2" fmla="*/ 16 w 16"/>
                  <a:gd name="T3" fmla="*/ 37 h 50"/>
                  <a:gd name="T4" fmla="*/ 16 w 16"/>
                  <a:gd name="T5" fmla="*/ 41 h 50"/>
                  <a:gd name="T6" fmla="*/ 16 w 16"/>
                  <a:gd name="T7" fmla="*/ 43 h 50"/>
                  <a:gd name="T8" fmla="*/ 16 w 16"/>
                  <a:gd name="T9" fmla="*/ 46 h 50"/>
                  <a:gd name="T10" fmla="*/ 16 w 16"/>
                  <a:gd name="T11" fmla="*/ 48 h 50"/>
                  <a:gd name="T12" fmla="*/ 14 w 16"/>
                  <a:gd name="T13" fmla="*/ 50 h 50"/>
                  <a:gd name="T14" fmla="*/ 11 w 16"/>
                  <a:gd name="T15" fmla="*/ 50 h 50"/>
                  <a:gd name="T16" fmla="*/ 9 w 16"/>
                  <a:gd name="T17" fmla="*/ 48 h 50"/>
                  <a:gd name="T18" fmla="*/ 7 w 16"/>
                  <a:gd name="T19" fmla="*/ 43 h 50"/>
                  <a:gd name="T20" fmla="*/ 7 w 16"/>
                  <a:gd name="T21" fmla="*/ 37 h 50"/>
                  <a:gd name="T22" fmla="*/ 5 w 16"/>
                  <a:gd name="T23" fmla="*/ 25 h 50"/>
                  <a:gd name="T24" fmla="*/ 5 w 16"/>
                  <a:gd name="T25" fmla="*/ 25 h 50"/>
                  <a:gd name="T26" fmla="*/ 5 w 16"/>
                  <a:gd name="T27" fmla="*/ 23 h 50"/>
                  <a:gd name="T28" fmla="*/ 5 w 16"/>
                  <a:gd name="T29" fmla="*/ 21 h 50"/>
                  <a:gd name="T30" fmla="*/ 2 w 16"/>
                  <a:gd name="T31" fmla="*/ 21 h 50"/>
                  <a:gd name="T32" fmla="*/ 2 w 16"/>
                  <a:gd name="T33" fmla="*/ 18 h 50"/>
                  <a:gd name="T34" fmla="*/ 2 w 16"/>
                  <a:gd name="T35" fmla="*/ 16 h 50"/>
                  <a:gd name="T36" fmla="*/ 2 w 16"/>
                  <a:gd name="T37" fmla="*/ 14 h 50"/>
                  <a:gd name="T38" fmla="*/ 2 w 16"/>
                  <a:gd name="T39" fmla="*/ 9 h 50"/>
                  <a:gd name="T40" fmla="*/ 2 w 16"/>
                  <a:gd name="T41" fmla="*/ 7 h 50"/>
                  <a:gd name="T42" fmla="*/ 0 w 16"/>
                  <a:gd name="T43" fmla="*/ 5 h 50"/>
                  <a:gd name="T44" fmla="*/ 0 w 16"/>
                  <a:gd name="T45" fmla="*/ 3 h 50"/>
                  <a:gd name="T46" fmla="*/ 5 w 16"/>
                  <a:gd name="T47" fmla="*/ 0 h 50"/>
                  <a:gd name="T48" fmla="*/ 7 w 16"/>
                  <a:gd name="T49" fmla="*/ 0 h 50"/>
                  <a:gd name="T50" fmla="*/ 7 w 16"/>
                  <a:gd name="T51" fmla="*/ 0 h 50"/>
                  <a:gd name="T52" fmla="*/ 9 w 16"/>
                  <a:gd name="T53" fmla="*/ 0 h 50"/>
                  <a:gd name="T54" fmla="*/ 9 w 16"/>
                  <a:gd name="T55" fmla="*/ 0 h 50"/>
                  <a:gd name="T56" fmla="*/ 11 w 16"/>
                  <a:gd name="T57" fmla="*/ 3 h 50"/>
                  <a:gd name="T58" fmla="*/ 11 w 16"/>
                  <a:gd name="T59" fmla="*/ 3 h 50"/>
                  <a:gd name="T60" fmla="*/ 11 w 16"/>
                  <a:gd name="T61" fmla="*/ 5 h 50"/>
                  <a:gd name="T62" fmla="*/ 11 w 16"/>
                  <a:gd name="T63" fmla="*/ 7 h 50"/>
                  <a:gd name="T64" fmla="*/ 14 w 16"/>
                  <a:gd name="T65" fmla="*/ 9 h 50"/>
                  <a:gd name="T66" fmla="*/ 14 w 16"/>
                  <a:gd name="T67" fmla="*/ 12 h 50"/>
                  <a:gd name="T68" fmla="*/ 14 w 16"/>
                  <a:gd name="T69" fmla="*/ 16 h 50"/>
                  <a:gd name="T70" fmla="*/ 14 w 16"/>
                  <a:gd name="T71" fmla="*/ 18 h 50"/>
                  <a:gd name="T72" fmla="*/ 14 w 16"/>
                  <a:gd name="T73" fmla="*/ 21 h 50"/>
                  <a:gd name="T74" fmla="*/ 14 w 16"/>
                  <a:gd name="T75" fmla="*/ 25 h 50"/>
                  <a:gd name="T76" fmla="*/ 14 w 16"/>
                  <a:gd name="T77" fmla="*/ 25 h 50"/>
                  <a:gd name="T78" fmla="*/ 14 w 16"/>
                  <a:gd name="T79" fmla="*/ 27 h 50"/>
                  <a:gd name="T80" fmla="*/ 14 w 16"/>
                  <a:gd name="T81" fmla="*/ 30 h 50"/>
                  <a:gd name="T82" fmla="*/ 14 w 16"/>
                  <a:gd name="T83" fmla="*/ 32 h 50"/>
                  <a:gd name="T84" fmla="*/ 16 w 16"/>
                  <a:gd name="T85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50">
                    <a:moveTo>
                      <a:pt x="16" y="34"/>
                    </a:moveTo>
                    <a:lnTo>
                      <a:pt x="16" y="34"/>
                    </a:lnTo>
                    <a:lnTo>
                      <a:pt x="16" y="34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3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7" y="48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7" y="3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2" name="Freeform 1296">
                <a:extLst>
                  <a:ext uri="{FF2B5EF4-FFF2-40B4-BE49-F238E27FC236}">
                    <a16:creationId xmlns:a16="http://schemas.microsoft.com/office/drawing/2014/main" id="{4B10EEC4-3FD6-4B35-AD6D-9D5599448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840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2 h 4"/>
                  <a:gd name="T8" fmla="*/ 2 w 5"/>
                  <a:gd name="T9" fmla="*/ 0 h 4"/>
                  <a:gd name="T10" fmla="*/ 5 w 5"/>
                  <a:gd name="T11" fmla="*/ 4 h 4"/>
                  <a:gd name="T12" fmla="*/ 2 w 5"/>
                  <a:gd name="T13" fmla="*/ 4 h 4"/>
                  <a:gd name="T14" fmla="*/ 2 w 5"/>
                  <a:gd name="T15" fmla="*/ 4 h 4"/>
                  <a:gd name="T16" fmla="*/ 2 w 5"/>
                  <a:gd name="T17" fmla="*/ 4 h 4"/>
                  <a:gd name="T18" fmla="*/ 2 w 5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3" name="Freeform 1297">
                <a:extLst>
                  <a:ext uri="{FF2B5EF4-FFF2-40B4-BE49-F238E27FC236}">
                    <a16:creationId xmlns:a16="http://schemas.microsoft.com/office/drawing/2014/main" id="{BDA9F1C4-71D5-434D-9632-68673313D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3182"/>
                <a:ext cx="9" cy="7"/>
              </a:xfrm>
              <a:custGeom>
                <a:avLst/>
                <a:gdLst>
                  <a:gd name="T0" fmla="*/ 3 w 9"/>
                  <a:gd name="T1" fmla="*/ 0 h 7"/>
                  <a:gd name="T2" fmla="*/ 7 w 9"/>
                  <a:gd name="T3" fmla="*/ 0 h 7"/>
                  <a:gd name="T4" fmla="*/ 9 w 9"/>
                  <a:gd name="T5" fmla="*/ 0 h 7"/>
                  <a:gd name="T6" fmla="*/ 9 w 9"/>
                  <a:gd name="T7" fmla="*/ 0 h 7"/>
                  <a:gd name="T8" fmla="*/ 9 w 9"/>
                  <a:gd name="T9" fmla="*/ 3 h 7"/>
                  <a:gd name="T10" fmla="*/ 9 w 9"/>
                  <a:gd name="T11" fmla="*/ 3 h 7"/>
                  <a:gd name="T12" fmla="*/ 9 w 9"/>
                  <a:gd name="T13" fmla="*/ 5 h 7"/>
                  <a:gd name="T14" fmla="*/ 9 w 9"/>
                  <a:gd name="T15" fmla="*/ 5 h 7"/>
                  <a:gd name="T16" fmla="*/ 7 w 9"/>
                  <a:gd name="T17" fmla="*/ 5 h 7"/>
                  <a:gd name="T18" fmla="*/ 7 w 9"/>
                  <a:gd name="T19" fmla="*/ 7 h 7"/>
                  <a:gd name="T20" fmla="*/ 5 w 9"/>
                  <a:gd name="T21" fmla="*/ 7 h 7"/>
                  <a:gd name="T22" fmla="*/ 5 w 9"/>
                  <a:gd name="T23" fmla="*/ 7 h 7"/>
                  <a:gd name="T24" fmla="*/ 0 w 9"/>
                  <a:gd name="T25" fmla="*/ 7 h 7"/>
                  <a:gd name="T26" fmla="*/ 0 w 9"/>
                  <a:gd name="T27" fmla="*/ 5 h 7"/>
                  <a:gd name="T28" fmla="*/ 3 w 9"/>
                  <a:gd name="T29" fmla="*/ 5 h 7"/>
                  <a:gd name="T30" fmla="*/ 3 w 9"/>
                  <a:gd name="T31" fmla="*/ 3 h 7"/>
                  <a:gd name="T32" fmla="*/ 3 w 9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4" name="Freeform 1298">
                <a:extLst>
                  <a:ext uri="{FF2B5EF4-FFF2-40B4-BE49-F238E27FC236}">
                    <a16:creationId xmlns:a16="http://schemas.microsoft.com/office/drawing/2014/main" id="{F6CA291D-7837-40E7-91DC-F942466A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205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4 w 4"/>
                  <a:gd name="T5" fmla="*/ 0 h 7"/>
                  <a:gd name="T6" fmla="*/ 4 w 4"/>
                  <a:gd name="T7" fmla="*/ 0 h 7"/>
                  <a:gd name="T8" fmla="*/ 4 w 4"/>
                  <a:gd name="T9" fmla="*/ 2 h 7"/>
                  <a:gd name="T10" fmla="*/ 4 w 4"/>
                  <a:gd name="T11" fmla="*/ 2 h 7"/>
                  <a:gd name="T12" fmla="*/ 4 w 4"/>
                  <a:gd name="T13" fmla="*/ 2 h 7"/>
                  <a:gd name="T14" fmla="*/ 4 w 4"/>
                  <a:gd name="T15" fmla="*/ 2 h 7"/>
                  <a:gd name="T16" fmla="*/ 4 w 4"/>
                  <a:gd name="T17" fmla="*/ 2 h 7"/>
                  <a:gd name="T18" fmla="*/ 4 w 4"/>
                  <a:gd name="T19" fmla="*/ 5 h 7"/>
                  <a:gd name="T20" fmla="*/ 4 w 4"/>
                  <a:gd name="T21" fmla="*/ 5 h 7"/>
                  <a:gd name="T22" fmla="*/ 4 w 4"/>
                  <a:gd name="T23" fmla="*/ 2 h 7"/>
                  <a:gd name="T24" fmla="*/ 2 w 4"/>
                  <a:gd name="T25" fmla="*/ 2 h 7"/>
                  <a:gd name="T26" fmla="*/ 2 w 4"/>
                  <a:gd name="T27" fmla="*/ 2 h 7"/>
                  <a:gd name="T28" fmla="*/ 0 w 4"/>
                  <a:gd name="T29" fmla="*/ 2 h 7"/>
                  <a:gd name="T30" fmla="*/ 0 w 4"/>
                  <a:gd name="T31" fmla="*/ 2 h 7"/>
                  <a:gd name="T32" fmla="*/ 2 w 4"/>
                  <a:gd name="T33" fmla="*/ 2 h 7"/>
                  <a:gd name="T34" fmla="*/ 2 w 4"/>
                  <a:gd name="T35" fmla="*/ 5 h 7"/>
                  <a:gd name="T36" fmla="*/ 0 w 4"/>
                  <a:gd name="T37" fmla="*/ 5 h 7"/>
                  <a:gd name="T38" fmla="*/ 2 w 4"/>
                  <a:gd name="T39" fmla="*/ 5 h 7"/>
                  <a:gd name="T40" fmla="*/ 2 w 4"/>
                  <a:gd name="T41" fmla="*/ 5 h 7"/>
                  <a:gd name="T42" fmla="*/ 2 w 4"/>
                  <a:gd name="T43" fmla="*/ 5 h 7"/>
                  <a:gd name="T44" fmla="*/ 2 w 4"/>
                  <a:gd name="T45" fmla="*/ 5 h 7"/>
                  <a:gd name="T46" fmla="*/ 4 w 4"/>
                  <a:gd name="T47" fmla="*/ 5 h 7"/>
                  <a:gd name="T48" fmla="*/ 2 w 4"/>
                  <a:gd name="T49" fmla="*/ 7 h 7"/>
                  <a:gd name="T50" fmla="*/ 2 w 4"/>
                  <a:gd name="T51" fmla="*/ 7 h 7"/>
                  <a:gd name="T52" fmla="*/ 2 w 4"/>
                  <a:gd name="T53" fmla="*/ 7 h 7"/>
                  <a:gd name="T54" fmla="*/ 2 w 4"/>
                  <a:gd name="T55" fmla="*/ 7 h 7"/>
                  <a:gd name="T56" fmla="*/ 2 w 4"/>
                  <a:gd name="T57" fmla="*/ 7 h 7"/>
                  <a:gd name="T58" fmla="*/ 0 w 4"/>
                  <a:gd name="T59" fmla="*/ 7 h 7"/>
                  <a:gd name="T60" fmla="*/ 0 w 4"/>
                  <a:gd name="T61" fmla="*/ 7 h 7"/>
                  <a:gd name="T62" fmla="*/ 0 w 4"/>
                  <a:gd name="T63" fmla="*/ 7 h 7"/>
                  <a:gd name="T64" fmla="*/ 0 w 4"/>
                  <a:gd name="T65" fmla="*/ 7 h 7"/>
                  <a:gd name="T66" fmla="*/ 0 w 4"/>
                  <a:gd name="T67" fmla="*/ 7 h 7"/>
                  <a:gd name="T68" fmla="*/ 0 w 4"/>
                  <a:gd name="T69" fmla="*/ 7 h 7"/>
                  <a:gd name="T70" fmla="*/ 0 w 4"/>
                  <a:gd name="T7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5" name="Freeform 1299">
                <a:extLst>
                  <a:ext uri="{FF2B5EF4-FFF2-40B4-BE49-F238E27FC236}">
                    <a16:creationId xmlns:a16="http://schemas.microsoft.com/office/drawing/2014/main" id="{79756B57-4755-4059-BADD-B397B89E0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203"/>
                <a:ext cx="13" cy="11"/>
              </a:xfrm>
              <a:custGeom>
                <a:avLst/>
                <a:gdLst>
                  <a:gd name="T0" fmla="*/ 9 w 13"/>
                  <a:gd name="T1" fmla="*/ 7 h 11"/>
                  <a:gd name="T2" fmla="*/ 9 w 13"/>
                  <a:gd name="T3" fmla="*/ 7 h 11"/>
                  <a:gd name="T4" fmla="*/ 11 w 13"/>
                  <a:gd name="T5" fmla="*/ 7 h 11"/>
                  <a:gd name="T6" fmla="*/ 11 w 13"/>
                  <a:gd name="T7" fmla="*/ 7 h 11"/>
                  <a:gd name="T8" fmla="*/ 11 w 13"/>
                  <a:gd name="T9" fmla="*/ 4 h 11"/>
                  <a:gd name="T10" fmla="*/ 11 w 13"/>
                  <a:gd name="T11" fmla="*/ 2 h 11"/>
                  <a:gd name="T12" fmla="*/ 9 w 13"/>
                  <a:gd name="T13" fmla="*/ 4 h 11"/>
                  <a:gd name="T14" fmla="*/ 11 w 13"/>
                  <a:gd name="T15" fmla="*/ 2 h 11"/>
                  <a:gd name="T16" fmla="*/ 11 w 13"/>
                  <a:gd name="T17" fmla="*/ 0 h 11"/>
                  <a:gd name="T18" fmla="*/ 13 w 13"/>
                  <a:gd name="T19" fmla="*/ 0 h 11"/>
                  <a:gd name="T20" fmla="*/ 13 w 13"/>
                  <a:gd name="T21" fmla="*/ 2 h 11"/>
                  <a:gd name="T22" fmla="*/ 13 w 13"/>
                  <a:gd name="T23" fmla="*/ 2 h 11"/>
                  <a:gd name="T24" fmla="*/ 13 w 13"/>
                  <a:gd name="T25" fmla="*/ 4 h 11"/>
                  <a:gd name="T26" fmla="*/ 13 w 13"/>
                  <a:gd name="T27" fmla="*/ 4 h 11"/>
                  <a:gd name="T28" fmla="*/ 11 w 13"/>
                  <a:gd name="T29" fmla="*/ 7 h 11"/>
                  <a:gd name="T30" fmla="*/ 11 w 13"/>
                  <a:gd name="T31" fmla="*/ 7 h 11"/>
                  <a:gd name="T32" fmla="*/ 9 w 13"/>
                  <a:gd name="T33" fmla="*/ 9 h 11"/>
                  <a:gd name="T34" fmla="*/ 9 w 13"/>
                  <a:gd name="T35" fmla="*/ 9 h 11"/>
                  <a:gd name="T36" fmla="*/ 7 w 13"/>
                  <a:gd name="T37" fmla="*/ 11 h 11"/>
                  <a:gd name="T38" fmla="*/ 7 w 13"/>
                  <a:gd name="T39" fmla="*/ 11 h 11"/>
                  <a:gd name="T40" fmla="*/ 7 w 13"/>
                  <a:gd name="T41" fmla="*/ 11 h 11"/>
                  <a:gd name="T42" fmla="*/ 4 w 13"/>
                  <a:gd name="T43" fmla="*/ 11 h 11"/>
                  <a:gd name="T44" fmla="*/ 2 w 13"/>
                  <a:gd name="T45" fmla="*/ 11 h 11"/>
                  <a:gd name="T46" fmla="*/ 2 w 13"/>
                  <a:gd name="T47" fmla="*/ 11 h 11"/>
                  <a:gd name="T48" fmla="*/ 0 w 13"/>
                  <a:gd name="T49" fmla="*/ 11 h 11"/>
                  <a:gd name="T50" fmla="*/ 0 w 13"/>
                  <a:gd name="T51" fmla="*/ 11 h 11"/>
                  <a:gd name="T52" fmla="*/ 0 w 13"/>
                  <a:gd name="T53" fmla="*/ 11 h 11"/>
                  <a:gd name="T54" fmla="*/ 0 w 13"/>
                  <a:gd name="T55" fmla="*/ 11 h 11"/>
                  <a:gd name="T56" fmla="*/ 0 w 13"/>
                  <a:gd name="T57" fmla="*/ 9 h 11"/>
                  <a:gd name="T58" fmla="*/ 0 w 13"/>
                  <a:gd name="T59" fmla="*/ 9 h 11"/>
                  <a:gd name="T60" fmla="*/ 0 w 13"/>
                  <a:gd name="T61" fmla="*/ 9 h 11"/>
                  <a:gd name="T62" fmla="*/ 0 w 13"/>
                  <a:gd name="T63" fmla="*/ 9 h 11"/>
                  <a:gd name="T64" fmla="*/ 0 w 13"/>
                  <a:gd name="T65" fmla="*/ 9 h 11"/>
                  <a:gd name="T66" fmla="*/ 0 w 13"/>
                  <a:gd name="T67" fmla="*/ 9 h 11"/>
                  <a:gd name="T68" fmla="*/ 0 w 13"/>
                  <a:gd name="T69" fmla="*/ 9 h 11"/>
                  <a:gd name="T70" fmla="*/ 2 w 13"/>
                  <a:gd name="T71" fmla="*/ 9 h 11"/>
                  <a:gd name="T72" fmla="*/ 2 w 13"/>
                  <a:gd name="T73" fmla="*/ 9 h 11"/>
                  <a:gd name="T74" fmla="*/ 2 w 13"/>
                  <a:gd name="T75" fmla="*/ 9 h 11"/>
                  <a:gd name="T76" fmla="*/ 2 w 13"/>
                  <a:gd name="T77" fmla="*/ 9 h 11"/>
                  <a:gd name="T78" fmla="*/ 2 w 13"/>
                  <a:gd name="T79" fmla="*/ 9 h 11"/>
                  <a:gd name="T80" fmla="*/ 4 w 13"/>
                  <a:gd name="T81" fmla="*/ 7 h 11"/>
                  <a:gd name="T82" fmla="*/ 4 w 13"/>
                  <a:gd name="T83" fmla="*/ 7 h 11"/>
                  <a:gd name="T84" fmla="*/ 4 w 13"/>
                  <a:gd name="T85" fmla="*/ 7 h 11"/>
                  <a:gd name="T86" fmla="*/ 4 w 13"/>
                  <a:gd name="T87" fmla="*/ 7 h 11"/>
                  <a:gd name="T88" fmla="*/ 7 w 13"/>
                  <a:gd name="T89" fmla="*/ 7 h 11"/>
                  <a:gd name="T90" fmla="*/ 7 w 13"/>
                  <a:gd name="T91" fmla="*/ 7 h 11"/>
                  <a:gd name="T92" fmla="*/ 9 w 13"/>
                  <a:gd name="T93" fmla="*/ 7 h 11"/>
                  <a:gd name="T94" fmla="*/ 9 w 13"/>
                  <a:gd name="T95" fmla="*/ 7 h 11"/>
                  <a:gd name="T96" fmla="*/ 9 w 13"/>
                  <a:gd name="T9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" h="11">
                    <a:moveTo>
                      <a:pt x="9" y="7"/>
                    </a:moveTo>
                    <a:lnTo>
                      <a:pt x="9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6" name="Freeform 1300">
                <a:extLst>
                  <a:ext uri="{FF2B5EF4-FFF2-40B4-BE49-F238E27FC236}">
                    <a16:creationId xmlns:a16="http://schemas.microsoft.com/office/drawing/2014/main" id="{199101DD-1FDA-44D6-8E19-225D31E65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18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7 w 7"/>
                  <a:gd name="T5" fmla="*/ 0 h 7"/>
                  <a:gd name="T6" fmla="*/ 7 w 7"/>
                  <a:gd name="T7" fmla="*/ 0 h 7"/>
                  <a:gd name="T8" fmla="*/ 7 w 7"/>
                  <a:gd name="T9" fmla="*/ 0 h 7"/>
                  <a:gd name="T10" fmla="*/ 7 w 7"/>
                  <a:gd name="T11" fmla="*/ 0 h 7"/>
                  <a:gd name="T12" fmla="*/ 7 w 7"/>
                  <a:gd name="T13" fmla="*/ 2 h 7"/>
                  <a:gd name="T14" fmla="*/ 7 w 7"/>
                  <a:gd name="T15" fmla="*/ 5 h 7"/>
                  <a:gd name="T16" fmla="*/ 7 w 7"/>
                  <a:gd name="T17" fmla="*/ 5 h 7"/>
                  <a:gd name="T18" fmla="*/ 2 w 7"/>
                  <a:gd name="T19" fmla="*/ 7 h 7"/>
                  <a:gd name="T20" fmla="*/ 2 w 7"/>
                  <a:gd name="T21" fmla="*/ 7 h 7"/>
                  <a:gd name="T22" fmla="*/ 2 w 7"/>
                  <a:gd name="T23" fmla="*/ 7 h 7"/>
                  <a:gd name="T24" fmla="*/ 2 w 7"/>
                  <a:gd name="T25" fmla="*/ 5 h 7"/>
                  <a:gd name="T26" fmla="*/ 2 w 7"/>
                  <a:gd name="T27" fmla="*/ 5 h 7"/>
                  <a:gd name="T28" fmla="*/ 0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7" name="Freeform 1301">
                <a:extLst>
                  <a:ext uri="{FF2B5EF4-FFF2-40B4-BE49-F238E27FC236}">
                    <a16:creationId xmlns:a16="http://schemas.microsoft.com/office/drawing/2014/main" id="{41230968-0064-49B6-BD98-32E869ABE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131"/>
                <a:ext cx="29" cy="42"/>
              </a:xfrm>
              <a:custGeom>
                <a:avLst/>
                <a:gdLst>
                  <a:gd name="T0" fmla="*/ 24 w 29"/>
                  <a:gd name="T1" fmla="*/ 2 h 42"/>
                  <a:gd name="T2" fmla="*/ 29 w 29"/>
                  <a:gd name="T3" fmla="*/ 11 h 42"/>
                  <a:gd name="T4" fmla="*/ 27 w 29"/>
                  <a:gd name="T5" fmla="*/ 11 h 42"/>
                  <a:gd name="T6" fmla="*/ 27 w 29"/>
                  <a:gd name="T7" fmla="*/ 18 h 42"/>
                  <a:gd name="T8" fmla="*/ 18 w 29"/>
                  <a:gd name="T9" fmla="*/ 24 h 42"/>
                  <a:gd name="T10" fmla="*/ 15 w 29"/>
                  <a:gd name="T11" fmla="*/ 22 h 42"/>
                  <a:gd name="T12" fmla="*/ 13 w 29"/>
                  <a:gd name="T13" fmla="*/ 24 h 42"/>
                  <a:gd name="T14" fmla="*/ 13 w 29"/>
                  <a:gd name="T15" fmla="*/ 31 h 42"/>
                  <a:gd name="T16" fmla="*/ 4 w 29"/>
                  <a:gd name="T17" fmla="*/ 36 h 42"/>
                  <a:gd name="T18" fmla="*/ 4 w 29"/>
                  <a:gd name="T19" fmla="*/ 27 h 42"/>
                  <a:gd name="T20" fmla="*/ 2 w 29"/>
                  <a:gd name="T21" fmla="*/ 18 h 42"/>
                  <a:gd name="T22" fmla="*/ 2 w 29"/>
                  <a:gd name="T23" fmla="*/ 18 h 42"/>
                  <a:gd name="T24" fmla="*/ 2 w 29"/>
                  <a:gd name="T25" fmla="*/ 18 h 42"/>
                  <a:gd name="T26" fmla="*/ 2 w 29"/>
                  <a:gd name="T27" fmla="*/ 18 h 42"/>
                  <a:gd name="T28" fmla="*/ 2 w 29"/>
                  <a:gd name="T29" fmla="*/ 18 h 42"/>
                  <a:gd name="T30" fmla="*/ 2 w 29"/>
                  <a:gd name="T31" fmla="*/ 18 h 42"/>
                  <a:gd name="T32" fmla="*/ 2 w 29"/>
                  <a:gd name="T33" fmla="*/ 18 h 42"/>
                  <a:gd name="T34" fmla="*/ 2 w 29"/>
                  <a:gd name="T35" fmla="*/ 18 h 42"/>
                  <a:gd name="T36" fmla="*/ 4 w 29"/>
                  <a:gd name="T37" fmla="*/ 15 h 42"/>
                  <a:gd name="T38" fmla="*/ 4 w 29"/>
                  <a:gd name="T39" fmla="*/ 15 h 42"/>
                  <a:gd name="T40" fmla="*/ 4 w 29"/>
                  <a:gd name="T41" fmla="*/ 15 h 42"/>
                  <a:gd name="T42" fmla="*/ 4 w 29"/>
                  <a:gd name="T43" fmla="*/ 15 h 42"/>
                  <a:gd name="T44" fmla="*/ 4 w 29"/>
                  <a:gd name="T45" fmla="*/ 13 h 42"/>
                  <a:gd name="T46" fmla="*/ 9 w 29"/>
                  <a:gd name="T47" fmla="*/ 11 h 42"/>
                  <a:gd name="T48" fmla="*/ 11 w 29"/>
                  <a:gd name="T49" fmla="*/ 9 h 42"/>
                  <a:gd name="T50" fmla="*/ 15 w 29"/>
                  <a:gd name="T51" fmla="*/ 15 h 42"/>
                  <a:gd name="T52" fmla="*/ 15 w 29"/>
                  <a:gd name="T53" fmla="*/ 13 h 42"/>
                  <a:gd name="T54" fmla="*/ 18 w 29"/>
                  <a:gd name="T55" fmla="*/ 13 h 42"/>
                  <a:gd name="T56" fmla="*/ 20 w 29"/>
                  <a:gd name="T57" fmla="*/ 13 h 42"/>
                  <a:gd name="T58" fmla="*/ 20 w 29"/>
                  <a:gd name="T59" fmla="*/ 13 h 42"/>
                  <a:gd name="T60" fmla="*/ 20 w 29"/>
                  <a:gd name="T61" fmla="*/ 11 h 42"/>
                  <a:gd name="T62" fmla="*/ 22 w 29"/>
                  <a:gd name="T63" fmla="*/ 11 h 42"/>
                  <a:gd name="T64" fmla="*/ 24 w 29"/>
                  <a:gd name="T65" fmla="*/ 9 h 42"/>
                  <a:gd name="T66" fmla="*/ 27 w 29"/>
                  <a:gd name="T67" fmla="*/ 9 h 42"/>
                  <a:gd name="T68" fmla="*/ 22 w 29"/>
                  <a:gd name="T69" fmla="*/ 4 h 42"/>
                  <a:gd name="T70" fmla="*/ 22 w 29"/>
                  <a:gd name="T71" fmla="*/ 2 h 42"/>
                  <a:gd name="T72" fmla="*/ 22 w 29"/>
                  <a:gd name="T73" fmla="*/ 2 h 42"/>
                  <a:gd name="T74" fmla="*/ 22 w 29"/>
                  <a:gd name="T7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42">
                    <a:moveTo>
                      <a:pt x="24" y="2"/>
                    </a:moveTo>
                    <a:lnTo>
                      <a:pt x="24" y="2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8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3" y="31"/>
                    </a:lnTo>
                    <a:lnTo>
                      <a:pt x="6" y="42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0" y="2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8" name="Freeform 1302">
                <a:extLst>
                  <a:ext uri="{FF2B5EF4-FFF2-40B4-BE49-F238E27FC236}">
                    <a16:creationId xmlns:a16="http://schemas.microsoft.com/office/drawing/2014/main" id="{74DE3F9D-2906-4012-AA6B-DFD06B5DE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104"/>
                <a:ext cx="11" cy="11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2 w 5"/>
                  <a:gd name="T5" fmla="*/ 1 h 5"/>
                  <a:gd name="T6" fmla="*/ 2 w 5"/>
                  <a:gd name="T7" fmla="*/ 1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0 w 5"/>
                  <a:gd name="T15" fmla="*/ 4 h 5"/>
                  <a:gd name="T16" fmla="*/ 1 w 5"/>
                  <a:gd name="T17" fmla="*/ 5 h 5"/>
                  <a:gd name="T18" fmla="*/ 3 w 5"/>
                  <a:gd name="T19" fmla="*/ 2 h 5"/>
                  <a:gd name="T20" fmla="*/ 4 w 5"/>
                  <a:gd name="T21" fmla="*/ 1 h 5"/>
                  <a:gd name="T22" fmla="*/ 4 w 5"/>
                  <a:gd name="T23" fmla="*/ 2 h 5"/>
                  <a:gd name="T24" fmla="*/ 5 w 5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9" name="Freeform 1303">
                <a:extLst>
                  <a:ext uri="{FF2B5EF4-FFF2-40B4-BE49-F238E27FC236}">
                    <a16:creationId xmlns:a16="http://schemas.microsoft.com/office/drawing/2014/main" id="{5E805C06-42B1-467C-98AB-FD1E91001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3036"/>
                <a:ext cx="16" cy="27"/>
              </a:xfrm>
              <a:custGeom>
                <a:avLst/>
                <a:gdLst>
                  <a:gd name="T0" fmla="*/ 6 w 7"/>
                  <a:gd name="T1" fmla="*/ 3 h 12"/>
                  <a:gd name="T2" fmla="*/ 6 w 7"/>
                  <a:gd name="T3" fmla="*/ 3 h 12"/>
                  <a:gd name="T4" fmla="*/ 6 w 7"/>
                  <a:gd name="T5" fmla="*/ 3 h 12"/>
                  <a:gd name="T6" fmla="*/ 7 w 7"/>
                  <a:gd name="T7" fmla="*/ 2 h 12"/>
                  <a:gd name="T8" fmla="*/ 7 w 7"/>
                  <a:gd name="T9" fmla="*/ 2 h 12"/>
                  <a:gd name="T10" fmla="*/ 7 w 7"/>
                  <a:gd name="T11" fmla="*/ 1 h 12"/>
                  <a:gd name="T12" fmla="*/ 7 w 7"/>
                  <a:gd name="T13" fmla="*/ 1 h 12"/>
                  <a:gd name="T14" fmla="*/ 7 w 7"/>
                  <a:gd name="T15" fmla="*/ 0 h 12"/>
                  <a:gd name="T16" fmla="*/ 6 w 7"/>
                  <a:gd name="T17" fmla="*/ 0 h 12"/>
                  <a:gd name="T18" fmla="*/ 5 w 7"/>
                  <a:gd name="T19" fmla="*/ 0 h 12"/>
                  <a:gd name="T20" fmla="*/ 4 w 7"/>
                  <a:gd name="T21" fmla="*/ 1 h 12"/>
                  <a:gd name="T22" fmla="*/ 3 w 7"/>
                  <a:gd name="T23" fmla="*/ 1 h 12"/>
                  <a:gd name="T24" fmla="*/ 3 w 7"/>
                  <a:gd name="T25" fmla="*/ 1 h 12"/>
                  <a:gd name="T26" fmla="*/ 3 w 7"/>
                  <a:gd name="T27" fmla="*/ 2 h 12"/>
                  <a:gd name="T28" fmla="*/ 2 w 7"/>
                  <a:gd name="T29" fmla="*/ 2 h 12"/>
                  <a:gd name="T30" fmla="*/ 2 w 7"/>
                  <a:gd name="T31" fmla="*/ 3 h 12"/>
                  <a:gd name="T32" fmla="*/ 3 w 7"/>
                  <a:gd name="T33" fmla="*/ 3 h 12"/>
                  <a:gd name="T34" fmla="*/ 3 w 7"/>
                  <a:gd name="T35" fmla="*/ 4 h 12"/>
                  <a:gd name="T36" fmla="*/ 2 w 7"/>
                  <a:gd name="T37" fmla="*/ 4 h 12"/>
                  <a:gd name="T38" fmla="*/ 2 w 7"/>
                  <a:gd name="T39" fmla="*/ 4 h 12"/>
                  <a:gd name="T40" fmla="*/ 0 w 7"/>
                  <a:gd name="T41" fmla="*/ 12 h 12"/>
                  <a:gd name="T42" fmla="*/ 0 w 7"/>
                  <a:gd name="T43" fmla="*/ 12 h 12"/>
                  <a:gd name="T44" fmla="*/ 2 w 7"/>
                  <a:gd name="T45" fmla="*/ 11 h 12"/>
                  <a:gd name="T46" fmla="*/ 2 w 7"/>
                  <a:gd name="T47" fmla="*/ 11 h 12"/>
                  <a:gd name="T48" fmla="*/ 2 w 7"/>
                  <a:gd name="T49" fmla="*/ 11 h 12"/>
                  <a:gd name="T50" fmla="*/ 2 w 7"/>
                  <a:gd name="T51" fmla="*/ 10 h 12"/>
                  <a:gd name="T52" fmla="*/ 3 w 7"/>
                  <a:gd name="T53" fmla="*/ 10 h 12"/>
                  <a:gd name="T54" fmla="*/ 2 w 7"/>
                  <a:gd name="T55" fmla="*/ 10 h 12"/>
                  <a:gd name="T56" fmla="*/ 3 w 7"/>
                  <a:gd name="T57" fmla="*/ 10 h 12"/>
                  <a:gd name="T58" fmla="*/ 2 w 7"/>
                  <a:gd name="T59" fmla="*/ 9 h 12"/>
                  <a:gd name="T60" fmla="*/ 2 w 7"/>
                  <a:gd name="T61" fmla="*/ 9 h 12"/>
                  <a:gd name="T62" fmla="*/ 2 w 7"/>
                  <a:gd name="T63" fmla="*/ 9 h 12"/>
                  <a:gd name="T64" fmla="*/ 4 w 7"/>
                  <a:gd name="T65" fmla="*/ 7 h 12"/>
                  <a:gd name="T66" fmla="*/ 4 w 7"/>
                  <a:gd name="T67" fmla="*/ 7 h 12"/>
                  <a:gd name="T68" fmla="*/ 4 w 7"/>
                  <a:gd name="T69" fmla="*/ 7 h 12"/>
                  <a:gd name="T70" fmla="*/ 5 w 7"/>
                  <a:gd name="T71" fmla="*/ 7 h 12"/>
                  <a:gd name="T72" fmla="*/ 5 w 7"/>
                  <a:gd name="T73" fmla="*/ 7 h 12"/>
                  <a:gd name="T74" fmla="*/ 5 w 7"/>
                  <a:gd name="T75" fmla="*/ 6 h 12"/>
                  <a:gd name="T76" fmla="*/ 7 w 7"/>
                  <a:gd name="T77" fmla="*/ 5 h 12"/>
                  <a:gd name="T78" fmla="*/ 6 w 7"/>
                  <a:gd name="T79" fmla="*/ 5 h 12"/>
                  <a:gd name="T80" fmla="*/ 6 w 7"/>
                  <a:gd name="T81" fmla="*/ 4 h 12"/>
                  <a:gd name="T82" fmla="*/ 6 w 7"/>
                  <a:gd name="T83" fmla="*/ 4 h 12"/>
                  <a:gd name="T84" fmla="*/ 6 w 7"/>
                  <a:gd name="T85" fmla="*/ 3 h 12"/>
                  <a:gd name="T86" fmla="*/ 6 w 7"/>
                  <a:gd name="T8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" h="12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0" name="Freeform 1304">
                <a:extLst>
                  <a:ext uri="{FF2B5EF4-FFF2-40B4-BE49-F238E27FC236}">
                    <a16:creationId xmlns:a16="http://schemas.microsoft.com/office/drawing/2014/main" id="{F01403A7-87D9-49B0-AC83-C1C82D61C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3020"/>
                <a:ext cx="25" cy="16"/>
              </a:xfrm>
              <a:custGeom>
                <a:avLst/>
                <a:gdLst>
                  <a:gd name="T0" fmla="*/ 2 w 11"/>
                  <a:gd name="T1" fmla="*/ 2 h 7"/>
                  <a:gd name="T2" fmla="*/ 2 w 11"/>
                  <a:gd name="T3" fmla="*/ 2 h 7"/>
                  <a:gd name="T4" fmla="*/ 2 w 11"/>
                  <a:gd name="T5" fmla="*/ 2 h 7"/>
                  <a:gd name="T6" fmla="*/ 2 w 11"/>
                  <a:gd name="T7" fmla="*/ 2 h 7"/>
                  <a:gd name="T8" fmla="*/ 2 w 11"/>
                  <a:gd name="T9" fmla="*/ 1 h 7"/>
                  <a:gd name="T10" fmla="*/ 2 w 11"/>
                  <a:gd name="T11" fmla="*/ 1 h 7"/>
                  <a:gd name="T12" fmla="*/ 2 w 11"/>
                  <a:gd name="T13" fmla="*/ 1 h 7"/>
                  <a:gd name="T14" fmla="*/ 2 w 11"/>
                  <a:gd name="T15" fmla="*/ 1 h 7"/>
                  <a:gd name="T16" fmla="*/ 1 w 11"/>
                  <a:gd name="T17" fmla="*/ 1 h 7"/>
                  <a:gd name="T18" fmla="*/ 1 w 11"/>
                  <a:gd name="T19" fmla="*/ 1 h 7"/>
                  <a:gd name="T20" fmla="*/ 1 w 11"/>
                  <a:gd name="T21" fmla="*/ 1 h 7"/>
                  <a:gd name="T22" fmla="*/ 0 w 11"/>
                  <a:gd name="T23" fmla="*/ 0 h 7"/>
                  <a:gd name="T24" fmla="*/ 0 w 11"/>
                  <a:gd name="T25" fmla="*/ 0 h 7"/>
                  <a:gd name="T26" fmla="*/ 0 w 11"/>
                  <a:gd name="T27" fmla="*/ 1 h 7"/>
                  <a:gd name="T28" fmla="*/ 0 w 11"/>
                  <a:gd name="T29" fmla="*/ 1 h 7"/>
                  <a:gd name="T30" fmla="*/ 0 w 11"/>
                  <a:gd name="T31" fmla="*/ 1 h 7"/>
                  <a:gd name="T32" fmla="*/ 0 w 11"/>
                  <a:gd name="T33" fmla="*/ 2 h 7"/>
                  <a:gd name="T34" fmla="*/ 0 w 11"/>
                  <a:gd name="T35" fmla="*/ 2 h 7"/>
                  <a:gd name="T36" fmla="*/ 1 w 11"/>
                  <a:gd name="T37" fmla="*/ 2 h 7"/>
                  <a:gd name="T38" fmla="*/ 1 w 11"/>
                  <a:gd name="T39" fmla="*/ 2 h 7"/>
                  <a:gd name="T40" fmla="*/ 1 w 11"/>
                  <a:gd name="T41" fmla="*/ 3 h 7"/>
                  <a:gd name="T42" fmla="*/ 0 w 11"/>
                  <a:gd name="T43" fmla="*/ 3 h 7"/>
                  <a:gd name="T44" fmla="*/ 0 w 11"/>
                  <a:gd name="T45" fmla="*/ 3 h 7"/>
                  <a:gd name="T46" fmla="*/ 1 w 11"/>
                  <a:gd name="T47" fmla="*/ 5 h 7"/>
                  <a:gd name="T48" fmla="*/ 1 w 11"/>
                  <a:gd name="T49" fmla="*/ 5 h 7"/>
                  <a:gd name="T50" fmla="*/ 1 w 11"/>
                  <a:gd name="T51" fmla="*/ 5 h 7"/>
                  <a:gd name="T52" fmla="*/ 1 w 11"/>
                  <a:gd name="T53" fmla="*/ 5 h 7"/>
                  <a:gd name="T54" fmla="*/ 1 w 11"/>
                  <a:gd name="T55" fmla="*/ 5 h 7"/>
                  <a:gd name="T56" fmla="*/ 2 w 11"/>
                  <a:gd name="T57" fmla="*/ 5 h 7"/>
                  <a:gd name="T58" fmla="*/ 2 w 11"/>
                  <a:gd name="T59" fmla="*/ 5 h 7"/>
                  <a:gd name="T60" fmla="*/ 2 w 11"/>
                  <a:gd name="T61" fmla="*/ 6 h 7"/>
                  <a:gd name="T62" fmla="*/ 2 w 11"/>
                  <a:gd name="T63" fmla="*/ 6 h 7"/>
                  <a:gd name="T64" fmla="*/ 2 w 11"/>
                  <a:gd name="T65" fmla="*/ 6 h 7"/>
                  <a:gd name="T66" fmla="*/ 2 w 11"/>
                  <a:gd name="T67" fmla="*/ 6 h 7"/>
                  <a:gd name="T68" fmla="*/ 2 w 11"/>
                  <a:gd name="T69" fmla="*/ 7 h 7"/>
                  <a:gd name="T70" fmla="*/ 3 w 11"/>
                  <a:gd name="T71" fmla="*/ 7 h 7"/>
                  <a:gd name="T72" fmla="*/ 11 w 11"/>
                  <a:gd name="T73" fmla="*/ 5 h 7"/>
                  <a:gd name="T74" fmla="*/ 11 w 11"/>
                  <a:gd name="T75" fmla="*/ 5 h 7"/>
                  <a:gd name="T76" fmla="*/ 8 w 11"/>
                  <a:gd name="T77" fmla="*/ 3 h 7"/>
                  <a:gd name="T78" fmla="*/ 3 w 11"/>
                  <a:gd name="T79" fmla="*/ 0 h 7"/>
                  <a:gd name="T80" fmla="*/ 3 w 11"/>
                  <a:gd name="T81" fmla="*/ 0 h 7"/>
                  <a:gd name="T82" fmla="*/ 2 w 11"/>
                  <a:gd name="T83" fmla="*/ 2 h 7"/>
                  <a:gd name="T84" fmla="*/ 2 w 11"/>
                  <a:gd name="T8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" h="7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1" name="Freeform 1305">
                <a:extLst>
                  <a:ext uri="{FF2B5EF4-FFF2-40B4-BE49-F238E27FC236}">
                    <a16:creationId xmlns:a16="http://schemas.microsoft.com/office/drawing/2014/main" id="{145B054C-8A9D-49AA-9675-CC6D14A51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034"/>
                <a:ext cx="38" cy="22"/>
              </a:xfrm>
              <a:custGeom>
                <a:avLst/>
                <a:gdLst>
                  <a:gd name="T0" fmla="*/ 15 w 38"/>
                  <a:gd name="T1" fmla="*/ 2 h 22"/>
                  <a:gd name="T2" fmla="*/ 15 w 38"/>
                  <a:gd name="T3" fmla="*/ 4 h 22"/>
                  <a:gd name="T4" fmla="*/ 15 w 38"/>
                  <a:gd name="T5" fmla="*/ 6 h 22"/>
                  <a:gd name="T6" fmla="*/ 15 w 38"/>
                  <a:gd name="T7" fmla="*/ 6 h 22"/>
                  <a:gd name="T8" fmla="*/ 15 w 38"/>
                  <a:gd name="T9" fmla="*/ 2 h 22"/>
                  <a:gd name="T10" fmla="*/ 15 w 38"/>
                  <a:gd name="T11" fmla="*/ 0 h 22"/>
                  <a:gd name="T12" fmla="*/ 22 w 38"/>
                  <a:gd name="T13" fmla="*/ 4 h 22"/>
                  <a:gd name="T14" fmla="*/ 36 w 38"/>
                  <a:gd name="T15" fmla="*/ 9 h 22"/>
                  <a:gd name="T16" fmla="*/ 38 w 38"/>
                  <a:gd name="T17" fmla="*/ 11 h 22"/>
                  <a:gd name="T18" fmla="*/ 38 w 38"/>
                  <a:gd name="T19" fmla="*/ 11 h 22"/>
                  <a:gd name="T20" fmla="*/ 36 w 38"/>
                  <a:gd name="T21" fmla="*/ 13 h 22"/>
                  <a:gd name="T22" fmla="*/ 31 w 38"/>
                  <a:gd name="T23" fmla="*/ 13 h 22"/>
                  <a:gd name="T24" fmla="*/ 29 w 38"/>
                  <a:gd name="T25" fmla="*/ 15 h 22"/>
                  <a:gd name="T26" fmla="*/ 27 w 38"/>
                  <a:gd name="T27" fmla="*/ 15 h 22"/>
                  <a:gd name="T28" fmla="*/ 15 w 38"/>
                  <a:gd name="T29" fmla="*/ 20 h 22"/>
                  <a:gd name="T30" fmla="*/ 13 w 38"/>
                  <a:gd name="T31" fmla="*/ 20 h 22"/>
                  <a:gd name="T32" fmla="*/ 13 w 38"/>
                  <a:gd name="T33" fmla="*/ 22 h 22"/>
                  <a:gd name="T34" fmla="*/ 13 w 38"/>
                  <a:gd name="T35" fmla="*/ 20 h 22"/>
                  <a:gd name="T36" fmla="*/ 11 w 38"/>
                  <a:gd name="T37" fmla="*/ 20 h 22"/>
                  <a:gd name="T38" fmla="*/ 9 w 38"/>
                  <a:gd name="T39" fmla="*/ 22 h 22"/>
                  <a:gd name="T40" fmla="*/ 6 w 38"/>
                  <a:gd name="T41" fmla="*/ 22 h 22"/>
                  <a:gd name="T42" fmla="*/ 6 w 38"/>
                  <a:gd name="T43" fmla="*/ 22 h 22"/>
                  <a:gd name="T44" fmla="*/ 6 w 38"/>
                  <a:gd name="T45" fmla="*/ 20 h 22"/>
                  <a:gd name="T46" fmla="*/ 4 w 38"/>
                  <a:gd name="T47" fmla="*/ 20 h 22"/>
                  <a:gd name="T48" fmla="*/ 4 w 38"/>
                  <a:gd name="T49" fmla="*/ 20 h 22"/>
                  <a:gd name="T50" fmla="*/ 4 w 38"/>
                  <a:gd name="T51" fmla="*/ 20 h 22"/>
                  <a:gd name="T52" fmla="*/ 4 w 38"/>
                  <a:gd name="T53" fmla="*/ 18 h 22"/>
                  <a:gd name="T54" fmla="*/ 2 w 38"/>
                  <a:gd name="T55" fmla="*/ 20 h 22"/>
                  <a:gd name="T56" fmla="*/ 2 w 38"/>
                  <a:gd name="T57" fmla="*/ 20 h 22"/>
                  <a:gd name="T58" fmla="*/ 2 w 38"/>
                  <a:gd name="T59" fmla="*/ 18 h 22"/>
                  <a:gd name="T60" fmla="*/ 2 w 38"/>
                  <a:gd name="T61" fmla="*/ 15 h 22"/>
                  <a:gd name="T62" fmla="*/ 2 w 38"/>
                  <a:gd name="T63" fmla="*/ 13 h 22"/>
                  <a:gd name="T64" fmla="*/ 2 w 38"/>
                  <a:gd name="T65" fmla="*/ 13 h 22"/>
                  <a:gd name="T66" fmla="*/ 0 w 38"/>
                  <a:gd name="T67" fmla="*/ 13 h 22"/>
                  <a:gd name="T68" fmla="*/ 0 w 38"/>
                  <a:gd name="T69" fmla="*/ 11 h 22"/>
                  <a:gd name="T70" fmla="*/ 0 w 38"/>
                  <a:gd name="T71" fmla="*/ 11 h 22"/>
                  <a:gd name="T72" fmla="*/ 0 w 38"/>
                  <a:gd name="T73" fmla="*/ 9 h 22"/>
                  <a:gd name="T74" fmla="*/ 0 w 38"/>
                  <a:gd name="T75" fmla="*/ 9 h 22"/>
                  <a:gd name="T76" fmla="*/ 0 w 38"/>
                  <a:gd name="T77" fmla="*/ 9 h 22"/>
                  <a:gd name="T78" fmla="*/ 2 w 38"/>
                  <a:gd name="T79" fmla="*/ 6 h 22"/>
                  <a:gd name="T80" fmla="*/ 2 w 38"/>
                  <a:gd name="T81" fmla="*/ 6 h 22"/>
                  <a:gd name="T82" fmla="*/ 2 w 38"/>
                  <a:gd name="T83" fmla="*/ 4 h 22"/>
                  <a:gd name="T84" fmla="*/ 2 w 38"/>
                  <a:gd name="T85" fmla="*/ 4 h 22"/>
                  <a:gd name="T86" fmla="*/ 2 w 38"/>
                  <a:gd name="T87" fmla="*/ 2 h 22"/>
                  <a:gd name="T88" fmla="*/ 4 w 38"/>
                  <a:gd name="T89" fmla="*/ 2 h 22"/>
                  <a:gd name="T90" fmla="*/ 4 w 38"/>
                  <a:gd name="T91" fmla="*/ 2 h 22"/>
                  <a:gd name="T92" fmla="*/ 9 w 38"/>
                  <a:gd name="T93" fmla="*/ 0 h 22"/>
                  <a:gd name="T94" fmla="*/ 9 w 38"/>
                  <a:gd name="T95" fmla="*/ 2 h 22"/>
                  <a:gd name="T96" fmla="*/ 13 w 38"/>
                  <a:gd name="T97" fmla="*/ 0 h 22"/>
                  <a:gd name="T98" fmla="*/ 15 w 38"/>
                  <a:gd name="T9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2">
                    <a:moveTo>
                      <a:pt x="15" y="2"/>
                    </a:moveTo>
                    <a:lnTo>
                      <a:pt x="15" y="4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22" y="4"/>
                    </a:lnTo>
                    <a:lnTo>
                      <a:pt x="36" y="9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6" y="13"/>
                    </a:lnTo>
                    <a:lnTo>
                      <a:pt x="31" y="13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2" name="Freeform 1306">
                <a:extLst>
                  <a:ext uri="{FF2B5EF4-FFF2-40B4-BE49-F238E27FC236}">
                    <a16:creationId xmlns:a16="http://schemas.microsoft.com/office/drawing/2014/main" id="{096448AD-D89A-49BF-ABF3-045BD12FD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802"/>
                <a:ext cx="18" cy="9"/>
              </a:xfrm>
              <a:custGeom>
                <a:avLst/>
                <a:gdLst>
                  <a:gd name="T0" fmla="*/ 18 w 18"/>
                  <a:gd name="T1" fmla="*/ 9 h 9"/>
                  <a:gd name="T2" fmla="*/ 0 w 18"/>
                  <a:gd name="T3" fmla="*/ 7 h 9"/>
                  <a:gd name="T4" fmla="*/ 0 w 18"/>
                  <a:gd name="T5" fmla="*/ 0 h 9"/>
                  <a:gd name="T6" fmla="*/ 18 w 18"/>
                  <a:gd name="T7" fmla="*/ 0 h 9"/>
                  <a:gd name="T8" fmla="*/ 18 w 1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9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3" name="Freeform 1307">
                <a:extLst>
                  <a:ext uri="{FF2B5EF4-FFF2-40B4-BE49-F238E27FC236}">
                    <a16:creationId xmlns:a16="http://schemas.microsoft.com/office/drawing/2014/main" id="{AD6B64D2-8886-4167-BEB2-8A51B9002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823"/>
                <a:ext cx="21" cy="7"/>
              </a:xfrm>
              <a:custGeom>
                <a:avLst/>
                <a:gdLst>
                  <a:gd name="T0" fmla="*/ 21 w 21"/>
                  <a:gd name="T1" fmla="*/ 7 h 7"/>
                  <a:gd name="T2" fmla="*/ 0 w 21"/>
                  <a:gd name="T3" fmla="*/ 7 h 7"/>
                  <a:gd name="T4" fmla="*/ 0 w 21"/>
                  <a:gd name="T5" fmla="*/ 0 h 7"/>
                  <a:gd name="T6" fmla="*/ 3 w 21"/>
                  <a:gd name="T7" fmla="*/ 0 h 7"/>
                  <a:gd name="T8" fmla="*/ 21 w 21"/>
                  <a:gd name="T9" fmla="*/ 0 h 7"/>
                  <a:gd name="T10" fmla="*/ 21 w 21"/>
                  <a:gd name="T11" fmla="*/ 0 h 7"/>
                  <a:gd name="T12" fmla="*/ 21 w 21"/>
                  <a:gd name="T13" fmla="*/ 7 h 7"/>
                  <a:gd name="T14" fmla="*/ 21 w 2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7">
                    <a:moveTo>
                      <a:pt x="21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7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4" name="Freeform 1308">
                <a:extLst>
                  <a:ext uri="{FF2B5EF4-FFF2-40B4-BE49-F238E27FC236}">
                    <a16:creationId xmlns:a16="http://schemas.microsoft.com/office/drawing/2014/main" id="{B88D4868-DC9B-4A5E-A697-997BF05A64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6" y="3040"/>
                <a:ext cx="13" cy="57"/>
              </a:xfrm>
              <a:custGeom>
                <a:avLst/>
                <a:gdLst>
                  <a:gd name="T0" fmla="*/ 0 w 6"/>
                  <a:gd name="T1" fmla="*/ 3 h 25"/>
                  <a:gd name="T2" fmla="*/ 0 w 6"/>
                  <a:gd name="T3" fmla="*/ 3 h 25"/>
                  <a:gd name="T4" fmla="*/ 1 w 6"/>
                  <a:gd name="T5" fmla="*/ 4 h 25"/>
                  <a:gd name="T6" fmla="*/ 2 w 6"/>
                  <a:gd name="T7" fmla="*/ 5 h 25"/>
                  <a:gd name="T8" fmla="*/ 2 w 6"/>
                  <a:gd name="T9" fmla="*/ 5 h 25"/>
                  <a:gd name="T10" fmla="*/ 2 w 6"/>
                  <a:gd name="T11" fmla="*/ 5 h 25"/>
                  <a:gd name="T12" fmla="*/ 1 w 6"/>
                  <a:gd name="T13" fmla="*/ 6 h 25"/>
                  <a:gd name="T14" fmla="*/ 1 w 6"/>
                  <a:gd name="T15" fmla="*/ 5 h 25"/>
                  <a:gd name="T16" fmla="*/ 2 w 6"/>
                  <a:gd name="T17" fmla="*/ 7 h 25"/>
                  <a:gd name="T18" fmla="*/ 3 w 6"/>
                  <a:gd name="T19" fmla="*/ 9 h 25"/>
                  <a:gd name="T20" fmla="*/ 4 w 6"/>
                  <a:gd name="T21" fmla="*/ 11 h 25"/>
                  <a:gd name="T22" fmla="*/ 4 w 6"/>
                  <a:gd name="T23" fmla="*/ 13 h 25"/>
                  <a:gd name="T24" fmla="*/ 4 w 6"/>
                  <a:gd name="T25" fmla="*/ 15 h 25"/>
                  <a:gd name="T26" fmla="*/ 4 w 6"/>
                  <a:gd name="T27" fmla="*/ 17 h 25"/>
                  <a:gd name="T28" fmla="*/ 3 w 6"/>
                  <a:gd name="T29" fmla="*/ 19 h 25"/>
                  <a:gd name="T30" fmla="*/ 5 w 6"/>
                  <a:gd name="T31" fmla="*/ 23 h 25"/>
                  <a:gd name="T32" fmla="*/ 6 w 6"/>
                  <a:gd name="T33" fmla="*/ 15 h 25"/>
                  <a:gd name="T34" fmla="*/ 5 w 6"/>
                  <a:gd name="T35" fmla="*/ 11 h 25"/>
                  <a:gd name="T36" fmla="*/ 6 w 6"/>
                  <a:gd name="T37" fmla="*/ 8 h 25"/>
                  <a:gd name="T38" fmla="*/ 6 w 6"/>
                  <a:gd name="T39" fmla="*/ 8 h 25"/>
                  <a:gd name="T40" fmla="*/ 3 w 6"/>
                  <a:gd name="T41" fmla="*/ 5 h 25"/>
                  <a:gd name="T42" fmla="*/ 1 w 6"/>
                  <a:gd name="T43" fmla="*/ 0 h 25"/>
                  <a:gd name="T44" fmla="*/ 0 w 6"/>
                  <a:gd name="T45" fmla="*/ 3 h 25"/>
                  <a:gd name="T46" fmla="*/ 0 w 6"/>
                  <a:gd name="T47" fmla="*/ 3 h 25"/>
                  <a:gd name="T48" fmla="*/ 0 w 6"/>
                  <a:gd name="T49" fmla="*/ 3 h 25"/>
                  <a:gd name="T50" fmla="*/ 0 w 6"/>
                  <a:gd name="T51" fmla="*/ 4 h 25"/>
                  <a:gd name="T52" fmla="*/ 0 w 6"/>
                  <a:gd name="T53" fmla="*/ 4 h 25"/>
                  <a:gd name="T54" fmla="*/ 0 w 6"/>
                  <a:gd name="T55" fmla="*/ 5 h 25"/>
                  <a:gd name="T56" fmla="*/ 0 w 6"/>
                  <a:gd name="T57" fmla="*/ 5 h 25"/>
                  <a:gd name="T58" fmla="*/ 0 w 6"/>
                  <a:gd name="T59" fmla="*/ 5 h 25"/>
                  <a:gd name="T60" fmla="*/ 1 w 6"/>
                  <a:gd name="T61" fmla="*/ 4 h 25"/>
                  <a:gd name="T62" fmla="*/ 1 w 6"/>
                  <a:gd name="T63" fmla="*/ 4 h 25"/>
                  <a:gd name="T64" fmla="*/ 0 w 6"/>
                  <a:gd name="T65" fmla="*/ 4 h 25"/>
                  <a:gd name="T66" fmla="*/ 5 w 6"/>
                  <a:gd name="T67" fmla="*/ 25 h 25"/>
                  <a:gd name="T68" fmla="*/ 5 w 6"/>
                  <a:gd name="T6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2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1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moveTo>
                      <a:pt x="5" y="25"/>
                    </a:move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5" name="Freeform 1309">
                <a:extLst>
                  <a:ext uri="{FF2B5EF4-FFF2-40B4-BE49-F238E27FC236}">
                    <a16:creationId xmlns:a16="http://schemas.microsoft.com/office/drawing/2014/main" id="{E29E27CF-680A-4E51-A83E-472FB43AD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7" y="3117"/>
                <a:ext cx="27" cy="27"/>
              </a:xfrm>
              <a:custGeom>
                <a:avLst/>
                <a:gdLst>
                  <a:gd name="T0" fmla="*/ 11 w 12"/>
                  <a:gd name="T1" fmla="*/ 0 h 12"/>
                  <a:gd name="T2" fmla="*/ 8 w 12"/>
                  <a:gd name="T3" fmla="*/ 0 h 12"/>
                  <a:gd name="T4" fmla="*/ 8 w 12"/>
                  <a:gd name="T5" fmla="*/ 0 h 12"/>
                  <a:gd name="T6" fmla="*/ 8 w 12"/>
                  <a:gd name="T7" fmla="*/ 0 h 12"/>
                  <a:gd name="T8" fmla="*/ 9 w 12"/>
                  <a:gd name="T9" fmla="*/ 0 h 12"/>
                  <a:gd name="T10" fmla="*/ 11 w 12"/>
                  <a:gd name="T11" fmla="*/ 0 h 12"/>
                  <a:gd name="T12" fmla="*/ 10 w 12"/>
                  <a:gd name="T13" fmla="*/ 1 h 12"/>
                  <a:gd name="T14" fmla="*/ 9 w 12"/>
                  <a:gd name="T15" fmla="*/ 1 h 12"/>
                  <a:gd name="T16" fmla="*/ 9 w 12"/>
                  <a:gd name="T17" fmla="*/ 1 h 12"/>
                  <a:gd name="T18" fmla="*/ 10 w 12"/>
                  <a:gd name="T19" fmla="*/ 2 h 12"/>
                  <a:gd name="T20" fmla="*/ 9 w 12"/>
                  <a:gd name="T21" fmla="*/ 2 h 12"/>
                  <a:gd name="T22" fmla="*/ 8 w 12"/>
                  <a:gd name="T23" fmla="*/ 2 h 12"/>
                  <a:gd name="T24" fmla="*/ 9 w 12"/>
                  <a:gd name="T25" fmla="*/ 7 h 12"/>
                  <a:gd name="T26" fmla="*/ 11 w 12"/>
                  <a:gd name="T27" fmla="*/ 3 h 12"/>
                  <a:gd name="T28" fmla="*/ 11 w 12"/>
                  <a:gd name="T29" fmla="*/ 3 h 12"/>
                  <a:gd name="T30" fmla="*/ 11 w 12"/>
                  <a:gd name="T31" fmla="*/ 3 h 12"/>
                  <a:gd name="T32" fmla="*/ 11 w 12"/>
                  <a:gd name="T33" fmla="*/ 2 h 12"/>
                  <a:gd name="T34" fmla="*/ 11 w 12"/>
                  <a:gd name="T35" fmla="*/ 2 h 12"/>
                  <a:gd name="T36" fmla="*/ 12 w 12"/>
                  <a:gd name="T37" fmla="*/ 2 h 12"/>
                  <a:gd name="T38" fmla="*/ 12 w 12"/>
                  <a:gd name="T39" fmla="*/ 2 h 12"/>
                  <a:gd name="T40" fmla="*/ 12 w 12"/>
                  <a:gd name="T41" fmla="*/ 1 h 12"/>
                  <a:gd name="T42" fmla="*/ 11 w 12"/>
                  <a:gd name="T43" fmla="*/ 1 h 12"/>
                  <a:gd name="T44" fmla="*/ 11 w 12"/>
                  <a:gd name="T45" fmla="*/ 1 h 12"/>
                  <a:gd name="T46" fmla="*/ 8 w 12"/>
                  <a:gd name="T47" fmla="*/ 1 h 12"/>
                  <a:gd name="T48" fmla="*/ 8 w 12"/>
                  <a:gd name="T49" fmla="*/ 1 h 12"/>
                  <a:gd name="T50" fmla="*/ 8 w 12"/>
                  <a:gd name="T51" fmla="*/ 2 h 12"/>
                  <a:gd name="T52" fmla="*/ 8 w 12"/>
                  <a:gd name="T53" fmla="*/ 2 h 12"/>
                  <a:gd name="T54" fmla="*/ 9 w 12"/>
                  <a:gd name="T55" fmla="*/ 2 h 12"/>
                  <a:gd name="T56" fmla="*/ 4 w 12"/>
                  <a:gd name="T57" fmla="*/ 6 h 12"/>
                  <a:gd name="T58" fmla="*/ 3 w 12"/>
                  <a:gd name="T59" fmla="*/ 4 h 12"/>
                  <a:gd name="T60" fmla="*/ 2 w 12"/>
                  <a:gd name="T61" fmla="*/ 3 h 12"/>
                  <a:gd name="T62" fmla="*/ 1 w 12"/>
                  <a:gd name="T63" fmla="*/ 5 h 12"/>
                  <a:gd name="T64" fmla="*/ 2 w 12"/>
                  <a:gd name="T65" fmla="*/ 6 h 12"/>
                  <a:gd name="T66" fmla="*/ 2 w 12"/>
                  <a:gd name="T67" fmla="*/ 6 h 12"/>
                  <a:gd name="T68" fmla="*/ 4 w 12"/>
                  <a:gd name="T69" fmla="*/ 6 h 12"/>
                  <a:gd name="T70" fmla="*/ 7 w 12"/>
                  <a:gd name="T71" fmla="*/ 4 h 12"/>
                  <a:gd name="T72" fmla="*/ 5 w 12"/>
                  <a:gd name="T73" fmla="*/ 4 h 12"/>
                  <a:gd name="T74" fmla="*/ 5 w 12"/>
                  <a:gd name="T75" fmla="*/ 4 h 12"/>
                  <a:gd name="T76" fmla="*/ 5 w 12"/>
                  <a:gd name="T77" fmla="*/ 5 h 12"/>
                  <a:gd name="T78" fmla="*/ 8 w 12"/>
                  <a:gd name="T79" fmla="*/ 12 h 12"/>
                  <a:gd name="T80" fmla="*/ 8 w 12"/>
                  <a:gd name="T81" fmla="*/ 12 h 12"/>
                  <a:gd name="T82" fmla="*/ 8 w 12"/>
                  <a:gd name="T83" fmla="*/ 12 h 12"/>
                  <a:gd name="T84" fmla="*/ 9 w 12"/>
                  <a:gd name="T85" fmla="*/ 8 h 12"/>
                  <a:gd name="T86" fmla="*/ 8 w 12"/>
                  <a:gd name="T87" fmla="*/ 7 h 12"/>
                  <a:gd name="T88" fmla="*/ 9 w 12"/>
                  <a:gd name="T89" fmla="*/ 7 h 12"/>
                  <a:gd name="T90" fmla="*/ 9 w 12"/>
                  <a:gd name="T91" fmla="*/ 7 h 12"/>
                  <a:gd name="T92" fmla="*/ 9 w 12"/>
                  <a:gd name="T93" fmla="*/ 6 h 12"/>
                  <a:gd name="T94" fmla="*/ 8 w 12"/>
                  <a:gd name="T95" fmla="*/ 6 h 12"/>
                  <a:gd name="T96" fmla="*/ 8 w 12"/>
                  <a:gd name="T97" fmla="*/ 6 h 12"/>
                  <a:gd name="T98" fmla="*/ 8 w 12"/>
                  <a:gd name="T99" fmla="*/ 5 h 12"/>
                  <a:gd name="T100" fmla="*/ 7 w 12"/>
                  <a:gd name="T10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moveTo>
                      <a:pt x="10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moveTo>
                      <a:pt x="8" y="1"/>
                    </a:move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8" y="1"/>
                    </a:lnTo>
                    <a:moveTo>
                      <a:pt x="4" y="6"/>
                    </a:moveTo>
                    <a:lnTo>
                      <a:pt x="4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moveTo>
                      <a:pt x="7" y="4"/>
                    </a:moveTo>
                    <a:lnTo>
                      <a:pt x="7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6" name="Freeform 1310">
                <a:extLst>
                  <a:ext uri="{FF2B5EF4-FFF2-40B4-BE49-F238E27FC236}">
                    <a16:creationId xmlns:a16="http://schemas.microsoft.com/office/drawing/2014/main" id="{9BF0D68B-97A3-44A2-A2E2-F5C05F94A1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1" y="3146"/>
                <a:ext cx="84" cy="27"/>
              </a:xfrm>
              <a:custGeom>
                <a:avLst/>
                <a:gdLst>
                  <a:gd name="T0" fmla="*/ 37 w 37"/>
                  <a:gd name="T1" fmla="*/ 1 h 12"/>
                  <a:gd name="T2" fmla="*/ 37 w 37"/>
                  <a:gd name="T3" fmla="*/ 1 h 12"/>
                  <a:gd name="T4" fmla="*/ 37 w 37"/>
                  <a:gd name="T5" fmla="*/ 0 h 12"/>
                  <a:gd name="T6" fmla="*/ 37 w 37"/>
                  <a:gd name="T7" fmla="*/ 0 h 12"/>
                  <a:gd name="T8" fmla="*/ 37 w 37"/>
                  <a:gd name="T9" fmla="*/ 1 h 12"/>
                  <a:gd name="T10" fmla="*/ 37 w 37"/>
                  <a:gd name="T11" fmla="*/ 1 h 12"/>
                  <a:gd name="T12" fmla="*/ 37 w 37"/>
                  <a:gd name="T13" fmla="*/ 3 h 12"/>
                  <a:gd name="T14" fmla="*/ 37 w 37"/>
                  <a:gd name="T15" fmla="*/ 3 h 12"/>
                  <a:gd name="T16" fmla="*/ 37 w 37"/>
                  <a:gd name="T17" fmla="*/ 1 h 12"/>
                  <a:gd name="T18" fmla="*/ 13 w 37"/>
                  <a:gd name="T19" fmla="*/ 11 h 12"/>
                  <a:gd name="T20" fmla="*/ 12 w 37"/>
                  <a:gd name="T21" fmla="*/ 11 h 12"/>
                  <a:gd name="T22" fmla="*/ 11 w 37"/>
                  <a:gd name="T23" fmla="*/ 11 h 12"/>
                  <a:gd name="T24" fmla="*/ 10 w 37"/>
                  <a:gd name="T25" fmla="*/ 11 h 12"/>
                  <a:gd name="T26" fmla="*/ 9 w 37"/>
                  <a:gd name="T27" fmla="*/ 11 h 12"/>
                  <a:gd name="T28" fmla="*/ 8 w 37"/>
                  <a:gd name="T29" fmla="*/ 11 h 12"/>
                  <a:gd name="T30" fmla="*/ 7 w 37"/>
                  <a:gd name="T31" fmla="*/ 11 h 12"/>
                  <a:gd name="T32" fmla="*/ 6 w 37"/>
                  <a:gd name="T33" fmla="*/ 10 h 12"/>
                  <a:gd name="T34" fmla="*/ 5 w 37"/>
                  <a:gd name="T35" fmla="*/ 10 h 12"/>
                  <a:gd name="T36" fmla="*/ 4 w 37"/>
                  <a:gd name="T37" fmla="*/ 9 h 12"/>
                  <a:gd name="T38" fmla="*/ 3 w 37"/>
                  <a:gd name="T39" fmla="*/ 9 h 12"/>
                  <a:gd name="T40" fmla="*/ 2 w 37"/>
                  <a:gd name="T41" fmla="*/ 8 h 12"/>
                  <a:gd name="T42" fmla="*/ 1 w 37"/>
                  <a:gd name="T43" fmla="*/ 7 h 12"/>
                  <a:gd name="T44" fmla="*/ 0 w 37"/>
                  <a:gd name="T45" fmla="*/ 6 h 12"/>
                  <a:gd name="T46" fmla="*/ 0 w 37"/>
                  <a:gd name="T47" fmla="*/ 6 h 12"/>
                  <a:gd name="T48" fmla="*/ 0 w 37"/>
                  <a:gd name="T49" fmla="*/ 8 h 12"/>
                  <a:gd name="T50" fmla="*/ 0 w 37"/>
                  <a:gd name="T51" fmla="*/ 11 h 12"/>
                  <a:gd name="T52" fmla="*/ 0 w 37"/>
                  <a:gd name="T53" fmla="*/ 12 h 12"/>
                  <a:gd name="T54" fmla="*/ 8 w 37"/>
                  <a:gd name="T55" fmla="*/ 12 h 12"/>
                  <a:gd name="T56" fmla="*/ 8 w 37"/>
                  <a:gd name="T57" fmla="*/ 12 h 12"/>
                  <a:gd name="T58" fmla="*/ 8 w 37"/>
                  <a:gd name="T59" fmla="*/ 12 h 12"/>
                  <a:gd name="T60" fmla="*/ 11 w 37"/>
                  <a:gd name="T61" fmla="*/ 12 h 12"/>
                  <a:gd name="T62" fmla="*/ 12 w 37"/>
                  <a:gd name="T63" fmla="*/ 12 h 12"/>
                  <a:gd name="T64" fmla="*/ 14 w 37"/>
                  <a:gd name="T65" fmla="*/ 12 h 12"/>
                  <a:gd name="T66" fmla="*/ 14 w 37"/>
                  <a:gd name="T67" fmla="*/ 12 h 12"/>
                  <a:gd name="T68" fmla="*/ 13 w 37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2">
                    <a:moveTo>
                      <a:pt x="37" y="1"/>
                    </a:move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1"/>
                    </a:lnTo>
                    <a:moveTo>
                      <a:pt x="13" y="11"/>
                    </a:move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3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7" name="Freeform 1311">
                <a:extLst>
                  <a:ext uri="{FF2B5EF4-FFF2-40B4-BE49-F238E27FC236}">
                    <a16:creationId xmlns:a16="http://schemas.microsoft.com/office/drawing/2014/main" id="{F6EF05AF-8C44-4C92-8D10-785B94DBA6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7" y="3117"/>
                <a:ext cx="27" cy="27"/>
              </a:xfrm>
              <a:custGeom>
                <a:avLst/>
                <a:gdLst>
                  <a:gd name="T0" fmla="*/ 8 w 12"/>
                  <a:gd name="T1" fmla="*/ 0 h 12"/>
                  <a:gd name="T2" fmla="*/ 8 w 12"/>
                  <a:gd name="T3" fmla="*/ 0 h 12"/>
                  <a:gd name="T4" fmla="*/ 5 w 12"/>
                  <a:gd name="T5" fmla="*/ 0 h 12"/>
                  <a:gd name="T6" fmla="*/ 3 w 12"/>
                  <a:gd name="T7" fmla="*/ 4 h 12"/>
                  <a:gd name="T8" fmla="*/ 3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3 w 12"/>
                  <a:gd name="T15" fmla="*/ 6 h 12"/>
                  <a:gd name="T16" fmla="*/ 3 w 12"/>
                  <a:gd name="T17" fmla="*/ 6 h 12"/>
                  <a:gd name="T18" fmla="*/ 3 w 12"/>
                  <a:gd name="T19" fmla="*/ 6 h 12"/>
                  <a:gd name="T20" fmla="*/ 5 w 12"/>
                  <a:gd name="T21" fmla="*/ 4 h 12"/>
                  <a:gd name="T22" fmla="*/ 5 w 12"/>
                  <a:gd name="T23" fmla="*/ 4 h 12"/>
                  <a:gd name="T24" fmla="*/ 6 w 12"/>
                  <a:gd name="T25" fmla="*/ 4 h 12"/>
                  <a:gd name="T26" fmla="*/ 7 w 12"/>
                  <a:gd name="T27" fmla="*/ 5 h 12"/>
                  <a:gd name="T28" fmla="*/ 8 w 12"/>
                  <a:gd name="T29" fmla="*/ 5 h 12"/>
                  <a:gd name="T30" fmla="*/ 8 w 12"/>
                  <a:gd name="T31" fmla="*/ 6 h 12"/>
                  <a:gd name="T32" fmla="*/ 8 w 12"/>
                  <a:gd name="T33" fmla="*/ 6 h 12"/>
                  <a:gd name="T34" fmla="*/ 9 w 12"/>
                  <a:gd name="T35" fmla="*/ 6 h 12"/>
                  <a:gd name="T36" fmla="*/ 9 w 12"/>
                  <a:gd name="T37" fmla="*/ 7 h 12"/>
                  <a:gd name="T38" fmla="*/ 9 w 12"/>
                  <a:gd name="T39" fmla="*/ 7 h 12"/>
                  <a:gd name="T40" fmla="*/ 9 w 12"/>
                  <a:gd name="T41" fmla="*/ 8 h 12"/>
                  <a:gd name="T42" fmla="*/ 9 w 12"/>
                  <a:gd name="T43" fmla="*/ 8 h 12"/>
                  <a:gd name="T44" fmla="*/ 9 w 12"/>
                  <a:gd name="T45" fmla="*/ 7 h 12"/>
                  <a:gd name="T46" fmla="*/ 8 w 12"/>
                  <a:gd name="T47" fmla="*/ 2 h 12"/>
                  <a:gd name="T48" fmla="*/ 9 w 12"/>
                  <a:gd name="T49" fmla="*/ 2 h 12"/>
                  <a:gd name="T50" fmla="*/ 10 w 12"/>
                  <a:gd name="T51" fmla="*/ 2 h 12"/>
                  <a:gd name="T52" fmla="*/ 9 w 12"/>
                  <a:gd name="T53" fmla="*/ 1 h 12"/>
                  <a:gd name="T54" fmla="*/ 9 w 12"/>
                  <a:gd name="T55" fmla="*/ 1 h 12"/>
                  <a:gd name="T56" fmla="*/ 11 w 12"/>
                  <a:gd name="T57" fmla="*/ 1 h 12"/>
                  <a:gd name="T58" fmla="*/ 11 w 12"/>
                  <a:gd name="T59" fmla="*/ 1 h 12"/>
                  <a:gd name="T60" fmla="*/ 11 w 12"/>
                  <a:gd name="T61" fmla="*/ 0 h 12"/>
                  <a:gd name="T62" fmla="*/ 11 w 12"/>
                  <a:gd name="T63" fmla="*/ 0 h 12"/>
                  <a:gd name="T64" fmla="*/ 9 w 12"/>
                  <a:gd name="T65" fmla="*/ 0 h 12"/>
                  <a:gd name="T66" fmla="*/ 8 w 12"/>
                  <a:gd name="T67" fmla="*/ 0 h 12"/>
                  <a:gd name="T68" fmla="*/ 8 w 12"/>
                  <a:gd name="T69" fmla="*/ 2 h 12"/>
                  <a:gd name="T70" fmla="*/ 8 w 12"/>
                  <a:gd name="T71" fmla="*/ 1 h 12"/>
                  <a:gd name="T72" fmla="*/ 8 w 12"/>
                  <a:gd name="T73" fmla="*/ 2 h 12"/>
                  <a:gd name="T74" fmla="*/ 8 w 12"/>
                  <a:gd name="T75" fmla="*/ 2 h 12"/>
                  <a:gd name="T76" fmla="*/ 8 w 12"/>
                  <a:gd name="T77" fmla="*/ 2 h 12"/>
                  <a:gd name="T78" fmla="*/ 11 w 12"/>
                  <a:gd name="T79" fmla="*/ 0 h 12"/>
                  <a:gd name="T80" fmla="*/ 11 w 12"/>
                  <a:gd name="T81" fmla="*/ 0 h 12"/>
                  <a:gd name="T82" fmla="*/ 11 w 12"/>
                  <a:gd name="T83" fmla="*/ 3 h 12"/>
                  <a:gd name="T84" fmla="*/ 12 w 12"/>
                  <a:gd name="T85" fmla="*/ 2 h 12"/>
                  <a:gd name="T86" fmla="*/ 12 w 12"/>
                  <a:gd name="T87" fmla="*/ 1 h 12"/>
                  <a:gd name="T88" fmla="*/ 12 w 12"/>
                  <a:gd name="T89" fmla="*/ 2 h 12"/>
                  <a:gd name="T90" fmla="*/ 12 w 12"/>
                  <a:gd name="T91" fmla="*/ 2 h 12"/>
                  <a:gd name="T92" fmla="*/ 11 w 12"/>
                  <a:gd name="T93" fmla="*/ 2 h 12"/>
                  <a:gd name="T94" fmla="*/ 11 w 12"/>
                  <a:gd name="T95" fmla="*/ 2 h 12"/>
                  <a:gd name="T96" fmla="*/ 11 w 12"/>
                  <a:gd name="T97" fmla="*/ 3 h 12"/>
                  <a:gd name="T98" fmla="*/ 11 w 12"/>
                  <a:gd name="T99" fmla="*/ 3 h 12"/>
                  <a:gd name="T100" fmla="*/ 2 w 12"/>
                  <a:gd name="T101" fmla="*/ 6 h 12"/>
                  <a:gd name="T102" fmla="*/ 1 w 12"/>
                  <a:gd name="T103" fmla="*/ 5 h 12"/>
                  <a:gd name="T104" fmla="*/ 2 w 12"/>
                  <a:gd name="T105" fmla="*/ 3 h 12"/>
                  <a:gd name="T106" fmla="*/ 0 w 12"/>
                  <a:gd name="T107" fmla="*/ 4 h 12"/>
                  <a:gd name="T108" fmla="*/ 2 w 12"/>
                  <a:gd name="T109" fmla="*/ 6 h 12"/>
                  <a:gd name="T110" fmla="*/ 2 w 12"/>
                  <a:gd name="T111" fmla="*/ 6 h 12"/>
                  <a:gd name="T112" fmla="*/ 2 w 12"/>
                  <a:gd name="T113" fmla="*/ 6 h 12"/>
                  <a:gd name="T114" fmla="*/ 2 w 12"/>
                  <a:gd name="T115" fmla="*/ 6 h 12"/>
                  <a:gd name="T116" fmla="*/ 9 w 12"/>
                  <a:gd name="T117" fmla="*/ 12 h 12"/>
                  <a:gd name="T118" fmla="*/ 8 w 12"/>
                  <a:gd name="T119" fmla="*/ 12 h 12"/>
                  <a:gd name="T120" fmla="*/ 8 w 12"/>
                  <a:gd name="T1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" h="12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moveTo>
                      <a:pt x="8" y="2"/>
                    </a:moveTo>
                    <a:lnTo>
                      <a:pt x="8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10" y="0"/>
                    </a:lnTo>
                    <a:lnTo>
                      <a:pt x="11" y="0"/>
                    </a:lnTo>
                    <a:moveTo>
                      <a:pt x="11" y="3"/>
                    </a:moveTo>
                    <a:lnTo>
                      <a:pt x="11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moveTo>
                      <a:pt x="2" y="6"/>
                    </a:moveTo>
                    <a:lnTo>
                      <a:pt x="2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moveTo>
                      <a:pt x="2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moveTo>
                      <a:pt x="9" y="12"/>
                    </a:moveTo>
                    <a:lnTo>
                      <a:pt x="9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8" name="Freeform 1312">
                <a:extLst>
                  <a:ext uri="{FF2B5EF4-FFF2-40B4-BE49-F238E27FC236}">
                    <a16:creationId xmlns:a16="http://schemas.microsoft.com/office/drawing/2014/main" id="{4CF0ADF5-0996-4AD0-9366-1ED9CFD31E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4" y="3196"/>
                <a:ext cx="77" cy="113"/>
              </a:xfrm>
              <a:custGeom>
                <a:avLst/>
                <a:gdLst>
                  <a:gd name="T0" fmla="*/ 41 w 77"/>
                  <a:gd name="T1" fmla="*/ 70 h 113"/>
                  <a:gd name="T2" fmla="*/ 39 w 77"/>
                  <a:gd name="T3" fmla="*/ 74 h 113"/>
                  <a:gd name="T4" fmla="*/ 41 w 77"/>
                  <a:gd name="T5" fmla="*/ 72 h 113"/>
                  <a:gd name="T6" fmla="*/ 43 w 77"/>
                  <a:gd name="T7" fmla="*/ 70 h 113"/>
                  <a:gd name="T8" fmla="*/ 52 w 77"/>
                  <a:gd name="T9" fmla="*/ 65 h 113"/>
                  <a:gd name="T10" fmla="*/ 61 w 77"/>
                  <a:gd name="T11" fmla="*/ 61 h 113"/>
                  <a:gd name="T12" fmla="*/ 68 w 77"/>
                  <a:gd name="T13" fmla="*/ 56 h 113"/>
                  <a:gd name="T14" fmla="*/ 75 w 77"/>
                  <a:gd name="T15" fmla="*/ 68 h 113"/>
                  <a:gd name="T16" fmla="*/ 48 w 77"/>
                  <a:gd name="T17" fmla="*/ 86 h 113"/>
                  <a:gd name="T18" fmla="*/ 45 w 77"/>
                  <a:gd name="T19" fmla="*/ 86 h 113"/>
                  <a:gd name="T20" fmla="*/ 43 w 77"/>
                  <a:gd name="T21" fmla="*/ 83 h 113"/>
                  <a:gd name="T22" fmla="*/ 32 w 77"/>
                  <a:gd name="T23" fmla="*/ 86 h 113"/>
                  <a:gd name="T24" fmla="*/ 23 w 77"/>
                  <a:gd name="T25" fmla="*/ 86 h 113"/>
                  <a:gd name="T26" fmla="*/ 5 w 77"/>
                  <a:gd name="T27" fmla="*/ 83 h 113"/>
                  <a:gd name="T28" fmla="*/ 18 w 77"/>
                  <a:gd name="T29" fmla="*/ 65 h 113"/>
                  <a:gd name="T30" fmla="*/ 27 w 77"/>
                  <a:gd name="T31" fmla="*/ 52 h 113"/>
                  <a:gd name="T32" fmla="*/ 32 w 77"/>
                  <a:gd name="T33" fmla="*/ 43 h 113"/>
                  <a:gd name="T34" fmla="*/ 32 w 77"/>
                  <a:gd name="T35" fmla="*/ 36 h 113"/>
                  <a:gd name="T36" fmla="*/ 32 w 77"/>
                  <a:gd name="T37" fmla="*/ 23 h 113"/>
                  <a:gd name="T38" fmla="*/ 39 w 77"/>
                  <a:gd name="T39" fmla="*/ 23 h 113"/>
                  <a:gd name="T40" fmla="*/ 52 w 77"/>
                  <a:gd name="T41" fmla="*/ 29 h 113"/>
                  <a:gd name="T42" fmla="*/ 59 w 77"/>
                  <a:gd name="T43" fmla="*/ 43 h 113"/>
                  <a:gd name="T44" fmla="*/ 66 w 77"/>
                  <a:gd name="T45" fmla="*/ 54 h 113"/>
                  <a:gd name="T46" fmla="*/ 61 w 77"/>
                  <a:gd name="T47" fmla="*/ 59 h 113"/>
                  <a:gd name="T48" fmla="*/ 54 w 77"/>
                  <a:gd name="T49" fmla="*/ 63 h 113"/>
                  <a:gd name="T50" fmla="*/ 77 w 77"/>
                  <a:gd name="T51" fmla="*/ 95 h 113"/>
                  <a:gd name="T52" fmla="*/ 70 w 77"/>
                  <a:gd name="T53" fmla="*/ 101 h 113"/>
                  <a:gd name="T54" fmla="*/ 63 w 77"/>
                  <a:gd name="T55" fmla="*/ 104 h 113"/>
                  <a:gd name="T56" fmla="*/ 54 w 77"/>
                  <a:gd name="T57" fmla="*/ 110 h 113"/>
                  <a:gd name="T58" fmla="*/ 52 w 77"/>
                  <a:gd name="T59" fmla="*/ 110 h 113"/>
                  <a:gd name="T60" fmla="*/ 48 w 77"/>
                  <a:gd name="T61" fmla="*/ 110 h 113"/>
                  <a:gd name="T62" fmla="*/ 45 w 77"/>
                  <a:gd name="T63" fmla="*/ 110 h 113"/>
                  <a:gd name="T64" fmla="*/ 36 w 77"/>
                  <a:gd name="T65" fmla="*/ 108 h 113"/>
                  <a:gd name="T66" fmla="*/ 25 w 77"/>
                  <a:gd name="T67" fmla="*/ 110 h 113"/>
                  <a:gd name="T68" fmla="*/ 16 w 77"/>
                  <a:gd name="T69" fmla="*/ 113 h 113"/>
                  <a:gd name="T70" fmla="*/ 14 w 77"/>
                  <a:gd name="T71" fmla="*/ 113 h 113"/>
                  <a:gd name="T72" fmla="*/ 7 w 77"/>
                  <a:gd name="T73" fmla="*/ 104 h 113"/>
                  <a:gd name="T74" fmla="*/ 0 w 77"/>
                  <a:gd name="T75" fmla="*/ 90 h 113"/>
                  <a:gd name="T76" fmla="*/ 3 w 77"/>
                  <a:gd name="T77" fmla="*/ 90 h 113"/>
                  <a:gd name="T78" fmla="*/ 9 w 77"/>
                  <a:gd name="T79" fmla="*/ 88 h 113"/>
                  <a:gd name="T80" fmla="*/ 18 w 77"/>
                  <a:gd name="T81" fmla="*/ 88 h 113"/>
                  <a:gd name="T82" fmla="*/ 25 w 77"/>
                  <a:gd name="T83" fmla="*/ 88 h 113"/>
                  <a:gd name="T84" fmla="*/ 27 w 77"/>
                  <a:gd name="T85" fmla="*/ 88 h 113"/>
                  <a:gd name="T86" fmla="*/ 41 w 77"/>
                  <a:gd name="T87" fmla="*/ 88 h 113"/>
                  <a:gd name="T88" fmla="*/ 45 w 77"/>
                  <a:gd name="T89" fmla="*/ 88 h 113"/>
                  <a:gd name="T90" fmla="*/ 48 w 77"/>
                  <a:gd name="T91" fmla="*/ 88 h 113"/>
                  <a:gd name="T92" fmla="*/ 54 w 77"/>
                  <a:gd name="T93" fmla="*/ 86 h 113"/>
                  <a:gd name="T94" fmla="*/ 61 w 77"/>
                  <a:gd name="T95" fmla="*/ 81 h 113"/>
                  <a:gd name="T96" fmla="*/ 61 w 77"/>
                  <a:gd name="T97" fmla="*/ 81 h 113"/>
                  <a:gd name="T98" fmla="*/ 68 w 77"/>
                  <a:gd name="T99" fmla="*/ 77 h 113"/>
                  <a:gd name="T100" fmla="*/ 75 w 77"/>
                  <a:gd name="T101" fmla="*/ 74 h 113"/>
                  <a:gd name="T102" fmla="*/ 77 w 77"/>
                  <a:gd name="T103" fmla="*/ 81 h 113"/>
                  <a:gd name="T104" fmla="*/ 30 w 77"/>
                  <a:gd name="T105" fmla="*/ 18 h 113"/>
                  <a:gd name="T106" fmla="*/ 34 w 77"/>
                  <a:gd name="T107" fmla="*/ 2 h 113"/>
                  <a:gd name="T108" fmla="*/ 45 w 77"/>
                  <a:gd name="T109" fmla="*/ 1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7" h="113">
                    <a:moveTo>
                      <a:pt x="54" y="63"/>
                    </a:moveTo>
                    <a:lnTo>
                      <a:pt x="41" y="70"/>
                    </a:lnTo>
                    <a:lnTo>
                      <a:pt x="41" y="70"/>
                    </a:lnTo>
                    <a:lnTo>
                      <a:pt x="41" y="72"/>
                    </a:lnTo>
                    <a:lnTo>
                      <a:pt x="39" y="74"/>
                    </a:lnTo>
                    <a:lnTo>
                      <a:pt x="39" y="74"/>
                    </a:lnTo>
                    <a:lnTo>
                      <a:pt x="39" y="77"/>
                    </a:lnTo>
                    <a:lnTo>
                      <a:pt x="41" y="74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45" y="70"/>
                    </a:lnTo>
                    <a:lnTo>
                      <a:pt x="50" y="68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7" y="63"/>
                    </a:lnTo>
                    <a:lnTo>
                      <a:pt x="61" y="61"/>
                    </a:lnTo>
                    <a:lnTo>
                      <a:pt x="61" y="59"/>
                    </a:lnTo>
                    <a:lnTo>
                      <a:pt x="61" y="59"/>
                    </a:lnTo>
                    <a:lnTo>
                      <a:pt x="68" y="56"/>
                    </a:lnTo>
                    <a:lnTo>
                      <a:pt x="72" y="65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61" y="77"/>
                    </a:lnTo>
                    <a:lnTo>
                      <a:pt x="48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1" y="86"/>
                    </a:lnTo>
                    <a:lnTo>
                      <a:pt x="32" y="86"/>
                    </a:lnTo>
                    <a:lnTo>
                      <a:pt x="32" y="86"/>
                    </a:lnTo>
                    <a:lnTo>
                      <a:pt x="32" y="86"/>
                    </a:lnTo>
                    <a:lnTo>
                      <a:pt x="32" y="86"/>
                    </a:lnTo>
                    <a:lnTo>
                      <a:pt x="23" y="86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16" y="63"/>
                    </a:lnTo>
                    <a:lnTo>
                      <a:pt x="18" y="65"/>
                    </a:lnTo>
                    <a:lnTo>
                      <a:pt x="21" y="63"/>
                    </a:lnTo>
                    <a:lnTo>
                      <a:pt x="25" y="56"/>
                    </a:lnTo>
                    <a:lnTo>
                      <a:pt x="27" y="52"/>
                    </a:lnTo>
                    <a:lnTo>
                      <a:pt x="30" y="50"/>
                    </a:lnTo>
                    <a:lnTo>
                      <a:pt x="32" y="45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2" y="27"/>
                    </a:lnTo>
                    <a:lnTo>
                      <a:pt x="32" y="23"/>
                    </a:lnTo>
                    <a:lnTo>
                      <a:pt x="36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48" y="18"/>
                    </a:lnTo>
                    <a:lnTo>
                      <a:pt x="50" y="23"/>
                    </a:lnTo>
                    <a:lnTo>
                      <a:pt x="52" y="29"/>
                    </a:lnTo>
                    <a:lnTo>
                      <a:pt x="54" y="32"/>
                    </a:lnTo>
                    <a:lnTo>
                      <a:pt x="57" y="36"/>
                    </a:lnTo>
                    <a:lnTo>
                      <a:pt x="59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6" y="54"/>
                    </a:lnTo>
                    <a:lnTo>
                      <a:pt x="66" y="56"/>
                    </a:lnTo>
                    <a:lnTo>
                      <a:pt x="61" y="59"/>
                    </a:lnTo>
                    <a:lnTo>
                      <a:pt x="61" y="59"/>
                    </a:lnTo>
                    <a:lnTo>
                      <a:pt x="61" y="61"/>
                    </a:lnTo>
                    <a:lnTo>
                      <a:pt x="57" y="63"/>
                    </a:lnTo>
                    <a:lnTo>
                      <a:pt x="54" y="63"/>
                    </a:lnTo>
                    <a:close/>
                    <a:moveTo>
                      <a:pt x="77" y="81"/>
                    </a:moveTo>
                    <a:lnTo>
                      <a:pt x="70" y="83"/>
                    </a:lnTo>
                    <a:lnTo>
                      <a:pt x="77" y="95"/>
                    </a:lnTo>
                    <a:lnTo>
                      <a:pt x="77" y="95"/>
                    </a:lnTo>
                    <a:lnTo>
                      <a:pt x="75" y="99"/>
                    </a:lnTo>
                    <a:lnTo>
                      <a:pt x="70" y="101"/>
                    </a:lnTo>
                    <a:lnTo>
                      <a:pt x="68" y="101"/>
                    </a:lnTo>
                    <a:lnTo>
                      <a:pt x="66" y="104"/>
                    </a:lnTo>
                    <a:lnTo>
                      <a:pt x="63" y="104"/>
                    </a:lnTo>
                    <a:lnTo>
                      <a:pt x="61" y="106"/>
                    </a:lnTo>
                    <a:lnTo>
                      <a:pt x="59" y="108"/>
                    </a:lnTo>
                    <a:lnTo>
                      <a:pt x="54" y="110"/>
                    </a:lnTo>
                    <a:lnTo>
                      <a:pt x="54" y="110"/>
                    </a:lnTo>
                    <a:lnTo>
                      <a:pt x="52" y="110"/>
                    </a:lnTo>
                    <a:lnTo>
                      <a:pt x="52" y="110"/>
                    </a:lnTo>
                    <a:lnTo>
                      <a:pt x="52" y="110"/>
                    </a:lnTo>
                    <a:lnTo>
                      <a:pt x="50" y="110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45" y="110"/>
                    </a:lnTo>
                    <a:lnTo>
                      <a:pt x="45" y="110"/>
                    </a:lnTo>
                    <a:lnTo>
                      <a:pt x="39" y="110"/>
                    </a:lnTo>
                    <a:lnTo>
                      <a:pt x="39" y="108"/>
                    </a:lnTo>
                    <a:lnTo>
                      <a:pt x="36" y="108"/>
                    </a:lnTo>
                    <a:lnTo>
                      <a:pt x="34" y="108"/>
                    </a:lnTo>
                    <a:lnTo>
                      <a:pt x="30" y="110"/>
                    </a:lnTo>
                    <a:lnTo>
                      <a:pt x="25" y="110"/>
                    </a:lnTo>
                    <a:lnTo>
                      <a:pt x="25" y="113"/>
                    </a:lnTo>
                    <a:lnTo>
                      <a:pt x="18" y="113"/>
                    </a:lnTo>
                    <a:lnTo>
                      <a:pt x="16" y="113"/>
                    </a:lnTo>
                    <a:lnTo>
                      <a:pt x="14" y="113"/>
                    </a:lnTo>
                    <a:lnTo>
                      <a:pt x="14" y="113"/>
                    </a:lnTo>
                    <a:lnTo>
                      <a:pt x="14" y="113"/>
                    </a:lnTo>
                    <a:lnTo>
                      <a:pt x="9" y="108"/>
                    </a:lnTo>
                    <a:lnTo>
                      <a:pt x="7" y="104"/>
                    </a:lnTo>
                    <a:lnTo>
                      <a:pt x="7" y="104"/>
                    </a:lnTo>
                    <a:lnTo>
                      <a:pt x="3" y="95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90"/>
                    </a:lnTo>
                    <a:lnTo>
                      <a:pt x="3" y="88"/>
                    </a:lnTo>
                    <a:lnTo>
                      <a:pt x="3" y="88"/>
                    </a:lnTo>
                    <a:lnTo>
                      <a:pt x="9" y="88"/>
                    </a:lnTo>
                    <a:lnTo>
                      <a:pt x="16" y="88"/>
                    </a:lnTo>
                    <a:lnTo>
                      <a:pt x="18" y="88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34" y="88"/>
                    </a:lnTo>
                    <a:lnTo>
                      <a:pt x="41" y="88"/>
                    </a:lnTo>
                    <a:lnTo>
                      <a:pt x="41" y="88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8" y="88"/>
                    </a:lnTo>
                    <a:lnTo>
                      <a:pt x="50" y="86"/>
                    </a:lnTo>
                    <a:lnTo>
                      <a:pt x="54" y="86"/>
                    </a:lnTo>
                    <a:lnTo>
                      <a:pt x="54" y="86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61" y="81"/>
                    </a:lnTo>
                    <a:lnTo>
                      <a:pt x="61" y="81"/>
                    </a:lnTo>
                    <a:lnTo>
                      <a:pt x="61" y="81"/>
                    </a:lnTo>
                    <a:lnTo>
                      <a:pt x="61" y="81"/>
                    </a:lnTo>
                    <a:lnTo>
                      <a:pt x="63" y="79"/>
                    </a:lnTo>
                    <a:lnTo>
                      <a:pt x="66" y="79"/>
                    </a:lnTo>
                    <a:lnTo>
                      <a:pt x="68" y="77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5" y="74"/>
                    </a:lnTo>
                    <a:lnTo>
                      <a:pt x="75" y="74"/>
                    </a:lnTo>
                    <a:lnTo>
                      <a:pt x="75" y="74"/>
                    </a:lnTo>
                    <a:lnTo>
                      <a:pt x="77" y="81"/>
                    </a:lnTo>
                    <a:close/>
                    <a:moveTo>
                      <a:pt x="39" y="20"/>
                    </a:moveTo>
                    <a:lnTo>
                      <a:pt x="32" y="20"/>
                    </a:lnTo>
                    <a:lnTo>
                      <a:pt x="30" y="18"/>
                    </a:lnTo>
                    <a:lnTo>
                      <a:pt x="30" y="9"/>
                    </a:lnTo>
                    <a:lnTo>
                      <a:pt x="30" y="4"/>
                    </a:lnTo>
                    <a:lnTo>
                      <a:pt x="34" y="2"/>
                    </a:lnTo>
                    <a:lnTo>
                      <a:pt x="39" y="0"/>
                    </a:lnTo>
                    <a:lnTo>
                      <a:pt x="41" y="9"/>
                    </a:lnTo>
                    <a:lnTo>
                      <a:pt x="45" y="16"/>
                    </a:lnTo>
                    <a:lnTo>
                      <a:pt x="39" y="20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9" name="Freeform 1313">
                <a:extLst>
                  <a:ext uri="{FF2B5EF4-FFF2-40B4-BE49-F238E27FC236}">
                    <a16:creationId xmlns:a16="http://schemas.microsoft.com/office/drawing/2014/main" id="{C94FA648-C094-4566-8574-30FF4CDD33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3" y="2565"/>
                <a:ext cx="38" cy="38"/>
              </a:xfrm>
              <a:custGeom>
                <a:avLst/>
                <a:gdLst>
                  <a:gd name="T0" fmla="*/ 36 w 38"/>
                  <a:gd name="T1" fmla="*/ 9 h 38"/>
                  <a:gd name="T2" fmla="*/ 38 w 38"/>
                  <a:gd name="T3" fmla="*/ 20 h 38"/>
                  <a:gd name="T4" fmla="*/ 38 w 38"/>
                  <a:gd name="T5" fmla="*/ 29 h 38"/>
                  <a:gd name="T6" fmla="*/ 27 w 38"/>
                  <a:gd name="T7" fmla="*/ 36 h 38"/>
                  <a:gd name="T8" fmla="*/ 18 w 38"/>
                  <a:gd name="T9" fmla="*/ 38 h 38"/>
                  <a:gd name="T10" fmla="*/ 11 w 38"/>
                  <a:gd name="T11" fmla="*/ 38 h 38"/>
                  <a:gd name="T12" fmla="*/ 4 w 38"/>
                  <a:gd name="T13" fmla="*/ 38 h 38"/>
                  <a:gd name="T14" fmla="*/ 0 w 38"/>
                  <a:gd name="T15" fmla="*/ 38 h 38"/>
                  <a:gd name="T16" fmla="*/ 0 w 38"/>
                  <a:gd name="T17" fmla="*/ 38 h 38"/>
                  <a:gd name="T18" fmla="*/ 0 w 38"/>
                  <a:gd name="T19" fmla="*/ 36 h 38"/>
                  <a:gd name="T20" fmla="*/ 0 w 38"/>
                  <a:gd name="T21" fmla="*/ 31 h 38"/>
                  <a:gd name="T22" fmla="*/ 0 w 38"/>
                  <a:gd name="T23" fmla="*/ 29 h 38"/>
                  <a:gd name="T24" fmla="*/ 2 w 38"/>
                  <a:gd name="T25" fmla="*/ 24 h 38"/>
                  <a:gd name="T26" fmla="*/ 2 w 38"/>
                  <a:gd name="T27" fmla="*/ 22 h 38"/>
                  <a:gd name="T28" fmla="*/ 2 w 38"/>
                  <a:gd name="T29" fmla="*/ 20 h 38"/>
                  <a:gd name="T30" fmla="*/ 2 w 38"/>
                  <a:gd name="T31" fmla="*/ 20 h 38"/>
                  <a:gd name="T32" fmla="*/ 2 w 38"/>
                  <a:gd name="T33" fmla="*/ 18 h 38"/>
                  <a:gd name="T34" fmla="*/ 4 w 38"/>
                  <a:gd name="T35" fmla="*/ 15 h 38"/>
                  <a:gd name="T36" fmla="*/ 4 w 38"/>
                  <a:gd name="T37" fmla="*/ 11 h 38"/>
                  <a:gd name="T38" fmla="*/ 4 w 38"/>
                  <a:gd name="T39" fmla="*/ 4 h 38"/>
                  <a:gd name="T40" fmla="*/ 7 w 38"/>
                  <a:gd name="T41" fmla="*/ 2 h 38"/>
                  <a:gd name="T42" fmla="*/ 18 w 38"/>
                  <a:gd name="T43" fmla="*/ 0 h 38"/>
                  <a:gd name="T44" fmla="*/ 11 w 38"/>
                  <a:gd name="T45" fmla="*/ 6 h 38"/>
                  <a:gd name="T46" fmla="*/ 11 w 38"/>
                  <a:gd name="T47" fmla="*/ 2 h 38"/>
                  <a:gd name="T48" fmla="*/ 9 w 38"/>
                  <a:gd name="T49" fmla="*/ 2 h 38"/>
                  <a:gd name="T50" fmla="*/ 9 w 38"/>
                  <a:gd name="T51" fmla="*/ 2 h 38"/>
                  <a:gd name="T52" fmla="*/ 9 w 38"/>
                  <a:gd name="T53" fmla="*/ 4 h 38"/>
                  <a:gd name="T54" fmla="*/ 9 w 38"/>
                  <a:gd name="T55" fmla="*/ 6 h 38"/>
                  <a:gd name="T56" fmla="*/ 9 w 38"/>
                  <a:gd name="T57" fmla="*/ 6 h 38"/>
                  <a:gd name="T58" fmla="*/ 11 w 38"/>
                  <a:gd name="T59" fmla="*/ 6 h 38"/>
                  <a:gd name="T60" fmla="*/ 27 w 38"/>
                  <a:gd name="T61" fmla="*/ 18 h 38"/>
                  <a:gd name="T62" fmla="*/ 29 w 38"/>
                  <a:gd name="T63" fmla="*/ 18 h 38"/>
                  <a:gd name="T64" fmla="*/ 27 w 38"/>
                  <a:gd name="T65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8">
                    <a:moveTo>
                      <a:pt x="34" y="0"/>
                    </a:moveTo>
                    <a:lnTo>
                      <a:pt x="36" y="9"/>
                    </a:lnTo>
                    <a:lnTo>
                      <a:pt x="38" y="15"/>
                    </a:lnTo>
                    <a:lnTo>
                      <a:pt x="38" y="20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36" y="36"/>
                    </a:lnTo>
                    <a:lnTo>
                      <a:pt x="27" y="36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1" y="38"/>
                    </a:lnTo>
                    <a:lnTo>
                      <a:pt x="7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8" y="0"/>
                    </a:lnTo>
                    <a:lnTo>
                      <a:pt x="34" y="0"/>
                    </a:lnTo>
                    <a:close/>
                    <a:moveTo>
                      <a:pt x="11" y="6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  <a:moveTo>
                      <a:pt x="27" y="18"/>
                    </a:moveTo>
                    <a:lnTo>
                      <a:pt x="27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7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0" name="Freeform 1314">
                <a:extLst>
                  <a:ext uri="{FF2B5EF4-FFF2-40B4-BE49-F238E27FC236}">
                    <a16:creationId xmlns:a16="http://schemas.microsoft.com/office/drawing/2014/main" id="{F5D99565-F96F-4810-9FC4-A4C718F87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603"/>
                <a:ext cx="43" cy="32"/>
              </a:xfrm>
              <a:custGeom>
                <a:avLst/>
                <a:gdLst>
                  <a:gd name="T0" fmla="*/ 36 w 43"/>
                  <a:gd name="T1" fmla="*/ 29 h 32"/>
                  <a:gd name="T2" fmla="*/ 36 w 43"/>
                  <a:gd name="T3" fmla="*/ 32 h 32"/>
                  <a:gd name="T4" fmla="*/ 34 w 43"/>
                  <a:gd name="T5" fmla="*/ 32 h 32"/>
                  <a:gd name="T6" fmla="*/ 18 w 43"/>
                  <a:gd name="T7" fmla="*/ 27 h 32"/>
                  <a:gd name="T8" fmla="*/ 0 w 43"/>
                  <a:gd name="T9" fmla="*/ 25 h 32"/>
                  <a:gd name="T10" fmla="*/ 0 w 43"/>
                  <a:gd name="T11" fmla="*/ 25 h 32"/>
                  <a:gd name="T12" fmla="*/ 0 w 43"/>
                  <a:gd name="T13" fmla="*/ 22 h 32"/>
                  <a:gd name="T14" fmla="*/ 0 w 43"/>
                  <a:gd name="T15" fmla="*/ 22 h 32"/>
                  <a:gd name="T16" fmla="*/ 0 w 43"/>
                  <a:gd name="T17" fmla="*/ 20 h 32"/>
                  <a:gd name="T18" fmla="*/ 2 w 43"/>
                  <a:gd name="T19" fmla="*/ 18 h 32"/>
                  <a:gd name="T20" fmla="*/ 2 w 43"/>
                  <a:gd name="T21" fmla="*/ 16 h 32"/>
                  <a:gd name="T22" fmla="*/ 2 w 43"/>
                  <a:gd name="T23" fmla="*/ 16 h 32"/>
                  <a:gd name="T24" fmla="*/ 2 w 43"/>
                  <a:gd name="T25" fmla="*/ 13 h 32"/>
                  <a:gd name="T26" fmla="*/ 2 w 43"/>
                  <a:gd name="T27" fmla="*/ 13 h 32"/>
                  <a:gd name="T28" fmla="*/ 2 w 43"/>
                  <a:gd name="T29" fmla="*/ 13 h 32"/>
                  <a:gd name="T30" fmla="*/ 2 w 43"/>
                  <a:gd name="T31" fmla="*/ 13 h 32"/>
                  <a:gd name="T32" fmla="*/ 2 w 43"/>
                  <a:gd name="T33" fmla="*/ 11 h 32"/>
                  <a:gd name="T34" fmla="*/ 2 w 43"/>
                  <a:gd name="T35" fmla="*/ 11 h 32"/>
                  <a:gd name="T36" fmla="*/ 2 w 43"/>
                  <a:gd name="T37" fmla="*/ 11 h 32"/>
                  <a:gd name="T38" fmla="*/ 5 w 43"/>
                  <a:gd name="T39" fmla="*/ 9 h 32"/>
                  <a:gd name="T40" fmla="*/ 5 w 43"/>
                  <a:gd name="T41" fmla="*/ 9 h 32"/>
                  <a:gd name="T42" fmla="*/ 5 w 43"/>
                  <a:gd name="T43" fmla="*/ 7 h 32"/>
                  <a:gd name="T44" fmla="*/ 5 w 43"/>
                  <a:gd name="T45" fmla="*/ 7 h 32"/>
                  <a:gd name="T46" fmla="*/ 5 w 43"/>
                  <a:gd name="T47" fmla="*/ 4 h 32"/>
                  <a:gd name="T48" fmla="*/ 5 w 43"/>
                  <a:gd name="T49" fmla="*/ 4 h 32"/>
                  <a:gd name="T50" fmla="*/ 5 w 43"/>
                  <a:gd name="T51" fmla="*/ 2 h 32"/>
                  <a:gd name="T52" fmla="*/ 5 w 43"/>
                  <a:gd name="T53" fmla="*/ 2 h 32"/>
                  <a:gd name="T54" fmla="*/ 23 w 43"/>
                  <a:gd name="T55" fmla="*/ 0 h 32"/>
                  <a:gd name="T56" fmla="*/ 43 w 43"/>
                  <a:gd name="T57" fmla="*/ 0 h 32"/>
                  <a:gd name="T58" fmla="*/ 43 w 43"/>
                  <a:gd name="T59" fmla="*/ 2 h 32"/>
                  <a:gd name="T60" fmla="*/ 41 w 43"/>
                  <a:gd name="T61" fmla="*/ 11 h 32"/>
                  <a:gd name="T62" fmla="*/ 38 w 43"/>
                  <a:gd name="T63" fmla="*/ 18 h 32"/>
                  <a:gd name="T64" fmla="*/ 36 w 43"/>
                  <a:gd name="T65" fmla="*/ 25 h 32"/>
                  <a:gd name="T66" fmla="*/ 36 w 43"/>
                  <a:gd name="T6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32">
                    <a:moveTo>
                      <a:pt x="36" y="29"/>
                    </a:moveTo>
                    <a:lnTo>
                      <a:pt x="36" y="32"/>
                    </a:lnTo>
                    <a:lnTo>
                      <a:pt x="34" y="32"/>
                    </a:lnTo>
                    <a:lnTo>
                      <a:pt x="18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1" y="11"/>
                    </a:lnTo>
                    <a:lnTo>
                      <a:pt x="38" y="18"/>
                    </a:lnTo>
                    <a:lnTo>
                      <a:pt x="36" y="25"/>
                    </a:lnTo>
                    <a:lnTo>
                      <a:pt x="36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1" name="Freeform 1315">
                <a:extLst>
                  <a:ext uri="{FF2B5EF4-FFF2-40B4-BE49-F238E27FC236}">
                    <a16:creationId xmlns:a16="http://schemas.microsoft.com/office/drawing/2014/main" id="{B2655777-A75B-4CF6-BDE8-13722F9D6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605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2 h 5"/>
                  <a:gd name="T12" fmla="*/ 2 w 2"/>
                  <a:gd name="T13" fmla="*/ 2 h 5"/>
                  <a:gd name="T14" fmla="*/ 2 w 2"/>
                  <a:gd name="T15" fmla="*/ 2 h 5"/>
                  <a:gd name="T16" fmla="*/ 0 w 2"/>
                  <a:gd name="T17" fmla="*/ 5 h 5"/>
                  <a:gd name="T18" fmla="*/ 0 w 2"/>
                  <a:gd name="T19" fmla="*/ 0 h 5"/>
                  <a:gd name="T20" fmla="*/ 0 w 2"/>
                  <a:gd name="T21" fmla="*/ 0 h 5"/>
                  <a:gd name="T22" fmla="*/ 0 w 2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2" name="Freeform 1316">
                <a:extLst>
                  <a:ext uri="{FF2B5EF4-FFF2-40B4-BE49-F238E27FC236}">
                    <a16:creationId xmlns:a16="http://schemas.microsoft.com/office/drawing/2014/main" id="{48E1EA49-610E-4BE1-A44B-4A1393AE4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603"/>
                <a:ext cx="27" cy="36"/>
              </a:xfrm>
              <a:custGeom>
                <a:avLst/>
                <a:gdLst>
                  <a:gd name="T0" fmla="*/ 25 w 27"/>
                  <a:gd name="T1" fmla="*/ 0 h 36"/>
                  <a:gd name="T2" fmla="*/ 27 w 27"/>
                  <a:gd name="T3" fmla="*/ 36 h 36"/>
                  <a:gd name="T4" fmla="*/ 0 w 27"/>
                  <a:gd name="T5" fmla="*/ 32 h 36"/>
                  <a:gd name="T6" fmla="*/ 0 w 27"/>
                  <a:gd name="T7" fmla="*/ 29 h 36"/>
                  <a:gd name="T8" fmla="*/ 2 w 27"/>
                  <a:gd name="T9" fmla="*/ 25 h 36"/>
                  <a:gd name="T10" fmla="*/ 9 w 27"/>
                  <a:gd name="T11" fmla="*/ 0 h 36"/>
                  <a:gd name="T12" fmla="*/ 16 w 27"/>
                  <a:gd name="T13" fmla="*/ 0 h 36"/>
                  <a:gd name="T14" fmla="*/ 25 w 27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6">
                    <a:moveTo>
                      <a:pt x="25" y="0"/>
                    </a:moveTo>
                    <a:lnTo>
                      <a:pt x="27" y="36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2" y="25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3" name="Freeform 1317">
                <a:extLst>
                  <a:ext uri="{FF2B5EF4-FFF2-40B4-BE49-F238E27FC236}">
                    <a16:creationId xmlns:a16="http://schemas.microsoft.com/office/drawing/2014/main" id="{B8C40E35-2A80-4A86-910C-1720CA7BD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567"/>
                <a:ext cx="18" cy="34"/>
              </a:xfrm>
              <a:custGeom>
                <a:avLst/>
                <a:gdLst>
                  <a:gd name="T0" fmla="*/ 3 w 8"/>
                  <a:gd name="T1" fmla="*/ 3 h 15"/>
                  <a:gd name="T2" fmla="*/ 4 w 8"/>
                  <a:gd name="T3" fmla="*/ 3 h 15"/>
                  <a:gd name="T4" fmla="*/ 3 w 8"/>
                  <a:gd name="T5" fmla="*/ 2 h 15"/>
                  <a:gd name="T6" fmla="*/ 3 w 8"/>
                  <a:gd name="T7" fmla="*/ 2 h 15"/>
                  <a:gd name="T8" fmla="*/ 2 w 8"/>
                  <a:gd name="T9" fmla="*/ 0 h 15"/>
                  <a:gd name="T10" fmla="*/ 1 w 8"/>
                  <a:gd name="T11" fmla="*/ 1 h 15"/>
                  <a:gd name="T12" fmla="*/ 0 w 8"/>
                  <a:gd name="T13" fmla="*/ 1 h 15"/>
                  <a:gd name="T14" fmla="*/ 1 w 8"/>
                  <a:gd name="T15" fmla="*/ 7 h 15"/>
                  <a:gd name="T16" fmla="*/ 1 w 8"/>
                  <a:gd name="T17" fmla="*/ 8 h 15"/>
                  <a:gd name="T18" fmla="*/ 2 w 8"/>
                  <a:gd name="T19" fmla="*/ 11 h 15"/>
                  <a:gd name="T20" fmla="*/ 2 w 8"/>
                  <a:gd name="T21" fmla="*/ 12 h 15"/>
                  <a:gd name="T22" fmla="*/ 3 w 8"/>
                  <a:gd name="T23" fmla="*/ 12 h 15"/>
                  <a:gd name="T24" fmla="*/ 3 w 8"/>
                  <a:gd name="T25" fmla="*/ 13 h 15"/>
                  <a:gd name="T26" fmla="*/ 3 w 8"/>
                  <a:gd name="T27" fmla="*/ 13 h 15"/>
                  <a:gd name="T28" fmla="*/ 3 w 8"/>
                  <a:gd name="T29" fmla="*/ 14 h 15"/>
                  <a:gd name="T30" fmla="*/ 2 w 8"/>
                  <a:gd name="T31" fmla="*/ 14 h 15"/>
                  <a:gd name="T32" fmla="*/ 3 w 8"/>
                  <a:gd name="T33" fmla="*/ 15 h 15"/>
                  <a:gd name="T34" fmla="*/ 4 w 8"/>
                  <a:gd name="T35" fmla="*/ 15 h 15"/>
                  <a:gd name="T36" fmla="*/ 4 w 8"/>
                  <a:gd name="T37" fmla="*/ 15 h 15"/>
                  <a:gd name="T38" fmla="*/ 4 w 8"/>
                  <a:gd name="T39" fmla="*/ 15 h 15"/>
                  <a:gd name="T40" fmla="*/ 5 w 8"/>
                  <a:gd name="T41" fmla="*/ 14 h 15"/>
                  <a:gd name="T42" fmla="*/ 6 w 8"/>
                  <a:gd name="T43" fmla="*/ 14 h 15"/>
                  <a:gd name="T44" fmla="*/ 6 w 8"/>
                  <a:gd name="T45" fmla="*/ 15 h 15"/>
                  <a:gd name="T46" fmla="*/ 6 w 8"/>
                  <a:gd name="T47" fmla="*/ 15 h 15"/>
                  <a:gd name="T48" fmla="*/ 7 w 8"/>
                  <a:gd name="T49" fmla="*/ 15 h 15"/>
                  <a:gd name="T50" fmla="*/ 6 w 8"/>
                  <a:gd name="T51" fmla="*/ 13 h 15"/>
                  <a:gd name="T52" fmla="*/ 6 w 8"/>
                  <a:gd name="T53" fmla="*/ 10 h 15"/>
                  <a:gd name="T54" fmla="*/ 5 w 8"/>
                  <a:gd name="T55" fmla="*/ 9 h 15"/>
                  <a:gd name="T56" fmla="*/ 6 w 8"/>
                  <a:gd name="T57" fmla="*/ 8 h 15"/>
                  <a:gd name="T58" fmla="*/ 8 w 8"/>
                  <a:gd name="T59" fmla="*/ 8 h 15"/>
                  <a:gd name="T60" fmla="*/ 7 w 8"/>
                  <a:gd name="T61" fmla="*/ 7 h 15"/>
                  <a:gd name="T62" fmla="*/ 3 w 8"/>
                  <a:gd name="T63" fmla="*/ 8 h 15"/>
                  <a:gd name="T64" fmla="*/ 3 w 8"/>
                  <a:gd name="T65" fmla="*/ 7 h 15"/>
                  <a:gd name="T66" fmla="*/ 4 w 8"/>
                  <a:gd name="T67" fmla="*/ 6 h 15"/>
                  <a:gd name="T68" fmla="*/ 4 w 8"/>
                  <a:gd name="T69" fmla="*/ 5 h 15"/>
                  <a:gd name="T70" fmla="*/ 3 w 8"/>
                  <a:gd name="T71" fmla="*/ 4 h 15"/>
                  <a:gd name="T72" fmla="*/ 3 w 8"/>
                  <a:gd name="T7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15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4" name="Freeform 1318">
                <a:extLst>
                  <a:ext uri="{FF2B5EF4-FFF2-40B4-BE49-F238E27FC236}">
                    <a16:creationId xmlns:a16="http://schemas.microsoft.com/office/drawing/2014/main" id="{A401C8D1-FE5C-4F91-AF4B-EBECA7B0D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571"/>
                <a:ext cx="45" cy="45"/>
              </a:xfrm>
              <a:custGeom>
                <a:avLst/>
                <a:gdLst>
                  <a:gd name="T0" fmla="*/ 19 w 20"/>
                  <a:gd name="T1" fmla="*/ 1 h 20"/>
                  <a:gd name="T2" fmla="*/ 19 w 20"/>
                  <a:gd name="T3" fmla="*/ 0 h 20"/>
                  <a:gd name="T4" fmla="*/ 15 w 20"/>
                  <a:gd name="T5" fmla="*/ 0 h 20"/>
                  <a:gd name="T6" fmla="*/ 13 w 20"/>
                  <a:gd name="T7" fmla="*/ 1 h 20"/>
                  <a:gd name="T8" fmla="*/ 11 w 20"/>
                  <a:gd name="T9" fmla="*/ 3 h 20"/>
                  <a:gd name="T10" fmla="*/ 9 w 20"/>
                  <a:gd name="T11" fmla="*/ 3 h 20"/>
                  <a:gd name="T12" fmla="*/ 7 w 20"/>
                  <a:gd name="T13" fmla="*/ 4 h 20"/>
                  <a:gd name="T14" fmla="*/ 5 w 20"/>
                  <a:gd name="T15" fmla="*/ 4 h 20"/>
                  <a:gd name="T16" fmla="*/ 3 w 20"/>
                  <a:gd name="T17" fmla="*/ 4 h 20"/>
                  <a:gd name="T18" fmla="*/ 1 w 20"/>
                  <a:gd name="T19" fmla="*/ 3 h 20"/>
                  <a:gd name="T20" fmla="*/ 0 w 20"/>
                  <a:gd name="T21" fmla="*/ 3 h 20"/>
                  <a:gd name="T22" fmla="*/ 1 w 20"/>
                  <a:gd name="T23" fmla="*/ 20 h 20"/>
                  <a:gd name="T24" fmla="*/ 1 w 20"/>
                  <a:gd name="T25" fmla="*/ 19 h 20"/>
                  <a:gd name="T26" fmla="*/ 1 w 20"/>
                  <a:gd name="T27" fmla="*/ 18 h 20"/>
                  <a:gd name="T28" fmla="*/ 2 w 20"/>
                  <a:gd name="T29" fmla="*/ 16 h 20"/>
                  <a:gd name="T30" fmla="*/ 2 w 20"/>
                  <a:gd name="T31" fmla="*/ 16 h 20"/>
                  <a:gd name="T32" fmla="*/ 3 w 20"/>
                  <a:gd name="T33" fmla="*/ 16 h 20"/>
                  <a:gd name="T34" fmla="*/ 3 w 20"/>
                  <a:gd name="T35" fmla="*/ 16 h 20"/>
                  <a:gd name="T36" fmla="*/ 5 w 20"/>
                  <a:gd name="T37" fmla="*/ 18 h 20"/>
                  <a:gd name="T38" fmla="*/ 7 w 20"/>
                  <a:gd name="T39" fmla="*/ 18 h 20"/>
                  <a:gd name="T40" fmla="*/ 8 w 20"/>
                  <a:gd name="T41" fmla="*/ 18 h 20"/>
                  <a:gd name="T42" fmla="*/ 8 w 20"/>
                  <a:gd name="T43" fmla="*/ 18 h 20"/>
                  <a:gd name="T44" fmla="*/ 13 w 20"/>
                  <a:gd name="T45" fmla="*/ 18 h 20"/>
                  <a:gd name="T46" fmla="*/ 14 w 20"/>
                  <a:gd name="T47" fmla="*/ 17 h 20"/>
                  <a:gd name="T48" fmla="*/ 14 w 20"/>
                  <a:gd name="T49" fmla="*/ 18 h 20"/>
                  <a:gd name="T50" fmla="*/ 14 w 20"/>
                  <a:gd name="T51" fmla="*/ 19 h 20"/>
                  <a:gd name="T52" fmla="*/ 15 w 20"/>
                  <a:gd name="T53" fmla="*/ 19 h 20"/>
                  <a:gd name="T54" fmla="*/ 15 w 20"/>
                  <a:gd name="T55" fmla="*/ 17 h 20"/>
                  <a:gd name="T56" fmla="*/ 16 w 20"/>
                  <a:gd name="T57" fmla="*/ 17 h 20"/>
                  <a:gd name="T58" fmla="*/ 20 w 20"/>
                  <a:gd name="T59" fmla="*/ 17 h 20"/>
                  <a:gd name="T60" fmla="*/ 18 w 20"/>
                  <a:gd name="T61" fmla="*/ 15 h 20"/>
                  <a:gd name="T62" fmla="*/ 19 w 20"/>
                  <a:gd name="T63" fmla="*/ 13 h 20"/>
                  <a:gd name="T64" fmla="*/ 19 w 20"/>
                  <a:gd name="T65" fmla="*/ 12 h 20"/>
                  <a:gd name="T66" fmla="*/ 19 w 20"/>
                  <a:gd name="T67" fmla="*/ 11 h 20"/>
                  <a:gd name="T68" fmla="*/ 19 w 20"/>
                  <a:gd name="T6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20">
                    <a:moveTo>
                      <a:pt x="19" y="1"/>
                    </a:move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5" name="Freeform 1319">
                <a:extLst>
                  <a:ext uri="{FF2B5EF4-FFF2-40B4-BE49-F238E27FC236}">
                    <a16:creationId xmlns:a16="http://schemas.microsoft.com/office/drawing/2014/main" id="{F1F5E5F2-A1A5-4ABC-AFEB-00434D4AC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607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5 w 5"/>
                  <a:gd name="T5" fmla="*/ 0 h 5"/>
                  <a:gd name="T6" fmla="*/ 5 w 5"/>
                  <a:gd name="T7" fmla="*/ 5 h 5"/>
                  <a:gd name="T8" fmla="*/ 5 w 5"/>
                  <a:gd name="T9" fmla="*/ 5 h 5"/>
                  <a:gd name="T10" fmla="*/ 3 w 5"/>
                  <a:gd name="T11" fmla="*/ 5 h 5"/>
                  <a:gd name="T12" fmla="*/ 3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0 h 5"/>
                  <a:gd name="T20" fmla="*/ 3 w 5"/>
                  <a:gd name="T21" fmla="*/ 0 h 5"/>
                  <a:gd name="T22" fmla="*/ 3 w 5"/>
                  <a:gd name="T23" fmla="*/ 0 h 5"/>
                  <a:gd name="T24" fmla="*/ 3 w 5"/>
                  <a:gd name="T25" fmla="*/ 0 h 5"/>
                  <a:gd name="T26" fmla="*/ 5 w 5"/>
                  <a:gd name="T27" fmla="*/ 0 h 5"/>
                  <a:gd name="T28" fmla="*/ 5 w 5"/>
                  <a:gd name="T29" fmla="*/ 0 h 5"/>
                  <a:gd name="T30" fmla="*/ 5 w 5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6" name="Rectangle 1320">
                <a:extLst>
                  <a:ext uri="{FF2B5EF4-FFF2-40B4-BE49-F238E27FC236}">
                    <a16:creationId xmlns:a16="http://schemas.microsoft.com/office/drawing/2014/main" id="{216C32FF-7A4C-4CB5-A94F-A0A24789F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793"/>
                <a:ext cx="18" cy="7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7" name="Freeform 1321">
                <a:extLst>
                  <a:ext uri="{FF2B5EF4-FFF2-40B4-BE49-F238E27FC236}">
                    <a16:creationId xmlns:a16="http://schemas.microsoft.com/office/drawing/2014/main" id="{FAEF9F48-5831-4981-9731-47A171D63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811"/>
                <a:ext cx="18" cy="9"/>
              </a:xfrm>
              <a:custGeom>
                <a:avLst/>
                <a:gdLst>
                  <a:gd name="T0" fmla="*/ 15 w 18"/>
                  <a:gd name="T1" fmla="*/ 0 h 9"/>
                  <a:gd name="T2" fmla="*/ 15 w 18"/>
                  <a:gd name="T3" fmla="*/ 5 h 9"/>
                  <a:gd name="T4" fmla="*/ 18 w 18"/>
                  <a:gd name="T5" fmla="*/ 5 h 9"/>
                  <a:gd name="T6" fmla="*/ 18 w 18"/>
                  <a:gd name="T7" fmla="*/ 9 h 9"/>
                  <a:gd name="T8" fmla="*/ 0 w 18"/>
                  <a:gd name="T9" fmla="*/ 9 h 9"/>
                  <a:gd name="T10" fmla="*/ 0 w 18"/>
                  <a:gd name="T11" fmla="*/ 0 h 9"/>
                  <a:gd name="T12" fmla="*/ 0 w 18"/>
                  <a:gd name="T13" fmla="*/ 0 h 9"/>
                  <a:gd name="T14" fmla="*/ 15 w 1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9">
                    <a:moveTo>
                      <a:pt x="15" y="0"/>
                    </a:moveTo>
                    <a:lnTo>
                      <a:pt x="15" y="5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8" name="Freeform 1322">
                <a:extLst>
                  <a:ext uri="{FF2B5EF4-FFF2-40B4-BE49-F238E27FC236}">
                    <a16:creationId xmlns:a16="http://schemas.microsoft.com/office/drawing/2014/main" id="{8F938F8D-ED76-4BE4-8657-C45F7EE71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816"/>
                <a:ext cx="61" cy="38"/>
              </a:xfrm>
              <a:custGeom>
                <a:avLst/>
                <a:gdLst>
                  <a:gd name="T0" fmla="*/ 22 w 61"/>
                  <a:gd name="T1" fmla="*/ 0 h 38"/>
                  <a:gd name="T2" fmla="*/ 25 w 61"/>
                  <a:gd name="T3" fmla="*/ 0 h 38"/>
                  <a:gd name="T4" fmla="*/ 25 w 61"/>
                  <a:gd name="T5" fmla="*/ 0 h 38"/>
                  <a:gd name="T6" fmla="*/ 25 w 61"/>
                  <a:gd name="T7" fmla="*/ 9 h 38"/>
                  <a:gd name="T8" fmla="*/ 29 w 61"/>
                  <a:gd name="T9" fmla="*/ 9 h 38"/>
                  <a:gd name="T10" fmla="*/ 29 w 61"/>
                  <a:gd name="T11" fmla="*/ 9 h 38"/>
                  <a:gd name="T12" fmla="*/ 29 w 61"/>
                  <a:gd name="T13" fmla="*/ 14 h 38"/>
                  <a:gd name="T14" fmla="*/ 27 w 61"/>
                  <a:gd name="T15" fmla="*/ 14 h 38"/>
                  <a:gd name="T16" fmla="*/ 22 w 61"/>
                  <a:gd name="T17" fmla="*/ 14 h 38"/>
                  <a:gd name="T18" fmla="*/ 18 w 61"/>
                  <a:gd name="T19" fmla="*/ 14 h 38"/>
                  <a:gd name="T20" fmla="*/ 18 w 61"/>
                  <a:gd name="T21" fmla="*/ 18 h 38"/>
                  <a:gd name="T22" fmla="*/ 18 w 61"/>
                  <a:gd name="T23" fmla="*/ 20 h 38"/>
                  <a:gd name="T24" fmla="*/ 18 w 61"/>
                  <a:gd name="T25" fmla="*/ 20 h 38"/>
                  <a:gd name="T26" fmla="*/ 18 w 61"/>
                  <a:gd name="T27" fmla="*/ 23 h 38"/>
                  <a:gd name="T28" fmla="*/ 25 w 61"/>
                  <a:gd name="T29" fmla="*/ 23 h 38"/>
                  <a:gd name="T30" fmla="*/ 29 w 61"/>
                  <a:gd name="T31" fmla="*/ 23 h 38"/>
                  <a:gd name="T32" fmla="*/ 29 w 61"/>
                  <a:gd name="T33" fmla="*/ 20 h 38"/>
                  <a:gd name="T34" fmla="*/ 31 w 61"/>
                  <a:gd name="T35" fmla="*/ 20 h 38"/>
                  <a:gd name="T36" fmla="*/ 43 w 61"/>
                  <a:gd name="T37" fmla="*/ 20 h 38"/>
                  <a:gd name="T38" fmla="*/ 45 w 61"/>
                  <a:gd name="T39" fmla="*/ 20 h 38"/>
                  <a:gd name="T40" fmla="*/ 47 w 61"/>
                  <a:gd name="T41" fmla="*/ 20 h 38"/>
                  <a:gd name="T42" fmla="*/ 49 w 61"/>
                  <a:gd name="T43" fmla="*/ 18 h 38"/>
                  <a:gd name="T44" fmla="*/ 52 w 61"/>
                  <a:gd name="T45" fmla="*/ 20 h 38"/>
                  <a:gd name="T46" fmla="*/ 56 w 61"/>
                  <a:gd name="T47" fmla="*/ 27 h 38"/>
                  <a:gd name="T48" fmla="*/ 61 w 61"/>
                  <a:gd name="T49" fmla="*/ 34 h 38"/>
                  <a:gd name="T50" fmla="*/ 59 w 61"/>
                  <a:gd name="T51" fmla="*/ 34 h 38"/>
                  <a:gd name="T52" fmla="*/ 56 w 61"/>
                  <a:gd name="T53" fmla="*/ 38 h 38"/>
                  <a:gd name="T54" fmla="*/ 56 w 61"/>
                  <a:gd name="T55" fmla="*/ 38 h 38"/>
                  <a:gd name="T56" fmla="*/ 40 w 61"/>
                  <a:gd name="T57" fmla="*/ 38 h 38"/>
                  <a:gd name="T58" fmla="*/ 34 w 61"/>
                  <a:gd name="T59" fmla="*/ 38 h 38"/>
                  <a:gd name="T60" fmla="*/ 29 w 61"/>
                  <a:gd name="T61" fmla="*/ 38 h 38"/>
                  <a:gd name="T62" fmla="*/ 20 w 61"/>
                  <a:gd name="T63" fmla="*/ 38 h 38"/>
                  <a:gd name="T64" fmla="*/ 13 w 61"/>
                  <a:gd name="T65" fmla="*/ 38 h 38"/>
                  <a:gd name="T66" fmla="*/ 7 w 61"/>
                  <a:gd name="T67" fmla="*/ 38 h 38"/>
                  <a:gd name="T68" fmla="*/ 0 w 61"/>
                  <a:gd name="T69" fmla="*/ 36 h 38"/>
                  <a:gd name="T70" fmla="*/ 0 w 61"/>
                  <a:gd name="T71" fmla="*/ 36 h 38"/>
                  <a:gd name="T72" fmla="*/ 0 w 61"/>
                  <a:gd name="T73" fmla="*/ 32 h 38"/>
                  <a:gd name="T74" fmla="*/ 0 w 61"/>
                  <a:gd name="T75" fmla="*/ 29 h 38"/>
                  <a:gd name="T76" fmla="*/ 0 w 61"/>
                  <a:gd name="T77" fmla="*/ 23 h 38"/>
                  <a:gd name="T78" fmla="*/ 0 w 61"/>
                  <a:gd name="T79" fmla="*/ 20 h 38"/>
                  <a:gd name="T80" fmla="*/ 0 w 61"/>
                  <a:gd name="T81" fmla="*/ 14 h 38"/>
                  <a:gd name="T82" fmla="*/ 0 w 61"/>
                  <a:gd name="T83" fmla="*/ 14 h 38"/>
                  <a:gd name="T84" fmla="*/ 11 w 61"/>
                  <a:gd name="T85" fmla="*/ 14 h 38"/>
                  <a:gd name="T86" fmla="*/ 11 w 61"/>
                  <a:gd name="T87" fmla="*/ 0 h 38"/>
                  <a:gd name="T88" fmla="*/ 13 w 61"/>
                  <a:gd name="T89" fmla="*/ 0 h 38"/>
                  <a:gd name="T90" fmla="*/ 18 w 61"/>
                  <a:gd name="T91" fmla="*/ 0 h 38"/>
                  <a:gd name="T92" fmla="*/ 22 w 61"/>
                  <a:gd name="T9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1" h="38">
                    <a:moveTo>
                      <a:pt x="22" y="0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25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3"/>
                    </a:lnTo>
                    <a:lnTo>
                      <a:pt x="25" y="23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20"/>
                    </a:lnTo>
                    <a:lnTo>
                      <a:pt x="56" y="27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40" y="38"/>
                    </a:lnTo>
                    <a:lnTo>
                      <a:pt x="34" y="38"/>
                    </a:lnTo>
                    <a:lnTo>
                      <a:pt x="29" y="38"/>
                    </a:lnTo>
                    <a:lnTo>
                      <a:pt x="20" y="38"/>
                    </a:lnTo>
                    <a:lnTo>
                      <a:pt x="13" y="38"/>
                    </a:lnTo>
                    <a:lnTo>
                      <a:pt x="7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9" name="Freeform 1323">
                <a:extLst>
                  <a:ext uri="{FF2B5EF4-FFF2-40B4-BE49-F238E27FC236}">
                    <a16:creationId xmlns:a16="http://schemas.microsoft.com/office/drawing/2014/main" id="{0E196E4E-9509-4F56-8EA1-174EE73B8B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7" y="1904"/>
                <a:ext cx="38" cy="31"/>
              </a:xfrm>
              <a:custGeom>
                <a:avLst/>
                <a:gdLst>
                  <a:gd name="T0" fmla="*/ 2 w 38"/>
                  <a:gd name="T1" fmla="*/ 31 h 31"/>
                  <a:gd name="T2" fmla="*/ 2 w 38"/>
                  <a:gd name="T3" fmla="*/ 31 h 31"/>
                  <a:gd name="T4" fmla="*/ 2 w 38"/>
                  <a:gd name="T5" fmla="*/ 31 h 31"/>
                  <a:gd name="T6" fmla="*/ 0 w 38"/>
                  <a:gd name="T7" fmla="*/ 27 h 31"/>
                  <a:gd name="T8" fmla="*/ 0 w 38"/>
                  <a:gd name="T9" fmla="*/ 27 h 31"/>
                  <a:gd name="T10" fmla="*/ 0 w 38"/>
                  <a:gd name="T11" fmla="*/ 22 h 31"/>
                  <a:gd name="T12" fmla="*/ 0 w 38"/>
                  <a:gd name="T13" fmla="*/ 20 h 31"/>
                  <a:gd name="T14" fmla="*/ 0 w 38"/>
                  <a:gd name="T15" fmla="*/ 16 h 31"/>
                  <a:gd name="T16" fmla="*/ 0 w 38"/>
                  <a:gd name="T17" fmla="*/ 11 h 31"/>
                  <a:gd name="T18" fmla="*/ 38 w 38"/>
                  <a:gd name="T19" fmla="*/ 11 h 31"/>
                  <a:gd name="T20" fmla="*/ 38 w 38"/>
                  <a:gd name="T21" fmla="*/ 11 h 31"/>
                  <a:gd name="T22" fmla="*/ 38 w 38"/>
                  <a:gd name="T23" fmla="*/ 25 h 31"/>
                  <a:gd name="T24" fmla="*/ 38 w 38"/>
                  <a:gd name="T25" fmla="*/ 31 h 31"/>
                  <a:gd name="T26" fmla="*/ 38 w 38"/>
                  <a:gd name="T27" fmla="*/ 31 h 31"/>
                  <a:gd name="T28" fmla="*/ 2 w 38"/>
                  <a:gd name="T29" fmla="*/ 31 h 31"/>
                  <a:gd name="T30" fmla="*/ 2 w 38"/>
                  <a:gd name="T31" fmla="*/ 31 h 31"/>
                  <a:gd name="T32" fmla="*/ 38 w 38"/>
                  <a:gd name="T33" fmla="*/ 0 h 31"/>
                  <a:gd name="T34" fmla="*/ 38 w 38"/>
                  <a:gd name="T35" fmla="*/ 2 h 31"/>
                  <a:gd name="T36" fmla="*/ 38 w 38"/>
                  <a:gd name="T37" fmla="*/ 2 h 31"/>
                  <a:gd name="T38" fmla="*/ 38 w 38"/>
                  <a:gd name="T39" fmla="*/ 4 h 31"/>
                  <a:gd name="T40" fmla="*/ 0 w 38"/>
                  <a:gd name="T41" fmla="*/ 4 h 31"/>
                  <a:gd name="T42" fmla="*/ 0 w 38"/>
                  <a:gd name="T43" fmla="*/ 0 h 31"/>
                  <a:gd name="T44" fmla="*/ 38 w 38"/>
                  <a:gd name="T45" fmla="*/ 0 h 31"/>
                  <a:gd name="T46" fmla="*/ 38 w 38"/>
                  <a:gd name="T47" fmla="*/ 0 h 31"/>
                  <a:gd name="T48" fmla="*/ 38 w 38"/>
                  <a:gd name="T4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31">
                    <a:moveTo>
                      <a:pt x="2" y="31"/>
                    </a:moveTo>
                    <a:lnTo>
                      <a:pt x="2" y="31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25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2" y="31"/>
                    </a:lnTo>
                    <a:lnTo>
                      <a:pt x="2" y="31"/>
                    </a:lnTo>
                    <a:close/>
                    <a:moveTo>
                      <a:pt x="38" y="0"/>
                    </a:moveTo>
                    <a:lnTo>
                      <a:pt x="38" y="2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0" name="Freeform 1324">
                <a:extLst>
                  <a:ext uri="{FF2B5EF4-FFF2-40B4-BE49-F238E27FC236}">
                    <a16:creationId xmlns:a16="http://schemas.microsoft.com/office/drawing/2014/main" id="{4FFEE92B-2D4D-4B99-8F8E-49D01C37E6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4" y="1852"/>
                <a:ext cx="32" cy="59"/>
              </a:xfrm>
              <a:custGeom>
                <a:avLst/>
                <a:gdLst>
                  <a:gd name="T0" fmla="*/ 28 w 32"/>
                  <a:gd name="T1" fmla="*/ 2 h 59"/>
                  <a:gd name="T2" fmla="*/ 30 w 32"/>
                  <a:gd name="T3" fmla="*/ 11 h 59"/>
                  <a:gd name="T4" fmla="*/ 32 w 32"/>
                  <a:gd name="T5" fmla="*/ 27 h 59"/>
                  <a:gd name="T6" fmla="*/ 32 w 32"/>
                  <a:gd name="T7" fmla="*/ 36 h 59"/>
                  <a:gd name="T8" fmla="*/ 32 w 32"/>
                  <a:gd name="T9" fmla="*/ 36 h 59"/>
                  <a:gd name="T10" fmla="*/ 32 w 32"/>
                  <a:gd name="T11" fmla="*/ 41 h 59"/>
                  <a:gd name="T12" fmla="*/ 32 w 32"/>
                  <a:gd name="T13" fmla="*/ 45 h 59"/>
                  <a:gd name="T14" fmla="*/ 30 w 32"/>
                  <a:gd name="T15" fmla="*/ 50 h 59"/>
                  <a:gd name="T16" fmla="*/ 30 w 32"/>
                  <a:gd name="T17" fmla="*/ 52 h 59"/>
                  <a:gd name="T18" fmla="*/ 32 w 32"/>
                  <a:gd name="T19" fmla="*/ 56 h 59"/>
                  <a:gd name="T20" fmla="*/ 25 w 32"/>
                  <a:gd name="T21" fmla="*/ 59 h 59"/>
                  <a:gd name="T22" fmla="*/ 19 w 32"/>
                  <a:gd name="T23" fmla="*/ 59 h 59"/>
                  <a:gd name="T24" fmla="*/ 16 w 32"/>
                  <a:gd name="T25" fmla="*/ 56 h 59"/>
                  <a:gd name="T26" fmla="*/ 16 w 32"/>
                  <a:gd name="T27" fmla="*/ 59 h 59"/>
                  <a:gd name="T28" fmla="*/ 14 w 32"/>
                  <a:gd name="T29" fmla="*/ 59 h 59"/>
                  <a:gd name="T30" fmla="*/ 12 w 32"/>
                  <a:gd name="T31" fmla="*/ 59 h 59"/>
                  <a:gd name="T32" fmla="*/ 5 w 32"/>
                  <a:gd name="T33" fmla="*/ 59 h 59"/>
                  <a:gd name="T34" fmla="*/ 5 w 32"/>
                  <a:gd name="T35" fmla="*/ 59 h 59"/>
                  <a:gd name="T36" fmla="*/ 5 w 32"/>
                  <a:gd name="T37" fmla="*/ 59 h 59"/>
                  <a:gd name="T38" fmla="*/ 5 w 32"/>
                  <a:gd name="T39" fmla="*/ 59 h 59"/>
                  <a:gd name="T40" fmla="*/ 3 w 32"/>
                  <a:gd name="T41" fmla="*/ 59 h 59"/>
                  <a:gd name="T42" fmla="*/ 3 w 32"/>
                  <a:gd name="T43" fmla="*/ 56 h 59"/>
                  <a:gd name="T44" fmla="*/ 3 w 32"/>
                  <a:gd name="T45" fmla="*/ 54 h 59"/>
                  <a:gd name="T46" fmla="*/ 3 w 32"/>
                  <a:gd name="T47" fmla="*/ 54 h 59"/>
                  <a:gd name="T48" fmla="*/ 3 w 32"/>
                  <a:gd name="T49" fmla="*/ 47 h 59"/>
                  <a:gd name="T50" fmla="*/ 3 w 32"/>
                  <a:gd name="T51" fmla="*/ 45 h 59"/>
                  <a:gd name="T52" fmla="*/ 3 w 32"/>
                  <a:gd name="T53" fmla="*/ 45 h 59"/>
                  <a:gd name="T54" fmla="*/ 3 w 32"/>
                  <a:gd name="T55" fmla="*/ 45 h 59"/>
                  <a:gd name="T56" fmla="*/ 3 w 32"/>
                  <a:gd name="T57" fmla="*/ 41 h 59"/>
                  <a:gd name="T58" fmla="*/ 3 w 32"/>
                  <a:gd name="T59" fmla="*/ 36 h 59"/>
                  <a:gd name="T60" fmla="*/ 3 w 32"/>
                  <a:gd name="T61" fmla="*/ 34 h 59"/>
                  <a:gd name="T62" fmla="*/ 3 w 32"/>
                  <a:gd name="T63" fmla="*/ 29 h 59"/>
                  <a:gd name="T64" fmla="*/ 0 w 32"/>
                  <a:gd name="T65" fmla="*/ 25 h 59"/>
                  <a:gd name="T66" fmla="*/ 0 w 32"/>
                  <a:gd name="T67" fmla="*/ 23 h 59"/>
                  <a:gd name="T68" fmla="*/ 12 w 32"/>
                  <a:gd name="T69" fmla="*/ 20 h 59"/>
                  <a:gd name="T70" fmla="*/ 14 w 32"/>
                  <a:gd name="T71" fmla="*/ 20 h 59"/>
                  <a:gd name="T72" fmla="*/ 14 w 32"/>
                  <a:gd name="T73" fmla="*/ 18 h 59"/>
                  <a:gd name="T74" fmla="*/ 14 w 32"/>
                  <a:gd name="T75" fmla="*/ 16 h 59"/>
                  <a:gd name="T76" fmla="*/ 14 w 32"/>
                  <a:gd name="T77" fmla="*/ 14 h 59"/>
                  <a:gd name="T78" fmla="*/ 14 w 32"/>
                  <a:gd name="T79" fmla="*/ 11 h 59"/>
                  <a:gd name="T80" fmla="*/ 14 w 32"/>
                  <a:gd name="T81" fmla="*/ 0 h 59"/>
                  <a:gd name="T82" fmla="*/ 25 w 32"/>
                  <a:gd name="T83" fmla="*/ 0 h 59"/>
                  <a:gd name="T84" fmla="*/ 28 w 32"/>
                  <a:gd name="T85" fmla="*/ 0 h 59"/>
                  <a:gd name="T86" fmla="*/ 14 w 32"/>
                  <a:gd name="T87" fmla="*/ 2 h 59"/>
                  <a:gd name="T88" fmla="*/ 16 w 32"/>
                  <a:gd name="T89" fmla="*/ 5 h 59"/>
                  <a:gd name="T90" fmla="*/ 16 w 32"/>
                  <a:gd name="T91" fmla="*/ 2 h 59"/>
                  <a:gd name="T92" fmla="*/ 14 w 32"/>
                  <a:gd name="T9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59">
                    <a:moveTo>
                      <a:pt x="28" y="0"/>
                    </a:moveTo>
                    <a:lnTo>
                      <a:pt x="28" y="2"/>
                    </a:lnTo>
                    <a:lnTo>
                      <a:pt x="28" y="5"/>
                    </a:lnTo>
                    <a:lnTo>
                      <a:pt x="30" y="11"/>
                    </a:lnTo>
                    <a:lnTo>
                      <a:pt x="30" y="20"/>
                    </a:lnTo>
                    <a:lnTo>
                      <a:pt x="32" y="27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2" y="45"/>
                    </a:lnTo>
                    <a:lnTo>
                      <a:pt x="32" y="45"/>
                    </a:lnTo>
                    <a:lnTo>
                      <a:pt x="32" y="50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28" y="59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19" y="59"/>
                    </a:lnTo>
                    <a:lnTo>
                      <a:pt x="19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  <a:moveTo>
                      <a:pt x="14" y="2"/>
                    </a:moveTo>
                    <a:lnTo>
                      <a:pt x="14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1" name="Freeform 1325">
                <a:extLst>
                  <a:ext uri="{FF2B5EF4-FFF2-40B4-BE49-F238E27FC236}">
                    <a16:creationId xmlns:a16="http://schemas.microsoft.com/office/drawing/2014/main" id="{E04DAF0E-0438-4BA1-94F3-97EEB83CE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854"/>
                <a:ext cx="68" cy="32"/>
              </a:xfrm>
              <a:custGeom>
                <a:avLst/>
                <a:gdLst>
                  <a:gd name="T0" fmla="*/ 50 w 68"/>
                  <a:gd name="T1" fmla="*/ 32 h 32"/>
                  <a:gd name="T2" fmla="*/ 50 w 68"/>
                  <a:gd name="T3" fmla="*/ 32 h 32"/>
                  <a:gd name="T4" fmla="*/ 43 w 68"/>
                  <a:gd name="T5" fmla="*/ 32 h 32"/>
                  <a:gd name="T6" fmla="*/ 38 w 68"/>
                  <a:gd name="T7" fmla="*/ 32 h 32"/>
                  <a:gd name="T8" fmla="*/ 36 w 68"/>
                  <a:gd name="T9" fmla="*/ 32 h 32"/>
                  <a:gd name="T10" fmla="*/ 34 w 68"/>
                  <a:gd name="T11" fmla="*/ 32 h 32"/>
                  <a:gd name="T12" fmla="*/ 32 w 68"/>
                  <a:gd name="T13" fmla="*/ 32 h 32"/>
                  <a:gd name="T14" fmla="*/ 32 w 68"/>
                  <a:gd name="T15" fmla="*/ 32 h 32"/>
                  <a:gd name="T16" fmla="*/ 29 w 68"/>
                  <a:gd name="T17" fmla="*/ 32 h 32"/>
                  <a:gd name="T18" fmla="*/ 20 w 68"/>
                  <a:gd name="T19" fmla="*/ 32 h 32"/>
                  <a:gd name="T20" fmla="*/ 14 w 68"/>
                  <a:gd name="T21" fmla="*/ 32 h 32"/>
                  <a:gd name="T22" fmla="*/ 9 w 68"/>
                  <a:gd name="T23" fmla="*/ 32 h 32"/>
                  <a:gd name="T24" fmla="*/ 5 w 68"/>
                  <a:gd name="T25" fmla="*/ 32 h 32"/>
                  <a:gd name="T26" fmla="*/ 0 w 68"/>
                  <a:gd name="T27" fmla="*/ 32 h 32"/>
                  <a:gd name="T28" fmla="*/ 0 w 68"/>
                  <a:gd name="T29" fmla="*/ 32 h 32"/>
                  <a:gd name="T30" fmla="*/ 0 w 68"/>
                  <a:gd name="T31" fmla="*/ 25 h 32"/>
                  <a:gd name="T32" fmla="*/ 0 w 68"/>
                  <a:gd name="T33" fmla="*/ 25 h 32"/>
                  <a:gd name="T34" fmla="*/ 0 w 68"/>
                  <a:gd name="T35" fmla="*/ 14 h 32"/>
                  <a:gd name="T36" fmla="*/ 0 w 68"/>
                  <a:gd name="T37" fmla="*/ 5 h 32"/>
                  <a:gd name="T38" fmla="*/ 0 w 68"/>
                  <a:gd name="T39" fmla="*/ 3 h 32"/>
                  <a:gd name="T40" fmla="*/ 0 w 68"/>
                  <a:gd name="T41" fmla="*/ 0 h 32"/>
                  <a:gd name="T42" fmla="*/ 0 w 68"/>
                  <a:gd name="T43" fmla="*/ 0 h 32"/>
                  <a:gd name="T44" fmla="*/ 27 w 68"/>
                  <a:gd name="T45" fmla="*/ 0 h 32"/>
                  <a:gd name="T46" fmla="*/ 57 w 68"/>
                  <a:gd name="T47" fmla="*/ 0 h 32"/>
                  <a:gd name="T48" fmla="*/ 63 w 68"/>
                  <a:gd name="T49" fmla="*/ 0 h 32"/>
                  <a:gd name="T50" fmla="*/ 68 w 68"/>
                  <a:gd name="T51" fmla="*/ 7 h 32"/>
                  <a:gd name="T52" fmla="*/ 68 w 68"/>
                  <a:gd name="T53" fmla="*/ 32 h 32"/>
                  <a:gd name="T54" fmla="*/ 66 w 68"/>
                  <a:gd name="T55" fmla="*/ 32 h 32"/>
                  <a:gd name="T56" fmla="*/ 61 w 68"/>
                  <a:gd name="T57" fmla="*/ 32 h 32"/>
                  <a:gd name="T58" fmla="*/ 59 w 68"/>
                  <a:gd name="T59" fmla="*/ 32 h 32"/>
                  <a:gd name="T60" fmla="*/ 57 w 68"/>
                  <a:gd name="T61" fmla="*/ 32 h 32"/>
                  <a:gd name="T62" fmla="*/ 50 w 68"/>
                  <a:gd name="T6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8" h="32">
                    <a:moveTo>
                      <a:pt x="50" y="32"/>
                    </a:moveTo>
                    <a:lnTo>
                      <a:pt x="50" y="32"/>
                    </a:lnTo>
                    <a:lnTo>
                      <a:pt x="43" y="32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29" y="32"/>
                    </a:lnTo>
                    <a:lnTo>
                      <a:pt x="20" y="32"/>
                    </a:lnTo>
                    <a:lnTo>
                      <a:pt x="14" y="32"/>
                    </a:lnTo>
                    <a:lnTo>
                      <a:pt x="9" y="32"/>
                    </a:lnTo>
                    <a:lnTo>
                      <a:pt x="5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14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57" y="0"/>
                    </a:lnTo>
                    <a:lnTo>
                      <a:pt x="63" y="0"/>
                    </a:lnTo>
                    <a:lnTo>
                      <a:pt x="68" y="7"/>
                    </a:lnTo>
                    <a:lnTo>
                      <a:pt x="68" y="32"/>
                    </a:lnTo>
                    <a:lnTo>
                      <a:pt x="66" y="32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7" y="32"/>
                    </a:lnTo>
                    <a:lnTo>
                      <a:pt x="50" y="3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2" name="Freeform 1326">
                <a:extLst>
                  <a:ext uri="{FF2B5EF4-FFF2-40B4-BE49-F238E27FC236}">
                    <a16:creationId xmlns:a16="http://schemas.microsoft.com/office/drawing/2014/main" id="{115713CB-7504-4F41-8B6F-709E547C5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911"/>
                <a:ext cx="39" cy="29"/>
              </a:xfrm>
              <a:custGeom>
                <a:avLst/>
                <a:gdLst>
                  <a:gd name="T0" fmla="*/ 3 w 39"/>
                  <a:gd name="T1" fmla="*/ 29 h 29"/>
                  <a:gd name="T2" fmla="*/ 3 w 39"/>
                  <a:gd name="T3" fmla="*/ 29 h 29"/>
                  <a:gd name="T4" fmla="*/ 0 w 39"/>
                  <a:gd name="T5" fmla="*/ 24 h 29"/>
                  <a:gd name="T6" fmla="*/ 0 w 39"/>
                  <a:gd name="T7" fmla="*/ 20 h 29"/>
                  <a:gd name="T8" fmla="*/ 0 w 39"/>
                  <a:gd name="T9" fmla="*/ 11 h 29"/>
                  <a:gd name="T10" fmla="*/ 0 w 39"/>
                  <a:gd name="T11" fmla="*/ 4 h 29"/>
                  <a:gd name="T12" fmla="*/ 0 w 39"/>
                  <a:gd name="T13" fmla="*/ 0 h 29"/>
                  <a:gd name="T14" fmla="*/ 39 w 39"/>
                  <a:gd name="T15" fmla="*/ 0 h 29"/>
                  <a:gd name="T16" fmla="*/ 39 w 39"/>
                  <a:gd name="T17" fmla="*/ 0 h 29"/>
                  <a:gd name="T18" fmla="*/ 39 w 39"/>
                  <a:gd name="T19" fmla="*/ 4 h 29"/>
                  <a:gd name="T20" fmla="*/ 34 w 39"/>
                  <a:gd name="T21" fmla="*/ 4 h 29"/>
                  <a:gd name="T22" fmla="*/ 16 w 39"/>
                  <a:gd name="T23" fmla="*/ 20 h 29"/>
                  <a:gd name="T24" fmla="*/ 16 w 39"/>
                  <a:gd name="T25" fmla="*/ 20 h 29"/>
                  <a:gd name="T26" fmla="*/ 3 w 39"/>
                  <a:gd name="T2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29">
                    <a:moveTo>
                      <a:pt x="3" y="29"/>
                    </a:moveTo>
                    <a:lnTo>
                      <a:pt x="3" y="29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4"/>
                    </a:lnTo>
                    <a:lnTo>
                      <a:pt x="34" y="4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3" name="Freeform 1327">
                <a:extLst>
                  <a:ext uri="{FF2B5EF4-FFF2-40B4-BE49-F238E27FC236}">
                    <a16:creationId xmlns:a16="http://schemas.microsoft.com/office/drawing/2014/main" id="{889EB163-43C5-4C74-AEA7-A536E6D6D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888"/>
                <a:ext cx="38" cy="16"/>
              </a:xfrm>
              <a:custGeom>
                <a:avLst/>
                <a:gdLst>
                  <a:gd name="T0" fmla="*/ 0 w 38"/>
                  <a:gd name="T1" fmla="*/ 16 h 16"/>
                  <a:gd name="T2" fmla="*/ 0 w 38"/>
                  <a:gd name="T3" fmla="*/ 16 h 16"/>
                  <a:gd name="T4" fmla="*/ 0 w 38"/>
                  <a:gd name="T5" fmla="*/ 14 h 16"/>
                  <a:gd name="T6" fmla="*/ 0 w 38"/>
                  <a:gd name="T7" fmla="*/ 7 h 16"/>
                  <a:gd name="T8" fmla="*/ 0 w 38"/>
                  <a:gd name="T9" fmla="*/ 2 h 16"/>
                  <a:gd name="T10" fmla="*/ 0 w 38"/>
                  <a:gd name="T11" fmla="*/ 0 h 16"/>
                  <a:gd name="T12" fmla="*/ 0 w 38"/>
                  <a:gd name="T13" fmla="*/ 0 h 16"/>
                  <a:gd name="T14" fmla="*/ 38 w 38"/>
                  <a:gd name="T15" fmla="*/ 0 h 16"/>
                  <a:gd name="T16" fmla="*/ 38 w 38"/>
                  <a:gd name="T17" fmla="*/ 2 h 16"/>
                  <a:gd name="T18" fmla="*/ 38 w 38"/>
                  <a:gd name="T19" fmla="*/ 7 h 16"/>
                  <a:gd name="T20" fmla="*/ 22 w 38"/>
                  <a:gd name="T21" fmla="*/ 7 h 16"/>
                  <a:gd name="T22" fmla="*/ 13 w 38"/>
                  <a:gd name="T23" fmla="*/ 14 h 16"/>
                  <a:gd name="T24" fmla="*/ 0 w 38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6">
                    <a:moveTo>
                      <a:pt x="0" y="16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7"/>
                    </a:lnTo>
                    <a:lnTo>
                      <a:pt x="22" y="7"/>
                    </a:lnTo>
                    <a:lnTo>
                      <a:pt x="13" y="14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4" name="Freeform 1328">
                <a:extLst>
                  <a:ext uri="{FF2B5EF4-FFF2-40B4-BE49-F238E27FC236}">
                    <a16:creationId xmlns:a16="http://schemas.microsoft.com/office/drawing/2014/main" id="{9C4BC95D-8DBF-412D-8958-E66DC3DCE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8"/>
                <a:ext cx="39" cy="7"/>
              </a:xfrm>
              <a:custGeom>
                <a:avLst/>
                <a:gdLst>
                  <a:gd name="T0" fmla="*/ 39 w 39"/>
                  <a:gd name="T1" fmla="*/ 7 h 7"/>
                  <a:gd name="T2" fmla="*/ 7 w 39"/>
                  <a:gd name="T3" fmla="*/ 7 h 7"/>
                  <a:gd name="T4" fmla="*/ 3 w 39"/>
                  <a:gd name="T5" fmla="*/ 7 h 7"/>
                  <a:gd name="T6" fmla="*/ 0 w 39"/>
                  <a:gd name="T7" fmla="*/ 7 h 7"/>
                  <a:gd name="T8" fmla="*/ 0 w 39"/>
                  <a:gd name="T9" fmla="*/ 0 h 7"/>
                  <a:gd name="T10" fmla="*/ 0 w 39"/>
                  <a:gd name="T11" fmla="*/ 0 h 7"/>
                  <a:gd name="T12" fmla="*/ 7 w 39"/>
                  <a:gd name="T13" fmla="*/ 0 h 7"/>
                  <a:gd name="T14" fmla="*/ 14 w 39"/>
                  <a:gd name="T15" fmla="*/ 0 h 7"/>
                  <a:gd name="T16" fmla="*/ 16 w 39"/>
                  <a:gd name="T17" fmla="*/ 0 h 7"/>
                  <a:gd name="T18" fmla="*/ 16 w 39"/>
                  <a:gd name="T19" fmla="*/ 0 h 7"/>
                  <a:gd name="T20" fmla="*/ 39 w 39"/>
                  <a:gd name="T21" fmla="*/ 0 h 7"/>
                  <a:gd name="T22" fmla="*/ 39 w 39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7">
                    <a:moveTo>
                      <a:pt x="39" y="7"/>
                    </a:moveTo>
                    <a:lnTo>
                      <a:pt x="7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39" y="0"/>
                    </a:lnTo>
                    <a:lnTo>
                      <a:pt x="3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5" name="Rectangle 1329">
                <a:extLst>
                  <a:ext uri="{FF2B5EF4-FFF2-40B4-BE49-F238E27FC236}">
                    <a16:creationId xmlns:a16="http://schemas.microsoft.com/office/drawing/2014/main" id="{0AF52633-3F6E-4BF9-8170-BFB4DD53F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" y="2562"/>
                <a:ext cx="3" cy="5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6" name="Freeform 1330">
                <a:extLst>
                  <a:ext uri="{FF2B5EF4-FFF2-40B4-BE49-F238E27FC236}">
                    <a16:creationId xmlns:a16="http://schemas.microsoft.com/office/drawing/2014/main" id="{076C3AA3-8FF0-4117-BB45-2951D4989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70"/>
                <a:ext cx="7" cy="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3 w 3"/>
                  <a:gd name="T5" fmla="*/ 0 h 5"/>
                  <a:gd name="T6" fmla="*/ 1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5 h 5"/>
                  <a:gd name="T14" fmla="*/ 2 w 3"/>
                  <a:gd name="T15" fmla="*/ 5 h 5"/>
                  <a:gd name="T16" fmla="*/ 3 w 3"/>
                  <a:gd name="T17" fmla="*/ 5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4 h 5"/>
                  <a:gd name="T24" fmla="*/ 3 w 3"/>
                  <a:gd name="T25" fmla="*/ 2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7" name="Freeform 1331">
                <a:extLst>
                  <a:ext uri="{FF2B5EF4-FFF2-40B4-BE49-F238E27FC236}">
                    <a16:creationId xmlns:a16="http://schemas.microsoft.com/office/drawing/2014/main" id="{DE76B44E-110C-4011-88C0-2551FAB67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002"/>
                <a:ext cx="16" cy="7"/>
              </a:xfrm>
              <a:custGeom>
                <a:avLst/>
                <a:gdLst>
                  <a:gd name="T0" fmla="*/ 3 w 7"/>
                  <a:gd name="T1" fmla="*/ 3 h 3"/>
                  <a:gd name="T2" fmla="*/ 3 w 7"/>
                  <a:gd name="T3" fmla="*/ 3 h 3"/>
                  <a:gd name="T4" fmla="*/ 3 w 7"/>
                  <a:gd name="T5" fmla="*/ 3 h 3"/>
                  <a:gd name="T6" fmla="*/ 3 w 7"/>
                  <a:gd name="T7" fmla="*/ 2 h 3"/>
                  <a:gd name="T8" fmla="*/ 4 w 7"/>
                  <a:gd name="T9" fmla="*/ 2 h 3"/>
                  <a:gd name="T10" fmla="*/ 5 w 7"/>
                  <a:gd name="T11" fmla="*/ 1 h 3"/>
                  <a:gd name="T12" fmla="*/ 6 w 7"/>
                  <a:gd name="T13" fmla="*/ 1 h 3"/>
                  <a:gd name="T14" fmla="*/ 7 w 7"/>
                  <a:gd name="T15" fmla="*/ 0 h 3"/>
                  <a:gd name="T16" fmla="*/ 6 w 7"/>
                  <a:gd name="T17" fmla="*/ 0 h 3"/>
                  <a:gd name="T18" fmla="*/ 6 w 7"/>
                  <a:gd name="T19" fmla="*/ 0 h 3"/>
                  <a:gd name="T20" fmla="*/ 6 w 7"/>
                  <a:gd name="T21" fmla="*/ 0 h 3"/>
                  <a:gd name="T22" fmla="*/ 4 w 7"/>
                  <a:gd name="T23" fmla="*/ 0 h 3"/>
                  <a:gd name="T24" fmla="*/ 4 w 7"/>
                  <a:gd name="T25" fmla="*/ 0 h 3"/>
                  <a:gd name="T26" fmla="*/ 3 w 7"/>
                  <a:gd name="T27" fmla="*/ 0 h 3"/>
                  <a:gd name="T28" fmla="*/ 2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1 h 3"/>
                  <a:gd name="T36" fmla="*/ 1 w 7"/>
                  <a:gd name="T37" fmla="*/ 1 h 3"/>
                  <a:gd name="T38" fmla="*/ 1 w 7"/>
                  <a:gd name="T39" fmla="*/ 1 h 3"/>
                  <a:gd name="T40" fmla="*/ 0 w 7"/>
                  <a:gd name="T41" fmla="*/ 2 h 3"/>
                  <a:gd name="T42" fmla="*/ 0 w 7"/>
                  <a:gd name="T43" fmla="*/ 3 h 3"/>
                  <a:gd name="T44" fmla="*/ 1 w 7"/>
                  <a:gd name="T45" fmla="*/ 3 h 3"/>
                  <a:gd name="T46" fmla="*/ 3 w 7"/>
                  <a:gd name="T4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8" name="Freeform 1332">
                <a:extLst>
                  <a:ext uri="{FF2B5EF4-FFF2-40B4-BE49-F238E27FC236}">
                    <a16:creationId xmlns:a16="http://schemas.microsoft.com/office/drawing/2014/main" id="{CCF76492-AB63-4907-85E3-1F3388B50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7" y="3013"/>
                <a:ext cx="9" cy="14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0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1 w 4"/>
                  <a:gd name="T11" fmla="*/ 1 h 6"/>
                  <a:gd name="T12" fmla="*/ 1 w 4"/>
                  <a:gd name="T13" fmla="*/ 2 h 6"/>
                  <a:gd name="T14" fmla="*/ 2 w 4"/>
                  <a:gd name="T15" fmla="*/ 3 h 6"/>
                  <a:gd name="T16" fmla="*/ 2 w 4"/>
                  <a:gd name="T17" fmla="*/ 3 h 6"/>
                  <a:gd name="T18" fmla="*/ 2 w 4"/>
                  <a:gd name="T19" fmla="*/ 3 h 6"/>
                  <a:gd name="T20" fmla="*/ 2 w 4"/>
                  <a:gd name="T21" fmla="*/ 4 h 6"/>
                  <a:gd name="T22" fmla="*/ 2 w 4"/>
                  <a:gd name="T23" fmla="*/ 4 h 6"/>
                  <a:gd name="T24" fmla="*/ 3 w 4"/>
                  <a:gd name="T25" fmla="*/ 4 h 6"/>
                  <a:gd name="T26" fmla="*/ 4 w 4"/>
                  <a:gd name="T27" fmla="*/ 3 h 6"/>
                  <a:gd name="T28" fmla="*/ 4 w 4"/>
                  <a:gd name="T29" fmla="*/ 3 h 6"/>
                  <a:gd name="T30" fmla="*/ 4 w 4"/>
                  <a:gd name="T31" fmla="*/ 3 h 6"/>
                  <a:gd name="T32" fmla="*/ 4 w 4"/>
                  <a:gd name="T33" fmla="*/ 1 h 6"/>
                  <a:gd name="T34" fmla="*/ 4 w 4"/>
                  <a:gd name="T35" fmla="*/ 1 h 6"/>
                  <a:gd name="T36" fmla="*/ 4 w 4"/>
                  <a:gd name="T37" fmla="*/ 2 h 6"/>
                  <a:gd name="T38" fmla="*/ 3 w 4"/>
                  <a:gd name="T39" fmla="*/ 2 h 6"/>
                  <a:gd name="T40" fmla="*/ 3 w 4"/>
                  <a:gd name="T41" fmla="*/ 1 h 6"/>
                  <a:gd name="T42" fmla="*/ 2 w 4"/>
                  <a:gd name="T43" fmla="*/ 1 h 6"/>
                  <a:gd name="T44" fmla="*/ 2 w 4"/>
                  <a:gd name="T45" fmla="*/ 0 h 6"/>
                  <a:gd name="T46" fmla="*/ 3 w 4"/>
                  <a:gd name="T47" fmla="*/ 6 h 6"/>
                  <a:gd name="T48" fmla="*/ 3 w 4"/>
                  <a:gd name="T49" fmla="*/ 6 h 6"/>
                  <a:gd name="T50" fmla="*/ 3 w 4"/>
                  <a:gd name="T51" fmla="*/ 6 h 6"/>
                  <a:gd name="T52" fmla="*/ 3 w 4"/>
                  <a:gd name="T5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moveTo>
                      <a:pt x="3" y="6"/>
                    </a:move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9" name="Freeform 1333">
                <a:extLst>
                  <a:ext uri="{FF2B5EF4-FFF2-40B4-BE49-F238E27FC236}">
                    <a16:creationId xmlns:a16="http://schemas.microsoft.com/office/drawing/2014/main" id="{4B79AD49-02BA-4EAB-AB59-D81A2F3ED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3067"/>
                <a:ext cx="4" cy="3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0" name="Freeform 1334">
                <a:extLst>
                  <a:ext uri="{FF2B5EF4-FFF2-40B4-BE49-F238E27FC236}">
                    <a16:creationId xmlns:a16="http://schemas.microsoft.com/office/drawing/2014/main" id="{D56A84B8-687B-4143-8F5D-2BD9CED79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3072"/>
                <a:ext cx="21" cy="11"/>
              </a:xfrm>
              <a:custGeom>
                <a:avLst/>
                <a:gdLst>
                  <a:gd name="T0" fmla="*/ 2 w 9"/>
                  <a:gd name="T1" fmla="*/ 4 h 5"/>
                  <a:gd name="T2" fmla="*/ 2 w 9"/>
                  <a:gd name="T3" fmla="*/ 4 h 5"/>
                  <a:gd name="T4" fmla="*/ 3 w 9"/>
                  <a:gd name="T5" fmla="*/ 4 h 5"/>
                  <a:gd name="T6" fmla="*/ 4 w 9"/>
                  <a:gd name="T7" fmla="*/ 4 h 5"/>
                  <a:gd name="T8" fmla="*/ 5 w 9"/>
                  <a:gd name="T9" fmla="*/ 4 h 5"/>
                  <a:gd name="T10" fmla="*/ 5 w 9"/>
                  <a:gd name="T11" fmla="*/ 4 h 5"/>
                  <a:gd name="T12" fmla="*/ 5 w 9"/>
                  <a:gd name="T13" fmla="*/ 4 h 5"/>
                  <a:gd name="T14" fmla="*/ 6 w 9"/>
                  <a:gd name="T15" fmla="*/ 4 h 5"/>
                  <a:gd name="T16" fmla="*/ 7 w 9"/>
                  <a:gd name="T17" fmla="*/ 4 h 5"/>
                  <a:gd name="T18" fmla="*/ 8 w 9"/>
                  <a:gd name="T19" fmla="*/ 3 h 5"/>
                  <a:gd name="T20" fmla="*/ 9 w 9"/>
                  <a:gd name="T21" fmla="*/ 3 h 5"/>
                  <a:gd name="T22" fmla="*/ 9 w 9"/>
                  <a:gd name="T23" fmla="*/ 2 h 5"/>
                  <a:gd name="T24" fmla="*/ 8 w 9"/>
                  <a:gd name="T25" fmla="*/ 0 h 5"/>
                  <a:gd name="T26" fmla="*/ 7 w 9"/>
                  <a:gd name="T27" fmla="*/ 0 h 5"/>
                  <a:gd name="T28" fmla="*/ 6 w 9"/>
                  <a:gd name="T29" fmla="*/ 0 h 5"/>
                  <a:gd name="T30" fmla="*/ 5 w 9"/>
                  <a:gd name="T31" fmla="*/ 0 h 5"/>
                  <a:gd name="T32" fmla="*/ 5 w 9"/>
                  <a:gd name="T33" fmla="*/ 0 h 5"/>
                  <a:gd name="T34" fmla="*/ 5 w 9"/>
                  <a:gd name="T35" fmla="*/ 0 h 5"/>
                  <a:gd name="T36" fmla="*/ 0 w 9"/>
                  <a:gd name="T37" fmla="*/ 3 h 5"/>
                  <a:gd name="T38" fmla="*/ 0 w 9"/>
                  <a:gd name="T39" fmla="*/ 3 h 5"/>
                  <a:gd name="T40" fmla="*/ 0 w 9"/>
                  <a:gd name="T41" fmla="*/ 3 h 5"/>
                  <a:gd name="T42" fmla="*/ 0 w 9"/>
                  <a:gd name="T43" fmla="*/ 4 h 5"/>
                  <a:gd name="T44" fmla="*/ 1 w 9"/>
                  <a:gd name="T45" fmla="*/ 5 h 5"/>
                  <a:gd name="T46" fmla="*/ 1 w 9"/>
                  <a:gd name="T47" fmla="*/ 5 h 5"/>
                  <a:gd name="T48" fmla="*/ 2 w 9"/>
                  <a:gd name="T4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5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1" name="Freeform 1335">
                <a:extLst>
                  <a:ext uri="{FF2B5EF4-FFF2-40B4-BE49-F238E27FC236}">
                    <a16:creationId xmlns:a16="http://schemas.microsoft.com/office/drawing/2014/main" id="{78F1F689-AEAD-4DBE-85FE-1DB60808C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3081"/>
                <a:ext cx="11" cy="4"/>
              </a:xfrm>
              <a:custGeom>
                <a:avLst/>
                <a:gdLst>
                  <a:gd name="T0" fmla="*/ 2 w 11"/>
                  <a:gd name="T1" fmla="*/ 4 h 4"/>
                  <a:gd name="T2" fmla="*/ 0 w 11"/>
                  <a:gd name="T3" fmla="*/ 4 h 4"/>
                  <a:gd name="T4" fmla="*/ 0 w 11"/>
                  <a:gd name="T5" fmla="*/ 4 h 4"/>
                  <a:gd name="T6" fmla="*/ 0 w 11"/>
                  <a:gd name="T7" fmla="*/ 4 h 4"/>
                  <a:gd name="T8" fmla="*/ 0 w 11"/>
                  <a:gd name="T9" fmla="*/ 4 h 4"/>
                  <a:gd name="T10" fmla="*/ 0 w 11"/>
                  <a:gd name="T11" fmla="*/ 4 h 4"/>
                  <a:gd name="T12" fmla="*/ 2 w 11"/>
                  <a:gd name="T13" fmla="*/ 2 h 4"/>
                  <a:gd name="T14" fmla="*/ 2 w 11"/>
                  <a:gd name="T15" fmla="*/ 2 h 4"/>
                  <a:gd name="T16" fmla="*/ 11 w 11"/>
                  <a:gd name="T17" fmla="*/ 0 h 4"/>
                  <a:gd name="T18" fmla="*/ 11 w 11"/>
                  <a:gd name="T19" fmla="*/ 0 h 4"/>
                  <a:gd name="T20" fmla="*/ 11 w 11"/>
                  <a:gd name="T21" fmla="*/ 0 h 4"/>
                  <a:gd name="T22" fmla="*/ 11 w 11"/>
                  <a:gd name="T23" fmla="*/ 2 h 4"/>
                  <a:gd name="T24" fmla="*/ 11 w 11"/>
                  <a:gd name="T25" fmla="*/ 2 h 4"/>
                  <a:gd name="T26" fmla="*/ 2 w 11"/>
                  <a:gd name="T27" fmla="*/ 4 h 4"/>
                  <a:gd name="T28" fmla="*/ 2 w 11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2" name="Freeform 1336">
                <a:extLst>
                  <a:ext uri="{FF2B5EF4-FFF2-40B4-BE49-F238E27FC236}">
                    <a16:creationId xmlns:a16="http://schemas.microsoft.com/office/drawing/2014/main" id="{7AF4B2E1-0B8C-447E-8BEE-AD858B23C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090"/>
                <a:ext cx="9" cy="9"/>
              </a:xfrm>
              <a:custGeom>
                <a:avLst/>
                <a:gdLst>
                  <a:gd name="T0" fmla="*/ 9 w 9"/>
                  <a:gd name="T1" fmla="*/ 7 h 9"/>
                  <a:gd name="T2" fmla="*/ 4 w 9"/>
                  <a:gd name="T3" fmla="*/ 9 h 9"/>
                  <a:gd name="T4" fmla="*/ 0 w 9"/>
                  <a:gd name="T5" fmla="*/ 2 h 9"/>
                  <a:gd name="T6" fmla="*/ 4 w 9"/>
                  <a:gd name="T7" fmla="*/ 0 h 9"/>
                  <a:gd name="T8" fmla="*/ 4 w 9"/>
                  <a:gd name="T9" fmla="*/ 0 h 9"/>
                  <a:gd name="T10" fmla="*/ 9 w 9"/>
                  <a:gd name="T11" fmla="*/ 7 h 9"/>
                  <a:gd name="T12" fmla="*/ 9 w 9"/>
                  <a:gd name="T13" fmla="*/ 7 h 9"/>
                  <a:gd name="T14" fmla="*/ 9 w 9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9" y="7"/>
                    </a:moveTo>
                    <a:lnTo>
                      <a:pt x="4" y="9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3" name="Freeform 1337">
                <a:extLst>
                  <a:ext uri="{FF2B5EF4-FFF2-40B4-BE49-F238E27FC236}">
                    <a16:creationId xmlns:a16="http://schemas.microsoft.com/office/drawing/2014/main" id="{E4640023-335B-47EA-83C5-2DCF2675F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097"/>
                <a:ext cx="45" cy="29"/>
              </a:xfrm>
              <a:custGeom>
                <a:avLst/>
                <a:gdLst>
                  <a:gd name="T0" fmla="*/ 7 w 45"/>
                  <a:gd name="T1" fmla="*/ 0 h 29"/>
                  <a:gd name="T2" fmla="*/ 7 w 45"/>
                  <a:gd name="T3" fmla="*/ 0 h 29"/>
                  <a:gd name="T4" fmla="*/ 11 w 45"/>
                  <a:gd name="T5" fmla="*/ 2 h 29"/>
                  <a:gd name="T6" fmla="*/ 11 w 45"/>
                  <a:gd name="T7" fmla="*/ 2 h 29"/>
                  <a:gd name="T8" fmla="*/ 11 w 45"/>
                  <a:gd name="T9" fmla="*/ 2 h 29"/>
                  <a:gd name="T10" fmla="*/ 14 w 45"/>
                  <a:gd name="T11" fmla="*/ 4 h 29"/>
                  <a:gd name="T12" fmla="*/ 14 w 45"/>
                  <a:gd name="T13" fmla="*/ 4 h 29"/>
                  <a:gd name="T14" fmla="*/ 16 w 45"/>
                  <a:gd name="T15" fmla="*/ 7 h 29"/>
                  <a:gd name="T16" fmla="*/ 16 w 45"/>
                  <a:gd name="T17" fmla="*/ 7 h 29"/>
                  <a:gd name="T18" fmla="*/ 18 w 45"/>
                  <a:gd name="T19" fmla="*/ 7 h 29"/>
                  <a:gd name="T20" fmla="*/ 18 w 45"/>
                  <a:gd name="T21" fmla="*/ 9 h 29"/>
                  <a:gd name="T22" fmla="*/ 20 w 45"/>
                  <a:gd name="T23" fmla="*/ 9 h 29"/>
                  <a:gd name="T24" fmla="*/ 20 w 45"/>
                  <a:gd name="T25" fmla="*/ 9 h 29"/>
                  <a:gd name="T26" fmla="*/ 20 w 45"/>
                  <a:gd name="T27" fmla="*/ 9 h 29"/>
                  <a:gd name="T28" fmla="*/ 20 w 45"/>
                  <a:gd name="T29" fmla="*/ 9 h 29"/>
                  <a:gd name="T30" fmla="*/ 27 w 45"/>
                  <a:gd name="T31" fmla="*/ 11 h 29"/>
                  <a:gd name="T32" fmla="*/ 29 w 45"/>
                  <a:gd name="T33" fmla="*/ 13 h 29"/>
                  <a:gd name="T34" fmla="*/ 29 w 45"/>
                  <a:gd name="T35" fmla="*/ 13 h 29"/>
                  <a:gd name="T36" fmla="*/ 27 w 45"/>
                  <a:gd name="T37" fmla="*/ 13 h 29"/>
                  <a:gd name="T38" fmla="*/ 27 w 45"/>
                  <a:gd name="T39" fmla="*/ 13 h 29"/>
                  <a:gd name="T40" fmla="*/ 25 w 45"/>
                  <a:gd name="T41" fmla="*/ 16 h 29"/>
                  <a:gd name="T42" fmla="*/ 25 w 45"/>
                  <a:gd name="T43" fmla="*/ 16 h 29"/>
                  <a:gd name="T44" fmla="*/ 27 w 45"/>
                  <a:gd name="T45" fmla="*/ 16 h 29"/>
                  <a:gd name="T46" fmla="*/ 29 w 45"/>
                  <a:gd name="T47" fmla="*/ 16 h 29"/>
                  <a:gd name="T48" fmla="*/ 36 w 45"/>
                  <a:gd name="T49" fmla="*/ 18 h 29"/>
                  <a:gd name="T50" fmla="*/ 41 w 45"/>
                  <a:gd name="T51" fmla="*/ 18 h 29"/>
                  <a:gd name="T52" fmla="*/ 43 w 45"/>
                  <a:gd name="T53" fmla="*/ 18 h 29"/>
                  <a:gd name="T54" fmla="*/ 45 w 45"/>
                  <a:gd name="T55" fmla="*/ 18 h 29"/>
                  <a:gd name="T56" fmla="*/ 45 w 45"/>
                  <a:gd name="T57" fmla="*/ 18 h 29"/>
                  <a:gd name="T58" fmla="*/ 45 w 45"/>
                  <a:gd name="T59" fmla="*/ 20 h 29"/>
                  <a:gd name="T60" fmla="*/ 45 w 45"/>
                  <a:gd name="T61" fmla="*/ 20 h 29"/>
                  <a:gd name="T62" fmla="*/ 43 w 45"/>
                  <a:gd name="T63" fmla="*/ 22 h 29"/>
                  <a:gd name="T64" fmla="*/ 43 w 45"/>
                  <a:gd name="T65" fmla="*/ 22 h 29"/>
                  <a:gd name="T66" fmla="*/ 43 w 45"/>
                  <a:gd name="T67" fmla="*/ 25 h 29"/>
                  <a:gd name="T68" fmla="*/ 39 w 45"/>
                  <a:gd name="T69" fmla="*/ 27 h 29"/>
                  <a:gd name="T70" fmla="*/ 39 w 45"/>
                  <a:gd name="T71" fmla="*/ 27 h 29"/>
                  <a:gd name="T72" fmla="*/ 34 w 45"/>
                  <a:gd name="T73" fmla="*/ 29 h 29"/>
                  <a:gd name="T74" fmla="*/ 32 w 45"/>
                  <a:gd name="T75" fmla="*/ 29 h 29"/>
                  <a:gd name="T76" fmla="*/ 27 w 45"/>
                  <a:gd name="T77" fmla="*/ 29 h 29"/>
                  <a:gd name="T78" fmla="*/ 25 w 45"/>
                  <a:gd name="T79" fmla="*/ 29 h 29"/>
                  <a:gd name="T80" fmla="*/ 20 w 45"/>
                  <a:gd name="T81" fmla="*/ 29 h 29"/>
                  <a:gd name="T82" fmla="*/ 18 w 45"/>
                  <a:gd name="T83" fmla="*/ 27 h 29"/>
                  <a:gd name="T84" fmla="*/ 18 w 45"/>
                  <a:gd name="T85" fmla="*/ 27 h 29"/>
                  <a:gd name="T86" fmla="*/ 16 w 45"/>
                  <a:gd name="T87" fmla="*/ 25 h 29"/>
                  <a:gd name="T88" fmla="*/ 11 w 45"/>
                  <a:gd name="T89" fmla="*/ 22 h 29"/>
                  <a:gd name="T90" fmla="*/ 5 w 45"/>
                  <a:gd name="T91" fmla="*/ 13 h 29"/>
                  <a:gd name="T92" fmla="*/ 7 w 45"/>
                  <a:gd name="T93" fmla="*/ 9 h 29"/>
                  <a:gd name="T94" fmla="*/ 7 w 45"/>
                  <a:gd name="T95" fmla="*/ 9 h 29"/>
                  <a:gd name="T96" fmla="*/ 5 w 45"/>
                  <a:gd name="T97" fmla="*/ 7 h 29"/>
                  <a:gd name="T98" fmla="*/ 2 w 45"/>
                  <a:gd name="T99" fmla="*/ 4 h 29"/>
                  <a:gd name="T100" fmla="*/ 2 w 45"/>
                  <a:gd name="T101" fmla="*/ 4 h 29"/>
                  <a:gd name="T102" fmla="*/ 0 w 45"/>
                  <a:gd name="T103" fmla="*/ 2 h 29"/>
                  <a:gd name="T104" fmla="*/ 2 w 45"/>
                  <a:gd name="T105" fmla="*/ 2 h 29"/>
                  <a:gd name="T106" fmla="*/ 7 w 45"/>
                  <a:gd name="T107" fmla="*/ 0 h 29"/>
                  <a:gd name="T108" fmla="*/ 7 w 45"/>
                  <a:gd name="T10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29">
                    <a:moveTo>
                      <a:pt x="7" y="0"/>
                    </a:moveTo>
                    <a:lnTo>
                      <a:pt x="7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7" y="11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6" y="18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0" y="29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1" y="22"/>
                    </a:lnTo>
                    <a:lnTo>
                      <a:pt x="5" y="13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4" name="Freeform 1338">
                <a:extLst>
                  <a:ext uri="{FF2B5EF4-FFF2-40B4-BE49-F238E27FC236}">
                    <a16:creationId xmlns:a16="http://schemas.microsoft.com/office/drawing/2014/main" id="{CB6922B5-2738-44AE-88E6-DB6AABE4A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076"/>
                <a:ext cx="25" cy="12"/>
              </a:xfrm>
              <a:custGeom>
                <a:avLst/>
                <a:gdLst>
                  <a:gd name="T0" fmla="*/ 0 w 25"/>
                  <a:gd name="T1" fmla="*/ 12 h 12"/>
                  <a:gd name="T2" fmla="*/ 0 w 25"/>
                  <a:gd name="T3" fmla="*/ 9 h 12"/>
                  <a:gd name="T4" fmla="*/ 0 w 25"/>
                  <a:gd name="T5" fmla="*/ 9 h 12"/>
                  <a:gd name="T6" fmla="*/ 0 w 25"/>
                  <a:gd name="T7" fmla="*/ 7 h 12"/>
                  <a:gd name="T8" fmla="*/ 0 w 25"/>
                  <a:gd name="T9" fmla="*/ 5 h 12"/>
                  <a:gd name="T10" fmla="*/ 4 w 25"/>
                  <a:gd name="T11" fmla="*/ 5 h 12"/>
                  <a:gd name="T12" fmla="*/ 4 w 25"/>
                  <a:gd name="T13" fmla="*/ 3 h 12"/>
                  <a:gd name="T14" fmla="*/ 7 w 25"/>
                  <a:gd name="T15" fmla="*/ 3 h 12"/>
                  <a:gd name="T16" fmla="*/ 7 w 25"/>
                  <a:gd name="T17" fmla="*/ 3 h 12"/>
                  <a:gd name="T18" fmla="*/ 9 w 25"/>
                  <a:gd name="T19" fmla="*/ 3 h 12"/>
                  <a:gd name="T20" fmla="*/ 9 w 25"/>
                  <a:gd name="T21" fmla="*/ 3 h 12"/>
                  <a:gd name="T22" fmla="*/ 11 w 25"/>
                  <a:gd name="T23" fmla="*/ 3 h 12"/>
                  <a:gd name="T24" fmla="*/ 13 w 25"/>
                  <a:gd name="T25" fmla="*/ 3 h 12"/>
                  <a:gd name="T26" fmla="*/ 13 w 25"/>
                  <a:gd name="T27" fmla="*/ 3 h 12"/>
                  <a:gd name="T28" fmla="*/ 13 w 25"/>
                  <a:gd name="T29" fmla="*/ 3 h 12"/>
                  <a:gd name="T30" fmla="*/ 16 w 25"/>
                  <a:gd name="T31" fmla="*/ 3 h 12"/>
                  <a:gd name="T32" fmla="*/ 18 w 25"/>
                  <a:gd name="T33" fmla="*/ 0 h 12"/>
                  <a:gd name="T34" fmla="*/ 20 w 25"/>
                  <a:gd name="T35" fmla="*/ 0 h 12"/>
                  <a:gd name="T36" fmla="*/ 20 w 25"/>
                  <a:gd name="T37" fmla="*/ 0 h 12"/>
                  <a:gd name="T38" fmla="*/ 20 w 25"/>
                  <a:gd name="T39" fmla="*/ 0 h 12"/>
                  <a:gd name="T40" fmla="*/ 22 w 25"/>
                  <a:gd name="T41" fmla="*/ 0 h 12"/>
                  <a:gd name="T42" fmla="*/ 25 w 25"/>
                  <a:gd name="T43" fmla="*/ 3 h 12"/>
                  <a:gd name="T44" fmla="*/ 22 w 25"/>
                  <a:gd name="T45" fmla="*/ 5 h 12"/>
                  <a:gd name="T46" fmla="*/ 18 w 25"/>
                  <a:gd name="T47" fmla="*/ 9 h 12"/>
                  <a:gd name="T48" fmla="*/ 18 w 25"/>
                  <a:gd name="T49" fmla="*/ 9 h 12"/>
                  <a:gd name="T50" fmla="*/ 16 w 25"/>
                  <a:gd name="T51" fmla="*/ 9 h 12"/>
                  <a:gd name="T52" fmla="*/ 16 w 25"/>
                  <a:gd name="T53" fmla="*/ 9 h 12"/>
                  <a:gd name="T54" fmla="*/ 13 w 25"/>
                  <a:gd name="T55" fmla="*/ 9 h 12"/>
                  <a:gd name="T56" fmla="*/ 13 w 25"/>
                  <a:gd name="T57" fmla="*/ 9 h 12"/>
                  <a:gd name="T58" fmla="*/ 11 w 25"/>
                  <a:gd name="T59" fmla="*/ 12 h 12"/>
                  <a:gd name="T60" fmla="*/ 9 w 25"/>
                  <a:gd name="T61" fmla="*/ 12 h 12"/>
                  <a:gd name="T62" fmla="*/ 7 w 25"/>
                  <a:gd name="T63" fmla="*/ 12 h 12"/>
                  <a:gd name="T64" fmla="*/ 4 w 25"/>
                  <a:gd name="T65" fmla="*/ 12 h 12"/>
                  <a:gd name="T66" fmla="*/ 0 w 25"/>
                  <a:gd name="T6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5" name="Freeform 1339">
                <a:extLst>
                  <a:ext uri="{FF2B5EF4-FFF2-40B4-BE49-F238E27FC236}">
                    <a16:creationId xmlns:a16="http://schemas.microsoft.com/office/drawing/2014/main" id="{42BBF37D-9C05-467D-88CC-17E68C42E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088"/>
                <a:ext cx="14" cy="13"/>
              </a:xfrm>
              <a:custGeom>
                <a:avLst/>
                <a:gdLst>
                  <a:gd name="T0" fmla="*/ 0 w 14"/>
                  <a:gd name="T1" fmla="*/ 2 h 13"/>
                  <a:gd name="T2" fmla="*/ 2 w 14"/>
                  <a:gd name="T3" fmla="*/ 2 h 13"/>
                  <a:gd name="T4" fmla="*/ 5 w 14"/>
                  <a:gd name="T5" fmla="*/ 2 h 13"/>
                  <a:gd name="T6" fmla="*/ 7 w 14"/>
                  <a:gd name="T7" fmla="*/ 2 h 13"/>
                  <a:gd name="T8" fmla="*/ 9 w 14"/>
                  <a:gd name="T9" fmla="*/ 0 h 13"/>
                  <a:gd name="T10" fmla="*/ 14 w 14"/>
                  <a:gd name="T11" fmla="*/ 0 h 13"/>
                  <a:gd name="T12" fmla="*/ 14 w 14"/>
                  <a:gd name="T13" fmla="*/ 0 h 13"/>
                  <a:gd name="T14" fmla="*/ 9 w 14"/>
                  <a:gd name="T15" fmla="*/ 4 h 13"/>
                  <a:gd name="T16" fmla="*/ 9 w 14"/>
                  <a:gd name="T17" fmla="*/ 4 h 13"/>
                  <a:gd name="T18" fmla="*/ 9 w 14"/>
                  <a:gd name="T19" fmla="*/ 4 h 13"/>
                  <a:gd name="T20" fmla="*/ 9 w 14"/>
                  <a:gd name="T21" fmla="*/ 4 h 13"/>
                  <a:gd name="T22" fmla="*/ 5 w 14"/>
                  <a:gd name="T23" fmla="*/ 9 h 13"/>
                  <a:gd name="T24" fmla="*/ 2 w 14"/>
                  <a:gd name="T25" fmla="*/ 11 h 13"/>
                  <a:gd name="T26" fmla="*/ 0 w 14"/>
                  <a:gd name="T27" fmla="*/ 13 h 13"/>
                  <a:gd name="T28" fmla="*/ 0 w 14"/>
                  <a:gd name="T29" fmla="*/ 9 h 13"/>
                  <a:gd name="T30" fmla="*/ 0 w 14"/>
                  <a:gd name="T31" fmla="*/ 7 h 13"/>
                  <a:gd name="T32" fmla="*/ 0 w 14"/>
                  <a:gd name="T33" fmla="*/ 4 h 13"/>
                  <a:gd name="T34" fmla="*/ 0 w 14"/>
                  <a:gd name="T3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3">
                    <a:moveTo>
                      <a:pt x="0" y="2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6" name="Freeform 1340">
                <a:extLst>
                  <a:ext uri="{FF2B5EF4-FFF2-40B4-BE49-F238E27FC236}">
                    <a16:creationId xmlns:a16="http://schemas.microsoft.com/office/drawing/2014/main" id="{11605FBD-1B79-483F-BFEC-8DF5935AA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3090"/>
                <a:ext cx="16" cy="11"/>
              </a:xfrm>
              <a:custGeom>
                <a:avLst/>
                <a:gdLst>
                  <a:gd name="T0" fmla="*/ 0 w 16"/>
                  <a:gd name="T1" fmla="*/ 9 h 11"/>
                  <a:gd name="T2" fmla="*/ 0 w 16"/>
                  <a:gd name="T3" fmla="*/ 9 h 11"/>
                  <a:gd name="T4" fmla="*/ 0 w 16"/>
                  <a:gd name="T5" fmla="*/ 7 h 11"/>
                  <a:gd name="T6" fmla="*/ 2 w 16"/>
                  <a:gd name="T7" fmla="*/ 5 h 11"/>
                  <a:gd name="T8" fmla="*/ 4 w 16"/>
                  <a:gd name="T9" fmla="*/ 2 h 11"/>
                  <a:gd name="T10" fmla="*/ 4 w 16"/>
                  <a:gd name="T11" fmla="*/ 2 h 11"/>
                  <a:gd name="T12" fmla="*/ 7 w 16"/>
                  <a:gd name="T13" fmla="*/ 2 h 11"/>
                  <a:gd name="T14" fmla="*/ 9 w 16"/>
                  <a:gd name="T15" fmla="*/ 2 h 11"/>
                  <a:gd name="T16" fmla="*/ 11 w 16"/>
                  <a:gd name="T17" fmla="*/ 2 h 11"/>
                  <a:gd name="T18" fmla="*/ 16 w 16"/>
                  <a:gd name="T19" fmla="*/ 0 h 11"/>
                  <a:gd name="T20" fmla="*/ 16 w 16"/>
                  <a:gd name="T21" fmla="*/ 2 h 11"/>
                  <a:gd name="T22" fmla="*/ 16 w 16"/>
                  <a:gd name="T23" fmla="*/ 5 h 11"/>
                  <a:gd name="T24" fmla="*/ 16 w 16"/>
                  <a:gd name="T25" fmla="*/ 7 h 11"/>
                  <a:gd name="T26" fmla="*/ 16 w 16"/>
                  <a:gd name="T27" fmla="*/ 9 h 11"/>
                  <a:gd name="T28" fmla="*/ 16 w 16"/>
                  <a:gd name="T29" fmla="*/ 9 h 11"/>
                  <a:gd name="T30" fmla="*/ 14 w 16"/>
                  <a:gd name="T31" fmla="*/ 9 h 11"/>
                  <a:gd name="T32" fmla="*/ 11 w 16"/>
                  <a:gd name="T33" fmla="*/ 9 h 11"/>
                  <a:gd name="T34" fmla="*/ 9 w 16"/>
                  <a:gd name="T35" fmla="*/ 11 h 11"/>
                  <a:gd name="T36" fmla="*/ 7 w 16"/>
                  <a:gd name="T37" fmla="*/ 11 h 11"/>
                  <a:gd name="T38" fmla="*/ 4 w 16"/>
                  <a:gd name="T39" fmla="*/ 11 h 11"/>
                  <a:gd name="T40" fmla="*/ 2 w 16"/>
                  <a:gd name="T41" fmla="*/ 9 h 11"/>
                  <a:gd name="T42" fmla="*/ 0 w 16"/>
                  <a:gd name="T4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1">
                    <a:moveTo>
                      <a:pt x="0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7" name="Freeform 1341">
                <a:extLst>
                  <a:ext uri="{FF2B5EF4-FFF2-40B4-BE49-F238E27FC236}">
                    <a16:creationId xmlns:a16="http://schemas.microsoft.com/office/drawing/2014/main" id="{4D36AFC7-3FA4-44FE-BF55-638F04413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081"/>
                <a:ext cx="18" cy="9"/>
              </a:xfrm>
              <a:custGeom>
                <a:avLst/>
                <a:gdLst>
                  <a:gd name="T0" fmla="*/ 18 w 18"/>
                  <a:gd name="T1" fmla="*/ 9 h 9"/>
                  <a:gd name="T2" fmla="*/ 13 w 18"/>
                  <a:gd name="T3" fmla="*/ 9 h 9"/>
                  <a:gd name="T4" fmla="*/ 11 w 18"/>
                  <a:gd name="T5" fmla="*/ 9 h 9"/>
                  <a:gd name="T6" fmla="*/ 9 w 18"/>
                  <a:gd name="T7" fmla="*/ 9 h 9"/>
                  <a:gd name="T8" fmla="*/ 6 w 18"/>
                  <a:gd name="T9" fmla="*/ 9 h 9"/>
                  <a:gd name="T10" fmla="*/ 4 w 18"/>
                  <a:gd name="T11" fmla="*/ 9 h 9"/>
                  <a:gd name="T12" fmla="*/ 4 w 18"/>
                  <a:gd name="T13" fmla="*/ 7 h 9"/>
                  <a:gd name="T14" fmla="*/ 0 w 18"/>
                  <a:gd name="T15" fmla="*/ 4 h 9"/>
                  <a:gd name="T16" fmla="*/ 0 w 18"/>
                  <a:gd name="T17" fmla="*/ 2 h 9"/>
                  <a:gd name="T18" fmla="*/ 4 w 18"/>
                  <a:gd name="T19" fmla="*/ 2 h 9"/>
                  <a:gd name="T20" fmla="*/ 6 w 18"/>
                  <a:gd name="T21" fmla="*/ 2 h 9"/>
                  <a:gd name="T22" fmla="*/ 9 w 18"/>
                  <a:gd name="T23" fmla="*/ 2 h 9"/>
                  <a:gd name="T24" fmla="*/ 9 w 18"/>
                  <a:gd name="T25" fmla="*/ 2 h 9"/>
                  <a:gd name="T26" fmla="*/ 11 w 18"/>
                  <a:gd name="T27" fmla="*/ 0 h 9"/>
                  <a:gd name="T28" fmla="*/ 13 w 18"/>
                  <a:gd name="T29" fmla="*/ 0 h 9"/>
                  <a:gd name="T30" fmla="*/ 16 w 18"/>
                  <a:gd name="T31" fmla="*/ 0 h 9"/>
                  <a:gd name="T32" fmla="*/ 16 w 18"/>
                  <a:gd name="T33" fmla="*/ 2 h 9"/>
                  <a:gd name="T34" fmla="*/ 16 w 18"/>
                  <a:gd name="T35" fmla="*/ 4 h 9"/>
                  <a:gd name="T36" fmla="*/ 16 w 18"/>
                  <a:gd name="T37" fmla="*/ 7 h 9"/>
                  <a:gd name="T38" fmla="*/ 18 w 18"/>
                  <a:gd name="T3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9">
                    <a:moveTo>
                      <a:pt x="18" y="9"/>
                    </a:move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8" name="Freeform 1342">
                <a:extLst>
                  <a:ext uri="{FF2B5EF4-FFF2-40B4-BE49-F238E27FC236}">
                    <a16:creationId xmlns:a16="http://schemas.microsoft.com/office/drawing/2014/main" id="{ED2143AF-B36D-421A-9029-4B958D7F5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3104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2 w 4"/>
                  <a:gd name="T11" fmla="*/ 4 h 4"/>
                  <a:gd name="T12" fmla="*/ 0 w 4"/>
                  <a:gd name="T13" fmla="*/ 4 h 4"/>
                  <a:gd name="T14" fmla="*/ 0 w 4"/>
                  <a:gd name="T15" fmla="*/ 4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9" name="Freeform 1343">
                <a:extLst>
                  <a:ext uri="{FF2B5EF4-FFF2-40B4-BE49-F238E27FC236}">
                    <a16:creationId xmlns:a16="http://schemas.microsoft.com/office/drawing/2014/main" id="{0D5303DF-FB8C-4823-BD8A-68130CA48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3085"/>
                <a:ext cx="16" cy="12"/>
              </a:xfrm>
              <a:custGeom>
                <a:avLst/>
                <a:gdLst>
                  <a:gd name="T0" fmla="*/ 0 w 16"/>
                  <a:gd name="T1" fmla="*/ 0 h 12"/>
                  <a:gd name="T2" fmla="*/ 3 w 16"/>
                  <a:gd name="T3" fmla="*/ 0 h 12"/>
                  <a:gd name="T4" fmla="*/ 5 w 16"/>
                  <a:gd name="T5" fmla="*/ 0 h 12"/>
                  <a:gd name="T6" fmla="*/ 5 w 16"/>
                  <a:gd name="T7" fmla="*/ 0 h 12"/>
                  <a:gd name="T8" fmla="*/ 7 w 16"/>
                  <a:gd name="T9" fmla="*/ 0 h 12"/>
                  <a:gd name="T10" fmla="*/ 9 w 16"/>
                  <a:gd name="T11" fmla="*/ 0 h 12"/>
                  <a:gd name="T12" fmla="*/ 9 w 16"/>
                  <a:gd name="T13" fmla="*/ 0 h 12"/>
                  <a:gd name="T14" fmla="*/ 12 w 16"/>
                  <a:gd name="T15" fmla="*/ 3 h 12"/>
                  <a:gd name="T16" fmla="*/ 12 w 16"/>
                  <a:gd name="T17" fmla="*/ 3 h 12"/>
                  <a:gd name="T18" fmla="*/ 14 w 16"/>
                  <a:gd name="T19" fmla="*/ 5 h 12"/>
                  <a:gd name="T20" fmla="*/ 16 w 16"/>
                  <a:gd name="T21" fmla="*/ 7 h 12"/>
                  <a:gd name="T22" fmla="*/ 14 w 16"/>
                  <a:gd name="T23" fmla="*/ 10 h 12"/>
                  <a:gd name="T24" fmla="*/ 12 w 16"/>
                  <a:gd name="T25" fmla="*/ 12 h 12"/>
                  <a:gd name="T26" fmla="*/ 9 w 16"/>
                  <a:gd name="T27" fmla="*/ 12 h 12"/>
                  <a:gd name="T28" fmla="*/ 9 w 16"/>
                  <a:gd name="T29" fmla="*/ 10 h 12"/>
                  <a:gd name="T30" fmla="*/ 7 w 16"/>
                  <a:gd name="T31" fmla="*/ 7 h 12"/>
                  <a:gd name="T32" fmla="*/ 5 w 16"/>
                  <a:gd name="T33" fmla="*/ 7 h 12"/>
                  <a:gd name="T34" fmla="*/ 3 w 16"/>
                  <a:gd name="T35" fmla="*/ 5 h 12"/>
                  <a:gd name="T36" fmla="*/ 0 w 16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2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0" name="Freeform 1344">
                <a:extLst>
                  <a:ext uri="{FF2B5EF4-FFF2-40B4-BE49-F238E27FC236}">
                    <a16:creationId xmlns:a16="http://schemas.microsoft.com/office/drawing/2014/main" id="{60771135-878D-47AD-9F70-7332B9476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3099"/>
                <a:ext cx="23" cy="11"/>
              </a:xfrm>
              <a:custGeom>
                <a:avLst/>
                <a:gdLst>
                  <a:gd name="T0" fmla="*/ 5 w 23"/>
                  <a:gd name="T1" fmla="*/ 2 h 11"/>
                  <a:gd name="T2" fmla="*/ 5 w 23"/>
                  <a:gd name="T3" fmla="*/ 2 h 11"/>
                  <a:gd name="T4" fmla="*/ 5 w 23"/>
                  <a:gd name="T5" fmla="*/ 2 h 11"/>
                  <a:gd name="T6" fmla="*/ 7 w 23"/>
                  <a:gd name="T7" fmla="*/ 2 h 11"/>
                  <a:gd name="T8" fmla="*/ 9 w 23"/>
                  <a:gd name="T9" fmla="*/ 2 h 11"/>
                  <a:gd name="T10" fmla="*/ 12 w 23"/>
                  <a:gd name="T11" fmla="*/ 2 h 11"/>
                  <a:gd name="T12" fmla="*/ 14 w 23"/>
                  <a:gd name="T13" fmla="*/ 2 h 11"/>
                  <a:gd name="T14" fmla="*/ 16 w 23"/>
                  <a:gd name="T15" fmla="*/ 2 h 11"/>
                  <a:gd name="T16" fmla="*/ 19 w 23"/>
                  <a:gd name="T17" fmla="*/ 2 h 11"/>
                  <a:gd name="T18" fmla="*/ 23 w 23"/>
                  <a:gd name="T19" fmla="*/ 2 h 11"/>
                  <a:gd name="T20" fmla="*/ 23 w 23"/>
                  <a:gd name="T21" fmla="*/ 5 h 11"/>
                  <a:gd name="T22" fmla="*/ 23 w 23"/>
                  <a:gd name="T23" fmla="*/ 5 h 11"/>
                  <a:gd name="T24" fmla="*/ 23 w 23"/>
                  <a:gd name="T25" fmla="*/ 5 h 11"/>
                  <a:gd name="T26" fmla="*/ 19 w 23"/>
                  <a:gd name="T27" fmla="*/ 9 h 11"/>
                  <a:gd name="T28" fmla="*/ 14 w 23"/>
                  <a:gd name="T29" fmla="*/ 11 h 11"/>
                  <a:gd name="T30" fmla="*/ 7 w 23"/>
                  <a:gd name="T31" fmla="*/ 9 h 11"/>
                  <a:gd name="T32" fmla="*/ 7 w 23"/>
                  <a:gd name="T33" fmla="*/ 9 h 11"/>
                  <a:gd name="T34" fmla="*/ 9 w 23"/>
                  <a:gd name="T35" fmla="*/ 7 h 11"/>
                  <a:gd name="T36" fmla="*/ 7 w 23"/>
                  <a:gd name="T37" fmla="*/ 7 h 11"/>
                  <a:gd name="T38" fmla="*/ 7 w 23"/>
                  <a:gd name="T39" fmla="*/ 5 h 11"/>
                  <a:gd name="T40" fmla="*/ 5 w 23"/>
                  <a:gd name="T41" fmla="*/ 9 h 11"/>
                  <a:gd name="T42" fmla="*/ 5 w 23"/>
                  <a:gd name="T43" fmla="*/ 9 h 11"/>
                  <a:gd name="T44" fmla="*/ 0 w 23"/>
                  <a:gd name="T45" fmla="*/ 7 h 11"/>
                  <a:gd name="T46" fmla="*/ 0 w 23"/>
                  <a:gd name="T47" fmla="*/ 7 h 11"/>
                  <a:gd name="T48" fmla="*/ 0 w 23"/>
                  <a:gd name="T49" fmla="*/ 7 h 11"/>
                  <a:gd name="T50" fmla="*/ 3 w 23"/>
                  <a:gd name="T51" fmla="*/ 5 h 11"/>
                  <a:gd name="T52" fmla="*/ 3 w 23"/>
                  <a:gd name="T53" fmla="*/ 0 h 11"/>
                  <a:gd name="T54" fmla="*/ 5 w 23"/>
                  <a:gd name="T5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11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19" y="9"/>
                    </a:lnTo>
                    <a:lnTo>
                      <a:pt x="14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1" name="Freeform 1345">
                <a:extLst>
                  <a:ext uri="{FF2B5EF4-FFF2-40B4-BE49-F238E27FC236}">
                    <a16:creationId xmlns:a16="http://schemas.microsoft.com/office/drawing/2014/main" id="{559BDE17-3485-4759-A694-86B3CCAA5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3085"/>
                <a:ext cx="21" cy="19"/>
              </a:xfrm>
              <a:custGeom>
                <a:avLst/>
                <a:gdLst>
                  <a:gd name="T0" fmla="*/ 0 w 21"/>
                  <a:gd name="T1" fmla="*/ 3 h 19"/>
                  <a:gd name="T2" fmla="*/ 3 w 21"/>
                  <a:gd name="T3" fmla="*/ 3 h 19"/>
                  <a:gd name="T4" fmla="*/ 7 w 21"/>
                  <a:gd name="T5" fmla="*/ 0 h 19"/>
                  <a:gd name="T6" fmla="*/ 7 w 21"/>
                  <a:gd name="T7" fmla="*/ 0 h 19"/>
                  <a:gd name="T8" fmla="*/ 7 w 21"/>
                  <a:gd name="T9" fmla="*/ 3 h 19"/>
                  <a:gd name="T10" fmla="*/ 9 w 21"/>
                  <a:gd name="T11" fmla="*/ 5 h 19"/>
                  <a:gd name="T12" fmla="*/ 9 w 21"/>
                  <a:gd name="T13" fmla="*/ 5 h 19"/>
                  <a:gd name="T14" fmla="*/ 12 w 21"/>
                  <a:gd name="T15" fmla="*/ 7 h 19"/>
                  <a:gd name="T16" fmla="*/ 12 w 21"/>
                  <a:gd name="T17" fmla="*/ 7 h 19"/>
                  <a:gd name="T18" fmla="*/ 14 w 21"/>
                  <a:gd name="T19" fmla="*/ 10 h 19"/>
                  <a:gd name="T20" fmla="*/ 14 w 21"/>
                  <a:gd name="T21" fmla="*/ 10 h 19"/>
                  <a:gd name="T22" fmla="*/ 16 w 21"/>
                  <a:gd name="T23" fmla="*/ 12 h 19"/>
                  <a:gd name="T24" fmla="*/ 16 w 21"/>
                  <a:gd name="T25" fmla="*/ 12 h 19"/>
                  <a:gd name="T26" fmla="*/ 18 w 21"/>
                  <a:gd name="T27" fmla="*/ 12 h 19"/>
                  <a:gd name="T28" fmla="*/ 18 w 21"/>
                  <a:gd name="T29" fmla="*/ 12 h 19"/>
                  <a:gd name="T30" fmla="*/ 21 w 21"/>
                  <a:gd name="T31" fmla="*/ 14 h 19"/>
                  <a:gd name="T32" fmla="*/ 18 w 21"/>
                  <a:gd name="T33" fmla="*/ 16 h 19"/>
                  <a:gd name="T34" fmla="*/ 16 w 21"/>
                  <a:gd name="T35" fmla="*/ 19 h 19"/>
                  <a:gd name="T36" fmla="*/ 16 w 21"/>
                  <a:gd name="T37" fmla="*/ 19 h 19"/>
                  <a:gd name="T38" fmla="*/ 14 w 21"/>
                  <a:gd name="T39" fmla="*/ 19 h 19"/>
                  <a:gd name="T40" fmla="*/ 14 w 21"/>
                  <a:gd name="T41" fmla="*/ 19 h 19"/>
                  <a:gd name="T42" fmla="*/ 12 w 21"/>
                  <a:gd name="T43" fmla="*/ 16 h 19"/>
                  <a:gd name="T44" fmla="*/ 9 w 21"/>
                  <a:gd name="T45" fmla="*/ 14 h 19"/>
                  <a:gd name="T46" fmla="*/ 0 w 21"/>
                  <a:gd name="T4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19">
                    <a:moveTo>
                      <a:pt x="0" y="3"/>
                    </a:moveTo>
                    <a:lnTo>
                      <a:pt x="3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1" y="14"/>
                    </a:lnTo>
                    <a:lnTo>
                      <a:pt x="18" y="16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2" y="16"/>
                    </a:lnTo>
                    <a:lnTo>
                      <a:pt x="9" y="1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2" name="Freeform 1346">
                <a:extLst>
                  <a:ext uri="{FF2B5EF4-FFF2-40B4-BE49-F238E27FC236}">
                    <a16:creationId xmlns:a16="http://schemas.microsoft.com/office/drawing/2014/main" id="{A1B87D07-1C6C-4C18-A7D4-73B4160A4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10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0 w 4"/>
                  <a:gd name="T5" fmla="*/ 4 h 4"/>
                  <a:gd name="T6" fmla="*/ 0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3" name="Freeform 1347">
                <a:extLst>
                  <a:ext uri="{FF2B5EF4-FFF2-40B4-BE49-F238E27FC236}">
                    <a16:creationId xmlns:a16="http://schemas.microsoft.com/office/drawing/2014/main" id="{E138BD18-A3D7-45E0-A7C6-001149183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3081"/>
                <a:ext cx="25" cy="27"/>
              </a:xfrm>
              <a:custGeom>
                <a:avLst/>
                <a:gdLst>
                  <a:gd name="T0" fmla="*/ 3 w 25"/>
                  <a:gd name="T1" fmla="*/ 27 h 27"/>
                  <a:gd name="T2" fmla="*/ 3 w 25"/>
                  <a:gd name="T3" fmla="*/ 27 h 27"/>
                  <a:gd name="T4" fmla="*/ 0 w 25"/>
                  <a:gd name="T5" fmla="*/ 27 h 27"/>
                  <a:gd name="T6" fmla="*/ 0 w 25"/>
                  <a:gd name="T7" fmla="*/ 25 h 27"/>
                  <a:gd name="T8" fmla="*/ 0 w 25"/>
                  <a:gd name="T9" fmla="*/ 23 h 27"/>
                  <a:gd name="T10" fmla="*/ 3 w 25"/>
                  <a:gd name="T11" fmla="*/ 20 h 27"/>
                  <a:gd name="T12" fmla="*/ 3 w 25"/>
                  <a:gd name="T13" fmla="*/ 20 h 27"/>
                  <a:gd name="T14" fmla="*/ 5 w 25"/>
                  <a:gd name="T15" fmla="*/ 18 h 27"/>
                  <a:gd name="T16" fmla="*/ 7 w 25"/>
                  <a:gd name="T17" fmla="*/ 16 h 27"/>
                  <a:gd name="T18" fmla="*/ 7 w 25"/>
                  <a:gd name="T19" fmla="*/ 14 h 27"/>
                  <a:gd name="T20" fmla="*/ 9 w 25"/>
                  <a:gd name="T21" fmla="*/ 14 h 27"/>
                  <a:gd name="T22" fmla="*/ 9 w 25"/>
                  <a:gd name="T23" fmla="*/ 11 h 27"/>
                  <a:gd name="T24" fmla="*/ 12 w 25"/>
                  <a:gd name="T25" fmla="*/ 9 h 27"/>
                  <a:gd name="T26" fmla="*/ 14 w 25"/>
                  <a:gd name="T27" fmla="*/ 9 h 27"/>
                  <a:gd name="T28" fmla="*/ 14 w 25"/>
                  <a:gd name="T29" fmla="*/ 7 h 27"/>
                  <a:gd name="T30" fmla="*/ 16 w 25"/>
                  <a:gd name="T31" fmla="*/ 4 h 27"/>
                  <a:gd name="T32" fmla="*/ 18 w 25"/>
                  <a:gd name="T33" fmla="*/ 4 h 27"/>
                  <a:gd name="T34" fmla="*/ 21 w 25"/>
                  <a:gd name="T35" fmla="*/ 2 h 27"/>
                  <a:gd name="T36" fmla="*/ 21 w 25"/>
                  <a:gd name="T37" fmla="*/ 0 h 27"/>
                  <a:gd name="T38" fmla="*/ 23 w 25"/>
                  <a:gd name="T39" fmla="*/ 2 h 27"/>
                  <a:gd name="T40" fmla="*/ 25 w 25"/>
                  <a:gd name="T41" fmla="*/ 4 h 27"/>
                  <a:gd name="T42" fmla="*/ 25 w 25"/>
                  <a:gd name="T43" fmla="*/ 7 h 27"/>
                  <a:gd name="T44" fmla="*/ 23 w 25"/>
                  <a:gd name="T45" fmla="*/ 9 h 27"/>
                  <a:gd name="T46" fmla="*/ 21 w 25"/>
                  <a:gd name="T47" fmla="*/ 9 h 27"/>
                  <a:gd name="T48" fmla="*/ 21 w 25"/>
                  <a:gd name="T49" fmla="*/ 11 h 27"/>
                  <a:gd name="T50" fmla="*/ 18 w 25"/>
                  <a:gd name="T51" fmla="*/ 14 h 27"/>
                  <a:gd name="T52" fmla="*/ 16 w 25"/>
                  <a:gd name="T53" fmla="*/ 16 h 27"/>
                  <a:gd name="T54" fmla="*/ 16 w 25"/>
                  <a:gd name="T55" fmla="*/ 16 h 27"/>
                  <a:gd name="T56" fmla="*/ 14 w 25"/>
                  <a:gd name="T57" fmla="*/ 18 h 27"/>
                  <a:gd name="T58" fmla="*/ 12 w 25"/>
                  <a:gd name="T59" fmla="*/ 16 h 27"/>
                  <a:gd name="T60" fmla="*/ 9 w 25"/>
                  <a:gd name="T61" fmla="*/ 18 h 27"/>
                  <a:gd name="T62" fmla="*/ 9 w 25"/>
                  <a:gd name="T63" fmla="*/ 18 h 27"/>
                  <a:gd name="T64" fmla="*/ 12 w 25"/>
                  <a:gd name="T65" fmla="*/ 20 h 27"/>
                  <a:gd name="T66" fmla="*/ 9 w 25"/>
                  <a:gd name="T67" fmla="*/ 23 h 27"/>
                  <a:gd name="T68" fmla="*/ 9 w 25"/>
                  <a:gd name="T69" fmla="*/ 25 h 27"/>
                  <a:gd name="T70" fmla="*/ 7 w 25"/>
                  <a:gd name="T71" fmla="*/ 25 h 27"/>
                  <a:gd name="T72" fmla="*/ 7 w 25"/>
                  <a:gd name="T73" fmla="*/ 25 h 27"/>
                  <a:gd name="T74" fmla="*/ 3 w 25"/>
                  <a:gd name="T7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7">
                    <a:moveTo>
                      <a:pt x="3" y="27"/>
                    </a:moveTo>
                    <a:lnTo>
                      <a:pt x="3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20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4" name="Freeform 1348">
                <a:extLst>
                  <a:ext uri="{FF2B5EF4-FFF2-40B4-BE49-F238E27FC236}">
                    <a16:creationId xmlns:a16="http://schemas.microsoft.com/office/drawing/2014/main" id="{EDFACDFC-C0B1-4831-ACA6-ADBEB2644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562"/>
                <a:ext cx="11" cy="12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4 h 5"/>
                  <a:gd name="T14" fmla="*/ 0 w 5"/>
                  <a:gd name="T15" fmla="*/ 4 h 5"/>
                  <a:gd name="T16" fmla="*/ 0 w 5"/>
                  <a:gd name="T17" fmla="*/ 4 h 5"/>
                  <a:gd name="T18" fmla="*/ 0 w 5"/>
                  <a:gd name="T19" fmla="*/ 4 h 5"/>
                  <a:gd name="T20" fmla="*/ 0 w 5"/>
                  <a:gd name="T21" fmla="*/ 5 h 5"/>
                  <a:gd name="T22" fmla="*/ 0 w 5"/>
                  <a:gd name="T23" fmla="*/ 5 h 5"/>
                  <a:gd name="T24" fmla="*/ 1 w 5"/>
                  <a:gd name="T25" fmla="*/ 4 h 5"/>
                  <a:gd name="T26" fmla="*/ 4 w 5"/>
                  <a:gd name="T27" fmla="*/ 4 h 5"/>
                  <a:gd name="T28" fmla="*/ 4 w 5"/>
                  <a:gd name="T29" fmla="*/ 3 h 5"/>
                  <a:gd name="T30" fmla="*/ 4 w 5"/>
                  <a:gd name="T31" fmla="*/ 2 h 5"/>
                  <a:gd name="T32" fmla="*/ 4 w 5"/>
                  <a:gd name="T33" fmla="*/ 2 h 5"/>
                  <a:gd name="T34" fmla="*/ 4 w 5"/>
                  <a:gd name="T35" fmla="*/ 2 h 5"/>
                  <a:gd name="T36" fmla="*/ 5 w 5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5" name="Freeform 1349">
                <a:extLst>
                  <a:ext uri="{FF2B5EF4-FFF2-40B4-BE49-F238E27FC236}">
                    <a16:creationId xmlns:a16="http://schemas.microsoft.com/office/drawing/2014/main" id="{731D98B6-66AB-4F89-9D70-79464CC9E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4" y="2533"/>
                <a:ext cx="10" cy="25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4 w 4"/>
                  <a:gd name="T5" fmla="*/ 0 h 11"/>
                  <a:gd name="T6" fmla="*/ 4 w 4"/>
                  <a:gd name="T7" fmla="*/ 0 h 11"/>
                  <a:gd name="T8" fmla="*/ 3 w 4"/>
                  <a:gd name="T9" fmla="*/ 0 h 11"/>
                  <a:gd name="T10" fmla="*/ 3 w 4"/>
                  <a:gd name="T11" fmla="*/ 2 h 11"/>
                  <a:gd name="T12" fmla="*/ 2 w 4"/>
                  <a:gd name="T13" fmla="*/ 11 h 11"/>
                  <a:gd name="T14" fmla="*/ 2 w 4"/>
                  <a:gd name="T15" fmla="*/ 11 h 11"/>
                  <a:gd name="T16" fmla="*/ 2 w 4"/>
                  <a:gd name="T17" fmla="*/ 7 h 11"/>
                  <a:gd name="T18" fmla="*/ 2 w 4"/>
                  <a:gd name="T19" fmla="*/ 7 h 11"/>
                  <a:gd name="T20" fmla="*/ 0 w 4"/>
                  <a:gd name="T21" fmla="*/ 7 h 11"/>
                  <a:gd name="T22" fmla="*/ 0 w 4"/>
                  <a:gd name="T23" fmla="*/ 7 h 11"/>
                  <a:gd name="T24" fmla="*/ 1 w 4"/>
                  <a:gd name="T25" fmla="*/ 11 h 11"/>
                  <a:gd name="T26" fmla="*/ 1 w 4"/>
                  <a:gd name="T27" fmla="*/ 11 h 11"/>
                  <a:gd name="T28" fmla="*/ 1 w 4"/>
                  <a:gd name="T29" fmla="*/ 11 h 11"/>
                  <a:gd name="T30" fmla="*/ 1 w 4"/>
                  <a:gd name="T31" fmla="*/ 11 h 11"/>
                  <a:gd name="T32" fmla="*/ 1 w 4"/>
                  <a:gd name="T33" fmla="*/ 11 h 11"/>
                  <a:gd name="T34" fmla="*/ 2 w 4"/>
                  <a:gd name="T3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2"/>
                    </a:lnTo>
                    <a:moveTo>
                      <a:pt x="2" y="11"/>
                    </a:moveTo>
                    <a:lnTo>
                      <a:pt x="2" y="1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6" name="Freeform 1350">
                <a:extLst>
                  <a:ext uri="{FF2B5EF4-FFF2-40B4-BE49-F238E27FC236}">
                    <a16:creationId xmlns:a16="http://schemas.microsoft.com/office/drawing/2014/main" id="{0FFD823E-308F-4DF9-A02B-5A8A6EF5D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348"/>
                <a:ext cx="9" cy="27"/>
              </a:xfrm>
              <a:custGeom>
                <a:avLst/>
                <a:gdLst>
                  <a:gd name="T0" fmla="*/ 3 w 9"/>
                  <a:gd name="T1" fmla="*/ 0 h 27"/>
                  <a:gd name="T2" fmla="*/ 3 w 9"/>
                  <a:gd name="T3" fmla="*/ 2 h 27"/>
                  <a:gd name="T4" fmla="*/ 7 w 9"/>
                  <a:gd name="T5" fmla="*/ 2 h 27"/>
                  <a:gd name="T6" fmla="*/ 7 w 9"/>
                  <a:gd name="T7" fmla="*/ 9 h 27"/>
                  <a:gd name="T8" fmla="*/ 9 w 9"/>
                  <a:gd name="T9" fmla="*/ 18 h 27"/>
                  <a:gd name="T10" fmla="*/ 9 w 9"/>
                  <a:gd name="T11" fmla="*/ 23 h 27"/>
                  <a:gd name="T12" fmla="*/ 9 w 9"/>
                  <a:gd name="T13" fmla="*/ 27 h 27"/>
                  <a:gd name="T14" fmla="*/ 9 w 9"/>
                  <a:gd name="T15" fmla="*/ 27 h 27"/>
                  <a:gd name="T16" fmla="*/ 7 w 9"/>
                  <a:gd name="T17" fmla="*/ 27 h 27"/>
                  <a:gd name="T18" fmla="*/ 7 w 9"/>
                  <a:gd name="T19" fmla="*/ 25 h 27"/>
                  <a:gd name="T20" fmla="*/ 7 w 9"/>
                  <a:gd name="T21" fmla="*/ 23 h 27"/>
                  <a:gd name="T22" fmla="*/ 5 w 9"/>
                  <a:gd name="T23" fmla="*/ 23 h 27"/>
                  <a:gd name="T24" fmla="*/ 5 w 9"/>
                  <a:gd name="T25" fmla="*/ 23 h 27"/>
                  <a:gd name="T26" fmla="*/ 5 w 9"/>
                  <a:gd name="T27" fmla="*/ 20 h 27"/>
                  <a:gd name="T28" fmla="*/ 5 w 9"/>
                  <a:gd name="T29" fmla="*/ 18 h 27"/>
                  <a:gd name="T30" fmla="*/ 5 w 9"/>
                  <a:gd name="T31" fmla="*/ 18 h 27"/>
                  <a:gd name="T32" fmla="*/ 5 w 9"/>
                  <a:gd name="T33" fmla="*/ 18 h 27"/>
                  <a:gd name="T34" fmla="*/ 5 w 9"/>
                  <a:gd name="T35" fmla="*/ 18 h 27"/>
                  <a:gd name="T36" fmla="*/ 0 w 9"/>
                  <a:gd name="T37" fmla="*/ 18 h 27"/>
                  <a:gd name="T38" fmla="*/ 0 w 9"/>
                  <a:gd name="T39" fmla="*/ 9 h 27"/>
                  <a:gd name="T40" fmla="*/ 5 w 9"/>
                  <a:gd name="T41" fmla="*/ 9 h 27"/>
                  <a:gd name="T42" fmla="*/ 5 w 9"/>
                  <a:gd name="T43" fmla="*/ 9 h 27"/>
                  <a:gd name="T44" fmla="*/ 5 w 9"/>
                  <a:gd name="T45" fmla="*/ 9 h 27"/>
                  <a:gd name="T46" fmla="*/ 5 w 9"/>
                  <a:gd name="T47" fmla="*/ 9 h 27"/>
                  <a:gd name="T48" fmla="*/ 5 w 9"/>
                  <a:gd name="T49" fmla="*/ 7 h 27"/>
                  <a:gd name="T50" fmla="*/ 5 w 9"/>
                  <a:gd name="T51" fmla="*/ 7 h 27"/>
                  <a:gd name="T52" fmla="*/ 5 w 9"/>
                  <a:gd name="T53" fmla="*/ 7 h 27"/>
                  <a:gd name="T54" fmla="*/ 5 w 9"/>
                  <a:gd name="T55" fmla="*/ 5 h 27"/>
                  <a:gd name="T56" fmla="*/ 5 w 9"/>
                  <a:gd name="T57" fmla="*/ 5 h 27"/>
                  <a:gd name="T58" fmla="*/ 5 w 9"/>
                  <a:gd name="T59" fmla="*/ 5 h 27"/>
                  <a:gd name="T60" fmla="*/ 5 w 9"/>
                  <a:gd name="T61" fmla="*/ 5 h 27"/>
                  <a:gd name="T62" fmla="*/ 0 w 9"/>
                  <a:gd name="T63" fmla="*/ 5 h 27"/>
                  <a:gd name="T64" fmla="*/ 0 w 9"/>
                  <a:gd name="T65" fmla="*/ 0 h 27"/>
                  <a:gd name="T66" fmla="*/ 3 w 9"/>
                  <a:gd name="T6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7" y="9"/>
                    </a:lnTo>
                    <a:lnTo>
                      <a:pt x="9" y="18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7" name="Freeform 1351">
                <a:extLst>
                  <a:ext uri="{FF2B5EF4-FFF2-40B4-BE49-F238E27FC236}">
                    <a16:creationId xmlns:a16="http://schemas.microsoft.com/office/drawing/2014/main" id="{51B5CE79-0A7B-4FB5-875C-BF2168E5F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346"/>
                <a:ext cx="7" cy="4"/>
              </a:xfrm>
              <a:custGeom>
                <a:avLst/>
                <a:gdLst>
                  <a:gd name="T0" fmla="*/ 3 w 7"/>
                  <a:gd name="T1" fmla="*/ 0 h 4"/>
                  <a:gd name="T2" fmla="*/ 3 w 7"/>
                  <a:gd name="T3" fmla="*/ 0 h 4"/>
                  <a:gd name="T4" fmla="*/ 7 w 7"/>
                  <a:gd name="T5" fmla="*/ 0 h 4"/>
                  <a:gd name="T6" fmla="*/ 7 w 7"/>
                  <a:gd name="T7" fmla="*/ 2 h 4"/>
                  <a:gd name="T8" fmla="*/ 7 w 7"/>
                  <a:gd name="T9" fmla="*/ 2 h 4"/>
                  <a:gd name="T10" fmla="*/ 7 w 7"/>
                  <a:gd name="T11" fmla="*/ 4 h 4"/>
                  <a:gd name="T12" fmla="*/ 3 w 7"/>
                  <a:gd name="T13" fmla="*/ 4 h 4"/>
                  <a:gd name="T14" fmla="*/ 3 w 7"/>
                  <a:gd name="T15" fmla="*/ 2 h 4"/>
                  <a:gd name="T16" fmla="*/ 0 w 7"/>
                  <a:gd name="T17" fmla="*/ 2 h 4"/>
                  <a:gd name="T18" fmla="*/ 0 w 7"/>
                  <a:gd name="T19" fmla="*/ 2 h 4"/>
                  <a:gd name="T20" fmla="*/ 0 w 7"/>
                  <a:gd name="T21" fmla="*/ 0 h 4"/>
                  <a:gd name="T22" fmla="*/ 3 w 7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8" name="Freeform 1352">
                <a:extLst>
                  <a:ext uri="{FF2B5EF4-FFF2-40B4-BE49-F238E27FC236}">
                    <a16:creationId xmlns:a16="http://schemas.microsoft.com/office/drawing/2014/main" id="{2C2026FC-A67D-4227-8914-CAAEAF3F3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35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5 w 5"/>
                  <a:gd name="T7" fmla="*/ 2 h 4"/>
                  <a:gd name="T8" fmla="*/ 5 w 5"/>
                  <a:gd name="T9" fmla="*/ 2 h 4"/>
                  <a:gd name="T10" fmla="*/ 5 w 5"/>
                  <a:gd name="T11" fmla="*/ 2 h 4"/>
                  <a:gd name="T12" fmla="*/ 5 w 5"/>
                  <a:gd name="T13" fmla="*/ 4 h 4"/>
                  <a:gd name="T14" fmla="*/ 5 w 5"/>
                  <a:gd name="T15" fmla="*/ 4 h 4"/>
                  <a:gd name="T16" fmla="*/ 5 w 5"/>
                  <a:gd name="T17" fmla="*/ 4 h 4"/>
                  <a:gd name="T18" fmla="*/ 5 w 5"/>
                  <a:gd name="T19" fmla="*/ 4 h 4"/>
                  <a:gd name="T20" fmla="*/ 0 w 5"/>
                  <a:gd name="T21" fmla="*/ 4 h 4"/>
                  <a:gd name="T22" fmla="*/ 0 w 5"/>
                  <a:gd name="T23" fmla="*/ 0 h 4"/>
                  <a:gd name="T24" fmla="*/ 5 w 5"/>
                  <a:gd name="T25" fmla="*/ 0 h 4"/>
                  <a:gd name="T26" fmla="*/ 5 w 5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9" name="Freeform 1353">
                <a:extLst>
                  <a:ext uri="{FF2B5EF4-FFF2-40B4-BE49-F238E27FC236}">
                    <a16:creationId xmlns:a16="http://schemas.microsoft.com/office/drawing/2014/main" id="{C552BA14-DF8D-4780-AD08-D7E927B3D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366"/>
                <a:ext cx="9" cy="14"/>
              </a:xfrm>
              <a:custGeom>
                <a:avLst/>
                <a:gdLst>
                  <a:gd name="T0" fmla="*/ 5 w 9"/>
                  <a:gd name="T1" fmla="*/ 5 h 14"/>
                  <a:gd name="T2" fmla="*/ 5 w 9"/>
                  <a:gd name="T3" fmla="*/ 5 h 14"/>
                  <a:gd name="T4" fmla="*/ 7 w 9"/>
                  <a:gd name="T5" fmla="*/ 5 h 14"/>
                  <a:gd name="T6" fmla="*/ 7 w 9"/>
                  <a:gd name="T7" fmla="*/ 7 h 14"/>
                  <a:gd name="T8" fmla="*/ 7 w 9"/>
                  <a:gd name="T9" fmla="*/ 9 h 14"/>
                  <a:gd name="T10" fmla="*/ 9 w 9"/>
                  <a:gd name="T11" fmla="*/ 9 h 14"/>
                  <a:gd name="T12" fmla="*/ 9 w 9"/>
                  <a:gd name="T13" fmla="*/ 9 h 14"/>
                  <a:gd name="T14" fmla="*/ 9 w 9"/>
                  <a:gd name="T15" fmla="*/ 11 h 14"/>
                  <a:gd name="T16" fmla="*/ 9 w 9"/>
                  <a:gd name="T17" fmla="*/ 14 h 14"/>
                  <a:gd name="T18" fmla="*/ 9 w 9"/>
                  <a:gd name="T19" fmla="*/ 14 h 14"/>
                  <a:gd name="T20" fmla="*/ 3 w 9"/>
                  <a:gd name="T21" fmla="*/ 14 h 14"/>
                  <a:gd name="T22" fmla="*/ 3 w 9"/>
                  <a:gd name="T23" fmla="*/ 11 h 14"/>
                  <a:gd name="T24" fmla="*/ 3 w 9"/>
                  <a:gd name="T25" fmla="*/ 9 h 14"/>
                  <a:gd name="T26" fmla="*/ 3 w 9"/>
                  <a:gd name="T27" fmla="*/ 7 h 14"/>
                  <a:gd name="T28" fmla="*/ 3 w 9"/>
                  <a:gd name="T29" fmla="*/ 5 h 14"/>
                  <a:gd name="T30" fmla="*/ 3 w 9"/>
                  <a:gd name="T31" fmla="*/ 5 h 14"/>
                  <a:gd name="T32" fmla="*/ 0 w 9"/>
                  <a:gd name="T33" fmla="*/ 0 h 14"/>
                  <a:gd name="T34" fmla="*/ 5 w 9"/>
                  <a:gd name="T35" fmla="*/ 0 h 14"/>
                  <a:gd name="T36" fmla="*/ 5 w 9"/>
                  <a:gd name="T37" fmla="*/ 0 h 14"/>
                  <a:gd name="T38" fmla="*/ 5 w 9"/>
                  <a:gd name="T39" fmla="*/ 0 h 14"/>
                  <a:gd name="T40" fmla="*/ 5 w 9"/>
                  <a:gd name="T41" fmla="*/ 0 h 14"/>
                  <a:gd name="T42" fmla="*/ 5 w 9"/>
                  <a:gd name="T43" fmla="*/ 2 h 14"/>
                  <a:gd name="T44" fmla="*/ 5 w 9"/>
                  <a:gd name="T4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5" y="5"/>
                    </a:move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0" name="Freeform 1354">
                <a:extLst>
                  <a:ext uri="{FF2B5EF4-FFF2-40B4-BE49-F238E27FC236}">
                    <a16:creationId xmlns:a16="http://schemas.microsoft.com/office/drawing/2014/main" id="{0C88F143-5B54-479E-A3E4-79FBD56CD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350"/>
                <a:ext cx="12" cy="21"/>
              </a:xfrm>
              <a:custGeom>
                <a:avLst/>
                <a:gdLst>
                  <a:gd name="T0" fmla="*/ 5 w 12"/>
                  <a:gd name="T1" fmla="*/ 7 h 21"/>
                  <a:gd name="T2" fmla="*/ 7 w 12"/>
                  <a:gd name="T3" fmla="*/ 12 h 21"/>
                  <a:gd name="T4" fmla="*/ 12 w 12"/>
                  <a:gd name="T5" fmla="*/ 12 h 21"/>
                  <a:gd name="T6" fmla="*/ 12 w 12"/>
                  <a:gd name="T7" fmla="*/ 16 h 21"/>
                  <a:gd name="T8" fmla="*/ 7 w 12"/>
                  <a:gd name="T9" fmla="*/ 16 h 21"/>
                  <a:gd name="T10" fmla="*/ 7 w 12"/>
                  <a:gd name="T11" fmla="*/ 21 h 21"/>
                  <a:gd name="T12" fmla="*/ 3 w 12"/>
                  <a:gd name="T13" fmla="*/ 21 h 21"/>
                  <a:gd name="T14" fmla="*/ 3 w 12"/>
                  <a:gd name="T15" fmla="*/ 16 h 21"/>
                  <a:gd name="T16" fmla="*/ 0 w 12"/>
                  <a:gd name="T17" fmla="*/ 7 h 21"/>
                  <a:gd name="T18" fmla="*/ 0 w 12"/>
                  <a:gd name="T19" fmla="*/ 3 h 21"/>
                  <a:gd name="T20" fmla="*/ 0 w 12"/>
                  <a:gd name="T21" fmla="*/ 0 h 21"/>
                  <a:gd name="T22" fmla="*/ 5 w 12"/>
                  <a:gd name="T23" fmla="*/ 0 h 21"/>
                  <a:gd name="T24" fmla="*/ 5 w 12"/>
                  <a:gd name="T25" fmla="*/ 3 h 21"/>
                  <a:gd name="T26" fmla="*/ 5 w 12"/>
                  <a:gd name="T2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1">
                    <a:moveTo>
                      <a:pt x="5" y="7"/>
                    </a:moveTo>
                    <a:lnTo>
                      <a:pt x="7" y="12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3" y="21"/>
                    </a:lnTo>
                    <a:lnTo>
                      <a:pt x="3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1" name="Freeform 1355">
                <a:extLst>
                  <a:ext uri="{FF2B5EF4-FFF2-40B4-BE49-F238E27FC236}">
                    <a16:creationId xmlns:a16="http://schemas.microsoft.com/office/drawing/2014/main" id="{C3385BE2-80DC-4335-B12E-A48B27B8A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366"/>
                <a:ext cx="9" cy="11"/>
              </a:xfrm>
              <a:custGeom>
                <a:avLst/>
                <a:gdLst>
                  <a:gd name="T0" fmla="*/ 9 w 9"/>
                  <a:gd name="T1" fmla="*/ 0 h 11"/>
                  <a:gd name="T2" fmla="*/ 9 w 9"/>
                  <a:gd name="T3" fmla="*/ 7 h 11"/>
                  <a:gd name="T4" fmla="*/ 9 w 9"/>
                  <a:gd name="T5" fmla="*/ 9 h 11"/>
                  <a:gd name="T6" fmla="*/ 9 w 9"/>
                  <a:gd name="T7" fmla="*/ 11 h 11"/>
                  <a:gd name="T8" fmla="*/ 4 w 9"/>
                  <a:gd name="T9" fmla="*/ 11 h 11"/>
                  <a:gd name="T10" fmla="*/ 4 w 9"/>
                  <a:gd name="T11" fmla="*/ 11 h 11"/>
                  <a:gd name="T12" fmla="*/ 0 w 9"/>
                  <a:gd name="T13" fmla="*/ 11 h 11"/>
                  <a:gd name="T14" fmla="*/ 0 w 9"/>
                  <a:gd name="T15" fmla="*/ 9 h 11"/>
                  <a:gd name="T16" fmla="*/ 0 w 9"/>
                  <a:gd name="T17" fmla="*/ 7 h 11"/>
                  <a:gd name="T18" fmla="*/ 0 w 9"/>
                  <a:gd name="T19" fmla="*/ 5 h 11"/>
                  <a:gd name="T20" fmla="*/ 4 w 9"/>
                  <a:gd name="T21" fmla="*/ 5 h 11"/>
                  <a:gd name="T22" fmla="*/ 4 w 9"/>
                  <a:gd name="T23" fmla="*/ 0 h 11"/>
                  <a:gd name="T24" fmla="*/ 9 w 9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2" name="Freeform 1356">
                <a:extLst>
                  <a:ext uri="{FF2B5EF4-FFF2-40B4-BE49-F238E27FC236}">
                    <a16:creationId xmlns:a16="http://schemas.microsoft.com/office/drawing/2014/main" id="{F8C5E87B-92DE-4B33-AFB7-5A7606AA2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346"/>
                <a:ext cx="12" cy="16"/>
              </a:xfrm>
              <a:custGeom>
                <a:avLst/>
                <a:gdLst>
                  <a:gd name="T0" fmla="*/ 12 w 12"/>
                  <a:gd name="T1" fmla="*/ 16 h 16"/>
                  <a:gd name="T2" fmla="*/ 7 w 12"/>
                  <a:gd name="T3" fmla="*/ 16 h 16"/>
                  <a:gd name="T4" fmla="*/ 5 w 12"/>
                  <a:gd name="T5" fmla="*/ 11 h 16"/>
                  <a:gd name="T6" fmla="*/ 5 w 12"/>
                  <a:gd name="T7" fmla="*/ 7 h 16"/>
                  <a:gd name="T8" fmla="*/ 5 w 12"/>
                  <a:gd name="T9" fmla="*/ 4 h 16"/>
                  <a:gd name="T10" fmla="*/ 0 w 12"/>
                  <a:gd name="T11" fmla="*/ 4 h 16"/>
                  <a:gd name="T12" fmla="*/ 0 w 12"/>
                  <a:gd name="T13" fmla="*/ 0 h 16"/>
                  <a:gd name="T14" fmla="*/ 5 w 12"/>
                  <a:gd name="T15" fmla="*/ 0 h 16"/>
                  <a:gd name="T16" fmla="*/ 7 w 12"/>
                  <a:gd name="T17" fmla="*/ 0 h 16"/>
                  <a:gd name="T18" fmla="*/ 9 w 12"/>
                  <a:gd name="T19" fmla="*/ 0 h 16"/>
                  <a:gd name="T20" fmla="*/ 9 w 12"/>
                  <a:gd name="T21" fmla="*/ 4 h 16"/>
                  <a:gd name="T22" fmla="*/ 12 w 12"/>
                  <a:gd name="T23" fmla="*/ 9 h 16"/>
                  <a:gd name="T24" fmla="*/ 12 w 12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6">
                    <a:moveTo>
                      <a:pt x="12" y="16"/>
                    </a:moveTo>
                    <a:lnTo>
                      <a:pt x="7" y="16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12" y="9"/>
                    </a:ln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3" name="Freeform 1357">
                <a:extLst>
                  <a:ext uri="{FF2B5EF4-FFF2-40B4-BE49-F238E27FC236}">
                    <a16:creationId xmlns:a16="http://schemas.microsoft.com/office/drawing/2014/main" id="{1D31D7E4-4C62-4592-822A-B098C1004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386"/>
                <a:ext cx="18" cy="25"/>
              </a:xfrm>
              <a:custGeom>
                <a:avLst/>
                <a:gdLst>
                  <a:gd name="T0" fmla="*/ 11 w 18"/>
                  <a:gd name="T1" fmla="*/ 0 h 25"/>
                  <a:gd name="T2" fmla="*/ 11 w 18"/>
                  <a:gd name="T3" fmla="*/ 0 h 25"/>
                  <a:gd name="T4" fmla="*/ 18 w 18"/>
                  <a:gd name="T5" fmla="*/ 0 h 25"/>
                  <a:gd name="T6" fmla="*/ 18 w 18"/>
                  <a:gd name="T7" fmla="*/ 12 h 25"/>
                  <a:gd name="T8" fmla="*/ 18 w 18"/>
                  <a:gd name="T9" fmla="*/ 12 h 25"/>
                  <a:gd name="T10" fmla="*/ 18 w 18"/>
                  <a:gd name="T11" fmla="*/ 12 h 25"/>
                  <a:gd name="T12" fmla="*/ 18 w 18"/>
                  <a:gd name="T13" fmla="*/ 12 h 25"/>
                  <a:gd name="T14" fmla="*/ 18 w 18"/>
                  <a:gd name="T15" fmla="*/ 12 h 25"/>
                  <a:gd name="T16" fmla="*/ 18 w 18"/>
                  <a:gd name="T17" fmla="*/ 14 h 25"/>
                  <a:gd name="T18" fmla="*/ 18 w 18"/>
                  <a:gd name="T19" fmla="*/ 25 h 25"/>
                  <a:gd name="T20" fmla="*/ 2 w 18"/>
                  <a:gd name="T21" fmla="*/ 25 h 25"/>
                  <a:gd name="T22" fmla="*/ 2 w 18"/>
                  <a:gd name="T23" fmla="*/ 23 h 25"/>
                  <a:gd name="T24" fmla="*/ 2 w 18"/>
                  <a:gd name="T25" fmla="*/ 19 h 25"/>
                  <a:gd name="T26" fmla="*/ 2 w 18"/>
                  <a:gd name="T27" fmla="*/ 19 h 25"/>
                  <a:gd name="T28" fmla="*/ 2 w 18"/>
                  <a:gd name="T29" fmla="*/ 16 h 25"/>
                  <a:gd name="T30" fmla="*/ 2 w 18"/>
                  <a:gd name="T31" fmla="*/ 12 h 25"/>
                  <a:gd name="T32" fmla="*/ 2 w 18"/>
                  <a:gd name="T33" fmla="*/ 12 h 25"/>
                  <a:gd name="T34" fmla="*/ 0 w 18"/>
                  <a:gd name="T35" fmla="*/ 12 h 25"/>
                  <a:gd name="T36" fmla="*/ 0 w 18"/>
                  <a:gd name="T37" fmla="*/ 9 h 25"/>
                  <a:gd name="T38" fmla="*/ 0 w 18"/>
                  <a:gd name="T39" fmla="*/ 9 h 25"/>
                  <a:gd name="T40" fmla="*/ 0 w 18"/>
                  <a:gd name="T41" fmla="*/ 7 h 25"/>
                  <a:gd name="T42" fmla="*/ 2 w 18"/>
                  <a:gd name="T43" fmla="*/ 7 h 25"/>
                  <a:gd name="T44" fmla="*/ 2 w 18"/>
                  <a:gd name="T45" fmla="*/ 5 h 25"/>
                  <a:gd name="T46" fmla="*/ 2 w 18"/>
                  <a:gd name="T47" fmla="*/ 5 h 25"/>
                  <a:gd name="T48" fmla="*/ 2 w 18"/>
                  <a:gd name="T49" fmla="*/ 0 h 25"/>
                  <a:gd name="T50" fmla="*/ 9 w 18"/>
                  <a:gd name="T51" fmla="*/ 0 h 25"/>
                  <a:gd name="T52" fmla="*/ 11 w 18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25">
                    <a:moveTo>
                      <a:pt x="11" y="0"/>
                    </a:moveTo>
                    <a:lnTo>
                      <a:pt x="11" y="0"/>
                    </a:lnTo>
                    <a:lnTo>
                      <a:pt x="18" y="0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4" name="Freeform 1358">
                <a:extLst>
                  <a:ext uri="{FF2B5EF4-FFF2-40B4-BE49-F238E27FC236}">
                    <a16:creationId xmlns:a16="http://schemas.microsoft.com/office/drawing/2014/main" id="{3DC2FC59-C250-4D36-A1B9-A00A13BAA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452"/>
                <a:ext cx="23" cy="29"/>
              </a:xfrm>
              <a:custGeom>
                <a:avLst/>
                <a:gdLst>
                  <a:gd name="T0" fmla="*/ 23 w 23"/>
                  <a:gd name="T1" fmla="*/ 11 h 29"/>
                  <a:gd name="T2" fmla="*/ 23 w 23"/>
                  <a:gd name="T3" fmla="*/ 13 h 29"/>
                  <a:gd name="T4" fmla="*/ 23 w 23"/>
                  <a:gd name="T5" fmla="*/ 13 h 29"/>
                  <a:gd name="T6" fmla="*/ 23 w 23"/>
                  <a:gd name="T7" fmla="*/ 13 h 29"/>
                  <a:gd name="T8" fmla="*/ 23 w 23"/>
                  <a:gd name="T9" fmla="*/ 13 h 29"/>
                  <a:gd name="T10" fmla="*/ 23 w 23"/>
                  <a:gd name="T11" fmla="*/ 13 h 29"/>
                  <a:gd name="T12" fmla="*/ 18 w 23"/>
                  <a:gd name="T13" fmla="*/ 13 h 29"/>
                  <a:gd name="T14" fmla="*/ 18 w 23"/>
                  <a:gd name="T15" fmla="*/ 13 h 29"/>
                  <a:gd name="T16" fmla="*/ 16 w 23"/>
                  <a:gd name="T17" fmla="*/ 13 h 29"/>
                  <a:gd name="T18" fmla="*/ 16 w 23"/>
                  <a:gd name="T19" fmla="*/ 13 h 29"/>
                  <a:gd name="T20" fmla="*/ 9 w 23"/>
                  <a:gd name="T21" fmla="*/ 13 h 29"/>
                  <a:gd name="T22" fmla="*/ 7 w 23"/>
                  <a:gd name="T23" fmla="*/ 13 h 29"/>
                  <a:gd name="T24" fmla="*/ 7 w 23"/>
                  <a:gd name="T25" fmla="*/ 29 h 29"/>
                  <a:gd name="T26" fmla="*/ 5 w 23"/>
                  <a:gd name="T27" fmla="*/ 29 h 29"/>
                  <a:gd name="T28" fmla="*/ 2 w 23"/>
                  <a:gd name="T29" fmla="*/ 29 h 29"/>
                  <a:gd name="T30" fmla="*/ 2 w 23"/>
                  <a:gd name="T31" fmla="*/ 29 h 29"/>
                  <a:gd name="T32" fmla="*/ 2 w 23"/>
                  <a:gd name="T33" fmla="*/ 29 h 29"/>
                  <a:gd name="T34" fmla="*/ 0 w 23"/>
                  <a:gd name="T35" fmla="*/ 13 h 29"/>
                  <a:gd name="T36" fmla="*/ 0 w 23"/>
                  <a:gd name="T37" fmla="*/ 2 h 29"/>
                  <a:gd name="T38" fmla="*/ 0 w 23"/>
                  <a:gd name="T39" fmla="*/ 2 h 29"/>
                  <a:gd name="T40" fmla="*/ 0 w 23"/>
                  <a:gd name="T41" fmla="*/ 2 h 29"/>
                  <a:gd name="T42" fmla="*/ 0 w 23"/>
                  <a:gd name="T43" fmla="*/ 2 h 29"/>
                  <a:gd name="T44" fmla="*/ 14 w 23"/>
                  <a:gd name="T45" fmla="*/ 0 h 29"/>
                  <a:gd name="T46" fmla="*/ 20 w 23"/>
                  <a:gd name="T47" fmla="*/ 0 h 29"/>
                  <a:gd name="T48" fmla="*/ 20 w 23"/>
                  <a:gd name="T49" fmla="*/ 0 h 29"/>
                  <a:gd name="T50" fmla="*/ 20 w 23"/>
                  <a:gd name="T51" fmla="*/ 0 h 29"/>
                  <a:gd name="T52" fmla="*/ 20 w 23"/>
                  <a:gd name="T53" fmla="*/ 0 h 29"/>
                  <a:gd name="T54" fmla="*/ 20 w 23"/>
                  <a:gd name="T55" fmla="*/ 2 h 29"/>
                  <a:gd name="T56" fmla="*/ 20 w 23"/>
                  <a:gd name="T57" fmla="*/ 2 h 29"/>
                  <a:gd name="T58" fmla="*/ 20 w 23"/>
                  <a:gd name="T59" fmla="*/ 2 h 29"/>
                  <a:gd name="T60" fmla="*/ 20 w 23"/>
                  <a:gd name="T61" fmla="*/ 2 h 29"/>
                  <a:gd name="T62" fmla="*/ 20 w 23"/>
                  <a:gd name="T63" fmla="*/ 4 h 29"/>
                  <a:gd name="T64" fmla="*/ 23 w 23"/>
                  <a:gd name="T65" fmla="*/ 9 h 29"/>
                  <a:gd name="T66" fmla="*/ 23 w 23"/>
                  <a:gd name="T6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29">
                    <a:moveTo>
                      <a:pt x="23" y="11"/>
                    </a:move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1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3" y="9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5" name="Freeform 1359">
                <a:extLst>
                  <a:ext uri="{FF2B5EF4-FFF2-40B4-BE49-F238E27FC236}">
                    <a16:creationId xmlns:a16="http://schemas.microsoft.com/office/drawing/2014/main" id="{74E16BA2-4940-4182-924B-201C1798D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481"/>
                <a:ext cx="7" cy="16"/>
              </a:xfrm>
              <a:custGeom>
                <a:avLst/>
                <a:gdLst>
                  <a:gd name="T0" fmla="*/ 5 w 7"/>
                  <a:gd name="T1" fmla="*/ 11 h 16"/>
                  <a:gd name="T2" fmla="*/ 5 w 7"/>
                  <a:gd name="T3" fmla="*/ 11 h 16"/>
                  <a:gd name="T4" fmla="*/ 7 w 7"/>
                  <a:gd name="T5" fmla="*/ 11 h 16"/>
                  <a:gd name="T6" fmla="*/ 7 w 7"/>
                  <a:gd name="T7" fmla="*/ 14 h 16"/>
                  <a:gd name="T8" fmla="*/ 7 w 7"/>
                  <a:gd name="T9" fmla="*/ 14 h 16"/>
                  <a:gd name="T10" fmla="*/ 7 w 7"/>
                  <a:gd name="T11" fmla="*/ 14 h 16"/>
                  <a:gd name="T12" fmla="*/ 5 w 7"/>
                  <a:gd name="T13" fmla="*/ 14 h 16"/>
                  <a:gd name="T14" fmla="*/ 0 w 7"/>
                  <a:gd name="T15" fmla="*/ 16 h 16"/>
                  <a:gd name="T16" fmla="*/ 0 w 7"/>
                  <a:gd name="T17" fmla="*/ 7 h 16"/>
                  <a:gd name="T18" fmla="*/ 0 w 7"/>
                  <a:gd name="T19" fmla="*/ 7 h 16"/>
                  <a:gd name="T20" fmla="*/ 0 w 7"/>
                  <a:gd name="T21" fmla="*/ 0 h 16"/>
                  <a:gd name="T22" fmla="*/ 0 w 7"/>
                  <a:gd name="T23" fmla="*/ 0 h 16"/>
                  <a:gd name="T24" fmla="*/ 3 w 7"/>
                  <a:gd name="T25" fmla="*/ 0 h 16"/>
                  <a:gd name="T26" fmla="*/ 5 w 7"/>
                  <a:gd name="T27" fmla="*/ 0 h 16"/>
                  <a:gd name="T28" fmla="*/ 5 w 7"/>
                  <a:gd name="T29" fmla="*/ 5 h 16"/>
                  <a:gd name="T30" fmla="*/ 5 w 7"/>
                  <a:gd name="T31" fmla="*/ 7 h 16"/>
                  <a:gd name="T32" fmla="*/ 5 w 7"/>
                  <a:gd name="T3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6">
                    <a:moveTo>
                      <a:pt x="5" y="11"/>
                    </a:moveTo>
                    <a:lnTo>
                      <a:pt x="5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6" name="Freeform 1360">
                <a:extLst>
                  <a:ext uri="{FF2B5EF4-FFF2-40B4-BE49-F238E27FC236}">
                    <a16:creationId xmlns:a16="http://schemas.microsoft.com/office/drawing/2014/main" id="{0488E983-FBE4-4FD1-BFCD-D73E5254E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29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5 h 5"/>
                  <a:gd name="T4" fmla="*/ 0 w 4"/>
                  <a:gd name="T5" fmla="*/ 3 h 5"/>
                  <a:gd name="T6" fmla="*/ 0 w 4"/>
                  <a:gd name="T7" fmla="*/ 0 h 5"/>
                  <a:gd name="T8" fmla="*/ 4 w 4"/>
                  <a:gd name="T9" fmla="*/ 0 h 5"/>
                  <a:gd name="T10" fmla="*/ 4 w 4"/>
                  <a:gd name="T11" fmla="*/ 0 h 5"/>
                  <a:gd name="T12" fmla="*/ 4 w 4"/>
                  <a:gd name="T13" fmla="*/ 0 h 5"/>
                  <a:gd name="T14" fmla="*/ 4 w 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7" name="Freeform 1361">
                <a:extLst>
                  <a:ext uri="{FF2B5EF4-FFF2-40B4-BE49-F238E27FC236}">
                    <a16:creationId xmlns:a16="http://schemas.microsoft.com/office/drawing/2014/main" id="{D2FD6698-E45E-42A5-A0ED-76D2752A8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443"/>
                <a:ext cx="7" cy="9"/>
              </a:xfrm>
              <a:custGeom>
                <a:avLst/>
                <a:gdLst>
                  <a:gd name="T0" fmla="*/ 5 w 7"/>
                  <a:gd name="T1" fmla="*/ 0 h 9"/>
                  <a:gd name="T2" fmla="*/ 5 w 7"/>
                  <a:gd name="T3" fmla="*/ 2 h 9"/>
                  <a:gd name="T4" fmla="*/ 7 w 7"/>
                  <a:gd name="T5" fmla="*/ 2 h 9"/>
                  <a:gd name="T6" fmla="*/ 7 w 7"/>
                  <a:gd name="T7" fmla="*/ 2 h 9"/>
                  <a:gd name="T8" fmla="*/ 7 w 7"/>
                  <a:gd name="T9" fmla="*/ 7 h 9"/>
                  <a:gd name="T10" fmla="*/ 7 w 7"/>
                  <a:gd name="T11" fmla="*/ 7 h 9"/>
                  <a:gd name="T12" fmla="*/ 7 w 7"/>
                  <a:gd name="T13" fmla="*/ 7 h 9"/>
                  <a:gd name="T14" fmla="*/ 7 w 7"/>
                  <a:gd name="T15" fmla="*/ 7 h 9"/>
                  <a:gd name="T16" fmla="*/ 7 w 7"/>
                  <a:gd name="T17" fmla="*/ 9 h 9"/>
                  <a:gd name="T18" fmla="*/ 7 w 7"/>
                  <a:gd name="T19" fmla="*/ 9 h 9"/>
                  <a:gd name="T20" fmla="*/ 7 w 7"/>
                  <a:gd name="T21" fmla="*/ 9 h 9"/>
                  <a:gd name="T22" fmla="*/ 5 w 7"/>
                  <a:gd name="T23" fmla="*/ 9 h 9"/>
                  <a:gd name="T24" fmla="*/ 5 w 7"/>
                  <a:gd name="T25" fmla="*/ 9 h 9"/>
                  <a:gd name="T26" fmla="*/ 0 w 7"/>
                  <a:gd name="T27" fmla="*/ 9 h 9"/>
                  <a:gd name="T28" fmla="*/ 0 w 7"/>
                  <a:gd name="T29" fmla="*/ 7 h 9"/>
                  <a:gd name="T30" fmla="*/ 0 w 7"/>
                  <a:gd name="T31" fmla="*/ 4 h 9"/>
                  <a:gd name="T32" fmla="*/ 0 w 7"/>
                  <a:gd name="T33" fmla="*/ 4 h 9"/>
                  <a:gd name="T34" fmla="*/ 0 w 7"/>
                  <a:gd name="T35" fmla="*/ 2 h 9"/>
                  <a:gd name="T36" fmla="*/ 0 w 7"/>
                  <a:gd name="T37" fmla="*/ 0 h 9"/>
                  <a:gd name="T38" fmla="*/ 0 w 7"/>
                  <a:gd name="T39" fmla="*/ 0 h 9"/>
                  <a:gd name="T40" fmla="*/ 0 w 7"/>
                  <a:gd name="T41" fmla="*/ 0 h 9"/>
                  <a:gd name="T42" fmla="*/ 2 w 7"/>
                  <a:gd name="T43" fmla="*/ 0 h 9"/>
                  <a:gd name="T44" fmla="*/ 5 w 7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8" name="Freeform 1362">
                <a:extLst>
                  <a:ext uri="{FF2B5EF4-FFF2-40B4-BE49-F238E27FC236}">
                    <a16:creationId xmlns:a16="http://schemas.microsoft.com/office/drawing/2014/main" id="{6A709743-DD0A-4443-B166-8A22158E2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3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7 w 7"/>
                  <a:gd name="T3" fmla="*/ 4 h 4"/>
                  <a:gd name="T4" fmla="*/ 4 w 7"/>
                  <a:gd name="T5" fmla="*/ 4 h 4"/>
                  <a:gd name="T6" fmla="*/ 4 w 7"/>
                  <a:gd name="T7" fmla="*/ 4 h 4"/>
                  <a:gd name="T8" fmla="*/ 2 w 7"/>
                  <a:gd name="T9" fmla="*/ 4 h 4"/>
                  <a:gd name="T10" fmla="*/ 2 w 7"/>
                  <a:gd name="T11" fmla="*/ 4 h 4"/>
                  <a:gd name="T12" fmla="*/ 2 w 7"/>
                  <a:gd name="T13" fmla="*/ 4 h 4"/>
                  <a:gd name="T14" fmla="*/ 2 w 7"/>
                  <a:gd name="T15" fmla="*/ 2 h 4"/>
                  <a:gd name="T16" fmla="*/ 2 w 7"/>
                  <a:gd name="T17" fmla="*/ 2 h 4"/>
                  <a:gd name="T18" fmla="*/ 0 w 7"/>
                  <a:gd name="T19" fmla="*/ 2 h 4"/>
                  <a:gd name="T20" fmla="*/ 0 w 7"/>
                  <a:gd name="T21" fmla="*/ 0 h 4"/>
                  <a:gd name="T22" fmla="*/ 4 w 7"/>
                  <a:gd name="T23" fmla="*/ 0 h 4"/>
                  <a:gd name="T24" fmla="*/ 4 w 7"/>
                  <a:gd name="T25" fmla="*/ 2 h 4"/>
                  <a:gd name="T26" fmla="*/ 7 w 7"/>
                  <a:gd name="T2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7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9" name="Freeform 1363">
                <a:extLst>
                  <a:ext uri="{FF2B5EF4-FFF2-40B4-BE49-F238E27FC236}">
                    <a16:creationId xmlns:a16="http://schemas.microsoft.com/office/drawing/2014/main" id="{C875BD0D-F488-4EAF-BC5B-BF406A8F6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438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5 w 5"/>
                  <a:gd name="T5" fmla="*/ 0 h 5"/>
                  <a:gd name="T6" fmla="*/ 5 w 5"/>
                  <a:gd name="T7" fmla="*/ 5 h 5"/>
                  <a:gd name="T8" fmla="*/ 2 w 5"/>
                  <a:gd name="T9" fmla="*/ 5 h 5"/>
                  <a:gd name="T10" fmla="*/ 0 w 5"/>
                  <a:gd name="T11" fmla="*/ 5 h 5"/>
                  <a:gd name="T12" fmla="*/ 0 w 5"/>
                  <a:gd name="T13" fmla="*/ 3 h 5"/>
                  <a:gd name="T14" fmla="*/ 0 w 5"/>
                  <a:gd name="T15" fmla="*/ 0 h 5"/>
                  <a:gd name="T16" fmla="*/ 2 w 5"/>
                  <a:gd name="T17" fmla="*/ 0 h 5"/>
                  <a:gd name="T18" fmla="*/ 2 w 5"/>
                  <a:gd name="T19" fmla="*/ 0 h 5"/>
                  <a:gd name="T20" fmla="*/ 5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0" name="Freeform 1364">
                <a:extLst>
                  <a:ext uri="{FF2B5EF4-FFF2-40B4-BE49-F238E27FC236}">
                    <a16:creationId xmlns:a16="http://schemas.microsoft.com/office/drawing/2014/main" id="{31F2757F-F17E-4AE7-A04F-ED9867C4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499"/>
                <a:ext cx="16" cy="11"/>
              </a:xfrm>
              <a:custGeom>
                <a:avLst/>
                <a:gdLst>
                  <a:gd name="T0" fmla="*/ 0 w 16"/>
                  <a:gd name="T1" fmla="*/ 2 h 11"/>
                  <a:gd name="T2" fmla="*/ 14 w 16"/>
                  <a:gd name="T3" fmla="*/ 2 h 11"/>
                  <a:gd name="T4" fmla="*/ 14 w 16"/>
                  <a:gd name="T5" fmla="*/ 0 h 11"/>
                  <a:gd name="T6" fmla="*/ 16 w 16"/>
                  <a:gd name="T7" fmla="*/ 0 h 11"/>
                  <a:gd name="T8" fmla="*/ 16 w 16"/>
                  <a:gd name="T9" fmla="*/ 9 h 11"/>
                  <a:gd name="T10" fmla="*/ 16 w 16"/>
                  <a:gd name="T11" fmla="*/ 9 h 11"/>
                  <a:gd name="T12" fmla="*/ 16 w 16"/>
                  <a:gd name="T13" fmla="*/ 7 h 11"/>
                  <a:gd name="T14" fmla="*/ 14 w 16"/>
                  <a:gd name="T15" fmla="*/ 7 h 11"/>
                  <a:gd name="T16" fmla="*/ 14 w 16"/>
                  <a:gd name="T17" fmla="*/ 7 h 11"/>
                  <a:gd name="T18" fmla="*/ 14 w 16"/>
                  <a:gd name="T19" fmla="*/ 7 h 11"/>
                  <a:gd name="T20" fmla="*/ 11 w 16"/>
                  <a:gd name="T21" fmla="*/ 7 h 11"/>
                  <a:gd name="T22" fmla="*/ 7 w 16"/>
                  <a:gd name="T23" fmla="*/ 7 h 11"/>
                  <a:gd name="T24" fmla="*/ 7 w 16"/>
                  <a:gd name="T25" fmla="*/ 9 h 11"/>
                  <a:gd name="T26" fmla="*/ 7 w 16"/>
                  <a:gd name="T27" fmla="*/ 9 h 11"/>
                  <a:gd name="T28" fmla="*/ 7 w 16"/>
                  <a:gd name="T29" fmla="*/ 9 h 11"/>
                  <a:gd name="T30" fmla="*/ 0 w 16"/>
                  <a:gd name="T31" fmla="*/ 9 h 11"/>
                  <a:gd name="T32" fmla="*/ 0 w 16"/>
                  <a:gd name="T33" fmla="*/ 11 h 11"/>
                  <a:gd name="T34" fmla="*/ 0 w 16"/>
                  <a:gd name="T35" fmla="*/ 11 h 11"/>
                  <a:gd name="T36" fmla="*/ 0 w 16"/>
                  <a:gd name="T37" fmla="*/ 7 h 11"/>
                  <a:gd name="T38" fmla="*/ 0 w 16"/>
                  <a:gd name="T39" fmla="*/ 7 h 11"/>
                  <a:gd name="T40" fmla="*/ 0 w 16"/>
                  <a:gd name="T41" fmla="*/ 5 h 11"/>
                  <a:gd name="T42" fmla="*/ 0 w 16"/>
                  <a:gd name="T43" fmla="*/ 2 h 11"/>
                  <a:gd name="T44" fmla="*/ 0 w 16"/>
                  <a:gd name="T4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1">
                    <a:moveTo>
                      <a:pt x="0" y="2"/>
                    </a:move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1" name="Freeform 1365">
                <a:extLst>
                  <a:ext uri="{FF2B5EF4-FFF2-40B4-BE49-F238E27FC236}">
                    <a16:creationId xmlns:a16="http://schemas.microsoft.com/office/drawing/2014/main" id="{54CD03CB-56C7-4F14-8DBE-C8A7E25BB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517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0 h 12"/>
                  <a:gd name="T6" fmla="*/ 7 w 7"/>
                  <a:gd name="T7" fmla="*/ 5 h 12"/>
                  <a:gd name="T8" fmla="*/ 5 w 7"/>
                  <a:gd name="T9" fmla="*/ 5 h 12"/>
                  <a:gd name="T10" fmla="*/ 3 w 7"/>
                  <a:gd name="T11" fmla="*/ 7 h 12"/>
                  <a:gd name="T12" fmla="*/ 3 w 7"/>
                  <a:gd name="T13" fmla="*/ 7 h 12"/>
                  <a:gd name="T14" fmla="*/ 5 w 7"/>
                  <a:gd name="T15" fmla="*/ 7 h 12"/>
                  <a:gd name="T16" fmla="*/ 5 w 7"/>
                  <a:gd name="T17" fmla="*/ 7 h 12"/>
                  <a:gd name="T18" fmla="*/ 5 w 7"/>
                  <a:gd name="T19" fmla="*/ 7 h 12"/>
                  <a:gd name="T20" fmla="*/ 5 w 7"/>
                  <a:gd name="T21" fmla="*/ 9 h 12"/>
                  <a:gd name="T22" fmla="*/ 5 w 7"/>
                  <a:gd name="T23" fmla="*/ 9 h 12"/>
                  <a:gd name="T24" fmla="*/ 5 w 7"/>
                  <a:gd name="T25" fmla="*/ 9 h 12"/>
                  <a:gd name="T26" fmla="*/ 3 w 7"/>
                  <a:gd name="T27" fmla="*/ 9 h 12"/>
                  <a:gd name="T28" fmla="*/ 3 w 7"/>
                  <a:gd name="T29" fmla="*/ 9 h 12"/>
                  <a:gd name="T30" fmla="*/ 0 w 7"/>
                  <a:gd name="T31" fmla="*/ 12 h 12"/>
                  <a:gd name="T32" fmla="*/ 0 w 7"/>
                  <a:gd name="T33" fmla="*/ 5 h 12"/>
                  <a:gd name="T34" fmla="*/ 0 w 7"/>
                  <a:gd name="T35" fmla="*/ 3 h 12"/>
                  <a:gd name="T36" fmla="*/ 3 w 7"/>
                  <a:gd name="T37" fmla="*/ 3 h 12"/>
                  <a:gd name="T38" fmla="*/ 3 w 7"/>
                  <a:gd name="T39" fmla="*/ 0 h 12"/>
                  <a:gd name="T40" fmla="*/ 5 w 7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2" name="Freeform 1366">
                <a:extLst>
                  <a:ext uri="{FF2B5EF4-FFF2-40B4-BE49-F238E27FC236}">
                    <a16:creationId xmlns:a16="http://schemas.microsoft.com/office/drawing/2014/main" id="{E86E4FEA-5F32-44AB-83D0-1988C4E57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515"/>
                <a:ext cx="11" cy="7"/>
              </a:xfrm>
              <a:custGeom>
                <a:avLst/>
                <a:gdLst>
                  <a:gd name="T0" fmla="*/ 9 w 11"/>
                  <a:gd name="T1" fmla="*/ 2 h 7"/>
                  <a:gd name="T2" fmla="*/ 9 w 11"/>
                  <a:gd name="T3" fmla="*/ 5 h 7"/>
                  <a:gd name="T4" fmla="*/ 11 w 11"/>
                  <a:gd name="T5" fmla="*/ 5 h 7"/>
                  <a:gd name="T6" fmla="*/ 11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4 w 11"/>
                  <a:gd name="T13" fmla="*/ 7 h 7"/>
                  <a:gd name="T14" fmla="*/ 4 w 11"/>
                  <a:gd name="T15" fmla="*/ 7 h 7"/>
                  <a:gd name="T16" fmla="*/ 4 w 11"/>
                  <a:gd name="T17" fmla="*/ 7 h 7"/>
                  <a:gd name="T18" fmla="*/ 2 w 11"/>
                  <a:gd name="T19" fmla="*/ 7 h 7"/>
                  <a:gd name="T20" fmla="*/ 2 w 11"/>
                  <a:gd name="T21" fmla="*/ 5 h 7"/>
                  <a:gd name="T22" fmla="*/ 2 w 11"/>
                  <a:gd name="T23" fmla="*/ 5 h 7"/>
                  <a:gd name="T24" fmla="*/ 2 w 11"/>
                  <a:gd name="T25" fmla="*/ 5 h 7"/>
                  <a:gd name="T26" fmla="*/ 2 w 11"/>
                  <a:gd name="T27" fmla="*/ 5 h 7"/>
                  <a:gd name="T28" fmla="*/ 2 w 11"/>
                  <a:gd name="T29" fmla="*/ 5 h 7"/>
                  <a:gd name="T30" fmla="*/ 0 w 11"/>
                  <a:gd name="T31" fmla="*/ 5 h 7"/>
                  <a:gd name="T32" fmla="*/ 0 w 11"/>
                  <a:gd name="T33" fmla="*/ 2 h 7"/>
                  <a:gd name="T34" fmla="*/ 0 w 11"/>
                  <a:gd name="T35" fmla="*/ 2 h 7"/>
                  <a:gd name="T36" fmla="*/ 0 w 11"/>
                  <a:gd name="T37" fmla="*/ 2 h 7"/>
                  <a:gd name="T38" fmla="*/ 2 w 11"/>
                  <a:gd name="T39" fmla="*/ 0 h 7"/>
                  <a:gd name="T40" fmla="*/ 2 w 11"/>
                  <a:gd name="T41" fmla="*/ 0 h 7"/>
                  <a:gd name="T42" fmla="*/ 4 w 11"/>
                  <a:gd name="T43" fmla="*/ 0 h 7"/>
                  <a:gd name="T44" fmla="*/ 4 w 11"/>
                  <a:gd name="T45" fmla="*/ 0 h 7"/>
                  <a:gd name="T46" fmla="*/ 4 w 11"/>
                  <a:gd name="T47" fmla="*/ 0 h 7"/>
                  <a:gd name="T48" fmla="*/ 11 w 11"/>
                  <a:gd name="T49" fmla="*/ 0 h 7"/>
                  <a:gd name="T50" fmla="*/ 11 w 11"/>
                  <a:gd name="T51" fmla="*/ 0 h 7"/>
                  <a:gd name="T52" fmla="*/ 11 w 11"/>
                  <a:gd name="T53" fmla="*/ 2 h 7"/>
                  <a:gd name="T54" fmla="*/ 11 w 11"/>
                  <a:gd name="T55" fmla="*/ 2 h 7"/>
                  <a:gd name="T56" fmla="*/ 11 w 11"/>
                  <a:gd name="T57" fmla="*/ 2 h 7"/>
                  <a:gd name="T58" fmla="*/ 9 w 11"/>
                  <a:gd name="T5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7">
                    <a:moveTo>
                      <a:pt x="9" y="2"/>
                    </a:move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3" name="Freeform 1367">
                <a:extLst>
                  <a:ext uri="{FF2B5EF4-FFF2-40B4-BE49-F238E27FC236}">
                    <a16:creationId xmlns:a16="http://schemas.microsoft.com/office/drawing/2014/main" id="{1B43E279-3C5F-4137-AA70-0602437E0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547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11 h 11"/>
                  <a:gd name="T4" fmla="*/ 0 w 4"/>
                  <a:gd name="T5" fmla="*/ 9 h 11"/>
                  <a:gd name="T6" fmla="*/ 0 w 4"/>
                  <a:gd name="T7" fmla="*/ 0 h 11"/>
                  <a:gd name="T8" fmla="*/ 2 w 4"/>
                  <a:gd name="T9" fmla="*/ 0 h 11"/>
                  <a:gd name="T10" fmla="*/ 4 w 4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0" y="11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4" name="Freeform 1368">
                <a:extLst>
                  <a:ext uri="{FF2B5EF4-FFF2-40B4-BE49-F238E27FC236}">
                    <a16:creationId xmlns:a16="http://schemas.microsoft.com/office/drawing/2014/main" id="{8DDD71AA-B96E-4257-A3BE-B151FD7A4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558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0 w 7"/>
                  <a:gd name="T3" fmla="*/ 2 h 2"/>
                  <a:gd name="T4" fmla="*/ 0 w 7"/>
                  <a:gd name="T5" fmla="*/ 2 h 2"/>
                  <a:gd name="T6" fmla="*/ 0 w 7"/>
                  <a:gd name="T7" fmla="*/ 0 h 2"/>
                  <a:gd name="T8" fmla="*/ 2 w 7"/>
                  <a:gd name="T9" fmla="*/ 0 h 2"/>
                  <a:gd name="T10" fmla="*/ 7 w 7"/>
                  <a:gd name="T11" fmla="*/ 0 h 2"/>
                  <a:gd name="T12" fmla="*/ 7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5" name="Freeform 1369">
                <a:extLst>
                  <a:ext uri="{FF2B5EF4-FFF2-40B4-BE49-F238E27FC236}">
                    <a16:creationId xmlns:a16="http://schemas.microsoft.com/office/drawing/2014/main" id="{261CD1AC-23A4-42FE-BCF3-40907424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529"/>
                <a:ext cx="6" cy="20"/>
              </a:xfrm>
              <a:custGeom>
                <a:avLst/>
                <a:gdLst>
                  <a:gd name="T0" fmla="*/ 4 w 6"/>
                  <a:gd name="T1" fmla="*/ 0 h 20"/>
                  <a:gd name="T2" fmla="*/ 4 w 6"/>
                  <a:gd name="T3" fmla="*/ 0 h 20"/>
                  <a:gd name="T4" fmla="*/ 4 w 6"/>
                  <a:gd name="T5" fmla="*/ 0 h 20"/>
                  <a:gd name="T6" fmla="*/ 4 w 6"/>
                  <a:gd name="T7" fmla="*/ 0 h 20"/>
                  <a:gd name="T8" fmla="*/ 6 w 6"/>
                  <a:gd name="T9" fmla="*/ 2 h 20"/>
                  <a:gd name="T10" fmla="*/ 6 w 6"/>
                  <a:gd name="T11" fmla="*/ 6 h 20"/>
                  <a:gd name="T12" fmla="*/ 6 w 6"/>
                  <a:gd name="T13" fmla="*/ 6 h 20"/>
                  <a:gd name="T14" fmla="*/ 6 w 6"/>
                  <a:gd name="T15" fmla="*/ 15 h 20"/>
                  <a:gd name="T16" fmla="*/ 6 w 6"/>
                  <a:gd name="T17" fmla="*/ 18 h 20"/>
                  <a:gd name="T18" fmla="*/ 2 w 6"/>
                  <a:gd name="T19" fmla="*/ 20 h 20"/>
                  <a:gd name="T20" fmla="*/ 0 w 6"/>
                  <a:gd name="T21" fmla="*/ 9 h 20"/>
                  <a:gd name="T22" fmla="*/ 0 w 6"/>
                  <a:gd name="T23" fmla="*/ 6 h 20"/>
                  <a:gd name="T24" fmla="*/ 0 w 6"/>
                  <a:gd name="T25" fmla="*/ 2 h 20"/>
                  <a:gd name="T26" fmla="*/ 0 w 6"/>
                  <a:gd name="T27" fmla="*/ 0 h 20"/>
                  <a:gd name="T28" fmla="*/ 2 w 6"/>
                  <a:gd name="T29" fmla="*/ 0 h 20"/>
                  <a:gd name="T30" fmla="*/ 4 w 6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6" name="Freeform 1370">
                <a:extLst>
                  <a:ext uri="{FF2B5EF4-FFF2-40B4-BE49-F238E27FC236}">
                    <a16:creationId xmlns:a16="http://schemas.microsoft.com/office/drawing/2014/main" id="{F01DA4AA-AFB9-4EE4-BB61-87A256E22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506"/>
                <a:ext cx="9" cy="9"/>
              </a:xfrm>
              <a:custGeom>
                <a:avLst/>
                <a:gdLst>
                  <a:gd name="T0" fmla="*/ 9 w 9"/>
                  <a:gd name="T1" fmla="*/ 2 h 9"/>
                  <a:gd name="T2" fmla="*/ 9 w 9"/>
                  <a:gd name="T3" fmla="*/ 2 h 9"/>
                  <a:gd name="T4" fmla="*/ 9 w 9"/>
                  <a:gd name="T5" fmla="*/ 7 h 9"/>
                  <a:gd name="T6" fmla="*/ 7 w 9"/>
                  <a:gd name="T7" fmla="*/ 7 h 9"/>
                  <a:gd name="T8" fmla="*/ 7 w 9"/>
                  <a:gd name="T9" fmla="*/ 9 h 9"/>
                  <a:gd name="T10" fmla="*/ 4 w 9"/>
                  <a:gd name="T11" fmla="*/ 9 h 9"/>
                  <a:gd name="T12" fmla="*/ 2 w 9"/>
                  <a:gd name="T13" fmla="*/ 7 h 9"/>
                  <a:gd name="T14" fmla="*/ 0 w 9"/>
                  <a:gd name="T15" fmla="*/ 7 h 9"/>
                  <a:gd name="T16" fmla="*/ 0 w 9"/>
                  <a:gd name="T17" fmla="*/ 2 h 9"/>
                  <a:gd name="T18" fmla="*/ 0 w 9"/>
                  <a:gd name="T19" fmla="*/ 2 h 9"/>
                  <a:gd name="T20" fmla="*/ 0 w 9"/>
                  <a:gd name="T21" fmla="*/ 2 h 9"/>
                  <a:gd name="T22" fmla="*/ 0 w 9"/>
                  <a:gd name="T23" fmla="*/ 0 h 9"/>
                  <a:gd name="T24" fmla="*/ 4 w 9"/>
                  <a:gd name="T25" fmla="*/ 0 h 9"/>
                  <a:gd name="T26" fmla="*/ 7 w 9"/>
                  <a:gd name="T27" fmla="*/ 0 h 9"/>
                  <a:gd name="T28" fmla="*/ 7 w 9"/>
                  <a:gd name="T29" fmla="*/ 0 h 9"/>
                  <a:gd name="T30" fmla="*/ 7 w 9"/>
                  <a:gd name="T31" fmla="*/ 0 h 9"/>
                  <a:gd name="T32" fmla="*/ 9 w 9"/>
                  <a:gd name="T33" fmla="*/ 0 h 9"/>
                  <a:gd name="T34" fmla="*/ 9 w 9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lnTo>
                      <a:pt x="9" y="2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7" name="Freeform 1371">
                <a:extLst>
                  <a:ext uri="{FF2B5EF4-FFF2-40B4-BE49-F238E27FC236}">
                    <a16:creationId xmlns:a16="http://schemas.microsoft.com/office/drawing/2014/main" id="{18E1DBC5-8F88-413A-9AE1-383D45182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499"/>
                <a:ext cx="7" cy="16"/>
              </a:xfrm>
              <a:custGeom>
                <a:avLst/>
                <a:gdLst>
                  <a:gd name="T0" fmla="*/ 7 w 7"/>
                  <a:gd name="T1" fmla="*/ 0 h 16"/>
                  <a:gd name="T2" fmla="*/ 7 w 7"/>
                  <a:gd name="T3" fmla="*/ 2 h 16"/>
                  <a:gd name="T4" fmla="*/ 7 w 7"/>
                  <a:gd name="T5" fmla="*/ 2 h 16"/>
                  <a:gd name="T6" fmla="*/ 7 w 7"/>
                  <a:gd name="T7" fmla="*/ 5 h 16"/>
                  <a:gd name="T8" fmla="*/ 7 w 7"/>
                  <a:gd name="T9" fmla="*/ 7 h 16"/>
                  <a:gd name="T10" fmla="*/ 7 w 7"/>
                  <a:gd name="T11" fmla="*/ 7 h 16"/>
                  <a:gd name="T12" fmla="*/ 7 w 7"/>
                  <a:gd name="T13" fmla="*/ 11 h 16"/>
                  <a:gd name="T14" fmla="*/ 7 w 7"/>
                  <a:gd name="T15" fmla="*/ 11 h 16"/>
                  <a:gd name="T16" fmla="*/ 7 w 7"/>
                  <a:gd name="T17" fmla="*/ 16 h 16"/>
                  <a:gd name="T18" fmla="*/ 7 w 7"/>
                  <a:gd name="T19" fmla="*/ 16 h 16"/>
                  <a:gd name="T20" fmla="*/ 7 w 7"/>
                  <a:gd name="T21" fmla="*/ 16 h 16"/>
                  <a:gd name="T22" fmla="*/ 3 w 7"/>
                  <a:gd name="T23" fmla="*/ 16 h 16"/>
                  <a:gd name="T24" fmla="*/ 3 w 7"/>
                  <a:gd name="T25" fmla="*/ 14 h 16"/>
                  <a:gd name="T26" fmla="*/ 3 w 7"/>
                  <a:gd name="T27" fmla="*/ 9 h 16"/>
                  <a:gd name="T28" fmla="*/ 3 w 7"/>
                  <a:gd name="T29" fmla="*/ 9 h 16"/>
                  <a:gd name="T30" fmla="*/ 3 w 7"/>
                  <a:gd name="T31" fmla="*/ 7 h 16"/>
                  <a:gd name="T32" fmla="*/ 0 w 7"/>
                  <a:gd name="T33" fmla="*/ 7 h 16"/>
                  <a:gd name="T34" fmla="*/ 0 w 7"/>
                  <a:gd name="T35" fmla="*/ 5 h 16"/>
                  <a:gd name="T36" fmla="*/ 0 w 7"/>
                  <a:gd name="T37" fmla="*/ 2 h 16"/>
                  <a:gd name="T38" fmla="*/ 0 w 7"/>
                  <a:gd name="T39" fmla="*/ 2 h 16"/>
                  <a:gd name="T40" fmla="*/ 0 w 7"/>
                  <a:gd name="T41" fmla="*/ 2 h 16"/>
                  <a:gd name="T42" fmla="*/ 3 w 7"/>
                  <a:gd name="T43" fmla="*/ 0 h 16"/>
                  <a:gd name="T44" fmla="*/ 3 w 7"/>
                  <a:gd name="T45" fmla="*/ 0 h 16"/>
                  <a:gd name="T46" fmla="*/ 3 w 7"/>
                  <a:gd name="T47" fmla="*/ 2 h 16"/>
                  <a:gd name="T48" fmla="*/ 3 w 7"/>
                  <a:gd name="T49" fmla="*/ 2 h 16"/>
                  <a:gd name="T50" fmla="*/ 3 w 7"/>
                  <a:gd name="T51" fmla="*/ 0 h 16"/>
                  <a:gd name="T52" fmla="*/ 5 w 7"/>
                  <a:gd name="T53" fmla="*/ 0 h 16"/>
                  <a:gd name="T54" fmla="*/ 5 w 7"/>
                  <a:gd name="T55" fmla="*/ 0 h 16"/>
                  <a:gd name="T56" fmla="*/ 7 w 7"/>
                  <a:gd name="T5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8" name="Freeform 1372">
                <a:extLst>
                  <a:ext uri="{FF2B5EF4-FFF2-40B4-BE49-F238E27FC236}">
                    <a16:creationId xmlns:a16="http://schemas.microsoft.com/office/drawing/2014/main" id="{16A1A003-00F8-453B-A044-A6511DEB7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454"/>
                <a:ext cx="11" cy="7"/>
              </a:xfrm>
              <a:custGeom>
                <a:avLst/>
                <a:gdLst>
                  <a:gd name="T0" fmla="*/ 6 w 11"/>
                  <a:gd name="T1" fmla="*/ 5 h 7"/>
                  <a:gd name="T2" fmla="*/ 0 w 11"/>
                  <a:gd name="T3" fmla="*/ 7 h 7"/>
                  <a:gd name="T4" fmla="*/ 0 w 11"/>
                  <a:gd name="T5" fmla="*/ 0 h 7"/>
                  <a:gd name="T6" fmla="*/ 0 w 11"/>
                  <a:gd name="T7" fmla="*/ 0 h 7"/>
                  <a:gd name="T8" fmla="*/ 6 w 11"/>
                  <a:gd name="T9" fmla="*/ 0 h 7"/>
                  <a:gd name="T10" fmla="*/ 6 w 11"/>
                  <a:gd name="T11" fmla="*/ 0 h 7"/>
                  <a:gd name="T12" fmla="*/ 9 w 11"/>
                  <a:gd name="T13" fmla="*/ 0 h 7"/>
                  <a:gd name="T14" fmla="*/ 9 w 11"/>
                  <a:gd name="T15" fmla="*/ 0 h 7"/>
                  <a:gd name="T16" fmla="*/ 11 w 11"/>
                  <a:gd name="T17" fmla="*/ 0 h 7"/>
                  <a:gd name="T18" fmla="*/ 11 w 11"/>
                  <a:gd name="T19" fmla="*/ 2 h 7"/>
                  <a:gd name="T20" fmla="*/ 11 w 11"/>
                  <a:gd name="T21" fmla="*/ 5 h 7"/>
                  <a:gd name="T22" fmla="*/ 9 w 11"/>
                  <a:gd name="T23" fmla="*/ 5 h 7"/>
                  <a:gd name="T24" fmla="*/ 6 w 11"/>
                  <a:gd name="T25" fmla="*/ 5 h 7"/>
                  <a:gd name="T26" fmla="*/ 6 w 11"/>
                  <a:gd name="T2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7">
                    <a:moveTo>
                      <a:pt x="6" y="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9" name="Freeform 1373">
                <a:extLst>
                  <a:ext uri="{FF2B5EF4-FFF2-40B4-BE49-F238E27FC236}">
                    <a16:creationId xmlns:a16="http://schemas.microsoft.com/office/drawing/2014/main" id="{32A4A13E-8ABF-4421-B2A7-6D5CA0541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357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5 w 5"/>
                  <a:gd name="T7" fmla="*/ 2 h 2"/>
                  <a:gd name="T8" fmla="*/ 5 w 5"/>
                  <a:gd name="T9" fmla="*/ 2 h 2"/>
                  <a:gd name="T10" fmla="*/ 5 w 5"/>
                  <a:gd name="T11" fmla="*/ 2 h 2"/>
                  <a:gd name="T12" fmla="*/ 5 w 5"/>
                  <a:gd name="T13" fmla="*/ 2 h 2"/>
                  <a:gd name="T14" fmla="*/ 0 w 5"/>
                  <a:gd name="T15" fmla="*/ 2 h 2"/>
                  <a:gd name="T16" fmla="*/ 0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0" name="Freeform 1374">
                <a:extLst>
                  <a:ext uri="{FF2B5EF4-FFF2-40B4-BE49-F238E27FC236}">
                    <a16:creationId xmlns:a16="http://schemas.microsoft.com/office/drawing/2014/main" id="{E2584273-F638-46B7-B4E5-0460E5549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022"/>
                <a:ext cx="13" cy="9"/>
              </a:xfrm>
              <a:custGeom>
                <a:avLst/>
                <a:gdLst>
                  <a:gd name="T0" fmla="*/ 11 w 13"/>
                  <a:gd name="T1" fmla="*/ 0 h 9"/>
                  <a:gd name="T2" fmla="*/ 11 w 13"/>
                  <a:gd name="T3" fmla="*/ 3 h 9"/>
                  <a:gd name="T4" fmla="*/ 11 w 13"/>
                  <a:gd name="T5" fmla="*/ 3 h 9"/>
                  <a:gd name="T6" fmla="*/ 13 w 13"/>
                  <a:gd name="T7" fmla="*/ 5 h 9"/>
                  <a:gd name="T8" fmla="*/ 9 w 13"/>
                  <a:gd name="T9" fmla="*/ 5 h 9"/>
                  <a:gd name="T10" fmla="*/ 4 w 13"/>
                  <a:gd name="T11" fmla="*/ 7 h 9"/>
                  <a:gd name="T12" fmla="*/ 2 w 13"/>
                  <a:gd name="T13" fmla="*/ 9 h 9"/>
                  <a:gd name="T14" fmla="*/ 2 w 13"/>
                  <a:gd name="T15" fmla="*/ 7 h 9"/>
                  <a:gd name="T16" fmla="*/ 0 w 13"/>
                  <a:gd name="T17" fmla="*/ 3 h 9"/>
                  <a:gd name="T18" fmla="*/ 0 w 13"/>
                  <a:gd name="T19" fmla="*/ 3 h 9"/>
                  <a:gd name="T20" fmla="*/ 2 w 13"/>
                  <a:gd name="T21" fmla="*/ 0 h 9"/>
                  <a:gd name="T22" fmla="*/ 2 w 13"/>
                  <a:gd name="T23" fmla="*/ 0 h 9"/>
                  <a:gd name="T24" fmla="*/ 2 w 13"/>
                  <a:gd name="T25" fmla="*/ 0 h 9"/>
                  <a:gd name="T26" fmla="*/ 4 w 13"/>
                  <a:gd name="T27" fmla="*/ 0 h 9"/>
                  <a:gd name="T28" fmla="*/ 4 w 13"/>
                  <a:gd name="T29" fmla="*/ 0 h 9"/>
                  <a:gd name="T30" fmla="*/ 4 w 13"/>
                  <a:gd name="T31" fmla="*/ 0 h 9"/>
                  <a:gd name="T32" fmla="*/ 4 w 13"/>
                  <a:gd name="T33" fmla="*/ 3 h 9"/>
                  <a:gd name="T34" fmla="*/ 4 w 13"/>
                  <a:gd name="T35" fmla="*/ 3 h 9"/>
                  <a:gd name="T36" fmla="*/ 6 w 13"/>
                  <a:gd name="T37" fmla="*/ 0 h 9"/>
                  <a:gd name="T38" fmla="*/ 11 w 13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1" name="Freeform 1375">
                <a:extLst>
                  <a:ext uri="{FF2B5EF4-FFF2-40B4-BE49-F238E27FC236}">
                    <a16:creationId xmlns:a16="http://schemas.microsoft.com/office/drawing/2014/main" id="{F8C4E893-5B14-4E1D-A565-E9263C52F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018"/>
                <a:ext cx="16" cy="7"/>
              </a:xfrm>
              <a:custGeom>
                <a:avLst/>
                <a:gdLst>
                  <a:gd name="T0" fmla="*/ 16 w 16"/>
                  <a:gd name="T1" fmla="*/ 2 h 7"/>
                  <a:gd name="T2" fmla="*/ 2 w 16"/>
                  <a:gd name="T3" fmla="*/ 7 h 7"/>
                  <a:gd name="T4" fmla="*/ 2 w 16"/>
                  <a:gd name="T5" fmla="*/ 4 h 7"/>
                  <a:gd name="T6" fmla="*/ 0 w 16"/>
                  <a:gd name="T7" fmla="*/ 4 h 7"/>
                  <a:gd name="T8" fmla="*/ 0 w 16"/>
                  <a:gd name="T9" fmla="*/ 4 h 7"/>
                  <a:gd name="T10" fmla="*/ 2 w 16"/>
                  <a:gd name="T11" fmla="*/ 2 h 7"/>
                  <a:gd name="T12" fmla="*/ 2 w 16"/>
                  <a:gd name="T13" fmla="*/ 2 h 7"/>
                  <a:gd name="T14" fmla="*/ 4 w 16"/>
                  <a:gd name="T15" fmla="*/ 2 h 7"/>
                  <a:gd name="T16" fmla="*/ 4 w 16"/>
                  <a:gd name="T17" fmla="*/ 2 h 7"/>
                  <a:gd name="T18" fmla="*/ 7 w 16"/>
                  <a:gd name="T19" fmla="*/ 2 h 7"/>
                  <a:gd name="T20" fmla="*/ 7 w 16"/>
                  <a:gd name="T21" fmla="*/ 2 h 7"/>
                  <a:gd name="T22" fmla="*/ 7 w 16"/>
                  <a:gd name="T23" fmla="*/ 2 h 7"/>
                  <a:gd name="T24" fmla="*/ 7 w 16"/>
                  <a:gd name="T25" fmla="*/ 2 h 7"/>
                  <a:gd name="T26" fmla="*/ 7 w 16"/>
                  <a:gd name="T27" fmla="*/ 2 h 7"/>
                  <a:gd name="T28" fmla="*/ 9 w 16"/>
                  <a:gd name="T29" fmla="*/ 2 h 7"/>
                  <a:gd name="T30" fmla="*/ 9 w 16"/>
                  <a:gd name="T31" fmla="*/ 2 h 7"/>
                  <a:gd name="T32" fmla="*/ 9 w 16"/>
                  <a:gd name="T33" fmla="*/ 2 h 7"/>
                  <a:gd name="T34" fmla="*/ 9 w 16"/>
                  <a:gd name="T35" fmla="*/ 2 h 7"/>
                  <a:gd name="T36" fmla="*/ 11 w 16"/>
                  <a:gd name="T37" fmla="*/ 0 h 7"/>
                  <a:gd name="T38" fmla="*/ 11 w 16"/>
                  <a:gd name="T39" fmla="*/ 0 h 7"/>
                  <a:gd name="T40" fmla="*/ 13 w 16"/>
                  <a:gd name="T41" fmla="*/ 0 h 7"/>
                  <a:gd name="T42" fmla="*/ 13 w 16"/>
                  <a:gd name="T43" fmla="*/ 0 h 7"/>
                  <a:gd name="T44" fmla="*/ 13 w 16"/>
                  <a:gd name="T45" fmla="*/ 0 h 7"/>
                  <a:gd name="T46" fmla="*/ 13 w 16"/>
                  <a:gd name="T47" fmla="*/ 0 h 7"/>
                  <a:gd name="T48" fmla="*/ 13 w 16"/>
                  <a:gd name="T49" fmla="*/ 0 h 7"/>
                  <a:gd name="T50" fmla="*/ 16 w 16"/>
                  <a:gd name="T51" fmla="*/ 2 h 7"/>
                  <a:gd name="T52" fmla="*/ 16 w 16"/>
                  <a:gd name="T5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7">
                    <a:moveTo>
                      <a:pt x="16" y="2"/>
                    </a:move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2" name="Freeform 1376">
                <a:extLst>
                  <a:ext uri="{FF2B5EF4-FFF2-40B4-BE49-F238E27FC236}">
                    <a16:creationId xmlns:a16="http://schemas.microsoft.com/office/drawing/2014/main" id="{9B4C4EA3-4143-4C62-8448-26612BA5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984"/>
                <a:ext cx="18" cy="18"/>
              </a:xfrm>
              <a:custGeom>
                <a:avLst/>
                <a:gdLst>
                  <a:gd name="T0" fmla="*/ 4 w 18"/>
                  <a:gd name="T1" fmla="*/ 0 h 18"/>
                  <a:gd name="T2" fmla="*/ 6 w 18"/>
                  <a:gd name="T3" fmla="*/ 9 h 18"/>
                  <a:gd name="T4" fmla="*/ 9 w 18"/>
                  <a:gd name="T5" fmla="*/ 7 h 18"/>
                  <a:gd name="T6" fmla="*/ 9 w 18"/>
                  <a:gd name="T7" fmla="*/ 5 h 18"/>
                  <a:gd name="T8" fmla="*/ 11 w 18"/>
                  <a:gd name="T9" fmla="*/ 5 h 18"/>
                  <a:gd name="T10" fmla="*/ 11 w 18"/>
                  <a:gd name="T11" fmla="*/ 5 h 18"/>
                  <a:gd name="T12" fmla="*/ 13 w 18"/>
                  <a:gd name="T13" fmla="*/ 2 h 18"/>
                  <a:gd name="T14" fmla="*/ 13 w 18"/>
                  <a:gd name="T15" fmla="*/ 2 h 18"/>
                  <a:gd name="T16" fmla="*/ 13 w 18"/>
                  <a:gd name="T17" fmla="*/ 2 h 18"/>
                  <a:gd name="T18" fmla="*/ 13 w 18"/>
                  <a:gd name="T19" fmla="*/ 2 h 18"/>
                  <a:gd name="T20" fmla="*/ 15 w 18"/>
                  <a:gd name="T21" fmla="*/ 5 h 18"/>
                  <a:gd name="T22" fmla="*/ 18 w 18"/>
                  <a:gd name="T23" fmla="*/ 14 h 18"/>
                  <a:gd name="T24" fmla="*/ 6 w 18"/>
                  <a:gd name="T25" fmla="*/ 18 h 18"/>
                  <a:gd name="T26" fmla="*/ 0 w 18"/>
                  <a:gd name="T27" fmla="*/ 7 h 18"/>
                  <a:gd name="T28" fmla="*/ 2 w 18"/>
                  <a:gd name="T29" fmla="*/ 5 h 18"/>
                  <a:gd name="T30" fmla="*/ 2 w 18"/>
                  <a:gd name="T31" fmla="*/ 5 h 18"/>
                  <a:gd name="T32" fmla="*/ 2 w 18"/>
                  <a:gd name="T33" fmla="*/ 2 h 18"/>
                  <a:gd name="T34" fmla="*/ 2 w 18"/>
                  <a:gd name="T35" fmla="*/ 2 h 18"/>
                  <a:gd name="T36" fmla="*/ 2 w 18"/>
                  <a:gd name="T37" fmla="*/ 2 h 18"/>
                  <a:gd name="T38" fmla="*/ 4 w 18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lnTo>
                      <a:pt x="6" y="9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8" y="14"/>
                    </a:lnTo>
                    <a:lnTo>
                      <a:pt x="6" y="18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3" name="Freeform 1377">
                <a:extLst>
                  <a:ext uri="{FF2B5EF4-FFF2-40B4-BE49-F238E27FC236}">
                    <a16:creationId xmlns:a16="http://schemas.microsoft.com/office/drawing/2014/main" id="{F620DB6F-2C08-4519-8AA6-49E1F7124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2991"/>
                <a:ext cx="20" cy="20"/>
              </a:xfrm>
              <a:custGeom>
                <a:avLst/>
                <a:gdLst>
                  <a:gd name="T0" fmla="*/ 2 w 20"/>
                  <a:gd name="T1" fmla="*/ 11 h 20"/>
                  <a:gd name="T2" fmla="*/ 2 w 20"/>
                  <a:gd name="T3" fmla="*/ 11 h 20"/>
                  <a:gd name="T4" fmla="*/ 2 w 20"/>
                  <a:gd name="T5" fmla="*/ 11 h 20"/>
                  <a:gd name="T6" fmla="*/ 0 w 20"/>
                  <a:gd name="T7" fmla="*/ 7 h 20"/>
                  <a:gd name="T8" fmla="*/ 0 w 20"/>
                  <a:gd name="T9" fmla="*/ 7 h 20"/>
                  <a:gd name="T10" fmla="*/ 0 w 20"/>
                  <a:gd name="T11" fmla="*/ 7 h 20"/>
                  <a:gd name="T12" fmla="*/ 2 w 20"/>
                  <a:gd name="T13" fmla="*/ 7 h 20"/>
                  <a:gd name="T14" fmla="*/ 4 w 20"/>
                  <a:gd name="T15" fmla="*/ 4 h 20"/>
                  <a:gd name="T16" fmla="*/ 9 w 20"/>
                  <a:gd name="T17" fmla="*/ 2 h 20"/>
                  <a:gd name="T18" fmla="*/ 11 w 20"/>
                  <a:gd name="T19" fmla="*/ 2 h 20"/>
                  <a:gd name="T20" fmla="*/ 13 w 20"/>
                  <a:gd name="T21" fmla="*/ 2 h 20"/>
                  <a:gd name="T22" fmla="*/ 16 w 20"/>
                  <a:gd name="T23" fmla="*/ 0 h 20"/>
                  <a:gd name="T24" fmla="*/ 16 w 20"/>
                  <a:gd name="T25" fmla="*/ 4 h 20"/>
                  <a:gd name="T26" fmla="*/ 16 w 20"/>
                  <a:gd name="T27" fmla="*/ 4 h 20"/>
                  <a:gd name="T28" fmla="*/ 18 w 20"/>
                  <a:gd name="T29" fmla="*/ 7 h 20"/>
                  <a:gd name="T30" fmla="*/ 18 w 20"/>
                  <a:gd name="T31" fmla="*/ 7 h 20"/>
                  <a:gd name="T32" fmla="*/ 18 w 20"/>
                  <a:gd name="T33" fmla="*/ 9 h 20"/>
                  <a:gd name="T34" fmla="*/ 18 w 20"/>
                  <a:gd name="T35" fmla="*/ 9 h 20"/>
                  <a:gd name="T36" fmla="*/ 18 w 20"/>
                  <a:gd name="T37" fmla="*/ 11 h 20"/>
                  <a:gd name="T38" fmla="*/ 18 w 20"/>
                  <a:gd name="T39" fmla="*/ 11 h 20"/>
                  <a:gd name="T40" fmla="*/ 20 w 20"/>
                  <a:gd name="T41" fmla="*/ 16 h 20"/>
                  <a:gd name="T42" fmla="*/ 18 w 20"/>
                  <a:gd name="T43" fmla="*/ 16 h 20"/>
                  <a:gd name="T44" fmla="*/ 16 w 20"/>
                  <a:gd name="T45" fmla="*/ 16 h 20"/>
                  <a:gd name="T46" fmla="*/ 13 w 20"/>
                  <a:gd name="T47" fmla="*/ 18 h 20"/>
                  <a:gd name="T48" fmla="*/ 11 w 20"/>
                  <a:gd name="T49" fmla="*/ 18 h 20"/>
                  <a:gd name="T50" fmla="*/ 11 w 20"/>
                  <a:gd name="T51" fmla="*/ 18 h 20"/>
                  <a:gd name="T52" fmla="*/ 11 w 20"/>
                  <a:gd name="T53" fmla="*/ 18 h 20"/>
                  <a:gd name="T54" fmla="*/ 11 w 20"/>
                  <a:gd name="T55" fmla="*/ 18 h 20"/>
                  <a:gd name="T56" fmla="*/ 9 w 20"/>
                  <a:gd name="T57" fmla="*/ 18 h 20"/>
                  <a:gd name="T58" fmla="*/ 9 w 20"/>
                  <a:gd name="T59" fmla="*/ 18 h 20"/>
                  <a:gd name="T60" fmla="*/ 9 w 20"/>
                  <a:gd name="T61" fmla="*/ 18 h 20"/>
                  <a:gd name="T62" fmla="*/ 9 w 20"/>
                  <a:gd name="T63" fmla="*/ 18 h 20"/>
                  <a:gd name="T64" fmla="*/ 7 w 20"/>
                  <a:gd name="T65" fmla="*/ 20 h 20"/>
                  <a:gd name="T66" fmla="*/ 4 w 20"/>
                  <a:gd name="T67" fmla="*/ 20 h 20"/>
                  <a:gd name="T68" fmla="*/ 4 w 20"/>
                  <a:gd name="T69" fmla="*/ 18 h 20"/>
                  <a:gd name="T70" fmla="*/ 2 w 20"/>
                  <a:gd name="T71" fmla="*/ 13 h 20"/>
                  <a:gd name="T72" fmla="*/ 2 w 20"/>
                  <a:gd name="T73" fmla="*/ 13 h 20"/>
                  <a:gd name="T74" fmla="*/ 2 w 20"/>
                  <a:gd name="T75" fmla="*/ 13 h 20"/>
                  <a:gd name="T76" fmla="*/ 2 w 20"/>
                  <a:gd name="T77" fmla="*/ 13 h 20"/>
                  <a:gd name="T78" fmla="*/ 2 w 20"/>
                  <a:gd name="T79" fmla="*/ 11 h 20"/>
                  <a:gd name="T80" fmla="*/ 2 w 20"/>
                  <a:gd name="T81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20">
                    <a:moveTo>
                      <a:pt x="2" y="11"/>
                    </a:moveTo>
                    <a:lnTo>
                      <a:pt x="2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4" name="Freeform 1378">
                <a:extLst>
                  <a:ext uri="{FF2B5EF4-FFF2-40B4-BE49-F238E27FC236}">
                    <a16:creationId xmlns:a16="http://schemas.microsoft.com/office/drawing/2014/main" id="{7981926E-EFA5-48B5-B2FD-19BC9687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3002"/>
                <a:ext cx="22" cy="14"/>
              </a:xfrm>
              <a:custGeom>
                <a:avLst/>
                <a:gdLst>
                  <a:gd name="T0" fmla="*/ 20 w 22"/>
                  <a:gd name="T1" fmla="*/ 2 h 14"/>
                  <a:gd name="T2" fmla="*/ 22 w 22"/>
                  <a:gd name="T3" fmla="*/ 2 h 14"/>
                  <a:gd name="T4" fmla="*/ 22 w 22"/>
                  <a:gd name="T5" fmla="*/ 7 h 14"/>
                  <a:gd name="T6" fmla="*/ 22 w 22"/>
                  <a:gd name="T7" fmla="*/ 9 h 14"/>
                  <a:gd name="T8" fmla="*/ 22 w 22"/>
                  <a:gd name="T9" fmla="*/ 9 h 14"/>
                  <a:gd name="T10" fmla="*/ 22 w 22"/>
                  <a:gd name="T11" fmla="*/ 7 h 14"/>
                  <a:gd name="T12" fmla="*/ 20 w 22"/>
                  <a:gd name="T13" fmla="*/ 7 h 14"/>
                  <a:gd name="T14" fmla="*/ 16 w 22"/>
                  <a:gd name="T15" fmla="*/ 9 h 14"/>
                  <a:gd name="T16" fmla="*/ 16 w 22"/>
                  <a:gd name="T17" fmla="*/ 11 h 14"/>
                  <a:gd name="T18" fmla="*/ 16 w 22"/>
                  <a:gd name="T19" fmla="*/ 11 h 14"/>
                  <a:gd name="T20" fmla="*/ 13 w 22"/>
                  <a:gd name="T21" fmla="*/ 11 h 14"/>
                  <a:gd name="T22" fmla="*/ 11 w 22"/>
                  <a:gd name="T23" fmla="*/ 11 h 14"/>
                  <a:gd name="T24" fmla="*/ 11 w 22"/>
                  <a:gd name="T25" fmla="*/ 11 h 14"/>
                  <a:gd name="T26" fmla="*/ 11 w 22"/>
                  <a:gd name="T27" fmla="*/ 11 h 14"/>
                  <a:gd name="T28" fmla="*/ 6 w 22"/>
                  <a:gd name="T29" fmla="*/ 14 h 14"/>
                  <a:gd name="T30" fmla="*/ 6 w 22"/>
                  <a:gd name="T31" fmla="*/ 14 h 14"/>
                  <a:gd name="T32" fmla="*/ 4 w 22"/>
                  <a:gd name="T33" fmla="*/ 14 h 14"/>
                  <a:gd name="T34" fmla="*/ 4 w 22"/>
                  <a:gd name="T35" fmla="*/ 14 h 14"/>
                  <a:gd name="T36" fmla="*/ 4 w 22"/>
                  <a:gd name="T37" fmla="*/ 14 h 14"/>
                  <a:gd name="T38" fmla="*/ 2 w 22"/>
                  <a:gd name="T39" fmla="*/ 11 h 14"/>
                  <a:gd name="T40" fmla="*/ 2 w 22"/>
                  <a:gd name="T41" fmla="*/ 11 h 14"/>
                  <a:gd name="T42" fmla="*/ 2 w 22"/>
                  <a:gd name="T43" fmla="*/ 9 h 14"/>
                  <a:gd name="T44" fmla="*/ 2 w 22"/>
                  <a:gd name="T45" fmla="*/ 9 h 14"/>
                  <a:gd name="T46" fmla="*/ 2 w 22"/>
                  <a:gd name="T47" fmla="*/ 9 h 14"/>
                  <a:gd name="T48" fmla="*/ 2 w 22"/>
                  <a:gd name="T49" fmla="*/ 7 h 14"/>
                  <a:gd name="T50" fmla="*/ 0 w 22"/>
                  <a:gd name="T51" fmla="*/ 5 h 14"/>
                  <a:gd name="T52" fmla="*/ 0 w 22"/>
                  <a:gd name="T53" fmla="*/ 5 h 14"/>
                  <a:gd name="T54" fmla="*/ 0 w 22"/>
                  <a:gd name="T55" fmla="*/ 2 h 14"/>
                  <a:gd name="T56" fmla="*/ 0 w 22"/>
                  <a:gd name="T57" fmla="*/ 2 h 14"/>
                  <a:gd name="T58" fmla="*/ 0 w 22"/>
                  <a:gd name="T59" fmla="*/ 2 h 14"/>
                  <a:gd name="T60" fmla="*/ 2 w 22"/>
                  <a:gd name="T61" fmla="*/ 2 h 14"/>
                  <a:gd name="T62" fmla="*/ 2 w 22"/>
                  <a:gd name="T63" fmla="*/ 2 h 14"/>
                  <a:gd name="T64" fmla="*/ 2 w 22"/>
                  <a:gd name="T65" fmla="*/ 2 h 14"/>
                  <a:gd name="T66" fmla="*/ 4 w 22"/>
                  <a:gd name="T67" fmla="*/ 2 h 14"/>
                  <a:gd name="T68" fmla="*/ 6 w 22"/>
                  <a:gd name="T69" fmla="*/ 2 h 14"/>
                  <a:gd name="T70" fmla="*/ 9 w 22"/>
                  <a:gd name="T71" fmla="*/ 2 h 14"/>
                  <a:gd name="T72" fmla="*/ 11 w 22"/>
                  <a:gd name="T73" fmla="*/ 2 h 14"/>
                  <a:gd name="T74" fmla="*/ 11 w 22"/>
                  <a:gd name="T75" fmla="*/ 2 h 14"/>
                  <a:gd name="T76" fmla="*/ 11 w 22"/>
                  <a:gd name="T77" fmla="*/ 2 h 14"/>
                  <a:gd name="T78" fmla="*/ 13 w 22"/>
                  <a:gd name="T79" fmla="*/ 0 h 14"/>
                  <a:gd name="T80" fmla="*/ 16 w 22"/>
                  <a:gd name="T81" fmla="*/ 0 h 14"/>
                  <a:gd name="T82" fmla="*/ 16 w 22"/>
                  <a:gd name="T83" fmla="*/ 0 h 14"/>
                  <a:gd name="T84" fmla="*/ 16 w 22"/>
                  <a:gd name="T85" fmla="*/ 0 h 14"/>
                  <a:gd name="T86" fmla="*/ 18 w 22"/>
                  <a:gd name="T87" fmla="*/ 0 h 14"/>
                  <a:gd name="T88" fmla="*/ 20 w 22"/>
                  <a:gd name="T89" fmla="*/ 0 h 14"/>
                  <a:gd name="T90" fmla="*/ 20 w 22"/>
                  <a:gd name="T9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14">
                    <a:moveTo>
                      <a:pt x="20" y="2"/>
                    </a:moveTo>
                    <a:lnTo>
                      <a:pt x="22" y="2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5" name="Freeform 1379">
                <a:extLst>
                  <a:ext uri="{FF2B5EF4-FFF2-40B4-BE49-F238E27FC236}">
                    <a16:creationId xmlns:a16="http://schemas.microsoft.com/office/drawing/2014/main" id="{46F4CEE4-AD0A-4AEB-A7DF-5CAC6995A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3016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2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6" name="Freeform 1380">
                <a:extLst>
                  <a:ext uri="{FF2B5EF4-FFF2-40B4-BE49-F238E27FC236}">
                    <a16:creationId xmlns:a16="http://schemas.microsoft.com/office/drawing/2014/main" id="{C5E5F9A7-3FC7-4BDB-BBD1-F784071E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8" y="302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2 h 4"/>
                  <a:gd name="T4" fmla="*/ 5 w 7"/>
                  <a:gd name="T5" fmla="*/ 2 h 4"/>
                  <a:gd name="T6" fmla="*/ 5 w 7"/>
                  <a:gd name="T7" fmla="*/ 2 h 4"/>
                  <a:gd name="T8" fmla="*/ 5 w 7"/>
                  <a:gd name="T9" fmla="*/ 2 h 4"/>
                  <a:gd name="T10" fmla="*/ 5 w 7"/>
                  <a:gd name="T11" fmla="*/ 2 h 4"/>
                  <a:gd name="T12" fmla="*/ 5 w 7"/>
                  <a:gd name="T13" fmla="*/ 2 h 4"/>
                  <a:gd name="T14" fmla="*/ 5 w 7"/>
                  <a:gd name="T15" fmla="*/ 2 h 4"/>
                  <a:gd name="T16" fmla="*/ 2 w 7"/>
                  <a:gd name="T17" fmla="*/ 2 h 4"/>
                  <a:gd name="T18" fmla="*/ 2 w 7"/>
                  <a:gd name="T19" fmla="*/ 2 h 4"/>
                  <a:gd name="T20" fmla="*/ 2 w 7"/>
                  <a:gd name="T21" fmla="*/ 0 h 4"/>
                  <a:gd name="T22" fmla="*/ 2 w 7"/>
                  <a:gd name="T23" fmla="*/ 0 h 4"/>
                  <a:gd name="T24" fmla="*/ 5 w 7"/>
                  <a:gd name="T25" fmla="*/ 0 h 4"/>
                  <a:gd name="T26" fmla="*/ 7 w 7"/>
                  <a:gd name="T27" fmla="*/ 0 h 4"/>
                  <a:gd name="T28" fmla="*/ 2 w 7"/>
                  <a:gd name="T29" fmla="*/ 2 h 4"/>
                  <a:gd name="T30" fmla="*/ 0 w 7"/>
                  <a:gd name="T31" fmla="*/ 4 h 4"/>
                  <a:gd name="T32" fmla="*/ 0 w 7"/>
                  <a:gd name="T33" fmla="*/ 4 h 4"/>
                  <a:gd name="T34" fmla="*/ 0 w 7"/>
                  <a:gd name="T35" fmla="*/ 2 h 4"/>
                  <a:gd name="T36" fmla="*/ 0 w 7"/>
                  <a:gd name="T37" fmla="*/ 2 h 4"/>
                  <a:gd name="T38" fmla="*/ 0 w 7"/>
                  <a:gd name="T39" fmla="*/ 0 h 4"/>
                  <a:gd name="T40" fmla="*/ 2 w 7"/>
                  <a:gd name="T41" fmla="*/ 2 h 4"/>
                  <a:gd name="T42" fmla="*/ 2 w 7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  <a:moveTo>
                      <a:pt x="2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7" name="Freeform 1381">
                <a:extLst>
                  <a:ext uri="{FF2B5EF4-FFF2-40B4-BE49-F238E27FC236}">
                    <a16:creationId xmlns:a16="http://schemas.microsoft.com/office/drawing/2014/main" id="{773D49AA-920C-4D8B-A63C-040CE7416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3031"/>
                <a:ext cx="5" cy="5"/>
              </a:xfrm>
              <a:custGeom>
                <a:avLst/>
                <a:gdLst>
                  <a:gd name="T0" fmla="*/ 3 w 5"/>
                  <a:gd name="T1" fmla="*/ 3 h 5"/>
                  <a:gd name="T2" fmla="*/ 3 w 5"/>
                  <a:gd name="T3" fmla="*/ 3 h 5"/>
                  <a:gd name="T4" fmla="*/ 3 w 5"/>
                  <a:gd name="T5" fmla="*/ 3 h 5"/>
                  <a:gd name="T6" fmla="*/ 5 w 5"/>
                  <a:gd name="T7" fmla="*/ 5 h 5"/>
                  <a:gd name="T8" fmla="*/ 3 w 5"/>
                  <a:gd name="T9" fmla="*/ 5 h 5"/>
                  <a:gd name="T10" fmla="*/ 0 w 5"/>
                  <a:gd name="T11" fmla="*/ 5 h 5"/>
                  <a:gd name="T12" fmla="*/ 0 w 5"/>
                  <a:gd name="T13" fmla="*/ 5 h 5"/>
                  <a:gd name="T14" fmla="*/ 0 w 5"/>
                  <a:gd name="T15" fmla="*/ 3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3 h 5"/>
                  <a:gd name="T22" fmla="*/ 0 w 5"/>
                  <a:gd name="T23" fmla="*/ 0 h 5"/>
                  <a:gd name="T24" fmla="*/ 0 w 5"/>
                  <a:gd name="T25" fmla="*/ 0 h 5"/>
                  <a:gd name="T26" fmla="*/ 0 w 5"/>
                  <a:gd name="T27" fmla="*/ 0 h 5"/>
                  <a:gd name="T28" fmla="*/ 0 w 5"/>
                  <a:gd name="T29" fmla="*/ 0 h 5"/>
                  <a:gd name="T30" fmla="*/ 0 w 5"/>
                  <a:gd name="T31" fmla="*/ 0 h 5"/>
                  <a:gd name="T32" fmla="*/ 3 w 5"/>
                  <a:gd name="T33" fmla="*/ 0 h 5"/>
                  <a:gd name="T34" fmla="*/ 3 w 5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8" name="Freeform 1382">
                <a:extLst>
                  <a:ext uri="{FF2B5EF4-FFF2-40B4-BE49-F238E27FC236}">
                    <a16:creationId xmlns:a16="http://schemas.microsoft.com/office/drawing/2014/main" id="{0B408C9D-A4F5-49E0-9DB9-D24812F2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3022"/>
                <a:ext cx="9" cy="9"/>
              </a:xfrm>
              <a:custGeom>
                <a:avLst/>
                <a:gdLst>
                  <a:gd name="T0" fmla="*/ 2 w 9"/>
                  <a:gd name="T1" fmla="*/ 0 h 9"/>
                  <a:gd name="T2" fmla="*/ 2 w 9"/>
                  <a:gd name="T3" fmla="*/ 3 h 9"/>
                  <a:gd name="T4" fmla="*/ 4 w 9"/>
                  <a:gd name="T5" fmla="*/ 3 h 9"/>
                  <a:gd name="T6" fmla="*/ 4 w 9"/>
                  <a:gd name="T7" fmla="*/ 3 h 9"/>
                  <a:gd name="T8" fmla="*/ 9 w 9"/>
                  <a:gd name="T9" fmla="*/ 3 h 9"/>
                  <a:gd name="T10" fmla="*/ 9 w 9"/>
                  <a:gd name="T11" fmla="*/ 3 h 9"/>
                  <a:gd name="T12" fmla="*/ 9 w 9"/>
                  <a:gd name="T13" fmla="*/ 5 h 9"/>
                  <a:gd name="T14" fmla="*/ 9 w 9"/>
                  <a:gd name="T15" fmla="*/ 7 h 9"/>
                  <a:gd name="T16" fmla="*/ 2 w 9"/>
                  <a:gd name="T17" fmla="*/ 9 h 9"/>
                  <a:gd name="T18" fmla="*/ 2 w 9"/>
                  <a:gd name="T19" fmla="*/ 9 h 9"/>
                  <a:gd name="T20" fmla="*/ 2 w 9"/>
                  <a:gd name="T21" fmla="*/ 9 h 9"/>
                  <a:gd name="T22" fmla="*/ 2 w 9"/>
                  <a:gd name="T23" fmla="*/ 7 h 9"/>
                  <a:gd name="T24" fmla="*/ 2 w 9"/>
                  <a:gd name="T25" fmla="*/ 7 h 9"/>
                  <a:gd name="T26" fmla="*/ 0 w 9"/>
                  <a:gd name="T27" fmla="*/ 7 h 9"/>
                  <a:gd name="T28" fmla="*/ 0 w 9"/>
                  <a:gd name="T29" fmla="*/ 7 h 9"/>
                  <a:gd name="T30" fmla="*/ 0 w 9"/>
                  <a:gd name="T31" fmla="*/ 5 h 9"/>
                  <a:gd name="T32" fmla="*/ 0 w 9"/>
                  <a:gd name="T33" fmla="*/ 0 h 9"/>
                  <a:gd name="T34" fmla="*/ 0 w 9"/>
                  <a:gd name="T35" fmla="*/ 0 h 9"/>
                  <a:gd name="T36" fmla="*/ 2 w 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9">
                    <a:moveTo>
                      <a:pt x="2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9" name="Freeform 1383">
                <a:extLst>
                  <a:ext uri="{FF2B5EF4-FFF2-40B4-BE49-F238E27FC236}">
                    <a16:creationId xmlns:a16="http://schemas.microsoft.com/office/drawing/2014/main" id="{DF63A41D-A05E-43D1-AD06-91D7B4576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3025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0 w 7"/>
                  <a:gd name="T5" fmla="*/ 2 h 4"/>
                  <a:gd name="T6" fmla="*/ 0 w 7"/>
                  <a:gd name="T7" fmla="*/ 0 h 4"/>
                  <a:gd name="T8" fmla="*/ 0 w 7"/>
                  <a:gd name="T9" fmla="*/ 0 h 4"/>
                  <a:gd name="T10" fmla="*/ 0 w 7"/>
                  <a:gd name="T11" fmla="*/ 0 h 4"/>
                  <a:gd name="T12" fmla="*/ 7 w 7"/>
                  <a:gd name="T13" fmla="*/ 0 h 4"/>
                  <a:gd name="T14" fmla="*/ 7 w 7"/>
                  <a:gd name="T15" fmla="*/ 0 h 4"/>
                  <a:gd name="T16" fmla="*/ 7 w 7"/>
                  <a:gd name="T17" fmla="*/ 0 h 4"/>
                  <a:gd name="T18" fmla="*/ 7 w 7"/>
                  <a:gd name="T19" fmla="*/ 0 h 4"/>
                  <a:gd name="T20" fmla="*/ 7 w 7"/>
                  <a:gd name="T21" fmla="*/ 0 h 4"/>
                  <a:gd name="T22" fmla="*/ 7 w 7"/>
                  <a:gd name="T23" fmla="*/ 0 h 4"/>
                  <a:gd name="T24" fmla="*/ 7 w 7"/>
                  <a:gd name="T25" fmla="*/ 0 h 4"/>
                  <a:gd name="T26" fmla="*/ 0 w 7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0" name="Freeform 1384">
                <a:extLst>
                  <a:ext uri="{FF2B5EF4-FFF2-40B4-BE49-F238E27FC236}">
                    <a16:creationId xmlns:a16="http://schemas.microsoft.com/office/drawing/2014/main" id="{6AB7D8C6-D036-4EB1-9891-0A4A1D7D0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3016"/>
                <a:ext cx="18" cy="9"/>
              </a:xfrm>
              <a:custGeom>
                <a:avLst/>
                <a:gdLst>
                  <a:gd name="T0" fmla="*/ 7 w 8"/>
                  <a:gd name="T1" fmla="*/ 3 h 4"/>
                  <a:gd name="T2" fmla="*/ 7 w 8"/>
                  <a:gd name="T3" fmla="*/ 3 h 4"/>
                  <a:gd name="T4" fmla="*/ 7 w 8"/>
                  <a:gd name="T5" fmla="*/ 2 h 4"/>
                  <a:gd name="T6" fmla="*/ 7 w 8"/>
                  <a:gd name="T7" fmla="*/ 2 h 4"/>
                  <a:gd name="T8" fmla="*/ 7 w 8"/>
                  <a:gd name="T9" fmla="*/ 2 h 4"/>
                  <a:gd name="T10" fmla="*/ 7 w 8"/>
                  <a:gd name="T11" fmla="*/ 1 h 4"/>
                  <a:gd name="T12" fmla="*/ 6 w 8"/>
                  <a:gd name="T13" fmla="*/ 1 h 4"/>
                  <a:gd name="T14" fmla="*/ 6 w 8"/>
                  <a:gd name="T15" fmla="*/ 0 h 4"/>
                  <a:gd name="T16" fmla="*/ 6 w 8"/>
                  <a:gd name="T17" fmla="*/ 0 h 4"/>
                  <a:gd name="T18" fmla="*/ 0 w 8"/>
                  <a:gd name="T19" fmla="*/ 2 h 4"/>
                  <a:gd name="T20" fmla="*/ 0 w 8"/>
                  <a:gd name="T21" fmla="*/ 2 h 4"/>
                  <a:gd name="T22" fmla="*/ 0 w 8"/>
                  <a:gd name="T23" fmla="*/ 3 h 4"/>
                  <a:gd name="T24" fmla="*/ 0 w 8"/>
                  <a:gd name="T25" fmla="*/ 3 h 4"/>
                  <a:gd name="T26" fmla="*/ 0 w 8"/>
                  <a:gd name="T27" fmla="*/ 3 h 4"/>
                  <a:gd name="T28" fmla="*/ 0 w 8"/>
                  <a:gd name="T29" fmla="*/ 3 h 4"/>
                  <a:gd name="T30" fmla="*/ 0 w 8"/>
                  <a:gd name="T31" fmla="*/ 3 h 4"/>
                  <a:gd name="T32" fmla="*/ 5 w 8"/>
                  <a:gd name="T33" fmla="*/ 3 h 4"/>
                  <a:gd name="T34" fmla="*/ 6 w 8"/>
                  <a:gd name="T35" fmla="*/ 4 h 4"/>
                  <a:gd name="T36" fmla="*/ 6 w 8"/>
                  <a:gd name="T37" fmla="*/ 3 h 4"/>
                  <a:gd name="T38" fmla="*/ 7 w 8"/>
                  <a:gd name="T39" fmla="*/ 3 h 4"/>
                  <a:gd name="T40" fmla="*/ 8 w 8"/>
                  <a:gd name="T41" fmla="*/ 3 h 4"/>
                  <a:gd name="T42" fmla="*/ 7 w 8"/>
                  <a:gd name="T4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1" name="Freeform 1385">
                <a:extLst>
                  <a:ext uri="{FF2B5EF4-FFF2-40B4-BE49-F238E27FC236}">
                    <a16:creationId xmlns:a16="http://schemas.microsoft.com/office/drawing/2014/main" id="{2BA7052F-4E79-4FF6-8A84-BB06D1AEF8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9" y="2560"/>
                <a:ext cx="66" cy="113"/>
              </a:xfrm>
              <a:custGeom>
                <a:avLst/>
                <a:gdLst>
                  <a:gd name="T0" fmla="*/ 26 w 29"/>
                  <a:gd name="T1" fmla="*/ 48 h 50"/>
                  <a:gd name="T2" fmla="*/ 26 w 29"/>
                  <a:gd name="T3" fmla="*/ 47 h 50"/>
                  <a:gd name="T4" fmla="*/ 24 w 29"/>
                  <a:gd name="T5" fmla="*/ 42 h 50"/>
                  <a:gd name="T6" fmla="*/ 24 w 29"/>
                  <a:gd name="T7" fmla="*/ 37 h 50"/>
                  <a:gd name="T8" fmla="*/ 27 w 29"/>
                  <a:gd name="T9" fmla="*/ 32 h 50"/>
                  <a:gd name="T10" fmla="*/ 29 w 29"/>
                  <a:gd name="T11" fmla="*/ 29 h 50"/>
                  <a:gd name="T12" fmla="*/ 29 w 29"/>
                  <a:gd name="T13" fmla="*/ 24 h 50"/>
                  <a:gd name="T14" fmla="*/ 28 w 29"/>
                  <a:gd name="T15" fmla="*/ 18 h 50"/>
                  <a:gd name="T16" fmla="*/ 28 w 29"/>
                  <a:gd name="T17" fmla="*/ 17 h 50"/>
                  <a:gd name="T18" fmla="*/ 28 w 29"/>
                  <a:gd name="T19" fmla="*/ 16 h 50"/>
                  <a:gd name="T20" fmla="*/ 28 w 29"/>
                  <a:gd name="T21" fmla="*/ 11 h 50"/>
                  <a:gd name="T22" fmla="*/ 28 w 29"/>
                  <a:gd name="T23" fmla="*/ 7 h 50"/>
                  <a:gd name="T24" fmla="*/ 27 w 29"/>
                  <a:gd name="T25" fmla="*/ 4 h 50"/>
                  <a:gd name="T26" fmla="*/ 26 w 29"/>
                  <a:gd name="T27" fmla="*/ 0 h 50"/>
                  <a:gd name="T28" fmla="*/ 17 w 29"/>
                  <a:gd name="T29" fmla="*/ 3 h 50"/>
                  <a:gd name="T30" fmla="*/ 18 w 29"/>
                  <a:gd name="T31" fmla="*/ 5 h 50"/>
                  <a:gd name="T32" fmla="*/ 18 w 29"/>
                  <a:gd name="T33" fmla="*/ 16 h 50"/>
                  <a:gd name="T34" fmla="*/ 19 w 29"/>
                  <a:gd name="T35" fmla="*/ 22 h 50"/>
                  <a:gd name="T36" fmla="*/ 16 w 29"/>
                  <a:gd name="T37" fmla="*/ 24 h 50"/>
                  <a:gd name="T38" fmla="*/ 15 w 29"/>
                  <a:gd name="T39" fmla="*/ 22 h 50"/>
                  <a:gd name="T40" fmla="*/ 13 w 29"/>
                  <a:gd name="T41" fmla="*/ 24 h 50"/>
                  <a:gd name="T42" fmla="*/ 13 w 29"/>
                  <a:gd name="T43" fmla="*/ 22 h 50"/>
                  <a:gd name="T44" fmla="*/ 7 w 29"/>
                  <a:gd name="T45" fmla="*/ 23 h 50"/>
                  <a:gd name="T46" fmla="*/ 2 w 29"/>
                  <a:gd name="T47" fmla="*/ 23 h 50"/>
                  <a:gd name="T48" fmla="*/ 1 w 29"/>
                  <a:gd name="T49" fmla="*/ 23 h 50"/>
                  <a:gd name="T50" fmla="*/ 0 w 29"/>
                  <a:gd name="T51" fmla="*/ 25 h 50"/>
                  <a:gd name="T52" fmla="*/ 4 w 29"/>
                  <a:gd name="T53" fmla="*/ 39 h 50"/>
                  <a:gd name="T54" fmla="*/ 5 w 29"/>
                  <a:gd name="T55" fmla="*/ 39 h 50"/>
                  <a:gd name="T56" fmla="*/ 7 w 29"/>
                  <a:gd name="T57" fmla="*/ 40 h 50"/>
                  <a:gd name="T58" fmla="*/ 9 w 29"/>
                  <a:gd name="T59" fmla="*/ 40 h 50"/>
                  <a:gd name="T60" fmla="*/ 10 w 29"/>
                  <a:gd name="T61" fmla="*/ 43 h 50"/>
                  <a:gd name="T62" fmla="*/ 10 w 29"/>
                  <a:gd name="T63" fmla="*/ 47 h 50"/>
                  <a:gd name="T64" fmla="*/ 7 w 29"/>
                  <a:gd name="T65" fmla="*/ 48 h 50"/>
                  <a:gd name="T66" fmla="*/ 6 w 29"/>
                  <a:gd name="T67" fmla="*/ 48 h 50"/>
                  <a:gd name="T68" fmla="*/ 3 w 29"/>
                  <a:gd name="T69" fmla="*/ 47 h 50"/>
                  <a:gd name="T70" fmla="*/ 1 w 29"/>
                  <a:gd name="T71" fmla="*/ 46 h 50"/>
                  <a:gd name="T72" fmla="*/ 4 w 29"/>
                  <a:gd name="T73" fmla="*/ 49 h 50"/>
                  <a:gd name="T74" fmla="*/ 7 w 29"/>
                  <a:gd name="T75" fmla="*/ 49 h 50"/>
                  <a:gd name="T76" fmla="*/ 12 w 29"/>
                  <a:gd name="T77" fmla="*/ 49 h 50"/>
                  <a:gd name="T78" fmla="*/ 14 w 29"/>
                  <a:gd name="T79" fmla="*/ 49 h 50"/>
                  <a:gd name="T80" fmla="*/ 17 w 29"/>
                  <a:gd name="T81" fmla="*/ 49 h 50"/>
                  <a:gd name="T82" fmla="*/ 20 w 29"/>
                  <a:gd name="T83" fmla="*/ 48 h 50"/>
                  <a:gd name="T84" fmla="*/ 22 w 29"/>
                  <a:gd name="T85" fmla="*/ 48 h 50"/>
                  <a:gd name="T86" fmla="*/ 23 w 29"/>
                  <a:gd name="T87" fmla="*/ 48 h 50"/>
                  <a:gd name="T88" fmla="*/ 19 w 29"/>
                  <a:gd name="T89" fmla="*/ 3 h 50"/>
                  <a:gd name="T90" fmla="*/ 19 w 29"/>
                  <a:gd name="T91" fmla="*/ 2 h 50"/>
                  <a:gd name="T92" fmla="*/ 18 w 29"/>
                  <a:gd name="T93" fmla="*/ 1 h 50"/>
                  <a:gd name="T94" fmla="*/ 19 w 29"/>
                  <a:gd name="T95" fmla="*/ 3 h 50"/>
                  <a:gd name="T96" fmla="*/ 21 w 29"/>
                  <a:gd name="T97" fmla="*/ 3 h 50"/>
                  <a:gd name="T98" fmla="*/ 22 w 29"/>
                  <a:gd name="T99" fmla="*/ 48 h 50"/>
                  <a:gd name="T100" fmla="*/ 22 w 29"/>
                  <a:gd name="T101" fmla="*/ 47 h 50"/>
                  <a:gd name="T102" fmla="*/ 20 w 29"/>
                  <a:gd name="T103" fmla="*/ 48 h 50"/>
                  <a:gd name="T104" fmla="*/ 20 w 29"/>
                  <a:gd name="T105" fmla="*/ 48 h 50"/>
                  <a:gd name="T106" fmla="*/ 3 w 29"/>
                  <a:gd name="T107" fmla="*/ 41 h 50"/>
                  <a:gd name="T108" fmla="*/ 1 w 29"/>
                  <a:gd name="T109" fmla="*/ 41 h 50"/>
                  <a:gd name="T110" fmla="*/ 5 w 29"/>
                  <a:gd name="T111" fmla="*/ 46 h 50"/>
                  <a:gd name="T112" fmla="*/ 4 w 29"/>
                  <a:gd name="T113" fmla="*/ 45 h 50"/>
                  <a:gd name="T114" fmla="*/ 3 w 29"/>
                  <a:gd name="T115" fmla="*/ 42 h 50"/>
                  <a:gd name="T116" fmla="*/ 24 w 29"/>
                  <a:gd name="T117" fmla="*/ 48 h 50"/>
                  <a:gd name="T118" fmla="*/ 24 w 29"/>
                  <a:gd name="T11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" h="50">
                    <a:moveTo>
                      <a:pt x="24" y="48"/>
                    </a:moveTo>
                    <a:lnTo>
                      <a:pt x="24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7"/>
                    </a:lnTo>
                    <a:lnTo>
                      <a:pt x="25" y="46"/>
                    </a:lnTo>
                    <a:lnTo>
                      <a:pt x="25" y="45"/>
                    </a:lnTo>
                    <a:lnTo>
                      <a:pt x="24" y="44"/>
                    </a:lnTo>
                    <a:lnTo>
                      <a:pt x="24" y="43"/>
                    </a:lnTo>
                    <a:lnTo>
                      <a:pt x="24" y="42"/>
                    </a:lnTo>
                    <a:lnTo>
                      <a:pt x="24" y="41"/>
                    </a:lnTo>
                    <a:lnTo>
                      <a:pt x="24" y="40"/>
                    </a:lnTo>
                    <a:lnTo>
                      <a:pt x="24" y="39"/>
                    </a:lnTo>
                    <a:lnTo>
                      <a:pt x="24" y="38"/>
                    </a:lnTo>
                    <a:lnTo>
                      <a:pt x="24" y="37"/>
                    </a:lnTo>
                    <a:lnTo>
                      <a:pt x="25" y="36"/>
                    </a:lnTo>
                    <a:lnTo>
                      <a:pt x="25" y="35"/>
                    </a:lnTo>
                    <a:lnTo>
                      <a:pt x="26" y="34"/>
                    </a:lnTo>
                    <a:lnTo>
                      <a:pt x="26" y="33"/>
                    </a:lnTo>
                    <a:lnTo>
                      <a:pt x="27" y="32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29" y="23"/>
                    </a:lnTo>
                    <a:lnTo>
                      <a:pt x="28" y="21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4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9" y="22"/>
                    </a:lnTo>
                    <a:lnTo>
                      <a:pt x="17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5" y="39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10" y="40"/>
                    </a:lnTo>
                    <a:lnTo>
                      <a:pt x="10" y="41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1" y="44"/>
                    </a:lnTo>
                    <a:lnTo>
                      <a:pt x="11" y="45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8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4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2" y="46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0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6" y="49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1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4" y="49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6" y="49"/>
                    </a:lnTo>
                    <a:lnTo>
                      <a:pt x="16" y="49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8" y="48"/>
                    </a:lnTo>
                    <a:lnTo>
                      <a:pt x="19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4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4" y="46"/>
                    </a:lnTo>
                    <a:lnTo>
                      <a:pt x="24" y="48"/>
                    </a:lnTo>
                    <a:moveTo>
                      <a:pt x="19" y="3"/>
                    </a:moveTo>
                    <a:lnTo>
                      <a:pt x="19" y="3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moveTo>
                      <a:pt x="20" y="1"/>
                    </a:moveTo>
                    <a:lnTo>
                      <a:pt x="20" y="1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0" y="1"/>
                    </a:lnTo>
                    <a:moveTo>
                      <a:pt x="22" y="47"/>
                    </a:moveTo>
                    <a:lnTo>
                      <a:pt x="22" y="47"/>
                    </a:lnTo>
                    <a:lnTo>
                      <a:pt x="22" y="48"/>
                    </a:lnTo>
                    <a:lnTo>
                      <a:pt x="23" y="48"/>
                    </a:lnTo>
                    <a:lnTo>
                      <a:pt x="23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7"/>
                    </a:lnTo>
                    <a:moveTo>
                      <a:pt x="20" y="48"/>
                    </a:moveTo>
                    <a:lnTo>
                      <a:pt x="20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8"/>
                    </a:lnTo>
                    <a:moveTo>
                      <a:pt x="4" y="41"/>
                    </a:moveTo>
                    <a:lnTo>
                      <a:pt x="4" y="41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41"/>
                    </a:lnTo>
                    <a:moveTo>
                      <a:pt x="24" y="48"/>
                    </a:move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2" name="Freeform 1386">
                <a:extLst>
                  <a:ext uri="{FF2B5EF4-FFF2-40B4-BE49-F238E27FC236}">
                    <a16:creationId xmlns:a16="http://schemas.microsoft.com/office/drawing/2014/main" id="{9752F1B7-9A1A-4CE3-BF62-AC285B8B9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05" y="2197"/>
                <a:ext cx="34" cy="38"/>
              </a:xfrm>
              <a:custGeom>
                <a:avLst/>
                <a:gdLst>
                  <a:gd name="T0" fmla="*/ 32 w 34"/>
                  <a:gd name="T1" fmla="*/ 9 h 38"/>
                  <a:gd name="T2" fmla="*/ 32 w 34"/>
                  <a:gd name="T3" fmla="*/ 16 h 38"/>
                  <a:gd name="T4" fmla="*/ 32 w 34"/>
                  <a:gd name="T5" fmla="*/ 20 h 38"/>
                  <a:gd name="T6" fmla="*/ 32 w 34"/>
                  <a:gd name="T7" fmla="*/ 32 h 38"/>
                  <a:gd name="T8" fmla="*/ 34 w 34"/>
                  <a:gd name="T9" fmla="*/ 32 h 38"/>
                  <a:gd name="T10" fmla="*/ 34 w 34"/>
                  <a:gd name="T11" fmla="*/ 32 h 38"/>
                  <a:gd name="T12" fmla="*/ 30 w 34"/>
                  <a:gd name="T13" fmla="*/ 36 h 38"/>
                  <a:gd name="T14" fmla="*/ 21 w 34"/>
                  <a:gd name="T15" fmla="*/ 38 h 38"/>
                  <a:gd name="T16" fmla="*/ 18 w 34"/>
                  <a:gd name="T17" fmla="*/ 38 h 38"/>
                  <a:gd name="T18" fmla="*/ 12 w 34"/>
                  <a:gd name="T19" fmla="*/ 38 h 38"/>
                  <a:gd name="T20" fmla="*/ 3 w 34"/>
                  <a:gd name="T21" fmla="*/ 38 h 38"/>
                  <a:gd name="T22" fmla="*/ 3 w 34"/>
                  <a:gd name="T23" fmla="*/ 34 h 38"/>
                  <a:gd name="T24" fmla="*/ 3 w 34"/>
                  <a:gd name="T25" fmla="*/ 34 h 38"/>
                  <a:gd name="T26" fmla="*/ 3 w 34"/>
                  <a:gd name="T27" fmla="*/ 25 h 38"/>
                  <a:gd name="T28" fmla="*/ 0 w 34"/>
                  <a:gd name="T29" fmla="*/ 20 h 38"/>
                  <a:gd name="T30" fmla="*/ 0 w 34"/>
                  <a:gd name="T31" fmla="*/ 2 h 38"/>
                  <a:gd name="T32" fmla="*/ 3 w 34"/>
                  <a:gd name="T33" fmla="*/ 0 h 38"/>
                  <a:gd name="T34" fmla="*/ 7 w 34"/>
                  <a:gd name="T35" fmla="*/ 0 h 38"/>
                  <a:gd name="T36" fmla="*/ 7 w 34"/>
                  <a:gd name="T37" fmla="*/ 5 h 38"/>
                  <a:gd name="T38" fmla="*/ 12 w 34"/>
                  <a:gd name="T39" fmla="*/ 5 h 38"/>
                  <a:gd name="T40" fmla="*/ 12 w 34"/>
                  <a:gd name="T41" fmla="*/ 0 h 38"/>
                  <a:gd name="T42" fmla="*/ 27 w 34"/>
                  <a:gd name="T43" fmla="*/ 0 h 38"/>
                  <a:gd name="T44" fmla="*/ 32 w 34"/>
                  <a:gd name="T45" fmla="*/ 0 h 38"/>
                  <a:gd name="T46" fmla="*/ 23 w 34"/>
                  <a:gd name="T47" fmla="*/ 20 h 38"/>
                  <a:gd name="T48" fmla="*/ 23 w 34"/>
                  <a:gd name="T49" fmla="*/ 27 h 38"/>
                  <a:gd name="T50" fmla="*/ 25 w 34"/>
                  <a:gd name="T51" fmla="*/ 27 h 38"/>
                  <a:gd name="T52" fmla="*/ 25 w 34"/>
                  <a:gd name="T53" fmla="*/ 25 h 38"/>
                  <a:gd name="T54" fmla="*/ 25 w 34"/>
                  <a:gd name="T55" fmla="*/ 25 h 38"/>
                  <a:gd name="T56" fmla="*/ 27 w 34"/>
                  <a:gd name="T57" fmla="*/ 27 h 38"/>
                  <a:gd name="T58" fmla="*/ 27 w 34"/>
                  <a:gd name="T59" fmla="*/ 29 h 38"/>
                  <a:gd name="T60" fmla="*/ 27 w 34"/>
                  <a:gd name="T61" fmla="*/ 32 h 38"/>
                  <a:gd name="T62" fmla="*/ 30 w 34"/>
                  <a:gd name="T63" fmla="*/ 32 h 38"/>
                  <a:gd name="T64" fmla="*/ 32 w 34"/>
                  <a:gd name="T65" fmla="*/ 32 h 38"/>
                  <a:gd name="T66" fmla="*/ 27 w 34"/>
                  <a:gd name="T67" fmla="*/ 25 h 38"/>
                  <a:gd name="T68" fmla="*/ 23 w 34"/>
                  <a:gd name="T69" fmla="*/ 20 h 38"/>
                  <a:gd name="T70" fmla="*/ 12 w 34"/>
                  <a:gd name="T71" fmla="*/ 32 h 38"/>
                  <a:gd name="T72" fmla="*/ 14 w 34"/>
                  <a:gd name="T73" fmla="*/ 32 h 38"/>
                  <a:gd name="T74" fmla="*/ 14 w 34"/>
                  <a:gd name="T75" fmla="*/ 29 h 38"/>
                  <a:gd name="T76" fmla="*/ 14 w 34"/>
                  <a:gd name="T77" fmla="*/ 27 h 38"/>
                  <a:gd name="T78" fmla="*/ 14 w 34"/>
                  <a:gd name="T79" fmla="*/ 20 h 38"/>
                  <a:gd name="T80" fmla="*/ 12 w 34"/>
                  <a:gd name="T81" fmla="*/ 20 h 38"/>
                  <a:gd name="T82" fmla="*/ 12 w 34"/>
                  <a:gd name="T83" fmla="*/ 25 h 38"/>
                  <a:gd name="T84" fmla="*/ 12 w 34"/>
                  <a:gd name="T85" fmla="*/ 27 h 38"/>
                  <a:gd name="T86" fmla="*/ 14 w 34"/>
                  <a:gd name="T87" fmla="*/ 32 h 38"/>
                  <a:gd name="T88" fmla="*/ 14 w 34"/>
                  <a:gd name="T89" fmla="*/ 34 h 38"/>
                  <a:gd name="T90" fmla="*/ 16 w 34"/>
                  <a:gd name="T91" fmla="*/ 36 h 38"/>
                  <a:gd name="T92" fmla="*/ 18 w 34"/>
                  <a:gd name="T93" fmla="*/ 34 h 38"/>
                  <a:gd name="T94" fmla="*/ 21 w 34"/>
                  <a:gd name="T95" fmla="*/ 34 h 38"/>
                  <a:gd name="T96" fmla="*/ 18 w 34"/>
                  <a:gd name="T97" fmla="*/ 32 h 38"/>
                  <a:gd name="T98" fmla="*/ 18 w 34"/>
                  <a:gd name="T99" fmla="*/ 20 h 38"/>
                  <a:gd name="T100" fmla="*/ 23 w 34"/>
                  <a:gd name="T101" fmla="*/ 16 h 38"/>
                  <a:gd name="T102" fmla="*/ 18 w 34"/>
                  <a:gd name="T103" fmla="*/ 16 h 38"/>
                  <a:gd name="T104" fmla="*/ 18 w 34"/>
                  <a:gd name="T105" fmla="*/ 16 h 38"/>
                  <a:gd name="T106" fmla="*/ 23 w 34"/>
                  <a:gd name="T107" fmla="*/ 11 h 38"/>
                  <a:gd name="T108" fmla="*/ 18 w 34"/>
                  <a:gd name="T109" fmla="*/ 1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38">
                    <a:moveTo>
                      <a:pt x="32" y="5"/>
                    </a:moveTo>
                    <a:lnTo>
                      <a:pt x="32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5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0" y="36"/>
                    </a:lnTo>
                    <a:lnTo>
                      <a:pt x="30" y="38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9" y="38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2" y="5"/>
                    </a:lnTo>
                    <a:close/>
                    <a:moveTo>
                      <a:pt x="23" y="20"/>
                    </a:moveTo>
                    <a:lnTo>
                      <a:pt x="23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2" y="25"/>
                    </a:lnTo>
                    <a:lnTo>
                      <a:pt x="30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0"/>
                    </a:lnTo>
                    <a:lnTo>
                      <a:pt x="23" y="20"/>
                    </a:lnTo>
                    <a:lnTo>
                      <a:pt x="23" y="20"/>
                    </a:lnTo>
                    <a:close/>
                    <a:moveTo>
                      <a:pt x="12" y="27"/>
                    </a:move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close/>
                    <a:moveTo>
                      <a:pt x="16" y="32"/>
                    </a:move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6" y="32"/>
                    </a:lnTo>
                    <a:close/>
                    <a:moveTo>
                      <a:pt x="18" y="20"/>
                    </a:moveTo>
                    <a:lnTo>
                      <a:pt x="23" y="20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20"/>
                    </a:lnTo>
                    <a:close/>
                    <a:moveTo>
                      <a:pt x="18" y="14"/>
                    </a:moveTo>
                    <a:lnTo>
                      <a:pt x="18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3" name="Freeform 1387">
                <a:extLst>
                  <a:ext uri="{FF2B5EF4-FFF2-40B4-BE49-F238E27FC236}">
                    <a16:creationId xmlns:a16="http://schemas.microsoft.com/office/drawing/2014/main" id="{39D8A080-0921-4A1E-95BC-248C8226E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244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0 h 3"/>
                  <a:gd name="T4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4" name="Freeform 1388">
                <a:extLst>
                  <a:ext uri="{FF2B5EF4-FFF2-40B4-BE49-F238E27FC236}">
                    <a16:creationId xmlns:a16="http://schemas.microsoft.com/office/drawing/2014/main" id="{2978D124-D0F3-4D07-8C5A-D75D9EB7F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616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5" name="Freeform 1389">
                <a:extLst>
                  <a:ext uri="{FF2B5EF4-FFF2-40B4-BE49-F238E27FC236}">
                    <a16:creationId xmlns:a16="http://schemas.microsoft.com/office/drawing/2014/main" id="{BF375E74-9162-4C1B-AF61-C4F0C418CC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41" y="2211"/>
                <a:ext cx="19" cy="20"/>
              </a:xfrm>
              <a:custGeom>
                <a:avLst/>
                <a:gdLst>
                  <a:gd name="T0" fmla="*/ 7 w 19"/>
                  <a:gd name="T1" fmla="*/ 0 h 20"/>
                  <a:gd name="T2" fmla="*/ 7 w 19"/>
                  <a:gd name="T3" fmla="*/ 4 h 20"/>
                  <a:gd name="T4" fmla="*/ 7 w 19"/>
                  <a:gd name="T5" fmla="*/ 4 h 20"/>
                  <a:gd name="T6" fmla="*/ 7 w 19"/>
                  <a:gd name="T7" fmla="*/ 6 h 20"/>
                  <a:gd name="T8" fmla="*/ 7 w 19"/>
                  <a:gd name="T9" fmla="*/ 11 h 20"/>
                  <a:gd name="T10" fmla="*/ 5 w 19"/>
                  <a:gd name="T11" fmla="*/ 11 h 20"/>
                  <a:gd name="T12" fmla="*/ 5 w 19"/>
                  <a:gd name="T13" fmla="*/ 6 h 20"/>
                  <a:gd name="T14" fmla="*/ 0 w 19"/>
                  <a:gd name="T15" fmla="*/ 6 h 20"/>
                  <a:gd name="T16" fmla="*/ 0 w 19"/>
                  <a:gd name="T17" fmla="*/ 6 h 20"/>
                  <a:gd name="T18" fmla="*/ 0 w 19"/>
                  <a:gd name="T19" fmla="*/ 2 h 20"/>
                  <a:gd name="T20" fmla="*/ 0 w 19"/>
                  <a:gd name="T21" fmla="*/ 2 h 20"/>
                  <a:gd name="T22" fmla="*/ 0 w 19"/>
                  <a:gd name="T23" fmla="*/ 0 h 20"/>
                  <a:gd name="T24" fmla="*/ 0 w 19"/>
                  <a:gd name="T25" fmla="*/ 0 h 20"/>
                  <a:gd name="T26" fmla="*/ 7 w 19"/>
                  <a:gd name="T27" fmla="*/ 0 h 20"/>
                  <a:gd name="T28" fmla="*/ 19 w 19"/>
                  <a:gd name="T29" fmla="*/ 15 h 20"/>
                  <a:gd name="T30" fmla="*/ 19 w 19"/>
                  <a:gd name="T31" fmla="*/ 20 h 20"/>
                  <a:gd name="T32" fmla="*/ 19 w 19"/>
                  <a:gd name="T33" fmla="*/ 20 h 20"/>
                  <a:gd name="T34" fmla="*/ 14 w 19"/>
                  <a:gd name="T35" fmla="*/ 18 h 20"/>
                  <a:gd name="T36" fmla="*/ 14 w 19"/>
                  <a:gd name="T37" fmla="*/ 15 h 20"/>
                  <a:gd name="T38" fmla="*/ 19 w 19"/>
                  <a:gd name="T39" fmla="*/ 15 h 20"/>
                  <a:gd name="T40" fmla="*/ 19 w 19"/>
                  <a:gd name="T41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0">
                    <a:moveTo>
                      <a:pt x="7" y="0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  <a:moveTo>
                      <a:pt x="19" y="15"/>
                    </a:moveTo>
                    <a:lnTo>
                      <a:pt x="19" y="20"/>
                    </a:lnTo>
                    <a:lnTo>
                      <a:pt x="19" y="20"/>
                    </a:lnTo>
                    <a:lnTo>
                      <a:pt x="14" y="18"/>
                    </a:lnTo>
                    <a:lnTo>
                      <a:pt x="14" y="15"/>
                    </a:lnTo>
                    <a:lnTo>
                      <a:pt x="19" y="15"/>
                    </a:lnTo>
                    <a:lnTo>
                      <a:pt x="19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6" name="Freeform 1390">
                <a:extLst>
                  <a:ext uri="{FF2B5EF4-FFF2-40B4-BE49-F238E27FC236}">
                    <a16:creationId xmlns:a16="http://schemas.microsoft.com/office/drawing/2014/main" id="{AEB4CFCD-F97E-4EAD-8D8D-8C26BD64D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594"/>
                <a:ext cx="0" cy="9"/>
              </a:xfrm>
              <a:custGeom>
                <a:avLst/>
                <a:gdLst>
                  <a:gd name="T0" fmla="*/ 2 h 9"/>
                  <a:gd name="T1" fmla="*/ 9 h 9"/>
                  <a:gd name="T2" fmla="*/ 2 h 9"/>
                  <a:gd name="T3" fmla="*/ 0 h 9"/>
                  <a:gd name="T4" fmla="*/ 0 h 9"/>
                  <a:gd name="T5" fmla="*/ 2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7" name="Freeform 1391">
                <a:extLst>
                  <a:ext uri="{FF2B5EF4-FFF2-40B4-BE49-F238E27FC236}">
                    <a16:creationId xmlns:a16="http://schemas.microsoft.com/office/drawing/2014/main" id="{E595983B-C027-4755-91CA-BB8693E80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215"/>
                <a:ext cx="19" cy="20"/>
              </a:xfrm>
              <a:custGeom>
                <a:avLst/>
                <a:gdLst>
                  <a:gd name="T0" fmla="*/ 19 w 19"/>
                  <a:gd name="T1" fmla="*/ 0 h 20"/>
                  <a:gd name="T2" fmla="*/ 19 w 19"/>
                  <a:gd name="T3" fmla="*/ 9 h 20"/>
                  <a:gd name="T4" fmla="*/ 19 w 19"/>
                  <a:gd name="T5" fmla="*/ 11 h 20"/>
                  <a:gd name="T6" fmla="*/ 19 w 19"/>
                  <a:gd name="T7" fmla="*/ 11 h 20"/>
                  <a:gd name="T8" fmla="*/ 14 w 19"/>
                  <a:gd name="T9" fmla="*/ 11 h 20"/>
                  <a:gd name="T10" fmla="*/ 14 w 19"/>
                  <a:gd name="T11" fmla="*/ 14 h 20"/>
                  <a:gd name="T12" fmla="*/ 19 w 19"/>
                  <a:gd name="T13" fmla="*/ 16 h 20"/>
                  <a:gd name="T14" fmla="*/ 19 w 19"/>
                  <a:gd name="T15" fmla="*/ 16 h 20"/>
                  <a:gd name="T16" fmla="*/ 19 w 19"/>
                  <a:gd name="T17" fmla="*/ 16 h 20"/>
                  <a:gd name="T18" fmla="*/ 19 w 19"/>
                  <a:gd name="T19" fmla="*/ 20 h 20"/>
                  <a:gd name="T20" fmla="*/ 19 w 19"/>
                  <a:gd name="T21" fmla="*/ 20 h 20"/>
                  <a:gd name="T22" fmla="*/ 14 w 19"/>
                  <a:gd name="T23" fmla="*/ 20 h 20"/>
                  <a:gd name="T24" fmla="*/ 9 w 19"/>
                  <a:gd name="T25" fmla="*/ 20 h 20"/>
                  <a:gd name="T26" fmla="*/ 7 w 19"/>
                  <a:gd name="T27" fmla="*/ 18 h 20"/>
                  <a:gd name="T28" fmla="*/ 7 w 19"/>
                  <a:gd name="T29" fmla="*/ 18 h 20"/>
                  <a:gd name="T30" fmla="*/ 0 w 19"/>
                  <a:gd name="T31" fmla="*/ 20 h 20"/>
                  <a:gd name="T32" fmla="*/ 0 w 19"/>
                  <a:gd name="T33" fmla="*/ 18 h 20"/>
                  <a:gd name="T34" fmla="*/ 0 w 19"/>
                  <a:gd name="T35" fmla="*/ 16 h 20"/>
                  <a:gd name="T36" fmla="*/ 0 w 19"/>
                  <a:gd name="T37" fmla="*/ 11 h 20"/>
                  <a:gd name="T38" fmla="*/ 0 w 19"/>
                  <a:gd name="T39" fmla="*/ 7 h 20"/>
                  <a:gd name="T40" fmla="*/ 0 w 19"/>
                  <a:gd name="T41" fmla="*/ 2 h 20"/>
                  <a:gd name="T42" fmla="*/ 0 w 19"/>
                  <a:gd name="T43" fmla="*/ 2 h 20"/>
                  <a:gd name="T44" fmla="*/ 5 w 19"/>
                  <a:gd name="T45" fmla="*/ 2 h 20"/>
                  <a:gd name="T46" fmla="*/ 5 w 19"/>
                  <a:gd name="T47" fmla="*/ 7 h 20"/>
                  <a:gd name="T48" fmla="*/ 7 w 19"/>
                  <a:gd name="T49" fmla="*/ 7 h 20"/>
                  <a:gd name="T50" fmla="*/ 7 w 19"/>
                  <a:gd name="T51" fmla="*/ 2 h 20"/>
                  <a:gd name="T52" fmla="*/ 7 w 19"/>
                  <a:gd name="T53" fmla="*/ 0 h 20"/>
                  <a:gd name="T54" fmla="*/ 14 w 19"/>
                  <a:gd name="T55" fmla="*/ 0 h 20"/>
                  <a:gd name="T56" fmla="*/ 16 w 19"/>
                  <a:gd name="T57" fmla="*/ 0 h 20"/>
                  <a:gd name="T58" fmla="*/ 16 w 19"/>
                  <a:gd name="T59" fmla="*/ 0 h 20"/>
                  <a:gd name="T60" fmla="*/ 19 w 19"/>
                  <a:gd name="T61" fmla="*/ 0 h 20"/>
                  <a:gd name="T62" fmla="*/ 19 w 19"/>
                  <a:gd name="T6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20">
                    <a:moveTo>
                      <a:pt x="19" y="0"/>
                    </a:moveTo>
                    <a:lnTo>
                      <a:pt x="19" y="9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4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4" y="20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8" name="Freeform 1392">
                <a:extLst>
                  <a:ext uri="{FF2B5EF4-FFF2-40B4-BE49-F238E27FC236}">
                    <a16:creationId xmlns:a16="http://schemas.microsoft.com/office/drawing/2014/main" id="{C46D8EAB-16B5-47E0-A13D-4972E7FCB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204"/>
                <a:ext cx="21" cy="11"/>
              </a:xfrm>
              <a:custGeom>
                <a:avLst/>
                <a:gdLst>
                  <a:gd name="T0" fmla="*/ 14 w 21"/>
                  <a:gd name="T1" fmla="*/ 0 h 11"/>
                  <a:gd name="T2" fmla="*/ 14 w 21"/>
                  <a:gd name="T3" fmla="*/ 2 h 11"/>
                  <a:gd name="T4" fmla="*/ 16 w 21"/>
                  <a:gd name="T5" fmla="*/ 2 h 11"/>
                  <a:gd name="T6" fmla="*/ 18 w 21"/>
                  <a:gd name="T7" fmla="*/ 2 h 11"/>
                  <a:gd name="T8" fmla="*/ 21 w 21"/>
                  <a:gd name="T9" fmla="*/ 2 h 11"/>
                  <a:gd name="T10" fmla="*/ 21 w 21"/>
                  <a:gd name="T11" fmla="*/ 9 h 11"/>
                  <a:gd name="T12" fmla="*/ 21 w 21"/>
                  <a:gd name="T13" fmla="*/ 11 h 11"/>
                  <a:gd name="T14" fmla="*/ 18 w 21"/>
                  <a:gd name="T15" fmla="*/ 11 h 11"/>
                  <a:gd name="T16" fmla="*/ 16 w 21"/>
                  <a:gd name="T17" fmla="*/ 11 h 11"/>
                  <a:gd name="T18" fmla="*/ 9 w 21"/>
                  <a:gd name="T19" fmla="*/ 11 h 11"/>
                  <a:gd name="T20" fmla="*/ 9 w 21"/>
                  <a:gd name="T21" fmla="*/ 7 h 11"/>
                  <a:gd name="T22" fmla="*/ 2 w 21"/>
                  <a:gd name="T23" fmla="*/ 7 h 11"/>
                  <a:gd name="T24" fmla="*/ 0 w 21"/>
                  <a:gd name="T25" fmla="*/ 0 h 11"/>
                  <a:gd name="T26" fmla="*/ 2 w 21"/>
                  <a:gd name="T27" fmla="*/ 0 h 11"/>
                  <a:gd name="T28" fmla="*/ 5 w 21"/>
                  <a:gd name="T29" fmla="*/ 0 h 11"/>
                  <a:gd name="T30" fmla="*/ 9 w 21"/>
                  <a:gd name="T31" fmla="*/ 0 h 11"/>
                  <a:gd name="T32" fmla="*/ 14 w 21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1">
                    <a:moveTo>
                      <a:pt x="14" y="0"/>
                    </a:move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9" name="Freeform 1393">
                <a:extLst>
                  <a:ext uri="{FF2B5EF4-FFF2-40B4-BE49-F238E27FC236}">
                    <a16:creationId xmlns:a16="http://schemas.microsoft.com/office/drawing/2014/main" id="{8C9E6D0F-9E1B-4190-98DC-1DCD71E5B7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21" y="2271"/>
                <a:ext cx="20" cy="0"/>
              </a:xfrm>
              <a:custGeom>
                <a:avLst/>
                <a:gdLst>
                  <a:gd name="T0" fmla="*/ 14 w 20"/>
                  <a:gd name="T1" fmla="*/ 16 w 20"/>
                  <a:gd name="T2" fmla="*/ 18 w 20"/>
                  <a:gd name="T3" fmla="*/ 20 w 20"/>
                  <a:gd name="T4" fmla="*/ 16 w 20"/>
                  <a:gd name="T5" fmla="*/ 14 w 20"/>
                  <a:gd name="T6" fmla="*/ 14 w 20"/>
                  <a:gd name="T7" fmla="*/ 9 w 20"/>
                  <a:gd name="T8" fmla="*/ 14 w 20"/>
                  <a:gd name="T9" fmla="*/ 0 w 20"/>
                  <a:gd name="T10" fmla="*/ 0 w 20"/>
                  <a:gd name="T11" fmla="*/ 5 w 20"/>
                  <a:gd name="T12" fmla="*/ 0 w 20"/>
                  <a:gd name="T13" fmla="*/ 0 w 20"/>
                  <a:gd name="T14" fmla="*/ 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20">
                    <a:moveTo>
                      <a:pt x="14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14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0" name="Freeform 1394">
                <a:extLst>
                  <a:ext uri="{FF2B5EF4-FFF2-40B4-BE49-F238E27FC236}">
                    <a16:creationId xmlns:a16="http://schemas.microsoft.com/office/drawing/2014/main" id="{969B6858-E47C-46A3-9E5B-5C269208A1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3" y="2743"/>
                <a:ext cx="2" cy="9"/>
              </a:xfrm>
              <a:custGeom>
                <a:avLst/>
                <a:gdLst>
                  <a:gd name="T0" fmla="*/ 0 w 2"/>
                  <a:gd name="T1" fmla="*/ 9 h 9"/>
                  <a:gd name="T2" fmla="*/ 0 w 2"/>
                  <a:gd name="T3" fmla="*/ 9 h 9"/>
                  <a:gd name="T4" fmla="*/ 0 w 2"/>
                  <a:gd name="T5" fmla="*/ 4 h 9"/>
                  <a:gd name="T6" fmla="*/ 0 w 2"/>
                  <a:gd name="T7" fmla="*/ 9 h 9"/>
                  <a:gd name="T8" fmla="*/ 2 w 2"/>
                  <a:gd name="T9" fmla="*/ 2 h 9"/>
                  <a:gd name="T10" fmla="*/ 2 w 2"/>
                  <a:gd name="T11" fmla="*/ 2 h 9"/>
                  <a:gd name="T12" fmla="*/ 2 w 2"/>
                  <a:gd name="T13" fmla="*/ 0 h 9"/>
                  <a:gd name="T14" fmla="*/ 2 w 2"/>
                  <a:gd name="T1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9"/>
                    </a:lnTo>
                    <a:close/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1" name="Freeform 1395">
                <a:extLst>
                  <a:ext uri="{FF2B5EF4-FFF2-40B4-BE49-F238E27FC236}">
                    <a16:creationId xmlns:a16="http://schemas.microsoft.com/office/drawing/2014/main" id="{89FA26BD-28A7-4523-8CC8-3998542F4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468"/>
                <a:ext cx="9" cy="11"/>
              </a:xfrm>
              <a:custGeom>
                <a:avLst/>
                <a:gdLst>
                  <a:gd name="T0" fmla="*/ 0 w 9"/>
                  <a:gd name="T1" fmla="*/ 11 h 11"/>
                  <a:gd name="T2" fmla="*/ 9 w 9"/>
                  <a:gd name="T3" fmla="*/ 0 h 11"/>
                  <a:gd name="T4" fmla="*/ 9 w 9"/>
                  <a:gd name="T5" fmla="*/ 0 h 11"/>
                  <a:gd name="T6" fmla="*/ 0 w 9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2" name="Freeform 1396">
                <a:extLst>
                  <a:ext uri="{FF2B5EF4-FFF2-40B4-BE49-F238E27FC236}">
                    <a16:creationId xmlns:a16="http://schemas.microsoft.com/office/drawing/2014/main" id="{F97BD83B-02D3-4483-82A2-F257382CA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740"/>
                <a:ext cx="15" cy="14"/>
              </a:xfrm>
              <a:custGeom>
                <a:avLst/>
                <a:gdLst>
                  <a:gd name="T0" fmla="*/ 11 w 15"/>
                  <a:gd name="T1" fmla="*/ 14 h 14"/>
                  <a:gd name="T2" fmla="*/ 11 w 15"/>
                  <a:gd name="T3" fmla="*/ 14 h 14"/>
                  <a:gd name="T4" fmla="*/ 11 w 15"/>
                  <a:gd name="T5" fmla="*/ 14 h 14"/>
                  <a:gd name="T6" fmla="*/ 11 w 15"/>
                  <a:gd name="T7" fmla="*/ 14 h 14"/>
                  <a:gd name="T8" fmla="*/ 0 w 15"/>
                  <a:gd name="T9" fmla="*/ 12 h 14"/>
                  <a:gd name="T10" fmla="*/ 2 w 15"/>
                  <a:gd name="T11" fmla="*/ 5 h 14"/>
                  <a:gd name="T12" fmla="*/ 9 w 15"/>
                  <a:gd name="T13" fmla="*/ 0 h 14"/>
                  <a:gd name="T14" fmla="*/ 9 w 15"/>
                  <a:gd name="T15" fmla="*/ 0 h 14"/>
                  <a:gd name="T16" fmla="*/ 11 w 15"/>
                  <a:gd name="T17" fmla="*/ 0 h 14"/>
                  <a:gd name="T18" fmla="*/ 15 w 15"/>
                  <a:gd name="T19" fmla="*/ 3 h 14"/>
                  <a:gd name="T20" fmla="*/ 15 w 15"/>
                  <a:gd name="T21" fmla="*/ 3 h 14"/>
                  <a:gd name="T22" fmla="*/ 15 w 15"/>
                  <a:gd name="T23" fmla="*/ 3 h 14"/>
                  <a:gd name="T24" fmla="*/ 15 w 15"/>
                  <a:gd name="T25" fmla="*/ 5 h 14"/>
                  <a:gd name="T26" fmla="*/ 15 w 15"/>
                  <a:gd name="T27" fmla="*/ 5 h 14"/>
                  <a:gd name="T28" fmla="*/ 15 w 15"/>
                  <a:gd name="T29" fmla="*/ 5 h 14"/>
                  <a:gd name="T30" fmla="*/ 15 w 15"/>
                  <a:gd name="T31" fmla="*/ 5 h 14"/>
                  <a:gd name="T32" fmla="*/ 13 w 15"/>
                  <a:gd name="T33" fmla="*/ 7 h 14"/>
                  <a:gd name="T34" fmla="*/ 13 w 15"/>
                  <a:gd name="T35" fmla="*/ 7 h 14"/>
                  <a:gd name="T36" fmla="*/ 13 w 15"/>
                  <a:gd name="T37" fmla="*/ 12 h 14"/>
                  <a:gd name="T38" fmla="*/ 13 w 15"/>
                  <a:gd name="T39" fmla="*/ 12 h 14"/>
                  <a:gd name="T40" fmla="*/ 13 w 15"/>
                  <a:gd name="T41" fmla="*/ 14 h 14"/>
                  <a:gd name="T42" fmla="*/ 11 w 15"/>
                  <a:gd name="T43" fmla="*/ 14 h 14"/>
                  <a:gd name="T44" fmla="*/ 11 w 15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4">
                    <a:moveTo>
                      <a:pt x="11" y="14"/>
                    </a:move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3" name="Freeform 1397">
                <a:extLst>
                  <a:ext uri="{FF2B5EF4-FFF2-40B4-BE49-F238E27FC236}">
                    <a16:creationId xmlns:a16="http://schemas.microsoft.com/office/drawing/2014/main" id="{6A690441-6BFD-4AA6-8911-C73461756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666"/>
                <a:ext cx="43" cy="38"/>
              </a:xfrm>
              <a:custGeom>
                <a:avLst/>
                <a:gdLst>
                  <a:gd name="T0" fmla="*/ 4 w 19"/>
                  <a:gd name="T1" fmla="*/ 5 h 17"/>
                  <a:gd name="T2" fmla="*/ 3 w 19"/>
                  <a:gd name="T3" fmla="*/ 4 h 17"/>
                  <a:gd name="T4" fmla="*/ 3 w 19"/>
                  <a:gd name="T5" fmla="*/ 2 h 17"/>
                  <a:gd name="T6" fmla="*/ 2 w 19"/>
                  <a:gd name="T7" fmla="*/ 0 h 17"/>
                  <a:gd name="T8" fmla="*/ 0 w 19"/>
                  <a:gd name="T9" fmla="*/ 1 h 17"/>
                  <a:gd name="T10" fmla="*/ 1 w 19"/>
                  <a:gd name="T11" fmla="*/ 1 h 17"/>
                  <a:gd name="T12" fmla="*/ 1 w 19"/>
                  <a:gd name="T13" fmla="*/ 1 h 17"/>
                  <a:gd name="T14" fmla="*/ 0 w 19"/>
                  <a:gd name="T15" fmla="*/ 2 h 17"/>
                  <a:gd name="T16" fmla="*/ 0 w 19"/>
                  <a:gd name="T17" fmla="*/ 3 h 17"/>
                  <a:gd name="T18" fmla="*/ 1 w 19"/>
                  <a:gd name="T19" fmla="*/ 3 h 17"/>
                  <a:gd name="T20" fmla="*/ 1 w 19"/>
                  <a:gd name="T21" fmla="*/ 5 h 17"/>
                  <a:gd name="T22" fmla="*/ 2 w 19"/>
                  <a:gd name="T23" fmla="*/ 5 h 17"/>
                  <a:gd name="T24" fmla="*/ 2 w 19"/>
                  <a:gd name="T25" fmla="*/ 5 h 17"/>
                  <a:gd name="T26" fmla="*/ 2 w 19"/>
                  <a:gd name="T27" fmla="*/ 5 h 17"/>
                  <a:gd name="T28" fmla="*/ 2 w 19"/>
                  <a:gd name="T29" fmla="*/ 5 h 17"/>
                  <a:gd name="T30" fmla="*/ 3 w 19"/>
                  <a:gd name="T31" fmla="*/ 6 h 17"/>
                  <a:gd name="T32" fmla="*/ 3 w 19"/>
                  <a:gd name="T33" fmla="*/ 7 h 17"/>
                  <a:gd name="T34" fmla="*/ 3 w 19"/>
                  <a:gd name="T35" fmla="*/ 7 h 17"/>
                  <a:gd name="T36" fmla="*/ 3 w 19"/>
                  <a:gd name="T37" fmla="*/ 8 h 17"/>
                  <a:gd name="T38" fmla="*/ 4 w 19"/>
                  <a:gd name="T39" fmla="*/ 11 h 17"/>
                  <a:gd name="T40" fmla="*/ 8 w 19"/>
                  <a:gd name="T41" fmla="*/ 15 h 17"/>
                  <a:gd name="T42" fmla="*/ 8 w 19"/>
                  <a:gd name="T43" fmla="*/ 15 h 17"/>
                  <a:gd name="T44" fmla="*/ 9 w 19"/>
                  <a:gd name="T45" fmla="*/ 16 h 17"/>
                  <a:gd name="T46" fmla="*/ 10 w 19"/>
                  <a:gd name="T47" fmla="*/ 16 h 17"/>
                  <a:gd name="T48" fmla="*/ 10 w 19"/>
                  <a:gd name="T49" fmla="*/ 17 h 17"/>
                  <a:gd name="T50" fmla="*/ 13 w 19"/>
                  <a:gd name="T51" fmla="*/ 17 h 17"/>
                  <a:gd name="T52" fmla="*/ 13 w 19"/>
                  <a:gd name="T53" fmla="*/ 17 h 17"/>
                  <a:gd name="T54" fmla="*/ 19 w 19"/>
                  <a:gd name="T55" fmla="*/ 16 h 17"/>
                  <a:gd name="T56" fmla="*/ 19 w 19"/>
                  <a:gd name="T57" fmla="*/ 13 h 17"/>
                  <a:gd name="T58" fmla="*/ 15 w 19"/>
                  <a:gd name="T59" fmla="*/ 15 h 17"/>
                  <a:gd name="T60" fmla="*/ 14 w 19"/>
                  <a:gd name="T61" fmla="*/ 15 h 17"/>
                  <a:gd name="T62" fmla="*/ 14 w 19"/>
                  <a:gd name="T63" fmla="*/ 14 h 17"/>
                  <a:gd name="T64" fmla="*/ 10 w 19"/>
                  <a:gd name="T65" fmla="*/ 15 h 17"/>
                  <a:gd name="T66" fmla="*/ 10 w 19"/>
                  <a:gd name="T67" fmla="*/ 8 h 17"/>
                  <a:gd name="T68" fmla="*/ 10 w 19"/>
                  <a:gd name="T69" fmla="*/ 7 h 17"/>
                  <a:gd name="T70" fmla="*/ 10 w 19"/>
                  <a:gd name="T71" fmla="*/ 7 h 17"/>
                  <a:gd name="T72" fmla="*/ 9 w 19"/>
                  <a:gd name="T73" fmla="*/ 4 h 17"/>
                  <a:gd name="T74" fmla="*/ 8 w 19"/>
                  <a:gd name="T75" fmla="*/ 4 h 17"/>
                  <a:gd name="T76" fmla="*/ 6 w 19"/>
                  <a:gd name="T77" fmla="*/ 4 h 17"/>
                  <a:gd name="T78" fmla="*/ 6 w 19"/>
                  <a:gd name="T79" fmla="*/ 4 h 17"/>
                  <a:gd name="T80" fmla="*/ 6 w 19"/>
                  <a:gd name="T81" fmla="*/ 5 h 17"/>
                  <a:gd name="T82" fmla="*/ 6 w 19"/>
                  <a:gd name="T83" fmla="*/ 6 h 17"/>
                  <a:gd name="T84" fmla="*/ 6 w 19"/>
                  <a:gd name="T85" fmla="*/ 6 h 17"/>
                  <a:gd name="T86" fmla="*/ 7 w 19"/>
                  <a:gd name="T87" fmla="*/ 7 h 17"/>
                  <a:gd name="T88" fmla="*/ 6 w 19"/>
                  <a:gd name="T89" fmla="*/ 8 h 17"/>
                  <a:gd name="T90" fmla="*/ 6 w 19"/>
                  <a:gd name="T9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" h="17">
                    <a:moveTo>
                      <a:pt x="4" y="5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4" name="Freeform 1398">
                <a:extLst>
                  <a:ext uri="{FF2B5EF4-FFF2-40B4-BE49-F238E27FC236}">
                    <a16:creationId xmlns:a16="http://schemas.microsoft.com/office/drawing/2014/main" id="{1F72279F-1820-4048-89D5-ACE1F3E5E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233"/>
                <a:ext cx="19" cy="9"/>
              </a:xfrm>
              <a:custGeom>
                <a:avLst/>
                <a:gdLst>
                  <a:gd name="T0" fmla="*/ 14 w 19"/>
                  <a:gd name="T1" fmla="*/ 2 h 9"/>
                  <a:gd name="T2" fmla="*/ 19 w 19"/>
                  <a:gd name="T3" fmla="*/ 2 h 9"/>
                  <a:gd name="T4" fmla="*/ 19 w 19"/>
                  <a:gd name="T5" fmla="*/ 2 h 9"/>
                  <a:gd name="T6" fmla="*/ 19 w 19"/>
                  <a:gd name="T7" fmla="*/ 5 h 9"/>
                  <a:gd name="T8" fmla="*/ 14 w 19"/>
                  <a:gd name="T9" fmla="*/ 5 h 9"/>
                  <a:gd name="T10" fmla="*/ 14 w 19"/>
                  <a:gd name="T11" fmla="*/ 5 h 9"/>
                  <a:gd name="T12" fmla="*/ 3 w 19"/>
                  <a:gd name="T13" fmla="*/ 5 h 9"/>
                  <a:gd name="T14" fmla="*/ 3 w 19"/>
                  <a:gd name="T15" fmla="*/ 7 h 9"/>
                  <a:gd name="T16" fmla="*/ 3 w 19"/>
                  <a:gd name="T17" fmla="*/ 9 h 9"/>
                  <a:gd name="T18" fmla="*/ 0 w 19"/>
                  <a:gd name="T19" fmla="*/ 9 h 9"/>
                  <a:gd name="T20" fmla="*/ 0 w 19"/>
                  <a:gd name="T21" fmla="*/ 7 h 9"/>
                  <a:gd name="T22" fmla="*/ 0 w 19"/>
                  <a:gd name="T23" fmla="*/ 2 h 9"/>
                  <a:gd name="T24" fmla="*/ 0 w 19"/>
                  <a:gd name="T25" fmla="*/ 2 h 9"/>
                  <a:gd name="T26" fmla="*/ 7 w 19"/>
                  <a:gd name="T27" fmla="*/ 0 h 9"/>
                  <a:gd name="T28" fmla="*/ 7 w 19"/>
                  <a:gd name="T29" fmla="*/ 0 h 9"/>
                  <a:gd name="T30" fmla="*/ 9 w 19"/>
                  <a:gd name="T31" fmla="*/ 2 h 9"/>
                  <a:gd name="T32" fmla="*/ 14 w 19"/>
                  <a:gd name="T3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9">
                    <a:moveTo>
                      <a:pt x="14" y="2"/>
                    </a:moveTo>
                    <a:lnTo>
                      <a:pt x="19" y="2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5" name="Freeform 1399">
                <a:extLst>
                  <a:ext uri="{FF2B5EF4-FFF2-40B4-BE49-F238E27FC236}">
                    <a16:creationId xmlns:a16="http://schemas.microsoft.com/office/drawing/2014/main" id="{5BF2AD41-094D-4A33-A5E8-AE12BE7571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0" y="2745"/>
                <a:ext cx="2" cy="9"/>
              </a:xfrm>
              <a:custGeom>
                <a:avLst/>
                <a:gdLst>
                  <a:gd name="T0" fmla="*/ 0 w 2"/>
                  <a:gd name="T1" fmla="*/ 9 h 9"/>
                  <a:gd name="T2" fmla="*/ 0 w 2"/>
                  <a:gd name="T3" fmla="*/ 9 h 9"/>
                  <a:gd name="T4" fmla="*/ 0 w 2"/>
                  <a:gd name="T5" fmla="*/ 9 h 9"/>
                  <a:gd name="T6" fmla="*/ 0 w 2"/>
                  <a:gd name="T7" fmla="*/ 7 h 9"/>
                  <a:gd name="T8" fmla="*/ 0 w 2"/>
                  <a:gd name="T9" fmla="*/ 9 h 9"/>
                  <a:gd name="T10" fmla="*/ 2 w 2"/>
                  <a:gd name="T11" fmla="*/ 0 h 9"/>
                  <a:gd name="T12" fmla="*/ 0 w 2"/>
                  <a:gd name="T13" fmla="*/ 7 h 9"/>
                  <a:gd name="T14" fmla="*/ 2 w 2"/>
                  <a:gd name="T15" fmla="*/ 0 h 9"/>
                  <a:gd name="T16" fmla="*/ 2 w 2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  <a:moveTo>
                      <a:pt x="2" y="0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6" name="Freeform 1400">
                <a:extLst>
                  <a:ext uri="{FF2B5EF4-FFF2-40B4-BE49-F238E27FC236}">
                    <a16:creationId xmlns:a16="http://schemas.microsoft.com/office/drawing/2014/main" id="{6573CA55-1C75-4007-AF47-57192EFF5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782"/>
                <a:ext cx="32" cy="72"/>
              </a:xfrm>
              <a:custGeom>
                <a:avLst/>
                <a:gdLst>
                  <a:gd name="T0" fmla="*/ 27 w 32"/>
                  <a:gd name="T1" fmla="*/ 16 h 72"/>
                  <a:gd name="T2" fmla="*/ 29 w 32"/>
                  <a:gd name="T3" fmla="*/ 20 h 72"/>
                  <a:gd name="T4" fmla="*/ 29 w 32"/>
                  <a:gd name="T5" fmla="*/ 25 h 72"/>
                  <a:gd name="T6" fmla="*/ 29 w 32"/>
                  <a:gd name="T7" fmla="*/ 27 h 72"/>
                  <a:gd name="T8" fmla="*/ 29 w 32"/>
                  <a:gd name="T9" fmla="*/ 34 h 72"/>
                  <a:gd name="T10" fmla="*/ 29 w 32"/>
                  <a:gd name="T11" fmla="*/ 38 h 72"/>
                  <a:gd name="T12" fmla="*/ 29 w 32"/>
                  <a:gd name="T13" fmla="*/ 50 h 72"/>
                  <a:gd name="T14" fmla="*/ 32 w 32"/>
                  <a:gd name="T15" fmla="*/ 59 h 72"/>
                  <a:gd name="T16" fmla="*/ 32 w 32"/>
                  <a:gd name="T17" fmla="*/ 66 h 72"/>
                  <a:gd name="T18" fmla="*/ 32 w 32"/>
                  <a:gd name="T19" fmla="*/ 68 h 72"/>
                  <a:gd name="T20" fmla="*/ 32 w 32"/>
                  <a:gd name="T21" fmla="*/ 70 h 72"/>
                  <a:gd name="T22" fmla="*/ 27 w 32"/>
                  <a:gd name="T23" fmla="*/ 70 h 72"/>
                  <a:gd name="T24" fmla="*/ 4 w 32"/>
                  <a:gd name="T25" fmla="*/ 72 h 72"/>
                  <a:gd name="T26" fmla="*/ 4 w 32"/>
                  <a:gd name="T27" fmla="*/ 68 h 72"/>
                  <a:gd name="T28" fmla="*/ 4 w 32"/>
                  <a:gd name="T29" fmla="*/ 66 h 72"/>
                  <a:gd name="T30" fmla="*/ 4 w 32"/>
                  <a:gd name="T31" fmla="*/ 63 h 72"/>
                  <a:gd name="T32" fmla="*/ 2 w 32"/>
                  <a:gd name="T33" fmla="*/ 59 h 72"/>
                  <a:gd name="T34" fmla="*/ 2 w 32"/>
                  <a:gd name="T35" fmla="*/ 54 h 72"/>
                  <a:gd name="T36" fmla="*/ 2 w 32"/>
                  <a:gd name="T37" fmla="*/ 50 h 72"/>
                  <a:gd name="T38" fmla="*/ 2 w 32"/>
                  <a:gd name="T39" fmla="*/ 48 h 72"/>
                  <a:gd name="T40" fmla="*/ 2 w 32"/>
                  <a:gd name="T41" fmla="*/ 43 h 72"/>
                  <a:gd name="T42" fmla="*/ 2 w 32"/>
                  <a:gd name="T43" fmla="*/ 38 h 72"/>
                  <a:gd name="T44" fmla="*/ 2 w 32"/>
                  <a:gd name="T45" fmla="*/ 38 h 72"/>
                  <a:gd name="T46" fmla="*/ 2 w 32"/>
                  <a:gd name="T47" fmla="*/ 34 h 72"/>
                  <a:gd name="T48" fmla="*/ 2 w 32"/>
                  <a:gd name="T49" fmla="*/ 29 h 72"/>
                  <a:gd name="T50" fmla="*/ 2 w 32"/>
                  <a:gd name="T51" fmla="*/ 25 h 72"/>
                  <a:gd name="T52" fmla="*/ 2 w 32"/>
                  <a:gd name="T53" fmla="*/ 25 h 72"/>
                  <a:gd name="T54" fmla="*/ 0 w 32"/>
                  <a:gd name="T55" fmla="*/ 20 h 72"/>
                  <a:gd name="T56" fmla="*/ 0 w 32"/>
                  <a:gd name="T57" fmla="*/ 18 h 72"/>
                  <a:gd name="T58" fmla="*/ 0 w 32"/>
                  <a:gd name="T59" fmla="*/ 16 h 72"/>
                  <a:gd name="T60" fmla="*/ 0 w 32"/>
                  <a:gd name="T61" fmla="*/ 14 h 72"/>
                  <a:gd name="T62" fmla="*/ 0 w 32"/>
                  <a:gd name="T63" fmla="*/ 11 h 72"/>
                  <a:gd name="T64" fmla="*/ 0 w 32"/>
                  <a:gd name="T65" fmla="*/ 9 h 72"/>
                  <a:gd name="T66" fmla="*/ 0 w 32"/>
                  <a:gd name="T67" fmla="*/ 5 h 72"/>
                  <a:gd name="T68" fmla="*/ 0 w 32"/>
                  <a:gd name="T69" fmla="*/ 2 h 72"/>
                  <a:gd name="T70" fmla="*/ 0 w 32"/>
                  <a:gd name="T71" fmla="*/ 0 h 72"/>
                  <a:gd name="T72" fmla="*/ 20 w 32"/>
                  <a:gd name="T73" fmla="*/ 2 h 72"/>
                  <a:gd name="T74" fmla="*/ 27 w 32"/>
                  <a:gd name="T75" fmla="*/ 7 h 72"/>
                  <a:gd name="T76" fmla="*/ 27 w 32"/>
                  <a:gd name="T77" fmla="*/ 1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" h="72">
                    <a:moveTo>
                      <a:pt x="27" y="11"/>
                    </a:moveTo>
                    <a:lnTo>
                      <a:pt x="27" y="16"/>
                    </a:lnTo>
                    <a:lnTo>
                      <a:pt x="27" y="18"/>
                    </a:lnTo>
                    <a:lnTo>
                      <a:pt x="29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32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8"/>
                    </a:lnTo>
                    <a:lnTo>
                      <a:pt x="29" y="50"/>
                    </a:lnTo>
                    <a:lnTo>
                      <a:pt x="32" y="57"/>
                    </a:lnTo>
                    <a:lnTo>
                      <a:pt x="32" y="59"/>
                    </a:lnTo>
                    <a:lnTo>
                      <a:pt x="32" y="63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29" y="70"/>
                    </a:lnTo>
                    <a:lnTo>
                      <a:pt x="27" y="70"/>
                    </a:lnTo>
                    <a:lnTo>
                      <a:pt x="18" y="70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3"/>
                    </a:lnTo>
                    <a:lnTo>
                      <a:pt x="4" y="63"/>
                    </a:lnTo>
                    <a:lnTo>
                      <a:pt x="4" y="63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7" name="Freeform 1401">
                <a:extLst>
                  <a:ext uri="{FF2B5EF4-FFF2-40B4-BE49-F238E27FC236}">
                    <a16:creationId xmlns:a16="http://schemas.microsoft.com/office/drawing/2014/main" id="{6C9FDBB7-D772-4BE5-A192-0F2FEB1E05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8" y="1893"/>
                <a:ext cx="70" cy="56"/>
              </a:xfrm>
              <a:custGeom>
                <a:avLst/>
                <a:gdLst>
                  <a:gd name="T0" fmla="*/ 67 w 70"/>
                  <a:gd name="T1" fmla="*/ 4 h 56"/>
                  <a:gd name="T2" fmla="*/ 67 w 70"/>
                  <a:gd name="T3" fmla="*/ 11 h 56"/>
                  <a:gd name="T4" fmla="*/ 70 w 70"/>
                  <a:gd name="T5" fmla="*/ 13 h 56"/>
                  <a:gd name="T6" fmla="*/ 70 w 70"/>
                  <a:gd name="T7" fmla="*/ 20 h 56"/>
                  <a:gd name="T8" fmla="*/ 70 w 70"/>
                  <a:gd name="T9" fmla="*/ 27 h 56"/>
                  <a:gd name="T10" fmla="*/ 70 w 70"/>
                  <a:gd name="T11" fmla="*/ 29 h 56"/>
                  <a:gd name="T12" fmla="*/ 70 w 70"/>
                  <a:gd name="T13" fmla="*/ 36 h 56"/>
                  <a:gd name="T14" fmla="*/ 70 w 70"/>
                  <a:gd name="T15" fmla="*/ 42 h 56"/>
                  <a:gd name="T16" fmla="*/ 70 w 70"/>
                  <a:gd name="T17" fmla="*/ 47 h 56"/>
                  <a:gd name="T18" fmla="*/ 70 w 70"/>
                  <a:gd name="T19" fmla="*/ 56 h 56"/>
                  <a:gd name="T20" fmla="*/ 65 w 70"/>
                  <a:gd name="T21" fmla="*/ 56 h 56"/>
                  <a:gd name="T22" fmla="*/ 61 w 70"/>
                  <a:gd name="T23" fmla="*/ 56 h 56"/>
                  <a:gd name="T24" fmla="*/ 56 w 70"/>
                  <a:gd name="T25" fmla="*/ 56 h 56"/>
                  <a:gd name="T26" fmla="*/ 49 w 70"/>
                  <a:gd name="T27" fmla="*/ 56 h 56"/>
                  <a:gd name="T28" fmla="*/ 43 w 70"/>
                  <a:gd name="T29" fmla="*/ 56 h 56"/>
                  <a:gd name="T30" fmla="*/ 34 w 70"/>
                  <a:gd name="T31" fmla="*/ 56 h 56"/>
                  <a:gd name="T32" fmla="*/ 27 w 70"/>
                  <a:gd name="T33" fmla="*/ 56 h 56"/>
                  <a:gd name="T34" fmla="*/ 22 w 70"/>
                  <a:gd name="T35" fmla="*/ 56 h 56"/>
                  <a:gd name="T36" fmla="*/ 11 w 70"/>
                  <a:gd name="T37" fmla="*/ 56 h 56"/>
                  <a:gd name="T38" fmla="*/ 2 w 70"/>
                  <a:gd name="T39" fmla="*/ 56 h 56"/>
                  <a:gd name="T40" fmla="*/ 0 w 70"/>
                  <a:gd name="T41" fmla="*/ 54 h 56"/>
                  <a:gd name="T42" fmla="*/ 2 w 70"/>
                  <a:gd name="T43" fmla="*/ 47 h 56"/>
                  <a:gd name="T44" fmla="*/ 0 w 70"/>
                  <a:gd name="T45" fmla="*/ 42 h 56"/>
                  <a:gd name="T46" fmla="*/ 2 w 70"/>
                  <a:gd name="T47" fmla="*/ 36 h 56"/>
                  <a:gd name="T48" fmla="*/ 4 w 70"/>
                  <a:gd name="T49" fmla="*/ 31 h 56"/>
                  <a:gd name="T50" fmla="*/ 4 w 70"/>
                  <a:gd name="T51" fmla="*/ 24 h 56"/>
                  <a:gd name="T52" fmla="*/ 7 w 70"/>
                  <a:gd name="T53" fmla="*/ 15 h 56"/>
                  <a:gd name="T54" fmla="*/ 9 w 70"/>
                  <a:gd name="T55" fmla="*/ 6 h 56"/>
                  <a:gd name="T56" fmla="*/ 11 w 70"/>
                  <a:gd name="T57" fmla="*/ 2 h 56"/>
                  <a:gd name="T58" fmla="*/ 16 w 70"/>
                  <a:gd name="T59" fmla="*/ 2 h 56"/>
                  <a:gd name="T60" fmla="*/ 20 w 70"/>
                  <a:gd name="T61" fmla="*/ 2 h 56"/>
                  <a:gd name="T62" fmla="*/ 31 w 70"/>
                  <a:gd name="T63" fmla="*/ 2 h 56"/>
                  <a:gd name="T64" fmla="*/ 38 w 70"/>
                  <a:gd name="T65" fmla="*/ 2 h 56"/>
                  <a:gd name="T66" fmla="*/ 45 w 70"/>
                  <a:gd name="T67" fmla="*/ 0 h 56"/>
                  <a:gd name="T68" fmla="*/ 49 w 70"/>
                  <a:gd name="T69" fmla="*/ 0 h 56"/>
                  <a:gd name="T70" fmla="*/ 58 w 70"/>
                  <a:gd name="T71" fmla="*/ 0 h 56"/>
                  <a:gd name="T72" fmla="*/ 63 w 70"/>
                  <a:gd name="T73" fmla="*/ 0 h 56"/>
                  <a:gd name="T74" fmla="*/ 18 w 70"/>
                  <a:gd name="T75" fmla="*/ 54 h 56"/>
                  <a:gd name="T76" fmla="*/ 18 w 70"/>
                  <a:gd name="T77" fmla="*/ 54 h 56"/>
                  <a:gd name="T78" fmla="*/ 27 w 70"/>
                  <a:gd name="T79" fmla="*/ 2 h 56"/>
                  <a:gd name="T80" fmla="*/ 25 w 70"/>
                  <a:gd name="T81" fmla="*/ 2 h 56"/>
                  <a:gd name="T82" fmla="*/ 20 w 70"/>
                  <a:gd name="T83" fmla="*/ 36 h 56"/>
                  <a:gd name="T84" fmla="*/ 22 w 70"/>
                  <a:gd name="T85" fmla="*/ 20 h 56"/>
                  <a:gd name="T86" fmla="*/ 22 w 70"/>
                  <a:gd name="T87" fmla="*/ 20 h 56"/>
                  <a:gd name="T88" fmla="*/ 22 w 70"/>
                  <a:gd name="T89" fmla="*/ 2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" h="56">
                    <a:moveTo>
                      <a:pt x="67" y="0"/>
                    </a:moveTo>
                    <a:lnTo>
                      <a:pt x="67" y="2"/>
                    </a:lnTo>
                    <a:lnTo>
                      <a:pt x="67" y="4"/>
                    </a:lnTo>
                    <a:lnTo>
                      <a:pt x="67" y="6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0" y="22"/>
                    </a:lnTo>
                    <a:lnTo>
                      <a:pt x="70" y="24"/>
                    </a:lnTo>
                    <a:lnTo>
                      <a:pt x="70" y="27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0" y="33"/>
                    </a:lnTo>
                    <a:lnTo>
                      <a:pt x="70" y="36"/>
                    </a:lnTo>
                    <a:lnTo>
                      <a:pt x="70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70" y="47"/>
                    </a:lnTo>
                    <a:lnTo>
                      <a:pt x="70" y="49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5" y="56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8" y="56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49" y="56"/>
                    </a:lnTo>
                    <a:lnTo>
                      <a:pt x="47" y="56"/>
                    </a:lnTo>
                    <a:lnTo>
                      <a:pt x="45" y="56"/>
                    </a:lnTo>
                    <a:lnTo>
                      <a:pt x="43" y="56"/>
                    </a:lnTo>
                    <a:lnTo>
                      <a:pt x="38" y="56"/>
                    </a:lnTo>
                    <a:lnTo>
                      <a:pt x="36" y="56"/>
                    </a:lnTo>
                    <a:lnTo>
                      <a:pt x="34" y="56"/>
                    </a:lnTo>
                    <a:lnTo>
                      <a:pt x="31" y="56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7" y="0"/>
                    </a:lnTo>
                    <a:close/>
                    <a:moveTo>
                      <a:pt x="18" y="54"/>
                    </a:move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close/>
                    <a:moveTo>
                      <a:pt x="25" y="2"/>
                    </a:move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0" y="38"/>
                    </a:moveTo>
                    <a:lnTo>
                      <a:pt x="20" y="38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8"/>
                    </a:lnTo>
                    <a:close/>
                    <a:moveTo>
                      <a:pt x="22" y="20"/>
                    </a:move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8" name="Freeform 1402">
                <a:extLst>
                  <a:ext uri="{FF2B5EF4-FFF2-40B4-BE49-F238E27FC236}">
                    <a16:creationId xmlns:a16="http://schemas.microsoft.com/office/drawing/2014/main" id="{ED175154-4A84-4B4C-B2A9-71B3A60988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9" y="1839"/>
                <a:ext cx="56" cy="54"/>
              </a:xfrm>
              <a:custGeom>
                <a:avLst/>
                <a:gdLst>
                  <a:gd name="T0" fmla="*/ 32 w 56"/>
                  <a:gd name="T1" fmla="*/ 2 h 54"/>
                  <a:gd name="T2" fmla="*/ 36 w 56"/>
                  <a:gd name="T3" fmla="*/ 2 h 54"/>
                  <a:gd name="T4" fmla="*/ 41 w 56"/>
                  <a:gd name="T5" fmla="*/ 2 h 54"/>
                  <a:gd name="T6" fmla="*/ 54 w 56"/>
                  <a:gd name="T7" fmla="*/ 4 h 54"/>
                  <a:gd name="T8" fmla="*/ 54 w 56"/>
                  <a:gd name="T9" fmla="*/ 9 h 54"/>
                  <a:gd name="T10" fmla="*/ 54 w 56"/>
                  <a:gd name="T11" fmla="*/ 11 h 54"/>
                  <a:gd name="T12" fmla="*/ 54 w 56"/>
                  <a:gd name="T13" fmla="*/ 15 h 54"/>
                  <a:gd name="T14" fmla="*/ 54 w 56"/>
                  <a:gd name="T15" fmla="*/ 18 h 54"/>
                  <a:gd name="T16" fmla="*/ 54 w 56"/>
                  <a:gd name="T17" fmla="*/ 22 h 54"/>
                  <a:gd name="T18" fmla="*/ 56 w 56"/>
                  <a:gd name="T19" fmla="*/ 29 h 54"/>
                  <a:gd name="T20" fmla="*/ 54 w 56"/>
                  <a:gd name="T21" fmla="*/ 31 h 54"/>
                  <a:gd name="T22" fmla="*/ 56 w 56"/>
                  <a:gd name="T23" fmla="*/ 36 h 54"/>
                  <a:gd name="T24" fmla="*/ 56 w 56"/>
                  <a:gd name="T25" fmla="*/ 40 h 54"/>
                  <a:gd name="T26" fmla="*/ 56 w 56"/>
                  <a:gd name="T27" fmla="*/ 42 h 54"/>
                  <a:gd name="T28" fmla="*/ 56 w 56"/>
                  <a:gd name="T29" fmla="*/ 45 h 54"/>
                  <a:gd name="T30" fmla="*/ 56 w 56"/>
                  <a:gd name="T31" fmla="*/ 47 h 54"/>
                  <a:gd name="T32" fmla="*/ 56 w 56"/>
                  <a:gd name="T33" fmla="*/ 51 h 54"/>
                  <a:gd name="T34" fmla="*/ 50 w 56"/>
                  <a:gd name="T35" fmla="*/ 51 h 54"/>
                  <a:gd name="T36" fmla="*/ 45 w 56"/>
                  <a:gd name="T37" fmla="*/ 51 h 54"/>
                  <a:gd name="T38" fmla="*/ 38 w 56"/>
                  <a:gd name="T39" fmla="*/ 54 h 54"/>
                  <a:gd name="T40" fmla="*/ 36 w 56"/>
                  <a:gd name="T41" fmla="*/ 54 h 54"/>
                  <a:gd name="T42" fmla="*/ 29 w 56"/>
                  <a:gd name="T43" fmla="*/ 54 h 54"/>
                  <a:gd name="T44" fmla="*/ 25 w 56"/>
                  <a:gd name="T45" fmla="*/ 54 h 54"/>
                  <a:gd name="T46" fmla="*/ 20 w 56"/>
                  <a:gd name="T47" fmla="*/ 54 h 54"/>
                  <a:gd name="T48" fmla="*/ 14 w 56"/>
                  <a:gd name="T49" fmla="*/ 54 h 54"/>
                  <a:gd name="T50" fmla="*/ 11 w 56"/>
                  <a:gd name="T51" fmla="*/ 54 h 54"/>
                  <a:gd name="T52" fmla="*/ 9 w 56"/>
                  <a:gd name="T53" fmla="*/ 54 h 54"/>
                  <a:gd name="T54" fmla="*/ 5 w 56"/>
                  <a:gd name="T55" fmla="*/ 54 h 54"/>
                  <a:gd name="T56" fmla="*/ 0 w 56"/>
                  <a:gd name="T57" fmla="*/ 54 h 54"/>
                  <a:gd name="T58" fmla="*/ 2 w 56"/>
                  <a:gd name="T59" fmla="*/ 47 h 54"/>
                  <a:gd name="T60" fmla="*/ 5 w 56"/>
                  <a:gd name="T61" fmla="*/ 42 h 54"/>
                  <a:gd name="T62" fmla="*/ 7 w 56"/>
                  <a:gd name="T63" fmla="*/ 36 h 54"/>
                  <a:gd name="T64" fmla="*/ 9 w 56"/>
                  <a:gd name="T65" fmla="*/ 27 h 54"/>
                  <a:gd name="T66" fmla="*/ 9 w 56"/>
                  <a:gd name="T67" fmla="*/ 24 h 54"/>
                  <a:gd name="T68" fmla="*/ 14 w 56"/>
                  <a:gd name="T69" fmla="*/ 20 h 54"/>
                  <a:gd name="T70" fmla="*/ 14 w 56"/>
                  <a:gd name="T71" fmla="*/ 18 h 54"/>
                  <a:gd name="T72" fmla="*/ 16 w 56"/>
                  <a:gd name="T73" fmla="*/ 18 h 54"/>
                  <a:gd name="T74" fmla="*/ 16 w 56"/>
                  <a:gd name="T75" fmla="*/ 18 h 54"/>
                  <a:gd name="T76" fmla="*/ 16 w 56"/>
                  <a:gd name="T77" fmla="*/ 15 h 54"/>
                  <a:gd name="T78" fmla="*/ 16 w 56"/>
                  <a:gd name="T79" fmla="*/ 15 h 54"/>
                  <a:gd name="T80" fmla="*/ 23 w 56"/>
                  <a:gd name="T81" fmla="*/ 4 h 54"/>
                  <a:gd name="T82" fmla="*/ 27 w 56"/>
                  <a:gd name="T83" fmla="*/ 0 h 54"/>
                  <a:gd name="T84" fmla="*/ 25 w 56"/>
                  <a:gd name="T85" fmla="*/ 6 h 54"/>
                  <a:gd name="T86" fmla="*/ 20 w 56"/>
                  <a:gd name="T87" fmla="*/ 9 h 54"/>
                  <a:gd name="T88" fmla="*/ 20 w 56"/>
                  <a:gd name="T89" fmla="*/ 11 h 54"/>
                  <a:gd name="T90" fmla="*/ 14 w 56"/>
                  <a:gd name="T91" fmla="*/ 22 h 54"/>
                  <a:gd name="T92" fmla="*/ 14 w 56"/>
                  <a:gd name="T93" fmla="*/ 22 h 54"/>
                  <a:gd name="T94" fmla="*/ 18 w 56"/>
                  <a:gd name="T95" fmla="*/ 18 h 54"/>
                  <a:gd name="T96" fmla="*/ 20 w 56"/>
                  <a:gd name="T97" fmla="*/ 13 h 54"/>
                  <a:gd name="T98" fmla="*/ 23 w 56"/>
                  <a:gd name="T99" fmla="*/ 9 h 54"/>
                  <a:gd name="T100" fmla="*/ 27 w 56"/>
                  <a:gd name="T101" fmla="*/ 4 h 54"/>
                  <a:gd name="T102" fmla="*/ 20 w 56"/>
                  <a:gd name="T103" fmla="*/ 22 h 54"/>
                  <a:gd name="T104" fmla="*/ 20 w 56"/>
                  <a:gd name="T105" fmla="*/ 22 h 54"/>
                  <a:gd name="T106" fmla="*/ 20 w 56"/>
                  <a:gd name="T107" fmla="*/ 22 h 54"/>
                  <a:gd name="T108" fmla="*/ 18 w 56"/>
                  <a:gd name="T109" fmla="*/ 40 h 54"/>
                  <a:gd name="T110" fmla="*/ 18 w 56"/>
                  <a:gd name="T111" fmla="*/ 3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6" h="54">
                    <a:moveTo>
                      <a:pt x="27" y="0"/>
                    </a:move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5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4" y="31"/>
                    </a:lnTo>
                    <a:lnTo>
                      <a:pt x="56" y="33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40"/>
                    </a:lnTo>
                    <a:lnTo>
                      <a:pt x="56" y="40"/>
                    </a:lnTo>
                    <a:lnTo>
                      <a:pt x="56" y="42"/>
                    </a:lnTo>
                    <a:lnTo>
                      <a:pt x="56" y="42"/>
                    </a:lnTo>
                    <a:lnTo>
                      <a:pt x="56" y="45"/>
                    </a:lnTo>
                    <a:lnTo>
                      <a:pt x="56" y="45"/>
                    </a:lnTo>
                    <a:lnTo>
                      <a:pt x="56" y="47"/>
                    </a:lnTo>
                    <a:lnTo>
                      <a:pt x="56" y="49"/>
                    </a:lnTo>
                    <a:lnTo>
                      <a:pt x="56" y="51"/>
                    </a:lnTo>
                    <a:lnTo>
                      <a:pt x="52" y="51"/>
                    </a:lnTo>
                    <a:lnTo>
                      <a:pt x="50" y="51"/>
                    </a:lnTo>
                    <a:lnTo>
                      <a:pt x="47" y="51"/>
                    </a:lnTo>
                    <a:lnTo>
                      <a:pt x="45" y="51"/>
                    </a:lnTo>
                    <a:lnTo>
                      <a:pt x="43" y="51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5" y="42"/>
                    </a:lnTo>
                    <a:lnTo>
                      <a:pt x="5" y="38"/>
                    </a:lnTo>
                    <a:lnTo>
                      <a:pt x="7" y="36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20" y="9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7" y="0"/>
                    </a:lnTo>
                    <a:close/>
                    <a:moveTo>
                      <a:pt x="25" y="4"/>
                    </a:moveTo>
                    <a:lnTo>
                      <a:pt x="25" y="6"/>
                    </a:lnTo>
                    <a:lnTo>
                      <a:pt x="23" y="6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6" y="15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4"/>
                    </a:lnTo>
                    <a:lnTo>
                      <a:pt x="25" y="4"/>
                    </a:lnTo>
                    <a:close/>
                    <a:moveTo>
                      <a:pt x="20" y="22"/>
                    </a:move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close/>
                    <a:moveTo>
                      <a:pt x="18" y="40"/>
                    </a:moveTo>
                    <a:lnTo>
                      <a:pt x="18" y="40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8" y="4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9" name="Freeform 1403">
                <a:extLst>
                  <a:ext uri="{FF2B5EF4-FFF2-40B4-BE49-F238E27FC236}">
                    <a16:creationId xmlns:a16="http://schemas.microsoft.com/office/drawing/2014/main" id="{A16D50F9-B4AB-4CD3-819E-0C469255F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04"/>
                <a:ext cx="23" cy="9"/>
              </a:xfrm>
              <a:custGeom>
                <a:avLst/>
                <a:gdLst>
                  <a:gd name="T0" fmla="*/ 4 w 23"/>
                  <a:gd name="T1" fmla="*/ 9 h 9"/>
                  <a:gd name="T2" fmla="*/ 0 w 23"/>
                  <a:gd name="T3" fmla="*/ 9 h 9"/>
                  <a:gd name="T4" fmla="*/ 0 w 23"/>
                  <a:gd name="T5" fmla="*/ 7 h 9"/>
                  <a:gd name="T6" fmla="*/ 0 w 23"/>
                  <a:gd name="T7" fmla="*/ 7 h 9"/>
                  <a:gd name="T8" fmla="*/ 0 w 23"/>
                  <a:gd name="T9" fmla="*/ 4 h 9"/>
                  <a:gd name="T10" fmla="*/ 0 w 23"/>
                  <a:gd name="T11" fmla="*/ 2 h 9"/>
                  <a:gd name="T12" fmla="*/ 2 w 23"/>
                  <a:gd name="T13" fmla="*/ 2 h 9"/>
                  <a:gd name="T14" fmla="*/ 4 w 23"/>
                  <a:gd name="T15" fmla="*/ 2 h 9"/>
                  <a:gd name="T16" fmla="*/ 7 w 23"/>
                  <a:gd name="T17" fmla="*/ 2 h 9"/>
                  <a:gd name="T18" fmla="*/ 9 w 23"/>
                  <a:gd name="T19" fmla="*/ 2 h 9"/>
                  <a:gd name="T20" fmla="*/ 9 w 23"/>
                  <a:gd name="T21" fmla="*/ 2 h 9"/>
                  <a:gd name="T22" fmla="*/ 11 w 23"/>
                  <a:gd name="T23" fmla="*/ 2 h 9"/>
                  <a:gd name="T24" fmla="*/ 14 w 23"/>
                  <a:gd name="T25" fmla="*/ 2 h 9"/>
                  <a:gd name="T26" fmla="*/ 16 w 23"/>
                  <a:gd name="T27" fmla="*/ 0 h 9"/>
                  <a:gd name="T28" fmla="*/ 18 w 23"/>
                  <a:gd name="T29" fmla="*/ 0 h 9"/>
                  <a:gd name="T30" fmla="*/ 18 w 23"/>
                  <a:gd name="T31" fmla="*/ 0 h 9"/>
                  <a:gd name="T32" fmla="*/ 20 w 23"/>
                  <a:gd name="T33" fmla="*/ 0 h 9"/>
                  <a:gd name="T34" fmla="*/ 23 w 23"/>
                  <a:gd name="T35" fmla="*/ 0 h 9"/>
                  <a:gd name="T36" fmla="*/ 23 w 23"/>
                  <a:gd name="T37" fmla="*/ 4 h 9"/>
                  <a:gd name="T38" fmla="*/ 23 w 23"/>
                  <a:gd name="T39" fmla="*/ 9 h 9"/>
                  <a:gd name="T40" fmla="*/ 23 w 23"/>
                  <a:gd name="T41" fmla="*/ 9 h 9"/>
                  <a:gd name="T42" fmla="*/ 20 w 23"/>
                  <a:gd name="T43" fmla="*/ 9 h 9"/>
                  <a:gd name="T44" fmla="*/ 18 w 23"/>
                  <a:gd name="T45" fmla="*/ 9 h 9"/>
                  <a:gd name="T46" fmla="*/ 16 w 23"/>
                  <a:gd name="T47" fmla="*/ 9 h 9"/>
                  <a:gd name="T48" fmla="*/ 14 w 23"/>
                  <a:gd name="T49" fmla="*/ 9 h 9"/>
                  <a:gd name="T50" fmla="*/ 11 w 23"/>
                  <a:gd name="T51" fmla="*/ 9 h 9"/>
                  <a:gd name="T52" fmla="*/ 9 w 23"/>
                  <a:gd name="T53" fmla="*/ 9 h 9"/>
                  <a:gd name="T54" fmla="*/ 9 w 23"/>
                  <a:gd name="T55" fmla="*/ 9 h 9"/>
                  <a:gd name="T56" fmla="*/ 7 w 23"/>
                  <a:gd name="T57" fmla="*/ 9 h 9"/>
                  <a:gd name="T58" fmla="*/ 7 w 23"/>
                  <a:gd name="T59" fmla="*/ 9 h 9"/>
                  <a:gd name="T60" fmla="*/ 4 w 23"/>
                  <a:gd name="T6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9">
                    <a:moveTo>
                      <a:pt x="4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4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0" name="Freeform 1404">
                <a:extLst>
                  <a:ext uri="{FF2B5EF4-FFF2-40B4-BE49-F238E27FC236}">
                    <a16:creationId xmlns:a16="http://schemas.microsoft.com/office/drawing/2014/main" id="{EE31CAE8-12E5-4FBC-8C17-DCF1CD820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195"/>
                <a:ext cx="25" cy="9"/>
              </a:xfrm>
              <a:custGeom>
                <a:avLst/>
                <a:gdLst>
                  <a:gd name="T0" fmla="*/ 25 w 25"/>
                  <a:gd name="T1" fmla="*/ 0 h 9"/>
                  <a:gd name="T2" fmla="*/ 25 w 25"/>
                  <a:gd name="T3" fmla="*/ 4 h 9"/>
                  <a:gd name="T4" fmla="*/ 25 w 25"/>
                  <a:gd name="T5" fmla="*/ 7 h 9"/>
                  <a:gd name="T6" fmla="*/ 23 w 25"/>
                  <a:gd name="T7" fmla="*/ 7 h 9"/>
                  <a:gd name="T8" fmla="*/ 20 w 25"/>
                  <a:gd name="T9" fmla="*/ 9 h 9"/>
                  <a:gd name="T10" fmla="*/ 18 w 25"/>
                  <a:gd name="T11" fmla="*/ 9 h 9"/>
                  <a:gd name="T12" fmla="*/ 18 w 25"/>
                  <a:gd name="T13" fmla="*/ 9 h 9"/>
                  <a:gd name="T14" fmla="*/ 16 w 25"/>
                  <a:gd name="T15" fmla="*/ 9 h 9"/>
                  <a:gd name="T16" fmla="*/ 14 w 25"/>
                  <a:gd name="T17" fmla="*/ 9 h 9"/>
                  <a:gd name="T18" fmla="*/ 11 w 25"/>
                  <a:gd name="T19" fmla="*/ 9 h 9"/>
                  <a:gd name="T20" fmla="*/ 11 w 25"/>
                  <a:gd name="T21" fmla="*/ 9 h 9"/>
                  <a:gd name="T22" fmla="*/ 9 w 25"/>
                  <a:gd name="T23" fmla="*/ 9 h 9"/>
                  <a:gd name="T24" fmla="*/ 7 w 25"/>
                  <a:gd name="T25" fmla="*/ 9 h 9"/>
                  <a:gd name="T26" fmla="*/ 4 w 25"/>
                  <a:gd name="T27" fmla="*/ 9 h 9"/>
                  <a:gd name="T28" fmla="*/ 4 w 25"/>
                  <a:gd name="T29" fmla="*/ 9 h 9"/>
                  <a:gd name="T30" fmla="*/ 4 w 25"/>
                  <a:gd name="T31" fmla="*/ 9 h 9"/>
                  <a:gd name="T32" fmla="*/ 0 w 25"/>
                  <a:gd name="T33" fmla="*/ 9 h 9"/>
                  <a:gd name="T34" fmla="*/ 0 w 25"/>
                  <a:gd name="T35" fmla="*/ 7 h 9"/>
                  <a:gd name="T36" fmla="*/ 0 w 25"/>
                  <a:gd name="T37" fmla="*/ 4 h 9"/>
                  <a:gd name="T38" fmla="*/ 0 w 25"/>
                  <a:gd name="T39" fmla="*/ 2 h 9"/>
                  <a:gd name="T40" fmla="*/ 2 w 25"/>
                  <a:gd name="T41" fmla="*/ 2 h 9"/>
                  <a:gd name="T42" fmla="*/ 4 w 25"/>
                  <a:gd name="T43" fmla="*/ 0 h 9"/>
                  <a:gd name="T44" fmla="*/ 7 w 25"/>
                  <a:gd name="T45" fmla="*/ 0 h 9"/>
                  <a:gd name="T46" fmla="*/ 7 w 25"/>
                  <a:gd name="T47" fmla="*/ 0 h 9"/>
                  <a:gd name="T48" fmla="*/ 9 w 25"/>
                  <a:gd name="T49" fmla="*/ 0 h 9"/>
                  <a:gd name="T50" fmla="*/ 11 w 25"/>
                  <a:gd name="T51" fmla="*/ 0 h 9"/>
                  <a:gd name="T52" fmla="*/ 11 w 25"/>
                  <a:gd name="T53" fmla="*/ 0 h 9"/>
                  <a:gd name="T54" fmla="*/ 14 w 25"/>
                  <a:gd name="T55" fmla="*/ 0 h 9"/>
                  <a:gd name="T56" fmla="*/ 14 w 25"/>
                  <a:gd name="T57" fmla="*/ 0 h 9"/>
                  <a:gd name="T58" fmla="*/ 16 w 25"/>
                  <a:gd name="T59" fmla="*/ 0 h 9"/>
                  <a:gd name="T60" fmla="*/ 16 w 25"/>
                  <a:gd name="T61" fmla="*/ 0 h 9"/>
                  <a:gd name="T62" fmla="*/ 18 w 25"/>
                  <a:gd name="T63" fmla="*/ 0 h 9"/>
                  <a:gd name="T64" fmla="*/ 20 w 25"/>
                  <a:gd name="T65" fmla="*/ 0 h 9"/>
                  <a:gd name="T66" fmla="*/ 23 w 25"/>
                  <a:gd name="T67" fmla="*/ 0 h 9"/>
                  <a:gd name="T68" fmla="*/ 25 w 25"/>
                  <a:gd name="T6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25" y="4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1" name="Freeform 1405">
                <a:extLst>
                  <a:ext uri="{FF2B5EF4-FFF2-40B4-BE49-F238E27FC236}">
                    <a16:creationId xmlns:a16="http://schemas.microsoft.com/office/drawing/2014/main" id="{5FDA7053-FB31-4D02-A87C-4455A4854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186"/>
                <a:ext cx="25" cy="9"/>
              </a:xfrm>
              <a:custGeom>
                <a:avLst/>
                <a:gdLst>
                  <a:gd name="T0" fmla="*/ 23 w 25"/>
                  <a:gd name="T1" fmla="*/ 0 h 9"/>
                  <a:gd name="T2" fmla="*/ 25 w 25"/>
                  <a:gd name="T3" fmla="*/ 4 h 9"/>
                  <a:gd name="T4" fmla="*/ 25 w 25"/>
                  <a:gd name="T5" fmla="*/ 7 h 9"/>
                  <a:gd name="T6" fmla="*/ 23 w 25"/>
                  <a:gd name="T7" fmla="*/ 7 h 9"/>
                  <a:gd name="T8" fmla="*/ 20 w 25"/>
                  <a:gd name="T9" fmla="*/ 7 h 9"/>
                  <a:gd name="T10" fmla="*/ 18 w 25"/>
                  <a:gd name="T11" fmla="*/ 7 h 9"/>
                  <a:gd name="T12" fmla="*/ 16 w 25"/>
                  <a:gd name="T13" fmla="*/ 7 h 9"/>
                  <a:gd name="T14" fmla="*/ 14 w 25"/>
                  <a:gd name="T15" fmla="*/ 7 h 9"/>
                  <a:gd name="T16" fmla="*/ 11 w 25"/>
                  <a:gd name="T17" fmla="*/ 9 h 9"/>
                  <a:gd name="T18" fmla="*/ 9 w 25"/>
                  <a:gd name="T19" fmla="*/ 9 h 9"/>
                  <a:gd name="T20" fmla="*/ 9 w 25"/>
                  <a:gd name="T21" fmla="*/ 9 h 9"/>
                  <a:gd name="T22" fmla="*/ 7 w 25"/>
                  <a:gd name="T23" fmla="*/ 9 h 9"/>
                  <a:gd name="T24" fmla="*/ 4 w 25"/>
                  <a:gd name="T25" fmla="*/ 9 h 9"/>
                  <a:gd name="T26" fmla="*/ 2 w 25"/>
                  <a:gd name="T27" fmla="*/ 9 h 9"/>
                  <a:gd name="T28" fmla="*/ 0 w 25"/>
                  <a:gd name="T29" fmla="*/ 9 h 9"/>
                  <a:gd name="T30" fmla="*/ 0 w 25"/>
                  <a:gd name="T31" fmla="*/ 7 h 9"/>
                  <a:gd name="T32" fmla="*/ 0 w 25"/>
                  <a:gd name="T33" fmla="*/ 4 h 9"/>
                  <a:gd name="T34" fmla="*/ 0 w 25"/>
                  <a:gd name="T35" fmla="*/ 4 h 9"/>
                  <a:gd name="T36" fmla="*/ 0 w 25"/>
                  <a:gd name="T37" fmla="*/ 2 h 9"/>
                  <a:gd name="T38" fmla="*/ 0 w 25"/>
                  <a:gd name="T39" fmla="*/ 0 h 9"/>
                  <a:gd name="T40" fmla="*/ 2 w 25"/>
                  <a:gd name="T41" fmla="*/ 0 h 9"/>
                  <a:gd name="T42" fmla="*/ 2 w 25"/>
                  <a:gd name="T43" fmla="*/ 0 h 9"/>
                  <a:gd name="T44" fmla="*/ 2 w 25"/>
                  <a:gd name="T45" fmla="*/ 0 h 9"/>
                  <a:gd name="T46" fmla="*/ 4 w 25"/>
                  <a:gd name="T47" fmla="*/ 0 h 9"/>
                  <a:gd name="T48" fmla="*/ 7 w 25"/>
                  <a:gd name="T49" fmla="*/ 0 h 9"/>
                  <a:gd name="T50" fmla="*/ 9 w 25"/>
                  <a:gd name="T51" fmla="*/ 0 h 9"/>
                  <a:gd name="T52" fmla="*/ 11 w 25"/>
                  <a:gd name="T53" fmla="*/ 0 h 9"/>
                  <a:gd name="T54" fmla="*/ 14 w 25"/>
                  <a:gd name="T55" fmla="*/ 0 h 9"/>
                  <a:gd name="T56" fmla="*/ 16 w 25"/>
                  <a:gd name="T57" fmla="*/ 0 h 9"/>
                  <a:gd name="T58" fmla="*/ 18 w 25"/>
                  <a:gd name="T59" fmla="*/ 0 h 9"/>
                  <a:gd name="T60" fmla="*/ 20 w 25"/>
                  <a:gd name="T61" fmla="*/ 0 h 9"/>
                  <a:gd name="T62" fmla="*/ 23 w 25"/>
                  <a:gd name="T63" fmla="*/ 0 h 9"/>
                  <a:gd name="T64" fmla="*/ 23 w 25"/>
                  <a:gd name="T6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9">
                    <a:moveTo>
                      <a:pt x="23" y="0"/>
                    </a:moveTo>
                    <a:lnTo>
                      <a:pt x="25" y="4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2" name="Freeform 1406">
                <a:extLst>
                  <a:ext uri="{FF2B5EF4-FFF2-40B4-BE49-F238E27FC236}">
                    <a16:creationId xmlns:a16="http://schemas.microsoft.com/office/drawing/2014/main" id="{6B5B36B2-3D87-4361-B7C0-0E3135E91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188"/>
                <a:ext cx="16" cy="23"/>
              </a:xfrm>
              <a:custGeom>
                <a:avLst/>
                <a:gdLst>
                  <a:gd name="T0" fmla="*/ 11 w 16"/>
                  <a:gd name="T1" fmla="*/ 0 h 23"/>
                  <a:gd name="T2" fmla="*/ 11 w 16"/>
                  <a:gd name="T3" fmla="*/ 2 h 23"/>
                  <a:gd name="T4" fmla="*/ 14 w 16"/>
                  <a:gd name="T5" fmla="*/ 0 h 23"/>
                  <a:gd name="T6" fmla="*/ 14 w 16"/>
                  <a:gd name="T7" fmla="*/ 0 h 23"/>
                  <a:gd name="T8" fmla="*/ 16 w 16"/>
                  <a:gd name="T9" fmla="*/ 23 h 23"/>
                  <a:gd name="T10" fmla="*/ 14 w 16"/>
                  <a:gd name="T11" fmla="*/ 23 h 23"/>
                  <a:gd name="T12" fmla="*/ 14 w 16"/>
                  <a:gd name="T13" fmla="*/ 23 h 23"/>
                  <a:gd name="T14" fmla="*/ 14 w 16"/>
                  <a:gd name="T15" fmla="*/ 23 h 23"/>
                  <a:gd name="T16" fmla="*/ 9 w 16"/>
                  <a:gd name="T17" fmla="*/ 23 h 23"/>
                  <a:gd name="T18" fmla="*/ 2 w 16"/>
                  <a:gd name="T19" fmla="*/ 23 h 23"/>
                  <a:gd name="T20" fmla="*/ 0 w 16"/>
                  <a:gd name="T21" fmla="*/ 23 h 23"/>
                  <a:gd name="T22" fmla="*/ 0 w 16"/>
                  <a:gd name="T23" fmla="*/ 18 h 23"/>
                  <a:gd name="T24" fmla="*/ 0 w 16"/>
                  <a:gd name="T25" fmla="*/ 11 h 23"/>
                  <a:gd name="T26" fmla="*/ 0 w 16"/>
                  <a:gd name="T27" fmla="*/ 9 h 23"/>
                  <a:gd name="T28" fmla="*/ 2 w 16"/>
                  <a:gd name="T29" fmla="*/ 9 h 23"/>
                  <a:gd name="T30" fmla="*/ 2 w 16"/>
                  <a:gd name="T31" fmla="*/ 9 h 23"/>
                  <a:gd name="T32" fmla="*/ 2 w 16"/>
                  <a:gd name="T33" fmla="*/ 5 h 23"/>
                  <a:gd name="T34" fmla="*/ 2 w 16"/>
                  <a:gd name="T35" fmla="*/ 5 h 23"/>
                  <a:gd name="T36" fmla="*/ 2 w 16"/>
                  <a:gd name="T37" fmla="*/ 5 h 23"/>
                  <a:gd name="T38" fmla="*/ 2 w 16"/>
                  <a:gd name="T39" fmla="*/ 5 h 23"/>
                  <a:gd name="T40" fmla="*/ 7 w 16"/>
                  <a:gd name="T41" fmla="*/ 5 h 23"/>
                  <a:gd name="T42" fmla="*/ 7 w 16"/>
                  <a:gd name="T43" fmla="*/ 2 h 23"/>
                  <a:gd name="T44" fmla="*/ 9 w 16"/>
                  <a:gd name="T45" fmla="*/ 0 h 23"/>
                  <a:gd name="T46" fmla="*/ 9 w 16"/>
                  <a:gd name="T47" fmla="*/ 0 h 23"/>
                  <a:gd name="T48" fmla="*/ 11 w 16"/>
                  <a:gd name="T4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23">
                    <a:moveTo>
                      <a:pt x="11" y="0"/>
                    </a:moveTo>
                    <a:lnTo>
                      <a:pt x="11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9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3" name="Freeform 1407">
                <a:extLst>
                  <a:ext uri="{FF2B5EF4-FFF2-40B4-BE49-F238E27FC236}">
                    <a16:creationId xmlns:a16="http://schemas.microsoft.com/office/drawing/2014/main" id="{F8B5718C-2689-4485-8E1A-AE66F9C3B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161"/>
                <a:ext cx="39" cy="32"/>
              </a:xfrm>
              <a:custGeom>
                <a:avLst/>
                <a:gdLst>
                  <a:gd name="T0" fmla="*/ 37 w 39"/>
                  <a:gd name="T1" fmla="*/ 16 h 32"/>
                  <a:gd name="T2" fmla="*/ 37 w 39"/>
                  <a:gd name="T3" fmla="*/ 20 h 32"/>
                  <a:gd name="T4" fmla="*/ 39 w 39"/>
                  <a:gd name="T5" fmla="*/ 23 h 32"/>
                  <a:gd name="T6" fmla="*/ 34 w 39"/>
                  <a:gd name="T7" fmla="*/ 23 h 32"/>
                  <a:gd name="T8" fmla="*/ 34 w 39"/>
                  <a:gd name="T9" fmla="*/ 23 h 32"/>
                  <a:gd name="T10" fmla="*/ 32 w 39"/>
                  <a:gd name="T11" fmla="*/ 23 h 32"/>
                  <a:gd name="T12" fmla="*/ 30 w 39"/>
                  <a:gd name="T13" fmla="*/ 23 h 32"/>
                  <a:gd name="T14" fmla="*/ 28 w 39"/>
                  <a:gd name="T15" fmla="*/ 23 h 32"/>
                  <a:gd name="T16" fmla="*/ 25 w 39"/>
                  <a:gd name="T17" fmla="*/ 23 h 32"/>
                  <a:gd name="T18" fmla="*/ 21 w 39"/>
                  <a:gd name="T19" fmla="*/ 23 h 32"/>
                  <a:gd name="T20" fmla="*/ 21 w 39"/>
                  <a:gd name="T21" fmla="*/ 23 h 32"/>
                  <a:gd name="T22" fmla="*/ 16 w 39"/>
                  <a:gd name="T23" fmla="*/ 25 h 32"/>
                  <a:gd name="T24" fmla="*/ 14 w 39"/>
                  <a:gd name="T25" fmla="*/ 25 h 32"/>
                  <a:gd name="T26" fmla="*/ 14 w 39"/>
                  <a:gd name="T27" fmla="*/ 25 h 32"/>
                  <a:gd name="T28" fmla="*/ 9 w 39"/>
                  <a:gd name="T29" fmla="*/ 25 h 32"/>
                  <a:gd name="T30" fmla="*/ 7 w 39"/>
                  <a:gd name="T31" fmla="*/ 25 h 32"/>
                  <a:gd name="T32" fmla="*/ 7 w 39"/>
                  <a:gd name="T33" fmla="*/ 25 h 32"/>
                  <a:gd name="T34" fmla="*/ 7 w 39"/>
                  <a:gd name="T35" fmla="*/ 25 h 32"/>
                  <a:gd name="T36" fmla="*/ 7 w 39"/>
                  <a:gd name="T37" fmla="*/ 27 h 32"/>
                  <a:gd name="T38" fmla="*/ 5 w 39"/>
                  <a:gd name="T39" fmla="*/ 29 h 32"/>
                  <a:gd name="T40" fmla="*/ 5 w 39"/>
                  <a:gd name="T41" fmla="*/ 32 h 32"/>
                  <a:gd name="T42" fmla="*/ 0 w 39"/>
                  <a:gd name="T43" fmla="*/ 32 h 32"/>
                  <a:gd name="T44" fmla="*/ 3 w 39"/>
                  <a:gd name="T45" fmla="*/ 16 h 32"/>
                  <a:gd name="T46" fmla="*/ 3 w 39"/>
                  <a:gd name="T47" fmla="*/ 16 h 32"/>
                  <a:gd name="T48" fmla="*/ 3 w 39"/>
                  <a:gd name="T49" fmla="*/ 16 h 32"/>
                  <a:gd name="T50" fmla="*/ 3 w 39"/>
                  <a:gd name="T51" fmla="*/ 16 h 32"/>
                  <a:gd name="T52" fmla="*/ 3 w 39"/>
                  <a:gd name="T53" fmla="*/ 16 h 32"/>
                  <a:gd name="T54" fmla="*/ 3 w 39"/>
                  <a:gd name="T55" fmla="*/ 11 h 32"/>
                  <a:gd name="T56" fmla="*/ 3 w 39"/>
                  <a:gd name="T57" fmla="*/ 9 h 32"/>
                  <a:gd name="T58" fmla="*/ 3 w 39"/>
                  <a:gd name="T59" fmla="*/ 4 h 32"/>
                  <a:gd name="T60" fmla="*/ 3 w 39"/>
                  <a:gd name="T61" fmla="*/ 4 h 32"/>
                  <a:gd name="T62" fmla="*/ 3 w 39"/>
                  <a:gd name="T63" fmla="*/ 2 h 32"/>
                  <a:gd name="T64" fmla="*/ 3 w 39"/>
                  <a:gd name="T65" fmla="*/ 0 h 32"/>
                  <a:gd name="T66" fmla="*/ 5 w 39"/>
                  <a:gd name="T67" fmla="*/ 0 h 32"/>
                  <a:gd name="T68" fmla="*/ 14 w 39"/>
                  <a:gd name="T69" fmla="*/ 0 h 32"/>
                  <a:gd name="T70" fmla="*/ 18 w 39"/>
                  <a:gd name="T71" fmla="*/ 0 h 32"/>
                  <a:gd name="T72" fmla="*/ 21 w 39"/>
                  <a:gd name="T73" fmla="*/ 0 h 32"/>
                  <a:gd name="T74" fmla="*/ 28 w 39"/>
                  <a:gd name="T75" fmla="*/ 0 h 32"/>
                  <a:gd name="T76" fmla="*/ 32 w 39"/>
                  <a:gd name="T77" fmla="*/ 0 h 32"/>
                  <a:gd name="T78" fmla="*/ 37 w 39"/>
                  <a:gd name="T79" fmla="*/ 0 h 32"/>
                  <a:gd name="T80" fmla="*/ 37 w 39"/>
                  <a:gd name="T81" fmla="*/ 2 h 32"/>
                  <a:gd name="T82" fmla="*/ 37 w 39"/>
                  <a:gd name="T83" fmla="*/ 7 h 32"/>
                  <a:gd name="T84" fmla="*/ 37 w 39"/>
                  <a:gd name="T85" fmla="*/ 14 h 32"/>
                  <a:gd name="T86" fmla="*/ 37 w 39"/>
                  <a:gd name="T87" fmla="*/ 14 h 32"/>
                  <a:gd name="T88" fmla="*/ 37 w 39"/>
                  <a:gd name="T89" fmla="*/ 14 h 32"/>
                  <a:gd name="T90" fmla="*/ 37 w 39"/>
                  <a:gd name="T9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" h="32">
                    <a:moveTo>
                      <a:pt x="37" y="16"/>
                    </a:moveTo>
                    <a:lnTo>
                      <a:pt x="37" y="20"/>
                    </a:lnTo>
                    <a:lnTo>
                      <a:pt x="39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8" y="23"/>
                    </a:lnTo>
                    <a:lnTo>
                      <a:pt x="25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0" y="32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7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4" name="Freeform 1408">
                <a:extLst>
                  <a:ext uri="{FF2B5EF4-FFF2-40B4-BE49-F238E27FC236}">
                    <a16:creationId xmlns:a16="http://schemas.microsoft.com/office/drawing/2014/main" id="{83BA7FD1-4DB9-4923-B4A2-2C6A73B88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380"/>
                <a:ext cx="13" cy="9"/>
              </a:xfrm>
              <a:custGeom>
                <a:avLst/>
                <a:gdLst>
                  <a:gd name="T0" fmla="*/ 13 w 13"/>
                  <a:gd name="T1" fmla="*/ 4 h 9"/>
                  <a:gd name="T2" fmla="*/ 13 w 13"/>
                  <a:gd name="T3" fmla="*/ 4 h 9"/>
                  <a:gd name="T4" fmla="*/ 13 w 13"/>
                  <a:gd name="T5" fmla="*/ 4 h 9"/>
                  <a:gd name="T6" fmla="*/ 13 w 13"/>
                  <a:gd name="T7" fmla="*/ 4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4 h 9"/>
                  <a:gd name="T14" fmla="*/ 13 w 13"/>
                  <a:gd name="T15" fmla="*/ 4 h 9"/>
                  <a:gd name="T16" fmla="*/ 13 w 13"/>
                  <a:gd name="T17" fmla="*/ 4 h 9"/>
                  <a:gd name="T18" fmla="*/ 13 w 13"/>
                  <a:gd name="T19" fmla="*/ 4 h 9"/>
                  <a:gd name="T20" fmla="*/ 13 w 13"/>
                  <a:gd name="T21" fmla="*/ 9 h 9"/>
                  <a:gd name="T22" fmla="*/ 9 w 13"/>
                  <a:gd name="T23" fmla="*/ 9 h 9"/>
                  <a:gd name="T24" fmla="*/ 9 w 13"/>
                  <a:gd name="T25" fmla="*/ 9 h 9"/>
                  <a:gd name="T26" fmla="*/ 9 w 13"/>
                  <a:gd name="T27" fmla="*/ 9 h 9"/>
                  <a:gd name="T28" fmla="*/ 9 w 13"/>
                  <a:gd name="T29" fmla="*/ 4 h 9"/>
                  <a:gd name="T30" fmla="*/ 2 w 13"/>
                  <a:gd name="T31" fmla="*/ 6 h 9"/>
                  <a:gd name="T32" fmla="*/ 0 w 13"/>
                  <a:gd name="T33" fmla="*/ 2 h 9"/>
                  <a:gd name="T34" fmla="*/ 0 w 13"/>
                  <a:gd name="T35" fmla="*/ 0 h 9"/>
                  <a:gd name="T36" fmla="*/ 0 w 13"/>
                  <a:gd name="T37" fmla="*/ 0 h 9"/>
                  <a:gd name="T38" fmla="*/ 0 w 13"/>
                  <a:gd name="T39" fmla="*/ 0 h 9"/>
                  <a:gd name="T40" fmla="*/ 13 w 13"/>
                  <a:gd name="T41" fmla="*/ 0 h 9"/>
                  <a:gd name="T42" fmla="*/ 13 w 13"/>
                  <a:gd name="T43" fmla="*/ 0 h 9"/>
                  <a:gd name="T44" fmla="*/ 13 w 13"/>
                  <a:gd name="T45" fmla="*/ 2 h 9"/>
                  <a:gd name="T46" fmla="*/ 13 w 13"/>
                  <a:gd name="T47" fmla="*/ 2 h 9"/>
                  <a:gd name="T48" fmla="*/ 13 w 13"/>
                  <a:gd name="T4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9">
                    <a:moveTo>
                      <a:pt x="13" y="4"/>
                    </a:move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4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5" name="Freeform 1409">
                <a:extLst>
                  <a:ext uri="{FF2B5EF4-FFF2-40B4-BE49-F238E27FC236}">
                    <a16:creationId xmlns:a16="http://schemas.microsoft.com/office/drawing/2014/main" id="{78865E86-8FC1-4D30-A2DB-E252605D5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213"/>
                <a:ext cx="9" cy="4"/>
              </a:xfrm>
              <a:custGeom>
                <a:avLst/>
                <a:gdLst>
                  <a:gd name="T0" fmla="*/ 2 w 9"/>
                  <a:gd name="T1" fmla="*/ 4 h 4"/>
                  <a:gd name="T2" fmla="*/ 0 w 9"/>
                  <a:gd name="T3" fmla="*/ 4 h 4"/>
                  <a:gd name="T4" fmla="*/ 0 w 9"/>
                  <a:gd name="T5" fmla="*/ 2 h 4"/>
                  <a:gd name="T6" fmla="*/ 2 w 9"/>
                  <a:gd name="T7" fmla="*/ 2 h 4"/>
                  <a:gd name="T8" fmla="*/ 2 w 9"/>
                  <a:gd name="T9" fmla="*/ 2 h 4"/>
                  <a:gd name="T10" fmla="*/ 2 w 9"/>
                  <a:gd name="T11" fmla="*/ 2 h 4"/>
                  <a:gd name="T12" fmla="*/ 9 w 9"/>
                  <a:gd name="T13" fmla="*/ 0 h 4"/>
                  <a:gd name="T14" fmla="*/ 9 w 9"/>
                  <a:gd name="T15" fmla="*/ 2 h 4"/>
                  <a:gd name="T16" fmla="*/ 9 w 9"/>
                  <a:gd name="T17" fmla="*/ 2 h 4"/>
                  <a:gd name="T18" fmla="*/ 9 w 9"/>
                  <a:gd name="T19" fmla="*/ 2 h 4"/>
                  <a:gd name="T20" fmla="*/ 6 w 9"/>
                  <a:gd name="T21" fmla="*/ 2 h 4"/>
                  <a:gd name="T22" fmla="*/ 6 w 9"/>
                  <a:gd name="T23" fmla="*/ 2 h 4"/>
                  <a:gd name="T24" fmla="*/ 4 w 9"/>
                  <a:gd name="T25" fmla="*/ 2 h 4"/>
                  <a:gd name="T26" fmla="*/ 2 w 9"/>
                  <a:gd name="T27" fmla="*/ 4 h 4"/>
                  <a:gd name="T28" fmla="*/ 2 w 9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6" name="Freeform 1410">
                <a:extLst>
                  <a:ext uri="{FF2B5EF4-FFF2-40B4-BE49-F238E27FC236}">
                    <a16:creationId xmlns:a16="http://schemas.microsoft.com/office/drawing/2014/main" id="{65745CB0-6DE8-4AF5-A9A2-B6D7C71A1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217"/>
                <a:ext cx="9" cy="16"/>
              </a:xfrm>
              <a:custGeom>
                <a:avLst/>
                <a:gdLst>
                  <a:gd name="T0" fmla="*/ 0 w 9"/>
                  <a:gd name="T1" fmla="*/ 0 h 16"/>
                  <a:gd name="T2" fmla="*/ 2 w 9"/>
                  <a:gd name="T3" fmla="*/ 0 h 16"/>
                  <a:gd name="T4" fmla="*/ 2 w 9"/>
                  <a:gd name="T5" fmla="*/ 0 h 16"/>
                  <a:gd name="T6" fmla="*/ 2 w 9"/>
                  <a:gd name="T7" fmla="*/ 0 h 16"/>
                  <a:gd name="T8" fmla="*/ 9 w 9"/>
                  <a:gd name="T9" fmla="*/ 0 h 16"/>
                  <a:gd name="T10" fmla="*/ 9 w 9"/>
                  <a:gd name="T11" fmla="*/ 3 h 16"/>
                  <a:gd name="T12" fmla="*/ 9 w 9"/>
                  <a:gd name="T13" fmla="*/ 12 h 16"/>
                  <a:gd name="T14" fmla="*/ 0 w 9"/>
                  <a:gd name="T15" fmla="*/ 16 h 16"/>
                  <a:gd name="T16" fmla="*/ 0 w 9"/>
                  <a:gd name="T17" fmla="*/ 16 h 16"/>
                  <a:gd name="T18" fmla="*/ 0 w 9"/>
                  <a:gd name="T19" fmla="*/ 16 h 16"/>
                  <a:gd name="T20" fmla="*/ 0 w 9"/>
                  <a:gd name="T21" fmla="*/ 9 h 16"/>
                  <a:gd name="T22" fmla="*/ 0 w 9"/>
                  <a:gd name="T23" fmla="*/ 9 h 16"/>
                  <a:gd name="T24" fmla="*/ 0 w 9"/>
                  <a:gd name="T25" fmla="*/ 0 h 16"/>
                  <a:gd name="T26" fmla="*/ 0 w 9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9" name="Group 1612">
              <a:extLst>
                <a:ext uri="{FF2B5EF4-FFF2-40B4-BE49-F238E27FC236}">
                  <a16:creationId xmlns:a16="http://schemas.microsoft.com/office/drawing/2014/main" id="{9B1A50A5-974A-4945-AD0B-29AA17FFEE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2388" y="2814638"/>
              <a:ext cx="1655763" cy="2281238"/>
              <a:chOff x="2433" y="1773"/>
              <a:chExt cx="1043" cy="1437"/>
            </a:xfrm>
          </p:grpSpPr>
          <p:sp>
            <p:nvSpPr>
              <p:cNvPr id="457" name="Freeform 1412">
                <a:extLst>
                  <a:ext uri="{FF2B5EF4-FFF2-40B4-BE49-F238E27FC236}">
                    <a16:creationId xmlns:a16="http://schemas.microsoft.com/office/drawing/2014/main" id="{799A709E-339B-4F05-9737-66557E4DB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357"/>
                <a:ext cx="7" cy="18"/>
              </a:xfrm>
              <a:custGeom>
                <a:avLst/>
                <a:gdLst>
                  <a:gd name="T0" fmla="*/ 7 w 7"/>
                  <a:gd name="T1" fmla="*/ 14 h 18"/>
                  <a:gd name="T2" fmla="*/ 7 w 7"/>
                  <a:gd name="T3" fmla="*/ 18 h 18"/>
                  <a:gd name="T4" fmla="*/ 7 w 7"/>
                  <a:gd name="T5" fmla="*/ 18 h 18"/>
                  <a:gd name="T6" fmla="*/ 7 w 7"/>
                  <a:gd name="T7" fmla="*/ 18 h 18"/>
                  <a:gd name="T8" fmla="*/ 7 w 7"/>
                  <a:gd name="T9" fmla="*/ 18 h 18"/>
                  <a:gd name="T10" fmla="*/ 7 w 7"/>
                  <a:gd name="T11" fmla="*/ 18 h 18"/>
                  <a:gd name="T12" fmla="*/ 4 w 7"/>
                  <a:gd name="T13" fmla="*/ 18 h 18"/>
                  <a:gd name="T14" fmla="*/ 4 w 7"/>
                  <a:gd name="T15" fmla="*/ 18 h 18"/>
                  <a:gd name="T16" fmla="*/ 2 w 7"/>
                  <a:gd name="T17" fmla="*/ 18 h 18"/>
                  <a:gd name="T18" fmla="*/ 2 w 7"/>
                  <a:gd name="T19" fmla="*/ 18 h 18"/>
                  <a:gd name="T20" fmla="*/ 2 w 7"/>
                  <a:gd name="T21" fmla="*/ 18 h 18"/>
                  <a:gd name="T22" fmla="*/ 0 w 7"/>
                  <a:gd name="T23" fmla="*/ 18 h 18"/>
                  <a:gd name="T24" fmla="*/ 0 w 7"/>
                  <a:gd name="T25" fmla="*/ 18 h 18"/>
                  <a:gd name="T26" fmla="*/ 0 w 7"/>
                  <a:gd name="T27" fmla="*/ 18 h 18"/>
                  <a:gd name="T28" fmla="*/ 0 w 7"/>
                  <a:gd name="T29" fmla="*/ 16 h 18"/>
                  <a:gd name="T30" fmla="*/ 0 w 7"/>
                  <a:gd name="T31" fmla="*/ 16 h 18"/>
                  <a:gd name="T32" fmla="*/ 0 w 7"/>
                  <a:gd name="T33" fmla="*/ 14 h 18"/>
                  <a:gd name="T34" fmla="*/ 0 w 7"/>
                  <a:gd name="T35" fmla="*/ 11 h 18"/>
                  <a:gd name="T36" fmla="*/ 0 w 7"/>
                  <a:gd name="T37" fmla="*/ 11 h 18"/>
                  <a:gd name="T38" fmla="*/ 0 w 7"/>
                  <a:gd name="T39" fmla="*/ 7 h 18"/>
                  <a:gd name="T40" fmla="*/ 0 w 7"/>
                  <a:gd name="T41" fmla="*/ 5 h 18"/>
                  <a:gd name="T42" fmla="*/ 0 w 7"/>
                  <a:gd name="T43" fmla="*/ 5 h 18"/>
                  <a:gd name="T44" fmla="*/ 0 w 7"/>
                  <a:gd name="T45" fmla="*/ 2 h 18"/>
                  <a:gd name="T46" fmla="*/ 0 w 7"/>
                  <a:gd name="T47" fmla="*/ 2 h 18"/>
                  <a:gd name="T48" fmla="*/ 0 w 7"/>
                  <a:gd name="T49" fmla="*/ 0 h 18"/>
                  <a:gd name="T50" fmla="*/ 0 w 7"/>
                  <a:gd name="T51" fmla="*/ 0 h 18"/>
                  <a:gd name="T52" fmla="*/ 2 w 7"/>
                  <a:gd name="T53" fmla="*/ 0 h 18"/>
                  <a:gd name="T54" fmla="*/ 4 w 7"/>
                  <a:gd name="T55" fmla="*/ 0 h 18"/>
                  <a:gd name="T56" fmla="*/ 7 w 7"/>
                  <a:gd name="T57" fmla="*/ 0 h 18"/>
                  <a:gd name="T58" fmla="*/ 7 w 7"/>
                  <a:gd name="T59" fmla="*/ 2 h 18"/>
                  <a:gd name="T60" fmla="*/ 7 w 7"/>
                  <a:gd name="T61" fmla="*/ 2 h 18"/>
                  <a:gd name="T62" fmla="*/ 7 w 7"/>
                  <a:gd name="T63" fmla="*/ 2 h 18"/>
                  <a:gd name="T64" fmla="*/ 7 w 7"/>
                  <a:gd name="T65" fmla="*/ 2 h 18"/>
                  <a:gd name="T66" fmla="*/ 7 w 7"/>
                  <a:gd name="T67" fmla="*/ 2 h 18"/>
                  <a:gd name="T68" fmla="*/ 7 w 7"/>
                  <a:gd name="T69" fmla="*/ 7 h 18"/>
                  <a:gd name="T70" fmla="*/ 7 w 7"/>
                  <a:gd name="T71" fmla="*/ 7 h 18"/>
                  <a:gd name="T72" fmla="*/ 7 w 7"/>
                  <a:gd name="T73" fmla="*/ 7 h 18"/>
                  <a:gd name="T74" fmla="*/ 7 w 7"/>
                  <a:gd name="T75" fmla="*/ 9 h 18"/>
                  <a:gd name="T76" fmla="*/ 7 w 7"/>
                  <a:gd name="T77" fmla="*/ 9 h 18"/>
                  <a:gd name="T78" fmla="*/ 7 w 7"/>
                  <a:gd name="T79" fmla="*/ 9 h 18"/>
                  <a:gd name="T80" fmla="*/ 7 w 7"/>
                  <a:gd name="T81" fmla="*/ 11 h 18"/>
                  <a:gd name="T82" fmla="*/ 7 w 7"/>
                  <a:gd name="T83" fmla="*/ 11 h 18"/>
                  <a:gd name="T84" fmla="*/ 7 w 7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8">
                    <a:moveTo>
                      <a:pt x="7" y="14"/>
                    </a:move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8" name="Freeform 1413">
                <a:extLst>
                  <a:ext uri="{FF2B5EF4-FFF2-40B4-BE49-F238E27FC236}">
                    <a16:creationId xmlns:a16="http://schemas.microsoft.com/office/drawing/2014/main" id="{8A691AF1-4D8D-4D98-9FB5-B749BE90B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357"/>
                <a:ext cx="9" cy="18"/>
              </a:xfrm>
              <a:custGeom>
                <a:avLst/>
                <a:gdLst>
                  <a:gd name="T0" fmla="*/ 9 w 9"/>
                  <a:gd name="T1" fmla="*/ 16 h 18"/>
                  <a:gd name="T2" fmla="*/ 9 w 9"/>
                  <a:gd name="T3" fmla="*/ 18 h 18"/>
                  <a:gd name="T4" fmla="*/ 4 w 9"/>
                  <a:gd name="T5" fmla="*/ 18 h 18"/>
                  <a:gd name="T6" fmla="*/ 4 w 9"/>
                  <a:gd name="T7" fmla="*/ 18 h 18"/>
                  <a:gd name="T8" fmla="*/ 4 w 9"/>
                  <a:gd name="T9" fmla="*/ 18 h 18"/>
                  <a:gd name="T10" fmla="*/ 4 w 9"/>
                  <a:gd name="T11" fmla="*/ 18 h 18"/>
                  <a:gd name="T12" fmla="*/ 2 w 9"/>
                  <a:gd name="T13" fmla="*/ 18 h 18"/>
                  <a:gd name="T14" fmla="*/ 2 w 9"/>
                  <a:gd name="T15" fmla="*/ 18 h 18"/>
                  <a:gd name="T16" fmla="*/ 0 w 9"/>
                  <a:gd name="T17" fmla="*/ 18 h 18"/>
                  <a:gd name="T18" fmla="*/ 0 w 9"/>
                  <a:gd name="T19" fmla="*/ 18 h 18"/>
                  <a:gd name="T20" fmla="*/ 0 w 9"/>
                  <a:gd name="T21" fmla="*/ 18 h 18"/>
                  <a:gd name="T22" fmla="*/ 0 w 9"/>
                  <a:gd name="T23" fmla="*/ 16 h 18"/>
                  <a:gd name="T24" fmla="*/ 0 w 9"/>
                  <a:gd name="T25" fmla="*/ 16 h 18"/>
                  <a:gd name="T26" fmla="*/ 0 w 9"/>
                  <a:gd name="T27" fmla="*/ 16 h 18"/>
                  <a:gd name="T28" fmla="*/ 0 w 9"/>
                  <a:gd name="T29" fmla="*/ 16 h 18"/>
                  <a:gd name="T30" fmla="*/ 0 w 9"/>
                  <a:gd name="T31" fmla="*/ 16 h 18"/>
                  <a:gd name="T32" fmla="*/ 0 w 9"/>
                  <a:gd name="T33" fmla="*/ 11 h 18"/>
                  <a:gd name="T34" fmla="*/ 0 w 9"/>
                  <a:gd name="T35" fmla="*/ 9 h 18"/>
                  <a:gd name="T36" fmla="*/ 2 w 9"/>
                  <a:gd name="T37" fmla="*/ 7 h 18"/>
                  <a:gd name="T38" fmla="*/ 2 w 9"/>
                  <a:gd name="T39" fmla="*/ 7 h 18"/>
                  <a:gd name="T40" fmla="*/ 2 w 9"/>
                  <a:gd name="T41" fmla="*/ 5 h 18"/>
                  <a:gd name="T42" fmla="*/ 2 w 9"/>
                  <a:gd name="T43" fmla="*/ 0 h 18"/>
                  <a:gd name="T44" fmla="*/ 4 w 9"/>
                  <a:gd name="T45" fmla="*/ 0 h 18"/>
                  <a:gd name="T46" fmla="*/ 9 w 9"/>
                  <a:gd name="T47" fmla="*/ 0 h 18"/>
                  <a:gd name="T48" fmla="*/ 9 w 9"/>
                  <a:gd name="T49" fmla="*/ 0 h 18"/>
                  <a:gd name="T50" fmla="*/ 9 w 9"/>
                  <a:gd name="T51" fmla="*/ 11 h 18"/>
                  <a:gd name="T52" fmla="*/ 9 w 9"/>
                  <a:gd name="T53" fmla="*/ 11 h 18"/>
                  <a:gd name="T54" fmla="*/ 9 w 9"/>
                  <a:gd name="T55" fmla="*/ 11 h 18"/>
                  <a:gd name="T56" fmla="*/ 9 w 9"/>
                  <a:gd name="T57" fmla="*/ 14 h 18"/>
                  <a:gd name="T58" fmla="*/ 9 w 9"/>
                  <a:gd name="T59" fmla="*/ 16 h 18"/>
                  <a:gd name="T60" fmla="*/ 9 w 9"/>
                  <a:gd name="T61" fmla="*/ 16 h 18"/>
                  <a:gd name="T62" fmla="*/ 9 w 9"/>
                  <a:gd name="T6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8">
                    <a:moveTo>
                      <a:pt x="9" y="16"/>
                    </a:moveTo>
                    <a:lnTo>
                      <a:pt x="9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9" name="Freeform 1414">
                <a:extLst>
                  <a:ext uri="{FF2B5EF4-FFF2-40B4-BE49-F238E27FC236}">
                    <a16:creationId xmlns:a16="http://schemas.microsoft.com/office/drawing/2014/main" id="{71E45877-22E2-4768-9433-DFDAB4EA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355"/>
                <a:ext cx="9" cy="20"/>
              </a:xfrm>
              <a:custGeom>
                <a:avLst/>
                <a:gdLst>
                  <a:gd name="T0" fmla="*/ 7 w 9"/>
                  <a:gd name="T1" fmla="*/ 13 h 20"/>
                  <a:gd name="T2" fmla="*/ 7 w 9"/>
                  <a:gd name="T3" fmla="*/ 16 h 20"/>
                  <a:gd name="T4" fmla="*/ 9 w 9"/>
                  <a:gd name="T5" fmla="*/ 18 h 20"/>
                  <a:gd name="T6" fmla="*/ 9 w 9"/>
                  <a:gd name="T7" fmla="*/ 18 h 20"/>
                  <a:gd name="T8" fmla="*/ 9 w 9"/>
                  <a:gd name="T9" fmla="*/ 20 h 20"/>
                  <a:gd name="T10" fmla="*/ 7 w 9"/>
                  <a:gd name="T11" fmla="*/ 20 h 20"/>
                  <a:gd name="T12" fmla="*/ 5 w 9"/>
                  <a:gd name="T13" fmla="*/ 20 h 20"/>
                  <a:gd name="T14" fmla="*/ 5 w 9"/>
                  <a:gd name="T15" fmla="*/ 20 h 20"/>
                  <a:gd name="T16" fmla="*/ 5 w 9"/>
                  <a:gd name="T17" fmla="*/ 20 h 20"/>
                  <a:gd name="T18" fmla="*/ 5 w 9"/>
                  <a:gd name="T19" fmla="*/ 20 h 20"/>
                  <a:gd name="T20" fmla="*/ 5 w 9"/>
                  <a:gd name="T21" fmla="*/ 20 h 20"/>
                  <a:gd name="T22" fmla="*/ 2 w 9"/>
                  <a:gd name="T23" fmla="*/ 20 h 20"/>
                  <a:gd name="T24" fmla="*/ 2 w 9"/>
                  <a:gd name="T25" fmla="*/ 20 h 20"/>
                  <a:gd name="T26" fmla="*/ 2 w 9"/>
                  <a:gd name="T27" fmla="*/ 20 h 20"/>
                  <a:gd name="T28" fmla="*/ 2 w 9"/>
                  <a:gd name="T29" fmla="*/ 18 h 20"/>
                  <a:gd name="T30" fmla="*/ 2 w 9"/>
                  <a:gd name="T31" fmla="*/ 18 h 20"/>
                  <a:gd name="T32" fmla="*/ 2 w 9"/>
                  <a:gd name="T33" fmla="*/ 18 h 20"/>
                  <a:gd name="T34" fmla="*/ 0 w 9"/>
                  <a:gd name="T35" fmla="*/ 13 h 20"/>
                  <a:gd name="T36" fmla="*/ 0 w 9"/>
                  <a:gd name="T37" fmla="*/ 13 h 20"/>
                  <a:gd name="T38" fmla="*/ 0 w 9"/>
                  <a:gd name="T39" fmla="*/ 13 h 20"/>
                  <a:gd name="T40" fmla="*/ 0 w 9"/>
                  <a:gd name="T41" fmla="*/ 11 h 20"/>
                  <a:gd name="T42" fmla="*/ 0 w 9"/>
                  <a:gd name="T43" fmla="*/ 4 h 20"/>
                  <a:gd name="T44" fmla="*/ 0 w 9"/>
                  <a:gd name="T45" fmla="*/ 2 h 20"/>
                  <a:gd name="T46" fmla="*/ 2 w 9"/>
                  <a:gd name="T47" fmla="*/ 2 h 20"/>
                  <a:gd name="T48" fmla="*/ 5 w 9"/>
                  <a:gd name="T49" fmla="*/ 2 h 20"/>
                  <a:gd name="T50" fmla="*/ 7 w 9"/>
                  <a:gd name="T51" fmla="*/ 0 h 20"/>
                  <a:gd name="T52" fmla="*/ 7 w 9"/>
                  <a:gd name="T53" fmla="*/ 2 h 20"/>
                  <a:gd name="T54" fmla="*/ 7 w 9"/>
                  <a:gd name="T55" fmla="*/ 2 h 20"/>
                  <a:gd name="T56" fmla="*/ 7 w 9"/>
                  <a:gd name="T5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20">
                    <a:moveTo>
                      <a:pt x="7" y="13"/>
                    </a:moveTo>
                    <a:lnTo>
                      <a:pt x="7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0" name="Freeform 1415">
                <a:extLst>
                  <a:ext uri="{FF2B5EF4-FFF2-40B4-BE49-F238E27FC236}">
                    <a16:creationId xmlns:a16="http://schemas.microsoft.com/office/drawing/2014/main" id="{7A6D7725-1D3B-41F3-B977-56D2D08BF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328"/>
                <a:ext cx="9" cy="16"/>
              </a:xfrm>
              <a:custGeom>
                <a:avLst/>
                <a:gdLst>
                  <a:gd name="T0" fmla="*/ 7 w 9"/>
                  <a:gd name="T1" fmla="*/ 0 h 16"/>
                  <a:gd name="T2" fmla="*/ 7 w 9"/>
                  <a:gd name="T3" fmla="*/ 2 h 16"/>
                  <a:gd name="T4" fmla="*/ 7 w 9"/>
                  <a:gd name="T5" fmla="*/ 2 h 16"/>
                  <a:gd name="T6" fmla="*/ 7 w 9"/>
                  <a:gd name="T7" fmla="*/ 2 h 16"/>
                  <a:gd name="T8" fmla="*/ 7 w 9"/>
                  <a:gd name="T9" fmla="*/ 2 h 16"/>
                  <a:gd name="T10" fmla="*/ 7 w 9"/>
                  <a:gd name="T11" fmla="*/ 2 h 16"/>
                  <a:gd name="T12" fmla="*/ 7 w 9"/>
                  <a:gd name="T13" fmla="*/ 4 h 16"/>
                  <a:gd name="T14" fmla="*/ 7 w 9"/>
                  <a:gd name="T15" fmla="*/ 4 h 16"/>
                  <a:gd name="T16" fmla="*/ 7 w 9"/>
                  <a:gd name="T17" fmla="*/ 4 h 16"/>
                  <a:gd name="T18" fmla="*/ 7 w 9"/>
                  <a:gd name="T19" fmla="*/ 4 h 16"/>
                  <a:gd name="T20" fmla="*/ 7 w 9"/>
                  <a:gd name="T21" fmla="*/ 4 h 16"/>
                  <a:gd name="T22" fmla="*/ 7 w 9"/>
                  <a:gd name="T23" fmla="*/ 7 h 16"/>
                  <a:gd name="T24" fmla="*/ 7 w 9"/>
                  <a:gd name="T25" fmla="*/ 7 h 16"/>
                  <a:gd name="T26" fmla="*/ 7 w 9"/>
                  <a:gd name="T27" fmla="*/ 7 h 16"/>
                  <a:gd name="T28" fmla="*/ 7 w 9"/>
                  <a:gd name="T29" fmla="*/ 7 h 16"/>
                  <a:gd name="T30" fmla="*/ 9 w 9"/>
                  <a:gd name="T31" fmla="*/ 7 h 16"/>
                  <a:gd name="T32" fmla="*/ 9 w 9"/>
                  <a:gd name="T33" fmla="*/ 7 h 16"/>
                  <a:gd name="T34" fmla="*/ 9 w 9"/>
                  <a:gd name="T35" fmla="*/ 7 h 16"/>
                  <a:gd name="T36" fmla="*/ 9 w 9"/>
                  <a:gd name="T37" fmla="*/ 9 h 16"/>
                  <a:gd name="T38" fmla="*/ 9 w 9"/>
                  <a:gd name="T39" fmla="*/ 11 h 16"/>
                  <a:gd name="T40" fmla="*/ 9 w 9"/>
                  <a:gd name="T41" fmla="*/ 11 h 16"/>
                  <a:gd name="T42" fmla="*/ 9 w 9"/>
                  <a:gd name="T43" fmla="*/ 11 h 16"/>
                  <a:gd name="T44" fmla="*/ 9 w 9"/>
                  <a:gd name="T45" fmla="*/ 11 h 16"/>
                  <a:gd name="T46" fmla="*/ 9 w 9"/>
                  <a:gd name="T47" fmla="*/ 11 h 16"/>
                  <a:gd name="T48" fmla="*/ 9 w 9"/>
                  <a:gd name="T49" fmla="*/ 13 h 16"/>
                  <a:gd name="T50" fmla="*/ 9 w 9"/>
                  <a:gd name="T51" fmla="*/ 13 h 16"/>
                  <a:gd name="T52" fmla="*/ 9 w 9"/>
                  <a:gd name="T53" fmla="*/ 13 h 16"/>
                  <a:gd name="T54" fmla="*/ 9 w 9"/>
                  <a:gd name="T55" fmla="*/ 13 h 16"/>
                  <a:gd name="T56" fmla="*/ 9 w 9"/>
                  <a:gd name="T57" fmla="*/ 13 h 16"/>
                  <a:gd name="T58" fmla="*/ 7 w 9"/>
                  <a:gd name="T59" fmla="*/ 13 h 16"/>
                  <a:gd name="T60" fmla="*/ 7 w 9"/>
                  <a:gd name="T61" fmla="*/ 13 h 16"/>
                  <a:gd name="T62" fmla="*/ 7 w 9"/>
                  <a:gd name="T63" fmla="*/ 13 h 16"/>
                  <a:gd name="T64" fmla="*/ 7 w 9"/>
                  <a:gd name="T65" fmla="*/ 13 h 16"/>
                  <a:gd name="T66" fmla="*/ 5 w 9"/>
                  <a:gd name="T67" fmla="*/ 13 h 16"/>
                  <a:gd name="T68" fmla="*/ 5 w 9"/>
                  <a:gd name="T69" fmla="*/ 16 h 16"/>
                  <a:gd name="T70" fmla="*/ 5 w 9"/>
                  <a:gd name="T71" fmla="*/ 16 h 16"/>
                  <a:gd name="T72" fmla="*/ 5 w 9"/>
                  <a:gd name="T73" fmla="*/ 13 h 16"/>
                  <a:gd name="T74" fmla="*/ 3 w 9"/>
                  <a:gd name="T75" fmla="*/ 13 h 16"/>
                  <a:gd name="T76" fmla="*/ 3 w 9"/>
                  <a:gd name="T77" fmla="*/ 11 h 16"/>
                  <a:gd name="T78" fmla="*/ 3 w 9"/>
                  <a:gd name="T79" fmla="*/ 11 h 16"/>
                  <a:gd name="T80" fmla="*/ 3 w 9"/>
                  <a:gd name="T81" fmla="*/ 11 h 16"/>
                  <a:gd name="T82" fmla="*/ 3 w 9"/>
                  <a:gd name="T83" fmla="*/ 11 h 16"/>
                  <a:gd name="T84" fmla="*/ 0 w 9"/>
                  <a:gd name="T85" fmla="*/ 11 h 16"/>
                  <a:gd name="T86" fmla="*/ 0 w 9"/>
                  <a:gd name="T87" fmla="*/ 11 h 16"/>
                  <a:gd name="T88" fmla="*/ 0 w 9"/>
                  <a:gd name="T89" fmla="*/ 11 h 16"/>
                  <a:gd name="T90" fmla="*/ 0 w 9"/>
                  <a:gd name="T91" fmla="*/ 11 h 16"/>
                  <a:gd name="T92" fmla="*/ 0 w 9"/>
                  <a:gd name="T93" fmla="*/ 4 h 16"/>
                  <a:gd name="T94" fmla="*/ 0 w 9"/>
                  <a:gd name="T95" fmla="*/ 4 h 16"/>
                  <a:gd name="T96" fmla="*/ 0 w 9"/>
                  <a:gd name="T97" fmla="*/ 0 h 16"/>
                  <a:gd name="T98" fmla="*/ 3 w 9"/>
                  <a:gd name="T99" fmla="*/ 2 h 16"/>
                  <a:gd name="T100" fmla="*/ 3 w 9"/>
                  <a:gd name="T101" fmla="*/ 0 h 16"/>
                  <a:gd name="T102" fmla="*/ 3 w 9"/>
                  <a:gd name="T103" fmla="*/ 0 h 16"/>
                  <a:gd name="T104" fmla="*/ 3 w 9"/>
                  <a:gd name="T105" fmla="*/ 0 h 16"/>
                  <a:gd name="T106" fmla="*/ 7 w 9"/>
                  <a:gd name="T107" fmla="*/ 0 h 16"/>
                  <a:gd name="T108" fmla="*/ 7 w 9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" h="16">
                    <a:moveTo>
                      <a:pt x="7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1" name="Freeform 1416">
                <a:extLst>
                  <a:ext uri="{FF2B5EF4-FFF2-40B4-BE49-F238E27FC236}">
                    <a16:creationId xmlns:a16="http://schemas.microsoft.com/office/drawing/2014/main" id="{D381C5E1-3810-4B07-8CF8-D59D7B092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339"/>
                <a:ext cx="16" cy="16"/>
              </a:xfrm>
              <a:custGeom>
                <a:avLst/>
                <a:gdLst>
                  <a:gd name="T0" fmla="*/ 9 w 16"/>
                  <a:gd name="T1" fmla="*/ 5 h 16"/>
                  <a:gd name="T2" fmla="*/ 9 w 16"/>
                  <a:gd name="T3" fmla="*/ 5 h 16"/>
                  <a:gd name="T4" fmla="*/ 9 w 16"/>
                  <a:gd name="T5" fmla="*/ 2 h 16"/>
                  <a:gd name="T6" fmla="*/ 11 w 16"/>
                  <a:gd name="T7" fmla="*/ 2 h 16"/>
                  <a:gd name="T8" fmla="*/ 11 w 16"/>
                  <a:gd name="T9" fmla="*/ 2 h 16"/>
                  <a:gd name="T10" fmla="*/ 11 w 16"/>
                  <a:gd name="T11" fmla="*/ 2 h 16"/>
                  <a:gd name="T12" fmla="*/ 11 w 16"/>
                  <a:gd name="T13" fmla="*/ 2 h 16"/>
                  <a:gd name="T14" fmla="*/ 13 w 16"/>
                  <a:gd name="T15" fmla="*/ 2 h 16"/>
                  <a:gd name="T16" fmla="*/ 13 w 16"/>
                  <a:gd name="T17" fmla="*/ 2 h 16"/>
                  <a:gd name="T18" fmla="*/ 13 w 16"/>
                  <a:gd name="T19" fmla="*/ 2 h 16"/>
                  <a:gd name="T20" fmla="*/ 16 w 16"/>
                  <a:gd name="T21" fmla="*/ 9 h 16"/>
                  <a:gd name="T22" fmla="*/ 16 w 16"/>
                  <a:gd name="T23" fmla="*/ 14 h 16"/>
                  <a:gd name="T24" fmla="*/ 16 w 16"/>
                  <a:gd name="T25" fmla="*/ 14 h 16"/>
                  <a:gd name="T26" fmla="*/ 16 w 16"/>
                  <a:gd name="T27" fmla="*/ 14 h 16"/>
                  <a:gd name="T28" fmla="*/ 16 w 16"/>
                  <a:gd name="T29" fmla="*/ 16 h 16"/>
                  <a:gd name="T30" fmla="*/ 11 w 16"/>
                  <a:gd name="T31" fmla="*/ 16 h 16"/>
                  <a:gd name="T32" fmla="*/ 11 w 16"/>
                  <a:gd name="T33" fmla="*/ 16 h 16"/>
                  <a:gd name="T34" fmla="*/ 9 w 16"/>
                  <a:gd name="T35" fmla="*/ 16 h 16"/>
                  <a:gd name="T36" fmla="*/ 9 w 16"/>
                  <a:gd name="T37" fmla="*/ 16 h 16"/>
                  <a:gd name="T38" fmla="*/ 7 w 16"/>
                  <a:gd name="T39" fmla="*/ 16 h 16"/>
                  <a:gd name="T40" fmla="*/ 4 w 16"/>
                  <a:gd name="T41" fmla="*/ 16 h 16"/>
                  <a:gd name="T42" fmla="*/ 4 w 16"/>
                  <a:gd name="T43" fmla="*/ 16 h 16"/>
                  <a:gd name="T44" fmla="*/ 4 w 16"/>
                  <a:gd name="T45" fmla="*/ 16 h 16"/>
                  <a:gd name="T46" fmla="*/ 2 w 16"/>
                  <a:gd name="T47" fmla="*/ 16 h 16"/>
                  <a:gd name="T48" fmla="*/ 0 w 16"/>
                  <a:gd name="T49" fmla="*/ 16 h 16"/>
                  <a:gd name="T50" fmla="*/ 0 w 16"/>
                  <a:gd name="T51" fmla="*/ 16 h 16"/>
                  <a:gd name="T52" fmla="*/ 4 w 16"/>
                  <a:gd name="T53" fmla="*/ 0 h 16"/>
                  <a:gd name="T54" fmla="*/ 4 w 16"/>
                  <a:gd name="T55" fmla="*/ 0 h 16"/>
                  <a:gd name="T56" fmla="*/ 4 w 16"/>
                  <a:gd name="T57" fmla="*/ 0 h 16"/>
                  <a:gd name="T58" fmla="*/ 4 w 16"/>
                  <a:gd name="T59" fmla="*/ 0 h 16"/>
                  <a:gd name="T60" fmla="*/ 7 w 16"/>
                  <a:gd name="T61" fmla="*/ 0 h 16"/>
                  <a:gd name="T62" fmla="*/ 7 w 16"/>
                  <a:gd name="T63" fmla="*/ 0 h 16"/>
                  <a:gd name="T64" fmla="*/ 7 w 16"/>
                  <a:gd name="T65" fmla="*/ 0 h 16"/>
                  <a:gd name="T66" fmla="*/ 7 w 16"/>
                  <a:gd name="T67" fmla="*/ 0 h 16"/>
                  <a:gd name="T68" fmla="*/ 7 w 16"/>
                  <a:gd name="T69" fmla="*/ 2 h 16"/>
                  <a:gd name="T70" fmla="*/ 9 w 16"/>
                  <a:gd name="T71" fmla="*/ 2 h 16"/>
                  <a:gd name="T72" fmla="*/ 9 w 16"/>
                  <a:gd name="T7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6">
                    <a:moveTo>
                      <a:pt x="9" y="5"/>
                    </a:moveTo>
                    <a:lnTo>
                      <a:pt x="9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9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2" name="Freeform 1417">
                <a:extLst>
                  <a:ext uri="{FF2B5EF4-FFF2-40B4-BE49-F238E27FC236}">
                    <a16:creationId xmlns:a16="http://schemas.microsoft.com/office/drawing/2014/main" id="{031F96A8-BE93-4906-80CA-71E0935F1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335"/>
                <a:ext cx="12" cy="13"/>
              </a:xfrm>
              <a:custGeom>
                <a:avLst/>
                <a:gdLst>
                  <a:gd name="T0" fmla="*/ 5 w 12"/>
                  <a:gd name="T1" fmla="*/ 0 h 13"/>
                  <a:gd name="T2" fmla="*/ 5 w 12"/>
                  <a:gd name="T3" fmla="*/ 2 h 13"/>
                  <a:gd name="T4" fmla="*/ 5 w 12"/>
                  <a:gd name="T5" fmla="*/ 2 h 13"/>
                  <a:gd name="T6" fmla="*/ 5 w 12"/>
                  <a:gd name="T7" fmla="*/ 2 h 13"/>
                  <a:gd name="T8" fmla="*/ 5 w 12"/>
                  <a:gd name="T9" fmla="*/ 2 h 13"/>
                  <a:gd name="T10" fmla="*/ 5 w 12"/>
                  <a:gd name="T11" fmla="*/ 2 h 13"/>
                  <a:gd name="T12" fmla="*/ 7 w 12"/>
                  <a:gd name="T13" fmla="*/ 2 h 13"/>
                  <a:gd name="T14" fmla="*/ 7 w 12"/>
                  <a:gd name="T15" fmla="*/ 6 h 13"/>
                  <a:gd name="T16" fmla="*/ 12 w 12"/>
                  <a:gd name="T17" fmla="*/ 6 h 13"/>
                  <a:gd name="T18" fmla="*/ 12 w 12"/>
                  <a:gd name="T19" fmla="*/ 11 h 13"/>
                  <a:gd name="T20" fmla="*/ 10 w 12"/>
                  <a:gd name="T21" fmla="*/ 11 h 13"/>
                  <a:gd name="T22" fmla="*/ 10 w 12"/>
                  <a:gd name="T23" fmla="*/ 11 h 13"/>
                  <a:gd name="T24" fmla="*/ 10 w 12"/>
                  <a:gd name="T25" fmla="*/ 13 h 13"/>
                  <a:gd name="T26" fmla="*/ 10 w 12"/>
                  <a:gd name="T27" fmla="*/ 13 h 13"/>
                  <a:gd name="T28" fmla="*/ 10 w 12"/>
                  <a:gd name="T29" fmla="*/ 13 h 13"/>
                  <a:gd name="T30" fmla="*/ 10 w 12"/>
                  <a:gd name="T31" fmla="*/ 13 h 13"/>
                  <a:gd name="T32" fmla="*/ 7 w 12"/>
                  <a:gd name="T33" fmla="*/ 13 h 13"/>
                  <a:gd name="T34" fmla="*/ 5 w 12"/>
                  <a:gd name="T35" fmla="*/ 13 h 13"/>
                  <a:gd name="T36" fmla="*/ 3 w 12"/>
                  <a:gd name="T37" fmla="*/ 13 h 13"/>
                  <a:gd name="T38" fmla="*/ 3 w 12"/>
                  <a:gd name="T39" fmla="*/ 9 h 13"/>
                  <a:gd name="T40" fmla="*/ 3 w 12"/>
                  <a:gd name="T41" fmla="*/ 6 h 13"/>
                  <a:gd name="T42" fmla="*/ 3 w 12"/>
                  <a:gd name="T43" fmla="*/ 6 h 13"/>
                  <a:gd name="T44" fmla="*/ 3 w 12"/>
                  <a:gd name="T45" fmla="*/ 6 h 13"/>
                  <a:gd name="T46" fmla="*/ 3 w 12"/>
                  <a:gd name="T47" fmla="*/ 4 h 13"/>
                  <a:gd name="T48" fmla="*/ 3 w 12"/>
                  <a:gd name="T49" fmla="*/ 4 h 13"/>
                  <a:gd name="T50" fmla="*/ 3 w 12"/>
                  <a:gd name="T51" fmla="*/ 4 h 13"/>
                  <a:gd name="T52" fmla="*/ 3 w 12"/>
                  <a:gd name="T53" fmla="*/ 4 h 13"/>
                  <a:gd name="T54" fmla="*/ 0 w 12"/>
                  <a:gd name="T55" fmla="*/ 0 h 13"/>
                  <a:gd name="T56" fmla="*/ 0 w 12"/>
                  <a:gd name="T57" fmla="*/ 0 h 13"/>
                  <a:gd name="T58" fmla="*/ 0 w 12"/>
                  <a:gd name="T59" fmla="*/ 0 h 13"/>
                  <a:gd name="T60" fmla="*/ 3 w 12"/>
                  <a:gd name="T61" fmla="*/ 0 h 13"/>
                  <a:gd name="T62" fmla="*/ 3 w 12"/>
                  <a:gd name="T63" fmla="*/ 0 h 13"/>
                  <a:gd name="T64" fmla="*/ 3 w 12"/>
                  <a:gd name="T65" fmla="*/ 0 h 13"/>
                  <a:gd name="T66" fmla="*/ 5 w 12"/>
                  <a:gd name="T67" fmla="*/ 0 h 13"/>
                  <a:gd name="T68" fmla="*/ 5 w 12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2" y="6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3" name="Freeform 1418">
                <a:extLst>
                  <a:ext uri="{FF2B5EF4-FFF2-40B4-BE49-F238E27FC236}">
                    <a16:creationId xmlns:a16="http://schemas.microsoft.com/office/drawing/2014/main" id="{6D421485-EA10-414A-B2D7-AE66C2692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801"/>
                <a:ext cx="22" cy="18"/>
              </a:xfrm>
              <a:custGeom>
                <a:avLst/>
                <a:gdLst>
                  <a:gd name="T0" fmla="*/ 6 w 10"/>
                  <a:gd name="T1" fmla="*/ 1 h 8"/>
                  <a:gd name="T2" fmla="*/ 6 w 10"/>
                  <a:gd name="T3" fmla="*/ 1 h 8"/>
                  <a:gd name="T4" fmla="*/ 6 w 10"/>
                  <a:gd name="T5" fmla="*/ 1 h 8"/>
                  <a:gd name="T6" fmla="*/ 6 w 10"/>
                  <a:gd name="T7" fmla="*/ 1 h 8"/>
                  <a:gd name="T8" fmla="*/ 5 w 10"/>
                  <a:gd name="T9" fmla="*/ 1 h 8"/>
                  <a:gd name="T10" fmla="*/ 5 w 10"/>
                  <a:gd name="T11" fmla="*/ 1 h 8"/>
                  <a:gd name="T12" fmla="*/ 4 w 10"/>
                  <a:gd name="T13" fmla="*/ 0 h 8"/>
                  <a:gd name="T14" fmla="*/ 4 w 10"/>
                  <a:gd name="T15" fmla="*/ 0 h 8"/>
                  <a:gd name="T16" fmla="*/ 3 w 10"/>
                  <a:gd name="T17" fmla="*/ 0 h 8"/>
                  <a:gd name="T18" fmla="*/ 3 w 10"/>
                  <a:gd name="T19" fmla="*/ 0 h 8"/>
                  <a:gd name="T20" fmla="*/ 2 w 10"/>
                  <a:gd name="T21" fmla="*/ 0 h 8"/>
                  <a:gd name="T22" fmla="*/ 2 w 10"/>
                  <a:gd name="T23" fmla="*/ 0 h 8"/>
                  <a:gd name="T24" fmla="*/ 1 w 10"/>
                  <a:gd name="T25" fmla="*/ 2 h 8"/>
                  <a:gd name="T26" fmla="*/ 1 w 10"/>
                  <a:gd name="T27" fmla="*/ 2 h 8"/>
                  <a:gd name="T28" fmla="*/ 2 w 10"/>
                  <a:gd name="T29" fmla="*/ 3 h 8"/>
                  <a:gd name="T30" fmla="*/ 2 w 10"/>
                  <a:gd name="T31" fmla="*/ 3 h 8"/>
                  <a:gd name="T32" fmla="*/ 1 w 10"/>
                  <a:gd name="T33" fmla="*/ 3 h 8"/>
                  <a:gd name="T34" fmla="*/ 1 w 10"/>
                  <a:gd name="T35" fmla="*/ 3 h 8"/>
                  <a:gd name="T36" fmla="*/ 1 w 10"/>
                  <a:gd name="T37" fmla="*/ 4 h 8"/>
                  <a:gd name="T38" fmla="*/ 1 w 10"/>
                  <a:gd name="T39" fmla="*/ 4 h 8"/>
                  <a:gd name="T40" fmla="*/ 2 w 10"/>
                  <a:gd name="T41" fmla="*/ 4 h 8"/>
                  <a:gd name="T42" fmla="*/ 1 w 10"/>
                  <a:gd name="T43" fmla="*/ 4 h 8"/>
                  <a:gd name="T44" fmla="*/ 1 w 10"/>
                  <a:gd name="T45" fmla="*/ 4 h 8"/>
                  <a:gd name="T46" fmla="*/ 1 w 10"/>
                  <a:gd name="T47" fmla="*/ 5 h 8"/>
                  <a:gd name="T48" fmla="*/ 1 w 10"/>
                  <a:gd name="T49" fmla="*/ 4 h 8"/>
                  <a:gd name="T50" fmla="*/ 1 w 10"/>
                  <a:gd name="T51" fmla="*/ 4 h 8"/>
                  <a:gd name="T52" fmla="*/ 0 w 10"/>
                  <a:gd name="T53" fmla="*/ 6 h 8"/>
                  <a:gd name="T54" fmla="*/ 0 w 10"/>
                  <a:gd name="T55" fmla="*/ 6 h 8"/>
                  <a:gd name="T56" fmla="*/ 0 w 10"/>
                  <a:gd name="T57" fmla="*/ 6 h 8"/>
                  <a:gd name="T58" fmla="*/ 0 w 10"/>
                  <a:gd name="T59" fmla="*/ 6 h 8"/>
                  <a:gd name="T60" fmla="*/ 0 w 10"/>
                  <a:gd name="T61" fmla="*/ 6 h 8"/>
                  <a:gd name="T62" fmla="*/ 1 w 10"/>
                  <a:gd name="T63" fmla="*/ 7 h 8"/>
                  <a:gd name="T64" fmla="*/ 2 w 10"/>
                  <a:gd name="T65" fmla="*/ 7 h 8"/>
                  <a:gd name="T66" fmla="*/ 3 w 10"/>
                  <a:gd name="T67" fmla="*/ 7 h 8"/>
                  <a:gd name="T68" fmla="*/ 3 w 10"/>
                  <a:gd name="T69" fmla="*/ 7 h 8"/>
                  <a:gd name="T70" fmla="*/ 4 w 10"/>
                  <a:gd name="T71" fmla="*/ 7 h 8"/>
                  <a:gd name="T72" fmla="*/ 4 w 10"/>
                  <a:gd name="T73" fmla="*/ 7 h 8"/>
                  <a:gd name="T74" fmla="*/ 4 w 10"/>
                  <a:gd name="T75" fmla="*/ 7 h 8"/>
                  <a:gd name="T76" fmla="*/ 5 w 10"/>
                  <a:gd name="T77" fmla="*/ 7 h 8"/>
                  <a:gd name="T78" fmla="*/ 8 w 10"/>
                  <a:gd name="T79" fmla="*/ 8 h 8"/>
                  <a:gd name="T80" fmla="*/ 8 w 10"/>
                  <a:gd name="T81" fmla="*/ 7 h 8"/>
                  <a:gd name="T82" fmla="*/ 9 w 10"/>
                  <a:gd name="T83" fmla="*/ 7 h 8"/>
                  <a:gd name="T84" fmla="*/ 9 w 10"/>
                  <a:gd name="T85" fmla="*/ 6 h 8"/>
                  <a:gd name="T86" fmla="*/ 9 w 10"/>
                  <a:gd name="T87" fmla="*/ 5 h 8"/>
                  <a:gd name="T88" fmla="*/ 9 w 10"/>
                  <a:gd name="T89" fmla="*/ 5 h 8"/>
                  <a:gd name="T90" fmla="*/ 9 w 10"/>
                  <a:gd name="T91" fmla="*/ 4 h 8"/>
                  <a:gd name="T92" fmla="*/ 9 w 10"/>
                  <a:gd name="T93" fmla="*/ 4 h 8"/>
                  <a:gd name="T94" fmla="*/ 9 w 10"/>
                  <a:gd name="T95" fmla="*/ 3 h 8"/>
                  <a:gd name="T96" fmla="*/ 9 w 10"/>
                  <a:gd name="T97" fmla="*/ 3 h 8"/>
                  <a:gd name="T98" fmla="*/ 9 w 10"/>
                  <a:gd name="T99" fmla="*/ 2 h 8"/>
                  <a:gd name="T100" fmla="*/ 9 w 10"/>
                  <a:gd name="T101" fmla="*/ 2 h 8"/>
                  <a:gd name="T102" fmla="*/ 10 w 10"/>
                  <a:gd name="T103" fmla="*/ 2 h 8"/>
                  <a:gd name="T104" fmla="*/ 9 w 10"/>
                  <a:gd name="T105" fmla="*/ 1 h 8"/>
                  <a:gd name="T106" fmla="*/ 8 w 10"/>
                  <a:gd name="T107" fmla="*/ 1 h 8"/>
                  <a:gd name="T108" fmla="*/ 8 w 10"/>
                  <a:gd name="T109" fmla="*/ 1 h 8"/>
                  <a:gd name="T110" fmla="*/ 7 w 10"/>
                  <a:gd name="T111" fmla="*/ 1 h 8"/>
                  <a:gd name="T112" fmla="*/ 7 w 10"/>
                  <a:gd name="T113" fmla="*/ 1 h 8"/>
                  <a:gd name="T114" fmla="*/ 6 w 10"/>
                  <a:gd name="T1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4" name="Freeform 1419">
                <a:extLst>
                  <a:ext uri="{FF2B5EF4-FFF2-40B4-BE49-F238E27FC236}">
                    <a16:creationId xmlns:a16="http://schemas.microsoft.com/office/drawing/2014/main" id="{67D21C60-7618-45D3-B721-3D8A3D2C2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81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5" name="Freeform 1420">
                <a:extLst>
                  <a:ext uri="{FF2B5EF4-FFF2-40B4-BE49-F238E27FC236}">
                    <a16:creationId xmlns:a16="http://schemas.microsoft.com/office/drawing/2014/main" id="{06A59FBA-75E8-437B-9319-DA2E70BCD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80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6" name="Freeform 1421">
                <a:extLst>
                  <a:ext uri="{FF2B5EF4-FFF2-40B4-BE49-F238E27FC236}">
                    <a16:creationId xmlns:a16="http://schemas.microsoft.com/office/drawing/2014/main" id="{D59ADACB-982A-44C9-A630-80D7B6F3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806"/>
                <a:ext cx="16" cy="18"/>
              </a:xfrm>
              <a:custGeom>
                <a:avLst/>
                <a:gdLst>
                  <a:gd name="T0" fmla="*/ 5 w 16"/>
                  <a:gd name="T1" fmla="*/ 0 h 18"/>
                  <a:gd name="T2" fmla="*/ 5 w 16"/>
                  <a:gd name="T3" fmla="*/ 0 h 18"/>
                  <a:gd name="T4" fmla="*/ 5 w 16"/>
                  <a:gd name="T5" fmla="*/ 0 h 18"/>
                  <a:gd name="T6" fmla="*/ 5 w 16"/>
                  <a:gd name="T7" fmla="*/ 0 h 18"/>
                  <a:gd name="T8" fmla="*/ 7 w 16"/>
                  <a:gd name="T9" fmla="*/ 0 h 18"/>
                  <a:gd name="T10" fmla="*/ 7 w 16"/>
                  <a:gd name="T11" fmla="*/ 0 h 18"/>
                  <a:gd name="T12" fmla="*/ 9 w 16"/>
                  <a:gd name="T13" fmla="*/ 0 h 18"/>
                  <a:gd name="T14" fmla="*/ 11 w 16"/>
                  <a:gd name="T15" fmla="*/ 0 h 18"/>
                  <a:gd name="T16" fmla="*/ 11 w 16"/>
                  <a:gd name="T17" fmla="*/ 2 h 18"/>
                  <a:gd name="T18" fmla="*/ 14 w 16"/>
                  <a:gd name="T19" fmla="*/ 2 h 18"/>
                  <a:gd name="T20" fmla="*/ 14 w 16"/>
                  <a:gd name="T21" fmla="*/ 2 h 18"/>
                  <a:gd name="T22" fmla="*/ 16 w 16"/>
                  <a:gd name="T23" fmla="*/ 2 h 18"/>
                  <a:gd name="T24" fmla="*/ 14 w 16"/>
                  <a:gd name="T25" fmla="*/ 13 h 18"/>
                  <a:gd name="T26" fmla="*/ 14 w 16"/>
                  <a:gd name="T27" fmla="*/ 13 h 18"/>
                  <a:gd name="T28" fmla="*/ 14 w 16"/>
                  <a:gd name="T29" fmla="*/ 16 h 18"/>
                  <a:gd name="T30" fmla="*/ 14 w 16"/>
                  <a:gd name="T31" fmla="*/ 16 h 18"/>
                  <a:gd name="T32" fmla="*/ 14 w 16"/>
                  <a:gd name="T33" fmla="*/ 16 h 18"/>
                  <a:gd name="T34" fmla="*/ 14 w 16"/>
                  <a:gd name="T35" fmla="*/ 16 h 18"/>
                  <a:gd name="T36" fmla="*/ 14 w 16"/>
                  <a:gd name="T37" fmla="*/ 18 h 18"/>
                  <a:gd name="T38" fmla="*/ 11 w 16"/>
                  <a:gd name="T39" fmla="*/ 16 h 18"/>
                  <a:gd name="T40" fmla="*/ 7 w 16"/>
                  <a:gd name="T41" fmla="*/ 16 h 18"/>
                  <a:gd name="T42" fmla="*/ 5 w 16"/>
                  <a:gd name="T43" fmla="*/ 16 h 18"/>
                  <a:gd name="T44" fmla="*/ 5 w 16"/>
                  <a:gd name="T45" fmla="*/ 16 h 18"/>
                  <a:gd name="T46" fmla="*/ 5 w 16"/>
                  <a:gd name="T47" fmla="*/ 16 h 18"/>
                  <a:gd name="T48" fmla="*/ 5 w 16"/>
                  <a:gd name="T49" fmla="*/ 16 h 18"/>
                  <a:gd name="T50" fmla="*/ 5 w 16"/>
                  <a:gd name="T51" fmla="*/ 16 h 18"/>
                  <a:gd name="T52" fmla="*/ 5 w 16"/>
                  <a:gd name="T53" fmla="*/ 16 h 18"/>
                  <a:gd name="T54" fmla="*/ 5 w 16"/>
                  <a:gd name="T55" fmla="*/ 16 h 18"/>
                  <a:gd name="T56" fmla="*/ 2 w 16"/>
                  <a:gd name="T57" fmla="*/ 16 h 18"/>
                  <a:gd name="T58" fmla="*/ 2 w 16"/>
                  <a:gd name="T59" fmla="*/ 16 h 18"/>
                  <a:gd name="T60" fmla="*/ 0 w 16"/>
                  <a:gd name="T61" fmla="*/ 13 h 18"/>
                  <a:gd name="T62" fmla="*/ 0 w 16"/>
                  <a:gd name="T63" fmla="*/ 11 h 18"/>
                  <a:gd name="T64" fmla="*/ 0 w 16"/>
                  <a:gd name="T65" fmla="*/ 11 h 18"/>
                  <a:gd name="T66" fmla="*/ 2 w 16"/>
                  <a:gd name="T67" fmla="*/ 9 h 18"/>
                  <a:gd name="T68" fmla="*/ 2 w 16"/>
                  <a:gd name="T69" fmla="*/ 9 h 18"/>
                  <a:gd name="T70" fmla="*/ 2 w 16"/>
                  <a:gd name="T71" fmla="*/ 9 h 18"/>
                  <a:gd name="T72" fmla="*/ 2 w 16"/>
                  <a:gd name="T73" fmla="*/ 9 h 18"/>
                  <a:gd name="T74" fmla="*/ 5 w 16"/>
                  <a:gd name="T75" fmla="*/ 9 h 18"/>
                  <a:gd name="T76" fmla="*/ 5 w 16"/>
                  <a:gd name="T77" fmla="*/ 7 h 18"/>
                  <a:gd name="T78" fmla="*/ 5 w 16"/>
                  <a:gd name="T79" fmla="*/ 7 h 18"/>
                  <a:gd name="T80" fmla="*/ 2 w 16"/>
                  <a:gd name="T81" fmla="*/ 7 h 18"/>
                  <a:gd name="T82" fmla="*/ 2 w 16"/>
                  <a:gd name="T83" fmla="*/ 7 h 18"/>
                  <a:gd name="T84" fmla="*/ 2 w 16"/>
                  <a:gd name="T85" fmla="*/ 7 h 18"/>
                  <a:gd name="T86" fmla="*/ 2 w 16"/>
                  <a:gd name="T87" fmla="*/ 4 h 18"/>
                  <a:gd name="T88" fmla="*/ 2 w 16"/>
                  <a:gd name="T89" fmla="*/ 4 h 18"/>
                  <a:gd name="T90" fmla="*/ 2 w 16"/>
                  <a:gd name="T91" fmla="*/ 2 h 18"/>
                  <a:gd name="T92" fmla="*/ 2 w 16"/>
                  <a:gd name="T93" fmla="*/ 2 h 18"/>
                  <a:gd name="T94" fmla="*/ 5 w 16"/>
                  <a:gd name="T95" fmla="*/ 2 h 18"/>
                  <a:gd name="T96" fmla="*/ 5 w 16"/>
                  <a:gd name="T9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8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1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7" name="Freeform 1422">
                <a:extLst>
                  <a:ext uri="{FF2B5EF4-FFF2-40B4-BE49-F238E27FC236}">
                    <a16:creationId xmlns:a16="http://schemas.microsoft.com/office/drawing/2014/main" id="{2C2D85C2-5435-4155-A30D-1AEB3F43E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81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3 w 3"/>
                  <a:gd name="T21" fmla="*/ 0 h 2"/>
                  <a:gd name="T22" fmla="*/ 3 w 3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8" name="Freeform 1423">
                <a:extLst>
                  <a:ext uri="{FF2B5EF4-FFF2-40B4-BE49-F238E27FC236}">
                    <a16:creationId xmlns:a16="http://schemas.microsoft.com/office/drawing/2014/main" id="{A1751723-7D50-44E1-ACCF-6CADBA83E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822"/>
                <a:ext cx="11" cy="9"/>
              </a:xfrm>
              <a:custGeom>
                <a:avLst/>
                <a:gdLst>
                  <a:gd name="T0" fmla="*/ 5 w 5"/>
                  <a:gd name="T1" fmla="*/ 1 h 4"/>
                  <a:gd name="T2" fmla="*/ 5 w 5"/>
                  <a:gd name="T3" fmla="*/ 1 h 4"/>
                  <a:gd name="T4" fmla="*/ 0 w 5"/>
                  <a:gd name="T5" fmla="*/ 0 h 4"/>
                  <a:gd name="T6" fmla="*/ 0 w 5"/>
                  <a:gd name="T7" fmla="*/ 0 h 4"/>
                  <a:gd name="T8" fmla="*/ 0 w 5"/>
                  <a:gd name="T9" fmla="*/ 0 h 4"/>
                  <a:gd name="T10" fmla="*/ 0 w 5"/>
                  <a:gd name="T11" fmla="*/ 1 h 4"/>
                  <a:gd name="T12" fmla="*/ 0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5 w 5"/>
                  <a:gd name="T19" fmla="*/ 4 h 4"/>
                  <a:gd name="T20" fmla="*/ 5 w 5"/>
                  <a:gd name="T21" fmla="*/ 4 h 4"/>
                  <a:gd name="T22" fmla="*/ 5 w 5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9" name="Freeform 1424">
                <a:extLst>
                  <a:ext uri="{FF2B5EF4-FFF2-40B4-BE49-F238E27FC236}">
                    <a16:creationId xmlns:a16="http://schemas.microsoft.com/office/drawing/2014/main" id="{84603DE4-2570-43DE-B803-DEDEB0DFE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840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1 h 1"/>
                  <a:gd name="T8" fmla="*/ 3 w 3"/>
                  <a:gd name="T9" fmla="*/ 1 h 1"/>
                  <a:gd name="T10" fmla="*/ 3 w 3"/>
                  <a:gd name="T11" fmla="*/ 1 h 1"/>
                  <a:gd name="T12" fmla="*/ 0 w 3"/>
                  <a:gd name="T13" fmla="*/ 0 h 1"/>
                  <a:gd name="T14" fmla="*/ 0 w 3"/>
                  <a:gd name="T15" fmla="*/ 0 h 1"/>
                  <a:gd name="T16" fmla="*/ 0 w 3"/>
                  <a:gd name="T17" fmla="*/ 1 h 1"/>
                  <a:gd name="T18" fmla="*/ 0 w 3"/>
                  <a:gd name="T19" fmla="*/ 1 h 1"/>
                  <a:gd name="T20" fmla="*/ 0 w 3"/>
                  <a:gd name="T21" fmla="*/ 1 h 1"/>
                  <a:gd name="T22" fmla="*/ 0 w 3"/>
                  <a:gd name="T23" fmla="*/ 1 h 1"/>
                  <a:gd name="T24" fmla="*/ 0 w 3"/>
                  <a:gd name="T25" fmla="*/ 1 h 1"/>
                  <a:gd name="T26" fmla="*/ 0 w 3"/>
                  <a:gd name="T27" fmla="*/ 1 h 1"/>
                  <a:gd name="T28" fmla="*/ 1 w 3"/>
                  <a:gd name="T2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0" name="Freeform 1425">
                <a:extLst>
                  <a:ext uri="{FF2B5EF4-FFF2-40B4-BE49-F238E27FC236}">
                    <a16:creationId xmlns:a16="http://schemas.microsoft.com/office/drawing/2014/main" id="{1C880AEA-4FA6-49DF-9B20-87FDE692D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824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0 w 1"/>
                  <a:gd name="T12" fmla="*/ 0 w 1"/>
                  <a:gd name="T1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1" name="Freeform 1426">
                <a:extLst>
                  <a:ext uri="{FF2B5EF4-FFF2-40B4-BE49-F238E27FC236}">
                    <a16:creationId xmlns:a16="http://schemas.microsoft.com/office/drawing/2014/main" id="{406E1A10-8088-43A2-9429-483567CF1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817"/>
                <a:ext cx="23" cy="9"/>
              </a:xfrm>
              <a:custGeom>
                <a:avLst/>
                <a:gdLst>
                  <a:gd name="T0" fmla="*/ 10 w 10"/>
                  <a:gd name="T1" fmla="*/ 3 h 4"/>
                  <a:gd name="T2" fmla="*/ 10 w 10"/>
                  <a:gd name="T3" fmla="*/ 3 h 4"/>
                  <a:gd name="T4" fmla="*/ 10 w 10"/>
                  <a:gd name="T5" fmla="*/ 3 h 4"/>
                  <a:gd name="T6" fmla="*/ 10 w 10"/>
                  <a:gd name="T7" fmla="*/ 2 h 4"/>
                  <a:gd name="T8" fmla="*/ 10 w 10"/>
                  <a:gd name="T9" fmla="*/ 2 h 4"/>
                  <a:gd name="T10" fmla="*/ 9 w 10"/>
                  <a:gd name="T11" fmla="*/ 2 h 4"/>
                  <a:gd name="T12" fmla="*/ 9 w 10"/>
                  <a:gd name="T13" fmla="*/ 2 h 4"/>
                  <a:gd name="T14" fmla="*/ 9 w 10"/>
                  <a:gd name="T15" fmla="*/ 2 h 4"/>
                  <a:gd name="T16" fmla="*/ 9 w 10"/>
                  <a:gd name="T17" fmla="*/ 2 h 4"/>
                  <a:gd name="T18" fmla="*/ 9 w 10"/>
                  <a:gd name="T19" fmla="*/ 2 h 4"/>
                  <a:gd name="T20" fmla="*/ 8 w 10"/>
                  <a:gd name="T21" fmla="*/ 2 h 4"/>
                  <a:gd name="T22" fmla="*/ 7 w 10"/>
                  <a:gd name="T23" fmla="*/ 1 h 4"/>
                  <a:gd name="T24" fmla="*/ 6 w 10"/>
                  <a:gd name="T25" fmla="*/ 1 h 4"/>
                  <a:gd name="T26" fmla="*/ 6 w 10"/>
                  <a:gd name="T27" fmla="*/ 1 h 4"/>
                  <a:gd name="T28" fmla="*/ 5 w 10"/>
                  <a:gd name="T29" fmla="*/ 1 h 4"/>
                  <a:gd name="T30" fmla="*/ 5 w 10"/>
                  <a:gd name="T31" fmla="*/ 1 h 4"/>
                  <a:gd name="T32" fmla="*/ 4 w 10"/>
                  <a:gd name="T33" fmla="*/ 1 h 4"/>
                  <a:gd name="T34" fmla="*/ 3 w 10"/>
                  <a:gd name="T35" fmla="*/ 0 h 4"/>
                  <a:gd name="T36" fmla="*/ 2 w 10"/>
                  <a:gd name="T37" fmla="*/ 0 h 4"/>
                  <a:gd name="T38" fmla="*/ 1 w 10"/>
                  <a:gd name="T39" fmla="*/ 0 h 4"/>
                  <a:gd name="T40" fmla="*/ 1 w 10"/>
                  <a:gd name="T41" fmla="*/ 0 h 4"/>
                  <a:gd name="T42" fmla="*/ 1 w 10"/>
                  <a:gd name="T43" fmla="*/ 1 h 4"/>
                  <a:gd name="T44" fmla="*/ 1 w 10"/>
                  <a:gd name="T45" fmla="*/ 1 h 4"/>
                  <a:gd name="T46" fmla="*/ 1 w 10"/>
                  <a:gd name="T47" fmla="*/ 2 h 4"/>
                  <a:gd name="T48" fmla="*/ 0 w 10"/>
                  <a:gd name="T49" fmla="*/ 3 h 4"/>
                  <a:gd name="T50" fmla="*/ 0 w 10"/>
                  <a:gd name="T51" fmla="*/ 3 h 4"/>
                  <a:gd name="T52" fmla="*/ 0 w 10"/>
                  <a:gd name="T53" fmla="*/ 3 h 4"/>
                  <a:gd name="T54" fmla="*/ 1 w 10"/>
                  <a:gd name="T55" fmla="*/ 3 h 4"/>
                  <a:gd name="T56" fmla="*/ 0 w 10"/>
                  <a:gd name="T57" fmla="*/ 3 h 4"/>
                  <a:gd name="T58" fmla="*/ 0 w 10"/>
                  <a:gd name="T59" fmla="*/ 3 h 4"/>
                  <a:gd name="T60" fmla="*/ 4 w 10"/>
                  <a:gd name="T61" fmla="*/ 3 h 4"/>
                  <a:gd name="T62" fmla="*/ 4 w 10"/>
                  <a:gd name="T63" fmla="*/ 3 h 4"/>
                  <a:gd name="T64" fmla="*/ 10 w 10"/>
                  <a:gd name="T65" fmla="*/ 4 h 4"/>
                  <a:gd name="T66" fmla="*/ 10 w 10"/>
                  <a:gd name="T67" fmla="*/ 4 h 4"/>
                  <a:gd name="T68" fmla="*/ 10 w 10"/>
                  <a:gd name="T69" fmla="*/ 4 h 4"/>
                  <a:gd name="T70" fmla="*/ 10 w 10"/>
                  <a:gd name="T71" fmla="*/ 3 h 4"/>
                  <a:gd name="T72" fmla="*/ 10 w 10"/>
                  <a:gd name="T7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4">
                    <a:moveTo>
                      <a:pt x="10" y="3"/>
                    </a:move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2" name="Freeform 1427">
                <a:extLst>
                  <a:ext uri="{FF2B5EF4-FFF2-40B4-BE49-F238E27FC236}">
                    <a16:creationId xmlns:a16="http://schemas.microsoft.com/office/drawing/2014/main" id="{04D406DE-72E0-469B-8692-A8B521972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842"/>
                <a:ext cx="9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0 w 4"/>
                  <a:gd name="T4" fmla="*/ 0 w 4"/>
                  <a:gd name="T5" fmla="*/ 1 w 4"/>
                  <a:gd name="T6" fmla="*/ 4 w 4"/>
                  <a:gd name="T7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3" name="Freeform 1428">
                <a:extLst>
                  <a:ext uri="{FF2B5EF4-FFF2-40B4-BE49-F238E27FC236}">
                    <a16:creationId xmlns:a16="http://schemas.microsoft.com/office/drawing/2014/main" id="{8DAD9E9F-80B9-434A-A3A9-17F2B9B6D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844"/>
                <a:ext cx="20" cy="23"/>
              </a:xfrm>
              <a:custGeom>
                <a:avLst/>
                <a:gdLst>
                  <a:gd name="T0" fmla="*/ 5 w 9"/>
                  <a:gd name="T1" fmla="*/ 9 h 10"/>
                  <a:gd name="T2" fmla="*/ 5 w 9"/>
                  <a:gd name="T3" fmla="*/ 8 h 10"/>
                  <a:gd name="T4" fmla="*/ 5 w 9"/>
                  <a:gd name="T5" fmla="*/ 7 h 10"/>
                  <a:gd name="T6" fmla="*/ 5 w 9"/>
                  <a:gd name="T7" fmla="*/ 6 h 10"/>
                  <a:gd name="T8" fmla="*/ 6 w 9"/>
                  <a:gd name="T9" fmla="*/ 5 h 10"/>
                  <a:gd name="T10" fmla="*/ 6 w 9"/>
                  <a:gd name="T11" fmla="*/ 4 h 10"/>
                  <a:gd name="T12" fmla="*/ 6 w 9"/>
                  <a:gd name="T13" fmla="*/ 3 h 10"/>
                  <a:gd name="T14" fmla="*/ 7 w 9"/>
                  <a:gd name="T15" fmla="*/ 2 h 10"/>
                  <a:gd name="T16" fmla="*/ 8 w 9"/>
                  <a:gd name="T17" fmla="*/ 1 h 10"/>
                  <a:gd name="T18" fmla="*/ 8 w 9"/>
                  <a:gd name="T19" fmla="*/ 0 h 10"/>
                  <a:gd name="T20" fmla="*/ 9 w 9"/>
                  <a:gd name="T21" fmla="*/ 0 h 10"/>
                  <a:gd name="T22" fmla="*/ 9 w 9"/>
                  <a:gd name="T23" fmla="*/ 0 h 10"/>
                  <a:gd name="T24" fmla="*/ 9 w 9"/>
                  <a:gd name="T25" fmla="*/ 0 h 10"/>
                  <a:gd name="T26" fmla="*/ 7 w 9"/>
                  <a:gd name="T27" fmla="*/ 0 h 10"/>
                  <a:gd name="T28" fmla="*/ 6 w 9"/>
                  <a:gd name="T29" fmla="*/ 0 h 10"/>
                  <a:gd name="T30" fmla="*/ 3 w 9"/>
                  <a:gd name="T31" fmla="*/ 0 h 10"/>
                  <a:gd name="T32" fmla="*/ 0 w 9"/>
                  <a:gd name="T33" fmla="*/ 0 h 10"/>
                  <a:gd name="T34" fmla="*/ 0 w 9"/>
                  <a:gd name="T35" fmla="*/ 0 h 10"/>
                  <a:gd name="T36" fmla="*/ 0 w 9"/>
                  <a:gd name="T37" fmla="*/ 0 h 10"/>
                  <a:gd name="T38" fmla="*/ 0 w 9"/>
                  <a:gd name="T39" fmla="*/ 4 h 10"/>
                  <a:gd name="T40" fmla="*/ 0 w 9"/>
                  <a:gd name="T41" fmla="*/ 4 h 10"/>
                  <a:gd name="T42" fmla="*/ 1 w 9"/>
                  <a:gd name="T43" fmla="*/ 4 h 10"/>
                  <a:gd name="T44" fmla="*/ 1 w 9"/>
                  <a:gd name="T45" fmla="*/ 4 h 10"/>
                  <a:gd name="T46" fmla="*/ 1 w 9"/>
                  <a:gd name="T47" fmla="*/ 5 h 10"/>
                  <a:gd name="T48" fmla="*/ 1 w 9"/>
                  <a:gd name="T49" fmla="*/ 5 h 10"/>
                  <a:gd name="T50" fmla="*/ 1 w 9"/>
                  <a:gd name="T51" fmla="*/ 5 h 10"/>
                  <a:gd name="T52" fmla="*/ 1 w 9"/>
                  <a:gd name="T53" fmla="*/ 5 h 10"/>
                  <a:gd name="T54" fmla="*/ 1 w 9"/>
                  <a:gd name="T55" fmla="*/ 6 h 10"/>
                  <a:gd name="T56" fmla="*/ 1 w 9"/>
                  <a:gd name="T57" fmla="*/ 6 h 10"/>
                  <a:gd name="T58" fmla="*/ 1 w 9"/>
                  <a:gd name="T59" fmla="*/ 6 h 10"/>
                  <a:gd name="T60" fmla="*/ 1 w 9"/>
                  <a:gd name="T61" fmla="*/ 6 h 10"/>
                  <a:gd name="T62" fmla="*/ 1 w 9"/>
                  <a:gd name="T63" fmla="*/ 7 h 10"/>
                  <a:gd name="T64" fmla="*/ 1 w 9"/>
                  <a:gd name="T65" fmla="*/ 7 h 10"/>
                  <a:gd name="T66" fmla="*/ 2 w 9"/>
                  <a:gd name="T67" fmla="*/ 8 h 10"/>
                  <a:gd name="T68" fmla="*/ 2 w 9"/>
                  <a:gd name="T69" fmla="*/ 8 h 10"/>
                  <a:gd name="T70" fmla="*/ 2 w 9"/>
                  <a:gd name="T71" fmla="*/ 8 h 10"/>
                  <a:gd name="T72" fmla="*/ 2 w 9"/>
                  <a:gd name="T73" fmla="*/ 8 h 10"/>
                  <a:gd name="T74" fmla="*/ 2 w 9"/>
                  <a:gd name="T75" fmla="*/ 8 h 10"/>
                  <a:gd name="T76" fmla="*/ 2 w 9"/>
                  <a:gd name="T77" fmla="*/ 9 h 10"/>
                  <a:gd name="T78" fmla="*/ 2 w 9"/>
                  <a:gd name="T79" fmla="*/ 9 h 10"/>
                  <a:gd name="T80" fmla="*/ 2 w 9"/>
                  <a:gd name="T81" fmla="*/ 9 h 10"/>
                  <a:gd name="T82" fmla="*/ 2 w 9"/>
                  <a:gd name="T83" fmla="*/ 10 h 10"/>
                  <a:gd name="T84" fmla="*/ 3 w 9"/>
                  <a:gd name="T85" fmla="*/ 10 h 10"/>
                  <a:gd name="T86" fmla="*/ 3 w 9"/>
                  <a:gd name="T87" fmla="*/ 10 h 10"/>
                  <a:gd name="T88" fmla="*/ 4 w 9"/>
                  <a:gd name="T89" fmla="*/ 10 h 10"/>
                  <a:gd name="T90" fmla="*/ 4 w 9"/>
                  <a:gd name="T91" fmla="*/ 10 h 10"/>
                  <a:gd name="T92" fmla="*/ 4 w 9"/>
                  <a:gd name="T93" fmla="*/ 10 h 10"/>
                  <a:gd name="T94" fmla="*/ 4 w 9"/>
                  <a:gd name="T95" fmla="*/ 10 h 10"/>
                  <a:gd name="T96" fmla="*/ 4 w 9"/>
                  <a:gd name="T97" fmla="*/ 10 h 10"/>
                  <a:gd name="T98" fmla="*/ 4 w 9"/>
                  <a:gd name="T99" fmla="*/ 10 h 10"/>
                  <a:gd name="T100" fmla="*/ 4 w 9"/>
                  <a:gd name="T101" fmla="*/ 10 h 10"/>
                  <a:gd name="T102" fmla="*/ 5 w 9"/>
                  <a:gd name="T103" fmla="*/ 9 h 10"/>
                  <a:gd name="T104" fmla="*/ 5 w 9"/>
                  <a:gd name="T105" fmla="*/ 9 h 10"/>
                  <a:gd name="T106" fmla="*/ 4 w 9"/>
                  <a:gd name="T107" fmla="*/ 9 h 10"/>
                  <a:gd name="T108" fmla="*/ 4 w 9"/>
                  <a:gd name="T109" fmla="*/ 9 h 10"/>
                  <a:gd name="T110" fmla="*/ 4 w 9"/>
                  <a:gd name="T111" fmla="*/ 9 h 10"/>
                  <a:gd name="T112" fmla="*/ 4 w 9"/>
                  <a:gd name="T113" fmla="*/ 8 h 10"/>
                  <a:gd name="T114" fmla="*/ 4 w 9"/>
                  <a:gd name="T115" fmla="*/ 8 h 10"/>
                  <a:gd name="T116" fmla="*/ 4 w 9"/>
                  <a:gd name="T117" fmla="*/ 8 h 10"/>
                  <a:gd name="T118" fmla="*/ 4 w 9"/>
                  <a:gd name="T119" fmla="*/ 8 h 10"/>
                  <a:gd name="T120" fmla="*/ 4 w 9"/>
                  <a:gd name="T121" fmla="*/ 8 h 10"/>
                  <a:gd name="T122" fmla="*/ 5 w 9"/>
                  <a:gd name="T1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" h="10">
                    <a:moveTo>
                      <a:pt x="5" y="9"/>
                    </a:move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4" name="Freeform 1429">
                <a:extLst>
                  <a:ext uri="{FF2B5EF4-FFF2-40B4-BE49-F238E27FC236}">
                    <a16:creationId xmlns:a16="http://schemas.microsoft.com/office/drawing/2014/main" id="{8FFF1728-B173-4EFF-BEAE-2BD136138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853"/>
                <a:ext cx="4" cy="9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1 w 2"/>
                  <a:gd name="T19" fmla="*/ 4 h 4"/>
                  <a:gd name="T20" fmla="*/ 1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1 w 2"/>
                  <a:gd name="T27" fmla="*/ 3 h 4"/>
                  <a:gd name="T28" fmla="*/ 1 w 2"/>
                  <a:gd name="T29" fmla="*/ 3 h 4"/>
                  <a:gd name="T30" fmla="*/ 1 w 2"/>
                  <a:gd name="T31" fmla="*/ 2 h 4"/>
                  <a:gd name="T32" fmla="*/ 1 w 2"/>
                  <a:gd name="T33" fmla="*/ 2 h 4"/>
                  <a:gd name="T34" fmla="*/ 1 w 2"/>
                  <a:gd name="T35" fmla="*/ 2 h 4"/>
                  <a:gd name="T36" fmla="*/ 1 w 2"/>
                  <a:gd name="T37" fmla="*/ 2 h 4"/>
                  <a:gd name="T38" fmla="*/ 1 w 2"/>
                  <a:gd name="T39" fmla="*/ 1 h 4"/>
                  <a:gd name="T40" fmla="*/ 1 w 2"/>
                  <a:gd name="T41" fmla="*/ 1 h 4"/>
                  <a:gd name="T42" fmla="*/ 1 w 2"/>
                  <a:gd name="T43" fmla="*/ 1 h 4"/>
                  <a:gd name="T44" fmla="*/ 1 w 2"/>
                  <a:gd name="T45" fmla="*/ 1 h 4"/>
                  <a:gd name="T46" fmla="*/ 1 w 2"/>
                  <a:gd name="T4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5" name="Freeform 1430">
                <a:extLst>
                  <a:ext uri="{FF2B5EF4-FFF2-40B4-BE49-F238E27FC236}">
                    <a16:creationId xmlns:a16="http://schemas.microsoft.com/office/drawing/2014/main" id="{AED4BEDC-C7D2-4B26-BB34-0A7B44990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86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1 h 1"/>
                  <a:gd name="T22" fmla="*/ 0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6" name="Freeform 1431">
                <a:extLst>
                  <a:ext uri="{FF2B5EF4-FFF2-40B4-BE49-F238E27FC236}">
                    <a16:creationId xmlns:a16="http://schemas.microsoft.com/office/drawing/2014/main" id="{79F7BAF8-B08A-48F0-B244-437AADBC0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862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w 2"/>
                  <a:gd name="T15" fmla="*/ 2 h 2"/>
                  <a:gd name="T16" fmla="*/ 2 w 2"/>
                  <a:gd name="T17" fmla="*/ 2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0 h 2"/>
                  <a:gd name="T26" fmla="*/ 2 w 2"/>
                  <a:gd name="T27" fmla="*/ 0 h 2"/>
                  <a:gd name="T28" fmla="*/ 2 w 2"/>
                  <a:gd name="T29" fmla="*/ 0 h 2"/>
                  <a:gd name="T30" fmla="*/ 2 w 2"/>
                  <a:gd name="T31" fmla="*/ 0 h 2"/>
                  <a:gd name="T32" fmla="*/ 2 w 2"/>
                  <a:gd name="T33" fmla="*/ 0 h 2"/>
                  <a:gd name="T34" fmla="*/ 1 w 2"/>
                  <a:gd name="T35" fmla="*/ 0 h 2"/>
                  <a:gd name="T36" fmla="*/ 1 w 2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7" name="Freeform 1432">
                <a:extLst>
                  <a:ext uri="{FF2B5EF4-FFF2-40B4-BE49-F238E27FC236}">
                    <a16:creationId xmlns:a16="http://schemas.microsoft.com/office/drawing/2014/main" id="{C539E5AF-1350-470A-8BDD-381A97AD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84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8" name="Freeform 1433">
                <a:extLst>
                  <a:ext uri="{FF2B5EF4-FFF2-40B4-BE49-F238E27FC236}">
                    <a16:creationId xmlns:a16="http://schemas.microsoft.com/office/drawing/2014/main" id="{A46ABB2A-CCA2-45AF-A240-BA3B21A59D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7" y="2770"/>
                <a:ext cx="20" cy="22"/>
              </a:xfrm>
              <a:custGeom>
                <a:avLst/>
                <a:gdLst>
                  <a:gd name="T0" fmla="*/ 14 w 20"/>
                  <a:gd name="T1" fmla="*/ 22 h 22"/>
                  <a:gd name="T2" fmla="*/ 5 w 20"/>
                  <a:gd name="T3" fmla="*/ 20 h 22"/>
                  <a:gd name="T4" fmla="*/ 5 w 20"/>
                  <a:gd name="T5" fmla="*/ 20 h 22"/>
                  <a:gd name="T6" fmla="*/ 2 w 20"/>
                  <a:gd name="T7" fmla="*/ 18 h 22"/>
                  <a:gd name="T8" fmla="*/ 2 w 20"/>
                  <a:gd name="T9" fmla="*/ 16 h 22"/>
                  <a:gd name="T10" fmla="*/ 2 w 20"/>
                  <a:gd name="T11" fmla="*/ 13 h 22"/>
                  <a:gd name="T12" fmla="*/ 5 w 20"/>
                  <a:gd name="T13" fmla="*/ 7 h 22"/>
                  <a:gd name="T14" fmla="*/ 5 w 20"/>
                  <a:gd name="T15" fmla="*/ 7 h 22"/>
                  <a:gd name="T16" fmla="*/ 7 w 20"/>
                  <a:gd name="T17" fmla="*/ 9 h 22"/>
                  <a:gd name="T18" fmla="*/ 9 w 20"/>
                  <a:gd name="T19" fmla="*/ 9 h 22"/>
                  <a:gd name="T20" fmla="*/ 11 w 20"/>
                  <a:gd name="T21" fmla="*/ 9 h 22"/>
                  <a:gd name="T22" fmla="*/ 16 w 20"/>
                  <a:gd name="T23" fmla="*/ 9 h 22"/>
                  <a:gd name="T24" fmla="*/ 16 w 20"/>
                  <a:gd name="T25" fmla="*/ 9 h 22"/>
                  <a:gd name="T26" fmla="*/ 16 w 20"/>
                  <a:gd name="T27" fmla="*/ 11 h 22"/>
                  <a:gd name="T28" fmla="*/ 16 w 20"/>
                  <a:gd name="T29" fmla="*/ 11 h 22"/>
                  <a:gd name="T30" fmla="*/ 14 w 20"/>
                  <a:gd name="T31" fmla="*/ 16 h 22"/>
                  <a:gd name="T32" fmla="*/ 14 w 20"/>
                  <a:gd name="T33" fmla="*/ 18 h 22"/>
                  <a:gd name="T34" fmla="*/ 18 w 20"/>
                  <a:gd name="T35" fmla="*/ 4 h 22"/>
                  <a:gd name="T36" fmla="*/ 18 w 20"/>
                  <a:gd name="T37" fmla="*/ 4 h 22"/>
                  <a:gd name="T38" fmla="*/ 20 w 20"/>
                  <a:gd name="T39" fmla="*/ 7 h 22"/>
                  <a:gd name="T40" fmla="*/ 18 w 20"/>
                  <a:gd name="T41" fmla="*/ 7 h 22"/>
                  <a:gd name="T42" fmla="*/ 14 w 20"/>
                  <a:gd name="T43" fmla="*/ 7 h 22"/>
                  <a:gd name="T44" fmla="*/ 11 w 20"/>
                  <a:gd name="T45" fmla="*/ 4 h 22"/>
                  <a:gd name="T46" fmla="*/ 9 w 20"/>
                  <a:gd name="T47" fmla="*/ 4 h 22"/>
                  <a:gd name="T48" fmla="*/ 9 w 20"/>
                  <a:gd name="T49" fmla="*/ 4 h 22"/>
                  <a:gd name="T50" fmla="*/ 7 w 20"/>
                  <a:gd name="T51" fmla="*/ 4 h 22"/>
                  <a:gd name="T52" fmla="*/ 5 w 20"/>
                  <a:gd name="T53" fmla="*/ 4 h 22"/>
                  <a:gd name="T54" fmla="*/ 5 w 20"/>
                  <a:gd name="T55" fmla="*/ 4 h 22"/>
                  <a:gd name="T56" fmla="*/ 5 w 20"/>
                  <a:gd name="T57" fmla="*/ 4 h 22"/>
                  <a:gd name="T58" fmla="*/ 2 w 20"/>
                  <a:gd name="T59" fmla="*/ 4 h 22"/>
                  <a:gd name="T60" fmla="*/ 2 w 20"/>
                  <a:gd name="T61" fmla="*/ 4 h 22"/>
                  <a:gd name="T62" fmla="*/ 2 w 20"/>
                  <a:gd name="T63" fmla="*/ 7 h 22"/>
                  <a:gd name="T64" fmla="*/ 2 w 20"/>
                  <a:gd name="T65" fmla="*/ 7 h 22"/>
                  <a:gd name="T66" fmla="*/ 2 w 20"/>
                  <a:gd name="T67" fmla="*/ 7 h 22"/>
                  <a:gd name="T68" fmla="*/ 2 w 20"/>
                  <a:gd name="T69" fmla="*/ 7 h 22"/>
                  <a:gd name="T70" fmla="*/ 2 w 20"/>
                  <a:gd name="T71" fmla="*/ 4 h 22"/>
                  <a:gd name="T72" fmla="*/ 0 w 20"/>
                  <a:gd name="T73" fmla="*/ 4 h 22"/>
                  <a:gd name="T74" fmla="*/ 2 w 20"/>
                  <a:gd name="T75" fmla="*/ 2 h 22"/>
                  <a:gd name="T76" fmla="*/ 2 w 20"/>
                  <a:gd name="T77" fmla="*/ 2 h 22"/>
                  <a:gd name="T78" fmla="*/ 5 w 20"/>
                  <a:gd name="T79" fmla="*/ 2 h 22"/>
                  <a:gd name="T80" fmla="*/ 9 w 20"/>
                  <a:gd name="T81" fmla="*/ 0 h 22"/>
                  <a:gd name="T82" fmla="*/ 16 w 20"/>
                  <a:gd name="T83" fmla="*/ 0 h 22"/>
                  <a:gd name="T84" fmla="*/ 18 w 20"/>
                  <a:gd name="T85" fmla="*/ 2 h 22"/>
                  <a:gd name="T86" fmla="*/ 18 w 20"/>
                  <a:gd name="T8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" h="22">
                    <a:moveTo>
                      <a:pt x="14" y="18"/>
                    </a:moveTo>
                    <a:lnTo>
                      <a:pt x="14" y="22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  <a:moveTo>
                      <a:pt x="18" y="2"/>
                    </a:move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9" name="Freeform 1434">
                <a:extLst>
                  <a:ext uri="{FF2B5EF4-FFF2-40B4-BE49-F238E27FC236}">
                    <a16:creationId xmlns:a16="http://schemas.microsoft.com/office/drawing/2014/main" id="{891C04D1-1D9F-4C21-A81B-C9D0B0C10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77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2 w 4"/>
                  <a:gd name="T3" fmla="*/ 2 h 9"/>
                  <a:gd name="T4" fmla="*/ 4 w 4"/>
                  <a:gd name="T5" fmla="*/ 2 h 9"/>
                  <a:gd name="T6" fmla="*/ 4 w 4"/>
                  <a:gd name="T7" fmla="*/ 2 h 9"/>
                  <a:gd name="T8" fmla="*/ 2 w 4"/>
                  <a:gd name="T9" fmla="*/ 2 h 9"/>
                  <a:gd name="T10" fmla="*/ 4 w 4"/>
                  <a:gd name="T11" fmla="*/ 5 h 9"/>
                  <a:gd name="T12" fmla="*/ 4 w 4"/>
                  <a:gd name="T13" fmla="*/ 5 h 9"/>
                  <a:gd name="T14" fmla="*/ 4 w 4"/>
                  <a:gd name="T15" fmla="*/ 5 h 9"/>
                  <a:gd name="T16" fmla="*/ 4 w 4"/>
                  <a:gd name="T17" fmla="*/ 5 h 9"/>
                  <a:gd name="T18" fmla="*/ 4 w 4"/>
                  <a:gd name="T19" fmla="*/ 5 h 9"/>
                  <a:gd name="T20" fmla="*/ 4 w 4"/>
                  <a:gd name="T21" fmla="*/ 5 h 9"/>
                  <a:gd name="T22" fmla="*/ 4 w 4"/>
                  <a:gd name="T23" fmla="*/ 7 h 9"/>
                  <a:gd name="T24" fmla="*/ 4 w 4"/>
                  <a:gd name="T25" fmla="*/ 7 h 9"/>
                  <a:gd name="T26" fmla="*/ 4 w 4"/>
                  <a:gd name="T27" fmla="*/ 7 h 9"/>
                  <a:gd name="T28" fmla="*/ 4 w 4"/>
                  <a:gd name="T29" fmla="*/ 7 h 9"/>
                  <a:gd name="T30" fmla="*/ 4 w 4"/>
                  <a:gd name="T31" fmla="*/ 7 h 9"/>
                  <a:gd name="T32" fmla="*/ 4 w 4"/>
                  <a:gd name="T33" fmla="*/ 7 h 9"/>
                  <a:gd name="T34" fmla="*/ 4 w 4"/>
                  <a:gd name="T35" fmla="*/ 9 h 9"/>
                  <a:gd name="T36" fmla="*/ 4 w 4"/>
                  <a:gd name="T37" fmla="*/ 9 h 9"/>
                  <a:gd name="T38" fmla="*/ 4 w 4"/>
                  <a:gd name="T39" fmla="*/ 9 h 9"/>
                  <a:gd name="T40" fmla="*/ 4 w 4"/>
                  <a:gd name="T41" fmla="*/ 9 h 9"/>
                  <a:gd name="T42" fmla="*/ 2 w 4"/>
                  <a:gd name="T43" fmla="*/ 9 h 9"/>
                  <a:gd name="T44" fmla="*/ 2 w 4"/>
                  <a:gd name="T45" fmla="*/ 9 h 9"/>
                  <a:gd name="T46" fmla="*/ 2 w 4"/>
                  <a:gd name="T47" fmla="*/ 9 h 9"/>
                  <a:gd name="T48" fmla="*/ 2 w 4"/>
                  <a:gd name="T49" fmla="*/ 9 h 9"/>
                  <a:gd name="T50" fmla="*/ 2 w 4"/>
                  <a:gd name="T51" fmla="*/ 7 h 9"/>
                  <a:gd name="T52" fmla="*/ 2 w 4"/>
                  <a:gd name="T53" fmla="*/ 7 h 9"/>
                  <a:gd name="T54" fmla="*/ 2 w 4"/>
                  <a:gd name="T55" fmla="*/ 5 h 9"/>
                  <a:gd name="T56" fmla="*/ 2 w 4"/>
                  <a:gd name="T57" fmla="*/ 2 h 9"/>
                  <a:gd name="T58" fmla="*/ 0 w 4"/>
                  <a:gd name="T59" fmla="*/ 0 h 9"/>
                  <a:gd name="T60" fmla="*/ 0 w 4"/>
                  <a:gd name="T61" fmla="*/ 0 h 9"/>
                  <a:gd name="T62" fmla="*/ 4 w 4"/>
                  <a:gd name="T63" fmla="*/ 0 h 9"/>
                  <a:gd name="T64" fmla="*/ 4 w 4"/>
                  <a:gd name="T65" fmla="*/ 0 h 9"/>
                  <a:gd name="T66" fmla="*/ 4 w 4"/>
                  <a:gd name="T67" fmla="*/ 0 h 9"/>
                  <a:gd name="T68" fmla="*/ 4 w 4"/>
                  <a:gd name="T6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0" name="Freeform 1435">
                <a:extLst>
                  <a:ext uri="{FF2B5EF4-FFF2-40B4-BE49-F238E27FC236}">
                    <a16:creationId xmlns:a16="http://schemas.microsoft.com/office/drawing/2014/main" id="{C74D3346-6A2D-4B06-8DD1-5A2F20964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761"/>
                <a:ext cx="18" cy="9"/>
              </a:xfrm>
              <a:custGeom>
                <a:avLst/>
                <a:gdLst>
                  <a:gd name="T0" fmla="*/ 13 w 18"/>
                  <a:gd name="T1" fmla="*/ 2 h 9"/>
                  <a:gd name="T2" fmla="*/ 13 w 18"/>
                  <a:gd name="T3" fmla="*/ 2 h 9"/>
                  <a:gd name="T4" fmla="*/ 13 w 18"/>
                  <a:gd name="T5" fmla="*/ 4 h 9"/>
                  <a:gd name="T6" fmla="*/ 16 w 18"/>
                  <a:gd name="T7" fmla="*/ 4 h 9"/>
                  <a:gd name="T8" fmla="*/ 16 w 18"/>
                  <a:gd name="T9" fmla="*/ 7 h 9"/>
                  <a:gd name="T10" fmla="*/ 18 w 18"/>
                  <a:gd name="T11" fmla="*/ 7 h 9"/>
                  <a:gd name="T12" fmla="*/ 11 w 18"/>
                  <a:gd name="T13" fmla="*/ 9 h 9"/>
                  <a:gd name="T14" fmla="*/ 9 w 18"/>
                  <a:gd name="T15" fmla="*/ 9 h 9"/>
                  <a:gd name="T16" fmla="*/ 9 w 18"/>
                  <a:gd name="T17" fmla="*/ 9 h 9"/>
                  <a:gd name="T18" fmla="*/ 4 w 18"/>
                  <a:gd name="T19" fmla="*/ 9 h 9"/>
                  <a:gd name="T20" fmla="*/ 2 w 18"/>
                  <a:gd name="T21" fmla="*/ 9 h 9"/>
                  <a:gd name="T22" fmla="*/ 2 w 18"/>
                  <a:gd name="T23" fmla="*/ 9 h 9"/>
                  <a:gd name="T24" fmla="*/ 0 w 18"/>
                  <a:gd name="T25" fmla="*/ 4 h 9"/>
                  <a:gd name="T26" fmla="*/ 2 w 18"/>
                  <a:gd name="T27" fmla="*/ 4 h 9"/>
                  <a:gd name="T28" fmla="*/ 2 w 18"/>
                  <a:gd name="T29" fmla="*/ 2 h 9"/>
                  <a:gd name="T30" fmla="*/ 2 w 18"/>
                  <a:gd name="T31" fmla="*/ 2 h 9"/>
                  <a:gd name="T32" fmla="*/ 2 w 18"/>
                  <a:gd name="T33" fmla="*/ 2 h 9"/>
                  <a:gd name="T34" fmla="*/ 4 w 18"/>
                  <a:gd name="T35" fmla="*/ 2 h 9"/>
                  <a:gd name="T36" fmla="*/ 4 w 18"/>
                  <a:gd name="T37" fmla="*/ 2 h 9"/>
                  <a:gd name="T38" fmla="*/ 4 w 18"/>
                  <a:gd name="T39" fmla="*/ 2 h 9"/>
                  <a:gd name="T40" fmla="*/ 7 w 18"/>
                  <a:gd name="T41" fmla="*/ 2 h 9"/>
                  <a:gd name="T42" fmla="*/ 9 w 18"/>
                  <a:gd name="T43" fmla="*/ 0 h 9"/>
                  <a:gd name="T44" fmla="*/ 11 w 18"/>
                  <a:gd name="T45" fmla="*/ 0 h 9"/>
                  <a:gd name="T46" fmla="*/ 13 w 18"/>
                  <a:gd name="T47" fmla="*/ 0 h 9"/>
                  <a:gd name="T48" fmla="*/ 13 w 18"/>
                  <a:gd name="T4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9">
                    <a:moveTo>
                      <a:pt x="13" y="2"/>
                    </a:moveTo>
                    <a:lnTo>
                      <a:pt x="13" y="2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1" name="Freeform 1436">
                <a:extLst>
                  <a:ext uri="{FF2B5EF4-FFF2-40B4-BE49-F238E27FC236}">
                    <a16:creationId xmlns:a16="http://schemas.microsoft.com/office/drawing/2014/main" id="{078AFE16-7E6D-40E0-B944-7A825993C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781"/>
                <a:ext cx="9" cy="11"/>
              </a:xfrm>
              <a:custGeom>
                <a:avLst/>
                <a:gdLst>
                  <a:gd name="T0" fmla="*/ 7 w 9"/>
                  <a:gd name="T1" fmla="*/ 7 h 11"/>
                  <a:gd name="T2" fmla="*/ 9 w 9"/>
                  <a:gd name="T3" fmla="*/ 9 h 11"/>
                  <a:gd name="T4" fmla="*/ 4 w 9"/>
                  <a:gd name="T5" fmla="*/ 9 h 11"/>
                  <a:gd name="T6" fmla="*/ 4 w 9"/>
                  <a:gd name="T7" fmla="*/ 7 h 11"/>
                  <a:gd name="T8" fmla="*/ 4 w 9"/>
                  <a:gd name="T9" fmla="*/ 7 h 11"/>
                  <a:gd name="T10" fmla="*/ 4 w 9"/>
                  <a:gd name="T11" fmla="*/ 7 h 11"/>
                  <a:gd name="T12" fmla="*/ 4 w 9"/>
                  <a:gd name="T13" fmla="*/ 9 h 11"/>
                  <a:gd name="T14" fmla="*/ 2 w 9"/>
                  <a:gd name="T15" fmla="*/ 11 h 11"/>
                  <a:gd name="T16" fmla="*/ 2 w 9"/>
                  <a:gd name="T17" fmla="*/ 11 h 11"/>
                  <a:gd name="T18" fmla="*/ 0 w 9"/>
                  <a:gd name="T19" fmla="*/ 11 h 11"/>
                  <a:gd name="T20" fmla="*/ 0 w 9"/>
                  <a:gd name="T21" fmla="*/ 7 h 11"/>
                  <a:gd name="T22" fmla="*/ 0 w 9"/>
                  <a:gd name="T23" fmla="*/ 7 h 11"/>
                  <a:gd name="T24" fmla="*/ 2 w 9"/>
                  <a:gd name="T25" fmla="*/ 2 h 11"/>
                  <a:gd name="T26" fmla="*/ 2 w 9"/>
                  <a:gd name="T27" fmla="*/ 0 h 11"/>
                  <a:gd name="T28" fmla="*/ 2 w 9"/>
                  <a:gd name="T29" fmla="*/ 0 h 11"/>
                  <a:gd name="T30" fmla="*/ 2 w 9"/>
                  <a:gd name="T31" fmla="*/ 0 h 11"/>
                  <a:gd name="T32" fmla="*/ 2 w 9"/>
                  <a:gd name="T33" fmla="*/ 0 h 11"/>
                  <a:gd name="T34" fmla="*/ 4 w 9"/>
                  <a:gd name="T35" fmla="*/ 0 h 11"/>
                  <a:gd name="T36" fmla="*/ 7 w 9"/>
                  <a:gd name="T37" fmla="*/ 2 h 11"/>
                  <a:gd name="T38" fmla="*/ 7 w 9"/>
                  <a:gd name="T39" fmla="*/ 2 h 11"/>
                  <a:gd name="T40" fmla="*/ 7 w 9"/>
                  <a:gd name="T41" fmla="*/ 2 h 11"/>
                  <a:gd name="T42" fmla="*/ 7 w 9"/>
                  <a:gd name="T43" fmla="*/ 5 h 11"/>
                  <a:gd name="T44" fmla="*/ 7 w 9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1">
                    <a:moveTo>
                      <a:pt x="7" y="7"/>
                    </a:move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2" name="Freeform 1437">
                <a:extLst>
                  <a:ext uri="{FF2B5EF4-FFF2-40B4-BE49-F238E27FC236}">
                    <a16:creationId xmlns:a16="http://schemas.microsoft.com/office/drawing/2014/main" id="{71A10302-A2A7-4A82-AE97-899D00B1C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795"/>
                <a:ext cx="16" cy="15"/>
              </a:xfrm>
              <a:custGeom>
                <a:avLst/>
                <a:gdLst>
                  <a:gd name="T0" fmla="*/ 2 w 16"/>
                  <a:gd name="T1" fmla="*/ 0 h 15"/>
                  <a:gd name="T2" fmla="*/ 4 w 16"/>
                  <a:gd name="T3" fmla="*/ 0 h 15"/>
                  <a:gd name="T4" fmla="*/ 16 w 16"/>
                  <a:gd name="T5" fmla="*/ 2 h 15"/>
                  <a:gd name="T6" fmla="*/ 13 w 16"/>
                  <a:gd name="T7" fmla="*/ 2 h 15"/>
                  <a:gd name="T8" fmla="*/ 13 w 16"/>
                  <a:gd name="T9" fmla="*/ 4 h 15"/>
                  <a:gd name="T10" fmla="*/ 13 w 16"/>
                  <a:gd name="T11" fmla="*/ 6 h 15"/>
                  <a:gd name="T12" fmla="*/ 13 w 16"/>
                  <a:gd name="T13" fmla="*/ 9 h 15"/>
                  <a:gd name="T14" fmla="*/ 13 w 16"/>
                  <a:gd name="T15" fmla="*/ 9 h 15"/>
                  <a:gd name="T16" fmla="*/ 13 w 16"/>
                  <a:gd name="T17" fmla="*/ 11 h 15"/>
                  <a:gd name="T18" fmla="*/ 13 w 16"/>
                  <a:gd name="T19" fmla="*/ 11 h 15"/>
                  <a:gd name="T20" fmla="*/ 11 w 16"/>
                  <a:gd name="T21" fmla="*/ 13 h 15"/>
                  <a:gd name="T22" fmla="*/ 11 w 16"/>
                  <a:gd name="T23" fmla="*/ 15 h 15"/>
                  <a:gd name="T24" fmla="*/ 9 w 16"/>
                  <a:gd name="T25" fmla="*/ 15 h 15"/>
                  <a:gd name="T26" fmla="*/ 9 w 16"/>
                  <a:gd name="T27" fmla="*/ 15 h 15"/>
                  <a:gd name="T28" fmla="*/ 9 w 16"/>
                  <a:gd name="T29" fmla="*/ 15 h 15"/>
                  <a:gd name="T30" fmla="*/ 9 w 16"/>
                  <a:gd name="T31" fmla="*/ 15 h 15"/>
                  <a:gd name="T32" fmla="*/ 7 w 16"/>
                  <a:gd name="T33" fmla="*/ 15 h 15"/>
                  <a:gd name="T34" fmla="*/ 4 w 16"/>
                  <a:gd name="T35" fmla="*/ 15 h 15"/>
                  <a:gd name="T36" fmla="*/ 2 w 16"/>
                  <a:gd name="T37" fmla="*/ 13 h 15"/>
                  <a:gd name="T38" fmla="*/ 2 w 16"/>
                  <a:gd name="T39" fmla="*/ 13 h 15"/>
                  <a:gd name="T40" fmla="*/ 0 w 16"/>
                  <a:gd name="T41" fmla="*/ 13 h 15"/>
                  <a:gd name="T42" fmla="*/ 0 w 16"/>
                  <a:gd name="T43" fmla="*/ 13 h 15"/>
                  <a:gd name="T44" fmla="*/ 0 w 16"/>
                  <a:gd name="T45" fmla="*/ 13 h 15"/>
                  <a:gd name="T46" fmla="*/ 0 w 16"/>
                  <a:gd name="T47" fmla="*/ 9 h 15"/>
                  <a:gd name="T48" fmla="*/ 2 w 16"/>
                  <a:gd name="T49" fmla="*/ 4 h 15"/>
                  <a:gd name="T50" fmla="*/ 2 w 16"/>
                  <a:gd name="T51" fmla="*/ 2 h 15"/>
                  <a:gd name="T52" fmla="*/ 2 w 16"/>
                  <a:gd name="T53" fmla="*/ 0 h 15"/>
                  <a:gd name="T54" fmla="*/ 2 w 16"/>
                  <a:gd name="T55" fmla="*/ 0 h 15"/>
                  <a:gd name="T56" fmla="*/ 2 w 16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5">
                    <a:moveTo>
                      <a:pt x="2" y="0"/>
                    </a:moveTo>
                    <a:lnTo>
                      <a:pt x="4" y="0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3" name="Freeform 1438">
                <a:extLst>
                  <a:ext uri="{FF2B5EF4-FFF2-40B4-BE49-F238E27FC236}">
                    <a16:creationId xmlns:a16="http://schemas.microsoft.com/office/drawing/2014/main" id="{09F2BA11-D719-44F7-81C3-656AC3B28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3018"/>
                <a:ext cx="5" cy="7"/>
              </a:xfrm>
              <a:custGeom>
                <a:avLst/>
                <a:gdLst>
                  <a:gd name="T0" fmla="*/ 2 w 5"/>
                  <a:gd name="T1" fmla="*/ 7 h 7"/>
                  <a:gd name="T2" fmla="*/ 0 w 5"/>
                  <a:gd name="T3" fmla="*/ 0 h 7"/>
                  <a:gd name="T4" fmla="*/ 0 w 5"/>
                  <a:gd name="T5" fmla="*/ 0 h 7"/>
                  <a:gd name="T6" fmla="*/ 2 w 5"/>
                  <a:gd name="T7" fmla="*/ 0 h 7"/>
                  <a:gd name="T8" fmla="*/ 2 w 5"/>
                  <a:gd name="T9" fmla="*/ 0 h 7"/>
                  <a:gd name="T10" fmla="*/ 2 w 5"/>
                  <a:gd name="T11" fmla="*/ 0 h 7"/>
                  <a:gd name="T12" fmla="*/ 5 w 5"/>
                  <a:gd name="T13" fmla="*/ 7 h 7"/>
                  <a:gd name="T14" fmla="*/ 5 w 5"/>
                  <a:gd name="T15" fmla="*/ 7 h 7"/>
                  <a:gd name="T16" fmla="*/ 2 w 5"/>
                  <a:gd name="T17" fmla="*/ 7 h 7"/>
                  <a:gd name="T18" fmla="*/ 2 w 5"/>
                  <a:gd name="T19" fmla="*/ 7 h 7"/>
                  <a:gd name="T20" fmla="*/ 2 w 5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4" name="Freeform 1439">
                <a:extLst>
                  <a:ext uri="{FF2B5EF4-FFF2-40B4-BE49-F238E27FC236}">
                    <a16:creationId xmlns:a16="http://schemas.microsoft.com/office/drawing/2014/main" id="{0C87AC35-7F44-4B6E-9607-21BC2960E0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2817"/>
                <a:ext cx="6" cy="7"/>
              </a:xfrm>
              <a:custGeom>
                <a:avLst/>
                <a:gdLst>
                  <a:gd name="T0" fmla="*/ 2 w 6"/>
                  <a:gd name="T1" fmla="*/ 5 h 7"/>
                  <a:gd name="T2" fmla="*/ 2 w 6"/>
                  <a:gd name="T3" fmla="*/ 5 h 7"/>
                  <a:gd name="T4" fmla="*/ 2 w 6"/>
                  <a:gd name="T5" fmla="*/ 5 h 7"/>
                  <a:gd name="T6" fmla="*/ 2 w 6"/>
                  <a:gd name="T7" fmla="*/ 7 h 7"/>
                  <a:gd name="T8" fmla="*/ 2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2 w 6"/>
                  <a:gd name="T17" fmla="*/ 7 h 7"/>
                  <a:gd name="T18" fmla="*/ 2 w 6"/>
                  <a:gd name="T19" fmla="*/ 7 h 7"/>
                  <a:gd name="T20" fmla="*/ 0 w 6"/>
                  <a:gd name="T21" fmla="*/ 7 h 7"/>
                  <a:gd name="T22" fmla="*/ 0 w 6"/>
                  <a:gd name="T23" fmla="*/ 7 h 7"/>
                  <a:gd name="T24" fmla="*/ 0 w 6"/>
                  <a:gd name="T25" fmla="*/ 5 h 7"/>
                  <a:gd name="T26" fmla="*/ 2 w 6"/>
                  <a:gd name="T27" fmla="*/ 5 h 7"/>
                  <a:gd name="T28" fmla="*/ 4 w 6"/>
                  <a:gd name="T29" fmla="*/ 0 h 7"/>
                  <a:gd name="T30" fmla="*/ 6 w 6"/>
                  <a:gd name="T31" fmla="*/ 0 h 7"/>
                  <a:gd name="T32" fmla="*/ 6 w 6"/>
                  <a:gd name="T33" fmla="*/ 0 h 7"/>
                  <a:gd name="T34" fmla="*/ 6 w 6"/>
                  <a:gd name="T35" fmla="*/ 0 h 7"/>
                  <a:gd name="T36" fmla="*/ 6 w 6"/>
                  <a:gd name="T37" fmla="*/ 0 h 7"/>
                  <a:gd name="T38" fmla="*/ 6 w 6"/>
                  <a:gd name="T39" fmla="*/ 0 h 7"/>
                  <a:gd name="T40" fmla="*/ 6 w 6"/>
                  <a:gd name="T41" fmla="*/ 2 h 7"/>
                  <a:gd name="T42" fmla="*/ 6 w 6"/>
                  <a:gd name="T43" fmla="*/ 2 h 7"/>
                  <a:gd name="T44" fmla="*/ 6 w 6"/>
                  <a:gd name="T45" fmla="*/ 2 h 7"/>
                  <a:gd name="T46" fmla="*/ 6 w 6"/>
                  <a:gd name="T47" fmla="*/ 2 h 7"/>
                  <a:gd name="T48" fmla="*/ 6 w 6"/>
                  <a:gd name="T49" fmla="*/ 2 h 7"/>
                  <a:gd name="T50" fmla="*/ 4 w 6"/>
                  <a:gd name="T51" fmla="*/ 2 h 7"/>
                  <a:gd name="T52" fmla="*/ 4 w 6"/>
                  <a:gd name="T53" fmla="*/ 2 h 7"/>
                  <a:gd name="T54" fmla="*/ 4 w 6"/>
                  <a:gd name="T55" fmla="*/ 2 h 7"/>
                  <a:gd name="T56" fmla="*/ 4 w 6"/>
                  <a:gd name="T57" fmla="*/ 2 h 7"/>
                  <a:gd name="T58" fmla="*/ 4 w 6"/>
                  <a:gd name="T59" fmla="*/ 2 h 7"/>
                  <a:gd name="T60" fmla="*/ 4 w 6"/>
                  <a:gd name="T61" fmla="*/ 0 h 7"/>
                  <a:gd name="T62" fmla="*/ 4 w 6"/>
                  <a:gd name="T6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" h="7"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  <a:moveTo>
                      <a:pt x="4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5" name="Freeform 1440">
                <a:extLst>
                  <a:ext uri="{FF2B5EF4-FFF2-40B4-BE49-F238E27FC236}">
                    <a16:creationId xmlns:a16="http://schemas.microsoft.com/office/drawing/2014/main" id="{47C1A602-9418-4DB5-BB8B-A3BE3A9CFF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7" y="2804"/>
                <a:ext cx="29" cy="13"/>
              </a:xfrm>
              <a:custGeom>
                <a:avLst/>
                <a:gdLst>
                  <a:gd name="T0" fmla="*/ 13 w 13"/>
                  <a:gd name="T1" fmla="*/ 2 h 6"/>
                  <a:gd name="T2" fmla="*/ 13 w 13"/>
                  <a:gd name="T3" fmla="*/ 2 h 6"/>
                  <a:gd name="T4" fmla="*/ 12 w 13"/>
                  <a:gd name="T5" fmla="*/ 0 h 6"/>
                  <a:gd name="T6" fmla="*/ 12 w 13"/>
                  <a:gd name="T7" fmla="*/ 0 h 6"/>
                  <a:gd name="T8" fmla="*/ 11 w 13"/>
                  <a:gd name="T9" fmla="*/ 0 h 6"/>
                  <a:gd name="T10" fmla="*/ 10 w 13"/>
                  <a:gd name="T11" fmla="*/ 0 h 6"/>
                  <a:gd name="T12" fmla="*/ 10 w 13"/>
                  <a:gd name="T13" fmla="*/ 0 h 6"/>
                  <a:gd name="T14" fmla="*/ 9 w 13"/>
                  <a:gd name="T15" fmla="*/ 0 h 6"/>
                  <a:gd name="T16" fmla="*/ 9 w 13"/>
                  <a:gd name="T17" fmla="*/ 0 h 6"/>
                  <a:gd name="T18" fmla="*/ 10 w 13"/>
                  <a:gd name="T19" fmla="*/ 1 h 6"/>
                  <a:gd name="T20" fmla="*/ 8 w 13"/>
                  <a:gd name="T21" fmla="*/ 1 h 6"/>
                  <a:gd name="T22" fmla="*/ 8 w 13"/>
                  <a:gd name="T23" fmla="*/ 2 h 6"/>
                  <a:gd name="T24" fmla="*/ 8 w 13"/>
                  <a:gd name="T25" fmla="*/ 2 h 6"/>
                  <a:gd name="T26" fmla="*/ 7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7 w 13"/>
                  <a:gd name="T33" fmla="*/ 2 h 6"/>
                  <a:gd name="T34" fmla="*/ 6 w 13"/>
                  <a:gd name="T35" fmla="*/ 3 h 6"/>
                  <a:gd name="T36" fmla="*/ 6 w 13"/>
                  <a:gd name="T37" fmla="*/ 3 h 6"/>
                  <a:gd name="T38" fmla="*/ 6 w 13"/>
                  <a:gd name="T39" fmla="*/ 3 h 6"/>
                  <a:gd name="T40" fmla="*/ 5 w 13"/>
                  <a:gd name="T41" fmla="*/ 4 h 6"/>
                  <a:gd name="T42" fmla="*/ 5 w 13"/>
                  <a:gd name="T43" fmla="*/ 4 h 6"/>
                  <a:gd name="T44" fmla="*/ 5 w 13"/>
                  <a:gd name="T45" fmla="*/ 5 h 6"/>
                  <a:gd name="T46" fmla="*/ 5 w 13"/>
                  <a:gd name="T47" fmla="*/ 5 h 6"/>
                  <a:gd name="T48" fmla="*/ 5 w 13"/>
                  <a:gd name="T49" fmla="*/ 5 h 6"/>
                  <a:gd name="T50" fmla="*/ 5 w 13"/>
                  <a:gd name="T51" fmla="*/ 5 h 6"/>
                  <a:gd name="T52" fmla="*/ 5 w 13"/>
                  <a:gd name="T53" fmla="*/ 6 h 6"/>
                  <a:gd name="T54" fmla="*/ 6 w 13"/>
                  <a:gd name="T55" fmla="*/ 6 h 6"/>
                  <a:gd name="T56" fmla="*/ 11 w 13"/>
                  <a:gd name="T57" fmla="*/ 5 h 6"/>
                  <a:gd name="T58" fmla="*/ 11 w 13"/>
                  <a:gd name="T59" fmla="*/ 5 h 6"/>
                  <a:gd name="T60" fmla="*/ 13 w 13"/>
                  <a:gd name="T61" fmla="*/ 2 h 6"/>
                  <a:gd name="T62" fmla="*/ 2 w 13"/>
                  <a:gd name="T63" fmla="*/ 4 h 6"/>
                  <a:gd name="T64" fmla="*/ 2 w 13"/>
                  <a:gd name="T65" fmla="*/ 4 h 6"/>
                  <a:gd name="T66" fmla="*/ 2 w 13"/>
                  <a:gd name="T67" fmla="*/ 4 h 6"/>
                  <a:gd name="T68" fmla="*/ 2 w 13"/>
                  <a:gd name="T69" fmla="*/ 4 h 6"/>
                  <a:gd name="T70" fmla="*/ 2 w 13"/>
                  <a:gd name="T71" fmla="*/ 4 h 6"/>
                  <a:gd name="T72" fmla="*/ 2 w 13"/>
                  <a:gd name="T73" fmla="*/ 3 h 6"/>
                  <a:gd name="T74" fmla="*/ 1 w 13"/>
                  <a:gd name="T75" fmla="*/ 4 h 6"/>
                  <a:gd name="T76" fmla="*/ 1 w 13"/>
                  <a:gd name="T77" fmla="*/ 4 h 6"/>
                  <a:gd name="T78" fmla="*/ 1 w 13"/>
                  <a:gd name="T79" fmla="*/ 4 h 6"/>
                  <a:gd name="T80" fmla="*/ 0 w 13"/>
                  <a:gd name="T81" fmla="*/ 4 h 6"/>
                  <a:gd name="T82" fmla="*/ 1 w 13"/>
                  <a:gd name="T83" fmla="*/ 5 h 6"/>
                  <a:gd name="T84" fmla="*/ 1 w 13"/>
                  <a:gd name="T85" fmla="*/ 5 h 6"/>
                  <a:gd name="T86" fmla="*/ 1 w 13"/>
                  <a:gd name="T87" fmla="*/ 5 h 6"/>
                  <a:gd name="T88" fmla="*/ 2 w 13"/>
                  <a:gd name="T89" fmla="*/ 5 h 6"/>
                  <a:gd name="T90" fmla="*/ 2 w 13"/>
                  <a:gd name="T91" fmla="*/ 5 h 6"/>
                  <a:gd name="T92" fmla="*/ 2 w 13"/>
                  <a:gd name="T93" fmla="*/ 5 h 6"/>
                  <a:gd name="T94" fmla="*/ 2 w 13"/>
                  <a:gd name="T95" fmla="*/ 6 h 6"/>
                  <a:gd name="T96" fmla="*/ 3 w 13"/>
                  <a:gd name="T97" fmla="*/ 5 h 6"/>
                  <a:gd name="T98" fmla="*/ 3 w 13"/>
                  <a:gd name="T99" fmla="*/ 5 h 6"/>
                  <a:gd name="T100" fmla="*/ 3 w 13"/>
                  <a:gd name="T101" fmla="*/ 5 h 6"/>
                  <a:gd name="T102" fmla="*/ 3 w 13"/>
                  <a:gd name="T103" fmla="*/ 5 h 6"/>
                  <a:gd name="T104" fmla="*/ 3 w 13"/>
                  <a:gd name="T105" fmla="*/ 5 h 6"/>
                  <a:gd name="T106" fmla="*/ 2 w 13"/>
                  <a:gd name="T107" fmla="*/ 5 h 6"/>
                  <a:gd name="T108" fmla="*/ 2 w 13"/>
                  <a:gd name="T109" fmla="*/ 4 h 6"/>
                  <a:gd name="T110" fmla="*/ 3 w 13"/>
                  <a:gd name="T111" fmla="*/ 6 h 6"/>
                  <a:gd name="T112" fmla="*/ 3 w 13"/>
                  <a:gd name="T113" fmla="*/ 6 h 6"/>
                  <a:gd name="T114" fmla="*/ 3 w 13"/>
                  <a:gd name="T115" fmla="*/ 6 h 6"/>
                  <a:gd name="T116" fmla="*/ 3 w 13"/>
                  <a:gd name="T117" fmla="*/ 6 h 6"/>
                  <a:gd name="T118" fmla="*/ 3 w 13"/>
                  <a:gd name="T119" fmla="*/ 6 h 6"/>
                  <a:gd name="T120" fmla="*/ 3 w 13"/>
                  <a:gd name="T1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" h="6">
                    <a:moveTo>
                      <a:pt x="13" y="2"/>
                    </a:moveTo>
                    <a:lnTo>
                      <a:pt x="13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2"/>
                    </a:lnTo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moveTo>
                      <a:pt x="3" y="6"/>
                    </a:move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6" name="Freeform 1441">
                <a:extLst>
                  <a:ext uri="{FF2B5EF4-FFF2-40B4-BE49-F238E27FC236}">
                    <a16:creationId xmlns:a16="http://schemas.microsoft.com/office/drawing/2014/main" id="{B1BF427E-FAD6-49A2-AAE2-C536C0AE9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2799"/>
                <a:ext cx="22" cy="16"/>
              </a:xfrm>
              <a:custGeom>
                <a:avLst/>
                <a:gdLst>
                  <a:gd name="T0" fmla="*/ 6 w 10"/>
                  <a:gd name="T1" fmla="*/ 3 h 7"/>
                  <a:gd name="T2" fmla="*/ 6 w 10"/>
                  <a:gd name="T3" fmla="*/ 3 h 7"/>
                  <a:gd name="T4" fmla="*/ 8 w 10"/>
                  <a:gd name="T5" fmla="*/ 3 h 7"/>
                  <a:gd name="T6" fmla="*/ 7 w 10"/>
                  <a:gd name="T7" fmla="*/ 2 h 7"/>
                  <a:gd name="T8" fmla="*/ 7 w 10"/>
                  <a:gd name="T9" fmla="*/ 2 h 7"/>
                  <a:gd name="T10" fmla="*/ 8 w 10"/>
                  <a:gd name="T11" fmla="*/ 2 h 7"/>
                  <a:gd name="T12" fmla="*/ 8 w 10"/>
                  <a:gd name="T13" fmla="*/ 2 h 7"/>
                  <a:gd name="T14" fmla="*/ 9 w 10"/>
                  <a:gd name="T15" fmla="*/ 2 h 7"/>
                  <a:gd name="T16" fmla="*/ 10 w 10"/>
                  <a:gd name="T17" fmla="*/ 2 h 7"/>
                  <a:gd name="T18" fmla="*/ 10 w 10"/>
                  <a:gd name="T19" fmla="*/ 2 h 7"/>
                  <a:gd name="T20" fmla="*/ 9 w 10"/>
                  <a:gd name="T21" fmla="*/ 0 h 7"/>
                  <a:gd name="T22" fmla="*/ 9 w 10"/>
                  <a:gd name="T23" fmla="*/ 0 h 7"/>
                  <a:gd name="T24" fmla="*/ 9 w 10"/>
                  <a:gd name="T25" fmla="*/ 0 h 7"/>
                  <a:gd name="T26" fmla="*/ 8 w 10"/>
                  <a:gd name="T27" fmla="*/ 0 h 7"/>
                  <a:gd name="T28" fmla="*/ 8 w 10"/>
                  <a:gd name="T29" fmla="*/ 0 h 7"/>
                  <a:gd name="T30" fmla="*/ 8 w 10"/>
                  <a:gd name="T31" fmla="*/ 0 h 7"/>
                  <a:gd name="T32" fmla="*/ 7 w 10"/>
                  <a:gd name="T33" fmla="*/ 1 h 7"/>
                  <a:gd name="T34" fmla="*/ 7 w 10"/>
                  <a:gd name="T35" fmla="*/ 1 h 7"/>
                  <a:gd name="T36" fmla="*/ 3 w 10"/>
                  <a:gd name="T37" fmla="*/ 3 h 7"/>
                  <a:gd name="T38" fmla="*/ 3 w 10"/>
                  <a:gd name="T39" fmla="*/ 4 h 7"/>
                  <a:gd name="T40" fmla="*/ 0 w 10"/>
                  <a:gd name="T41" fmla="*/ 5 h 7"/>
                  <a:gd name="T42" fmla="*/ 0 w 10"/>
                  <a:gd name="T43" fmla="*/ 6 h 7"/>
                  <a:gd name="T44" fmla="*/ 0 w 10"/>
                  <a:gd name="T45" fmla="*/ 6 h 7"/>
                  <a:gd name="T46" fmla="*/ 0 w 10"/>
                  <a:gd name="T47" fmla="*/ 6 h 7"/>
                  <a:gd name="T48" fmla="*/ 0 w 10"/>
                  <a:gd name="T49" fmla="*/ 6 h 7"/>
                  <a:gd name="T50" fmla="*/ 0 w 10"/>
                  <a:gd name="T51" fmla="*/ 7 h 7"/>
                  <a:gd name="T52" fmla="*/ 1 w 10"/>
                  <a:gd name="T53" fmla="*/ 7 h 7"/>
                  <a:gd name="T54" fmla="*/ 1 w 10"/>
                  <a:gd name="T55" fmla="*/ 7 h 7"/>
                  <a:gd name="T56" fmla="*/ 2 w 10"/>
                  <a:gd name="T57" fmla="*/ 7 h 7"/>
                  <a:gd name="T58" fmla="*/ 2 w 10"/>
                  <a:gd name="T59" fmla="*/ 7 h 7"/>
                  <a:gd name="T60" fmla="*/ 3 w 10"/>
                  <a:gd name="T61" fmla="*/ 7 h 7"/>
                  <a:gd name="T62" fmla="*/ 3 w 10"/>
                  <a:gd name="T63" fmla="*/ 6 h 7"/>
                  <a:gd name="T64" fmla="*/ 3 w 10"/>
                  <a:gd name="T65" fmla="*/ 6 h 7"/>
                  <a:gd name="T66" fmla="*/ 4 w 10"/>
                  <a:gd name="T67" fmla="*/ 5 h 7"/>
                  <a:gd name="T68" fmla="*/ 4 w 10"/>
                  <a:gd name="T69" fmla="*/ 5 h 7"/>
                  <a:gd name="T70" fmla="*/ 4 w 10"/>
                  <a:gd name="T71" fmla="*/ 5 h 7"/>
                  <a:gd name="T72" fmla="*/ 5 w 10"/>
                  <a:gd name="T73" fmla="*/ 4 h 7"/>
                  <a:gd name="T74" fmla="*/ 5 w 10"/>
                  <a:gd name="T75" fmla="*/ 4 h 7"/>
                  <a:gd name="T76" fmla="*/ 5 w 10"/>
                  <a:gd name="T77" fmla="*/ 4 h 7"/>
                  <a:gd name="T78" fmla="*/ 5 w 10"/>
                  <a:gd name="T79" fmla="*/ 4 h 7"/>
                  <a:gd name="T80" fmla="*/ 6 w 10"/>
                  <a:gd name="T81" fmla="*/ 4 h 7"/>
                  <a:gd name="T82" fmla="*/ 6 w 10"/>
                  <a:gd name="T83" fmla="*/ 4 h 7"/>
                  <a:gd name="T84" fmla="*/ 6 w 10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7">
                    <a:moveTo>
                      <a:pt x="6" y="3"/>
                    </a:moveTo>
                    <a:lnTo>
                      <a:pt x="6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7" name="Freeform 1442">
                <a:extLst>
                  <a:ext uri="{FF2B5EF4-FFF2-40B4-BE49-F238E27FC236}">
                    <a16:creationId xmlns:a16="http://schemas.microsoft.com/office/drawing/2014/main" id="{5A7041BB-DD03-4FC2-89A4-D5124859B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826"/>
                <a:ext cx="9" cy="14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5 h 6"/>
                  <a:gd name="T4" fmla="*/ 4 w 4"/>
                  <a:gd name="T5" fmla="*/ 5 h 6"/>
                  <a:gd name="T6" fmla="*/ 4 w 4"/>
                  <a:gd name="T7" fmla="*/ 5 h 6"/>
                  <a:gd name="T8" fmla="*/ 3 w 4"/>
                  <a:gd name="T9" fmla="*/ 0 h 6"/>
                  <a:gd name="T10" fmla="*/ 3 w 4"/>
                  <a:gd name="T11" fmla="*/ 0 h 6"/>
                  <a:gd name="T12" fmla="*/ 0 w 4"/>
                  <a:gd name="T13" fmla="*/ 1 h 6"/>
                  <a:gd name="T14" fmla="*/ 1 w 4"/>
                  <a:gd name="T15" fmla="*/ 3 h 6"/>
                  <a:gd name="T16" fmla="*/ 1 w 4"/>
                  <a:gd name="T17" fmla="*/ 3 h 6"/>
                  <a:gd name="T18" fmla="*/ 1 w 4"/>
                  <a:gd name="T19" fmla="*/ 4 h 6"/>
                  <a:gd name="T20" fmla="*/ 1 w 4"/>
                  <a:gd name="T21" fmla="*/ 5 h 6"/>
                  <a:gd name="T22" fmla="*/ 1 w 4"/>
                  <a:gd name="T23" fmla="*/ 6 h 6"/>
                  <a:gd name="T24" fmla="*/ 1 w 4"/>
                  <a:gd name="T25" fmla="*/ 6 h 6"/>
                  <a:gd name="T26" fmla="*/ 1 w 4"/>
                  <a:gd name="T27" fmla="*/ 6 h 6"/>
                  <a:gd name="T28" fmla="*/ 2 w 4"/>
                  <a:gd name="T29" fmla="*/ 6 h 6"/>
                  <a:gd name="T30" fmla="*/ 3 w 4"/>
                  <a:gd name="T31" fmla="*/ 6 h 6"/>
                  <a:gd name="T32" fmla="*/ 4 w 4"/>
                  <a:gd name="T33" fmla="*/ 6 h 6"/>
                  <a:gd name="T34" fmla="*/ 4 w 4"/>
                  <a:gd name="T3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8" name="Freeform 1443">
                <a:extLst>
                  <a:ext uri="{FF2B5EF4-FFF2-40B4-BE49-F238E27FC236}">
                    <a16:creationId xmlns:a16="http://schemas.microsoft.com/office/drawing/2014/main" id="{7F0430D1-D1F1-417E-9517-691A20D18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283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9" name="Freeform 1444">
                <a:extLst>
                  <a:ext uri="{FF2B5EF4-FFF2-40B4-BE49-F238E27FC236}">
                    <a16:creationId xmlns:a16="http://schemas.microsoft.com/office/drawing/2014/main" id="{0845D43B-DD3E-4A44-8069-41EF92710F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2815"/>
                <a:ext cx="11" cy="13"/>
              </a:xfrm>
              <a:custGeom>
                <a:avLst/>
                <a:gdLst>
                  <a:gd name="T0" fmla="*/ 0 w 5"/>
                  <a:gd name="T1" fmla="*/ 4 h 6"/>
                  <a:gd name="T2" fmla="*/ 0 w 5"/>
                  <a:gd name="T3" fmla="*/ 4 h 6"/>
                  <a:gd name="T4" fmla="*/ 0 w 5"/>
                  <a:gd name="T5" fmla="*/ 6 h 6"/>
                  <a:gd name="T6" fmla="*/ 1 w 5"/>
                  <a:gd name="T7" fmla="*/ 6 h 6"/>
                  <a:gd name="T8" fmla="*/ 1 w 5"/>
                  <a:gd name="T9" fmla="*/ 6 h 6"/>
                  <a:gd name="T10" fmla="*/ 5 w 5"/>
                  <a:gd name="T11" fmla="*/ 5 h 6"/>
                  <a:gd name="T12" fmla="*/ 5 w 5"/>
                  <a:gd name="T13" fmla="*/ 5 h 6"/>
                  <a:gd name="T14" fmla="*/ 5 w 5"/>
                  <a:gd name="T15" fmla="*/ 0 h 6"/>
                  <a:gd name="T16" fmla="*/ 5 w 5"/>
                  <a:gd name="T17" fmla="*/ 0 h 6"/>
                  <a:gd name="T18" fmla="*/ 0 w 5"/>
                  <a:gd name="T19" fmla="*/ 1 h 6"/>
                  <a:gd name="T20" fmla="*/ 0 w 5"/>
                  <a:gd name="T21" fmla="*/ 1 h 6"/>
                  <a:gd name="T22" fmla="*/ 0 w 5"/>
                  <a:gd name="T23" fmla="*/ 3 h 6"/>
                  <a:gd name="T24" fmla="*/ 0 w 5"/>
                  <a:gd name="T25" fmla="*/ 3 h 6"/>
                  <a:gd name="T26" fmla="*/ 1 w 5"/>
                  <a:gd name="T27" fmla="*/ 3 h 6"/>
                  <a:gd name="T28" fmla="*/ 1 w 5"/>
                  <a:gd name="T29" fmla="*/ 3 h 6"/>
                  <a:gd name="T30" fmla="*/ 1 w 5"/>
                  <a:gd name="T31" fmla="*/ 3 h 6"/>
                  <a:gd name="T32" fmla="*/ 1 w 5"/>
                  <a:gd name="T33" fmla="*/ 4 h 6"/>
                  <a:gd name="T34" fmla="*/ 1 w 5"/>
                  <a:gd name="T35" fmla="*/ 4 h 6"/>
                  <a:gd name="T36" fmla="*/ 1 w 5"/>
                  <a:gd name="T37" fmla="*/ 4 h 6"/>
                  <a:gd name="T38" fmla="*/ 1 w 5"/>
                  <a:gd name="T39" fmla="*/ 4 h 6"/>
                  <a:gd name="T40" fmla="*/ 1 w 5"/>
                  <a:gd name="T41" fmla="*/ 4 h 6"/>
                  <a:gd name="T42" fmla="*/ 1 w 5"/>
                  <a:gd name="T43" fmla="*/ 4 h 6"/>
                  <a:gd name="T44" fmla="*/ 1 w 5"/>
                  <a:gd name="T45" fmla="*/ 4 h 6"/>
                  <a:gd name="T46" fmla="*/ 0 w 5"/>
                  <a:gd name="T47" fmla="*/ 4 h 6"/>
                  <a:gd name="T48" fmla="*/ 3 w 5"/>
                  <a:gd name="T49" fmla="*/ 2 h 6"/>
                  <a:gd name="T50" fmla="*/ 3 w 5"/>
                  <a:gd name="T51" fmla="*/ 2 h 6"/>
                  <a:gd name="T52" fmla="*/ 3 w 5"/>
                  <a:gd name="T53" fmla="*/ 2 h 6"/>
                  <a:gd name="T54" fmla="*/ 3 w 5"/>
                  <a:gd name="T55" fmla="*/ 2 h 6"/>
                  <a:gd name="T56" fmla="*/ 3 w 5"/>
                  <a:gd name="T57" fmla="*/ 1 h 6"/>
                  <a:gd name="T58" fmla="*/ 3 w 5"/>
                  <a:gd name="T59" fmla="*/ 1 h 6"/>
                  <a:gd name="T60" fmla="*/ 3 w 5"/>
                  <a:gd name="T61" fmla="*/ 1 h 6"/>
                  <a:gd name="T62" fmla="*/ 3 w 5"/>
                  <a:gd name="T63" fmla="*/ 1 h 6"/>
                  <a:gd name="T64" fmla="*/ 3 w 5"/>
                  <a:gd name="T65" fmla="*/ 1 h 6"/>
                  <a:gd name="T66" fmla="*/ 2 w 5"/>
                  <a:gd name="T67" fmla="*/ 1 h 6"/>
                  <a:gd name="T68" fmla="*/ 2 w 5"/>
                  <a:gd name="T69" fmla="*/ 1 h 6"/>
                  <a:gd name="T70" fmla="*/ 2 w 5"/>
                  <a:gd name="T71" fmla="*/ 2 h 6"/>
                  <a:gd name="T72" fmla="*/ 2 w 5"/>
                  <a:gd name="T73" fmla="*/ 2 h 6"/>
                  <a:gd name="T74" fmla="*/ 2 w 5"/>
                  <a:gd name="T75" fmla="*/ 2 h 6"/>
                  <a:gd name="T76" fmla="*/ 2 w 5"/>
                  <a:gd name="T77" fmla="*/ 2 h 6"/>
                  <a:gd name="T78" fmla="*/ 2 w 5"/>
                  <a:gd name="T79" fmla="*/ 2 h 6"/>
                  <a:gd name="T80" fmla="*/ 3 w 5"/>
                  <a:gd name="T81" fmla="*/ 2 h 6"/>
                  <a:gd name="T82" fmla="*/ 3 w 5"/>
                  <a:gd name="T83" fmla="*/ 2 h 6"/>
                  <a:gd name="T84" fmla="*/ 3 w 5"/>
                  <a:gd name="T85" fmla="*/ 2 h 6"/>
                  <a:gd name="T86" fmla="*/ 0 w 5"/>
                  <a:gd name="T87" fmla="*/ 4 h 6"/>
                  <a:gd name="T88" fmla="*/ 0 w 5"/>
                  <a:gd name="T89" fmla="*/ 4 h 6"/>
                  <a:gd name="T90" fmla="*/ 0 w 5"/>
                  <a:gd name="T91" fmla="*/ 4 h 6"/>
                  <a:gd name="T92" fmla="*/ 0 w 5"/>
                  <a:gd name="T93" fmla="*/ 3 h 6"/>
                  <a:gd name="T94" fmla="*/ 0 w 5"/>
                  <a:gd name="T9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0" name="Freeform 1445">
                <a:extLst>
                  <a:ext uri="{FF2B5EF4-FFF2-40B4-BE49-F238E27FC236}">
                    <a16:creationId xmlns:a16="http://schemas.microsoft.com/office/drawing/2014/main" id="{2868DFE2-408D-4822-9E79-3C2E161BB8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3" y="2831"/>
                <a:ext cx="79" cy="45"/>
              </a:xfrm>
              <a:custGeom>
                <a:avLst/>
                <a:gdLst>
                  <a:gd name="T0" fmla="*/ 45 w 79"/>
                  <a:gd name="T1" fmla="*/ 4 h 45"/>
                  <a:gd name="T2" fmla="*/ 45 w 79"/>
                  <a:gd name="T3" fmla="*/ 4 h 45"/>
                  <a:gd name="T4" fmla="*/ 45 w 79"/>
                  <a:gd name="T5" fmla="*/ 9 h 45"/>
                  <a:gd name="T6" fmla="*/ 45 w 79"/>
                  <a:gd name="T7" fmla="*/ 11 h 45"/>
                  <a:gd name="T8" fmla="*/ 47 w 79"/>
                  <a:gd name="T9" fmla="*/ 18 h 45"/>
                  <a:gd name="T10" fmla="*/ 47 w 79"/>
                  <a:gd name="T11" fmla="*/ 20 h 45"/>
                  <a:gd name="T12" fmla="*/ 49 w 79"/>
                  <a:gd name="T13" fmla="*/ 20 h 45"/>
                  <a:gd name="T14" fmla="*/ 56 w 79"/>
                  <a:gd name="T15" fmla="*/ 18 h 45"/>
                  <a:gd name="T16" fmla="*/ 63 w 79"/>
                  <a:gd name="T17" fmla="*/ 18 h 45"/>
                  <a:gd name="T18" fmla="*/ 69 w 79"/>
                  <a:gd name="T19" fmla="*/ 15 h 45"/>
                  <a:gd name="T20" fmla="*/ 72 w 79"/>
                  <a:gd name="T21" fmla="*/ 15 h 45"/>
                  <a:gd name="T22" fmla="*/ 72 w 79"/>
                  <a:gd name="T23" fmla="*/ 13 h 45"/>
                  <a:gd name="T24" fmla="*/ 74 w 79"/>
                  <a:gd name="T25" fmla="*/ 13 h 45"/>
                  <a:gd name="T26" fmla="*/ 76 w 79"/>
                  <a:gd name="T27" fmla="*/ 29 h 45"/>
                  <a:gd name="T28" fmla="*/ 74 w 79"/>
                  <a:gd name="T29" fmla="*/ 45 h 45"/>
                  <a:gd name="T30" fmla="*/ 67 w 79"/>
                  <a:gd name="T31" fmla="*/ 43 h 45"/>
                  <a:gd name="T32" fmla="*/ 65 w 79"/>
                  <a:gd name="T33" fmla="*/ 43 h 45"/>
                  <a:gd name="T34" fmla="*/ 63 w 79"/>
                  <a:gd name="T35" fmla="*/ 43 h 45"/>
                  <a:gd name="T36" fmla="*/ 60 w 79"/>
                  <a:gd name="T37" fmla="*/ 43 h 45"/>
                  <a:gd name="T38" fmla="*/ 58 w 79"/>
                  <a:gd name="T39" fmla="*/ 40 h 45"/>
                  <a:gd name="T40" fmla="*/ 58 w 79"/>
                  <a:gd name="T41" fmla="*/ 40 h 45"/>
                  <a:gd name="T42" fmla="*/ 56 w 79"/>
                  <a:gd name="T43" fmla="*/ 40 h 45"/>
                  <a:gd name="T44" fmla="*/ 54 w 79"/>
                  <a:gd name="T45" fmla="*/ 40 h 45"/>
                  <a:gd name="T46" fmla="*/ 51 w 79"/>
                  <a:gd name="T47" fmla="*/ 40 h 45"/>
                  <a:gd name="T48" fmla="*/ 47 w 79"/>
                  <a:gd name="T49" fmla="*/ 38 h 45"/>
                  <a:gd name="T50" fmla="*/ 42 w 79"/>
                  <a:gd name="T51" fmla="*/ 38 h 45"/>
                  <a:gd name="T52" fmla="*/ 40 w 79"/>
                  <a:gd name="T53" fmla="*/ 38 h 45"/>
                  <a:gd name="T54" fmla="*/ 38 w 79"/>
                  <a:gd name="T55" fmla="*/ 38 h 45"/>
                  <a:gd name="T56" fmla="*/ 36 w 79"/>
                  <a:gd name="T57" fmla="*/ 36 h 45"/>
                  <a:gd name="T58" fmla="*/ 33 w 79"/>
                  <a:gd name="T59" fmla="*/ 36 h 45"/>
                  <a:gd name="T60" fmla="*/ 31 w 79"/>
                  <a:gd name="T61" fmla="*/ 36 h 45"/>
                  <a:gd name="T62" fmla="*/ 29 w 79"/>
                  <a:gd name="T63" fmla="*/ 36 h 45"/>
                  <a:gd name="T64" fmla="*/ 20 w 79"/>
                  <a:gd name="T65" fmla="*/ 34 h 45"/>
                  <a:gd name="T66" fmla="*/ 20 w 79"/>
                  <a:gd name="T67" fmla="*/ 34 h 45"/>
                  <a:gd name="T68" fmla="*/ 15 w 79"/>
                  <a:gd name="T69" fmla="*/ 34 h 45"/>
                  <a:gd name="T70" fmla="*/ 13 w 79"/>
                  <a:gd name="T71" fmla="*/ 31 h 45"/>
                  <a:gd name="T72" fmla="*/ 11 w 79"/>
                  <a:gd name="T73" fmla="*/ 31 h 45"/>
                  <a:gd name="T74" fmla="*/ 9 w 79"/>
                  <a:gd name="T75" fmla="*/ 31 h 45"/>
                  <a:gd name="T76" fmla="*/ 9 w 79"/>
                  <a:gd name="T77" fmla="*/ 31 h 45"/>
                  <a:gd name="T78" fmla="*/ 6 w 79"/>
                  <a:gd name="T79" fmla="*/ 31 h 45"/>
                  <a:gd name="T80" fmla="*/ 4 w 79"/>
                  <a:gd name="T81" fmla="*/ 31 h 45"/>
                  <a:gd name="T82" fmla="*/ 2 w 79"/>
                  <a:gd name="T83" fmla="*/ 29 h 45"/>
                  <a:gd name="T84" fmla="*/ 2 w 79"/>
                  <a:gd name="T85" fmla="*/ 27 h 45"/>
                  <a:gd name="T86" fmla="*/ 2 w 79"/>
                  <a:gd name="T87" fmla="*/ 27 h 45"/>
                  <a:gd name="T88" fmla="*/ 0 w 79"/>
                  <a:gd name="T89" fmla="*/ 24 h 45"/>
                  <a:gd name="T90" fmla="*/ 9 w 79"/>
                  <a:gd name="T91" fmla="*/ 20 h 45"/>
                  <a:gd name="T92" fmla="*/ 9 w 79"/>
                  <a:gd name="T93" fmla="*/ 18 h 45"/>
                  <a:gd name="T94" fmla="*/ 42 w 79"/>
                  <a:gd name="T95" fmla="*/ 0 h 45"/>
                  <a:gd name="T96" fmla="*/ 45 w 79"/>
                  <a:gd name="T97" fmla="*/ 0 h 45"/>
                  <a:gd name="T98" fmla="*/ 45 w 79"/>
                  <a:gd name="T99" fmla="*/ 4 h 45"/>
                  <a:gd name="T100" fmla="*/ 42 w 79"/>
                  <a:gd name="T101" fmla="*/ 13 h 45"/>
                  <a:gd name="T102" fmla="*/ 42 w 79"/>
                  <a:gd name="T103" fmla="*/ 13 h 45"/>
                  <a:gd name="T104" fmla="*/ 42 w 79"/>
                  <a:gd name="T105" fmla="*/ 13 h 45"/>
                  <a:gd name="T106" fmla="*/ 42 w 79"/>
                  <a:gd name="T107" fmla="*/ 9 h 45"/>
                  <a:gd name="T108" fmla="*/ 40 w 79"/>
                  <a:gd name="T10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45">
                    <a:moveTo>
                      <a:pt x="45" y="4"/>
                    </a:move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63" y="18"/>
                    </a:lnTo>
                    <a:lnTo>
                      <a:pt x="67" y="18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4" y="15"/>
                    </a:lnTo>
                    <a:lnTo>
                      <a:pt x="76" y="29"/>
                    </a:lnTo>
                    <a:lnTo>
                      <a:pt x="79" y="45"/>
                    </a:lnTo>
                    <a:lnTo>
                      <a:pt x="74" y="45"/>
                    </a:lnTo>
                    <a:lnTo>
                      <a:pt x="69" y="43"/>
                    </a:lnTo>
                    <a:lnTo>
                      <a:pt x="67" y="43"/>
                    </a:lnTo>
                    <a:lnTo>
                      <a:pt x="65" y="43"/>
                    </a:lnTo>
                    <a:lnTo>
                      <a:pt x="65" y="43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1" y="40"/>
                    </a:lnTo>
                    <a:lnTo>
                      <a:pt x="51" y="40"/>
                    </a:lnTo>
                    <a:lnTo>
                      <a:pt x="49" y="40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4"/>
                    </a:lnTo>
                    <a:close/>
                    <a:moveTo>
                      <a:pt x="40" y="11"/>
                    </a:moveTo>
                    <a:lnTo>
                      <a:pt x="42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1" name="Freeform 1446">
                <a:extLst>
                  <a:ext uri="{FF2B5EF4-FFF2-40B4-BE49-F238E27FC236}">
                    <a16:creationId xmlns:a16="http://schemas.microsoft.com/office/drawing/2014/main" id="{E022CC58-9D78-4579-AC73-DD6ACCE2F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3034"/>
                <a:ext cx="32" cy="58"/>
              </a:xfrm>
              <a:custGeom>
                <a:avLst/>
                <a:gdLst>
                  <a:gd name="T0" fmla="*/ 14 w 32"/>
                  <a:gd name="T1" fmla="*/ 4 h 58"/>
                  <a:gd name="T2" fmla="*/ 16 w 32"/>
                  <a:gd name="T3" fmla="*/ 6 h 58"/>
                  <a:gd name="T4" fmla="*/ 21 w 32"/>
                  <a:gd name="T5" fmla="*/ 6 h 58"/>
                  <a:gd name="T6" fmla="*/ 21 w 32"/>
                  <a:gd name="T7" fmla="*/ 9 h 58"/>
                  <a:gd name="T8" fmla="*/ 23 w 32"/>
                  <a:gd name="T9" fmla="*/ 9 h 58"/>
                  <a:gd name="T10" fmla="*/ 23 w 32"/>
                  <a:gd name="T11" fmla="*/ 13 h 58"/>
                  <a:gd name="T12" fmla="*/ 23 w 32"/>
                  <a:gd name="T13" fmla="*/ 13 h 58"/>
                  <a:gd name="T14" fmla="*/ 25 w 32"/>
                  <a:gd name="T15" fmla="*/ 13 h 58"/>
                  <a:gd name="T16" fmla="*/ 27 w 32"/>
                  <a:gd name="T17" fmla="*/ 13 h 58"/>
                  <a:gd name="T18" fmla="*/ 27 w 32"/>
                  <a:gd name="T19" fmla="*/ 15 h 58"/>
                  <a:gd name="T20" fmla="*/ 27 w 32"/>
                  <a:gd name="T21" fmla="*/ 18 h 58"/>
                  <a:gd name="T22" fmla="*/ 27 w 32"/>
                  <a:gd name="T23" fmla="*/ 18 h 58"/>
                  <a:gd name="T24" fmla="*/ 27 w 32"/>
                  <a:gd name="T25" fmla="*/ 18 h 58"/>
                  <a:gd name="T26" fmla="*/ 27 w 32"/>
                  <a:gd name="T27" fmla="*/ 20 h 58"/>
                  <a:gd name="T28" fmla="*/ 30 w 32"/>
                  <a:gd name="T29" fmla="*/ 20 h 58"/>
                  <a:gd name="T30" fmla="*/ 30 w 32"/>
                  <a:gd name="T31" fmla="*/ 22 h 58"/>
                  <a:gd name="T32" fmla="*/ 32 w 32"/>
                  <a:gd name="T33" fmla="*/ 27 h 58"/>
                  <a:gd name="T34" fmla="*/ 30 w 32"/>
                  <a:gd name="T35" fmla="*/ 29 h 58"/>
                  <a:gd name="T36" fmla="*/ 32 w 32"/>
                  <a:gd name="T37" fmla="*/ 42 h 58"/>
                  <a:gd name="T38" fmla="*/ 32 w 32"/>
                  <a:gd name="T39" fmla="*/ 56 h 58"/>
                  <a:gd name="T40" fmla="*/ 23 w 32"/>
                  <a:gd name="T41" fmla="*/ 58 h 58"/>
                  <a:gd name="T42" fmla="*/ 23 w 32"/>
                  <a:gd name="T43" fmla="*/ 54 h 58"/>
                  <a:gd name="T44" fmla="*/ 21 w 32"/>
                  <a:gd name="T45" fmla="*/ 45 h 58"/>
                  <a:gd name="T46" fmla="*/ 16 w 32"/>
                  <a:gd name="T47" fmla="*/ 40 h 58"/>
                  <a:gd name="T48" fmla="*/ 16 w 32"/>
                  <a:gd name="T49" fmla="*/ 38 h 58"/>
                  <a:gd name="T50" fmla="*/ 16 w 32"/>
                  <a:gd name="T51" fmla="*/ 36 h 58"/>
                  <a:gd name="T52" fmla="*/ 14 w 32"/>
                  <a:gd name="T53" fmla="*/ 31 h 58"/>
                  <a:gd name="T54" fmla="*/ 14 w 32"/>
                  <a:gd name="T55" fmla="*/ 27 h 58"/>
                  <a:gd name="T56" fmla="*/ 7 w 32"/>
                  <a:gd name="T57" fmla="*/ 22 h 58"/>
                  <a:gd name="T58" fmla="*/ 3 w 32"/>
                  <a:gd name="T59" fmla="*/ 18 h 58"/>
                  <a:gd name="T60" fmla="*/ 3 w 32"/>
                  <a:gd name="T61" fmla="*/ 18 h 58"/>
                  <a:gd name="T62" fmla="*/ 0 w 32"/>
                  <a:gd name="T63" fmla="*/ 18 h 58"/>
                  <a:gd name="T64" fmla="*/ 0 w 32"/>
                  <a:gd name="T65" fmla="*/ 18 h 58"/>
                  <a:gd name="T66" fmla="*/ 0 w 32"/>
                  <a:gd name="T67" fmla="*/ 11 h 58"/>
                  <a:gd name="T68" fmla="*/ 7 w 32"/>
                  <a:gd name="T69" fmla="*/ 4 h 58"/>
                  <a:gd name="T70" fmla="*/ 9 w 32"/>
                  <a:gd name="T7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58">
                    <a:moveTo>
                      <a:pt x="12" y="0"/>
                    </a:moveTo>
                    <a:lnTo>
                      <a:pt x="14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2" y="27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2" y="33"/>
                    </a:lnTo>
                    <a:lnTo>
                      <a:pt x="32" y="42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27" y="56"/>
                    </a:lnTo>
                    <a:lnTo>
                      <a:pt x="23" y="58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1" y="47"/>
                    </a:lnTo>
                    <a:lnTo>
                      <a:pt x="21" y="45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3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2" name="Freeform 1447">
                <a:extLst>
                  <a:ext uri="{FF2B5EF4-FFF2-40B4-BE49-F238E27FC236}">
                    <a16:creationId xmlns:a16="http://schemas.microsoft.com/office/drawing/2014/main" id="{ED405DD6-4F4F-43DB-9B84-9DC60306D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3027"/>
                <a:ext cx="14" cy="9"/>
              </a:xfrm>
              <a:custGeom>
                <a:avLst/>
                <a:gdLst>
                  <a:gd name="T0" fmla="*/ 11 w 14"/>
                  <a:gd name="T1" fmla="*/ 2 h 9"/>
                  <a:gd name="T2" fmla="*/ 5 w 14"/>
                  <a:gd name="T3" fmla="*/ 9 h 9"/>
                  <a:gd name="T4" fmla="*/ 5 w 14"/>
                  <a:gd name="T5" fmla="*/ 7 h 9"/>
                  <a:gd name="T6" fmla="*/ 2 w 14"/>
                  <a:gd name="T7" fmla="*/ 7 h 9"/>
                  <a:gd name="T8" fmla="*/ 2 w 14"/>
                  <a:gd name="T9" fmla="*/ 4 h 9"/>
                  <a:gd name="T10" fmla="*/ 2 w 14"/>
                  <a:gd name="T11" fmla="*/ 4 h 9"/>
                  <a:gd name="T12" fmla="*/ 2 w 14"/>
                  <a:gd name="T13" fmla="*/ 4 h 9"/>
                  <a:gd name="T14" fmla="*/ 2 w 14"/>
                  <a:gd name="T15" fmla="*/ 4 h 9"/>
                  <a:gd name="T16" fmla="*/ 0 w 14"/>
                  <a:gd name="T17" fmla="*/ 2 h 9"/>
                  <a:gd name="T18" fmla="*/ 0 w 14"/>
                  <a:gd name="T19" fmla="*/ 2 h 9"/>
                  <a:gd name="T20" fmla="*/ 11 w 14"/>
                  <a:gd name="T21" fmla="*/ 0 h 9"/>
                  <a:gd name="T22" fmla="*/ 14 w 14"/>
                  <a:gd name="T23" fmla="*/ 0 h 9"/>
                  <a:gd name="T24" fmla="*/ 11 w 14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9">
                    <a:moveTo>
                      <a:pt x="11" y="2"/>
                    </a:move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3" name="Freeform 1448">
                <a:extLst>
                  <a:ext uri="{FF2B5EF4-FFF2-40B4-BE49-F238E27FC236}">
                    <a16:creationId xmlns:a16="http://schemas.microsoft.com/office/drawing/2014/main" id="{F92C9026-EE86-4C37-93F3-1030AE0E0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3004"/>
                <a:ext cx="43" cy="32"/>
              </a:xfrm>
              <a:custGeom>
                <a:avLst/>
                <a:gdLst>
                  <a:gd name="T0" fmla="*/ 25 w 43"/>
                  <a:gd name="T1" fmla="*/ 21 h 32"/>
                  <a:gd name="T2" fmla="*/ 27 w 43"/>
                  <a:gd name="T3" fmla="*/ 21 h 32"/>
                  <a:gd name="T4" fmla="*/ 29 w 43"/>
                  <a:gd name="T5" fmla="*/ 18 h 32"/>
                  <a:gd name="T6" fmla="*/ 34 w 43"/>
                  <a:gd name="T7" fmla="*/ 18 h 32"/>
                  <a:gd name="T8" fmla="*/ 36 w 43"/>
                  <a:gd name="T9" fmla="*/ 16 h 32"/>
                  <a:gd name="T10" fmla="*/ 38 w 43"/>
                  <a:gd name="T11" fmla="*/ 16 h 32"/>
                  <a:gd name="T12" fmla="*/ 43 w 43"/>
                  <a:gd name="T13" fmla="*/ 27 h 32"/>
                  <a:gd name="T14" fmla="*/ 43 w 43"/>
                  <a:gd name="T15" fmla="*/ 27 h 32"/>
                  <a:gd name="T16" fmla="*/ 38 w 43"/>
                  <a:gd name="T17" fmla="*/ 32 h 32"/>
                  <a:gd name="T18" fmla="*/ 34 w 43"/>
                  <a:gd name="T19" fmla="*/ 32 h 32"/>
                  <a:gd name="T20" fmla="*/ 32 w 43"/>
                  <a:gd name="T21" fmla="*/ 32 h 32"/>
                  <a:gd name="T22" fmla="*/ 32 w 43"/>
                  <a:gd name="T23" fmla="*/ 32 h 32"/>
                  <a:gd name="T24" fmla="*/ 29 w 43"/>
                  <a:gd name="T25" fmla="*/ 32 h 32"/>
                  <a:gd name="T26" fmla="*/ 29 w 43"/>
                  <a:gd name="T27" fmla="*/ 32 h 32"/>
                  <a:gd name="T28" fmla="*/ 29 w 43"/>
                  <a:gd name="T29" fmla="*/ 32 h 32"/>
                  <a:gd name="T30" fmla="*/ 29 w 43"/>
                  <a:gd name="T31" fmla="*/ 32 h 32"/>
                  <a:gd name="T32" fmla="*/ 27 w 43"/>
                  <a:gd name="T33" fmla="*/ 30 h 32"/>
                  <a:gd name="T34" fmla="*/ 27 w 43"/>
                  <a:gd name="T35" fmla="*/ 30 h 32"/>
                  <a:gd name="T36" fmla="*/ 27 w 43"/>
                  <a:gd name="T37" fmla="*/ 30 h 32"/>
                  <a:gd name="T38" fmla="*/ 27 w 43"/>
                  <a:gd name="T39" fmla="*/ 30 h 32"/>
                  <a:gd name="T40" fmla="*/ 27 w 43"/>
                  <a:gd name="T41" fmla="*/ 30 h 32"/>
                  <a:gd name="T42" fmla="*/ 25 w 43"/>
                  <a:gd name="T43" fmla="*/ 27 h 32"/>
                  <a:gd name="T44" fmla="*/ 25 w 43"/>
                  <a:gd name="T45" fmla="*/ 27 h 32"/>
                  <a:gd name="T46" fmla="*/ 20 w 43"/>
                  <a:gd name="T47" fmla="*/ 30 h 32"/>
                  <a:gd name="T48" fmla="*/ 20 w 43"/>
                  <a:gd name="T49" fmla="*/ 27 h 32"/>
                  <a:gd name="T50" fmla="*/ 20 w 43"/>
                  <a:gd name="T51" fmla="*/ 30 h 32"/>
                  <a:gd name="T52" fmla="*/ 20 w 43"/>
                  <a:gd name="T53" fmla="*/ 30 h 32"/>
                  <a:gd name="T54" fmla="*/ 18 w 43"/>
                  <a:gd name="T55" fmla="*/ 27 h 32"/>
                  <a:gd name="T56" fmla="*/ 18 w 43"/>
                  <a:gd name="T57" fmla="*/ 27 h 32"/>
                  <a:gd name="T58" fmla="*/ 18 w 43"/>
                  <a:gd name="T59" fmla="*/ 27 h 32"/>
                  <a:gd name="T60" fmla="*/ 18 w 43"/>
                  <a:gd name="T61" fmla="*/ 25 h 32"/>
                  <a:gd name="T62" fmla="*/ 16 w 43"/>
                  <a:gd name="T63" fmla="*/ 25 h 32"/>
                  <a:gd name="T64" fmla="*/ 14 w 43"/>
                  <a:gd name="T65" fmla="*/ 25 h 32"/>
                  <a:gd name="T66" fmla="*/ 14 w 43"/>
                  <a:gd name="T67" fmla="*/ 23 h 32"/>
                  <a:gd name="T68" fmla="*/ 11 w 43"/>
                  <a:gd name="T69" fmla="*/ 23 h 32"/>
                  <a:gd name="T70" fmla="*/ 11 w 43"/>
                  <a:gd name="T71" fmla="*/ 23 h 32"/>
                  <a:gd name="T72" fmla="*/ 11 w 43"/>
                  <a:gd name="T73" fmla="*/ 25 h 32"/>
                  <a:gd name="T74" fmla="*/ 9 w 43"/>
                  <a:gd name="T75" fmla="*/ 23 h 32"/>
                  <a:gd name="T76" fmla="*/ 14 w 43"/>
                  <a:gd name="T77" fmla="*/ 18 h 32"/>
                  <a:gd name="T78" fmla="*/ 9 w 43"/>
                  <a:gd name="T79" fmla="*/ 16 h 32"/>
                  <a:gd name="T80" fmla="*/ 2 w 43"/>
                  <a:gd name="T81" fmla="*/ 12 h 32"/>
                  <a:gd name="T82" fmla="*/ 0 w 43"/>
                  <a:gd name="T83" fmla="*/ 7 h 32"/>
                  <a:gd name="T84" fmla="*/ 2 w 43"/>
                  <a:gd name="T85" fmla="*/ 0 h 32"/>
                  <a:gd name="T86" fmla="*/ 5 w 43"/>
                  <a:gd name="T87" fmla="*/ 3 h 32"/>
                  <a:gd name="T88" fmla="*/ 7 w 43"/>
                  <a:gd name="T89" fmla="*/ 5 h 32"/>
                  <a:gd name="T90" fmla="*/ 16 w 43"/>
                  <a:gd name="T91" fmla="*/ 18 h 32"/>
                  <a:gd name="T92" fmla="*/ 18 w 43"/>
                  <a:gd name="T93" fmla="*/ 21 h 32"/>
                  <a:gd name="T94" fmla="*/ 23 w 43"/>
                  <a:gd name="T95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32">
                    <a:moveTo>
                      <a:pt x="23" y="21"/>
                    </a:moveTo>
                    <a:lnTo>
                      <a:pt x="25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41" y="23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30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11" y="12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3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4" name="Freeform 1449">
                <a:extLst>
                  <a:ext uri="{FF2B5EF4-FFF2-40B4-BE49-F238E27FC236}">
                    <a16:creationId xmlns:a16="http://schemas.microsoft.com/office/drawing/2014/main" id="{ABED55F6-679E-4E29-B76E-C6CBC0230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3016"/>
                <a:ext cx="16" cy="11"/>
              </a:xfrm>
              <a:custGeom>
                <a:avLst/>
                <a:gdLst>
                  <a:gd name="T0" fmla="*/ 16 w 16"/>
                  <a:gd name="T1" fmla="*/ 6 h 11"/>
                  <a:gd name="T2" fmla="*/ 13 w 16"/>
                  <a:gd name="T3" fmla="*/ 9 h 11"/>
                  <a:gd name="T4" fmla="*/ 11 w 16"/>
                  <a:gd name="T5" fmla="*/ 11 h 11"/>
                  <a:gd name="T6" fmla="*/ 13 w 16"/>
                  <a:gd name="T7" fmla="*/ 11 h 11"/>
                  <a:gd name="T8" fmla="*/ 11 w 16"/>
                  <a:gd name="T9" fmla="*/ 11 h 11"/>
                  <a:gd name="T10" fmla="*/ 11 w 16"/>
                  <a:gd name="T11" fmla="*/ 11 h 11"/>
                  <a:gd name="T12" fmla="*/ 11 w 16"/>
                  <a:gd name="T13" fmla="*/ 11 h 11"/>
                  <a:gd name="T14" fmla="*/ 9 w 16"/>
                  <a:gd name="T15" fmla="*/ 11 h 11"/>
                  <a:gd name="T16" fmla="*/ 9 w 16"/>
                  <a:gd name="T17" fmla="*/ 11 h 11"/>
                  <a:gd name="T18" fmla="*/ 9 w 16"/>
                  <a:gd name="T19" fmla="*/ 9 h 11"/>
                  <a:gd name="T20" fmla="*/ 9 w 16"/>
                  <a:gd name="T21" fmla="*/ 9 h 11"/>
                  <a:gd name="T22" fmla="*/ 9 w 16"/>
                  <a:gd name="T23" fmla="*/ 9 h 11"/>
                  <a:gd name="T24" fmla="*/ 9 w 16"/>
                  <a:gd name="T25" fmla="*/ 9 h 11"/>
                  <a:gd name="T26" fmla="*/ 7 w 16"/>
                  <a:gd name="T27" fmla="*/ 9 h 11"/>
                  <a:gd name="T28" fmla="*/ 7 w 16"/>
                  <a:gd name="T29" fmla="*/ 9 h 11"/>
                  <a:gd name="T30" fmla="*/ 4 w 16"/>
                  <a:gd name="T31" fmla="*/ 6 h 11"/>
                  <a:gd name="T32" fmla="*/ 4 w 16"/>
                  <a:gd name="T33" fmla="*/ 6 h 11"/>
                  <a:gd name="T34" fmla="*/ 4 w 16"/>
                  <a:gd name="T35" fmla="*/ 6 h 11"/>
                  <a:gd name="T36" fmla="*/ 4 w 16"/>
                  <a:gd name="T37" fmla="*/ 6 h 11"/>
                  <a:gd name="T38" fmla="*/ 4 w 16"/>
                  <a:gd name="T39" fmla="*/ 6 h 11"/>
                  <a:gd name="T40" fmla="*/ 4 w 16"/>
                  <a:gd name="T41" fmla="*/ 6 h 11"/>
                  <a:gd name="T42" fmla="*/ 4 w 16"/>
                  <a:gd name="T43" fmla="*/ 6 h 11"/>
                  <a:gd name="T44" fmla="*/ 4 w 16"/>
                  <a:gd name="T45" fmla="*/ 6 h 11"/>
                  <a:gd name="T46" fmla="*/ 4 w 16"/>
                  <a:gd name="T47" fmla="*/ 6 h 11"/>
                  <a:gd name="T48" fmla="*/ 2 w 16"/>
                  <a:gd name="T49" fmla="*/ 6 h 11"/>
                  <a:gd name="T50" fmla="*/ 2 w 16"/>
                  <a:gd name="T51" fmla="*/ 6 h 11"/>
                  <a:gd name="T52" fmla="*/ 2 w 16"/>
                  <a:gd name="T53" fmla="*/ 6 h 11"/>
                  <a:gd name="T54" fmla="*/ 2 w 16"/>
                  <a:gd name="T55" fmla="*/ 6 h 11"/>
                  <a:gd name="T56" fmla="*/ 0 w 16"/>
                  <a:gd name="T57" fmla="*/ 4 h 11"/>
                  <a:gd name="T58" fmla="*/ 2 w 16"/>
                  <a:gd name="T59" fmla="*/ 4 h 11"/>
                  <a:gd name="T60" fmla="*/ 2 w 16"/>
                  <a:gd name="T61" fmla="*/ 2 h 11"/>
                  <a:gd name="T62" fmla="*/ 2 w 16"/>
                  <a:gd name="T63" fmla="*/ 0 h 11"/>
                  <a:gd name="T64" fmla="*/ 4 w 16"/>
                  <a:gd name="T65" fmla="*/ 0 h 11"/>
                  <a:gd name="T66" fmla="*/ 11 w 16"/>
                  <a:gd name="T67" fmla="*/ 2 h 11"/>
                  <a:gd name="T68" fmla="*/ 11 w 16"/>
                  <a:gd name="T69" fmla="*/ 4 h 11"/>
                  <a:gd name="T70" fmla="*/ 16 w 16"/>
                  <a:gd name="T71" fmla="*/ 4 h 11"/>
                  <a:gd name="T72" fmla="*/ 16 w 16"/>
                  <a:gd name="T7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1">
                    <a:moveTo>
                      <a:pt x="16" y="6"/>
                    </a:moveTo>
                    <a:lnTo>
                      <a:pt x="13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5" name="Freeform 1450">
                <a:extLst>
                  <a:ext uri="{FF2B5EF4-FFF2-40B4-BE49-F238E27FC236}">
                    <a16:creationId xmlns:a16="http://schemas.microsoft.com/office/drawing/2014/main" id="{2C5CA7A1-8E7F-4674-A228-44B12DB43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3004"/>
                <a:ext cx="16" cy="14"/>
              </a:xfrm>
              <a:custGeom>
                <a:avLst/>
                <a:gdLst>
                  <a:gd name="T0" fmla="*/ 7 w 16"/>
                  <a:gd name="T1" fmla="*/ 3 h 14"/>
                  <a:gd name="T2" fmla="*/ 7 w 16"/>
                  <a:gd name="T3" fmla="*/ 3 h 14"/>
                  <a:gd name="T4" fmla="*/ 7 w 16"/>
                  <a:gd name="T5" fmla="*/ 3 h 14"/>
                  <a:gd name="T6" fmla="*/ 9 w 16"/>
                  <a:gd name="T7" fmla="*/ 3 h 14"/>
                  <a:gd name="T8" fmla="*/ 9 w 16"/>
                  <a:gd name="T9" fmla="*/ 3 h 14"/>
                  <a:gd name="T10" fmla="*/ 9 w 16"/>
                  <a:gd name="T11" fmla="*/ 5 h 14"/>
                  <a:gd name="T12" fmla="*/ 9 w 16"/>
                  <a:gd name="T13" fmla="*/ 5 h 14"/>
                  <a:gd name="T14" fmla="*/ 9 w 16"/>
                  <a:gd name="T15" fmla="*/ 5 h 14"/>
                  <a:gd name="T16" fmla="*/ 9 w 16"/>
                  <a:gd name="T17" fmla="*/ 5 h 14"/>
                  <a:gd name="T18" fmla="*/ 9 w 16"/>
                  <a:gd name="T19" fmla="*/ 5 h 14"/>
                  <a:gd name="T20" fmla="*/ 14 w 16"/>
                  <a:gd name="T21" fmla="*/ 9 h 14"/>
                  <a:gd name="T22" fmla="*/ 14 w 16"/>
                  <a:gd name="T23" fmla="*/ 9 h 14"/>
                  <a:gd name="T24" fmla="*/ 16 w 16"/>
                  <a:gd name="T25" fmla="*/ 9 h 14"/>
                  <a:gd name="T26" fmla="*/ 14 w 16"/>
                  <a:gd name="T27" fmla="*/ 14 h 14"/>
                  <a:gd name="T28" fmla="*/ 2 w 16"/>
                  <a:gd name="T29" fmla="*/ 7 h 14"/>
                  <a:gd name="T30" fmla="*/ 2 w 16"/>
                  <a:gd name="T31" fmla="*/ 5 h 14"/>
                  <a:gd name="T32" fmla="*/ 0 w 16"/>
                  <a:gd name="T33" fmla="*/ 3 h 14"/>
                  <a:gd name="T34" fmla="*/ 0 w 16"/>
                  <a:gd name="T35" fmla="*/ 3 h 14"/>
                  <a:gd name="T36" fmla="*/ 0 w 16"/>
                  <a:gd name="T37" fmla="*/ 3 h 14"/>
                  <a:gd name="T38" fmla="*/ 0 w 16"/>
                  <a:gd name="T39" fmla="*/ 0 h 14"/>
                  <a:gd name="T40" fmla="*/ 2 w 16"/>
                  <a:gd name="T41" fmla="*/ 0 h 14"/>
                  <a:gd name="T42" fmla="*/ 5 w 16"/>
                  <a:gd name="T43" fmla="*/ 0 h 14"/>
                  <a:gd name="T44" fmla="*/ 5 w 16"/>
                  <a:gd name="T45" fmla="*/ 0 h 14"/>
                  <a:gd name="T46" fmla="*/ 7 w 16"/>
                  <a:gd name="T4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14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4" y="14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6" name="Freeform 1451">
                <a:extLst>
                  <a:ext uri="{FF2B5EF4-FFF2-40B4-BE49-F238E27FC236}">
                    <a16:creationId xmlns:a16="http://schemas.microsoft.com/office/drawing/2014/main" id="{1149666B-603F-49DD-BD4F-9BFDA520B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3004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5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3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7" name="Freeform 1452">
                <a:extLst>
                  <a:ext uri="{FF2B5EF4-FFF2-40B4-BE49-F238E27FC236}">
                    <a16:creationId xmlns:a16="http://schemas.microsoft.com/office/drawing/2014/main" id="{F6F87B19-E072-44D2-8687-51B5603AC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925"/>
                <a:ext cx="16" cy="23"/>
              </a:xfrm>
              <a:custGeom>
                <a:avLst/>
                <a:gdLst>
                  <a:gd name="T0" fmla="*/ 3 w 7"/>
                  <a:gd name="T1" fmla="*/ 0 h 10"/>
                  <a:gd name="T2" fmla="*/ 3 w 7"/>
                  <a:gd name="T3" fmla="*/ 1 h 10"/>
                  <a:gd name="T4" fmla="*/ 3 w 7"/>
                  <a:gd name="T5" fmla="*/ 2 h 10"/>
                  <a:gd name="T6" fmla="*/ 3 w 7"/>
                  <a:gd name="T7" fmla="*/ 3 h 10"/>
                  <a:gd name="T8" fmla="*/ 3 w 7"/>
                  <a:gd name="T9" fmla="*/ 4 h 10"/>
                  <a:gd name="T10" fmla="*/ 2 w 7"/>
                  <a:gd name="T11" fmla="*/ 5 h 10"/>
                  <a:gd name="T12" fmla="*/ 2 w 7"/>
                  <a:gd name="T13" fmla="*/ 6 h 10"/>
                  <a:gd name="T14" fmla="*/ 1 w 7"/>
                  <a:gd name="T15" fmla="*/ 7 h 10"/>
                  <a:gd name="T16" fmla="*/ 1 w 7"/>
                  <a:gd name="T17" fmla="*/ 8 h 10"/>
                  <a:gd name="T18" fmla="*/ 1 w 7"/>
                  <a:gd name="T19" fmla="*/ 8 h 10"/>
                  <a:gd name="T20" fmla="*/ 0 w 7"/>
                  <a:gd name="T21" fmla="*/ 10 h 10"/>
                  <a:gd name="T22" fmla="*/ 1 w 7"/>
                  <a:gd name="T23" fmla="*/ 10 h 10"/>
                  <a:gd name="T24" fmla="*/ 2 w 7"/>
                  <a:gd name="T25" fmla="*/ 9 h 10"/>
                  <a:gd name="T26" fmla="*/ 2 w 7"/>
                  <a:gd name="T27" fmla="*/ 8 h 10"/>
                  <a:gd name="T28" fmla="*/ 3 w 7"/>
                  <a:gd name="T29" fmla="*/ 7 h 10"/>
                  <a:gd name="T30" fmla="*/ 3 w 7"/>
                  <a:gd name="T31" fmla="*/ 6 h 10"/>
                  <a:gd name="T32" fmla="*/ 4 w 7"/>
                  <a:gd name="T33" fmla="*/ 5 h 10"/>
                  <a:gd name="T34" fmla="*/ 5 w 7"/>
                  <a:gd name="T35" fmla="*/ 4 h 10"/>
                  <a:gd name="T36" fmla="*/ 6 w 7"/>
                  <a:gd name="T37" fmla="*/ 3 h 10"/>
                  <a:gd name="T38" fmla="*/ 7 w 7"/>
                  <a:gd name="T39" fmla="*/ 2 h 10"/>
                  <a:gd name="T40" fmla="*/ 7 w 7"/>
                  <a:gd name="T41" fmla="*/ 2 h 10"/>
                  <a:gd name="T42" fmla="*/ 5 w 7"/>
                  <a:gd name="T43" fmla="*/ 1 h 10"/>
                  <a:gd name="T44" fmla="*/ 5 w 7"/>
                  <a:gd name="T45" fmla="*/ 1 h 10"/>
                  <a:gd name="T46" fmla="*/ 5 w 7"/>
                  <a:gd name="T47" fmla="*/ 1 h 10"/>
                  <a:gd name="T48" fmla="*/ 5 w 7"/>
                  <a:gd name="T49" fmla="*/ 1 h 10"/>
                  <a:gd name="T50" fmla="*/ 5 w 7"/>
                  <a:gd name="T51" fmla="*/ 1 h 10"/>
                  <a:gd name="T52" fmla="*/ 5 w 7"/>
                  <a:gd name="T53" fmla="*/ 1 h 10"/>
                  <a:gd name="T54" fmla="*/ 4 w 7"/>
                  <a:gd name="T55" fmla="*/ 1 h 10"/>
                  <a:gd name="T56" fmla="*/ 4 w 7"/>
                  <a:gd name="T57" fmla="*/ 1 h 10"/>
                  <a:gd name="T58" fmla="*/ 4 w 7"/>
                  <a:gd name="T59" fmla="*/ 1 h 10"/>
                  <a:gd name="T60" fmla="*/ 4 w 7"/>
                  <a:gd name="T61" fmla="*/ 1 h 10"/>
                  <a:gd name="T62" fmla="*/ 3 w 7"/>
                  <a:gd name="T6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8" name="Freeform 1453">
                <a:extLst>
                  <a:ext uri="{FF2B5EF4-FFF2-40B4-BE49-F238E27FC236}">
                    <a16:creationId xmlns:a16="http://schemas.microsoft.com/office/drawing/2014/main" id="{76DFB691-8EA4-474A-8E28-6C23DFD84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96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3 w 3"/>
                  <a:gd name="T21" fmla="*/ 0 h 2"/>
                  <a:gd name="T22" fmla="*/ 3 w 3"/>
                  <a:gd name="T23" fmla="*/ 0 h 2"/>
                  <a:gd name="T24" fmla="*/ 3 w 3"/>
                  <a:gd name="T25" fmla="*/ 0 h 2"/>
                  <a:gd name="T26" fmla="*/ 3 w 3"/>
                  <a:gd name="T27" fmla="*/ 2 h 2"/>
                  <a:gd name="T28" fmla="*/ 3 w 3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9" name="Freeform 1454">
                <a:extLst>
                  <a:ext uri="{FF2B5EF4-FFF2-40B4-BE49-F238E27FC236}">
                    <a16:creationId xmlns:a16="http://schemas.microsoft.com/office/drawing/2014/main" id="{92EE3909-DF99-4026-A1F2-3A19F7C90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3022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0 w 5"/>
                  <a:gd name="T3" fmla="*/ 0 h 9"/>
                  <a:gd name="T4" fmla="*/ 0 w 5"/>
                  <a:gd name="T5" fmla="*/ 0 h 9"/>
                  <a:gd name="T6" fmla="*/ 0 w 5"/>
                  <a:gd name="T7" fmla="*/ 0 h 9"/>
                  <a:gd name="T8" fmla="*/ 0 w 5"/>
                  <a:gd name="T9" fmla="*/ 3 h 9"/>
                  <a:gd name="T10" fmla="*/ 0 w 5"/>
                  <a:gd name="T11" fmla="*/ 3 h 9"/>
                  <a:gd name="T12" fmla="*/ 0 w 5"/>
                  <a:gd name="T13" fmla="*/ 3 h 9"/>
                  <a:gd name="T14" fmla="*/ 3 w 5"/>
                  <a:gd name="T15" fmla="*/ 7 h 9"/>
                  <a:gd name="T16" fmla="*/ 5 w 5"/>
                  <a:gd name="T17" fmla="*/ 9 h 9"/>
                  <a:gd name="T18" fmla="*/ 3 w 5"/>
                  <a:gd name="T19" fmla="*/ 9 h 9"/>
                  <a:gd name="T20" fmla="*/ 3 w 5"/>
                  <a:gd name="T21" fmla="*/ 9 h 9"/>
                  <a:gd name="T22" fmla="*/ 3 w 5"/>
                  <a:gd name="T23" fmla="*/ 7 h 9"/>
                  <a:gd name="T24" fmla="*/ 0 w 5"/>
                  <a:gd name="T25" fmla="*/ 0 h 9"/>
                  <a:gd name="T26" fmla="*/ 0 w 5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0" name="Freeform 1455">
                <a:extLst>
                  <a:ext uri="{FF2B5EF4-FFF2-40B4-BE49-F238E27FC236}">
                    <a16:creationId xmlns:a16="http://schemas.microsoft.com/office/drawing/2014/main" id="{B7AAB271-A9A3-49AD-B51D-EC153BB30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3020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2 w 4"/>
                  <a:gd name="T5" fmla="*/ 7 h 9"/>
                  <a:gd name="T6" fmla="*/ 2 w 4"/>
                  <a:gd name="T7" fmla="*/ 7 h 9"/>
                  <a:gd name="T8" fmla="*/ 2 w 4"/>
                  <a:gd name="T9" fmla="*/ 7 h 9"/>
                  <a:gd name="T10" fmla="*/ 0 w 4"/>
                  <a:gd name="T11" fmla="*/ 2 h 9"/>
                  <a:gd name="T12" fmla="*/ 0 w 4"/>
                  <a:gd name="T13" fmla="*/ 0 h 9"/>
                  <a:gd name="T14" fmla="*/ 2 w 4"/>
                  <a:gd name="T15" fmla="*/ 0 h 9"/>
                  <a:gd name="T16" fmla="*/ 4 w 4"/>
                  <a:gd name="T17" fmla="*/ 0 h 9"/>
                  <a:gd name="T18" fmla="*/ 4 w 4"/>
                  <a:gd name="T19" fmla="*/ 2 h 9"/>
                  <a:gd name="T20" fmla="*/ 4 w 4"/>
                  <a:gd name="T21" fmla="*/ 2 h 9"/>
                  <a:gd name="T22" fmla="*/ 4 w 4"/>
                  <a:gd name="T23" fmla="*/ 5 h 9"/>
                  <a:gd name="T24" fmla="*/ 4 w 4"/>
                  <a:gd name="T25" fmla="*/ 7 h 9"/>
                  <a:gd name="T26" fmla="*/ 4 w 4"/>
                  <a:gd name="T27" fmla="*/ 7 h 9"/>
                  <a:gd name="T28" fmla="*/ 4 w 4"/>
                  <a:gd name="T29" fmla="*/ 7 h 9"/>
                  <a:gd name="T30" fmla="*/ 2 w 4"/>
                  <a:gd name="T3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1" name="Freeform 1456">
                <a:extLst>
                  <a:ext uri="{FF2B5EF4-FFF2-40B4-BE49-F238E27FC236}">
                    <a16:creationId xmlns:a16="http://schemas.microsoft.com/office/drawing/2014/main" id="{1A2389C8-415D-4B31-BE29-7A723F8AA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04"/>
                <a:ext cx="30" cy="11"/>
              </a:xfrm>
              <a:custGeom>
                <a:avLst/>
                <a:gdLst>
                  <a:gd name="T0" fmla="*/ 0 w 30"/>
                  <a:gd name="T1" fmla="*/ 0 h 11"/>
                  <a:gd name="T2" fmla="*/ 3 w 30"/>
                  <a:gd name="T3" fmla="*/ 0 h 11"/>
                  <a:gd name="T4" fmla="*/ 5 w 30"/>
                  <a:gd name="T5" fmla="*/ 0 h 11"/>
                  <a:gd name="T6" fmla="*/ 12 w 30"/>
                  <a:gd name="T7" fmla="*/ 0 h 11"/>
                  <a:gd name="T8" fmla="*/ 14 w 30"/>
                  <a:gd name="T9" fmla="*/ 0 h 11"/>
                  <a:gd name="T10" fmla="*/ 16 w 30"/>
                  <a:gd name="T11" fmla="*/ 0 h 11"/>
                  <a:gd name="T12" fmla="*/ 18 w 30"/>
                  <a:gd name="T13" fmla="*/ 0 h 11"/>
                  <a:gd name="T14" fmla="*/ 21 w 30"/>
                  <a:gd name="T15" fmla="*/ 0 h 11"/>
                  <a:gd name="T16" fmla="*/ 23 w 30"/>
                  <a:gd name="T17" fmla="*/ 0 h 11"/>
                  <a:gd name="T18" fmla="*/ 25 w 30"/>
                  <a:gd name="T19" fmla="*/ 0 h 11"/>
                  <a:gd name="T20" fmla="*/ 27 w 30"/>
                  <a:gd name="T21" fmla="*/ 0 h 11"/>
                  <a:gd name="T22" fmla="*/ 30 w 30"/>
                  <a:gd name="T23" fmla="*/ 0 h 11"/>
                  <a:gd name="T24" fmla="*/ 30 w 30"/>
                  <a:gd name="T25" fmla="*/ 6 h 11"/>
                  <a:gd name="T26" fmla="*/ 30 w 30"/>
                  <a:gd name="T27" fmla="*/ 11 h 11"/>
                  <a:gd name="T28" fmla="*/ 27 w 30"/>
                  <a:gd name="T29" fmla="*/ 11 h 11"/>
                  <a:gd name="T30" fmla="*/ 25 w 30"/>
                  <a:gd name="T31" fmla="*/ 11 h 11"/>
                  <a:gd name="T32" fmla="*/ 23 w 30"/>
                  <a:gd name="T33" fmla="*/ 11 h 11"/>
                  <a:gd name="T34" fmla="*/ 21 w 30"/>
                  <a:gd name="T35" fmla="*/ 11 h 11"/>
                  <a:gd name="T36" fmla="*/ 18 w 30"/>
                  <a:gd name="T37" fmla="*/ 11 h 11"/>
                  <a:gd name="T38" fmla="*/ 16 w 30"/>
                  <a:gd name="T39" fmla="*/ 11 h 11"/>
                  <a:gd name="T40" fmla="*/ 14 w 30"/>
                  <a:gd name="T41" fmla="*/ 11 h 11"/>
                  <a:gd name="T42" fmla="*/ 12 w 30"/>
                  <a:gd name="T43" fmla="*/ 11 h 11"/>
                  <a:gd name="T44" fmla="*/ 5 w 30"/>
                  <a:gd name="T45" fmla="*/ 11 h 11"/>
                  <a:gd name="T46" fmla="*/ 3 w 30"/>
                  <a:gd name="T47" fmla="*/ 11 h 11"/>
                  <a:gd name="T48" fmla="*/ 0 w 30"/>
                  <a:gd name="T49" fmla="*/ 11 h 11"/>
                  <a:gd name="T50" fmla="*/ 0 w 30"/>
                  <a:gd name="T51" fmla="*/ 6 h 11"/>
                  <a:gd name="T52" fmla="*/ 0 w 30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11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0" y="6"/>
                    </a:lnTo>
                    <a:lnTo>
                      <a:pt x="30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2" name="Freeform 1457">
                <a:extLst>
                  <a:ext uri="{FF2B5EF4-FFF2-40B4-BE49-F238E27FC236}">
                    <a16:creationId xmlns:a16="http://schemas.microsoft.com/office/drawing/2014/main" id="{BDAA577E-6D59-4EE7-AD29-08999BBB8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504"/>
                <a:ext cx="31" cy="11"/>
              </a:xfrm>
              <a:custGeom>
                <a:avLst/>
                <a:gdLst>
                  <a:gd name="T0" fmla="*/ 1 w 14"/>
                  <a:gd name="T1" fmla="*/ 5 h 5"/>
                  <a:gd name="T2" fmla="*/ 1 w 14"/>
                  <a:gd name="T3" fmla="*/ 5 h 5"/>
                  <a:gd name="T4" fmla="*/ 2 w 14"/>
                  <a:gd name="T5" fmla="*/ 5 h 5"/>
                  <a:gd name="T6" fmla="*/ 4 w 14"/>
                  <a:gd name="T7" fmla="*/ 5 h 5"/>
                  <a:gd name="T8" fmla="*/ 5 w 14"/>
                  <a:gd name="T9" fmla="*/ 5 h 5"/>
                  <a:gd name="T10" fmla="*/ 7 w 14"/>
                  <a:gd name="T11" fmla="*/ 5 h 5"/>
                  <a:gd name="T12" fmla="*/ 8 w 14"/>
                  <a:gd name="T13" fmla="*/ 5 h 5"/>
                  <a:gd name="T14" fmla="*/ 10 w 14"/>
                  <a:gd name="T15" fmla="*/ 5 h 5"/>
                  <a:gd name="T16" fmla="*/ 11 w 14"/>
                  <a:gd name="T17" fmla="*/ 5 h 5"/>
                  <a:gd name="T18" fmla="*/ 12 w 14"/>
                  <a:gd name="T19" fmla="*/ 5 h 5"/>
                  <a:gd name="T20" fmla="*/ 14 w 14"/>
                  <a:gd name="T21" fmla="*/ 5 h 5"/>
                  <a:gd name="T22" fmla="*/ 14 w 14"/>
                  <a:gd name="T23" fmla="*/ 3 h 5"/>
                  <a:gd name="T24" fmla="*/ 14 w 14"/>
                  <a:gd name="T25" fmla="*/ 2 h 5"/>
                  <a:gd name="T26" fmla="*/ 14 w 14"/>
                  <a:gd name="T27" fmla="*/ 0 h 5"/>
                  <a:gd name="T28" fmla="*/ 12 w 14"/>
                  <a:gd name="T29" fmla="*/ 1 h 5"/>
                  <a:gd name="T30" fmla="*/ 11 w 14"/>
                  <a:gd name="T31" fmla="*/ 1 h 5"/>
                  <a:gd name="T32" fmla="*/ 10 w 14"/>
                  <a:gd name="T33" fmla="*/ 1 h 5"/>
                  <a:gd name="T34" fmla="*/ 9 w 14"/>
                  <a:gd name="T35" fmla="*/ 1 h 5"/>
                  <a:gd name="T36" fmla="*/ 9 w 14"/>
                  <a:gd name="T37" fmla="*/ 1 h 5"/>
                  <a:gd name="T38" fmla="*/ 8 w 14"/>
                  <a:gd name="T39" fmla="*/ 1 h 5"/>
                  <a:gd name="T40" fmla="*/ 7 w 14"/>
                  <a:gd name="T41" fmla="*/ 1 h 5"/>
                  <a:gd name="T42" fmla="*/ 6 w 14"/>
                  <a:gd name="T43" fmla="*/ 1 h 5"/>
                  <a:gd name="T44" fmla="*/ 5 w 14"/>
                  <a:gd name="T45" fmla="*/ 1 h 5"/>
                  <a:gd name="T46" fmla="*/ 4 w 14"/>
                  <a:gd name="T47" fmla="*/ 1 h 5"/>
                  <a:gd name="T48" fmla="*/ 3 w 14"/>
                  <a:gd name="T49" fmla="*/ 1 h 5"/>
                  <a:gd name="T50" fmla="*/ 1 w 14"/>
                  <a:gd name="T51" fmla="*/ 3 h 5"/>
                  <a:gd name="T52" fmla="*/ 0 w 14"/>
                  <a:gd name="T53" fmla="*/ 4 h 5"/>
                  <a:gd name="T54" fmla="*/ 0 w 14"/>
                  <a:gd name="T55" fmla="*/ 4 h 5"/>
                  <a:gd name="T56" fmla="*/ 0 w 14"/>
                  <a:gd name="T57" fmla="*/ 5 h 5"/>
                  <a:gd name="T58" fmla="*/ 0 w 14"/>
                  <a:gd name="T59" fmla="*/ 5 h 5"/>
                  <a:gd name="T60" fmla="*/ 1 w 14"/>
                  <a:gd name="T6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5">
                    <a:moveTo>
                      <a:pt x="1" y="5"/>
                    </a:moveTo>
                    <a:lnTo>
                      <a:pt x="1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3" name="Freeform 1458">
                <a:extLst>
                  <a:ext uri="{FF2B5EF4-FFF2-40B4-BE49-F238E27FC236}">
                    <a16:creationId xmlns:a16="http://schemas.microsoft.com/office/drawing/2014/main" id="{21C2D82A-601D-42BC-8FD6-EF26FCDAAB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2" y="2499"/>
                <a:ext cx="61" cy="34"/>
              </a:xfrm>
              <a:custGeom>
                <a:avLst/>
                <a:gdLst>
                  <a:gd name="T0" fmla="*/ 3 w 27"/>
                  <a:gd name="T1" fmla="*/ 3 h 15"/>
                  <a:gd name="T2" fmla="*/ 6 w 27"/>
                  <a:gd name="T3" fmla="*/ 3 h 15"/>
                  <a:gd name="T4" fmla="*/ 9 w 27"/>
                  <a:gd name="T5" fmla="*/ 3 h 15"/>
                  <a:gd name="T6" fmla="*/ 11 w 27"/>
                  <a:gd name="T7" fmla="*/ 3 h 15"/>
                  <a:gd name="T8" fmla="*/ 14 w 27"/>
                  <a:gd name="T9" fmla="*/ 4 h 15"/>
                  <a:gd name="T10" fmla="*/ 12 w 27"/>
                  <a:gd name="T11" fmla="*/ 7 h 15"/>
                  <a:gd name="T12" fmla="*/ 8 w 27"/>
                  <a:gd name="T13" fmla="*/ 7 h 15"/>
                  <a:gd name="T14" fmla="*/ 4 w 27"/>
                  <a:gd name="T15" fmla="*/ 7 h 15"/>
                  <a:gd name="T16" fmla="*/ 0 w 27"/>
                  <a:gd name="T17" fmla="*/ 7 h 15"/>
                  <a:gd name="T18" fmla="*/ 2 w 27"/>
                  <a:gd name="T19" fmla="*/ 13 h 15"/>
                  <a:gd name="T20" fmla="*/ 4 w 27"/>
                  <a:gd name="T21" fmla="*/ 13 h 15"/>
                  <a:gd name="T22" fmla="*/ 7 w 27"/>
                  <a:gd name="T23" fmla="*/ 12 h 15"/>
                  <a:gd name="T24" fmla="*/ 10 w 27"/>
                  <a:gd name="T25" fmla="*/ 12 h 15"/>
                  <a:gd name="T26" fmla="*/ 11 w 27"/>
                  <a:gd name="T27" fmla="*/ 15 h 15"/>
                  <a:gd name="T28" fmla="*/ 11 w 27"/>
                  <a:gd name="T29" fmla="*/ 14 h 15"/>
                  <a:gd name="T30" fmla="*/ 13 w 27"/>
                  <a:gd name="T31" fmla="*/ 12 h 15"/>
                  <a:gd name="T32" fmla="*/ 16 w 27"/>
                  <a:gd name="T33" fmla="*/ 12 h 15"/>
                  <a:gd name="T34" fmla="*/ 19 w 27"/>
                  <a:gd name="T35" fmla="*/ 12 h 15"/>
                  <a:gd name="T36" fmla="*/ 22 w 27"/>
                  <a:gd name="T37" fmla="*/ 12 h 15"/>
                  <a:gd name="T38" fmla="*/ 25 w 27"/>
                  <a:gd name="T39" fmla="*/ 12 h 15"/>
                  <a:gd name="T40" fmla="*/ 27 w 27"/>
                  <a:gd name="T41" fmla="*/ 12 h 15"/>
                  <a:gd name="T42" fmla="*/ 24 w 27"/>
                  <a:gd name="T43" fmla="*/ 12 h 15"/>
                  <a:gd name="T44" fmla="*/ 21 w 27"/>
                  <a:gd name="T45" fmla="*/ 12 h 15"/>
                  <a:gd name="T46" fmla="*/ 19 w 27"/>
                  <a:gd name="T47" fmla="*/ 10 h 15"/>
                  <a:gd name="T48" fmla="*/ 20 w 27"/>
                  <a:gd name="T49" fmla="*/ 8 h 15"/>
                  <a:gd name="T50" fmla="*/ 23 w 27"/>
                  <a:gd name="T51" fmla="*/ 7 h 15"/>
                  <a:gd name="T52" fmla="*/ 26 w 27"/>
                  <a:gd name="T53" fmla="*/ 7 h 15"/>
                  <a:gd name="T54" fmla="*/ 26 w 27"/>
                  <a:gd name="T55" fmla="*/ 7 h 15"/>
                  <a:gd name="T56" fmla="*/ 23 w 27"/>
                  <a:gd name="T57" fmla="*/ 7 h 15"/>
                  <a:gd name="T58" fmla="*/ 20 w 27"/>
                  <a:gd name="T59" fmla="*/ 7 h 15"/>
                  <a:gd name="T60" fmla="*/ 15 w 27"/>
                  <a:gd name="T61" fmla="*/ 7 h 15"/>
                  <a:gd name="T62" fmla="*/ 14 w 27"/>
                  <a:gd name="T63" fmla="*/ 2 h 15"/>
                  <a:gd name="T64" fmla="*/ 19 w 27"/>
                  <a:gd name="T65" fmla="*/ 2 h 15"/>
                  <a:gd name="T66" fmla="*/ 22 w 27"/>
                  <a:gd name="T67" fmla="*/ 2 h 15"/>
                  <a:gd name="T68" fmla="*/ 25 w 27"/>
                  <a:gd name="T69" fmla="*/ 2 h 15"/>
                  <a:gd name="T70" fmla="*/ 27 w 27"/>
                  <a:gd name="T71" fmla="*/ 1 h 15"/>
                  <a:gd name="T72" fmla="*/ 17 w 27"/>
                  <a:gd name="T73" fmla="*/ 1 h 15"/>
                  <a:gd name="T74" fmla="*/ 6 w 27"/>
                  <a:gd name="T75" fmla="*/ 0 h 15"/>
                  <a:gd name="T76" fmla="*/ 11 w 27"/>
                  <a:gd name="T77" fmla="*/ 12 h 15"/>
                  <a:gd name="T78" fmla="*/ 14 w 27"/>
                  <a:gd name="T79" fmla="*/ 12 h 15"/>
                  <a:gd name="T80" fmla="*/ 17 w 27"/>
                  <a:gd name="T81" fmla="*/ 12 h 15"/>
                  <a:gd name="T82" fmla="*/ 18 w 27"/>
                  <a:gd name="T83" fmla="*/ 8 h 15"/>
                  <a:gd name="T84" fmla="*/ 16 w 27"/>
                  <a:gd name="T85" fmla="*/ 8 h 15"/>
                  <a:gd name="T86" fmla="*/ 13 w 27"/>
                  <a:gd name="T87" fmla="*/ 8 h 15"/>
                  <a:gd name="T88" fmla="*/ 11 w 27"/>
                  <a:gd name="T8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" h="15">
                    <a:moveTo>
                      <a:pt x="6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6" y="1"/>
                    </a:lnTo>
                    <a:lnTo>
                      <a:pt x="6" y="0"/>
                    </a:lnTo>
                    <a:moveTo>
                      <a:pt x="11" y="10"/>
                    </a:moveTo>
                    <a:lnTo>
                      <a:pt x="11" y="10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4" name="Freeform 1459">
                <a:extLst>
                  <a:ext uri="{FF2B5EF4-FFF2-40B4-BE49-F238E27FC236}">
                    <a16:creationId xmlns:a16="http://schemas.microsoft.com/office/drawing/2014/main" id="{E9F13B63-0345-4531-8187-2D95EBF80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517"/>
                <a:ext cx="18" cy="9"/>
              </a:xfrm>
              <a:custGeom>
                <a:avLst/>
                <a:gdLst>
                  <a:gd name="T0" fmla="*/ 0 w 18"/>
                  <a:gd name="T1" fmla="*/ 0 h 9"/>
                  <a:gd name="T2" fmla="*/ 2 w 18"/>
                  <a:gd name="T3" fmla="*/ 0 h 9"/>
                  <a:gd name="T4" fmla="*/ 4 w 18"/>
                  <a:gd name="T5" fmla="*/ 0 h 9"/>
                  <a:gd name="T6" fmla="*/ 6 w 18"/>
                  <a:gd name="T7" fmla="*/ 0 h 9"/>
                  <a:gd name="T8" fmla="*/ 9 w 18"/>
                  <a:gd name="T9" fmla="*/ 0 h 9"/>
                  <a:gd name="T10" fmla="*/ 11 w 18"/>
                  <a:gd name="T11" fmla="*/ 0 h 9"/>
                  <a:gd name="T12" fmla="*/ 13 w 18"/>
                  <a:gd name="T13" fmla="*/ 0 h 9"/>
                  <a:gd name="T14" fmla="*/ 18 w 18"/>
                  <a:gd name="T15" fmla="*/ 0 h 9"/>
                  <a:gd name="T16" fmla="*/ 15 w 18"/>
                  <a:gd name="T17" fmla="*/ 0 h 9"/>
                  <a:gd name="T18" fmla="*/ 15 w 18"/>
                  <a:gd name="T19" fmla="*/ 5 h 9"/>
                  <a:gd name="T20" fmla="*/ 18 w 18"/>
                  <a:gd name="T21" fmla="*/ 9 h 9"/>
                  <a:gd name="T22" fmla="*/ 13 w 18"/>
                  <a:gd name="T23" fmla="*/ 9 h 9"/>
                  <a:gd name="T24" fmla="*/ 11 w 18"/>
                  <a:gd name="T25" fmla="*/ 9 h 9"/>
                  <a:gd name="T26" fmla="*/ 9 w 18"/>
                  <a:gd name="T27" fmla="*/ 9 h 9"/>
                  <a:gd name="T28" fmla="*/ 6 w 18"/>
                  <a:gd name="T29" fmla="*/ 9 h 9"/>
                  <a:gd name="T30" fmla="*/ 4 w 18"/>
                  <a:gd name="T31" fmla="*/ 9 h 9"/>
                  <a:gd name="T32" fmla="*/ 2 w 18"/>
                  <a:gd name="T33" fmla="*/ 9 h 9"/>
                  <a:gd name="T34" fmla="*/ 0 w 18"/>
                  <a:gd name="T35" fmla="*/ 9 h 9"/>
                  <a:gd name="T36" fmla="*/ 0 w 18"/>
                  <a:gd name="T37" fmla="*/ 5 h 9"/>
                  <a:gd name="T38" fmla="*/ 0 w 18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9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5" y="5"/>
                    </a:lnTo>
                    <a:lnTo>
                      <a:pt x="18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5" name="Freeform 1460">
                <a:extLst>
                  <a:ext uri="{FF2B5EF4-FFF2-40B4-BE49-F238E27FC236}">
                    <a16:creationId xmlns:a16="http://schemas.microsoft.com/office/drawing/2014/main" id="{E58ED401-9422-4ACF-998D-A0EBD71F6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2515"/>
                <a:ext cx="18" cy="11"/>
              </a:xfrm>
              <a:custGeom>
                <a:avLst/>
                <a:gdLst>
                  <a:gd name="T0" fmla="*/ 0 w 18"/>
                  <a:gd name="T1" fmla="*/ 2 h 11"/>
                  <a:gd name="T2" fmla="*/ 2 w 18"/>
                  <a:gd name="T3" fmla="*/ 2 h 11"/>
                  <a:gd name="T4" fmla="*/ 4 w 18"/>
                  <a:gd name="T5" fmla="*/ 0 h 11"/>
                  <a:gd name="T6" fmla="*/ 6 w 18"/>
                  <a:gd name="T7" fmla="*/ 0 h 11"/>
                  <a:gd name="T8" fmla="*/ 9 w 18"/>
                  <a:gd name="T9" fmla="*/ 0 h 11"/>
                  <a:gd name="T10" fmla="*/ 11 w 18"/>
                  <a:gd name="T11" fmla="*/ 0 h 11"/>
                  <a:gd name="T12" fmla="*/ 13 w 18"/>
                  <a:gd name="T13" fmla="*/ 0 h 11"/>
                  <a:gd name="T14" fmla="*/ 15 w 18"/>
                  <a:gd name="T15" fmla="*/ 0 h 11"/>
                  <a:gd name="T16" fmla="*/ 18 w 18"/>
                  <a:gd name="T17" fmla="*/ 0 h 11"/>
                  <a:gd name="T18" fmla="*/ 18 w 18"/>
                  <a:gd name="T19" fmla="*/ 7 h 11"/>
                  <a:gd name="T20" fmla="*/ 18 w 18"/>
                  <a:gd name="T21" fmla="*/ 11 h 11"/>
                  <a:gd name="T22" fmla="*/ 15 w 18"/>
                  <a:gd name="T23" fmla="*/ 11 h 11"/>
                  <a:gd name="T24" fmla="*/ 13 w 18"/>
                  <a:gd name="T25" fmla="*/ 11 h 11"/>
                  <a:gd name="T26" fmla="*/ 11 w 18"/>
                  <a:gd name="T27" fmla="*/ 11 h 11"/>
                  <a:gd name="T28" fmla="*/ 9 w 18"/>
                  <a:gd name="T29" fmla="*/ 11 h 11"/>
                  <a:gd name="T30" fmla="*/ 6 w 18"/>
                  <a:gd name="T31" fmla="*/ 11 h 11"/>
                  <a:gd name="T32" fmla="*/ 4 w 18"/>
                  <a:gd name="T33" fmla="*/ 11 h 11"/>
                  <a:gd name="T34" fmla="*/ 2 w 18"/>
                  <a:gd name="T35" fmla="*/ 11 h 11"/>
                  <a:gd name="T36" fmla="*/ 0 w 18"/>
                  <a:gd name="T37" fmla="*/ 11 h 11"/>
                  <a:gd name="T38" fmla="*/ 0 w 18"/>
                  <a:gd name="T39" fmla="*/ 7 h 11"/>
                  <a:gd name="T40" fmla="*/ 0 w 18"/>
                  <a:gd name="T41" fmla="*/ 2 h 11"/>
                  <a:gd name="T42" fmla="*/ 0 w 18"/>
                  <a:gd name="T4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1">
                    <a:moveTo>
                      <a:pt x="0" y="2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6" name="Freeform 1461">
                <a:extLst>
                  <a:ext uri="{FF2B5EF4-FFF2-40B4-BE49-F238E27FC236}">
                    <a16:creationId xmlns:a16="http://schemas.microsoft.com/office/drawing/2014/main" id="{F5C4D570-1B98-4D94-85FA-F709783B1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526"/>
                <a:ext cx="21" cy="7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9 w 9"/>
                  <a:gd name="T5" fmla="*/ 2 h 3"/>
                  <a:gd name="T6" fmla="*/ 9 w 9"/>
                  <a:gd name="T7" fmla="*/ 0 h 3"/>
                  <a:gd name="T8" fmla="*/ 8 w 9"/>
                  <a:gd name="T9" fmla="*/ 0 h 3"/>
                  <a:gd name="T10" fmla="*/ 7 w 9"/>
                  <a:gd name="T11" fmla="*/ 0 h 3"/>
                  <a:gd name="T12" fmla="*/ 6 w 9"/>
                  <a:gd name="T13" fmla="*/ 0 h 3"/>
                  <a:gd name="T14" fmla="*/ 5 w 9"/>
                  <a:gd name="T15" fmla="*/ 0 h 3"/>
                  <a:gd name="T16" fmla="*/ 4 w 9"/>
                  <a:gd name="T17" fmla="*/ 0 h 3"/>
                  <a:gd name="T18" fmla="*/ 3 w 9"/>
                  <a:gd name="T19" fmla="*/ 0 h 3"/>
                  <a:gd name="T20" fmla="*/ 2 w 9"/>
                  <a:gd name="T21" fmla="*/ 1 h 3"/>
                  <a:gd name="T22" fmla="*/ 1 w 9"/>
                  <a:gd name="T23" fmla="*/ 1 h 3"/>
                  <a:gd name="T24" fmla="*/ 0 w 9"/>
                  <a:gd name="T25" fmla="*/ 1 h 3"/>
                  <a:gd name="T26" fmla="*/ 0 w 9"/>
                  <a:gd name="T27" fmla="*/ 1 h 3"/>
                  <a:gd name="T28" fmla="*/ 0 w 9"/>
                  <a:gd name="T29" fmla="*/ 1 h 3"/>
                  <a:gd name="T30" fmla="*/ 0 w 9"/>
                  <a:gd name="T31" fmla="*/ 3 h 3"/>
                  <a:gd name="T32" fmla="*/ 0 w 9"/>
                  <a:gd name="T33" fmla="*/ 3 h 3"/>
                  <a:gd name="T34" fmla="*/ 9 w 9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7" name="Freeform 1462">
                <a:extLst>
                  <a:ext uri="{FF2B5EF4-FFF2-40B4-BE49-F238E27FC236}">
                    <a16:creationId xmlns:a16="http://schemas.microsoft.com/office/drawing/2014/main" id="{10D5C008-FDEB-4F92-8883-89A158CBB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526"/>
                <a:ext cx="36" cy="7"/>
              </a:xfrm>
              <a:custGeom>
                <a:avLst/>
                <a:gdLst>
                  <a:gd name="T0" fmla="*/ 33 w 36"/>
                  <a:gd name="T1" fmla="*/ 7 h 7"/>
                  <a:gd name="T2" fmla="*/ 0 w 36"/>
                  <a:gd name="T3" fmla="*/ 7 h 7"/>
                  <a:gd name="T4" fmla="*/ 0 w 36"/>
                  <a:gd name="T5" fmla="*/ 5 h 7"/>
                  <a:gd name="T6" fmla="*/ 0 w 36"/>
                  <a:gd name="T7" fmla="*/ 0 h 7"/>
                  <a:gd name="T8" fmla="*/ 2 w 36"/>
                  <a:gd name="T9" fmla="*/ 0 h 7"/>
                  <a:gd name="T10" fmla="*/ 4 w 36"/>
                  <a:gd name="T11" fmla="*/ 0 h 7"/>
                  <a:gd name="T12" fmla="*/ 6 w 36"/>
                  <a:gd name="T13" fmla="*/ 0 h 7"/>
                  <a:gd name="T14" fmla="*/ 9 w 36"/>
                  <a:gd name="T15" fmla="*/ 0 h 7"/>
                  <a:gd name="T16" fmla="*/ 11 w 36"/>
                  <a:gd name="T17" fmla="*/ 0 h 7"/>
                  <a:gd name="T18" fmla="*/ 13 w 36"/>
                  <a:gd name="T19" fmla="*/ 0 h 7"/>
                  <a:gd name="T20" fmla="*/ 15 w 36"/>
                  <a:gd name="T21" fmla="*/ 0 h 7"/>
                  <a:gd name="T22" fmla="*/ 18 w 36"/>
                  <a:gd name="T23" fmla="*/ 0 h 7"/>
                  <a:gd name="T24" fmla="*/ 20 w 36"/>
                  <a:gd name="T25" fmla="*/ 0 h 7"/>
                  <a:gd name="T26" fmla="*/ 22 w 36"/>
                  <a:gd name="T27" fmla="*/ 0 h 7"/>
                  <a:gd name="T28" fmla="*/ 24 w 36"/>
                  <a:gd name="T29" fmla="*/ 0 h 7"/>
                  <a:gd name="T30" fmla="*/ 27 w 36"/>
                  <a:gd name="T31" fmla="*/ 0 h 7"/>
                  <a:gd name="T32" fmla="*/ 29 w 36"/>
                  <a:gd name="T33" fmla="*/ 0 h 7"/>
                  <a:gd name="T34" fmla="*/ 31 w 36"/>
                  <a:gd name="T35" fmla="*/ 0 h 7"/>
                  <a:gd name="T36" fmla="*/ 33 w 36"/>
                  <a:gd name="T37" fmla="*/ 0 h 7"/>
                  <a:gd name="T38" fmla="*/ 36 w 36"/>
                  <a:gd name="T39" fmla="*/ 0 h 7"/>
                  <a:gd name="T40" fmla="*/ 36 w 36"/>
                  <a:gd name="T41" fmla="*/ 0 h 7"/>
                  <a:gd name="T42" fmla="*/ 36 w 36"/>
                  <a:gd name="T43" fmla="*/ 5 h 7"/>
                  <a:gd name="T44" fmla="*/ 36 w 36"/>
                  <a:gd name="T45" fmla="*/ 5 h 7"/>
                  <a:gd name="T46" fmla="*/ 36 w 36"/>
                  <a:gd name="T47" fmla="*/ 7 h 7"/>
                  <a:gd name="T48" fmla="*/ 33 w 36"/>
                  <a:gd name="T4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7">
                    <a:moveTo>
                      <a:pt x="33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7"/>
                    </a:lnTo>
                    <a:lnTo>
                      <a:pt x="33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8" name="Freeform 1463">
                <a:extLst>
                  <a:ext uri="{FF2B5EF4-FFF2-40B4-BE49-F238E27FC236}">
                    <a16:creationId xmlns:a16="http://schemas.microsoft.com/office/drawing/2014/main" id="{4F9E4F72-44A1-4327-9D8E-AC34E9726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190"/>
                <a:ext cx="9" cy="12"/>
              </a:xfrm>
              <a:custGeom>
                <a:avLst/>
                <a:gdLst>
                  <a:gd name="T0" fmla="*/ 5 w 9"/>
                  <a:gd name="T1" fmla="*/ 12 h 12"/>
                  <a:gd name="T2" fmla="*/ 0 w 9"/>
                  <a:gd name="T3" fmla="*/ 12 h 12"/>
                  <a:gd name="T4" fmla="*/ 0 w 9"/>
                  <a:gd name="T5" fmla="*/ 3 h 12"/>
                  <a:gd name="T6" fmla="*/ 0 w 9"/>
                  <a:gd name="T7" fmla="*/ 0 h 12"/>
                  <a:gd name="T8" fmla="*/ 5 w 9"/>
                  <a:gd name="T9" fmla="*/ 0 h 12"/>
                  <a:gd name="T10" fmla="*/ 9 w 9"/>
                  <a:gd name="T11" fmla="*/ 0 h 12"/>
                  <a:gd name="T12" fmla="*/ 9 w 9"/>
                  <a:gd name="T13" fmla="*/ 3 h 12"/>
                  <a:gd name="T14" fmla="*/ 9 w 9"/>
                  <a:gd name="T15" fmla="*/ 12 h 12"/>
                  <a:gd name="T16" fmla="*/ 5 w 9"/>
                  <a:gd name="T17" fmla="*/ 12 h 12"/>
                  <a:gd name="T18" fmla="*/ 5 w 9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">
                    <a:moveTo>
                      <a:pt x="5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9" name="Freeform 1464">
                <a:extLst>
                  <a:ext uri="{FF2B5EF4-FFF2-40B4-BE49-F238E27FC236}">
                    <a16:creationId xmlns:a16="http://schemas.microsoft.com/office/drawing/2014/main" id="{7B2DCC26-F288-4381-B834-0920C1536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190"/>
                <a:ext cx="4" cy="12"/>
              </a:xfrm>
              <a:custGeom>
                <a:avLst/>
                <a:gdLst>
                  <a:gd name="T0" fmla="*/ 4 w 4"/>
                  <a:gd name="T1" fmla="*/ 12 h 12"/>
                  <a:gd name="T2" fmla="*/ 0 w 4"/>
                  <a:gd name="T3" fmla="*/ 12 h 12"/>
                  <a:gd name="T4" fmla="*/ 0 w 4"/>
                  <a:gd name="T5" fmla="*/ 0 h 12"/>
                  <a:gd name="T6" fmla="*/ 4 w 4"/>
                  <a:gd name="T7" fmla="*/ 0 h 12"/>
                  <a:gd name="T8" fmla="*/ 4 w 4"/>
                  <a:gd name="T9" fmla="*/ 3 h 12"/>
                  <a:gd name="T10" fmla="*/ 4 w 4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0" name="Freeform 1465">
                <a:extLst>
                  <a:ext uri="{FF2B5EF4-FFF2-40B4-BE49-F238E27FC236}">
                    <a16:creationId xmlns:a16="http://schemas.microsoft.com/office/drawing/2014/main" id="{5CA429EC-A1E0-40B1-9E4E-EEA9F51AF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787"/>
                <a:ext cx="23" cy="24"/>
              </a:xfrm>
              <a:custGeom>
                <a:avLst/>
                <a:gdLst>
                  <a:gd name="T0" fmla="*/ 21 w 23"/>
                  <a:gd name="T1" fmla="*/ 2 h 24"/>
                  <a:gd name="T2" fmla="*/ 21 w 23"/>
                  <a:gd name="T3" fmla="*/ 13 h 24"/>
                  <a:gd name="T4" fmla="*/ 23 w 23"/>
                  <a:gd name="T5" fmla="*/ 13 h 24"/>
                  <a:gd name="T6" fmla="*/ 23 w 23"/>
                  <a:gd name="T7" fmla="*/ 18 h 24"/>
                  <a:gd name="T8" fmla="*/ 23 w 23"/>
                  <a:gd name="T9" fmla="*/ 24 h 24"/>
                  <a:gd name="T10" fmla="*/ 7 w 23"/>
                  <a:gd name="T11" fmla="*/ 24 h 24"/>
                  <a:gd name="T12" fmla="*/ 7 w 23"/>
                  <a:gd name="T13" fmla="*/ 22 h 24"/>
                  <a:gd name="T14" fmla="*/ 7 w 23"/>
                  <a:gd name="T15" fmla="*/ 22 h 24"/>
                  <a:gd name="T16" fmla="*/ 7 w 23"/>
                  <a:gd name="T17" fmla="*/ 13 h 24"/>
                  <a:gd name="T18" fmla="*/ 7 w 23"/>
                  <a:gd name="T19" fmla="*/ 13 h 24"/>
                  <a:gd name="T20" fmla="*/ 3 w 23"/>
                  <a:gd name="T21" fmla="*/ 13 h 24"/>
                  <a:gd name="T22" fmla="*/ 0 w 23"/>
                  <a:gd name="T23" fmla="*/ 0 h 24"/>
                  <a:gd name="T24" fmla="*/ 7 w 23"/>
                  <a:gd name="T25" fmla="*/ 0 h 24"/>
                  <a:gd name="T26" fmla="*/ 21 w 23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21" y="2"/>
                    </a:moveTo>
                    <a:lnTo>
                      <a:pt x="21" y="13"/>
                    </a:lnTo>
                    <a:lnTo>
                      <a:pt x="23" y="13"/>
                    </a:lnTo>
                    <a:lnTo>
                      <a:pt x="23" y="18"/>
                    </a:lnTo>
                    <a:lnTo>
                      <a:pt x="23" y="24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1" name="Freeform 1466">
                <a:extLst>
                  <a:ext uri="{FF2B5EF4-FFF2-40B4-BE49-F238E27FC236}">
                    <a16:creationId xmlns:a16="http://schemas.microsoft.com/office/drawing/2014/main" id="{3058B840-4110-406C-B94A-92AA7D0C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773"/>
                <a:ext cx="9" cy="9"/>
              </a:xfrm>
              <a:custGeom>
                <a:avLst/>
                <a:gdLst>
                  <a:gd name="T0" fmla="*/ 3 w 9"/>
                  <a:gd name="T1" fmla="*/ 9 h 9"/>
                  <a:gd name="T2" fmla="*/ 0 w 9"/>
                  <a:gd name="T3" fmla="*/ 9 h 9"/>
                  <a:gd name="T4" fmla="*/ 0 w 9"/>
                  <a:gd name="T5" fmla="*/ 7 h 9"/>
                  <a:gd name="T6" fmla="*/ 0 w 9"/>
                  <a:gd name="T7" fmla="*/ 7 h 9"/>
                  <a:gd name="T8" fmla="*/ 0 w 9"/>
                  <a:gd name="T9" fmla="*/ 7 h 9"/>
                  <a:gd name="T10" fmla="*/ 0 w 9"/>
                  <a:gd name="T11" fmla="*/ 5 h 9"/>
                  <a:gd name="T12" fmla="*/ 0 w 9"/>
                  <a:gd name="T13" fmla="*/ 2 h 9"/>
                  <a:gd name="T14" fmla="*/ 0 w 9"/>
                  <a:gd name="T15" fmla="*/ 2 h 9"/>
                  <a:gd name="T16" fmla="*/ 5 w 9"/>
                  <a:gd name="T17" fmla="*/ 2 h 9"/>
                  <a:gd name="T18" fmla="*/ 9 w 9"/>
                  <a:gd name="T19" fmla="*/ 2 h 9"/>
                  <a:gd name="T20" fmla="*/ 7 w 9"/>
                  <a:gd name="T21" fmla="*/ 2 h 9"/>
                  <a:gd name="T22" fmla="*/ 9 w 9"/>
                  <a:gd name="T23" fmla="*/ 0 h 9"/>
                  <a:gd name="T24" fmla="*/ 9 w 9"/>
                  <a:gd name="T25" fmla="*/ 2 h 9"/>
                  <a:gd name="T26" fmla="*/ 9 w 9"/>
                  <a:gd name="T27" fmla="*/ 5 h 9"/>
                  <a:gd name="T28" fmla="*/ 9 w 9"/>
                  <a:gd name="T29" fmla="*/ 5 h 9"/>
                  <a:gd name="T30" fmla="*/ 9 w 9"/>
                  <a:gd name="T31" fmla="*/ 5 h 9"/>
                  <a:gd name="T32" fmla="*/ 9 w 9"/>
                  <a:gd name="T33" fmla="*/ 5 h 9"/>
                  <a:gd name="T34" fmla="*/ 9 w 9"/>
                  <a:gd name="T35" fmla="*/ 7 h 9"/>
                  <a:gd name="T36" fmla="*/ 9 w 9"/>
                  <a:gd name="T37" fmla="*/ 7 h 9"/>
                  <a:gd name="T38" fmla="*/ 9 w 9"/>
                  <a:gd name="T39" fmla="*/ 7 h 9"/>
                  <a:gd name="T40" fmla="*/ 9 w 9"/>
                  <a:gd name="T41" fmla="*/ 7 h 9"/>
                  <a:gd name="T42" fmla="*/ 9 w 9"/>
                  <a:gd name="T43" fmla="*/ 7 h 9"/>
                  <a:gd name="T44" fmla="*/ 5 w 9"/>
                  <a:gd name="T45" fmla="*/ 7 h 9"/>
                  <a:gd name="T46" fmla="*/ 3 w 9"/>
                  <a:gd name="T4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2" name="Freeform 1467">
                <a:extLst>
                  <a:ext uri="{FF2B5EF4-FFF2-40B4-BE49-F238E27FC236}">
                    <a16:creationId xmlns:a16="http://schemas.microsoft.com/office/drawing/2014/main" id="{C9C22183-6D52-4F6F-9C1A-336A5D16F3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3" y="1911"/>
                <a:ext cx="20" cy="9"/>
              </a:xfrm>
              <a:custGeom>
                <a:avLst/>
                <a:gdLst>
                  <a:gd name="T0" fmla="*/ 2 w 20"/>
                  <a:gd name="T1" fmla="*/ 0 h 9"/>
                  <a:gd name="T2" fmla="*/ 2 w 20"/>
                  <a:gd name="T3" fmla="*/ 4 h 9"/>
                  <a:gd name="T4" fmla="*/ 0 w 20"/>
                  <a:gd name="T5" fmla="*/ 4 h 9"/>
                  <a:gd name="T6" fmla="*/ 0 w 20"/>
                  <a:gd name="T7" fmla="*/ 0 h 9"/>
                  <a:gd name="T8" fmla="*/ 2 w 20"/>
                  <a:gd name="T9" fmla="*/ 0 h 9"/>
                  <a:gd name="T10" fmla="*/ 20 w 20"/>
                  <a:gd name="T11" fmla="*/ 9 h 9"/>
                  <a:gd name="T12" fmla="*/ 16 w 20"/>
                  <a:gd name="T13" fmla="*/ 9 h 9"/>
                  <a:gd name="T14" fmla="*/ 16 w 20"/>
                  <a:gd name="T15" fmla="*/ 4 h 9"/>
                  <a:gd name="T16" fmla="*/ 20 w 20"/>
                  <a:gd name="T17" fmla="*/ 4 h 9"/>
                  <a:gd name="T18" fmla="*/ 20 w 20"/>
                  <a:gd name="T19" fmla="*/ 9 h 9"/>
                  <a:gd name="T20" fmla="*/ 9 w 20"/>
                  <a:gd name="T21" fmla="*/ 4 h 9"/>
                  <a:gd name="T22" fmla="*/ 7 w 20"/>
                  <a:gd name="T23" fmla="*/ 4 h 9"/>
                  <a:gd name="T24" fmla="*/ 7 w 20"/>
                  <a:gd name="T25" fmla="*/ 0 h 9"/>
                  <a:gd name="T26" fmla="*/ 9 w 20"/>
                  <a:gd name="T27" fmla="*/ 0 h 9"/>
                  <a:gd name="T28" fmla="*/ 9 w 20"/>
                  <a:gd name="T2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9">
                    <a:moveTo>
                      <a:pt x="2" y="0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20" y="9"/>
                    </a:moveTo>
                    <a:lnTo>
                      <a:pt x="16" y="9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0" y="9"/>
                    </a:lnTo>
                    <a:close/>
                    <a:moveTo>
                      <a:pt x="9" y="4"/>
                    </a:moveTo>
                    <a:lnTo>
                      <a:pt x="7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" name="Freeform 1468">
                <a:extLst>
                  <a:ext uri="{FF2B5EF4-FFF2-40B4-BE49-F238E27FC236}">
                    <a16:creationId xmlns:a16="http://schemas.microsoft.com/office/drawing/2014/main" id="{9F54C0BA-6AC5-4015-928B-B6112F2E0F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6" y="1911"/>
                <a:ext cx="23" cy="9"/>
              </a:xfrm>
              <a:custGeom>
                <a:avLst/>
                <a:gdLst>
                  <a:gd name="T0" fmla="*/ 23 w 23"/>
                  <a:gd name="T1" fmla="*/ 4 h 9"/>
                  <a:gd name="T2" fmla="*/ 23 w 23"/>
                  <a:gd name="T3" fmla="*/ 9 h 9"/>
                  <a:gd name="T4" fmla="*/ 21 w 23"/>
                  <a:gd name="T5" fmla="*/ 9 h 9"/>
                  <a:gd name="T6" fmla="*/ 21 w 23"/>
                  <a:gd name="T7" fmla="*/ 4 h 9"/>
                  <a:gd name="T8" fmla="*/ 18 w 23"/>
                  <a:gd name="T9" fmla="*/ 4 h 9"/>
                  <a:gd name="T10" fmla="*/ 16 w 23"/>
                  <a:gd name="T11" fmla="*/ 4 h 9"/>
                  <a:gd name="T12" fmla="*/ 16 w 23"/>
                  <a:gd name="T13" fmla="*/ 0 h 9"/>
                  <a:gd name="T14" fmla="*/ 18 w 23"/>
                  <a:gd name="T15" fmla="*/ 0 h 9"/>
                  <a:gd name="T16" fmla="*/ 21 w 23"/>
                  <a:gd name="T17" fmla="*/ 0 h 9"/>
                  <a:gd name="T18" fmla="*/ 23 w 23"/>
                  <a:gd name="T19" fmla="*/ 0 h 9"/>
                  <a:gd name="T20" fmla="*/ 23 w 23"/>
                  <a:gd name="T21" fmla="*/ 4 h 9"/>
                  <a:gd name="T22" fmla="*/ 7 w 23"/>
                  <a:gd name="T23" fmla="*/ 4 h 9"/>
                  <a:gd name="T24" fmla="*/ 7 w 23"/>
                  <a:gd name="T25" fmla="*/ 9 h 9"/>
                  <a:gd name="T26" fmla="*/ 5 w 23"/>
                  <a:gd name="T27" fmla="*/ 9 h 9"/>
                  <a:gd name="T28" fmla="*/ 0 w 23"/>
                  <a:gd name="T29" fmla="*/ 9 h 9"/>
                  <a:gd name="T30" fmla="*/ 0 w 23"/>
                  <a:gd name="T31" fmla="*/ 4 h 9"/>
                  <a:gd name="T32" fmla="*/ 5 w 23"/>
                  <a:gd name="T33" fmla="*/ 4 h 9"/>
                  <a:gd name="T34" fmla="*/ 7 w 23"/>
                  <a:gd name="T3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4"/>
                    </a:moveTo>
                    <a:lnTo>
                      <a:pt x="23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4"/>
                    </a:lnTo>
                    <a:close/>
                    <a:moveTo>
                      <a:pt x="7" y="4"/>
                    </a:moveTo>
                    <a:lnTo>
                      <a:pt x="7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" name="Freeform 1469">
                <a:extLst>
                  <a:ext uri="{FF2B5EF4-FFF2-40B4-BE49-F238E27FC236}">
                    <a16:creationId xmlns:a16="http://schemas.microsoft.com/office/drawing/2014/main" id="{F7D166F7-D8BE-4E39-9702-0DB2DDD401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0" y="1922"/>
                <a:ext cx="16" cy="4"/>
              </a:xfrm>
              <a:custGeom>
                <a:avLst/>
                <a:gdLst>
                  <a:gd name="T0" fmla="*/ 16 w 16"/>
                  <a:gd name="T1" fmla="*/ 4 h 4"/>
                  <a:gd name="T2" fmla="*/ 13 w 16"/>
                  <a:gd name="T3" fmla="*/ 4 h 4"/>
                  <a:gd name="T4" fmla="*/ 13 w 16"/>
                  <a:gd name="T5" fmla="*/ 0 h 4"/>
                  <a:gd name="T6" fmla="*/ 16 w 16"/>
                  <a:gd name="T7" fmla="*/ 0 h 4"/>
                  <a:gd name="T8" fmla="*/ 16 w 16"/>
                  <a:gd name="T9" fmla="*/ 4 h 4"/>
                  <a:gd name="T10" fmla="*/ 4 w 16"/>
                  <a:gd name="T11" fmla="*/ 4 h 4"/>
                  <a:gd name="T12" fmla="*/ 0 w 16"/>
                  <a:gd name="T13" fmla="*/ 4 h 4"/>
                  <a:gd name="T14" fmla="*/ 0 w 16"/>
                  <a:gd name="T15" fmla="*/ 4 h 4"/>
                  <a:gd name="T16" fmla="*/ 2 w 16"/>
                  <a:gd name="T17" fmla="*/ 4 h 4"/>
                  <a:gd name="T18" fmla="*/ 4 w 16"/>
                  <a:gd name="T19" fmla="*/ 4 h 4"/>
                  <a:gd name="T20" fmla="*/ 4 w 16"/>
                  <a:gd name="T21" fmla="*/ 4 h 4"/>
                  <a:gd name="T22" fmla="*/ 4 w 16"/>
                  <a:gd name="T23" fmla="*/ 4 h 4"/>
                  <a:gd name="T24" fmla="*/ 4 w 16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4">
                    <a:moveTo>
                      <a:pt x="16" y="4"/>
                    </a:moveTo>
                    <a:lnTo>
                      <a:pt x="13" y="4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4"/>
                    </a:lnTo>
                    <a:close/>
                    <a:moveTo>
                      <a:pt x="4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" name="Freeform 1470">
                <a:extLst>
                  <a:ext uri="{FF2B5EF4-FFF2-40B4-BE49-F238E27FC236}">
                    <a16:creationId xmlns:a16="http://schemas.microsoft.com/office/drawing/2014/main" id="{602A1084-E91E-4732-9FA0-EE9E3F12B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926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7 h 7"/>
                  <a:gd name="T4" fmla="*/ 0 w 4"/>
                  <a:gd name="T5" fmla="*/ 5 h 7"/>
                  <a:gd name="T6" fmla="*/ 0 w 4"/>
                  <a:gd name="T7" fmla="*/ 3 h 7"/>
                  <a:gd name="T8" fmla="*/ 0 w 4"/>
                  <a:gd name="T9" fmla="*/ 0 h 7"/>
                  <a:gd name="T10" fmla="*/ 4 w 4"/>
                  <a:gd name="T11" fmla="*/ 0 h 7"/>
                  <a:gd name="T12" fmla="*/ 4 w 4"/>
                  <a:gd name="T13" fmla="*/ 3 h 7"/>
                  <a:gd name="T14" fmla="*/ 4 w 4"/>
                  <a:gd name="T15" fmla="*/ 5 h 7"/>
                  <a:gd name="T16" fmla="*/ 4 w 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" name="Freeform 1471">
                <a:extLst>
                  <a:ext uri="{FF2B5EF4-FFF2-40B4-BE49-F238E27FC236}">
                    <a16:creationId xmlns:a16="http://schemas.microsoft.com/office/drawing/2014/main" id="{29F84D7A-6673-4EDF-8244-1C2F72FAE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93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4 h 4"/>
                  <a:gd name="T4" fmla="*/ 0 w 4"/>
                  <a:gd name="T5" fmla="*/ 2 h 4"/>
                  <a:gd name="T6" fmla="*/ 0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" name="Freeform 1472">
                <a:extLst>
                  <a:ext uri="{FF2B5EF4-FFF2-40B4-BE49-F238E27FC236}">
                    <a16:creationId xmlns:a16="http://schemas.microsoft.com/office/drawing/2014/main" id="{345092A2-AA91-4DF9-9D51-39B0E9EF79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7" y="1922"/>
                <a:ext cx="20" cy="16"/>
              </a:xfrm>
              <a:custGeom>
                <a:avLst/>
                <a:gdLst>
                  <a:gd name="T0" fmla="*/ 6 w 20"/>
                  <a:gd name="T1" fmla="*/ 0 h 16"/>
                  <a:gd name="T2" fmla="*/ 6 w 20"/>
                  <a:gd name="T3" fmla="*/ 4 h 16"/>
                  <a:gd name="T4" fmla="*/ 9 w 20"/>
                  <a:gd name="T5" fmla="*/ 4 h 16"/>
                  <a:gd name="T6" fmla="*/ 9 w 20"/>
                  <a:gd name="T7" fmla="*/ 4 h 16"/>
                  <a:gd name="T8" fmla="*/ 9 w 20"/>
                  <a:gd name="T9" fmla="*/ 4 h 16"/>
                  <a:gd name="T10" fmla="*/ 9 w 20"/>
                  <a:gd name="T11" fmla="*/ 7 h 16"/>
                  <a:gd name="T12" fmla="*/ 9 w 20"/>
                  <a:gd name="T13" fmla="*/ 9 h 16"/>
                  <a:gd name="T14" fmla="*/ 4 w 20"/>
                  <a:gd name="T15" fmla="*/ 9 h 16"/>
                  <a:gd name="T16" fmla="*/ 0 w 20"/>
                  <a:gd name="T17" fmla="*/ 9 h 16"/>
                  <a:gd name="T18" fmla="*/ 0 w 20"/>
                  <a:gd name="T19" fmla="*/ 7 h 16"/>
                  <a:gd name="T20" fmla="*/ 0 w 20"/>
                  <a:gd name="T21" fmla="*/ 4 h 16"/>
                  <a:gd name="T22" fmla="*/ 0 w 20"/>
                  <a:gd name="T23" fmla="*/ 4 h 16"/>
                  <a:gd name="T24" fmla="*/ 2 w 20"/>
                  <a:gd name="T25" fmla="*/ 4 h 16"/>
                  <a:gd name="T26" fmla="*/ 4 w 20"/>
                  <a:gd name="T27" fmla="*/ 4 h 16"/>
                  <a:gd name="T28" fmla="*/ 4 w 20"/>
                  <a:gd name="T29" fmla="*/ 0 h 16"/>
                  <a:gd name="T30" fmla="*/ 6 w 20"/>
                  <a:gd name="T31" fmla="*/ 0 h 16"/>
                  <a:gd name="T32" fmla="*/ 15 w 20"/>
                  <a:gd name="T33" fmla="*/ 13 h 16"/>
                  <a:gd name="T34" fmla="*/ 15 w 20"/>
                  <a:gd name="T35" fmla="*/ 13 h 16"/>
                  <a:gd name="T36" fmla="*/ 15 w 20"/>
                  <a:gd name="T37" fmla="*/ 11 h 16"/>
                  <a:gd name="T38" fmla="*/ 20 w 20"/>
                  <a:gd name="T39" fmla="*/ 11 h 16"/>
                  <a:gd name="T40" fmla="*/ 20 w 20"/>
                  <a:gd name="T41" fmla="*/ 13 h 16"/>
                  <a:gd name="T42" fmla="*/ 20 w 20"/>
                  <a:gd name="T43" fmla="*/ 13 h 16"/>
                  <a:gd name="T44" fmla="*/ 15 w 20"/>
                  <a:gd name="T45" fmla="*/ 13 h 16"/>
                  <a:gd name="T46" fmla="*/ 20 w 20"/>
                  <a:gd name="T47" fmla="*/ 9 h 16"/>
                  <a:gd name="T48" fmla="*/ 15 w 20"/>
                  <a:gd name="T49" fmla="*/ 9 h 16"/>
                  <a:gd name="T50" fmla="*/ 15 w 20"/>
                  <a:gd name="T51" fmla="*/ 7 h 16"/>
                  <a:gd name="T52" fmla="*/ 20 w 20"/>
                  <a:gd name="T53" fmla="*/ 7 h 16"/>
                  <a:gd name="T54" fmla="*/ 20 w 20"/>
                  <a:gd name="T55" fmla="*/ 9 h 16"/>
                  <a:gd name="T56" fmla="*/ 6 w 20"/>
                  <a:gd name="T57" fmla="*/ 16 h 16"/>
                  <a:gd name="T58" fmla="*/ 4 w 20"/>
                  <a:gd name="T59" fmla="*/ 16 h 16"/>
                  <a:gd name="T60" fmla="*/ 4 w 20"/>
                  <a:gd name="T61" fmla="*/ 13 h 16"/>
                  <a:gd name="T62" fmla="*/ 9 w 20"/>
                  <a:gd name="T63" fmla="*/ 13 h 16"/>
                  <a:gd name="T64" fmla="*/ 9 w 20"/>
                  <a:gd name="T65" fmla="*/ 16 h 16"/>
                  <a:gd name="T66" fmla="*/ 6 w 20"/>
                  <a:gd name="T67" fmla="*/ 16 h 16"/>
                  <a:gd name="T68" fmla="*/ 13 w 20"/>
                  <a:gd name="T69" fmla="*/ 0 h 16"/>
                  <a:gd name="T70" fmla="*/ 11 w 20"/>
                  <a:gd name="T71" fmla="*/ 4 h 16"/>
                  <a:gd name="T72" fmla="*/ 11 w 20"/>
                  <a:gd name="T73" fmla="*/ 4 h 16"/>
                  <a:gd name="T74" fmla="*/ 11 w 20"/>
                  <a:gd name="T75" fmla="*/ 0 h 16"/>
                  <a:gd name="T76" fmla="*/ 11 w 20"/>
                  <a:gd name="T77" fmla="*/ 0 h 16"/>
                  <a:gd name="T78" fmla="*/ 11 w 20"/>
                  <a:gd name="T79" fmla="*/ 0 h 16"/>
                  <a:gd name="T80" fmla="*/ 11 w 20"/>
                  <a:gd name="T81" fmla="*/ 0 h 16"/>
                  <a:gd name="T82" fmla="*/ 13 w 20"/>
                  <a:gd name="T83" fmla="*/ 0 h 16"/>
                  <a:gd name="T84" fmla="*/ 13 w 20"/>
                  <a:gd name="T8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6" y="0"/>
                    </a:moveTo>
                    <a:lnTo>
                      <a:pt x="6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5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5" y="13"/>
                    </a:lnTo>
                    <a:close/>
                    <a:moveTo>
                      <a:pt x="20" y="9"/>
                    </a:moveTo>
                    <a:lnTo>
                      <a:pt x="15" y="9"/>
                    </a:lnTo>
                    <a:lnTo>
                      <a:pt x="15" y="7"/>
                    </a:lnTo>
                    <a:lnTo>
                      <a:pt x="20" y="7"/>
                    </a:lnTo>
                    <a:lnTo>
                      <a:pt x="20" y="9"/>
                    </a:lnTo>
                    <a:close/>
                    <a:moveTo>
                      <a:pt x="6" y="16"/>
                    </a:moveTo>
                    <a:lnTo>
                      <a:pt x="4" y="16"/>
                    </a:lnTo>
                    <a:lnTo>
                      <a:pt x="4" y="13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6" y="16"/>
                    </a:lnTo>
                    <a:close/>
                    <a:moveTo>
                      <a:pt x="13" y="0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" name="Freeform 1473">
                <a:extLst>
                  <a:ext uri="{FF2B5EF4-FFF2-40B4-BE49-F238E27FC236}">
                    <a16:creationId xmlns:a16="http://schemas.microsoft.com/office/drawing/2014/main" id="{C7956E5E-7E54-447D-BD34-AB8B1026F3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9" y="1922"/>
                <a:ext cx="38" cy="23"/>
              </a:xfrm>
              <a:custGeom>
                <a:avLst/>
                <a:gdLst>
                  <a:gd name="T0" fmla="*/ 22 w 38"/>
                  <a:gd name="T1" fmla="*/ 13 h 23"/>
                  <a:gd name="T2" fmla="*/ 24 w 38"/>
                  <a:gd name="T3" fmla="*/ 16 h 23"/>
                  <a:gd name="T4" fmla="*/ 27 w 38"/>
                  <a:gd name="T5" fmla="*/ 18 h 23"/>
                  <a:gd name="T6" fmla="*/ 27 w 38"/>
                  <a:gd name="T7" fmla="*/ 18 h 23"/>
                  <a:gd name="T8" fmla="*/ 27 w 38"/>
                  <a:gd name="T9" fmla="*/ 23 h 23"/>
                  <a:gd name="T10" fmla="*/ 22 w 38"/>
                  <a:gd name="T11" fmla="*/ 23 h 23"/>
                  <a:gd name="T12" fmla="*/ 18 w 38"/>
                  <a:gd name="T13" fmla="*/ 23 h 23"/>
                  <a:gd name="T14" fmla="*/ 18 w 38"/>
                  <a:gd name="T15" fmla="*/ 16 h 23"/>
                  <a:gd name="T16" fmla="*/ 15 w 38"/>
                  <a:gd name="T17" fmla="*/ 23 h 23"/>
                  <a:gd name="T18" fmla="*/ 11 w 38"/>
                  <a:gd name="T19" fmla="*/ 23 h 23"/>
                  <a:gd name="T20" fmla="*/ 11 w 38"/>
                  <a:gd name="T21" fmla="*/ 20 h 23"/>
                  <a:gd name="T22" fmla="*/ 11 w 38"/>
                  <a:gd name="T23" fmla="*/ 16 h 23"/>
                  <a:gd name="T24" fmla="*/ 11 w 38"/>
                  <a:gd name="T25" fmla="*/ 11 h 23"/>
                  <a:gd name="T26" fmla="*/ 15 w 38"/>
                  <a:gd name="T27" fmla="*/ 13 h 23"/>
                  <a:gd name="T28" fmla="*/ 15 w 38"/>
                  <a:gd name="T29" fmla="*/ 18 h 23"/>
                  <a:gd name="T30" fmla="*/ 15 w 38"/>
                  <a:gd name="T31" fmla="*/ 23 h 23"/>
                  <a:gd name="T32" fmla="*/ 31 w 38"/>
                  <a:gd name="T33" fmla="*/ 7 h 23"/>
                  <a:gd name="T34" fmla="*/ 31 w 38"/>
                  <a:gd name="T35" fmla="*/ 4 h 23"/>
                  <a:gd name="T36" fmla="*/ 29 w 38"/>
                  <a:gd name="T37" fmla="*/ 4 h 23"/>
                  <a:gd name="T38" fmla="*/ 31 w 38"/>
                  <a:gd name="T39" fmla="*/ 0 h 23"/>
                  <a:gd name="T40" fmla="*/ 36 w 38"/>
                  <a:gd name="T41" fmla="*/ 4 h 23"/>
                  <a:gd name="T42" fmla="*/ 33 w 38"/>
                  <a:gd name="T43" fmla="*/ 13 h 23"/>
                  <a:gd name="T44" fmla="*/ 38 w 38"/>
                  <a:gd name="T45" fmla="*/ 16 h 23"/>
                  <a:gd name="T46" fmla="*/ 38 w 38"/>
                  <a:gd name="T47" fmla="*/ 18 h 23"/>
                  <a:gd name="T48" fmla="*/ 33 w 38"/>
                  <a:gd name="T49" fmla="*/ 18 h 23"/>
                  <a:gd name="T50" fmla="*/ 33 w 38"/>
                  <a:gd name="T51" fmla="*/ 16 h 23"/>
                  <a:gd name="T52" fmla="*/ 33 w 38"/>
                  <a:gd name="T53" fmla="*/ 13 h 23"/>
                  <a:gd name="T54" fmla="*/ 36 w 38"/>
                  <a:gd name="T55" fmla="*/ 4 h 23"/>
                  <a:gd name="T56" fmla="*/ 38 w 38"/>
                  <a:gd name="T57" fmla="*/ 7 h 23"/>
                  <a:gd name="T58" fmla="*/ 33 w 38"/>
                  <a:gd name="T59" fmla="*/ 9 h 23"/>
                  <a:gd name="T60" fmla="*/ 38 w 38"/>
                  <a:gd name="T61" fmla="*/ 11 h 23"/>
                  <a:gd name="T62" fmla="*/ 33 w 38"/>
                  <a:gd name="T63" fmla="*/ 9 h 23"/>
                  <a:gd name="T64" fmla="*/ 22 w 38"/>
                  <a:gd name="T65" fmla="*/ 11 h 23"/>
                  <a:gd name="T66" fmla="*/ 27 w 38"/>
                  <a:gd name="T67" fmla="*/ 13 h 23"/>
                  <a:gd name="T68" fmla="*/ 0 w 38"/>
                  <a:gd name="T69" fmla="*/ 20 h 23"/>
                  <a:gd name="T70" fmla="*/ 4 w 38"/>
                  <a:gd name="T71" fmla="*/ 20 h 23"/>
                  <a:gd name="T72" fmla="*/ 0 w 38"/>
                  <a:gd name="T73" fmla="*/ 23 h 23"/>
                  <a:gd name="T74" fmla="*/ 0 w 38"/>
                  <a:gd name="T7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" h="23">
                    <a:moveTo>
                      <a:pt x="18" y="13"/>
                    </a:moveTo>
                    <a:lnTo>
                      <a:pt x="22" y="13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3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3"/>
                    </a:lnTo>
                    <a:close/>
                    <a:moveTo>
                      <a:pt x="15" y="23"/>
                    </a:moveTo>
                    <a:lnTo>
                      <a:pt x="15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5" y="23"/>
                    </a:lnTo>
                    <a:close/>
                    <a:moveTo>
                      <a:pt x="33" y="7"/>
                    </a:moveTo>
                    <a:lnTo>
                      <a:pt x="31" y="7"/>
                    </a:lnTo>
                    <a:lnTo>
                      <a:pt x="31" y="7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1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3" y="7"/>
                    </a:lnTo>
                    <a:close/>
                    <a:moveTo>
                      <a:pt x="33" y="13"/>
                    </a:moveTo>
                    <a:lnTo>
                      <a:pt x="38" y="13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3"/>
                    </a:lnTo>
                    <a:close/>
                    <a:moveTo>
                      <a:pt x="33" y="7"/>
                    </a:moveTo>
                    <a:lnTo>
                      <a:pt x="36" y="4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3" y="7"/>
                    </a:lnTo>
                    <a:close/>
                    <a:moveTo>
                      <a:pt x="33" y="9"/>
                    </a:moveTo>
                    <a:lnTo>
                      <a:pt x="38" y="9"/>
                    </a:lnTo>
                    <a:lnTo>
                      <a:pt x="38" y="11"/>
                    </a:lnTo>
                    <a:lnTo>
                      <a:pt x="33" y="11"/>
                    </a:lnTo>
                    <a:lnTo>
                      <a:pt x="33" y="9"/>
                    </a:lnTo>
                    <a:close/>
                    <a:moveTo>
                      <a:pt x="22" y="13"/>
                    </a:moveTo>
                    <a:lnTo>
                      <a:pt x="22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2" y="13"/>
                    </a:lnTo>
                    <a:close/>
                    <a:moveTo>
                      <a:pt x="0" y="20"/>
                    </a:moveTo>
                    <a:lnTo>
                      <a:pt x="4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" name="Freeform 1474">
                <a:extLst>
                  <a:ext uri="{FF2B5EF4-FFF2-40B4-BE49-F238E27FC236}">
                    <a16:creationId xmlns:a16="http://schemas.microsoft.com/office/drawing/2014/main" id="{3FCA4264-4872-4273-BD26-71FCEB31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87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5 w 5"/>
                  <a:gd name="T9" fmla="*/ 4 h 4"/>
                  <a:gd name="T10" fmla="*/ 2 w 5"/>
                  <a:gd name="T11" fmla="*/ 4 h 4"/>
                  <a:gd name="T12" fmla="*/ 0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w 5"/>
                  <a:gd name="T19" fmla="*/ 2 h 4"/>
                  <a:gd name="T20" fmla="*/ 0 w 5"/>
                  <a:gd name="T21" fmla="*/ 2 h 4"/>
                  <a:gd name="T22" fmla="*/ 0 w 5"/>
                  <a:gd name="T23" fmla="*/ 2 h 4"/>
                  <a:gd name="T24" fmla="*/ 0 w 5"/>
                  <a:gd name="T25" fmla="*/ 0 h 4"/>
                  <a:gd name="T26" fmla="*/ 0 w 5"/>
                  <a:gd name="T27" fmla="*/ 0 h 4"/>
                  <a:gd name="T28" fmla="*/ 2 w 5"/>
                  <a:gd name="T29" fmla="*/ 0 h 4"/>
                  <a:gd name="T30" fmla="*/ 2 w 5"/>
                  <a:gd name="T31" fmla="*/ 0 h 4"/>
                  <a:gd name="T32" fmla="*/ 2 w 5"/>
                  <a:gd name="T33" fmla="*/ 0 h 4"/>
                  <a:gd name="T34" fmla="*/ 5 w 5"/>
                  <a:gd name="T35" fmla="*/ 0 h 4"/>
                  <a:gd name="T36" fmla="*/ 5 w 5"/>
                  <a:gd name="T37" fmla="*/ 0 h 4"/>
                  <a:gd name="T38" fmla="*/ 5 w 5"/>
                  <a:gd name="T39" fmla="*/ 0 h 4"/>
                  <a:gd name="T40" fmla="*/ 5 w 5"/>
                  <a:gd name="T41" fmla="*/ 0 h 4"/>
                  <a:gd name="T42" fmla="*/ 5 w 5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" name="Freeform 1475">
                <a:extLst>
                  <a:ext uri="{FF2B5EF4-FFF2-40B4-BE49-F238E27FC236}">
                    <a16:creationId xmlns:a16="http://schemas.microsoft.com/office/drawing/2014/main" id="{2FCEB881-9B99-45AD-887E-0F1E4E050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879"/>
                <a:ext cx="12" cy="14"/>
              </a:xfrm>
              <a:custGeom>
                <a:avLst/>
                <a:gdLst>
                  <a:gd name="T0" fmla="*/ 5 w 12"/>
                  <a:gd name="T1" fmla="*/ 14 h 14"/>
                  <a:gd name="T2" fmla="*/ 5 w 12"/>
                  <a:gd name="T3" fmla="*/ 14 h 14"/>
                  <a:gd name="T4" fmla="*/ 3 w 12"/>
                  <a:gd name="T5" fmla="*/ 14 h 14"/>
                  <a:gd name="T6" fmla="*/ 0 w 12"/>
                  <a:gd name="T7" fmla="*/ 5 h 14"/>
                  <a:gd name="T8" fmla="*/ 10 w 12"/>
                  <a:gd name="T9" fmla="*/ 5 h 14"/>
                  <a:gd name="T10" fmla="*/ 10 w 12"/>
                  <a:gd name="T11" fmla="*/ 2 h 14"/>
                  <a:gd name="T12" fmla="*/ 10 w 12"/>
                  <a:gd name="T13" fmla="*/ 0 h 14"/>
                  <a:gd name="T14" fmla="*/ 12 w 12"/>
                  <a:gd name="T15" fmla="*/ 0 h 14"/>
                  <a:gd name="T16" fmla="*/ 12 w 12"/>
                  <a:gd name="T17" fmla="*/ 2 h 14"/>
                  <a:gd name="T18" fmla="*/ 12 w 12"/>
                  <a:gd name="T19" fmla="*/ 5 h 14"/>
                  <a:gd name="T20" fmla="*/ 12 w 12"/>
                  <a:gd name="T21" fmla="*/ 14 h 14"/>
                  <a:gd name="T22" fmla="*/ 5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5" y="14"/>
                    </a:moveTo>
                    <a:lnTo>
                      <a:pt x="5" y="14"/>
                    </a:lnTo>
                    <a:lnTo>
                      <a:pt x="3" y="14"/>
                    </a:lnTo>
                    <a:lnTo>
                      <a:pt x="0" y="5"/>
                    </a:lnTo>
                    <a:lnTo>
                      <a:pt x="10" y="5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1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" name="Freeform 1476">
                <a:extLst>
                  <a:ext uri="{FF2B5EF4-FFF2-40B4-BE49-F238E27FC236}">
                    <a16:creationId xmlns:a16="http://schemas.microsoft.com/office/drawing/2014/main" id="{14E19109-9937-4FC2-8007-1AE98B8D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1879"/>
                <a:ext cx="13" cy="16"/>
              </a:xfrm>
              <a:custGeom>
                <a:avLst/>
                <a:gdLst>
                  <a:gd name="T0" fmla="*/ 4 w 13"/>
                  <a:gd name="T1" fmla="*/ 2 h 16"/>
                  <a:gd name="T2" fmla="*/ 4 w 13"/>
                  <a:gd name="T3" fmla="*/ 5 h 16"/>
                  <a:gd name="T4" fmla="*/ 11 w 13"/>
                  <a:gd name="T5" fmla="*/ 5 h 16"/>
                  <a:gd name="T6" fmla="*/ 13 w 13"/>
                  <a:gd name="T7" fmla="*/ 5 h 16"/>
                  <a:gd name="T8" fmla="*/ 13 w 13"/>
                  <a:gd name="T9" fmla="*/ 5 h 16"/>
                  <a:gd name="T10" fmla="*/ 11 w 13"/>
                  <a:gd name="T11" fmla="*/ 7 h 16"/>
                  <a:gd name="T12" fmla="*/ 11 w 13"/>
                  <a:gd name="T13" fmla="*/ 7 h 16"/>
                  <a:gd name="T14" fmla="*/ 4 w 13"/>
                  <a:gd name="T15" fmla="*/ 7 h 16"/>
                  <a:gd name="T16" fmla="*/ 4 w 13"/>
                  <a:gd name="T17" fmla="*/ 11 h 16"/>
                  <a:gd name="T18" fmla="*/ 4 w 13"/>
                  <a:gd name="T19" fmla="*/ 14 h 16"/>
                  <a:gd name="T20" fmla="*/ 4 w 13"/>
                  <a:gd name="T21" fmla="*/ 14 h 16"/>
                  <a:gd name="T22" fmla="*/ 0 w 13"/>
                  <a:gd name="T23" fmla="*/ 16 h 16"/>
                  <a:gd name="T24" fmla="*/ 0 w 13"/>
                  <a:gd name="T25" fmla="*/ 14 h 16"/>
                  <a:gd name="T26" fmla="*/ 0 w 13"/>
                  <a:gd name="T27" fmla="*/ 11 h 16"/>
                  <a:gd name="T28" fmla="*/ 0 w 13"/>
                  <a:gd name="T29" fmla="*/ 9 h 16"/>
                  <a:gd name="T30" fmla="*/ 0 w 13"/>
                  <a:gd name="T31" fmla="*/ 2 h 16"/>
                  <a:gd name="T32" fmla="*/ 0 w 13"/>
                  <a:gd name="T33" fmla="*/ 0 h 16"/>
                  <a:gd name="T34" fmla="*/ 0 w 13"/>
                  <a:gd name="T35" fmla="*/ 0 h 16"/>
                  <a:gd name="T36" fmla="*/ 2 w 13"/>
                  <a:gd name="T37" fmla="*/ 0 h 16"/>
                  <a:gd name="T38" fmla="*/ 2 w 13"/>
                  <a:gd name="T39" fmla="*/ 0 h 16"/>
                  <a:gd name="T40" fmla="*/ 4 w 13"/>
                  <a:gd name="T41" fmla="*/ 0 h 16"/>
                  <a:gd name="T42" fmla="*/ 4 w 13"/>
                  <a:gd name="T4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6">
                    <a:moveTo>
                      <a:pt x="4" y="2"/>
                    </a:moveTo>
                    <a:lnTo>
                      <a:pt x="4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" name="Freeform 1477">
                <a:extLst>
                  <a:ext uri="{FF2B5EF4-FFF2-40B4-BE49-F238E27FC236}">
                    <a16:creationId xmlns:a16="http://schemas.microsoft.com/office/drawing/2014/main" id="{84F1492F-EF72-46CA-8B1E-C8AD8DDA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879"/>
                <a:ext cx="19" cy="14"/>
              </a:xfrm>
              <a:custGeom>
                <a:avLst/>
                <a:gdLst>
                  <a:gd name="T0" fmla="*/ 9 w 19"/>
                  <a:gd name="T1" fmla="*/ 5 h 14"/>
                  <a:gd name="T2" fmla="*/ 12 w 19"/>
                  <a:gd name="T3" fmla="*/ 14 h 14"/>
                  <a:gd name="T4" fmla="*/ 3 w 19"/>
                  <a:gd name="T5" fmla="*/ 14 h 14"/>
                  <a:gd name="T6" fmla="*/ 3 w 19"/>
                  <a:gd name="T7" fmla="*/ 14 h 14"/>
                  <a:gd name="T8" fmla="*/ 3 w 19"/>
                  <a:gd name="T9" fmla="*/ 9 h 14"/>
                  <a:gd name="T10" fmla="*/ 0 w 19"/>
                  <a:gd name="T11" fmla="*/ 11 h 14"/>
                  <a:gd name="T12" fmla="*/ 0 w 19"/>
                  <a:gd name="T13" fmla="*/ 7 h 14"/>
                  <a:gd name="T14" fmla="*/ 7 w 19"/>
                  <a:gd name="T15" fmla="*/ 7 h 14"/>
                  <a:gd name="T16" fmla="*/ 7 w 19"/>
                  <a:gd name="T17" fmla="*/ 7 h 14"/>
                  <a:gd name="T18" fmla="*/ 9 w 19"/>
                  <a:gd name="T19" fmla="*/ 5 h 14"/>
                  <a:gd name="T20" fmla="*/ 9 w 19"/>
                  <a:gd name="T21" fmla="*/ 5 h 14"/>
                  <a:gd name="T22" fmla="*/ 7 w 19"/>
                  <a:gd name="T23" fmla="*/ 5 h 14"/>
                  <a:gd name="T24" fmla="*/ 0 w 19"/>
                  <a:gd name="T25" fmla="*/ 5 h 14"/>
                  <a:gd name="T26" fmla="*/ 0 w 19"/>
                  <a:gd name="T27" fmla="*/ 2 h 14"/>
                  <a:gd name="T28" fmla="*/ 0 w 19"/>
                  <a:gd name="T29" fmla="*/ 0 h 14"/>
                  <a:gd name="T30" fmla="*/ 19 w 19"/>
                  <a:gd name="T31" fmla="*/ 0 h 14"/>
                  <a:gd name="T32" fmla="*/ 19 w 19"/>
                  <a:gd name="T33" fmla="*/ 2 h 14"/>
                  <a:gd name="T34" fmla="*/ 19 w 19"/>
                  <a:gd name="T35" fmla="*/ 5 h 14"/>
                  <a:gd name="T36" fmla="*/ 9 w 19"/>
                  <a:gd name="T3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14">
                    <a:moveTo>
                      <a:pt x="9" y="5"/>
                    </a:moveTo>
                    <a:lnTo>
                      <a:pt x="12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" name="Freeform 1478">
                <a:extLst>
                  <a:ext uri="{FF2B5EF4-FFF2-40B4-BE49-F238E27FC236}">
                    <a16:creationId xmlns:a16="http://schemas.microsoft.com/office/drawing/2014/main" id="{DA0341D4-D9E1-4DAB-A4DF-352D830593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947"/>
                <a:ext cx="16" cy="4"/>
              </a:xfrm>
              <a:custGeom>
                <a:avLst/>
                <a:gdLst>
                  <a:gd name="T0" fmla="*/ 16 w 16"/>
                  <a:gd name="T1" fmla="*/ 0 h 4"/>
                  <a:gd name="T2" fmla="*/ 16 w 16"/>
                  <a:gd name="T3" fmla="*/ 4 h 4"/>
                  <a:gd name="T4" fmla="*/ 16 w 16"/>
                  <a:gd name="T5" fmla="*/ 0 h 4"/>
                  <a:gd name="T6" fmla="*/ 16 w 16"/>
                  <a:gd name="T7" fmla="*/ 0 h 4"/>
                  <a:gd name="T8" fmla="*/ 0 w 16"/>
                  <a:gd name="T9" fmla="*/ 4 h 4"/>
                  <a:gd name="T10" fmla="*/ 0 w 16"/>
                  <a:gd name="T11" fmla="*/ 4 h 4"/>
                  <a:gd name="T12" fmla="*/ 0 w 16"/>
                  <a:gd name="T13" fmla="*/ 4 h 4"/>
                  <a:gd name="T14" fmla="*/ 0 w 1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0"/>
                    </a:moveTo>
                    <a:lnTo>
                      <a:pt x="16" y="4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" name="Freeform 1479">
                <a:extLst>
                  <a:ext uri="{FF2B5EF4-FFF2-40B4-BE49-F238E27FC236}">
                    <a16:creationId xmlns:a16="http://schemas.microsoft.com/office/drawing/2014/main" id="{033DE5E5-BC4F-4094-A3F3-59E280FC5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964"/>
                <a:ext cx="34" cy="29"/>
              </a:xfrm>
              <a:custGeom>
                <a:avLst/>
                <a:gdLst>
                  <a:gd name="T0" fmla="*/ 32 w 34"/>
                  <a:gd name="T1" fmla="*/ 22 h 29"/>
                  <a:gd name="T2" fmla="*/ 34 w 34"/>
                  <a:gd name="T3" fmla="*/ 27 h 29"/>
                  <a:gd name="T4" fmla="*/ 34 w 34"/>
                  <a:gd name="T5" fmla="*/ 27 h 29"/>
                  <a:gd name="T6" fmla="*/ 34 w 34"/>
                  <a:gd name="T7" fmla="*/ 29 h 29"/>
                  <a:gd name="T8" fmla="*/ 32 w 34"/>
                  <a:gd name="T9" fmla="*/ 29 h 29"/>
                  <a:gd name="T10" fmla="*/ 32 w 34"/>
                  <a:gd name="T11" fmla="*/ 29 h 29"/>
                  <a:gd name="T12" fmla="*/ 32 w 34"/>
                  <a:gd name="T13" fmla="*/ 29 h 29"/>
                  <a:gd name="T14" fmla="*/ 30 w 34"/>
                  <a:gd name="T15" fmla="*/ 29 h 29"/>
                  <a:gd name="T16" fmla="*/ 30 w 34"/>
                  <a:gd name="T17" fmla="*/ 29 h 29"/>
                  <a:gd name="T18" fmla="*/ 30 w 34"/>
                  <a:gd name="T19" fmla="*/ 27 h 29"/>
                  <a:gd name="T20" fmla="*/ 27 w 34"/>
                  <a:gd name="T21" fmla="*/ 27 h 29"/>
                  <a:gd name="T22" fmla="*/ 18 w 34"/>
                  <a:gd name="T23" fmla="*/ 25 h 29"/>
                  <a:gd name="T24" fmla="*/ 14 w 34"/>
                  <a:gd name="T25" fmla="*/ 22 h 29"/>
                  <a:gd name="T26" fmla="*/ 9 w 34"/>
                  <a:gd name="T27" fmla="*/ 22 h 29"/>
                  <a:gd name="T28" fmla="*/ 9 w 34"/>
                  <a:gd name="T29" fmla="*/ 22 h 29"/>
                  <a:gd name="T30" fmla="*/ 9 w 34"/>
                  <a:gd name="T31" fmla="*/ 22 h 29"/>
                  <a:gd name="T32" fmla="*/ 9 w 34"/>
                  <a:gd name="T33" fmla="*/ 22 h 29"/>
                  <a:gd name="T34" fmla="*/ 9 w 34"/>
                  <a:gd name="T35" fmla="*/ 22 h 29"/>
                  <a:gd name="T36" fmla="*/ 9 w 34"/>
                  <a:gd name="T37" fmla="*/ 22 h 29"/>
                  <a:gd name="T38" fmla="*/ 9 w 34"/>
                  <a:gd name="T39" fmla="*/ 22 h 29"/>
                  <a:gd name="T40" fmla="*/ 9 w 34"/>
                  <a:gd name="T41" fmla="*/ 22 h 29"/>
                  <a:gd name="T42" fmla="*/ 7 w 34"/>
                  <a:gd name="T43" fmla="*/ 20 h 29"/>
                  <a:gd name="T44" fmla="*/ 7 w 34"/>
                  <a:gd name="T45" fmla="*/ 20 h 29"/>
                  <a:gd name="T46" fmla="*/ 7 w 34"/>
                  <a:gd name="T47" fmla="*/ 20 h 29"/>
                  <a:gd name="T48" fmla="*/ 7 w 34"/>
                  <a:gd name="T49" fmla="*/ 20 h 29"/>
                  <a:gd name="T50" fmla="*/ 7 w 34"/>
                  <a:gd name="T51" fmla="*/ 20 h 29"/>
                  <a:gd name="T52" fmla="*/ 0 w 34"/>
                  <a:gd name="T53" fmla="*/ 20 h 29"/>
                  <a:gd name="T54" fmla="*/ 0 w 34"/>
                  <a:gd name="T55" fmla="*/ 18 h 29"/>
                  <a:gd name="T56" fmla="*/ 3 w 34"/>
                  <a:gd name="T57" fmla="*/ 16 h 29"/>
                  <a:gd name="T58" fmla="*/ 0 w 34"/>
                  <a:gd name="T59" fmla="*/ 16 h 29"/>
                  <a:gd name="T60" fmla="*/ 0 w 34"/>
                  <a:gd name="T61" fmla="*/ 13 h 29"/>
                  <a:gd name="T62" fmla="*/ 0 w 34"/>
                  <a:gd name="T63" fmla="*/ 13 h 29"/>
                  <a:gd name="T64" fmla="*/ 3 w 34"/>
                  <a:gd name="T65" fmla="*/ 9 h 29"/>
                  <a:gd name="T66" fmla="*/ 3 w 34"/>
                  <a:gd name="T67" fmla="*/ 2 h 29"/>
                  <a:gd name="T68" fmla="*/ 5 w 34"/>
                  <a:gd name="T69" fmla="*/ 2 h 29"/>
                  <a:gd name="T70" fmla="*/ 7 w 34"/>
                  <a:gd name="T71" fmla="*/ 0 h 29"/>
                  <a:gd name="T72" fmla="*/ 9 w 34"/>
                  <a:gd name="T73" fmla="*/ 6 h 29"/>
                  <a:gd name="T74" fmla="*/ 18 w 34"/>
                  <a:gd name="T75" fmla="*/ 11 h 29"/>
                  <a:gd name="T76" fmla="*/ 18 w 34"/>
                  <a:gd name="T77" fmla="*/ 13 h 29"/>
                  <a:gd name="T78" fmla="*/ 18 w 34"/>
                  <a:gd name="T79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9">
                    <a:moveTo>
                      <a:pt x="18" y="18"/>
                    </a:moveTo>
                    <a:lnTo>
                      <a:pt x="32" y="22"/>
                    </a:lnTo>
                    <a:lnTo>
                      <a:pt x="34" y="22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18" y="13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" name="Freeform 1480">
                <a:extLst>
                  <a:ext uri="{FF2B5EF4-FFF2-40B4-BE49-F238E27FC236}">
                    <a16:creationId xmlns:a16="http://schemas.microsoft.com/office/drawing/2014/main" id="{549603B0-0DB8-4348-8BA2-28C01FA1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874"/>
                <a:ext cx="30" cy="20"/>
              </a:xfrm>
              <a:custGeom>
                <a:avLst/>
                <a:gdLst>
                  <a:gd name="T0" fmla="*/ 27 w 30"/>
                  <a:gd name="T1" fmla="*/ 11 h 20"/>
                  <a:gd name="T2" fmla="*/ 27 w 30"/>
                  <a:gd name="T3" fmla="*/ 13 h 20"/>
                  <a:gd name="T4" fmla="*/ 27 w 30"/>
                  <a:gd name="T5" fmla="*/ 13 h 20"/>
                  <a:gd name="T6" fmla="*/ 27 w 30"/>
                  <a:gd name="T7" fmla="*/ 15 h 20"/>
                  <a:gd name="T8" fmla="*/ 25 w 30"/>
                  <a:gd name="T9" fmla="*/ 18 h 20"/>
                  <a:gd name="T10" fmla="*/ 25 w 30"/>
                  <a:gd name="T11" fmla="*/ 20 h 20"/>
                  <a:gd name="T12" fmla="*/ 25 w 30"/>
                  <a:gd name="T13" fmla="*/ 20 h 20"/>
                  <a:gd name="T14" fmla="*/ 23 w 30"/>
                  <a:gd name="T15" fmla="*/ 20 h 20"/>
                  <a:gd name="T16" fmla="*/ 23 w 30"/>
                  <a:gd name="T17" fmla="*/ 18 h 20"/>
                  <a:gd name="T18" fmla="*/ 23 w 30"/>
                  <a:gd name="T19" fmla="*/ 15 h 20"/>
                  <a:gd name="T20" fmla="*/ 23 w 30"/>
                  <a:gd name="T21" fmla="*/ 15 h 20"/>
                  <a:gd name="T22" fmla="*/ 23 w 30"/>
                  <a:gd name="T23" fmla="*/ 13 h 20"/>
                  <a:gd name="T24" fmla="*/ 25 w 30"/>
                  <a:gd name="T25" fmla="*/ 9 h 20"/>
                  <a:gd name="T26" fmla="*/ 23 w 30"/>
                  <a:gd name="T27" fmla="*/ 9 h 20"/>
                  <a:gd name="T28" fmla="*/ 23 w 30"/>
                  <a:gd name="T29" fmla="*/ 9 h 20"/>
                  <a:gd name="T30" fmla="*/ 21 w 30"/>
                  <a:gd name="T31" fmla="*/ 9 h 20"/>
                  <a:gd name="T32" fmla="*/ 18 w 30"/>
                  <a:gd name="T33" fmla="*/ 9 h 20"/>
                  <a:gd name="T34" fmla="*/ 18 w 30"/>
                  <a:gd name="T35" fmla="*/ 9 h 20"/>
                  <a:gd name="T36" fmla="*/ 18 w 30"/>
                  <a:gd name="T37" fmla="*/ 9 h 20"/>
                  <a:gd name="T38" fmla="*/ 16 w 30"/>
                  <a:gd name="T39" fmla="*/ 6 h 20"/>
                  <a:gd name="T40" fmla="*/ 12 w 30"/>
                  <a:gd name="T41" fmla="*/ 6 h 20"/>
                  <a:gd name="T42" fmla="*/ 9 w 30"/>
                  <a:gd name="T43" fmla="*/ 6 h 20"/>
                  <a:gd name="T44" fmla="*/ 5 w 30"/>
                  <a:gd name="T45" fmla="*/ 4 h 20"/>
                  <a:gd name="T46" fmla="*/ 3 w 30"/>
                  <a:gd name="T47" fmla="*/ 4 h 20"/>
                  <a:gd name="T48" fmla="*/ 0 w 30"/>
                  <a:gd name="T49" fmla="*/ 4 h 20"/>
                  <a:gd name="T50" fmla="*/ 0 w 30"/>
                  <a:gd name="T51" fmla="*/ 0 h 20"/>
                  <a:gd name="T52" fmla="*/ 3 w 30"/>
                  <a:gd name="T53" fmla="*/ 0 h 20"/>
                  <a:gd name="T54" fmla="*/ 7 w 30"/>
                  <a:gd name="T55" fmla="*/ 0 h 20"/>
                  <a:gd name="T56" fmla="*/ 12 w 30"/>
                  <a:gd name="T57" fmla="*/ 2 h 20"/>
                  <a:gd name="T58" fmla="*/ 14 w 30"/>
                  <a:gd name="T59" fmla="*/ 2 h 20"/>
                  <a:gd name="T60" fmla="*/ 16 w 30"/>
                  <a:gd name="T61" fmla="*/ 2 h 20"/>
                  <a:gd name="T62" fmla="*/ 23 w 30"/>
                  <a:gd name="T63" fmla="*/ 4 h 20"/>
                  <a:gd name="T64" fmla="*/ 25 w 30"/>
                  <a:gd name="T65" fmla="*/ 4 h 20"/>
                  <a:gd name="T66" fmla="*/ 30 w 30"/>
                  <a:gd name="T67" fmla="*/ 4 h 20"/>
                  <a:gd name="T68" fmla="*/ 27 w 30"/>
                  <a:gd name="T69" fmla="*/ 6 h 20"/>
                  <a:gd name="T70" fmla="*/ 27 w 30"/>
                  <a:gd name="T71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" h="20">
                    <a:moveTo>
                      <a:pt x="27" y="9"/>
                    </a:move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30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" name="Freeform 1481">
                <a:extLst>
                  <a:ext uri="{FF2B5EF4-FFF2-40B4-BE49-F238E27FC236}">
                    <a16:creationId xmlns:a16="http://schemas.microsoft.com/office/drawing/2014/main" id="{A5A178F5-8A9D-4CA5-9F40-DA89AF0EA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894"/>
                <a:ext cx="18" cy="11"/>
              </a:xfrm>
              <a:custGeom>
                <a:avLst/>
                <a:gdLst>
                  <a:gd name="T0" fmla="*/ 6 w 8"/>
                  <a:gd name="T1" fmla="*/ 0 h 5"/>
                  <a:gd name="T2" fmla="*/ 6 w 8"/>
                  <a:gd name="T3" fmla="*/ 0 h 5"/>
                  <a:gd name="T4" fmla="*/ 5 w 8"/>
                  <a:gd name="T5" fmla="*/ 0 h 5"/>
                  <a:gd name="T6" fmla="*/ 1 w 8"/>
                  <a:gd name="T7" fmla="*/ 1 h 5"/>
                  <a:gd name="T8" fmla="*/ 1 w 8"/>
                  <a:gd name="T9" fmla="*/ 0 h 5"/>
                  <a:gd name="T10" fmla="*/ 0 w 8"/>
                  <a:gd name="T11" fmla="*/ 1 h 5"/>
                  <a:gd name="T12" fmla="*/ 0 w 8"/>
                  <a:gd name="T13" fmla="*/ 1 h 5"/>
                  <a:gd name="T14" fmla="*/ 2 w 8"/>
                  <a:gd name="T15" fmla="*/ 5 h 5"/>
                  <a:gd name="T16" fmla="*/ 2 w 8"/>
                  <a:gd name="T17" fmla="*/ 5 h 5"/>
                  <a:gd name="T18" fmla="*/ 2 w 8"/>
                  <a:gd name="T19" fmla="*/ 5 h 5"/>
                  <a:gd name="T20" fmla="*/ 3 w 8"/>
                  <a:gd name="T21" fmla="*/ 5 h 5"/>
                  <a:gd name="T22" fmla="*/ 3 w 8"/>
                  <a:gd name="T23" fmla="*/ 5 h 5"/>
                  <a:gd name="T24" fmla="*/ 3 w 8"/>
                  <a:gd name="T25" fmla="*/ 5 h 5"/>
                  <a:gd name="T26" fmla="*/ 3 w 8"/>
                  <a:gd name="T27" fmla="*/ 5 h 5"/>
                  <a:gd name="T28" fmla="*/ 4 w 8"/>
                  <a:gd name="T29" fmla="*/ 5 h 5"/>
                  <a:gd name="T30" fmla="*/ 4 w 8"/>
                  <a:gd name="T31" fmla="*/ 5 h 5"/>
                  <a:gd name="T32" fmla="*/ 7 w 8"/>
                  <a:gd name="T33" fmla="*/ 3 h 5"/>
                  <a:gd name="T34" fmla="*/ 7 w 8"/>
                  <a:gd name="T35" fmla="*/ 3 h 5"/>
                  <a:gd name="T36" fmla="*/ 7 w 8"/>
                  <a:gd name="T37" fmla="*/ 2 h 5"/>
                  <a:gd name="T38" fmla="*/ 7 w 8"/>
                  <a:gd name="T39" fmla="*/ 2 h 5"/>
                  <a:gd name="T40" fmla="*/ 6 w 8"/>
                  <a:gd name="T41" fmla="*/ 2 h 5"/>
                  <a:gd name="T42" fmla="*/ 7 w 8"/>
                  <a:gd name="T43" fmla="*/ 2 h 5"/>
                  <a:gd name="T44" fmla="*/ 7 w 8"/>
                  <a:gd name="T45" fmla="*/ 1 h 5"/>
                  <a:gd name="T46" fmla="*/ 7 w 8"/>
                  <a:gd name="T47" fmla="*/ 1 h 5"/>
                  <a:gd name="T48" fmla="*/ 8 w 8"/>
                  <a:gd name="T49" fmla="*/ 1 h 5"/>
                  <a:gd name="T50" fmla="*/ 7 w 8"/>
                  <a:gd name="T51" fmla="*/ 0 h 5"/>
                  <a:gd name="T52" fmla="*/ 7 w 8"/>
                  <a:gd name="T53" fmla="*/ 0 h 5"/>
                  <a:gd name="T54" fmla="*/ 6 w 8"/>
                  <a:gd name="T5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" name="Freeform 1482">
                <a:extLst>
                  <a:ext uri="{FF2B5EF4-FFF2-40B4-BE49-F238E27FC236}">
                    <a16:creationId xmlns:a16="http://schemas.microsoft.com/office/drawing/2014/main" id="{3C4D1BD4-A53C-47DD-8324-4782BEA31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907"/>
                <a:ext cx="15" cy="12"/>
              </a:xfrm>
              <a:custGeom>
                <a:avLst/>
                <a:gdLst>
                  <a:gd name="T0" fmla="*/ 4 w 7"/>
                  <a:gd name="T1" fmla="*/ 0 h 5"/>
                  <a:gd name="T2" fmla="*/ 4 w 7"/>
                  <a:gd name="T3" fmla="*/ 0 h 5"/>
                  <a:gd name="T4" fmla="*/ 3 w 7"/>
                  <a:gd name="T5" fmla="*/ 0 h 5"/>
                  <a:gd name="T6" fmla="*/ 2 w 7"/>
                  <a:gd name="T7" fmla="*/ 1 h 5"/>
                  <a:gd name="T8" fmla="*/ 0 w 7"/>
                  <a:gd name="T9" fmla="*/ 1 h 5"/>
                  <a:gd name="T10" fmla="*/ 0 w 7"/>
                  <a:gd name="T11" fmla="*/ 1 h 5"/>
                  <a:gd name="T12" fmla="*/ 2 w 7"/>
                  <a:gd name="T13" fmla="*/ 5 h 5"/>
                  <a:gd name="T14" fmla="*/ 2 w 7"/>
                  <a:gd name="T15" fmla="*/ 5 h 5"/>
                  <a:gd name="T16" fmla="*/ 3 w 7"/>
                  <a:gd name="T17" fmla="*/ 5 h 5"/>
                  <a:gd name="T18" fmla="*/ 3 w 7"/>
                  <a:gd name="T19" fmla="*/ 5 h 5"/>
                  <a:gd name="T20" fmla="*/ 3 w 7"/>
                  <a:gd name="T21" fmla="*/ 5 h 5"/>
                  <a:gd name="T22" fmla="*/ 4 w 7"/>
                  <a:gd name="T23" fmla="*/ 5 h 5"/>
                  <a:gd name="T24" fmla="*/ 4 w 7"/>
                  <a:gd name="T25" fmla="*/ 5 h 5"/>
                  <a:gd name="T26" fmla="*/ 6 w 7"/>
                  <a:gd name="T27" fmla="*/ 4 h 5"/>
                  <a:gd name="T28" fmla="*/ 7 w 7"/>
                  <a:gd name="T29" fmla="*/ 4 h 5"/>
                  <a:gd name="T30" fmla="*/ 6 w 7"/>
                  <a:gd name="T31" fmla="*/ 4 h 5"/>
                  <a:gd name="T32" fmla="*/ 6 w 7"/>
                  <a:gd name="T33" fmla="*/ 4 h 5"/>
                  <a:gd name="T34" fmla="*/ 6 w 7"/>
                  <a:gd name="T35" fmla="*/ 4 h 5"/>
                  <a:gd name="T36" fmla="*/ 6 w 7"/>
                  <a:gd name="T37" fmla="*/ 4 h 5"/>
                  <a:gd name="T38" fmla="*/ 5 w 7"/>
                  <a:gd name="T39" fmla="*/ 2 h 5"/>
                  <a:gd name="T40" fmla="*/ 4 w 7"/>
                  <a:gd name="T41" fmla="*/ 2 h 5"/>
                  <a:gd name="T42" fmla="*/ 4 w 7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" name="Freeform 1483">
                <a:extLst>
                  <a:ext uri="{FF2B5EF4-FFF2-40B4-BE49-F238E27FC236}">
                    <a16:creationId xmlns:a16="http://schemas.microsoft.com/office/drawing/2014/main" id="{68A6379B-0EC2-4043-BC25-4FDB9357C2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1" y="2892"/>
                <a:ext cx="50" cy="15"/>
              </a:xfrm>
              <a:custGeom>
                <a:avLst/>
                <a:gdLst>
                  <a:gd name="T0" fmla="*/ 19 w 22"/>
                  <a:gd name="T1" fmla="*/ 0 h 7"/>
                  <a:gd name="T2" fmla="*/ 19 w 22"/>
                  <a:gd name="T3" fmla="*/ 0 h 7"/>
                  <a:gd name="T4" fmla="*/ 18 w 22"/>
                  <a:gd name="T5" fmla="*/ 0 h 7"/>
                  <a:gd name="T6" fmla="*/ 18 w 22"/>
                  <a:gd name="T7" fmla="*/ 2 h 7"/>
                  <a:gd name="T8" fmla="*/ 18 w 22"/>
                  <a:gd name="T9" fmla="*/ 2 h 7"/>
                  <a:gd name="T10" fmla="*/ 18 w 22"/>
                  <a:gd name="T11" fmla="*/ 2 h 7"/>
                  <a:gd name="T12" fmla="*/ 18 w 22"/>
                  <a:gd name="T13" fmla="*/ 3 h 7"/>
                  <a:gd name="T14" fmla="*/ 18 w 22"/>
                  <a:gd name="T15" fmla="*/ 4 h 7"/>
                  <a:gd name="T16" fmla="*/ 17 w 22"/>
                  <a:gd name="T17" fmla="*/ 4 h 7"/>
                  <a:gd name="T18" fmla="*/ 17 w 22"/>
                  <a:gd name="T19" fmla="*/ 7 h 7"/>
                  <a:gd name="T20" fmla="*/ 20 w 22"/>
                  <a:gd name="T21" fmla="*/ 7 h 7"/>
                  <a:gd name="T22" fmla="*/ 21 w 22"/>
                  <a:gd name="T23" fmla="*/ 7 h 7"/>
                  <a:gd name="T24" fmla="*/ 22 w 22"/>
                  <a:gd name="T25" fmla="*/ 2 h 7"/>
                  <a:gd name="T26" fmla="*/ 19 w 22"/>
                  <a:gd name="T27" fmla="*/ 1 h 7"/>
                  <a:gd name="T28" fmla="*/ 19 w 22"/>
                  <a:gd name="T29" fmla="*/ 1 h 7"/>
                  <a:gd name="T30" fmla="*/ 19 w 22"/>
                  <a:gd name="T31" fmla="*/ 1 h 7"/>
                  <a:gd name="T32" fmla="*/ 19 w 22"/>
                  <a:gd name="T33" fmla="*/ 0 h 7"/>
                  <a:gd name="T34" fmla="*/ 19 w 22"/>
                  <a:gd name="T35" fmla="*/ 0 h 7"/>
                  <a:gd name="T36" fmla="*/ 19 w 22"/>
                  <a:gd name="T37" fmla="*/ 0 h 7"/>
                  <a:gd name="T38" fmla="*/ 19 w 22"/>
                  <a:gd name="T39" fmla="*/ 0 h 7"/>
                  <a:gd name="T40" fmla="*/ 3 w 22"/>
                  <a:gd name="T41" fmla="*/ 3 h 7"/>
                  <a:gd name="T42" fmla="*/ 3 w 22"/>
                  <a:gd name="T43" fmla="*/ 3 h 7"/>
                  <a:gd name="T44" fmla="*/ 4 w 22"/>
                  <a:gd name="T45" fmla="*/ 3 h 7"/>
                  <a:gd name="T46" fmla="*/ 4 w 22"/>
                  <a:gd name="T47" fmla="*/ 3 h 7"/>
                  <a:gd name="T48" fmla="*/ 4 w 22"/>
                  <a:gd name="T49" fmla="*/ 1 h 7"/>
                  <a:gd name="T50" fmla="*/ 4 w 22"/>
                  <a:gd name="T51" fmla="*/ 0 h 7"/>
                  <a:gd name="T52" fmla="*/ 1 w 22"/>
                  <a:gd name="T53" fmla="*/ 1 h 7"/>
                  <a:gd name="T54" fmla="*/ 1 w 22"/>
                  <a:gd name="T55" fmla="*/ 2 h 7"/>
                  <a:gd name="T56" fmla="*/ 0 w 22"/>
                  <a:gd name="T57" fmla="*/ 3 h 7"/>
                  <a:gd name="T58" fmla="*/ 0 w 22"/>
                  <a:gd name="T59" fmla="*/ 3 h 7"/>
                  <a:gd name="T60" fmla="*/ 0 w 22"/>
                  <a:gd name="T61" fmla="*/ 3 h 7"/>
                  <a:gd name="T62" fmla="*/ 2 w 22"/>
                  <a:gd name="T63" fmla="*/ 3 h 7"/>
                  <a:gd name="T64" fmla="*/ 2 w 22"/>
                  <a:gd name="T65" fmla="*/ 3 h 7"/>
                  <a:gd name="T66" fmla="*/ 3 w 22"/>
                  <a:gd name="T6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7">
                    <a:moveTo>
                      <a:pt x="19" y="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moveTo>
                      <a:pt x="3" y="3"/>
                    </a:move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" name="Freeform 1484">
                <a:extLst>
                  <a:ext uri="{FF2B5EF4-FFF2-40B4-BE49-F238E27FC236}">
                    <a16:creationId xmlns:a16="http://schemas.microsoft.com/office/drawing/2014/main" id="{DE001ED7-E4ED-4A5D-BC02-FF2049C28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689"/>
                <a:ext cx="13" cy="9"/>
              </a:xfrm>
              <a:custGeom>
                <a:avLst/>
                <a:gdLst>
                  <a:gd name="T0" fmla="*/ 13 w 13"/>
                  <a:gd name="T1" fmla="*/ 0 h 9"/>
                  <a:gd name="T2" fmla="*/ 13 w 13"/>
                  <a:gd name="T3" fmla="*/ 6 h 9"/>
                  <a:gd name="T4" fmla="*/ 13 w 13"/>
                  <a:gd name="T5" fmla="*/ 9 h 9"/>
                  <a:gd name="T6" fmla="*/ 9 w 13"/>
                  <a:gd name="T7" fmla="*/ 6 h 9"/>
                  <a:gd name="T8" fmla="*/ 9 w 13"/>
                  <a:gd name="T9" fmla="*/ 6 h 9"/>
                  <a:gd name="T10" fmla="*/ 9 w 13"/>
                  <a:gd name="T11" fmla="*/ 4 h 9"/>
                  <a:gd name="T12" fmla="*/ 7 w 13"/>
                  <a:gd name="T13" fmla="*/ 4 h 9"/>
                  <a:gd name="T14" fmla="*/ 7 w 13"/>
                  <a:gd name="T15" fmla="*/ 4 h 9"/>
                  <a:gd name="T16" fmla="*/ 2 w 13"/>
                  <a:gd name="T17" fmla="*/ 4 h 9"/>
                  <a:gd name="T18" fmla="*/ 2 w 13"/>
                  <a:gd name="T19" fmla="*/ 4 h 9"/>
                  <a:gd name="T20" fmla="*/ 2 w 13"/>
                  <a:gd name="T21" fmla="*/ 6 h 9"/>
                  <a:gd name="T22" fmla="*/ 0 w 13"/>
                  <a:gd name="T23" fmla="*/ 4 h 9"/>
                  <a:gd name="T24" fmla="*/ 0 w 13"/>
                  <a:gd name="T25" fmla="*/ 4 h 9"/>
                  <a:gd name="T26" fmla="*/ 0 w 13"/>
                  <a:gd name="T27" fmla="*/ 4 h 9"/>
                  <a:gd name="T28" fmla="*/ 0 w 13"/>
                  <a:gd name="T29" fmla="*/ 2 h 9"/>
                  <a:gd name="T30" fmla="*/ 0 w 13"/>
                  <a:gd name="T31" fmla="*/ 2 h 9"/>
                  <a:gd name="T32" fmla="*/ 0 w 13"/>
                  <a:gd name="T33" fmla="*/ 2 h 9"/>
                  <a:gd name="T34" fmla="*/ 7 w 13"/>
                  <a:gd name="T35" fmla="*/ 0 h 9"/>
                  <a:gd name="T36" fmla="*/ 9 w 13"/>
                  <a:gd name="T37" fmla="*/ 0 h 9"/>
                  <a:gd name="T38" fmla="*/ 13 w 13"/>
                  <a:gd name="T39" fmla="*/ 0 h 9"/>
                  <a:gd name="T40" fmla="*/ 13 w 13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lnTo>
                      <a:pt x="13" y="6"/>
                    </a:lnTo>
                    <a:lnTo>
                      <a:pt x="13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" name="Freeform 1485">
                <a:extLst>
                  <a:ext uri="{FF2B5EF4-FFF2-40B4-BE49-F238E27FC236}">
                    <a16:creationId xmlns:a16="http://schemas.microsoft.com/office/drawing/2014/main" id="{8692B204-83F3-4D4D-B9CB-5A57B45DF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0" y="2869"/>
                <a:ext cx="40" cy="29"/>
              </a:xfrm>
              <a:custGeom>
                <a:avLst/>
                <a:gdLst>
                  <a:gd name="T0" fmla="*/ 18 w 18"/>
                  <a:gd name="T1" fmla="*/ 1 h 13"/>
                  <a:gd name="T2" fmla="*/ 18 w 18"/>
                  <a:gd name="T3" fmla="*/ 1 h 13"/>
                  <a:gd name="T4" fmla="*/ 16 w 18"/>
                  <a:gd name="T5" fmla="*/ 0 h 13"/>
                  <a:gd name="T6" fmla="*/ 16 w 18"/>
                  <a:gd name="T7" fmla="*/ 0 h 13"/>
                  <a:gd name="T8" fmla="*/ 15 w 18"/>
                  <a:gd name="T9" fmla="*/ 1 h 13"/>
                  <a:gd name="T10" fmla="*/ 15 w 18"/>
                  <a:gd name="T11" fmla="*/ 1 h 13"/>
                  <a:gd name="T12" fmla="*/ 15 w 18"/>
                  <a:gd name="T13" fmla="*/ 1 h 13"/>
                  <a:gd name="T14" fmla="*/ 16 w 18"/>
                  <a:gd name="T15" fmla="*/ 2 h 13"/>
                  <a:gd name="T16" fmla="*/ 18 w 18"/>
                  <a:gd name="T17" fmla="*/ 1 h 13"/>
                  <a:gd name="T18" fmla="*/ 8 w 18"/>
                  <a:gd name="T19" fmla="*/ 10 h 13"/>
                  <a:gd name="T20" fmla="*/ 8 w 18"/>
                  <a:gd name="T21" fmla="*/ 10 h 13"/>
                  <a:gd name="T22" fmla="*/ 8 w 18"/>
                  <a:gd name="T23" fmla="*/ 10 h 13"/>
                  <a:gd name="T24" fmla="*/ 8 w 18"/>
                  <a:gd name="T25" fmla="*/ 9 h 13"/>
                  <a:gd name="T26" fmla="*/ 10 w 18"/>
                  <a:gd name="T27" fmla="*/ 9 h 13"/>
                  <a:gd name="T28" fmla="*/ 10 w 18"/>
                  <a:gd name="T29" fmla="*/ 8 h 13"/>
                  <a:gd name="T30" fmla="*/ 11 w 18"/>
                  <a:gd name="T31" fmla="*/ 8 h 13"/>
                  <a:gd name="T32" fmla="*/ 11 w 18"/>
                  <a:gd name="T33" fmla="*/ 7 h 13"/>
                  <a:gd name="T34" fmla="*/ 12 w 18"/>
                  <a:gd name="T35" fmla="*/ 6 h 13"/>
                  <a:gd name="T36" fmla="*/ 13 w 18"/>
                  <a:gd name="T37" fmla="*/ 6 h 13"/>
                  <a:gd name="T38" fmla="*/ 13 w 18"/>
                  <a:gd name="T39" fmla="*/ 5 h 13"/>
                  <a:gd name="T40" fmla="*/ 14 w 18"/>
                  <a:gd name="T41" fmla="*/ 5 h 13"/>
                  <a:gd name="T42" fmla="*/ 14 w 18"/>
                  <a:gd name="T43" fmla="*/ 5 h 13"/>
                  <a:gd name="T44" fmla="*/ 14 w 18"/>
                  <a:gd name="T45" fmla="*/ 4 h 13"/>
                  <a:gd name="T46" fmla="*/ 14 w 18"/>
                  <a:gd name="T47" fmla="*/ 4 h 13"/>
                  <a:gd name="T48" fmla="*/ 14 w 18"/>
                  <a:gd name="T49" fmla="*/ 4 h 13"/>
                  <a:gd name="T50" fmla="*/ 14 w 18"/>
                  <a:gd name="T51" fmla="*/ 3 h 13"/>
                  <a:gd name="T52" fmla="*/ 13 w 18"/>
                  <a:gd name="T53" fmla="*/ 3 h 13"/>
                  <a:gd name="T54" fmla="*/ 13 w 18"/>
                  <a:gd name="T55" fmla="*/ 3 h 13"/>
                  <a:gd name="T56" fmla="*/ 12 w 18"/>
                  <a:gd name="T57" fmla="*/ 2 h 13"/>
                  <a:gd name="T58" fmla="*/ 12 w 18"/>
                  <a:gd name="T59" fmla="*/ 3 h 13"/>
                  <a:gd name="T60" fmla="*/ 11 w 18"/>
                  <a:gd name="T61" fmla="*/ 4 h 13"/>
                  <a:gd name="T62" fmla="*/ 9 w 18"/>
                  <a:gd name="T63" fmla="*/ 5 h 13"/>
                  <a:gd name="T64" fmla="*/ 7 w 18"/>
                  <a:gd name="T65" fmla="*/ 6 h 13"/>
                  <a:gd name="T66" fmla="*/ 2 w 18"/>
                  <a:gd name="T67" fmla="*/ 9 h 13"/>
                  <a:gd name="T68" fmla="*/ 0 w 18"/>
                  <a:gd name="T69" fmla="*/ 10 h 13"/>
                  <a:gd name="T70" fmla="*/ 0 w 18"/>
                  <a:gd name="T71" fmla="*/ 10 h 13"/>
                  <a:gd name="T72" fmla="*/ 2 w 18"/>
                  <a:gd name="T73" fmla="*/ 13 h 13"/>
                  <a:gd name="T74" fmla="*/ 2 w 18"/>
                  <a:gd name="T75" fmla="*/ 13 h 13"/>
                  <a:gd name="T76" fmla="*/ 3 w 18"/>
                  <a:gd name="T77" fmla="*/ 13 h 13"/>
                  <a:gd name="T78" fmla="*/ 4 w 18"/>
                  <a:gd name="T79" fmla="*/ 12 h 13"/>
                  <a:gd name="T80" fmla="*/ 4 w 18"/>
                  <a:gd name="T81" fmla="*/ 12 h 13"/>
                  <a:gd name="T82" fmla="*/ 4 w 18"/>
                  <a:gd name="T83" fmla="*/ 12 h 13"/>
                  <a:gd name="T84" fmla="*/ 5 w 18"/>
                  <a:gd name="T85" fmla="*/ 12 h 13"/>
                  <a:gd name="T86" fmla="*/ 5 w 18"/>
                  <a:gd name="T87" fmla="*/ 11 h 13"/>
                  <a:gd name="T88" fmla="*/ 6 w 18"/>
                  <a:gd name="T89" fmla="*/ 11 h 13"/>
                  <a:gd name="T90" fmla="*/ 6 w 18"/>
                  <a:gd name="T91" fmla="*/ 11 h 13"/>
                  <a:gd name="T92" fmla="*/ 6 w 18"/>
                  <a:gd name="T93" fmla="*/ 11 h 13"/>
                  <a:gd name="T94" fmla="*/ 7 w 18"/>
                  <a:gd name="T95" fmla="*/ 10 h 13"/>
                  <a:gd name="T96" fmla="*/ 7 w 18"/>
                  <a:gd name="T97" fmla="*/ 10 h 13"/>
                  <a:gd name="T98" fmla="*/ 7 w 18"/>
                  <a:gd name="T99" fmla="*/ 10 h 13"/>
                  <a:gd name="T100" fmla="*/ 7 w 18"/>
                  <a:gd name="T101" fmla="*/ 10 h 13"/>
                  <a:gd name="T102" fmla="*/ 7 w 18"/>
                  <a:gd name="T103" fmla="*/ 10 h 13"/>
                  <a:gd name="T104" fmla="*/ 7 w 18"/>
                  <a:gd name="T105" fmla="*/ 10 h 13"/>
                  <a:gd name="T106" fmla="*/ 8 w 18"/>
                  <a:gd name="T10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13">
                    <a:moveTo>
                      <a:pt x="18" y="1"/>
                    </a:moveTo>
                    <a:lnTo>
                      <a:pt x="18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2"/>
                    </a:lnTo>
                    <a:lnTo>
                      <a:pt x="18" y="1"/>
                    </a:lnTo>
                    <a:moveTo>
                      <a:pt x="8" y="10"/>
                    </a:moveTo>
                    <a:lnTo>
                      <a:pt x="8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" name="Freeform 1486">
                <a:extLst>
                  <a:ext uri="{FF2B5EF4-FFF2-40B4-BE49-F238E27FC236}">
                    <a16:creationId xmlns:a16="http://schemas.microsoft.com/office/drawing/2014/main" id="{442CD08F-A9AA-4432-B9C3-89F7C48D8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907"/>
                <a:ext cx="7" cy="9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0 w 3"/>
                  <a:gd name="T7" fmla="*/ 0 h 4"/>
                  <a:gd name="T8" fmla="*/ 0 w 3"/>
                  <a:gd name="T9" fmla="*/ 3 h 4"/>
                  <a:gd name="T10" fmla="*/ 1 w 3"/>
                  <a:gd name="T11" fmla="*/ 4 h 4"/>
                  <a:gd name="T12" fmla="*/ 1 w 3"/>
                  <a:gd name="T13" fmla="*/ 4 h 4"/>
                  <a:gd name="T14" fmla="*/ 1 w 3"/>
                  <a:gd name="T15" fmla="*/ 4 h 4"/>
                  <a:gd name="T16" fmla="*/ 1 w 3"/>
                  <a:gd name="T17" fmla="*/ 4 h 4"/>
                  <a:gd name="T18" fmla="*/ 1 w 3"/>
                  <a:gd name="T19" fmla="*/ 4 h 4"/>
                  <a:gd name="T20" fmla="*/ 1 w 3"/>
                  <a:gd name="T21" fmla="*/ 4 h 4"/>
                  <a:gd name="T22" fmla="*/ 1 w 3"/>
                  <a:gd name="T23" fmla="*/ 4 h 4"/>
                  <a:gd name="T24" fmla="*/ 2 w 3"/>
                  <a:gd name="T25" fmla="*/ 4 h 4"/>
                  <a:gd name="T26" fmla="*/ 2 w 3"/>
                  <a:gd name="T27" fmla="*/ 4 h 4"/>
                  <a:gd name="T28" fmla="*/ 2 w 3"/>
                  <a:gd name="T29" fmla="*/ 4 h 4"/>
                  <a:gd name="T30" fmla="*/ 3 w 3"/>
                  <a:gd name="T31" fmla="*/ 1 h 4"/>
                  <a:gd name="T32" fmla="*/ 3 w 3"/>
                  <a:gd name="T33" fmla="*/ 1 h 4"/>
                  <a:gd name="T34" fmla="*/ 3 w 3"/>
                  <a:gd name="T35" fmla="*/ 1 h 4"/>
                  <a:gd name="T36" fmla="*/ 2 w 3"/>
                  <a:gd name="T37" fmla="*/ 1 h 4"/>
                  <a:gd name="T38" fmla="*/ 1 w 3"/>
                  <a:gd name="T39" fmla="*/ 1 h 4"/>
                  <a:gd name="T40" fmla="*/ 1 w 3"/>
                  <a:gd name="T41" fmla="*/ 1 h 4"/>
                  <a:gd name="T42" fmla="*/ 0 w 3"/>
                  <a:gd name="T43" fmla="*/ 1 h 4"/>
                  <a:gd name="T44" fmla="*/ 0 w 3"/>
                  <a:gd name="T45" fmla="*/ 1 h 4"/>
                  <a:gd name="T46" fmla="*/ 0 w 3"/>
                  <a:gd name="T47" fmla="*/ 0 h 4"/>
                  <a:gd name="T48" fmla="*/ 0 w 3"/>
                  <a:gd name="T49" fmla="*/ 0 h 4"/>
                  <a:gd name="T50" fmla="*/ 0 w 3"/>
                  <a:gd name="T5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" name="Freeform 1487">
                <a:extLst>
                  <a:ext uri="{FF2B5EF4-FFF2-40B4-BE49-F238E27FC236}">
                    <a16:creationId xmlns:a16="http://schemas.microsoft.com/office/drawing/2014/main" id="{8A24D8A8-C316-4CF9-AE70-04B6E401A1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2" y="2817"/>
                <a:ext cx="20" cy="20"/>
              </a:xfrm>
              <a:custGeom>
                <a:avLst/>
                <a:gdLst>
                  <a:gd name="T0" fmla="*/ 20 w 20"/>
                  <a:gd name="T1" fmla="*/ 18 h 20"/>
                  <a:gd name="T2" fmla="*/ 20 w 20"/>
                  <a:gd name="T3" fmla="*/ 18 h 20"/>
                  <a:gd name="T4" fmla="*/ 18 w 20"/>
                  <a:gd name="T5" fmla="*/ 18 h 20"/>
                  <a:gd name="T6" fmla="*/ 18 w 20"/>
                  <a:gd name="T7" fmla="*/ 18 h 20"/>
                  <a:gd name="T8" fmla="*/ 18 w 20"/>
                  <a:gd name="T9" fmla="*/ 18 h 20"/>
                  <a:gd name="T10" fmla="*/ 18 w 20"/>
                  <a:gd name="T11" fmla="*/ 18 h 20"/>
                  <a:gd name="T12" fmla="*/ 16 w 20"/>
                  <a:gd name="T13" fmla="*/ 20 h 20"/>
                  <a:gd name="T14" fmla="*/ 14 w 20"/>
                  <a:gd name="T15" fmla="*/ 18 h 20"/>
                  <a:gd name="T16" fmla="*/ 14 w 20"/>
                  <a:gd name="T17" fmla="*/ 16 h 20"/>
                  <a:gd name="T18" fmla="*/ 11 w 20"/>
                  <a:gd name="T19" fmla="*/ 14 h 20"/>
                  <a:gd name="T20" fmla="*/ 11 w 20"/>
                  <a:gd name="T21" fmla="*/ 14 h 20"/>
                  <a:gd name="T22" fmla="*/ 11 w 20"/>
                  <a:gd name="T23" fmla="*/ 14 h 20"/>
                  <a:gd name="T24" fmla="*/ 11 w 20"/>
                  <a:gd name="T25" fmla="*/ 14 h 20"/>
                  <a:gd name="T26" fmla="*/ 9 w 20"/>
                  <a:gd name="T27" fmla="*/ 9 h 20"/>
                  <a:gd name="T28" fmla="*/ 7 w 20"/>
                  <a:gd name="T29" fmla="*/ 9 h 20"/>
                  <a:gd name="T30" fmla="*/ 7 w 20"/>
                  <a:gd name="T31" fmla="*/ 9 h 20"/>
                  <a:gd name="T32" fmla="*/ 7 w 20"/>
                  <a:gd name="T33" fmla="*/ 7 h 20"/>
                  <a:gd name="T34" fmla="*/ 5 w 20"/>
                  <a:gd name="T35" fmla="*/ 7 h 20"/>
                  <a:gd name="T36" fmla="*/ 5 w 20"/>
                  <a:gd name="T37" fmla="*/ 5 h 20"/>
                  <a:gd name="T38" fmla="*/ 2 w 20"/>
                  <a:gd name="T39" fmla="*/ 2 h 20"/>
                  <a:gd name="T40" fmla="*/ 5 w 20"/>
                  <a:gd name="T41" fmla="*/ 2 h 20"/>
                  <a:gd name="T42" fmla="*/ 7 w 20"/>
                  <a:gd name="T43" fmla="*/ 2 h 20"/>
                  <a:gd name="T44" fmla="*/ 7 w 20"/>
                  <a:gd name="T45" fmla="*/ 0 h 20"/>
                  <a:gd name="T46" fmla="*/ 7 w 20"/>
                  <a:gd name="T47" fmla="*/ 0 h 20"/>
                  <a:gd name="T48" fmla="*/ 9 w 20"/>
                  <a:gd name="T49" fmla="*/ 0 h 20"/>
                  <a:gd name="T50" fmla="*/ 9 w 20"/>
                  <a:gd name="T51" fmla="*/ 0 h 20"/>
                  <a:gd name="T52" fmla="*/ 9 w 20"/>
                  <a:gd name="T53" fmla="*/ 0 h 20"/>
                  <a:gd name="T54" fmla="*/ 11 w 20"/>
                  <a:gd name="T55" fmla="*/ 2 h 20"/>
                  <a:gd name="T56" fmla="*/ 11 w 20"/>
                  <a:gd name="T57" fmla="*/ 5 h 20"/>
                  <a:gd name="T58" fmla="*/ 11 w 20"/>
                  <a:gd name="T59" fmla="*/ 5 h 20"/>
                  <a:gd name="T60" fmla="*/ 14 w 20"/>
                  <a:gd name="T61" fmla="*/ 7 h 20"/>
                  <a:gd name="T62" fmla="*/ 16 w 20"/>
                  <a:gd name="T63" fmla="*/ 9 h 20"/>
                  <a:gd name="T64" fmla="*/ 16 w 20"/>
                  <a:gd name="T65" fmla="*/ 9 h 20"/>
                  <a:gd name="T66" fmla="*/ 16 w 20"/>
                  <a:gd name="T67" fmla="*/ 11 h 20"/>
                  <a:gd name="T68" fmla="*/ 18 w 20"/>
                  <a:gd name="T69" fmla="*/ 11 h 20"/>
                  <a:gd name="T70" fmla="*/ 18 w 20"/>
                  <a:gd name="T71" fmla="*/ 14 h 20"/>
                  <a:gd name="T72" fmla="*/ 18 w 20"/>
                  <a:gd name="T73" fmla="*/ 14 h 20"/>
                  <a:gd name="T74" fmla="*/ 18 w 20"/>
                  <a:gd name="T75" fmla="*/ 16 h 20"/>
                  <a:gd name="T76" fmla="*/ 20 w 20"/>
                  <a:gd name="T77" fmla="*/ 16 h 20"/>
                  <a:gd name="T78" fmla="*/ 20 w 20"/>
                  <a:gd name="T79" fmla="*/ 18 h 20"/>
                  <a:gd name="T80" fmla="*/ 5 w 20"/>
                  <a:gd name="T81" fmla="*/ 9 h 20"/>
                  <a:gd name="T82" fmla="*/ 7 w 20"/>
                  <a:gd name="T83" fmla="*/ 9 h 20"/>
                  <a:gd name="T84" fmla="*/ 7 w 20"/>
                  <a:gd name="T85" fmla="*/ 9 h 20"/>
                  <a:gd name="T86" fmla="*/ 7 w 20"/>
                  <a:gd name="T87" fmla="*/ 11 h 20"/>
                  <a:gd name="T88" fmla="*/ 7 w 20"/>
                  <a:gd name="T89" fmla="*/ 11 h 20"/>
                  <a:gd name="T90" fmla="*/ 7 w 20"/>
                  <a:gd name="T91" fmla="*/ 11 h 20"/>
                  <a:gd name="T92" fmla="*/ 9 w 20"/>
                  <a:gd name="T93" fmla="*/ 14 h 20"/>
                  <a:gd name="T94" fmla="*/ 11 w 20"/>
                  <a:gd name="T95" fmla="*/ 16 h 20"/>
                  <a:gd name="T96" fmla="*/ 9 w 20"/>
                  <a:gd name="T97" fmla="*/ 16 h 20"/>
                  <a:gd name="T98" fmla="*/ 9 w 20"/>
                  <a:gd name="T99" fmla="*/ 18 h 20"/>
                  <a:gd name="T100" fmla="*/ 7 w 20"/>
                  <a:gd name="T101" fmla="*/ 18 h 20"/>
                  <a:gd name="T102" fmla="*/ 5 w 20"/>
                  <a:gd name="T103" fmla="*/ 14 h 20"/>
                  <a:gd name="T104" fmla="*/ 5 w 20"/>
                  <a:gd name="T105" fmla="*/ 11 h 20"/>
                  <a:gd name="T106" fmla="*/ 2 w 20"/>
                  <a:gd name="T107" fmla="*/ 11 h 20"/>
                  <a:gd name="T108" fmla="*/ 2 w 20"/>
                  <a:gd name="T109" fmla="*/ 9 h 20"/>
                  <a:gd name="T110" fmla="*/ 0 w 20"/>
                  <a:gd name="T111" fmla="*/ 7 h 20"/>
                  <a:gd name="T112" fmla="*/ 0 w 20"/>
                  <a:gd name="T113" fmla="*/ 7 h 20"/>
                  <a:gd name="T114" fmla="*/ 2 w 20"/>
                  <a:gd name="T115" fmla="*/ 5 h 20"/>
                  <a:gd name="T116" fmla="*/ 5 w 20"/>
                  <a:gd name="T117" fmla="*/ 7 h 20"/>
                  <a:gd name="T118" fmla="*/ 5 w 20"/>
                  <a:gd name="T119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" h="20">
                    <a:moveTo>
                      <a:pt x="20" y="18"/>
                    </a:move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0" y="18"/>
                    </a:lnTo>
                    <a:close/>
                    <a:moveTo>
                      <a:pt x="5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5" y="7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" name="Freeform 1488">
                <a:extLst>
                  <a:ext uri="{FF2B5EF4-FFF2-40B4-BE49-F238E27FC236}">
                    <a16:creationId xmlns:a16="http://schemas.microsoft.com/office/drawing/2014/main" id="{92ED986B-5447-4CDB-961F-E6109A668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4" y="2743"/>
                <a:ext cx="65" cy="43"/>
              </a:xfrm>
              <a:custGeom>
                <a:avLst/>
                <a:gdLst>
                  <a:gd name="T0" fmla="*/ 31 w 65"/>
                  <a:gd name="T1" fmla="*/ 29 h 43"/>
                  <a:gd name="T2" fmla="*/ 36 w 65"/>
                  <a:gd name="T3" fmla="*/ 31 h 43"/>
                  <a:gd name="T4" fmla="*/ 45 w 65"/>
                  <a:gd name="T5" fmla="*/ 25 h 43"/>
                  <a:gd name="T6" fmla="*/ 47 w 65"/>
                  <a:gd name="T7" fmla="*/ 27 h 43"/>
                  <a:gd name="T8" fmla="*/ 43 w 65"/>
                  <a:gd name="T9" fmla="*/ 29 h 43"/>
                  <a:gd name="T10" fmla="*/ 36 w 65"/>
                  <a:gd name="T11" fmla="*/ 34 h 43"/>
                  <a:gd name="T12" fmla="*/ 34 w 65"/>
                  <a:gd name="T13" fmla="*/ 36 h 43"/>
                  <a:gd name="T14" fmla="*/ 31 w 65"/>
                  <a:gd name="T15" fmla="*/ 38 h 43"/>
                  <a:gd name="T16" fmla="*/ 27 w 65"/>
                  <a:gd name="T17" fmla="*/ 40 h 43"/>
                  <a:gd name="T18" fmla="*/ 22 w 65"/>
                  <a:gd name="T19" fmla="*/ 38 h 43"/>
                  <a:gd name="T20" fmla="*/ 20 w 65"/>
                  <a:gd name="T21" fmla="*/ 36 h 43"/>
                  <a:gd name="T22" fmla="*/ 18 w 65"/>
                  <a:gd name="T23" fmla="*/ 34 h 43"/>
                  <a:gd name="T24" fmla="*/ 22 w 65"/>
                  <a:gd name="T25" fmla="*/ 31 h 43"/>
                  <a:gd name="T26" fmla="*/ 27 w 65"/>
                  <a:gd name="T27" fmla="*/ 29 h 43"/>
                  <a:gd name="T28" fmla="*/ 20 w 65"/>
                  <a:gd name="T29" fmla="*/ 31 h 43"/>
                  <a:gd name="T30" fmla="*/ 18 w 65"/>
                  <a:gd name="T31" fmla="*/ 34 h 43"/>
                  <a:gd name="T32" fmla="*/ 18 w 65"/>
                  <a:gd name="T33" fmla="*/ 34 h 43"/>
                  <a:gd name="T34" fmla="*/ 13 w 65"/>
                  <a:gd name="T35" fmla="*/ 36 h 43"/>
                  <a:gd name="T36" fmla="*/ 11 w 65"/>
                  <a:gd name="T37" fmla="*/ 36 h 43"/>
                  <a:gd name="T38" fmla="*/ 7 w 65"/>
                  <a:gd name="T39" fmla="*/ 38 h 43"/>
                  <a:gd name="T40" fmla="*/ 4 w 65"/>
                  <a:gd name="T41" fmla="*/ 34 h 43"/>
                  <a:gd name="T42" fmla="*/ 2 w 65"/>
                  <a:gd name="T43" fmla="*/ 31 h 43"/>
                  <a:gd name="T44" fmla="*/ 2 w 65"/>
                  <a:gd name="T45" fmla="*/ 29 h 43"/>
                  <a:gd name="T46" fmla="*/ 0 w 65"/>
                  <a:gd name="T47" fmla="*/ 27 h 43"/>
                  <a:gd name="T48" fmla="*/ 11 w 65"/>
                  <a:gd name="T49" fmla="*/ 27 h 43"/>
                  <a:gd name="T50" fmla="*/ 13 w 65"/>
                  <a:gd name="T51" fmla="*/ 27 h 43"/>
                  <a:gd name="T52" fmla="*/ 16 w 65"/>
                  <a:gd name="T53" fmla="*/ 27 h 43"/>
                  <a:gd name="T54" fmla="*/ 20 w 65"/>
                  <a:gd name="T55" fmla="*/ 27 h 43"/>
                  <a:gd name="T56" fmla="*/ 25 w 65"/>
                  <a:gd name="T57" fmla="*/ 27 h 43"/>
                  <a:gd name="T58" fmla="*/ 27 w 65"/>
                  <a:gd name="T59" fmla="*/ 27 h 43"/>
                  <a:gd name="T60" fmla="*/ 29 w 65"/>
                  <a:gd name="T61" fmla="*/ 25 h 43"/>
                  <a:gd name="T62" fmla="*/ 65 w 65"/>
                  <a:gd name="T63" fmla="*/ 13 h 43"/>
                  <a:gd name="T64" fmla="*/ 63 w 65"/>
                  <a:gd name="T65" fmla="*/ 13 h 43"/>
                  <a:gd name="T66" fmla="*/ 61 w 65"/>
                  <a:gd name="T67" fmla="*/ 16 h 43"/>
                  <a:gd name="T68" fmla="*/ 58 w 65"/>
                  <a:gd name="T69" fmla="*/ 18 h 43"/>
                  <a:gd name="T70" fmla="*/ 58 w 65"/>
                  <a:gd name="T71" fmla="*/ 18 h 43"/>
                  <a:gd name="T72" fmla="*/ 56 w 65"/>
                  <a:gd name="T73" fmla="*/ 20 h 43"/>
                  <a:gd name="T74" fmla="*/ 54 w 65"/>
                  <a:gd name="T75" fmla="*/ 22 h 43"/>
                  <a:gd name="T76" fmla="*/ 49 w 65"/>
                  <a:gd name="T77" fmla="*/ 25 h 43"/>
                  <a:gd name="T78" fmla="*/ 47 w 65"/>
                  <a:gd name="T79" fmla="*/ 25 h 43"/>
                  <a:gd name="T80" fmla="*/ 49 w 65"/>
                  <a:gd name="T81" fmla="*/ 22 h 43"/>
                  <a:gd name="T82" fmla="*/ 49 w 65"/>
                  <a:gd name="T83" fmla="*/ 20 h 43"/>
                  <a:gd name="T84" fmla="*/ 52 w 65"/>
                  <a:gd name="T85" fmla="*/ 20 h 43"/>
                  <a:gd name="T86" fmla="*/ 54 w 65"/>
                  <a:gd name="T87" fmla="*/ 16 h 43"/>
                  <a:gd name="T88" fmla="*/ 54 w 65"/>
                  <a:gd name="T89" fmla="*/ 16 h 43"/>
                  <a:gd name="T90" fmla="*/ 56 w 65"/>
                  <a:gd name="T91" fmla="*/ 13 h 43"/>
                  <a:gd name="T92" fmla="*/ 56 w 65"/>
                  <a:gd name="T93" fmla="*/ 13 h 43"/>
                  <a:gd name="T94" fmla="*/ 56 w 65"/>
                  <a:gd name="T95" fmla="*/ 11 h 43"/>
                  <a:gd name="T96" fmla="*/ 56 w 65"/>
                  <a:gd name="T97" fmla="*/ 11 h 43"/>
                  <a:gd name="T98" fmla="*/ 58 w 65"/>
                  <a:gd name="T99" fmla="*/ 11 h 43"/>
                  <a:gd name="T100" fmla="*/ 58 w 65"/>
                  <a:gd name="T101" fmla="*/ 9 h 43"/>
                  <a:gd name="T102" fmla="*/ 58 w 65"/>
                  <a:gd name="T103" fmla="*/ 9 h 43"/>
                  <a:gd name="T104" fmla="*/ 58 w 65"/>
                  <a:gd name="T105" fmla="*/ 9 h 43"/>
                  <a:gd name="T106" fmla="*/ 58 w 65"/>
                  <a:gd name="T107" fmla="*/ 7 h 43"/>
                  <a:gd name="T108" fmla="*/ 58 w 65"/>
                  <a:gd name="T109" fmla="*/ 4 h 43"/>
                  <a:gd name="T110" fmla="*/ 56 w 65"/>
                  <a:gd name="T111" fmla="*/ 2 h 43"/>
                  <a:gd name="T112" fmla="*/ 56 w 65"/>
                  <a:gd name="T113" fmla="*/ 2 h 43"/>
                  <a:gd name="T114" fmla="*/ 58 w 65"/>
                  <a:gd name="T115" fmla="*/ 0 h 43"/>
                  <a:gd name="T116" fmla="*/ 61 w 65"/>
                  <a:gd name="T117" fmla="*/ 4 h 43"/>
                  <a:gd name="T118" fmla="*/ 61 w 65"/>
                  <a:gd name="T119" fmla="*/ 4 h 43"/>
                  <a:gd name="T120" fmla="*/ 65 w 65"/>
                  <a:gd name="T121" fmla="*/ 9 h 43"/>
                  <a:gd name="T122" fmla="*/ 65 w 65"/>
                  <a:gd name="T12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" h="43">
                    <a:moveTo>
                      <a:pt x="29" y="25"/>
                    </a:moveTo>
                    <a:lnTo>
                      <a:pt x="31" y="29"/>
                    </a:lnTo>
                    <a:lnTo>
                      <a:pt x="34" y="29"/>
                    </a:lnTo>
                    <a:lnTo>
                      <a:pt x="36" y="31"/>
                    </a:lnTo>
                    <a:lnTo>
                      <a:pt x="43" y="27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1" y="38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5" y="43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5"/>
                    </a:lnTo>
                    <a:close/>
                    <a:moveTo>
                      <a:pt x="65" y="11"/>
                    </a:moveTo>
                    <a:lnTo>
                      <a:pt x="65" y="13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2" y="22"/>
                    </a:lnTo>
                    <a:lnTo>
                      <a:pt x="49" y="25"/>
                    </a:lnTo>
                    <a:lnTo>
                      <a:pt x="49" y="25"/>
                    </a:lnTo>
                    <a:lnTo>
                      <a:pt x="47" y="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" name="Freeform 1489">
                <a:extLst>
                  <a:ext uri="{FF2B5EF4-FFF2-40B4-BE49-F238E27FC236}">
                    <a16:creationId xmlns:a16="http://schemas.microsoft.com/office/drawing/2014/main" id="{288A88A4-3CC0-4061-AAE5-FE01F639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727"/>
                <a:ext cx="27" cy="23"/>
              </a:xfrm>
              <a:custGeom>
                <a:avLst/>
                <a:gdLst>
                  <a:gd name="T0" fmla="*/ 8 w 12"/>
                  <a:gd name="T1" fmla="*/ 0 h 10"/>
                  <a:gd name="T2" fmla="*/ 8 w 12"/>
                  <a:gd name="T3" fmla="*/ 0 h 10"/>
                  <a:gd name="T4" fmla="*/ 5 w 12"/>
                  <a:gd name="T5" fmla="*/ 1 h 10"/>
                  <a:gd name="T6" fmla="*/ 3 w 12"/>
                  <a:gd name="T7" fmla="*/ 2 h 10"/>
                  <a:gd name="T8" fmla="*/ 2 w 12"/>
                  <a:gd name="T9" fmla="*/ 3 h 10"/>
                  <a:gd name="T10" fmla="*/ 1 w 12"/>
                  <a:gd name="T11" fmla="*/ 4 h 10"/>
                  <a:gd name="T12" fmla="*/ 1 w 12"/>
                  <a:gd name="T13" fmla="*/ 4 h 10"/>
                  <a:gd name="T14" fmla="*/ 2 w 12"/>
                  <a:gd name="T15" fmla="*/ 5 h 10"/>
                  <a:gd name="T16" fmla="*/ 2 w 12"/>
                  <a:gd name="T17" fmla="*/ 5 h 10"/>
                  <a:gd name="T18" fmla="*/ 1 w 12"/>
                  <a:gd name="T19" fmla="*/ 6 h 10"/>
                  <a:gd name="T20" fmla="*/ 1 w 12"/>
                  <a:gd name="T21" fmla="*/ 7 h 10"/>
                  <a:gd name="T22" fmla="*/ 0 w 12"/>
                  <a:gd name="T23" fmla="*/ 7 h 10"/>
                  <a:gd name="T24" fmla="*/ 0 w 12"/>
                  <a:gd name="T25" fmla="*/ 8 h 10"/>
                  <a:gd name="T26" fmla="*/ 0 w 12"/>
                  <a:gd name="T27" fmla="*/ 8 h 10"/>
                  <a:gd name="T28" fmla="*/ 0 w 12"/>
                  <a:gd name="T29" fmla="*/ 9 h 10"/>
                  <a:gd name="T30" fmla="*/ 0 w 12"/>
                  <a:gd name="T31" fmla="*/ 9 h 10"/>
                  <a:gd name="T32" fmla="*/ 5 w 12"/>
                  <a:gd name="T33" fmla="*/ 8 h 10"/>
                  <a:gd name="T34" fmla="*/ 5 w 12"/>
                  <a:gd name="T35" fmla="*/ 8 h 10"/>
                  <a:gd name="T36" fmla="*/ 12 w 12"/>
                  <a:gd name="T37" fmla="*/ 10 h 10"/>
                  <a:gd name="T38" fmla="*/ 12 w 12"/>
                  <a:gd name="T39" fmla="*/ 10 h 10"/>
                  <a:gd name="T40" fmla="*/ 12 w 12"/>
                  <a:gd name="T41" fmla="*/ 5 h 10"/>
                  <a:gd name="T42" fmla="*/ 12 w 12"/>
                  <a:gd name="T43" fmla="*/ 5 h 10"/>
                  <a:gd name="T44" fmla="*/ 11 w 12"/>
                  <a:gd name="T45" fmla="*/ 5 h 10"/>
                  <a:gd name="T46" fmla="*/ 11 w 12"/>
                  <a:gd name="T47" fmla="*/ 6 h 10"/>
                  <a:gd name="T48" fmla="*/ 10 w 12"/>
                  <a:gd name="T49" fmla="*/ 7 h 10"/>
                  <a:gd name="T50" fmla="*/ 9 w 12"/>
                  <a:gd name="T51" fmla="*/ 7 h 10"/>
                  <a:gd name="T52" fmla="*/ 8 w 12"/>
                  <a:gd name="T53" fmla="*/ 6 h 10"/>
                  <a:gd name="T54" fmla="*/ 8 w 12"/>
                  <a:gd name="T55" fmla="*/ 6 h 10"/>
                  <a:gd name="T56" fmla="*/ 8 w 12"/>
                  <a:gd name="T57" fmla="*/ 2 h 10"/>
                  <a:gd name="T58" fmla="*/ 8 w 12"/>
                  <a:gd name="T59" fmla="*/ 2 h 10"/>
                  <a:gd name="T60" fmla="*/ 8 w 12"/>
                  <a:gd name="T6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10">
                    <a:moveTo>
                      <a:pt x="8" y="0"/>
                    </a:move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" name="Freeform 1490">
                <a:extLst>
                  <a:ext uri="{FF2B5EF4-FFF2-40B4-BE49-F238E27FC236}">
                    <a16:creationId xmlns:a16="http://schemas.microsoft.com/office/drawing/2014/main" id="{C06FCA09-B5CC-4FF1-971E-78CEF3A4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817"/>
                <a:ext cx="32" cy="36"/>
              </a:xfrm>
              <a:custGeom>
                <a:avLst/>
                <a:gdLst>
                  <a:gd name="T0" fmla="*/ 27 w 32"/>
                  <a:gd name="T1" fmla="*/ 23 h 36"/>
                  <a:gd name="T2" fmla="*/ 29 w 32"/>
                  <a:gd name="T3" fmla="*/ 23 h 36"/>
                  <a:gd name="T4" fmla="*/ 29 w 32"/>
                  <a:gd name="T5" fmla="*/ 25 h 36"/>
                  <a:gd name="T6" fmla="*/ 32 w 32"/>
                  <a:gd name="T7" fmla="*/ 27 h 36"/>
                  <a:gd name="T8" fmla="*/ 32 w 32"/>
                  <a:gd name="T9" fmla="*/ 29 h 36"/>
                  <a:gd name="T10" fmla="*/ 29 w 32"/>
                  <a:gd name="T11" fmla="*/ 32 h 36"/>
                  <a:gd name="T12" fmla="*/ 25 w 32"/>
                  <a:gd name="T13" fmla="*/ 32 h 36"/>
                  <a:gd name="T14" fmla="*/ 23 w 32"/>
                  <a:gd name="T15" fmla="*/ 34 h 36"/>
                  <a:gd name="T16" fmla="*/ 23 w 32"/>
                  <a:gd name="T17" fmla="*/ 34 h 36"/>
                  <a:gd name="T18" fmla="*/ 20 w 32"/>
                  <a:gd name="T19" fmla="*/ 34 h 36"/>
                  <a:gd name="T20" fmla="*/ 18 w 32"/>
                  <a:gd name="T21" fmla="*/ 36 h 36"/>
                  <a:gd name="T22" fmla="*/ 18 w 32"/>
                  <a:gd name="T23" fmla="*/ 36 h 36"/>
                  <a:gd name="T24" fmla="*/ 18 w 32"/>
                  <a:gd name="T25" fmla="*/ 34 h 36"/>
                  <a:gd name="T26" fmla="*/ 18 w 32"/>
                  <a:gd name="T27" fmla="*/ 34 h 36"/>
                  <a:gd name="T28" fmla="*/ 16 w 32"/>
                  <a:gd name="T29" fmla="*/ 32 h 36"/>
                  <a:gd name="T30" fmla="*/ 11 w 32"/>
                  <a:gd name="T31" fmla="*/ 25 h 36"/>
                  <a:gd name="T32" fmla="*/ 9 w 32"/>
                  <a:gd name="T33" fmla="*/ 23 h 36"/>
                  <a:gd name="T34" fmla="*/ 9 w 32"/>
                  <a:gd name="T35" fmla="*/ 20 h 36"/>
                  <a:gd name="T36" fmla="*/ 9 w 32"/>
                  <a:gd name="T37" fmla="*/ 20 h 36"/>
                  <a:gd name="T38" fmla="*/ 7 w 32"/>
                  <a:gd name="T39" fmla="*/ 20 h 36"/>
                  <a:gd name="T40" fmla="*/ 7 w 32"/>
                  <a:gd name="T41" fmla="*/ 20 h 36"/>
                  <a:gd name="T42" fmla="*/ 7 w 32"/>
                  <a:gd name="T43" fmla="*/ 18 h 36"/>
                  <a:gd name="T44" fmla="*/ 5 w 32"/>
                  <a:gd name="T45" fmla="*/ 18 h 36"/>
                  <a:gd name="T46" fmla="*/ 5 w 32"/>
                  <a:gd name="T47" fmla="*/ 16 h 36"/>
                  <a:gd name="T48" fmla="*/ 2 w 32"/>
                  <a:gd name="T49" fmla="*/ 14 h 36"/>
                  <a:gd name="T50" fmla="*/ 0 w 32"/>
                  <a:gd name="T51" fmla="*/ 9 h 36"/>
                  <a:gd name="T52" fmla="*/ 2 w 32"/>
                  <a:gd name="T53" fmla="*/ 7 h 36"/>
                  <a:gd name="T54" fmla="*/ 5 w 32"/>
                  <a:gd name="T55" fmla="*/ 7 h 36"/>
                  <a:gd name="T56" fmla="*/ 7 w 32"/>
                  <a:gd name="T57" fmla="*/ 5 h 36"/>
                  <a:gd name="T58" fmla="*/ 11 w 32"/>
                  <a:gd name="T59" fmla="*/ 2 h 36"/>
                  <a:gd name="T60" fmla="*/ 11 w 32"/>
                  <a:gd name="T61" fmla="*/ 0 h 36"/>
                  <a:gd name="T62" fmla="*/ 14 w 32"/>
                  <a:gd name="T63" fmla="*/ 2 h 36"/>
                  <a:gd name="T64" fmla="*/ 14 w 32"/>
                  <a:gd name="T65" fmla="*/ 5 h 36"/>
                  <a:gd name="T66" fmla="*/ 16 w 32"/>
                  <a:gd name="T67" fmla="*/ 7 h 36"/>
                  <a:gd name="T68" fmla="*/ 16 w 32"/>
                  <a:gd name="T69" fmla="*/ 7 h 36"/>
                  <a:gd name="T70" fmla="*/ 18 w 32"/>
                  <a:gd name="T71" fmla="*/ 7 h 36"/>
                  <a:gd name="T72" fmla="*/ 18 w 32"/>
                  <a:gd name="T73" fmla="*/ 9 h 36"/>
                  <a:gd name="T74" fmla="*/ 18 w 32"/>
                  <a:gd name="T75" fmla="*/ 11 h 36"/>
                  <a:gd name="T76" fmla="*/ 20 w 32"/>
                  <a:gd name="T77" fmla="*/ 14 h 36"/>
                  <a:gd name="T78" fmla="*/ 23 w 32"/>
                  <a:gd name="T79" fmla="*/ 14 h 36"/>
                  <a:gd name="T80" fmla="*/ 23 w 32"/>
                  <a:gd name="T81" fmla="*/ 16 h 36"/>
                  <a:gd name="T82" fmla="*/ 25 w 32"/>
                  <a:gd name="T83" fmla="*/ 18 h 36"/>
                  <a:gd name="T84" fmla="*/ 27 w 32"/>
                  <a:gd name="T85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" h="36">
                    <a:moveTo>
                      <a:pt x="27" y="20"/>
                    </a:moveTo>
                    <a:lnTo>
                      <a:pt x="27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29" y="29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2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7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" name="Freeform 1491">
                <a:extLst>
                  <a:ext uri="{FF2B5EF4-FFF2-40B4-BE49-F238E27FC236}">
                    <a16:creationId xmlns:a16="http://schemas.microsoft.com/office/drawing/2014/main" id="{593765A4-4DD7-4DCA-AF07-787267F88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752"/>
                <a:ext cx="32" cy="20"/>
              </a:xfrm>
              <a:custGeom>
                <a:avLst/>
                <a:gdLst>
                  <a:gd name="T0" fmla="*/ 12 w 14"/>
                  <a:gd name="T1" fmla="*/ 1 h 9"/>
                  <a:gd name="T2" fmla="*/ 12 w 14"/>
                  <a:gd name="T3" fmla="*/ 1 h 9"/>
                  <a:gd name="T4" fmla="*/ 12 w 14"/>
                  <a:gd name="T5" fmla="*/ 0 h 9"/>
                  <a:gd name="T6" fmla="*/ 10 w 14"/>
                  <a:gd name="T7" fmla="*/ 0 h 9"/>
                  <a:gd name="T8" fmla="*/ 9 w 14"/>
                  <a:gd name="T9" fmla="*/ 0 h 9"/>
                  <a:gd name="T10" fmla="*/ 7 w 14"/>
                  <a:gd name="T11" fmla="*/ 0 h 9"/>
                  <a:gd name="T12" fmla="*/ 6 w 14"/>
                  <a:gd name="T13" fmla="*/ 1 h 9"/>
                  <a:gd name="T14" fmla="*/ 5 w 14"/>
                  <a:gd name="T15" fmla="*/ 1 h 9"/>
                  <a:gd name="T16" fmla="*/ 5 w 14"/>
                  <a:gd name="T17" fmla="*/ 1 h 9"/>
                  <a:gd name="T18" fmla="*/ 4 w 14"/>
                  <a:gd name="T19" fmla="*/ 1 h 9"/>
                  <a:gd name="T20" fmla="*/ 4 w 14"/>
                  <a:gd name="T21" fmla="*/ 1 h 9"/>
                  <a:gd name="T22" fmla="*/ 3 w 14"/>
                  <a:gd name="T23" fmla="*/ 2 h 9"/>
                  <a:gd name="T24" fmla="*/ 2 w 14"/>
                  <a:gd name="T25" fmla="*/ 2 h 9"/>
                  <a:gd name="T26" fmla="*/ 2 w 14"/>
                  <a:gd name="T27" fmla="*/ 2 h 9"/>
                  <a:gd name="T28" fmla="*/ 2 w 14"/>
                  <a:gd name="T29" fmla="*/ 3 h 9"/>
                  <a:gd name="T30" fmla="*/ 2 w 14"/>
                  <a:gd name="T31" fmla="*/ 3 h 9"/>
                  <a:gd name="T32" fmla="*/ 0 w 14"/>
                  <a:gd name="T33" fmla="*/ 8 h 9"/>
                  <a:gd name="T34" fmla="*/ 0 w 14"/>
                  <a:gd name="T35" fmla="*/ 8 h 9"/>
                  <a:gd name="T36" fmla="*/ 0 w 14"/>
                  <a:gd name="T37" fmla="*/ 9 h 9"/>
                  <a:gd name="T38" fmla="*/ 0 w 14"/>
                  <a:gd name="T39" fmla="*/ 9 h 9"/>
                  <a:gd name="T40" fmla="*/ 0 w 14"/>
                  <a:gd name="T41" fmla="*/ 9 h 9"/>
                  <a:gd name="T42" fmla="*/ 0 w 14"/>
                  <a:gd name="T43" fmla="*/ 9 h 9"/>
                  <a:gd name="T44" fmla="*/ 2 w 14"/>
                  <a:gd name="T45" fmla="*/ 8 h 9"/>
                  <a:gd name="T46" fmla="*/ 3 w 14"/>
                  <a:gd name="T47" fmla="*/ 7 h 9"/>
                  <a:gd name="T48" fmla="*/ 3 w 14"/>
                  <a:gd name="T49" fmla="*/ 7 h 9"/>
                  <a:gd name="T50" fmla="*/ 4 w 14"/>
                  <a:gd name="T51" fmla="*/ 6 h 9"/>
                  <a:gd name="T52" fmla="*/ 4 w 14"/>
                  <a:gd name="T53" fmla="*/ 6 h 9"/>
                  <a:gd name="T54" fmla="*/ 4 w 14"/>
                  <a:gd name="T55" fmla="*/ 5 h 9"/>
                  <a:gd name="T56" fmla="*/ 4 w 14"/>
                  <a:gd name="T57" fmla="*/ 6 h 9"/>
                  <a:gd name="T58" fmla="*/ 5 w 14"/>
                  <a:gd name="T59" fmla="*/ 6 h 9"/>
                  <a:gd name="T60" fmla="*/ 6 w 14"/>
                  <a:gd name="T61" fmla="*/ 5 h 9"/>
                  <a:gd name="T62" fmla="*/ 6 w 14"/>
                  <a:gd name="T63" fmla="*/ 5 h 9"/>
                  <a:gd name="T64" fmla="*/ 7 w 14"/>
                  <a:gd name="T65" fmla="*/ 4 h 9"/>
                  <a:gd name="T66" fmla="*/ 8 w 14"/>
                  <a:gd name="T67" fmla="*/ 4 h 9"/>
                  <a:gd name="T68" fmla="*/ 9 w 14"/>
                  <a:gd name="T69" fmla="*/ 3 h 9"/>
                  <a:gd name="T70" fmla="*/ 11 w 14"/>
                  <a:gd name="T71" fmla="*/ 2 h 9"/>
                  <a:gd name="T72" fmla="*/ 13 w 14"/>
                  <a:gd name="T73" fmla="*/ 2 h 9"/>
                  <a:gd name="T74" fmla="*/ 14 w 14"/>
                  <a:gd name="T75" fmla="*/ 2 h 9"/>
                  <a:gd name="T76" fmla="*/ 14 w 14"/>
                  <a:gd name="T77" fmla="*/ 1 h 9"/>
                  <a:gd name="T78" fmla="*/ 14 w 14"/>
                  <a:gd name="T79" fmla="*/ 0 h 9"/>
                  <a:gd name="T80" fmla="*/ 13 w 14"/>
                  <a:gd name="T81" fmla="*/ 1 h 9"/>
                  <a:gd name="T82" fmla="*/ 12 w 14"/>
                  <a:gd name="T8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9">
                    <a:moveTo>
                      <a:pt x="12" y="1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" name="Freeform 1492">
                <a:extLst>
                  <a:ext uri="{FF2B5EF4-FFF2-40B4-BE49-F238E27FC236}">
                    <a16:creationId xmlns:a16="http://schemas.microsoft.com/office/drawing/2014/main" id="{5EC5BD2A-A838-4740-96EF-95BBD8798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799"/>
                <a:ext cx="20" cy="23"/>
              </a:xfrm>
              <a:custGeom>
                <a:avLst/>
                <a:gdLst>
                  <a:gd name="T0" fmla="*/ 20 w 20"/>
                  <a:gd name="T1" fmla="*/ 16 h 23"/>
                  <a:gd name="T2" fmla="*/ 18 w 20"/>
                  <a:gd name="T3" fmla="*/ 18 h 23"/>
                  <a:gd name="T4" fmla="*/ 15 w 20"/>
                  <a:gd name="T5" fmla="*/ 20 h 23"/>
                  <a:gd name="T6" fmla="*/ 15 w 20"/>
                  <a:gd name="T7" fmla="*/ 20 h 23"/>
                  <a:gd name="T8" fmla="*/ 13 w 20"/>
                  <a:gd name="T9" fmla="*/ 20 h 23"/>
                  <a:gd name="T10" fmla="*/ 11 w 20"/>
                  <a:gd name="T11" fmla="*/ 23 h 23"/>
                  <a:gd name="T12" fmla="*/ 9 w 20"/>
                  <a:gd name="T13" fmla="*/ 20 h 23"/>
                  <a:gd name="T14" fmla="*/ 9 w 20"/>
                  <a:gd name="T15" fmla="*/ 18 h 23"/>
                  <a:gd name="T16" fmla="*/ 6 w 20"/>
                  <a:gd name="T17" fmla="*/ 18 h 23"/>
                  <a:gd name="T18" fmla="*/ 6 w 20"/>
                  <a:gd name="T19" fmla="*/ 18 h 23"/>
                  <a:gd name="T20" fmla="*/ 6 w 20"/>
                  <a:gd name="T21" fmla="*/ 16 h 23"/>
                  <a:gd name="T22" fmla="*/ 6 w 20"/>
                  <a:gd name="T23" fmla="*/ 14 h 23"/>
                  <a:gd name="T24" fmla="*/ 4 w 20"/>
                  <a:gd name="T25" fmla="*/ 14 h 23"/>
                  <a:gd name="T26" fmla="*/ 4 w 20"/>
                  <a:gd name="T27" fmla="*/ 14 h 23"/>
                  <a:gd name="T28" fmla="*/ 4 w 20"/>
                  <a:gd name="T29" fmla="*/ 14 h 23"/>
                  <a:gd name="T30" fmla="*/ 4 w 20"/>
                  <a:gd name="T31" fmla="*/ 11 h 23"/>
                  <a:gd name="T32" fmla="*/ 0 w 20"/>
                  <a:gd name="T33" fmla="*/ 9 h 23"/>
                  <a:gd name="T34" fmla="*/ 2 w 20"/>
                  <a:gd name="T35" fmla="*/ 7 h 23"/>
                  <a:gd name="T36" fmla="*/ 4 w 20"/>
                  <a:gd name="T37" fmla="*/ 5 h 23"/>
                  <a:gd name="T38" fmla="*/ 4 w 20"/>
                  <a:gd name="T39" fmla="*/ 5 h 23"/>
                  <a:gd name="T40" fmla="*/ 6 w 20"/>
                  <a:gd name="T41" fmla="*/ 5 h 23"/>
                  <a:gd name="T42" fmla="*/ 6 w 20"/>
                  <a:gd name="T43" fmla="*/ 5 h 23"/>
                  <a:gd name="T44" fmla="*/ 6 w 20"/>
                  <a:gd name="T45" fmla="*/ 2 h 23"/>
                  <a:gd name="T46" fmla="*/ 9 w 20"/>
                  <a:gd name="T47" fmla="*/ 2 h 23"/>
                  <a:gd name="T48" fmla="*/ 9 w 20"/>
                  <a:gd name="T49" fmla="*/ 0 h 23"/>
                  <a:gd name="T50" fmla="*/ 11 w 20"/>
                  <a:gd name="T51" fmla="*/ 5 h 23"/>
                  <a:gd name="T52" fmla="*/ 13 w 20"/>
                  <a:gd name="T53" fmla="*/ 5 h 23"/>
                  <a:gd name="T54" fmla="*/ 13 w 20"/>
                  <a:gd name="T55" fmla="*/ 7 h 23"/>
                  <a:gd name="T56" fmla="*/ 15 w 20"/>
                  <a:gd name="T57" fmla="*/ 9 h 23"/>
                  <a:gd name="T58" fmla="*/ 15 w 20"/>
                  <a:gd name="T59" fmla="*/ 9 h 23"/>
                  <a:gd name="T60" fmla="*/ 15 w 20"/>
                  <a:gd name="T61" fmla="*/ 9 h 23"/>
                  <a:gd name="T62" fmla="*/ 15 w 20"/>
                  <a:gd name="T63" fmla="*/ 9 h 23"/>
                  <a:gd name="T64" fmla="*/ 15 w 20"/>
                  <a:gd name="T65" fmla="*/ 9 h 23"/>
                  <a:gd name="T66" fmla="*/ 15 w 20"/>
                  <a:gd name="T67" fmla="*/ 11 h 23"/>
                  <a:gd name="T68" fmla="*/ 18 w 20"/>
                  <a:gd name="T69" fmla="*/ 11 h 23"/>
                  <a:gd name="T70" fmla="*/ 18 w 20"/>
                  <a:gd name="T71" fmla="*/ 14 h 23"/>
                  <a:gd name="T72" fmla="*/ 18 w 20"/>
                  <a:gd name="T73" fmla="*/ 14 h 23"/>
                  <a:gd name="T74" fmla="*/ 18 w 20"/>
                  <a:gd name="T75" fmla="*/ 14 h 23"/>
                  <a:gd name="T76" fmla="*/ 18 w 20"/>
                  <a:gd name="T77" fmla="*/ 14 h 23"/>
                  <a:gd name="T78" fmla="*/ 20 w 20"/>
                  <a:gd name="T7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3">
                    <a:moveTo>
                      <a:pt x="20" y="16"/>
                    </a:moveTo>
                    <a:lnTo>
                      <a:pt x="18" y="18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1" y="23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" name="Freeform 1493">
                <a:extLst>
                  <a:ext uri="{FF2B5EF4-FFF2-40B4-BE49-F238E27FC236}">
                    <a16:creationId xmlns:a16="http://schemas.microsoft.com/office/drawing/2014/main" id="{2859CEF1-6BDA-4C79-8C1B-6430CDA43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792"/>
                <a:ext cx="20" cy="21"/>
              </a:xfrm>
              <a:custGeom>
                <a:avLst/>
                <a:gdLst>
                  <a:gd name="T0" fmla="*/ 13 w 20"/>
                  <a:gd name="T1" fmla="*/ 21 h 21"/>
                  <a:gd name="T2" fmla="*/ 11 w 20"/>
                  <a:gd name="T3" fmla="*/ 21 h 21"/>
                  <a:gd name="T4" fmla="*/ 9 w 20"/>
                  <a:gd name="T5" fmla="*/ 18 h 21"/>
                  <a:gd name="T6" fmla="*/ 7 w 20"/>
                  <a:gd name="T7" fmla="*/ 18 h 21"/>
                  <a:gd name="T8" fmla="*/ 7 w 20"/>
                  <a:gd name="T9" fmla="*/ 16 h 21"/>
                  <a:gd name="T10" fmla="*/ 4 w 20"/>
                  <a:gd name="T11" fmla="*/ 14 h 21"/>
                  <a:gd name="T12" fmla="*/ 4 w 20"/>
                  <a:gd name="T13" fmla="*/ 12 h 21"/>
                  <a:gd name="T14" fmla="*/ 2 w 20"/>
                  <a:gd name="T15" fmla="*/ 12 h 21"/>
                  <a:gd name="T16" fmla="*/ 2 w 20"/>
                  <a:gd name="T17" fmla="*/ 9 h 21"/>
                  <a:gd name="T18" fmla="*/ 2 w 20"/>
                  <a:gd name="T19" fmla="*/ 9 h 21"/>
                  <a:gd name="T20" fmla="*/ 0 w 20"/>
                  <a:gd name="T21" fmla="*/ 7 h 21"/>
                  <a:gd name="T22" fmla="*/ 0 w 20"/>
                  <a:gd name="T23" fmla="*/ 7 h 21"/>
                  <a:gd name="T24" fmla="*/ 0 w 20"/>
                  <a:gd name="T25" fmla="*/ 7 h 21"/>
                  <a:gd name="T26" fmla="*/ 2 w 20"/>
                  <a:gd name="T27" fmla="*/ 5 h 21"/>
                  <a:gd name="T28" fmla="*/ 2 w 20"/>
                  <a:gd name="T29" fmla="*/ 5 h 21"/>
                  <a:gd name="T30" fmla="*/ 4 w 20"/>
                  <a:gd name="T31" fmla="*/ 3 h 21"/>
                  <a:gd name="T32" fmla="*/ 7 w 20"/>
                  <a:gd name="T33" fmla="*/ 0 h 21"/>
                  <a:gd name="T34" fmla="*/ 9 w 20"/>
                  <a:gd name="T35" fmla="*/ 0 h 21"/>
                  <a:gd name="T36" fmla="*/ 9 w 20"/>
                  <a:gd name="T37" fmla="*/ 3 h 21"/>
                  <a:gd name="T38" fmla="*/ 11 w 20"/>
                  <a:gd name="T39" fmla="*/ 3 h 21"/>
                  <a:gd name="T40" fmla="*/ 11 w 20"/>
                  <a:gd name="T41" fmla="*/ 3 h 21"/>
                  <a:gd name="T42" fmla="*/ 11 w 20"/>
                  <a:gd name="T43" fmla="*/ 3 h 21"/>
                  <a:gd name="T44" fmla="*/ 11 w 20"/>
                  <a:gd name="T45" fmla="*/ 5 h 21"/>
                  <a:gd name="T46" fmla="*/ 16 w 20"/>
                  <a:gd name="T47" fmla="*/ 9 h 21"/>
                  <a:gd name="T48" fmla="*/ 16 w 20"/>
                  <a:gd name="T49" fmla="*/ 9 h 21"/>
                  <a:gd name="T50" fmla="*/ 16 w 20"/>
                  <a:gd name="T51" fmla="*/ 12 h 21"/>
                  <a:gd name="T52" fmla="*/ 18 w 20"/>
                  <a:gd name="T53" fmla="*/ 12 h 21"/>
                  <a:gd name="T54" fmla="*/ 18 w 20"/>
                  <a:gd name="T55" fmla="*/ 12 h 21"/>
                  <a:gd name="T56" fmla="*/ 18 w 20"/>
                  <a:gd name="T57" fmla="*/ 12 h 21"/>
                  <a:gd name="T58" fmla="*/ 18 w 20"/>
                  <a:gd name="T59" fmla="*/ 14 h 21"/>
                  <a:gd name="T60" fmla="*/ 18 w 20"/>
                  <a:gd name="T61" fmla="*/ 14 h 21"/>
                  <a:gd name="T62" fmla="*/ 18 w 20"/>
                  <a:gd name="T63" fmla="*/ 14 h 21"/>
                  <a:gd name="T64" fmla="*/ 20 w 20"/>
                  <a:gd name="T65" fmla="*/ 16 h 21"/>
                  <a:gd name="T66" fmla="*/ 18 w 20"/>
                  <a:gd name="T67" fmla="*/ 18 h 21"/>
                  <a:gd name="T68" fmla="*/ 16 w 20"/>
                  <a:gd name="T69" fmla="*/ 18 h 21"/>
                  <a:gd name="T70" fmla="*/ 13 w 20"/>
                  <a:gd name="T7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1">
                    <a:moveTo>
                      <a:pt x="13" y="21"/>
                    </a:moveTo>
                    <a:lnTo>
                      <a:pt x="11" y="21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" name="Freeform 1494">
                <a:extLst>
                  <a:ext uri="{FF2B5EF4-FFF2-40B4-BE49-F238E27FC236}">
                    <a16:creationId xmlns:a16="http://schemas.microsoft.com/office/drawing/2014/main" id="{E791DCA9-B3A0-458B-B617-319D8A5D5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768"/>
                <a:ext cx="16" cy="18"/>
              </a:xfrm>
              <a:custGeom>
                <a:avLst/>
                <a:gdLst>
                  <a:gd name="T0" fmla="*/ 16 w 16"/>
                  <a:gd name="T1" fmla="*/ 13 h 18"/>
                  <a:gd name="T2" fmla="*/ 11 w 16"/>
                  <a:gd name="T3" fmla="*/ 15 h 18"/>
                  <a:gd name="T4" fmla="*/ 9 w 16"/>
                  <a:gd name="T5" fmla="*/ 18 h 18"/>
                  <a:gd name="T6" fmla="*/ 9 w 16"/>
                  <a:gd name="T7" fmla="*/ 15 h 18"/>
                  <a:gd name="T8" fmla="*/ 9 w 16"/>
                  <a:gd name="T9" fmla="*/ 15 h 18"/>
                  <a:gd name="T10" fmla="*/ 7 w 16"/>
                  <a:gd name="T11" fmla="*/ 13 h 18"/>
                  <a:gd name="T12" fmla="*/ 4 w 16"/>
                  <a:gd name="T13" fmla="*/ 9 h 18"/>
                  <a:gd name="T14" fmla="*/ 4 w 16"/>
                  <a:gd name="T15" fmla="*/ 9 h 18"/>
                  <a:gd name="T16" fmla="*/ 4 w 16"/>
                  <a:gd name="T17" fmla="*/ 6 h 18"/>
                  <a:gd name="T18" fmla="*/ 2 w 16"/>
                  <a:gd name="T19" fmla="*/ 2 h 18"/>
                  <a:gd name="T20" fmla="*/ 0 w 16"/>
                  <a:gd name="T21" fmla="*/ 0 h 18"/>
                  <a:gd name="T22" fmla="*/ 0 w 16"/>
                  <a:gd name="T23" fmla="*/ 0 h 18"/>
                  <a:gd name="T24" fmla="*/ 2 w 16"/>
                  <a:gd name="T25" fmla="*/ 0 h 18"/>
                  <a:gd name="T26" fmla="*/ 7 w 16"/>
                  <a:gd name="T27" fmla="*/ 0 h 18"/>
                  <a:gd name="T28" fmla="*/ 9 w 16"/>
                  <a:gd name="T29" fmla="*/ 0 h 18"/>
                  <a:gd name="T30" fmla="*/ 9 w 16"/>
                  <a:gd name="T31" fmla="*/ 2 h 18"/>
                  <a:gd name="T32" fmla="*/ 9 w 16"/>
                  <a:gd name="T33" fmla="*/ 2 h 18"/>
                  <a:gd name="T34" fmla="*/ 9 w 16"/>
                  <a:gd name="T35" fmla="*/ 4 h 18"/>
                  <a:gd name="T36" fmla="*/ 9 w 16"/>
                  <a:gd name="T37" fmla="*/ 4 h 18"/>
                  <a:gd name="T38" fmla="*/ 9 w 16"/>
                  <a:gd name="T39" fmla="*/ 4 h 18"/>
                  <a:gd name="T40" fmla="*/ 9 w 16"/>
                  <a:gd name="T41" fmla="*/ 4 h 18"/>
                  <a:gd name="T42" fmla="*/ 11 w 16"/>
                  <a:gd name="T43" fmla="*/ 4 h 18"/>
                  <a:gd name="T44" fmla="*/ 11 w 16"/>
                  <a:gd name="T45" fmla="*/ 6 h 18"/>
                  <a:gd name="T46" fmla="*/ 11 w 16"/>
                  <a:gd name="T47" fmla="*/ 6 h 18"/>
                  <a:gd name="T48" fmla="*/ 11 w 16"/>
                  <a:gd name="T49" fmla="*/ 9 h 18"/>
                  <a:gd name="T50" fmla="*/ 16 w 16"/>
                  <a:gd name="T5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18">
                    <a:moveTo>
                      <a:pt x="16" y="13"/>
                    </a:moveTo>
                    <a:lnTo>
                      <a:pt x="11" y="15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7" y="1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" name="Freeform 1495">
                <a:extLst>
                  <a:ext uri="{FF2B5EF4-FFF2-40B4-BE49-F238E27FC236}">
                    <a16:creationId xmlns:a16="http://schemas.microsoft.com/office/drawing/2014/main" id="{CCD519D1-A541-41AB-9269-DE0F77DB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779"/>
                <a:ext cx="16" cy="18"/>
              </a:xfrm>
              <a:custGeom>
                <a:avLst/>
                <a:gdLst>
                  <a:gd name="T0" fmla="*/ 11 w 16"/>
                  <a:gd name="T1" fmla="*/ 4 h 18"/>
                  <a:gd name="T2" fmla="*/ 11 w 16"/>
                  <a:gd name="T3" fmla="*/ 4 h 18"/>
                  <a:gd name="T4" fmla="*/ 11 w 16"/>
                  <a:gd name="T5" fmla="*/ 4 h 18"/>
                  <a:gd name="T6" fmla="*/ 13 w 16"/>
                  <a:gd name="T7" fmla="*/ 7 h 18"/>
                  <a:gd name="T8" fmla="*/ 13 w 16"/>
                  <a:gd name="T9" fmla="*/ 7 h 18"/>
                  <a:gd name="T10" fmla="*/ 13 w 16"/>
                  <a:gd name="T11" fmla="*/ 7 h 18"/>
                  <a:gd name="T12" fmla="*/ 13 w 16"/>
                  <a:gd name="T13" fmla="*/ 7 h 18"/>
                  <a:gd name="T14" fmla="*/ 13 w 16"/>
                  <a:gd name="T15" fmla="*/ 9 h 18"/>
                  <a:gd name="T16" fmla="*/ 16 w 16"/>
                  <a:gd name="T17" fmla="*/ 11 h 18"/>
                  <a:gd name="T18" fmla="*/ 16 w 16"/>
                  <a:gd name="T19" fmla="*/ 11 h 18"/>
                  <a:gd name="T20" fmla="*/ 16 w 16"/>
                  <a:gd name="T21" fmla="*/ 11 h 18"/>
                  <a:gd name="T22" fmla="*/ 13 w 16"/>
                  <a:gd name="T23" fmla="*/ 13 h 18"/>
                  <a:gd name="T24" fmla="*/ 13 w 16"/>
                  <a:gd name="T25" fmla="*/ 13 h 18"/>
                  <a:gd name="T26" fmla="*/ 11 w 16"/>
                  <a:gd name="T27" fmla="*/ 13 h 18"/>
                  <a:gd name="T28" fmla="*/ 11 w 16"/>
                  <a:gd name="T29" fmla="*/ 16 h 18"/>
                  <a:gd name="T30" fmla="*/ 9 w 16"/>
                  <a:gd name="T31" fmla="*/ 18 h 18"/>
                  <a:gd name="T32" fmla="*/ 9 w 16"/>
                  <a:gd name="T33" fmla="*/ 18 h 18"/>
                  <a:gd name="T34" fmla="*/ 9 w 16"/>
                  <a:gd name="T35" fmla="*/ 18 h 18"/>
                  <a:gd name="T36" fmla="*/ 7 w 16"/>
                  <a:gd name="T37" fmla="*/ 18 h 18"/>
                  <a:gd name="T38" fmla="*/ 4 w 16"/>
                  <a:gd name="T39" fmla="*/ 13 h 18"/>
                  <a:gd name="T40" fmla="*/ 2 w 16"/>
                  <a:gd name="T41" fmla="*/ 13 h 18"/>
                  <a:gd name="T42" fmla="*/ 2 w 16"/>
                  <a:gd name="T43" fmla="*/ 11 h 18"/>
                  <a:gd name="T44" fmla="*/ 2 w 16"/>
                  <a:gd name="T45" fmla="*/ 11 h 18"/>
                  <a:gd name="T46" fmla="*/ 0 w 16"/>
                  <a:gd name="T47" fmla="*/ 9 h 18"/>
                  <a:gd name="T48" fmla="*/ 0 w 16"/>
                  <a:gd name="T49" fmla="*/ 9 h 18"/>
                  <a:gd name="T50" fmla="*/ 0 w 16"/>
                  <a:gd name="T51" fmla="*/ 7 h 18"/>
                  <a:gd name="T52" fmla="*/ 0 w 16"/>
                  <a:gd name="T53" fmla="*/ 7 h 18"/>
                  <a:gd name="T54" fmla="*/ 0 w 16"/>
                  <a:gd name="T55" fmla="*/ 7 h 18"/>
                  <a:gd name="T56" fmla="*/ 2 w 16"/>
                  <a:gd name="T57" fmla="*/ 4 h 18"/>
                  <a:gd name="T58" fmla="*/ 2 w 16"/>
                  <a:gd name="T59" fmla="*/ 4 h 18"/>
                  <a:gd name="T60" fmla="*/ 4 w 16"/>
                  <a:gd name="T61" fmla="*/ 4 h 18"/>
                  <a:gd name="T62" fmla="*/ 4 w 16"/>
                  <a:gd name="T63" fmla="*/ 4 h 18"/>
                  <a:gd name="T64" fmla="*/ 4 w 16"/>
                  <a:gd name="T65" fmla="*/ 4 h 18"/>
                  <a:gd name="T66" fmla="*/ 4 w 16"/>
                  <a:gd name="T67" fmla="*/ 4 h 18"/>
                  <a:gd name="T68" fmla="*/ 7 w 16"/>
                  <a:gd name="T69" fmla="*/ 4 h 18"/>
                  <a:gd name="T70" fmla="*/ 7 w 16"/>
                  <a:gd name="T71" fmla="*/ 2 h 18"/>
                  <a:gd name="T72" fmla="*/ 7 w 16"/>
                  <a:gd name="T73" fmla="*/ 0 h 18"/>
                  <a:gd name="T74" fmla="*/ 9 w 16"/>
                  <a:gd name="T75" fmla="*/ 2 h 18"/>
                  <a:gd name="T76" fmla="*/ 9 w 16"/>
                  <a:gd name="T77" fmla="*/ 4 h 18"/>
                  <a:gd name="T78" fmla="*/ 11 w 16"/>
                  <a:gd name="T7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18">
                    <a:moveTo>
                      <a:pt x="11" y="4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" name="Freeform 1496">
                <a:extLst>
                  <a:ext uri="{FF2B5EF4-FFF2-40B4-BE49-F238E27FC236}">
                    <a16:creationId xmlns:a16="http://schemas.microsoft.com/office/drawing/2014/main" id="{BC389637-EBFE-4BE0-A5A2-ADC467F1E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707"/>
                <a:ext cx="32" cy="31"/>
              </a:xfrm>
              <a:custGeom>
                <a:avLst/>
                <a:gdLst>
                  <a:gd name="T0" fmla="*/ 5 w 32"/>
                  <a:gd name="T1" fmla="*/ 2 h 31"/>
                  <a:gd name="T2" fmla="*/ 7 w 32"/>
                  <a:gd name="T3" fmla="*/ 2 h 31"/>
                  <a:gd name="T4" fmla="*/ 10 w 32"/>
                  <a:gd name="T5" fmla="*/ 0 h 31"/>
                  <a:gd name="T6" fmla="*/ 10 w 32"/>
                  <a:gd name="T7" fmla="*/ 0 h 31"/>
                  <a:gd name="T8" fmla="*/ 10 w 32"/>
                  <a:gd name="T9" fmla="*/ 0 h 31"/>
                  <a:gd name="T10" fmla="*/ 12 w 32"/>
                  <a:gd name="T11" fmla="*/ 0 h 31"/>
                  <a:gd name="T12" fmla="*/ 14 w 32"/>
                  <a:gd name="T13" fmla="*/ 2 h 31"/>
                  <a:gd name="T14" fmla="*/ 16 w 32"/>
                  <a:gd name="T15" fmla="*/ 4 h 31"/>
                  <a:gd name="T16" fmla="*/ 19 w 32"/>
                  <a:gd name="T17" fmla="*/ 6 h 31"/>
                  <a:gd name="T18" fmla="*/ 19 w 32"/>
                  <a:gd name="T19" fmla="*/ 6 h 31"/>
                  <a:gd name="T20" fmla="*/ 21 w 32"/>
                  <a:gd name="T21" fmla="*/ 9 h 31"/>
                  <a:gd name="T22" fmla="*/ 21 w 32"/>
                  <a:gd name="T23" fmla="*/ 9 h 31"/>
                  <a:gd name="T24" fmla="*/ 23 w 32"/>
                  <a:gd name="T25" fmla="*/ 11 h 31"/>
                  <a:gd name="T26" fmla="*/ 23 w 32"/>
                  <a:gd name="T27" fmla="*/ 11 h 31"/>
                  <a:gd name="T28" fmla="*/ 30 w 32"/>
                  <a:gd name="T29" fmla="*/ 15 h 31"/>
                  <a:gd name="T30" fmla="*/ 30 w 32"/>
                  <a:gd name="T31" fmla="*/ 18 h 31"/>
                  <a:gd name="T32" fmla="*/ 30 w 32"/>
                  <a:gd name="T33" fmla="*/ 18 h 31"/>
                  <a:gd name="T34" fmla="*/ 32 w 32"/>
                  <a:gd name="T35" fmla="*/ 20 h 31"/>
                  <a:gd name="T36" fmla="*/ 32 w 32"/>
                  <a:gd name="T37" fmla="*/ 22 h 31"/>
                  <a:gd name="T38" fmla="*/ 32 w 32"/>
                  <a:gd name="T39" fmla="*/ 24 h 31"/>
                  <a:gd name="T40" fmla="*/ 30 w 32"/>
                  <a:gd name="T41" fmla="*/ 24 h 31"/>
                  <a:gd name="T42" fmla="*/ 30 w 32"/>
                  <a:gd name="T43" fmla="*/ 24 h 31"/>
                  <a:gd name="T44" fmla="*/ 30 w 32"/>
                  <a:gd name="T45" fmla="*/ 27 h 31"/>
                  <a:gd name="T46" fmla="*/ 30 w 32"/>
                  <a:gd name="T47" fmla="*/ 27 h 31"/>
                  <a:gd name="T48" fmla="*/ 28 w 32"/>
                  <a:gd name="T49" fmla="*/ 27 h 31"/>
                  <a:gd name="T50" fmla="*/ 25 w 32"/>
                  <a:gd name="T51" fmla="*/ 29 h 31"/>
                  <a:gd name="T52" fmla="*/ 25 w 32"/>
                  <a:gd name="T53" fmla="*/ 29 h 31"/>
                  <a:gd name="T54" fmla="*/ 23 w 32"/>
                  <a:gd name="T55" fmla="*/ 29 h 31"/>
                  <a:gd name="T56" fmla="*/ 21 w 32"/>
                  <a:gd name="T57" fmla="*/ 31 h 31"/>
                  <a:gd name="T58" fmla="*/ 19 w 32"/>
                  <a:gd name="T59" fmla="*/ 29 h 31"/>
                  <a:gd name="T60" fmla="*/ 19 w 32"/>
                  <a:gd name="T61" fmla="*/ 27 h 31"/>
                  <a:gd name="T62" fmla="*/ 16 w 32"/>
                  <a:gd name="T63" fmla="*/ 27 h 31"/>
                  <a:gd name="T64" fmla="*/ 16 w 32"/>
                  <a:gd name="T65" fmla="*/ 24 h 31"/>
                  <a:gd name="T66" fmla="*/ 14 w 32"/>
                  <a:gd name="T67" fmla="*/ 22 h 31"/>
                  <a:gd name="T68" fmla="*/ 14 w 32"/>
                  <a:gd name="T69" fmla="*/ 22 h 31"/>
                  <a:gd name="T70" fmla="*/ 14 w 32"/>
                  <a:gd name="T71" fmla="*/ 20 h 31"/>
                  <a:gd name="T72" fmla="*/ 12 w 32"/>
                  <a:gd name="T73" fmla="*/ 20 h 31"/>
                  <a:gd name="T74" fmla="*/ 12 w 32"/>
                  <a:gd name="T75" fmla="*/ 20 h 31"/>
                  <a:gd name="T76" fmla="*/ 12 w 32"/>
                  <a:gd name="T77" fmla="*/ 18 h 31"/>
                  <a:gd name="T78" fmla="*/ 10 w 32"/>
                  <a:gd name="T79" fmla="*/ 15 h 31"/>
                  <a:gd name="T80" fmla="*/ 10 w 32"/>
                  <a:gd name="T81" fmla="*/ 15 h 31"/>
                  <a:gd name="T82" fmla="*/ 7 w 32"/>
                  <a:gd name="T83" fmla="*/ 13 h 31"/>
                  <a:gd name="T84" fmla="*/ 7 w 32"/>
                  <a:gd name="T85" fmla="*/ 13 h 31"/>
                  <a:gd name="T86" fmla="*/ 7 w 32"/>
                  <a:gd name="T87" fmla="*/ 11 h 31"/>
                  <a:gd name="T88" fmla="*/ 5 w 32"/>
                  <a:gd name="T89" fmla="*/ 9 h 31"/>
                  <a:gd name="T90" fmla="*/ 5 w 32"/>
                  <a:gd name="T91" fmla="*/ 9 h 31"/>
                  <a:gd name="T92" fmla="*/ 5 w 32"/>
                  <a:gd name="T93" fmla="*/ 9 h 31"/>
                  <a:gd name="T94" fmla="*/ 5 w 32"/>
                  <a:gd name="T95" fmla="*/ 6 h 31"/>
                  <a:gd name="T96" fmla="*/ 3 w 32"/>
                  <a:gd name="T97" fmla="*/ 6 h 31"/>
                  <a:gd name="T98" fmla="*/ 3 w 32"/>
                  <a:gd name="T99" fmla="*/ 6 h 31"/>
                  <a:gd name="T100" fmla="*/ 0 w 32"/>
                  <a:gd name="T101" fmla="*/ 2 h 31"/>
                  <a:gd name="T102" fmla="*/ 0 w 32"/>
                  <a:gd name="T103" fmla="*/ 2 h 31"/>
                  <a:gd name="T104" fmla="*/ 5 w 32"/>
                  <a:gd name="T105" fmla="*/ 2 h 31"/>
                  <a:gd name="T106" fmla="*/ 5 w 32"/>
                  <a:gd name="T107" fmla="*/ 2 h 31"/>
                  <a:gd name="T108" fmla="*/ 5 w 32"/>
                  <a:gd name="T10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31">
                    <a:moveTo>
                      <a:pt x="5" y="2"/>
                    </a:moveTo>
                    <a:lnTo>
                      <a:pt x="7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30" y="15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6" y="27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" name="Freeform 1497">
                <a:extLst>
                  <a:ext uri="{FF2B5EF4-FFF2-40B4-BE49-F238E27FC236}">
                    <a16:creationId xmlns:a16="http://schemas.microsoft.com/office/drawing/2014/main" id="{7F7672FE-A7DF-4A24-83A3-839FDB24C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772"/>
                <a:ext cx="13" cy="23"/>
              </a:xfrm>
              <a:custGeom>
                <a:avLst/>
                <a:gdLst>
                  <a:gd name="T0" fmla="*/ 6 w 6"/>
                  <a:gd name="T1" fmla="*/ 10 h 10"/>
                  <a:gd name="T2" fmla="*/ 5 w 6"/>
                  <a:gd name="T3" fmla="*/ 9 h 10"/>
                  <a:gd name="T4" fmla="*/ 5 w 6"/>
                  <a:gd name="T5" fmla="*/ 8 h 10"/>
                  <a:gd name="T6" fmla="*/ 4 w 6"/>
                  <a:gd name="T7" fmla="*/ 7 h 10"/>
                  <a:gd name="T8" fmla="*/ 4 w 6"/>
                  <a:gd name="T9" fmla="*/ 6 h 10"/>
                  <a:gd name="T10" fmla="*/ 3 w 6"/>
                  <a:gd name="T11" fmla="*/ 5 h 10"/>
                  <a:gd name="T12" fmla="*/ 3 w 6"/>
                  <a:gd name="T13" fmla="*/ 4 h 10"/>
                  <a:gd name="T14" fmla="*/ 3 w 6"/>
                  <a:gd name="T15" fmla="*/ 3 h 10"/>
                  <a:gd name="T16" fmla="*/ 3 w 6"/>
                  <a:gd name="T17" fmla="*/ 2 h 10"/>
                  <a:gd name="T18" fmla="*/ 3 w 6"/>
                  <a:gd name="T19" fmla="*/ 1 h 10"/>
                  <a:gd name="T20" fmla="*/ 3 w 6"/>
                  <a:gd name="T21" fmla="*/ 0 h 10"/>
                  <a:gd name="T22" fmla="*/ 3 w 6"/>
                  <a:gd name="T23" fmla="*/ 0 h 10"/>
                  <a:gd name="T24" fmla="*/ 3 w 6"/>
                  <a:gd name="T25" fmla="*/ 0 h 10"/>
                  <a:gd name="T26" fmla="*/ 2 w 6"/>
                  <a:gd name="T27" fmla="*/ 1 h 10"/>
                  <a:gd name="T28" fmla="*/ 2 w 6"/>
                  <a:gd name="T29" fmla="*/ 1 h 10"/>
                  <a:gd name="T30" fmla="*/ 1 w 6"/>
                  <a:gd name="T31" fmla="*/ 1 h 10"/>
                  <a:gd name="T32" fmla="*/ 0 w 6"/>
                  <a:gd name="T33" fmla="*/ 2 h 10"/>
                  <a:gd name="T34" fmla="*/ 0 w 6"/>
                  <a:gd name="T35" fmla="*/ 2 h 10"/>
                  <a:gd name="T36" fmla="*/ 0 w 6"/>
                  <a:gd name="T37" fmla="*/ 3 h 10"/>
                  <a:gd name="T38" fmla="*/ 0 w 6"/>
                  <a:gd name="T39" fmla="*/ 3 h 10"/>
                  <a:gd name="T40" fmla="*/ 1 w 6"/>
                  <a:gd name="T41" fmla="*/ 4 h 10"/>
                  <a:gd name="T42" fmla="*/ 1 w 6"/>
                  <a:gd name="T43" fmla="*/ 4 h 10"/>
                  <a:gd name="T44" fmla="*/ 2 w 6"/>
                  <a:gd name="T45" fmla="*/ 5 h 10"/>
                  <a:gd name="T46" fmla="*/ 2 w 6"/>
                  <a:gd name="T47" fmla="*/ 5 h 10"/>
                  <a:gd name="T48" fmla="*/ 3 w 6"/>
                  <a:gd name="T49" fmla="*/ 6 h 10"/>
                  <a:gd name="T50" fmla="*/ 3 w 6"/>
                  <a:gd name="T51" fmla="*/ 7 h 10"/>
                  <a:gd name="T52" fmla="*/ 3 w 6"/>
                  <a:gd name="T53" fmla="*/ 7 h 10"/>
                  <a:gd name="T54" fmla="*/ 3 w 6"/>
                  <a:gd name="T55" fmla="*/ 7 h 10"/>
                  <a:gd name="T56" fmla="*/ 4 w 6"/>
                  <a:gd name="T57" fmla="*/ 8 h 10"/>
                  <a:gd name="T58" fmla="*/ 5 w 6"/>
                  <a:gd name="T59" fmla="*/ 9 h 10"/>
                  <a:gd name="T60" fmla="*/ 5 w 6"/>
                  <a:gd name="T61" fmla="*/ 10 h 10"/>
                  <a:gd name="T62" fmla="*/ 6 w 6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" name="Freeform 1498">
                <a:extLst>
                  <a:ext uri="{FF2B5EF4-FFF2-40B4-BE49-F238E27FC236}">
                    <a16:creationId xmlns:a16="http://schemas.microsoft.com/office/drawing/2014/main" id="{C16C39A7-9219-4136-BBA2-DDA94BFA9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2797"/>
                <a:ext cx="15" cy="16"/>
              </a:xfrm>
              <a:custGeom>
                <a:avLst/>
                <a:gdLst>
                  <a:gd name="T0" fmla="*/ 4 w 15"/>
                  <a:gd name="T1" fmla="*/ 2 h 16"/>
                  <a:gd name="T2" fmla="*/ 4 w 15"/>
                  <a:gd name="T3" fmla="*/ 2 h 16"/>
                  <a:gd name="T4" fmla="*/ 9 w 15"/>
                  <a:gd name="T5" fmla="*/ 0 h 16"/>
                  <a:gd name="T6" fmla="*/ 9 w 15"/>
                  <a:gd name="T7" fmla="*/ 0 h 16"/>
                  <a:gd name="T8" fmla="*/ 9 w 15"/>
                  <a:gd name="T9" fmla="*/ 2 h 16"/>
                  <a:gd name="T10" fmla="*/ 11 w 15"/>
                  <a:gd name="T11" fmla="*/ 2 h 16"/>
                  <a:gd name="T12" fmla="*/ 11 w 15"/>
                  <a:gd name="T13" fmla="*/ 4 h 16"/>
                  <a:gd name="T14" fmla="*/ 11 w 15"/>
                  <a:gd name="T15" fmla="*/ 4 h 16"/>
                  <a:gd name="T16" fmla="*/ 13 w 15"/>
                  <a:gd name="T17" fmla="*/ 7 h 16"/>
                  <a:gd name="T18" fmla="*/ 13 w 15"/>
                  <a:gd name="T19" fmla="*/ 7 h 16"/>
                  <a:gd name="T20" fmla="*/ 15 w 15"/>
                  <a:gd name="T21" fmla="*/ 9 h 16"/>
                  <a:gd name="T22" fmla="*/ 15 w 15"/>
                  <a:gd name="T23" fmla="*/ 11 h 16"/>
                  <a:gd name="T24" fmla="*/ 13 w 15"/>
                  <a:gd name="T25" fmla="*/ 11 h 16"/>
                  <a:gd name="T26" fmla="*/ 11 w 15"/>
                  <a:gd name="T27" fmla="*/ 13 h 16"/>
                  <a:gd name="T28" fmla="*/ 11 w 15"/>
                  <a:gd name="T29" fmla="*/ 13 h 16"/>
                  <a:gd name="T30" fmla="*/ 9 w 15"/>
                  <a:gd name="T31" fmla="*/ 16 h 16"/>
                  <a:gd name="T32" fmla="*/ 9 w 15"/>
                  <a:gd name="T33" fmla="*/ 16 h 16"/>
                  <a:gd name="T34" fmla="*/ 9 w 15"/>
                  <a:gd name="T35" fmla="*/ 16 h 16"/>
                  <a:gd name="T36" fmla="*/ 6 w 15"/>
                  <a:gd name="T37" fmla="*/ 16 h 16"/>
                  <a:gd name="T38" fmla="*/ 4 w 15"/>
                  <a:gd name="T39" fmla="*/ 13 h 16"/>
                  <a:gd name="T40" fmla="*/ 4 w 15"/>
                  <a:gd name="T41" fmla="*/ 13 h 16"/>
                  <a:gd name="T42" fmla="*/ 4 w 15"/>
                  <a:gd name="T43" fmla="*/ 13 h 16"/>
                  <a:gd name="T44" fmla="*/ 2 w 15"/>
                  <a:gd name="T45" fmla="*/ 9 h 16"/>
                  <a:gd name="T46" fmla="*/ 0 w 15"/>
                  <a:gd name="T47" fmla="*/ 7 h 16"/>
                  <a:gd name="T48" fmla="*/ 0 w 15"/>
                  <a:gd name="T49" fmla="*/ 4 h 16"/>
                  <a:gd name="T50" fmla="*/ 0 w 15"/>
                  <a:gd name="T51" fmla="*/ 4 h 16"/>
                  <a:gd name="T52" fmla="*/ 2 w 15"/>
                  <a:gd name="T53" fmla="*/ 4 h 16"/>
                  <a:gd name="T54" fmla="*/ 2 w 15"/>
                  <a:gd name="T55" fmla="*/ 2 h 16"/>
                  <a:gd name="T56" fmla="*/ 4 w 15"/>
                  <a:gd name="T57" fmla="*/ 2 h 16"/>
                  <a:gd name="T58" fmla="*/ 4 w 15"/>
                  <a:gd name="T5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16">
                    <a:moveTo>
                      <a:pt x="4" y="2"/>
                    </a:moveTo>
                    <a:lnTo>
                      <a:pt x="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" name="Freeform 1499">
                <a:extLst>
                  <a:ext uri="{FF2B5EF4-FFF2-40B4-BE49-F238E27FC236}">
                    <a16:creationId xmlns:a16="http://schemas.microsoft.com/office/drawing/2014/main" id="{9590665D-FA2A-45CB-87B6-FC8AA7738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783"/>
                <a:ext cx="18" cy="18"/>
              </a:xfrm>
              <a:custGeom>
                <a:avLst/>
                <a:gdLst>
                  <a:gd name="T0" fmla="*/ 14 w 18"/>
                  <a:gd name="T1" fmla="*/ 16 h 18"/>
                  <a:gd name="T2" fmla="*/ 12 w 18"/>
                  <a:gd name="T3" fmla="*/ 16 h 18"/>
                  <a:gd name="T4" fmla="*/ 12 w 18"/>
                  <a:gd name="T5" fmla="*/ 16 h 18"/>
                  <a:gd name="T6" fmla="*/ 9 w 18"/>
                  <a:gd name="T7" fmla="*/ 18 h 18"/>
                  <a:gd name="T8" fmla="*/ 9 w 18"/>
                  <a:gd name="T9" fmla="*/ 16 h 18"/>
                  <a:gd name="T10" fmla="*/ 9 w 18"/>
                  <a:gd name="T11" fmla="*/ 16 h 18"/>
                  <a:gd name="T12" fmla="*/ 9 w 18"/>
                  <a:gd name="T13" fmla="*/ 16 h 18"/>
                  <a:gd name="T14" fmla="*/ 9 w 18"/>
                  <a:gd name="T15" fmla="*/ 16 h 18"/>
                  <a:gd name="T16" fmla="*/ 7 w 18"/>
                  <a:gd name="T17" fmla="*/ 14 h 18"/>
                  <a:gd name="T18" fmla="*/ 5 w 18"/>
                  <a:gd name="T19" fmla="*/ 12 h 18"/>
                  <a:gd name="T20" fmla="*/ 5 w 18"/>
                  <a:gd name="T21" fmla="*/ 9 h 18"/>
                  <a:gd name="T22" fmla="*/ 3 w 18"/>
                  <a:gd name="T23" fmla="*/ 7 h 18"/>
                  <a:gd name="T24" fmla="*/ 0 w 18"/>
                  <a:gd name="T25" fmla="*/ 5 h 18"/>
                  <a:gd name="T26" fmla="*/ 3 w 18"/>
                  <a:gd name="T27" fmla="*/ 5 h 18"/>
                  <a:gd name="T28" fmla="*/ 3 w 18"/>
                  <a:gd name="T29" fmla="*/ 5 h 18"/>
                  <a:gd name="T30" fmla="*/ 3 w 18"/>
                  <a:gd name="T31" fmla="*/ 5 h 18"/>
                  <a:gd name="T32" fmla="*/ 5 w 18"/>
                  <a:gd name="T33" fmla="*/ 5 h 18"/>
                  <a:gd name="T34" fmla="*/ 7 w 18"/>
                  <a:gd name="T35" fmla="*/ 3 h 18"/>
                  <a:gd name="T36" fmla="*/ 7 w 18"/>
                  <a:gd name="T37" fmla="*/ 3 h 18"/>
                  <a:gd name="T38" fmla="*/ 9 w 18"/>
                  <a:gd name="T39" fmla="*/ 3 h 18"/>
                  <a:gd name="T40" fmla="*/ 9 w 18"/>
                  <a:gd name="T41" fmla="*/ 0 h 18"/>
                  <a:gd name="T42" fmla="*/ 12 w 18"/>
                  <a:gd name="T43" fmla="*/ 0 h 18"/>
                  <a:gd name="T44" fmla="*/ 12 w 18"/>
                  <a:gd name="T45" fmla="*/ 3 h 18"/>
                  <a:gd name="T46" fmla="*/ 16 w 18"/>
                  <a:gd name="T47" fmla="*/ 7 h 18"/>
                  <a:gd name="T48" fmla="*/ 18 w 18"/>
                  <a:gd name="T49" fmla="*/ 12 h 18"/>
                  <a:gd name="T50" fmla="*/ 16 w 18"/>
                  <a:gd name="T51" fmla="*/ 12 h 18"/>
                  <a:gd name="T52" fmla="*/ 16 w 18"/>
                  <a:gd name="T53" fmla="*/ 14 h 18"/>
                  <a:gd name="T54" fmla="*/ 14 w 18"/>
                  <a:gd name="T55" fmla="*/ 14 h 18"/>
                  <a:gd name="T56" fmla="*/ 14 w 18"/>
                  <a:gd name="T57" fmla="*/ 14 h 18"/>
                  <a:gd name="T58" fmla="*/ 14 w 18"/>
                  <a:gd name="T59" fmla="*/ 14 h 18"/>
                  <a:gd name="T60" fmla="*/ 14 w 18"/>
                  <a:gd name="T61" fmla="*/ 14 h 18"/>
                  <a:gd name="T62" fmla="*/ 14 w 18"/>
                  <a:gd name="T6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8">
                    <a:moveTo>
                      <a:pt x="14" y="16"/>
                    </a:move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" name="Freeform 1500">
                <a:extLst>
                  <a:ext uri="{FF2B5EF4-FFF2-40B4-BE49-F238E27FC236}">
                    <a16:creationId xmlns:a16="http://schemas.microsoft.com/office/drawing/2014/main" id="{FF52807A-CDE8-4F77-9C23-D1D005EE3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828"/>
                <a:ext cx="31" cy="34"/>
              </a:xfrm>
              <a:custGeom>
                <a:avLst/>
                <a:gdLst>
                  <a:gd name="T0" fmla="*/ 25 w 31"/>
                  <a:gd name="T1" fmla="*/ 21 h 34"/>
                  <a:gd name="T2" fmla="*/ 20 w 31"/>
                  <a:gd name="T3" fmla="*/ 25 h 34"/>
                  <a:gd name="T4" fmla="*/ 18 w 31"/>
                  <a:gd name="T5" fmla="*/ 27 h 34"/>
                  <a:gd name="T6" fmla="*/ 18 w 31"/>
                  <a:gd name="T7" fmla="*/ 30 h 34"/>
                  <a:gd name="T8" fmla="*/ 16 w 31"/>
                  <a:gd name="T9" fmla="*/ 32 h 34"/>
                  <a:gd name="T10" fmla="*/ 13 w 31"/>
                  <a:gd name="T11" fmla="*/ 32 h 34"/>
                  <a:gd name="T12" fmla="*/ 13 w 31"/>
                  <a:gd name="T13" fmla="*/ 32 h 34"/>
                  <a:gd name="T14" fmla="*/ 9 w 31"/>
                  <a:gd name="T15" fmla="*/ 30 h 34"/>
                  <a:gd name="T16" fmla="*/ 9 w 31"/>
                  <a:gd name="T17" fmla="*/ 27 h 34"/>
                  <a:gd name="T18" fmla="*/ 7 w 31"/>
                  <a:gd name="T19" fmla="*/ 27 h 34"/>
                  <a:gd name="T20" fmla="*/ 4 w 31"/>
                  <a:gd name="T21" fmla="*/ 25 h 34"/>
                  <a:gd name="T22" fmla="*/ 4 w 31"/>
                  <a:gd name="T23" fmla="*/ 23 h 34"/>
                  <a:gd name="T24" fmla="*/ 4 w 31"/>
                  <a:gd name="T25" fmla="*/ 21 h 34"/>
                  <a:gd name="T26" fmla="*/ 0 w 31"/>
                  <a:gd name="T27" fmla="*/ 18 h 34"/>
                  <a:gd name="T28" fmla="*/ 4 w 31"/>
                  <a:gd name="T29" fmla="*/ 16 h 34"/>
                  <a:gd name="T30" fmla="*/ 7 w 31"/>
                  <a:gd name="T31" fmla="*/ 14 h 34"/>
                  <a:gd name="T32" fmla="*/ 9 w 31"/>
                  <a:gd name="T33" fmla="*/ 12 h 34"/>
                  <a:gd name="T34" fmla="*/ 9 w 31"/>
                  <a:gd name="T35" fmla="*/ 9 h 34"/>
                  <a:gd name="T36" fmla="*/ 11 w 31"/>
                  <a:gd name="T37" fmla="*/ 9 h 34"/>
                  <a:gd name="T38" fmla="*/ 11 w 31"/>
                  <a:gd name="T39" fmla="*/ 7 h 34"/>
                  <a:gd name="T40" fmla="*/ 13 w 31"/>
                  <a:gd name="T41" fmla="*/ 7 h 34"/>
                  <a:gd name="T42" fmla="*/ 18 w 31"/>
                  <a:gd name="T43" fmla="*/ 5 h 34"/>
                  <a:gd name="T44" fmla="*/ 18 w 31"/>
                  <a:gd name="T45" fmla="*/ 5 h 34"/>
                  <a:gd name="T46" fmla="*/ 18 w 31"/>
                  <a:gd name="T47" fmla="*/ 3 h 34"/>
                  <a:gd name="T48" fmla="*/ 20 w 31"/>
                  <a:gd name="T49" fmla="*/ 3 h 34"/>
                  <a:gd name="T50" fmla="*/ 22 w 31"/>
                  <a:gd name="T51" fmla="*/ 0 h 34"/>
                  <a:gd name="T52" fmla="*/ 25 w 31"/>
                  <a:gd name="T53" fmla="*/ 3 h 34"/>
                  <a:gd name="T54" fmla="*/ 27 w 31"/>
                  <a:gd name="T55" fmla="*/ 7 h 34"/>
                  <a:gd name="T56" fmla="*/ 29 w 31"/>
                  <a:gd name="T57" fmla="*/ 9 h 34"/>
                  <a:gd name="T58" fmla="*/ 31 w 31"/>
                  <a:gd name="T59" fmla="*/ 16 h 34"/>
                  <a:gd name="T60" fmla="*/ 29 w 31"/>
                  <a:gd name="T61" fmla="*/ 16 h 34"/>
                  <a:gd name="T62" fmla="*/ 27 w 31"/>
                  <a:gd name="T63" fmla="*/ 18 h 34"/>
                  <a:gd name="T64" fmla="*/ 27 w 31"/>
                  <a:gd name="T65" fmla="*/ 18 h 34"/>
                  <a:gd name="T66" fmla="*/ 25 w 31"/>
                  <a:gd name="T67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25" y="21"/>
                    </a:moveTo>
                    <a:lnTo>
                      <a:pt x="25" y="21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" name="Freeform 1501">
                <a:extLst>
                  <a:ext uri="{FF2B5EF4-FFF2-40B4-BE49-F238E27FC236}">
                    <a16:creationId xmlns:a16="http://schemas.microsoft.com/office/drawing/2014/main" id="{0DC3896A-A6B8-40DC-8C1F-682D786D2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693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0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3 w 3"/>
                  <a:gd name="T15" fmla="*/ 2 h 5"/>
                  <a:gd name="T16" fmla="*/ 3 w 3"/>
                  <a:gd name="T17" fmla="*/ 2 h 5"/>
                  <a:gd name="T18" fmla="*/ 3 w 3"/>
                  <a:gd name="T19" fmla="*/ 0 h 5"/>
                  <a:gd name="T20" fmla="*/ 3 w 3"/>
                  <a:gd name="T21" fmla="*/ 2 h 5"/>
                  <a:gd name="T22" fmla="*/ 3 w 3"/>
                  <a:gd name="T23" fmla="*/ 2 h 5"/>
                  <a:gd name="T24" fmla="*/ 3 w 3"/>
                  <a:gd name="T25" fmla="*/ 2 h 5"/>
                  <a:gd name="T26" fmla="*/ 3 w 3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" name="Freeform 1502">
                <a:extLst>
                  <a:ext uri="{FF2B5EF4-FFF2-40B4-BE49-F238E27FC236}">
                    <a16:creationId xmlns:a16="http://schemas.microsoft.com/office/drawing/2014/main" id="{FACA0339-2175-4E55-8A79-3CD856924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774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0 w 5"/>
                  <a:gd name="T3" fmla="*/ 5 h 5"/>
                  <a:gd name="T4" fmla="*/ 0 w 5"/>
                  <a:gd name="T5" fmla="*/ 5 h 5"/>
                  <a:gd name="T6" fmla="*/ 0 w 5"/>
                  <a:gd name="T7" fmla="*/ 5 h 5"/>
                  <a:gd name="T8" fmla="*/ 3 w 5"/>
                  <a:gd name="T9" fmla="*/ 0 h 5"/>
                  <a:gd name="T10" fmla="*/ 5 w 5"/>
                  <a:gd name="T11" fmla="*/ 0 h 5"/>
                  <a:gd name="T12" fmla="*/ 5 w 5"/>
                  <a:gd name="T13" fmla="*/ 0 h 5"/>
                  <a:gd name="T14" fmla="*/ 5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" name="Freeform 1503">
                <a:extLst>
                  <a:ext uri="{FF2B5EF4-FFF2-40B4-BE49-F238E27FC236}">
                    <a16:creationId xmlns:a16="http://schemas.microsoft.com/office/drawing/2014/main" id="{195EA9C2-2A46-4B84-91EE-3BE61EB7E7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2" y="2745"/>
                <a:ext cx="27" cy="72"/>
              </a:xfrm>
              <a:custGeom>
                <a:avLst/>
                <a:gdLst>
                  <a:gd name="T0" fmla="*/ 1 w 12"/>
                  <a:gd name="T1" fmla="*/ 1 h 32"/>
                  <a:gd name="T2" fmla="*/ 1 w 12"/>
                  <a:gd name="T3" fmla="*/ 1 h 32"/>
                  <a:gd name="T4" fmla="*/ 1 w 12"/>
                  <a:gd name="T5" fmla="*/ 0 h 32"/>
                  <a:gd name="T6" fmla="*/ 1 w 12"/>
                  <a:gd name="T7" fmla="*/ 0 h 32"/>
                  <a:gd name="T8" fmla="*/ 1 w 12"/>
                  <a:gd name="T9" fmla="*/ 0 h 32"/>
                  <a:gd name="T10" fmla="*/ 0 w 12"/>
                  <a:gd name="T11" fmla="*/ 1 h 32"/>
                  <a:gd name="T12" fmla="*/ 0 w 12"/>
                  <a:gd name="T13" fmla="*/ 1 h 32"/>
                  <a:gd name="T14" fmla="*/ 0 w 12"/>
                  <a:gd name="T15" fmla="*/ 1 h 32"/>
                  <a:gd name="T16" fmla="*/ 1 w 12"/>
                  <a:gd name="T17" fmla="*/ 1 h 32"/>
                  <a:gd name="T18" fmla="*/ 0 w 12"/>
                  <a:gd name="T19" fmla="*/ 32 h 32"/>
                  <a:gd name="T20" fmla="*/ 0 w 12"/>
                  <a:gd name="T21" fmla="*/ 32 h 32"/>
                  <a:gd name="T22" fmla="*/ 4 w 12"/>
                  <a:gd name="T23" fmla="*/ 32 h 32"/>
                  <a:gd name="T24" fmla="*/ 4 w 12"/>
                  <a:gd name="T25" fmla="*/ 32 h 32"/>
                  <a:gd name="T26" fmla="*/ 11 w 12"/>
                  <a:gd name="T27" fmla="*/ 31 h 32"/>
                  <a:gd name="T28" fmla="*/ 12 w 12"/>
                  <a:gd name="T29" fmla="*/ 30 h 32"/>
                  <a:gd name="T30" fmla="*/ 11 w 12"/>
                  <a:gd name="T31" fmla="*/ 23 h 32"/>
                  <a:gd name="T32" fmla="*/ 10 w 12"/>
                  <a:gd name="T33" fmla="*/ 23 h 32"/>
                  <a:gd name="T34" fmla="*/ 9 w 12"/>
                  <a:gd name="T35" fmla="*/ 24 h 32"/>
                  <a:gd name="T36" fmla="*/ 8 w 12"/>
                  <a:gd name="T37" fmla="*/ 25 h 32"/>
                  <a:gd name="T38" fmla="*/ 7 w 12"/>
                  <a:gd name="T39" fmla="*/ 25 h 32"/>
                  <a:gd name="T40" fmla="*/ 6 w 12"/>
                  <a:gd name="T41" fmla="*/ 26 h 32"/>
                  <a:gd name="T42" fmla="*/ 5 w 12"/>
                  <a:gd name="T43" fmla="*/ 26 h 32"/>
                  <a:gd name="T44" fmla="*/ 4 w 12"/>
                  <a:gd name="T45" fmla="*/ 27 h 32"/>
                  <a:gd name="T46" fmla="*/ 3 w 12"/>
                  <a:gd name="T47" fmla="*/ 27 h 32"/>
                  <a:gd name="T48" fmla="*/ 2 w 12"/>
                  <a:gd name="T49" fmla="*/ 27 h 32"/>
                  <a:gd name="T50" fmla="*/ 2 w 12"/>
                  <a:gd name="T51" fmla="*/ 27 h 32"/>
                  <a:gd name="T52" fmla="*/ 1 w 12"/>
                  <a:gd name="T53" fmla="*/ 30 h 32"/>
                  <a:gd name="T54" fmla="*/ 1 w 12"/>
                  <a:gd name="T55" fmla="*/ 30 h 32"/>
                  <a:gd name="T56" fmla="*/ 1 w 12"/>
                  <a:gd name="T57" fmla="*/ 31 h 32"/>
                  <a:gd name="T58" fmla="*/ 1 w 12"/>
                  <a:gd name="T59" fmla="*/ 31 h 32"/>
                  <a:gd name="T60" fmla="*/ 1 w 12"/>
                  <a:gd name="T61" fmla="*/ 31 h 32"/>
                  <a:gd name="T62" fmla="*/ 1 w 12"/>
                  <a:gd name="T63" fmla="*/ 31 h 32"/>
                  <a:gd name="T64" fmla="*/ 1 w 12"/>
                  <a:gd name="T65" fmla="*/ 32 h 32"/>
                  <a:gd name="T66" fmla="*/ 1 w 12"/>
                  <a:gd name="T67" fmla="*/ 32 h 32"/>
                  <a:gd name="T68" fmla="*/ 1 w 12"/>
                  <a:gd name="T69" fmla="*/ 32 h 32"/>
                  <a:gd name="T70" fmla="*/ 0 w 12"/>
                  <a:gd name="T7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32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moveTo>
                      <a:pt x="0" y="32"/>
                    </a:moveTo>
                    <a:lnTo>
                      <a:pt x="0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11" y="31"/>
                    </a:lnTo>
                    <a:lnTo>
                      <a:pt x="12" y="30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9" y="24"/>
                    </a:lnTo>
                    <a:lnTo>
                      <a:pt x="8" y="25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4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" name="Freeform 1504">
                <a:extLst>
                  <a:ext uri="{FF2B5EF4-FFF2-40B4-BE49-F238E27FC236}">
                    <a16:creationId xmlns:a16="http://schemas.microsoft.com/office/drawing/2014/main" id="{0C0453E7-06D7-497A-83F2-192208527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772"/>
                <a:ext cx="18" cy="16"/>
              </a:xfrm>
              <a:custGeom>
                <a:avLst/>
                <a:gdLst>
                  <a:gd name="T0" fmla="*/ 16 w 18"/>
                  <a:gd name="T1" fmla="*/ 9 h 16"/>
                  <a:gd name="T2" fmla="*/ 18 w 18"/>
                  <a:gd name="T3" fmla="*/ 11 h 16"/>
                  <a:gd name="T4" fmla="*/ 18 w 18"/>
                  <a:gd name="T5" fmla="*/ 11 h 16"/>
                  <a:gd name="T6" fmla="*/ 13 w 18"/>
                  <a:gd name="T7" fmla="*/ 14 h 16"/>
                  <a:gd name="T8" fmla="*/ 13 w 18"/>
                  <a:gd name="T9" fmla="*/ 14 h 16"/>
                  <a:gd name="T10" fmla="*/ 13 w 18"/>
                  <a:gd name="T11" fmla="*/ 14 h 16"/>
                  <a:gd name="T12" fmla="*/ 9 w 18"/>
                  <a:gd name="T13" fmla="*/ 16 h 16"/>
                  <a:gd name="T14" fmla="*/ 7 w 18"/>
                  <a:gd name="T15" fmla="*/ 14 h 16"/>
                  <a:gd name="T16" fmla="*/ 4 w 18"/>
                  <a:gd name="T17" fmla="*/ 11 h 16"/>
                  <a:gd name="T18" fmla="*/ 4 w 18"/>
                  <a:gd name="T19" fmla="*/ 11 h 16"/>
                  <a:gd name="T20" fmla="*/ 4 w 18"/>
                  <a:gd name="T21" fmla="*/ 11 h 16"/>
                  <a:gd name="T22" fmla="*/ 4 w 18"/>
                  <a:gd name="T23" fmla="*/ 11 h 16"/>
                  <a:gd name="T24" fmla="*/ 2 w 18"/>
                  <a:gd name="T25" fmla="*/ 9 h 16"/>
                  <a:gd name="T26" fmla="*/ 2 w 18"/>
                  <a:gd name="T27" fmla="*/ 9 h 16"/>
                  <a:gd name="T28" fmla="*/ 0 w 18"/>
                  <a:gd name="T29" fmla="*/ 7 h 16"/>
                  <a:gd name="T30" fmla="*/ 2 w 18"/>
                  <a:gd name="T31" fmla="*/ 5 h 16"/>
                  <a:gd name="T32" fmla="*/ 4 w 18"/>
                  <a:gd name="T33" fmla="*/ 5 h 16"/>
                  <a:gd name="T34" fmla="*/ 4 w 18"/>
                  <a:gd name="T35" fmla="*/ 5 h 16"/>
                  <a:gd name="T36" fmla="*/ 7 w 18"/>
                  <a:gd name="T37" fmla="*/ 2 h 16"/>
                  <a:gd name="T38" fmla="*/ 7 w 18"/>
                  <a:gd name="T39" fmla="*/ 2 h 16"/>
                  <a:gd name="T40" fmla="*/ 9 w 18"/>
                  <a:gd name="T41" fmla="*/ 2 h 16"/>
                  <a:gd name="T42" fmla="*/ 11 w 18"/>
                  <a:gd name="T43" fmla="*/ 0 h 16"/>
                  <a:gd name="T44" fmla="*/ 11 w 18"/>
                  <a:gd name="T45" fmla="*/ 2 h 16"/>
                  <a:gd name="T46" fmla="*/ 13 w 18"/>
                  <a:gd name="T47" fmla="*/ 5 h 16"/>
                  <a:gd name="T48" fmla="*/ 13 w 18"/>
                  <a:gd name="T49" fmla="*/ 7 h 16"/>
                  <a:gd name="T50" fmla="*/ 16 w 18"/>
                  <a:gd name="T51" fmla="*/ 7 h 16"/>
                  <a:gd name="T52" fmla="*/ 16 w 18"/>
                  <a:gd name="T5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6">
                    <a:moveTo>
                      <a:pt x="16" y="9"/>
                    </a:moveTo>
                    <a:lnTo>
                      <a:pt x="18" y="11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9" y="16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" name="Freeform 1505">
                <a:extLst>
                  <a:ext uri="{FF2B5EF4-FFF2-40B4-BE49-F238E27FC236}">
                    <a16:creationId xmlns:a16="http://schemas.microsoft.com/office/drawing/2014/main" id="{81F39BA0-A9DD-438E-BFB9-87FA804F6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2790"/>
                <a:ext cx="18" cy="20"/>
              </a:xfrm>
              <a:custGeom>
                <a:avLst/>
                <a:gdLst>
                  <a:gd name="T0" fmla="*/ 7 w 18"/>
                  <a:gd name="T1" fmla="*/ 20 h 20"/>
                  <a:gd name="T2" fmla="*/ 7 w 18"/>
                  <a:gd name="T3" fmla="*/ 20 h 20"/>
                  <a:gd name="T4" fmla="*/ 4 w 18"/>
                  <a:gd name="T5" fmla="*/ 18 h 20"/>
                  <a:gd name="T6" fmla="*/ 4 w 18"/>
                  <a:gd name="T7" fmla="*/ 18 h 20"/>
                  <a:gd name="T8" fmla="*/ 4 w 18"/>
                  <a:gd name="T9" fmla="*/ 18 h 20"/>
                  <a:gd name="T10" fmla="*/ 2 w 18"/>
                  <a:gd name="T11" fmla="*/ 14 h 20"/>
                  <a:gd name="T12" fmla="*/ 2 w 18"/>
                  <a:gd name="T13" fmla="*/ 14 h 20"/>
                  <a:gd name="T14" fmla="*/ 2 w 18"/>
                  <a:gd name="T15" fmla="*/ 14 h 20"/>
                  <a:gd name="T16" fmla="*/ 2 w 18"/>
                  <a:gd name="T17" fmla="*/ 14 h 20"/>
                  <a:gd name="T18" fmla="*/ 2 w 18"/>
                  <a:gd name="T19" fmla="*/ 14 h 20"/>
                  <a:gd name="T20" fmla="*/ 2 w 18"/>
                  <a:gd name="T21" fmla="*/ 14 h 20"/>
                  <a:gd name="T22" fmla="*/ 2 w 18"/>
                  <a:gd name="T23" fmla="*/ 11 h 20"/>
                  <a:gd name="T24" fmla="*/ 2 w 18"/>
                  <a:gd name="T25" fmla="*/ 11 h 20"/>
                  <a:gd name="T26" fmla="*/ 2 w 18"/>
                  <a:gd name="T27" fmla="*/ 11 h 20"/>
                  <a:gd name="T28" fmla="*/ 0 w 18"/>
                  <a:gd name="T29" fmla="*/ 9 h 20"/>
                  <a:gd name="T30" fmla="*/ 0 w 18"/>
                  <a:gd name="T31" fmla="*/ 7 h 20"/>
                  <a:gd name="T32" fmla="*/ 0 w 18"/>
                  <a:gd name="T33" fmla="*/ 7 h 20"/>
                  <a:gd name="T34" fmla="*/ 0 w 18"/>
                  <a:gd name="T35" fmla="*/ 7 h 20"/>
                  <a:gd name="T36" fmla="*/ 2 w 18"/>
                  <a:gd name="T37" fmla="*/ 5 h 20"/>
                  <a:gd name="T38" fmla="*/ 2 w 18"/>
                  <a:gd name="T39" fmla="*/ 5 h 20"/>
                  <a:gd name="T40" fmla="*/ 4 w 18"/>
                  <a:gd name="T41" fmla="*/ 5 h 20"/>
                  <a:gd name="T42" fmla="*/ 9 w 18"/>
                  <a:gd name="T43" fmla="*/ 2 h 20"/>
                  <a:gd name="T44" fmla="*/ 9 w 18"/>
                  <a:gd name="T45" fmla="*/ 0 h 20"/>
                  <a:gd name="T46" fmla="*/ 11 w 18"/>
                  <a:gd name="T47" fmla="*/ 0 h 20"/>
                  <a:gd name="T48" fmla="*/ 14 w 18"/>
                  <a:gd name="T49" fmla="*/ 5 h 20"/>
                  <a:gd name="T50" fmla="*/ 14 w 18"/>
                  <a:gd name="T51" fmla="*/ 5 h 20"/>
                  <a:gd name="T52" fmla="*/ 14 w 18"/>
                  <a:gd name="T53" fmla="*/ 7 h 20"/>
                  <a:gd name="T54" fmla="*/ 16 w 18"/>
                  <a:gd name="T55" fmla="*/ 7 h 20"/>
                  <a:gd name="T56" fmla="*/ 16 w 18"/>
                  <a:gd name="T57" fmla="*/ 7 h 20"/>
                  <a:gd name="T58" fmla="*/ 18 w 18"/>
                  <a:gd name="T59" fmla="*/ 11 h 20"/>
                  <a:gd name="T60" fmla="*/ 18 w 18"/>
                  <a:gd name="T61" fmla="*/ 14 h 20"/>
                  <a:gd name="T62" fmla="*/ 16 w 18"/>
                  <a:gd name="T63" fmla="*/ 14 h 20"/>
                  <a:gd name="T64" fmla="*/ 14 w 18"/>
                  <a:gd name="T65" fmla="*/ 16 h 20"/>
                  <a:gd name="T66" fmla="*/ 14 w 18"/>
                  <a:gd name="T67" fmla="*/ 16 h 20"/>
                  <a:gd name="T68" fmla="*/ 14 w 18"/>
                  <a:gd name="T69" fmla="*/ 16 h 20"/>
                  <a:gd name="T70" fmla="*/ 11 w 18"/>
                  <a:gd name="T71" fmla="*/ 16 h 20"/>
                  <a:gd name="T72" fmla="*/ 11 w 18"/>
                  <a:gd name="T73" fmla="*/ 18 h 20"/>
                  <a:gd name="T74" fmla="*/ 9 w 18"/>
                  <a:gd name="T75" fmla="*/ 18 h 20"/>
                  <a:gd name="T76" fmla="*/ 7 w 18"/>
                  <a:gd name="T7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20">
                    <a:moveTo>
                      <a:pt x="7" y="20"/>
                    </a:moveTo>
                    <a:lnTo>
                      <a:pt x="7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" name="Freeform 1506">
                <a:extLst>
                  <a:ext uri="{FF2B5EF4-FFF2-40B4-BE49-F238E27FC236}">
                    <a16:creationId xmlns:a16="http://schemas.microsoft.com/office/drawing/2014/main" id="{AB7493DF-ABC0-4E07-80F8-90BF211AE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813"/>
                <a:ext cx="27" cy="27"/>
              </a:xfrm>
              <a:custGeom>
                <a:avLst/>
                <a:gdLst>
                  <a:gd name="T0" fmla="*/ 15 w 27"/>
                  <a:gd name="T1" fmla="*/ 22 h 27"/>
                  <a:gd name="T2" fmla="*/ 13 w 27"/>
                  <a:gd name="T3" fmla="*/ 22 h 27"/>
                  <a:gd name="T4" fmla="*/ 13 w 27"/>
                  <a:gd name="T5" fmla="*/ 24 h 27"/>
                  <a:gd name="T6" fmla="*/ 11 w 27"/>
                  <a:gd name="T7" fmla="*/ 24 h 27"/>
                  <a:gd name="T8" fmla="*/ 11 w 27"/>
                  <a:gd name="T9" fmla="*/ 27 h 27"/>
                  <a:gd name="T10" fmla="*/ 9 w 27"/>
                  <a:gd name="T11" fmla="*/ 27 h 27"/>
                  <a:gd name="T12" fmla="*/ 6 w 27"/>
                  <a:gd name="T13" fmla="*/ 24 h 27"/>
                  <a:gd name="T14" fmla="*/ 6 w 27"/>
                  <a:gd name="T15" fmla="*/ 22 h 27"/>
                  <a:gd name="T16" fmla="*/ 6 w 27"/>
                  <a:gd name="T17" fmla="*/ 22 h 27"/>
                  <a:gd name="T18" fmla="*/ 4 w 27"/>
                  <a:gd name="T19" fmla="*/ 22 h 27"/>
                  <a:gd name="T20" fmla="*/ 4 w 27"/>
                  <a:gd name="T21" fmla="*/ 20 h 27"/>
                  <a:gd name="T22" fmla="*/ 4 w 27"/>
                  <a:gd name="T23" fmla="*/ 20 h 27"/>
                  <a:gd name="T24" fmla="*/ 4 w 27"/>
                  <a:gd name="T25" fmla="*/ 20 h 27"/>
                  <a:gd name="T26" fmla="*/ 2 w 27"/>
                  <a:gd name="T27" fmla="*/ 18 h 27"/>
                  <a:gd name="T28" fmla="*/ 2 w 27"/>
                  <a:gd name="T29" fmla="*/ 15 h 27"/>
                  <a:gd name="T30" fmla="*/ 0 w 27"/>
                  <a:gd name="T31" fmla="*/ 15 h 27"/>
                  <a:gd name="T32" fmla="*/ 0 w 27"/>
                  <a:gd name="T33" fmla="*/ 13 h 27"/>
                  <a:gd name="T34" fmla="*/ 2 w 27"/>
                  <a:gd name="T35" fmla="*/ 13 h 27"/>
                  <a:gd name="T36" fmla="*/ 4 w 27"/>
                  <a:gd name="T37" fmla="*/ 11 h 27"/>
                  <a:gd name="T38" fmla="*/ 4 w 27"/>
                  <a:gd name="T39" fmla="*/ 11 h 27"/>
                  <a:gd name="T40" fmla="*/ 4 w 27"/>
                  <a:gd name="T41" fmla="*/ 11 h 27"/>
                  <a:gd name="T42" fmla="*/ 4 w 27"/>
                  <a:gd name="T43" fmla="*/ 11 h 27"/>
                  <a:gd name="T44" fmla="*/ 4 w 27"/>
                  <a:gd name="T45" fmla="*/ 11 h 27"/>
                  <a:gd name="T46" fmla="*/ 4 w 27"/>
                  <a:gd name="T47" fmla="*/ 11 h 27"/>
                  <a:gd name="T48" fmla="*/ 6 w 27"/>
                  <a:gd name="T49" fmla="*/ 9 h 27"/>
                  <a:gd name="T50" fmla="*/ 9 w 27"/>
                  <a:gd name="T51" fmla="*/ 9 h 27"/>
                  <a:gd name="T52" fmla="*/ 9 w 27"/>
                  <a:gd name="T53" fmla="*/ 6 h 27"/>
                  <a:gd name="T54" fmla="*/ 9 w 27"/>
                  <a:gd name="T55" fmla="*/ 6 h 27"/>
                  <a:gd name="T56" fmla="*/ 9 w 27"/>
                  <a:gd name="T57" fmla="*/ 6 h 27"/>
                  <a:gd name="T58" fmla="*/ 11 w 27"/>
                  <a:gd name="T59" fmla="*/ 6 h 27"/>
                  <a:gd name="T60" fmla="*/ 13 w 27"/>
                  <a:gd name="T61" fmla="*/ 4 h 27"/>
                  <a:gd name="T62" fmla="*/ 13 w 27"/>
                  <a:gd name="T63" fmla="*/ 4 h 27"/>
                  <a:gd name="T64" fmla="*/ 13 w 27"/>
                  <a:gd name="T65" fmla="*/ 4 h 27"/>
                  <a:gd name="T66" fmla="*/ 13 w 27"/>
                  <a:gd name="T67" fmla="*/ 4 h 27"/>
                  <a:gd name="T68" fmla="*/ 15 w 27"/>
                  <a:gd name="T69" fmla="*/ 2 h 27"/>
                  <a:gd name="T70" fmla="*/ 18 w 27"/>
                  <a:gd name="T71" fmla="*/ 0 h 27"/>
                  <a:gd name="T72" fmla="*/ 20 w 27"/>
                  <a:gd name="T73" fmla="*/ 4 h 27"/>
                  <a:gd name="T74" fmla="*/ 22 w 27"/>
                  <a:gd name="T75" fmla="*/ 6 h 27"/>
                  <a:gd name="T76" fmla="*/ 22 w 27"/>
                  <a:gd name="T77" fmla="*/ 6 h 27"/>
                  <a:gd name="T78" fmla="*/ 22 w 27"/>
                  <a:gd name="T79" fmla="*/ 9 h 27"/>
                  <a:gd name="T80" fmla="*/ 25 w 27"/>
                  <a:gd name="T81" fmla="*/ 11 h 27"/>
                  <a:gd name="T82" fmla="*/ 27 w 27"/>
                  <a:gd name="T83" fmla="*/ 13 h 27"/>
                  <a:gd name="T84" fmla="*/ 27 w 27"/>
                  <a:gd name="T85" fmla="*/ 13 h 27"/>
                  <a:gd name="T86" fmla="*/ 25 w 27"/>
                  <a:gd name="T87" fmla="*/ 13 h 27"/>
                  <a:gd name="T88" fmla="*/ 25 w 27"/>
                  <a:gd name="T89" fmla="*/ 13 h 27"/>
                  <a:gd name="T90" fmla="*/ 25 w 27"/>
                  <a:gd name="T91" fmla="*/ 15 h 27"/>
                  <a:gd name="T92" fmla="*/ 25 w 27"/>
                  <a:gd name="T93" fmla="*/ 15 h 27"/>
                  <a:gd name="T94" fmla="*/ 22 w 27"/>
                  <a:gd name="T95" fmla="*/ 15 h 27"/>
                  <a:gd name="T96" fmla="*/ 22 w 27"/>
                  <a:gd name="T97" fmla="*/ 15 h 27"/>
                  <a:gd name="T98" fmla="*/ 22 w 27"/>
                  <a:gd name="T99" fmla="*/ 15 h 27"/>
                  <a:gd name="T100" fmla="*/ 22 w 27"/>
                  <a:gd name="T101" fmla="*/ 15 h 27"/>
                  <a:gd name="T102" fmla="*/ 20 w 27"/>
                  <a:gd name="T103" fmla="*/ 18 h 27"/>
                  <a:gd name="T104" fmla="*/ 20 w 27"/>
                  <a:gd name="T105" fmla="*/ 18 h 27"/>
                  <a:gd name="T106" fmla="*/ 18 w 27"/>
                  <a:gd name="T107" fmla="*/ 18 h 27"/>
                  <a:gd name="T108" fmla="*/ 18 w 27"/>
                  <a:gd name="T109" fmla="*/ 20 h 27"/>
                  <a:gd name="T110" fmla="*/ 15 w 27"/>
                  <a:gd name="T111" fmla="*/ 20 h 27"/>
                  <a:gd name="T112" fmla="*/ 15 w 27"/>
                  <a:gd name="T113" fmla="*/ 22 h 27"/>
                  <a:gd name="T114" fmla="*/ 15 w 27"/>
                  <a:gd name="T115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" h="27">
                    <a:moveTo>
                      <a:pt x="15" y="22"/>
                    </a:moveTo>
                    <a:lnTo>
                      <a:pt x="13" y="22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9"/>
                    </a:lnTo>
                    <a:lnTo>
                      <a:pt x="25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5" y="22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" name="Freeform 1507">
                <a:extLst>
                  <a:ext uri="{FF2B5EF4-FFF2-40B4-BE49-F238E27FC236}">
                    <a16:creationId xmlns:a16="http://schemas.microsoft.com/office/drawing/2014/main" id="{C1FDC5F4-D00B-44E6-8D8E-37C7C2150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871"/>
                <a:ext cx="30" cy="32"/>
              </a:xfrm>
              <a:custGeom>
                <a:avLst/>
                <a:gdLst>
                  <a:gd name="T0" fmla="*/ 10 w 13"/>
                  <a:gd name="T1" fmla="*/ 5 h 14"/>
                  <a:gd name="T2" fmla="*/ 10 w 13"/>
                  <a:gd name="T3" fmla="*/ 5 h 14"/>
                  <a:gd name="T4" fmla="*/ 9 w 13"/>
                  <a:gd name="T5" fmla="*/ 3 h 14"/>
                  <a:gd name="T6" fmla="*/ 8 w 13"/>
                  <a:gd name="T7" fmla="*/ 2 h 14"/>
                  <a:gd name="T8" fmla="*/ 7 w 13"/>
                  <a:gd name="T9" fmla="*/ 0 h 14"/>
                  <a:gd name="T10" fmla="*/ 7 w 13"/>
                  <a:gd name="T11" fmla="*/ 1 h 14"/>
                  <a:gd name="T12" fmla="*/ 6 w 13"/>
                  <a:gd name="T13" fmla="*/ 2 h 14"/>
                  <a:gd name="T14" fmla="*/ 6 w 13"/>
                  <a:gd name="T15" fmla="*/ 2 h 14"/>
                  <a:gd name="T16" fmla="*/ 5 w 13"/>
                  <a:gd name="T17" fmla="*/ 2 h 14"/>
                  <a:gd name="T18" fmla="*/ 5 w 13"/>
                  <a:gd name="T19" fmla="*/ 3 h 14"/>
                  <a:gd name="T20" fmla="*/ 4 w 13"/>
                  <a:gd name="T21" fmla="*/ 3 h 14"/>
                  <a:gd name="T22" fmla="*/ 3 w 13"/>
                  <a:gd name="T23" fmla="*/ 4 h 14"/>
                  <a:gd name="T24" fmla="*/ 3 w 13"/>
                  <a:gd name="T25" fmla="*/ 5 h 14"/>
                  <a:gd name="T26" fmla="*/ 2 w 13"/>
                  <a:gd name="T27" fmla="*/ 5 h 14"/>
                  <a:gd name="T28" fmla="*/ 2 w 13"/>
                  <a:gd name="T29" fmla="*/ 5 h 14"/>
                  <a:gd name="T30" fmla="*/ 1 w 13"/>
                  <a:gd name="T31" fmla="*/ 6 h 14"/>
                  <a:gd name="T32" fmla="*/ 0 w 13"/>
                  <a:gd name="T33" fmla="*/ 7 h 14"/>
                  <a:gd name="T34" fmla="*/ 0 w 13"/>
                  <a:gd name="T35" fmla="*/ 7 h 14"/>
                  <a:gd name="T36" fmla="*/ 0 w 13"/>
                  <a:gd name="T37" fmla="*/ 9 h 14"/>
                  <a:gd name="T38" fmla="*/ 1 w 13"/>
                  <a:gd name="T39" fmla="*/ 10 h 14"/>
                  <a:gd name="T40" fmla="*/ 1 w 13"/>
                  <a:gd name="T41" fmla="*/ 10 h 14"/>
                  <a:gd name="T42" fmla="*/ 2 w 13"/>
                  <a:gd name="T43" fmla="*/ 11 h 14"/>
                  <a:gd name="T44" fmla="*/ 2 w 13"/>
                  <a:gd name="T45" fmla="*/ 11 h 14"/>
                  <a:gd name="T46" fmla="*/ 2 w 13"/>
                  <a:gd name="T47" fmla="*/ 12 h 14"/>
                  <a:gd name="T48" fmla="*/ 2 w 13"/>
                  <a:gd name="T49" fmla="*/ 12 h 14"/>
                  <a:gd name="T50" fmla="*/ 3 w 13"/>
                  <a:gd name="T51" fmla="*/ 13 h 14"/>
                  <a:gd name="T52" fmla="*/ 3 w 13"/>
                  <a:gd name="T53" fmla="*/ 13 h 14"/>
                  <a:gd name="T54" fmla="*/ 3 w 13"/>
                  <a:gd name="T55" fmla="*/ 14 h 14"/>
                  <a:gd name="T56" fmla="*/ 8 w 13"/>
                  <a:gd name="T57" fmla="*/ 14 h 14"/>
                  <a:gd name="T58" fmla="*/ 8 w 13"/>
                  <a:gd name="T59" fmla="*/ 14 h 14"/>
                  <a:gd name="T60" fmla="*/ 9 w 13"/>
                  <a:gd name="T61" fmla="*/ 14 h 14"/>
                  <a:gd name="T62" fmla="*/ 10 w 13"/>
                  <a:gd name="T63" fmla="*/ 13 h 14"/>
                  <a:gd name="T64" fmla="*/ 12 w 13"/>
                  <a:gd name="T65" fmla="*/ 12 h 14"/>
                  <a:gd name="T66" fmla="*/ 13 w 13"/>
                  <a:gd name="T67" fmla="*/ 12 h 14"/>
                  <a:gd name="T68" fmla="*/ 13 w 13"/>
                  <a:gd name="T69" fmla="*/ 12 h 14"/>
                  <a:gd name="T70" fmla="*/ 12 w 13"/>
                  <a:gd name="T71" fmla="*/ 8 h 14"/>
                  <a:gd name="T72" fmla="*/ 11 w 13"/>
                  <a:gd name="T73" fmla="*/ 8 h 14"/>
                  <a:gd name="T74" fmla="*/ 11 w 13"/>
                  <a:gd name="T75" fmla="*/ 8 h 14"/>
                  <a:gd name="T76" fmla="*/ 11 w 13"/>
                  <a:gd name="T77" fmla="*/ 7 h 14"/>
                  <a:gd name="T78" fmla="*/ 11 w 13"/>
                  <a:gd name="T79" fmla="*/ 7 h 14"/>
                  <a:gd name="T80" fmla="*/ 10 w 13"/>
                  <a:gd name="T8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4">
                    <a:moveTo>
                      <a:pt x="10" y="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" name="Freeform 1508">
                <a:extLst>
                  <a:ext uri="{FF2B5EF4-FFF2-40B4-BE49-F238E27FC236}">
                    <a16:creationId xmlns:a16="http://schemas.microsoft.com/office/drawing/2014/main" id="{D3718FBB-7085-4CBB-9239-F76AD9079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804"/>
                <a:ext cx="20" cy="22"/>
              </a:xfrm>
              <a:custGeom>
                <a:avLst/>
                <a:gdLst>
                  <a:gd name="T0" fmla="*/ 11 w 20"/>
                  <a:gd name="T1" fmla="*/ 22 h 22"/>
                  <a:gd name="T2" fmla="*/ 11 w 20"/>
                  <a:gd name="T3" fmla="*/ 22 h 22"/>
                  <a:gd name="T4" fmla="*/ 9 w 20"/>
                  <a:gd name="T5" fmla="*/ 20 h 22"/>
                  <a:gd name="T6" fmla="*/ 9 w 20"/>
                  <a:gd name="T7" fmla="*/ 18 h 22"/>
                  <a:gd name="T8" fmla="*/ 9 w 20"/>
                  <a:gd name="T9" fmla="*/ 18 h 22"/>
                  <a:gd name="T10" fmla="*/ 9 w 20"/>
                  <a:gd name="T11" fmla="*/ 18 h 22"/>
                  <a:gd name="T12" fmla="*/ 6 w 20"/>
                  <a:gd name="T13" fmla="*/ 15 h 22"/>
                  <a:gd name="T14" fmla="*/ 6 w 20"/>
                  <a:gd name="T15" fmla="*/ 15 h 22"/>
                  <a:gd name="T16" fmla="*/ 6 w 20"/>
                  <a:gd name="T17" fmla="*/ 15 h 22"/>
                  <a:gd name="T18" fmla="*/ 4 w 20"/>
                  <a:gd name="T19" fmla="*/ 13 h 22"/>
                  <a:gd name="T20" fmla="*/ 4 w 20"/>
                  <a:gd name="T21" fmla="*/ 11 h 22"/>
                  <a:gd name="T22" fmla="*/ 2 w 20"/>
                  <a:gd name="T23" fmla="*/ 11 h 22"/>
                  <a:gd name="T24" fmla="*/ 2 w 20"/>
                  <a:gd name="T25" fmla="*/ 9 h 22"/>
                  <a:gd name="T26" fmla="*/ 2 w 20"/>
                  <a:gd name="T27" fmla="*/ 9 h 22"/>
                  <a:gd name="T28" fmla="*/ 0 w 20"/>
                  <a:gd name="T29" fmla="*/ 4 h 22"/>
                  <a:gd name="T30" fmla="*/ 2 w 20"/>
                  <a:gd name="T31" fmla="*/ 4 h 22"/>
                  <a:gd name="T32" fmla="*/ 2 w 20"/>
                  <a:gd name="T33" fmla="*/ 4 h 22"/>
                  <a:gd name="T34" fmla="*/ 4 w 20"/>
                  <a:gd name="T35" fmla="*/ 2 h 22"/>
                  <a:gd name="T36" fmla="*/ 6 w 20"/>
                  <a:gd name="T37" fmla="*/ 2 h 22"/>
                  <a:gd name="T38" fmla="*/ 9 w 20"/>
                  <a:gd name="T39" fmla="*/ 0 h 22"/>
                  <a:gd name="T40" fmla="*/ 9 w 20"/>
                  <a:gd name="T41" fmla="*/ 0 h 22"/>
                  <a:gd name="T42" fmla="*/ 9 w 20"/>
                  <a:gd name="T43" fmla="*/ 0 h 22"/>
                  <a:gd name="T44" fmla="*/ 11 w 20"/>
                  <a:gd name="T45" fmla="*/ 2 h 22"/>
                  <a:gd name="T46" fmla="*/ 11 w 20"/>
                  <a:gd name="T47" fmla="*/ 2 h 22"/>
                  <a:gd name="T48" fmla="*/ 11 w 20"/>
                  <a:gd name="T49" fmla="*/ 4 h 22"/>
                  <a:gd name="T50" fmla="*/ 13 w 20"/>
                  <a:gd name="T51" fmla="*/ 4 h 22"/>
                  <a:gd name="T52" fmla="*/ 13 w 20"/>
                  <a:gd name="T53" fmla="*/ 6 h 22"/>
                  <a:gd name="T54" fmla="*/ 13 w 20"/>
                  <a:gd name="T55" fmla="*/ 6 h 22"/>
                  <a:gd name="T56" fmla="*/ 16 w 20"/>
                  <a:gd name="T57" fmla="*/ 9 h 22"/>
                  <a:gd name="T58" fmla="*/ 16 w 20"/>
                  <a:gd name="T59" fmla="*/ 11 h 22"/>
                  <a:gd name="T60" fmla="*/ 18 w 20"/>
                  <a:gd name="T61" fmla="*/ 11 h 22"/>
                  <a:gd name="T62" fmla="*/ 18 w 20"/>
                  <a:gd name="T63" fmla="*/ 11 h 22"/>
                  <a:gd name="T64" fmla="*/ 18 w 20"/>
                  <a:gd name="T65" fmla="*/ 13 h 22"/>
                  <a:gd name="T66" fmla="*/ 20 w 20"/>
                  <a:gd name="T67" fmla="*/ 15 h 22"/>
                  <a:gd name="T68" fmla="*/ 18 w 20"/>
                  <a:gd name="T69" fmla="*/ 18 h 22"/>
                  <a:gd name="T70" fmla="*/ 18 w 20"/>
                  <a:gd name="T71" fmla="*/ 18 h 22"/>
                  <a:gd name="T72" fmla="*/ 16 w 20"/>
                  <a:gd name="T73" fmla="*/ 20 h 22"/>
                  <a:gd name="T74" fmla="*/ 13 w 20"/>
                  <a:gd name="T75" fmla="*/ 20 h 22"/>
                  <a:gd name="T76" fmla="*/ 11 w 20"/>
                  <a:gd name="T77" fmla="*/ 22 h 22"/>
                  <a:gd name="T78" fmla="*/ 11 w 20"/>
                  <a:gd name="T7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2">
                    <a:moveTo>
                      <a:pt x="11" y="22"/>
                    </a:moveTo>
                    <a:lnTo>
                      <a:pt x="11" y="22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20" y="15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1" y="2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" name="Freeform 1509">
                <a:extLst>
                  <a:ext uri="{FF2B5EF4-FFF2-40B4-BE49-F238E27FC236}">
                    <a16:creationId xmlns:a16="http://schemas.microsoft.com/office/drawing/2014/main" id="{269C05CE-F11B-482D-8ACB-6B6147207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722"/>
                <a:ext cx="25" cy="32"/>
              </a:xfrm>
              <a:custGeom>
                <a:avLst/>
                <a:gdLst>
                  <a:gd name="T0" fmla="*/ 13 w 25"/>
                  <a:gd name="T1" fmla="*/ 9 h 32"/>
                  <a:gd name="T2" fmla="*/ 15 w 25"/>
                  <a:gd name="T3" fmla="*/ 12 h 32"/>
                  <a:gd name="T4" fmla="*/ 15 w 25"/>
                  <a:gd name="T5" fmla="*/ 12 h 32"/>
                  <a:gd name="T6" fmla="*/ 18 w 25"/>
                  <a:gd name="T7" fmla="*/ 14 h 32"/>
                  <a:gd name="T8" fmla="*/ 18 w 25"/>
                  <a:gd name="T9" fmla="*/ 14 h 32"/>
                  <a:gd name="T10" fmla="*/ 20 w 25"/>
                  <a:gd name="T11" fmla="*/ 18 h 32"/>
                  <a:gd name="T12" fmla="*/ 22 w 25"/>
                  <a:gd name="T13" fmla="*/ 21 h 32"/>
                  <a:gd name="T14" fmla="*/ 25 w 25"/>
                  <a:gd name="T15" fmla="*/ 25 h 32"/>
                  <a:gd name="T16" fmla="*/ 25 w 25"/>
                  <a:gd name="T17" fmla="*/ 25 h 32"/>
                  <a:gd name="T18" fmla="*/ 22 w 25"/>
                  <a:gd name="T19" fmla="*/ 25 h 32"/>
                  <a:gd name="T20" fmla="*/ 22 w 25"/>
                  <a:gd name="T21" fmla="*/ 25 h 32"/>
                  <a:gd name="T22" fmla="*/ 22 w 25"/>
                  <a:gd name="T23" fmla="*/ 28 h 32"/>
                  <a:gd name="T24" fmla="*/ 20 w 25"/>
                  <a:gd name="T25" fmla="*/ 28 h 32"/>
                  <a:gd name="T26" fmla="*/ 20 w 25"/>
                  <a:gd name="T27" fmla="*/ 28 h 32"/>
                  <a:gd name="T28" fmla="*/ 18 w 25"/>
                  <a:gd name="T29" fmla="*/ 30 h 32"/>
                  <a:gd name="T30" fmla="*/ 15 w 25"/>
                  <a:gd name="T31" fmla="*/ 32 h 32"/>
                  <a:gd name="T32" fmla="*/ 13 w 25"/>
                  <a:gd name="T33" fmla="*/ 28 h 32"/>
                  <a:gd name="T34" fmla="*/ 13 w 25"/>
                  <a:gd name="T35" fmla="*/ 25 h 32"/>
                  <a:gd name="T36" fmla="*/ 11 w 25"/>
                  <a:gd name="T37" fmla="*/ 25 h 32"/>
                  <a:gd name="T38" fmla="*/ 11 w 25"/>
                  <a:gd name="T39" fmla="*/ 23 h 32"/>
                  <a:gd name="T40" fmla="*/ 9 w 25"/>
                  <a:gd name="T41" fmla="*/ 23 h 32"/>
                  <a:gd name="T42" fmla="*/ 9 w 25"/>
                  <a:gd name="T43" fmla="*/ 23 h 32"/>
                  <a:gd name="T44" fmla="*/ 9 w 25"/>
                  <a:gd name="T45" fmla="*/ 21 h 32"/>
                  <a:gd name="T46" fmla="*/ 9 w 25"/>
                  <a:gd name="T47" fmla="*/ 21 h 32"/>
                  <a:gd name="T48" fmla="*/ 9 w 25"/>
                  <a:gd name="T49" fmla="*/ 21 h 32"/>
                  <a:gd name="T50" fmla="*/ 9 w 25"/>
                  <a:gd name="T51" fmla="*/ 18 h 32"/>
                  <a:gd name="T52" fmla="*/ 6 w 25"/>
                  <a:gd name="T53" fmla="*/ 18 h 32"/>
                  <a:gd name="T54" fmla="*/ 6 w 25"/>
                  <a:gd name="T55" fmla="*/ 16 h 32"/>
                  <a:gd name="T56" fmla="*/ 4 w 25"/>
                  <a:gd name="T57" fmla="*/ 14 h 32"/>
                  <a:gd name="T58" fmla="*/ 4 w 25"/>
                  <a:gd name="T59" fmla="*/ 14 h 32"/>
                  <a:gd name="T60" fmla="*/ 4 w 25"/>
                  <a:gd name="T61" fmla="*/ 12 h 32"/>
                  <a:gd name="T62" fmla="*/ 2 w 25"/>
                  <a:gd name="T63" fmla="*/ 9 h 32"/>
                  <a:gd name="T64" fmla="*/ 2 w 25"/>
                  <a:gd name="T65" fmla="*/ 9 h 32"/>
                  <a:gd name="T66" fmla="*/ 2 w 25"/>
                  <a:gd name="T67" fmla="*/ 7 h 32"/>
                  <a:gd name="T68" fmla="*/ 0 w 25"/>
                  <a:gd name="T69" fmla="*/ 5 h 32"/>
                  <a:gd name="T70" fmla="*/ 0 w 25"/>
                  <a:gd name="T71" fmla="*/ 5 h 32"/>
                  <a:gd name="T72" fmla="*/ 2 w 25"/>
                  <a:gd name="T73" fmla="*/ 3 h 32"/>
                  <a:gd name="T74" fmla="*/ 4 w 25"/>
                  <a:gd name="T75" fmla="*/ 3 h 32"/>
                  <a:gd name="T76" fmla="*/ 6 w 25"/>
                  <a:gd name="T77" fmla="*/ 0 h 32"/>
                  <a:gd name="T78" fmla="*/ 6 w 25"/>
                  <a:gd name="T79" fmla="*/ 0 h 32"/>
                  <a:gd name="T80" fmla="*/ 9 w 25"/>
                  <a:gd name="T81" fmla="*/ 5 h 32"/>
                  <a:gd name="T82" fmla="*/ 11 w 25"/>
                  <a:gd name="T83" fmla="*/ 5 h 32"/>
                  <a:gd name="T84" fmla="*/ 11 w 25"/>
                  <a:gd name="T85" fmla="*/ 7 h 32"/>
                  <a:gd name="T86" fmla="*/ 13 w 25"/>
                  <a:gd name="T87" fmla="*/ 9 h 32"/>
                  <a:gd name="T88" fmla="*/ 13 w 25"/>
                  <a:gd name="T89" fmla="*/ 9 h 32"/>
                  <a:gd name="T90" fmla="*/ 13 w 25"/>
                  <a:gd name="T91" fmla="*/ 9 h 32"/>
                  <a:gd name="T92" fmla="*/ 13 w 25"/>
                  <a:gd name="T93" fmla="*/ 9 h 32"/>
                  <a:gd name="T94" fmla="*/ 13 w 25"/>
                  <a:gd name="T9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" h="32">
                    <a:moveTo>
                      <a:pt x="13" y="9"/>
                    </a:moveTo>
                    <a:lnTo>
                      <a:pt x="15" y="12"/>
                    </a:lnTo>
                    <a:lnTo>
                      <a:pt x="15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8"/>
                    </a:lnTo>
                    <a:lnTo>
                      <a:pt x="22" y="21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5" y="32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" name="Freeform 1510">
                <a:extLst>
                  <a:ext uri="{FF2B5EF4-FFF2-40B4-BE49-F238E27FC236}">
                    <a16:creationId xmlns:a16="http://schemas.microsoft.com/office/drawing/2014/main" id="{EB5B3EBA-3D8D-4974-8903-B03E164D8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786"/>
                <a:ext cx="22" cy="22"/>
              </a:xfrm>
              <a:custGeom>
                <a:avLst/>
                <a:gdLst>
                  <a:gd name="T0" fmla="*/ 13 w 22"/>
                  <a:gd name="T1" fmla="*/ 4 h 22"/>
                  <a:gd name="T2" fmla="*/ 16 w 22"/>
                  <a:gd name="T3" fmla="*/ 6 h 22"/>
                  <a:gd name="T4" fmla="*/ 18 w 22"/>
                  <a:gd name="T5" fmla="*/ 6 h 22"/>
                  <a:gd name="T6" fmla="*/ 18 w 22"/>
                  <a:gd name="T7" fmla="*/ 9 h 22"/>
                  <a:gd name="T8" fmla="*/ 18 w 22"/>
                  <a:gd name="T9" fmla="*/ 9 h 22"/>
                  <a:gd name="T10" fmla="*/ 18 w 22"/>
                  <a:gd name="T11" fmla="*/ 11 h 22"/>
                  <a:gd name="T12" fmla="*/ 18 w 22"/>
                  <a:gd name="T13" fmla="*/ 11 h 22"/>
                  <a:gd name="T14" fmla="*/ 22 w 22"/>
                  <a:gd name="T15" fmla="*/ 13 h 22"/>
                  <a:gd name="T16" fmla="*/ 22 w 22"/>
                  <a:gd name="T17" fmla="*/ 15 h 22"/>
                  <a:gd name="T18" fmla="*/ 22 w 22"/>
                  <a:gd name="T19" fmla="*/ 15 h 22"/>
                  <a:gd name="T20" fmla="*/ 18 w 22"/>
                  <a:gd name="T21" fmla="*/ 18 h 22"/>
                  <a:gd name="T22" fmla="*/ 13 w 22"/>
                  <a:gd name="T23" fmla="*/ 22 h 22"/>
                  <a:gd name="T24" fmla="*/ 11 w 22"/>
                  <a:gd name="T25" fmla="*/ 18 h 22"/>
                  <a:gd name="T26" fmla="*/ 9 w 22"/>
                  <a:gd name="T27" fmla="*/ 15 h 22"/>
                  <a:gd name="T28" fmla="*/ 9 w 22"/>
                  <a:gd name="T29" fmla="*/ 15 h 22"/>
                  <a:gd name="T30" fmla="*/ 9 w 22"/>
                  <a:gd name="T31" fmla="*/ 13 h 22"/>
                  <a:gd name="T32" fmla="*/ 7 w 22"/>
                  <a:gd name="T33" fmla="*/ 13 h 22"/>
                  <a:gd name="T34" fmla="*/ 7 w 22"/>
                  <a:gd name="T35" fmla="*/ 11 h 22"/>
                  <a:gd name="T36" fmla="*/ 7 w 22"/>
                  <a:gd name="T37" fmla="*/ 11 h 22"/>
                  <a:gd name="T38" fmla="*/ 4 w 22"/>
                  <a:gd name="T39" fmla="*/ 9 h 22"/>
                  <a:gd name="T40" fmla="*/ 4 w 22"/>
                  <a:gd name="T41" fmla="*/ 9 h 22"/>
                  <a:gd name="T42" fmla="*/ 4 w 22"/>
                  <a:gd name="T43" fmla="*/ 9 h 22"/>
                  <a:gd name="T44" fmla="*/ 0 w 22"/>
                  <a:gd name="T45" fmla="*/ 4 h 22"/>
                  <a:gd name="T46" fmla="*/ 4 w 22"/>
                  <a:gd name="T47" fmla="*/ 4 h 22"/>
                  <a:gd name="T48" fmla="*/ 7 w 22"/>
                  <a:gd name="T49" fmla="*/ 2 h 22"/>
                  <a:gd name="T50" fmla="*/ 7 w 22"/>
                  <a:gd name="T51" fmla="*/ 2 h 22"/>
                  <a:gd name="T52" fmla="*/ 9 w 22"/>
                  <a:gd name="T53" fmla="*/ 0 h 22"/>
                  <a:gd name="T54" fmla="*/ 11 w 22"/>
                  <a:gd name="T55" fmla="*/ 0 h 22"/>
                  <a:gd name="T56" fmla="*/ 11 w 22"/>
                  <a:gd name="T57" fmla="*/ 0 h 22"/>
                  <a:gd name="T58" fmla="*/ 11 w 22"/>
                  <a:gd name="T59" fmla="*/ 0 h 22"/>
                  <a:gd name="T60" fmla="*/ 11 w 22"/>
                  <a:gd name="T61" fmla="*/ 0 h 22"/>
                  <a:gd name="T62" fmla="*/ 11 w 22"/>
                  <a:gd name="T63" fmla="*/ 0 h 22"/>
                  <a:gd name="T64" fmla="*/ 13 w 22"/>
                  <a:gd name="T65" fmla="*/ 2 h 22"/>
                  <a:gd name="T66" fmla="*/ 13 w 22"/>
                  <a:gd name="T67" fmla="*/ 2 h 22"/>
                  <a:gd name="T68" fmla="*/ 13 w 22"/>
                  <a:gd name="T69" fmla="*/ 4 h 22"/>
                  <a:gd name="T70" fmla="*/ 13 w 22"/>
                  <a:gd name="T7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22">
                    <a:moveTo>
                      <a:pt x="13" y="4"/>
                    </a:moveTo>
                    <a:lnTo>
                      <a:pt x="16" y="6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18" y="18"/>
                    </a:lnTo>
                    <a:lnTo>
                      <a:pt x="13" y="22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" name="Freeform 1511">
                <a:extLst>
                  <a:ext uri="{FF2B5EF4-FFF2-40B4-BE49-F238E27FC236}">
                    <a16:creationId xmlns:a16="http://schemas.microsoft.com/office/drawing/2014/main" id="{0313AC64-FA76-4C96-8078-A22901D3B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804"/>
                <a:ext cx="18" cy="20"/>
              </a:xfrm>
              <a:custGeom>
                <a:avLst/>
                <a:gdLst>
                  <a:gd name="T0" fmla="*/ 11 w 18"/>
                  <a:gd name="T1" fmla="*/ 2 h 20"/>
                  <a:gd name="T2" fmla="*/ 14 w 18"/>
                  <a:gd name="T3" fmla="*/ 2 h 20"/>
                  <a:gd name="T4" fmla="*/ 14 w 18"/>
                  <a:gd name="T5" fmla="*/ 2 h 20"/>
                  <a:gd name="T6" fmla="*/ 14 w 18"/>
                  <a:gd name="T7" fmla="*/ 2 h 20"/>
                  <a:gd name="T8" fmla="*/ 16 w 18"/>
                  <a:gd name="T9" fmla="*/ 4 h 20"/>
                  <a:gd name="T10" fmla="*/ 14 w 18"/>
                  <a:gd name="T11" fmla="*/ 4 h 20"/>
                  <a:gd name="T12" fmla="*/ 16 w 18"/>
                  <a:gd name="T13" fmla="*/ 6 h 20"/>
                  <a:gd name="T14" fmla="*/ 16 w 18"/>
                  <a:gd name="T15" fmla="*/ 6 h 20"/>
                  <a:gd name="T16" fmla="*/ 18 w 18"/>
                  <a:gd name="T17" fmla="*/ 9 h 20"/>
                  <a:gd name="T18" fmla="*/ 18 w 18"/>
                  <a:gd name="T19" fmla="*/ 11 h 20"/>
                  <a:gd name="T20" fmla="*/ 18 w 18"/>
                  <a:gd name="T21" fmla="*/ 13 h 20"/>
                  <a:gd name="T22" fmla="*/ 18 w 18"/>
                  <a:gd name="T23" fmla="*/ 13 h 20"/>
                  <a:gd name="T24" fmla="*/ 18 w 18"/>
                  <a:gd name="T25" fmla="*/ 13 h 20"/>
                  <a:gd name="T26" fmla="*/ 16 w 18"/>
                  <a:gd name="T27" fmla="*/ 13 h 20"/>
                  <a:gd name="T28" fmla="*/ 16 w 18"/>
                  <a:gd name="T29" fmla="*/ 13 h 20"/>
                  <a:gd name="T30" fmla="*/ 16 w 18"/>
                  <a:gd name="T31" fmla="*/ 13 h 20"/>
                  <a:gd name="T32" fmla="*/ 14 w 18"/>
                  <a:gd name="T33" fmla="*/ 15 h 20"/>
                  <a:gd name="T34" fmla="*/ 14 w 18"/>
                  <a:gd name="T35" fmla="*/ 15 h 20"/>
                  <a:gd name="T36" fmla="*/ 11 w 18"/>
                  <a:gd name="T37" fmla="*/ 18 h 20"/>
                  <a:gd name="T38" fmla="*/ 9 w 18"/>
                  <a:gd name="T39" fmla="*/ 18 h 20"/>
                  <a:gd name="T40" fmla="*/ 7 w 18"/>
                  <a:gd name="T41" fmla="*/ 20 h 20"/>
                  <a:gd name="T42" fmla="*/ 7 w 18"/>
                  <a:gd name="T43" fmla="*/ 18 h 20"/>
                  <a:gd name="T44" fmla="*/ 5 w 18"/>
                  <a:gd name="T45" fmla="*/ 15 h 20"/>
                  <a:gd name="T46" fmla="*/ 5 w 18"/>
                  <a:gd name="T47" fmla="*/ 15 h 20"/>
                  <a:gd name="T48" fmla="*/ 5 w 18"/>
                  <a:gd name="T49" fmla="*/ 15 h 20"/>
                  <a:gd name="T50" fmla="*/ 2 w 18"/>
                  <a:gd name="T51" fmla="*/ 11 h 20"/>
                  <a:gd name="T52" fmla="*/ 2 w 18"/>
                  <a:gd name="T53" fmla="*/ 11 h 20"/>
                  <a:gd name="T54" fmla="*/ 0 w 18"/>
                  <a:gd name="T55" fmla="*/ 11 h 20"/>
                  <a:gd name="T56" fmla="*/ 0 w 18"/>
                  <a:gd name="T57" fmla="*/ 11 h 20"/>
                  <a:gd name="T58" fmla="*/ 0 w 18"/>
                  <a:gd name="T59" fmla="*/ 9 h 20"/>
                  <a:gd name="T60" fmla="*/ 5 w 18"/>
                  <a:gd name="T61" fmla="*/ 6 h 20"/>
                  <a:gd name="T62" fmla="*/ 5 w 18"/>
                  <a:gd name="T63" fmla="*/ 4 h 20"/>
                  <a:gd name="T64" fmla="*/ 5 w 18"/>
                  <a:gd name="T65" fmla="*/ 4 h 20"/>
                  <a:gd name="T66" fmla="*/ 5 w 18"/>
                  <a:gd name="T67" fmla="*/ 4 h 20"/>
                  <a:gd name="T68" fmla="*/ 7 w 18"/>
                  <a:gd name="T69" fmla="*/ 4 h 20"/>
                  <a:gd name="T70" fmla="*/ 7 w 18"/>
                  <a:gd name="T71" fmla="*/ 2 h 20"/>
                  <a:gd name="T72" fmla="*/ 7 w 18"/>
                  <a:gd name="T73" fmla="*/ 2 h 20"/>
                  <a:gd name="T74" fmla="*/ 9 w 18"/>
                  <a:gd name="T75" fmla="*/ 2 h 20"/>
                  <a:gd name="T76" fmla="*/ 11 w 18"/>
                  <a:gd name="T77" fmla="*/ 0 h 20"/>
                  <a:gd name="T78" fmla="*/ 11 w 18"/>
                  <a:gd name="T7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20">
                    <a:moveTo>
                      <a:pt x="11" y="2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" name="Freeform 1512">
                <a:extLst>
                  <a:ext uri="{FF2B5EF4-FFF2-40B4-BE49-F238E27FC236}">
                    <a16:creationId xmlns:a16="http://schemas.microsoft.com/office/drawing/2014/main" id="{73C9B843-9ADE-4519-9CDF-32C2165B0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765"/>
                <a:ext cx="18" cy="16"/>
              </a:xfrm>
              <a:custGeom>
                <a:avLst/>
                <a:gdLst>
                  <a:gd name="T0" fmla="*/ 11 w 18"/>
                  <a:gd name="T1" fmla="*/ 16 h 16"/>
                  <a:gd name="T2" fmla="*/ 9 w 18"/>
                  <a:gd name="T3" fmla="*/ 16 h 16"/>
                  <a:gd name="T4" fmla="*/ 9 w 18"/>
                  <a:gd name="T5" fmla="*/ 16 h 16"/>
                  <a:gd name="T6" fmla="*/ 7 w 18"/>
                  <a:gd name="T7" fmla="*/ 14 h 16"/>
                  <a:gd name="T8" fmla="*/ 7 w 18"/>
                  <a:gd name="T9" fmla="*/ 14 h 16"/>
                  <a:gd name="T10" fmla="*/ 7 w 18"/>
                  <a:gd name="T11" fmla="*/ 14 h 16"/>
                  <a:gd name="T12" fmla="*/ 5 w 18"/>
                  <a:gd name="T13" fmla="*/ 9 h 16"/>
                  <a:gd name="T14" fmla="*/ 2 w 18"/>
                  <a:gd name="T15" fmla="*/ 9 h 16"/>
                  <a:gd name="T16" fmla="*/ 0 w 18"/>
                  <a:gd name="T17" fmla="*/ 5 h 16"/>
                  <a:gd name="T18" fmla="*/ 7 w 18"/>
                  <a:gd name="T19" fmla="*/ 3 h 16"/>
                  <a:gd name="T20" fmla="*/ 9 w 18"/>
                  <a:gd name="T21" fmla="*/ 0 h 16"/>
                  <a:gd name="T22" fmla="*/ 9 w 18"/>
                  <a:gd name="T23" fmla="*/ 0 h 16"/>
                  <a:gd name="T24" fmla="*/ 9 w 18"/>
                  <a:gd name="T25" fmla="*/ 0 h 16"/>
                  <a:gd name="T26" fmla="*/ 11 w 18"/>
                  <a:gd name="T27" fmla="*/ 0 h 16"/>
                  <a:gd name="T28" fmla="*/ 16 w 18"/>
                  <a:gd name="T29" fmla="*/ 7 h 16"/>
                  <a:gd name="T30" fmla="*/ 16 w 18"/>
                  <a:gd name="T31" fmla="*/ 7 h 16"/>
                  <a:gd name="T32" fmla="*/ 16 w 18"/>
                  <a:gd name="T33" fmla="*/ 9 h 16"/>
                  <a:gd name="T34" fmla="*/ 18 w 18"/>
                  <a:gd name="T35" fmla="*/ 9 h 16"/>
                  <a:gd name="T36" fmla="*/ 18 w 18"/>
                  <a:gd name="T37" fmla="*/ 12 h 16"/>
                  <a:gd name="T38" fmla="*/ 16 w 18"/>
                  <a:gd name="T39" fmla="*/ 14 h 16"/>
                  <a:gd name="T40" fmla="*/ 14 w 18"/>
                  <a:gd name="T41" fmla="*/ 14 h 16"/>
                  <a:gd name="T42" fmla="*/ 14 w 18"/>
                  <a:gd name="T43" fmla="*/ 16 h 16"/>
                  <a:gd name="T44" fmla="*/ 11 w 18"/>
                  <a:gd name="T4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6">
                    <a:moveTo>
                      <a:pt x="11" y="16"/>
                    </a:moveTo>
                    <a:lnTo>
                      <a:pt x="9" y="16"/>
                    </a:lnTo>
                    <a:lnTo>
                      <a:pt x="9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1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" name="Freeform 1513">
                <a:extLst>
                  <a:ext uri="{FF2B5EF4-FFF2-40B4-BE49-F238E27FC236}">
                    <a16:creationId xmlns:a16="http://schemas.microsoft.com/office/drawing/2014/main" id="{D39873D3-A60D-44D2-987F-1F068881E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736"/>
                <a:ext cx="7" cy="4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4 h 4"/>
                  <a:gd name="T4" fmla="*/ 0 w 7"/>
                  <a:gd name="T5" fmla="*/ 4 h 4"/>
                  <a:gd name="T6" fmla="*/ 3 w 7"/>
                  <a:gd name="T7" fmla="*/ 2 h 4"/>
                  <a:gd name="T8" fmla="*/ 5 w 7"/>
                  <a:gd name="T9" fmla="*/ 0 h 4"/>
                  <a:gd name="T10" fmla="*/ 5 w 7"/>
                  <a:gd name="T11" fmla="*/ 0 h 4"/>
                  <a:gd name="T12" fmla="*/ 7 w 7"/>
                  <a:gd name="T13" fmla="*/ 2 h 4"/>
                  <a:gd name="T14" fmla="*/ 7 w 7"/>
                  <a:gd name="T15" fmla="*/ 2 h 4"/>
                  <a:gd name="T16" fmla="*/ 3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" name="Freeform 1514">
                <a:extLst>
                  <a:ext uri="{FF2B5EF4-FFF2-40B4-BE49-F238E27FC236}">
                    <a16:creationId xmlns:a16="http://schemas.microsoft.com/office/drawing/2014/main" id="{9FA33172-CCBD-452C-B38B-C0C6ABD7E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828"/>
                <a:ext cx="13" cy="14"/>
              </a:xfrm>
              <a:custGeom>
                <a:avLst/>
                <a:gdLst>
                  <a:gd name="T0" fmla="*/ 9 w 13"/>
                  <a:gd name="T1" fmla="*/ 5 h 14"/>
                  <a:gd name="T2" fmla="*/ 9 w 13"/>
                  <a:gd name="T3" fmla="*/ 5 h 14"/>
                  <a:gd name="T4" fmla="*/ 9 w 13"/>
                  <a:gd name="T5" fmla="*/ 5 h 14"/>
                  <a:gd name="T6" fmla="*/ 9 w 13"/>
                  <a:gd name="T7" fmla="*/ 5 h 14"/>
                  <a:gd name="T8" fmla="*/ 11 w 13"/>
                  <a:gd name="T9" fmla="*/ 5 h 14"/>
                  <a:gd name="T10" fmla="*/ 11 w 13"/>
                  <a:gd name="T11" fmla="*/ 7 h 14"/>
                  <a:gd name="T12" fmla="*/ 11 w 13"/>
                  <a:gd name="T13" fmla="*/ 7 h 14"/>
                  <a:gd name="T14" fmla="*/ 11 w 13"/>
                  <a:gd name="T15" fmla="*/ 7 h 14"/>
                  <a:gd name="T16" fmla="*/ 11 w 13"/>
                  <a:gd name="T17" fmla="*/ 7 h 14"/>
                  <a:gd name="T18" fmla="*/ 11 w 13"/>
                  <a:gd name="T19" fmla="*/ 7 h 14"/>
                  <a:gd name="T20" fmla="*/ 13 w 13"/>
                  <a:gd name="T21" fmla="*/ 9 h 14"/>
                  <a:gd name="T22" fmla="*/ 13 w 13"/>
                  <a:gd name="T23" fmla="*/ 9 h 14"/>
                  <a:gd name="T24" fmla="*/ 11 w 13"/>
                  <a:gd name="T25" fmla="*/ 12 h 14"/>
                  <a:gd name="T26" fmla="*/ 9 w 13"/>
                  <a:gd name="T27" fmla="*/ 9 h 14"/>
                  <a:gd name="T28" fmla="*/ 9 w 13"/>
                  <a:gd name="T29" fmla="*/ 9 h 14"/>
                  <a:gd name="T30" fmla="*/ 7 w 13"/>
                  <a:gd name="T31" fmla="*/ 7 h 14"/>
                  <a:gd name="T32" fmla="*/ 7 w 13"/>
                  <a:gd name="T33" fmla="*/ 7 h 14"/>
                  <a:gd name="T34" fmla="*/ 7 w 13"/>
                  <a:gd name="T35" fmla="*/ 7 h 14"/>
                  <a:gd name="T36" fmla="*/ 7 w 13"/>
                  <a:gd name="T37" fmla="*/ 7 h 14"/>
                  <a:gd name="T38" fmla="*/ 9 w 13"/>
                  <a:gd name="T39" fmla="*/ 9 h 14"/>
                  <a:gd name="T40" fmla="*/ 9 w 13"/>
                  <a:gd name="T41" fmla="*/ 12 h 14"/>
                  <a:gd name="T42" fmla="*/ 9 w 13"/>
                  <a:gd name="T43" fmla="*/ 12 h 14"/>
                  <a:gd name="T44" fmla="*/ 9 w 13"/>
                  <a:gd name="T45" fmla="*/ 12 h 14"/>
                  <a:gd name="T46" fmla="*/ 7 w 13"/>
                  <a:gd name="T47" fmla="*/ 14 h 14"/>
                  <a:gd name="T48" fmla="*/ 4 w 13"/>
                  <a:gd name="T49" fmla="*/ 12 h 14"/>
                  <a:gd name="T50" fmla="*/ 4 w 13"/>
                  <a:gd name="T51" fmla="*/ 9 h 14"/>
                  <a:gd name="T52" fmla="*/ 2 w 13"/>
                  <a:gd name="T53" fmla="*/ 7 h 14"/>
                  <a:gd name="T54" fmla="*/ 0 w 13"/>
                  <a:gd name="T55" fmla="*/ 5 h 14"/>
                  <a:gd name="T56" fmla="*/ 2 w 13"/>
                  <a:gd name="T57" fmla="*/ 3 h 14"/>
                  <a:gd name="T58" fmla="*/ 4 w 13"/>
                  <a:gd name="T59" fmla="*/ 0 h 14"/>
                  <a:gd name="T60" fmla="*/ 7 w 13"/>
                  <a:gd name="T61" fmla="*/ 0 h 14"/>
                  <a:gd name="T62" fmla="*/ 7 w 13"/>
                  <a:gd name="T63" fmla="*/ 0 h 14"/>
                  <a:gd name="T64" fmla="*/ 7 w 13"/>
                  <a:gd name="T65" fmla="*/ 3 h 14"/>
                  <a:gd name="T66" fmla="*/ 7 w 13"/>
                  <a:gd name="T67" fmla="*/ 3 h 14"/>
                  <a:gd name="T68" fmla="*/ 9 w 13"/>
                  <a:gd name="T6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4">
                    <a:moveTo>
                      <a:pt x="9" y="5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" name="Freeform 1515">
                <a:extLst>
                  <a:ext uri="{FF2B5EF4-FFF2-40B4-BE49-F238E27FC236}">
                    <a16:creationId xmlns:a16="http://schemas.microsoft.com/office/drawing/2014/main" id="{5313600C-0CC4-4BA1-8469-750ED2D04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716"/>
                <a:ext cx="27" cy="29"/>
              </a:xfrm>
              <a:custGeom>
                <a:avLst/>
                <a:gdLst>
                  <a:gd name="T0" fmla="*/ 13 w 27"/>
                  <a:gd name="T1" fmla="*/ 4 h 29"/>
                  <a:gd name="T2" fmla="*/ 13 w 27"/>
                  <a:gd name="T3" fmla="*/ 6 h 29"/>
                  <a:gd name="T4" fmla="*/ 16 w 27"/>
                  <a:gd name="T5" fmla="*/ 9 h 29"/>
                  <a:gd name="T6" fmla="*/ 18 w 27"/>
                  <a:gd name="T7" fmla="*/ 11 h 29"/>
                  <a:gd name="T8" fmla="*/ 18 w 27"/>
                  <a:gd name="T9" fmla="*/ 11 h 29"/>
                  <a:gd name="T10" fmla="*/ 18 w 27"/>
                  <a:gd name="T11" fmla="*/ 13 h 29"/>
                  <a:gd name="T12" fmla="*/ 20 w 27"/>
                  <a:gd name="T13" fmla="*/ 15 h 29"/>
                  <a:gd name="T14" fmla="*/ 22 w 27"/>
                  <a:gd name="T15" fmla="*/ 15 h 29"/>
                  <a:gd name="T16" fmla="*/ 25 w 27"/>
                  <a:gd name="T17" fmla="*/ 20 h 29"/>
                  <a:gd name="T18" fmla="*/ 25 w 27"/>
                  <a:gd name="T19" fmla="*/ 24 h 29"/>
                  <a:gd name="T20" fmla="*/ 25 w 27"/>
                  <a:gd name="T21" fmla="*/ 24 h 29"/>
                  <a:gd name="T22" fmla="*/ 20 w 27"/>
                  <a:gd name="T23" fmla="*/ 27 h 29"/>
                  <a:gd name="T24" fmla="*/ 18 w 27"/>
                  <a:gd name="T25" fmla="*/ 29 h 29"/>
                  <a:gd name="T26" fmla="*/ 18 w 27"/>
                  <a:gd name="T27" fmla="*/ 29 h 29"/>
                  <a:gd name="T28" fmla="*/ 16 w 27"/>
                  <a:gd name="T29" fmla="*/ 27 h 29"/>
                  <a:gd name="T30" fmla="*/ 13 w 27"/>
                  <a:gd name="T31" fmla="*/ 22 h 29"/>
                  <a:gd name="T32" fmla="*/ 13 w 27"/>
                  <a:gd name="T33" fmla="*/ 22 h 29"/>
                  <a:gd name="T34" fmla="*/ 11 w 27"/>
                  <a:gd name="T35" fmla="*/ 20 h 29"/>
                  <a:gd name="T36" fmla="*/ 11 w 27"/>
                  <a:gd name="T37" fmla="*/ 20 h 29"/>
                  <a:gd name="T38" fmla="*/ 9 w 27"/>
                  <a:gd name="T39" fmla="*/ 18 h 29"/>
                  <a:gd name="T40" fmla="*/ 9 w 27"/>
                  <a:gd name="T41" fmla="*/ 18 h 29"/>
                  <a:gd name="T42" fmla="*/ 6 w 27"/>
                  <a:gd name="T43" fmla="*/ 15 h 29"/>
                  <a:gd name="T44" fmla="*/ 4 w 27"/>
                  <a:gd name="T45" fmla="*/ 13 h 29"/>
                  <a:gd name="T46" fmla="*/ 0 w 27"/>
                  <a:gd name="T47" fmla="*/ 6 h 29"/>
                  <a:gd name="T48" fmla="*/ 0 w 27"/>
                  <a:gd name="T49" fmla="*/ 6 h 29"/>
                  <a:gd name="T50" fmla="*/ 0 w 27"/>
                  <a:gd name="T51" fmla="*/ 4 h 29"/>
                  <a:gd name="T52" fmla="*/ 0 w 27"/>
                  <a:gd name="T53" fmla="*/ 4 h 29"/>
                  <a:gd name="T54" fmla="*/ 2 w 27"/>
                  <a:gd name="T55" fmla="*/ 4 h 29"/>
                  <a:gd name="T56" fmla="*/ 2 w 27"/>
                  <a:gd name="T57" fmla="*/ 4 h 29"/>
                  <a:gd name="T58" fmla="*/ 2 w 27"/>
                  <a:gd name="T59" fmla="*/ 2 h 29"/>
                  <a:gd name="T60" fmla="*/ 9 w 27"/>
                  <a:gd name="T61" fmla="*/ 0 h 29"/>
                  <a:gd name="T62" fmla="*/ 11 w 27"/>
                  <a:gd name="T6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29">
                    <a:moveTo>
                      <a:pt x="11" y="0"/>
                    </a:moveTo>
                    <a:lnTo>
                      <a:pt x="13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8"/>
                    </a:lnTo>
                    <a:lnTo>
                      <a:pt x="25" y="20"/>
                    </a:lnTo>
                    <a:lnTo>
                      <a:pt x="27" y="22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3" y="24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" name="Freeform 1516">
                <a:extLst>
                  <a:ext uri="{FF2B5EF4-FFF2-40B4-BE49-F238E27FC236}">
                    <a16:creationId xmlns:a16="http://schemas.microsoft.com/office/drawing/2014/main" id="{43A7CF0D-3CA9-44C7-A999-2ACC38B19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797"/>
                <a:ext cx="20" cy="22"/>
              </a:xfrm>
              <a:custGeom>
                <a:avLst/>
                <a:gdLst>
                  <a:gd name="T0" fmla="*/ 6 w 9"/>
                  <a:gd name="T1" fmla="*/ 3 h 10"/>
                  <a:gd name="T2" fmla="*/ 6 w 9"/>
                  <a:gd name="T3" fmla="*/ 3 h 10"/>
                  <a:gd name="T4" fmla="*/ 6 w 9"/>
                  <a:gd name="T5" fmla="*/ 3 h 10"/>
                  <a:gd name="T6" fmla="*/ 6 w 9"/>
                  <a:gd name="T7" fmla="*/ 3 h 10"/>
                  <a:gd name="T8" fmla="*/ 6 w 9"/>
                  <a:gd name="T9" fmla="*/ 2 h 10"/>
                  <a:gd name="T10" fmla="*/ 5 w 9"/>
                  <a:gd name="T11" fmla="*/ 2 h 10"/>
                  <a:gd name="T12" fmla="*/ 5 w 9"/>
                  <a:gd name="T13" fmla="*/ 1 h 10"/>
                  <a:gd name="T14" fmla="*/ 5 w 9"/>
                  <a:gd name="T15" fmla="*/ 1 h 10"/>
                  <a:gd name="T16" fmla="*/ 4 w 9"/>
                  <a:gd name="T17" fmla="*/ 0 h 10"/>
                  <a:gd name="T18" fmla="*/ 4 w 9"/>
                  <a:gd name="T19" fmla="*/ 0 h 10"/>
                  <a:gd name="T20" fmla="*/ 3 w 9"/>
                  <a:gd name="T21" fmla="*/ 1 h 10"/>
                  <a:gd name="T22" fmla="*/ 2 w 9"/>
                  <a:gd name="T23" fmla="*/ 1 h 10"/>
                  <a:gd name="T24" fmla="*/ 0 w 9"/>
                  <a:gd name="T25" fmla="*/ 2 h 10"/>
                  <a:gd name="T26" fmla="*/ 1 w 9"/>
                  <a:gd name="T27" fmla="*/ 3 h 10"/>
                  <a:gd name="T28" fmla="*/ 1 w 9"/>
                  <a:gd name="T29" fmla="*/ 4 h 10"/>
                  <a:gd name="T30" fmla="*/ 1 w 9"/>
                  <a:gd name="T31" fmla="*/ 4 h 10"/>
                  <a:gd name="T32" fmla="*/ 2 w 9"/>
                  <a:gd name="T33" fmla="*/ 5 h 10"/>
                  <a:gd name="T34" fmla="*/ 2 w 9"/>
                  <a:gd name="T35" fmla="*/ 6 h 10"/>
                  <a:gd name="T36" fmla="*/ 3 w 9"/>
                  <a:gd name="T37" fmla="*/ 6 h 10"/>
                  <a:gd name="T38" fmla="*/ 3 w 9"/>
                  <a:gd name="T39" fmla="*/ 7 h 10"/>
                  <a:gd name="T40" fmla="*/ 4 w 9"/>
                  <a:gd name="T41" fmla="*/ 8 h 10"/>
                  <a:gd name="T42" fmla="*/ 4 w 9"/>
                  <a:gd name="T43" fmla="*/ 8 h 10"/>
                  <a:gd name="T44" fmla="*/ 4 w 9"/>
                  <a:gd name="T45" fmla="*/ 8 h 10"/>
                  <a:gd name="T46" fmla="*/ 5 w 9"/>
                  <a:gd name="T47" fmla="*/ 9 h 10"/>
                  <a:gd name="T48" fmla="*/ 5 w 9"/>
                  <a:gd name="T49" fmla="*/ 9 h 10"/>
                  <a:gd name="T50" fmla="*/ 5 w 9"/>
                  <a:gd name="T51" fmla="*/ 10 h 10"/>
                  <a:gd name="T52" fmla="*/ 5 w 9"/>
                  <a:gd name="T53" fmla="*/ 10 h 10"/>
                  <a:gd name="T54" fmla="*/ 6 w 9"/>
                  <a:gd name="T55" fmla="*/ 9 h 10"/>
                  <a:gd name="T56" fmla="*/ 7 w 9"/>
                  <a:gd name="T57" fmla="*/ 9 h 10"/>
                  <a:gd name="T58" fmla="*/ 8 w 9"/>
                  <a:gd name="T59" fmla="*/ 8 h 10"/>
                  <a:gd name="T60" fmla="*/ 8 w 9"/>
                  <a:gd name="T61" fmla="*/ 8 h 10"/>
                  <a:gd name="T62" fmla="*/ 9 w 9"/>
                  <a:gd name="T63" fmla="*/ 8 h 10"/>
                  <a:gd name="T64" fmla="*/ 9 w 9"/>
                  <a:gd name="T65" fmla="*/ 8 h 10"/>
                  <a:gd name="T66" fmla="*/ 9 w 9"/>
                  <a:gd name="T67" fmla="*/ 7 h 10"/>
                  <a:gd name="T68" fmla="*/ 9 w 9"/>
                  <a:gd name="T69" fmla="*/ 7 h 10"/>
                  <a:gd name="T70" fmla="*/ 9 w 9"/>
                  <a:gd name="T71" fmla="*/ 7 h 10"/>
                  <a:gd name="T72" fmla="*/ 9 w 9"/>
                  <a:gd name="T73" fmla="*/ 6 h 10"/>
                  <a:gd name="T74" fmla="*/ 8 w 9"/>
                  <a:gd name="T75" fmla="*/ 6 h 10"/>
                  <a:gd name="T76" fmla="*/ 8 w 9"/>
                  <a:gd name="T77" fmla="*/ 6 h 10"/>
                  <a:gd name="T78" fmla="*/ 8 w 9"/>
                  <a:gd name="T79" fmla="*/ 5 h 10"/>
                  <a:gd name="T80" fmla="*/ 8 w 9"/>
                  <a:gd name="T81" fmla="*/ 5 h 10"/>
                  <a:gd name="T82" fmla="*/ 6 w 9"/>
                  <a:gd name="T8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10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" name="Freeform 1517">
                <a:extLst>
                  <a:ext uri="{FF2B5EF4-FFF2-40B4-BE49-F238E27FC236}">
                    <a16:creationId xmlns:a16="http://schemas.microsoft.com/office/drawing/2014/main" id="{BD0DC723-EB34-4066-A958-A5C5632FC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788"/>
                <a:ext cx="18" cy="18"/>
              </a:xfrm>
              <a:custGeom>
                <a:avLst/>
                <a:gdLst>
                  <a:gd name="T0" fmla="*/ 11 w 18"/>
                  <a:gd name="T1" fmla="*/ 16 h 18"/>
                  <a:gd name="T2" fmla="*/ 9 w 18"/>
                  <a:gd name="T3" fmla="*/ 18 h 18"/>
                  <a:gd name="T4" fmla="*/ 6 w 18"/>
                  <a:gd name="T5" fmla="*/ 16 h 18"/>
                  <a:gd name="T6" fmla="*/ 4 w 18"/>
                  <a:gd name="T7" fmla="*/ 11 h 18"/>
                  <a:gd name="T8" fmla="*/ 2 w 18"/>
                  <a:gd name="T9" fmla="*/ 9 h 18"/>
                  <a:gd name="T10" fmla="*/ 2 w 18"/>
                  <a:gd name="T11" fmla="*/ 9 h 18"/>
                  <a:gd name="T12" fmla="*/ 0 w 18"/>
                  <a:gd name="T13" fmla="*/ 7 h 18"/>
                  <a:gd name="T14" fmla="*/ 4 w 18"/>
                  <a:gd name="T15" fmla="*/ 2 h 18"/>
                  <a:gd name="T16" fmla="*/ 4 w 18"/>
                  <a:gd name="T17" fmla="*/ 2 h 18"/>
                  <a:gd name="T18" fmla="*/ 4 w 18"/>
                  <a:gd name="T19" fmla="*/ 2 h 18"/>
                  <a:gd name="T20" fmla="*/ 6 w 18"/>
                  <a:gd name="T21" fmla="*/ 2 h 18"/>
                  <a:gd name="T22" fmla="*/ 9 w 18"/>
                  <a:gd name="T23" fmla="*/ 0 h 18"/>
                  <a:gd name="T24" fmla="*/ 11 w 18"/>
                  <a:gd name="T25" fmla="*/ 2 h 18"/>
                  <a:gd name="T26" fmla="*/ 11 w 18"/>
                  <a:gd name="T27" fmla="*/ 2 h 18"/>
                  <a:gd name="T28" fmla="*/ 11 w 18"/>
                  <a:gd name="T29" fmla="*/ 2 h 18"/>
                  <a:gd name="T30" fmla="*/ 11 w 18"/>
                  <a:gd name="T31" fmla="*/ 4 h 18"/>
                  <a:gd name="T32" fmla="*/ 13 w 18"/>
                  <a:gd name="T33" fmla="*/ 4 h 18"/>
                  <a:gd name="T34" fmla="*/ 13 w 18"/>
                  <a:gd name="T35" fmla="*/ 7 h 18"/>
                  <a:gd name="T36" fmla="*/ 13 w 18"/>
                  <a:gd name="T37" fmla="*/ 7 h 18"/>
                  <a:gd name="T38" fmla="*/ 15 w 18"/>
                  <a:gd name="T39" fmla="*/ 9 h 18"/>
                  <a:gd name="T40" fmla="*/ 18 w 18"/>
                  <a:gd name="T41" fmla="*/ 11 h 18"/>
                  <a:gd name="T42" fmla="*/ 15 w 18"/>
                  <a:gd name="T43" fmla="*/ 11 h 18"/>
                  <a:gd name="T44" fmla="*/ 13 w 18"/>
                  <a:gd name="T45" fmla="*/ 13 h 18"/>
                  <a:gd name="T46" fmla="*/ 11 w 18"/>
                  <a:gd name="T47" fmla="*/ 16 h 18"/>
                  <a:gd name="T48" fmla="*/ 11 w 18"/>
                  <a:gd name="T4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8">
                    <a:moveTo>
                      <a:pt x="11" y="16"/>
                    </a:moveTo>
                    <a:lnTo>
                      <a:pt x="9" y="18"/>
                    </a:lnTo>
                    <a:lnTo>
                      <a:pt x="6" y="1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1" y="16"/>
                    </a:lnTo>
                    <a:lnTo>
                      <a:pt x="11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" name="Freeform 1518">
                <a:extLst>
                  <a:ext uri="{FF2B5EF4-FFF2-40B4-BE49-F238E27FC236}">
                    <a16:creationId xmlns:a16="http://schemas.microsoft.com/office/drawing/2014/main" id="{EEB56BA6-27AF-44DC-8565-84AFD48C62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2" y="2779"/>
                <a:ext cx="21" cy="22"/>
              </a:xfrm>
              <a:custGeom>
                <a:avLst/>
                <a:gdLst>
                  <a:gd name="T0" fmla="*/ 21 w 21"/>
                  <a:gd name="T1" fmla="*/ 16 h 22"/>
                  <a:gd name="T2" fmla="*/ 19 w 21"/>
                  <a:gd name="T3" fmla="*/ 18 h 22"/>
                  <a:gd name="T4" fmla="*/ 16 w 21"/>
                  <a:gd name="T5" fmla="*/ 18 h 22"/>
                  <a:gd name="T6" fmla="*/ 12 w 21"/>
                  <a:gd name="T7" fmla="*/ 22 h 22"/>
                  <a:gd name="T8" fmla="*/ 9 w 21"/>
                  <a:gd name="T9" fmla="*/ 16 h 22"/>
                  <a:gd name="T10" fmla="*/ 7 w 21"/>
                  <a:gd name="T11" fmla="*/ 16 h 22"/>
                  <a:gd name="T12" fmla="*/ 7 w 21"/>
                  <a:gd name="T13" fmla="*/ 16 h 22"/>
                  <a:gd name="T14" fmla="*/ 7 w 21"/>
                  <a:gd name="T15" fmla="*/ 13 h 22"/>
                  <a:gd name="T16" fmla="*/ 7 w 21"/>
                  <a:gd name="T17" fmla="*/ 13 h 22"/>
                  <a:gd name="T18" fmla="*/ 5 w 21"/>
                  <a:gd name="T19" fmla="*/ 13 h 22"/>
                  <a:gd name="T20" fmla="*/ 5 w 21"/>
                  <a:gd name="T21" fmla="*/ 13 h 22"/>
                  <a:gd name="T22" fmla="*/ 5 w 21"/>
                  <a:gd name="T23" fmla="*/ 11 h 22"/>
                  <a:gd name="T24" fmla="*/ 3 w 21"/>
                  <a:gd name="T25" fmla="*/ 11 h 22"/>
                  <a:gd name="T26" fmla="*/ 3 w 21"/>
                  <a:gd name="T27" fmla="*/ 9 h 22"/>
                  <a:gd name="T28" fmla="*/ 3 w 21"/>
                  <a:gd name="T29" fmla="*/ 9 h 22"/>
                  <a:gd name="T30" fmla="*/ 0 w 21"/>
                  <a:gd name="T31" fmla="*/ 7 h 22"/>
                  <a:gd name="T32" fmla="*/ 0 w 21"/>
                  <a:gd name="T33" fmla="*/ 4 h 22"/>
                  <a:gd name="T34" fmla="*/ 9 w 21"/>
                  <a:gd name="T35" fmla="*/ 0 h 22"/>
                  <a:gd name="T36" fmla="*/ 9 w 21"/>
                  <a:gd name="T37" fmla="*/ 0 h 22"/>
                  <a:gd name="T38" fmla="*/ 12 w 21"/>
                  <a:gd name="T39" fmla="*/ 2 h 22"/>
                  <a:gd name="T40" fmla="*/ 12 w 21"/>
                  <a:gd name="T41" fmla="*/ 4 h 22"/>
                  <a:gd name="T42" fmla="*/ 14 w 21"/>
                  <a:gd name="T43" fmla="*/ 4 h 22"/>
                  <a:gd name="T44" fmla="*/ 14 w 21"/>
                  <a:gd name="T45" fmla="*/ 7 h 22"/>
                  <a:gd name="T46" fmla="*/ 14 w 21"/>
                  <a:gd name="T47" fmla="*/ 7 h 22"/>
                  <a:gd name="T48" fmla="*/ 14 w 21"/>
                  <a:gd name="T49" fmla="*/ 7 h 22"/>
                  <a:gd name="T50" fmla="*/ 16 w 21"/>
                  <a:gd name="T51" fmla="*/ 9 h 22"/>
                  <a:gd name="T52" fmla="*/ 16 w 21"/>
                  <a:gd name="T53" fmla="*/ 9 h 22"/>
                  <a:gd name="T54" fmla="*/ 19 w 21"/>
                  <a:gd name="T55" fmla="*/ 11 h 22"/>
                  <a:gd name="T56" fmla="*/ 19 w 21"/>
                  <a:gd name="T57" fmla="*/ 11 h 22"/>
                  <a:gd name="T58" fmla="*/ 19 w 21"/>
                  <a:gd name="T59" fmla="*/ 11 h 22"/>
                  <a:gd name="T60" fmla="*/ 19 w 21"/>
                  <a:gd name="T61" fmla="*/ 11 h 22"/>
                  <a:gd name="T62" fmla="*/ 19 w 21"/>
                  <a:gd name="T63" fmla="*/ 13 h 22"/>
                  <a:gd name="T64" fmla="*/ 21 w 21"/>
                  <a:gd name="T65" fmla="*/ 13 h 22"/>
                  <a:gd name="T66" fmla="*/ 21 w 21"/>
                  <a:gd name="T67" fmla="*/ 16 h 22"/>
                  <a:gd name="T68" fmla="*/ 14 w 21"/>
                  <a:gd name="T69" fmla="*/ 18 h 22"/>
                  <a:gd name="T70" fmla="*/ 14 w 21"/>
                  <a:gd name="T71" fmla="*/ 20 h 22"/>
                  <a:gd name="T72" fmla="*/ 16 w 21"/>
                  <a:gd name="T73" fmla="*/ 20 h 22"/>
                  <a:gd name="T74" fmla="*/ 16 w 21"/>
                  <a:gd name="T75" fmla="*/ 20 h 22"/>
                  <a:gd name="T76" fmla="*/ 16 w 21"/>
                  <a:gd name="T77" fmla="*/ 18 h 22"/>
                  <a:gd name="T78" fmla="*/ 16 w 21"/>
                  <a:gd name="T79" fmla="*/ 18 h 22"/>
                  <a:gd name="T80" fmla="*/ 16 w 21"/>
                  <a:gd name="T81" fmla="*/ 18 h 22"/>
                  <a:gd name="T82" fmla="*/ 16 w 21"/>
                  <a:gd name="T83" fmla="*/ 18 h 22"/>
                  <a:gd name="T84" fmla="*/ 14 w 21"/>
                  <a:gd name="T85" fmla="*/ 18 h 22"/>
                  <a:gd name="T86" fmla="*/ 14 w 21"/>
                  <a:gd name="T8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2">
                    <a:moveTo>
                      <a:pt x="21" y="16"/>
                    </a:moveTo>
                    <a:lnTo>
                      <a:pt x="19" y="18"/>
                    </a:lnTo>
                    <a:lnTo>
                      <a:pt x="16" y="18"/>
                    </a:lnTo>
                    <a:lnTo>
                      <a:pt x="12" y="22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1" y="16"/>
                    </a:lnTo>
                    <a:close/>
                    <a:moveTo>
                      <a:pt x="14" y="18"/>
                    </a:moveTo>
                    <a:lnTo>
                      <a:pt x="14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" name="Freeform 1519">
                <a:extLst>
                  <a:ext uri="{FF2B5EF4-FFF2-40B4-BE49-F238E27FC236}">
                    <a16:creationId xmlns:a16="http://schemas.microsoft.com/office/drawing/2014/main" id="{1D9263F3-AB7E-4B44-B4C8-572ACEE8A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929"/>
                <a:ext cx="9" cy="2"/>
              </a:xfrm>
              <a:custGeom>
                <a:avLst/>
                <a:gdLst>
                  <a:gd name="T0" fmla="*/ 2 w 9"/>
                  <a:gd name="T1" fmla="*/ 2 h 2"/>
                  <a:gd name="T2" fmla="*/ 0 w 9"/>
                  <a:gd name="T3" fmla="*/ 2 h 2"/>
                  <a:gd name="T4" fmla="*/ 0 w 9"/>
                  <a:gd name="T5" fmla="*/ 0 h 2"/>
                  <a:gd name="T6" fmla="*/ 0 w 9"/>
                  <a:gd name="T7" fmla="*/ 0 h 2"/>
                  <a:gd name="T8" fmla="*/ 9 w 9"/>
                  <a:gd name="T9" fmla="*/ 0 h 2"/>
                  <a:gd name="T10" fmla="*/ 9 w 9"/>
                  <a:gd name="T11" fmla="*/ 0 h 2"/>
                  <a:gd name="T12" fmla="*/ 9 w 9"/>
                  <a:gd name="T13" fmla="*/ 2 h 2"/>
                  <a:gd name="T14" fmla="*/ 9 w 9"/>
                  <a:gd name="T15" fmla="*/ 2 h 2"/>
                  <a:gd name="T16" fmla="*/ 7 w 9"/>
                  <a:gd name="T17" fmla="*/ 2 h 2"/>
                  <a:gd name="T18" fmla="*/ 5 w 9"/>
                  <a:gd name="T19" fmla="*/ 2 h 2"/>
                  <a:gd name="T20" fmla="*/ 5 w 9"/>
                  <a:gd name="T21" fmla="*/ 2 h 2"/>
                  <a:gd name="T22" fmla="*/ 2 w 9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" name="Freeform 1520">
                <a:extLst>
                  <a:ext uri="{FF2B5EF4-FFF2-40B4-BE49-F238E27FC236}">
                    <a16:creationId xmlns:a16="http://schemas.microsoft.com/office/drawing/2014/main" id="{CA47AD1C-20A2-4B70-AE2F-6AA7D0D32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931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0 w 5"/>
                  <a:gd name="T3" fmla="*/ 2 h 2"/>
                  <a:gd name="T4" fmla="*/ 0 w 5"/>
                  <a:gd name="T5" fmla="*/ 0 h 2"/>
                  <a:gd name="T6" fmla="*/ 5 w 5"/>
                  <a:gd name="T7" fmla="*/ 0 h 2"/>
                  <a:gd name="T8" fmla="*/ 5 w 5"/>
                  <a:gd name="T9" fmla="*/ 0 h 2"/>
                  <a:gd name="T10" fmla="*/ 5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" name="Freeform 1521">
                <a:extLst>
                  <a:ext uri="{FF2B5EF4-FFF2-40B4-BE49-F238E27FC236}">
                    <a16:creationId xmlns:a16="http://schemas.microsoft.com/office/drawing/2014/main" id="{4840637B-3766-4449-B79B-EADF47AE7A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9" y="1929"/>
                <a:ext cx="12" cy="6"/>
              </a:xfrm>
              <a:custGeom>
                <a:avLst/>
                <a:gdLst>
                  <a:gd name="T0" fmla="*/ 7 w 12"/>
                  <a:gd name="T1" fmla="*/ 2 h 6"/>
                  <a:gd name="T2" fmla="*/ 9 w 12"/>
                  <a:gd name="T3" fmla="*/ 2 h 6"/>
                  <a:gd name="T4" fmla="*/ 12 w 12"/>
                  <a:gd name="T5" fmla="*/ 2 h 6"/>
                  <a:gd name="T6" fmla="*/ 12 w 12"/>
                  <a:gd name="T7" fmla="*/ 2 h 6"/>
                  <a:gd name="T8" fmla="*/ 12 w 12"/>
                  <a:gd name="T9" fmla="*/ 6 h 6"/>
                  <a:gd name="T10" fmla="*/ 9 w 12"/>
                  <a:gd name="T11" fmla="*/ 6 h 6"/>
                  <a:gd name="T12" fmla="*/ 7 w 12"/>
                  <a:gd name="T13" fmla="*/ 6 h 6"/>
                  <a:gd name="T14" fmla="*/ 7 w 12"/>
                  <a:gd name="T15" fmla="*/ 2 h 6"/>
                  <a:gd name="T16" fmla="*/ 7 w 12"/>
                  <a:gd name="T17" fmla="*/ 0 h 6"/>
                  <a:gd name="T18" fmla="*/ 7 w 12"/>
                  <a:gd name="T19" fmla="*/ 2 h 6"/>
                  <a:gd name="T20" fmla="*/ 5 w 12"/>
                  <a:gd name="T21" fmla="*/ 2 h 6"/>
                  <a:gd name="T22" fmla="*/ 5 w 12"/>
                  <a:gd name="T23" fmla="*/ 2 h 6"/>
                  <a:gd name="T24" fmla="*/ 0 w 12"/>
                  <a:gd name="T25" fmla="*/ 2 h 6"/>
                  <a:gd name="T26" fmla="*/ 0 w 12"/>
                  <a:gd name="T27" fmla="*/ 0 h 6"/>
                  <a:gd name="T28" fmla="*/ 7 w 12"/>
                  <a:gd name="T29" fmla="*/ 0 h 6"/>
                  <a:gd name="T30" fmla="*/ 7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7" y="2"/>
                    </a:move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2"/>
                    </a:lnTo>
                    <a:close/>
                    <a:moveTo>
                      <a:pt x="7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" name="Freeform 1522">
                <a:extLst>
                  <a:ext uri="{FF2B5EF4-FFF2-40B4-BE49-F238E27FC236}">
                    <a16:creationId xmlns:a16="http://schemas.microsoft.com/office/drawing/2014/main" id="{C86A4745-37D2-41FC-AEA2-9E9227351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4 h 4"/>
                  <a:gd name="T4" fmla="*/ 5 w 7"/>
                  <a:gd name="T5" fmla="*/ 4 h 4"/>
                  <a:gd name="T6" fmla="*/ 5 w 7"/>
                  <a:gd name="T7" fmla="*/ 4 h 4"/>
                  <a:gd name="T8" fmla="*/ 0 w 7"/>
                  <a:gd name="T9" fmla="*/ 4 h 4"/>
                  <a:gd name="T10" fmla="*/ 0 w 7"/>
                  <a:gd name="T11" fmla="*/ 2 h 4"/>
                  <a:gd name="T12" fmla="*/ 5 w 7"/>
                  <a:gd name="T13" fmla="*/ 2 h 4"/>
                  <a:gd name="T14" fmla="*/ 5 w 7"/>
                  <a:gd name="T15" fmla="*/ 0 h 4"/>
                  <a:gd name="T16" fmla="*/ 7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" name="Rectangle 1523">
                <a:extLst>
                  <a:ext uri="{FF2B5EF4-FFF2-40B4-BE49-F238E27FC236}">
                    <a16:creationId xmlns:a16="http://schemas.microsoft.com/office/drawing/2014/main" id="{E17B0CCF-AFE2-4BA5-AE18-405D60920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1931"/>
                <a:ext cx="5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" name="Freeform 1524">
                <a:extLst>
                  <a:ext uri="{FF2B5EF4-FFF2-40B4-BE49-F238E27FC236}">
                    <a16:creationId xmlns:a16="http://schemas.microsoft.com/office/drawing/2014/main" id="{89F3A316-1A1F-4739-A11F-B358655F2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931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0 h 4"/>
                  <a:gd name="T6" fmla="*/ 2 w 6"/>
                  <a:gd name="T7" fmla="*/ 0 h 4"/>
                  <a:gd name="T8" fmla="*/ 4 w 6"/>
                  <a:gd name="T9" fmla="*/ 0 h 4"/>
                  <a:gd name="T10" fmla="*/ 6 w 6"/>
                  <a:gd name="T11" fmla="*/ 0 h 4"/>
                  <a:gd name="T12" fmla="*/ 6 w 6"/>
                  <a:gd name="T13" fmla="*/ 4 h 4"/>
                  <a:gd name="T14" fmla="*/ 4 w 6"/>
                  <a:gd name="T15" fmla="*/ 4 h 4"/>
                  <a:gd name="T16" fmla="*/ 2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" name="Freeform 1525">
                <a:extLst>
                  <a:ext uri="{FF2B5EF4-FFF2-40B4-BE49-F238E27FC236}">
                    <a16:creationId xmlns:a16="http://schemas.microsoft.com/office/drawing/2014/main" id="{A1BF7FA0-560B-4DEF-8569-9B43685EB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929"/>
                <a:ext cx="7" cy="2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2 h 2"/>
                  <a:gd name="T4" fmla="*/ 0 w 7"/>
                  <a:gd name="T5" fmla="*/ 2 h 2"/>
                  <a:gd name="T6" fmla="*/ 0 w 7"/>
                  <a:gd name="T7" fmla="*/ 0 h 2"/>
                  <a:gd name="T8" fmla="*/ 0 w 7"/>
                  <a:gd name="T9" fmla="*/ 0 h 2"/>
                  <a:gd name="T10" fmla="*/ 7 w 7"/>
                  <a:gd name="T11" fmla="*/ 0 h 2"/>
                  <a:gd name="T12" fmla="*/ 7 w 7"/>
                  <a:gd name="T13" fmla="*/ 2 h 2"/>
                  <a:gd name="T14" fmla="*/ 2 w 7"/>
                  <a:gd name="T15" fmla="*/ 2 h 2"/>
                  <a:gd name="T16" fmla="*/ 0 w 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" name="Freeform 1526">
                <a:extLst>
                  <a:ext uri="{FF2B5EF4-FFF2-40B4-BE49-F238E27FC236}">
                    <a16:creationId xmlns:a16="http://schemas.microsoft.com/office/drawing/2014/main" id="{C25B9089-718B-4F02-9069-BA6D7904D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931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4 h 4"/>
                  <a:gd name="T4" fmla="*/ 0 w 4"/>
                  <a:gd name="T5" fmla="*/ 0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4 h 4"/>
                  <a:gd name="T12" fmla="*/ 2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" name="Freeform 1527">
                <a:extLst>
                  <a:ext uri="{FF2B5EF4-FFF2-40B4-BE49-F238E27FC236}">
                    <a16:creationId xmlns:a16="http://schemas.microsoft.com/office/drawing/2014/main" id="{E65E7B29-C92F-4CE3-A19F-C5FD839C8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931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9 w 9"/>
                  <a:gd name="T3" fmla="*/ 4 h 4"/>
                  <a:gd name="T4" fmla="*/ 7 w 9"/>
                  <a:gd name="T5" fmla="*/ 4 h 4"/>
                  <a:gd name="T6" fmla="*/ 5 w 9"/>
                  <a:gd name="T7" fmla="*/ 4 h 4"/>
                  <a:gd name="T8" fmla="*/ 0 w 9"/>
                  <a:gd name="T9" fmla="*/ 4 h 4"/>
                  <a:gd name="T10" fmla="*/ 0 w 9"/>
                  <a:gd name="T11" fmla="*/ 0 h 4"/>
                  <a:gd name="T12" fmla="*/ 5 w 9"/>
                  <a:gd name="T13" fmla="*/ 0 h 4"/>
                  <a:gd name="T14" fmla="*/ 7 w 9"/>
                  <a:gd name="T15" fmla="*/ 0 h 4"/>
                  <a:gd name="T16" fmla="*/ 9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3" name="Freeform 1528">
                <a:extLst>
                  <a:ext uri="{FF2B5EF4-FFF2-40B4-BE49-F238E27FC236}">
                    <a16:creationId xmlns:a16="http://schemas.microsoft.com/office/drawing/2014/main" id="{7B3C1972-DD55-44DF-B10D-5510BB8BDA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1926"/>
                <a:ext cx="16" cy="9"/>
              </a:xfrm>
              <a:custGeom>
                <a:avLst/>
                <a:gdLst>
                  <a:gd name="T0" fmla="*/ 7 w 16"/>
                  <a:gd name="T1" fmla="*/ 3 h 9"/>
                  <a:gd name="T2" fmla="*/ 7 w 16"/>
                  <a:gd name="T3" fmla="*/ 9 h 9"/>
                  <a:gd name="T4" fmla="*/ 4 w 16"/>
                  <a:gd name="T5" fmla="*/ 9 h 9"/>
                  <a:gd name="T6" fmla="*/ 4 w 16"/>
                  <a:gd name="T7" fmla="*/ 5 h 9"/>
                  <a:gd name="T8" fmla="*/ 2 w 16"/>
                  <a:gd name="T9" fmla="*/ 5 h 9"/>
                  <a:gd name="T10" fmla="*/ 0 w 16"/>
                  <a:gd name="T11" fmla="*/ 5 h 9"/>
                  <a:gd name="T12" fmla="*/ 0 w 16"/>
                  <a:gd name="T13" fmla="*/ 3 h 9"/>
                  <a:gd name="T14" fmla="*/ 2 w 16"/>
                  <a:gd name="T15" fmla="*/ 3 h 9"/>
                  <a:gd name="T16" fmla="*/ 7 w 16"/>
                  <a:gd name="T17" fmla="*/ 3 h 9"/>
                  <a:gd name="T18" fmla="*/ 16 w 16"/>
                  <a:gd name="T19" fmla="*/ 3 h 9"/>
                  <a:gd name="T20" fmla="*/ 16 w 16"/>
                  <a:gd name="T21" fmla="*/ 5 h 9"/>
                  <a:gd name="T22" fmla="*/ 13 w 16"/>
                  <a:gd name="T23" fmla="*/ 5 h 9"/>
                  <a:gd name="T24" fmla="*/ 13 w 16"/>
                  <a:gd name="T25" fmla="*/ 5 h 9"/>
                  <a:gd name="T26" fmla="*/ 11 w 16"/>
                  <a:gd name="T27" fmla="*/ 5 h 9"/>
                  <a:gd name="T28" fmla="*/ 11 w 16"/>
                  <a:gd name="T29" fmla="*/ 0 h 9"/>
                  <a:gd name="T30" fmla="*/ 13 w 16"/>
                  <a:gd name="T31" fmla="*/ 0 h 9"/>
                  <a:gd name="T32" fmla="*/ 16 w 16"/>
                  <a:gd name="T3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9">
                    <a:moveTo>
                      <a:pt x="7" y="3"/>
                    </a:moveTo>
                    <a:lnTo>
                      <a:pt x="7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7" y="3"/>
                    </a:lnTo>
                    <a:close/>
                    <a:moveTo>
                      <a:pt x="16" y="3"/>
                    </a:move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4" name="Freeform 1529">
                <a:extLst>
                  <a:ext uri="{FF2B5EF4-FFF2-40B4-BE49-F238E27FC236}">
                    <a16:creationId xmlns:a16="http://schemas.microsoft.com/office/drawing/2014/main" id="{712013FE-5136-4524-8881-43189B86F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9" y="1929"/>
                <a:ext cx="13" cy="6"/>
              </a:xfrm>
              <a:custGeom>
                <a:avLst/>
                <a:gdLst>
                  <a:gd name="T0" fmla="*/ 0 w 13"/>
                  <a:gd name="T1" fmla="*/ 0 h 6"/>
                  <a:gd name="T2" fmla="*/ 2 w 13"/>
                  <a:gd name="T3" fmla="*/ 0 h 6"/>
                  <a:gd name="T4" fmla="*/ 2 w 13"/>
                  <a:gd name="T5" fmla="*/ 6 h 6"/>
                  <a:gd name="T6" fmla="*/ 0 w 13"/>
                  <a:gd name="T7" fmla="*/ 6 h 6"/>
                  <a:gd name="T8" fmla="*/ 0 w 13"/>
                  <a:gd name="T9" fmla="*/ 0 h 6"/>
                  <a:gd name="T10" fmla="*/ 9 w 13"/>
                  <a:gd name="T11" fmla="*/ 2 h 6"/>
                  <a:gd name="T12" fmla="*/ 9 w 13"/>
                  <a:gd name="T13" fmla="*/ 0 h 6"/>
                  <a:gd name="T14" fmla="*/ 11 w 13"/>
                  <a:gd name="T15" fmla="*/ 0 h 6"/>
                  <a:gd name="T16" fmla="*/ 13 w 13"/>
                  <a:gd name="T17" fmla="*/ 0 h 6"/>
                  <a:gd name="T18" fmla="*/ 13 w 13"/>
                  <a:gd name="T19" fmla="*/ 2 h 6"/>
                  <a:gd name="T20" fmla="*/ 11 w 13"/>
                  <a:gd name="T21" fmla="*/ 2 h 6"/>
                  <a:gd name="T22" fmla="*/ 9 w 13"/>
                  <a:gd name="T23" fmla="*/ 2 h 6"/>
                  <a:gd name="T24" fmla="*/ 6 w 13"/>
                  <a:gd name="T25" fmla="*/ 2 h 6"/>
                  <a:gd name="T26" fmla="*/ 6 w 13"/>
                  <a:gd name="T27" fmla="*/ 6 h 6"/>
                  <a:gd name="T28" fmla="*/ 4 w 13"/>
                  <a:gd name="T29" fmla="*/ 6 h 6"/>
                  <a:gd name="T30" fmla="*/ 4 w 13"/>
                  <a:gd name="T31" fmla="*/ 2 h 6"/>
                  <a:gd name="T32" fmla="*/ 6 w 13"/>
                  <a:gd name="T33" fmla="*/ 2 h 6"/>
                  <a:gd name="T34" fmla="*/ 6 w 13"/>
                  <a:gd name="T35" fmla="*/ 6 h 6"/>
                  <a:gd name="T36" fmla="*/ 6 w 13"/>
                  <a:gd name="T37" fmla="*/ 2 h 6"/>
                  <a:gd name="T38" fmla="*/ 9 w 13"/>
                  <a:gd name="T39" fmla="*/ 2 h 6"/>
                  <a:gd name="T40" fmla="*/ 9 w 13"/>
                  <a:gd name="T41" fmla="*/ 6 h 6"/>
                  <a:gd name="T42" fmla="*/ 6 w 13"/>
                  <a:gd name="T43" fmla="*/ 6 h 6"/>
                  <a:gd name="T44" fmla="*/ 6 w 13"/>
                  <a:gd name="T4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  <a:moveTo>
                      <a:pt x="9" y="2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close/>
                    <a:moveTo>
                      <a:pt x="6" y="2"/>
                    </a:moveTo>
                    <a:lnTo>
                      <a:pt x="6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  <a:moveTo>
                      <a:pt x="6" y="6"/>
                    </a:moveTo>
                    <a:lnTo>
                      <a:pt x="6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5" name="Freeform 1530">
                <a:extLst>
                  <a:ext uri="{FF2B5EF4-FFF2-40B4-BE49-F238E27FC236}">
                    <a16:creationId xmlns:a16="http://schemas.microsoft.com/office/drawing/2014/main" id="{5AE72857-B107-439B-82B1-DC56002596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0" y="1929"/>
                <a:ext cx="9" cy="6"/>
              </a:xfrm>
              <a:custGeom>
                <a:avLst/>
                <a:gdLst>
                  <a:gd name="T0" fmla="*/ 2 w 9"/>
                  <a:gd name="T1" fmla="*/ 2 h 6"/>
                  <a:gd name="T2" fmla="*/ 4 w 9"/>
                  <a:gd name="T3" fmla="*/ 2 h 6"/>
                  <a:gd name="T4" fmla="*/ 4 w 9"/>
                  <a:gd name="T5" fmla="*/ 6 h 6"/>
                  <a:gd name="T6" fmla="*/ 2 w 9"/>
                  <a:gd name="T7" fmla="*/ 6 h 6"/>
                  <a:gd name="T8" fmla="*/ 0 w 9"/>
                  <a:gd name="T9" fmla="*/ 6 h 6"/>
                  <a:gd name="T10" fmla="*/ 0 w 9"/>
                  <a:gd name="T11" fmla="*/ 2 h 6"/>
                  <a:gd name="T12" fmla="*/ 2 w 9"/>
                  <a:gd name="T13" fmla="*/ 2 h 6"/>
                  <a:gd name="T14" fmla="*/ 4 w 9"/>
                  <a:gd name="T15" fmla="*/ 2 h 6"/>
                  <a:gd name="T16" fmla="*/ 4 w 9"/>
                  <a:gd name="T17" fmla="*/ 0 h 6"/>
                  <a:gd name="T18" fmla="*/ 9 w 9"/>
                  <a:gd name="T19" fmla="*/ 0 h 6"/>
                  <a:gd name="T20" fmla="*/ 9 w 9"/>
                  <a:gd name="T21" fmla="*/ 2 h 6"/>
                  <a:gd name="T22" fmla="*/ 4 w 9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6">
                    <a:moveTo>
                      <a:pt x="2" y="2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  <a:moveTo>
                      <a:pt x="4" y="2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6" name="Freeform 1531">
                <a:extLst>
                  <a:ext uri="{FF2B5EF4-FFF2-40B4-BE49-F238E27FC236}">
                    <a16:creationId xmlns:a16="http://schemas.microsoft.com/office/drawing/2014/main" id="{698C31D9-EB6A-4A05-9B62-1845FE3225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2" y="1929"/>
                <a:ext cx="11" cy="2"/>
              </a:xfrm>
              <a:custGeom>
                <a:avLst/>
                <a:gdLst>
                  <a:gd name="T0" fmla="*/ 11 w 11"/>
                  <a:gd name="T1" fmla="*/ 2 h 2"/>
                  <a:gd name="T2" fmla="*/ 9 w 11"/>
                  <a:gd name="T3" fmla="*/ 2 h 2"/>
                  <a:gd name="T4" fmla="*/ 7 w 11"/>
                  <a:gd name="T5" fmla="*/ 2 h 2"/>
                  <a:gd name="T6" fmla="*/ 7 w 11"/>
                  <a:gd name="T7" fmla="*/ 0 h 2"/>
                  <a:gd name="T8" fmla="*/ 11 w 11"/>
                  <a:gd name="T9" fmla="*/ 0 h 2"/>
                  <a:gd name="T10" fmla="*/ 11 w 11"/>
                  <a:gd name="T11" fmla="*/ 2 h 2"/>
                  <a:gd name="T12" fmla="*/ 2 w 11"/>
                  <a:gd name="T13" fmla="*/ 0 h 2"/>
                  <a:gd name="T14" fmla="*/ 2 w 11"/>
                  <a:gd name="T15" fmla="*/ 2 h 2"/>
                  <a:gd name="T16" fmla="*/ 0 w 11"/>
                  <a:gd name="T17" fmla="*/ 2 h 2"/>
                  <a:gd name="T18" fmla="*/ 0 w 11"/>
                  <a:gd name="T19" fmla="*/ 0 h 2"/>
                  <a:gd name="T20" fmla="*/ 2 w 11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2"/>
                    </a:lnTo>
                    <a:close/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7" name="Freeform 1532">
                <a:extLst>
                  <a:ext uri="{FF2B5EF4-FFF2-40B4-BE49-F238E27FC236}">
                    <a16:creationId xmlns:a16="http://schemas.microsoft.com/office/drawing/2014/main" id="{883F463B-0C06-44E7-8C72-8CCEE342D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917"/>
                <a:ext cx="9" cy="7"/>
              </a:xfrm>
              <a:custGeom>
                <a:avLst/>
                <a:gdLst>
                  <a:gd name="T0" fmla="*/ 5 w 9"/>
                  <a:gd name="T1" fmla="*/ 0 h 7"/>
                  <a:gd name="T2" fmla="*/ 5 w 9"/>
                  <a:gd name="T3" fmla="*/ 5 h 7"/>
                  <a:gd name="T4" fmla="*/ 7 w 9"/>
                  <a:gd name="T5" fmla="*/ 5 h 7"/>
                  <a:gd name="T6" fmla="*/ 7 w 9"/>
                  <a:gd name="T7" fmla="*/ 5 h 7"/>
                  <a:gd name="T8" fmla="*/ 9 w 9"/>
                  <a:gd name="T9" fmla="*/ 5 h 7"/>
                  <a:gd name="T10" fmla="*/ 9 w 9"/>
                  <a:gd name="T11" fmla="*/ 7 h 7"/>
                  <a:gd name="T12" fmla="*/ 7 w 9"/>
                  <a:gd name="T13" fmla="*/ 7 h 7"/>
                  <a:gd name="T14" fmla="*/ 5 w 9"/>
                  <a:gd name="T15" fmla="*/ 7 h 7"/>
                  <a:gd name="T16" fmla="*/ 2 w 9"/>
                  <a:gd name="T17" fmla="*/ 7 h 7"/>
                  <a:gd name="T18" fmla="*/ 0 w 9"/>
                  <a:gd name="T19" fmla="*/ 7 h 7"/>
                  <a:gd name="T20" fmla="*/ 0 w 9"/>
                  <a:gd name="T21" fmla="*/ 7 h 7"/>
                  <a:gd name="T22" fmla="*/ 0 w 9"/>
                  <a:gd name="T23" fmla="*/ 0 h 7"/>
                  <a:gd name="T24" fmla="*/ 5 w 9"/>
                  <a:gd name="T25" fmla="*/ 0 h 7"/>
                  <a:gd name="T26" fmla="*/ 5 w 9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8" name="Freeform 1533">
                <a:extLst>
                  <a:ext uri="{FF2B5EF4-FFF2-40B4-BE49-F238E27FC236}">
                    <a16:creationId xmlns:a16="http://schemas.microsoft.com/office/drawing/2014/main" id="{B306FD7E-3A35-4649-A63D-AB7B43AA22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9" y="1920"/>
                <a:ext cx="39" cy="11"/>
              </a:xfrm>
              <a:custGeom>
                <a:avLst/>
                <a:gdLst>
                  <a:gd name="T0" fmla="*/ 14 w 39"/>
                  <a:gd name="T1" fmla="*/ 4 h 11"/>
                  <a:gd name="T2" fmla="*/ 12 w 39"/>
                  <a:gd name="T3" fmla="*/ 4 h 11"/>
                  <a:gd name="T4" fmla="*/ 9 w 39"/>
                  <a:gd name="T5" fmla="*/ 0 h 11"/>
                  <a:gd name="T6" fmla="*/ 12 w 39"/>
                  <a:gd name="T7" fmla="*/ 0 h 11"/>
                  <a:gd name="T8" fmla="*/ 14 w 39"/>
                  <a:gd name="T9" fmla="*/ 0 h 11"/>
                  <a:gd name="T10" fmla="*/ 14 w 39"/>
                  <a:gd name="T11" fmla="*/ 0 h 11"/>
                  <a:gd name="T12" fmla="*/ 16 w 39"/>
                  <a:gd name="T13" fmla="*/ 0 h 11"/>
                  <a:gd name="T14" fmla="*/ 16 w 39"/>
                  <a:gd name="T15" fmla="*/ 0 h 11"/>
                  <a:gd name="T16" fmla="*/ 18 w 39"/>
                  <a:gd name="T17" fmla="*/ 0 h 11"/>
                  <a:gd name="T18" fmla="*/ 18 w 39"/>
                  <a:gd name="T19" fmla="*/ 4 h 11"/>
                  <a:gd name="T20" fmla="*/ 16 w 39"/>
                  <a:gd name="T21" fmla="*/ 4 h 11"/>
                  <a:gd name="T22" fmla="*/ 14 w 39"/>
                  <a:gd name="T23" fmla="*/ 4 h 11"/>
                  <a:gd name="T24" fmla="*/ 2 w 39"/>
                  <a:gd name="T25" fmla="*/ 11 h 11"/>
                  <a:gd name="T26" fmla="*/ 0 w 39"/>
                  <a:gd name="T27" fmla="*/ 11 h 11"/>
                  <a:gd name="T28" fmla="*/ 0 w 39"/>
                  <a:gd name="T29" fmla="*/ 6 h 11"/>
                  <a:gd name="T30" fmla="*/ 2 w 39"/>
                  <a:gd name="T31" fmla="*/ 6 h 11"/>
                  <a:gd name="T32" fmla="*/ 2 w 39"/>
                  <a:gd name="T33" fmla="*/ 6 h 11"/>
                  <a:gd name="T34" fmla="*/ 2 w 39"/>
                  <a:gd name="T35" fmla="*/ 11 h 11"/>
                  <a:gd name="T36" fmla="*/ 2 w 39"/>
                  <a:gd name="T37" fmla="*/ 11 h 11"/>
                  <a:gd name="T38" fmla="*/ 23 w 39"/>
                  <a:gd name="T39" fmla="*/ 4 h 11"/>
                  <a:gd name="T40" fmla="*/ 21 w 39"/>
                  <a:gd name="T41" fmla="*/ 4 h 11"/>
                  <a:gd name="T42" fmla="*/ 21 w 39"/>
                  <a:gd name="T43" fmla="*/ 0 h 11"/>
                  <a:gd name="T44" fmla="*/ 23 w 39"/>
                  <a:gd name="T45" fmla="*/ 0 h 11"/>
                  <a:gd name="T46" fmla="*/ 23 w 39"/>
                  <a:gd name="T47" fmla="*/ 0 h 11"/>
                  <a:gd name="T48" fmla="*/ 23 w 39"/>
                  <a:gd name="T49" fmla="*/ 4 h 11"/>
                  <a:gd name="T50" fmla="*/ 39 w 39"/>
                  <a:gd name="T51" fmla="*/ 6 h 11"/>
                  <a:gd name="T52" fmla="*/ 39 w 39"/>
                  <a:gd name="T53" fmla="*/ 6 h 11"/>
                  <a:gd name="T54" fmla="*/ 39 w 39"/>
                  <a:gd name="T55" fmla="*/ 6 h 11"/>
                  <a:gd name="T56" fmla="*/ 39 w 39"/>
                  <a:gd name="T57" fmla="*/ 11 h 11"/>
                  <a:gd name="T58" fmla="*/ 36 w 39"/>
                  <a:gd name="T59" fmla="*/ 11 h 11"/>
                  <a:gd name="T60" fmla="*/ 36 w 39"/>
                  <a:gd name="T61" fmla="*/ 6 h 11"/>
                  <a:gd name="T62" fmla="*/ 39 w 39"/>
                  <a:gd name="T6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" h="11">
                    <a:moveTo>
                      <a:pt x="14" y="4"/>
                    </a:moveTo>
                    <a:lnTo>
                      <a:pt x="12" y="4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  <a:moveTo>
                      <a:pt x="2" y="11"/>
                    </a:moveTo>
                    <a:lnTo>
                      <a:pt x="0" y="1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  <a:moveTo>
                      <a:pt x="23" y="4"/>
                    </a:moveTo>
                    <a:lnTo>
                      <a:pt x="21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4"/>
                    </a:lnTo>
                    <a:close/>
                    <a:moveTo>
                      <a:pt x="39" y="6"/>
                    </a:moveTo>
                    <a:lnTo>
                      <a:pt x="39" y="6"/>
                    </a:lnTo>
                    <a:lnTo>
                      <a:pt x="39" y="6"/>
                    </a:lnTo>
                    <a:lnTo>
                      <a:pt x="39" y="11"/>
                    </a:lnTo>
                    <a:lnTo>
                      <a:pt x="36" y="11"/>
                    </a:lnTo>
                    <a:lnTo>
                      <a:pt x="36" y="6"/>
                    </a:lnTo>
                    <a:lnTo>
                      <a:pt x="39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9" name="Freeform 1534">
                <a:extLst>
                  <a:ext uri="{FF2B5EF4-FFF2-40B4-BE49-F238E27FC236}">
                    <a16:creationId xmlns:a16="http://schemas.microsoft.com/office/drawing/2014/main" id="{125AE622-89D2-47D7-A987-7E04B86995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5" y="1893"/>
                <a:ext cx="18" cy="11"/>
              </a:xfrm>
              <a:custGeom>
                <a:avLst/>
                <a:gdLst>
                  <a:gd name="T0" fmla="*/ 16 w 18"/>
                  <a:gd name="T1" fmla="*/ 11 h 11"/>
                  <a:gd name="T2" fmla="*/ 16 w 18"/>
                  <a:gd name="T3" fmla="*/ 11 h 11"/>
                  <a:gd name="T4" fmla="*/ 14 w 18"/>
                  <a:gd name="T5" fmla="*/ 11 h 11"/>
                  <a:gd name="T6" fmla="*/ 14 w 18"/>
                  <a:gd name="T7" fmla="*/ 6 h 11"/>
                  <a:gd name="T8" fmla="*/ 14 w 18"/>
                  <a:gd name="T9" fmla="*/ 6 h 11"/>
                  <a:gd name="T10" fmla="*/ 16 w 18"/>
                  <a:gd name="T11" fmla="*/ 6 h 11"/>
                  <a:gd name="T12" fmla="*/ 16 w 18"/>
                  <a:gd name="T13" fmla="*/ 0 h 11"/>
                  <a:gd name="T14" fmla="*/ 18 w 18"/>
                  <a:gd name="T15" fmla="*/ 0 h 11"/>
                  <a:gd name="T16" fmla="*/ 18 w 18"/>
                  <a:gd name="T17" fmla="*/ 2 h 11"/>
                  <a:gd name="T18" fmla="*/ 18 w 18"/>
                  <a:gd name="T19" fmla="*/ 6 h 11"/>
                  <a:gd name="T20" fmla="*/ 18 w 18"/>
                  <a:gd name="T21" fmla="*/ 11 h 11"/>
                  <a:gd name="T22" fmla="*/ 16 w 18"/>
                  <a:gd name="T23" fmla="*/ 11 h 11"/>
                  <a:gd name="T24" fmla="*/ 3 w 18"/>
                  <a:gd name="T25" fmla="*/ 11 h 11"/>
                  <a:gd name="T26" fmla="*/ 0 w 18"/>
                  <a:gd name="T27" fmla="*/ 11 h 11"/>
                  <a:gd name="T28" fmla="*/ 0 w 18"/>
                  <a:gd name="T29" fmla="*/ 6 h 11"/>
                  <a:gd name="T30" fmla="*/ 0 w 18"/>
                  <a:gd name="T31" fmla="*/ 6 h 11"/>
                  <a:gd name="T32" fmla="*/ 0 w 18"/>
                  <a:gd name="T33" fmla="*/ 6 h 11"/>
                  <a:gd name="T34" fmla="*/ 3 w 18"/>
                  <a:gd name="T35" fmla="*/ 6 h 11"/>
                  <a:gd name="T36" fmla="*/ 3 w 18"/>
                  <a:gd name="T37" fmla="*/ 6 h 11"/>
                  <a:gd name="T38" fmla="*/ 3 w 18"/>
                  <a:gd name="T39" fmla="*/ 6 h 11"/>
                  <a:gd name="T40" fmla="*/ 3 w 18"/>
                  <a:gd name="T41" fmla="*/ 11 h 11"/>
                  <a:gd name="T42" fmla="*/ 3 w 18"/>
                  <a:gd name="T4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1">
                    <a:moveTo>
                      <a:pt x="16" y="11"/>
                    </a:moveTo>
                    <a:lnTo>
                      <a:pt x="16" y="11"/>
                    </a:lnTo>
                    <a:lnTo>
                      <a:pt x="14" y="11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6"/>
                    </a:lnTo>
                    <a:lnTo>
                      <a:pt x="18" y="11"/>
                    </a:lnTo>
                    <a:lnTo>
                      <a:pt x="16" y="11"/>
                    </a:lnTo>
                    <a:close/>
                    <a:moveTo>
                      <a:pt x="3" y="11"/>
                    </a:moveTo>
                    <a:lnTo>
                      <a:pt x="0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0" name="Freeform 1535">
                <a:extLst>
                  <a:ext uri="{FF2B5EF4-FFF2-40B4-BE49-F238E27FC236}">
                    <a16:creationId xmlns:a16="http://schemas.microsoft.com/office/drawing/2014/main" id="{06A6B99D-B034-4AB5-BE6D-5B33FECF6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917"/>
                <a:ext cx="13" cy="7"/>
              </a:xfrm>
              <a:custGeom>
                <a:avLst/>
                <a:gdLst>
                  <a:gd name="T0" fmla="*/ 13 w 13"/>
                  <a:gd name="T1" fmla="*/ 5 h 7"/>
                  <a:gd name="T2" fmla="*/ 13 w 13"/>
                  <a:gd name="T3" fmla="*/ 7 h 7"/>
                  <a:gd name="T4" fmla="*/ 2 w 13"/>
                  <a:gd name="T5" fmla="*/ 7 h 7"/>
                  <a:gd name="T6" fmla="*/ 2 w 13"/>
                  <a:gd name="T7" fmla="*/ 5 h 7"/>
                  <a:gd name="T8" fmla="*/ 0 w 13"/>
                  <a:gd name="T9" fmla="*/ 5 h 7"/>
                  <a:gd name="T10" fmla="*/ 0 w 13"/>
                  <a:gd name="T11" fmla="*/ 5 h 7"/>
                  <a:gd name="T12" fmla="*/ 0 w 13"/>
                  <a:gd name="T13" fmla="*/ 0 h 7"/>
                  <a:gd name="T14" fmla="*/ 2 w 13"/>
                  <a:gd name="T15" fmla="*/ 0 h 7"/>
                  <a:gd name="T16" fmla="*/ 13 w 13"/>
                  <a:gd name="T17" fmla="*/ 0 h 7"/>
                  <a:gd name="T18" fmla="*/ 13 w 13"/>
                  <a:gd name="T19" fmla="*/ 0 h 7"/>
                  <a:gd name="T20" fmla="*/ 13 w 13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3" y="5"/>
                    </a:moveTo>
                    <a:lnTo>
                      <a:pt x="13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1" name="Freeform 1536">
                <a:extLst>
                  <a:ext uri="{FF2B5EF4-FFF2-40B4-BE49-F238E27FC236}">
                    <a16:creationId xmlns:a16="http://schemas.microsoft.com/office/drawing/2014/main" id="{B245CBD0-13F2-4D5E-886B-B91FE43B85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3" y="1893"/>
                <a:ext cx="16" cy="18"/>
              </a:xfrm>
              <a:custGeom>
                <a:avLst/>
                <a:gdLst>
                  <a:gd name="T0" fmla="*/ 16 w 16"/>
                  <a:gd name="T1" fmla="*/ 6 h 18"/>
                  <a:gd name="T2" fmla="*/ 16 w 16"/>
                  <a:gd name="T3" fmla="*/ 11 h 18"/>
                  <a:gd name="T4" fmla="*/ 14 w 16"/>
                  <a:gd name="T5" fmla="*/ 11 h 18"/>
                  <a:gd name="T6" fmla="*/ 11 w 16"/>
                  <a:gd name="T7" fmla="*/ 11 h 18"/>
                  <a:gd name="T8" fmla="*/ 11 w 16"/>
                  <a:gd name="T9" fmla="*/ 6 h 18"/>
                  <a:gd name="T10" fmla="*/ 11 w 16"/>
                  <a:gd name="T11" fmla="*/ 6 h 18"/>
                  <a:gd name="T12" fmla="*/ 11 w 16"/>
                  <a:gd name="T13" fmla="*/ 2 h 18"/>
                  <a:gd name="T14" fmla="*/ 14 w 16"/>
                  <a:gd name="T15" fmla="*/ 0 h 18"/>
                  <a:gd name="T16" fmla="*/ 16 w 16"/>
                  <a:gd name="T17" fmla="*/ 0 h 18"/>
                  <a:gd name="T18" fmla="*/ 16 w 16"/>
                  <a:gd name="T19" fmla="*/ 0 h 18"/>
                  <a:gd name="T20" fmla="*/ 16 w 16"/>
                  <a:gd name="T21" fmla="*/ 6 h 18"/>
                  <a:gd name="T22" fmla="*/ 16 w 16"/>
                  <a:gd name="T23" fmla="*/ 6 h 18"/>
                  <a:gd name="T24" fmla="*/ 16 w 16"/>
                  <a:gd name="T25" fmla="*/ 13 h 18"/>
                  <a:gd name="T26" fmla="*/ 16 w 16"/>
                  <a:gd name="T27" fmla="*/ 18 h 18"/>
                  <a:gd name="T28" fmla="*/ 14 w 16"/>
                  <a:gd name="T29" fmla="*/ 18 h 18"/>
                  <a:gd name="T30" fmla="*/ 9 w 16"/>
                  <a:gd name="T31" fmla="*/ 18 h 18"/>
                  <a:gd name="T32" fmla="*/ 7 w 16"/>
                  <a:gd name="T33" fmla="*/ 18 h 18"/>
                  <a:gd name="T34" fmla="*/ 7 w 16"/>
                  <a:gd name="T35" fmla="*/ 13 h 18"/>
                  <a:gd name="T36" fmla="*/ 9 w 16"/>
                  <a:gd name="T37" fmla="*/ 13 h 18"/>
                  <a:gd name="T38" fmla="*/ 11 w 16"/>
                  <a:gd name="T39" fmla="*/ 13 h 18"/>
                  <a:gd name="T40" fmla="*/ 14 w 16"/>
                  <a:gd name="T41" fmla="*/ 13 h 18"/>
                  <a:gd name="T42" fmla="*/ 16 w 16"/>
                  <a:gd name="T43" fmla="*/ 13 h 18"/>
                  <a:gd name="T44" fmla="*/ 2 w 16"/>
                  <a:gd name="T45" fmla="*/ 11 h 18"/>
                  <a:gd name="T46" fmla="*/ 0 w 16"/>
                  <a:gd name="T47" fmla="*/ 11 h 18"/>
                  <a:gd name="T48" fmla="*/ 0 w 16"/>
                  <a:gd name="T49" fmla="*/ 6 h 18"/>
                  <a:gd name="T50" fmla="*/ 2 w 16"/>
                  <a:gd name="T51" fmla="*/ 6 h 18"/>
                  <a:gd name="T52" fmla="*/ 2 w 16"/>
                  <a:gd name="T53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8">
                    <a:moveTo>
                      <a:pt x="16" y="6"/>
                    </a:move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  <a:moveTo>
                      <a:pt x="16" y="13"/>
                    </a:moveTo>
                    <a:lnTo>
                      <a:pt x="16" y="18"/>
                    </a:lnTo>
                    <a:lnTo>
                      <a:pt x="14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6" y="13"/>
                    </a:lnTo>
                    <a:close/>
                    <a:moveTo>
                      <a:pt x="2" y="11"/>
                    </a:moveTo>
                    <a:lnTo>
                      <a:pt x="0" y="1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2" name="Freeform 1537">
                <a:extLst>
                  <a:ext uri="{FF2B5EF4-FFF2-40B4-BE49-F238E27FC236}">
                    <a16:creationId xmlns:a16="http://schemas.microsoft.com/office/drawing/2014/main" id="{E447DDBB-C526-476D-9C0D-B4AF688A03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3" y="1895"/>
                <a:ext cx="11" cy="9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4 h 9"/>
                  <a:gd name="T4" fmla="*/ 11 w 11"/>
                  <a:gd name="T5" fmla="*/ 4 h 9"/>
                  <a:gd name="T6" fmla="*/ 11 w 11"/>
                  <a:gd name="T7" fmla="*/ 9 h 9"/>
                  <a:gd name="T8" fmla="*/ 9 w 11"/>
                  <a:gd name="T9" fmla="*/ 9 h 9"/>
                  <a:gd name="T10" fmla="*/ 7 w 11"/>
                  <a:gd name="T11" fmla="*/ 9 h 9"/>
                  <a:gd name="T12" fmla="*/ 5 w 11"/>
                  <a:gd name="T13" fmla="*/ 9 h 9"/>
                  <a:gd name="T14" fmla="*/ 5 w 11"/>
                  <a:gd name="T15" fmla="*/ 4 h 9"/>
                  <a:gd name="T16" fmla="*/ 7 w 11"/>
                  <a:gd name="T17" fmla="*/ 4 h 9"/>
                  <a:gd name="T18" fmla="*/ 9 w 11"/>
                  <a:gd name="T19" fmla="*/ 4 h 9"/>
                  <a:gd name="T20" fmla="*/ 9 w 11"/>
                  <a:gd name="T21" fmla="*/ 0 h 9"/>
                  <a:gd name="T22" fmla="*/ 11 w 11"/>
                  <a:gd name="T23" fmla="*/ 0 h 9"/>
                  <a:gd name="T24" fmla="*/ 2 w 11"/>
                  <a:gd name="T25" fmla="*/ 4 h 9"/>
                  <a:gd name="T26" fmla="*/ 0 w 11"/>
                  <a:gd name="T27" fmla="*/ 4 h 9"/>
                  <a:gd name="T28" fmla="*/ 0 w 11"/>
                  <a:gd name="T29" fmla="*/ 0 h 9"/>
                  <a:gd name="T30" fmla="*/ 2 w 11"/>
                  <a:gd name="T31" fmla="*/ 0 h 9"/>
                  <a:gd name="T32" fmla="*/ 5 w 11"/>
                  <a:gd name="T33" fmla="*/ 0 h 9"/>
                  <a:gd name="T34" fmla="*/ 5 w 11"/>
                  <a:gd name="T35" fmla="*/ 4 h 9"/>
                  <a:gd name="T36" fmla="*/ 5 w 11"/>
                  <a:gd name="T37" fmla="*/ 4 h 9"/>
                  <a:gd name="T38" fmla="*/ 2 w 11"/>
                  <a:gd name="T39" fmla="*/ 4 h 9"/>
                  <a:gd name="T40" fmla="*/ 2 w 11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  <a:moveTo>
                      <a:pt x="2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3" name="Freeform 1538">
                <a:extLst>
                  <a:ext uri="{FF2B5EF4-FFF2-40B4-BE49-F238E27FC236}">
                    <a16:creationId xmlns:a16="http://schemas.microsoft.com/office/drawing/2014/main" id="{580DB0CC-B545-449F-A55E-3F1908D34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134"/>
                <a:ext cx="34" cy="27"/>
              </a:xfrm>
              <a:custGeom>
                <a:avLst/>
                <a:gdLst>
                  <a:gd name="T0" fmla="*/ 15 w 34"/>
                  <a:gd name="T1" fmla="*/ 0 h 27"/>
                  <a:gd name="T2" fmla="*/ 15 w 34"/>
                  <a:gd name="T3" fmla="*/ 9 h 27"/>
                  <a:gd name="T4" fmla="*/ 22 w 34"/>
                  <a:gd name="T5" fmla="*/ 9 h 27"/>
                  <a:gd name="T6" fmla="*/ 22 w 34"/>
                  <a:gd name="T7" fmla="*/ 2 h 27"/>
                  <a:gd name="T8" fmla="*/ 22 w 34"/>
                  <a:gd name="T9" fmla="*/ 2 h 27"/>
                  <a:gd name="T10" fmla="*/ 22 w 34"/>
                  <a:gd name="T11" fmla="*/ 2 h 27"/>
                  <a:gd name="T12" fmla="*/ 31 w 34"/>
                  <a:gd name="T13" fmla="*/ 2 h 27"/>
                  <a:gd name="T14" fmla="*/ 34 w 34"/>
                  <a:gd name="T15" fmla="*/ 2 h 27"/>
                  <a:gd name="T16" fmla="*/ 34 w 34"/>
                  <a:gd name="T17" fmla="*/ 16 h 27"/>
                  <a:gd name="T18" fmla="*/ 34 w 34"/>
                  <a:gd name="T19" fmla="*/ 22 h 27"/>
                  <a:gd name="T20" fmla="*/ 34 w 34"/>
                  <a:gd name="T21" fmla="*/ 27 h 27"/>
                  <a:gd name="T22" fmla="*/ 34 w 34"/>
                  <a:gd name="T23" fmla="*/ 27 h 27"/>
                  <a:gd name="T24" fmla="*/ 29 w 34"/>
                  <a:gd name="T25" fmla="*/ 27 h 27"/>
                  <a:gd name="T26" fmla="*/ 27 w 34"/>
                  <a:gd name="T27" fmla="*/ 27 h 27"/>
                  <a:gd name="T28" fmla="*/ 13 w 34"/>
                  <a:gd name="T29" fmla="*/ 27 h 27"/>
                  <a:gd name="T30" fmla="*/ 9 w 34"/>
                  <a:gd name="T31" fmla="*/ 27 h 27"/>
                  <a:gd name="T32" fmla="*/ 6 w 34"/>
                  <a:gd name="T33" fmla="*/ 27 h 27"/>
                  <a:gd name="T34" fmla="*/ 2 w 34"/>
                  <a:gd name="T35" fmla="*/ 27 h 27"/>
                  <a:gd name="T36" fmla="*/ 0 w 34"/>
                  <a:gd name="T37" fmla="*/ 27 h 27"/>
                  <a:gd name="T38" fmla="*/ 0 w 34"/>
                  <a:gd name="T39" fmla="*/ 25 h 27"/>
                  <a:gd name="T40" fmla="*/ 0 w 34"/>
                  <a:gd name="T41" fmla="*/ 16 h 27"/>
                  <a:gd name="T42" fmla="*/ 6 w 34"/>
                  <a:gd name="T43" fmla="*/ 16 h 27"/>
                  <a:gd name="T44" fmla="*/ 11 w 34"/>
                  <a:gd name="T45" fmla="*/ 16 h 27"/>
                  <a:gd name="T46" fmla="*/ 11 w 34"/>
                  <a:gd name="T47" fmla="*/ 11 h 27"/>
                  <a:gd name="T48" fmla="*/ 11 w 34"/>
                  <a:gd name="T49" fmla="*/ 0 h 27"/>
                  <a:gd name="T50" fmla="*/ 13 w 34"/>
                  <a:gd name="T51" fmla="*/ 0 h 27"/>
                  <a:gd name="T52" fmla="*/ 13 w 34"/>
                  <a:gd name="T53" fmla="*/ 0 h 27"/>
                  <a:gd name="T54" fmla="*/ 13 w 34"/>
                  <a:gd name="T55" fmla="*/ 0 h 27"/>
                  <a:gd name="T56" fmla="*/ 15 w 34"/>
                  <a:gd name="T57" fmla="*/ 0 h 27"/>
                  <a:gd name="T58" fmla="*/ 15 w 34"/>
                  <a:gd name="T5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27">
                    <a:moveTo>
                      <a:pt x="15" y="0"/>
                    </a:moveTo>
                    <a:lnTo>
                      <a:pt x="15" y="9"/>
                    </a:lnTo>
                    <a:lnTo>
                      <a:pt x="22" y="9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4" y="16"/>
                    </a:lnTo>
                    <a:lnTo>
                      <a:pt x="34" y="22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13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4" name="Freeform 1539">
                <a:extLst>
                  <a:ext uri="{FF2B5EF4-FFF2-40B4-BE49-F238E27FC236}">
                    <a16:creationId xmlns:a16="http://schemas.microsoft.com/office/drawing/2014/main" id="{E919199D-C789-4EF5-9B6D-A4EBD5FD62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6" y="2134"/>
                <a:ext cx="49" cy="29"/>
              </a:xfrm>
              <a:custGeom>
                <a:avLst/>
                <a:gdLst>
                  <a:gd name="T0" fmla="*/ 31 w 49"/>
                  <a:gd name="T1" fmla="*/ 0 h 29"/>
                  <a:gd name="T2" fmla="*/ 34 w 49"/>
                  <a:gd name="T3" fmla="*/ 2 h 29"/>
                  <a:gd name="T4" fmla="*/ 38 w 49"/>
                  <a:gd name="T5" fmla="*/ 2 h 29"/>
                  <a:gd name="T6" fmla="*/ 38 w 49"/>
                  <a:gd name="T7" fmla="*/ 2 h 29"/>
                  <a:gd name="T8" fmla="*/ 38 w 49"/>
                  <a:gd name="T9" fmla="*/ 2 h 29"/>
                  <a:gd name="T10" fmla="*/ 38 w 49"/>
                  <a:gd name="T11" fmla="*/ 2 h 29"/>
                  <a:gd name="T12" fmla="*/ 40 w 49"/>
                  <a:gd name="T13" fmla="*/ 2 h 29"/>
                  <a:gd name="T14" fmla="*/ 40 w 49"/>
                  <a:gd name="T15" fmla="*/ 13 h 29"/>
                  <a:gd name="T16" fmla="*/ 45 w 49"/>
                  <a:gd name="T17" fmla="*/ 13 h 29"/>
                  <a:gd name="T18" fmla="*/ 45 w 49"/>
                  <a:gd name="T19" fmla="*/ 13 h 29"/>
                  <a:gd name="T20" fmla="*/ 45 w 49"/>
                  <a:gd name="T21" fmla="*/ 13 h 29"/>
                  <a:gd name="T22" fmla="*/ 47 w 49"/>
                  <a:gd name="T23" fmla="*/ 13 h 29"/>
                  <a:gd name="T24" fmla="*/ 47 w 49"/>
                  <a:gd name="T25" fmla="*/ 20 h 29"/>
                  <a:gd name="T26" fmla="*/ 47 w 49"/>
                  <a:gd name="T27" fmla="*/ 20 h 29"/>
                  <a:gd name="T28" fmla="*/ 43 w 49"/>
                  <a:gd name="T29" fmla="*/ 20 h 29"/>
                  <a:gd name="T30" fmla="*/ 43 w 49"/>
                  <a:gd name="T31" fmla="*/ 25 h 29"/>
                  <a:gd name="T32" fmla="*/ 29 w 49"/>
                  <a:gd name="T33" fmla="*/ 27 h 29"/>
                  <a:gd name="T34" fmla="*/ 29 w 49"/>
                  <a:gd name="T35" fmla="*/ 27 h 29"/>
                  <a:gd name="T36" fmla="*/ 29 w 49"/>
                  <a:gd name="T37" fmla="*/ 27 h 29"/>
                  <a:gd name="T38" fmla="*/ 29 w 49"/>
                  <a:gd name="T39" fmla="*/ 27 h 29"/>
                  <a:gd name="T40" fmla="*/ 18 w 49"/>
                  <a:gd name="T41" fmla="*/ 27 h 29"/>
                  <a:gd name="T42" fmla="*/ 9 w 49"/>
                  <a:gd name="T43" fmla="*/ 29 h 29"/>
                  <a:gd name="T44" fmla="*/ 9 w 49"/>
                  <a:gd name="T45" fmla="*/ 27 h 29"/>
                  <a:gd name="T46" fmla="*/ 2 w 49"/>
                  <a:gd name="T47" fmla="*/ 27 h 29"/>
                  <a:gd name="T48" fmla="*/ 0 w 49"/>
                  <a:gd name="T49" fmla="*/ 27 h 29"/>
                  <a:gd name="T50" fmla="*/ 0 w 49"/>
                  <a:gd name="T51" fmla="*/ 27 h 29"/>
                  <a:gd name="T52" fmla="*/ 0 w 49"/>
                  <a:gd name="T53" fmla="*/ 27 h 29"/>
                  <a:gd name="T54" fmla="*/ 0 w 49"/>
                  <a:gd name="T55" fmla="*/ 0 h 29"/>
                  <a:gd name="T56" fmla="*/ 31 w 49"/>
                  <a:gd name="T57" fmla="*/ 0 h 29"/>
                  <a:gd name="T58" fmla="*/ 49 w 49"/>
                  <a:gd name="T59" fmla="*/ 9 h 29"/>
                  <a:gd name="T60" fmla="*/ 49 w 49"/>
                  <a:gd name="T61" fmla="*/ 13 h 29"/>
                  <a:gd name="T62" fmla="*/ 49 w 49"/>
                  <a:gd name="T63" fmla="*/ 13 h 29"/>
                  <a:gd name="T64" fmla="*/ 49 w 49"/>
                  <a:gd name="T65" fmla="*/ 13 h 29"/>
                  <a:gd name="T66" fmla="*/ 49 w 49"/>
                  <a:gd name="T67" fmla="*/ 13 h 29"/>
                  <a:gd name="T68" fmla="*/ 49 w 49"/>
                  <a:gd name="T69" fmla="*/ 13 h 29"/>
                  <a:gd name="T70" fmla="*/ 49 w 49"/>
                  <a:gd name="T71" fmla="*/ 13 h 29"/>
                  <a:gd name="T72" fmla="*/ 47 w 49"/>
                  <a:gd name="T73" fmla="*/ 13 h 29"/>
                  <a:gd name="T74" fmla="*/ 47 w 49"/>
                  <a:gd name="T75" fmla="*/ 13 h 29"/>
                  <a:gd name="T76" fmla="*/ 47 w 49"/>
                  <a:gd name="T77" fmla="*/ 13 h 29"/>
                  <a:gd name="T78" fmla="*/ 47 w 49"/>
                  <a:gd name="T79" fmla="*/ 13 h 29"/>
                  <a:gd name="T80" fmla="*/ 47 w 49"/>
                  <a:gd name="T81" fmla="*/ 13 h 29"/>
                  <a:gd name="T82" fmla="*/ 47 w 49"/>
                  <a:gd name="T83" fmla="*/ 13 h 29"/>
                  <a:gd name="T84" fmla="*/ 47 w 49"/>
                  <a:gd name="T85" fmla="*/ 13 h 29"/>
                  <a:gd name="T86" fmla="*/ 47 w 49"/>
                  <a:gd name="T87" fmla="*/ 13 h 29"/>
                  <a:gd name="T88" fmla="*/ 47 w 49"/>
                  <a:gd name="T89" fmla="*/ 13 h 29"/>
                  <a:gd name="T90" fmla="*/ 47 w 49"/>
                  <a:gd name="T91" fmla="*/ 13 h 29"/>
                  <a:gd name="T92" fmla="*/ 47 w 49"/>
                  <a:gd name="T93" fmla="*/ 13 h 29"/>
                  <a:gd name="T94" fmla="*/ 47 w 49"/>
                  <a:gd name="T95" fmla="*/ 13 h 29"/>
                  <a:gd name="T96" fmla="*/ 47 w 49"/>
                  <a:gd name="T97" fmla="*/ 13 h 29"/>
                  <a:gd name="T98" fmla="*/ 47 w 49"/>
                  <a:gd name="T99" fmla="*/ 13 h 29"/>
                  <a:gd name="T100" fmla="*/ 47 w 49"/>
                  <a:gd name="T101" fmla="*/ 13 h 29"/>
                  <a:gd name="T102" fmla="*/ 45 w 49"/>
                  <a:gd name="T103" fmla="*/ 13 h 29"/>
                  <a:gd name="T104" fmla="*/ 45 w 49"/>
                  <a:gd name="T105" fmla="*/ 9 h 29"/>
                  <a:gd name="T106" fmla="*/ 47 w 49"/>
                  <a:gd name="T107" fmla="*/ 9 h 29"/>
                  <a:gd name="T108" fmla="*/ 47 w 49"/>
                  <a:gd name="T109" fmla="*/ 9 h 29"/>
                  <a:gd name="T110" fmla="*/ 49 w 49"/>
                  <a:gd name="T111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" h="29">
                    <a:moveTo>
                      <a:pt x="31" y="0"/>
                    </a:moveTo>
                    <a:lnTo>
                      <a:pt x="34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13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7" y="13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3" y="20"/>
                    </a:lnTo>
                    <a:lnTo>
                      <a:pt x="43" y="25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18" y="27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  <a:moveTo>
                      <a:pt x="49" y="9"/>
                    </a:move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5" y="13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5" name="Freeform 1540">
                <a:extLst>
                  <a:ext uri="{FF2B5EF4-FFF2-40B4-BE49-F238E27FC236}">
                    <a16:creationId xmlns:a16="http://schemas.microsoft.com/office/drawing/2014/main" id="{316754FA-2ED2-4E34-9303-0A78367D50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0" y="2129"/>
                <a:ext cx="45" cy="66"/>
              </a:xfrm>
              <a:custGeom>
                <a:avLst/>
                <a:gdLst>
                  <a:gd name="T0" fmla="*/ 41 w 45"/>
                  <a:gd name="T1" fmla="*/ 0 h 66"/>
                  <a:gd name="T2" fmla="*/ 41 w 45"/>
                  <a:gd name="T3" fmla="*/ 18 h 66"/>
                  <a:gd name="T4" fmla="*/ 43 w 45"/>
                  <a:gd name="T5" fmla="*/ 32 h 66"/>
                  <a:gd name="T6" fmla="*/ 43 w 45"/>
                  <a:gd name="T7" fmla="*/ 41 h 66"/>
                  <a:gd name="T8" fmla="*/ 43 w 45"/>
                  <a:gd name="T9" fmla="*/ 57 h 66"/>
                  <a:gd name="T10" fmla="*/ 38 w 45"/>
                  <a:gd name="T11" fmla="*/ 64 h 66"/>
                  <a:gd name="T12" fmla="*/ 29 w 45"/>
                  <a:gd name="T13" fmla="*/ 66 h 66"/>
                  <a:gd name="T14" fmla="*/ 25 w 45"/>
                  <a:gd name="T15" fmla="*/ 61 h 66"/>
                  <a:gd name="T16" fmla="*/ 25 w 45"/>
                  <a:gd name="T17" fmla="*/ 57 h 66"/>
                  <a:gd name="T18" fmla="*/ 23 w 45"/>
                  <a:gd name="T19" fmla="*/ 55 h 66"/>
                  <a:gd name="T20" fmla="*/ 23 w 45"/>
                  <a:gd name="T21" fmla="*/ 48 h 66"/>
                  <a:gd name="T22" fmla="*/ 23 w 45"/>
                  <a:gd name="T23" fmla="*/ 41 h 66"/>
                  <a:gd name="T24" fmla="*/ 23 w 45"/>
                  <a:gd name="T25" fmla="*/ 32 h 66"/>
                  <a:gd name="T26" fmla="*/ 23 w 45"/>
                  <a:gd name="T27" fmla="*/ 27 h 66"/>
                  <a:gd name="T28" fmla="*/ 23 w 45"/>
                  <a:gd name="T29" fmla="*/ 21 h 66"/>
                  <a:gd name="T30" fmla="*/ 23 w 45"/>
                  <a:gd name="T31" fmla="*/ 14 h 66"/>
                  <a:gd name="T32" fmla="*/ 20 w 45"/>
                  <a:gd name="T33" fmla="*/ 7 h 66"/>
                  <a:gd name="T34" fmla="*/ 20 w 45"/>
                  <a:gd name="T35" fmla="*/ 3 h 66"/>
                  <a:gd name="T36" fmla="*/ 23 w 45"/>
                  <a:gd name="T37" fmla="*/ 0 h 66"/>
                  <a:gd name="T38" fmla="*/ 34 w 45"/>
                  <a:gd name="T39" fmla="*/ 0 h 66"/>
                  <a:gd name="T40" fmla="*/ 18 w 45"/>
                  <a:gd name="T41" fmla="*/ 3 h 66"/>
                  <a:gd name="T42" fmla="*/ 18 w 45"/>
                  <a:gd name="T43" fmla="*/ 7 h 66"/>
                  <a:gd name="T44" fmla="*/ 20 w 45"/>
                  <a:gd name="T45" fmla="*/ 14 h 66"/>
                  <a:gd name="T46" fmla="*/ 20 w 45"/>
                  <a:gd name="T47" fmla="*/ 21 h 66"/>
                  <a:gd name="T48" fmla="*/ 20 w 45"/>
                  <a:gd name="T49" fmla="*/ 25 h 66"/>
                  <a:gd name="T50" fmla="*/ 20 w 45"/>
                  <a:gd name="T51" fmla="*/ 30 h 66"/>
                  <a:gd name="T52" fmla="*/ 20 w 45"/>
                  <a:gd name="T53" fmla="*/ 36 h 66"/>
                  <a:gd name="T54" fmla="*/ 20 w 45"/>
                  <a:gd name="T55" fmla="*/ 41 h 66"/>
                  <a:gd name="T56" fmla="*/ 23 w 45"/>
                  <a:gd name="T57" fmla="*/ 43 h 66"/>
                  <a:gd name="T58" fmla="*/ 23 w 45"/>
                  <a:gd name="T59" fmla="*/ 50 h 66"/>
                  <a:gd name="T60" fmla="*/ 23 w 45"/>
                  <a:gd name="T61" fmla="*/ 55 h 66"/>
                  <a:gd name="T62" fmla="*/ 23 w 45"/>
                  <a:gd name="T63" fmla="*/ 61 h 66"/>
                  <a:gd name="T64" fmla="*/ 23 w 45"/>
                  <a:gd name="T65" fmla="*/ 64 h 66"/>
                  <a:gd name="T66" fmla="*/ 18 w 45"/>
                  <a:gd name="T67" fmla="*/ 64 h 66"/>
                  <a:gd name="T68" fmla="*/ 16 w 45"/>
                  <a:gd name="T69" fmla="*/ 64 h 66"/>
                  <a:gd name="T70" fmla="*/ 14 w 45"/>
                  <a:gd name="T71" fmla="*/ 64 h 66"/>
                  <a:gd name="T72" fmla="*/ 11 w 45"/>
                  <a:gd name="T73" fmla="*/ 64 h 66"/>
                  <a:gd name="T74" fmla="*/ 9 w 45"/>
                  <a:gd name="T75" fmla="*/ 64 h 66"/>
                  <a:gd name="T76" fmla="*/ 9 w 45"/>
                  <a:gd name="T77" fmla="*/ 61 h 66"/>
                  <a:gd name="T78" fmla="*/ 4 w 45"/>
                  <a:gd name="T79" fmla="*/ 64 h 66"/>
                  <a:gd name="T80" fmla="*/ 2 w 45"/>
                  <a:gd name="T81" fmla="*/ 61 h 66"/>
                  <a:gd name="T82" fmla="*/ 2 w 45"/>
                  <a:gd name="T83" fmla="*/ 57 h 66"/>
                  <a:gd name="T84" fmla="*/ 2 w 45"/>
                  <a:gd name="T85" fmla="*/ 50 h 66"/>
                  <a:gd name="T86" fmla="*/ 2 w 45"/>
                  <a:gd name="T87" fmla="*/ 50 h 66"/>
                  <a:gd name="T88" fmla="*/ 2 w 45"/>
                  <a:gd name="T89" fmla="*/ 39 h 66"/>
                  <a:gd name="T90" fmla="*/ 0 w 45"/>
                  <a:gd name="T91" fmla="*/ 5 h 66"/>
                  <a:gd name="T92" fmla="*/ 0 w 45"/>
                  <a:gd name="T93" fmla="*/ 3 h 66"/>
                  <a:gd name="T94" fmla="*/ 4 w 45"/>
                  <a:gd name="T95" fmla="*/ 3 h 66"/>
                  <a:gd name="T96" fmla="*/ 14 w 45"/>
                  <a:gd name="T97" fmla="*/ 0 h 66"/>
                  <a:gd name="T98" fmla="*/ 18 w 45"/>
                  <a:gd name="T9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66">
                    <a:moveTo>
                      <a:pt x="34" y="0"/>
                    </a:moveTo>
                    <a:lnTo>
                      <a:pt x="36" y="0"/>
                    </a:lnTo>
                    <a:lnTo>
                      <a:pt x="41" y="0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41" y="21"/>
                    </a:lnTo>
                    <a:lnTo>
                      <a:pt x="43" y="25"/>
                    </a:lnTo>
                    <a:lnTo>
                      <a:pt x="43" y="32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3" y="50"/>
                    </a:lnTo>
                    <a:lnTo>
                      <a:pt x="43" y="57"/>
                    </a:lnTo>
                    <a:lnTo>
                      <a:pt x="45" y="61"/>
                    </a:lnTo>
                    <a:lnTo>
                      <a:pt x="45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4" y="64"/>
                    </a:lnTo>
                    <a:lnTo>
                      <a:pt x="29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2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1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  <a:moveTo>
                      <a:pt x="18" y="0"/>
                    </a:moveTo>
                    <a:lnTo>
                      <a:pt x="18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1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9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3" y="43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9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20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4" y="61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2" y="61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6" name="Freeform 1541">
                <a:extLst>
                  <a:ext uri="{FF2B5EF4-FFF2-40B4-BE49-F238E27FC236}">
                    <a16:creationId xmlns:a16="http://schemas.microsoft.com/office/drawing/2014/main" id="{7D2E148E-5ADC-4B54-8E16-6266CC428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021"/>
                <a:ext cx="48" cy="108"/>
              </a:xfrm>
              <a:custGeom>
                <a:avLst/>
                <a:gdLst>
                  <a:gd name="T0" fmla="*/ 41 w 48"/>
                  <a:gd name="T1" fmla="*/ 18 h 108"/>
                  <a:gd name="T2" fmla="*/ 43 w 48"/>
                  <a:gd name="T3" fmla="*/ 39 h 108"/>
                  <a:gd name="T4" fmla="*/ 43 w 48"/>
                  <a:gd name="T5" fmla="*/ 50 h 108"/>
                  <a:gd name="T6" fmla="*/ 45 w 48"/>
                  <a:gd name="T7" fmla="*/ 63 h 108"/>
                  <a:gd name="T8" fmla="*/ 45 w 48"/>
                  <a:gd name="T9" fmla="*/ 88 h 108"/>
                  <a:gd name="T10" fmla="*/ 48 w 48"/>
                  <a:gd name="T11" fmla="*/ 95 h 108"/>
                  <a:gd name="T12" fmla="*/ 48 w 48"/>
                  <a:gd name="T13" fmla="*/ 102 h 108"/>
                  <a:gd name="T14" fmla="*/ 41 w 48"/>
                  <a:gd name="T15" fmla="*/ 106 h 108"/>
                  <a:gd name="T16" fmla="*/ 27 w 48"/>
                  <a:gd name="T17" fmla="*/ 106 h 108"/>
                  <a:gd name="T18" fmla="*/ 27 w 48"/>
                  <a:gd name="T19" fmla="*/ 102 h 108"/>
                  <a:gd name="T20" fmla="*/ 27 w 48"/>
                  <a:gd name="T21" fmla="*/ 97 h 108"/>
                  <a:gd name="T22" fmla="*/ 27 w 48"/>
                  <a:gd name="T23" fmla="*/ 88 h 108"/>
                  <a:gd name="T24" fmla="*/ 25 w 48"/>
                  <a:gd name="T25" fmla="*/ 81 h 108"/>
                  <a:gd name="T26" fmla="*/ 25 w 48"/>
                  <a:gd name="T27" fmla="*/ 75 h 108"/>
                  <a:gd name="T28" fmla="*/ 25 w 48"/>
                  <a:gd name="T29" fmla="*/ 70 h 108"/>
                  <a:gd name="T30" fmla="*/ 25 w 48"/>
                  <a:gd name="T31" fmla="*/ 63 h 108"/>
                  <a:gd name="T32" fmla="*/ 25 w 48"/>
                  <a:gd name="T33" fmla="*/ 59 h 108"/>
                  <a:gd name="T34" fmla="*/ 25 w 48"/>
                  <a:gd name="T35" fmla="*/ 52 h 108"/>
                  <a:gd name="T36" fmla="*/ 25 w 48"/>
                  <a:gd name="T37" fmla="*/ 50 h 108"/>
                  <a:gd name="T38" fmla="*/ 25 w 48"/>
                  <a:gd name="T39" fmla="*/ 48 h 108"/>
                  <a:gd name="T40" fmla="*/ 23 w 48"/>
                  <a:gd name="T41" fmla="*/ 45 h 108"/>
                  <a:gd name="T42" fmla="*/ 23 w 48"/>
                  <a:gd name="T43" fmla="*/ 41 h 108"/>
                  <a:gd name="T44" fmla="*/ 23 w 48"/>
                  <a:gd name="T45" fmla="*/ 34 h 108"/>
                  <a:gd name="T46" fmla="*/ 23 w 48"/>
                  <a:gd name="T47" fmla="*/ 29 h 108"/>
                  <a:gd name="T48" fmla="*/ 23 w 48"/>
                  <a:gd name="T49" fmla="*/ 23 h 108"/>
                  <a:gd name="T50" fmla="*/ 21 w 48"/>
                  <a:gd name="T51" fmla="*/ 16 h 108"/>
                  <a:gd name="T52" fmla="*/ 21 w 48"/>
                  <a:gd name="T53" fmla="*/ 11 h 108"/>
                  <a:gd name="T54" fmla="*/ 21 w 48"/>
                  <a:gd name="T55" fmla="*/ 14 h 108"/>
                  <a:gd name="T56" fmla="*/ 21 w 48"/>
                  <a:gd name="T57" fmla="*/ 23 h 108"/>
                  <a:gd name="T58" fmla="*/ 21 w 48"/>
                  <a:gd name="T59" fmla="*/ 25 h 108"/>
                  <a:gd name="T60" fmla="*/ 21 w 48"/>
                  <a:gd name="T61" fmla="*/ 29 h 108"/>
                  <a:gd name="T62" fmla="*/ 21 w 48"/>
                  <a:gd name="T63" fmla="*/ 29 h 108"/>
                  <a:gd name="T64" fmla="*/ 21 w 48"/>
                  <a:gd name="T65" fmla="*/ 41 h 108"/>
                  <a:gd name="T66" fmla="*/ 23 w 48"/>
                  <a:gd name="T67" fmla="*/ 50 h 108"/>
                  <a:gd name="T68" fmla="*/ 23 w 48"/>
                  <a:gd name="T69" fmla="*/ 52 h 108"/>
                  <a:gd name="T70" fmla="*/ 23 w 48"/>
                  <a:gd name="T71" fmla="*/ 57 h 108"/>
                  <a:gd name="T72" fmla="*/ 23 w 48"/>
                  <a:gd name="T73" fmla="*/ 66 h 108"/>
                  <a:gd name="T74" fmla="*/ 23 w 48"/>
                  <a:gd name="T75" fmla="*/ 70 h 108"/>
                  <a:gd name="T76" fmla="*/ 23 w 48"/>
                  <a:gd name="T77" fmla="*/ 75 h 108"/>
                  <a:gd name="T78" fmla="*/ 25 w 48"/>
                  <a:gd name="T79" fmla="*/ 84 h 108"/>
                  <a:gd name="T80" fmla="*/ 25 w 48"/>
                  <a:gd name="T81" fmla="*/ 90 h 108"/>
                  <a:gd name="T82" fmla="*/ 25 w 48"/>
                  <a:gd name="T83" fmla="*/ 95 h 108"/>
                  <a:gd name="T84" fmla="*/ 25 w 48"/>
                  <a:gd name="T85" fmla="*/ 99 h 108"/>
                  <a:gd name="T86" fmla="*/ 25 w 48"/>
                  <a:gd name="T87" fmla="*/ 104 h 108"/>
                  <a:gd name="T88" fmla="*/ 23 w 48"/>
                  <a:gd name="T89" fmla="*/ 108 h 108"/>
                  <a:gd name="T90" fmla="*/ 7 w 48"/>
                  <a:gd name="T91" fmla="*/ 106 h 108"/>
                  <a:gd name="T92" fmla="*/ 5 w 48"/>
                  <a:gd name="T93" fmla="*/ 104 h 108"/>
                  <a:gd name="T94" fmla="*/ 2 w 48"/>
                  <a:gd name="T95" fmla="*/ 50 h 108"/>
                  <a:gd name="T96" fmla="*/ 2 w 48"/>
                  <a:gd name="T97" fmla="*/ 45 h 108"/>
                  <a:gd name="T98" fmla="*/ 2 w 48"/>
                  <a:gd name="T99" fmla="*/ 43 h 108"/>
                  <a:gd name="T100" fmla="*/ 2 w 48"/>
                  <a:gd name="T101" fmla="*/ 39 h 108"/>
                  <a:gd name="T102" fmla="*/ 2 w 48"/>
                  <a:gd name="T103" fmla="*/ 39 h 108"/>
                  <a:gd name="T104" fmla="*/ 0 w 48"/>
                  <a:gd name="T105" fmla="*/ 11 h 108"/>
                  <a:gd name="T106" fmla="*/ 0 w 48"/>
                  <a:gd name="T107" fmla="*/ 7 h 108"/>
                  <a:gd name="T108" fmla="*/ 0 w 48"/>
                  <a:gd name="T109" fmla="*/ 5 h 108"/>
                  <a:gd name="T110" fmla="*/ 0 w 48"/>
                  <a:gd name="T111" fmla="*/ 2 h 108"/>
                  <a:gd name="T112" fmla="*/ 5 w 48"/>
                  <a:gd name="T113" fmla="*/ 2 h 108"/>
                  <a:gd name="T114" fmla="*/ 21 w 48"/>
                  <a:gd name="T115" fmla="*/ 0 h 108"/>
                  <a:gd name="T116" fmla="*/ 27 w 48"/>
                  <a:gd name="T117" fmla="*/ 0 h 108"/>
                  <a:gd name="T118" fmla="*/ 32 w 48"/>
                  <a:gd name="T119" fmla="*/ 0 h 108"/>
                  <a:gd name="T120" fmla="*/ 41 w 48"/>
                  <a:gd name="T121" fmla="*/ 2 h 108"/>
                  <a:gd name="T122" fmla="*/ 41 w 48"/>
                  <a:gd name="T123" fmla="*/ 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" h="108">
                    <a:moveTo>
                      <a:pt x="41" y="9"/>
                    </a:moveTo>
                    <a:lnTo>
                      <a:pt x="41" y="16"/>
                    </a:lnTo>
                    <a:lnTo>
                      <a:pt x="41" y="18"/>
                    </a:lnTo>
                    <a:lnTo>
                      <a:pt x="43" y="29"/>
                    </a:lnTo>
                    <a:lnTo>
                      <a:pt x="43" y="32"/>
                    </a:lnTo>
                    <a:lnTo>
                      <a:pt x="43" y="39"/>
                    </a:lnTo>
                    <a:lnTo>
                      <a:pt x="43" y="41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3" y="54"/>
                    </a:lnTo>
                    <a:lnTo>
                      <a:pt x="43" y="57"/>
                    </a:lnTo>
                    <a:lnTo>
                      <a:pt x="45" y="63"/>
                    </a:lnTo>
                    <a:lnTo>
                      <a:pt x="45" y="68"/>
                    </a:lnTo>
                    <a:lnTo>
                      <a:pt x="45" y="75"/>
                    </a:lnTo>
                    <a:lnTo>
                      <a:pt x="45" y="88"/>
                    </a:lnTo>
                    <a:lnTo>
                      <a:pt x="45" y="93"/>
                    </a:lnTo>
                    <a:lnTo>
                      <a:pt x="45" y="95"/>
                    </a:lnTo>
                    <a:lnTo>
                      <a:pt x="48" y="95"/>
                    </a:lnTo>
                    <a:lnTo>
                      <a:pt x="48" y="97"/>
                    </a:lnTo>
                    <a:lnTo>
                      <a:pt x="48" y="99"/>
                    </a:lnTo>
                    <a:lnTo>
                      <a:pt x="48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41" y="106"/>
                    </a:lnTo>
                    <a:lnTo>
                      <a:pt x="36" y="106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2"/>
                    </a:lnTo>
                    <a:lnTo>
                      <a:pt x="27" y="97"/>
                    </a:lnTo>
                    <a:lnTo>
                      <a:pt x="27" y="97"/>
                    </a:lnTo>
                    <a:lnTo>
                      <a:pt x="27" y="93"/>
                    </a:lnTo>
                    <a:lnTo>
                      <a:pt x="27" y="93"/>
                    </a:lnTo>
                    <a:lnTo>
                      <a:pt x="27" y="88"/>
                    </a:lnTo>
                    <a:lnTo>
                      <a:pt x="27" y="86"/>
                    </a:lnTo>
                    <a:lnTo>
                      <a:pt x="27" y="84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5" y="72"/>
                    </a:lnTo>
                    <a:lnTo>
                      <a:pt x="25" y="70"/>
                    </a:lnTo>
                    <a:lnTo>
                      <a:pt x="25" y="70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5" y="63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3" y="23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6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21" y="34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3" y="45"/>
                    </a:lnTo>
                    <a:lnTo>
                      <a:pt x="21" y="48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3" y="57"/>
                    </a:lnTo>
                    <a:lnTo>
                      <a:pt x="23" y="59"/>
                    </a:lnTo>
                    <a:lnTo>
                      <a:pt x="23" y="63"/>
                    </a:lnTo>
                    <a:lnTo>
                      <a:pt x="23" y="66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3" y="72"/>
                    </a:lnTo>
                    <a:lnTo>
                      <a:pt x="23" y="75"/>
                    </a:lnTo>
                    <a:lnTo>
                      <a:pt x="23" y="77"/>
                    </a:lnTo>
                    <a:lnTo>
                      <a:pt x="23" y="79"/>
                    </a:lnTo>
                    <a:lnTo>
                      <a:pt x="25" y="84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90"/>
                    </a:lnTo>
                    <a:lnTo>
                      <a:pt x="25" y="93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7"/>
                    </a:lnTo>
                    <a:lnTo>
                      <a:pt x="25" y="97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3" y="108"/>
                    </a:lnTo>
                    <a:lnTo>
                      <a:pt x="11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5" y="104"/>
                    </a:lnTo>
                    <a:lnTo>
                      <a:pt x="5" y="104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7"/>
                    </a:lnTo>
                    <a:lnTo>
                      <a:pt x="41" y="9"/>
                    </a:lnTo>
                    <a:lnTo>
                      <a:pt x="41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7" name="Freeform 1542">
                <a:extLst>
                  <a:ext uri="{FF2B5EF4-FFF2-40B4-BE49-F238E27FC236}">
                    <a16:creationId xmlns:a16="http://schemas.microsoft.com/office/drawing/2014/main" id="{A3537312-5AF8-40E0-B86F-33B4271EA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096"/>
                <a:ext cx="34" cy="60"/>
              </a:xfrm>
              <a:custGeom>
                <a:avLst/>
                <a:gdLst>
                  <a:gd name="T0" fmla="*/ 27 w 34"/>
                  <a:gd name="T1" fmla="*/ 58 h 60"/>
                  <a:gd name="T2" fmla="*/ 20 w 34"/>
                  <a:gd name="T3" fmla="*/ 60 h 60"/>
                  <a:gd name="T4" fmla="*/ 9 w 34"/>
                  <a:gd name="T5" fmla="*/ 58 h 60"/>
                  <a:gd name="T6" fmla="*/ 5 w 34"/>
                  <a:gd name="T7" fmla="*/ 58 h 60"/>
                  <a:gd name="T8" fmla="*/ 0 w 34"/>
                  <a:gd name="T9" fmla="*/ 58 h 60"/>
                  <a:gd name="T10" fmla="*/ 0 w 34"/>
                  <a:gd name="T11" fmla="*/ 58 h 60"/>
                  <a:gd name="T12" fmla="*/ 0 w 34"/>
                  <a:gd name="T13" fmla="*/ 58 h 60"/>
                  <a:gd name="T14" fmla="*/ 0 w 34"/>
                  <a:gd name="T15" fmla="*/ 38 h 60"/>
                  <a:gd name="T16" fmla="*/ 0 w 34"/>
                  <a:gd name="T17" fmla="*/ 38 h 60"/>
                  <a:gd name="T18" fmla="*/ 0 w 34"/>
                  <a:gd name="T19" fmla="*/ 36 h 60"/>
                  <a:gd name="T20" fmla="*/ 0 w 34"/>
                  <a:gd name="T21" fmla="*/ 36 h 60"/>
                  <a:gd name="T22" fmla="*/ 2 w 34"/>
                  <a:gd name="T23" fmla="*/ 24 h 60"/>
                  <a:gd name="T24" fmla="*/ 2 w 34"/>
                  <a:gd name="T25" fmla="*/ 9 h 60"/>
                  <a:gd name="T26" fmla="*/ 2 w 34"/>
                  <a:gd name="T27" fmla="*/ 0 h 60"/>
                  <a:gd name="T28" fmla="*/ 5 w 34"/>
                  <a:gd name="T29" fmla="*/ 0 h 60"/>
                  <a:gd name="T30" fmla="*/ 5 w 34"/>
                  <a:gd name="T31" fmla="*/ 0 h 60"/>
                  <a:gd name="T32" fmla="*/ 14 w 34"/>
                  <a:gd name="T33" fmla="*/ 0 h 60"/>
                  <a:gd name="T34" fmla="*/ 14 w 34"/>
                  <a:gd name="T35" fmla="*/ 0 h 60"/>
                  <a:gd name="T36" fmla="*/ 14 w 34"/>
                  <a:gd name="T37" fmla="*/ 0 h 60"/>
                  <a:gd name="T38" fmla="*/ 16 w 34"/>
                  <a:gd name="T39" fmla="*/ 2 h 60"/>
                  <a:gd name="T40" fmla="*/ 18 w 34"/>
                  <a:gd name="T41" fmla="*/ 9 h 60"/>
                  <a:gd name="T42" fmla="*/ 23 w 34"/>
                  <a:gd name="T43" fmla="*/ 13 h 60"/>
                  <a:gd name="T44" fmla="*/ 25 w 34"/>
                  <a:gd name="T45" fmla="*/ 15 h 60"/>
                  <a:gd name="T46" fmla="*/ 29 w 34"/>
                  <a:gd name="T47" fmla="*/ 20 h 60"/>
                  <a:gd name="T48" fmla="*/ 32 w 34"/>
                  <a:gd name="T49" fmla="*/ 24 h 60"/>
                  <a:gd name="T50" fmla="*/ 34 w 34"/>
                  <a:gd name="T51" fmla="*/ 24 h 60"/>
                  <a:gd name="T52" fmla="*/ 34 w 34"/>
                  <a:gd name="T53" fmla="*/ 27 h 60"/>
                  <a:gd name="T54" fmla="*/ 34 w 34"/>
                  <a:gd name="T55" fmla="*/ 27 h 60"/>
                  <a:gd name="T56" fmla="*/ 34 w 34"/>
                  <a:gd name="T57" fmla="*/ 29 h 60"/>
                  <a:gd name="T58" fmla="*/ 34 w 34"/>
                  <a:gd name="T59" fmla="*/ 36 h 60"/>
                  <a:gd name="T60" fmla="*/ 34 w 34"/>
                  <a:gd name="T61" fmla="*/ 36 h 60"/>
                  <a:gd name="T62" fmla="*/ 34 w 34"/>
                  <a:gd name="T63" fmla="*/ 38 h 60"/>
                  <a:gd name="T64" fmla="*/ 34 w 34"/>
                  <a:gd name="T65" fmla="*/ 45 h 60"/>
                  <a:gd name="T66" fmla="*/ 34 w 34"/>
                  <a:gd name="T67" fmla="*/ 47 h 60"/>
                  <a:gd name="T68" fmla="*/ 34 w 34"/>
                  <a:gd name="T69" fmla="*/ 58 h 60"/>
                  <a:gd name="T70" fmla="*/ 27 w 34"/>
                  <a:gd name="T71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" h="60">
                    <a:moveTo>
                      <a:pt x="27" y="58"/>
                    </a:moveTo>
                    <a:lnTo>
                      <a:pt x="20" y="60"/>
                    </a:lnTo>
                    <a:lnTo>
                      <a:pt x="9" y="58"/>
                    </a:lnTo>
                    <a:lnTo>
                      <a:pt x="5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24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9"/>
                    </a:lnTo>
                    <a:lnTo>
                      <a:pt x="23" y="13"/>
                    </a:lnTo>
                    <a:lnTo>
                      <a:pt x="25" y="15"/>
                    </a:lnTo>
                    <a:lnTo>
                      <a:pt x="29" y="20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4" y="58"/>
                    </a:lnTo>
                    <a:lnTo>
                      <a:pt x="27" y="5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8" name="Freeform 1543">
                <a:extLst>
                  <a:ext uri="{FF2B5EF4-FFF2-40B4-BE49-F238E27FC236}">
                    <a16:creationId xmlns:a16="http://schemas.microsoft.com/office/drawing/2014/main" id="{529F8FA5-65C2-4747-834F-61DE88DDA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055"/>
                <a:ext cx="25" cy="29"/>
              </a:xfrm>
              <a:custGeom>
                <a:avLst/>
                <a:gdLst>
                  <a:gd name="T0" fmla="*/ 9 w 25"/>
                  <a:gd name="T1" fmla="*/ 0 h 29"/>
                  <a:gd name="T2" fmla="*/ 11 w 25"/>
                  <a:gd name="T3" fmla="*/ 2 h 29"/>
                  <a:gd name="T4" fmla="*/ 11 w 25"/>
                  <a:gd name="T5" fmla="*/ 0 h 29"/>
                  <a:gd name="T6" fmla="*/ 23 w 25"/>
                  <a:gd name="T7" fmla="*/ 9 h 29"/>
                  <a:gd name="T8" fmla="*/ 25 w 25"/>
                  <a:gd name="T9" fmla="*/ 9 h 29"/>
                  <a:gd name="T10" fmla="*/ 25 w 25"/>
                  <a:gd name="T11" fmla="*/ 11 h 29"/>
                  <a:gd name="T12" fmla="*/ 23 w 25"/>
                  <a:gd name="T13" fmla="*/ 11 h 29"/>
                  <a:gd name="T14" fmla="*/ 23 w 25"/>
                  <a:gd name="T15" fmla="*/ 16 h 29"/>
                  <a:gd name="T16" fmla="*/ 25 w 25"/>
                  <a:gd name="T17" fmla="*/ 16 h 29"/>
                  <a:gd name="T18" fmla="*/ 25 w 25"/>
                  <a:gd name="T19" fmla="*/ 23 h 29"/>
                  <a:gd name="T20" fmla="*/ 25 w 25"/>
                  <a:gd name="T21" fmla="*/ 25 h 29"/>
                  <a:gd name="T22" fmla="*/ 25 w 25"/>
                  <a:gd name="T23" fmla="*/ 27 h 29"/>
                  <a:gd name="T24" fmla="*/ 2 w 25"/>
                  <a:gd name="T25" fmla="*/ 29 h 29"/>
                  <a:gd name="T26" fmla="*/ 2 w 25"/>
                  <a:gd name="T27" fmla="*/ 23 h 29"/>
                  <a:gd name="T28" fmla="*/ 2 w 25"/>
                  <a:gd name="T29" fmla="*/ 9 h 29"/>
                  <a:gd name="T30" fmla="*/ 2 w 25"/>
                  <a:gd name="T31" fmla="*/ 11 h 29"/>
                  <a:gd name="T32" fmla="*/ 0 w 25"/>
                  <a:gd name="T33" fmla="*/ 0 h 29"/>
                  <a:gd name="T34" fmla="*/ 0 w 25"/>
                  <a:gd name="T35" fmla="*/ 0 h 29"/>
                  <a:gd name="T36" fmla="*/ 9 w 25"/>
                  <a:gd name="T37" fmla="*/ 0 h 29"/>
                  <a:gd name="T38" fmla="*/ 9 w 25"/>
                  <a:gd name="T3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9">
                    <a:moveTo>
                      <a:pt x="9" y="0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9" name="Freeform 1544">
                <a:extLst>
                  <a:ext uri="{FF2B5EF4-FFF2-40B4-BE49-F238E27FC236}">
                    <a16:creationId xmlns:a16="http://schemas.microsoft.com/office/drawing/2014/main" id="{31D07912-A86D-4975-89F5-92B7821B05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9" y="2039"/>
                <a:ext cx="55" cy="90"/>
              </a:xfrm>
              <a:custGeom>
                <a:avLst/>
                <a:gdLst>
                  <a:gd name="T0" fmla="*/ 52 w 55"/>
                  <a:gd name="T1" fmla="*/ 54 h 90"/>
                  <a:gd name="T2" fmla="*/ 52 w 55"/>
                  <a:gd name="T3" fmla="*/ 68 h 90"/>
                  <a:gd name="T4" fmla="*/ 55 w 55"/>
                  <a:gd name="T5" fmla="*/ 81 h 90"/>
                  <a:gd name="T6" fmla="*/ 55 w 55"/>
                  <a:gd name="T7" fmla="*/ 90 h 90"/>
                  <a:gd name="T8" fmla="*/ 46 w 55"/>
                  <a:gd name="T9" fmla="*/ 88 h 90"/>
                  <a:gd name="T10" fmla="*/ 36 w 55"/>
                  <a:gd name="T11" fmla="*/ 86 h 90"/>
                  <a:gd name="T12" fmla="*/ 36 w 55"/>
                  <a:gd name="T13" fmla="*/ 86 h 90"/>
                  <a:gd name="T14" fmla="*/ 34 w 55"/>
                  <a:gd name="T15" fmla="*/ 86 h 90"/>
                  <a:gd name="T16" fmla="*/ 25 w 55"/>
                  <a:gd name="T17" fmla="*/ 81 h 90"/>
                  <a:gd name="T18" fmla="*/ 16 w 55"/>
                  <a:gd name="T19" fmla="*/ 75 h 90"/>
                  <a:gd name="T20" fmla="*/ 12 w 55"/>
                  <a:gd name="T21" fmla="*/ 70 h 90"/>
                  <a:gd name="T22" fmla="*/ 7 w 55"/>
                  <a:gd name="T23" fmla="*/ 61 h 90"/>
                  <a:gd name="T24" fmla="*/ 0 w 55"/>
                  <a:gd name="T25" fmla="*/ 50 h 90"/>
                  <a:gd name="T26" fmla="*/ 5 w 55"/>
                  <a:gd name="T27" fmla="*/ 50 h 90"/>
                  <a:gd name="T28" fmla="*/ 7 w 55"/>
                  <a:gd name="T29" fmla="*/ 50 h 90"/>
                  <a:gd name="T30" fmla="*/ 12 w 55"/>
                  <a:gd name="T31" fmla="*/ 50 h 90"/>
                  <a:gd name="T32" fmla="*/ 25 w 55"/>
                  <a:gd name="T33" fmla="*/ 48 h 90"/>
                  <a:gd name="T34" fmla="*/ 34 w 55"/>
                  <a:gd name="T35" fmla="*/ 48 h 90"/>
                  <a:gd name="T36" fmla="*/ 43 w 55"/>
                  <a:gd name="T37" fmla="*/ 48 h 90"/>
                  <a:gd name="T38" fmla="*/ 52 w 55"/>
                  <a:gd name="T39" fmla="*/ 48 h 90"/>
                  <a:gd name="T40" fmla="*/ 52 w 55"/>
                  <a:gd name="T41" fmla="*/ 50 h 90"/>
                  <a:gd name="T42" fmla="*/ 14 w 55"/>
                  <a:gd name="T43" fmla="*/ 48 h 90"/>
                  <a:gd name="T44" fmla="*/ 12 w 55"/>
                  <a:gd name="T45" fmla="*/ 48 h 90"/>
                  <a:gd name="T46" fmla="*/ 9 w 55"/>
                  <a:gd name="T47" fmla="*/ 48 h 90"/>
                  <a:gd name="T48" fmla="*/ 7 w 55"/>
                  <a:gd name="T49" fmla="*/ 48 h 90"/>
                  <a:gd name="T50" fmla="*/ 9 w 55"/>
                  <a:gd name="T51" fmla="*/ 32 h 90"/>
                  <a:gd name="T52" fmla="*/ 21 w 55"/>
                  <a:gd name="T53" fmla="*/ 32 h 90"/>
                  <a:gd name="T54" fmla="*/ 32 w 55"/>
                  <a:gd name="T55" fmla="*/ 30 h 90"/>
                  <a:gd name="T56" fmla="*/ 52 w 55"/>
                  <a:gd name="T57" fmla="*/ 45 h 90"/>
                  <a:gd name="T58" fmla="*/ 23 w 55"/>
                  <a:gd name="T59" fmla="*/ 48 h 90"/>
                  <a:gd name="T60" fmla="*/ 9 w 55"/>
                  <a:gd name="T61" fmla="*/ 32 h 90"/>
                  <a:gd name="T62" fmla="*/ 5 w 55"/>
                  <a:gd name="T63" fmla="*/ 21 h 90"/>
                  <a:gd name="T64" fmla="*/ 5 w 55"/>
                  <a:gd name="T65" fmla="*/ 0 h 90"/>
                  <a:gd name="T66" fmla="*/ 14 w 55"/>
                  <a:gd name="T67" fmla="*/ 5 h 90"/>
                  <a:gd name="T68" fmla="*/ 21 w 55"/>
                  <a:gd name="T69" fmla="*/ 7 h 90"/>
                  <a:gd name="T70" fmla="*/ 23 w 55"/>
                  <a:gd name="T71" fmla="*/ 7 h 90"/>
                  <a:gd name="T72" fmla="*/ 30 w 55"/>
                  <a:gd name="T73" fmla="*/ 9 h 90"/>
                  <a:gd name="T74" fmla="*/ 30 w 55"/>
                  <a:gd name="T75" fmla="*/ 9 h 90"/>
                  <a:gd name="T76" fmla="*/ 16 w 55"/>
                  <a:gd name="T77" fmla="*/ 30 h 90"/>
                  <a:gd name="T78" fmla="*/ 48 w 55"/>
                  <a:gd name="T79" fmla="*/ 16 h 90"/>
                  <a:gd name="T80" fmla="*/ 46 w 55"/>
                  <a:gd name="T81" fmla="*/ 14 h 90"/>
                  <a:gd name="T82" fmla="*/ 43 w 55"/>
                  <a:gd name="T83" fmla="*/ 1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" h="90">
                    <a:moveTo>
                      <a:pt x="52" y="50"/>
                    </a:moveTo>
                    <a:lnTo>
                      <a:pt x="52" y="54"/>
                    </a:lnTo>
                    <a:lnTo>
                      <a:pt x="52" y="61"/>
                    </a:lnTo>
                    <a:lnTo>
                      <a:pt x="52" y="68"/>
                    </a:lnTo>
                    <a:lnTo>
                      <a:pt x="55" y="72"/>
                    </a:lnTo>
                    <a:lnTo>
                      <a:pt x="55" y="81"/>
                    </a:lnTo>
                    <a:lnTo>
                      <a:pt x="55" y="88"/>
                    </a:lnTo>
                    <a:lnTo>
                      <a:pt x="55" y="90"/>
                    </a:lnTo>
                    <a:lnTo>
                      <a:pt x="50" y="90"/>
                    </a:lnTo>
                    <a:lnTo>
                      <a:pt x="46" y="88"/>
                    </a:lnTo>
                    <a:lnTo>
                      <a:pt x="39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4" y="86"/>
                    </a:lnTo>
                    <a:lnTo>
                      <a:pt x="27" y="81"/>
                    </a:lnTo>
                    <a:lnTo>
                      <a:pt x="25" y="81"/>
                    </a:lnTo>
                    <a:lnTo>
                      <a:pt x="23" y="79"/>
                    </a:lnTo>
                    <a:lnTo>
                      <a:pt x="16" y="75"/>
                    </a:lnTo>
                    <a:lnTo>
                      <a:pt x="16" y="72"/>
                    </a:lnTo>
                    <a:lnTo>
                      <a:pt x="12" y="70"/>
                    </a:lnTo>
                    <a:lnTo>
                      <a:pt x="9" y="66"/>
                    </a:lnTo>
                    <a:lnTo>
                      <a:pt x="7" y="61"/>
                    </a:lnTo>
                    <a:lnTo>
                      <a:pt x="3" y="5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12" y="50"/>
                    </a:lnTo>
                    <a:lnTo>
                      <a:pt x="18" y="50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52" y="50"/>
                    </a:lnTo>
                    <a:close/>
                    <a:moveTo>
                      <a:pt x="14" y="48"/>
                    </a:moveTo>
                    <a:lnTo>
                      <a:pt x="14" y="48"/>
                    </a:lnTo>
                    <a:lnTo>
                      <a:pt x="7" y="50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7" y="48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21" y="32"/>
                    </a:lnTo>
                    <a:lnTo>
                      <a:pt x="25" y="32"/>
                    </a:lnTo>
                    <a:lnTo>
                      <a:pt x="32" y="30"/>
                    </a:lnTo>
                    <a:lnTo>
                      <a:pt x="50" y="30"/>
                    </a:lnTo>
                    <a:lnTo>
                      <a:pt x="52" y="45"/>
                    </a:lnTo>
                    <a:lnTo>
                      <a:pt x="32" y="45"/>
                    </a:lnTo>
                    <a:lnTo>
                      <a:pt x="23" y="48"/>
                    </a:lnTo>
                    <a:lnTo>
                      <a:pt x="14" y="48"/>
                    </a:lnTo>
                    <a:close/>
                    <a:moveTo>
                      <a:pt x="9" y="32"/>
                    </a:moveTo>
                    <a:lnTo>
                      <a:pt x="7" y="32"/>
                    </a:lnTo>
                    <a:lnTo>
                      <a:pt x="5" y="21"/>
                    </a:lnTo>
                    <a:lnTo>
                      <a:pt x="5" y="7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2" y="30"/>
                    </a:lnTo>
                    <a:lnTo>
                      <a:pt x="16" y="30"/>
                    </a:lnTo>
                    <a:lnTo>
                      <a:pt x="9" y="32"/>
                    </a:lnTo>
                    <a:close/>
                    <a:moveTo>
                      <a:pt x="48" y="16"/>
                    </a:moveTo>
                    <a:lnTo>
                      <a:pt x="48" y="16"/>
                    </a:lnTo>
                    <a:lnTo>
                      <a:pt x="46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0" name="Freeform 1545">
                <a:extLst>
                  <a:ext uri="{FF2B5EF4-FFF2-40B4-BE49-F238E27FC236}">
                    <a16:creationId xmlns:a16="http://schemas.microsoft.com/office/drawing/2014/main" id="{89F54F70-A3BA-4B5C-8F1E-C1CC7811D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810"/>
                <a:ext cx="16" cy="18"/>
              </a:xfrm>
              <a:custGeom>
                <a:avLst/>
                <a:gdLst>
                  <a:gd name="T0" fmla="*/ 14 w 16"/>
                  <a:gd name="T1" fmla="*/ 14 h 18"/>
                  <a:gd name="T2" fmla="*/ 14 w 16"/>
                  <a:gd name="T3" fmla="*/ 18 h 18"/>
                  <a:gd name="T4" fmla="*/ 12 w 16"/>
                  <a:gd name="T5" fmla="*/ 16 h 18"/>
                  <a:gd name="T6" fmla="*/ 12 w 16"/>
                  <a:gd name="T7" fmla="*/ 16 h 18"/>
                  <a:gd name="T8" fmla="*/ 9 w 16"/>
                  <a:gd name="T9" fmla="*/ 16 h 18"/>
                  <a:gd name="T10" fmla="*/ 9 w 16"/>
                  <a:gd name="T11" fmla="*/ 16 h 18"/>
                  <a:gd name="T12" fmla="*/ 7 w 16"/>
                  <a:gd name="T13" fmla="*/ 16 h 18"/>
                  <a:gd name="T14" fmla="*/ 7 w 16"/>
                  <a:gd name="T15" fmla="*/ 16 h 18"/>
                  <a:gd name="T16" fmla="*/ 7 w 16"/>
                  <a:gd name="T17" fmla="*/ 16 h 18"/>
                  <a:gd name="T18" fmla="*/ 5 w 16"/>
                  <a:gd name="T19" fmla="*/ 16 h 18"/>
                  <a:gd name="T20" fmla="*/ 3 w 16"/>
                  <a:gd name="T21" fmla="*/ 16 h 18"/>
                  <a:gd name="T22" fmla="*/ 0 w 16"/>
                  <a:gd name="T23" fmla="*/ 14 h 18"/>
                  <a:gd name="T24" fmla="*/ 0 w 16"/>
                  <a:gd name="T25" fmla="*/ 14 h 18"/>
                  <a:gd name="T26" fmla="*/ 5 w 16"/>
                  <a:gd name="T27" fmla="*/ 0 h 18"/>
                  <a:gd name="T28" fmla="*/ 7 w 16"/>
                  <a:gd name="T29" fmla="*/ 0 h 18"/>
                  <a:gd name="T30" fmla="*/ 7 w 16"/>
                  <a:gd name="T31" fmla="*/ 0 h 18"/>
                  <a:gd name="T32" fmla="*/ 9 w 16"/>
                  <a:gd name="T33" fmla="*/ 0 h 18"/>
                  <a:gd name="T34" fmla="*/ 9 w 16"/>
                  <a:gd name="T35" fmla="*/ 0 h 18"/>
                  <a:gd name="T36" fmla="*/ 14 w 16"/>
                  <a:gd name="T37" fmla="*/ 3 h 18"/>
                  <a:gd name="T38" fmla="*/ 14 w 16"/>
                  <a:gd name="T39" fmla="*/ 3 h 18"/>
                  <a:gd name="T40" fmla="*/ 16 w 16"/>
                  <a:gd name="T41" fmla="*/ 3 h 18"/>
                  <a:gd name="T42" fmla="*/ 16 w 16"/>
                  <a:gd name="T43" fmla="*/ 3 h 18"/>
                  <a:gd name="T44" fmla="*/ 14 w 16"/>
                  <a:gd name="T45" fmla="*/ 12 h 18"/>
                  <a:gd name="T46" fmla="*/ 14 w 16"/>
                  <a:gd name="T4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18">
                    <a:moveTo>
                      <a:pt x="14" y="14"/>
                    </a:moveTo>
                    <a:lnTo>
                      <a:pt x="14" y="18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4" y="12"/>
                    </a:lnTo>
                    <a:lnTo>
                      <a:pt x="14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1" name="Freeform 1546">
                <a:extLst>
                  <a:ext uri="{FF2B5EF4-FFF2-40B4-BE49-F238E27FC236}">
                    <a16:creationId xmlns:a16="http://schemas.microsoft.com/office/drawing/2014/main" id="{49FE063A-36E2-4946-8078-99DF35B9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826"/>
                <a:ext cx="14" cy="9"/>
              </a:xfrm>
              <a:custGeom>
                <a:avLst/>
                <a:gdLst>
                  <a:gd name="T0" fmla="*/ 11 w 14"/>
                  <a:gd name="T1" fmla="*/ 2 h 9"/>
                  <a:gd name="T2" fmla="*/ 11 w 14"/>
                  <a:gd name="T3" fmla="*/ 2 h 9"/>
                  <a:gd name="T4" fmla="*/ 11 w 14"/>
                  <a:gd name="T5" fmla="*/ 2 h 9"/>
                  <a:gd name="T6" fmla="*/ 11 w 14"/>
                  <a:gd name="T7" fmla="*/ 2 h 9"/>
                  <a:gd name="T8" fmla="*/ 14 w 14"/>
                  <a:gd name="T9" fmla="*/ 5 h 9"/>
                  <a:gd name="T10" fmla="*/ 14 w 14"/>
                  <a:gd name="T11" fmla="*/ 7 h 9"/>
                  <a:gd name="T12" fmla="*/ 14 w 14"/>
                  <a:gd name="T13" fmla="*/ 9 h 9"/>
                  <a:gd name="T14" fmla="*/ 14 w 14"/>
                  <a:gd name="T15" fmla="*/ 9 h 9"/>
                  <a:gd name="T16" fmla="*/ 11 w 14"/>
                  <a:gd name="T17" fmla="*/ 9 h 9"/>
                  <a:gd name="T18" fmla="*/ 9 w 14"/>
                  <a:gd name="T19" fmla="*/ 9 h 9"/>
                  <a:gd name="T20" fmla="*/ 9 w 14"/>
                  <a:gd name="T21" fmla="*/ 9 h 9"/>
                  <a:gd name="T22" fmla="*/ 9 w 14"/>
                  <a:gd name="T23" fmla="*/ 9 h 9"/>
                  <a:gd name="T24" fmla="*/ 9 w 14"/>
                  <a:gd name="T25" fmla="*/ 9 h 9"/>
                  <a:gd name="T26" fmla="*/ 7 w 14"/>
                  <a:gd name="T27" fmla="*/ 9 h 9"/>
                  <a:gd name="T28" fmla="*/ 5 w 14"/>
                  <a:gd name="T29" fmla="*/ 9 h 9"/>
                  <a:gd name="T30" fmla="*/ 5 w 14"/>
                  <a:gd name="T31" fmla="*/ 9 h 9"/>
                  <a:gd name="T32" fmla="*/ 5 w 14"/>
                  <a:gd name="T33" fmla="*/ 9 h 9"/>
                  <a:gd name="T34" fmla="*/ 5 w 14"/>
                  <a:gd name="T35" fmla="*/ 9 h 9"/>
                  <a:gd name="T36" fmla="*/ 5 w 14"/>
                  <a:gd name="T37" fmla="*/ 9 h 9"/>
                  <a:gd name="T38" fmla="*/ 0 w 14"/>
                  <a:gd name="T39" fmla="*/ 7 h 9"/>
                  <a:gd name="T40" fmla="*/ 0 w 14"/>
                  <a:gd name="T41" fmla="*/ 7 h 9"/>
                  <a:gd name="T42" fmla="*/ 0 w 14"/>
                  <a:gd name="T43" fmla="*/ 7 h 9"/>
                  <a:gd name="T44" fmla="*/ 2 w 14"/>
                  <a:gd name="T45" fmla="*/ 7 h 9"/>
                  <a:gd name="T46" fmla="*/ 2 w 14"/>
                  <a:gd name="T47" fmla="*/ 7 h 9"/>
                  <a:gd name="T48" fmla="*/ 2 w 14"/>
                  <a:gd name="T49" fmla="*/ 5 h 9"/>
                  <a:gd name="T50" fmla="*/ 2 w 14"/>
                  <a:gd name="T51" fmla="*/ 0 h 9"/>
                  <a:gd name="T52" fmla="*/ 7 w 14"/>
                  <a:gd name="T53" fmla="*/ 2 h 9"/>
                  <a:gd name="T54" fmla="*/ 9 w 14"/>
                  <a:gd name="T55" fmla="*/ 2 h 9"/>
                  <a:gd name="T56" fmla="*/ 9 w 14"/>
                  <a:gd name="T57" fmla="*/ 2 h 9"/>
                  <a:gd name="T58" fmla="*/ 9 w 14"/>
                  <a:gd name="T59" fmla="*/ 2 h 9"/>
                  <a:gd name="T60" fmla="*/ 11 w 14"/>
                  <a:gd name="T6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9">
                    <a:moveTo>
                      <a:pt x="11" y="2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2" name="Freeform 1547">
                <a:extLst>
                  <a:ext uri="{FF2B5EF4-FFF2-40B4-BE49-F238E27FC236}">
                    <a16:creationId xmlns:a16="http://schemas.microsoft.com/office/drawing/2014/main" id="{22882396-3EB7-4B4F-84E5-977C3991E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835"/>
                <a:ext cx="14" cy="7"/>
              </a:xfrm>
              <a:custGeom>
                <a:avLst/>
                <a:gdLst>
                  <a:gd name="T0" fmla="*/ 3 w 6"/>
                  <a:gd name="T1" fmla="*/ 1 h 3"/>
                  <a:gd name="T2" fmla="*/ 3 w 6"/>
                  <a:gd name="T3" fmla="*/ 1 h 3"/>
                  <a:gd name="T4" fmla="*/ 2 w 6"/>
                  <a:gd name="T5" fmla="*/ 1 h 3"/>
                  <a:gd name="T6" fmla="*/ 2 w 6"/>
                  <a:gd name="T7" fmla="*/ 0 h 3"/>
                  <a:gd name="T8" fmla="*/ 2 w 6"/>
                  <a:gd name="T9" fmla="*/ 0 h 3"/>
                  <a:gd name="T10" fmla="*/ 1 w 6"/>
                  <a:gd name="T11" fmla="*/ 0 h 3"/>
                  <a:gd name="T12" fmla="*/ 0 w 6"/>
                  <a:gd name="T13" fmla="*/ 0 h 3"/>
                  <a:gd name="T14" fmla="*/ 0 w 6"/>
                  <a:gd name="T15" fmla="*/ 1 h 3"/>
                  <a:gd name="T16" fmla="*/ 0 w 6"/>
                  <a:gd name="T17" fmla="*/ 1 h 3"/>
                  <a:gd name="T18" fmla="*/ 2 w 6"/>
                  <a:gd name="T19" fmla="*/ 3 h 3"/>
                  <a:gd name="T20" fmla="*/ 2 w 6"/>
                  <a:gd name="T21" fmla="*/ 3 h 3"/>
                  <a:gd name="T22" fmla="*/ 3 w 6"/>
                  <a:gd name="T23" fmla="*/ 3 h 3"/>
                  <a:gd name="T24" fmla="*/ 4 w 6"/>
                  <a:gd name="T25" fmla="*/ 3 h 3"/>
                  <a:gd name="T26" fmla="*/ 5 w 6"/>
                  <a:gd name="T27" fmla="*/ 3 h 3"/>
                  <a:gd name="T28" fmla="*/ 5 w 6"/>
                  <a:gd name="T29" fmla="*/ 2 h 3"/>
                  <a:gd name="T30" fmla="*/ 6 w 6"/>
                  <a:gd name="T31" fmla="*/ 1 h 3"/>
                  <a:gd name="T32" fmla="*/ 5 w 6"/>
                  <a:gd name="T33" fmla="*/ 1 h 3"/>
                  <a:gd name="T34" fmla="*/ 4 w 6"/>
                  <a:gd name="T35" fmla="*/ 1 h 3"/>
                  <a:gd name="T36" fmla="*/ 3 w 6"/>
                  <a:gd name="T37" fmla="*/ 1 h 3"/>
                  <a:gd name="T38" fmla="*/ 3 w 6"/>
                  <a:gd name="T39" fmla="*/ 1 h 3"/>
                  <a:gd name="T40" fmla="*/ 3 w 6"/>
                  <a:gd name="T41" fmla="*/ 1 h 3"/>
                  <a:gd name="T42" fmla="*/ 3 w 6"/>
                  <a:gd name="T43" fmla="*/ 1 h 3"/>
                  <a:gd name="T44" fmla="*/ 3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3" y="1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3" name="Freeform 1548">
                <a:extLst>
                  <a:ext uri="{FF2B5EF4-FFF2-40B4-BE49-F238E27FC236}">
                    <a16:creationId xmlns:a16="http://schemas.microsoft.com/office/drawing/2014/main" id="{36E1689E-6095-4B68-A733-AEE56F80D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797"/>
                <a:ext cx="16" cy="18"/>
              </a:xfrm>
              <a:custGeom>
                <a:avLst/>
                <a:gdLst>
                  <a:gd name="T0" fmla="*/ 9 w 16"/>
                  <a:gd name="T1" fmla="*/ 4 h 18"/>
                  <a:gd name="T2" fmla="*/ 9 w 16"/>
                  <a:gd name="T3" fmla="*/ 4 h 18"/>
                  <a:gd name="T4" fmla="*/ 9 w 16"/>
                  <a:gd name="T5" fmla="*/ 2 h 18"/>
                  <a:gd name="T6" fmla="*/ 9 w 16"/>
                  <a:gd name="T7" fmla="*/ 2 h 18"/>
                  <a:gd name="T8" fmla="*/ 9 w 16"/>
                  <a:gd name="T9" fmla="*/ 2 h 18"/>
                  <a:gd name="T10" fmla="*/ 9 w 16"/>
                  <a:gd name="T11" fmla="*/ 2 h 18"/>
                  <a:gd name="T12" fmla="*/ 12 w 16"/>
                  <a:gd name="T13" fmla="*/ 2 h 18"/>
                  <a:gd name="T14" fmla="*/ 16 w 16"/>
                  <a:gd name="T15" fmla="*/ 2 h 18"/>
                  <a:gd name="T16" fmla="*/ 16 w 16"/>
                  <a:gd name="T17" fmla="*/ 4 h 18"/>
                  <a:gd name="T18" fmla="*/ 16 w 16"/>
                  <a:gd name="T19" fmla="*/ 7 h 18"/>
                  <a:gd name="T20" fmla="*/ 16 w 16"/>
                  <a:gd name="T21" fmla="*/ 7 h 18"/>
                  <a:gd name="T22" fmla="*/ 14 w 16"/>
                  <a:gd name="T23" fmla="*/ 9 h 18"/>
                  <a:gd name="T24" fmla="*/ 14 w 16"/>
                  <a:gd name="T25" fmla="*/ 11 h 18"/>
                  <a:gd name="T26" fmla="*/ 14 w 16"/>
                  <a:gd name="T27" fmla="*/ 11 h 18"/>
                  <a:gd name="T28" fmla="*/ 14 w 16"/>
                  <a:gd name="T29" fmla="*/ 11 h 18"/>
                  <a:gd name="T30" fmla="*/ 14 w 16"/>
                  <a:gd name="T31" fmla="*/ 11 h 18"/>
                  <a:gd name="T32" fmla="*/ 14 w 16"/>
                  <a:gd name="T33" fmla="*/ 13 h 18"/>
                  <a:gd name="T34" fmla="*/ 14 w 16"/>
                  <a:gd name="T35" fmla="*/ 16 h 18"/>
                  <a:gd name="T36" fmla="*/ 14 w 16"/>
                  <a:gd name="T37" fmla="*/ 18 h 18"/>
                  <a:gd name="T38" fmla="*/ 12 w 16"/>
                  <a:gd name="T39" fmla="*/ 18 h 18"/>
                  <a:gd name="T40" fmla="*/ 9 w 16"/>
                  <a:gd name="T41" fmla="*/ 16 h 18"/>
                  <a:gd name="T42" fmla="*/ 3 w 16"/>
                  <a:gd name="T43" fmla="*/ 16 h 18"/>
                  <a:gd name="T44" fmla="*/ 0 w 16"/>
                  <a:gd name="T45" fmla="*/ 16 h 18"/>
                  <a:gd name="T46" fmla="*/ 0 w 16"/>
                  <a:gd name="T47" fmla="*/ 13 h 18"/>
                  <a:gd name="T48" fmla="*/ 0 w 16"/>
                  <a:gd name="T49" fmla="*/ 13 h 18"/>
                  <a:gd name="T50" fmla="*/ 0 w 16"/>
                  <a:gd name="T51" fmla="*/ 13 h 18"/>
                  <a:gd name="T52" fmla="*/ 0 w 16"/>
                  <a:gd name="T53" fmla="*/ 13 h 18"/>
                  <a:gd name="T54" fmla="*/ 3 w 16"/>
                  <a:gd name="T55" fmla="*/ 7 h 18"/>
                  <a:gd name="T56" fmla="*/ 3 w 16"/>
                  <a:gd name="T57" fmla="*/ 4 h 18"/>
                  <a:gd name="T58" fmla="*/ 3 w 16"/>
                  <a:gd name="T59" fmla="*/ 0 h 18"/>
                  <a:gd name="T60" fmla="*/ 7 w 16"/>
                  <a:gd name="T61" fmla="*/ 0 h 18"/>
                  <a:gd name="T62" fmla="*/ 7 w 16"/>
                  <a:gd name="T63" fmla="*/ 0 h 18"/>
                  <a:gd name="T64" fmla="*/ 7 w 16"/>
                  <a:gd name="T65" fmla="*/ 2 h 18"/>
                  <a:gd name="T66" fmla="*/ 7 w 16"/>
                  <a:gd name="T67" fmla="*/ 4 h 18"/>
                  <a:gd name="T68" fmla="*/ 9 w 16"/>
                  <a:gd name="T6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8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9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4" name="Freeform 1549">
                <a:extLst>
                  <a:ext uri="{FF2B5EF4-FFF2-40B4-BE49-F238E27FC236}">
                    <a16:creationId xmlns:a16="http://schemas.microsoft.com/office/drawing/2014/main" id="{10AFB3CB-1E68-4544-8968-60FBBE172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804"/>
                <a:ext cx="7" cy="13"/>
              </a:xfrm>
              <a:custGeom>
                <a:avLst/>
                <a:gdLst>
                  <a:gd name="T0" fmla="*/ 7 w 7"/>
                  <a:gd name="T1" fmla="*/ 13 h 13"/>
                  <a:gd name="T2" fmla="*/ 7 w 7"/>
                  <a:gd name="T3" fmla="*/ 13 h 13"/>
                  <a:gd name="T4" fmla="*/ 4 w 7"/>
                  <a:gd name="T5" fmla="*/ 11 h 13"/>
                  <a:gd name="T6" fmla="*/ 2 w 7"/>
                  <a:gd name="T7" fmla="*/ 11 h 13"/>
                  <a:gd name="T8" fmla="*/ 0 w 7"/>
                  <a:gd name="T9" fmla="*/ 11 h 13"/>
                  <a:gd name="T10" fmla="*/ 2 w 7"/>
                  <a:gd name="T11" fmla="*/ 4 h 13"/>
                  <a:gd name="T12" fmla="*/ 2 w 7"/>
                  <a:gd name="T13" fmla="*/ 4 h 13"/>
                  <a:gd name="T14" fmla="*/ 2 w 7"/>
                  <a:gd name="T15" fmla="*/ 2 h 13"/>
                  <a:gd name="T16" fmla="*/ 2 w 7"/>
                  <a:gd name="T17" fmla="*/ 2 h 13"/>
                  <a:gd name="T18" fmla="*/ 2 w 7"/>
                  <a:gd name="T19" fmla="*/ 0 h 13"/>
                  <a:gd name="T20" fmla="*/ 2 w 7"/>
                  <a:gd name="T21" fmla="*/ 0 h 13"/>
                  <a:gd name="T22" fmla="*/ 4 w 7"/>
                  <a:gd name="T23" fmla="*/ 2 h 13"/>
                  <a:gd name="T24" fmla="*/ 4 w 7"/>
                  <a:gd name="T25" fmla="*/ 2 h 13"/>
                  <a:gd name="T26" fmla="*/ 4 w 7"/>
                  <a:gd name="T27" fmla="*/ 2 h 13"/>
                  <a:gd name="T28" fmla="*/ 7 w 7"/>
                  <a:gd name="T29" fmla="*/ 4 h 13"/>
                  <a:gd name="T30" fmla="*/ 7 w 7"/>
                  <a:gd name="T31" fmla="*/ 6 h 13"/>
                  <a:gd name="T32" fmla="*/ 7 w 7"/>
                  <a:gd name="T33" fmla="*/ 9 h 13"/>
                  <a:gd name="T34" fmla="*/ 7 w 7"/>
                  <a:gd name="T35" fmla="*/ 11 h 13"/>
                  <a:gd name="T36" fmla="*/ 7 w 7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lnTo>
                      <a:pt x="7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5" name="Freeform 1550">
                <a:extLst>
                  <a:ext uri="{FF2B5EF4-FFF2-40B4-BE49-F238E27FC236}">
                    <a16:creationId xmlns:a16="http://schemas.microsoft.com/office/drawing/2014/main" id="{241EE547-FA80-40A5-BA83-674DAFC15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813"/>
                <a:ext cx="14" cy="18"/>
              </a:xfrm>
              <a:custGeom>
                <a:avLst/>
                <a:gdLst>
                  <a:gd name="T0" fmla="*/ 9 w 14"/>
                  <a:gd name="T1" fmla="*/ 4 h 18"/>
                  <a:gd name="T2" fmla="*/ 11 w 14"/>
                  <a:gd name="T3" fmla="*/ 4 h 18"/>
                  <a:gd name="T4" fmla="*/ 11 w 14"/>
                  <a:gd name="T5" fmla="*/ 4 h 18"/>
                  <a:gd name="T6" fmla="*/ 11 w 14"/>
                  <a:gd name="T7" fmla="*/ 2 h 18"/>
                  <a:gd name="T8" fmla="*/ 11 w 14"/>
                  <a:gd name="T9" fmla="*/ 2 h 18"/>
                  <a:gd name="T10" fmla="*/ 11 w 14"/>
                  <a:gd name="T11" fmla="*/ 2 h 18"/>
                  <a:gd name="T12" fmla="*/ 14 w 14"/>
                  <a:gd name="T13" fmla="*/ 2 h 18"/>
                  <a:gd name="T14" fmla="*/ 14 w 14"/>
                  <a:gd name="T15" fmla="*/ 2 h 18"/>
                  <a:gd name="T16" fmla="*/ 14 w 14"/>
                  <a:gd name="T17" fmla="*/ 4 h 18"/>
                  <a:gd name="T18" fmla="*/ 14 w 14"/>
                  <a:gd name="T19" fmla="*/ 6 h 18"/>
                  <a:gd name="T20" fmla="*/ 14 w 14"/>
                  <a:gd name="T21" fmla="*/ 6 h 18"/>
                  <a:gd name="T22" fmla="*/ 14 w 14"/>
                  <a:gd name="T23" fmla="*/ 9 h 18"/>
                  <a:gd name="T24" fmla="*/ 14 w 14"/>
                  <a:gd name="T25" fmla="*/ 11 h 18"/>
                  <a:gd name="T26" fmla="*/ 11 w 14"/>
                  <a:gd name="T27" fmla="*/ 13 h 18"/>
                  <a:gd name="T28" fmla="*/ 11 w 14"/>
                  <a:gd name="T29" fmla="*/ 13 h 18"/>
                  <a:gd name="T30" fmla="*/ 11 w 14"/>
                  <a:gd name="T31" fmla="*/ 15 h 18"/>
                  <a:gd name="T32" fmla="*/ 11 w 14"/>
                  <a:gd name="T33" fmla="*/ 15 h 18"/>
                  <a:gd name="T34" fmla="*/ 11 w 14"/>
                  <a:gd name="T35" fmla="*/ 18 h 18"/>
                  <a:gd name="T36" fmla="*/ 9 w 14"/>
                  <a:gd name="T37" fmla="*/ 18 h 18"/>
                  <a:gd name="T38" fmla="*/ 9 w 14"/>
                  <a:gd name="T39" fmla="*/ 18 h 18"/>
                  <a:gd name="T40" fmla="*/ 9 w 14"/>
                  <a:gd name="T41" fmla="*/ 18 h 18"/>
                  <a:gd name="T42" fmla="*/ 9 w 14"/>
                  <a:gd name="T43" fmla="*/ 18 h 18"/>
                  <a:gd name="T44" fmla="*/ 7 w 14"/>
                  <a:gd name="T45" fmla="*/ 18 h 18"/>
                  <a:gd name="T46" fmla="*/ 7 w 14"/>
                  <a:gd name="T47" fmla="*/ 15 h 18"/>
                  <a:gd name="T48" fmla="*/ 0 w 14"/>
                  <a:gd name="T49" fmla="*/ 15 h 18"/>
                  <a:gd name="T50" fmla="*/ 0 w 14"/>
                  <a:gd name="T51" fmla="*/ 15 h 18"/>
                  <a:gd name="T52" fmla="*/ 0 w 14"/>
                  <a:gd name="T53" fmla="*/ 13 h 18"/>
                  <a:gd name="T54" fmla="*/ 0 w 14"/>
                  <a:gd name="T55" fmla="*/ 13 h 18"/>
                  <a:gd name="T56" fmla="*/ 0 w 14"/>
                  <a:gd name="T57" fmla="*/ 11 h 18"/>
                  <a:gd name="T58" fmla="*/ 0 w 14"/>
                  <a:gd name="T59" fmla="*/ 11 h 18"/>
                  <a:gd name="T60" fmla="*/ 0 w 14"/>
                  <a:gd name="T61" fmla="*/ 9 h 18"/>
                  <a:gd name="T62" fmla="*/ 2 w 14"/>
                  <a:gd name="T63" fmla="*/ 0 h 18"/>
                  <a:gd name="T64" fmla="*/ 2 w 14"/>
                  <a:gd name="T65" fmla="*/ 0 h 18"/>
                  <a:gd name="T66" fmla="*/ 5 w 14"/>
                  <a:gd name="T67" fmla="*/ 0 h 18"/>
                  <a:gd name="T68" fmla="*/ 5 w 14"/>
                  <a:gd name="T69" fmla="*/ 2 h 18"/>
                  <a:gd name="T70" fmla="*/ 5 w 14"/>
                  <a:gd name="T71" fmla="*/ 2 h 18"/>
                  <a:gd name="T72" fmla="*/ 7 w 14"/>
                  <a:gd name="T73" fmla="*/ 2 h 18"/>
                  <a:gd name="T74" fmla="*/ 9 w 14"/>
                  <a:gd name="T75" fmla="*/ 2 h 18"/>
                  <a:gd name="T76" fmla="*/ 11 w 14"/>
                  <a:gd name="T77" fmla="*/ 2 h 18"/>
                  <a:gd name="T78" fmla="*/ 11 w 14"/>
                  <a:gd name="T79" fmla="*/ 2 h 18"/>
                  <a:gd name="T80" fmla="*/ 11 w 14"/>
                  <a:gd name="T81" fmla="*/ 2 h 18"/>
                  <a:gd name="T82" fmla="*/ 9 w 14"/>
                  <a:gd name="T83" fmla="*/ 4 h 18"/>
                  <a:gd name="T84" fmla="*/ 9 w 14"/>
                  <a:gd name="T8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" h="18">
                    <a:moveTo>
                      <a:pt x="9" y="4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6" name="Freeform 1551">
                <a:extLst>
                  <a:ext uri="{FF2B5EF4-FFF2-40B4-BE49-F238E27FC236}">
                    <a16:creationId xmlns:a16="http://schemas.microsoft.com/office/drawing/2014/main" id="{5BB65D3D-6CF4-4E42-92D9-6F7E4D1B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831"/>
                <a:ext cx="13" cy="9"/>
              </a:xfrm>
              <a:custGeom>
                <a:avLst/>
                <a:gdLst>
                  <a:gd name="T0" fmla="*/ 11 w 13"/>
                  <a:gd name="T1" fmla="*/ 6 h 9"/>
                  <a:gd name="T2" fmla="*/ 11 w 13"/>
                  <a:gd name="T3" fmla="*/ 9 h 9"/>
                  <a:gd name="T4" fmla="*/ 11 w 13"/>
                  <a:gd name="T5" fmla="*/ 9 h 9"/>
                  <a:gd name="T6" fmla="*/ 11 w 13"/>
                  <a:gd name="T7" fmla="*/ 9 h 9"/>
                  <a:gd name="T8" fmla="*/ 9 w 13"/>
                  <a:gd name="T9" fmla="*/ 9 h 9"/>
                  <a:gd name="T10" fmla="*/ 7 w 13"/>
                  <a:gd name="T11" fmla="*/ 6 h 9"/>
                  <a:gd name="T12" fmla="*/ 7 w 13"/>
                  <a:gd name="T13" fmla="*/ 6 h 9"/>
                  <a:gd name="T14" fmla="*/ 4 w 13"/>
                  <a:gd name="T15" fmla="*/ 6 h 9"/>
                  <a:gd name="T16" fmla="*/ 4 w 13"/>
                  <a:gd name="T17" fmla="*/ 6 h 9"/>
                  <a:gd name="T18" fmla="*/ 2 w 13"/>
                  <a:gd name="T19" fmla="*/ 6 h 9"/>
                  <a:gd name="T20" fmla="*/ 0 w 13"/>
                  <a:gd name="T21" fmla="*/ 6 h 9"/>
                  <a:gd name="T22" fmla="*/ 0 w 13"/>
                  <a:gd name="T23" fmla="*/ 0 h 9"/>
                  <a:gd name="T24" fmla="*/ 4 w 13"/>
                  <a:gd name="T25" fmla="*/ 0 h 9"/>
                  <a:gd name="T26" fmla="*/ 4 w 13"/>
                  <a:gd name="T27" fmla="*/ 0 h 9"/>
                  <a:gd name="T28" fmla="*/ 7 w 13"/>
                  <a:gd name="T29" fmla="*/ 0 h 9"/>
                  <a:gd name="T30" fmla="*/ 13 w 13"/>
                  <a:gd name="T31" fmla="*/ 2 h 9"/>
                  <a:gd name="T32" fmla="*/ 11 w 13"/>
                  <a:gd name="T33" fmla="*/ 4 h 9"/>
                  <a:gd name="T34" fmla="*/ 11 w 13"/>
                  <a:gd name="T35" fmla="*/ 6 h 9"/>
                  <a:gd name="T36" fmla="*/ 11 w 13"/>
                  <a:gd name="T37" fmla="*/ 6 h 9"/>
                  <a:gd name="T38" fmla="*/ 11 w 13"/>
                  <a:gd name="T39" fmla="*/ 6 h 9"/>
                  <a:gd name="T40" fmla="*/ 11 w 13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11" y="6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7" name="Freeform 1552">
                <a:extLst>
                  <a:ext uri="{FF2B5EF4-FFF2-40B4-BE49-F238E27FC236}">
                    <a16:creationId xmlns:a16="http://schemas.microsoft.com/office/drawing/2014/main" id="{033CBE78-5820-4907-8618-ECE3415BB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837"/>
                <a:ext cx="15" cy="7"/>
              </a:xfrm>
              <a:custGeom>
                <a:avLst/>
                <a:gdLst>
                  <a:gd name="T0" fmla="*/ 4 w 15"/>
                  <a:gd name="T1" fmla="*/ 3 h 7"/>
                  <a:gd name="T2" fmla="*/ 4 w 15"/>
                  <a:gd name="T3" fmla="*/ 3 h 7"/>
                  <a:gd name="T4" fmla="*/ 4 w 15"/>
                  <a:gd name="T5" fmla="*/ 3 h 7"/>
                  <a:gd name="T6" fmla="*/ 9 w 15"/>
                  <a:gd name="T7" fmla="*/ 3 h 7"/>
                  <a:gd name="T8" fmla="*/ 11 w 15"/>
                  <a:gd name="T9" fmla="*/ 3 h 7"/>
                  <a:gd name="T10" fmla="*/ 13 w 15"/>
                  <a:gd name="T11" fmla="*/ 3 h 7"/>
                  <a:gd name="T12" fmla="*/ 15 w 15"/>
                  <a:gd name="T13" fmla="*/ 5 h 7"/>
                  <a:gd name="T14" fmla="*/ 15 w 15"/>
                  <a:gd name="T15" fmla="*/ 5 h 7"/>
                  <a:gd name="T16" fmla="*/ 15 w 15"/>
                  <a:gd name="T17" fmla="*/ 5 h 7"/>
                  <a:gd name="T18" fmla="*/ 11 w 15"/>
                  <a:gd name="T19" fmla="*/ 7 h 7"/>
                  <a:gd name="T20" fmla="*/ 11 w 15"/>
                  <a:gd name="T21" fmla="*/ 5 h 7"/>
                  <a:gd name="T22" fmla="*/ 9 w 15"/>
                  <a:gd name="T23" fmla="*/ 5 h 7"/>
                  <a:gd name="T24" fmla="*/ 4 w 15"/>
                  <a:gd name="T25" fmla="*/ 5 h 7"/>
                  <a:gd name="T26" fmla="*/ 4 w 15"/>
                  <a:gd name="T27" fmla="*/ 5 h 7"/>
                  <a:gd name="T28" fmla="*/ 0 w 15"/>
                  <a:gd name="T29" fmla="*/ 5 h 7"/>
                  <a:gd name="T30" fmla="*/ 0 w 15"/>
                  <a:gd name="T31" fmla="*/ 3 h 7"/>
                  <a:gd name="T32" fmla="*/ 2 w 15"/>
                  <a:gd name="T33" fmla="*/ 0 h 7"/>
                  <a:gd name="T34" fmla="*/ 4 w 15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7">
                    <a:moveTo>
                      <a:pt x="4" y="3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8" name="Freeform 1553">
                <a:extLst>
                  <a:ext uri="{FF2B5EF4-FFF2-40B4-BE49-F238E27FC236}">
                    <a16:creationId xmlns:a16="http://schemas.microsoft.com/office/drawing/2014/main" id="{8C0F5744-B743-4CB6-B147-DB1F35CD6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833"/>
                <a:ext cx="14" cy="7"/>
              </a:xfrm>
              <a:custGeom>
                <a:avLst/>
                <a:gdLst>
                  <a:gd name="T0" fmla="*/ 7 w 14"/>
                  <a:gd name="T1" fmla="*/ 2 h 7"/>
                  <a:gd name="T2" fmla="*/ 9 w 14"/>
                  <a:gd name="T3" fmla="*/ 2 h 7"/>
                  <a:gd name="T4" fmla="*/ 9 w 14"/>
                  <a:gd name="T5" fmla="*/ 2 h 7"/>
                  <a:gd name="T6" fmla="*/ 14 w 14"/>
                  <a:gd name="T7" fmla="*/ 2 h 7"/>
                  <a:gd name="T8" fmla="*/ 12 w 14"/>
                  <a:gd name="T9" fmla="*/ 4 h 7"/>
                  <a:gd name="T10" fmla="*/ 9 w 14"/>
                  <a:gd name="T11" fmla="*/ 4 h 7"/>
                  <a:gd name="T12" fmla="*/ 9 w 14"/>
                  <a:gd name="T13" fmla="*/ 4 h 7"/>
                  <a:gd name="T14" fmla="*/ 7 w 14"/>
                  <a:gd name="T15" fmla="*/ 7 h 7"/>
                  <a:gd name="T16" fmla="*/ 7 w 14"/>
                  <a:gd name="T17" fmla="*/ 7 h 7"/>
                  <a:gd name="T18" fmla="*/ 7 w 14"/>
                  <a:gd name="T19" fmla="*/ 7 h 7"/>
                  <a:gd name="T20" fmla="*/ 5 w 14"/>
                  <a:gd name="T21" fmla="*/ 7 h 7"/>
                  <a:gd name="T22" fmla="*/ 3 w 14"/>
                  <a:gd name="T23" fmla="*/ 7 h 7"/>
                  <a:gd name="T24" fmla="*/ 0 w 14"/>
                  <a:gd name="T25" fmla="*/ 7 h 7"/>
                  <a:gd name="T26" fmla="*/ 0 w 14"/>
                  <a:gd name="T27" fmla="*/ 7 h 7"/>
                  <a:gd name="T28" fmla="*/ 0 w 14"/>
                  <a:gd name="T29" fmla="*/ 7 h 7"/>
                  <a:gd name="T30" fmla="*/ 0 w 14"/>
                  <a:gd name="T31" fmla="*/ 4 h 7"/>
                  <a:gd name="T32" fmla="*/ 0 w 14"/>
                  <a:gd name="T33" fmla="*/ 4 h 7"/>
                  <a:gd name="T34" fmla="*/ 0 w 14"/>
                  <a:gd name="T35" fmla="*/ 4 h 7"/>
                  <a:gd name="T36" fmla="*/ 0 w 14"/>
                  <a:gd name="T37" fmla="*/ 4 h 7"/>
                  <a:gd name="T38" fmla="*/ 0 w 14"/>
                  <a:gd name="T39" fmla="*/ 4 h 7"/>
                  <a:gd name="T40" fmla="*/ 0 w 14"/>
                  <a:gd name="T41" fmla="*/ 4 h 7"/>
                  <a:gd name="T42" fmla="*/ 0 w 14"/>
                  <a:gd name="T43" fmla="*/ 2 h 7"/>
                  <a:gd name="T44" fmla="*/ 0 w 14"/>
                  <a:gd name="T45" fmla="*/ 2 h 7"/>
                  <a:gd name="T46" fmla="*/ 3 w 14"/>
                  <a:gd name="T47" fmla="*/ 0 h 7"/>
                  <a:gd name="T48" fmla="*/ 7 w 14"/>
                  <a:gd name="T49" fmla="*/ 2 h 7"/>
                  <a:gd name="T50" fmla="*/ 7 w 14"/>
                  <a:gd name="T51" fmla="*/ 2 h 7"/>
                  <a:gd name="T52" fmla="*/ 7 w 14"/>
                  <a:gd name="T5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7">
                    <a:moveTo>
                      <a:pt x="7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9" name="Freeform 1554">
                <a:extLst>
                  <a:ext uri="{FF2B5EF4-FFF2-40B4-BE49-F238E27FC236}">
                    <a16:creationId xmlns:a16="http://schemas.microsoft.com/office/drawing/2014/main" id="{690D6549-7214-4C8B-831B-97724F969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17"/>
                <a:ext cx="13" cy="16"/>
              </a:xfrm>
              <a:custGeom>
                <a:avLst/>
                <a:gdLst>
                  <a:gd name="T0" fmla="*/ 11 w 13"/>
                  <a:gd name="T1" fmla="*/ 9 h 16"/>
                  <a:gd name="T2" fmla="*/ 11 w 13"/>
                  <a:gd name="T3" fmla="*/ 16 h 16"/>
                  <a:gd name="T4" fmla="*/ 6 w 13"/>
                  <a:gd name="T5" fmla="*/ 16 h 16"/>
                  <a:gd name="T6" fmla="*/ 4 w 13"/>
                  <a:gd name="T7" fmla="*/ 16 h 16"/>
                  <a:gd name="T8" fmla="*/ 4 w 13"/>
                  <a:gd name="T9" fmla="*/ 16 h 16"/>
                  <a:gd name="T10" fmla="*/ 4 w 13"/>
                  <a:gd name="T11" fmla="*/ 16 h 16"/>
                  <a:gd name="T12" fmla="*/ 2 w 13"/>
                  <a:gd name="T13" fmla="*/ 14 h 16"/>
                  <a:gd name="T14" fmla="*/ 0 w 13"/>
                  <a:gd name="T15" fmla="*/ 14 h 16"/>
                  <a:gd name="T16" fmla="*/ 0 w 13"/>
                  <a:gd name="T17" fmla="*/ 14 h 16"/>
                  <a:gd name="T18" fmla="*/ 0 w 13"/>
                  <a:gd name="T19" fmla="*/ 11 h 16"/>
                  <a:gd name="T20" fmla="*/ 0 w 13"/>
                  <a:gd name="T21" fmla="*/ 7 h 16"/>
                  <a:gd name="T22" fmla="*/ 2 w 13"/>
                  <a:gd name="T23" fmla="*/ 7 h 16"/>
                  <a:gd name="T24" fmla="*/ 2 w 13"/>
                  <a:gd name="T25" fmla="*/ 5 h 16"/>
                  <a:gd name="T26" fmla="*/ 2 w 13"/>
                  <a:gd name="T27" fmla="*/ 5 h 16"/>
                  <a:gd name="T28" fmla="*/ 2 w 13"/>
                  <a:gd name="T29" fmla="*/ 0 h 16"/>
                  <a:gd name="T30" fmla="*/ 2 w 13"/>
                  <a:gd name="T31" fmla="*/ 0 h 16"/>
                  <a:gd name="T32" fmla="*/ 6 w 13"/>
                  <a:gd name="T33" fmla="*/ 0 h 16"/>
                  <a:gd name="T34" fmla="*/ 6 w 13"/>
                  <a:gd name="T35" fmla="*/ 0 h 16"/>
                  <a:gd name="T36" fmla="*/ 9 w 13"/>
                  <a:gd name="T37" fmla="*/ 0 h 16"/>
                  <a:gd name="T38" fmla="*/ 9 w 13"/>
                  <a:gd name="T39" fmla="*/ 0 h 16"/>
                  <a:gd name="T40" fmla="*/ 11 w 13"/>
                  <a:gd name="T41" fmla="*/ 0 h 16"/>
                  <a:gd name="T42" fmla="*/ 11 w 13"/>
                  <a:gd name="T43" fmla="*/ 5 h 16"/>
                  <a:gd name="T44" fmla="*/ 13 w 13"/>
                  <a:gd name="T45" fmla="*/ 7 h 16"/>
                  <a:gd name="T46" fmla="*/ 13 w 13"/>
                  <a:gd name="T47" fmla="*/ 7 h 16"/>
                  <a:gd name="T48" fmla="*/ 13 w 13"/>
                  <a:gd name="T49" fmla="*/ 7 h 16"/>
                  <a:gd name="T50" fmla="*/ 13 w 13"/>
                  <a:gd name="T51" fmla="*/ 7 h 16"/>
                  <a:gd name="T52" fmla="*/ 13 w 13"/>
                  <a:gd name="T53" fmla="*/ 7 h 16"/>
                  <a:gd name="T54" fmla="*/ 13 w 13"/>
                  <a:gd name="T55" fmla="*/ 7 h 16"/>
                  <a:gd name="T56" fmla="*/ 11 w 13"/>
                  <a:gd name="T57" fmla="*/ 9 h 16"/>
                  <a:gd name="T58" fmla="*/ 11 w 13"/>
                  <a:gd name="T59" fmla="*/ 9 h 16"/>
                  <a:gd name="T60" fmla="*/ 11 w 13"/>
                  <a:gd name="T6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16">
                    <a:moveTo>
                      <a:pt x="11" y="9"/>
                    </a:moveTo>
                    <a:lnTo>
                      <a:pt x="11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0" name="Freeform 1555">
                <a:extLst>
                  <a:ext uri="{FF2B5EF4-FFF2-40B4-BE49-F238E27FC236}">
                    <a16:creationId xmlns:a16="http://schemas.microsoft.com/office/drawing/2014/main" id="{08C570B4-1B6C-4B86-8ADE-AB0AC688C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826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2 w 4"/>
                  <a:gd name="T3" fmla="*/ 9 h 9"/>
                  <a:gd name="T4" fmla="*/ 0 w 4"/>
                  <a:gd name="T5" fmla="*/ 9 h 9"/>
                  <a:gd name="T6" fmla="*/ 0 w 4"/>
                  <a:gd name="T7" fmla="*/ 7 h 9"/>
                  <a:gd name="T8" fmla="*/ 0 w 4"/>
                  <a:gd name="T9" fmla="*/ 7 h 9"/>
                  <a:gd name="T10" fmla="*/ 0 w 4"/>
                  <a:gd name="T11" fmla="*/ 7 h 9"/>
                  <a:gd name="T12" fmla="*/ 0 w 4"/>
                  <a:gd name="T13" fmla="*/ 7 h 9"/>
                  <a:gd name="T14" fmla="*/ 0 w 4"/>
                  <a:gd name="T15" fmla="*/ 5 h 9"/>
                  <a:gd name="T16" fmla="*/ 2 w 4"/>
                  <a:gd name="T17" fmla="*/ 2 h 9"/>
                  <a:gd name="T18" fmla="*/ 2 w 4"/>
                  <a:gd name="T19" fmla="*/ 0 h 9"/>
                  <a:gd name="T20" fmla="*/ 2 w 4"/>
                  <a:gd name="T21" fmla="*/ 0 h 9"/>
                  <a:gd name="T22" fmla="*/ 4 w 4"/>
                  <a:gd name="T23" fmla="*/ 2 h 9"/>
                  <a:gd name="T24" fmla="*/ 4 w 4"/>
                  <a:gd name="T25" fmla="*/ 5 h 9"/>
                  <a:gd name="T26" fmla="*/ 4 w 4"/>
                  <a:gd name="T27" fmla="*/ 7 h 9"/>
                  <a:gd name="T28" fmla="*/ 4 w 4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1" name="Freeform 1556">
                <a:extLst>
                  <a:ext uri="{FF2B5EF4-FFF2-40B4-BE49-F238E27FC236}">
                    <a16:creationId xmlns:a16="http://schemas.microsoft.com/office/drawing/2014/main" id="{34BF4E0D-45CD-4172-A6BF-B3CA120D11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9" y="2804"/>
                <a:ext cx="22" cy="31"/>
              </a:xfrm>
              <a:custGeom>
                <a:avLst/>
                <a:gdLst>
                  <a:gd name="T0" fmla="*/ 20 w 22"/>
                  <a:gd name="T1" fmla="*/ 6 h 31"/>
                  <a:gd name="T2" fmla="*/ 22 w 22"/>
                  <a:gd name="T3" fmla="*/ 6 h 31"/>
                  <a:gd name="T4" fmla="*/ 22 w 22"/>
                  <a:gd name="T5" fmla="*/ 11 h 31"/>
                  <a:gd name="T6" fmla="*/ 20 w 22"/>
                  <a:gd name="T7" fmla="*/ 15 h 31"/>
                  <a:gd name="T8" fmla="*/ 20 w 22"/>
                  <a:gd name="T9" fmla="*/ 18 h 31"/>
                  <a:gd name="T10" fmla="*/ 20 w 22"/>
                  <a:gd name="T11" fmla="*/ 20 h 31"/>
                  <a:gd name="T12" fmla="*/ 20 w 22"/>
                  <a:gd name="T13" fmla="*/ 24 h 31"/>
                  <a:gd name="T14" fmla="*/ 18 w 22"/>
                  <a:gd name="T15" fmla="*/ 27 h 31"/>
                  <a:gd name="T16" fmla="*/ 15 w 22"/>
                  <a:gd name="T17" fmla="*/ 29 h 31"/>
                  <a:gd name="T18" fmla="*/ 13 w 22"/>
                  <a:gd name="T19" fmla="*/ 29 h 31"/>
                  <a:gd name="T20" fmla="*/ 11 w 22"/>
                  <a:gd name="T21" fmla="*/ 31 h 31"/>
                  <a:gd name="T22" fmla="*/ 9 w 22"/>
                  <a:gd name="T23" fmla="*/ 29 h 31"/>
                  <a:gd name="T24" fmla="*/ 9 w 22"/>
                  <a:gd name="T25" fmla="*/ 27 h 31"/>
                  <a:gd name="T26" fmla="*/ 6 w 22"/>
                  <a:gd name="T27" fmla="*/ 24 h 31"/>
                  <a:gd name="T28" fmla="*/ 6 w 22"/>
                  <a:gd name="T29" fmla="*/ 22 h 31"/>
                  <a:gd name="T30" fmla="*/ 6 w 22"/>
                  <a:gd name="T31" fmla="*/ 20 h 31"/>
                  <a:gd name="T32" fmla="*/ 6 w 22"/>
                  <a:gd name="T33" fmla="*/ 20 h 31"/>
                  <a:gd name="T34" fmla="*/ 4 w 22"/>
                  <a:gd name="T35" fmla="*/ 18 h 31"/>
                  <a:gd name="T36" fmla="*/ 4 w 22"/>
                  <a:gd name="T37" fmla="*/ 15 h 31"/>
                  <a:gd name="T38" fmla="*/ 4 w 22"/>
                  <a:gd name="T39" fmla="*/ 13 h 31"/>
                  <a:gd name="T40" fmla="*/ 2 w 22"/>
                  <a:gd name="T41" fmla="*/ 9 h 31"/>
                  <a:gd name="T42" fmla="*/ 2 w 22"/>
                  <a:gd name="T43" fmla="*/ 6 h 31"/>
                  <a:gd name="T44" fmla="*/ 2 w 22"/>
                  <a:gd name="T45" fmla="*/ 4 h 31"/>
                  <a:gd name="T46" fmla="*/ 0 w 22"/>
                  <a:gd name="T47" fmla="*/ 4 h 31"/>
                  <a:gd name="T48" fmla="*/ 0 w 22"/>
                  <a:gd name="T49" fmla="*/ 0 h 31"/>
                  <a:gd name="T50" fmla="*/ 2 w 22"/>
                  <a:gd name="T51" fmla="*/ 0 h 31"/>
                  <a:gd name="T52" fmla="*/ 2 w 22"/>
                  <a:gd name="T53" fmla="*/ 0 h 31"/>
                  <a:gd name="T54" fmla="*/ 6 w 22"/>
                  <a:gd name="T55" fmla="*/ 2 h 31"/>
                  <a:gd name="T56" fmla="*/ 9 w 22"/>
                  <a:gd name="T57" fmla="*/ 2 h 31"/>
                  <a:gd name="T58" fmla="*/ 11 w 22"/>
                  <a:gd name="T59" fmla="*/ 2 h 31"/>
                  <a:gd name="T60" fmla="*/ 13 w 22"/>
                  <a:gd name="T61" fmla="*/ 4 h 31"/>
                  <a:gd name="T62" fmla="*/ 15 w 22"/>
                  <a:gd name="T63" fmla="*/ 4 h 31"/>
                  <a:gd name="T64" fmla="*/ 18 w 22"/>
                  <a:gd name="T65" fmla="*/ 4 h 31"/>
                  <a:gd name="T66" fmla="*/ 9 w 22"/>
                  <a:gd name="T67" fmla="*/ 13 h 31"/>
                  <a:gd name="T68" fmla="*/ 13 w 22"/>
                  <a:gd name="T69" fmla="*/ 13 h 31"/>
                  <a:gd name="T70" fmla="*/ 13 w 22"/>
                  <a:gd name="T71" fmla="*/ 9 h 31"/>
                  <a:gd name="T72" fmla="*/ 11 w 22"/>
                  <a:gd name="T73" fmla="*/ 9 h 31"/>
                  <a:gd name="T74" fmla="*/ 11 w 22"/>
                  <a:gd name="T75" fmla="*/ 9 h 31"/>
                  <a:gd name="T76" fmla="*/ 11 w 22"/>
                  <a:gd name="T77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31">
                    <a:moveTo>
                      <a:pt x="18" y="4"/>
                    </a:moveTo>
                    <a:lnTo>
                      <a:pt x="20" y="6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18" y="27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8" y="4"/>
                    </a:lnTo>
                    <a:close/>
                    <a:moveTo>
                      <a:pt x="9" y="9"/>
                    </a:moveTo>
                    <a:lnTo>
                      <a:pt x="9" y="13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2" name="Freeform 1557">
                <a:extLst>
                  <a:ext uri="{FF2B5EF4-FFF2-40B4-BE49-F238E27FC236}">
                    <a16:creationId xmlns:a16="http://schemas.microsoft.com/office/drawing/2014/main" id="{2BCE2F29-DE57-40FD-9978-011F717DB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801"/>
                <a:ext cx="16" cy="7"/>
              </a:xfrm>
              <a:custGeom>
                <a:avLst/>
                <a:gdLst>
                  <a:gd name="T0" fmla="*/ 2 w 16"/>
                  <a:gd name="T1" fmla="*/ 0 h 7"/>
                  <a:gd name="T2" fmla="*/ 4 w 16"/>
                  <a:gd name="T3" fmla="*/ 0 h 7"/>
                  <a:gd name="T4" fmla="*/ 4 w 16"/>
                  <a:gd name="T5" fmla="*/ 0 h 7"/>
                  <a:gd name="T6" fmla="*/ 4 w 16"/>
                  <a:gd name="T7" fmla="*/ 0 h 7"/>
                  <a:gd name="T8" fmla="*/ 7 w 16"/>
                  <a:gd name="T9" fmla="*/ 0 h 7"/>
                  <a:gd name="T10" fmla="*/ 9 w 16"/>
                  <a:gd name="T11" fmla="*/ 0 h 7"/>
                  <a:gd name="T12" fmla="*/ 9 w 16"/>
                  <a:gd name="T13" fmla="*/ 0 h 7"/>
                  <a:gd name="T14" fmla="*/ 11 w 16"/>
                  <a:gd name="T15" fmla="*/ 0 h 7"/>
                  <a:gd name="T16" fmla="*/ 11 w 16"/>
                  <a:gd name="T17" fmla="*/ 0 h 7"/>
                  <a:gd name="T18" fmla="*/ 11 w 16"/>
                  <a:gd name="T19" fmla="*/ 0 h 7"/>
                  <a:gd name="T20" fmla="*/ 11 w 16"/>
                  <a:gd name="T21" fmla="*/ 0 h 7"/>
                  <a:gd name="T22" fmla="*/ 11 w 16"/>
                  <a:gd name="T23" fmla="*/ 0 h 7"/>
                  <a:gd name="T24" fmla="*/ 16 w 16"/>
                  <a:gd name="T25" fmla="*/ 3 h 7"/>
                  <a:gd name="T26" fmla="*/ 16 w 16"/>
                  <a:gd name="T27" fmla="*/ 5 h 7"/>
                  <a:gd name="T28" fmla="*/ 16 w 16"/>
                  <a:gd name="T29" fmla="*/ 7 h 7"/>
                  <a:gd name="T30" fmla="*/ 11 w 16"/>
                  <a:gd name="T31" fmla="*/ 5 h 7"/>
                  <a:gd name="T32" fmla="*/ 11 w 16"/>
                  <a:gd name="T33" fmla="*/ 5 h 7"/>
                  <a:gd name="T34" fmla="*/ 9 w 16"/>
                  <a:gd name="T35" fmla="*/ 5 h 7"/>
                  <a:gd name="T36" fmla="*/ 9 w 16"/>
                  <a:gd name="T37" fmla="*/ 5 h 7"/>
                  <a:gd name="T38" fmla="*/ 9 w 16"/>
                  <a:gd name="T39" fmla="*/ 5 h 7"/>
                  <a:gd name="T40" fmla="*/ 7 w 16"/>
                  <a:gd name="T41" fmla="*/ 5 h 7"/>
                  <a:gd name="T42" fmla="*/ 7 w 16"/>
                  <a:gd name="T43" fmla="*/ 5 h 7"/>
                  <a:gd name="T44" fmla="*/ 7 w 16"/>
                  <a:gd name="T45" fmla="*/ 5 h 7"/>
                  <a:gd name="T46" fmla="*/ 4 w 16"/>
                  <a:gd name="T47" fmla="*/ 3 h 7"/>
                  <a:gd name="T48" fmla="*/ 4 w 16"/>
                  <a:gd name="T49" fmla="*/ 3 h 7"/>
                  <a:gd name="T50" fmla="*/ 2 w 16"/>
                  <a:gd name="T51" fmla="*/ 3 h 7"/>
                  <a:gd name="T52" fmla="*/ 2 w 16"/>
                  <a:gd name="T53" fmla="*/ 3 h 7"/>
                  <a:gd name="T54" fmla="*/ 2 w 16"/>
                  <a:gd name="T55" fmla="*/ 3 h 7"/>
                  <a:gd name="T56" fmla="*/ 0 w 16"/>
                  <a:gd name="T57" fmla="*/ 3 h 7"/>
                  <a:gd name="T58" fmla="*/ 0 w 16"/>
                  <a:gd name="T59" fmla="*/ 0 h 7"/>
                  <a:gd name="T60" fmla="*/ 2 w 16"/>
                  <a:gd name="T61" fmla="*/ 0 h 7"/>
                  <a:gd name="T62" fmla="*/ 2 w 16"/>
                  <a:gd name="T6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7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3" name="Freeform 1558">
                <a:extLst>
                  <a:ext uri="{FF2B5EF4-FFF2-40B4-BE49-F238E27FC236}">
                    <a16:creationId xmlns:a16="http://schemas.microsoft.com/office/drawing/2014/main" id="{D4650318-EB98-46F9-90A2-411B08DDF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801"/>
                <a:ext cx="7" cy="9"/>
              </a:xfrm>
              <a:custGeom>
                <a:avLst/>
                <a:gdLst>
                  <a:gd name="T0" fmla="*/ 7 w 7"/>
                  <a:gd name="T1" fmla="*/ 3 h 9"/>
                  <a:gd name="T2" fmla="*/ 7 w 7"/>
                  <a:gd name="T3" fmla="*/ 3 h 9"/>
                  <a:gd name="T4" fmla="*/ 7 w 7"/>
                  <a:gd name="T5" fmla="*/ 3 h 9"/>
                  <a:gd name="T6" fmla="*/ 7 w 7"/>
                  <a:gd name="T7" fmla="*/ 3 h 9"/>
                  <a:gd name="T8" fmla="*/ 7 w 7"/>
                  <a:gd name="T9" fmla="*/ 3 h 9"/>
                  <a:gd name="T10" fmla="*/ 4 w 7"/>
                  <a:gd name="T11" fmla="*/ 9 h 9"/>
                  <a:gd name="T12" fmla="*/ 2 w 7"/>
                  <a:gd name="T13" fmla="*/ 7 h 9"/>
                  <a:gd name="T14" fmla="*/ 0 w 7"/>
                  <a:gd name="T15" fmla="*/ 7 h 9"/>
                  <a:gd name="T16" fmla="*/ 0 w 7"/>
                  <a:gd name="T17" fmla="*/ 5 h 9"/>
                  <a:gd name="T18" fmla="*/ 0 w 7"/>
                  <a:gd name="T19" fmla="*/ 5 h 9"/>
                  <a:gd name="T20" fmla="*/ 0 w 7"/>
                  <a:gd name="T21" fmla="*/ 5 h 9"/>
                  <a:gd name="T22" fmla="*/ 0 w 7"/>
                  <a:gd name="T23" fmla="*/ 3 h 9"/>
                  <a:gd name="T24" fmla="*/ 0 w 7"/>
                  <a:gd name="T25" fmla="*/ 3 h 9"/>
                  <a:gd name="T26" fmla="*/ 0 w 7"/>
                  <a:gd name="T27" fmla="*/ 3 h 9"/>
                  <a:gd name="T28" fmla="*/ 2 w 7"/>
                  <a:gd name="T29" fmla="*/ 3 h 9"/>
                  <a:gd name="T30" fmla="*/ 2 w 7"/>
                  <a:gd name="T31" fmla="*/ 3 h 9"/>
                  <a:gd name="T32" fmla="*/ 2 w 7"/>
                  <a:gd name="T33" fmla="*/ 3 h 9"/>
                  <a:gd name="T34" fmla="*/ 2 w 7"/>
                  <a:gd name="T35" fmla="*/ 3 h 9"/>
                  <a:gd name="T36" fmla="*/ 2 w 7"/>
                  <a:gd name="T37" fmla="*/ 3 h 9"/>
                  <a:gd name="T38" fmla="*/ 2 w 7"/>
                  <a:gd name="T39" fmla="*/ 3 h 9"/>
                  <a:gd name="T40" fmla="*/ 2 w 7"/>
                  <a:gd name="T41" fmla="*/ 3 h 9"/>
                  <a:gd name="T42" fmla="*/ 2 w 7"/>
                  <a:gd name="T43" fmla="*/ 3 h 9"/>
                  <a:gd name="T44" fmla="*/ 4 w 7"/>
                  <a:gd name="T45" fmla="*/ 3 h 9"/>
                  <a:gd name="T46" fmla="*/ 4 w 7"/>
                  <a:gd name="T47" fmla="*/ 3 h 9"/>
                  <a:gd name="T48" fmla="*/ 4 w 7"/>
                  <a:gd name="T49" fmla="*/ 3 h 9"/>
                  <a:gd name="T50" fmla="*/ 4 w 7"/>
                  <a:gd name="T51" fmla="*/ 3 h 9"/>
                  <a:gd name="T52" fmla="*/ 4 w 7"/>
                  <a:gd name="T53" fmla="*/ 3 h 9"/>
                  <a:gd name="T54" fmla="*/ 4 w 7"/>
                  <a:gd name="T55" fmla="*/ 0 h 9"/>
                  <a:gd name="T56" fmla="*/ 4 w 7"/>
                  <a:gd name="T57" fmla="*/ 0 h 9"/>
                  <a:gd name="T58" fmla="*/ 4 w 7"/>
                  <a:gd name="T59" fmla="*/ 0 h 9"/>
                  <a:gd name="T60" fmla="*/ 7 w 7"/>
                  <a:gd name="T61" fmla="*/ 0 h 9"/>
                  <a:gd name="T62" fmla="*/ 7 w 7"/>
                  <a:gd name="T63" fmla="*/ 0 h 9"/>
                  <a:gd name="T64" fmla="*/ 7 w 7"/>
                  <a:gd name="T65" fmla="*/ 0 h 9"/>
                  <a:gd name="T66" fmla="*/ 7 w 7"/>
                  <a:gd name="T67" fmla="*/ 3 h 9"/>
                  <a:gd name="T68" fmla="*/ 7 w 7"/>
                  <a:gd name="T6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9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4" name="Freeform 1559">
                <a:extLst>
                  <a:ext uri="{FF2B5EF4-FFF2-40B4-BE49-F238E27FC236}">
                    <a16:creationId xmlns:a16="http://schemas.microsoft.com/office/drawing/2014/main" id="{94EF2852-86DD-4062-8B03-A0389FE81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810"/>
                <a:ext cx="27" cy="21"/>
              </a:xfrm>
              <a:custGeom>
                <a:avLst/>
                <a:gdLst>
                  <a:gd name="T0" fmla="*/ 9 w 27"/>
                  <a:gd name="T1" fmla="*/ 16 h 21"/>
                  <a:gd name="T2" fmla="*/ 7 w 27"/>
                  <a:gd name="T3" fmla="*/ 16 h 21"/>
                  <a:gd name="T4" fmla="*/ 7 w 27"/>
                  <a:gd name="T5" fmla="*/ 18 h 21"/>
                  <a:gd name="T6" fmla="*/ 7 w 27"/>
                  <a:gd name="T7" fmla="*/ 18 h 21"/>
                  <a:gd name="T8" fmla="*/ 5 w 27"/>
                  <a:gd name="T9" fmla="*/ 18 h 21"/>
                  <a:gd name="T10" fmla="*/ 5 w 27"/>
                  <a:gd name="T11" fmla="*/ 18 h 21"/>
                  <a:gd name="T12" fmla="*/ 2 w 27"/>
                  <a:gd name="T13" fmla="*/ 21 h 21"/>
                  <a:gd name="T14" fmla="*/ 2 w 27"/>
                  <a:gd name="T15" fmla="*/ 21 h 21"/>
                  <a:gd name="T16" fmla="*/ 2 w 27"/>
                  <a:gd name="T17" fmla="*/ 21 h 21"/>
                  <a:gd name="T18" fmla="*/ 0 w 27"/>
                  <a:gd name="T19" fmla="*/ 21 h 21"/>
                  <a:gd name="T20" fmla="*/ 0 w 27"/>
                  <a:gd name="T21" fmla="*/ 21 h 21"/>
                  <a:gd name="T22" fmla="*/ 0 w 27"/>
                  <a:gd name="T23" fmla="*/ 21 h 21"/>
                  <a:gd name="T24" fmla="*/ 0 w 27"/>
                  <a:gd name="T25" fmla="*/ 21 h 21"/>
                  <a:gd name="T26" fmla="*/ 0 w 27"/>
                  <a:gd name="T27" fmla="*/ 16 h 21"/>
                  <a:gd name="T28" fmla="*/ 0 w 27"/>
                  <a:gd name="T29" fmla="*/ 16 h 21"/>
                  <a:gd name="T30" fmla="*/ 0 w 27"/>
                  <a:gd name="T31" fmla="*/ 16 h 21"/>
                  <a:gd name="T32" fmla="*/ 0 w 27"/>
                  <a:gd name="T33" fmla="*/ 16 h 21"/>
                  <a:gd name="T34" fmla="*/ 2 w 27"/>
                  <a:gd name="T35" fmla="*/ 16 h 21"/>
                  <a:gd name="T36" fmla="*/ 2 w 27"/>
                  <a:gd name="T37" fmla="*/ 16 h 21"/>
                  <a:gd name="T38" fmla="*/ 2 w 27"/>
                  <a:gd name="T39" fmla="*/ 16 h 21"/>
                  <a:gd name="T40" fmla="*/ 2 w 27"/>
                  <a:gd name="T41" fmla="*/ 16 h 21"/>
                  <a:gd name="T42" fmla="*/ 2 w 27"/>
                  <a:gd name="T43" fmla="*/ 14 h 21"/>
                  <a:gd name="T44" fmla="*/ 2 w 27"/>
                  <a:gd name="T45" fmla="*/ 9 h 21"/>
                  <a:gd name="T46" fmla="*/ 2 w 27"/>
                  <a:gd name="T47" fmla="*/ 7 h 21"/>
                  <a:gd name="T48" fmla="*/ 5 w 27"/>
                  <a:gd name="T49" fmla="*/ 3 h 21"/>
                  <a:gd name="T50" fmla="*/ 5 w 27"/>
                  <a:gd name="T51" fmla="*/ 3 h 21"/>
                  <a:gd name="T52" fmla="*/ 5 w 27"/>
                  <a:gd name="T53" fmla="*/ 0 h 21"/>
                  <a:gd name="T54" fmla="*/ 7 w 27"/>
                  <a:gd name="T55" fmla="*/ 0 h 21"/>
                  <a:gd name="T56" fmla="*/ 9 w 27"/>
                  <a:gd name="T57" fmla="*/ 3 h 21"/>
                  <a:gd name="T58" fmla="*/ 16 w 27"/>
                  <a:gd name="T59" fmla="*/ 3 h 21"/>
                  <a:gd name="T60" fmla="*/ 16 w 27"/>
                  <a:gd name="T61" fmla="*/ 3 h 21"/>
                  <a:gd name="T62" fmla="*/ 18 w 27"/>
                  <a:gd name="T63" fmla="*/ 3 h 21"/>
                  <a:gd name="T64" fmla="*/ 27 w 27"/>
                  <a:gd name="T65" fmla="*/ 5 h 21"/>
                  <a:gd name="T66" fmla="*/ 27 w 27"/>
                  <a:gd name="T67" fmla="*/ 7 h 21"/>
                  <a:gd name="T68" fmla="*/ 23 w 27"/>
                  <a:gd name="T69" fmla="*/ 9 h 21"/>
                  <a:gd name="T70" fmla="*/ 20 w 27"/>
                  <a:gd name="T71" fmla="*/ 9 h 21"/>
                  <a:gd name="T72" fmla="*/ 18 w 27"/>
                  <a:gd name="T73" fmla="*/ 12 h 21"/>
                  <a:gd name="T74" fmla="*/ 18 w 27"/>
                  <a:gd name="T75" fmla="*/ 12 h 21"/>
                  <a:gd name="T76" fmla="*/ 16 w 27"/>
                  <a:gd name="T77" fmla="*/ 12 h 21"/>
                  <a:gd name="T78" fmla="*/ 16 w 27"/>
                  <a:gd name="T79" fmla="*/ 12 h 21"/>
                  <a:gd name="T80" fmla="*/ 14 w 27"/>
                  <a:gd name="T81" fmla="*/ 14 h 21"/>
                  <a:gd name="T82" fmla="*/ 14 w 27"/>
                  <a:gd name="T83" fmla="*/ 14 h 21"/>
                  <a:gd name="T84" fmla="*/ 14 w 27"/>
                  <a:gd name="T85" fmla="*/ 14 h 21"/>
                  <a:gd name="T86" fmla="*/ 11 w 27"/>
                  <a:gd name="T87" fmla="*/ 14 h 21"/>
                  <a:gd name="T88" fmla="*/ 9 w 27"/>
                  <a:gd name="T89" fmla="*/ 16 h 21"/>
                  <a:gd name="T90" fmla="*/ 9 w 27"/>
                  <a:gd name="T9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1">
                    <a:moveTo>
                      <a:pt x="9" y="16"/>
                    </a:moveTo>
                    <a:lnTo>
                      <a:pt x="7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5" name="Freeform 1560">
                <a:extLst>
                  <a:ext uri="{FF2B5EF4-FFF2-40B4-BE49-F238E27FC236}">
                    <a16:creationId xmlns:a16="http://schemas.microsoft.com/office/drawing/2014/main" id="{51E3E5EA-BCC6-4C77-930D-598FAB360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822"/>
                <a:ext cx="11" cy="9"/>
              </a:xfrm>
              <a:custGeom>
                <a:avLst/>
                <a:gdLst>
                  <a:gd name="T0" fmla="*/ 2 w 11"/>
                  <a:gd name="T1" fmla="*/ 6 h 9"/>
                  <a:gd name="T2" fmla="*/ 2 w 11"/>
                  <a:gd name="T3" fmla="*/ 9 h 9"/>
                  <a:gd name="T4" fmla="*/ 0 w 11"/>
                  <a:gd name="T5" fmla="*/ 4 h 9"/>
                  <a:gd name="T6" fmla="*/ 0 w 11"/>
                  <a:gd name="T7" fmla="*/ 4 h 9"/>
                  <a:gd name="T8" fmla="*/ 0 w 11"/>
                  <a:gd name="T9" fmla="*/ 4 h 9"/>
                  <a:gd name="T10" fmla="*/ 2 w 11"/>
                  <a:gd name="T11" fmla="*/ 2 h 9"/>
                  <a:gd name="T12" fmla="*/ 5 w 11"/>
                  <a:gd name="T13" fmla="*/ 2 h 9"/>
                  <a:gd name="T14" fmla="*/ 5 w 11"/>
                  <a:gd name="T15" fmla="*/ 2 h 9"/>
                  <a:gd name="T16" fmla="*/ 5 w 11"/>
                  <a:gd name="T17" fmla="*/ 2 h 9"/>
                  <a:gd name="T18" fmla="*/ 7 w 11"/>
                  <a:gd name="T19" fmla="*/ 0 h 9"/>
                  <a:gd name="T20" fmla="*/ 7 w 11"/>
                  <a:gd name="T21" fmla="*/ 0 h 9"/>
                  <a:gd name="T22" fmla="*/ 9 w 11"/>
                  <a:gd name="T23" fmla="*/ 0 h 9"/>
                  <a:gd name="T24" fmla="*/ 11 w 11"/>
                  <a:gd name="T25" fmla="*/ 4 h 9"/>
                  <a:gd name="T26" fmla="*/ 5 w 11"/>
                  <a:gd name="T27" fmla="*/ 6 h 9"/>
                  <a:gd name="T28" fmla="*/ 2 w 11"/>
                  <a:gd name="T29" fmla="*/ 6 h 9"/>
                  <a:gd name="T30" fmla="*/ 2 w 11"/>
                  <a:gd name="T3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9">
                    <a:moveTo>
                      <a:pt x="2" y="6"/>
                    </a:moveTo>
                    <a:lnTo>
                      <a:pt x="2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6" name="Freeform 1561">
                <a:extLst>
                  <a:ext uri="{FF2B5EF4-FFF2-40B4-BE49-F238E27FC236}">
                    <a16:creationId xmlns:a16="http://schemas.microsoft.com/office/drawing/2014/main" id="{FBCDF33E-A6C5-465C-B7B2-577DC4A18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783"/>
                <a:ext cx="16" cy="14"/>
              </a:xfrm>
              <a:custGeom>
                <a:avLst/>
                <a:gdLst>
                  <a:gd name="T0" fmla="*/ 9 w 16"/>
                  <a:gd name="T1" fmla="*/ 3 h 14"/>
                  <a:gd name="T2" fmla="*/ 9 w 16"/>
                  <a:gd name="T3" fmla="*/ 3 h 14"/>
                  <a:gd name="T4" fmla="*/ 9 w 16"/>
                  <a:gd name="T5" fmla="*/ 3 h 14"/>
                  <a:gd name="T6" fmla="*/ 11 w 16"/>
                  <a:gd name="T7" fmla="*/ 3 h 14"/>
                  <a:gd name="T8" fmla="*/ 14 w 16"/>
                  <a:gd name="T9" fmla="*/ 3 h 14"/>
                  <a:gd name="T10" fmla="*/ 14 w 16"/>
                  <a:gd name="T11" fmla="*/ 3 h 14"/>
                  <a:gd name="T12" fmla="*/ 14 w 16"/>
                  <a:gd name="T13" fmla="*/ 3 h 14"/>
                  <a:gd name="T14" fmla="*/ 16 w 16"/>
                  <a:gd name="T15" fmla="*/ 3 h 14"/>
                  <a:gd name="T16" fmla="*/ 16 w 16"/>
                  <a:gd name="T17" fmla="*/ 3 h 14"/>
                  <a:gd name="T18" fmla="*/ 16 w 16"/>
                  <a:gd name="T19" fmla="*/ 3 h 14"/>
                  <a:gd name="T20" fmla="*/ 14 w 16"/>
                  <a:gd name="T21" fmla="*/ 7 h 14"/>
                  <a:gd name="T22" fmla="*/ 14 w 16"/>
                  <a:gd name="T23" fmla="*/ 12 h 14"/>
                  <a:gd name="T24" fmla="*/ 11 w 16"/>
                  <a:gd name="T25" fmla="*/ 14 h 14"/>
                  <a:gd name="T26" fmla="*/ 11 w 16"/>
                  <a:gd name="T27" fmla="*/ 14 h 14"/>
                  <a:gd name="T28" fmla="*/ 9 w 16"/>
                  <a:gd name="T29" fmla="*/ 14 h 14"/>
                  <a:gd name="T30" fmla="*/ 11 w 16"/>
                  <a:gd name="T31" fmla="*/ 12 h 14"/>
                  <a:gd name="T32" fmla="*/ 7 w 16"/>
                  <a:gd name="T33" fmla="*/ 12 h 14"/>
                  <a:gd name="T34" fmla="*/ 7 w 16"/>
                  <a:gd name="T35" fmla="*/ 12 h 14"/>
                  <a:gd name="T36" fmla="*/ 5 w 16"/>
                  <a:gd name="T37" fmla="*/ 9 h 14"/>
                  <a:gd name="T38" fmla="*/ 5 w 16"/>
                  <a:gd name="T39" fmla="*/ 9 h 14"/>
                  <a:gd name="T40" fmla="*/ 2 w 16"/>
                  <a:gd name="T41" fmla="*/ 9 h 14"/>
                  <a:gd name="T42" fmla="*/ 2 w 16"/>
                  <a:gd name="T43" fmla="*/ 9 h 14"/>
                  <a:gd name="T44" fmla="*/ 2 w 16"/>
                  <a:gd name="T45" fmla="*/ 9 h 14"/>
                  <a:gd name="T46" fmla="*/ 2 w 16"/>
                  <a:gd name="T47" fmla="*/ 7 h 14"/>
                  <a:gd name="T48" fmla="*/ 2 w 16"/>
                  <a:gd name="T49" fmla="*/ 7 h 14"/>
                  <a:gd name="T50" fmla="*/ 2 w 16"/>
                  <a:gd name="T51" fmla="*/ 5 h 14"/>
                  <a:gd name="T52" fmla="*/ 2 w 16"/>
                  <a:gd name="T53" fmla="*/ 5 h 14"/>
                  <a:gd name="T54" fmla="*/ 2 w 16"/>
                  <a:gd name="T55" fmla="*/ 5 h 14"/>
                  <a:gd name="T56" fmla="*/ 2 w 16"/>
                  <a:gd name="T57" fmla="*/ 3 h 14"/>
                  <a:gd name="T58" fmla="*/ 2 w 16"/>
                  <a:gd name="T59" fmla="*/ 3 h 14"/>
                  <a:gd name="T60" fmla="*/ 0 w 16"/>
                  <a:gd name="T61" fmla="*/ 3 h 14"/>
                  <a:gd name="T62" fmla="*/ 2 w 16"/>
                  <a:gd name="T63" fmla="*/ 0 h 14"/>
                  <a:gd name="T64" fmla="*/ 2 w 16"/>
                  <a:gd name="T65" fmla="*/ 0 h 14"/>
                  <a:gd name="T66" fmla="*/ 2 w 16"/>
                  <a:gd name="T67" fmla="*/ 0 h 14"/>
                  <a:gd name="T68" fmla="*/ 2 w 16"/>
                  <a:gd name="T69" fmla="*/ 0 h 14"/>
                  <a:gd name="T70" fmla="*/ 2 w 16"/>
                  <a:gd name="T71" fmla="*/ 0 h 14"/>
                  <a:gd name="T72" fmla="*/ 5 w 16"/>
                  <a:gd name="T73" fmla="*/ 0 h 14"/>
                  <a:gd name="T74" fmla="*/ 5 w 16"/>
                  <a:gd name="T75" fmla="*/ 0 h 14"/>
                  <a:gd name="T76" fmla="*/ 9 w 16"/>
                  <a:gd name="T77" fmla="*/ 0 h 14"/>
                  <a:gd name="T78" fmla="*/ 9 w 16"/>
                  <a:gd name="T79" fmla="*/ 3 h 14"/>
                  <a:gd name="T80" fmla="*/ 9 w 16"/>
                  <a:gd name="T8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4"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4" y="7"/>
                    </a:lnTo>
                    <a:lnTo>
                      <a:pt x="14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7" name="Freeform 1562">
                <a:extLst>
                  <a:ext uri="{FF2B5EF4-FFF2-40B4-BE49-F238E27FC236}">
                    <a16:creationId xmlns:a16="http://schemas.microsoft.com/office/drawing/2014/main" id="{3060FE78-4D36-4EDB-B9C6-AA18A148F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786"/>
                <a:ext cx="13" cy="11"/>
              </a:xfrm>
              <a:custGeom>
                <a:avLst/>
                <a:gdLst>
                  <a:gd name="T0" fmla="*/ 11 w 13"/>
                  <a:gd name="T1" fmla="*/ 6 h 11"/>
                  <a:gd name="T2" fmla="*/ 11 w 13"/>
                  <a:gd name="T3" fmla="*/ 9 h 11"/>
                  <a:gd name="T4" fmla="*/ 11 w 13"/>
                  <a:gd name="T5" fmla="*/ 9 h 11"/>
                  <a:gd name="T6" fmla="*/ 9 w 13"/>
                  <a:gd name="T7" fmla="*/ 9 h 11"/>
                  <a:gd name="T8" fmla="*/ 9 w 13"/>
                  <a:gd name="T9" fmla="*/ 11 h 11"/>
                  <a:gd name="T10" fmla="*/ 6 w 13"/>
                  <a:gd name="T11" fmla="*/ 11 h 11"/>
                  <a:gd name="T12" fmla="*/ 4 w 13"/>
                  <a:gd name="T13" fmla="*/ 11 h 11"/>
                  <a:gd name="T14" fmla="*/ 4 w 13"/>
                  <a:gd name="T15" fmla="*/ 11 h 11"/>
                  <a:gd name="T16" fmla="*/ 2 w 13"/>
                  <a:gd name="T17" fmla="*/ 11 h 11"/>
                  <a:gd name="T18" fmla="*/ 2 w 13"/>
                  <a:gd name="T19" fmla="*/ 11 h 11"/>
                  <a:gd name="T20" fmla="*/ 0 w 13"/>
                  <a:gd name="T21" fmla="*/ 11 h 11"/>
                  <a:gd name="T22" fmla="*/ 0 w 13"/>
                  <a:gd name="T23" fmla="*/ 9 h 11"/>
                  <a:gd name="T24" fmla="*/ 2 w 13"/>
                  <a:gd name="T25" fmla="*/ 4 h 11"/>
                  <a:gd name="T26" fmla="*/ 2 w 13"/>
                  <a:gd name="T27" fmla="*/ 2 h 11"/>
                  <a:gd name="T28" fmla="*/ 2 w 13"/>
                  <a:gd name="T29" fmla="*/ 2 h 11"/>
                  <a:gd name="T30" fmla="*/ 2 w 13"/>
                  <a:gd name="T31" fmla="*/ 2 h 11"/>
                  <a:gd name="T32" fmla="*/ 2 w 13"/>
                  <a:gd name="T33" fmla="*/ 0 h 11"/>
                  <a:gd name="T34" fmla="*/ 2 w 13"/>
                  <a:gd name="T35" fmla="*/ 2 h 11"/>
                  <a:gd name="T36" fmla="*/ 4 w 13"/>
                  <a:gd name="T37" fmla="*/ 2 h 11"/>
                  <a:gd name="T38" fmla="*/ 4 w 13"/>
                  <a:gd name="T39" fmla="*/ 2 h 11"/>
                  <a:gd name="T40" fmla="*/ 6 w 13"/>
                  <a:gd name="T41" fmla="*/ 2 h 11"/>
                  <a:gd name="T42" fmla="*/ 6 w 13"/>
                  <a:gd name="T43" fmla="*/ 2 h 11"/>
                  <a:gd name="T44" fmla="*/ 6 w 13"/>
                  <a:gd name="T45" fmla="*/ 2 h 11"/>
                  <a:gd name="T46" fmla="*/ 9 w 13"/>
                  <a:gd name="T47" fmla="*/ 2 h 11"/>
                  <a:gd name="T48" fmla="*/ 9 w 13"/>
                  <a:gd name="T49" fmla="*/ 2 h 11"/>
                  <a:gd name="T50" fmla="*/ 9 w 13"/>
                  <a:gd name="T51" fmla="*/ 2 h 11"/>
                  <a:gd name="T52" fmla="*/ 11 w 13"/>
                  <a:gd name="T53" fmla="*/ 4 h 11"/>
                  <a:gd name="T54" fmla="*/ 13 w 13"/>
                  <a:gd name="T55" fmla="*/ 4 h 11"/>
                  <a:gd name="T56" fmla="*/ 13 w 13"/>
                  <a:gd name="T57" fmla="*/ 4 h 11"/>
                  <a:gd name="T58" fmla="*/ 13 w 13"/>
                  <a:gd name="T59" fmla="*/ 4 h 11"/>
                  <a:gd name="T60" fmla="*/ 13 w 13"/>
                  <a:gd name="T61" fmla="*/ 4 h 11"/>
                  <a:gd name="T62" fmla="*/ 11 w 13"/>
                  <a:gd name="T6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11">
                    <a:moveTo>
                      <a:pt x="11" y="6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8" name="Freeform 1563">
                <a:extLst>
                  <a:ext uri="{FF2B5EF4-FFF2-40B4-BE49-F238E27FC236}">
                    <a16:creationId xmlns:a16="http://schemas.microsoft.com/office/drawing/2014/main" id="{FF0AF91C-FE15-426A-AE9E-DCF0C5B5B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792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3 h 5"/>
                  <a:gd name="T4" fmla="*/ 2 w 2"/>
                  <a:gd name="T5" fmla="*/ 3 h 5"/>
                  <a:gd name="T6" fmla="*/ 2 w 2"/>
                  <a:gd name="T7" fmla="*/ 3 h 5"/>
                  <a:gd name="T8" fmla="*/ 0 w 2"/>
                  <a:gd name="T9" fmla="*/ 3 h 5"/>
                  <a:gd name="T10" fmla="*/ 0 w 2"/>
                  <a:gd name="T11" fmla="*/ 3 h 5"/>
                  <a:gd name="T12" fmla="*/ 0 w 2"/>
                  <a:gd name="T13" fmla="*/ 3 h 5"/>
                  <a:gd name="T14" fmla="*/ 0 w 2"/>
                  <a:gd name="T15" fmla="*/ 3 h 5"/>
                  <a:gd name="T16" fmla="*/ 0 w 2"/>
                  <a:gd name="T17" fmla="*/ 5 h 5"/>
                  <a:gd name="T18" fmla="*/ 0 w 2"/>
                  <a:gd name="T19" fmla="*/ 5 h 5"/>
                  <a:gd name="T20" fmla="*/ 0 w 2"/>
                  <a:gd name="T21" fmla="*/ 0 h 5"/>
                  <a:gd name="T22" fmla="*/ 0 w 2"/>
                  <a:gd name="T23" fmla="*/ 0 h 5"/>
                  <a:gd name="T24" fmla="*/ 2 w 2"/>
                  <a:gd name="T25" fmla="*/ 3 h 5"/>
                  <a:gd name="T26" fmla="*/ 2 w 2"/>
                  <a:gd name="T27" fmla="*/ 3 h 5"/>
                  <a:gd name="T28" fmla="*/ 2 w 2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9" name="Freeform 1564">
                <a:extLst>
                  <a:ext uri="{FF2B5EF4-FFF2-40B4-BE49-F238E27FC236}">
                    <a16:creationId xmlns:a16="http://schemas.microsoft.com/office/drawing/2014/main" id="{864CB473-009A-4F8E-BB01-766942BA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801"/>
                <a:ext cx="31" cy="14"/>
              </a:xfrm>
              <a:custGeom>
                <a:avLst/>
                <a:gdLst>
                  <a:gd name="T0" fmla="*/ 13 w 31"/>
                  <a:gd name="T1" fmla="*/ 3 h 14"/>
                  <a:gd name="T2" fmla="*/ 13 w 31"/>
                  <a:gd name="T3" fmla="*/ 3 h 14"/>
                  <a:gd name="T4" fmla="*/ 15 w 31"/>
                  <a:gd name="T5" fmla="*/ 5 h 14"/>
                  <a:gd name="T6" fmla="*/ 18 w 31"/>
                  <a:gd name="T7" fmla="*/ 5 h 14"/>
                  <a:gd name="T8" fmla="*/ 18 w 31"/>
                  <a:gd name="T9" fmla="*/ 5 h 14"/>
                  <a:gd name="T10" fmla="*/ 20 w 31"/>
                  <a:gd name="T11" fmla="*/ 5 h 14"/>
                  <a:gd name="T12" fmla="*/ 20 w 31"/>
                  <a:gd name="T13" fmla="*/ 5 h 14"/>
                  <a:gd name="T14" fmla="*/ 20 w 31"/>
                  <a:gd name="T15" fmla="*/ 5 h 14"/>
                  <a:gd name="T16" fmla="*/ 20 w 31"/>
                  <a:gd name="T17" fmla="*/ 5 h 14"/>
                  <a:gd name="T18" fmla="*/ 20 w 31"/>
                  <a:gd name="T19" fmla="*/ 5 h 14"/>
                  <a:gd name="T20" fmla="*/ 24 w 31"/>
                  <a:gd name="T21" fmla="*/ 7 h 14"/>
                  <a:gd name="T22" fmla="*/ 27 w 31"/>
                  <a:gd name="T23" fmla="*/ 7 h 14"/>
                  <a:gd name="T24" fmla="*/ 29 w 31"/>
                  <a:gd name="T25" fmla="*/ 7 h 14"/>
                  <a:gd name="T26" fmla="*/ 31 w 31"/>
                  <a:gd name="T27" fmla="*/ 9 h 14"/>
                  <a:gd name="T28" fmla="*/ 31 w 31"/>
                  <a:gd name="T29" fmla="*/ 9 h 14"/>
                  <a:gd name="T30" fmla="*/ 22 w 31"/>
                  <a:gd name="T31" fmla="*/ 14 h 14"/>
                  <a:gd name="T32" fmla="*/ 22 w 31"/>
                  <a:gd name="T33" fmla="*/ 14 h 14"/>
                  <a:gd name="T34" fmla="*/ 20 w 31"/>
                  <a:gd name="T35" fmla="*/ 14 h 14"/>
                  <a:gd name="T36" fmla="*/ 20 w 31"/>
                  <a:gd name="T37" fmla="*/ 14 h 14"/>
                  <a:gd name="T38" fmla="*/ 20 w 31"/>
                  <a:gd name="T39" fmla="*/ 14 h 14"/>
                  <a:gd name="T40" fmla="*/ 20 w 31"/>
                  <a:gd name="T41" fmla="*/ 14 h 14"/>
                  <a:gd name="T42" fmla="*/ 20 w 31"/>
                  <a:gd name="T43" fmla="*/ 14 h 14"/>
                  <a:gd name="T44" fmla="*/ 18 w 31"/>
                  <a:gd name="T45" fmla="*/ 14 h 14"/>
                  <a:gd name="T46" fmla="*/ 18 w 31"/>
                  <a:gd name="T47" fmla="*/ 14 h 14"/>
                  <a:gd name="T48" fmla="*/ 18 w 31"/>
                  <a:gd name="T49" fmla="*/ 14 h 14"/>
                  <a:gd name="T50" fmla="*/ 15 w 31"/>
                  <a:gd name="T51" fmla="*/ 12 h 14"/>
                  <a:gd name="T52" fmla="*/ 15 w 31"/>
                  <a:gd name="T53" fmla="*/ 12 h 14"/>
                  <a:gd name="T54" fmla="*/ 13 w 31"/>
                  <a:gd name="T55" fmla="*/ 12 h 14"/>
                  <a:gd name="T56" fmla="*/ 13 w 31"/>
                  <a:gd name="T57" fmla="*/ 12 h 14"/>
                  <a:gd name="T58" fmla="*/ 13 w 31"/>
                  <a:gd name="T59" fmla="*/ 12 h 14"/>
                  <a:gd name="T60" fmla="*/ 11 w 31"/>
                  <a:gd name="T61" fmla="*/ 12 h 14"/>
                  <a:gd name="T62" fmla="*/ 9 w 31"/>
                  <a:gd name="T63" fmla="*/ 12 h 14"/>
                  <a:gd name="T64" fmla="*/ 9 w 31"/>
                  <a:gd name="T65" fmla="*/ 12 h 14"/>
                  <a:gd name="T66" fmla="*/ 4 w 31"/>
                  <a:gd name="T67" fmla="*/ 9 h 14"/>
                  <a:gd name="T68" fmla="*/ 2 w 31"/>
                  <a:gd name="T69" fmla="*/ 9 h 14"/>
                  <a:gd name="T70" fmla="*/ 0 w 31"/>
                  <a:gd name="T71" fmla="*/ 9 h 14"/>
                  <a:gd name="T72" fmla="*/ 0 w 31"/>
                  <a:gd name="T73" fmla="*/ 7 h 14"/>
                  <a:gd name="T74" fmla="*/ 0 w 31"/>
                  <a:gd name="T75" fmla="*/ 5 h 14"/>
                  <a:gd name="T76" fmla="*/ 0 w 31"/>
                  <a:gd name="T77" fmla="*/ 5 h 14"/>
                  <a:gd name="T78" fmla="*/ 0 w 31"/>
                  <a:gd name="T79" fmla="*/ 5 h 14"/>
                  <a:gd name="T80" fmla="*/ 0 w 31"/>
                  <a:gd name="T81" fmla="*/ 3 h 14"/>
                  <a:gd name="T82" fmla="*/ 2 w 31"/>
                  <a:gd name="T83" fmla="*/ 5 h 14"/>
                  <a:gd name="T84" fmla="*/ 2 w 31"/>
                  <a:gd name="T85" fmla="*/ 3 h 14"/>
                  <a:gd name="T86" fmla="*/ 6 w 31"/>
                  <a:gd name="T87" fmla="*/ 3 h 14"/>
                  <a:gd name="T88" fmla="*/ 6 w 31"/>
                  <a:gd name="T89" fmla="*/ 0 h 14"/>
                  <a:gd name="T90" fmla="*/ 6 w 31"/>
                  <a:gd name="T91" fmla="*/ 0 h 14"/>
                  <a:gd name="T92" fmla="*/ 9 w 31"/>
                  <a:gd name="T93" fmla="*/ 3 h 14"/>
                  <a:gd name="T94" fmla="*/ 11 w 31"/>
                  <a:gd name="T95" fmla="*/ 3 h 14"/>
                  <a:gd name="T96" fmla="*/ 13 w 31"/>
                  <a:gd name="T9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4">
                    <a:moveTo>
                      <a:pt x="13" y="3"/>
                    </a:moveTo>
                    <a:lnTo>
                      <a:pt x="13" y="3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0" name="Freeform 1565">
                <a:extLst>
                  <a:ext uri="{FF2B5EF4-FFF2-40B4-BE49-F238E27FC236}">
                    <a16:creationId xmlns:a16="http://schemas.microsoft.com/office/drawing/2014/main" id="{AE10E9E3-43E2-4BFF-AC17-5212F7127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799"/>
                <a:ext cx="29" cy="9"/>
              </a:xfrm>
              <a:custGeom>
                <a:avLst/>
                <a:gdLst>
                  <a:gd name="T0" fmla="*/ 20 w 29"/>
                  <a:gd name="T1" fmla="*/ 5 h 9"/>
                  <a:gd name="T2" fmla="*/ 20 w 29"/>
                  <a:gd name="T3" fmla="*/ 5 h 9"/>
                  <a:gd name="T4" fmla="*/ 22 w 29"/>
                  <a:gd name="T5" fmla="*/ 5 h 9"/>
                  <a:gd name="T6" fmla="*/ 22 w 29"/>
                  <a:gd name="T7" fmla="*/ 5 h 9"/>
                  <a:gd name="T8" fmla="*/ 24 w 29"/>
                  <a:gd name="T9" fmla="*/ 5 h 9"/>
                  <a:gd name="T10" fmla="*/ 24 w 29"/>
                  <a:gd name="T11" fmla="*/ 2 h 9"/>
                  <a:gd name="T12" fmla="*/ 24 w 29"/>
                  <a:gd name="T13" fmla="*/ 2 h 9"/>
                  <a:gd name="T14" fmla="*/ 29 w 29"/>
                  <a:gd name="T15" fmla="*/ 5 h 9"/>
                  <a:gd name="T16" fmla="*/ 29 w 29"/>
                  <a:gd name="T17" fmla="*/ 5 h 9"/>
                  <a:gd name="T18" fmla="*/ 29 w 29"/>
                  <a:gd name="T19" fmla="*/ 5 h 9"/>
                  <a:gd name="T20" fmla="*/ 29 w 29"/>
                  <a:gd name="T21" fmla="*/ 5 h 9"/>
                  <a:gd name="T22" fmla="*/ 29 w 29"/>
                  <a:gd name="T23" fmla="*/ 7 h 9"/>
                  <a:gd name="T24" fmla="*/ 29 w 29"/>
                  <a:gd name="T25" fmla="*/ 7 h 9"/>
                  <a:gd name="T26" fmla="*/ 29 w 29"/>
                  <a:gd name="T27" fmla="*/ 7 h 9"/>
                  <a:gd name="T28" fmla="*/ 27 w 29"/>
                  <a:gd name="T29" fmla="*/ 7 h 9"/>
                  <a:gd name="T30" fmla="*/ 24 w 29"/>
                  <a:gd name="T31" fmla="*/ 9 h 9"/>
                  <a:gd name="T32" fmla="*/ 20 w 29"/>
                  <a:gd name="T33" fmla="*/ 9 h 9"/>
                  <a:gd name="T34" fmla="*/ 18 w 29"/>
                  <a:gd name="T35" fmla="*/ 9 h 9"/>
                  <a:gd name="T36" fmla="*/ 15 w 29"/>
                  <a:gd name="T37" fmla="*/ 7 h 9"/>
                  <a:gd name="T38" fmla="*/ 15 w 29"/>
                  <a:gd name="T39" fmla="*/ 7 h 9"/>
                  <a:gd name="T40" fmla="*/ 15 w 29"/>
                  <a:gd name="T41" fmla="*/ 7 h 9"/>
                  <a:gd name="T42" fmla="*/ 15 w 29"/>
                  <a:gd name="T43" fmla="*/ 7 h 9"/>
                  <a:gd name="T44" fmla="*/ 13 w 29"/>
                  <a:gd name="T45" fmla="*/ 7 h 9"/>
                  <a:gd name="T46" fmla="*/ 11 w 29"/>
                  <a:gd name="T47" fmla="*/ 7 h 9"/>
                  <a:gd name="T48" fmla="*/ 9 w 29"/>
                  <a:gd name="T49" fmla="*/ 7 h 9"/>
                  <a:gd name="T50" fmla="*/ 9 w 29"/>
                  <a:gd name="T51" fmla="*/ 5 h 9"/>
                  <a:gd name="T52" fmla="*/ 6 w 29"/>
                  <a:gd name="T53" fmla="*/ 5 h 9"/>
                  <a:gd name="T54" fmla="*/ 6 w 29"/>
                  <a:gd name="T55" fmla="*/ 5 h 9"/>
                  <a:gd name="T56" fmla="*/ 4 w 29"/>
                  <a:gd name="T57" fmla="*/ 5 h 9"/>
                  <a:gd name="T58" fmla="*/ 4 w 29"/>
                  <a:gd name="T59" fmla="*/ 5 h 9"/>
                  <a:gd name="T60" fmla="*/ 4 w 29"/>
                  <a:gd name="T61" fmla="*/ 5 h 9"/>
                  <a:gd name="T62" fmla="*/ 2 w 29"/>
                  <a:gd name="T63" fmla="*/ 5 h 9"/>
                  <a:gd name="T64" fmla="*/ 2 w 29"/>
                  <a:gd name="T65" fmla="*/ 5 h 9"/>
                  <a:gd name="T66" fmla="*/ 0 w 29"/>
                  <a:gd name="T67" fmla="*/ 2 h 9"/>
                  <a:gd name="T68" fmla="*/ 0 w 29"/>
                  <a:gd name="T69" fmla="*/ 0 h 9"/>
                  <a:gd name="T70" fmla="*/ 0 w 29"/>
                  <a:gd name="T71" fmla="*/ 0 h 9"/>
                  <a:gd name="T72" fmla="*/ 2 w 29"/>
                  <a:gd name="T73" fmla="*/ 0 h 9"/>
                  <a:gd name="T74" fmla="*/ 4 w 29"/>
                  <a:gd name="T75" fmla="*/ 0 h 9"/>
                  <a:gd name="T76" fmla="*/ 4 w 29"/>
                  <a:gd name="T77" fmla="*/ 0 h 9"/>
                  <a:gd name="T78" fmla="*/ 4 w 29"/>
                  <a:gd name="T79" fmla="*/ 0 h 9"/>
                  <a:gd name="T80" fmla="*/ 6 w 29"/>
                  <a:gd name="T81" fmla="*/ 0 h 9"/>
                  <a:gd name="T82" fmla="*/ 6 w 29"/>
                  <a:gd name="T83" fmla="*/ 0 h 9"/>
                  <a:gd name="T84" fmla="*/ 9 w 29"/>
                  <a:gd name="T85" fmla="*/ 0 h 9"/>
                  <a:gd name="T86" fmla="*/ 13 w 29"/>
                  <a:gd name="T87" fmla="*/ 0 h 9"/>
                  <a:gd name="T88" fmla="*/ 15 w 29"/>
                  <a:gd name="T89" fmla="*/ 0 h 9"/>
                  <a:gd name="T90" fmla="*/ 18 w 29"/>
                  <a:gd name="T91" fmla="*/ 2 h 9"/>
                  <a:gd name="T92" fmla="*/ 18 w 29"/>
                  <a:gd name="T93" fmla="*/ 2 h 9"/>
                  <a:gd name="T94" fmla="*/ 18 w 29"/>
                  <a:gd name="T95" fmla="*/ 2 h 9"/>
                  <a:gd name="T96" fmla="*/ 18 w 29"/>
                  <a:gd name="T97" fmla="*/ 2 h 9"/>
                  <a:gd name="T98" fmla="*/ 18 w 29"/>
                  <a:gd name="T99" fmla="*/ 2 h 9"/>
                  <a:gd name="T100" fmla="*/ 18 w 29"/>
                  <a:gd name="T101" fmla="*/ 2 h 9"/>
                  <a:gd name="T102" fmla="*/ 18 w 29"/>
                  <a:gd name="T103" fmla="*/ 5 h 9"/>
                  <a:gd name="T104" fmla="*/ 20 w 29"/>
                  <a:gd name="T105" fmla="*/ 5 h 9"/>
                  <a:gd name="T106" fmla="*/ 20 w 29"/>
                  <a:gd name="T10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9">
                    <a:moveTo>
                      <a:pt x="20" y="5"/>
                    </a:moveTo>
                    <a:lnTo>
                      <a:pt x="20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1" name="Freeform 1566">
                <a:extLst>
                  <a:ext uri="{FF2B5EF4-FFF2-40B4-BE49-F238E27FC236}">
                    <a16:creationId xmlns:a16="http://schemas.microsoft.com/office/drawing/2014/main" id="{9FB45B41-34E2-484D-B6DE-3DCA53D2F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806"/>
                <a:ext cx="13" cy="16"/>
              </a:xfrm>
              <a:custGeom>
                <a:avLst/>
                <a:gdLst>
                  <a:gd name="T0" fmla="*/ 13 w 13"/>
                  <a:gd name="T1" fmla="*/ 9 h 16"/>
                  <a:gd name="T2" fmla="*/ 4 w 13"/>
                  <a:gd name="T3" fmla="*/ 16 h 16"/>
                  <a:gd name="T4" fmla="*/ 4 w 13"/>
                  <a:gd name="T5" fmla="*/ 13 h 16"/>
                  <a:gd name="T6" fmla="*/ 2 w 13"/>
                  <a:gd name="T7" fmla="*/ 11 h 16"/>
                  <a:gd name="T8" fmla="*/ 2 w 13"/>
                  <a:gd name="T9" fmla="*/ 9 h 16"/>
                  <a:gd name="T10" fmla="*/ 2 w 13"/>
                  <a:gd name="T11" fmla="*/ 9 h 16"/>
                  <a:gd name="T12" fmla="*/ 2 w 13"/>
                  <a:gd name="T13" fmla="*/ 9 h 16"/>
                  <a:gd name="T14" fmla="*/ 4 w 13"/>
                  <a:gd name="T15" fmla="*/ 9 h 16"/>
                  <a:gd name="T16" fmla="*/ 2 w 13"/>
                  <a:gd name="T17" fmla="*/ 7 h 16"/>
                  <a:gd name="T18" fmla="*/ 2 w 13"/>
                  <a:gd name="T19" fmla="*/ 7 h 16"/>
                  <a:gd name="T20" fmla="*/ 2 w 13"/>
                  <a:gd name="T21" fmla="*/ 7 h 16"/>
                  <a:gd name="T22" fmla="*/ 2 w 13"/>
                  <a:gd name="T23" fmla="*/ 4 h 16"/>
                  <a:gd name="T24" fmla="*/ 0 w 13"/>
                  <a:gd name="T25" fmla="*/ 4 h 16"/>
                  <a:gd name="T26" fmla="*/ 2 w 13"/>
                  <a:gd name="T27" fmla="*/ 2 h 16"/>
                  <a:gd name="T28" fmla="*/ 0 w 13"/>
                  <a:gd name="T29" fmla="*/ 2 h 16"/>
                  <a:gd name="T30" fmla="*/ 0 w 13"/>
                  <a:gd name="T31" fmla="*/ 2 h 16"/>
                  <a:gd name="T32" fmla="*/ 2 w 13"/>
                  <a:gd name="T33" fmla="*/ 0 h 16"/>
                  <a:gd name="T34" fmla="*/ 4 w 13"/>
                  <a:gd name="T35" fmla="*/ 2 h 16"/>
                  <a:gd name="T36" fmla="*/ 4 w 13"/>
                  <a:gd name="T37" fmla="*/ 4 h 16"/>
                  <a:gd name="T38" fmla="*/ 7 w 13"/>
                  <a:gd name="T39" fmla="*/ 4 h 16"/>
                  <a:gd name="T40" fmla="*/ 11 w 13"/>
                  <a:gd name="T41" fmla="*/ 7 h 16"/>
                  <a:gd name="T42" fmla="*/ 11 w 13"/>
                  <a:gd name="T43" fmla="*/ 7 h 16"/>
                  <a:gd name="T44" fmla="*/ 13 w 13"/>
                  <a:gd name="T45" fmla="*/ 9 h 16"/>
                  <a:gd name="T46" fmla="*/ 13 w 13"/>
                  <a:gd name="T47" fmla="*/ 9 h 16"/>
                  <a:gd name="T48" fmla="*/ 13 w 13"/>
                  <a:gd name="T4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6">
                    <a:moveTo>
                      <a:pt x="13" y="9"/>
                    </a:moveTo>
                    <a:lnTo>
                      <a:pt x="4" y="16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2" name="Freeform 1567">
                <a:extLst>
                  <a:ext uri="{FF2B5EF4-FFF2-40B4-BE49-F238E27FC236}">
                    <a16:creationId xmlns:a16="http://schemas.microsoft.com/office/drawing/2014/main" id="{3CC3E5EC-6A30-4BCC-BF76-71E2C2741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806"/>
                <a:ext cx="13" cy="11"/>
              </a:xfrm>
              <a:custGeom>
                <a:avLst/>
                <a:gdLst>
                  <a:gd name="T0" fmla="*/ 4 w 13"/>
                  <a:gd name="T1" fmla="*/ 11 h 11"/>
                  <a:gd name="T2" fmla="*/ 4 w 13"/>
                  <a:gd name="T3" fmla="*/ 11 h 11"/>
                  <a:gd name="T4" fmla="*/ 4 w 13"/>
                  <a:gd name="T5" fmla="*/ 11 h 11"/>
                  <a:gd name="T6" fmla="*/ 4 w 13"/>
                  <a:gd name="T7" fmla="*/ 11 h 11"/>
                  <a:gd name="T8" fmla="*/ 2 w 13"/>
                  <a:gd name="T9" fmla="*/ 9 h 11"/>
                  <a:gd name="T10" fmla="*/ 0 w 13"/>
                  <a:gd name="T11" fmla="*/ 4 h 11"/>
                  <a:gd name="T12" fmla="*/ 2 w 13"/>
                  <a:gd name="T13" fmla="*/ 4 h 11"/>
                  <a:gd name="T14" fmla="*/ 7 w 13"/>
                  <a:gd name="T15" fmla="*/ 2 h 11"/>
                  <a:gd name="T16" fmla="*/ 9 w 13"/>
                  <a:gd name="T17" fmla="*/ 0 h 11"/>
                  <a:gd name="T18" fmla="*/ 9 w 13"/>
                  <a:gd name="T19" fmla="*/ 0 h 11"/>
                  <a:gd name="T20" fmla="*/ 9 w 13"/>
                  <a:gd name="T21" fmla="*/ 0 h 11"/>
                  <a:gd name="T22" fmla="*/ 9 w 13"/>
                  <a:gd name="T23" fmla="*/ 0 h 11"/>
                  <a:gd name="T24" fmla="*/ 9 w 13"/>
                  <a:gd name="T25" fmla="*/ 4 h 11"/>
                  <a:gd name="T26" fmla="*/ 9 w 13"/>
                  <a:gd name="T27" fmla="*/ 4 h 11"/>
                  <a:gd name="T28" fmla="*/ 11 w 13"/>
                  <a:gd name="T29" fmla="*/ 4 h 11"/>
                  <a:gd name="T30" fmla="*/ 11 w 13"/>
                  <a:gd name="T31" fmla="*/ 4 h 11"/>
                  <a:gd name="T32" fmla="*/ 11 w 13"/>
                  <a:gd name="T33" fmla="*/ 4 h 11"/>
                  <a:gd name="T34" fmla="*/ 11 w 13"/>
                  <a:gd name="T35" fmla="*/ 4 h 11"/>
                  <a:gd name="T36" fmla="*/ 13 w 13"/>
                  <a:gd name="T37" fmla="*/ 7 h 11"/>
                  <a:gd name="T38" fmla="*/ 11 w 13"/>
                  <a:gd name="T39" fmla="*/ 7 h 11"/>
                  <a:gd name="T40" fmla="*/ 11 w 13"/>
                  <a:gd name="T41" fmla="*/ 7 h 11"/>
                  <a:gd name="T42" fmla="*/ 11 w 13"/>
                  <a:gd name="T43" fmla="*/ 7 h 11"/>
                  <a:gd name="T44" fmla="*/ 11 w 13"/>
                  <a:gd name="T45" fmla="*/ 9 h 11"/>
                  <a:gd name="T46" fmla="*/ 11 w 13"/>
                  <a:gd name="T47" fmla="*/ 9 h 11"/>
                  <a:gd name="T48" fmla="*/ 7 w 13"/>
                  <a:gd name="T49" fmla="*/ 9 h 11"/>
                  <a:gd name="T50" fmla="*/ 7 w 13"/>
                  <a:gd name="T51" fmla="*/ 11 h 11"/>
                  <a:gd name="T52" fmla="*/ 4 w 13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1">
                    <a:moveTo>
                      <a:pt x="4" y="11"/>
                    </a:move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3" name="Freeform 1568">
                <a:extLst>
                  <a:ext uri="{FF2B5EF4-FFF2-40B4-BE49-F238E27FC236}">
                    <a16:creationId xmlns:a16="http://schemas.microsoft.com/office/drawing/2014/main" id="{B1CDDF72-A498-491A-BE0E-7DAF20F51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10"/>
                <a:ext cx="9" cy="9"/>
              </a:xfrm>
              <a:custGeom>
                <a:avLst/>
                <a:gdLst>
                  <a:gd name="T0" fmla="*/ 2 w 9"/>
                  <a:gd name="T1" fmla="*/ 9 h 9"/>
                  <a:gd name="T2" fmla="*/ 2 w 9"/>
                  <a:gd name="T3" fmla="*/ 9 h 9"/>
                  <a:gd name="T4" fmla="*/ 2 w 9"/>
                  <a:gd name="T5" fmla="*/ 9 h 9"/>
                  <a:gd name="T6" fmla="*/ 2 w 9"/>
                  <a:gd name="T7" fmla="*/ 7 h 9"/>
                  <a:gd name="T8" fmla="*/ 2 w 9"/>
                  <a:gd name="T9" fmla="*/ 7 h 9"/>
                  <a:gd name="T10" fmla="*/ 0 w 9"/>
                  <a:gd name="T11" fmla="*/ 5 h 9"/>
                  <a:gd name="T12" fmla="*/ 0 w 9"/>
                  <a:gd name="T13" fmla="*/ 5 h 9"/>
                  <a:gd name="T14" fmla="*/ 0 w 9"/>
                  <a:gd name="T15" fmla="*/ 5 h 9"/>
                  <a:gd name="T16" fmla="*/ 0 w 9"/>
                  <a:gd name="T17" fmla="*/ 3 h 9"/>
                  <a:gd name="T18" fmla="*/ 0 w 9"/>
                  <a:gd name="T19" fmla="*/ 3 h 9"/>
                  <a:gd name="T20" fmla="*/ 0 w 9"/>
                  <a:gd name="T21" fmla="*/ 3 h 9"/>
                  <a:gd name="T22" fmla="*/ 2 w 9"/>
                  <a:gd name="T23" fmla="*/ 3 h 9"/>
                  <a:gd name="T24" fmla="*/ 2 w 9"/>
                  <a:gd name="T25" fmla="*/ 3 h 9"/>
                  <a:gd name="T26" fmla="*/ 5 w 9"/>
                  <a:gd name="T27" fmla="*/ 0 h 9"/>
                  <a:gd name="T28" fmla="*/ 5 w 9"/>
                  <a:gd name="T29" fmla="*/ 0 h 9"/>
                  <a:gd name="T30" fmla="*/ 5 w 9"/>
                  <a:gd name="T31" fmla="*/ 3 h 9"/>
                  <a:gd name="T32" fmla="*/ 5 w 9"/>
                  <a:gd name="T33" fmla="*/ 3 h 9"/>
                  <a:gd name="T34" fmla="*/ 5 w 9"/>
                  <a:gd name="T35" fmla="*/ 3 h 9"/>
                  <a:gd name="T36" fmla="*/ 5 w 9"/>
                  <a:gd name="T37" fmla="*/ 5 h 9"/>
                  <a:gd name="T38" fmla="*/ 5 w 9"/>
                  <a:gd name="T39" fmla="*/ 5 h 9"/>
                  <a:gd name="T40" fmla="*/ 5 w 9"/>
                  <a:gd name="T41" fmla="*/ 5 h 9"/>
                  <a:gd name="T42" fmla="*/ 7 w 9"/>
                  <a:gd name="T43" fmla="*/ 5 h 9"/>
                  <a:gd name="T44" fmla="*/ 7 w 9"/>
                  <a:gd name="T45" fmla="*/ 5 h 9"/>
                  <a:gd name="T46" fmla="*/ 7 w 9"/>
                  <a:gd name="T47" fmla="*/ 5 h 9"/>
                  <a:gd name="T48" fmla="*/ 9 w 9"/>
                  <a:gd name="T49" fmla="*/ 7 h 9"/>
                  <a:gd name="T50" fmla="*/ 7 w 9"/>
                  <a:gd name="T51" fmla="*/ 7 h 9"/>
                  <a:gd name="T52" fmla="*/ 7 w 9"/>
                  <a:gd name="T53" fmla="*/ 7 h 9"/>
                  <a:gd name="T54" fmla="*/ 7 w 9"/>
                  <a:gd name="T55" fmla="*/ 9 h 9"/>
                  <a:gd name="T56" fmla="*/ 7 w 9"/>
                  <a:gd name="T57" fmla="*/ 9 h 9"/>
                  <a:gd name="T58" fmla="*/ 2 w 9"/>
                  <a:gd name="T5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4" name="Freeform 1569">
                <a:extLst>
                  <a:ext uri="{FF2B5EF4-FFF2-40B4-BE49-F238E27FC236}">
                    <a16:creationId xmlns:a16="http://schemas.microsoft.com/office/drawing/2014/main" id="{84DDF322-07D7-44D8-9A3E-77A0EEDAD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819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5 h 5"/>
                  <a:gd name="T4" fmla="*/ 3 w 7"/>
                  <a:gd name="T5" fmla="*/ 5 h 5"/>
                  <a:gd name="T6" fmla="*/ 3 w 7"/>
                  <a:gd name="T7" fmla="*/ 3 h 5"/>
                  <a:gd name="T8" fmla="*/ 0 w 7"/>
                  <a:gd name="T9" fmla="*/ 3 h 5"/>
                  <a:gd name="T10" fmla="*/ 0 w 7"/>
                  <a:gd name="T11" fmla="*/ 0 h 5"/>
                  <a:gd name="T12" fmla="*/ 3 w 7"/>
                  <a:gd name="T13" fmla="*/ 0 h 5"/>
                  <a:gd name="T14" fmla="*/ 5 w 7"/>
                  <a:gd name="T15" fmla="*/ 0 h 5"/>
                  <a:gd name="T16" fmla="*/ 7 w 7"/>
                  <a:gd name="T17" fmla="*/ 3 h 5"/>
                  <a:gd name="T18" fmla="*/ 7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5" name="Freeform 1570">
                <a:extLst>
                  <a:ext uri="{FF2B5EF4-FFF2-40B4-BE49-F238E27FC236}">
                    <a16:creationId xmlns:a16="http://schemas.microsoft.com/office/drawing/2014/main" id="{53B9C49E-9E28-40A9-86A4-BCBEF0D6D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810"/>
                <a:ext cx="6" cy="12"/>
              </a:xfrm>
              <a:custGeom>
                <a:avLst/>
                <a:gdLst>
                  <a:gd name="T0" fmla="*/ 6 w 6"/>
                  <a:gd name="T1" fmla="*/ 12 h 12"/>
                  <a:gd name="T2" fmla="*/ 4 w 6"/>
                  <a:gd name="T3" fmla="*/ 12 h 12"/>
                  <a:gd name="T4" fmla="*/ 4 w 6"/>
                  <a:gd name="T5" fmla="*/ 12 h 12"/>
                  <a:gd name="T6" fmla="*/ 2 w 6"/>
                  <a:gd name="T7" fmla="*/ 9 h 12"/>
                  <a:gd name="T8" fmla="*/ 2 w 6"/>
                  <a:gd name="T9" fmla="*/ 9 h 12"/>
                  <a:gd name="T10" fmla="*/ 2 w 6"/>
                  <a:gd name="T11" fmla="*/ 7 h 12"/>
                  <a:gd name="T12" fmla="*/ 2 w 6"/>
                  <a:gd name="T13" fmla="*/ 7 h 12"/>
                  <a:gd name="T14" fmla="*/ 4 w 6"/>
                  <a:gd name="T15" fmla="*/ 7 h 12"/>
                  <a:gd name="T16" fmla="*/ 2 w 6"/>
                  <a:gd name="T17" fmla="*/ 5 h 12"/>
                  <a:gd name="T18" fmla="*/ 2 w 6"/>
                  <a:gd name="T19" fmla="*/ 5 h 12"/>
                  <a:gd name="T20" fmla="*/ 2 w 6"/>
                  <a:gd name="T21" fmla="*/ 5 h 12"/>
                  <a:gd name="T22" fmla="*/ 0 w 6"/>
                  <a:gd name="T23" fmla="*/ 5 h 12"/>
                  <a:gd name="T24" fmla="*/ 0 w 6"/>
                  <a:gd name="T25" fmla="*/ 5 h 12"/>
                  <a:gd name="T26" fmla="*/ 0 w 6"/>
                  <a:gd name="T27" fmla="*/ 5 h 12"/>
                  <a:gd name="T28" fmla="*/ 0 w 6"/>
                  <a:gd name="T29" fmla="*/ 3 h 12"/>
                  <a:gd name="T30" fmla="*/ 0 w 6"/>
                  <a:gd name="T31" fmla="*/ 3 h 12"/>
                  <a:gd name="T32" fmla="*/ 0 w 6"/>
                  <a:gd name="T33" fmla="*/ 3 h 12"/>
                  <a:gd name="T34" fmla="*/ 0 w 6"/>
                  <a:gd name="T35" fmla="*/ 0 h 12"/>
                  <a:gd name="T36" fmla="*/ 0 w 6"/>
                  <a:gd name="T37" fmla="*/ 0 h 12"/>
                  <a:gd name="T38" fmla="*/ 2 w 6"/>
                  <a:gd name="T39" fmla="*/ 0 h 12"/>
                  <a:gd name="T40" fmla="*/ 2 w 6"/>
                  <a:gd name="T41" fmla="*/ 0 h 12"/>
                  <a:gd name="T42" fmla="*/ 2 w 6"/>
                  <a:gd name="T43" fmla="*/ 0 h 12"/>
                  <a:gd name="T44" fmla="*/ 4 w 6"/>
                  <a:gd name="T45" fmla="*/ 0 h 12"/>
                  <a:gd name="T46" fmla="*/ 4 w 6"/>
                  <a:gd name="T47" fmla="*/ 3 h 12"/>
                  <a:gd name="T48" fmla="*/ 4 w 6"/>
                  <a:gd name="T49" fmla="*/ 3 h 12"/>
                  <a:gd name="T50" fmla="*/ 4 w 6"/>
                  <a:gd name="T51" fmla="*/ 3 h 12"/>
                  <a:gd name="T52" fmla="*/ 6 w 6"/>
                  <a:gd name="T53" fmla="*/ 5 h 12"/>
                  <a:gd name="T54" fmla="*/ 4 w 6"/>
                  <a:gd name="T55" fmla="*/ 5 h 12"/>
                  <a:gd name="T56" fmla="*/ 4 w 6"/>
                  <a:gd name="T57" fmla="*/ 5 h 12"/>
                  <a:gd name="T58" fmla="*/ 4 w 6"/>
                  <a:gd name="T59" fmla="*/ 5 h 12"/>
                  <a:gd name="T60" fmla="*/ 4 w 6"/>
                  <a:gd name="T61" fmla="*/ 7 h 12"/>
                  <a:gd name="T62" fmla="*/ 6 w 6"/>
                  <a:gd name="T63" fmla="*/ 9 h 12"/>
                  <a:gd name="T64" fmla="*/ 6 w 6"/>
                  <a:gd name="T6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4" y="12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6" name="Freeform 1571">
                <a:extLst>
                  <a:ext uri="{FF2B5EF4-FFF2-40B4-BE49-F238E27FC236}">
                    <a16:creationId xmlns:a16="http://schemas.microsoft.com/office/drawing/2014/main" id="{7EE5C0BD-BC52-4E40-9838-D554ADC23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804"/>
                <a:ext cx="7" cy="9"/>
              </a:xfrm>
              <a:custGeom>
                <a:avLst/>
                <a:gdLst>
                  <a:gd name="T0" fmla="*/ 2 w 7"/>
                  <a:gd name="T1" fmla="*/ 0 h 9"/>
                  <a:gd name="T2" fmla="*/ 2 w 7"/>
                  <a:gd name="T3" fmla="*/ 0 h 9"/>
                  <a:gd name="T4" fmla="*/ 2 w 7"/>
                  <a:gd name="T5" fmla="*/ 0 h 9"/>
                  <a:gd name="T6" fmla="*/ 2 w 7"/>
                  <a:gd name="T7" fmla="*/ 2 h 9"/>
                  <a:gd name="T8" fmla="*/ 2 w 7"/>
                  <a:gd name="T9" fmla="*/ 2 h 9"/>
                  <a:gd name="T10" fmla="*/ 4 w 7"/>
                  <a:gd name="T11" fmla="*/ 4 h 9"/>
                  <a:gd name="T12" fmla="*/ 4 w 7"/>
                  <a:gd name="T13" fmla="*/ 4 h 9"/>
                  <a:gd name="T14" fmla="*/ 7 w 7"/>
                  <a:gd name="T15" fmla="*/ 6 h 9"/>
                  <a:gd name="T16" fmla="*/ 7 w 7"/>
                  <a:gd name="T17" fmla="*/ 6 h 9"/>
                  <a:gd name="T18" fmla="*/ 7 w 7"/>
                  <a:gd name="T19" fmla="*/ 6 h 9"/>
                  <a:gd name="T20" fmla="*/ 7 w 7"/>
                  <a:gd name="T21" fmla="*/ 6 h 9"/>
                  <a:gd name="T22" fmla="*/ 7 w 7"/>
                  <a:gd name="T23" fmla="*/ 6 h 9"/>
                  <a:gd name="T24" fmla="*/ 4 w 7"/>
                  <a:gd name="T25" fmla="*/ 9 h 9"/>
                  <a:gd name="T26" fmla="*/ 4 w 7"/>
                  <a:gd name="T27" fmla="*/ 9 h 9"/>
                  <a:gd name="T28" fmla="*/ 4 w 7"/>
                  <a:gd name="T29" fmla="*/ 9 h 9"/>
                  <a:gd name="T30" fmla="*/ 2 w 7"/>
                  <a:gd name="T31" fmla="*/ 9 h 9"/>
                  <a:gd name="T32" fmla="*/ 2 w 7"/>
                  <a:gd name="T33" fmla="*/ 6 h 9"/>
                  <a:gd name="T34" fmla="*/ 2 w 7"/>
                  <a:gd name="T35" fmla="*/ 6 h 9"/>
                  <a:gd name="T36" fmla="*/ 2 w 7"/>
                  <a:gd name="T37" fmla="*/ 6 h 9"/>
                  <a:gd name="T38" fmla="*/ 2 w 7"/>
                  <a:gd name="T39" fmla="*/ 6 h 9"/>
                  <a:gd name="T40" fmla="*/ 0 w 7"/>
                  <a:gd name="T41" fmla="*/ 6 h 9"/>
                  <a:gd name="T42" fmla="*/ 0 w 7"/>
                  <a:gd name="T43" fmla="*/ 6 h 9"/>
                  <a:gd name="T44" fmla="*/ 0 w 7"/>
                  <a:gd name="T45" fmla="*/ 2 h 9"/>
                  <a:gd name="T46" fmla="*/ 0 w 7"/>
                  <a:gd name="T47" fmla="*/ 2 h 9"/>
                  <a:gd name="T48" fmla="*/ 0 w 7"/>
                  <a:gd name="T49" fmla="*/ 2 h 9"/>
                  <a:gd name="T50" fmla="*/ 0 w 7"/>
                  <a:gd name="T51" fmla="*/ 2 h 9"/>
                  <a:gd name="T52" fmla="*/ 0 w 7"/>
                  <a:gd name="T53" fmla="*/ 2 h 9"/>
                  <a:gd name="T54" fmla="*/ 0 w 7"/>
                  <a:gd name="T55" fmla="*/ 2 h 9"/>
                  <a:gd name="T56" fmla="*/ 0 w 7"/>
                  <a:gd name="T57" fmla="*/ 2 h 9"/>
                  <a:gd name="T58" fmla="*/ 0 w 7"/>
                  <a:gd name="T59" fmla="*/ 2 h 9"/>
                  <a:gd name="T60" fmla="*/ 0 w 7"/>
                  <a:gd name="T61" fmla="*/ 2 h 9"/>
                  <a:gd name="T62" fmla="*/ 2 w 7"/>
                  <a:gd name="T63" fmla="*/ 2 h 9"/>
                  <a:gd name="T64" fmla="*/ 2 w 7"/>
                  <a:gd name="T65" fmla="*/ 0 h 9"/>
                  <a:gd name="T66" fmla="*/ 2 w 7"/>
                  <a:gd name="T6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7" name="Freeform 1572">
                <a:extLst>
                  <a:ext uri="{FF2B5EF4-FFF2-40B4-BE49-F238E27FC236}">
                    <a16:creationId xmlns:a16="http://schemas.microsoft.com/office/drawing/2014/main" id="{C8FBBAC9-2DF7-4A41-BCE6-0354D8FC7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73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2 w 4"/>
                  <a:gd name="T3" fmla="*/ 3 h 6"/>
                  <a:gd name="T4" fmla="*/ 2 w 4"/>
                  <a:gd name="T5" fmla="*/ 2 h 6"/>
                  <a:gd name="T6" fmla="*/ 1 w 4"/>
                  <a:gd name="T7" fmla="*/ 1 h 6"/>
                  <a:gd name="T8" fmla="*/ 1 w 4"/>
                  <a:gd name="T9" fmla="*/ 1 h 6"/>
                  <a:gd name="T10" fmla="*/ 0 w 4"/>
                  <a:gd name="T11" fmla="*/ 0 h 6"/>
                  <a:gd name="T12" fmla="*/ 0 w 4"/>
                  <a:gd name="T13" fmla="*/ 0 h 6"/>
                  <a:gd name="T14" fmla="*/ 0 w 4"/>
                  <a:gd name="T15" fmla="*/ 0 h 6"/>
                  <a:gd name="T16" fmla="*/ 0 w 4"/>
                  <a:gd name="T17" fmla="*/ 0 h 6"/>
                  <a:gd name="T18" fmla="*/ 1 w 4"/>
                  <a:gd name="T19" fmla="*/ 2 h 6"/>
                  <a:gd name="T20" fmla="*/ 1 w 4"/>
                  <a:gd name="T21" fmla="*/ 2 h 6"/>
                  <a:gd name="T22" fmla="*/ 1 w 4"/>
                  <a:gd name="T23" fmla="*/ 2 h 6"/>
                  <a:gd name="T24" fmla="*/ 1 w 4"/>
                  <a:gd name="T25" fmla="*/ 3 h 6"/>
                  <a:gd name="T26" fmla="*/ 2 w 4"/>
                  <a:gd name="T27" fmla="*/ 3 h 6"/>
                  <a:gd name="T28" fmla="*/ 2 w 4"/>
                  <a:gd name="T29" fmla="*/ 4 h 6"/>
                  <a:gd name="T30" fmla="*/ 2 w 4"/>
                  <a:gd name="T31" fmla="*/ 4 h 6"/>
                  <a:gd name="T32" fmla="*/ 2 w 4"/>
                  <a:gd name="T33" fmla="*/ 5 h 6"/>
                  <a:gd name="T34" fmla="*/ 3 w 4"/>
                  <a:gd name="T35" fmla="*/ 6 h 6"/>
                  <a:gd name="T36" fmla="*/ 3 w 4"/>
                  <a:gd name="T37" fmla="*/ 6 h 6"/>
                  <a:gd name="T38" fmla="*/ 3 w 4"/>
                  <a:gd name="T39" fmla="*/ 6 h 6"/>
                  <a:gd name="T40" fmla="*/ 4 w 4"/>
                  <a:gd name="T41" fmla="*/ 6 h 6"/>
                  <a:gd name="T42" fmla="*/ 4 w 4"/>
                  <a:gd name="T43" fmla="*/ 5 h 6"/>
                  <a:gd name="T44" fmla="*/ 3 w 4"/>
                  <a:gd name="T45" fmla="*/ 4 h 6"/>
                  <a:gd name="T46" fmla="*/ 3 w 4"/>
                  <a:gd name="T47" fmla="*/ 4 h 6"/>
                  <a:gd name="T48" fmla="*/ 2 w 4"/>
                  <a:gd name="T4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8" name="Freeform 1573">
                <a:extLst>
                  <a:ext uri="{FF2B5EF4-FFF2-40B4-BE49-F238E27FC236}">
                    <a16:creationId xmlns:a16="http://schemas.microsoft.com/office/drawing/2014/main" id="{C82EBCEB-9CEF-4D4B-B269-3123CB25A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804"/>
                <a:ext cx="13" cy="27"/>
              </a:xfrm>
              <a:custGeom>
                <a:avLst/>
                <a:gdLst>
                  <a:gd name="T0" fmla="*/ 13 w 13"/>
                  <a:gd name="T1" fmla="*/ 0 h 27"/>
                  <a:gd name="T2" fmla="*/ 13 w 13"/>
                  <a:gd name="T3" fmla="*/ 2 h 27"/>
                  <a:gd name="T4" fmla="*/ 13 w 13"/>
                  <a:gd name="T5" fmla="*/ 2 h 27"/>
                  <a:gd name="T6" fmla="*/ 13 w 13"/>
                  <a:gd name="T7" fmla="*/ 2 h 27"/>
                  <a:gd name="T8" fmla="*/ 13 w 13"/>
                  <a:gd name="T9" fmla="*/ 2 h 27"/>
                  <a:gd name="T10" fmla="*/ 13 w 13"/>
                  <a:gd name="T11" fmla="*/ 9 h 27"/>
                  <a:gd name="T12" fmla="*/ 13 w 13"/>
                  <a:gd name="T13" fmla="*/ 13 h 27"/>
                  <a:gd name="T14" fmla="*/ 13 w 13"/>
                  <a:gd name="T15" fmla="*/ 13 h 27"/>
                  <a:gd name="T16" fmla="*/ 11 w 13"/>
                  <a:gd name="T17" fmla="*/ 13 h 27"/>
                  <a:gd name="T18" fmla="*/ 11 w 13"/>
                  <a:gd name="T19" fmla="*/ 18 h 27"/>
                  <a:gd name="T20" fmla="*/ 11 w 13"/>
                  <a:gd name="T21" fmla="*/ 18 h 27"/>
                  <a:gd name="T22" fmla="*/ 11 w 13"/>
                  <a:gd name="T23" fmla="*/ 22 h 27"/>
                  <a:gd name="T24" fmla="*/ 13 w 13"/>
                  <a:gd name="T25" fmla="*/ 22 h 27"/>
                  <a:gd name="T26" fmla="*/ 13 w 13"/>
                  <a:gd name="T27" fmla="*/ 24 h 27"/>
                  <a:gd name="T28" fmla="*/ 13 w 13"/>
                  <a:gd name="T29" fmla="*/ 24 h 27"/>
                  <a:gd name="T30" fmla="*/ 0 w 13"/>
                  <a:gd name="T31" fmla="*/ 27 h 27"/>
                  <a:gd name="T32" fmla="*/ 0 w 13"/>
                  <a:gd name="T33" fmla="*/ 27 h 27"/>
                  <a:gd name="T34" fmla="*/ 0 w 13"/>
                  <a:gd name="T35" fmla="*/ 20 h 27"/>
                  <a:gd name="T36" fmla="*/ 0 w 13"/>
                  <a:gd name="T37" fmla="*/ 18 h 27"/>
                  <a:gd name="T38" fmla="*/ 0 w 13"/>
                  <a:gd name="T39" fmla="*/ 18 h 27"/>
                  <a:gd name="T40" fmla="*/ 0 w 13"/>
                  <a:gd name="T41" fmla="*/ 15 h 27"/>
                  <a:gd name="T42" fmla="*/ 0 w 13"/>
                  <a:gd name="T43" fmla="*/ 13 h 27"/>
                  <a:gd name="T44" fmla="*/ 0 w 13"/>
                  <a:gd name="T45" fmla="*/ 13 h 27"/>
                  <a:gd name="T46" fmla="*/ 0 w 13"/>
                  <a:gd name="T47" fmla="*/ 13 h 27"/>
                  <a:gd name="T48" fmla="*/ 0 w 13"/>
                  <a:gd name="T49" fmla="*/ 11 h 27"/>
                  <a:gd name="T50" fmla="*/ 0 w 13"/>
                  <a:gd name="T51" fmla="*/ 2 h 27"/>
                  <a:gd name="T52" fmla="*/ 0 w 13"/>
                  <a:gd name="T53" fmla="*/ 2 h 27"/>
                  <a:gd name="T54" fmla="*/ 0 w 13"/>
                  <a:gd name="T55" fmla="*/ 2 h 27"/>
                  <a:gd name="T56" fmla="*/ 0 w 13"/>
                  <a:gd name="T57" fmla="*/ 2 h 27"/>
                  <a:gd name="T58" fmla="*/ 2 w 13"/>
                  <a:gd name="T59" fmla="*/ 2 h 27"/>
                  <a:gd name="T60" fmla="*/ 2 w 13"/>
                  <a:gd name="T61" fmla="*/ 2 h 27"/>
                  <a:gd name="T62" fmla="*/ 4 w 13"/>
                  <a:gd name="T63" fmla="*/ 2 h 27"/>
                  <a:gd name="T64" fmla="*/ 4 w 13"/>
                  <a:gd name="T65" fmla="*/ 2 h 27"/>
                  <a:gd name="T66" fmla="*/ 7 w 13"/>
                  <a:gd name="T67" fmla="*/ 2 h 27"/>
                  <a:gd name="T68" fmla="*/ 13 w 13"/>
                  <a:gd name="T6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27">
                    <a:moveTo>
                      <a:pt x="13" y="0"/>
                    </a:move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9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9" name="Freeform 1574">
                <a:extLst>
                  <a:ext uri="{FF2B5EF4-FFF2-40B4-BE49-F238E27FC236}">
                    <a16:creationId xmlns:a16="http://schemas.microsoft.com/office/drawing/2014/main" id="{D5FF6AD1-B984-4B74-AFB6-597D0887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817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5 w 5"/>
                  <a:gd name="T3" fmla="*/ 11 h 11"/>
                  <a:gd name="T4" fmla="*/ 5 w 5"/>
                  <a:gd name="T5" fmla="*/ 11 h 11"/>
                  <a:gd name="T6" fmla="*/ 5 w 5"/>
                  <a:gd name="T7" fmla="*/ 11 h 11"/>
                  <a:gd name="T8" fmla="*/ 5 w 5"/>
                  <a:gd name="T9" fmla="*/ 11 h 11"/>
                  <a:gd name="T10" fmla="*/ 2 w 5"/>
                  <a:gd name="T11" fmla="*/ 11 h 11"/>
                  <a:gd name="T12" fmla="*/ 2 w 5"/>
                  <a:gd name="T13" fmla="*/ 11 h 11"/>
                  <a:gd name="T14" fmla="*/ 2 w 5"/>
                  <a:gd name="T15" fmla="*/ 9 h 11"/>
                  <a:gd name="T16" fmla="*/ 0 w 5"/>
                  <a:gd name="T17" fmla="*/ 9 h 11"/>
                  <a:gd name="T18" fmla="*/ 0 w 5"/>
                  <a:gd name="T19" fmla="*/ 5 h 11"/>
                  <a:gd name="T20" fmla="*/ 0 w 5"/>
                  <a:gd name="T21" fmla="*/ 5 h 11"/>
                  <a:gd name="T22" fmla="*/ 0 w 5"/>
                  <a:gd name="T23" fmla="*/ 0 h 11"/>
                  <a:gd name="T24" fmla="*/ 2 w 5"/>
                  <a:gd name="T25" fmla="*/ 0 h 11"/>
                  <a:gd name="T26" fmla="*/ 2 w 5"/>
                  <a:gd name="T27" fmla="*/ 0 h 11"/>
                  <a:gd name="T28" fmla="*/ 5 w 5"/>
                  <a:gd name="T29" fmla="*/ 5 h 11"/>
                  <a:gd name="T30" fmla="*/ 5 w 5"/>
                  <a:gd name="T31" fmla="*/ 5 h 11"/>
                  <a:gd name="T32" fmla="*/ 5 w 5"/>
                  <a:gd name="T33" fmla="*/ 5 h 11"/>
                  <a:gd name="T34" fmla="*/ 5 w 5"/>
                  <a:gd name="T35" fmla="*/ 7 h 11"/>
                  <a:gd name="T36" fmla="*/ 5 w 5"/>
                  <a:gd name="T37" fmla="*/ 9 h 11"/>
                  <a:gd name="T38" fmla="*/ 5 w 5"/>
                  <a:gd name="T3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0" name="Freeform 1575">
                <a:extLst>
                  <a:ext uri="{FF2B5EF4-FFF2-40B4-BE49-F238E27FC236}">
                    <a16:creationId xmlns:a16="http://schemas.microsoft.com/office/drawing/2014/main" id="{18813263-B666-46B8-8404-D68FD3AFF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817"/>
                <a:ext cx="5" cy="14"/>
              </a:xfrm>
              <a:custGeom>
                <a:avLst/>
                <a:gdLst>
                  <a:gd name="T0" fmla="*/ 5 w 5"/>
                  <a:gd name="T1" fmla="*/ 14 h 14"/>
                  <a:gd name="T2" fmla="*/ 0 w 5"/>
                  <a:gd name="T3" fmla="*/ 14 h 14"/>
                  <a:gd name="T4" fmla="*/ 0 w 5"/>
                  <a:gd name="T5" fmla="*/ 14 h 14"/>
                  <a:gd name="T6" fmla="*/ 0 w 5"/>
                  <a:gd name="T7" fmla="*/ 2 h 14"/>
                  <a:gd name="T8" fmla="*/ 5 w 5"/>
                  <a:gd name="T9" fmla="*/ 2 h 14"/>
                  <a:gd name="T10" fmla="*/ 5 w 5"/>
                  <a:gd name="T11" fmla="*/ 0 h 14"/>
                  <a:gd name="T12" fmla="*/ 5 w 5"/>
                  <a:gd name="T13" fmla="*/ 0 h 14"/>
                  <a:gd name="T14" fmla="*/ 5 w 5"/>
                  <a:gd name="T15" fmla="*/ 2 h 14"/>
                  <a:gd name="T16" fmla="*/ 5 w 5"/>
                  <a:gd name="T17" fmla="*/ 2 h 14"/>
                  <a:gd name="T18" fmla="*/ 5 w 5"/>
                  <a:gd name="T19" fmla="*/ 5 h 14"/>
                  <a:gd name="T20" fmla="*/ 5 w 5"/>
                  <a:gd name="T21" fmla="*/ 5 h 14"/>
                  <a:gd name="T22" fmla="*/ 5 w 5"/>
                  <a:gd name="T23" fmla="*/ 7 h 14"/>
                  <a:gd name="T24" fmla="*/ 5 w 5"/>
                  <a:gd name="T25" fmla="*/ 14 h 14"/>
                  <a:gd name="T26" fmla="*/ 5 w 5"/>
                  <a:gd name="T2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1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1" name="Freeform 1576">
                <a:extLst>
                  <a:ext uri="{FF2B5EF4-FFF2-40B4-BE49-F238E27FC236}">
                    <a16:creationId xmlns:a16="http://schemas.microsoft.com/office/drawing/2014/main" id="{1D1CD571-5BEB-4F05-91FE-B78E1B612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3049"/>
                <a:ext cx="4" cy="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2" name="Freeform 1577">
                <a:extLst>
                  <a:ext uri="{FF2B5EF4-FFF2-40B4-BE49-F238E27FC236}">
                    <a16:creationId xmlns:a16="http://schemas.microsoft.com/office/drawing/2014/main" id="{C63DC2A5-F6F3-48CF-B069-B424D9182E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68" y="3054"/>
                <a:ext cx="7" cy="9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0 h 4"/>
                  <a:gd name="T4" fmla="*/ 1 w 3"/>
                  <a:gd name="T5" fmla="*/ 0 h 4"/>
                  <a:gd name="T6" fmla="*/ 1 w 3"/>
                  <a:gd name="T7" fmla="*/ 0 h 4"/>
                  <a:gd name="T8" fmla="*/ 1 w 3"/>
                  <a:gd name="T9" fmla="*/ 1 h 4"/>
                  <a:gd name="T10" fmla="*/ 1 w 3"/>
                  <a:gd name="T11" fmla="*/ 1 h 4"/>
                  <a:gd name="T12" fmla="*/ 1 w 3"/>
                  <a:gd name="T13" fmla="*/ 1 h 4"/>
                  <a:gd name="T14" fmla="*/ 0 w 3"/>
                  <a:gd name="T15" fmla="*/ 2 h 4"/>
                  <a:gd name="T16" fmla="*/ 0 w 3"/>
                  <a:gd name="T17" fmla="*/ 2 h 4"/>
                  <a:gd name="T18" fmla="*/ 1 w 3"/>
                  <a:gd name="T19" fmla="*/ 4 h 4"/>
                  <a:gd name="T20" fmla="*/ 1 w 3"/>
                  <a:gd name="T21" fmla="*/ 4 h 4"/>
                  <a:gd name="T22" fmla="*/ 1 w 3"/>
                  <a:gd name="T23" fmla="*/ 4 h 4"/>
                  <a:gd name="T24" fmla="*/ 2 w 3"/>
                  <a:gd name="T25" fmla="*/ 3 h 4"/>
                  <a:gd name="T26" fmla="*/ 2 w 3"/>
                  <a:gd name="T27" fmla="*/ 3 h 4"/>
                  <a:gd name="T28" fmla="*/ 2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3 w 3"/>
                  <a:gd name="T35" fmla="*/ 4 h 4"/>
                  <a:gd name="T36" fmla="*/ 3 w 3"/>
                  <a:gd name="T37" fmla="*/ 4 h 4"/>
                  <a:gd name="T38" fmla="*/ 2 w 3"/>
                  <a:gd name="T39" fmla="*/ 1 h 4"/>
                  <a:gd name="T40" fmla="*/ 2 w 3"/>
                  <a:gd name="T41" fmla="*/ 1 h 4"/>
                  <a:gd name="T42" fmla="*/ 1 w 3"/>
                  <a:gd name="T43" fmla="*/ 1 h 4"/>
                  <a:gd name="T44" fmla="*/ 1 w 3"/>
                  <a:gd name="T4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3" name="Freeform 1578">
                <a:extLst>
                  <a:ext uri="{FF2B5EF4-FFF2-40B4-BE49-F238E27FC236}">
                    <a16:creationId xmlns:a16="http://schemas.microsoft.com/office/drawing/2014/main" id="{D67D4F19-66A7-41FD-A7DA-48BDA2970B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4" y="3189"/>
                <a:ext cx="11" cy="21"/>
              </a:xfrm>
              <a:custGeom>
                <a:avLst/>
                <a:gdLst>
                  <a:gd name="T0" fmla="*/ 9 w 11"/>
                  <a:gd name="T1" fmla="*/ 18 h 21"/>
                  <a:gd name="T2" fmla="*/ 9 w 11"/>
                  <a:gd name="T3" fmla="*/ 18 h 21"/>
                  <a:gd name="T4" fmla="*/ 11 w 11"/>
                  <a:gd name="T5" fmla="*/ 16 h 21"/>
                  <a:gd name="T6" fmla="*/ 11 w 11"/>
                  <a:gd name="T7" fmla="*/ 18 h 21"/>
                  <a:gd name="T8" fmla="*/ 11 w 11"/>
                  <a:gd name="T9" fmla="*/ 21 h 21"/>
                  <a:gd name="T10" fmla="*/ 11 w 11"/>
                  <a:gd name="T11" fmla="*/ 21 h 21"/>
                  <a:gd name="T12" fmla="*/ 9 w 11"/>
                  <a:gd name="T13" fmla="*/ 21 h 21"/>
                  <a:gd name="T14" fmla="*/ 9 w 11"/>
                  <a:gd name="T15" fmla="*/ 21 h 21"/>
                  <a:gd name="T16" fmla="*/ 9 w 11"/>
                  <a:gd name="T17" fmla="*/ 21 h 21"/>
                  <a:gd name="T18" fmla="*/ 9 w 11"/>
                  <a:gd name="T19" fmla="*/ 21 h 21"/>
                  <a:gd name="T20" fmla="*/ 7 w 11"/>
                  <a:gd name="T21" fmla="*/ 21 h 21"/>
                  <a:gd name="T22" fmla="*/ 7 w 11"/>
                  <a:gd name="T23" fmla="*/ 21 h 21"/>
                  <a:gd name="T24" fmla="*/ 4 w 11"/>
                  <a:gd name="T25" fmla="*/ 21 h 21"/>
                  <a:gd name="T26" fmla="*/ 4 w 11"/>
                  <a:gd name="T27" fmla="*/ 18 h 21"/>
                  <a:gd name="T28" fmla="*/ 4 w 11"/>
                  <a:gd name="T29" fmla="*/ 18 h 21"/>
                  <a:gd name="T30" fmla="*/ 4 w 11"/>
                  <a:gd name="T31" fmla="*/ 18 h 21"/>
                  <a:gd name="T32" fmla="*/ 4 w 11"/>
                  <a:gd name="T33" fmla="*/ 18 h 21"/>
                  <a:gd name="T34" fmla="*/ 4 w 11"/>
                  <a:gd name="T35" fmla="*/ 18 h 21"/>
                  <a:gd name="T36" fmla="*/ 4 w 11"/>
                  <a:gd name="T37" fmla="*/ 16 h 21"/>
                  <a:gd name="T38" fmla="*/ 4 w 11"/>
                  <a:gd name="T39" fmla="*/ 16 h 21"/>
                  <a:gd name="T40" fmla="*/ 0 w 11"/>
                  <a:gd name="T41" fmla="*/ 16 h 21"/>
                  <a:gd name="T42" fmla="*/ 0 w 11"/>
                  <a:gd name="T43" fmla="*/ 16 h 21"/>
                  <a:gd name="T44" fmla="*/ 0 w 11"/>
                  <a:gd name="T45" fmla="*/ 7 h 21"/>
                  <a:gd name="T46" fmla="*/ 0 w 11"/>
                  <a:gd name="T47" fmla="*/ 7 h 21"/>
                  <a:gd name="T48" fmla="*/ 0 w 11"/>
                  <a:gd name="T49" fmla="*/ 5 h 21"/>
                  <a:gd name="T50" fmla="*/ 0 w 11"/>
                  <a:gd name="T51" fmla="*/ 0 h 21"/>
                  <a:gd name="T52" fmla="*/ 2 w 11"/>
                  <a:gd name="T53" fmla="*/ 0 h 21"/>
                  <a:gd name="T54" fmla="*/ 2 w 11"/>
                  <a:gd name="T55" fmla="*/ 5 h 21"/>
                  <a:gd name="T56" fmla="*/ 2 w 11"/>
                  <a:gd name="T57" fmla="*/ 5 h 21"/>
                  <a:gd name="T58" fmla="*/ 2 w 11"/>
                  <a:gd name="T59" fmla="*/ 5 h 21"/>
                  <a:gd name="T60" fmla="*/ 4 w 11"/>
                  <a:gd name="T61" fmla="*/ 5 h 21"/>
                  <a:gd name="T62" fmla="*/ 4 w 11"/>
                  <a:gd name="T63" fmla="*/ 5 h 21"/>
                  <a:gd name="T64" fmla="*/ 4 w 11"/>
                  <a:gd name="T65" fmla="*/ 7 h 21"/>
                  <a:gd name="T66" fmla="*/ 4 w 11"/>
                  <a:gd name="T67" fmla="*/ 9 h 21"/>
                  <a:gd name="T68" fmla="*/ 4 w 11"/>
                  <a:gd name="T69" fmla="*/ 11 h 21"/>
                  <a:gd name="T70" fmla="*/ 7 w 11"/>
                  <a:gd name="T71" fmla="*/ 11 h 21"/>
                  <a:gd name="T72" fmla="*/ 7 w 11"/>
                  <a:gd name="T73" fmla="*/ 14 h 21"/>
                  <a:gd name="T74" fmla="*/ 7 w 11"/>
                  <a:gd name="T75" fmla="*/ 14 h 21"/>
                  <a:gd name="T76" fmla="*/ 7 w 11"/>
                  <a:gd name="T77" fmla="*/ 16 h 21"/>
                  <a:gd name="T78" fmla="*/ 7 w 11"/>
                  <a:gd name="T79" fmla="*/ 16 h 21"/>
                  <a:gd name="T80" fmla="*/ 9 w 11"/>
                  <a:gd name="T81" fmla="*/ 18 h 21"/>
                  <a:gd name="T82" fmla="*/ 9 w 11"/>
                  <a:gd name="T83" fmla="*/ 18 h 21"/>
                  <a:gd name="T84" fmla="*/ 9 w 11"/>
                  <a:gd name="T85" fmla="*/ 16 h 21"/>
                  <a:gd name="T86" fmla="*/ 9 w 11"/>
                  <a:gd name="T87" fmla="*/ 18 h 21"/>
                  <a:gd name="T88" fmla="*/ 9 w 11"/>
                  <a:gd name="T89" fmla="*/ 16 h 21"/>
                  <a:gd name="T90" fmla="*/ 9 w 11"/>
                  <a:gd name="T91" fmla="*/ 16 h 21"/>
                  <a:gd name="T92" fmla="*/ 11 w 11"/>
                  <a:gd name="T93" fmla="*/ 14 h 21"/>
                  <a:gd name="T94" fmla="*/ 11 w 11"/>
                  <a:gd name="T95" fmla="*/ 16 h 21"/>
                  <a:gd name="T96" fmla="*/ 9 w 11"/>
                  <a:gd name="T9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21">
                    <a:moveTo>
                      <a:pt x="9" y="18"/>
                    </a:moveTo>
                    <a:lnTo>
                      <a:pt x="9" y="18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8"/>
                    </a:lnTo>
                    <a:close/>
                    <a:moveTo>
                      <a:pt x="9" y="18"/>
                    </a:moveTo>
                    <a:lnTo>
                      <a:pt x="9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4" name="Freeform 1579">
                <a:extLst>
                  <a:ext uri="{FF2B5EF4-FFF2-40B4-BE49-F238E27FC236}">
                    <a16:creationId xmlns:a16="http://schemas.microsoft.com/office/drawing/2014/main" id="{2D6AA5A1-EF5E-44B7-9C45-AD196D0BD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3196"/>
                <a:ext cx="16" cy="14"/>
              </a:xfrm>
              <a:custGeom>
                <a:avLst/>
                <a:gdLst>
                  <a:gd name="T0" fmla="*/ 14 w 16"/>
                  <a:gd name="T1" fmla="*/ 0 h 14"/>
                  <a:gd name="T2" fmla="*/ 16 w 16"/>
                  <a:gd name="T3" fmla="*/ 9 h 14"/>
                  <a:gd name="T4" fmla="*/ 2 w 16"/>
                  <a:gd name="T5" fmla="*/ 14 h 14"/>
                  <a:gd name="T6" fmla="*/ 0 w 16"/>
                  <a:gd name="T7" fmla="*/ 2 h 14"/>
                  <a:gd name="T8" fmla="*/ 5 w 16"/>
                  <a:gd name="T9" fmla="*/ 2 h 14"/>
                  <a:gd name="T10" fmla="*/ 5 w 16"/>
                  <a:gd name="T11" fmla="*/ 2 h 14"/>
                  <a:gd name="T12" fmla="*/ 5 w 16"/>
                  <a:gd name="T13" fmla="*/ 2 h 14"/>
                  <a:gd name="T14" fmla="*/ 14 w 16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4" y="0"/>
                    </a:moveTo>
                    <a:lnTo>
                      <a:pt x="16" y="9"/>
                    </a:lnTo>
                    <a:lnTo>
                      <a:pt x="2" y="14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5" name="Freeform 1580">
                <a:extLst>
                  <a:ext uri="{FF2B5EF4-FFF2-40B4-BE49-F238E27FC236}">
                    <a16:creationId xmlns:a16="http://schemas.microsoft.com/office/drawing/2014/main" id="{EF79C460-CC52-4159-9C8F-49CCA7A63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3076"/>
                <a:ext cx="16" cy="19"/>
              </a:xfrm>
              <a:custGeom>
                <a:avLst/>
                <a:gdLst>
                  <a:gd name="T0" fmla="*/ 16 w 16"/>
                  <a:gd name="T1" fmla="*/ 14 h 19"/>
                  <a:gd name="T2" fmla="*/ 7 w 16"/>
                  <a:gd name="T3" fmla="*/ 16 h 19"/>
                  <a:gd name="T4" fmla="*/ 4 w 16"/>
                  <a:gd name="T5" fmla="*/ 19 h 19"/>
                  <a:gd name="T6" fmla="*/ 0 w 16"/>
                  <a:gd name="T7" fmla="*/ 3 h 19"/>
                  <a:gd name="T8" fmla="*/ 11 w 16"/>
                  <a:gd name="T9" fmla="*/ 0 h 19"/>
                  <a:gd name="T10" fmla="*/ 11 w 16"/>
                  <a:gd name="T11" fmla="*/ 0 h 19"/>
                  <a:gd name="T12" fmla="*/ 11 w 16"/>
                  <a:gd name="T13" fmla="*/ 0 h 19"/>
                  <a:gd name="T14" fmla="*/ 16 w 16"/>
                  <a:gd name="T1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9">
                    <a:moveTo>
                      <a:pt x="16" y="14"/>
                    </a:moveTo>
                    <a:lnTo>
                      <a:pt x="7" y="16"/>
                    </a:lnTo>
                    <a:lnTo>
                      <a:pt x="4" y="19"/>
                    </a:lnTo>
                    <a:lnTo>
                      <a:pt x="0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6" name="Freeform 1581">
                <a:extLst>
                  <a:ext uri="{FF2B5EF4-FFF2-40B4-BE49-F238E27FC236}">
                    <a16:creationId xmlns:a16="http://schemas.microsoft.com/office/drawing/2014/main" id="{A15E9008-38DF-439F-B98C-7B56BDB53F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1" y="2743"/>
                <a:ext cx="41" cy="7"/>
              </a:xfrm>
              <a:custGeom>
                <a:avLst/>
                <a:gdLst>
                  <a:gd name="T0" fmla="*/ 18 w 18"/>
                  <a:gd name="T1" fmla="*/ 0 h 3"/>
                  <a:gd name="T2" fmla="*/ 18 w 18"/>
                  <a:gd name="T3" fmla="*/ 0 h 3"/>
                  <a:gd name="T4" fmla="*/ 17 w 18"/>
                  <a:gd name="T5" fmla="*/ 0 h 3"/>
                  <a:gd name="T6" fmla="*/ 17 w 18"/>
                  <a:gd name="T7" fmla="*/ 0 h 3"/>
                  <a:gd name="T8" fmla="*/ 17 w 18"/>
                  <a:gd name="T9" fmla="*/ 0 h 3"/>
                  <a:gd name="T10" fmla="*/ 18 w 18"/>
                  <a:gd name="T11" fmla="*/ 0 h 3"/>
                  <a:gd name="T12" fmla="*/ 11 w 18"/>
                  <a:gd name="T13" fmla="*/ 1 h 3"/>
                  <a:gd name="T14" fmla="*/ 11 w 18"/>
                  <a:gd name="T15" fmla="*/ 1 h 3"/>
                  <a:gd name="T16" fmla="*/ 11 w 18"/>
                  <a:gd name="T17" fmla="*/ 1 h 3"/>
                  <a:gd name="T18" fmla="*/ 11 w 18"/>
                  <a:gd name="T19" fmla="*/ 1 h 3"/>
                  <a:gd name="T20" fmla="*/ 10 w 18"/>
                  <a:gd name="T21" fmla="*/ 0 h 3"/>
                  <a:gd name="T22" fmla="*/ 10 w 18"/>
                  <a:gd name="T23" fmla="*/ 0 h 3"/>
                  <a:gd name="T24" fmla="*/ 10 w 18"/>
                  <a:gd name="T25" fmla="*/ 1 h 3"/>
                  <a:gd name="T26" fmla="*/ 10 w 18"/>
                  <a:gd name="T27" fmla="*/ 1 h 3"/>
                  <a:gd name="T28" fmla="*/ 10 w 18"/>
                  <a:gd name="T29" fmla="*/ 1 h 3"/>
                  <a:gd name="T30" fmla="*/ 10 w 18"/>
                  <a:gd name="T31" fmla="*/ 1 h 3"/>
                  <a:gd name="T32" fmla="*/ 10 w 18"/>
                  <a:gd name="T33" fmla="*/ 1 h 3"/>
                  <a:gd name="T34" fmla="*/ 10 w 18"/>
                  <a:gd name="T35" fmla="*/ 1 h 3"/>
                  <a:gd name="T36" fmla="*/ 11 w 18"/>
                  <a:gd name="T37" fmla="*/ 1 h 3"/>
                  <a:gd name="T38" fmla="*/ 1 w 18"/>
                  <a:gd name="T39" fmla="*/ 3 h 3"/>
                  <a:gd name="T40" fmla="*/ 1 w 18"/>
                  <a:gd name="T41" fmla="*/ 3 h 3"/>
                  <a:gd name="T42" fmla="*/ 1 w 18"/>
                  <a:gd name="T43" fmla="*/ 3 h 3"/>
                  <a:gd name="T44" fmla="*/ 0 w 18"/>
                  <a:gd name="T45" fmla="*/ 2 h 3"/>
                  <a:gd name="T46" fmla="*/ 0 w 18"/>
                  <a:gd name="T47" fmla="*/ 2 h 3"/>
                  <a:gd name="T48" fmla="*/ 0 w 18"/>
                  <a:gd name="T49" fmla="*/ 2 h 3"/>
                  <a:gd name="T50" fmla="*/ 0 w 18"/>
                  <a:gd name="T51" fmla="*/ 2 h 3"/>
                  <a:gd name="T52" fmla="*/ 0 w 18"/>
                  <a:gd name="T53" fmla="*/ 3 h 3"/>
                  <a:gd name="T54" fmla="*/ 1 w 18"/>
                  <a:gd name="T5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moveTo>
                      <a:pt x="1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7" name="Freeform 1582">
                <a:extLst>
                  <a:ext uri="{FF2B5EF4-FFF2-40B4-BE49-F238E27FC236}">
                    <a16:creationId xmlns:a16="http://schemas.microsoft.com/office/drawing/2014/main" id="{548C82BE-4F0A-40A7-A145-CECD2288A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799"/>
                <a:ext cx="24" cy="27"/>
              </a:xfrm>
              <a:custGeom>
                <a:avLst/>
                <a:gdLst>
                  <a:gd name="T0" fmla="*/ 15 w 24"/>
                  <a:gd name="T1" fmla="*/ 0 h 27"/>
                  <a:gd name="T2" fmla="*/ 15 w 24"/>
                  <a:gd name="T3" fmla="*/ 0 h 27"/>
                  <a:gd name="T4" fmla="*/ 15 w 24"/>
                  <a:gd name="T5" fmla="*/ 0 h 27"/>
                  <a:gd name="T6" fmla="*/ 18 w 24"/>
                  <a:gd name="T7" fmla="*/ 0 h 27"/>
                  <a:gd name="T8" fmla="*/ 18 w 24"/>
                  <a:gd name="T9" fmla="*/ 0 h 27"/>
                  <a:gd name="T10" fmla="*/ 18 w 24"/>
                  <a:gd name="T11" fmla="*/ 0 h 27"/>
                  <a:gd name="T12" fmla="*/ 20 w 24"/>
                  <a:gd name="T13" fmla="*/ 2 h 27"/>
                  <a:gd name="T14" fmla="*/ 20 w 24"/>
                  <a:gd name="T15" fmla="*/ 5 h 27"/>
                  <a:gd name="T16" fmla="*/ 20 w 24"/>
                  <a:gd name="T17" fmla="*/ 5 h 27"/>
                  <a:gd name="T18" fmla="*/ 20 w 24"/>
                  <a:gd name="T19" fmla="*/ 5 h 27"/>
                  <a:gd name="T20" fmla="*/ 22 w 24"/>
                  <a:gd name="T21" fmla="*/ 7 h 27"/>
                  <a:gd name="T22" fmla="*/ 22 w 24"/>
                  <a:gd name="T23" fmla="*/ 7 h 27"/>
                  <a:gd name="T24" fmla="*/ 24 w 24"/>
                  <a:gd name="T25" fmla="*/ 9 h 27"/>
                  <a:gd name="T26" fmla="*/ 24 w 24"/>
                  <a:gd name="T27" fmla="*/ 11 h 27"/>
                  <a:gd name="T28" fmla="*/ 24 w 24"/>
                  <a:gd name="T29" fmla="*/ 14 h 27"/>
                  <a:gd name="T30" fmla="*/ 22 w 24"/>
                  <a:gd name="T31" fmla="*/ 16 h 27"/>
                  <a:gd name="T32" fmla="*/ 20 w 24"/>
                  <a:gd name="T33" fmla="*/ 16 h 27"/>
                  <a:gd name="T34" fmla="*/ 20 w 24"/>
                  <a:gd name="T35" fmla="*/ 16 h 27"/>
                  <a:gd name="T36" fmla="*/ 20 w 24"/>
                  <a:gd name="T37" fmla="*/ 16 h 27"/>
                  <a:gd name="T38" fmla="*/ 18 w 24"/>
                  <a:gd name="T39" fmla="*/ 18 h 27"/>
                  <a:gd name="T40" fmla="*/ 18 w 24"/>
                  <a:gd name="T41" fmla="*/ 18 h 27"/>
                  <a:gd name="T42" fmla="*/ 18 w 24"/>
                  <a:gd name="T43" fmla="*/ 18 h 27"/>
                  <a:gd name="T44" fmla="*/ 15 w 24"/>
                  <a:gd name="T45" fmla="*/ 20 h 27"/>
                  <a:gd name="T46" fmla="*/ 13 w 24"/>
                  <a:gd name="T47" fmla="*/ 20 h 27"/>
                  <a:gd name="T48" fmla="*/ 13 w 24"/>
                  <a:gd name="T49" fmla="*/ 23 h 27"/>
                  <a:gd name="T50" fmla="*/ 13 w 24"/>
                  <a:gd name="T51" fmla="*/ 23 h 27"/>
                  <a:gd name="T52" fmla="*/ 13 w 24"/>
                  <a:gd name="T53" fmla="*/ 23 h 27"/>
                  <a:gd name="T54" fmla="*/ 13 w 24"/>
                  <a:gd name="T55" fmla="*/ 23 h 27"/>
                  <a:gd name="T56" fmla="*/ 11 w 24"/>
                  <a:gd name="T57" fmla="*/ 23 h 27"/>
                  <a:gd name="T58" fmla="*/ 6 w 24"/>
                  <a:gd name="T59" fmla="*/ 25 h 27"/>
                  <a:gd name="T60" fmla="*/ 6 w 24"/>
                  <a:gd name="T61" fmla="*/ 27 h 27"/>
                  <a:gd name="T62" fmla="*/ 6 w 24"/>
                  <a:gd name="T63" fmla="*/ 23 h 27"/>
                  <a:gd name="T64" fmla="*/ 4 w 24"/>
                  <a:gd name="T65" fmla="*/ 23 h 27"/>
                  <a:gd name="T66" fmla="*/ 4 w 24"/>
                  <a:gd name="T67" fmla="*/ 23 h 27"/>
                  <a:gd name="T68" fmla="*/ 4 w 24"/>
                  <a:gd name="T69" fmla="*/ 20 h 27"/>
                  <a:gd name="T70" fmla="*/ 0 w 24"/>
                  <a:gd name="T71" fmla="*/ 14 h 27"/>
                  <a:gd name="T72" fmla="*/ 2 w 24"/>
                  <a:gd name="T73" fmla="*/ 11 h 27"/>
                  <a:gd name="T74" fmla="*/ 2 w 24"/>
                  <a:gd name="T75" fmla="*/ 11 h 27"/>
                  <a:gd name="T76" fmla="*/ 9 w 24"/>
                  <a:gd name="T77" fmla="*/ 7 h 27"/>
                  <a:gd name="T78" fmla="*/ 9 w 24"/>
                  <a:gd name="T79" fmla="*/ 5 h 27"/>
                  <a:gd name="T80" fmla="*/ 9 w 24"/>
                  <a:gd name="T81" fmla="*/ 5 h 27"/>
                  <a:gd name="T82" fmla="*/ 9 w 24"/>
                  <a:gd name="T83" fmla="*/ 5 h 27"/>
                  <a:gd name="T84" fmla="*/ 9 w 24"/>
                  <a:gd name="T85" fmla="*/ 5 h 27"/>
                  <a:gd name="T86" fmla="*/ 11 w 24"/>
                  <a:gd name="T87" fmla="*/ 5 h 27"/>
                  <a:gd name="T88" fmla="*/ 13 w 24"/>
                  <a:gd name="T89" fmla="*/ 2 h 27"/>
                  <a:gd name="T90" fmla="*/ 13 w 24"/>
                  <a:gd name="T91" fmla="*/ 2 h 27"/>
                  <a:gd name="T92" fmla="*/ 15 w 24"/>
                  <a:gd name="T9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" h="27">
                    <a:moveTo>
                      <a:pt x="15" y="0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8" name="Freeform 1583">
                <a:extLst>
                  <a:ext uri="{FF2B5EF4-FFF2-40B4-BE49-F238E27FC236}">
                    <a16:creationId xmlns:a16="http://schemas.microsoft.com/office/drawing/2014/main" id="{1DC65D46-AEA8-4D96-995F-CE56391C5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729"/>
                <a:ext cx="61" cy="32"/>
              </a:xfrm>
              <a:custGeom>
                <a:avLst/>
                <a:gdLst>
                  <a:gd name="T0" fmla="*/ 26 w 27"/>
                  <a:gd name="T1" fmla="*/ 4 h 14"/>
                  <a:gd name="T2" fmla="*/ 25 w 27"/>
                  <a:gd name="T3" fmla="*/ 2 h 14"/>
                  <a:gd name="T4" fmla="*/ 25 w 27"/>
                  <a:gd name="T5" fmla="*/ 1 h 14"/>
                  <a:gd name="T6" fmla="*/ 25 w 27"/>
                  <a:gd name="T7" fmla="*/ 0 h 14"/>
                  <a:gd name="T8" fmla="*/ 24 w 27"/>
                  <a:gd name="T9" fmla="*/ 0 h 14"/>
                  <a:gd name="T10" fmla="*/ 23 w 27"/>
                  <a:gd name="T11" fmla="*/ 1 h 14"/>
                  <a:gd name="T12" fmla="*/ 23 w 27"/>
                  <a:gd name="T13" fmla="*/ 1 h 14"/>
                  <a:gd name="T14" fmla="*/ 23 w 27"/>
                  <a:gd name="T15" fmla="*/ 1 h 14"/>
                  <a:gd name="T16" fmla="*/ 22 w 27"/>
                  <a:gd name="T17" fmla="*/ 2 h 14"/>
                  <a:gd name="T18" fmla="*/ 23 w 27"/>
                  <a:gd name="T19" fmla="*/ 4 h 14"/>
                  <a:gd name="T20" fmla="*/ 24 w 27"/>
                  <a:gd name="T21" fmla="*/ 5 h 14"/>
                  <a:gd name="T22" fmla="*/ 24 w 27"/>
                  <a:gd name="T23" fmla="*/ 6 h 14"/>
                  <a:gd name="T24" fmla="*/ 23 w 27"/>
                  <a:gd name="T25" fmla="*/ 6 h 14"/>
                  <a:gd name="T26" fmla="*/ 22 w 27"/>
                  <a:gd name="T27" fmla="*/ 6 h 14"/>
                  <a:gd name="T28" fmla="*/ 20 w 27"/>
                  <a:gd name="T29" fmla="*/ 7 h 14"/>
                  <a:gd name="T30" fmla="*/ 20 w 27"/>
                  <a:gd name="T31" fmla="*/ 7 h 14"/>
                  <a:gd name="T32" fmla="*/ 19 w 27"/>
                  <a:gd name="T33" fmla="*/ 6 h 14"/>
                  <a:gd name="T34" fmla="*/ 11 w 27"/>
                  <a:gd name="T35" fmla="*/ 8 h 14"/>
                  <a:gd name="T36" fmla="*/ 12 w 27"/>
                  <a:gd name="T37" fmla="*/ 9 h 14"/>
                  <a:gd name="T38" fmla="*/ 10 w 27"/>
                  <a:gd name="T39" fmla="*/ 8 h 14"/>
                  <a:gd name="T40" fmla="*/ 9 w 27"/>
                  <a:gd name="T41" fmla="*/ 8 h 14"/>
                  <a:gd name="T42" fmla="*/ 5 w 27"/>
                  <a:gd name="T43" fmla="*/ 9 h 14"/>
                  <a:gd name="T44" fmla="*/ 3 w 27"/>
                  <a:gd name="T45" fmla="*/ 9 h 14"/>
                  <a:gd name="T46" fmla="*/ 1 w 27"/>
                  <a:gd name="T47" fmla="*/ 9 h 14"/>
                  <a:gd name="T48" fmla="*/ 1 w 27"/>
                  <a:gd name="T49" fmla="*/ 10 h 14"/>
                  <a:gd name="T50" fmla="*/ 2 w 27"/>
                  <a:gd name="T51" fmla="*/ 12 h 14"/>
                  <a:gd name="T52" fmla="*/ 7 w 27"/>
                  <a:gd name="T53" fmla="*/ 13 h 14"/>
                  <a:gd name="T54" fmla="*/ 20 w 27"/>
                  <a:gd name="T55" fmla="*/ 13 h 14"/>
                  <a:gd name="T56" fmla="*/ 21 w 27"/>
                  <a:gd name="T57" fmla="*/ 14 h 14"/>
                  <a:gd name="T58" fmla="*/ 21 w 27"/>
                  <a:gd name="T59" fmla="*/ 14 h 14"/>
                  <a:gd name="T60" fmla="*/ 22 w 27"/>
                  <a:gd name="T61" fmla="*/ 13 h 14"/>
                  <a:gd name="T62" fmla="*/ 23 w 27"/>
                  <a:gd name="T63" fmla="*/ 13 h 14"/>
                  <a:gd name="T64" fmla="*/ 24 w 27"/>
                  <a:gd name="T65" fmla="*/ 12 h 14"/>
                  <a:gd name="T66" fmla="*/ 25 w 27"/>
                  <a:gd name="T67" fmla="*/ 12 h 14"/>
                  <a:gd name="T68" fmla="*/ 26 w 27"/>
                  <a:gd name="T69" fmla="*/ 10 h 14"/>
                  <a:gd name="T70" fmla="*/ 27 w 27"/>
                  <a:gd name="T71" fmla="*/ 10 h 14"/>
                  <a:gd name="T72" fmla="*/ 26 w 27"/>
                  <a:gd name="T73" fmla="*/ 9 h 14"/>
                  <a:gd name="T74" fmla="*/ 26 w 27"/>
                  <a:gd name="T75" fmla="*/ 7 h 14"/>
                  <a:gd name="T76" fmla="*/ 26 w 27"/>
                  <a:gd name="T7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14">
                    <a:moveTo>
                      <a:pt x="26" y="4"/>
                    </a:moveTo>
                    <a:lnTo>
                      <a:pt x="26" y="4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15" y="13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7" y="9"/>
                    </a:lnTo>
                    <a:lnTo>
                      <a:pt x="26" y="9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9" name="Freeform 1584">
                <a:extLst>
                  <a:ext uri="{FF2B5EF4-FFF2-40B4-BE49-F238E27FC236}">
                    <a16:creationId xmlns:a16="http://schemas.microsoft.com/office/drawing/2014/main" id="{EC44BBBE-463F-4B12-A32C-31F6676EC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819"/>
                <a:ext cx="14" cy="14"/>
              </a:xfrm>
              <a:custGeom>
                <a:avLst/>
                <a:gdLst>
                  <a:gd name="T0" fmla="*/ 2 w 6"/>
                  <a:gd name="T1" fmla="*/ 0 h 6"/>
                  <a:gd name="T2" fmla="*/ 2 w 6"/>
                  <a:gd name="T3" fmla="*/ 0 h 6"/>
                  <a:gd name="T4" fmla="*/ 1 w 6"/>
                  <a:gd name="T5" fmla="*/ 1 h 6"/>
                  <a:gd name="T6" fmla="*/ 1 w 6"/>
                  <a:gd name="T7" fmla="*/ 0 h 6"/>
                  <a:gd name="T8" fmla="*/ 0 w 6"/>
                  <a:gd name="T9" fmla="*/ 1 h 6"/>
                  <a:gd name="T10" fmla="*/ 0 w 6"/>
                  <a:gd name="T11" fmla="*/ 1 h 6"/>
                  <a:gd name="T12" fmla="*/ 0 w 6"/>
                  <a:gd name="T13" fmla="*/ 3 h 6"/>
                  <a:gd name="T14" fmla="*/ 0 w 6"/>
                  <a:gd name="T15" fmla="*/ 3 h 6"/>
                  <a:gd name="T16" fmla="*/ 2 w 6"/>
                  <a:gd name="T17" fmla="*/ 5 h 6"/>
                  <a:gd name="T18" fmla="*/ 2 w 6"/>
                  <a:gd name="T19" fmla="*/ 5 h 6"/>
                  <a:gd name="T20" fmla="*/ 3 w 6"/>
                  <a:gd name="T21" fmla="*/ 5 h 6"/>
                  <a:gd name="T22" fmla="*/ 3 w 6"/>
                  <a:gd name="T23" fmla="*/ 6 h 6"/>
                  <a:gd name="T24" fmla="*/ 5 w 6"/>
                  <a:gd name="T25" fmla="*/ 6 h 6"/>
                  <a:gd name="T26" fmla="*/ 5 w 6"/>
                  <a:gd name="T27" fmla="*/ 5 h 6"/>
                  <a:gd name="T28" fmla="*/ 6 w 6"/>
                  <a:gd name="T29" fmla="*/ 5 h 6"/>
                  <a:gd name="T30" fmla="*/ 6 w 6"/>
                  <a:gd name="T31" fmla="*/ 4 h 6"/>
                  <a:gd name="T32" fmla="*/ 5 w 6"/>
                  <a:gd name="T33" fmla="*/ 4 h 6"/>
                  <a:gd name="T34" fmla="*/ 5 w 6"/>
                  <a:gd name="T35" fmla="*/ 3 h 6"/>
                  <a:gd name="T36" fmla="*/ 3 w 6"/>
                  <a:gd name="T37" fmla="*/ 1 h 6"/>
                  <a:gd name="T38" fmla="*/ 2 w 6"/>
                  <a:gd name="T39" fmla="*/ 1 h 6"/>
                  <a:gd name="T40" fmla="*/ 2 w 6"/>
                  <a:gd name="T41" fmla="*/ 1 h 6"/>
                  <a:gd name="T42" fmla="*/ 2 w 6"/>
                  <a:gd name="T43" fmla="*/ 1 h 6"/>
                  <a:gd name="T44" fmla="*/ 2 w 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0" name="Freeform 1585">
                <a:extLst>
                  <a:ext uri="{FF2B5EF4-FFF2-40B4-BE49-F238E27FC236}">
                    <a16:creationId xmlns:a16="http://schemas.microsoft.com/office/drawing/2014/main" id="{F6FA9A2D-4257-4660-BC2E-4C8136387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707"/>
                <a:ext cx="27" cy="22"/>
              </a:xfrm>
              <a:custGeom>
                <a:avLst/>
                <a:gdLst>
                  <a:gd name="T0" fmla="*/ 11 w 27"/>
                  <a:gd name="T1" fmla="*/ 2 h 22"/>
                  <a:gd name="T2" fmla="*/ 13 w 27"/>
                  <a:gd name="T3" fmla="*/ 2 h 22"/>
                  <a:gd name="T4" fmla="*/ 13 w 27"/>
                  <a:gd name="T5" fmla="*/ 4 h 22"/>
                  <a:gd name="T6" fmla="*/ 13 w 27"/>
                  <a:gd name="T7" fmla="*/ 4 h 22"/>
                  <a:gd name="T8" fmla="*/ 13 w 27"/>
                  <a:gd name="T9" fmla="*/ 6 h 22"/>
                  <a:gd name="T10" fmla="*/ 16 w 27"/>
                  <a:gd name="T11" fmla="*/ 6 h 22"/>
                  <a:gd name="T12" fmla="*/ 16 w 27"/>
                  <a:gd name="T13" fmla="*/ 9 h 22"/>
                  <a:gd name="T14" fmla="*/ 18 w 27"/>
                  <a:gd name="T15" fmla="*/ 9 h 22"/>
                  <a:gd name="T16" fmla="*/ 20 w 27"/>
                  <a:gd name="T17" fmla="*/ 9 h 22"/>
                  <a:gd name="T18" fmla="*/ 22 w 27"/>
                  <a:gd name="T19" fmla="*/ 11 h 22"/>
                  <a:gd name="T20" fmla="*/ 22 w 27"/>
                  <a:gd name="T21" fmla="*/ 11 h 22"/>
                  <a:gd name="T22" fmla="*/ 22 w 27"/>
                  <a:gd name="T23" fmla="*/ 11 h 22"/>
                  <a:gd name="T24" fmla="*/ 22 w 27"/>
                  <a:gd name="T25" fmla="*/ 13 h 22"/>
                  <a:gd name="T26" fmla="*/ 22 w 27"/>
                  <a:gd name="T27" fmla="*/ 13 h 22"/>
                  <a:gd name="T28" fmla="*/ 22 w 27"/>
                  <a:gd name="T29" fmla="*/ 15 h 22"/>
                  <a:gd name="T30" fmla="*/ 22 w 27"/>
                  <a:gd name="T31" fmla="*/ 15 h 22"/>
                  <a:gd name="T32" fmla="*/ 25 w 27"/>
                  <a:gd name="T33" fmla="*/ 20 h 22"/>
                  <a:gd name="T34" fmla="*/ 27 w 27"/>
                  <a:gd name="T35" fmla="*/ 20 h 22"/>
                  <a:gd name="T36" fmla="*/ 27 w 27"/>
                  <a:gd name="T37" fmla="*/ 20 h 22"/>
                  <a:gd name="T38" fmla="*/ 27 w 27"/>
                  <a:gd name="T39" fmla="*/ 20 h 22"/>
                  <a:gd name="T40" fmla="*/ 25 w 27"/>
                  <a:gd name="T41" fmla="*/ 22 h 22"/>
                  <a:gd name="T42" fmla="*/ 22 w 27"/>
                  <a:gd name="T43" fmla="*/ 22 h 22"/>
                  <a:gd name="T44" fmla="*/ 18 w 27"/>
                  <a:gd name="T45" fmla="*/ 18 h 22"/>
                  <a:gd name="T46" fmla="*/ 18 w 27"/>
                  <a:gd name="T47" fmla="*/ 18 h 22"/>
                  <a:gd name="T48" fmla="*/ 18 w 27"/>
                  <a:gd name="T49" fmla="*/ 15 h 22"/>
                  <a:gd name="T50" fmla="*/ 18 w 27"/>
                  <a:gd name="T51" fmla="*/ 15 h 22"/>
                  <a:gd name="T52" fmla="*/ 18 w 27"/>
                  <a:gd name="T53" fmla="*/ 15 h 22"/>
                  <a:gd name="T54" fmla="*/ 16 w 27"/>
                  <a:gd name="T55" fmla="*/ 15 h 22"/>
                  <a:gd name="T56" fmla="*/ 13 w 27"/>
                  <a:gd name="T57" fmla="*/ 13 h 22"/>
                  <a:gd name="T58" fmla="*/ 13 w 27"/>
                  <a:gd name="T59" fmla="*/ 11 h 22"/>
                  <a:gd name="T60" fmla="*/ 11 w 27"/>
                  <a:gd name="T61" fmla="*/ 11 h 22"/>
                  <a:gd name="T62" fmla="*/ 11 w 27"/>
                  <a:gd name="T63" fmla="*/ 9 h 22"/>
                  <a:gd name="T64" fmla="*/ 9 w 27"/>
                  <a:gd name="T65" fmla="*/ 9 h 22"/>
                  <a:gd name="T66" fmla="*/ 9 w 27"/>
                  <a:gd name="T67" fmla="*/ 6 h 22"/>
                  <a:gd name="T68" fmla="*/ 7 w 27"/>
                  <a:gd name="T69" fmla="*/ 6 h 22"/>
                  <a:gd name="T70" fmla="*/ 7 w 27"/>
                  <a:gd name="T71" fmla="*/ 4 h 22"/>
                  <a:gd name="T72" fmla="*/ 4 w 27"/>
                  <a:gd name="T73" fmla="*/ 4 h 22"/>
                  <a:gd name="T74" fmla="*/ 4 w 27"/>
                  <a:gd name="T75" fmla="*/ 2 h 22"/>
                  <a:gd name="T76" fmla="*/ 2 w 27"/>
                  <a:gd name="T77" fmla="*/ 0 h 22"/>
                  <a:gd name="T78" fmla="*/ 0 w 27"/>
                  <a:gd name="T79" fmla="*/ 0 h 22"/>
                  <a:gd name="T80" fmla="*/ 2 w 27"/>
                  <a:gd name="T81" fmla="*/ 0 h 22"/>
                  <a:gd name="T82" fmla="*/ 9 w 27"/>
                  <a:gd name="T83" fmla="*/ 0 h 22"/>
                  <a:gd name="T84" fmla="*/ 11 w 27"/>
                  <a:gd name="T85" fmla="*/ 2 h 22"/>
                  <a:gd name="T86" fmla="*/ 11 w 27"/>
                  <a:gd name="T87" fmla="*/ 0 h 22"/>
                  <a:gd name="T88" fmla="*/ 11 w 27"/>
                  <a:gd name="T8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" h="22">
                    <a:moveTo>
                      <a:pt x="11" y="2"/>
                    </a:moveTo>
                    <a:lnTo>
                      <a:pt x="13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5" y="22"/>
                    </a:lnTo>
                    <a:lnTo>
                      <a:pt x="22" y="22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1" name="Freeform 1586">
                <a:extLst>
                  <a:ext uri="{FF2B5EF4-FFF2-40B4-BE49-F238E27FC236}">
                    <a16:creationId xmlns:a16="http://schemas.microsoft.com/office/drawing/2014/main" id="{2F9A54A6-A05E-4443-AED2-5EDEB7B32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76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0 w 5"/>
                  <a:gd name="T7" fmla="*/ 0 h 4"/>
                  <a:gd name="T8" fmla="*/ 2 w 5"/>
                  <a:gd name="T9" fmla="*/ 0 h 4"/>
                  <a:gd name="T10" fmla="*/ 5 w 5"/>
                  <a:gd name="T11" fmla="*/ 0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2" name="Freeform 1587">
                <a:extLst>
                  <a:ext uri="{FF2B5EF4-FFF2-40B4-BE49-F238E27FC236}">
                    <a16:creationId xmlns:a16="http://schemas.microsoft.com/office/drawing/2014/main" id="{CD14C47A-32EE-48DE-8B05-2ED963A9F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756"/>
                <a:ext cx="19" cy="21"/>
              </a:xfrm>
              <a:custGeom>
                <a:avLst/>
                <a:gdLst>
                  <a:gd name="T0" fmla="*/ 5 w 8"/>
                  <a:gd name="T1" fmla="*/ 8 h 9"/>
                  <a:gd name="T2" fmla="*/ 5 w 8"/>
                  <a:gd name="T3" fmla="*/ 8 h 9"/>
                  <a:gd name="T4" fmla="*/ 6 w 8"/>
                  <a:gd name="T5" fmla="*/ 8 h 9"/>
                  <a:gd name="T6" fmla="*/ 6 w 8"/>
                  <a:gd name="T7" fmla="*/ 7 h 9"/>
                  <a:gd name="T8" fmla="*/ 7 w 8"/>
                  <a:gd name="T9" fmla="*/ 7 h 9"/>
                  <a:gd name="T10" fmla="*/ 7 w 8"/>
                  <a:gd name="T11" fmla="*/ 7 h 9"/>
                  <a:gd name="T12" fmla="*/ 7 w 8"/>
                  <a:gd name="T13" fmla="*/ 6 h 9"/>
                  <a:gd name="T14" fmla="*/ 7 w 8"/>
                  <a:gd name="T15" fmla="*/ 6 h 9"/>
                  <a:gd name="T16" fmla="*/ 8 w 8"/>
                  <a:gd name="T17" fmla="*/ 6 h 9"/>
                  <a:gd name="T18" fmla="*/ 8 w 8"/>
                  <a:gd name="T19" fmla="*/ 6 h 9"/>
                  <a:gd name="T20" fmla="*/ 8 w 8"/>
                  <a:gd name="T21" fmla="*/ 5 h 9"/>
                  <a:gd name="T22" fmla="*/ 8 w 8"/>
                  <a:gd name="T23" fmla="*/ 5 h 9"/>
                  <a:gd name="T24" fmla="*/ 8 w 8"/>
                  <a:gd name="T25" fmla="*/ 5 h 9"/>
                  <a:gd name="T26" fmla="*/ 8 w 8"/>
                  <a:gd name="T27" fmla="*/ 5 h 9"/>
                  <a:gd name="T28" fmla="*/ 7 w 8"/>
                  <a:gd name="T29" fmla="*/ 4 h 9"/>
                  <a:gd name="T30" fmla="*/ 6 w 8"/>
                  <a:gd name="T31" fmla="*/ 3 h 9"/>
                  <a:gd name="T32" fmla="*/ 6 w 8"/>
                  <a:gd name="T33" fmla="*/ 3 h 9"/>
                  <a:gd name="T34" fmla="*/ 6 w 8"/>
                  <a:gd name="T35" fmla="*/ 3 h 9"/>
                  <a:gd name="T36" fmla="*/ 5 w 8"/>
                  <a:gd name="T37" fmla="*/ 2 h 9"/>
                  <a:gd name="T38" fmla="*/ 5 w 8"/>
                  <a:gd name="T39" fmla="*/ 2 h 9"/>
                  <a:gd name="T40" fmla="*/ 5 w 8"/>
                  <a:gd name="T41" fmla="*/ 2 h 9"/>
                  <a:gd name="T42" fmla="*/ 4 w 8"/>
                  <a:gd name="T43" fmla="*/ 0 h 9"/>
                  <a:gd name="T44" fmla="*/ 4 w 8"/>
                  <a:gd name="T45" fmla="*/ 0 h 9"/>
                  <a:gd name="T46" fmla="*/ 3 w 8"/>
                  <a:gd name="T47" fmla="*/ 1 h 9"/>
                  <a:gd name="T48" fmla="*/ 2 w 8"/>
                  <a:gd name="T49" fmla="*/ 2 h 9"/>
                  <a:gd name="T50" fmla="*/ 1 w 8"/>
                  <a:gd name="T51" fmla="*/ 2 h 9"/>
                  <a:gd name="T52" fmla="*/ 1 w 8"/>
                  <a:gd name="T53" fmla="*/ 3 h 9"/>
                  <a:gd name="T54" fmla="*/ 0 w 8"/>
                  <a:gd name="T55" fmla="*/ 3 h 9"/>
                  <a:gd name="T56" fmla="*/ 1 w 8"/>
                  <a:gd name="T57" fmla="*/ 4 h 9"/>
                  <a:gd name="T58" fmla="*/ 1 w 8"/>
                  <a:gd name="T59" fmla="*/ 4 h 9"/>
                  <a:gd name="T60" fmla="*/ 2 w 8"/>
                  <a:gd name="T61" fmla="*/ 5 h 9"/>
                  <a:gd name="T62" fmla="*/ 2 w 8"/>
                  <a:gd name="T63" fmla="*/ 5 h 9"/>
                  <a:gd name="T64" fmla="*/ 2 w 8"/>
                  <a:gd name="T65" fmla="*/ 5 h 9"/>
                  <a:gd name="T66" fmla="*/ 2 w 8"/>
                  <a:gd name="T67" fmla="*/ 6 h 9"/>
                  <a:gd name="T68" fmla="*/ 3 w 8"/>
                  <a:gd name="T69" fmla="*/ 6 h 9"/>
                  <a:gd name="T70" fmla="*/ 3 w 8"/>
                  <a:gd name="T71" fmla="*/ 8 h 9"/>
                  <a:gd name="T72" fmla="*/ 4 w 8"/>
                  <a:gd name="T73" fmla="*/ 9 h 9"/>
                  <a:gd name="T74" fmla="*/ 5 w 8"/>
                  <a:gd name="T7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lnTo>
                      <a:pt x="5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3" name="Freeform 1588">
                <a:extLst>
                  <a:ext uri="{FF2B5EF4-FFF2-40B4-BE49-F238E27FC236}">
                    <a16:creationId xmlns:a16="http://schemas.microsoft.com/office/drawing/2014/main" id="{278F391F-E6FE-428A-92A0-07060CD9F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718"/>
                <a:ext cx="6" cy="11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3 w 3"/>
                  <a:gd name="T5" fmla="*/ 1 h 5"/>
                  <a:gd name="T6" fmla="*/ 3 w 3"/>
                  <a:gd name="T7" fmla="*/ 1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0 h 5"/>
                  <a:gd name="T14" fmla="*/ 3 w 3"/>
                  <a:gd name="T15" fmla="*/ 0 h 5"/>
                  <a:gd name="T16" fmla="*/ 2 w 3"/>
                  <a:gd name="T17" fmla="*/ 0 h 5"/>
                  <a:gd name="T18" fmla="*/ 0 w 3"/>
                  <a:gd name="T19" fmla="*/ 1 h 5"/>
                  <a:gd name="T20" fmla="*/ 0 w 3"/>
                  <a:gd name="T21" fmla="*/ 2 h 5"/>
                  <a:gd name="T22" fmla="*/ 0 w 3"/>
                  <a:gd name="T23" fmla="*/ 4 h 5"/>
                  <a:gd name="T24" fmla="*/ 0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4" name="Freeform 1589">
                <a:extLst>
                  <a:ext uri="{FF2B5EF4-FFF2-40B4-BE49-F238E27FC236}">
                    <a16:creationId xmlns:a16="http://schemas.microsoft.com/office/drawing/2014/main" id="{CB891B17-F4DF-4C77-A5DE-44AC14B49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750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0 w 7"/>
                  <a:gd name="T3" fmla="*/ 6 h 6"/>
                  <a:gd name="T4" fmla="*/ 0 w 7"/>
                  <a:gd name="T5" fmla="*/ 4 h 6"/>
                  <a:gd name="T6" fmla="*/ 0 w 7"/>
                  <a:gd name="T7" fmla="*/ 4 h 6"/>
                  <a:gd name="T8" fmla="*/ 0 w 7"/>
                  <a:gd name="T9" fmla="*/ 2 h 6"/>
                  <a:gd name="T10" fmla="*/ 0 w 7"/>
                  <a:gd name="T11" fmla="*/ 2 h 6"/>
                  <a:gd name="T12" fmla="*/ 0 w 7"/>
                  <a:gd name="T13" fmla="*/ 2 h 6"/>
                  <a:gd name="T14" fmla="*/ 0 w 7"/>
                  <a:gd name="T15" fmla="*/ 2 h 6"/>
                  <a:gd name="T16" fmla="*/ 7 w 7"/>
                  <a:gd name="T17" fmla="*/ 0 h 6"/>
                  <a:gd name="T18" fmla="*/ 7 w 7"/>
                  <a:gd name="T19" fmla="*/ 2 h 6"/>
                  <a:gd name="T20" fmla="*/ 7 w 7"/>
                  <a:gd name="T21" fmla="*/ 2 h 6"/>
                  <a:gd name="T22" fmla="*/ 7 w 7"/>
                  <a:gd name="T23" fmla="*/ 4 h 6"/>
                  <a:gd name="T24" fmla="*/ 7 w 7"/>
                  <a:gd name="T25" fmla="*/ 4 h 6"/>
                  <a:gd name="T26" fmla="*/ 7 w 7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5" name="Freeform 1590">
                <a:extLst>
                  <a:ext uri="{FF2B5EF4-FFF2-40B4-BE49-F238E27FC236}">
                    <a16:creationId xmlns:a16="http://schemas.microsoft.com/office/drawing/2014/main" id="{5E38C99F-AA96-4E76-8A43-C4097D66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711"/>
                <a:ext cx="21" cy="14"/>
              </a:xfrm>
              <a:custGeom>
                <a:avLst/>
                <a:gdLst>
                  <a:gd name="T0" fmla="*/ 3 w 21"/>
                  <a:gd name="T1" fmla="*/ 7 h 14"/>
                  <a:gd name="T2" fmla="*/ 5 w 21"/>
                  <a:gd name="T3" fmla="*/ 7 h 14"/>
                  <a:gd name="T4" fmla="*/ 7 w 21"/>
                  <a:gd name="T5" fmla="*/ 7 h 14"/>
                  <a:gd name="T6" fmla="*/ 7 w 21"/>
                  <a:gd name="T7" fmla="*/ 5 h 14"/>
                  <a:gd name="T8" fmla="*/ 9 w 21"/>
                  <a:gd name="T9" fmla="*/ 5 h 14"/>
                  <a:gd name="T10" fmla="*/ 12 w 21"/>
                  <a:gd name="T11" fmla="*/ 2 h 14"/>
                  <a:gd name="T12" fmla="*/ 12 w 21"/>
                  <a:gd name="T13" fmla="*/ 2 h 14"/>
                  <a:gd name="T14" fmla="*/ 14 w 21"/>
                  <a:gd name="T15" fmla="*/ 2 h 14"/>
                  <a:gd name="T16" fmla="*/ 16 w 21"/>
                  <a:gd name="T17" fmla="*/ 2 h 14"/>
                  <a:gd name="T18" fmla="*/ 18 w 21"/>
                  <a:gd name="T19" fmla="*/ 0 h 14"/>
                  <a:gd name="T20" fmla="*/ 18 w 21"/>
                  <a:gd name="T21" fmla="*/ 0 h 14"/>
                  <a:gd name="T22" fmla="*/ 21 w 21"/>
                  <a:gd name="T23" fmla="*/ 2 h 14"/>
                  <a:gd name="T24" fmla="*/ 9 w 21"/>
                  <a:gd name="T25" fmla="*/ 11 h 14"/>
                  <a:gd name="T26" fmla="*/ 7 w 21"/>
                  <a:gd name="T27" fmla="*/ 11 h 14"/>
                  <a:gd name="T28" fmla="*/ 7 w 21"/>
                  <a:gd name="T29" fmla="*/ 11 h 14"/>
                  <a:gd name="T30" fmla="*/ 7 w 21"/>
                  <a:gd name="T31" fmla="*/ 11 h 14"/>
                  <a:gd name="T32" fmla="*/ 5 w 21"/>
                  <a:gd name="T33" fmla="*/ 14 h 14"/>
                  <a:gd name="T34" fmla="*/ 3 w 21"/>
                  <a:gd name="T35" fmla="*/ 14 h 14"/>
                  <a:gd name="T36" fmla="*/ 0 w 21"/>
                  <a:gd name="T37" fmla="*/ 11 h 14"/>
                  <a:gd name="T38" fmla="*/ 0 w 21"/>
                  <a:gd name="T39" fmla="*/ 11 h 14"/>
                  <a:gd name="T40" fmla="*/ 0 w 21"/>
                  <a:gd name="T41" fmla="*/ 9 h 14"/>
                  <a:gd name="T42" fmla="*/ 0 w 21"/>
                  <a:gd name="T43" fmla="*/ 9 h 14"/>
                  <a:gd name="T44" fmla="*/ 0 w 21"/>
                  <a:gd name="T45" fmla="*/ 9 h 14"/>
                  <a:gd name="T46" fmla="*/ 3 w 21"/>
                  <a:gd name="T47" fmla="*/ 9 h 14"/>
                  <a:gd name="T48" fmla="*/ 3 w 21"/>
                  <a:gd name="T49" fmla="*/ 9 h 14"/>
                  <a:gd name="T50" fmla="*/ 3 w 21"/>
                  <a:gd name="T51" fmla="*/ 9 h 14"/>
                  <a:gd name="T52" fmla="*/ 3 w 21"/>
                  <a:gd name="T5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14">
                    <a:moveTo>
                      <a:pt x="3" y="7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6" name="Freeform 1591">
                <a:extLst>
                  <a:ext uri="{FF2B5EF4-FFF2-40B4-BE49-F238E27FC236}">
                    <a16:creationId xmlns:a16="http://schemas.microsoft.com/office/drawing/2014/main" id="{91FE566E-FBE8-4F66-B1D6-5CB33C7778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1" y="2745"/>
                <a:ext cx="23" cy="5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0 h 2"/>
                  <a:gd name="T4" fmla="*/ 10 w 10"/>
                  <a:gd name="T5" fmla="*/ 0 h 2"/>
                  <a:gd name="T6" fmla="*/ 10 w 10"/>
                  <a:gd name="T7" fmla="*/ 0 h 2"/>
                  <a:gd name="T8" fmla="*/ 10 w 10"/>
                  <a:gd name="T9" fmla="*/ 0 h 2"/>
                  <a:gd name="T10" fmla="*/ 10 w 10"/>
                  <a:gd name="T11" fmla="*/ 0 h 2"/>
                  <a:gd name="T12" fmla="*/ 10 w 10"/>
                  <a:gd name="T13" fmla="*/ 0 h 2"/>
                  <a:gd name="T14" fmla="*/ 8 w 10"/>
                  <a:gd name="T15" fmla="*/ 0 h 2"/>
                  <a:gd name="T16" fmla="*/ 8 w 10"/>
                  <a:gd name="T17" fmla="*/ 0 h 2"/>
                  <a:gd name="T18" fmla="*/ 10 w 10"/>
                  <a:gd name="T19" fmla="*/ 0 h 2"/>
                  <a:gd name="T20" fmla="*/ 1 w 10"/>
                  <a:gd name="T21" fmla="*/ 2 h 2"/>
                  <a:gd name="T22" fmla="*/ 1 w 10"/>
                  <a:gd name="T23" fmla="*/ 2 h 2"/>
                  <a:gd name="T24" fmla="*/ 3 w 10"/>
                  <a:gd name="T25" fmla="*/ 1 h 2"/>
                  <a:gd name="T26" fmla="*/ 3 w 10"/>
                  <a:gd name="T27" fmla="*/ 1 h 2"/>
                  <a:gd name="T28" fmla="*/ 0 w 10"/>
                  <a:gd name="T29" fmla="*/ 1 h 2"/>
                  <a:gd name="T30" fmla="*/ 0 w 10"/>
                  <a:gd name="T31" fmla="*/ 1 h 2"/>
                  <a:gd name="T32" fmla="*/ 0 w 10"/>
                  <a:gd name="T33" fmla="*/ 1 h 2"/>
                  <a:gd name="T34" fmla="*/ 1 w 10"/>
                  <a:gd name="T35" fmla="*/ 2 h 2"/>
                  <a:gd name="T36" fmla="*/ 1 w 10"/>
                  <a:gd name="T37" fmla="*/ 2 h 2"/>
                  <a:gd name="T38" fmla="*/ 1 w 10"/>
                  <a:gd name="T3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moveTo>
                      <a:pt x="1" y="2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7" name="Freeform 1592">
                <a:extLst>
                  <a:ext uri="{FF2B5EF4-FFF2-40B4-BE49-F238E27FC236}">
                    <a16:creationId xmlns:a16="http://schemas.microsoft.com/office/drawing/2014/main" id="{67BBBC79-1B9E-4246-A699-A81EFE8AA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765"/>
                <a:ext cx="9" cy="7"/>
              </a:xfrm>
              <a:custGeom>
                <a:avLst/>
                <a:gdLst>
                  <a:gd name="T0" fmla="*/ 1 w 4"/>
                  <a:gd name="T1" fmla="*/ 3 h 3"/>
                  <a:gd name="T2" fmla="*/ 1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  <a:gd name="T8" fmla="*/ 1 w 4"/>
                  <a:gd name="T9" fmla="*/ 1 h 3"/>
                  <a:gd name="T10" fmla="*/ 1 w 4"/>
                  <a:gd name="T11" fmla="*/ 1 h 3"/>
                  <a:gd name="T12" fmla="*/ 0 w 4"/>
                  <a:gd name="T13" fmla="*/ 2 h 3"/>
                  <a:gd name="T14" fmla="*/ 1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lnTo>
                      <a:pt x="1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8" name="Freeform 1593">
                <a:extLst>
                  <a:ext uri="{FF2B5EF4-FFF2-40B4-BE49-F238E27FC236}">
                    <a16:creationId xmlns:a16="http://schemas.microsoft.com/office/drawing/2014/main" id="{39FB37AE-3ED3-4682-951D-FB6FD46F1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2871"/>
                <a:ext cx="5" cy="7"/>
              </a:xfrm>
              <a:custGeom>
                <a:avLst/>
                <a:gdLst>
                  <a:gd name="T0" fmla="*/ 2 w 5"/>
                  <a:gd name="T1" fmla="*/ 0 h 7"/>
                  <a:gd name="T2" fmla="*/ 2 w 5"/>
                  <a:gd name="T3" fmla="*/ 0 h 7"/>
                  <a:gd name="T4" fmla="*/ 2 w 5"/>
                  <a:gd name="T5" fmla="*/ 0 h 7"/>
                  <a:gd name="T6" fmla="*/ 2 w 5"/>
                  <a:gd name="T7" fmla="*/ 0 h 7"/>
                  <a:gd name="T8" fmla="*/ 2 w 5"/>
                  <a:gd name="T9" fmla="*/ 0 h 7"/>
                  <a:gd name="T10" fmla="*/ 5 w 5"/>
                  <a:gd name="T11" fmla="*/ 3 h 7"/>
                  <a:gd name="T12" fmla="*/ 5 w 5"/>
                  <a:gd name="T13" fmla="*/ 5 h 7"/>
                  <a:gd name="T14" fmla="*/ 2 w 5"/>
                  <a:gd name="T15" fmla="*/ 5 h 7"/>
                  <a:gd name="T16" fmla="*/ 0 w 5"/>
                  <a:gd name="T17" fmla="*/ 7 h 7"/>
                  <a:gd name="T18" fmla="*/ 0 w 5"/>
                  <a:gd name="T19" fmla="*/ 5 h 7"/>
                  <a:gd name="T20" fmla="*/ 0 w 5"/>
                  <a:gd name="T21" fmla="*/ 5 h 7"/>
                  <a:gd name="T22" fmla="*/ 0 w 5"/>
                  <a:gd name="T23" fmla="*/ 3 h 7"/>
                  <a:gd name="T24" fmla="*/ 0 w 5"/>
                  <a:gd name="T25" fmla="*/ 3 h 7"/>
                  <a:gd name="T26" fmla="*/ 2 w 5"/>
                  <a:gd name="T27" fmla="*/ 3 h 7"/>
                  <a:gd name="T28" fmla="*/ 2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9" name="Freeform 1594">
                <a:extLst>
                  <a:ext uri="{FF2B5EF4-FFF2-40B4-BE49-F238E27FC236}">
                    <a16:creationId xmlns:a16="http://schemas.microsoft.com/office/drawing/2014/main" id="{31B56557-E530-4BA0-A747-E152B7EDC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740"/>
                <a:ext cx="11" cy="5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3 w 5"/>
                  <a:gd name="T5" fmla="*/ 0 h 2"/>
                  <a:gd name="T6" fmla="*/ 3 w 5"/>
                  <a:gd name="T7" fmla="*/ 0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2 h 2"/>
                  <a:gd name="T14" fmla="*/ 5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0" name="Freeform 1595">
                <a:extLst>
                  <a:ext uri="{FF2B5EF4-FFF2-40B4-BE49-F238E27FC236}">
                    <a16:creationId xmlns:a16="http://schemas.microsoft.com/office/drawing/2014/main" id="{67919FFD-D50E-40DC-BFE8-174C04B478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2" y="2772"/>
                <a:ext cx="32" cy="23"/>
              </a:xfrm>
              <a:custGeom>
                <a:avLst/>
                <a:gdLst>
                  <a:gd name="T0" fmla="*/ 7 w 32"/>
                  <a:gd name="T1" fmla="*/ 16 h 23"/>
                  <a:gd name="T2" fmla="*/ 5 w 32"/>
                  <a:gd name="T3" fmla="*/ 16 h 23"/>
                  <a:gd name="T4" fmla="*/ 5 w 32"/>
                  <a:gd name="T5" fmla="*/ 14 h 23"/>
                  <a:gd name="T6" fmla="*/ 2 w 32"/>
                  <a:gd name="T7" fmla="*/ 11 h 23"/>
                  <a:gd name="T8" fmla="*/ 0 w 32"/>
                  <a:gd name="T9" fmla="*/ 9 h 23"/>
                  <a:gd name="T10" fmla="*/ 7 w 32"/>
                  <a:gd name="T11" fmla="*/ 5 h 23"/>
                  <a:gd name="T12" fmla="*/ 9 w 32"/>
                  <a:gd name="T13" fmla="*/ 2 h 23"/>
                  <a:gd name="T14" fmla="*/ 14 w 32"/>
                  <a:gd name="T15" fmla="*/ 7 h 23"/>
                  <a:gd name="T16" fmla="*/ 14 w 32"/>
                  <a:gd name="T17" fmla="*/ 9 h 23"/>
                  <a:gd name="T18" fmla="*/ 16 w 32"/>
                  <a:gd name="T19" fmla="*/ 11 h 23"/>
                  <a:gd name="T20" fmla="*/ 16 w 32"/>
                  <a:gd name="T21" fmla="*/ 11 h 23"/>
                  <a:gd name="T22" fmla="*/ 20 w 32"/>
                  <a:gd name="T23" fmla="*/ 14 h 23"/>
                  <a:gd name="T24" fmla="*/ 23 w 32"/>
                  <a:gd name="T25" fmla="*/ 14 h 23"/>
                  <a:gd name="T26" fmla="*/ 23 w 32"/>
                  <a:gd name="T27" fmla="*/ 14 h 23"/>
                  <a:gd name="T28" fmla="*/ 23 w 32"/>
                  <a:gd name="T29" fmla="*/ 11 h 23"/>
                  <a:gd name="T30" fmla="*/ 20 w 32"/>
                  <a:gd name="T31" fmla="*/ 9 h 23"/>
                  <a:gd name="T32" fmla="*/ 23 w 32"/>
                  <a:gd name="T33" fmla="*/ 9 h 23"/>
                  <a:gd name="T34" fmla="*/ 23 w 32"/>
                  <a:gd name="T35" fmla="*/ 9 h 23"/>
                  <a:gd name="T36" fmla="*/ 25 w 32"/>
                  <a:gd name="T37" fmla="*/ 9 h 23"/>
                  <a:gd name="T38" fmla="*/ 30 w 32"/>
                  <a:gd name="T39" fmla="*/ 9 h 23"/>
                  <a:gd name="T40" fmla="*/ 27 w 32"/>
                  <a:gd name="T41" fmla="*/ 16 h 23"/>
                  <a:gd name="T42" fmla="*/ 25 w 32"/>
                  <a:gd name="T43" fmla="*/ 16 h 23"/>
                  <a:gd name="T44" fmla="*/ 25 w 32"/>
                  <a:gd name="T45" fmla="*/ 18 h 23"/>
                  <a:gd name="T46" fmla="*/ 25 w 32"/>
                  <a:gd name="T47" fmla="*/ 18 h 23"/>
                  <a:gd name="T48" fmla="*/ 20 w 32"/>
                  <a:gd name="T49" fmla="*/ 20 h 23"/>
                  <a:gd name="T50" fmla="*/ 18 w 32"/>
                  <a:gd name="T51" fmla="*/ 20 h 23"/>
                  <a:gd name="T52" fmla="*/ 14 w 32"/>
                  <a:gd name="T53" fmla="*/ 23 h 23"/>
                  <a:gd name="T54" fmla="*/ 11 w 32"/>
                  <a:gd name="T55" fmla="*/ 23 h 23"/>
                  <a:gd name="T56" fmla="*/ 9 w 32"/>
                  <a:gd name="T57" fmla="*/ 20 h 23"/>
                  <a:gd name="T58" fmla="*/ 9 w 32"/>
                  <a:gd name="T59" fmla="*/ 18 h 23"/>
                  <a:gd name="T60" fmla="*/ 14 w 32"/>
                  <a:gd name="T61" fmla="*/ 7 h 23"/>
                  <a:gd name="T62" fmla="*/ 11 w 32"/>
                  <a:gd name="T63" fmla="*/ 7 h 23"/>
                  <a:gd name="T64" fmla="*/ 11 w 32"/>
                  <a:gd name="T65" fmla="*/ 5 h 23"/>
                  <a:gd name="T66" fmla="*/ 9 w 32"/>
                  <a:gd name="T67" fmla="*/ 2 h 23"/>
                  <a:gd name="T68" fmla="*/ 11 w 32"/>
                  <a:gd name="T69" fmla="*/ 0 h 23"/>
                  <a:gd name="T70" fmla="*/ 14 w 32"/>
                  <a:gd name="T71" fmla="*/ 2 h 23"/>
                  <a:gd name="T72" fmla="*/ 16 w 32"/>
                  <a:gd name="T73" fmla="*/ 5 h 23"/>
                  <a:gd name="T74" fmla="*/ 14 w 32"/>
                  <a:gd name="T7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23">
                    <a:moveTo>
                      <a:pt x="7" y="18"/>
                    </a:move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14"/>
                    </a:lnTo>
                    <a:lnTo>
                      <a:pt x="23" y="11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7"/>
                    </a:lnTo>
                    <a:lnTo>
                      <a:pt x="30" y="9"/>
                    </a:lnTo>
                    <a:lnTo>
                      <a:pt x="32" y="14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7" y="18"/>
                    </a:lnTo>
                    <a:close/>
                    <a:moveTo>
                      <a:pt x="14" y="7"/>
                    </a:moveTo>
                    <a:lnTo>
                      <a:pt x="14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1" name="Freeform 1596">
                <a:extLst>
                  <a:ext uri="{FF2B5EF4-FFF2-40B4-BE49-F238E27FC236}">
                    <a16:creationId xmlns:a16="http://schemas.microsoft.com/office/drawing/2014/main" id="{5AD4F2D3-7751-4548-BD00-38C237D02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783"/>
                <a:ext cx="20" cy="32"/>
              </a:xfrm>
              <a:custGeom>
                <a:avLst/>
                <a:gdLst>
                  <a:gd name="T0" fmla="*/ 2 w 20"/>
                  <a:gd name="T1" fmla="*/ 30 h 32"/>
                  <a:gd name="T2" fmla="*/ 0 w 20"/>
                  <a:gd name="T3" fmla="*/ 32 h 32"/>
                  <a:gd name="T4" fmla="*/ 0 w 20"/>
                  <a:gd name="T5" fmla="*/ 32 h 32"/>
                  <a:gd name="T6" fmla="*/ 0 w 20"/>
                  <a:gd name="T7" fmla="*/ 30 h 32"/>
                  <a:gd name="T8" fmla="*/ 0 w 20"/>
                  <a:gd name="T9" fmla="*/ 27 h 32"/>
                  <a:gd name="T10" fmla="*/ 0 w 20"/>
                  <a:gd name="T11" fmla="*/ 23 h 32"/>
                  <a:gd name="T12" fmla="*/ 0 w 20"/>
                  <a:gd name="T13" fmla="*/ 23 h 32"/>
                  <a:gd name="T14" fmla="*/ 0 w 20"/>
                  <a:gd name="T15" fmla="*/ 21 h 32"/>
                  <a:gd name="T16" fmla="*/ 2 w 20"/>
                  <a:gd name="T17" fmla="*/ 21 h 32"/>
                  <a:gd name="T18" fmla="*/ 2 w 20"/>
                  <a:gd name="T19" fmla="*/ 18 h 32"/>
                  <a:gd name="T20" fmla="*/ 2 w 20"/>
                  <a:gd name="T21" fmla="*/ 16 h 32"/>
                  <a:gd name="T22" fmla="*/ 2 w 20"/>
                  <a:gd name="T23" fmla="*/ 16 h 32"/>
                  <a:gd name="T24" fmla="*/ 2 w 20"/>
                  <a:gd name="T25" fmla="*/ 14 h 32"/>
                  <a:gd name="T26" fmla="*/ 2 w 20"/>
                  <a:gd name="T27" fmla="*/ 9 h 32"/>
                  <a:gd name="T28" fmla="*/ 4 w 20"/>
                  <a:gd name="T29" fmla="*/ 9 h 32"/>
                  <a:gd name="T30" fmla="*/ 4 w 20"/>
                  <a:gd name="T31" fmla="*/ 7 h 32"/>
                  <a:gd name="T32" fmla="*/ 7 w 20"/>
                  <a:gd name="T33" fmla="*/ 3 h 32"/>
                  <a:gd name="T34" fmla="*/ 9 w 20"/>
                  <a:gd name="T35" fmla="*/ 0 h 32"/>
                  <a:gd name="T36" fmla="*/ 11 w 20"/>
                  <a:gd name="T37" fmla="*/ 3 h 32"/>
                  <a:gd name="T38" fmla="*/ 13 w 20"/>
                  <a:gd name="T39" fmla="*/ 5 h 32"/>
                  <a:gd name="T40" fmla="*/ 13 w 20"/>
                  <a:gd name="T41" fmla="*/ 5 h 32"/>
                  <a:gd name="T42" fmla="*/ 13 w 20"/>
                  <a:gd name="T43" fmla="*/ 5 h 32"/>
                  <a:gd name="T44" fmla="*/ 16 w 20"/>
                  <a:gd name="T45" fmla="*/ 7 h 32"/>
                  <a:gd name="T46" fmla="*/ 16 w 20"/>
                  <a:gd name="T47" fmla="*/ 7 h 32"/>
                  <a:gd name="T48" fmla="*/ 16 w 20"/>
                  <a:gd name="T49" fmla="*/ 7 h 32"/>
                  <a:gd name="T50" fmla="*/ 18 w 20"/>
                  <a:gd name="T51" fmla="*/ 9 h 32"/>
                  <a:gd name="T52" fmla="*/ 20 w 20"/>
                  <a:gd name="T53" fmla="*/ 14 h 32"/>
                  <a:gd name="T54" fmla="*/ 20 w 20"/>
                  <a:gd name="T55" fmla="*/ 14 h 32"/>
                  <a:gd name="T56" fmla="*/ 18 w 20"/>
                  <a:gd name="T57" fmla="*/ 16 h 32"/>
                  <a:gd name="T58" fmla="*/ 18 w 20"/>
                  <a:gd name="T59" fmla="*/ 16 h 32"/>
                  <a:gd name="T60" fmla="*/ 18 w 20"/>
                  <a:gd name="T61" fmla="*/ 16 h 32"/>
                  <a:gd name="T62" fmla="*/ 16 w 20"/>
                  <a:gd name="T63" fmla="*/ 18 h 32"/>
                  <a:gd name="T64" fmla="*/ 13 w 20"/>
                  <a:gd name="T65" fmla="*/ 18 h 32"/>
                  <a:gd name="T66" fmla="*/ 13 w 20"/>
                  <a:gd name="T67" fmla="*/ 21 h 32"/>
                  <a:gd name="T68" fmla="*/ 11 w 20"/>
                  <a:gd name="T69" fmla="*/ 21 h 32"/>
                  <a:gd name="T70" fmla="*/ 11 w 20"/>
                  <a:gd name="T71" fmla="*/ 21 h 32"/>
                  <a:gd name="T72" fmla="*/ 11 w 20"/>
                  <a:gd name="T73" fmla="*/ 23 h 32"/>
                  <a:gd name="T74" fmla="*/ 9 w 20"/>
                  <a:gd name="T75" fmla="*/ 23 h 32"/>
                  <a:gd name="T76" fmla="*/ 9 w 20"/>
                  <a:gd name="T77" fmla="*/ 25 h 32"/>
                  <a:gd name="T78" fmla="*/ 7 w 20"/>
                  <a:gd name="T79" fmla="*/ 25 h 32"/>
                  <a:gd name="T80" fmla="*/ 7 w 20"/>
                  <a:gd name="T81" fmla="*/ 27 h 32"/>
                  <a:gd name="T82" fmla="*/ 7 w 20"/>
                  <a:gd name="T83" fmla="*/ 27 h 32"/>
                  <a:gd name="T84" fmla="*/ 4 w 20"/>
                  <a:gd name="T85" fmla="*/ 27 h 32"/>
                  <a:gd name="T86" fmla="*/ 4 w 20"/>
                  <a:gd name="T87" fmla="*/ 30 h 32"/>
                  <a:gd name="T88" fmla="*/ 2 w 20"/>
                  <a:gd name="T8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32">
                    <a:moveTo>
                      <a:pt x="2" y="3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4" y="27"/>
                    </a:lnTo>
                    <a:lnTo>
                      <a:pt x="4" y="30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2" name="Freeform 1597">
                <a:extLst>
                  <a:ext uri="{FF2B5EF4-FFF2-40B4-BE49-F238E27FC236}">
                    <a16:creationId xmlns:a16="http://schemas.microsoft.com/office/drawing/2014/main" id="{56EDFA05-E006-4BE7-92C1-48678B8AE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833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2 w 5"/>
                  <a:gd name="T3" fmla="*/ 4 h 4"/>
                  <a:gd name="T4" fmla="*/ 2 w 5"/>
                  <a:gd name="T5" fmla="*/ 2 h 4"/>
                  <a:gd name="T6" fmla="*/ 2 w 5"/>
                  <a:gd name="T7" fmla="*/ 2 h 4"/>
                  <a:gd name="T8" fmla="*/ 0 w 5"/>
                  <a:gd name="T9" fmla="*/ 2 h 4"/>
                  <a:gd name="T10" fmla="*/ 0 w 5"/>
                  <a:gd name="T11" fmla="*/ 0 h 4"/>
                  <a:gd name="T12" fmla="*/ 2 w 5"/>
                  <a:gd name="T13" fmla="*/ 0 h 4"/>
                  <a:gd name="T14" fmla="*/ 5 w 5"/>
                  <a:gd name="T15" fmla="*/ 2 h 4"/>
                  <a:gd name="T16" fmla="*/ 5 w 5"/>
                  <a:gd name="T17" fmla="*/ 2 h 4"/>
                  <a:gd name="T18" fmla="*/ 5 w 5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3" name="Freeform 1598">
                <a:extLst>
                  <a:ext uri="{FF2B5EF4-FFF2-40B4-BE49-F238E27FC236}">
                    <a16:creationId xmlns:a16="http://schemas.microsoft.com/office/drawing/2014/main" id="{B7336520-73E7-4B76-A40B-047E01629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808"/>
                <a:ext cx="20" cy="23"/>
              </a:xfrm>
              <a:custGeom>
                <a:avLst/>
                <a:gdLst>
                  <a:gd name="T0" fmla="*/ 20 w 20"/>
                  <a:gd name="T1" fmla="*/ 16 h 23"/>
                  <a:gd name="T2" fmla="*/ 15 w 20"/>
                  <a:gd name="T3" fmla="*/ 18 h 23"/>
                  <a:gd name="T4" fmla="*/ 15 w 20"/>
                  <a:gd name="T5" fmla="*/ 18 h 23"/>
                  <a:gd name="T6" fmla="*/ 15 w 20"/>
                  <a:gd name="T7" fmla="*/ 18 h 23"/>
                  <a:gd name="T8" fmla="*/ 13 w 20"/>
                  <a:gd name="T9" fmla="*/ 20 h 23"/>
                  <a:gd name="T10" fmla="*/ 13 w 20"/>
                  <a:gd name="T11" fmla="*/ 20 h 23"/>
                  <a:gd name="T12" fmla="*/ 11 w 20"/>
                  <a:gd name="T13" fmla="*/ 23 h 23"/>
                  <a:gd name="T14" fmla="*/ 9 w 20"/>
                  <a:gd name="T15" fmla="*/ 18 h 23"/>
                  <a:gd name="T16" fmla="*/ 6 w 20"/>
                  <a:gd name="T17" fmla="*/ 18 h 23"/>
                  <a:gd name="T18" fmla="*/ 6 w 20"/>
                  <a:gd name="T19" fmla="*/ 18 h 23"/>
                  <a:gd name="T20" fmla="*/ 6 w 20"/>
                  <a:gd name="T21" fmla="*/ 18 h 23"/>
                  <a:gd name="T22" fmla="*/ 6 w 20"/>
                  <a:gd name="T23" fmla="*/ 16 h 23"/>
                  <a:gd name="T24" fmla="*/ 6 w 20"/>
                  <a:gd name="T25" fmla="*/ 16 h 23"/>
                  <a:gd name="T26" fmla="*/ 6 w 20"/>
                  <a:gd name="T27" fmla="*/ 16 h 23"/>
                  <a:gd name="T28" fmla="*/ 6 w 20"/>
                  <a:gd name="T29" fmla="*/ 16 h 23"/>
                  <a:gd name="T30" fmla="*/ 6 w 20"/>
                  <a:gd name="T31" fmla="*/ 16 h 23"/>
                  <a:gd name="T32" fmla="*/ 4 w 20"/>
                  <a:gd name="T33" fmla="*/ 16 h 23"/>
                  <a:gd name="T34" fmla="*/ 4 w 20"/>
                  <a:gd name="T35" fmla="*/ 14 h 23"/>
                  <a:gd name="T36" fmla="*/ 2 w 20"/>
                  <a:gd name="T37" fmla="*/ 11 h 23"/>
                  <a:gd name="T38" fmla="*/ 2 w 20"/>
                  <a:gd name="T39" fmla="*/ 11 h 23"/>
                  <a:gd name="T40" fmla="*/ 2 w 20"/>
                  <a:gd name="T41" fmla="*/ 11 h 23"/>
                  <a:gd name="T42" fmla="*/ 2 w 20"/>
                  <a:gd name="T43" fmla="*/ 11 h 23"/>
                  <a:gd name="T44" fmla="*/ 2 w 20"/>
                  <a:gd name="T45" fmla="*/ 11 h 23"/>
                  <a:gd name="T46" fmla="*/ 0 w 20"/>
                  <a:gd name="T47" fmla="*/ 7 h 23"/>
                  <a:gd name="T48" fmla="*/ 2 w 20"/>
                  <a:gd name="T49" fmla="*/ 7 h 23"/>
                  <a:gd name="T50" fmla="*/ 2 w 20"/>
                  <a:gd name="T51" fmla="*/ 5 h 23"/>
                  <a:gd name="T52" fmla="*/ 4 w 20"/>
                  <a:gd name="T53" fmla="*/ 5 h 23"/>
                  <a:gd name="T54" fmla="*/ 4 w 20"/>
                  <a:gd name="T55" fmla="*/ 5 h 23"/>
                  <a:gd name="T56" fmla="*/ 4 w 20"/>
                  <a:gd name="T57" fmla="*/ 5 h 23"/>
                  <a:gd name="T58" fmla="*/ 6 w 20"/>
                  <a:gd name="T59" fmla="*/ 2 h 23"/>
                  <a:gd name="T60" fmla="*/ 6 w 20"/>
                  <a:gd name="T61" fmla="*/ 2 h 23"/>
                  <a:gd name="T62" fmla="*/ 6 w 20"/>
                  <a:gd name="T63" fmla="*/ 2 h 23"/>
                  <a:gd name="T64" fmla="*/ 9 w 20"/>
                  <a:gd name="T65" fmla="*/ 0 h 23"/>
                  <a:gd name="T66" fmla="*/ 9 w 20"/>
                  <a:gd name="T67" fmla="*/ 2 h 23"/>
                  <a:gd name="T68" fmla="*/ 11 w 20"/>
                  <a:gd name="T69" fmla="*/ 2 h 23"/>
                  <a:gd name="T70" fmla="*/ 11 w 20"/>
                  <a:gd name="T71" fmla="*/ 5 h 23"/>
                  <a:gd name="T72" fmla="*/ 11 w 20"/>
                  <a:gd name="T73" fmla="*/ 5 h 23"/>
                  <a:gd name="T74" fmla="*/ 13 w 20"/>
                  <a:gd name="T75" fmla="*/ 7 h 23"/>
                  <a:gd name="T76" fmla="*/ 13 w 20"/>
                  <a:gd name="T77" fmla="*/ 9 h 23"/>
                  <a:gd name="T78" fmla="*/ 15 w 20"/>
                  <a:gd name="T79" fmla="*/ 9 h 23"/>
                  <a:gd name="T80" fmla="*/ 15 w 20"/>
                  <a:gd name="T81" fmla="*/ 9 h 23"/>
                  <a:gd name="T82" fmla="*/ 15 w 20"/>
                  <a:gd name="T83" fmla="*/ 11 h 23"/>
                  <a:gd name="T84" fmla="*/ 18 w 20"/>
                  <a:gd name="T85" fmla="*/ 14 h 23"/>
                  <a:gd name="T86" fmla="*/ 20 w 20"/>
                  <a:gd name="T8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" h="23">
                    <a:moveTo>
                      <a:pt x="20" y="16"/>
                    </a:move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23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8" y="14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4" name="Freeform 1599">
                <a:extLst>
                  <a:ext uri="{FF2B5EF4-FFF2-40B4-BE49-F238E27FC236}">
                    <a16:creationId xmlns:a16="http://schemas.microsoft.com/office/drawing/2014/main" id="{64B94D15-7426-4D9F-92C1-360470246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777"/>
                <a:ext cx="13" cy="15"/>
              </a:xfrm>
              <a:custGeom>
                <a:avLst/>
                <a:gdLst>
                  <a:gd name="T0" fmla="*/ 11 w 13"/>
                  <a:gd name="T1" fmla="*/ 6 h 15"/>
                  <a:gd name="T2" fmla="*/ 13 w 13"/>
                  <a:gd name="T3" fmla="*/ 6 h 15"/>
                  <a:gd name="T4" fmla="*/ 13 w 13"/>
                  <a:gd name="T5" fmla="*/ 6 h 15"/>
                  <a:gd name="T6" fmla="*/ 13 w 13"/>
                  <a:gd name="T7" fmla="*/ 9 h 15"/>
                  <a:gd name="T8" fmla="*/ 11 w 13"/>
                  <a:gd name="T9" fmla="*/ 11 h 15"/>
                  <a:gd name="T10" fmla="*/ 9 w 13"/>
                  <a:gd name="T11" fmla="*/ 13 h 15"/>
                  <a:gd name="T12" fmla="*/ 7 w 13"/>
                  <a:gd name="T13" fmla="*/ 15 h 15"/>
                  <a:gd name="T14" fmla="*/ 7 w 13"/>
                  <a:gd name="T15" fmla="*/ 15 h 15"/>
                  <a:gd name="T16" fmla="*/ 2 w 13"/>
                  <a:gd name="T17" fmla="*/ 11 h 15"/>
                  <a:gd name="T18" fmla="*/ 2 w 13"/>
                  <a:gd name="T19" fmla="*/ 9 h 15"/>
                  <a:gd name="T20" fmla="*/ 0 w 13"/>
                  <a:gd name="T21" fmla="*/ 9 h 15"/>
                  <a:gd name="T22" fmla="*/ 0 w 13"/>
                  <a:gd name="T23" fmla="*/ 6 h 15"/>
                  <a:gd name="T24" fmla="*/ 2 w 13"/>
                  <a:gd name="T25" fmla="*/ 4 h 15"/>
                  <a:gd name="T26" fmla="*/ 9 w 13"/>
                  <a:gd name="T27" fmla="*/ 0 h 15"/>
                  <a:gd name="T28" fmla="*/ 9 w 13"/>
                  <a:gd name="T29" fmla="*/ 2 h 15"/>
                  <a:gd name="T30" fmla="*/ 11 w 13"/>
                  <a:gd name="T31" fmla="*/ 4 h 15"/>
                  <a:gd name="T32" fmla="*/ 11 w 13"/>
                  <a:gd name="T33" fmla="*/ 4 h 15"/>
                  <a:gd name="T34" fmla="*/ 11 w 13"/>
                  <a:gd name="T35" fmla="*/ 6 h 15"/>
                  <a:gd name="T36" fmla="*/ 11 w 13"/>
                  <a:gd name="T3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5">
                    <a:moveTo>
                      <a:pt x="11" y="6"/>
                    </a:moveTo>
                    <a:lnTo>
                      <a:pt x="13" y="6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5" name="Freeform 1600">
                <a:extLst>
                  <a:ext uri="{FF2B5EF4-FFF2-40B4-BE49-F238E27FC236}">
                    <a16:creationId xmlns:a16="http://schemas.microsoft.com/office/drawing/2014/main" id="{B9FD096B-3E99-4F50-8301-0C7E7DB05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889"/>
                <a:ext cx="23" cy="16"/>
              </a:xfrm>
              <a:custGeom>
                <a:avLst/>
                <a:gdLst>
                  <a:gd name="T0" fmla="*/ 0 w 10"/>
                  <a:gd name="T1" fmla="*/ 6 h 7"/>
                  <a:gd name="T2" fmla="*/ 0 w 10"/>
                  <a:gd name="T3" fmla="*/ 6 h 7"/>
                  <a:gd name="T4" fmla="*/ 1 w 10"/>
                  <a:gd name="T5" fmla="*/ 7 h 7"/>
                  <a:gd name="T6" fmla="*/ 1 w 10"/>
                  <a:gd name="T7" fmla="*/ 7 h 7"/>
                  <a:gd name="T8" fmla="*/ 1 w 10"/>
                  <a:gd name="T9" fmla="*/ 7 h 7"/>
                  <a:gd name="T10" fmla="*/ 1 w 10"/>
                  <a:gd name="T11" fmla="*/ 7 h 7"/>
                  <a:gd name="T12" fmla="*/ 1 w 10"/>
                  <a:gd name="T13" fmla="*/ 7 h 7"/>
                  <a:gd name="T14" fmla="*/ 10 w 10"/>
                  <a:gd name="T15" fmla="*/ 6 h 7"/>
                  <a:gd name="T16" fmla="*/ 10 w 10"/>
                  <a:gd name="T17" fmla="*/ 6 h 7"/>
                  <a:gd name="T18" fmla="*/ 10 w 10"/>
                  <a:gd name="T19" fmla="*/ 5 h 7"/>
                  <a:gd name="T20" fmla="*/ 10 w 10"/>
                  <a:gd name="T21" fmla="*/ 4 h 7"/>
                  <a:gd name="T22" fmla="*/ 10 w 10"/>
                  <a:gd name="T23" fmla="*/ 4 h 7"/>
                  <a:gd name="T24" fmla="*/ 9 w 10"/>
                  <a:gd name="T25" fmla="*/ 4 h 7"/>
                  <a:gd name="T26" fmla="*/ 9 w 10"/>
                  <a:gd name="T27" fmla="*/ 4 h 7"/>
                  <a:gd name="T28" fmla="*/ 9 w 10"/>
                  <a:gd name="T29" fmla="*/ 4 h 7"/>
                  <a:gd name="T30" fmla="*/ 9 w 10"/>
                  <a:gd name="T31" fmla="*/ 3 h 7"/>
                  <a:gd name="T32" fmla="*/ 9 w 10"/>
                  <a:gd name="T33" fmla="*/ 3 h 7"/>
                  <a:gd name="T34" fmla="*/ 9 w 10"/>
                  <a:gd name="T35" fmla="*/ 3 h 7"/>
                  <a:gd name="T36" fmla="*/ 9 w 10"/>
                  <a:gd name="T37" fmla="*/ 2 h 7"/>
                  <a:gd name="T38" fmla="*/ 8 w 10"/>
                  <a:gd name="T39" fmla="*/ 2 h 7"/>
                  <a:gd name="T40" fmla="*/ 8 w 10"/>
                  <a:gd name="T41" fmla="*/ 2 h 7"/>
                  <a:gd name="T42" fmla="*/ 8 w 10"/>
                  <a:gd name="T43" fmla="*/ 1 h 7"/>
                  <a:gd name="T44" fmla="*/ 8 w 10"/>
                  <a:gd name="T45" fmla="*/ 1 h 7"/>
                  <a:gd name="T46" fmla="*/ 8 w 10"/>
                  <a:gd name="T47" fmla="*/ 1 h 7"/>
                  <a:gd name="T48" fmla="*/ 7 w 10"/>
                  <a:gd name="T49" fmla="*/ 0 h 7"/>
                  <a:gd name="T50" fmla="*/ 7 w 10"/>
                  <a:gd name="T51" fmla="*/ 0 h 7"/>
                  <a:gd name="T52" fmla="*/ 6 w 10"/>
                  <a:gd name="T53" fmla="*/ 0 h 7"/>
                  <a:gd name="T54" fmla="*/ 6 w 10"/>
                  <a:gd name="T55" fmla="*/ 1 h 7"/>
                  <a:gd name="T56" fmla="*/ 6 w 10"/>
                  <a:gd name="T57" fmla="*/ 1 h 7"/>
                  <a:gd name="T58" fmla="*/ 6 w 10"/>
                  <a:gd name="T59" fmla="*/ 1 h 7"/>
                  <a:gd name="T60" fmla="*/ 5 w 10"/>
                  <a:gd name="T61" fmla="*/ 1 h 7"/>
                  <a:gd name="T62" fmla="*/ 5 w 10"/>
                  <a:gd name="T63" fmla="*/ 2 h 7"/>
                  <a:gd name="T64" fmla="*/ 4 w 10"/>
                  <a:gd name="T65" fmla="*/ 2 h 7"/>
                  <a:gd name="T66" fmla="*/ 4 w 10"/>
                  <a:gd name="T67" fmla="*/ 2 h 7"/>
                  <a:gd name="T68" fmla="*/ 4 w 10"/>
                  <a:gd name="T69" fmla="*/ 2 h 7"/>
                  <a:gd name="T70" fmla="*/ 4 w 10"/>
                  <a:gd name="T71" fmla="*/ 2 h 7"/>
                  <a:gd name="T72" fmla="*/ 3 w 10"/>
                  <a:gd name="T73" fmla="*/ 2 h 7"/>
                  <a:gd name="T74" fmla="*/ 3 w 10"/>
                  <a:gd name="T75" fmla="*/ 2 h 7"/>
                  <a:gd name="T76" fmla="*/ 3 w 10"/>
                  <a:gd name="T77" fmla="*/ 3 h 7"/>
                  <a:gd name="T78" fmla="*/ 3 w 10"/>
                  <a:gd name="T79" fmla="*/ 3 h 7"/>
                  <a:gd name="T80" fmla="*/ 2 w 10"/>
                  <a:gd name="T81" fmla="*/ 3 h 7"/>
                  <a:gd name="T82" fmla="*/ 2 w 10"/>
                  <a:gd name="T83" fmla="*/ 4 h 7"/>
                  <a:gd name="T84" fmla="*/ 0 w 10"/>
                  <a:gd name="T85" fmla="*/ 5 h 7"/>
                  <a:gd name="T86" fmla="*/ 0 w 10"/>
                  <a:gd name="T87" fmla="*/ 5 h 7"/>
                  <a:gd name="T88" fmla="*/ 0 w 10"/>
                  <a:gd name="T89" fmla="*/ 6 h 7"/>
                  <a:gd name="T90" fmla="*/ 0 w 10"/>
                  <a:gd name="T91" fmla="*/ 6 h 7"/>
                  <a:gd name="T92" fmla="*/ 0 w 10"/>
                  <a:gd name="T93" fmla="*/ 6 h 7"/>
                  <a:gd name="T94" fmla="*/ 1 w 10"/>
                  <a:gd name="T95" fmla="*/ 6 h 7"/>
                  <a:gd name="T96" fmla="*/ 0 w 10"/>
                  <a:gd name="T9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6" name="Freeform 1601">
                <a:extLst>
                  <a:ext uri="{FF2B5EF4-FFF2-40B4-BE49-F238E27FC236}">
                    <a16:creationId xmlns:a16="http://schemas.microsoft.com/office/drawing/2014/main" id="{39E3E343-F0F8-4A76-B318-DE249F376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2831"/>
                <a:ext cx="58" cy="47"/>
              </a:xfrm>
              <a:custGeom>
                <a:avLst/>
                <a:gdLst>
                  <a:gd name="T0" fmla="*/ 26 w 26"/>
                  <a:gd name="T1" fmla="*/ 10 h 21"/>
                  <a:gd name="T2" fmla="*/ 26 w 26"/>
                  <a:gd name="T3" fmla="*/ 10 h 21"/>
                  <a:gd name="T4" fmla="*/ 25 w 26"/>
                  <a:gd name="T5" fmla="*/ 0 h 21"/>
                  <a:gd name="T6" fmla="*/ 23 w 26"/>
                  <a:gd name="T7" fmla="*/ 0 h 21"/>
                  <a:gd name="T8" fmla="*/ 22 w 26"/>
                  <a:gd name="T9" fmla="*/ 1 h 21"/>
                  <a:gd name="T10" fmla="*/ 19 w 26"/>
                  <a:gd name="T11" fmla="*/ 2 h 21"/>
                  <a:gd name="T12" fmla="*/ 19 w 26"/>
                  <a:gd name="T13" fmla="*/ 2 h 21"/>
                  <a:gd name="T14" fmla="*/ 16 w 26"/>
                  <a:gd name="T15" fmla="*/ 2 h 21"/>
                  <a:gd name="T16" fmla="*/ 16 w 26"/>
                  <a:gd name="T17" fmla="*/ 2 h 21"/>
                  <a:gd name="T18" fmla="*/ 12 w 26"/>
                  <a:gd name="T19" fmla="*/ 3 h 21"/>
                  <a:gd name="T20" fmla="*/ 8 w 26"/>
                  <a:gd name="T21" fmla="*/ 3 h 21"/>
                  <a:gd name="T22" fmla="*/ 1 w 26"/>
                  <a:gd name="T23" fmla="*/ 4 h 21"/>
                  <a:gd name="T24" fmla="*/ 0 w 26"/>
                  <a:gd name="T25" fmla="*/ 4 h 21"/>
                  <a:gd name="T26" fmla="*/ 0 w 26"/>
                  <a:gd name="T27" fmla="*/ 7 h 21"/>
                  <a:gd name="T28" fmla="*/ 0 w 26"/>
                  <a:gd name="T29" fmla="*/ 8 h 21"/>
                  <a:gd name="T30" fmla="*/ 0 w 26"/>
                  <a:gd name="T31" fmla="*/ 10 h 21"/>
                  <a:gd name="T32" fmla="*/ 0 w 26"/>
                  <a:gd name="T33" fmla="*/ 10 h 21"/>
                  <a:gd name="T34" fmla="*/ 1 w 26"/>
                  <a:gd name="T35" fmla="*/ 10 h 21"/>
                  <a:gd name="T36" fmla="*/ 2 w 26"/>
                  <a:gd name="T37" fmla="*/ 11 h 21"/>
                  <a:gd name="T38" fmla="*/ 2 w 26"/>
                  <a:gd name="T39" fmla="*/ 12 h 21"/>
                  <a:gd name="T40" fmla="*/ 3 w 26"/>
                  <a:gd name="T41" fmla="*/ 13 h 21"/>
                  <a:gd name="T42" fmla="*/ 3 w 26"/>
                  <a:gd name="T43" fmla="*/ 14 h 21"/>
                  <a:gd name="T44" fmla="*/ 4 w 26"/>
                  <a:gd name="T45" fmla="*/ 15 h 21"/>
                  <a:gd name="T46" fmla="*/ 4 w 26"/>
                  <a:gd name="T47" fmla="*/ 16 h 21"/>
                  <a:gd name="T48" fmla="*/ 5 w 26"/>
                  <a:gd name="T49" fmla="*/ 17 h 21"/>
                  <a:gd name="T50" fmla="*/ 5 w 26"/>
                  <a:gd name="T51" fmla="*/ 18 h 21"/>
                  <a:gd name="T52" fmla="*/ 5 w 26"/>
                  <a:gd name="T53" fmla="*/ 19 h 21"/>
                  <a:gd name="T54" fmla="*/ 5 w 26"/>
                  <a:gd name="T55" fmla="*/ 20 h 21"/>
                  <a:gd name="T56" fmla="*/ 5 w 26"/>
                  <a:gd name="T57" fmla="*/ 21 h 21"/>
                  <a:gd name="T58" fmla="*/ 5 w 26"/>
                  <a:gd name="T59" fmla="*/ 21 h 21"/>
                  <a:gd name="T60" fmla="*/ 11 w 26"/>
                  <a:gd name="T61" fmla="*/ 18 h 21"/>
                  <a:gd name="T62" fmla="*/ 7 w 26"/>
                  <a:gd name="T63" fmla="*/ 12 h 21"/>
                  <a:gd name="T64" fmla="*/ 9 w 26"/>
                  <a:gd name="T65" fmla="*/ 10 h 21"/>
                  <a:gd name="T66" fmla="*/ 12 w 26"/>
                  <a:gd name="T67" fmla="*/ 15 h 21"/>
                  <a:gd name="T68" fmla="*/ 14 w 26"/>
                  <a:gd name="T69" fmla="*/ 14 h 21"/>
                  <a:gd name="T70" fmla="*/ 15 w 26"/>
                  <a:gd name="T71" fmla="*/ 16 h 21"/>
                  <a:gd name="T72" fmla="*/ 21 w 26"/>
                  <a:gd name="T73" fmla="*/ 12 h 21"/>
                  <a:gd name="T74" fmla="*/ 25 w 26"/>
                  <a:gd name="T75" fmla="*/ 20 h 21"/>
                  <a:gd name="T76" fmla="*/ 26 w 26"/>
                  <a:gd name="T77" fmla="*/ 19 h 21"/>
                  <a:gd name="T78" fmla="*/ 26 w 26"/>
                  <a:gd name="T79" fmla="*/ 18 h 21"/>
                  <a:gd name="T80" fmla="*/ 26 w 26"/>
                  <a:gd name="T81" fmla="*/ 16 h 21"/>
                  <a:gd name="T82" fmla="*/ 24 w 26"/>
                  <a:gd name="T83" fmla="*/ 11 h 21"/>
                  <a:gd name="T84" fmla="*/ 26 w 26"/>
                  <a:gd name="T8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21">
                    <a:moveTo>
                      <a:pt x="26" y="10"/>
                    </a:moveTo>
                    <a:lnTo>
                      <a:pt x="26" y="1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3"/>
                    </a:lnTo>
                    <a:lnTo>
                      <a:pt x="8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11" y="18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2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21" y="12"/>
                    </a:lnTo>
                    <a:lnTo>
                      <a:pt x="25" y="20"/>
                    </a:lnTo>
                    <a:lnTo>
                      <a:pt x="26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4" y="11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7" name="Freeform 1602">
                <a:extLst>
                  <a:ext uri="{FF2B5EF4-FFF2-40B4-BE49-F238E27FC236}">
                    <a16:creationId xmlns:a16="http://schemas.microsoft.com/office/drawing/2014/main" id="{BBE59512-EB7B-4F7C-A0EA-B73A57F52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2880"/>
                <a:ext cx="11" cy="7"/>
              </a:xfrm>
              <a:custGeom>
                <a:avLst/>
                <a:gdLst>
                  <a:gd name="T0" fmla="*/ 3 w 5"/>
                  <a:gd name="T1" fmla="*/ 2 h 3"/>
                  <a:gd name="T2" fmla="*/ 3 w 5"/>
                  <a:gd name="T3" fmla="*/ 2 h 3"/>
                  <a:gd name="T4" fmla="*/ 4 w 5"/>
                  <a:gd name="T5" fmla="*/ 2 h 3"/>
                  <a:gd name="T6" fmla="*/ 4 w 5"/>
                  <a:gd name="T7" fmla="*/ 2 h 3"/>
                  <a:gd name="T8" fmla="*/ 5 w 5"/>
                  <a:gd name="T9" fmla="*/ 1 h 3"/>
                  <a:gd name="T10" fmla="*/ 5 w 5"/>
                  <a:gd name="T11" fmla="*/ 1 h 3"/>
                  <a:gd name="T12" fmla="*/ 5 w 5"/>
                  <a:gd name="T13" fmla="*/ 0 h 3"/>
                  <a:gd name="T14" fmla="*/ 0 w 5"/>
                  <a:gd name="T15" fmla="*/ 2 h 3"/>
                  <a:gd name="T16" fmla="*/ 0 w 5"/>
                  <a:gd name="T17" fmla="*/ 2 h 3"/>
                  <a:gd name="T18" fmla="*/ 1 w 5"/>
                  <a:gd name="T19" fmla="*/ 3 h 3"/>
                  <a:gd name="T20" fmla="*/ 3 w 5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8" name="Freeform 1603">
                <a:extLst>
                  <a:ext uri="{FF2B5EF4-FFF2-40B4-BE49-F238E27FC236}">
                    <a16:creationId xmlns:a16="http://schemas.microsoft.com/office/drawing/2014/main" id="{0822E0C9-2B15-4481-BC61-0F2B31E9C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878"/>
                <a:ext cx="16" cy="14"/>
              </a:xfrm>
              <a:custGeom>
                <a:avLst/>
                <a:gdLst>
                  <a:gd name="T0" fmla="*/ 12 w 16"/>
                  <a:gd name="T1" fmla="*/ 2 h 14"/>
                  <a:gd name="T2" fmla="*/ 14 w 16"/>
                  <a:gd name="T3" fmla="*/ 5 h 14"/>
                  <a:gd name="T4" fmla="*/ 14 w 16"/>
                  <a:gd name="T5" fmla="*/ 7 h 14"/>
                  <a:gd name="T6" fmla="*/ 16 w 16"/>
                  <a:gd name="T7" fmla="*/ 9 h 14"/>
                  <a:gd name="T8" fmla="*/ 14 w 16"/>
                  <a:gd name="T9" fmla="*/ 9 h 14"/>
                  <a:gd name="T10" fmla="*/ 12 w 16"/>
                  <a:gd name="T11" fmla="*/ 11 h 14"/>
                  <a:gd name="T12" fmla="*/ 5 w 16"/>
                  <a:gd name="T13" fmla="*/ 14 h 14"/>
                  <a:gd name="T14" fmla="*/ 0 w 16"/>
                  <a:gd name="T15" fmla="*/ 5 h 14"/>
                  <a:gd name="T16" fmla="*/ 3 w 16"/>
                  <a:gd name="T17" fmla="*/ 5 h 14"/>
                  <a:gd name="T18" fmla="*/ 5 w 16"/>
                  <a:gd name="T19" fmla="*/ 5 h 14"/>
                  <a:gd name="T20" fmla="*/ 5 w 16"/>
                  <a:gd name="T21" fmla="*/ 2 h 14"/>
                  <a:gd name="T22" fmla="*/ 5 w 16"/>
                  <a:gd name="T23" fmla="*/ 2 h 14"/>
                  <a:gd name="T24" fmla="*/ 7 w 16"/>
                  <a:gd name="T25" fmla="*/ 2 h 14"/>
                  <a:gd name="T26" fmla="*/ 7 w 16"/>
                  <a:gd name="T27" fmla="*/ 2 h 14"/>
                  <a:gd name="T28" fmla="*/ 9 w 16"/>
                  <a:gd name="T29" fmla="*/ 2 h 14"/>
                  <a:gd name="T30" fmla="*/ 12 w 16"/>
                  <a:gd name="T31" fmla="*/ 0 h 14"/>
                  <a:gd name="T32" fmla="*/ 12 w 16"/>
                  <a:gd name="T3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4">
                    <a:moveTo>
                      <a:pt x="12" y="2"/>
                    </a:moveTo>
                    <a:lnTo>
                      <a:pt x="14" y="5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5" y="14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9" name="Freeform 1604">
                <a:extLst>
                  <a:ext uri="{FF2B5EF4-FFF2-40B4-BE49-F238E27FC236}">
                    <a16:creationId xmlns:a16="http://schemas.microsoft.com/office/drawing/2014/main" id="{9A6CB7FB-D347-4E64-B4CD-BB7EEC381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874"/>
                <a:ext cx="13" cy="11"/>
              </a:xfrm>
              <a:custGeom>
                <a:avLst/>
                <a:gdLst>
                  <a:gd name="T0" fmla="*/ 2 w 13"/>
                  <a:gd name="T1" fmla="*/ 11 h 11"/>
                  <a:gd name="T2" fmla="*/ 2 w 13"/>
                  <a:gd name="T3" fmla="*/ 11 h 11"/>
                  <a:gd name="T4" fmla="*/ 2 w 13"/>
                  <a:gd name="T5" fmla="*/ 9 h 11"/>
                  <a:gd name="T6" fmla="*/ 0 w 13"/>
                  <a:gd name="T7" fmla="*/ 6 h 11"/>
                  <a:gd name="T8" fmla="*/ 0 w 13"/>
                  <a:gd name="T9" fmla="*/ 4 h 11"/>
                  <a:gd name="T10" fmla="*/ 0 w 13"/>
                  <a:gd name="T11" fmla="*/ 4 h 11"/>
                  <a:gd name="T12" fmla="*/ 2 w 13"/>
                  <a:gd name="T13" fmla="*/ 4 h 11"/>
                  <a:gd name="T14" fmla="*/ 2 w 13"/>
                  <a:gd name="T15" fmla="*/ 4 h 11"/>
                  <a:gd name="T16" fmla="*/ 4 w 13"/>
                  <a:gd name="T17" fmla="*/ 2 h 11"/>
                  <a:gd name="T18" fmla="*/ 4 w 13"/>
                  <a:gd name="T19" fmla="*/ 2 h 11"/>
                  <a:gd name="T20" fmla="*/ 4 w 13"/>
                  <a:gd name="T21" fmla="*/ 2 h 11"/>
                  <a:gd name="T22" fmla="*/ 6 w 13"/>
                  <a:gd name="T23" fmla="*/ 2 h 11"/>
                  <a:gd name="T24" fmla="*/ 6 w 13"/>
                  <a:gd name="T25" fmla="*/ 0 h 11"/>
                  <a:gd name="T26" fmla="*/ 11 w 13"/>
                  <a:gd name="T27" fmla="*/ 0 h 11"/>
                  <a:gd name="T28" fmla="*/ 11 w 13"/>
                  <a:gd name="T29" fmla="*/ 0 h 11"/>
                  <a:gd name="T30" fmla="*/ 13 w 13"/>
                  <a:gd name="T31" fmla="*/ 4 h 11"/>
                  <a:gd name="T32" fmla="*/ 13 w 13"/>
                  <a:gd name="T33" fmla="*/ 6 h 11"/>
                  <a:gd name="T34" fmla="*/ 2 w 13"/>
                  <a:gd name="T3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1">
                    <a:moveTo>
                      <a:pt x="2" y="11"/>
                    </a:moveTo>
                    <a:lnTo>
                      <a:pt x="2" y="11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0" name="Freeform 1605">
                <a:extLst>
                  <a:ext uri="{FF2B5EF4-FFF2-40B4-BE49-F238E27FC236}">
                    <a16:creationId xmlns:a16="http://schemas.microsoft.com/office/drawing/2014/main" id="{A8E966BE-A82C-46D5-9A8C-C4340B2ED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889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1" name="Freeform 1606">
                <a:extLst>
                  <a:ext uri="{FF2B5EF4-FFF2-40B4-BE49-F238E27FC236}">
                    <a16:creationId xmlns:a16="http://schemas.microsoft.com/office/drawing/2014/main" id="{184DA091-D90C-4141-AD4B-1D196A3CD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885"/>
                <a:ext cx="7" cy="9"/>
              </a:xfrm>
              <a:custGeom>
                <a:avLst/>
                <a:gdLst>
                  <a:gd name="T0" fmla="*/ 7 w 7"/>
                  <a:gd name="T1" fmla="*/ 7 h 9"/>
                  <a:gd name="T2" fmla="*/ 5 w 7"/>
                  <a:gd name="T3" fmla="*/ 9 h 9"/>
                  <a:gd name="T4" fmla="*/ 0 w 7"/>
                  <a:gd name="T5" fmla="*/ 2 h 9"/>
                  <a:gd name="T6" fmla="*/ 2 w 7"/>
                  <a:gd name="T7" fmla="*/ 0 h 9"/>
                  <a:gd name="T8" fmla="*/ 7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lnTo>
                      <a:pt x="5" y="9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2" name="Freeform 1607">
                <a:extLst>
                  <a:ext uri="{FF2B5EF4-FFF2-40B4-BE49-F238E27FC236}">
                    <a16:creationId xmlns:a16="http://schemas.microsoft.com/office/drawing/2014/main" id="{8655314A-BA1B-483F-9095-D15139D360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6" y="2878"/>
                <a:ext cx="25" cy="25"/>
              </a:xfrm>
              <a:custGeom>
                <a:avLst/>
                <a:gdLst>
                  <a:gd name="T0" fmla="*/ 9 w 11"/>
                  <a:gd name="T1" fmla="*/ 3 h 11"/>
                  <a:gd name="T2" fmla="*/ 9 w 11"/>
                  <a:gd name="T3" fmla="*/ 3 h 11"/>
                  <a:gd name="T4" fmla="*/ 9 w 11"/>
                  <a:gd name="T5" fmla="*/ 3 h 11"/>
                  <a:gd name="T6" fmla="*/ 10 w 11"/>
                  <a:gd name="T7" fmla="*/ 2 h 11"/>
                  <a:gd name="T8" fmla="*/ 10 w 11"/>
                  <a:gd name="T9" fmla="*/ 2 h 11"/>
                  <a:gd name="T10" fmla="*/ 10 w 11"/>
                  <a:gd name="T11" fmla="*/ 2 h 11"/>
                  <a:gd name="T12" fmla="*/ 11 w 11"/>
                  <a:gd name="T13" fmla="*/ 2 h 11"/>
                  <a:gd name="T14" fmla="*/ 10 w 11"/>
                  <a:gd name="T15" fmla="*/ 1 h 11"/>
                  <a:gd name="T16" fmla="*/ 10 w 11"/>
                  <a:gd name="T17" fmla="*/ 0 h 11"/>
                  <a:gd name="T18" fmla="*/ 10 w 11"/>
                  <a:gd name="T19" fmla="*/ 0 h 11"/>
                  <a:gd name="T20" fmla="*/ 8 w 11"/>
                  <a:gd name="T21" fmla="*/ 0 h 11"/>
                  <a:gd name="T22" fmla="*/ 6 w 11"/>
                  <a:gd name="T23" fmla="*/ 2 h 11"/>
                  <a:gd name="T24" fmla="*/ 2 w 11"/>
                  <a:gd name="T25" fmla="*/ 4 h 11"/>
                  <a:gd name="T26" fmla="*/ 2 w 11"/>
                  <a:gd name="T27" fmla="*/ 4 h 11"/>
                  <a:gd name="T28" fmla="*/ 2 w 11"/>
                  <a:gd name="T29" fmla="*/ 5 h 11"/>
                  <a:gd name="T30" fmla="*/ 0 w 11"/>
                  <a:gd name="T31" fmla="*/ 6 h 11"/>
                  <a:gd name="T32" fmla="*/ 0 w 11"/>
                  <a:gd name="T33" fmla="*/ 7 h 11"/>
                  <a:gd name="T34" fmla="*/ 0 w 11"/>
                  <a:gd name="T35" fmla="*/ 7 h 11"/>
                  <a:gd name="T36" fmla="*/ 4 w 11"/>
                  <a:gd name="T37" fmla="*/ 11 h 11"/>
                  <a:gd name="T38" fmla="*/ 4 w 11"/>
                  <a:gd name="T39" fmla="*/ 11 h 11"/>
                  <a:gd name="T40" fmla="*/ 5 w 11"/>
                  <a:gd name="T41" fmla="*/ 10 h 11"/>
                  <a:gd name="T42" fmla="*/ 5 w 11"/>
                  <a:gd name="T43" fmla="*/ 10 h 11"/>
                  <a:gd name="T44" fmla="*/ 6 w 11"/>
                  <a:gd name="T45" fmla="*/ 9 h 11"/>
                  <a:gd name="T46" fmla="*/ 9 w 11"/>
                  <a:gd name="T47" fmla="*/ 7 h 11"/>
                  <a:gd name="T48" fmla="*/ 9 w 11"/>
                  <a:gd name="T49" fmla="*/ 6 h 11"/>
                  <a:gd name="T50" fmla="*/ 10 w 11"/>
                  <a:gd name="T51" fmla="*/ 5 h 11"/>
                  <a:gd name="T52" fmla="*/ 9 w 11"/>
                  <a:gd name="T53" fmla="*/ 3 h 11"/>
                  <a:gd name="T54" fmla="*/ 5 w 11"/>
                  <a:gd name="T55" fmla="*/ 4 h 11"/>
                  <a:gd name="T56" fmla="*/ 5 w 11"/>
                  <a:gd name="T57" fmla="*/ 4 h 11"/>
                  <a:gd name="T58" fmla="*/ 7 w 11"/>
                  <a:gd name="T59" fmla="*/ 7 h 11"/>
                  <a:gd name="T60" fmla="*/ 8 w 11"/>
                  <a:gd name="T61" fmla="*/ 6 h 11"/>
                  <a:gd name="T62" fmla="*/ 6 w 11"/>
                  <a:gd name="T63" fmla="*/ 3 h 11"/>
                  <a:gd name="T64" fmla="*/ 5 w 11"/>
                  <a:gd name="T6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11"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3"/>
                    </a:lnTo>
                    <a:moveTo>
                      <a:pt x="5" y="4"/>
                    </a:moveTo>
                    <a:lnTo>
                      <a:pt x="5" y="4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6" y="3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3" name="Freeform 1608">
                <a:extLst>
                  <a:ext uri="{FF2B5EF4-FFF2-40B4-BE49-F238E27FC236}">
                    <a16:creationId xmlns:a16="http://schemas.microsoft.com/office/drawing/2014/main" id="{35978D9A-93C1-4EC8-85A2-7793AD58C8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" y="2828"/>
                <a:ext cx="120" cy="93"/>
              </a:xfrm>
              <a:custGeom>
                <a:avLst/>
                <a:gdLst>
                  <a:gd name="T0" fmla="*/ 52 w 53"/>
                  <a:gd name="T1" fmla="*/ 0 h 41"/>
                  <a:gd name="T2" fmla="*/ 51 w 53"/>
                  <a:gd name="T3" fmla="*/ 0 h 41"/>
                  <a:gd name="T4" fmla="*/ 50 w 53"/>
                  <a:gd name="T5" fmla="*/ 0 h 41"/>
                  <a:gd name="T6" fmla="*/ 48 w 53"/>
                  <a:gd name="T7" fmla="*/ 1 h 41"/>
                  <a:gd name="T8" fmla="*/ 47 w 53"/>
                  <a:gd name="T9" fmla="*/ 2 h 41"/>
                  <a:gd name="T10" fmla="*/ 46 w 53"/>
                  <a:gd name="T11" fmla="*/ 3 h 41"/>
                  <a:gd name="T12" fmla="*/ 45 w 53"/>
                  <a:gd name="T13" fmla="*/ 3 h 41"/>
                  <a:gd name="T14" fmla="*/ 44 w 53"/>
                  <a:gd name="T15" fmla="*/ 3 h 41"/>
                  <a:gd name="T16" fmla="*/ 39 w 53"/>
                  <a:gd name="T17" fmla="*/ 6 h 41"/>
                  <a:gd name="T18" fmla="*/ 34 w 53"/>
                  <a:gd name="T19" fmla="*/ 8 h 41"/>
                  <a:gd name="T20" fmla="*/ 25 w 53"/>
                  <a:gd name="T21" fmla="*/ 12 h 41"/>
                  <a:gd name="T22" fmla="*/ 14 w 53"/>
                  <a:gd name="T23" fmla="*/ 17 h 41"/>
                  <a:gd name="T24" fmla="*/ 12 w 53"/>
                  <a:gd name="T25" fmla="*/ 18 h 41"/>
                  <a:gd name="T26" fmla="*/ 10 w 53"/>
                  <a:gd name="T27" fmla="*/ 19 h 41"/>
                  <a:gd name="T28" fmla="*/ 9 w 53"/>
                  <a:gd name="T29" fmla="*/ 19 h 41"/>
                  <a:gd name="T30" fmla="*/ 8 w 53"/>
                  <a:gd name="T31" fmla="*/ 26 h 41"/>
                  <a:gd name="T32" fmla="*/ 8 w 53"/>
                  <a:gd name="T33" fmla="*/ 29 h 41"/>
                  <a:gd name="T34" fmla="*/ 2 w 53"/>
                  <a:gd name="T35" fmla="*/ 36 h 41"/>
                  <a:gd name="T36" fmla="*/ 0 w 53"/>
                  <a:gd name="T37" fmla="*/ 41 h 41"/>
                  <a:gd name="T38" fmla="*/ 0 w 53"/>
                  <a:gd name="T39" fmla="*/ 41 h 41"/>
                  <a:gd name="T40" fmla="*/ 2 w 53"/>
                  <a:gd name="T41" fmla="*/ 39 h 41"/>
                  <a:gd name="T42" fmla="*/ 7 w 53"/>
                  <a:gd name="T43" fmla="*/ 37 h 41"/>
                  <a:gd name="T44" fmla="*/ 9 w 53"/>
                  <a:gd name="T45" fmla="*/ 36 h 41"/>
                  <a:gd name="T46" fmla="*/ 11 w 53"/>
                  <a:gd name="T47" fmla="*/ 35 h 41"/>
                  <a:gd name="T48" fmla="*/ 12 w 53"/>
                  <a:gd name="T49" fmla="*/ 35 h 41"/>
                  <a:gd name="T50" fmla="*/ 13 w 53"/>
                  <a:gd name="T51" fmla="*/ 35 h 41"/>
                  <a:gd name="T52" fmla="*/ 15 w 53"/>
                  <a:gd name="T53" fmla="*/ 34 h 41"/>
                  <a:gd name="T54" fmla="*/ 16 w 53"/>
                  <a:gd name="T55" fmla="*/ 34 h 41"/>
                  <a:gd name="T56" fmla="*/ 17 w 53"/>
                  <a:gd name="T57" fmla="*/ 33 h 41"/>
                  <a:gd name="T58" fmla="*/ 18 w 53"/>
                  <a:gd name="T59" fmla="*/ 33 h 41"/>
                  <a:gd name="T60" fmla="*/ 22 w 53"/>
                  <a:gd name="T61" fmla="*/ 33 h 41"/>
                  <a:gd name="T62" fmla="*/ 28 w 53"/>
                  <a:gd name="T63" fmla="*/ 31 h 41"/>
                  <a:gd name="T64" fmla="*/ 29 w 53"/>
                  <a:gd name="T65" fmla="*/ 32 h 41"/>
                  <a:gd name="T66" fmla="*/ 29 w 53"/>
                  <a:gd name="T67" fmla="*/ 32 h 41"/>
                  <a:gd name="T68" fmla="*/ 30 w 53"/>
                  <a:gd name="T69" fmla="*/ 31 h 41"/>
                  <a:gd name="T70" fmla="*/ 30 w 53"/>
                  <a:gd name="T71" fmla="*/ 32 h 41"/>
                  <a:gd name="T72" fmla="*/ 35 w 53"/>
                  <a:gd name="T73" fmla="*/ 31 h 41"/>
                  <a:gd name="T74" fmla="*/ 35 w 53"/>
                  <a:gd name="T75" fmla="*/ 31 h 41"/>
                  <a:gd name="T76" fmla="*/ 41 w 53"/>
                  <a:gd name="T77" fmla="*/ 25 h 41"/>
                  <a:gd name="T78" fmla="*/ 37 w 53"/>
                  <a:gd name="T79" fmla="*/ 26 h 41"/>
                  <a:gd name="T80" fmla="*/ 31 w 53"/>
                  <a:gd name="T81" fmla="*/ 24 h 41"/>
                  <a:gd name="T82" fmla="*/ 33 w 53"/>
                  <a:gd name="T83" fmla="*/ 23 h 41"/>
                  <a:gd name="T84" fmla="*/ 34 w 53"/>
                  <a:gd name="T85" fmla="*/ 23 h 41"/>
                  <a:gd name="T86" fmla="*/ 36 w 53"/>
                  <a:gd name="T87" fmla="*/ 22 h 41"/>
                  <a:gd name="T88" fmla="*/ 38 w 53"/>
                  <a:gd name="T89" fmla="*/ 21 h 41"/>
                  <a:gd name="T90" fmla="*/ 39 w 53"/>
                  <a:gd name="T91" fmla="*/ 21 h 41"/>
                  <a:gd name="T92" fmla="*/ 41 w 53"/>
                  <a:gd name="T93" fmla="*/ 20 h 41"/>
                  <a:gd name="T94" fmla="*/ 42 w 53"/>
                  <a:gd name="T95" fmla="*/ 24 h 41"/>
                  <a:gd name="T96" fmla="*/ 45 w 53"/>
                  <a:gd name="T97" fmla="*/ 22 h 41"/>
                  <a:gd name="T98" fmla="*/ 48 w 53"/>
                  <a:gd name="T99" fmla="*/ 21 h 41"/>
                  <a:gd name="T100" fmla="*/ 51 w 53"/>
                  <a:gd name="T101" fmla="*/ 20 h 41"/>
                  <a:gd name="T102" fmla="*/ 51 w 53"/>
                  <a:gd name="T103" fmla="*/ 15 h 41"/>
                  <a:gd name="T104" fmla="*/ 50 w 53"/>
                  <a:gd name="T105" fmla="*/ 12 h 41"/>
                  <a:gd name="T106" fmla="*/ 50 w 53"/>
                  <a:gd name="T107" fmla="*/ 9 h 41"/>
                  <a:gd name="T108" fmla="*/ 51 w 53"/>
                  <a:gd name="T109" fmla="*/ 6 h 41"/>
                  <a:gd name="T110" fmla="*/ 52 w 53"/>
                  <a:gd name="T111" fmla="*/ 3 h 41"/>
                  <a:gd name="T112" fmla="*/ 53 w 53"/>
                  <a:gd name="T113" fmla="*/ 1 h 41"/>
                  <a:gd name="T114" fmla="*/ 17 w 53"/>
                  <a:gd name="T115" fmla="*/ 17 h 41"/>
                  <a:gd name="T116" fmla="*/ 21 w 53"/>
                  <a:gd name="T117" fmla="*/ 22 h 41"/>
                  <a:gd name="T118" fmla="*/ 28 w 53"/>
                  <a:gd name="T119" fmla="*/ 20 h 41"/>
                  <a:gd name="T120" fmla="*/ 20 w 53"/>
                  <a:gd name="T121" fmla="*/ 14 h 41"/>
                  <a:gd name="T122" fmla="*/ 17 w 53"/>
                  <a:gd name="T123" fmla="*/ 16 h 41"/>
                  <a:gd name="T124" fmla="*/ 17 w 53"/>
                  <a:gd name="T125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" h="41">
                    <a:moveTo>
                      <a:pt x="53" y="0"/>
                    </a:moveTo>
                    <a:lnTo>
                      <a:pt x="53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4"/>
                    </a:lnTo>
                    <a:lnTo>
                      <a:pt x="42" y="4"/>
                    </a:lnTo>
                    <a:lnTo>
                      <a:pt x="39" y="6"/>
                    </a:lnTo>
                    <a:lnTo>
                      <a:pt x="38" y="6"/>
                    </a:lnTo>
                    <a:lnTo>
                      <a:pt x="35" y="7"/>
                    </a:lnTo>
                    <a:lnTo>
                      <a:pt x="34" y="8"/>
                    </a:lnTo>
                    <a:lnTo>
                      <a:pt x="27" y="11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16" y="16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8" y="26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8" y="29"/>
                    </a:lnTo>
                    <a:lnTo>
                      <a:pt x="9" y="32"/>
                    </a:lnTo>
                    <a:lnTo>
                      <a:pt x="6" y="34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4" y="39"/>
                    </a:lnTo>
                    <a:lnTo>
                      <a:pt x="7" y="37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30" y="31"/>
                    </a:lnTo>
                    <a:lnTo>
                      <a:pt x="30" y="31"/>
                    </a:lnTo>
                    <a:lnTo>
                      <a:pt x="30" y="31"/>
                    </a:lnTo>
                    <a:lnTo>
                      <a:pt x="30" y="31"/>
                    </a:lnTo>
                    <a:lnTo>
                      <a:pt x="30" y="32"/>
                    </a:lnTo>
                    <a:lnTo>
                      <a:pt x="32" y="31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0" y="25"/>
                    </a:lnTo>
                    <a:lnTo>
                      <a:pt x="38" y="26"/>
                    </a:lnTo>
                    <a:lnTo>
                      <a:pt x="37" y="26"/>
                    </a:lnTo>
                    <a:lnTo>
                      <a:pt x="36" y="27"/>
                    </a:lnTo>
                    <a:lnTo>
                      <a:pt x="33" y="28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3" y="24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9" y="21"/>
                    </a:lnTo>
                    <a:lnTo>
                      <a:pt x="39" y="20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2" y="22"/>
                    </a:lnTo>
                    <a:lnTo>
                      <a:pt x="42" y="23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4" y="22"/>
                    </a:lnTo>
                    <a:lnTo>
                      <a:pt x="45" y="22"/>
                    </a:lnTo>
                    <a:lnTo>
                      <a:pt x="46" y="22"/>
                    </a:lnTo>
                    <a:lnTo>
                      <a:pt x="47" y="21"/>
                    </a:lnTo>
                    <a:lnTo>
                      <a:pt x="48" y="21"/>
                    </a:lnTo>
                    <a:lnTo>
                      <a:pt x="49" y="21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0" y="13"/>
                    </a:lnTo>
                    <a:lnTo>
                      <a:pt x="50" y="12"/>
                    </a:lnTo>
                    <a:lnTo>
                      <a:pt x="50" y="11"/>
                    </a:lnTo>
                    <a:lnTo>
                      <a:pt x="50" y="10"/>
                    </a:lnTo>
                    <a:lnTo>
                      <a:pt x="50" y="9"/>
                    </a:lnTo>
                    <a:lnTo>
                      <a:pt x="50" y="8"/>
                    </a:lnTo>
                    <a:lnTo>
                      <a:pt x="50" y="7"/>
                    </a:lnTo>
                    <a:lnTo>
                      <a:pt x="51" y="6"/>
                    </a:lnTo>
                    <a:lnTo>
                      <a:pt x="51" y="5"/>
                    </a:lnTo>
                    <a:lnTo>
                      <a:pt x="51" y="4"/>
                    </a:lnTo>
                    <a:lnTo>
                      <a:pt x="52" y="3"/>
                    </a:lnTo>
                    <a:lnTo>
                      <a:pt x="53" y="2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0"/>
                    </a:lnTo>
                    <a:moveTo>
                      <a:pt x="17" y="17"/>
                    </a:moveTo>
                    <a:lnTo>
                      <a:pt x="17" y="17"/>
                    </a:lnTo>
                    <a:lnTo>
                      <a:pt x="18" y="20"/>
                    </a:lnTo>
                    <a:lnTo>
                      <a:pt x="19" y="23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4" y="12"/>
                    </a:lnTo>
                    <a:lnTo>
                      <a:pt x="20" y="14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7" y="1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4" name="Freeform 1609">
                <a:extLst>
                  <a:ext uri="{FF2B5EF4-FFF2-40B4-BE49-F238E27FC236}">
                    <a16:creationId xmlns:a16="http://schemas.microsoft.com/office/drawing/2014/main" id="{4F9E64C7-58EA-4C67-A89C-BF81C632B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783"/>
                <a:ext cx="102" cy="88"/>
              </a:xfrm>
              <a:custGeom>
                <a:avLst/>
                <a:gdLst>
                  <a:gd name="T0" fmla="*/ 4 w 45"/>
                  <a:gd name="T1" fmla="*/ 38 h 39"/>
                  <a:gd name="T2" fmla="*/ 14 w 45"/>
                  <a:gd name="T3" fmla="*/ 34 h 39"/>
                  <a:gd name="T4" fmla="*/ 25 w 45"/>
                  <a:gd name="T5" fmla="*/ 28 h 39"/>
                  <a:gd name="T6" fmla="*/ 33 w 45"/>
                  <a:gd name="T7" fmla="*/ 25 h 39"/>
                  <a:gd name="T8" fmla="*/ 45 w 45"/>
                  <a:gd name="T9" fmla="*/ 19 h 39"/>
                  <a:gd name="T10" fmla="*/ 43 w 45"/>
                  <a:gd name="T11" fmla="*/ 17 h 39"/>
                  <a:gd name="T12" fmla="*/ 42 w 45"/>
                  <a:gd name="T13" fmla="*/ 15 h 39"/>
                  <a:gd name="T14" fmla="*/ 41 w 45"/>
                  <a:gd name="T15" fmla="*/ 13 h 39"/>
                  <a:gd name="T16" fmla="*/ 41 w 45"/>
                  <a:gd name="T17" fmla="*/ 11 h 39"/>
                  <a:gd name="T18" fmla="*/ 41 w 45"/>
                  <a:gd name="T19" fmla="*/ 9 h 39"/>
                  <a:gd name="T20" fmla="*/ 40 w 45"/>
                  <a:gd name="T21" fmla="*/ 7 h 39"/>
                  <a:gd name="T22" fmla="*/ 40 w 45"/>
                  <a:gd name="T23" fmla="*/ 5 h 39"/>
                  <a:gd name="T24" fmla="*/ 40 w 45"/>
                  <a:gd name="T25" fmla="*/ 3 h 39"/>
                  <a:gd name="T26" fmla="*/ 40 w 45"/>
                  <a:gd name="T27" fmla="*/ 1 h 39"/>
                  <a:gd name="T28" fmla="*/ 40 w 45"/>
                  <a:gd name="T29" fmla="*/ 0 h 39"/>
                  <a:gd name="T30" fmla="*/ 40 w 45"/>
                  <a:gd name="T31" fmla="*/ 1 h 39"/>
                  <a:gd name="T32" fmla="*/ 38 w 45"/>
                  <a:gd name="T33" fmla="*/ 1 h 39"/>
                  <a:gd name="T34" fmla="*/ 37 w 45"/>
                  <a:gd name="T35" fmla="*/ 2 h 39"/>
                  <a:gd name="T36" fmla="*/ 37 w 45"/>
                  <a:gd name="T37" fmla="*/ 2 h 39"/>
                  <a:gd name="T38" fmla="*/ 33 w 45"/>
                  <a:gd name="T39" fmla="*/ 4 h 39"/>
                  <a:gd name="T40" fmla="*/ 32 w 45"/>
                  <a:gd name="T41" fmla="*/ 4 h 39"/>
                  <a:gd name="T42" fmla="*/ 31 w 45"/>
                  <a:gd name="T43" fmla="*/ 5 h 39"/>
                  <a:gd name="T44" fmla="*/ 30 w 45"/>
                  <a:gd name="T45" fmla="*/ 5 h 39"/>
                  <a:gd name="T46" fmla="*/ 30 w 45"/>
                  <a:gd name="T47" fmla="*/ 5 h 39"/>
                  <a:gd name="T48" fmla="*/ 28 w 45"/>
                  <a:gd name="T49" fmla="*/ 6 h 39"/>
                  <a:gd name="T50" fmla="*/ 26 w 45"/>
                  <a:gd name="T51" fmla="*/ 7 h 39"/>
                  <a:gd name="T52" fmla="*/ 26 w 45"/>
                  <a:gd name="T53" fmla="*/ 7 h 39"/>
                  <a:gd name="T54" fmla="*/ 25 w 45"/>
                  <a:gd name="T55" fmla="*/ 7 h 39"/>
                  <a:gd name="T56" fmla="*/ 23 w 45"/>
                  <a:gd name="T57" fmla="*/ 8 h 39"/>
                  <a:gd name="T58" fmla="*/ 20 w 45"/>
                  <a:gd name="T59" fmla="*/ 9 h 39"/>
                  <a:gd name="T60" fmla="*/ 20 w 45"/>
                  <a:gd name="T61" fmla="*/ 10 h 39"/>
                  <a:gd name="T62" fmla="*/ 18 w 45"/>
                  <a:gd name="T63" fmla="*/ 10 h 39"/>
                  <a:gd name="T64" fmla="*/ 17 w 45"/>
                  <a:gd name="T65" fmla="*/ 11 h 39"/>
                  <a:gd name="T66" fmla="*/ 16 w 45"/>
                  <a:gd name="T67" fmla="*/ 11 h 39"/>
                  <a:gd name="T68" fmla="*/ 15 w 45"/>
                  <a:gd name="T69" fmla="*/ 12 h 39"/>
                  <a:gd name="T70" fmla="*/ 14 w 45"/>
                  <a:gd name="T71" fmla="*/ 12 h 39"/>
                  <a:gd name="T72" fmla="*/ 12 w 45"/>
                  <a:gd name="T73" fmla="*/ 13 h 39"/>
                  <a:gd name="T74" fmla="*/ 11 w 45"/>
                  <a:gd name="T75" fmla="*/ 13 h 39"/>
                  <a:gd name="T76" fmla="*/ 10 w 45"/>
                  <a:gd name="T77" fmla="*/ 14 h 39"/>
                  <a:gd name="T78" fmla="*/ 8 w 45"/>
                  <a:gd name="T79" fmla="*/ 15 h 39"/>
                  <a:gd name="T80" fmla="*/ 7 w 45"/>
                  <a:gd name="T81" fmla="*/ 16 h 39"/>
                  <a:gd name="T82" fmla="*/ 4 w 45"/>
                  <a:gd name="T83" fmla="*/ 17 h 39"/>
                  <a:gd name="T84" fmla="*/ 3 w 45"/>
                  <a:gd name="T85" fmla="*/ 17 h 39"/>
                  <a:gd name="T86" fmla="*/ 2 w 45"/>
                  <a:gd name="T87" fmla="*/ 18 h 39"/>
                  <a:gd name="T88" fmla="*/ 1 w 45"/>
                  <a:gd name="T89" fmla="*/ 25 h 39"/>
                  <a:gd name="T90" fmla="*/ 1 w 45"/>
                  <a:gd name="T91" fmla="*/ 30 h 39"/>
                  <a:gd name="T92" fmla="*/ 2 w 45"/>
                  <a:gd name="T93" fmla="*/ 39 h 39"/>
                  <a:gd name="T94" fmla="*/ 4 w 45"/>
                  <a:gd name="T95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" h="39">
                    <a:moveTo>
                      <a:pt x="4" y="38"/>
                    </a:moveTo>
                    <a:lnTo>
                      <a:pt x="4" y="38"/>
                    </a:lnTo>
                    <a:lnTo>
                      <a:pt x="9" y="36"/>
                    </a:lnTo>
                    <a:lnTo>
                      <a:pt x="14" y="34"/>
                    </a:lnTo>
                    <a:lnTo>
                      <a:pt x="18" y="31"/>
                    </a:lnTo>
                    <a:lnTo>
                      <a:pt x="25" y="28"/>
                    </a:lnTo>
                    <a:lnTo>
                      <a:pt x="28" y="27"/>
                    </a:lnTo>
                    <a:lnTo>
                      <a:pt x="33" y="25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4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41" y="11"/>
                    </a:lnTo>
                    <a:lnTo>
                      <a:pt x="41" y="10"/>
                    </a:lnTo>
                    <a:lnTo>
                      <a:pt x="41" y="9"/>
                    </a:lnTo>
                    <a:lnTo>
                      <a:pt x="41" y="8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3" y="3"/>
                    </a:lnTo>
                    <a:lnTo>
                      <a:pt x="33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30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4" y="3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5" name="Freeform 1610">
                <a:extLst>
                  <a:ext uri="{FF2B5EF4-FFF2-40B4-BE49-F238E27FC236}">
                    <a16:creationId xmlns:a16="http://schemas.microsoft.com/office/drawing/2014/main" id="{A926F31F-C567-4817-919B-950E298E9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858"/>
                <a:ext cx="31" cy="31"/>
              </a:xfrm>
              <a:custGeom>
                <a:avLst/>
                <a:gdLst>
                  <a:gd name="T0" fmla="*/ 22 w 31"/>
                  <a:gd name="T1" fmla="*/ 0 h 31"/>
                  <a:gd name="T2" fmla="*/ 31 w 31"/>
                  <a:gd name="T3" fmla="*/ 18 h 31"/>
                  <a:gd name="T4" fmla="*/ 29 w 31"/>
                  <a:gd name="T5" fmla="*/ 18 h 31"/>
                  <a:gd name="T6" fmla="*/ 18 w 31"/>
                  <a:gd name="T7" fmla="*/ 25 h 31"/>
                  <a:gd name="T8" fmla="*/ 13 w 31"/>
                  <a:gd name="T9" fmla="*/ 27 h 31"/>
                  <a:gd name="T10" fmla="*/ 9 w 31"/>
                  <a:gd name="T11" fmla="*/ 31 h 31"/>
                  <a:gd name="T12" fmla="*/ 0 w 31"/>
                  <a:gd name="T13" fmla="*/ 13 h 31"/>
                  <a:gd name="T14" fmla="*/ 0 w 31"/>
                  <a:gd name="T15" fmla="*/ 13 h 31"/>
                  <a:gd name="T16" fmla="*/ 4 w 31"/>
                  <a:gd name="T17" fmla="*/ 11 h 31"/>
                  <a:gd name="T18" fmla="*/ 4 w 31"/>
                  <a:gd name="T19" fmla="*/ 11 h 31"/>
                  <a:gd name="T20" fmla="*/ 2 w 31"/>
                  <a:gd name="T21" fmla="*/ 7 h 31"/>
                  <a:gd name="T22" fmla="*/ 6 w 31"/>
                  <a:gd name="T23" fmla="*/ 4 h 31"/>
                  <a:gd name="T24" fmla="*/ 9 w 31"/>
                  <a:gd name="T25" fmla="*/ 9 h 31"/>
                  <a:gd name="T26" fmla="*/ 22 w 31"/>
                  <a:gd name="T2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1">
                    <a:moveTo>
                      <a:pt x="22" y="0"/>
                    </a:moveTo>
                    <a:lnTo>
                      <a:pt x="31" y="18"/>
                    </a:lnTo>
                    <a:lnTo>
                      <a:pt x="29" y="18"/>
                    </a:lnTo>
                    <a:lnTo>
                      <a:pt x="18" y="25"/>
                    </a:lnTo>
                    <a:lnTo>
                      <a:pt x="13" y="27"/>
                    </a:lnTo>
                    <a:lnTo>
                      <a:pt x="9" y="3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7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6" name="Freeform 1611">
                <a:extLst>
                  <a:ext uri="{FF2B5EF4-FFF2-40B4-BE49-F238E27FC236}">
                    <a16:creationId xmlns:a16="http://schemas.microsoft.com/office/drawing/2014/main" id="{10B70445-6926-4E42-9506-78C48E043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871"/>
                <a:ext cx="25" cy="18"/>
              </a:xfrm>
              <a:custGeom>
                <a:avLst/>
                <a:gdLst>
                  <a:gd name="T0" fmla="*/ 11 w 11"/>
                  <a:gd name="T1" fmla="*/ 8 h 8"/>
                  <a:gd name="T2" fmla="*/ 11 w 11"/>
                  <a:gd name="T3" fmla="*/ 8 h 8"/>
                  <a:gd name="T4" fmla="*/ 7 w 11"/>
                  <a:gd name="T5" fmla="*/ 0 h 8"/>
                  <a:gd name="T6" fmla="*/ 1 w 11"/>
                  <a:gd name="T7" fmla="*/ 3 h 8"/>
                  <a:gd name="T8" fmla="*/ 1 w 11"/>
                  <a:gd name="T9" fmla="*/ 3 h 8"/>
                  <a:gd name="T10" fmla="*/ 0 w 11"/>
                  <a:gd name="T11" fmla="*/ 7 h 8"/>
                  <a:gd name="T12" fmla="*/ 0 w 11"/>
                  <a:gd name="T13" fmla="*/ 7 h 8"/>
                  <a:gd name="T14" fmla="*/ 1 w 11"/>
                  <a:gd name="T15" fmla="*/ 8 h 8"/>
                  <a:gd name="T16" fmla="*/ 1 w 11"/>
                  <a:gd name="T17" fmla="*/ 8 h 8"/>
                  <a:gd name="T18" fmla="*/ 5 w 11"/>
                  <a:gd name="T19" fmla="*/ 8 h 8"/>
                  <a:gd name="T20" fmla="*/ 5 w 11"/>
                  <a:gd name="T21" fmla="*/ 8 h 8"/>
                  <a:gd name="T22" fmla="*/ 9 w 11"/>
                  <a:gd name="T23" fmla="*/ 8 h 8"/>
                  <a:gd name="T24" fmla="*/ 9 w 11"/>
                  <a:gd name="T25" fmla="*/ 8 h 8"/>
                  <a:gd name="T26" fmla="*/ 11 w 11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1" y="8"/>
                    </a:lnTo>
                    <a:lnTo>
                      <a:pt x="7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40" name="Group 1813">
              <a:extLst>
                <a:ext uri="{FF2B5EF4-FFF2-40B4-BE49-F238E27FC236}">
                  <a16:creationId xmlns:a16="http://schemas.microsoft.com/office/drawing/2014/main" id="{B4C5E168-FD41-4AD4-8212-8CC6362A0B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8388" y="1733551"/>
              <a:ext cx="6824663" cy="3448050"/>
              <a:chOff x="673" y="1092"/>
              <a:chExt cx="4299" cy="2172"/>
            </a:xfrm>
          </p:grpSpPr>
          <p:sp>
            <p:nvSpPr>
              <p:cNvPr id="257" name="Freeform 1613">
                <a:extLst>
                  <a:ext uri="{FF2B5EF4-FFF2-40B4-BE49-F238E27FC236}">
                    <a16:creationId xmlns:a16="http://schemas.microsoft.com/office/drawing/2014/main" id="{6F7A6337-96C0-4279-BE2A-172EC2AA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853"/>
                <a:ext cx="13" cy="18"/>
              </a:xfrm>
              <a:custGeom>
                <a:avLst/>
                <a:gdLst>
                  <a:gd name="T0" fmla="*/ 11 w 13"/>
                  <a:gd name="T1" fmla="*/ 12 h 18"/>
                  <a:gd name="T2" fmla="*/ 13 w 13"/>
                  <a:gd name="T3" fmla="*/ 16 h 18"/>
                  <a:gd name="T4" fmla="*/ 13 w 13"/>
                  <a:gd name="T5" fmla="*/ 16 h 18"/>
                  <a:gd name="T6" fmla="*/ 9 w 13"/>
                  <a:gd name="T7" fmla="*/ 18 h 18"/>
                  <a:gd name="T8" fmla="*/ 9 w 13"/>
                  <a:gd name="T9" fmla="*/ 18 h 18"/>
                  <a:gd name="T10" fmla="*/ 0 w 13"/>
                  <a:gd name="T11" fmla="*/ 5 h 18"/>
                  <a:gd name="T12" fmla="*/ 4 w 13"/>
                  <a:gd name="T13" fmla="*/ 0 h 18"/>
                  <a:gd name="T14" fmla="*/ 11 w 13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8">
                    <a:moveTo>
                      <a:pt x="11" y="12"/>
                    </a:moveTo>
                    <a:lnTo>
                      <a:pt x="13" y="16"/>
                    </a:lnTo>
                    <a:lnTo>
                      <a:pt x="13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1614">
                <a:extLst>
                  <a:ext uri="{FF2B5EF4-FFF2-40B4-BE49-F238E27FC236}">
                    <a16:creationId xmlns:a16="http://schemas.microsoft.com/office/drawing/2014/main" id="{B736A49B-0FCF-4D5E-85B5-6D24EC4A2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840"/>
                <a:ext cx="27" cy="13"/>
              </a:xfrm>
              <a:custGeom>
                <a:avLst/>
                <a:gdLst>
                  <a:gd name="T0" fmla="*/ 11 w 12"/>
                  <a:gd name="T1" fmla="*/ 0 h 6"/>
                  <a:gd name="T2" fmla="*/ 11 w 12"/>
                  <a:gd name="T3" fmla="*/ 0 h 6"/>
                  <a:gd name="T4" fmla="*/ 10 w 12"/>
                  <a:gd name="T5" fmla="*/ 0 h 6"/>
                  <a:gd name="T6" fmla="*/ 5 w 12"/>
                  <a:gd name="T7" fmla="*/ 0 h 6"/>
                  <a:gd name="T8" fmla="*/ 3 w 12"/>
                  <a:gd name="T9" fmla="*/ 1 h 6"/>
                  <a:gd name="T10" fmla="*/ 0 w 12"/>
                  <a:gd name="T11" fmla="*/ 1 h 6"/>
                  <a:gd name="T12" fmla="*/ 0 w 12"/>
                  <a:gd name="T13" fmla="*/ 4 h 6"/>
                  <a:gd name="T14" fmla="*/ 0 w 12"/>
                  <a:gd name="T15" fmla="*/ 4 h 6"/>
                  <a:gd name="T16" fmla="*/ 4 w 12"/>
                  <a:gd name="T17" fmla="*/ 3 h 6"/>
                  <a:gd name="T18" fmla="*/ 5 w 12"/>
                  <a:gd name="T19" fmla="*/ 3 h 6"/>
                  <a:gd name="T20" fmla="*/ 6 w 12"/>
                  <a:gd name="T21" fmla="*/ 3 h 6"/>
                  <a:gd name="T22" fmla="*/ 7 w 12"/>
                  <a:gd name="T23" fmla="*/ 3 h 6"/>
                  <a:gd name="T24" fmla="*/ 8 w 12"/>
                  <a:gd name="T25" fmla="*/ 4 h 6"/>
                  <a:gd name="T26" fmla="*/ 9 w 12"/>
                  <a:gd name="T27" fmla="*/ 4 h 6"/>
                  <a:gd name="T28" fmla="*/ 10 w 12"/>
                  <a:gd name="T29" fmla="*/ 5 h 6"/>
                  <a:gd name="T30" fmla="*/ 11 w 12"/>
                  <a:gd name="T31" fmla="*/ 5 h 6"/>
                  <a:gd name="T32" fmla="*/ 12 w 12"/>
                  <a:gd name="T33" fmla="*/ 6 h 6"/>
                  <a:gd name="T34" fmla="*/ 12 w 12"/>
                  <a:gd name="T35" fmla="*/ 6 h 6"/>
                  <a:gd name="T36" fmla="*/ 12 w 12"/>
                  <a:gd name="T37" fmla="*/ 5 h 6"/>
                  <a:gd name="T38" fmla="*/ 11 w 12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lnTo>
                      <a:pt x="11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1615">
                <a:extLst>
                  <a:ext uri="{FF2B5EF4-FFF2-40B4-BE49-F238E27FC236}">
                    <a16:creationId xmlns:a16="http://schemas.microsoft.com/office/drawing/2014/main" id="{96238A17-A956-4162-BA88-16E0598D9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905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0 w 3"/>
                  <a:gd name="T9" fmla="*/ 1 h 2"/>
                  <a:gd name="T10" fmla="*/ 0 w 3"/>
                  <a:gd name="T11" fmla="*/ 1 h 2"/>
                  <a:gd name="T12" fmla="*/ 1 w 3"/>
                  <a:gd name="T13" fmla="*/ 2 h 2"/>
                  <a:gd name="T14" fmla="*/ 2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1616">
                <a:extLst>
                  <a:ext uri="{FF2B5EF4-FFF2-40B4-BE49-F238E27FC236}">
                    <a16:creationId xmlns:a16="http://schemas.microsoft.com/office/drawing/2014/main" id="{AF341E92-3D1B-46CD-84D6-32E4A1AE3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61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4 h 4"/>
                  <a:gd name="T18" fmla="*/ 2 w 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1617">
                <a:extLst>
                  <a:ext uri="{FF2B5EF4-FFF2-40B4-BE49-F238E27FC236}">
                    <a16:creationId xmlns:a16="http://schemas.microsoft.com/office/drawing/2014/main" id="{F6B2DFD5-FA86-434C-AA9D-9B78B5EFE9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2082"/>
                <a:ext cx="50" cy="11"/>
              </a:xfrm>
              <a:custGeom>
                <a:avLst/>
                <a:gdLst>
                  <a:gd name="T0" fmla="*/ 0 w 50"/>
                  <a:gd name="T1" fmla="*/ 11 h 11"/>
                  <a:gd name="T2" fmla="*/ 0 w 50"/>
                  <a:gd name="T3" fmla="*/ 11 h 11"/>
                  <a:gd name="T4" fmla="*/ 0 w 50"/>
                  <a:gd name="T5" fmla="*/ 11 h 11"/>
                  <a:gd name="T6" fmla="*/ 3 w 50"/>
                  <a:gd name="T7" fmla="*/ 11 h 11"/>
                  <a:gd name="T8" fmla="*/ 0 w 50"/>
                  <a:gd name="T9" fmla="*/ 2 h 11"/>
                  <a:gd name="T10" fmla="*/ 14 w 50"/>
                  <a:gd name="T11" fmla="*/ 2 h 11"/>
                  <a:gd name="T12" fmla="*/ 25 w 50"/>
                  <a:gd name="T13" fmla="*/ 2 h 11"/>
                  <a:gd name="T14" fmla="*/ 25 w 50"/>
                  <a:gd name="T15" fmla="*/ 2 h 11"/>
                  <a:gd name="T16" fmla="*/ 30 w 50"/>
                  <a:gd name="T17" fmla="*/ 0 h 11"/>
                  <a:gd name="T18" fmla="*/ 32 w 50"/>
                  <a:gd name="T19" fmla="*/ 9 h 11"/>
                  <a:gd name="T20" fmla="*/ 0 w 50"/>
                  <a:gd name="T21" fmla="*/ 11 h 11"/>
                  <a:gd name="T22" fmla="*/ 50 w 50"/>
                  <a:gd name="T23" fmla="*/ 9 h 11"/>
                  <a:gd name="T24" fmla="*/ 41 w 50"/>
                  <a:gd name="T25" fmla="*/ 9 h 11"/>
                  <a:gd name="T26" fmla="*/ 41 w 50"/>
                  <a:gd name="T27" fmla="*/ 5 h 11"/>
                  <a:gd name="T28" fmla="*/ 41 w 50"/>
                  <a:gd name="T29" fmla="*/ 0 h 11"/>
                  <a:gd name="T30" fmla="*/ 43 w 50"/>
                  <a:gd name="T31" fmla="*/ 0 h 11"/>
                  <a:gd name="T32" fmla="*/ 43 w 50"/>
                  <a:gd name="T33" fmla="*/ 0 h 11"/>
                  <a:gd name="T34" fmla="*/ 48 w 50"/>
                  <a:gd name="T35" fmla="*/ 0 h 11"/>
                  <a:gd name="T36" fmla="*/ 50 w 50"/>
                  <a:gd name="T37" fmla="*/ 0 h 11"/>
                  <a:gd name="T38" fmla="*/ 50 w 50"/>
                  <a:gd name="T39" fmla="*/ 0 h 11"/>
                  <a:gd name="T40" fmla="*/ 50 w 50"/>
                  <a:gd name="T41" fmla="*/ 9 h 11"/>
                  <a:gd name="T42" fmla="*/ 50 w 50"/>
                  <a:gd name="T4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30" y="0"/>
                    </a:lnTo>
                    <a:lnTo>
                      <a:pt x="32" y="9"/>
                    </a:lnTo>
                    <a:lnTo>
                      <a:pt x="0" y="11"/>
                    </a:lnTo>
                    <a:close/>
                    <a:moveTo>
                      <a:pt x="50" y="9"/>
                    </a:moveTo>
                    <a:lnTo>
                      <a:pt x="41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9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1618">
                <a:extLst>
                  <a:ext uri="{FF2B5EF4-FFF2-40B4-BE49-F238E27FC236}">
                    <a16:creationId xmlns:a16="http://schemas.microsoft.com/office/drawing/2014/main" id="{6B02E10D-EA84-4389-ACFE-F2220A9EF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11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4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1619">
                <a:extLst>
                  <a:ext uri="{FF2B5EF4-FFF2-40B4-BE49-F238E27FC236}">
                    <a16:creationId xmlns:a16="http://schemas.microsoft.com/office/drawing/2014/main" id="{6510E9BD-6B27-4B95-BE07-9C6067307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3194"/>
                <a:ext cx="5" cy="6"/>
              </a:xfrm>
              <a:custGeom>
                <a:avLst/>
                <a:gdLst>
                  <a:gd name="T0" fmla="*/ 3 w 5"/>
                  <a:gd name="T1" fmla="*/ 4 h 6"/>
                  <a:gd name="T2" fmla="*/ 0 w 5"/>
                  <a:gd name="T3" fmla="*/ 2 h 6"/>
                  <a:gd name="T4" fmla="*/ 0 w 5"/>
                  <a:gd name="T5" fmla="*/ 2 h 6"/>
                  <a:gd name="T6" fmla="*/ 3 w 5"/>
                  <a:gd name="T7" fmla="*/ 0 h 6"/>
                  <a:gd name="T8" fmla="*/ 3 w 5"/>
                  <a:gd name="T9" fmla="*/ 0 h 6"/>
                  <a:gd name="T10" fmla="*/ 3 w 5"/>
                  <a:gd name="T11" fmla="*/ 0 h 6"/>
                  <a:gd name="T12" fmla="*/ 5 w 5"/>
                  <a:gd name="T13" fmla="*/ 2 h 6"/>
                  <a:gd name="T14" fmla="*/ 5 w 5"/>
                  <a:gd name="T15" fmla="*/ 4 h 6"/>
                  <a:gd name="T16" fmla="*/ 3 w 5"/>
                  <a:gd name="T17" fmla="*/ 4 h 6"/>
                  <a:gd name="T18" fmla="*/ 3 w 5"/>
                  <a:gd name="T19" fmla="*/ 4 h 6"/>
                  <a:gd name="T20" fmla="*/ 5 w 5"/>
                  <a:gd name="T21" fmla="*/ 4 h 6"/>
                  <a:gd name="T22" fmla="*/ 3 w 5"/>
                  <a:gd name="T23" fmla="*/ 6 h 6"/>
                  <a:gd name="T24" fmla="*/ 3 w 5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6">
                    <a:moveTo>
                      <a:pt x="3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1620">
                <a:extLst>
                  <a:ext uri="{FF2B5EF4-FFF2-40B4-BE49-F238E27FC236}">
                    <a16:creationId xmlns:a16="http://schemas.microsoft.com/office/drawing/2014/main" id="{535BE388-2F07-4D98-8C7E-45D3DA002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3194"/>
                <a:ext cx="11" cy="27"/>
              </a:xfrm>
              <a:custGeom>
                <a:avLst/>
                <a:gdLst>
                  <a:gd name="T0" fmla="*/ 9 w 11"/>
                  <a:gd name="T1" fmla="*/ 6 h 27"/>
                  <a:gd name="T2" fmla="*/ 6 w 11"/>
                  <a:gd name="T3" fmla="*/ 6 h 27"/>
                  <a:gd name="T4" fmla="*/ 4 w 11"/>
                  <a:gd name="T5" fmla="*/ 9 h 27"/>
                  <a:gd name="T6" fmla="*/ 4 w 11"/>
                  <a:gd name="T7" fmla="*/ 11 h 27"/>
                  <a:gd name="T8" fmla="*/ 4 w 11"/>
                  <a:gd name="T9" fmla="*/ 9 h 27"/>
                  <a:gd name="T10" fmla="*/ 6 w 11"/>
                  <a:gd name="T11" fmla="*/ 11 h 27"/>
                  <a:gd name="T12" fmla="*/ 4 w 11"/>
                  <a:gd name="T13" fmla="*/ 11 h 27"/>
                  <a:gd name="T14" fmla="*/ 6 w 11"/>
                  <a:gd name="T15" fmla="*/ 16 h 27"/>
                  <a:gd name="T16" fmla="*/ 6 w 11"/>
                  <a:gd name="T17" fmla="*/ 16 h 27"/>
                  <a:gd name="T18" fmla="*/ 6 w 11"/>
                  <a:gd name="T19" fmla="*/ 18 h 27"/>
                  <a:gd name="T20" fmla="*/ 6 w 11"/>
                  <a:gd name="T21" fmla="*/ 18 h 27"/>
                  <a:gd name="T22" fmla="*/ 6 w 11"/>
                  <a:gd name="T23" fmla="*/ 18 h 27"/>
                  <a:gd name="T24" fmla="*/ 9 w 11"/>
                  <a:gd name="T25" fmla="*/ 18 h 27"/>
                  <a:gd name="T26" fmla="*/ 9 w 11"/>
                  <a:gd name="T27" fmla="*/ 18 h 27"/>
                  <a:gd name="T28" fmla="*/ 9 w 11"/>
                  <a:gd name="T29" fmla="*/ 16 h 27"/>
                  <a:gd name="T30" fmla="*/ 9 w 11"/>
                  <a:gd name="T31" fmla="*/ 13 h 27"/>
                  <a:gd name="T32" fmla="*/ 9 w 11"/>
                  <a:gd name="T33" fmla="*/ 13 h 27"/>
                  <a:gd name="T34" fmla="*/ 11 w 11"/>
                  <a:gd name="T35" fmla="*/ 13 h 27"/>
                  <a:gd name="T36" fmla="*/ 9 w 11"/>
                  <a:gd name="T37" fmla="*/ 16 h 27"/>
                  <a:gd name="T38" fmla="*/ 9 w 11"/>
                  <a:gd name="T39" fmla="*/ 18 h 27"/>
                  <a:gd name="T40" fmla="*/ 9 w 11"/>
                  <a:gd name="T41" fmla="*/ 18 h 27"/>
                  <a:gd name="T42" fmla="*/ 9 w 11"/>
                  <a:gd name="T43" fmla="*/ 20 h 27"/>
                  <a:gd name="T44" fmla="*/ 11 w 11"/>
                  <a:gd name="T45" fmla="*/ 20 h 27"/>
                  <a:gd name="T46" fmla="*/ 9 w 11"/>
                  <a:gd name="T47" fmla="*/ 20 h 27"/>
                  <a:gd name="T48" fmla="*/ 9 w 11"/>
                  <a:gd name="T49" fmla="*/ 22 h 27"/>
                  <a:gd name="T50" fmla="*/ 9 w 11"/>
                  <a:gd name="T51" fmla="*/ 27 h 27"/>
                  <a:gd name="T52" fmla="*/ 6 w 11"/>
                  <a:gd name="T53" fmla="*/ 27 h 27"/>
                  <a:gd name="T54" fmla="*/ 6 w 11"/>
                  <a:gd name="T55" fmla="*/ 25 h 27"/>
                  <a:gd name="T56" fmla="*/ 6 w 11"/>
                  <a:gd name="T57" fmla="*/ 25 h 27"/>
                  <a:gd name="T58" fmla="*/ 4 w 11"/>
                  <a:gd name="T59" fmla="*/ 20 h 27"/>
                  <a:gd name="T60" fmla="*/ 4 w 11"/>
                  <a:gd name="T61" fmla="*/ 20 h 27"/>
                  <a:gd name="T62" fmla="*/ 4 w 11"/>
                  <a:gd name="T63" fmla="*/ 16 h 27"/>
                  <a:gd name="T64" fmla="*/ 4 w 11"/>
                  <a:gd name="T65" fmla="*/ 16 h 27"/>
                  <a:gd name="T66" fmla="*/ 2 w 11"/>
                  <a:gd name="T67" fmla="*/ 11 h 27"/>
                  <a:gd name="T68" fmla="*/ 2 w 11"/>
                  <a:gd name="T69" fmla="*/ 9 h 27"/>
                  <a:gd name="T70" fmla="*/ 2 w 11"/>
                  <a:gd name="T71" fmla="*/ 4 h 27"/>
                  <a:gd name="T72" fmla="*/ 2 w 11"/>
                  <a:gd name="T73" fmla="*/ 4 h 27"/>
                  <a:gd name="T74" fmla="*/ 0 w 11"/>
                  <a:gd name="T75" fmla="*/ 0 h 27"/>
                  <a:gd name="T76" fmla="*/ 2 w 11"/>
                  <a:gd name="T77" fmla="*/ 0 h 27"/>
                  <a:gd name="T78" fmla="*/ 6 w 11"/>
                  <a:gd name="T79" fmla="*/ 2 h 27"/>
                  <a:gd name="T80" fmla="*/ 6 w 11"/>
                  <a:gd name="T81" fmla="*/ 2 h 27"/>
                  <a:gd name="T82" fmla="*/ 6 w 11"/>
                  <a:gd name="T8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27">
                    <a:moveTo>
                      <a:pt x="9" y="4"/>
                    </a:moveTo>
                    <a:lnTo>
                      <a:pt x="9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2"/>
                    </a:lnTo>
                    <a:lnTo>
                      <a:pt x="6" y="25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Freeform 1621">
                <a:extLst>
                  <a:ext uri="{FF2B5EF4-FFF2-40B4-BE49-F238E27FC236}">
                    <a16:creationId xmlns:a16="http://schemas.microsoft.com/office/drawing/2014/main" id="{1847280E-6CF0-4219-B43D-98B4700F1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3203"/>
                <a:ext cx="21" cy="18"/>
              </a:xfrm>
              <a:custGeom>
                <a:avLst/>
                <a:gdLst>
                  <a:gd name="T0" fmla="*/ 2 w 21"/>
                  <a:gd name="T1" fmla="*/ 0 h 18"/>
                  <a:gd name="T2" fmla="*/ 7 w 21"/>
                  <a:gd name="T3" fmla="*/ 2 h 18"/>
                  <a:gd name="T4" fmla="*/ 9 w 21"/>
                  <a:gd name="T5" fmla="*/ 4 h 18"/>
                  <a:gd name="T6" fmla="*/ 9 w 21"/>
                  <a:gd name="T7" fmla="*/ 2 h 18"/>
                  <a:gd name="T8" fmla="*/ 14 w 21"/>
                  <a:gd name="T9" fmla="*/ 4 h 18"/>
                  <a:gd name="T10" fmla="*/ 14 w 21"/>
                  <a:gd name="T11" fmla="*/ 4 h 18"/>
                  <a:gd name="T12" fmla="*/ 21 w 21"/>
                  <a:gd name="T13" fmla="*/ 2 h 18"/>
                  <a:gd name="T14" fmla="*/ 21 w 21"/>
                  <a:gd name="T15" fmla="*/ 4 h 18"/>
                  <a:gd name="T16" fmla="*/ 21 w 21"/>
                  <a:gd name="T17" fmla="*/ 4 h 18"/>
                  <a:gd name="T18" fmla="*/ 21 w 21"/>
                  <a:gd name="T19" fmla="*/ 7 h 18"/>
                  <a:gd name="T20" fmla="*/ 18 w 21"/>
                  <a:gd name="T21" fmla="*/ 9 h 18"/>
                  <a:gd name="T22" fmla="*/ 18 w 21"/>
                  <a:gd name="T23" fmla="*/ 13 h 18"/>
                  <a:gd name="T24" fmla="*/ 16 w 21"/>
                  <a:gd name="T25" fmla="*/ 11 h 18"/>
                  <a:gd name="T26" fmla="*/ 16 w 21"/>
                  <a:gd name="T27" fmla="*/ 9 h 18"/>
                  <a:gd name="T28" fmla="*/ 18 w 21"/>
                  <a:gd name="T29" fmla="*/ 9 h 18"/>
                  <a:gd name="T30" fmla="*/ 18 w 21"/>
                  <a:gd name="T31" fmla="*/ 9 h 18"/>
                  <a:gd name="T32" fmla="*/ 18 w 21"/>
                  <a:gd name="T33" fmla="*/ 9 h 18"/>
                  <a:gd name="T34" fmla="*/ 18 w 21"/>
                  <a:gd name="T35" fmla="*/ 9 h 18"/>
                  <a:gd name="T36" fmla="*/ 18 w 21"/>
                  <a:gd name="T37" fmla="*/ 9 h 18"/>
                  <a:gd name="T38" fmla="*/ 18 w 21"/>
                  <a:gd name="T39" fmla="*/ 9 h 18"/>
                  <a:gd name="T40" fmla="*/ 16 w 21"/>
                  <a:gd name="T41" fmla="*/ 9 h 18"/>
                  <a:gd name="T42" fmla="*/ 16 w 21"/>
                  <a:gd name="T43" fmla="*/ 9 h 18"/>
                  <a:gd name="T44" fmla="*/ 14 w 21"/>
                  <a:gd name="T45" fmla="*/ 9 h 18"/>
                  <a:gd name="T46" fmla="*/ 16 w 21"/>
                  <a:gd name="T47" fmla="*/ 9 h 18"/>
                  <a:gd name="T48" fmla="*/ 16 w 21"/>
                  <a:gd name="T49" fmla="*/ 9 h 18"/>
                  <a:gd name="T50" fmla="*/ 16 w 21"/>
                  <a:gd name="T51" fmla="*/ 11 h 18"/>
                  <a:gd name="T52" fmla="*/ 14 w 21"/>
                  <a:gd name="T53" fmla="*/ 16 h 18"/>
                  <a:gd name="T54" fmla="*/ 14 w 21"/>
                  <a:gd name="T55" fmla="*/ 11 h 18"/>
                  <a:gd name="T56" fmla="*/ 14 w 21"/>
                  <a:gd name="T57" fmla="*/ 11 h 18"/>
                  <a:gd name="T58" fmla="*/ 14 w 21"/>
                  <a:gd name="T59" fmla="*/ 11 h 18"/>
                  <a:gd name="T60" fmla="*/ 11 w 21"/>
                  <a:gd name="T61" fmla="*/ 13 h 18"/>
                  <a:gd name="T62" fmla="*/ 11 w 21"/>
                  <a:gd name="T63" fmla="*/ 16 h 18"/>
                  <a:gd name="T64" fmla="*/ 11 w 21"/>
                  <a:gd name="T65" fmla="*/ 16 h 18"/>
                  <a:gd name="T66" fmla="*/ 11 w 21"/>
                  <a:gd name="T67" fmla="*/ 16 h 18"/>
                  <a:gd name="T68" fmla="*/ 7 w 21"/>
                  <a:gd name="T69" fmla="*/ 18 h 18"/>
                  <a:gd name="T70" fmla="*/ 5 w 21"/>
                  <a:gd name="T71" fmla="*/ 18 h 18"/>
                  <a:gd name="T72" fmla="*/ 5 w 21"/>
                  <a:gd name="T73" fmla="*/ 16 h 18"/>
                  <a:gd name="T74" fmla="*/ 7 w 21"/>
                  <a:gd name="T75" fmla="*/ 13 h 18"/>
                  <a:gd name="T76" fmla="*/ 7 w 21"/>
                  <a:gd name="T77" fmla="*/ 11 h 18"/>
                  <a:gd name="T78" fmla="*/ 7 w 21"/>
                  <a:gd name="T79" fmla="*/ 11 h 18"/>
                  <a:gd name="T80" fmla="*/ 5 w 21"/>
                  <a:gd name="T81" fmla="*/ 9 h 18"/>
                  <a:gd name="T82" fmla="*/ 5 w 21"/>
                  <a:gd name="T83" fmla="*/ 9 h 18"/>
                  <a:gd name="T84" fmla="*/ 7 w 21"/>
                  <a:gd name="T85" fmla="*/ 4 h 18"/>
                  <a:gd name="T86" fmla="*/ 7 w 21"/>
                  <a:gd name="T87" fmla="*/ 4 h 18"/>
                  <a:gd name="T88" fmla="*/ 5 w 21"/>
                  <a:gd name="T89" fmla="*/ 4 h 18"/>
                  <a:gd name="T90" fmla="*/ 2 w 21"/>
                  <a:gd name="T91" fmla="*/ 7 h 18"/>
                  <a:gd name="T92" fmla="*/ 2 w 21"/>
                  <a:gd name="T93" fmla="*/ 7 h 18"/>
                  <a:gd name="T94" fmla="*/ 0 w 21"/>
                  <a:gd name="T95" fmla="*/ 2 h 18"/>
                  <a:gd name="T96" fmla="*/ 2 w 21"/>
                  <a:gd name="T9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" h="18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8" y="9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Freeform 1622">
                <a:extLst>
                  <a:ext uri="{FF2B5EF4-FFF2-40B4-BE49-F238E27FC236}">
                    <a16:creationId xmlns:a16="http://schemas.microsoft.com/office/drawing/2014/main" id="{EBFE741A-9F9F-4205-BA2D-B6FC3AB27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3104"/>
                <a:ext cx="20" cy="15"/>
              </a:xfrm>
              <a:custGeom>
                <a:avLst/>
                <a:gdLst>
                  <a:gd name="T0" fmla="*/ 20 w 20"/>
                  <a:gd name="T1" fmla="*/ 11 h 15"/>
                  <a:gd name="T2" fmla="*/ 2 w 20"/>
                  <a:gd name="T3" fmla="*/ 15 h 15"/>
                  <a:gd name="T4" fmla="*/ 0 w 20"/>
                  <a:gd name="T5" fmla="*/ 4 h 15"/>
                  <a:gd name="T6" fmla="*/ 11 w 20"/>
                  <a:gd name="T7" fmla="*/ 2 h 15"/>
                  <a:gd name="T8" fmla="*/ 18 w 20"/>
                  <a:gd name="T9" fmla="*/ 0 h 15"/>
                  <a:gd name="T10" fmla="*/ 20 w 20"/>
                  <a:gd name="T11" fmla="*/ 6 h 15"/>
                  <a:gd name="T12" fmla="*/ 20 w 20"/>
                  <a:gd name="T13" fmla="*/ 6 h 15"/>
                  <a:gd name="T14" fmla="*/ 20 w 20"/>
                  <a:gd name="T1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5">
                    <a:moveTo>
                      <a:pt x="20" y="11"/>
                    </a:moveTo>
                    <a:lnTo>
                      <a:pt x="2" y="15"/>
                    </a:lnTo>
                    <a:lnTo>
                      <a:pt x="0" y="4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1623">
                <a:extLst>
                  <a:ext uri="{FF2B5EF4-FFF2-40B4-BE49-F238E27FC236}">
                    <a16:creationId xmlns:a16="http://schemas.microsoft.com/office/drawing/2014/main" id="{FDFB0558-9BBF-4D85-AE2B-36A68D60E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3131"/>
                <a:ext cx="12" cy="2"/>
              </a:xfrm>
              <a:custGeom>
                <a:avLst/>
                <a:gdLst>
                  <a:gd name="T0" fmla="*/ 12 w 12"/>
                  <a:gd name="T1" fmla="*/ 0 h 2"/>
                  <a:gd name="T2" fmla="*/ 0 w 12"/>
                  <a:gd name="T3" fmla="*/ 2 h 2"/>
                  <a:gd name="T4" fmla="*/ 0 w 12"/>
                  <a:gd name="T5" fmla="*/ 2 h 2"/>
                  <a:gd name="T6" fmla="*/ 12 w 12"/>
                  <a:gd name="T7" fmla="*/ 0 h 2"/>
                  <a:gd name="T8" fmla="*/ 12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1624">
                <a:extLst>
                  <a:ext uri="{FF2B5EF4-FFF2-40B4-BE49-F238E27FC236}">
                    <a16:creationId xmlns:a16="http://schemas.microsoft.com/office/drawing/2014/main" id="{DF760CEA-FFBC-48CF-A44B-ED5255442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146"/>
                <a:ext cx="18" cy="14"/>
              </a:xfrm>
              <a:custGeom>
                <a:avLst/>
                <a:gdLst>
                  <a:gd name="T0" fmla="*/ 2 w 8"/>
                  <a:gd name="T1" fmla="*/ 6 h 6"/>
                  <a:gd name="T2" fmla="*/ 2 w 8"/>
                  <a:gd name="T3" fmla="*/ 6 h 6"/>
                  <a:gd name="T4" fmla="*/ 8 w 8"/>
                  <a:gd name="T5" fmla="*/ 4 h 6"/>
                  <a:gd name="T6" fmla="*/ 8 w 8"/>
                  <a:gd name="T7" fmla="*/ 4 h 6"/>
                  <a:gd name="T8" fmla="*/ 8 w 8"/>
                  <a:gd name="T9" fmla="*/ 4 h 6"/>
                  <a:gd name="T10" fmla="*/ 8 w 8"/>
                  <a:gd name="T11" fmla="*/ 4 h 6"/>
                  <a:gd name="T12" fmla="*/ 7 w 8"/>
                  <a:gd name="T13" fmla="*/ 0 h 6"/>
                  <a:gd name="T14" fmla="*/ 7 w 8"/>
                  <a:gd name="T15" fmla="*/ 0 h 6"/>
                  <a:gd name="T16" fmla="*/ 7 w 8"/>
                  <a:gd name="T17" fmla="*/ 0 h 6"/>
                  <a:gd name="T18" fmla="*/ 0 w 8"/>
                  <a:gd name="T19" fmla="*/ 1 h 6"/>
                  <a:gd name="T20" fmla="*/ 0 w 8"/>
                  <a:gd name="T21" fmla="*/ 1 h 6"/>
                  <a:gd name="T22" fmla="*/ 0 w 8"/>
                  <a:gd name="T23" fmla="*/ 2 h 6"/>
                  <a:gd name="T24" fmla="*/ 0 w 8"/>
                  <a:gd name="T25" fmla="*/ 3 h 6"/>
                  <a:gd name="T26" fmla="*/ 0 w 8"/>
                  <a:gd name="T27" fmla="*/ 4 h 6"/>
                  <a:gd name="T28" fmla="*/ 0 w 8"/>
                  <a:gd name="T29" fmla="*/ 4 h 6"/>
                  <a:gd name="T30" fmla="*/ 0 w 8"/>
                  <a:gd name="T31" fmla="*/ 4 h 6"/>
                  <a:gd name="T32" fmla="*/ 0 w 8"/>
                  <a:gd name="T33" fmla="*/ 4 h 6"/>
                  <a:gd name="T34" fmla="*/ 0 w 8"/>
                  <a:gd name="T35" fmla="*/ 6 h 6"/>
                  <a:gd name="T36" fmla="*/ 0 w 8"/>
                  <a:gd name="T37" fmla="*/ 6 h 6"/>
                  <a:gd name="T38" fmla="*/ 0 w 8"/>
                  <a:gd name="T39" fmla="*/ 6 h 6"/>
                  <a:gd name="T40" fmla="*/ 0 w 8"/>
                  <a:gd name="T41" fmla="*/ 6 h 6"/>
                  <a:gd name="T42" fmla="*/ 0 w 8"/>
                  <a:gd name="T43" fmla="*/ 6 h 6"/>
                  <a:gd name="T44" fmla="*/ 0 w 8"/>
                  <a:gd name="T45" fmla="*/ 6 h 6"/>
                  <a:gd name="T46" fmla="*/ 2 w 8"/>
                  <a:gd name="T4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lnTo>
                      <a:pt x="2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1625">
                <a:extLst>
                  <a:ext uri="{FF2B5EF4-FFF2-40B4-BE49-F238E27FC236}">
                    <a16:creationId xmlns:a16="http://schemas.microsoft.com/office/drawing/2014/main" id="{0CBFAFA6-79A2-41F1-84E6-5607DA007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3142"/>
                <a:ext cx="21" cy="13"/>
              </a:xfrm>
              <a:custGeom>
                <a:avLst/>
                <a:gdLst>
                  <a:gd name="T0" fmla="*/ 3 w 21"/>
                  <a:gd name="T1" fmla="*/ 2 h 13"/>
                  <a:gd name="T2" fmla="*/ 18 w 21"/>
                  <a:gd name="T3" fmla="*/ 0 h 13"/>
                  <a:gd name="T4" fmla="*/ 18 w 21"/>
                  <a:gd name="T5" fmla="*/ 0 h 13"/>
                  <a:gd name="T6" fmla="*/ 18 w 21"/>
                  <a:gd name="T7" fmla="*/ 0 h 13"/>
                  <a:gd name="T8" fmla="*/ 18 w 21"/>
                  <a:gd name="T9" fmla="*/ 2 h 13"/>
                  <a:gd name="T10" fmla="*/ 21 w 21"/>
                  <a:gd name="T11" fmla="*/ 9 h 13"/>
                  <a:gd name="T12" fmla="*/ 3 w 21"/>
                  <a:gd name="T13" fmla="*/ 13 h 13"/>
                  <a:gd name="T14" fmla="*/ 3 w 21"/>
                  <a:gd name="T15" fmla="*/ 13 h 13"/>
                  <a:gd name="T16" fmla="*/ 0 w 21"/>
                  <a:gd name="T17" fmla="*/ 4 h 13"/>
                  <a:gd name="T18" fmla="*/ 3 w 21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3">
                    <a:moveTo>
                      <a:pt x="3" y="2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1" y="9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0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1626">
                <a:extLst>
                  <a:ext uri="{FF2B5EF4-FFF2-40B4-BE49-F238E27FC236}">
                    <a16:creationId xmlns:a16="http://schemas.microsoft.com/office/drawing/2014/main" id="{1785ED8B-8A84-400D-8EF6-F03048E96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219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2 h 4"/>
                  <a:gd name="T18" fmla="*/ 2 w 2"/>
                  <a:gd name="T19" fmla="*/ 2 h 4"/>
                  <a:gd name="T20" fmla="*/ 2 w 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1627">
                <a:extLst>
                  <a:ext uri="{FF2B5EF4-FFF2-40B4-BE49-F238E27FC236}">
                    <a16:creationId xmlns:a16="http://schemas.microsoft.com/office/drawing/2014/main" id="{0570C70B-A35A-4746-BE63-F2E0DF67D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3011"/>
                <a:ext cx="12" cy="9"/>
              </a:xfrm>
              <a:custGeom>
                <a:avLst/>
                <a:gdLst>
                  <a:gd name="T0" fmla="*/ 7 w 12"/>
                  <a:gd name="T1" fmla="*/ 9 h 9"/>
                  <a:gd name="T2" fmla="*/ 3 w 12"/>
                  <a:gd name="T3" fmla="*/ 9 h 9"/>
                  <a:gd name="T4" fmla="*/ 0 w 12"/>
                  <a:gd name="T5" fmla="*/ 9 h 9"/>
                  <a:gd name="T6" fmla="*/ 0 w 12"/>
                  <a:gd name="T7" fmla="*/ 5 h 9"/>
                  <a:gd name="T8" fmla="*/ 3 w 12"/>
                  <a:gd name="T9" fmla="*/ 2 h 9"/>
                  <a:gd name="T10" fmla="*/ 5 w 12"/>
                  <a:gd name="T11" fmla="*/ 2 h 9"/>
                  <a:gd name="T12" fmla="*/ 5 w 12"/>
                  <a:gd name="T13" fmla="*/ 2 h 9"/>
                  <a:gd name="T14" fmla="*/ 7 w 12"/>
                  <a:gd name="T15" fmla="*/ 2 h 9"/>
                  <a:gd name="T16" fmla="*/ 9 w 12"/>
                  <a:gd name="T17" fmla="*/ 0 h 9"/>
                  <a:gd name="T18" fmla="*/ 9 w 12"/>
                  <a:gd name="T19" fmla="*/ 2 h 9"/>
                  <a:gd name="T20" fmla="*/ 12 w 12"/>
                  <a:gd name="T21" fmla="*/ 7 h 9"/>
                  <a:gd name="T22" fmla="*/ 9 w 12"/>
                  <a:gd name="T23" fmla="*/ 9 h 9"/>
                  <a:gd name="T24" fmla="*/ 7 w 12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9">
                    <a:moveTo>
                      <a:pt x="7" y="9"/>
                    </a:moveTo>
                    <a:lnTo>
                      <a:pt x="3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1628">
                <a:extLst>
                  <a:ext uri="{FF2B5EF4-FFF2-40B4-BE49-F238E27FC236}">
                    <a16:creationId xmlns:a16="http://schemas.microsoft.com/office/drawing/2014/main" id="{A89F3CA9-6F63-451B-B06A-96AEC891D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3011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7 w 7"/>
                  <a:gd name="T3" fmla="*/ 7 h 7"/>
                  <a:gd name="T4" fmla="*/ 3 w 7"/>
                  <a:gd name="T5" fmla="*/ 7 h 7"/>
                  <a:gd name="T6" fmla="*/ 0 w 7"/>
                  <a:gd name="T7" fmla="*/ 2 h 7"/>
                  <a:gd name="T8" fmla="*/ 0 w 7"/>
                  <a:gd name="T9" fmla="*/ 0 h 7"/>
                  <a:gd name="T10" fmla="*/ 3 w 7"/>
                  <a:gd name="T11" fmla="*/ 0 h 7"/>
                  <a:gd name="T12" fmla="*/ 3 w 7"/>
                  <a:gd name="T13" fmla="*/ 0 h 7"/>
                  <a:gd name="T14" fmla="*/ 5 w 7"/>
                  <a:gd name="T15" fmla="*/ 2 h 7"/>
                  <a:gd name="T16" fmla="*/ 5 w 7"/>
                  <a:gd name="T17" fmla="*/ 5 h 7"/>
                  <a:gd name="T18" fmla="*/ 7 w 7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7" y="7"/>
                    </a:lnTo>
                    <a:lnTo>
                      <a:pt x="3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1629">
                <a:extLst>
                  <a:ext uri="{FF2B5EF4-FFF2-40B4-BE49-F238E27FC236}">
                    <a16:creationId xmlns:a16="http://schemas.microsoft.com/office/drawing/2014/main" id="{86733CAC-79BA-4D58-8EFB-BA8BD9EB5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092"/>
                <a:ext cx="9" cy="9"/>
              </a:xfrm>
              <a:custGeom>
                <a:avLst/>
                <a:gdLst>
                  <a:gd name="T0" fmla="*/ 9 w 9"/>
                  <a:gd name="T1" fmla="*/ 5 h 9"/>
                  <a:gd name="T2" fmla="*/ 4 w 9"/>
                  <a:gd name="T3" fmla="*/ 7 h 9"/>
                  <a:gd name="T4" fmla="*/ 4 w 9"/>
                  <a:gd name="T5" fmla="*/ 7 h 9"/>
                  <a:gd name="T6" fmla="*/ 4 w 9"/>
                  <a:gd name="T7" fmla="*/ 7 h 9"/>
                  <a:gd name="T8" fmla="*/ 4 w 9"/>
                  <a:gd name="T9" fmla="*/ 7 h 9"/>
                  <a:gd name="T10" fmla="*/ 4 w 9"/>
                  <a:gd name="T11" fmla="*/ 7 h 9"/>
                  <a:gd name="T12" fmla="*/ 4 w 9"/>
                  <a:gd name="T13" fmla="*/ 7 h 9"/>
                  <a:gd name="T14" fmla="*/ 2 w 9"/>
                  <a:gd name="T15" fmla="*/ 9 h 9"/>
                  <a:gd name="T16" fmla="*/ 2 w 9"/>
                  <a:gd name="T17" fmla="*/ 9 h 9"/>
                  <a:gd name="T18" fmla="*/ 2 w 9"/>
                  <a:gd name="T19" fmla="*/ 9 h 9"/>
                  <a:gd name="T20" fmla="*/ 2 w 9"/>
                  <a:gd name="T21" fmla="*/ 9 h 9"/>
                  <a:gd name="T22" fmla="*/ 2 w 9"/>
                  <a:gd name="T23" fmla="*/ 9 h 9"/>
                  <a:gd name="T24" fmla="*/ 2 w 9"/>
                  <a:gd name="T25" fmla="*/ 9 h 9"/>
                  <a:gd name="T26" fmla="*/ 2 w 9"/>
                  <a:gd name="T27" fmla="*/ 9 h 9"/>
                  <a:gd name="T28" fmla="*/ 2 w 9"/>
                  <a:gd name="T29" fmla="*/ 9 h 9"/>
                  <a:gd name="T30" fmla="*/ 2 w 9"/>
                  <a:gd name="T31" fmla="*/ 9 h 9"/>
                  <a:gd name="T32" fmla="*/ 0 w 9"/>
                  <a:gd name="T33" fmla="*/ 7 h 9"/>
                  <a:gd name="T34" fmla="*/ 0 w 9"/>
                  <a:gd name="T35" fmla="*/ 5 h 9"/>
                  <a:gd name="T36" fmla="*/ 0 w 9"/>
                  <a:gd name="T37" fmla="*/ 5 h 9"/>
                  <a:gd name="T38" fmla="*/ 0 w 9"/>
                  <a:gd name="T39" fmla="*/ 5 h 9"/>
                  <a:gd name="T40" fmla="*/ 0 w 9"/>
                  <a:gd name="T41" fmla="*/ 5 h 9"/>
                  <a:gd name="T42" fmla="*/ 0 w 9"/>
                  <a:gd name="T43" fmla="*/ 5 h 9"/>
                  <a:gd name="T44" fmla="*/ 0 w 9"/>
                  <a:gd name="T45" fmla="*/ 5 h 9"/>
                  <a:gd name="T46" fmla="*/ 0 w 9"/>
                  <a:gd name="T47" fmla="*/ 5 h 9"/>
                  <a:gd name="T48" fmla="*/ 2 w 9"/>
                  <a:gd name="T49" fmla="*/ 3 h 9"/>
                  <a:gd name="T50" fmla="*/ 2 w 9"/>
                  <a:gd name="T51" fmla="*/ 3 h 9"/>
                  <a:gd name="T52" fmla="*/ 7 w 9"/>
                  <a:gd name="T53" fmla="*/ 0 h 9"/>
                  <a:gd name="T54" fmla="*/ 7 w 9"/>
                  <a:gd name="T55" fmla="*/ 0 h 9"/>
                  <a:gd name="T56" fmla="*/ 7 w 9"/>
                  <a:gd name="T57" fmla="*/ 3 h 9"/>
                  <a:gd name="T58" fmla="*/ 9 w 9"/>
                  <a:gd name="T59" fmla="*/ 3 h 9"/>
                  <a:gd name="T60" fmla="*/ 7 w 9"/>
                  <a:gd name="T61" fmla="*/ 5 h 9"/>
                  <a:gd name="T62" fmla="*/ 9 w 9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1630">
                <a:extLst>
                  <a:ext uri="{FF2B5EF4-FFF2-40B4-BE49-F238E27FC236}">
                    <a16:creationId xmlns:a16="http://schemas.microsoft.com/office/drawing/2014/main" id="{3DC9F911-FACD-4E95-BF56-0758F066B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30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3 h 5"/>
                  <a:gd name="T6" fmla="*/ 0 w 5"/>
                  <a:gd name="T7" fmla="*/ 3 h 5"/>
                  <a:gd name="T8" fmla="*/ 0 w 5"/>
                  <a:gd name="T9" fmla="*/ 3 h 5"/>
                  <a:gd name="T10" fmla="*/ 0 w 5"/>
                  <a:gd name="T11" fmla="*/ 3 h 5"/>
                  <a:gd name="T12" fmla="*/ 3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5 w 5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1631">
                <a:extLst>
                  <a:ext uri="{FF2B5EF4-FFF2-40B4-BE49-F238E27FC236}">
                    <a16:creationId xmlns:a16="http://schemas.microsoft.com/office/drawing/2014/main" id="{E9B24316-B6C8-4607-AC81-9CE55D13E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305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2 h 4"/>
                  <a:gd name="T8" fmla="*/ 2 w 2"/>
                  <a:gd name="T9" fmla="*/ 0 h 4"/>
                  <a:gd name="T10" fmla="*/ 2 w 2"/>
                  <a:gd name="T11" fmla="*/ 2 h 4"/>
                  <a:gd name="T12" fmla="*/ 2 w 2"/>
                  <a:gd name="T13" fmla="*/ 2 h 4"/>
                  <a:gd name="T14" fmla="*/ 2 w 2"/>
                  <a:gd name="T15" fmla="*/ 2 h 4"/>
                  <a:gd name="T16" fmla="*/ 2 w 2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1632">
                <a:extLst>
                  <a:ext uri="{FF2B5EF4-FFF2-40B4-BE49-F238E27FC236}">
                    <a16:creationId xmlns:a16="http://schemas.microsoft.com/office/drawing/2014/main" id="{DB58D540-634D-48CE-B198-BD32C17FC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305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1633">
                <a:extLst>
                  <a:ext uri="{FF2B5EF4-FFF2-40B4-BE49-F238E27FC236}">
                    <a16:creationId xmlns:a16="http://schemas.microsoft.com/office/drawing/2014/main" id="{1E4421FC-2825-4C5B-9E97-CD46F62C4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3020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5 h 5"/>
                  <a:gd name="T6" fmla="*/ 0 w 3"/>
                  <a:gd name="T7" fmla="*/ 5 h 5"/>
                  <a:gd name="T8" fmla="*/ 0 w 3"/>
                  <a:gd name="T9" fmla="*/ 2 h 5"/>
                  <a:gd name="T10" fmla="*/ 0 w 3"/>
                  <a:gd name="T11" fmla="*/ 2 h 5"/>
                  <a:gd name="T12" fmla="*/ 0 w 3"/>
                  <a:gd name="T13" fmla="*/ 0 h 5"/>
                  <a:gd name="T14" fmla="*/ 0 w 3"/>
                  <a:gd name="T15" fmla="*/ 0 h 5"/>
                  <a:gd name="T16" fmla="*/ 3 w 3"/>
                  <a:gd name="T17" fmla="*/ 2 h 5"/>
                  <a:gd name="T18" fmla="*/ 3 w 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1634">
                <a:extLst>
                  <a:ext uri="{FF2B5EF4-FFF2-40B4-BE49-F238E27FC236}">
                    <a16:creationId xmlns:a16="http://schemas.microsoft.com/office/drawing/2014/main" id="{960588B6-DC62-4447-92BA-F6C4B1FD8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116"/>
                <a:ext cx="7" cy="11"/>
              </a:xfrm>
              <a:custGeom>
                <a:avLst/>
                <a:gdLst>
                  <a:gd name="T0" fmla="*/ 2 w 7"/>
                  <a:gd name="T1" fmla="*/ 11 h 11"/>
                  <a:gd name="T2" fmla="*/ 2 w 7"/>
                  <a:gd name="T3" fmla="*/ 11 h 11"/>
                  <a:gd name="T4" fmla="*/ 0 w 7"/>
                  <a:gd name="T5" fmla="*/ 4 h 11"/>
                  <a:gd name="T6" fmla="*/ 0 w 7"/>
                  <a:gd name="T7" fmla="*/ 0 h 11"/>
                  <a:gd name="T8" fmla="*/ 0 w 7"/>
                  <a:gd name="T9" fmla="*/ 0 h 11"/>
                  <a:gd name="T10" fmla="*/ 2 w 7"/>
                  <a:gd name="T11" fmla="*/ 0 h 11"/>
                  <a:gd name="T12" fmla="*/ 4 w 7"/>
                  <a:gd name="T13" fmla="*/ 0 h 11"/>
                  <a:gd name="T14" fmla="*/ 4 w 7"/>
                  <a:gd name="T15" fmla="*/ 2 h 11"/>
                  <a:gd name="T16" fmla="*/ 7 w 7"/>
                  <a:gd name="T17" fmla="*/ 4 h 11"/>
                  <a:gd name="T18" fmla="*/ 4 w 7"/>
                  <a:gd name="T19" fmla="*/ 4 h 11"/>
                  <a:gd name="T20" fmla="*/ 4 w 7"/>
                  <a:gd name="T21" fmla="*/ 4 h 11"/>
                  <a:gd name="T22" fmla="*/ 2 w 7"/>
                  <a:gd name="T23" fmla="*/ 4 h 11"/>
                  <a:gd name="T24" fmla="*/ 2 w 7"/>
                  <a:gd name="T25" fmla="*/ 11 h 11"/>
                  <a:gd name="T26" fmla="*/ 2 w 7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2" y="11"/>
                    </a:moveTo>
                    <a:lnTo>
                      <a:pt x="2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1635">
                <a:extLst>
                  <a:ext uri="{FF2B5EF4-FFF2-40B4-BE49-F238E27FC236}">
                    <a16:creationId xmlns:a16="http://schemas.microsoft.com/office/drawing/2014/main" id="{B7A84255-09F7-47A1-8B0B-8F4A7B871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0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1636">
                <a:extLst>
                  <a:ext uri="{FF2B5EF4-FFF2-40B4-BE49-F238E27FC236}">
                    <a16:creationId xmlns:a16="http://schemas.microsoft.com/office/drawing/2014/main" id="{7643638C-3F0F-452E-AA03-5DE2FE26D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102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5 h 5"/>
                  <a:gd name="T4" fmla="*/ 0 w 4"/>
                  <a:gd name="T5" fmla="*/ 3 h 5"/>
                  <a:gd name="T6" fmla="*/ 4 w 4"/>
                  <a:gd name="T7" fmla="*/ 0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1637">
                <a:extLst>
                  <a:ext uri="{FF2B5EF4-FFF2-40B4-BE49-F238E27FC236}">
                    <a16:creationId xmlns:a16="http://schemas.microsoft.com/office/drawing/2014/main" id="{E7D83602-1DDE-4666-B6F2-7EB9186DE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7" y="2093"/>
                <a:ext cx="5" cy="14"/>
              </a:xfrm>
              <a:custGeom>
                <a:avLst/>
                <a:gdLst>
                  <a:gd name="T0" fmla="*/ 5 w 5"/>
                  <a:gd name="T1" fmla="*/ 14 h 14"/>
                  <a:gd name="T2" fmla="*/ 0 w 5"/>
                  <a:gd name="T3" fmla="*/ 14 h 14"/>
                  <a:gd name="T4" fmla="*/ 0 w 5"/>
                  <a:gd name="T5" fmla="*/ 12 h 14"/>
                  <a:gd name="T6" fmla="*/ 0 w 5"/>
                  <a:gd name="T7" fmla="*/ 9 h 14"/>
                  <a:gd name="T8" fmla="*/ 0 w 5"/>
                  <a:gd name="T9" fmla="*/ 9 h 14"/>
                  <a:gd name="T10" fmla="*/ 5 w 5"/>
                  <a:gd name="T11" fmla="*/ 7 h 14"/>
                  <a:gd name="T12" fmla="*/ 5 w 5"/>
                  <a:gd name="T13" fmla="*/ 9 h 14"/>
                  <a:gd name="T14" fmla="*/ 5 w 5"/>
                  <a:gd name="T15" fmla="*/ 12 h 14"/>
                  <a:gd name="T16" fmla="*/ 5 w 5"/>
                  <a:gd name="T17" fmla="*/ 12 h 14"/>
                  <a:gd name="T18" fmla="*/ 5 w 5"/>
                  <a:gd name="T19" fmla="*/ 14 h 14"/>
                  <a:gd name="T20" fmla="*/ 5 w 5"/>
                  <a:gd name="T21" fmla="*/ 14 h 14"/>
                  <a:gd name="T22" fmla="*/ 5 w 5"/>
                  <a:gd name="T23" fmla="*/ 5 h 14"/>
                  <a:gd name="T24" fmla="*/ 2 w 5"/>
                  <a:gd name="T25" fmla="*/ 5 h 14"/>
                  <a:gd name="T26" fmla="*/ 2 w 5"/>
                  <a:gd name="T27" fmla="*/ 0 h 14"/>
                  <a:gd name="T28" fmla="*/ 2 w 5"/>
                  <a:gd name="T29" fmla="*/ 0 h 14"/>
                  <a:gd name="T30" fmla="*/ 5 w 5"/>
                  <a:gd name="T31" fmla="*/ 5 h 14"/>
                  <a:gd name="T32" fmla="*/ 5 w 5"/>
                  <a:gd name="T3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4"/>
                    </a:lnTo>
                    <a:close/>
                    <a:moveTo>
                      <a:pt x="5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1638">
                <a:extLst>
                  <a:ext uri="{FF2B5EF4-FFF2-40B4-BE49-F238E27FC236}">
                    <a16:creationId xmlns:a16="http://schemas.microsoft.com/office/drawing/2014/main" id="{CA285715-064E-4F48-B3C6-5F4F89F44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093"/>
                <a:ext cx="9" cy="25"/>
              </a:xfrm>
              <a:custGeom>
                <a:avLst/>
                <a:gdLst>
                  <a:gd name="T0" fmla="*/ 6 w 9"/>
                  <a:gd name="T1" fmla="*/ 0 h 25"/>
                  <a:gd name="T2" fmla="*/ 9 w 9"/>
                  <a:gd name="T3" fmla="*/ 23 h 25"/>
                  <a:gd name="T4" fmla="*/ 2 w 9"/>
                  <a:gd name="T5" fmla="*/ 25 h 25"/>
                  <a:gd name="T6" fmla="*/ 2 w 9"/>
                  <a:gd name="T7" fmla="*/ 18 h 25"/>
                  <a:gd name="T8" fmla="*/ 0 w 9"/>
                  <a:gd name="T9" fmla="*/ 18 h 25"/>
                  <a:gd name="T10" fmla="*/ 0 w 9"/>
                  <a:gd name="T11" fmla="*/ 12 h 25"/>
                  <a:gd name="T12" fmla="*/ 0 w 9"/>
                  <a:gd name="T13" fmla="*/ 9 h 25"/>
                  <a:gd name="T14" fmla="*/ 0 w 9"/>
                  <a:gd name="T15" fmla="*/ 7 h 25"/>
                  <a:gd name="T16" fmla="*/ 2 w 9"/>
                  <a:gd name="T17" fmla="*/ 7 h 25"/>
                  <a:gd name="T18" fmla="*/ 0 w 9"/>
                  <a:gd name="T19" fmla="*/ 3 h 25"/>
                  <a:gd name="T20" fmla="*/ 0 w 9"/>
                  <a:gd name="T21" fmla="*/ 3 h 25"/>
                  <a:gd name="T22" fmla="*/ 6 w 9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5">
                    <a:moveTo>
                      <a:pt x="6" y="0"/>
                    </a:moveTo>
                    <a:lnTo>
                      <a:pt x="9" y="23"/>
                    </a:lnTo>
                    <a:lnTo>
                      <a:pt x="2" y="25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1639">
                <a:extLst>
                  <a:ext uri="{FF2B5EF4-FFF2-40B4-BE49-F238E27FC236}">
                    <a16:creationId xmlns:a16="http://schemas.microsoft.com/office/drawing/2014/main" id="{DAF1B578-ECB5-43FD-8A5C-E42F560372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3" y="2093"/>
                <a:ext cx="20" cy="23"/>
              </a:xfrm>
              <a:custGeom>
                <a:avLst/>
                <a:gdLst>
                  <a:gd name="T0" fmla="*/ 18 w 20"/>
                  <a:gd name="T1" fmla="*/ 0 h 23"/>
                  <a:gd name="T2" fmla="*/ 18 w 20"/>
                  <a:gd name="T3" fmla="*/ 12 h 23"/>
                  <a:gd name="T4" fmla="*/ 18 w 20"/>
                  <a:gd name="T5" fmla="*/ 16 h 23"/>
                  <a:gd name="T6" fmla="*/ 20 w 20"/>
                  <a:gd name="T7" fmla="*/ 23 h 23"/>
                  <a:gd name="T8" fmla="*/ 11 w 20"/>
                  <a:gd name="T9" fmla="*/ 23 h 23"/>
                  <a:gd name="T10" fmla="*/ 11 w 20"/>
                  <a:gd name="T11" fmla="*/ 14 h 23"/>
                  <a:gd name="T12" fmla="*/ 15 w 20"/>
                  <a:gd name="T13" fmla="*/ 14 h 23"/>
                  <a:gd name="T14" fmla="*/ 15 w 20"/>
                  <a:gd name="T15" fmla="*/ 9 h 23"/>
                  <a:gd name="T16" fmla="*/ 11 w 20"/>
                  <a:gd name="T17" fmla="*/ 12 h 23"/>
                  <a:gd name="T18" fmla="*/ 11 w 20"/>
                  <a:gd name="T19" fmla="*/ 7 h 23"/>
                  <a:gd name="T20" fmla="*/ 11 w 20"/>
                  <a:gd name="T21" fmla="*/ 0 h 23"/>
                  <a:gd name="T22" fmla="*/ 18 w 20"/>
                  <a:gd name="T23" fmla="*/ 0 h 23"/>
                  <a:gd name="T24" fmla="*/ 6 w 20"/>
                  <a:gd name="T25" fmla="*/ 0 h 23"/>
                  <a:gd name="T26" fmla="*/ 6 w 20"/>
                  <a:gd name="T27" fmla="*/ 5 h 23"/>
                  <a:gd name="T28" fmla="*/ 9 w 20"/>
                  <a:gd name="T29" fmla="*/ 5 h 23"/>
                  <a:gd name="T30" fmla="*/ 9 w 20"/>
                  <a:gd name="T31" fmla="*/ 7 h 23"/>
                  <a:gd name="T32" fmla="*/ 4 w 20"/>
                  <a:gd name="T33" fmla="*/ 9 h 23"/>
                  <a:gd name="T34" fmla="*/ 4 w 20"/>
                  <a:gd name="T35" fmla="*/ 9 h 23"/>
                  <a:gd name="T36" fmla="*/ 4 w 20"/>
                  <a:gd name="T37" fmla="*/ 12 h 23"/>
                  <a:gd name="T38" fmla="*/ 4 w 20"/>
                  <a:gd name="T39" fmla="*/ 14 h 23"/>
                  <a:gd name="T40" fmla="*/ 9 w 20"/>
                  <a:gd name="T41" fmla="*/ 14 h 23"/>
                  <a:gd name="T42" fmla="*/ 9 w 20"/>
                  <a:gd name="T43" fmla="*/ 23 h 23"/>
                  <a:gd name="T44" fmla="*/ 6 w 20"/>
                  <a:gd name="T45" fmla="*/ 23 h 23"/>
                  <a:gd name="T46" fmla="*/ 4 w 20"/>
                  <a:gd name="T47" fmla="*/ 23 h 23"/>
                  <a:gd name="T48" fmla="*/ 4 w 20"/>
                  <a:gd name="T49" fmla="*/ 23 h 23"/>
                  <a:gd name="T50" fmla="*/ 2 w 20"/>
                  <a:gd name="T51" fmla="*/ 23 h 23"/>
                  <a:gd name="T52" fmla="*/ 2 w 20"/>
                  <a:gd name="T53" fmla="*/ 23 h 23"/>
                  <a:gd name="T54" fmla="*/ 2 w 20"/>
                  <a:gd name="T55" fmla="*/ 23 h 23"/>
                  <a:gd name="T56" fmla="*/ 0 w 20"/>
                  <a:gd name="T57" fmla="*/ 0 h 23"/>
                  <a:gd name="T58" fmla="*/ 2 w 20"/>
                  <a:gd name="T59" fmla="*/ 0 h 23"/>
                  <a:gd name="T60" fmla="*/ 6 w 20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3">
                    <a:moveTo>
                      <a:pt x="18" y="0"/>
                    </a:moveTo>
                    <a:lnTo>
                      <a:pt x="18" y="12"/>
                    </a:lnTo>
                    <a:lnTo>
                      <a:pt x="18" y="16"/>
                    </a:lnTo>
                    <a:lnTo>
                      <a:pt x="20" y="23"/>
                    </a:lnTo>
                    <a:lnTo>
                      <a:pt x="11" y="23"/>
                    </a:lnTo>
                    <a:lnTo>
                      <a:pt x="11" y="14"/>
                    </a:lnTo>
                    <a:lnTo>
                      <a:pt x="15" y="14"/>
                    </a:lnTo>
                    <a:lnTo>
                      <a:pt x="15" y="9"/>
                    </a:lnTo>
                    <a:lnTo>
                      <a:pt x="11" y="12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18" y="0"/>
                    </a:lnTo>
                    <a:close/>
                    <a:moveTo>
                      <a:pt x="6" y="0"/>
                    </a:moveTo>
                    <a:lnTo>
                      <a:pt x="6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9" y="14"/>
                    </a:lnTo>
                    <a:lnTo>
                      <a:pt x="9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1640">
                <a:extLst>
                  <a:ext uri="{FF2B5EF4-FFF2-40B4-BE49-F238E27FC236}">
                    <a16:creationId xmlns:a16="http://schemas.microsoft.com/office/drawing/2014/main" id="{217013B7-F71F-4370-B126-167F5FA0F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3" y="2105"/>
                <a:ext cx="16" cy="11"/>
              </a:xfrm>
              <a:custGeom>
                <a:avLst/>
                <a:gdLst>
                  <a:gd name="T0" fmla="*/ 13 w 16"/>
                  <a:gd name="T1" fmla="*/ 6 h 11"/>
                  <a:gd name="T2" fmla="*/ 16 w 16"/>
                  <a:gd name="T3" fmla="*/ 11 h 11"/>
                  <a:gd name="T4" fmla="*/ 13 w 16"/>
                  <a:gd name="T5" fmla="*/ 11 h 11"/>
                  <a:gd name="T6" fmla="*/ 13 w 16"/>
                  <a:gd name="T7" fmla="*/ 4 h 11"/>
                  <a:gd name="T8" fmla="*/ 13 w 16"/>
                  <a:gd name="T9" fmla="*/ 4 h 11"/>
                  <a:gd name="T10" fmla="*/ 13 w 16"/>
                  <a:gd name="T11" fmla="*/ 6 h 11"/>
                  <a:gd name="T12" fmla="*/ 4 w 16"/>
                  <a:gd name="T13" fmla="*/ 2 h 11"/>
                  <a:gd name="T14" fmla="*/ 0 w 16"/>
                  <a:gd name="T15" fmla="*/ 2 h 11"/>
                  <a:gd name="T16" fmla="*/ 0 w 16"/>
                  <a:gd name="T17" fmla="*/ 0 h 11"/>
                  <a:gd name="T18" fmla="*/ 4 w 16"/>
                  <a:gd name="T19" fmla="*/ 0 h 11"/>
                  <a:gd name="T20" fmla="*/ 4 w 16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1">
                    <a:moveTo>
                      <a:pt x="13" y="6"/>
                    </a:moveTo>
                    <a:lnTo>
                      <a:pt x="16" y="11"/>
                    </a:lnTo>
                    <a:lnTo>
                      <a:pt x="13" y="11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1641">
                <a:extLst>
                  <a:ext uri="{FF2B5EF4-FFF2-40B4-BE49-F238E27FC236}">
                    <a16:creationId xmlns:a16="http://schemas.microsoft.com/office/drawing/2014/main" id="{5080D688-90FA-40E1-8ED5-50CB056002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3" y="2091"/>
                <a:ext cx="18" cy="25"/>
              </a:xfrm>
              <a:custGeom>
                <a:avLst/>
                <a:gdLst>
                  <a:gd name="T0" fmla="*/ 7 w 18"/>
                  <a:gd name="T1" fmla="*/ 2 h 25"/>
                  <a:gd name="T2" fmla="*/ 7 w 18"/>
                  <a:gd name="T3" fmla="*/ 5 h 25"/>
                  <a:gd name="T4" fmla="*/ 9 w 18"/>
                  <a:gd name="T5" fmla="*/ 5 h 25"/>
                  <a:gd name="T6" fmla="*/ 9 w 18"/>
                  <a:gd name="T7" fmla="*/ 7 h 25"/>
                  <a:gd name="T8" fmla="*/ 9 w 18"/>
                  <a:gd name="T9" fmla="*/ 7 h 25"/>
                  <a:gd name="T10" fmla="*/ 9 w 18"/>
                  <a:gd name="T11" fmla="*/ 11 h 25"/>
                  <a:gd name="T12" fmla="*/ 9 w 18"/>
                  <a:gd name="T13" fmla="*/ 14 h 25"/>
                  <a:gd name="T14" fmla="*/ 9 w 18"/>
                  <a:gd name="T15" fmla="*/ 14 h 25"/>
                  <a:gd name="T16" fmla="*/ 9 w 18"/>
                  <a:gd name="T17" fmla="*/ 14 h 25"/>
                  <a:gd name="T18" fmla="*/ 9 w 18"/>
                  <a:gd name="T19" fmla="*/ 16 h 25"/>
                  <a:gd name="T20" fmla="*/ 9 w 18"/>
                  <a:gd name="T21" fmla="*/ 18 h 25"/>
                  <a:gd name="T22" fmla="*/ 9 w 18"/>
                  <a:gd name="T23" fmla="*/ 25 h 25"/>
                  <a:gd name="T24" fmla="*/ 7 w 18"/>
                  <a:gd name="T25" fmla="*/ 25 h 25"/>
                  <a:gd name="T26" fmla="*/ 4 w 18"/>
                  <a:gd name="T27" fmla="*/ 25 h 25"/>
                  <a:gd name="T28" fmla="*/ 2 w 18"/>
                  <a:gd name="T29" fmla="*/ 25 h 25"/>
                  <a:gd name="T30" fmla="*/ 2 w 18"/>
                  <a:gd name="T31" fmla="*/ 25 h 25"/>
                  <a:gd name="T32" fmla="*/ 0 w 18"/>
                  <a:gd name="T33" fmla="*/ 25 h 25"/>
                  <a:gd name="T34" fmla="*/ 0 w 18"/>
                  <a:gd name="T35" fmla="*/ 23 h 25"/>
                  <a:gd name="T36" fmla="*/ 0 w 18"/>
                  <a:gd name="T37" fmla="*/ 20 h 25"/>
                  <a:gd name="T38" fmla="*/ 0 w 18"/>
                  <a:gd name="T39" fmla="*/ 16 h 25"/>
                  <a:gd name="T40" fmla="*/ 4 w 18"/>
                  <a:gd name="T41" fmla="*/ 16 h 25"/>
                  <a:gd name="T42" fmla="*/ 4 w 18"/>
                  <a:gd name="T43" fmla="*/ 14 h 25"/>
                  <a:gd name="T44" fmla="*/ 0 w 18"/>
                  <a:gd name="T45" fmla="*/ 14 h 25"/>
                  <a:gd name="T46" fmla="*/ 0 w 18"/>
                  <a:gd name="T47" fmla="*/ 11 h 25"/>
                  <a:gd name="T48" fmla="*/ 0 w 18"/>
                  <a:gd name="T49" fmla="*/ 2 h 25"/>
                  <a:gd name="T50" fmla="*/ 7 w 18"/>
                  <a:gd name="T51" fmla="*/ 2 h 25"/>
                  <a:gd name="T52" fmla="*/ 18 w 18"/>
                  <a:gd name="T53" fmla="*/ 18 h 25"/>
                  <a:gd name="T54" fmla="*/ 18 w 18"/>
                  <a:gd name="T55" fmla="*/ 20 h 25"/>
                  <a:gd name="T56" fmla="*/ 18 w 18"/>
                  <a:gd name="T57" fmla="*/ 20 h 25"/>
                  <a:gd name="T58" fmla="*/ 18 w 18"/>
                  <a:gd name="T59" fmla="*/ 25 h 25"/>
                  <a:gd name="T60" fmla="*/ 16 w 18"/>
                  <a:gd name="T61" fmla="*/ 25 h 25"/>
                  <a:gd name="T62" fmla="*/ 13 w 18"/>
                  <a:gd name="T63" fmla="*/ 20 h 25"/>
                  <a:gd name="T64" fmla="*/ 13 w 18"/>
                  <a:gd name="T65" fmla="*/ 18 h 25"/>
                  <a:gd name="T66" fmla="*/ 13 w 18"/>
                  <a:gd name="T67" fmla="*/ 18 h 25"/>
                  <a:gd name="T68" fmla="*/ 13 w 18"/>
                  <a:gd name="T69" fmla="*/ 25 h 25"/>
                  <a:gd name="T70" fmla="*/ 11 w 18"/>
                  <a:gd name="T71" fmla="*/ 25 h 25"/>
                  <a:gd name="T72" fmla="*/ 11 w 18"/>
                  <a:gd name="T73" fmla="*/ 18 h 25"/>
                  <a:gd name="T74" fmla="*/ 11 w 18"/>
                  <a:gd name="T75" fmla="*/ 14 h 25"/>
                  <a:gd name="T76" fmla="*/ 9 w 18"/>
                  <a:gd name="T77" fmla="*/ 11 h 25"/>
                  <a:gd name="T78" fmla="*/ 9 w 18"/>
                  <a:gd name="T79" fmla="*/ 9 h 25"/>
                  <a:gd name="T80" fmla="*/ 9 w 18"/>
                  <a:gd name="T81" fmla="*/ 7 h 25"/>
                  <a:gd name="T82" fmla="*/ 9 w 18"/>
                  <a:gd name="T83" fmla="*/ 2 h 25"/>
                  <a:gd name="T84" fmla="*/ 16 w 18"/>
                  <a:gd name="T85" fmla="*/ 0 h 25"/>
                  <a:gd name="T86" fmla="*/ 18 w 18"/>
                  <a:gd name="T87" fmla="*/ 7 h 25"/>
                  <a:gd name="T88" fmla="*/ 18 w 18"/>
                  <a:gd name="T89" fmla="*/ 9 h 25"/>
                  <a:gd name="T90" fmla="*/ 18 w 18"/>
                  <a:gd name="T91" fmla="*/ 14 h 25"/>
                  <a:gd name="T92" fmla="*/ 18 w 18"/>
                  <a:gd name="T93" fmla="*/ 16 h 25"/>
                  <a:gd name="T94" fmla="*/ 18 w 18"/>
                  <a:gd name="T9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" h="25">
                    <a:moveTo>
                      <a:pt x="7" y="2"/>
                    </a:move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7" y="2"/>
                    </a:lnTo>
                    <a:close/>
                    <a:moveTo>
                      <a:pt x="18" y="18"/>
                    </a:moveTo>
                    <a:lnTo>
                      <a:pt x="18" y="20"/>
                    </a:lnTo>
                    <a:lnTo>
                      <a:pt x="18" y="20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1" y="18"/>
                    </a:lnTo>
                    <a:lnTo>
                      <a:pt x="11" y="14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1642">
                <a:extLst>
                  <a:ext uri="{FF2B5EF4-FFF2-40B4-BE49-F238E27FC236}">
                    <a16:creationId xmlns:a16="http://schemas.microsoft.com/office/drawing/2014/main" id="{18B7DD9C-0B33-4640-9D07-FCE5E3519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951"/>
                <a:ext cx="76" cy="21"/>
              </a:xfrm>
              <a:custGeom>
                <a:avLst/>
                <a:gdLst>
                  <a:gd name="T0" fmla="*/ 33 w 76"/>
                  <a:gd name="T1" fmla="*/ 0 h 21"/>
                  <a:gd name="T2" fmla="*/ 38 w 76"/>
                  <a:gd name="T3" fmla="*/ 0 h 21"/>
                  <a:gd name="T4" fmla="*/ 42 w 76"/>
                  <a:gd name="T5" fmla="*/ 0 h 21"/>
                  <a:gd name="T6" fmla="*/ 47 w 76"/>
                  <a:gd name="T7" fmla="*/ 0 h 21"/>
                  <a:gd name="T8" fmla="*/ 51 w 76"/>
                  <a:gd name="T9" fmla="*/ 0 h 21"/>
                  <a:gd name="T10" fmla="*/ 56 w 76"/>
                  <a:gd name="T11" fmla="*/ 0 h 21"/>
                  <a:gd name="T12" fmla="*/ 60 w 76"/>
                  <a:gd name="T13" fmla="*/ 0 h 21"/>
                  <a:gd name="T14" fmla="*/ 63 w 76"/>
                  <a:gd name="T15" fmla="*/ 0 h 21"/>
                  <a:gd name="T16" fmla="*/ 67 w 76"/>
                  <a:gd name="T17" fmla="*/ 0 h 21"/>
                  <a:gd name="T18" fmla="*/ 69 w 76"/>
                  <a:gd name="T19" fmla="*/ 0 h 21"/>
                  <a:gd name="T20" fmla="*/ 74 w 76"/>
                  <a:gd name="T21" fmla="*/ 0 h 21"/>
                  <a:gd name="T22" fmla="*/ 74 w 76"/>
                  <a:gd name="T23" fmla="*/ 7 h 21"/>
                  <a:gd name="T24" fmla="*/ 74 w 76"/>
                  <a:gd name="T25" fmla="*/ 7 h 21"/>
                  <a:gd name="T26" fmla="*/ 76 w 76"/>
                  <a:gd name="T27" fmla="*/ 12 h 21"/>
                  <a:gd name="T28" fmla="*/ 72 w 76"/>
                  <a:gd name="T29" fmla="*/ 18 h 21"/>
                  <a:gd name="T30" fmla="*/ 67 w 76"/>
                  <a:gd name="T31" fmla="*/ 18 h 21"/>
                  <a:gd name="T32" fmla="*/ 65 w 76"/>
                  <a:gd name="T33" fmla="*/ 21 h 21"/>
                  <a:gd name="T34" fmla="*/ 60 w 76"/>
                  <a:gd name="T35" fmla="*/ 21 h 21"/>
                  <a:gd name="T36" fmla="*/ 47 w 76"/>
                  <a:gd name="T37" fmla="*/ 21 h 21"/>
                  <a:gd name="T38" fmla="*/ 40 w 76"/>
                  <a:gd name="T39" fmla="*/ 21 h 21"/>
                  <a:gd name="T40" fmla="*/ 33 w 76"/>
                  <a:gd name="T41" fmla="*/ 21 h 21"/>
                  <a:gd name="T42" fmla="*/ 29 w 76"/>
                  <a:gd name="T43" fmla="*/ 21 h 21"/>
                  <a:gd name="T44" fmla="*/ 24 w 76"/>
                  <a:gd name="T45" fmla="*/ 21 h 21"/>
                  <a:gd name="T46" fmla="*/ 22 w 76"/>
                  <a:gd name="T47" fmla="*/ 21 h 21"/>
                  <a:gd name="T48" fmla="*/ 6 w 76"/>
                  <a:gd name="T49" fmla="*/ 21 h 21"/>
                  <a:gd name="T50" fmla="*/ 2 w 76"/>
                  <a:gd name="T51" fmla="*/ 21 h 21"/>
                  <a:gd name="T52" fmla="*/ 0 w 76"/>
                  <a:gd name="T53" fmla="*/ 21 h 21"/>
                  <a:gd name="T54" fmla="*/ 0 w 76"/>
                  <a:gd name="T55" fmla="*/ 14 h 21"/>
                  <a:gd name="T56" fmla="*/ 0 w 76"/>
                  <a:gd name="T57" fmla="*/ 14 h 21"/>
                  <a:gd name="T58" fmla="*/ 0 w 76"/>
                  <a:gd name="T59" fmla="*/ 14 h 21"/>
                  <a:gd name="T60" fmla="*/ 0 w 76"/>
                  <a:gd name="T61" fmla="*/ 12 h 21"/>
                  <a:gd name="T62" fmla="*/ 0 w 76"/>
                  <a:gd name="T63" fmla="*/ 12 h 21"/>
                  <a:gd name="T64" fmla="*/ 0 w 76"/>
                  <a:gd name="T65" fmla="*/ 12 h 21"/>
                  <a:gd name="T66" fmla="*/ 0 w 76"/>
                  <a:gd name="T67" fmla="*/ 12 h 21"/>
                  <a:gd name="T68" fmla="*/ 0 w 76"/>
                  <a:gd name="T69" fmla="*/ 12 h 21"/>
                  <a:gd name="T70" fmla="*/ 2 w 76"/>
                  <a:gd name="T71" fmla="*/ 9 h 21"/>
                  <a:gd name="T72" fmla="*/ 4 w 76"/>
                  <a:gd name="T73" fmla="*/ 7 h 21"/>
                  <a:gd name="T74" fmla="*/ 4 w 76"/>
                  <a:gd name="T75" fmla="*/ 5 h 21"/>
                  <a:gd name="T76" fmla="*/ 4 w 76"/>
                  <a:gd name="T77" fmla="*/ 5 h 21"/>
                  <a:gd name="T78" fmla="*/ 4 w 76"/>
                  <a:gd name="T79" fmla="*/ 0 h 21"/>
                  <a:gd name="T80" fmla="*/ 9 w 76"/>
                  <a:gd name="T81" fmla="*/ 0 h 21"/>
                  <a:gd name="T82" fmla="*/ 15 w 76"/>
                  <a:gd name="T83" fmla="*/ 0 h 21"/>
                  <a:gd name="T84" fmla="*/ 20 w 76"/>
                  <a:gd name="T85" fmla="*/ 0 h 21"/>
                  <a:gd name="T86" fmla="*/ 22 w 76"/>
                  <a:gd name="T87" fmla="*/ 0 h 21"/>
                  <a:gd name="T88" fmla="*/ 24 w 76"/>
                  <a:gd name="T89" fmla="*/ 0 h 21"/>
                  <a:gd name="T90" fmla="*/ 29 w 76"/>
                  <a:gd name="T9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6" h="21">
                    <a:moveTo>
                      <a:pt x="31" y="0"/>
                    </a:moveTo>
                    <a:lnTo>
                      <a:pt x="33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18"/>
                    </a:lnTo>
                    <a:lnTo>
                      <a:pt x="72" y="18"/>
                    </a:lnTo>
                    <a:lnTo>
                      <a:pt x="67" y="18"/>
                    </a:lnTo>
                    <a:lnTo>
                      <a:pt x="67" y="18"/>
                    </a:lnTo>
                    <a:lnTo>
                      <a:pt x="67" y="21"/>
                    </a:lnTo>
                    <a:lnTo>
                      <a:pt x="65" y="21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1" y="21"/>
                    </a:lnTo>
                    <a:lnTo>
                      <a:pt x="47" y="21"/>
                    </a:lnTo>
                    <a:lnTo>
                      <a:pt x="45" y="21"/>
                    </a:lnTo>
                    <a:lnTo>
                      <a:pt x="40" y="21"/>
                    </a:lnTo>
                    <a:lnTo>
                      <a:pt x="36" y="21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2" y="21"/>
                    </a:lnTo>
                    <a:lnTo>
                      <a:pt x="9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1643">
                <a:extLst>
                  <a:ext uri="{FF2B5EF4-FFF2-40B4-BE49-F238E27FC236}">
                    <a16:creationId xmlns:a16="http://schemas.microsoft.com/office/drawing/2014/main" id="{B82515C9-7E75-44FB-B084-6AB23C484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050"/>
                <a:ext cx="47" cy="32"/>
              </a:xfrm>
              <a:custGeom>
                <a:avLst/>
                <a:gdLst>
                  <a:gd name="T0" fmla="*/ 27 w 47"/>
                  <a:gd name="T1" fmla="*/ 0 h 32"/>
                  <a:gd name="T2" fmla="*/ 47 w 47"/>
                  <a:gd name="T3" fmla="*/ 0 h 32"/>
                  <a:gd name="T4" fmla="*/ 47 w 47"/>
                  <a:gd name="T5" fmla="*/ 5 h 32"/>
                  <a:gd name="T6" fmla="*/ 47 w 47"/>
                  <a:gd name="T7" fmla="*/ 7 h 32"/>
                  <a:gd name="T8" fmla="*/ 47 w 47"/>
                  <a:gd name="T9" fmla="*/ 10 h 32"/>
                  <a:gd name="T10" fmla="*/ 47 w 47"/>
                  <a:gd name="T11" fmla="*/ 12 h 32"/>
                  <a:gd name="T12" fmla="*/ 47 w 47"/>
                  <a:gd name="T13" fmla="*/ 23 h 32"/>
                  <a:gd name="T14" fmla="*/ 47 w 47"/>
                  <a:gd name="T15" fmla="*/ 23 h 32"/>
                  <a:gd name="T16" fmla="*/ 47 w 47"/>
                  <a:gd name="T17" fmla="*/ 25 h 32"/>
                  <a:gd name="T18" fmla="*/ 47 w 47"/>
                  <a:gd name="T19" fmla="*/ 30 h 32"/>
                  <a:gd name="T20" fmla="*/ 41 w 47"/>
                  <a:gd name="T21" fmla="*/ 32 h 32"/>
                  <a:gd name="T22" fmla="*/ 38 w 47"/>
                  <a:gd name="T23" fmla="*/ 32 h 32"/>
                  <a:gd name="T24" fmla="*/ 32 w 47"/>
                  <a:gd name="T25" fmla="*/ 32 h 32"/>
                  <a:gd name="T26" fmla="*/ 32 w 47"/>
                  <a:gd name="T27" fmla="*/ 32 h 32"/>
                  <a:gd name="T28" fmla="*/ 32 w 47"/>
                  <a:gd name="T29" fmla="*/ 32 h 32"/>
                  <a:gd name="T30" fmla="*/ 29 w 47"/>
                  <a:gd name="T31" fmla="*/ 32 h 32"/>
                  <a:gd name="T32" fmla="*/ 27 w 47"/>
                  <a:gd name="T33" fmla="*/ 32 h 32"/>
                  <a:gd name="T34" fmla="*/ 27 w 47"/>
                  <a:gd name="T35" fmla="*/ 32 h 32"/>
                  <a:gd name="T36" fmla="*/ 25 w 47"/>
                  <a:gd name="T37" fmla="*/ 32 h 32"/>
                  <a:gd name="T38" fmla="*/ 25 w 47"/>
                  <a:gd name="T39" fmla="*/ 30 h 32"/>
                  <a:gd name="T40" fmla="*/ 25 w 47"/>
                  <a:gd name="T41" fmla="*/ 28 h 32"/>
                  <a:gd name="T42" fmla="*/ 25 w 47"/>
                  <a:gd name="T43" fmla="*/ 21 h 32"/>
                  <a:gd name="T44" fmla="*/ 23 w 47"/>
                  <a:gd name="T45" fmla="*/ 21 h 32"/>
                  <a:gd name="T46" fmla="*/ 23 w 47"/>
                  <a:gd name="T47" fmla="*/ 16 h 32"/>
                  <a:gd name="T48" fmla="*/ 25 w 47"/>
                  <a:gd name="T49" fmla="*/ 16 h 32"/>
                  <a:gd name="T50" fmla="*/ 25 w 47"/>
                  <a:gd name="T51" fmla="*/ 14 h 32"/>
                  <a:gd name="T52" fmla="*/ 23 w 47"/>
                  <a:gd name="T53" fmla="*/ 14 h 32"/>
                  <a:gd name="T54" fmla="*/ 11 w 47"/>
                  <a:gd name="T55" fmla="*/ 5 h 32"/>
                  <a:gd name="T56" fmla="*/ 11 w 47"/>
                  <a:gd name="T57" fmla="*/ 7 h 32"/>
                  <a:gd name="T58" fmla="*/ 9 w 47"/>
                  <a:gd name="T59" fmla="*/ 5 h 32"/>
                  <a:gd name="T60" fmla="*/ 9 w 47"/>
                  <a:gd name="T61" fmla="*/ 5 h 32"/>
                  <a:gd name="T62" fmla="*/ 0 w 47"/>
                  <a:gd name="T63" fmla="*/ 5 h 32"/>
                  <a:gd name="T64" fmla="*/ 0 w 47"/>
                  <a:gd name="T65" fmla="*/ 5 h 32"/>
                  <a:gd name="T66" fmla="*/ 0 w 47"/>
                  <a:gd name="T67" fmla="*/ 5 h 32"/>
                  <a:gd name="T68" fmla="*/ 0 w 47"/>
                  <a:gd name="T69" fmla="*/ 0 h 32"/>
                  <a:gd name="T70" fmla="*/ 0 w 47"/>
                  <a:gd name="T71" fmla="*/ 0 h 32"/>
                  <a:gd name="T72" fmla="*/ 0 w 47"/>
                  <a:gd name="T73" fmla="*/ 3 h 32"/>
                  <a:gd name="T74" fmla="*/ 2 w 47"/>
                  <a:gd name="T75" fmla="*/ 3 h 32"/>
                  <a:gd name="T76" fmla="*/ 25 w 47"/>
                  <a:gd name="T77" fmla="*/ 0 h 32"/>
                  <a:gd name="T78" fmla="*/ 27 w 47"/>
                  <a:gd name="T7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" h="32">
                    <a:moveTo>
                      <a:pt x="27" y="0"/>
                    </a:moveTo>
                    <a:lnTo>
                      <a:pt x="47" y="0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7" y="10"/>
                    </a:lnTo>
                    <a:lnTo>
                      <a:pt x="47" y="12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30"/>
                    </a:lnTo>
                    <a:lnTo>
                      <a:pt x="41" y="32"/>
                    </a:lnTo>
                    <a:lnTo>
                      <a:pt x="38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1644">
                <a:extLst>
                  <a:ext uri="{FF2B5EF4-FFF2-40B4-BE49-F238E27FC236}">
                    <a16:creationId xmlns:a16="http://schemas.microsoft.com/office/drawing/2014/main" id="{5B74C3D7-6B16-40CE-95C2-A578DEE26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001"/>
                <a:ext cx="27" cy="38"/>
              </a:xfrm>
              <a:custGeom>
                <a:avLst/>
                <a:gdLst>
                  <a:gd name="T0" fmla="*/ 24 w 27"/>
                  <a:gd name="T1" fmla="*/ 0 h 38"/>
                  <a:gd name="T2" fmla="*/ 24 w 27"/>
                  <a:gd name="T3" fmla="*/ 0 h 38"/>
                  <a:gd name="T4" fmla="*/ 24 w 27"/>
                  <a:gd name="T5" fmla="*/ 4 h 38"/>
                  <a:gd name="T6" fmla="*/ 24 w 27"/>
                  <a:gd name="T7" fmla="*/ 4 h 38"/>
                  <a:gd name="T8" fmla="*/ 24 w 27"/>
                  <a:gd name="T9" fmla="*/ 4 h 38"/>
                  <a:gd name="T10" fmla="*/ 22 w 27"/>
                  <a:gd name="T11" fmla="*/ 4 h 38"/>
                  <a:gd name="T12" fmla="*/ 22 w 27"/>
                  <a:gd name="T13" fmla="*/ 9 h 38"/>
                  <a:gd name="T14" fmla="*/ 24 w 27"/>
                  <a:gd name="T15" fmla="*/ 9 h 38"/>
                  <a:gd name="T16" fmla="*/ 24 w 27"/>
                  <a:gd name="T17" fmla="*/ 16 h 38"/>
                  <a:gd name="T18" fmla="*/ 22 w 27"/>
                  <a:gd name="T19" fmla="*/ 16 h 38"/>
                  <a:gd name="T20" fmla="*/ 24 w 27"/>
                  <a:gd name="T21" fmla="*/ 22 h 38"/>
                  <a:gd name="T22" fmla="*/ 24 w 27"/>
                  <a:gd name="T23" fmla="*/ 25 h 38"/>
                  <a:gd name="T24" fmla="*/ 24 w 27"/>
                  <a:gd name="T25" fmla="*/ 25 h 38"/>
                  <a:gd name="T26" fmla="*/ 24 w 27"/>
                  <a:gd name="T27" fmla="*/ 25 h 38"/>
                  <a:gd name="T28" fmla="*/ 24 w 27"/>
                  <a:gd name="T29" fmla="*/ 27 h 38"/>
                  <a:gd name="T30" fmla="*/ 27 w 27"/>
                  <a:gd name="T31" fmla="*/ 31 h 38"/>
                  <a:gd name="T32" fmla="*/ 27 w 27"/>
                  <a:gd name="T33" fmla="*/ 34 h 38"/>
                  <a:gd name="T34" fmla="*/ 27 w 27"/>
                  <a:gd name="T35" fmla="*/ 36 h 38"/>
                  <a:gd name="T36" fmla="*/ 24 w 27"/>
                  <a:gd name="T37" fmla="*/ 36 h 38"/>
                  <a:gd name="T38" fmla="*/ 24 w 27"/>
                  <a:gd name="T39" fmla="*/ 36 h 38"/>
                  <a:gd name="T40" fmla="*/ 22 w 27"/>
                  <a:gd name="T41" fmla="*/ 38 h 38"/>
                  <a:gd name="T42" fmla="*/ 2 w 27"/>
                  <a:gd name="T43" fmla="*/ 38 h 38"/>
                  <a:gd name="T44" fmla="*/ 2 w 27"/>
                  <a:gd name="T45" fmla="*/ 34 h 38"/>
                  <a:gd name="T46" fmla="*/ 2 w 27"/>
                  <a:gd name="T47" fmla="*/ 34 h 38"/>
                  <a:gd name="T48" fmla="*/ 2 w 27"/>
                  <a:gd name="T49" fmla="*/ 29 h 38"/>
                  <a:gd name="T50" fmla="*/ 2 w 27"/>
                  <a:gd name="T51" fmla="*/ 27 h 38"/>
                  <a:gd name="T52" fmla="*/ 0 w 27"/>
                  <a:gd name="T53" fmla="*/ 20 h 38"/>
                  <a:gd name="T54" fmla="*/ 0 w 27"/>
                  <a:gd name="T55" fmla="*/ 18 h 38"/>
                  <a:gd name="T56" fmla="*/ 0 w 27"/>
                  <a:gd name="T57" fmla="*/ 9 h 38"/>
                  <a:gd name="T58" fmla="*/ 0 w 27"/>
                  <a:gd name="T59" fmla="*/ 7 h 38"/>
                  <a:gd name="T60" fmla="*/ 0 w 27"/>
                  <a:gd name="T61" fmla="*/ 4 h 38"/>
                  <a:gd name="T62" fmla="*/ 0 w 27"/>
                  <a:gd name="T63" fmla="*/ 0 h 38"/>
                  <a:gd name="T64" fmla="*/ 2 w 27"/>
                  <a:gd name="T65" fmla="*/ 0 h 38"/>
                  <a:gd name="T66" fmla="*/ 4 w 27"/>
                  <a:gd name="T67" fmla="*/ 0 h 38"/>
                  <a:gd name="T68" fmla="*/ 6 w 27"/>
                  <a:gd name="T69" fmla="*/ 0 h 38"/>
                  <a:gd name="T70" fmla="*/ 11 w 27"/>
                  <a:gd name="T71" fmla="*/ 0 h 38"/>
                  <a:gd name="T72" fmla="*/ 13 w 27"/>
                  <a:gd name="T73" fmla="*/ 0 h 38"/>
                  <a:gd name="T74" fmla="*/ 18 w 27"/>
                  <a:gd name="T75" fmla="*/ 0 h 38"/>
                  <a:gd name="T76" fmla="*/ 20 w 27"/>
                  <a:gd name="T77" fmla="*/ 0 h 38"/>
                  <a:gd name="T78" fmla="*/ 22 w 27"/>
                  <a:gd name="T79" fmla="*/ 0 h 38"/>
                  <a:gd name="T80" fmla="*/ 24 w 27"/>
                  <a:gd name="T8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38">
                    <a:moveTo>
                      <a:pt x="24" y="0"/>
                    </a:moveTo>
                    <a:lnTo>
                      <a:pt x="24" y="0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4" y="22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27" y="31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2" y="38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1645">
                <a:extLst>
                  <a:ext uri="{FF2B5EF4-FFF2-40B4-BE49-F238E27FC236}">
                    <a16:creationId xmlns:a16="http://schemas.microsoft.com/office/drawing/2014/main" id="{1E71B6B2-2F17-4C63-8E94-4139F2B3A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949"/>
                <a:ext cx="20" cy="38"/>
              </a:xfrm>
              <a:custGeom>
                <a:avLst/>
                <a:gdLst>
                  <a:gd name="T0" fmla="*/ 13 w 20"/>
                  <a:gd name="T1" fmla="*/ 2 h 38"/>
                  <a:gd name="T2" fmla="*/ 18 w 20"/>
                  <a:gd name="T3" fmla="*/ 0 h 38"/>
                  <a:gd name="T4" fmla="*/ 18 w 20"/>
                  <a:gd name="T5" fmla="*/ 9 h 38"/>
                  <a:gd name="T6" fmla="*/ 18 w 20"/>
                  <a:gd name="T7" fmla="*/ 11 h 38"/>
                  <a:gd name="T8" fmla="*/ 18 w 20"/>
                  <a:gd name="T9" fmla="*/ 16 h 38"/>
                  <a:gd name="T10" fmla="*/ 18 w 20"/>
                  <a:gd name="T11" fmla="*/ 20 h 38"/>
                  <a:gd name="T12" fmla="*/ 18 w 20"/>
                  <a:gd name="T13" fmla="*/ 23 h 38"/>
                  <a:gd name="T14" fmla="*/ 18 w 20"/>
                  <a:gd name="T15" fmla="*/ 32 h 38"/>
                  <a:gd name="T16" fmla="*/ 20 w 20"/>
                  <a:gd name="T17" fmla="*/ 38 h 38"/>
                  <a:gd name="T18" fmla="*/ 11 w 20"/>
                  <a:gd name="T19" fmla="*/ 38 h 38"/>
                  <a:gd name="T20" fmla="*/ 4 w 20"/>
                  <a:gd name="T21" fmla="*/ 38 h 38"/>
                  <a:gd name="T22" fmla="*/ 2 w 20"/>
                  <a:gd name="T23" fmla="*/ 38 h 38"/>
                  <a:gd name="T24" fmla="*/ 2 w 20"/>
                  <a:gd name="T25" fmla="*/ 38 h 38"/>
                  <a:gd name="T26" fmla="*/ 2 w 20"/>
                  <a:gd name="T27" fmla="*/ 34 h 38"/>
                  <a:gd name="T28" fmla="*/ 2 w 20"/>
                  <a:gd name="T29" fmla="*/ 32 h 38"/>
                  <a:gd name="T30" fmla="*/ 0 w 20"/>
                  <a:gd name="T31" fmla="*/ 29 h 38"/>
                  <a:gd name="T32" fmla="*/ 0 w 20"/>
                  <a:gd name="T33" fmla="*/ 29 h 38"/>
                  <a:gd name="T34" fmla="*/ 0 w 20"/>
                  <a:gd name="T35" fmla="*/ 27 h 38"/>
                  <a:gd name="T36" fmla="*/ 0 w 20"/>
                  <a:gd name="T37" fmla="*/ 25 h 38"/>
                  <a:gd name="T38" fmla="*/ 0 w 20"/>
                  <a:gd name="T39" fmla="*/ 23 h 38"/>
                  <a:gd name="T40" fmla="*/ 0 w 20"/>
                  <a:gd name="T41" fmla="*/ 20 h 38"/>
                  <a:gd name="T42" fmla="*/ 0 w 20"/>
                  <a:gd name="T43" fmla="*/ 20 h 38"/>
                  <a:gd name="T44" fmla="*/ 0 w 20"/>
                  <a:gd name="T45" fmla="*/ 18 h 38"/>
                  <a:gd name="T46" fmla="*/ 0 w 20"/>
                  <a:gd name="T47" fmla="*/ 16 h 38"/>
                  <a:gd name="T48" fmla="*/ 0 w 20"/>
                  <a:gd name="T49" fmla="*/ 14 h 38"/>
                  <a:gd name="T50" fmla="*/ 0 w 20"/>
                  <a:gd name="T51" fmla="*/ 11 h 38"/>
                  <a:gd name="T52" fmla="*/ 0 w 20"/>
                  <a:gd name="T53" fmla="*/ 11 h 38"/>
                  <a:gd name="T54" fmla="*/ 0 w 20"/>
                  <a:gd name="T55" fmla="*/ 9 h 38"/>
                  <a:gd name="T56" fmla="*/ 0 w 20"/>
                  <a:gd name="T57" fmla="*/ 7 h 38"/>
                  <a:gd name="T58" fmla="*/ 0 w 20"/>
                  <a:gd name="T59" fmla="*/ 5 h 38"/>
                  <a:gd name="T60" fmla="*/ 0 w 20"/>
                  <a:gd name="T61" fmla="*/ 2 h 38"/>
                  <a:gd name="T62" fmla="*/ 0 w 20"/>
                  <a:gd name="T63" fmla="*/ 2 h 38"/>
                  <a:gd name="T64" fmla="*/ 2 w 20"/>
                  <a:gd name="T65" fmla="*/ 2 h 38"/>
                  <a:gd name="T66" fmla="*/ 2 w 20"/>
                  <a:gd name="T67" fmla="*/ 2 h 38"/>
                  <a:gd name="T68" fmla="*/ 4 w 20"/>
                  <a:gd name="T69" fmla="*/ 2 h 38"/>
                  <a:gd name="T70" fmla="*/ 6 w 20"/>
                  <a:gd name="T71" fmla="*/ 2 h 38"/>
                  <a:gd name="T72" fmla="*/ 9 w 20"/>
                  <a:gd name="T73" fmla="*/ 2 h 38"/>
                  <a:gd name="T74" fmla="*/ 11 w 20"/>
                  <a:gd name="T75" fmla="*/ 2 h 38"/>
                  <a:gd name="T76" fmla="*/ 13 w 20"/>
                  <a:gd name="T7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" h="38">
                    <a:moveTo>
                      <a:pt x="13" y="2"/>
                    </a:moveTo>
                    <a:lnTo>
                      <a:pt x="18" y="0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6"/>
                    </a:lnTo>
                    <a:lnTo>
                      <a:pt x="18" y="20"/>
                    </a:lnTo>
                    <a:lnTo>
                      <a:pt x="18" y="23"/>
                    </a:lnTo>
                    <a:lnTo>
                      <a:pt x="18" y="32"/>
                    </a:lnTo>
                    <a:lnTo>
                      <a:pt x="20" y="38"/>
                    </a:lnTo>
                    <a:lnTo>
                      <a:pt x="11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1646">
                <a:extLst>
                  <a:ext uri="{FF2B5EF4-FFF2-40B4-BE49-F238E27FC236}">
                    <a16:creationId xmlns:a16="http://schemas.microsoft.com/office/drawing/2014/main" id="{A1B5FFF7-463D-4496-B0D9-C0F9AB336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987"/>
                <a:ext cx="49" cy="14"/>
              </a:xfrm>
              <a:custGeom>
                <a:avLst/>
                <a:gdLst>
                  <a:gd name="T0" fmla="*/ 22 w 22"/>
                  <a:gd name="T1" fmla="*/ 4 h 6"/>
                  <a:gd name="T2" fmla="*/ 22 w 22"/>
                  <a:gd name="T3" fmla="*/ 4 h 6"/>
                  <a:gd name="T4" fmla="*/ 20 w 22"/>
                  <a:gd name="T5" fmla="*/ 0 h 6"/>
                  <a:gd name="T6" fmla="*/ 20 w 22"/>
                  <a:gd name="T7" fmla="*/ 0 h 6"/>
                  <a:gd name="T8" fmla="*/ 18 w 22"/>
                  <a:gd name="T9" fmla="*/ 0 h 6"/>
                  <a:gd name="T10" fmla="*/ 11 w 22"/>
                  <a:gd name="T11" fmla="*/ 0 h 6"/>
                  <a:gd name="T12" fmla="*/ 3 w 22"/>
                  <a:gd name="T13" fmla="*/ 1 h 6"/>
                  <a:gd name="T14" fmla="*/ 0 w 22"/>
                  <a:gd name="T15" fmla="*/ 1 h 6"/>
                  <a:gd name="T16" fmla="*/ 0 w 22"/>
                  <a:gd name="T17" fmla="*/ 3 h 6"/>
                  <a:gd name="T18" fmla="*/ 0 w 22"/>
                  <a:gd name="T19" fmla="*/ 3 h 6"/>
                  <a:gd name="T20" fmla="*/ 0 w 22"/>
                  <a:gd name="T21" fmla="*/ 3 h 6"/>
                  <a:gd name="T22" fmla="*/ 1 w 22"/>
                  <a:gd name="T23" fmla="*/ 5 h 6"/>
                  <a:gd name="T24" fmla="*/ 1 w 22"/>
                  <a:gd name="T25" fmla="*/ 5 h 6"/>
                  <a:gd name="T26" fmla="*/ 1 w 22"/>
                  <a:gd name="T27" fmla="*/ 5 h 6"/>
                  <a:gd name="T28" fmla="*/ 0 w 22"/>
                  <a:gd name="T29" fmla="*/ 5 h 6"/>
                  <a:gd name="T30" fmla="*/ 1 w 22"/>
                  <a:gd name="T31" fmla="*/ 6 h 6"/>
                  <a:gd name="T32" fmla="*/ 1 w 22"/>
                  <a:gd name="T33" fmla="*/ 6 h 6"/>
                  <a:gd name="T34" fmla="*/ 2 w 22"/>
                  <a:gd name="T35" fmla="*/ 6 h 6"/>
                  <a:gd name="T36" fmla="*/ 2 w 22"/>
                  <a:gd name="T37" fmla="*/ 5 h 6"/>
                  <a:gd name="T38" fmla="*/ 2 w 22"/>
                  <a:gd name="T39" fmla="*/ 4 h 6"/>
                  <a:gd name="T40" fmla="*/ 3 w 22"/>
                  <a:gd name="T41" fmla="*/ 4 h 6"/>
                  <a:gd name="T42" fmla="*/ 3 w 22"/>
                  <a:gd name="T43" fmla="*/ 3 h 6"/>
                  <a:gd name="T44" fmla="*/ 3 w 22"/>
                  <a:gd name="T45" fmla="*/ 3 h 6"/>
                  <a:gd name="T46" fmla="*/ 3 w 22"/>
                  <a:gd name="T47" fmla="*/ 3 h 6"/>
                  <a:gd name="T48" fmla="*/ 4 w 22"/>
                  <a:gd name="T49" fmla="*/ 3 h 6"/>
                  <a:gd name="T50" fmla="*/ 4 w 22"/>
                  <a:gd name="T51" fmla="*/ 4 h 6"/>
                  <a:gd name="T52" fmla="*/ 4 w 22"/>
                  <a:gd name="T53" fmla="*/ 5 h 6"/>
                  <a:gd name="T54" fmla="*/ 4 w 22"/>
                  <a:gd name="T55" fmla="*/ 6 h 6"/>
                  <a:gd name="T56" fmla="*/ 12 w 22"/>
                  <a:gd name="T57" fmla="*/ 5 h 6"/>
                  <a:gd name="T58" fmla="*/ 16 w 22"/>
                  <a:gd name="T59" fmla="*/ 5 h 6"/>
                  <a:gd name="T60" fmla="*/ 17 w 22"/>
                  <a:gd name="T61" fmla="*/ 5 h 6"/>
                  <a:gd name="T62" fmla="*/ 21 w 22"/>
                  <a:gd name="T63" fmla="*/ 4 h 6"/>
                  <a:gd name="T64" fmla="*/ 22 w 22"/>
                  <a:gd name="T65" fmla="*/ 5 h 6"/>
                  <a:gd name="T66" fmla="*/ 22 w 22"/>
                  <a:gd name="T6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6">
                    <a:moveTo>
                      <a:pt x="22" y="4"/>
                    </a:moveTo>
                    <a:lnTo>
                      <a:pt x="2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1647">
                <a:extLst>
                  <a:ext uri="{FF2B5EF4-FFF2-40B4-BE49-F238E27FC236}">
                    <a16:creationId xmlns:a16="http://schemas.microsoft.com/office/drawing/2014/main" id="{2B0245BA-93F9-49C1-A6AF-FC18B3D3B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978"/>
                <a:ext cx="22" cy="9"/>
              </a:xfrm>
              <a:custGeom>
                <a:avLst/>
                <a:gdLst>
                  <a:gd name="T0" fmla="*/ 6 w 10"/>
                  <a:gd name="T1" fmla="*/ 0 h 4"/>
                  <a:gd name="T2" fmla="*/ 6 w 10"/>
                  <a:gd name="T3" fmla="*/ 0 h 4"/>
                  <a:gd name="T4" fmla="*/ 4 w 10"/>
                  <a:gd name="T5" fmla="*/ 0 h 4"/>
                  <a:gd name="T6" fmla="*/ 2 w 10"/>
                  <a:gd name="T7" fmla="*/ 0 h 4"/>
                  <a:gd name="T8" fmla="*/ 0 w 10"/>
                  <a:gd name="T9" fmla="*/ 0 h 4"/>
                  <a:gd name="T10" fmla="*/ 1 w 10"/>
                  <a:gd name="T11" fmla="*/ 4 h 4"/>
                  <a:gd name="T12" fmla="*/ 10 w 10"/>
                  <a:gd name="T13" fmla="*/ 3 h 4"/>
                  <a:gd name="T14" fmla="*/ 10 w 10"/>
                  <a:gd name="T15" fmla="*/ 3 h 4"/>
                  <a:gd name="T16" fmla="*/ 10 w 10"/>
                  <a:gd name="T17" fmla="*/ 0 h 4"/>
                  <a:gd name="T18" fmla="*/ 10 w 10"/>
                  <a:gd name="T19" fmla="*/ 0 h 4"/>
                  <a:gd name="T20" fmla="*/ 9 w 10"/>
                  <a:gd name="T21" fmla="*/ 0 h 4"/>
                  <a:gd name="T22" fmla="*/ 7 w 10"/>
                  <a:gd name="T23" fmla="*/ 1 h 4"/>
                  <a:gd name="T24" fmla="*/ 6 w 10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1648">
                <a:extLst>
                  <a:ext uri="{FF2B5EF4-FFF2-40B4-BE49-F238E27FC236}">
                    <a16:creationId xmlns:a16="http://schemas.microsoft.com/office/drawing/2014/main" id="{9F58C34C-22BD-4452-BD42-9DE5BA7A5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041"/>
                <a:ext cx="25" cy="9"/>
              </a:xfrm>
              <a:custGeom>
                <a:avLst/>
                <a:gdLst>
                  <a:gd name="T0" fmla="*/ 25 w 25"/>
                  <a:gd name="T1" fmla="*/ 0 h 9"/>
                  <a:gd name="T2" fmla="*/ 25 w 25"/>
                  <a:gd name="T3" fmla="*/ 7 h 9"/>
                  <a:gd name="T4" fmla="*/ 0 w 25"/>
                  <a:gd name="T5" fmla="*/ 9 h 9"/>
                  <a:gd name="T6" fmla="*/ 0 w 25"/>
                  <a:gd name="T7" fmla="*/ 5 h 9"/>
                  <a:gd name="T8" fmla="*/ 0 w 25"/>
                  <a:gd name="T9" fmla="*/ 3 h 9"/>
                  <a:gd name="T10" fmla="*/ 25 w 25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25" y="7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1649">
                <a:extLst>
                  <a:ext uri="{FF2B5EF4-FFF2-40B4-BE49-F238E27FC236}">
                    <a16:creationId xmlns:a16="http://schemas.microsoft.com/office/drawing/2014/main" id="{DC40B29D-5725-40C8-9D4D-AF116A93A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032"/>
                <a:ext cx="25" cy="9"/>
              </a:xfrm>
              <a:custGeom>
                <a:avLst/>
                <a:gdLst>
                  <a:gd name="T0" fmla="*/ 25 w 25"/>
                  <a:gd name="T1" fmla="*/ 3 h 9"/>
                  <a:gd name="T2" fmla="*/ 25 w 25"/>
                  <a:gd name="T3" fmla="*/ 7 h 9"/>
                  <a:gd name="T4" fmla="*/ 0 w 25"/>
                  <a:gd name="T5" fmla="*/ 9 h 9"/>
                  <a:gd name="T6" fmla="*/ 0 w 25"/>
                  <a:gd name="T7" fmla="*/ 7 h 9"/>
                  <a:gd name="T8" fmla="*/ 0 w 25"/>
                  <a:gd name="T9" fmla="*/ 5 h 9"/>
                  <a:gd name="T10" fmla="*/ 0 w 25"/>
                  <a:gd name="T11" fmla="*/ 0 h 9"/>
                  <a:gd name="T12" fmla="*/ 23 w 25"/>
                  <a:gd name="T13" fmla="*/ 0 h 9"/>
                  <a:gd name="T14" fmla="*/ 23 w 25"/>
                  <a:gd name="T15" fmla="*/ 3 h 9"/>
                  <a:gd name="T16" fmla="*/ 25 w 2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9">
                    <a:moveTo>
                      <a:pt x="25" y="3"/>
                    </a:moveTo>
                    <a:lnTo>
                      <a:pt x="25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1650">
                <a:extLst>
                  <a:ext uri="{FF2B5EF4-FFF2-40B4-BE49-F238E27FC236}">
                    <a16:creationId xmlns:a16="http://schemas.microsoft.com/office/drawing/2014/main" id="{27600D7E-D092-4463-8286-891927969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039"/>
                <a:ext cx="20" cy="9"/>
              </a:xfrm>
              <a:custGeom>
                <a:avLst/>
                <a:gdLst>
                  <a:gd name="T0" fmla="*/ 18 w 20"/>
                  <a:gd name="T1" fmla="*/ 0 h 9"/>
                  <a:gd name="T2" fmla="*/ 20 w 20"/>
                  <a:gd name="T3" fmla="*/ 9 h 9"/>
                  <a:gd name="T4" fmla="*/ 0 w 20"/>
                  <a:gd name="T5" fmla="*/ 9 h 9"/>
                  <a:gd name="T6" fmla="*/ 0 w 20"/>
                  <a:gd name="T7" fmla="*/ 2 h 9"/>
                  <a:gd name="T8" fmla="*/ 18 w 2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18" y="0"/>
                    </a:moveTo>
                    <a:lnTo>
                      <a:pt x="20" y="9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1651">
                <a:extLst>
                  <a:ext uri="{FF2B5EF4-FFF2-40B4-BE49-F238E27FC236}">
                    <a16:creationId xmlns:a16="http://schemas.microsoft.com/office/drawing/2014/main" id="{2C3A09BA-73DC-40BC-AC0F-8ED8313ED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082"/>
                <a:ext cx="11" cy="9"/>
              </a:xfrm>
              <a:custGeom>
                <a:avLst/>
                <a:gdLst>
                  <a:gd name="T0" fmla="*/ 11 w 11"/>
                  <a:gd name="T1" fmla="*/ 5 h 9"/>
                  <a:gd name="T2" fmla="*/ 11 w 11"/>
                  <a:gd name="T3" fmla="*/ 9 h 9"/>
                  <a:gd name="T4" fmla="*/ 2 w 11"/>
                  <a:gd name="T5" fmla="*/ 9 h 9"/>
                  <a:gd name="T6" fmla="*/ 0 w 11"/>
                  <a:gd name="T7" fmla="*/ 0 h 9"/>
                  <a:gd name="T8" fmla="*/ 11 w 11"/>
                  <a:gd name="T9" fmla="*/ 0 h 9"/>
                  <a:gd name="T10" fmla="*/ 11 w 11"/>
                  <a:gd name="T11" fmla="*/ 0 h 9"/>
                  <a:gd name="T12" fmla="*/ 11 w 11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1" y="5"/>
                    </a:moveTo>
                    <a:lnTo>
                      <a:pt x="11" y="9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1652">
                <a:extLst>
                  <a:ext uri="{FF2B5EF4-FFF2-40B4-BE49-F238E27FC236}">
                    <a16:creationId xmlns:a16="http://schemas.microsoft.com/office/drawing/2014/main" id="{BC11831D-DB24-496D-AA17-0763604E1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967"/>
                <a:ext cx="4" cy="11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0 h 5"/>
                  <a:gd name="T4" fmla="*/ 0 w 2"/>
                  <a:gd name="T5" fmla="*/ 0 h 5"/>
                  <a:gd name="T6" fmla="*/ 0 w 2"/>
                  <a:gd name="T7" fmla="*/ 2 h 5"/>
                  <a:gd name="T8" fmla="*/ 1 w 2"/>
                  <a:gd name="T9" fmla="*/ 2 h 5"/>
                  <a:gd name="T10" fmla="*/ 1 w 2"/>
                  <a:gd name="T11" fmla="*/ 3 h 5"/>
                  <a:gd name="T12" fmla="*/ 0 w 2"/>
                  <a:gd name="T13" fmla="*/ 3 h 5"/>
                  <a:gd name="T14" fmla="*/ 0 w 2"/>
                  <a:gd name="T15" fmla="*/ 5 h 5"/>
                  <a:gd name="T16" fmla="*/ 1 w 2"/>
                  <a:gd name="T17" fmla="*/ 5 h 5"/>
                  <a:gd name="T18" fmla="*/ 2 w 2"/>
                  <a:gd name="T19" fmla="*/ 5 h 5"/>
                  <a:gd name="T20" fmla="*/ 2 w 2"/>
                  <a:gd name="T21" fmla="*/ 5 h 5"/>
                  <a:gd name="T22" fmla="*/ 2 w 2"/>
                  <a:gd name="T23" fmla="*/ 4 h 5"/>
                  <a:gd name="T24" fmla="*/ 2 w 2"/>
                  <a:gd name="T25" fmla="*/ 4 h 5"/>
                  <a:gd name="T26" fmla="*/ 1 w 2"/>
                  <a:gd name="T27" fmla="*/ 4 h 5"/>
                  <a:gd name="T28" fmla="*/ 1 w 2"/>
                  <a:gd name="T29" fmla="*/ 3 h 5"/>
                  <a:gd name="T30" fmla="*/ 2 w 2"/>
                  <a:gd name="T31" fmla="*/ 3 h 5"/>
                  <a:gd name="T32" fmla="*/ 2 w 2"/>
                  <a:gd name="T33" fmla="*/ 3 h 5"/>
                  <a:gd name="T34" fmla="*/ 2 w 2"/>
                  <a:gd name="T35" fmla="*/ 1 h 5"/>
                  <a:gd name="T36" fmla="*/ 2 w 2"/>
                  <a:gd name="T37" fmla="*/ 1 h 5"/>
                  <a:gd name="T38" fmla="*/ 2 w 2"/>
                  <a:gd name="T39" fmla="*/ 1 h 5"/>
                  <a:gd name="T40" fmla="*/ 1 w 2"/>
                  <a:gd name="T41" fmla="*/ 1 h 5"/>
                  <a:gd name="T42" fmla="*/ 1 w 2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1653">
                <a:extLst>
                  <a:ext uri="{FF2B5EF4-FFF2-40B4-BE49-F238E27FC236}">
                    <a16:creationId xmlns:a16="http://schemas.microsoft.com/office/drawing/2014/main" id="{4BABBDD5-FDB4-460B-B005-A69EC0AE2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972"/>
                <a:ext cx="84" cy="27"/>
              </a:xfrm>
              <a:custGeom>
                <a:avLst/>
                <a:gdLst>
                  <a:gd name="T0" fmla="*/ 77 w 84"/>
                  <a:gd name="T1" fmla="*/ 27 h 27"/>
                  <a:gd name="T2" fmla="*/ 68 w 84"/>
                  <a:gd name="T3" fmla="*/ 27 h 27"/>
                  <a:gd name="T4" fmla="*/ 63 w 84"/>
                  <a:gd name="T5" fmla="*/ 27 h 27"/>
                  <a:gd name="T6" fmla="*/ 54 w 84"/>
                  <a:gd name="T7" fmla="*/ 24 h 27"/>
                  <a:gd name="T8" fmla="*/ 50 w 84"/>
                  <a:gd name="T9" fmla="*/ 24 h 27"/>
                  <a:gd name="T10" fmla="*/ 50 w 84"/>
                  <a:gd name="T11" fmla="*/ 24 h 27"/>
                  <a:gd name="T12" fmla="*/ 50 w 84"/>
                  <a:gd name="T13" fmla="*/ 22 h 27"/>
                  <a:gd name="T14" fmla="*/ 47 w 84"/>
                  <a:gd name="T15" fmla="*/ 20 h 27"/>
                  <a:gd name="T16" fmla="*/ 47 w 84"/>
                  <a:gd name="T17" fmla="*/ 20 h 27"/>
                  <a:gd name="T18" fmla="*/ 45 w 84"/>
                  <a:gd name="T19" fmla="*/ 22 h 27"/>
                  <a:gd name="T20" fmla="*/ 45 w 84"/>
                  <a:gd name="T21" fmla="*/ 22 h 27"/>
                  <a:gd name="T22" fmla="*/ 45 w 84"/>
                  <a:gd name="T23" fmla="*/ 24 h 27"/>
                  <a:gd name="T24" fmla="*/ 45 w 84"/>
                  <a:gd name="T25" fmla="*/ 27 h 27"/>
                  <a:gd name="T26" fmla="*/ 36 w 84"/>
                  <a:gd name="T27" fmla="*/ 27 h 27"/>
                  <a:gd name="T28" fmla="*/ 32 w 84"/>
                  <a:gd name="T29" fmla="*/ 27 h 27"/>
                  <a:gd name="T30" fmla="*/ 27 w 84"/>
                  <a:gd name="T31" fmla="*/ 27 h 27"/>
                  <a:gd name="T32" fmla="*/ 23 w 84"/>
                  <a:gd name="T33" fmla="*/ 24 h 27"/>
                  <a:gd name="T34" fmla="*/ 23 w 84"/>
                  <a:gd name="T35" fmla="*/ 20 h 27"/>
                  <a:gd name="T36" fmla="*/ 16 w 84"/>
                  <a:gd name="T37" fmla="*/ 27 h 27"/>
                  <a:gd name="T38" fmla="*/ 9 w 84"/>
                  <a:gd name="T39" fmla="*/ 27 h 27"/>
                  <a:gd name="T40" fmla="*/ 7 w 84"/>
                  <a:gd name="T41" fmla="*/ 24 h 27"/>
                  <a:gd name="T42" fmla="*/ 5 w 84"/>
                  <a:gd name="T43" fmla="*/ 24 h 27"/>
                  <a:gd name="T44" fmla="*/ 0 w 84"/>
                  <a:gd name="T45" fmla="*/ 24 h 27"/>
                  <a:gd name="T46" fmla="*/ 0 w 84"/>
                  <a:gd name="T47" fmla="*/ 24 h 27"/>
                  <a:gd name="T48" fmla="*/ 2 w 84"/>
                  <a:gd name="T49" fmla="*/ 15 h 27"/>
                  <a:gd name="T50" fmla="*/ 5 w 84"/>
                  <a:gd name="T51" fmla="*/ 9 h 27"/>
                  <a:gd name="T52" fmla="*/ 2 w 84"/>
                  <a:gd name="T53" fmla="*/ 2 h 27"/>
                  <a:gd name="T54" fmla="*/ 9 w 84"/>
                  <a:gd name="T55" fmla="*/ 2 h 27"/>
                  <a:gd name="T56" fmla="*/ 18 w 84"/>
                  <a:gd name="T57" fmla="*/ 2 h 27"/>
                  <a:gd name="T58" fmla="*/ 18 w 84"/>
                  <a:gd name="T59" fmla="*/ 4 h 27"/>
                  <a:gd name="T60" fmla="*/ 34 w 84"/>
                  <a:gd name="T61" fmla="*/ 0 h 27"/>
                  <a:gd name="T62" fmla="*/ 45 w 84"/>
                  <a:gd name="T63" fmla="*/ 0 h 27"/>
                  <a:gd name="T64" fmla="*/ 54 w 84"/>
                  <a:gd name="T65" fmla="*/ 0 h 27"/>
                  <a:gd name="T66" fmla="*/ 70 w 84"/>
                  <a:gd name="T67" fmla="*/ 0 h 27"/>
                  <a:gd name="T68" fmla="*/ 74 w 84"/>
                  <a:gd name="T69" fmla="*/ 4 h 27"/>
                  <a:gd name="T70" fmla="*/ 74 w 84"/>
                  <a:gd name="T71" fmla="*/ 9 h 27"/>
                  <a:gd name="T72" fmla="*/ 74 w 84"/>
                  <a:gd name="T73" fmla="*/ 9 h 27"/>
                  <a:gd name="T74" fmla="*/ 74 w 84"/>
                  <a:gd name="T75" fmla="*/ 4 h 27"/>
                  <a:gd name="T76" fmla="*/ 81 w 84"/>
                  <a:gd name="T77" fmla="*/ 0 h 27"/>
                  <a:gd name="T78" fmla="*/ 81 w 84"/>
                  <a:gd name="T79" fmla="*/ 6 h 27"/>
                  <a:gd name="T80" fmla="*/ 81 w 84"/>
                  <a:gd name="T81" fmla="*/ 11 h 27"/>
                  <a:gd name="T82" fmla="*/ 81 w 84"/>
                  <a:gd name="T83" fmla="*/ 15 h 27"/>
                  <a:gd name="T84" fmla="*/ 81 w 84"/>
                  <a:gd name="T8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4" h="27">
                    <a:moveTo>
                      <a:pt x="84" y="24"/>
                    </a:moveTo>
                    <a:lnTo>
                      <a:pt x="84" y="27"/>
                    </a:lnTo>
                    <a:lnTo>
                      <a:pt x="77" y="27"/>
                    </a:lnTo>
                    <a:lnTo>
                      <a:pt x="72" y="24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68" y="24"/>
                    </a:lnTo>
                    <a:lnTo>
                      <a:pt x="65" y="24"/>
                    </a:lnTo>
                    <a:lnTo>
                      <a:pt x="63" y="27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50" y="27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4" y="27"/>
                    </a:lnTo>
                    <a:lnTo>
                      <a:pt x="34" y="24"/>
                    </a:lnTo>
                    <a:lnTo>
                      <a:pt x="32" y="27"/>
                    </a:lnTo>
                    <a:lnTo>
                      <a:pt x="32" y="24"/>
                    </a:lnTo>
                    <a:lnTo>
                      <a:pt x="32" y="27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18" y="20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lnTo>
                      <a:pt x="74" y="6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81" y="0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1" y="9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4" y="2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Rectangle 1654">
                <a:extLst>
                  <a:ext uri="{FF2B5EF4-FFF2-40B4-BE49-F238E27FC236}">
                    <a16:creationId xmlns:a16="http://schemas.microsoft.com/office/drawing/2014/main" id="{DDEAF9D9-ACA4-4BB9-B3B0-D0ECDC129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4" y="1999"/>
                <a:ext cx="1" cy="2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1655">
                <a:extLst>
                  <a:ext uri="{FF2B5EF4-FFF2-40B4-BE49-F238E27FC236}">
                    <a16:creationId xmlns:a16="http://schemas.microsoft.com/office/drawing/2014/main" id="{DA7DB3DE-C1A5-4552-BA04-5672A0B8C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005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5 w 7"/>
                  <a:gd name="T3" fmla="*/ 3 h 7"/>
                  <a:gd name="T4" fmla="*/ 5 w 7"/>
                  <a:gd name="T5" fmla="*/ 3 h 7"/>
                  <a:gd name="T6" fmla="*/ 7 w 7"/>
                  <a:gd name="T7" fmla="*/ 3 h 7"/>
                  <a:gd name="T8" fmla="*/ 7 w 7"/>
                  <a:gd name="T9" fmla="*/ 7 h 7"/>
                  <a:gd name="T10" fmla="*/ 5 w 7"/>
                  <a:gd name="T11" fmla="*/ 7 h 7"/>
                  <a:gd name="T12" fmla="*/ 2 w 7"/>
                  <a:gd name="T13" fmla="*/ 7 h 7"/>
                  <a:gd name="T14" fmla="*/ 0 w 7"/>
                  <a:gd name="T15" fmla="*/ 7 h 7"/>
                  <a:gd name="T16" fmla="*/ 0 w 7"/>
                  <a:gd name="T17" fmla="*/ 0 h 7"/>
                  <a:gd name="T18" fmla="*/ 2 w 7"/>
                  <a:gd name="T19" fmla="*/ 0 h 7"/>
                  <a:gd name="T20" fmla="*/ 2 w 7"/>
                  <a:gd name="T21" fmla="*/ 0 h 7"/>
                  <a:gd name="T22" fmla="*/ 5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1656">
                <a:extLst>
                  <a:ext uri="{FF2B5EF4-FFF2-40B4-BE49-F238E27FC236}">
                    <a16:creationId xmlns:a16="http://schemas.microsoft.com/office/drawing/2014/main" id="{B914E770-5495-481E-8E95-D0155964FE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" y="1992"/>
                <a:ext cx="49" cy="16"/>
              </a:xfrm>
              <a:custGeom>
                <a:avLst/>
                <a:gdLst>
                  <a:gd name="T0" fmla="*/ 0 w 49"/>
                  <a:gd name="T1" fmla="*/ 7 h 16"/>
                  <a:gd name="T2" fmla="*/ 7 w 49"/>
                  <a:gd name="T3" fmla="*/ 0 h 16"/>
                  <a:gd name="T4" fmla="*/ 7 w 49"/>
                  <a:gd name="T5" fmla="*/ 0 h 16"/>
                  <a:gd name="T6" fmla="*/ 7 w 49"/>
                  <a:gd name="T7" fmla="*/ 4 h 16"/>
                  <a:gd name="T8" fmla="*/ 2 w 49"/>
                  <a:gd name="T9" fmla="*/ 7 h 16"/>
                  <a:gd name="T10" fmla="*/ 29 w 49"/>
                  <a:gd name="T11" fmla="*/ 11 h 16"/>
                  <a:gd name="T12" fmla="*/ 29 w 49"/>
                  <a:gd name="T13" fmla="*/ 11 h 16"/>
                  <a:gd name="T14" fmla="*/ 29 w 49"/>
                  <a:gd name="T15" fmla="*/ 16 h 16"/>
                  <a:gd name="T16" fmla="*/ 25 w 49"/>
                  <a:gd name="T17" fmla="*/ 16 h 16"/>
                  <a:gd name="T18" fmla="*/ 25 w 49"/>
                  <a:gd name="T19" fmla="*/ 7 h 16"/>
                  <a:gd name="T20" fmla="*/ 27 w 49"/>
                  <a:gd name="T21" fmla="*/ 7 h 16"/>
                  <a:gd name="T22" fmla="*/ 27 w 49"/>
                  <a:gd name="T23" fmla="*/ 9 h 16"/>
                  <a:gd name="T24" fmla="*/ 27 w 49"/>
                  <a:gd name="T25" fmla="*/ 7 h 16"/>
                  <a:gd name="T26" fmla="*/ 29 w 49"/>
                  <a:gd name="T27" fmla="*/ 7 h 16"/>
                  <a:gd name="T28" fmla="*/ 29 w 49"/>
                  <a:gd name="T29" fmla="*/ 7 h 16"/>
                  <a:gd name="T30" fmla="*/ 29 w 49"/>
                  <a:gd name="T31" fmla="*/ 7 h 16"/>
                  <a:gd name="T32" fmla="*/ 29 w 49"/>
                  <a:gd name="T33" fmla="*/ 4 h 16"/>
                  <a:gd name="T34" fmla="*/ 29 w 49"/>
                  <a:gd name="T35" fmla="*/ 4 h 16"/>
                  <a:gd name="T36" fmla="*/ 29 w 49"/>
                  <a:gd name="T37" fmla="*/ 4 h 16"/>
                  <a:gd name="T38" fmla="*/ 29 w 49"/>
                  <a:gd name="T39" fmla="*/ 2 h 16"/>
                  <a:gd name="T40" fmla="*/ 29 w 49"/>
                  <a:gd name="T41" fmla="*/ 2 h 16"/>
                  <a:gd name="T42" fmla="*/ 29 w 49"/>
                  <a:gd name="T43" fmla="*/ 0 h 16"/>
                  <a:gd name="T44" fmla="*/ 31 w 49"/>
                  <a:gd name="T45" fmla="*/ 0 h 16"/>
                  <a:gd name="T46" fmla="*/ 31 w 49"/>
                  <a:gd name="T47" fmla="*/ 0 h 16"/>
                  <a:gd name="T48" fmla="*/ 34 w 49"/>
                  <a:gd name="T49" fmla="*/ 2 h 16"/>
                  <a:gd name="T50" fmla="*/ 34 w 49"/>
                  <a:gd name="T51" fmla="*/ 2 h 16"/>
                  <a:gd name="T52" fmla="*/ 34 w 49"/>
                  <a:gd name="T53" fmla="*/ 4 h 16"/>
                  <a:gd name="T54" fmla="*/ 34 w 49"/>
                  <a:gd name="T55" fmla="*/ 7 h 16"/>
                  <a:gd name="T56" fmla="*/ 31 w 49"/>
                  <a:gd name="T57" fmla="*/ 7 h 16"/>
                  <a:gd name="T58" fmla="*/ 47 w 49"/>
                  <a:gd name="T59" fmla="*/ 13 h 16"/>
                  <a:gd name="T60" fmla="*/ 47 w 49"/>
                  <a:gd name="T61" fmla="*/ 9 h 16"/>
                  <a:gd name="T62" fmla="*/ 49 w 49"/>
                  <a:gd name="T63" fmla="*/ 7 h 16"/>
                  <a:gd name="T64" fmla="*/ 49 w 49"/>
                  <a:gd name="T65" fmla="*/ 7 h 16"/>
                  <a:gd name="T66" fmla="*/ 49 w 49"/>
                  <a:gd name="T67" fmla="*/ 11 h 16"/>
                  <a:gd name="T68" fmla="*/ 49 w 49"/>
                  <a:gd name="T6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6">
                    <a:moveTo>
                      <a:pt x="2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2" y="7"/>
                    </a:lnTo>
                    <a:close/>
                    <a:moveTo>
                      <a:pt x="29" y="7"/>
                    </a:move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close/>
                    <a:moveTo>
                      <a:pt x="31" y="7"/>
                    </a:moveTo>
                    <a:lnTo>
                      <a:pt x="29" y="7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31" y="7"/>
                    </a:lnTo>
                    <a:close/>
                    <a:moveTo>
                      <a:pt x="49" y="13"/>
                    </a:moveTo>
                    <a:lnTo>
                      <a:pt x="47" y="13"/>
                    </a:lnTo>
                    <a:lnTo>
                      <a:pt x="47" y="11"/>
                    </a:lnTo>
                    <a:lnTo>
                      <a:pt x="47" y="9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3"/>
                    </a:lnTo>
                    <a:lnTo>
                      <a:pt x="49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1657">
                <a:extLst>
                  <a:ext uri="{FF2B5EF4-FFF2-40B4-BE49-F238E27FC236}">
                    <a16:creationId xmlns:a16="http://schemas.microsoft.com/office/drawing/2014/main" id="{E9379B01-AC4C-44EF-B34D-76B78C837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00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7 h 7"/>
                  <a:gd name="T3" fmla="*/ 3 h 7"/>
                  <a:gd name="T4" fmla="*/ 0 h 7"/>
                  <a:gd name="T5" fmla="*/ 0 h 7"/>
                  <a:gd name="T6" fmla="*/ 0 h 7"/>
                  <a:gd name="T7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1658">
                <a:extLst>
                  <a:ext uri="{FF2B5EF4-FFF2-40B4-BE49-F238E27FC236}">
                    <a16:creationId xmlns:a16="http://schemas.microsoft.com/office/drawing/2014/main" id="{F4AADC30-38B5-4E52-B407-11E5B56C34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0" y="1926"/>
                <a:ext cx="75" cy="106"/>
              </a:xfrm>
              <a:custGeom>
                <a:avLst/>
                <a:gdLst>
                  <a:gd name="T0" fmla="*/ 63 w 75"/>
                  <a:gd name="T1" fmla="*/ 73 h 106"/>
                  <a:gd name="T2" fmla="*/ 48 w 75"/>
                  <a:gd name="T3" fmla="*/ 68 h 106"/>
                  <a:gd name="T4" fmla="*/ 75 w 75"/>
                  <a:gd name="T5" fmla="*/ 68 h 106"/>
                  <a:gd name="T6" fmla="*/ 48 w 75"/>
                  <a:gd name="T7" fmla="*/ 68 h 106"/>
                  <a:gd name="T8" fmla="*/ 59 w 75"/>
                  <a:gd name="T9" fmla="*/ 57 h 106"/>
                  <a:gd name="T10" fmla="*/ 41 w 75"/>
                  <a:gd name="T11" fmla="*/ 61 h 106"/>
                  <a:gd name="T12" fmla="*/ 41 w 75"/>
                  <a:gd name="T13" fmla="*/ 55 h 106"/>
                  <a:gd name="T14" fmla="*/ 41 w 75"/>
                  <a:gd name="T15" fmla="*/ 43 h 106"/>
                  <a:gd name="T16" fmla="*/ 41 w 75"/>
                  <a:gd name="T17" fmla="*/ 32 h 106"/>
                  <a:gd name="T18" fmla="*/ 43 w 75"/>
                  <a:gd name="T19" fmla="*/ 46 h 106"/>
                  <a:gd name="T20" fmla="*/ 70 w 75"/>
                  <a:gd name="T21" fmla="*/ 46 h 106"/>
                  <a:gd name="T22" fmla="*/ 54 w 75"/>
                  <a:gd name="T23" fmla="*/ 57 h 106"/>
                  <a:gd name="T24" fmla="*/ 75 w 75"/>
                  <a:gd name="T25" fmla="*/ 43 h 106"/>
                  <a:gd name="T26" fmla="*/ 48 w 75"/>
                  <a:gd name="T27" fmla="*/ 43 h 106"/>
                  <a:gd name="T28" fmla="*/ 59 w 75"/>
                  <a:gd name="T29" fmla="*/ 34 h 106"/>
                  <a:gd name="T30" fmla="*/ 54 w 75"/>
                  <a:gd name="T31" fmla="*/ 23 h 106"/>
                  <a:gd name="T32" fmla="*/ 70 w 75"/>
                  <a:gd name="T33" fmla="*/ 32 h 106"/>
                  <a:gd name="T34" fmla="*/ 43 w 75"/>
                  <a:gd name="T35" fmla="*/ 32 h 106"/>
                  <a:gd name="T36" fmla="*/ 70 w 75"/>
                  <a:gd name="T37" fmla="*/ 21 h 106"/>
                  <a:gd name="T38" fmla="*/ 72 w 75"/>
                  <a:gd name="T39" fmla="*/ 100 h 106"/>
                  <a:gd name="T40" fmla="*/ 66 w 75"/>
                  <a:gd name="T41" fmla="*/ 100 h 106"/>
                  <a:gd name="T42" fmla="*/ 66 w 75"/>
                  <a:gd name="T43" fmla="*/ 82 h 106"/>
                  <a:gd name="T44" fmla="*/ 75 w 75"/>
                  <a:gd name="T45" fmla="*/ 75 h 106"/>
                  <a:gd name="T46" fmla="*/ 72 w 75"/>
                  <a:gd name="T47" fmla="*/ 88 h 106"/>
                  <a:gd name="T48" fmla="*/ 18 w 75"/>
                  <a:gd name="T49" fmla="*/ 77 h 106"/>
                  <a:gd name="T50" fmla="*/ 18 w 75"/>
                  <a:gd name="T51" fmla="*/ 95 h 106"/>
                  <a:gd name="T52" fmla="*/ 11 w 75"/>
                  <a:gd name="T53" fmla="*/ 106 h 106"/>
                  <a:gd name="T54" fmla="*/ 11 w 75"/>
                  <a:gd name="T55" fmla="*/ 86 h 106"/>
                  <a:gd name="T56" fmla="*/ 5 w 75"/>
                  <a:gd name="T57" fmla="*/ 75 h 106"/>
                  <a:gd name="T58" fmla="*/ 9 w 75"/>
                  <a:gd name="T59" fmla="*/ 86 h 106"/>
                  <a:gd name="T60" fmla="*/ 9 w 75"/>
                  <a:gd name="T61" fmla="*/ 106 h 106"/>
                  <a:gd name="T62" fmla="*/ 0 w 75"/>
                  <a:gd name="T63" fmla="*/ 95 h 106"/>
                  <a:gd name="T64" fmla="*/ 0 w 75"/>
                  <a:gd name="T65" fmla="*/ 77 h 106"/>
                  <a:gd name="T66" fmla="*/ 30 w 75"/>
                  <a:gd name="T67" fmla="*/ 79 h 106"/>
                  <a:gd name="T68" fmla="*/ 30 w 75"/>
                  <a:gd name="T69" fmla="*/ 97 h 106"/>
                  <a:gd name="T70" fmla="*/ 23 w 75"/>
                  <a:gd name="T71" fmla="*/ 102 h 106"/>
                  <a:gd name="T72" fmla="*/ 23 w 75"/>
                  <a:gd name="T73" fmla="*/ 84 h 106"/>
                  <a:gd name="T74" fmla="*/ 45 w 75"/>
                  <a:gd name="T75" fmla="*/ 75 h 106"/>
                  <a:gd name="T76" fmla="*/ 50 w 75"/>
                  <a:gd name="T77" fmla="*/ 86 h 106"/>
                  <a:gd name="T78" fmla="*/ 50 w 75"/>
                  <a:gd name="T79" fmla="*/ 106 h 106"/>
                  <a:gd name="T80" fmla="*/ 43 w 75"/>
                  <a:gd name="T81" fmla="*/ 95 h 106"/>
                  <a:gd name="T82" fmla="*/ 43 w 75"/>
                  <a:gd name="T83" fmla="*/ 77 h 106"/>
                  <a:gd name="T84" fmla="*/ 61 w 75"/>
                  <a:gd name="T85" fmla="*/ 77 h 106"/>
                  <a:gd name="T86" fmla="*/ 61 w 75"/>
                  <a:gd name="T87" fmla="*/ 95 h 106"/>
                  <a:gd name="T88" fmla="*/ 54 w 75"/>
                  <a:gd name="T89" fmla="*/ 106 h 106"/>
                  <a:gd name="T90" fmla="*/ 54 w 75"/>
                  <a:gd name="T91" fmla="*/ 86 h 106"/>
                  <a:gd name="T92" fmla="*/ 39 w 75"/>
                  <a:gd name="T93" fmla="*/ 75 h 106"/>
                  <a:gd name="T94" fmla="*/ 39 w 75"/>
                  <a:gd name="T95" fmla="*/ 91 h 106"/>
                  <a:gd name="T96" fmla="*/ 34 w 75"/>
                  <a:gd name="T97" fmla="*/ 106 h 106"/>
                  <a:gd name="T98" fmla="*/ 32 w 75"/>
                  <a:gd name="T99" fmla="*/ 88 h 106"/>
                  <a:gd name="T100" fmla="*/ 41 w 75"/>
                  <a:gd name="T101" fmla="*/ 68 h 106"/>
                  <a:gd name="T102" fmla="*/ 16 w 75"/>
                  <a:gd name="T103" fmla="*/ 73 h 106"/>
                  <a:gd name="T104" fmla="*/ 9 w 75"/>
                  <a:gd name="T105" fmla="*/ 68 h 106"/>
                  <a:gd name="T106" fmla="*/ 36 w 75"/>
                  <a:gd name="T107" fmla="*/ 68 h 106"/>
                  <a:gd name="T108" fmla="*/ 66 w 75"/>
                  <a:gd name="T109" fmla="*/ 9 h 106"/>
                  <a:gd name="T110" fmla="*/ 70 w 75"/>
                  <a:gd name="T111" fmla="*/ 0 h 106"/>
                  <a:gd name="T112" fmla="*/ 68 w 75"/>
                  <a:gd name="T113" fmla="*/ 5 h 106"/>
                  <a:gd name="T114" fmla="*/ 61 w 75"/>
                  <a:gd name="T115" fmla="*/ 7 h 106"/>
                  <a:gd name="T116" fmla="*/ 54 w 75"/>
                  <a:gd name="T117" fmla="*/ 0 h 106"/>
                  <a:gd name="T118" fmla="*/ 54 w 75"/>
                  <a:gd name="T119" fmla="*/ 7 h 106"/>
                  <a:gd name="T120" fmla="*/ 72 w 75"/>
                  <a:gd name="T121" fmla="*/ 7 h 106"/>
                  <a:gd name="T122" fmla="*/ 52 w 75"/>
                  <a:gd name="T123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" h="106">
                    <a:moveTo>
                      <a:pt x="75" y="57"/>
                    </a:moveTo>
                    <a:lnTo>
                      <a:pt x="75" y="73"/>
                    </a:lnTo>
                    <a:lnTo>
                      <a:pt x="75" y="75"/>
                    </a:lnTo>
                    <a:lnTo>
                      <a:pt x="75" y="73"/>
                    </a:lnTo>
                    <a:lnTo>
                      <a:pt x="70" y="73"/>
                    </a:lnTo>
                    <a:lnTo>
                      <a:pt x="68" y="73"/>
                    </a:lnTo>
                    <a:lnTo>
                      <a:pt x="63" y="73"/>
                    </a:lnTo>
                    <a:lnTo>
                      <a:pt x="59" y="73"/>
                    </a:lnTo>
                    <a:lnTo>
                      <a:pt x="54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3" y="73"/>
                    </a:lnTo>
                    <a:lnTo>
                      <a:pt x="43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4" y="68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8" y="68"/>
                    </a:lnTo>
                    <a:lnTo>
                      <a:pt x="70" y="68"/>
                    </a:lnTo>
                    <a:lnTo>
                      <a:pt x="75" y="68"/>
                    </a:lnTo>
                    <a:lnTo>
                      <a:pt x="70" y="68"/>
                    </a:lnTo>
                    <a:lnTo>
                      <a:pt x="68" y="68"/>
                    </a:lnTo>
                    <a:lnTo>
                      <a:pt x="63" y="68"/>
                    </a:lnTo>
                    <a:lnTo>
                      <a:pt x="59" y="68"/>
                    </a:lnTo>
                    <a:lnTo>
                      <a:pt x="54" y="68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3" y="68"/>
                    </a:lnTo>
                    <a:lnTo>
                      <a:pt x="43" y="61"/>
                    </a:lnTo>
                    <a:lnTo>
                      <a:pt x="43" y="57"/>
                    </a:lnTo>
                    <a:lnTo>
                      <a:pt x="48" y="57"/>
                    </a:lnTo>
                    <a:lnTo>
                      <a:pt x="50" y="57"/>
                    </a:lnTo>
                    <a:lnTo>
                      <a:pt x="54" y="57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5" y="57"/>
                    </a:lnTo>
                    <a:close/>
                    <a:moveTo>
                      <a:pt x="0" y="57"/>
                    </a:moveTo>
                    <a:lnTo>
                      <a:pt x="41" y="57"/>
                    </a:lnTo>
                    <a:lnTo>
                      <a:pt x="41" y="61"/>
                    </a:lnTo>
                    <a:lnTo>
                      <a:pt x="41" y="68"/>
                    </a:lnTo>
                    <a:lnTo>
                      <a:pt x="0" y="68"/>
                    </a:lnTo>
                    <a:lnTo>
                      <a:pt x="0" y="57"/>
                    </a:lnTo>
                    <a:close/>
                    <a:moveTo>
                      <a:pt x="0" y="46"/>
                    </a:moveTo>
                    <a:lnTo>
                      <a:pt x="41" y="46"/>
                    </a:lnTo>
                    <a:lnTo>
                      <a:pt x="41" y="50"/>
                    </a:lnTo>
                    <a:lnTo>
                      <a:pt x="41" y="55"/>
                    </a:lnTo>
                    <a:lnTo>
                      <a:pt x="0" y="55"/>
                    </a:lnTo>
                    <a:lnTo>
                      <a:pt x="0" y="46"/>
                    </a:lnTo>
                    <a:close/>
                    <a:moveTo>
                      <a:pt x="0" y="43"/>
                    </a:moveTo>
                    <a:lnTo>
                      <a:pt x="0" y="34"/>
                    </a:lnTo>
                    <a:lnTo>
                      <a:pt x="41" y="34"/>
                    </a:lnTo>
                    <a:lnTo>
                      <a:pt x="41" y="39"/>
                    </a:lnTo>
                    <a:lnTo>
                      <a:pt x="41" y="43"/>
                    </a:lnTo>
                    <a:lnTo>
                      <a:pt x="0" y="43"/>
                    </a:lnTo>
                    <a:close/>
                    <a:moveTo>
                      <a:pt x="41" y="32"/>
                    </a:moveTo>
                    <a:lnTo>
                      <a:pt x="0" y="32"/>
                    </a:lnTo>
                    <a:lnTo>
                      <a:pt x="0" y="23"/>
                    </a:lnTo>
                    <a:lnTo>
                      <a:pt x="41" y="23"/>
                    </a:lnTo>
                    <a:lnTo>
                      <a:pt x="41" y="28"/>
                    </a:lnTo>
                    <a:lnTo>
                      <a:pt x="41" y="32"/>
                    </a:lnTo>
                    <a:close/>
                    <a:moveTo>
                      <a:pt x="41" y="12"/>
                    </a:moveTo>
                    <a:lnTo>
                      <a:pt x="41" y="21"/>
                    </a:lnTo>
                    <a:lnTo>
                      <a:pt x="0" y="21"/>
                    </a:lnTo>
                    <a:lnTo>
                      <a:pt x="0" y="12"/>
                    </a:lnTo>
                    <a:lnTo>
                      <a:pt x="16" y="12"/>
                    </a:lnTo>
                    <a:lnTo>
                      <a:pt x="41" y="12"/>
                    </a:lnTo>
                    <a:close/>
                    <a:moveTo>
                      <a:pt x="43" y="46"/>
                    </a:moveTo>
                    <a:lnTo>
                      <a:pt x="48" y="46"/>
                    </a:lnTo>
                    <a:lnTo>
                      <a:pt x="50" y="46"/>
                    </a:lnTo>
                    <a:lnTo>
                      <a:pt x="54" y="46"/>
                    </a:lnTo>
                    <a:lnTo>
                      <a:pt x="59" y="46"/>
                    </a:lnTo>
                    <a:lnTo>
                      <a:pt x="63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5" y="46"/>
                    </a:lnTo>
                    <a:lnTo>
                      <a:pt x="75" y="57"/>
                    </a:lnTo>
                    <a:lnTo>
                      <a:pt x="70" y="57"/>
                    </a:lnTo>
                    <a:lnTo>
                      <a:pt x="68" y="57"/>
                    </a:lnTo>
                    <a:lnTo>
                      <a:pt x="63" y="57"/>
                    </a:lnTo>
                    <a:lnTo>
                      <a:pt x="59" y="57"/>
                    </a:lnTo>
                    <a:lnTo>
                      <a:pt x="54" y="57"/>
                    </a:lnTo>
                    <a:lnTo>
                      <a:pt x="50" y="57"/>
                    </a:lnTo>
                    <a:lnTo>
                      <a:pt x="48" y="57"/>
                    </a:lnTo>
                    <a:lnTo>
                      <a:pt x="43" y="57"/>
                    </a:lnTo>
                    <a:lnTo>
                      <a:pt x="43" y="50"/>
                    </a:lnTo>
                    <a:lnTo>
                      <a:pt x="43" y="46"/>
                    </a:lnTo>
                    <a:close/>
                    <a:moveTo>
                      <a:pt x="75" y="34"/>
                    </a:moveTo>
                    <a:lnTo>
                      <a:pt x="75" y="43"/>
                    </a:lnTo>
                    <a:lnTo>
                      <a:pt x="70" y="43"/>
                    </a:lnTo>
                    <a:lnTo>
                      <a:pt x="68" y="43"/>
                    </a:lnTo>
                    <a:lnTo>
                      <a:pt x="63" y="43"/>
                    </a:lnTo>
                    <a:lnTo>
                      <a:pt x="59" y="43"/>
                    </a:lnTo>
                    <a:lnTo>
                      <a:pt x="54" y="43"/>
                    </a:lnTo>
                    <a:lnTo>
                      <a:pt x="50" y="43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3" y="39"/>
                    </a:lnTo>
                    <a:lnTo>
                      <a:pt x="43" y="34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4" y="34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5" y="34"/>
                    </a:lnTo>
                    <a:close/>
                    <a:moveTo>
                      <a:pt x="50" y="23"/>
                    </a:moveTo>
                    <a:lnTo>
                      <a:pt x="54" y="23"/>
                    </a:lnTo>
                    <a:lnTo>
                      <a:pt x="59" y="23"/>
                    </a:lnTo>
                    <a:lnTo>
                      <a:pt x="63" y="23"/>
                    </a:lnTo>
                    <a:lnTo>
                      <a:pt x="68" y="23"/>
                    </a:lnTo>
                    <a:lnTo>
                      <a:pt x="70" y="23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3" y="32"/>
                    </a:lnTo>
                    <a:lnTo>
                      <a:pt x="59" y="32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3" y="32"/>
                    </a:lnTo>
                    <a:lnTo>
                      <a:pt x="43" y="28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0" y="23"/>
                    </a:lnTo>
                    <a:close/>
                    <a:moveTo>
                      <a:pt x="75" y="12"/>
                    </a:moveTo>
                    <a:lnTo>
                      <a:pt x="75" y="21"/>
                    </a:lnTo>
                    <a:lnTo>
                      <a:pt x="70" y="21"/>
                    </a:lnTo>
                    <a:lnTo>
                      <a:pt x="43" y="21"/>
                    </a:lnTo>
                    <a:lnTo>
                      <a:pt x="43" y="12"/>
                    </a:lnTo>
                    <a:lnTo>
                      <a:pt x="50" y="12"/>
                    </a:lnTo>
                    <a:lnTo>
                      <a:pt x="75" y="12"/>
                    </a:lnTo>
                    <a:close/>
                    <a:moveTo>
                      <a:pt x="72" y="95"/>
                    </a:moveTo>
                    <a:lnTo>
                      <a:pt x="72" y="97"/>
                    </a:lnTo>
                    <a:lnTo>
                      <a:pt x="72" y="100"/>
                    </a:lnTo>
                    <a:lnTo>
                      <a:pt x="72" y="102"/>
                    </a:lnTo>
                    <a:lnTo>
                      <a:pt x="72" y="106"/>
                    </a:lnTo>
                    <a:lnTo>
                      <a:pt x="70" y="106"/>
                    </a:lnTo>
                    <a:lnTo>
                      <a:pt x="68" y="106"/>
                    </a:lnTo>
                    <a:lnTo>
                      <a:pt x="66" y="106"/>
                    </a:lnTo>
                    <a:lnTo>
                      <a:pt x="66" y="102"/>
                    </a:lnTo>
                    <a:lnTo>
                      <a:pt x="66" y="100"/>
                    </a:lnTo>
                    <a:lnTo>
                      <a:pt x="66" y="97"/>
                    </a:lnTo>
                    <a:lnTo>
                      <a:pt x="66" y="95"/>
                    </a:lnTo>
                    <a:lnTo>
                      <a:pt x="66" y="91"/>
                    </a:lnTo>
                    <a:lnTo>
                      <a:pt x="66" y="88"/>
                    </a:lnTo>
                    <a:lnTo>
                      <a:pt x="66" y="86"/>
                    </a:lnTo>
                    <a:lnTo>
                      <a:pt x="66" y="84"/>
                    </a:lnTo>
                    <a:lnTo>
                      <a:pt x="66" y="82"/>
                    </a:lnTo>
                    <a:lnTo>
                      <a:pt x="66" y="79"/>
                    </a:lnTo>
                    <a:lnTo>
                      <a:pt x="66" y="77"/>
                    </a:lnTo>
                    <a:lnTo>
                      <a:pt x="66" y="75"/>
                    </a:lnTo>
                    <a:lnTo>
                      <a:pt x="68" y="75"/>
                    </a:lnTo>
                    <a:lnTo>
                      <a:pt x="70" y="75"/>
                    </a:lnTo>
                    <a:lnTo>
                      <a:pt x="72" y="75"/>
                    </a:lnTo>
                    <a:lnTo>
                      <a:pt x="75" y="75"/>
                    </a:lnTo>
                    <a:lnTo>
                      <a:pt x="75" y="77"/>
                    </a:lnTo>
                    <a:lnTo>
                      <a:pt x="72" y="77"/>
                    </a:lnTo>
                    <a:lnTo>
                      <a:pt x="72" y="79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2" y="86"/>
                    </a:lnTo>
                    <a:lnTo>
                      <a:pt x="72" y="88"/>
                    </a:lnTo>
                    <a:lnTo>
                      <a:pt x="72" y="91"/>
                    </a:lnTo>
                    <a:lnTo>
                      <a:pt x="72" y="95"/>
                    </a:lnTo>
                    <a:close/>
                    <a:moveTo>
                      <a:pt x="11" y="75"/>
                    </a:moveTo>
                    <a:lnTo>
                      <a:pt x="14" y="75"/>
                    </a:lnTo>
                    <a:lnTo>
                      <a:pt x="16" y="75"/>
                    </a:lnTo>
                    <a:lnTo>
                      <a:pt x="18" y="75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18" y="95"/>
                    </a:lnTo>
                    <a:lnTo>
                      <a:pt x="18" y="97"/>
                    </a:lnTo>
                    <a:lnTo>
                      <a:pt x="18" y="100"/>
                    </a:lnTo>
                    <a:lnTo>
                      <a:pt x="18" y="102"/>
                    </a:lnTo>
                    <a:lnTo>
                      <a:pt x="18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1" y="106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1" y="97"/>
                    </a:lnTo>
                    <a:lnTo>
                      <a:pt x="11" y="95"/>
                    </a:lnTo>
                    <a:lnTo>
                      <a:pt x="11" y="91"/>
                    </a:lnTo>
                    <a:lnTo>
                      <a:pt x="11" y="88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11" y="82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1" y="75"/>
                    </a:lnTo>
                    <a:close/>
                    <a:moveTo>
                      <a:pt x="0" y="75"/>
                    </a:moveTo>
                    <a:lnTo>
                      <a:pt x="5" y="75"/>
                    </a:lnTo>
                    <a:lnTo>
                      <a:pt x="7" y="75"/>
                    </a:lnTo>
                    <a:lnTo>
                      <a:pt x="9" y="75"/>
                    </a:lnTo>
                    <a:lnTo>
                      <a:pt x="9" y="77"/>
                    </a:lnTo>
                    <a:lnTo>
                      <a:pt x="9" y="79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9" y="86"/>
                    </a:lnTo>
                    <a:lnTo>
                      <a:pt x="9" y="88"/>
                    </a:lnTo>
                    <a:lnTo>
                      <a:pt x="9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6"/>
                    </a:lnTo>
                    <a:lnTo>
                      <a:pt x="7" y="106"/>
                    </a:lnTo>
                    <a:lnTo>
                      <a:pt x="5" y="106"/>
                    </a:lnTo>
                    <a:lnTo>
                      <a:pt x="0" y="106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1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close/>
                    <a:moveTo>
                      <a:pt x="23" y="75"/>
                    </a:moveTo>
                    <a:lnTo>
                      <a:pt x="25" y="75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0" y="77"/>
                    </a:lnTo>
                    <a:lnTo>
                      <a:pt x="30" y="79"/>
                    </a:lnTo>
                    <a:lnTo>
                      <a:pt x="30" y="82"/>
                    </a:lnTo>
                    <a:lnTo>
                      <a:pt x="30" y="84"/>
                    </a:lnTo>
                    <a:lnTo>
                      <a:pt x="30" y="86"/>
                    </a:lnTo>
                    <a:lnTo>
                      <a:pt x="30" y="88"/>
                    </a:lnTo>
                    <a:lnTo>
                      <a:pt x="30" y="91"/>
                    </a:lnTo>
                    <a:lnTo>
                      <a:pt x="30" y="95"/>
                    </a:lnTo>
                    <a:lnTo>
                      <a:pt x="30" y="97"/>
                    </a:lnTo>
                    <a:lnTo>
                      <a:pt x="30" y="100"/>
                    </a:lnTo>
                    <a:lnTo>
                      <a:pt x="30" y="102"/>
                    </a:lnTo>
                    <a:lnTo>
                      <a:pt x="30" y="106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3" y="97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3" y="82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close/>
                    <a:moveTo>
                      <a:pt x="43" y="77"/>
                    </a:moveTo>
                    <a:lnTo>
                      <a:pt x="43" y="75"/>
                    </a:lnTo>
                    <a:lnTo>
                      <a:pt x="45" y="75"/>
                    </a:lnTo>
                    <a:lnTo>
                      <a:pt x="48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50" y="79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50" y="91"/>
                    </a:lnTo>
                    <a:lnTo>
                      <a:pt x="50" y="95"/>
                    </a:lnTo>
                    <a:lnTo>
                      <a:pt x="50" y="97"/>
                    </a:lnTo>
                    <a:lnTo>
                      <a:pt x="50" y="100"/>
                    </a:lnTo>
                    <a:lnTo>
                      <a:pt x="50" y="102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5" y="106"/>
                    </a:lnTo>
                    <a:lnTo>
                      <a:pt x="43" y="106"/>
                    </a:lnTo>
                    <a:lnTo>
                      <a:pt x="43" y="102"/>
                    </a:lnTo>
                    <a:lnTo>
                      <a:pt x="43" y="100"/>
                    </a:lnTo>
                    <a:lnTo>
                      <a:pt x="43" y="97"/>
                    </a:lnTo>
                    <a:lnTo>
                      <a:pt x="43" y="95"/>
                    </a:lnTo>
                    <a:lnTo>
                      <a:pt x="43" y="91"/>
                    </a:lnTo>
                    <a:lnTo>
                      <a:pt x="43" y="88"/>
                    </a:lnTo>
                    <a:lnTo>
                      <a:pt x="43" y="86"/>
                    </a:lnTo>
                    <a:lnTo>
                      <a:pt x="43" y="84"/>
                    </a:lnTo>
                    <a:lnTo>
                      <a:pt x="43" y="82"/>
                    </a:lnTo>
                    <a:lnTo>
                      <a:pt x="43" y="79"/>
                    </a:lnTo>
                    <a:lnTo>
                      <a:pt x="43" y="77"/>
                    </a:lnTo>
                    <a:close/>
                    <a:moveTo>
                      <a:pt x="54" y="79"/>
                    </a:moveTo>
                    <a:lnTo>
                      <a:pt x="54" y="77"/>
                    </a:lnTo>
                    <a:lnTo>
                      <a:pt x="54" y="75"/>
                    </a:lnTo>
                    <a:lnTo>
                      <a:pt x="57" y="75"/>
                    </a:lnTo>
                    <a:lnTo>
                      <a:pt x="59" y="75"/>
                    </a:lnTo>
                    <a:lnTo>
                      <a:pt x="61" y="75"/>
                    </a:lnTo>
                    <a:lnTo>
                      <a:pt x="61" y="77"/>
                    </a:lnTo>
                    <a:lnTo>
                      <a:pt x="61" y="79"/>
                    </a:lnTo>
                    <a:lnTo>
                      <a:pt x="61" y="82"/>
                    </a:lnTo>
                    <a:lnTo>
                      <a:pt x="61" y="84"/>
                    </a:lnTo>
                    <a:lnTo>
                      <a:pt x="61" y="86"/>
                    </a:lnTo>
                    <a:lnTo>
                      <a:pt x="61" y="88"/>
                    </a:lnTo>
                    <a:lnTo>
                      <a:pt x="61" y="91"/>
                    </a:lnTo>
                    <a:lnTo>
                      <a:pt x="61" y="95"/>
                    </a:lnTo>
                    <a:lnTo>
                      <a:pt x="61" y="97"/>
                    </a:lnTo>
                    <a:lnTo>
                      <a:pt x="61" y="100"/>
                    </a:lnTo>
                    <a:lnTo>
                      <a:pt x="61" y="102"/>
                    </a:lnTo>
                    <a:lnTo>
                      <a:pt x="61" y="106"/>
                    </a:lnTo>
                    <a:lnTo>
                      <a:pt x="59" y="106"/>
                    </a:lnTo>
                    <a:lnTo>
                      <a:pt x="57" y="106"/>
                    </a:lnTo>
                    <a:lnTo>
                      <a:pt x="54" y="106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7"/>
                    </a:lnTo>
                    <a:lnTo>
                      <a:pt x="54" y="95"/>
                    </a:lnTo>
                    <a:lnTo>
                      <a:pt x="54" y="91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4" y="84"/>
                    </a:lnTo>
                    <a:lnTo>
                      <a:pt x="54" y="82"/>
                    </a:lnTo>
                    <a:lnTo>
                      <a:pt x="54" y="79"/>
                    </a:lnTo>
                    <a:close/>
                    <a:moveTo>
                      <a:pt x="32" y="75"/>
                    </a:moveTo>
                    <a:lnTo>
                      <a:pt x="34" y="75"/>
                    </a:lnTo>
                    <a:lnTo>
                      <a:pt x="36" y="75"/>
                    </a:lnTo>
                    <a:lnTo>
                      <a:pt x="39" y="75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39" y="82"/>
                    </a:lnTo>
                    <a:lnTo>
                      <a:pt x="39" y="84"/>
                    </a:lnTo>
                    <a:lnTo>
                      <a:pt x="39" y="86"/>
                    </a:lnTo>
                    <a:lnTo>
                      <a:pt x="39" y="88"/>
                    </a:lnTo>
                    <a:lnTo>
                      <a:pt x="39" y="91"/>
                    </a:lnTo>
                    <a:lnTo>
                      <a:pt x="39" y="95"/>
                    </a:lnTo>
                    <a:lnTo>
                      <a:pt x="39" y="97"/>
                    </a:lnTo>
                    <a:lnTo>
                      <a:pt x="39" y="100"/>
                    </a:lnTo>
                    <a:lnTo>
                      <a:pt x="39" y="102"/>
                    </a:lnTo>
                    <a:lnTo>
                      <a:pt x="39" y="106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2" y="106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32" y="97"/>
                    </a:lnTo>
                    <a:lnTo>
                      <a:pt x="32" y="95"/>
                    </a:lnTo>
                    <a:lnTo>
                      <a:pt x="32" y="91"/>
                    </a:lnTo>
                    <a:lnTo>
                      <a:pt x="32" y="88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2" y="79"/>
                    </a:lnTo>
                    <a:lnTo>
                      <a:pt x="32" y="77"/>
                    </a:lnTo>
                    <a:lnTo>
                      <a:pt x="32" y="75"/>
                    </a:lnTo>
                    <a:close/>
                    <a:moveTo>
                      <a:pt x="41" y="68"/>
                    </a:moveTo>
                    <a:lnTo>
                      <a:pt x="41" y="73"/>
                    </a:lnTo>
                    <a:lnTo>
                      <a:pt x="36" y="73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5" y="73"/>
                    </a:lnTo>
                    <a:lnTo>
                      <a:pt x="21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9" y="73"/>
                    </a:lnTo>
                    <a:lnTo>
                      <a:pt x="5" y="73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5" y="68"/>
                    </a:lnTo>
                    <a:lnTo>
                      <a:pt x="9" y="68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21" y="68"/>
                    </a:lnTo>
                    <a:lnTo>
                      <a:pt x="25" y="68"/>
                    </a:lnTo>
                    <a:lnTo>
                      <a:pt x="30" y="68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1" y="68"/>
                    </a:lnTo>
                    <a:close/>
                    <a:moveTo>
                      <a:pt x="63" y="0"/>
                    </a:moveTo>
                    <a:lnTo>
                      <a:pt x="66" y="0"/>
                    </a:lnTo>
                    <a:lnTo>
                      <a:pt x="66" y="3"/>
                    </a:lnTo>
                    <a:lnTo>
                      <a:pt x="66" y="5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3" y="9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3" y="3"/>
                    </a:lnTo>
                    <a:lnTo>
                      <a:pt x="63" y="0"/>
                    </a:lnTo>
                    <a:close/>
                    <a:moveTo>
                      <a:pt x="68" y="0"/>
                    </a:moveTo>
                    <a:lnTo>
                      <a:pt x="70" y="0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70" y="7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5"/>
                    </a:lnTo>
                    <a:lnTo>
                      <a:pt x="68" y="3"/>
                    </a:lnTo>
                    <a:lnTo>
                      <a:pt x="68" y="0"/>
                    </a:lnTo>
                    <a:close/>
                    <a:moveTo>
                      <a:pt x="59" y="0"/>
                    </a:moveTo>
                    <a:lnTo>
                      <a:pt x="61" y="0"/>
                    </a:lnTo>
                    <a:lnTo>
                      <a:pt x="61" y="3"/>
                    </a:lnTo>
                    <a:lnTo>
                      <a:pt x="61" y="5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59" y="5"/>
                    </a:lnTo>
                    <a:lnTo>
                      <a:pt x="59" y="3"/>
                    </a:lnTo>
                    <a:lnTo>
                      <a:pt x="59" y="0"/>
                    </a:lnTo>
                    <a:close/>
                    <a:moveTo>
                      <a:pt x="54" y="0"/>
                    </a:moveTo>
                    <a:lnTo>
                      <a:pt x="57" y="0"/>
                    </a:lnTo>
                    <a:lnTo>
                      <a:pt x="57" y="3"/>
                    </a:lnTo>
                    <a:lnTo>
                      <a:pt x="57" y="5"/>
                    </a:lnTo>
                    <a:lnTo>
                      <a:pt x="57" y="7"/>
                    </a:lnTo>
                    <a:lnTo>
                      <a:pt x="57" y="9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4" y="0"/>
                    </a:lnTo>
                    <a:close/>
                    <a:moveTo>
                      <a:pt x="72" y="0"/>
                    </a:moveTo>
                    <a:lnTo>
                      <a:pt x="75" y="9"/>
                    </a:lnTo>
                    <a:lnTo>
                      <a:pt x="72" y="9"/>
                    </a:lnTo>
                    <a:lnTo>
                      <a:pt x="72" y="7"/>
                    </a:lnTo>
                    <a:lnTo>
                      <a:pt x="72" y="5"/>
                    </a:lnTo>
                    <a:lnTo>
                      <a:pt x="72" y="3"/>
                    </a:lnTo>
                    <a:lnTo>
                      <a:pt x="72" y="0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2" y="5"/>
                    </a:lnTo>
                    <a:lnTo>
                      <a:pt x="52" y="7"/>
                    </a:lnTo>
                    <a:lnTo>
                      <a:pt x="52" y="9"/>
                    </a:lnTo>
                    <a:lnTo>
                      <a:pt x="50" y="9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1659">
                <a:extLst>
                  <a:ext uri="{FF2B5EF4-FFF2-40B4-BE49-F238E27FC236}">
                    <a16:creationId xmlns:a16="http://schemas.microsoft.com/office/drawing/2014/main" id="{AAA333A6-5310-4B94-B89A-FEFB92AEC2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0" y="1906"/>
                <a:ext cx="11" cy="14"/>
              </a:xfrm>
              <a:custGeom>
                <a:avLst/>
                <a:gdLst>
                  <a:gd name="T0" fmla="*/ 6 w 11"/>
                  <a:gd name="T1" fmla="*/ 9 h 14"/>
                  <a:gd name="T2" fmla="*/ 6 w 11"/>
                  <a:gd name="T3" fmla="*/ 7 h 14"/>
                  <a:gd name="T4" fmla="*/ 6 w 11"/>
                  <a:gd name="T5" fmla="*/ 5 h 14"/>
                  <a:gd name="T6" fmla="*/ 6 w 11"/>
                  <a:gd name="T7" fmla="*/ 5 h 14"/>
                  <a:gd name="T8" fmla="*/ 0 w 11"/>
                  <a:gd name="T9" fmla="*/ 5 h 14"/>
                  <a:gd name="T10" fmla="*/ 0 w 11"/>
                  <a:gd name="T11" fmla="*/ 5 h 14"/>
                  <a:gd name="T12" fmla="*/ 0 w 11"/>
                  <a:gd name="T13" fmla="*/ 2 h 14"/>
                  <a:gd name="T14" fmla="*/ 6 w 11"/>
                  <a:gd name="T15" fmla="*/ 0 h 14"/>
                  <a:gd name="T16" fmla="*/ 11 w 11"/>
                  <a:gd name="T17" fmla="*/ 0 h 14"/>
                  <a:gd name="T18" fmla="*/ 11 w 11"/>
                  <a:gd name="T19" fmla="*/ 2 h 14"/>
                  <a:gd name="T20" fmla="*/ 11 w 11"/>
                  <a:gd name="T21" fmla="*/ 9 h 14"/>
                  <a:gd name="T22" fmla="*/ 6 w 11"/>
                  <a:gd name="T23" fmla="*/ 9 h 14"/>
                  <a:gd name="T24" fmla="*/ 6 w 11"/>
                  <a:gd name="T25" fmla="*/ 9 h 14"/>
                  <a:gd name="T26" fmla="*/ 11 w 11"/>
                  <a:gd name="T27" fmla="*/ 9 h 14"/>
                  <a:gd name="T28" fmla="*/ 11 w 11"/>
                  <a:gd name="T29" fmla="*/ 11 h 14"/>
                  <a:gd name="T30" fmla="*/ 11 w 11"/>
                  <a:gd name="T31" fmla="*/ 14 h 14"/>
                  <a:gd name="T32" fmla="*/ 6 w 11"/>
                  <a:gd name="T33" fmla="*/ 14 h 14"/>
                  <a:gd name="T34" fmla="*/ 6 w 11"/>
                  <a:gd name="T35" fmla="*/ 11 h 14"/>
                  <a:gd name="T36" fmla="*/ 6 w 11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6" y="9"/>
                    </a:moveTo>
                    <a:lnTo>
                      <a:pt x="6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9"/>
                    </a:lnTo>
                    <a:lnTo>
                      <a:pt x="6" y="9"/>
                    </a:lnTo>
                    <a:close/>
                    <a:moveTo>
                      <a:pt x="6" y="9"/>
                    </a:moveTo>
                    <a:lnTo>
                      <a:pt x="11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1660">
                <a:extLst>
                  <a:ext uri="{FF2B5EF4-FFF2-40B4-BE49-F238E27FC236}">
                    <a16:creationId xmlns:a16="http://schemas.microsoft.com/office/drawing/2014/main" id="{6B3B847F-4468-4DA4-8244-A24CC9AA9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9" y="1899"/>
                <a:ext cx="7" cy="25"/>
              </a:xfrm>
              <a:custGeom>
                <a:avLst/>
                <a:gdLst>
                  <a:gd name="T0" fmla="*/ 5 w 7"/>
                  <a:gd name="T1" fmla="*/ 25 h 25"/>
                  <a:gd name="T2" fmla="*/ 0 w 7"/>
                  <a:gd name="T3" fmla="*/ 25 h 25"/>
                  <a:gd name="T4" fmla="*/ 0 w 7"/>
                  <a:gd name="T5" fmla="*/ 23 h 25"/>
                  <a:gd name="T6" fmla="*/ 0 w 7"/>
                  <a:gd name="T7" fmla="*/ 21 h 25"/>
                  <a:gd name="T8" fmla="*/ 0 w 7"/>
                  <a:gd name="T9" fmla="*/ 21 h 25"/>
                  <a:gd name="T10" fmla="*/ 0 w 7"/>
                  <a:gd name="T11" fmla="*/ 18 h 25"/>
                  <a:gd name="T12" fmla="*/ 5 w 7"/>
                  <a:gd name="T13" fmla="*/ 18 h 25"/>
                  <a:gd name="T14" fmla="*/ 7 w 7"/>
                  <a:gd name="T15" fmla="*/ 18 h 25"/>
                  <a:gd name="T16" fmla="*/ 7 w 7"/>
                  <a:gd name="T17" fmla="*/ 23 h 25"/>
                  <a:gd name="T18" fmla="*/ 5 w 7"/>
                  <a:gd name="T19" fmla="*/ 23 h 25"/>
                  <a:gd name="T20" fmla="*/ 5 w 7"/>
                  <a:gd name="T21" fmla="*/ 25 h 25"/>
                  <a:gd name="T22" fmla="*/ 5 w 7"/>
                  <a:gd name="T23" fmla="*/ 0 h 25"/>
                  <a:gd name="T24" fmla="*/ 5 w 7"/>
                  <a:gd name="T25" fmla="*/ 3 h 25"/>
                  <a:gd name="T26" fmla="*/ 7 w 7"/>
                  <a:gd name="T27" fmla="*/ 3 h 25"/>
                  <a:gd name="T28" fmla="*/ 7 w 7"/>
                  <a:gd name="T29" fmla="*/ 5 h 25"/>
                  <a:gd name="T30" fmla="*/ 7 w 7"/>
                  <a:gd name="T31" fmla="*/ 9 h 25"/>
                  <a:gd name="T32" fmla="*/ 5 w 7"/>
                  <a:gd name="T33" fmla="*/ 9 h 25"/>
                  <a:gd name="T34" fmla="*/ 5 w 7"/>
                  <a:gd name="T35" fmla="*/ 9 h 25"/>
                  <a:gd name="T36" fmla="*/ 5 w 7"/>
                  <a:gd name="T37" fmla="*/ 5 h 25"/>
                  <a:gd name="T38" fmla="*/ 0 w 7"/>
                  <a:gd name="T39" fmla="*/ 5 h 25"/>
                  <a:gd name="T40" fmla="*/ 0 w 7"/>
                  <a:gd name="T41" fmla="*/ 3 h 25"/>
                  <a:gd name="T42" fmla="*/ 0 w 7"/>
                  <a:gd name="T43" fmla="*/ 0 h 25"/>
                  <a:gd name="T44" fmla="*/ 5 w 7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25">
                    <a:moveTo>
                      <a:pt x="5" y="25"/>
                    </a:move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5"/>
                    </a:lnTo>
                    <a:close/>
                    <a:moveTo>
                      <a:pt x="5" y="0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1661">
                <a:extLst>
                  <a:ext uri="{FF2B5EF4-FFF2-40B4-BE49-F238E27FC236}">
                    <a16:creationId xmlns:a16="http://schemas.microsoft.com/office/drawing/2014/main" id="{67237D5C-DC66-481A-A653-36E7848582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9" y="1895"/>
                <a:ext cx="7" cy="29"/>
              </a:xfrm>
              <a:custGeom>
                <a:avLst/>
                <a:gdLst>
                  <a:gd name="T0" fmla="*/ 0 w 7"/>
                  <a:gd name="T1" fmla="*/ 9 h 29"/>
                  <a:gd name="T2" fmla="*/ 5 w 7"/>
                  <a:gd name="T3" fmla="*/ 9 h 29"/>
                  <a:gd name="T4" fmla="*/ 5 w 7"/>
                  <a:gd name="T5" fmla="*/ 13 h 29"/>
                  <a:gd name="T6" fmla="*/ 5 w 7"/>
                  <a:gd name="T7" fmla="*/ 13 h 29"/>
                  <a:gd name="T8" fmla="*/ 7 w 7"/>
                  <a:gd name="T9" fmla="*/ 13 h 29"/>
                  <a:gd name="T10" fmla="*/ 7 w 7"/>
                  <a:gd name="T11" fmla="*/ 16 h 29"/>
                  <a:gd name="T12" fmla="*/ 7 w 7"/>
                  <a:gd name="T13" fmla="*/ 18 h 29"/>
                  <a:gd name="T14" fmla="*/ 7 w 7"/>
                  <a:gd name="T15" fmla="*/ 20 h 29"/>
                  <a:gd name="T16" fmla="*/ 7 w 7"/>
                  <a:gd name="T17" fmla="*/ 22 h 29"/>
                  <a:gd name="T18" fmla="*/ 5 w 7"/>
                  <a:gd name="T19" fmla="*/ 22 h 29"/>
                  <a:gd name="T20" fmla="*/ 0 w 7"/>
                  <a:gd name="T21" fmla="*/ 22 h 29"/>
                  <a:gd name="T22" fmla="*/ 0 w 7"/>
                  <a:gd name="T23" fmla="*/ 18 h 29"/>
                  <a:gd name="T24" fmla="*/ 0 w 7"/>
                  <a:gd name="T25" fmla="*/ 9 h 29"/>
                  <a:gd name="T26" fmla="*/ 7 w 7"/>
                  <a:gd name="T27" fmla="*/ 2 h 29"/>
                  <a:gd name="T28" fmla="*/ 7 w 7"/>
                  <a:gd name="T29" fmla="*/ 4 h 29"/>
                  <a:gd name="T30" fmla="*/ 7 w 7"/>
                  <a:gd name="T31" fmla="*/ 7 h 29"/>
                  <a:gd name="T32" fmla="*/ 5 w 7"/>
                  <a:gd name="T33" fmla="*/ 7 h 29"/>
                  <a:gd name="T34" fmla="*/ 5 w 7"/>
                  <a:gd name="T35" fmla="*/ 4 h 29"/>
                  <a:gd name="T36" fmla="*/ 3 w 7"/>
                  <a:gd name="T37" fmla="*/ 2 h 29"/>
                  <a:gd name="T38" fmla="*/ 3 w 7"/>
                  <a:gd name="T39" fmla="*/ 2 h 29"/>
                  <a:gd name="T40" fmla="*/ 3 w 7"/>
                  <a:gd name="T41" fmla="*/ 0 h 29"/>
                  <a:gd name="T42" fmla="*/ 7 w 7"/>
                  <a:gd name="T43" fmla="*/ 0 h 29"/>
                  <a:gd name="T44" fmla="*/ 7 w 7"/>
                  <a:gd name="T45" fmla="*/ 2 h 29"/>
                  <a:gd name="T46" fmla="*/ 7 w 7"/>
                  <a:gd name="T47" fmla="*/ 29 h 29"/>
                  <a:gd name="T48" fmla="*/ 5 w 7"/>
                  <a:gd name="T49" fmla="*/ 29 h 29"/>
                  <a:gd name="T50" fmla="*/ 5 w 7"/>
                  <a:gd name="T51" fmla="*/ 27 h 29"/>
                  <a:gd name="T52" fmla="*/ 7 w 7"/>
                  <a:gd name="T53" fmla="*/ 27 h 29"/>
                  <a:gd name="T54" fmla="*/ 7 w 7"/>
                  <a:gd name="T5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" h="29">
                    <a:moveTo>
                      <a:pt x="0" y="9"/>
                    </a:moveTo>
                    <a:lnTo>
                      <a:pt x="5" y="9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9"/>
                    </a:lnTo>
                    <a:close/>
                    <a:moveTo>
                      <a:pt x="7" y="2"/>
                    </a:move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2"/>
                    </a:lnTo>
                    <a:close/>
                    <a:moveTo>
                      <a:pt x="7" y="29"/>
                    </a:moveTo>
                    <a:lnTo>
                      <a:pt x="5" y="29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Rectangle 1662">
                <a:extLst>
                  <a:ext uri="{FF2B5EF4-FFF2-40B4-BE49-F238E27FC236}">
                    <a16:creationId xmlns:a16="http://schemas.microsoft.com/office/drawing/2014/main" id="{DA2A5014-BA4C-40ED-9CB8-52017FD26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1922"/>
                <a:ext cx="2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1663">
                <a:extLst>
                  <a:ext uri="{FF2B5EF4-FFF2-40B4-BE49-F238E27FC236}">
                    <a16:creationId xmlns:a16="http://schemas.microsoft.com/office/drawing/2014/main" id="{73A241F4-80E8-4A1E-AD3E-6C6165D8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908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5 h 5"/>
                  <a:gd name="T4" fmla="*/ 0 w 5"/>
                  <a:gd name="T5" fmla="*/ 3 h 5"/>
                  <a:gd name="T6" fmla="*/ 0 w 5"/>
                  <a:gd name="T7" fmla="*/ 0 h 5"/>
                  <a:gd name="T8" fmla="*/ 0 w 5"/>
                  <a:gd name="T9" fmla="*/ 0 h 5"/>
                  <a:gd name="T10" fmla="*/ 5 w 5"/>
                  <a:gd name="T11" fmla="*/ 0 h 5"/>
                  <a:gd name="T12" fmla="*/ 5 w 5"/>
                  <a:gd name="T13" fmla="*/ 0 h 5"/>
                  <a:gd name="T14" fmla="*/ 5 w 5"/>
                  <a:gd name="T15" fmla="*/ 5 h 5"/>
                  <a:gd name="T16" fmla="*/ 5 w 5"/>
                  <a:gd name="T17" fmla="*/ 5 h 5"/>
                  <a:gd name="T18" fmla="*/ 5 w 5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Freeform 1664">
                <a:extLst>
                  <a:ext uri="{FF2B5EF4-FFF2-40B4-BE49-F238E27FC236}">
                    <a16:creationId xmlns:a16="http://schemas.microsoft.com/office/drawing/2014/main" id="{4A0C00BA-2A95-49B7-8E56-C41A48E35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897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0 w 5"/>
                  <a:gd name="T3" fmla="*/ 2 h 2"/>
                  <a:gd name="T4" fmla="*/ 0 w 5"/>
                  <a:gd name="T5" fmla="*/ 0 h 2"/>
                  <a:gd name="T6" fmla="*/ 0 w 5"/>
                  <a:gd name="T7" fmla="*/ 0 h 2"/>
                  <a:gd name="T8" fmla="*/ 5 w 5"/>
                  <a:gd name="T9" fmla="*/ 0 h 2"/>
                  <a:gd name="T10" fmla="*/ 5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Freeform 1665">
                <a:extLst>
                  <a:ext uri="{FF2B5EF4-FFF2-40B4-BE49-F238E27FC236}">
                    <a16:creationId xmlns:a16="http://schemas.microsoft.com/office/drawing/2014/main" id="{145E6854-79D3-432B-A2D0-F7438229BD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0" y="1893"/>
                <a:ext cx="11" cy="31"/>
              </a:xfrm>
              <a:custGeom>
                <a:avLst/>
                <a:gdLst>
                  <a:gd name="T0" fmla="*/ 6 w 11"/>
                  <a:gd name="T1" fmla="*/ 4 h 31"/>
                  <a:gd name="T2" fmla="*/ 6 w 11"/>
                  <a:gd name="T3" fmla="*/ 6 h 31"/>
                  <a:gd name="T4" fmla="*/ 11 w 11"/>
                  <a:gd name="T5" fmla="*/ 6 h 31"/>
                  <a:gd name="T6" fmla="*/ 11 w 11"/>
                  <a:gd name="T7" fmla="*/ 9 h 31"/>
                  <a:gd name="T8" fmla="*/ 6 w 11"/>
                  <a:gd name="T9" fmla="*/ 9 h 31"/>
                  <a:gd name="T10" fmla="*/ 6 w 11"/>
                  <a:gd name="T11" fmla="*/ 11 h 31"/>
                  <a:gd name="T12" fmla="*/ 6 w 11"/>
                  <a:gd name="T13" fmla="*/ 11 h 31"/>
                  <a:gd name="T14" fmla="*/ 6 w 11"/>
                  <a:gd name="T15" fmla="*/ 13 h 31"/>
                  <a:gd name="T16" fmla="*/ 11 w 11"/>
                  <a:gd name="T17" fmla="*/ 13 h 31"/>
                  <a:gd name="T18" fmla="*/ 11 w 11"/>
                  <a:gd name="T19" fmla="*/ 13 h 31"/>
                  <a:gd name="T20" fmla="*/ 6 w 11"/>
                  <a:gd name="T21" fmla="*/ 13 h 31"/>
                  <a:gd name="T22" fmla="*/ 0 w 11"/>
                  <a:gd name="T23" fmla="*/ 15 h 31"/>
                  <a:gd name="T24" fmla="*/ 0 w 11"/>
                  <a:gd name="T25" fmla="*/ 13 h 31"/>
                  <a:gd name="T26" fmla="*/ 0 w 11"/>
                  <a:gd name="T27" fmla="*/ 11 h 31"/>
                  <a:gd name="T28" fmla="*/ 0 w 11"/>
                  <a:gd name="T29" fmla="*/ 11 h 31"/>
                  <a:gd name="T30" fmla="*/ 0 w 11"/>
                  <a:gd name="T31" fmla="*/ 9 h 31"/>
                  <a:gd name="T32" fmla="*/ 0 w 11"/>
                  <a:gd name="T33" fmla="*/ 6 h 31"/>
                  <a:gd name="T34" fmla="*/ 0 w 11"/>
                  <a:gd name="T35" fmla="*/ 0 h 31"/>
                  <a:gd name="T36" fmla="*/ 6 w 11"/>
                  <a:gd name="T37" fmla="*/ 0 h 31"/>
                  <a:gd name="T38" fmla="*/ 6 w 11"/>
                  <a:gd name="T39" fmla="*/ 0 h 31"/>
                  <a:gd name="T40" fmla="*/ 6 w 11"/>
                  <a:gd name="T41" fmla="*/ 2 h 31"/>
                  <a:gd name="T42" fmla="*/ 6 w 11"/>
                  <a:gd name="T43" fmla="*/ 4 h 31"/>
                  <a:gd name="T44" fmla="*/ 6 w 11"/>
                  <a:gd name="T45" fmla="*/ 4 h 31"/>
                  <a:gd name="T46" fmla="*/ 6 w 11"/>
                  <a:gd name="T47" fmla="*/ 24 h 31"/>
                  <a:gd name="T48" fmla="*/ 6 w 11"/>
                  <a:gd name="T49" fmla="*/ 27 h 31"/>
                  <a:gd name="T50" fmla="*/ 11 w 11"/>
                  <a:gd name="T51" fmla="*/ 27 h 31"/>
                  <a:gd name="T52" fmla="*/ 11 w 11"/>
                  <a:gd name="T53" fmla="*/ 29 h 31"/>
                  <a:gd name="T54" fmla="*/ 11 w 11"/>
                  <a:gd name="T55" fmla="*/ 31 h 31"/>
                  <a:gd name="T56" fmla="*/ 9 w 11"/>
                  <a:gd name="T57" fmla="*/ 31 h 31"/>
                  <a:gd name="T58" fmla="*/ 6 w 11"/>
                  <a:gd name="T59" fmla="*/ 31 h 31"/>
                  <a:gd name="T60" fmla="*/ 4 w 11"/>
                  <a:gd name="T61" fmla="*/ 31 h 31"/>
                  <a:gd name="T62" fmla="*/ 4 w 11"/>
                  <a:gd name="T63" fmla="*/ 29 h 31"/>
                  <a:gd name="T64" fmla="*/ 2 w 11"/>
                  <a:gd name="T65" fmla="*/ 29 h 31"/>
                  <a:gd name="T66" fmla="*/ 0 w 11"/>
                  <a:gd name="T67" fmla="*/ 20 h 31"/>
                  <a:gd name="T68" fmla="*/ 0 w 11"/>
                  <a:gd name="T69" fmla="*/ 18 h 31"/>
                  <a:gd name="T70" fmla="*/ 6 w 11"/>
                  <a:gd name="T71" fmla="*/ 18 h 31"/>
                  <a:gd name="T72" fmla="*/ 6 w 11"/>
                  <a:gd name="T73" fmla="*/ 18 h 31"/>
                  <a:gd name="T74" fmla="*/ 6 w 11"/>
                  <a:gd name="T75" fmla="*/ 18 h 31"/>
                  <a:gd name="T76" fmla="*/ 6 w 11"/>
                  <a:gd name="T77" fmla="*/ 20 h 31"/>
                  <a:gd name="T78" fmla="*/ 6 w 11"/>
                  <a:gd name="T79" fmla="*/ 22 h 31"/>
                  <a:gd name="T80" fmla="*/ 6 w 11"/>
                  <a:gd name="T81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31">
                    <a:moveTo>
                      <a:pt x="6" y="4"/>
                    </a:moveTo>
                    <a:lnTo>
                      <a:pt x="6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6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6" y="24"/>
                    </a:moveTo>
                    <a:lnTo>
                      <a:pt x="6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" name="Freeform 1666">
                <a:extLst>
                  <a:ext uri="{FF2B5EF4-FFF2-40B4-BE49-F238E27FC236}">
                    <a16:creationId xmlns:a16="http://schemas.microsoft.com/office/drawing/2014/main" id="{54D0F267-44E9-48CB-B7C0-6281CC89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195"/>
                <a:ext cx="16" cy="7"/>
              </a:xfrm>
              <a:custGeom>
                <a:avLst/>
                <a:gdLst>
                  <a:gd name="T0" fmla="*/ 5 w 16"/>
                  <a:gd name="T1" fmla="*/ 7 h 7"/>
                  <a:gd name="T2" fmla="*/ 0 w 16"/>
                  <a:gd name="T3" fmla="*/ 7 h 7"/>
                  <a:gd name="T4" fmla="*/ 0 w 16"/>
                  <a:gd name="T5" fmla="*/ 4 h 7"/>
                  <a:gd name="T6" fmla="*/ 0 w 16"/>
                  <a:gd name="T7" fmla="*/ 0 h 7"/>
                  <a:gd name="T8" fmla="*/ 0 w 16"/>
                  <a:gd name="T9" fmla="*/ 0 h 7"/>
                  <a:gd name="T10" fmla="*/ 5 w 16"/>
                  <a:gd name="T11" fmla="*/ 0 h 7"/>
                  <a:gd name="T12" fmla="*/ 9 w 16"/>
                  <a:gd name="T13" fmla="*/ 0 h 7"/>
                  <a:gd name="T14" fmla="*/ 14 w 16"/>
                  <a:gd name="T15" fmla="*/ 0 h 7"/>
                  <a:gd name="T16" fmla="*/ 16 w 16"/>
                  <a:gd name="T17" fmla="*/ 0 h 7"/>
                  <a:gd name="T18" fmla="*/ 16 w 16"/>
                  <a:gd name="T19" fmla="*/ 7 h 7"/>
                  <a:gd name="T20" fmla="*/ 16 w 16"/>
                  <a:gd name="T21" fmla="*/ 7 h 7"/>
                  <a:gd name="T22" fmla="*/ 14 w 16"/>
                  <a:gd name="T23" fmla="*/ 7 h 7"/>
                  <a:gd name="T24" fmla="*/ 9 w 16"/>
                  <a:gd name="T25" fmla="*/ 7 h 7"/>
                  <a:gd name="T26" fmla="*/ 5 w 16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7">
                    <a:moveTo>
                      <a:pt x="5" y="7"/>
                    </a:move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" name="Freeform 1667">
                <a:extLst>
                  <a:ext uri="{FF2B5EF4-FFF2-40B4-BE49-F238E27FC236}">
                    <a16:creationId xmlns:a16="http://schemas.microsoft.com/office/drawing/2014/main" id="{54676EF6-DCBC-472E-9B69-29B177A80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19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0 h 4"/>
                  <a:gd name="T14" fmla="*/ 2 w 2"/>
                  <a:gd name="T15" fmla="*/ 0 h 4"/>
                  <a:gd name="T16" fmla="*/ 2 w 2"/>
                  <a:gd name="T17" fmla="*/ 2 h 4"/>
                  <a:gd name="T18" fmla="*/ 2 w 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" name="Freeform 1668">
                <a:extLst>
                  <a:ext uri="{FF2B5EF4-FFF2-40B4-BE49-F238E27FC236}">
                    <a16:creationId xmlns:a16="http://schemas.microsoft.com/office/drawing/2014/main" id="{8067BE60-1A6B-4DF7-A5FA-1D582B227A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8" y="2193"/>
                <a:ext cx="50" cy="20"/>
              </a:xfrm>
              <a:custGeom>
                <a:avLst/>
                <a:gdLst>
                  <a:gd name="T0" fmla="*/ 0 w 50"/>
                  <a:gd name="T1" fmla="*/ 20 h 20"/>
                  <a:gd name="T2" fmla="*/ 0 w 50"/>
                  <a:gd name="T3" fmla="*/ 15 h 20"/>
                  <a:gd name="T4" fmla="*/ 0 w 50"/>
                  <a:gd name="T5" fmla="*/ 11 h 20"/>
                  <a:gd name="T6" fmla="*/ 5 w 50"/>
                  <a:gd name="T7" fmla="*/ 11 h 20"/>
                  <a:gd name="T8" fmla="*/ 9 w 50"/>
                  <a:gd name="T9" fmla="*/ 11 h 20"/>
                  <a:gd name="T10" fmla="*/ 14 w 50"/>
                  <a:gd name="T11" fmla="*/ 11 h 20"/>
                  <a:gd name="T12" fmla="*/ 14 w 50"/>
                  <a:gd name="T13" fmla="*/ 11 h 20"/>
                  <a:gd name="T14" fmla="*/ 14 w 50"/>
                  <a:gd name="T15" fmla="*/ 13 h 20"/>
                  <a:gd name="T16" fmla="*/ 14 w 50"/>
                  <a:gd name="T17" fmla="*/ 13 h 20"/>
                  <a:gd name="T18" fmla="*/ 16 w 50"/>
                  <a:gd name="T19" fmla="*/ 13 h 20"/>
                  <a:gd name="T20" fmla="*/ 16 w 50"/>
                  <a:gd name="T21" fmla="*/ 11 h 20"/>
                  <a:gd name="T22" fmla="*/ 16 w 50"/>
                  <a:gd name="T23" fmla="*/ 9 h 20"/>
                  <a:gd name="T24" fmla="*/ 18 w 50"/>
                  <a:gd name="T25" fmla="*/ 6 h 20"/>
                  <a:gd name="T26" fmla="*/ 20 w 50"/>
                  <a:gd name="T27" fmla="*/ 6 h 20"/>
                  <a:gd name="T28" fmla="*/ 20 w 50"/>
                  <a:gd name="T29" fmla="*/ 2 h 20"/>
                  <a:gd name="T30" fmla="*/ 23 w 50"/>
                  <a:gd name="T31" fmla="*/ 2 h 20"/>
                  <a:gd name="T32" fmla="*/ 25 w 50"/>
                  <a:gd name="T33" fmla="*/ 2 h 20"/>
                  <a:gd name="T34" fmla="*/ 25 w 50"/>
                  <a:gd name="T35" fmla="*/ 2 h 20"/>
                  <a:gd name="T36" fmla="*/ 25 w 50"/>
                  <a:gd name="T37" fmla="*/ 6 h 20"/>
                  <a:gd name="T38" fmla="*/ 27 w 50"/>
                  <a:gd name="T39" fmla="*/ 6 h 20"/>
                  <a:gd name="T40" fmla="*/ 29 w 50"/>
                  <a:gd name="T41" fmla="*/ 6 h 20"/>
                  <a:gd name="T42" fmla="*/ 34 w 50"/>
                  <a:gd name="T43" fmla="*/ 6 h 20"/>
                  <a:gd name="T44" fmla="*/ 32 w 50"/>
                  <a:gd name="T45" fmla="*/ 0 h 20"/>
                  <a:gd name="T46" fmla="*/ 38 w 50"/>
                  <a:gd name="T47" fmla="*/ 0 h 20"/>
                  <a:gd name="T48" fmla="*/ 38 w 50"/>
                  <a:gd name="T49" fmla="*/ 0 h 20"/>
                  <a:gd name="T50" fmla="*/ 43 w 50"/>
                  <a:gd name="T51" fmla="*/ 0 h 20"/>
                  <a:gd name="T52" fmla="*/ 43 w 50"/>
                  <a:gd name="T53" fmla="*/ 0 h 20"/>
                  <a:gd name="T54" fmla="*/ 43 w 50"/>
                  <a:gd name="T55" fmla="*/ 0 h 20"/>
                  <a:gd name="T56" fmla="*/ 47 w 50"/>
                  <a:gd name="T57" fmla="*/ 0 h 20"/>
                  <a:gd name="T58" fmla="*/ 50 w 50"/>
                  <a:gd name="T59" fmla="*/ 0 h 20"/>
                  <a:gd name="T60" fmla="*/ 50 w 50"/>
                  <a:gd name="T61" fmla="*/ 2 h 20"/>
                  <a:gd name="T62" fmla="*/ 50 w 50"/>
                  <a:gd name="T63" fmla="*/ 2 h 20"/>
                  <a:gd name="T64" fmla="*/ 50 w 50"/>
                  <a:gd name="T65" fmla="*/ 2 h 20"/>
                  <a:gd name="T66" fmla="*/ 50 w 50"/>
                  <a:gd name="T67" fmla="*/ 6 h 20"/>
                  <a:gd name="T68" fmla="*/ 50 w 50"/>
                  <a:gd name="T69" fmla="*/ 11 h 20"/>
                  <a:gd name="T70" fmla="*/ 41 w 50"/>
                  <a:gd name="T71" fmla="*/ 11 h 20"/>
                  <a:gd name="T72" fmla="*/ 34 w 50"/>
                  <a:gd name="T73" fmla="*/ 11 h 20"/>
                  <a:gd name="T74" fmla="*/ 32 w 50"/>
                  <a:gd name="T75" fmla="*/ 13 h 20"/>
                  <a:gd name="T76" fmla="*/ 32 w 50"/>
                  <a:gd name="T77" fmla="*/ 13 h 20"/>
                  <a:gd name="T78" fmla="*/ 32 w 50"/>
                  <a:gd name="T79" fmla="*/ 18 h 20"/>
                  <a:gd name="T80" fmla="*/ 23 w 50"/>
                  <a:gd name="T81" fmla="*/ 18 h 20"/>
                  <a:gd name="T82" fmla="*/ 23 w 50"/>
                  <a:gd name="T83" fmla="*/ 20 h 20"/>
                  <a:gd name="T84" fmla="*/ 23 w 50"/>
                  <a:gd name="T85" fmla="*/ 20 h 20"/>
                  <a:gd name="T86" fmla="*/ 20 w 50"/>
                  <a:gd name="T87" fmla="*/ 20 h 20"/>
                  <a:gd name="T88" fmla="*/ 18 w 50"/>
                  <a:gd name="T89" fmla="*/ 20 h 20"/>
                  <a:gd name="T90" fmla="*/ 16 w 50"/>
                  <a:gd name="T91" fmla="*/ 20 h 20"/>
                  <a:gd name="T92" fmla="*/ 16 w 50"/>
                  <a:gd name="T93" fmla="*/ 20 h 20"/>
                  <a:gd name="T94" fmla="*/ 16 w 50"/>
                  <a:gd name="T95" fmla="*/ 20 h 20"/>
                  <a:gd name="T96" fmla="*/ 16 w 50"/>
                  <a:gd name="T97" fmla="*/ 20 h 20"/>
                  <a:gd name="T98" fmla="*/ 14 w 50"/>
                  <a:gd name="T99" fmla="*/ 20 h 20"/>
                  <a:gd name="T100" fmla="*/ 9 w 50"/>
                  <a:gd name="T101" fmla="*/ 20 h 20"/>
                  <a:gd name="T102" fmla="*/ 5 w 50"/>
                  <a:gd name="T103" fmla="*/ 20 h 20"/>
                  <a:gd name="T104" fmla="*/ 0 w 50"/>
                  <a:gd name="T105" fmla="*/ 20 h 20"/>
                  <a:gd name="T106" fmla="*/ 0 w 50"/>
                  <a:gd name="T107" fmla="*/ 20 h 20"/>
                  <a:gd name="T108" fmla="*/ 0 w 50"/>
                  <a:gd name="T109" fmla="*/ 20 h 20"/>
                  <a:gd name="T110" fmla="*/ 0 w 50"/>
                  <a:gd name="T111" fmla="*/ 20 h 20"/>
                  <a:gd name="T112" fmla="*/ 0 w 50"/>
                  <a:gd name="T1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" h="20">
                    <a:moveTo>
                      <a:pt x="0" y="2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4" y="6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6"/>
                    </a:lnTo>
                    <a:lnTo>
                      <a:pt x="50" y="11"/>
                    </a:lnTo>
                    <a:lnTo>
                      <a:pt x="41" y="11"/>
                    </a:lnTo>
                    <a:lnTo>
                      <a:pt x="34" y="11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9" y="20"/>
                    </a:lnTo>
                    <a:lnTo>
                      <a:pt x="5" y="20"/>
                    </a:ln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Freeform 1669">
                <a:extLst>
                  <a:ext uri="{FF2B5EF4-FFF2-40B4-BE49-F238E27FC236}">
                    <a16:creationId xmlns:a16="http://schemas.microsoft.com/office/drawing/2014/main" id="{3532FDB1-E4EA-487D-BAF6-3BC69B2A0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188"/>
                <a:ext cx="13" cy="11"/>
              </a:xfrm>
              <a:custGeom>
                <a:avLst/>
                <a:gdLst>
                  <a:gd name="T0" fmla="*/ 7 w 13"/>
                  <a:gd name="T1" fmla="*/ 7 h 11"/>
                  <a:gd name="T2" fmla="*/ 9 w 13"/>
                  <a:gd name="T3" fmla="*/ 11 h 11"/>
                  <a:gd name="T4" fmla="*/ 4 w 13"/>
                  <a:gd name="T5" fmla="*/ 11 h 11"/>
                  <a:gd name="T6" fmla="*/ 0 w 13"/>
                  <a:gd name="T7" fmla="*/ 11 h 11"/>
                  <a:gd name="T8" fmla="*/ 0 w 13"/>
                  <a:gd name="T9" fmla="*/ 7 h 11"/>
                  <a:gd name="T10" fmla="*/ 0 w 13"/>
                  <a:gd name="T11" fmla="*/ 7 h 11"/>
                  <a:gd name="T12" fmla="*/ 0 w 13"/>
                  <a:gd name="T13" fmla="*/ 7 h 11"/>
                  <a:gd name="T14" fmla="*/ 0 w 13"/>
                  <a:gd name="T15" fmla="*/ 7 h 11"/>
                  <a:gd name="T16" fmla="*/ 0 w 13"/>
                  <a:gd name="T17" fmla="*/ 0 h 11"/>
                  <a:gd name="T18" fmla="*/ 11 w 13"/>
                  <a:gd name="T19" fmla="*/ 0 h 11"/>
                  <a:gd name="T20" fmla="*/ 11 w 13"/>
                  <a:gd name="T21" fmla="*/ 5 h 11"/>
                  <a:gd name="T22" fmla="*/ 13 w 13"/>
                  <a:gd name="T23" fmla="*/ 5 h 11"/>
                  <a:gd name="T24" fmla="*/ 7 w 13"/>
                  <a:gd name="T25" fmla="*/ 5 h 11"/>
                  <a:gd name="T26" fmla="*/ 7 w 13"/>
                  <a:gd name="T2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1">
                    <a:moveTo>
                      <a:pt x="7" y="7"/>
                    </a:moveTo>
                    <a:lnTo>
                      <a:pt x="9" y="11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7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" name="Freeform 1670">
                <a:extLst>
                  <a:ext uri="{FF2B5EF4-FFF2-40B4-BE49-F238E27FC236}">
                    <a16:creationId xmlns:a16="http://schemas.microsoft.com/office/drawing/2014/main" id="{A5E23034-7C36-4A9A-8C75-B8D282E98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213"/>
                <a:ext cx="43" cy="34"/>
              </a:xfrm>
              <a:custGeom>
                <a:avLst/>
                <a:gdLst>
                  <a:gd name="T0" fmla="*/ 32 w 43"/>
                  <a:gd name="T1" fmla="*/ 0 h 34"/>
                  <a:gd name="T2" fmla="*/ 32 w 43"/>
                  <a:gd name="T3" fmla="*/ 9 h 34"/>
                  <a:gd name="T4" fmla="*/ 32 w 43"/>
                  <a:gd name="T5" fmla="*/ 16 h 34"/>
                  <a:gd name="T6" fmla="*/ 32 w 43"/>
                  <a:gd name="T7" fmla="*/ 16 h 34"/>
                  <a:gd name="T8" fmla="*/ 32 w 43"/>
                  <a:gd name="T9" fmla="*/ 16 h 34"/>
                  <a:gd name="T10" fmla="*/ 34 w 43"/>
                  <a:gd name="T11" fmla="*/ 16 h 34"/>
                  <a:gd name="T12" fmla="*/ 36 w 43"/>
                  <a:gd name="T13" fmla="*/ 16 h 34"/>
                  <a:gd name="T14" fmla="*/ 36 w 43"/>
                  <a:gd name="T15" fmla="*/ 18 h 34"/>
                  <a:gd name="T16" fmla="*/ 38 w 43"/>
                  <a:gd name="T17" fmla="*/ 18 h 34"/>
                  <a:gd name="T18" fmla="*/ 38 w 43"/>
                  <a:gd name="T19" fmla="*/ 18 h 34"/>
                  <a:gd name="T20" fmla="*/ 38 w 43"/>
                  <a:gd name="T21" fmla="*/ 18 h 34"/>
                  <a:gd name="T22" fmla="*/ 38 w 43"/>
                  <a:gd name="T23" fmla="*/ 20 h 34"/>
                  <a:gd name="T24" fmla="*/ 41 w 43"/>
                  <a:gd name="T25" fmla="*/ 20 h 34"/>
                  <a:gd name="T26" fmla="*/ 41 w 43"/>
                  <a:gd name="T27" fmla="*/ 20 h 34"/>
                  <a:gd name="T28" fmla="*/ 43 w 43"/>
                  <a:gd name="T29" fmla="*/ 20 h 34"/>
                  <a:gd name="T30" fmla="*/ 43 w 43"/>
                  <a:gd name="T31" fmla="*/ 20 h 34"/>
                  <a:gd name="T32" fmla="*/ 43 w 43"/>
                  <a:gd name="T33" fmla="*/ 20 h 34"/>
                  <a:gd name="T34" fmla="*/ 43 w 43"/>
                  <a:gd name="T35" fmla="*/ 27 h 34"/>
                  <a:gd name="T36" fmla="*/ 43 w 43"/>
                  <a:gd name="T37" fmla="*/ 27 h 34"/>
                  <a:gd name="T38" fmla="*/ 43 w 43"/>
                  <a:gd name="T39" fmla="*/ 27 h 34"/>
                  <a:gd name="T40" fmla="*/ 43 w 43"/>
                  <a:gd name="T41" fmla="*/ 31 h 34"/>
                  <a:gd name="T42" fmla="*/ 38 w 43"/>
                  <a:gd name="T43" fmla="*/ 31 h 34"/>
                  <a:gd name="T44" fmla="*/ 34 w 43"/>
                  <a:gd name="T45" fmla="*/ 31 h 34"/>
                  <a:gd name="T46" fmla="*/ 34 w 43"/>
                  <a:gd name="T47" fmla="*/ 31 h 34"/>
                  <a:gd name="T48" fmla="*/ 34 w 43"/>
                  <a:gd name="T49" fmla="*/ 34 h 34"/>
                  <a:gd name="T50" fmla="*/ 20 w 43"/>
                  <a:gd name="T51" fmla="*/ 34 h 34"/>
                  <a:gd name="T52" fmla="*/ 20 w 43"/>
                  <a:gd name="T53" fmla="*/ 22 h 34"/>
                  <a:gd name="T54" fmla="*/ 20 w 43"/>
                  <a:gd name="T55" fmla="*/ 22 h 34"/>
                  <a:gd name="T56" fmla="*/ 11 w 43"/>
                  <a:gd name="T57" fmla="*/ 22 h 34"/>
                  <a:gd name="T58" fmla="*/ 7 w 43"/>
                  <a:gd name="T59" fmla="*/ 22 h 34"/>
                  <a:gd name="T60" fmla="*/ 5 w 43"/>
                  <a:gd name="T61" fmla="*/ 22 h 34"/>
                  <a:gd name="T62" fmla="*/ 5 w 43"/>
                  <a:gd name="T63" fmla="*/ 22 h 34"/>
                  <a:gd name="T64" fmla="*/ 2 w 43"/>
                  <a:gd name="T65" fmla="*/ 22 h 34"/>
                  <a:gd name="T66" fmla="*/ 2 w 43"/>
                  <a:gd name="T67" fmla="*/ 22 h 34"/>
                  <a:gd name="T68" fmla="*/ 2 w 43"/>
                  <a:gd name="T69" fmla="*/ 18 h 34"/>
                  <a:gd name="T70" fmla="*/ 0 w 43"/>
                  <a:gd name="T71" fmla="*/ 13 h 34"/>
                  <a:gd name="T72" fmla="*/ 0 w 43"/>
                  <a:gd name="T73" fmla="*/ 7 h 34"/>
                  <a:gd name="T74" fmla="*/ 0 w 43"/>
                  <a:gd name="T75" fmla="*/ 7 h 34"/>
                  <a:gd name="T76" fmla="*/ 0 w 43"/>
                  <a:gd name="T77" fmla="*/ 7 h 34"/>
                  <a:gd name="T78" fmla="*/ 0 w 43"/>
                  <a:gd name="T79" fmla="*/ 4 h 34"/>
                  <a:gd name="T80" fmla="*/ 0 w 43"/>
                  <a:gd name="T81" fmla="*/ 4 h 34"/>
                  <a:gd name="T82" fmla="*/ 2 w 43"/>
                  <a:gd name="T83" fmla="*/ 4 h 34"/>
                  <a:gd name="T84" fmla="*/ 2 w 43"/>
                  <a:gd name="T85" fmla="*/ 2 h 34"/>
                  <a:gd name="T86" fmla="*/ 2 w 43"/>
                  <a:gd name="T87" fmla="*/ 2 h 34"/>
                  <a:gd name="T88" fmla="*/ 2 w 43"/>
                  <a:gd name="T89" fmla="*/ 2 h 34"/>
                  <a:gd name="T90" fmla="*/ 20 w 43"/>
                  <a:gd name="T91" fmla="*/ 0 h 34"/>
                  <a:gd name="T92" fmla="*/ 25 w 43"/>
                  <a:gd name="T93" fmla="*/ 0 h 34"/>
                  <a:gd name="T94" fmla="*/ 32 w 43"/>
                  <a:gd name="T95" fmla="*/ 0 h 34"/>
                  <a:gd name="T96" fmla="*/ 32 w 43"/>
                  <a:gd name="T9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" h="34">
                    <a:moveTo>
                      <a:pt x="32" y="0"/>
                    </a:moveTo>
                    <a:lnTo>
                      <a:pt x="32" y="9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31"/>
                    </a:lnTo>
                    <a:lnTo>
                      <a:pt x="38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4"/>
                    </a:lnTo>
                    <a:lnTo>
                      <a:pt x="20" y="34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1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" name="Freeform 1671">
                <a:extLst>
                  <a:ext uri="{FF2B5EF4-FFF2-40B4-BE49-F238E27FC236}">
                    <a16:creationId xmlns:a16="http://schemas.microsoft.com/office/drawing/2014/main" id="{D02598C5-D670-44C7-96D4-5CF58757B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247"/>
                <a:ext cx="25" cy="11"/>
              </a:xfrm>
              <a:custGeom>
                <a:avLst/>
                <a:gdLst>
                  <a:gd name="T0" fmla="*/ 23 w 25"/>
                  <a:gd name="T1" fmla="*/ 0 h 11"/>
                  <a:gd name="T2" fmla="*/ 25 w 25"/>
                  <a:gd name="T3" fmla="*/ 6 h 11"/>
                  <a:gd name="T4" fmla="*/ 23 w 25"/>
                  <a:gd name="T5" fmla="*/ 6 h 11"/>
                  <a:gd name="T6" fmla="*/ 23 w 25"/>
                  <a:gd name="T7" fmla="*/ 6 h 11"/>
                  <a:gd name="T8" fmla="*/ 23 w 25"/>
                  <a:gd name="T9" fmla="*/ 6 h 11"/>
                  <a:gd name="T10" fmla="*/ 23 w 25"/>
                  <a:gd name="T11" fmla="*/ 6 h 11"/>
                  <a:gd name="T12" fmla="*/ 25 w 25"/>
                  <a:gd name="T13" fmla="*/ 6 h 11"/>
                  <a:gd name="T14" fmla="*/ 25 w 25"/>
                  <a:gd name="T15" fmla="*/ 6 h 11"/>
                  <a:gd name="T16" fmla="*/ 25 w 25"/>
                  <a:gd name="T17" fmla="*/ 6 h 11"/>
                  <a:gd name="T18" fmla="*/ 25 w 25"/>
                  <a:gd name="T19" fmla="*/ 11 h 11"/>
                  <a:gd name="T20" fmla="*/ 25 w 25"/>
                  <a:gd name="T21" fmla="*/ 11 h 11"/>
                  <a:gd name="T22" fmla="*/ 23 w 25"/>
                  <a:gd name="T23" fmla="*/ 11 h 11"/>
                  <a:gd name="T24" fmla="*/ 23 w 25"/>
                  <a:gd name="T25" fmla="*/ 9 h 11"/>
                  <a:gd name="T26" fmla="*/ 23 w 25"/>
                  <a:gd name="T27" fmla="*/ 9 h 11"/>
                  <a:gd name="T28" fmla="*/ 23 w 25"/>
                  <a:gd name="T29" fmla="*/ 9 h 11"/>
                  <a:gd name="T30" fmla="*/ 7 w 25"/>
                  <a:gd name="T31" fmla="*/ 11 h 11"/>
                  <a:gd name="T32" fmla="*/ 7 w 25"/>
                  <a:gd name="T33" fmla="*/ 11 h 11"/>
                  <a:gd name="T34" fmla="*/ 5 w 25"/>
                  <a:gd name="T35" fmla="*/ 11 h 11"/>
                  <a:gd name="T36" fmla="*/ 3 w 25"/>
                  <a:gd name="T37" fmla="*/ 11 h 11"/>
                  <a:gd name="T38" fmla="*/ 3 w 25"/>
                  <a:gd name="T39" fmla="*/ 9 h 11"/>
                  <a:gd name="T40" fmla="*/ 3 w 25"/>
                  <a:gd name="T41" fmla="*/ 4 h 11"/>
                  <a:gd name="T42" fmla="*/ 0 w 25"/>
                  <a:gd name="T43" fmla="*/ 2 h 11"/>
                  <a:gd name="T44" fmla="*/ 0 w 25"/>
                  <a:gd name="T45" fmla="*/ 2 h 11"/>
                  <a:gd name="T46" fmla="*/ 9 w 25"/>
                  <a:gd name="T47" fmla="*/ 0 h 11"/>
                  <a:gd name="T48" fmla="*/ 9 w 25"/>
                  <a:gd name="T49" fmla="*/ 2 h 11"/>
                  <a:gd name="T50" fmla="*/ 9 w 25"/>
                  <a:gd name="T51" fmla="*/ 2 h 11"/>
                  <a:gd name="T52" fmla="*/ 16 w 25"/>
                  <a:gd name="T53" fmla="*/ 2 h 11"/>
                  <a:gd name="T54" fmla="*/ 18 w 25"/>
                  <a:gd name="T55" fmla="*/ 2 h 11"/>
                  <a:gd name="T56" fmla="*/ 21 w 25"/>
                  <a:gd name="T57" fmla="*/ 0 h 11"/>
                  <a:gd name="T58" fmla="*/ 21 w 25"/>
                  <a:gd name="T59" fmla="*/ 0 h 11"/>
                  <a:gd name="T60" fmla="*/ 23 w 25"/>
                  <a:gd name="T6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1">
                    <a:moveTo>
                      <a:pt x="23" y="0"/>
                    </a:moveTo>
                    <a:lnTo>
                      <a:pt x="25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" name="Freeform 1672">
                <a:extLst>
                  <a:ext uri="{FF2B5EF4-FFF2-40B4-BE49-F238E27FC236}">
                    <a16:creationId xmlns:a16="http://schemas.microsoft.com/office/drawing/2014/main" id="{2A555DDB-DE46-45AF-A65C-C6370B7B1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258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0 w 7"/>
                  <a:gd name="T5" fmla="*/ 4 h 4"/>
                  <a:gd name="T6" fmla="*/ 0 w 7"/>
                  <a:gd name="T7" fmla="*/ 0 h 4"/>
                  <a:gd name="T8" fmla="*/ 7 w 7"/>
                  <a:gd name="T9" fmla="*/ 0 h 4"/>
                  <a:gd name="T10" fmla="*/ 7 w 7"/>
                  <a:gd name="T11" fmla="*/ 0 h 4"/>
                  <a:gd name="T12" fmla="*/ 7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" name="Freeform 1673">
                <a:extLst>
                  <a:ext uri="{FF2B5EF4-FFF2-40B4-BE49-F238E27FC236}">
                    <a16:creationId xmlns:a16="http://schemas.microsoft.com/office/drawing/2014/main" id="{B229DD25-0896-42B8-A8EA-09ECD7140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256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2 h 6"/>
                  <a:gd name="T4" fmla="*/ 0 w 2"/>
                  <a:gd name="T5" fmla="*/ 2 h 6"/>
                  <a:gd name="T6" fmla="*/ 2 w 2"/>
                  <a:gd name="T7" fmla="*/ 0 h 6"/>
                  <a:gd name="T8" fmla="*/ 2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2 w 2"/>
                  <a:gd name="T15" fmla="*/ 6 h 6"/>
                  <a:gd name="T16" fmla="*/ 0 w 2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" name="Freeform 1674">
                <a:extLst>
                  <a:ext uri="{FF2B5EF4-FFF2-40B4-BE49-F238E27FC236}">
                    <a16:creationId xmlns:a16="http://schemas.microsoft.com/office/drawing/2014/main" id="{48743592-BA5F-47EA-8173-7BD0BCFF1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235"/>
                <a:ext cx="29" cy="61"/>
              </a:xfrm>
              <a:custGeom>
                <a:avLst/>
                <a:gdLst>
                  <a:gd name="T0" fmla="*/ 20 w 29"/>
                  <a:gd name="T1" fmla="*/ 23 h 61"/>
                  <a:gd name="T2" fmla="*/ 20 w 29"/>
                  <a:gd name="T3" fmla="*/ 36 h 61"/>
                  <a:gd name="T4" fmla="*/ 27 w 29"/>
                  <a:gd name="T5" fmla="*/ 36 h 61"/>
                  <a:gd name="T6" fmla="*/ 29 w 29"/>
                  <a:gd name="T7" fmla="*/ 36 h 61"/>
                  <a:gd name="T8" fmla="*/ 29 w 29"/>
                  <a:gd name="T9" fmla="*/ 39 h 61"/>
                  <a:gd name="T10" fmla="*/ 29 w 29"/>
                  <a:gd name="T11" fmla="*/ 59 h 61"/>
                  <a:gd name="T12" fmla="*/ 29 w 29"/>
                  <a:gd name="T13" fmla="*/ 59 h 61"/>
                  <a:gd name="T14" fmla="*/ 4 w 29"/>
                  <a:gd name="T15" fmla="*/ 61 h 61"/>
                  <a:gd name="T16" fmla="*/ 4 w 29"/>
                  <a:gd name="T17" fmla="*/ 61 h 61"/>
                  <a:gd name="T18" fmla="*/ 2 w 29"/>
                  <a:gd name="T19" fmla="*/ 55 h 61"/>
                  <a:gd name="T20" fmla="*/ 2 w 29"/>
                  <a:gd name="T21" fmla="*/ 52 h 61"/>
                  <a:gd name="T22" fmla="*/ 2 w 29"/>
                  <a:gd name="T23" fmla="*/ 50 h 61"/>
                  <a:gd name="T24" fmla="*/ 2 w 29"/>
                  <a:gd name="T25" fmla="*/ 50 h 61"/>
                  <a:gd name="T26" fmla="*/ 2 w 29"/>
                  <a:gd name="T27" fmla="*/ 48 h 61"/>
                  <a:gd name="T28" fmla="*/ 2 w 29"/>
                  <a:gd name="T29" fmla="*/ 48 h 61"/>
                  <a:gd name="T30" fmla="*/ 2 w 29"/>
                  <a:gd name="T31" fmla="*/ 43 h 61"/>
                  <a:gd name="T32" fmla="*/ 2 w 29"/>
                  <a:gd name="T33" fmla="*/ 41 h 61"/>
                  <a:gd name="T34" fmla="*/ 2 w 29"/>
                  <a:gd name="T35" fmla="*/ 39 h 61"/>
                  <a:gd name="T36" fmla="*/ 2 w 29"/>
                  <a:gd name="T37" fmla="*/ 36 h 61"/>
                  <a:gd name="T38" fmla="*/ 2 w 29"/>
                  <a:gd name="T39" fmla="*/ 32 h 61"/>
                  <a:gd name="T40" fmla="*/ 2 w 29"/>
                  <a:gd name="T41" fmla="*/ 30 h 61"/>
                  <a:gd name="T42" fmla="*/ 2 w 29"/>
                  <a:gd name="T43" fmla="*/ 30 h 61"/>
                  <a:gd name="T44" fmla="*/ 2 w 29"/>
                  <a:gd name="T45" fmla="*/ 27 h 61"/>
                  <a:gd name="T46" fmla="*/ 2 w 29"/>
                  <a:gd name="T47" fmla="*/ 25 h 61"/>
                  <a:gd name="T48" fmla="*/ 2 w 29"/>
                  <a:gd name="T49" fmla="*/ 23 h 61"/>
                  <a:gd name="T50" fmla="*/ 2 w 29"/>
                  <a:gd name="T51" fmla="*/ 21 h 61"/>
                  <a:gd name="T52" fmla="*/ 0 w 29"/>
                  <a:gd name="T53" fmla="*/ 16 h 61"/>
                  <a:gd name="T54" fmla="*/ 0 w 29"/>
                  <a:gd name="T55" fmla="*/ 14 h 61"/>
                  <a:gd name="T56" fmla="*/ 0 w 29"/>
                  <a:gd name="T57" fmla="*/ 12 h 61"/>
                  <a:gd name="T58" fmla="*/ 0 w 29"/>
                  <a:gd name="T59" fmla="*/ 9 h 61"/>
                  <a:gd name="T60" fmla="*/ 0 w 29"/>
                  <a:gd name="T61" fmla="*/ 9 h 61"/>
                  <a:gd name="T62" fmla="*/ 0 w 29"/>
                  <a:gd name="T63" fmla="*/ 7 h 61"/>
                  <a:gd name="T64" fmla="*/ 0 w 29"/>
                  <a:gd name="T65" fmla="*/ 5 h 61"/>
                  <a:gd name="T66" fmla="*/ 0 w 29"/>
                  <a:gd name="T67" fmla="*/ 3 h 61"/>
                  <a:gd name="T68" fmla="*/ 0 w 29"/>
                  <a:gd name="T69" fmla="*/ 0 h 61"/>
                  <a:gd name="T70" fmla="*/ 2 w 29"/>
                  <a:gd name="T71" fmla="*/ 0 h 61"/>
                  <a:gd name="T72" fmla="*/ 6 w 29"/>
                  <a:gd name="T73" fmla="*/ 0 h 61"/>
                  <a:gd name="T74" fmla="*/ 15 w 29"/>
                  <a:gd name="T75" fmla="*/ 0 h 61"/>
                  <a:gd name="T76" fmla="*/ 15 w 29"/>
                  <a:gd name="T77" fmla="*/ 0 h 61"/>
                  <a:gd name="T78" fmla="*/ 15 w 29"/>
                  <a:gd name="T79" fmla="*/ 12 h 61"/>
                  <a:gd name="T80" fmla="*/ 18 w 29"/>
                  <a:gd name="T81" fmla="*/ 16 h 61"/>
                  <a:gd name="T82" fmla="*/ 18 w 29"/>
                  <a:gd name="T83" fmla="*/ 21 h 61"/>
                  <a:gd name="T84" fmla="*/ 18 w 29"/>
                  <a:gd name="T85" fmla="*/ 23 h 61"/>
                  <a:gd name="T86" fmla="*/ 20 w 29"/>
                  <a:gd name="T8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61">
                    <a:moveTo>
                      <a:pt x="20" y="23"/>
                    </a:moveTo>
                    <a:lnTo>
                      <a:pt x="20" y="36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2" y="55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2"/>
                    </a:lnTo>
                    <a:lnTo>
                      <a:pt x="18" y="16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0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" name="Freeform 1675">
                <a:extLst>
                  <a:ext uri="{FF2B5EF4-FFF2-40B4-BE49-F238E27FC236}">
                    <a16:creationId xmlns:a16="http://schemas.microsoft.com/office/drawing/2014/main" id="{0362AF89-7B88-47E9-AF60-9DCDF4DA4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238"/>
                <a:ext cx="47" cy="108"/>
              </a:xfrm>
              <a:custGeom>
                <a:avLst/>
                <a:gdLst>
                  <a:gd name="T0" fmla="*/ 43 w 47"/>
                  <a:gd name="T1" fmla="*/ 33 h 108"/>
                  <a:gd name="T2" fmla="*/ 43 w 47"/>
                  <a:gd name="T3" fmla="*/ 52 h 108"/>
                  <a:gd name="T4" fmla="*/ 45 w 47"/>
                  <a:gd name="T5" fmla="*/ 61 h 108"/>
                  <a:gd name="T6" fmla="*/ 45 w 47"/>
                  <a:gd name="T7" fmla="*/ 74 h 108"/>
                  <a:gd name="T8" fmla="*/ 45 w 47"/>
                  <a:gd name="T9" fmla="*/ 85 h 108"/>
                  <a:gd name="T10" fmla="*/ 47 w 47"/>
                  <a:gd name="T11" fmla="*/ 97 h 108"/>
                  <a:gd name="T12" fmla="*/ 47 w 47"/>
                  <a:gd name="T13" fmla="*/ 106 h 108"/>
                  <a:gd name="T14" fmla="*/ 45 w 47"/>
                  <a:gd name="T15" fmla="*/ 106 h 108"/>
                  <a:gd name="T16" fmla="*/ 43 w 47"/>
                  <a:gd name="T17" fmla="*/ 106 h 108"/>
                  <a:gd name="T18" fmla="*/ 40 w 47"/>
                  <a:gd name="T19" fmla="*/ 106 h 108"/>
                  <a:gd name="T20" fmla="*/ 38 w 47"/>
                  <a:gd name="T21" fmla="*/ 106 h 108"/>
                  <a:gd name="T22" fmla="*/ 38 w 47"/>
                  <a:gd name="T23" fmla="*/ 106 h 108"/>
                  <a:gd name="T24" fmla="*/ 34 w 47"/>
                  <a:gd name="T25" fmla="*/ 108 h 108"/>
                  <a:gd name="T26" fmla="*/ 31 w 47"/>
                  <a:gd name="T27" fmla="*/ 108 h 108"/>
                  <a:gd name="T28" fmla="*/ 31 w 47"/>
                  <a:gd name="T29" fmla="*/ 108 h 108"/>
                  <a:gd name="T30" fmla="*/ 31 w 47"/>
                  <a:gd name="T31" fmla="*/ 108 h 108"/>
                  <a:gd name="T32" fmla="*/ 29 w 47"/>
                  <a:gd name="T33" fmla="*/ 108 h 108"/>
                  <a:gd name="T34" fmla="*/ 27 w 47"/>
                  <a:gd name="T35" fmla="*/ 108 h 108"/>
                  <a:gd name="T36" fmla="*/ 27 w 47"/>
                  <a:gd name="T37" fmla="*/ 106 h 108"/>
                  <a:gd name="T38" fmla="*/ 25 w 47"/>
                  <a:gd name="T39" fmla="*/ 108 h 108"/>
                  <a:gd name="T40" fmla="*/ 22 w 47"/>
                  <a:gd name="T41" fmla="*/ 108 h 108"/>
                  <a:gd name="T42" fmla="*/ 22 w 47"/>
                  <a:gd name="T43" fmla="*/ 108 h 108"/>
                  <a:gd name="T44" fmla="*/ 22 w 47"/>
                  <a:gd name="T45" fmla="*/ 108 h 108"/>
                  <a:gd name="T46" fmla="*/ 18 w 47"/>
                  <a:gd name="T47" fmla="*/ 108 h 108"/>
                  <a:gd name="T48" fmla="*/ 16 w 47"/>
                  <a:gd name="T49" fmla="*/ 108 h 108"/>
                  <a:gd name="T50" fmla="*/ 13 w 47"/>
                  <a:gd name="T51" fmla="*/ 108 h 108"/>
                  <a:gd name="T52" fmla="*/ 13 w 47"/>
                  <a:gd name="T53" fmla="*/ 108 h 108"/>
                  <a:gd name="T54" fmla="*/ 11 w 47"/>
                  <a:gd name="T55" fmla="*/ 108 h 108"/>
                  <a:gd name="T56" fmla="*/ 11 w 47"/>
                  <a:gd name="T57" fmla="*/ 108 h 108"/>
                  <a:gd name="T58" fmla="*/ 7 w 47"/>
                  <a:gd name="T59" fmla="*/ 108 h 108"/>
                  <a:gd name="T60" fmla="*/ 7 w 47"/>
                  <a:gd name="T61" fmla="*/ 108 h 108"/>
                  <a:gd name="T62" fmla="*/ 7 w 47"/>
                  <a:gd name="T63" fmla="*/ 103 h 108"/>
                  <a:gd name="T64" fmla="*/ 4 w 47"/>
                  <a:gd name="T65" fmla="*/ 79 h 108"/>
                  <a:gd name="T66" fmla="*/ 2 w 47"/>
                  <a:gd name="T67" fmla="*/ 52 h 108"/>
                  <a:gd name="T68" fmla="*/ 2 w 47"/>
                  <a:gd name="T69" fmla="*/ 31 h 108"/>
                  <a:gd name="T70" fmla="*/ 0 w 47"/>
                  <a:gd name="T71" fmla="*/ 20 h 108"/>
                  <a:gd name="T72" fmla="*/ 0 w 47"/>
                  <a:gd name="T73" fmla="*/ 4 h 108"/>
                  <a:gd name="T74" fmla="*/ 0 w 47"/>
                  <a:gd name="T75" fmla="*/ 2 h 108"/>
                  <a:gd name="T76" fmla="*/ 9 w 47"/>
                  <a:gd name="T77" fmla="*/ 2 h 108"/>
                  <a:gd name="T78" fmla="*/ 16 w 47"/>
                  <a:gd name="T79" fmla="*/ 11 h 108"/>
                  <a:gd name="T80" fmla="*/ 20 w 47"/>
                  <a:gd name="T81" fmla="*/ 13 h 108"/>
                  <a:gd name="T82" fmla="*/ 36 w 47"/>
                  <a:gd name="T83" fmla="*/ 33 h 108"/>
                  <a:gd name="T84" fmla="*/ 36 w 47"/>
                  <a:gd name="T85" fmla="*/ 29 h 108"/>
                  <a:gd name="T86" fmla="*/ 36 w 47"/>
                  <a:gd name="T87" fmla="*/ 13 h 108"/>
                  <a:gd name="T88" fmla="*/ 25 w 47"/>
                  <a:gd name="T89" fmla="*/ 2 h 108"/>
                  <a:gd name="T90" fmla="*/ 25 w 47"/>
                  <a:gd name="T91" fmla="*/ 0 h 108"/>
                  <a:gd name="T92" fmla="*/ 40 w 47"/>
                  <a:gd name="T93" fmla="*/ 0 h 108"/>
                  <a:gd name="T94" fmla="*/ 40 w 47"/>
                  <a:gd name="T95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7" h="108">
                    <a:moveTo>
                      <a:pt x="40" y="0"/>
                    </a:moveTo>
                    <a:lnTo>
                      <a:pt x="43" y="33"/>
                    </a:lnTo>
                    <a:lnTo>
                      <a:pt x="43" y="49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45" y="61"/>
                    </a:lnTo>
                    <a:lnTo>
                      <a:pt x="45" y="67"/>
                    </a:lnTo>
                    <a:lnTo>
                      <a:pt x="45" y="74"/>
                    </a:lnTo>
                    <a:lnTo>
                      <a:pt x="45" y="81"/>
                    </a:lnTo>
                    <a:lnTo>
                      <a:pt x="45" y="85"/>
                    </a:lnTo>
                    <a:lnTo>
                      <a:pt x="47" y="90"/>
                    </a:lnTo>
                    <a:lnTo>
                      <a:pt x="47" y="97"/>
                    </a:lnTo>
                    <a:lnTo>
                      <a:pt x="47" y="99"/>
                    </a:lnTo>
                    <a:lnTo>
                      <a:pt x="47" y="106"/>
                    </a:lnTo>
                    <a:lnTo>
                      <a:pt x="45" y="106"/>
                    </a:lnTo>
                    <a:lnTo>
                      <a:pt x="45" y="106"/>
                    </a:lnTo>
                    <a:lnTo>
                      <a:pt x="43" y="106"/>
                    </a:lnTo>
                    <a:lnTo>
                      <a:pt x="43" y="106"/>
                    </a:lnTo>
                    <a:lnTo>
                      <a:pt x="43" y="106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4" y="106"/>
                    </a:lnTo>
                    <a:lnTo>
                      <a:pt x="34" y="108"/>
                    </a:lnTo>
                    <a:lnTo>
                      <a:pt x="34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29" y="108"/>
                    </a:lnTo>
                    <a:lnTo>
                      <a:pt x="29" y="108"/>
                    </a:lnTo>
                    <a:lnTo>
                      <a:pt x="27" y="108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7" y="108"/>
                    </a:lnTo>
                    <a:lnTo>
                      <a:pt x="25" y="108"/>
                    </a:lnTo>
                    <a:lnTo>
                      <a:pt x="25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0" y="108"/>
                    </a:lnTo>
                    <a:lnTo>
                      <a:pt x="18" y="108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6" y="108"/>
                    </a:lnTo>
                    <a:lnTo>
                      <a:pt x="13" y="108"/>
                    </a:lnTo>
                    <a:lnTo>
                      <a:pt x="13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3"/>
                    </a:lnTo>
                    <a:lnTo>
                      <a:pt x="4" y="94"/>
                    </a:lnTo>
                    <a:lnTo>
                      <a:pt x="4" y="79"/>
                    </a:lnTo>
                    <a:lnTo>
                      <a:pt x="4" y="67"/>
                    </a:lnTo>
                    <a:lnTo>
                      <a:pt x="2" y="52"/>
                    </a:lnTo>
                    <a:lnTo>
                      <a:pt x="2" y="38"/>
                    </a:lnTo>
                    <a:lnTo>
                      <a:pt x="2" y="31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20" y="13"/>
                    </a:lnTo>
                    <a:lnTo>
                      <a:pt x="20" y="33"/>
                    </a:lnTo>
                    <a:lnTo>
                      <a:pt x="36" y="33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25" y="1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1676">
                <a:extLst>
                  <a:ext uri="{FF2B5EF4-FFF2-40B4-BE49-F238E27FC236}">
                    <a16:creationId xmlns:a16="http://schemas.microsoft.com/office/drawing/2014/main" id="{4EC17620-2E98-478D-8DE5-C46443717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269"/>
                <a:ext cx="25" cy="25"/>
              </a:xfrm>
              <a:custGeom>
                <a:avLst/>
                <a:gdLst>
                  <a:gd name="T0" fmla="*/ 22 w 25"/>
                  <a:gd name="T1" fmla="*/ 0 h 25"/>
                  <a:gd name="T2" fmla="*/ 25 w 25"/>
                  <a:gd name="T3" fmla="*/ 14 h 25"/>
                  <a:gd name="T4" fmla="*/ 22 w 25"/>
                  <a:gd name="T5" fmla="*/ 14 h 25"/>
                  <a:gd name="T6" fmla="*/ 22 w 25"/>
                  <a:gd name="T7" fmla="*/ 14 h 25"/>
                  <a:gd name="T8" fmla="*/ 22 w 25"/>
                  <a:gd name="T9" fmla="*/ 14 h 25"/>
                  <a:gd name="T10" fmla="*/ 22 w 25"/>
                  <a:gd name="T11" fmla="*/ 14 h 25"/>
                  <a:gd name="T12" fmla="*/ 22 w 25"/>
                  <a:gd name="T13" fmla="*/ 14 h 25"/>
                  <a:gd name="T14" fmla="*/ 22 w 25"/>
                  <a:gd name="T15" fmla="*/ 25 h 25"/>
                  <a:gd name="T16" fmla="*/ 4 w 25"/>
                  <a:gd name="T17" fmla="*/ 25 h 25"/>
                  <a:gd name="T18" fmla="*/ 2 w 25"/>
                  <a:gd name="T19" fmla="*/ 25 h 25"/>
                  <a:gd name="T20" fmla="*/ 2 w 25"/>
                  <a:gd name="T21" fmla="*/ 25 h 25"/>
                  <a:gd name="T22" fmla="*/ 2 w 25"/>
                  <a:gd name="T23" fmla="*/ 25 h 25"/>
                  <a:gd name="T24" fmla="*/ 2 w 25"/>
                  <a:gd name="T25" fmla="*/ 25 h 25"/>
                  <a:gd name="T26" fmla="*/ 2 w 25"/>
                  <a:gd name="T27" fmla="*/ 25 h 25"/>
                  <a:gd name="T28" fmla="*/ 0 w 25"/>
                  <a:gd name="T29" fmla="*/ 14 h 25"/>
                  <a:gd name="T30" fmla="*/ 11 w 25"/>
                  <a:gd name="T31" fmla="*/ 14 h 25"/>
                  <a:gd name="T32" fmla="*/ 9 w 25"/>
                  <a:gd name="T33" fmla="*/ 5 h 25"/>
                  <a:gd name="T34" fmla="*/ 9 w 25"/>
                  <a:gd name="T35" fmla="*/ 5 h 25"/>
                  <a:gd name="T36" fmla="*/ 11 w 25"/>
                  <a:gd name="T37" fmla="*/ 5 h 25"/>
                  <a:gd name="T38" fmla="*/ 11 w 25"/>
                  <a:gd name="T39" fmla="*/ 5 h 25"/>
                  <a:gd name="T40" fmla="*/ 11 w 25"/>
                  <a:gd name="T41" fmla="*/ 2 h 25"/>
                  <a:gd name="T42" fmla="*/ 11 w 25"/>
                  <a:gd name="T43" fmla="*/ 2 h 25"/>
                  <a:gd name="T44" fmla="*/ 13 w 25"/>
                  <a:gd name="T45" fmla="*/ 2 h 25"/>
                  <a:gd name="T46" fmla="*/ 13 w 25"/>
                  <a:gd name="T47" fmla="*/ 2 h 25"/>
                  <a:gd name="T48" fmla="*/ 13 w 25"/>
                  <a:gd name="T49" fmla="*/ 2 h 25"/>
                  <a:gd name="T50" fmla="*/ 18 w 25"/>
                  <a:gd name="T51" fmla="*/ 0 h 25"/>
                  <a:gd name="T52" fmla="*/ 20 w 25"/>
                  <a:gd name="T53" fmla="*/ 0 h 25"/>
                  <a:gd name="T54" fmla="*/ 22 w 25"/>
                  <a:gd name="T5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25">
                    <a:moveTo>
                      <a:pt x="22" y="0"/>
                    </a:moveTo>
                    <a:lnTo>
                      <a:pt x="25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" name="Freeform 1677">
                <a:extLst>
                  <a:ext uri="{FF2B5EF4-FFF2-40B4-BE49-F238E27FC236}">
                    <a16:creationId xmlns:a16="http://schemas.microsoft.com/office/drawing/2014/main" id="{302E213F-BCC9-43D7-8DBB-B4164116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283"/>
                <a:ext cx="0" cy="11"/>
              </a:xfrm>
              <a:custGeom>
                <a:avLst/>
                <a:gdLst>
                  <a:gd name="T0" fmla="*/ 11 h 11"/>
                  <a:gd name="T1" fmla="*/ 11 h 11"/>
                  <a:gd name="T2" fmla="*/ 0 h 11"/>
                  <a:gd name="T3" fmla="*/ 0 h 11"/>
                  <a:gd name="T4" fmla="*/ 0 h 11"/>
                  <a:gd name="T5" fmla="*/ 0 h 11"/>
                  <a:gd name="T6" fmla="*/ 11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" name="Freeform 1678">
                <a:extLst>
                  <a:ext uri="{FF2B5EF4-FFF2-40B4-BE49-F238E27FC236}">
                    <a16:creationId xmlns:a16="http://schemas.microsoft.com/office/drawing/2014/main" id="{D6E2C9E2-AD40-4117-89D7-2E0D6C2B5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127"/>
                <a:ext cx="50" cy="111"/>
              </a:xfrm>
              <a:custGeom>
                <a:avLst/>
                <a:gdLst>
                  <a:gd name="T0" fmla="*/ 50 w 50"/>
                  <a:gd name="T1" fmla="*/ 57 h 111"/>
                  <a:gd name="T2" fmla="*/ 50 w 50"/>
                  <a:gd name="T3" fmla="*/ 61 h 111"/>
                  <a:gd name="T4" fmla="*/ 50 w 50"/>
                  <a:gd name="T5" fmla="*/ 66 h 111"/>
                  <a:gd name="T6" fmla="*/ 50 w 50"/>
                  <a:gd name="T7" fmla="*/ 68 h 111"/>
                  <a:gd name="T8" fmla="*/ 50 w 50"/>
                  <a:gd name="T9" fmla="*/ 70 h 111"/>
                  <a:gd name="T10" fmla="*/ 50 w 50"/>
                  <a:gd name="T11" fmla="*/ 72 h 111"/>
                  <a:gd name="T12" fmla="*/ 43 w 50"/>
                  <a:gd name="T13" fmla="*/ 77 h 111"/>
                  <a:gd name="T14" fmla="*/ 45 w 50"/>
                  <a:gd name="T15" fmla="*/ 108 h 111"/>
                  <a:gd name="T16" fmla="*/ 34 w 50"/>
                  <a:gd name="T17" fmla="*/ 102 h 111"/>
                  <a:gd name="T18" fmla="*/ 36 w 50"/>
                  <a:gd name="T19" fmla="*/ 99 h 111"/>
                  <a:gd name="T20" fmla="*/ 36 w 50"/>
                  <a:gd name="T21" fmla="*/ 93 h 111"/>
                  <a:gd name="T22" fmla="*/ 32 w 50"/>
                  <a:gd name="T23" fmla="*/ 86 h 111"/>
                  <a:gd name="T24" fmla="*/ 30 w 50"/>
                  <a:gd name="T25" fmla="*/ 95 h 111"/>
                  <a:gd name="T26" fmla="*/ 16 w 50"/>
                  <a:gd name="T27" fmla="*/ 95 h 111"/>
                  <a:gd name="T28" fmla="*/ 16 w 50"/>
                  <a:gd name="T29" fmla="*/ 102 h 111"/>
                  <a:gd name="T30" fmla="*/ 18 w 50"/>
                  <a:gd name="T31" fmla="*/ 111 h 111"/>
                  <a:gd name="T32" fmla="*/ 5 w 50"/>
                  <a:gd name="T33" fmla="*/ 111 h 111"/>
                  <a:gd name="T34" fmla="*/ 0 w 50"/>
                  <a:gd name="T35" fmla="*/ 68 h 111"/>
                  <a:gd name="T36" fmla="*/ 2 w 50"/>
                  <a:gd name="T37" fmla="*/ 66 h 111"/>
                  <a:gd name="T38" fmla="*/ 7 w 50"/>
                  <a:gd name="T39" fmla="*/ 63 h 111"/>
                  <a:gd name="T40" fmla="*/ 7 w 50"/>
                  <a:gd name="T41" fmla="*/ 66 h 111"/>
                  <a:gd name="T42" fmla="*/ 12 w 50"/>
                  <a:gd name="T43" fmla="*/ 66 h 111"/>
                  <a:gd name="T44" fmla="*/ 16 w 50"/>
                  <a:gd name="T45" fmla="*/ 66 h 111"/>
                  <a:gd name="T46" fmla="*/ 21 w 50"/>
                  <a:gd name="T47" fmla="*/ 66 h 111"/>
                  <a:gd name="T48" fmla="*/ 21 w 50"/>
                  <a:gd name="T49" fmla="*/ 68 h 111"/>
                  <a:gd name="T50" fmla="*/ 21 w 50"/>
                  <a:gd name="T51" fmla="*/ 68 h 111"/>
                  <a:gd name="T52" fmla="*/ 23 w 50"/>
                  <a:gd name="T53" fmla="*/ 68 h 111"/>
                  <a:gd name="T54" fmla="*/ 30 w 50"/>
                  <a:gd name="T55" fmla="*/ 68 h 111"/>
                  <a:gd name="T56" fmla="*/ 32 w 50"/>
                  <a:gd name="T57" fmla="*/ 68 h 111"/>
                  <a:gd name="T58" fmla="*/ 36 w 50"/>
                  <a:gd name="T59" fmla="*/ 68 h 111"/>
                  <a:gd name="T60" fmla="*/ 45 w 50"/>
                  <a:gd name="T61" fmla="*/ 68 h 111"/>
                  <a:gd name="T62" fmla="*/ 43 w 50"/>
                  <a:gd name="T63" fmla="*/ 61 h 111"/>
                  <a:gd name="T64" fmla="*/ 43 w 50"/>
                  <a:gd name="T65" fmla="*/ 45 h 111"/>
                  <a:gd name="T66" fmla="*/ 43 w 50"/>
                  <a:gd name="T67" fmla="*/ 36 h 111"/>
                  <a:gd name="T68" fmla="*/ 41 w 50"/>
                  <a:gd name="T69" fmla="*/ 23 h 111"/>
                  <a:gd name="T70" fmla="*/ 41 w 50"/>
                  <a:gd name="T71" fmla="*/ 14 h 111"/>
                  <a:gd name="T72" fmla="*/ 41 w 50"/>
                  <a:gd name="T73" fmla="*/ 2 h 111"/>
                  <a:gd name="T74" fmla="*/ 45 w 50"/>
                  <a:gd name="T75" fmla="*/ 0 h 111"/>
                  <a:gd name="T76" fmla="*/ 45 w 50"/>
                  <a:gd name="T77" fmla="*/ 11 h 111"/>
                  <a:gd name="T78" fmla="*/ 48 w 50"/>
                  <a:gd name="T79" fmla="*/ 16 h 111"/>
                  <a:gd name="T80" fmla="*/ 48 w 50"/>
                  <a:gd name="T81" fmla="*/ 20 h 111"/>
                  <a:gd name="T82" fmla="*/ 48 w 50"/>
                  <a:gd name="T83" fmla="*/ 23 h 111"/>
                  <a:gd name="T84" fmla="*/ 48 w 50"/>
                  <a:gd name="T85" fmla="*/ 29 h 111"/>
                  <a:gd name="T86" fmla="*/ 48 w 50"/>
                  <a:gd name="T87" fmla="*/ 36 h 111"/>
                  <a:gd name="T88" fmla="*/ 50 w 50"/>
                  <a:gd name="T89" fmla="*/ 41 h 111"/>
                  <a:gd name="T90" fmla="*/ 50 w 50"/>
                  <a:gd name="T91" fmla="*/ 48 h 111"/>
                  <a:gd name="T92" fmla="*/ 50 w 50"/>
                  <a:gd name="T93" fmla="*/ 50 h 111"/>
                  <a:gd name="T94" fmla="*/ 50 w 50"/>
                  <a:gd name="T95" fmla="*/ 5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" h="111">
                    <a:moveTo>
                      <a:pt x="50" y="54"/>
                    </a:moveTo>
                    <a:lnTo>
                      <a:pt x="50" y="54"/>
                    </a:lnTo>
                    <a:lnTo>
                      <a:pt x="50" y="54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9"/>
                    </a:lnTo>
                    <a:lnTo>
                      <a:pt x="50" y="61"/>
                    </a:lnTo>
                    <a:lnTo>
                      <a:pt x="50" y="63"/>
                    </a:lnTo>
                    <a:lnTo>
                      <a:pt x="50" y="66"/>
                    </a:lnTo>
                    <a:lnTo>
                      <a:pt x="50" y="66"/>
                    </a:lnTo>
                    <a:lnTo>
                      <a:pt x="50" y="66"/>
                    </a:lnTo>
                    <a:lnTo>
                      <a:pt x="50" y="66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43" y="77"/>
                    </a:lnTo>
                    <a:lnTo>
                      <a:pt x="45" y="99"/>
                    </a:lnTo>
                    <a:lnTo>
                      <a:pt x="45" y="108"/>
                    </a:lnTo>
                    <a:lnTo>
                      <a:pt x="45" y="108"/>
                    </a:lnTo>
                    <a:lnTo>
                      <a:pt x="45" y="108"/>
                    </a:lnTo>
                    <a:lnTo>
                      <a:pt x="36" y="108"/>
                    </a:lnTo>
                    <a:lnTo>
                      <a:pt x="36" y="108"/>
                    </a:lnTo>
                    <a:lnTo>
                      <a:pt x="36" y="102"/>
                    </a:lnTo>
                    <a:lnTo>
                      <a:pt x="34" y="102"/>
                    </a:lnTo>
                    <a:lnTo>
                      <a:pt x="34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7"/>
                    </a:lnTo>
                    <a:lnTo>
                      <a:pt x="36" y="97"/>
                    </a:lnTo>
                    <a:lnTo>
                      <a:pt x="36" y="93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2" y="86"/>
                    </a:lnTo>
                    <a:lnTo>
                      <a:pt x="32" y="86"/>
                    </a:lnTo>
                    <a:lnTo>
                      <a:pt x="32" y="93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30" y="95"/>
                    </a:lnTo>
                    <a:lnTo>
                      <a:pt x="18" y="93"/>
                    </a:lnTo>
                    <a:lnTo>
                      <a:pt x="18" y="93"/>
                    </a:lnTo>
                    <a:lnTo>
                      <a:pt x="18" y="95"/>
                    </a:lnTo>
                    <a:lnTo>
                      <a:pt x="16" y="95"/>
                    </a:lnTo>
                    <a:lnTo>
                      <a:pt x="16" y="95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6" y="106"/>
                    </a:lnTo>
                    <a:lnTo>
                      <a:pt x="16" y="108"/>
                    </a:lnTo>
                    <a:lnTo>
                      <a:pt x="16" y="111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5" y="111"/>
                    </a:lnTo>
                    <a:lnTo>
                      <a:pt x="5" y="111"/>
                    </a:lnTo>
                    <a:lnTo>
                      <a:pt x="2" y="9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2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12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8" y="66"/>
                    </a:lnTo>
                    <a:lnTo>
                      <a:pt x="21" y="66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30" y="68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45" y="66"/>
                    </a:lnTo>
                    <a:lnTo>
                      <a:pt x="45" y="63"/>
                    </a:lnTo>
                    <a:lnTo>
                      <a:pt x="43" y="61"/>
                    </a:lnTo>
                    <a:lnTo>
                      <a:pt x="43" y="52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3" y="45"/>
                    </a:lnTo>
                    <a:lnTo>
                      <a:pt x="43" y="41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3" y="32"/>
                    </a:lnTo>
                    <a:lnTo>
                      <a:pt x="41" y="27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1" y="18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7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9"/>
                    </a:lnTo>
                    <a:lnTo>
                      <a:pt x="48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50" y="43"/>
                    </a:lnTo>
                    <a:lnTo>
                      <a:pt x="50" y="48"/>
                    </a:lnTo>
                    <a:lnTo>
                      <a:pt x="50" y="48"/>
                    </a:lnTo>
                    <a:lnTo>
                      <a:pt x="50" y="48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0" y="5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" name="Freeform 1679">
                <a:extLst>
                  <a:ext uri="{FF2B5EF4-FFF2-40B4-BE49-F238E27FC236}">
                    <a16:creationId xmlns:a16="http://schemas.microsoft.com/office/drawing/2014/main" id="{F243F374-C467-4F52-9DAB-AEB2BB66B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37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4 h 4"/>
                  <a:gd name="T14" fmla="*/ 2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" name="Freeform 1680">
                <a:extLst>
                  <a:ext uri="{FF2B5EF4-FFF2-40B4-BE49-F238E27FC236}">
                    <a16:creationId xmlns:a16="http://schemas.microsoft.com/office/drawing/2014/main" id="{41F15D2A-8E87-489A-A175-9C1D4A854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364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4 w 4"/>
                  <a:gd name="T5" fmla="*/ 0 h 7"/>
                  <a:gd name="T6" fmla="*/ 4 w 4"/>
                  <a:gd name="T7" fmla="*/ 2 h 7"/>
                  <a:gd name="T8" fmla="*/ 4 w 4"/>
                  <a:gd name="T9" fmla="*/ 4 h 7"/>
                  <a:gd name="T10" fmla="*/ 4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0 w 4"/>
                  <a:gd name="T17" fmla="*/ 4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0 h 7"/>
                  <a:gd name="T24" fmla="*/ 2 w 4"/>
                  <a:gd name="T25" fmla="*/ 0 h 7"/>
                  <a:gd name="T26" fmla="*/ 2 w 4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" name="Freeform 1681">
                <a:extLst>
                  <a:ext uri="{FF2B5EF4-FFF2-40B4-BE49-F238E27FC236}">
                    <a16:creationId xmlns:a16="http://schemas.microsoft.com/office/drawing/2014/main" id="{C55ABD6E-E0B5-4B61-A0DF-B6A760276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364"/>
                <a:ext cx="4" cy="13"/>
              </a:xfrm>
              <a:custGeom>
                <a:avLst/>
                <a:gdLst>
                  <a:gd name="T0" fmla="*/ 4 w 4"/>
                  <a:gd name="T1" fmla="*/ 11 h 13"/>
                  <a:gd name="T2" fmla="*/ 4 w 4"/>
                  <a:gd name="T3" fmla="*/ 13 h 13"/>
                  <a:gd name="T4" fmla="*/ 0 w 4"/>
                  <a:gd name="T5" fmla="*/ 13 h 13"/>
                  <a:gd name="T6" fmla="*/ 0 w 4"/>
                  <a:gd name="T7" fmla="*/ 13 h 13"/>
                  <a:gd name="T8" fmla="*/ 0 w 4"/>
                  <a:gd name="T9" fmla="*/ 11 h 13"/>
                  <a:gd name="T10" fmla="*/ 0 w 4"/>
                  <a:gd name="T11" fmla="*/ 11 h 13"/>
                  <a:gd name="T12" fmla="*/ 0 w 4"/>
                  <a:gd name="T13" fmla="*/ 2 h 13"/>
                  <a:gd name="T14" fmla="*/ 0 w 4"/>
                  <a:gd name="T15" fmla="*/ 2 h 13"/>
                  <a:gd name="T16" fmla="*/ 0 w 4"/>
                  <a:gd name="T17" fmla="*/ 0 h 13"/>
                  <a:gd name="T18" fmla="*/ 0 w 4"/>
                  <a:gd name="T19" fmla="*/ 0 h 13"/>
                  <a:gd name="T20" fmla="*/ 4 w 4"/>
                  <a:gd name="T21" fmla="*/ 0 h 13"/>
                  <a:gd name="T22" fmla="*/ 4 w 4"/>
                  <a:gd name="T23" fmla="*/ 2 h 13"/>
                  <a:gd name="T24" fmla="*/ 4 w 4"/>
                  <a:gd name="T25" fmla="*/ 4 h 13"/>
                  <a:gd name="T26" fmla="*/ 4 w 4"/>
                  <a:gd name="T27" fmla="*/ 7 h 13"/>
                  <a:gd name="T28" fmla="*/ 4 w 4"/>
                  <a:gd name="T29" fmla="*/ 9 h 13"/>
                  <a:gd name="T30" fmla="*/ 4 w 4"/>
                  <a:gd name="T3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3">
                    <a:moveTo>
                      <a:pt x="4" y="11"/>
                    </a:moveTo>
                    <a:lnTo>
                      <a:pt x="4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Rectangle 1682">
                <a:extLst>
                  <a:ext uri="{FF2B5EF4-FFF2-40B4-BE49-F238E27FC236}">
                    <a16:creationId xmlns:a16="http://schemas.microsoft.com/office/drawing/2014/main" id="{4FA4DB5E-2B37-47DE-AB3A-039E52849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2366"/>
                <a:ext cx="5" cy="5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1683">
                <a:extLst>
                  <a:ext uri="{FF2B5EF4-FFF2-40B4-BE49-F238E27FC236}">
                    <a16:creationId xmlns:a16="http://schemas.microsoft.com/office/drawing/2014/main" id="{81DF28E4-17DE-4458-B179-38B827562C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6" y="2161"/>
                <a:ext cx="54" cy="34"/>
              </a:xfrm>
              <a:custGeom>
                <a:avLst/>
                <a:gdLst>
                  <a:gd name="T0" fmla="*/ 47 w 54"/>
                  <a:gd name="T1" fmla="*/ 0 h 34"/>
                  <a:gd name="T2" fmla="*/ 54 w 54"/>
                  <a:gd name="T3" fmla="*/ 0 h 34"/>
                  <a:gd name="T4" fmla="*/ 54 w 54"/>
                  <a:gd name="T5" fmla="*/ 2 h 34"/>
                  <a:gd name="T6" fmla="*/ 54 w 54"/>
                  <a:gd name="T7" fmla="*/ 11 h 34"/>
                  <a:gd name="T8" fmla="*/ 54 w 54"/>
                  <a:gd name="T9" fmla="*/ 14 h 34"/>
                  <a:gd name="T10" fmla="*/ 40 w 54"/>
                  <a:gd name="T11" fmla="*/ 16 h 34"/>
                  <a:gd name="T12" fmla="*/ 40 w 54"/>
                  <a:gd name="T13" fmla="*/ 18 h 34"/>
                  <a:gd name="T14" fmla="*/ 40 w 54"/>
                  <a:gd name="T15" fmla="*/ 32 h 34"/>
                  <a:gd name="T16" fmla="*/ 40 w 54"/>
                  <a:gd name="T17" fmla="*/ 32 h 34"/>
                  <a:gd name="T18" fmla="*/ 38 w 54"/>
                  <a:gd name="T19" fmla="*/ 32 h 34"/>
                  <a:gd name="T20" fmla="*/ 27 w 54"/>
                  <a:gd name="T21" fmla="*/ 27 h 34"/>
                  <a:gd name="T22" fmla="*/ 27 w 54"/>
                  <a:gd name="T23" fmla="*/ 34 h 34"/>
                  <a:gd name="T24" fmla="*/ 27 w 54"/>
                  <a:gd name="T25" fmla="*/ 34 h 34"/>
                  <a:gd name="T26" fmla="*/ 22 w 54"/>
                  <a:gd name="T27" fmla="*/ 34 h 34"/>
                  <a:gd name="T28" fmla="*/ 20 w 54"/>
                  <a:gd name="T29" fmla="*/ 34 h 34"/>
                  <a:gd name="T30" fmla="*/ 20 w 54"/>
                  <a:gd name="T31" fmla="*/ 32 h 34"/>
                  <a:gd name="T32" fmla="*/ 7 w 54"/>
                  <a:gd name="T33" fmla="*/ 32 h 34"/>
                  <a:gd name="T34" fmla="*/ 2 w 54"/>
                  <a:gd name="T35" fmla="*/ 25 h 34"/>
                  <a:gd name="T36" fmla="*/ 11 w 54"/>
                  <a:gd name="T37" fmla="*/ 20 h 34"/>
                  <a:gd name="T38" fmla="*/ 18 w 54"/>
                  <a:gd name="T39" fmla="*/ 18 h 34"/>
                  <a:gd name="T40" fmla="*/ 18 w 54"/>
                  <a:gd name="T41" fmla="*/ 18 h 34"/>
                  <a:gd name="T42" fmla="*/ 2 w 54"/>
                  <a:gd name="T43" fmla="*/ 18 h 34"/>
                  <a:gd name="T44" fmla="*/ 11 w 54"/>
                  <a:gd name="T45" fmla="*/ 14 h 34"/>
                  <a:gd name="T46" fmla="*/ 18 w 54"/>
                  <a:gd name="T47" fmla="*/ 11 h 34"/>
                  <a:gd name="T48" fmla="*/ 9 w 54"/>
                  <a:gd name="T49" fmla="*/ 11 h 34"/>
                  <a:gd name="T50" fmla="*/ 0 w 54"/>
                  <a:gd name="T51" fmla="*/ 14 h 34"/>
                  <a:gd name="T52" fmla="*/ 0 w 54"/>
                  <a:gd name="T53" fmla="*/ 0 h 34"/>
                  <a:gd name="T54" fmla="*/ 2 w 54"/>
                  <a:gd name="T55" fmla="*/ 0 h 34"/>
                  <a:gd name="T56" fmla="*/ 9 w 54"/>
                  <a:gd name="T57" fmla="*/ 2 h 34"/>
                  <a:gd name="T58" fmla="*/ 29 w 54"/>
                  <a:gd name="T59" fmla="*/ 0 h 34"/>
                  <a:gd name="T60" fmla="*/ 29 w 54"/>
                  <a:gd name="T61" fmla="*/ 0 h 34"/>
                  <a:gd name="T62" fmla="*/ 29 w 54"/>
                  <a:gd name="T6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4" h="34">
                    <a:moveTo>
                      <a:pt x="29" y="0"/>
                    </a:moveTo>
                    <a:lnTo>
                      <a:pt x="47" y="0"/>
                    </a:lnTo>
                    <a:lnTo>
                      <a:pt x="49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4"/>
                    </a:lnTo>
                    <a:lnTo>
                      <a:pt x="47" y="14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29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38" y="32"/>
                    </a:lnTo>
                    <a:lnTo>
                      <a:pt x="38" y="27"/>
                    </a:lnTo>
                    <a:lnTo>
                      <a:pt x="27" y="27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11" y="32"/>
                    </a:lnTo>
                    <a:lnTo>
                      <a:pt x="7" y="32"/>
                    </a:lnTo>
                    <a:lnTo>
                      <a:pt x="2" y="32"/>
                    </a:lnTo>
                    <a:lnTo>
                      <a:pt x="2" y="25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11" y="14"/>
                    </a:lnTo>
                    <a:lnTo>
                      <a:pt x="18" y="14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8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1684">
                <a:extLst>
                  <a:ext uri="{FF2B5EF4-FFF2-40B4-BE49-F238E27FC236}">
                    <a16:creationId xmlns:a16="http://schemas.microsoft.com/office/drawing/2014/main" id="{450695A4-8DAC-492B-BF54-5121D98450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0" y="1904"/>
                <a:ext cx="50" cy="20"/>
              </a:xfrm>
              <a:custGeom>
                <a:avLst/>
                <a:gdLst>
                  <a:gd name="T0" fmla="*/ 18 w 50"/>
                  <a:gd name="T1" fmla="*/ 20 h 20"/>
                  <a:gd name="T2" fmla="*/ 16 w 50"/>
                  <a:gd name="T3" fmla="*/ 20 h 20"/>
                  <a:gd name="T4" fmla="*/ 14 w 50"/>
                  <a:gd name="T5" fmla="*/ 20 h 20"/>
                  <a:gd name="T6" fmla="*/ 9 w 50"/>
                  <a:gd name="T7" fmla="*/ 20 h 20"/>
                  <a:gd name="T8" fmla="*/ 5 w 50"/>
                  <a:gd name="T9" fmla="*/ 20 h 20"/>
                  <a:gd name="T10" fmla="*/ 0 w 50"/>
                  <a:gd name="T11" fmla="*/ 20 h 20"/>
                  <a:gd name="T12" fmla="*/ 0 w 50"/>
                  <a:gd name="T13" fmla="*/ 18 h 20"/>
                  <a:gd name="T14" fmla="*/ 0 w 50"/>
                  <a:gd name="T15" fmla="*/ 16 h 20"/>
                  <a:gd name="T16" fmla="*/ 0 w 50"/>
                  <a:gd name="T17" fmla="*/ 16 h 20"/>
                  <a:gd name="T18" fmla="*/ 0 w 50"/>
                  <a:gd name="T19" fmla="*/ 13 h 20"/>
                  <a:gd name="T20" fmla="*/ 0 w 50"/>
                  <a:gd name="T21" fmla="*/ 9 h 20"/>
                  <a:gd name="T22" fmla="*/ 0 w 50"/>
                  <a:gd name="T23" fmla="*/ 9 h 20"/>
                  <a:gd name="T24" fmla="*/ 0 w 50"/>
                  <a:gd name="T25" fmla="*/ 7 h 20"/>
                  <a:gd name="T26" fmla="*/ 0 w 50"/>
                  <a:gd name="T27" fmla="*/ 2 h 20"/>
                  <a:gd name="T28" fmla="*/ 0 w 50"/>
                  <a:gd name="T29" fmla="*/ 2 h 20"/>
                  <a:gd name="T30" fmla="*/ 5 w 50"/>
                  <a:gd name="T31" fmla="*/ 0 h 20"/>
                  <a:gd name="T32" fmla="*/ 11 w 50"/>
                  <a:gd name="T33" fmla="*/ 2 h 20"/>
                  <a:gd name="T34" fmla="*/ 14 w 50"/>
                  <a:gd name="T35" fmla="*/ 0 h 20"/>
                  <a:gd name="T36" fmla="*/ 18 w 50"/>
                  <a:gd name="T37" fmla="*/ 0 h 20"/>
                  <a:gd name="T38" fmla="*/ 21 w 50"/>
                  <a:gd name="T39" fmla="*/ 0 h 20"/>
                  <a:gd name="T40" fmla="*/ 27 w 50"/>
                  <a:gd name="T41" fmla="*/ 0 h 20"/>
                  <a:gd name="T42" fmla="*/ 32 w 50"/>
                  <a:gd name="T43" fmla="*/ 0 h 20"/>
                  <a:gd name="T44" fmla="*/ 34 w 50"/>
                  <a:gd name="T45" fmla="*/ 0 h 20"/>
                  <a:gd name="T46" fmla="*/ 39 w 50"/>
                  <a:gd name="T47" fmla="*/ 0 h 20"/>
                  <a:gd name="T48" fmla="*/ 41 w 50"/>
                  <a:gd name="T49" fmla="*/ 0 h 20"/>
                  <a:gd name="T50" fmla="*/ 50 w 50"/>
                  <a:gd name="T51" fmla="*/ 11 h 20"/>
                  <a:gd name="T52" fmla="*/ 50 w 50"/>
                  <a:gd name="T53" fmla="*/ 16 h 20"/>
                  <a:gd name="T54" fmla="*/ 50 w 50"/>
                  <a:gd name="T55" fmla="*/ 18 h 20"/>
                  <a:gd name="T56" fmla="*/ 48 w 50"/>
                  <a:gd name="T57" fmla="*/ 20 h 20"/>
                  <a:gd name="T58" fmla="*/ 41 w 50"/>
                  <a:gd name="T59" fmla="*/ 20 h 20"/>
                  <a:gd name="T60" fmla="*/ 36 w 50"/>
                  <a:gd name="T61" fmla="*/ 20 h 20"/>
                  <a:gd name="T62" fmla="*/ 32 w 50"/>
                  <a:gd name="T63" fmla="*/ 20 h 20"/>
                  <a:gd name="T64" fmla="*/ 32 w 50"/>
                  <a:gd name="T65" fmla="*/ 16 h 20"/>
                  <a:gd name="T66" fmla="*/ 30 w 50"/>
                  <a:gd name="T67" fmla="*/ 20 h 20"/>
                  <a:gd name="T68" fmla="*/ 27 w 50"/>
                  <a:gd name="T69" fmla="*/ 16 h 20"/>
                  <a:gd name="T70" fmla="*/ 25 w 50"/>
                  <a:gd name="T71" fmla="*/ 16 h 20"/>
                  <a:gd name="T72" fmla="*/ 23 w 50"/>
                  <a:gd name="T73" fmla="*/ 16 h 20"/>
                  <a:gd name="T74" fmla="*/ 18 w 50"/>
                  <a:gd name="T75" fmla="*/ 16 h 20"/>
                  <a:gd name="T76" fmla="*/ 21 w 50"/>
                  <a:gd name="T77" fmla="*/ 20 h 20"/>
                  <a:gd name="T78" fmla="*/ 25 w 50"/>
                  <a:gd name="T79" fmla="*/ 20 h 20"/>
                  <a:gd name="T80" fmla="*/ 21 w 50"/>
                  <a:gd name="T8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" h="20">
                    <a:moveTo>
                      <a:pt x="21" y="20"/>
                    </a:moveTo>
                    <a:lnTo>
                      <a:pt x="18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50" y="0"/>
                    </a:lnTo>
                    <a:lnTo>
                      <a:pt x="50" y="11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1" y="20"/>
                    </a:lnTo>
                    <a:lnTo>
                      <a:pt x="39" y="20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2" y="20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21" y="20"/>
                    </a:lnTo>
                    <a:close/>
                    <a:moveTo>
                      <a:pt x="21" y="20"/>
                    </a:moveTo>
                    <a:lnTo>
                      <a:pt x="23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1685">
                <a:extLst>
                  <a:ext uri="{FF2B5EF4-FFF2-40B4-BE49-F238E27FC236}">
                    <a16:creationId xmlns:a16="http://schemas.microsoft.com/office/drawing/2014/main" id="{B3338641-A78F-416D-BDE4-3BB22370B1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0" y="1904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0 w 4"/>
                  <a:gd name="T3" fmla="*/ 9 h 9"/>
                  <a:gd name="T4" fmla="*/ 0 w 4"/>
                  <a:gd name="T5" fmla="*/ 9 h 9"/>
                  <a:gd name="T6" fmla="*/ 4 w 4"/>
                  <a:gd name="T7" fmla="*/ 9 h 9"/>
                  <a:gd name="T8" fmla="*/ 4 w 4"/>
                  <a:gd name="T9" fmla="*/ 9 h 9"/>
                  <a:gd name="T10" fmla="*/ 4 w 4"/>
                  <a:gd name="T11" fmla="*/ 2 h 9"/>
                  <a:gd name="T12" fmla="*/ 0 w 4"/>
                  <a:gd name="T13" fmla="*/ 2 h 9"/>
                  <a:gd name="T14" fmla="*/ 0 w 4"/>
                  <a:gd name="T15" fmla="*/ 0 h 9"/>
                  <a:gd name="T16" fmla="*/ 4 w 4"/>
                  <a:gd name="T17" fmla="*/ 0 h 9"/>
                  <a:gd name="T18" fmla="*/ 4 w 4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1686">
                <a:extLst>
                  <a:ext uri="{FF2B5EF4-FFF2-40B4-BE49-F238E27FC236}">
                    <a16:creationId xmlns:a16="http://schemas.microsoft.com/office/drawing/2014/main" id="{084F5074-CB1E-4ABA-A686-892B05887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904"/>
                <a:ext cx="20" cy="9"/>
              </a:xfrm>
              <a:custGeom>
                <a:avLst/>
                <a:gdLst>
                  <a:gd name="T0" fmla="*/ 18 w 20"/>
                  <a:gd name="T1" fmla="*/ 4 h 9"/>
                  <a:gd name="T2" fmla="*/ 18 w 20"/>
                  <a:gd name="T3" fmla="*/ 9 h 9"/>
                  <a:gd name="T4" fmla="*/ 18 w 20"/>
                  <a:gd name="T5" fmla="*/ 9 h 9"/>
                  <a:gd name="T6" fmla="*/ 16 w 20"/>
                  <a:gd name="T7" fmla="*/ 9 h 9"/>
                  <a:gd name="T8" fmla="*/ 13 w 20"/>
                  <a:gd name="T9" fmla="*/ 9 h 9"/>
                  <a:gd name="T10" fmla="*/ 11 w 20"/>
                  <a:gd name="T11" fmla="*/ 9 h 9"/>
                  <a:gd name="T12" fmla="*/ 9 w 20"/>
                  <a:gd name="T13" fmla="*/ 9 h 9"/>
                  <a:gd name="T14" fmla="*/ 7 w 20"/>
                  <a:gd name="T15" fmla="*/ 9 h 9"/>
                  <a:gd name="T16" fmla="*/ 4 w 20"/>
                  <a:gd name="T17" fmla="*/ 9 h 9"/>
                  <a:gd name="T18" fmla="*/ 4 w 20"/>
                  <a:gd name="T19" fmla="*/ 9 h 9"/>
                  <a:gd name="T20" fmla="*/ 0 w 20"/>
                  <a:gd name="T21" fmla="*/ 9 h 9"/>
                  <a:gd name="T22" fmla="*/ 0 w 20"/>
                  <a:gd name="T23" fmla="*/ 9 h 9"/>
                  <a:gd name="T24" fmla="*/ 0 w 20"/>
                  <a:gd name="T25" fmla="*/ 4 h 9"/>
                  <a:gd name="T26" fmla="*/ 0 w 20"/>
                  <a:gd name="T27" fmla="*/ 2 h 9"/>
                  <a:gd name="T28" fmla="*/ 4 w 20"/>
                  <a:gd name="T29" fmla="*/ 2 h 9"/>
                  <a:gd name="T30" fmla="*/ 4 w 20"/>
                  <a:gd name="T31" fmla="*/ 0 h 9"/>
                  <a:gd name="T32" fmla="*/ 9 w 20"/>
                  <a:gd name="T33" fmla="*/ 0 h 9"/>
                  <a:gd name="T34" fmla="*/ 11 w 20"/>
                  <a:gd name="T35" fmla="*/ 0 h 9"/>
                  <a:gd name="T36" fmla="*/ 20 w 20"/>
                  <a:gd name="T37" fmla="*/ 0 h 9"/>
                  <a:gd name="T38" fmla="*/ 20 w 20"/>
                  <a:gd name="T39" fmla="*/ 4 h 9"/>
                  <a:gd name="T40" fmla="*/ 18 w 20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9">
                    <a:moveTo>
                      <a:pt x="18" y="4"/>
                    </a:move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20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1687">
                <a:extLst>
                  <a:ext uri="{FF2B5EF4-FFF2-40B4-BE49-F238E27FC236}">
                    <a16:creationId xmlns:a16="http://schemas.microsoft.com/office/drawing/2014/main" id="{FBC09595-EA61-4894-B31B-A0614FCC1A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1" y="1809"/>
                <a:ext cx="63" cy="81"/>
              </a:xfrm>
              <a:custGeom>
                <a:avLst/>
                <a:gdLst>
                  <a:gd name="T0" fmla="*/ 59 w 63"/>
                  <a:gd name="T1" fmla="*/ 9 h 81"/>
                  <a:gd name="T2" fmla="*/ 59 w 63"/>
                  <a:gd name="T3" fmla="*/ 18 h 81"/>
                  <a:gd name="T4" fmla="*/ 45 w 63"/>
                  <a:gd name="T5" fmla="*/ 21 h 81"/>
                  <a:gd name="T6" fmla="*/ 39 w 63"/>
                  <a:gd name="T7" fmla="*/ 7 h 81"/>
                  <a:gd name="T8" fmla="*/ 36 w 63"/>
                  <a:gd name="T9" fmla="*/ 11 h 81"/>
                  <a:gd name="T10" fmla="*/ 30 w 63"/>
                  <a:gd name="T11" fmla="*/ 21 h 81"/>
                  <a:gd name="T12" fmla="*/ 18 w 63"/>
                  <a:gd name="T13" fmla="*/ 16 h 81"/>
                  <a:gd name="T14" fmla="*/ 18 w 63"/>
                  <a:gd name="T15" fmla="*/ 2 h 81"/>
                  <a:gd name="T16" fmla="*/ 18 w 63"/>
                  <a:gd name="T17" fmla="*/ 14 h 81"/>
                  <a:gd name="T18" fmla="*/ 5 w 63"/>
                  <a:gd name="T19" fmla="*/ 21 h 81"/>
                  <a:gd name="T20" fmla="*/ 0 w 63"/>
                  <a:gd name="T21" fmla="*/ 2 h 81"/>
                  <a:gd name="T22" fmla="*/ 39 w 63"/>
                  <a:gd name="T23" fmla="*/ 2 h 81"/>
                  <a:gd name="T24" fmla="*/ 32 w 63"/>
                  <a:gd name="T25" fmla="*/ 79 h 81"/>
                  <a:gd name="T26" fmla="*/ 11 w 63"/>
                  <a:gd name="T27" fmla="*/ 70 h 81"/>
                  <a:gd name="T28" fmla="*/ 25 w 63"/>
                  <a:gd name="T29" fmla="*/ 70 h 81"/>
                  <a:gd name="T30" fmla="*/ 32 w 63"/>
                  <a:gd name="T31" fmla="*/ 75 h 81"/>
                  <a:gd name="T32" fmla="*/ 45 w 63"/>
                  <a:gd name="T33" fmla="*/ 70 h 81"/>
                  <a:gd name="T34" fmla="*/ 57 w 63"/>
                  <a:gd name="T35" fmla="*/ 70 h 81"/>
                  <a:gd name="T36" fmla="*/ 59 w 63"/>
                  <a:gd name="T37" fmla="*/ 59 h 81"/>
                  <a:gd name="T38" fmla="*/ 48 w 63"/>
                  <a:gd name="T39" fmla="*/ 59 h 81"/>
                  <a:gd name="T40" fmla="*/ 32 w 63"/>
                  <a:gd name="T41" fmla="*/ 59 h 81"/>
                  <a:gd name="T42" fmla="*/ 41 w 63"/>
                  <a:gd name="T43" fmla="*/ 52 h 81"/>
                  <a:gd name="T44" fmla="*/ 59 w 63"/>
                  <a:gd name="T45" fmla="*/ 50 h 81"/>
                  <a:gd name="T46" fmla="*/ 32 w 63"/>
                  <a:gd name="T47" fmla="*/ 61 h 81"/>
                  <a:gd name="T48" fmla="*/ 48 w 63"/>
                  <a:gd name="T49" fmla="*/ 61 h 81"/>
                  <a:gd name="T50" fmla="*/ 57 w 63"/>
                  <a:gd name="T51" fmla="*/ 68 h 81"/>
                  <a:gd name="T52" fmla="*/ 41 w 63"/>
                  <a:gd name="T53" fmla="*/ 68 h 81"/>
                  <a:gd name="T54" fmla="*/ 14 w 63"/>
                  <a:gd name="T55" fmla="*/ 70 h 81"/>
                  <a:gd name="T56" fmla="*/ 7 w 63"/>
                  <a:gd name="T57" fmla="*/ 61 h 81"/>
                  <a:gd name="T58" fmla="*/ 18 w 63"/>
                  <a:gd name="T59" fmla="*/ 61 h 81"/>
                  <a:gd name="T60" fmla="*/ 27 w 63"/>
                  <a:gd name="T61" fmla="*/ 66 h 81"/>
                  <a:gd name="T62" fmla="*/ 11 w 63"/>
                  <a:gd name="T63" fmla="*/ 59 h 81"/>
                  <a:gd name="T64" fmla="*/ 9 w 63"/>
                  <a:gd name="T65" fmla="*/ 52 h 81"/>
                  <a:gd name="T66" fmla="*/ 25 w 63"/>
                  <a:gd name="T67" fmla="*/ 52 h 81"/>
                  <a:gd name="T68" fmla="*/ 20 w 63"/>
                  <a:gd name="T69" fmla="*/ 59 h 81"/>
                  <a:gd name="T70" fmla="*/ 52 w 63"/>
                  <a:gd name="T71" fmla="*/ 30 h 81"/>
                  <a:gd name="T72" fmla="*/ 39 w 63"/>
                  <a:gd name="T73" fmla="*/ 27 h 81"/>
                  <a:gd name="T74" fmla="*/ 52 w 63"/>
                  <a:gd name="T75" fmla="*/ 23 h 81"/>
                  <a:gd name="T76" fmla="*/ 39 w 63"/>
                  <a:gd name="T77" fmla="*/ 36 h 81"/>
                  <a:gd name="T78" fmla="*/ 50 w 63"/>
                  <a:gd name="T79" fmla="*/ 32 h 81"/>
                  <a:gd name="T80" fmla="*/ 50 w 63"/>
                  <a:gd name="T81" fmla="*/ 39 h 81"/>
                  <a:gd name="T82" fmla="*/ 59 w 63"/>
                  <a:gd name="T83" fmla="*/ 48 h 81"/>
                  <a:gd name="T84" fmla="*/ 39 w 63"/>
                  <a:gd name="T85" fmla="*/ 48 h 81"/>
                  <a:gd name="T86" fmla="*/ 52 w 63"/>
                  <a:gd name="T87" fmla="*/ 41 h 81"/>
                  <a:gd name="T88" fmla="*/ 7 w 63"/>
                  <a:gd name="T89" fmla="*/ 32 h 81"/>
                  <a:gd name="T90" fmla="*/ 18 w 63"/>
                  <a:gd name="T91" fmla="*/ 41 h 81"/>
                  <a:gd name="T92" fmla="*/ 36 w 63"/>
                  <a:gd name="T93" fmla="*/ 30 h 81"/>
                  <a:gd name="T94" fmla="*/ 5 w 63"/>
                  <a:gd name="T95" fmla="*/ 23 h 81"/>
                  <a:gd name="T96" fmla="*/ 18 w 63"/>
                  <a:gd name="T97" fmla="*/ 27 h 81"/>
                  <a:gd name="T98" fmla="*/ 5 w 63"/>
                  <a:gd name="T99" fmla="*/ 32 h 81"/>
                  <a:gd name="T100" fmla="*/ 11 w 63"/>
                  <a:gd name="T101" fmla="*/ 50 h 81"/>
                  <a:gd name="T102" fmla="*/ 9 w 63"/>
                  <a:gd name="T103" fmla="*/ 41 h 81"/>
                  <a:gd name="T104" fmla="*/ 20 w 63"/>
                  <a:gd name="T105" fmla="*/ 45 h 81"/>
                  <a:gd name="T106" fmla="*/ 32 w 63"/>
                  <a:gd name="T107" fmla="*/ 41 h 81"/>
                  <a:gd name="T108" fmla="*/ 34 w 63"/>
                  <a:gd name="T109" fmla="*/ 50 h 81"/>
                  <a:gd name="T110" fmla="*/ 23 w 63"/>
                  <a:gd name="T111" fmla="*/ 41 h 81"/>
                  <a:gd name="T112" fmla="*/ 30 w 63"/>
                  <a:gd name="T113" fmla="*/ 32 h 81"/>
                  <a:gd name="T114" fmla="*/ 32 w 63"/>
                  <a:gd name="T11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81">
                    <a:moveTo>
                      <a:pt x="61" y="0"/>
                    </a:moveTo>
                    <a:lnTo>
                      <a:pt x="61" y="2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61" y="11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59" y="18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3" y="21"/>
                    </a:lnTo>
                    <a:lnTo>
                      <a:pt x="39" y="21"/>
                    </a:lnTo>
                    <a:lnTo>
                      <a:pt x="39" y="18"/>
                    </a:lnTo>
                    <a:lnTo>
                      <a:pt x="39" y="16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2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9" y="2"/>
                    </a:lnTo>
                    <a:lnTo>
                      <a:pt x="50" y="0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1" y="0"/>
                    </a:lnTo>
                    <a:close/>
                    <a:moveTo>
                      <a:pt x="32" y="79"/>
                    </a:moveTo>
                    <a:lnTo>
                      <a:pt x="20" y="81"/>
                    </a:lnTo>
                    <a:lnTo>
                      <a:pt x="2" y="8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3" y="70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5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81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2" y="75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6" y="70"/>
                    </a:lnTo>
                    <a:lnTo>
                      <a:pt x="39" y="70"/>
                    </a:lnTo>
                    <a:lnTo>
                      <a:pt x="41" y="70"/>
                    </a:lnTo>
                    <a:lnTo>
                      <a:pt x="43" y="70"/>
                    </a:lnTo>
                    <a:lnTo>
                      <a:pt x="45" y="70"/>
                    </a:lnTo>
                    <a:lnTo>
                      <a:pt x="48" y="70"/>
                    </a:lnTo>
                    <a:lnTo>
                      <a:pt x="48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7" y="70"/>
                    </a:lnTo>
                    <a:lnTo>
                      <a:pt x="57" y="70"/>
                    </a:lnTo>
                    <a:lnTo>
                      <a:pt x="57" y="72"/>
                    </a:lnTo>
                    <a:lnTo>
                      <a:pt x="57" y="75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45" y="79"/>
                    </a:lnTo>
                    <a:lnTo>
                      <a:pt x="32" y="79"/>
                    </a:lnTo>
                    <a:close/>
                    <a:moveTo>
                      <a:pt x="59" y="57"/>
                    </a:moveTo>
                    <a:lnTo>
                      <a:pt x="59" y="59"/>
                    </a:lnTo>
                    <a:lnTo>
                      <a:pt x="57" y="59"/>
                    </a:lnTo>
                    <a:lnTo>
                      <a:pt x="57" y="59"/>
                    </a:lnTo>
                    <a:lnTo>
                      <a:pt x="54" y="59"/>
                    </a:lnTo>
                    <a:lnTo>
                      <a:pt x="54" y="59"/>
                    </a:lnTo>
                    <a:lnTo>
                      <a:pt x="52" y="59"/>
                    </a:lnTo>
                    <a:lnTo>
                      <a:pt x="50" y="59"/>
                    </a:lnTo>
                    <a:lnTo>
                      <a:pt x="48" y="59"/>
                    </a:lnTo>
                    <a:lnTo>
                      <a:pt x="48" y="59"/>
                    </a:lnTo>
                    <a:lnTo>
                      <a:pt x="45" y="59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39" y="59"/>
                    </a:lnTo>
                    <a:lnTo>
                      <a:pt x="39" y="59"/>
                    </a:lnTo>
                    <a:lnTo>
                      <a:pt x="36" y="59"/>
                    </a:lnTo>
                    <a:lnTo>
                      <a:pt x="34" y="59"/>
                    </a:lnTo>
                    <a:lnTo>
                      <a:pt x="32" y="59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9" y="52"/>
                    </a:lnTo>
                    <a:lnTo>
                      <a:pt x="41" y="52"/>
                    </a:lnTo>
                    <a:lnTo>
                      <a:pt x="43" y="52"/>
                    </a:lnTo>
                    <a:lnTo>
                      <a:pt x="45" y="52"/>
                    </a:lnTo>
                    <a:lnTo>
                      <a:pt x="45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9" y="50"/>
                    </a:lnTo>
                    <a:lnTo>
                      <a:pt x="59" y="52"/>
                    </a:lnTo>
                    <a:lnTo>
                      <a:pt x="59" y="54"/>
                    </a:lnTo>
                    <a:lnTo>
                      <a:pt x="59" y="57"/>
                    </a:lnTo>
                    <a:close/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3"/>
                    </a:lnTo>
                    <a:lnTo>
                      <a:pt x="30" y="61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9" y="61"/>
                    </a:lnTo>
                    <a:lnTo>
                      <a:pt x="41" y="61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8" y="61"/>
                    </a:lnTo>
                    <a:lnTo>
                      <a:pt x="48" y="61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9" y="61"/>
                    </a:lnTo>
                    <a:lnTo>
                      <a:pt x="57" y="63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5" y="68"/>
                    </a:lnTo>
                    <a:lnTo>
                      <a:pt x="43" y="68"/>
                    </a:lnTo>
                    <a:lnTo>
                      <a:pt x="41" y="68"/>
                    </a:lnTo>
                    <a:lnTo>
                      <a:pt x="39" y="68"/>
                    </a:lnTo>
                    <a:lnTo>
                      <a:pt x="36" y="68"/>
                    </a:lnTo>
                    <a:lnTo>
                      <a:pt x="34" y="68"/>
                    </a:lnTo>
                    <a:close/>
                    <a:moveTo>
                      <a:pt x="20" y="68"/>
                    </a:moveTo>
                    <a:lnTo>
                      <a:pt x="18" y="68"/>
                    </a:lnTo>
                    <a:lnTo>
                      <a:pt x="16" y="68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1" y="70"/>
                    </a:lnTo>
                    <a:lnTo>
                      <a:pt x="9" y="70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2" y="70"/>
                    </a:lnTo>
                    <a:lnTo>
                      <a:pt x="2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6" y="61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8"/>
                    </a:lnTo>
                    <a:lnTo>
                      <a:pt x="23" y="68"/>
                    </a:lnTo>
                    <a:lnTo>
                      <a:pt x="20" y="68"/>
                    </a:lnTo>
                    <a:close/>
                    <a:moveTo>
                      <a:pt x="18" y="59"/>
                    </a:moveTo>
                    <a:lnTo>
                      <a:pt x="16" y="59"/>
                    </a:lnTo>
                    <a:lnTo>
                      <a:pt x="14" y="59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9" y="59"/>
                    </a:lnTo>
                    <a:lnTo>
                      <a:pt x="7" y="59"/>
                    </a:lnTo>
                    <a:lnTo>
                      <a:pt x="5" y="59"/>
                    </a:lnTo>
                    <a:lnTo>
                      <a:pt x="2" y="59"/>
                    </a:lnTo>
                    <a:lnTo>
                      <a:pt x="2" y="52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3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7" y="54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0" y="59"/>
                    </a:lnTo>
                    <a:lnTo>
                      <a:pt x="18" y="59"/>
                    </a:lnTo>
                    <a:close/>
                    <a:moveTo>
                      <a:pt x="59" y="25"/>
                    </a:moveTo>
                    <a:lnTo>
                      <a:pt x="59" y="25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59" y="30"/>
                    </a:lnTo>
                    <a:lnTo>
                      <a:pt x="54" y="30"/>
                    </a:lnTo>
                    <a:lnTo>
                      <a:pt x="52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8" y="30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39" y="30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3"/>
                    </a:lnTo>
                    <a:lnTo>
                      <a:pt x="43" y="23"/>
                    </a:lnTo>
                    <a:lnTo>
                      <a:pt x="45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9" y="25"/>
                    </a:lnTo>
                    <a:close/>
                    <a:moveTo>
                      <a:pt x="43" y="39"/>
                    </a:moveTo>
                    <a:lnTo>
                      <a:pt x="39" y="39"/>
                    </a:lnTo>
                    <a:lnTo>
                      <a:pt x="39" y="36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39" y="32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48" y="39"/>
                    </a:lnTo>
                    <a:lnTo>
                      <a:pt x="45" y="39"/>
                    </a:lnTo>
                    <a:lnTo>
                      <a:pt x="43" y="39"/>
                    </a:lnTo>
                    <a:close/>
                    <a:moveTo>
                      <a:pt x="59" y="41"/>
                    </a:moveTo>
                    <a:lnTo>
                      <a:pt x="59" y="43"/>
                    </a:lnTo>
                    <a:lnTo>
                      <a:pt x="59" y="45"/>
                    </a:lnTo>
                    <a:lnTo>
                      <a:pt x="59" y="48"/>
                    </a:lnTo>
                    <a:lnTo>
                      <a:pt x="59" y="50"/>
                    </a:lnTo>
                    <a:lnTo>
                      <a:pt x="57" y="50"/>
                    </a:lnTo>
                    <a:lnTo>
                      <a:pt x="54" y="50"/>
                    </a:lnTo>
                    <a:lnTo>
                      <a:pt x="48" y="50"/>
                    </a:lnTo>
                    <a:lnTo>
                      <a:pt x="45" y="50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39" y="48"/>
                    </a:lnTo>
                    <a:lnTo>
                      <a:pt x="39" y="45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5" y="41"/>
                    </a:lnTo>
                    <a:lnTo>
                      <a:pt x="48" y="41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7" y="41"/>
                    </a:lnTo>
                    <a:lnTo>
                      <a:pt x="59" y="41"/>
                    </a:lnTo>
                    <a:close/>
                    <a:moveTo>
                      <a:pt x="2" y="41"/>
                    </a:moveTo>
                    <a:lnTo>
                      <a:pt x="0" y="41"/>
                    </a:lnTo>
                    <a:lnTo>
                      <a:pt x="0" y="32"/>
                    </a:lnTo>
                    <a:lnTo>
                      <a:pt x="5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4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41"/>
                    </a:lnTo>
                    <a:lnTo>
                      <a:pt x="14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2" y="41"/>
                    </a:lnTo>
                    <a:close/>
                    <a:moveTo>
                      <a:pt x="36" y="30"/>
                    </a:moveTo>
                    <a:lnTo>
                      <a:pt x="20" y="30"/>
                    </a:lnTo>
                    <a:lnTo>
                      <a:pt x="20" y="23"/>
                    </a:lnTo>
                    <a:lnTo>
                      <a:pt x="36" y="23"/>
                    </a:lnTo>
                    <a:lnTo>
                      <a:pt x="36" y="30"/>
                    </a:lnTo>
                    <a:close/>
                    <a:moveTo>
                      <a:pt x="5" y="32"/>
                    </a:moveTo>
                    <a:lnTo>
                      <a:pt x="0" y="32"/>
                    </a:lnTo>
                    <a:lnTo>
                      <a:pt x="0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4" y="30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close/>
                    <a:moveTo>
                      <a:pt x="18" y="41"/>
                    </a:moveTo>
                    <a:lnTo>
                      <a:pt x="18" y="45"/>
                    </a:lnTo>
                    <a:lnTo>
                      <a:pt x="18" y="48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0" y="41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11" y="41"/>
                    </a:lnTo>
                    <a:lnTo>
                      <a:pt x="14" y="41"/>
                    </a:lnTo>
                    <a:lnTo>
                      <a:pt x="18" y="41"/>
                    </a:lnTo>
                    <a:close/>
                    <a:moveTo>
                      <a:pt x="23" y="50"/>
                    </a:moveTo>
                    <a:lnTo>
                      <a:pt x="20" y="50"/>
                    </a:lnTo>
                    <a:lnTo>
                      <a:pt x="20" y="48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0" y="41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6" y="41"/>
                    </a:lnTo>
                    <a:lnTo>
                      <a:pt x="36" y="43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4" y="50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50"/>
                    </a:lnTo>
                    <a:close/>
                    <a:moveTo>
                      <a:pt x="23" y="41"/>
                    </a:moveTo>
                    <a:lnTo>
                      <a:pt x="20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3" y="4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1688">
                <a:extLst>
                  <a:ext uri="{FF2B5EF4-FFF2-40B4-BE49-F238E27FC236}">
                    <a16:creationId xmlns:a16="http://schemas.microsoft.com/office/drawing/2014/main" id="{4B642932-178B-4DE0-BF42-0F99301BC0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20" y="2091"/>
                <a:ext cx="32" cy="9"/>
              </a:xfrm>
              <a:custGeom>
                <a:avLst/>
                <a:gdLst>
                  <a:gd name="T0" fmla="*/ 32 w 32"/>
                  <a:gd name="T1" fmla="*/ 2 h 9"/>
                  <a:gd name="T2" fmla="*/ 32 w 32"/>
                  <a:gd name="T3" fmla="*/ 9 h 9"/>
                  <a:gd name="T4" fmla="*/ 14 w 32"/>
                  <a:gd name="T5" fmla="*/ 7 h 9"/>
                  <a:gd name="T6" fmla="*/ 14 w 32"/>
                  <a:gd name="T7" fmla="*/ 0 h 9"/>
                  <a:gd name="T8" fmla="*/ 32 w 32"/>
                  <a:gd name="T9" fmla="*/ 2 h 9"/>
                  <a:gd name="T10" fmla="*/ 12 w 32"/>
                  <a:gd name="T11" fmla="*/ 0 h 9"/>
                  <a:gd name="T12" fmla="*/ 12 w 32"/>
                  <a:gd name="T13" fmla="*/ 7 h 9"/>
                  <a:gd name="T14" fmla="*/ 0 w 32"/>
                  <a:gd name="T15" fmla="*/ 7 h 9"/>
                  <a:gd name="T16" fmla="*/ 0 w 32"/>
                  <a:gd name="T17" fmla="*/ 0 h 9"/>
                  <a:gd name="T18" fmla="*/ 12 w 32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9">
                    <a:moveTo>
                      <a:pt x="32" y="2"/>
                    </a:moveTo>
                    <a:lnTo>
                      <a:pt x="32" y="9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32" y="2"/>
                    </a:lnTo>
                    <a:close/>
                    <a:moveTo>
                      <a:pt x="12" y="0"/>
                    </a:moveTo>
                    <a:lnTo>
                      <a:pt x="12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1689">
                <a:extLst>
                  <a:ext uri="{FF2B5EF4-FFF2-40B4-BE49-F238E27FC236}">
                    <a16:creationId xmlns:a16="http://schemas.microsoft.com/office/drawing/2014/main" id="{962231F2-A30A-44C2-A822-3C4AF404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974"/>
                <a:ext cx="0" cy="13"/>
              </a:xfrm>
              <a:custGeom>
                <a:avLst/>
                <a:gdLst>
                  <a:gd name="T0" fmla="*/ 0 h 13"/>
                  <a:gd name="T1" fmla="*/ 13 h 13"/>
                  <a:gd name="T2" fmla="*/ 13 h 13"/>
                  <a:gd name="T3" fmla="*/ 13 h 13"/>
                  <a:gd name="T4" fmla="*/ 0 h 13"/>
                  <a:gd name="T5" fmla="*/ 0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3">
                    <a:moveTo>
                      <a:pt x="0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1690">
                <a:extLst>
                  <a:ext uri="{FF2B5EF4-FFF2-40B4-BE49-F238E27FC236}">
                    <a16:creationId xmlns:a16="http://schemas.microsoft.com/office/drawing/2014/main" id="{9FDDF1EC-7EA5-4789-9E4F-BB64456265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9" y="1954"/>
                <a:ext cx="34" cy="67"/>
              </a:xfrm>
              <a:custGeom>
                <a:avLst/>
                <a:gdLst>
                  <a:gd name="T0" fmla="*/ 0 w 15"/>
                  <a:gd name="T1" fmla="*/ 0 h 30"/>
                  <a:gd name="T2" fmla="*/ 0 w 15"/>
                  <a:gd name="T3" fmla="*/ 0 h 30"/>
                  <a:gd name="T4" fmla="*/ 6 w 15"/>
                  <a:gd name="T5" fmla="*/ 27 h 30"/>
                  <a:gd name="T6" fmla="*/ 4 w 15"/>
                  <a:gd name="T7" fmla="*/ 27 h 30"/>
                  <a:gd name="T8" fmla="*/ 4 w 15"/>
                  <a:gd name="T9" fmla="*/ 27 h 30"/>
                  <a:gd name="T10" fmla="*/ 4 w 15"/>
                  <a:gd name="T11" fmla="*/ 26 h 30"/>
                  <a:gd name="T12" fmla="*/ 3 w 15"/>
                  <a:gd name="T13" fmla="*/ 25 h 30"/>
                  <a:gd name="T14" fmla="*/ 4 w 15"/>
                  <a:gd name="T15" fmla="*/ 25 h 30"/>
                  <a:gd name="T16" fmla="*/ 4 w 15"/>
                  <a:gd name="T17" fmla="*/ 23 h 30"/>
                  <a:gd name="T18" fmla="*/ 4 w 15"/>
                  <a:gd name="T19" fmla="*/ 23 h 30"/>
                  <a:gd name="T20" fmla="*/ 1 w 15"/>
                  <a:gd name="T21" fmla="*/ 21 h 30"/>
                  <a:gd name="T22" fmla="*/ 2 w 15"/>
                  <a:gd name="T23" fmla="*/ 30 h 30"/>
                  <a:gd name="T24" fmla="*/ 4 w 15"/>
                  <a:gd name="T25" fmla="*/ 30 h 30"/>
                  <a:gd name="T26" fmla="*/ 6 w 15"/>
                  <a:gd name="T27" fmla="*/ 30 h 30"/>
                  <a:gd name="T28" fmla="*/ 8 w 15"/>
                  <a:gd name="T29" fmla="*/ 30 h 30"/>
                  <a:gd name="T30" fmla="*/ 11 w 15"/>
                  <a:gd name="T31" fmla="*/ 29 h 30"/>
                  <a:gd name="T32" fmla="*/ 14 w 15"/>
                  <a:gd name="T33" fmla="*/ 29 h 30"/>
                  <a:gd name="T34" fmla="*/ 15 w 15"/>
                  <a:gd name="T35" fmla="*/ 29 h 30"/>
                  <a:gd name="T36" fmla="*/ 15 w 15"/>
                  <a:gd name="T37" fmla="*/ 29 h 30"/>
                  <a:gd name="T38" fmla="*/ 15 w 15"/>
                  <a:gd name="T39" fmla="*/ 27 h 30"/>
                  <a:gd name="T40" fmla="*/ 14 w 15"/>
                  <a:gd name="T41" fmla="*/ 27 h 30"/>
                  <a:gd name="T42" fmla="*/ 13 w 15"/>
                  <a:gd name="T43" fmla="*/ 27 h 30"/>
                  <a:gd name="T44" fmla="*/ 13 w 15"/>
                  <a:gd name="T45" fmla="*/ 27 h 30"/>
                  <a:gd name="T46" fmla="*/ 12 w 15"/>
                  <a:gd name="T47" fmla="*/ 28 h 30"/>
                  <a:gd name="T48" fmla="*/ 11 w 15"/>
                  <a:gd name="T49" fmla="*/ 28 h 30"/>
                  <a:gd name="T50" fmla="*/ 10 w 15"/>
                  <a:gd name="T51" fmla="*/ 28 h 30"/>
                  <a:gd name="T52" fmla="*/ 9 w 15"/>
                  <a:gd name="T53" fmla="*/ 27 h 30"/>
                  <a:gd name="T54" fmla="*/ 8 w 15"/>
                  <a:gd name="T55" fmla="*/ 27 h 30"/>
                  <a:gd name="T56" fmla="*/ 8 w 15"/>
                  <a:gd name="T57" fmla="*/ 27 h 30"/>
                  <a:gd name="T58" fmla="*/ 6 w 15"/>
                  <a:gd name="T59" fmla="*/ 27 h 30"/>
                  <a:gd name="T60" fmla="*/ 6 w 15"/>
                  <a:gd name="T61" fmla="*/ 27 h 30"/>
                  <a:gd name="T62" fmla="*/ 6 w 15"/>
                  <a:gd name="T63" fmla="*/ 27 h 30"/>
                  <a:gd name="T64" fmla="*/ 6 w 15"/>
                  <a:gd name="T65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3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6" y="27"/>
                    </a:moveTo>
                    <a:lnTo>
                      <a:pt x="6" y="27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5" name="Freeform 1691">
                <a:extLst>
                  <a:ext uri="{FF2B5EF4-FFF2-40B4-BE49-F238E27FC236}">
                    <a16:creationId xmlns:a16="http://schemas.microsoft.com/office/drawing/2014/main" id="{148D2FC2-CE8A-4D28-8452-F3BBE56F2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001"/>
                <a:ext cx="18" cy="18"/>
              </a:xfrm>
              <a:custGeom>
                <a:avLst/>
                <a:gdLst>
                  <a:gd name="T0" fmla="*/ 8 w 8"/>
                  <a:gd name="T1" fmla="*/ 6 h 8"/>
                  <a:gd name="T2" fmla="*/ 8 w 8"/>
                  <a:gd name="T3" fmla="*/ 6 h 8"/>
                  <a:gd name="T4" fmla="*/ 8 w 8"/>
                  <a:gd name="T5" fmla="*/ 3 h 8"/>
                  <a:gd name="T6" fmla="*/ 7 w 8"/>
                  <a:gd name="T7" fmla="*/ 0 h 8"/>
                  <a:gd name="T8" fmla="*/ 6 w 8"/>
                  <a:gd name="T9" fmla="*/ 1 h 8"/>
                  <a:gd name="T10" fmla="*/ 5 w 8"/>
                  <a:gd name="T11" fmla="*/ 2 h 8"/>
                  <a:gd name="T12" fmla="*/ 4 w 8"/>
                  <a:gd name="T13" fmla="*/ 2 h 8"/>
                  <a:gd name="T14" fmla="*/ 3 w 8"/>
                  <a:gd name="T15" fmla="*/ 3 h 8"/>
                  <a:gd name="T16" fmla="*/ 2 w 8"/>
                  <a:gd name="T17" fmla="*/ 3 h 8"/>
                  <a:gd name="T18" fmla="*/ 1 w 8"/>
                  <a:gd name="T19" fmla="*/ 3 h 8"/>
                  <a:gd name="T20" fmla="*/ 1 w 8"/>
                  <a:gd name="T21" fmla="*/ 3 h 8"/>
                  <a:gd name="T22" fmla="*/ 1 w 8"/>
                  <a:gd name="T23" fmla="*/ 5 h 8"/>
                  <a:gd name="T24" fmla="*/ 1 w 8"/>
                  <a:gd name="T25" fmla="*/ 5 h 8"/>
                  <a:gd name="T26" fmla="*/ 1 w 8"/>
                  <a:gd name="T27" fmla="*/ 6 h 8"/>
                  <a:gd name="T28" fmla="*/ 0 w 8"/>
                  <a:gd name="T29" fmla="*/ 6 h 8"/>
                  <a:gd name="T30" fmla="*/ 0 w 8"/>
                  <a:gd name="T31" fmla="*/ 7 h 8"/>
                  <a:gd name="T32" fmla="*/ 0 w 8"/>
                  <a:gd name="T33" fmla="*/ 7 h 8"/>
                  <a:gd name="T34" fmla="*/ 1 w 8"/>
                  <a:gd name="T35" fmla="*/ 7 h 8"/>
                  <a:gd name="T36" fmla="*/ 1 w 8"/>
                  <a:gd name="T37" fmla="*/ 7 h 8"/>
                  <a:gd name="T38" fmla="*/ 2 w 8"/>
                  <a:gd name="T39" fmla="*/ 7 h 8"/>
                  <a:gd name="T40" fmla="*/ 2 w 8"/>
                  <a:gd name="T41" fmla="*/ 7 h 8"/>
                  <a:gd name="T42" fmla="*/ 3 w 8"/>
                  <a:gd name="T43" fmla="*/ 7 h 8"/>
                  <a:gd name="T44" fmla="*/ 3 w 8"/>
                  <a:gd name="T45" fmla="*/ 6 h 8"/>
                  <a:gd name="T46" fmla="*/ 4 w 8"/>
                  <a:gd name="T47" fmla="*/ 6 h 8"/>
                  <a:gd name="T48" fmla="*/ 4 w 8"/>
                  <a:gd name="T49" fmla="*/ 6 h 8"/>
                  <a:gd name="T50" fmla="*/ 4 w 8"/>
                  <a:gd name="T51" fmla="*/ 6 h 8"/>
                  <a:gd name="T52" fmla="*/ 4 w 8"/>
                  <a:gd name="T53" fmla="*/ 6 h 8"/>
                  <a:gd name="T54" fmla="*/ 5 w 8"/>
                  <a:gd name="T55" fmla="*/ 6 h 8"/>
                  <a:gd name="T56" fmla="*/ 6 w 8"/>
                  <a:gd name="T57" fmla="*/ 6 h 8"/>
                  <a:gd name="T58" fmla="*/ 6 w 8"/>
                  <a:gd name="T59" fmla="*/ 6 h 8"/>
                  <a:gd name="T60" fmla="*/ 6 w 8"/>
                  <a:gd name="T61" fmla="*/ 7 h 8"/>
                  <a:gd name="T62" fmla="*/ 6 w 8"/>
                  <a:gd name="T63" fmla="*/ 8 h 8"/>
                  <a:gd name="T64" fmla="*/ 6 w 8"/>
                  <a:gd name="T65" fmla="*/ 8 h 8"/>
                  <a:gd name="T66" fmla="*/ 6 w 8"/>
                  <a:gd name="T67" fmla="*/ 8 h 8"/>
                  <a:gd name="T68" fmla="*/ 6 w 8"/>
                  <a:gd name="T69" fmla="*/ 8 h 8"/>
                  <a:gd name="T70" fmla="*/ 7 w 8"/>
                  <a:gd name="T71" fmla="*/ 8 h 8"/>
                  <a:gd name="T72" fmla="*/ 7 w 8"/>
                  <a:gd name="T73" fmla="*/ 8 h 8"/>
                  <a:gd name="T74" fmla="*/ 7 w 8"/>
                  <a:gd name="T75" fmla="*/ 8 h 8"/>
                  <a:gd name="T76" fmla="*/ 7 w 8"/>
                  <a:gd name="T77" fmla="*/ 8 h 8"/>
                  <a:gd name="T78" fmla="*/ 7 w 8"/>
                  <a:gd name="T79" fmla="*/ 8 h 8"/>
                  <a:gd name="T80" fmla="*/ 8 w 8"/>
                  <a:gd name="T81" fmla="*/ 8 h 8"/>
                  <a:gd name="T82" fmla="*/ 8 w 8"/>
                  <a:gd name="T83" fmla="*/ 8 h 8"/>
                  <a:gd name="T84" fmla="*/ 8 w 8"/>
                  <a:gd name="T85" fmla="*/ 8 h 8"/>
                  <a:gd name="T86" fmla="*/ 8 w 8"/>
                  <a:gd name="T87" fmla="*/ 8 h 8"/>
                  <a:gd name="T88" fmla="*/ 8 w 8"/>
                  <a:gd name="T89" fmla="*/ 8 h 8"/>
                  <a:gd name="T90" fmla="*/ 8 w 8"/>
                  <a:gd name="T91" fmla="*/ 8 h 8"/>
                  <a:gd name="T92" fmla="*/ 8 w 8"/>
                  <a:gd name="T93" fmla="*/ 8 h 8"/>
                  <a:gd name="T94" fmla="*/ 8 w 8"/>
                  <a:gd name="T95" fmla="*/ 8 h 8"/>
                  <a:gd name="T96" fmla="*/ 8 w 8"/>
                  <a:gd name="T97" fmla="*/ 8 h 8"/>
                  <a:gd name="T98" fmla="*/ 8 w 8"/>
                  <a:gd name="T9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" h="8">
                    <a:moveTo>
                      <a:pt x="8" y="6"/>
                    </a:moveTo>
                    <a:lnTo>
                      <a:pt x="8" y="6"/>
                    </a:lnTo>
                    <a:lnTo>
                      <a:pt x="8" y="3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6" name="Freeform 1692">
                <a:extLst>
                  <a:ext uri="{FF2B5EF4-FFF2-40B4-BE49-F238E27FC236}">
                    <a16:creationId xmlns:a16="http://schemas.microsoft.com/office/drawing/2014/main" id="{1F877F4C-EA8A-4C90-A4C9-442F2EC665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2" y="1972"/>
                <a:ext cx="5" cy="0"/>
              </a:xfrm>
              <a:custGeom>
                <a:avLst/>
                <a:gdLst>
                  <a:gd name="T0" fmla="*/ 5 w 5"/>
                  <a:gd name="T1" fmla="*/ 3 w 5"/>
                  <a:gd name="T2" fmla="*/ 5 w 5"/>
                  <a:gd name="T3" fmla="*/ 5 w 5"/>
                  <a:gd name="T4" fmla="*/ 5 w 5"/>
                  <a:gd name="T5" fmla="*/ 0 w 5"/>
                  <a:gd name="T6" fmla="*/ 5 w 5"/>
                  <a:gd name="T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7" name="Freeform 1693">
                <a:extLst>
                  <a:ext uri="{FF2B5EF4-FFF2-40B4-BE49-F238E27FC236}">
                    <a16:creationId xmlns:a16="http://schemas.microsoft.com/office/drawing/2014/main" id="{4661D0A0-7891-46C6-A794-3E8A9E0A6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393"/>
                <a:ext cx="18" cy="18"/>
              </a:xfrm>
              <a:custGeom>
                <a:avLst/>
                <a:gdLst>
                  <a:gd name="T0" fmla="*/ 5 w 8"/>
                  <a:gd name="T1" fmla="*/ 1 h 8"/>
                  <a:gd name="T2" fmla="*/ 5 w 8"/>
                  <a:gd name="T3" fmla="*/ 1 h 8"/>
                  <a:gd name="T4" fmla="*/ 5 w 8"/>
                  <a:gd name="T5" fmla="*/ 1 h 8"/>
                  <a:gd name="T6" fmla="*/ 5 w 8"/>
                  <a:gd name="T7" fmla="*/ 0 h 8"/>
                  <a:gd name="T8" fmla="*/ 0 w 8"/>
                  <a:gd name="T9" fmla="*/ 0 h 8"/>
                  <a:gd name="T10" fmla="*/ 0 w 8"/>
                  <a:gd name="T11" fmla="*/ 5 h 8"/>
                  <a:gd name="T12" fmla="*/ 0 w 8"/>
                  <a:gd name="T13" fmla="*/ 8 h 8"/>
                  <a:gd name="T14" fmla="*/ 0 w 8"/>
                  <a:gd name="T15" fmla="*/ 8 h 8"/>
                  <a:gd name="T16" fmla="*/ 5 w 8"/>
                  <a:gd name="T17" fmla="*/ 7 h 8"/>
                  <a:gd name="T18" fmla="*/ 5 w 8"/>
                  <a:gd name="T19" fmla="*/ 7 h 8"/>
                  <a:gd name="T20" fmla="*/ 8 w 8"/>
                  <a:gd name="T21" fmla="*/ 7 h 8"/>
                  <a:gd name="T22" fmla="*/ 8 w 8"/>
                  <a:gd name="T23" fmla="*/ 7 h 8"/>
                  <a:gd name="T24" fmla="*/ 8 w 8"/>
                  <a:gd name="T25" fmla="*/ 3 h 8"/>
                  <a:gd name="T26" fmla="*/ 8 w 8"/>
                  <a:gd name="T27" fmla="*/ 3 h 8"/>
                  <a:gd name="T28" fmla="*/ 8 w 8"/>
                  <a:gd name="T29" fmla="*/ 3 h 8"/>
                  <a:gd name="T30" fmla="*/ 8 w 8"/>
                  <a:gd name="T31" fmla="*/ 2 h 8"/>
                  <a:gd name="T32" fmla="*/ 8 w 8"/>
                  <a:gd name="T33" fmla="*/ 2 h 8"/>
                  <a:gd name="T34" fmla="*/ 8 w 8"/>
                  <a:gd name="T35" fmla="*/ 2 h 8"/>
                  <a:gd name="T36" fmla="*/ 8 w 8"/>
                  <a:gd name="T37" fmla="*/ 2 h 8"/>
                  <a:gd name="T38" fmla="*/ 8 w 8"/>
                  <a:gd name="T39" fmla="*/ 3 h 8"/>
                  <a:gd name="T40" fmla="*/ 7 w 8"/>
                  <a:gd name="T41" fmla="*/ 3 h 8"/>
                  <a:gd name="T42" fmla="*/ 7 w 8"/>
                  <a:gd name="T43" fmla="*/ 2 h 8"/>
                  <a:gd name="T44" fmla="*/ 5 w 8"/>
                  <a:gd name="T45" fmla="*/ 2 h 8"/>
                  <a:gd name="T46" fmla="*/ 5 w 8"/>
                  <a:gd name="T4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Freeform 1694">
                <a:extLst>
                  <a:ext uri="{FF2B5EF4-FFF2-40B4-BE49-F238E27FC236}">
                    <a16:creationId xmlns:a16="http://schemas.microsoft.com/office/drawing/2014/main" id="{6FD8CBFF-2119-4F0A-B338-825BE8EC0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860"/>
                <a:ext cx="31" cy="36"/>
              </a:xfrm>
              <a:custGeom>
                <a:avLst/>
                <a:gdLst>
                  <a:gd name="T0" fmla="*/ 15 w 31"/>
                  <a:gd name="T1" fmla="*/ 20 h 36"/>
                  <a:gd name="T2" fmla="*/ 15 w 31"/>
                  <a:gd name="T3" fmla="*/ 20 h 36"/>
                  <a:gd name="T4" fmla="*/ 15 w 31"/>
                  <a:gd name="T5" fmla="*/ 20 h 36"/>
                  <a:gd name="T6" fmla="*/ 18 w 31"/>
                  <a:gd name="T7" fmla="*/ 23 h 36"/>
                  <a:gd name="T8" fmla="*/ 18 w 31"/>
                  <a:gd name="T9" fmla="*/ 25 h 36"/>
                  <a:gd name="T10" fmla="*/ 18 w 31"/>
                  <a:gd name="T11" fmla="*/ 27 h 36"/>
                  <a:gd name="T12" fmla="*/ 18 w 31"/>
                  <a:gd name="T13" fmla="*/ 29 h 36"/>
                  <a:gd name="T14" fmla="*/ 20 w 31"/>
                  <a:gd name="T15" fmla="*/ 27 h 36"/>
                  <a:gd name="T16" fmla="*/ 24 w 31"/>
                  <a:gd name="T17" fmla="*/ 25 h 36"/>
                  <a:gd name="T18" fmla="*/ 27 w 31"/>
                  <a:gd name="T19" fmla="*/ 25 h 36"/>
                  <a:gd name="T20" fmla="*/ 31 w 31"/>
                  <a:gd name="T21" fmla="*/ 25 h 36"/>
                  <a:gd name="T22" fmla="*/ 31 w 31"/>
                  <a:gd name="T23" fmla="*/ 27 h 36"/>
                  <a:gd name="T24" fmla="*/ 31 w 31"/>
                  <a:gd name="T25" fmla="*/ 29 h 36"/>
                  <a:gd name="T26" fmla="*/ 27 w 31"/>
                  <a:gd name="T27" fmla="*/ 29 h 36"/>
                  <a:gd name="T28" fmla="*/ 24 w 31"/>
                  <a:gd name="T29" fmla="*/ 32 h 36"/>
                  <a:gd name="T30" fmla="*/ 20 w 31"/>
                  <a:gd name="T31" fmla="*/ 34 h 36"/>
                  <a:gd name="T32" fmla="*/ 18 w 31"/>
                  <a:gd name="T33" fmla="*/ 34 h 36"/>
                  <a:gd name="T34" fmla="*/ 13 w 31"/>
                  <a:gd name="T35" fmla="*/ 36 h 36"/>
                  <a:gd name="T36" fmla="*/ 13 w 31"/>
                  <a:gd name="T37" fmla="*/ 36 h 36"/>
                  <a:gd name="T38" fmla="*/ 11 w 31"/>
                  <a:gd name="T39" fmla="*/ 34 h 36"/>
                  <a:gd name="T40" fmla="*/ 11 w 31"/>
                  <a:gd name="T41" fmla="*/ 32 h 36"/>
                  <a:gd name="T42" fmla="*/ 9 w 31"/>
                  <a:gd name="T43" fmla="*/ 27 h 36"/>
                  <a:gd name="T44" fmla="*/ 6 w 31"/>
                  <a:gd name="T45" fmla="*/ 27 h 36"/>
                  <a:gd name="T46" fmla="*/ 6 w 31"/>
                  <a:gd name="T47" fmla="*/ 25 h 36"/>
                  <a:gd name="T48" fmla="*/ 4 w 31"/>
                  <a:gd name="T49" fmla="*/ 20 h 36"/>
                  <a:gd name="T50" fmla="*/ 2 w 31"/>
                  <a:gd name="T51" fmla="*/ 18 h 36"/>
                  <a:gd name="T52" fmla="*/ 2 w 31"/>
                  <a:gd name="T53" fmla="*/ 16 h 36"/>
                  <a:gd name="T54" fmla="*/ 2 w 31"/>
                  <a:gd name="T55" fmla="*/ 14 h 36"/>
                  <a:gd name="T56" fmla="*/ 0 w 31"/>
                  <a:gd name="T57" fmla="*/ 11 h 36"/>
                  <a:gd name="T58" fmla="*/ 2 w 31"/>
                  <a:gd name="T59" fmla="*/ 9 h 36"/>
                  <a:gd name="T60" fmla="*/ 4 w 31"/>
                  <a:gd name="T61" fmla="*/ 7 h 36"/>
                  <a:gd name="T62" fmla="*/ 4 w 31"/>
                  <a:gd name="T63" fmla="*/ 7 h 36"/>
                  <a:gd name="T64" fmla="*/ 6 w 31"/>
                  <a:gd name="T65" fmla="*/ 7 h 36"/>
                  <a:gd name="T66" fmla="*/ 6 w 31"/>
                  <a:gd name="T67" fmla="*/ 7 h 36"/>
                  <a:gd name="T68" fmla="*/ 9 w 31"/>
                  <a:gd name="T69" fmla="*/ 5 h 36"/>
                  <a:gd name="T70" fmla="*/ 11 w 31"/>
                  <a:gd name="T71" fmla="*/ 2 h 36"/>
                  <a:gd name="T72" fmla="*/ 13 w 31"/>
                  <a:gd name="T73" fmla="*/ 2 h 36"/>
                  <a:gd name="T74" fmla="*/ 15 w 31"/>
                  <a:gd name="T75" fmla="*/ 5 h 36"/>
                  <a:gd name="T76" fmla="*/ 18 w 31"/>
                  <a:gd name="T77" fmla="*/ 7 h 36"/>
                  <a:gd name="T78" fmla="*/ 20 w 31"/>
                  <a:gd name="T79" fmla="*/ 9 h 36"/>
                  <a:gd name="T80" fmla="*/ 20 w 31"/>
                  <a:gd name="T81" fmla="*/ 11 h 36"/>
                  <a:gd name="T82" fmla="*/ 22 w 31"/>
                  <a:gd name="T83" fmla="*/ 11 h 36"/>
                  <a:gd name="T84" fmla="*/ 22 w 31"/>
                  <a:gd name="T85" fmla="*/ 14 h 36"/>
                  <a:gd name="T86" fmla="*/ 22 w 31"/>
                  <a:gd name="T87" fmla="*/ 16 h 36"/>
                  <a:gd name="T88" fmla="*/ 20 w 31"/>
                  <a:gd name="T89" fmla="*/ 14 h 36"/>
                  <a:gd name="T90" fmla="*/ 18 w 31"/>
                  <a:gd name="T91" fmla="*/ 16 h 36"/>
                  <a:gd name="T92" fmla="*/ 18 w 31"/>
                  <a:gd name="T93" fmla="*/ 18 h 36"/>
                  <a:gd name="T94" fmla="*/ 15 w 31"/>
                  <a:gd name="T95" fmla="*/ 16 h 36"/>
                  <a:gd name="T96" fmla="*/ 13 w 31"/>
                  <a:gd name="T97" fmla="*/ 16 h 36"/>
                  <a:gd name="T98" fmla="*/ 15 w 31"/>
                  <a:gd name="T99" fmla="*/ 18 h 36"/>
                  <a:gd name="T100" fmla="*/ 13 w 31"/>
                  <a:gd name="T10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" h="36">
                    <a:moveTo>
                      <a:pt x="13" y="18"/>
                    </a:move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20" y="29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Freeform 1695">
                <a:extLst>
                  <a:ext uri="{FF2B5EF4-FFF2-40B4-BE49-F238E27FC236}">
                    <a16:creationId xmlns:a16="http://schemas.microsoft.com/office/drawing/2014/main" id="{6FBB98D5-518B-4803-894F-32D9075F6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898"/>
                <a:ext cx="20" cy="18"/>
              </a:xfrm>
              <a:custGeom>
                <a:avLst/>
                <a:gdLst>
                  <a:gd name="T0" fmla="*/ 9 w 9"/>
                  <a:gd name="T1" fmla="*/ 8 h 8"/>
                  <a:gd name="T2" fmla="*/ 9 w 9"/>
                  <a:gd name="T3" fmla="*/ 8 h 8"/>
                  <a:gd name="T4" fmla="*/ 9 w 9"/>
                  <a:gd name="T5" fmla="*/ 8 h 8"/>
                  <a:gd name="T6" fmla="*/ 9 w 9"/>
                  <a:gd name="T7" fmla="*/ 8 h 8"/>
                  <a:gd name="T8" fmla="*/ 9 w 9"/>
                  <a:gd name="T9" fmla="*/ 8 h 8"/>
                  <a:gd name="T10" fmla="*/ 9 w 9"/>
                  <a:gd name="T11" fmla="*/ 7 h 8"/>
                  <a:gd name="T12" fmla="*/ 9 w 9"/>
                  <a:gd name="T13" fmla="*/ 7 h 8"/>
                  <a:gd name="T14" fmla="*/ 8 w 9"/>
                  <a:gd name="T15" fmla="*/ 7 h 8"/>
                  <a:gd name="T16" fmla="*/ 8 w 9"/>
                  <a:gd name="T17" fmla="*/ 6 h 8"/>
                  <a:gd name="T18" fmla="*/ 8 w 9"/>
                  <a:gd name="T19" fmla="*/ 6 h 8"/>
                  <a:gd name="T20" fmla="*/ 8 w 9"/>
                  <a:gd name="T21" fmla="*/ 6 h 8"/>
                  <a:gd name="T22" fmla="*/ 8 w 9"/>
                  <a:gd name="T23" fmla="*/ 5 h 8"/>
                  <a:gd name="T24" fmla="*/ 8 w 9"/>
                  <a:gd name="T25" fmla="*/ 5 h 8"/>
                  <a:gd name="T26" fmla="*/ 8 w 9"/>
                  <a:gd name="T27" fmla="*/ 5 h 8"/>
                  <a:gd name="T28" fmla="*/ 7 w 9"/>
                  <a:gd name="T29" fmla="*/ 5 h 8"/>
                  <a:gd name="T30" fmla="*/ 7 w 9"/>
                  <a:gd name="T31" fmla="*/ 5 h 8"/>
                  <a:gd name="T32" fmla="*/ 7 w 9"/>
                  <a:gd name="T33" fmla="*/ 4 h 8"/>
                  <a:gd name="T34" fmla="*/ 7 w 9"/>
                  <a:gd name="T35" fmla="*/ 4 h 8"/>
                  <a:gd name="T36" fmla="*/ 7 w 9"/>
                  <a:gd name="T37" fmla="*/ 4 h 8"/>
                  <a:gd name="T38" fmla="*/ 6 w 9"/>
                  <a:gd name="T39" fmla="*/ 3 h 8"/>
                  <a:gd name="T40" fmla="*/ 6 w 9"/>
                  <a:gd name="T41" fmla="*/ 3 h 8"/>
                  <a:gd name="T42" fmla="*/ 6 w 9"/>
                  <a:gd name="T43" fmla="*/ 2 h 8"/>
                  <a:gd name="T44" fmla="*/ 6 w 9"/>
                  <a:gd name="T45" fmla="*/ 2 h 8"/>
                  <a:gd name="T46" fmla="*/ 5 w 9"/>
                  <a:gd name="T47" fmla="*/ 1 h 8"/>
                  <a:gd name="T48" fmla="*/ 5 w 9"/>
                  <a:gd name="T49" fmla="*/ 1 h 8"/>
                  <a:gd name="T50" fmla="*/ 5 w 9"/>
                  <a:gd name="T51" fmla="*/ 0 h 8"/>
                  <a:gd name="T52" fmla="*/ 4 w 9"/>
                  <a:gd name="T53" fmla="*/ 0 h 8"/>
                  <a:gd name="T54" fmla="*/ 3 w 9"/>
                  <a:gd name="T55" fmla="*/ 1 h 8"/>
                  <a:gd name="T56" fmla="*/ 3 w 9"/>
                  <a:gd name="T57" fmla="*/ 1 h 8"/>
                  <a:gd name="T58" fmla="*/ 3 w 9"/>
                  <a:gd name="T59" fmla="*/ 1 h 8"/>
                  <a:gd name="T60" fmla="*/ 2 w 9"/>
                  <a:gd name="T61" fmla="*/ 2 h 8"/>
                  <a:gd name="T62" fmla="*/ 1 w 9"/>
                  <a:gd name="T63" fmla="*/ 2 h 8"/>
                  <a:gd name="T64" fmla="*/ 0 w 9"/>
                  <a:gd name="T65" fmla="*/ 2 h 8"/>
                  <a:gd name="T66" fmla="*/ 0 w 9"/>
                  <a:gd name="T67" fmla="*/ 3 h 8"/>
                  <a:gd name="T68" fmla="*/ 1 w 9"/>
                  <a:gd name="T69" fmla="*/ 4 h 8"/>
                  <a:gd name="T70" fmla="*/ 2 w 9"/>
                  <a:gd name="T71" fmla="*/ 4 h 8"/>
                  <a:gd name="T72" fmla="*/ 3 w 9"/>
                  <a:gd name="T73" fmla="*/ 4 h 8"/>
                  <a:gd name="T74" fmla="*/ 4 w 9"/>
                  <a:gd name="T75" fmla="*/ 5 h 8"/>
                  <a:gd name="T76" fmla="*/ 5 w 9"/>
                  <a:gd name="T77" fmla="*/ 6 h 8"/>
                  <a:gd name="T78" fmla="*/ 6 w 9"/>
                  <a:gd name="T79" fmla="*/ 6 h 8"/>
                  <a:gd name="T80" fmla="*/ 7 w 9"/>
                  <a:gd name="T81" fmla="*/ 7 h 8"/>
                  <a:gd name="T82" fmla="*/ 8 w 9"/>
                  <a:gd name="T83" fmla="*/ 8 h 8"/>
                  <a:gd name="T84" fmla="*/ 9 w 9"/>
                  <a:gd name="T85" fmla="*/ 8 h 8"/>
                  <a:gd name="T86" fmla="*/ 9 w 9"/>
                  <a:gd name="T87" fmla="*/ 8 h 8"/>
                  <a:gd name="T88" fmla="*/ 9 w 9"/>
                  <a:gd name="T8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Freeform 1696">
                <a:extLst>
                  <a:ext uri="{FF2B5EF4-FFF2-40B4-BE49-F238E27FC236}">
                    <a16:creationId xmlns:a16="http://schemas.microsoft.com/office/drawing/2014/main" id="{2091C9C0-1B6B-4FAA-99E5-1602E7621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916"/>
                <a:ext cx="14" cy="1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8 h 8"/>
                  <a:gd name="T4" fmla="*/ 6 w 6"/>
                  <a:gd name="T5" fmla="*/ 7 h 8"/>
                  <a:gd name="T6" fmla="*/ 6 w 6"/>
                  <a:gd name="T7" fmla="*/ 7 h 8"/>
                  <a:gd name="T8" fmla="*/ 5 w 6"/>
                  <a:gd name="T9" fmla="*/ 6 h 8"/>
                  <a:gd name="T10" fmla="*/ 4 w 6"/>
                  <a:gd name="T11" fmla="*/ 5 h 8"/>
                  <a:gd name="T12" fmla="*/ 4 w 6"/>
                  <a:gd name="T13" fmla="*/ 5 h 8"/>
                  <a:gd name="T14" fmla="*/ 4 w 6"/>
                  <a:gd name="T15" fmla="*/ 5 h 8"/>
                  <a:gd name="T16" fmla="*/ 3 w 6"/>
                  <a:gd name="T17" fmla="*/ 3 h 8"/>
                  <a:gd name="T18" fmla="*/ 2 w 6"/>
                  <a:gd name="T19" fmla="*/ 2 h 8"/>
                  <a:gd name="T20" fmla="*/ 1 w 6"/>
                  <a:gd name="T21" fmla="*/ 0 h 8"/>
                  <a:gd name="T22" fmla="*/ 0 w 6"/>
                  <a:gd name="T23" fmla="*/ 1 h 8"/>
                  <a:gd name="T24" fmla="*/ 0 w 6"/>
                  <a:gd name="T25" fmla="*/ 1 h 8"/>
                  <a:gd name="T26" fmla="*/ 5 w 6"/>
                  <a:gd name="T27" fmla="*/ 8 h 8"/>
                  <a:gd name="T28" fmla="*/ 5 w 6"/>
                  <a:gd name="T29" fmla="*/ 8 h 8"/>
                  <a:gd name="T30" fmla="*/ 6 w 6"/>
                  <a:gd name="T3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lnTo>
                      <a:pt x="6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Freeform 1697">
                <a:extLst>
                  <a:ext uri="{FF2B5EF4-FFF2-40B4-BE49-F238E27FC236}">
                    <a16:creationId xmlns:a16="http://schemas.microsoft.com/office/drawing/2014/main" id="{861CE1CD-1577-4A33-8075-7D4391D91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00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2 h 4"/>
                  <a:gd name="T6" fmla="*/ 5 w 5"/>
                  <a:gd name="T7" fmla="*/ 2 h 4"/>
                  <a:gd name="T8" fmla="*/ 5 w 5"/>
                  <a:gd name="T9" fmla="*/ 4 h 4"/>
                  <a:gd name="T10" fmla="*/ 2 w 5"/>
                  <a:gd name="T11" fmla="*/ 2 h 4"/>
                  <a:gd name="T12" fmla="*/ 0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w 5"/>
                  <a:gd name="T19" fmla="*/ 0 h 4"/>
                  <a:gd name="T20" fmla="*/ 5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Freeform 1698">
                <a:extLst>
                  <a:ext uri="{FF2B5EF4-FFF2-40B4-BE49-F238E27FC236}">
                    <a16:creationId xmlns:a16="http://schemas.microsoft.com/office/drawing/2014/main" id="{C5D5730F-19D9-48AA-B925-86F580AC7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007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9 w 9"/>
                  <a:gd name="T3" fmla="*/ 2 h 4"/>
                  <a:gd name="T4" fmla="*/ 7 w 9"/>
                  <a:gd name="T5" fmla="*/ 4 h 4"/>
                  <a:gd name="T6" fmla="*/ 5 w 9"/>
                  <a:gd name="T7" fmla="*/ 4 h 4"/>
                  <a:gd name="T8" fmla="*/ 5 w 9"/>
                  <a:gd name="T9" fmla="*/ 2 h 4"/>
                  <a:gd name="T10" fmla="*/ 5 w 9"/>
                  <a:gd name="T11" fmla="*/ 2 h 4"/>
                  <a:gd name="T12" fmla="*/ 0 w 9"/>
                  <a:gd name="T13" fmla="*/ 2 h 4"/>
                  <a:gd name="T14" fmla="*/ 0 w 9"/>
                  <a:gd name="T15" fmla="*/ 2 h 4"/>
                  <a:gd name="T16" fmla="*/ 2 w 9"/>
                  <a:gd name="T17" fmla="*/ 0 h 4"/>
                  <a:gd name="T18" fmla="*/ 5 w 9"/>
                  <a:gd name="T19" fmla="*/ 0 h 4"/>
                  <a:gd name="T20" fmla="*/ 5 w 9"/>
                  <a:gd name="T21" fmla="*/ 0 h 4"/>
                  <a:gd name="T22" fmla="*/ 5 w 9"/>
                  <a:gd name="T23" fmla="*/ 0 h 4"/>
                  <a:gd name="T24" fmla="*/ 7 w 9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9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Freeform 1699">
                <a:extLst>
                  <a:ext uri="{FF2B5EF4-FFF2-40B4-BE49-F238E27FC236}">
                    <a16:creationId xmlns:a16="http://schemas.microsoft.com/office/drawing/2014/main" id="{7C774F80-7F6D-408A-9766-8E28A2539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973"/>
                <a:ext cx="20" cy="25"/>
              </a:xfrm>
              <a:custGeom>
                <a:avLst/>
                <a:gdLst>
                  <a:gd name="T0" fmla="*/ 0 w 20"/>
                  <a:gd name="T1" fmla="*/ 7 h 25"/>
                  <a:gd name="T2" fmla="*/ 2 w 20"/>
                  <a:gd name="T3" fmla="*/ 7 h 25"/>
                  <a:gd name="T4" fmla="*/ 5 w 20"/>
                  <a:gd name="T5" fmla="*/ 4 h 25"/>
                  <a:gd name="T6" fmla="*/ 7 w 20"/>
                  <a:gd name="T7" fmla="*/ 4 h 25"/>
                  <a:gd name="T8" fmla="*/ 9 w 20"/>
                  <a:gd name="T9" fmla="*/ 2 h 25"/>
                  <a:gd name="T10" fmla="*/ 11 w 20"/>
                  <a:gd name="T11" fmla="*/ 2 h 25"/>
                  <a:gd name="T12" fmla="*/ 11 w 20"/>
                  <a:gd name="T13" fmla="*/ 2 h 25"/>
                  <a:gd name="T14" fmla="*/ 14 w 20"/>
                  <a:gd name="T15" fmla="*/ 0 h 25"/>
                  <a:gd name="T16" fmla="*/ 16 w 20"/>
                  <a:gd name="T17" fmla="*/ 7 h 25"/>
                  <a:gd name="T18" fmla="*/ 16 w 20"/>
                  <a:gd name="T19" fmla="*/ 9 h 25"/>
                  <a:gd name="T20" fmla="*/ 16 w 20"/>
                  <a:gd name="T21" fmla="*/ 9 h 25"/>
                  <a:gd name="T22" fmla="*/ 18 w 20"/>
                  <a:gd name="T23" fmla="*/ 11 h 25"/>
                  <a:gd name="T24" fmla="*/ 18 w 20"/>
                  <a:gd name="T25" fmla="*/ 11 h 25"/>
                  <a:gd name="T26" fmla="*/ 18 w 20"/>
                  <a:gd name="T27" fmla="*/ 13 h 25"/>
                  <a:gd name="T28" fmla="*/ 18 w 20"/>
                  <a:gd name="T29" fmla="*/ 13 h 25"/>
                  <a:gd name="T30" fmla="*/ 18 w 20"/>
                  <a:gd name="T31" fmla="*/ 13 h 25"/>
                  <a:gd name="T32" fmla="*/ 18 w 20"/>
                  <a:gd name="T33" fmla="*/ 16 h 25"/>
                  <a:gd name="T34" fmla="*/ 20 w 20"/>
                  <a:gd name="T35" fmla="*/ 16 h 25"/>
                  <a:gd name="T36" fmla="*/ 20 w 20"/>
                  <a:gd name="T37" fmla="*/ 18 h 25"/>
                  <a:gd name="T38" fmla="*/ 20 w 20"/>
                  <a:gd name="T39" fmla="*/ 18 h 25"/>
                  <a:gd name="T40" fmla="*/ 7 w 20"/>
                  <a:gd name="T41" fmla="*/ 25 h 25"/>
                  <a:gd name="T42" fmla="*/ 5 w 20"/>
                  <a:gd name="T43" fmla="*/ 20 h 25"/>
                  <a:gd name="T44" fmla="*/ 5 w 20"/>
                  <a:gd name="T45" fmla="*/ 18 h 25"/>
                  <a:gd name="T46" fmla="*/ 5 w 20"/>
                  <a:gd name="T47" fmla="*/ 18 h 25"/>
                  <a:gd name="T48" fmla="*/ 5 w 20"/>
                  <a:gd name="T49" fmla="*/ 18 h 25"/>
                  <a:gd name="T50" fmla="*/ 5 w 20"/>
                  <a:gd name="T51" fmla="*/ 16 h 25"/>
                  <a:gd name="T52" fmla="*/ 5 w 20"/>
                  <a:gd name="T53" fmla="*/ 16 h 25"/>
                  <a:gd name="T54" fmla="*/ 5 w 20"/>
                  <a:gd name="T55" fmla="*/ 16 h 25"/>
                  <a:gd name="T56" fmla="*/ 2 w 20"/>
                  <a:gd name="T57" fmla="*/ 13 h 25"/>
                  <a:gd name="T58" fmla="*/ 2 w 20"/>
                  <a:gd name="T59" fmla="*/ 13 h 25"/>
                  <a:gd name="T60" fmla="*/ 2 w 20"/>
                  <a:gd name="T61" fmla="*/ 11 h 25"/>
                  <a:gd name="T62" fmla="*/ 0 w 20"/>
                  <a:gd name="T63" fmla="*/ 9 h 25"/>
                  <a:gd name="T64" fmla="*/ 0 w 20"/>
                  <a:gd name="T6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5">
                    <a:moveTo>
                      <a:pt x="0" y="7"/>
                    </a:moveTo>
                    <a:lnTo>
                      <a:pt x="2" y="7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7" y="25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1700">
                <a:extLst>
                  <a:ext uri="{FF2B5EF4-FFF2-40B4-BE49-F238E27FC236}">
                    <a16:creationId xmlns:a16="http://schemas.microsoft.com/office/drawing/2014/main" id="{683373E9-B78A-42E4-9D19-E48956AFD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964"/>
                <a:ext cx="25" cy="25"/>
              </a:xfrm>
              <a:custGeom>
                <a:avLst/>
                <a:gdLst>
                  <a:gd name="T0" fmla="*/ 0 w 25"/>
                  <a:gd name="T1" fmla="*/ 9 h 25"/>
                  <a:gd name="T2" fmla="*/ 2 w 25"/>
                  <a:gd name="T3" fmla="*/ 6 h 25"/>
                  <a:gd name="T4" fmla="*/ 7 w 25"/>
                  <a:gd name="T5" fmla="*/ 4 h 25"/>
                  <a:gd name="T6" fmla="*/ 9 w 25"/>
                  <a:gd name="T7" fmla="*/ 4 h 25"/>
                  <a:gd name="T8" fmla="*/ 13 w 25"/>
                  <a:gd name="T9" fmla="*/ 2 h 25"/>
                  <a:gd name="T10" fmla="*/ 16 w 25"/>
                  <a:gd name="T11" fmla="*/ 0 h 25"/>
                  <a:gd name="T12" fmla="*/ 16 w 25"/>
                  <a:gd name="T13" fmla="*/ 0 h 25"/>
                  <a:gd name="T14" fmla="*/ 18 w 25"/>
                  <a:gd name="T15" fmla="*/ 0 h 25"/>
                  <a:gd name="T16" fmla="*/ 18 w 25"/>
                  <a:gd name="T17" fmla="*/ 0 h 25"/>
                  <a:gd name="T18" fmla="*/ 20 w 25"/>
                  <a:gd name="T19" fmla="*/ 2 h 25"/>
                  <a:gd name="T20" fmla="*/ 20 w 25"/>
                  <a:gd name="T21" fmla="*/ 2 h 25"/>
                  <a:gd name="T22" fmla="*/ 20 w 25"/>
                  <a:gd name="T23" fmla="*/ 4 h 25"/>
                  <a:gd name="T24" fmla="*/ 20 w 25"/>
                  <a:gd name="T25" fmla="*/ 6 h 25"/>
                  <a:gd name="T26" fmla="*/ 22 w 25"/>
                  <a:gd name="T27" fmla="*/ 9 h 25"/>
                  <a:gd name="T28" fmla="*/ 22 w 25"/>
                  <a:gd name="T29" fmla="*/ 9 h 25"/>
                  <a:gd name="T30" fmla="*/ 22 w 25"/>
                  <a:gd name="T31" fmla="*/ 11 h 25"/>
                  <a:gd name="T32" fmla="*/ 22 w 25"/>
                  <a:gd name="T33" fmla="*/ 11 h 25"/>
                  <a:gd name="T34" fmla="*/ 22 w 25"/>
                  <a:gd name="T35" fmla="*/ 13 h 25"/>
                  <a:gd name="T36" fmla="*/ 25 w 25"/>
                  <a:gd name="T37" fmla="*/ 16 h 25"/>
                  <a:gd name="T38" fmla="*/ 25 w 25"/>
                  <a:gd name="T39" fmla="*/ 18 h 25"/>
                  <a:gd name="T40" fmla="*/ 25 w 25"/>
                  <a:gd name="T41" fmla="*/ 18 h 25"/>
                  <a:gd name="T42" fmla="*/ 20 w 25"/>
                  <a:gd name="T43" fmla="*/ 20 h 25"/>
                  <a:gd name="T44" fmla="*/ 20 w 25"/>
                  <a:gd name="T45" fmla="*/ 20 h 25"/>
                  <a:gd name="T46" fmla="*/ 16 w 25"/>
                  <a:gd name="T47" fmla="*/ 22 h 25"/>
                  <a:gd name="T48" fmla="*/ 16 w 25"/>
                  <a:gd name="T49" fmla="*/ 22 h 25"/>
                  <a:gd name="T50" fmla="*/ 13 w 25"/>
                  <a:gd name="T51" fmla="*/ 22 h 25"/>
                  <a:gd name="T52" fmla="*/ 7 w 25"/>
                  <a:gd name="T53" fmla="*/ 25 h 25"/>
                  <a:gd name="T54" fmla="*/ 4 w 25"/>
                  <a:gd name="T55" fmla="*/ 20 h 25"/>
                  <a:gd name="T56" fmla="*/ 4 w 25"/>
                  <a:gd name="T57" fmla="*/ 18 h 25"/>
                  <a:gd name="T58" fmla="*/ 4 w 25"/>
                  <a:gd name="T59" fmla="*/ 18 h 25"/>
                  <a:gd name="T60" fmla="*/ 2 w 25"/>
                  <a:gd name="T61" fmla="*/ 13 h 25"/>
                  <a:gd name="T62" fmla="*/ 0 w 25"/>
                  <a:gd name="T63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" h="25">
                    <a:moveTo>
                      <a:pt x="0" y="9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3" y="22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1701">
                <a:extLst>
                  <a:ext uri="{FF2B5EF4-FFF2-40B4-BE49-F238E27FC236}">
                    <a16:creationId xmlns:a16="http://schemas.microsoft.com/office/drawing/2014/main" id="{E7344ADC-904A-4B0D-9B6C-C1BE136BE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961"/>
                <a:ext cx="23" cy="19"/>
              </a:xfrm>
              <a:custGeom>
                <a:avLst/>
                <a:gdLst>
                  <a:gd name="T0" fmla="*/ 9 w 10"/>
                  <a:gd name="T1" fmla="*/ 4 h 8"/>
                  <a:gd name="T2" fmla="*/ 9 w 10"/>
                  <a:gd name="T3" fmla="*/ 4 h 8"/>
                  <a:gd name="T4" fmla="*/ 1 w 10"/>
                  <a:gd name="T5" fmla="*/ 0 h 8"/>
                  <a:gd name="T6" fmla="*/ 1 w 10"/>
                  <a:gd name="T7" fmla="*/ 0 h 8"/>
                  <a:gd name="T8" fmla="*/ 1 w 10"/>
                  <a:gd name="T9" fmla="*/ 0 h 8"/>
                  <a:gd name="T10" fmla="*/ 1 w 10"/>
                  <a:gd name="T11" fmla="*/ 0 h 8"/>
                  <a:gd name="T12" fmla="*/ 0 w 10"/>
                  <a:gd name="T13" fmla="*/ 0 h 8"/>
                  <a:gd name="T14" fmla="*/ 0 w 10"/>
                  <a:gd name="T15" fmla="*/ 0 h 8"/>
                  <a:gd name="T16" fmla="*/ 0 w 10"/>
                  <a:gd name="T17" fmla="*/ 0 h 8"/>
                  <a:gd name="T18" fmla="*/ 0 w 10"/>
                  <a:gd name="T19" fmla="*/ 0 h 8"/>
                  <a:gd name="T20" fmla="*/ 0 w 10"/>
                  <a:gd name="T21" fmla="*/ 1 h 8"/>
                  <a:gd name="T22" fmla="*/ 1 w 10"/>
                  <a:gd name="T23" fmla="*/ 2 h 8"/>
                  <a:gd name="T24" fmla="*/ 1 w 10"/>
                  <a:gd name="T25" fmla="*/ 3 h 8"/>
                  <a:gd name="T26" fmla="*/ 1 w 10"/>
                  <a:gd name="T27" fmla="*/ 4 h 8"/>
                  <a:gd name="T28" fmla="*/ 1 w 10"/>
                  <a:gd name="T29" fmla="*/ 4 h 8"/>
                  <a:gd name="T30" fmla="*/ 1 w 10"/>
                  <a:gd name="T31" fmla="*/ 4 h 8"/>
                  <a:gd name="T32" fmla="*/ 1 w 10"/>
                  <a:gd name="T33" fmla="*/ 5 h 8"/>
                  <a:gd name="T34" fmla="*/ 2 w 10"/>
                  <a:gd name="T35" fmla="*/ 5 h 8"/>
                  <a:gd name="T36" fmla="*/ 2 w 10"/>
                  <a:gd name="T37" fmla="*/ 6 h 8"/>
                  <a:gd name="T38" fmla="*/ 2 w 10"/>
                  <a:gd name="T39" fmla="*/ 6 h 8"/>
                  <a:gd name="T40" fmla="*/ 2 w 10"/>
                  <a:gd name="T41" fmla="*/ 7 h 8"/>
                  <a:gd name="T42" fmla="*/ 2 w 10"/>
                  <a:gd name="T43" fmla="*/ 7 h 8"/>
                  <a:gd name="T44" fmla="*/ 3 w 10"/>
                  <a:gd name="T45" fmla="*/ 8 h 8"/>
                  <a:gd name="T46" fmla="*/ 3 w 10"/>
                  <a:gd name="T47" fmla="*/ 8 h 8"/>
                  <a:gd name="T48" fmla="*/ 3 w 10"/>
                  <a:gd name="T49" fmla="*/ 8 h 8"/>
                  <a:gd name="T50" fmla="*/ 3 w 10"/>
                  <a:gd name="T51" fmla="*/ 8 h 8"/>
                  <a:gd name="T52" fmla="*/ 3 w 10"/>
                  <a:gd name="T53" fmla="*/ 8 h 8"/>
                  <a:gd name="T54" fmla="*/ 4 w 10"/>
                  <a:gd name="T55" fmla="*/ 8 h 8"/>
                  <a:gd name="T56" fmla="*/ 4 w 10"/>
                  <a:gd name="T57" fmla="*/ 8 h 8"/>
                  <a:gd name="T58" fmla="*/ 5 w 10"/>
                  <a:gd name="T59" fmla="*/ 8 h 8"/>
                  <a:gd name="T60" fmla="*/ 5 w 10"/>
                  <a:gd name="T61" fmla="*/ 7 h 8"/>
                  <a:gd name="T62" fmla="*/ 10 w 10"/>
                  <a:gd name="T63" fmla="*/ 5 h 8"/>
                  <a:gd name="T64" fmla="*/ 9 w 10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9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10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1702">
                <a:extLst>
                  <a:ext uri="{FF2B5EF4-FFF2-40B4-BE49-F238E27FC236}">
                    <a16:creationId xmlns:a16="http://schemas.microsoft.com/office/drawing/2014/main" id="{4E5AE43B-ACF3-43D2-86C5-E470C287BE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42" y="2982"/>
                <a:ext cx="24" cy="25"/>
              </a:xfrm>
              <a:custGeom>
                <a:avLst/>
                <a:gdLst>
                  <a:gd name="T0" fmla="*/ 22 w 24"/>
                  <a:gd name="T1" fmla="*/ 13 h 25"/>
                  <a:gd name="T2" fmla="*/ 24 w 24"/>
                  <a:gd name="T3" fmla="*/ 16 h 25"/>
                  <a:gd name="T4" fmla="*/ 24 w 24"/>
                  <a:gd name="T5" fmla="*/ 18 h 25"/>
                  <a:gd name="T6" fmla="*/ 24 w 24"/>
                  <a:gd name="T7" fmla="*/ 22 h 25"/>
                  <a:gd name="T8" fmla="*/ 24 w 24"/>
                  <a:gd name="T9" fmla="*/ 22 h 25"/>
                  <a:gd name="T10" fmla="*/ 22 w 24"/>
                  <a:gd name="T11" fmla="*/ 22 h 25"/>
                  <a:gd name="T12" fmla="*/ 20 w 24"/>
                  <a:gd name="T13" fmla="*/ 22 h 25"/>
                  <a:gd name="T14" fmla="*/ 18 w 24"/>
                  <a:gd name="T15" fmla="*/ 22 h 25"/>
                  <a:gd name="T16" fmla="*/ 15 w 24"/>
                  <a:gd name="T17" fmla="*/ 22 h 25"/>
                  <a:gd name="T18" fmla="*/ 13 w 24"/>
                  <a:gd name="T19" fmla="*/ 25 h 25"/>
                  <a:gd name="T20" fmla="*/ 6 w 24"/>
                  <a:gd name="T21" fmla="*/ 25 h 25"/>
                  <a:gd name="T22" fmla="*/ 6 w 24"/>
                  <a:gd name="T23" fmla="*/ 20 h 25"/>
                  <a:gd name="T24" fmla="*/ 4 w 24"/>
                  <a:gd name="T25" fmla="*/ 18 h 25"/>
                  <a:gd name="T26" fmla="*/ 4 w 24"/>
                  <a:gd name="T27" fmla="*/ 18 h 25"/>
                  <a:gd name="T28" fmla="*/ 4 w 24"/>
                  <a:gd name="T29" fmla="*/ 16 h 25"/>
                  <a:gd name="T30" fmla="*/ 2 w 24"/>
                  <a:gd name="T31" fmla="*/ 11 h 25"/>
                  <a:gd name="T32" fmla="*/ 0 w 24"/>
                  <a:gd name="T33" fmla="*/ 9 h 25"/>
                  <a:gd name="T34" fmla="*/ 6 w 24"/>
                  <a:gd name="T35" fmla="*/ 7 h 25"/>
                  <a:gd name="T36" fmla="*/ 9 w 24"/>
                  <a:gd name="T37" fmla="*/ 4 h 25"/>
                  <a:gd name="T38" fmla="*/ 11 w 24"/>
                  <a:gd name="T39" fmla="*/ 4 h 25"/>
                  <a:gd name="T40" fmla="*/ 11 w 24"/>
                  <a:gd name="T41" fmla="*/ 4 h 25"/>
                  <a:gd name="T42" fmla="*/ 13 w 24"/>
                  <a:gd name="T43" fmla="*/ 2 h 25"/>
                  <a:gd name="T44" fmla="*/ 15 w 24"/>
                  <a:gd name="T45" fmla="*/ 2 h 25"/>
                  <a:gd name="T46" fmla="*/ 15 w 24"/>
                  <a:gd name="T47" fmla="*/ 2 h 25"/>
                  <a:gd name="T48" fmla="*/ 18 w 24"/>
                  <a:gd name="T49" fmla="*/ 0 h 25"/>
                  <a:gd name="T50" fmla="*/ 18 w 24"/>
                  <a:gd name="T51" fmla="*/ 0 h 25"/>
                  <a:gd name="T52" fmla="*/ 20 w 24"/>
                  <a:gd name="T53" fmla="*/ 4 h 25"/>
                  <a:gd name="T54" fmla="*/ 20 w 24"/>
                  <a:gd name="T55" fmla="*/ 4 h 25"/>
                  <a:gd name="T56" fmla="*/ 20 w 24"/>
                  <a:gd name="T57" fmla="*/ 7 h 25"/>
                  <a:gd name="T58" fmla="*/ 22 w 24"/>
                  <a:gd name="T59" fmla="*/ 9 h 25"/>
                  <a:gd name="T60" fmla="*/ 22 w 24"/>
                  <a:gd name="T61" fmla="*/ 11 h 25"/>
                  <a:gd name="T62" fmla="*/ 22 w 24"/>
                  <a:gd name="T63" fmla="*/ 13 h 25"/>
                  <a:gd name="T64" fmla="*/ 15 w 24"/>
                  <a:gd name="T65" fmla="*/ 16 h 25"/>
                  <a:gd name="T66" fmla="*/ 18 w 24"/>
                  <a:gd name="T67" fmla="*/ 18 h 25"/>
                  <a:gd name="T68" fmla="*/ 18 w 24"/>
                  <a:gd name="T69" fmla="*/ 13 h 25"/>
                  <a:gd name="T70" fmla="*/ 18 w 24"/>
                  <a:gd name="T71" fmla="*/ 13 h 25"/>
                  <a:gd name="T72" fmla="*/ 15 w 24"/>
                  <a:gd name="T7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25">
                    <a:moveTo>
                      <a:pt x="22" y="13"/>
                    </a:moveTo>
                    <a:lnTo>
                      <a:pt x="22" y="13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6" y="25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close/>
                    <a:moveTo>
                      <a:pt x="15" y="16"/>
                    </a:moveTo>
                    <a:lnTo>
                      <a:pt x="15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5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1703">
                <a:extLst>
                  <a:ext uri="{FF2B5EF4-FFF2-40B4-BE49-F238E27FC236}">
                    <a16:creationId xmlns:a16="http://schemas.microsoft.com/office/drawing/2014/main" id="{11244A20-111A-4A79-9563-E55B9014F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004"/>
                <a:ext cx="20" cy="21"/>
              </a:xfrm>
              <a:custGeom>
                <a:avLst/>
                <a:gdLst>
                  <a:gd name="T0" fmla="*/ 20 w 20"/>
                  <a:gd name="T1" fmla="*/ 14 h 21"/>
                  <a:gd name="T2" fmla="*/ 20 w 20"/>
                  <a:gd name="T3" fmla="*/ 14 h 21"/>
                  <a:gd name="T4" fmla="*/ 13 w 20"/>
                  <a:gd name="T5" fmla="*/ 16 h 21"/>
                  <a:gd name="T6" fmla="*/ 11 w 20"/>
                  <a:gd name="T7" fmla="*/ 16 h 21"/>
                  <a:gd name="T8" fmla="*/ 11 w 20"/>
                  <a:gd name="T9" fmla="*/ 16 h 21"/>
                  <a:gd name="T10" fmla="*/ 11 w 20"/>
                  <a:gd name="T11" fmla="*/ 16 h 21"/>
                  <a:gd name="T12" fmla="*/ 11 w 20"/>
                  <a:gd name="T13" fmla="*/ 16 h 21"/>
                  <a:gd name="T14" fmla="*/ 4 w 20"/>
                  <a:gd name="T15" fmla="*/ 21 h 21"/>
                  <a:gd name="T16" fmla="*/ 0 w 20"/>
                  <a:gd name="T17" fmla="*/ 12 h 21"/>
                  <a:gd name="T18" fmla="*/ 9 w 20"/>
                  <a:gd name="T19" fmla="*/ 9 h 21"/>
                  <a:gd name="T20" fmla="*/ 6 w 20"/>
                  <a:gd name="T21" fmla="*/ 5 h 21"/>
                  <a:gd name="T22" fmla="*/ 13 w 20"/>
                  <a:gd name="T23" fmla="*/ 0 h 21"/>
                  <a:gd name="T24" fmla="*/ 15 w 20"/>
                  <a:gd name="T25" fmla="*/ 0 h 21"/>
                  <a:gd name="T26" fmla="*/ 20 w 20"/>
                  <a:gd name="T2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1">
                    <a:moveTo>
                      <a:pt x="20" y="14"/>
                    </a:moveTo>
                    <a:lnTo>
                      <a:pt x="20" y="14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4" y="21"/>
                    </a:lnTo>
                    <a:lnTo>
                      <a:pt x="0" y="12"/>
                    </a:lnTo>
                    <a:lnTo>
                      <a:pt x="9" y="9"/>
                    </a:lnTo>
                    <a:lnTo>
                      <a:pt x="6" y="5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1704">
                <a:extLst>
                  <a:ext uri="{FF2B5EF4-FFF2-40B4-BE49-F238E27FC236}">
                    <a16:creationId xmlns:a16="http://schemas.microsoft.com/office/drawing/2014/main" id="{C1E8050E-6F6D-459F-9ACC-0287D65DA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52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1705">
                <a:extLst>
                  <a:ext uri="{FF2B5EF4-FFF2-40B4-BE49-F238E27FC236}">
                    <a16:creationId xmlns:a16="http://schemas.microsoft.com/office/drawing/2014/main" id="{63604C52-DBB5-48EC-A625-704B7A6B2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865"/>
                <a:ext cx="9" cy="33"/>
              </a:xfrm>
              <a:custGeom>
                <a:avLst/>
                <a:gdLst>
                  <a:gd name="T0" fmla="*/ 7 w 9"/>
                  <a:gd name="T1" fmla="*/ 0 h 33"/>
                  <a:gd name="T2" fmla="*/ 7 w 9"/>
                  <a:gd name="T3" fmla="*/ 6 h 33"/>
                  <a:gd name="T4" fmla="*/ 7 w 9"/>
                  <a:gd name="T5" fmla="*/ 9 h 33"/>
                  <a:gd name="T6" fmla="*/ 7 w 9"/>
                  <a:gd name="T7" fmla="*/ 11 h 33"/>
                  <a:gd name="T8" fmla="*/ 7 w 9"/>
                  <a:gd name="T9" fmla="*/ 11 h 33"/>
                  <a:gd name="T10" fmla="*/ 7 w 9"/>
                  <a:gd name="T11" fmla="*/ 11 h 33"/>
                  <a:gd name="T12" fmla="*/ 7 w 9"/>
                  <a:gd name="T13" fmla="*/ 15 h 33"/>
                  <a:gd name="T14" fmla="*/ 7 w 9"/>
                  <a:gd name="T15" fmla="*/ 18 h 33"/>
                  <a:gd name="T16" fmla="*/ 7 w 9"/>
                  <a:gd name="T17" fmla="*/ 20 h 33"/>
                  <a:gd name="T18" fmla="*/ 7 w 9"/>
                  <a:gd name="T19" fmla="*/ 20 h 33"/>
                  <a:gd name="T20" fmla="*/ 7 w 9"/>
                  <a:gd name="T21" fmla="*/ 22 h 33"/>
                  <a:gd name="T22" fmla="*/ 7 w 9"/>
                  <a:gd name="T23" fmla="*/ 24 h 33"/>
                  <a:gd name="T24" fmla="*/ 9 w 9"/>
                  <a:gd name="T25" fmla="*/ 24 h 33"/>
                  <a:gd name="T26" fmla="*/ 7 w 9"/>
                  <a:gd name="T27" fmla="*/ 29 h 33"/>
                  <a:gd name="T28" fmla="*/ 7 w 9"/>
                  <a:gd name="T29" fmla="*/ 31 h 33"/>
                  <a:gd name="T30" fmla="*/ 7 w 9"/>
                  <a:gd name="T31" fmla="*/ 31 h 33"/>
                  <a:gd name="T32" fmla="*/ 7 w 9"/>
                  <a:gd name="T33" fmla="*/ 31 h 33"/>
                  <a:gd name="T34" fmla="*/ 7 w 9"/>
                  <a:gd name="T35" fmla="*/ 31 h 33"/>
                  <a:gd name="T36" fmla="*/ 3 w 9"/>
                  <a:gd name="T37" fmla="*/ 31 h 33"/>
                  <a:gd name="T38" fmla="*/ 0 w 9"/>
                  <a:gd name="T39" fmla="*/ 33 h 33"/>
                  <a:gd name="T40" fmla="*/ 0 w 9"/>
                  <a:gd name="T41" fmla="*/ 33 h 33"/>
                  <a:gd name="T42" fmla="*/ 0 w 9"/>
                  <a:gd name="T43" fmla="*/ 31 h 33"/>
                  <a:gd name="T44" fmla="*/ 0 w 9"/>
                  <a:gd name="T45" fmla="*/ 29 h 33"/>
                  <a:gd name="T46" fmla="*/ 3 w 9"/>
                  <a:gd name="T47" fmla="*/ 27 h 33"/>
                  <a:gd name="T48" fmla="*/ 3 w 9"/>
                  <a:gd name="T49" fmla="*/ 22 h 33"/>
                  <a:gd name="T50" fmla="*/ 3 w 9"/>
                  <a:gd name="T51" fmla="*/ 22 h 33"/>
                  <a:gd name="T52" fmla="*/ 3 w 9"/>
                  <a:gd name="T53" fmla="*/ 20 h 33"/>
                  <a:gd name="T54" fmla="*/ 3 w 9"/>
                  <a:gd name="T55" fmla="*/ 18 h 33"/>
                  <a:gd name="T56" fmla="*/ 3 w 9"/>
                  <a:gd name="T57" fmla="*/ 11 h 33"/>
                  <a:gd name="T58" fmla="*/ 5 w 9"/>
                  <a:gd name="T59" fmla="*/ 11 h 33"/>
                  <a:gd name="T60" fmla="*/ 5 w 9"/>
                  <a:gd name="T61" fmla="*/ 6 h 33"/>
                  <a:gd name="T62" fmla="*/ 5 w 9"/>
                  <a:gd name="T63" fmla="*/ 6 h 33"/>
                  <a:gd name="T64" fmla="*/ 5 w 9"/>
                  <a:gd name="T65" fmla="*/ 4 h 33"/>
                  <a:gd name="T66" fmla="*/ 5 w 9"/>
                  <a:gd name="T67" fmla="*/ 4 h 33"/>
                  <a:gd name="T68" fmla="*/ 5 w 9"/>
                  <a:gd name="T69" fmla="*/ 2 h 33"/>
                  <a:gd name="T70" fmla="*/ 5 w 9"/>
                  <a:gd name="T71" fmla="*/ 0 h 33"/>
                  <a:gd name="T72" fmla="*/ 5 w 9"/>
                  <a:gd name="T73" fmla="*/ 0 h 33"/>
                  <a:gd name="T74" fmla="*/ 7 w 9"/>
                  <a:gd name="T7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33">
                    <a:moveTo>
                      <a:pt x="7" y="0"/>
                    </a:moveTo>
                    <a:lnTo>
                      <a:pt x="7" y="0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1706">
                <a:extLst>
                  <a:ext uri="{FF2B5EF4-FFF2-40B4-BE49-F238E27FC236}">
                    <a16:creationId xmlns:a16="http://schemas.microsoft.com/office/drawing/2014/main" id="{AA116C0F-9EC2-48BE-B042-1F4214319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1092"/>
                <a:ext cx="50" cy="57"/>
              </a:xfrm>
              <a:custGeom>
                <a:avLst/>
                <a:gdLst>
                  <a:gd name="T0" fmla="*/ 48 w 50"/>
                  <a:gd name="T1" fmla="*/ 20 h 57"/>
                  <a:gd name="T2" fmla="*/ 46 w 50"/>
                  <a:gd name="T3" fmla="*/ 23 h 57"/>
                  <a:gd name="T4" fmla="*/ 46 w 50"/>
                  <a:gd name="T5" fmla="*/ 25 h 57"/>
                  <a:gd name="T6" fmla="*/ 46 w 50"/>
                  <a:gd name="T7" fmla="*/ 25 h 57"/>
                  <a:gd name="T8" fmla="*/ 46 w 50"/>
                  <a:gd name="T9" fmla="*/ 25 h 57"/>
                  <a:gd name="T10" fmla="*/ 41 w 50"/>
                  <a:gd name="T11" fmla="*/ 23 h 57"/>
                  <a:gd name="T12" fmla="*/ 39 w 50"/>
                  <a:gd name="T13" fmla="*/ 25 h 57"/>
                  <a:gd name="T14" fmla="*/ 39 w 50"/>
                  <a:gd name="T15" fmla="*/ 25 h 57"/>
                  <a:gd name="T16" fmla="*/ 39 w 50"/>
                  <a:gd name="T17" fmla="*/ 27 h 57"/>
                  <a:gd name="T18" fmla="*/ 37 w 50"/>
                  <a:gd name="T19" fmla="*/ 29 h 57"/>
                  <a:gd name="T20" fmla="*/ 37 w 50"/>
                  <a:gd name="T21" fmla="*/ 29 h 57"/>
                  <a:gd name="T22" fmla="*/ 37 w 50"/>
                  <a:gd name="T23" fmla="*/ 32 h 57"/>
                  <a:gd name="T24" fmla="*/ 34 w 50"/>
                  <a:gd name="T25" fmla="*/ 32 h 57"/>
                  <a:gd name="T26" fmla="*/ 34 w 50"/>
                  <a:gd name="T27" fmla="*/ 34 h 57"/>
                  <a:gd name="T28" fmla="*/ 34 w 50"/>
                  <a:gd name="T29" fmla="*/ 34 h 57"/>
                  <a:gd name="T30" fmla="*/ 34 w 50"/>
                  <a:gd name="T31" fmla="*/ 36 h 57"/>
                  <a:gd name="T32" fmla="*/ 32 w 50"/>
                  <a:gd name="T33" fmla="*/ 36 h 57"/>
                  <a:gd name="T34" fmla="*/ 32 w 50"/>
                  <a:gd name="T35" fmla="*/ 38 h 57"/>
                  <a:gd name="T36" fmla="*/ 32 w 50"/>
                  <a:gd name="T37" fmla="*/ 38 h 57"/>
                  <a:gd name="T38" fmla="*/ 30 w 50"/>
                  <a:gd name="T39" fmla="*/ 41 h 57"/>
                  <a:gd name="T40" fmla="*/ 30 w 50"/>
                  <a:gd name="T41" fmla="*/ 41 h 57"/>
                  <a:gd name="T42" fmla="*/ 30 w 50"/>
                  <a:gd name="T43" fmla="*/ 41 h 57"/>
                  <a:gd name="T44" fmla="*/ 27 w 50"/>
                  <a:gd name="T45" fmla="*/ 43 h 57"/>
                  <a:gd name="T46" fmla="*/ 27 w 50"/>
                  <a:gd name="T47" fmla="*/ 45 h 57"/>
                  <a:gd name="T48" fmla="*/ 27 w 50"/>
                  <a:gd name="T49" fmla="*/ 45 h 57"/>
                  <a:gd name="T50" fmla="*/ 27 w 50"/>
                  <a:gd name="T51" fmla="*/ 45 h 57"/>
                  <a:gd name="T52" fmla="*/ 25 w 50"/>
                  <a:gd name="T53" fmla="*/ 47 h 57"/>
                  <a:gd name="T54" fmla="*/ 25 w 50"/>
                  <a:gd name="T55" fmla="*/ 47 h 57"/>
                  <a:gd name="T56" fmla="*/ 25 w 50"/>
                  <a:gd name="T57" fmla="*/ 47 h 57"/>
                  <a:gd name="T58" fmla="*/ 23 w 50"/>
                  <a:gd name="T59" fmla="*/ 50 h 57"/>
                  <a:gd name="T60" fmla="*/ 23 w 50"/>
                  <a:gd name="T61" fmla="*/ 50 h 57"/>
                  <a:gd name="T62" fmla="*/ 23 w 50"/>
                  <a:gd name="T63" fmla="*/ 52 h 57"/>
                  <a:gd name="T64" fmla="*/ 21 w 50"/>
                  <a:gd name="T65" fmla="*/ 52 h 57"/>
                  <a:gd name="T66" fmla="*/ 18 w 50"/>
                  <a:gd name="T67" fmla="*/ 57 h 57"/>
                  <a:gd name="T68" fmla="*/ 12 w 50"/>
                  <a:gd name="T69" fmla="*/ 50 h 57"/>
                  <a:gd name="T70" fmla="*/ 9 w 50"/>
                  <a:gd name="T71" fmla="*/ 50 h 57"/>
                  <a:gd name="T72" fmla="*/ 9 w 50"/>
                  <a:gd name="T73" fmla="*/ 50 h 57"/>
                  <a:gd name="T74" fmla="*/ 7 w 50"/>
                  <a:gd name="T75" fmla="*/ 50 h 57"/>
                  <a:gd name="T76" fmla="*/ 3 w 50"/>
                  <a:gd name="T77" fmla="*/ 45 h 57"/>
                  <a:gd name="T78" fmla="*/ 0 w 50"/>
                  <a:gd name="T79" fmla="*/ 43 h 57"/>
                  <a:gd name="T80" fmla="*/ 12 w 50"/>
                  <a:gd name="T81" fmla="*/ 25 h 57"/>
                  <a:gd name="T82" fmla="*/ 25 w 50"/>
                  <a:gd name="T83" fmla="*/ 7 h 57"/>
                  <a:gd name="T84" fmla="*/ 27 w 50"/>
                  <a:gd name="T85" fmla="*/ 5 h 57"/>
                  <a:gd name="T86" fmla="*/ 30 w 50"/>
                  <a:gd name="T87" fmla="*/ 0 h 57"/>
                  <a:gd name="T88" fmla="*/ 30 w 50"/>
                  <a:gd name="T89" fmla="*/ 0 h 57"/>
                  <a:gd name="T90" fmla="*/ 50 w 50"/>
                  <a:gd name="T91" fmla="*/ 14 h 57"/>
                  <a:gd name="T92" fmla="*/ 50 w 50"/>
                  <a:gd name="T93" fmla="*/ 14 h 57"/>
                  <a:gd name="T94" fmla="*/ 50 w 50"/>
                  <a:gd name="T95" fmla="*/ 16 h 57"/>
                  <a:gd name="T96" fmla="*/ 48 w 50"/>
                  <a:gd name="T97" fmla="*/ 16 h 57"/>
                  <a:gd name="T98" fmla="*/ 48 w 50"/>
                  <a:gd name="T99" fmla="*/ 20 h 57"/>
                  <a:gd name="T100" fmla="*/ 48 w 50"/>
                  <a:gd name="T101" fmla="*/ 20 h 57"/>
                  <a:gd name="T102" fmla="*/ 48 w 50"/>
                  <a:gd name="T103" fmla="*/ 20 h 57"/>
                  <a:gd name="T104" fmla="*/ 48 w 50"/>
                  <a:gd name="T105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" h="57">
                    <a:moveTo>
                      <a:pt x="48" y="20"/>
                    </a:moveTo>
                    <a:lnTo>
                      <a:pt x="46" y="23"/>
                    </a:lnTo>
                    <a:lnTo>
                      <a:pt x="46" y="25"/>
                    </a:lnTo>
                    <a:lnTo>
                      <a:pt x="46" y="25"/>
                    </a:lnTo>
                    <a:lnTo>
                      <a:pt x="46" y="25"/>
                    </a:lnTo>
                    <a:lnTo>
                      <a:pt x="41" y="23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32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27" y="43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1" y="52"/>
                    </a:lnTo>
                    <a:lnTo>
                      <a:pt x="18" y="57"/>
                    </a:lnTo>
                    <a:lnTo>
                      <a:pt x="12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3" y="45"/>
                    </a:lnTo>
                    <a:lnTo>
                      <a:pt x="0" y="43"/>
                    </a:lnTo>
                    <a:lnTo>
                      <a:pt x="12" y="25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1707">
                <a:extLst>
                  <a:ext uri="{FF2B5EF4-FFF2-40B4-BE49-F238E27FC236}">
                    <a16:creationId xmlns:a16="http://schemas.microsoft.com/office/drawing/2014/main" id="{4BA0B37E-1F67-4799-B8EF-9F7B677CB9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04" y="2184"/>
                <a:ext cx="84" cy="9"/>
              </a:xfrm>
              <a:custGeom>
                <a:avLst/>
                <a:gdLst>
                  <a:gd name="T0" fmla="*/ 5 w 84"/>
                  <a:gd name="T1" fmla="*/ 0 h 9"/>
                  <a:gd name="T2" fmla="*/ 5 w 84"/>
                  <a:gd name="T3" fmla="*/ 6 h 9"/>
                  <a:gd name="T4" fmla="*/ 7 w 84"/>
                  <a:gd name="T5" fmla="*/ 6 h 9"/>
                  <a:gd name="T6" fmla="*/ 7 w 84"/>
                  <a:gd name="T7" fmla="*/ 6 h 9"/>
                  <a:gd name="T8" fmla="*/ 9 w 84"/>
                  <a:gd name="T9" fmla="*/ 9 h 9"/>
                  <a:gd name="T10" fmla="*/ 7 w 84"/>
                  <a:gd name="T11" fmla="*/ 9 h 9"/>
                  <a:gd name="T12" fmla="*/ 5 w 84"/>
                  <a:gd name="T13" fmla="*/ 9 h 9"/>
                  <a:gd name="T14" fmla="*/ 5 w 84"/>
                  <a:gd name="T15" fmla="*/ 9 h 9"/>
                  <a:gd name="T16" fmla="*/ 5 w 84"/>
                  <a:gd name="T17" fmla="*/ 9 h 9"/>
                  <a:gd name="T18" fmla="*/ 7 w 84"/>
                  <a:gd name="T19" fmla="*/ 6 h 9"/>
                  <a:gd name="T20" fmla="*/ 2 w 84"/>
                  <a:gd name="T21" fmla="*/ 2 h 9"/>
                  <a:gd name="T22" fmla="*/ 0 w 84"/>
                  <a:gd name="T23" fmla="*/ 4 h 9"/>
                  <a:gd name="T24" fmla="*/ 0 w 84"/>
                  <a:gd name="T25" fmla="*/ 4 h 9"/>
                  <a:gd name="T26" fmla="*/ 5 w 84"/>
                  <a:gd name="T27" fmla="*/ 0 h 9"/>
                  <a:gd name="T28" fmla="*/ 5 w 84"/>
                  <a:gd name="T29" fmla="*/ 0 h 9"/>
                  <a:gd name="T30" fmla="*/ 84 w 84"/>
                  <a:gd name="T31" fmla="*/ 2 h 9"/>
                  <a:gd name="T32" fmla="*/ 84 w 84"/>
                  <a:gd name="T33" fmla="*/ 2 h 9"/>
                  <a:gd name="T34" fmla="*/ 84 w 84"/>
                  <a:gd name="T35" fmla="*/ 2 h 9"/>
                  <a:gd name="T36" fmla="*/ 81 w 84"/>
                  <a:gd name="T37" fmla="*/ 2 h 9"/>
                  <a:gd name="T38" fmla="*/ 81 w 84"/>
                  <a:gd name="T39" fmla="*/ 0 h 9"/>
                  <a:gd name="T40" fmla="*/ 81 w 84"/>
                  <a:gd name="T41" fmla="*/ 0 h 9"/>
                  <a:gd name="T42" fmla="*/ 84 w 84"/>
                  <a:gd name="T4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4" h="9">
                    <a:moveTo>
                      <a:pt x="5" y="0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  <a:moveTo>
                      <a:pt x="84" y="2"/>
                    </a:moveTo>
                    <a:lnTo>
                      <a:pt x="84" y="2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2" name="Freeform 1708">
                <a:extLst>
                  <a:ext uri="{FF2B5EF4-FFF2-40B4-BE49-F238E27FC236}">
                    <a16:creationId xmlns:a16="http://schemas.microsoft.com/office/drawing/2014/main" id="{32FCC53B-9EA6-4081-9E39-71B006A173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1" y="1981"/>
                <a:ext cx="27" cy="4"/>
              </a:xfrm>
              <a:custGeom>
                <a:avLst/>
                <a:gdLst>
                  <a:gd name="T0" fmla="*/ 22 w 27"/>
                  <a:gd name="T1" fmla="*/ 4 h 4"/>
                  <a:gd name="T2" fmla="*/ 27 w 27"/>
                  <a:gd name="T3" fmla="*/ 4 h 4"/>
                  <a:gd name="T4" fmla="*/ 2 w 27"/>
                  <a:gd name="T5" fmla="*/ 0 h 4"/>
                  <a:gd name="T6" fmla="*/ 16 w 27"/>
                  <a:gd name="T7" fmla="*/ 2 h 4"/>
                  <a:gd name="T8" fmla="*/ 20 w 27"/>
                  <a:gd name="T9" fmla="*/ 2 h 4"/>
                  <a:gd name="T10" fmla="*/ 22 w 27"/>
                  <a:gd name="T11" fmla="*/ 4 h 4"/>
                  <a:gd name="T12" fmla="*/ 0 w 27"/>
                  <a:gd name="T13" fmla="*/ 0 h 4"/>
                  <a:gd name="T14" fmla="*/ 0 w 27"/>
                  <a:gd name="T15" fmla="*/ 2 h 4"/>
                  <a:gd name="T16" fmla="*/ 0 w 27"/>
                  <a:gd name="T17" fmla="*/ 2 h 4"/>
                  <a:gd name="T18" fmla="*/ 0 w 2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">
                    <a:moveTo>
                      <a:pt x="22" y="4"/>
                    </a:moveTo>
                    <a:lnTo>
                      <a:pt x="27" y="4"/>
                    </a:lnTo>
                    <a:lnTo>
                      <a:pt x="2" y="0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4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1709">
                <a:extLst>
                  <a:ext uri="{FF2B5EF4-FFF2-40B4-BE49-F238E27FC236}">
                    <a16:creationId xmlns:a16="http://schemas.microsoft.com/office/drawing/2014/main" id="{7F76E194-869A-49C9-8D4B-130C26245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069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5 w 5"/>
                  <a:gd name="T3" fmla="*/ 0 w 5"/>
                  <a:gd name="T4" fmla="*/ 0 w 5"/>
                  <a:gd name="T5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4" name="Freeform 1710">
                <a:extLst>
                  <a:ext uri="{FF2B5EF4-FFF2-40B4-BE49-F238E27FC236}">
                    <a16:creationId xmlns:a16="http://schemas.microsoft.com/office/drawing/2014/main" id="{F8A763AE-DAAD-4F93-8CB0-585420675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26"/>
                <a:ext cx="11" cy="16"/>
              </a:xfrm>
              <a:custGeom>
                <a:avLst/>
                <a:gdLst>
                  <a:gd name="T0" fmla="*/ 11 w 11"/>
                  <a:gd name="T1" fmla="*/ 14 h 16"/>
                  <a:gd name="T2" fmla="*/ 11 w 11"/>
                  <a:gd name="T3" fmla="*/ 14 h 16"/>
                  <a:gd name="T4" fmla="*/ 11 w 11"/>
                  <a:gd name="T5" fmla="*/ 14 h 16"/>
                  <a:gd name="T6" fmla="*/ 11 w 11"/>
                  <a:gd name="T7" fmla="*/ 14 h 16"/>
                  <a:gd name="T8" fmla="*/ 7 w 11"/>
                  <a:gd name="T9" fmla="*/ 14 h 16"/>
                  <a:gd name="T10" fmla="*/ 7 w 11"/>
                  <a:gd name="T11" fmla="*/ 14 h 16"/>
                  <a:gd name="T12" fmla="*/ 2 w 11"/>
                  <a:gd name="T13" fmla="*/ 16 h 16"/>
                  <a:gd name="T14" fmla="*/ 0 w 11"/>
                  <a:gd name="T15" fmla="*/ 16 h 16"/>
                  <a:gd name="T16" fmla="*/ 0 w 11"/>
                  <a:gd name="T17" fmla="*/ 16 h 16"/>
                  <a:gd name="T18" fmla="*/ 0 w 11"/>
                  <a:gd name="T19" fmla="*/ 16 h 16"/>
                  <a:gd name="T20" fmla="*/ 0 w 11"/>
                  <a:gd name="T21" fmla="*/ 14 h 16"/>
                  <a:gd name="T22" fmla="*/ 0 w 11"/>
                  <a:gd name="T23" fmla="*/ 9 h 16"/>
                  <a:gd name="T24" fmla="*/ 0 w 11"/>
                  <a:gd name="T25" fmla="*/ 5 h 16"/>
                  <a:gd name="T26" fmla="*/ 0 w 11"/>
                  <a:gd name="T27" fmla="*/ 0 h 16"/>
                  <a:gd name="T28" fmla="*/ 2 w 11"/>
                  <a:gd name="T29" fmla="*/ 0 h 16"/>
                  <a:gd name="T30" fmla="*/ 2 w 11"/>
                  <a:gd name="T31" fmla="*/ 0 h 16"/>
                  <a:gd name="T32" fmla="*/ 2 w 11"/>
                  <a:gd name="T33" fmla="*/ 0 h 16"/>
                  <a:gd name="T34" fmla="*/ 2 w 11"/>
                  <a:gd name="T35" fmla="*/ 0 h 16"/>
                  <a:gd name="T36" fmla="*/ 5 w 11"/>
                  <a:gd name="T37" fmla="*/ 0 h 16"/>
                  <a:gd name="T38" fmla="*/ 5 w 11"/>
                  <a:gd name="T39" fmla="*/ 0 h 16"/>
                  <a:gd name="T40" fmla="*/ 7 w 11"/>
                  <a:gd name="T41" fmla="*/ 0 h 16"/>
                  <a:gd name="T42" fmla="*/ 7 w 11"/>
                  <a:gd name="T43" fmla="*/ 0 h 16"/>
                  <a:gd name="T44" fmla="*/ 7 w 11"/>
                  <a:gd name="T45" fmla="*/ 0 h 16"/>
                  <a:gd name="T46" fmla="*/ 9 w 11"/>
                  <a:gd name="T47" fmla="*/ 0 h 16"/>
                  <a:gd name="T48" fmla="*/ 9 w 11"/>
                  <a:gd name="T49" fmla="*/ 0 h 16"/>
                  <a:gd name="T50" fmla="*/ 9 w 11"/>
                  <a:gd name="T51" fmla="*/ 0 h 16"/>
                  <a:gd name="T52" fmla="*/ 9 w 11"/>
                  <a:gd name="T53" fmla="*/ 3 h 16"/>
                  <a:gd name="T54" fmla="*/ 9 w 11"/>
                  <a:gd name="T55" fmla="*/ 5 h 16"/>
                  <a:gd name="T56" fmla="*/ 11 w 11"/>
                  <a:gd name="T57" fmla="*/ 5 h 16"/>
                  <a:gd name="T58" fmla="*/ 11 w 11"/>
                  <a:gd name="T59" fmla="*/ 14 h 16"/>
                  <a:gd name="T60" fmla="*/ 11 w 11"/>
                  <a:gd name="T6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16">
                    <a:moveTo>
                      <a:pt x="11" y="14"/>
                    </a:move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14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5" name="Freeform 1711">
                <a:extLst>
                  <a:ext uri="{FF2B5EF4-FFF2-40B4-BE49-F238E27FC236}">
                    <a16:creationId xmlns:a16="http://schemas.microsoft.com/office/drawing/2014/main" id="{0B59B862-B1CD-408F-B861-F46E28028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172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6" name="Freeform 1712">
                <a:extLst>
                  <a:ext uri="{FF2B5EF4-FFF2-40B4-BE49-F238E27FC236}">
                    <a16:creationId xmlns:a16="http://schemas.microsoft.com/office/drawing/2014/main" id="{3FAA70A6-792F-459B-9842-D605697EC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721"/>
                <a:ext cx="108" cy="30"/>
              </a:xfrm>
              <a:custGeom>
                <a:avLst/>
                <a:gdLst>
                  <a:gd name="T0" fmla="*/ 9 w 108"/>
                  <a:gd name="T1" fmla="*/ 3 h 30"/>
                  <a:gd name="T2" fmla="*/ 9 w 108"/>
                  <a:gd name="T3" fmla="*/ 7 h 30"/>
                  <a:gd name="T4" fmla="*/ 11 w 108"/>
                  <a:gd name="T5" fmla="*/ 9 h 30"/>
                  <a:gd name="T6" fmla="*/ 18 w 108"/>
                  <a:gd name="T7" fmla="*/ 12 h 30"/>
                  <a:gd name="T8" fmla="*/ 20 w 108"/>
                  <a:gd name="T9" fmla="*/ 12 h 30"/>
                  <a:gd name="T10" fmla="*/ 25 w 108"/>
                  <a:gd name="T11" fmla="*/ 12 h 30"/>
                  <a:gd name="T12" fmla="*/ 31 w 108"/>
                  <a:gd name="T13" fmla="*/ 14 h 30"/>
                  <a:gd name="T14" fmla="*/ 34 w 108"/>
                  <a:gd name="T15" fmla="*/ 12 h 30"/>
                  <a:gd name="T16" fmla="*/ 43 w 108"/>
                  <a:gd name="T17" fmla="*/ 14 h 30"/>
                  <a:gd name="T18" fmla="*/ 45 w 108"/>
                  <a:gd name="T19" fmla="*/ 14 h 30"/>
                  <a:gd name="T20" fmla="*/ 49 w 108"/>
                  <a:gd name="T21" fmla="*/ 16 h 30"/>
                  <a:gd name="T22" fmla="*/ 52 w 108"/>
                  <a:gd name="T23" fmla="*/ 18 h 30"/>
                  <a:gd name="T24" fmla="*/ 56 w 108"/>
                  <a:gd name="T25" fmla="*/ 14 h 30"/>
                  <a:gd name="T26" fmla="*/ 63 w 108"/>
                  <a:gd name="T27" fmla="*/ 16 h 30"/>
                  <a:gd name="T28" fmla="*/ 65 w 108"/>
                  <a:gd name="T29" fmla="*/ 18 h 30"/>
                  <a:gd name="T30" fmla="*/ 68 w 108"/>
                  <a:gd name="T31" fmla="*/ 21 h 30"/>
                  <a:gd name="T32" fmla="*/ 70 w 108"/>
                  <a:gd name="T33" fmla="*/ 21 h 30"/>
                  <a:gd name="T34" fmla="*/ 74 w 108"/>
                  <a:gd name="T35" fmla="*/ 18 h 30"/>
                  <a:gd name="T36" fmla="*/ 77 w 108"/>
                  <a:gd name="T37" fmla="*/ 18 h 30"/>
                  <a:gd name="T38" fmla="*/ 81 w 108"/>
                  <a:gd name="T39" fmla="*/ 21 h 30"/>
                  <a:gd name="T40" fmla="*/ 86 w 108"/>
                  <a:gd name="T41" fmla="*/ 23 h 30"/>
                  <a:gd name="T42" fmla="*/ 88 w 108"/>
                  <a:gd name="T43" fmla="*/ 23 h 30"/>
                  <a:gd name="T44" fmla="*/ 92 w 108"/>
                  <a:gd name="T45" fmla="*/ 23 h 30"/>
                  <a:gd name="T46" fmla="*/ 95 w 108"/>
                  <a:gd name="T47" fmla="*/ 23 h 30"/>
                  <a:gd name="T48" fmla="*/ 97 w 108"/>
                  <a:gd name="T49" fmla="*/ 23 h 30"/>
                  <a:gd name="T50" fmla="*/ 104 w 108"/>
                  <a:gd name="T51" fmla="*/ 25 h 30"/>
                  <a:gd name="T52" fmla="*/ 106 w 108"/>
                  <a:gd name="T53" fmla="*/ 30 h 30"/>
                  <a:gd name="T54" fmla="*/ 99 w 108"/>
                  <a:gd name="T55" fmla="*/ 30 h 30"/>
                  <a:gd name="T56" fmla="*/ 97 w 108"/>
                  <a:gd name="T57" fmla="*/ 27 h 30"/>
                  <a:gd name="T58" fmla="*/ 92 w 108"/>
                  <a:gd name="T59" fmla="*/ 27 h 30"/>
                  <a:gd name="T60" fmla="*/ 88 w 108"/>
                  <a:gd name="T61" fmla="*/ 27 h 30"/>
                  <a:gd name="T62" fmla="*/ 81 w 108"/>
                  <a:gd name="T63" fmla="*/ 25 h 30"/>
                  <a:gd name="T64" fmla="*/ 77 w 108"/>
                  <a:gd name="T65" fmla="*/ 25 h 30"/>
                  <a:gd name="T66" fmla="*/ 72 w 108"/>
                  <a:gd name="T67" fmla="*/ 25 h 30"/>
                  <a:gd name="T68" fmla="*/ 63 w 108"/>
                  <a:gd name="T69" fmla="*/ 23 h 30"/>
                  <a:gd name="T70" fmla="*/ 54 w 108"/>
                  <a:gd name="T71" fmla="*/ 21 h 30"/>
                  <a:gd name="T72" fmla="*/ 47 w 108"/>
                  <a:gd name="T73" fmla="*/ 21 h 30"/>
                  <a:gd name="T74" fmla="*/ 43 w 108"/>
                  <a:gd name="T75" fmla="*/ 21 h 30"/>
                  <a:gd name="T76" fmla="*/ 38 w 108"/>
                  <a:gd name="T77" fmla="*/ 18 h 30"/>
                  <a:gd name="T78" fmla="*/ 29 w 108"/>
                  <a:gd name="T79" fmla="*/ 16 h 30"/>
                  <a:gd name="T80" fmla="*/ 25 w 108"/>
                  <a:gd name="T81" fmla="*/ 16 h 30"/>
                  <a:gd name="T82" fmla="*/ 18 w 108"/>
                  <a:gd name="T83" fmla="*/ 16 h 30"/>
                  <a:gd name="T84" fmla="*/ 4 w 108"/>
                  <a:gd name="T85" fmla="*/ 14 h 30"/>
                  <a:gd name="T86" fmla="*/ 2 w 108"/>
                  <a:gd name="T87" fmla="*/ 14 h 30"/>
                  <a:gd name="T88" fmla="*/ 2 w 108"/>
                  <a:gd name="T89" fmla="*/ 5 h 30"/>
                  <a:gd name="T90" fmla="*/ 2 w 108"/>
                  <a:gd name="T91" fmla="*/ 0 h 30"/>
                  <a:gd name="T92" fmla="*/ 7 w 108"/>
                  <a:gd name="T9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8" h="30">
                    <a:moveTo>
                      <a:pt x="7" y="0"/>
                    </a:move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9" y="16"/>
                    </a:lnTo>
                    <a:lnTo>
                      <a:pt x="49" y="14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6" y="14"/>
                    </a:lnTo>
                    <a:lnTo>
                      <a:pt x="59" y="16"/>
                    </a:lnTo>
                    <a:lnTo>
                      <a:pt x="61" y="16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3" y="18"/>
                    </a:lnTo>
                    <a:lnTo>
                      <a:pt x="65" y="18"/>
                    </a:lnTo>
                    <a:lnTo>
                      <a:pt x="65" y="21"/>
                    </a:lnTo>
                    <a:lnTo>
                      <a:pt x="68" y="21"/>
                    </a:lnTo>
                    <a:lnTo>
                      <a:pt x="68" y="21"/>
                    </a:lnTo>
                    <a:lnTo>
                      <a:pt x="68" y="21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70" y="18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7" y="18"/>
                    </a:lnTo>
                    <a:lnTo>
                      <a:pt x="77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2" y="23"/>
                    </a:lnTo>
                    <a:lnTo>
                      <a:pt x="92" y="23"/>
                    </a:lnTo>
                    <a:lnTo>
                      <a:pt x="95" y="23"/>
                    </a:lnTo>
                    <a:lnTo>
                      <a:pt x="95" y="23"/>
                    </a:lnTo>
                    <a:lnTo>
                      <a:pt x="97" y="23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1" y="25"/>
                    </a:lnTo>
                    <a:lnTo>
                      <a:pt x="104" y="25"/>
                    </a:lnTo>
                    <a:lnTo>
                      <a:pt x="108" y="25"/>
                    </a:lnTo>
                    <a:lnTo>
                      <a:pt x="108" y="25"/>
                    </a:lnTo>
                    <a:lnTo>
                      <a:pt x="106" y="30"/>
                    </a:lnTo>
                    <a:lnTo>
                      <a:pt x="101" y="30"/>
                    </a:lnTo>
                    <a:lnTo>
                      <a:pt x="101" y="30"/>
                    </a:lnTo>
                    <a:lnTo>
                      <a:pt x="99" y="30"/>
                    </a:lnTo>
                    <a:lnTo>
                      <a:pt x="99" y="30"/>
                    </a:lnTo>
                    <a:lnTo>
                      <a:pt x="97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90" y="27"/>
                    </a:lnTo>
                    <a:lnTo>
                      <a:pt x="90" y="27"/>
                    </a:lnTo>
                    <a:lnTo>
                      <a:pt x="88" y="27"/>
                    </a:lnTo>
                    <a:lnTo>
                      <a:pt x="86" y="27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79" y="25"/>
                    </a:lnTo>
                    <a:lnTo>
                      <a:pt x="79" y="25"/>
                    </a:lnTo>
                    <a:lnTo>
                      <a:pt x="77" y="25"/>
                    </a:lnTo>
                    <a:lnTo>
                      <a:pt x="74" y="25"/>
                    </a:lnTo>
                    <a:lnTo>
                      <a:pt x="74" y="25"/>
                    </a:lnTo>
                    <a:lnTo>
                      <a:pt x="72" y="25"/>
                    </a:lnTo>
                    <a:lnTo>
                      <a:pt x="70" y="23"/>
                    </a:lnTo>
                    <a:lnTo>
                      <a:pt x="65" y="23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54" y="21"/>
                    </a:lnTo>
                    <a:lnTo>
                      <a:pt x="52" y="21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7" name="Freeform 1713">
                <a:extLst>
                  <a:ext uri="{FF2B5EF4-FFF2-40B4-BE49-F238E27FC236}">
                    <a16:creationId xmlns:a16="http://schemas.microsoft.com/office/drawing/2014/main" id="{FB3A7670-3A2B-4BC7-81D2-D3A70755C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753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0 w 5"/>
                  <a:gd name="T11" fmla="*/ 0 h 4"/>
                  <a:gd name="T12" fmla="*/ 0 w 5"/>
                  <a:gd name="T13" fmla="*/ 2 h 4"/>
                  <a:gd name="T14" fmla="*/ 2 w 5"/>
                  <a:gd name="T15" fmla="*/ 2 h 4"/>
                  <a:gd name="T16" fmla="*/ 5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8" name="Freeform 1714">
                <a:extLst>
                  <a:ext uri="{FF2B5EF4-FFF2-40B4-BE49-F238E27FC236}">
                    <a16:creationId xmlns:a16="http://schemas.microsoft.com/office/drawing/2014/main" id="{083BA098-4802-42B1-A9D7-8F4D3D23B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1755"/>
                <a:ext cx="18" cy="5"/>
              </a:xfrm>
              <a:custGeom>
                <a:avLst/>
                <a:gdLst>
                  <a:gd name="T0" fmla="*/ 18 w 18"/>
                  <a:gd name="T1" fmla="*/ 2 h 5"/>
                  <a:gd name="T2" fmla="*/ 18 w 18"/>
                  <a:gd name="T3" fmla="*/ 5 h 5"/>
                  <a:gd name="T4" fmla="*/ 16 w 18"/>
                  <a:gd name="T5" fmla="*/ 5 h 5"/>
                  <a:gd name="T6" fmla="*/ 13 w 18"/>
                  <a:gd name="T7" fmla="*/ 5 h 5"/>
                  <a:gd name="T8" fmla="*/ 13 w 18"/>
                  <a:gd name="T9" fmla="*/ 5 h 5"/>
                  <a:gd name="T10" fmla="*/ 11 w 18"/>
                  <a:gd name="T11" fmla="*/ 2 h 5"/>
                  <a:gd name="T12" fmla="*/ 9 w 18"/>
                  <a:gd name="T13" fmla="*/ 2 h 5"/>
                  <a:gd name="T14" fmla="*/ 7 w 18"/>
                  <a:gd name="T15" fmla="*/ 2 h 5"/>
                  <a:gd name="T16" fmla="*/ 7 w 18"/>
                  <a:gd name="T17" fmla="*/ 5 h 5"/>
                  <a:gd name="T18" fmla="*/ 4 w 18"/>
                  <a:gd name="T19" fmla="*/ 5 h 5"/>
                  <a:gd name="T20" fmla="*/ 4 w 18"/>
                  <a:gd name="T21" fmla="*/ 5 h 5"/>
                  <a:gd name="T22" fmla="*/ 0 w 18"/>
                  <a:gd name="T23" fmla="*/ 5 h 5"/>
                  <a:gd name="T24" fmla="*/ 0 w 18"/>
                  <a:gd name="T25" fmla="*/ 2 h 5"/>
                  <a:gd name="T26" fmla="*/ 0 w 18"/>
                  <a:gd name="T27" fmla="*/ 2 h 5"/>
                  <a:gd name="T28" fmla="*/ 0 w 18"/>
                  <a:gd name="T29" fmla="*/ 0 h 5"/>
                  <a:gd name="T30" fmla="*/ 2 w 18"/>
                  <a:gd name="T31" fmla="*/ 0 h 5"/>
                  <a:gd name="T32" fmla="*/ 2 w 18"/>
                  <a:gd name="T33" fmla="*/ 0 h 5"/>
                  <a:gd name="T34" fmla="*/ 4 w 18"/>
                  <a:gd name="T35" fmla="*/ 0 h 5"/>
                  <a:gd name="T36" fmla="*/ 9 w 18"/>
                  <a:gd name="T37" fmla="*/ 2 h 5"/>
                  <a:gd name="T38" fmla="*/ 13 w 18"/>
                  <a:gd name="T39" fmla="*/ 2 h 5"/>
                  <a:gd name="T40" fmla="*/ 18 w 18"/>
                  <a:gd name="T4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5">
                    <a:moveTo>
                      <a:pt x="18" y="2"/>
                    </a:moveTo>
                    <a:lnTo>
                      <a:pt x="18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9" name="Freeform 1715">
                <a:extLst>
                  <a:ext uri="{FF2B5EF4-FFF2-40B4-BE49-F238E27FC236}">
                    <a16:creationId xmlns:a16="http://schemas.microsoft.com/office/drawing/2014/main" id="{8202C6AC-A841-4877-BF72-C4C3BD409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3" y="2529"/>
                <a:ext cx="462" cy="270"/>
              </a:xfrm>
              <a:custGeom>
                <a:avLst/>
                <a:gdLst>
                  <a:gd name="T0" fmla="*/ 2 w 205"/>
                  <a:gd name="T1" fmla="*/ 7 h 120"/>
                  <a:gd name="T2" fmla="*/ 9 w 205"/>
                  <a:gd name="T3" fmla="*/ 17 h 120"/>
                  <a:gd name="T4" fmla="*/ 12 w 205"/>
                  <a:gd name="T5" fmla="*/ 50 h 120"/>
                  <a:gd name="T6" fmla="*/ 22 w 205"/>
                  <a:gd name="T7" fmla="*/ 40 h 120"/>
                  <a:gd name="T8" fmla="*/ 33 w 205"/>
                  <a:gd name="T9" fmla="*/ 38 h 120"/>
                  <a:gd name="T10" fmla="*/ 44 w 205"/>
                  <a:gd name="T11" fmla="*/ 42 h 120"/>
                  <a:gd name="T12" fmla="*/ 52 w 205"/>
                  <a:gd name="T13" fmla="*/ 52 h 120"/>
                  <a:gd name="T14" fmla="*/ 54 w 205"/>
                  <a:gd name="T15" fmla="*/ 63 h 120"/>
                  <a:gd name="T16" fmla="*/ 49 w 205"/>
                  <a:gd name="T17" fmla="*/ 74 h 120"/>
                  <a:gd name="T18" fmla="*/ 38 w 205"/>
                  <a:gd name="T19" fmla="*/ 81 h 120"/>
                  <a:gd name="T20" fmla="*/ 27 w 205"/>
                  <a:gd name="T21" fmla="*/ 81 h 120"/>
                  <a:gd name="T22" fmla="*/ 39 w 205"/>
                  <a:gd name="T23" fmla="*/ 88 h 120"/>
                  <a:gd name="T24" fmla="*/ 59 w 205"/>
                  <a:gd name="T25" fmla="*/ 74 h 120"/>
                  <a:gd name="T26" fmla="*/ 78 w 205"/>
                  <a:gd name="T27" fmla="*/ 73 h 120"/>
                  <a:gd name="T28" fmla="*/ 84 w 205"/>
                  <a:gd name="T29" fmla="*/ 74 h 120"/>
                  <a:gd name="T30" fmla="*/ 105 w 205"/>
                  <a:gd name="T31" fmla="*/ 85 h 120"/>
                  <a:gd name="T32" fmla="*/ 113 w 205"/>
                  <a:gd name="T33" fmla="*/ 92 h 120"/>
                  <a:gd name="T34" fmla="*/ 120 w 205"/>
                  <a:gd name="T35" fmla="*/ 98 h 120"/>
                  <a:gd name="T36" fmla="*/ 126 w 205"/>
                  <a:gd name="T37" fmla="*/ 108 h 120"/>
                  <a:gd name="T38" fmla="*/ 127 w 205"/>
                  <a:gd name="T39" fmla="*/ 101 h 120"/>
                  <a:gd name="T40" fmla="*/ 120 w 205"/>
                  <a:gd name="T41" fmla="*/ 92 h 120"/>
                  <a:gd name="T42" fmla="*/ 118 w 205"/>
                  <a:gd name="T43" fmla="*/ 81 h 120"/>
                  <a:gd name="T44" fmla="*/ 122 w 205"/>
                  <a:gd name="T45" fmla="*/ 70 h 120"/>
                  <a:gd name="T46" fmla="*/ 129 w 205"/>
                  <a:gd name="T47" fmla="*/ 64 h 120"/>
                  <a:gd name="T48" fmla="*/ 140 w 205"/>
                  <a:gd name="T49" fmla="*/ 61 h 120"/>
                  <a:gd name="T50" fmla="*/ 151 w 205"/>
                  <a:gd name="T51" fmla="*/ 64 h 120"/>
                  <a:gd name="T52" fmla="*/ 160 w 205"/>
                  <a:gd name="T53" fmla="*/ 74 h 120"/>
                  <a:gd name="T54" fmla="*/ 162 w 205"/>
                  <a:gd name="T55" fmla="*/ 85 h 120"/>
                  <a:gd name="T56" fmla="*/ 158 w 205"/>
                  <a:gd name="T57" fmla="*/ 96 h 120"/>
                  <a:gd name="T58" fmla="*/ 147 w 205"/>
                  <a:gd name="T59" fmla="*/ 104 h 120"/>
                  <a:gd name="T60" fmla="*/ 154 w 205"/>
                  <a:gd name="T61" fmla="*/ 118 h 120"/>
                  <a:gd name="T62" fmla="*/ 180 w 205"/>
                  <a:gd name="T63" fmla="*/ 113 h 120"/>
                  <a:gd name="T64" fmla="*/ 195 w 205"/>
                  <a:gd name="T65" fmla="*/ 108 h 120"/>
                  <a:gd name="T66" fmla="*/ 194 w 205"/>
                  <a:gd name="T67" fmla="*/ 86 h 120"/>
                  <a:gd name="T68" fmla="*/ 194 w 205"/>
                  <a:gd name="T69" fmla="*/ 77 h 120"/>
                  <a:gd name="T70" fmla="*/ 192 w 205"/>
                  <a:gd name="T71" fmla="*/ 74 h 120"/>
                  <a:gd name="T72" fmla="*/ 196 w 205"/>
                  <a:gd name="T73" fmla="*/ 52 h 120"/>
                  <a:gd name="T74" fmla="*/ 202 w 205"/>
                  <a:gd name="T75" fmla="*/ 53 h 120"/>
                  <a:gd name="T76" fmla="*/ 205 w 205"/>
                  <a:gd name="T77" fmla="*/ 49 h 120"/>
                  <a:gd name="T78" fmla="*/ 201 w 205"/>
                  <a:gd name="T79" fmla="*/ 47 h 120"/>
                  <a:gd name="T80" fmla="*/ 200 w 205"/>
                  <a:gd name="T81" fmla="*/ 41 h 120"/>
                  <a:gd name="T82" fmla="*/ 201 w 205"/>
                  <a:gd name="T83" fmla="*/ 39 h 120"/>
                  <a:gd name="T84" fmla="*/ 189 w 205"/>
                  <a:gd name="T85" fmla="*/ 38 h 120"/>
                  <a:gd name="T86" fmla="*/ 186 w 205"/>
                  <a:gd name="T87" fmla="*/ 36 h 120"/>
                  <a:gd name="T88" fmla="*/ 161 w 205"/>
                  <a:gd name="T89" fmla="*/ 29 h 120"/>
                  <a:gd name="T90" fmla="*/ 108 w 205"/>
                  <a:gd name="T91" fmla="*/ 21 h 120"/>
                  <a:gd name="T92" fmla="*/ 63 w 205"/>
                  <a:gd name="T93" fmla="*/ 23 h 120"/>
                  <a:gd name="T94" fmla="*/ 53 w 205"/>
                  <a:gd name="T95" fmla="*/ 27 h 120"/>
                  <a:gd name="T96" fmla="*/ 52 w 205"/>
                  <a:gd name="T97" fmla="*/ 20 h 120"/>
                  <a:gd name="T98" fmla="*/ 51 w 205"/>
                  <a:gd name="T99" fmla="*/ 13 h 120"/>
                  <a:gd name="T100" fmla="*/ 6 w 205"/>
                  <a:gd name="T101" fmla="*/ 1 h 120"/>
                  <a:gd name="T102" fmla="*/ 128 w 205"/>
                  <a:gd name="T103" fmla="*/ 42 h 120"/>
                  <a:gd name="T104" fmla="*/ 129 w 205"/>
                  <a:gd name="T105" fmla="*/ 42 h 120"/>
                  <a:gd name="T106" fmla="*/ 57 w 205"/>
                  <a:gd name="T107" fmla="*/ 52 h 120"/>
                  <a:gd name="T108" fmla="*/ 55 w 205"/>
                  <a:gd name="T109" fmla="*/ 49 h 120"/>
                  <a:gd name="T110" fmla="*/ 11 w 205"/>
                  <a:gd name="T111" fmla="*/ 66 h 120"/>
                  <a:gd name="T112" fmla="*/ 8 w 205"/>
                  <a:gd name="T113" fmla="*/ 64 h 120"/>
                  <a:gd name="T114" fmla="*/ 14 w 205"/>
                  <a:gd name="T115" fmla="*/ 7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5" h="120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6" y="13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9" y="21"/>
                    </a:lnTo>
                    <a:lnTo>
                      <a:pt x="11" y="27"/>
                    </a:lnTo>
                    <a:lnTo>
                      <a:pt x="11" y="32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10" y="42"/>
                    </a:lnTo>
                    <a:lnTo>
                      <a:pt x="11" y="43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2" y="49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5" y="46"/>
                    </a:lnTo>
                    <a:lnTo>
                      <a:pt x="16" y="45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0" y="38"/>
                    </a:lnTo>
                    <a:lnTo>
                      <a:pt x="31" y="38"/>
                    </a:lnTo>
                    <a:lnTo>
                      <a:pt x="32" y="38"/>
                    </a:lnTo>
                    <a:lnTo>
                      <a:pt x="33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38" y="39"/>
                    </a:lnTo>
                    <a:lnTo>
                      <a:pt x="39" y="39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40"/>
                    </a:lnTo>
                    <a:lnTo>
                      <a:pt x="43" y="41"/>
                    </a:lnTo>
                    <a:lnTo>
                      <a:pt x="44" y="42"/>
                    </a:lnTo>
                    <a:lnTo>
                      <a:pt x="45" y="42"/>
                    </a:lnTo>
                    <a:lnTo>
                      <a:pt x="46" y="43"/>
                    </a:lnTo>
                    <a:lnTo>
                      <a:pt x="47" y="44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50" y="47"/>
                    </a:lnTo>
                    <a:lnTo>
                      <a:pt x="50" y="48"/>
                    </a:lnTo>
                    <a:lnTo>
                      <a:pt x="51" y="49"/>
                    </a:lnTo>
                    <a:lnTo>
                      <a:pt x="52" y="50"/>
                    </a:lnTo>
                    <a:lnTo>
                      <a:pt x="52" y="51"/>
                    </a:lnTo>
                    <a:lnTo>
                      <a:pt x="52" y="52"/>
                    </a:lnTo>
                    <a:lnTo>
                      <a:pt x="53" y="53"/>
                    </a:lnTo>
                    <a:lnTo>
                      <a:pt x="53" y="54"/>
                    </a:lnTo>
                    <a:lnTo>
                      <a:pt x="53" y="55"/>
                    </a:lnTo>
                    <a:lnTo>
                      <a:pt x="54" y="56"/>
                    </a:lnTo>
                    <a:lnTo>
                      <a:pt x="54" y="57"/>
                    </a:lnTo>
                    <a:lnTo>
                      <a:pt x="54" y="58"/>
                    </a:lnTo>
                    <a:lnTo>
                      <a:pt x="54" y="59"/>
                    </a:lnTo>
                    <a:lnTo>
                      <a:pt x="54" y="60"/>
                    </a:lnTo>
                    <a:lnTo>
                      <a:pt x="54" y="61"/>
                    </a:lnTo>
                    <a:lnTo>
                      <a:pt x="54" y="62"/>
                    </a:lnTo>
                    <a:lnTo>
                      <a:pt x="54" y="63"/>
                    </a:lnTo>
                    <a:lnTo>
                      <a:pt x="54" y="64"/>
                    </a:lnTo>
                    <a:lnTo>
                      <a:pt x="53" y="65"/>
                    </a:lnTo>
                    <a:lnTo>
                      <a:pt x="53" y="66"/>
                    </a:lnTo>
                    <a:lnTo>
                      <a:pt x="53" y="67"/>
                    </a:lnTo>
                    <a:lnTo>
                      <a:pt x="52" y="68"/>
                    </a:lnTo>
                    <a:lnTo>
                      <a:pt x="52" y="69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2"/>
                    </a:lnTo>
                    <a:lnTo>
                      <a:pt x="50" y="73"/>
                    </a:lnTo>
                    <a:lnTo>
                      <a:pt x="49" y="74"/>
                    </a:lnTo>
                    <a:lnTo>
                      <a:pt x="48" y="75"/>
                    </a:lnTo>
                    <a:lnTo>
                      <a:pt x="47" y="76"/>
                    </a:lnTo>
                    <a:lnTo>
                      <a:pt x="46" y="77"/>
                    </a:lnTo>
                    <a:lnTo>
                      <a:pt x="45" y="78"/>
                    </a:lnTo>
                    <a:lnTo>
                      <a:pt x="44" y="78"/>
                    </a:lnTo>
                    <a:lnTo>
                      <a:pt x="43" y="79"/>
                    </a:lnTo>
                    <a:lnTo>
                      <a:pt x="42" y="80"/>
                    </a:lnTo>
                    <a:lnTo>
                      <a:pt x="41" y="80"/>
                    </a:lnTo>
                    <a:lnTo>
                      <a:pt x="40" y="80"/>
                    </a:lnTo>
                    <a:lnTo>
                      <a:pt x="39" y="81"/>
                    </a:lnTo>
                    <a:lnTo>
                      <a:pt x="38" y="81"/>
                    </a:lnTo>
                    <a:lnTo>
                      <a:pt x="37" y="81"/>
                    </a:lnTo>
                    <a:lnTo>
                      <a:pt x="36" y="82"/>
                    </a:lnTo>
                    <a:lnTo>
                      <a:pt x="35" y="82"/>
                    </a:lnTo>
                    <a:lnTo>
                      <a:pt x="34" y="82"/>
                    </a:lnTo>
                    <a:lnTo>
                      <a:pt x="33" y="82"/>
                    </a:lnTo>
                    <a:lnTo>
                      <a:pt x="32" y="82"/>
                    </a:lnTo>
                    <a:lnTo>
                      <a:pt x="31" y="82"/>
                    </a:lnTo>
                    <a:lnTo>
                      <a:pt x="30" y="82"/>
                    </a:lnTo>
                    <a:lnTo>
                      <a:pt x="29" y="82"/>
                    </a:lnTo>
                    <a:lnTo>
                      <a:pt x="28" y="82"/>
                    </a:lnTo>
                    <a:lnTo>
                      <a:pt x="27" y="81"/>
                    </a:lnTo>
                    <a:lnTo>
                      <a:pt x="26" y="81"/>
                    </a:lnTo>
                    <a:lnTo>
                      <a:pt x="26" y="81"/>
                    </a:lnTo>
                    <a:lnTo>
                      <a:pt x="27" y="82"/>
                    </a:lnTo>
                    <a:lnTo>
                      <a:pt x="29" y="84"/>
                    </a:lnTo>
                    <a:lnTo>
                      <a:pt x="29" y="86"/>
                    </a:lnTo>
                    <a:lnTo>
                      <a:pt x="30" y="88"/>
                    </a:lnTo>
                    <a:lnTo>
                      <a:pt x="32" y="91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6" y="90"/>
                    </a:lnTo>
                    <a:lnTo>
                      <a:pt x="39" y="88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7" y="82"/>
                    </a:lnTo>
                    <a:lnTo>
                      <a:pt x="49" y="81"/>
                    </a:lnTo>
                    <a:lnTo>
                      <a:pt x="50" y="79"/>
                    </a:lnTo>
                    <a:lnTo>
                      <a:pt x="52" y="78"/>
                    </a:lnTo>
                    <a:lnTo>
                      <a:pt x="53" y="77"/>
                    </a:lnTo>
                    <a:lnTo>
                      <a:pt x="56" y="75"/>
                    </a:lnTo>
                    <a:lnTo>
                      <a:pt x="58" y="74"/>
                    </a:lnTo>
                    <a:lnTo>
                      <a:pt x="59" y="74"/>
                    </a:lnTo>
                    <a:lnTo>
                      <a:pt x="59" y="74"/>
                    </a:lnTo>
                    <a:lnTo>
                      <a:pt x="60" y="73"/>
                    </a:lnTo>
                    <a:lnTo>
                      <a:pt x="63" y="73"/>
                    </a:lnTo>
                    <a:lnTo>
                      <a:pt x="64" y="73"/>
                    </a:lnTo>
                    <a:lnTo>
                      <a:pt x="66" y="73"/>
                    </a:lnTo>
                    <a:lnTo>
                      <a:pt x="67" y="73"/>
                    </a:lnTo>
                    <a:lnTo>
                      <a:pt x="70" y="73"/>
                    </a:lnTo>
                    <a:lnTo>
                      <a:pt x="71" y="73"/>
                    </a:lnTo>
                    <a:lnTo>
                      <a:pt x="71" y="73"/>
                    </a:lnTo>
                    <a:lnTo>
                      <a:pt x="72" y="73"/>
                    </a:lnTo>
                    <a:lnTo>
                      <a:pt x="76" y="73"/>
                    </a:lnTo>
                    <a:lnTo>
                      <a:pt x="78" y="73"/>
                    </a:lnTo>
                    <a:lnTo>
                      <a:pt x="78" y="73"/>
                    </a:lnTo>
                    <a:lnTo>
                      <a:pt x="79" y="73"/>
                    </a:lnTo>
                    <a:lnTo>
                      <a:pt x="78" y="76"/>
                    </a:lnTo>
                    <a:lnTo>
                      <a:pt x="78" y="77"/>
                    </a:lnTo>
                    <a:lnTo>
                      <a:pt x="80" y="77"/>
                    </a:lnTo>
                    <a:lnTo>
                      <a:pt x="80" y="77"/>
                    </a:lnTo>
                    <a:lnTo>
                      <a:pt x="81" y="74"/>
                    </a:lnTo>
                    <a:lnTo>
                      <a:pt x="81" y="73"/>
                    </a:lnTo>
                    <a:lnTo>
                      <a:pt x="81" y="73"/>
                    </a:lnTo>
                    <a:lnTo>
                      <a:pt x="82" y="73"/>
                    </a:lnTo>
                    <a:lnTo>
                      <a:pt x="84" y="74"/>
                    </a:lnTo>
                    <a:lnTo>
                      <a:pt x="86" y="75"/>
                    </a:lnTo>
                    <a:lnTo>
                      <a:pt x="90" y="76"/>
                    </a:lnTo>
                    <a:lnTo>
                      <a:pt x="92" y="77"/>
                    </a:lnTo>
                    <a:lnTo>
                      <a:pt x="94" y="78"/>
                    </a:lnTo>
                    <a:lnTo>
                      <a:pt x="96" y="79"/>
                    </a:lnTo>
                    <a:lnTo>
                      <a:pt x="98" y="80"/>
                    </a:lnTo>
                    <a:lnTo>
                      <a:pt x="99" y="81"/>
                    </a:lnTo>
                    <a:lnTo>
                      <a:pt x="101" y="82"/>
                    </a:lnTo>
                    <a:lnTo>
                      <a:pt x="102" y="84"/>
                    </a:lnTo>
                    <a:lnTo>
                      <a:pt x="104" y="85"/>
                    </a:lnTo>
                    <a:lnTo>
                      <a:pt x="105" y="85"/>
                    </a:lnTo>
                    <a:lnTo>
                      <a:pt x="106" y="85"/>
                    </a:lnTo>
                    <a:lnTo>
                      <a:pt x="107" y="86"/>
                    </a:lnTo>
                    <a:lnTo>
                      <a:pt x="107" y="86"/>
                    </a:lnTo>
                    <a:lnTo>
                      <a:pt x="109" y="87"/>
                    </a:lnTo>
                    <a:lnTo>
                      <a:pt x="109" y="88"/>
                    </a:lnTo>
                    <a:lnTo>
                      <a:pt x="110" y="89"/>
                    </a:lnTo>
                    <a:lnTo>
                      <a:pt x="111" y="90"/>
                    </a:lnTo>
                    <a:lnTo>
                      <a:pt x="112" y="91"/>
                    </a:lnTo>
                    <a:lnTo>
                      <a:pt x="113" y="92"/>
                    </a:lnTo>
                    <a:lnTo>
                      <a:pt x="113" y="92"/>
                    </a:lnTo>
                    <a:lnTo>
                      <a:pt x="113" y="92"/>
                    </a:lnTo>
                    <a:lnTo>
                      <a:pt x="113" y="92"/>
                    </a:lnTo>
                    <a:lnTo>
                      <a:pt x="113" y="92"/>
                    </a:lnTo>
                    <a:lnTo>
                      <a:pt x="114" y="93"/>
                    </a:lnTo>
                    <a:lnTo>
                      <a:pt x="115" y="94"/>
                    </a:lnTo>
                    <a:lnTo>
                      <a:pt x="115" y="95"/>
                    </a:lnTo>
                    <a:lnTo>
                      <a:pt x="117" y="96"/>
                    </a:lnTo>
                    <a:lnTo>
                      <a:pt x="118" y="97"/>
                    </a:lnTo>
                    <a:lnTo>
                      <a:pt x="118" y="97"/>
                    </a:lnTo>
                    <a:lnTo>
                      <a:pt x="118" y="97"/>
                    </a:lnTo>
                    <a:lnTo>
                      <a:pt x="119" y="98"/>
                    </a:lnTo>
                    <a:lnTo>
                      <a:pt x="120" y="98"/>
                    </a:lnTo>
                    <a:lnTo>
                      <a:pt x="120" y="99"/>
                    </a:lnTo>
                    <a:lnTo>
                      <a:pt x="120" y="100"/>
                    </a:lnTo>
                    <a:lnTo>
                      <a:pt x="119" y="100"/>
                    </a:lnTo>
                    <a:lnTo>
                      <a:pt x="120" y="101"/>
                    </a:lnTo>
                    <a:lnTo>
                      <a:pt x="121" y="103"/>
                    </a:lnTo>
                    <a:lnTo>
                      <a:pt x="123" y="105"/>
                    </a:lnTo>
                    <a:lnTo>
                      <a:pt x="124" y="107"/>
                    </a:lnTo>
                    <a:lnTo>
                      <a:pt x="124" y="107"/>
                    </a:lnTo>
                    <a:lnTo>
                      <a:pt x="125" y="107"/>
                    </a:lnTo>
                    <a:lnTo>
                      <a:pt x="126" y="108"/>
                    </a:lnTo>
                    <a:lnTo>
                      <a:pt x="126" y="108"/>
                    </a:lnTo>
                    <a:lnTo>
                      <a:pt x="126" y="108"/>
                    </a:lnTo>
                    <a:lnTo>
                      <a:pt x="127" y="108"/>
                    </a:lnTo>
                    <a:lnTo>
                      <a:pt x="127" y="109"/>
                    </a:lnTo>
                    <a:lnTo>
                      <a:pt x="129" y="110"/>
                    </a:lnTo>
                    <a:lnTo>
                      <a:pt x="130" y="110"/>
                    </a:lnTo>
                    <a:lnTo>
                      <a:pt x="130" y="110"/>
                    </a:lnTo>
                    <a:lnTo>
                      <a:pt x="132" y="107"/>
                    </a:lnTo>
                    <a:lnTo>
                      <a:pt x="133" y="107"/>
                    </a:lnTo>
                    <a:lnTo>
                      <a:pt x="133" y="107"/>
                    </a:lnTo>
                    <a:lnTo>
                      <a:pt x="126" y="102"/>
                    </a:lnTo>
                    <a:lnTo>
                      <a:pt x="127" y="101"/>
                    </a:lnTo>
                    <a:lnTo>
                      <a:pt x="128" y="101"/>
                    </a:lnTo>
                    <a:lnTo>
                      <a:pt x="127" y="101"/>
                    </a:lnTo>
                    <a:lnTo>
                      <a:pt x="126" y="100"/>
                    </a:lnTo>
                    <a:lnTo>
                      <a:pt x="125" y="99"/>
                    </a:lnTo>
                    <a:lnTo>
                      <a:pt x="124" y="98"/>
                    </a:lnTo>
                    <a:lnTo>
                      <a:pt x="123" y="97"/>
                    </a:lnTo>
                    <a:lnTo>
                      <a:pt x="122" y="96"/>
                    </a:lnTo>
                    <a:lnTo>
                      <a:pt x="122" y="95"/>
                    </a:lnTo>
                    <a:lnTo>
                      <a:pt x="121" y="94"/>
                    </a:lnTo>
                    <a:lnTo>
                      <a:pt x="120" y="93"/>
                    </a:lnTo>
                    <a:lnTo>
                      <a:pt x="120" y="92"/>
                    </a:lnTo>
                    <a:lnTo>
                      <a:pt x="120" y="91"/>
                    </a:lnTo>
                    <a:lnTo>
                      <a:pt x="119" y="90"/>
                    </a:lnTo>
                    <a:lnTo>
                      <a:pt x="119" y="89"/>
                    </a:lnTo>
                    <a:lnTo>
                      <a:pt x="119" y="88"/>
                    </a:lnTo>
                    <a:lnTo>
                      <a:pt x="118" y="87"/>
                    </a:lnTo>
                    <a:lnTo>
                      <a:pt x="118" y="86"/>
                    </a:lnTo>
                    <a:lnTo>
                      <a:pt x="118" y="85"/>
                    </a:lnTo>
                    <a:lnTo>
                      <a:pt x="118" y="84"/>
                    </a:lnTo>
                    <a:lnTo>
                      <a:pt x="118" y="83"/>
                    </a:lnTo>
                    <a:lnTo>
                      <a:pt x="118" y="82"/>
                    </a:lnTo>
                    <a:lnTo>
                      <a:pt x="118" y="81"/>
                    </a:lnTo>
                    <a:lnTo>
                      <a:pt x="118" y="80"/>
                    </a:lnTo>
                    <a:lnTo>
                      <a:pt x="118" y="79"/>
                    </a:lnTo>
                    <a:lnTo>
                      <a:pt x="119" y="78"/>
                    </a:lnTo>
                    <a:lnTo>
                      <a:pt x="119" y="77"/>
                    </a:lnTo>
                    <a:lnTo>
                      <a:pt x="119" y="76"/>
                    </a:lnTo>
                    <a:lnTo>
                      <a:pt x="120" y="75"/>
                    </a:lnTo>
                    <a:lnTo>
                      <a:pt x="120" y="74"/>
                    </a:lnTo>
                    <a:lnTo>
                      <a:pt x="120" y="73"/>
                    </a:lnTo>
                    <a:lnTo>
                      <a:pt x="121" y="72"/>
                    </a:lnTo>
                    <a:lnTo>
                      <a:pt x="122" y="71"/>
                    </a:lnTo>
                    <a:lnTo>
                      <a:pt x="122" y="70"/>
                    </a:lnTo>
                    <a:lnTo>
                      <a:pt x="123" y="69"/>
                    </a:lnTo>
                    <a:lnTo>
                      <a:pt x="124" y="68"/>
                    </a:lnTo>
                    <a:lnTo>
                      <a:pt x="125" y="67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1" y="66"/>
                    </a:lnTo>
                    <a:lnTo>
                      <a:pt x="121" y="56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28" y="65"/>
                    </a:lnTo>
                    <a:lnTo>
                      <a:pt x="129" y="64"/>
                    </a:lnTo>
                    <a:lnTo>
                      <a:pt x="130" y="63"/>
                    </a:lnTo>
                    <a:lnTo>
                      <a:pt x="131" y="63"/>
                    </a:lnTo>
                    <a:lnTo>
                      <a:pt x="132" y="63"/>
                    </a:lnTo>
                    <a:lnTo>
                      <a:pt x="133" y="62"/>
                    </a:lnTo>
                    <a:lnTo>
                      <a:pt x="134" y="62"/>
                    </a:lnTo>
                    <a:lnTo>
                      <a:pt x="135" y="62"/>
                    </a:lnTo>
                    <a:lnTo>
                      <a:pt x="136" y="61"/>
                    </a:lnTo>
                    <a:lnTo>
                      <a:pt x="137" y="61"/>
                    </a:lnTo>
                    <a:lnTo>
                      <a:pt x="138" y="61"/>
                    </a:lnTo>
                    <a:lnTo>
                      <a:pt x="139" y="61"/>
                    </a:lnTo>
                    <a:lnTo>
                      <a:pt x="140" y="61"/>
                    </a:lnTo>
                    <a:lnTo>
                      <a:pt x="141" y="61"/>
                    </a:lnTo>
                    <a:lnTo>
                      <a:pt x="142" y="61"/>
                    </a:lnTo>
                    <a:lnTo>
                      <a:pt x="143" y="61"/>
                    </a:lnTo>
                    <a:lnTo>
                      <a:pt x="144" y="61"/>
                    </a:lnTo>
                    <a:lnTo>
                      <a:pt x="145" y="62"/>
                    </a:lnTo>
                    <a:lnTo>
                      <a:pt x="146" y="62"/>
                    </a:lnTo>
                    <a:lnTo>
                      <a:pt x="147" y="62"/>
                    </a:lnTo>
                    <a:lnTo>
                      <a:pt x="148" y="63"/>
                    </a:lnTo>
                    <a:lnTo>
                      <a:pt x="149" y="63"/>
                    </a:lnTo>
                    <a:lnTo>
                      <a:pt x="150" y="63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3" y="65"/>
                    </a:lnTo>
                    <a:lnTo>
                      <a:pt x="154" y="66"/>
                    </a:lnTo>
                    <a:lnTo>
                      <a:pt x="155" y="67"/>
                    </a:lnTo>
                    <a:lnTo>
                      <a:pt x="156" y="68"/>
                    </a:lnTo>
                    <a:lnTo>
                      <a:pt x="157" y="69"/>
                    </a:lnTo>
                    <a:lnTo>
                      <a:pt x="158" y="70"/>
                    </a:lnTo>
                    <a:lnTo>
                      <a:pt x="158" y="71"/>
                    </a:lnTo>
                    <a:lnTo>
                      <a:pt x="159" y="72"/>
                    </a:lnTo>
                    <a:lnTo>
                      <a:pt x="160" y="73"/>
                    </a:lnTo>
                    <a:lnTo>
                      <a:pt x="160" y="74"/>
                    </a:lnTo>
                    <a:lnTo>
                      <a:pt x="160" y="75"/>
                    </a:lnTo>
                    <a:lnTo>
                      <a:pt x="161" y="76"/>
                    </a:lnTo>
                    <a:lnTo>
                      <a:pt x="161" y="77"/>
                    </a:lnTo>
                    <a:lnTo>
                      <a:pt x="161" y="78"/>
                    </a:lnTo>
                    <a:lnTo>
                      <a:pt x="162" y="79"/>
                    </a:lnTo>
                    <a:lnTo>
                      <a:pt x="162" y="80"/>
                    </a:lnTo>
                    <a:lnTo>
                      <a:pt x="162" y="81"/>
                    </a:lnTo>
                    <a:lnTo>
                      <a:pt x="162" y="82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2" y="85"/>
                    </a:lnTo>
                    <a:lnTo>
                      <a:pt x="162" y="86"/>
                    </a:lnTo>
                    <a:lnTo>
                      <a:pt x="162" y="87"/>
                    </a:lnTo>
                    <a:lnTo>
                      <a:pt x="161" y="88"/>
                    </a:lnTo>
                    <a:lnTo>
                      <a:pt x="161" y="89"/>
                    </a:lnTo>
                    <a:lnTo>
                      <a:pt x="161" y="90"/>
                    </a:lnTo>
                    <a:lnTo>
                      <a:pt x="160" y="91"/>
                    </a:lnTo>
                    <a:lnTo>
                      <a:pt x="160" y="92"/>
                    </a:lnTo>
                    <a:lnTo>
                      <a:pt x="160" y="93"/>
                    </a:lnTo>
                    <a:lnTo>
                      <a:pt x="159" y="94"/>
                    </a:lnTo>
                    <a:lnTo>
                      <a:pt x="158" y="95"/>
                    </a:lnTo>
                    <a:lnTo>
                      <a:pt x="158" y="96"/>
                    </a:lnTo>
                    <a:lnTo>
                      <a:pt x="157" y="97"/>
                    </a:lnTo>
                    <a:lnTo>
                      <a:pt x="156" y="98"/>
                    </a:lnTo>
                    <a:lnTo>
                      <a:pt x="155" y="99"/>
                    </a:lnTo>
                    <a:lnTo>
                      <a:pt x="154" y="100"/>
                    </a:lnTo>
                    <a:lnTo>
                      <a:pt x="153" y="101"/>
                    </a:lnTo>
                    <a:lnTo>
                      <a:pt x="152" y="101"/>
                    </a:lnTo>
                    <a:lnTo>
                      <a:pt x="151" y="102"/>
                    </a:lnTo>
                    <a:lnTo>
                      <a:pt x="150" y="103"/>
                    </a:lnTo>
                    <a:lnTo>
                      <a:pt x="149" y="103"/>
                    </a:lnTo>
                    <a:lnTo>
                      <a:pt x="148" y="103"/>
                    </a:lnTo>
                    <a:lnTo>
                      <a:pt x="147" y="104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4" y="105"/>
                    </a:lnTo>
                    <a:lnTo>
                      <a:pt x="143" y="105"/>
                    </a:lnTo>
                    <a:lnTo>
                      <a:pt x="142" y="105"/>
                    </a:lnTo>
                    <a:lnTo>
                      <a:pt x="141" y="105"/>
                    </a:lnTo>
                    <a:lnTo>
                      <a:pt x="140" y="105"/>
                    </a:lnTo>
                    <a:lnTo>
                      <a:pt x="140" y="105"/>
                    </a:lnTo>
                    <a:lnTo>
                      <a:pt x="142" y="110"/>
                    </a:lnTo>
                    <a:lnTo>
                      <a:pt x="143" y="115"/>
                    </a:lnTo>
                    <a:lnTo>
                      <a:pt x="154" y="118"/>
                    </a:lnTo>
                    <a:lnTo>
                      <a:pt x="158" y="119"/>
                    </a:lnTo>
                    <a:lnTo>
                      <a:pt x="163" y="119"/>
                    </a:lnTo>
                    <a:lnTo>
                      <a:pt x="166" y="120"/>
                    </a:lnTo>
                    <a:lnTo>
                      <a:pt x="169" y="120"/>
                    </a:lnTo>
                    <a:lnTo>
                      <a:pt x="169" y="120"/>
                    </a:lnTo>
                    <a:lnTo>
                      <a:pt x="169" y="119"/>
                    </a:lnTo>
                    <a:lnTo>
                      <a:pt x="169" y="118"/>
                    </a:lnTo>
                    <a:lnTo>
                      <a:pt x="169" y="116"/>
                    </a:lnTo>
                    <a:lnTo>
                      <a:pt x="169" y="112"/>
                    </a:lnTo>
                    <a:lnTo>
                      <a:pt x="179" y="113"/>
                    </a:lnTo>
                    <a:lnTo>
                      <a:pt x="180" y="113"/>
                    </a:lnTo>
                    <a:lnTo>
                      <a:pt x="181" y="113"/>
                    </a:lnTo>
                    <a:lnTo>
                      <a:pt x="182" y="113"/>
                    </a:lnTo>
                    <a:lnTo>
                      <a:pt x="182" y="112"/>
                    </a:lnTo>
                    <a:lnTo>
                      <a:pt x="182" y="112"/>
                    </a:lnTo>
                    <a:lnTo>
                      <a:pt x="192" y="110"/>
                    </a:lnTo>
                    <a:lnTo>
                      <a:pt x="192" y="110"/>
                    </a:lnTo>
                    <a:lnTo>
                      <a:pt x="196" y="110"/>
                    </a:lnTo>
                    <a:lnTo>
                      <a:pt x="196" y="109"/>
                    </a:lnTo>
                    <a:lnTo>
                      <a:pt x="196" y="109"/>
                    </a:lnTo>
                    <a:lnTo>
                      <a:pt x="195" y="109"/>
                    </a:lnTo>
                    <a:lnTo>
                      <a:pt x="195" y="108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7"/>
                    </a:lnTo>
                    <a:lnTo>
                      <a:pt x="195" y="107"/>
                    </a:lnTo>
                    <a:lnTo>
                      <a:pt x="195" y="106"/>
                    </a:lnTo>
                    <a:lnTo>
                      <a:pt x="194" y="104"/>
                    </a:lnTo>
                    <a:lnTo>
                      <a:pt x="194" y="103"/>
                    </a:lnTo>
                    <a:lnTo>
                      <a:pt x="194" y="100"/>
                    </a:lnTo>
                    <a:lnTo>
                      <a:pt x="194" y="100"/>
                    </a:lnTo>
                    <a:lnTo>
                      <a:pt x="194" y="95"/>
                    </a:lnTo>
                    <a:lnTo>
                      <a:pt x="194" y="86"/>
                    </a:lnTo>
                    <a:lnTo>
                      <a:pt x="194" y="84"/>
                    </a:lnTo>
                    <a:lnTo>
                      <a:pt x="194" y="83"/>
                    </a:lnTo>
                    <a:lnTo>
                      <a:pt x="195" y="75"/>
                    </a:lnTo>
                    <a:lnTo>
                      <a:pt x="196" y="75"/>
                    </a:lnTo>
                    <a:lnTo>
                      <a:pt x="196" y="74"/>
                    </a:lnTo>
                    <a:lnTo>
                      <a:pt x="195" y="74"/>
                    </a:lnTo>
                    <a:lnTo>
                      <a:pt x="195" y="75"/>
                    </a:lnTo>
                    <a:lnTo>
                      <a:pt x="194" y="76"/>
                    </a:lnTo>
                    <a:lnTo>
                      <a:pt x="194" y="76"/>
                    </a:lnTo>
                    <a:lnTo>
                      <a:pt x="194" y="76"/>
                    </a:lnTo>
                    <a:lnTo>
                      <a:pt x="194" y="77"/>
                    </a:lnTo>
                    <a:lnTo>
                      <a:pt x="192" y="77"/>
                    </a:lnTo>
                    <a:lnTo>
                      <a:pt x="192" y="77"/>
                    </a:lnTo>
                    <a:lnTo>
                      <a:pt x="192" y="76"/>
                    </a:lnTo>
                    <a:lnTo>
                      <a:pt x="192" y="76"/>
                    </a:lnTo>
                    <a:lnTo>
                      <a:pt x="192" y="76"/>
                    </a:lnTo>
                    <a:lnTo>
                      <a:pt x="192" y="75"/>
                    </a:lnTo>
                    <a:lnTo>
                      <a:pt x="192" y="75"/>
                    </a:lnTo>
                    <a:lnTo>
                      <a:pt x="192" y="75"/>
                    </a:lnTo>
                    <a:lnTo>
                      <a:pt x="192" y="74"/>
                    </a:lnTo>
                    <a:lnTo>
                      <a:pt x="192" y="74"/>
                    </a:lnTo>
                    <a:lnTo>
                      <a:pt x="192" y="74"/>
                    </a:lnTo>
                    <a:lnTo>
                      <a:pt x="193" y="67"/>
                    </a:lnTo>
                    <a:lnTo>
                      <a:pt x="193" y="63"/>
                    </a:lnTo>
                    <a:lnTo>
                      <a:pt x="194" y="58"/>
                    </a:lnTo>
                    <a:lnTo>
                      <a:pt x="195" y="53"/>
                    </a:lnTo>
                    <a:lnTo>
                      <a:pt x="195" y="53"/>
                    </a:lnTo>
                    <a:lnTo>
                      <a:pt x="195" y="53"/>
                    </a:lnTo>
                    <a:lnTo>
                      <a:pt x="195" y="53"/>
                    </a:lnTo>
                    <a:lnTo>
                      <a:pt x="196" y="53"/>
                    </a:lnTo>
                    <a:lnTo>
                      <a:pt x="196" y="53"/>
                    </a:lnTo>
                    <a:lnTo>
                      <a:pt x="196" y="52"/>
                    </a:lnTo>
                    <a:lnTo>
                      <a:pt x="196" y="52"/>
                    </a:lnTo>
                    <a:lnTo>
                      <a:pt x="198" y="52"/>
                    </a:lnTo>
                    <a:lnTo>
                      <a:pt x="198" y="52"/>
                    </a:lnTo>
                    <a:lnTo>
                      <a:pt x="199" y="52"/>
                    </a:lnTo>
                    <a:lnTo>
                      <a:pt x="201" y="53"/>
                    </a:lnTo>
                    <a:lnTo>
                      <a:pt x="201" y="53"/>
                    </a:lnTo>
                    <a:lnTo>
                      <a:pt x="201" y="53"/>
                    </a:lnTo>
                    <a:lnTo>
                      <a:pt x="202" y="53"/>
                    </a:lnTo>
                    <a:lnTo>
                      <a:pt x="202" y="53"/>
                    </a:lnTo>
                    <a:lnTo>
                      <a:pt x="202" y="53"/>
                    </a:lnTo>
                    <a:lnTo>
                      <a:pt x="202" y="53"/>
                    </a:lnTo>
                    <a:lnTo>
                      <a:pt x="202" y="53"/>
                    </a:lnTo>
                    <a:lnTo>
                      <a:pt x="202" y="53"/>
                    </a:lnTo>
                    <a:lnTo>
                      <a:pt x="203" y="53"/>
                    </a:lnTo>
                    <a:lnTo>
                      <a:pt x="203" y="53"/>
                    </a:lnTo>
                    <a:lnTo>
                      <a:pt x="203" y="53"/>
                    </a:lnTo>
                    <a:lnTo>
                      <a:pt x="204" y="52"/>
                    </a:lnTo>
                    <a:lnTo>
                      <a:pt x="205" y="51"/>
                    </a:lnTo>
                    <a:lnTo>
                      <a:pt x="205" y="51"/>
                    </a:lnTo>
                    <a:lnTo>
                      <a:pt x="205" y="51"/>
                    </a:lnTo>
                    <a:lnTo>
                      <a:pt x="205" y="50"/>
                    </a:lnTo>
                    <a:lnTo>
                      <a:pt x="205" y="50"/>
                    </a:lnTo>
                    <a:lnTo>
                      <a:pt x="205" y="49"/>
                    </a:lnTo>
                    <a:lnTo>
                      <a:pt x="205" y="49"/>
                    </a:lnTo>
                    <a:lnTo>
                      <a:pt x="205" y="49"/>
                    </a:lnTo>
                    <a:lnTo>
                      <a:pt x="205" y="49"/>
                    </a:lnTo>
                    <a:lnTo>
                      <a:pt x="204" y="49"/>
                    </a:lnTo>
                    <a:lnTo>
                      <a:pt x="204" y="49"/>
                    </a:lnTo>
                    <a:lnTo>
                      <a:pt x="204" y="49"/>
                    </a:lnTo>
                    <a:lnTo>
                      <a:pt x="204" y="47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1" y="47"/>
                    </a:lnTo>
                    <a:lnTo>
                      <a:pt x="201" y="47"/>
                    </a:lnTo>
                    <a:lnTo>
                      <a:pt x="201" y="46"/>
                    </a:lnTo>
                    <a:lnTo>
                      <a:pt x="201" y="45"/>
                    </a:lnTo>
                    <a:lnTo>
                      <a:pt x="201" y="44"/>
                    </a:lnTo>
                    <a:lnTo>
                      <a:pt x="201" y="44"/>
                    </a:lnTo>
                    <a:lnTo>
                      <a:pt x="201" y="43"/>
                    </a:lnTo>
                    <a:lnTo>
                      <a:pt x="201" y="42"/>
                    </a:lnTo>
                    <a:lnTo>
                      <a:pt x="201" y="42"/>
                    </a:lnTo>
                    <a:lnTo>
                      <a:pt x="201" y="42"/>
                    </a:lnTo>
                    <a:lnTo>
                      <a:pt x="201" y="41"/>
                    </a:lnTo>
                    <a:lnTo>
                      <a:pt x="201" y="41"/>
                    </a:lnTo>
                    <a:lnTo>
                      <a:pt x="200" y="41"/>
                    </a:lnTo>
                    <a:lnTo>
                      <a:pt x="200" y="41"/>
                    </a:lnTo>
                    <a:lnTo>
                      <a:pt x="200" y="40"/>
                    </a:lnTo>
                    <a:lnTo>
                      <a:pt x="200" y="40"/>
                    </a:lnTo>
                    <a:lnTo>
                      <a:pt x="200" y="40"/>
                    </a:lnTo>
                    <a:lnTo>
                      <a:pt x="200" y="41"/>
                    </a:lnTo>
                    <a:lnTo>
                      <a:pt x="200" y="41"/>
                    </a:lnTo>
                    <a:lnTo>
                      <a:pt x="200" y="40"/>
                    </a:lnTo>
                    <a:lnTo>
                      <a:pt x="201" y="40"/>
                    </a:lnTo>
                    <a:lnTo>
                      <a:pt x="201" y="41"/>
                    </a:lnTo>
                    <a:lnTo>
                      <a:pt x="201" y="39"/>
                    </a:lnTo>
                    <a:lnTo>
                      <a:pt x="201" y="39"/>
                    </a:lnTo>
                    <a:lnTo>
                      <a:pt x="200" y="39"/>
                    </a:lnTo>
                    <a:lnTo>
                      <a:pt x="198" y="39"/>
                    </a:lnTo>
                    <a:lnTo>
                      <a:pt x="197" y="38"/>
                    </a:lnTo>
                    <a:lnTo>
                      <a:pt x="189" y="37"/>
                    </a:lnTo>
                    <a:lnTo>
                      <a:pt x="189" y="37"/>
                    </a:lnTo>
                    <a:lnTo>
                      <a:pt x="189" y="37"/>
                    </a:lnTo>
                    <a:lnTo>
                      <a:pt x="189" y="37"/>
                    </a:lnTo>
                    <a:lnTo>
                      <a:pt x="189" y="38"/>
                    </a:lnTo>
                    <a:lnTo>
                      <a:pt x="189" y="38"/>
                    </a:lnTo>
                    <a:lnTo>
                      <a:pt x="189" y="38"/>
                    </a:lnTo>
                    <a:lnTo>
                      <a:pt x="189" y="38"/>
                    </a:lnTo>
                    <a:lnTo>
                      <a:pt x="189" y="38"/>
                    </a:lnTo>
                    <a:lnTo>
                      <a:pt x="187" y="38"/>
                    </a:lnTo>
                    <a:lnTo>
                      <a:pt x="187" y="38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6" y="37"/>
                    </a:lnTo>
                    <a:lnTo>
                      <a:pt x="186" y="36"/>
                    </a:lnTo>
                    <a:lnTo>
                      <a:pt x="186" y="36"/>
                    </a:lnTo>
                    <a:lnTo>
                      <a:pt x="186" y="36"/>
                    </a:lnTo>
                    <a:lnTo>
                      <a:pt x="186" y="36"/>
                    </a:lnTo>
                    <a:lnTo>
                      <a:pt x="186" y="36"/>
                    </a:lnTo>
                    <a:lnTo>
                      <a:pt x="186" y="36"/>
                    </a:lnTo>
                    <a:lnTo>
                      <a:pt x="186" y="36"/>
                    </a:lnTo>
                    <a:lnTo>
                      <a:pt x="181" y="34"/>
                    </a:lnTo>
                    <a:lnTo>
                      <a:pt x="180" y="34"/>
                    </a:lnTo>
                    <a:lnTo>
                      <a:pt x="178" y="34"/>
                    </a:lnTo>
                    <a:lnTo>
                      <a:pt x="174" y="33"/>
                    </a:lnTo>
                    <a:lnTo>
                      <a:pt x="172" y="32"/>
                    </a:lnTo>
                    <a:lnTo>
                      <a:pt x="171" y="32"/>
                    </a:lnTo>
                    <a:lnTo>
                      <a:pt x="161" y="29"/>
                    </a:lnTo>
                    <a:lnTo>
                      <a:pt x="151" y="27"/>
                    </a:lnTo>
                    <a:lnTo>
                      <a:pt x="144" y="25"/>
                    </a:lnTo>
                    <a:lnTo>
                      <a:pt x="142" y="25"/>
                    </a:lnTo>
                    <a:lnTo>
                      <a:pt x="138" y="24"/>
                    </a:lnTo>
                    <a:lnTo>
                      <a:pt x="133" y="24"/>
                    </a:lnTo>
                    <a:lnTo>
                      <a:pt x="130" y="23"/>
                    </a:lnTo>
                    <a:lnTo>
                      <a:pt x="129" y="23"/>
                    </a:lnTo>
                    <a:lnTo>
                      <a:pt x="121" y="22"/>
                    </a:lnTo>
                    <a:lnTo>
                      <a:pt x="118" y="22"/>
                    </a:lnTo>
                    <a:lnTo>
                      <a:pt x="117" y="22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2" y="21"/>
                    </a:lnTo>
                    <a:lnTo>
                      <a:pt x="96" y="20"/>
                    </a:lnTo>
                    <a:lnTo>
                      <a:pt x="88" y="19"/>
                    </a:lnTo>
                    <a:lnTo>
                      <a:pt x="86" y="19"/>
                    </a:lnTo>
                    <a:lnTo>
                      <a:pt x="74" y="17"/>
                    </a:lnTo>
                    <a:lnTo>
                      <a:pt x="63" y="15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7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6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53" y="23"/>
                    </a:lnTo>
                    <a:lnTo>
                      <a:pt x="52" y="22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3" y="14"/>
                    </a:lnTo>
                    <a:lnTo>
                      <a:pt x="51" y="13"/>
                    </a:lnTo>
                    <a:lnTo>
                      <a:pt x="39" y="11"/>
                    </a:lnTo>
                    <a:lnTo>
                      <a:pt x="33" y="11"/>
                    </a:lnTo>
                    <a:lnTo>
                      <a:pt x="30" y="10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17" y="6"/>
                    </a:lnTo>
                    <a:lnTo>
                      <a:pt x="12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moveTo>
                      <a:pt x="128" y="42"/>
                    </a:moveTo>
                    <a:lnTo>
                      <a:pt x="128" y="42"/>
                    </a:lnTo>
                    <a:lnTo>
                      <a:pt x="128" y="42"/>
                    </a:lnTo>
                    <a:lnTo>
                      <a:pt x="128" y="42"/>
                    </a:lnTo>
                    <a:lnTo>
                      <a:pt x="128" y="42"/>
                    </a:lnTo>
                    <a:lnTo>
                      <a:pt x="128" y="42"/>
                    </a:lnTo>
                    <a:lnTo>
                      <a:pt x="128" y="42"/>
                    </a:lnTo>
                    <a:lnTo>
                      <a:pt x="128" y="43"/>
                    </a:lnTo>
                    <a:lnTo>
                      <a:pt x="128" y="44"/>
                    </a:lnTo>
                    <a:lnTo>
                      <a:pt x="129" y="44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2"/>
                    </a:lnTo>
                    <a:lnTo>
                      <a:pt x="129" y="42"/>
                    </a:lnTo>
                    <a:lnTo>
                      <a:pt x="129" y="42"/>
                    </a:lnTo>
                    <a:lnTo>
                      <a:pt x="128" y="42"/>
                    </a:lnTo>
                    <a:moveTo>
                      <a:pt x="55" y="49"/>
                    </a:moveTo>
                    <a:lnTo>
                      <a:pt x="55" y="49"/>
                    </a:lnTo>
                    <a:lnTo>
                      <a:pt x="55" y="51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3" y="51"/>
                    </a:lnTo>
                    <a:lnTo>
                      <a:pt x="53" y="52"/>
                    </a:lnTo>
                    <a:lnTo>
                      <a:pt x="57" y="53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1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49"/>
                    </a:lnTo>
                    <a:lnTo>
                      <a:pt x="56" y="49"/>
                    </a:lnTo>
                    <a:lnTo>
                      <a:pt x="55" y="49"/>
                    </a:lnTo>
                    <a:lnTo>
                      <a:pt x="55" y="49"/>
                    </a:lnTo>
                    <a:moveTo>
                      <a:pt x="17" y="76"/>
                    </a:moveTo>
                    <a:lnTo>
                      <a:pt x="16" y="75"/>
                    </a:lnTo>
                    <a:lnTo>
                      <a:pt x="15" y="74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3" y="71"/>
                    </a:lnTo>
                    <a:lnTo>
                      <a:pt x="12" y="70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1" y="67"/>
                    </a:lnTo>
                    <a:lnTo>
                      <a:pt x="11" y="66"/>
                    </a:lnTo>
                    <a:lnTo>
                      <a:pt x="11" y="65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8" y="64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7" y="67"/>
                    </a:lnTo>
                    <a:lnTo>
                      <a:pt x="7" y="67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6" y="73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14" y="73"/>
                    </a:lnTo>
                    <a:lnTo>
                      <a:pt x="14" y="74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5" y="75"/>
                    </a:lnTo>
                    <a:lnTo>
                      <a:pt x="17" y="7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0" name="Freeform 1716">
                <a:extLst>
                  <a:ext uri="{FF2B5EF4-FFF2-40B4-BE49-F238E27FC236}">
                    <a16:creationId xmlns:a16="http://schemas.microsoft.com/office/drawing/2014/main" id="{141B10DF-019D-4096-A4E3-0F54F267AD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94" y="2423"/>
                <a:ext cx="57" cy="51"/>
              </a:xfrm>
              <a:custGeom>
                <a:avLst/>
                <a:gdLst>
                  <a:gd name="T0" fmla="*/ 6 w 25"/>
                  <a:gd name="T1" fmla="*/ 0 h 23"/>
                  <a:gd name="T2" fmla="*/ 6 w 25"/>
                  <a:gd name="T3" fmla="*/ 0 h 23"/>
                  <a:gd name="T4" fmla="*/ 6 w 25"/>
                  <a:gd name="T5" fmla="*/ 2 h 23"/>
                  <a:gd name="T6" fmla="*/ 5 w 25"/>
                  <a:gd name="T7" fmla="*/ 3 h 23"/>
                  <a:gd name="T8" fmla="*/ 4 w 25"/>
                  <a:gd name="T9" fmla="*/ 3 h 23"/>
                  <a:gd name="T10" fmla="*/ 4 w 25"/>
                  <a:gd name="T11" fmla="*/ 4 h 23"/>
                  <a:gd name="T12" fmla="*/ 2 w 25"/>
                  <a:gd name="T13" fmla="*/ 4 h 23"/>
                  <a:gd name="T14" fmla="*/ 0 w 25"/>
                  <a:gd name="T15" fmla="*/ 6 h 23"/>
                  <a:gd name="T16" fmla="*/ 4 w 25"/>
                  <a:gd name="T17" fmla="*/ 8 h 23"/>
                  <a:gd name="T18" fmla="*/ 5 w 25"/>
                  <a:gd name="T19" fmla="*/ 10 h 23"/>
                  <a:gd name="T20" fmla="*/ 8 w 25"/>
                  <a:gd name="T21" fmla="*/ 12 h 23"/>
                  <a:gd name="T22" fmla="*/ 8 w 25"/>
                  <a:gd name="T23" fmla="*/ 11 h 23"/>
                  <a:gd name="T24" fmla="*/ 9 w 25"/>
                  <a:gd name="T25" fmla="*/ 12 h 23"/>
                  <a:gd name="T26" fmla="*/ 10 w 25"/>
                  <a:gd name="T27" fmla="*/ 12 h 23"/>
                  <a:gd name="T28" fmla="*/ 9 w 25"/>
                  <a:gd name="T29" fmla="*/ 10 h 23"/>
                  <a:gd name="T30" fmla="*/ 9 w 25"/>
                  <a:gd name="T31" fmla="*/ 10 h 23"/>
                  <a:gd name="T32" fmla="*/ 9 w 25"/>
                  <a:gd name="T33" fmla="*/ 8 h 23"/>
                  <a:gd name="T34" fmla="*/ 7 w 25"/>
                  <a:gd name="T35" fmla="*/ 7 h 23"/>
                  <a:gd name="T36" fmla="*/ 4 w 25"/>
                  <a:gd name="T37" fmla="*/ 6 h 23"/>
                  <a:gd name="T38" fmla="*/ 4 w 25"/>
                  <a:gd name="T39" fmla="*/ 5 h 23"/>
                  <a:gd name="T40" fmla="*/ 6 w 25"/>
                  <a:gd name="T41" fmla="*/ 6 h 23"/>
                  <a:gd name="T42" fmla="*/ 7 w 25"/>
                  <a:gd name="T43" fmla="*/ 6 h 23"/>
                  <a:gd name="T44" fmla="*/ 8 w 25"/>
                  <a:gd name="T45" fmla="*/ 6 h 23"/>
                  <a:gd name="T46" fmla="*/ 9 w 25"/>
                  <a:gd name="T47" fmla="*/ 6 h 23"/>
                  <a:gd name="T48" fmla="*/ 10 w 25"/>
                  <a:gd name="T49" fmla="*/ 6 h 23"/>
                  <a:gd name="T50" fmla="*/ 11 w 25"/>
                  <a:gd name="T51" fmla="*/ 4 h 23"/>
                  <a:gd name="T52" fmla="*/ 11 w 25"/>
                  <a:gd name="T53" fmla="*/ 3 h 23"/>
                  <a:gd name="T54" fmla="*/ 11 w 25"/>
                  <a:gd name="T55" fmla="*/ 3 h 23"/>
                  <a:gd name="T56" fmla="*/ 11 w 25"/>
                  <a:gd name="T57" fmla="*/ 3 h 23"/>
                  <a:gd name="T58" fmla="*/ 11 w 25"/>
                  <a:gd name="T59" fmla="*/ 1 h 23"/>
                  <a:gd name="T60" fmla="*/ 11 w 25"/>
                  <a:gd name="T61" fmla="*/ 0 h 23"/>
                  <a:gd name="T62" fmla="*/ 10 w 25"/>
                  <a:gd name="T63" fmla="*/ 0 h 23"/>
                  <a:gd name="T64" fmla="*/ 10 w 25"/>
                  <a:gd name="T65" fmla="*/ 0 h 23"/>
                  <a:gd name="T66" fmla="*/ 7 w 25"/>
                  <a:gd name="T67" fmla="*/ 0 h 23"/>
                  <a:gd name="T68" fmla="*/ 25 w 25"/>
                  <a:gd name="T69" fmla="*/ 23 h 23"/>
                  <a:gd name="T70" fmla="*/ 25 w 25"/>
                  <a:gd name="T71" fmla="*/ 23 h 23"/>
                  <a:gd name="T72" fmla="*/ 24 w 25"/>
                  <a:gd name="T73" fmla="*/ 23 h 23"/>
                  <a:gd name="T74" fmla="*/ 24 w 25"/>
                  <a:gd name="T75" fmla="*/ 23 h 23"/>
                  <a:gd name="T76" fmla="*/ 25 w 25"/>
                  <a:gd name="T7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" h="23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moveTo>
                      <a:pt x="25" y="23"/>
                    </a:moveTo>
                    <a:lnTo>
                      <a:pt x="25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1" name="Freeform 1717">
                <a:extLst>
                  <a:ext uri="{FF2B5EF4-FFF2-40B4-BE49-F238E27FC236}">
                    <a16:creationId xmlns:a16="http://schemas.microsoft.com/office/drawing/2014/main" id="{5210F116-3D18-401C-956C-9551ADB17D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3" y="2423"/>
                <a:ext cx="21" cy="22"/>
              </a:xfrm>
              <a:custGeom>
                <a:avLst/>
                <a:gdLst>
                  <a:gd name="T0" fmla="*/ 7 w 9"/>
                  <a:gd name="T1" fmla="*/ 4 h 10"/>
                  <a:gd name="T2" fmla="*/ 7 w 9"/>
                  <a:gd name="T3" fmla="*/ 4 h 10"/>
                  <a:gd name="T4" fmla="*/ 9 w 9"/>
                  <a:gd name="T5" fmla="*/ 0 h 10"/>
                  <a:gd name="T6" fmla="*/ 9 w 9"/>
                  <a:gd name="T7" fmla="*/ 0 h 10"/>
                  <a:gd name="T8" fmla="*/ 7 w 9"/>
                  <a:gd name="T9" fmla="*/ 0 h 10"/>
                  <a:gd name="T10" fmla="*/ 7 w 9"/>
                  <a:gd name="T11" fmla="*/ 0 h 10"/>
                  <a:gd name="T12" fmla="*/ 7 w 9"/>
                  <a:gd name="T13" fmla="*/ 1 h 10"/>
                  <a:gd name="T14" fmla="*/ 7 w 9"/>
                  <a:gd name="T15" fmla="*/ 1 h 10"/>
                  <a:gd name="T16" fmla="*/ 7 w 9"/>
                  <a:gd name="T17" fmla="*/ 1 h 10"/>
                  <a:gd name="T18" fmla="*/ 7 w 9"/>
                  <a:gd name="T19" fmla="*/ 3 h 10"/>
                  <a:gd name="T20" fmla="*/ 7 w 9"/>
                  <a:gd name="T21" fmla="*/ 3 h 10"/>
                  <a:gd name="T22" fmla="*/ 7 w 9"/>
                  <a:gd name="T23" fmla="*/ 3 h 10"/>
                  <a:gd name="T24" fmla="*/ 7 w 9"/>
                  <a:gd name="T25" fmla="*/ 3 h 10"/>
                  <a:gd name="T26" fmla="*/ 7 w 9"/>
                  <a:gd name="T27" fmla="*/ 3 h 10"/>
                  <a:gd name="T28" fmla="*/ 7 w 9"/>
                  <a:gd name="T29" fmla="*/ 4 h 10"/>
                  <a:gd name="T30" fmla="*/ 7 w 9"/>
                  <a:gd name="T31" fmla="*/ 4 h 10"/>
                  <a:gd name="T32" fmla="*/ 0 w 9"/>
                  <a:gd name="T33" fmla="*/ 5 h 10"/>
                  <a:gd name="T34" fmla="*/ 0 w 9"/>
                  <a:gd name="T35" fmla="*/ 5 h 10"/>
                  <a:gd name="T36" fmla="*/ 0 w 9"/>
                  <a:gd name="T37" fmla="*/ 5 h 10"/>
                  <a:gd name="T38" fmla="*/ 0 w 9"/>
                  <a:gd name="T39" fmla="*/ 5 h 10"/>
                  <a:gd name="T40" fmla="*/ 0 w 9"/>
                  <a:gd name="T41" fmla="*/ 5 h 10"/>
                  <a:gd name="T42" fmla="*/ 0 w 9"/>
                  <a:gd name="T43" fmla="*/ 6 h 10"/>
                  <a:gd name="T44" fmla="*/ 0 w 9"/>
                  <a:gd name="T45" fmla="*/ 6 h 10"/>
                  <a:gd name="T46" fmla="*/ 0 w 9"/>
                  <a:gd name="T47" fmla="*/ 6 h 10"/>
                  <a:gd name="T48" fmla="*/ 3 w 9"/>
                  <a:gd name="T49" fmla="*/ 7 h 10"/>
                  <a:gd name="T50" fmla="*/ 5 w 9"/>
                  <a:gd name="T51" fmla="*/ 8 h 10"/>
                  <a:gd name="T52" fmla="*/ 5 w 9"/>
                  <a:gd name="T53" fmla="*/ 8 h 10"/>
                  <a:gd name="T54" fmla="*/ 6 w 9"/>
                  <a:gd name="T55" fmla="*/ 6 h 10"/>
                  <a:gd name="T56" fmla="*/ 6 w 9"/>
                  <a:gd name="T57" fmla="*/ 6 h 10"/>
                  <a:gd name="T58" fmla="*/ 5 w 9"/>
                  <a:gd name="T59" fmla="*/ 6 h 10"/>
                  <a:gd name="T60" fmla="*/ 5 w 9"/>
                  <a:gd name="T61" fmla="*/ 6 h 10"/>
                  <a:gd name="T62" fmla="*/ 4 w 9"/>
                  <a:gd name="T63" fmla="*/ 6 h 10"/>
                  <a:gd name="T64" fmla="*/ 3 w 9"/>
                  <a:gd name="T65" fmla="*/ 6 h 10"/>
                  <a:gd name="T66" fmla="*/ 3 w 9"/>
                  <a:gd name="T67" fmla="*/ 6 h 10"/>
                  <a:gd name="T68" fmla="*/ 2 w 9"/>
                  <a:gd name="T69" fmla="*/ 6 h 10"/>
                  <a:gd name="T70" fmla="*/ 2 w 9"/>
                  <a:gd name="T71" fmla="*/ 6 h 10"/>
                  <a:gd name="T72" fmla="*/ 2 w 9"/>
                  <a:gd name="T73" fmla="*/ 6 h 10"/>
                  <a:gd name="T74" fmla="*/ 0 w 9"/>
                  <a:gd name="T75" fmla="*/ 5 h 10"/>
                  <a:gd name="T76" fmla="*/ 5 w 9"/>
                  <a:gd name="T77" fmla="*/ 10 h 10"/>
                  <a:gd name="T78" fmla="*/ 5 w 9"/>
                  <a:gd name="T79" fmla="*/ 10 h 10"/>
                  <a:gd name="T80" fmla="*/ 5 w 9"/>
                  <a:gd name="T81" fmla="*/ 10 h 10"/>
                  <a:gd name="T82" fmla="*/ 5 w 9"/>
                  <a:gd name="T8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10">
                    <a:moveTo>
                      <a:pt x="7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5"/>
                    </a:lnTo>
                    <a:moveTo>
                      <a:pt x="5" y="10"/>
                    </a:move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2" name="Freeform 1718">
                <a:extLst>
                  <a:ext uri="{FF2B5EF4-FFF2-40B4-BE49-F238E27FC236}">
                    <a16:creationId xmlns:a16="http://schemas.microsoft.com/office/drawing/2014/main" id="{1E7DB51D-9FA4-48DB-81D4-238DDB59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420"/>
                <a:ext cx="27" cy="16"/>
              </a:xfrm>
              <a:custGeom>
                <a:avLst/>
                <a:gdLst>
                  <a:gd name="T0" fmla="*/ 27 w 27"/>
                  <a:gd name="T1" fmla="*/ 5 h 16"/>
                  <a:gd name="T2" fmla="*/ 27 w 27"/>
                  <a:gd name="T3" fmla="*/ 7 h 16"/>
                  <a:gd name="T4" fmla="*/ 25 w 27"/>
                  <a:gd name="T5" fmla="*/ 9 h 16"/>
                  <a:gd name="T6" fmla="*/ 22 w 27"/>
                  <a:gd name="T7" fmla="*/ 9 h 16"/>
                  <a:gd name="T8" fmla="*/ 22 w 27"/>
                  <a:gd name="T9" fmla="*/ 12 h 16"/>
                  <a:gd name="T10" fmla="*/ 18 w 27"/>
                  <a:gd name="T11" fmla="*/ 12 h 16"/>
                  <a:gd name="T12" fmla="*/ 16 w 27"/>
                  <a:gd name="T13" fmla="*/ 14 h 16"/>
                  <a:gd name="T14" fmla="*/ 16 w 27"/>
                  <a:gd name="T15" fmla="*/ 16 h 16"/>
                  <a:gd name="T16" fmla="*/ 13 w 27"/>
                  <a:gd name="T17" fmla="*/ 16 h 16"/>
                  <a:gd name="T18" fmla="*/ 13 w 27"/>
                  <a:gd name="T19" fmla="*/ 16 h 16"/>
                  <a:gd name="T20" fmla="*/ 13 w 27"/>
                  <a:gd name="T21" fmla="*/ 16 h 16"/>
                  <a:gd name="T22" fmla="*/ 6 w 27"/>
                  <a:gd name="T23" fmla="*/ 12 h 16"/>
                  <a:gd name="T24" fmla="*/ 4 w 27"/>
                  <a:gd name="T25" fmla="*/ 7 h 16"/>
                  <a:gd name="T26" fmla="*/ 0 w 27"/>
                  <a:gd name="T27" fmla="*/ 5 h 16"/>
                  <a:gd name="T28" fmla="*/ 0 w 27"/>
                  <a:gd name="T29" fmla="*/ 3 h 16"/>
                  <a:gd name="T30" fmla="*/ 2 w 27"/>
                  <a:gd name="T31" fmla="*/ 3 h 16"/>
                  <a:gd name="T32" fmla="*/ 2 w 27"/>
                  <a:gd name="T33" fmla="*/ 3 h 16"/>
                  <a:gd name="T34" fmla="*/ 2 w 27"/>
                  <a:gd name="T35" fmla="*/ 3 h 16"/>
                  <a:gd name="T36" fmla="*/ 4 w 27"/>
                  <a:gd name="T37" fmla="*/ 3 h 16"/>
                  <a:gd name="T38" fmla="*/ 4 w 27"/>
                  <a:gd name="T39" fmla="*/ 3 h 16"/>
                  <a:gd name="T40" fmla="*/ 4 w 27"/>
                  <a:gd name="T41" fmla="*/ 3 h 16"/>
                  <a:gd name="T42" fmla="*/ 4 w 27"/>
                  <a:gd name="T43" fmla="*/ 3 h 16"/>
                  <a:gd name="T44" fmla="*/ 6 w 27"/>
                  <a:gd name="T45" fmla="*/ 0 h 16"/>
                  <a:gd name="T46" fmla="*/ 6 w 27"/>
                  <a:gd name="T47" fmla="*/ 0 h 16"/>
                  <a:gd name="T48" fmla="*/ 6 w 27"/>
                  <a:gd name="T49" fmla="*/ 3 h 16"/>
                  <a:gd name="T50" fmla="*/ 9 w 27"/>
                  <a:gd name="T51" fmla="*/ 3 h 16"/>
                  <a:gd name="T52" fmla="*/ 11 w 27"/>
                  <a:gd name="T53" fmla="*/ 5 h 16"/>
                  <a:gd name="T54" fmla="*/ 13 w 27"/>
                  <a:gd name="T55" fmla="*/ 3 h 16"/>
                  <a:gd name="T56" fmla="*/ 13 w 27"/>
                  <a:gd name="T57" fmla="*/ 3 h 16"/>
                  <a:gd name="T58" fmla="*/ 16 w 27"/>
                  <a:gd name="T59" fmla="*/ 3 h 16"/>
                  <a:gd name="T60" fmla="*/ 18 w 27"/>
                  <a:gd name="T61" fmla="*/ 5 h 16"/>
                  <a:gd name="T62" fmla="*/ 27 w 27"/>
                  <a:gd name="T6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16">
                    <a:moveTo>
                      <a:pt x="27" y="5"/>
                    </a:moveTo>
                    <a:lnTo>
                      <a:pt x="27" y="7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6" y="12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3" name="Freeform 1719">
                <a:extLst>
                  <a:ext uri="{FF2B5EF4-FFF2-40B4-BE49-F238E27FC236}">
                    <a16:creationId xmlns:a16="http://schemas.microsoft.com/office/drawing/2014/main" id="{2964BDEA-1077-4C2C-9552-3DCF1FCAE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3099"/>
                <a:ext cx="25" cy="25"/>
              </a:xfrm>
              <a:custGeom>
                <a:avLst/>
                <a:gdLst>
                  <a:gd name="T0" fmla="*/ 12 w 25"/>
                  <a:gd name="T1" fmla="*/ 5 h 25"/>
                  <a:gd name="T2" fmla="*/ 16 w 25"/>
                  <a:gd name="T3" fmla="*/ 7 h 25"/>
                  <a:gd name="T4" fmla="*/ 16 w 25"/>
                  <a:gd name="T5" fmla="*/ 7 h 25"/>
                  <a:gd name="T6" fmla="*/ 14 w 25"/>
                  <a:gd name="T7" fmla="*/ 7 h 25"/>
                  <a:gd name="T8" fmla="*/ 14 w 25"/>
                  <a:gd name="T9" fmla="*/ 7 h 25"/>
                  <a:gd name="T10" fmla="*/ 14 w 25"/>
                  <a:gd name="T11" fmla="*/ 7 h 25"/>
                  <a:gd name="T12" fmla="*/ 14 w 25"/>
                  <a:gd name="T13" fmla="*/ 9 h 25"/>
                  <a:gd name="T14" fmla="*/ 16 w 25"/>
                  <a:gd name="T15" fmla="*/ 9 h 25"/>
                  <a:gd name="T16" fmla="*/ 19 w 25"/>
                  <a:gd name="T17" fmla="*/ 11 h 25"/>
                  <a:gd name="T18" fmla="*/ 19 w 25"/>
                  <a:gd name="T19" fmla="*/ 11 h 25"/>
                  <a:gd name="T20" fmla="*/ 19 w 25"/>
                  <a:gd name="T21" fmla="*/ 11 h 25"/>
                  <a:gd name="T22" fmla="*/ 25 w 25"/>
                  <a:gd name="T23" fmla="*/ 18 h 25"/>
                  <a:gd name="T24" fmla="*/ 25 w 25"/>
                  <a:gd name="T25" fmla="*/ 18 h 25"/>
                  <a:gd name="T26" fmla="*/ 25 w 25"/>
                  <a:gd name="T27" fmla="*/ 18 h 25"/>
                  <a:gd name="T28" fmla="*/ 23 w 25"/>
                  <a:gd name="T29" fmla="*/ 20 h 25"/>
                  <a:gd name="T30" fmla="*/ 23 w 25"/>
                  <a:gd name="T31" fmla="*/ 20 h 25"/>
                  <a:gd name="T32" fmla="*/ 23 w 25"/>
                  <a:gd name="T33" fmla="*/ 20 h 25"/>
                  <a:gd name="T34" fmla="*/ 23 w 25"/>
                  <a:gd name="T35" fmla="*/ 20 h 25"/>
                  <a:gd name="T36" fmla="*/ 23 w 25"/>
                  <a:gd name="T37" fmla="*/ 23 h 25"/>
                  <a:gd name="T38" fmla="*/ 23 w 25"/>
                  <a:gd name="T39" fmla="*/ 23 h 25"/>
                  <a:gd name="T40" fmla="*/ 23 w 25"/>
                  <a:gd name="T41" fmla="*/ 23 h 25"/>
                  <a:gd name="T42" fmla="*/ 23 w 25"/>
                  <a:gd name="T43" fmla="*/ 23 h 25"/>
                  <a:gd name="T44" fmla="*/ 21 w 25"/>
                  <a:gd name="T45" fmla="*/ 25 h 25"/>
                  <a:gd name="T46" fmla="*/ 21 w 25"/>
                  <a:gd name="T47" fmla="*/ 25 h 25"/>
                  <a:gd name="T48" fmla="*/ 21 w 25"/>
                  <a:gd name="T49" fmla="*/ 25 h 25"/>
                  <a:gd name="T50" fmla="*/ 21 w 25"/>
                  <a:gd name="T51" fmla="*/ 25 h 25"/>
                  <a:gd name="T52" fmla="*/ 19 w 25"/>
                  <a:gd name="T53" fmla="*/ 20 h 25"/>
                  <a:gd name="T54" fmla="*/ 16 w 25"/>
                  <a:gd name="T55" fmla="*/ 20 h 25"/>
                  <a:gd name="T56" fmla="*/ 14 w 25"/>
                  <a:gd name="T57" fmla="*/ 20 h 25"/>
                  <a:gd name="T58" fmla="*/ 12 w 25"/>
                  <a:gd name="T59" fmla="*/ 11 h 25"/>
                  <a:gd name="T60" fmla="*/ 7 w 25"/>
                  <a:gd name="T61" fmla="*/ 11 h 25"/>
                  <a:gd name="T62" fmla="*/ 7 w 25"/>
                  <a:gd name="T63" fmla="*/ 11 h 25"/>
                  <a:gd name="T64" fmla="*/ 7 w 25"/>
                  <a:gd name="T65" fmla="*/ 11 h 25"/>
                  <a:gd name="T66" fmla="*/ 7 w 25"/>
                  <a:gd name="T67" fmla="*/ 11 h 25"/>
                  <a:gd name="T68" fmla="*/ 7 w 25"/>
                  <a:gd name="T69" fmla="*/ 11 h 25"/>
                  <a:gd name="T70" fmla="*/ 5 w 25"/>
                  <a:gd name="T71" fmla="*/ 11 h 25"/>
                  <a:gd name="T72" fmla="*/ 0 w 25"/>
                  <a:gd name="T73" fmla="*/ 11 h 25"/>
                  <a:gd name="T74" fmla="*/ 0 w 25"/>
                  <a:gd name="T75" fmla="*/ 0 h 25"/>
                  <a:gd name="T76" fmla="*/ 5 w 25"/>
                  <a:gd name="T77" fmla="*/ 2 h 25"/>
                  <a:gd name="T78" fmla="*/ 10 w 25"/>
                  <a:gd name="T79" fmla="*/ 2 h 25"/>
                  <a:gd name="T80" fmla="*/ 12 w 25"/>
                  <a:gd name="T81" fmla="*/ 5 h 25"/>
                  <a:gd name="T82" fmla="*/ 12 w 25"/>
                  <a:gd name="T83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25">
                    <a:moveTo>
                      <a:pt x="12" y="5"/>
                    </a:move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19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2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4" name="Freeform 1720">
                <a:extLst>
                  <a:ext uri="{FF2B5EF4-FFF2-40B4-BE49-F238E27FC236}">
                    <a16:creationId xmlns:a16="http://schemas.microsoft.com/office/drawing/2014/main" id="{7CCA4341-3157-4FA4-BB0E-87C449B5A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67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5" name="Freeform 1721">
                <a:extLst>
                  <a:ext uri="{FF2B5EF4-FFF2-40B4-BE49-F238E27FC236}">
                    <a16:creationId xmlns:a16="http://schemas.microsoft.com/office/drawing/2014/main" id="{B92E6A2B-8E77-4D88-87B2-FA52D8485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055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4 w 6"/>
                  <a:gd name="T3" fmla="*/ 7 h 7"/>
                  <a:gd name="T4" fmla="*/ 2 w 6"/>
                  <a:gd name="T5" fmla="*/ 5 h 7"/>
                  <a:gd name="T6" fmla="*/ 0 w 6"/>
                  <a:gd name="T7" fmla="*/ 5 h 7"/>
                  <a:gd name="T8" fmla="*/ 2 w 6"/>
                  <a:gd name="T9" fmla="*/ 0 h 7"/>
                  <a:gd name="T10" fmla="*/ 2 w 6"/>
                  <a:gd name="T11" fmla="*/ 0 h 7"/>
                  <a:gd name="T12" fmla="*/ 6 w 6"/>
                  <a:gd name="T13" fmla="*/ 2 h 7"/>
                  <a:gd name="T14" fmla="*/ 6 w 6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6" name="Freeform 1722">
                <a:extLst>
                  <a:ext uri="{FF2B5EF4-FFF2-40B4-BE49-F238E27FC236}">
                    <a16:creationId xmlns:a16="http://schemas.microsoft.com/office/drawing/2014/main" id="{0D577B83-F74B-413F-8EDF-0C3BA9101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75"/>
                <a:ext cx="9" cy="7"/>
              </a:xfrm>
              <a:custGeom>
                <a:avLst/>
                <a:gdLst>
                  <a:gd name="T0" fmla="*/ 9 w 9"/>
                  <a:gd name="T1" fmla="*/ 3 h 7"/>
                  <a:gd name="T2" fmla="*/ 7 w 9"/>
                  <a:gd name="T3" fmla="*/ 7 h 7"/>
                  <a:gd name="T4" fmla="*/ 0 w 9"/>
                  <a:gd name="T5" fmla="*/ 5 h 7"/>
                  <a:gd name="T6" fmla="*/ 2 w 9"/>
                  <a:gd name="T7" fmla="*/ 5 h 7"/>
                  <a:gd name="T8" fmla="*/ 2 w 9"/>
                  <a:gd name="T9" fmla="*/ 3 h 7"/>
                  <a:gd name="T10" fmla="*/ 2 w 9"/>
                  <a:gd name="T11" fmla="*/ 0 h 7"/>
                  <a:gd name="T12" fmla="*/ 4 w 9"/>
                  <a:gd name="T13" fmla="*/ 0 h 7"/>
                  <a:gd name="T14" fmla="*/ 7 w 9"/>
                  <a:gd name="T15" fmla="*/ 0 h 7"/>
                  <a:gd name="T16" fmla="*/ 9 w 9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lnTo>
                      <a:pt x="7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7" name="Freeform 1723">
                <a:extLst>
                  <a:ext uri="{FF2B5EF4-FFF2-40B4-BE49-F238E27FC236}">
                    <a16:creationId xmlns:a16="http://schemas.microsoft.com/office/drawing/2014/main" id="{BCA3B4F3-58B5-4605-8E10-FECB0DDD0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046"/>
                <a:ext cx="14" cy="14"/>
              </a:xfrm>
              <a:custGeom>
                <a:avLst/>
                <a:gdLst>
                  <a:gd name="T0" fmla="*/ 14 w 14"/>
                  <a:gd name="T1" fmla="*/ 0 h 14"/>
                  <a:gd name="T2" fmla="*/ 14 w 14"/>
                  <a:gd name="T3" fmla="*/ 4 h 14"/>
                  <a:gd name="T4" fmla="*/ 11 w 14"/>
                  <a:gd name="T5" fmla="*/ 4 h 14"/>
                  <a:gd name="T6" fmla="*/ 11 w 14"/>
                  <a:gd name="T7" fmla="*/ 7 h 14"/>
                  <a:gd name="T8" fmla="*/ 11 w 14"/>
                  <a:gd name="T9" fmla="*/ 9 h 14"/>
                  <a:gd name="T10" fmla="*/ 9 w 14"/>
                  <a:gd name="T11" fmla="*/ 14 h 14"/>
                  <a:gd name="T12" fmla="*/ 9 w 14"/>
                  <a:gd name="T13" fmla="*/ 14 h 14"/>
                  <a:gd name="T14" fmla="*/ 7 w 14"/>
                  <a:gd name="T15" fmla="*/ 14 h 14"/>
                  <a:gd name="T16" fmla="*/ 0 w 14"/>
                  <a:gd name="T17" fmla="*/ 9 h 14"/>
                  <a:gd name="T18" fmla="*/ 4 w 14"/>
                  <a:gd name="T19" fmla="*/ 2 h 14"/>
                  <a:gd name="T20" fmla="*/ 11 w 14"/>
                  <a:gd name="T21" fmla="*/ 4 h 14"/>
                  <a:gd name="T22" fmla="*/ 11 w 14"/>
                  <a:gd name="T23" fmla="*/ 4 h 14"/>
                  <a:gd name="T24" fmla="*/ 11 w 14"/>
                  <a:gd name="T25" fmla="*/ 0 h 14"/>
                  <a:gd name="T26" fmla="*/ 14 w 14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lnTo>
                      <a:pt x="14" y="4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0" y="9"/>
                    </a:lnTo>
                    <a:lnTo>
                      <a:pt x="4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8" name="Freeform 1724">
                <a:extLst>
                  <a:ext uri="{FF2B5EF4-FFF2-40B4-BE49-F238E27FC236}">
                    <a16:creationId xmlns:a16="http://schemas.microsoft.com/office/drawing/2014/main" id="{02EE4A90-9BEC-4ABA-86CF-D74FDD919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012"/>
                <a:ext cx="11" cy="11"/>
              </a:xfrm>
              <a:custGeom>
                <a:avLst/>
                <a:gdLst>
                  <a:gd name="T0" fmla="*/ 4 w 11"/>
                  <a:gd name="T1" fmla="*/ 2 h 11"/>
                  <a:gd name="T2" fmla="*/ 4 w 11"/>
                  <a:gd name="T3" fmla="*/ 5 h 11"/>
                  <a:gd name="T4" fmla="*/ 4 w 11"/>
                  <a:gd name="T5" fmla="*/ 5 h 11"/>
                  <a:gd name="T6" fmla="*/ 4 w 11"/>
                  <a:gd name="T7" fmla="*/ 5 h 11"/>
                  <a:gd name="T8" fmla="*/ 6 w 11"/>
                  <a:gd name="T9" fmla="*/ 5 h 11"/>
                  <a:gd name="T10" fmla="*/ 9 w 11"/>
                  <a:gd name="T11" fmla="*/ 7 h 11"/>
                  <a:gd name="T12" fmla="*/ 11 w 11"/>
                  <a:gd name="T13" fmla="*/ 9 h 11"/>
                  <a:gd name="T14" fmla="*/ 11 w 11"/>
                  <a:gd name="T15" fmla="*/ 9 h 11"/>
                  <a:gd name="T16" fmla="*/ 11 w 11"/>
                  <a:gd name="T17" fmla="*/ 11 h 11"/>
                  <a:gd name="T18" fmla="*/ 11 w 11"/>
                  <a:gd name="T19" fmla="*/ 11 h 11"/>
                  <a:gd name="T20" fmla="*/ 11 w 11"/>
                  <a:gd name="T21" fmla="*/ 11 h 11"/>
                  <a:gd name="T22" fmla="*/ 6 w 11"/>
                  <a:gd name="T23" fmla="*/ 7 h 11"/>
                  <a:gd name="T24" fmla="*/ 4 w 11"/>
                  <a:gd name="T25" fmla="*/ 7 h 11"/>
                  <a:gd name="T26" fmla="*/ 4 w 11"/>
                  <a:gd name="T27" fmla="*/ 7 h 11"/>
                  <a:gd name="T28" fmla="*/ 0 w 11"/>
                  <a:gd name="T29" fmla="*/ 5 h 11"/>
                  <a:gd name="T30" fmla="*/ 0 w 11"/>
                  <a:gd name="T31" fmla="*/ 5 h 11"/>
                  <a:gd name="T32" fmla="*/ 2 w 11"/>
                  <a:gd name="T33" fmla="*/ 0 h 11"/>
                  <a:gd name="T34" fmla="*/ 2 w 11"/>
                  <a:gd name="T35" fmla="*/ 0 h 11"/>
                  <a:gd name="T36" fmla="*/ 4 w 11"/>
                  <a:gd name="T37" fmla="*/ 2 h 11"/>
                  <a:gd name="T38" fmla="*/ 4 w 11"/>
                  <a:gd name="T39" fmla="*/ 2 h 11"/>
                  <a:gd name="T40" fmla="*/ 6 w 11"/>
                  <a:gd name="T41" fmla="*/ 2 h 11"/>
                  <a:gd name="T42" fmla="*/ 4 w 11"/>
                  <a:gd name="T4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4" y="2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9" name="Freeform 1725">
                <a:extLst>
                  <a:ext uri="{FF2B5EF4-FFF2-40B4-BE49-F238E27FC236}">
                    <a16:creationId xmlns:a16="http://schemas.microsoft.com/office/drawing/2014/main" id="{F69E05C9-E89C-4E14-929E-9E9B84167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053"/>
                <a:ext cx="14" cy="7"/>
              </a:xfrm>
              <a:custGeom>
                <a:avLst/>
                <a:gdLst>
                  <a:gd name="T0" fmla="*/ 5 w 14"/>
                  <a:gd name="T1" fmla="*/ 0 h 7"/>
                  <a:gd name="T2" fmla="*/ 9 w 14"/>
                  <a:gd name="T3" fmla="*/ 2 h 7"/>
                  <a:gd name="T4" fmla="*/ 9 w 14"/>
                  <a:gd name="T5" fmla="*/ 2 h 7"/>
                  <a:gd name="T6" fmla="*/ 12 w 14"/>
                  <a:gd name="T7" fmla="*/ 4 h 7"/>
                  <a:gd name="T8" fmla="*/ 14 w 14"/>
                  <a:gd name="T9" fmla="*/ 4 h 7"/>
                  <a:gd name="T10" fmla="*/ 14 w 14"/>
                  <a:gd name="T11" fmla="*/ 7 h 7"/>
                  <a:gd name="T12" fmla="*/ 12 w 14"/>
                  <a:gd name="T13" fmla="*/ 7 h 7"/>
                  <a:gd name="T14" fmla="*/ 9 w 14"/>
                  <a:gd name="T15" fmla="*/ 4 h 7"/>
                  <a:gd name="T16" fmla="*/ 9 w 14"/>
                  <a:gd name="T17" fmla="*/ 4 h 7"/>
                  <a:gd name="T18" fmla="*/ 7 w 14"/>
                  <a:gd name="T19" fmla="*/ 7 h 7"/>
                  <a:gd name="T20" fmla="*/ 3 w 14"/>
                  <a:gd name="T21" fmla="*/ 4 h 7"/>
                  <a:gd name="T22" fmla="*/ 0 w 14"/>
                  <a:gd name="T23" fmla="*/ 4 h 7"/>
                  <a:gd name="T24" fmla="*/ 3 w 14"/>
                  <a:gd name="T25" fmla="*/ 0 h 7"/>
                  <a:gd name="T26" fmla="*/ 5 w 14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7">
                    <a:moveTo>
                      <a:pt x="5" y="0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0" name="Freeform 1726">
                <a:extLst>
                  <a:ext uri="{FF2B5EF4-FFF2-40B4-BE49-F238E27FC236}">
                    <a16:creationId xmlns:a16="http://schemas.microsoft.com/office/drawing/2014/main" id="{0E357584-E646-42E8-A633-8EB528846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992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5 w 5"/>
                  <a:gd name="T5" fmla="*/ 4 h 4"/>
                  <a:gd name="T6" fmla="*/ 2 w 5"/>
                  <a:gd name="T7" fmla="*/ 2 h 4"/>
                  <a:gd name="T8" fmla="*/ 0 w 5"/>
                  <a:gd name="T9" fmla="*/ 2 h 4"/>
                  <a:gd name="T10" fmla="*/ 0 w 5"/>
                  <a:gd name="T11" fmla="*/ 2 h 4"/>
                  <a:gd name="T12" fmla="*/ 0 w 5"/>
                  <a:gd name="T13" fmla="*/ 0 h 4"/>
                  <a:gd name="T14" fmla="*/ 5 w 5"/>
                  <a:gd name="T15" fmla="*/ 2 h 4"/>
                  <a:gd name="T16" fmla="*/ 5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1" name="Freeform 1727">
                <a:extLst>
                  <a:ext uri="{FF2B5EF4-FFF2-40B4-BE49-F238E27FC236}">
                    <a16:creationId xmlns:a16="http://schemas.microsoft.com/office/drawing/2014/main" id="{C184631E-A70A-4D3E-AD17-B8D6A0B95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050"/>
                <a:ext cx="11" cy="12"/>
              </a:xfrm>
              <a:custGeom>
                <a:avLst/>
                <a:gdLst>
                  <a:gd name="T0" fmla="*/ 9 w 11"/>
                  <a:gd name="T1" fmla="*/ 12 h 12"/>
                  <a:gd name="T2" fmla="*/ 6 w 11"/>
                  <a:gd name="T3" fmla="*/ 12 h 12"/>
                  <a:gd name="T4" fmla="*/ 0 w 11"/>
                  <a:gd name="T5" fmla="*/ 7 h 12"/>
                  <a:gd name="T6" fmla="*/ 0 w 11"/>
                  <a:gd name="T7" fmla="*/ 7 h 12"/>
                  <a:gd name="T8" fmla="*/ 0 w 11"/>
                  <a:gd name="T9" fmla="*/ 7 h 12"/>
                  <a:gd name="T10" fmla="*/ 0 w 11"/>
                  <a:gd name="T11" fmla="*/ 7 h 12"/>
                  <a:gd name="T12" fmla="*/ 0 w 11"/>
                  <a:gd name="T13" fmla="*/ 7 h 12"/>
                  <a:gd name="T14" fmla="*/ 2 w 11"/>
                  <a:gd name="T15" fmla="*/ 0 h 12"/>
                  <a:gd name="T16" fmla="*/ 2 w 11"/>
                  <a:gd name="T17" fmla="*/ 0 h 12"/>
                  <a:gd name="T18" fmla="*/ 11 w 11"/>
                  <a:gd name="T19" fmla="*/ 5 h 12"/>
                  <a:gd name="T20" fmla="*/ 11 w 11"/>
                  <a:gd name="T21" fmla="*/ 5 h 12"/>
                  <a:gd name="T22" fmla="*/ 9 w 11"/>
                  <a:gd name="T23" fmla="*/ 10 h 12"/>
                  <a:gd name="T24" fmla="*/ 9 w 11"/>
                  <a:gd name="T25" fmla="*/ 12 h 12"/>
                  <a:gd name="T26" fmla="*/ 9 w 11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2">
                    <a:moveTo>
                      <a:pt x="9" y="12"/>
                    </a:moveTo>
                    <a:lnTo>
                      <a:pt x="6" y="1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2" name="Freeform 1728">
                <a:extLst>
                  <a:ext uri="{FF2B5EF4-FFF2-40B4-BE49-F238E27FC236}">
                    <a16:creationId xmlns:a16="http://schemas.microsoft.com/office/drawing/2014/main" id="{B29B0221-B406-466B-AFE4-B9CF580EF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003"/>
                <a:ext cx="7" cy="5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5 h 5"/>
                  <a:gd name="T4" fmla="*/ 5 w 7"/>
                  <a:gd name="T5" fmla="*/ 5 h 5"/>
                  <a:gd name="T6" fmla="*/ 0 w 7"/>
                  <a:gd name="T7" fmla="*/ 2 h 5"/>
                  <a:gd name="T8" fmla="*/ 0 w 7"/>
                  <a:gd name="T9" fmla="*/ 2 h 5"/>
                  <a:gd name="T10" fmla="*/ 0 w 7"/>
                  <a:gd name="T11" fmla="*/ 2 h 5"/>
                  <a:gd name="T12" fmla="*/ 0 w 7"/>
                  <a:gd name="T13" fmla="*/ 2 h 5"/>
                  <a:gd name="T14" fmla="*/ 3 w 7"/>
                  <a:gd name="T15" fmla="*/ 2 h 5"/>
                  <a:gd name="T16" fmla="*/ 3 w 7"/>
                  <a:gd name="T17" fmla="*/ 2 h 5"/>
                  <a:gd name="T18" fmla="*/ 3 w 7"/>
                  <a:gd name="T19" fmla="*/ 2 h 5"/>
                  <a:gd name="T20" fmla="*/ 5 w 7"/>
                  <a:gd name="T21" fmla="*/ 0 h 5"/>
                  <a:gd name="T22" fmla="*/ 7 w 7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5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3" name="Freeform 1729">
                <a:extLst>
                  <a:ext uri="{FF2B5EF4-FFF2-40B4-BE49-F238E27FC236}">
                    <a16:creationId xmlns:a16="http://schemas.microsoft.com/office/drawing/2014/main" id="{9E2D5CD8-58FD-4675-A034-6A88BC532A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9" y="1994"/>
                <a:ext cx="36" cy="45"/>
              </a:xfrm>
              <a:custGeom>
                <a:avLst/>
                <a:gdLst>
                  <a:gd name="T0" fmla="*/ 30 w 36"/>
                  <a:gd name="T1" fmla="*/ 23 h 45"/>
                  <a:gd name="T2" fmla="*/ 25 w 36"/>
                  <a:gd name="T3" fmla="*/ 29 h 45"/>
                  <a:gd name="T4" fmla="*/ 23 w 36"/>
                  <a:gd name="T5" fmla="*/ 27 h 45"/>
                  <a:gd name="T6" fmla="*/ 21 w 36"/>
                  <a:gd name="T7" fmla="*/ 29 h 45"/>
                  <a:gd name="T8" fmla="*/ 18 w 36"/>
                  <a:gd name="T9" fmla="*/ 32 h 45"/>
                  <a:gd name="T10" fmla="*/ 23 w 36"/>
                  <a:gd name="T11" fmla="*/ 34 h 45"/>
                  <a:gd name="T12" fmla="*/ 25 w 36"/>
                  <a:gd name="T13" fmla="*/ 36 h 45"/>
                  <a:gd name="T14" fmla="*/ 23 w 36"/>
                  <a:gd name="T15" fmla="*/ 41 h 45"/>
                  <a:gd name="T16" fmla="*/ 21 w 36"/>
                  <a:gd name="T17" fmla="*/ 41 h 45"/>
                  <a:gd name="T18" fmla="*/ 18 w 36"/>
                  <a:gd name="T19" fmla="*/ 45 h 45"/>
                  <a:gd name="T20" fmla="*/ 0 w 36"/>
                  <a:gd name="T21" fmla="*/ 36 h 45"/>
                  <a:gd name="T22" fmla="*/ 0 w 36"/>
                  <a:gd name="T23" fmla="*/ 34 h 45"/>
                  <a:gd name="T24" fmla="*/ 0 w 36"/>
                  <a:gd name="T25" fmla="*/ 34 h 45"/>
                  <a:gd name="T26" fmla="*/ 0 w 36"/>
                  <a:gd name="T27" fmla="*/ 34 h 45"/>
                  <a:gd name="T28" fmla="*/ 3 w 36"/>
                  <a:gd name="T29" fmla="*/ 29 h 45"/>
                  <a:gd name="T30" fmla="*/ 3 w 36"/>
                  <a:gd name="T31" fmla="*/ 29 h 45"/>
                  <a:gd name="T32" fmla="*/ 3 w 36"/>
                  <a:gd name="T33" fmla="*/ 27 h 45"/>
                  <a:gd name="T34" fmla="*/ 3 w 36"/>
                  <a:gd name="T35" fmla="*/ 27 h 45"/>
                  <a:gd name="T36" fmla="*/ 5 w 36"/>
                  <a:gd name="T37" fmla="*/ 23 h 45"/>
                  <a:gd name="T38" fmla="*/ 18 w 36"/>
                  <a:gd name="T39" fmla="*/ 2 h 45"/>
                  <a:gd name="T40" fmla="*/ 21 w 36"/>
                  <a:gd name="T41" fmla="*/ 2 h 45"/>
                  <a:gd name="T42" fmla="*/ 18 w 36"/>
                  <a:gd name="T43" fmla="*/ 2 h 45"/>
                  <a:gd name="T44" fmla="*/ 21 w 36"/>
                  <a:gd name="T45" fmla="*/ 0 h 45"/>
                  <a:gd name="T46" fmla="*/ 21 w 36"/>
                  <a:gd name="T47" fmla="*/ 0 h 45"/>
                  <a:gd name="T48" fmla="*/ 21 w 36"/>
                  <a:gd name="T49" fmla="*/ 0 h 45"/>
                  <a:gd name="T50" fmla="*/ 21 w 36"/>
                  <a:gd name="T51" fmla="*/ 2 h 45"/>
                  <a:gd name="T52" fmla="*/ 21 w 36"/>
                  <a:gd name="T53" fmla="*/ 2 h 45"/>
                  <a:gd name="T54" fmla="*/ 36 w 36"/>
                  <a:gd name="T55" fmla="*/ 14 h 45"/>
                  <a:gd name="T56" fmla="*/ 30 w 36"/>
                  <a:gd name="T57" fmla="*/ 23 h 45"/>
                  <a:gd name="T58" fmla="*/ 21 w 36"/>
                  <a:gd name="T59" fmla="*/ 45 h 45"/>
                  <a:gd name="T60" fmla="*/ 21 w 36"/>
                  <a:gd name="T61" fmla="*/ 45 h 45"/>
                  <a:gd name="T62" fmla="*/ 21 w 36"/>
                  <a:gd name="T63" fmla="*/ 45 h 45"/>
                  <a:gd name="T64" fmla="*/ 21 w 36"/>
                  <a:gd name="T6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45">
                    <a:moveTo>
                      <a:pt x="30" y="23"/>
                    </a:moveTo>
                    <a:lnTo>
                      <a:pt x="25" y="29"/>
                    </a:lnTo>
                    <a:lnTo>
                      <a:pt x="23" y="27"/>
                    </a:lnTo>
                    <a:lnTo>
                      <a:pt x="21" y="29"/>
                    </a:lnTo>
                    <a:lnTo>
                      <a:pt x="18" y="32"/>
                    </a:lnTo>
                    <a:lnTo>
                      <a:pt x="23" y="34"/>
                    </a:lnTo>
                    <a:lnTo>
                      <a:pt x="25" y="36"/>
                    </a:lnTo>
                    <a:lnTo>
                      <a:pt x="23" y="41"/>
                    </a:lnTo>
                    <a:lnTo>
                      <a:pt x="21" y="41"/>
                    </a:lnTo>
                    <a:lnTo>
                      <a:pt x="18" y="45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5" y="23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36" y="14"/>
                    </a:lnTo>
                    <a:lnTo>
                      <a:pt x="30" y="23"/>
                    </a:lnTo>
                    <a:close/>
                    <a:moveTo>
                      <a:pt x="21" y="45"/>
                    </a:moveTo>
                    <a:lnTo>
                      <a:pt x="21" y="45"/>
                    </a:lnTo>
                    <a:lnTo>
                      <a:pt x="21" y="45"/>
                    </a:lnTo>
                    <a:lnTo>
                      <a:pt x="21" y="4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4" name="Freeform 1730">
                <a:extLst>
                  <a:ext uri="{FF2B5EF4-FFF2-40B4-BE49-F238E27FC236}">
                    <a16:creationId xmlns:a16="http://schemas.microsoft.com/office/drawing/2014/main" id="{D60095E3-305E-4BED-B622-168124442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057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7 w 7"/>
                  <a:gd name="T3" fmla="*/ 5 h 5"/>
                  <a:gd name="T4" fmla="*/ 3 w 7"/>
                  <a:gd name="T5" fmla="*/ 3 h 5"/>
                  <a:gd name="T6" fmla="*/ 0 w 7"/>
                  <a:gd name="T7" fmla="*/ 3 h 5"/>
                  <a:gd name="T8" fmla="*/ 0 w 7"/>
                  <a:gd name="T9" fmla="*/ 0 h 5"/>
                  <a:gd name="T10" fmla="*/ 3 w 7"/>
                  <a:gd name="T11" fmla="*/ 0 h 5"/>
                  <a:gd name="T12" fmla="*/ 7 w 7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7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5" name="Freeform 1731">
                <a:extLst>
                  <a:ext uri="{FF2B5EF4-FFF2-40B4-BE49-F238E27FC236}">
                    <a16:creationId xmlns:a16="http://schemas.microsoft.com/office/drawing/2014/main" id="{D2C2E0D4-A2C8-46C6-B318-C92AB66DB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064"/>
                <a:ext cx="7" cy="5"/>
              </a:xfrm>
              <a:custGeom>
                <a:avLst/>
                <a:gdLst>
                  <a:gd name="T0" fmla="*/ 5 w 7"/>
                  <a:gd name="T1" fmla="*/ 2 h 5"/>
                  <a:gd name="T2" fmla="*/ 5 w 7"/>
                  <a:gd name="T3" fmla="*/ 5 h 5"/>
                  <a:gd name="T4" fmla="*/ 0 w 7"/>
                  <a:gd name="T5" fmla="*/ 2 h 5"/>
                  <a:gd name="T6" fmla="*/ 0 w 7"/>
                  <a:gd name="T7" fmla="*/ 2 h 5"/>
                  <a:gd name="T8" fmla="*/ 0 w 7"/>
                  <a:gd name="T9" fmla="*/ 0 h 5"/>
                  <a:gd name="T10" fmla="*/ 2 w 7"/>
                  <a:gd name="T11" fmla="*/ 0 h 5"/>
                  <a:gd name="T12" fmla="*/ 7 w 7"/>
                  <a:gd name="T13" fmla="*/ 2 h 5"/>
                  <a:gd name="T14" fmla="*/ 5 w 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2"/>
                    </a:moveTo>
                    <a:lnTo>
                      <a:pt x="5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6" name="Freeform 1732">
                <a:extLst>
                  <a:ext uri="{FF2B5EF4-FFF2-40B4-BE49-F238E27FC236}">
                    <a16:creationId xmlns:a16="http://schemas.microsoft.com/office/drawing/2014/main" id="{4C884CE8-E7A9-4C2E-B48D-134D2E577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078"/>
                <a:ext cx="9" cy="11"/>
              </a:xfrm>
              <a:custGeom>
                <a:avLst/>
                <a:gdLst>
                  <a:gd name="T0" fmla="*/ 6 w 9"/>
                  <a:gd name="T1" fmla="*/ 6 h 11"/>
                  <a:gd name="T2" fmla="*/ 6 w 9"/>
                  <a:gd name="T3" fmla="*/ 11 h 11"/>
                  <a:gd name="T4" fmla="*/ 0 w 9"/>
                  <a:gd name="T5" fmla="*/ 9 h 11"/>
                  <a:gd name="T6" fmla="*/ 4 w 9"/>
                  <a:gd name="T7" fmla="*/ 0 h 11"/>
                  <a:gd name="T8" fmla="*/ 9 w 9"/>
                  <a:gd name="T9" fmla="*/ 2 h 11"/>
                  <a:gd name="T10" fmla="*/ 9 w 9"/>
                  <a:gd name="T11" fmla="*/ 4 h 11"/>
                  <a:gd name="T12" fmla="*/ 9 w 9"/>
                  <a:gd name="T13" fmla="*/ 4 h 11"/>
                  <a:gd name="T14" fmla="*/ 6 w 9"/>
                  <a:gd name="T1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1">
                    <a:moveTo>
                      <a:pt x="6" y="6"/>
                    </a:moveTo>
                    <a:lnTo>
                      <a:pt x="6" y="11"/>
                    </a:lnTo>
                    <a:lnTo>
                      <a:pt x="0" y="9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7" name="Freeform 1733">
                <a:extLst>
                  <a:ext uri="{FF2B5EF4-FFF2-40B4-BE49-F238E27FC236}">
                    <a16:creationId xmlns:a16="http://schemas.microsoft.com/office/drawing/2014/main" id="{50F002B5-4FCA-4799-AA82-872D1D46E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974"/>
                <a:ext cx="5" cy="7"/>
              </a:xfrm>
              <a:custGeom>
                <a:avLst/>
                <a:gdLst>
                  <a:gd name="T0" fmla="*/ 5 w 5"/>
                  <a:gd name="T1" fmla="*/ 4 h 7"/>
                  <a:gd name="T2" fmla="*/ 5 w 5"/>
                  <a:gd name="T3" fmla="*/ 7 h 7"/>
                  <a:gd name="T4" fmla="*/ 2 w 5"/>
                  <a:gd name="T5" fmla="*/ 4 h 7"/>
                  <a:gd name="T6" fmla="*/ 2 w 5"/>
                  <a:gd name="T7" fmla="*/ 4 h 7"/>
                  <a:gd name="T8" fmla="*/ 0 w 5"/>
                  <a:gd name="T9" fmla="*/ 2 h 7"/>
                  <a:gd name="T10" fmla="*/ 2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5" y="4"/>
                    </a:moveTo>
                    <a:lnTo>
                      <a:pt x="5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8" name="Freeform 1734">
                <a:extLst>
                  <a:ext uri="{FF2B5EF4-FFF2-40B4-BE49-F238E27FC236}">
                    <a16:creationId xmlns:a16="http://schemas.microsoft.com/office/drawing/2014/main" id="{E71D548F-665C-44A1-ABF7-B25DF5249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091"/>
                <a:ext cx="9" cy="7"/>
              </a:xfrm>
              <a:custGeom>
                <a:avLst/>
                <a:gdLst>
                  <a:gd name="T0" fmla="*/ 9 w 9"/>
                  <a:gd name="T1" fmla="*/ 2 h 7"/>
                  <a:gd name="T2" fmla="*/ 7 w 9"/>
                  <a:gd name="T3" fmla="*/ 7 h 7"/>
                  <a:gd name="T4" fmla="*/ 0 w 9"/>
                  <a:gd name="T5" fmla="*/ 5 h 7"/>
                  <a:gd name="T6" fmla="*/ 2 w 9"/>
                  <a:gd name="T7" fmla="*/ 0 h 7"/>
                  <a:gd name="T8" fmla="*/ 9 w 9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lnTo>
                      <a:pt x="7" y="7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" name="Freeform 1735">
                <a:extLst>
                  <a:ext uri="{FF2B5EF4-FFF2-40B4-BE49-F238E27FC236}">
                    <a16:creationId xmlns:a16="http://schemas.microsoft.com/office/drawing/2014/main" id="{FB6657F0-A9A6-48E0-9684-D65018E16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069"/>
                <a:ext cx="7" cy="6"/>
              </a:xfrm>
              <a:custGeom>
                <a:avLst/>
                <a:gdLst>
                  <a:gd name="T0" fmla="*/ 7 w 7"/>
                  <a:gd name="T1" fmla="*/ 2 h 6"/>
                  <a:gd name="T2" fmla="*/ 5 w 7"/>
                  <a:gd name="T3" fmla="*/ 6 h 6"/>
                  <a:gd name="T4" fmla="*/ 5 w 7"/>
                  <a:gd name="T5" fmla="*/ 4 h 6"/>
                  <a:gd name="T6" fmla="*/ 0 w 7"/>
                  <a:gd name="T7" fmla="*/ 4 h 6"/>
                  <a:gd name="T8" fmla="*/ 0 w 7"/>
                  <a:gd name="T9" fmla="*/ 2 h 6"/>
                  <a:gd name="T10" fmla="*/ 3 w 7"/>
                  <a:gd name="T11" fmla="*/ 0 h 6"/>
                  <a:gd name="T12" fmla="*/ 5 w 7"/>
                  <a:gd name="T13" fmla="*/ 2 h 6"/>
                  <a:gd name="T14" fmla="*/ 5 w 7"/>
                  <a:gd name="T15" fmla="*/ 2 h 6"/>
                  <a:gd name="T16" fmla="*/ 7 w 7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0" name="Freeform 1736">
                <a:extLst>
                  <a:ext uri="{FF2B5EF4-FFF2-40B4-BE49-F238E27FC236}">
                    <a16:creationId xmlns:a16="http://schemas.microsoft.com/office/drawing/2014/main" id="{9CA11682-4DEB-4B6C-A9AE-095F7E77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057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2 w 5"/>
                  <a:gd name="T5" fmla="*/ 5 h 5"/>
                  <a:gd name="T6" fmla="*/ 0 w 5"/>
                  <a:gd name="T7" fmla="*/ 5 h 5"/>
                  <a:gd name="T8" fmla="*/ 2 w 5"/>
                  <a:gd name="T9" fmla="*/ 0 h 5"/>
                  <a:gd name="T10" fmla="*/ 2 w 5"/>
                  <a:gd name="T11" fmla="*/ 0 h 5"/>
                  <a:gd name="T12" fmla="*/ 5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1" name="Freeform 1737">
                <a:extLst>
                  <a:ext uri="{FF2B5EF4-FFF2-40B4-BE49-F238E27FC236}">
                    <a16:creationId xmlns:a16="http://schemas.microsoft.com/office/drawing/2014/main" id="{33D20A9B-3DEF-4428-AC9D-063F3944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403"/>
                <a:ext cx="18" cy="14"/>
              </a:xfrm>
              <a:custGeom>
                <a:avLst/>
                <a:gdLst>
                  <a:gd name="T0" fmla="*/ 18 w 18"/>
                  <a:gd name="T1" fmla="*/ 7 h 14"/>
                  <a:gd name="T2" fmla="*/ 18 w 18"/>
                  <a:gd name="T3" fmla="*/ 12 h 14"/>
                  <a:gd name="T4" fmla="*/ 18 w 18"/>
                  <a:gd name="T5" fmla="*/ 12 h 14"/>
                  <a:gd name="T6" fmla="*/ 18 w 18"/>
                  <a:gd name="T7" fmla="*/ 14 h 14"/>
                  <a:gd name="T8" fmla="*/ 18 w 18"/>
                  <a:gd name="T9" fmla="*/ 14 h 14"/>
                  <a:gd name="T10" fmla="*/ 18 w 18"/>
                  <a:gd name="T11" fmla="*/ 14 h 14"/>
                  <a:gd name="T12" fmla="*/ 18 w 18"/>
                  <a:gd name="T13" fmla="*/ 14 h 14"/>
                  <a:gd name="T14" fmla="*/ 18 w 18"/>
                  <a:gd name="T15" fmla="*/ 14 h 14"/>
                  <a:gd name="T16" fmla="*/ 16 w 18"/>
                  <a:gd name="T17" fmla="*/ 14 h 14"/>
                  <a:gd name="T18" fmla="*/ 12 w 18"/>
                  <a:gd name="T19" fmla="*/ 14 h 14"/>
                  <a:gd name="T20" fmla="*/ 5 w 18"/>
                  <a:gd name="T21" fmla="*/ 14 h 14"/>
                  <a:gd name="T22" fmla="*/ 0 w 18"/>
                  <a:gd name="T23" fmla="*/ 14 h 14"/>
                  <a:gd name="T24" fmla="*/ 0 w 18"/>
                  <a:gd name="T25" fmla="*/ 14 h 14"/>
                  <a:gd name="T26" fmla="*/ 0 w 18"/>
                  <a:gd name="T27" fmla="*/ 14 h 14"/>
                  <a:gd name="T28" fmla="*/ 0 w 18"/>
                  <a:gd name="T29" fmla="*/ 12 h 14"/>
                  <a:gd name="T30" fmla="*/ 0 w 18"/>
                  <a:gd name="T31" fmla="*/ 12 h 14"/>
                  <a:gd name="T32" fmla="*/ 0 w 18"/>
                  <a:gd name="T33" fmla="*/ 9 h 14"/>
                  <a:gd name="T34" fmla="*/ 0 w 18"/>
                  <a:gd name="T35" fmla="*/ 9 h 14"/>
                  <a:gd name="T36" fmla="*/ 0 w 18"/>
                  <a:gd name="T37" fmla="*/ 7 h 14"/>
                  <a:gd name="T38" fmla="*/ 0 w 18"/>
                  <a:gd name="T39" fmla="*/ 7 h 14"/>
                  <a:gd name="T40" fmla="*/ 0 w 18"/>
                  <a:gd name="T41" fmla="*/ 7 h 14"/>
                  <a:gd name="T42" fmla="*/ 0 w 18"/>
                  <a:gd name="T43" fmla="*/ 7 h 14"/>
                  <a:gd name="T44" fmla="*/ 5 w 18"/>
                  <a:gd name="T45" fmla="*/ 7 h 14"/>
                  <a:gd name="T46" fmla="*/ 9 w 18"/>
                  <a:gd name="T47" fmla="*/ 7 h 14"/>
                  <a:gd name="T48" fmla="*/ 9 w 18"/>
                  <a:gd name="T49" fmla="*/ 7 h 14"/>
                  <a:gd name="T50" fmla="*/ 12 w 18"/>
                  <a:gd name="T51" fmla="*/ 9 h 14"/>
                  <a:gd name="T52" fmla="*/ 12 w 18"/>
                  <a:gd name="T53" fmla="*/ 7 h 14"/>
                  <a:gd name="T54" fmla="*/ 12 w 18"/>
                  <a:gd name="T55" fmla="*/ 7 h 14"/>
                  <a:gd name="T56" fmla="*/ 12 w 18"/>
                  <a:gd name="T57" fmla="*/ 7 h 14"/>
                  <a:gd name="T58" fmla="*/ 12 w 18"/>
                  <a:gd name="T59" fmla="*/ 3 h 14"/>
                  <a:gd name="T60" fmla="*/ 12 w 18"/>
                  <a:gd name="T61" fmla="*/ 0 h 14"/>
                  <a:gd name="T62" fmla="*/ 16 w 18"/>
                  <a:gd name="T63" fmla="*/ 3 h 14"/>
                  <a:gd name="T64" fmla="*/ 18 w 18"/>
                  <a:gd name="T65" fmla="*/ 3 h 14"/>
                  <a:gd name="T66" fmla="*/ 18 w 18"/>
                  <a:gd name="T67" fmla="*/ 3 h 14"/>
                  <a:gd name="T68" fmla="*/ 18 w 18"/>
                  <a:gd name="T6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4">
                    <a:moveTo>
                      <a:pt x="18" y="7"/>
                    </a:moveTo>
                    <a:lnTo>
                      <a:pt x="18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5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2" name="Freeform 1738">
                <a:extLst>
                  <a:ext uri="{FF2B5EF4-FFF2-40B4-BE49-F238E27FC236}">
                    <a16:creationId xmlns:a16="http://schemas.microsoft.com/office/drawing/2014/main" id="{9AD120E7-7882-4D99-8A2E-800A558994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0" y="1381"/>
                <a:ext cx="75" cy="103"/>
              </a:xfrm>
              <a:custGeom>
                <a:avLst/>
                <a:gdLst>
                  <a:gd name="T0" fmla="*/ 66 w 75"/>
                  <a:gd name="T1" fmla="*/ 9 h 103"/>
                  <a:gd name="T2" fmla="*/ 70 w 75"/>
                  <a:gd name="T3" fmla="*/ 11 h 103"/>
                  <a:gd name="T4" fmla="*/ 73 w 75"/>
                  <a:gd name="T5" fmla="*/ 13 h 103"/>
                  <a:gd name="T6" fmla="*/ 75 w 75"/>
                  <a:gd name="T7" fmla="*/ 16 h 103"/>
                  <a:gd name="T8" fmla="*/ 73 w 75"/>
                  <a:gd name="T9" fmla="*/ 13 h 103"/>
                  <a:gd name="T10" fmla="*/ 37 w 75"/>
                  <a:gd name="T11" fmla="*/ 67 h 103"/>
                  <a:gd name="T12" fmla="*/ 0 w 75"/>
                  <a:gd name="T13" fmla="*/ 85 h 103"/>
                  <a:gd name="T14" fmla="*/ 16 w 75"/>
                  <a:gd name="T15" fmla="*/ 65 h 103"/>
                  <a:gd name="T16" fmla="*/ 48 w 75"/>
                  <a:gd name="T17" fmla="*/ 13 h 103"/>
                  <a:gd name="T18" fmla="*/ 55 w 75"/>
                  <a:gd name="T19" fmla="*/ 2 h 103"/>
                  <a:gd name="T20" fmla="*/ 55 w 75"/>
                  <a:gd name="T21" fmla="*/ 2 h 103"/>
                  <a:gd name="T22" fmla="*/ 64 w 75"/>
                  <a:gd name="T23" fmla="*/ 9 h 103"/>
                  <a:gd name="T24" fmla="*/ 43 w 75"/>
                  <a:gd name="T25" fmla="*/ 70 h 103"/>
                  <a:gd name="T26" fmla="*/ 41 w 75"/>
                  <a:gd name="T27" fmla="*/ 65 h 103"/>
                  <a:gd name="T28" fmla="*/ 46 w 75"/>
                  <a:gd name="T29" fmla="*/ 58 h 103"/>
                  <a:gd name="T30" fmla="*/ 50 w 75"/>
                  <a:gd name="T31" fmla="*/ 52 h 103"/>
                  <a:gd name="T32" fmla="*/ 55 w 75"/>
                  <a:gd name="T33" fmla="*/ 45 h 103"/>
                  <a:gd name="T34" fmla="*/ 59 w 75"/>
                  <a:gd name="T35" fmla="*/ 38 h 103"/>
                  <a:gd name="T36" fmla="*/ 64 w 75"/>
                  <a:gd name="T37" fmla="*/ 36 h 103"/>
                  <a:gd name="T38" fmla="*/ 64 w 75"/>
                  <a:gd name="T39" fmla="*/ 43 h 103"/>
                  <a:gd name="T40" fmla="*/ 59 w 75"/>
                  <a:gd name="T41" fmla="*/ 49 h 103"/>
                  <a:gd name="T42" fmla="*/ 55 w 75"/>
                  <a:gd name="T43" fmla="*/ 56 h 103"/>
                  <a:gd name="T44" fmla="*/ 50 w 75"/>
                  <a:gd name="T45" fmla="*/ 63 h 103"/>
                  <a:gd name="T46" fmla="*/ 46 w 75"/>
                  <a:gd name="T47" fmla="*/ 67 h 103"/>
                  <a:gd name="T48" fmla="*/ 48 w 75"/>
                  <a:gd name="T49" fmla="*/ 74 h 103"/>
                  <a:gd name="T50" fmla="*/ 48 w 75"/>
                  <a:gd name="T51" fmla="*/ 67 h 103"/>
                  <a:gd name="T52" fmla="*/ 52 w 75"/>
                  <a:gd name="T53" fmla="*/ 61 h 103"/>
                  <a:gd name="T54" fmla="*/ 57 w 75"/>
                  <a:gd name="T55" fmla="*/ 54 h 103"/>
                  <a:gd name="T56" fmla="*/ 61 w 75"/>
                  <a:gd name="T57" fmla="*/ 47 h 103"/>
                  <a:gd name="T58" fmla="*/ 66 w 75"/>
                  <a:gd name="T59" fmla="*/ 40 h 103"/>
                  <a:gd name="T60" fmla="*/ 73 w 75"/>
                  <a:gd name="T61" fmla="*/ 43 h 103"/>
                  <a:gd name="T62" fmla="*/ 68 w 75"/>
                  <a:gd name="T63" fmla="*/ 49 h 103"/>
                  <a:gd name="T64" fmla="*/ 64 w 75"/>
                  <a:gd name="T65" fmla="*/ 56 h 103"/>
                  <a:gd name="T66" fmla="*/ 59 w 75"/>
                  <a:gd name="T67" fmla="*/ 63 h 103"/>
                  <a:gd name="T68" fmla="*/ 55 w 75"/>
                  <a:gd name="T69" fmla="*/ 67 h 103"/>
                  <a:gd name="T70" fmla="*/ 25 w 75"/>
                  <a:gd name="T71" fmla="*/ 99 h 103"/>
                  <a:gd name="T72" fmla="*/ 21 w 75"/>
                  <a:gd name="T73" fmla="*/ 97 h 103"/>
                  <a:gd name="T74" fmla="*/ 23 w 75"/>
                  <a:gd name="T75" fmla="*/ 90 h 103"/>
                  <a:gd name="T76" fmla="*/ 28 w 75"/>
                  <a:gd name="T77" fmla="*/ 85 h 103"/>
                  <a:gd name="T78" fmla="*/ 30 w 75"/>
                  <a:gd name="T79" fmla="*/ 81 h 103"/>
                  <a:gd name="T80" fmla="*/ 34 w 75"/>
                  <a:gd name="T81" fmla="*/ 76 h 103"/>
                  <a:gd name="T82" fmla="*/ 37 w 75"/>
                  <a:gd name="T83" fmla="*/ 72 h 103"/>
                  <a:gd name="T84" fmla="*/ 43 w 75"/>
                  <a:gd name="T85" fmla="*/ 72 h 103"/>
                  <a:gd name="T86" fmla="*/ 39 w 75"/>
                  <a:gd name="T87" fmla="*/ 79 h 103"/>
                  <a:gd name="T88" fmla="*/ 37 w 75"/>
                  <a:gd name="T89" fmla="*/ 83 h 103"/>
                  <a:gd name="T90" fmla="*/ 32 w 75"/>
                  <a:gd name="T91" fmla="*/ 88 h 103"/>
                  <a:gd name="T92" fmla="*/ 30 w 75"/>
                  <a:gd name="T93" fmla="*/ 92 h 103"/>
                  <a:gd name="T94" fmla="*/ 25 w 75"/>
                  <a:gd name="T95" fmla="*/ 97 h 103"/>
                  <a:gd name="T96" fmla="*/ 23 w 75"/>
                  <a:gd name="T97" fmla="*/ 103 h 103"/>
                  <a:gd name="T98" fmla="*/ 30 w 75"/>
                  <a:gd name="T99" fmla="*/ 94 h 103"/>
                  <a:gd name="T100" fmla="*/ 32 w 75"/>
                  <a:gd name="T101" fmla="*/ 90 h 103"/>
                  <a:gd name="T102" fmla="*/ 37 w 75"/>
                  <a:gd name="T103" fmla="*/ 85 h 103"/>
                  <a:gd name="T104" fmla="*/ 39 w 75"/>
                  <a:gd name="T105" fmla="*/ 81 h 103"/>
                  <a:gd name="T106" fmla="*/ 43 w 75"/>
                  <a:gd name="T107" fmla="*/ 76 h 103"/>
                  <a:gd name="T108" fmla="*/ 50 w 75"/>
                  <a:gd name="T109" fmla="*/ 76 h 103"/>
                  <a:gd name="T110" fmla="*/ 46 w 75"/>
                  <a:gd name="T111" fmla="*/ 83 h 103"/>
                  <a:gd name="T112" fmla="*/ 43 w 75"/>
                  <a:gd name="T113" fmla="*/ 88 h 103"/>
                  <a:gd name="T114" fmla="*/ 39 w 75"/>
                  <a:gd name="T115" fmla="*/ 9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5" h="103">
                    <a:moveTo>
                      <a:pt x="64" y="9"/>
                    </a:moveTo>
                    <a:lnTo>
                      <a:pt x="66" y="9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70" y="11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3" y="13"/>
                    </a:lnTo>
                    <a:lnTo>
                      <a:pt x="46" y="54"/>
                    </a:lnTo>
                    <a:lnTo>
                      <a:pt x="43" y="56"/>
                    </a:lnTo>
                    <a:lnTo>
                      <a:pt x="37" y="67"/>
                    </a:lnTo>
                    <a:lnTo>
                      <a:pt x="16" y="97"/>
                    </a:lnTo>
                    <a:lnTo>
                      <a:pt x="16" y="101"/>
                    </a:lnTo>
                    <a:lnTo>
                      <a:pt x="0" y="85"/>
                    </a:lnTo>
                    <a:lnTo>
                      <a:pt x="7" y="81"/>
                    </a:lnTo>
                    <a:lnTo>
                      <a:pt x="12" y="70"/>
                    </a:lnTo>
                    <a:lnTo>
                      <a:pt x="16" y="65"/>
                    </a:lnTo>
                    <a:lnTo>
                      <a:pt x="39" y="29"/>
                    </a:lnTo>
                    <a:lnTo>
                      <a:pt x="46" y="18"/>
                    </a:lnTo>
                    <a:lnTo>
                      <a:pt x="48" y="13"/>
                    </a:lnTo>
                    <a:lnTo>
                      <a:pt x="50" y="9"/>
                    </a:lnTo>
                    <a:lnTo>
                      <a:pt x="55" y="4"/>
                    </a:lnTo>
                    <a:lnTo>
                      <a:pt x="55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9"/>
                    </a:lnTo>
                    <a:close/>
                    <a:moveTo>
                      <a:pt x="46" y="67"/>
                    </a:moveTo>
                    <a:lnTo>
                      <a:pt x="43" y="70"/>
                    </a:lnTo>
                    <a:lnTo>
                      <a:pt x="41" y="70"/>
                    </a:lnTo>
                    <a:lnTo>
                      <a:pt x="39" y="67"/>
                    </a:lnTo>
                    <a:lnTo>
                      <a:pt x="41" y="65"/>
                    </a:lnTo>
                    <a:lnTo>
                      <a:pt x="41" y="63"/>
                    </a:lnTo>
                    <a:lnTo>
                      <a:pt x="43" y="61"/>
                    </a:lnTo>
                    <a:lnTo>
                      <a:pt x="46" y="58"/>
                    </a:lnTo>
                    <a:lnTo>
                      <a:pt x="46" y="56"/>
                    </a:lnTo>
                    <a:lnTo>
                      <a:pt x="48" y="54"/>
                    </a:lnTo>
                    <a:lnTo>
                      <a:pt x="50" y="52"/>
                    </a:lnTo>
                    <a:lnTo>
                      <a:pt x="50" y="49"/>
                    </a:lnTo>
                    <a:lnTo>
                      <a:pt x="52" y="47"/>
                    </a:lnTo>
                    <a:lnTo>
                      <a:pt x="55" y="45"/>
                    </a:lnTo>
                    <a:lnTo>
                      <a:pt x="55" y="43"/>
                    </a:lnTo>
                    <a:lnTo>
                      <a:pt x="57" y="40"/>
                    </a:lnTo>
                    <a:lnTo>
                      <a:pt x="59" y="38"/>
                    </a:lnTo>
                    <a:lnTo>
                      <a:pt x="59" y="36"/>
                    </a:lnTo>
                    <a:lnTo>
                      <a:pt x="61" y="34"/>
                    </a:lnTo>
                    <a:lnTo>
                      <a:pt x="64" y="36"/>
                    </a:lnTo>
                    <a:lnTo>
                      <a:pt x="66" y="38"/>
                    </a:lnTo>
                    <a:lnTo>
                      <a:pt x="66" y="40"/>
                    </a:lnTo>
                    <a:lnTo>
                      <a:pt x="64" y="43"/>
                    </a:lnTo>
                    <a:lnTo>
                      <a:pt x="61" y="45"/>
                    </a:lnTo>
                    <a:lnTo>
                      <a:pt x="61" y="47"/>
                    </a:lnTo>
                    <a:lnTo>
                      <a:pt x="59" y="49"/>
                    </a:lnTo>
                    <a:lnTo>
                      <a:pt x="57" y="52"/>
                    </a:lnTo>
                    <a:lnTo>
                      <a:pt x="57" y="54"/>
                    </a:lnTo>
                    <a:lnTo>
                      <a:pt x="55" y="56"/>
                    </a:lnTo>
                    <a:lnTo>
                      <a:pt x="52" y="58"/>
                    </a:lnTo>
                    <a:lnTo>
                      <a:pt x="52" y="61"/>
                    </a:lnTo>
                    <a:lnTo>
                      <a:pt x="50" y="63"/>
                    </a:lnTo>
                    <a:lnTo>
                      <a:pt x="48" y="65"/>
                    </a:lnTo>
                    <a:lnTo>
                      <a:pt x="48" y="65"/>
                    </a:lnTo>
                    <a:lnTo>
                      <a:pt x="46" y="67"/>
                    </a:lnTo>
                    <a:close/>
                    <a:moveTo>
                      <a:pt x="52" y="72"/>
                    </a:moveTo>
                    <a:lnTo>
                      <a:pt x="50" y="74"/>
                    </a:lnTo>
                    <a:lnTo>
                      <a:pt x="48" y="74"/>
                    </a:lnTo>
                    <a:lnTo>
                      <a:pt x="46" y="72"/>
                    </a:lnTo>
                    <a:lnTo>
                      <a:pt x="48" y="70"/>
                    </a:lnTo>
                    <a:lnTo>
                      <a:pt x="48" y="67"/>
                    </a:lnTo>
                    <a:lnTo>
                      <a:pt x="50" y="65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5" y="58"/>
                    </a:lnTo>
                    <a:lnTo>
                      <a:pt x="57" y="56"/>
                    </a:lnTo>
                    <a:lnTo>
                      <a:pt x="57" y="54"/>
                    </a:lnTo>
                    <a:lnTo>
                      <a:pt x="59" y="52"/>
                    </a:lnTo>
                    <a:lnTo>
                      <a:pt x="61" y="49"/>
                    </a:lnTo>
                    <a:lnTo>
                      <a:pt x="61" y="47"/>
                    </a:lnTo>
                    <a:lnTo>
                      <a:pt x="64" y="45"/>
                    </a:lnTo>
                    <a:lnTo>
                      <a:pt x="66" y="43"/>
                    </a:lnTo>
                    <a:lnTo>
                      <a:pt x="66" y="40"/>
                    </a:lnTo>
                    <a:lnTo>
                      <a:pt x="68" y="38"/>
                    </a:lnTo>
                    <a:lnTo>
                      <a:pt x="70" y="40"/>
                    </a:lnTo>
                    <a:lnTo>
                      <a:pt x="73" y="43"/>
                    </a:lnTo>
                    <a:lnTo>
                      <a:pt x="73" y="45"/>
                    </a:lnTo>
                    <a:lnTo>
                      <a:pt x="70" y="47"/>
                    </a:lnTo>
                    <a:lnTo>
                      <a:pt x="68" y="49"/>
                    </a:lnTo>
                    <a:lnTo>
                      <a:pt x="68" y="52"/>
                    </a:lnTo>
                    <a:lnTo>
                      <a:pt x="66" y="54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1" y="61"/>
                    </a:lnTo>
                    <a:lnTo>
                      <a:pt x="59" y="63"/>
                    </a:lnTo>
                    <a:lnTo>
                      <a:pt x="59" y="65"/>
                    </a:lnTo>
                    <a:lnTo>
                      <a:pt x="57" y="65"/>
                    </a:lnTo>
                    <a:lnTo>
                      <a:pt x="55" y="67"/>
                    </a:lnTo>
                    <a:lnTo>
                      <a:pt x="55" y="70"/>
                    </a:lnTo>
                    <a:lnTo>
                      <a:pt x="52" y="72"/>
                    </a:lnTo>
                    <a:close/>
                    <a:moveTo>
                      <a:pt x="25" y="99"/>
                    </a:moveTo>
                    <a:lnTo>
                      <a:pt x="23" y="101"/>
                    </a:lnTo>
                    <a:lnTo>
                      <a:pt x="19" y="97"/>
                    </a:lnTo>
                    <a:lnTo>
                      <a:pt x="21" y="97"/>
                    </a:lnTo>
                    <a:lnTo>
                      <a:pt x="21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30" y="83"/>
                    </a:lnTo>
                    <a:lnTo>
                      <a:pt x="30" y="81"/>
                    </a:lnTo>
                    <a:lnTo>
                      <a:pt x="32" y="79"/>
                    </a:lnTo>
                    <a:lnTo>
                      <a:pt x="32" y="79"/>
                    </a:lnTo>
                    <a:lnTo>
                      <a:pt x="34" y="76"/>
                    </a:lnTo>
                    <a:lnTo>
                      <a:pt x="34" y="74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39" y="70"/>
                    </a:lnTo>
                    <a:lnTo>
                      <a:pt x="41" y="72"/>
                    </a:lnTo>
                    <a:lnTo>
                      <a:pt x="43" y="72"/>
                    </a:lnTo>
                    <a:lnTo>
                      <a:pt x="41" y="74"/>
                    </a:lnTo>
                    <a:lnTo>
                      <a:pt x="41" y="76"/>
                    </a:lnTo>
                    <a:lnTo>
                      <a:pt x="39" y="79"/>
                    </a:lnTo>
                    <a:lnTo>
                      <a:pt x="39" y="79"/>
                    </a:lnTo>
                    <a:lnTo>
                      <a:pt x="37" y="81"/>
                    </a:lnTo>
                    <a:lnTo>
                      <a:pt x="37" y="83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2" y="88"/>
                    </a:lnTo>
                    <a:lnTo>
                      <a:pt x="32" y="90"/>
                    </a:lnTo>
                    <a:lnTo>
                      <a:pt x="30" y="90"/>
                    </a:lnTo>
                    <a:lnTo>
                      <a:pt x="30" y="92"/>
                    </a:lnTo>
                    <a:lnTo>
                      <a:pt x="28" y="94"/>
                    </a:lnTo>
                    <a:lnTo>
                      <a:pt x="28" y="97"/>
                    </a:lnTo>
                    <a:lnTo>
                      <a:pt x="25" y="97"/>
                    </a:lnTo>
                    <a:lnTo>
                      <a:pt x="25" y="99"/>
                    </a:lnTo>
                    <a:close/>
                    <a:moveTo>
                      <a:pt x="32" y="99"/>
                    </a:moveTo>
                    <a:lnTo>
                      <a:pt x="23" y="103"/>
                    </a:lnTo>
                    <a:lnTo>
                      <a:pt x="25" y="99"/>
                    </a:lnTo>
                    <a:lnTo>
                      <a:pt x="28" y="97"/>
                    </a:lnTo>
                    <a:lnTo>
                      <a:pt x="30" y="94"/>
                    </a:lnTo>
                    <a:lnTo>
                      <a:pt x="30" y="94"/>
                    </a:lnTo>
                    <a:lnTo>
                      <a:pt x="32" y="92"/>
                    </a:lnTo>
                    <a:lnTo>
                      <a:pt x="32" y="90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7" y="85"/>
                    </a:lnTo>
                    <a:lnTo>
                      <a:pt x="37" y="83"/>
                    </a:lnTo>
                    <a:lnTo>
                      <a:pt x="39" y="81"/>
                    </a:lnTo>
                    <a:lnTo>
                      <a:pt x="39" y="81"/>
                    </a:lnTo>
                    <a:lnTo>
                      <a:pt x="41" y="79"/>
                    </a:lnTo>
                    <a:lnTo>
                      <a:pt x="41" y="76"/>
                    </a:lnTo>
                    <a:lnTo>
                      <a:pt x="43" y="76"/>
                    </a:lnTo>
                    <a:lnTo>
                      <a:pt x="43" y="74"/>
                    </a:lnTo>
                    <a:lnTo>
                      <a:pt x="48" y="76"/>
                    </a:lnTo>
                    <a:lnTo>
                      <a:pt x="50" y="76"/>
                    </a:lnTo>
                    <a:lnTo>
                      <a:pt x="48" y="79"/>
                    </a:lnTo>
                    <a:lnTo>
                      <a:pt x="48" y="81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3" y="85"/>
                    </a:lnTo>
                    <a:lnTo>
                      <a:pt x="43" y="88"/>
                    </a:lnTo>
                    <a:lnTo>
                      <a:pt x="41" y="88"/>
                    </a:lnTo>
                    <a:lnTo>
                      <a:pt x="41" y="90"/>
                    </a:lnTo>
                    <a:lnTo>
                      <a:pt x="39" y="92"/>
                    </a:lnTo>
                    <a:lnTo>
                      <a:pt x="37" y="94"/>
                    </a:lnTo>
                    <a:lnTo>
                      <a:pt x="32" y="9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3" name="Freeform 1739">
                <a:extLst>
                  <a:ext uri="{FF2B5EF4-FFF2-40B4-BE49-F238E27FC236}">
                    <a16:creationId xmlns:a16="http://schemas.microsoft.com/office/drawing/2014/main" id="{21007F21-3C56-4177-9DFB-0277DFDA9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906"/>
                <a:ext cx="4" cy="18"/>
              </a:xfrm>
              <a:custGeom>
                <a:avLst/>
                <a:gdLst>
                  <a:gd name="T0" fmla="*/ 4 w 4"/>
                  <a:gd name="T1" fmla="*/ 11 h 18"/>
                  <a:gd name="T2" fmla="*/ 4 w 4"/>
                  <a:gd name="T3" fmla="*/ 11 h 18"/>
                  <a:gd name="T4" fmla="*/ 4 w 4"/>
                  <a:gd name="T5" fmla="*/ 11 h 18"/>
                  <a:gd name="T6" fmla="*/ 4 w 4"/>
                  <a:gd name="T7" fmla="*/ 14 h 18"/>
                  <a:gd name="T8" fmla="*/ 4 w 4"/>
                  <a:gd name="T9" fmla="*/ 14 h 18"/>
                  <a:gd name="T10" fmla="*/ 4 w 4"/>
                  <a:gd name="T11" fmla="*/ 14 h 18"/>
                  <a:gd name="T12" fmla="*/ 4 w 4"/>
                  <a:gd name="T13" fmla="*/ 16 h 18"/>
                  <a:gd name="T14" fmla="*/ 4 w 4"/>
                  <a:gd name="T15" fmla="*/ 16 h 18"/>
                  <a:gd name="T16" fmla="*/ 4 w 4"/>
                  <a:gd name="T17" fmla="*/ 18 h 18"/>
                  <a:gd name="T18" fmla="*/ 4 w 4"/>
                  <a:gd name="T19" fmla="*/ 18 h 18"/>
                  <a:gd name="T20" fmla="*/ 4 w 4"/>
                  <a:gd name="T21" fmla="*/ 18 h 18"/>
                  <a:gd name="T22" fmla="*/ 2 w 4"/>
                  <a:gd name="T23" fmla="*/ 18 h 18"/>
                  <a:gd name="T24" fmla="*/ 0 w 4"/>
                  <a:gd name="T25" fmla="*/ 18 h 18"/>
                  <a:gd name="T26" fmla="*/ 0 w 4"/>
                  <a:gd name="T27" fmla="*/ 16 h 18"/>
                  <a:gd name="T28" fmla="*/ 0 w 4"/>
                  <a:gd name="T29" fmla="*/ 14 h 18"/>
                  <a:gd name="T30" fmla="*/ 0 w 4"/>
                  <a:gd name="T31" fmla="*/ 11 h 18"/>
                  <a:gd name="T32" fmla="*/ 0 w 4"/>
                  <a:gd name="T33" fmla="*/ 7 h 18"/>
                  <a:gd name="T34" fmla="*/ 0 w 4"/>
                  <a:gd name="T35" fmla="*/ 5 h 18"/>
                  <a:gd name="T36" fmla="*/ 0 w 4"/>
                  <a:gd name="T37" fmla="*/ 2 h 18"/>
                  <a:gd name="T38" fmla="*/ 0 w 4"/>
                  <a:gd name="T39" fmla="*/ 0 h 18"/>
                  <a:gd name="T40" fmla="*/ 2 w 4"/>
                  <a:gd name="T41" fmla="*/ 0 h 18"/>
                  <a:gd name="T42" fmla="*/ 4 w 4"/>
                  <a:gd name="T43" fmla="*/ 0 h 18"/>
                  <a:gd name="T44" fmla="*/ 4 w 4"/>
                  <a:gd name="T45" fmla="*/ 0 h 18"/>
                  <a:gd name="T46" fmla="*/ 4 w 4"/>
                  <a:gd name="T47" fmla="*/ 0 h 18"/>
                  <a:gd name="T48" fmla="*/ 4 w 4"/>
                  <a:gd name="T49" fmla="*/ 2 h 18"/>
                  <a:gd name="T50" fmla="*/ 4 w 4"/>
                  <a:gd name="T51" fmla="*/ 5 h 18"/>
                  <a:gd name="T52" fmla="*/ 4 w 4"/>
                  <a:gd name="T53" fmla="*/ 5 h 18"/>
                  <a:gd name="T54" fmla="*/ 4 w 4"/>
                  <a:gd name="T55" fmla="*/ 7 h 18"/>
                  <a:gd name="T56" fmla="*/ 4 w 4"/>
                  <a:gd name="T57" fmla="*/ 7 h 18"/>
                  <a:gd name="T58" fmla="*/ 4 w 4"/>
                  <a:gd name="T59" fmla="*/ 7 h 18"/>
                  <a:gd name="T60" fmla="*/ 4 w 4"/>
                  <a:gd name="T6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18">
                    <a:moveTo>
                      <a:pt x="4" y="11"/>
                    </a:moveTo>
                    <a:lnTo>
                      <a:pt x="4" y="11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4" name="Freeform 1740">
                <a:extLst>
                  <a:ext uri="{FF2B5EF4-FFF2-40B4-BE49-F238E27FC236}">
                    <a16:creationId xmlns:a16="http://schemas.microsoft.com/office/drawing/2014/main" id="{A19ABBA7-426E-49E6-8CCC-D69C38999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893"/>
                <a:ext cx="12" cy="11"/>
              </a:xfrm>
              <a:custGeom>
                <a:avLst/>
                <a:gdLst>
                  <a:gd name="T0" fmla="*/ 5 w 12"/>
                  <a:gd name="T1" fmla="*/ 0 h 11"/>
                  <a:gd name="T2" fmla="*/ 5 w 12"/>
                  <a:gd name="T3" fmla="*/ 4 h 11"/>
                  <a:gd name="T4" fmla="*/ 5 w 12"/>
                  <a:gd name="T5" fmla="*/ 6 h 11"/>
                  <a:gd name="T6" fmla="*/ 5 w 12"/>
                  <a:gd name="T7" fmla="*/ 9 h 11"/>
                  <a:gd name="T8" fmla="*/ 5 w 12"/>
                  <a:gd name="T9" fmla="*/ 11 h 11"/>
                  <a:gd name="T10" fmla="*/ 3 w 12"/>
                  <a:gd name="T11" fmla="*/ 11 h 11"/>
                  <a:gd name="T12" fmla="*/ 3 w 12"/>
                  <a:gd name="T13" fmla="*/ 9 h 11"/>
                  <a:gd name="T14" fmla="*/ 3 w 12"/>
                  <a:gd name="T15" fmla="*/ 6 h 11"/>
                  <a:gd name="T16" fmla="*/ 3 w 12"/>
                  <a:gd name="T17" fmla="*/ 4 h 11"/>
                  <a:gd name="T18" fmla="*/ 3 w 12"/>
                  <a:gd name="T19" fmla="*/ 0 h 11"/>
                  <a:gd name="T20" fmla="*/ 0 w 12"/>
                  <a:gd name="T21" fmla="*/ 0 h 11"/>
                  <a:gd name="T22" fmla="*/ 0 w 12"/>
                  <a:gd name="T23" fmla="*/ 0 h 11"/>
                  <a:gd name="T24" fmla="*/ 12 w 12"/>
                  <a:gd name="T25" fmla="*/ 0 h 11"/>
                  <a:gd name="T26" fmla="*/ 12 w 12"/>
                  <a:gd name="T27" fmla="*/ 0 h 11"/>
                  <a:gd name="T28" fmla="*/ 5 w 12"/>
                  <a:gd name="T29" fmla="*/ 0 h 11"/>
                  <a:gd name="T30" fmla="*/ 5 w 12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lnTo>
                      <a:pt x="5" y="4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5" name="Freeform 1741">
                <a:extLst>
                  <a:ext uri="{FF2B5EF4-FFF2-40B4-BE49-F238E27FC236}">
                    <a16:creationId xmlns:a16="http://schemas.microsoft.com/office/drawing/2014/main" id="{74A2AF82-D8AF-48CC-96FC-51E7C231B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933"/>
                <a:ext cx="25" cy="5"/>
              </a:xfrm>
              <a:custGeom>
                <a:avLst/>
                <a:gdLst>
                  <a:gd name="T0" fmla="*/ 4 w 25"/>
                  <a:gd name="T1" fmla="*/ 5 h 5"/>
                  <a:gd name="T2" fmla="*/ 0 w 25"/>
                  <a:gd name="T3" fmla="*/ 5 h 5"/>
                  <a:gd name="T4" fmla="*/ 7 w 25"/>
                  <a:gd name="T5" fmla="*/ 0 h 5"/>
                  <a:gd name="T6" fmla="*/ 9 w 25"/>
                  <a:gd name="T7" fmla="*/ 0 h 5"/>
                  <a:gd name="T8" fmla="*/ 11 w 25"/>
                  <a:gd name="T9" fmla="*/ 0 h 5"/>
                  <a:gd name="T10" fmla="*/ 13 w 25"/>
                  <a:gd name="T11" fmla="*/ 0 h 5"/>
                  <a:gd name="T12" fmla="*/ 16 w 25"/>
                  <a:gd name="T13" fmla="*/ 0 h 5"/>
                  <a:gd name="T14" fmla="*/ 18 w 25"/>
                  <a:gd name="T15" fmla="*/ 0 h 5"/>
                  <a:gd name="T16" fmla="*/ 22 w 25"/>
                  <a:gd name="T17" fmla="*/ 0 h 5"/>
                  <a:gd name="T18" fmla="*/ 25 w 25"/>
                  <a:gd name="T19" fmla="*/ 0 h 5"/>
                  <a:gd name="T20" fmla="*/ 25 w 25"/>
                  <a:gd name="T21" fmla="*/ 5 h 5"/>
                  <a:gd name="T22" fmla="*/ 22 w 25"/>
                  <a:gd name="T23" fmla="*/ 5 h 5"/>
                  <a:gd name="T24" fmla="*/ 18 w 25"/>
                  <a:gd name="T25" fmla="*/ 5 h 5"/>
                  <a:gd name="T26" fmla="*/ 16 w 25"/>
                  <a:gd name="T27" fmla="*/ 5 h 5"/>
                  <a:gd name="T28" fmla="*/ 13 w 25"/>
                  <a:gd name="T29" fmla="*/ 5 h 5"/>
                  <a:gd name="T30" fmla="*/ 11 w 25"/>
                  <a:gd name="T31" fmla="*/ 5 h 5"/>
                  <a:gd name="T32" fmla="*/ 9 w 25"/>
                  <a:gd name="T33" fmla="*/ 5 h 5"/>
                  <a:gd name="T34" fmla="*/ 4 w 25"/>
                  <a:gd name="T3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5">
                    <a:moveTo>
                      <a:pt x="4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6" name="Rectangle 1742">
                <a:extLst>
                  <a:ext uri="{FF2B5EF4-FFF2-40B4-BE49-F238E27FC236}">
                    <a16:creationId xmlns:a16="http://schemas.microsoft.com/office/drawing/2014/main" id="{3D436B15-C742-4DBC-A25D-7F98CD564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945"/>
                <a:ext cx="34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7" name="Freeform 1743">
                <a:extLst>
                  <a:ext uri="{FF2B5EF4-FFF2-40B4-BE49-F238E27FC236}">
                    <a16:creationId xmlns:a16="http://schemas.microsoft.com/office/drawing/2014/main" id="{6AE8F208-7A18-4380-9AB2-40390CE4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884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8" name="Freeform 1744">
                <a:extLst>
                  <a:ext uri="{FF2B5EF4-FFF2-40B4-BE49-F238E27FC236}">
                    <a16:creationId xmlns:a16="http://schemas.microsoft.com/office/drawing/2014/main" id="{F382C0CA-6B5D-4AC6-892D-C8FA48B2A5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8" y="3180"/>
                <a:ext cx="63" cy="84"/>
              </a:xfrm>
              <a:custGeom>
                <a:avLst/>
                <a:gdLst>
                  <a:gd name="T0" fmla="*/ 24 w 28"/>
                  <a:gd name="T1" fmla="*/ 1 h 37"/>
                  <a:gd name="T2" fmla="*/ 22 w 28"/>
                  <a:gd name="T3" fmla="*/ 1 h 37"/>
                  <a:gd name="T4" fmla="*/ 20 w 28"/>
                  <a:gd name="T5" fmla="*/ 1 h 37"/>
                  <a:gd name="T6" fmla="*/ 18 w 28"/>
                  <a:gd name="T7" fmla="*/ 1 h 37"/>
                  <a:gd name="T8" fmla="*/ 16 w 28"/>
                  <a:gd name="T9" fmla="*/ 0 h 37"/>
                  <a:gd name="T10" fmla="*/ 15 w 28"/>
                  <a:gd name="T11" fmla="*/ 0 h 37"/>
                  <a:gd name="T12" fmla="*/ 3 w 28"/>
                  <a:gd name="T13" fmla="*/ 0 h 37"/>
                  <a:gd name="T14" fmla="*/ 0 w 28"/>
                  <a:gd name="T15" fmla="*/ 0 h 37"/>
                  <a:gd name="T16" fmla="*/ 2 w 28"/>
                  <a:gd name="T17" fmla="*/ 5 h 37"/>
                  <a:gd name="T18" fmla="*/ 4 w 28"/>
                  <a:gd name="T19" fmla="*/ 4 h 37"/>
                  <a:gd name="T20" fmla="*/ 5 w 28"/>
                  <a:gd name="T21" fmla="*/ 5 h 37"/>
                  <a:gd name="T22" fmla="*/ 6 w 28"/>
                  <a:gd name="T23" fmla="*/ 7 h 37"/>
                  <a:gd name="T24" fmla="*/ 6 w 28"/>
                  <a:gd name="T25" fmla="*/ 7 h 37"/>
                  <a:gd name="T26" fmla="*/ 6 w 28"/>
                  <a:gd name="T27" fmla="*/ 7 h 37"/>
                  <a:gd name="T28" fmla="*/ 6 w 28"/>
                  <a:gd name="T29" fmla="*/ 7 h 37"/>
                  <a:gd name="T30" fmla="*/ 6 w 28"/>
                  <a:gd name="T31" fmla="*/ 7 h 37"/>
                  <a:gd name="T32" fmla="*/ 6 w 28"/>
                  <a:gd name="T33" fmla="*/ 8 h 37"/>
                  <a:gd name="T34" fmla="*/ 6 w 28"/>
                  <a:gd name="T35" fmla="*/ 8 h 37"/>
                  <a:gd name="T36" fmla="*/ 6 w 28"/>
                  <a:gd name="T37" fmla="*/ 8 h 37"/>
                  <a:gd name="T38" fmla="*/ 6 w 28"/>
                  <a:gd name="T39" fmla="*/ 9 h 37"/>
                  <a:gd name="T40" fmla="*/ 8 w 28"/>
                  <a:gd name="T41" fmla="*/ 12 h 37"/>
                  <a:gd name="T42" fmla="*/ 9 w 28"/>
                  <a:gd name="T43" fmla="*/ 14 h 37"/>
                  <a:gd name="T44" fmla="*/ 12 w 28"/>
                  <a:gd name="T45" fmla="*/ 19 h 37"/>
                  <a:gd name="T46" fmla="*/ 12 w 28"/>
                  <a:gd name="T47" fmla="*/ 20 h 37"/>
                  <a:gd name="T48" fmla="*/ 10 w 28"/>
                  <a:gd name="T49" fmla="*/ 20 h 37"/>
                  <a:gd name="T50" fmla="*/ 11 w 28"/>
                  <a:gd name="T51" fmla="*/ 22 h 37"/>
                  <a:gd name="T52" fmla="*/ 13 w 28"/>
                  <a:gd name="T53" fmla="*/ 26 h 37"/>
                  <a:gd name="T54" fmla="*/ 15 w 28"/>
                  <a:gd name="T55" fmla="*/ 29 h 37"/>
                  <a:gd name="T56" fmla="*/ 19 w 28"/>
                  <a:gd name="T57" fmla="*/ 36 h 37"/>
                  <a:gd name="T58" fmla="*/ 24 w 28"/>
                  <a:gd name="T59" fmla="*/ 34 h 37"/>
                  <a:gd name="T60" fmla="*/ 26 w 28"/>
                  <a:gd name="T61" fmla="*/ 33 h 37"/>
                  <a:gd name="T62" fmla="*/ 26 w 28"/>
                  <a:gd name="T63" fmla="*/ 33 h 37"/>
                  <a:gd name="T64" fmla="*/ 28 w 28"/>
                  <a:gd name="T65" fmla="*/ 25 h 37"/>
                  <a:gd name="T66" fmla="*/ 27 w 28"/>
                  <a:gd name="T67" fmla="*/ 10 h 37"/>
                  <a:gd name="T68" fmla="*/ 27 w 28"/>
                  <a:gd name="T69" fmla="*/ 4 h 37"/>
                  <a:gd name="T70" fmla="*/ 26 w 28"/>
                  <a:gd name="T71" fmla="*/ 4 h 37"/>
                  <a:gd name="T72" fmla="*/ 25 w 28"/>
                  <a:gd name="T73" fmla="*/ 0 h 37"/>
                  <a:gd name="T74" fmla="*/ 20 w 28"/>
                  <a:gd name="T75" fmla="*/ 10 h 37"/>
                  <a:gd name="T76" fmla="*/ 23 w 28"/>
                  <a:gd name="T77" fmla="*/ 12 h 37"/>
                  <a:gd name="T78" fmla="*/ 24 w 28"/>
                  <a:gd name="T79" fmla="*/ 12 h 37"/>
                  <a:gd name="T80" fmla="*/ 24 w 28"/>
                  <a:gd name="T81" fmla="*/ 8 h 37"/>
                  <a:gd name="T82" fmla="*/ 17 w 28"/>
                  <a:gd name="T83" fmla="*/ 9 h 37"/>
                  <a:gd name="T84" fmla="*/ 20 w 28"/>
                  <a:gd name="T85" fmla="*/ 10 h 37"/>
                  <a:gd name="T86" fmla="*/ 12 w 28"/>
                  <a:gd name="T87" fmla="*/ 23 h 37"/>
                  <a:gd name="T88" fmla="*/ 15 w 28"/>
                  <a:gd name="T89" fmla="*/ 24 h 37"/>
                  <a:gd name="T90" fmla="*/ 12 w 28"/>
                  <a:gd name="T91" fmla="*/ 21 h 37"/>
                  <a:gd name="T92" fmla="*/ 12 w 28"/>
                  <a:gd name="T93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" h="37">
                    <a:moveTo>
                      <a:pt x="25" y="0"/>
                    </a:moveTo>
                    <a:lnTo>
                      <a:pt x="24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1" y="18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3" y="26"/>
                    </a:lnTo>
                    <a:lnTo>
                      <a:pt x="14" y="28"/>
                    </a:lnTo>
                    <a:lnTo>
                      <a:pt x="15" y="29"/>
                    </a:lnTo>
                    <a:lnTo>
                      <a:pt x="16" y="31"/>
                    </a:lnTo>
                    <a:lnTo>
                      <a:pt x="19" y="36"/>
                    </a:lnTo>
                    <a:lnTo>
                      <a:pt x="19" y="37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7" y="30"/>
                    </a:lnTo>
                    <a:lnTo>
                      <a:pt x="28" y="25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6" y="4"/>
                    </a:lnTo>
                    <a:lnTo>
                      <a:pt x="26" y="1"/>
                    </a:lnTo>
                    <a:lnTo>
                      <a:pt x="25" y="0"/>
                    </a:lnTo>
                    <a:moveTo>
                      <a:pt x="20" y="10"/>
                    </a:moveTo>
                    <a:lnTo>
                      <a:pt x="20" y="10"/>
                    </a:lnTo>
                    <a:lnTo>
                      <a:pt x="21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20" y="10"/>
                    </a:lnTo>
                    <a:moveTo>
                      <a:pt x="12" y="23"/>
                    </a:moveTo>
                    <a:lnTo>
                      <a:pt x="12" y="23"/>
                    </a:lnTo>
                    <a:lnTo>
                      <a:pt x="13" y="25"/>
                    </a:lnTo>
                    <a:lnTo>
                      <a:pt x="15" y="24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2" y="22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9" name="Freeform 1745">
                <a:extLst>
                  <a:ext uri="{FF2B5EF4-FFF2-40B4-BE49-F238E27FC236}">
                    <a16:creationId xmlns:a16="http://schemas.microsoft.com/office/drawing/2014/main" id="{D88A3982-282E-44C8-A1E6-3C465673E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165"/>
                <a:ext cx="47" cy="32"/>
              </a:xfrm>
              <a:custGeom>
                <a:avLst/>
                <a:gdLst>
                  <a:gd name="T0" fmla="*/ 8 w 21"/>
                  <a:gd name="T1" fmla="*/ 7 h 14"/>
                  <a:gd name="T2" fmla="*/ 8 w 21"/>
                  <a:gd name="T3" fmla="*/ 7 h 14"/>
                  <a:gd name="T4" fmla="*/ 8 w 21"/>
                  <a:gd name="T5" fmla="*/ 3 h 14"/>
                  <a:gd name="T6" fmla="*/ 8 w 21"/>
                  <a:gd name="T7" fmla="*/ 3 h 14"/>
                  <a:gd name="T8" fmla="*/ 7 w 21"/>
                  <a:gd name="T9" fmla="*/ 3 h 14"/>
                  <a:gd name="T10" fmla="*/ 7 w 21"/>
                  <a:gd name="T11" fmla="*/ 2 h 14"/>
                  <a:gd name="T12" fmla="*/ 7 w 21"/>
                  <a:gd name="T13" fmla="*/ 0 h 14"/>
                  <a:gd name="T14" fmla="*/ 7 w 21"/>
                  <a:gd name="T15" fmla="*/ 0 h 14"/>
                  <a:gd name="T16" fmla="*/ 6 w 21"/>
                  <a:gd name="T17" fmla="*/ 0 h 14"/>
                  <a:gd name="T18" fmla="*/ 4 w 21"/>
                  <a:gd name="T19" fmla="*/ 0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5 h 14"/>
                  <a:gd name="T26" fmla="*/ 3 w 21"/>
                  <a:gd name="T27" fmla="*/ 8 h 14"/>
                  <a:gd name="T28" fmla="*/ 3 w 21"/>
                  <a:gd name="T29" fmla="*/ 8 h 14"/>
                  <a:gd name="T30" fmla="*/ 6 w 21"/>
                  <a:gd name="T31" fmla="*/ 12 h 14"/>
                  <a:gd name="T32" fmla="*/ 5 w 21"/>
                  <a:gd name="T33" fmla="*/ 13 h 14"/>
                  <a:gd name="T34" fmla="*/ 7 w 21"/>
                  <a:gd name="T35" fmla="*/ 11 h 14"/>
                  <a:gd name="T36" fmla="*/ 8 w 21"/>
                  <a:gd name="T37" fmla="*/ 12 h 14"/>
                  <a:gd name="T38" fmla="*/ 10 w 21"/>
                  <a:gd name="T39" fmla="*/ 14 h 14"/>
                  <a:gd name="T40" fmla="*/ 12 w 21"/>
                  <a:gd name="T41" fmla="*/ 12 h 14"/>
                  <a:gd name="T42" fmla="*/ 14 w 21"/>
                  <a:gd name="T43" fmla="*/ 10 h 14"/>
                  <a:gd name="T44" fmla="*/ 14 w 21"/>
                  <a:gd name="T45" fmla="*/ 10 h 14"/>
                  <a:gd name="T46" fmla="*/ 15 w 21"/>
                  <a:gd name="T47" fmla="*/ 9 h 14"/>
                  <a:gd name="T48" fmla="*/ 15 w 21"/>
                  <a:gd name="T49" fmla="*/ 9 h 14"/>
                  <a:gd name="T50" fmla="*/ 15 w 21"/>
                  <a:gd name="T51" fmla="*/ 9 h 14"/>
                  <a:gd name="T52" fmla="*/ 16 w 21"/>
                  <a:gd name="T53" fmla="*/ 8 h 14"/>
                  <a:gd name="T54" fmla="*/ 17 w 21"/>
                  <a:gd name="T55" fmla="*/ 7 h 14"/>
                  <a:gd name="T56" fmla="*/ 18 w 21"/>
                  <a:gd name="T57" fmla="*/ 6 h 14"/>
                  <a:gd name="T58" fmla="*/ 19 w 21"/>
                  <a:gd name="T59" fmla="*/ 6 h 14"/>
                  <a:gd name="T60" fmla="*/ 19 w 21"/>
                  <a:gd name="T61" fmla="*/ 5 h 14"/>
                  <a:gd name="T62" fmla="*/ 20 w 21"/>
                  <a:gd name="T63" fmla="*/ 4 h 14"/>
                  <a:gd name="T64" fmla="*/ 20 w 21"/>
                  <a:gd name="T65" fmla="*/ 4 h 14"/>
                  <a:gd name="T66" fmla="*/ 21 w 21"/>
                  <a:gd name="T67" fmla="*/ 4 h 14"/>
                  <a:gd name="T68" fmla="*/ 21 w 21"/>
                  <a:gd name="T69" fmla="*/ 4 h 14"/>
                  <a:gd name="T70" fmla="*/ 21 w 21"/>
                  <a:gd name="T71" fmla="*/ 4 h 14"/>
                  <a:gd name="T72" fmla="*/ 17 w 21"/>
                  <a:gd name="T73" fmla="*/ 3 h 14"/>
                  <a:gd name="T74" fmla="*/ 17 w 21"/>
                  <a:gd name="T75" fmla="*/ 3 h 14"/>
                  <a:gd name="T76" fmla="*/ 14 w 21"/>
                  <a:gd name="T77" fmla="*/ 3 h 14"/>
                  <a:gd name="T78" fmla="*/ 13 w 21"/>
                  <a:gd name="T79" fmla="*/ 7 h 14"/>
                  <a:gd name="T80" fmla="*/ 8 w 21"/>
                  <a:gd name="T8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4">
                    <a:moveTo>
                      <a:pt x="8" y="7"/>
                    </a:moveTo>
                    <a:lnTo>
                      <a:pt x="8" y="7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0" name="Freeform 1746">
                <a:extLst>
                  <a:ext uri="{FF2B5EF4-FFF2-40B4-BE49-F238E27FC236}">
                    <a16:creationId xmlns:a16="http://schemas.microsoft.com/office/drawing/2014/main" id="{C36369AD-AC43-440E-A81A-0FAC9C396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3167"/>
                <a:ext cx="9" cy="11"/>
              </a:xfrm>
              <a:custGeom>
                <a:avLst/>
                <a:gdLst>
                  <a:gd name="T0" fmla="*/ 2 w 9"/>
                  <a:gd name="T1" fmla="*/ 2 h 11"/>
                  <a:gd name="T2" fmla="*/ 4 w 9"/>
                  <a:gd name="T3" fmla="*/ 2 h 11"/>
                  <a:gd name="T4" fmla="*/ 4 w 9"/>
                  <a:gd name="T5" fmla="*/ 2 h 11"/>
                  <a:gd name="T6" fmla="*/ 4 w 9"/>
                  <a:gd name="T7" fmla="*/ 2 h 11"/>
                  <a:gd name="T8" fmla="*/ 6 w 9"/>
                  <a:gd name="T9" fmla="*/ 2 h 11"/>
                  <a:gd name="T10" fmla="*/ 6 w 9"/>
                  <a:gd name="T11" fmla="*/ 2 h 11"/>
                  <a:gd name="T12" fmla="*/ 6 w 9"/>
                  <a:gd name="T13" fmla="*/ 4 h 11"/>
                  <a:gd name="T14" fmla="*/ 6 w 9"/>
                  <a:gd name="T15" fmla="*/ 4 h 11"/>
                  <a:gd name="T16" fmla="*/ 6 w 9"/>
                  <a:gd name="T17" fmla="*/ 6 h 11"/>
                  <a:gd name="T18" fmla="*/ 6 w 9"/>
                  <a:gd name="T19" fmla="*/ 6 h 11"/>
                  <a:gd name="T20" fmla="*/ 6 w 9"/>
                  <a:gd name="T21" fmla="*/ 6 h 11"/>
                  <a:gd name="T22" fmla="*/ 6 w 9"/>
                  <a:gd name="T23" fmla="*/ 6 h 11"/>
                  <a:gd name="T24" fmla="*/ 9 w 9"/>
                  <a:gd name="T25" fmla="*/ 9 h 11"/>
                  <a:gd name="T26" fmla="*/ 6 w 9"/>
                  <a:gd name="T27" fmla="*/ 11 h 11"/>
                  <a:gd name="T28" fmla="*/ 6 w 9"/>
                  <a:gd name="T29" fmla="*/ 11 h 11"/>
                  <a:gd name="T30" fmla="*/ 6 w 9"/>
                  <a:gd name="T31" fmla="*/ 11 h 11"/>
                  <a:gd name="T32" fmla="*/ 6 w 9"/>
                  <a:gd name="T33" fmla="*/ 11 h 11"/>
                  <a:gd name="T34" fmla="*/ 6 w 9"/>
                  <a:gd name="T35" fmla="*/ 11 h 11"/>
                  <a:gd name="T36" fmla="*/ 6 w 9"/>
                  <a:gd name="T37" fmla="*/ 11 h 11"/>
                  <a:gd name="T38" fmla="*/ 0 w 9"/>
                  <a:gd name="T39" fmla="*/ 6 h 11"/>
                  <a:gd name="T40" fmla="*/ 0 w 9"/>
                  <a:gd name="T41" fmla="*/ 6 h 11"/>
                  <a:gd name="T42" fmla="*/ 2 w 9"/>
                  <a:gd name="T43" fmla="*/ 6 h 11"/>
                  <a:gd name="T44" fmla="*/ 2 w 9"/>
                  <a:gd name="T45" fmla="*/ 4 h 11"/>
                  <a:gd name="T46" fmla="*/ 0 w 9"/>
                  <a:gd name="T47" fmla="*/ 2 h 11"/>
                  <a:gd name="T48" fmla="*/ 0 w 9"/>
                  <a:gd name="T49" fmla="*/ 2 h 11"/>
                  <a:gd name="T50" fmla="*/ 0 w 9"/>
                  <a:gd name="T51" fmla="*/ 0 h 11"/>
                  <a:gd name="T52" fmla="*/ 2 w 9"/>
                  <a:gd name="T53" fmla="*/ 0 h 11"/>
                  <a:gd name="T54" fmla="*/ 2 w 9"/>
                  <a:gd name="T55" fmla="*/ 0 h 11"/>
                  <a:gd name="T56" fmla="*/ 2 w 9"/>
                  <a:gd name="T57" fmla="*/ 0 h 11"/>
                  <a:gd name="T58" fmla="*/ 2 w 9"/>
                  <a:gd name="T5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11">
                    <a:moveTo>
                      <a:pt x="2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1" name="Freeform 1747">
                <a:extLst>
                  <a:ext uri="{FF2B5EF4-FFF2-40B4-BE49-F238E27FC236}">
                    <a16:creationId xmlns:a16="http://schemas.microsoft.com/office/drawing/2014/main" id="{80A2AAF6-E1BF-4CAB-8544-2AAAEAD1B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3074"/>
                <a:ext cx="49" cy="18"/>
              </a:xfrm>
              <a:custGeom>
                <a:avLst/>
                <a:gdLst>
                  <a:gd name="T0" fmla="*/ 2 w 49"/>
                  <a:gd name="T1" fmla="*/ 0 h 18"/>
                  <a:gd name="T2" fmla="*/ 2 w 49"/>
                  <a:gd name="T3" fmla="*/ 0 h 18"/>
                  <a:gd name="T4" fmla="*/ 29 w 49"/>
                  <a:gd name="T5" fmla="*/ 11 h 18"/>
                  <a:gd name="T6" fmla="*/ 31 w 49"/>
                  <a:gd name="T7" fmla="*/ 11 h 18"/>
                  <a:gd name="T8" fmla="*/ 40 w 49"/>
                  <a:gd name="T9" fmla="*/ 14 h 18"/>
                  <a:gd name="T10" fmla="*/ 49 w 49"/>
                  <a:gd name="T11" fmla="*/ 16 h 18"/>
                  <a:gd name="T12" fmla="*/ 49 w 49"/>
                  <a:gd name="T13" fmla="*/ 16 h 18"/>
                  <a:gd name="T14" fmla="*/ 49 w 49"/>
                  <a:gd name="T15" fmla="*/ 16 h 18"/>
                  <a:gd name="T16" fmla="*/ 49 w 49"/>
                  <a:gd name="T17" fmla="*/ 16 h 18"/>
                  <a:gd name="T18" fmla="*/ 49 w 49"/>
                  <a:gd name="T19" fmla="*/ 18 h 18"/>
                  <a:gd name="T20" fmla="*/ 49 w 49"/>
                  <a:gd name="T21" fmla="*/ 18 h 18"/>
                  <a:gd name="T22" fmla="*/ 49 w 49"/>
                  <a:gd name="T23" fmla="*/ 18 h 18"/>
                  <a:gd name="T24" fmla="*/ 47 w 49"/>
                  <a:gd name="T25" fmla="*/ 18 h 18"/>
                  <a:gd name="T26" fmla="*/ 45 w 49"/>
                  <a:gd name="T27" fmla="*/ 16 h 18"/>
                  <a:gd name="T28" fmla="*/ 43 w 49"/>
                  <a:gd name="T29" fmla="*/ 16 h 18"/>
                  <a:gd name="T30" fmla="*/ 43 w 49"/>
                  <a:gd name="T31" fmla="*/ 16 h 18"/>
                  <a:gd name="T32" fmla="*/ 40 w 49"/>
                  <a:gd name="T33" fmla="*/ 16 h 18"/>
                  <a:gd name="T34" fmla="*/ 38 w 49"/>
                  <a:gd name="T35" fmla="*/ 16 h 18"/>
                  <a:gd name="T36" fmla="*/ 38 w 49"/>
                  <a:gd name="T37" fmla="*/ 16 h 18"/>
                  <a:gd name="T38" fmla="*/ 36 w 49"/>
                  <a:gd name="T39" fmla="*/ 16 h 18"/>
                  <a:gd name="T40" fmla="*/ 36 w 49"/>
                  <a:gd name="T41" fmla="*/ 16 h 18"/>
                  <a:gd name="T42" fmla="*/ 34 w 49"/>
                  <a:gd name="T43" fmla="*/ 16 h 18"/>
                  <a:gd name="T44" fmla="*/ 34 w 49"/>
                  <a:gd name="T45" fmla="*/ 16 h 18"/>
                  <a:gd name="T46" fmla="*/ 31 w 49"/>
                  <a:gd name="T47" fmla="*/ 14 h 18"/>
                  <a:gd name="T48" fmla="*/ 29 w 49"/>
                  <a:gd name="T49" fmla="*/ 14 h 18"/>
                  <a:gd name="T50" fmla="*/ 27 w 49"/>
                  <a:gd name="T51" fmla="*/ 14 h 18"/>
                  <a:gd name="T52" fmla="*/ 27 w 49"/>
                  <a:gd name="T53" fmla="*/ 14 h 18"/>
                  <a:gd name="T54" fmla="*/ 24 w 49"/>
                  <a:gd name="T55" fmla="*/ 14 h 18"/>
                  <a:gd name="T56" fmla="*/ 22 w 49"/>
                  <a:gd name="T57" fmla="*/ 14 h 18"/>
                  <a:gd name="T58" fmla="*/ 20 w 49"/>
                  <a:gd name="T59" fmla="*/ 14 h 18"/>
                  <a:gd name="T60" fmla="*/ 18 w 49"/>
                  <a:gd name="T61" fmla="*/ 14 h 18"/>
                  <a:gd name="T62" fmla="*/ 15 w 49"/>
                  <a:gd name="T63" fmla="*/ 14 h 18"/>
                  <a:gd name="T64" fmla="*/ 13 w 49"/>
                  <a:gd name="T65" fmla="*/ 14 h 18"/>
                  <a:gd name="T66" fmla="*/ 13 w 49"/>
                  <a:gd name="T67" fmla="*/ 14 h 18"/>
                  <a:gd name="T68" fmla="*/ 11 w 49"/>
                  <a:gd name="T69" fmla="*/ 11 h 18"/>
                  <a:gd name="T70" fmla="*/ 9 w 49"/>
                  <a:gd name="T71" fmla="*/ 11 h 18"/>
                  <a:gd name="T72" fmla="*/ 9 w 49"/>
                  <a:gd name="T73" fmla="*/ 9 h 18"/>
                  <a:gd name="T74" fmla="*/ 6 w 49"/>
                  <a:gd name="T75" fmla="*/ 9 h 18"/>
                  <a:gd name="T76" fmla="*/ 4 w 49"/>
                  <a:gd name="T77" fmla="*/ 7 h 18"/>
                  <a:gd name="T78" fmla="*/ 2 w 49"/>
                  <a:gd name="T79" fmla="*/ 5 h 18"/>
                  <a:gd name="T80" fmla="*/ 2 w 49"/>
                  <a:gd name="T81" fmla="*/ 5 h 18"/>
                  <a:gd name="T82" fmla="*/ 0 w 49"/>
                  <a:gd name="T83" fmla="*/ 5 h 18"/>
                  <a:gd name="T84" fmla="*/ 0 w 49"/>
                  <a:gd name="T85" fmla="*/ 5 h 18"/>
                  <a:gd name="T86" fmla="*/ 2 w 49"/>
                  <a:gd name="T87" fmla="*/ 2 h 18"/>
                  <a:gd name="T88" fmla="*/ 2 w 49"/>
                  <a:gd name="T89" fmla="*/ 2 h 18"/>
                  <a:gd name="T90" fmla="*/ 2 w 49"/>
                  <a:gd name="T91" fmla="*/ 2 h 18"/>
                  <a:gd name="T92" fmla="*/ 2 w 49"/>
                  <a:gd name="T93" fmla="*/ 2 h 18"/>
                  <a:gd name="T94" fmla="*/ 2 w 49"/>
                  <a:gd name="T95" fmla="*/ 0 h 18"/>
                  <a:gd name="T96" fmla="*/ 2 w 49"/>
                  <a:gd name="T9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8">
                    <a:moveTo>
                      <a:pt x="2" y="0"/>
                    </a:moveTo>
                    <a:lnTo>
                      <a:pt x="2" y="0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40" y="14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4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2" name="Freeform 1748">
                <a:extLst>
                  <a:ext uri="{FF2B5EF4-FFF2-40B4-BE49-F238E27FC236}">
                    <a16:creationId xmlns:a16="http://schemas.microsoft.com/office/drawing/2014/main" id="{9F69DBF6-8085-425F-A192-20F5BC0C7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117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5 h 5"/>
                  <a:gd name="T4" fmla="*/ 2 w 5"/>
                  <a:gd name="T5" fmla="*/ 5 h 5"/>
                  <a:gd name="T6" fmla="*/ 2 w 5"/>
                  <a:gd name="T7" fmla="*/ 5 h 5"/>
                  <a:gd name="T8" fmla="*/ 0 w 5"/>
                  <a:gd name="T9" fmla="*/ 5 h 5"/>
                  <a:gd name="T10" fmla="*/ 0 w 5"/>
                  <a:gd name="T11" fmla="*/ 5 h 5"/>
                  <a:gd name="T12" fmla="*/ 0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5 h 5"/>
                  <a:gd name="T20" fmla="*/ 0 w 5"/>
                  <a:gd name="T21" fmla="*/ 2 h 5"/>
                  <a:gd name="T22" fmla="*/ 0 w 5"/>
                  <a:gd name="T23" fmla="*/ 2 h 5"/>
                  <a:gd name="T24" fmla="*/ 2 w 5"/>
                  <a:gd name="T25" fmla="*/ 0 h 5"/>
                  <a:gd name="T26" fmla="*/ 2 w 5"/>
                  <a:gd name="T27" fmla="*/ 0 h 5"/>
                  <a:gd name="T28" fmla="*/ 2 w 5"/>
                  <a:gd name="T29" fmla="*/ 2 h 5"/>
                  <a:gd name="T30" fmla="*/ 5 w 5"/>
                  <a:gd name="T3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5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3" name="Rectangle 1749">
                <a:extLst>
                  <a:ext uri="{FF2B5EF4-FFF2-40B4-BE49-F238E27FC236}">
                    <a16:creationId xmlns:a16="http://schemas.microsoft.com/office/drawing/2014/main" id="{73253382-421F-4EF3-9A0B-453319AF8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" y="3176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4" name="Freeform 1750">
                <a:extLst>
                  <a:ext uri="{FF2B5EF4-FFF2-40B4-BE49-F238E27FC236}">
                    <a16:creationId xmlns:a16="http://schemas.microsoft.com/office/drawing/2014/main" id="{50DDB550-60FC-4BED-91BA-71544D2D1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3009"/>
                <a:ext cx="13" cy="9"/>
              </a:xfrm>
              <a:custGeom>
                <a:avLst/>
                <a:gdLst>
                  <a:gd name="T0" fmla="*/ 11 w 13"/>
                  <a:gd name="T1" fmla="*/ 7 h 9"/>
                  <a:gd name="T2" fmla="*/ 2 w 13"/>
                  <a:gd name="T3" fmla="*/ 9 h 9"/>
                  <a:gd name="T4" fmla="*/ 2 w 13"/>
                  <a:gd name="T5" fmla="*/ 7 h 9"/>
                  <a:gd name="T6" fmla="*/ 2 w 13"/>
                  <a:gd name="T7" fmla="*/ 4 h 9"/>
                  <a:gd name="T8" fmla="*/ 0 w 13"/>
                  <a:gd name="T9" fmla="*/ 2 h 9"/>
                  <a:gd name="T10" fmla="*/ 2 w 13"/>
                  <a:gd name="T11" fmla="*/ 2 h 9"/>
                  <a:gd name="T12" fmla="*/ 4 w 13"/>
                  <a:gd name="T13" fmla="*/ 0 h 9"/>
                  <a:gd name="T14" fmla="*/ 7 w 13"/>
                  <a:gd name="T15" fmla="*/ 0 h 9"/>
                  <a:gd name="T16" fmla="*/ 7 w 13"/>
                  <a:gd name="T17" fmla="*/ 0 h 9"/>
                  <a:gd name="T18" fmla="*/ 7 w 13"/>
                  <a:gd name="T19" fmla="*/ 0 h 9"/>
                  <a:gd name="T20" fmla="*/ 7 w 13"/>
                  <a:gd name="T21" fmla="*/ 0 h 9"/>
                  <a:gd name="T22" fmla="*/ 9 w 13"/>
                  <a:gd name="T23" fmla="*/ 0 h 9"/>
                  <a:gd name="T24" fmla="*/ 11 w 13"/>
                  <a:gd name="T25" fmla="*/ 4 h 9"/>
                  <a:gd name="T26" fmla="*/ 11 w 13"/>
                  <a:gd name="T27" fmla="*/ 4 h 9"/>
                  <a:gd name="T28" fmla="*/ 13 w 13"/>
                  <a:gd name="T29" fmla="*/ 7 h 9"/>
                  <a:gd name="T30" fmla="*/ 11 w 13"/>
                  <a:gd name="T3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9">
                    <a:moveTo>
                      <a:pt x="11" y="7"/>
                    </a:move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5" name="Freeform 1751">
                <a:extLst>
                  <a:ext uri="{FF2B5EF4-FFF2-40B4-BE49-F238E27FC236}">
                    <a16:creationId xmlns:a16="http://schemas.microsoft.com/office/drawing/2014/main" id="{3FD5E47C-1A60-4768-89C2-B3748317B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911"/>
                <a:ext cx="11" cy="4"/>
              </a:xfrm>
              <a:custGeom>
                <a:avLst/>
                <a:gdLst>
                  <a:gd name="T0" fmla="*/ 9 w 11"/>
                  <a:gd name="T1" fmla="*/ 0 h 4"/>
                  <a:gd name="T2" fmla="*/ 9 w 11"/>
                  <a:gd name="T3" fmla="*/ 0 h 4"/>
                  <a:gd name="T4" fmla="*/ 9 w 11"/>
                  <a:gd name="T5" fmla="*/ 0 h 4"/>
                  <a:gd name="T6" fmla="*/ 11 w 11"/>
                  <a:gd name="T7" fmla="*/ 0 h 4"/>
                  <a:gd name="T8" fmla="*/ 11 w 11"/>
                  <a:gd name="T9" fmla="*/ 4 h 4"/>
                  <a:gd name="T10" fmla="*/ 0 w 11"/>
                  <a:gd name="T11" fmla="*/ 4 h 4"/>
                  <a:gd name="T12" fmla="*/ 0 w 11"/>
                  <a:gd name="T13" fmla="*/ 0 h 4"/>
                  <a:gd name="T14" fmla="*/ 5 w 11"/>
                  <a:gd name="T15" fmla="*/ 0 h 4"/>
                  <a:gd name="T16" fmla="*/ 7 w 11"/>
                  <a:gd name="T17" fmla="*/ 0 h 4"/>
                  <a:gd name="T18" fmla="*/ 9 w 11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6" name="Freeform 1752">
                <a:extLst>
                  <a:ext uri="{FF2B5EF4-FFF2-40B4-BE49-F238E27FC236}">
                    <a16:creationId xmlns:a16="http://schemas.microsoft.com/office/drawing/2014/main" id="{B2ADC4DD-A6FB-42B2-A2AC-47F4C0FC6E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9" y="2544"/>
                <a:ext cx="27" cy="50"/>
              </a:xfrm>
              <a:custGeom>
                <a:avLst/>
                <a:gdLst>
                  <a:gd name="T0" fmla="*/ 11 w 27"/>
                  <a:gd name="T1" fmla="*/ 12 h 50"/>
                  <a:gd name="T2" fmla="*/ 11 w 27"/>
                  <a:gd name="T3" fmla="*/ 23 h 50"/>
                  <a:gd name="T4" fmla="*/ 11 w 27"/>
                  <a:gd name="T5" fmla="*/ 23 h 50"/>
                  <a:gd name="T6" fmla="*/ 11 w 27"/>
                  <a:gd name="T7" fmla="*/ 23 h 50"/>
                  <a:gd name="T8" fmla="*/ 6 w 27"/>
                  <a:gd name="T9" fmla="*/ 25 h 50"/>
                  <a:gd name="T10" fmla="*/ 2 w 27"/>
                  <a:gd name="T11" fmla="*/ 25 h 50"/>
                  <a:gd name="T12" fmla="*/ 2 w 27"/>
                  <a:gd name="T13" fmla="*/ 27 h 50"/>
                  <a:gd name="T14" fmla="*/ 6 w 27"/>
                  <a:gd name="T15" fmla="*/ 27 h 50"/>
                  <a:gd name="T16" fmla="*/ 11 w 27"/>
                  <a:gd name="T17" fmla="*/ 25 h 50"/>
                  <a:gd name="T18" fmla="*/ 11 w 27"/>
                  <a:gd name="T19" fmla="*/ 25 h 50"/>
                  <a:gd name="T20" fmla="*/ 13 w 27"/>
                  <a:gd name="T21" fmla="*/ 39 h 50"/>
                  <a:gd name="T22" fmla="*/ 13 w 27"/>
                  <a:gd name="T23" fmla="*/ 43 h 50"/>
                  <a:gd name="T24" fmla="*/ 13 w 27"/>
                  <a:gd name="T25" fmla="*/ 50 h 50"/>
                  <a:gd name="T26" fmla="*/ 2 w 27"/>
                  <a:gd name="T27" fmla="*/ 50 h 50"/>
                  <a:gd name="T28" fmla="*/ 2 w 27"/>
                  <a:gd name="T29" fmla="*/ 50 h 50"/>
                  <a:gd name="T30" fmla="*/ 0 w 27"/>
                  <a:gd name="T31" fmla="*/ 16 h 50"/>
                  <a:gd name="T32" fmla="*/ 2 w 27"/>
                  <a:gd name="T33" fmla="*/ 16 h 50"/>
                  <a:gd name="T34" fmla="*/ 2 w 27"/>
                  <a:gd name="T35" fmla="*/ 16 h 50"/>
                  <a:gd name="T36" fmla="*/ 2 w 27"/>
                  <a:gd name="T37" fmla="*/ 16 h 50"/>
                  <a:gd name="T38" fmla="*/ 2 w 27"/>
                  <a:gd name="T39" fmla="*/ 16 h 50"/>
                  <a:gd name="T40" fmla="*/ 11 w 27"/>
                  <a:gd name="T41" fmla="*/ 12 h 50"/>
                  <a:gd name="T42" fmla="*/ 24 w 27"/>
                  <a:gd name="T43" fmla="*/ 18 h 50"/>
                  <a:gd name="T44" fmla="*/ 20 w 27"/>
                  <a:gd name="T45" fmla="*/ 18 h 50"/>
                  <a:gd name="T46" fmla="*/ 20 w 27"/>
                  <a:gd name="T47" fmla="*/ 5 h 50"/>
                  <a:gd name="T48" fmla="*/ 22 w 27"/>
                  <a:gd name="T49" fmla="*/ 3 h 50"/>
                  <a:gd name="T50" fmla="*/ 24 w 27"/>
                  <a:gd name="T51" fmla="*/ 0 h 50"/>
                  <a:gd name="T52" fmla="*/ 27 w 27"/>
                  <a:gd name="T53" fmla="*/ 0 h 50"/>
                  <a:gd name="T54" fmla="*/ 27 w 27"/>
                  <a:gd name="T55" fmla="*/ 0 h 50"/>
                  <a:gd name="T56" fmla="*/ 27 w 27"/>
                  <a:gd name="T57" fmla="*/ 18 h 50"/>
                  <a:gd name="T58" fmla="*/ 24 w 27"/>
                  <a:gd name="T59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50">
                    <a:moveTo>
                      <a:pt x="11" y="12"/>
                    </a:move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6" y="27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3" y="39"/>
                    </a:lnTo>
                    <a:lnTo>
                      <a:pt x="13" y="43"/>
                    </a:lnTo>
                    <a:lnTo>
                      <a:pt x="13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1" y="12"/>
                    </a:lnTo>
                    <a:close/>
                    <a:moveTo>
                      <a:pt x="24" y="18"/>
                    </a:moveTo>
                    <a:lnTo>
                      <a:pt x="20" y="18"/>
                    </a:lnTo>
                    <a:lnTo>
                      <a:pt x="20" y="5"/>
                    </a:lnTo>
                    <a:lnTo>
                      <a:pt x="22" y="3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8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7" name="Freeform 1753">
                <a:extLst>
                  <a:ext uri="{FF2B5EF4-FFF2-40B4-BE49-F238E27FC236}">
                    <a16:creationId xmlns:a16="http://schemas.microsoft.com/office/drawing/2014/main" id="{65042C25-6105-4837-9B6E-5BF113BAE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590"/>
                <a:ext cx="66" cy="50"/>
              </a:xfrm>
              <a:custGeom>
                <a:avLst/>
                <a:gdLst>
                  <a:gd name="T0" fmla="*/ 24 w 29"/>
                  <a:gd name="T1" fmla="*/ 0 h 22"/>
                  <a:gd name="T2" fmla="*/ 24 w 29"/>
                  <a:gd name="T3" fmla="*/ 0 h 22"/>
                  <a:gd name="T4" fmla="*/ 24 w 29"/>
                  <a:gd name="T5" fmla="*/ 0 h 22"/>
                  <a:gd name="T6" fmla="*/ 23 w 29"/>
                  <a:gd name="T7" fmla="*/ 0 h 22"/>
                  <a:gd name="T8" fmla="*/ 23 w 29"/>
                  <a:gd name="T9" fmla="*/ 0 h 22"/>
                  <a:gd name="T10" fmla="*/ 23 w 29"/>
                  <a:gd name="T11" fmla="*/ 0 h 22"/>
                  <a:gd name="T12" fmla="*/ 23 w 29"/>
                  <a:gd name="T13" fmla="*/ 0 h 22"/>
                  <a:gd name="T14" fmla="*/ 23 w 29"/>
                  <a:gd name="T15" fmla="*/ 1 h 22"/>
                  <a:gd name="T16" fmla="*/ 23 w 29"/>
                  <a:gd name="T17" fmla="*/ 1 h 22"/>
                  <a:gd name="T18" fmla="*/ 23 w 29"/>
                  <a:gd name="T19" fmla="*/ 5 h 22"/>
                  <a:gd name="T20" fmla="*/ 23 w 29"/>
                  <a:gd name="T21" fmla="*/ 8 h 22"/>
                  <a:gd name="T22" fmla="*/ 23 w 29"/>
                  <a:gd name="T23" fmla="*/ 8 h 22"/>
                  <a:gd name="T24" fmla="*/ 22 w 29"/>
                  <a:gd name="T25" fmla="*/ 8 h 22"/>
                  <a:gd name="T26" fmla="*/ 21 w 29"/>
                  <a:gd name="T27" fmla="*/ 8 h 22"/>
                  <a:gd name="T28" fmla="*/ 18 w 29"/>
                  <a:gd name="T29" fmla="*/ 8 h 22"/>
                  <a:gd name="T30" fmla="*/ 18 w 29"/>
                  <a:gd name="T31" fmla="*/ 8 h 22"/>
                  <a:gd name="T32" fmla="*/ 18 w 29"/>
                  <a:gd name="T33" fmla="*/ 8 h 22"/>
                  <a:gd name="T34" fmla="*/ 13 w 29"/>
                  <a:gd name="T35" fmla="*/ 11 h 22"/>
                  <a:gd name="T36" fmla="*/ 13 w 29"/>
                  <a:gd name="T37" fmla="*/ 11 h 22"/>
                  <a:gd name="T38" fmla="*/ 13 w 29"/>
                  <a:gd name="T39" fmla="*/ 13 h 22"/>
                  <a:gd name="T40" fmla="*/ 12 w 29"/>
                  <a:gd name="T41" fmla="*/ 12 h 22"/>
                  <a:gd name="T42" fmla="*/ 5 w 29"/>
                  <a:gd name="T43" fmla="*/ 12 h 22"/>
                  <a:gd name="T44" fmla="*/ 2 w 29"/>
                  <a:gd name="T45" fmla="*/ 12 h 22"/>
                  <a:gd name="T46" fmla="*/ 2 w 29"/>
                  <a:gd name="T47" fmla="*/ 13 h 22"/>
                  <a:gd name="T48" fmla="*/ 2 w 29"/>
                  <a:gd name="T49" fmla="*/ 13 h 22"/>
                  <a:gd name="T50" fmla="*/ 2 w 29"/>
                  <a:gd name="T51" fmla="*/ 17 h 22"/>
                  <a:gd name="T52" fmla="*/ 2 w 29"/>
                  <a:gd name="T53" fmla="*/ 18 h 22"/>
                  <a:gd name="T54" fmla="*/ 2 w 29"/>
                  <a:gd name="T55" fmla="*/ 18 h 22"/>
                  <a:gd name="T56" fmla="*/ 0 w 29"/>
                  <a:gd name="T57" fmla="*/ 18 h 22"/>
                  <a:gd name="T58" fmla="*/ 0 w 29"/>
                  <a:gd name="T59" fmla="*/ 22 h 22"/>
                  <a:gd name="T60" fmla="*/ 0 w 29"/>
                  <a:gd name="T61" fmla="*/ 22 h 22"/>
                  <a:gd name="T62" fmla="*/ 11 w 29"/>
                  <a:gd name="T63" fmla="*/ 22 h 22"/>
                  <a:gd name="T64" fmla="*/ 13 w 29"/>
                  <a:gd name="T65" fmla="*/ 22 h 22"/>
                  <a:gd name="T66" fmla="*/ 13 w 29"/>
                  <a:gd name="T67" fmla="*/ 22 h 22"/>
                  <a:gd name="T68" fmla="*/ 13 w 29"/>
                  <a:gd name="T69" fmla="*/ 22 h 22"/>
                  <a:gd name="T70" fmla="*/ 13 w 29"/>
                  <a:gd name="T71" fmla="*/ 22 h 22"/>
                  <a:gd name="T72" fmla="*/ 13 w 29"/>
                  <a:gd name="T73" fmla="*/ 22 h 22"/>
                  <a:gd name="T74" fmla="*/ 13 w 29"/>
                  <a:gd name="T75" fmla="*/ 22 h 22"/>
                  <a:gd name="T76" fmla="*/ 13 w 29"/>
                  <a:gd name="T77" fmla="*/ 22 h 22"/>
                  <a:gd name="T78" fmla="*/ 13 w 29"/>
                  <a:gd name="T79" fmla="*/ 16 h 22"/>
                  <a:gd name="T80" fmla="*/ 13 w 29"/>
                  <a:gd name="T81" fmla="*/ 16 h 22"/>
                  <a:gd name="T82" fmla="*/ 18 w 29"/>
                  <a:gd name="T83" fmla="*/ 16 h 22"/>
                  <a:gd name="T84" fmla="*/ 23 w 29"/>
                  <a:gd name="T85" fmla="*/ 16 h 22"/>
                  <a:gd name="T86" fmla="*/ 27 w 29"/>
                  <a:gd name="T87" fmla="*/ 16 h 22"/>
                  <a:gd name="T88" fmla="*/ 28 w 29"/>
                  <a:gd name="T89" fmla="*/ 16 h 22"/>
                  <a:gd name="T90" fmla="*/ 28 w 29"/>
                  <a:gd name="T91" fmla="*/ 16 h 22"/>
                  <a:gd name="T92" fmla="*/ 29 w 29"/>
                  <a:gd name="T93" fmla="*/ 13 h 22"/>
                  <a:gd name="T94" fmla="*/ 29 w 29"/>
                  <a:gd name="T95" fmla="*/ 12 h 22"/>
                  <a:gd name="T96" fmla="*/ 29 w 29"/>
                  <a:gd name="T97" fmla="*/ 11 h 22"/>
                  <a:gd name="T98" fmla="*/ 29 w 29"/>
                  <a:gd name="T99" fmla="*/ 9 h 22"/>
                  <a:gd name="T100" fmla="*/ 29 w 29"/>
                  <a:gd name="T101" fmla="*/ 9 h 22"/>
                  <a:gd name="T102" fmla="*/ 29 w 29"/>
                  <a:gd name="T103" fmla="*/ 7 h 22"/>
                  <a:gd name="T104" fmla="*/ 29 w 29"/>
                  <a:gd name="T105" fmla="*/ 5 h 22"/>
                  <a:gd name="T106" fmla="*/ 29 w 29"/>
                  <a:gd name="T107" fmla="*/ 4 h 22"/>
                  <a:gd name="T108" fmla="*/ 29 w 29"/>
                  <a:gd name="T109" fmla="*/ 1 h 22"/>
                  <a:gd name="T110" fmla="*/ 26 w 29"/>
                  <a:gd name="T111" fmla="*/ 1 h 22"/>
                  <a:gd name="T112" fmla="*/ 24 w 29"/>
                  <a:gd name="T113" fmla="*/ 1 h 22"/>
                  <a:gd name="T114" fmla="*/ 24 w 29"/>
                  <a:gd name="T1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" h="22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5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8" y="16"/>
                    </a:lnTo>
                    <a:lnTo>
                      <a:pt x="23" y="16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9" y="1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8" name="Freeform 1754">
                <a:extLst>
                  <a:ext uri="{FF2B5EF4-FFF2-40B4-BE49-F238E27FC236}">
                    <a16:creationId xmlns:a16="http://schemas.microsoft.com/office/drawing/2014/main" id="{CB17770B-BC0A-424E-93E0-902109509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2747"/>
                <a:ext cx="63" cy="36"/>
              </a:xfrm>
              <a:custGeom>
                <a:avLst/>
                <a:gdLst>
                  <a:gd name="T0" fmla="*/ 52 w 63"/>
                  <a:gd name="T1" fmla="*/ 9 h 36"/>
                  <a:gd name="T2" fmla="*/ 56 w 63"/>
                  <a:gd name="T3" fmla="*/ 9 h 36"/>
                  <a:gd name="T4" fmla="*/ 58 w 63"/>
                  <a:gd name="T5" fmla="*/ 9 h 36"/>
                  <a:gd name="T6" fmla="*/ 61 w 63"/>
                  <a:gd name="T7" fmla="*/ 9 h 36"/>
                  <a:gd name="T8" fmla="*/ 63 w 63"/>
                  <a:gd name="T9" fmla="*/ 9 h 36"/>
                  <a:gd name="T10" fmla="*/ 61 w 63"/>
                  <a:gd name="T11" fmla="*/ 12 h 36"/>
                  <a:gd name="T12" fmla="*/ 58 w 63"/>
                  <a:gd name="T13" fmla="*/ 14 h 36"/>
                  <a:gd name="T14" fmla="*/ 56 w 63"/>
                  <a:gd name="T15" fmla="*/ 14 h 36"/>
                  <a:gd name="T16" fmla="*/ 54 w 63"/>
                  <a:gd name="T17" fmla="*/ 14 h 36"/>
                  <a:gd name="T18" fmla="*/ 52 w 63"/>
                  <a:gd name="T19" fmla="*/ 16 h 36"/>
                  <a:gd name="T20" fmla="*/ 49 w 63"/>
                  <a:gd name="T21" fmla="*/ 18 h 36"/>
                  <a:gd name="T22" fmla="*/ 47 w 63"/>
                  <a:gd name="T23" fmla="*/ 18 h 36"/>
                  <a:gd name="T24" fmla="*/ 45 w 63"/>
                  <a:gd name="T25" fmla="*/ 21 h 36"/>
                  <a:gd name="T26" fmla="*/ 43 w 63"/>
                  <a:gd name="T27" fmla="*/ 23 h 36"/>
                  <a:gd name="T28" fmla="*/ 40 w 63"/>
                  <a:gd name="T29" fmla="*/ 25 h 36"/>
                  <a:gd name="T30" fmla="*/ 38 w 63"/>
                  <a:gd name="T31" fmla="*/ 27 h 36"/>
                  <a:gd name="T32" fmla="*/ 36 w 63"/>
                  <a:gd name="T33" fmla="*/ 27 h 36"/>
                  <a:gd name="T34" fmla="*/ 36 w 63"/>
                  <a:gd name="T35" fmla="*/ 27 h 36"/>
                  <a:gd name="T36" fmla="*/ 31 w 63"/>
                  <a:gd name="T37" fmla="*/ 32 h 36"/>
                  <a:gd name="T38" fmla="*/ 29 w 63"/>
                  <a:gd name="T39" fmla="*/ 32 h 36"/>
                  <a:gd name="T40" fmla="*/ 20 w 63"/>
                  <a:gd name="T41" fmla="*/ 32 h 36"/>
                  <a:gd name="T42" fmla="*/ 20 w 63"/>
                  <a:gd name="T43" fmla="*/ 36 h 36"/>
                  <a:gd name="T44" fmla="*/ 18 w 63"/>
                  <a:gd name="T45" fmla="*/ 32 h 36"/>
                  <a:gd name="T46" fmla="*/ 16 w 63"/>
                  <a:gd name="T47" fmla="*/ 27 h 36"/>
                  <a:gd name="T48" fmla="*/ 13 w 63"/>
                  <a:gd name="T49" fmla="*/ 25 h 36"/>
                  <a:gd name="T50" fmla="*/ 9 w 63"/>
                  <a:gd name="T51" fmla="*/ 18 h 36"/>
                  <a:gd name="T52" fmla="*/ 9 w 63"/>
                  <a:gd name="T53" fmla="*/ 16 h 36"/>
                  <a:gd name="T54" fmla="*/ 4 w 63"/>
                  <a:gd name="T55" fmla="*/ 9 h 36"/>
                  <a:gd name="T56" fmla="*/ 0 w 63"/>
                  <a:gd name="T57" fmla="*/ 0 h 36"/>
                  <a:gd name="T58" fmla="*/ 11 w 63"/>
                  <a:gd name="T59" fmla="*/ 3 h 36"/>
                  <a:gd name="T60" fmla="*/ 11 w 63"/>
                  <a:gd name="T61" fmla="*/ 3 h 36"/>
                  <a:gd name="T62" fmla="*/ 16 w 63"/>
                  <a:gd name="T63" fmla="*/ 3 h 36"/>
                  <a:gd name="T64" fmla="*/ 20 w 63"/>
                  <a:gd name="T65" fmla="*/ 5 h 36"/>
                  <a:gd name="T66" fmla="*/ 22 w 63"/>
                  <a:gd name="T67" fmla="*/ 5 h 36"/>
                  <a:gd name="T68" fmla="*/ 25 w 63"/>
                  <a:gd name="T69" fmla="*/ 5 h 36"/>
                  <a:gd name="T70" fmla="*/ 25 w 63"/>
                  <a:gd name="T71" fmla="*/ 5 h 36"/>
                  <a:gd name="T72" fmla="*/ 34 w 63"/>
                  <a:gd name="T73" fmla="*/ 5 h 36"/>
                  <a:gd name="T74" fmla="*/ 36 w 63"/>
                  <a:gd name="T75" fmla="*/ 7 h 36"/>
                  <a:gd name="T76" fmla="*/ 40 w 63"/>
                  <a:gd name="T77" fmla="*/ 7 h 36"/>
                  <a:gd name="T78" fmla="*/ 40 w 63"/>
                  <a:gd name="T79" fmla="*/ 7 h 36"/>
                  <a:gd name="T80" fmla="*/ 45 w 63"/>
                  <a:gd name="T81" fmla="*/ 7 h 36"/>
                  <a:gd name="T82" fmla="*/ 45 w 63"/>
                  <a:gd name="T83" fmla="*/ 7 h 36"/>
                  <a:gd name="T84" fmla="*/ 47 w 63"/>
                  <a:gd name="T85" fmla="*/ 9 h 36"/>
                  <a:gd name="T86" fmla="*/ 49 w 63"/>
                  <a:gd name="T87" fmla="*/ 9 h 36"/>
                  <a:gd name="T88" fmla="*/ 52 w 63"/>
                  <a:gd name="T8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3" h="36">
                    <a:moveTo>
                      <a:pt x="52" y="9"/>
                    </a:moveTo>
                    <a:lnTo>
                      <a:pt x="52" y="9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3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4" y="30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27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1" y="21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9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9" name="Freeform 1755">
                <a:extLst>
                  <a:ext uri="{FF2B5EF4-FFF2-40B4-BE49-F238E27FC236}">
                    <a16:creationId xmlns:a16="http://schemas.microsoft.com/office/drawing/2014/main" id="{6AF37EF0-BCED-47A0-B2B7-9AD8E11C0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681"/>
                <a:ext cx="61" cy="40"/>
              </a:xfrm>
              <a:custGeom>
                <a:avLst/>
                <a:gdLst>
                  <a:gd name="T0" fmla="*/ 61 w 61"/>
                  <a:gd name="T1" fmla="*/ 0 h 40"/>
                  <a:gd name="T2" fmla="*/ 61 w 61"/>
                  <a:gd name="T3" fmla="*/ 4 h 40"/>
                  <a:gd name="T4" fmla="*/ 57 w 61"/>
                  <a:gd name="T5" fmla="*/ 4 h 40"/>
                  <a:gd name="T6" fmla="*/ 57 w 61"/>
                  <a:gd name="T7" fmla="*/ 15 h 40"/>
                  <a:gd name="T8" fmla="*/ 57 w 61"/>
                  <a:gd name="T9" fmla="*/ 18 h 40"/>
                  <a:gd name="T10" fmla="*/ 57 w 61"/>
                  <a:gd name="T11" fmla="*/ 18 h 40"/>
                  <a:gd name="T12" fmla="*/ 54 w 61"/>
                  <a:gd name="T13" fmla="*/ 22 h 40"/>
                  <a:gd name="T14" fmla="*/ 54 w 61"/>
                  <a:gd name="T15" fmla="*/ 24 h 40"/>
                  <a:gd name="T16" fmla="*/ 52 w 61"/>
                  <a:gd name="T17" fmla="*/ 24 h 40"/>
                  <a:gd name="T18" fmla="*/ 41 w 61"/>
                  <a:gd name="T19" fmla="*/ 20 h 40"/>
                  <a:gd name="T20" fmla="*/ 39 w 61"/>
                  <a:gd name="T21" fmla="*/ 20 h 40"/>
                  <a:gd name="T22" fmla="*/ 32 w 61"/>
                  <a:gd name="T23" fmla="*/ 20 h 40"/>
                  <a:gd name="T24" fmla="*/ 27 w 61"/>
                  <a:gd name="T25" fmla="*/ 40 h 40"/>
                  <a:gd name="T26" fmla="*/ 27 w 61"/>
                  <a:gd name="T27" fmla="*/ 40 h 40"/>
                  <a:gd name="T28" fmla="*/ 21 w 61"/>
                  <a:gd name="T29" fmla="*/ 40 h 40"/>
                  <a:gd name="T30" fmla="*/ 7 w 61"/>
                  <a:gd name="T31" fmla="*/ 38 h 40"/>
                  <a:gd name="T32" fmla="*/ 0 w 61"/>
                  <a:gd name="T33" fmla="*/ 38 h 40"/>
                  <a:gd name="T34" fmla="*/ 0 w 61"/>
                  <a:gd name="T35" fmla="*/ 4 h 40"/>
                  <a:gd name="T36" fmla="*/ 16 w 61"/>
                  <a:gd name="T37" fmla="*/ 6 h 40"/>
                  <a:gd name="T38" fmla="*/ 32 w 61"/>
                  <a:gd name="T39" fmla="*/ 6 h 40"/>
                  <a:gd name="T40" fmla="*/ 39 w 61"/>
                  <a:gd name="T41" fmla="*/ 9 h 40"/>
                  <a:gd name="T42" fmla="*/ 41 w 61"/>
                  <a:gd name="T43" fmla="*/ 9 h 40"/>
                  <a:gd name="T44" fmla="*/ 41 w 61"/>
                  <a:gd name="T45" fmla="*/ 9 h 40"/>
                  <a:gd name="T46" fmla="*/ 43 w 61"/>
                  <a:gd name="T47" fmla="*/ 9 h 40"/>
                  <a:gd name="T48" fmla="*/ 43 w 61"/>
                  <a:gd name="T49" fmla="*/ 0 h 40"/>
                  <a:gd name="T50" fmla="*/ 61 w 61"/>
                  <a:gd name="T5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1" h="40">
                    <a:moveTo>
                      <a:pt x="61" y="0"/>
                    </a:moveTo>
                    <a:lnTo>
                      <a:pt x="61" y="4"/>
                    </a:lnTo>
                    <a:lnTo>
                      <a:pt x="57" y="4"/>
                    </a:lnTo>
                    <a:lnTo>
                      <a:pt x="57" y="15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41" y="20"/>
                    </a:lnTo>
                    <a:lnTo>
                      <a:pt x="39" y="20"/>
                    </a:lnTo>
                    <a:lnTo>
                      <a:pt x="32" y="20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1" y="40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0" y="4"/>
                    </a:lnTo>
                    <a:lnTo>
                      <a:pt x="16" y="6"/>
                    </a:lnTo>
                    <a:lnTo>
                      <a:pt x="32" y="6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0" name="Freeform 1756">
                <a:extLst>
                  <a:ext uri="{FF2B5EF4-FFF2-40B4-BE49-F238E27FC236}">
                    <a16:creationId xmlns:a16="http://schemas.microsoft.com/office/drawing/2014/main" id="{2AF90D3A-799B-4CA7-A1AA-2593EC94D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830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6 h 6"/>
                  <a:gd name="T4" fmla="*/ 0 w 4"/>
                  <a:gd name="T5" fmla="*/ 2 h 6"/>
                  <a:gd name="T6" fmla="*/ 2 w 4"/>
                  <a:gd name="T7" fmla="*/ 0 h 6"/>
                  <a:gd name="T8" fmla="*/ 4 w 4"/>
                  <a:gd name="T9" fmla="*/ 4 h 6"/>
                  <a:gd name="T10" fmla="*/ 4 w 4"/>
                  <a:gd name="T11" fmla="*/ 4 h 6"/>
                  <a:gd name="T12" fmla="*/ 4 w 4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1" name="Freeform 1757">
                <a:extLst>
                  <a:ext uri="{FF2B5EF4-FFF2-40B4-BE49-F238E27FC236}">
                    <a16:creationId xmlns:a16="http://schemas.microsoft.com/office/drawing/2014/main" id="{5D4E0F1F-6BAA-4357-9685-393685EA1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238"/>
                <a:ext cx="16" cy="9"/>
              </a:xfrm>
              <a:custGeom>
                <a:avLst/>
                <a:gdLst>
                  <a:gd name="T0" fmla="*/ 16 w 16"/>
                  <a:gd name="T1" fmla="*/ 2 h 9"/>
                  <a:gd name="T2" fmla="*/ 16 w 16"/>
                  <a:gd name="T3" fmla="*/ 6 h 9"/>
                  <a:gd name="T4" fmla="*/ 13 w 16"/>
                  <a:gd name="T5" fmla="*/ 6 h 9"/>
                  <a:gd name="T6" fmla="*/ 13 w 16"/>
                  <a:gd name="T7" fmla="*/ 6 h 9"/>
                  <a:gd name="T8" fmla="*/ 13 w 16"/>
                  <a:gd name="T9" fmla="*/ 9 h 9"/>
                  <a:gd name="T10" fmla="*/ 11 w 16"/>
                  <a:gd name="T11" fmla="*/ 9 h 9"/>
                  <a:gd name="T12" fmla="*/ 11 w 16"/>
                  <a:gd name="T13" fmla="*/ 9 h 9"/>
                  <a:gd name="T14" fmla="*/ 11 w 16"/>
                  <a:gd name="T15" fmla="*/ 9 h 9"/>
                  <a:gd name="T16" fmla="*/ 9 w 16"/>
                  <a:gd name="T17" fmla="*/ 9 h 9"/>
                  <a:gd name="T18" fmla="*/ 9 w 16"/>
                  <a:gd name="T19" fmla="*/ 9 h 9"/>
                  <a:gd name="T20" fmla="*/ 9 w 16"/>
                  <a:gd name="T21" fmla="*/ 9 h 9"/>
                  <a:gd name="T22" fmla="*/ 6 w 16"/>
                  <a:gd name="T23" fmla="*/ 9 h 9"/>
                  <a:gd name="T24" fmla="*/ 6 w 16"/>
                  <a:gd name="T25" fmla="*/ 9 h 9"/>
                  <a:gd name="T26" fmla="*/ 6 w 16"/>
                  <a:gd name="T27" fmla="*/ 9 h 9"/>
                  <a:gd name="T28" fmla="*/ 6 w 16"/>
                  <a:gd name="T29" fmla="*/ 9 h 9"/>
                  <a:gd name="T30" fmla="*/ 4 w 16"/>
                  <a:gd name="T31" fmla="*/ 9 h 9"/>
                  <a:gd name="T32" fmla="*/ 2 w 16"/>
                  <a:gd name="T33" fmla="*/ 9 h 9"/>
                  <a:gd name="T34" fmla="*/ 0 w 16"/>
                  <a:gd name="T35" fmla="*/ 9 h 9"/>
                  <a:gd name="T36" fmla="*/ 0 w 16"/>
                  <a:gd name="T37" fmla="*/ 4 h 9"/>
                  <a:gd name="T38" fmla="*/ 0 w 16"/>
                  <a:gd name="T39" fmla="*/ 2 h 9"/>
                  <a:gd name="T40" fmla="*/ 0 w 16"/>
                  <a:gd name="T41" fmla="*/ 2 h 9"/>
                  <a:gd name="T42" fmla="*/ 0 w 16"/>
                  <a:gd name="T43" fmla="*/ 0 h 9"/>
                  <a:gd name="T44" fmla="*/ 11 w 16"/>
                  <a:gd name="T45" fmla="*/ 0 h 9"/>
                  <a:gd name="T46" fmla="*/ 11 w 16"/>
                  <a:gd name="T47" fmla="*/ 0 h 9"/>
                  <a:gd name="T48" fmla="*/ 16 w 16"/>
                  <a:gd name="T49" fmla="*/ 0 h 9"/>
                  <a:gd name="T50" fmla="*/ 16 w 16"/>
                  <a:gd name="T51" fmla="*/ 2 h 9"/>
                  <a:gd name="T52" fmla="*/ 16 w 16"/>
                  <a:gd name="T5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9">
                    <a:moveTo>
                      <a:pt x="16" y="2"/>
                    </a:moveTo>
                    <a:lnTo>
                      <a:pt x="16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2" name="Freeform 1758">
                <a:extLst>
                  <a:ext uri="{FF2B5EF4-FFF2-40B4-BE49-F238E27FC236}">
                    <a16:creationId xmlns:a16="http://schemas.microsoft.com/office/drawing/2014/main" id="{77678097-D20B-4F2D-872D-091D708DF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940"/>
                <a:ext cx="6" cy="5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5 h 5"/>
                  <a:gd name="T4" fmla="*/ 0 w 6"/>
                  <a:gd name="T5" fmla="*/ 2 h 5"/>
                  <a:gd name="T6" fmla="*/ 2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4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3" name="Freeform 1759">
                <a:extLst>
                  <a:ext uri="{FF2B5EF4-FFF2-40B4-BE49-F238E27FC236}">
                    <a16:creationId xmlns:a16="http://schemas.microsoft.com/office/drawing/2014/main" id="{870D323A-A0F8-4FAC-A039-622C406FF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371"/>
                <a:ext cx="25" cy="11"/>
              </a:xfrm>
              <a:custGeom>
                <a:avLst/>
                <a:gdLst>
                  <a:gd name="T0" fmla="*/ 25 w 25"/>
                  <a:gd name="T1" fmla="*/ 9 h 11"/>
                  <a:gd name="T2" fmla="*/ 25 w 25"/>
                  <a:gd name="T3" fmla="*/ 9 h 11"/>
                  <a:gd name="T4" fmla="*/ 16 w 25"/>
                  <a:gd name="T5" fmla="*/ 9 h 11"/>
                  <a:gd name="T6" fmla="*/ 16 w 25"/>
                  <a:gd name="T7" fmla="*/ 11 h 11"/>
                  <a:gd name="T8" fmla="*/ 12 w 25"/>
                  <a:gd name="T9" fmla="*/ 11 h 11"/>
                  <a:gd name="T10" fmla="*/ 12 w 25"/>
                  <a:gd name="T11" fmla="*/ 11 h 11"/>
                  <a:gd name="T12" fmla="*/ 9 w 25"/>
                  <a:gd name="T13" fmla="*/ 9 h 11"/>
                  <a:gd name="T14" fmla="*/ 9 w 25"/>
                  <a:gd name="T15" fmla="*/ 9 h 11"/>
                  <a:gd name="T16" fmla="*/ 9 w 25"/>
                  <a:gd name="T17" fmla="*/ 6 h 11"/>
                  <a:gd name="T18" fmla="*/ 9 w 25"/>
                  <a:gd name="T19" fmla="*/ 6 h 11"/>
                  <a:gd name="T20" fmla="*/ 9 w 25"/>
                  <a:gd name="T21" fmla="*/ 6 h 11"/>
                  <a:gd name="T22" fmla="*/ 7 w 25"/>
                  <a:gd name="T23" fmla="*/ 6 h 11"/>
                  <a:gd name="T24" fmla="*/ 7 w 25"/>
                  <a:gd name="T25" fmla="*/ 6 h 11"/>
                  <a:gd name="T26" fmla="*/ 7 w 25"/>
                  <a:gd name="T27" fmla="*/ 4 h 11"/>
                  <a:gd name="T28" fmla="*/ 7 w 25"/>
                  <a:gd name="T29" fmla="*/ 4 h 11"/>
                  <a:gd name="T30" fmla="*/ 7 w 25"/>
                  <a:gd name="T31" fmla="*/ 4 h 11"/>
                  <a:gd name="T32" fmla="*/ 5 w 25"/>
                  <a:gd name="T33" fmla="*/ 4 h 11"/>
                  <a:gd name="T34" fmla="*/ 5 w 25"/>
                  <a:gd name="T35" fmla="*/ 2 h 11"/>
                  <a:gd name="T36" fmla="*/ 3 w 25"/>
                  <a:gd name="T37" fmla="*/ 2 h 11"/>
                  <a:gd name="T38" fmla="*/ 3 w 25"/>
                  <a:gd name="T39" fmla="*/ 2 h 11"/>
                  <a:gd name="T40" fmla="*/ 3 w 25"/>
                  <a:gd name="T41" fmla="*/ 0 h 11"/>
                  <a:gd name="T42" fmla="*/ 0 w 25"/>
                  <a:gd name="T43" fmla="*/ 0 h 11"/>
                  <a:gd name="T44" fmla="*/ 0 w 25"/>
                  <a:gd name="T45" fmla="*/ 0 h 11"/>
                  <a:gd name="T46" fmla="*/ 9 w 25"/>
                  <a:gd name="T47" fmla="*/ 0 h 11"/>
                  <a:gd name="T48" fmla="*/ 25 w 25"/>
                  <a:gd name="T49" fmla="*/ 0 h 11"/>
                  <a:gd name="T50" fmla="*/ 25 w 25"/>
                  <a:gd name="T51" fmla="*/ 0 h 11"/>
                  <a:gd name="T52" fmla="*/ 25 w 25"/>
                  <a:gd name="T53" fmla="*/ 0 h 11"/>
                  <a:gd name="T54" fmla="*/ 25 w 25"/>
                  <a:gd name="T55" fmla="*/ 9 h 11"/>
                  <a:gd name="T56" fmla="*/ 25 w 25"/>
                  <a:gd name="T5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" h="11">
                    <a:moveTo>
                      <a:pt x="25" y="9"/>
                    </a:moveTo>
                    <a:lnTo>
                      <a:pt x="25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9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4" name="Freeform 1760">
                <a:extLst>
                  <a:ext uri="{FF2B5EF4-FFF2-40B4-BE49-F238E27FC236}">
                    <a16:creationId xmlns:a16="http://schemas.microsoft.com/office/drawing/2014/main" id="{35DDB4EB-92AB-4479-924C-693599685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843"/>
                <a:ext cx="63" cy="11"/>
              </a:xfrm>
              <a:custGeom>
                <a:avLst/>
                <a:gdLst>
                  <a:gd name="T0" fmla="*/ 63 w 63"/>
                  <a:gd name="T1" fmla="*/ 0 h 11"/>
                  <a:gd name="T2" fmla="*/ 63 w 63"/>
                  <a:gd name="T3" fmla="*/ 9 h 11"/>
                  <a:gd name="T4" fmla="*/ 61 w 63"/>
                  <a:gd name="T5" fmla="*/ 11 h 11"/>
                  <a:gd name="T6" fmla="*/ 43 w 63"/>
                  <a:gd name="T7" fmla="*/ 11 h 11"/>
                  <a:gd name="T8" fmla="*/ 31 w 63"/>
                  <a:gd name="T9" fmla="*/ 11 h 11"/>
                  <a:gd name="T10" fmla="*/ 18 w 63"/>
                  <a:gd name="T11" fmla="*/ 11 h 11"/>
                  <a:gd name="T12" fmla="*/ 9 w 63"/>
                  <a:gd name="T13" fmla="*/ 11 h 11"/>
                  <a:gd name="T14" fmla="*/ 9 w 63"/>
                  <a:gd name="T15" fmla="*/ 11 h 11"/>
                  <a:gd name="T16" fmla="*/ 9 w 63"/>
                  <a:gd name="T17" fmla="*/ 11 h 11"/>
                  <a:gd name="T18" fmla="*/ 0 w 63"/>
                  <a:gd name="T19" fmla="*/ 11 h 11"/>
                  <a:gd name="T20" fmla="*/ 0 w 63"/>
                  <a:gd name="T21" fmla="*/ 7 h 11"/>
                  <a:gd name="T22" fmla="*/ 0 w 63"/>
                  <a:gd name="T23" fmla="*/ 5 h 11"/>
                  <a:gd name="T24" fmla="*/ 0 w 63"/>
                  <a:gd name="T25" fmla="*/ 2 h 11"/>
                  <a:gd name="T26" fmla="*/ 0 w 63"/>
                  <a:gd name="T27" fmla="*/ 0 h 11"/>
                  <a:gd name="T28" fmla="*/ 9 w 63"/>
                  <a:gd name="T29" fmla="*/ 0 h 11"/>
                  <a:gd name="T30" fmla="*/ 9 w 63"/>
                  <a:gd name="T31" fmla="*/ 0 h 11"/>
                  <a:gd name="T32" fmla="*/ 18 w 63"/>
                  <a:gd name="T33" fmla="*/ 0 h 11"/>
                  <a:gd name="T34" fmla="*/ 20 w 63"/>
                  <a:gd name="T35" fmla="*/ 0 h 11"/>
                  <a:gd name="T36" fmla="*/ 40 w 63"/>
                  <a:gd name="T37" fmla="*/ 0 h 11"/>
                  <a:gd name="T38" fmla="*/ 40 w 63"/>
                  <a:gd name="T39" fmla="*/ 0 h 11"/>
                  <a:gd name="T40" fmla="*/ 49 w 63"/>
                  <a:gd name="T41" fmla="*/ 0 h 11"/>
                  <a:gd name="T42" fmla="*/ 52 w 63"/>
                  <a:gd name="T43" fmla="*/ 0 h 11"/>
                  <a:gd name="T44" fmla="*/ 63 w 63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3" h="11">
                    <a:moveTo>
                      <a:pt x="63" y="0"/>
                    </a:moveTo>
                    <a:lnTo>
                      <a:pt x="63" y="9"/>
                    </a:lnTo>
                    <a:lnTo>
                      <a:pt x="61" y="11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1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5" name="Freeform 1761">
                <a:extLst>
                  <a:ext uri="{FF2B5EF4-FFF2-40B4-BE49-F238E27FC236}">
                    <a16:creationId xmlns:a16="http://schemas.microsoft.com/office/drawing/2014/main" id="{4864D857-2806-409C-9F20-DE6D65389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190"/>
                <a:ext cx="9" cy="12"/>
              </a:xfrm>
              <a:custGeom>
                <a:avLst/>
                <a:gdLst>
                  <a:gd name="T0" fmla="*/ 7 w 9"/>
                  <a:gd name="T1" fmla="*/ 0 h 12"/>
                  <a:gd name="T2" fmla="*/ 7 w 9"/>
                  <a:gd name="T3" fmla="*/ 0 h 12"/>
                  <a:gd name="T4" fmla="*/ 9 w 9"/>
                  <a:gd name="T5" fmla="*/ 0 h 12"/>
                  <a:gd name="T6" fmla="*/ 9 w 9"/>
                  <a:gd name="T7" fmla="*/ 3 h 12"/>
                  <a:gd name="T8" fmla="*/ 9 w 9"/>
                  <a:gd name="T9" fmla="*/ 12 h 12"/>
                  <a:gd name="T10" fmla="*/ 0 w 9"/>
                  <a:gd name="T11" fmla="*/ 12 h 12"/>
                  <a:gd name="T12" fmla="*/ 0 w 9"/>
                  <a:gd name="T13" fmla="*/ 3 h 12"/>
                  <a:gd name="T14" fmla="*/ 0 w 9"/>
                  <a:gd name="T15" fmla="*/ 0 h 12"/>
                  <a:gd name="T16" fmla="*/ 7 w 9"/>
                  <a:gd name="T17" fmla="*/ 0 h 12"/>
                  <a:gd name="T18" fmla="*/ 7 w 9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12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6" name="Freeform 1762">
                <a:extLst>
                  <a:ext uri="{FF2B5EF4-FFF2-40B4-BE49-F238E27FC236}">
                    <a16:creationId xmlns:a16="http://schemas.microsoft.com/office/drawing/2014/main" id="{CBEC3E32-129D-4455-95EC-F537B9651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1836"/>
                <a:ext cx="21" cy="21"/>
              </a:xfrm>
              <a:custGeom>
                <a:avLst/>
                <a:gdLst>
                  <a:gd name="T0" fmla="*/ 5 w 21"/>
                  <a:gd name="T1" fmla="*/ 0 h 21"/>
                  <a:gd name="T2" fmla="*/ 7 w 21"/>
                  <a:gd name="T3" fmla="*/ 3 h 21"/>
                  <a:gd name="T4" fmla="*/ 7 w 21"/>
                  <a:gd name="T5" fmla="*/ 3 h 21"/>
                  <a:gd name="T6" fmla="*/ 21 w 21"/>
                  <a:gd name="T7" fmla="*/ 3 h 21"/>
                  <a:gd name="T8" fmla="*/ 21 w 21"/>
                  <a:gd name="T9" fmla="*/ 9 h 21"/>
                  <a:gd name="T10" fmla="*/ 7 w 21"/>
                  <a:gd name="T11" fmla="*/ 7 h 21"/>
                  <a:gd name="T12" fmla="*/ 7 w 21"/>
                  <a:gd name="T13" fmla="*/ 7 h 21"/>
                  <a:gd name="T14" fmla="*/ 5 w 21"/>
                  <a:gd name="T15" fmla="*/ 7 h 21"/>
                  <a:gd name="T16" fmla="*/ 5 w 21"/>
                  <a:gd name="T17" fmla="*/ 9 h 21"/>
                  <a:gd name="T18" fmla="*/ 7 w 21"/>
                  <a:gd name="T19" fmla="*/ 9 h 21"/>
                  <a:gd name="T20" fmla="*/ 7 w 21"/>
                  <a:gd name="T21" fmla="*/ 9 h 21"/>
                  <a:gd name="T22" fmla="*/ 18 w 21"/>
                  <a:gd name="T23" fmla="*/ 12 h 21"/>
                  <a:gd name="T24" fmla="*/ 21 w 21"/>
                  <a:gd name="T25" fmla="*/ 12 h 21"/>
                  <a:gd name="T26" fmla="*/ 18 w 21"/>
                  <a:gd name="T27" fmla="*/ 21 h 21"/>
                  <a:gd name="T28" fmla="*/ 18 w 21"/>
                  <a:gd name="T29" fmla="*/ 21 h 21"/>
                  <a:gd name="T30" fmla="*/ 3 w 21"/>
                  <a:gd name="T31" fmla="*/ 18 h 21"/>
                  <a:gd name="T32" fmla="*/ 3 w 21"/>
                  <a:gd name="T33" fmla="*/ 18 h 21"/>
                  <a:gd name="T34" fmla="*/ 0 w 21"/>
                  <a:gd name="T35" fmla="*/ 18 h 21"/>
                  <a:gd name="T36" fmla="*/ 0 w 21"/>
                  <a:gd name="T37" fmla="*/ 18 h 21"/>
                  <a:gd name="T38" fmla="*/ 0 w 21"/>
                  <a:gd name="T39" fmla="*/ 16 h 21"/>
                  <a:gd name="T40" fmla="*/ 0 w 21"/>
                  <a:gd name="T41" fmla="*/ 14 h 21"/>
                  <a:gd name="T42" fmla="*/ 3 w 21"/>
                  <a:gd name="T43" fmla="*/ 9 h 21"/>
                  <a:gd name="T44" fmla="*/ 5 w 21"/>
                  <a:gd name="T45" fmla="*/ 0 h 21"/>
                  <a:gd name="T46" fmla="*/ 5 w 21"/>
                  <a:gd name="T47" fmla="*/ 0 h 21"/>
                  <a:gd name="T48" fmla="*/ 5 w 21"/>
                  <a:gd name="T4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" h="21">
                    <a:moveTo>
                      <a:pt x="5" y="0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21" y="3"/>
                    </a:lnTo>
                    <a:lnTo>
                      <a:pt x="21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7" name="Freeform 1763">
                <a:extLst>
                  <a:ext uri="{FF2B5EF4-FFF2-40B4-BE49-F238E27FC236}">
                    <a16:creationId xmlns:a16="http://schemas.microsoft.com/office/drawing/2014/main" id="{26C5D0B9-F955-4E54-B04D-5D70E0ABC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717"/>
                <a:ext cx="11" cy="11"/>
              </a:xfrm>
              <a:custGeom>
                <a:avLst/>
                <a:gdLst>
                  <a:gd name="T0" fmla="*/ 11 w 11"/>
                  <a:gd name="T1" fmla="*/ 9 h 11"/>
                  <a:gd name="T2" fmla="*/ 9 w 11"/>
                  <a:gd name="T3" fmla="*/ 11 h 11"/>
                  <a:gd name="T4" fmla="*/ 7 w 11"/>
                  <a:gd name="T5" fmla="*/ 11 h 11"/>
                  <a:gd name="T6" fmla="*/ 2 w 11"/>
                  <a:gd name="T7" fmla="*/ 9 h 11"/>
                  <a:gd name="T8" fmla="*/ 2 w 11"/>
                  <a:gd name="T9" fmla="*/ 7 h 11"/>
                  <a:gd name="T10" fmla="*/ 0 w 11"/>
                  <a:gd name="T11" fmla="*/ 7 h 11"/>
                  <a:gd name="T12" fmla="*/ 2 w 11"/>
                  <a:gd name="T13" fmla="*/ 2 h 11"/>
                  <a:gd name="T14" fmla="*/ 4 w 11"/>
                  <a:gd name="T15" fmla="*/ 0 h 11"/>
                  <a:gd name="T16" fmla="*/ 4 w 11"/>
                  <a:gd name="T17" fmla="*/ 2 h 11"/>
                  <a:gd name="T18" fmla="*/ 7 w 11"/>
                  <a:gd name="T19" fmla="*/ 4 h 11"/>
                  <a:gd name="T20" fmla="*/ 7 w 11"/>
                  <a:gd name="T21" fmla="*/ 7 h 11"/>
                  <a:gd name="T22" fmla="*/ 9 w 11"/>
                  <a:gd name="T23" fmla="*/ 7 h 11"/>
                  <a:gd name="T24" fmla="*/ 9 w 11"/>
                  <a:gd name="T25" fmla="*/ 7 h 11"/>
                  <a:gd name="T26" fmla="*/ 11 w 11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11" y="9"/>
                    </a:moveTo>
                    <a:lnTo>
                      <a:pt x="9" y="11"/>
                    </a:lnTo>
                    <a:lnTo>
                      <a:pt x="7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8" name="Freeform 1764">
                <a:extLst>
                  <a:ext uri="{FF2B5EF4-FFF2-40B4-BE49-F238E27FC236}">
                    <a16:creationId xmlns:a16="http://schemas.microsoft.com/office/drawing/2014/main" id="{408642ED-FC8D-4EA2-9D92-5D47B58143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6" y="1940"/>
                <a:ext cx="169" cy="264"/>
              </a:xfrm>
              <a:custGeom>
                <a:avLst/>
                <a:gdLst>
                  <a:gd name="T0" fmla="*/ 61 w 169"/>
                  <a:gd name="T1" fmla="*/ 0 h 264"/>
                  <a:gd name="T2" fmla="*/ 70 w 169"/>
                  <a:gd name="T3" fmla="*/ 7 h 264"/>
                  <a:gd name="T4" fmla="*/ 106 w 169"/>
                  <a:gd name="T5" fmla="*/ 27 h 264"/>
                  <a:gd name="T6" fmla="*/ 120 w 169"/>
                  <a:gd name="T7" fmla="*/ 36 h 264"/>
                  <a:gd name="T8" fmla="*/ 131 w 169"/>
                  <a:gd name="T9" fmla="*/ 32 h 264"/>
                  <a:gd name="T10" fmla="*/ 133 w 169"/>
                  <a:gd name="T11" fmla="*/ 32 h 264"/>
                  <a:gd name="T12" fmla="*/ 140 w 169"/>
                  <a:gd name="T13" fmla="*/ 38 h 264"/>
                  <a:gd name="T14" fmla="*/ 167 w 169"/>
                  <a:gd name="T15" fmla="*/ 45 h 264"/>
                  <a:gd name="T16" fmla="*/ 167 w 169"/>
                  <a:gd name="T17" fmla="*/ 54 h 264"/>
                  <a:gd name="T18" fmla="*/ 113 w 169"/>
                  <a:gd name="T19" fmla="*/ 174 h 264"/>
                  <a:gd name="T20" fmla="*/ 102 w 169"/>
                  <a:gd name="T21" fmla="*/ 255 h 264"/>
                  <a:gd name="T22" fmla="*/ 25 w 169"/>
                  <a:gd name="T23" fmla="*/ 262 h 264"/>
                  <a:gd name="T24" fmla="*/ 20 w 169"/>
                  <a:gd name="T25" fmla="*/ 216 h 264"/>
                  <a:gd name="T26" fmla="*/ 23 w 169"/>
                  <a:gd name="T27" fmla="*/ 198 h 264"/>
                  <a:gd name="T28" fmla="*/ 27 w 169"/>
                  <a:gd name="T29" fmla="*/ 187 h 264"/>
                  <a:gd name="T30" fmla="*/ 34 w 169"/>
                  <a:gd name="T31" fmla="*/ 169 h 264"/>
                  <a:gd name="T32" fmla="*/ 45 w 169"/>
                  <a:gd name="T33" fmla="*/ 144 h 264"/>
                  <a:gd name="T34" fmla="*/ 20 w 169"/>
                  <a:gd name="T35" fmla="*/ 122 h 264"/>
                  <a:gd name="T36" fmla="*/ 18 w 169"/>
                  <a:gd name="T37" fmla="*/ 117 h 264"/>
                  <a:gd name="T38" fmla="*/ 20 w 169"/>
                  <a:gd name="T39" fmla="*/ 108 h 264"/>
                  <a:gd name="T40" fmla="*/ 27 w 169"/>
                  <a:gd name="T41" fmla="*/ 104 h 264"/>
                  <a:gd name="T42" fmla="*/ 25 w 169"/>
                  <a:gd name="T43" fmla="*/ 99 h 264"/>
                  <a:gd name="T44" fmla="*/ 23 w 169"/>
                  <a:gd name="T45" fmla="*/ 86 h 264"/>
                  <a:gd name="T46" fmla="*/ 16 w 169"/>
                  <a:gd name="T47" fmla="*/ 88 h 264"/>
                  <a:gd name="T48" fmla="*/ 27 w 169"/>
                  <a:gd name="T49" fmla="*/ 79 h 264"/>
                  <a:gd name="T50" fmla="*/ 34 w 169"/>
                  <a:gd name="T51" fmla="*/ 81 h 264"/>
                  <a:gd name="T52" fmla="*/ 29 w 169"/>
                  <a:gd name="T53" fmla="*/ 74 h 264"/>
                  <a:gd name="T54" fmla="*/ 29 w 169"/>
                  <a:gd name="T55" fmla="*/ 65 h 264"/>
                  <a:gd name="T56" fmla="*/ 23 w 169"/>
                  <a:gd name="T57" fmla="*/ 56 h 264"/>
                  <a:gd name="T58" fmla="*/ 23 w 169"/>
                  <a:gd name="T59" fmla="*/ 45 h 264"/>
                  <a:gd name="T60" fmla="*/ 29 w 169"/>
                  <a:gd name="T61" fmla="*/ 38 h 264"/>
                  <a:gd name="T62" fmla="*/ 29 w 169"/>
                  <a:gd name="T63" fmla="*/ 34 h 264"/>
                  <a:gd name="T64" fmla="*/ 36 w 169"/>
                  <a:gd name="T65" fmla="*/ 23 h 264"/>
                  <a:gd name="T66" fmla="*/ 41 w 169"/>
                  <a:gd name="T67" fmla="*/ 14 h 264"/>
                  <a:gd name="T68" fmla="*/ 48 w 169"/>
                  <a:gd name="T69" fmla="*/ 7 h 264"/>
                  <a:gd name="T70" fmla="*/ 115 w 169"/>
                  <a:gd name="T71" fmla="*/ 65 h 264"/>
                  <a:gd name="T72" fmla="*/ 120 w 169"/>
                  <a:gd name="T73" fmla="*/ 63 h 264"/>
                  <a:gd name="T74" fmla="*/ 111 w 169"/>
                  <a:gd name="T75" fmla="*/ 56 h 264"/>
                  <a:gd name="T76" fmla="*/ 97 w 169"/>
                  <a:gd name="T77" fmla="*/ 156 h 264"/>
                  <a:gd name="T78" fmla="*/ 108 w 169"/>
                  <a:gd name="T79" fmla="*/ 47 h 264"/>
                  <a:gd name="T80" fmla="*/ 120 w 169"/>
                  <a:gd name="T81" fmla="*/ 133 h 264"/>
                  <a:gd name="T82" fmla="*/ 120 w 169"/>
                  <a:gd name="T83" fmla="*/ 126 h 264"/>
                  <a:gd name="T84" fmla="*/ 63 w 169"/>
                  <a:gd name="T85" fmla="*/ 160 h 264"/>
                  <a:gd name="T86" fmla="*/ 68 w 169"/>
                  <a:gd name="T87" fmla="*/ 167 h 264"/>
                  <a:gd name="T88" fmla="*/ 66 w 169"/>
                  <a:gd name="T89" fmla="*/ 160 h 264"/>
                  <a:gd name="T90" fmla="*/ 90 w 169"/>
                  <a:gd name="T91" fmla="*/ 120 h 264"/>
                  <a:gd name="T92" fmla="*/ 104 w 169"/>
                  <a:gd name="T93" fmla="*/ 120 h 264"/>
                  <a:gd name="T94" fmla="*/ 104 w 169"/>
                  <a:gd name="T95" fmla="*/ 115 h 264"/>
                  <a:gd name="T96" fmla="*/ 118 w 169"/>
                  <a:gd name="T97" fmla="*/ 110 h 264"/>
                  <a:gd name="T98" fmla="*/ 118 w 169"/>
                  <a:gd name="T99" fmla="*/ 135 h 264"/>
                  <a:gd name="T100" fmla="*/ 102 w 169"/>
                  <a:gd name="T101" fmla="*/ 147 h 264"/>
                  <a:gd name="T102" fmla="*/ 68 w 169"/>
                  <a:gd name="T103" fmla="*/ 110 h 264"/>
                  <a:gd name="T104" fmla="*/ 81 w 169"/>
                  <a:gd name="T105" fmla="*/ 126 h 264"/>
                  <a:gd name="T106" fmla="*/ 86 w 169"/>
                  <a:gd name="T107" fmla="*/ 129 h 264"/>
                  <a:gd name="T108" fmla="*/ 84 w 169"/>
                  <a:gd name="T109" fmla="*/ 12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9" h="264">
                    <a:moveTo>
                      <a:pt x="50" y="5"/>
                    </a:moveTo>
                    <a:lnTo>
                      <a:pt x="50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2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5" y="9"/>
                    </a:lnTo>
                    <a:lnTo>
                      <a:pt x="77" y="11"/>
                    </a:lnTo>
                    <a:lnTo>
                      <a:pt x="84" y="16"/>
                    </a:lnTo>
                    <a:lnTo>
                      <a:pt x="104" y="29"/>
                    </a:lnTo>
                    <a:lnTo>
                      <a:pt x="104" y="32"/>
                    </a:lnTo>
                    <a:lnTo>
                      <a:pt x="106" y="27"/>
                    </a:lnTo>
                    <a:lnTo>
                      <a:pt x="108" y="29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3" y="32"/>
                    </a:lnTo>
                    <a:lnTo>
                      <a:pt x="115" y="32"/>
                    </a:lnTo>
                    <a:lnTo>
                      <a:pt x="118" y="34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2" y="36"/>
                    </a:lnTo>
                    <a:lnTo>
                      <a:pt x="122" y="36"/>
                    </a:lnTo>
                    <a:lnTo>
                      <a:pt x="124" y="32"/>
                    </a:lnTo>
                    <a:lnTo>
                      <a:pt x="124" y="32"/>
                    </a:lnTo>
                    <a:lnTo>
                      <a:pt x="127" y="29"/>
                    </a:lnTo>
                    <a:lnTo>
                      <a:pt x="131" y="32"/>
                    </a:lnTo>
                    <a:lnTo>
                      <a:pt x="131" y="32"/>
                    </a:lnTo>
                    <a:lnTo>
                      <a:pt x="131" y="32"/>
                    </a:lnTo>
                    <a:lnTo>
                      <a:pt x="131" y="32"/>
                    </a:lnTo>
                    <a:lnTo>
                      <a:pt x="131" y="32"/>
                    </a:lnTo>
                    <a:lnTo>
                      <a:pt x="131" y="32"/>
                    </a:lnTo>
                    <a:lnTo>
                      <a:pt x="133" y="32"/>
                    </a:lnTo>
                    <a:lnTo>
                      <a:pt x="133" y="32"/>
                    </a:lnTo>
                    <a:lnTo>
                      <a:pt x="133" y="32"/>
                    </a:lnTo>
                    <a:lnTo>
                      <a:pt x="133" y="32"/>
                    </a:lnTo>
                    <a:lnTo>
                      <a:pt x="133" y="34"/>
                    </a:lnTo>
                    <a:lnTo>
                      <a:pt x="136" y="36"/>
                    </a:lnTo>
                    <a:lnTo>
                      <a:pt x="136" y="36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38" y="41"/>
                    </a:lnTo>
                    <a:lnTo>
                      <a:pt x="138" y="43"/>
                    </a:lnTo>
                    <a:lnTo>
                      <a:pt x="145" y="47"/>
                    </a:lnTo>
                    <a:lnTo>
                      <a:pt x="149" y="47"/>
                    </a:lnTo>
                    <a:lnTo>
                      <a:pt x="158" y="52"/>
                    </a:lnTo>
                    <a:lnTo>
                      <a:pt x="160" y="43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69" y="47"/>
                    </a:lnTo>
                    <a:lnTo>
                      <a:pt x="169" y="47"/>
                    </a:lnTo>
                    <a:lnTo>
                      <a:pt x="169" y="50"/>
                    </a:lnTo>
                    <a:lnTo>
                      <a:pt x="169" y="50"/>
                    </a:lnTo>
                    <a:lnTo>
                      <a:pt x="169" y="50"/>
                    </a:lnTo>
                    <a:lnTo>
                      <a:pt x="167" y="54"/>
                    </a:lnTo>
                    <a:lnTo>
                      <a:pt x="163" y="63"/>
                    </a:lnTo>
                    <a:lnTo>
                      <a:pt x="156" y="79"/>
                    </a:lnTo>
                    <a:lnTo>
                      <a:pt x="145" y="106"/>
                    </a:lnTo>
                    <a:lnTo>
                      <a:pt x="136" y="122"/>
                    </a:lnTo>
                    <a:lnTo>
                      <a:pt x="127" y="147"/>
                    </a:lnTo>
                    <a:lnTo>
                      <a:pt x="124" y="147"/>
                    </a:lnTo>
                    <a:lnTo>
                      <a:pt x="113" y="174"/>
                    </a:lnTo>
                    <a:lnTo>
                      <a:pt x="104" y="194"/>
                    </a:lnTo>
                    <a:lnTo>
                      <a:pt x="104" y="194"/>
                    </a:lnTo>
                    <a:lnTo>
                      <a:pt x="81" y="246"/>
                    </a:lnTo>
                    <a:lnTo>
                      <a:pt x="81" y="246"/>
                    </a:lnTo>
                    <a:lnTo>
                      <a:pt x="86" y="248"/>
                    </a:lnTo>
                    <a:lnTo>
                      <a:pt x="93" y="250"/>
                    </a:lnTo>
                    <a:lnTo>
                      <a:pt x="102" y="255"/>
                    </a:lnTo>
                    <a:lnTo>
                      <a:pt x="104" y="255"/>
                    </a:lnTo>
                    <a:lnTo>
                      <a:pt x="104" y="255"/>
                    </a:lnTo>
                    <a:lnTo>
                      <a:pt x="104" y="257"/>
                    </a:lnTo>
                    <a:lnTo>
                      <a:pt x="97" y="257"/>
                    </a:lnTo>
                    <a:lnTo>
                      <a:pt x="95" y="257"/>
                    </a:lnTo>
                    <a:lnTo>
                      <a:pt x="68" y="259"/>
                    </a:lnTo>
                    <a:lnTo>
                      <a:pt x="25" y="262"/>
                    </a:lnTo>
                    <a:lnTo>
                      <a:pt x="0" y="26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0" y="259"/>
                    </a:lnTo>
                    <a:lnTo>
                      <a:pt x="9" y="244"/>
                    </a:lnTo>
                    <a:lnTo>
                      <a:pt x="9" y="241"/>
                    </a:lnTo>
                    <a:lnTo>
                      <a:pt x="20" y="216"/>
                    </a:lnTo>
                    <a:lnTo>
                      <a:pt x="20" y="214"/>
                    </a:lnTo>
                    <a:lnTo>
                      <a:pt x="25" y="205"/>
                    </a:lnTo>
                    <a:lnTo>
                      <a:pt x="25" y="205"/>
                    </a:lnTo>
                    <a:lnTo>
                      <a:pt x="20" y="203"/>
                    </a:lnTo>
                    <a:lnTo>
                      <a:pt x="20" y="203"/>
                    </a:lnTo>
                    <a:lnTo>
                      <a:pt x="23" y="201"/>
                    </a:lnTo>
                    <a:lnTo>
                      <a:pt x="23" y="198"/>
                    </a:lnTo>
                    <a:lnTo>
                      <a:pt x="25" y="194"/>
                    </a:lnTo>
                    <a:lnTo>
                      <a:pt x="25" y="194"/>
                    </a:lnTo>
                    <a:lnTo>
                      <a:pt x="25" y="194"/>
                    </a:lnTo>
                    <a:lnTo>
                      <a:pt x="27" y="189"/>
                    </a:lnTo>
                    <a:lnTo>
                      <a:pt x="27" y="189"/>
                    </a:lnTo>
                    <a:lnTo>
                      <a:pt x="27" y="189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9" y="183"/>
                    </a:lnTo>
                    <a:lnTo>
                      <a:pt x="29" y="180"/>
                    </a:lnTo>
                    <a:lnTo>
                      <a:pt x="32" y="176"/>
                    </a:lnTo>
                    <a:lnTo>
                      <a:pt x="32" y="174"/>
                    </a:lnTo>
                    <a:lnTo>
                      <a:pt x="34" y="171"/>
                    </a:lnTo>
                    <a:lnTo>
                      <a:pt x="34" y="169"/>
                    </a:lnTo>
                    <a:lnTo>
                      <a:pt x="36" y="165"/>
                    </a:lnTo>
                    <a:lnTo>
                      <a:pt x="36" y="162"/>
                    </a:lnTo>
                    <a:lnTo>
                      <a:pt x="36" y="160"/>
                    </a:lnTo>
                    <a:lnTo>
                      <a:pt x="39" y="158"/>
                    </a:lnTo>
                    <a:lnTo>
                      <a:pt x="41" y="153"/>
                    </a:lnTo>
                    <a:lnTo>
                      <a:pt x="43" y="149"/>
                    </a:lnTo>
                    <a:lnTo>
                      <a:pt x="45" y="144"/>
                    </a:lnTo>
                    <a:lnTo>
                      <a:pt x="48" y="140"/>
                    </a:lnTo>
                    <a:lnTo>
                      <a:pt x="48" y="140"/>
                    </a:lnTo>
                    <a:lnTo>
                      <a:pt x="43" y="138"/>
                    </a:lnTo>
                    <a:lnTo>
                      <a:pt x="43" y="138"/>
                    </a:lnTo>
                    <a:lnTo>
                      <a:pt x="32" y="129"/>
                    </a:lnTo>
                    <a:lnTo>
                      <a:pt x="32" y="129"/>
                    </a:lnTo>
                    <a:lnTo>
                      <a:pt x="20" y="122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14" y="117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18" y="117"/>
                    </a:lnTo>
                    <a:lnTo>
                      <a:pt x="18" y="117"/>
                    </a:lnTo>
                    <a:lnTo>
                      <a:pt x="18" y="117"/>
                    </a:lnTo>
                    <a:lnTo>
                      <a:pt x="18" y="117"/>
                    </a:lnTo>
                    <a:lnTo>
                      <a:pt x="16" y="115"/>
                    </a:lnTo>
                    <a:lnTo>
                      <a:pt x="18" y="113"/>
                    </a:lnTo>
                    <a:lnTo>
                      <a:pt x="18" y="113"/>
                    </a:lnTo>
                    <a:lnTo>
                      <a:pt x="20" y="110"/>
                    </a:lnTo>
                    <a:lnTo>
                      <a:pt x="20" y="108"/>
                    </a:lnTo>
                    <a:lnTo>
                      <a:pt x="23" y="108"/>
                    </a:lnTo>
                    <a:lnTo>
                      <a:pt x="23" y="108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3" y="97"/>
                    </a:lnTo>
                    <a:lnTo>
                      <a:pt x="25" y="95"/>
                    </a:lnTo>
                    <a:lnTo>
                      <a:pt x="27" y="92"/>
                    </a:lnTo>
                    <a:lnTo>
                      <a:pt x="29" y="90"/>
                    </a:lnTo>
                    <a:lnTo>
                      <a:pt x="23" y="86"/>
                    </a:lnTo>
                    <a:lnTo>
                      <a:pt x="23" y="86"/>
                    </a:lnTo>
                    <a:lnTo>
                      <a:pt x="23" y="86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18" y="90"/>
                    </a:lnTo>
                    <a:lnTo>
                      <a:pt x="16" y="88"/>
                    </a:lnTo>
                    <a:lnTo>
                      <a:pt x="11" y="86"/>
                    </a:lnTo>
                    <a:lnTo>
                      <a:pt x="14" y="83"/>
                    </a:lnTo>
                    <a:lnTo>
                      <a:pt x="16" y="81"/>
                    </a:lnTo>
                    <a:lnTo>
                      <a:pt x="18" y="83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7" y="79"/>
                    </a:lnTo>
                    <a:lnTo>
                      <a:pt x="27" y="79"/>
                    </a:lnTo>
                    <a:lnTo>
                      <a:pt x="29" y="79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34" y="81"/>
                    </a:lnTo>
                    <a:lnTo>
                      <a:pt x="34" y="81"/>
                    </a:lnTo>
                    <a:lnTo>
                      <a:pt x="32" y="79"/>
                    </a:lnTo>
                    <a:lnTo>
                      <a:pt x="29" y="77"/>
                    </a:lnTo>
                    <a:lnTo>
                      <a:pt x="27" y="77"/>
                    </a:lnTo>
                    <a:lnTo>
                      <a:pt x="27" y="77"/>
                    </a:lnTo>
                    <a:lnTo>
                      <a:pt x="27" y="77"/>
                    </a:lnTo>
                    <a:lnTo>
                      <a:pt x="27" y="74"/>
                    </a:lnTo>
                    <a:lnTo>
                      <a:pt x="29" y="74"/>
                    </a:lnTo>
                    <a:lnTo>
                      <a:pt x="27" y="74"/>
                    </a:lnTo>
                    <a:lnTo>
                      <a:pt x="27" y="74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29" y="68"/>
                    </a:lnTo>
                    <a:lnTo>
                      <a:pt x="27" y="68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32" y="61"/>
                    </a:lnTo>
                    <a:lnTo>
                      <a:pt x="29" y="61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3" y="56"/>
                    </a:lnTo>
                    <a:lnTo>
                      <a:pt x="20" y="54"/>
                    </a:lnTo>
                    <a:lnTo>
                      <a:pt x="16" y="52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20" y="47"/>
                    </a:lnTo>
                    <a:lnTo>
                      <a:pt x="20" y="45"/>
                    </a:lnTo>
                    <a:lnTo>
                      <a:pt x="23" y="45"/>
                    </a:lnTo>
                    <a:lnTo>
                      <a:pt x="25" y="41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32" y="41"/>
                    </a:lnTo>
                    <a:lnTo>
                      <a:pt x="32" y="38"/>
                    </a:lnTo>
                    <a:lnTo>
                      <a:pt x="32" y="36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4" y="27"/>
                    </a:lnTo>
                    <a:lnTo>
                      <a:pt x="36" y="23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6" y="18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4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50" y="5"/>
                    </a:lnTo>
                    <a:close/>
                    <a:moveTo>
                      <a:pt x="120" y="63"/>
                    </a:moveTo>
                    <a:lnTo>
                      <a:pt x="118" y="65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20" y="68"/>
                    </a:lnTo>
                    <a:lnTo>
                      <a:pt x="122" y="68"/>
                    </a:lnTo>
                    <a:lnTo>
                      <a:pt x="122" y="65"/>
                    </a:lnTo>
                    <a:lnTo>
                      <a:pt x="120" y="63"/>
                    </a:lnTo>
                    <a:close/>
                    <a:moveTo>
                      <a:pt x="111" y="54"/>
                    </a:moveTo>
                    <a:lnTo>
                      <a:pt x="106" y="52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11" y="54"/>
                    </a:lnTo>
                    <a:lnTo>
                      <a:pt x="111" y="54"/>
                    </a:lnTo>
                    <a:close/>
                    <a:moveTo>
                      <a:pt x="97" y="156"/>
                    </a:moveTo>
                    <a:lnTo>
                      <a:pt x="104" y="158"/>
                    </a:lnTo>
                    <a:lnTo>
                      <a:pt x="106" y="153"/>
                    </a:lnTo>
                    <a:lnTo>
                      <a:pt x="99" y="151"/>
                    </a:lnTo>
                    <a:lnTo>
                      <a:pt x="97" y="156"/>
                    </a:lnTo>
                    <a:close/>
                    <a:moveTo>
                      <a:pt x="106" y="50"/>
                    </a:moveTo>
                    <a:lnTo>
                      <a:pt x="111" y="52"/>
                    </a:lnTo>
                    <a:lnTo>
                      <a:pt x="113" y="52"/>
                    </a:lnTo>
                    <a:lnTo>
                      <a:pt x="115" y="47"/>
                    </a:lnTo>
                    <a:lnTo>
                      <a:pt x="115" y="47"/>
                    </a:lnTo>
                    <a:lnTo>
                      <a:pt x="108" y="45"/>
                    </a:lnTo>
                    <a:lnTo>
                      <a:pt x="108" y="47"/>
                    </a:lnTo>
                    <a:lnTo>
                      <a:pt x="108" y="47"/>
                    </a:lnTo>
                    <a:lnTo>
                      <a:pt x="106" y="50"/>
                    </a:lnTo>
                    <a:close/>
                    <a:moveTo>
                      <a:pt x="113" y="126"/>
                    </a:moveTo>
                    <a:lnTo>
                      <a:pt x="118" y="129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20" y="133"/>
                    </a:lnTo>
                    <a:lnTo>
                      <a:pt x="120" y="135"/>
                    </a:lnTo>
                    <a:lnTo>
                      <a:pt x="122" y="131"/>
                    </a:lnTo>
                    <a:lnTo>
                      <a:pt x="120" y="131"/>
                    </a:lnTo>
                    <a:lnTo>
                      <a:pt x="120" y="131"/>
                    </a:lnTo>
                    <a:lnTo>
                      <a:pt x="118" y="129"/>
                    </a:lnTo>
                    <a:lnTo>
                      <a:pt x="118" y="126"/>
                    </a:lnTo>
                    <a:lnTo>
                      <a:pt x="120" y="126"/>
                    </a:lnTo>
                    <a:lnTo>
                      <a:pt x="115" y="124"/>
                    </a:lnTo>
                    <a:lnTo>
                      <a:pt x="113" y="124"/>
                    </a:lnTo>
                    <a:lnTo>
                      <a:pt x="113" y="126"/>
                    </a:lnTo>
                    <a:lnTo>
                      <a:pt x="113" y="126"/>
                    </a:lnTo>
                    <a:close/>
                    <a:moveTo>
                      <a:pt x="66" y="160"/>
                    </a:moveTo>
                    <a:lnTo>
                      <a:pt x="66" y="160"/>
                    </a:lnTo>
                    <a:lnTo>
                      <a:pt x="63" y="160"/>
                    </a:lnTo>
                    <a:lnTo>
                      <a:pt x="63" y="160"/>
                    </a:lnTo>
                    <a:lnTo>
                      <a:pt x="63" y="162"/>
                    </a:lnTo>
                    <a:lnTo>
                      <a:pt x="63" y="165"/>
                    </a:lnTo>
                    <a:lnTo>
                      <a:pt x="61" y="165"/>
                    </a:lnTo>
                    <a:lnTo>
                      <a:pt x="61" y="165"/>
                    </a:lnTo>
                    <a:lnTo>
                      <a:pt x="63" y="167"/>
                    </a:lnTo>
                    <a:lnTo>
                      <a:pt x="68" y="167"/>
                    </a:lnTo>
                    <a:lnTo>
                      <a:pt x="68" y="169"/>
                    </a:lnTo>
                    <a:lnTo>
                      <a:pt x="68" y="169"/>
                    </a:lnTo>
                    <a:lnTo>
                      <a:pt x="72" y="162"/>
                    </a:lnTo>
                    <a:lnTo>
                      <a:pt x="70" y="162"/>
                    </a:lnTo>
                    <a:lnTo>
                      <a:pt x="70" y="162"/>
                    </a:lnTo>
                    <a:lnTo>
                      <a:pt x="66" y="160"/>
                    </a:lnTo>
                    <a:lnTo>
                      <a:pt x="66" y="160"/>
                    </a:lnTo>
                    <a:close/>
                    <a:moveTo>
                      <a:pt x="102" y="117"/>
                    </a:moveTo>
                    <a:lnTo>
                      <a:pt x="99" y="115"/>
                    </a:lnTo>
                    <a:lnTo>
                      <a:pt x="99" y="115"/>
                    </a:lnTo>
                    <a:lnTo>
                      <a:pt x="95" y="113"/>
                    </a:lnTo>
                    <a:lnTo>
                      <a:pt x="93" y="113"/>
                    </a:lnTo>
                    <a:lnTo>
                      <a:pt x="90" y="117"/>
                    </a:lnTo>
                    <a:lnTo>
                      <a:pt x="90" y="120"/>
                    </a:lnTo>
                    <a:lnTo>
                      <a:pt x="93" y="120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9" y="117"/>
                    </a:lnTo>
                    <a:lnTo>
                      <a:pt x="99" y="117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4" y="117"/>
                    </a:lnTo>
                    <a:lnTo>
                      <a:pt x="102" y="117"/>
                    </a:lnTo>
                    <a:close/>
                    <a:moveTo>
                      <a:pt x="115" y="106"/>
                    </a:moveTo>
                    <a:lnTo>
                      <a:pt x="115" y="110"/>
                    </a:lnTo>
                    <a:lnTo>
                      <a:pt x="115" y="110"/>
                    </a:lnTo>
                    <a:lnTo>
                      <a:pt x="108" y="108"/>
                    </a:lnTo>
                    <a:lnTo>
                      <a:pt x="104" y="115"/>
                    </a:lnTo>
                    <a:lnTo>
                      <a:pt x="111" y="120"/>
                    </a:lnTo>
                    <a:lnTo>
                      <a:pt x="113" y="120"/>
                    </a:lnTo>
                    <a:lnTo>
                      <a:pt x="113" y="120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5" y="110"/>
                    </a:lnTo>
                    <a:lnTo>
                      <a:pt x="118" y="110"/>
                    </a:lnTo>
                    <a:lnTo>
                      <a:pt x="118" y="106"/>
                    </a:lnTo>
                    <a:lnTo>
                      <a:pt x="115" y="106"/>
                    </a:lnTo>
                    <a:close/>
                    <a:moveTo>
                      <a:pt x="111" y="142"/>
                    </a:moveTo>
                    <a:lnTo>
                      <a:pt x="111" y="140"/>
                    </a:lnTo>
                    <a:lnTo>
                      <a:pt x="118" y="142"/>
                    </a:lnTo>
                    <a:lnTo>
                      <a:pt x="120" y="138"/>
                    </a:lnTo>
                    <a:lnTo>
                      <a:pt x="118" y="135"/>
                    </a:lnTo>
                    <a:lnTo>
                      <a:pt x="115" y="135"/>
                    </a:lnTo>
                    <a:lnTo>
                      <a:pt x="113" y="135"/>
                    </a:lnTo>
                    <a:lnTo>
                      <a:pt x="113" y="138"/>
                    </a:lnTo>
                    <a:lnTo>
                      <a:pt x="113" y="140"/>
                    </a:lnTo>
                    <a:lnTo>
                      <a:pt x="111" y="140"/>
                    </a:lnTo>
                    <a:lnTo>
                      <a:pt x="106" y="138"/>
                    </a:lnTo>
                    <a:lnTo>
                      <a:pt x="102" y="147"/>
                    </a:lnTo>
                    <a:lnTo>
                      <a:pt x="108" y="149"/>
                    </a:lnTo>
                    <a:lnTo>
                      <a:pt x="108" y="144"/>
                    </a:lnTo>
                    <a:lnTo>
                      <a:pt x="111" y="142"/>
                    </a:lnTo>
                    <a:lnTo>
                      <a:pt x="111" y="142"/>
                    </a:lnTo>
                    <a:close/>
                    <a:moveTo>
                      <a:pt x="77" y="115"/>
                    </a:moveTo>
                    <a:lnTo>
                      <a:pt x="68" y="110"/>
                    </a:lnTo>
                    <a:lnTo>
                      <a:pt x="68" y="110"/>
                    </a:lnTo>
                    <a:lnTo>
                      <a:pt x="66" y="117"/>
                    </a:lnTo>
                    <a:lnTo>
                      <a:pt x="66" y="117"/>
                    </a:lnTo>
                    <a:lnTo>
                      <a:pt x="66" y="117"/>
                    </a:lnTo>
                    <a:lnTo>
                      <a:pt x="66" y="117"/>
                    </a:lnTo>
                    <a:lnTo>
                      <a:pt x="66" y="117"/>
                    </a:lnTo>
                    <a:lnTo>
                      <a:pt x="72" y="122"/>
                    </a:lnTo>
                    <a:lnTo>
                      <a:pt x="81" y="126"/>
                    </a:lnTo>
                    <a:lnTo>
                      <a:pt x="81" y="126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81" y="135"/>
                    </a:lnTo>
                    <a:lnTo>
                      <a:pt x="84" y="135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88" y="124"/>
                    </a:lnTo>
                    <a:lnTo>
                      <a:pt x="86" y="124"/>
                    </a:lnTo>
                    <a:lnTo>
                      <a:pt x="86" y="124"/>
                    </a:lnTo>
                    <a:lnTo>
                      <a:pt x="84" y="124"/>
                    </a:lnTo>
                    <a:lnTo>
                      <a:pt x="84" y="122"/>
                    </a:lnTo>
                    <a:lnTo>
                      <a:pt x="81" y="122"/>
                    </a:lnTo>
                    <a:lnTo>
                      <a:pt x="84" y="120"/>
                    </a:lnTo>
                    <a:lnTo>
                      <a:pt x="81" y="117"/>
                    </a:lnTo>
                    <a:lnTo>
                      <a:pt x="77" y="1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9" name="Freeform 1765">
                <a:extLst>
                  <a:ext uri="{FF2B5EF4-FFF2-40B4-BE49-F238E27FC236}">
                    <a16:creationId xmlns:a16="http://schemas.microsoft.com/office/drawing/2014/main" id="{A711D9D7-0553-481A-9A58-3967881A2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114"/>
                <a:ext cx="135" cy="97"/>
              </a:xfrm>
              <a:custGeom>
                <a:avLst/>
                <a:gdLst>
                  <a:gd name="T0" fmla="*/ 13 w 135"/>
                  <a:gd name="T1" fmla="*/ 2 h 97"/>
                  <a:gd name="T2" fmla="*/ 15 w 135"/>
                  <a:gd name="T3" fmla="*/ 2 h 97"/>
                  <a:gd name="T4" fmla="*/ 31 w 135"/>
                  <a:gd name="T5" fmla="*/ 2 h 97"/>
                  <a:gd name="T6" fmla="*/ 31 w 135"/>
                  <a:gd name="T7" fmla="*/ 6 h 97"/>
                  <a:gd name="T8" fmla="*/ 36 w 135"/>
                  <a:gd name="T9" fmla="*/ 4 h 97"/>
                  <a:gd name="T10" fmla="*/ 36 w 135"/>
                  <a:gd name="T11" fmla="*/ 2 h 97"/>
                  <a:gd name="T12" fmla="*/ 40 w 135"/>
                  <a:gd name="T13" fmla="*/ 2 h 97"/>
                  <a:gd name="T14" fmla="*/ 43 w 135"/>
                  <a:gd name="T15" fmla="*/ 2 h 97"/>
                  <a:gd name="T16" fmla="*/ 45 w 135"/>
                  <a:gd name="T17" fmla="*/ 2 h 97"/>
                  <a:gd name="T18" fmla="*/ 52 w 135"/>
                  <a:gd name="T19" fmla="*/ 2 h 97"/>
                  <a:gd name="T20" fmla="*/ 56 w 135"/>
                  <a:gd name="T21" fmla="*/ 2 h 97"/>
                  <a:gd name="T22" fmla="*/ 58 w 135"/>
                  <a:gd name="T23" fmla="*/ 2 h 97"/>
                  <a:gd name="T24" fmla="*/ 63 w 135"/>
                  <a:gd name="T25" fmla="*/ 2 h 97"/>
                  <a:gd name="T26" fmla="*/ 65 w 135"/>
                  <a:gd name="T27" fmla="*/ 2 h 97"/>
                  <a:gd name="T28" fmla="*/ 72 w 135"/>
                  <a:gd name="T29" fmla="*/ 2 h 97"/>
                  <a:gd name="T30" fmla="*/ 79 w 135"/>
                  <a:gd name="T31" fmla="*/ 2 h 97"/>
                  <a:gd name="T32" fmla="*/ 79 w 135"/>
                  <a:gd name="T33" fmla="*/ 6 h 97"/>
                  <a:gd name="T34" fmla="*/ 79 w 135"/>
                  <a:gd name="T35" fmla="*/ 9 h 97"/>
                  <a:gd name="T36" fmla="*/ 81 w 135"/>
                  <a:gd name="T37" fmla="*/ 13 h 97"/>
                  <a:gd name="T38" fmla="*/ 81 w 135"/>
                  <a:gd name="T39" fmla="*/ 24 h 97"/>
                  <a:gd name="T40" fmla="*/ 81 w 135"/>
                  <a:gd name="T41" fmla="*/ 31 h 97"/>
                  <a:gd name="T42" fmla="*/ 94 w 135"/>
                  <a:gd name="T43" fmla="*/ 33 h 97"/>
                  <a:gd name="T44" fmla="*/ 124 w 135"/>
                  <a:gd name="T45" fmla="*/ 40 h 97"/>
                  <a:gd name="T46" fmla="*/ 133 w 135"/>
                  <a:gd name="T47" fmla="*/ 47 h 97"/>
                  <a:gd name="T48" fmla="*/ 133 w 135"/>
                  <a:gd name="T49" fmla="*/ 51 h 97"/>
                  <a:gd name="T50" fmla="*/ 135 w 135"/>
                  <a:gd name="T51" fmla="*/ 56 h 97"/>
                  <a:gd name="T52" fmla="*/ 135 w 135"/>
                  <a:gd name="T53" fmla="*/ 65 h 97"/>
                  <a:gd name="T54" fmla="*/ 133 w 135"/>
                  <a:gd name="T55" fmla="*/ 65 h 97"/>
                  <a:gd name="T56" fmla="*/ 128 w 135"/>
                  <a:gd name="T57" fmla="*/ 72 h 97"/>
                  <a:gd name="T58" fmla="*/ 124 w 135"/>
                  <a:gd name="T59" fmla="*/ 76 h 97"/>
                  <a:gd name="T60" fmla="*/ 117 w 135"/>
                  <a:gd name="T61" fmla="*/ 81 h 97"/>
                  <a:gd name="T62" fmla="*/ 103 w 135"/>
                  <a:gd name="T63" fmla="*/ 79 h 97"/>
                  <a:gd name="T64" fmla="*/ 85 w 135"/>
                  <a:gd name="T65" fmla="*/ 81 h 97"/>
                  <a:gd name="T66" fmla="*/ 85 w 135"/>
                  <a:gd name="T67" fmla="*/ 88 h 97"/>
                  <a:gd name="T68" fmla="*/ 85 w 135"/>
                  <a:gd name="T69" fmla="*/ 92 h 97"/>
                  <a:gd name="T70" fmla="*/ 85 w 135"/>
                  <a:gd name="T71" fmla="*/ 94 h 97"/>
                  <a:gd name="T72" fmla="*/ 79 w 135"/>
                  <a:gd name="T73" fmla="*/ 97 h 97"/>
                  <a:gd name="T74" fmla="*/ 38 w 135"/>
                  <a:gd name="T75" fmla="*/ 97 h 97"/>
                  <a:gd name="T76" fmla="*/ 27 w 135"/>
                  <a:gd name="T77" fmla="*/ 97 h 97"/>
                  <a:gd name="T78" fmla="*/ 15 w 135"/>
                  <a:gd name="T79" fmla="*/ 65 h 97"/>
                  <a:gd name="T80" fmla="*/ 13 w 135"/>
                  <a:gd name="T81" fmla="*/ 63 h 97"/>
                  <a:gd name="T82" fmla="*/ 2 w 135"/>
                  <a:gd name="T83" fmla="*/ 29 h 97"/>
                  <a:gd name="T84" fmla="*/ 0 w 135"/>
                  <a:gd name="T85" fmla="*/ 2 h 97"/>
                  <a:gd name="T86" fmla="*/ 0 w 135"/>
                  <a:gd name="T87" fmla="*/ 2 h 97"/>
                  <a:gd name="T88" fmla="*/ 2 w 135"/>
                  <a:gd name="T89" fmla="*/ 2 h 97"/>
                  <a:gd name="T90" fmla="*/ 6 w 135"/>
                  <a:gd name="T91" fmla="*/ 2 h 97"/>
                  <a:gd name="T92" fmla="*/ 6 w 135"/>
                  <a:gd name="T9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5" h="97">
                    <a:moveTo>
                      <a:pt x="11" y="0"/>
                    </a:move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9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1" y="20"/>
                    </a:lnTo>
                    <a:lnTo>
                      <a:pt x="81" y="24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3" y="31"/>
                    </a:lnTo>
                    <a:lnTo>
                      <a:pt x="94" y="33"/>
                    </a:lnTo>
                    <a:lnTo>
                      <a:pt x="92" y="38"/>
                    </a:lnTo>
                    <a:lnTo>
                      <a:pt x="124" y="40"/>
                    </a:lnTo>
                    <a:lnTo>
                      <a:pt x="131" y="42"/>
                    </a:lnTo>
                    <a:lnTo>
                      <a:pt x="133" y="47"/>
                    </a:lnTo>
                    <a:lnTo>
                      <a:pt x="133" y="49"/>
                    </a:lnTo>
                    <a:lnTo>
                      <a:pt x="133" y="51"/>
                    </a:lnTo>
                    <a:lnTo>
                      <a:pt x="133" y="54"/>
                    </a:lnTo>
                    <a:lnTo>
                      <a:pt x="135" y="56"/>
                    </a:lnTo>
                    <a:lnTo>
                      <a:pt x="135" y="61"/>
                    </a:lnTo>
                    <a:lnTo>
                      <a:pt x="135" y="65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28" y="70"/>
                    </a:lnTo>
                    <a:lnTo>
                      <a:pt x="128" y="72"/>
                    </a:lnTo>
                    <a:lnTo>
                      <a:pt x="124" y="74"/>
                    </a:lnTo>
                    <a:lnTo>
                      <a:pt x="124" y="76"/>
                    </a:lnTo>
                    <a:lnTo>
                      <a:pt x="122" y="79"/>
                    </a:lnTo>
                    <a:lnTo>
                      <a:pt x="117" y="81"/>
                    </a:lnTo>
                    <a:lnTo>
                      <a:pt x="106" y="81"/>
                    </a:lnTo>
                    <a:lnTo>
                      <a:pt x="103" y="79"/>
                    </a:lnTo>
                    <a:lnTo>
                      <a:pt x="94" y="79"/>
                    </a:lnTo>
                    <a:lnTo>
                      <a:pt x="85" y="81"/>
                    </a:lnTo>
                    <a:lnTo>
                      <a:pt x="85" y="83"/>
                    </a:lnTo>
                    <a:lnTo>
                      <a:pt x="85" y="88"/>
                    </a:lnTo>
                    <a:lnTo>
                      <a:pt x="85" y="90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4"/>
                    </a:lnTo>
                    <a:lnTo>
                      <a:pt x="85" y="97"/>
                    </a:lnTo>
                    <a:lnTo>
                      <a:pt x="79" y="97"/>
                    </a:lnTo>
                    <a:lnTo>
                      <a:pt x="70" y="97"/>
                    </a:lnTo>
                    <a:lnTo>
                      <a:pt x="38" y="97"/>
                    </a:lnTo>
                    <a:lnTo>
                      <a:pt x="31" y="97"/>
                    </a:lnTo>
                    <a:lnTo>
                      <a:pt x="27" y="97"/>
                    </a:lnTo>
                    <a:lnTo>
                      <a:pt x="27" y="97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9" y="49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0" name="Freeform 1766">
                <a:extLst>
                  <a:ext uri="{FF2B5EF4-FFF2-40B4-BE49-F238E27FC236}">
                    <a16:creationId xmlns:a16="http://schemas.microsoft.com/office/drawing/2014/main" id="{3D7A4591-2466-44B8-9BE8-D2C8E072B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542"/>
                <a:ext cx="4" cy="1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2 w 2"/>
                  <a:gd name="T7" fmla="*/ 0 h 5"/>
                  <a:gd name="T8" fmla="*/ 1 w 2"/>
                  <a:gd name="T9" fmla="*/ 0 h 5"/>
                  <a:gd name="T10" fmla="*/ 1 w 2"/>
                  <a:gd name="T11" fmla="*/ 0 h 5"/>
                  <a:gd name="T12" fmla="*/ 1 w 2"/>
                  <a:gd name="T13" fmla="*/ 0 h 5"/>
                  <a:gd name="T14" fmla="*/ 1 w 2"/>
                  <a:gd name="T15" fmla="*/ 0 h 5"/>
                  <a:gd name="T16" fmla="*/ 0 w 2"/>
                  <a:gd name="T17" fmla="*/ 0 h 5"/>
                  <a:gd name="T18" fmla="*/ 0 w 2"/>
                  <a:gd name="T19" fmla="*/ 0 h 5"/>
                  <a:gd name="T20" fmla="*/ 0 w 2"/>
                  <a:gd name="T21" fmla="*/ 1 h 5"/>
                  <a:gd name="T22" fmla="*/ 0 w 2"/>
                  <a:gd name="T23" fmla="*/ 1 h 5"/>
                  <a:gd name="T24" fmla="*/ 0 w 2"/>
                  <a:gd name="T25" fmla="*/ 2 h 5"/>
                  <a:gd name="T26" fmla="*/ 0 w 2"/>
                  <a:gd name="T27" fmla="*/ 2 h 5"/>
                  <a:gd name="T28" fmla="*/ 0 w 2"/>
                  <a:gd name="T29" fmla="*/ 3 h 5"/>
                  <a:gd name="T30" fmla="*/ 2 w 2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1" name="Freeform 1767">
                <a:extLst>
                  <a:ext uri="{FF2B5EF4-FFF2-40B4-BE49-F238E27FC236}">
                    <a16:creationId xmlns:a16="http://schemas.microsoft.com/office/drawing/2014/main" id="{CB806F66-AC35-49A9-B2FB-71AB38583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832"/>
                <a:ext cx="21" cy="11"/>
              </a:xfrm>
              <a:custGeom>
                <a:avLst/>
                <a:gdLst>
                  <a:gd name="T0" fmla="*/ 21 w 21"/>
                  <a:gd name="T1" fmla="*/ 0 h 11"/>
                  <a:gd name="T2" fmla="*/ 21 w 21"/>
                  <a:gd name="T3" fmla="*/ 9 h 11"/>
                  <a:gd name="T4" fmla="*/ 21 w 21"/>
                  <a:gd name="T5" fmla="*/ 11 h 11"/>
                  <a:gd name="T6" fmla="*/ 16 w 21"/>
                  <a:gd name="T7" fmla="*/ 11 h 11"/>
                  <a:gd name="T8" fmla="*/ 7 w 21"/>
                  <a:gd name="T9" fmla="*/ 11 h 11"/>
                  <a:gd name="T10" fmla="*/ 5 w 21"/>
                  <a:gd name="T11" fmla="*/ 11 h 11"/>
                  <a:gd name="T12" fmla="*/ 3 w 21"/>
                  <a:gd name="T13" fmla="*/ 11 h 11"/>
                  <a:gd name="T14" fmla="*/ 0 w 21"/>
                  <a:gd name="T15" fmla="*/ 11 h 11"/>
                  <a:gd name="T16" fmla="*/ 0 w 21"/>
                  <a:gd name="T17" fmla="*/ 9 h 11"/>
                  <a:gd name="T18" fmla="*/ 3 w 21"/>
                  <a:gd name="T19" fmla="*/ 7 h 11"/>
                  <a:gd name="T20" fmla="*/ 3 w 21"/>
                  <a:gd name="T21" fmla="*/ 4 h 11"/>
                  <a:gd name="T22" fmla="*/ 3 w 21"/>
                  <a:gd name="T23" fmla="*/ 4 h 11"/>
                  <a:gd name="T24" fmla="*/ 3 w 21"/>
                  <a:gd name="T25" fmla="*/ 4 h 11"/>
                  <a:gd name="T26" fmla="*/ 3 w 21"/>
                  <a:gd name="T27" fmla="*/ 4 h 11"/>
                  <a:gd name="T28" fmla="*/ 3 w 21"/>
                  <a:gd name="T29" fmla="*/ 2 h 11"/>
                  <a:gd name="T30" fmla="*/ 3 w 21"/>
                  <a:gd name="T31" fmla="*/ 0 h 11"/>
                  <a:gd name="T32" fmla="*/ 21 w 21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1">
                    <a:moveTo>
                      <a:pt x="21" y="0"/>
                    </a:moveTo>
                    <a:lnTo>
                      <a:pt x="21" y="9"/>
                    </a:lnTo>
                    <a:lnTo>
                      <a:pt x="21" y="11"/>
                    </a:lnTo>
                    <a:lnTo>
                      <a:pt x="16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2" name="Freeform 1768">
                <a:extLst>
                  <a:ext uri="{FF2B5EF4-FFF2-40B4-BE49-F238E27FC236}">
                    <a16:creationId xmlns:a16="http://schemas.microsoft.com/office/drawing/2014/main" id="{566F46CD-5C43-4E90-AA6D-CBB316A42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913"/>
                <a:ext cx="19" cy="11"/>
              </a:xfrm>
              <a:custGeom>
                <a:avLst/>
                <a:gdLst>
                  <a:gd name="T0" fmla="*/ 5 w 19"/>
                  <a:gd name="T1" fmla="*/ 0 h 11"/>
                  <a:gd name="T2" fmla="*/ 19 w 19"/>
                  <a:gd name="T3" fmla="*/ 9 h 11"/>
                  <a:gd name="T4" fmla="*/ 16 w 19"/>
                  <a:gd name="T5" fmla="*/ 11 h 11"/>
                  <a:gd name="T6" fmla="*/ 16 w 19"/>
                  <a:gd name="T7" fmla="*/ 11 h 11"/>
                  <a:gd name="T8" fmla="*/ 12 w 19"/>
                  <a:gd name="T9" fmla="*/ 9 h 11"/>
                  <a:gd name="T10" fmla="*/ 7 w 19"/>
                  <a:gd name="T11" fmla="*/ 11 h 11"/>
                  <a:gd name="T12" fmla="*/ 5 w 19"/>
                  <a:gd name="T13" fmla="*/ 9 h 11"/>
                  <a:gd name="T14" fmla="*/ 3 w 19"/>
                  <a:gd name="T15" fmla="*/ 9 h 11"/>
                  <a:gd name="T16" fmla="*/ 3 w 19"/>
                  <a:gd name="T17" fmla="*/ 9 h 11"/>
                  <a:gd name="T18" fmla="*/ 0 w 19"/>
                  <a:gd name="T19" fmla="*/ 7 h 11"/>
                  <a:gd name="T20" fmla="*/ 3 w 19"/>
                  <a:gd name="T21" fmla="*/ 2 h 11"/>
                  <a:gd name="T22" fmla="*/ 5 w 19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1">
                    <a:moveTo>
                      <a:pt x="5" y="0"/>
                    </a:moveTo>
                    <a:lnTo>
                      <a:pt x="19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2" y="9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3" name="Freeform 1769">
                <a:extLst>
                  <a:ext uri="{FF2B5EF4-FFF2-40B4-BE49-F238E27FC236}">
                    <a16:creationId xmlns:a16="http://schemas.microsoft.com/office/drawing/2014/main" id="{8C5B8AA9-C19F-42B6-A8A8-A5E2BBE637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7" y="1746"/>
                <a:ext cx="106" cy="84"/>
              </a:xfrm>
              <a:custGeom>
                <a:avLst/>
                <a:gdLst>
                  <a:gd name="T0" fmla="*/ 92 w 106"/>
                  <a:gd name="T1" fmla="*/ 68 h 84"/>
                  <a:gd name="T2" fmla="*/ 83 w 106"/>
                  <a:gd name="T3" fmla="*/ 54 h 84"/>
                  <a:gd name="T4" fmla="*/ 63 w 106"/>
                  <a:gd name="T5" fmla="*/ 38 h 84"/>
                  <a:gd name="T6" fmla="*/ 52 w 106"/>
                  <a:gd name="T7" fmla="*/ 32 h 84"/>
                  <a:gd name="T8" fmla="*/ 40 w 106"/>
                  <a:gd name="T9" fmla="*/ 23 h 84"/>
                  <a:gd name="T10" fmla="*/ 47 w 106"/>
                  <a:gd name="T11" fmla="*/ 14 h 84"/>
                  <a:gd name="T12" fmla="*/ 79 w 106"/>
                  <a:gd name="T13" fmla="*/ 36 h 84"/>
                  <a:gd name="T14" fmla="*/ 90 w 106"/>
                  <a:gd name="T15" fmla="*/ 47 h 84"/>
                  <a:gd name="T16" fmla="*/ 99 w 106"/>
                  <a:gd name="T17" fmla="*/ 59 h 84"/>
                  <a:gd name="T18" fmla="*/ 58 w 106"/>
                  <a:gd name="T19" fmla="*/ 72 h 84"/>
                  <a:gd name="T20" fmla="*/ 49 w 106"/>
                  <a:gd name="T21" fmla="*/ 84 h 84"/>
                  <a:gd name="T22" fmla="*/ 47 w 106"/>
                  <a:gd name="T23" fmla="*/ 74 h 84"/>
                  <a:gd name="T24" fmla="*/ 33 w 106"/>
                  <a:gd name="T25" fmla="*/ 65 h 84"/>
                  <a:gd name="T26" fmla="*/ 18 w 106"/>
                  <a:gd name="T27" fmla="*/ 63 h 84"/>
                  <a:gd name="T28" fmla="*/ 36 w 106"/>
                  <a:gd name="T29" fmla="*/ 56 h 84"/>
                  <a:gd name="T30" fmla="*/ 9 w 106"/>
                  <a:gd name="T31" fmla="*/ 23 h 84"/>
                  <a:gd name="T32" fmla="*/ 9 w 106"/>
                  <a:gd name="T33" fmla="*/ 5 h 84"/>
                  <a:gd name="T34" fmla="*/ 20 w 106"/>
                  <a:gd name="T35" fmla="*/ 0 h 84"/>
                  <a:gd name="T36" fmla="*/ 27 w 106"/>
                  <a:gd name="T37" fmla="*/ 2 h 84"/>
                  <a:gd name="T38" fmla="*/ 27 w 106"/>
                  <a:gd name="T39" fmla="*/ 11 h 84"/>
                  <a:gd name="T40" fmla="*/ 18 w 106"/>
                  <a:gd name="T41" fmla="*/ 32 h 84"/>
                  <a:gd name="T42" fmla="*/ 15 w 106"/>
                  <a:gd name="T43" fmla="*/ 32 h 84"/>
                  <a:gd name="T44" fmla="*/ 18 w 106"/>
                  <a:gd name="T45" fmla="*/ 32 h 84"/>
                  <a:gd name="T46" fmla="*/ 15 w 106"/>
                  <a:gd name="T47" fmla="*/ 34 h 84"/>
                  <a:gd name="T48" fmla="*/ 15 w 106"/>
                  <a:gd name="T49" fmla="*/ 34 h 84"/>
                  <a:gd name="T50" fmla="*/ 18 w 106"/>
                  <a:gd name="T51" fmla="*/ 36 h 84"/>
                  <a:gd name="T52" fmla="*/ 15 w 106"/>
                  <a:gd name="T53" fmla="*/ 38 h 84"/>
                  <a:gd name="T54" fmla="*/ 15 w 106"/>
                  <a:gd name="T55" fmla="*/ 38 h 84"/>
                  <a:gd name="T56" fmla="*/ 18 w 106"/>
                  <a:gd name="T57" fmla="*/ 41 h 84"/>
                  <a:gd name="T58" fmla="*/ 15 w 106"/>
                  <a:gd name="T59" fmla="*/ 41 h 84"/>
                  <a:gd name="T60" fmla="*/ 18 w 106"/>
                  <a:gd name="T61" fmla="*/ 41 h 84"/>
                  <a:gd name="T62" fmla="*/ 9 w 106"/>
                  <a:gd name="T63" fmla="*/ 45 h 84"/>
                  <a:gd name="T64" fmla="*/ 2 w 106"/>
                  <a:gd name="T65" fmla="*/ 43 h 84"/>
                  <a:gd name="T66" fmla="*/ 0 w 106"/>
                  <a:gd name="T67" fmla="*/ 29 h 84"/>
                  <a:gd name="T68" fmla="*/ 13 w 106"/>
                  <a:gd name="T69" fmla="*/ 23 h 84"/>
                  <a:gd name="T70" fmla="*/ 33 w 106"/>
                  <a:gd name="T71" fmla="*/ 47 h 84"/>
                  <a:gd name="T72" fmla="*/ 45 w 106"/>
                  <a:gd name="T73" fmla="*/ 61 h 84"/>
                  <a:gd name="T74" fmla="*/ 20 w 106"/>
                  <a:gd name="T75" fmla="*/ 47 h 84"/>
                  <a:gd name="T76" fmla="*/ 36 w 106"/>
                  <a:gd name="T77" fmla="*/ 25 h 84"/>
                  <a:gd name="T78" fmla="*/ 31 w 106"/>
                  <a:gd name="T79" fmla="*/ 45 h 84"/>
                  <a:gd name="T80" fmla="*/ 29 w 106"/>
                  <a:gd name="T81" fmla="*/ 34 h 84"/>
                  <a:gd name="T82" fmla="*/ 29 w 106"/>
                  <a:gd name="T83" fmla="*/ 23 h 84"/>
                  <a:gd name="T84" fmla="*/ 4 w 106"/>
                  <a:gd name="T85" fmla="*/ 11 h 84"/>
                  <a:gd name="T86" fmla="*/ 2 w 106"/>
                  <a:gd name="T87" fmla="*/ 20 h 84"/>
                  <a:gd name="T88" fmla="*/ 0 w 106"/>
                  <a:gd name="T89" fmla="*/ 9 h 84"/>
                  <a:gd name="T90" fmla="*/ 4 w 106"/>
                  <a:gd name="T91" fmla="*/ 0 h 84"/>
                  <a:gd name="T92" fmla="*/ 4 w 106"/>
                  <a:gd name="T93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6" h="84">
                    <a:moveTo>
                      <a:pt x="106" y="68"/>
                    </a:moveTo>
                    <a:lnTo>
                      <a:pt x="101" y="68"/>
                    </a:lnTo>
                    <a:lnTo>
                      <a:pt x="92" y="68"/>
                    </a:lnTo>
                    <a:lnTo>
                      <a:pt x="85" y="68"/>
                    </a:lnTo>
                    <a:lnTo>
                      <a:pt x="85" y="63"/>
                    </a:lnTo>
                    <a:lnTo>
                      <a:pt x="83" y="54"/>
                    </a:lnTo>
                    <a:lnTo>
                      <a:pt x="79" y="50"/>
                    </a:lnTo>
                    <a:lnTo>
                      <a:pt x="72" y="45"/>
                    </a:lnTo>
                    <a:lnTo>
                      <a:pt x="63" y="38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2" y="32"/>
                    </a:lnTo>
                    <a:lnTo>
                      <a:pt x="45" y="27"/>
                    </a:lnTo>
                    <a:lnTo>
                      <a:pt x="43" y="25"/>
                    </a:lnTo>
                    <a:lnTo>
                      <a:pt x="40" y="23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79" y="36"/>
                    </a:lnTo>
                    <a:lnTo>
                      <a:pt x="81" y="38"/>
                    </a:lnTo>
                    <a:lnTo>
                      <a:pt x="83" y="41"/>
                    </a:lnTo>
                    <a:lnTo>
                      <a:pt x="90" y="47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9" y="59"/>
                    </a:lnTo>
                    <a:lnTo>
                      <a:pt x="106" y="68"/>
                    </a:lnTo>
                    <a:close/>
                    <a:moveTo>
                      <a:pt x="36" y="56"/>
                    </a:moveTo>
                    <a:lnTo>
                      <a:pt x="58" y="72"/>
                    </a:lnTo>
                    <a:lnTo>
                      <a:pt x="58" y="74"/>
                    </a:lnTo>
                    <a:lnTo>
                      <a:pt x="58" y="84"/>
                    </a:lnTo>
                    <a:lnTo>
                      <a:pt x="49" y="84"/>
                    </a:lnTo>
                    <a:lnTo>
                      <a:pt x="49" y="77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5" y="74"/>
                    </a:lnTo>
                    <a:lnTo>
                      <a:pt x="43" y="70"/>
                    </a:lnTo>
                    <a:lnTo>
                      <a:pt x="33" y="65"/>
                    </a:lnTo>
                    <a:lnTo>
                      <a:pt x="27" y="65"/>
                    </a:lnTo>
                    <a:lnTo>
                      <a:pt x="18" y="65"/>
                    </a:lnTo>
                    <a:lnTo>
                      <a:pt x="18" y="63"/>
                    </a:lnTo>
                    <a:lnTo>
                      <a:pt x="20" y="61"/>
                    </a:lnTo>
                    <a:lnTo>
                      <a:pt x="20" y="56"/>
                    </a:lnTo>
                    <a:lnTo>
                      <a:pt x="36" y="56"/>
                    </a:lnTo>
                    <a:close/>
                    <a:moveTo>
                      <a:pt x="27" y="11"/>
                    </a:moveTo>
                    <a:lnTo>
                      <a:pt x="27" y="23"/>
                    </a:lnTo>
                    <a:lnTo>
                      <a:pt x="9" y="2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1" y="5"/>
                    </a:lnTo>
                    <a:lnTo>
                      <a:pt x="29" y="9"/>
                    </a:lnTo>
                    <a:lnTo>
                      <a:pt x="27" y="11"/>
                    </a:lnTo>
                    <a:close/>
                    <a:moveTo>
                      <a:pt x="18" y="23"/>
                    </a:moveTo>
                    <a:lnTo>
                      <a:pt x="18" y="32"/>
                    </a:lnTo>
                    <a:lnTo>
                      <a:pt x="18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8" y="38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5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9" y="25"/>
                    </a:lnTo>
                    <a:lnTo>
                      <a:pt x="13" y="23"/>
                    </a:lnTo>
                    <a:lnTo>
                      <a:pt x="18" y="23"/>
                    </a:lnTo>
                    <a:close/>
                    <a:moveTo>
                      <a:pt x="31" y="47"/>
                    </a:moveTo>
                    <a:lnTo>
                      <a:pt x="33" y="47"/>
                    </a:lnTo>
                    <a:lnTo>
                      <a:pt x="38" y="47"/>
                    </a:lnTo>
                    <a:lnTo>
                      <a:pt x="49" y="54"/>
                    </a:lnTo>
                    <a:lnTo>
                      <a:pt x="45" y="61"/>
                    </a:lnTo>
                    <a:lnTo>
                      <a:pt x="36" y="54"/>
                    </a:lnTo>
                    <a:lnTo>
                      <a:pt x="20" y="54"/>
                    </a:lnTo>
                    <a:lnTo>
                      <a:pt x="20" y="47"/>
                    </a:lnTo>
                    <a:lnTo>
                      <a:pt x="31" y="47"/>
                    </a:lnTo>
                    <a:close/>
                    <a:moveTo>
                      <a:pt x="33" y="23"/>
                    </a:moveTo>
                    <a:lnTo>
                      <a:pt x="36" y="25"/>
                    </a:lnTo>
                    <a:lnTo>
                      <a:pt x="38" y="25"/>
                    </a:lnTo>
                    <a:lnTo>
                      <a:pt x="36" y="45"/>
                    </a:lnTo>
                    <a:lnTo>
                      <a:pt x="31" y="45"/>
                    </a:lnTo>
                    <a:lnTo>
                      <a:pt x="29" y="45"/>
                    </a:lnTo>
                    <a:lnTo>
                      <a:pt x="29" y="38"/>
                    </a:lnTo>
                    <a:lnTo>
                      <a:pt x="29" y="34"/>
                    </a:lnTo>
                    <a:lnTo>
                      <a:pt x="29" y="32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4" y="11"/>
                    </a:moveTo>
                    <a:lnTo>
                      <a:pt x="4" y="16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4" name="Freeform 1770">
                <a:extLst>
                  <a:ext uri="{FF2B5EF4-FFF2-40B4-BE49-F238E27FC236}">
                    <a16:creationId xmlns:a16="http://schemas.microsoft.com/office/drawing/2014/main" id="{A5EBE066-0708-4845-92A2-2E5B39653D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6" y="1550"/>
                <a:ext cx="14" cy="9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0 h 4"/>
                  <a:gd name="T4" fmla="*/ 1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4 h 4"/>
                  <a:gd name="T12" fmla="*/ 0 w 6"/>
                  <a:gd name="T13" fmla="*/ 4 h 4"/>
                  <a:gd name="T14" fmla="*/ 2 w 6"/>
                  <a:gd name="T15" fmla="*/ 4 h 4"/>
                  <a:gd name="T16" fmla="*/ 2 w 6"/>
                  <a:gd name="T17" fmla="*/ 4 h 4"/>
                  <a:gd name="T18" fmla="*/ 5 w 6"/>
                  <a:gd name="T19" fmla="*/ 4 h 4"/>
                  <a:gd name="T20" fmla="*/ 5 w 6"/>
                  <a:gd name="T21" fmla="*/ 3 h 4"/>
                  <a:gd name="T22" fmla="*/ 5 w 6"/>
                  <a:gd name="T23" fmla="*/ 3 h 4"/>
                  <a:gd name="T24" fmla="*/ 1 w 6"/>
                  <a:gd name="T25" fmla="*/ 0 h 4"/>
                  <a:gd name="T26" fmla="*/ 1 w 6"/>
                  <a:gd name="T27" fmla="*/ 0 h 4"/>
                  <a:gd name="T28" fmla="*/ 1 w 6"/>
                  <a:gd name="T29" fmla="*/ 0 h 4"/>
                  <a:gd name="T30" fmla="*/ 1 w 6"/>
                  <a:gd name="T31" fmla="*/ 0 h 4"/>
                  <a:gd name="T32" fmla="*/ 1 w 6"/>
                  <a:gd name="T33" fmla="*/ 0 h 4"/>
                  <a:gd name="T34" fmla="*/ 6 w 6"/>
                  <a:gd name="T35" fmla="*/ 4 h 4"/>
                  <a:gd name="T36" fmla="*/ 6 w 6"/>
                  <a:gd name="T37" fmla="*/ 4 h 4"/>
                  <a:gd name="T38" fmla="*/ 5 w 6"/>
                  <a:gd name="T39" fmla="*/ 4 h 4"/>
                  <a:gd name="T40" fmla="*/ 6 w 6"/>
                  <a:gd name="T41" fmla="*/ 4 h 4"/>
                  <a:gd name="T42" fmla="*/ 6 w 6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moveTo>
                      <a:pt x="6" y="4"/>
                    </a:moveTo>
                    <a:lnTo>
                      <a:pt x="6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5" name="Freeform 1771">
                <a:extLst>
                  <a:ext uri="{FF2B5EF4-FFF2-40B4-BE49-F238E27FC236}">
                    <a16:creationId xmlns:a16="http://schemas.microsoft.com/office/drawing/2014/main" id="{637EE842-8D0C-44E1-B1ED-69A08BF66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8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4 h 4"/>
                  <a:gd name="T4" fmla="*/ 3 w 5"/>
                  <a:gd name="T5" fmla="*/ 2 h 4"/>
                  <a:gd name="T6" fmla="*/ 0 w 5"/>
                  <a:gd name="T7" fmla="*/ 2 h 4"/>
                  <a:gd name="T8" fmla="*/ 0 w 5"/>
                  <a:gd name="T9" fmla="*/ 0 h 4"/>
                  <a:gd name="T10" fmla="*/ 3 w 5"/>
                  <a:gd name="T11" fmla="*/ 0 h 4"/>
                  <a:gd name="T12" fmla="*/ 3 w 5"/>
                  <a:gd name="T13" fmla="*/ 0 h 4"/>
                  <a:gd name="T14" fmla="*/ 3 w 5"/>
                  <a:gd name="T15" fmla="*/ 0 h 4"/>
                  <a:gd name="T16" fmla="*/ 5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6" name="Freeform 1772">
                <a:extLst>
                  <a:ext uri="{FF2B5EF4-FFF2-40B4-BE49-F238E27FC236}">
                    <a16:creationId xmlns:a16="http://schemas.microsoft.com/office/drawing/2014/main" id="{DA37A7AC-3939-4BA1-A53D-14F28B4CAD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7" y="1773"/>
                <a:ext cx="38" cy="72"/>
              </a:xfrm>
              <a:custGeom>
                <a:avLst/>
                <a:gdLst>
                  <a:gd name="T0" fmla="*/ 22 w 38"/>
                  <a:gd name="T1" fmla="*/ 36 h 72"/>
                  <a:gd name="T2" fmla="*/ 20 w 38"/>
                  <a:gd name="T3" fmla="*/ 41 h 72"/>
                  <a:gd name="T4" fmla="*/ 18 w 38"/>
                  <a:gd name="T5" fmla="*/ 45 h 72"/>
                  <a:gd name="T6" fmla="*/ 16 w 38"/>
                  <a:gd name="T7" fmla="*/ 50 h 72"/>
                  <a:gd name="T8" fmla="*/ 16 w 38"/>
                  <a:gd name="T9" fmla="*/ 52 h 72"/>
                  <a:gd name="T10" fmla="*/ 16 w 38"/>
                  <a:gd name="T11" fmla="*/ 52 h 72"/>
                  <a:gd name="T12" fmla="*/ 16 w 38"/>
                  <a:gd name="T13" fmla="*/ 54 h 72"/>
                  <a:gd name="T14" fmla="*/ 13 w 38"/>
                  <a:gd name="T15" fmla="*/ 54 h 72"/>
                  <a:gd name="T16" fmla="*/ 13 w 38"/>
                  <a:gd name="T17" fmla="*/ 57 h 72"/>
                  <a:gd name="T18" fmla="*/ 9 w 38"/>
                  <a:gd name="T19" fmla="*/ 66 h 72"/>
                  <a:gd name="T20" fmla="*/ 6 w 38"/>
                  <a:gd name="T21" fmla="*/ 70 h 72"/>
                  <a:gd name="T22" fmla="*/ 4 w 38"/>
                  <a:gd name="T23" fmla="*/ 70 h 72"/>
                  <a:gd name="T24" fmla="*/ 2 w 38"/>
                  <a:gd name="T25" fmla="*/ 70 h 72"/>
                  <a:gd name="T26" fmla="*/ 2 w 38"/>
                  <a:gd name="T27" fmla="*/ 68 h 72"/>
                  <a:gd name="T28" fmla="*/ 0 w 38"/>
                  <a:gd name="T29" fmla="*/ 72 h 72"/>
                  <a:gd name="T30" fmla="*/ 4 w 38"/>
                  <a:gd name="T31" fmla="*/ 63 h 72"/>
                  <a:gd name="T32" fmla="*/ 9 w 38"/>
                  <a:gd name="T33" fmla="*/ 52 h 72"/>
                  <a:gd name="T34" fmla="*/ 9 w 38"/>
                  <a:gd name="T35" fmla="*/ 52 h 72"/>
                  <a:gd name="T36" fmla="*/ 11 w 38"/>
                  <a:gd name="T37" fmla="*/ 50 h 72"/>
                  <a:gd name="T38" fmla="*/ 11 w 38"/>
                  <a:gd name="T39" fmla="*/ 50 h 72"/>
                  <a:gd name="T40" fmla="*/ 18 w 38"/>
                  <a:gd name="T41" fmla="*/ 32 h 72"/>
                  <a:gd name="T42" fmla="*/ 27 w 38"/>
                  <a:gd name="T43" fmla="*/ 16 h 72"/>
                  <a:gd name="T44" fmla="*/ 34 w 38"/>
                  <a:gd name="T45" fmla="*/ 2 h 72"/>
                  <a:gd name="T46" fmla="*/ 34 w 38"/>
                  <a:gd name="T47" fmla="*/ 0 h 72"/>
                  <a:gd name="T48" fmla="*/ 38 w 38"/>
                  <a:gd name="T49" fmla="*/ 2 h 72"/>
                  <a:gd name="T50" fmla="*/ 34 w 38"/>
                  <a:gd name="T51" fmla="*/ 9 h 72"/>
                  <a:gd name="T52" fmla="*/ 29 w 38"/>
                  <a:gd name="T53" fmla="*/ 23 h 72"/>
                  <a:gd name="T54" fmla="*/ 27 w 38"/>
                  <a:gd name="T55" fmla="*/ 27 h 72"/>
                  <a:gd name="T56" fmla="*/ 16 w 38"/>
                  <a:gd name="T57" fmla="*/ 38 h 72"/>
                  <a:gd name="T58" fmla="*/ 20 w 38"/>
                  <a:gd name="T59" fmla="*/ 41 h 72"/>
                  <a:gd name="T60" fmla="*/ 20 w 38"/>
                  <a:gd name="T61" fmla="*/ 41 h 72"/>
                  <a:gd name="T62" fmla="*/ 22 w 38"/>
                  <a:gd name="T63" fmla="*/ 36 h 72"/>
                  <a:gd name="T64" fmla="*/ 18 w 38"/>
                  <a:gd name="T65" fmla="*/ 36 h 72"/>
                  <a:gd name="T66" fmla="*/ 13 w 38"/>
                  <a:gd name="T67" fmla="*/ 45 h 72"/>
                  <a:gd name="T68" fmla="*/ 18 w 38"/>
                  <a:gd name="T69" fmla="*/ 45 h 72"/>
                  <a:gd name="T70" fmla="*/ 16 w 38"/>
                  <a:gd name="T71" fmla="*/ 43 h 72"/>
                  <a:gd name="T72" fmla="*/ 13 w 38"/>
                  <a:gd name="T73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72">
                    <a:moveTo>
                      <a:pt x="25" y="32"/>
                    </a:moveTo>
                    <a:lnTo>
                      <a:pt x="22" y="36"/>
                    </a:lnTo>
                    <a:lnTo>
                      <a:pt x="22" y="36"/>
                    </a:lnTo>
                    <a:lnTo>
                      <a:pt x="20" y="41"/>
                    </a:lnTo>
                    <a:lnTo>
                      <a:pt x="18" y="43"/>
                    </a:lnTo>
                    <a:lnTo>
                      <a:pt x="18" y="45"/>
                    </a:lnTo>
                    <a:lnTo>
                      <a:pt x="18" y="47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3" y="54"/>
                    </a:lnTo>
                    <a:lnTo>
                      <a:pt x="16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3" y="57"/>
                    </a:lnTo>
                    <a:lnTo>
                      <a:pt x="13" y="57"/>
                    </a:lnTo>
                    <a:lnTo>
                      <a:pt x="11" y="61"/>
                    </a:lnTo>
                    <a:lnTo>
                      <a:pt x="9" y="66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2" y="68"/>
                    </a:lnTo>
                    <a:lnTo>
                      <a:pt x="4" y="63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47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7" y="16"/>
                    </a:lnTo>
                    <a:lnTo>
                      <a:pt x="29" y="9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6" y="7"/>
                    </a:lnTo>
                    <a:lnTo>
                      <a:pt x="34" y="9"/>
                    </a:lnTo>
                    <a:lnTo>
                      <a:pt x="31" y="14"/>
                    </a:lnTo>
                    <a:lnTo>
                      <a:pt x="29" y="23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5" y="32"/>
                    </a:lnTo>
                    <a:close/>
                    <a:moveTo>
                      <a:pt x="16" y="38"/>
                    </a:move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38"/>
                    </a:lnTo>
                    <a:lnTo>
                      <a:pt x="22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6" y="38"/>
                    </a:lnTo>
                    <a:close/>
                    <a:moveTo>
                      <a:pt x="13" y="45"/>
                    </a:moveTo>
                    <a:lnTo>
                      <a:pt x="18" y="47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13" y="43"/>
                    </a:lnTo>
                    <a:lnTo>
                      <a:pt x="13" y="4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7" name="Freeform 1773">
                <a:extLst>
                  <a:ext uri="{FF2B5EF4-FFF2-40B4-BE49-F238E27FC236}">
                    <a16:creationId xmlns:a16="http://schemas.microsoft.com/office/drawing/2014/main" id="{89E25F6A-F104-4208-812E-1943280C6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999"/>
                <a:ext cx="66" cy="51"/>
              </a:xfrm>
              <a:custGeom>
                <a:avLst/>
                <a:gdLst>
                  <a:gd name="T0" fmla="*/ 43 w 66"/>
                  <a:gd name="T1" fmla="*/ 2 h 51"/>
                  <a:gd name="T2" fmla="*/ 43 w 66"/>
                  <a:gd name="T3" fmla="*/ 6 h 51"/>
                  <a:gd name="T4" fmla="*/ 45 w 66"/>
                  <a:gd name="T5" fmla="*/ 6 h 51"/>
                  <a:gd name="T6" fmla="*/ 45 w 66"/>
                  <a:gd name="T7" fmla="*/ 4 h 51"/>
                  <a:gd name="T8" fmla="*/ 45 w 66"/>
                  <a:gd name="T9" fmla="*/ 0 h 51"/>
                  <a:gd name="T10" fmla="*/ 52 w 66"/>
                  <a:gd name="T11" fmla="*/ 0 h 51"/>
                  <a:gd name="T12" fmla="*/ 54 w 66"/>
                  <a:gd name="T13" fmla="*/ 0 h 51"/>
                  <a:gd name="T14" fmla="*/ 57 w 66"/>
                  <a:gd name="T15" fmla="*/ 0 h 51"/>
                  <a:gd name="T16" fmla="*/ 64 w 66"/>
                  <a:gd name="T17" fmla="*/ 4 h 51"/>
                  <a:gd name="T18" fmla="*/ 64 w 66"/>
                  <a:gd name="T19" fmla="*/ 9 h 51"/>
                  <a:gd name="T20" fmla="*/ 64 w 66"/>
                  <a:gd name="T21" fmla="*/ 11 h 51"/>
                  <a:gd name="T22" fmla="*/ 64 w 66"/>
                  <a:gd name="T23" fmla="*/ 15 h 51"/>
                  <a:gd name="T24" fmla="*/ 64 w 66"/>
                  <a:gd name="T25" fmla="*/ 18 h 51"/>
                  <a:gd name="T26" fmla="*/ 64 w 66"/>
                  <a:gd name="T27" fmla="*/ 22 h 51"/>
                  <a:gd name="T28" fmla="*/ 64 w 66"/>
                  <a:gd name="T29" fmla="*/ 27 h 51"/>
                  <a:gd name="T30" fmla="*/ 64 w 66"/>
                  <a:gd name="T31" fmla="*/ 31 h 51"/>
                  <a:gd name="T32" fmla="*/ 64 w 66"/>
                  <a:gd name="T33" fmla="*/ 36 h 51"/>
                  <a:gd name="T34" fmla="*/ 64 w 66"/>
                  <a:gd name="T35" fmla="*/ 40 h 51"/>
                  <a:gd name="T36" fmla="*/ 66 w 66"/>
                  <a:gd name="T37" fmla="*/ 45 h 51"/>
                  <a:gd name="T38" fmla="*/ 66 w 66"/>
                  <a:gd name="T39" fmla="*/ 47 h 51"/>
                  <a:gd name="T40" fmla="*/ 66 w 66"/>
                  <a:gd name="T41" fmla="*/ 51 h 51"/>
                  <a:gd name="T42" fmla="*/ 57 w 66"/>
                  <a:gd name="T43" fmla="*/ 51 h 51"/>
                  <a:gd name="T44" fmla="*/ 48 w 66"/>
                  <a:gd name="T45" fmla="*/ 47 h 51"/>
                  <a:gd name="T46" fmla="*/ 41 w 66"/>
                  <a:gd name="T47" fmla="*/ 45 h 51"/>
                  <a:gd name="T48" fmla="*/ 34 w 66"/>
                  <a:gd name="T49" fmla="*/ 42 h 51"/>
                  <a:gd name="T50" fmla="*/ 34 w 66"/>
                  <a:gd name="T51" fmla="*/ 42 h 51"/>
                  <a:gd name="T52" fmla="*/ 32 w 66"/>
                  <a:gd name="T53" fmla="*/ 42 h 51"/>
                  <a:gd name="T54" fmla="*/ 30 w 66"/>
                  <a:gd name="T55" fmla="*/ 40 h 51"/>
                  <a:gd name="T56" fmla="*/ 27 w 66"/>
                  <a:gd name="T57" fmla="*/ 40 h 51"/>
                  <a:gd name="T58" fmla="*/ 25 w 66"/>
                  <a:gd name="T59" fmla="*/ 38 h 51"/>
                  <a:gd name="T60" fmla="*/ 23 w 66"/>
                  <a:gd name="T61" fmla="*/ 38 h 51"/>
                  <a:gd name="T62" fmla="*/ 23 w 66"/>
                  <a:gd name="T63" fmla="*/ 38 h 51"/>
                  <a:gd name="T64" fmla="*/ 16 w 66"/>
                  <a:gd name="T65" fmla="*/ 31 h 51"/>
                  <a:gd name="T66" fmla="*/ 14 w 66"/>
                  <a:gd name="T67" fmla="*/ 18 h 51"/>
                  <a:gd name="T68" fmla="*/ 16 w 66"/>
                  <a:gd name="T69" fmla="*/ 18 h 51"/>
                  <a:gd name="T70" fmla="*/ 16 w 66"/>
                  <a:gd name="T71" fmla="*/ 13 h 51"/>
                  <a:gd name="T72" fmla="*/ 21 w 66"/>
                  <a:gd name="T73" fmla="*/ 13 h 51"/>
                  <a:gd name="T74" fmla="*/ 23 w 66"/>
                  <a:gd name="T75" fmla="*/ 9 h 51"/>
                  <a:gd name="T76" fmla="*/ 25 w 66"/>
                  <a:gd name="T77" fmla="*/ 9 h 51"/>
                  <a:gd name="T78" fmla="*/ 25 w 66"/>
                  <a:gd name="T79" fmla="*/ 4 h 51"/>
                  <a:gd name="T80" fmla="*/ 25 w 66"/>
                  <a:gd name="T81" fmla="*/ 0 h 51"/>
                  <a:gd name="T82" fmla="*/ 32 w 66"/>
                  <a:gd name="T83" fmla="*/ 0 h 51"/>
                  <a:gd name="T84" fmla="*/ 41 w 66"/>
                  <a:gd name="T8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" h="51">
                    <a:moveTo>
                      <a:pt x="43" y="0"/>
                    </a:moveTo>
                    <a:lnTo>
                      <a:pt x="43" y="2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4" y="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8"/>
                    </a:lnTo>
                    <a:lnTo>
                      <a:pt x="64" y="20"/>
                    </a:lnTo>
                    <a:lnTo>
                      <a:pt x="64" y="22"/>
                    </a:lnTo>
                    <a:lnTo>
                      <a:pt x="64" y="24"/>
                    </a:lnTo>
                    <a:lnTo>
                      <a:pt x="64" y="27"/>
                    </a:lnTo>
                    <a:lnTo>
                      <a:pt x="64" y="29"/>
                    </a:lnTo>
                    <a:lnTo>
                      <a:pt x="64" y="31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6" y="49"/>
                    </a:lnTo>
                    <a:lnTo>
                      <a:pt x="66" y="51"/>
                    </a:lnTo>
                    <a:lnTo>
                      <a:pt x="61" y="51"/>
                    </a:lnTo>
                    <a:lnTo>
                      <a:pt x="57" y="51"/>
                    </a:lnTo>
                    <a:lnTo>
                      <a:pt x="54" y="49"/>
                    </a:lnTo>
                    <a:lnTo>
                      <a:pt x="48" y="47"/>
                    </a:lnTo>
                    <a:lnTo>
                      <a:pt x="45" y="47"/>
                    </a:lnTo>
                    <a:lnTo>
                      <a:pt x="41" y="45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16" y="31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16" y="18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8" name="Freeform 1774">
                <a:extLst>
                  <a:ext uri="{FF2B5EF4-FFF2-40B4-BE49-F238E27FC236}">
                    <a16:creationId xmlns:a16="http://schemas.microsoft.com/office/drawing/2014/main" id="{33849B39-2370-4D9C-999C-2D51E35B9E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6" y="2008"/>
                <a:ext cx="36" cy="83"/>
              </a:xfrm>
              <a:custGeom>
                <a:avLst/>
                <a:gdLst>
                  <a:gd name="T0" fmla="*/ 2 w 36"/>
                  <a:gd name="T1" fmla="*/ 63 h 83"/>
                  <a:gd name="T2" fmla="*/ 7 w 36"/>
                  <a:gd name="T3" fmla="*/ 56 h 83"/>
                  <a:gd name="T4" fmla="*/ 18 w 36"/>
                  <a:gd name="T5" fmla="*/ 6 h 83"/>
                  <a:gd name="T6" fmla="*/ 0 w 36"/>
                  <a:gd name="T7" fmla="*/ 9 h 83"/>
                  <a:gd name="T8" fmla="*/ 13 w 36"/>
                  <a:gd name="T9" fmla="*/ 0 h 83"/>
                  <a:gd name="T10" fmla="*/ 32 w 36"/>
                  <a:gd name="T11" fmla="*/ 65 h 83"/>
                  <a:gd name="T12" fmla="*/ 18 w 36"/>
                  <a:gd name="T13" fmla="*/ 61 h 83"/>
                  <a:gd name="T14" fmla="*/ 32 w 36"/>
                  <a:gd name="T15" fmla="*/ 56 h 83"/>
                  <a:gd name="T16" fmla="*/ 34 w 36"/>
                  <a:gd name="T17" fmla="*/ 9 h 83"/>
                  <a:gd name="T18" fmla="*/ 18 w 36"/>
                  <a:gd name="T19" fmla="*/ 6 h 83"/>
                  <a:gd name="T20" fmla="*/ 29 w 36"/>
                  <a:gd name="T21" fmla="*/ 0 h 83"/>
                  <a:gd name="T22" fmla="*/ 18 w 36"/>
                  <a:gd name="T23" fmla="*/ 31 h 83"/>
                  <a:gd name="T24" fmla="*/ 0 w 36"/>
                  <a:gd name="T25" fmla="*/ 31 h 83"/>
                  <a:gd name="T26" fmla="*/ 9 w 36"/>
                  <a:gd name="T27" fmla="*/ 24 h 83"/>
                  <a:gd name="T28" fmla="*/ 36 w 36"/>
                  <a:gd name="T29" fmla="*/ 31 h 83"/>
                  <a:gd name="T30" fmla="*/ 20 w 36"/>
                  <a:gd name="T31" fmla="*/ 33 h 83"/>
                  <a:gd name="T32" fmla="*/ 25 w 36"/>
                  <a:gd name="T33" fmla="*/ 24 h 83"/>
                  <a:gd name="T34" fmla="*/ 36 w 36"/>
                  <a:gd name="T35" fmla="*/ 31 h 83"/>
                  <a:gd name="T36" fmla="*/ 2 w 36"/>
                  <a:gd name="T37" fmla="*/ 15 h 83"/>
                  <a:gd name="T38" fmla="*/ 13 w 36"/>
                  <a:gd name="T39" fmla="*/ 9 h 83"/>
                  <a:gd name="T40" fmla="*/ 34 w 36"/>
                  <a:gd name="T41" fmla="*/ 18 h 83"/>
                  <a:gd name="T42" fmla="*/ 18 w 36"/>
                  <a:gd name="T43" fmla="*/ 15 h 83"/>
                  <a:gd name="T44" fmla="*/ 29 w 36"/>
                  <a:gd name="T45" fmla="*/ 11 h 83"/>
                  <a:gd name="T46" fmla="*/ 18 w 36"/>
                  <a:gd name="T47" fmla="*/ 83 h 83"/>
                  <a:gd name="T48" fmla="*/ 29 w 36"/>
                  <a:gd name="T49" fmla="*/ 76 h 83"/>
                  <a:gd name="T50" fmla="*/ 11 w 36"/>
                  <a:gd name="T51" fmla="*/ 42 h 83"/>
                  <a:gd name="T52" fmla="*/ 0 w 36"/>
                  <a:gd name="T53" fmla="*/ 47 h 83"/>
                  <a:gd name="T54" fmla="*/ 11 w 36"/>
                  <a:gd name="T55" fmla="*/ 40 h 83"/>
                  <a:gd name="T56" fmla="*/ 11 w 36"/>
                  <a:gd name="T57" fmla="*/ 24 h 83"/>
                  <a:gd name="T58" fmla="*/ 0 w 36"/>
                  <a:gd name="T59" fmla="*/ 18 h 83"/>
                  <a:gd name="T60" fmla="*/ 16 w 36"/>
                  <a:gd name="T61" fmla="*/ 18 h 83"/>
                  <a:gd name="T62" fmla="*/ 29 w 36"/>
                  <a:gd name="T63" fmla="*/ 24 h 83"/>
                  <a:gd name="T64" fmla="*/ 18 w 36"/>
                  <a:gd name="T65" fmla="*/ 18 h 83"/>
                  <a:gd name="T66" fmla="*/ 36 w 36"/>
                  <a:gd name="T67" fmla="*/ 18 h 83"/>
                  <a:gd name="T68" fmla="*/ 9 w 36"/>
                  <a:gd name="T69" fmla="*/ 54 h 83"/>
                  <a:gd name="T70" fmla="*/ 2 w 36"/>
                  <a:gd name="T71" fmla="*/ 49 h 83"/>
                  <a:gd name="T72" fmla="*/ 16 w 36"/>
                  <a:gd name="T73" fmla="*/ 49 h 83"/>
                  <a:gd name="T74" fmla="*/ 27 w 36"/>
                  <a:gd name="T75" fmla="*/ 54 h 83"/>
                  <a:gd name="T76" fmla="*/ 22 w 36"/>
                  <a:gd name="T77" fmla="*/ 49 h 83"/>
                  <a:gd name="T78" fmla="*/ 36 w 36"/>
                  <a:gd name="T79" fmla="*/ 52 h 83"/>
                  <a:gd name="T80" fmla="*/ 4 w 36"/>
                  <a:gd name="T81" fmla="*/ 70 h 83"/>
                  <a:gd name="T82" fmla="*/ 4 w 36"/>
                  <a:gd name="T83" fmla="*/ 65 h 83"/>
                  <a:gd name="T84" fmla="*/ 36 w 36"/>
                  <a:gd name="T85" fmla="*/ 67 h 83"/>
                  <a:gd name="T86" fmla="*/ 22 w 36"/>
                  <a:gd name="T87" fmla="*/ 70 h 83"/>
                  <a:gd name="T88" fmla="*/ 27 w 36"/>
                  <a:gd name="T89" fmla="*/ 65 h 83"/>
                  <a:gd name="T90" fmla="*/ 36 w 36"/>
                  <a:gd name="T91" fmla="*/ 47 h 83"/>
                  <a:gd name="T92" fmla="*/ 29 w 36"/>
                  <a:gd name="T93" fmla="*/ 36 h 83"/>
                  <a:gd name="T94" fmla="*/ 36 w 36"/>
                  <a:gd name="T95" fmla="*/ 45 h 83"/>
                  <a:gd name="T96" fmla="*/ 7 w 36"/>
                  <a:gd name="T97" fmla="*/ 38 h 83"/>
                  <a:gd name="T98" fmla="*/ 4 w 36"/>
                  <a:gd name="T99" fmla="*/ 33 h 83"/>
                  <a:gd name="T100" fmla="*/ 16 w 36"/>
                  <a:gd name="T101" fmla="*/ 36 h 83"/>
                  <a:gd name="T102" fmla="*/ 4 w 36"/>
                  <a:gd name="T103" fmla="*/ 76 h 83"/>
                  <a:gd name="T104" fmla="*/ 4 w 36"/>
                  <a:gd name="T105" fmla="*/ 72 h 83"/>
                  <a:gd name="T106" fmla="*/ 36 w 36"/>
                  <a:gd name="T107" fmla="*/ 74 h 83"/>
                  <a:gd name="T108" fmla="*/ 22 w 36"/>
                  <a:gd name="T109" fmla="*/ 76 h 83"/>
                  <a:gd name="T110" fmla="*/ 27 w 36"/>
                  <a:gd name="T111" fmla="*/ 72 h 83"/>
                  <a:gd name="T112" fmla="*/ 16 w 36"/>
                  <a:gd name="T1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83">
                    <a:moveTo>
                      <a:pt x="16" y="63"/>
                    </a:moveTo>
                    <a:lnTo>
                      <a:pt x="16" y="65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3" y="56"/>
                    </a:lnTo>
                    <a:lnTo>
                      <a:pt x="16" y="56"/>
                    </a:lnTo>
                    <a:lnTo>
                      <a:pt x="16" y="58"/>
                    </a:lnTo>
                    <a:lnTo>
                      <a:pt x="16" y="61"/>
                    </a:lnTo>
                    <a:lnTo>
                      <a:pt x="16" y="63"/>
                    </a:lnTo>
                    <a:close/>
                    <a:moveTo>
                      <a:pt x="18" y="6"/>
                    </a:moveTo>
                    <a:lnTo>
                      <a:pt x="18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close/>
                    <a:moveTo>
                      <a:pt x="36" y="63"/>
                    </a:moveTo>
                    <a:lnTo>
                      <a:pt x="36" y="65"/>
                    </a:lnTo>
                    <a:lnTo>
                      <a:pt x="34" y="65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5" y="65"/>
                    </a:lnTo>
                    <a:lnTo>
                      <a:pt x="22" y="65"/>
                    </a:lnTo>
                    <a:lnTo>
                      <a:pt x="20" y="65"/>
                    </a:lnTo>
                    <a:lnTo>
                      <a:pt x="18" y="65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5" y="56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6" y="58"/>
                    </a:lnTo>
                    <a:lnTo>
                      <a:pt x="36" y="61"/>
                    </a:lnTo>
                    <a:lnTo>
                      <a:pt x="36" y="63"/>
                    </a:lnTo>
                    <a:close/>
                    <a:moveTo>
                      <a:pt x="36" y="6"/>
                    </a:moveTo>
                    <a:lnTo>
                      <a:pt x="36" y="9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  <a:moveTo>
                      <a:pt x="18" y="31"/>
                    </a:moveTo>
                    <a:lnTo>
                      <a:pt x="18" y="31"/>
                    </a:lnTo>
                    <a:lnTo>
                      <a:pt x="16" y="31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31"/>
                    </a:lnTo>
                    <a:close/>
                    <a:moveTo>
                      <a:pt x="36" y="31"/>
                    </a:moveTo>
                    <a:lnTo>
                      <a:pt x="36" y="33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29" y="33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2" y="33"/>
                    </a:lnTo>
                    <a:lnTo>
                      <a:pt x="20" y="33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5" y="24"/>
                    </a:lnTo>
                    <a:lnTo>
                      <a:pt x="27" y="24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36" y="27"/>
                    </a:lnTo>
                    <a:lnTo>
                      <a:pt x="36" y="29"/>
                    </a:lnTo>
                    <a:lnTo>
                      <a:pt x="36" y="31"/>
                    </a:lnTo>
                    <a:close/>
                    <a:moveTo>
                      <a:pt x="18" y="15"/>
                    </a:moveTo>
                    <a:lnTo>
                      <a:pt x="18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5"/>
                    </a:lnTo>
                    <a:close/>
                    <a:moveTo>
                      <a:pt x="36" y="15"/>
                    </a:moveTo>
                    <a:lnTo>
                      <a:pt x="36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5"/>
                    </a:lnTo>
                    <a:close/>
                    <a:moveTo>
                      <a:pt x="36" y="76"/>
                    </a:moveTo>
                    <a:lnTo>
                      <a:pt x="36" y="83"/>
                    </a:lnTo>
                    <a:lnTo>
                      <a:pt x="18" y="83"/>
                    </a:lnTo>
                    <a:lnTo>
                      <a:pt x="18" y="81"/>
                    </a:lnTo>
                    <a:lnTo>
                      <a:pt x="18" y="76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32" y="76"/>
                    </a:lnTo>
                    <a:lnTo>
                      <a:pt x="34" y="76"/>
                    </a:lnTo>
                    <a:lnTo>
                      <a:pt x="36" y="76"/>
                    </a:lnTo>
                    <a:close/>
                    <a:moveTo>
                      <a:pt x="16" y="40"/>
                    </a:moveTo>
                    <a:lnTo>
                      <a:pt x="16" y="42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1" y="47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6" y="40"/>
                    </a:lnTo>
                    <a:lnTo>
                      <a:pt x="16" y="40"/>
                    </a:lnTo>
                    <a:close/>
                    <a:moveTo>
                      <a:pt x="18" y="22"/>
                    </a:moveTo>
                    <a:lnTo>
                      <a:pt x="18" y="24"/>
                    </a:lnTo>
                    <a:lnTo>
                      <a:pt x="16" y="24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2"/>
                    </a:lnTo>
                    <a:close/>
                    <a:moveTo>
                      <a:pt x="36" y="22"/>
                    </a:moveTo>
                    <a:lnTo>
                      <a:pt x="36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29" y="24"/>
                    </a:lnTo>
                    <a:lnTo>
                      <a:pt x="27" y="24"/>
                    </a:lnTo>
                    <a:lnTo>
                      <a:pt x="25" y="24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close/>
                    <a:moveTo>
                      <a:pt x="16" y="52"/>
                    </a:moveTo>
                    <a:lnTo>
                      <a:pt x="16" y="54"/>
                    </a:lnTo>
                    <a:lnTo>
                      <a:pt x="16" y="54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4" y="49"/>
                    </a:lnTo>
                    <a:lnTo>
                      <a:pt x="7" y="49"/>
                    </a:lnTo>
                    <a:lnTo>
                      <a:pt x="9" y="49"/>
                    </a:lnTo>
                    <a:lnTo>
                      <a:pt x="11" y="49"/>
                    </a:lnTo>
                    <a:lnTo>
                      <a:pt x="13" y="49"/>
                    </a:lnTo>
                    <a:lnTo>
                      <a:pt x="16" y="49"/>
                    </a:lnTo>
                    <a:lnTo>
                      <a:pt x="16" y="49"/>
                    </a:lnTo>
                    <a:lnTo>
                      <a:pt x="16" y="52"/>
                    </a:lnTo>
                    <a:close/>
                    <a:moveTo>
                      <a:pt x="36" y="52"/>
                    </a:moveTo>
                    <a:lnTo>
                      <a:pt x="36" y="56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2" y="49"/>
                    </a:lnTo>
                    <a:lnTo>
                      <a:pt x="25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9" y="49"/>
                    </a:lnTo>
                    <a:lnTo>
                      <a:pt x="32" y="49"/>
                    </a:lnTo>
                    <a:lnTo>
                      <a:pt x="34" y="49"/>
                    </a:lnTo>
                    <a:lnTo>
                      <a:pt x="36" y="49"/>
                    </a:lnTo>
                    <a:lnTo>
                      <a:pt x="36" y="52"/>
                    </a:lnTo>
                    <a:close/>
                    <a:moveTo>
                      <a:pt x="16" y="67"/>
                    </a:moveTo>
                    <a:lnTo>
                      <a:pt x="16" y="70"/>
                    </a:lnTo>
                    <a:lnTo>
                      <a:pt x="13" y="70"/>
                    </a:lnTo>
                    <a:lnTo>
                      <a:pt x="13" y="70"/>
                    </a:lnTo>
                    <a:lnTo>
                      <a:pt x="11" y="70"/>
                    </a:lnTo>
                    <a:lnTo>
                      <a:pt x="9" y="70"/>
                    </a:lnTo>
                    <a:lnTo>
                      <a:pt x="7" y="70"/>
                    </a:lnTo>
                    <a:lnTo>
                      <a:pt x="4" y="70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9" y="65"/>
                    </a:lnTo>
                    <a:lnTo>
                      <a:pt x="11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16" y="67"/>
                    </a:lnTo>
                    <a:close/>
                    <a:moveTo>
                      <a:pt x="36" y="67"/>
                    </a:moveTo>
                    <a:lnTo>
                      <a:pt x="36" y="70"/>
                    </a:lnTo>
                    <a:lnTo>
                      <a:pt x="34" y="70"/>
                    </a:lnTo>
                    <a:lnTo>
                      <a:pt x="32" y="70"/>
                    </a:lnTo>
                    <a:lnTo>
                      <a:pt x="29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25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5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9" y="65"/>
                    </a:lnTo>
                    <a:lnTo>
                      <a:pt x="32" y="65"/>
                    </a:lnTo>
                    <a:lnTo>
                      <a:pt x="34" y="65"/>
                    </a:lnTo>
                    <a:lnTo>
                      <a:pt x="36" y="65"/>
                    </a:lnTo>
                    <a:lnTo>
                      <a:pt x="36" y="67"/>
                    </a:lnTo>
                    <a:close/>
                    <a:moveTo>
                      <a:pt x="36" y="45"/>
                    </a:moveTo>
                    <a:lnTo>
                      <a:pt x="36" y="47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29" y="33"/>
                    </a:lnTo>
                    <a:lnTo>
                      <a:pt x="34" y="33"/>
                    </a:lnTo>
                    <a:lnTo>
                      <a:pt x="36" y="33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2"/>
                    </a:lnTo>
                    <a:lnTo>
                      <a:pt x="36" y="45"/>
                    </a:lnTo>
                    <a:lnTo>
                      <a:pt x="36" y="45"/>
                    </a:lnTo>
                    <a:close/>
                    <a:moveTo>
                      <a:pt x="16" y="36"/>
                    </a:moveTo>
                    <a:lnTo>
                      <a:pt x="16" y="38"/>
                    </a:lnTo>
                    <a:lnTo>
                      <a:pt x="16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6"/>
                    </a:lnTo>
                    <a:close/>
                    <a:moveTo>
                      <a:pt x="16" y="74"/>
                    </a:moveTo>
                    <a:lnTo>
                      <a:pt x="16" y="76"/>
                    </a:lnTo>
                    <a:lnTo>
                      <a:pt x="13" y="76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4" y="76"/>
                    </a:lnTo>
                    <a:lnTo>
                      <a:pt x="2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72"/>
                    </a:lnTo>
                    <a:lnTo>
                      <a:pt x="4" y="72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9" y="72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6" y="72"/>
                    </a:lnTo>
                    <a:lnTo>
                      <a:pt x="16" y="74"/>
                    </a:lnTo>
                    <a:close/>
                    <a:moveTo>
                      <a:pt x="36" y="74"/>
                    </a:moveTo>
                    <a:lnTo>
                      <a:pt x="36" y="76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7" y="76"/>
                    </a:lnTo>
                    <a:lnTo>
                      <a:pt x="25" y="76"/>
                    </a:lnTo>
                    <a:lnTo>
                      <a:pt x="22" y="76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20" y="72"/>
                    </a:lnTo>
                    <a:lnTo>
                      <a:pt x="22" y="72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29" y="72"/>
                    </a:lnTo>
                    <a:lnTo>
                      <a:pt x="29" y="72"/>
                    </a:lnTo>
                    <a:lnTo>
                      <a:pt x="32" y="72"/>
                    </a:lnTo>
                    <a:lnTo>
                      <a:pt x="34" y="72"/>
                    </a:lnTo>
                    <a:lnTo>
                      <a:pt x="36" y="72"/>
                    </a:lnTo>
                    <a:lnTo>
                      <a:pt x="36" y="74"/>
                    </a:lnTo>
                    <a:close/>
                    <a:moveTo>
                      <a:pt x="16" y="76"/>
                    </a:moveTo>
                    <a:lnTo>
                      <a:pt x="16" y="83"/>
                    </a:lnTo>
                    <a:lnTo>
                      <a:pt x="4" y="83"/>
                    </a:lnTo>
                    <a:lnTo>
                      <a:pt x="4" y="76"/>
                    </a:lnTo>
                    <a:lnTo>
                      <a:pt x="16" y="7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9" name="Freeform 1775">
                <a:extLst>
                  <a:ext uri="{FF2B5EF4-FFF2-40B4-BE49-F238E27FC236}">
                    <a16:creationId xmlns:a16="http://schemas.microsoft.com/office/drawing/2014/main" id="{0AD0AE05-0D06-48FA-8821-C634209C7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911"/>
                <a:ext cx="9" cy="4"/>
              </a:xfrm>
              <a:custGeom>
                <a:avLst/>
                <a:gdLst>
                  <a:gd name="T0" fmla="*/ 9 w 9"/>
                  <a:gd name="T1" fmla="*/ 4 h 4"/>
                  <a:gd name="T2" fmla="*/ 0 w 9"/>
                  <a:gd name="T3" fmla="*/ 4 h 4"/>
                  <a:gd name="T4" fmla="*/ 0 w 9"/>
                  <a:gd name="T5" fmla="*/ 0 h 4"/>
                  <a:gd name="T6" fmla="*/ 2 w 9"/>
                  <a:gd name="T7" fmla="*/ 0 h 4"/>
                  <a:gd name="T8" fmla="*/ 2 w 9"/>
                  <a:gd name="T9" fmla="*/ 4 h 4"/>
                  <a:gd name="T10" fmla="*/ 5 w 9"/>
                  <a:gd name="T11" fmla="*/ 4 h 4"/>
                  <a:gd name="T12" fmla="*/ 5 w 9"/>
                  <a:gd name="T13" fmla="*/ 0 h 4"/>
                  <a:gd name="T14" fmla="*/ 7 w 9"/>
                  <a:gd name="T15" fmla="*/ 0 h 4"/>
                  <a:gd name="T16" fmla="*/ 9 w 9"/>
                  <a:gd name="T17" fmla="*/ 0 h 4"/>
                  <a:gd name="T18" fmla="*/ 9 w 9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0" name="Freeform 1776">
                <a:extLst>
                  <a:ext uri="{FF2B5EF4-FFF2-40B4-BE49-F238E27FC236}">
                    <a16:creationId xmlns:a16="http://schemas.microsoft.com/office/drawing/2014/main" id="{5E169C33-0908-4A4B-8ECD-251091E8D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213"/>
                <a:ext cx="65" cy="79"/>
              </a:xfrm>
              <a:custGeom>
                <a:avLst/>
                <a:gdLst>
                  <a:gd name="T0" fmla="*/ 54 w 65"/>
                  <a:gd name="T1" fmla="*/ 13 h 79"/>
                  <a:gd name="T2" fmla="*/ 56 w 65"/>
                  <a:gd name="T3" fmla="*/ 16 h 79"/>
                  <a:gd name="T4" fmla="*/ 56 w 65"/>
                  <a:gd name="T5" fmla="*/ 16 h 79"/>
                  <a:gd name="T6" fmla="*/ 56 w 65"/>
                  <a:gd name="T7" fmla="*/ 16 h 79"/>
                  <a:gd name="T8" fmla="*/ 54 w 65"/>
                  <a:gd name="T9" fmla="*/ 18 h 79"/>
                  <a:gd name="T10" fmla="*/ 56 w 65"/>
                  <a:gd name="T11" fmla="*/ 20 h 79"/>
                  <a:gd name="T12" fmla="*/ 56 w 65"/>
                  <a:gd name="T13" fmla="*/ 22 h 79"/>
                  <a:gd name="T14" fmla="*/ 56 w 65"/>
                  <a:gd name="T15" fmla="*/ 22 h 79"/>
                  <a:gd name="T16" fmla="*/ 59 w 65"/>
                  <a:gd name="T17" fmla="*/ 25 h 79"/>
                  <a:gd name="T18" fmla="*/ 59 w 65"/>
                  <a:gd name="T19" fmla="*/ 25 h 79"/>
                  <a:gd name="T20" fmla="*/ 59 w 65"/>
                  <a:gd name="T21" fmla="*/ 25 h 79"/>
                  <a:gd name="T22" fmla="*/ 61 w 65"/>
                  <a:gd name="T23" fmla="*/ 27 h 79"/>
                  <a:gd name="T24" fmla="*/ 63 w 65"/>
                  <a:gd name="T25" fmla="*/ 27 h 79"/>
                  <a:gd name="T26" fmla="*/ 65 w 65"/>
                  <a:gd name="T27" fmla="*/ 29 h 79"/>
                  <a:gd name="T28" fmla="*/ 63 w 65"/>
                  <a:gd name="T29" fmla="*/ 29 h 79"/>
                  <a:gd name="T30" fmla="*/ 56 w 65"/>
                  <a:gd name="T31" fmla="*/ 40 h 79"/>
                  <a:gd name="T32" fmla="*/ 56 w 65"/>
                  <a:gd name="T33" fmla="*/ 43 h 79"/>
                  <a:gd name="T34" fmla="*/ 56 w 65"/>
                  <a:gd name="T35" fmla="*/ 43 h 79"/>
                  <a:gd name="T36" fmla="*/ 54 w 65"/>
                  <a:gd name="T37" fmla="*/ 45 h 79"/>
                  <a:gd name="T38" fmla="*/ 54 w 65"/>
                  <a:gd name="T39" fmla="*/ 47 h 79"/>
                  <a:gd name="T40" fmla="*/ 47 w 65"/>
                  <a:gd name="T41" fmla="*/ 54 h 79"/>
                  <a:gd name="T42" fmla="*/ 47 w 65"/>
                  <a:gd name="T43" fmla="*/ 56 h 79"/>
                  <a:gd name="T44" fmla="*/ 45 w 65"/>
                  <a:gd name="T45" fmla="*/ 61 h 79"/>
                  <a:gd name="T46" fmla="*/ 43 w 65"/>
                  <a:gd name="T47" fmla="*/ 63 h 79"/>
                  <a:gd name="T48" fmla="*/ 43 w 65"/>
                  <a:gd name="T49" fmla="*/ 65 h 79"/>
                  <a:gd name="T50" fmla="*/ 41 w 65"/>
                  <a:gd name="T51" fmla="*/ 67 h 79"/>
                  <a:gd name="T52" fmla="*/ 38 w 65"/>
                  <a:gd name="T53" fmla="*/ 67 h 79"/>
                  <a:gd name="T54" fmla="*/ 38 w 65"/>
                  <a:gd name="T55" fmla="*/ 70 h 79"/>
                  <a:gd name="T56" fmla="*/ 27 w 65"/>
                  <a:gd name="T57" fmla="*/ 61 h 79"/>
                  <a:gd name="T58" fmla="*/ 16 w 65"/>
                  <a:gd name="T59" fmla="*/ 79 h 79"/>
                  <a:gd name="T60" fmla="*/ 9 w 65"/>
                  <a:gd name="T61" fmla="*/ 74 h 79"/>
                  <a:gd name="T62" fmla="*/ 7 w 65"/>
                  <a:gd name="T63" fmla="*/ 72 h 79"/>
                  <a:gd name="T64" fmla="*/ 9 w 65"/>
                  <a:gd name="T65" fmla="*/ 70 h 79"/>
                  <a:gd name="T66" fmla="*/ 11 w 65"/>
                  <a:gd name="T67" fmla="*/ 67 h 79"/>
                  <a:gd name="T68" fmla="*/ 9 w 65"/>
                  <a:gd name="T69" fmla="*/ 67 h 79"/>
                  <a:gd name="T70" fmla="*/ 9 w 65"/>
                  <a:gd name="T71" fmla="*/ 65 h 79"/>
                  <a:gd name="T72" fmla="*/ 7 w 65"/>
                  <a:gd name="T73" fmla="*/ 63 h 79"/>
                  <a:gd name="T74" fmla="*/ 4 w 65"/>
                  <a:gd name="T75" fmla="*/ 63 h 79"/>
                  <a:gd name="T76" fmla="*/ 4 w 65"/>
                  <a:gd name="T77" fmla="*/ 61 h 79"/>
                  <a:gd name="T78" fmla="*/ 2 w 65"/>
                  <a:gd name="T79" fmla="*/ 61 h 79"/>
                  <a:gd name="T80" fmla="*/ 0 w 65"/>
                  <a:gd name="T81" fmla="*/ 58 h 79"/>
                  <a:gd name="T82" fmla="*/ 11 w 65"/>
                  <a:gd name="T83" fmla="*/ 38 h 79"/>
                  <a:gd name="T84" fmla="*/ 14 w 65"/>
                  <a:gd name="T85" fmla="*/ 36 h 79"/>
                  <a:gd name="T86" fmla="*/ 18 w 65"/>
                  <a:gd name="T87" fmla="*/ 27 h 79"/>
                  <a:gd name="T88" fmla="*/ 18 w 65"/>
                  <a:gd name="T89" fmla="*/ 27 h 79"/>
                  <a:gd name="T90" fmla="*/ 20 w 65"/>
                  <a:gd name="T91" fmla="*/ 22 h 79"/>
                  <a:gd name="T92" fmla="*/ 27 w 65"/>
                  <a:gd name="T93" fmla="*/ 13 h 79"/>
                  <a:gd name="T94" fmla="*/ 27 w 65"/>
                  <a:gd name="T95" fmla="*/ 13 h 79"/>
                  <a:gd name="T96" fmla="*/ 29 w 65"/>
                  <a:gd name="T97" fmla="*/ 11 h 79"/>
                  <a:gd name="T98" fmla="*/ 34 w 65"/>
                  <a:gd name="T99" fmla="*/ 2 h 79"/>
                  <a:gd name="T100" fmla="*/ 36 w 65"/>
                  <a:gd name="T101" fmla="*/ 0 h 79"/>
                  <a:gd name="T102" fmla="*/ 36 w 65"/>
                  <a:gd name="T103" fmla="*/ 2 h 79"/>
                  <a:gd name="T104" fmla="*/ 36 w 65"/>
                  <a:gd name="T105" fmla="*/ 2 h 79"/>
                  <a:gd name="T106" fmla="*/ 41 w 65"/>
                  <a:gd name="T107" fmla="*/ 4 h 79"/>
                  <a:gd name="T108" fmla="*/ 43 w 65"/>
                  <a:gd name="T109" fmla="*/ 7 h 79"/>
                  <a:gd name="T110" fmla="*/ 45 w 65"/>
                  <a:gd name="T111" fmla="*/ 7 h 79"/>
                  <a:gd name="T112" fmla="*/ 45 w 65"/>
                  <a:gd name="T113" fmla="*/ 7 h 79"/>
                  <a:gd name="T114" fmla="*/ 47 w 65"/>
                  <a:gd name="T115" fmla="*/ 9 h 79"/>
                  <a:gd name="T116" fmla="*/ 47 w 65"/>
                  <a:gd name="T117" fmla="*/ 9 h 79"/>
                  <a:gd name="T118" fmla="*/ 50 w 65"/>
                  <a:gd name="T119" fmla="*/ 9 h 79"/>
                  <a:gd name="T120" fmla="*/ 52 w 65"/>
                  <a:gd name="T121" fmla="*/ 11 h 79"/>
                  <a:gd name="T122" fmla="*/ 54 w 65"/>
                  <a:gd name="T123" fmla="*/ 1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" h="79">
                    <a:moveTo>
                      <a:pt x="54" y="13"/>
                    </a:move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3" y="29"/>
                    </a:lnTo>
                    <a:lnTo>
                      <a:pt x="56" y="40"/>
                    </a:lnTo>
                    <a:lnTo>
                      <a:pt x="56" y="43"/>
                    </a:lnTo>
                    <a:lnTo>
                      <a:pt x="56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47" y="54"/>
                    </a:lnTo>
                    <a:lnTo>
                      <a:pt x="47" y="56"/>
                    </a:lnTo>
                    <a:lnTo>
                      <a:pt x="45" y="61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7"/>
                    </a:lnTo>
                    <a:lnTo>
                      <a:pt x="38" y="67"/>
                    </a:lnTo>
                    <a:lnTo>
                      <a:pt x="38" y="70"/>
                    </a:lnTo>
                    <a:lnTo>
                      <a:pt x="27" y="61"/>
                    </a:lnTo>
                    <a:lnTo>
                      <a:pt x="16" y="79"/>
                    </a:lnTo>
                    <a:lnTo>
                      <a:pt x="9" y="74"/>
                    </a:lnTo>
                    <a:lnTo>
                      <a:pt x="7" y="72"/>
                    </a:lnTo>
                    <a:lnTo>
                      <a:pt x="9" y="70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7" y="63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2" y="61"/>
                    </a:lnTo>
                    <a:lnTo>
                      <a:pt x="0" y="58"/>
                    </a:lnTo>
                    <a:lnTo>
                      <a:pt x="11" y="38"/>
                    </a:lnTo>
                    <a:lnTo>
                      <a:pt x="14" y="36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20" y="22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9" y="11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2" y="11"/>
                    </a:lnTo>
                    <a:lnTo>
                      <a:pt x="54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1" name="Freeform 1777">
                <a:extLst>
                  <a:ext uri="{FF2B5EF4-FFF2-40B4-BE49-F238E27FC236}">
                    <a16:creationId xmlns:a16="http://schemas.microsoft.com/office/drawing/2014/main" id="{BC319237-2FED-4457-84E8-CCB885D37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580"/>
                <a:ext cx="11" cy="27"/>
              </a:xfrm>
              <a:custGeom>
                <a:avLst/>
                <a:gdLst>
                  <a:gd name="T0" fmla="*/ 9 w 11"/>
                  <a:gd name="T1" fmla="*/ 25 h 27"/>
                  <a:gd name="T2" fmla="*/ 9 w 11"/>
                  <a:gd name="T3" fmla="*/ 27 h 27"/>
                  <a:gd name="T4" fmla="*/ 7 w 11"/>
                  <a:gd name="T5" fmla="*/ 27 h 27"/>
                  <a:gd name="T6" fmla="*/ 5 w 11"/>
                  <a:gd name="T7" fmla="*/ 27 h 27"/>
                  <a:gd name="T8" fmla="*/ 5 w 11"/>
                  <a:gd name="T9" fmla="*/ 27 h 27"/>
                  <a:gd name="T10" fmla="*/ 2 w 11"/>
                  <a:gd name="T11" fmla="*/ 27 h 27"/>
                  <a:gd name="T12" fmla="*/ 2 w 11"/>
                  <a:gd name="T13" fmla="*/ 27 h 27"/>
                  <a:gd name="T14" fmla="*/ 2 w 11"/>
                  <a:gd name="T15" fmla="*/ 23 h 27"/>
                  <a:gd name="T16" fmla="*/ 0 w 11"/>
                  <a:gd name="T17" fmla="*/ 9 h 27"/>
                  <a:gd name="T18" fmla="*/ 0 w 11"/>
                  <a:gd name="T19" fmla="*/ 0 h 27"/>
                  <a:gd name="T20" fmla="*/ 11 w 11"/>
                  <a:gd name="T21" fmla="*/ 0 h 27"/>
                  <a:gd name="T22" fmla="*/ 11 w 11"/>
                  <a:gd name="T23" fmla="*/ 18 h 27"/>
                  <a:gd name="T24" fmla="*/ 9 w 11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7">
                    <a:moveTo>
                      <a:pt x="9" y="25"/>
                    </a:move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18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2" name="Freeform 1778">
                <a:extLst>
                  <a:ext uri="{FF2B5EF4-FFF2-40B4-BE49-F238E27FC236}">
                    <a16:creationId xmlns:a16="http://schemas.microsoft.com/office/drawing/2014/main" id="{98AAA476-6416-48F1-B1F2-DFB9F8F40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568"/>
                <a:ext cx="14" cy="13"/>
              </a:xfrm>
              <a:custGeom>
                <a:avLst/>
                <a:gdLst>
                  <a:gd name="T0" fmla="*/ 0 w 14"/>
                  <a:gd name="T1" fmla="*/ 0 h 13"/>
                  <a:gd name="T2" fmla="*/ 0 w 14"/>
                  <a:gd name="T3" fmla="*/ 0 h 13"/>
                  <a:gd name="T4" fmla="*/ 9 w 14"/>
                  <a:gd name="T5" fmla="*/ 0 h 13"/>
                  <a:gd name="T6" fmla="*/ 11 w 14"/>
                  <a:gd name="T7" fmla="*/ 0 h 13"/>
                  <a:gd name="T8" fmla="*/ 14 w 14"/>
                  <a:gd name="T9" fmla="*/ 0 h 13"/>
                  <a:gd name="T10" fmla="*/ 14 w 14"/>
                  <a:gd name="T11" fmla="*/ 7 h 13"/>
                  <a:gd name="T12" fmla="*/ 14 w 14"/>
                  <a:gd name="T13" fmla="*/ 7 h 13"/>
                  <a:gd name="T14" fmla="*/ 9 w 14"/>
                  <a:gd name="T15" fmla="*/ 7 h 13"/>
                  <a:gd name="T16" fmla="*/ 9 w 14"/>
                  <a:gd name="T17" fmla="*/ 13 h 13"/>
                  <a:gd name="T18" fmla="*/ 0 w 14"/>
                  <a:gd name="T19" fmla="*/ 13 h 13"/>
                  <a:gd name="T20" fmla="*/ 0 w 14"/>
                  <a:gd name="T21" fmla="*/ 11 h 13"/>
                  <a:gd name="T22" fmla="*/ 0 w 14"/>
                  <a:gd name="T23" fmla="*/ 7 h 13"/>
                  <a:gd name="T24" fmla="*/ 0 w 14"/>
                  <a:gd name="T25" fmla="*/ 0 h 13"/>
                  <a:gd name="T26" fmla="*/ 0 w 14"/>
                  <a:gd name="T27" fmla="*/ 0 h 13"/>
                  <a:gd name="T28" fmla="*/ 0 w 14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3" name="Freeform 1779">
                <a:extLst>
                  <a:ext uri="{FF2B5EF4-FFF2-40B4-BE49-F238E27FC236}">
                    <a16:creationId xmlns:a16="http://schemas.microsoft.com/office/drawing/2014/main" id="{A3DAD347-3B5A-4FC9-80FB-DA10C886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074"/>
                <a:ext cx="9" cy="14"/>
              </a:xfrm>
              <a:custGeom>
                <a:avLst/>
                <a:gdLst>
                  <a:gd name="T0" fmla="*/ 7 w 9"/>
                  <a:gd name="T1" fmla="*/ 2 h 14"/>
                  <a:gd name="T2" fmla="*/ 7 w 9"/>
                  <a:gd name="T3" fmla="*/ 2 h 14"/>
                  <a:gd name="T4" fmla="*/ 7 w 9"/>
                  <a:gd name="T5" fmla="*/ 2 h 14"/>
                  <a:gd name="T6" fmla="*/ 7 w 9"/>
                  <a:gd name="T7" fmla="*/ 2 h 14"/>
                  <a:gd name="T8" fmla="*/ 9 w 9"/>
                  <a:gd name="T9" fmla="*/ 2 h 14"/>
                  <a:gd name="T10" fmla="*/ 9 w 9"/>
                  <a:gd name="T11" fmla="*/ 5 h 14"/>
                  <a:gd name="T12" fmla="*/ 9 w 9"/>
                  <a:gd name="T13" fmla="*/ 5 h 14"/>
                  <a:gd name="T14" fmla="*/ 9 w 9"/>
                  <a:gd name="T15" fmla="*/ 5 h 14"/>
                  <a:gd name="T16" fmla="*/ 5 w 9"/>
                  <a:gd name="T17" fmla="*/ 14 h 14"/>
                  <a:gd name="T18" fmla="*/ 2 w 9"/>
                  <a:gd name="T19" fmla="*/ 11 h 14"/>
                  <a:gd name="T20" fmla="*/ 2 w 9"/>
                  <a:gd name="T21" fmla="*/ 11 h 14"/>
                  <a:gd name="T22" fmla="*/ 0 w 9"/>
                  <a:gd name="T23" fmla="*/ 9 h 14"/>
                  <a:gd name="T24" fmla="*/ 2 w 9"/>
                  <a:gd name="T25" fmla="*/ 5 h 14"/>
                  <a:gd name="T26" fmla="*/ 5 w 9"/>
                  <a:gd name="T27" fmla="*/ 0 h 14"/>
                  <a:gd name="T28" fmla="*/ 7 w 9"/>
                  <a:gd name="T29" fmla="*/ 2 h 14"/>
                  <a:gd name="T30" fmla="*/ 7 w 9"/>
                  <a:gd name="T3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4">
                    <a:moveTo>
                      <a:pt x="7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4" name="Freeform 1780">
                <a:extLst>
                  <a:ext uri="{FF2B5EF4-FFF2-40B4-BE49-F238E27FC236}">
                    <a16:creationId xmlns:a16="http://schemas.microsoft.com/office/drawing/2014/main" id="{C13EF0FB-919C-4046-8323-5629030B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976"/>
                <a:ext cx="43" cy="38"/>
              </a:xfrm>
              <a:custGeom>
                <a:avLst/>
                <a:gdLst>
                  <a:gd name="T0" fmla="*/ 32 w 43"/>
                  <a:gd name="T1" fmla="*/ 7 h 38"/>
                  <a:gd name="T2" fmla="*/ 37 w 43"/>
                  <a:gd name="T3" fmla="*/ 9 h 38"/>
                  <a:gd name="T4" fmla="*/ 37 w 43"/>
                  <a:gd name="T5" fmla="*/ 11 h 38"/>
                  <a:gd name="T6" fmla="*/ 41 w 43"/>
                  <a:gd name="T7" fmla="*/ 16 h 38"/>
                  <a:gd name="T8" fmla="*/ 43 w 43"/>
                  <a:gd name="T9" fmla="*/ 18 h 38"/>
                  <a:gd name="T10" fmla="*/ 43 w 43"/>
                  <a:gd name="T11" fmla="*/ 23 h 38"/>
                  <a:gd name="T12" fmla="*/ 41 w 43"/>
                  <a:gd name="T13" fmla="*/ 29 h 38"/>
                  <a:gd name="T14" fmla="*/ 39 w 43"/>
                  <a:gd name="T15" fmla="*/ 36 h 38"/>
                  <a:gd name="T16" fmla="*/ 37 w 43"/>
                  <a:gd name="T17" fmla="*/ 36 h 38"/>
                  <a:gd name="T18" fmla="*/ 37 w 43"/>
                  <a:gd name="T19" fmla="*/ 36 h 38"/>
                  <a:gd name="T20" fmla="*/ 34 w 43"/>
                  <a:gd name="T21" fmla="*/ 36 h 38"/>
                  <a:gd name="T22" fmla="*/ 30 w 43"/>
                  <a:gd name="T23" fmla="*/ 34 h 38"/>
                  <a:gd name="T24" fmla="*/ 28 w 43"/>
                  <a:gd name="T25" fmla="*/ 38 h 38"/>
                  <a:gd name="T26" fmla="*/ 25 w 43"/>
                  <a:gd name="T27" fmla="*/ 36 h 38"/>
                  <a:gd name="T28" fmla="*/ 25 w 43"/>
                  <a:gd name="T29" fmla="*/ 36 h 38"/>
                  <a:gd name="T30" fmla="*/ 25 w 43"/>
                  <a:gd name="T31" fmla="*/ 34 h 38"/>
                  <a:gd name="T32" fmla="*/ 21 w 43"/>
                  <a:gd name="T33" fmla="*/ 36 h 38"/>
                  <a:gd name="T34" fmla="*/ 19 w 43"/>
                  <a:gd name="T35" fmla="*/ 36 h 38"/>
                  <a:gd name="T36" fmla="*/ 14 w 43"/>
                  <a:gd name="T37" fmla="*/ 29 h 38"/>
                  <a:gd name="T38" fmla="*/ 12 w 43"/>
                  <a:gd name="T39" fmla="*/ 27 h 38"/>
                  <a:gd name="T40" fmla="*/ 10 w 43"/>
                  <a:gd name="T41" fmla="*/ 25 h 38"/>
                  <a:gd name="T42" fmla="*/ 7 w 43"/>
                  <a:gd name="T43" fmla="*/ 20 h 38"/>
                  <a:gd name="T44" fmla="*/ 7 w 43"/>
                  <a:gd name="T45" fmla="*/ 18 h 38"/>
                  <a:gd name="T46" fmla="*/ 3 w 43"/>
                  <a:gd name="T47" fmla="*/ 16 h 38"/>
                  <a:gd name="T48" fmla="*/ 0 w 43"/>
                  <a:gd name="T49" fmla="*/ 16 h 38"/>
                  <a:gd name="T50" fmla="*/ 0 w 43"/>
                  <a:gd name="T51" fmla="*/ 9 h 38"/>
                  <a:gd name="T52" fmla="*/ 3 w 43"/>
                  <a:gd name="T53" fmla="*/ 7 h 38"/>
                  <a:gd name="T54" fmla="*/ 3 w 43"/>
                  <a:gd name="T55" fmla="*/ 9 h 38"/>
                  <a:gd name="T56" fmla="*/ 5 w 43"/>
                  <a:gd name="T57" fmla="*/ 11 h 38"/>
                  <a:gd name="T58" fmla="*/ 7 w 43"/>
                  <a:gd name="T59" fmla="*/ 7 h 38"/>
                  <a:gd name="T60" fmla="*/ 3 w 43"/>
                  <a:gd name="T61" fmla="*/ 5 h 38"/>
                  <a:gd name="T62" fmla="*/ 3 w 43"/>
                  <a:gd name="T63" fmla="*/ 2 h 38"/>
                  <a:gd name="T64" fmla="*/ 7 w 43"/>
                  <a:gd name="T65" fmla="*/ 0 h 38"/>
                  <a:gd name="T66" fmla="*/ 7 w 43"/>
                  <a:gd name="T67" fmla="*/ 2 h 38"/>
                  <a:gd name="T68" fmla="*/ 12 w 43"/>
                  <a:gd name="T69" fmla="*/ 5 h 38"/>
                  <a:gd name="T70" fmla="*/ 12 w 43"/>
                  <a:gd name="T71" fmla="*/ 0 h 38"/>
                  <a:gd name="T72" fmla="*/ 16 w 43"/>
                  <a:gd name="T73" fmla="*/ 0 h 38"/>
                  <a:gd name="T74" fmla="*/ 21 w 43"/>
                  <a:gd name="T75" fmla="*/ 0 h 38"/>
                  <a:gd name="T76" fmla="*/ 25 w 43"/>
                  <a:gd name="T77" fmla="*/ 2 h 38"/>
                  <a:gd name="T78" fmla="*/ 30 w 43"/>
                  <a:gd name="T79" fmla="*/ 2 h 38"/>
                  <a:gd name="T80" fmla="*/ 30 w 43"/>
                  <a:gd name="T8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38">
                    <a:moveTo>
                      <a:pt x="32" y="5"/>
                    </a:moveTo>
                    <a:lnTo>
                      <a:pt x="32" y="7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23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1" y="34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0" y="34"/>
                    </a:lnTo>
                    <a:lnTo>
                      <a:pt x="30" y="36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1" y="36"/>
                    </a:lnTo>
                    <a:lnTo>
                      <a:pt x="21" y="38"/>
                    </a:lnTo>
                    <a:lnTo>
                      <a:pt x="19" y="36"/>
                    </a:lnTo>
                    <a:lnTo>
                      <a:pt x="16" y="32"/>
                    </a:lnTo>
                    <a:lnTo>
                      <a:pt x="14" y="29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5" name="Freeform 1781">
                <a:extLst>
                  <a:ext uri="{FF2B5EF4-FFF2-40B4-BE49-F238E27FC236}">
                    <a16:creationId xmlns:a16="http://schemas.microsoft.com/office/drawing/2014/main" id="{9E674FF9-445F-431F-A3B4-4E178FD8D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350"/>
                <a:ext cx="34" cy="14"/>
              </a:xfrm>
              <a:custGeom>
                <a:avLst/>
                <a:gdLst>
                  <a:gd name="T0" fmla="*/ 34 w 34"/>
                  <a:gd name="T1" fmla="*/ 0 h 14"/>
                  <a:gd name="T2" fmla="*/ 34 w 34"/>
                  <a:gd name="T3" fmla="*/ 9 h 14"/>
                  <a:gd name="T4" fmla="*/ 29 w 34"/>
                  <a:gd name="T5" fmla="*/ 9 h 14"/>
                  <a:gd name="T6" fmla="*/ 29 w 34"/>
                  <a:gd name="T7" fmla="*/ 14 h 14"/>
                  <a:gd name="T8" fmla="*/ 20 w 34"/>
                  <a:gd name="T9" fmla="*/ 14 h 14"/>
                  <a:gd name="T10" fmla="*/ 13 w 34"/>
                  <a:gd name="T11" fmla="*/ 14 h 14"/>
                  <a:gd name="T12" fmla="*/ 0 w 34"/>
                  <a:gd name="T13" fmla="*/ 14 h 14"/>
                  <a:gd name="T14" fmla="*/ 2 w 34"/>
                  <a:gd name="T15" fmla="*/ 9 h 14"/>
                  <a:gd name="T16" fmla="*/ 4 w 34"/>
                  <a:gd name="T17" fmla="*/ 9 h 14"/>
                  <a:gd name="T18" fmla="*/ 13 w 34"/>
                  <a:gd name="T19" fmla="*/ 9 h 14"/>
                  <a:gd name="T20" fmla="*/ 13 w 34"/>
                  <a:gd name="T21" fmla="*/ 7 h 14"/>
                  <a:gd name="T22" fmla="*/ 18 w 34"/>
                  <a:gd name="T23" fmla="*/ 7 h 14"/>
                  <a:gd name="T24" fmla="*/ 20 w 34"/>
                  <a:gd name="T25" fmla="*/ 0 h 14"/>
                  <a:gd name="T26" fmla="*/ 34 w 34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14">
                    <a:moveTo>
                      <a:pt x="34" y="0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9" y="14"/>
                    </a:lnTo>
                    <a:lnTo>
                      <a:pt x="20" y="14"/>
                    </a:lnTo>
                    <a:lnTo>
                      <a:pt x="13" y="14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8" y="7"/>
                    </a:lnTo>
                    <a:lnTo>
                      <a:pt x="2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6" name="Freeform 1782">
                <a:extLst>
                  <a:ext uri="{FF2B5EF4-FFF2-40B4-BE49-F238E27FC236}">
                    <a16:creationId xmlns:a16="http://schemas.microsoft.com/office/drawing/2014/main" id="{CD0AE844-4DB2-40B2-A542-1DBB2148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9" y="1872"/>
                <a:ext cx="82" cy="111"/>
              </a:xfrm>
              <a:custGeom>
                <a:avLst/>
                <a:gdLst>
                  <a:gd name="T0" fmla="*/ 43 w 82"/>
                  <a:gd name="T1" fmla="*/ 0 h 111"/>
                  <a:gd name="T2" fmla="*/ 48 w 82"/>
                  <a:gd name="T3" fmla="*/ 0 h 111"/>
                  <a:gd name="T4" fmla="*/ 54 w 82"/>
                  <a:gd name="T5" fmla="*/ 5 h 111"/>
                  <a:gd name="T6" fmla="*/ 61 w 82"/>
                  <a:gd name="T7" fmla="*/ 7 h 111"/>
                  <a:gd name="T8" fmla="*/ 66 w 82"/>
                  <a:gd name="T9" fmla="*/ 9 h 111"/>
                  <a:gd name="T10" fmla="*/ 70 w 82"/>
                  <a:gd name="T11" fmla="*/ 12 h 111"/>
                  <a:gd name="T12" fmla="*/ 73 w 82"/>
                  <a:gd name="T13" fmla="*/ 14 h 111"/>
                  <a:gd name="T14" fmla="*/ 77 w 82"/>
                  <a:gd name="T15" fmla="*/ 14 h 111"/>
                  <a:gd name="T16" fmla="*/ 79 w 82"/>
                  <a:gd name="T17" fmla="*/ 16 h 111"/>
                  <a:gd name="T18" fmla="*/ 82 w 82"/>
                  <a:gd name="T19" fmla="*/ 16 h 111"/>
                  <a:gd name="T20" fmla="*/ 75 w 82"/>
                  <a:gd name="T21" fmla="*/ 36 h 111"/>
                  <a:gd name="T22" fmla="*/ 73 w 82"/>
                  <a:gd name="T23" fmla="*/ 39 h 111"/>
                  <a:gd name="T24" fmla="*/ 57 w 82"/>
                  <a:gd name="T25" fmla="*/ 77 h 111"/>
                  <a:gd name="T26" fmla="*/ 54 w 82"/>
                  <a:gd name="T27" fmla="*/ 82 h 111"/>
                  <a:gd name="T28" fmla="*/ 50 w 82"/>
                  <a:gd name="T29" fmla="*/ 91 h 111"/>
                  <a:gd name="T30" fmla="*/ 41 w 82"/>
                  <a:gd name="T31" fmla="*/ 111 h 111"/>
                  <a:gd name="T32" fmla="*/ 39 w 82"/>
                  <a:gd name="T33" fmla="*/ 111 h 111"/>
                  <a:gd name="T34" fmla="*/ 39 w 82"/>
                  <a:gd name="T35" fmla="*/ 111 h 111"/>
                  <a:gd name="T36" fmla="*/ 36 w 82"/>
                  <a:gd name="T37" fmla="*/ 111 h 111"/>
                  <a:gd name="T38" fmla="*/ 27 w 82"/>
                  <a:gd name="T39" fmla="*/ 106 h 111"/>
                  <a:gd name="T40" fmla="*/ 25 w 82"/>
                  <a:gd name="T41" fmla="*/ 104 h 111"/>
                  <a:gd name="T42" fmla="*/ 9 w 82"/>
                  <a:gd name="T43" fmla="*/ 100 h 111"/>
                  <a:gd name="T44" fmla="*/ 0 w 82"/>
                  <a:gd name="T45" fmla="*/ 95 h 111"/>
                  <a:gd name="T46" fmla="*/ 0 w 82"/>
                  <a:gd name="T47" fmla="*/ 93 h 111"/>
                  <a:gd name="T48" fmla="*/ 7 w 82"/>
                  <a:gd name="T49" fmla="*/ 79 h 111"/>
                  <a:gd name="T50" fmla="*/ 12 w 82"/>
                  <a:gd name="T51" fmla="*/ 68 h 111"/>
                  <a:gd name="T52" fmla="*/ 21 w 82"/>
                  <a:gd name="T53" fmla="*/ 52 h 111"/>
                  <a:gd name="T54" fmla="*/ 27 w 82"/>
                  <a:gd name="T55" fmla="*/ 36 h 111"/>
                  <a:gd name="T56" fmla="*/ 30 w 82"/>
                  <a:gd name="T57" fmla="*/ 30 h 111"/>
                  <a:gd name="T58" fmla="*/ 34 w 82"/>
                  <a:gd name="T59" fmla="*/ 21 h 111"/>
                  <a:gd name="T60" fmla="*/ 43 w 82"/>
                  <a:gd name="T61" fmla="*/ 0 h 111"/>
                  <a:gd name="T62" fmla="*/ 25 w 82"/>
                  <a:gd name="T63" fmla="*/ 93 h 111"/>
                  <a:gd name="T64" fmla="*/ 27 w 82"/>
                  <a:gd name="T65" fmla="*/ 84 h 111"/>
                  <a:gd name="T66" fmla="*/ 30 w 82"/>
                  <a:gd name="T67" fmla="*/ 82 h 111"/>
                  <a:gd name="T68" fmla="*/ 25 w 82"/>
                  <a:gd name="T69" fmla="*/ 77 h 111"/>
                  <a:gd name="T70" fmla="*/ 21 w 82"/>
                  <a:gd name="T71" fmla="*/ 75 h 111"/>
                  <a:gd name="T72" fmla="*/ 18 w 82"/>
                  <a:gd name="T73" fmla="*/ 82 h 111"/>
                  <a:gd name="T74" fmla="*/ 50 w 82"/>
                  <a:gd name="T75" fmla="*/ 43 h 111"/>
                  <a:gd name="T76" fmla="*/ 52 w 82"/>
                  <a:gd name="T77" fmla="*/ 43 h 111"/>
                  <a:gd name="T78" fmla="*/ 52 w 82"/>
                  <a:gd name="T79" fmla="*/ 39 h 111"/>
                  <a:gd name="T80" fmla="*/ 50 w 82"/>
                  <a:gd name="T81" fmla="*/ 43 h 111"/>
                  <a:gd name="T82" fmla="*/ 25 w 82"/>
                  <a:gd name="T83" fmla="*/ 97 h 111"/>
                  <a:gd name="T84" fmla="*/ 27 w 82"/>
                  <a:gd name="T85" fmla="*/ 100 h 111"/>
                  <a:gd name="T86" fmla="*/ 30 w 82"/>
                  <a:gd name="T87" fmla="*/ 95 h 111"/>
                  <a:gd name="T88" fmla="*/ 25 w 82"/>
                  <a:gd name="T89" fmla="*/ 97 h 111"/>
                  <a:gd name="T90" fmla="*/ 68 w 82"/>
                  <a:gd name="T91" fmla="*/ 34 h 111"/>
                  <a:gd name="T92" fmla="*/ 73 w 82"/>
                  <a:gd name="T93" fmla="*/ 36 h 111"/>
                  <a:gd name="T94" fmla="*/ 73 w 82"/>
                  <a:gd name="T95" fmla="*/ 32 h 111"/>
                  <a:gd name="T96" fmla="*/ 70 w 82"/>
                  <a:gd name="T97" fmla="*/ 32 h 111"/>
                  <a:gd name="T98" fmla="*/ 68 w 82"/>
                  <a:gd name="T99" fmla="*/ 32 h 111"/>
                  <a:gd name="T100" fmla="*/ 68 w 82"/>
                  <a:gd name="T101" fmla="*/ 34 h 111"/>
                  <a:gd name="T102" fmla="*/ 21 w 82"/>
                  <a:gd name="T103" fmla="*/ 97 h 111"/>
                  <a:gd name="T104" fmla="*/ 23 w 82"/>
                  <a:gd name="T105" fmla="*/ 93 h 111"/>
                  <a:gd name="T106" fmla="*/ 16 w 82"/>
                  <a:gd name="T107" fmla="*/ 91 h 111"/>
                  <a:gd name="T108" fmla="*/ 12 w 82"/>
                  <a:gd name="T109" fmla="*/ 93 h 111"/>
                  <a:gd name="T110" fmla="*/ 16 w 82"/>
                  <a:gd name="T111" fmla="*/ 9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2" h="111"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70" y="12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9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75" y="36"/>
                    </a:lnTo>
                    <a:lnTo>
                      <a:pt x="73" y="39"/>
                    </a:lnTo>
                    <a:lnTo>
                      <a:pt x="73" y="39"/>
                    </a:lnTo>
                    <a:lnTo>
                      <a:pt x="59" y="70"/>
                    </a:lnTo>
                    <a:lnTo>
                      <a:pt x="57" y="77"/>
                    </a:lnTo>
                    <a:lnTo>
                      <a:pt x="54" y="79"/>
                    </a:lnTo>
                    <a:lnTo>
                      <a:pt x="54" y="82"/>
                    </a:lnTo>
                    <a:lnTo>
                      <a:pt x="50" y="86"/>
                    </a:lnTo>
                    <a:lnTo>
                      <a:pt x="50" y="91"/>
                    </a:lnTo>
                    <a:lnTo>
                      <a:pt x="45" y="97"/>
                    </a:lnTo>
                    <a:lnTo>
                      <a:pt x="41" y="111"/>
                    </a:lnTo>
                    <a:lnTo>
                      <a:pt x="41" y="111"/>
                    </a:lnTo>
                    <a:lnTo>
                      <a:pt x="39" y="111"/>
                    </a:lnTo>
                    <a:lnTo>
                      <a:pt x="39" y="111"/>
                    </a:lnTo>
                    <a:lnTo>
                      <a:pt x="39" y="111"/>
                    </a:lnTo>
                    <a:lnTo>
                      <a:pt x="39" y="111"/>
                    </a:lnTo>
                    <a:lnTo>
                      <a:pt x="36" y="111"/>
                    </a:lnTo>
                    <a:lnTo>
                      <a:pt x="34" y="111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5" y="104"/>
                    </a:lnTo>
                    <a:lnTo>
                      <a:pt x="23" y="106"/>
                    </a:lnTo>
                    <a:lnTo>
                      <a:pt x="9" y="100"/>
                    </a:lnTo>
                    <a:lnTo>
                      <a:pt x="3" y="95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3" y="91"/>
                    </a:lnTo>
                    <a:lnTo>
                      <a:pt x="7" y="79"/>
                    </a:lnTo>
                    <a:lnTo>
                      <a:pt x="9" y="73"/>
                    </a:lnTo>
                    <a:lnTo>
                      <a:pt x="12" y="68"/>
                    </a:lnTo>
                    <a:lnTo>
                      <a:pt x="14" y="63"/>
                    </a:lnTo>
                    <a:lnTo>
                      <a:pt x="21" y="52"/>
                    </a:lnTo>
                    <a:lnTo>
                      <a:pt x="25" y="39"/>
                    </a:lnTo>
                    <a:lnTo>
                      <a:pt x="27" y="36"/>
                    </a:lnTo>
                    <a:lnTo>
                      <a:pt x="30" y="32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34" y="21"/>
                    </a:lnTo>
                    <a:lnTo>
                      <a:pt x="41" y="3"/>
                    </a:lnTo>
                    <a:lnTo>
                      <a:pt x="43" y="0"/>
                    </a:lnTo>
                    <a:close/>
                    <a:moveTo>
                      <a:pt x="16" y="88"/>
                    </a:moveTo>
                    <a:lnTo>
                      <a:pt x="25" y="93"/>
                    </a:lnTo>
                    <a:lnTo>
                      <a:pt x="25" y="88"/>
                    </a:lnTo>
                    <a:lnTo>
                      <a:pt x="27" y="84"/>
                    </a:lnTo>
                    <a:lnTo>
                      <a:pt x="30" y="84"/>
                    </a:lnTo>
                    <a:lnTo>
                      <a:pt x="30" y="82"/>
                    </a:lnTo>
                    <a:lnTo>
                      <a:pt x="27" y="79"/>
                    </a:lnTo>
                    <a:lnTo>
                      <a:pt x="25" y="77"/>
                    </a:lnTo>
                    <a:lnTo>
                      <a:pt x="23" y="77"/>
                    </a:lnTo>
                    <a:lnTo>
                      <a:pt x="21" y="75"/>
                    </a:lnTo>
                    <a:lnTo>
                      <a:pt x="18" y="79"/>
                    </a:lnTo>
                    <a:lnTo>
                      <a:pt x="18" y="82"/>
                    </a:lnTo>
                    <a:lnTo>
                      <a:pt x="16" y="88"/>
                    </a:lnTo>
                    <a:close/>
                    <a:moveTo>
                      <a:pt x="50" y="43"/>
                    </a:moveTo>
                    <a:lnTo>
                      <a:pt x="52" y="43"/>
                    </a:lnTo>
                    <a:lnTo>
                      <a:pt x="52" y="43"/>
                    </a:lnTo>
                    <a:lnTo>
                      <a:pt x="54" y="41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0" y="43"/>
                    </a:lnTo>
                    <a:lnTo>
                      <a:pt x="50" y="43"/>
                    </a:lnTo>
                    <a:close/>
                    <a:moveTo>
                      <a:pt x="25" y="97"/>
                    </a:moveTo>
                    <a:lnTo>
                      <a:pt x="23" y="97"/>
                    </a:lnTo>
                    <a:lnTo>
                      <a:pt x="27" y="100"/>
                    </a:lnTo>
                    <a:lnTo>
                      <a:pt x="27" y="97"/>
                    </a:lnTo>
                    <a:lnTo>
                      <a:pt x="30" y="95"/>
                    </a:lnTo>
                    <a:lnTo>
                      <a:pt x="25" y="95"/>
                    </a:lnTo>
                    <a:lnTo>
                      <a:pt x="25" y="97"/>
                    </a:lnTo>
                    <a:close/>
                    <a:moveTo>
                      <a:pt x="68" y="34"/>
                    </a:moveTo>
                    <a:lnTo>
                      <a:pt x="68" y="34"/>
                    </a:lnTo>
                    <a:lnTo>
                      <a:pt x="68" y="34"/>
                    </a:lnTo>
                    <a:lnTo>
                      <a:pt x="73" y="36"/>
                    </a:lnTo>
                    <a:lnTo>
                      <a:pt x="75" y="34"/>
                    </a:lnTo>
                    <a:lnTo>
                      <a:pt x="73" y="32"/>
                    </a:lnTo>
                    <a:lnTo>
                      <a:pt x="73" y="34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8" y="34"/>
                    </a:lnTo>
                    <a:lnTo>
                      <a:pt x="68" y="34"/>
                    </a:lnTo>
                    <a:close/>
                    <a:moveTo>
                      <a:pt x="21" y="93"/>
                    </a:moveTo>
                    <a:lnTo>
                      <a:pt x="21" y="97"/>
                    </a:lnTo>
                    <a:lnTo>
                      <a:pt x="23" y="97"/>
                    </a:lnTo>
                    <a:lnTo>
                      <a:pt x="23" y="93"/>
                    </a:lnTo>
                    <a:lnTo>
                      <a:pt x="21" y="93"/>
                    </a:lnTo>
                    <a:close/>
                    <a:moveTo>
                      <a:pt x="16" y="91"/>
                    </a:moveTo>
                    <a:lnTo>
                      <a:pt x="14" y="91"/>
                    </a:lnTo>
                    <a:lnTo>
                      <a:pt x="12" y="93"/>
                    </a:lnTo>
                    <a:lnTo>
                      <a:pt x="14" y="95"/>
                    </a:lnTo>
                    <a:lnTo>
                      <a:pt x="16" y="9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7" name="Freeform 1783">
                <a:extLst>
                  <a:ext uri="{FF2B5EF4-FFF2-40B4-BE49-F238E27FC236}">
                    <a16:creationId xmlns:a16="http://schemas.microsoft.com/office/drawing/2014/main" id="{F8D93587-2439-4E21-A140-724B74490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1981"/>
                <a:ext cx="9" cy="6"/>
              </a:xfrm>
              <a:custGeom>
                <a:avLst/>
                <a:gdLst>
                  <a:gd name="T0" fmla="*/ 9 w 9"/>
                  <a:gd name="T1" fmla="*/ 4 h 6"/>
                  <a:gd name="T2" fmla="*/ 7 w 9"/>
                  <a:gd name="T3" fmla="*/ 6 h 6"/>
                  <a:gd name="T4" fmla="*/ 0 w 9"/>
                  <a:gd name="T5" fmla="*/ 2 h 6"/>
                  <a:gd name="T6" fmla="*/ 0 w 9"/>
                  <a:gd name="T7" fmla="*/ 0 h 6"/>
                  <a:gd name="T8" fmla="*/ 2 w 9"/>
                  <a:gd name="T9" fmla="*/ 0 h 6"/>
                  <a:gd name="T10" fmla="*/ 4 w 9"/>
                  <a:gd name="T11" fmla="*/ 2 h 6"/>
                  <a:gd name="T12" fmla="*/ 9 w 9"/>
                  <a:gd name="T13" fmla="*/ 2 h 6"/>
                  <a:gd name="T14" fmla="*/ 9 w 9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8" name="Freeform 1784">
                <a:extLst>
                  <a:ext uri="{FF2B5EF4-FFF2-40B4-BE49-F238E27FC236}">
                    <a16:creationId xmlns:a16="http://schemas.microsoft.com/office/drawing/2014/main" id="{9EBB12D5-FA5B-4761-9F43-DEEA6F64F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089"/>
                <a:ext cx="14" cy="22"/>
              </a:xfrm>
              <a:custGeom>
                <a:avLst/>
                <a:gdLst>
                  <a:gd name="T0" fmla="*/ 14 w 14"/>
                  <a:gd name="T1" fmla="*/ 2 h 22"/>
                  <a:gd name="T2" fmla="*/ 12 w 14"/>
                  <a:gd name="T3" fmla="*/ 13 h 22"/>
                  <a:gd name="T4" fmla="*/ 12 w 14"/>
                  <a:gd name="T5" fmla="*/ 13 h 22"/>
                  <a:gd name="T6" fmla="*/ 9 w 14"/>
                  <a:gd name="T7" fmla="*/ 20 h 22"/>
                  <a:gd name="T8" fmla="*/ 9 w 14"/>
                  <a:gd name="T9" fmla="*/ 20 h 22"/>
                  <a:gd name="T10" fmla="*/ 9 w 14"/>
                  <a:gd name="T11" fmla="*/ 20 h 22"/>
                  <a:gd name="T12" fmla="*/ 9 w 14"/>
                  <a:gd name="T13" fmla="*/ 20 h 22"/>
                  <a:gd name="T14" fmla="*/ 9 w 14"/>
                  <a:gd name="T15" fmla="*/ 20 h 22"/>
                  <a:gd name="T16" fmla="*/ 9 w 14"/>
                  <a:gd name="T17" fmla="*/ 22 h 22"/>
                  <a:gd name="T18" fmla="*/ 5 w 14"/>
                  <a:gd name="T19" fmla="*/ 22 h 22"/>
                  <a:gd name="T20" fmla="*/ 5 w 14"/>
                  <a:gd name="T21" fmla="*/ 22 h 22"/>
                  <a:gd name="T22" fmla="*/ 5 w 14"/>
                  <a:gd name="T23" fmla="*/ 20 h 22"/>
                  <a:gd name="T24" fmla="*/ 0 w 14"/>
                  <a:gd name="T25" fmla="*/ 20 h 22"/>
                  <a:gd name="T26" fmla="*/ 0 w 14"/>
                  <a:gd name="T27" fmla="*/ 18 h 22"/>
                  <a:gd name="T28" fmla="*/ 0 w 14"/>
                  <a:gd name="T29" fmla="*/ 16 h 22"/>
                  <a:gd name="T30" fmla="*/ 0 w 14"/>
                  <a:gd name="T31" fmla="*/ 13 h 22"/>
                  <a:gd name="T32" fmla="*/ 0 w 14"/>
                  <a:gd name="T33" fmla="*/ 13 h 22"/>
                  <a:gd name="T34" fmla="*/ 0 w 14"/>
                  <a:gd name="T35" fmla="*/ 13 h 22"/>
                  <a:gd name="T36" fmla="*/ 3 w 14"/>
                  <a:gd name="T37" fmla="*/ 4 h 22"/>
                  <a:gd name="T38" fmla="*/ 3 w 14"/>
                  <a:gd name="T39" fmla="*/ 4 h 22"/>
                  <a:gd name="T40" fmla="*/ 3 w 14"/>
                  <a:gd name="T41" fmla="*/ 4 h 22"/>
                  <a:gd name="T42" fmla="*/ 3 w 14"/>
                  <a:gd name="T43" fmla="*/ 2 h 22"/>
                  <a:gd name="T44" fmla="*/ 3 w 14"/>
                  <a:gd name="T45" fmla="*/ 0 h 22"/>
                  <a:gd name="T46" fmla="*/ 9 w 14"/>
                  <a:gd name="T47" fmla="*/ 2 h 22"/>
                  <a:gd name="T48" fmla="*/ 14 w 14"/>
                  <a:gd name="T49" fmla="*/ 2 h 22"/>
                  <a:gd name="T50" fmla="*/ 14 w 14"/>
                  <a:gd name="T5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22">
                    <a:moveTo>
                      <a:pt x="14" y="2"/>
                    </a:moveTo>
                    <a:lnTo>
                      <a:pt x="12" y="13"/>
                    </a:lnTo>
                    <a:lnTo>
                      <a:pt x="12" y="13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9" name="Freeform 1785">
                <a:extLst>
                  <a:ext uri="{FF2B5EF4-FFF2-40B4-BE49-F238E27FC236}">
                    <a16:creationId xmlns:a16="http://schemas.microsoft.com/office/drawing/2014/main" id="{7A86D371-FBBF-41F8-B07F-90F4ABE1A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170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1 h 1"/>
                  <a:gd name="T10" fmla="*/ 1 w 4"/>
                  <a:gd name="T11" fmla="*/ 1 h 1"/>
                  <a:gd name="T12" fmla="*/ 1 w 4"/>
                  <a:gd name="T13" fmla="*/ 1 h 1"/>
                  <a:gd name="T14" fmla="*/ 4 w 4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0" name="Rectangle 1786">
                <a:extLst>
                  <a:ext uri="{FF2B5EF4-FFF2-40B4-BE49-F238E27FC236}">
                    <a16:creationId xmlns:a16="http://schemas.microsoft.com/office/drawing/2014/main" id="{36A98560-7799-4849-8F8B-324157AE0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1805"/>
                <a:ext cx="2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1" name="Freeform 1787">
                <a:extLst>
                  <a:ext uri="{FF2B5EF4-FFF2-40B4-BE49-F238E27FC236}">
                    <a16:creationId xmlns:a16="http://schemas.microsoft.com/office/drawing/2014/main" id="{968B9ACE-CFC2-4712-AE2B-5E6B7254A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3009"/>
                <a:ext cx="12" cy="7"/>
              </a:xfrm>
              <a:custGeom>
                <a:avLst/>
                <a:gdLst>
                  <a:gd name="T0" fmla="*/ 12 w 12"/>
                  <a:gd name="T1" fmla="*/ 2 h 7"/>
                  <a:gd name="T2" fmla="*/ 12 w 12"/>
                  <a:gd name="T3" fmla="*/ 2 h 7"/>
                  <a:gd name="T4" fmla="*/ 12 w 12"/>
                  <a:gd name="T5" fmla="*/ 2 h 7"/>
                  <a:gd name="T6" fmla="*/ 12 w 12"/>
                  <a:gd name="T7" fmla="*/ 7 h 7"/>
                  <a:gd name="T8" fmla="*/ 9 w 12"/>
                  <a:gd name="T9" fmla="*/ 4 h 7"/>
                  <a:gd name="T10" fmla="*/ 9 w 12"/>
                  <a:gd name="T11" fmla="*/ 4 h 7"/>
                  <a:gd name="T12" fmla="*/ 9 w 12"/>
                  <a:gd name="T13" fmla="*/ 7 h 7"/>
                  <a:gd name="T14" fmla="*/ 9 w 12"/>
                  <a:gd name="T15" fmla="*/ 7 h 7"/>
                  <a:gd name="T16" fmla="*/ 7 w 12"/>
                  <a:gd name="T17" fmla="*/ 7 h 7"/>
                  <a:gd name="T18" fmla="*/ 5 w 12"/>
                  <a:gd name="T19" fmla="*/ 7 h 7"/>
                  <a:gd name="T20" fmla="*/ 7 w 12"/>
                  <a:gd name="T21" fmla="*/ 4 h 7"/>
                  <a:gd name="T22" fmla="*/ 7 w 12"/>
                  <a:gd name="T23" fmla="*/ 2 h 7"/>
                  <a:gd name="T24" fmla="*/ 5 w 12"/>
                  <a:gd name="T25" fmla="*/ 2 h 7"/>
                  <a:gd name="T26" fmla="*/ 5 w 12"/>
                  <a:gd name="T27" fmla="*/ 4 h 7"/>
                  <a:gd name="T28" fmla="*/ 5 w 12"/>
                  <a:gd name="T29" fmla="*/ 4 h 7"/>
                  <a:gd name="T30" fmla="*/ 5 w 12"/>
                  <a:gd name="T31" fmla="*/ 7 h 7"/>
                  <a:gd name="T32" fmla="*/ 5 w 12"/>
                  <a:gd name="T33" fmla="*/ 7 h 7"/>
                  <a:gd name="T34" fmla="*/ 0 w 12"/>
                  <a:gd name="T35" fmla="*/ 7 h 7"/>
                  <a:gd name="T36" fmla="*/ 0 w 12"/>
                  <a:gd name="T37" fmla="*/ 7 h 7"/>
                  <a:gd name="T38" fmla="*/ 0 w 12"/>
                  <a:gd name="T39" fmla="*/ 0 h 7"/>
                  <a:gd name="T40" fmla="*/ 5 w 12"/>
                  <a:gd name="T41" fmla="*/ 0 h 7"/>
                  <a:gd name="T42" fmla="*/ 5 w 12"/>
                  <a:gd name="T43" fmla="*/ 0 h 7"/>
                  <a:gd name="T44" fmla="*/ 5 w 12"/>
                  <a:gd name="T45" fmla="*/ 0 h 7"/>
                  <a:gd name="T46" fmla="*/ 7 w 12"/>
                  <a:gd name="T47" fmla="*/ 0 h 7"/>
                  <a:gd name="T48" fmla="*/ 7 w 12"/>
                  <a:gd name="T49" fmla="*/ 0 h 7"/>
                  <a:gd name="T50" fmla="*/ 9 w 12"/>
                  <a:gd name="T51" fmla="*/ 0 h 7"/>
                  <a:gd name="T52" fmla="*/ 12 w 12"/>
                  <a:gd name="T53" fmla="*/ 2 h 7"/>
                  <a:gd name="T54" fmla="*/ 12 w 12"/>
                  <a:gd name="T55" fmla="*/ 2 h 7"/>
                  <a:gd name="T56" fmla="*/ 12 w 12"/>
                  <a:gd name="T57" fmla="*/ 2 h 7"/>
                  <a:gd name="T58" fmla="*/ 12 w 12"/>
                  <a:gd name="T5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12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2" name="Freeform 1788">
                <a:extLst>
                  <a:ext uri="{FF2B5EF4-FFF2-40B4-BE49-F238E27FC236}">
                    <a16:creationId xmlns:a16="http://schemas.microsoft.com/office/drawing/2014/main" id="{B5355A40-2CC0-451F-AF1D-A3AA85BA0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309"/>
                <a:ext cx="14" cy="11"/>
              </a:xfrm>
              <a:custGeom>
                <a:avLst/>
                <a:gdLst>
                  <a:gd name="T0" fmla="*/ 12 w 14"/>
                  <a:gd name="T1" fmla="*/ 6 h 11"/>
                  <a:gd name="T2" fmla="*/ 9 w 14"/>
                  <a:gd name="T3" fmla="*/ 11 h 11"/>
                  <a:gd name="T4" fmla="*/ 9 w 14"/>
                  <a:gd name="T5" fmla="*/ 9 h 11"/>
                  <a:gd name="T6" fmla="*/ 0 w 14"/>
                  <a:gd name="T7" fmla="*/ 4 h 11"/>
                  <a:gd name="T8" fmla="*/ 0 w 14"/>
                  <a:gd name="T9" fmla="*/ 4 h 11"/>
                  <a:gd name="T10" fmla="*/ 3 w 14"/>
                  <a:gd name="T11" fmla="*/ 4 h 11"/>
                  <a:gd name="T12" fmla="*/ 5 w 14"/>
                  <a:gd name="T13" fmla="*/ 0 h 11"/>
                  <a:gd name="T14" fmla="*/ 7 w 14"/>
                  <a:gd name="T15" fmla="*/ 0 h 11"/>
                  <a:gd name="T16" fmla="*/ 9 w 14"/>
                  <a:gd name="T17" fmla="*/ 4 h 11"/>
                  <a:gd name="T18" fmla="*/ 12 w 14"/>
                  <a:gd name="T19" fmla="*/ 4 h 11"/>
                  <a:gd name="T20" fmla="*/ 14 w 14"/>
                  <a:gd name="T21" fmla="*/ 4 h 11"/>
                  <a:gd name="T22" fmla="*/ 12 w 14"/>
                  <a:gd name="T2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1">
                    <a:moveTo>
                      <a:pt x="12" y="6"/>
                    </a:moveTo>
                    <a:lnTo>
                      <a:pt x="9" y="11"/>
                    </a:lnTo>
                    <a:lnTo>
                      <a:pt x="9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3" name="Freeform 1789">
                <a:extLst>
                  <a:ext uri="{FF2B5EF4-FFF2-40B4-BE49-F238E27FC236}">
                    <a16:creationId xmlns:a16="http://schemas.microsoft.com/office/drawing/2014/main" id="{02038CC8-8FB1-4C77-9413-F5463EDD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176"/>
                <a:ext cx="38" cy="40"/>
              </a:xfrm>
              <a:custGeom>
                <a:avLst/>
                <a:gdLst>
                  <a:gd name="T0" fmla="*/ 11 w 38"/>
                  <a:gd name="T1" fmla="*/ 4 h 40"/>
                  <a:gd name="T2" fmla="*/ 13 w 38"/>
                  <a:gd name="T3" fmla="*/ 6 h 40"/>
                  <a:gd name="T4" fmla="*/ 15 w 38"/>
                  <a:gd name="T5" fmla="*/ 6 h 40"/>
                  <a:gd name="T6" fmla="*/ 15 w 38"/>
                  <a:gd name="T7" fmla="*/ 9 h 40"/>
                  <a:gd name="T8" fmla="*/ 18 w 38"/>
                  <a:gd name="T9" fmla="*/ 11 h 40"/>
                  <a:gd name="T10" fmla="*/ 20 w 38"/>
                  <a:gd name="T11" fmla="*/ 11 h 40"/>
                  <a:gd name="T12" fmla="*/ 20 w 38"/>
                  <a:gd name="T13" fmla="*/ 13 h 40"/>
                  <a:gd name="T14" fmla="*/ 22 w 38"/>
                  <a:gd name="T15" fmla="*/ 13 h 40"/>
                  <a:gd name="T16" fmla="*/ 25 w 38"/>
                  <a:gd name="T17" fmla="*/ 15 h 40"/>
                  <a:gd name="T18" fmla="*/ 27 w 38"/>
                  <a:gd name="T19" fmla="*/ 18 h 40"/>
                  <a:gd name="T20" fmla="*/ 29 w 38"/>
                  <a:gd name="T21" fmla="*/ 20 h 40"/>
                  <a:gd name="T22" fmla="*/ 31 w 38"/>
                  <a:gd name="T23" fmla="*/ 22 h 40"/>
                  <a:gd name="T24" fmla="*/ 34 w 38"/>
                  <a:gd name="T25" fmla="*/ 24 h 40"/>
                  <a:gd name="T26" fmla="*/ 36 w 38"/>
                  <a:gd name="T27" fmla="*/ 27 h 40"/>
                  <a:gd name="T28" fmla="*/ 38 w 38"/>
                  <a:gd name="T29" fmla="*/ 29 h 40"/>
                  <a:gd name="T30" fmla="*/ 38 w 38"/>
                  <a:gd name="T31" fmla="*/ 31 h 40"/>
                  <a:gd name="T32" fmla="*/ 38 w 38"/>
                  <a:gd name="T33" fmla="*/ 34 h 40"/>
                  <a:gd name="T34" fmla="*/ 38 w 38"/>
                  <a:gd name="T35" fmla="*/ 34 h 40"/>
                  <a:gd name="T36" fmla="*/ 38 w 38"/>
                  <a:gd name="T37" fmla="*/ 36 h 40"/>
                  <a:gd name="T38" fmla="*/ 36 w 38"/>
                  <a:gd name="T39" fmla="*/ 38 h 40"/>
                  <a:gd name="T40" fmla="*/ 36 w 38"/>
                  <a:gd name="T41" fmla="*/ 40 h 40"/>
                  <a:gd name="T42" fmla="*/ 20 w 38"/>
                  <a:gd name="T43" fmla="*/ 31 h 40"/>
                  <a:gd name="T44" fmla="*/ 15 w 38"/>
                  <a:gd name="T45" fmla="*/ 29 h 40"/>
                  <a:gd name="T46" fmla="*/ 13 w 38"/>
                  <a:gd name="T47" fmla="*/ 15 h 40"/>
                  <a:gd name="T48" fmla="*/ 9 w 38"/>
                  <a:gd name="T49" fmla="*/ 11 h 40"/>
                  <a:gd name="T50" fmla="*/ 4 w 38"/>
                  <a:gd name="T51" fmla="*/ 9 h 40"/>
                  <a:gd name="T52" fmla="*/ 4 w 38"/>
                  <a:gd name="T53" fmla="*/ 9 h 40"/>
                  <a:gd name="T54" fmla="*/ 4 w 38"/>
                  <a:gd name="T55" fmla="*/ 9 h 40"/>
                  <a:gd name="T56" fmla="*/ 2 w 38"/>
                  <a:gd name="T57" fmla="*/ 9 h 40"/>
                  <a:gd name="T58" fmla="*/ 2 w 38"/>
                  <a:gd name="T59" fmla="*/ 6 h 40"/>
                  <a:gd name="T60" fmla="*/ 2 w 38"/>
                  <a:gd name="T61" fmla="*/ 4 h 40"/>
                  <a:gd name="T62" fmla="*/ 0 w 38"/>
                  <a:gd name="T63" fmla="*/ 4 h 40"/>
                  <a:gd name="T64" fmla="*/ 0 w 38"/>
                  <a:gd name="T65" fmla="*/ 4 h 40"/>
                  <a:gd name="T66" fmla="*/ 0 w 38"/>
                  <a:gd name="T67" fmla="*/ 4 h 40"/>
                  <a:gd name="T68" fmla="*/ 2 w 38"/>
                  <a:gd name="T69" fmla="*/ 4 h 40"/>
                  <a:gd name="T70" fmla="*/ 2 w 38"/>
                  <a:gd name="T71" fmla="*/ 2 h 40"/>
                  <a:gd name="T72" fmla="*/ 4 w 38"/>
                  <a:gd name="T73" fmla="*/ 0 h 40"/>
                  <a:gd name="T74" fmla="*/ 4 w 38"/>
                  <a:gd name="T75" fmla="*/ 0 h 40"/>
                  <a:gd name="T76" fmla="*/ 6 w 38"/>
                  <a:gd name="T77" fmla="*/ 0 h 40"/>
                  <a:gd name="T78" fmla="*/ 6 w 38"/>
                  <a:gd name="T79" fmla="*/ 2 h 40"/>
                  <a:gd name="T80" fmla="*/ 9 w 38"/>
                  <a:gd name="T81" fmla="*/ 2 h 40"/>
                  <a:gd name="T82" fmla="*/ 9 w 38"/>
                  <a:gd name="T83" fmla="*/ 2 h 40"/>
                  <a:gd name="T84" fmla="*/ 11 w 38"/>
                  <a:gd name="T8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" h="40">
                    <a:moveTo>
                      <a:pt x="11" y="4"/>
                    </a:moveTo>
                    <a:lnTo>
                      <a:pt x="11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4" y="24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27" y="36"/>
                    </a:lnTo>
                    <a:lnTo>
                      <a:pt x="20" y="31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3" y="15"/>
                    </a:lnTo>
                    <a:lnTo>
                      <a:pt x="11" y="13"/>
                    </a:lnTo>
                    <a:lnTo>
                      <a:pt x="9" y="11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4" name="Freeform 1790">
                <a:extLst>
                  <a:ext uri="{FF2B5EF4-FFF2-40B4-BE49-F238E27FC236}">
                    <a16:creationId xmlns:a16="http://schemas.microsoft.com/office/drawing/2014/main" id="{F51FAF08-F6E3-4165-A1E6-F3FF52941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807"/>
                <a:ext cx="14" cy="27"/>
              </a:xfrm>
              <a:custGeom>
                <a:avLst/>
                <a:gdLst>
                  <a:gd name="T0" fmla="*/ 5 w 14"/>
                  <a:gd name="T1" fmla="*/ 27 h 27"/>
                  <a:gd name="T2" fmla="*/ 5 w 14"/>
                  <a:gd name="T3" fmla="*/ 27 h 27"/>
                  <a:gd name="T4" fmla="*/ 0 w 14"/>
                  <a:gd name="T5" fmla="*/ 27 h 27"/>
                  <a:gd name="T6" fmla="*/ 0 w 14"/>
                  <a:gd name="T7" fmla="*/ 27 h 27"/>
                  <a:gd name="T8" fmla="*/ 5 w 14"/>
                  <a:gd name="T9" fmla="*/ 18 h 27"/>
                  <a:gd name="T10" fmla="*/ 12 w 14"/>
                  <a:gd name="T11" fmla="*/ 0 h 27"/>
                  <a:gd name="T12" fmla="*/ 12 w 14"/>
                  <a:gd name="T13" fmla="*/ 0 h 27"/>
                  <a:gd name="T14" fmla="*/ 14 w 14"/>
                  <a:gd name="T15" fmla="*/ 0 h 27"/>
                  <a:gd name="T16" fmla="*/ 12 w 14"/>
                  <a:gd name="T17" fmla="*/ 4 h 27"/>
                  <a:gd name="T18" fmla="*/ 12 w 14"/>
                  <a:gd name="T19" fmla="*/ 4 h 27"/>
                  <a:gd name="T20" fmla="*/ 7 w 14"/>
                  <a:gd name="T21" fmla="*/ 18 h 27"/>
                  <a:gd name="T22" fmla="*/ 7 w 14"/>
                  <a:gd name="T23" fmla="*/ 18 h 27"/>
                  <a:gd name="T24" fmla="*/ 5 w 14"/>
                  <a:gd name="T25" fmla="*/ 25 h 27"/>
                  <a:gd name="T26" fmla="*/ 5 w 14"/>
                  <a:gd name="T2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27">
                    <a:moveTo>
                      <a:pt x="5" y="27"/>
                    </a:moveTo>
                    <a:lnTo>
                      <a:pt x="5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18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25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5" name="Freeform 1791">
                <a:extLst>
                  <a:ext uri="{FF2B5EF4-FFF2-40B4-BE49-F238E27FC236}">
                    <a16:creationId xmlns:a16="http://schemas.microsoft.com/office/drawing/2014/main" id="{AB98CE11-12C3-4838-A139-32CDCD995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425"/>
                <a:ext cx="9" cy="16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3 w 4"/>
                  <a:gd name="T5" fmla="*/ 0 h 7"/>
                  <a:gd name="T6" fmla="*/ 3 w 4"/>
                  <a:gd name="T7" fmla="*/ 0 h 7"/>
                  <a:gd name="T8" fmla="*/ 2 w 4"/>
                  <a:gd name="T9" fmla="*/ 0 h 7"/>
                  <a:gd name="T10" fmla="*/ 1 w 4"/>
                  <a:gd name="T11" fmla="*/ 0 h 7"/>
                  <a:gd name="T12" fmla="*/ 0 w 4"/>
                  <a:gd name="T13" fmla="*/ 0 h 7"/>
                  <a:gd name="T14" fmla="*/ 0 w 4"/>
                  <a:gd name="T15" fmla="*/ 2 h 7"/>
                  <a:gd name="T16" fmla="*/ 0 w 4"/>
                  <a:gd name="T17" fmla="*/ 2 h 7"/>
                  <a:gd name="T18" fmla="*/ 0 w 4"/>
                  <a:gd name="T19" fmla="*/ 2 h 7"/>
                  <a:gd name="T20" fmla="*/ 0 w 4"/>
                  <a:gd name="T21" fmla="*/ 2 h 7"/>
                  <a:gd name="T22" fmla="*/ 0 w 4"/>
                  <a:gd name="T23" fmla="*/ 2 h 7"/>
                  <a:gd name="T24" fmla="*/ 0 w 4"/>
                  <a:gd name="T25" fmla="*/ 2 h 7"/>
                  <a:gd name="T26" fmla="*/ 0 w 4"/>
                  <a:gd name="T27" fmla="*/ 2 h 7"/>
                  <a:gd name="T28" fmla="*/ 0 w 4"/>
                  <a:gd name="T29" fmla="*/ 3 h 7"/>
                  <a:gd name="T30" fmla="*/ 0 w 4"/>
                  <a:gd name="T31" fmla="*/ 5 h 7"/>
                  <a:gd name="T32" fmla="*/ 0 w 4"/>
                  <a:gd name="T33" fmla="*/ 5 h 7"/>
                  <a:gd name="T34" fmla="*/ 0 w 4"/>
                  <a:gd name="T35" fmla="*/ 6 h 7"/>
                  <a:gd name="T36" fmla="*/ 0 w 4"/>
                  <a:gd name="T37" fmla="*/ 6 h 7"/>
                  <a:gd name="T38" fmla="*/ 0 w 4"/>
                  <a:gd name="T39" fmla="*/ 6 h 7"/>
                  <a:gd name="T40" fmla="*/ 0 w 4"/>
                  <a:gd name="T41" fmla="*/ 6 h 7"/>
                  <a:gd name="T42" fmla="*/ 1 w 4"/>
                  <a:gd name="T43" fmla="*/ 7 h 7"/>
                  <a:gd name="T44" fmla="*/ 2 w 4"/>
                  <a:gd name="T45" fmla="*/ 7 h 7"/>
                  <a:gd name="T46" fmla="*/ 3 w 4"/>
                  <a:gd name="T47" fmla="*/ 7 h 7"/>
                  <a:gd name="T48" fmla="*/ 4 w 4"/>
                  <a:gd name="T49" fmla="*/ 7 h 7"/>
                  <a:gd name="T50" fmla="*/ 4 w 4"/>
                  <a:gd name="T5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6" name="Freeform 1792">
                <a:extLst>
                  <a:ext uri="{FF2B5EF4-FFF2-40B4-BE49-F238E27FC236}">
                    <a16:creationId xmlns:a16="http://schemas.microsoft.com/office/drawing/2014/main" id="{2859719C-0B02-4F77-BF92-E540E725B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963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5 w 7"/>
                  <a:gd name="T3" fmla="*/ 9 h 9"/>
                  <a:gd name="T4" fmla="*/ 5 w 7"/>
                  <a:gd name="T5" fmla="*/ 9 h 9"/>
                  <a:gd name="T6" fmla="*/ 5 w 7"/>
                  <a:gd name="T7" fmla="*/ 9 h 9"/>
                  <a:gd name="T8" fmla="*/ 2 w 7"/>
                  <a:gd name="T9" fmla="*/ 9 h 9"/>
                  <a:gd name="T10" fmla="*/ 2 w 7"/>
                  <a:gd name="T11" fmla="*/ 9 h 9"/>
                  <a:gd name="T12" fmla="*/ 0 w 7"/>
                  <a:gd name="T13" fmla="*/ 9 h 9"/>
                  <a:gd name="T14" fmla="*/ 0 w 7"/>
                  <a:gd name="T15" fmla="*/ 9 h 9"/>
                  <a:gd name="T16" fmla="*/ 0 w 7"/>
                  <a:gd name="T17" fmla="*/ 9 h 9"/>
                  <a:gd name="T18" fmla="*/ 0 w 7"/>
                  <a:gd name="T19" fmla="*/ 9 h 9"/>
                  <a:gd name="T20" fmla="*/ 0 w 7"/>
                  <a:gd name="T21" fmla="*/ 6 h 9"/>
                  <a:gd name="T22" fmla="*/ 0 w 7"/>
                  <a:gd name="T23" fmla="*/ 6 h 9"/>
                  <a:gd name="T24" fmla="*/ 0 w 7"/>
                  <a:gd name="T25" fmla="*/ 6 h 9"/>
                  <a:gd name="T26" fmla="*/ 0 w 7"/>
                  <a:gd name="T27" fmla="*/ 6 h 9"/>
                  <a:gd name="T28" fmla="*/ 0 w 7"/>
                  <a:gd name="T29" fmla="*/ 4 h 9"/>
                  <a:gd name="T30" fmla="*/ 0 w 7"/>
                  <a:gd name="T31" fmla="*/ 2 h 9"/>
                  <a:gd name="T32" fmla="*/ 0 w 7"/>
                  <a:gd name="T33" fmla="*/ 2 h 9"/>
                  <a:gd name="T34" fmla="*/ 0 w 7"/>
                  <a:gd name="T35" fmla="*/ 0 h 9"/>
                  <a:gd name="T36" fmla="*/ 2 w 7"/>
                  <a:gd name="T37" fmla="*/ 2 h 9"/>
                  <a:gd name="T38" fmla="*/ 2 w 7"/>
                  <a:gd name="T39" fmla="*/ 2 h 9"/>
                  <a:gd name="T40" fmla="*/ 5 w 7"/>
                  <a:gd name="T41" fmla="*/ 2 h 9"/>
                  <a:gd name="T42" fmla="*/ 7 w 7"/>
                  <a:gd name="T43" fmla="*/ 2 h 9"/>
                  <a:gd name="T44" fmla="*/ 7 w 7"/>
                  <a:gd name="T45" fmla="*/ 4 h 9"/>
                  <a:gd name="T46" fmla="*/ 5 w 7"/>
                  <a:gd name="T47" fmla="*/ 6 h 9"/>
                  <a:gd name="T48" fmla="*/ 5 w 7"/>
                  <a:gd name="T49" fmla="*/ 6 h 9"/>
                  <a:gd name="T50" fmla="*/ 5 w 7"/>
                  <a:gd name="T51" fmla="*/ 6 h 9"/>
                  <a:gd name="T52" fmla="*/ 5 w 7"/>
                  <a:gd name="T5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7" name="Freeform 1793">
                <a:extLst>
                  <a:ext uri="{FF2B5EF4-FFF2-40B4-BE49-F238E27FC236}">
                    <a16:creationId xmlns:a16="http://schemas.microsoft.com/office/drawing/2014/main" id="{D178FDFB-BE72-4306-9EF3-1949D4FCE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364"/>
                <a:ext cx="9" cy="13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6 h 6"/>
                  <a:gd name="T4" fmla="*/ 1 w 4"/>
                  <a:gd name="T5" fmla="*/ 0 h 6"/>
                  <a:gd name="T6" fmla="*/ 1 w 4"/>
                  <a:gd name="T7" fmla="*/ 0 h 6"/>
                  <a:gd name="T8" fmla="*/ 0 w 4"/>
                  <a:gd name="T9" fmla="*/ 1 h 6"/>
                  <a:gd name="T10" fmla="*/ 1 w 4"/>
                  <a:gd name="T11" fmla="*/ 1 h 6"/>
                  <a:gd name="T12" fmla="*/ 1 w 4"/>
                  <a:gd name="T13" fmla="*/ 2 h 6"/>
                  <a:gd name="T14" fmla="*/ 1 w 4"/>
                  <a:gd name="T15" fmla="*/ 3 h 6"/>
                  <a:gd name="T16" fmla="*/ 1 w 4"/>
                  <a:gd name="T17" fmla="*/ 5 h 6"/>
                  <a:gd name="T18" fmla="*/ 1 w 4"/>
                  <a:gd name="T19" fmla="*/ 5 h 6"/>
                  <a:gd name="T20" fmla="*/ 1 w 4"/>
                  <a:gd name="T21" fmla="*/ 6 h 6"/>
                  <a:gd name="T22" fmla="*/ 4 w 4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8" name="Freeform 1794">
                <a:extLst>
                  <a:ext uri="{FF2B5EF4-FFF2-40B4-BE49-F238E27FC236}">
                    <a16:creationId xmlns:a16="http://schemas.microsoft.com/office/drawing/2014/main" id="{D30D1BB4-37DB-42B4-BA6D-784F7E2DE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926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0 w 4"/>
                  <a:gd name="T3" fmla="*/ 9 h 9"/>
                  <a:gd name="T4" fmla="*/ 0 w 4"/>
                  <a:gd name="T5" fmla="*/ 7 h 9"/>
                  <a:gd name="T6" fmla="*/ 0 w 4"/>
                  <a:gd name="T7" fmla="*/ 5 h 9"/>
                  <a:gd name="T8" fmla="*/ 0 w 4"/>
                  <a:gd name="T9" fmla="*/ 3 h 9"/>
                  <a:gd name="T10" fmla="*/ 0 w 4"/>
                  <a:gd name="T11" fmla="*/ 0 h 9"/>
                  <a:gd name="T12" fmla="*/ 4 w 4"/>
                  <a:gd name="T13" fmla="*/ 0 h 9"/>
                  <a:gd name="T14" fmla="*/ 4 w 4"/>
                  <a:gd name="T15" fmla="*/ 3 h 9"/>
                  <a:gd name="T16" fmla="*/ 4 w 4"/>
                  <a:gd name="T17" fmla="*/ 5 h 9"/>
                  <a:gd name="T18" fmla="*/ 4 w 4"/>
                  <a:gd name="T19" fmla="*/ 5 h 9"/>
                  <a:gd name="T20" fmla="*/ 4 w 4"/>
                  <a:gd name="T21" fmla="*/ 7 h 9"/>
                  <a:gd name="T22" fmla="*/ 4 w 4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9" name="Freeform 1795">
                <a:extLst>
                  <a:ext uri="{FF2B5EF4-FFF2-40B4-BE49-F238E27FC236}">
                    <a16:creationId xmlns:a16="http://schemas.microsoft.com/office/drawing/2014/main" id="{E37C9B2E-6A88-424C-8478-7F116B4BB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825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7 w 7"/>
                  <a:gd name="T3" fmla="*/ 7 h 7"/>
                  <a:gd name="T4" fmla="*/ 2 w 7"/>
                  <a:gd name="T5" fmla="*/ 5 h 7"/>
                  <a:gd name="T6" fmla="*/ 2 w 7"/>
                  <a:gd name="T7" fmla="*/ 2 h 7"/>
                  <a:gd name="T8" fmla="*/ 2 w 7"/>
                  <a:gd name="T9" fmla="*/ 2 h 7"/>
                  <a:gd name="T10" fmla="*/ 0 w 7"/>
                  <a:gd name="T11" fmla="*/ 0 h 7"/>
                  <a:gd name="T12" fmla="*/ 0 w 7"/>
                  <a:gd name="T13" fmla="*/ 0 h 7"/>
                  <a:gd name="T14" fmla="*/ 0 w 7"/>
                  <a:gd name="T15" fmla="*/ 0 h 7"/>
                  <a:gd name="T16" fmla="*/ 4 w 7"/>
                  <a:gd name="T17" fmla="*/ 0 h 7"/>
                  <a:gd name="T18" fmla="*/ 7 w 7"/>
                  <a:gd name="T19" fmla="*/ 0 h 7"/>
                  <a:gd name="T20" fmla="*/ 7 w 7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7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0" name="Freeform 1796">
                <a:extLst>
                  <a:ext uri="{FF2B5EF4-FFF2-40B4-BE49-F238E27FC236}">
                    <a16:creationId xmlns:a16="http://schemas.microsoft.com/office/drawing/2014/main" id="{10706A56-0013-443D-BB9F-72812B1AE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1996"/>
                <a:ext cx="45" cy="12"/>
              </a:xfrm>
              <a:custGeom>
                <a:avLst/>
                <a:gdLst>
                  <a:gd name="T0" fmla="*/ 2 w 45"/>
                  <a:gd name="T1" fmla="*/ 3 h 12"/>
                  <a:gd name="T2" fmla="*/ 4 w 45"/>
                  <a:gd name="T3" fmla="*/ 3 h 12"/>
                  <a:gd name="T4" fmla="*/ 7 w 45"/>
                  <a:gd name="T5" fmla="*/ 3 h 12"/>
                  <a:gd name="T6" fmla="*/ 7 w 45"/>
                  <a:gd name="T7" fmla="*/ 3 h 12"/>
                  <a:gd name="T8" fmla="*/ 9 w 45"/>
                  <a:gd name="T9" fmla="*/ 3 h 12"/>
                  <a:gd name="T10" fmla="*/ 9 w 45"/>
                  <a:gd name="T11" fmla="*/ 3 h 12"/>
                  <a:gd name="T12" fmla="*/ 9 w 45"/>
                  <a:gd name="T13" fmla="*/ 3 h 12"/>
                  <a:gd name="T14" fmla="*/ 9 w 45"/>
                  <a:gd name="T15" fmla="*/ 3 h 12"/>
                  <a:gd name="T16" fmla="*/ 13 w 45"/>
                  <a:gd name="T17" fmla="*/ 3 h 12"/>
                  <a:gd name="T18" fmla="*/ 13 w 45"/>
                  <a:gd name="T19" fmla="*/ 3 h 12"/>
                  <a:gd name="T20" fmla="*/ 16 w 45"/>
                  <a:gd name="T21" fmla="*/ 3 h 12"/>
                  <a:gd name="T22" fmla="*/ 18 w 45"/>
                  <a:gd name="T23" fmla="*/ 3 h 12"/>
                  <a:gd name="T24" fmla="*/ 25 w 45"/>
                  <a:gd name="T25" fmla="*/ 3 h 12"/>
                  <a:gd name="T26" fmla="*/ 31 w 45"/>
                  <a:gd name="T27" fmla="*/ 3 h 12"/>
                  <a:gd name="T28" fmla="*/ 34 w 45"/>
                  <a:gd name="T29" fmla="*/ 3 h 12"/>
                  <a:gd name="T30" fmla="*/ 36 w 45"/>
                  <a:gd name="T31" fmla="*/ 3 h 12"/>
                  <a:gd name="T32" fmla="*/ 40 w 45"/>
                  <a:gd name="T33" fmla="*/ 3 h 12"/>
                  <a:gd name="T34" fmla="*/ 43 w 45"/>
                  <a:gd name="T35" fmla="*/ 3 h 12"/>
                  <a:gd name="T36" fmla="*/ 43 w 45"/>
                  <a:gd name="T37" fmla="*/ 3 h 12"/>
                  <a:gd name="T38" fmla="*/ 43 w 45"/>
                  <a:gd name="T39" fmla="*/ 3 h 12"/>
                  <a:gd name="T40" fmla="*/ 43 w 45"/>
                  <a:gd name="T41" fmla="*/ 7 h 12"/>
                  <a:gd name="T42" fmla="*/ 43 w 45"/>
                  <a:gd name="T43" fmla="*/ 12 h 12"/>
                  <a:gd name="T44" fmla="*/ 45 w 45"/>
                  <a:gd name="T45" fmla="*/ 12 h 12"/>
                  <a:gd name="T46" fmla="*/ 43 w 45"/>
                  <a:gd name="T47" fmla="*/ 12 h 12"/>
                  <a:gd name="T48" fmla="*/ 43 w 45"/>
                  <a:gd name="T49" fmla="*/ 12 h 12"/>
                  <a:gd name="T50" fmla="*/ 43 w 45"/>
                  <a:gd name="T51" fmla="*/ 9 h 12"/>
                  <a:gd name="T52" fmla="*/ 40 w 45"/>
                  <a:gd name="T53" fmla="*/ 9 h 12"/>
                  <a:gd name="T54" fmla="*/ 40 w 45"/>
                  <a:gd name="T55" fmla="*/ 9 h 12"/>
                  <a:gd name="T56" fmla="*/ 38 w 45"/>
                  <a:gd name="T57" fmla="*/ 9 h 12"/>
                  <a:gd name="T58" fmla="*/ 38 w 45"/>
                  <a:gd name="T59" fmla="*/ 9 h 12"/>
                  <a:gd name="T60" fmla="*/ 38 w 45"/>
                  <a:gd name="T61" fmla="*/ 9 h 12"/>
                  <a:gd name="T62" fmla="*/ 38 w 45"/>
                  <a:gd name="T63" fmla="*/ 9 h 12"/>
                  <a:gd name="T64" fmla="*/ 38 w 45"/>
                  <a:gd name="T65" fmla="*/ 12 h 12"/>
                  <a:gd name="T66" fmla="*/ 36 w 45"/>
                  <a:gd name="T67" fmla="*/ 12 h 12"/>
                  <a:gd name="T68" fmla="*/ 22 w 45"/>
                  <a:gd name="T69" fmla="*/ 12 h 12"/>
                  <a:gd name="T70" fmla="*/ 18 w 45"/>
                  <a:gd name="T71" fmla="*/ 12 h 12"/>
                  <a:gd name="T72" fmla="*/ 18 w 45"/>
                  <a:gd name="T73" fmla="*/ 12 h 12"/>
                  <a:gd name="T74" fmla="*/ 18 w 45"/>
                  <a:gd name="T75" fmla="*/ 12 h 12"/>
                  <a:gd name="T76" fmla="*/ 16 w 45"/>
                  <a:gd name="T77" fmla="*/ 12 h 12"/>
                  <a:gd name="T78" fmla="*/ 13 w 45"/>
                  <a:gd name="T79" fmla="*/ 12 h 12"/>
                  <a:gd name="T80" fmla="*/ 9 w 45"/>
                  <a:gd name="T81" fmla="*/ 12 h 12"/>
                  <a:gd name="T82" fmla="*/ 4 w 45"/>
                  <a:gd name="T83" fmla="*/ 12 h 12"/>
                  <a:gd name="T84" fmla="*/ 2 w 45"/>
                  <a:gd name="T85" fmla="*/ 12 h 12"/>
                  <a:gd name="T86" fmla="*/ 2 w 45"/>
                  <a:gd name="T87" fmla="*/ 12 h 12"/>
                  <a:gd name="T88" fmla="*/ 0 w 45"/>
                  <a:gd name="T89" fmla="*/ 12 h 12"/>
                  <a:gd name="T90" fmla="*/ 0 w 45"/>
                  <a:gd name="T91" fmla="*/ 9 h 12"/>
                  <a:gd name="T92" fmla="*/ 0 w 45"/>
                  <a:gd name="T93" fmla="*/ 9 h 12"/>
                  <a:gd name="T94" fmla="*/ 2 w 45"/>
                  <a:gd name="T95" fmla="*/ 9 h 12"/>
                  <a:gd name="T96" fmla="*/ 2 w 45"/>
                  <a:gd name="T97" fmla="*/ 9 h 12"/>
                  <a:gd name="T98" fmla="*/ 2 w 45"/>
                  <a:gd name="T99" fmla="*/ 9 h 12"/>
                  <a:gd name="T100" fmla="*/ 2 w 45"/>
                  <a:gd name="T101" fmla="*/ 9 h 12"/>
                  <a:gd name="T102" fmla="*/ 2 w 45"/>
                  <a:gd name="T103" fmla="*/ 7 h 12"/>
                  <a:gd name="T104" fmla="*/ 2 w 45"/>
                  <a:gd name="T105" fmla="*/ 7 h 12"/>
                  <a:gd name="T106" fmla="*/ 2 w 45"/>
                  <a:gd name="T107" fmla="*/ 3 h 12"/>
                  <a:gd name="T108" fmla="*/ 2 w 45"/>
                  <a:gd name="T109" fmla="*/ 0 h 12"/>
                  <a:gd name="T110" fmla="*/ 2 w 45"/>
                  <a:gd name="T1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12">
                    <a:moveTo>
                      <a:pt x="2" y="3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5" y="3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7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22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1" name="Freeform 1797">
                <a:extLst>
                  <a:ext uri="{FF2B5EF4-FFF2-40B4-BE49-F238E27FC236}">
                    <a16:creationId xmlns:a16="http://schemas.microsoft.com/office/drawing/2014/main" id="{1A72BAC3-765C-4CBD-8AF3-69421D32A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41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0 h 4"/>
                  <a:gd name="T12" fmla="*/ 2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4 w 4"/>
                  <a:gd name="T19" fmla="*/ 0 h 4"/>
                  <a:gd name="T20" fmla="*/ 4 w 4"/>
                  <a:gd name="T21" fmla="*/ 2 h 4"/>
                  <a:gd name="T22" fmla="*/ 4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2" name="Freeform 1798">
                <a:extLst>
                  <a:ext uri="{FF2B5EF4-FFF2-40B4-BE49-F238E27FC236}">
                    <a16:creationId xmlns:a16="http://schemas.microsoft.com/office/drawing/2014/main" id="{F90F5C98-97C5-4823-AB87-9C3324373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279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3 h 3"/>
                  <a:gd name="T4" fmla="*/ 2 w 4"/>
                  <a:gd name="T5" fmla="*/ 3 h 3"/>
                  <a:gd name="T6" fmla="*/ 2 w 4"/>
                  <a:gd name="T7" fmla="*/ 3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3 h 3"/>
                  <a:gd name="T14" fmla="*/ 0 w 4"/>
                  <a:gd name="T15" fmla="*/ 3 h 3"/>
                  <a:gd name="T16" fmla="*/ 2 w 4"/>
                  <a:gd name="T17" fmla="*/ 0 h 3"/>
                  <a:gd name="T18" fmla="*/ 2 w 4"/>
                  <a:gd name="T19" fmla="*/ 0 h 3"/>
                  <a:gd name="T20" fmla="*/ 4 w 4"/>
                  <a:gd name="T21" fmla="*/ 0 h 3"/>
                  <a:gd name="T22" fmla="*/ 4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3" name="Freeform 1799">
                <a:extLst>
                  <a:ext uri="{FF2B5EF4-FFF2-40B4-BE49-F238E27FC236}">
                    <a16:creationId xmlns:a16="http://schemas.microsoft.com/office/drawing/2014/main" id="{D8BC8159-F2FB-424B-A707-1D0523773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1588"/>
                <a:ext cx="11" cy="21"/>
              </a:xfrm>
              <a:custGeom>
                <a:avLst/>
                <a:gdLst>
                  <a:gd name="T0" fmla="*/ 5 w 5"/>
                  <a:gd name="T1" fmla="*/ 1 h 9"/>
                  <a:gd name="T2" fmla="*/ 5 w 5"/>
                  <a:gd name="T3" fmla="*/ 1 h 9"/>
                  <a:gd name="T4" fmla="*/ 5 w 5"/>
                  <a:gd name="T5" fmla="*/ 1 h 9"/>
                  <a:gd name="T6" fmla="*/ 5 w 5"/>
                  <a:gd name="T7" fmla="*/ 1 h 9"/>
                  <a:gd name="T8" fmla="*/ 5 w 5"/>
                  <a:gd name="T9" fmla="*/ 0 h 9"/>
                  <a:gd name="T10" fmla="*/ 5 w 5"/>
                  <a:gd name="T11" fmla="*/ 0 h 9"/>
                  <a:gd name="T12" fmla="*/ 4 w 5"/>
                  <a:gd name="T13" fmla="*/ 0 h 9"/>
                  <a:gd name="T14" fmla="*/ 4 w 5"/>
                  <a:gd name="T15" fmla="*/ 1 h 9"/>
                  <a:gd name="T16" fmla="*/ 4 w 5"/>
                  <a:gd name="T17" fmla="*/ 2 h 9"/>
                  <a:gd name="T18" fmla="*/ 4 w 5"/>
                  <a:gd name="T19" fmla="*/ 3 h 9"/>
                  <a:gd name="T20" fmla="*/ 3 w 5"/>
                  <a:gd name="T21" fmla="*/ 4 h 9"/>
                  <a:gd name="T22" fmla="*/ 3 w 5"/>
                  <a:gd name="T23" fmla="*/ 5 h 9"/>
                  <a:gd name="T24" fmla="*/ 2 w 5"/>
                  <a:gd name="T25" fmla="*/ 6 h 9"/>
                  <a:gd name="T26" fmla="*/ 2 w 5"/>
                  <a:gd name="T27" fmla="*/ 7 h 9"/>
                  <a:gd name="T28" fmla="*/ 1 w 5"/>
                  <a:gd name="T29" fmla="*/ 8 h 9"/>
                  <a:gd name="T30" fmla="*/ 0 w 5"/>
                  <a:gd name="T31" fmla="*/ 9 h 9"/>
                  <a:gd name="T32" fmla="*/ 0 w 5"/>
                  <a:gd name="T33" fmla="*/ 9 h 9"/>
                  <a:gd name="T34" fmla="*/ 0 w 5"/>
                  <a:gd name="T35" fmla="*/ 9 h 9"/>
                  <a:gd name="T36" fmla="*/ 3 w 5"/>
                  <a:gd name="T37" fmla="*/ 9 h 9"/>
                  <a:gd name="T38" fmla="*/ 4 w 5"/>
                  <a:gd name="T39" fmla="*/ 9 h 9"/>
                  <a:gd name="T40" fmla="*/ 5 w 5"/>
                  <a:gd name="T41" fmla="*/ 9 h 9"/>
                  <a:gd name="T42" fmla="*/ 5 w 5"/>
                  <a:gd name="T43" fmla="*/ 9 h 9"/>
                  <a:gd name="T44" fmla="*/ 5 w 5"/>
                  <a:gd name="T45" fmla="*/ 6 h 9"/>
                  <a:gd name="T46" fmla="*/ 5 w 5"/>
                  <a:gd name="T47" fmla="*/ 2 h 9"/>
                  <a:gd name="T48" fmla="*/ 5 w 5"/>
                  <a:gd name="T49" fmla="*/ 2 h 9"/>
                  <a:gd name="T50" fmla="*/ 5 w 5"/>
                  <a:gd name="T51" fmla="*/ 1 h 9"/>
                  <a:gd name="T52" fmla="*/ 5 w 5"/>
                  <a:gd name="T53" fmla="*/ 1 h 9"/>
                  <a:gd name="T54" fmla="*/ 5 w 5"/>
                  <a:gd name="T55" fmla="*/ 1 h 9"/>
                  <a:gd name="T56" fmla="*/ 5 w 5"/>
                  <a:gd name="T57" fmla="*/ 1 h 9"/>
                  <a:gd name="T58" fmla="*/ 5 w 5"/>
                  <a:gd name="T59" fmla="*/ 1 h 9"/>
                  <a:gd name="T60" fmla="*/ 5 w 5"/>
                  <a:gd name="T6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9">
                    <a:moveTo>
                      <a:pt x="5" y="1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4" name="Freeform 1800">
                <a:extLst>
                  <a:ext uri="{FF2B5EF4-FFF2-40B4-BE49-F238E27FC236}">
                    <a16:creationId xmlns:a16="http://schemas.microsoft.com/office/drawing/2014/main" id="{BFF624E8-BFDC-4CA9-AA34-E75F6B2F1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1708"/>
                <a:ext cx="27" cy="29"/>
              </a:xfrm>
              <a:custGeom>
                <a:avLst/>
                <a:gdLst>
                  <a:gd name="T0" fmla="*/ 4 w 12"/>
                  <a:gd name="T1" fmla="*/ 12 h 13"/>
                  <a:gd name="T2" fmla="*/ 4 w 12"/>
                  <a:gd name="T3" fmla="*/ 12 h 13"/>
                  <a:gd name="T4" fmla="*/ 4 w 12"/>
                  <a:gd name="T5" fmla="*/ 11 h 13"/>
                  <a:gd name="T6" fmla="*/ 5 w 12"/>
                  <a:gd name="T7" fmla="*/ 10 h 13"/>
                  <a:gd name="T8" fmla="*/ 5 w 12"/>
                  <a:gd name="T9" fmla="*/ 10 h 13"/>
                  <a:gd name="T10" fmla="*/ 5 w 12"/>
                  <a:gd name="T11" fmla="*/ 9 h 13"/>
                  <a:gd name="T12" fmla="*/ 5 w 12"/>
                  <a:gd name="T13" fmla="*/ 9 h 13"/>
                  <a:gd name="T14" fmla="*/ 5 w 12"/>
                  <a:gd name="T15" fmla="*/ 9 h 13"/>
                  <a:gd name="T16" fmla="*/ 6 w 12"/>
                  <a:gd name="T17" fmla="*/ 9 h 13"/>
                  <a:gd name="T18" fmla="*/ 6 w 12"/>
                  <a:gd name="T19" fmla="*/ 9 h 13"/>
                  <a:gd name="T20" fmla="*/ 6 w 12"/>
                  <a:gd name="T21" fmla="*/ 8 h 13"/>
                  <a:gd name="T22" fmla="*/ 7 w 12"/>
                  <a:gd name="T23" fmla="*/ 7 h 13"/>
                  <a:gd name="T24" fmla="*/ 7 w 12"/>
                  <a:gd name="T25" fmla="*/ 7 h 13"/>
                  <a:gd name="T26" fmla="*/ 8 w 12"/>
                  <a:gd name="T27" fmla="*/ 6 h 13"/>
                  <a:gd name="T28" fmla="*/ 8 w 12"/>
                  <a:gd name="T29" fmla="*/ 5 h 13"/>
                  <a:gd name="T30" fmla="*/ 9 w 12"/>
                  <a:gd name="T31" fmla="*/ 5 h 13"/>
                  <a:gd name="T32" fmla="*/ 9 w 12"/>
                  <a:gd name="T33" fmla="*/ 4 h 13"/>
                  <a:gd name="T34" fmla="*/ 9 w 12"/>
                  <a:gd name="T35" fmla="*/ 4 h 13"/>
                  <a:gd name="T36" fmla="*/ 9 w 12"/>
                  <a:gd name="T37" fmla="*/ 4 h 13"/>
                  <a:gd name="T38" fmla="*/ 10 w 12"/>
                  <a:gd name="T39" fmla="*/ 3 h 13"/>
                  <a:gd name="T40" fmla="*/ 10 w 12"/>
                  <a:gd name="T41" fmla="*/ 2 h 13"/>
                  <a:gd name="T42" fmla="*/ 11 w 12"/>
                  <a:gd name="T43" fmla="*/ 2 h 13"/>
                  <a:gd name="T44" fmla="*/ 11 w 12"/>
                  <a:gd name="T45" fmla="*/ 1 h 13"/>
                  <a:gd name="T46" fmla="*/ 12 w 12"/>
                  <a:gd name="T47" fmla="*/ 0 h 13"/>
                  <a:gd name="T48" fmla="*/ 12 w 12"/>
                  <a:gd name="T49" fmla="*/ 0 h 13"/>
                  <a:gd name="T50" fmla="*/ 12 w 12"/>
                  <a:gd name="T51" fmla="*/ 0 h 13"/>
                  <a:gd name="T52" fmla="*/ 7 w 12"/>
                  <a:gd name="T53" fmla="*/ 1 h 13"/>
                  <a:gd name="T54" fmla="*/ 7 w 12"/>
                  <a:gd name="T55" fmla="*/ 1 h 13"/>
                  <a:gd name="T56" fmla="*/ 7 w 12"/>
                  <a:gd name="T57" fmla="*/ 1 h 13"/>
                  <a:gd name="T58" fmla="*/ 6 w 12"/>
                  <a:gd name="T59" fmla="*/ 2 h 13"/>
                  <a:gd name="T60" fmla="*/ 6 w 12"/>
                  <a:gd name="T61" fmla="*/ 3 h 13"/>
                  <a:gd name="T62" fmla="*/ 5 w 12"/>
                  <a:gd name="T63" fmla="*/ 3 h 13"/>
                  <a:gd name="T64" fmla="*/ 5 w 12"/>
                  <a:gd name="T65" fmla="*/ 4 h 13"/>
                  <a:gd name="T66" fmla="*/ 4 w 12"/>
                  <a:gd name="T67" fmla="*/ 5 h 13"/>
                  <a:gd name="T68" fmla="*/ 4 w 12"/>
                  <a:gd name="T69" fmla="*/ 6 h 13"/>
                  <a:gd name="T70" fmla="*/ 3 w 12"/>
                  <a:gd name="T71" fmla="*/ 6 h 13"/>
                  <a:gd name="T72" fmla="*/ 3 w 12"/>
                  <a:gd name="T73" fmla="*/ 7 h 13"/>
                  <a:gd name="T74" fmla="*/ 2 w 12"/>
                  <a:gd name="T75" fmla="*/ 8 h 13"/>
                  <a:gd name="T76" fmla="*/ 2 w 12"/>
                  <a:gd name="T77" fmla="*/ 8 h 13"/>
                  <a:gd name="T78" fmla="*/ 1 w 12"/>
                  <a:gd name="T79" fmla="*/ 9 h 13"/>
                  <a:gd name="T80" fmla="*/ 1 w 12"/>
                  <a:gd name="T81" fmla="*/ 10 h 13"/>
                  <a:gd name="T82" fmla="*/ 0 w 12"/>
                  <a:gd name="T83" fmla="*/ 11 h 13"/>
                  <a:gd name="T84" fmla="*/ 1 w 12"/>
                  <a:gd name="T85" fmla="*/ 11 h 13"/>
                  <a:gd name="T86" fmla="*/ 1 w 12"/>
                  <a:gd name="T87" fmla="*/ 11 h 13"/>
                  <a:gd name="T88" fmla="*/ 1 w 12"/>
                  <a:gd name="T89" fmla="*/ 11 h 13"/>
                  <a:gd name="T90" fmla="*/ 2 w 12"/>
                  <a:gd name="T91" fmla="*/ 12 h 13"/>
                  <a:gd name="T92" fmla="*/ 3 w 12"/>
                  <a:gd name="T93" fmla="*/ 13 h 13"/>
                  <a:gd name="T94" fmla="*/ 4 w 12"/>
                  <a:gd name="T9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lnTo>
                      <a:pt x="4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5" name="Freeform 1801">
                <a:extLst>
                  <a:ext uri="{FF2B5EF4-FFF2-40B4-BE49-F238E27FC236}">
                    <a16:creationId xmlns:a16="http://schemas.microsoft.com/office/drawing/2014/main" id="{6859F8C5-208B-4880-9432-6E4A2852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520"/>
                <a:ext cx="9" cy="9"/>
              </a:xfrm>
              <a:custGeom>
                <a:avLst/>
                <a:gdLst>
                  <a:gd name="T0" fmla="*/ 7 w 9"/>
                  <a:gd name="T1" fmla="*/ 9 h 9"/>
                  <a:gd name="T2" fmla="*/ 5 w 9"/>
                  <a:gd name="T3" fmla="*/ 9 h 9"/>
                  <a:gd name="T4" fmla="*/ 5 w 9"/>
                  <a:gd name="T5" fmla="*/ 9 h 9"/>
                  <a:gd name="T6" fmla="*/ 5 w 9"/>
                  <a:gd name="T7" fmla="*/ 9 h 9"/>
                  <a:gd name="T8" fmla="*/ 0 w 9"/>
                  <a:gd name="T9" fmla="*/ 9 h 9"/>
                  <a:gd name="T10" fmla="*/ 0 w 9"/>
                  <a:gd name="T11" fmla="*/ 9 h 9"/>
                  <a:gd name="T12" fmla="*/ 0 w 9"/>
                  <a:gd name="T13" fmla="*/ 9 h 9"/>
                  <a:gd name="T14" fmla="*/ 0 w 9"/>
                  <a:gd name="T15" fmla="*/ 6 h 9"/>
                  <a:gd name="T16" fmla="*/ 0 w 9"/>
                  <a:gd name="T17" fmla="*/ 6 h 9"/>
                  <a:gd name="T18" fmla="*/ 0 w 9"/>
                  <a:gd name="T19" fmla="*/ 4 h 9"/>
                  <a:gd name="T20" fmla="*/ 2 w 9"/>
                  <a:gd name="T21" fmla="*/ 2 h 9"/>
                  <a:gd name="T22" fmla="*/ 5 w 9"/>
                  <a:gd name="T23" fmla="*/ 2 h 9"/>
                  <a:gd name="T24" fmla="*/ 5 w 9"/>
                  <a:gd name="T25" fmla="*/ 2 h 9"/>
                  <a:gd name="T26" fmla="*/ 5 w 9"/>
                  <a:gd name="T27" fmla="*/ 2 h 9"/>
                  <a:gd name="T28" fmla="*/ 5 w 9"/>
                  <a:gd name="T29" fmla="*/ 2 h 9"/>
                  <a:gd name="T30" fmla="*/ 5 w 9"/>
                  <a:gd name="T31" fmla="*/ 2 h 9"/>
                  <a:gd name="T32" fmla="*/ 5 w 9"/>
                  <a:gd name="T33" fmla="*/ 2 h 9"/>
                  <a:gd name="T34" fmla="*/ 7 w 9"/>
                  <a:gd name="T35" fmla="*/ 2 h 9"/>
                  <a:gd name="T36" fmla="*/ 7 w 9"/>
                  <a:gd name="T37" fmla="*/ 0 h 9"/>
                  <a:gd name="T38" fmla="*/ 9 w 9"/>
                  <a:gd name="T39" fmla="*/ 0 h 9"/>
                  <a:gd name="T40" fmla="*/ 9 w 9"/>
                  <a:gd name="T41" fmla="*/ 4 h 9"/>
                  <a:gd name="T42" fmla="*/ 7 w 9"/>
                  <a:gd name="T43" fmla="*/ 4 h 9"/>
                  <a:gd name="T44" fmla="*/ 7 w 9"/>
                  <a:gd name="T45" fmla="*/ 9 h 9"/>
                  <a:gd name="T46" fmla="*/ 7 w 9"/>
                  <a:gd name="T4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9">
                    <a:moveTo>
                      <a:pt x="7" y="9"/>
                    </a:move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6" name="Freeform 1802">
                <a:extLst>
                  <a:ext uri="{FF2B5EF4-FFF2-40B4-BE49-F238E27FC236}">
                    <a16:creationId xmlns:a16="http://schemas.microsoft.com/office/drawing/2014/main" id="{19767317-4412-4E96-9F5A-7EDC0A127C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9" y="1559"/>
                <a:ext cx="70" cy="50"/>
              </a:xfrm>
              <a:custGeom>
                <a:avLst/>
                <a:gdLst>
                  <a:gd name="T0" fmla="*/ 31 w 31"/>
                  <a:gd name="T1" fmla="*/ 5 h 22"/>
                  <a:gd name="T2" fmla="*/ 31 w 31"/>
                  <a:gd name="T3" fmla="*/ 5 h 22"/>
                  <a:gd name="T4" fmla="*/ 31 w 31"/>
                  <a:gd name="T5" fmla="*/ 4 h 22"/>
                  <a:gd name="T6" fmla="*/ 31 w 31"/>
                  <a:gd name="T7" fmla="*/ 4 h 22"/>
                  <a:gd name="T8" fmla="*/ 31 w 31"/>
                  <a:gd name="T9" fmla="*/ 4 h 22"/>
                  <a:gd name="T10" fmla="*/ 31 w 31"/>
                  <a:gd name="T11" fmla="*/ 3 h 22"/>
                  <a:gd name="T12" fmla="*/ 31 w 31"/>
                  <a:gd name="T13" fmla="*/ 1 h 22"/>
                  <a:gd name="T14" fmla="*/ 31 w 31"/>
                  <a:gd name="T15" fmla="*/ 1 h 22"/>
                  <a:gd name="T16" fmla="*/ 29 w 31"/>
                  <a:gd name="T17" fmla="*/ 0 h 22"/>
                  <a:gd name="T18" fmla="*/ 29 w 31"/>
                  <a:gd name="T19" fmla="*/ 0 h 22"/>
                  <a:gd name="T20" fmla="*/ 27 w 31"/>
                  <a:gd name="T21" fmla="*/ 0 h 22"/>
                  <a:gd name="T22" fmla="*/ 26 w 31"/>
                  <a:gd name="T23" fmla="*/ 0 h 22"/>
                  <a:gd name="T24" fmla="*/ 26 w 31"/>
                  <a:gd name="T25" fmla="*/ 0 h 22"/>
                  <a:gd name="T26" fmla="*/ 23 w 31"/>
                  <a:gd name="T27" fmla="*/ 0 h 22"/>
                  <a:gd name="T28" fmla="*/ 24 w 31"/>
                  <a:gd name="T29" fmla="*/ 1 h 22"/>
                  <a:gd name="T30" fmla="*/ 25 w 31"/>
                  <a:gd name="T31" fmla="*/ 2 h 22"/>
                  <a:gd name="T32" fmla="*/ 26 w 31"/>
                  <a:gd name="T33" fmla="*/ 3 h 22"/>
                  <a:gd name="T34" fmla="*/ 27 w 31"/>
                  <a:gd name="T35" fmla="*/ 4 h 22"/>
                  <a:gd name="T36" fmla="*/ 28 w 31"/>
                  <a:gd name="T37" fmla="*/ 5 h 22"/>
                  <a:gd name="T38" fmla="*/ 28 w 31"/>
                  <a:gd name="T39" fmla="*/ 5 h 22"/>
                  <a:gd name="T40" fmla="*/ 29 w 31"/>
                  <a:gd name="T41" fmla="*/ 5 h 22"/>
                  <a:gd name="T42" fmla="*/ 31 w 31"/>
                  <a:gd name="T43" fmla="*/ 5 h 22"/>
                  <a:gd name="T44" fmla="*/ 31 w 31"/>
                  <a:gd name="T45" fmla="*/ 5 h 22"/>
                  <a:gd name="T46" fmla="*/ 31 w 31"/>
                  <a:gd name="T47" fmla="*/ 13 h 22"/>
                  <a:gd name="T48" fmla="*/ 31 w 31"/>
                  <a:gd name="T49" fmla="*/ 13 h 22"/>
                  <a:gd name="T50" fmla="*/ 31 w 31"/>
                  <a:gd name="T51" fmla="*/ 13 h 22"/>
                  <a:gd name="T52" fmla="*/ 31 w 31"/>
                  <a:gd name="T53" fmla="*/ 13 h 22"/>
                  <a:gd name="T54" fmla="*/ 31 w 31"/>
                  <a:gd name="T55" fmla="*/ 10 h 22"/>
                  <a:gd name="T56" fmla="*/ 31 w 31"/>
                  <a:gd name="T57" fmla="*/ 10 h 22"/>
                  <a:gd name="T58" fmla="*/ 30 w 31"/>
                  <a:gd name="T59" fmla="*/ 10 h 22"/>
                  <a:gd name="T60" fmla="*/ 30 w 31"/>
                  <a:gd name="T61" fmla="*/ 10 h 22"/>
                  <a:gd name="T62" fmla="*/ 30 w 31"/>
                  <a:gd name="T63" fmla="*/ 13 h 22"/>
                  <a:gd name="T64" fmla="*/ 30 w 31"/>
                  <a:gd name="T65" fmla="*/ 13 h 22"/>
                  <a:gd name="T66" fmla="*/ 31 w 31"/>
                  <a:gd name="T67" fmla="*/ 13 h 22"/>
                  <a:gd name="T68" fmla="*/ 1 w 31"/>
                  <a:gd name="T69" fmla="*/ 17 h 22"/>
                  <a:gd name="T70" fmla="*/ 1 w 31"/>
                  <a:gd name="T71" fmla="*/ 17 h 22"/>
                  <a:gd name="T72" fmla="*/ 0 w 31"/>
                  <a:gd name="T73" fmla="*/ 17 h 22"/>
                  <a:gd name="T74" fmla="*/ 0 w 31"/>
                  <a:gd name="T75" fmla="*/ 17 h 22"/>
                  <a:gd name="T76" fmla="*/ 0 w 31"/>
                  <a:gd name="T77" fmla="*/ 17 h 22"/>
                  <a:gd name="T78" fmla="*/ 0 w 31"/>
                  <a:gd name="T79" fmla="*/ 21 h 22"/>
                  <a:gd name="T80" fmla="*/ 0 w 31"/>
                  <a:gd name="T81" fmla="*/ 21 h 22"/>
                  <a:gd name="T82" fmla="*/ 4 w 31"/>
                  <a:gd name="T83" fmla="*/ 22 h 22"/>
                  <a:gd name="T84" fmla="*/ 7 w 31"/>
                  <a:gd name="T85" fmla="*/ 22 h 22"/>
                  <a:gd name="T86" fmla="*/ 7 w 31"/>
                  <a:gd name="T87" fmla="*/ 22 h 22"/>
                  <a:gd name="T88" fmla="*/ 4 w 31"/>
                  <a:gd name="T89" fmla="*/ 18 h 22"/>
                  <a:gd name="T90" fmla="*/ 4 w 31"/>
                  <a:gd name="T91" fmla="*/ 18 h 22"/>
                  <a:gd name="T92" fmla="*/ 4 w 31"/>
                  <a:gd name="T93" fmla="*/ 18 h 22"/>
                  <a:gd name="T94" fmla="*/ 4 w 31"/>
                  <a:gd name="T95" fmla="*/ 17 h 22"/>
                  <a:gd name="T96" fmla="*/ 3 w 31"/>
                  <a:gd name="T97" fmla="*/ 17 h 22"/>
                  <a:gd name="T98" fmla="*/ 1 w 31"/>
                  <a:gd name="T99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22">
                    <a:moveTo>
                      <a:pt x="31" y="5"/>
                    </a:move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4" y="1"/>
                    </a:lnTo>
                    <a:lnTo>
                      <a:pt x="25" y="2"/>
                    </a:lnTo>
                    <a:lnTo>
                      <a:pt x="26" y="3"/>
                    </a:lnTo>
                    <a:lnTo>
                      <a:pt x="27" y="4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1" y="5"/>
                    </a:lnTo>
                    <a:moveTo>
                      <a:pt x="31" y="13"/>
                    </a:moveTo>
                    <a:lnTo>
                      <a:pt x="31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1" y="13"/>
                    </a:lnTo>
                    <a:moveTo>
                      <a:pt x="1" y="17"/>
                    </a:move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7" name="Freeform 1803">
                <a:extLst>
                  <a:ext uri="{FF2B5EF4-FFF2-40B4-BE49-F238E27FC236}">
                    <a16:creationId xmlns:a16="http://schemas.microsoft.com/office/drawing/2014/main" id="{6CE3DBD5-0598-4753-8CF4-FE53562837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5" y="1615"/>
                <a:ext cx="50" cy="93"/>
              </a:xfrm>
              <a:custGeom>
                <a:avLst/>
                <a:gdLst>
                  <a:gd name="T0" fmla="*/ 22 w 22"/>
                  <a:gd name="T1" fmla="*/ 0 h 41"/>
                  <a:gd name="T2" fmla="*/ 22 w 22"/>
                  <a:gd name="T3" fmla="*/ 0 h 41"/>
                  <a:gd name="T4" fmla="*/ 22 w 22"/>
                  <a:gd name="T5" fmla="*/ 0 h 41"/>
                  <a:gd name="T6" fmla="*/ 22 w 22"/>
                  <a:gd name="T7" fmla="*/ 0 h 41"/>
                  <a:gd name="T8" fmla="*/ 15 w 22"/>
                  <a:gd name="T9" fmla="*/ 32 h 41"/>
                  <a:gd name="T10" fmla="*/ 14 w 22"/>
                  <a:gd name="T11" fmla="*/ 31 h 41"/>
                  <a:gd name="T12" fmla="*/ 14 w 22"/>
                  <a:gd name="T13" fmla="*/ 30 h 41"/>
                  <a:gd name="T14" fmla="*/ 13 w 22"/>
                  <a:gd name="T15" fmla="*/ 29 h 41"/>
                  <a:gd name="T16" fmla="*/ 13 w 22"/>
                  <a:gd name="T17" fmla="*/ 28 h 41"/>
                  <a:gd name="T18" fmla="*/ 12 w 22"/>
                  <a:gd name="T19" fmla="*/ 27 h 41"/>
                  <a:gd name="T20" fmla="*/ 12 w 22"/>
                  <a:gd name="T21" fmla="*/ 26 h 41"/>
                  <a:gd name="T22" fmla="*/ 12 w 22"/>
                  <a:gd name="T23" fmla="*/ 25 h 41"/>
                  <a:gd name="T24" fmla="*/ 11 w 22"/>
                  <a:gd name="T25" fmla="*/ 24 h 41"/>
                  <a:gd name="T26" fmla="*/ 11 w 22"/>
                  <a:gd name="T27" fmla="*/ 23 h 41"/>
                  <a:gd name="T28" fmla="*/ 11 w 22"/>
                  <a:gd name="T29" fmla="*/ 22 h 41"/>
                  <a:gd name="T30" fmla="*/ 11 w 22"/>
                  <a:gd name="T31" fmla="*/ 21 h 41"/>
                  <a:gd name="T32" fmla="*/ 11 w 22"/>
                  <a:gd name="T33" fmla="*/ 20 h 41"/>
                  <a:gd name="T34" fmla="*/ 11 w 22"/>
                  <a:gd name="T35" fmla="*/ 19 h 41"/>
                  <a:gd name="T36" fmla="*/ 11 w 22"/>
                  <a:gd name="T37" fmla="*/ 18 h 41"/>
                  <a:gd name="T38" fmla="*/ 11 w 22"/>
                  <a:gd name="T39" fmla="*/ 17 h 41"/>
                  <a:gd name="T40" fmla="*/ 11 w 22"/>
                  <a:gd name="T41" fmla="*/ 16 h 41"/>
                  <a:gd name="T42" fmla="*/ 11 w 22"/>
                  <a:gd name="T43" fmla="*/ 16 h 41"/>
                  <a:gd name="T44" fmla="*/ 2 w 22"/>
                  <a:gd name="T45" fmla="*/ 29 h 41"/>
                  <a:gd name="T46" fmla="*/ 1 w 22"/>
                  <a:gd name="T47" fmla="*/ 31 h 41"/>
                  <a:gd name="T48" fmla="*/ 0 w 22"/>
                  <a:gd name="T49" fmla="*/ 32 h 41"/>
                  <a:gd name="T50" fmla="*/ 0 w 22"/>
                  <a:gd name="T51" fmla="*/ 32 h 41"/>
                  <a:gd name="T52" fmla="*/ 0 w 22"/>
                  <a:gd name="T53" fmla="*/ 33 h 41"/>
                  <a:gd name="T54" fmla="*/ 0 w 22"/>
                  <a:gd name="T55" fmla="*/ 33 h 41"/>
                  <a:gd name="T56" fmla="*/ 1 w 22"/>
                  <a:gd name="T57" fmla="*/ 33 h 41"/>
                  <a:gd name="T58" fmla="*/ 2 w 22"/>
                  <a:gd name="T59" fmla="*/ 34 h 41"/>
                  <a:gd name="T60" fmla="*/ 2 w 22"/>
                  <a:gd name="T61" fmla="*/ 34 h 41"/>
                  <a:gd name="T62" fmla="*/ 5 w 22"/>
                  <a:gd name="T63" fmla="*/ 36 h 41"/>
                  <a:gd name="T64" fmla="*/ 6 w 22"/>
                  <a:gd name="T65" fmla="*/ 36 h 41"/>
                  <a:gd name="T66" fmla="*/ 10 w 22"/>
                  <a:gd name="T67" fmla="*/ 41 h 41"/>
                  <a:gd name="T68" fmla="*/ 11 w 22"/>
                  <a:gd name="T69" fmla="*/ 39 h 41"/>
                  <a:gd name="T70" fmla="*/ 15 w 22"/>
                  <a:gd name="T71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41">
                    <a:moveTo>
                      <a:pt x="22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moveTo>
                      <a:pt x="15" y="32"/>
                    </a:moveTo>
                    <a:lnTo>
                      <a:pt x="14" y="31"/>
                    </a:lnTo>
                    <a:lnTo>
                      <a:pt x="14" y="30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1" y="24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2" y="29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10" y="41"/>
                    </a:lnTo>
                    <a:lnTo>
                      <a:pt x="11" y="39"/>
                    </a:lnTo>
                    <a:lnTo>
                      <a:pt x="15" y="3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8" name="Freeform 1804">
                <a:extLst>
                  <a:ext uri="{FF2B5EF4-FFF2-40B4-BE49-F238E27FC236}">
                    <a16:creationId xmlns:a16="http://schemas.microsoft.com/office/drawing/2014/main" id="{E86115A9-374A-44E3-83A1-07A43841C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931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9" name="Freeform 1805">
                <a:extLst>
                  <a:ext uri="{FF2B5EF4-FFF2-40B4-BE49-F238E27FC236}">
                    <a16:creationId xmlns:a16="http://schemas.microsoft.com/office/drawing/2014/main" id="{4ECC6503-853D-411D-A636-F4B41B3CC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008"/>
                <a:ext cx="27" cy="18"/>
              </a:xfrm>
              <a:custGeom>
                <a:avLst/>
                <a:gdLst>
                  <a:gd name="T0" fmla="*/ 27 w 27"/>
                  <a:gd name="T1" fmla="*/ 9 h 18"/>
                  <a:gd name="T2" fmla="*/ 25 w 27"/>
                  <a:gd name="T3" fmla="*/ 9 h 18"/>
                  <a:gd name="T4" fmla="*/ 25 w 27"/>
                  <a:gd name="T5" fmla="*/ 9 h 18"/>
                  <a:gd name="T6" fmla="*/ 22 w 27"/>
                  <a:gd name="T7" fmla="*/ 11 h 18"/>
                  <a:gd name="T8" fmla="*/ 22 w 27"/>
                  <a:gd name="T9" fmla="*/ 13 h 18"/>
                  <a:gd name="T10" fmla="*/ 22 w 27"/>
                  <a:gd name="T11" fmla="*/ 13 h 18"/>
                  <a:gd name="T12" fmla="*/ 22 w 27"/>
                  <a:gd name="T13" fmla="*/ 13 h 18"/>
                  <a:gd name="T14" fmla="*/ 13 w 27"/>
                  <a:gd name="T15" fmla="*/ 11 h 18"/>
                  <a:gd name="T16" fmla="*/ 13 w 27"/>
                  <a:gd name="T17" fmla="*/ 18 h 18"/>
                  <a:gd name="T18" fmla="*/ 0 w 27"/>
                  <a:gd name="T19" fmla="*/ 13 h 18"/>
                  <a:gd name="T20" fmla="*/ 4 w 27"/>
                  <a:gd name="T21" fmla="*/ 0 h 18"/>
                  <a:gd name="T22" fmla="*/ 16 w 27"/>
                  <a:gd name="T23" fmla="*/ 0 h 18"/>
                  <a:gd name="T24" fmla="*/ 20 w 27"/>
                  <a:gd name="T25" fmla="*/ 0 h 18"/>
                  <a:gd name="T26" fmla="*/ 25 w 27"/>
                  <a:gd name="T27" fmla="*/ 2 h 18"/>
                  <a:gd name="T28" fmla="*/ 25 w 27"/>
                  <a:gd name="T29" fmla="*/ 4 h 18"/>
                  <a:gd name="T30" fmla="*/ 27 w 27"/>
                  <a:gd name="T31" fmla="*/ 6 h 18"/>
                  <a:gd name="T32" fmla="*/ 27 w 27"/>
                  <a:gd name="T3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8">
                    <a:moveTo>
                      <a:pt x="27" y="9"/>
                    </a:moveTo>
                    <a:lnTo>
                      <a:pt x="25" y="9"/>
                    </a:lnTo>
                    <a:lnTo>
                      <a:pt x="25" y="9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13" y="11"/>
                    </a:lnTo>
                    <a:lnTo>
                      <a:pt x="13" y="18"/>
                    </a:lnTo>
                    <a:lnTo>
                      <a:pt x="0" y="13"/>
                    </a:lnTo>
                    <a:lnTo>
                      <a:pt x="4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0" name="Freeform 1806">
                <a:extLst>
                  <a:ext uri="{FF2B5EF4-FFF2-40B4-BE49-F238E27FC236}">
                    <a16:creationId xmlns:a16="http://schemas.microsoft.com/office/drawing/2014/main" id="{50CC1E0C-2A1F-4A4C-A62F-3EEC7BE2C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450"/>
                <a:ext cx="57" cy="47"/>
              </a:xfrm>
              <a:custGeom>
                <a:avLst/>
                <a:gdLst>
                  <a:gd name="T0" fmla="*/ 24 w 25"/>
                  <a:gd name="T1" fmla="*/ 2 h 21"/>
                  <a:gd name="T2" fmla="*/ 23 w 25"/>
                  <a:gd name="T3" fmla="*/ 3 h 21"/>
                  <a:gd name="T4" fmla="*/ 22 w 25"/>
                  <a:gd name="T5" fmla="*/ 4 h 21"/>
                  <a:gd name="T6" fmla="*/ 21 w 25"/>
                  <a:gd name="T7" fmla="*/ 4 h 21"/>
                  <a:gd name="T8" fmla="*/ 20 w 25"/>
                  <a:gd name="T9" fmla="*/ 5 h 21"/>
                  <a:gd name="T10" fmla="*/ 19 w 25"/>
                  <a:gd name="T11" fmla="*/ 5 h 21"/>
                  <a:gd name="T12" fmla="*/ 18 w 25"/>
                  <a:gd name="T13" fmla="*/ 6 h 21"/>
                  <a:gd name="T14" fmla="*/ 17 w 25"/>
                  <a:gd name="T15" fmla="*/ 6 h 21"/>
                  <a:gd name="T16" fmla="*/ 16 w 25"/>
                  <a:gd name="T17" fmla="*/ 6 h 21"/>
                  <a:gd name="T18" fmla="*/ 15 w 25"/>
                  <a:gd name="T19" fmla="*/ 6 h 21"/>
                  <a:gd name="T20" fmla="*/ 14 w 25"/>
                  <a:gd name="T21" fmla="*/ 6 h 21"/>
                  <a:gd name="T22" fmla="*/ 13 w 25"/>
                  <a:gd name="T23" fmla="*/ 6 h 21"/>
                  <a:gd name="T24" fmla="*/ 12 w 25"/>
                  <a:gd name="T25" fmla="*/ 6 h 21"/>
                  <a:gd name="T26" fmla="*/ 11 w 25"/>
                  <a:gd name="T27" fmla="*/ 6 h 21"/>
                  <a:gd name="T28" fmla="*/ 10 w 25"/>
                  <a:gd name="T29" fmla="*/ 5 h 21"/>
                  <a:gd name="T30" fmla="*/ 9 w 25"/>
                  <a:gd name="T31" fmla="*/ 5 h 21"/>
                  <a:gd name="T32" fmla="*/ 8 w 25"/>
                  <a:gd name="T33" fmla="*/ 4 h 21"/>
                  <a:gd name="T34" fmla="*/ 7 w 25"/>
                  <a:gd name="T35" fmla="*/ 4 h 21"/>
                  <a:gd name="T36" fmla="*/ 6 w 25"/>
                  <a:gd name="T37" fmla="*/ 3 h 21"/>
                  <a:gd name="T38" fmla="*/ 5 w 25"/>
                  <a:gd name="T39" fmla="*/ 2 h 21"/>
                  <a:gd name="T40" fmla="*/ 4 w 25"/>
                  <a:gd name="T41" fmla="*/ 1 h 21"/>
                  <a:gd name="T42" fmla="*/ 3 w 25"/>
                  <a:gd name="T43" fmla="*/ 0 h 21"/>
                  <a:gd name="T44" fmla="*/ 3 w 25"/>
                  <a:gd name="T45" fmla="*/ 0 h 21"/>
                  <a:gd name="T46" fmla="*/ 3 w 25"/>
                  <a:gd name="T47" fmla="*/ 0 h 21"/>
                  <a:gd name="T48" fmla="*/ 0 w 25"/>
                  <a:gd name="T49" fmla="*/ 1 h 21"/>
                  <a:gd name="T50" fmla="*/ 0 w 25"/>
                  <a:gd name="T51" fmla="*/ 5 h 21"/>
                  <a:gd name="T52" fmla="*/ 0 w 25"/>
                  <a:gd name="T53" fmla="*/ 10 h 21"/>
                  <a:gd name="T54" fmla="*/ 0 w 25"/>
                  <a:gd name="T55" fmla="*/ 15 h 21"/>
                  <a:gd name="T56" fmla="*/ 0 w 25"/>
                  <a:gd name="T57" fmla="*/ 21 h 21"/>
                  <a:gd name="T58" fmla="*/ 4 w 25"/>
                  <a:gd name="T59" fmla="*/ 21 h 21"/>
                  <a:gd name="T60" fmla="*/ 7 w 25"/>
                  <a:gd name="T61" fmla="*/ 21 h 21"/>
                  <a:gd name="T62" fmla="*/ 7 w 25"/>
                  <a:gd name="T63" fmla="*/ 9 h 21"/>
                  <a:gd name="T64" fmla="*/ 12 w 25"/>
                  <a:gd name="T65" fmla="*/ 9 h 21"/>
                  <a:gd name="T66" fmla="*/ 13 w 25"/>
                  <a:gd name="T67" fmla="*/ 9 h 21"/>
                  <a:gd name="T68" fmla="*/ 13 w 25"/>
                  <a:gd name="T69" fmla="*/ 13 h 21"/>
                  <a:gd name="T70" fmla="*/ 17 w 25"/>
                  <a:gd name="T71" fmla="*/ 13 h 21"/>
                  <a:gd name="T72" fmla="*/ 18 w 25"/>
                  <a:gd name="T73" fmla="*/ 20 h 21"/>
                  <a:gd name="T74" fmla="*/ 20 w 25"/>
                  <a:gd name="T75" fmla="*/ 20 h 21"/>
                  <a:gd name="T76" fmla="*/ 25 w 25"/>
                  <a:gd name="T77" fmla="*/ 20 h 21"/>
                  <a:gd name="T78" fmla="*/ 24 w 25"/>
                  <a:gd name="T79" fmla="*/ 15 h 21"/>
                  <a:gd name="T80" fmla="*/ 24 w 25"/>
                  <a:gd name="T81" fmla="*/ 9 h 21"/>
                  <a:gd name="T82" fmla="*/ 24 w 25"/>
                  <a:gd name="T83" fmla="*/ 4 h 21"/>
                  <a:gd name="T84" fmla="*/ 24 w 25"/>
                  <a:gd name="T8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21">
                    <a:moveTo>
                      <a:pt x="24" y="2"/>
                    </a:moveTo>
                    <a:lnTo>
                      <a:pt x="23" y="3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1"/>
                    </a:lnTo>
                    <a:lnTo>
                      <a:pt x="7" y="21"/>
                    </a:lnTo>
                    <a:lnTo>
                      <a:pt x="7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13"/>
                    </a:lnTo>
                    <a:lnTo>
                      <a:pt x="17" y="13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24" y="15"/>
                    </a:lnTo>
                    <a:lnTo>
                      <a:pt x="24" y="9"/>
                    </a:lnTo>
                    <a:lnTo>
                      <a:pt x="24" y="4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1" name="Freeform 1807">
                <a:extLst>
                  <a:ext uri="{FF2B5EF4-FFF2-40B4-BE49-F238E27FC236}">
                    <a16:creationId xmlns:a16="http://schemas.microsoft.com/office/drawing/2014/main" id="{78C9FF1A-FF31-46ED-B474-60100B871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969"/>
                <a:ext cx="18" cy="25"/>
              </a:xfrm>
              <a:custGeom>
                <a:avLst/>
                <a:gdLst>
                  <a:gd name="T0" fmla="*/ 16 w 18"/>
                  <a:gd name="T1" fmla="*/ 18 h 25"/>
                  <a:gd name="T2" fmla="*/ 13 w 18"/>
                  <a:gd name="T3" fmla="*/ 25 h 25"/>
                  <a:gd name="T4" fmla="*/ 11 w 18"/>
                  <a:gd name="T5" fmla="*/ 21 h 25"/>
                  <a:gd name="T6" fmla="*/ 9 w 18"/>
                  <a:gd name="T7" fmla="*/ 18 h 25"/>
                  <a:gd name="T8" fmla="*/ 9 w 18"/>
                  <a:gd name="T9" fmla="*/ 18 h 25"/>
                  <a:gd name="T10" fmla="*/ 9 w 18"/>
                  <a:gd name="T11" fmla="*/ 16 h 25"/>
                  <a:gd name="T12" fmla="*/ 9 w 18"/>
                  <a:gd name="T13" fmla="*/ 14 h 25"/>
                  <a:gd name="T14" fmla="*/ 9 w 18"/>
                  <a:gd name="T15" fmla="*/ 12 h 25"/>
                  <a:gd name="T16" fmla="*/ 9 w 18"/>
                  <a:gd name="T17" fmla="*/ 9 h 25"/>
                  <a:gd name="T18" fmla="*/ 9 w 18"/>
                  <a:gd name="T19" fmla="*/ 9 h 25"/>
                  <a:gd name="T20" fmla="*/ 4 w 18"/>
                  <a:gd name="T21" fmla="*/ 7 h 25"/>
                  <a:gd name="T22" fmla="*/ 4 w 18"/>
                  <a:gd name="T23" fmla="*/ 5 h 25"/>
                  <a:gd name="T24" fmla="*/ 0 w 18"/>
                  <a:gd name="T25" fmla="*/ 5 h 25"/>
                  <a:gd name="T26" fmla="*/ 0 w 18"/>
                  <a:gd name="T27" fmla="*/ 3 h 25"/>
                  <a:gd name="T28" fmla="*/ 2 w 18"/>
                  <a:gd name="T29" fmla="*/ 0 h 25"/>
                  <a:gd name="T30" fmla="*/ 4 w 18"/>
                  <a:gd name="T31" fmla="*/ 0 h 25"/>
                  <a:gd name="T32" fmla="*/ 7 w 18"/>
                  <a:gd name="T33" fmla="*/ 0 h 25"/>
                  <a:gd name="T34" fmla="*/ 7 w 18"/>
                  <a:gd name="T35" fmla="*/ 0 h 25"/>
                  <a:gd name="T36" fmla="*/ 9 w 18"/>
                  <a:gd name="T37" fmla="*/ 0 h 25"/>
                  <a:gd name="T38" fmla="*/ 9 w 18"/>
                  <a:gd name="T39" fmla="*/ 0 h 25"/>
                  <a:gd name="T40" fmla="*/ 11 w 18"/>
                  <a:gd name="T41" fmla="*/ 3 h 25"/>
                  <a:gd name="T42" fmla="*/ 13 w 18"/>
                  <a:gd name="T43" fmla="*/ 3 h 25"/>
                  <a:gd name="T44" fmla="*/ 16 w 18"/>
                  <a:gd name="T45" fmla="*/ 3 h 25"/>
                  <a:gd name="T46" fmla="*/ 18 w 18"/>
                  <a:gd name="T47" fmla="*/ 3 h 25"/>
                  <a:gd name="T48" fmla="*/ 18 w 18"/>
                  <a:gd name="T49" fmla="*/ 5 h 25"/>
                  <a:gd name="T50" fmla="*/ 18 w 18"/>
                  <a:gd name="T51" fmla="*/ 7 h 25"/>
                  <a:gd name="T52" fmla="*/ 18 w 18"/>
                  <a:gd name="T53" fmla="*/ 7 h 25"/>
                  <a:gd name="T54" fmla="*/ 18 w 18"/>
                  <a:gd name="T55" fmla="*/ 9 h 25"/>
                  <a:gd name="T56" fmla="*/ 16 w 18"/>
                  <a:gd name="T57" fmla="*/ 9 h 25"/>
                  <a:gd name="T58" fmla="*/ 16 w 18"/>
                  <a:gd name="T59" fmla="*/ 12 h 25"/>
                  <a:gd name="T60" fmla="*/ 16 w 18"/>
                  <a:gd name="T61" fmla="*/ 14 h 25"/>
                  <a:gd name="T62" fmla="*/ 16 w 18"/>
                  <a:gd name="T63" fmla="*/ 14 h 25"/>
                  <a:gd name="T64" fmla="*/ 16 w 18"/>
                  <a:gd name="T65" fmla="*/ 16 h 25"/>
                  <a:gd name="T66" fmla="*/ 16 w 18"/>
                  <a:gd name="T67" fmla="*/ 18 h 25"/>
                  <a:gd name="T68" fmla="*/ 16 w 18"/>
                  <a:gd name="T6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5">
                    <a:moveTo>
                      <a:pt x="16" y="18"/>
                    </a:moveTo>
                    <a:lnTo>
                      <a:pt x="13" y="25"/>
                    </a:lnTo>
                    <a:lnTo>
                      <a:pt x="11" y="21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2" name="Freeform 1808">
                <a:extLst>
                  <a:ext uri="{FF2B5EF4-FFF2-40B4-BE49-F238E27FC236}">
                    <a16:creationId xmlns:a16="http://schemas.microsoft.com/office/drawing/2014/main" id="{307C164C-A479-4E77-8B9E-0EBB2C57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945"/>
                <a:ext cx="38" cy="29"/>
              </a:xfrm>
              <a:custGeom>
                <a:avLst/>
                <a:gdLst>
                  <a:gd name="T0" fmla="*/ 38 w 38"/>
                  <a:gd name="T1" fmla="*/ 9 h 29"/>
                  <a:gd name="T2" fmla="*/ 31 w 38"/>
                  <a:gd name="T3" fmla="*/ 9 h 29"/>
                  <a:gd name="T4" fmla="*/ 22 w 38"/>
                  <a:gd name="T5" fmla="*/ 9 h 29"/>
                  <a:gd name="T6" fmla="*/ 15 w 38"/>
                  <a:gd name="T7" fmla="*/ 6 h 29"/>
                  <a:gd name="T8" fmla="*/ 15 w 38"/>
                  <a:gd name="T9" fmla="*/ 9 h 29"/>
                  <a:gd name="T10" fmla="*/ 11 w 38"/>
                  <a:gd name="T11" fmla="*/ 11 h 29"/>
                  <a:gd name="T12" fmla="*/ 15 w 38"/>
                  <a:gd name="T13" fmla="*/ 22 h 29"/>
                  <a:gd name="T14" fmla="*/ 22 w 38"/>
                  <a:gd name="T15" fmla="*/ 15 h 29"/>
                  <a:gd name="T16" fmla="*/ 31 w 38"/>
                  <a:gd name="T17" fmla="*/ 18 h 29"/>
                  <a:gd name="T18" fmla="*/ 31 w 38"/>
                  <a:gd name="T19" fmla="*/ 18 h 29"/>
                  <a:gd name="T20" fmla="*/ 38 w 38"/>
                  <a:gd name="T21" fmla="*/ 18 h 29"/>
                  <a:gd name="T22" fmla="*/ 36 w 38"/>
                  <a:gd name="T23" fmla="*/ 27 h 29"/>
                  <a:gd name="T24" fmla="*/ 38 w 38"/>
                  <a:gd name="T25" fmla="*/ 27 h 29"/>
                  <a:gd name="T26" fmla="*/ 38 w 38"/>
                  <a:gd name="T27" fmla="*/ 27 h 29"/>
                  <a:gd name="T28" fmla="*/ 33 w 38"/>
                  <a:gd name="T29" fmla="*/ 27 h 29"/>
                  <a:gd name="T30" fmla="*/ 24 w 38"/>
                  <a:gd name="T31" fmla="*/ 27 h 29"/>
                  <a:gd name="T32" fmla="*/ 15 w 38"/>
                  <a:gd name="T33" fmla="*/ 27 h 29"/>
                  <a:gd name="T34" fmla="*/ 13 w 38"/>
                  <a:gd name="T35" fmla="*/ 27 h 29"/>
                  <a:gd name="T36" fmla="*/ 9 w 38"/>
                  <a:gd name="T37" fmla="*/ 29 h 29"/>
                  <a:gd name="T38" fmla="*/ 4 w 38"/>
                  <a:gd name="T39" fmla="*/ 29 h 29"/>
                  <a:gd name="T40" fmla="*/ 4 w 38"/>
                  <a:gd name="T41" fmla="*/ 24 h 29"/>
                  <a:gd name="T42" fmla="*/ 0 w 38"/>
                  <a:gd name="T43" fmla="*/ 20 h 29"/>
                  <a:gd name="T44" fmla="*/ 6 w 38"/>
                  <a:gd name="T45" fmla="*/ 22 h 29"/>
                  <a:gd name="T46" fmla="*/ 9 w 38"/>
                  <a:gd name="T47" fmla="*/ 15 h 29"/>
                  <a:gd name="T48" fmla="*/ 6 w 38"/>
                  <a:gd name="T49" fmla="*/ 15 h 29"/>
                  <a:gd name="T50" fmla="*/ 2 w 38"/>
                  <a:gd name="T51" fmla="*/ 13 h 29"/>
                  <a:gd name="T52" fmla="*/ 2 w 38"/>
                  <a:gd name="T53" fmla="*/ 9 h 29"/>
                  <a:gd name="T54" fmla="*/ 2 w 38"/>
                  <a:gd name="T55" fmla="*/ 2 h 29"/>
                  <a:gd name="T56" fmla="*/ 4 w 38"/>
                  <a:gd name="T57" fmla="*/ 2 h 29"/>
                  <a:gd name="T58" fmla="*/ 6 w 38"/>
                  <a:gd name="T59" fmla="*/ 2 h 29"/>
                  <a:gd name="T60" fmla="*/ 13 w 38"/>
                  <a:gd name="T61" fmla="*/ 0 h 29"/>
                  <a:gd name="T62" fmla="*/ 15 w 38"/>
                  <a:gd name="T63" fmla="*/ 0 h 29"/>
                  <a:gd name="T64" fmla="*/ 18 w 38"/>
                  <a:gd name="T65" fmla="*/ 0 h 29"/>
                  <a:gd name="T66" fmla="*/ 20 w 38"/>
                  <a:gd name="T67" fmla="*/ 0 h 29"/>
                  <a:gd name="T68" fmla="*/ 24 w 38"/>
                  <a:gd name="T69" fmla="*/ 0 h 29"/>
                  <a:gd name="T70" fmla="*/ 29 w 38"/>
                  <a:gd name="T71" fmla="*/ 0 h 29"/>
                  <a:gd name="T72" fmla="*/ 33 w 38"/>
                  <a:gd name="T73" fmla="*/ 0 h 29"/>
                  <a:gd name="T74" fmla="*/ 36 w 38"/>
                  <a:gd name="T75" fmla="*/ 0 h 29"/>
                  <a:gd name="T76" fmla="*/ 38 w 38"/>
                  <a:gd name="T7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" h="29">
                    <a:moveTo>
                      <a:pt x="38" y="0"/>
                    </a:moveTo>
                    <a:lnTo>
                      <a:pt x="38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15" y="6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22"/>
                    </a:lnTo>
                    <a:lnTo>
                      <a:pt x="22" y="20"/>
                    </a:lnTo>
                    <a:lnTo>
                      <a:pt x="22" y="15"/>
                    </a:lnTo>
                    <a:lnTo>
                      <a:pt x="31" y="15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3" y="27"/>
                    </a:lnTo>
                    <a:lnTo>
                      <a:pt x="29" y="27"/>
                    </a:lnTo>
                    <a:lnTo>
                      <a:pt x="24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9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3" name="Freeform 1809">
                <a:extLst>
                  <a:ext uri="{FF2B5EF4-FFF2-40B4-BE49-F238E27FC236}">
                    <a16:creationId xmlns:a16="http://schemas.microsoft.com/office/drawing/2014/main" id="{67F5328F-4B9C-4CB5-914E-511074FB6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499"/>
                <a:ext cx="16" cy="2"/>
              </a:xfrm>
              <a:custGeom>
                <a:avLst/>
                <a:gdLst>
                  <a:gd name="T0" fmla="*/ 16 w 16"/>
                  <a:gd name="T1" fmla="*/ 2 h 2"/>
                  <a:gd name="T2" fmla="*/ 0 w 16"/>
                  <a:gd name="T3" fmla="*/ 2 h 2"/>
                  <a:gd name="T4" fmla="*/ 0 w 16"/>
                  <a:gd name="T5" fmla="*/ 0 h 2"/>
                  <a:gd name="T6" fmla="*/ 3 w 16"/>
                  <a:gd name="T7" fmla="*/ 0 h 2"/>
                  <a:gd name="T8" fmla="*/ 5 w 16"/>
                  <a:gd name="T9" fmla="*/ 0 h 2"/>
                  <a:gd name="T10" fmla="*/ 7 w 16"/>
                  <a:gd name="T11" fmla="*/ 0 h 2"/>
                  <a:gd name="T12" fmla="*/ 9 w 16"/>
                  <a:gd name="T13" fmla="*/ 0 h 2"/>
                  <a:gd name="T14" fmla="*/ 12 w 16"/>
                  <a:gd name="T15" fmla="*/ 0 h 2"/>
                  <a:gd name="T16" fmla="*/ 14 w 16"/>
                  <a:gd name="T17" fmla="*/ 0 h 2"/>
                  <a:gd name="T18" fmla="*/ 16 w 16"/>
                  <a:gd name="T19" fmla="*/ 0 h 2"/>
                  <a:gd name="T20" fmla="*/ 16 w 16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4" name="Freeform 1810">
                <a:extLst>
                  <a:ext uri="{FF2B5EF4-FFF2-40B4-BE49-F238E27FC236}">
                    <a16:creationId xmlns:a16="http://schemas.microsoft.com/office/drawing/2014/main" id="{75490783-9E58-4D32-8399-B1B8DF394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832"/>
                <a:ext cx="19" cy="13"/>
              </a:xfrm>
              <a:custGeom>
                <a:avLst/>
                <a:gdLst>
                  <a:gd name="T0" fmla="*/ 19 w 19"/>
                  <a:gd name="T1" fmla="*/ 2 h 13"/>
                  <a:gd name="T2" fmla="*/ 19 w 19"/>
                  <a:gd name="T3" fmla="*/ 7 h 13"/>
                  <a:gd name="T4" fmla="*/ 7 w 19"/>
                  <a:gd name="T5" fmla="*/ 4 h 13"/>
                  <a:gd name="T6" fmla="*/ 7 w 19"/>
                  <a:gd name="T7" fmla="*/ 4 h 13"/>
                  <a:gd name="T8" fmla="*/ 5 w 19"/>
                  <a:gd name="T9" fmla="*/ 4 h 13"/>
                  <a:gd name="T10" fmla="*/ 5 w 19"/>
                  <a:gd name="T11" fmla="*/ 4 h 13"/>
                  <a:gd name="T12" fmla="*/ 5 w 19"/>
                  <a:gd name="T13" fmla="*/ 7 h 13"/>
                  <a:gd name="T14" fmla="*/ 7 w 19"/>
                  <a:gd name="T15" fmla="*/ 7 h 13"/>
                  <a:gd name="T16" fmla="*/ 7 w 19"/>
                  <a:gd name="T17" fmla="*/ 7 h 13"/>
                  <a:gd name="T18" fmla="*/ 19 w 19"/>
                  <a:gd name="T19" fmla="*/ 9 h 13"/>
                  <a:gd name="T20" fmla="*/ 19 w 19"/>
                  <a:gd name="T21" fmla="*/ 13 h 13"/>
                  <a:gd name="T22" fmla="*/ 5 w 19"/>
                  <a:gd name="T23" fmla="*/ 11 h 13"/>
                  <a:gd name="T24" fmla="*/ 5 w 19"/>
                  <a:gd name="T25" fmla="*/ 11 h 13"/>
                  <a:gd name="T26" fmla="*/ 5 w 19"/>
                  <a:gd name="T27" fmla="*/ 9 h 13"/>
                  <a:gd name="T28" fmla="*/ 3 w 19"/>
                  <a:gd name="T29" fmla="*/ 11 h 13"/>
                  <a:gd name="T30" fmla="*/ 3 w 19"/>
                  <a:gd name="T31" fmla="*/ 11 h 13"/>
                  <a:gd name="T32" fmla="*/ 0 w 19"/>
                  <a:gd name="T33" fmla="*/ 11 h 13"/>
                  <a:gd name="T34" fmla="*/ 0 w 19"/>
                  <a:gd name="T35" fmla="*/ 11 h 13"/>
                  <a:gd name="T36" fmla="*/ 3 w 19"/>
                  <a:gd name="T37" fmla="*/ 4 h 13"/>
                  <a:gd name="T38" fmla="*/ 5 w 19"/>
                  <a:gd name="T39" fmla="*/ 0 h 13"/>
                  <a:gd name="T40" fmla="*/ 19 w 19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3">
                    <a:moveTo>
                      <a:pt x="19" y="2"/>
                    </a:moveTo>
                    <a:lnTo>
                      <a:pt x="19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9" y="9"/>
                    </a:lnTo>
                    <a:lnTo>
                      <a:pt x="19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5" name="Freeform 1811">
                <a:extLst>
                  <a:ext uri="{FF2B5EF4-FFF2-40B4-BE49-F238E27FC236}">
                    <a16:creationId xmlns:a16="http://schemas.microsoft.com/office/drawing/2014/main" id="{38F82A5C-9E80-43B4-ACAE-3FA2F92E4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035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2 w 2"/>
                  <a:gd name="T4" fmla="*/ 0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6" name="Freeform 1812">
                <a:extLst>
                  <a:ext uri="{FF2B5EF4-FFF2-40B4-BE49-F238E27FC236}">
                    <a16:creationId xmlns:a16="http://schemas.microsoft.com/office/drawing/2014/main" id="{50629468-A7F2-43C6-9C34-8BC247DF6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2283"/>
                <a:ext cx="49" cy="43"/>
              </a:xfrm>
              <a:custGeom>
                <a:avLst/>
                <a:gdLst>
                  <a:gd name="T0" fmla="*/ 42 w 49"/>
                  <a:gd name="T1" fmla="*/ 13 h 43"/>
                  <a:gd name="T2" fmla="*/ 42 w 49"/>
                  <a:gd name="T3" fmla="*/ 13 h 43"/>
                  <a:gd name="T4" fmla="*/ 40 w 49"/>
                  <a:gd name="T5" fmla="*/ 16 h 43"/>
                  <a:gd name="T6" fmla="*/ 36 w 49"/>
                  <a:gd name="T7" fmla="*/ 27 h 43"/>
                  <a:gd name="T8" fmla="*/ 42 w 49"/>
                  <a:gd name="T9" fmla="*/ 34 h 43"/>
                  <a:gd name="T10" fmla="*/ 40 w 49"/>
                  <a:gd name="T11" fmla="*/ 36 h 43"/>
                  <a:gd name="T12" fmla="*/ 40 w 49"/>
                  <a:gd name="T13" fmla="*/ 38 h 43"/>
                  <a:gd name="T14" fmla="*/ 38 w 49"/>
                  <a:gd name="T15" fmla="*/ 43 h 43"/>
                  <a:gd name="T16" fmla="*/ 31 w 49"/>
                  <a:gd name="T17" fmla="*/ 38 h 43"/>
                  <a:gd name="T18" fmla="*/ 24 w 49"/>
                  <a:gd name="T19" fmla="*/ 34 h 43"/>
                  <a:gd name="T20" fmla="*/ 18 w 49"/>
                  <a:gd name="T21" fmla="*/ 29 h 43"/>
                  <a:gd name="T22" fmla="*/ 18 w 49"/>
                  <a:gd name="T23" fmla="*/ 29 h 43"/>
                  <a:gd name="T24" fmla="*/ 11 w 49"/>
                  <a:gd name="T25" fmla="*/ 25 h 43"/>
                  <a:gd name="T26" fmla="*/ 11 w 49"/>
                  <a:gd name="T27" fmla="*/ 25 h 43"/>
                  <a:gd name="T28" fmla="*/ 2 w 49"/>
                  <a:gd name="T29" fmla="*/ 18 h 43"/>
                  <a:gd name="T30" fmla="*/ 0 w 49"/>
                  <a:gd name="T31" fmla="*/ 18 h 43"/>
                  <a:gd name="T32" fmla="*/ 0 w 49"/>
                  <a:gd name="T33" fmla="*/ 18 h 43"/>
                  <a:gd name="T34" fmla="*/ 2 w 49"/>
                  <a:gd name="T35" fmla="*/ 13 h 43"/>
                  <a:gd name="T36" fmla="*/ 29 w 49"/>
                  <a:gd name="T37" fmla="*/ 13 h 43"/>
                  <a:gd name="T38" fmla="*/ 29 w 49"/>
                  <a:gd name="T39" fmla="*/ 0 h 43"/>
                  <a:gd name="T40" fmla="*/ 49 w 49"/>
                  <a:gd name="T41" fmla="*/ 0 h 43"/>
                  <a:gd name="T42" fmla="*/ 42 w 49"/>
                  <a:gd name="T4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43">
                    <a:moveTo>
                      <a:pt x="42" y="13"/>
                    </a:moveTo>
                    <a:lnTo>
                      <a:pt x="42" y="13"/>
                    </a:lnTo>
                    <a:lnTo>
                      <a:pt x="40" y="16"/>
                    </a:lnTo>
                    <a:lnTo>
                      <a:pt x="36" y="27"/>
                    </a:lnTo>
                    <a:lnTo>
                      <a:pt x="42" y="34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1" y="38"/>
                    </a:lnTo>
                    <a:lnTo>
                      <a:pt x="24" y="34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29" y="13"/>
                    </a:lnTo>
                    <a:lnTo>
                      <a:pt x="29" y="0"/>
                    </a:lnTo>
                    <a:lnTo>
                      <a:pt x="49" y="0"/>
                    </a:lnTo>
                    <a:lnTo>
                      <a:pt x="42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41" name="Group 2014">
              <a:extLst>
                <a:ext uri="{FF2B5EF4-FFF2-40B4-BE49-F238E27FC236}">
                  <a16:creationId xmlns:a16="http://schemas.microsoft.com/office/drawing/2014/main" id="{398C5790-A78E-4DA0-8946-CABDEEE531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0138" y="1801813"/>
              <a:ext cx="7631113" cy="3411538"/>
              <a:chOff x="693" y="1135"/>
              <a:chExt cx="4807" cy="2149"/>
            </a:xfrm>
          </p:grpSpPr>
          <p:sp>
            <p:nvSpPr>
              <p:cNvPr id="57" name="Freeform 1814">
                <a:extLst>
                  <a:ext uri="{FF2B5EF4-FFF2-40B4-BE49-F238E27FC236}">
                    <a16:creationId xmlns:a16="http://schemas.microsoft.com/office/drawing/2014/main" id="{76AC8F76-C784-4DCE-8EFA-94F8630B1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671"/>
                <a:ext cx="12" cy="11"/>
              </a:xfrm>
              <a:custGeom>
                <a:avLst/>
                <a:gdLst>
                  <a:gd name="T0" fmla="*/ 7 w 12"/>
                  <a:gd name="T1" fmla="*/ 11 h 11"/>
                  <a:gd name="T2" fmla="*/ 5 w 12"/>
                  <a:gd name="T3" fmla="*/ 11 h 11"/>
                  <a:gd name="T4" fmla="*/ 3 w 12"/>
                  <a:gd name="T5" fmla="*/ 6 h 11"/>
                  <a:gd name="T6" fmla="*/ 3 w 12"/>
                  <a:gd name="T7" fmla="*/ 6 h 11"/>
                  <a:gd name="T8" fmla="*/ 0 w 12"/>
                  <a:gd name="T9" fmla="*/ 2 h 11"/>
                  <a:gd name="T10" fmla="*/ 3 w 12"/>
                  <a:gd name="T11" fmla="*/ 2 h 11"/>
                  <a:gd name="T12" fmla="*/ 5 w 12"/>
                  <a:gd name="T13" fmla="*/ 2 h 11"/>
                  <a:gd name="T14" fmla="*/ 7 w 12"/>
                  <a:gd name="T15" fmla="*/ 0 h 11"/>
                  <a:gd name="T16" fmla="*/ 7 w 12"/>
                  <a:gd name="T17" fmla="*/ 0 h 11"/>
                  <a:gd name="T18" fmla="*/ 7 w 12"/>
                  <a:gd name="T19" fmla="*/ 0 h 11"/>
                  <a:gd name="T20" fmla="*/ 9 w 12"/>
                  <a:gd name="T21" fmla="*/ 2 h 11"/>
                  <a:gd name="T22" fmla="*/ 12 w 12"/>
                  <a:gd name="T23" fmla="*/ 4 h 11"/>
                  <a:gd name="T24" fmla="*/ 12 w 12"/>
                  <a:gd name="T25" fmla="*/ 6 h 11"/>
                  <a:gd name="T26" fmla="*/ 9 w 12"/>
                  <a:gd name="T27" fmla="*/ 9 h 11"/>
                  <a:gd name="T28" fmla="*/ 9 w 12"/>
                  <a:gd name="T29" fmla="*/ 9 h 11"/>
                  <a:gd name="T30" fmla="*/ 7 w 12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lnTo>
                      <a:pt x="5" y="1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1815">
                <a:extLst>
                  <a:ext uri="{FF2B5EF4-FFF2-40B4-BE49-F238E27FC236}">
                    <a16:creationId xmlns:a16="http://schemas.microsoft.com/office/drawing/2014/main" id="{9CC52FFF-2DF7-4E0B-AF87-052E03593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177"/>
                <a:ext cx="14" cy="13"/>
              </a:xfrm>
              <a:custGeom>
                <a:avLst/>
                <a:gdLst>
                  <a:gd name="T0" fmla="*/ 7 w 14"/>
                  <a:gd name="T1" fmla="*/ 13 h 13"/>
                  <a:gd name="T2" fmla="*/ 2 w 14"/>
                  <a:gd name="T3" fmla="*/ 13 h 13"/>
                  <a:gd name="T4" fmla="*/ 2 w 14"/>
                  <a:gd name="T5" fmla="*/ 7 h 13"/>
                  <a:gd name="T6" fmla="*/ 0 w 14"/>
                  <a:gd name="T7" fmla="*/ 0 h 13"/>
                  <a:gd name="T8" fmla="*/ 7 w 14"/>
                  <a:gd name="T9" fmla="*/ 0 h 13"/>
                  <a:gd name="T10" fmla="*/ 14 w 14"/>
                  <a:gd name="T11" fmla="*/ 0 h 13"/>
                  <a:gd name="T12" fmla="*/ 14 w 14"/>
                  <a:gd name="T13" fmla="*/ 13 h 13"/>
                  <a:gd name="T14" fmla="*/ 7 w 1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7" y="13"/>
                    </a:moveTo>
                    <a:lnTo>
                      <a:pt x="2" y="13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1816">
                <a:extLst>
                  <a:ext uri="{FF2B5EF4-FFF2-40B4-BE49-F238E27FC236}">
                    <a16:creationId xmlns:a16="http://schemas.microsoft.com/office/drawing/2014/main" id="{EE0E7BBC-3079-46FC-B6E3-A163D1ED3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17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0 w 4"/>
                  <a:gd name="T5" fmla="*/ 2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0 h 2"/>
                  <a:gd name="T12" fmla="*/ 4 w 4"/>
                  <a:gd name="T13" fmla="*/ 0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1817">
                <a:extLst>
                  <a:ext uri="{FF2B5EF4-FFF2-40B4-BE49-F238E27FC236}">
                    <a16:creationId xmlns:a16="http://schemas.microsoft.com/office/drawing/2014/main" id="{F672279E-EAED-4534-AFF5-5A2FDB78E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1811"/>
                <a:ext cx="4" cy="12"/>
              </a:xfrm>
              <a:custGeom>
                <a:avLst/>
                <a:gdLst>
                  <a:gd name="T0" fmla="*/ 4 w 4"/>
                  <a:gd name="T1" fmla="*/ 3 h 12"/>
                  <a:gd name="T2" fmla="*/ 4 w 4"/>
                  <a:gd name="T3" fmla="*/ 5 h 12"/>
                  <a:gd name="T4" fmla="*/ 4 w 4"/>
                  <a:gd name="T5" fmla="*/ 5 h 12"/>
                  <a:gd name="T6" fmla="*/ 4 w 4"/>
                  <a:gd name="T7" fmla="*/ 7 h 12"/>
                  <a:gd name="T8" fmla="*/ 2 w 4"/>
                  <a:gd name="T9" fmla="*/ 12 h 12"/>
                  <a:gd name="T10" fmla="*/ 0 w 4"/>
                  <a:gd name="T11" fmla="*/ 9 h 12"/>
                  <a:gd name="T12" fmla="*/ 0 w 4"/>
                  <a:gd name="T13" fmla="*/ 9 h 12"/>
                  <a:gd name="T14" fmla="*/ 0 w 4"/>
                  <a:gd name="T15" fmla="*/ 7 h 12"/>
                  <a:gd name="T16" fmla="*/ 0 w 4"/>
                  <a:gd name="T17" fmla="*/ 7 h 12"/>
                  <a:gd name="T18" fmla="*/ 0 w 4"/>
                  <a:gd name="T19" fmla="*/ 5 h 12"/>
                  <a:gd name="T20" fmla="*/ 0 w 4"/>
                  <a:gd name="T21" fmla="*/ 3 h 12"/>
                  <a:gd name="T22" fmla="*/ 0 w 4"/>
                  <a:gd name="T23" fmla="*/ 3 h 12"/>
                  <a:gd name="T24" fmla="*/ 0 w 4"/>
                  <a:gd name="T25" fmla="*/ 0 h 12"/>
                  <a:gd name="T26" fmla="*/ 2 w 4"/>
                  <a:gd name="T27" fmla="*/ 0 h 12"/>
                  <a:gd name="T28" fmla="*/ 4 w 4"/>
                  <a:gd name="T29" fmla="*/ 0 h 12"/>
                  <a:gd name="T30" fmla="*/ 4 w 4"/>
                  <a:gd name="T31" fmla="*/ 3 h 12"/>
                  <a:gd name="T32" fmla="*/ 4 w 4"/>
                  <a:gd name="T3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2">
                    <a:moveTo>
                      <a:pt x="4" y="3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1818">
                <a:extLst>
                  <a:ext uri="{FF2B5EF4-FFF2-40B4-BE49-F238E27FC236}">
                    <a16:creationId xmlns:a16="http://schemas.microsoft.com/office/drawing/2014/main" id="{5F04CD25-7B9D-413C-A696-FC24039DA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161"/>
                <a:ext cx="86" cy="27"/>
              </a:xfrm>
              <a:custGeom>
                <a:avLst/>
                <a:gdLst>
                  <a:gd name="T0" fmla="*/ 75 w 86"/>
                  <a:gd name="T1" fmla="*/ 9 h 27"/>
                  <a:gd name="T2" fmla="*/ 77 w 86"/>
                  <a:gd name="T3" fmla="*/ 9 h 27"/>
                  <a:gd name="T4" fmla="*/ 79 w 86"/>
                  <a:gd name="T5" fmla="*/ 9 h 27"/>
                  <a:gd name="T6" fmla="*/ 82 w 86"/>
                  <a:gd name="T7" fmla="*/ 9 h 27"/>
                  <a:gd name="T8" fmla="*/ 84 w 86"/>
                  <a:gd name="T9" fmla="*/ 9 h 27"/>
                  <a:gd name="T10" fmla="*/ 86 w 86"/>
                  <a:gd name="T11" fmla="*/ 9 h 27"/>
                  <a:gd name="T12" fmla="*/ 86 w 86"/>
                  <a:gd name="T13" fmla="*/ 11 h 27"/>
                  <a:gd name="T14" fmla="*/ 86 w 86"/>
                  <a:gd name="T15" fmla="*/ 11 h 27"/>
                  <a:gd name="T16" fmla="*/ 86 w 86"/>
                  <a:gd name="T17" fmla="*/ 18 h 27"/>
                  <a:gd name="T18" fmla="*/ 75 w 86"/>
                  <a:gd name="T19" fmla="*/ 18 h 27"/>
                  <a:gd name="T20" fmla="*/ 75 w 86"/>
                  <a:gd name="T21" fmla="*/ 20 h 27"/>
                  <a:gd name="T22" fmla="*/ 73 w 86"/>
                  <a:gd name="T23" fmla="*/ 20 h 27"/>
                  <a:gd name="T24" fmla="*/ 70 w 86"/>
                  <a:gd name="T25" fmla="*/ 20 h 27"/>
                  <a:gd name="T26" fmla="*/ 70 w 86"/>
                  <a:gd name="T27" fmla="*/ 27 h 27"/>
                  <a:gd name="T28" fmla="*/ 57 w 86"/>
                  <a:gd name="T29" fmla="*/ 25 h 27"/>
                  <a:gd name="T30" fmla="*/ 52 w 86"/>
                  <a:gd name="T31" fmla="*/ 23 h 27"/>
                  <a:gd name="T32" fmla="*/ 50 w 86"/>
                  <a:gd name="T33" fmla="*/ 23 h 27"/>
                  <a:gd name="T34" fmla="*/ 45 w 86"/>
                  <a:gd name="T35" fmla="*/ 23 h 27"/>
                  <a:gd name="T36" fmla="*/ 25 w 86"/>
                  <a:gd name="T37" fmla="*/ 20 h 27"/>
                  <a:gd name="T38" fmla="*/ 25 w 86"/>
                  <a:gd name="T39" fmla="*/ 18 h 27"/>
                  <a:gd name="T40" fmla="*/ 9 w 86"/>
                  <a:gd name="T41" fmla="*/ 16 h 27"/>
                  <a:gd name="T42" fmla="*/ 7 w 86"/>
                  <a:gd name="T43" fmla="*/ 18 h 27"/>
                  <a:gd name="T44" fmla="*/ 3 w 86"/>
                  <a:gd name="T45" fmla="*/ 7 h 27"/>
                  <a:gd name="T46" fmla="*/ 14 w 86"/>
                  <a:gd name="T47" fmla="*/ 0 h 27"/>
                  <a:gd name="T48" fmla="*/ 14 w 86"/>
                  <a:gd name="T49" fmla="*/ 0 h 27"/>
                  <a:gd name="T50" fmla="*/ 16 w 86"/>
                  <a:gd name="T51" fmla="*/ 2 h 27"/>
                  <a:gd name="T52" fmla="*/ 21 w 86"/>
                  <a:gd name="T53" fmla="*/ 2 h 27"/>
                  <a:gd name="T54" fmla="*/ 23 w 86"/>
                  <a:gd name="T55" fmla="*/ 2 h 27"/>
                  <a:gd name="T56" fmla="*/ 32 w 86"/>
                  <a:gd name="T57" fmla="*/ 4 h 27"/>
                  <a:gd name="T58" fmla="*/ 36 w 86"/>
                  <a:gd name="T59" fmla="*/ 4 h 27"/>
                  <a:gd name="T60" fmla="*/ 39 w 86"/>
                  <a:gd name="T61" fmla="*/ 4 h 27"/>
                  <a:gd name="T62" fmla="*/ 43 w 86"/>
                  <a:gd name="T63" fmla="*/ 4 h 27"/>
                  <a:gd name="T64" fmla="*/ 48 w 86"/>
                  <a:gd name="T65" fmla="*/ 7 h 27"/>
                  <a:gd name="T66" fmla="*/ 52 w 86"/>
                  <a:gd name="T67" fmla="*/ 7 h 27"/>
                  <a:gd name="T68" fmla="*/ 52 w 86"/>
                  <a:gd name="T69" fmla="*/ 7 h 27"/>
                  <a:gd name="T70" fmla="*/ 57 w 86"/>
                  <a:gd name="T71" fmla="*/ 9 h 27"/>
                  <a:gd name="T72" fmla="*/ 61 w 86"/>
                  <a:gd name="T73" fmla="*/ 9 h 27"/>
                  <a:gd name="T74" fmla="*/ 63 w 86"/>
                  <a:gd name="T75" fmla="*/ 9 h 27"/>
                  <a:gd name="T76" fmla="*/ 66 w 86"/>
                  <a:gd name="T77" fmla="*/ 11 h 27"/>
                  <a:gd name="T78" fmla="*/ 63 w 86"/>
                  <a:gd name="T79" fmla="*/ 9 h 27"/>
                  <a:gd name="T80" fmla="*/ 59 w 86"/>
                  <a:gd name="T81" fmla="*/ 7 h 27"/>
                  <a:gd name="T82" fmla="*/ 54 w 86"/>
                  <a:gd name="T83" fmla="*/ 7 h 27"/>
                  <a:gd name="T84" fmla="*/ 48 w 86"/>
                  <a:gd name="T85" fmla="*/ 4 h 27"/>
                  <a:gd name="T86" fmla="*/ 43 w 86"/>
                  <a:gd name="T87" fmla="*/ 4 h 27"/>
                  <a:gd name="T88" fmla="*/ 41 w 86"/>
                  <a:gd name="T89" fmla="*/ 0 h 27"/>
                  <a:gd name="T90" fmla="*/ 41 w 86"/>
                  <a:gd name="T91" fmla="*/ 0 h 27"/>
                  <a:gd name="T92" fmla="*/ 48 w 86"/>
                  <a:gd name="T93" fmla="*/ 0 h 27"/>
                  <a:gd name="T94" fmla="*/ 52 w 86"/>
                  <a:gd name="T95" fmla="*/ 2 h 27"/>
                  <a:gd name="T96" fmla="*/ 59 w 86"/>
                  <a:gd name="T97" fmla="*/ 4 h 27"/>
                  <a:gd name="T98" fmla="*/ 66 w 86"/>
                  <a:gd name="T9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27">
                    <a:moveTo>
                      <a:pt x="68" y="7"/>
                    </a:moveTo>
                    <a:lnTo>
                      <a:pt x="75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6" y="11"/>
                    </a:lnTo>
                    <a:lnTo>
                      <a:pt x="86" y="11"/>
                    </a:lnTo>
                    <a:lnTo>
                      <a:pt x="86" y="11"/>
                    </a:lnTo>
                    <a:lnTo>
                      <a:pt x="86" y="11"/>
                    </a:lnTo>
                    <a:lnTo>
                      <a:pt x="86" y="14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25"/>
                    </a:lnTo>
                    <a:lnTo>
                      <a:pt x="70" y="27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4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5" y="23"/>
                    </a:lnTo>
                    <a:lnTo>
                      <a:pt x="39" y="20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12" y="18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0" y="14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6" y="11"/>
                    </a:lnTo>
                    <a:lnTo>
                      <a:pt x="68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4" y="7"/>
                    </a:lnTo>
                    <a:lnTo>
                      <a:pt x="52" y="4"/>
                    </a:lnTo>
                    <a:lnTo>
                      <a:pt x="48" y="4"/>
                    </a:lnTo>
                    <a:lnTo>
                      <a:pt x="45" y="4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7" y="2"/>
                    </a:lnTo>
                    <a:lnTo>
                      <a:pt x="59" y="4"/>
                    </a:lnTo>
                    <a:lnTo>
                      <a:pt x="63" y="4"/>
                    </a:lnTo>
                    <a:lnTo>
                      <a:pt x="66" y="4"/>
                    </a:lnTo>
                    <a:lnTo>
                      <a:pt x="68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1819">
                <a:extLst>
                  <a:ext uri="{FF2B5EF4-FFF2-40B4-BE49-F238E27FC236}">
                    <a16:creationId xmlns:a16="http://schemas.microsoft.com/office/drawing/2014/main" id="{A30700CB-E3F7-423C-BB3F-60C05683A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411"/>
                <a:ext cx="13" cy="12"/>
              </a:xfrm>
              <a:custGeom>
                <a:avLst/>
                <a:gdLst>
                  <a:gd name="T0" fmla="*/ 13 w 13"/>
                  <a:gd name="T1" fmla="*/ 7 h 12"/>
                  <a:gd name="T2" fmla="*/ 13 w 13"/>
                  <a:gd name="T3" fmla="*/ 12 h 12"/>
                  <a:gd name="T4" fmla="*/ 11 w 13"/>
                  <a:gd name="T5" fmla="*/ 12 h 12"/>
                  <a:gd name="T6" fmla="*/ 11 w 13"/>
                  <a:gd name="T7" fmla="*/ 12 h 12"/>
                  <a:gd name="T8" fmla="*/ 9 w 13"/>
                  <a:gd name="T9" fmla="*/ 12 h 12"/>
                  <a:gd name="T10" fmla="*/ 7 w 13"/>
                  <a:gd name="T11" fmla="*/ 12 h 12"/>
                  <a:gd name="T12" fmla="*/ 4 w 13"/>
                  <a:gd name="T13" fmla="*/ 12 h 12"/>
                  <a:gd name="T14" fmla="*/ 2 w 13"/>
                  <a:gd name="T15" fmla="*/ 12 h 12"/>
                  <a:gd name="T16" fmla="*/ 2 w 13"/>
                  <a:gd name="T17" fmla="*/ 9 h 12"/>
                  <a:gd name="T18" fmla="*/ 0 w 13"/>
                  <a:gd name="T19" fmla="*/ 9 h 12"/>
                  <a:gd name="T20" fmla="*/ 0 w 13"/>
                  <a:gd name="T21" fmla="*/ 9 h 12"/>
                  <a:gd name="T22" fmla="*/ 0 w 13"/>
                  <a:gd name="T23" fmla="*/ 9 h 12"/>
                  <a:gd name="T24" fmla="*/ 0 w 13"/>
                  <a:gd name="T25" fmla="*/ 9 h 12"/>
                  <a:gd name="T26" fmla="*/ 0 w 13"/>
                  <a:gd name="T27" fmla="*/ 9 h 12"/>
                  <a:gd name="T28" fmla="*/ 0 w 13"/>
                  <a:gd name="T29" fmla="*/ 5 h 12"/>
                  <a:gd name="T30" fmla="*/ 0 w 13"/>
                  <a:gd name="T31" fmla="*/ 3 h 12"/>
                  <a:gd name="T32" fmla="*/ 0 w 13"/>
                  <a:gd name="T33" fmla="*/ 0 h 12"/>
                  <a:gd name="T34" fmla="*/ 2 w 13"/>
                  <a:gd name="T35" fmla="*/ 0 h 12"/>
                  <a:gd name="T36" fmla="*/ 2 w 13"/>
                  <a:gd name="T37" fmla="*/ 0 h 12"/>
                  <a:gd name="T38" fmla="*/ 2 w 13"/>
                  <a:gd name="T39" fmla="*/ 0 h 12"/>
                  <a:gd name="T40" fmla="*/ 2 w 13"/>
                  <a:gd name="T41" fmla="*/ 5 h 12"/>
                  <a:gd name="T42" fmla="*/ 4 w 13"/>
                  <a:gd name="T43" fmla="*/ 7 h 12"/>
                  <a:gd name="T44" fmla="*/ 7 w 13"/>
                  <a:gd name="T45" fmla="*/ 7 h 12"/>
                  <a:gd name="T46" fmla="*/ 9 w 13"/>
                  <a:gd name="T47" fmla="*/ 7 h 12"/>
                  <a:gd name="T48" fmla="*/ 11 w 13"/>
                  <a:gd name="T49" fmla="*/ 7 h 12"/>
                  <a:gd name="T50" fmla="*/ 13 w 13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lnTo>
                      <a:pt x="13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1820">
                <a:extLst>
                  <a:ext uri="{FF2B5EF4-FFF2-40B4-BE49-F238E27FC236}">
                    <a16:creationId xmlns:a16="http://schemas.microsoft.com/office/drawing/2014/main" id="{B8CF89A4-BD9E-4658-B1BA-BA04DD2933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0" y="2132"/>
                <a:ext cx="52" cy="47"/>
              </a:xfrm>
              <a:custGeom>
                <a:avLst/>
                <a:gdLst>
                  <a:gd name="T0" fmla="*/ 14 w 52"/>
                  <a:gd name="T1" fmla="*/ 31 h 47"/>
                  <a:gd name="T2" fmla="*/ 3 w 52"/>
                  <a:gd name="T3" fmla="*/ 24 h 47"/>
                  <a:gd name="T4" fmla="*/ 0 w 52"/>
                  <a:gd name="T5" fmla="*/ 22 h 47"/>
                  <a:gd name="T6" fmla="*/ 5 w 52"/>
                  <a:gd name="T7" fmla="*/ 18 h 47"/>
                  <a:gd name="T8" fmla="*/ 5 w 52"/>
                  <a:gd name="T9" fmla="*/ 15 h 47"/>
                  <a:gd name="T10" fmla="*/ 7 w 52"/>
                  <a:gd name="T11" fmla="*/ 11 h 47"/>
                  <a:gd name="T12" fmla="*/ 12 w 52"/>
                  <a:gd name="T13" fmla="*/ 6 h 47"/>
                  <a:gd name="T14" fmla="*/ 12 w 52"/>
                  <a:gd name="T15" fmla="*/ 6 h 47"/>
                  <a:gd name="T16" fmla="*/ 16 w 52"/>
                  <a:gd name="T17" fmla="*/ 0 h 47"/>
                  <a:gd name="T18" fmla="*/ 16 w 52"/>
                  <a:gd name="T19" fmla="*/ 0 h 47"/>
                  <a:gd name="T20" fmla="*/ 25 w 52"/>
                  <a:gd name="T21" fmla="*/ 6 h 47"/>
                  <a:gd name="T22" fmla="*/ 27 w 52"/>
                  <a:gd name="T23" fmla="*/ 6 h 47"/>
                  <a:gd name="T24" fmla="*/ 30 w 52"/>
                  <a:gd name="T25" fmla="*/ 9 h 47"/>
                  <a:gd name="T26" fmla="*/ 32 w 52"/>
                  <a:gd name="T27" fmla="*/ 11 h 47"/>
                  <a:gd name="T28" fmla="*/ 34 w 52"/>
                  <a:gd name="T29" fmla="*/ 11 h 47"/>
                  <a:gd name="T30" fmla="*/ 34 w 52"/>
                  <a:gd name="T31" fmla="*/ 11 h 47"/>
                  <a:gd name="T32" fmla="*/ 39 w 52"/>
                  <a:gd name="T33" fmla="*/ 13 h 47"/>
                  <a:gd name="T34" fmla="*/ 41 w 52"/>
                  <a:gd name="T35" fmla="*/ 15 h 47"/>
                  <a:gd name="T36" fmla="*/ 46 w 52"/>
                  <a:gd name="T37" fmla="*/ 18 h 47"/>
                  <a:gd name="T38" fmla="*/ 48 w 52"/>
                  <a:gd name="T39" fmla="*/ 20 h 47"/>
                  <a:gd name="T40" fmla="*/ 48 w 52"/>
                  <a:gd name="T41" fmla="*/ 20 h 47"/>
                  <a:gd name="T42" fmla="*/ 50 w 52"/>
                  <a:gd name="T43" fmla="*/ 22 h 47"/>
                  <a:gd name="T44" fmla="*/ 52 w 52"/>
                  <a:gd name="T45" fmla="*/ 22 h 47"/>
                  <a:gd name="T46" fmla="*/ 52 w 52"/>
                  <a:gd name="T47" fmla="*/ 22 h 47"/>
                  <a:gd name="T48" fmla="*/ 52 w 52"/>
                  <a:gd name="T49" fmla="*/ 24 h 47"/>
                  <a:gd name="T50" fmla="*/ 50 w 52"/>
                  <a:gd name="T51" fmla="*/ 22 h 47"/>
                  <a:gd name="T52" fmla="*/ 50 w 52"/>
                  <a:gd name="T53" fmla="*/ 31 h 47"/>
                  <a:gd name="T54" fmla="*/ 52 w 52"/>
                  <a:gd name="T55" fmla="*/ 31 h 47"/>
                  <a:gd name="T56" fmla="*/ 52 w 52"/>
                  <a:gd name="T57" fmla="*/ 33 h 47"/>
                  <a:gd name="T58" fmla="*/ 50 w 52"/>
                  <a:gd name="T59" fmla="*/ 33 h 47"/>
                  <a:gd name="T60" fmla="*/ 50 w 52"/>
                  <a:gd name="T61" fmla="*/ 45 h 47"/>
                  <a:gd name="T62" fmla="*/ 50 w 52"/>
                  <a:gd name="T63" fmla="*/ 45 h 47"/>
                  <a:gd name="T64" fmla="*/ 50 w 52"/>
                  <a:gd name="T65" fmla="*/ 45 h 47"/>
                  <a:gd name="T66" fmla="*/ 48 w 52"/>
                  <a:gd name="T67" fmla="*/ 47 h 47"/>
                  <a:gd name="T68" fmla="*/ 46 w 52"/>
                  <a:gd name="T69" fmla="*/ 45 h 47"/>
                  <a:gd name="T70" fmla="*/ 46 w 52"/>
                  <a:gd name="T71" fmla="*/ 45 h 47"/>
                  <a:gd name="T72" fmla="*/ 41 w 52"/>
                  <a:gd name="T73" fmla="*/ 43 h 47"/>
                  <a:gd name="T74" fmla="*/ 39 w 52"/>
                  <a:gd name="T75" fmla="*/ 47 h 47"/>
                  <a:gd name="T76" fmla="*/ 37 w 52"/>
                  <a:gd name="T77" fmla="*/ 47 h 47"/>
                  <a:gd name="T78" fmla="*/ 34 w 52"/>
                  <a:gd name="T79" fmla="*/ 45 h 47"/>
                  <a:gd name="T80" fmla="*/ 18 w 52"/>
                  <a:gd name="T81" fmla="*/ 33 h 47"/>
                  <a:gd name="T82" fmla="*/ 12 w 52"/>
                  <a:gd name="T83" fmla="*/ 31 h 47"/>
                  <a:gd name="T84" fmla="*/ 14 w 52"/>
                  <a:gd name="T85" fmla="*/ 31 h 47"/>
                  <a:gd name="T86" fmla="*/ 14 w 52"/>
                  <a:gd name="T87" fmla="*/ 31 h 47"/>
                  <a:gd name="T88" fmla="*/ 18 w 52"/>
                  <a:gd name="T89" fmla="*/ 33 h 47"/>
                  <a:gd name="T90" fmla="*/ 18 w 52"/>
                  <a:gd name="T91" fmla="*/ 33 h 47"/>
                  <a:gd name="T92" fmla="*/ 14 w 52"/>
                  <a:gd name="T93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" h="47">
                    <a:moveTo>
                      <a:pt x="14" y="31"/>
                    </a:moveTo>
                    <a:lnTo>
                      <a:pt x="3" y="24"/>
                    </a:lnTo>
                    <a:lnTo>
                      <a:pt x="0" y="22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9" y="13"/>
                    </a:lnTo>
                    <a:lnTo>
                      <a:pt x="41" y="15"/>
                    </a:lnTo>
                    <a:lnTo>
                      <a:pt x="46" y="18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0" y="22"/>
                    </a:lnTo>
                    <a:lnTo>
                      <a:pt x="50" y="31"/>
                    </a:lnTo>
                    <a:lnTo>
                      <a:pt x="52" y="31"/>
                    </a:lnTo>
                    <a:lnTo>
                      <a:pt x="52" y="33"/>
                    </a:lnTo>
                    <a:lnTo>
                      <a:pt x="50" y="33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48" y="47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1" y="43"/>
                    </a:lnTo>
                    <a:lnTo>
                      <a:pt x="39" y="47"/>
                    </a:lnTo>
                    <a:lnTo>
                      <a:pt x="37" y="47"/>
                    </a:lnTo>
                    <a:lnTo>
                      <a:pt x="34" y="45"/>
                    </a:lnTo>
                    <a:lnTo>
                      <a:pt x="18" y="33"/>
                    </a:lnTo>
                    <a:lnTo>
                      <a:pt x="12" y="31"/>
                    </a:lnTo>
                    <a:lnTo>
                      <a:pt x="14" y="31"/>
                    </a:lnTo>
                    <a:close/>
                    <a:moveTo>
                      <a:pt x="14" y="31"/>
                    </a:moveTo>
                    <a:lnTo>
                      <a:pt x="18" y="33"/>
                    </a:lnTo>
                    <a:lnTo>
                      <a:pt x="18" y="33"/>
                    </a:lnTo>
                    <a:lnTo>
                      <a:pt x="14" y="3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1821">
                <a:extLst>
                  <a:ext uri="{FF2B5EF4-FFF2-40B4-BE49-F238E27FC236}">
                    <a16:creationId xmlns:a16="http://schemas.microsoft.com/office/drawing/2014/main" id="{D6DE9483-82C3-45FC-B432-145198F98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023"/>
                <a:ext cx="23" cy="16"/>
              </a:xfrm>
              <a:custGeom>
                <a:avLst/>
                <a:gdLst>
                  <a:gd name="T0" fmla="*/ 23 w 23"/>
                  <a:gd name="T1" fmla="*/ 14 h 16"/>
                  <a:gd name="T2" fmla="*/ 23 w 23"/>
                  <a:gd name="T3" fmla="*/ 16 h 16"/>
                  <a:gd name="T4" fmla="*/ 2 w 23"/>
                  <a:gd name="T5" fmla="*/ 16 h 16"/>
                  <a:gd name="T6" fmla="*/ 0 w 23"/>
                  <a:gd name="T7" fmla="*/ 16 h 16"/>
                  <a:gd name="T8" fmla="*/ 0 w 23"/>
                  <a:gd name="T9" fmla="*/ 0 h 16"/>
                  <a:gd name="T10" fmla="*/ 2 w 23"/>
                  <a:gd name="T11" fmla="*/ 0 h 16"/>
                  <a:gd name="T12" fmla="*/ 5 w 23"/>
                  <a:gd name="T13" fmla="*/ 0 h 16"/>
                  <a:gd name="T14" fmla="*/ 7 w 23"/>
                  <a:gd name="T15" fmla="*/ 0 h 16"/>
                  <a:gd name="T16" fmla="*/ 9 w 23"/>
                  <a:gd name="T17" fmla="*/ 0 h 16"/>
                  <a:gd name="T18" fmla="*/ 9 w 23"/>
                  <a:gd name="T19" fmla="*/ 0 h 16"/>
                  <a:gd name="T20" fmla="*/ 11 w 23"/>
                  <a:gd name="T21" fmla="*/ 0 h 16"/>
                  <a:gd name="T22" fmla="*/ 14 w 23"/>
                  <a:gd name="T23" fmla="*/ 0 h 16"/>
                  <a:gd name="T24" fmla="*/ 16 w 23"/>
                  <a:gd name="T25" fmla="*/ 0 h 16"/>
                  <a:gd name="T26" fmla="*/ 18 w 23"/>
                  <a:gd name="T27" fmla="*/ 0 h 16"/>
                  <a:gd name="T28" fmla="*/ 18 w 23"/>
                  <a:gd name="T29" fmla="*/ 7 h 16"/>
                  <a:gd name="T30" fmla="*/ 23 w 23"/>
                  <a:gd name="T31" fmla="*/ 7 h 16"/>
                  <a:gd name="T32" fmla="*/ 23 w 23"/>
                  <a:gd name="T33" fmla="*/ 9 h 16"/>
                  <a:gd name="T34" fmla="*/ 23 w 23"/>
                  <a:gd name="T35" fmla="*/ 12 h 16"/>
                  <a:gd name="T36" fmla="*/ 23 w 23"/>
                  <a:gd name="T3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6">
                    <a:moveTo>
                      <a:pt x="23" y="14"/>
                    </a:moveTo>
                    <a:lnTo>
                      <a:pt x="23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2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1822">
                <a:extLst>
                  <a:ext uri="{FF2B5EF4-FFF2-40B4-BE49-F238E27FC236}">
                    <a16:creationId xmlns:a16="http://schemas.microsoft.com/office/drawing/2014/main" id="{3BD1FF41-282B-4E10-9A00-C4ED3E3E6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328"/>
                <a:ext cx="32" cy="47"/>
              </a:xfrm>
              <a:custGeom>
                <a:avLst/>
                <a:gdLst>
                  <a:gd name="T0" fmla="*/ 9 w 32"/>
                  <a:gd name="T1" fmla="*/ 0 h 47"/>
                  <a:gd name="T2" fmla="*/ 12 w 32"/>
                  <a:gd name="T3" fmla="*/ 0 h 47"/>
                  <a:gd name="T4" fmla="*/ 12 w 32"/>
                  <a:gd name="T5" fmla="*/ 0 h 47"/>
                  <a:gd name="T6" fmla="*/ 12 w 32"/>
                  <a:gd name="T7" fmla="*/ 0 h 47"/>
                  <a:gd name="T8" fmla="*/ 14 w 32"/>
                  <a:gd name="T9" fmla="*/ 0 h 47"/>
                  <a:gd name="T10" fmla="*/ 14 w 32"/>
                  <a:gd name="T11" fmla="*/ 0 h 47"/>
                  <a:gd name="T12" fmla="*/ 14 w 32"/>
                  <a:gd name="T13" fmla="*/ 0 h 47"/>
                  <a:gd name="T14" fmla="*/ 16 w 32"/>
                  <a:gd name="T15" fmla="*/ 0 h 47"/>
                  <a:gd name="T16" fmla="*/ 21 w 32"/>
                  <a:gd name="T17" fmla="*/ 4 h 47"/>
                  <a:gd name="T18" fmla="*/ 21 w 32"/>
                  <a:gd name="T19" fmla="*/ 7 h 47"/>
                  <a:gd name="T20" fmla="*/ 23 w 32"/>
                  <a:gd name="T21" fmla="*/ 7 h 47"/>
                  <a:gd name="T22" fmla="*/ 23 w 32"/>
                  <a:gd name="T23" fmla="*/ 7 h 47"/>
                  <a:gd name="T24" fmla="*/ 23 w 32"/>
                  <a:gd name="T25" fmla="*/ 9 h 47"/>
                  <a:gd name="T26" fmla="*/ 23 w 32"/>
                  <a:gd name="T27" fmla="*/ 9 h 47"/>
                  <a:gd name="T28" fmla="*/ 25 w 32"/>
                  <a:gd name="T29" fmla="*/ 9 h 47"/>
                  <a:gd name="T30" fmla="*/ 25 w 32"/>
                  <a:gd name="T31" fmla="*/ 11 h 47"/>
                  <a:gd name="T32" fmla="*/ 25 w 32"/>
                  <a:gd name="T33" fmla="*/ 11 h 47"/>
                  <a:gd name="T34" fmla="*/ 32 w 32"/>
                  <a:gd name="T35" fmla="*/ 16 h 47"/>
                  <a:gd name="T36" fmla="*/ 30 w 32"/>
                  <a:gd name="T37" fmla="*/ 20 h 47"/>
                  <a:gd name="T38" fmla="*/ 18 w 32"/>
                  <a:gd name="T39" fmla="*/ 43 h 47"/>
                  <a:gd name="T40" fmla="*/ 16 w 32"/>
                  <a:gd name="T41" fmla="*/ 47 h 47"/>
                  <a:gd name="T42" fmla="*/ 16 w 32"/>
                  <a:gd name="T43" fmla="*/ 47 h 47"/>
                  <a:gd name="T44" fmla="*/ 16 w 32"/>
                  <a:gd name="T45" fmla="*/ 47 h 47"/>
                  <a:gd name="T46" fmla="*/ 16 w 32"/>
                  <a:gd name="T47" fmla="*/ 47 h 47"/>
                  <a:gd name="T48" fmla="*/ 14 w 32"/>
                  <a:gd name="T49" fmla="*/ 45 h 47"/>
                  <a:gd name="T50" fmla="*/ 12 w 32"/>
                  <a:gd name="T51" fmla="*/ 45 h 47"/>
                  <a:gd name="T52" fmla="*/ 9 w 32"/>
                  <a:gd name="T53" fmla="*/ 40 h 47"/>
                  <a:gd name="T54" fmla="*/ 9 w 32"/>
                  <a:gd name="T55" fmla="*/ 40 h 47"/>
                  <a:gd name="T56" fmla="*/ 9 w 32"/>
                  <a:gd name="T57" fmla="*/ 40 h 47"/>
                  <a:gd name="T58" fmla="*/ 14 w 32"/>
                  <a:gd name="T59" fmla="*/ 29 h 47"/>
                  <a:gd name="T60" fmla="*/ 12 w 32"/>
                  <a:gd name="T61" fmla="*/ 29 h 47"/>
                  <a:gd name="T62" fmla="*/ 12 w 32"/>
                  <a:gd name="T63" fmla="*/ 25 h 47"/>
                  <a:gd name="T64" fmla="*/ 3 w 32"/>
                  <a:gd name="T65" fmla="*/ 22 h 47"/>
                  <a:gd name="T66" fmla="*/ 5 w 32"/>
                  <a:gd name="T67" fmla="*/ 20 h 47"/>
                  <a:gd name="T68" fmla="*/ 0 w 32"/>
                  <a:gd name="T69" fmla="*/ 20 h 47"/>
                  <a:gd name="T70" fmla="*/ 3 w 32"/>
                  <a:gd name="T71" fmla="*/ 13 h 47"/>
                  <a:gd name="T72" fmla="*/ 3 w 32"/>
                  <a:gd name="T73" fmla="*/ 13 h 47"/>
                  <a:gd name="T74" fmla="*/ 9 w 32"/>
                  <a:gd name="T75" fmla="*/ 0 h 47"/>
                  <a:gd name="T76" fmla="*/ 9 w 32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" h="47">
                    <a:moveTo>
                      <a:pt x="9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1" y="4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18" y="43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2" y="25"/>
                    </a:lnTo>
                    <a:lnTo>
                      <a:pt x="3" y="22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1823">
                <a:extLst>
                  <a:ext uri="{FF2B5EF4-FFF2-40B4-BE49-F238E27FC236}">
                    <a16:creationId xmlns:a16="http://schemas.microsoft.com/office/drawing/2014/main" id="{CAD118F7-4D07-4846-8AC2-FADA37287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016"/>
                <a:ext cx="32" cy="20"/>
              </a:xfrm>
              <a:custGeom>
                <a:avLst/>
                <a:gdLst>
                  <a:gd name="T0" fmla="*/ 2 w 32"/>
                  <a:gd name="T1" fmla="*/ 0 h 20"/>
                  <a:gd name="T2" fmla="*/ 2 w 32"/>
                  <a:gd name="T3" fmla="*/ 0 h 20"/>
                  <a:gd name="T4" fmla="*/ 7 w 32"/>
                  <a:gd name="T5" fmla="*/ 0 h 20"/>
                  <a:gd name="T6" fmla="*/ 7 w 32"/>
                  <a:gd name="T7" fmla="*/ 0 h 20"/>
                  <a:gd name="T8" fmla="*/ 9 w 32"/>
                  <a:gd name="T9" fmla="*/ 0 h 20"/>
                  <a:gd name="T10" fmla="*/ 11 w 32"/>
                  <a:gd name="T11" fmla="*/ 0 h 20"/>
                  <a:gd name="T12" fmla="*/ 11 w 32"/>
                  <a:gd name="T13" fmla="*/ 0 h 20"/>
                  <a:gd name="T14" fmla="*/ 16 w 32"/>
                  <a:gd name="T15" fmla="*/ 4 h 20"/>
                  <a:gd name="T16" fmla="*/ 18 w 32"/>
                  <a:gd name="T17" fmla="*/ 4 h 20"/>
                  <a:gd name="T18" fmla="*/ 18 w 32"/>
                  <a:gd name="T19" fmla="*/ 4 h 20"/>
                  <a:gd name="T20" fmla="*/ 18 w 32"/>
                  <a:gd name="T21" fmla="*/ 4 h 20"/>
                  <a:gd name="T22" fmla="*/ 20 w 32"/>
                  <a:gd name="T23" fmla="*/ 6 h 20"/>
                  <a:gd name="T24" fmla="*/ 20 w 32"/>
                  <a:gd name="T25" fmla="*/ 6 h 20"/>
                  <a:gd name="T26" fmla="*/ 20 w 32"/>
                  <a:gd name="T27" fmla="*/ 6 h 20"/>
                  <a:gd name="T28" fmla="*/ 23 w 32"/>
                  <a:gd name="T29" fmla="*/ 6 h 20"/>
                  <a:gd name="T30" fmla="*/ 23 w 32"/>
                  <a:gd name="T31" fmla="*/ 4 h 20"/>
                  <a:gd name="T32" fmla="*/ 23 w 32"/>
                  <a:gd name="T33" fmla="*/ 4 h 20"/>
                  <a:gd name="T34" fmla="*/ 23 w 32"/>
                  <a:gd name="T35" fmla="*/ 4 h 20"/>
                  <a:gd name="T36" fmla="*/ 25 w 32"/>
                  <a:gd name="T37" fmla="*/ 4 h 20"/>
                  <a:gd name="T38" fmla="*/ 25 w 32"/>
                  <a:gd name="T39" fmla="*/ 4 h 20"/>
                  <a:gd name="T40" fmla="*/ 25 w 32"/>
                  <a:gd name="T41" fmla="*/ 4 h 20"/>
                  <a:gd name="T42" fmla="*/ 27 w 32"/>
                  <a:gd name="T43" fmla="*/ 6 h 20"/>
                  <a:gd name="T44" fmla="*/ 25 w 32"/>
                  <a:gd name="T45" fmla="*/ 6 h 20"/>
                  <a:gd name="T46" fmla="*/ 25 w 32"/>
                  <a:gd name="T47" fmla="*/ 6 h 20"/>
                  <a:gd name="T48" fmla="*/ 25 w 32"/>
                  <a:gd name="T49" fmla="*/ 6 h 20"/>
                  <a:gd name="T50" fmla="*/ 25 w 32"/>
                  <a:gd name="T51" fmla="*/ 9 h 20"/>
                  <a:gd name="T52" fmla="*/ 25 w 32"/>
                  <a:gd name="T53" fmla="*/ 9 h 20"/>
                  <a:gd name="T54" fmla="*/ 27 w 32"/>
                  <a:gd name="T55" fmla="*/ 9 h 20"/>
                  <a:gd name="T56" fmla="*/ 29 w 32"/>
                  <a:gd name="T57" fmla="*/ 11 h 20"/>
                  <a:gd name="T58" fmla="*/ 29 w 32"/>
                  <a:gd name="T59" fmla="*/ 11 h 20"/>
                  <a:gd name="T60" fmla="*/ 27 w 32"/>
                  <a:gd name="T61" fmla="*/ 11 h 20"/>
                  <a:gd name="T62" fmla="*/ 29 w 32"/>
                  <a:gd name="T63" fmla="*/ 13 h 20"/>
                  <a:gd name="T64" fmla="*/ 29 w 32"/>
                  <a:gd name="T65" fmla="*/ 13 h 20"/>
                  <a:gd name="T66" fmla="*/ 29 w 32"/>
                  <a:gd name="T67" fmla="*/ 15 h 20"/>
                  <a:gd name="T68" fmla="*/ 32 w 32"/>
                  <a:gd name="T69" fmla="*/ 18 h 20"/>
                  <a:gd name="T70" fmla="*/ 32 w 32"/>
                  <a:gd name="T71" fmla="*/ 20 h 20"/>
                  <a:gd name="T72" fmla="*/ 27 w 32"/>
                  <a:gd name="T73" fmla="*/ 20 h 20"/>
                  <a:gd name="T74" fmla="*/ 18 w 32"/>
                  <a:gd name="T75" fmla="*/ 20 h 20"/>
                  <a:gd name="T76" fmla="*/ 18 w 32"/>
                  <a:gd name="T77" fmla="*/ 15 h 20"/>
                  <a:gd name="T78" fmla="*/ 11 w 32"/>
                  <a:gd name="T79" fmla="*/ 9 h 20"/>
                  <a:gd name="T80" fmla="*/ 5 w 32"/>
                  <a:gd name="T81" fmla="*/ 2 h 20"/>
                  <a:gd name="T82" fmla="*/ 5 w 32"/>
                  <a:gd name="T83" fmla="*/ 0 h 20"/>
                  <a:gd name="T84" fmla="*/ 0 w 32"/>
                  <a:gd name="T85" fmla="*/ 0 h 20"/>
                  <a:gd name="T86" fmla="*/ 2 w 32"/>
                  <a:gd name="T8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20">
                    <a:moveTo>
                      <a:pt x="2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5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27" y="20"/>
                    </a:lnTo>
                    <a:lnTo>
                      <a:pt x="18" y="20"/>
                    </a:lnTo>
                    <a:lnTo>
                      <a:pt x="18" y="15"/>
                    </a:lnTo>
                    <a:lnTo>
                      <a:pt x="11" y="9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1824">
                <a:extLst>
                  <a:ext uri="{FF2B5EF4-FFF2-40B4-BE49-F238E27FC236}">
                    <a16:creationId xmlns:a16="http://schemas.microsoft.com/office/drawing/2014/main" id="{94679CBF-59F8-49F4-84B7-708B199DD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902"/>
                <a:ext cx="29" cy="13"/>
              </a:xfrm>
              <a:custGeom>
                <a:avLst/>
                <a:gdLst>
                  <a:gd name="T0" fmla="*/ 29 w 29"/>
                  <a:gd name="T1" fmla="*/ 4 h 13"/>
                  <a:gd name="T2" fmla="*/ 27 w 29"/>
                  <a:gd name="T3" fmla="*/ 9 h 13"/>
                  <a:gd name="T4" fmla="*/ 22 w 29"/>
                  <a:gd name="T5" fmla="*/ 9 h 13"/>
                  <a:gd name="T6" fmla="*/ 20 w 29"/>
                  <a:gd name="T7" fmla="*/ 13 h 13"/>
                  <a:gd name="T8" fmla="*/ 20 w 29"/>
                  <a:gd name="T9" fmla="*/ 13 h 13"/>
                  <a:gd name="T10" fmla="*/ 20 w 29"/>
                  <a:gd name="T11" fmla="*/ 13 h 13"/>
                  <a:gd name="T12" fmla="*/ 18 w 29"/>
                  <a:gd name="T13" fmla="*/ 13 h 13"/>
                  <a:gd name="T14" fmla="*/ 13 w 29"/>
                  <a:gd name="T15" fmla="*/ 13 h 13"/>
                  <a:gd name="T16" fmla="*/ 9 w 29"/>
                  <a:gd name="T17" fmla="*/ 11 h 13"/>
                  <a:gd name="T18" fmla="*/ 4 w 29"/>
                  <a:gd name="T19" fmla="*/ 11 h 13"/>
                  <a:gd name="T20" fmla="*/ 4 w 29"/>
                  <a:gd name="T21" fmla="*/ 11 h 13"/>
                  <a:gd name="T22" fmla="*/ 4 w 29"/>
                  <a:gd name="T23" fmla="*/ 9 h 13"/>
                  <a:gd name="T24" fmla="*/ 0 w 29"/>
                  <a:gd name="T25" fmla="*/ 9 h 13"/>
                  <a:gd name="T26" fmla="*/ 0 w 29"/>
                  <a:gd name="T27" fmla="*/ 9 h 13"/>
                  <a:gd name="T28" fmla="*/ 0 w 29"/>
                  <a:gd name="T29" fmla="*/ 6 h 13"/>
                  <a:gd name="T30" fmla="*/ 0 w 29"/>
                  <a:gd name="T31" fmla="*/ 6 h 13"/>
                  <a:gd name="T32" fmla="*/ 0 w 29"/>
                  <a:gd name="T33" fmla="*/ 6 h 13"/>
                  <a:gd name="T34" fmla="*/ 7 w 29"/>
                  <a:gd name="T35" fmla="*/ 0 h 13"/>
                  <a:gd name="T36" fmla="*/ 7 w 29"/>
                  <a:gd name="T37" fmla="*/ 0 h 13"/>
                  <a:gd name="T38" fmla="*/ 7 w 29"/>
                  <a:gd name="T39" fmla="*/ 0 h 13"/>
                  <a:gd name="T40" fmla="*/ 9 w 29"/>
                  <a:gd name="T41" fmla="*/ 0 h 13"/>
                  <a:gd name="T42" fmla="*/ 13 w 29"/>
                  <a:gd name="T43" fmla="*/ 0 h 13"/>
                  <a:gd name="T44" fmla="*/ 13 w 29"/>
                  <a:gd name="T45" fmla="*/ 0 h 13"/>
                  <a:gd name="T46" fmla="*/ 13 w 29"/>
                  <a:gd name="T47" fmla="*/ 0 h 13"/>
                  <a:gd name="T48" fmla="*/ 13 w 29"/>
                  <a:gd name="T49" fmla="*/ 0 h 13"/>
                  <a:gd name="T50" fmla="*/ 16 w 29"/>
                  <a:gd name="T51" fmla="*/ 0 h 13"/>
                  <a:gd name="T52" fmla="*/ 16 w 29"/>
                  <a:gd name="T53" fmla="*/ 0 h 13"/>
                  <a:gd name="T54" fmla="*/ 16 w 29"/>
                  <a:gd name="T55" fmla="*/ 0 h 13"/>
                  <a:gd name="T56" fmla="*/ 18 w 29"/>
                  <a:gd name="T57" fmla="*/ 2 h 13"/>
                  <a:gd name="T58" fmla="*/ 25 w 29"/>
                  <a:gd name="T59" fmla="*/ 2 h 13"/>
                  <a:gd name="T60" fmla="*/ 29 w 29"/>
                  <a:gd name="T6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13">
                    <a:moveTo>
                      <a:pt x="29" y="4"/>
                    </a:moveTo>
                    <a:lnTo>
                      <a:pt x="27" y="9"/>
                    </a:lnTo>
                    <a:lnTo>
                      <a:pt x="22" y="9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3" y="13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25" y="2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1825">
                <a:extLst>
                  <a:ext uri="{FF2B5EF4-FFF2-40B4-BE49-F238E27FC236}">
                    <a16:creationId xmlns:a16="http://schemas.microsoft.com/office/drawing/2014/main" id="{0AE7F38B-B872-4A88-BB56-5D8BFF3BF5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5" y="1719"/>
                <a:ext cx="29" cy="25"/>
              </a:xfrm>
              <a:custGeom>
                <a:avLst/>
                <a:gdLst>
                  <a:gd name="T0" fmla="*/ 25 w 29"/>
                  <a:gd name="T1" fmla="*/ 23 h 25"/>
                  <a:gd name="T2" fmla="*/ 25 w 29"/>
                  <a:gd name="T3" fmla="*/ 25 h 25"/>
                  <a:gd name="T4" fmla="*/ 23 w 29"/>
                  <a:gd name="T5" fmla="*/ 23 h 25"/>
                  <a:gd name="T6" fmla="*/ 20 w 29"/>
                  <a:gd name="T7" fmla="*/ 23 h 25"/>
                  <a:gd name="T8" fmla="*/ 18 w 29"/>
                  <a:gd name="T9" fmla="*/ 20 h 25"/>
                  <a:gd name="T10" fmla="*/ 16 w 29"/>
                  <a:gd name="T11" fmla="*/ 18 h 25"/>
                  <a:gd name="T12" fmla="*/ 18 w 29"/>
                  <a:gd name="T13" fmla="*/ 16 h 25"/>
                  <a:gd name="T14" fmla="*/ 18 w 29"/>
                  <a:gd name="T15" fmla="*/ 14 h 25"/>
                  <a:gd name="T16" fmla="*/ 20 w 29"/>
                  <a:gd name="T17" fmla="*/ 11 h 25"/>
                  <a:gd name="T18" fmla="*/ 29 w 29"/>
                  <a:gd name="T19" fmla="*/ 18 h 25"/>
                  <a:gd name="T20" fmla="*/ 27 w 29"/>
                  <a:gd name="T21" fmla="*/ 20 h 25"/>
                  <a:gd name="T22" fmla="*/ 25 w 29"/>
                  <a:gd name="T23" fmla="*/ 23 h 25"/>
                  <a:gd name="T24" fmla="*/ 7 w 29"/>
                  <a:gd name="T25" fmla="*/ 11 h 25"/>
                  <a:gd name="T26" fmla="*/ 7 w 29"/>
                  <a:gd name="T27" fmla="*/ 14 h 25"/>
                  <a:gd name="T28" fmla="*/ 2 w 29"/>
                  <a:gd name="T29" fmla="*/ 11 h 25"/>
                  <a:gd name="T30" fmla="*/ 0 w 29"/>
                  <a:gd name="T31" fmla="*/ 9 h 25"/>
                  <a:gd name="T32" fmla="*/ 0 w 29"/>
                  <a:gd name="T33" fmla="*/ 7 h 25"/>
                  <a:gd name="T34" fmla="*/ 2 w 29"/>
                  <a:gd name="T35" fmla="*/ 5 h 25"/>
                  <a:gd name="T36" fmla="*/ 2 w 29"/>
                  <a:gd name="T37" fmla="*/ 2 h 25"/>
                  <a:gd name="T38" fmla="*/ 5 w 29"/>
                  <a:gd name="T39" fmla="*/ 2 h 25"/>
                  <a:gd name="T40" fmla="*/ 7 w 29"/>
                  <a:gd name="T41" fmla="*/ 0 h 25"/>
                  <a:gd name="T42" fmla="*/ 14 w 29"/>
                  <a:gd name="T43" fmla="*/ 5 h 25"/>
                  <a:gd name="T44" fmla="*/ 11 w 29"/>
                  <a:gd name="T45" fmla="*/ 7 h 25"/>
                  <a:gd name="T46" fmla="*/ 9 w 29"/>
                  <a:gd name="T47" fmla="*/ 7 h 25"/>
                  <a:gd name="T48" fmla="*/ 9 w 29"/>
                  <a:gd name="T49" fmla="*/ 9 h 25"/>
                  <a:gd name="T50" fmla="*/ 7 w 29"/>
                  <a:gd name="T51" fmla="*/ 11 h 25"/>
                  <a:gd name="T52" fmla="*/ 16 w 29"/>
                  <a:gd name="T53" fmla="*/ 16 h 25"/>
                  <a:gd name="T54" fmla="*/ 14 w 29"/>
                  <a:gd name="T55" fmla="*/ 18 h 25"/>
                  <a:gd name="T56" fmla="*/ 11 w 29"/>
                  <a:gd name="T57" fmla="*/ 16 h 25"/>
                  <a:gd name="T58" fmla="*/ 7 w 29"/>
                  <a:gd name="T59" fmla="*/ 14 h 25"/>
                  <a:gd name="T60" fmla="*/ 9 w 29"/>
                  <a:gd name="T61" fmla="*/ 11 h 25"/>
                  <a:gd name="T62" fmla="*/ 9 w 29"/>
                  <a:gd name="T63" fmla="*/ 9 h 25"/>
                  <a:gd name="T64" fmla="*/ 11 w 29"/>
                  <a:gd name="T65" fmla="*/ 9 h 25"/>
                  <a:gd name="T66" fmla="*/ 11 w 29"/>
                  <a:gd name="T67" fmla="*/ 7 h 25"/>
                  <a:gd name="T68" fmla="*/ 14 w 29"/>
                  <a:gd name="T69" fmla="*/ 5 h 25"/>
                  <a:gd name="T70" fmla="*/ 20 w 29"/>
                  <a:gd name="T71" fmla="*/ 11 h 25"/>
                  <a:gd name="T72" fmla="*/ 18 w 29"/>
                  <a:gd name="T73" fmla="*/ 11 h 25"/>
                  <a:gd name="T74" fmla="*/ 18 w 29"/>
                  <a:gd name="T75" fmla="*/ 14 h 25"/>
                  <a:gd name="T76" fmla="*/ 16 w 29"/>
                  <a:gd name="T77" fmla="*/ 14 h 25"/>
                  <a:gd name="T78" fmla="*/ 16 w 29"/>
                  <a:gd name="T7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" h="25">
                    <a:moveTo>
                      <a:pt x="25" y="23"/>
                    </a:moveTo>
                    <a:lnTo>
                      <a:pt x="25" y="25"/>
                    </a:lnTo>
                    <a:lnTo>
                      <a:pt x="23" y="23"/>
                    </a:lnTo>
                    <a:lnTo>
                      <a:pt x="20" y="23"/>
                    </a:lnTo>
                    <a:lnTo>
                      <a:pt x="18" y="20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29" y="18"/>
                    </a:lnTo>
                    <a:lnTo>
                      <a:pt x="27" y="20"/>
                    </a:lnTo>
                    <a:lnTo>
                      <a:pt x="25" y="23"/>
                    </a:lnTo>
                    <a:close/>
                    <a:moveTo>
                      <a:pt x="7" y="11"/>
                    </a:moveTo>
                    <a:lnTo>
                      <a:pt x="7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1"/>
                    </a:lnTo>
                    <a:close/>
                    <a:moveTo>
                      <a:pt x="16" y="16"/>
                    </a:moveTo>
                    <a:lnTo>
                      <a:pt x="14" y="18"/>
                    </a:lnTo>
                    <a:lnTo>
                      <a:pt x="11" y="16"/>
                    </a:lnTo>
                    <a:lnTo>
                      <a:pt x="7" y="14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1826">
                <a:extLst>
                  <a:ext uri="{FF2B5EF4-FFF2-40B4-BE49-F238E27FC236}">
                    <a16:creationId xmlns:a16="http://schemas.microsoft.com/office/drawing/2014/main" id="{1CF08E27-BE5E-41FA-B406-29240843F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380"/>
                <a:ext cx="11" cy="13"/>
              </a:xfrm>
              <a:custGeom>
                <a:avLst/>
                <a:gdLst>
                  <a:gd name="T0" fmla="*/ 6 w 11"/>
                  <a:gd name="T1" fmla="*/ 13 h 13"/>
                  <a:gd name="T2" fmla="*/ 4 w 11"/>
                  <a:gd name="T3" fmla="*/ 13 h 13"/>
                  <a:gd name="T4" fmla="*/ 4 w 11"/>
                  <a:gd name="T5" fmla="*/ 13 h 13"/>
                  <a:gd name="T6" fmla="*/ 4 w 11"/>
                  <a:gd name="T7" fmla="*/ 13 h 13"/>
                  <a:gd name="T8" fmla="*/ 4 w 11"/>
                  <a:gd name="T9" fmla="*/ 13 h 13"/>
                  <a:gd name="T10" fmla="*/ 2 w 11"/>
                  <a:gd name="T11" fmla="*/ 11 h 13"/>
                  <a:gd name="T12" fmla="*/ 0 w 11"/>
                  <a:gd name="T13" fmla="*/ 9 h 13"/>
                  <a:gd name="T14" fmla="*/ 6 w 11"/>
                  <a:gd name="T15" fmla="*/ 0 h 13"/>
                  <a:gd name="T16" fmla="*/ 6 w 11"/>
                  <a:gd name="T17" fmla="*/ 0 h 13"/>
                  <a:gd name="T18" fmla="*/ 6 w 11"/>
                  <a:gd name="T19" fmla="*/ 0 h 13"/>
                  <a:gd name="T20" fmla="*/ 11 w 11"/>
                  <a:gd name="T21" fmla="*/ 0 h 13"/>
                  <a:gd name="T22" fmla="*/ 11 w 11"/>
                  <a:gd name="T23" fmla="*/ 0 h 13"/>
                  <a:gd name="T24" fmla="*/ 9 w 11"/>
                  <a:gd name="T25" fmla="*/ 9 h 13"/>
                  <a:gd name="T26" fmla="*/ 6 w 11"/>
                  <a:gd name="T27" fmla="*/ 9 h 13"/>
                  <a:gd name="T28" fmla="*/ 6 w 11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1827">
                <a:extLst>
                  <a:ext uri="{FF2B5EF4-FFF2-40B4-BE49-F238E27FC236}">
                    <a16:creationId xmlns:a16="http://schemas.microsoft.com/office/drawing/2014/main" id="{55703595-025D-4502-A1BE-B10F5C962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37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1828">
                <a:extLst>
                  <a:ext uri="{FF2B5EF4-FFF2-40B4-BE49-F238E27FC236}">
                    <a16:creationId xmlns:a16="http://schemas.microsoft.com/office/drawing/2014/main" id="{0A58696B-E16E-41DD-84A5-8A664114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169"/>
                <a:ext cx="56" cy="115"/>
              </a:xfrm>
              <a:custGeom>
                <a:avLst/>
                <a:gdLst>
                  <a:gd name="T0" fmla="*/ 40 w 56"/>
                  <a:gd name="T1" fmla="*/ 50 h 115"/>
                  <a:gd name="T2" fmla="*/ 40 w 56"/>
                  <a:gd name="T3" fmla="*/ 50 h 115"/>
                  <a:gd name="T4" fmla="*/ 49 w 56"/>
                  <a:gd name="T5" fmla="*/ 50 h 115"/>
                  <a:gd name="T6" fmla="*/ 49 w 56"/>
                  <a:gd name="T7" fmla="*/ 54 h 115"/>
                  <a:gd name="T8" fmla="*/ 49 w 56"/>
                  <a:gd name="T9" fmla="*/ 59 h 115"/>
                  <a:gd name="T10" fmla="*/ 52 w 56"/>
                  <a:gd name="T11" fmla="*/ 65 h 115"/>
                  <a:gd name="T12" fmla="*/ 56 w 56"/>
                  <a:gd name="T13" fmla="*/ 65 h 115"/>
                  <a:gd name="T14" fmla="*/ 56 w 56"/>
                  <a:gd name="T15" fmla="*/ 65 h 115"/>
                  <a:gd name="T16" fmla="*/ 56 w 56"/>
                  <a:gd name="T17" fmla="*/ 68 h 115"/>
                  <a:gd name="T18" fmla="*/ 56 w 56"/>
                  <a:gd name="T19" fmla="*/ 68 h 115"/>
                  <a:gd name="T20" fmla="*/ 56 w 56"/>
                  <a:gd name="T21" fmla="*/ 68 h 115"/>
                  <a:gd name="T22" fmla="*/ 54 w 56"/>
                  <a:gd name="T23" fmla="*/ 70 h 115"/>
                  <a:gd name="T24" fmla="*/ 52 w 56"/>
                  <a:gd name="T25" fmla="*/ 72 h 115"/>
                  <a:gd name="T26" fmla="*/ 47 w 56"/>
                  <a:gd name="T27" fmla="*/ 79 h 115"/>
                  <a:gd name="T28" fmla="*/ 47 w 56"/>
                  <a:gd name="T29" fmla="*/ 79 h 115"/>
                  <a:gd name="T30" fmla="*/ 45 w 56"/>
                  <a:gd name="T31" fmla="*/ 81 h 115"/>
                  <a:gd name="T32" fmla="*/ 43 w 56"/>
                  <a:gd name="T33" fmla="*/ 86 h 115"/>
                  <a:gd name="T34" fmla="*/ 40 w 56"/>
                  <a:gd name="T35" fmla="*/ 88 h 115"/>
                  <a:gd name="T36" fmla="*/ 40 w 56"/>
                  <a:gd name="T37" fmla="*/ 88 h 115"/>
                  <a:gd name="T38" fmla="*/ 38 w 56"/>
                  <a:gd name="T39" fmla="*/ 90 h 115"/>
                  <a:gd name="T40" fmla="*/ 38 w 56"/>
                  <a:gd name="T41" fmla="*/ 90 h 115"/>
                  <a:gd name="T42" fmla="*/ 38 w 56"/>
                  <a:gd name="T43" fmla="*/ 92 h 115"/>
                  <a:gd name="T44" fmla="*/ 36 w 56"/>
                  <a:gd name="T45" fmla="*/ 92 h 115"/>
                  <a:gd name="T46" fmla="*/ 36 w 56"/>
                  <a:gd name="T47" fmla="*/ 95 h 115"/>
                  <a:gd name="T48" fmla="*/ 29 w 56"/>
                  <a:gd name="T49" fmla="*/ 110 h 115"/>
                  <a:gd name="T50" fmla="*/ 0 w 56"/>
                  <a:gd name="T51" fmla="*/ 115 h 115"/>
                  <a:gd name="T52" fmla="*/ 0 w 56"/>
                  <a:gd name="T53" fmla="*/ 115 h 115"/>
                  <a:gd name="T54" fmla="*/ 27 w 56"/>
                  <a:gd name="T55" fmla="*/ 0 h 115"/>
                  <a:gd name="T56" fmla="*/ 27 w 56"/>
                  <a:gd name="T57" fmla="*/ 0 h 115"/>
                  <a:gd name="T58" fmla="*/ 27 w 56"/>
                  <a:gd name="T59" fmla="*/ 0 h 115"/>
                  <a:gd name="T60" fmla="*/ 38 w 56"/>
                  <a:gd name="T61" fmla="*/ 0 h 115"/>
                  <a:gd name="T62" fmla="*/ 38 w 56"/>
                  <a:gd name="T63" fmla="*/ 0 h 115"/>
                  <a:gd name="T64" fmla="*/ 38 w 56"/>
                  <a:gd name="T65" fmla="*/ 0 h 115"/>
                  <a:gd name="T66" fmla="*/ 38 w 56"/>
                  <a:gd name="T67" fmla="*/ 2 h 115"/>
                  <a:gd name="T68" fmla="*/ 38 w 56"/>
                  <a:gd name="T69" fmla="*/ 2 h 115"/>
                  <a:gd name="T70" fmla="*/ 38 w 56"/>
                  <a:gd name="T71" fmla="*/ 2 h 115"/>
                  <a:gd name="T72" fmla="*/ 40 w 56"/>
                  <a:gd name="T73" fmla="*/ 22 h 115"/>
                  <a:gd name="T74" fmla="*/ 40 w 56"/>
                  <a:gd name="T75" fmla="*/ 47 h 115"/>
                  <a:gd name="T76" fmla="*/ 40 w 56"/>
                  <a:gd name="T77" fmla="*/ 47 h 115"/>
                  <a:gd name="T78" fmla="*/ 40 w 56"/>
                  <a:gd name="T79" fmla="*/ 47 h 115"/>
                  <a:gd name="T80" fmla="*/ 40 w 56"/>
                  <a:gd name="T81" fmla="*/ 47 h 115"/>
                  <a:gd name="T82" fmla="*/ 40 w 56"/>
                  <a:gd name="T83" fmla="*/ 47 h 115"/>
                  <a:gd name="T84" fmla="*/ 40 w 56"/>
                  <a:gd name="T85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115">
                    <a:moveTo>
                      <a:pt x="40" y="50"/>
                    </a:moveTo>
                    <a:lnTo>
                      <a:pt x="40" y="50"/>
                    </a:lnTo>
                    <a:lnTo>
                      <a:pt x="49" y="50"/>
                    </a:lnTo>
                    <a:lnTo>
                      <a:pt x="49" y="54"/>
                    </a:lnTo>
                    <a:lnTo>
                      <a:pt x="49" y="59"/>
                    </a:lnTo>
                    <a:lnTo>
                      <a:pt x="52" y="65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4" y="70"/>
                    </a:lnTo>
                    <a:lnTo>
                      <a:pt x="52" y="72"/>
                    </a:lnTo>
                    <a:lnTo>
                      <a:pt x="47" y="79"/>
                    </a:lnTo>
                    <a:lnTo>
                      <a:pt x="47" y="79"/>
                    </a:lnTo>
                    <a:lnTo>
                      <a:pt x="45" y="81"/>
                    </a:lnTo>
                    <a:lnTo>
                      <a:pt x="43" y="86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92"/>
                    </a:lnTo>
                    <a:lnTo>
                      <a:pt x="36" y="92"/>
                    </a:lnTo>
                    <a:lnTo>
                      <a:pt x="36" y="95"/>
                    </a:lnTo>
                    <a:lnTo>
                      <a:pt x="29" y="11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0" y="22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1829">
                <a:extLst>
                  <a:ext uri="{FF2B5EF4-FFF2-40B4-BE49-F238E27FC236}">
                    <a16:creationId xmlns:a16="http://schemas.microsoft.com/office/drawing/2014/main" id="{A1A876FE-2540-4089-A258-86F65C21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877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7 h 7"/>
                  <a:gd name="T4" fmla="*/ 0 w 4"/>
                  <a:gd name="T5" fmla="*/ 4 h 7"/>
                  <a:gd name="T6" fmla="*/ 0 w 4"/>
                  <a:gd name="T7" fmla="*/ 2 h 7"/>
                  <a:gd name="T8" fmla="*/ 0 w 4"/>
                  <a:gd name="T9" fmla="*/ 0 h 7"/>
                  <a:gd name="T10" fmla="*/ 4 w 4"/>
                  <a:gd name="T11" fmla="*/ 0 h 7"/>
                  <a:gd name="T12" fmla="*/ 4 w 4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1830">
                <a:extLst>
                  <a:ext uri="{FF2B5EF4-FFF2-40B4-BE49-F238E27FC236}">
                    <a16:creationId xmlns:a16="http://schemas.microsoft.com/office/drawing/2014/main" id="{B8EF2EE2-7C2C-4D2C-832D-44C57FCBB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640"/>
                <a:ext cx="23" cy="27"/>
              </a:xfrm>
              <a:custGeom>
                <a:avLst/>
                <a:gdLst>
                  <a:gd name="T0" fmla="*/ 23 w 23"/>
                  <a:gd name="T1" fmla="*/ 5 h 27"/>
                  <a:gd name="T2" fmla="*/ 23 w 23"/>
                  <a:gd name="T3" fmla="*/ 11 h 27"/>
                  <a:gd name="T4" fmla="*/ 23 w 23"/>
                  <a:gd name="T5" fmla="*/ 14 h 27"/>
                  <a:gd name="T6" fmla="*/ 20 w 23"/>
                  <a:gd name="T7" fmla="*/ 25 h 27"/>
                  <a:gd name="T8" fmla="*/ 20 w 23"/>
                  <a:gd name="T9" fmla="*/ 27 h 27"/>
                  <a:gd name="T10" fmla="*/ 18 w 23"/>
                  <a:gd name="T11" fmla="*/ 27 h 27"/>
                  <a:gd name="T12" fmla="*/ 9 w 23"/>
                  <a:gd name="T13" fmla="*/ 25 h 27"/>
                  <a:gd name="T14" fmla="*/ 0 w 23"/>
                  <a:gd name="T15" fmla="*/ 25 h 27"/>
                  <a:gd name="T16" fmla="*/ 0 w 23"/>
                  <a:gd name="T17" fmla="*/ 23 h 27"/>
                  <a:gd name="T18" fmla="*/ 2 w 23"/>
                  <a:gd name="T19" fmla="*/ 14 h 27"/>
                  <a:gd name="T20" fmla="*/ 2 w 23"/>
                  <a:gd name="T21" fmla="*/ 7 h 27"/>
                  <a:gd name="T22" fmla="*/ 2 w 23"/>
                  <a:gd name="T23" fmla="*/ 7 h 27"/>
                  <a:gd name="T24" fmla="*/ 2 w 23"/>
                  <a:gd name="T25" fmla="*/ 7 h 27"/>
                  <a:gd name="T26" fmla="*/ 2 w 23"/>
                  <a:gd name="T27" fmla="*/ 7 h 27"/>
                  <a:gd name="T28" fmla="*/ 2 w 23"/>
                  <a:gd name="T29" fmla="*/ 7 h 27"/>
                  <a:gd name="T30" fmla="*/ 2 w 23"/>
                  <a:gd name="T31" fmla="*/ 7 h 27"/>
                  <a:gd name="T32" fmla="*/ 2 w 23"/>
                  <a:gd name="T33" fmla="*/ 0 h 27"/>
                  <a:gd name="T34" fmla="*/ 2 w 23"/>
                  <a:gd name="T35" fmla="*/ 0 h 27"/>
                  <a:gd name="T36" fmla="*/ 23 w 23"/>
                  <a:gd name="T37" fmla="*/ 0 h 27"/>
                  <a:gd name="T38" fmla="*/ 23 w 23"/>
                  <a:gd name="T39" fmla="*/ 0 h 27"/>
                  <a:gd name="T40" fmla="*/ 23 w 23"/>
                  <a:gd name="T41" fmla="*/ 2 h 27"/>
                  <a:gd name="T42" fmla="*/ 23 w 23"/>
                  <a:gd name="T43" fmla="*/ 2 h 27"/>
                  <a:gd name="T44" fmla="*/ 23 w 23"/>
                  <a:gd name="T45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7">
                    <a:moveTo>
                      <a:pt x="23" y="5"/>
                    </a:moveTo>
                    <a:lnTo>
                      <a:pt x="23" y="11"/>
                    </a:lnTo>
                    <a:lnTo>
                      <a:pt x="23" y="14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9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1831">
                <a:extLst>
                  <a:ext uri="{FF2B5EF4-FFF2-40B4-BE49-F238E27FC236}">
                    <a16:creationId xmlns:a16="http://schemas.microsoft.com/office/drawing/2014/main" id="{034EC669-CFF7-410A-8EA7-8840B6B68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906"/>
                <a:ext cx="25" cy="23"/>
              </a:xfrm>
              <a:custGeom>
                <a:avLst/>
                <a:gdLst>
                  <a:gd name="T0" fmla="*/ 25 w 25"/>
                  <a:gd name="T1" fmla="*/ 0 h 23"/>
                  <a:gd name="T2" fmla="*/ 25 w 25"/>
                  <a:gd name="T3" fmla="*/ 2 h 23"/>
                  <a:gd name="T4" fmla="*/ 25 w 25"/>
                  <a:gd name="T5" fmla="*/ 2 h 23"/>
                  <a:gd name="T6" fmla="*/ 25 w 25"/>
                  <a:gd name="T7" fmla="*/ 5 h 23"/>
                  <a:gd name="T8" fmla="*/ 25 w 25"/>
                  <a:gd name="T9" fmla="*/ 5 h 23"/>
                  <a:gd name="T10" fmla="*/ 25 w 25"/>
                  <a:gd name="T11" fmla="*/ 7 h 23"/>
                  <a:gd name="T12" fmla="*/ 22 w 25"/>
                  <a:gd name="T13" fmla="*/ 7 h 23"/>
                  <a:gd name="T14" fmla="*/ 22 w 25"/>
                  <a:gd name="T15" fmla="*/ 7 h 23"/>
                  <a:gd name="T16" fmla="*/ 22 w 25"/>
                  <a:gd name="T17" fmla="*/ 7 h 23"/>
                  <a:gd name="T18" fmla="*/ 22 w 25"/>
                  <a:gd name="T19" fmla="*/ 11 h 23"/>
                  <a:gd name="T20" fmla="*/ 22 w 25"/>
                  <a:gd name="T21" fmla="*/ 11 h 23"/>
                  <a:gd name="T22" fmla="*/ 25 w 25"/>
                  <a:gd name="T23" fmla="*/ 14 h 23"/>
                  <a:gd name="T24" fmla="*/ 25 w 25"/>
                  <a:gd name="T25" fmla="*/ 16 h 23"/>
                  <a:gd name="T26" fmla="*/ 25 w 25"/>
                  <a:gd name="T27" fmla="*/ 18 h 23"/>
                  <a:gd name="T28" fmla="*/ 25 w 25"/>
                  <a:gd name="T29" fmla="*/ 23 h 23"/>
                  <a:gd name="T30" fmla="*/ 20 w 25"/>
                  <a:gd name="T31" fmla="*/ 20 h 23"/>
                  <a:gd name="T32" fmla="*/ 20 w 25"/>
                  <a:gd name="T33" fmla="*/ 20 h 23"/>
                  <a:gd name="T34" fmla="*/ 20 w 25"/>
                  <a:gd name="T35" fmla="*/ 20 h 23"/>
                  <a:gd name="T36" fmla="*/ 20 w 25"/>
                  <a:gd name="T37" fmla="*/ 20 h 23"/>
                  <a:gd name="T38" fmla="*/ 20 w 25"/>
                  <a:gd name="T39" fmla="*/ 20 h 23"/>
                  <a:gd name="T40" fmla="*/ 18 w 25"/>
                  <a:gd name="T41" fmla="*/ 20 h 23"/>
                  <a:gd name="T42" fmla="*/ 18 w 25"/>
                  <a:gd name="T43" fmla="*/ 20 h 23"/>
                  <a:gd name="T44" fmla="*/ 13 w 25"/>
                  <a:gd name="T45" fmla="*/ 20 h 23"/>
                  <a:gd name="T46" fmla="*/ 13 w 25"/>
                  <a:gd name="T47" fmla="*/ 20 h 23"/>
                  <a:gd name="T48" fmla="*/ 0 w 25"/>
                  <a:gd name="T49" fmla="*/ 18 h 23"/>
                  <a:gd name="T50" fmla="*/ 0 w 25"/>
                  <a:gd name="T51" fmla="*/ 11 h 23"/>
                  <a:gd name="T52" fmla="*/ 4 w 25"/>
                  <a:gd name="T53" fmla="*/ 14 h 23"/>
                  <a:gd name="T54" fmla="*/ 13 w 25"/>
                  <a:gd name="T55" fmla="*/ 16 h 23"/>
                  <a:gd name="T56" fmla="*/ 16 w 25"/>
                  <a:gd name="T57" fmla="*/ 11 h 23"/>
                  <a:gd name="T58" fmla="*/ 16 w 25"/>
                  <a:gd name="T59" fmla="*/ 9 h 23"/>
                  <a:gd name="T60" fmla="*/ 13 w 25"/>
                  <a:gd name="T61" fmla="*/ 9 h 23"/>
                  <a:gd name="T62" fmla="*/ 13 w 25"/>
                  <a:gd name="T63" fmla="*/ 9 h 23"/>
                  <a:gd name="T64" fmla="*/ 13 w 25"/>
                  <a:gd name="T65" fmla="*/ 7 h 23"/>
                  <a:gd name="T66" fmla="*/ 18 w 25"/>
                  <a:gd name="T67" fmla="*/ 9 h 23"/>
                  <a:gd name="T68" fmla="*/ 20 w 25"/>
                  <a:gd name="T69" fmla="*/ 9 h 23"/>
                  <a:gd name="T70" fmla="*/ 20 w 25"/>
                  <a:gd name="T71" fmla="*/ 7 h 23"/>
                  <a:gd name="T72" fmla="*/ 20 w 25"/>
                  <a:gd name="T73" fmla="*/ 5 h 23"/>
                  <a:gd name="T74" fmla="*/ 20 w 25"/>
                  <a:gd name="T75" fmla="*/ 5 h 23"/>
                  <a:gd name="T76" fmla="*/ 20 w 25"/>
                  <a:gd name="T77" fmla="*/ 5 h 23"/>
                  <a:gd name="T78" fmla="*/ 20 w 25"/>
                  <a:gd name="T79" fmla="*/ 2 h 23"/>
                  <a:gd name="T80" fmla="*/ 20 w 25"/>
                  <a:gd name="T81" fmla="*/ 0 h 23"/>
                  <a:gd name="T82" fmla="*/ 22 w 25"/>
                  <a:gd name="T83" fmla="*/ 0 h 23"/>
                  <a:gd name="T84" fmla="*/ 25 w 25"/>
                  <a:gd name="T8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23">
                    <a:moveTo>
                      <a:pt x="25" y="0"/>
                    </a:moveTo>
                    <a:lnTo>
                      <a:pt x="25" y="2"/>
                    </a:lnTo>
                    <a:lnTo>
                      <a:pt x="25" y="2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23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13" y="16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1832">
                <a:extLst>
                  <a:ext uri="{FF2B5EF4-FFF2-40B4-BE49-F238E27FC236}">
                    <a16:creationId xmlns:a16="http://schemas.microsoft.com/office/drawing/2014/main" id="{16616E20-C6C8-49E6-8D35-9CC5FCACD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719"/>
                <a:ext cx="16" cy="18"/>
              </a:xfrm>
              <a:custGeom>
                <a:avLst/>
                <a:gdLst>
                  <a:gd name="T0" fmla="*/ 16 w 16"/>
                  <a:gd name="T1" fmla="*/ 2 h 18"/>
                  <a:gd name="T2" fmla="*/ 16 w 16"/>
                  <a:gd name="T3" fmla="*/ 18 h 18"/>
                  <a:gd name="T4" fmla="*/ 0 w 16"/>
                  <a:gd name="T5" fmla="*/ 16 h 18"/>
                  <a:gd name="T6" fmla="*/ 0 w 16"/>
                  <a:gd name="T7" fmla="*/ 11 h 18"/>
                  <a:gd name="T8" fmla="*/ 0 w 16"/>
                  <a:gd name="T9" fmla="*/ 7 h 18"/>
                  <a:gd name="T10" fmla="*/ 2 w 16"/>
                  <a:gd name="T11" fmla="*/ 7 h 18"/>
                  <a:gd name="T12" fmla="*/ 2 w 16"/>
                  <a:gd name="T13" fmla="*/ 7 h 18"/>
                  <a:gd name="T14" fmla="*/ 5 w 16"/>
                  <a:gd name="T15" fmla="*/ 5 h 18"/>
                  <a:gd name="T16" fmla="*/ 7 w 16"/>
                  <a:gd name="T17" fmla="*/ 2 h 18"/>
                  <a:gd name="T18" fmla="*/ 7 w 16"/>
                  <a:gd name="T19" fmla="*/ 2 h 18"/>
                  <a:gd name="T20" fmla="*/ 7 w 16"/>
                  <a:gd name="T21" fmla="*/ 0 h 18"/>
                  <a:gd name="T22" fmla="*/ 11 w 16"/>
                  <a:gd name="T23" fmla="*/ 2 h 18"/>
                  <a:gd name="T24" fmla="*/ 16 w 16"/>
                  <a:gd name="T2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16" y="2"/>
                    </a:moveTo>
                    <a:lnTo>
                      <a:pt x="16" y="18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1833">
                <a:extLst>
                  <a:ext uri="{FF2B5EF4-FFF2-40B4-BE49-F238E27FC236}">
                    <a16:creationId xmlns:a16="http://schemas.microsoft.com/office/drawing/2014/main" id="{A9B6AD85-5C86-4CAF-99CA-75A8CD3C5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659"/>
                <a:ext cx="54" cy="18"/>
              </a:xfrm>
              <a:custGeom>
                <a:avLst/>
                <a:gdLst>
                  <a:gd name="T0" fmla="*/ 52 w 54"/>
                  <a:gd name="T1" fmla="*/ 18 h 18"/>
                  <a:gd name="T2" fmla="*/ 48 w 54"/>
                  <a:gd name="T3" fmla="*/ 18 h 18"/>
                  <a:gd name="T4" fmla="*/ 48 w 54"/>
                  <a:gd name="T5" fmla="*/ 18 h 18"/>
                  <a:gd name="T6" fmla="*/ 45 w 54"/>
                  <a:gd name="T7" fmla="*/ 18 h 18"/>
                  <a:gd name="T8" fmla="*/ 2 w 54"/>
                  <a:gd name="T9" fmla="*/ 9 h 18"/>
                  <a:gd name="T10" fmla="*/ 0 w 54"/>
                  <a:gd name="T11" fmla="*/ 5 h 18"/>
                  <a:gd name="T12" fmla="*/ 2 w 54"/>
                  <a:gd name="T13" fmla="*/ 5 h 18"/>
                  <a:gd name="T14" fmla="*/ 2 w 54"/>
                  <a:gd name="T15" fmla="*/ 5 h 18"/>
                  <a:gd name="T16" fmla="*/ 7 w 54"/>
                  <a:gd name="T17" fmla="*/ 5 h 18"/>
                  <a:gd name="T18" fmla="*/ 14 w 54"/>
                  <a:gd name="T19" fmla="*/ 5 h 18"/>
                  <a:gd name="T20" fmla="*/ 27 w 54"/>
                  <a:gd name="T21" fmla="*/ 3 h 18"/>
                  <a:gd name="T22" fmla="*/ 32 w 54"/>
                  <a:gd name="T23" fmla="*/ 3 h 18"/>
                  <a:gd name="T24" fmla="*/ 39 w 54"/>
                  <a:gd name="T25" fmla="*/ 3 h 18"/>
                  <a:gd name="T26" fmla="*/ 43 w 54"/>
                  <a:gd name="T27" fmla="*/ 0 h 18"/>
                  <a:gd name="T28" fmla="*/ 50 w 54"/>
                  <a:gd name="T29" fmla="*/ 0 h 18"/>
                  <a:gd name="T30" fmla="*/ 50 w 54"/>
                  <a:gd name="T31" fmla="*/ 5 h 18"/>
                  <a:gd name="T32" fmla="*/ 52 w 54"/>
                  <a:gd name="T33" fmla="*/ 14 h 18"/>
                  <a:gd name="T34" fmla="*/ 54 w 54"/>
                  <a:gd name="T35" fmla="*/ 14 h 18"/>
                  <a:gd name="T36" fmla="*/ 54 w 54"/>
                  <a:gd name="T37" fmla="*/ 16 h 18"/>
                  <a:gd name="T38" fmla="*/ 54 w 54"/>
                  <a:gd name="T39" fmla="*/ 18 h 18"/>
                  <a:gd name="T40" fmla="*/ 52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18">
                    <a:moveTo>
                      <a:pt x="52" y="18"/>
                    </a:moveTo>
                    <a:lnTo>
                      <a:pt x="48" y="18"/>
                    </a:lnTo>
                    <a:lnTo>
                      <a:pt x="48" y="18"/>
                    </a:lnTo>
                    <a:lnTo>
                      <a:pt x="45" y="18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14" y="5"/>
                    </a:lnTo>
                    <a:lnTo>
                      <a:pt x="27" y="3"/>
                    </a:lnTo>
                    <a:lnTo>
                      <a:pt x="32" y="3"/>
                    </a:lnTo>
                    <a:lnTo>
                      <a:pt x="39" y="3"/>
                    </a:lnTo>
                    <a:lnTo>
                      <a:pt x="43" y="0"/>
                    </a:lnTo>
                    <a:lnTo>
                      <a:pt x="50" y="0"/>
                    </a:lnTo>
                    <a:lnTo>
                      <a:pt x="50" y="5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2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1834">
                <a:extLst>
                  <a:ext uri="{FF2B5EF4-FFF2-40B4-BE49-F238E27FC236}">
                    <a16:creationId xmlns:a16="http://schemas.microsoft.com/office/drawing/2014/main" id="{8E4403AE-0082-4E85-9BAD-789564180F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0" y="2319"/>
                <a:ext cx="77" cy="126"/>
              </a:xfrm>
              <a:custGeom>
                <a:avLst/>
                <a:gdLst>
                  <a:gd name="T0" fmla="*/ 32 w 34"/>
                  <a:gd name="T1" fmla="*/ 25 h 56"/>
                  <a:gd name="T2" fmla="*/ 33 w 34"/>
                  <a:gd name="T3" fmla="*/ 23 h 56"/>
                  <a:gd name="T4" fmla="*/ 34 w 34"/>
                  <a:gd name="T5" fmla="*/ 21 h 56"/>
                  <a:gd name="T6" fmla="*/ 34 w 34"/>
                  <a:gd name="T7" fmla="*/ 14 h 56"/>
                  <a:gd name="T8" fmla="*/ 34 w 34"/>
                  <a:gd name="T9" fmla="*/ 8 h 56"/>
                  <a:gd name="T10" fmla="*/ 34 w 34"/>
                  <a:gd name="T11" fmla="*/ 1 h 56"/>
                  <a:gd name="T12" fmla="*/ 21 w 34"/>
                  <a:gd name="T13" fmla="*/ 0 h 56"/>
                  <a:gd name="T14" fmla="*/ 19 w 34"/>
                  <a:gd name="T15" fmla="*/ 0 h 56"/>
                  <a:gd name="T16" fmla="*/ 7 w 34"/>
                  <a:gd name="T17" fmla="*/ 0 h 56"/>
                  <a:gd name="T18" fmla="*/ 7 w 34"/>
                  <a:gd name="T19" fmla="*/ 19 h 56"/>
                  <a:gd name="T20" fmla="*/ 7 w 34"/>
                  <a:gd name="T21" fmla="*/ 26 h 56"/>
                  <a:gd name="T22" fmla="*/ 14 w 34"/>
                  <a:gd name="T23" fmla="*/ 25 h 56"/>
                  <a:gd name="T24" fmla="*/ 16 w 34"/>
                  <a:gd name="T25" fmla="*/ 25 h 56"/>
                  <a:gd name="T26" fmla="*/ 18 w 34"/>
                  <a:gd name="T27" fmla="*/ 26 h 56"/>
                  <a:gd name="T28" fmla="*/ 20 w 34"/>
                  <a:gd name="T29" fmla="*/ 27 h 56"/>
                  <a:gd name="T30" fmla="*/ 21 w 34"/>
                  <a:gd name="T31" fmla="*/ 28 h 56"/>
                  <a:gd name="T32" fmla="*/ 21 w 34"/>
                  <a:gd name="T33" fmla="*/ 27 h 56"/>
                  <a:gd name="T34" fmla="*/ 21 w 34"/>
                  <a:gd name="T35" fmla="*/ 26 h 56"/>
                  <a:gd name="T36" fmla="*/ 30 w 34"/>
                  <a:gd name="T37" fmla="*/ 25 h 56"/>
                  <a:gd name="T38" fmla="*/ 32 w 34"/>
                  <a:gd name="T39" fmla="*/ 25 h 56"/>
                  <a:gd name="T40" fmla="*/ 28 w 34"/>
                  <a:gd name="T41" fmla="*/ 41 h 56"/>
                  <a:gd name="T42" fmla="*/ 29 w 34"/>
                  <a:gd name="T43" fmla="*/ 31 h 56"/>
                  <a:gd name="T44" fmla="*/ 23 w 34"/>
                  <a:gd name="T45" fmla="*/ 29 h 56"/>
                  <a:gd name="T46" fmla="*/ 25 w 34"/>
                  <a:gd name="T47" fmla="*/ 31 h 56"/>
                  <a:gd name="T48" fmla="*/ 26 w 34"/>
                  <a:gd name="T49" fmla="*/ 33 h 56"/>
                  <a:gd name="T50" fmla="*/ 27 w 34"/>
                  <a:gd name="T51" fmla="*/ 35 h 56"/>
                  <a:gd name="T52" fmla="*/ 27 w 34"/>
                  <a:gd name="T53" fmla="*/ 37 h 56"/>
                  <a:gd name="T54" fmla="*/ 27 w 34"/>
                  <a:gd name="T55" fmla="*/ 39 h 56"/>
                  <a:gd name="T56" fmla="*/ 27 w 34"/>
                  <a:gd name="T57" fmla="*/ 40 h 56"/>
                  <a:gd name="T58" fmla="*/ 28 w 34"/>
                  <a:gd name="T59" fmla="*/ 42 h 56"/>
                  <a:gd name="T60" fmla="*/ 1 w 34"/>
                  <a:gd name="T61" fmla="*/ 42 h 56"/>
                  <a:gd name="T62" fmla="*/ 1 w 34"/>
                  <a:gd name="T63" fmla="*/ 42 h 56"/>
                  <a:gd name="T64" fmla="*/ 0 w 34"/>
                  <a:gd name="T65" fmla="*/ 42 h 56"/>
                  <a:gd name="T66" fmla="*/ 0 w 34"/>
                  <a:gd name="T67" fmla="*/ 42 h 56"/>
                  <a:gd name="T68" fmla="*/ 1 w 34"/>
                  <a:gd name="T69" fmla="*/ 42 h 56"/>
                  <a:gd name="T70" fmla="*/ 6 w 34"/>
                  <a:gd name="T71" fmla="*/ 55 h 56"/>
                  <a:gd name="T72" fmla="*/ 5 w 34"/>
                  <a:gd name="T73" fmla="*/ 53 h 56"/>
                  <a:gd name="T74" fmla="*/ 5 w 34"/>
                  <a:gd name="T75" fmla="*/ 51 h 56"/>
                  <a:gd name="T76" fmla="*/ 5 w 34"/>
                  <a:gd name="T77" fmla="*/ 49 h 56"/>
                  <a:gd name="T78" fmla="*/ 4 w 34"/>
                  <a:gd name="T79" fmla="*/ 47 h 56"/>
                  <a:gd name="T80" fmla="*/ 4 w 34"/>
                  <a:gd name="T81" fmla="*/ 52 h 56"/>
                  <a:gd name="T82" fmla="*/ 6 w 34"/>
                  <a:gd name="T8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56">
                    <a:moveTo>
                      <a:pt x="32" y="25"/>
                    </a:moveTo>
                    <a:lnTo>
                      <a:pt x="32" y="25"/>
                    </a:lnTo>
                    <a:lnTo>
                      <a:pt x="33" y="24"/>
                    </a:lnTo>
                    <a:lnTo>
                      <a:pt x="33" y="23"/>
                    </a:lnTo>
                    <a:lnTo>
                      <a:pt x="34" y="22"/>
                    </a:lnTo>
                    <a:lnTo>
                      <a:pt x="34" y="21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9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21" y="26"/>
                    </a:lnTo>
                    <a:lnTo>
                      <a:pt x="29" y="26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2" y="25"/>
                    </a:lnTo>
                    <a:moveTo>
                      <a:pt x="28" y="41"/>
                    </a:moveTo>
                    <a:lnTo>
                      <a:pt x="28" y="41"/>
                    </a:lnTo>
                    <a:lnTo>
                      <a:pt x="30" y="39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6" y="33"/>
                    </a:lnTo>
                    <a:lnTo>
                      <a:pt x="26" y="34"/>
                    </a:lnTo>
                    <a:lnTo>
                      <a:pt x="27" y="35"/>
                    </a:lnTo>
                    <a:lnTo>
                      <a:pt x="27" y="36"/>
                    </a:lnTo>
                    <a:lnTo>
                      <a:pt x="27" y="37"/>
                    </a:lnTo>
                    <a:lnTo>
                      <a:pt x="27" y="38"/>
                    </a:lnTo>
                    <a:lnTo>
                      <a:pt x="27" y="39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1"/>
                    </a:lnTo>
                    <a:moveTo>
                      <a:pt x="1" y="42"/>
                    </a:moveTo>
                    <a:lnTo>
                      <a:pt x="1" y="42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2"/>
                    </a:lnTo>
                    <a:moveTo>
                      <a:pt x="6" y="56"/>
                    </a:moveTo>
                    <a:lnTo>
                      <a:pt x="6" y="55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6" y="5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1835">
                <a:extLst>
                  <a:ext uri="{FF2B5EF4-FFF2-40B4-BE49-F238E27FC236}">
                    <a16:creationId xmlns:a16="http://schemas.microsoft.com/office/drawing/2014/main" id="{74244016-519E-490E-8A9E-5B283DA18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895"/>
                <a:ext cx="12" cy="31"/>
              </a:xfrm>
              <a:custGeom>
                <a:avLst/>
                <a:gdLst>
                  <a:gd name="T0" fmla="*/ 9 w 12"/>
                  <a:gd name="T1" fmla="*/ 0 h 31"/>
                  <a:gd name="T2" fmla="*/ 9 w 12"/>
                  <a:gd name="T3" fmla="*/ 4 h 31"/>
                  <a:gd name="T4" fmla="*/ 12 w 12"/>
                  <a:gd name="T5" fmla="*/ 4 h 31"/>
                  <a:gd name="T6" fmla="*/ 12 w 12"/>
                  <a:gd name="T7" fmla="*/ 9 h 31"/>
                  <a:gd name="T8" fmla="*/ 12 w 12"/>
                  <a:gd name="T9" fmla="*/ 11 h 31"/>
                  <a:gd name="T10" fmla="*/ 12 w 12"/>
                  <a:gd name="T11" fmla="*/ 13 h 31"/>
                  <a:gd name="T12" fmla="*/ 12 w 12"/>
                  <a:gd name="T13" fmla="*/ 18 h 31"/>
                  <a:gd name="T14" fmla="*/ 12 w 12"/>
                  <a:gd name="T15" fmla="*/ 18 h 31"/>
                  <a:gd name="T16" fmla="*/ 12 w 12"/>
                  <a:gd name="T17" fmla="*/ 20 h 31"/>
                  <a:gd name="T18" fmla="*/ 12 w 12"/>
                  <a:gd name="T19" fmla="*/ 25 h 31"/>
                  <a:gd name="T20" fmla="*/ 5 w 12"/>
                  <a:gd name="T21" fmla="*/ 25 h 31"/>
                  <a:gd name="T22" fmla="*/ 5 w 12"/>
                  <a:gd name="T23" fmla="*/ 27 h 31"/>
                  <a:gd name="T24" fmla="*/ 3 w 12"/>
                  <a:gd name="T25" fmla="*/ 27 h 31"/>
                  <a:gd name="T26" fmla="*/ 3 w 12"/>
                  <a:gd name="T27" fmla="*/ 31 h 31"/>
                  <a:gd name="T28" fmla="*/ 0 w 12"/>
                  <a:gd name="T29" fmla="*/ 31 h 31"/>
                  <a:gd name="T30" fmla="*/ 0 w 12"/>
                  <a:gd name="T31" fmla="*/ 27 h 31"/>
                  <a:gd name="T32" fmla="*/ 0 w 12"/>
                  <a:gd name="T33" fmla="*/ 25 h 31"/>
                  <a:gd name="T34" fmla="*/ 0 w 12"/>
                  <a:gd name="T35" fmla="*/ 22 h 31"/>
                  <a:gd name="T36" fmla="*/ 0 w 12"/>
                  <a:gd name="T37" fmla="*/ 20 h 31"/>
                  <a:gd name="T38" fmla="*/ 0 w 12"/>
                  <a:gd name="T39" fmla="*/ 18 h 31"/>
                  <a:gd name="T40" fmla="*/ 5 w 12"/>
                  <a:gd name="T41" fmla="*/ 18 h 31"/>
                  <a:gd name="T42" fmla="*/ 5 w 12"/>
                  <a:gd name="T43" fmla="*/ 18 h 31"/>
                  <a:gd name="T44" fmla="*/ 5 w 12"/>
                  <a:gd name="T45" fmla="*/ 18 h 31"/>
                  <a:gd name="T46" fmla="*/ 5 w 12"/>
                  <a:gd name="T47" fmla="*/ 18 h 31"/>
                  <a:gd name="T48" fmla="*/ 5 w 12"/>
                  <a:gd name="T49" fmla="*/ 13 h 31"/>
                  <a:gd name="T50" fmla="*/ 5 w 12"/>
                  <a:gd name="T51" fmla="*/ 13 h 31"/>
                  <a:gd name="T52" fmla="*/ 5 w 12"/>
                  <a:gd name="T53" fmla="*/ 11 h 31"/>
                  <a:gd name="T54" fmla="*/ 5 w 12"/>
                  <a:gd name="T55" fmla="*/ 9 h 31"/>
                  <a:gd name="T56" fmla="*/ 5 w 12"/>
                  <a:gd name="T57" fmla="*/ 7 h 31"/>
                  <a:gd name="T58" fmla="*/ 5 w 12"/>
                  <a:gd name="T59" fmla="*/ 4 h 31"/>
                  <a:gd name="T60" fmla="*/ 5 w 12"/>
                  <a:gd name="T61" fmla="*/ 4 h 31"/>
                  <a:gd name="T62" fmla="*/ 5 w 12"/>
                  <a:gd name="T63" fmla="*/ 2 h 31"/>
                  <a:gd name="T64" fmla="*/ 5 w 12"/>
                  <a:gd name="T65" fmla="*/ 2 h 31"/>
                  <a:gd name="T66" fmla="*/ 5 w 12"/>
                  <a:gd name="T67" fmla="*/ 0 h 31"/>
                  <a:gd name="T68" fmla="*/ 7 w 12"/>
                  <a:gd name="T69" fmla="*/ 0 h 31"/>
                  <a:gd name="T70" fmla="*/ 9 w 12"/>
                  <a:gd name="T7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31">
                    <a:moveTo>
                      <a:pt x="9" y="0"/>
                    </a:moveTo>
                    <a:lnTo>
                      <a:pt x="9" y="4"/>
                    </a:lnTo>
                    <a:lnTo>
                      <a:pt x="12" y="4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1836">
                <a:extLst>
                  <a:ext uri="{FF2B5EF4-FFF2-40B4-BE49-F238E27FC236}">
                    <a16:creationId xmlns:a16="http://schemas.microsoft.com/office/drawing/2014/main" id="{20464E3D-CC64-447C-BB0A-DD4C2522BC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1800"/>
                <a:ext cx="36" cy="36"/>
              </a:xfrm>
              <a:custGeom>
                <a:avLst/>
                <a:gdLst>
                  <a:gd name="T0" fmla="*/ 5 w 36"/>
                  <a:gd name="T1" fmla="*/ 0 h 36"/>
                  <a:gd name="T2" fmla="*/ 7 w 36"/>
                  <a:gd name="T3" fmla="*/ 0 h 36"/>
                  <a:gd name="T4" fmla="*/ 12 w 36"/>
                  <a:gd name="T5" fmla="*/ 0 h 36"/>
                  <a:gd name="T6" fmla="*/ 36 w 36"/>
                  <a:gd name="T7" fmla="*/ 9 h 36"/>
                  <a:gd name="T8" fmla="*/ 36 w 36"/>
                  <a:gd name="T9" fmla="*/ 9 h 36"/>
                  <a:gd name="T10" fmla="*/ 36 w 36"/>
                  <a:gd name="T11" fmla="*/ 11 h 36"/>
                  <a:gd name="T12" fmla="*/ 36 w 36"/>
                  <a:gd name="T13" fmla="*/ 14 h 36"/>
                  <a:gd name="T14" fmla="*/ 36 w 36"/>
                  <a:gd name="T15" fmla="*/ 16 h 36"/>
                  <a:gd name="T16" fmla="*/ 36 w 36"/>
                  <a:gd name="T17" fmla="*/ 18 h 36"/>
                  <a:gd name="T18" fmla="*/ 36 w 36"/>
                  <a:gd name="T19" fmla="*/ 20 h 36"/>
                  <a:gd name="T20" fmla="*/ 36 w 36"/>
                  <a:gd name="T21" fmla="*/ 27 h 36"/>
                  <a:gd name="T22" fmla="*/ 36 w 36"/>
                  <a:gd name="T23" fmla="*/ 27 h 36"/>
                  <a:gd name="T24" fmla="*/ 36 w 36"/>
                  <a:gd name="T25" fmla="*/ 30 h 36"/>
                  <a:gd name="T26" fmla="*/ 36 w 36"/>
                  <a:gd name="T27" fmla="*/ 32 h 36"/>
                  <a:gd name="T28" fmla="*/ 36 w 36"/>
                  <a:gd name="T29" fmla="*/ 34 h 36"/>
                  <a:gd name="T30" fmla="*/ 36 w 36"/>
                  <a:gd name="T31" fmla="*/ 36 h 36"/>
                  <a:gd name="T32" fmla="*/ 32 w 36"/>
                  <a:gd name="T33" fmla="*/ 36 h 36"/>
                  <a:gd name="T34" fmla="*/ 32 w 36"/>
                  <a:gd name="T35" fmla="*/ 36 h 36"/>
                  <a:gd name="T36" fmla="*/ 30 w 36"/>
                  <a:gd name="T37" fmla="*/ 36 h 36"/>
                  <a:gd name="T38" fmla="*/ 30 w 36"/>
                  <a:gd name="T39" fmla="*/ 32 h 36"/>
                  <a:gd name="T40" fmla="*/ 27 w 36"/>
                  <a:gd name="T41" fmla="*/ 32 h 36"/>
                  <a:gd name="T42" fmla="*/ 25 w 36"/>
                  <a:gd name="T43" fmla="*/ 27 h 36"/>
                  <a:gd name="T44" fmla="*/ 27 w 36"/>
                  <a:gd name="T45" fmla="*/ 25 h 36"/>
                  <a:gd name="T46" fmla="*/ 25 w 36"/>
                  <a:gd name="T47" fmla="*/ 27 h 36"/>
                  <a:gd name="T48" fmla="*/ 21 w 36"/>
                  <a:gd name="T49" fmla="*/ 30 h 36"/>
                  <a:gd name="T50" fmla="*/ 16 w 36"/>
                  <a:gd name="T51" fmla="*/ 30 h 36"/>
                  <a:gd name="T52" fmla="*/ 14 w 36"/>
                  <a:gd name="T53" fmla="*/ 25 h 36"/>
                  <a:gd name="T54" fmla="*/ 9 w 36"/>
                  <a:gd name="T55" fmla="*/ 25 h 36"/>
                  <a:gd name="T56" fmla="*/ 9 w 36"/>
                  <a:gd name="T57" fmla="*/ 30 h 36"/>
                  <a:gd name="T58" fmla="*/ 7 w 36"/>
                  <a:gd name="T59" fmla="*/ 25 h 36"/>
                  <a:gd name="T60" fmla="*/ 5 w 36"/>
                  <a:gd name="T61" fmla="*/ 27 h 36"/>
                  <a:gd name="T62" fmla="*/ 0 w 36"/>
                  <a:gd name="T63" fmla="*/ 27 h 36"/>
                  <a:gd name="T64" fmla="*/ 0 w 36"/>
                  <a:gd name="T65" fmla="*/ 25 h 36"/>
                  <a:gd name="T66" fmla="*/ 3 w 36"/>
                  <a:gd name="T67" fmla="*/ 2 h 36"/>
                  <a:gd name="T68" fmla="*/ 34 w 36"/>
                  <a:gd name="T69" fmla="*/ 5 h 36"/>
                  <a:gd name="T70" fmla="*/ 34 w 36"/>
                  <a:gd name="T71" fmla="*/ 9 h 36"/>
                  <a:gd name="T72" fmla="*/ 34 w 36"/>
                  <a:gd name="T73" fmla="*/ 5 h 36"/>
                  <a:gd name="T74" fmla="*/ 14 w 36"/>
                  <a:gd name="T75" fmla="*/ 20 h 36"/>
                  <a:gd name="T76" fmla="*/ 14 w 36"/>
                  <a:gd name="T77" fmla="*/ 18 h 36"/>
                  <a:gd name="T78" fmla="*/ 12 w 36"/>
                  <a:gd name="T79" fmla="*/ 20 h 36"/>
                  <a:gd name="T80" fmla="*/ 9 w 36"/>
                  <a:gd name="T81" fmla="*/ 7 h 36"/>
                  <a:gd name="T82" fmla="*/ 7 w 36"/>
                  <a:gd name="T83" fmla="*/ 5 h 36"/>
                  <a:gd name="T84" fmla="*/ 5 w 36"/>
                  <a:gd name="T85" fmla="*/ 7 h 36"/>
                  <a:gd name="T86" fmla="*/ 18 w 36"/>
                  <a:gd name="T87" fmla="*/ 11 h 36"/>
                  <a:gd name="T88" fmla="*/ 21 w 36"/>
                  <a:gd name="T89" fmla="*/ 7 h 36"/>
                  <a:gd name="T90" fmla="*/ 16 w 36"/>
                  <a:gd name="T91" fmla="*/ 7 h 36"/>
                  <a:gd name="T92" fmla="*/ 5 w 36"/>
                  <a:gd name="T93" fmla="*/ 9 h 36"/>
                  <a:gd name="T94" fmla="*/ 5 w 36"/>
                  <a:gd name="T95" fmla="*/ 9 h 36"/>
                  <a:gd name="T96" fmla="*/ 0 w 36"/>
                  <a:gd name="T97" fmla="*/ 9 h 36"/>
                  <a:gd name="T98" fmla="*/ 0 w 36"/>
                  <a:gd name="T99" fmla="*/ 14 h 36"/>
                  <a:gd name="T100" fmla="*/ 0 w 36"/>
                  <a:gd name="T101" fmla="*/ 18 h 36"/>
                  <a:gd name="T102" fmla="*/ 5 w 36"/>
                  <a:gd name="T103" fmla="*/ 16 h 36"/>
                  <a:gd name="T104" fmla="*/ 5 w 36"/>
                  <a:gd name="T105" fmla="*/ 14 h 36"/>
                  <a:gd name="T106" fmla="*/ 5 w 36"/>
                  <a:gd name="T107" fmla="*/ 11 h 36"/>
                  <a:gd name="T108" fmla="*/ 9 w 36"/>
                  <a:gd name="T109" fmla="*/ 11 h 36"/>
                  <a:gd name="T110" fmla="*/ 5 w 36"/>
                  <a:gd name="T1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" h="36">
                    <a:moveTo>
                      <a:pt x="3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34" y="2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32"/>
                    </a:lnTo>
                    <a:lnTo>
                      <a:pt x="21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  <a:moveTo>
                      <a:pt x="34" y="5"/>
                    </a:moveTo>
                    <a:lnTo>
                      <a:pt x="34" y="9"/>
                    </a:lnTo>
                    <a:lnTo>
                      <a:pt x="34" y="9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  <a:moveTo>
                      <a:pt x="12" y="20"/>
                    </a:moveTo>
                    <a:lnTo>
                      <a:pt x="14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20"/>
                    </a:lnTo>
                    <a:close/>
                    <a:moveTo>
                      <a:pt x="5" y="7"/>
                    </a:moveTo>
                    <a:lnTo>
                      <a:pt x="9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7"/>
                    </a:lnTo>
                    <a:close/>
                    <a:moveTo>
                      <a:pt x="16" y="9"/>
                    </a:moveTo>
                    <a:lnTo>
                      <a:pt x="18" y="11"/>
                    </a:lnTo>
                    <a:lnTo>
                      <a:pt x="18" y="11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9"/>
                    </a:lnTo>
                    <a:close/>
                    <a:moveTo>
                      <a:pt x="5" y="9"/>
                    </a:moveTo>
                    <a:lnTo>
                      <a:pt x="9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1837">
                <a:extLst>
                  <a:ext uri="{FF2B5EF4-FFF2-40B4-BE49-F238E27FC236}">
                    <a16:creationId xmlns:a16="http://schemas.microsoft.com/office/drawing/2014/main" id="{949DA9C9-3628-469C-87DA-630507AAC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08"/>
                <a:ext cx="16" cy="9"/>
              </a:xfrm>
              <a:custGeom>
                <a:avLst/>
                <a:gdLst>
                  <a:gd name="T0" fmla="*/ 16 w 16"/>
                  <a:gd name="T1" fmla="*/ 9 h 9"/>
                  <a:gd name="T2" fmla="*/ 0 w 16"/>
                  <a:gd name="T3" fmla="*/ 9 h 9"/>
                  <a:gd name="T4" fmla="*/ 0 w 16"/>
                  <a:gd name="T5" fmla="*/ 0 h 9"/>
                  <a:gd name="T6" fmla="*/ 14 w 16"/>
                  <a:gd name="T7" fmla="*/ 0 h 9"/>
                  <a:gd name="T8" fmla="*/ 16 w 16"/>
                  <a:gd name="T9" fmla="*/ 0 h 9"/>
                  <a:gd name="T10" fmla="*/ 16 w 16"/>
                  <a:gd name="T11" fmla="*/ 4 h 9"/>
                  <a:gd name="T12" fmla="*/ 16 w 16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16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1838">
                <a:extLst>
                  <a:ext uri="{FF2B5EF4-FFF2-40B4-BE49-F238E27FC236}">
                    <a16:creationId xmlns:a16="http://schemas.microsoft.com/office/drawing/2014/main" id="{7B6ACD18-2754-4C12-91AF-7D3BEFFE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915"/>
                <a:ext cx="18" cy="9"/>
              </a:xfrm>
              <a:custGeom>
                <a:avLst/>
                <a:gdLst>
                  <a:gd name="T0" fmla="*/ 13 w 18"/>
                  <a:gd name="T1" fmla="*/ 5 h 9"/>
                  <a:gd name="T2" fmla="*/ 13 w 18"/>
                  <a:gd name="T3" fmla="*/ 9 h 9"/>
                  <a:gd name="T4" fmla="*/ 11 w 18"/>
                  <a:gd name="T5" fmla="*/ 9 h 9"/>
                  <a:gd name="T6" fmla="*/ 11 w 18"/>
                  <a:gd name="T7" fmla="*/ 5 h 9"/>
                  <a:gd name="T8" fmla="*/ 9 w 18"/>
                  <a:gd name="T9" fmla="*/ 5 h 9"/>
                  <a:gd name="T10" fmla="*/ 7 w 18"/>
                  <a:gd name="T11" fmla="*/ 5 h 9"/>
                  <a:gd name="T12" fmla="*/ 4 w 18"/>
                  <a:gd name="T13" fmla="*/ 5 h 9"/>
                  <a:gd name="T14" fmla="*/ 4 w 18"/>
                  <a:gd name="T15" fmla="*/ 5 h 9"/>
                  <a:gd name="T16" fmla="*/ 4 w 18"/>
                  <a:gd name="T17" fmla="*/ 9 h 9"/>
                  <a:gd name="T18" fmla="*/ 2 w 18"/>
                  <a:gd name="T19" fmla="*/ 9 h 9"/>
                  <a:gd name="T20" fmla="*/ 0 w 18"/>
                  <a:gd name="T21" fmla="*/ 9 h 9"/>
                  <a:gd name="T22" fmla="*/ 0 w 18"/>
                  <a:gd name="T23" fmla="*/ 5 h 9"/>
                  <a:gd name="T24" fmla="*/ 0 w 18"/>
                  <a:gd name="T25" fmla="*/ 0 h 9"/>
                  <a:gd name="T26" fmla="*/ 2 w 18"/>
                  <a:gd name="T27" fmla="*/ 0 h 9"/>
                  <a:gd name="T28" fmla="*/ 4 w 18"/>
                  <a:gd name="T29" fmla="*/ 0 h 9"/>
                  <a:gd name="T30" fmla="*/ 7 w 18"/>
                  <a:gd name="T31" fmla="*/ 0 h 9"/>
                  <a:gd name="T32" fmla="*/ 7 w 18"/>
                  <a:gd name="T33" fmla="*/ 0 h 9"/>
                  <a:gd name="T34" fmla="*/ 9 w 18"/>
                  <a:gd name="T35" fmla="*/ 0 h 9"/>
                  <a:gd name="T36" fmla="*/ 11 w 18"/>
                  <a:gd name="T37" fmla="*/ 0 h 9"/>
                  <a:gd name="T38" fmla="*/ 13 w 18"/>
                  <a:gd name="T39" fmla="*/ 0 h 9"/>
                  <a:gd name="T40" fmla="*/ 13 w 18"/>
                  <a:gd name="T41" fmla="*/ 0 h 9"/>
                  <a:gd name="T42" fmla="*/ 16 w 18"/>
                  <a:gd name="T43" fmla="*/ 0 h 9"/>
                  <a:gd name="T44" fmla="*/ 18 w 18"/>
                  <a:gd name="T45" fmla="*/ 0 h 9"/>
                  <a:gd name="T46" fmla="*/ 18 w 18"/>
                  <a:gd name="T47" fmla="*/ 5 h 9"/>
                  <a:gd name="T48" fmla="*/ 16 w 18"/>
                  <a:gd name="T49" fmla="*/ 5 h 9"/>
                  <a:gd name="T50" fmla="*/ 13 w 18"/>
                  <a:gd name="T51" fmla="*/ 5 h 9"/>
                  <a:gd name="T52" fmla="*/ 13 w 18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9">
                    <a:moveTo>
                      <a:pt x="13" y="5"/>
                    </a:move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1839">
                <a:extLst>
                  <a:ext uri="{FF2B5EF4-FFF2-40B4-BE49-F238E27FC236}">
                    <a16:creationId xmlns:a16="http://schemas.microsoft.com/office/drawing/2014/main" id="{FE36D2EB-11D5-4DC0-9576-4C07182DD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362"/>
                <a:ext cx="3" cy="13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6 h 6"/>
                  <a:gd name="T4" fmla="*/ 1 w 1"/>
                  <a:gd name="T5" fmla="*/ 4 h 6"/>
                  <a:gd name="T6" fmla="*/ 1 w 1"/>
                  <a:gd name="T7" fmla="*/ 3 h 6"/>
                  <a:gd name="T8" fmla="*/ 1 w 1"/>
                  <a:gd name="T9" fmla="*/ 2 h 6"/>
                  <a:gd name="T10" fmla="*/ 0 w 1"/>
                  <a:gd name="T11" fmla="*/ 2 h 6"/>
                  <a:gd name="T12" fmla="*/ 1 w 1"/>
                  <a:gd name="T13" fmla="*/ 1 h 6"/>
                  <a:gd name="T14" fmla="*/ 1 w 1"/>
                  <a:gd name="T15" fmla="*/ 1 h 6"/>
                  <a:gd name="T16" fmla="*/ 0 w 1"/>
                  <a:gd name="T17" fmla="*/ 0 h 6"/>
                  <a:gd name="T18" fmla="*/ 0 w 1"/>
                  <a:gd name="T19" fmla="*/ 0 h 6"/>
                  <a:gd name="T20" fmla="*/ 0 w 1"/>
                  <a:gd name="T21" fmla="*/ 0 h 6"/>
                  <a:gd name="T22" fmla="*/ 0 w 1"/>
                  <a:gd name="T23" fmla="*/ 1 h 6"/>
                  <a:gd name="T24" fmla="*/ 0 w 1"/>
                  <a:gd name="T25" fmla="*/ 5 h 6"/>
                  <a:gd name="T26" fmla="*/ 0 w 1"/>
                  <a:gd name="T27" fmla="*/ 6 h 6"/>
                  <a:gd name="T28" fmla="*/ 1 w 1"/>
                  <a:gd name="T29" fmla="*/ 6 h 6"/>
                  <a:gd name="T30" fmla="*/ 1 w 1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1840">
                <a:extLst>
                  <a:ext uri="{FF2B5EF4-FFF2-40B4-BE49-F238E27FC236}">
                    <a16:creationId xmlns:a16="http://schemas.microsoft.com/office/drawing/2014/main" id="{4E9AADA6-A2D6-4666-93FF-D815C6CF6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2019"/>
                <a:ext cx="11" cy="108"/>
              </a:xfrm>
              <a:custGeom>
                <a:avLst/>
                <a:gdLst>
                  <a:gd name="T0" fmla="*/ 5 w 11"/>
                  <a:gd name="T1" fmla="*/ 7 h 108"/>
                  <a:gd name="T2" fmla="*/ 7 w 11"/>
                  <a:gd name="T3" fmla="*/ 11 h 108"/>
                  <a:gd name="T4" fmla="*/ 5 w 11"/>
                  <a:gd name="T5" fmla="*/ 13 h 108"/>
                  <a:gd name="T6" fmla="*/ 7 w 11"/>
                  <a:gd name="T7" fmla="*/ 18 h 108"/>
                  <a:gd name="T8" fmla="*/ 7 w 11"/>
                  <a:gd name="T9" fmla="*/ 25 h 108"/>
                  <a:gd name="T10" fmla="*/ 7 w 11"/>
                  <a:gd name="T11" fmla="*/ 29 h 108"/>
                  <a:gd name="T12" fmla="*/ 7 w 11"/>
                  <a:gd name="T13" fmla="*/ 29 h 108"/>
                  <a:gd name="T14" fmla="*/ 7 w 11"/>
                  <a:gd name="T15" fmla="*/ 34 h 108"/>
                  <a:gd name="T16" fmla="*/ 7 w 11"/>
                  <a:gd name="T17" fmla="*/ 36 h 108"/>
                  <a:gd name="T18" fmla="*/ 7 w 11"/>
                  <a:gd name="T19" fmla="*/ 50 h 108"/>
                  <a:gd name="T20" fmla="*/ 7 w 11"/>
                  <a:gd name="T21" fmla="*/ 56 h 108"/>
                  <a:gd name="T22" fmla="*/ 9 w 11"/>
                  <a:gd name="T23" fmla="*/ 59 h 108"/>
                  <a:gd name="T24" fmla="*/ 9 w 11"/>
                  <a:gd name="T25" fmla="*/ 79 h 108"/>
                  <a:gd name="T26" fmla="*/ 9 w 11"/>
                  <a:gd name="T27" fmla="*/ 97 h 108"/>
                  <a:gd name="T28" fmla="*/ 9 w 11"/>
                  <a:gd name="T29" fmla="*/ 99 h 108"/>
                  <a:gd name="T30" fmla="*/ 11 w 11"/>
                  <a:gd name="T31" fmla="*/ 101 h 108"/>
                  <a:gd name="T32" fmla="*/ 11 w 11"/>
                  <a:gd name="T33" fmla="*/ 101 h 108"/>
                  <a:gd name="T34" fmla="*/ 11 w 11"/>
                  <a:gd name="T35" fmla="*/ 108 h 108"/>
                  <a:gd name="T36" fmla="*/ 7 w 11"/>
                  <a:gd name="T37" fmla="*/ 108 h 108"/>
                  <a:gd name="T38" fmla="*/ 7 w 11"/>
                  <a:gd name="T39" fmla="*/ 101 h 108"/>
                  <a:gd name="T40" fmla="*/ 5 w 11"/>
                  <a:gd name="T41" fmla="*/ 99 h 108"/>
                  <a:gd name="T42" fmla="*/ 5 w 11"/>
                  <a:gd name="T43" fmla="*/ 81 h 108"/>
                  <a:gd name="T44" fmla="*/ 2 w 11"/>
                  <a:gd name="T45" fmla="*/ 65 h 108"/>
                  <a:gd name="T46" fmla="*/ 2 w 11"/>
                  <a:gd name="T47" fmla="*/ 61 h 108"/>
                  <a:gd name="T48" fmla="*/ 2 w 11"/>
                  <a:gd name="T49" fmla="*/ 54 h 108"/>
                  <a:gd name="T50" fmla="*/ 2 w 11"/>
                  <a:gd name="T51" fmla="*/ 50 h 108"/>
                  <a:gd name="T52" fmla="*/ 2 w 11"/>
                  <a:gd name="T53" fmla="*/ 47 h 108"/>
                  <a:gd name="T54" fmla="*/ 2 w 11"/>
                  <a:gd name="T55" fmla="*/ 47 h 108"/>
                  <a:gd name="T56" fmla="*/ 2 w 11"/>
                  <a:gd name="T57" fmla="*/ 47 h 108"/>
                  <a:gd name="T58" fmla="*/ 2 w 11"/>
                  <a:gd name="T59" fmla="*/ 43 h 108"/>
                  <a:gd name="T60" fmla="*/ 2 w 11"/>
                  <a:gd name="T61" fmla="*/ 38 h 108"/>
                  <a:gd name="T62" fmla="*/ 2 w 11"/>
                  <a:gd name="T63" fmla="*/ 36 h 108"/>
                  <a:gd name="T64" fmla="*/ 0 w 11"/>
                  <a:gd name="T65" fmla="*/ 29 h 108"/>
                  <a:gd name="T66" fmla="*/ 0 w 11"/>
                  <a:gd name="T67" fmla="*/ 27 h 108"/>
                  <a:gd name="T68" fmla="*/ 0 w 11"/>
                  <a:gd name="T69" fmla="*/ 22 h 108"/>
                  <a:gd name="T70" fmla="*/ 0 w 11"/>
                  <a:gd name="T71" fmla="*/ 20 h 108"/>
                  <a:gd name="T72" fmla="*/ 0 w 11"/>
                  <a:gd name="T73" fmla="*/ 20 h 108"/>
                  <a:gd name="T74" fmla="*/ 0 w 11"/>
                  <a:gd name="T75" fmla="*/ 18 h 108"/>
                  <a:gd name="T76" fmla="*/ 0 w 11"/>
                  <a:gd name="T77" fmla="*/ 18 h 108"/>
                  <a:gd name="T78" fmla="*/ 0 w 11"/>
                  <a:gd name="T79" fmla="*/ 11 h 108"/>
                  <a:gd name="T80" fmla="*/ 0 w 11"/>
                  <a:gd name="T81" fmla="*/ 7 h 108"/>
                  <a:gd name="T82" fmla="*/ 0 w 11"/>
                  <a:gd name="T83" fmla="*/ 4 h 108"/>
                  <a:gd name="T84" fmla="*/ 0 w 11"/>
                  <a:gd name="T85" fmla="*/ 0 h 108"/>
                  <a:gd name="T86" fmla="*/ 5 w 11"/>
                  <a:gd name="T87" fmla="*/ 0 h 108"/>
                  <a:gd name="T88" fmla="*/ 5 w 11"/>
                  <a:gd name="T8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108">
                    <a:moveTo>
                      <a:pt x="5" y="4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5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50"/>
                    </a:lnTo>
                    <a:lnTo>
                      <a:pt x="7" y="54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9" y="79"/>
                    </a:lnTo>
                    <a:lnTo>
                      <a:pt x="9" y="88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9" y="99"/>
                    </a:lnTo>
                    <a:lnTo>
                      <a:pt x="11" y="99"/>
                    </a:lnTo>
                    <a:lnTo>
                      <a:pt x="11" y="101"/>
                    </a:lnTo>
                    <a:lnTo>
                      <a:pt x="11" y="101"/>
                    </a:lnTo>
                    <a:lnTo>
                      <a:pt x="11" y="101"/>
                    </a:lnTo>
                    <a:lnTo>
                      <a:pt x="11" y="106"/>
                    </a:lnTo>
                    <a:lnTo>
                      <a:pt x="11" y="108"/>
                    </a:lnTo>
                    <a:lnTo>
                      <a:pt x="11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1"/>
                    </a:lnTo>
                    <a:lnTo>
                      <a:pt x="5" y="101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5" y="81"/>
                    </a:lnTo>
                    <a:lnTo>
                      <a:pt x="5" y="7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1841">
                <a:extLst>
                  <a:ext uri="{FF2B5EF4-FFF2-40B4-BE49-F238E27FC236}">
                    <a16:creationId xmlns:a16="http://schemas.microsoft.com/office/drawing/2014/main" id="{A8A9A51E-28AA-43D1-A937-95BC6DBB1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802"/>
                <a:ext cx="5" cy="5"/>
              </a:xfrm>
              <a:custGeom>
                <a:avLst/>
                <a:gdLst>
                  <a:gd name="T0" fmla="*/ 2 w 5"/>
                  <a:gd name="T1" fmla="*/ 3 h 5"/>
                  <a:gd name="T2" fmla="*/ 2 w 5"/>
                  <a:gd name="T3" fmla="*/ 5 h 5"/>
                  <a:gd name="T4" fmla="*/ 0 w 5"/>
                  <a:gd name="T5" fmla="*/ 5 h 5"/>
                  <a:gd name="T6" fmla="*/ 2 w 5"/>
                  <a:gd name="T7" fmla="*/ 0 h 5"/>
                  <a:gd name="T8" fmla="*/ 5 w 5"/>
                  <a:gd name="T9" fmla="*/ 3 h 5"/>
                  <a:gd name="T10" fmla="*/ 5 w 5"/>
                  <a:gd name="T11" fmla="*/ 3 h 5"/>
                  <a:gd name="T12" fmla="*/ 2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1842">
                <a:extLst>
                  <a:ext uri="{FF2B5EF4-FFF2-40B4-BE49-F238E27FC236}">
                    <a16:creationId xmlns:a16="http://schemas.microsoft.com/office/drawing/2014/main" id="{6D6C3914-25ED-4CB2-84E9-FAE908D50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131"/>
                <a:ext cx="36" cy="18"/>
              </a:xfrm>
              <a:custGeom>
                <a:avLst/>
                <a:gdLst>
                  <a:gd name="T0" fmla="*/ 36 w 36"/>
                  <a:gd name="T1" fmla="*/ 11 h 18"/>
                  <a:gd name="T2" fmla="*/ 21 w 36"/>
                  <a:gd name="T3" fmla="*/ 13 h 18"/>
                  <a:gd name="T4" fmla="*/ 21 w 36"/>
                  <a:gd name="T5" fmla="*/ 13 h 18"/>
                  <a:gd name="T6" fmla="*/ 16 w 36"/>
                  <a:gd name="T7" fmla="*/ 13 h 18"/>
                  <a:gd name="T8" fmla="*/ 16 w 36"/>
                  <a:gd name="T9" fmla="*/ 13 h 18"/>
                  <a:gd name="T10" fmla="*/ 9 w 36"/>
                  <a:gd name="T11" fmla="*/ 15 h 18"/>
                  <a:gd name="T12" fmla="*/ 0 w 36"/>
                  <a:gd name="T13" fmla="*/ 18 h 18"/>
                  <a:gd name="T14" fmla="*/ 0 w 36"/>
                  <a:gd name="T15" fmla="*/ 6 h 18"/>
                  <a:gd name="T16" fmla="*/ 18 w 36"/>
                  <a:gd name="T17" fmla="*/ 4 h 18"/>
                  <a:gd name="T18" fmla="*/ 18 w 36"/>
                  <a:gd name="T19" fmla="*/ 2 h 18"/>
                  <a:gd name="T20" fmla="*/ 30 w 36"/>
                  <a:gd name="T21" fmla="*/ 0 h 18"/>
                  <a:gd name="T22" fmla="*/ 32 w 36"/>
                  <a:gd name="T23" fmla="*/ 0 h 18"/>
                  <a:gd name="T24" fmla="*/ 32 w 36"/>
                  <a:gd name="T25" fmla="*/ 0 h 18"/>
                  <a:gd name="T26" fmla="*/ 32 w 36"/>
                  <a:gd name="T27" fmla="*/ 0 h 18"/>
                  <a:gd name="T28" fmla="*/ 32 w 36"/>
                  <a:gd name="T29" fmla="*/ 0 h 18"/>
                  <a:gd name="T30" fmla="*/ 34 w 36"/>
                  <a:gd name="T31" fmla="*/ 11 h 18"/>
                  <a:gd name="T32" fmla="*/ 34 w 36"/>
                  <a:gd name="T33" fmla="*/ 11 h 18"/>
                  <a:gd name="T34" fmla="*/ 34 w 36"/>
                  <a:gd name="T35" fmla="*/ 11 h 18"/>
                  <a:gd name="T36" fmla="*/ 36 w 36"/>
                  <a:gd name="T3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18">
                    <a:moveTo>
                      <a:pt x="36" y="11"/>
                    </a:moveTo>
                    <a:lnTo>
                      <a:pt x="21" y="13"/>
                    </a:lnTo>
                    <a:lnTo>
                      <a:pt x="21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9" y="15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1843">
                <a:extLst>
                  <a:ext uri="{FF2B5EF4-FFF2-40B4-BE49-F238E27FC236}">
                    <a16:creationId xmlns:a16="http://schemas.microsoft.com/office/drawing/2014/main" id="{1F2B0644-C8ED-4112-A96A-4A2FD7AD3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069"/>
                <a:ext cx="18" cy="29"/>
              </a:xfrm>
              <a:custGeom>
                <a:avLst/>
                <a:gdLst>
                  <a:gd name="T0" fmla="*/ 18 w 18"/>
                  <a:gd name="T1" fmla="*/ 29 h 29"/>
                  <a:gd name="T2" fmla="*/ 2 w 18"/>
                  <a:gd name="T3" fmla="*/ 29 h 29"/>
                  <a:gd name="T4" fmla="*/ 0 w 18"/>
                  <a:gd name="T5" fmla="*/ 29 h 29"/>
                  <a:gd name="T6" fmla="*/ 0 w 18"/>
                  <a:gd name="T7" fmla="*/ 24 h 29"/>
                  <a:gd name="T8" fmla="*/ 0 w 18"/>
                  <a:gd name="T9" fmla="*/ 22 h 29"/>
                  <a:gd name="T10" fmla="*/ 0 w 18"/>
                  <a:gd name="T11" fmla="*/ 15 h 29"/>
                  <a:gd name="T12" fmla="*/ 0 w 18"/>
                  <a:gd name="T13" fmla="*/ 6 h 29"/>
                  <a:gd name="T14" fmla="*/ 0 w 18"/>
                  <a:gd name="T15" fmla="*/ 0 h 29"/>
                  <a:gd name="T16" fmla="*/ 18 w 18"/>
                  <a:gd name="T17" fmla="*/ 0 h 29"/>
                  <a:gd name="T18" fmla="*/ 18 w 18"/>
                  <a:gd name="T1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9">
                    <a:moveTo>
                      <a:pt x="18" y="29"/>
                    </a:moveTo>
                    <a:lnTo>
                      <a:pt x="2" y="29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1844">
                <a:extLst>
                  <a:ext uri="{FF2B5EF4-FFF2-40B4-BE49-F238E27FC236}">
                    <a16:creationId xmlns:a16="http://schemas.microsoft.com/office/drawing/2014/main" id="{56E67098-3F1F-4CF1-8359-3EE81735F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1850"/>
                <a:ext cx="56" cy="115"/>
              </a:xfrm>
              <a:custGeom>
                <a:avLst/>
                <a:gdLst>
                  <a:gd name="T0" fmla="*/ 33 w 56"/>
                  <a:gd name="T1" fmla="*/ 52 h 115"/>
                  <a:gd name="T2" fmla="*/ 29 w 56"/>
                  <a:gd name="T3" fmla="*/ 65 h 115"/>
                  <a:gd name="T4" fmla="*/ 22 w 56"/>
                  <a:gd name="T5" fmla="*/ 79 h 115"/>
                  <a:gd name="T6" fmla="*/ 18 w 56"/>
                  <a:gd name="T7" fmla="*/ 88 h 115"/>
                  <a:gd name="T8" fmla="*/ 15 w 56"/>
                  <a:gd name="T9" fmla="*/ 95 h 115"/>
                  <a:gd name="T10" fmla="*/ 11 w 56"/>
                  <a:gd name="T11" fmla="*/ 104 h 115"/>
                  <a:gd name="T12" fmla="*/ 9 w 56"/>
                  <a:gd name="T13" fmla="*/ 106 h 115"/>
                  <a:gd name="T14" fmla="*/ 6 w 56"/>
                  <a:gd name="T15" fmla="*/ 115 h 115"/>
                  <a:gd name="T16" fmla="*/ 4 w 56"/>
                  <a:gd name="T17" fmla="*/ 115 h 115"/>
                  <a:gd name="T18" fmla="*/ 0 w 56"/>
                  <a:gd name="T19" fmla="*/ 113 h 115"/>
                  <a:gd name="T20" fmla="*/ 2 w 56"/>
                  <a:gd name="T21" fmla="*/ 110 h 115"/>
                  <a:gd name="T22" fmla="*/ 2 w 56"/>
                  <a:gd name="T23" fmla="*/ 108 h 115"/>
                  <a:gd name="T24" fmla="*/ 4 w 56"/>
                  <a:gd name="T25" fmla="*/ 104 h 115"/>
                  <a:gd name="T26" fmla="*/ 9 w 56"/>
                  <a:gd name="T27" fmla="*/ 97 h 115"/>
                  <a:gd name="T28" fmla="*/ 9 w 56"/>
                  <a:gd name="T29" fmla="*/ 95 h 115"/>
                  <a:gd name="T30" fmla="*/ 13 w 56"/>
                  <a:gd name="T31" fmla="*/ 88 h 115"/>
                  <a:gd name="T32" fmla="*/ 13 w 56"/>
                  <a:gd name="T33" fmla="*/ 88 h 115"/>
                  <a:gd name="T34" fmla="*/ 15 w 56"/>
                  <a:gd name="T35" fmla="*/ 83 h 115"/>
                  <a:gd name="T36" fmla="*/ 15 w 56"/>
                  <a:gd name="T37" fmla="*/ 81 h 115"/>
                  <a:gd name="T38" fmla="*/ 15 w 56"/>
                  <a:gd name="T39" fmla="*/ 79 h 115"/>
                  <a:gd name="T40" fmla="*/ 18 w 56"/>
                  <a:gd name="T41" fmla="*/ 79 h 115"/>
                  <a:gd name="T42" fmla="*/ 18 w 56"/>
                  <a:gd name="T43" fmla="*/ 76 h 115"/>
                  <a:gd name="T44" fmla="*/ 18 w 56"/>
                  <a:gd name="T45" fmla="*/ 74 h 115"/>
                  <a:gd name="T46" fmla="*/ 20 w 56"/>
                  <a:gd name="T47" fmla="*/ 72 h 115"/>
                  <a:gd name="T48" fmla="*/ 20 w 56"/>
                  <a:gd name="T49" fmla="*/ 72 h 115"/>
                  <a:gd name="T50" fmla="*/ 22 w 56"/>
                  <a:gd name="T51" fmla="*/ 67 h 115"/>
                  <a:gd name="T52" fmla="*/ 24 w 56"/>
                  <a:gd name="T53" fmla="*/ 65 h 115"/>
                  <a:gd name="T54" fmla="*/ 24 w 56"/>
                  <a:gd name="T55" fmla="*/ 63 h 115"/>
                  <a:gd name="T56" fmla="*/ 27 w 56"/>
                  <a:gd name="T57" fmla="*/ 58 h 115"/>
                  <a:gd name="T58" fmla="*/ 27 w 56"/>
                  <a:gd name="T59" fmla="*/ 58 h 115"/>
                  <a:gd name="T60" fmla="*/ 27 w 56"/>
                  <a:gd name="T61" fmla="*/ 56 h 115"/>
                  <a:gd name="T62" fmla="*/ 29 w 56"/>
                  <a:gd name="T63" fmla="*/ 54 h 115"/>
                  <a:gd name="T64" fmla="*/ 29 w 56"/>
                  <a:gd name="T65" fmla="*/ 52 h 115"/>
                  <a:gd name="T66" fmla="*/ 31 w 56"/>
                  <a:gd name="T67" fmla="*/ 49 h 115"/>
                  <a:gd name="T68" fmla="*/ 31 w 56"/>
                  <a:gd name="T69" fmla="*/ 47 h 115"/>
                  <a:gd name="T70" fmla="*/ 31 w 56"/>
                  <a:gd name="T71" fmla="*/ 45 h 115"/>
                  <a:gd name="T72" fmla="*/ 33 w 56"/>
                  <a:gd name="T73" fmla="*/ 43 h 115"/>
                  <a:gd name="T74" fmla="*/ 36 w 56"/>
                  <a:gd name="T75" fmla="*/ 38 h 115"/>
                  <a:gd name="T76" fmla="*/ 36 w 56"/>
                  <a:gd name="T77" fmla="*/ 38 h 115"/>
                  <a:gd name="T78" fmla="*/ 38 w 56"/>
                  <a:gd name="T79" fmla="*/ 34 h 115"/>
                  <a:gd name="T80" fmla="*/ 40 w 56"/>
                  <a:gd name="T81" fmla="*/ 29 h 115"/>
                  <a:gd name="T82" fmla="*/ 42 w 56"/>
                  <a:gd name="T83" fmla="*/ 22 h 115"/>
                  <a:gd name="T84" fmla="*/ 45 w 56"/>
                  <a:gd name="T85" fmla="*/ 20 h 115"/>
                  <a:gd name="T86" fmla="*/ 45 w 56"/>
                  <a:gd name="T87" fmla="*/ 18 h 115"/>
                  <a:gd name="T88" fmla="*/ 47 w 56"/>
                  <a:gd name="T89" fmla="*/ 18 h 115"/>
                  <a:gd name="T90" fmla="*/ 45 w 56"/>
                  <a:gd name="T91" fmla="*/ 16 h 115"/>
                  <a:gd name="T92" fmla="*/ 47 w 56"/>
                  <a:gd name="T93" fmla="*/ 13 h 115"/>
                  <a:gd name="T94" fmla="*/ 49 w 56"/>
                  <a:gd name="T95" fmla="*/ 7 h 115"/>
                  <a:gd name="T96" fmla="*/ 51 w 56"/>
                  <a:gd name="T97" fmla="*/ 2 h 115"/>
                  <a:gd name="T98" fmla="*/ 54 w 56"/>
                  <a:gd name="T99" fmla="*/ 0 h 115"/>
                  <a:gd name="T100" fmla="*/ 54 w 56"/>
                  <a:gd name="T101" fmla="*/ 0 h 115"/>
                  <a:gd name="T102" fmla="*/ 56 w 56"/>
                  <a:gd name="T103" fmla="*/ 2 h 115"/>
                  <a:gd name="T104" fmla="*/ 56 w 56"/>
                  <a:gd name="T105" fmla="*/ 4 h 115"/>
                  <a:gd name="T106" fmla="*/ 54 w 56"/>
                  <a:gd name="T107" fmla="*/ 11 h 115"/>
                  <a:gd name="T108" fmla="*/ 51 w 56"/>
                  <a:gd name="T109" fmla="*/ 16 h 115"/>
                  <a:gd name="T110" fmla="*/ 47 w 56"/>
                  <a:gd name="T111" fmla="*/ 22 h 115"/>
                  <a:gd name="T112" fmla="*/ 45 w 56"/>
                  <a:gd name="T113" fmla="*/ 27 h 115"/>
                  <a:gd name="T114" fmla="*/ 45 w 56"/>
                  <a:gd name="T115" fmla="*/ 29 h 115"/>
                  <a:gd name="T116" fmla="*/ 42 w 56"/>
                  <a:gd name="T117" fmla="*/ 31 h 115"/>
                  <a:gd name="T118" fmla="*/ 40 w 56"/>
                  <a:gd name="T119" fmla="*/ 3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" h="115">
                    <a:moveTo>
                      <a:pt x="40" y="38"/>
                    </a:moveTo>
                    <a:lnTo>
                      <a:pt x="33" y="52"/>
                    </a:lnTo>
                    <a:lnTo>
                      <a:pt x="31" y="56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2" y="79"/>
                    </a:lnTo>
                    <a:lnTo>
                      <a:pt x="22" y="79"/>
                    </a:lnTo>
                    <a:lnTo>
                      <a:pt x="18" y="88"/>
                    </a:lnTo>
                    <a:lnTo>
                      <a:pt x="15" y="92"/>
                    </a:lnTo>
                    <a:lnTo>
                      <a:pt x="15" y="95"/>
                    </a:lnTo>
                    <a:lnTo>
                      <a:pt x="13" y="97"/>
                    </a:lnTo>
                    <a:lnTo>
                      <a:pt x="11" y="104"/>
                    </a:lnTo>
                    <a:lnTo>
                      <a:pt x="11" y="104"/>
                    </a:lnTo>
                    <a:lnTo>
                      <a:pt x="9" y="106"/>
                    </a:lnTo>
                    <a:lnTo>
                      <a:pt x="9" y="108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4" y="115"/>
                    </a:lnTo>
                    <a:lnTo>
                      <a:pt x="4" y="11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9" y="95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5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5" y="81"/>
                    </a:lnTo>
                    <a:lnTo>
                      <a:pt x="15" y="79"/>
                    </a:lnTo>
                    <a:lnTo>
                      <a:pt x="15" y="81"/>
                    </a:lnTo>
                    <a:lnTo>
                      <a:pt x="18" y="79"/>
                    </a:lnTo>
                    <a:lnTo>
                      <a:pt x="15" y="79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4" y="65"/>
                    </a:lnTo>
                    <a:lnTo>
                      <a:pt x="24" y="63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7" y="56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0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8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7" y="13"/>
                    </a:lnTo>
                    <a:lnTo>
                      <a:pt x="47" y="11"/>
                    </a:lnTo>
                    <a:lnTo>
                      <a:pt x="49" y="7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11"/>
                    </a:lnTo>
                    <a:lnTo>
                      <a:pt x="51" y="13"/>
                    </a:lnTo>
                    <a:lnTo>
                      <a:pt x="51" y="16"/>
                    </a:lnTo>
                    <a:lnTo>
                      <a:pt x="49" y="20"/>
                    </a:lnTo>
                    <a:lnTo>
                      <a:pt x="47" y="22"/>
                    </a:lnTo>
                    <a:lnTo>
                      <a:pt x="47" y="25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2" y="31"/>
                    </a:lnTo>
                    <a:lnTo>
                      <a:pt x="40" y="36"/>
                    </a:lnTo>
                    <a:lnTo>
                      <a:pt x="40" y="3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1845">
                <a:extLst>
                  <a:ext uri="{FF2B5EF4-FFF2-40B4-BE49-F238E27FC236}">
                    <a16:creationId xmlns:a16="http://schemas.microsoft.com/office/drawing/2014/main" id="{A81EAD1A-1801-4199-A50E-D818ADA8E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1947"/>
                <a:ext cx="45" cy="72"/>
              </a:xfrm>
              <a:custGeom>
                <a:avLst/>
                <a:gdLst>
                  <a:gd name="T0" fmla="*/ 17 w 20"/>
                  <a:gd name="T1" fmla="*/ 0 h 32"/>
                  <a:gd name="T2" fmla="*/ 16 w 20"/>
                  <a:gd name="T3" fmla="*/ 0 h 32"/>
                  <a:gd name="T4" fmla="*/ 14 w 20"/>
                  <a:gd name="T5" fmla="*/ 0 h 32"/>
                  <a:gd name="T6" fmla="*/ 11 w 20"/>
                  <a:gd name="T7" fmla="*/ 1 h 32"/>
                  <a:gd name="T8" fmla="*/ 8 w 20"/>
                  <a:gd name="T9" fmla="*/ 1 h 32"/>
                  <a:gd name="T10" fmla="*/ 7 w 20"/>
                  <a:gd name="T11" fmla="*/ 1 h 32"/>
                  <a:gd name="T12" fmla="*/ 4 w 20"/>
                  <a:gd name="T13" fmla="*/ 1 h 32"/>
                  <a:gd name="T14" fmla="*/ 1 w 20"/>
                  <a:gd name="T15" fmla="*/ 1 h 32"/>
                  <a:gd name="T16" fmla="*/ 0 w 20"/>
                  <a:gd name="T17" fmla="*/ 2 h 32"/>
                  <a:gd name="T18" fmla="*/ 2 w 20"/>
                  <a:gd name="T19" fmla="*/ 3 h 32"/>
                  <a:gd name="T20" fmla="*/ 4 w 20"/>
                  <a:gd name="T21" fmla="*/ 5 h 32"/>
                  <a:gd name="T22" fmla="*/ 5 w 20"/>
                  <a:gd name="T23" fmla="*/ 7 h 32"/>
                  <a:gd name="T24" fmla="*/ 6 w 20"/>
                  <a:gd name="T25" fmla="*/ 9 h 32"/>
                  <a:gd name="T26" fmla="*/ 7 w 20"/>
                  <a:gd name="T27" fmla="*/ 11 h 32"/>
                  <a:gd name="T28" fmla="*/ 7 w 20"/>
                  <a:gd name="T29" fmla="*/ 13 h 32"/>
                  <a:gd name="T30" fmla="*/ 7 w 20"/>
                  <a:gd name="T31" fmla="*/ 15 h 32"/>
                  <a:gd name="T32" fmla="*/ 7 w 20"/>
                  <a:gd name="T33" fmla="*/ 17 h 32"/>
                  <a:gd name="T34" fmla="*/ 6 w 20"/>
                  <a:gd name="T35" fmla="*/ 19 h 32"/>
                  <a:gd name="T36" fmla="*/ 5 w 20"/>
                  <a:gd name="T37" fmla="*/ 21 h 32"/>
                  <a:gd name="T38" fmla="*/ 3 w 20"/>
                  <a:gd name="T39" fmla="*/ 23 h 32"/>
                  <a:gd name="T40" fmla="*/ 1 w 20"/>
                  <a:gd name="T41" fmla="*/ 24 h 32"/>
                  <a:gd name="T42" fmla="*/ 2 w 20"/>
                  <a:gd name="T43" fmla="*/ 27 h 32"/>
                  <a:gd name="T44" fmla="*/ 2 w 20"/>
                  <a:gd name="T45" fmla="*/ 32 h 32"/>
                  <a:gd name="T46" fmla="*/ 5 w 20"/>
                  <a:gd name="T47" fmla="*/ 32 h 32"/>
                  <a:gd name="T48" fmla="*/ 5 w 20"/>
                  <a:gd name="T49" fmla="*/ 32 h 32"/>
                  <a:gd name="T50" fmla="*/ 5 w 20"/>
                  <a:gd name="T51" fmla="*/ 32 h 32"/>
                  <a:gd name="T52" fmla="*/ 5 w 20"/>
                  <a:gd name="T53" fmla="*/ 32 h 32"/>
                  <a:gd name="T54" fmla="*/ 6 w 20"/>
                  <a:gd name="T55" fmla="*/ 32 h 32"/>
                  <a:gd name="T56" fmla="*/ 6 w 20"/>
                  <a:gd name="T57" fmla="*/ 32 h 32"/>
                  <a:gd name="T58" fmla="*/ 8 w 20"/>
                  <a:gd name="T59" fmla="*/ 29 h 32"/>
                  <a:gd name="T60" fmla="*/ 8 w 20"/>
                  <a:gd name="T61" fmla="*/ 29 h 32"/>
                  <a:gd name="T62" fmla="*/ 8 w 20"/>
                  <a:gd name="T63" fmla="*/ 28 h 32"/>
                  <a:gd name="T64" fmla="*/ 8 w 20"/>
                  <a:gd name="T65" fmla="*/ 27 h 32"/>
                  <a:gd name="T66" fmla="*/ 8 w 20"/>
                  <a:gd name="T67" fmla="*/ 26 h 32"/>
                  <a:gd name="T68" fmla="*/ 8 w 20"/>
                  <a:gd name="T69" fmla="*/ 25 h 32"/>
                  <a:gd name="T70" fmla="*/ 8 w 20"/>
                  <a:gd name="T71" fmla="*/ 25 h 32"/>
                  <a:gd name="T72" fmla="*/ 8 w 20"/>
                  <a:gd name="T73" fmla="*/ 23 h 32"/>
                  <a:gd name="T74" fmla="*/ 8 w 20"/>
                  <a:gd name="T75" fmla="*/ 21 h 32"/>
                  <a:gd name="T76" fmla="*/ 20 w 20"/>
                  <a:gd name="T77" fmla="*/ 19 h 32"/>
                  <a:gd name="T78" fmla="*/ 20 w 20"/>
                  <a:gd name="T79" fmla="*/ 18 h 32"/>
                  <a:gd name="T80" fmla="*/ 20 w 20"/>
                  <a:gd name="T81" fmla="*/ 12 h 32"/>
                  <a:gd name="T82" fmla="*/ 20 w 20"/>
                  <a:gd name="T83" fmla="*/ 12 h 32"/>
                  <a:gd name="T84" fmla="*/ 18 w 20"/>
                  <a:gd name="T85" fmla="*/ 12 h 32"/>
                  <a:gd name="T86" fmla="*/ 18 w 20"/>
                  <a:gd name="T87" fmla="*/ 10 h 32"/>
                  <a:gd name="T88" fmla="*/ 16 w 20"/>
                  <a:gd name="T89" fmla="*/ 8 h 32"/>
                  <a:gd name="T90" fmla="*/ 19 w 20"/>
                  <a:gd name="T91" fmla="*/ 9 h 32"/>
                  <a:gd name="T92" fmla="*/ 20 w 20"/>
                  <a:gd name="T93" fmla="*/ 6 h 32"/>
                  <a:gd name="T94" fmla="*/ 19 w 20"/>
                  <a:gd name="T95" fmla="*/ 6 h 32"/>
                  <a:gd name="T96" fmla="*/ 17 w 20"/>
                  <a:gd name="T97" fmla="*/ 5 h 32"/>
                  <a:gd name="T98" fmla="*/ 17 w 20"/>
                  <a:gd name="T99" fmla="*/ 3 h 32"/>
                  <a:gd name="T100" fmla="*/ 17 w 20"/>
                  <a:gd name="T10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" h="32">
                    <a:moveTo>
                      <a:pt x="17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4" y="22"/>
                    </a:lnTo>
                    <a:lnTo>
                      <a:pt x="3" y="23"/>
                    </a:lnTo>
                    <a:lnTo>
                      <a:pt x="2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8" y="17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1846">
                <a:extLst>
                  <a:ext uri="{FF2B5EF4-FFF2-40B4-BE49-F238E27FC236}">
                    <a16:creationId xmlns:a16="http://schemas.microsoft.com/office/drawing/2014/main" id="{AAB819D0-32FA-44A9-B913-204251DA3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087"/>
                <a:ext cx="29" cy="36"/>
              </a:xfrm>
              <a:custGeom>
                <a:avLst/>
                <a:gdLst>
                  <a:gd name="T0" fmla="*/ 16 w 29"/>
                  <a:gd name="T1" fmla="*/ 0 h 36"/>
                  <a:gd name="T2" fmla="*/ 16 w 29"/>
                  <a:gd name="T3" fmla="*/ 0 h 36"/>
                  <a:gd name="T4" fmla="*/ 16 w 29"/>
                  <a:gd name="T5" fmla="*/ 0 h 36"/>
                  <a:gd name="T6" fmla="*/ 27 w 29"/>
                  <a:gd name="T7" fmla="*/ 6 h 36"/>
                  <a:gd name="T8" fmla="*/ 27 w 29"/>
                  <a:gd name="T9" fmla="*/ 6 h 36"/>
                  <a:gd name="T10" fmla="*/ 29 w 29"/>
                  <a:gd name="T11" fmla="*/ 6 h 36"/>
                  <a:gd name="T12" fmla="*/ 29 w 29"/>
                  <a:gd name="T13" fmla="*/ 9 h 36"/>
                  <a:gd name="T14" fmla="*/ 27 w 29"/>
                  <a:gd name="T15" fmla="*/ 9 h 36"/>
                  <a:gd name="T16" fmla="*/ 27 w 29"/>
                  <a:gd name="T17" fmla="*/ 9 h 36"/>
                  <a:gd name="T18" fmla="*/ 27 w 29"/>
                  <a:gd name="T19" fmla="*/ 9 h 36"/>
                  <a:gd name="T20" fmla="*/ 27 w 29"/>
                  <a:gd name="T21" fmla="*/ 11 h 36"/>
                  <a:gd name="T22" fmla="*/ 25 w 29"/>
                  <a:gd name="T23" fmla="*/ 13 h 36"/>
                  <a:gd name="T24" fmla="*/ 25 w 29"/>
                  <a:gd name="T25" fmla="*/ 13 h 36"/>
                  <a:gd name="T26" fmla="*/ 25 w 29"/>
                  <a:gd name="T27" fmla="*/ 15 h 36"/>
                  <a:gd name="T28" fmla="*/ 25 w 29"/>
                  <a:gd name="T29" fmla="*/ 15 h 36"/>
                  <a:gd name="T30" fmla="*/ 23 w 29"/>
                  <a:gd name="T31" fmla="*/ 18 h 36"/>
                  <a:gd name="T32" fmla="*/ 18 w 29"/>
                  <a:gd name="T33" fmla="*/ 27 h 36"/>
                  <a:gd name="T34" fmla="*/ 14 w 29"/>
                  <a:gd name="T35" fmla="*/ 36 h 36"/>
                  <a:gd name="T36" fmla="*/ 11 w 29"/>
                  <a:gd name="T37" fmla="*/ 29 h 36"/>
                  <a:gd name="T38" fmla="*/ 9 w 29"/>
                  <a:gd name="T39" fmla="*/ 27 h 36"/>
                  <a:gd name="T40" fmla="*/ 7 w 29"/>
                  <a:gd name="T41" fmla="*/ 24 h 36"/>
                  <a:gd name="T42" fmla="*/ 5 w 29"/>
                  <a:gd name="T43" fmla="*/ 18 h 36"/>
                  <a:gd name="T44" fmla="*/ 0 w 29"/>
                  <a:gd name="T45" fmla="*/ 15 h 36"/>
                  <a:gd name="T46" fmla="*/ 2 w 29"/>
                  <a:gd name="T47" fmla="*/ 15 h 36"/>
                  <a:gd name="T48" fmla="*/ 2 w 29"/>
                  <a:gd name="T49" fmla="*/ 15 h 36"/>
                  <a:gd name="T50" fmla="*/ 7 w 29"/>
                  <a:gd name="T51" fmla="*/ 6 h 36"/>
                  <a:gd name="T52" fmla="*/ 9 w 29"/>
                  <a:gd name="T53" fmla="*/ 2 h 36"/>
                  <a:gd name="T54" fmla="*/ 11 w 29"/>
                  <a:gd name="T55" fmla="*/ 4 h 36"/>
                  <a:gd name="T56" fmla="*/ 9 w 29"/>
                  <a:gd name="T57" fmla="*/ 6 h 36"/>
                  <a:gd name="T58" fmla="*/ 9 w 29"/>
                  <a:gd name="T59" fmla="*/ 9 h 36"/>
                  <a:gd name="T60" fmla="*/ 9 w 29"/>
                  <a:gd name="T61" fmla="*/ 9 h 36"/>
                  <a:gd name="T62" fmla="*/ 9 w 29"/>
                  <a:gd name="T63" fmla="*/ 11 h 36"/>
                  <a:gd name="T64" fmla="*/ 14 w 29"/>
                  <a:gd name="T65" fmla="*/ 0 h 36"/>
                  <a:gd name="T66" fmla="*/ 14 w 29"/>
                  <a:gd name="T67" fmla="*/ 0 h 36"/>
                  <a:gd name="T68" fmla="*/ 16 w 29"/>
                  <a:gd name="T69" fmla="*/ 0 h 36"/>
                  <a:gd name="T70" fmla="*/ 16 w 29"/>
                  <a:gd name="T71" fmla="*/ 0 h 36"/>
                  <a:gd name="T72" fmla="*/ 16 w 29"/>
                  <a:gd name="T73" fmla="*/ 0 h 36"/>
                  <a:gd name="T74" fmla="*/ 16 w 29"/>
                  <a:gd name="T7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36"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3" y="18"/>
                    </a:lnTo>
                    <a:lnTo>
                      <a:pt x="18" y="27"/>
                    </a:lnTo>
                    <a:lnTo>
                      <a:pt x="14" y="36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5" y="18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1847">
                <a:extLst>
                  <a:ext uri="{FF2B5EF4-FFF2-40B4-BE49-F238E27FC236}">
                    <a16:creationId xmlns:a16="http://schemas.microsoft.com/office/drawing/2014/main" id="{87F7DDDE-07A5-4E95-9F71-322930BDFF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6" y="2118"/>
                <a:ext cx="47" cy="14"/>
              </a:xfrm>
              <a:custGeom>
                <a:avLst/>
                <a:gdLst>
                  <a:gd name="T0" fmla="*/ 22 w 47"/>
                  <a:gd name="T1" fmla="*/ 11 h 14"/>
                  <a:gd name="T2" fmla="*/ 18 w 47"/>
                  <a:gd name="T3" fmla="*/ 11 h 14"/>
                  <a:gd name="T4" fmla="*/ 18 w 47"/>
                  <a:gd name="T5" fmla="*/ 7 h 14"/>
                  <a:gd name="T6" fmla="*/ 18 w 47"/>
                  <a:gd name="T7" fmla="*/ 5 h 14"/>
                  <a:gd name="T8" fmla="*/ 18 w 47"/>
                  <a:gd name="T9" fmla="*/ 2 h 14"/>
                  <a:gd name="T10" fmla="*/ 22 w 47"/>
                  <a:gd name="T11" fmla="*/ 2 h 14"/>
                  <a:gd name="T12" fmla="*/ 22 w 47"/>
                  <a:gd name="T13" fmla="*/ 0 h 14"/>
                  <a:gd name="T14" fmla="*/ 22 w 47"/>
                  <a:gd name="T15" fmla="*/ 0 h 14"/>
                  <a:gd name="T16" fmla="*/ 27 w 47"/>
                  <a:gd name="T17" fmla="*/ 0 h 14"/>
                  <a:gd name="T18" fmla="*/ 27 w 47"/>
                  <a:gd name="T19" fmla="*/ 2 h 14"/>
                  <a:gd name="T20" fmla="*/ 27 w 47"/>
                  <a:gd name="T21" fmla="*/ 5 h 14"/>
                  <a:gd name="T22" fmla="*/ 27 w 47"/>
                  <a:gd name="T23" fmla="*/ 7 h 14"/>
                  <a:gd name="T24" fmla="*/ 27 w 47"/>
                  <a:gd name="T25" fmla="*/ 11 h 14"/>
                  <a:gd name="T26" fmla="*/ 25 w 47"/>
                  <a:gd name="T27" fmla="*/ 11 h 14"/>
                  <a:gd name="T28" fmla="*/ 22 w 47"/>
                  <a:gd name="T29" fmla="*/ 11 h 14"/>
                  <a:gd name="T30" fmla="*/ 45 w 47"/>
                  <a:gd name="T31" fmla="*/ 7 h 14"/>
                  <a:gd name="T32" fmla="*/ 40 w 47"/>
                  <a:gd name="T33" fmla="*/ 7 h 14"/>
                  <a:gd name="T34" fmla="*/ 40 w 47"/>
                  <a:gd name="T35" fmla="*/ 2 h 14"/>
                  <a:gd name="T36" fmla="*/ 43 w 47"/>
                  <a:gd name="T37" fmla="*/ 2 h 14"/>
                  <a:gd name="T38" fmla="*/ 47 w 47"/>
                  <a:gd name="T39" fmla="*/ 2 h 14"/>
                  <a:gd name="T40" fmla="*/ 47 w 47"/>
                  <a:gd name="T41" fmla="*/ 5 h 14"/>
                  <a:gd name="T42" fmla="*/ 45 w 47"/>
                  <a:gd name="T43" fmla="*/ 5 h 14"/>
                  <a:gd name="T44" fmla="*/ 45 w 47"/>
                  <a:gd name="T45" fmla="*/ 7 h 14"/>
                  <a:gd name="T46" fmla="*/ 45 w 47"/>
                  <a:gd name="T47" fmla="*/ 7 h 14"/>
                  <a:gd name="T48" fmla="*/ 2 w 47"/>
                  <a:gd name="T49" fmla="*/ 14 h 14"/>
                  <a:gd name="T50" fmla="*/ 0 w 47"/>
                  <a:gd name="T51" fmla="*/ 14 h 14"/>
                  <a:gd name="T52" fmla="*/ 0 w 47"/>
                  <a:gd name="T53" fmla="*/ 9 h 14"/>
                  <a:gd name="T54" fmla="*/ 2 w 47"/>
                  <a:gd name="T55" fmla="*/ 9 h 14"/>
                  <a:gd name="T56" fmla="*/ 2 w 47"/>
                  <a:gd name="T5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14">
                    <a:moveTo>
                      <a:pt x="22" y="11"/>
                    </a:moveTo>
                    <a:lnTo>
                      <a:pt x="18" y="11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2" y="11"/>
                    </a:lnTo>
                    <a:close/>
                    <a:moveTo>
                      <a:pt x="45" y="7"/>
                    </a:moveTo>
                    <a:lnTo>
                      <a:pt x="40" y="7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45" y="7"/>
                    </a:lnTo>
                    <a:close/>
                    <a:moveTo>
                      <a:pt x="2" y="14"/>
                    </a:moveTo>
                    <a:lnTo>
                      <a:pt x="0" y="14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1848">
                <a:extLst>
                  <a:ext uri="{FF2B5EF4-FFF2-40B4-BE49-F238E27FC236}">
                    <a16:creationId xmlns:a16="http://schemas.microsoft.com/office/drawing/2014/main" id="{8BE6780D-65A3-42F4-8816-D86E47645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188"/>
                <a:ext cx="9" cy="11"/>
              </a:xfrm>
              <a:custGeom>
                <a:avLst/>
                <a:gdLst>
                  <a:gd name="T0" fmla="*/ 9 w 9"/>
                  <a:gd name="T1" fmla="*/ 11 h 11"/>
                  <a:gd name="T2" fmla="*/ 0 w 9"/>
                  <a:gd name="T3" fmla="*/ 11 h 11"/>
                  <a:gd name="T4" fmla="*/ 0 w 9"/>
                  <a:gd name="T5" fmla="*/ 5 h 11"/>
                  <a:gd name="T6" fmla="*/ 0 w 9"/>
                  <a:gd name="T7" fmla="*/ 0 h 11"/>
                  <a:gd name="T8" fmla="*/ 9 w 9"/>
                  <a:gd name="T9" fmla="*/ 0 h 11"/>
                  <a:gd name="T10" fmla="*/ 9 w 9"/>
                  <a:gd name="T11" fmla="*/ 5 h 11"/>
                  <a:gd name="T12" fmla="*/ 9 w 9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1849">
                <a:extLst>
                  <a:ext uri="{FF2B5EF4-FFF2-40B4-BE49-F238E27FC236}">
                    <a16:creationId xmlns:a16="http://schemas.microsoft.com/office/drawing/2014/main" id="{8410B672-9901-42BD-97CA-500D853DB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920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1850">
                <a:extLst>
                  <a:ext uri="{FF2B5EF4-FFF2-40B4-BE49-F238E27FC236}">
                    <a16:creationId xmlns:a16="http://schemas.microsoft.com/office/drawing/2014/main" id="{20E3D0EE-298E-43AC-B9D6-5FD2693FA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2147"/>
                <a:ext cx="36" cy="32"/>
              </a:xfrm>
              <a:custGeom>
                <a:avLst/>
                <a:gdLst>
                  <a:gd name="T0" fmla="*/ 30 w 36"/>
                  <a:gd name="T1" fmla="*/ 25 h 32"/>
                  <a:gd name="T2" fmla="*/ 25 w 36"/>
                  <a:gd name="T3" fmla="*/ 32 h 32"/>
                  <a:gd name="T4" fmla="*/ 23 w 36"/>
                  <a:gd name="T5" fmla="*/ 30 h 32"/>
                  <a:gd name="T6" fmla="*/ 7 w 36"/>
                  <a:gd name="T7" fmla="*/ 21 h 32"/>
                  <a:gd name="T8" fmla="*/ 0 w 36"/>
                  <a:gd name="T9" fmla="*/ 16 h 32"/>
                  <a:gd name="T10" fmla="*/ 12 w 36"/>
                  <a:gd name="T11" fmla="*/ 0 h 32"/>
                  <a:gd name="T12" fmla="*/ 32 w 36"/>
                  <a:gd name="T13" fmla="*/ 14 h 32"/>
                  <a:gd name="T14" fmla="*/ 36 w 36"/>
                  <a:gd name="T15" fmla="*/ 16 h 32"/>
                  <a:gd name="T16" fmla="*/ 34 w 36"/>
                  <a:gd name="T17" fmla="*/ 18 h 32"/>
                  <a:gd name="T18" fmla="*/ 30 w 36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2">
                    <a:moveTo>
                      <a:pt x="30" y="25"/>
                    </a:moveTo>
                    <a:lnTo>
                      <a:pt x="25" y="32"/>
                    </a:lnTo>
                    <a:lnTo>
                      <a:pt x="23" y="30"/>
                    </a:lnTo>
                    <a:lnTo>
                      <a:pt x="7" y="21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32" y="14"/>
                    </a:lnTo>
                    <a:lnTo>
                      <a:pt x="36" y="16"/>
                    </a:lnTo>
                    <a:lnTo>
                      <a:pt x="34" y="1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1851">
                <a:extLst>
                  <a:ext uri="{FF2B5EF4-FFF2-40B4-BE49-F238E27FC236}">
                    <a16:creationId xmlns:a16="http://schemas.microsoft.com/office/drawing/2014/main" id="{87D6D494-B472-4141-8232-79A3045BB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030"/>
                <a:ext cx="7" cy="9"/>
              </a:xfrm>
              <a:custGeom>
                <a:avLst/>
                <a:gdLst>
                  <a:gd name="T0" fmla="*/ 4 w 7"/>
                  <a:gd name="T1" fmla="*/ 9 h 9"/>
                  <a:gd name="T2" fmla="*/ 4 w 7"/>
                  <a:gd name="T3" fmla="*/ 9 h 9"/>
                  <a:gd name="T4" fmla="*/ 0 w 7"/>
                  <a:gd name="T5" fmla="*/ 9 h 9"/>
                  <a:gd name="T6" fmla="*/ 2 w 7"/>
                  <a:gd name="T7" fmla="*/ 5 h 9"/>
                  <a:gd name="T8" fmla="*/ 2 w 7"/>
                  <a:gd name="T9" fmla="*/ 0 h 9"/>
                  <a:gd name="T10" fmla="*/ 2 w 7"/>
                  <a:gd name="T11" fmla="*/ 0 h 9"/>
                  <a:gd name="T12" fmla="*/ 2 w 7"/>
                  <a:gd name="T13" fmla="*/ 0 h 9"/>
                  <a:gd name="T14" fmla="*/ 4 w 7"/>
                  <a:gd name="T15" fmla="*/ 0 h 9"/>
                  <a:gd name="T16" fmla="*/ 4 w 7"/>
                  <a:gd name="T17" fmla="*/ 0 h 9"/>
                  <a:gd name="T18" fmla="*/ 7 w 7"/>
                  <a:gd name="T19" fmla="*/ 0 h 9"/>
                  <a:gd name="T20" fmla="*/ 4 w 7"/>
                  <a:gd name="T21" fmla="*/ 2 h 9"/>
                  <a:gd name="T22" fmla="*/ 4 w 7"/>
                  <a:gd name="T23" fmla="*/ 5 h 9"/>
                  <a:gd name="T24" fmla="*/ 4 w 7"/>
                  <a:gd name="T25" fmla="*/ 7 h 9"/>
                  <a:gd name="T26" fmla="*/ 4 w 7"/>
                  <a:gd name="T27" fmla="*/ 7 h 9"/>
                  <a:gd name="T28" fmla="*/ 4 w 7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lnTo>
                      <a:pt x="4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1852">
                <a:extLst>
                  <a:ext uri="{FF2B5EF4-FFF2-40B4-BE49-F238E27FC236}">
                    <a16:creationId xmlns:a16="http://schemas.microsoft.com/office/drawing/2014/main" id="{6B876965-FCF0-478D-9B1E-AE111748A6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4" y="1780"/>
                <a:ext cx="97" cy="108"/>
              </a:xfrm>
              <a:custGeom>
                <a:avLst/>
                <a:gdLst>
                  <a:gd name="T0" fmla="*/ 61 w 97"/>
                  <a:gd name="T1" fmla="*/ 13 h 108"/>
                  <a:gd name="T2" fmla="*/ 64 w 97"/>
                  <a:gd name="T3" fmla="*/ 9 h 108"/>
                  <a:gd name="T4" fmla="*/ 70 w 97"/>
                  <a:gd name="T5" fmla="*/ 13 h 108"/>
                  <a:gd name="T6" fmla="*/ 75 w 97"/>
                  <a:gd name="T7" fmla="*/ 16 h 108"/>
                  <a:gd name="T8" fmla="*/ 97 w 97"/>
                  <a:gd name="T9" fmla="*/ 27 h 108"/>
                  <a:gd name="T10" fmla="*/ 95 w 97"/>
                  <a:gd name="T11" fmla="*/ 34 h 108"/>
                  <a:gd name="T12" fmla="*/ 93 w 97"/>
                  <a:gd name="T13" fmla="*/ 40 h 108"/>
                  <a:gd name="T14" fmla="*/ 88 w 97"/>
                  <a:gd name="T15" fmla="*/ 47 h 108"/>
                  <a:gd name="T16" fmla="*/ 77 w 97"/>
                  <a:gd name="T17" fmla="*/ 47 h 108"/>
                  <a:gd name="T18" fmla="*/ 66 w 97"/>
                  <a:gd name="T19" fmla="*/ 47 h 108"/>
                  <a:gd name="T20" fmla="*/ 73 w 97"/>
                  <a:gd name="T21" fmla="*/ 54 h 108"/>
                  <a:gd name="T22" fmla="*/ 64 w 97"/>
                  <a:gd name="T23" fmla="*/ 54 h 108"/>
                  <a:gd name="T24" fmla="*/ 59 w 97"/>
                  <a:gd name="T25" fmla="*/ 61 h 108"/>
                  <a:gd name="T26" fmla="*/ 46 w 97"/>
                  <a:gd name="T27" fmla="*/ 92 h 108"/>
                  <a:gd name="T28" fmla="*/ 39 w 97"/>
                  <a:gd name="T29" fmla="*/ 108 h 108"/>
                  <a:gd name="T30" fmla="*/ 30 w 97"/>
                  <a:gd name="T31" fmla="*/ 104 h 108"/>
                  <a:gd name="T32" fmla="*/ 16 w 97"/>
                  <a:gd name="T33" fmla="*/ 97 h 108"/>
                  <a:gd name="T34" fmla="*/ 7 w 97"/>
                  <a:gd name="T35" fmla="*/ 92 h 108"/>
                  <a:gd name="T36" fmla="*/ 0 w 97"/>
                  <a:gd name="T37" fmla="*/ 86 h 108"/>
                  <a:gd name="T38" fmla="*/ 16 w 97"/>
                  <a:gd name="T39" fmla="*/ 52 h 108"/>
                  <a:gd name="T40" fmla="*/ 21 w 97"/>
                  <a:gd name="T41" fmla="*/ 43 h 108"/>
                  <a:gd name="T42" fmla="*/ 23 w 97"/>
                  <a:gd name="T43" fmla="*/ 38 h 108"/>
                  <a:gd name="T44" fmla="*/ 28 w 97"/>
                  <a:gd name="T45" fmla="*/ 31 h 108"/>
                  <a:gd name="T46" fmla="*/ 32 w 97"/>
                  <a:gd name="T47" fmla="*/ 20 h 108"/>
                  <a:gd name="T48" fmla="*/ 34 w 97"/>
                  <a:gd name="T49" fmla="*/ 11 h 108"/>
                  <a:gd name="T50" fmla="*/ 39 w 97"/>
                  <a:gd name="T51" fmla="*/ 4 h 108"/>
                  <a:gd name="T52" fmla="*/ 46 w 97"/>
                  <a:gd name="T53" fmla="*/ 2 h 108"/>
                  <a:gd name="T54" fmla="*/ 52 w 97"/>
                  <a:gd name="T55" fmla="*/ 4 h 108"/>
                  <a:gd name="T56" fmla="*/ 34 w 97"/>
                  <a:gd name="T57" fmla="*/ 63 h 108"/>
                  <a:gd name="T58" fmla="*/ 43 w 97"/>
                  <a:gd name="T59" fmla="*/ 70 h 108"/>
                  <a:gd name="T60" fmla="*/ 39 w 97"/>
                  <a:gd name="T61" fmla="*/ 68 h 108"/>
                  <a:gd name="T62" fmla="*/ 50 w 97"/>
                  <a:gd name="T63" fmla="*/ 31 h 108"/>
                  <a:gd name="T64" fmla="*/ 46 w 97"/>
                  <a:gd name="T65" fmla="*/ 34 h 108"/>
                  <a:gd name="T66" fmla="*/ 23 w 97"/>
                  <a:gd name="T67" fmla="*/ 54 h 108"/>
                  <a:gd name="T68" fmla="*/ 23 w 97"/>
                  <a:gd name="T69" fmla="*/ 50 h 108"/>
                  <a:gd name="T70" fmla="*/ 14 w 97"/>
                  <a:gd name="T71" fmla="*/ 81 h 108"/>
                  <a:gd name="T72" fmla="*/ 12 w 97"/>
                  <a:gd name="T73" fmla="*/ 74 h 108"/>
                  <a:gd name="T74" fmla="*/ 59 w 97"/>
                  <a:gd name="T75" fmla="*/ 43 h 108"/>
                  <a:gd name="T76" fmla="*/ 64 w 97"/>
                  <a:gd name="T77" fmla="*/ 45 h 108"/>
                  <a:gd name="T78" fmla="*/ 61 w 97"/>
                  <a:gd name="T79" fmla="*/ 43 h 108"/>
                  <a:gd name="T80" fmla="*/ 37 w 97"/>
                  <a:gd name="T81" fmla="*/ 56 h 108"/>
                  <a:gd name="T82" fmla="*/ 32 w 97"/>
                  <a:gd name="T83" fmla="*/ 54 h 108"/>
                  <a:gd name="T84" fmla="*/ 46 w 97"/>
                  <a:gd name="T85" fmla="*/ 54 h 108"/>
                  <a:gd name="T86" fmla="*/ 41 w 97"/>
                  <a:gd name="T87" fmla="*/ 54 h 108"/>
                  <a:gd name="T88" fmla="*/ 28 w 97"/>
                  <a:gd name="T89" fmla="*/ 95 h 108"/>
                  <a:gd name="T90" fmla="*/ 28 w 97"/>
                  <a:gd name="T91" fmla="*/ 92 h 108"/>
                  <a:gd name="T92" fmla="*/ 50 w 97"/>
                  <a:gd name="T93" fmla="*/ 34 h 108"/>
                  <a:gd name="T94" fmla="*/ 50 w 97"/>
                  <a:gd name="T95" fmla="*/ 43 h 108"/>
                  <a:gd name="T96" fmla="*/ 52 w 97"/>
                  <a:gd name="T97" fmla="*/ 36 h 108"/>
                  <a:gd name="T98" fmla="*/ 79 w 97"/>
                  <a:gd name="T99" fmla="*/ 36 h 108"/>
                  <a:gd name="T100" fmla="*/ 79 w 97"/>
                  <a:gd name="T101" fmla="*/ 3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7" h="108">
                    <a:moveTo>
                      <a:pt x="57" y="7"/>
                    </a:moveTo>
                    <a:lnTo>
                      <a:pt x="61" y="9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1" y="11"/>
                    </a:lnTo>
                    <a:lnTo>
                      <a:pt x="64" y="9"/>
                    </a:lnTo>
                    <a:lnTo>
                      <a:pt x="61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9" y="18"/>
                    </a:lnTo>
                    <a:lnTo>
                      <a:pt x="95" y="25"/>
                    </a:lnTo>
                    <a:lnTo>
                      <a:pt x="97" y="25"/>
                    </a:lnTo>
                    <a:lnTo>
                      <a:pt x="97" y="27"/>
                    </a:lnTo>
                    <a:lnTo>
                      <a:pt x="97" y="27"/>
                    </a:lnTo>
                    <a:lnTo>
                      <a:pt x="97" y="29"/>
                    </a:lnTo>
                    <a:lnTo>
                      <a:pt x="95" y="31"/>
                    </a:lnTo>
                    <a:lnTo>
                      <a:pt x="95" y="34"/>
                    </a:lnTo>
                    <a:lnTo>
                      <a:pt x="95" y="34"/>
                    </a:lnTo>
                    <a:lnTo>
                      <a:pt x="93" y="36"/>
                    </a:lnTo>
                    <a:lnTo>
                      <a:pt x="93" y="38"/>
                    </a:lnTo>
                    <a:lnTo>
                      <a:pt x="93" y="38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43"/>
                    </a:lnTo>
                    <a:lnTo>
                      <a:pt x="91" y="43"/>
                    </a:lnTo>
                    <a:lnTo>
                      <a:pt x="91" y="45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6" y="52"/>
                    </a:lnTo>
                    <a:lnTo>
                      <a:pt x="77" y="47"/>
                    </a:lnTo>
                    <a:lnTo>
                      <a:pt x="75" y="47"/>
                    </a:lnTo>
                    <a:lnTo>
                      <a:pt x="73" y="45"/>
                    </a:lnTo>
                    <a:lnTo>
                      <a:pt x="68" y="43"/>
                    </a:lnTo>
                    <a:lnTo>
                      <a:pt x="68" y="45"/>
                    </a:lnTo>
                    <a:lnTo>
                      <a:pt x="66" y="47"/>
                    </a:lnTo>
                    <a:lnTo>
                      <a:pt x="66" y="50"/>
                    </a:lnTo>
                    <a:lnTo>
                      <a:pt x="70" y="50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4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4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4" y="54"/>
                    </a:lnTo>
                    <a:lnTo>
                      <a:pt x="61" y="56"/>
                    </a:lnTo>
                    <a:lnTo>
                      <a:pt x="61" y="56"/>
                    </a:lnTo>
                    <a:lnTo>
                      <a:pt x="61" y="56"/>
                    </a:lnTo>
                    <a:lnTo>
                      <a:pt x="59" y="61"/>
                    </a:lnTo>
                    <a:lnTo>
                      <a:pt x="50" y="83"/>
                    </a:lnTo>
                    <a:lnTo>
                      <a:pt x="46" y="90"/>
                    </a:lnTo>
                    <a:lnTo>
                      <a:pt x="46" y="90"/>
                    </a:lnTo>
                    <a:lnTo>
                      <a:pt x="46" y="92"/>
                    </a:lnTo>
                    <a:lnTo>
                      <a:pt x="46" y="92"/>
                    </a:lnTo>
                    <a:lnTo>
                      <a:pt x="43" y="95"/>
                    </a:lnTo>
                    <a:lnTo>
                      <a:pt x="43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39" y="108"/>
                    </a:lnTo>
                    <a:lnTo>
                      <a:pt x="37" y="106"/>
                    </a:lnTo>
                    <a:lnTo>
                      <a:pt x="37" y="106"/>
                    </a:lnTo>
                    <a:lnTo>
                      <a:pt x="34" y="106"/>
                    </a:lnTo>
                    <a:lnTo>
                      <a:pt x="32" y="104"/>
                    </a:lnTo>
                    <a:lnTo>
                      <a:pt x="30" y="104"/>
                    </a:lnTo>
                    <a:lnTo>
                      <a:pt x="25" y="101"/>
                    </a:lnTo>
                    <a:lnTo>
                      <a:pt x="23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4" y="97"/>
                    </a:lnTo>
                    <a:lnTo>
                      <a:pt x="12" y="95"/>
                    </a:lnTo>
                    <a:lnTo>
                      <a:pt x="9" y="95"/>
                    </a:lnTo>
                    <a:lnTo>
                      <a:pt x="7" y="92"/>
                    </a:lnTo>
                    <a:lnTo>
                      <a:pt x="5" y="92"/>
                    </a:lnTo>
                    <a:lnTo>
                      <a:pt x="3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3" y="83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16" y="5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4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2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4" y="11"/>
                    </a:lnTo>
                    <a:lnTo>
                      <a:pt x="37" y="11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7" y="7"/>
                    </a:lnTo>
                    <a:close/>
                    <a:moveTo>
                      <a:pt x="30" y="61"/>
                    </a:moveTo>
                    <a:lnTo>
                      <a:pt x="34" y="63"/>
                    </a:lnTo>
                    <a:lnTo>
                      <a:pt x="34" y="61"/>
                    </a:lnTo>
                    <a:lnTo>
                      <a:pt x="30" y="59"/>
                    </a:lnTo>
                    <a:lnTo>
                      <a:pt x="30" y="61"/>
                    </a:lnTo>
                    <a:close/>
                    <a:moveTo>
                      <a:pt x="39" y="68"/>
                    </a:moveTo>
                    <a:lnTo>
                      <a:pt x="43" y="70"/>
                    </a:lnTo>
                    <a:lnTo>
                      <a:pt x="43" y="68"/>
                    </a:lnTo>
                    <a:lnTo>
                      <a:pt x="43" y="68"/>
                    </a:lnTo>
                    <a:lnTo>
                      <a:pt x="41" y="65"/>
                    </a:lnTo>
                    <a:lnTo>
                      <a:pt x="41" y="65"/>
                    </a:lnTo>
                    <a:lnTo>
                      <a:pt x="39" y="68"/>
                    </a:lnTo>
                    <a:lnTo>
                      <a:pt x="39" y="68"/>
                    </a:lnTo>
                    <a:close/>
                    <a:moveTo>
                      <a:pt x="50" y="34"/>
                    </a:moveTo>
                    <a:lnTo>
                      <a:pt x="55" y="34"/>
                    </a:lnTo>
                    <a:lnTo>
                      <a:pt x="55" y="34"/>
                    </a:lnTo>
                    <a:lnTo>
                      <a:pt x="50" y="31"/>
                    </a:lnTo>
                    <a:lnTo>
                      <a:pt x="50" y="34"/>
                    </a:lnTo>
                    <a:close/>
                    <a:moveTo>
                      <a:pt x="41" y="36"/>
                    </a:moveTo>
                    <a:lnTo>
                      <a:pt x="46" y="38"/>
                    </a:lnTo>
                    <a:lnTo>
                      <a:pt x="46" y="36"/>
                    </a:lnTo>
                    <a:lnTo>
                      <a:pt x="46" y="34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1" y="34"/>
                    </a:lnTo>
                    <a:lnTo>
                      <a:pt x="41" y="36"/>
                    </a:lnTo>
                    <a:close/>
                    <a:moveTo>
                      <a:pt x="23" y="54"/>
                    </a:moveTo>
                    <a:lnTo>
                      <a:pt x="25" y="54"/>
                    </a:lnTo>
                    <a:lnTo>
                      <a:pt x="25" y="54"/>
                    </a:lnTo>
                    <a:lnTo>
                      <a:pt x="28" y="50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4"/>
                    </a:lnTo>
                    <a:close/>
                    <a:moveTo>
                      <a:pt x="9" y="79"/>
                    </a:moveTo>
                    <a:lnTo>
                      <a:pt x="9" y="79"/>
                    </a:lnTo>
                    <a:lnTo>
                      <a:pt x="14" y="81"/>
                    </a:lnTo>
                    <a:lnTo>
                      <a:pt x="14" y="79"/>
                    </a:lnTo>
                    <a:lnTo>
                      <a:pt x="14" y="79"/>
                    </a:lnTo>
                    <a:lnTo>
                      <a:pt x="16" y="77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9" y="77"/>
                    </a:lnTo>
                    <a:lnTo>
                      <a:pt x="9" y="79"/>
                    </a:lnTo>
                    <a:close/>
                    <a:moveTo>
                      <a:pt x="59" y="43"/>
                    </a:moveTo>
                    <a:lnTo>
                      <a:pt x="57" y="47"/>
                    </a:lnTo>
                    <a:lnTo>
                      <a:pt x="59" y="47"/>
                    </a:lnTo>
                    <a:lnTo>
                      <a:pt x="61" y="47"/>
                    </a:lnTo>
                    <a:lnTo>
                      <a:pt x="64" y="50"/>
                    </a:lnTo>
                    <a:lnTo>
                      <a:pt x="64" y="45"/>
                    </a:lnTo>
                    <a:lnTo>
                      <a:pt x="64" y="45"/>
                    </a:lnTo>
                    <a:lnTo>
                      <a:pt x="64" y="45"/>
                    </a:lnTo>
                    <a:lnTo>
                      <a:pt x="61" y="45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59" y="43"/>
                    </a:lnTo>
                    <a:close/>
                    <a:moveTo>
                      <a:pt x="32" y="54"/>
                    </a:moveTo>
                    <a:lnTo>
                      <a:pt x="32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9" y="54"/>
                    </a:lnTo>
                    <a:lnTo>
                      <a:pt x="39" y="52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2" y="54"/>
                    </a:lnTo>
                    <a:close/>
                    <a:moveTo>
                      <a:pt x="39" y="56"/>
                    </a:moveTo>
                    <a:lnTo>
                      <a:pt x="43" y="59"/>
                    </a:lnTo>
                    <a:lnTo>
                      <a:pt x="43" y="56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39" y="56"/>
                    </a:lnTo>
                    <a:close/>
                    <a:moveTo>
                      <a:pt x="21" y="90"/>
                    </a:moveTo>
                    <a:lnTo>
                      <a:pt x="23" y="92"/>
                    </a:lnTo>
                    <a:lnTo>
                      <a:pt x="25" y="92"/>
                    </a:lnTo>
                    <a:lnTo>
                      <a:pt x="28" y="95"/>
                    </a:lnTo>
                    <a:lnTo>
                      <a:pt x="28" y="95"/>
                    </a:lnTo>
                    <a:lnTo>
                      <a:pt x="32" y="95"/>
                    </a:lnTo>
                    <a:lnTo>
                      <a:pt x="32" y="92"/>
                    </a:lnTo>
                    <a:lnTo>
                      <a:pt x="30" y="92"/>
                    </a:lnTo>
                    <a:lnTo>
                      <a:pt x="28" y="92"/>
                    </a:lnTo>
                    <a:lnTo>
                      <a:pt x="25" y="90"/>
                    </a:lnTo>
                    <a:lnTo>
                      <a:pt x="21" y="88"/>
                    </a:lnTo>
                    <a:lnTo>
                      <a:pt x="21" y="90"/>
                    </a:lnTo>
                    <a:close/>
                    <a:moveTo>
                      <a:pt x="52" y="36"/>
                    </a:moveTo>
                    <a:lnTo>
                      <a:pt x="50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8" y="40"/>
                    </a:lnTo>
                    <a:lnTo>
                      <a:pt x="46" y="40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5" y="36"/>
                    </a:lnTo>
                    <a:lnTo>
                      <a:pt x="52" y="36"/>
                    </a:lnTo>
                    <a:close/>
                    <a:moveTo>
                      <a:pt x="75" y="29"/>
                    </a:moveTo>
                    <a:lnTo>
                      <a:pt x="73" y="31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79" y="36"/>
                    </a:lnTo>
                    <a:lnTo>
                      <a:pt x="79" y="36"/>
                    </a:lnTo>
                    <a:lnTo>
                      <a:pt x="82" y="38"/>
                    </a:lnTo>
                    <a:lnTo>
                      <a:pt x="84" y="34"/>
                    </a:lnTo>
                    <a:lnTo>
                      <a:pt x="82" y="34"/>
                    </a:lnTo>
                    <a:lnTo>
                      <a:pt x="79" y="31"/>
                    </a:lnTo>
                    <a:lnTo>
                      <a:pt x="77" y="31"/>
                    </a:lnTo>
                    <a:lnTo>
                      <a:pt x="75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1853">
                <a:extLst>
                  <a:ext uri="{FF2B5EF4-FFF2-40B4-BE49-F238E27FC236}">
                    <a16:creationId xmlns:a16="http://schemas.microsoft.com/office/drawing/2014/main" id="{74A61610-0186-4B87-8AA5-989399DAEC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50" y="1681"/>
                <a:ext cx="39" cy="49"/>
              </a:xfrm>
              <a:custGeom>
                <a:avLst/>
                <a:gdLst>
                  <a:gd name="T0" fmla="*/ 39 w 39"/>
                  <a:gd name="T1" fmla="*/ 2 h 49"/>
                  <a:gd name="T2" fmla="*/ 36 w 39"/>
                  <a:gd name="T3" fmla="*/ 9 h 49"/>
                  <a:gd name="T4" fmla="*/ 36 w 39"/>
                  <a:gd name="T5" fmla="*/ 13 h 49"/>
                  <a:gd name="T6" fmla="*/ 36 w 39"/>
                  <a:gd name="T7" fmla="*/ 49 h 49"/>
                  <a:gd name="T8" fmla="*/ 16 w 39"/>
                  <a:gd name="T9" fmla="*/ 47 h 49"/>
                  <a:gd name="T10" fmla="*/ 14 w 39"/>
                  <a:gd name="T11" fmla="*/ 47 h 49"/>
                  <a:gd name="T12" fmla="*/ 14 w 39"/>
                  <a:gd name="T13" fmla="*/ 47 h 49"/>
                  <a:gd name="T14" fmla="*/ 14 w 39"/>
                  <a:gd name="T15" fmla="*/ 47 h 49"/>
                  <a:gd name="T16" fmla="*/ 9 w 39"/>
                  <a:gd name="T17" fmla="*/ 47 h 49"/>
                  <a:gd name="T18" fmla="*/ 0 w 39"/>
                  <a:gd name="T19" fmla="*/ 45 h 49"/>
                  <a:gd name="T20" fmla="*/ 0 w 39"/>
                  <a:gd name="T21" fmla="*/ 40 h 49"/>
                  <a:gd name="T22" fmla="*/ 2 w 39"/>
                  <a:gd name="T23" fmla="*/ 24 h 49"/>
                  <a:gd name="T24" fmla="*/ 2 w 39"/>
                  <a:gd name="T25" fmla="*/ 22 h 49"/>
                  <a:gd name="T26" fmla="*/ 5 w 39"/>
                  <a:gd name="T27" fmla="*/ 18 h 49"/>
                  <a:gd name="T28" fmla="*/ 5 w 39"/>
                  <a:gd name="T29" fmla="*/ 18 h 49"/>
                  <a:gd name="T30" fmla="*/ 5 w 39"/>
                  <a:gd name="T31" fmla="*/ 15 h 49"/>
                  <a:gd name="T32" fmla="*/ 5 w 39"/>
                  <a:gd name="T33" fmla="*/ 4 h 49"/>
                  <a:gd name="T34" fmla="*/ 9 w 39"/>
                  <a:gd name="T35" fmla="*/ 4 h 49"/>
                  <a:gd name="T36" fmla="*/ 9 w 39"/>
                  <a:gd name="T37" fmla="*/ 0 h 49"/>
                  <a:gd name="T38" fmla="*/ 16 w 39"/>
                  <a:gd name="T39" fmla="*/ 2 h 49"/>
                  <a:gd name="T40" fmla="*/ 16 w 39"/>
                  <a:gd name="T41" fmla="*/ 2 h 49"/>
                  <a:gd name="T42" fmla="*/ 39 w 39"/>
                  <a:gd name="T43" fmla="*/ 2 h 49"/>
                  <a:gd name="T44" fmla="*/ 16 w 39"/>
                  <a:gd name="T45" fmla="*/ 43 h 49"/>
                  <a:gd name="T46" fmla="*/ 16 w 39"/>
                  <a:gd name="T47" fmla="*/ 45 h 49"/>
                  <a:gd name="T48" fmla="*/ 16 w 39"/>
                  <a:gd name="T49" fmla="*/ 43 h 49"/>
                  <a:gd name="T50" fmla="*/ 16 w 39"/>
                  <a:gd name="T51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49">
                    <a:moveTo>
                      <a:pt x="39" y="2"/>
                    </a:moveTo>
                    <a:lnTo>
                      <a:pt x="36" y="9"/>
                    </a:lnTo>
                    <a:lnTo>
                      <a:pt x="36" y="13"/>
                    </a:lnTo>
                    <a:lnTo>
                      <a:pt x="36" y="49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9" y="47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39" y="2"/>
                    </a:lnTo>
                    <a:close/>
                    <a:moveTo>
                      <a:pt x="16" y="43"/>
                    </a:moveTo>
                    <a:lnTo>
                      <a:pt x="16" y="45"/>
                    </a:lnTo>
                    <a:lnTo>
                      <a:pt x="16" y="43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1854">
                <a:extLst>
                  <a:ext uri="{FF2B5EF4-FFF2-40B4-BE49-F238E27FC236}">
                    <a16:creationId xmlns:a16="http://schemas.microsoft.com/office/drawing/2014/main" id="{F2A99E25-1B68-41B5-9B7E-EF97414E7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2012"/>
                <a:ext cx="34" cy="11"/>
              </a:xfrm>
              <a:custGeom>
                <a:avLst/>
                <a:gdLst>
                  <a:gd name="T0" fmla="*/ 20 w 34"/>
                  <a:gd name="T1" fmla="*/ 5 h 11"/>
                  <a:gd name="T2" fmla="*/ 32 w 34"/>
                  <a:gd name="T3" fmla="*/ 7 h 11"/>
                  <a:gd name="T4" fmla="*/ 34 w 34"/>
                  <a:gd name="T5" fmla="*/ 7 h 11"/>
                  <a:gd name="T6" fmla="*/ 32 w 34"/>
                  <a:gd name="T7" fmla="*/ 9 h 11"/>
                  <a:gd name="T8" fmla="*/ 32 w 34"/>
                  <a:gd name="T9" fmla="*/ 11 h 11"/>
                  <a:gd name="T10" fmla="*/ 32 w 34"/>
                  <a:gd name="T11" fmla="*/ 11 h 11"/>
                  <a:gd name="T12" fmla="*/ 27 w 34"/>
                  <a:gd name="T13" fmla="*/ 9 h 11"/>
                  <a:gd name="T14" fmla="*/ 25 w 34"/>
                  <a:gd name="T15" fmla="*/ 9 h 11"/>
                  <a:gd name="T16" fmla="*/ 25 w 34"/>
                  <a:gd name="T17" fmla="*/ 9 h 11"/>
                  <a:gd name="T18" fmla="*/ 23 w 34"/>
                  <a:gd name="T19" fmla="*/ 9 h 11"/>
                  <a:gd name="T20" fmla="*/ 16 w 34"/>
                  <a:gd name="T21" fmla="*/ 7 h 11"/>
                  <a:gd name="T22" fmla="*/ 16 w 34"/>
                  <a:gd name="T23" fmla="*/ 7 h 11"/>
                  <a:gd name="T24" fmla="*/ 14 w 34"/>
                  <a:gd name="T25" fmla="*/ 7 h 11"/>
                  <a:gd name="T26" fmla="*/ 14 w 34"/>
                  <a:gd name="T27" fmla="*/ 7 h 11"/>
                  <a:gd name="T28" fmla="*/ 14 w 34"/>
                  <a:gd name="T29" fmla="*/ 7 h 11"/>
                  <a:gd name="T30" fmla="*/ 14 w 34"/>
                  <a:gd name="T31" fmla="*/ 7 h 11"/>
                  <a:gd name="T32" fmla="*/ 14 w 34"/>
                  <a:gd name="T33" fmla="*/ 7 h 11"/>
                  <a:gd name="T34" fmla="*/ 0 w 34"/>
                  <a:gd name="T35" fmla="*/ 5 h 11"/>
                  <a:gd name="T36" fmla="*/ 0 w 34"/>
                  <a:gd name="T37" fmla="*/ 0 h 11"/>
                  <a:gd name="T38" fmla="*/ 0 w 34"/>
                  <a:gd name="T39" fmla="*/ 0 h 11"/>
                  <a:gd name="T40" fmla="*/ 11 w 34"/>
                  <a:gd name="T41" fmla="*/ 2 h 11"/>
                  <a:gd name="T42" fmla="*/ 18 w 34"/>
                  <a:gd name="T43" fmla="*/ 5 h 11"/>
                  <a:gd name="T44" fmla="*/ 20 w 34"/>
                  <a:gd name="T4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11">
                    <a:moveTo>
                      <a:pt x="20" y="5"/>
                    </a:moveTo>
                    <a:lnTo>
                      <a:pt x="32" y="7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8" y="5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1855">
                <a:extLst>
                  <a:ext uri="{FF2B5EF4-FFF2-40B4-BE49-F238E27FC236}">
                    <a16:creationId xmlns:a16="http://schemas.microsoft.com/office/drawing/2014/main" id="{F19509EC-4F1F-45F0-B09F-59DF9CE245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1" y="2116"/>
                <a:ext cx="27" cy="79"/>
              </a:xfrm>
              <a:custGeom>
                <a:avLst/>
                <a:gdLst>
                  <a:gd name="T0" fmla="*/ 12 w 27"/>
                  <a:gd name="T1" fmla="*/ 72 h 79"/>
                  <a:gd name="T2" fmla="*/ 12 w 27"/>
                  <a:gd name="T3" fmla="*/ 61 h 79"/>
                  <a:gd name="T4" fmla="*/ 16 w 27"/>
                  <a:gd name="T5" fmla="*/ 56 h 79"/>
                  <a:gd name="T6" fmla="*/ 25 w 27"/>
                  <a:gd name="T7" fmla="*/ 56 h 79"/>
                  <a:gd name="T8" fmla="*/ 27 w 27"/>
                  <a:gd name="T9" fmla="*/ 63 h 79"/>
                  <a:gd name="T10" fmla="*/ 12 w 27"/>
                  <a:gd name="T11" fmla="*/ 29 h 79"/>
                  <a:gd name="T12" fmla="*/ 16 w 27"/>
                  <a:gd name="T13" fmla="*/ 25 h 79"/>
                  <a:gd name="T14" fmla="*/ 25 w 27"/>
                  <a:gd name="T15" fmla="*/ 25 h 79"/>
                  <a:gd name="T16" fmla="*/ 25 w 27"/>
                  <a:gd name="T17" fmla="*/ 31 h 79"/>
                  <a:gd name="T18" fmla="*/ 16 w 27"/>
                  <a:gd name="T19" fmla="*/ 31 h 79"/>
                  <a:gd name="T20" fmla="*/ 12 w 27"/>
                  <a:gd name="T21" fmla="*/ 22 h 79"/>
                  <a:gd name="T22" fmla="*/ 14 w 27"/>
                  <a:gd name="T23" fmla="*/ 16 h 79"/>
                  <a:gd name="T24" fmla="*/ 23 w 27"/>
                  <a:gd name="T25" fmla="*/ 16 h 79"/>
                  <a:gd name="T26" fmla="*/ 27 w 27"/>
                  <a:gd name="T27" fmla="*/ 22 h 79"/>
                  <a:gd name="T28" fmla="*/ 18 w 27"/>
                  <a:gd name="T29" fmla="*/ 22 h 79"/>
                  <a:gd name="T30" fmla="*/ 14 w 27"/>
                  <a:gd name="T31" fmla="*/ 13 h 79"/>
                  <a:gd name="T32" fmla="*/ 14 w 27"/>
                  <a:gd name="T33" fmla="*/ 7 h 79"/>
                  <a:gd name="T34" fmla="*/ 21 w 27"/>
                  <a:gd name="T35" fmla="*/ 7 h 79"/>
                  <a:gd name="T36" fmla="*/ 27 w 27"/>
                  <a:gd name="T37" fmla="*/ 9 h 79"/>
                  <a:gd name="T38" fmla="*/ 21 w 27"/>
                  <a:gd name="T39" fmla="*/ 13 h 79"/>
                  <a:gd name="T40" fmla="*/ 14 w 27"/>
                  <a:gd name="T41" fmla="*/ 13 h 79"/>
                  <a:gd name="T42" fmla="*/ 12 w 27"/>
                  <a:gd name="T43" fmla="*/ 43 h 79"/>
                  <a:gd name="T44" fmla="*/ 21 w 27"/>
                  <a:gd name="T45" fmla="*/ 43 h 79"/>
                  <a:gd name="T46" fmla="*/ 27 w 27"/>
                  <a:gd name="T47" fmla="*/ 43 h 79"/>
                  <a:gd name="T48" fmla="*/ 23 w 27"/>
                  <a:gd name="T49" fmla="*/ 49 h 79"/>
                  <a:gd name="T50" fmla="*/ 16 w 27"/>
                  <a:gd name="T51" fmla="*/ 49 h 79"/>
                  <a:gd name="T52" fmla="*/ 12 w 27"/>
                  <a:gd name="T53" fmla="*/ 38 h 79"/>
                  <a:gd name="T54" fmla="*/ 18 w 27"/>
                  <a:gd name="T55" fmla="*/ 34 h 79"/>
                  <a:gd name="T56" fmla="*/ 25 w 27"/>
                  <a:gd name="T57" fmla="*/ 34 h 79"/>
                  <a:gd name="T58" fmla="*/ 25 w 27"/>
                  <a:gd name="T59" fmla="*/ 40 h 79"/>
                  <a:gd name="T60" fmla="*/ 18 w 27"/>
                  <a:gd name="T61" fmla="*/ 40 h 79"/>
                  <a:gd name="T62" fmla="*/ 12 w 27"/>
                  <a:gd name="T63" fmla="*/ 4 h 79"/>
                  <a:gd name="T64" fmla="*/ 27 w 27"/>
                  <a:gd name="T65" fmla="*/ 2 h 79"/>
                  <a:gd name="T66" fmla="*/ 21 w 27"/>
                  <a:gd name="T67" fmla="*/ 4 h 79"/>
                  <a:gd name="T68" fmla="*/ 14 w 27"/>
                  <a:gd name="T69" fmla="*/ 4 h 79"/>
                  <a:gd name="T70" fmla="*/ 5 w 27"/>
                  <a:gd name="T71" fmla="*/ 45 h 79"/>
                  <a:gd name="T72" fmla="*/ 5 w 27"/>
                  <a:gd name="T73" fmla="*/ 36 h 79"/>
                  <a:gd name="T74" fmla="*/ 9 w 27"/>
                  <a:gd name="T75" fmla="*/ 36 h 79"/>
                  <a:gd name="T76" fmla="*/ 9 w 27"/>
                  <a:gd name="T77" fmla="*/ 45 h 79"/>
                  <a:gd name="T78" fmla="*/ 3 w 27"/>
                  <a:gd name="T79" fmla="*/ 31 h 79"/>
                  <a:gd name="T80" fmla="*/ 3 w 27"/>
                  <a:gd name="T81" fmla="*/ 25 h 79"/>
                  <a:gd name="T82" fmla="*/ 9 w 27"/>
                  <a:gd name="T83" fmla="*/ 29 h 79"/>
                  <a:gd name="T84" fmla="*/ 3 w 27"/>
                  <a:gd name="T85" fmla="*/ 31 h 79"/>
                  <a:gd name="T86" fmla="*/ 0 w 27"/>
                  <a:gd name="T87" fmla="*/ 18 h 79"/>
                  <a:gd name="T88" fmla="*/ 7 w 27"/>
                  <a:gd name="T89" fmla="*/ 16 h 79"/>
                  <a:gd name="T90" fmla="*/ 7 w 27"/>
                  <a:gd name="T91" fmla="*/ 22 h 79"/>
                  <a:gd name="T92" fmla="*/ 12 w 27"/>
                  <a:gd name="T93" fmla="*/ 54 h 79"/>
                  <a:gd name="T94" fmla="*/ 16 w 27"/>
                  <a:gd name="T95" fmla="*/ 52 h 79"/>
                  <a:gd name="T96" fmla="*/ 25 w 27"/>
                  <a:gd name="T97" fmla="*/ 52 h 79"/>
                  <a:gd name="T98" fmla="*/ 25 w 27"/>
                  <a:gd name="T99" fmla="*/ 54 h 79"/>
                  <a:gd name="T100" fmla="*/ 16 w 27"/>
                  <a:gd name="T101" fmla="*/ 54 h 79"/>
                  <a:gd name="T102" fmla="*/ 0 w 27"/>
                  <a:gd name="T103" fmla="*/ 9 h 79"/>
                  <a:gd name="T104" fmla="*/ 7 w 27"/>
                  <a:gd name="T105" fmla="*/ 7 h 79"/>
                  <a:gd name="T106" fmla="*/ 7 w 27"/>
                  <a:gd name="T107" fmla="*/ 13 h 79"/>
                  <a:gd name="T108" fmla="*/ 0 w 27"/>
                  <a:gd name="T109" fmla="*/ 4 h 79"/>
                  <a:gd name="T110" fmla="*/ 9 w 27"/>
                  <a:gd name="T111" fmla="*/ 2 h 79"/>
                  <a:gd name="T112" fmla="*/ 3 w 27"/>
                  <a:gd name="T113" fmla="*/ 4 h 79"/>
                  <a:gd name="T114" fmla="*/ 0 w 27"/>
                  <a:gd name="T115" fmla="*/ 45 h 79"/>
                  <a:gd name="T116" fmla="*/ 0 w 27"/>
                  <a:gd name="T117" fmla="*/ 36 h 79"/>
                  <a:gd name="T118" fmla="*/ 3 w 27"/>
                  <a:gd name="T119" fmla="*/ 38 h 79"/>
                  <a:gd name="T120" fmla="*/ 3 w 27"/>
                  <a:gd name="T121" fmla="*/ 4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79">
                    <a:moveTo>
                      <a:pt x="27" y="79"/>
                    </a:moveTo>
                    <a:lnTo>
                      <a:pt x="12" y="79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5" y="56"/>
                    </a:lnTo>
                    <a:lnTo>
                      <a:pt x="27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79"/>
                    </a:lnTo>
                    <a:close/>
                    <a:moveTo>
                      <a:pt x="14" y="31"/>
                    </a:moveTo>
                    <a:lnTo>
                      <a:pt x="12" y="31"/>
                    </a:lnTo>
                    <a:lnTo>
                      <a:pt x="12" y="29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4" y="31"/>
                    </a:lnTo>
                    <a:close/>
                    <a:moveTo>
                      <a:pt x="14" y="22"/>
                    </a:moveTo>
                    <a:lnTo>
                      <a:pt x="12" y="22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4" y="22"/>
                    </a:lnTo>
                    <a:close/>
                    <a:moveTo>
                      <a:pt x="14" y="13"/>
                    </a:moveTo>
                    <a:lnTo>
                      <a:pt x="12" y="13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3"/>
                    </a:lnTo>
                    <a:close/>
                    <a:moveTo>
                      <a:pt x="14" y="49"/>
                    </a:moveTo>
                    <a:lnTo>
                      <a:pt x="12" y="49"/>
                    </a:lnTo>
                    <a:lnTo>
                      <a:pt x="12" y="45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5" y="43"/>
                    </a:lnTo>
                    <a:lnTo>
                      <a:pt x="27" y="43"/>
                    </a:lnTo>
                    <a:lnTo>
                      <a:pt x="27" y="45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1" y="49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4" y="49"/>
                    </a:lnTo>
                    <a:close/>
                    <a:moveTo>
                      <a:pt x="14" y="40"/>
                    </a:moveTo>
                    <a:lnTo>
                      <a:pt x="12" y="40"/>
                    </a:lnTo>
                    <a:lnTo>
                      <a:pt x="12" y="38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18" y="40"/>
                    </a:lnTo>
                    <a:lnTo>
                      <a:pt x="16" y="40"/>
                    </a:lnTo>
                    <a:lnTo>
                      <a:pt x="14" y="40"/>
                    </a:lnTo>
                    <a:close/>
                    <a:moveTo>
                      <a:pt x="14" y="4"/>
                    </a:moveTo>
                    <a:lnTo>
                      <a:pt x="12" y="4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  <a:moveTo>
                      <a:pt x="7" y="49"/>
                    </a:moveTo>
                    <a:lnTo>
                      <a:pt x="5" y="49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9" y="49"/>
                    </a:lnTo>
                    <a:lnTo>
                      <a:pt x="7" y="49"/>
                    </a:lnTo>
                    <a:close/>
                    <a:moveTo>
                      <a:pt x="3" y="31"/>
                    </a:moveTo>
                    <a:lnTo>
                      <a:pt x="0" y="31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3" y="31"/>
                    </a:lnTo>
                    <a:close/>
                    <a:moveTo>
                      <a:pt x="3" y="22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2"/>
                    </a:lnTo>
                    <a:close/>
                    <a:moveTo>
                      <a:pt x="14" y="54"/>
                    </a:moveTo>
                    <a:lnTo>
                      <a:pt x="12" y="54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1" y="52"/>
                    </a:lnTo>
                    <a:lnTo>
                      <a:pt x="23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21" y="54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4" y="54"/>
                    </a:lnTo>
                    <a:close/>
                    <a:moveTo>
                      <a:pt x="3" y="13"/>
                    </a:moveTo>
                    <a:lnTo>
                      <a:pt x="0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3" y="13"/>
                    </a:lnTo>
                    <a:close/>
                    <a:moveTo>
                      <a:pt x="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close/>
                    <a:moveTo>
                      <a:pt x="3" y="49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3" y="34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3" y="47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1856">
                <a:extLst>
                  <a:ext uri="{FF2B5EF4-FFF2-40B4-BE49-F238E27FC236}">
                    <a16:creationId xmlns:a16="http://schemas.microsoft.com/office/drawing/2014/main" id="{396067FF-BFCD-4C98-A71E-31BC627B2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1548"/>
                <a:ext cx="9" cy="11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1 h 5"/>
                  <a:gd name="T10" fmla="*/ 4 w 4"/>
                  <a:gd name="T11" fmla="*/ 0 h 5"/>
                  <a:gd name="T12" fmla="*/ 4 w 4"/>
                  <a:gd name="T13" fmla="*/ 0 h 5"/>
                  <a:gd name="T14" fmla="*/ 0 w 4"/>
                  <a:gd name="T15" fmla="*/ 0 h 5"/>
                  <a:gd name="T16" fmla="*/ 0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1857">
                <a:extLst>
                  <a:ext uri="{FF2B5EF4-FFF2-40B4-BE49-F238E27FC236}">
                    <a16:creationId xmlns:a16="http://schemas.microsoft.com/office/drawing/2014/main" id="{6B0C69D7-ABE5-4A93-B3F7-C59CB05C1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802"/>
                <a:ext cx="20" cy="23"/>
              </a:xfrm>
              <a:custGeom>
                <a:avLst/>
                <a:gdLst>
                  <a:gd name="T0" fmla="*/ 20 w 20"/>
                  <a:gd name="T1" fmla="*/ 5 h 23"/>
                  <a:gd name="T2" fmla="*/ 18 w 20"/>
                  <a:gd name="T3" fmla="*/ 12 h 23"/>
                  <a:gd name="T4" fmla="*/ 18 w 20"/>
                  <a:gd name="T5" fmla="*/ 23 h 23"/>
                  <a:gd name="T6" fmla="*/ 18 w 20"/>
                  <a:gd name="T7" fmla="*/ 23 h 23"/>
                  <a:gd name="T8" fmla="*/ 16 w 20"/>
                  <a:gd name="T9" fmla="*/ 23 h 23"/>
                  <a:gd name="T10" fmla="*/ 16 w 20"/>
                  <a:gd name="T11" fmla="*/ 23 h 23"/>
                  <a:gd name="T12" fmla="*/ 14 w 20"/>
                  <a:gd name="T13" fmla="*/ 21 h 23"/>
                  <a:gd name="T14" fmla="*/ 14 w 20"/>
                  <a:gd name="T15" fmla="*/ 21 h 23"/>
                  <a:gd name="T16" fmla="*/ 0 w 20"/>
                  <a:gd name="T17" fmla="*/ 18 h 23"/>
                  <a:gd name="T18" fmla="*/ 0 w 20"/>
                  <a:gd name="T19" fmla="*/ 12 h 23"/>
                  <a:gd name="T20" fmla="*/ 14 w 20"/>
                  <a:gd name="T21" fmla="*/ 14 h 23"/>
                  <a:gd name="T22" fmla="*/ 14 w 20"/>
                  <a:gd name="T23" fmla="*/ 14 h 23"/>
                  <a:gd name="T24" fmla="*/ 16 w 20"/>
                  <a:gd name="T25" fmla="*/ 14 h 23"/>
                  <a:gd name="T26" fmla="*/ 16 w 20"/>
                  <a:gd name="T27" fmla="*/ 12 h 23"/>
                  <a:gd name="T28" fmla="*/ 14 w 20"/>
                  <a:gd name="T29" fmla="*/ 12 h 23"/>
                  <a:gd name="T30" fmla="*/ 14 w 20"/>
                  <a:gd name="T31" fmla="*/ 12 h 23"/>
                  <a:gd name="T32" fmla="*/ 2 w 20"/>
                  <a:gd name="T33" fmla="*/ 9 h 23"/>
                  <a:gd name="T34" fmla="*/ 2 w 20"/>
                  <a:gd name="T35" fmla="*/ 0 h 23"/>
                  <a:gd name="T36" fmla="*/ 20 w 20"/>
                  <a:gd name="T37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3">
                    <a:moveTo>
                      <a:pt x="20" y="5"/>
                    </a:moveTo>
                    <a:lnTo>
                      <a:pt x="18" y="12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1858">
                <a:extLst>
                  <a:ext uri="{FF2B5EF4-FFF2-40B4-BE49-F238E27FC236}">
                    <a16:creationId xmlns:a16="http://schemas.microsoft.com/office/drawing/2014/main" id="{7DCF258E-96CC-4452-8583-30DC06673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021"/>
                <a:ext cx="18" cy="23"/>
              </a:xfrm>
              <a:custGeom>
                <a:avLst/>
                <a:gdLst>
                  <a:gd name="T0" fmla="*/ 15 w 18"/>
                  <a:gd name="T1" fmla="*/ 9 h 23"/>
                  <a:gd name="T2" fmla="*/ 15 w 18"/>
                  <a:gd name="T3" fmla="*/ 11 h 23"/>
                  <a:gd name="T4" fmla="*/ 15 w 18"/>
                  <a:gd name="T5" fmla="*/ 11 h 23"/>
                  <a:gd name="T6" fmla="*/ 15 w 18"/>
                  <a:gd name="T7" fmla="*/ 11 h 23"/>
                  <a:gd name="T8" fmla="*/ 15 w 18"/>
                  <a:gd name="T9" fmla="*/ 11 h 23"/>
                  <a:gd name="T10" fmla="*/ 15 w 18"/>
                  <a:gd name="T11" fmla="*/ 14 h 23"/>
                  <a:gd name="T12" fmla="*/ 15 w 18"/>
                  <a:gd name="T13" fmla="*/ 16 h 23"/>
                  <a:gd name="T14" fmla="*/ 13 w 18"/>
                  <a:gd name="T15" fmla="*/ 16 h 23"/>
                  <a:gd name="T16" fmla="*/ 13 w 18"/>
                  <a:gd name="T17" fmla="*/ 18 h 23"/>
                  <a:gd name="T18" fmla="*/ 13 w 18"/>
                  <a:gd name="T19" fmla="*/ 20 h 23"/>
                  <a:gd name="T20" fmla="*/ 13 w 18"/>
                  <a:gd name="T21" fmla="*/ 20 h 23"/>
                  <a:gd name="T22" fmla="*/ 13 w 18"/>
                  <a:gd name="T23" fmla="*/ 20 h 23"/>
                  <a:gd name="T24" fmla="*/ 13 w 18"/>
                  <a:gd name="T25" fmla="*/ 20 h 23"/>
                  <a:gd name="T26" fmla="*/ 13 w 18"/>
                  <a:gd name="T27" fmla="*/ 20 h 23"/>
                  <a:gd name="T28" fmla="*/ 13 w 18"/>
                  <a:gd name="T29" fmla="*/ 20 h 23"/>
                  <a:gd name="T30" fmla="*/ 9 w 18"/>
                  <a:gd name="T31" fmla="*/ 20 h 23"/>
                  <a:gd name="T32" fmla="*/ 9 w 18"/>
                  <a:gd name="T33" fmla="*/ 23 h 23"/>
                  <a:gd name="T34" fmla="*/ 6 w 18"/>
                  <a:gd name="T35" fmla="*/ 23 h 23"/>
                  <a:gd name="T36" fmla="*/ 6 w 18"/>
                  <a:gd name="T37" fmla="*/ 23 h 23"/>
                  <a:gd name="T38" fmla="*/ 0 w 18"/>
                  <a:gd name="T39" fmla="*/ 23 h 23"/>
                  <a:gd name="T40" fmla="*/ 2 w 18"/>
                  <a:gd name="T41" fmla="*/ 20 h 23"/>
                  <a:gd name="T42" fmla="*/ 2 w 18"/>
                  <a:gd name="T43" fmla="*/ 20 h 23"/>
                  <a:gd name="T44" fmla="*/ 2 w 18"/>
                  <a:gd name="T45" fmla="*/ 18 h 23"/>
                  <a:gd name="T46" fmla="*/ 2 w 18"/>
                  <a:gd name="T47" fmla="*/ 16 h 23"/>
                  <a:gd name="T48" fmla="*/ 2 w 18"/>
                  <a:gd name="T49" fmla="*/ 16 h 23"/>
                  <a:gd name="T50" fmla="*/ 2 w 18"/>
                  <a:gd name="T51" fmla="*/ 14 h 23"/>
                  <a:gd name="T52" fmla="*/ 4 w 18"/>
                  <a:gd name="T53" fmla="*/ 11 h 23"/>
                  <a:gd name="T54" fmla="*/ 4 w 18"/>
                  <a:gd name="T55" fmla="*/ 9 h 23"/>
                  <a:gd name="T56" fmla="*/ 4 w 18"/>
                  <a:gd name="T57" fmla="*/ 7 h 23"/>
                  <a:gd name="T58" fmla="*/ 4 w 18"/>
                  <a:gd name="T59" fmla="*/ 5 h 23"/>
                  <a:gd name="T60" fmla="*/ 6 w 18"/>
                  <a:gd name="T61" fmla="*/ 0 h 23"/>
                  <a:gd name="T62" fmla="*/ 9 w 18"/>
                  <a:gd name="T63" fmla="*/ 0 h 23"/>
                  <a:gd name="T64" fmla="*/ 11 w 18"/>
                  <a:gd name="T65" fmla="*/ 2 h 23"/>
                  <a:gd name="T66" fmla="*/ 18 w 18"/>
                  <a:gd name="T67" fmla="*/ 2 h 23"/>
                  <a:gd name="T68" fmla="*/ 18 w 18"/>
                  <a:gd name="T69" fmla="*/ 2 h 23"/>
                  <a:gd name="T70" fmla="*/ 18 w 18"/>
                  <a:gd name="T71" fmla="*/ 2 h 23"/>
                  <a:gd name="T72" fmla="*/ 18 w 18"/>
                  <a:gd name="T73" fmla="*/ 7 h 23"/>
                  <a:gd name="T74" fmla="*/ 15 w 18"/>
                  <a:gd name="T75" fmla="*/ 9 h 23"/>
                  <a:gd name="T76" fmla="*/ 15 w 18"/>
                  <a:gd name="T7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23">
                    <a:moveTo>
                      <a:pt x="15" y="9"/>
                    </a:move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15" y="9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1859">
                <a:extLst>
                  <a:ext uri="{FF2B5EF4-FFF2-40B4-BE49-F238E27FC236}">
                    <a16:creationId xmlns:a16="http://schemas.microsoft.com/office/drawing/2014/main" id="{17248686-BD4E-44A9-8C39-979D0A7D3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521"/>
                <a:ext cx="20" cy="13"/>
              </a:xfrm>
              <a:custGeom>
                <a:avLst/>
                <a:gdLst>
                  <a:gd name="T0" fmla="*/ 20 w 20"/>
                  <a:gd name="T1" fmla="*/ 6 h 13"/>
                  <a:gd name="T2" fmla="*/ 18 w 20"/>
                  <a:gd name="T3" fmla="*/ 11 h 13"/>
                  <a:gd name="T4" fmla="*/ 18 w 20"/>
                  <a:gd name="T5" fmla="*/ 11 h 13"/>
                  <a:gd name="T6" fmla="*/ 18 w 20"/>
                  <a:gd name="T7" fmla="*/ 11 h 13"/>
                  <a:gd name="T8" fmla="*/ 18 w 20"/>
                  <a:gd name="T9" fmla="*/ 11 h 13"/>
                  <a:gd name="T10" fmla="*/ 18 w 20"/>
                  <a:gd name="T11" fmla="*/ 13 h 13"/>
                  <a:gd name="T12" fmla="*/ 18 w 20"/>
                  <a:gd name="T13" fmla="*/ 13 h 13"/>
                  <a:gd name="T14" fmla="*/ 13 w 20"/>
                  <a:gd name="T15" fmla="*/ 13 h 13"/>
                  <a:gd name="T16" fmla="*/ 11 w 20"/>
                  <a:gd name="T17" fmla="*/ 13 h 13"/>
                  <a:gd name="T18" fmla="*/ 9 w 20"/>
                  <a:gd name="T19" fmla="*/ 13 h 13"/>
                  <a:gd name="T20" fmla="*/ 9 w 20"/>
                  <a:gd name="T21" fmla="*/ 13 h 13"/>
                  <a:gd name="T22" fmla="*/ 7 w 20"/>
                  <a:gd name="T23" fmla="*/ 13 h 13"/>
                  <a:gd name="T24" fmla="*/ 7 w 20"/>
                  <a:gd name="T25" fmla="*/ 13 h 13"/>
                  <a:gd name="T26" fmla="*/ 4 w 20"/>
                  <a:gd name="T27" fmla="*/ 13 h 13"/>
                  <a:gd name="T28" fmla="*/ 4 w 20"/>
                  <a:gd name="T29" fmla="*/ 13 h 13"/>
                  <a:gd name="T30" fmla="*/ 4 w 20"/>
                  <a:gd name="T31" fmla="*/ 11 h 13"/>
                  <a:gd name="T32" fmla="*/ 4 w 20"/>
                  <a:gd name="T33" fmla="*/ 11 h 13"/>
                  <a:gd name="T34" fmla="*/ 4 w 20"/>
                  <a:gd name="T35" fmla="*/ 11 h 13"/>
                  <a:gd name="T36" fmla="*/ 2 w 20"/>
                  <a:gd name="T37" fmla="*/ 11 h 13"/>
                  <a:gd name="T38" fmla="*/ 2 w 20"/>
                  <a:gd name="T39" fmla="*/ 11 h 13"/>
                  <a:gd name="T40" fmla="*/ 0 w 20"/>
                  <a:gd name="T41" fmla="*/ 11 h 13"/>
                  <a:gd name="T42" fmla="*/ 0 w 20"/>
                  <a:gd name="T43" fmla="*/ 11 h 13"/>
                  <a:gd name="T44" fmla="*/ 0 w 20"/>
                  <a:gd name="T45" fmla="*/ 9 h 13"/>
                  <a:gd name="T46" fmla="*/ 0 w 20"/>
                  <a:gd name="T47" fmla="*/ 6 h 13"/>
                  <a:gd name="T48" fmla="*/ 0 w 20"/>
                  <a:gd name="T49" fmla="*/ 4 h 13"/>
                  <a:gd name="T50" fmla="*/ 2 w 20"/>
                  <a:gd name="T51" fmla="*/ 0 h 13"/>
                  <a:gd name="T52" fmla="*/ 2 w 20"/>
                  <a:gd name="T53" fmla="*/ 0 h 13"/>
                  <a:gd name="T54" fmla="*/ 4 w 20"/>
                  <a:gd name="T55" fmla="*/ 0 h 13"/>
                  <a:gd name="T56" fmla="*/ 4 w 20"/>
                  <a:gd name="T57" fmla="*/ 2 h 13"/>
                  <a:gd name="T58" fmla="*/ 11 w 20"/>
                  <a:gd name="T59" fmla="*/ 2 h 13"/>
                  <a:gd name="T60" fmla="*/ 11 w 20"/>
                  <a:gd name="T61" fmla="*/ 4 h 13"/>
                  <a:gd name="T62" fmla="*/ 11 w 20"/>
                  <a:gd name="T63" fmla="*/ 4 h 13"/>
                  <a:gd name="T64" fmla="*/ 11 w 20"/>
                  <a:gd name="T65" fmla="*/ 6 h 13"/>
                  <a:gd name="T66" fmla="*/ 13 w 20"/>
                  <a:gd name="T67" fmla="*/ 6 h 13"/>
                  <a:gd name="T68" fmla="*/ 20 w 20"/>
                  <a:gd name="T6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3">
                    <a:moveTo>
                      <a:pt x="20" y="6"/>
                    </a:move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1860">
                <a:extLst>
                  <a:ext uri="{FF2B5EF4-FFF2-40B4-BE49-F238E27FC236}">
                    <a16:creationId xmlns:a16="http://schemas.microsoft.com/office/drawing/2014/main" id="{B8CAD588-2F97-4F73-823C-5891ACC2D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3025"/>
                <a:ext cx="11" cy="18"/>
              </a:xfrm>
              <a:custGeom>
                <a:avLst/>
                <a:gdLst>
                  <a:gd name="T0" fmla="*/ 9 w 11"/>
                  <a:gd name="T1" fmla="*/ 15 h 18"/>
                  <a:gd name="T2" fmla="*/ 9 w 11"/>
                  <a:gd name="T3" fmla="*/ 18 h 18"/>
                  <a:gd name="T4" fmla="*/ 0 w 11"/>
                  <a:gd name="T5" fmla="*/ 18 h 18"/>
                  <a:gd name="T6" fmla="*/ 0 w 11"/>
                  <a:gd name="T7" fmla="*/ 13 h 18"/>
                  <a:gd name="T8" fmla="*/ 0 w 11"/>
                  <a:gd name="T9" fmla="*/ 9 h 18"/>
                  <a:gd name="T10" fmla="*/ 4 w 11"/>
                  <a:gd name="T11" fmla="*/ 0 h 18"/>
                  <a:gd name="T12" fmla="*/ 11 w 11"/>
                  <a:gd name="T13" fmla="*/ 6 h 18"/>
                  <a:gd name="T14" fmla="*/ 11 w 11"/>
                  <a:gd name="T15" fmla="*/ 11 h 18"/>
                  <a:gd name="T16" fmla="*/ 9 w 11"/>
                  <a:gd name="T1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8">
                    <a:moveTo>
                      <a:pt x="9" y="15"/>
                    </a:moveTo>
                    <a:lnTo>
                      <a:pt x="9" y="18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0"/>
                    </a:lnTo>
                    <a:lnTo>
                      <a:pt x="11" y="6"/>
                    </a:lnTo>
                    <a:lnTo>
                      <a:pt x="11" y="11"/>
                    </a:lnTo>
                    <a:lnTo>
                      <a:pt x="9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1861">
                <a:extLst>
                  <a:ext uri="{FF2B5EF4-FFF2-40B4-BE49-F238E27FC236}">
                    <a16:creationId xmlns:a16="http://schemas.microsoft.com/office/drawing/2014/main" id="{70F515A0-3A69-409D-B893-2857D9D363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00" y="2740"/>
                <a:ext cx="9" cy="10"/>
              </a:xfrm>
              <a:custGeom>
                <a:avLst/>
                <a:gdLst>
                  <a:gd name="T0" fmla="*/ 9 w 9"/>
                  <a:gd name="T1" fmla="*/ 0 h 10"/>
                  <a:gd name="T2" fmla="*/ 9 w 9"/>
                  <a:gd name="T3" fmla="*/ 10 h 10"/>
                  <a:gd name="T4" fmla="*/ 7 w 9"/>
                  <a:gd name="T5" fmla="*/ 10 h 10"/>
                  <a:gd name="T6" fmla="*/ 7 w 9"/>
                  <a:gd name="T7" fmla="*/ 10 h 10"/>
                  <a:gd name="T8" fmla="*/ 7 w 9"/>
                  <a:gd name="T9" fmla="*/ 7 h 10"/>
                  <a:gd name="T10" fmla="*/ 7 w 9"/>
                  <a:gd name="T11" fmla="*/ 7 h 10"/>
                  <a:gd name="T12" fmla="*/ 5 w 9"/>
                  <a:gd name="T13" fmla="*/ 5 h 10"/>
                  <a:gd name="T14" fmla="*/ 5 w 9"/>
                  <a:gd name="T15" fmla="*/ 7 h 10"/>
                  <a:gd name="T16" fmla="*/ 5 w 9"/>
                  <a:gd name="T17" fmla="*/ 7 h 10"/>
                  <a:gd name="T18" fmla="*/ 5 w 9"/>
                  <a:gd name="T19" fmla="*/ 7 h 10"/>
                  <a:gd name="T20" fmla="*/ 5 w 9"/>
                  <a:gd name="T21" fmla="*/ 7 h 10"/>
                  <a:gd name="T22" fmla="*/ 5 w 9"/>
                  <a:gd name="T23" fmla="*/ 7 h 10"/>
                  <a:gd name="T24" fmla="*/ 3 w 9"/>
                  <a:gd name="T25" fmla="*/ 7 h 10"/>
                  <a:gd name="T26" fmla="*/ 3 w 9"/>
                  <a:gd name="T27" fmla="*/ 7 h 10"/>
                  <a:gd name="T28" fmla="*/ 3 w 9"/>
                  <a:gd name="T29" fmla="*/ 7 h 10"/>
                  <a:gd name="T30" fmla="*/ 3 w 9"/>
                  <a:gd name="T31" fmla="*/ 10 h 10"/>
                  <a:gd name="T32" fmla="*/ 0 w 9"/>
                  <a:gd name="T33" fmla="*/ 7 h 10"/>
                  <a:gd name="T34" fmla="*/ 0 w 9"/>
                  <a:gd name="T35" fmla="*/ 7 h 10"/>
                  <a:gd name="T36" fmla="*/ 0 w 9"/>
                  <a:gd name="T37" fmla="*/ 3 h 10"/>
                  <a:gd name="T38" fmla="*/ 0 w 9"/>
                  <a:gd name="T39" fmla="*/ 3 h 10"/>
                  <a:gd name="T40" fmla="*/ 0 w 9"/>
                  <a:gd name="T41" fmla="*/ 3 h 10"/>
                  <a:gd name="T42" fmla="*/ 3 w 9"/>
                  <a:gd name="T43" fmla="*/ 3 h 10"/>
                  <a:gd name="T44" fmla="*/ 3 w 9"/>
                  <a:gd name="T45" fmla="*/ 3 h 10"/>
                  <a:gd name="T46" fmla="*/ 3 w 9"/>
                  <a:gd name="T47" fmla="*/ 3 h 10"/>
                  <a:gd name="T48" fmla="*/ 3 w 9"/>
                  <a:gd name="T49" fmla="*/ 3 h 10"/>
                  <a:gd name="T50" fmla="*/ 3 w 9"/>
                  <a:gd name="T51" fmla="*/ 3 h 10"/>
                  <a:gd name="T52" fmla="*/ 3 w 9"/>
                  <a:gd name="T53" fmla="*/ 3 h 10"/>
                  <a:gd name="T54" fmla="*/ 3 w 9"/>
                  <a:gd name="T55" fmla="*/ 3 h 10"/>
                  <a:gd name="T56" fmla="*/ 3 w 9"/>
                  <a:gd name="T57" fmla="*/ 3 h 10"/>
                  <a:gd name="T58" fmla="*/ 3 w 9"/>
                  <a:gd name="T59" fmla="*/ 3 h 10"/>
                  <a:gd name="T60" fmla="*/ 3 w 9"/>
                  <a:gd name="T61" fmla="*/ 0 h 10"/>
                  <a:gd name="T62" fmla="*/ 5 w 9"/>
                  <a:gd name="T63" fmla="*/ 0 h 10"/>
                  <a:gd name="T64" fmla="*/ 5 w 9"/>
                  <a:gd name="T65" fmla="*/ 0 h 10"/>
                  <a:gd name="T66" fmla="*/ 5 w 9"/>
                  <a:gd name="T67" fmla="*/ 0 h 10"/>
                  <a:gd name="T68" fmla="*/ 9 w 9"/>
                  <a:gd name="T69" fmla="*/ 0 h 10"/>
                  <a:gd name="T70" fmla="*/ 9 w 9"/>
                  <a:gd name="T71" fmla="*/ 0 h 10"/>
                  <a:gd name="T72" fmla="*/ 9 w 9"/>
                  <a:gd name="T73" fmla="*/ 0 h 10"/>
                  <a:gd name="T74" fmla="*/ 9 w 9"/>
                  <a:gd name="T75" fmla="*/ 0 h 10"/>
                  <a:gd name="T76" fmla="*/ 9 w 9"/>
                  <a:gd name="T77" fmla="*/ 0 h 10"/>
                  <a:gd name="T78" fmla="*/ 7 w 9"/>
                  <a:gd name="T79" fmla="*/ 3 h 10"/>
                  <a:gd name="T80" fmla="*/ 7 w 9"/>
                  <a:gd name="T81" fmla="*/ 3 h 10"/>
                  <a:gd name="T82" fmla="*/ 7 w 9"/>
                  <a:gd name="T83" fmla="*/ 3 h 10"/>
                  <a:gd name="T84" fmla="*/ 7 w 9"/>
                  <a:gd name="T85" fmla="*/ 3 h 10"/>
                  <a:gd name="T86" fmla="*/ 7 w 9"/>
                  <a:gd name="T8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lnTo>
                      <a:pt x="9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1862">
                <a:extLst>
                  <a:ext uri="{FF2B5EF4-FFF2-40B4-BE49-F238E27FC236}">
                    <a16:creationId xmlns:a16="http://schemas.microsoft.com/office/drawing/2014/main" id="{BC287E20-6714-44C4-996F-F52341782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332"/>
                <a:ext cx="63" cy="68"/>
              </a:xfrm>
              <a:custGeom>
                <a:avLst/>
                <a:gdLst>
                  <a:gd name="T0" fmla="*/ 45 w 63"/>
                  <a:gd name="T1" fmla="*/ 48 h 68"/>
                  <a:gd name="T2" fmla="*/ 47 w 63"/>
                  <a:gd name="T3" fmla="*/ 45 h 68"/>
                  <a:gd name="T4" fmla="*/ 47 w 63"/>
                  <a:gd name="T5" fmla="*/ 45 h 68"/>
                  <a:gd name="T6" fmla="*/ 47 w 63"/>
                  <a:gd name="T7" fmla="*/ 45 h 68"/>
                  <a:gd name="T8" fmla="*/ 52 w 63"/>
                  <a:gd name="T9" fmla="*/ 50 h 68"/>
                  <a:gd name="T10" fmla="*/ 56 w 63"/>
                  <a:gd name="T11" fmla="*/ 57 h 68"/>
                  <a:gd name="T12" fmla="*/ 59 w 63"/>
                  <a:gd name="T13" fmla="*/ 57 h 68"/>
                  <a:gd name="T14" fmla="*/ 61 w 63"/>
                  <a:gd name="T15" fmla="*/ 59 h 68"/>
                  <a:gd name="T16" fmla="*/ 63 w 63"/>
                  <a:gd name="T17" fmla="*/ 61 h 68"/>
                  <a:gd name="T18" fmla="*/ 63 w 63"/>
                  <a:gd name="T19" fmla="*/ 61 h 68"/>
                  <a:gd name="T20" fmla="*/ 63 w 63"/>
                  <a:gd name="T21" fmla="*/ 61 h 68"/>
                  <a:gd name="T22" fmla="*/ 61 w 63"/>
                  <a:gd name="T23" fmla="*/ 68 h 68"/>
                  <a:gd name="T24" fmla="*/ 61 w 63"/>
                  <a:gd name="T25" fmla="*/ 63 h 68"/>
                  <a:gd name="T26" fmla="*/ 59 w 63"/>
                  <a:gd name="T27" fmla="*/ 63 h 68"/>
                  <a:gd name="T28" fmla="*/ 56 w 63"/>
                  <a:gd name="T29" fmla="*/ 63 h 68"/>
                  <a:gd name="T30" fmla="*/ 59 w 63"/>
                  <a:gd name="T31" fmla="*/ 61 h 68"/>
                  <a:gd name="T32" fmla="*/ 56 w 63"/>
                  <a:gd name="T33" fmla="*/ 63 h 68"/>
                  <a:gd name="T34" fmla="*/ 47 w 63"/>
                  <a:gd name="T35" fmla="*/ 57 h 68"/>
                  <a:gd name="T36" fmla="*/ 45 w 63"/>
                  <a:gd name="T37" fmla="*/ 52 h 68"/>
                  <a:gd name="T38" fmla="*/ 41 w 63"/>
                  <a:gd name="T39" fmla="*/ 50 h 68"/>
                  <a:gd name="T40" fmla="*/ 41 w 63"/>
                  <a:gd name="T41" fmla="*/ 48 h 68"/>
                  <a:gd name="T42" fmla="*/ 38 w 63"/>
                  <a:gd name="T43" fmla="*/ 45 h 68"/>
                  <a:gd name="T44" fmla="*/ 16 w 63"/>
                  <a:gd name="T45" fmla="*/ 23 h 68"/>
                  <a:gd name="T46" fmla="*/ 11 w 63"/>
                  <a:gd name="T47" fmla="*/ 21 h 68"/>
                  <a:gd name="T48" fmla="*/ 9 w 63"/>
                  <a:gd name="T49" fmla="*/ 18 h 68"/>
                  <a:gd name="T50" fmla="*/ 7 w 63"/>
                  <a:gd name="T51" fmla="*/ 16 h 68"/>
                  <a:gd name="T52" fmla="*/ 0 w 63"/>
                  <a:gd name="T53" fmla="*/ 9 h 68"/>
                  <a:gd name="T54" fmla="*/ 2 w 63"/>
                  <a:gd name="T55" fmla="*/ 7 h 68"/>
                  <a:gd name="T56" fmla="*/ 2 w 63"/>
                  <a:gd name="T57" fmla="*/ 5 h 68"/>
                  <a:gd name="T58" fmla="*/ 7 w 63"/>
                  <a:gd name="T59" fmla="*/ 0 h 68"/>
                  <a:gd name="T60" fmla="*/ 7 w 63"/>
                  <a:gd name="T61" fmla="*/ 0 h 68"/>
                  <a:gd name="T62" fmla="*/ 9 w 63"/>
                  <a:gd name="T63" fmla="*/ 3 h 68"/>
                  <a:gd name="T64" fmla="*/ 27 w 63"/>
                  <a:gd name="T65" fmla="*/ 18 h 68"/>
                  <a:gd name="T66" fmla="*/ 27 w 63"/>
                  <a:gd name="T67" fmla="*/ 21 h 68"/>
                  <a:gd name="T68" fmla="*/ 25 w 63"/>
                  <a:gd name="T69" fmla="*/ 25 h 68"/>
                  <a:gd name="T70" fmla="*/ 29 w 63"/>
                  <a:gd name="T71" fmla="*/ 27 h 68"/>
                  <a:gd name="T72" fmla="*/ 34 w 63"/>
                  <a:gd name="T73" fmla="*/ 32 h 68"/>
                  <a:gd name="T74" fmla="*/ 38 w 63"/>
                  <a:gd name="T75" fmla="*/ 36 h 68"/>
                  <a:gd name="T76" fmla="*/ 43 w 63"/>
                  <a:gd name="T77" fmla="*/ 41 h 68"/>
                  <a:gd name="T78" fmla="*/ 43 w 63"/>
                  <a:gd name="T79" fmla="*/ 48 h 68"/>
                  <a:gd name="T80" fmla="*/ 43 w 63"/>
                  <a:gd name="T81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68">
                    <a:moveTo>
                      <a:pt x="45" y="48"/>
                    </a:moveTo>
                    <a:lnTo>
                      <a:pt x="45" y="48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50" y="48"/>
                    </a:lnTo>
                    <a:lnTo>
                      <a:pt x="52" y="50"/>
                    </a:lnTo>
                    <a:lnTo>
                      <a:pt x="54" y="52"/>
                    </a:lnTo>
                    <a:lnTo>
                      <a:pt x="56" y="57"/>
                    </a:lnTo>
                    <a:lnTo>
                      <a:pt x="59" y="57"/>
                    </a:lnTo>
                    <a:lnTo>
                      <a:pt x="59" y="57"/>
                    </a:lnTo>
                    <a:lnTo>
                      <a:pt x="59" y="57"/>
                    </a:lnTo>
                    <a:lnTo>
                      <a:pt x="61" y="59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1" y="68"/>
                    </a:lnTo>
                    <a:lnTo>
                      <a:pt x="59" y="66"/>
                    </a:lnTo>
                    <a:lnTo>
                      <a:pt x="61" y="63"/>
                    </a:lnTo>
                    <a:lnTo>
                      <a:pt x="61" y="63"/>
                    </a:lnTo>
                    <a:lnTo>
                      <a:pt x="59" y="63"/>
                    </a:lnTo>
                    <a:lnTo>
                      <a:pt x="59" y="61"/>
                    </a:lnTo>
                    <a:lnTo>
                      <a:pt x="56" y="63"/>
                    </a:lnTo>
                    <a:lnTo>
                      <a:pt x="59" y="61"/>
                    </a:lnTo>
                    <a:lnTo>
                      <a:pt x="59" y="61"/>
                    </a:lnTo>
                    <a:lnTo>
                      <a:pt x="56" y="61"/>
                    </a:lnTo>
                    <a:lnTo>
                      <a:pt x="56" y="63"/>
                    </a:lnTo>
                    <a:lnTo>
                      <a:pt x="52" y="59"/>
                    </a:lnTo>
                    <a:lnTo>
                      <a:pt x="47" y="57"/>
                    </a:lnTo>
                    <a:lnTo>
                      <a:pt x="47" y="54"/>
                    </a:lnTo>
                    <a:lnTo>
                      <a:pt x="45" y="52"/>
                    </a:lnTo>
                    <a:lnTo>
                      <a:pt x="43" y="52"/>
                    </a:lnTo>
                    <a:lnTo>
                      <a:pt x="41" y="50"/>
                    </a:lnTo>
                    <a:lnTo>
                      <a:pt x="41" y="50"/>
                    </a:lnTo>
                    <a:lnTo>
                      <a:pt x="41" y="48"/>
                    </a:lnTo>
                    <a:lnTo>
                      <a:pt x="38" y="48"/>
                    </a:lnTo>
                    <a:lnTo>
                      <a:pt x="38" y="45"/>
                    </a:lnTo>
                    <a:lnTo>
                      <a:pt x="36" y="43"/>
                    </a:lnTo>
                    <a:lnTo>
                      <a:pt x="16" y="23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8" y="9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7"/>
                    </a:lnTo>
                    <a:lnTo>
                      <a:pt x="32" y="30"/>
                    </a:lnTo>
                    <a:lnTo>
                      <a:pt x="34" y="32"/>
                    </a:lnTo>
                    <a:lnTo>
                      <a:pt x="36" y="34"/>
                    </a:lnTo>
                    <a:lnTo>
                      <a:pt x="38" y="36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5" y="43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5" y="4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1863">
                <a:extLst>
                  <a:ext uri="{FF2B5EF4-FFF2-40B4-BE49-F238E27FC236}">
                    <a16:creationId xmlns:a16="http://schemas.microsoft.com/office/drawing/2014/main" id="{93FD26D2-8DD6-4E78-A2AC-9496D248A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4" y="1911"/>
                <a:ext cx="52" cy="40"/>
              </a:xfrm>
              <a:custGeom>
                <a:avLst/>
                <a:gdLst>
                  <a:gd name="T0" fmla="*/ 23 w 23"/>
                  <a:gd name="T1" fmla="*/ 0 h 18"/>
                  <a:gd name="T2" fmla="*/ 19 w 23"/>
                  <a:gd name="T3" fmla="*/ 1 h 18"/>
                  <a:gd name="T4" fmla="*/ 16 w 23"/>
                  <a:gd name="T5" fmla="*/ 1 h 18"/>
                  <a:gd name="T6" fmla="*/ 15 w 23"/>
                  <a:gd name="T7" fmla="*/ 1 h 18"/>
                  <a:gd name="T8" fmla="*/ 14 w 23"/>
                  <a:gd name="T9" fmla="*/ 1 h 18"/>
                  <a:gd name="T10" fmla="*/ 12 w 23"/>
                  <a:gd name="T11" fmla="*/ 1 h 18"/>
                  <a:gd name="T12" fmla="*/ 10 w 23"/>
                  <a:gd name="T13" fmla="*/ 1 h 18"/>
                  <a:gd name="T14" fmla="*/ 11 w 23"/>
                  <a:gd name="T15" fmla="*/ 3 h 18"/>
                  <a:gd name="T16" fmla="*/ 11 w 23"/>
                  <a:gd name="T17" fmla="*/ 5 h 18"/>
                  <a:gd name="T18" fmla="*/ 11 w 23"/>
                  <a:gd name="T19" fmla="*/ 6 h 18"/>
                  <a:gd name="T20" fmla="*/ 11 w 23"/>
                  <a:gd name="T21" fmla="*/ 6 h 18"/>
                  <a:gd name="T22" fmla="*/ 11 w 23"/>
                  <a:gd name="T23" fmla="*/ 8 h 18"/>
                  <a:gd name="T24" fmla="*/ 10 w 23"/>
                  <a:gd name="T25" fmla="*/ 9 h 18"/>
                  <a:gd name="T26" fmla="*/ 10 w 23"/>
                  <a:gd name="T27" fmla="*/ 7 h 18"/>
                  <a:gd name="T28" fmla="*/ 10 w 23"/>
                  <a:gd name="T29" fmla="*/ 6 h 18"/>
                  <a:gd name="T30" fmla="*/ 10 w 23"/>
                  <a:gd name="T31" fmla="*/ 5 h 18"/>
                  <a:gd name="T32" fmla="*/ 10 w 23"/>
                  <a:gd name="T33" fmla="*/ 3 h 18"/>
                  <a:gd name="T34" fmla="*/ 9 w 23"/>
                  <a:gd name="T35" fmla="*/ 1 h 18"/>
                  <a:gd name="T36" fmla="*/ 8 w 23"/>
                  <a:gd name="T37" fmla="*/ 1 h 18"/>
                  <a:gd name="T38" fmla="*/ 6 w 23"/>
                  <a:gd name="T39" fmla="*/ 1 h 18"/>
                  <a:gd name="T40" fmla="*/ 5 w 23"/>
                  <a:gd name="T41" fmla="*/ 1 h 18"/>
                  <a:gd name="T42" fmla="*/ 4 w 23"/>
                  <a:gd name="T43" fmla="*/ 1 h 18"/>
                  <a:gd name="T44" fmla="*/ 3 w 23"/>
                  <a:gd name="T45" fmla="*/ 2 h 18"/>
                  <a:gd name="T46" fmla="*/ 1 w 23"/>
                  <a:gd name="T47" fmla="*/ 2 h 18"/>
                  <a:gd name="T48" fmla="*/ 1 w 23"/>
                  <a:gd name="T49" fmla="*/ 6 h 18"/>
                  <a:gd name="T50" fmla="*/ 1 w 23"/>
                  <a:gd name="T51" fmla="*/ 9 h 18"/>
                  <a:gd name="T52" fmla="*/ 1 w 23"/>
                  <a:gd name="T53" fmla="*/ 11 h 18"/>
                  <a:gd name="T54" fmla="*/ 2 w 23"/>
                  <a:gd name="T55" fmla="*/ 18 h 18"/>
                  <a:gd name="T56" fmla="*/ 3 w 23"/>
                  <a:gd name="T57" fmla="*/ 18 h 18"/>
                  <a:gd name="T58" fmla="*/ 4 w 23"/>
                  <a:gd name="T59" fmla="*/ 18 h 18"/>
                  <a:gd name="T60" fmla="*/ 10 w 23"/>
                  <a:gd name="T61" fmla="*/ 16 h 18"/>
                  <a:gd name="T62" fmla="*/ 15 w 23"/>
                  <a:gd name="T63" fmla="*/ 17 h 18"/>
                  <a:gd name="T64" fmla="*/ 17 w 23"/>
                  <a:gd name="T65" fmla="*/ 17 h 18"/>
                  <a:gd name="T66" fmla="*/ 20 w 23"/>
                  <a:gd name="T67" fmla="*/ 17 h 18"/>
                  <a:gd name="T68" fmla="*/ 22 w 23"/>
                  <a:gd name="T69" fmla="*/ 16 h 18"/>
                  <a:gd name="T70" fmla="*/ 23 w 23"/>
                  <a:gd name="T71" fmla="*/ 16 h 18"/>
                  <a:gd name="T72" fmla="*/ 23 w 23"/>
                  <a:gd name="T73" fmla="*/ 14 h 18"/>
                  <a:gd name="T74" fmla="*/ 23 w 23"/>
                  <a:gd name="T75" fmla="*/ 13 h 18"/>
                  <a:gd name="T76" fmla="*/ 23 w 23"/>
                  <a:gd name="T77" fmla="*/ 10 h 18"/>
                  <a:gd name="T78" fmla="*/ 23 w 23"/>
                  <a:gd name="T79" fmla="*/ 6 h 18"/>
                  <a:gd name="T80" fmla="*/ 23 w 23"/>
                  <a:gd name="T81" fmla="*/ 6 h 18"/>
                  <a:gd name="T82" fmla="*/ 23 w 23"/>
                  <a:gd name="T83" fmla="*/ 5 h 18"/>
                  <a:gd name="T84" fmla="*/ 23 w 23"/>
                  <a:gd name="T85" fmla="*/ 4 h 18"/>
                  <a:gd name="T86" fmla="*/ 23 w 23"/>
                  <a:gd name="T87" fmla="*/ 3 h 18"/>
                  <a:gd name="T88" fmla="*/ 23 w 23"/>
                  <a:gd name="T89" fmla="*/ 1 h 18"/>
                  <a:gd name="T90" fmla="*/ 13 w 23"/>
                  <a:gd name="T91" fmla="*/ 9 h 18"/>
                  <a:gd name="T92" fmla="*/ 13 w 23"/>
                  <a:gd name="T93" fmla="*/ 10 h 18"/>
                  <a:gd name="T94" fmla="*/ 9 w 23"/>
                  <a:gd name="T95" fmla="*/ 10 h 18"/>
                  <a:gd name="T96" fmla="*/ 5 w 23"/>
                  <a:gd name="T97" fmla="*/ 10 h 18"/>
                  <a:gd name="T98" fmla="*/ 5 w 23"/>
                  <a:gd name="T99" fmla="*/ 13 h 18"/>
                  <a:gd name="T100" fmla="*/ 4 w 23"/>
                  <a:gd name="T101" fmla="*/ 13 h 18"/>
                  <a:gd name="T102" fmla="*/ 4 w 23"/>
                  <a:gd name="T103" fmla="*/ 14 h 18"/>
                  <a:gd name="T104" fmla="*/ 4 w 23"/>
                  <a:gd name="T105" fmla="*/ 15 h 18"/>
                  <a:gd name="T106" fmla="*/ 4 w 23"/>
                  <a:gd name="T107" fmla="*/ 15 h 18"/>
                  <a:gd name="T108" fmla="*/ 6 w 23"/>
                  <a:gd name="T109" fmla="*/ 15 h 18"/>
                  <a:gd name="T110" fmla="*/ 7 w 23"/>
                  <a:gd name="T111" fmla="*/ 15 h 18"/>
                  <a:gd name="T112" fmla="*/ 9 w 23"/>
                  <a:gd name="T113" fmla="*/ 15 h 18"/>
                  <a:gd name="T114" fmla="*/ 11 w 23"/>
                  <a:gd name="T115" fmla="*/ 15 h 18"/>
                  <a:gd name="T116" fmla="*/ 14 w 23"/>
                  <a:gd name="T117" fmla="*/ 15 h 18"/>
                  <a:gd name="T118" fmla="*/ 14 w 23"/>
                  <a:gd name="T119" fmla="*/ 15 h 18"/>
                  <a:gd name="T120" fmla="*/ 13 w 23"/>
                  <a:gd name="T121" fmla="*/ 14 h 18"/>
                  <a:gd name="T122" fmla="*/ 13 w 23"/>
                  <a:gd name="T12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" h="18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moveTo>
                      <a:pt x="13" y="9"/>
                    </a:moveTo>
                    <a:lnTo>
                      <a:pt x="13" y="9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1864">
                <a:extLst>
                  <a:ext uri="{FF2B5EF4-FFF2-40B4-BE49-F238E27FC236}">
                    <a16:creationId xmlns:a16="http://schemas.microsoft.com/office/drawing/2014/main" id="{65B3A37B-0B3C-4251-891D-9765753DA3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47" y="1399"/>
                <a:ext cx="2" cy="36"/>
              </a:xfrm>
              <a:custGeom>
                <a:avLst/>
                <a:gdLst>
                  <a:gd name="T0" fmla="*/ 2 w 2"/>
                  <a:gd name="T1" fmla="*/ 34 h 36"/>
                  <a:gd name="T2" fmla="*/ 2 w 2"/>
                  <a:gd name="T3" fmla="*/ 36 h 36"/>
                  <a:gd name="T4" fmla="*/ 2 w 2"/>
                  <a:gd name="T5" fmla="*/ 22 h 36"/>
                  <a:gd name="T6" fmla="*/ 2 w 2"/>
                  <a:gd name="T7" fmla="*/ 27 h 36"/>
                  <a:gd name="T8" fmla="*/ 2 w 2"/>
                  <a:gd name="T9" fmla="*/ 34 h 36"/>
                  <a:gd name="T10" fmla="*/ 0 w 2"/>
                  <a:gd name="T11" fmla="*/ 0 h 36"/>
                  <a:gd name="T12" fmla="*/ 2 w 2"/>
                  <a:gd name="T13" fmla="*/ 2 h 36"/>
                  <a:gd name="T14" fmla="*/ 0 w 2"/>
                  <a:gd name="T15" fmla="*/ 0 h 36"/>
                  <a:gd name="T16" fmla="*/ 0 w 2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6">
                    <a:moveTo>
                      <a:pt x="2" y="34"/>
                    </a:moveTo>
                    <a:lnTo>
                      <a:pt x="2" y="36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2" y="34"/>
                    </a:lnTo>
                    <a:close/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1865">
                <a:extLst>
                  <a:ext uri="{FF2B5EF4-FFF2-40B4-BE49-F238E27FC236}">
                    <a16:creationId xmlns:a16="http://schemas.microsoft.com/office/drawing/2014/main" id="{72D88BFA-476A-4298-A82C-E9DF5FC5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177"/>
                <a:ext cx="11" cy="11"/>
              </a:xfrm>
              <a:custGeom>
                <a:avLst/>
                <a:gdLst>
                  <a:gd name="T0" fmla="*/ 11 w 11"/>
                  <a:gd name="T1" fmla="*/ 11 h 11"/>
                  <a:gd name="T2" fmla="*/ 2 w 11"/>
                  <a:gd name="T3" fmla="*/ 11 h 11"/>
                  <a:gd name="T4" fmla="*/ 0 w 11"/>
                  <a:gd name="T5" fmla="*/ 0 h 11"/>
                  <a:gd name="T6" fmla="*/ 11 w 11"/>
                  <a:gd name="T7" fmla="*/ 0 h 11"/>
                  <a:gd name="T8" fmla="*/ 11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lnTo>
                      <a:pt x="2" y="1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Rectangle 1866">
                <a:extLst>
                  <a:ext uri="{FF2B5EF4-FFF2-40B4-BE49-F238E27FC236}">
                    <a16:creationId xmlns:a16="http://schemas.microsoft.com/office/drawing/2014/main" id="{8B24FC74-6FB6-450A-A3C1-F018EDBFB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1906"/>
                <a:ext cx="2" cy="5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1867">
                <a:extLst>
                  <a:ext uri="{FF2B5EF4-FFF2-40B4-BE49-F238E27FC236}">
                    <a16:creationId xmlns:a16="http://schemas.microsoft.com/office/drawing/2014/main" id="{B07BBF8C-C46E-43A2-995B-82AA62E89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809"/>
                <a:ext cx="12" cy="14"/>
              </a:xfrm>
              <a:custGeom>
                <a:avLst/>
                <a:gdLst>
                  <a:gd name="T0" fmla="*/ 3 w 5"/>
                  <a:gd name="T1" fmla="*/ 6 h 6"/>
                  <a:gd name="T2" fmla="*/ 3 w 5"/>
                  <a:gd name="T3" fmla="*/ 6 h 6"/>
                  <a:gd name="T4" fmla="*/ 3 w 5"/>
                  <a:gd name="T5" fmla="*/ 6 h 6"/>
                  <a:gd name="T6" fmla="*/ 5 w 5"/>
                  <a:gd name="T7" fmla="*/ 5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0 h 6"/>
                  <a:gd name="T14" fmla="*/ 3 w 5"/>
                  <a:gd name="T15" fmla="*/ 6 h 6"/>
                  <a:gd name="T16" fmla="*/ 3 w 5"/>
                  <a:gd name="T17" fmla="*/ 6 h 6"/>
                  <a:gd name="T18" fmla="*/ 3 w 5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1868">
                <a:extLst>
                  <a:ext uri="{FF2B5EF4-FFF2-40B4-BE49-F238E27FC236}">
                    <a16:creationId xmlns:a16="http://schemas.microsoft.com/office/drawing/2014/main" id="{F704ACB9-1FDA-404C-ABB6-66ACA8A9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832"/>
                <a:ext cx="29" cy="11"/>
              </a:xfrm>
              <a:custGeom>
                <a:avLst/>
                <a:gdLst>
                  <a:gd name="T0" fmla="*/ 29 w 29"/>
                  <a:gd name="T1" fmla="*/ 0 h 11"/>
                  <a:gd name="T2" fmla="*/ 29 w 29"/>
                  <a:gd name="T3" fmla="*/ 11 h 11"/>
                  <a:gd name="T4" fmla="*/ 4 w 29"/>
                  <a:gd name="T5" fmla="*/ 11 h 11"/>
                  <a:gd name="T6" fmla="*/ 4 w 29"/>
                  <a:gd name="T7" fmla="*/ 4 h 11"/>
                  <a:gd name="T8" fmla="*/ 2 w 29"/>
                  <a:gd name="T9" fmla="*/ 4 h 11"/>
                  <a:gd name="T10" fmla="*/ 0 w 29"/>
                  <a:gd name="T11" fmla="*/ 4 h 11"/>
                  <a:gd name="T12" fmla="*/ 0 w 29"/>
                  <a:gd name="T13" fmla="*/ 0 h 11"/>
                  <a:gd name="T14" fmla="*/ 27 w 29"/>
                  <a:gd name="T15" fmla="*/ 0 h 11"/>
                  <a:gd name="T16" fmla="*/ 29 w 29"/>
                  <a:gd name="T17" fmla="*/ 0 h 11"/>
                  <a:gd name="T18" fmla="*/ 29 w 29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11">
                    <a:moveTo>
                      <a:pt x="29" y="0"/>
                    </a:moveTo>
                    <a:lnTo>
                      <a:pt x="29" y="11"/>
                    </a:lnTo>
                    <a:lnTo>
                      <a:pt x="4" y="1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1869">
                <a:extLst>
                  <a:ext uri="{FF2B5EF4-FFF2-40B4-BE49-F238E27FC236}">
                    <a16:creationId xmlns:a16="http://schemas.microsoft.com/office/drawing/2014/main" id="{9B5500CB-4C1B-4DE0-98A5-E3C6BAAAA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235"/>
                <a:ext cx="36" cy="36"/>
              </a:xfrm>
              <a:custGeom>
                <a:avLst/>
                <a:gdLst>
                  <a:gd name="T0" fmla="*/ 36 w 36"/>
                  <a:gd name="T1" fmla="*/ 3 h 36"/>
                  <a:gd name="T2" fmla="*/ 34 w 36"/>
                  <a:gd name="T3" fmla="*/ 3 h 36"/>
                  <a:gd name="T4" fmla="*/ 34 w 36"/>
                  <a:gd name="T5" fmla="*/ 5 h 36"/>
                  <a:gd name="T6" fmla="*/ 34 w 36"/>
                  <a:gd name="T7" fmla="*/ 7 h 36"/>
                  <a:gd name="T8" fmla="*/ 34 w 36"/>
                  <a:gd name="T9" fmla="*/ 7 h 36"/>
                  <a:gd name="T10" fmla="*/ 34 w 36"/>
                  <a:gd name="T11" fmla="*/ 9 h 36"/>
                  <a:gd name="T12" fmla="*/ 34 w 36"/>
                  <a:gd name="T13" fmla="*/ 12 h 36"/>
                  <a:gd name="T14" fmla="*/ 34 w 36"/>
                  <a:gd name="T15" fmla="*/ 14 h 36"/>
                  <a:gd name="T16" fmla="*/ 34 w 36"/>
                  <a:gd name="T17" fmla="*/ 16 h 36"/>
                  <a:gd name="T18" fmla="*/ 34 w 36"/>
                  <a:gd name="T19" fmla="*/ 21 h 36"/>
                  <a:gd name="T20" fmla="*/ 34 w 36"/>
                  <a:gd name="T21" fmla="*/ 23 h 36"/>
                  <a:gd name="T22" fmla="*/ 34 w 36"/>
                  <a:gd name="T23" fmla="*/ 27 h 36"/>
                  <a:gd name="T24" fmla="*/ 34 w 36"/>
                  <a:gd name="T25" fmla="*/ 30 h 36"/>
                  <a:gd name="T26" fmla="*/ 34 w 36"/>
                  <a:gd name="T27" fmla="*/ 34 h 36"/>
                  <a:gd name="T28" fmla="*/ 29 w 36"/>
                  <a:gd name="T29" fmla="*/ 36 h 36"/>
                  <a:gd name="T30" fmla="*/ 25 w 36"/>
                  <a:gd name="T31" fmla="*/ 36 h 36"/>
                  <a:gd name="T32" fmla="*/ 20 w 36"/>
                  <a:gd name="T33" fmla="*/ 36 h 36"/>
                  <a:gd name="T34" fmla="*/ 18 w 36"/>
                  <a:gd name="T35" fmla="*/ 36 h 36"/>
                  <a:gd name="T36" fmla="*/ 18 w 36"/>
                  <a:gd name="T37" fmla="*/ 36 h 36"/>
                  <a:gd name="T38" fmla="*/ 18 w 36"/>
                  <a:gd name="T39" fmla="*/ 36 h 36"/>
                  <a:gd name="T40" fmla="*/ 2 w 36"/>
                  <a:gd name="T41" fmla="*/ 36 h 36"/>
                  <a:gd name="T42" fmla="*/ 0 w 36"/>
                  <a:gd name="T43" fmla="*/ 25 h 36"/>
                  <a:gd name="T44" fmla="*/ 0 w 36"/>
                  <a:gd name="T45" fmla="*/ 9 h 36"/>
                  <a:gd name="T46" fmla="*/ 0 w 36"/>
                  <a:gd name="T47" fmla="*/ 5 h 36"/>
                  <a:gd name="T48" fmla="*/ 0 w 36"/>
                  <a:gd name="T49" fmla="*/ 3 h 36"/>
                  <a:gd name="T50" fmla="*/ 0 w 36"/>
                  <a:gd name="T51" fmla="*/ 3 h 36"/>
                  <a:gd name="T52" fmla="*/ 0 w 36"/>
                  <a:gd name="T53" fmla="*/ 0 h 36"/>
                  <a:gd name="T54" fmla="*/ 0 w 36"/>
                  <a:gd name="T55" fmla="*/ 0 h 36"/>
                  <a:gd name="T56" fmla="*/ 0 w 36"/>
                  <a:gd name="T57" fmla="*/ 0 h 36"/>
                  <a:gd name="T58" fmla="*/ 2 w 36"/>
                  <a:gd name="T59" fmla="*/ 0 h 36"/>
                  <a:gd name="T60" fmla="*/ 2 w 36"/>
                  <a:gd name="T61" fmla="*/ 0 h 36"/>
                  <a:gd name="T62" fmla="*/ 7 w 36"/>
                  <a:gd name="T63" fmla="*/ 0 h 36"/>
                  <a:gd name="T64" fmla="*/ 13 w 36"/>
                  <a:gd name="T65" fmla="*/ 0 h 36"/>
                  <a:gd name="T66" fmla="*/ 18 w 36"/>
                  <a:gd name="T67" fmla="*/ 0 h 36"/>
                  <a:gd name="T68" fmla="*/ 22 w 36"/>
                  <a:gd name="T69" fmla="*/ 0 h 36"/>
                  <a:gd name="T70" fmla="*/ 25 w 36"/>
                  <a:gd name="T71" fmla="*/ 0 h 36"/>
                  <a:gd name="T72" fmla="*/ 25 w 36"/>
                  <a:gd name="T73" fmla="*/ 0 h 36"/>
                  <a:gd name="T74" fmla="*/ 31 w 36"/>
                  <a:gd name="T75" fmla="*/ 0 h 36"/>
                  <a:gd name="T76" fmla="*/ 36 w 36"/>
                  <a:gd name="T7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6">
                    <a:moveTo>
                      <a:pt x="36" y="0"/>
                    </a:moveTo>
                    <a:lnTo>
                      <a:pt x="36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3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25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Freeform 1870">
                <a:extLst>
                  <a:ext uri="{FF2B5EF4-FFF2-40B4-BE49-F238E27FC236}">
                    <a16:creationId xmlns:a16="http://schemas.microsoft.com/office/drawing/2014/main" id="{C388CEB6-39C1-4082-9D53-504F07859F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5" y="3095"/>
                <a:ext cx="90" cy="81"/>
              </a:xfrm>
              <a:custGeom>
                <a:avLst/>
                <a:gdLst>
                  <a:gd name="T0" fmla="*/ 36 w 90"/>
                  <a:gd name="T1" fmla="*/ 15 h 81"/>
                  <a:gd name="T2" fmla="*/ 43 w 90"/>
                  <a:gd name="T3" fmla="*/ 24 h 81"/>
                  <a:gd name="T4" fmla="*/ 48 w 90"/>
                  <a:gd name="T5" fmla="*/ 29 h 81"/>
                  <a:gd name="T6" fmla="*/ 48 w 90"/>
                  <a:gd name="T7" fmla="*/ 29 h 81"/>
                  <a:gd name="T8" fmla="*/ 48 w 90"/>
                  <a:gd name="T9" fmla="*/ 29 h 81"/>
                  <a:gd name="T10" fmla="*/ 43 w 90"/>
                  <a:gd name="T11" fmla="*/ 27 h 81"/>
                  <a:gd name="T12" fmla="*/ 41 w 90"/>
                  <a:gd name="T13" fmla="*/ 24 h 81"/>
                  <a:gd name="T14" fmla="*/ 39 w 90"/>
                  <a:gd name="T15" fmla="*/ 22 h 81"/>
                  <a:gd name="T16" fmla="*/ 36 w 90"/>
                  <a:gd name="T17" fmla="*/ 22 h 81"/>
                  <a:gd name="T18" fmla="*/ 34 w 90"/>
                  <a:gd name="T19" fmla="*/ 20 h 81"/>
                  <a:gd name="T20" fmla="*/ 27 w 90"/>
                  <a:gd name="T21" fmla="*/ 33 h 81"/>
                  <a:gd name="T22" fmla="*/ 36 w 90"/>
                  <a:gd name="T23" fmla="*/ 38 h 81"/>
                  <a:gd name="T24" fmla="*/ 43 w 90"/>
                  <a:gd name="T25" fmla="*/ 38 h 81"/>
                  <a:gd name="T26" fmla="*/ 45 w 90"/>
                  <a:gd name="T27" fmla="*/ 33 h 81"/>
                  <a:gd name="T28" fmla="*/ 48 w 90"/>
                  <a:gd name="T29" fmla="*/ 42 h 81"/>
                  <a:gd name="T30" fmla="*/ 52 w 90"/>
                  <a:gd name="T31" fmla="*/ 36 h 81"/>
                  <a:gd name="T32" fmla="*/ 59 w 90"/>
                  <a:gd name="T33" fmla="*/ 29 h 81"/>
                  <a:gd name="T34" fmla="*/ 63 w 90"/>
                  <a:gd name="T35" fmla="*/ 33 h 81"/>
                  <a:gd name="T36" fmla="*/ 68 w 90"/>
                  <a:gd name="T37" fmla="*/ 40 h 81"/>
                  <a:gd name="T38" fmla="*/ 70 w 90"/>
                  <a:gd name="T39" fmla="*/ 45 h 81"/>
                  <a:gd name="T40" fmla="*/ 75 w 90"/>
                  <a:gd name="T41" fmla="*/ 49 h 81"/>
                  <a:gd name="T42" fmla="*/ 77 w 90"/>
                  <a:gd name="T43" fmla="*/ 54 h 81"/>
                  <a:gd name="T44" fmla="*/ 79 w 90"/>
                  <a:gd name="T45" fmla="*/ 54 h 81"/>
                  <a:gd name="T46" fmla="*/ 81 w 90"/>
                  <a:gd name="T47" fmla="*/ 56 h 81"/>
                  <a:gd name="T48" fmla="*/ 84 w 90"/>
                  <a:gd name="T49" fmla="*/ 58 h 81"/>
                  <a:gd name="T50" fmla="*/ 86 w 90"/>
                  <a:gd name="T51" fmla="*/ 63 h 81"/>
                  <a:gd name="T52" fmla="*/ 90 w 90"/>
                  <a:gd name="T53" fmla="*/ 65 h 81"/>
                  <a:gd name="T54" fmla="*/ 88 w 90"/>
                  <a:gd name="T55" fmla="*/ 67 h 81"/>
                  <a:gd name="T56" fmla="*/ 88 w 90"/>
                  <a:gd name="T57" fmla="*/ 69 h 81"/>
                  <a:gd name="T58" fmla="*/ 90 w 90"/>
                  <a:gd name="T59" fmla="*/ 74 h 81"/>
                  <a:gd name="T60" fmla="*/ 86 w 90"/>
                  <a:gd name="T61" fmla="*/ 76 h 81"/>
                  <a:gd name="T62" fmla="*/ 84 w 90"/>
                  <a:gd name="T63" fmla="*/ 76 h 81"/>
                  <a:gd name="T64" fmla="*/ 79 w 90"/>
                  <a:gd name="T65" fmla="*/ 76 h 81"/>
                  <a:gd name="T66" fmla="*/ 79 w 90"/>
                  <a:gd name="T67" fmla="*/ 81 h 81"/>
                  <a:gd name="T68" fmla="*/ 70 w 90"/>
                  <a:gd name="T69" fmla="*/ 72 h 81"/>
                  <a:gd name="T70" fmla="*/ 57 w 90"/>
                  <a:gd name="T71" fmla="*/ 56 h 81"/>
                  <a:gd name="T72" fmla="*/ 36 w 90"/>
                  <a:gd name="T73" fmla="*/ 42 h 81"/>
                  <a:gd name="T74" fmla="*/ 23 w 90"/>
                  <a:gd name="T75" fmla="*/ 36 h 81"/>
                  <a:gd name="T76" fmla="*/ 23 w 90"/>
                  <a:gd name="T77" fmla="*/ 31 h 81"/>
                  <a:gd name="T78" fmla="*/ 20 w 90"/>
                  <a:gd name="T79" fmla="*/ 29 h 81"/>
                  <a:gd name="T80" fmla="*/ 14 w 90"/>
                  <a:gd name="T81" fmla="*/ 24 h 81"/>
                  <a:gd name="T82" fmla="*/ 14 w 90"/>
                  <a:gd name="T83" fmla="*/ 22 h 81"/>
                  <a:gd name="T84" fmla="*/ 5 w 90"/>
                  <a:gd name="T85" fmla="*/ 15 h 81"/>
                  <a:gd name="T86" fmla="*/ 5 w 90"/>
                  <a:gd name="T87" fmla="*/ 6 h 81"/>
                  <a:gd name="T88" fmla="*/ 9 w 90"/>
                  <a:gd name="T89" fmla="*/ 2 h 81"/>
                  <a:gd name="T90" fmla="*/ 9 w 90"/>
                  <a:gd name="T91" fmla="*/ 0 h 81"/>
                  <a:gd name="T92" fmla="*/ 70 w 90"/>
                  <a:gd name="T93" fmla="*/ 56 h 81"/>
                  <a:gd name="T94" fmla="*/ 75 w 90"/>
                  <a:gd name="T95" fmla="*/ 56 h 81"/>
                  <a:gd name="T96" fmla="*/ 77 w 90"/>
                  <a:gd name="T97" fmla="*/ 54 h 81"/>
                  <a:gd name="T98" fmla="*/ 75 w 90"/>
                  <a:gd name="T99" fmla="*/ 47 h 81"/>
                  <a:gd name="T100" fmla="*/ 72 w 90"/>
                  <a:gd name="T101" fmla="*/ 47 h 81"/>
                  <a:gd name="T102" fmla="*/ 72 w 90"/>
                  <a:gd name="T103" fmla="*/ 47 h 81"/>
                  <a:gd name="T104" fmla="*/ 70 w 90"/>
                  <a:gd name="T105" fmla="*/ 45 h 81"/>
                  <a:gd name="T106" fmla="*/ 68 w 90"/>
                  <a:gd name="T107" fmla="*/ 47 h 81"/>
                  <a:gd name="T108" fmla="*/ 70 w 90"/>
                  <a:gd name="T109" fmla="*/ 54 h 81"/>
                  <a:gd name="T110" fmla="*/ 70 w 90"/>
                  <a:gd name="T111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81">
                    <a:moveTo>
                      <a:pt x="29" y="4"/>
                    </a:moveTo>
                    <a:lnTo>
                      <a:pt x="29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41" y="15"/>
                    </a:lnTo>
                    <a:lnTo>
                      <a:pt x="43" y="24"/>
                    </a:lnTo>
                    <a:lnTo>
                      <a:pt x="45" y="24"/>
                    </a:lnTo>
                    <a:lnTo>
                      <a:pt x="48" y="24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9" y="40"/>
                    </a:lnTo>
                    <a:lnTo>
                      <a:pt x="41" y="40"/>
                    </a:lnTo>
                    <a:lnTo>
                      <a:pt x="41" y="40"/>
                    </a:lnTo>
                    <a:lnTo>
                      <a:pt x="43" y="38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3" y="38"/>
                    </a:lnTo>
                    <a:lnTo>
                      <a:pt x="41" y="40"/>
                    </a:lnTo>
                    <a:lnTo>
                      <a:pt x="45" y="42"/>
                    </a:lnTo>
                    <a:lnTo>
                      <a:pt x="48" y="42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7" y="31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3" y="33"/>
                    </a:lnTo>
                    <a:lnTo>
                      <a:pt x="63" y="36"/>
                    </a:lnTo>
                    <a:lnTo>
                      <a:pt x="66" y="38"/>
                    </a:lnTo>
                    <a:lnTo>
                      <a:pt x="66" y="38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5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5" y="49"/>
                    </a:lnTo>
                    <a:lnTo>
                      <a:pt x="75" y="49"/>
                    </a:lnTo>
                    <a:lnTo>
                      <a:pt x="75" y="49"/>
                    </a:lnTo>
                    <a:lnTo>
                      <a:pt x="77" y="51"/>
                    </a:lnTo>
                    <a:lnTo>
                      <a:pt x="77" y="51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6"/>
                    </a:lnTo>
                    <a:lnTo>
                      <a:pt x="79" y="56"/>
                    </a:lnTo>
                    <a:lnTo>
                      <a:pt x="79" y="56"/>
                    </a:lnTo>
                    <a:lnTo>
                      <a:pt x="81" y="56"/>
                    </a:lnTo>
                    <a:lnTo>
                      <a:pt x="81" y="58"/>
                    </a:lnTo>
                    <a:lnTo>
                      <a:pt x="81" y="58"/>
                    </a:lnTo>
                    <a:lnTo>
                      <a:pt x="84" y="58"/>
                    </a:lnTo>
                    <a:lnTo>
                      <a:pt x="84" y="58"/>
                    </a:lnTo>
                    <a:lnTo>
                      <a:pt x="84" y="60"/>
                    </a:lnTo>
                    <a:lnTo>
                      <a:pt x="86" y="60"/>
                    </a:lnTo>
                    <a:lnTo>
                      <a:pt x="86" y="60"/>
                    </a:lnTo>
                    <a:lnTo>
                      <a:pt x="86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90" y="65"/>
                    </a:lnTo>
                    <a:lnTo>
                      <a:pt x="90" y="65"/>
                    </a:lnTo>
                    <a:lnTo>
                      <a:pt x="88" y="67"/>
                    </a:lnTo>
                    <a:lnTo>
                      <a:pt x="90" y="67"/>
                    </a:lnTo>
                    <a:lnTo>
                      <a:pt x="88" y="67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90" y="72"/>
                    </a:lnTo>
                    <a:lnTo>
                      <a:pt x="90" y="74"/>
                    </a:lnTo>
                    <a:lnTo>
                      <a:pt x="88" y="76"/>
                    </a:lnTo>
                    <a:lnTo>
                      <a:pt x="86" y="76"/>
                    </a:lnTo>
                    <a:lnTo>
                      <a:pt x="86" y="76"/>
                    </a:lnTo>
                    <a:lnTo>
                      <a:pt x="86" y="76"/>
                    </a:lnTo>
                    <a:lnTo>
                      <a:pt x="86" y="78"/>
                    </a:lnTo>
                    <a:lnTo>
                      <a:pt x="86" y="76"/>
                    </a:lnTo>
                    <a:lnTo>
                      <a:pt x="84" y="76"/>
                    </a:lnTo>
                    <a:lnTo>
                      <a:pt x="84" y="76"/>
                    </a:lnTo>
                    <a:lnTo>
                      <a:pt x="81" y="76"/>
                    </a:lnTo>
                    <a:lnTo>
                      <a:pt x="81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8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75" y="78"/>
                    </a:lnTo>
                    <a:lnTo>
                      <a:pt x="72" y="74"/>
                    </a:lnTo>
                    <a:lnTo>
                      <a:pt x="70" y="72"/>
                    </a:lnTo>
                    <a:lnTo>
                      <a:pt x="68" y="67"/>
                    </a:lnTo>
                    <a:lnTo>
                      <a:pt x="66" y="65"/>
                    </a:lnTo>
                    <a:lnTo>
                      <a:pt x="61" y="63"/>
                    </a:lnTo>
                    <a:lnTo>
                      <a:pt x="57" y="56"/>
                    </a:lnTo>
                    <a:lnTo>
                      <a:pt x="52" y="54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29" y="38"/>
                    </a:lnTo>
                    <a:lnTo>
                      <a:pt x="23" y="36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20" y="33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5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5" y="2"/>
                    </a:lnTo>
                    <a:lnTo>
                      <a:pt x="29" y="4"/>
                    </a:lnTo>
                    <a:close/>
                    <a:moveTo>
                      <a:pt x="70" y="56"/>
                    </a:moveTo>
                    <a:lnTo>
                      <a:pt x="70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5" y="49"/>
                    </a:lnTo>
                    <a:lnTo>
                      <a:pt x="75" y="49"/>
                    </a:lnTo>
                    <a:lnTo>
                      <a:pt x="75" y="49"/>
                    </a:lnTo>
                    <a:lnTo>
                      <a:pt x="75" y="47"/>
                    </a:lnTo>
                    <a:lnTo>
                      <a:pt x="75" y="47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70" y="47"/>
                    </a:lnTo>
                    <a:lnTo>
                      <a:pt x="70" y="47"/>
                    </a:lnTo>
                    <a:lnTo>
                      <a:pt x="70" y="49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70" y="5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" name="Freeform 1871">
                <a:extLst>
                  <a:ext uri="{FF2B5EF4-FFF2-40B4-BE49-F238E27FC236}">
                    <a16:creationId xmlns:a16="http://schemas.microsoft.com/office/drawing/2014/main" id="{C1D17F42-07D0-41F4-A026-29E1E69DD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886"/>
                <a:ext cx="29" cy="20"/>
              </a:xfrm>
              <a:custGeom>
                <a:avLst/>
                <a:gdLst>
                  <a:gd name="T0" fmla="*/ 29 w 29"/>
                  <a:gd name="T1" fmla="*/ 7 h 20"/>
                  <a:gd name="T2" fmla="*/ 27 w 29"/>
                  <a:gd name="T3" fmla="*/ 9 h 20"/>
                  <a:gd name="T4" fmla="*/ 27 w 29"/>
                  <a:gd name="T5" fmla="*/ 18 h 20"/>
                  <a:gd name="T6" fmla="*/ 27 w 29"/>
                  <a:gd name="T7" fmla="*/ 18 h 20"/>
                  <a:gd name="T8" fmla="*/ 27 w 29"/>
                  <a:gd name="T9" fmla="*/ 20 h 20"/>
                  <a:gd name="T10" fmla="*/ 24 w 29"/>
                  <a:gd name="T11" fmla="*/ 20 h 20"/>
                  <a:gd name="T12" fmla="*/ 22 w 29"/>
                  <a:gd name="T13" fmla="*/ 20 h 20"/>
                  <a:gd name="T14" fmla="*/ 18 w 29"/>
                  <a:gd name="T15" fmla="*/ 20 h 20"/>
                  <a:gd name="T16" fmla="*/ 13 w 29"/>
                  <a:gd name="T17" fmla="*/ 20 h 20"/>
                  <a:gd name="T18" fmla="*/ 9 w 29"/>
                  <a:gd name="T19" fmla="*/ 18 h 20"/>
                  <a:gd name="T20" fmla="*/ 2 w 29"/>
                  <a:gd name="T21" fmla="*/ 18 h 20"/>
                  <a:gd name="T22" fmla="*/ 2 w 29"/>
                  <a:gd name="T23" fmla="*/ 16 h 20"/>
                  <a:gd name="T24" fmla="*/ 2 w 29"/>
                  <a:gd name="T25" fmla="*/ 16 h 20"/>
                  <a:gd name="T26" fmla="*/ 2 w 29"/>
                  <a:gd name="T27" fmla="*/ 13 h 20"/>
                  <a:gd name="T28" fmla="*/ 4 w 29"/>
                  <a:gd name="T29" fmla="*/ 13 h 20"/>
                  <a:gd name="T30" fmla="*/ 4 w 29"/>
                  <a:gd name="T31" fmla="*/ 13 h 20"/>
                  <a:gd name="T32" fmla="*/ 4 w 29"/>
                  <a:gd name="T33" fmla="*/ 13 h 20"/>
                  <a:gd name="T34" fmla="*/ 0 w 29"/>
                  <a:gd name="T35" fmla="*/ 11 h 20"/>
                  <a:gd name="T36" fmla="*/ 0 w 29"/>
                  <a:gd name="T37" fmla="*/ 11 h 20"/>
                  <a:gd name="T38" fmla="*/ 2 w 29"/>
                  <a:gd name="T39" fmla="*/ 9 h 20"/>
                  <a:gd name="T40" fmla="*/ 2 w 29"/>
                  <a:gd name="T41" fmla="*/ 7 h 20"/>
                  <a:gd name="T42" fmla="*/ 2 w 29"/>
                  <a:gd name="T43" fmla="*/ 7 h 20"/>
                  <a:gd name="T44" fmla="*/ 2 w 29"/>
                  <a:gd name="T45" fmla="*/ 9 h 20"/>
                  <a:gd name="T46" fmla="*/ 6 w 29"/>
                  <a:gd name="T47" fmla="*/ 0 h 20"/>
                  <a:gd name="T48" fmla="*/ 22 w 29"/>
                  <a:gd name="T49" fmla="*/ 2 h 20"/>
                  <a:gd name="T50" fmla="*/ 27 w 29"/>
                  <a:gd name="T51" fmla="*/ 4 h 20"/>
                  <a:gd name="T52" fmla="*/ 27 w 29"/>
                  <a:gd name="T53" fmla="*/ 4 h 20"/>
                  <a:gd name="T54" fmla="*/ 29 w 29"/>
                  <a:gd name="T55" fmla="*/ 4 h 20"/>
                  <a:gd name="T56" fmla="*/ 29 w 29"/>
                  <a:gd name="T57" fmla="*/ 4 h 20"/>
                  <a:gd name="T58" fmla="*/ 29 w 29"/>
                  <a:gd name="T59" fmla="*/ 4 h 20"/>
                  <a:gd name="T60" fmla="*/ 29 w 29"/>
                  <a:gd name="T6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20">
                    <a:moveTo>
                      <a:pt x="29" y="7"/>
                    </a:moveTo>
                    <a:lnTo>
                      <a:pt x="27" y="9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18" y="20"/>
                    </a:lnTo>
                    <a:lnTo>
                      <a:pt x="13" y="20"/>
                    </a:lnTo>
                    <a:lnTo>
                      <a:pt x="9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6" y="0"/>
                    </a:lnTo>
                    <a:lnTo>
                      <a:pt x="22" y="2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" name="Freeform 1872">
                <a:extLst>
                  <a:ext uri="{FF2B5EF4-FFF2-40B4-BE49-F238E27FC236}">
                    <a16:creationId xmlns:a16="http://schemas.microsoft.com/office/drawing/2014/main" id="{7E1C12BF-3289-47C9-85FA-CF1D2B146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380"/>
                <a:ext cx="86" cy="31"/>
              </a:xfrm>
              <a:custGeom>
                <a:avLst/>
                <a:gdLst>
                  <a:gd name="T0" fmla="*/ 13 w 38"/>
                  <a:gd name="T1" fmla="*/ 0 h 14"/>
                  <a:gd name="T2" fmla="*/ 13 w 38"/>
                  <a:gd name="T3" fmla="*/ 0 h 14"/>
                  <a:gd name="T4" fmla="*/ 5 w 38"/>
                  <a:gd name="T5" fmla="*/ 0 h 14"/>
                  <a:gd name="T6" fmla="*/ 5 w 38"/>
                  <a:gd name="T7" fmla="*/ 0 h 14"/>
                  <a:gd name="T8" fmla="*/ 0 w 38"/>
                  <a:gd name="T9" fmla="*/ 0 h 14"/>
                  <a:gd name="T10" fmla="*/ 0 w 38"/>
                  <a:gd name="T11" fmla="*/ 0 h 14"/>
                  <a:gd name="T12" fmla="*/ 1 w 38"/>
                  <a:gd name="T13" fmla="*/ 1 h 14"/>
                  <a:gd name="T14" fmla="*/ 1 w 38"/>
                  <a:gd name="T15" fmla="*/ 1 h 14"/>
                  <a:gd name="T16" fmla="*/ 1 w 38"/>
                  <a:gd name="T17" fmla="*/ 1 h 14"/>
                  <a:gd name="T18" fmla="*/ 1 w 38"/>
                  <a:gd name="T19" fmla="*/ 1 h 14"/>
                  <a:gd name="T20" fmla="*/ 1 w 38"/>
                  <a:gd name="T21" fmla="*/ 1 h 14"/>
                  <a:gd name="T22" fmla="*/ 1 w 38"/>
                  <a:gd name="T23" fmla="*/ 1 h 14"/>
                  <a:gd name="T24" fmla="*/ 2 w 38"/>
                  <a:gd name="T25" fmla="*/ 1 h 14"/>
                  <a:gd name="T26" fmla="*/ 2 w 38"/>
                  <a:gd name="T27" fmla="*/ 1 h 14"/>
                  <a:gd name="T28" fmla="*/ 2 w 38"/>
                  <a:gd name="T29" fmla="*/ 2 h 14"/>
                  <a:gd name="T30" fmla="*/ 1 w 38"/>
                  <a:gd name="T31" fmla="*/ 3 h 14"/>
                  <a:gd name="T32" fmla="*/ 1 w 38"/>
                  <a:gd name="T33" fmla="*/ 3 h 14"/>
                  <a:gd name="T34" fmla="*/ 1 w 38"/>
                  <a:gd name="T35" fmla="*/ 3 h 14"/>
                  <a:gd name="T36" fmla="*/ 1 w 38"/>
                  <a:gd name="T37" fmla="*/ 3 h 14"/>
                  <a:gd name="T38" fmla="*/ 1 w 38"/>
                  <a:gd name="T39" fmla="*/ 4 h 14"/>
                  <a:gd name="T40" fmla="*/ 2 w 38"/>
                  <a:gd name="T41" fmla="*/ 4 h 14"/>
                  <a:gd name="T42" fmla="*/ 2 w 38"/>
                  <a:gd name="T43" fmla="*/ 5 h 14"/>
                  <a:gd name="T44" fmla="*/ 1 w 38"/>
                  <a:gd name="T45" fmla="*/ 5 h 14"/>
                  <a:gd name="T46" fmla="*/ 2 w 38"/>
                  <a:gd name="T47" fmla="*/ 5 h 14"/>
                  <a:gd name="T48" fmla="*/ 1 w 38"/>
                  <a:gd name="T49" fmla="*/ 6 h 14"/>
                  <a:gd name="T50" fmla="*/ 2 w 38"/>
                  <a:gd name="T51" fmla="*/ 14 h 14"/>
                  <a:gd name="T52" fmla="*/ 3 w 38"/>
                  <a:gd name="T53" fmla="*/ 14 h 14"/>
                  <a:gd name="T54" fmla="*/ 6 w 38"/>
                  <a:gd name="T55" fmla="*/ 14 h 14"/>
                  <a:gd name="T56" fmla="*/ 10 w 38"/>
                  <a:gd name="T57" fmla="*/ 14 h 14"/>
                  <a:gd name="T58" fmla="*/ 19 w 38"/>
                  <a:gd name="T59" fmla="*/ 14 h 14"/>
                  <a:gd name="T60" fmla="*/ 19 w 38"/>
                  <a:gd name="T61" fmla="*/ 14 h 14"/>
                  <a:gd name="T62" fmla="*/ 19 w 38"/>
                  <a:gd name="T63" fmla="*/ 14 h 14"/>
                  <a:gd name="T64" fmla="*/ 19 w 38"/>
                  <a:gd name="T65" fmla="*/ 8 h 14"/>
                  <a:gd name="T66" fmla="*/ 29 w 38"/>
                  <a:gd name="T67" fmla="*/ 12 h 14"/>
                  <a:gd name="T68" fmla="*/ 29 w 38"/>
                  <a:gd name="T69" fmla="*/ 14 h 14"/>
                  <a:gd name="T70" fmla="*/ 29 w 38"/>
                  <a:gd name="T71" fmla="*/ 14 h 14"/>
                  <a:gd name="T72" fmla="*/ 34 w 38"/>
                  <a:gd name="T73" fmla="*/ 14 h 14"/>
                  <a:gd name="T74" fmla="*/ 35 w 38"/>
                  <a:gd name="T75" fmla="*/ 14 h 14"/>
                  <a:gd name="T76" fmla="*/ 35 w 38"/>
                  <a:gd name="T77" fmla="*/ 13 h 14"/>
                  <a:gd name="T78" fmla="*/ 35 w 38"/>
                  <a:gd name="T79" fmla="*/ 12 h 14"/>
                  <a:gd name="T80" fmla="*/ 35 w 38"/>
                  <a:gd name="T81" fmla="*/ 11 h 14"/>
                  <a:gd name="T82" fmla="*/ 35 w 38"/>
                  <a:gd name="T83" fmla="*/ 10 h 14"/>
                  <a:gd name="T84" fmla="*/ 35 w 38"/>
                  <a:gd name="T85" fmla="*/ 9 h 14"/>
                  <a:gd name="T86" fmla="*/ 35 w 38"/>
                  <a:gd name="T87" fmla="*/ 8 h 14"/>
                  <a:gd name="T88" fmla="*/ 36 w 38"/>
                  <a:gd name="T89" fmla="*/ 7 h 14"/>
                  <a:gd name="T90" fmla="*/ 36 w 38"/>
                  <a:gd name="T91" fmla="*/ 6 h 14"/>
                  <a:gd name="T92" fmla="*/ 37 w 38"/>
                  <a:gd name="T93" fmla="*/ 5 h 14"/>
                  <a:gd name="T94" fmla="*/ 37 w 38"/>
                  <a:gd name="T95" fmla="*/ 4 h 14"/>
                  <a:gd name="T96" fmla="*/ 38 w 38"/>
                  <a:gd name="T97" fmla="*/ 3 h 14"/>
                  <a:gd name="T98" fmla="*/ 38 w 38"/>
                  <a:gd name="T99" fmla="*/ 3 h 14"/>
                  <a:gd name="T100" fmla="*/ 38 w 38"/>
                  <a:gd name="T101" fmla="*/ 2 h 14"/>
                  <a:gd name="T102" fmla="*/ 38 w 38"/>
                  <a:gd name="T103" fmla="*/ 0 h 14"/>
                  <a:gd name="T104" fmla="*/ 38 w 38"/>
                  <a:gd name="T105" fmla="*/ 0 h 14"/>
                  <a:gd name="T106" fmla="*/ 13 w 38"/>
                  <a:gd name="T107" fmla="*/ 0 h 14"/>
                  <a:gd name="T108" fmla="*/ 13 w 38"/>
                  <a:gd name="T10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" h="14">
                    <a:moveTo>
                      <a:pt x="13" y="0"/>
                    </a:moveTo>
                    <a:lnTo>
                      <a:pt x="1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10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8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4" y="14"/>
                    </a:lnTo>
                    <a:lnTo>
                      <a:pt x="35" y="14"/>
                    </a:lnTo>
                    <a:lnTo>
                      <a:pt x="35" y="13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6" y="6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" name="Freeform 1873">
                <a:extLst>
                  <a:ext uri="{FF2B5EF4-FFF2-40B4-BE49-F238E27FC236}">
                    <a16:creationId xmlns:a16="http://schemas.microsoft.com/office/drawing/2014/main" id="{8FEFA98A-49C7-40B5-98BC-BCAB3A268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897"/>
                <a:ext cx="7" cy="11"/>
              </a:xfrm>
              <a:custGeom>
                <a:avLst/>
                <a:gdLst>
                  <a:gd name="T0" fmla="*/ 7 w 7"/>
                  <a:gd name="T1" fmla="*/ 5 h 11"/>
                  <a:gd name="T2" fmla="*/ 7 w 7"/>
                  <a:gd name="T3" fmla="*/ 11 h 11"/>
                  <a:gd name="T4" fmla="*/ 3 w 7"/>
                  <a:gd name="T5" fmla="*/ 11 h 11"/>
                  <a:gd name="T6" fmla="*/ 3 w 7"/>
                  <a:gd name="T7" fmla="*/ 7 h 11"/>
                  <a:gd name="T8" fmla="*/ 0 w 7"/>
                  <a:gd name="T9" fmla="*/ 7 h 11"/>
                  <a:gd name="T10" fmla="*/ 0 w 7"/>
                  <a:gd name="T11" fmla="*/ 7 h 11"/>
                  <a:gd name="T12" fmla="*/ 0 w 7"/>
                  <a:gd name="T13" fmla="*/ 5 h 11"/>
                  <a:gd name="T14" fmla="*/ 0 w 7"/>
                  <a:gd name="T15" fmla="*/ 5 h 11"/>
                  <a:gd name="T16" fmla="*/ 3 w 7"/>
                  <a:gd name="T17" fmla="*/ 5 h 11"/>
                  <a:gd name="T18" fmla="*/ 3 w 7"/>
                  <a:gd name="T19" fmla="*/ 2 h 11"/>
                  <a:gd name="T20" fmla="*/ 3 w 7"/>
                  <a:gd name="T21" fmla="*/ 0 h 11"/>
                  <a:gd name="T22" fmla="*/ 7 w 7"/>
                  <a:gd name="T23" fmla="*/ 0 h 11"/>
                  <a:gd name="T24" fmla="*/ 7 w 7"/>
                  <a:gd name="T2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lnTo>
                      <a:pt x="7" y="11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" name="Freeform 1874">
                <a:extLst>
                  <a:ext uri="{FF2B5EF4-FFF2-40B4-BE49-F238E27FC236}">
                    <a16:creationId xmlns:a16="http://schemas.microsoft.com/office/drawing/2014/main" id="{C9332636-6C8F-4570-927E-D1EF65686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560"/>
                <a:ext cx="29" cy="16"/>
              </a:xfrm>
              <a:custGeom>
                <a:avLst/>
                <a:gdLst>
                  <a:gd name="T0" fmla="*/ 7 w 29"/>
                  <a:gd name="T1" fmla="*/ 16 h 16"/>
                  <a:gd name="T2" fmla="*/ 0 w 29"/>
                  <a:gd name="T3" fmla="*/ 16 h 16"/>
                  <a:gd name="T4" fmla="*/ 0 w 29"/>
                  <a:gd name="T5" fmla="*/ 14 h 16"/>
                  <a:gd name="T6" fmla="*/ 0 w 29"/>
                  <a:gd name="T7" fmla="*/ 7 h 16"/>
                  <a:gd name="T8" fmla="*/ 0 w 29"/>
                  <a:gd name="T9" fmla="*/ 7 h 16"/>
                  <a:gd name="T10" fmla="*/ 0 w 29"/>
                  <a:gd name="T11" fmla="*/ 5 h 16"/>
                  <a:gd name="T12" fmla="*/ 2 w 29"/>
                  <a:gd name="T13" fmla="*/ 5 h 16"/>
                  <a:gd name="T14" fmla="*/ 2 w 29"/>
                  <a:gd name="T15" fmla="*/ 5 h 16"/>
                  <a:gd name="T16" fmla="*/ 9 w 29"/>
                  <a:gd name="T17" fmla="*/ 5 h 16"/>
                  <a:gd name="T18" fmla="*/ 14 w 29"/>
                  <a:gd name="T19" fmla="*/ 5 h 16"/>
                  <a:gd name="T20" fmla="*/ 16 w 29"/>
                  <a:gd name="T21" fmla="*/ 5 h 16"/>
                  <a:gd name="T22" fmla="*/ 20 w 29"/>
                  <a:gd name="T23" fmla="*/ 5 h 16"/>
                  <a:gd name="T24" fmla="*/ 25 w 29"/>
                  <a:gd name="T25" fmla="*/ 2 h 16"/>
                  <a:gd name="T26" fmla="*/ 29 w 29"/>
                  <a:gd name="T27" fmla="*/ 0 h 16"/>
                  <a:gd name="T28" fmla="*/ 29 w 29"/>
                  <a:gd name="T29" fmla="*/ 14 h 16"/>
                  <a:gd name="T30" fmla="*/ 29 w 29"/>
                  <a:gd name="T31" fmla="*/ 14 h 16"/>
                  <a:gd name="T32" fmla="*/ 23 w 29"/>
                  <a:gd name="T33" fmla="*/ 16 h 16"/>
                  <a:gd name="T34" fmla="*/ 23 w 29"/>
                  <a:gd name="T35" fmla="*/ 16 h 16"/>
                  <a:gd name="T36" fmla="*/ 16 w 29"/>
                  <a:gd name="T37" fmla="*/ 16 h 16"/>
                  <a:gd name="T38" fmla="*/ 9 w 29"/>
                  <a:gd name="T39" fmla="*/ 16 h 16"/>
                  <a:gd name="T40" fmla="*/ 7 w 29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6">
                    <a:moveTo>
                      <a:pt x="7" y="16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9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6" y="16"/>
                    </a:lnTo>
                    <a:lnTo>
                      <a:pt x="9" y="16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" name="Freeform 1875">
                <a:extLst>
                  <a:ext uri="{FF2B5EF4-FFF2-40B4-BE49-F238E27FC236}">
                    <a16:creationId xmlns:a16="http://schemas.microsoft.com/office/drawing/2014/main" id="{F37FE1AA-9481-4DCD-9C2F-97518D66D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843"/>
                <a:ext cx="12" cy="11"/>
              </a:xfrm>
              <a:custGeom>
                <a:avLst/>
                <a:gdLst>
                  <a:gd name="T0" fmla="*/ 12 w 12"/>
                  <a:gd name="T1" fmla="*/ 7 h 11"/>
                  <a:gd name="T2" fmla="*/ 12 w 12"/>
                  <a:gd name="T3" fmla="*/ 11 h 11"/>
                  <a:gd name="T4" fmla="*/ 3 w 12"/>
                  <a:gd name="T5" fmla="*/ 11 h 11"/>
                  <a:gd name="T6" fmla="*/ 0 w 12"/>
                  <a:gd name="T7" fmla="*/ 11 h 11"/>
                  <a:gd name="T8" fmla="*/ 0 w 12"/>
                  <a:gd name="T9" fmla="*/ 11 h 11"/>
                  <a:gd name="T10" fmla="*/ 0 w 12"/>
                  <a:gd name="T11" fmla="*/ 0 h 11"/>
                  <a:gd name="T12" fmla="*/ 12 w 12"/>
                  <a:gd name="T13" fmla="*/ 0 h 11"/>
                  <a:gd name="T14" fmla="*/ 12 w 12"/>
                  <a:gd name="T15" fmla="*/ 2 h 11"/>
                  <a:gd name="T16" fmla="*/ 12 w 12"/>
                  <a:gd name="T17" fmla="*/ 5 h 11"/>
                  <a:gd name="T18" fmla="*/ 12 w 12"/>
                  <a:gd name="T1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7"/>
                    </a:moveTo>
                    <a:lnTo>
                      <a:pt x="12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" name="Freeform 1876">
                <a:extLst>
                  <a:ext uri="{FF2B5EF4-FFF2-40B4-BE49-F238E27FC236}">
                    <a16:creationId xmlns:a16="http://schemas.microsoft.com/office/drawing/2014/main" id="{546C5D41-1FB7-4051-8687-2B463A871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3113"/>
                <a:ext cx="18" cy="13"/>
              </a:xfrm>
              <a:custGeom>
                <a:avLst/>
                <a:gdLst>
                  <a:gd name="T0" fmla="*/ 5 w 8"/>
                  <a:gd name="T1" fmla="*/ 5 h 6"/>
                  <a:gd name="T2" fmla="*/ 5 w 8"/>
                  <a:gd name="T3" fmla="*/ 5 h 6"/>
                  <a:gd name="T4" fmla="*/ 8 w 8"/>
                  <a:gd name="T5" fmla="*/ 4 h 6"/>
                  <a:gd name="T6" fmla="*/ 7 w 8"/>
                  <a:gd name="T7" fmla="*/ 0 h 6"/>
                  <a:gd name="T8" fmla="*/ 7 w 8"/>
                  <a:gd name="T9" fmla="*/ 0 h 6"/>
                  <a:gd name="T10" fmla="*/ 4 w 8"/>
                  <a:gd name="T11" fmla="*/ 0 h 6"/>
                  <a:gd name="T12" fmla="*/ 0 w 8"/>
                  <a:gd name="T13" fmla="*/ 1 h 6"/>
                  <a:gd name="T14" fmla="*/ 0 w 8"/>
                  <a:gd name="T15" fmla="*/ 1 h 6"/>
                  <a:gd name="T16" fmla="*/ 0 w 8"/>
                  <a:gd name="T17" fmla="*/ 6 h 6"/>
                  <a:gd name="T18" fmla="*/ 0 w 8"/>
                  <a:gd name="T19" fmla="*/ 6 h 6"/>
                  <a:gd name="T20" fmla="*/ 5 w 8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5" y="5"/>
                    </a:moveTo>
                    <a:lnTo>
                      <a:pt x="5" y="5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1877">
                <a:extLst>
                  <a:ext uri="{FF2B5EF4-FFF2-40B4-BE49-F238E27FC236}">
                    <a16:creationId xmlns:a16="http://schemas.microsoft.com/office/drawing/2014/main" id="{1594748B-2D9A-40B3-89D8-497E40E67B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8" y="1888"/>
                <a:ext cx="72" cy="16"/>
              </a:xfrm>
              <a:custGeom>
                <a:avLst/>
                <a:gdLst>
                  <a:gd name="T0" fmla="*/ 52 w 72"/>
                  <a:gd name="T1" fmla="*/ 2 h 16"/>
                  <a:gd name="T2" fmla="*/ 52 w 72"/>
                  <a:gd name="T3" fmla="*/ 14 h 16"/>
                  <a:gd name="T4" fmla="*/ 52 w 72"/>
                  <a:gd name="T5" fmla="*/ 16 h 16"/>
                  <a:gd name="T6" fmla="*/ 41 w 72"/>
                  <a:gd name="T7" fmla="*/ 16 h 16"/>
                  <a:gd name="T8" fmla="*/ 36 w 72"/>
                  <a:gd name="T9" fmla="*/ 16 h 16"/>
                  <a:gd name="T10" fmla="*/ 34 w 72"/>
                  <a:gd name="T11" fmla="*/ 16 h 16"/>
                  <a:gd name="T12" fmla="*/ 29 w 72"/>
                  <a:gd name="T13" fmla="*/ 16 h 16"/>
                  <a:gd name="T14" fmla="*/ 27 w 72"/>
                  <a:gd name="T15" fmla="*/ 16 h 16"/>
                  <a:gd name="T16" fmla="*/ 23 w 72"/>
                  <a:gd name="T17" fmla="*/ 16 h 16"/>
                  <a:gd name="T18" fmla="*/ 23 w 72"/>
                  <a:gd name="T19" fmla="*/ 16 h 16"/>
                  <a:gd name="T20" fmla="*/ 20 w 72"/>
                  <a:gd name="T21" fmla="*/ 16 h 16"/>
                  <a:gd name="T22" fmla="*/ 18 w 72"/>
                  <a:gd name="T23" fmla="*/ 16 h 16"/>
                  <a:gd name="T24" fmla="*/ 16 w 72"/>
                  <a:gd name="T25" fmla="*/ 16 h 16"/>
                  <a:gd name="T26" fmla="*/ 11 w 72"/>
                  <a:gd name="T27" fmla="*/ 16 h 16"/>
                  <a:gd name="T28" fmla="*/ 9 w 72"/>
                  <a:gd name="T29" fmla="*/ 16 h 16"/>
                  <a:gd name="T30" fmla="*/ 9 w 72"/>
                  <a:gd name="T31" fmla="*/ 16 h 16"/>
                  <a:gd name="T32" fmla="*/ 0 w 72"/>
                  <a:gd name="T33" fmla="*/ 16 h 16"/>
                  <a:gd name="T34" fmla="*/ 0 w 72"/>
                  <a:gd name="T35" fmla="*/ 14 h 16"/>
                  <a:gd name="T36" fmla="*/ 0 w 72"/>
                  <a:gd name="T37" fmla="*/ 11 h 16"/>
                  <a:gd name="T38" fmla="*/ 0 w 72"/>
                  <a:gd name="T39" fmla="*/ 9 h 16"/>
                  <a:gd name="T40" fmla="*/ 0 w 72"/>
                  <a:gd name="T41" fmla="*/ 5 h 16"/>
                  <a:gd name="T42" fmla="*/ 0 w 72"/>
                  <a:gd name="T43" fmla="*/ 5 h 16"/>
                  <a:gd name="T44" fmla="*/ 7 w 72"/>
                  <a:gd name="T45" fmla="*/ 5 h 16"/>
                  <a:gd name="T46" fmla="*/ 7 w 72"/>
                  <a:gd name="T47" fmla="*/ 5 h 16"/>
                  <a:gd name="T48" fmla="*/ 11 w 72"/>
                  <a:gd name="T49" fmla="*/ 2 h 16"/>
                  <a:gd name="T50" fmla="*/ 16 w 72"/>
                  <a:gd name="T51" fmla="*/ 2 h 16"/>
                  <a:gd name="T52" fmla="*/ 20 w 72"/>
                  <a:gd name="T53" fmla="*/ 2 h 16"/>
                  <a:gd name="T54" fmla="*/ 29 w 72"/>
                  <a:gd name="T55" fmla="*/ 2 h 16"/>
                  <a:gd name="T56" fmla="*/ 32 w 72"/>
                  <a:gd name="T57" fmla="*/ 2 h 16"/>
                  <a:gd name="T58" fmla="*/ 32 w 72"/>
                  <a:gd name="T59" fmla="*/ 2 h 16"/>
                  <a:gd name="T60" fmla="*/ 32 w 72"/>
                  <a:gd name="T61" fmla="*/ 2 h 16"/>
                  <a:gd name="T62" fmla="*/ 32 w 72"/>
                  <a:gd name="T63" fmla="*/ 2 h 16"/>
                  <a:gd name="T64" fmla="*/ 34 w 72"/>
                  <a:gd name="T65" fmla="*/ 2 h 16"/>
                  <a:gd name="T66" fmla="*/ 34 w 72"/>
                  <a:gd name="T67" fmla="*/ 2 h 16"/>
                  <a:gd name="T68" fmla="*/ 38 w 72"/>
                  <a:gd name="T69" fmla="*/ 2 h 16"/>
                  <a:gd name="T70" fmla="*/ 41 w 72"/>
                  <a:gd name="T71" fmla="*/ 2 h 16"/>
                  <a:gd name="T72" fmla="*/ 45 w 72"/>
                  <a:gd name="T73" fmla="*/ 2 h 16"/>
                  <a:gd name="T74" fmla="*/ 52 w 72"/>
                  <a:gd name="T75" fmla="*/ 2 h 16"/>
                  <a:gd name="T76" fmla="*/ 70 w 72"/>
                  <a:gd name="T77" fmla="*/ 9 h 16"/>
                  <a:gd name="T78" fmla="*/ 70 w 72"/>
                  <a:gd name="T79" fmla="*/ 9 h 16"/>
                  <a:gd name="T80" fmla="*/ 72 w 72"/>
                  <a:gd name="T81" fmla="*/ 9 h 16"/>
                  <a:gd name="T82" fmla="*/ 72 w 72"/>
                  <a:gd name="T83" fmla="*/ 9 h 16"/>
                  <a:gd name="T84" fmla="*/ 72 w 72"/>
                  <a:gd name="T85" fmla="*/ 14 h 16"/>
                  <a:gd name="T86" fmla="*/ 72 w 72"/>
                  <a:gd name="T87" fmla="*/ 14 h 16"/>
                  <a:gd name="T88" fmla="*/ 65 w 72"/>
                  <a:gd name="T89" fmla="*/ 14 h 16"/>
                  <a:gd name="T90" fmla="*/ 52 w 72"/>
                  <a:gd name="T91" fmla="*/ 14 h 16"/>
                  <a:gd name="T92" fmla="*/ 52 w 72"/>
                  <a:gd name="T93" fmla="*/ 14 h 16"/>
                  <a:gd name="T94" fmla="*/ 52 w 72"/>
                  <a:gd name="T95" fmla="*/ 5 h 16"/>
                  <a:gd name="T96" fmla="*/ 52 w 72"/>
                  <a:gd name="T97" fmla="*/ 2 h 16"/>
                  <a:gd name="T98" fmla="*/ 52 w 72"/>
                  <a:gd name="T99" fmla="*/ 0 h 16"/>
                  <a:gd name="T100" fmla="*/ 65 w 72"/>
                  <a:gd name="T101" fmla="*/ 0 h 16"/>
                  <a:gd name="T102" fmla="*/ 70 w 72"/>
                  <a:gd name="T103" fmla="*/ 0 h 16"/>
                  <a:gd name="T104" fmla="*/ 70 w 72"/>
                  <a:gd name="T105" fmla="*/ 2 h 16"/>
                  <a:gd name="T106" fmla="*/ 70 w 72"/>
                  <a:gd name="T10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16">
                    <a:moveTo>
                      <a:pt x="52" y="2"/>
                    </a:moveTo>
                    <a:lnTo>
                      <a:pt x="52" y="14"/>
                    </a:lnTo>
                    <a:lnTo>
                      <a:pt x="52" y="16"/>
                    </a:lnTo>
                    <a:lnTo>
                      <a:pt x="41" y="16"/>
                    </a:lnTo>
                    <a:lnTo>
                      <a:pt x="36" y="16"/>
                    </a:lnTo>
                    <a:lnTo>
                      <a:pt x="34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5" y="2"/>
                    </a:lnTo>
                    <a:lnTo>
                      <a:pt x="52" y="2"/>
                    </a:lnTo>
                    <a:close/>
                    <a:moveTo>
                      <a:pt x="70" y="9"/>
                    </a:moveTo>
                    <a:lnTo>
                      <a:pt x="70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65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5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" name="Freeform 1878">
                <a:extLst>
                  <a:ext uri="{FF2B5EF4-FFF2-40B4-BE49-F238E27FC236}">
                    <a16:creationId xmlns:a16="http://schemas.microsoft.com/office/drawing/2014/main" id="{D06962E8-DBC8-4479-BC48-94CE0D387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809"/>
                <a:ext cx="5" cy="9"/>
              </a:xfrm>
              <a:custGeom>
                <a:avLst/>
                <a:gdLst>
                  <a:gd name="T0" fmla="*/ 5 w 5"/>
                  <a:gd name="T1" fmla="*/ 7 h 9"/>
                  <a:gd name="T2" fmla="*/ 5 w 5"/>
                  <a:gd name="T3" fmla="*/ 9 h 9"/>
                  <a:gd name="T4" fmla="*/ 0 w 5"/>
                  <a:gd name="T5" fmla="*/ 9 h 9"/>
                  <a:gd name="T6" fmla="*/ 0 w 5"/>
                  <a:gd name="T7" fmla="*/ 7 h 9"/>
                  <a:gd name="T8" fmla="*/ 0 w 5"/>
                  <a:gd name="T9" fmla="*/ 5 h 9"/>
                  <a:gd name="T10" fmla="*/ 0 w 5"/>
                  <a:gd name="T11" fmla="*/ 2 h 9"/>
                  <a:gd name="T12" fmla="*/ 0 w 5"/>
                  <a:gd name="T13" fmla="*/ 0 h 9"/>
                  <a:gd name="T14" fmla="*/ 5 w 5"/>
                  <a:gd name="T15" fmla="*/ 0 h 9"/>
                  <a:gd name="T16" fmla="*/ 5 w 5"/>
                  <a:gd name="T17" fmla="*/ 0 h 9"/>
                  <a:gd name="T18" fmla="*/ 5 w 5"/>
                  <a:gd name="T19" fmla="*/ 2 h 9"/>
                  <a:gd name="T20" fmla="*/ 5 w 5"/>
                  <a:gd name="T21" fmla="*/ 2 h 9"/>
                  <a:gd name="T22" fmla="*/ 5 w 5"/>
                  <a:gd name="T23" fmla="*/ 5 h 9"/>
                  <a:gd name="T24" fmla="*/ 5 w 5"/>
                  <a:gd name="T25" fmla="*/ 5 h 9"/>
                  <a:gd name="T26" fmla="*/ 5 w 5"/>
                  <a:gd name="T27" fmla="*/ 7 h 9"/>
                  <a:gd name="T28" fmla="*/ 5 w 5"/>
                  <a:gd name="T2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9">
                    <a:moveTo>
                      <a:pt x="5" y="7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Rectangle 1879">
                <a:extLst>
                  <a:ext uri="{FF2B5EF4-FFF2-40B4-BE49-F238E27FC236}">
                    <a16:creationId xmlns:a16="http://schemas.microsoft.com/office/drawing/2014/main" id="{C2403AE2-12F0-4A6E-8C10-938CC6078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1911"/>
                <a:ext cx="3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1880">
                <a:extLst>
                  <a:ext uri="{FF2B5EF4-FFF2-40B4-BE49-F238E27FC236}">
                    <a16:creationId xmlns:a16="http://schemas.microsoft.com/office/drawing/2014/main" id="{6D78B4CF-D781-4E55-935A-1C8EC14161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1" y="1640"/>
                <a:ext cx="43" cy="63"/>
              </a:xfrm>
              <a:custGeom>
                <a:avLst/>
                <a:gdLst>
                  <a:gd name="T0" fmla="*/ 41 w 43"/>
                  <a:gd name="T1" fmla="*/ 11 h 63"/>
                  <a:gd name="T2" fmla="*/ 36 w 43"/>
                  <a:gd name="T3" fmla="*/ 11 h 63"/>
                  <a:gd name="T4" fmla="*/ 34 w 43"/>
                  <a:gd name="T5" fmla="*/ 16 h 63"/>
                  <a:gd name="T6" fmla="*/ 34 w 43"/>
                  <a:gd name="T7" fmla="*/ 25 h 63"/>
                  <a:gd name="T8" fmla="*/ 34 w 43"/>
                  <a:gd name="T9" fmla="*/ 32 h 63"/>
                  <a:gd name="T10" fmla="*/ 34 w 43"/>
                  <a:gd name="T11" fmla="*/ 45 h 63"/>
                  <a:gd name="T12" fmla="*/ 43 w 43"/>
                  <a:gd name="T13" fmla="*/ 47 h 63"/>
                  <a:gd name="T14" fmla="*/ 41 w 43"/>
                  <a:gd name="T15" fmla="*/ 59 h 63"/>
                  <a:gd name="T16" fmla="*/ 41 w 43"/>
                  <a:gd name="T17" fmla="*/ 61 h 63"/>
                  <a:gd name="T18" fmla="*/ 34 w 43"/>
                  <a:gd name="T19" fmla="*/ 63 h 63"/>
                  <a:gd name="T20" fmla="*/ 34 w 43"/>
                  <a:gd name="T21" fmla="*/ 59 h 63"/>
                  <a:gd name="T22" fmla="*/ 32 w 43"/>
                  <a:gd name="T23" fmla="*/ 59 h 63"/>
                  <a:gd name="T24" fmla="*/ 32 w 43"/>
                  <a:gd name="T25" fmla="*/ 59 h 63"/>
                  <a:gd name="T26" fmla="*/ 32 w 43"/>
                  <a:gd name="T27" fmla="*/ 63 h 63"/>
                  <a:gd name="T28" fmla="*/ 21 w 43"/>
                  <a:gd name="T29" fmla="*/ 63 h 63"/>
                  <a:gd name="T30" fmla="*/ 12 w 43"/>
                  <a:gd name="T31" fmla="*/ 63 h 63"/>
                  <a:gd name="T32" fmla="*/ 0 w 43"/>
                  <a:gd name="T33" fmla="*/ 63 h 63"/>
                  <a:gd name="T34" fmla="*/ 0 w 43"/>
                  <a:gd name="T35" fmla="*/ 59 h 63"/>
                  <a:gd name="T36" fmla="*/ 0 w 43"/>
                  <a:gd name="T37" fmla="*/ 54 h 63"/>
                  <a:gd name="T38" fmla="*/ 0 w 43"/>
                  <a:gd name="T39" fmla="*/ 52 h 63"/>
                  <a:gd name="T40" fmla="*/ 0 w 43"/>
                  <a:gd name="T41" fmla="*/ 43 h 63"/>
                  <a:gd name="T42" fmla="*/ 0 w 43"/>
                  <a:gd name="T43" fmla="*/ 34 h 63"/>
                  <a:gd name="T44" fmla="*/ 0 w 43"/>
                  <a:gd name="T45" fmla="*/ 34 h 63"/>
                  <a:gd name="T46" fmla="*/ 0 w 43"/>
                  <a:gd name="T47" fmla="*/ 29 h 63"/>
                  <a:gd name="T48" fmla="*/ 0 w 43"/>
                  <a:gd name="T49" fmla="*/ 23 h 63"/>
                  <a:gd name="T50" fmla="*/ 0 w 43"/>
                  <a:gd name="T51" fmla="*/ 20 h 63"/>
                  <a:gd name="T52" fmla="*/ 0 w 43"/>
                  <a:gd name="T53" fmla="*/ 18 h 63"/>
                  <a:gd name="T54" fmla="*/ 0 w 43"/>
                  <a:gd name="T55" fmla="*/ 9 h 63"/>
                  <a:gd name="T56" fmla="*/ 0 w 43"/>
                  <a:gd name="T57" fmla="*/ 5 h 63"/>
                  <a:gd name="T58" fmla="*/ 0 w 43"/>
                  <a:gd name="T59" fmla="*/ 0 h 63"/>
                  <a:gd name="T60" fmla="*/ 16 w 43"/>
                  <a:gd name="T61" fmla="*/ 0 h 63"/>
                  <a:gd name="T62" fmla="*/ 41 w 43"/>
                  <a:gd name="T63" fmla="*/ 2 h 63"/>
                  <a:gd name="T64" fmla="*/ 41 w 43"/>
                  <a:gd name="T65" fmla="*/ 7 h 63"/>
                  <a:gd name="T66" fmla="*/ 34 w 43"/>
                  <a:gd name="T67" fmla="*/ 52 h 63"/>
                  <a:gd name="T68" fmla="*/ 34 w 43"/>
                  <a:gd name="T69" fmla="*/ 47 h 63"/>
                  <a:gd name="T70" fmla="*/ 30 w 43"/>
                  <a:gd name="T71" fmla="*/ 45 h 63"/>
                  <a:gd name="T72" fmla="*/ 30 w 43"/>
                  <a:gd name="T73" fmla="*/ 50 h 63"/>
                  <a:gd name="T74" fmla="*/ 34 w 43"/>
                  <a:gd name="T75" fmla="*/ 47 h 63"/>
                  <a:gd name="T76" fmla="*/ 36 w 43"/>
                  <a:gd name="T77" fmla="*/ 52 h 63"/>
                  <a:gd name="T78" fmla="*/ 36 w 43"/>
                  <a:gd name="T79" fmla="*/ 4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63">
                    <a:moveTo>
                      <a:pt x="41" y="7"/>
                    </a:moveTo>
                    <a:lnTo>
                      <a:pt x="41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16"/>
                    </a:lnTo>
                    <a:lnTo>
                      <a:pt x="34" y="20"/>
                    </a:lnTo>
                    <a:lnTo>
                      <a:pt x="34" y="25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43" y="47"/>
                    </a:lnTo>
                    <a:lnTo>
                      <a:pt x="43" y="52"/>
                    </a:lnTo>
                    <a:lnTo>
                      <a:pt x="41" y="59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1" y="63"/>
                    </a:lnTo>
                    <a:lnTo>
                      <a:pt x="34" y="63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9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6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5"/>
                    </a:lnTo>
                    <a:lnTo>
                      <a:pt x="41" y="7"/>
                    </a:lnTo>
                    <a:close/>
                    <a:moveTo>
                      <a:pt x="30" y="52"/>
                    </a:moveTo>
                    <a:lnTo>
                      <a:pt x="34" y="52"/>
                    </a:lnTo>
                    <a:lnTo>
                      <a:pt x="34" y="50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0" y="45"/>
                    </a:lnTo>
                    <a:lnTo>
                      <a:pt x="30" y="47"/>
                    </a:lnTo>
                    <a:lnTo>
                      <a:pt x="30" y="50"/>
                    </a:lnTo>
                    <a:lnTo>
                      <a:pt x="30" y="52"/>
                    </a:lnTo>
                    <a:close/>
                    <a:moveTo>
                      <a:pt x="34" y="47"/>
                    </a:moveTo>
                    <a:lnTo>
                      <a:pt x="34" y="52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6" y="47"/>
                    </a:lnTo>
                    <a:lnTo>
                      <a:pt x="34" y="4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1881">
                <a:extLst>
                  <a:ext uri="{FF2B5EF4-FFF2-40B4-BE49-F238E27FC236}">
                    <a16:creationId xmlns:a16="http://schemas.microsoft.com/office/drawing/2014/main" id="{C09DF5D1-68E6-42C7-96E5-BDDB482E1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823"/>
                <a:ext cx="23" cy="9"/>
              </a:xfrm>
              <a:custGeom>
                <a:avLst/>
                <a:gdLst>
                  <a:gd name="T0" fmla="*/ 16 w 23"/>
                  <a:gd name="T1" fmla="*/ 2 h 9"/>
                  <a:gd name="T2" fmla="*/ 16 w 23"/>
                  <a:gd name="T3" fmla="*/ 2 h 9"/>
                  <a:gd name="T4" fmla="*/ 16 w 23"/>
                  <a:gd name="T5" fmla="*/ 2 h 9"/>
                  <a:gd name="T6" fmla="*/ 18 w 23"/>
                  <a:gd name="T7" fmla="*/ 4 h 9"/>
                  <a:gd name="T8" fmla="*/ 18 w 23"/>
                  <a:gd name="T9" fmla="*/ 4 h 9"/>
                  <a:gd name="T10" fmla="*/ 18 w 23"/>
                  <a:gd name="T11" fmla="*/ 4 h 9"/>
                  <a:gd name="T12" fmla="*/ 20 w 23"/>
                  <a:gd name="T13" fmla="*/ 4 h 9"/>
                  <a:gd name="T14" fmla="*/ 23 w 23"/>
                  <a:gd name="T15" fmla="*/ 4 h 9"/>
                  <a:gd name="T16" fmla="*/ 23 w 23"/>
                  <a:gd name="T17" fmla="*/ 7 h 9"/>
                  <a:gd name="T18" fmla="*/ 23 w 23"/>
                  <a:gd name="T19" fmla="*/ 9 h 9"/>
                  <a:gd name="T20" fmla="*/ 20 w 23"/>
                  <a:gd name="T21" fmla="*/ 9 h 9"/>
                  <a:gd name="T22" fmla="*/ 20 w 23"/>
                  <a:gd name="T23" fmla="*/ 9 h 9"/>
                  <a:gd name="T24" fmla="*/ 20 w 23"/>
                  <a:gd name="T25" fmla="*/ 9 h 9"/>
                  <a:gd name="T26" fmla="*/ 18 w 23"/>
                  <a:gd name="T27" fmla="*/ 9 h 9"/>
                  <a:gd name="T28" fmla="*/ 16 w 23"/>
                  <a:gd name="T29" fmla="*/ 9 h 9"/>
                  <a:gd name="T30" fmla="*/ 16 w 23"/>
                  <a:gd name="T31" fmla="*/ 9 h 9"/>
                  <a:gd name="T32" fmla="*/ 14 w 23"/>
                  <a:gd name="T33" fmla="*/ 9 h 9"/>
                  <a:gd name="T34" fmla="*/ 11 w 23"/>
                  <a:gd name="T35" fmla="*/ 9 h 9"/>
                  <a:gd name="T36" fmla="*/ 11 w 23"/>
                  <a:gd name="T37" fmla="*/ 9 h 9"/>
                  <a:gd name="T38" fmla="*/ 11 w 23"/>
                  <a:gd name="T39" fmla="*/ 9 h 9"/>
                  <a:gd name="T40" fmla="*/ 11 w 23"/>
                  <a:gd name="T41" fmla="*/ 7 h 9"/>
                  <a:gd name="T42" fmla="*/ 9 w 23"/>
                  <a:gd name="T43" fmla="*/ 7 h 9"/>
                  <a:gd name="T44" fmla="*/ 9 w 23"/>
                  <a:gd name="T45" fmla="*/ 7 h 9"/>
                  <a:gd name="T46" fmla="*/ 7 w 23"/>
                  <a:gd name="T47" fmla="*/ 7 h 9"/>
                  <a:gd name="T48" fmla="*/ 5 w 23"/>
                  <a:gd name="T49" fmla="*/ 7 h 9"/>
                  <a:gd name="T50" fmla="*/ 5 w 23"/>
                  <a:gd name="T51" fmla="*/ 7 h 9"/>
                  <a:gd name="T52" fmla="*/ 2 w 23"/>
                  <a:gd name="T53" fmla="*/ 7 h 9"/>
                  <a:gd name="T54" fmla="*/ 0 w 23"/>
                  <a:gd name="T55" fmla="*/ 7 h 9"/>
                  <a:gd name="T56" fmla="*/ 2 w 23"/>
                  <a:gd name="T57" fmla="*/ 0 h 9"/>
                  <a:gd name="T58" fmla="*/ 5 w 23"/>
                  <a:gd name="T59" fmla="*/ 2 h 9"/>
                  <a:gd name="T60" fmla="*/ 7 w 23"/>
                  <a:gd name="T61" fmla="*/ 2 h 9"/>
                  <a:gd name="T62" fmla="*/ 9 w 23"/>
                  <a:gd name="T63" fmla="*/ 2 h 9"/>
                  <a:gd name="T64" fmla="*/ 9 w 23"/>
                  <a:gd name="T65" fmla="*/ 2 h 9"/>
                  <a:gd name="T66" fmla="*/ 11 w 23"/>
                  <a:gd name="T67" fmla="*/ 2 h 9"/>
                  <a:gd name="T68" fmla="*/ 11 w 23"/>
                  <a:gd name="T69" fmla="*/ 2 h 9"/>
                  <a:gd name="T70" fmla="*/ 14 w 23"/>
                  <a:gd name="T71" fmla="*/ 2 h 9"/>
                  <a:gd name="T72" fmla="*/ 14 w 23"/>
                  <a:gd name="T73" fmla="*/ 2 h 9"/>
                  <a:gd name="T74" fmla="*/ 16 w 23"/>
                  <a:gd name="T7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" h="9">
                    <a:moveTo>
                      <a:pt x="16" y="2"/>
                    </a:moveTo>
                    <a:lnTo>
                      <a:pt x="16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1882">
                <a:extLst>
                  <a:ext uri="{FF2B5EF4-FFF2-40B4-BE49-F238E27FC236}">
                    <a16:creationId xmlns:a16="http://schemas.microsoft.com/office/drawing/2014/main" id="{8BA3DB4A-4554-49CC-ABC5-4E8637D537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5" y="1789"/>
                <a:ext cx="30" cy="52"/>
              </a:xfrm>
              <a:custGeom>
                <a:avLst/>
                <a:gdLst>
                  <a:gd name="T0" fmla="*/ 21 w 30"/>
                  <a:gd name="T1" fmla="*/ 43 h 52"/>
                  <a:gd name="T2" fmla="*/ 21 w 30"/>
                  <a:gd name="T3" fmla="*/ 43 h 52"/>
                  <a:gd name="T4" fmla="*/ 16 w 30"/>
                  <a:gd name="T5" fmla="*/ 41 h 52"/>
                  <a:gd name="T6" fmla="*/ 18 w 30"/>
                  <a:gd name="T7" fmla="*/ 47 h 52"/>
                  <a:gd name="T8" fmla="*/ 14 w 30"/>
                  <a:gd name="T9" fmla="*/ 50 h 52"/>
                  <a:gd name="T10" fmla="*/ 12 w 30"/>
                  <a:gd name="T11" fmla="*/ 52 h 52"/>
                  <a:gd name="T12" fmla="*/ 7 w 30"/>
                  <a:gd name="T13" fmla="*/ 52 h 52"/>
                  <a:gd name="T14" fmla="*/ 5 w 30"/>
                  <a:gd name="T15" fmla="*/ 52 h 52"/>
                  <a:gd name="T16" fmla="*/ 3 w 30"/>
                  <a:gd name="T17" fmla="*/ 52 h 52"/>
                  <a:gd name="T18" fmla="*/ 0 w 30"/>
                  <a:gd name="T19" fmla="*/ 47 h 52"/>
                  <a:gd name="T20" fmla="*/ 3 w 30"/>
                  <a:gd name="T21" fmla="*/ 43 h 52"/>
                  <a:gd name="T22" fmla="*/ 5 w 30"/>
                  <a:gd name="T23" fmla="*/ 43 h 52"/>
                  <a:gd name="T24" fmla="*/ 7 w 30"/>
                  <a:gd name="T25" fmla="*/ 43 h 52"/>
                  <a:gd name="T26" fmla="*/ 9 w 30"/>
                  <a:gd name="T27" fmla="*/ 43 h 52"/>
                  <a:gd name="T28" fmla="*/ 9 w 30"/>
                  <a:gd name="T29" fmla="*/ 41 h 52"/>
                  <a:gd name="T30" fmla="*/ 12 w 30"/>
                  <a:gd name="T31" fmla="*/ 41 h 52"/>
                  <a:gd name="T32" fmla="*/ 12 w 30"/>
                  <a:gd name="T33" fmla="*/ 38 h 52"/>
                  <a:gd name="T34" fmla="*/ 16 w 30"/>
                  <a:gd name="T35" fmla="*/ 38 h 52"/>
                  <a:gd name="T36" fmla="*/ 23 w 30"/>
                  <a:gd name="T37" fmla="*/ 27 h 52"/>
                  <a:gd name="T38" fmla="*/ 23 w 30"/>
                  <a:gd name="T39" fmla="*/ 29 h 52"/>
                  <a:gd name="T40" fmla="*/ 21 w 30"/>
                  <a:gd name="T41" fmla="*/ 36 h 52"/>
                  <a:gd name="T42" fmla="*/ 18 w 30"/>
                  <a:gd name="T43" fmla="*/ 34 h 52"/>
                  <a:gd name="T44" fmla="*/ 14 w 30"/>
                  <a:gd name="T45" fmla="*/ 34 h 52"/>
                  <a:gd name="T46" fmla="*/ 14 w 30"/>
                  <a:gd name="T47" fmla="*/ 27 h 52"/>
                  <a:gd name="T48" fmla="*/ 16 w 30"/>
                  <a:gd name="T49" fmla="*/ 25 h 52"/>
                  <a:gd name="T50" fmla="*/ 16 w 30"/>
                  <a:gd name="T51" fmla="*/ 22 h 52"/>
                  <a:gd name="T52" fmla="*/ 16 w 30"/>
                  <a:gd name="T53" fmla="*/ 18 h 52"/>
                  <a:gd name="T54" fmla="*/ 23 w 30"/>
                  <a:gd name="T55" fmla="*/ 20 h 52"/>
                  <a:gd name="T56" fmla="*/ 25 w 30"/>
                  <a:gd name="T57" fmla="*/ 20 h 52"/>
                  <a:gd name="T58" fmla="*/ 25 w 30"/>
                  <a:gd name="T59" fmla="*/ 22 h 52"/>
                  <a:gd name="T60" fmla="*/ 23 w 30"/>
                  <a:gd name="T61" fmla="*/ 27 h 52"/>
                  <a:gd name="T62" fmla="*/ 18 w 30"/>
                  <a:gd name="T63" fmla="*/ 31 h 52"/>
                  <a:gd name="T64" fmla="*/ 18 w 30"/>
                  <a:gd name="T65" fmla="*/ 31 h 52"/>
                  <a:gd name="T66" fmla="*/ 25 w 30"/>
                  <a:gd name="T67" fmla="*/ 13 h 52"/>
                  <a:gd name="T68" fmla="*/ 21 w 30"/>
                  <a:gd name="T69" fmla="*/ 13 h 52"/>
                  <a:gd name="T70" fmla="*/ 21 w 30"/>
                  <a:gd name="T71" fmla="*/ 11 h 52"/>
                  <a:gd name="T72" fmla="*/ 21 w 30"/>
                  <a:gd name="T73" fmla="*/ 9 h 52"/>
                  <a:gd name="T74" fmla="*/ 21 w 30"/>
                  <a:gd name="T75" fmla="*/ 7 h 52"/>
                  <a:gd name="T76" fmla="*/ 23 w 30"/>
                  <a:gd name="T7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" h="52">
                    <a:moveTo>
                      <a:pt x="16" y="41"/>
                    </a:moveTo>
                    <a:lnTo>
                      <a:pt x="21" y="43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18" y="45"/>
                    </a:lnTo>
                    <a:lnTo>
                      <a:pt x="16" y="41"/>
                    </a:lnTo>
                    <a:lnTo>
                      <a:pt x="14" y="43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2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0" y="52"/>
                    </a:lnTo>
                    <a:lnTo>
                      <a:pt x="0" y="47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6" y="41"/>
                    </a:lnTo>
                    <a:close/>
                    <a:moveTo>
                      <a:pt x="23" y="27"/>
                    </a:moveTo>
                    <a:lnTo>
                      <a:pt x="23" y="29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18"/>
                    </a:lnTo>
                    <a:lnTo>
                      <a:pt x="21" y="18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3" y="25"/>
                    </a:lnTo>
                    <a:lnTo>
                      <a:pt x="23" y="27"/>
                    </a:lnTo>
                    <a:close/>
                    <a:moveTo>
                      <a:pt x="18" y="31"/>
                    </a:moveTo>
                    <a:lnTo>
                      <a:pt x="18" y="31"/>
                    </a:lnTo>
                    <a:lnTo>
                      <a:pt x="18" y="29"/>
                    </a:lnTo>
                    <a:lnTo>
                      <a:pt x="18" y="31"/>
                    </a:lnTo>
                    <a:close/>
                    <a:moveTo>
                      <a:pt x="30" y="0"/>
                    </a:moveTo>
                    <a:lnTo>
                      <a:pt x="25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1883">
                <a:extLst>
                  <a:ext uri="{FF2B5EF4-FFF2-40B4-BE49-F238E27FC236}">
                    <a16:creationId xmlns:a16="http://schemas.microsoft.com/office/drawing/2014/main" id="{791469A7-5A6B-4493-9D6F-F18AF15DB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755"/>
                <a:ext cx="5" cy="9"/>
              </a:xfrm>
              <a:custGeom>
                <a:avLst/>
                <a:gdLst>
                  <a:gd name="T0" fmla="*/ 5 w 5"/>
                  <a:gd name="T1" fmla="*/ 2 h 9"/>
                  <a:gd name="T2" fmla="*/ 5 w 5"/>
                  <a:gd name="T3" fmla="*/ 7 h 9"/>
                  <a:gd name="T4" fmla="*/ 5 w 5"/>
                  <a:gd name="T5" fmla="*/ 9 h 9"/>
                  <a:gd name="T6" fmla="*/ 0 w 5"/>
                  <a:gd name="T7" fmla="*/ 9 h 9"/>
                  <a:gd name="T8" fmla="*/ 0 w 5"/>
                  <a:gd name="T9" fmla="*/ 7 h 9"/>
                  <a:gd name="T10" fmla="*/ 0 w 5"/>
                  <a:gd name="T11" fmla="*/ 5 h 9"/>
                  <a:gd name="T12" fmla="*/ 2 w 5"/>
                  <a:gd name="T13" fmla="*/ 0 h 9"/>
                  <a:gd name="T14" fmla="*/ 2 w 5"/>
                  <a:gd name="T15" fmla="*/ 2 h 9"/>
                  <a:gd name="T16" fmla="*/ 5 w 5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5" y="2"/>
                    </a:moveTo>
                    <a:lnTo>
                      <a:pt x="5" y="7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1884">
                <a:extLst>
                  <a:ext uri="{FF2B5EF4-FFF2-40B4-BE49-F238E27FC236}">
                    <a16:creationId xmlns:a16="http://schemas.microsoft.com/office/drawing/2014/main" id="{69872495-53D2-44FB-89E3-892B9FB36D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5" y="2030"/>
                <a:ext cx="27" cy="23"/>
              </a:xfrm>
              <a:custGeom>
                <a:avLst/>
                <a:gdLst>
                  <a:gd name="T0" fmla="*/ 22 w 27"/>
                  <a:gd name="T1" fmla="*/ 9 h 23"/>
                  <a:gd name="T2" fmla="*/ 20 w 27"/>
                  <a:gd name="T3" fmla="*/ 9 h 23"/>
                  <a:gd name="T4" fmla="*/ 16 w 27"/>
                  <a:gd name="T5" fmla="*/ 7 h 23"/>
                  <a:gd name="T6" fmla="*/ 16 w 27"/>
                  <a:gd name="T7" fmla="*/ 7 h 23"/>
                  <a:gd name="T8" fmla="*/ 16 w 27"/>
                  <a:gd name="T9" fmla="*/ 9 h 23"/>
                  <a:gd name="T10" fmla="*/ 13 w 27"/>
                  <a:gd name="T11" fmla="*/ 9 h 23"/>
                  <a:gd name="T12" fmla="*/ 13 w 27"/>
                  <a:gd name="T13" fmla="*/ 9 h 23"/>
                  <a:gd name="T14" fmla="*/ 16 w 27"/>
                  <a:gd name="T15" fmla="*/ 11 h 23"/>
                  <a:gd name="T16" fmla="*/ 13 w 27"/>
                  <a:gd name="T17" fmla="*/ 14 h 23"/>
                  <a:gd name="T18" fmla="*/ 11 w 27"/>
                  <a:gd name="T19" fmla="*/ 16 h 23"/>
                  <a:gd name="T20" fmla="*/ 9 w 27"/>
                  <a:gd name="T21" fmla="*/ 16 h 23"/>
                  <a:gd name="T22" fmla="*/ 9 w 27"/>
                  <a:gd name="T23" fmla="*/ 14 h 23"/>
                  <a:gd name="T24" fmla="*/ 2 w 27"/>
                  <a:gd name="T25" fmla="*/ 11 h 23"/>
                  <a:gd name="T26" fmla="*/ 2 w 27"/>
                  <a:gd name="T27" fmla="*/ 11 h 23"/>
                  <a:gd name="T28" fmla="*/ 0 w 27"/>
                  <a:gd name="T29" fmla="*/ 9 h 23"/>
                  <a:gd name="T30" fmla="*/ 0 w 27"/>
                  <a:gd name="T31" fmla="*/ 7 h 23"/>
                  <a:gd name="T32" fmla="*/ 2 w 27"/>
                  <a:gd name="T33" fmla="*/ 2 h 23"/>
                  <a:gd name="T34" fmla="*/ 2 w 27"/>
                  <a:gd name="T35" fmla="*/ 2 h 23"/>
                  <a:gd name="T36" fmla="*/ 4 w 27"/>
                  <a:gd name="T37" fmla="*/ 0 h 23"/>
                  <a:gd name="T38" fmla="*/ 25 w 27"/>
                  <a:gd name="T39" fmla="*/ 18 h 23"/>
                  <a:gd name="T40" fmla="*/ 20 w 27"/>
                  <a:gd name="T41" fmla="*/ 14 h 23"/>
                  <a:gd name="T42" fmla="*/ 22 w 27"/>
                  <a:gd name="T43" fmla="*/ 11 h 23"/>
                  <a:gd name="T44" fmla="*/ 25 w 27"/>
                  <a:gd name="T45" fmla="*/ 16 h 23"/>
                  <a:gd name="T46" fmla="*/ 22 w 27"/>
                  <a:gd name="T47" fmla="*/ 20 h 23"/>
                  <a:gd name="T48" fmla="*/ 18 w 27"/>
                  <a:gd name="T49" fmla="*/ 18 h 23"/>
                  <a:gd name="T50" fmla="*/ 20 w 27"/>
                  <a:gd name="T51" fmla="*/ 16 h 23"/>
                  <a:gd name="T52" fmla="*/ 22 w 27"/>
                  <a:gd name="T53" fmla="*/ 20 h 23"/>
                  <a:gd name="T54" fmla="*/ 16 w 27"/>
                  <a:gd name="T55" fmla="*/ 18 h 23"/>
                  <a:gd name="T56" fmla="*/ 16 w 27"/>
                  <a:gd name="T57" fmla="*/ 14 h 23"/>
                  <a:gd name="T58" fmla="*/ 20 w 27"/>
                  <a:gd name="T59" fmla="*/ 14 h 23"/>
                  <a:gd name="T60" fmla="*/ 20 w 27"/>
                  <a:gd name="T61" fmla="*/ 9 h 23"/>
                  <a:gd name="T62" fmla="*/ 16 w 27"/>
                  <a:gd name="T63" fmla="*/ 9 h 23"/>
                  <a:gd name="T64" fmla="*/ 18 w 27"/>
                  <a:gd name="T6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3">
                    <a:moveTo>
                      <a:pt x="4" y="0"/>
                    </a:moveTo>
                    <a:lnTo>
                      <a:pt x="22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27" y="16"/>
                    </a:moveTo>
                    <a:lnTo>
                      <a:pt x="25" y="18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7" y="16"/>
                    </a:lnTo>
                    <a:close/>
                    <a:moveTo>
                      <a:pt x="22" y="20"/>
                    </a:moveTo>
                    <a:lnTo>
                      <a:pt x="22" y="23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5" y="18"/>
                    </a:lnTo>
                    <a:lnTo>
                      <a:pt x="22" y="20"/>
                    </a:lnTo>
                    <a:close/>
                    <a:moveTo>
                      <a:pt x="18" y="16"/>
                    </a:moveTo>
                    <a:lnTo>
                      <a:pt x="16" y="18"/>
                    </a:lnTo>
                    <a:lnTo>
                      <a:pt x="13" y="16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20" y="14"/>
                    </a:lnTo>
                    <a:lnTo>
                      <a:pt x="18" y="16"/>
                    </a:lnTo>
                    <a:close/>
                    <a:moveTo>
                      <a:pt x="20" y="9"/>
                    </a:moveTo>
                    <a:lnTo>
                      <a:pt x="20" y="11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1885">
                <a:extLst>
                  <a:ext uri="{FF2B5EF4-FFF2-40B4-BE49-F238E27FC236}">
                    <a16:creationId xmlns:a16="http://schemas.microsoft.com/office/drawing/2014/main" id="{6AF157BD-40BD-488E-B6DA-22324040C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197"/>
                <a:ext cx="122" cy="180"/>
              </a:xfrm>
              <a:custGeom>
                <a:avLst/>
                <a:gdLst>
                  <a:gd name="T0" fmla="*/ 36 w 122"/>
                  <a:gd name="T1" fmla="*/ 180 h 180"/>
                  <a:gd name="T2" fmla="*/ 36 w 122"/>
                  <a:gd name="T3" fmla="*/ 178 h 180"/>
                  <a:gd name="T4" fmla="*/ 36 w 122"/>
                  <a:gd name="T5" fmla="*/ 171 h 180"/>
                  <a:gd name="T6" fmla="*/ 34 w 122"/>
                  <a:gd name="T7" fmla="*/ 167 h 180"/>
                  <a:gd name="T8" fmla="*/ 34 w 122"/>
                  <a:gd name="T9" fmla="*/ 167 h 180"/>
                  <a:gd name="T10" fmla="*/ 32 w 122"/>
                  <a:gd name="T11" fmla="*/ 167 h 180"/>
                  <a:gd name="T12" fmla="*/ 32 w 122"/>
                  <a:gd name="T13" fmla="*/ 167 h 180"/>
                  <a:gd name="T14" fmla="*/ 32 w 122"/>
                  <a:gd name="T15" fmla="*/ 149 h 180"/>
                  <a:gd name="T16" fmla="*/ 32 w 122"/>
                  <a:gd name="T17" fmla="*/ 147 h 180"/>
                  <a:gd name="T18" fmla="*/ 32 w 122"/>
                  <a:gd name="T19" fmla="*/ 147 h 180"/>
                  <a:gd name="T20" fmla="*/ 32 w 122"/>
                  <a:gd name="T21" fmla="*/ 147 h 180"/>
                  <a:gd name="T22" fmla="*/ 32 w 122"/>
                  <a:gd name="T23" fmla="*/ 147 h 180"/>
                  <a:gd name="T24" fmla="*/ 32 w 122"/>
                  <a:gd name="T25" fmla="*/ 147 h 180"/>
                  <a:gd name="T26" fmla="*/ 30 w 122"/>
                  <a:gd name="T27" fmla="*/ 147 h 180"/>
                  <a:gd name="T28" fmla="*/ 30 w 122"/>
                  <a:gd name="T29" fmla="*/ 144 h 180"/>
                  <a:gd name="T30" fmla="*/ 30 w 122"/>
                  <a:gd name="T31" fmla="*/ 144 h 180"/>
                  <a:gd name="T32" fmla="*/ 27 w 122"/>
                  <a:gd name="T33" fmla="*/ 147 h 180"/>
                  <a:gd name="T34" fmla="*/ 9 w 122"/>
                  <a:gd name="T35" fmla="*/ 149 h 180"/>
                  <a:gd name="T36" fmla="*/ 7 w 122"/>
                  <a:gd name="T37" fmla="*/ 135 h 180"/>
                  <a:gd name="T38" fmla="*/ 7 w 122"/>
                  <a:gd name="T39" fmla="*/ 115 h 180"/>
                  <a:gd name="T40" fmla="*/ 3 w 122"/>
                  <a:gd name="T41" fmla="*/ 38 h 180"/>
                  <a:gd name="T42" fmla="*/ 0 w 122"/>
                  <a:gd name="T43" fmla="*/ 7 h 180"/>
                  <a:gd name="T44" fmla="*/ 0 w 122"/>
                  <a:gd name="T45" fmla="*/ 5 h 180"/>
                  <a:gd name="T46" fmla="*/ 25 w 122"/>
                  <a:gd name="T47" fmla="*/ 2 h 180"/>
                  <a:gd name="T48" fmla="*/ 100 w 122"/>
                  <a:gd name="T49" fmla="*/ 0 h 180"/>
                  <a:gd name="T50" fmla="*/ 115 w 122"/>
                  <a:gd name="T51" fmla="*/ 0 h 180"/>
                  <a:gd name="T52" fmla="*/ 122 w 122"/>
                  <a:gd name="T53" fmla="*/ 122 h 180"/>
                  <a:gd name="T54" fmla="*/ 122 w 122"/>
                  <a:gd name="T55" fmla="*/ 122 h 180"/>
                  <a:gd name="T56" fmla="*/ 122 w 122"/>
                  <a:gd name="T57" fmla="*/ 162 h 180"/>
                  <a:gd name="T58" fmla="*/ 122 w 122"/>
                  <a:gd name="T59" fmla="*/ 165 h 180"/>
                  <a:gd name="T60" fmla="*/ 122 w 122"/>
                  <a:gd name="T61" fmla="*/ 167 h 180"/>
                  <a:gd name="T62" fmla="*/ 122 w 122"/>
                  <a:gd name="T63" fmla="*/ 174 h 180"/>
                  <a:gd name="T64" fmla="*/ 120 w 122"/>
                  <a:gd name="T65" fmla="*/ 180 h 180"/>
                  <a:gd name="T66" fmla="*/ 55 w 122"/>
                  <a:gd name="T67" fmla="*/ 180 h 180"/>
                  <a:gd name="T68" fmla="*/ 48 w 122"/>
                  <a:gd name="T69" fmla="*/ 180 h 180"/>
                  <a:gd name="T70" fmla="*/ 45 w 122"/>
                  <a:gd name="T71" fmla="*/ 180 h 180"/>
                  <a:gd name="T72" fmla="*/ 41 w 122"/>
                  <a:gd name="T73" fmla="*/ 180 h 180"/>
                  <a:gd name="T74" fmla="*/ 45 w 122"/>
                  <a:gd name="T75" fmla="*/ 178 h 180"/>
                  <a:gd name="T76" fmla="*/ 45 w 122"/>
                  <a:gd name="T77" fmla="*/ 174 h 180"/>
                  <a:gd name="T78" fmla="*/ 45 w 122"/>
                  <a:gd name="T79" fmla="*/ 169 h 180"/>
                  <a:gd name="T80" fmla="*/ 41 w 122"/>
                  <a:gd name="T81" fmla="*/ 167 h 180"/>
                  <a:gd name="T82" fmla="*/ 36 w 122"/>
                  <a:gd name="T83" fmla="*/ 169 h 180"/>
                  <a:gd name="T84" fmla="*/ 36 w 122"/>
                  <a:gd name="T85" fmla="*/ 17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2" h="180">
                    <a:moveTo>
                      <a:pt x="36" y="178"/>
                    </a:moveTo>
                    <a:lnTo>
                      <a:pt x="36" y="180"/>
                    </a:lnTo>
                    <a:lnTo>
                      <a:pt x="36" y="180"/>
                    </a:lnTo>
                    <a:lnTo>
                      <a:pt x="36" y="178"/>
                    </a:lnTo>
                    <a:lnTo>
                      <a:pt x="36" y="174"/>
                    </a:lnTo>
                    <a:lnTo>
                      <a:pt x="36" y="171"/>
                    </a:lnTo>
                    <a:lnTo>
                      <a:pt x="36" y="167"/>
                    </a:lnTo>
                    <a:lnTo>
                      <a:pt x="34" y="167"/>
                    </a:lnTo>
                    <a:lnTo>
                      <a:pt x="34" y="167"/>
                    </a:lnTo>
                    <a:lnTo>
                      <a:pt x="34" y="167"/>
                    </a:lnTo>
                    <a:lnTo>
                      <a:pt x="34" y="167"/>
                    </a:lnTo>
                    <a:lnTo>
                      <a:pt x="32" y="167"/>
                    </a:lnTo>
                    <a:lnTo>
                      <a:pt x="32" y="167"/>
                    </a:lnTo>
                    <a:lnTo>
                      <a:pt x="32" y="167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2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4"/>
                    </a:lnTo>
                    <a:lnTo>
                      <a:pt x="30" y="144"/>
                    </a:lnTo>
                    <a:lnTo>
                      <a:pt x="30" y="144"/>
                    </a:lnTo>
                    <a:lnTo>
                      <a:pt x="27" y="144"/>
                    </a:lnTo>
                    <a:lnTo>
                      <a:pt x="27" y="147"/>
                    </a:lnTo>
                    <a:lnTo>
                      <a:pt x="27" y="147"/>
                    </a:lnTo>
                    <a:lnTo>
                      <a:pt x="9" y="149"/>
                    </a:lnTo>
                    <a:lnTo>
                      <a:pt x="9" y="147"/>
                    </a:lnTo>
                    <a:lnTo>
                      <a:pt x="7" y="135"/>
                    </a:lnTo>
                    <a:lnTo>
                      <a:pt x="7" y="133"/>
                    </a:lnTo>
                    <a:lnTo>
                      <a:pt x="7" y="115"/>
                    </a:lnTo>
                    <a:lnTo>
                      <a:pt x="5" y="83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25" y="2"/>
                    </a:lnTo>
                    <a:lnTo>
                      <a:pt x="41" y="2"/>
                    </a:lnTo>
                    <a:lnTo>
                      <a:pt x="100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8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4"/>
                    </a:lnTo>
                    <a:lnTo>
                      <a:pt x="122" y="162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7"/>
                    </a:lnTo>
                    <a:lnTo>
                      <a:pt x="122" y="167"/>
                    </a:lnTo>
                    <a:lnTo>
                      <a:pt x="122" y="174"/>
                    </a:lnTo>
                    <a:lnTo>
                      <a:pt x="122" y="180"/>
                    </a:lnTo>
                    <a:lnTo>
                      <a:pt x="120" y="180"/>
                    </a:lnTo>
                    <a:lnTo>
                      <a:pt x="73" y="180"/>
                    </a:lnTo>
                    <a:lnTo>
                      <a:pt x="55" y="180"/>
                    </a:lnTo>
                    <a:lnTo>
                      <a:pt x="55" y="180"/>
                    </a:lnTo>
                    <a:lnTo>
                      <a:pt x="48" y="180"/>
                    </a:lnTo>
                    <a:lnTo>
                      <a:pt x="45" y="180"/>
                    </a:lnTo>
                    <a:lnTo>
                      <a:pt x="45" y="180"/>
                    </a:lnTo>
                    <a:lnTo>
                      <a:pt x="36" y="180"/>
                    </a:lnTo>
                    <a:lnTo>
                      <a:pt x="41" y="180"/>
                    </a:lnTo>
                    <a:lnTo>
                      <a:pt x="45" y="180"/>
                    </a:lnTo>
                    <a:lnTo>
                      <a:pt x="45" y="178"/>
                    </a:lnTo>
                    <a:lnTo>
                      <a:pt x="45" y="176"/>
                    </a:lnTo>
                    <a:lnTo>
                      <a:pt x="45" y="174"/>
                    </a:lnTo>
                    <a:lnTo>
                      <a:pt x="45" y="171"/>
                    </a:lnTo>
                    <a:lnTo>
                      <a:pt x="45" y="169"/>
                    </a:lnTo>
                    <a:lnTo>
                      <a:pt x="45" y="167"/>
                    </a:lnTo>
                    <a:lnTo>
                      <a:pt x="41" y="167"/>
                    </a:lnTo>
                    <a:lnTo>
                      <a:pt x="36" y="167"/>
                    </a:lnTo>
                    <a:lnTo>
                      <a:pt x="36" y="169"/>
                    </a:lnTo>
                    <a:lnTo>
                      <a:pt x="36" y="174"/>
                    </a:lnTo>
                    <a:lnTo>
                      <a:pt x="36" y="176"/>
                    </a:lnTo>
                    <a:lnTo>
                      <a:pt x="36" y="17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1886">
                <a:extLst>
                  <a:ext uri="{FF2B5EF4-FFF2-40B4-BE49-F238E27FC236}">
                    <a16:creationId xmlns:a16="http://schemas.microsoft.com/office/drawing/2014/main" id="{A636BB9A-2513-439A-AB90-B74D72B57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609"/>
                <a:ext cx="38" cy="11"/>
              </a:xfrm>
              <a:custGeom>
                <a:avLst/>
                <a:gdLst>
                  <a:gd name="T0" fmla="*/ 17 w 17"/>
                  <a:gd name="T1" fmla="*/ 3 h 5"/>
                  <a:gd name="T2" fmla="*/ 16 w 17"/>
                  <a:gd name="T3" fmla="*/ 4 h 5"/>
                  <a:gd name="T4" fmla="*/ 15 w 17"/>
                  <a:gd name="T5" fmla="*/ 4 h 5"/>
                  <a:gd name="T6" fmla="*/ 14 w 17"/>
                  <a:gd name="T7" fmla="*/ 4 h 5"/>
                  <a:gd name="T8" fmla="*/ 13 w 17"/>
                  <a:gd name="T9" fmla="*/ 4 h 5"/>
                  <a:gd name="T10" fmla="*/ 12 w 17"/>
                  <a:gd name="T11" fmla="*/ 4 h 5"/>
                  <a:gd name="T12" fmla="*/ 11 w 17"/>
                  <a:gd name="T13" fmla="*/ 4 h 5"/>
                  <a:gd name="T14" fmla="*/ 10 w 17"/>
                  <a:gd name="T15" fmla="*/ 4 h 5"/>
                  <a:gd name="T16" fmla="*/ 9 w 17"/>
                  <a:gd name="T17" fmla="*/ 4 h 5"/>
                  <a:gd name="T18" fmla="*/ 8 w 17"/>
                  <a:gd name="T19" fmla="*/ 3 h 5"/>
                  <a:gd name="T20" fmla="*/ 7 w 17"/>
                  <a:gd name="T21" fmla="*/ 3 h 5"/>
                  <a:gd name="T22" fmla="*/ 6 w 17"/>
                  <a:gd name="T23" fmla="*/ 2 h 5"/>
                  <a:gd name="T24" fmla="*/ 5 w 17"/>
                  <a:gd name="T25" fmla="*/ 2 h 5"/>
                  <a:gd name="T26" fmla="*/ 4 w 17"/>
                  <a:gd name="T27" fmla="*/ 1 h 5"/>
                  <a:gd name="T28" fmla="*/ 3 w 17"/>
                  <a:gd name="T29" fmla="*/ 0 h 5"/>
                  <a:gd name="T30" fmla="*/ 3 w 17"/>
                  <a:gd name="T31" fmla="*/ 0 h 5"/>
                  <a:gd name="T32" fmla="*/ 0 w 17"/>
                  <a:gd name="T33" fmla="*/ 0 h 5"/>
                  <a:gd name="T34" fmla="*/ 0 w 17"/>
                  <a:gd name="T35" fmla="*/ 1 h 5"/>
                  <a:gd name="T36" fmla="*/ 0 w 17"/>
                  <a:gd name="T37" fmla="*/ 4 h 5"/>
                  <a:gd name="T38" fmla="*/ 3 w 17"/>
                  <a:gd name="T39" fmla="*/ 4 h 5"/>
                  <a:gd name="T40" fmla="*/ 6 w 17"/>
                  <a:gd name="T41" fmla="*/ 4 h 5"/>
                  <a:gd name="T42" fmla="*/ 9 w 17"/>
                  <a:gd name="T43" fmla="*/ 4 h 5"/>
                  <a:gd name="T44" fmla="*/ 16 w 17"/>
                  <a:gd name="T45" fmla="*/ 4 h 5"/>
                  <a:gd name="T46" fmla="*/ 17 w 17"/>
                  <a:gd name="T47" fmla="*/ 5 h 5"/>
                  <a:gd name="T48" fmla="*/ 17 w 17"/>
                  <a:gd name="T4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5">
                    <a:moveTo>
                      <a:pt x="17" y="3"/>
                    </a:moveTo>
                    <a:lnTo>
                      <a:pt x="16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6" y="4"/>
                    </a:lnTo>
                    <a:lnTo>
                      <a:pt x="17" y="5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1887">
                <a:extLst>
                  <a:ext uri="{FF2B5EF4-FFF2-40B4-BE49-F238E27FC236}">
                    <a16:creationId xmlns:a16="http://schemas.microsoft.com/office/drawing/2014/main" id="{EF9D813C-3A05-4C43-B59C-DFDD337AE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3173"/>
                <a:ext cx="13" cy="12"/>
              </a:xfrm>
              <a:custGeom>
                <a:avLst/>
                <a:gdLst>
                  <a:gd name="T0" fmla="*/ 11 w 13"/>
                  <a:gd name="T1" fmla="*/ 12 h 12"/>
                  <a:gd name="T2" fmla="*/ 11 w 13"/>
                  <a:gd name="T3" fmla="*/ 12 h 12"/>
                  <a:gd name="T4" fmla="*/ 11 w 13"/>
                  <a:gd name="T5" fmla="*/ 12 h 12"/>
                  <a:gd name="T6" fmla="*/ 9 w 13"/>
                  <a:gd name="T7" fmla="*/ 9 h 12"/>
                  <a:gd name="T8" fmla="*/ 6 w 13"/>
                  <a:gd name="T9" fmla="*/ 9 h 12"/>
                  <a:gd name="T10" fmla="*/ 0 w 13"/>
                  <a:gd name="T11" fmla="*/ 5 h 12"/>
                  <a:gd name="T12" fmla="*/ 0 w 13"/>
                  <a:gd name="T13" fmla="*/ 3 h 12"/>
                  <a:gd name="T14" fmla="*/ 2 w 13"/>
                  <a:gd name="T15" fmla="*/ 3 h 12"/>
                  <a:gd name="T16" fmla="*/ 2 w 13"/>
                  <a:gd name="T17" fmla="*/ 0 h 12"/>
                  <a:gd name="T18" fmla="*/ 2 w 13"/>
                  <a:gd name="T19" fmla="*/ 0 h 12"/>
                  <a:gd name="T20" fmla="*/ 2 w 13"/>
                  <a:gd name="T21" fmla="*/ 0 h 12"/>
                  <a:gd name="T22" fmla="*/ 2 w 13"/>
                  <a:gd name="T23" fmla="*/ 0 h 12"/>
                  <a:gd name="T24" fmla="*/ 2 w 13"/>
                  <a:gd name="T25" fmla="*/ 0 h 12"/>
                  <a:gd name="T26" fmla="*/ 2 w 13"/>
                  <a:gd name="T27" fmla="*/ 3 h 12"/>
                  <a:gd name="T28" fmla="*/ 13 w 13"/>
                  <a:gd name="T29" fmla="*/ 9 h 12"/>
                  <a:gd name="T30" fmla="*/ 11 w 13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2">
                    <a:moveTo>
                      <a:pt x="11" y="12"/>
                    </a:moveTo>
                    <a:lnTo>
                      <a:pt x="11" y="12"/>
                    </a:lnTo>
                    <a:lnTo>
                      <a:pt x="11" y="12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13" y="9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1888">
                <a:extLst>
                  <a:ext uri="{FF2B5EF4-FFF2-40B4-BE49-F238E27FC236}">
                    <a16:creationId xmlns:a16="http://schemas.microsoft.com/office/drawing/2014/main" id="{ED7B84CC-7D08-4DF8-A5A8-BF551371C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920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4 h 4"/>
                  <a:gd name="T4" fmla="*/ 0 w 5"/>
                  <a:gd name="T5" fmla="*/ 0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5 w 5"/>
                  <a:gd name="T13" fmla="*/ 4 h 4"/>
                  <a:gd name="T14" fmla="*/ 3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1889">
                <a:extLst>
                  <a:ext uri="{FF2B5EF4-FFF2-40B4-BE49-F238E27FC236}">
                    <a16:creationId xmlns:a16="http://schemas.microsoft.com/office/drawing/2014/main" id="{DA43CE54-8A89-4EB7-9AC7-33EA2D65DF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44" y="2382"/>
                <a:ext cx="99" cy="97"/>
              </a:xfrm>
              <a:custGeom>
                <a:avLst/>
                <a:gdLst>
                  <a:gd name="T0" fmla="*/ 29 w 99"/>
                  <a:gd name="T1" fmla="*/ 34 h 97"/>
                  <a:gd name="T2" fmla="*/ 36 w 99"/>
                  <a:gd name="T3" fmla="*/ 32 h 97"/>
                  <a:gd name="T4" fmla="*/ 36 w 99"/>
                  <a:gd name="T5" fmla="*/ 83 h 97"/>
                  <a:gd name="T6" fmla="*/ 9 w 99"/>
                  <a:gd name="T7" fmla="*/ 97 h 97"/>
                  <a:gd name="T8" fmla="*/ 4 w 99"/>
                  <a:gd name="T9" fmla="*/ 63 h 97"/>
                  <a:gd name="T10" fmla="*/ 4 w 99"/>
                  <a:gd name="T11" fmla="*/ 32 h 97"/>
                  <a:gd name="T12" fmla="*/ 20 w 99"/>
                  <a:gd name="T13" fmla="*/ 50 h 97"/>
                  <a:gd name="T14" fmla="*/ 36 w 99"/>
                  <a:gd name="T15" fmla="*/ 29 h 97"/>
                  <a:gd name="T16" fmla="*/ 63 w 99"/>
                  <a:gd name="T17" fmla="*/ 0 h 97"/>
                  <a:gd name="T18" fmla="*/ 94 w 99"/>
                  <a:gd name="T19" fmla="*/ 20 h 97"/>
                  <a:gd name="T20" fmla="*/ 70 w 99"/>
                  <a:gd name="T21" fmla="*/ 29 h 97"/>
                  <a:gd name="T22" fmla="*/ 54 w 99"/>
                  <a:gd name="T23" fmla="*/ 32 h 97"/>
                  <a:gd name="T24" fmla="*/ 88 w 99"/>
                  <a:gd name="T25" fmla="*/ 38 h 97"/>
                  <a:gd name="T26" fmla="*/ 56 w 99"/>
                  <a:gd name="T27" fmla="*/ 68 h 97"/>
                  <a:gd name="T28" fmla="*/ 36 w 99"/>
                  <a:gd name="T29" fmla="*/ 83 h 97"/>
                  <a:gd name="T30" fmla="*/ 36 w 99"/>
                  <a:gd name="T31" fmla="*/ 32 h 97"/>
                  <a:gd name="T32" fmla="*/ 72 w 99"/>
                  <a:gd name="T33" fmla="*/ 54 h 97"/>
                  <a:gd name="T34" fmla="*/ 67 w 99"/>
                  <a:gd name="T35" fmla="*/ 56 h 97"/>
                  <a:gd name="T36" fmla="*/ 36 w 99"/>
                  <a:gd name="T37" fmla="*/ 45 h 97"/>
                  <a:gd name="T38" fmla="*/ 36 w 99"/>
                  <a:gd name="T39" fmla="*/ 45 h 97"/>
                  <a:gd name="T40" fmla="*/ 81 w 99"/>
                  <a:gd name="T41" fmla="*/ 38 h 97"/>
                  <a:gd name="T42" fmla="*/ 79 w 99"/>
                  <a:gd name="T43" fmla="*/ 41 h 97"/>
                  <a:gd name="T44" fmla="*/ 56 w 99"/>
                  <a:gd name="T45" fmla="*/ 59 h 97"/>
                  <a:gd name="T46" fmla="*/ 61 w 99"/>
                  <a:gd name="T47" fmla="*/ 65 h 97"/>
                  <a:gd name="T48" fmla="*/ 83 w 99"/>
                  <a:gd name="T49" fmla="*/ 45 h 97"/>
                  <a:gd name="T50" fmla="*/ 79 w 99"/>
                  <a:gd name="T51" fmla="*/ 45 h 97"/>
                  <a:gd name="T52" fmla="*/ 76 w 99"/>
                  <a:gd name="T53" fmla="*/ 50 h 97"/>
                  <a:gd name="T54" fmla="*/ 83 w 99"/>
                  <a:gd name="T55" fmla="*/ 45 h 97"/>
                  <a:gd name="T56" fmla="*/ 34 w 99"/>
                  <a:gd name="T57" fmla="*/ 0 h 97"/>
                  <a:gd name="T58" fmla="*/ 31 w 99"/>
                  <a:gd name="T59" fmla="*/ 29 h 97"/>
                  <a:gd name="T60" fmla="*/ 2 w 99"/>
                  <a:gd name="T61" fmla="*/ 29 h 97"/>
                  <a:gd name="T62" fmla="*/ 0 w 99"/>
                  <a:gd name="T63" fmla="*/ 18 h 97"/>
                  <a:gd name="T64" fmla="*/ 0 w 99"/>
                  <a:gd name="T65" fmla="*/ 9 h 97"/>
                  <a:gd name="T66" fmla="*/ 0 w 99"/>
                  <a:gd name="T67" fmla="*/ 0 h 97"/>
                  <a:gd name="T68" fmla="*/ 25 w 99"/>
                  <a:gd name="T69" fmla="*/ 18 h 97"/>
                  <a:gd name="T70" fmla="*/ 34 w 99"/>
                  <a:gd name="T71" fmla="*/ 20 h 97"/>
                  <a:gd name="T72" fmla="*/ 25 w 99"/>
                  <a:gd name="T73" fmla="*/ 11 h 97"/>
                  <a:gd name="T74" fmla="*/ 85 w 99"/>
                  <a:gd name="T75" fmla="*/ 38 h 97"/>
                  <a:gd name="T76" fmla="*/ 94 w 99"/>
                  <a:gd name="T77" fmla="*/ 2 h 97"/>
                  <a:gd name="T78" fmla="*/ 97 w 99"/>
                  <a:gd name="T79" fmla="*/ 29 h 97"/>
                  <a:gd name="T80" fmla="*/ 0 w 99"/>
                  <a:gd name="T81" fmla="*/ 0 h 97"/>
                  <a:gd name="T82" fmla="*/ 4 w 99"/>
                  <a:gd name="T83" fmla="*/ 32 h 97"/>
                  <a:gd name="T84" fmla="*/ 4 w 99"/>
                  <a:gd name="T85" fmla="*/ 41 h 97"/>
                  <a:gd name="T86" fmla="*/ 4 w 99"/>
                  <a:gd name="T87" fmla="*/ 52 h 97"/>
                  <a:gd name="T88" fmla="*/ 4 w 99"/>
                  <a:gd name="T89" fmla="*/ 61 h 97"/>
                  <a:gd name="T90" fmla="*/ 4 w 99"/>
                  <a:gd name="T91" fmla="*/ 72 h 97"/>
                  <a:gd name="T92" fmla="*/ 4 w 99"/>
                  <a:gd name="T93" fmla="*/ 79 h 97"/>
                  <a:gd name="T94" fmla="*/ 4 w 99"/>
                  <a:gd name="T95" fmla="*/ 88 h 97"/>
                  <a:gd name="T96" fmla="*/ 0 w 99"/>
                  <a:gd name="T9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9" h="97">
                    <a:moveTo>
                      <a:pt x="31" y="32"/>
                    </a:moveTo>
                    <a:lnTo>
                      <a:pt x="34" y="32"/>
                    </a:lnTo>
                    <a:lnTo>
                      <a:pt x="29" y="32"/>
                    </a:lnTo>
                    <a:lnTo>
                      <a:pt x="29" y="34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6" y="32"/>
                    </a:lnTo>
                    <a:lnTo>
                      <a:pt x="36" y="54"/>
                    </a:lnTo>
                    <a:lnTo>
                      <a:pt x="36" y="68"/>
                    </a:lnTo>
                    <a:lnTo>
                      <a:pt x="36" y="77"/>
                    </a:lnTo>
                    <a:lnTo>
                      <a:pt x="36" y="83"/>
                    </a:lnTo>
                    <a:lnTo>
                      <a:pt x="36" y="83"/>
                    </a:lnTo>
                    <a:lnTo>
                      <a:pt x="36" y="86"/>
                    </a:lnTo>
                    <a:lnTo>
                      <a:pt x="27" y="95"/>
                    </a:lnTo>
                    <a:lnTo>
                      <a:pt x="9" y="97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4" y="72"/>
                    </a:lnTo>
                    <a:lnTo>
                      <a:pt x="4" y="63"/>
                    </a:lnTo>
                    <a:lnTo>
                      <a:pt x="4" y="59"/>
                    </a:lnTo>
                    <a:lnTo>
                      <a:pt x="4" y="47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31" y="32"/>
                    </a:lnTo>
                    <a:lnTo>
                      <a:pt x="31" y="32"/>
                    </a:lnTo>
                    <a:close/>
                    <a:moveTo>
                      <a:pt x="20" y="47"/>
                    </a:moveTo>
                    <a:lnTo>
                      <a:pt x="20" y="50"/>
                    </a:lnTo>
                    <a:lnTo>
                      <a:pt x="22" y="50"/>
                    </a:lnTo>
                    <a:lnTo>
                      <a:pt x="22" y="47"/>
                    </a:lnTo>
                    <a:lnTo>
                      <a:pt x="20" y="47"/>
                    </a:lnTo>
                    <a:close/>
                    <a:moveTo>
                      <a:pt x="36" y="29"/>
                    </a:moveTo>
                    <a:lnTo>
                      <a:pt x="36" y="29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63" y="0"/>
                    </a:lnTo>
                    <a:lnTo>
                      <a:pt x="74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20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85" y="29"/>
                    </a:lnTo>
                    <a:lnTo>
                      <a:pt x="70" y="29"/>
                    </a:lnTo>
                    <a:lnTo>
                      <a:pt x="54" y="29"/>
                    </a:lnTo>
                    <a:lnTo>
                      <a:pt x="36" y="29"/>
                    </a:lnTo>
                    <a:close/>
                    <a:moveTo>
                      <a:pt x="36" y="32"/>
                    </a:moveTo>
                    <a:lnTo>
                      <a:pt x="54" y="32"/>
                    </a:lnTo>
                    <a:lnTo>
                      <a:pt x="72" y="29"/>
                    </a:lnTo>
                    <a:lnTo>
                      <a:pt x="85" y="29"/>
                    </a:lnTo>
                    <a:lnTo>
                      <a:pt x="85" y="38"/>
                    </a:lnTo>
                    <a:lnTo>
                      <a:pt x="88" y="38"/>
                    </a:lnTo>
                    <a:lnTo>
                      <a:pt x="88" y="43"/>
                    </a:lnTo>
                    <a:lnTo>
                      <a:pt x="67" y="61"/>
                    </a:lnTo>
                    <a:lnTo>
                      <a:pt x="61" y="65"/>
                    </a:lnTo>
                    <a:lnTo>
                      <a:pt x="56" y="68"/>
                    </a:lnTo>
                    <a:lnTo>
                      <a:pt x="49" y="74"/>
                    </a:lnTo>
                    <a:lnTo>
                      <a:pt x="43" y="79"/>
                    </a:lnTo>
                    <a:lnTo>
                      <a:pt x="38" y="83"/>
                    </a:lnTo>
                    <a:lnTo>
                      <a:pt x="36" y="83"/>
                    </a:lnTo>
                    <a:lnTo>
                      <a:pt x="36" y="68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close/>
                    <a:moveTo>
                      <a:pt x="70" y="54"/>
                    </a:moveTo>
                    <a:lnTo>
                      <a:pt x="72" y="56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0" y="54"/>
                    </a:lnTo>
                    <a:close/>
                    <a:moveTo>
                      <a:pt x="67" y="56"/>
                    </a:moveTo>
                    <a:lnTo>
                      <a:pt x="67" y="56"/>
                    </a:lnTo>
                    <a:lnTo>
                      <a:pt x="67" y="56"/>
                    </a:lnTo>
                    <a:lnTo>
                      <a:pt x="67" y="59"/>
                    </a:lnTo>
                    <a:lnTo>
                      <a:pt x="70" y="59"/>
                    </a:lnTo>
                    <a:lnTo>
                      <a:pt x="67" y="56"/>
                    </a:lnTo>
                    <a:close/>
                    <a:moveTo>
                      <a:pt x="36" y="45"/>
                    </a:moveTo>
                    <a:lnTo>
                      <a:pt x="36" y="47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6" y="45"/>
                    </a:lnTo>
                    <a:close/>
                    <a:moveTo>
                      <a:pt x="79" y="41"/>
                    </a:moveTo>
                    <a:lnTo>
                      <a:pt x="81" y="43"/>
                    </a:lnTo>
                    <a:lnTo>
                      <a:pt x="83" y="38"/>
                    </a:lnTo>
                    <a:lnTo>
                      <a:pt x="81" y="38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9" y="41"/>
                    </a:lnTo>
                    <a:lnTo>
                      <a:pt x="79" y="41"/>
                    </a:lnTo>
                    <a:close/>
                    <a:moveTo>
                      <a:pt x="65" y="61"/>
                    </a:moveTo>
                    <a:lnTo>
                      <a:pt x="65" y="59"/>
                    </a:lnTo>
                    <a:lnTo>
                      <a:pt x="61" y="59"/>
                    </a:lnTo>
                    <a:lnTo>
                      <a:pt x="56" y="59"/>
                    </a:lnTo>
                    <a:lnTo>
                      <a:pt x="56" y="61"/>
                    </a:lnTo>
                    <a:lnTo>
                      <a:pt x="61" y="61"/>
                    </a:lnTo>
                    <a:lnTo>
                      <a:pt x="61" y="63"/>
                    </a:lnTo>
                    <a:lnTo>
                      <a:pt x="61" y="65"/>
                    </a:lnTo>
                    <a:lnTo>
                      <a:pt x="65" y="61"/>
                    </a:lnTo>
                    <a:lnTo>
                      <a:pt x="65" y="61"/>
                    </a:lnTo>
                    <a:close/>
                    <a:moveTo>
                      <a:pt x="81" y="43"/>
                    </a:moveTo>
                    <a:lnTo>
                      <a:pt x="83" y="45"/>
                    </a:lnTo>
                    <a:lnTo>
                      <a:pt x="85" y="43"/>
                    </a:lnTo>
                    <a:lnTo>
                      <a:pt x="83" y="41"/>
                    </a:lnTo>
                    <a:lnTo>
                      <a:pt x="81" y="43"/>
                    </a:lnTo>
                    <a:lnTo>
                      <a:pt x="79" y="45"/>
                    </a:lnTo>
                    <a:lnTo>
                      <a:pt x="76" y="47"/>
                    </a:lnTo>
                    <a:lnTo>
                      <a:pt x="79" y="47"/>
                    </a:lnTo>
                    <a:lnTo>
                      <a:pt x="76" y="50"/>
                    </a:lnTo>
                    <a:lnTo>
                      <a:pt x="76" y="50"/>
                    </a:lnTo>
                    <a:lnTo>
                      <a:pt x="76" y="52"/>
                    </a:lnTo>
                    <a:lnTo>
                      <a:pt x="79" y="50"/>
                    </a:lnTo>
                    <a:lnTo>
                      <a:pt x="81" y="47"/>
                    </a:lnTo>
                    <a:lnTo>
                      <a:pt x="83" y="45"/>
                    </a:lnTo>
                    <a:lnTo>
                      <a:pt x="81" y="43"/>
                    </a:lnTo>
                    <a:close/>
                    <a:moveTo>
                      <a:pt x="0" y="0"/>
                    </a:moveTo>
                    <a:lnTo>
                      <a:pt x="2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16" y="32"/>
                    </a:lnTo>
                    <a:lnTo>
                      <a:pt x="4" y="32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5" y="11"/>
                    </a:moveTo>
                    <a:lnTo>
                      <a:pt x="25" y="13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34" y="20"/>
                    </a:lnTo>
                    <a:lnTo>
                      <a:pt x="34" y="13"/>
                    </a:lnTo>
                    <a:lnTo>
                      <a:pt x="29" y="13"/>
                    </a:lnTo>
                    <a:lnTo>
                      <a:pt x="29" y="9"/>
                    </a:lnTo>
                    <a:lnTo>
                      <a:pt x="25" y="11"/>
                    </a:lnTo>
                    <a:close/>
                    <a:moveTo>
                      <a:pt x="94" y="38"/>
                    </a:moveTo>
                    <a:lnTo>
                      <a:pt x="88" y="43"/>
                    </a:lnTo>
                    <a:lnTo>
                      <a:pt x="88" y="38"/>
                    </a:lnTo>
                    <a:lnTo>
                      <a:pt x="85" y="38"/>
                    </a:lnTo>
                    <a:lnTo>
                      <a:pt x="85" y="29"/>
                    </a:lnTo>
                    <a:lnTo>
                      <a:pt x="94" y="29"/>
                    </a:lnTo>
                    <a:lnTo>
                      <a:pt x="94" y="1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9" y="0"/>
                    </a:lnTo>
                    <a:lnTo>
                      <a:pt x="99" y="27"/>
                    </a:lnTo>
                    <a:lnTo>
                      <a:pt x="97" y="29"/>
                    </a:lnTo>
                    <a:lnTo>
                      <a:pt x="97" y="36"/>
                    </a:lnTo>
                    <a:lnTo>
                      <a:pt x="94" y="38"/>
                    </a:lnTo>
                    <a:close/>
                    <a:moveTo>
                      <a:pt x="0" y="2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41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4" y="70"/>
                    </a:lnTo>
                    <a:lnTo>
                      <a:pt x="4" y="72"/>
                    </a:lnTo>
                    <a:lnTo>
                      <a:pt x="4" y="74"/>
                    </a:lnTo>
                    <a:lnTo>
                      <a:pt x="4" y="77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81"/>
                    </a:lnTo>
                    <a:lnTo>
                      <a:pt x="4" y="8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4" y="92"/>
                    </a:lnTo>
                    <a:lnTo>
                      <a:pt x="0" y="92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1890">
                <a:extLst>
                  <a:ext uri="{FF2B5EF4-FFF2-40B4-BE49-F238E27FC236}">
                    <a16:creationId xmlns:a16="http://schemas.microsoft.com/office/drawing/2014/main" id="{010DDC62-CBDC-4020-B30C-9521C28994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2" y="2964"/>
                <a:ext cx="13" cy="36"/>
              </a:xfrm>
              <a:custGeom>
                <a:avLst/>
                <a:gdLst>
                  <a:gd name="T0" fmla="*/ 2 w 13"/>
                  <a:gd name="T1" fmla="*/ 18 h 36"/>
                  <a:gd name="T2" fmla="*/ 0 w 13"/>
                  <a:gd name="T3" fmla="*/ 16 h 36"/>
                  <a:gd name="T4" fmla="*/ 2 w 13"/>
                  <a:gd name="T5" fmla="*/ 9 h 36"/>
                  <a:gd name="T6" fmla="*/ 4 w 13"/>
                  <a:gd name="T7" fmla="*/ 9 h 36"/>
                  <a:gd name="T8" fmla="*/ 9 w 13"/>
                  <a:gd name="T9" fmla="*/ 9 h 36"/>
                  <a:gd name="T10" fmla="*/ 11 w 13"/>
                  <a:gd name="T11" fmla="*/ 9 h 36"/>
                  <a:gd name="T12" fmla="*/ 13 w 13"/>
                  <a:gd name="T13" fmla="*/ 11 h 36"/>
                  <a:gd name="T14" fmla="*/ 13 w 13"/>
                  <a:gd name="T15" fmla="*/ 16 h 36"/>
                  <a:gd name="T16" fmla="*/ 11 w 13"/>
                  <a:gd name="T17" fmla="*/ 18 h 36"/>
                  <a:gd name="T18" fmla="*/ 9 w 13"/>
                  <a:gd name="T19" fmla="*/ 18 h 36"/>
                  <a:gd name="T20" fmla="*/ 4 w 13"/>
                  <a:gd name="T21" fmla="*/ 18 h 36"/>
                  <a:gd name="T22" fmla="*/ 13 w 13"/>
                  <a:gd name="T23" fmla="*/ 36 h 36"/>
                  <a:gd name="T24" fmla="*/ 9 w 13"/>
                  <a:gd name="T25" fmla="*/ 36 h 36"/>
                  <a:gd name="T26" fmla="*/ 6 w 13"/>
                  <a:gd name="T27" fmla="*/ 36 h 36"/>
                  <a:gd name="T28" fmla="*/ 2 w 13"/>
                  <a:gd name="T29" fmla="*/ 36 h 36"/>
                  <a:gd name="T30" fmla="*/ 2 w 13"/>
                  <a:gd name="T31" fmla="*/ 27 h 36"/>
                  <a:gd name="T32" fmla="*/ 6 w 13"/>
                  <a:gd name="T33" fmla="*/ 27 h 36"/>
                  <a:gd name="T34" fmla="*/ 9 w 13"/>
                  <a:gd name="T35" fmla="*/ 27 h 36"/>
                  <a:gd name="T36" fmla="*/ 13 w 13"/>
                  <a:gd name="T37" fmla="*/ 27 h 36"/>
                  <a:gd name="T38" fmla="*/ 13 w 13"/>
                  <a:gd name="T39" fmla="*/ 31 h 36"/>
                  <a:gd name="T40" fmla="*/ 4 w 13"/>
                  <a:gd name="T41" fmla="*/ 6 h 36"/>
                  <a:gd name="T42" fmla="*/ 2 w 13"/>
                  <a:gd name="T43" fmla="*/ 6 h 36"/>
                  <a:gd name="T44" fmla="*/ 2 w 13"/>
                  <a:gd name="T45" fmla="*/ 4 h 36"/>
                  <a:gd name="T46" fmla="*/ 2 w 13"/>
                  <a:gd name="T47" fmla="*/ 2 h 36"/>
                  <a:gd name="T48" fmla="*/ 4 w 13"/>
                  <a:gd name="T49" fmla="*/ 0 h 36"/>
                  <a:gd name="T50" fmla="*/ 6 w 13"/>
                  <a:gd name="T51" fmla="*/ 0 h 36"/>
                  <a:gd name="T52" fmla="*/ 9 w 13"/>
                  <a:gd name="T53" fmla="*/ 0 h 36"/>
                  <a:gd name="T54" fmla="*/ 13 w 13"/>
                  <a:gd name="T55" fmla="*/ 0 h 36"/>
                  <a:gd name="T56" fmla="*/ 13 w 13"/>
                  <a:gd name="T57" fmla="*/ 4 h 36"/>
                  <a:gd name="T58" fmla="*/ 11 w 13"/>
                  <a:gd name="T59" fmla="*/ 6 h 36"/>
                  <a:gd name="T60" fmla="*/ 9 w 13"/>
                  <a:gd name="T61" fmla="*/ 6 h 36"/>
                  <a:gd name="T62" fmla="*/ 4 w 13"/>
                  <a:gd name="T63" fmla="*/ 6 h 36"/>
                  <a:gd name="T64" fmla="*/ 2 w 13"/>
                  <a:gd name="T65" fmla="*/ 27 h 36"/>
                  <a:gd name="T66" fmla="*/ 2 w 13"/>
                  <a:gd name="T67" fmla="*/ 22 h 36"/>
                  <a:gd name="T68" fmla="*/ 4 w 13"/>
                  <a:gd name="T69" fmla="*/ 20 h 36"/>
                  <a:gd name="T70" fmla="*/ 9 w 13"/>
                  <a:gd name="T71" fmla="*/ 20 h 36"/>
                  <a:gd name="T72" fmla="*/ 11 w 13"/>
                  <a:gd name="T73" fmla="*/ 20 h 36"/>
                  <a:gd name="T74" fmla="*/ 13 w 13"/>
                  <a:gd name="T75" fmla="*/ 20 h 36"/>
                  <a:gd name="T76" fmla="*/ 13 w 13"/>
                  <a:gd name="T77" fmla="*/ 27 h 36"/>
                  <a:gd name="T78" fmla="*/ 11 w 13"/>
                  <a:gd name="T79" fmla="*/ 27 h 36"/>
                  <a:gd name="T80" fmla="*/ 9 w 13"/>
                  <a:gd name="T81" fmla="*/ 27 h 36"/>
                  <a:gd name="T82" fmla="*/ 4 w 13"/>
                  <a:gd name="T83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36">
                    <a:moveTo>
                      <a:pt x="4" y="18"/>
                    </a:moveTo>
                    <a:lnTo>
                      <a:pt x="2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4" y="18"/>
                    </a:lnTo>
                    <a:close/>
                    <a:moveTo>
                      <a:pt x="13" y="34"/>
                    </a:moveTo>
                    <a:lnTo>
                      <a:pt x="13" y="36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34"/>
                    </a:lnTo>
                    <a:close/>
                    <a:moveTo>
                      <a:pt x="4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close/>
                    <a:moveTo>
                      <a:pt x="4" y="27"/>
                    </a:moveTo>
                    <a:lnTo>
                      <a:pt x="2" y="27"/>
                    </a:lnTo>
                    <a:lnTo>
                      <a:pt x="2" y="27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1891">
                <a:extLst>
                  <a:ext uri="{FF2B5EF4-FFF2-40B4-BE49-F238E27FC236}">
                    <a16:creationId xmlns:a16="http://schemas.microsoft.com/office/drawing/2014/main" id="{8198537A-661A-418B-B988-4CE52B19A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177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0 w 5"/>
                  <a:gd name="T3" fmla="*/ 11 h 11"/>
                  <a:gd name="T4" fmla="*/ 0 w 5"/>
                  <a:gd name="T5" fmla="*/ 0 h 11"/>
                  <a:gd name="T6" fmla="*/ 5 w 5"/>
                  <a:gd name="T7" fmla="*/ 0 h 11"/>
                  <a:gd name="T8" fmla="*/ 5 w 5"/>
                  <a:gd name="T9" fmla="*/ 4 h 11"/>
                  <a:gd name="T10" fmla="*/ 5 w 5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0" y="11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1892">
                <a:extLst>
                  <a:ext uri="{FF2B5EF4-FFF2-40B4-BE49-F238E27FC236}">
                    <a16:creationId xmlns:a16="http://schemas.microsoft.com/office/drawing/2014/main" id="{71115E72-46C9-460A-BE54-605EFAAE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558"/>
                <a:ext cx="61" cy="90"/>
              </a:xfrm>
              <a:custGeom>
                <a:avLst/>
                <a:gdLst>
                  <a:gd name="T0" fmla="*/ 14 w 27"/>
                  <a:gd name="T1" fmla="*/ 3 h 40"/>
                  <a:gd name="T2" fmla="*/ 13 w 27"/>
                  <a:gd name="T3" fmla="*/ 3 h 40"/>
                  <a:gd name="T4" fmla="*/ 13 w 27"/>
                  <a:gd name="T5" fmla="*/ 0 h 40"/>
                  <a:gd name="T6" fmla="*/ 2 w 27"/>
                  <a:gd name="T7" fmla="*/ 0 h 40"/>
                  <a:gd name="T8" fmla="*/ 2 w 27"/>
                  <a:gd name="T9" fmla="*/ 2 h 40"/>
                  <a:gd name="T10" fmla="*/ 1 w 27"/>
                  <a:gd name="T11" fmla="*/ 3 h 40"/>
                  <a:gd name="T12" fmla="*/ 1 w 27"/>
                  <a:gd name="T13" fmla="*/ 4 h 40"/>
                  <a:gd name="T14" fmla="*/ 1 w 27"/>
                  <a:gd name="T15" fmla="*/ 4 h 40"/>
                  <a:gd name="T16" fmla="*/ 1 w 27"/>
                  <a:gd name="T17" fmla="*/ 5 h 40"/>
                  <a:gd name="T18" fmla="*/ 1 w 27"/>
                  <a:gd name="T19" fmla="*/ 7 h 40"/>
                  <a:gd name="T20" fmla="*/ 0 w 27"/>
                  <a:gd name="T21" fmla="*/ 10 h 40"/>
                  <a:gd name="T22" fmla="*/ 0 w 27"/>
                  <a:gd name="T23" fmla="*/ 10 h 40"/>
                  <a:gd name="T24" fmla="*/ 0 w 27"/>
                  <a:gd name="T25" fmla="*/ 11 h 40"/>
                  <a:gd name="T26" fmla="*/ 1 w 27"/>
                  <a:gd name="T27" fmla="*/ 11 h 40"/>
                  <a:gd name="T28" fmla="*/ 1 w 27"/>
                  <a:gd name="T29" fmla="*/ 12 h 40"/>
                  <a:gd name="T30" fmla="*/ 0 w 27"/>
                  <a:gd name="T31" fmla="*/ 20 h 40"/>
                  <a:gd name="T32" fmla="*/ 2 w 27"/>
                  <a:gd name="T33" fmla="*/ 23 h 40"/>
                  <a:gd name="T34" fmla="*/ 3 w 27"/>
                  <a:gd name="T35" fmla="*/ 25 h 40"/>
                  <a:gd name="T36" fmla="*/ 3 w 27"/>
                  <a:gd name="T37" fmla="*/ 29 h 40"/>
                  <a:gd name="T38" fmla="*/ 2 w 27"/>
                  <a:gd name="T39" fmla="*/ 33 h 40"/>
                  <a:gd name="T40" fmla="*/ 2 w 27"/>
                  <a:gd name="T41" fmla="*/ 35 h 40"/>
                  <a:gd name="T42" fmla="*/ 2 w 27"/>
                  <a:gd name="T43" fmla="*/ 36 h 40"/>
                  <a:gd name="T44" fmla="*/ 2 w 27"/>
                  <a:gd name="T45" fmla="*/ 36 h 40"/>
                  <a:gd name="T46" fmla="*/ 2 w 27"/>
                  <a:gd name="T47" fmla="*/ 37 h 40"/>
                  <a:gd name="T48" fmla="*/ 1 w 27"/>
                  <a:gd name="T49" fmla="*/ 38 h 40"/>
                  <a:gd name="T50" fmla="*/ 2 w 27"/>
                  <a:gd name="T51" fmla="*/ 40 h 40"/>
                  <a:gd name="T52" fmla="*/ 3 w 27"/>
                  <a:gd name="T53" fmla="*/ 39 h 40"/>
                  <a:gd name="T54" fmla="*/ 3 w 27"/>
                  <a:gd name="T55" fmla="*/ 36 h 40"/>
                  <a:gd name="T56" fmla="*/ 7 w 27"/>
                  <a:gd name="T57" fmla="*/ 33 h 40"/>
                  <a:gd name="T58" fmla="*/ 9 w 27"/>
                  <a:gd name="T59" fmla="*/ 31 h 40"/>
                  <a:gd name="T60" fmla="*/ 11 w 27"/>
                  <a:gd name="T61" fmla="*/ 28 h 40"/>
                  <a:gd name="T62" fmla="*/ 12 w 27"/>
                  <a:gd name="T63" fmla="*/ 29 h 40"/>
                  <a:gd name="T64" fmla="*/ 12 w 27"/>
                  <a:gd name="T65" fmla="*/ 30 h 40"/>
                  <a:gd name="T66" fmla="*/ 13 w 27"/>
                  <a:gd name="T67" fmla="*/ 31 h 40"/>
                  <a:gd name="T68" fmla="*/ 19 w 27"/>
                  <a:gd name="T69" fmla="*/ 27 h 40"/>
                  <a:gd name="T70" fmla="*/ 23 w 27"/>
                  <a:gd name="T71" fmla="*/ 24 h 40"/>
                  <a:gd name="T72" fmla="*/ 26 w 27"/>
                  <a:gd name="T73" fmla="*/ 22 h 40"/>
                  <a:gd name="T74" fmla="*/ 27 w 27"/>
                  <a:gd name="T75" fmla="*/ 21 h 40"/>
                  <a:gd name="T76" fmla="*/ 27 w 27"/>
                  <a:gd name="T77" fmla="*/ 20 h 40"/>
                  <a:gd name="T78" fmla="*/ 24 w 27"/>
                  <a:gd name="T79" fmla="*/ 17 h 40"/>
                  <a:gd name="T80" fmla="*/ 22 w 27"/>
                  <a:gd name="T81" fmla="*/ 16 h 40"/>
                  <a:gd name="T82" fmla="*/ 20 w 27"/>
                  <a:gd name="T83" fmla="*/ 14 h 40"/>
                  <a:gd name="T84" fmla="*/ 18 w 27"/>
                  <a:gd name="T85" fmla="*/ 12 h 40"/>
                  <a:gd name="T86" fmla="*/ 17 w 27"/>
                  <a:gd name="T87" fmla="*/ 10 h 40"/>
                  <a:gd name="T88" fmla="*/ 16 w 27"/>
                  <a:gd name="T89" fmla="*/ 9 h 40"/>
                  <a:gd name="T90" fmla="*/ 15 w 27"/>
                  <a:gd name="T91" fmla="*/ 9 h 40"/>
                  <a:gd name="T92" fmla="*/ 15 w 27"/>
                  <a:gd name="T93" fmla="*/ 8 h 40"/>
                  <a:gd name="T94" fmla="*/ 15 w 27"/>
                  <a:gd name="T95" fmla="*/ 7 h 40"/>
                  <a:gd name="T96" fmla="*/ 14 w 27"/>
                  <a:gd name="T97" fmla="*/ 7 h 40"/>
                  <a:gd name="T98" fmla="*/ 14 w 27"/>
                  <a:gd name="T99" fmla="*/ 6 h 40"/>
                  <a:gd name="T100" fmla="*/ 14 w 27"/>
                  <a:gd name="T101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40">
                    <a:moveTo>
                      <a:pt x="14" y="3"/>
                    </a:move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2" y="40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4" y="38"/>
                    </a:lnTo>
                    <a:lnTo>
                      <a:pt x="3" y="36"/>
                    </a:lnTo>
                    <a:lnTo>
                      <a:pt x="6" y="34"/>
                    </a:lnTo>
                    <a:lnTo>
                      <a:pt x="7" y="33"/>
                    </a:lnTo>
                    <a:lnTo>
                      <a:pt x="8" y="32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3" y="24"/>
                    </a:lnTo>
                    <a:lnTo>
                      <a:pt x="25" y="23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6" y="19"/>
                    </a:lnTo>
                    <a:lnTo>
                      <a:pt x="24" y="17"/>
                    </a:lnTo>
                    <a:lnTo>
                      <a:pt x="24" y="18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4"/>
                    </a:lnTo>
                    <a:lnTo>
                      <a:pt x="19" y="13"/>
                    </a:lnTo>
                    <a:lnTo>
                      <a:pt x="18" y="12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1893">
                <a:extLst>
                  <a:ext uri="{FF2B5EF4-FFF2-40B4-BE49-F238E27FC236}">
                    <a16:creationId xmlns:a16="http://schemas.microsoft.com/office/drawing/2014/main" id="{03EE3629-59A7-4DD9-84AE-18B64F0EF5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80" y="1938"/>
                <a:ext cx="72" cy="7"/>
              </a:xfrm>
              <a:custGeom>
                <a:avLst/>
                <a:gdLst>
                  <a:gd name="T0" fmla="*/ 7 w 72"/>
                  <a:gd name="T1" fmla="*/ 4 h 7"/>
                  <a:gd name="T2" fmla="*/ 4 w 72"/>
                  <a:gd name="T3" fmla="*/ 4 h 7"/>
                  <a:gd name="T4" fmla="*/ 9 w 72"/>
                  <a:gd name="T5" fmla="*/ 0 h 7"/>
                  <a:gd name="T6" fmla="*/ 11 w 72"/>
                  <a:gd name="T7" fmla="*/ 0 h 7"/>
                  <a:gd name="T8" fmla="*/ 13 w 72"/>
                  <a:gd name="T9" fmla="*/ 0 h 7"/>
                  <a:gd name="T10" fmla="*/ 16 w 72"/>
                  <a:gd name="T11" fmla="*/ 0 h 7"/>
                  <a:gd name="T12" fmla="*/ 18 w 72"/>
                  <a:gd name="T13" fmla="*/ 0 h 7"/>
                  <a:gd name="T14" fmla="*/ 20 w 72"/>
                  <a:gd name="T15" fmla="*/ 0 h 7"/>
                  <a:gd name="T16" fmla="*/ 22 w 72"/>
                  <a:gd name="T17" fmla="*/ 0 h 7"/>
                  <a:gd name="T18" fmla="*/ 25 w 72"/>
                  <a:gd name="T19" fmla="*/ 0 h 7"/>
                  <a:gd name="T20" fmla="*/ 29 w 72"/>
                  <a:gd name="T21" fmla="*/ 0 h 7"/>
                  <a:gd name="T22" fmla="*/ 31 w 72"/>
                  <a:gd name="T23" fmla="*/ 0 h 7"/>
                  <a:gd name="T24" fmla="*/ 34 w 72"/>
                  <a:gd name="T25" fmla="*/ 0 h 7"/>
                  <a:gd name="T26" fmla="*/ 34 w 72"/>
                  <a:gd name="T27" fmla="*/ 4 h 7"/>
                  <a:gd name="T28" fmla="*/ 31 w 72"/>
                  <a:gd name="T29" fmla="*/ 4 h 7"/>
                  <a:gd name="T30" fmla="*/ 29 w 72"/>
                  <a:gd name="T31" fmla="*/ 4 h 7"/>
                  <a:gd name="T32" fmla="*/ 27 w 72"/>
                  <a:gd name="T33" fmla="*/ 4 h 7"/>
                  <a:gd name="T34" fmla="*/ 25 w 72"/>
                  <a:gd name="T35" fmla="*/ 4 h 7"/>
                  <a:gd name="T36" fmla="*/ 22 w 72"/>
                  <a:gd name="T37" fmla="*/ 4 h 7"/>
                  <a:gd name="T38" fmla="*/ 20 w 72"/>
                  <a:gd name="T39" fmla="*/ 4 h 7"/>
                  <a:gd name="T40" fmla="*/ 18 w 72"/>
                  <a:gd name="T41" fmla="*/ 4 h 7"/>
                  <a:gd name="T42" fmla="*/ 16 w 72"/>
                  <a:gd name="T43" fmla="*/ 4 h 7"/>
                  <a:gd name="T44" fmla="*/ 13 w 72"/>
                  <a:gd name="T45" fmla="*/ 4 h 7"/>
                  <a:gd name="T46" fmla="*/ 11 w 72"/>
                  <a:gd name="T47" fmla="*/ 4 h 7"/>
                  <a:gd name="T48" fmla="*/ 9 w 72"/>
                  <a:gd name="T49" fmla="*/ 4 h 7"/>
                  <a:gd name="T50" fmla="*/ 7 w 72"/>
                  <a:gd name="T51" fmla="*/ 4 h 7"/>
                  <a:gd name="T52" fmla="*/ 72 w 72"/>
                  <a:gd name="T53" fmla="*/ 4 h 7"/>
                  <a:gd name="T54" fmla="*/ 34 w 72"/>
                  <a:gd name="T55" fmla="*/ 4 h 7"/>
                  <a:gd name="T56" fmla="*/ 34 w 72"/>
                  <a:gd name="T57" fmla="*/ 2 h 7"/>
                  <a:gd name="T58" fmla="*/ 72 w 72"/>
                  <a:gd name="T59" fmla="*/ 2 h 7"/>
                  <a:gd name="T60" fmla="*/ 72 w 72"/>
                  <a:gd name="T61" fmla="*/ 4 h 7"/>
                  <a:gd name="T62" fmla="*/ 72 w 72"/>
                  <a:gd name="T63" fmla="*/ 2 h 7"/>
                  <a:gd name="T64" fmla="*/ 34 w 72"/>
                  <a:gd name="T65" fmla="*/ 2 h 7"/>
                  <a:gd name="T66" fmla="*/ 34 w 72"/>
                  <a:gd name="T67" fmla="*/ 2 h 7"/>
                  <a:gd name="T68" fmla="*/ 34 w 72"/>
                  <a:gd name="T69" fmla="*/ 0 h 7"/>
                  <a:gd name="T70" fmla="*/ 72 w 72"/>
                  <a:gd name="T71" fmla="*/ 0 h 7"/>
                  <a:gd name="T72" fmla="*/ 72 w 72"/>
                  <a:gd name="T73" fmla="*/ 2 h 7"/>
                  <a:gd name="T74" fmla="*/ 34 w 72"/>
                  <a:gd name="T75" fmla="*/ 7 h 7"/>
                  <a:gd name="T76" fmla="*/ 0 w 72"/>
                  <a:gd name="T77" fmla="*/ 7 h 7"/>
                  <a:gd name="T78" fmla="*/ 2 w 72"/>
                  <a:gd name="T79" fmla="*/ 4 h 7"/>
                  <a:gd name="T80" fmla="*/ 4 w 72"/>
                  <a:gd name="T81" fmla="*/ 4 h 7"/>
                  <a:gd name="T82" fmla="*/ 7 w 72"/>
                  <a:gd name="T83" fmla="*/ 4 h 7"/>
                  <a:gd name="T84" fmla="*/ 9 w 72"/>
                  <a:gd name="T85" fmla="*/ 4 h 7"/>
                  <a:gd name="T86" fmla="*/ 11 w 72"/>
                  <a:gd name="T87" fmla="*/ 4 h 7"/>
                  <a:gd name="T88" fmla="*/ 13 w 72"/>
                  <a:gd name="T89" fmla="*/ 4 h 7"/>
                  <a:gd name="T90" fmla="*/ 16 w 72"/>
                  <a:gd name="T91" fmla="*/ 4 h 7"/>
                  <a:gd name="T92" fmla="*/ 18 w 72"/>
                  <a:gd name="T93" fmla="*/ 4 h 7"/>
                  <a:gd name="T94" fmla="*/ 20 w 72"/>
                  <a:gd name="T95" fmla="*/ 4 h 7"/>
                  <a:gd name="T96" fmla="*/ 22 w 72"/>
                  <a:gd name="T97" fmla="*/ 4 h 7"/>
                  <a:gd name="T98" fmla="*/ 25 w 72"/>
                  <a:gd name="T99" fmla="*/ 4 h 7"/>
                  <a:gd name="T100" fmla="*/ 27 w 72"/>
                  <a:gd name="T101" fmla="*/ 4 h 7"/>
                  <a:gd name="T102" fmla="*/ 29 w 72"/>
                  <a:gd name="T103" fmla="*/ 4 h 7"/>
                  <a:gd name="T104" fmla="*/ 31 w 72"/>
                  <a:gd name="T105" fmla="*/ 4 h 7"/>
                  <a:gd name="T106" fmla="*/ 34 w 72"/>
                  <a:gd name="T107" fmla="*/ 4 h 7"/>
                  <a:gd name="T108" fmla="*/ 34 w 72"/>
                  <a:gd name="T10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2" h="7">
                    <a:moveTo>
                      <a:pt x="7" y="4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close/>
                    <a:moveTo>
                      <a:pt x="72" y="4"/>
                    </a:moveTo>
                    <a:lnTo>
                      <a:pt x="34" y="4"/>
                    </a:lnTo>
                    <a:lnTo>
                      <a:pt x="34" y="2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  <a:moveTo>
                      <a:pt x="72" y="2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72" y="0"/>
                    </a:lnTo>
                    <a:lnTo>
                      <a:pt x="72" y="2"/>
                    </a:lnTo>
                    <a:close/>
                    <a:moveTo>
                      <a:pt x="34" y="7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4" y="4"/>
                    </a:lnTo>
                    <a:lnTo>
                      <a:pt x="34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Rectangle 1894">
                <a:extLst>
                  <a:ext uri="{FF2B5EF4-FFF2-40B4-BE49-F238E27FC236}">
                    <a16:creationId xmlns:a16="http://schemas.microsoft.com/office/drawing/2014/main" id="{F859FE63-D753-4EB3-A1B6-C9A97FB2E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" y="2731"/>
                <a:ext cx="2" cy="3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1895">
                <a:extLst>
                  <a:ext uri="{FF2B5EF4-FFF2-40B4-BE49-F238E27FC236}">
                    <a16:creationId xmlns:a16="http://schemas.microsoft.com/office/drawing/2014/main" id="{FFE0A1F3-854B-46B1-9C6E-39B6A24346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1" y="2535"/>
                <a:ext cx="84" cy="72"/>
              </a:xfrm>
              <a:custGeom>
                <a:avLst/>
                <a:gdLst>
                  <a:gd name="T0" fmla="*/ 19 w 37"/>
                  <a:gd name="T1" fmla="*/ 17 h 32"/>
                  <a:gd name="T2" fmla="*/ 37 w 37"/>
                  <a:gd name="T3" fmla="*/ 0 h 32"/>
                  <a:gd name="T4" fmla="*/ 35 w 37"/>
                  <a:gd name="T5" fmla="*/ 0 h 32"/>
                  <a:gd name="T6" fmla="*/ 33 w 37"/>
                  <a:gd name="T7" fmla="*/ 0 h 32"/>
                  <a:gd name="T8" fmla="*/ 29 w 37"/>
                  <a:gd name="T9" fmla="*/ 0 h 32"/>
                  <a:gd name="T10" fmla="*/ 28 w 37"/>
                  <a:gd name="T11" fmla="*/ 0 h 32"/>
                  <a:gd name="T12" fmla="*/ 27 w 37"/>
                  <a:gd name="T13" fmla="*/ 0 h 32"/>
                  <a:gd name="T14" fmla="*/ 27 w 37"/>
                  <a:gd name="T15" fmla="*/ 0 h 32"/>
                  <a:gd name="T16" fmla="*/ 26 w 37"/>
                  <a:gd name="T17" fmla="*/ 0 h 32"/>
                  <a:gd name="T18" fmla="*/ 25 w 37"/>
                  <a:gd name="T19" fmla="*/ 0 h 32"/>
                  <a:gd name="T20" fmla="*/ 24 w 37"/>
                  <a:gd name="T21" fmla="*/ 0 h 32"/>
                  <a:gd name="T22" fmla="*/ 23 w 37"/>
                  <a:gd name="T23" fmla="*/ 0 h 32"/>
                  <a:gd name="T24" fmla="*/ 22 w 37"/>
                  <a:gd name="T25" fmla="*/ 0 h 32"/>
                  <a:gd name="T26" fmla="*/ 21 w 37"/>
                  <a:gd name="T27" fmla="*/ 0 h 32"/>
                  <a:gd name="T28" fmla="*/ 19 w 37"/>
                  <a:gd name="T29" fmla="*/ 0 h 32"/>
                  <a:gd name="T30" fmla="*/ 19 w 37"/>
                  <a:gd name="T31" fmla="*/ 0 h 32"/>
                  <a:gd name="T32" fmla="*/ 11 w 37"/>
                  <a:gd name="T33" fmla="*/ 0 h 32"/>
                  <a:gd name="T34" fmla="*/ 11 w 37"/>
                  <a:gd name="T35" fmla="*/ 1 h 32"/>
                  <a:gd name="T36" fmla="*/ 11 w 37"/>
                  <a:gd name="T37" fmla="*/ 3 h 32"/>
                  <a:gd name="T38" fmla="*/ 10 w 37"/>
                  <a:gd name="T39" fmla="*/ 5 h 32"/>
                  <a:gd name="T40" fmla="*/ 10 w 37"/>
                  <a:gd name="T41" fmla="*/ 7 h 32"/>
                  <a:gd name="T42" fmla="*/ 9 w 37"/>
                  <a:gd name="T43" fmla="*/ 9 h 32"/>
                  <a:gd name="T44" fmla="*/ 8 w 37"/>
                  <a:gd name="T45" fmla="*/ 11 h 32"/>
                  <a:gd name="T46" fmla="*/ 7 w 37"/>
                  <a:gd name="T47" fmla="*/ 13 h 32"/>
                  <a:gd name="T48" fmla="*/ 5 w 37"/>
                  <a:gd name="T49" fmla="*/ 15 h 32"/>
                  <a:gd name="T50" fmla="*/ 3 w 37"/>
                  <a:gd name="T51" fmla="*/ 17 h 32"/>
                  <a:gd name="T52" fmla="*/ 1 w 37"/>
                  <a:gd name="T53" fmla="*/ 18 h 32"/>
                  <a:gd name="T54" fmla="*/ 0 w 37"/>
                  <a:gd name="T55" fmla="*/ 19 h 32"/>
                  <a:gd name="T56" fmla="*/ 0 w 37"/>
                  <a:gd name="T57" fmla="*/ 26 h 32"/>
                  <a:gd name="T58" fmla="*/ 0 w 37"/>
                  <a:gd name="T59" fmla="*/ 30 h 32"/>
                  <a:gd name="T60" fmla="*/ 2 w 37"/>
                  <a:gd name="T61" fmla="*/ 31 h 32"/>
                  <a:gd name="T62" fmla="*/ 19 w 37"/>
                  <a:gd name="T63" fmla="*/ 17 h 32"/>
                  <a:gd name="T64" fmla="*/ 19 w 37"/>
                  <a:gd name="T65" fmla="*/ 17 h 32"/>
                  <a:gd name="T66" fmla="*/ 19 w 37"/>
                  <a:gd name="T67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2">
                    <a:moveTo>
                      <a:pt x="19" y="17"/>
                    </a:moveTo>
                    <a:lnTo>
                      <a:pt x="19" y="17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18" y="17"/>
                    </a:lnTo>
                    <a:lnTo>
                      <a:pt x="19" y="17"/>
                    </a:lnTo>
                    <a:moveTo>
                      <a:pt x="19" y="17"/>
                    </a:move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1896">
                <a:extLst>
                  <a:ext uri="{FF2B5EF4-FFF2-40B4-BE49-F238E27FC236}">
                    <a16:creationId xmlns:a16="http://schemas.microsoft.com/office/drawing/2014/main" id="{9A038564-D6C0-4F71-A101-43F20D13E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362"/>
                <a:ext cx="7" cy="18"/>
              </a:xfrm>
              <a:custGeom>
                <a:avLst/>
                <a:gdLst>
                  <a:gd name="T0" fmla="*/ 3 w 3"/>
                  <a:gd name="T1" fmla="*/ 8 h 8"/>
                  <a:gd name="T2" fmla="*/ 3 w 3"/>
                  <a:gd name="T3" fmla="*/ 8 h 8"/>
                  <a:gd name="T4" fmla="*/ 3 w 3"/>
                  <a:gd name="T5" fmla="*/ 7 h 8"/>
                  <a:gd name="T6" fmla="*/ 3 w 3"/>
                  <a:gd name="T7" fmla="*/ 7 h 8"/>
                  <a:gd name="T8" fmla="*/ 3 w 3"/>
                  <a:gd name="T9" fmla="*/ 0 h 8"/>
                  <a:gd name="T10" fmla="*/ 0 w 3"/>
                  <a:gd name="T11" fmla="*/ 0 h 8"/>
                  <a:gd name="T12" fmla="*/ 0 w 3"/>
                  <a:gd name="T13" fmla="*/ 0 h 8"/>
                  <a:gd name="T14" fmla="*/ 0 w 3"/>
                  <a:gd name="T15" fmla="*/ 0 h 8"/>
                  <a:gd name="T16" fmla="*/ 0 w 3"/>
                  <a:gd name="T17" fmla="*/ 1 h 8"/>
                  <a:gd name="T18" fmla="*/ 0 w 3"/>
                  <a:gd name="T19" fmla="*/ 1 h 8"/>
                  <a:gd name="T20" fmla="*/ 0 w 3"/>
                  <a:gd name="T21" fmla="*/ 4 h 8"/>
                  <a:gd name="T22" fmla="*/ 0 w 3"/>
                  <a:gd name="T23" fmla="*/ 8 h 8"/>
                  <a:gd name="T24" fmla="*/ 0 w 3"/>
                  <a:gd name="T25" fmla="*/ 8 h 8"/>
                  <a:gd name="T26" fmla="*/ 3 w 3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1897">
                <a:extLst>
                  <a:ext uri="{FF2B5EF4-FFF2-40B4-BE49-F238E27FC236}">
                    <a16:creationId xmlns:a16="http://schemas.microsoft.com/office/drawing/2014/main" id="{5C9D0491-5DC2-4DC3-9DFB-B87F3C048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27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1898">
                <a:extLst>
                  <a:ext uri="{FF2B5EF4-FFF2-40B4-BE49-F238E27FC236}">
                    <a16:creationId xmlns:a16="http://schemas.microsoft.com/office/drawing/2014/main" id="{57B03D89-4E2A-4B66-8507-AB16AAD750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5" y="218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0 h 2"/>
                  <a:gd name="T8" fmla="*/ 0 w 5"/>
                  <a:gd name="T9" fmla="*/ 0 h 2"/>
                  <a:gd name="T10" fmla="*/ 5 w 5"/>
                  <a:gd name="T11" fmla="*/ 2 h 2"/>
                  <a:gd name="T12" fmla="*/ 5 w 5"/>
                  <a:gd name="T13" fmla="*/ 2 h 2"/>
                  <a:gd name="T14" fmla="*/ 5 w 5"/>
                  <a:gd name="T15" fmla="*/ 2 h 2"/>
                  <a:gd name="T16" fmla="*/ 5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1899">
                <a:extLst>
                  <a:ext uri="{FF2B5EF4-FFF2-40B4-BE49-F238E27FC236}">
                    <a16:creationId xmlns:a16="http://schemas.microsoft.com/office/drawing/2014/main" id="{7C10B31C-0276-49B3-9822-8F4A7D758A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0" y="1888"/>
                <a:ext cx="31" cy="20"/>
              </a:xfrm>
              <a:custGeom>
                <a:avLst/>
                <a:gdLst>
                  <a:gd name="T0" fmla="*/ 24 w 31"/>
                  <a:gd name="T1" fmla="*/ 14 h 20"/>
                  <a:gd name="T2" fmla="*/ 24 w 31"/>
                  <a:gd name="T3" fmla="*/ 16 h 20"/>
                  <a:gd name="T4" fmla="*/ 24 w 31"/>
                  <a:gd name="T5" fmla="*/ 16 h 20"/>
                  <a:gd name="T6" fmla="*/ 27 w 31"/>
                  <a:gd name="T7" fmla="*/ 16 h 20"/>
                  <a:gd name="T8" fmla="*/ 27 w 31"/>
                  <a:gd name="T9" fmla="*/ 20 h 20"/>
                  <a:gd name="T10" fmla="*/ 24 w 31"/>
                  <a:gd name="T11" fmla="*/ 20 h 20"/>
                  <a:gd name="T12" fmla="*/ 22 w 31"/>
                  <a:gd name="T13" fmla="*/ 20 h 20"/>
                  <a:gd name="T14" fmla="*/ 20 w 31"/>
                  <a:gd name="T15" fmla="*/ 20 h 20"/>
                  <a:gd name="T16" fmla="*/ 18 w 31"/>
                  <a:gd name="T17" fmla="*/ 20 h 20"/>
                  <a:gd name="T18" fmla="*/ 15 w 31"/>
                  <a:gd name="T19" fmla="*/ 20 h 20"/>
                  <a:gd name="T20" fmla="*/ 13 w 31"/>
                  <a:gd name="T21" fmla="*/ 20 h 20"/>
                  <a:gd name="T22" fmla="*/ 11 w 31"/>
                  <a:gd name="T23" fmla="*/ 20 h 20"/>
                  <a:gd name="T24" fmla="*/ 9 w 31"/>
                  <a:gd name="T25" fmla="*/ 20 h 20"/>
                  <a:gd name="T26" fmla="*/ 6 w 31"/>
                  <a:gd name="T27" fmla="*/ 20 h 20"/>
                  <a:gd name="T28" fmla="*/ 4 w 31"/>
                  <a:gd name="T29" fmla="*/ 20 h 20"/>
                  <a:gd name="T30" fmla="*/ 4 w 31"/>
                  <a:gd name="T31" fmla="*/ 16 h 20"/>
                  <a:gd name="T32" fmla="*/ 6 w 31"/>
                  <a:gd name="T33" fmla="*/ 16 h 20"/>
                  <a:gd name="T34" fmla="*/ 6 w 31"/>
                  <a:gd name="T35" fmla="*/ 11 h 20"/>
                  <a:gd name="T36" fmla="*/ 6 w 31"/>
                  <a:gd name="T37" fmla="*/ 9 h 20"/>
                  <a:gd name="T38" fmla="*/ 11 w 31"/>
                  <a:gd name="T39" fmla="*/ 9 h 20"/>
                  <a:gd name="T40" fmla="*/ 18 w 31"/>
                  <a:gd name="T41" fmla="*/ 9 h 20"/>
                  <a:gd name="T42" fmla="*/ 29 w 31"/>
                  <a:gd name="T43" fmla="*/ 9 h 20"/>
                  <a:gd name="T44" fmla="*/ 31 w 31"/>
                  <a:gd name="T45" fmla="*/ 9 h 20"/>
                  <a:gd name="T46" fmla="*/ 31 w 31"/>
                  <a:gd name="T47" fmla="*/ 9 h 20"/>
                  <a:gd name="T48" fmla="*/ 27 w 31"/>
                  <a:gd name="T49" fmla="*/ 9 h 20"/>
                  <a:gd name="T50" fmla="*/ 27 w 31"/>
                  <a:gd name="T51" fmla="*/ 11 h 20"/>
                  <a:gd name="T52" fmla="*/ 27 w 31"/>
                  <a:gd name="T53" fmla="*/ 14 h 20"/>
                  <a:gd name="T54" fmla="*/ 24 w 31"/>
                  <a:gd name="T55" fmla="*/ 14 h 20"/>
                  <a:gd name="T56" fmla="*/ 24 w 31"/>
                  <a:gd name="T57" fmla="*/ 14 h 20"/>
                  <a:gd name="T58" fmla="*/ 11 w 31"/>
                  <a:gd name="T59" fmla="*/ 2 h 20"/>
                  <a:gd name="T60" fmla="*/ 11 w 31"/>
                  <a:gd name="T61" fmla="*/ 7 h 20"/>
                  <a:gd name="T62" fmla="*/ 9 w 31"/>
                  <a:gd name="T63" fmla="*/ 7 h 20"/>
                  <a:gd name="T64" fmla="*/ 9 w 31"/>
                  <a:gd name="T65" fmla="*/ 7 h 20"/>
                  <a:gd name="T66" fmla="*/ 6 w 31"/>
                  <a:gd name="T67" fmla="*/ 7 h 20"/>
                  <a:gd name="T68" fmla="*/ 2 w 31"/>
                  <a:gd name="T69" fmla="*/ 9 h 20"/>
                  <a:gd name="T70" fmla="*/ 2 w 31"/>
                  <a:gd name="T71" fmla="*/ 7 h 20"/>
                  <a:gd name="T72" fmla="*/ 0 w 31"/>
                  <a:gd name="T73" fmla="*/ 7 h 20"/>
                  <a:gd name="T74" fmla="*/ 0 w 31"/>
                  <a:gd name="T75" fmla="*/ 2 h 20"/>
                  <a:gd name="T76" fmla="*/ 0 w 31"/>
                  <a:gd name="T77" fmla="*/ 2 h 20"/>
                  <a:gd name="T78" fmla="*/ 2 w 31"/>
                  <a:gd name="T79" fmla="*/ 2 h 20"/>
                  <a:gd name="T80" fmla="*/ 4 w 31"/>
                  <a:gd name="T81" fmla="*/ 2 h 20"/>
                  <a:gd name="T82" fmla="*/ 9 w 31"/>
                  <a:gd name="T83" fmla="*/ 2 h 20"/>
                  <a:gd name="T84" fmla="*/ 9 w 31"/>
                  <a:gd name="T85" fmla="*/ 2 h 20"/>
                  <a:gd name="T86" fmla="*/ 11 w 31"/>
                  <a:gd name="T87" fmla="*/ 2 h 20"/>
                  <a:gd name="T88" fmla="*/ 11 w 31"/>
                  <a:gd name="T89" fmla="*/ 2 h 20"/>
                  <a:gd name="T90" fmla="*/ 20 w 31"/>
                  <a:gd name="T91" fmla="*/ 0 h 20"/>
                  <a:gd name="T92" fmla="*/ 22 w 31"/>
                  <a:gd name="T93" fmla="*/ 0 h 20"/>
                  <a:gd name="T94" fmla="*/ 24 w 31"/>
                  <a:gd name="T95" fmla="*/ 0 h 20"/>
                  <a:gd name="T96" fmla="*/ 27 w 31"/>
                  <a:gd name="T97" fmla="*/ 0 h 20"/>
                  <a:gd name="T98" fmla="*/ 27 w 31"/>
                  <a:gd name="T99" fmla="*/ 0 h 20"/>
                  <a:gd name="T100" fmla="*/ 27 w 31"/>
                  <a:gd name="T101" fmla="*/ 0 h 20"/>
                  <a:gd name="T102" fmla="*/ 27 w 31"/>
                  <a:gd name="T103" fmla="*/ 2 h 20"/>
                  <a:gd name="T104" fmla="*/ 29 w 31"/>
                  <a:gd name="T105" fmla="*/ 2 h 20"/>
                  <a:gd name="T106" fmla="*/ 29 w 31"/>
                  <a:gd name="T107" fmla="*/ 7 h 20"/>
                  <a:gd name="T108" fmla="*/ 24 w 31"/>
                  <a:gd name="T109" fmla="*/ 7 h 20"/>
                  <a:gd name="T110" fmla="*/ 22 w 31"/>
                  <a:gd name="T111" fmla="*/ 7 h 20"/>
                  <a:gd name="T112" fmla="*/ 20 w 31"/>
                  <a:gd name="T113" fmla="*/ 7 h 20"/>
                  <a:gd name="T114" fmla="*/ 20 w 31"/>
                  <a:gd name="T115" fmla="*/ 2 h 20"/>
                  <a:gd name="T116" fmla="*/ 20 w 31"/>
                  <a:gd name="T117" fmla="*/ 0 h 20"/>
                  <a:gd name="T118" fmla="*/ 18 w 31"/>
                  <a:gd name="T119" fmla="*/ 0 h 20"/>
                  <a:gd name="T120" fmla="*/ 20 w 31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0">
                    <a:moveTo>
                      <a:pt x="24" y="14"/>
                    </a:moveTo>
                    <a:lnTo>
                      <a:pt x="24" y="16"/>
                    </a:lnTo>
                    <a:lnTo>
                      <a:pt x="24" y="16"/>
                    </a:lnTo>
                    <a:lnTo>
                      <a:pt x="27" y="16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11" y="9"/>
                    </a:lnTo>
                    <a:lnTo>
                      <a:pt x="18" y="9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4"/>
                    </a:lnTo>
                    <a:lnTo>
                      <a:pt x="24" y="14"/>
                    </a:lnTo>
                    <a:close/>
                    <a:moveTo>
                      <a:pt x="11" y="2"/>
                    </a:move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  <a:moveTo>
                      <a:pt x="20" y="0"/>
                    </a:move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1900">
                <a:extLst>
                  <a:ext uri="{FF2B5EF4-FFF2-40B4-BE49-F238E27FC236}">
                    <a16:creationId xmlns:a16="http://schemas.microsoft.com/office/drawing/2014/main" id="{4160080D-97C6-48E0-9692-CC1AAE18D2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4" y="1915"/>
                <a:ext cx="16" cy="9"/>
              </a:xfrm>
              <a:custGeom>
                <a:avLst/>
                <a:gdLst>
                  <a:gd name="T0" fmla="*/ 5 w 16"/>
                  <a:gd name="T1" fmla="*/ 9 h 9"/>
                  <a:gd name="T2" fmla="*/ 0 w 16"/>
                  <a:gd name="T3" fmla="*/ 9 h 9"/>
                  <a:gd name="T4" fmla="*/ 0 w 16"/>
                  <a:gd name="T5" fmla="*/ 5 h 9"/>
                  <a:gd name="T6" fmla="*/ 0 w 16"/>
                  <a:gd name="T7" fmla="*/ 5 h 9"/>
                  <a:gd name="T8" fmla="*/ 3 w 16"/>
                  <a:gd name="T9" fmla="*/ 5 h 9"/>
                  <a:gd name="T10" fmla="*/ 5 w 16"/>
                  <a:gd name="T11" fmla="*/ 5 h 9"/>
                  <a:gd name="T12" fmla="*/ 7 w 16"/>
                  <a:gd name="T13" fmla="*/ 5 h 9"/>
                  <a:gd name="T14" fmla="*/ 7 w 16"/>
                  <a:gd name="T15" fmla="*/ 9 h 9"/>
                  <a:gd name="T16" fmla="*/ 5 w 16"/>
                  <a:gd name="T17" fmla="*/ 9 h 9"/>
                  <a:gd name="T18" fmla="*/ 9 w 16"/>
                  <a:gd name="T19" fmla="*/ 9 h 9"/>
                  <a:gd name="T20" fmla="*/ 9 w 16"/>
                  <a:gd name="T21" fmla="*/ 9 h 9"/>
                  <a:gd name="T22" fmla="*/ 9 w 16"/>
                  <a:gd name="T23" fmla="*/ 5 h 9"/>
                  <a:gd name="T24" fmla="*/ 9 w 16"/>
                  <a:gd name="T25" fmla="*/ 5 h 9"/>
                  <a:gd name="T26" fmla="*/ 9 w 16"/>
                  <a:gd name="T27" fmla="*/ 9 h 9"/>
                  <a:gd name="T28" fmla="*/ 9 w 16"/>
                  <a:gd name="T29" fmla="*/ 9 h 9"/>
                  <a:gd name="T30" fmla="*/ 16 w 16"/>
                  <a:gd name="T31" fmla="*/ 5 h 9"/>
                  <a:gd name="T32" fmla="*/ 14 w 16"/>
                  <a:gd name="T33" fmla="*/ 5 h 9"/>
                  <a:gd name="T34" fmla="*/ 14 w 16"/>
                  <a:gd name="T35" fmla="*/ 0 h 9"/>
                  <a:gd name="T36" fmla="*/ 16 w 16"/>
                  <a:gd name="T37" fmla="*/ 0 h 9"/>
                  <a:gd name="T38" fmla="*/ 16 w 16"/>
                  <a:gd name="T3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9">
                    <a:moveTo>
                      <a:pt x="5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9" y="9"/>
                    </a:lnTo>
                    <a:close/>
                    <a:moveTo>
                      <a:pt x="16" y="5"/>
                    </a:moveTo>
                    <a:lnTo>
                      <a:pt x="14" y="5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1901">
                <a:extLst>
                  <a:ext uri="{FF2B5EF4-FFF2-40B4-BE49-F238E27FC236}">
                    <a16:creationId xmlns:a16="http://schemas.microsoft.com/office/drawing/2014/main" id="{C079E443-21FF-4C94-AAF6-0D11113AD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2026"/>
                <a:ext cx="14" cy="6"/>
              </a:xfrm>
              <a:custGeom>
                <a:avLst/>
                <a:gdLst>
                  <a:gd name="T0" fmla="*/ 14 w 14"/>
                  <a:gd name="T1" fmla="*/ 4 h 6"/>
                  <a:gd name="T2" fmla="*/ 14 w 14"/>
                  <a:gd name="T3" fmla="*/ 6 h 6"/>
                  <a:gd name="T4" fmla="*/ 11 w 14"/>
                  <a:gd name="T5" fmla="*/ 6 h 6"/>
                  <a:gd name="T6" fmla="*/ 9 w 14"/>
                  <a:gd name="T7" fmla="*/ 4 h 6"/>
                  <a:gd name="T8" fmla="*/ 7 w 14"/>
                  <a:gd name="T9" fmla="*/ 4 h 6"/>
                  <a:gd name="T10" fmla="*/ 5 w 14"/>
                  <a:gd name="T11" fmla="*/ 4 h 6"/>
                  <a:gd name="T12" fmla="*/ 2 w 14"/>
                  <a:gd name="T13" fmla="*/ 4 h 6"/>
                  <a:gd name="T14" fmla="*/ 0 w 14"/>
                  <a:gd name="T15" fmla="*/ 4 h 6"/>
                  <a:gd name="T16" fmla="*/ 0 w 14"/>
                  <a:gd name="T17" fmla="*/ 4 h 6"/>
                  <a:gd name="T18" fmla="*/ 0 w 14"/>
                  <a:gd name="T19" fmla="*/ 0 h 6"/>
                  <a:gd name="T20" fmla="*/ 0 w 14"/>
                  <a:gd name="T21" fmla="*/ 0 h 6"/>
                  <a:gd name="T22" fmla="*/ 2 w 14"/>
                  <a:gd name="T23" fmla="*/ 0 h 6"/>
                  <a:gd name="T24" fmla="*/ 5 w 14"/>
                  <a:gd name="T25" fmla="*/ 2 h 6"/>
                  <a:gd name="T26" fmla="*/ 7 w 14"/>
                  <a:gd name="T27" fmla="*/ 2 h 6"/>
                  <a:gd name="T28" fmla="*/ 9 w 14"/>
                  <a:gd name="T29" fmla="*/ 2 h 6"/>
                  <a:gd name="T30" fmla="*/ 11 w 14"/>
                  <a:gd name="T31" fmla="*/ 2 h 6"/>
                  <a:gd name="T32" fmla="*/ 14 w 14"/>
                  <a:gd name="T33" fmla="*/ 2 h 6"/>
                  <a:gd name="T34" fmla="*/ 14 w 14"/>
                  <a:gd name="T35" fmla="*/ 2 h 6"/>
                  <a:gd name="T36" fmla="*/ 14 w 14"/>
                  <a:gd name="T37" fmla="*/ 2 h 6"/>
                  <a:gd name="T38" fmla="*/ 14 w 14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6">
                    <a:moveTo>
                      <a:pt x="14" y="4"/>
                    </a:moveTo>
                    <a:lnTo>
                      <a:pt x="14" y="6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1902">
                <a:extLst>
                  <a:ext uri="{FF2B5EF4-FFF2-40B4-BE49-F238E27FC236}">
                    <a16:creationId xmlns:a16="http://schemas.microsoft.com/office/drawing/2014/main" id="{69D531C7-1ED7-48A3-934E-F07C9D5DA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994"/>
                <a:ext cx="32" cy="27"/>
              </a:xfrm>
              <a:custGeom>
                <a:avLst/>
                <a:gdLst>
                  <a:gd name="T0" fmla="*/ 32 w 32"/>
                  <a:gd name="T1" fmla="*/ 11 h 27"/>
                  <a:gd name="T2" fmla="*/ 32 w 32"/>
                  <a:gd name="T3" fmla="*/ 11 h 27"/>
                  <a:gd name="T4" fmla="*/ 27 w 32"/>
                  <a:gd name="T5" fmla="*/ 11 h 27"/>
                  <a:gd name="T6" fmla="*/ 27 w 32"/>
                  <a:gd name="T7" fmla="*/ 16 h 27"/>
                  <a:gd name="T8" fmla="*/ 32 w 32"/>
                  <a:gd name="T9" fmla="*/ 16 h 27"/>
                  <a:gd name="T10" fmla="*/ 32 w 32"/>
                  <a:gd name="T11" fmla="*/ 18 h 27"/>
                  <a:gd name="T12" fmla="*/ 32 w 32"/>
                  <a:gd name="T13" fmla="*/ 20 h 27"/>
                  <a:gd name="T14" fmla="*/ 32 w 32"/>
                  <a:gd name="T15" fmla="*/ 23 h 27"/>
                  <a:gd name="T16" fmla="*/ 32 w 32"/>
                  <a:gd name="T17" fmla="*/ 25 h 27"/>
                  <a:gd name="T18" fmla="*/ 32 w 32"/>
                  <a:gd name="T19" fmla="*/ 27 h 27"/>
                  <a:gd name="T20" fmla="*/ 29 w 32"/>
                  <a:gd name="T21" fmla="*/ 27 h 27"/>
                  <a:gd name="T22" fmla="*/ 27 w 32"/>
                  <a:gd name="T23" fmla="*/ 27 h 27"/>
                  <a:gd name="T24" fmla="*/ 25 w 32"/>
                  <a:gd name="T25" fmla="*/ 27 h 27"/>
                  <a:gd name="T26" fmla="*/ 23 w 32"/>
                  <a:gd name="T27" fmla="*/ 27 h 27"/>
                  <a:gd name="T28" fmla="*/ 20 w 32"/>
                  <a:gd name="T29" fmla="*/ 27 h 27"/>
                  <a:gd name="T30" fmla="*/ 18 w 32"/>
                  <a:gd name="T31" fmla="*/ 27 h 27"/>
                  <a:gd name="T32" fmla="*/ 18 w 32"/>
                  <a:gd name="T33" fmla="*/ 27 h 27"/>
                  <a:gd name="T34" fmla="*/ 16 w 32"/>
                  <a:gd name="T35" fmla="*/ 27 h 27"/>
                  <a:gd name="T36" fmla="*/ 14 w 32"/>
                  <a:gd name="T37" fmla="*/ 27 h 27"/>
                  <a:gd name="T38" fmla="*/ 11 w 32"/>
                  <a:gd name="T39" fmla="*/ 27 h 27"/>
                  <a:gd name="T40" fmla="*/ 9 w 32"/>
                  <a:gd name="T41" fmla="*/ 27 h 27"/>
                  <a:gd name="T42" fmla="*/ 9 w 32"/>
                  <a:gd name="T43" fmla="*/ 20 h 27"/>
                  <a:gd name="T44" fmla="*/ 9 w 32"/>
                  <a:gd name="T45" fmla="*/ 20 h 27"/>
                  <a:gd name="T46" fmla="*/ 5 w 32"/>
                  <a:gd name="T47" fmla="*/ 20 h 27"/>
                  <a:gd name="T48" fmla="*/ 0 w 32"/>
                  <a:gd name="T49" fmla="*/ 20 h 27"/>
                  <a:gd name="T50" fmla="*/ 0 w 32"/>
                  <a:gd name="T51" fmla="*/ 0 h 27"/>
                  <a:gd name="T52" fmla="*/ 2 w 32"/>
                  <a:gd name="T53" fmla="*/ 0 h 27"/>
                  <a:gd name="T54" fmla="*/ 5 w 32"/>
                  <a:gd name="T55" fmla="*/ 0 h 27"/>
                  <a:gd name="T56" fmla="*/ 9 w 32"/>
                  <a:gd name="T57" fmla="*/ 0 h 27"/>
                  <a:gd name="T58" fmla="*/ 9 w 32"/>
                  <a:gd name="T59" fmla="*/ 7 h 27"/>
                  <a:gd name="T60" fmla="*/ 32 w 32"/>
                  <a:gd name="T61" fmla="*/ 9 h 27"/>
                  <a:gd name="T62" fmla="*/ 32 w 32"/>
                  <a:gd name="T63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" h="27">
                    <a:moveTo>
                      <a:pt x="32" y="11"/>
                    </a:moveTo>
                    <a:lnTo>
                      <a:pt x="32" y="11"/>
                    </a:lnTo>
                    <a:lnTo>
                      <a:pt x="27" y="11"/>
                    </a:lnTo>
                    <a:lnTo>
                      <a:pt x="27" y="16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2" y="23"/>
                    </a:lnTo>
                    <a:lnTo>
                      <a:pt x="32" y="25"/>
                    </a:lnTo>
                    <a:lnTo>
                      <a:pt x="32" y="27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7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1903">
                <a:extLst>
                  <a:ext uri="{FF2B5EF4-FFF2-40B4-BE49-F238E27FC236}">
                    <a16:creationId xmlns:a16="http://schemas.microsoft.com/office/drawing/2014/main" id="{7E90AEF8-1AE8-46A3-8C70-FC4EDA8C60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6" y="1791"/>
                <a:ext cx="59" cy="48"/>
              </a:xfrm>
              <a:custGeom>
                <a:avLst/>
                <a:gdLst>
                  <a:gd name="T0" fmla="*/ 55 w 59"/>
                  <a:gd name="T1" fmla="*/ 9 h 48"/>
                  <a:gd name="T2" fmla="*/ 59 w 59"/>
                  <a:gd name="T3" fmla="*/ 43 h 48"/>
                  <a:gd name="T4" fmla="*/ 27 w 59"/>
                  <a:gd name="T5" fmla="*/ 48 h 48"/>
                  <a:gd name="T6" fmla="*/ 0 w 59"/>
                  <a:gd name="T7" fmla="*/ 48 h 48"/>
                  <a:gd name="T8" fmla="*/ 5 w 59"/>
                  <a:gd name="T9" fmla="*/ 43 h 48"/>
                  <a:gd name="T10" fmla="*/ 5 w 59"/>
                  <a:gd name="T11" fmla="*/ 36 h 48"/>
                  <a:gd name="T12" fmla="*/ 5 w 59"/>
                  <a:gd name="T13" fmla="*/ 32 h 48"/>
                  <a:gd name="T14" fmla="*/ 3 w 59"/>
                  <a:gd name="T15" fmla="*/ 18 h 48"/>
                  <a:gd name="T16" fmla="*/ 16 w 59"/>
                  <a:gd name="T17" fmla="*/ 14 h 48"/>
                  <a:gd name="T18" fmla="*/ 16 w 59"/>
                  <a:gd name="T19" fmla="*/ 11 h 48"/>
                  <a:gd name="T20" fmla="*/ 18 w 59"/>
                  <a:gd name="T21" fmla="*/ 11 h 48"/>
                  <a:gd name="T22" fmla="*/ 18 w 59"/>
                  <a:gd name="T23" fmla="*/ 11 h 48"/>
                  <a:gd name="T24" fmla="*/ 18 w 59"/>
                  <a:gd name="T25" fmla="*/ 9 h 48"/>
                  <a:gd name="T26" fmla="*/ 16 w 59"/>
                  <a:gd name="T27" fmla="*/ 2 h 48"/>
                  <a:gd name="T28" fmla="*/ 39 w 59"/>
                  <a:gd name="T29" fmla="*/ 2 h 48"/>
                  <a:gd name="T30" fmla="*/ 39 w 59"/>
                  <a:gd name="T31" fmla="*/ 5 h 48"/>
                  <a:gd name="T32" fmla="*/ 43 w 59"/>
                  <a:gd name="T33" fmla="*/ 5 h 48"/>
                  <a:gd name="T34" fmla="*/ 50 w 59"/>
                  <a:gd name="T35" fmla="*/ 5 h 48"/>
                  <a:gd name="T36" fmla="*/ 48 w 59"/>
                  <a:gd name="T37" fmla="*/ 0 h 48"/>
                  <a:gd name="T38" fmla="*/ 50 w 59"/>
                  <a:gd name="T39" fmla="*/ 0 h 48"/>
                  <a:gd name="T40" fmla="*/ 39 w 59"/>
                  <a:gd name="T41" fmla="*/ 9 h 48"/>
                  <a:gd name="T42" fmla="*/ 41 w 59"/>
                  <a:gd name="T43" fmla="*/ 9 h 48"/>
                  <a:gd name="T44" fmla="*/ 46 w 59"/>
                  <a:gd name="T45" fmla="*/ 9 h 48"/>
                  <a:gd name="T46" fmla="*/ 48 w 59"/>
                  <a:gd name="T47" fmla="*/ 9 h 48"/>
                  <a:gd name="T48" fmla="*/ 46 w 59"/>
                  <a:gd name="T49" fmla="*/ 5 h 48"/>
                  <a:gd name="T50" fmla="*/ 43 w 59"/>
                  <a:gd name="T51" fmla="*/ 5 h 48"/>
                  <a:gd name="T52" fmla="*/ 41 w 59"/>
                  <a:gd name="T53" fmla="*/ 5 h 48"/>
                  <a:gd name="T54" fmla="*/ 39 w 59"/>
                  <a:gd name="T55" fmla="*/ 14 h 48"/>
                  <a:gd name="T56" fmla="*/ 34 w 59"/>
                  <a:gd name="T57" fmla="*/ 14 h 48"/>
                  <a:gd name="T58" fmla="*/ 39 w 59"/>
                  <a:gd name="T59" fmla="*/ 18 h 48"/>
                  <a:gd name="T60" fmla="*/ 41 w 59"/>
                  <a:gd name="T61" fmla="*/ 18 h 48"/>
                  <a:gd name="T62" fmla="*/ 41 w 59"/>
                  <a:gd name="T63" fmla="*/ 14 h 48"/>
                  <a:gd name="T64" fmla="*/ 46 w 59"/>
                  <a:gd name="T65" fmla="*/ 9 h 48"/>
                  <a:gd name="T66" fmla="*/ 43 w 59"/>
                  <a:gd name="T67" fmla="*/ 9 h 48"/>
                  <a:gd name="T68" fmla="*/ 39 w 59"/>
                  <a:gd name="T69" fmla="*/ 9 h 48"/>
                  <a:gd name="T70" fmla="*/ 39 w 59"/>
                  <a:gd name="T71" fmla="*/ 9 h 48"/>
                  <a:gd name="T72" fmla="*/ 41 w 59"/>
                  <a:gd name="T73" fmla="*/ 11 h 48"/>
                  <a:gd name="T74" fmla="*/ 43 w 59"/>
                  <a:gd name="T75" fmla="*/ 11 h 48"/>
                  <a:gd name="T76" fmla="*/ 48 w 59"/>
                  <a:gd name="T77" fmla="*/ 11 h 48"/>
                  <a:gd name="T78" fmla="*/ 48 w 59"/>
                  <a:gd name="T79" fmla="*/ 11 h 48"/>
                  <a:gd name="T80" fmla="*/ 34 w 59"/>
                  <a:gd name="T81" fmla="*/ 9 h 48"/>
                  <a:gd name="T82" fmla="*/ 32 w 59"/>
                  <a:gd name="T83" fmla="*/ 7 h 48"/>
                  <a:gd name="T84" fmla="*/ 32 w 59"/>
                  <a:gd name="T85" fmla="*/ 9 h 48"/>
                  <a:gd name="T86" fmla="*/ 32 w 59"/>
                  <a:gd name="T87" fmla="*/ 9 h 48"/>
                  <a:gd name="T88" fmla="*/ 34 w 59"/>
                  <a:gd name="T89" fmla="*/ 11 h 48"/>
                  <a:gd name="T90" fmla="*/ 34 w 59"/>
                  <a:gd name="T91" fmla="*/ 9 h 48"/>
                  <a:gd name="T92" fmla="*/ 34 w 59"/>
                  <a:gd name="T93" fmla="*/ 18 h 48"/>
                  <a:gd name="T94" fmla="*/ 32 w 59"/>
                  <a:gd name="T95" fmla="*/ 14 h 48"/>
                  <a:gd name="T96" fmla="*/ 34 w 59"/>
                  <a:gd name="T97" fmla="*/ 18 h 48"/>
                  <a:gd name="T98" fmla="*/ 23 w 59"/>
                  <a:gd name="T99" fmla="*/ 18 h 48"/>
                  <a:gd name="T100" fmla="*/ 18 w 59"/>
                  <a:gd name="T101" fmla="*/ 14 h 48"/>
                  <a:gd name="T102" fmla="*/ 21 w 59"/>
                  <a:gd name="T103" fmla="*/ 16 h 48"/>
                  <a:gd name="T104" fmla="*/ 23 w 59"/>
                  <a:gd name="T105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9" h="48">
                    <a:moveTo>
                      <a:pt x="50" y="0"/>
                    </a:moveTo>
                    <a:lnTo>
                      <a:pt x="50" y="9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9" y="29"/>
                    </a:lnTo>
                    <a:lnTo>
                      <a:pt x="59" y="43"/>
                    </a:lnTo>
                    <a:lnTo>
                      <a:pt x="46" y="45"/>
                    </a:lnTo>
                    <a:lnTo>
                      <a:pt x="34" y="45"/>
                    </a:lnTo>
                    <a:lnTo>
                      <a:pt x="27" y="48"/>
                    </a:lnTo>
                    <a:lnTo>
                      <a:pt x="18" y="48"/>
                    </a:lnTo>
                    <a:lnTo>
                      <a:pt x="9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9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5" y="2"/>
                    </a:lnTo>
                    <a:lnTo>
                      <a:pt x="39" y="2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  <a:moveTo>
                      <a:pt x="41" y="5"/>
                    </a:moveTo>
                    <a:lnTo>
                      <a:pt x="39" y="7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close/>
                    <a:moveTo>
                      <a:pt x="39" y="14"/>
                    </a:moveTo>
                    <a:lnTo>
                      <a:pt x="39" y="14"/>
                    </a:lnTo>
                    <a:lnTo>
                      <a:pt x="39" y="14"/>
                    </a:lnTo>
                    <a:lnTo>
                      <a:pt x="37" y="14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7" y="18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39" y="14"/>
                    </a:lnTo>
                    <a:close/>
                    <a:moveTo>
                      <a:pt x="46" y="9"/>
                    </a:moveTo>
                    <a:lnTo>
                      <a:pt x="46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6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46" y="9"/>
                    </a:lnTo>
                    <a:close/>
                    <a:moveTo>
                      <a:pt x="34" y="9"/>
                    </a:moveTo>
                    <a:lnTo>
                      <a:pt x="34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4" y="9"/>
                    </a:lnTo>
                    <a:close/>
                    <a:moveTo>
                      <a:pt x="34" y="18"/>
                    </a:move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  <a:moveTo>
                      <a:pt x="23" y="18"/>
                    </a:moveTo>
                    <a:lnTo>
                      <a:pt x="23" y="18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1904">
                <a:extLst>
                  <a:ext uri="{FF2B5EF4-FFF2-40B4-BE49-F238E27FC236}">
                    <a16:creationId xmlns:a16="http://schemas.microsoft.com/office/drawing/2014/main" id="{E45557F7-00FC-433D-B205-6A71ECC90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940"/>
                <a:ext cx="11" cy="7"/>
              </a:xfrm>
              <a:custGeom>
                <a:avLst/>
                <a:gdLst>
                  <a:gd name="T0" fmla="*/ 5 w 11"/>
                  <a:gd name="T1" fmla="*/ 7 h 7"/>
                  <a:gd name="T2" fmla="*/ 0 w 11"/>
                  <a:gd name="T3" fmla="*/ 7 h 7"/>
                  <a:gd name="T4" fmla="*/ 0 w 11"/>
                  <a:gd name="T5" fmla="*/ 5 h 7"/>
                  <a:gd name="T6" fmla="*/ 0 w 11"/>
                  <a:gd name="T7" fmla="*/ 2 h 7"/>
                  <a:gd name="T8" fmla="*/ 0 w 11"/>
                  <a:gd name="T9" fmla="*/ 2 h 7"/>
                  <a:gd name="T10" fmla="*/ 5 w 11"/>
                  <a:gd name="T11" fmla="*/ 2 h 7"/>
                  <a:gd name="T12" fmla="*/ 5 w 11"/>
                  <a:gd name="T13" fmla="*/ 2 h 7"/>
                  <a:gd name="T14" fmla="*/ 5 w 11"/>
                  <a:gd name="T15" fmla="*/ 2 h 7"/>
                  <a:gd name="T16" fmla="*/ 9 w 11"/>
                  <a:gd name="T17" fmla="*/ 0 h 7"/>
                  <a:gd name="T18" fmla="*/ 11 w 11"/>
                  <a:gd name="T19" fmla="*/ 7 h 7"/>
                  <a:gd name="T20" fmla="*/ 5 w 11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5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1905">
                <a:extLst>
                  <a:ext uri="{FF2B5EF4-FFF2-40B4-BE49-F238E27FC236}">
                    <a16:creationId xmlns:a16="http://schemas.microsoft.com/office/drawing/2014/main" id="{E3DB80AD-96A1-4FA8-B5A8-0896687DF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489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1906">
                <a:extLst>
                  <a:ext uri="{FF2B5EF4-FFF2-40B4-BE49-F238E27FC236}">
                    <a16:creationId xmlns:a16="http://schemas.microsoft.com/office/drawing/2014/main" id="{B7B0FA2F-43AD-4A1F-9654-06F9C2AE31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0" y="1954"/>
                <a:ext cx="100" cy="155"/>
              </a:xfrm>
              <a:custGeom>
                <a:avLst/>
                <a:gdLst>
                  <a:gd name="T0" fmla="*/ 97 w 100"/>
                  <a:gd name="T1" fmla="*/ 87 h 155"/>
                  <a:gd name="T2" fmla="*/ 88 w 100"/>
                  <a:gd name="T3" fmla="*/ 96 h 155"/>
                  <a:gd name="T4" fmla="*/ 68 w 100"/>
                  <a:gd name="T5" fmla="*/ 83 h 155"/>
                  <a:gd name="T6" fmla="*/ 55 w 100"/>
                  <a:gd name="T7" fmla="*/ 81 h 155"/>
                  <a:gd name="T8" fmla="*/ 41 w 100"/>
                  <a:gd name="T9" fmla="*/ 83 h 155"/>
                  <a:gd name="T10" fmla="*/ 41 w 100"/>
                  <a:gd name="T11" fmla="*/ 94 h 155"/>
                  <a:gd name="T12" fmla="*/ 48 w 100"/>
                  <a:gd name="T13" fmla="*/ 110 h 155"/>
                  <a:gd name="T14" fmla="*/ 55 w 100"/>
                  <a:gd name="T15" fmla="*/ 121 h 155"/>
                  <a:gd name="T16" fmla="*/ 70 w 100"/>
                  <a:gd name="T17" fmla="*/ 115 h 155"/>
                  <a:gd name="T18" fmla="*/ 84 w 100"/>
                  <a:gd name="T19" fmla="*/ 115 h 155"/>
                  <a:gd name="T20" fmla="*/ 88 w 100"/>
                  <a:gd name="T21" fmla="*/ 115 h 155"/>
                  <a:gd name="T22" fmla="*/ 100 w 100"/>
                  <a:gd name="T23" fmla="*/ 115 h 155"/>
                  <a:gd name="T24" fmla="*/ 100 w 100"/>
                  <a:gd name="T25" fmla="*/ 155 h 155"/>
                  <a:gd name="T26" fmla="*/ 57 w 100"/>
                  <a:gd name="T27" fmla="*/ 155 h 155"/>
                  <a:gd name="T28" fmla="*/ 34 w 100"/>
                  <a:gd name="T29" fmla="*/ 148 h 155"/>
                  <a:gd name="T30" fmla="*/ 27 w 100"/>
                  <a:gd name="T31" fmla="*/ 148 h 155"/>
                  <a:gd name="T32" fmla="*/ 21 w 100"/>
                  <a:gd name="T33" fmla="*/ 151 h 155"/>
                  <a:gd name="T34" fmla="*/ 16 w 100"/>
                  <a:gd name="T35" fmla="*/ 151 h 155"/>
                  <a:gd name="T36" fmla="*/ 9 w 100"/>
                  <a:gd name="T37" fmla="*/ 151 h 155"/>
                  <a:gd name="T38" fmla="*/ 5 w 100"/>
                  <a:gd name="T39" fmla="*/ 148 h 155"/>
                  <a:gd name="T40" fmla="*/ 5 w 100"/>
                  <a:gd name="T41" fmla="*/ 144 h 155"/>
                  <a:gd name="T42" fmla="*/ 3 w 100"/>
                  <a:gd name="T43" fmla="*/ 137 h 155"/>
                  <a:gd name="T44" fmla="*/ 5 w 100"/>
                  <a:gd name="T45" fmla="*/ 119 h 155"/>
                  <a:gd name="T46" fmla="*/ 3 w 100"/>
                  <a:gd name="T47" fmla="*/ 110 h 155"/>
                  <a:gd name="T48" fmla="*/ 3 w 100"/>
                  <a:gd name="T49" fmla="*/ 96 h 155"/>
                  <a:gd name="T50" fmla="*/ 3 w 100"/>
                  <a:gd name="T51" fmla="*/ 83 h 155"/>
                  <a:gd name="T52" fmla="*/ 3 w 100"/>
                  <a:gd name="T53" fmla="*/ 76 h 155"/>
                  <a:gd name="T54" fmla="*/ 3 w 100"/>
                  <a:gd name="T55" fmla="*/ 65 h 155"/>
                  <a:gd name="T56" fmla="*/ 3 w 100"/>
                  <a:gd name="T57" fmla="*/ 54 h 155"/>
                  <a:gd name="T58" fmla="*/ 3 w 100"/>
                  <a:gd name="T59" fmla="*/ 27 h 155"/>
                  <a:gd name="T60" fmla="*/ 0 w 100"/>
                  <a:gd name="T61" fmla="*/ 15 h 155"/>
                  <a:gd name="T62" fmla="*/ 0 w 100"/>
                  <a:gd name="T63" fmla="*/ 4 h 155"/>
                  <a:gd name="T64" fmla="*/ 0 w 100"/>
                  <a:gd name="T65" fmla="*/ 0 h 155"/>
                  <a:gd name="T66" fmla="*/ 14 w 100"/>
                  <a:gd name="T67" fmla="*/ 0 h 155"/>
                  <a:gd name="T68" fmla="*/ 5 w 100"/>
                  <a:gd name="T69" fmla="*/ 22 h 155"/>
                  <a:gd name="T70" fmla="*/ 34 w 100"/>
                  <a:gd name="T71" fmla="*/ 24 h 155"/>
                  <a:gd name="T72" fmla="*/ 32 w 100"/>
                  <a:gd name="T73" fmla="*/ 0 h 155"/>
                  <a:gd name="T74" fmla="*/ 39 w 100"/>
                  <a:gd name="T75" fmla="*/ 0 h 155"/>
                  <a:gd name="T76" fmla="*/ 39 w 100"/>
                  <a:gd name="T77" fmla="*/ 33 h 155"/>
                  <a:gd name="T78" fmla="*/ 59 w 100"/>
                  <a:gd name="T79" fmla="*/ 22 h 155"/>
                  <a:gd name="T80" fmla="*/ 48 w 100"/>
                  <a:gd name="T81" fmla="*/ 18 h 155"/>
                  <a:gd name="T82" fmla="*/ 57 w 100"/>
                  <a:gd name="T83" fmla="*/ 11 h 155"/>
                  <a:gd name="T84" fmla="*/ 57 w 100"/>
                  <a:gd name="T85" fmla="*/ 0 h 155"/>
                  <a:gd name="T86" fmla="*/ 66 w 100"/>
                  <a:gd name="T87" fmla="*/ 0 h 155"/>
                  <a:gd name="T88" fmla="*/ 73 w 100"/>
                  <a:gd name="T89" fmla="*/ 0 h 155"/>
                  <a:gd name="T90" fmla="*/ 79 w 100"/>
                  <a:gd name="T91" fmla="*/ 0 h 155"/>
                  <a:gd name="T92" fmla="*/ 82 w 100"/>
                  <a:gd name="T93" fmla="*/ 0 h 155"/>
                  <a:gd name="T94" fmla="*/ 93 w 100"/>
                  <a:gd name="T95" fmla="*/ 0 h 155"/>
                  <a:gd name="T96" fmla="*/ 93 w 100"/>
                  <a:gd name="T97" fmla="*/ 99 h 155"/>
                  <a:gd name="T98" fmla="*/ 93 w 100"/>
                  <a:gd name="T99" fmla="*/ 99 h 155"/>
                  <a:gd name="T100" fmla="*/ 93 w 100"/>
                  <a:gd name="T101" fmla="*/ 99 h 155"/>
                  <a:gd name="T102" fmla="*/ 95 w 100"/>
                  <a:gd name="T103" fmla="*/ 99 h 155"/>
                  <a:gd name="T104" fmla="*/ 95 w 100"/>
                  <a:gd name="T105" fmla="*/ 9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0" h="155">
                    <a:moveTo>
                      <a:pt x="93" y="0"/>
                    </a:moveTo>
                    <a:lnTo>
                      <a:pt x="93" y="87"/>
                    </a:lnTo>
                    <a:lnTo>
                      <a:pt x="97" y="87"/>
                    </a:lnTo>
                    <a:lnTo>
                      <a:pt x="97" y="96"/>
                    </a:lnTo>
                    <a:lnTo>
                      <a:pt x="93" y="96"/>
                    </a:lnTo>
                    <a:lnTo>
                      <a:pt x="88" y="96"/>
                    </a:lnTo>
                    <a:lnTo>
                      <a:pt x="91" y="92"/>
                    </a:lnTo>
                    <a:lnTo>
                      <a:pt x="68" y="94"/>
                    </a:lnTo>
                    <a:lnTo>
                      <a:pt x="68" y="83"/>
                    </a:lnTo>
                    <a:lnTo>
                      <a:pt x="68" y="81"/>
                    </a:lnTo>
                    <a:lnTo>
                      <a:pt x="64" y="81"/>
                    </a:lnTo>
                    <a:lnTo>
                      <a:pt x="55" y="81"/>
                    </a:lnTo>
                    <a:lnTo>
                      <a:pt x="52" y="81"/>
                    </a:lnTo>
                    <a:lnTo>
                      <a:pt x="43" y="83"/>
                    </a:lnTo>
                    <a:lnTo>
                      <a:pt x="41" y="83"/>
                    </a:lnTo>
                    <a:lnTo>
                      <a:pt x="41" y="83"/>
                    </a:lnTo>
                    <a:lnTo>
                      <a:pt x="41" y="90"/>
                    </a:lnTo>
                    <a:lnTo>
                      <a:pt x="41" y="94"/>
                    </a:lnTo>
                    <a:lnTo>
                      <a:pt x="41" y="101"/>
                    </a:lnTo>
                    <a:lnTo>
                      <a:pt x="41" y="103"/>
                    </a:lnTo>
                    <a:lnTo>
                      <a:pt x="48" y="110"/>
                    </a:lnTo>
                    <a:lnTo>
                      <a:pt x="48" y="112"/>
                    </a:lnTo>
                    <a:lnTo>
                      <a:pt x="52" y="119"/>
                    </a:lnTo>
                    <a:lnTo>
                      <a:pt x="55" y="121"/>
                    </a:lnTo>
                    <a:lnTo>
                      <a:pt x="66" y="117"/>
                    </a:lnTo>
                    <a:lnTo>
                      <a:pt x="68" y="117"/>
                    </a:lnTo>
                    <a:lnTo>
                      <a:pt x="70" y="115"/>
                    </a:lnTo>
                    <a:lnTo>
                      <a:pt x="77" y="115"/>
                    </a:lnTo>
                    <a:lnTo>
                      <a:pt x="79" y="115"/>
                    </a:lnTo>
                    <a:lnTo>
                      <a:pt x="84" y="115"/>
                    </a:lnTo>
                    <a:lnTo>
                      <a:pt x="84" y="115"/>
                    </a:lnTo>
                    <a:lnTo>
                      <a:pt x="86" y="115"/>
                    </a:lnTo>
                    <a:lnTo>
                      <a:pt x="88" y="115"/>
                    </a:lnTo>
                    <a:lnTo>
                      <a:pt x="93" y="115"/>
                    </a:lnTo>
                    <a:lnTo>
                      <a:pt x="100" y="115"/>
                    </a:lnTo>
                    <a:lnTo>
                      <a:pt x="100" y="115"/>
                    </a:lnTo>
                    <a:lnTo>
                      <a:pt x="100" y="115"/>
                    </a:lnTo>
                    <a:lnTo>
                      <a:pt x="100" y="137"/>
                    </a:lnTo>
                    <a:lnTo>
                      <a:pt x="100" y="155"/>
                    </a:lnTo>
                    <a:lnTo>
                      <a:pt x="100" y="155"/>
                    </a:lnTo>
                    <a:lnTo>
                      <a:pt x="68" y="155"/>
                    </a:lnTo>
                    <a:lnTo>
                      <a:pt x="57" y="155"/>
                    </a:lnTo>
                    <a:lnTo>
                      <a:pt x="45" y="155"/>
                    </a:lnTo>
                    <a:lnTo>
                      <a:pt x="32" y="155"/>
                    </a:lnTo>
                    <a:lnTo>
                      <a:pt x="34" y="148"/>
                    </a:lnTo>
                    <a:lnTo>
                      <a:pt x="32" y="148"/>
                    </a:lnTo>
                    <a:lnTo>
                      <a:pt x="30" y="148"/>
                    </a:lnTo>
                    <a:lnTo>
                      <a:pt x="27" y="148"/>
                    </a:lnTo>
                    <a:lnTo>
                      <a:pt x="25" y="151"/>
                    </a:lnTo>
                    <a:lnTo>
                      <a:pt x="23" y="151"/>
                    </a:lnTo>
                    <a:lnTo>
                      <a:pt x="21" y="151"/>
                    </a:lnTo>
                    <a:lnTo>
                      <a:pt x="18" y="151"/>
                    </a:lnTo>
                    <a:lnTo>
                      <a:pt x="16" y="151"/>
                    </a:lnTo>
                    <a:lnTo>
                      <a:pt x="16" y="151"/>
                    </a:lnTo>
                    <a:lnTo>
                      <a:pt x="16" y="151"/>
                    </a:lnTo>
                    <a:lnTo>
                      <a:pt x="12" y="151"/>
                    </a:lnTo>
                    <a:lnTo>
                      <a:pt x="9" y="151"/>
                    </a:lnTo>
                    <a:lnTo>
                      <a:pt x="7" y="151"/>
                    </a:lnTo>
                    <a:lnTo>
                      <a:pt x="5" y="151"/>
                    </a:lnTo>
                    <a:lnTo>
                      <a:pt x="5" y="148"/>
                    </a:lnTo>
                    <a:lnTo>
                      <a:pt x="5" y="146"/>
                    </a:lnTo>
                    <a:lnTo>
                      <a:pt x="5" y="144"/>
                    </a:lnTo>
                    <a:lnTo>
                      <a:pt x="5" y="144"/>
                    </a:lnTo>
                    <a:lnTo>
                      <a:pt x="3" y="142"/>
                    </a:lnTo>
                    <a:lnTo>
                      <a:pt x="3" y="139"/>
                    </a:lnTo>
                    <a:lnTo>
                      <a:pt x="3" y="137"/>
                    </a:lnTo>
                    <a:lnTo>
                      <a:pt x="3" y="135"/>
                    </a:lnTo>
                    <a:lnTo>
                      <a:pt x="3" y="128"/>
                    </a:lnTo>
                    <a:lnTo>
                      <a:pt x="5" y="119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3" y="110"/>
                    </a:lnTo>
                    <a:lnTo>
                      <a:pt x="3" y="101"/>
                    </a:lnTo>
                    <a:lnTo>
                      <a:pt x="3" y="99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3" y="90"/>
                    </a:lnTo>
                    <a:lnTo>
                      <a:pt x="3" y="83"/>
                    </a:lnTo>
                    <a:lnTo>
                      <a:pt x="3" y="81"/>
                    </a:lnTo>
                    <a:lnTo>
                      <a:pt x="3" y="78"/>
                    </a:lnTo>
                    <a:lnTo>
                      <a:pt x="3" y="76"/>
                    </a:lnTo>
                    <a:lnTo>
                      <a:pt x="3" y="72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0"/>
                    </a:lnTo>
                    <a:lnTo>
                      <a:pt x="3" y="54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11"/>
                    </a:lnTo>
                    <a:lnTo>
                      <a:pt x="5" y="1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30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4" y="6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39" y="22"/>
                    </a:lnTo>
                    <a:lnTo>
                      <a:pt x="39" y="33"/>
                    </a:lnTo>
                    <a:lnTo>
                      <a:pt x="66" y="33"/>
                    </a:lnTo>
                    <a:lnTo>
                      <a:pt x="66" y="22"/>
                    </a:lnTo>
                    <a:lnTo>
                      <a:pt x="59" y="22"/>
                    </a:lnTo>
                    <a:lnTo>
                      <a:pt x="50" y="22"/>
                    </a:lnTo>
                    <a:lnTo>
                      <a:pt x="48" y="22"/>
                    </a:lnTo>
                    <a:lnTo>
                      <a:pt x="48" y="18"/>
                    </a:lnTo>
                    <a:lnTo>
                      <a:pt x="48" y="13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3" y="0"/>
                    </a:lnTo>
                    <a:close/>
                    <a:moveTo>
                      <a:pt x="95" y="99"/>
                    </a:moveTo>
                    <a:lnTo>
                      <a:pt x="93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5" y="9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1907">
                <a:extLst>
                  <a:ext uri="{FF2B5EF4-FFF2-40B4-BE49-F238E27FC236}">
                    <a16:creationId xmlns:a16="http://schemas.microsoft.com/office/drawing/2014/main" id="{D84B157F-C535-4FE2-A9E7-3C98A1645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085"/>
                <a:ext cx="18" cy="23"/>
              </a:xfrm>
              <a:custGeom>
                <a:avLst/>
                <a:gdLst>
                  <a:gd name="T0" fmla="*/ 13 w 18"/>
                  <a:gd name="T1" fmla="*/ 10 h 23"/>
                  <a:gd name="T2" fmla="*/ 16 w 18"/>
                  <a:gd name="T3" fmla="*/ 21 h 23"/>
                  <a:gd name="T4" fmla="*/ 11 w 18"/>
                  <a:gd name="T5" fmla="*/ 21 h 23"/>
                  <a:gd name="T6" fmla="*/ 11 w 18"/>
                  <a:gd name="T7" fmla="*/ 21 h 23"/>
                  <a:gd name="T8" fmla="*/ 7 w 18"/>
                  <a:gd name="T9" fmla="*/ 23 h 23"/>
                  <a:gd name="T10" fmla="*/ 4 w 18"/>
                  <a:gd name="T11" fmla="*/ 14 h 23"/>
                  <a:gd name="T12" fmla="*/ 4 w 18"/>
                  <a:gd name="T13" fmla="*/ 14 h 23"/>
                  <a:gd name="T14" fmla="*/ 4 w 18"/>
                  <a:gd name="T15" fmla="*/ 14 h 23"/>
                  <a:gd name="T16" fmla="*/ 0 w 18"/>
                  <a:gd name="T17" fmla="*/ 3 h 23"/>
                  <a:gd name="T18" fmla="*/ 16 w 18"/>
                  <a:gd name="T19" fmla="*/ 0 h 23"/>
                  <a:gd name="T20" fmla="*/ 18 w 18"/>
                  <a:gd name="T21" fmla="*/ 10 h 23"/>
                  <a:gd name="T22" fmla="*/ 13 w 18"/>
                  <a:gd name="T23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3">
                    <a:moveTo>
                      <a:pt x="13" y="10"/>
                    </a:moveTo>
                    <a:lnTo>
                      <a:pt x="16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7" y="2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3"/>
                    </a:lnTo>
                    <a:lnTo>
                      <a:pt x="16" y="0"/>
                    </a:lnTo>
                    <a:lnTo>
                      <a:pt x="18" y="10"/>
                    </a:lnTo>
                    <a:lnTo>
                      <a:pt x="13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1908">
                <a:extLst>
                  <a:ext uri="{FF2B5EF4-FFF2-40B4-BE49-F238E27FC236}">
                    <a16:creationId xmlns:a16="http://schemas.microsoft.com/office/drawing/2014/main" id="{0083A5E9-BDDF-461F-A78B-2969E4B60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2" y="1965"/>
                <a:ext cx="50" cy="31"/>
              </a:xfrm>
              <a:custGeom>
                <a:avLst/>
                <a:gdLst>
                  <a:gd name="T0" fmla="*/ 32 w 50"/>
                  <a:gd name="T1" fmla="*/ 4 h 31"/>
                  <a:gd name="T2" fmla="*/ 32 w 50"/>
                  <a:gd name="T3" fmla="*/ 4 h 31"/>
                  <a:gd name="T4" fmla="*/ 34 w 50"/>
                  <a:gd name="T5" fmla="*/ 4 h 31"/>
                  <a:gd name="T6" fmla="*/ 36 w 50"/>
                  <a:gd name="T7" fmla="*/ 4 h 31"/>
                  <a:gd name="T8" fmla="*/ 41 w 50"/>
                  <a:gd name="T9" fmla="*/ 9 h 31"/>
                  <a:gd name="T10" fmla="*/ 45 w 50"/>
                  <a:gd name="T11" fmla="*/ 16 h 31"/>
                  <a:gd name="T12" fmla="*/ 45 w 50"/>
                  <a:gd name="T13" fmla="*/ 18 h 31"/>
                  <a:gd name="T14" fmla="*/ 47 w 50"/>
                  <a:gd name="T15" fmla="*/ 18 h 31"/>
                  <a:gd name="T16" fmla="*/ 45 w 50"/>
                  <a:gd name="T17" fmla="*/ 22 h 31"/>
                  <a:gd name="T18" fmla="*/ 45 w 50"/>
                  <a:gd name="T19" fmla="*/ 22 h 31"/>
                  <a:gd name="T20" fmla="*/ 45 w 50"/>
                  <a:gd name="T21" fmla="*/ 27 h 31"/>
                  <a:gd name="T22" fmla="*/ 45 w 50"/>
                  <a:gd name="T23" fmla="*/ 27 h 31"/>
                  <a:gd name="T24" fmla="*/ 47 w 50"/>
                  <a:gd name="T25" fmla="*/ 27 h 31"/>
                  <a:gd name="T26" fmla="*/ 50 w 50"/>
                  <a:gd name="T27" fmla="*/ 27 h 31"/>
                  <a:gd name="T28" fmla="*/ 47 w 50"/>
                  <a:gd name="T29" fmla="*/ 31 h 31"/>
                  <a:gd name="T30" fmla="*/ 45 w 50"/>
                  <a:gd name="T31" fmla="*/ 31 h 31"/>
                  <a:gd name="T32" fmla="*/ 41 w 50"/>
                  <a:gd name="T33" fmla="*/ 29 h 31"/>
                  <a:gd name="T34" fmla="*/ 43 w 50"/>
                  <a:gd name="T35" fmla="*/ 25 h 31"/>
                  <a:gd name="T36" fmla="*/ 41 w 50"/>
                  <a:gd name="T37" fmla="*/ 25 h 31"/>
                  <a:gd name="T38" fmla="*/ 38 w 50"/>
                  <a:gd name="T39" fmla="*/ 25 h 31"/>
                  <a:gd name="T40" fmla="*/ 34 w 50"/>
                  <a:gd name="T41" fmla="*/ 22 h 31"/>
                  <a:gd name="T42" fmla="*/ 29 w 50"/>
                  <a:gd name="T43" fmla="*/ 16 h 31"/>
                  <a:gd name="T44" fmla="*/ 27 w 50"/>
                  <a:gd name="T45" fmla="*/ 16 h 31"/>
                  <a:gd name="T46" fmla="*/ 25 w 50"/>
                  <a:gd name="T47" fmla="*/ 11 h 31"/>
                  <a:gd name="T48" fmla="*/ 20 w 50"/>
                  <a:gd name="T49" fmla="*/ 11 h 31"/>
                  <a:gd name="T50" fmla="*/ 16 w 50"/>
                  <a:gd name="T51" fmla="*/ 11 h 31"/>
                  <a:gd name="T52" fmla="*/ 11 w 50"/>
                  <a:gd name="T53" fmla="*/ 9 h 31"/>
                  <a:gd name="T54" fmla="*/ 9 w 50"/>
                  <a:gd name="T55" fmla="*/ 9 h 31"/>
                  <a:gd name="T56" fmla="*/ 5 w 50"/>
                  <a:gd name="T57" fmla="*/ 9 h 31"/>
                  <a:gd name="T58" fmla="*/ 2 w 50"/>
                  <a:gd name="T59" fmla="*/ 9 h 31"/>
                  <a:gd name="T60" fmla="*/ 0 w 50"/>
                  <a:gd name="T61" fmla="*/ 4 h 31"/>
                  <a:gd name="T62" fmla="*/ 2 w 50"/>
                  <a:gd name="T63" fmla="*/ 4 h 31"/>
                  <a:gd name="T64" fmla="*/ 5 w 50"/>
                  <a:gd name="T65" fmla="*/ 0 h 31"/>
                  <a:gd name="T66" fmla="*/ 16 w 50"/>
                  <a:gd name="T67" fmla="*/ 2 h 31"/>
                  <a:gd name="T68" fmla="*/ 18 w 50"/>
                  <a:gd name="T69" fmla="*/ 2 h 31"/>
                  <a:gd name="T70" fmla="*/ 23 w 50"/>
                  <a:gd name="T71" fmla="*/ 2 h 31"/>
                  <a:gd name="T72" fmla="*/ 27 w 50"/>
                  <a:gd name="T73" fmla="*/ 4 h 31"/>
                  <a:gd name="T74" fmla="*/ 27 w 50"/>
                  <a:gd name="T75" fmla="*/ 4 h 31"/>
                  <a:gd name="T76" fmla="*/ 29 w 50"/>
                  <a:gd name="T77" fmla="*/ 4 h 31"/>
                  <a:gd name="T78" fmla="*/ 27 w 50"/>
                  <a:gd name="T79" fmla="*/ 11 h 31"/>
                  <a:gd name="T80" fmla="*/ 29 w 50"/>
                  <a:gd name="T81" fmla="*/ 11 h 31"/>
                  <a:gd name="T82" fmla="*/ 29 w 50"/>
                  <a:gd name="T83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" h="31">
                    <a:moveTo>
                      <a:pt x="29" y="4"/>
                    </a:move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5" y="31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1" y="22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4" y="22"/>
                    </a:lnTo>
                    <a:lnTo>
                      <a:pt x="32" y="20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  <a:moveTo>
                      <a:pt x="29" y="9"/>
                    </a:moveTo>
                    <a:lnTo>
                      <a:pt x="27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1909">
                <a:extLst>
                  <a:ext uri="{FF2B5EF4-FFF2-40B4-BE49-F238E27FC236}">
                    <a16:creationId xmlns:a16="http://schemas.microsoft.com/office/drawing/2014/main" id="{0EF57F57-043A-4A45-AD5C-51D7A5472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665"/>
                <a:ext cx="29" cy="65"/>
              </a:xfrm>
              <a:custGeom>
                <a:avLst/>
                <a:gdLst>
                  <a:gd name="T0" fmla="*/ 25 w 29"/>
                  <a:gd name="T1" fmla="*/ 31 h 65"/>
                  <a:gd name="T2" fmla="*/ 25 w 29"/>
                  <a:gd name="T3" fmla="*/ 34 h 65"/>
                  <a:gd name="T4" fmla="*/ 25 w 29"/>
                  <a:gd name="T5" fmla="*/ 40 h 65"/>
                  <a:gd name="T6" fmla="*/ 25 w 29"/>
                  <a:gd name="T7" fmla="*/ 43 h 65"/>
                  <a:gd name="T8" fmla="*/ 25 w 29"/>
                  <a:gd name="T9" fmla="*/ 47 h 65"/>
                  <a:gd name="T10" fmla="*/ 23 w 29"/>
                  <a:gd name="T11" fmla="*/ 47 h 65"/>
                  <a:gd name="T12" fmla="*/ 23 w 29"/>
                  <a:gd name="T13" fmla="*/ 49 h 65"/>
                  <a:gd name="T14" fmla="*/ 23 w 29"/>
                  <a:gd name="T15" fmla="*/ 52 h 65"/>
                  <a:gd name="T16" fmla="*/ 23 w 29"/>
                  <a:gd name="T17" fmla="*/ 52 h 65"/>
                  <a:gd name="T18" fmla="*/ 23 w 29"/>
                  <a:gd name="T19" fmla="*/ 54 h 65"/>
                  <a:gd name="T20" fmla="*/ 20 w 29"/>
                  <a:gd name="T21" fmla="*/ 63 h 65"/>
                  <a:gd name="T22" fmla="*/ 20 w 29"/>
                  <a:gd name="T23" fmla="*/ 63 h 65"/>
                  <a:gd name="T24" fmla="*/ 18 w 29"/>
                  <a:gd name="T25" fmla="*/ 65 h 65"/>
                  <a:gd name="T26" fmla="*/ 16 w 29"/>
                  <a:gd name="T27" fmla="*/ 65 h 65"/>
                  <a:gd name="T28" fmla="*/ 14 w 29"/>
                  <a:gd name="T29" fmla="*/ 65 h 65"/>
                  <a:gd name="T30" fmla="*/ 11 w 29"/>
                  <a:gd name="T31" fmla="*/ 65 h 65"/>
                  <a:gd name="T32" fmla="*/ 11 w 29"/>
                  <a:gd name="T33" fmla="*/ 61 h 65"/>
                  <a:gd name="T34" fmla="*/ 11 w 29"/>
                  <a:gd name="T35" fmla="*/ 59 h 65"/>
                  <a:gd name="T36" fmla="*/ 0 w 29"/>
                  <a:gd name="T37" fmla="*/ 56 h 65"/>
                  <a:gd name="T38" fmla="*/ 0 w 29"/>
                  <a:gd name="T39" fmla="*/ 54 h 65"/>
                  <a:gd name="T40" fmla="*/ 0 w 29"/>
                  <a:gd name="T41" fmla="*/ 52 h 65"/>
                  <a:gd name="T42" fmla="*/ 0 w 29"/>
                  <a:gd name="T43" fmla="*/ 47 h 65"/>
                  <a:gd name="T44" fmla="*/ 0 w 29"/>
                  <a:gd name="T45" fmla="*/ 47 h 65"/>
                  <a:gd name="T46" fmla="*/ 0 w 29"/>
                  <a:gd name="T47" fmla="*/ 47 h 65"/>
                  <a:gd name="T48" fmla="*/ 0 w 29"/>
                  <a:gd name="T49" fmla="*/ 47 h 65"/>
                  <a:gd name="T50" fmla="*/ 2 w 29"/>
                  <a:gd name="T51" fmla="*/ 38 h 65"/>
                  <a:gd name="T52" fmla="*/ 2 w 29"/>
                  <a:gd name="T53" fmla="*/ 36 h 65"/>
                  <a:gd name="T54" fmla="*/ 2 w 29"/>
                  <a:gd name="T55" fmla="*/ 34 h 65"/>
                  <a:gd name="T56" fmla="*/ 2 w 29"/>
                  <a:gd name="T57" fmla="*/ 34 h 65"/>
                  <a:gd name="T58" fmla="*/ 2 w 29"/>
                  <a:gd name="T59" fmla="*/ 34 h 65"/>
                  <a:gd name="T60" fmla="*/ 2 w 29"/>
                  <a:gd name="T61" fmla="*/ 34 h 65"/>
                  <a:gd name="T62" fmla="*/ 2 w 29"/>
                  <a:gd name="T63" fmla="*/ 31 h 65"/>
                  <a:gd name="T64" fmla="*/ 2 w 29"/>
                  <a:gd name="T65" fmla="*/ 29 h 65"/>
                  <a:gd name="T66" fmla="*/ 4 w 29"/>
                  <a:gd name="T67" fmla="*/ 20 h 65"/>
                  <a:gd name="T68" fmla="*/ 4 w 29"/>
                  <a:gd name="T69" fmla="*/ 20 h 65"/>
                  <a:gd name="T70" fmla="*/ 4 w 29"/>
                  <a:gd name="T71" fmla="*/ 18 h 65"/>
                  <a:gd name="T72" fmla="*/ 7 w 29"/>
                  <a:gd name="T73" fmla="*/ 11 h 65"/>
                  <a:gd name="T74" fmla="*/ 7 w 29"/>
                  <a:gd name="T75" fmla="*/ 11 h 65"/>
                  <a:gd name="T76" fmla="*/ 7 w 29"/>
                  <a:gd name="T77" fmla="*/ 4 h 65"/>
                  <a:gd name="T78" fmla="*/ 4 w 29"/>
                  <a:gd name="T79" fmla="*/ 4 h 65"/>
                  <a:gd name="T80" fmla="*/ 4 w 29"/>
                  <a:gd name="T81" fmla="*/ 2 h 65"/>
                  <a:gd name="T82" fmla="*/ 4 w 29"/>
                  <a:gd name="T83" fmla="*/ 0 h 65"/>
                  <a:gd name="T84" fmla="*/ 4 w 29"/>
                  <a:gd name="T85" fmla="*/ 0 h 65"/>
                  <a:gd name="T86" fmla="*/ 9 w 29"/>
                  <a:gd name="T87" fmla="*/ 0 h 65"/>
                  <a:gd name="T88" fmla="*/ 20 w 29"/>
                  <a:gd name="T89" fmla="*/ 2 h 65"/>
                  <a:gd name="T90" fmla="*/ 25 w 29"/>
                  <a:gd name="T91" fmla="*/ 2 h 65"/>
                  <a:gd name="T92" fmla="*/ 29 w 29"/>
                  <a:gd name="T93" fmla="*/ 2 h 65"/>
                  <a:gd name="T94" fmla="*/ 29 w 29"/>
                  <a:gd name="T95" fmla="*/ 11 h 65"/>
                  <a:gd name="T96" fmla="*/ 29 w 29"/>
                  <a:gd name="T97" fmla="*/ 13 h 65"/>
                  <a:gd name="T98" fmla="*/ 29 w 29"/>
                  <a:gd name="T99" fmla="*/ 13 h 65"/>
                  <a:gd name="T100" fmla="*/ 29 w 29"/>
                  <a:gd name="T101" fmla="*/ 16 h 65"/>
                  <a:gd name="T102" fmla="*/ 27 w 29"/>
                  <a:gd name="T103" fmla="*/ 18 h 65"/>
                  <a:gd name="T104" fmla="*/ 27 w 29"/>
                  <a:gd name="T105" fmla="*/ 22 h 65"/>
                  <a:gd name="T106" fmla="*/ 27 w 29"/>
                  <a:gd name="T107" fmla="*/ 22 h 65"/>
                  <a:gd name="T108" fmla="*/ 27 w 29"/>
                  <a:gd name="T109" fmla="*/ 25 h 65"/>
                  <a:gd name="T110" fmla="*/ 27 w 29"/>
                  <a:gd name="T111" fmla="*/ 25 h 65"/>
                  <a:gd name="T112" fmla="*/ 27 w 29"/>
                  <a:gd name="T113" fmla="*/ 27 h 65"/>
                  <a:gd name="T114" fmla="*/ 27 w 29"/>
                  <a:gd name="T115" fmla="*/ 31 h 65"/>
                  <a:gd name="T116" fmla="*/ 25 w 29"/>
                  <a:gd name="T117" fmla="*/ 3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" h="65">
                    <a:moveTo>
                      <a:pt x="25" y="31"/>
                    </a:moveTo>
                    <a:lnTo>
                      <a:pt x="25" y="34"/>
                    </a:lnTo>
                    <a:lnTo>
                      <a:pt x="25" y="40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23" y="47"/>
                    </a:lnTo>
                    <a:lnTo>
                      <a:pt x="23" y="49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18" y="65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1" y="65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6"/>
                    </a:lnTo>
                    <a:lnTo>
                      <a:pt x="27" y="18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5" y="3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1910">
                <a:extLst>
                  <a:ext uri="{FF2B5EF4-FFF2-40B4-BE49-F238E27FC236}">
                    <a16:creationId xmlns:a16="http://schemas.microsoft.com/office/drawing/2014/main" id="{80C3744F-134B-4276-A691-C6E13D0C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107"/>
                <a:ext cx="27" cy="34"/>
              </a:xfrm>
              <a:custGeom>
                <a:avLst/>
                <a:gdLst>
                  <a:gd name="T0" fmla="*/ 21 w 27"/>
                  <a:gd name="T1" fmla="*/ 18 h 34"/>
                  <a:gd name="T2" fmla="*/ 12 w 27"/>
                  <a:gd name="T3" fmla="*/ 34 h 34"/>
                  <a:gd name="T4" fmla="*/ 0 w 27"/>
                  <a:gd name="T5" fmla="*/ 34 h 34"/>
                  <a:gd name="T6" fmla="*/ 9 w 27"/>
                  <a:gd name="T7" fmla="*/ 16 h 34"/>
                  <a:gd name="T8" fmla="*/ 0 w 27"/>
                  <a:gd name="T9" fmla="*/ 13 h 34"/>
                  <a:gd name="T10" fmla="*/ 3 w 27"/>
                  <a:gd name="T11" fmla="*/ 9 h 34"/>
                  <a:gd name="T12" fmla="*/ 5 w 27"/>
                  <a:gd name="T13" fmla="*/ 4 h 34"/>
                  <a:gd name="T14" fmla="*/ 7 w 27"/>
                  <a:gd name="T15" fmla="*/ 0 h 34"/>
                  <a:gd name="T16" fmla="*/ 27 w 27"/>
                  <a:gd name="T17" fmla="*/ 2 h 34"/>
                  <a:gd name="T18" fmla="*/ 25 w 27"/>
                  <a:gd name="T19" fmla="*/ 7 h 34"/>
                  <a:gd name="T20" fmla="*/ 23 w 27"/>
                  <a:gd name="T21" fmla="*/ 13 h 34"/>
                  <a:gd name="T22" fmla="*/ 21 w 27"/>
                  <a:gd name="T2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4">
                    <a:moveTo>
                      <a:pt x="21" y="18"/>
                    </a:moveTo>
                    <a:lnTo>
                      <a:pt x="12" y="34"/>
                    </a:lnTo>
                    <a:lnTo>
                      <a:pt x="0" y="34"/>
                    </a:lnTo>
                    <a:lnTo>
                      <a:pt x="9" y="16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27" y="2"/>
                    </a:lnTo>
                    <a:lnTo>
                      <a:pt x="25" y="7"/>
                    </a:lnTo>
                    <a:lnTo>
                      <a:pt x="23" y="13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1911">
                <a:extLst>
                  <a:ext uri="{FF2B5EF4-FFF2-40B4-BE49-F238E27FC236}">
                    <a16:creationId xmlns:a16="http://schemas.microsoft.com/office/drawing/2014/main" id="{7BED559A-E76E-4DA8-8838-F7776A3B97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7" y="1926"/>
                <a:ext cx="43" cy="9"/>
              </a:xfrm>
              <a:custGeom>
                <a:avLst/>
                <a:gdLst>
                  <a:gd name="T0" fmla="*/ 2 w 43"/>
                  <a:gd name="T1" fmla="*/ 0 h 9"/>
                  <a:gd name="T2" fmla="*/ 2 w 43"/>
                  <a:gd name="T3" fmla="*/ 5 h 9"/>
                  <a:gd name="T4" fmla="*/ 4 w 43"/>
                  <a:gd name="T5" fmla="*/ 5 h 9"/>
                  <a:gd name="T6" fmla="*/ 4 w 43"/>
                  <a:gd name="T7" fmla="*/ 5 h 9"/>
                  <a:gd name="T8" fmla="*/ 4 w 43"/>
                  <a:gd name="T9" fmla="*/ 0 h 9"/>
                  <a:gd name="T10" fmla="*/ 9 w 43"/>
                  <a:gd name="T11" fmla="*/ 0 h 9"/>
                  <a:gd name="T12" fmla="*/ 14 w 43"/>
                  <a:gd name="T13" fmla="*/ 0 h 9"/>
                  <a:gd name="T14" fmla="*/ 18 w 43"/>
                  <a:gd name="T15" fmla="*/ 0 h 9"/>
                  <a:gd name="T16" fmla="*/ 18 w 43"/>
                  <a:gd name="T17" fmla="*/ 0 h 9"/>
                  <a:gd name="T18" fmla="*/ 20 w 43"/>
                  <a:gd name="T19" fmla="*/ 0 h 9"/>
                  <a:gd name="T20" fmla="*/ 20 w 43"/>
                  <a:gd name="T21" fmla="*/ 0 h 9"/>
                  <a:gd name="T22" fmla="*/ 23 w 43"/>
                  <a:gd name="T23" fmla="*/ 0 h 9"/>
                  <a:gd name="T24" fmla="*/ 25 w 43"/>
                  <a:gd name="T25" fmla="*/ 0 h 9"/>
                  <a:gd name="T26" fmla="*/ 25 w 43"/>
                  <a:gd name="T27" fmla="*/ 0 h 9"/>
                  <a:gd name="T28" fmla="*/ 29 w 43"/>
                  <a:gd name="T29" fmla="*/ 0 h 9"/>
                  <a:gd name="T30" fmla="*/ 29 w 43"/>
                  <a:gd name="T31" fmla="*/ 0 h 9"/>
                  <a:gd name="T32" fmla="*/ 32 w 43"/>
                  <a:gd name="T33" fmla="*/ 0 h 9"/>
                  <a:gd name="T34" fmla="*/ 32 w 43"/>
                  <a:gd name="T35" fmla="*/ 0 h 9"/>
                  <a:gd name="T36" fmla="*/ 38 w 43"/>
                  <a:gd name="T37" fmla="*/ 0 h 9"/>
                  <a:gd name="T38" fmla="*/ 38 w 43"/>
                  <a:gd name="T39" fmla="*/ 5 h 9"/>
                  <a:gd name="T40" fmla="*/ 41 w 43"/>
                  <a:gd name="T41" fmla="*/ 5 h 9"/>
                  <a:gd name="T42" fmla="*/ 41 w 43"/>
                  <a:gd name="T43" fmla="*/ 0 h 9"/>
                  <a:gd name="T44" fmla="*/ 43 w 43"/>
                  <a:gd name="T45" fmla="*/ 0 h 9"/>
                  <a:gd name="T46" fmla="*/ 43 w 43"/>
                  <a:gd name="T47" fmla="*/ 3 h 9"/>
                  <a:gd name="T48" fmla="*/ 43 w 43"/>
                  <a:gd name="T49" fmla="*/ 5 h 9"/>
                  <a:gd name="T50" fmla="*/ 43 w 43"/>
                  <a:gd name="T51" fmla="*/ 5 h 9"/>
                  <a:gd name="T52" fmla="*/ 43 w 43"/>
                  <a:gd name="T53" fmla="*/ 7 h 9"/>
                  <a:gd name="T54" fmla="*/ 38 w 43"/>
                  <a:gd name="T55" fmla="*/ 7 h 9"/>
                  <a:gd name="T56" fmla="*/ 38 w 43"/>
                  <a:gd name="T57" fmla="*/ 7 h 9"/>
                  <a:gd name="T58" fmla="*/ 36 w 43"/>
                  <a:gd name="T59" fmla="*/ 7 h 9"/>
                  <a:gd name="T60" fmla="*/ 32 w 43"/>
                  <a:gd name="T61" fmla="*/ 9 h 9"/>
                  <a:gd name="T62" fmla="*/ 29 w 43"/>
                  <a:gd name="T63" fmla="*/ 9 h 9"/>
                  <a:gd name="T64" fmla="*/ 27 w 43"/>
                  <a:gd name="T65" fmla="*/ 9 h 9"/>
                  <a:gd name="T66" fmla="*/ 25 w 43"/>
                  <a:gd name="T67" fmla="*/ 9 h 9"/>
                  <a:gd name="T68" fmla="*/ 23 w 43"/>
                  <a:gd name="T69" fmla="*/ 9 h 9"/>
                  <a:gd name="T70" fmla="*/ 20 w 43"/>
                  <a:gd name="T71" fmla="*/ 9 h 9"/>
                  <a:gd name="T72" fmla="*/ 18 w 43"/>
                  <a:gd name="T73" fmla="*/ 9 h 9"/>
                  <a:gd name="T74" fmla="*/ 16 w 43"/>
                  <a:gd name="T75" fmla="*/ 9 h 9"/>
                  <a:gd name="T76" fmla="*/ 14 w 43"/>
                  <a:gd name="T77" fmla="*/ 9 h 9"/>
                  <a:gd name="T78" fmla="*/ 11 w 43"/>
                  <a:gd name="T79" fmla="*/ 9 h 9"/>
                  <a:gd name="T80" fmla="*/ 11 w 43"/>
                  <a:gd name="T81" fmla="*/ 9 h 9"/>
                  <a:gd name="T82" fmla="*/ 9 w 43"/>
                  <a:gd name="T83" fmla="*/ 9 h 9"/>
                  <a:gd name="T84" fmla="*/ 7 w 43"/>
                  <a:gd name="T85" fmla="*/ 9 h 9"/>
                  <a:gd name="T86" fmla="*/ 7 w 43"/>
                  <a:gd name="T87" fmla="*/ 9 h 9"/>
                  <a:gd name="T88" fmla="*/ 7 w 43"/>
                  <a:gd name="T89" fmla="*/ 9 h 9"/>
                  <a:gd name="T90" fmla="*/ 4 w 43"/>
                  <a:gd name="T91" fmla="*/ 9 h 9"/>
                  <a:gd name="T92" fmla="*/ 2 w 43"/>
                  <a:gd name="T93" fmla="*/ 9 h 9"/>
                  <a:gd name="T94" fmla="*/ 2 w 43"/>
                  <a:gd name="T95" fmla="*/ 9 h 9"/>
                  <a:gd name="T96" fmla="*/ 0 w 43"/>
                  <a:gd name="T97" fmla="*/ 9 h 9"/>
                  <a:gd name="T98" fmla="*/ 0 w 43"/>
                  <a:gd name="T99" fmla="*/ 5 h 9"/>
                  <a:gd name="T100" fmla="*/ 0 w 43"/>
                  <a:gd name="T101" fmla="*/ 0 h 9"/>
                  <a:gd name="T102" fmla="*/ 2 w 43"/>
                  <a:gd name="T103" fmla="*/ 0 h 9"/>
                  <a:gd name="T104" fmla="*/ 2 w 43"/>
                  <a:gd name="T105" fmla="*/ 0 h 9"/>
                  <a:gd name="T106" fmla="*/ 4 w 43"/>
                  <a:gd name="T107" fmla="*/ 0 h 9"/>
                  <a:gd name="T108" fmla="*/ 4 w 43"/>
                  <a:gd name="T109" fmla="*/ 0 h 9"/>
                  <a:gd name="T110" fmla="*/ 2 w 43"/>
                  <a:gd name="T1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9">
                    <a:moveTo>
                      <a:pt x="2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38" y="5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1912">
                <a:extLst>
                  <a:ext uri="{FF2B5EF4-FFF2-40B4-BE49-F238E27FC236}">
                    <a16:creationId xmlns:a16="http://schemas.microsoft.com/office/drawing/2014/main" id="{8C2B8256-525B-49DB-BBD0-1E3F99B4F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061"/>
                <a:ext cx="25" cy="11"/>
              </a:xfrm>
              <a:custGeom>
                <a:avLst/>
                <a:gdLst>
                  <a:gd name="T0" fmla="*/ 2 w 25"/>
                  <a:gd name="T1" fmla="*/ 0 h 11"/>
                  <a:gd name="T2" fmla="*/ 13 w 25"/>
                  <a:gd name="T3" fmla="*/ 4 h 11"/>
                  <a:gd name="T4" fmla="*/ 16 w 25"/>
                  <a:gd name="T5" fmla="*/ 0 h 11"/>
                  <a:gd name="T6" fmla="*/ 16 w 25"/>
                  <a:gd name="T7" fmla="*/ 0 h 11"/>
                  <a:gd name="T8" fmla="*/ 20 w 25"/>
                  <a:gd name="T9" fmla="*/ 2 h 11"/>
                  <a:gd name="T10" fmla="*/ 25 w 25"/>
                  <a:gd name="T11" fmla="*/ 2 h 11"/>
                  <a:gd name="T12" fmla="*/ 22 w 25"/>
                  <a:gd name="T13" fmla="*/ 4 h 11"/>
                  <a:gd name="T14" fmla="*/ 25 w 25"/>
                  <a:gd name="T15" fmla="*/ 4 h 11"/>
                  <a:gd name="T16" fmla="*/ 22 w 25"/>
                  <a:gd name="T17" fmla="*/ 6 h 11"/>
                  <a:gd name="T18" fmla="*/ 20 w 25"/>
                  <a:gd name="T19" fmla="*/ 9 h 11"/>
                  <a:gd name="T20" fmla="*/ 20 w 25"/>
                  <a:gd name="T21" fmla="*/ 11 h 11"/>
                  <a:gd name="T22" fmla="*/ 11 w 25"/>
                  <a:gd name="T23" fmla="*/ 6 h 11"/>
                  <a:gd name="T24" fmla="*/ 9 w 25"/>
                  <a:gd name="T25" fmla="*/ 11 h 11"/>
                  <a:gd name="T26" fmla="*/ 7 w 25"/>
                  <a:gd name="T27" fmla="*/ 9 h 11"/>
                  <a:gd name="T28" fmla="*/ 2 w 25"/>
                  <a:gd name="T29" fmla="*/ 6 h 11"/>
                  <a:gd name="T30" fmla="*/ 2 w 25"/>
                  <a:gd name="T31" fmla="*/ 6 h 11"/>
                  <a:gd name="T32" fmla="*/ 0 w 25"/>
                  <a:gd name="T33" fmla="*/ 6 h 11"/>
                  <a:gd name="T34" fmla="*/ 2 w 25"/>
                  <a:gd name="T35" fmla="*/ 0 h 11"/>
                  <a:gd name="T36" fmla="*/ 2 w 25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1">
                    <a:moveTo>
                      <a:pt x="2" y="0"/>
                    </a:moveTo>
                    <a:lnTo>
                      <a:pt x="13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1" y="6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1913">
                <a:extLst>
                  <a:ext uri="{FF2B5EF4-FFF2-40B4-BE49-F238E27FC236}">
                    <a16:creationId xmlns:a16="http://schemas.microsoft.com/office/drawing/2014/main" id="{99E99EE1-EA4A-4B2C-AB26-A3AEFA828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872"/>
                <a:ext cx="5" cy="9"/>
              </a:xfrm>
              <a:custGeom>
                <a:avLst/>
                <a:gdLst>
                  <a:gd name="T0" fmla="*/ 2 w 5"/>
                  <a:gd name="T1" fmla="*/ 7 h 9"/>
                  <a:gd name="T2" fmla="*/ 2 w 5"/>
                  <a:gd name="T3" fmla="*/ 9 h 9"/>
                  <a:gd name="T4" fmla="*/ 0 w 5"/>
                  <a:gd name="T5" fmla="*/ 7 h 9"/>
                  <a:gd name="T6" fmla="*/ 0 w 5"/>
                  <a:gd name="T7" fmla="*/ 7 h 9"/>
                  <a:gd name="T8" fmla="*/ 0 w 5"/>
                  <a:gd name="T9" fmla="*/ 7 h 9"/>
                  <a:gd name="T10" fmla="*/ 0 w 5"/>
                  <a:gd name="T11" fmla="*/ 5 h 9"/>
                  <a:gd name="T12" fmla="*/ 0 w 5"/>
                  <a:gd name="T13" fmla="*/ 5 h 9"/>
                  <a:gd name="T14" fmla="*/ 0 w 5"/>
                  <a:gd name="T15" fmla="*/ 5 h 9"/>
                  <a:gd name="T16" fmla="*/ 0 w 5"/>
                  <a:gd name="T17" fmla="*/ 0 h 9"/>
                  <a:gd name="T18" fmla="*/ 0 w 5"/>
                  <a:gd name="T19" fmla="*/ 0 h 9"/>
                  <a:gd name="T20" fmla="*/ 0 w 5"/>
                  <a:gd name="T21" fmla="*/ 0 h 9"/>
                  <a:gd name="T22" fmla="*/ 2 w 5"/>
                  <a:gd name="T23" fmla="*/ 0 h 9"/>
                  <a:gd name="T24" fmla="*/ 5 w 5"/>
                  <a:gd name="T25" fmla="*/ 3 h 9"/>
                  <a:gd name="T26" fmla="*/ 5 w 5"/>
                  <a:gd name="T27" fmla="*/ 3 h 9"/>
                  <a:gd name="T28" fmla="*/ 5 w 5"/>
                  <a:gd name="T29" fmla="*/ 3 h 9"/>
                  <a:gd name="T30" fmla="*/ 2 w 5"/>
                  <a:gd name="T31" fmla="*/ 5 h 9"/>
                  <a:gd name="T32" fmla="*/ 2 w 5"/>
                  <a:gd name="T33" fmla="*/ 5 h 9"/>
                  <a:gd name="T34" fmla="*/ 2 w 5"/>
                  <a:gd name="T35" fmla="*/ 7 h 9"/>
                  <a:gd name="T36" fmla="*/ 2 w 5"/>
                  <a:gd name="T3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">
                    <a:moveTo>
                      <a:pt x="2" y="7"/>
                    </a:move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1914">
                <a:extLst>
                  <a:ext uri="{FF2B5EF4-FFF2-40B4-BE49-F238E27FC236}">
                    <a16:creationId xmlns:a16="http://schemas.microsoft.com/office/drawing/2014/main" id="{BDBF253A-C974-4E1E-A0CF-E83D4263B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375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2 w 4"/>
                  <a:gd name="T5" fmla="*/ 5 h 5"/>
                  <a:gd name="T6" fmla="*/ 0 w 4"/>
                  <a:gd name="T7" fmla="*/ 5 h 5"/>
                  <a:gd name="T8" fmla="*/ 0 w 4"/>
                  <a:gd name="T9" fmla="*/ 5 h 5"/>
                  <a:gd name="T10" fmla="*/ 0 w 4"/>
                  <a:gd name="T11" fmla="*/ 5 h 5"/>
                  <a:gd name="T12" fmla="*/ 2 w 4"/>
                  <a:gd name="T13" fmla="*/ 0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1915">
                <a:extLst>
                  <a:ext uri="{FF2B5EF4-FFF2-40B4-BE49-F238E27FC236}">
                    <a16:creationId xmlns:a16="http://schemas.microsoft.com/office/drawing/2014/main" id="{B8629038-F532-4C58-A96C-7857B594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188"/>
                <a:ext cx="9" cy="11"/>
              </a:xfrm>
              <a:custGeom>
                <a:avLst/>
                <a:gdLst>
                  <a:gd name="T0" fmla="*/ 9 w 9"/>
                  <a:gd name="T1" fmla="*/ 11 h 11"/>
                  <a:gd name="T2" fmla="*/ 0 w 9"/>
                  <a:gd name="T3" fmla="*/ 11 h 11"/>
                  <a:gd name="T4" fmla="*/ 0 w 9"/>
                  <a:gd name="T5" fmla="*/ 5 h 11"/>
                  <a:gd name="T6" fmla="*/ 0 w 9"/>
                  <a:gd name="T7" fmla="*/ 0 h 11"/>
                  <a:gd name="T8" fmla="*/ 5 w 9"/>
                  <a:gd name="T9" fmla="*/ 0 h 11"/>
                  <a:gd name="T10" fmla="*/ 9 w 9"/>
                  <a:gd name="T11" fmla="*/ 0 h 11"/>
                  <a:gd name="T12" fmla="*/ 9 w 9"/>
                  <a:gd name="T13" fmla="*/ 5 h 11"/>
                  <a:gd name="T14" fmla="*/ 9 w 9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1916">
                <a:extLst>
                  <a:ext uri="{FF2B5EF4-FFF2-40B4-BE49-F238E27FC236}">
                    <a16:creationId xmlns:a16="http://schemas.microsoft.com/office/drawing/2014/main" id="{5BC7566C-107D-45D3-AA05-DD770D11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868"/>
                <a:ext cx="18" cy="13"/>
              </a:xfrm>
              <a:custGeom>
                <a:avLst/>
                <a:gdLst>
                  <a:gd name="T0" fmla="*/ 12 w 18"/>
                  <a:gd name="T1" fmla="*/ 2 h 13"/>
                  <a:gd name="T2" fmla="*/ 12 w 18"/>
                  <a:gd name="T3" fmla="*/ 2 h 13"/>
                  <a:gd name="T4" fmla="*/ 16 w 18"/>
                  <a:gd name="T5" fmla="*/ 2 h 13"/>
                  <a:gd name="T6" fmla="*/ 18 w 18"/>
                  <a:gd name="T7" fmla="*/ 2 h 13"/>
                  <a:gd name="T8" fmla="*/ 18 w 18"/>
                  <a:gd name="T9" fmla="*/ 4 h 13"/>
                  <a:gd name="T10" fmla="*/ 18 w 18"/>
                  <a:gd name="T11" fmla="*/ 4 h 13"/>
                  <a:gd name="T12" fmla="*/ 16 w 18"/>
                  <a:gd name="T13" fmla="*/ 7 h 13"/>
                  <a:gd name="T14" fmla="*/ 16 w 18"/>
                  <a:gd name="T15" fmla="*/ 7 h 13"/>
                  <a:gd name="T16" fmla="*/ 16 w 18"/>
                  <a:gd name="T17" fmla="*/ 9 h 13"/>
                  <a:gd name="T18" fmla="*/ 14 w 18"/>
                  <a:gd name="T19" fmla="*/ 9 h 13"/>
                  <a:gd name="T20" fmla="*/ 12 w 18"/>
                  <a:gd name="T21" fmla="*/ 9 h 13"/>
                  <a:gd name="T22" fmla="*/ 12 w 18"/>
                  <a:gd name="T23" fmla="*/ 9 h 13"/>
                  <a:gd name="T24" fmla="*/ 12 w 18"/>
                  <a:gd name="T25" fmla="*/ 9 h 13"/>
                  <a:gd name="T26" fmla="*/ 12 w 18"/>
                  <a:gd name="T27" fmla="*/ 9 h 13"/>
                  <a:gd name="T28" fmla="*/ 12 w 18"/>
                  <a:gd name="T29" fmla="*/ 9 h 13"/>
                  <a:gd name="T30" fmla="*/ 12 w 18"/>
                  <a:gd name="T31" fmla="*/ 9 h 13"/>
                  <a:gd name="T32" fmla="*/ 12 w 18"/>
                  <a:gd name="T33" fmla="*/ 9 h 13"/>
                  <a:gd name="T34" fmla="*/ 12 w 18"/>
                  <a:gd name="T35" fmla="*/ 9 h 13"/>
                  <a:gd name="T36" fmla="*/ 12 w 18"/>
                  <a:gd name="T37" fmla="*/ 9 h 13"/>
                  <a:gd name="T38" fmla="*/ 9 w 18"/>
                  <a:gd name="T39" fmla="*/ 9 h 13"/>
                  <a:gd name="T40" fmla="*/ 9 w 18"/>
                  <a:gd name="T41" fmla="*/ 9 h 13"/>
                  <a:gd name="T42" fmla="*/ 9 w 18"/>
                  <a:gd name="T43" fmla="*/ 9 h 13"/>
                  <a:gd name="T44" fmla="*/ 9 w 18"/>
                  <a:gd name="T45" fmla="*/ 11 h 13"/>
                  <a:gd name="T46" fmla="*/ 9 w 18"/>
                  <a:gd name="T47" fmla="*/ 11 h 13"/>
                  <a:gd name="T48" fmla="*/ 9 w 18"/>
                  <a:gd name="T49" fmla="*/ 11 h 13"/>
                  <a:gd name="T50" fmla="*/ 7 w 18"/>
                  <a:gd name="T51" fmla="*/ 13 h 13"/>
                  <a:gd name="T52" fmla="*/ 7 w 18"/>
                  <a:gd name="T53" fmla="*/ 13 h 13"/>
                  <a:gd name="T54" fmla="*/ 5 w 18"/>
                  <a:gd name="T55" fmla="*/ 11 h 13"/>
                  <a:gd name="T56" fmla="*/ 3 w 18"/>
                  <a:gd name="T57" fmla="*/ 11 h 13"/>
                  <a:gd name="T58" fmla="*/ 0 w 18"/>
                  <a:gd name="T59" fmla="*/ 11 h 13"/>
                  <a:gd name="T60" fmla="*/ 0 w 18"/>
                  <a:gd name="T61" fmla="*/ 9 h 13"/>
                  <a:gd name="T62" fmla="*/ 0 w 18"/>
                  <a:gd name="T63" fmla="*/ 9 h 13"/>
                  <a:gd name="T64" fmla="*/ 3 w 18"/>
                  <a:gd name="T65" fmla="*/ 7 h 13"/>
                  <a:gd name="T66" fmla="*/ 3 w 18"/>
                  <a:gd name="T67" fmla="*/ 7 h 13"/>
                  <a:gd name="T68" fmla="*/ 3 w 18"/>
                  <a:gd name="T69" fmla="*/ 7 h 13"/>
                  <a:gd name="T70" fmla="*/ 0 w 18"/>
                  <a:gd name="T71" fmla="*/ 4 h 13"/>
                  <a:gd name="T72" fmla="*/ 0 w 18"/>
                  <a:gd name="T73" fmla="*/ 2 h 13"/>
                  <a:gd name="T74" fmla="*/ 0 w 18"/>
                  <a:gd name="T75" fmla="*/ 2 h 13"/>
                  <a:gd name="T76" fmla="*/ 5 w 18"/>
                  <a:gd name="T77" fmla="*/ 4 h 13"/>
                  <a:gd name="T78" fmla="*/ 7 w 18"/>
                  <a:gd name="T79" fmla="*/ 4 h 13"/>
                  <a:gd name="T80" fmla="*/ 7 w 18"/>
                  <a:gd name="T81" fmla="*/ 0 h 13"/>
                  <a:gd name="T82" fmla="*/ 9 w 18"/>
                  <a:gd name="T83" fmla="*/ 2 h 13"/>
                  <a:gd name="T84" fmla="*/ 9 w 18"/>
                  <a:gd name="T85" fmla="*/ 2 h 13"/>
                  <a:gd name="T86" fmla="*/ 12 w 18"/>
                  <a:gd name="T8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" h="13">
                    <a:moveTo>
                      <a:pt x="12" y="2"/>
                    </a:moveTo>
                    <a:lnTo>
                      <a:pt x="12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1917">
                <a:extLst>
                  <a:ext uri="{FF2B5EF4-FFF2-40B4-BE49-F238E27FC236}">
                    <a16:creationId xmlns:a16="http://schemas.microsoft.com/office/drawing/2014/main" id="{C5F39D13-D0C9-4FC7-9829-F688E7A2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010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4 w 6"/>
                  <a:gd name="T3" fmla="*/ 7 h 7"/>
                  <a:gd name="T4" fmla="*/ 2 w 6"/>
                  <a:gd name="T5" fmla="*/ 7 h 7"/>
                  <a:gd name="T6" fmla="*/ 2 w 6"/>
                  <a:gd name="T7" fmla="*/ 4 h 7"/>
                  <a:gd name="T8" fmla="*/ 2 w 6"/>
                  <a:gd name="T9" fmla="*/ 4 h 7"/>
                  <a:gd name="T10" fmla="*/ 2 w 6"/>
                  <a:gd name="T11" fmla="*/ 4 h 7"/>
                  <a:gd name="T12" fmla="*/ 2 w 6"/>
                  <a:gd name="T13" fmla="*/ 4 h 7"/>
                  <a:gd name="T14" fmla="*/ 0 w 6"/>
                  <a:gd name="T15" fmla="*/ 4 h 7"/>
                  <a:gd name="T16" fmla="*/ 0 w 6"/>
                  <a:gd name="T17" fmla="*/ 4 h 7"/>
                  <a:gd name="T18" fmla="*/ 2 w 6"/>
                  <a:gd name="T19" fmla="*/ 2 h 7"/>
                  <a:gd name="T20" fmla="*/ 2 w 6"/>
                  <a:gd name="T21" fmla="*/ 0 h 7"/>
                  <a:gd name="T22" fmla="*/ 4 w 6"/>
                  <a:gd name="T23" fmla="*/ 2 h 7"/>
                  <a:gd name="T24" fmla="*/ 6 w 6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1918">
                <a:extLst>
                  <a:ext uri="{FF2B5EF4-FFF2-40B4-BE49-F238E27FC236}">
                    <a16:creationId xmlns:a16="http://schemas.microsoft.com/office/drawing/2014/main" id="{04E084FF-B53B-4F7C-A9A2-9590A3B3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902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6 h 6"/>
                  <a:gd name="T4" fmla="*/ 0 w 5"/>
                  <a:gd name="T5" fmla="*/ 4 h 6"/>
                  <a:gd name="T6" fmla="*/ 0 w 5"/>
                  <a:gd name="T7" fmla="*/ 2 h 6"/>
                  <a:gd name="T8" fmla="*/ 0 w 5"/>
                  <a:gd name="T9" fmla="*/ 0 h 6"/>
                  <a:gd name="T10" fmla="*/ 5 w 5"/>
                  <a:gd name="T11" fmla="*/ 0 h 6"/>
                  <a:gd name="T12" fmla="*/ 5 w 5"/>
                  <a:gd name="T13" fmla="*/ 2 h 6"/>
                  <a:gd name="T14" fmla="*/ 5 w 5"/>
                  <a:gd name="T15" fmla="*/ 4 h 6"/>
                  <a:gd name="T16" fmla="*/ 5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1919">
                <a:extLst>
                  <a:ext uri="{FF2B5EF4-FFF2-40B4-BE49-F238E27FC236}">
                    <a16:creationId xmlns:a16="http://schemas.microsoft.com/office/drawing/2014/main" id="{6A502573-28C2-46E4-A4CE-3DE5B78D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895"/>
                <a:ext cx="52" cy="54"/>
              </a:xfrm>
              <a:custGeom>
                <a:avLst/>
                <a:gdLst>
                  <a:gd name="T0" fmla="*/ 25 w 52"/>
                  <a:gd name="T1" fmla="*/ 25 h 54"/>
                  <a:gd name="T2" fmla="*/ 34 w 52"/>
                  <a:gd name="T3" fmla="*/ 31 h 54"/>
                  <a:gd name="T4" fmla="*/ 36 w 52"/>
                  <a:gd name="T5" fmla="*/ 34 h 54"/>
                  <a:gd name="T6" fmla="*/ 52 w 52"/>
                  <a:gd name="T7" fmla="*/ 43 h 54"/>
                  <a:gd name="T8" fmla="*/ 45 w 52"/>
                  <a:gd name="T9" fmla="*/ 54 h 54"/>
                  <a:gd name="T10" fmla="*/ 38 w 52"/>
                  <a:gd name="T11" fmla="*/ 50 h 54"/>
                  <a:gd name="T12" fmla="*/ 40 w 52"/>
                  <a:gd name="T13" fmla="*/ 47 h 54"/>
                  <a:gd name="T14" fmla="*/ 36 w 52"/>
                  <a:gd name="T15" fmla="*/ 45 h 54"/>
                  <a:gd name="T16" fmla="*/ 34 w 52"/>
                  <a:gd name="T17" fmla="*/ 47 h 54"/>
                  <a:gd name="T18" fmla="*/ 29 w 52"/>
                  <a:gd name="T19" fmla="*/ 43 h 54"/>
                  <a:gd name="T20" fmla="*/ 27 w 52"/>
                  <a:gd name="T21" fmla="*/ 43 h 54"/>
                  <a:gd name="T22" fmla="*/ 22 w 52"/>
                  <a:gd name="T23" fmla="*/ 40 h 54"/>
                  <a:gd name="T24" fmla="*/ 25 w 52"/>
                  <a:gd name="T25" fmla="*/ 38 h 54"/>
                  <a:gd name="T26" fmla="*/ 22 w 52"/>
                  <a:gd name="T27" fmla="*/ 36 h 54"/>
                  <a:gd name="T28" fmla="*/ 20 w 52"/>
                  <a:gd name="T29" fmla="*/ 38 h 54"/>
                  <a:gd name="T30" fmla="*/ 16 w 52"/>
                  <a:gd name="T31" fmla="*/ 36 h 54"/>
                  <a:gd name="T32" fmla="*/ 13 w 52"/>
                  <a:gd name="T33" fmla="*/ 34 h 54"/>
                  <a:gd name="T34" fmla="*/ 9 w 52"/>
                  <a:gd name="T35" fmla="*/ 29 h 54"/>
                  <a:gd name="T36" fmla="*/ 11 w 52"/>
                  <a:gd name="T37" fmla="*/ 27 h 54"/>
                  <a:gd name="T38" fmla="*/ 7 w 52"/>
                  <a:gd name="T39" fmla="*/ 25 h 54"/>
                  <a:gd name="T40" fmla="*/ 4 w 52"/>
                  <a:gd name="T41" fmla="*/ 27 h 54"/>
                  <a:gd name="T42" fmla="*/ 0 w 52"/>
                  <a:gd name="T43" fmla="*/ 25 h 54"/>
                  <a:gd name="T44" fmla="*/ 7 w 52"/>
                  <a:gd name="T45" fmla="*/ 13 h 54"/>
                  <a:gd name="T46" fmla="*/ 7 w 52"/>
                  <a:gd name="T47" fmla="*/ 11 h 54"/>
                  <a:gd name="T48" fmla="*/ 16 w 52"/>
                  <a:gd name="T49" fmla="*/ 0 h 54"/>
                  <a:gd name="T50" fmla="*/ 29 w 52"/>
                  <a:gd name="T51" fmla="*/ 11 h 54"/>
                  <a:gd name="T52" fmla="*/ 22 w 52"/>
                  <a:gd name="T53" fmla="*/ 22 h 54"/>
                  <a:gd name="T54" fmla="*/ 22 w 52"/>
                  <a:gd name="T55" fmla="*/ 22 h 54"/>
                  <a:gd name="T56" fmla="*/ 25 w 52"/>
                  <a:gd name="T57" fmla="*/ 2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2" h="54">
                    <a:moveTo>
                      <a:pt x="25" y="25"/>
                    </a:moveTo>
                    <a:lnTo>
                      <a:pt x="34" y="31"/>
                    </a:lnTo>
                    <a:lnTo>
                      <a:pt x="36" y="34"/>
                    </a:lnTo>
                    <a:lnTo>
                      <a:pt x="52" y="43"/>
                    </a:lnTo>
                    <a:lnTo>
                      <a:pt x="45" y="54"/>
                    </a:lnTo>
                    <a:lnTo>
                      <a:pt x="38" y="50"/>
                    </a:lnTo>
                    <a:lnTo>
                      <a:pt x="40" y="47"/>
                    </a:lnTo>
                    <a:lnTo>
                      <a:pt x="36" y="45"/>
                    </a:lnTo>
                    <a:lnTo>
                      <a:pt x="34" y="47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2" y="40"/>
                    </a:lnTo>
                    <a:lnTo>
                      <a:pt x="25" y="38"/>
                    </a:lnTo>
                    <a:lnTo>
                      <a:pt x="22" y="36"/>
                    </a:lnTo>
                    <a:lnTo>
                      <a:pt x="20" y="38"/>
                    </a:lnTo>
                    <a:lnTo>
                      <a:pt x="16" y="36"/>
                    </a:lnTo>
                    <a:lnTo>
                      <a:pt x="13" y="34"/>
                    </a:lnTo>
                    <a:lnTo>
                      <a:pt x="9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4" y="27"/>
                    </a:lnTo>
                    <a:lnTo>
                      <a:pt x="0" y="2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16" y="0"/>
                    </a:lnTo>
                    <a:lnTo>
                      <a:pt x="29" y="1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1920">
                <a:extLst>
                  <a:ext uri="{FF2B5EF4-FFF2-40B4-BE49-F238E27FC236}">
                    <a16:creationId xmlns:a16="http://schemas.microsoft.com/office/drawing/2014/main" id="{568EC585-BFEB-492A-9B76-6BDDA05432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7" y="1435"/>
                <a:ext cx="32" cy="131"/>
              </a:xfrm>
              <a:custGeom>
                <a:avLst/>
                <a:gdLst>
                  <a:gd name="T0" fmla="*/ 2 w 14"/>
                  <a:gd name="T1" fmla="*/ 0 h 58"/>
                  <a:gd name="T2" fmla="*/ 0 w 14"/>
                  <a:gd name="T3" fmla="*/ 0 h 58"/>
                  <a:gd name="T4" fmla="*/ 0 w 14"/>
                  <a:gd name="T5" fmla="*/ 18 h 58"/>
                  <a:gd name="T6" fmla="*/ 0 w 14"/>
                  <a:gd name="T7" fmla="*/ 19 h 58"/>
                  <a:gd name="T8" fmla="*/ 0 w 14"/>
                  <a:gd name="T9" fmla="*/ 20 h 58"/>
                  <a:gd name="T10" fmla="*/ 0 w 14"/>
                  <a:gd name="T11" fmla="*/ 22 h 58"/>
                  <a:gd name="T12" fmla="*/ 1 w 14"/>
                  <a:gd name="T13" fmla="*/ 22 h 58"/>
                  <a:gd name="T14" fmla="*/ 1 w 14"/>
                  <a:gd name="T15" fmla="*/ 23 h 58"/>
                  <a:gd name="T16" fmla="*/ 1 w 14"/>
                  <a:gd name="T17" fmla="*/ 27 h 58"/>
                  <a:gd name="T18" fmla="*/ 1 w 14"/>
                  <a:gd name="T19" fmla="*/ 28 h 58"/>
                  <a:gd name="T20" fmla="*/ 0 w 14"/>
                  <a:gd name="T21" fmla="*/ 29 h 58"/>
                  <a:gd name="T22" fmla="*/ 0 w 14"/>
                  <a:gd name="T23" fmla="*/ 31 h 58"/>
                  <a:gd name="T24" fmla="*/ 2 w 14"/>
                  <a:gd name="T25" fmla="*/ 32 h 58"/>
                  <a:gd name="T26" fmla="*/ 4 w 14"/>
                  <a:gd name="T27" fmla="*/ 34 h 58"/>
                  <a:gd name="T28" fmla="*/ 5 w 14"/>
                  <a:gd name="T29" fmla="*/ 36 h 58"/>
                  <a:gd name="T30" fmla="*/ 6 w 14"/>
                  <a:gd name="T31" fmla="*/ 38 h 58"/>
                  <a:gd name="T32" fmla="*/ 7 w 14"/>
                  <a:gd name="T33" fmla="*/ 40 h 58"/>
                  <a:gd name="T34" fmla="*/ 7 w 14"/>
                  <a:gd name="T35" fmla="*/ 42 h 58"/>
                  <a:gd name="T36" fmla="*/ 7 w 14"/>
                  <a:gd name="T37" fmla="*/ 44 h 58"/>
                  <a:gd name="T38" fmla="*/ 7 w 14"/>
                  <a:gd name="T39" fmla="*/ 46 h 58"/>
                  <a:gd name="T40" fmla="*/ 6 w 14"/>
                  <a:gd name="T41" fmla="*/ 48 h 58"/>
                  <a:gd name="T42" fmla="*/ 6 w 14"/>
                  <a:gd name="T43" fmla="*/ 48 h 58"/>
                  <a:gd name="T44" fmla="*/ 8 w 14"/>
                  <a:gd name="T45" fmla="*/ 48 h 58"/>
                  <a:gd name="T46" fmla="*/ 10 w 14"/>
                  <a:gd name="T47" fmla="*/ 48 h 58"/>
                  <a:gd name="T48" fmla="*/ 10 w 14"/>
                  <a:gd name="T49" fmla="*/ 45 h 58"/>
                  <a:gd name="T50" fmla="*/ 11 w 14"/>
                  <a:gd name="T51" fmla="*/ 32 h 58"/>
                  <a:gd name="T52" fmla="*/ 12 w 14"/>
                  <a:gd name="T53" fmla="*/ 31 h 58"/>
                  <a:gd name="T54" fmla="*/ 12 w 14"/>
                  <a:gd name="T55" fmla="*/ 29 h 58"/>
                  <a:gd name="T56" fmla="*/ 12 w 14"/>
                  <a:gd name="T57" fmla="*/ 26 h 58"/>
                  <a:gd name="T58" fmla="*/ 12 w 14"/>
                  <a:gd name="T59" fmla="*/ 21 h 58"/>
                  <a:gd name="T60" fmla="*/ 13 w 14"/>
                  <a:gd name="T61" fmla="*/ 16 h 58"/>
                  <a:gd name="T62" fmla="*/ 14 w 14"/>
                  <a:gd name="T63" fmla="*/ 2 h 58"/>
                  <a:gd name="T64" fmla="*/ 13 w 14"/>
                  <a:gd name="T65" fmla="*/ 0 h 58"/>
                  <a:gd name="T66" fmla="*/ 10 w 14"/>
                  <a:gd name="T67" fmla="*/ 1 h 58"/>
                  <a:gd name="T68" fmla="*/ 7 w 14"/>
                  <a:gd name="T69" fmla="*/ 0 h 58"/>
                  <a:gd name="T70" fmla="*/ 3 w 14"/>
                  <a:gd name="T71" fmla="*/ 0 h 58"/>
                  <a:gd name="T72" fmla="*/ 3 w 14"/>
                  <a:gd name="T73" fmla="*/ 0 h 58"/>
                  <a:gd name="T74" fmla="*/ 5 w 14"/>
                  <a:gd name="T75" fmla="*/ 49 h 58"/>
                  <a:gd name="T76" fmla="*/ 4 w 14"/>
                  <a:gd name="T77" fmla="*/ 51 h 58"/>
                  <a:gd name="T78" fmla="*/ 2 w 14"/>
                  <a:gd name="T79" fmla="*/ 53 h 58"/>
                  <a:gd name="T80" fmla="*/ 0 w 14"/>
                  <a:gd name="T81" fmla="*/ 54 h 58"/>
                  <a:gd name="T82" fmla="*/ 0 w 14"/>
                  <a:gd name="T83" fmla="*/ 58 h 58"/>
                  <a:gd name="T84" fmla="*/ 6 w 14"/>
                  <a:gd name="T8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" h="58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2" y="32"/>
                    </a:lnTo>
                    <a:lnTo>
                      <a:pt x="3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6" y="37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7" y="45"/>
                    </a:lnTo>
                    <a:lnTo>
                      <a:pt x="7" y="46"/>
                    </a:lnTo>
                    <a:lnTo>
                      <a:pt x="6" y="47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9" y="48"/>
                    </a:lnTo>
                    <a:lnTo>
                      <a:pt x="10" y="48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1" y="34"/>
                    </a:lnTo>
                    <a:lnTo>
                      <a:pt x="11" y="32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6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4" y="10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moveTo>
                      <a:pt x="5" y="49"/>
                    </a:moveTo>
                    <a:lnTo>
                      <a:pt x="5" y="50"/>
                    </a:lnTo>
                    <a:lnTo>
                      <a:pt x="4" y="51"/>
                    </a:lnTo>
                    <a:lnTo>
                      <a:pt x="3" y="52"/>
                    </a:lnTo>
                    <a:lnTo>
                      <a:pt x="2" y="53"/>
                    </a:lnTo>
                    <a:lnTo>
                      <a:pt x="1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6" y="58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1921">
                <a:extLst>
                  <a:ext uri="{FF2B5EF4-FFF2-40B4-BE49-F238E27FC236}">
                    <a16:creationId xmlns:a16="http://schemas.microsoft.com/office/drawing/2014/main" id="{BC538EA0-9A62-46B2-83B0-A6AC415CB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492"/>
                <a:ext cx="25" cy="9"/>
              </a:xfrm>
              <a:custGeom>
                <a:avLst/>
                <a:gdLst>
                  <a:gd name="T0" fmla="*/ 9 w 25"/>
                  <a:gd name="T1" fmla="*/ 0 h 9"/>
                  <a:gd name="T2" fmla="*/ 9 w 25"/>
                  <a:gd name="T3" fmla="*/ 7 h 9"/>
                  <a:gd name="T4" fmla="*/ 12 w 25"/>
                  <a:gd name="T5" fmla="*/ 7 h 9"/>
                  <a:gd name="T6" fmla="*/ 14 w 25"/>
                  <a:gd name="T7" fmla="*/ 7 h 9"/>
                  <a:gd name="T8" fmla="*/ 16 w 25"/>
                  <a:gd name="T9" fmla="*/ 7 h 9"/>
                  <a:gd name="T10" fmla="*/ 18 w 25"/>
                  <a:gd name="T11" fmla="*/ 7 h 9"/>
                  <a:gd name="T12" fmla="*/ 21 w 25"/>
                  <a:gd name="T13" fmla="*/ 7 h 9"/>
                  <a:gd name="T14" fmla="*/ 23 w 25"/>
                  <a:gd name="T15" fmla="*/ 7 h 9"/>
                  <a:gd name="T16" fmla="*/ 25 w 25"/>
                  <a:gd name="T17" fmla="*/ 7 h 9"/>
                  <a:gd name="T18" fmla="*/ 25 w 25"/>
                  <a:gd name="T19" fmla="*/ 9 h 9"/>
                  <a:gd name="T20" fmla="*/ 25 w 25"/>
                  <a:gd name="T21" fmla="*/ 9 h 9"/>
                  <a:gd name="T22" fmla="*/ 16 w 25"/>
                  <a:gd name="T23" fmla="*/ 9 h 9"/>
                  <a:gd name="T24" fmla="*/ 0 w 25"/>
                  <a:gd name="T25" fmla="*/ 9 h 9"/>
                  <a:gd name="T26" fmla="*/ 0 w 25"/>
                  <a:gd name="T27" fmla="*/ 7 h 9"/>
                  <a:gd name="T28" fmla="*/ 9 w 25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9">
                    <a:moveTo>
                      <a:pt x="9" y="0"/>
                    </a:moveTo>
                    <a:lnTo>
                      <a:pt x="9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16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1922">
                <a:extLst>
                  <a:ext uri="{FF2B5EF4-FFF2-40B4-BE49-F238E27FC236}">
                    <a16:creationId xmlns:a16="http://schemas.microsoft.com/office/drawing/2014/main" id="{E97599E4-F72D-4563-8FE2-DD4BED614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818"/>
                <a:ext cx="20" cy="12"/>
              </a:xfrm>
              <a:custGeom>
                <a:avLst/>
                <a:gdLst>
                  <a:gd name="T0" fmla="*/ 4 w 20"/>
                  <a:gd name="T1" fmla="*/ 0 h 12"/>
                  <a:gd name="T2" fmla="*/ 7 w 20"/>
                  <a:gd name="T3" fmla="*/ 0 h 12"/>
                  <a:gd name="T4" fmla="*/ 7 w 20"/>
                  <a:gd name="T5" fmla="*/ 0 h 12"/>
                  <a:gd name="T6" fmla="*/ 20 w 20"/>
                  <a:gd name="T7" fmla="*/ 2 h 12"/>
                  <a:gd name="T8" fmla="*/ 18 w 20"/>
                  <a:gd name="T9" fmla="*/ 12 h 12"/>
                  <a:gd name="T10" fmla="*/ 0 w 20"/>
                  <a:gd name="T11" fmla="*/ 7 h 12"/>
                  <a:gd name="T12" fmla="*/ 2 w 20"/>
                  <a:gd name="T13" fmla="*/ 0 h 12"/>
                  <a:gd name="T14" fmla="*/ 2 w 20"/>
                  <a:gd name="T15" fmla="*/ 0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20" y="2"/>
                    </a:lnTo>
                    <a:lnTo>
                      <a:pt x="18" y="12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1923">
                <a:extLst>
                  <a:ext uri="{FF2B5EF4-FFF2-40B4-BE49-F238E27FC236}">
                    <a16:creationId xmlns:a16="http://schemas.microsoft.com/office/drawing/2014/main" id="{75AB5B48-2B62-4174-8957-938F29303D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4" y="1911"/>
                <a:ext cx="38" cy="34"/>
              </a:xfrm>
              <a:custGeom>
                <a:avLst/>
                <a:gdLst>
                  <a:gd name="T0" fmla="*/ 16 w 38"/>
                  <a:gd name="T1" fmla="*/ 4 h 34"/>
                  <a:gd name="T2" fmla="*/ 20 w 38"/>
                  <a:gd name="T3" fmla="*/ 4 h 34"/>
                  <a:gd name="T4" fmla="*/ 23 w 38"/>
                  <a:gd name="T5" fmla="*/ 9 h 34"/>
                  <a:gd name="T6" fmla="*/ 29 w 38"/>
                  <a:gd name="T7" fmla="*/ 9 h 34"/>
                  <a:gd name="T8" fmla="*/ 32 w 38"/>
                  <a:gd name="T9" fmla="*/ 9 h 34"/>
                  <a:gd name="T10" fmla="*/ 36 w 38"/>
                  <a:gd name="T11" fmla="*/ 11 h 34"/>
                  <a:gd name="T12" fmla="*/ 34 w 38"/>
                  <a:gd name="T13" fmla="*/ 11 h 34"/>
                  <a:gd name="T14" fmla="*/ 34 w 38"/>
                  <a:gd name="T15" fmla="*/ 11 h 34"/>
                  <a:gd name="T16" fmla="*/ 34 w 38"/>
                  <a:gd name="T17" fmla="*/ 15 h 34"/>
                  <a:gd name="T18" fmla="*/ 36 w 38"/>
                  <a:gd name="T19" fmla="*/ 15 h 34"/>
                  <a:gd name="T20" fmla="*/ 36 w 38"/>
                  <a:gd name="T21" fmla="*/ 18 h 34"/>
                  <a:gd name="T22" fmla="*/ 38 w 38"/>
                  <a:gd name="T23" fmla="*/ 18 h 34"/>
                  <a:gd name="T24" fmla="*/ 38 w 38"/>
                  <a:gd name="T25" fmla="*/ 22 h 34"/>
                  <a:gd name="T26" fmla="*/ 38 w 38"/>
                  <a:gd name="T27" fmla="*/ 24 h 34"/>
                  <a:gd name="T28" fmla="*/ 38 w 38"/>
                  <a:gd name="T29" fmla="*/ 27 h 34"/>
                  <a:gd name="T30" fmla="*/ 38 w 38"/>
                  <a:gd name="T31" fmla="*/ 29 h 34"/>
                  <a:gd name="T32" fmla="*/ 38 w 38"/>
                  <a:gd name="T33" fmla="*/ 34 h 34"/>
                  <a:gd name="T34" fmla="*/ 32 w 38"/>
                  <a:gd name="T35" fmla="*/ 34 h 34"/>
                  <a:gd name="T36" fmla="*/ 32 w 38"/>
                  <a:gd name="T37" fmla="*/ 29 h 34"/>
                  <a:gd name="T38" fmla="*/ 32 w 38"/>
                  <a:gd name="T39" fmla="*/ 29 h 34"/>
                  <a:gd name="T40" fmla="*/ 32 w 38"/>
                  <a:gd name="T41" fmla="*/ 24 h 34"/>
                  <a:gd name="T42" fmla="*/ 27 w 38"/>
                  <a:gd name="T43" fmla="*/ 22 h 34"/>
                  <a:gd name="T44" fmla="*/ 32 w 38"/>
                  <a:gd name="T45" fmla="*/ 20 h 34"/>
                  <a:gd name="T46" fmla="*/ 32 w 38"/>
                  <a:gd name="T47" fmla="*/ 15 h 34"/>
                  <a:gd name="T48" fmla="*/ 32 w 38"/>
                  <a:gd name="T49" fmla="*/ 15 h 34"/>
                  <a:gd name="T50" fmla="*/ 29 w 38"/>
                  <a:gd name="T51" fmla="*/ 11 h 34"/>
                  <a:gd name="T52" fmla="*/ 27 w 38"/>
                  <a:gd name="T53" fmla="*/ 15 h 34"/>
                  <a:gd name="T54" fmla="*/ 23 w 38"/>
                  <a:gd name="T55" fmla="*/ 15 h 34"/>
                  <a:gd name="T56" fmla="*/ 23 w 38"/>
                  <a:gd name="T57" fmla="*/ 18 h 34"/>
                  <a:gd name="T58" fmla="*/ 23 w 38"/>
                  <a:gd name="T59" fmla="*/ 22 h 34"/>
                  <a:gd name="T60" fmla="*/ 23 w 38"/>
                  <a:gd name="T61" fmla="*/ 27 h 34"/>
                  <a:gd name="T62" fmla="*/ 23 w 38"/>
                  <a:gd name="T63" fmla="*/ 34 h 34"/>
                  <a:gd name="T64" fmla="*/ 20 w 38"/>
                  <a:gd name="T65" fmla="*/ 34 h 34"/>
                  <a:gd name="T66" fmla="*/ 20 w 38"/>
                  <a:gd name="T67" fmla="*/ 31 h 34"/>
                  <a:gd name="T68" fmla="*/ 20 w 38"/>
                  <a:gd name="T69" fmla="*/ 27 h 34"/>
                  <a:gd name="T70" fmla="*/ 20 w 38"/>
                  <a:gd name="T71" fmla="*/ 22 h 34"/>
                  <a:gd name="T72" fmla="*/ 20 w 38"/>
                  <a:gd name="T73" fmla="*/ 18 h 34"/>
                  <a:gd name="T74" fmla="*/ 20 w 38"/>
                  <a:gd name="T75" fmla="*/ 15 h 34"/>
                  <a:gd name="T76" fmla="*/ 20 w 38"/>
                  <a:gd name="T77" fmla="*/ 15 h 34"/>
                  <a:gd name="T78" fmla="*/ 16 w 38"/>
                  <a:gd name="T79" fmla="*/ 15 h 34"/>
                  <a:gd name="T80" fmla="*/ 16 w 38"/>
                  <a:gd name="T81" fmla="*/ 18 h 34"/>
                  <a:gd name="T82" fmla="*/ 16 w 38"/>
                  <a:gd name="T83" fmla="*/ 22 h 34"/>
                  <a:gd name="T84" fmla="*/ 16 w 38"/>
                  <a:gd name="T85" fmla="*/ 27 h 34"/>
                  <a:gd name="T86" fmla="*/ 16 w 38"/>
                  <a:gd name="T87" fmla="*/ 31 h 34"/>
                  <a:gd name="T88" fmla="*/ 16 w 38"/>
                  <a:gd name="T89" fmla="*/ 34 h 34"/>
                  <a:gd name="T90" fmla="*/ 9 w 38"/>
                  <a:gd name="T91" fmla="*/ 34 h 34"/>
                  <a:gd name="T92" fmla="*/ 9 w 38"/>
                  <a:gd name="T93" fmla="*/ 31 h 34"/>
                  <a:gd name="T94" fmla="*/ 5 w 38"/>
                  <a:gd name="T95" fmla="*/ 29 h 34"/>
                  <a:gd name="T96" fmla="*/ 2 w 38"/>
                  <a:gd name="T97" fmla="*/ 27 h 34"/>
                  <a:gd name="T98" fmla="*/ 2 w 38"/>
                  <a:gd name="T99" fmla="*/ 18 h 34"/>
                  <a:gd name="T100" fmla="*/ 2 w 38"/>
                  <a:gd name="T101" fmla="*/ 15 h 34"/>
                  <a:gd name="T102" fmla="*/ 0 w 38"/>
                  <a:gd name="T103" fmla="*/ 9 h 34"/>
                  <a:gd name="T104" fmla="*/ 16 w 38"/>
                  <a:gd name="T105" fmla="*/ 0 h 34"/>
                  <a:gd name="T106" fmla="*/ 9 w 38"/>
                  <a:gd name="T107" fmla="*/ 4 h 34"/>
                  <a:gd name="T108" fmla="*/ 2 w 38"/>
                  <a:gd name="T109" fmla="*/ 4 h 34"/>
                  <a:gd name="T110" fmla="*/ 7 w 38"/>
                  <a:gd name="T111" fmla="*/ 9 h 34"/>
                  <a:gd name="T112" fmla="*/ 9 w 38"/>
                  <a:gd name="T113" fmla="*/ 4 h 34"/>
                  <a:gd name="T114" fmla="*/ 5 w 38"/>
                  <a:gd name="T115" fmla="*/ 20 h 34"/>
                  <a:gd name="T116" fmla="*/ 9 w 38"/>
                  <a:gd name="T117" fmla="*/ 18 h 34"/>
                  <a:gd name="T118" fmla="*/ 5 w 38"/>
                  <a:gd name="T119" fmla="*/ 18 h 34"/>
                  <a:gd name="T120" fmla="*/ 9 w 38"/>
                  <a:gd name="T121" fmla="*/ 4 h 34"/>
                  <a:gd name="T122" fmla="*/ 11 w 38"/>
                  <a:gd name="T1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" h="34">
                    <a:moveTo>
                      <a:pt x="16" y="0"/>
                    </a:move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38" y="34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32" y="20"/>
                    </a:lnTo>
                    <a:lnTo>
                      <a:pt x="32" y="18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2"/>
                    </a:lnTo>
                    <a:lnTo>
                      <a:pt x="23" y="24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1"/>
                    </a:lnTo>
                    <a:lnTo>
                      <a:pt x="20" y="29"/>
                    </a:lnTo>
                    <a:lnTo>
                      <a:pt x="20" y="27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6" y="31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  <a:moveTo>
                      <a:pt x="9" y="4"/>
                    </a:moveTo>
                    <a:lnTo>
                      <a:pt x="7" y="4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4"/>
                    </a:lnTo>
                    <a:close/>
                    <a:moveTo>
                      <a:pt x="5" y="18"/>
                    </a:moveTo>
                    <a:lnTo>
                      <a:pt x="5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5" y="18"/>
                    </a:lnTo>
                    <a:lnTo>
                      <a:pt x="5" y="18"/>
                    </a:lnTo>
                    <a:close/>
                    <a:moveTo>
                      <a:pt x="9" y="0"/>
                    </a:moveTo>
                    <a:lnTo>
                      <a:pt x="9" y="4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1924">
                <a:extLst>
                  <a:ext uri="{FF2B5EF4-FFF2-40B4-BE49-F238E27FC236}">
                    <a16:creationId xmlns:a16="http://schemas.microsoft.com/office/drawing/2014/main" id="{247231DB-407F-4E30-8B51-0BDA21AB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1708"/>
                <a:ext cx="88" cy="25"/>
              </a:xfrm>
              <a:custGeom>
                <a:avLst/>
                <a:gdLst>
                  <a:gd name="T0" fmla="*/ 13 w 88"/>
                  <a:gd name="T1" fmla="*/ 6 h 25"/>
                  <a:gd name="T2" fmla="*/ 16 w 88"/>
                  <a:gd name="T3" fmla="*/ 6 h 25"/>
                  <a:gd name="T4" fmla="*/ 20 w 88"/>
                  <a:gd name="T5" fmla="*/ 6 h 25"/>
                  <a:gd name="T6" fmla="*/ 27 w 88"/>
                  <a:gd name="T7" fmla="*/ 9 h 25"/>
                  <a:gd name="T8" fmla="*/ 38 w 88"/>
                  <a:gd name="T9" fmla="*/ 11 h 25"/>
                  <a:gd name="T10" fmla="*/ 38 w 88"/>
                  <a:gd name="T11" fmla="*/ 11 h 25"/>
                  <a:gd name="T12" fmla="*/ 52 w 88"/>
                  <a:gd name="T13" fmla="*/ 16 h 25"/>
                  <a:gd name="T14" fmla="*/ 63 w 88"/>
                  <a:gd name="T15" fmla="*/ 16 h 25"/>
                  <a:gd name="T16" fmla="*/ 74 w 88"/>
                  <a:gd name="T17" fmla="*/ 18 h 25"/>
                  <a:gd name="T18" fmla="*/ 77 w 88"/>
                  <a:gd name="T19" fmla="*/ 18 h 25"/>
                  <a:gd name="T20" fmla="*/ 88 w 88"/>
                  <a:gd name="T21" fmla="*/ 20 h 25"/>
                  <a:gd name="T22" fmla="*/ 88 w 88"/>
                  <a:gd name="T23" fmla="*/ 18 h 25"/>
                  <a:gd name="T24" fmla="*/ 88 w 88"/>
                  <a:gd name="T25" fmla="*/ 22 h 25"/>
                  <a:gd name="T26" fmla="*/ 83 w 88"/>
                  <a:gd name="T27" fmla="*/ 25 h 25"/>
                  <a:gd name="T28" fmla="*/ 83 w 88"/>
                  <a:gd name="T29" fmla="*/ 25 h 25"/>
                  <a:gd name="T30" fmla="*/ 79 w 88"/>
                  <a:gd name="T31" fmla="*/ 25 h 25"/>
                  <a:gd name="T32" fmla="*/ 77 w 88"/>
                  <a:gd name="T33" fmla="*/ 25 h 25"/>
                  <a:gd name="T34" fmla="*/ 72 w 88"/>
                  <a:gd name="T35" fmla="*/ 22 h 25"/>
                  <a:gd name="T36" fmla="*/ 65 w 88"/>
                  <a:gd name="T37" fmla="*/ 22 h 25"/>
                  <a:gd name="T38" fmla="*/ 58 w 88"/>
                  <a:gd name="T39" fmla="*/ 20 h 25"/>
                  <a:gd name="T40" fmla="*/ 52 w 88"/>
                  <a:gd name="T41" fmla="*/ 20 h 25"/>
                  <a:gd name="T42" fmla="*/ 49 w 88"/>
                  <a:gd name="T43" fmla="*/ 20 h 25"/>
                  <a:gd name="T44" fmla="*/ 45 w 88"/>
                  <a:gd name="T45" fmla="*/ 18 h 25"/>
                  <a:gd name="T46" fmla="*/ 40 w 88"/>
                  <a:gd name="T47" fmla="*/ 18 h 25"/>
                  <a:gd name="T48" fmla="*/ 34 w 88"/>
                  <a:gd name="T49" fmla="*/ 18 h 25"/>
                  <a:gd name="T50" fmla="*/ 29 w 88"/>
                  <a:gd name="T51" fmla="*/ 16 h 25"/>
                  <a:gd name="T52" fmla="*/ 27 w 88"/>
                  <a:gd name="T53" fmla="*/ 16 h 25"/>
                  <a:gd name="T54" fmla="*/ 25 w 88"/>
                  <a:gd name="T55" fmla="*/ 16 h 25"/>
                  <a:gd name="T56" fmla="*/ 22 w 88"/>
                  <a:gd name="T57" fmla="*/ 16 h 25"/>
                  <a:gd name="T58" fmla="*/ 20 w 88"/>
                  <a:gd name="T59" fmla="*/ 16 h 25"/>
                  <a:gd name="T60" fmla="*/ 20 w 88"/>
                  <a:gd name="T61" fmla="*/ 16 h 25"/>
                  <a:gd name="T62" fmla="*/ 18 w 88"/>
                  <a:gd name="T63" fmla="*/ 16 h 25"/>
                  <a:gd name="T64" fmla="*/ 16 w 88"/>
                  <a:gd name="T65" fmla="*/ 13 h 25"/>
                  <a:gd name="T66" fmla="*/ 13 w 88"/>
                  <a:gd name="T67" fmla="*/ 13 h 25"/>
                  <a:gd name="T68" fmla="*/ 13 w 88"/>
                  <a:gd name="T69" fmla="*/ 13 h 25"/>
                  <a:gd name="T70" fmla="*/ 7 w 88"/>
                  <a:gd name="T71" fmla="*/ 13 h 25"/>
                  <a:gd name="T72" fmla="*/ 0 w 88"/>
                  <a:gd name="T73" fmla="*/ 11 h 25"/>
                  <a:gd name="T74" fmla="*/ 2 w 88"/>
                  <a:gd name="T75" fmla="*/ 2 h 25"/>
                  <a:gd name="T76" fmla="*/ 2 w 88"/>
                  <a:gd name="T77" fmla="*/ 0 h 25"/>
                  <a:gd name="T78" fmla="*/ 7 w 88"/>
                  <a:gd name="T79" fmla="*/ 4 h 25"/>
                  <a:gd name="T80" fmla="*/ 7 w 88"/>
                  <a:gd name="T8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25">
                    <a:moveTo>
                      <a:pt x="7" y="6"/>
                    </a:moveTo>
                    <a:lnTo>
                      <a:pt x="13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7" y="9"/>
                    </a:lnTo>
                    <a:lnTo>
                      <a:pt x="31" y="9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49" y="13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7" y="18"/>
                    </a:lnTo>
                    <a:lnTo>
                      <a:pt x="83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88" y="25"/>
                    </a:lnTo>
                    <a:lnTo>
                      <a:pt x="83" y="25"/>
                    </a:lnTo>
                    <a:lnTo>
                      <a:pt x="83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79" y="25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74" y="25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65" y="22"/>
                    </a:lnTo>
                    <a:lnTo>
                      <a:pt x="61" y="22"/>
                    </a:lnTo>
                    <a:lnTo>
                      <a:pt x="58" y="20"/>
                    </a:lnTo>
                    <a:lnTo>
                      <a:pt x="54" y="20"/>
                    </a:lnTo>
                    <a:lnTo>
                      <a:pt x="52" y="20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7" y="20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0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1925">
                <a:extLst>
                  <a:ext uri="{FF2B5EF4-FFF2-40B4-BE49-F238E27FC236}">
                    <a16:creationId xmlns:a16="http://schemas.microsoft.com/office/drawing/2014/main" id="{A754565F-9C09-4949-BF98-C449D083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116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5 w 5"/>
                  <a:gd name="T3" fmla="*/ 7 h 7"/>
                  <a:gd name="T4" fmla="*/ 0 w 5"/>
                  <a:gd name="T5" fmla="*/ 4 h 7"/>
                  <a:gd name="T6" fmla="*/ 0 w 5"/>
                  <a:gd name="T7" fmla="*/ 0 h 7"/>
                  <a:gd name="T8" fmla="*/ 0 w 5"/>
                  <a:gd name="T9" fmla="*/ 0 h 7"/>
                  <a:gd name="T10" fmla="*/ 0 w 5"/>
                  <a:gd name="T11" fmla="*/ 0 h 7"/>
                  <a:gd name="T12" fmla="*/ 3 w 5"/>
                  <a:gd name="T13" fmla="*/ 2 h 7"/>
                  <a:gd name="T14" fmla="*/ 5 w 5"/>
                  <a:gd name="T15" fmla="*/ 2 h 7"/>
                  <a:gd name="T16" fmla="*/ 5 w 5"/>
                  <a:gd name="T17" fmla="*/ 2 h 7"/>
                  <a:gd name="T18" fmla="*/ 5 w 5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5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1926">
                <a:extLst>
                  <a:ext uri="{FF2B5EF4-FFF2-40B4-BE49-F238E27FC236}">
                    <a16:creationId xmlns:a16="http://schemas.microsoft.com/office/drawing/2014/main" id="{C91B3765-64B3-4777-9789-163354C17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789"/>
                <a:ext cx="5" cy="13"/>
              </a:xfrm>
              <a:custGeom>
                <a:avLst/>
                <a:gdLst>
                  <a:gd name="T0" fmla="*/ 3 w 5"/>
                  <a:gd name="T1" fmla="*/ 13 h 13"/>
                  <a:gd name="T2" fmla="*/ 3 w 5"/>
                  <a:gd name="T3" fmla="*/ 13 h 13"/>
                  <a:gd name="T4" fmla="*/ 0 w 5"/>
                  <a:gd name="T5" fmla="*/ 13 h 13"/>
                  <a:gd name="T6" fmla="*/ 3 w 5"/>
                  <a:gd name="T7" fmla="*/ 0 h 13"/>
                  <a:gd name="T8" fmla="*/ 5 w 5"/>
                  <a:gd name="T9" fmla="*/ 0 h 13"/>
                  <a:gd name="T10" fmla="*/ 5 w 5"/>
                  <a:gd name="T11" fmla="*/ 2 h 13"/>
                  <a:gd name="T12" fmla="*/ 5 w 5"/>
                  <a:gd name="T13" fmla="*/ 4 h 13"/>
                  <a:gd name="T14" fmla="*/ 5 w 5"/>
                  <a:gd name="T15" fmla="*/ 4 h 13"/>
                  <a:gd name="T16" fmla="*/ 3 w 5"/>
                  <a:gd name="T17" fmla="*/ 4 h 13"/>
                  <a:gd name="T18" fmla="*/ 3 w 5"/>
                  <a:gd name="T19" fmla="*/ 7 h 13"/>
                  <a:gd name="T20" fmla="*/ 3 w 5"/>
                  <a:gd name="T21" fmla="*/ 7 h 13"/>
                  <a:gd name="T22" fmla="*/ 3 w 5"/>
                  <a:gd name="T23" fmla="*/ 7 h 13"/>
                  <a:gd name="T24" fmla="*/ 3 w 5"/>
                  <a:gd name="T25" fmla="*/ 9 h 13"/>
                  <a:gd name="T26" fmla="*/ 3 w 5"/>
                  <a:gd name="T27" fmla="*/ 9 h 13"/>
                  <a:gd name="T28" fmla="*/ 3 w 5"/>
                  <a:gd name="T29" fmla="*/ 9 h 13"/>
                  <a:gd name="T30" fmla="*/ 3 w 5"/>
                  <a:gd name="T31" fmla="*/ 11 h 13"/>
                  <a:gd name="T32" fmla="*/ 3 w 5"/>
                  <a:gd name="T33" fmla="*/ 11 h 13"/>
                  <a:gd name="T34" fmla="*/ 3 w 5"/>
                  <a:gd name="T3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13">
                    <a:moveTo>
                      <a:pt x="3" y="13"/>
                    </a:moveTo>
                    <a:lnTo>
                      <a:pt x="3" y="13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1927">
                <a:extLst>
                  <a:ext uri="{FF2B5EF4-FFF2-40B4-BE49-F238E27FC236}">
                    <a16:creationId xmlns:a16="http://schemas.microsoft.com/office/drawing/2014/main" id="{CA9610C0-695C-454A-BF1F-7B0ECA66A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3011"/>
                <a:ext cx="4" cy="7"/>
              </a:xfrm>
              <a:custGeom>
                <a:avLst/>
                <a:gdLst>
                  <a:gd name="T0" fmla="*/ 2 w 4"/>
                  <a:gd name="T1" fmla="*/ 5 h 7"/>
                  <a:gd name="T2" fmla="*/ 2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4 w 4"/>
                  <a:gd name="T15" fmla="*/ 0 h 7"/>
                  <a:gd name="T16" fmla="*/ 4 w 4"/>
                  <a:gd name="T17" fmla="*/ 0 h 7"/>
                  <a:gd name="T18" fmla="*/ 4 w 4"/>
                  <a:gd name="T19" fmla="*/ 2 h 7"/>
                  <a:gd name="T20" fmla="*/ 4 w 4"/>
                  <a:gd name="T21" fmla="*/ 2 h 7"/>
                  <a:gd name="T22" fmla="*/ 4 w 4"/>
                  <a:gd name="T23" fmla="*/ 2 h 7"/>
                  <a:gd name="T24" fmla="*/ 4 w 4"/>
                  <a:gd name="T25" fmla="*/ 2 h 7"/>
                  <a:gd name="T26" fmla="*/ 4 w 4"/>
                  <a:gd name="T27" fmla="*/ 5 h 7"/>
                  <a:gd name="T28" fmla="*/ 2 w 4"/>
                  <a:gd name="T2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2" y="5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1928">
                <a:extLst>
                  <a:ext uri="{FF2B5EF4-FFF2-40B4-BE49-F238E27FC236}">
                    <a16:creationId xmlns:a16="http://schemas.microsoft.com/office/drawing/2014/main" id="{2161493E-7CBD-4DF6-9BEC-664632068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028"/>
                <a:ext cx="39" cy="43"/>
              </a:xfrm>
              <a:custGeom>
                <a:avLst/>
                <a:gdLst>
                  <a:gd name="T0" fmla="*/ 23 w 39"/>
                  <a:gd name="T1" fmla="*/ 36 h 43"/>
                  <a:gd name="T2" fmla="*/ 18 w 39"/>
                  <a:gd name="T3" fmla="*/ 43 h 43"/>
                  <a:gd name="T4" fmla="*/ 16 w 39"/>
                  <a:gd name="T5" fmla="*/ 41 h 43"/>
                  <a:gd name="T6" fmla="*/ 9 w 39"/>
                  <a:gd name="T7" fmla="*/ 38 h 43"/>
                  <a:gd name="T8" fmla="*/ 14 w 39"/>
                  <a:gd name="T9" fmla="*/ 32 h 43"/>
                  <a:gd name="T10" fmla="*/ 12 w 39"/>
                  <a:gd name="T11" fmla="*/ 32 h 43"/>
                  <a:gd name="T12" fmla="*/ 0 w 39"/>
                  <a:gd name="T13" fmla="*/ 25 h 43"/>
                  <a:gd name="T14" fmla="*/ 16 w 39"/>
                  <a:gd name="T15" fmla="*/ 2 h 43"/>
                  <a:gd name="T16" fmla="*/ 23 w 39"/>
                  <a:gd name="T17" fmla="*/ 2 h 43"/>
                  <a:gd name="T18" fmla="*/ 23 w 39"/>
                  <a:gd name="T19" fmla="*/ 0 h 43"/>
                  <a:gd name="T20" fmla="*/ 32 w 39"/>
                  <a:gd name="T21" fmla="*/ 4 h 43"/>
                  <a:gd name="T22" fmla="*/ 36 w 39"/>
                  <a:gd name="T23" fmla="*/ 7 h 43"/>
                  <a:gd name="T24" fmla="*/ 36 w 39"/>
                  <a:gd name="T25" fmla="*/ 7 h 43"/>
                  <a:gd name="T26" fmla="*/ 36 w 39"/>
                  <a:gd name="T27" fmla="*/ 7 h 43"/>
                  <a:gd name="T28" fmla="*/ 36 w 39"/>
                  <a:gd name="T29" fmla="*/ 9 h 43"/>
                  <a:gd name="T30" fmla="*/ 39 w 39"/>
                  <a:gd name="T31" fmla="*/ 9 h 43"/>
                  <a:gd name="T32" fmla="*/ 34 w 39"/>
                  <a:gd name="T33" fmla="*/ 16 h 43"/>
                  <a:gd name="T34" fmla="*/ 32 w 39"/>
                  <a:gd name="T35" fmla="*/ 22 h 43"/>
                  <a:gd name="T36" fmla="*/ 23 w 39"/>
                  <a:gd name="T37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43">
                    <a:moveTo>
                      <a:pt x="23" y="36"/>
                    </a:moveTo>
                    <a:lnTo>
                      <a:pt x="18" y="43"/>
                    </a:lnTo>
                    <a:lnTo>
                      <a:pt x="16" y="41"/>
                    </a:lnTo>
                    <a:lnTo>
                      <a:pt x="9" y="38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0" y="25"/>
                    </a:lnTo>
                    <a:lnTo>
                      <a:pt x="16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32" y="4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9" y="9"/>
                    </a:lnTo>
                    <a:lnTo>
                      <a:pt x="34" y="16"/>
                    </a:lnTo>
                    <a:lnTo>
                      <a:pt x="32" y="22"/>
                    </a:lnTo>
                    <a:lnTo>
                      <a:pt x="23" y="3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1929">
                <a:extLst>
                  <a:ext uri="{FF2B5EF4-FFF2-40B4-BE49-F238E27FC236}">
                    <a16:creationId xmlns:a16="http://schemas.microsoft.com/office/drawing/2014/main" id="{C88E693F-D78C-49F2-B8EF-C1551792C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18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4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  <a:gd name="T12" fmla="*/ 4 w 4"/>
                  <a:gd name="T13" fmla="*/ 2 h 2"/>
                  <a:gd name="T14" fmla="*/ 4 w 4"/>
                  <a:gd name="T15" fmla="*/ 2 h 2"/>
                  <a:gd name="T16" fmla="*/ 0 w 4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1930">
                <a:extLst>
                  <a:ext uri="{FF2B5EF4-FFF2-40B4-BE49-F238E27FC236}">
                    <a16:creationId xmlns:a16="http://schemas.microsoft.com/office/drawing/2014/main" id="{D8D6E75F-697F-4112-9DB9-7F491C56C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20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0 w 4"/>
                  <a:gd name="T3" fmla="*/ 9 h 9"/>
                  <a:gd name="T4" fmla="*/ 0 w 4"/>
                  <a:gd name="T5" fmla="*/ 7 h 9"/>
                  <a:gd name="T6" fmla="*/ 0 w 4"/>
                  <a:gd name="T7" fmla="*/ 5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3 h 9"/>
                  <a:gd name="T14" fmla="*/ 0 w 4"/>
                  <a:gd name="T15" fmla="*/ 3 h 9"/>
                  <a:gd name="T16" fmla="*/ 0 w 4"/>
                  <a:gd name="T17" fmla="*/ 0 h 9"/>
                  <a:gd name="T18" fmla="*/ 4 w 4"/>
                  <a:gd name="T19" fmla="*/ 0 h 9"/>
                  <a:gd name="T20" fmla="*/ 4 w 4"/>
                  <a:gd name="T21" fmla="*/ 3 h 9"/>
                  <a:gd name="T22" fmla="*/ 4 w 4"/>
                  <a:gd name="T23" fmla="*/ 3 h 9"/>
                  <a:gd name="T24" fmla="*/ 4 w 4"/>
                  <a:gd name="T25" fmla="*/ 5 h 9"/>
                  <a:gd name="T26" fmla="*/ 4 w 4"/>
                  <a:gd name="T27" fmla="*/ 5 h 9"/>
                  <a:gd name="T28" fmla="*/ 4 w 4"/>
                  <a:gd name="T29" fmla="*/ 5 h 9"/>
                  <a:gd name="T30" fmla="*/ 4 w 4"/>
                  <a:gd name="T31" fmla="*/ 5 h 9"/>
                  <a:gd name="T32" fmla="*/ 4 w 4"/>
                  <a:gd name="T33" fmla="*/ 5 h 9"/>
                  <a:gd name="T34" fmla="*/ 4 w 4"/>
                  <a:gd name="T35" fmla="*/ 7 h 9"/>
                  <a:gd name="T36" fmla="*/ 4 w 4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1931">
                <a:extLst>
                  <a:ext uri="{FF2B5EF4-FFF2-40B4-BE49-F238E27FC236}">
                    <a16:creationId xmlns:a16="http://schemas.microsoft.com/office/drawing/2014/main" id="{1B9633C2-8704-43D0-8127-9BEE9845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1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  <a:gd name="T12" fmla="*/ 4 w 4"/>
                  <a:gd name="T13" fmla="*/ 0 h 2"/>
                  <a:gd name="T14" fmla="*/ 4 w 4"/>
                  <a:gd name="T15" fmla="*/ 0 h 2"/>
                  <a:gd name="T16" fmla="*/ 4 w 4"/>
                  <a:gd name="T17" fmla="*/ 0 h 2"/>
                  <a:gd name="T18" fmla="*/ 4 w 4"/>
                  <a:gd name="T19" fmla="*/ 0 h 2"/>
                  <a:gd name="T20" fmla="*/ 4 w 4"/>
                  <a:gd name="T21" fmla="*/ 0 h 2"/>
                  <a:gd name="T22" fmla="*/ 4 w 4"/>
                  <a:gd name="T23" fmla="*/ 0 h 2"/>
                  <a:gd name="T24" fmla="*/ 4 w 4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1932">
                <a:extLst>
                  <a:ext uri="{FF2B5EF4-FFF2-40B4-BE49-F238E27FC236}">
                    <a16:creationId xmlns:a16="http://schemas.microsoft.com/office/drawing/2014/main" id="{6BE6270D-7BB4-430E-A314-39D4AFCB8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425"/>
                <a:ext cx="18" cy="27"/>
              </a:xfrm>
              <a:custGeom>
                <a:avLst/>
                <a:gdLst>
                  <a:gd name="T0" fmla="*/ 18 w 18"/>
                  <a:gd name="T1" fmla="*/ 0 h 27"/>
                  <a:gd name="T2" fmla="*/ 18 w 18"/>
                  <a:gd name="T3" fmla="*/ 9 h 27"/>
                  <a:gd name="T4" fmla="*/ 18 w 18"/>
                  <a:gd name="T5" fmla="*/ 18 h 27"/>
                  <a:gd name="T6" fmla="*/ 18 w 18"/>
                  <a:gd name="T7" fmla="*/ 20 h 27"/>
                  <a:gd name="T8" fmla="*/ 18 w 18"/>
                  <a:gd name="T9" fmla="*/ 20 h 27"/>
                  <a:gd name="T10" fmla="*/ 18 w 18"/>
                  <a:gd name="T11" fmla="*/ 20 h 27"/>
                  <a:gd name="T12" fmla="*/ 18 w 18"/>
                  <a:gd name="T13" fmla="*/ 20 h 27"/>
                  <a:gd name="T14" fmla="*/ 18 w 18"/>
                  <a:gd name="T15" fmla="*/ 25 h 27"/>
                  <a:gd name="T16" fmla="*/ 18 w 18"/>
                  <a:gd name="T17" fmla="*/ 25 h 27"/>
                  <a:gd name="T18" fmla="*/ 18 w 18"/>
                  <a:gd name="T19" fmla="*/ 25 h 27"/>
                  <a:gd name="T20" fmla="*/ 14 w 18"/>
                  <a:gd name="T21" fmla="*/ 25 h 27"/>
                  <a:gd name="T22" fmla="*/ 5 w 18"/>
                  <a:gd name="T23" fmla="*/ 27 h 27"/>
                  <a:gd name="T24" fmla="*/ 5 w 18"/>
                  <a:gd name="T25" fmla="*/ 20 h 27"/>
                  <a:gd name="T26" fmla="*/ 9 w 18"/>
                  <a:gd name="T27" fmla="*/ 20 h 27"/>
                  <a:gd name="T28" fmla="*/ 9 w 18"/>
                  <a:gd name="T29" fmla="*/ 16 h 27"/>
                  <a:gd name="T30" fmla="*/ 9 w 18"/>
                  <a:gd name="T31" fmla="*/ 16 h 27"/>
                  <a:gd name="T32" fmla="*/ 9 w 18"/>
                  <a:gd name="T33" fmla="*/ 13 h 27"/>
                  <a:gd name="T34" fmla="*/ 3 w 18"/>
                  <a:gd name="T35" fmla="*/ 13 h 27"/>
                  <a:gd name="T36" fmla="*/ 3 w 18"/>
                  <a:gd name="T37" fmla="*/ 13 h 27"/>
                  <a:gd name="T38" fmla="*/ 3 w 18"/>
                  <a:gd name="T39" fmla="*/ 11 h 27"/>
                  <a:gd name="T40" fmla="*/ 0 w 18"/>
                  <a:gd name="T41" fmla="*/ 11 h 27"/>
                  <a:gd name="T42" fmla="*/ 0 w 18"/>
                  <a:gd name="T43" fmla="*/ 4 h 27"/>
                  <a:gd name="T44" fmla="*/ 0 w 18"/>
                  <a:gd name="T45" fmla="*/ 4 h 27"/>
                  <a:gd name="T46" fmla="*/ 0 w 18"/>
                  <a:gd name="T47" fmla="*/ 4 h 27"/>
                  <a:gd name="T48" fmla="*/ 0 w 18"/>
                  <a:gd name="T49" fmla="*/ 2 h 27"/>
                  <a:gd name="T50" fmla="*/ 0 w 18"/>
                  <a:gd name="T51" fmla="*/ 0 h 27"/>
                  <a:gd name="T52" fmla="*/ 0 w 18"/>
                  <a:gd name="T53" fmla="*/ 0 h 27"/>
                  <a:gd name="T54" fmla="*/ 3 w 18"/>
                  <a:gd name="T55" fmla="*/ 0 h 27"/>
                  <a:gd name="T56" fmla="*/ 3 w 18"/>
                  <a:gd name="T57" fmla="*/ 0 h 27"/>
                  <a:gd name="T58" fmla="*/ 3 w 18"/>
                  <a:gd name="T59" fmla="*/ 0 h 27"/>
                  <a:gd name="T60" fmla="*/ 18 w 18"/>
                  <a:gd name="T6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7">
                    <a:moveTo>
                      <a:pt x="18" y="0"/>
                    </a:moveTo>
                    <a:lnTo>
                      <a:pt x="18" y="9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4" y="25"/>
                    </a:lnTo>
                    <a:lnTo>
                      <a:pt x="5" y="27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1933">
                <a:extLst>
                  <a:ext uri="{FF2B5EF4-FFF2-40B4-BE49-F238E27FC236}">
                    <a16:creationId xmlns:a16="http://schemas.microsoft.com/office/drawing/2014/main" id="{33CA6B2D-8869-4DB3-BB4A-7E1362C0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14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4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  <a:gd name="T12" fmla="*/ 4 w 4"/>
                  <a:gd name="T13" fmla="*/ 0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1934">
                <a:extLst>
                  <a:ext uri="{FF2B5EF4-FFF2-40B4-BE49-F238E27FC236}">
                    <a16:creationId xmlns:a16="http://schemas.microsoft.com/office/drawing/2014/main" id="{E382F22A-095C-41B3-921E-A1957ECA6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82"/>
                <a:ext cx="18" cy="32"/>
              </a:xfrm>
              <a:custGeom>
                <a:avLst/>
                <a:gdLst>
                  <a:gd name="T0" fmla="*/ 18 w 18"/>
                  <a:gd name="T1" fmla="*/ 0 h 32"/>
                  <a:gd name="T2" fmla="*/ 18 w 18"/>
                  <a:gd name="T3" fmla="*/ 2 h 32"/>
                  <a:gd name="T4" fmla="*/ 13 w 18"/>
                  <a:gd name="T5" fmla="*/ 2 h 32"/>
                  <a:gd name="T6" fmla="*/ 13 w 18"/>
                  <a:gd name="T7" fmla="*/ 4 h 32"/>
                  <a:gd name="T8" fmla="*/ 6 w 18"/>
                  <a:gd name="T9" fmla="*/ 4 h 32"/>
                  <a:gd name="T10" fmla="*/ 6 w 18"/>
                  <a:gd name="T11" fmla="*/ 9 h 32"/>
                  <a:gd name="T12" fmla="*/ 6 w 18"/>
                  <a:gd name="T13" fmla="*/ 9 h 32"/>
                  <a:gd name="T14" fmla="*/ 6 w 18"/>
                  <a:gd name="T15" fmla="*/ 11 h 32"/>
                  <a:gd name="T16" fmla="*/ 4 w 18"/>
                  <a:gd name="T17" fmla="*/ 11 h 32"/>
                  <a:gd name="T18" fmla="*/ 4 w 18"/>
                  <a:gd name="T19" fmla="*/ 13 h 32"/>
                  <a:gd name="T20" fmla="*/ 4 w 18"/>
                  <a:gd name="T21" fmla="*/ 13 h 32"/>
                  <a:gd name="T22" fmla="*/ 4 w 18"/>
                  <a:gd name="T23" fmla="*/ 16 h 32"/>
                  <a:gd name="T24" fmla="*/ 6 w 18"/>
                  <a:gd name="T25" fmla="*/ 16 h 32"/>
                  <a:gd name="T26" fmla="*/ 6 w 18"/>
                  <a:gd name="T27" fmla="*/ 16 h 32"/>
                  <a:gd name="T28" fmla="*/ 6 w 18"/>
                  <a:gd name="T29" fmla="*/ 20 h 32"/>
                  <a:gd name="T30" fmla="*/ 6 w 18"/>
                  <a:gd name="T31" fmla="*/ 23 h 32"/>
                  <a:gd name="T32" fmla="*/ 6 w 18"/>
                  <a:gd name="T33" fmla="*/ 23 h 32"/>
                  <a:gd name="T34" fmla="*/ 6 w 18"/>
                  <a:gd name="T35" fmla="*/ 27 h 32"/>
                  <a:gd name="T36" fmla="*/ 6 w 18"/>
                  <a:gd name="T37" fmla="*/ 29 h 32"/>
                  <a:gd name="T38" fmla="*/ 6 w 18"/>
                  <a:gd name="T39" fmla="*/ 29 h 32"/>
                  <a:gd name="T40" fmla="*/ 6 w 18"/>
                  <a:gd name="T41" fmla="*/ 29 h 32"/>
                  <a:gd name="T42" fmla="*/ 6 w 18"/>
                  <a:gd name="T43" fmla="*/ 29 h 32"/>
                  <a:gd name="T44" fmla="*/ 6 w 18"/>
                  <a:gd name="T45" fmla="*/ 32 h 32"/>
                  <a:gd name="T46" fmla="*/ 6 w 18"/>
                  <a:gd name="T47" fmla="*/ 32 h 32"/>
                  <a:gd name="T48" fmla="*/ 2 w 18"/>
                  <a:gd name="T49" fmla="*/ 32 h 32"/>
                  <a:gd name="T50" fmla="*/ 2 w 18"/>
                  <a:gd name="T51" fmla="*/ 29 h 32"/>
                  <a:gd name="T52" fmla="*/ 2 w 18"/>
                  <a:gd name="T53" fmla="*/ 27 h 32"/>
                  <a:gd name="T54" fmla="*/ 2 w 18"/>
                  <a:gd name="T55" fmla="*/ 25 h 32"/>
                  <a:gd name="T56" fmla="*/ 2 w 18"/>
                  <a:gd name="T57" fmla="*/ 23 h 32"/>
                  <a:gd name="T58" fmla="*/ 2 w 18"/>
                  <a:gd name="T59" fmla="*/ 20 h 32"/>
                  <a:gd name="T60" fmla="*/ 0 w 18"/>
                  <a:gd name="T61" fmla="*/ 18 h 32"/>
                  <a:gd name="T62" fmla="*/ 0 w 18"/>
                  <a:gd name="T63" fmla="*/ 16 h 32"/>
                  <a:gd name="T64" fmla="*/ 0 w 18"/>
                  <a:gd name="T65" fmla="*/ 9 h 32"/>
                  <a:gd name="T66" fmla="*/ 0 w 18"/>
                  <a:gd name="T67" fmla="*/ 7 h 32"/>
                  <a:gd name="T68" fmla="*/ 0 w 18"/>
                  <a:gd name="T69" fmla="*/ 7 h 32"/>
                  <a:gd name="T70" fmla="*/ 0 w 18"/>
                  <a:gd name="T71" fmla="*/ 7 h 32"/>
                  <a:gd name="T72" fmla="*/ 0 w 18"/>
                  <a:gd name="T73" fmla="*/ 7 h 32"/>
                  <a:gd name="T74" fmla="*/ 0 w 18"/>
                  <a:gd name="T75" fmla="*/ 7 h 32"/>
                  <a:gd name="T76" fmla="*/ 0 w 18"/>
                  <a:gd name="T77" fmla="*/ 7 h 32"/>
                  <a:gd name="T78" fmla="*/ 0 w 18"/>
                  <a:gd name="T79" fmla="*/ 4 h 32"/>
                  <a:gd name="T80" fmla="*/ 0 w 18"/>
                  <a:gd name="T81" fmla="*/ 0 h 32"/>
                  <a:gd name="T82" fmla="*/ 4 w 18"/>
                  <a:gd name="T83" fmla="*/ 0 h 32"/>
                  <a:gd name="T84" fmla="*/ 4 w 18"/>
                  <a:gd name="T85" fmla="*/ 0 h 32"/>
                  <a:gd name="T86" fmla="*/ 6 w 18"/>
                  <a:gd name="T87" fmla="*/ 0 h 32"/>
                  <a:gd name="T88" fmla="*/ 13 w 18"/>
                  <a:gd name="T89" fmla="*/ 2 h 32"/>
                  <a:gd name="T90" fmla="*/ 13 w 18"/>
                  <a:gd name="T91" fmla="*/ 0 h 32"/>
                  <a:gd name="T92" fmla="*/ 18 w 18"/>
                  <a:gd name="T9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" h="32">
                    <a:moveTo>
                      <a:pt x="18" y="0"/>
                    </a:moveTo>
                    <a:lnTo>
                      <a:pt x="18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6" y="4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1935">
                <a:extLst>
                  <a:ext uri="{FF2B5EF4-FFF2-40B4-BE49-F238E27FC236}">
                    <a16:creationId xmlns:a16="http://schemas.microsoft.com/office/drawing/2014/main" id="{A4D3674D-B209-4841-A41C-4A7368289B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2" y="1848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3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3 w 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3" y="2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1936">
                <a:extLst>
                  <a:ext uri="{FF2B5EF4-FFF2-40B4-BE49-F238E27FC236}">
                    <a16:creationId xmlns:a16="http://schemas.microsoft.com/office/drawing/2014/main" id="{7C8A47B6-94AF-4CDF-BA84-4C4111EF4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830"/>
                <a:ext cx="7" cy="20"/>
              </a:xfrm>
              <a:custGeom>
                <a:avLst/>
                <a:gdLst>
                  <a:gd name="T0" fmla="*/ 5 w 7"/>
                  <a:gd name="T1" fmla="*/ 15 h 20"/>
                  <a:gd name="T2" fmla="*/ 5 w 7"/>
                  <a:gd name="T3" fmla="*/ 18 h 20"/>
                  <a:gd name="T4" fmla="*/ 5 w 7"/>
                  <a:gd name="T5" fmla="*/ 18 h 20"/>
                  <a:gd name="T6" fmla="*/ 5 w 7"/>
                  <a:gd name="T7" fmla="*/ 18 h 20"/>
                  <a:gd name="T8" fmla="*/ 3 w 7"/>
                  <a:gd name="T9" fmla="*/ 20 h 20"/>
                  <a:gd name="T10" fmla="*/ 0 w 7"/>
                  <a:gd name="T11" fmla="*/ 20 h 20"/>
                  <a:gd name="T12" fmla="*/ 0 w 7"/>
                  <a:gd name="T13" fmla="*/ 18 h 20"/>
                  <a:gd name="T14" fmla="*/ 0 w 7"/>
                  <a:gd name="T15" fmla="*/ 18 h 20"/>
                  <a:gd name="T16" fmla="*/ 0 w 7"/>
                  <a:gd name="T17" fmla="*/ 15 h 20"/>
                  <a:gd name="T18" fmla="*/ 0 w 7"/>
                  <a:gd name="T19" fmla="*/ 13 h 20"/>
                  <a:gd name="T20" fmla="*/ 3 w 7"/>
                  <a:gd name="T21" fmla="*/ 11 h 20"/>
                  <a:gd name="T22" fmla="*/ 3 w 7"/>
                  <a:gd name="T23" fmla="*/ 9 h 20"/>
                  <a:gd name="T24" fmla="*/ 3 w 7"/>
                  <a:gd name="T25" fmla="*/ 9 h 20"/>
                  <a:gd name="T26" fmla="*/ 3 w 7"/>
                  <a:gd name="T27" fmla="*/ 6 h 20"/>
                  <a:gd name="T28" fmla="*/ 3 w 7"/>
                  <a:gd name="T29" fmla="*/ 4 h 20"/>
                  <a:gd name="T30" fmla="*/ 3 w 7"/>
                  <a:gd name="T31" fmla="*/ 2 h 20"/>
                  <a:gd name="T32" fmla="*/ 5 w 7"/>
                  <a:gd name="T33" fmla="*/ 0 h 20"/>
                  <a:gd name="T34" fmla="*/ 7 w 7"/>
                  <a:gd name="T35" fmla="*/ 0 h 20"/>
                  <a:gd name="T36" fmla="*/ 7 w 7"/>
                  <a:gd name="T37" fmla="*/ 2 h 20"/>
                  <a:gd name="T38" fmla="*/ 7 w 7"/>
                  <a:gd name="T39" fmla="*/ 4 h 20"/>
                  <a:gd name="T40" fmla="*/ 7 w 7"/>
                  <a:gd name="T41" fmla="*/ 6 h 20"/>
                  <a:gd name="T42" fmla="*/ 5 w 7"/>
                  <a:gd name="T43" fmla="*/ 9 h 20"/>
                  <a:gd name="T44" fmla="*/ 5 w 7"/>
                  <a:gd name="T45" fmla="*/ 11 h 20"/>
                  <a:gd name="T46" fmla="*/ 5 w 7"/>
                  <a:gd name="T47" fmla="*/ 13 h 20"/>
                  <a:gd name="T48" fmla="*/ 5 w 7"/>
                  <a:gd name="T49" fmla="*/ 13 h 20"/>
                  <a:gd name="T50" fmla="*/ 5 w 7"/>
                  <a:gd name="T51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20">
                    <a:moveTo>
                      <a:pt x="5" y="15"/>
                    </a:move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1937">
                <a:extLst>
                  <a:ext uri="{FF2B5EF4-FFF2-40B4-BE49-F238E27FC236}">
                    <a16:creationId xmlns:a16="http://schemas.microsoft.com/office/drawing/2014/main" id="{8797D224-1F13-4050-9738-E707FA8AC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974"/>
                <a:ext cx="23" cy="25"/>
              </a:xfrm>
              <a:custGeom>
                <a:avLst/>
                <a:gdLst>
                  <a:gd name="T0" fmla="*/ 23 w 23"/>
                  <a:gd name="T1" fmla="*/ 9 h 25"/>
                  <a:gd name="T2" fmla="*/ 20 w 23"/>
                  <a:gd name="T3" fmla="*/ 25 h 25"/>
                  <a:gd name="T4" fmla="*/ 11 w 23"/>
                  <a:gd name="T5" fmla="*/ 22 h 25"/>
                  <a:gd name="T6" fmla="*/ 0 w 23"/>
                  <a:gd name="T7" fmla="*/ 18 h 25"/>
                  <a:gd name="T8" fmla="*/ 0 w 23"/>
                  <a:gd name="T9" fmla="*/ 18 h 25"/>
                  <a:gd name="T10" fmla="*/ 0 w 23"/>
                  <a:gd name="T11" fmla="*/ 18 h 25"/>
                  <a:gd name="T12" fmla="*/ 0 w 23"/>
                  <a:gd name="T13" fmla="*/ 18 h 25"/>
                  <a:gd name="T14" fmla="*/ 0 w 23"/>
                  <a:gd name="T15" fmla="*/ 18 h 25"/>
                  <a:gd name="T16" fmla="*/ 0 w 23"/>
                  <a:gd name="T17" fmla="*/ 11 h 25"/>
                  <a:gd name="T18" fmla="*/ 2 w 23"/>
                  <a:gd name="T19" fmla="*/ 4 h 25"/>
                  <a:gd name="T20" fmla="*/ 2 w 23"/>
                  <a:gd name="T21" fmla="*/ 4 h 25"/>
                  <a:gd name="T22" fmla="*/ 2 w 23"/>
                  <a:gd name="T23" fmla="*/ 0 h 25"/>
                  <a:gd name="T24" fmla="*/ 18 w 23"/>
                  <a:gd name="T25" fmla="*/ 4 h 25"/>
                  <a:gd name="T26" fmla="*/ 18 w 23"/>
                  <a:gd name="T27" fmla="*/ 4 h 25"/>
                  <a:gd name="T28" fmla="*/ 20 w 23"/>
                  <a:gd name="T29" fmla="*/ 7 h 25"/>
                  <a:gd name="T30" fmla="*/ 23 w 23"/>
                  <a:gd name="T31" fmla="*/ 7 h 25"/>
                  <a:gd name="T32" fmla="*/ 23 w 23"/>
                  <a:gd name="T33" fmla="*/ 7 h 25"/>
                  <a:gd name="T34" fmla="*/ 23 w 23"/>
                  <a:gd name="T35" fmla="*/ 7 h 25"/>
                  <a:gd name="T36" fmla="*/ 23 w 23"/>
                  <a:gd name="T37" fmla="*/ 7 h 25"/>
                  <a:gd name="T38" fmla="*/ 23 w 23"/>
                  <a:gd name="T39" fmla="*/ 9 h 25"/>
                  <a:gd name="T40" fmla="*/ 23 w 23"/>
                  <a:gd name="T41" fmla="*/ 9 h 25"/>
                  <a:gd name="T42" fmla="*/ 23 w 23"/>
                  <a:gd name="T43" fmla="*/ 9 h 25"/>
                  <a:gd name="T44" fmla="*/ 23 w 23"/>
                  <a:gd name="T45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5">
                    <a:moveTo>
                      <a:pt x="23" y="9"/>
                    </a:moveTo>
                    <a:lnTo>
                      <a:pt x="20" y="25"/>
                    </a:lnTo>
                    <a:lnTo>
                      <a:pt x="11" y="2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1938">
                <a:extLst>
                  <a:ext uri="{FF2B5EF4-FFF2-40B4-BE49-F238E27FC236}">
                    <a16:creationId xmlns:a16="http://schemas.microsoft.com/office/drawing/2014/main" id="{2165036E-F616-4DA6-843D-B1CB9AFD2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1956"/>
                <a:ext cx="20" cy="25"/>
              </a:xfrm>
              <a:custGeom>
                <a:avLst/>
                <a:gdLst>
                  <a:gd name="T0" fmla="*/ 18 w 20"/>
                  <a:gd name="T1" fmla="*/ 22 h 25"/>
                  <a:gd name="T2" fmla="*/ 18 w 20"/>
                  <a:gd name="T3" fmla="*/ 25 h 25"/>
                  <a:gd name="T4" fmla="*/ 0 w 20"/>
                  <a:gd name="T5" fmla="*/ 22 h 25"/>
                  <a:gd name="T6" fmla="*/ 4 w 20"/>
                  <a:gd name="T7" fmla="*/ 0 h 25"/>
                  <a:gd name="T8" fmla="*/ 13 w 20"/>
                  <a:gd name="T9" fmla="*/ 2 h 25"/>
                  <a:gd name="T10" fmla="*/ 20 w 20"/>
                  <a:gd name="T11" fmla="*/ 4 h 25"/>
                  <a:gd name="T12" fmla="*/ 18 w 20"/>
                  <a:gd name="T13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5">
                    <a:moveTo>
                      <a:pt x="18" y="22"/>
                    </a:moveTo>
                    <a:lnTo>
                      <a:pt x="18" y="25"/>
                    </a:lnTo>
                    <a:lnTo>
                      <a:pt x="0" y="22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20" y="4"/>
                    </a:lnTo>
                    <a:lnTo>
                      <a:pt x="18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1939">
                <a:extLst>
                  <a:ext uri="{FF2B5EF4-FFF2-40B4-BE49-F238E27FC236}">
                    <a16:creationId xmlns:a16="http://schemas.microsoft.com/office/drawing/2014/main" id="{DC924CBE-D6DC-4F8D-BE0F-C9F7CD034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181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12 w 12"/>
                  <a:gd name="T3" fmla="*/ 9 h 9"/>
                  <a:gd name="T4" fmla="*/ 5 w 12"/>
                  <a:gd name="T5" fmla="*/ 9 h 9"/>
                  <a:gd name="T6" fmla="*/ 5 w 12"/>
                  <a:gd name="T7" fmla="*/ 9 h 9"/>
                  <a:gd name="T8" fmla="*/ 5 w 12"/>
                  <a:gd name="T9" fmla="*/ 9 h 9"/>
                  <a:gd name="T10" fmla="*/ 0 w 12"/>
                  <a:gd name="T11" fmla="*/ 9 h 9"/>
                  <a:gd name="T12" fmla="*/ 0 w 12"/>
                  <a:gd name="T13" fmla="*/ 7 h 9"/>
                  <a:gd name="T14" fmla="*/ 0 w 12"/>
                  <a:gd name="T15" fmla="*/ 7 h 9"/>
                  <a:gd name="T16" fmla="*/ 2 w 12"/>
                  <a:gd name="T17" fmla="*/ 0 h 9"/>
                  <a:gd name="T18" fmla="*/ 12 w 12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12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1940">
                <a:extLst>
                  <a:ext uri="{FF2B5EF4-FFF2-40B4-BE49-F238E27FC236}">
                    <a16:creationId xmlns:a16="http://schemas.microsoft.com/office/drawing/2014/main" id="{1A1ED5D6-C225-4124-A561-B9EAA9A6FF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3" y="1462"/>
                <a:ext cx="36" cy="32"/>
              </a:xfrm>
              <a:custGeom>
                <a:avLst/>
                <a:gdLst>
                  <a:gd name="T0" fmla="*/ 30 w 36"/>
                  <a:gd name="T1" fmla="*/ 25 h 32"/>
                  <a:gd name="T2" fmla="*/ 30 w 36"/>
                  <a:gd name="T3" fmla="*/ 32 h 32"/>
                  <a:gd name="T4" fmla="*/ 27 w 36"/>
                  <a:gd name="T5" fmla="*/ 32 h 32"/>
                  <a:gd name="T6" fmla="*/ 23 w 36"/>
                  <a:gd name="T7" fmla="*/ 29 h 32"/>
                  <a:gd name="T8" fmla="*/ 25 w 36"/>
                  <a:gd name="T9" fmla="*/ 25 h 32"/>
                  <a:gd name="T10" fmla="*/ 27 w 36"/>
                  <a:gd name="T11" fmla="*/ 25 h 32"/>
                  <a:gd name="T12" fmla="*/ 27 w 36"/>
                  <a:gd name="T13" fmla="*/ 25 h 32"/>
                  <a:gd name="T14" fmla="*/ 27 w 36"/>
                  <a:gd name="T15" fmla="*/ 25 h 32"/>
                  <a:gd name="T16" fmla="*/ 30 w 36"/>
                  <a:gd name="T17" fmla="*/ 25 h 32"/>
                  <a:gd name="T18" fmla="*/ 5 w 36"/>
                  <a:gd name="T19" fmla="*/ 20 h 32"/>
                  <a:gd name="T20" fmla="*/ 5 w 36"/>
                  <a:gd name="T21" fmla="*/ 27 h 32"/>
                  <a:gd name="T22" fmla="*/ 3 w 36"/>
                  <a:gd name="T23" fmla="*/ 27 h 32"/>
                  <a:gd name="T24" fmla="*/ 3 w 36"/>
                  <a:gd name="T25" fmla="*/ 25 h 32"/>
                  <a:gd name="T26" fmla="*/ 0 w 36"/>
                  <a:gd name="T27" fmla="*/ 25 h 32"/>
                  <a:gd name="T28" fmla="*/ 3 w 36"/>
                  <a:gd name="T29" fmla="*/ 20 h 32"/>
                  <a:gd name="T30" fmla="*/ 5 w 36"/>
                  <a:gd name="T31" fmla="*/ 20 h 32"/>
                  <a:gd name="T32" fmla="*/ 5 w 36"/>
                  <a:gd name="T33" fmla="*/ 20 h 32"/>
                  <a:gd name="T34" fmla="*/ 5 w 36"/>
                  <a:gd name="T35" fmla="*/ 20 h 32"/>
                  <a:gd name="T36" fmla="*/ 5 w 36"/>
                  <a:gd name="T37" fmla="*/ 20 h 32"/>
                  <a:gd name="T38" fmla="*/ 5 w 36"/>
                  <a:gd name="T39" fmla="*/ 20 h 32"/>
                  <a:gd name="T40" fmla="*/ 34 w 36"/>
                  <a:gd name="T41" fmla="*/ 27 h 32"/>
                  <a:gd name="T42" fmla="*/ 34 w 36"/>
                  <a:gd name="T43" fmla="*/ 27 h 32"/>
                  <a:gd name="T44" fmla="*/ 34 w 36"/>
                  <a:gd name="T45" fmla="*/ 27 h 32"/>
                  <a:gd name="T46" fmla="*/ 36 w 36"/>
                  <a:gd name="T47" fmla="*/ 27 h 32"/>
                  <a:gd name="T48" fmla="*/ 34 w 36"/>
                  <a:gd name="T49" fmla="*/ 32 h 32"/>
                  <a:gd name="T50" fmla="*/ 32 w 36"/>
                  <a:gd name="T51" fmla="*/ 32 h 32"/>
                  <a:gd name="T52" fmla="*/ 32 w 36"/>
                  <a:gd name="T53" fmla="*/ 27 h 32"/>
                  <a:gd name="T54" fmla="*/ 34 w 36"/>
                  <a:gd name="T55" fmla="*/ 27 h 32"/>
                  <a:gd name="T56" fmla="*/ 34 w 36"/>
                  <a:gd name="T57" fmla="*/ 27 h 32"/>
                  <a:gd name="T58" fmla="*/ 9 w 36"/>
                  <a:gd name="T59" fmla="*/ 22 h 32"/>
                  <a:gd name="T60" fmla="*/ 9 w 36"/>
                  <a:gd name="T61" fmla="*/ 27 h 32"/>
                  <a:gd name="T62" fmla="*/ 7 w 36"/>
                  <a:gd name="T63" fmla="*/ 27 h 32"/>
                  <a:gd name="T64" fmla="*/ 9 w 36"/>
                  <a:gd name="T65" fmla="*/ 20 h 32"/>
                  <a:gd name="T66" fmla="*/ 9 w 36"/>
                  <a:gd name="T67" fmla="*/ 22 h 32"/>
                  <a:gd name="T68" fmla="*/ 18 w 36"/>
                  <a:gd name="T69" fmla="*/ 2 h 32"/>
                  <a:gd name="T70" fmla="*/ 18 w 36"/>
                  <a:gd name="T71" fmla="*/ 4 h 32"/>
                  <a:gd name="T72" fmla="*/ 16 w 36"/>
                  <a:gd name="T73" fmla="*/ 4 h 32"/>
                  <a:gd name="T74" fmla="*/ 16 w 36"/>
                  <a:gd name="T75" fmla="*/ 2 h 32"/>
                  <a:gd name="T76" fmla="*/ 16 w 36"/>
                  <a:gd name="T77" fmla="*/ 2 h 32"/>
                  <a:gd name="T78" fmla="*/ 16 w 36"/>
                  <a:gd name="T79" fmla="*/ 0 h 32"/>
                  <a:gd name="T80" fmla="*/ 18 w 36"/>
                  <a:gd name="T81" fmla="*/ 0 h 32"/>
                  <a:gd name="T82" fmla="*/ 18 w 36"/>
                  <a:gd name="T83" fmla="*/ 0 h 32"/>
                  <a:gd name="T84" fmla="*/ 18 w 36"/>
                  <a:gd name="T85" fmla="*/ 2 h 32"/>
                  <a:gd name="T86" fmla="*/ 14 w 36"/>
                  <a:gd name="T87" fmla="*/ 13 h 32"/>
                  <a:gd name="T88" fmla="*/ 12 w 36"/>
                  <a:gd name="T89" fmla="*/ 20 h 32"/>
                  <a:gd name="T90" fmla="*/ 9 w 36"/>
                  <a:gd name="T91" fmla="*/ 18 h 32"/>
                  <a:gd name="T92" fmla="*/ 12 w 36"/>
                  <a:gd name="T93" fmla="*/ 13 h 32"/>
                  <a:gd name="T94" fmla="*/ 14 w 36"/>
                  <a:gd name="T95" fmla="*/ 13 h 32"/>
                  <a:gd name="T96" fmla="*/ 9 w 36"/>
                  <a:gd name="T97" fmla="*/ 13 h 32"/>
                  <a:gd name="T98" fmla="*/ 7 w 36"/>
                  <a:gd name="T99" fmla="*/ 18 h 32"/>
                  <a:gd name="T100" fmla="*/ 5 w 36"/>
                  <a:gd name="T101" fmla="*/ 18 h 32"/>
                  <a:gd name="T102" fmla="*/ 7 w 36"/>
                  <a:gd name="T103" fmla="*/ 13 h 32"/>
                  <a:gd name="T104" fmla="*/ 9 w 36"/>
                  <a:gd name="T105" fmla="*/ 13 h 32"/>
                  <a:gd name="T106" fmla="*/ 27 w 36"/>
                  <a:gd name="T107" fmla="*/ 11 h 32"/>
                  <a:gd name="T108" fmla="*/ 30 w 36"/>
                  <a:gd name="T109" fmla="*/ 11 h 32"/>
                  <a:gd name="T110" fmla="*/ 27 w 36"/>
                  <a:gd name="T111" fmla="*/ 13 h 32"/>
                  <a:gd name="T112" fmla="*/ 25 w 36"/>
                  <a:gd name="T113" fmla="*/ 11 h 32"/>
                  <a:gd name="T114" fmla="*/ 25 w 36"/>
                  <a:gd name="T115" fmla="*/ 11 h 32"/>
                  <a:gd name="T116" fmla="*/ 27 w 36"/>
                  <a:gd name="T117" fmla="*/ 11 h 32"/>
                  <a:gd name="T118" fmla="*/ 27 w 36"/>
                  <a:gd name="T119" fmla="*/ 11 h 32"/>
                  <a:gd name="T120" fmla="*/ 27 w 36"/>
                  <a:gd name="T121" fmla="*/ 11 h 32"/>
                  <a:gd name="T122" fmla="*/ 27 w 36"/>
                  <a:gd name="T123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2">
                    <a:moveTo>
                      <a:pt x="30" y="25"/>
                    </a:moveTo>
                    <a:lnTo>
                      <a:pt x="30" y="32"/>
                    </a:lnTo>
                    <a:lnTo>
                      <a:pt x="27" y="32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30" y="25"/>
                    </a:lnTo>
                    <a:close/>
                    <a:moveTo>
                      <a:pt x="5" y="20"/>
                    </a:moveTo>
                    <a:lnTo>
                      <a:pt x="5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0" y="25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close/>
                    <a:moveTo>
                      <a:pt x="34" y="27"/>
                    </a:moveTo>
                    <a:lnTo>
                      <a:pt x="34" y="27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4" y="27"/>
                    </a:lnTo>
                    <a:close/>
                    <a:moveTo>
                      <a:pt x="9" y="22"/>
                    </a:moveTo>
                    <a:lnTo>
                      <a:pt x="9" y="27"/>
                    </a:lnTo>
                    <a:lnTo>
                      <a:pt x="7" y="27"/>
                    </a:lnTo>
                    <a:lnTo>
                      <a:pt x="9" y="20"/>
                    </a:lnTo>
                    <a:lnTo>
                      <a:pt x="9" y="22"/>
                    </a:lnTo>
                    <a:close/>
                    <a:moveTo>
                      <a:pt x="18" y="2"/>
                    </a:moveTo>
                    <a:lnTo>
                      <a:pt x="18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close/>
                    <a:moveTo>
                      <a:pt x="14" y="13"/>
                    </a:moveTo>
                    <a:lnTo>
                      <a:pt x="12" y="20"/>
                    </a:lnTo>
                    <a:lnTo>
                      <a:pt x="9" y="18"/>
                    </a:lnTo>
                    <a:lnTo>
                      <a:pt x="12" y="13"/>
                    </a:lnTo>
                    <a:lnTo>
                      <a:pt x="14" y="13"/>
                    </a:lnTo>
                    <a:close/>
                    <a:moveTo>
                      <a:pt x="9" y="13"/>
                    </a:moveTo>
                    <a:lnTo>
                      <a:pt x="7" y="18"/>
                    </a:lnTo>
                    <a:lnTo>
                      <a:pt x="5" y="18"/>
                    </a:lnTo>
                    <a:lnTo>
                      <a:pt x="7" y="13"/>
                    </a:lnTo>
                    <a:lnTo>
                      <a:pt x="9" y="13"/>
                    </a:lnTo>
                    <a:close/>
                    <a:moveTo>
                      <a:pt x="27" y="11"/>
                    </a:moveTo>
                    <a:lnTo>
                      <a:pt x="30" y="11"/>
                    </a:lnTo>
                    <a:lnTo>
                      <a:pt x="27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1941">
                <a:extLst>
                  <a:ext uri="{FF2B5EF4-FFF2-40B4-BE49-F238E27FC236}">
                    <a16:creationId xmlns:a16="http://schemas.microsoft.com/office/drawing/2014/main" id="{45092C8F-A6E7-4A5E-ABCE-81FD63C078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9" y="2980"/>
                <a:ext cx="27" cy="24"/>
              </a:xfrm>
              <a:custGeom>
                <a:avLst/>
                <a:gdLst>
                  <a:gd name="T0" fmla="*/ 6 w 12"/>
                  <a:gd name="T1" fmla="*/ 2 h 11"/>
                  <a:gd name="T2" fmla="*/ 6 w 12"/>
                  <a:gd name="T3" fmla="*/ 2 h 11"/>
                  <a:gd name="T4" fmla="*/ 1 w 12"/>
                  <a:gd name="T5" fmla="*/ 0 h 11"/>
                  <a:gd name="T6" fmla="*/ 1 w 12"/>
                  <a:gd name="T7" fmla="*/ 0 h 11"/>
                  <a:gd name="T8" fmla="*/ 1 w 12"/>
                  <a:gd name="T9" fmla="*/ 1 h 11"/>
                  <a:gd name="T10" fmla="*/ 0 w 12"/>
                  <a:gd name="T11" fmla="*/ 2 h 11"/>
                  <a:gd name="T12" fmla="*/ 1 w 12"/>
                  <a:gd name="T13" fmla="*/ 2 h 11"/>
                  <a:gd name="T14" fmla="*/ 1 w 12"/>
                  <a:gd name="T15" fmla="*/ 2 h 11"/>
                  <a:gd name="T16" fmla="*/ 4 w 12"/>
                  <a:gd name="T17" fmla="*/ 3 h 11"/>
                  <a:gd name="T18" fmla="*/ 4 w 12"/>
                  <a:gd name="T19" fmla="*/ 3 h 11"/>
                  <a:gd name="T20" fmla="*/ 6 w 12"/>
                  <a:gd name="T21" fmla="*/ 2 h 11"/>
                  <a:gd name="T22" fmla="*/ 10 w 12"/>
                  <a:gd name="T23" fmla="*/ 3 h 11"/>
                  <a:gd name="T24" fmla="*/ 10 w 12"/>
                  <a:gd name="T25" fmla="*/ 3 h 11"/>
                  <a:gd name="T26" fmla="*/ 6 w 12"/>
                  <a:gd name="T27" fmla="*/ 2 h 11"/>
                  <a:gd name="T28" fmla="*/ 6 w 12"/>
                  <a:gd name="T29" fmla="*/ 2 h 11"/>
                  <a:gd name="T30" fmla="*/ 4 w 12"/>
                  <a:gd name="T31" fmla="*/ 2 h 11"/>
                  <a:gd name="T32" fmla="*/ 4 w 12"/>
                  <a:gd name="T33" fmla="*/ 3 h 11"/>
                  <a:gd name="T34" fmla="*/ 4 w 12"/>
                  <a:gd name="T35" fmla="*/ 3 h 11"/>
                  <a:gd name="T36" fmla="*/ 3 w 12"/>
                  <a:gd name="T37" fmla="*/ 3 h 11"/>
                  <a:gd name="T38" fmla="*/ 3 w 12"/>
                  <a:gd name="T39" fmla="*/ 4 h 11"/>
                  <a:gd name="T40" fmla="*/ 3 w 12"/>
                  <a:gd name="T41" fmla="*/ 6 h 11"/>
                  <a:gd name="T42" fmla="*/ 3 w 12"/>
                  <a:gd name="T43" fmla="*/ 7 h 11"/>
                  <a:gd name="T44" fmla="*/ 3 w 12"/>
                  <a:gd name="T45" fmla="*/ 7 h 11"/>
                  <a:gd name="T46" fmla="*/ 4 w 12"/>
                  <a:gd name="T47" fmla="*/ 7 h 11"/>
                  <a:gd name="T48" fmla="*/ 4 w 12"/>
                  <a:gd name="T49" fmla="*/ 7 h 11"/>
                  <a:gd name="T50" fmla="*/ 4 w 12"/>
                  <a:gd name="T51" fmla="*/ 8 h 11"/>
                  <a:gd name="T52" fmla="*/ 4 w 12"/>
                  <a:gd name="T53" fmla="*/ 8 h 11"/>
                  <a:gd name="T54" fmla="*/ 4 w 12"/>
                  <a:gd name="T55" fmla="*/ 8 h 11"/>
                  <a:gd name="T56" fmla="*/ 4 w 12"/>
                  <a:gd name="T57" fmla="*/ 8 h 11"/>
                  <a:gd name="T58" fmla="*/ 4 w 12"/>
                  <a:gd name="T59" fmla="*/ 9 h 11"/>
                  <a:gd name="T60" fmla="*/ 4 w 12"/>
                  <a:gd name="T61" fmla="*/ 10 h 11"/>
                  <a:gd name="T62" fmla="*/ 4 w 12"/>
                  <a:gd name="T63" fmla="*/ 10 h 11"/>
                  <a:gd name="T64" fmla="*/ 5 w 12"/>
                  <a:gd name="T65" fmla="*/ 10 h 11"/>
                  <a:gd name="T66" fmla="*/ 5 w 12"/>
                  <a:gd name="T67" fmla="*/ 10 h 11"/>
                  <a:gd name="T68" fmla="*/ 5 w 12"/>
                  <a:gd name="T69" fmla="*/ 10 h 11"/>
                  <a:gd name="T70" fmla="*/ 6 w 12"/>
                  <a:gd name="T71" fmla="*/ 10 h 11"/>
                  <a:gd name="T72" fmla="*/ 7 w 12"/>
                  <a:gd name="T73" fmla="*/ 11 h 11"/>
                  <a:gd name="T74" fmla="*/ 10 w 12"/>
                  <a:gd name="T75" fmla="*/ 10 h 11"/>
                  <a:gd name="T76" fmla="*/ 10 w 12"/>
                  <a:gd name="T77" fmla="*/ 8 h 11"/>
                  <a:gd name="T78" fmla="*/ 11 w 12"/>
                  <a:gd name="T79" fmla="*/ 6 h 11"/>
                  <a:gd name="T80" fmla="*/ 11 w 12"/>
                  <a:gd name="T81" fmla="*/ 6 h 11"/>
                  <a:gd name="T82" fmla="*/ 11 w 12"/>
                  <a:gd name="T83" fmla="*/ 6 h 11"/>
                  <a:gd name="T84" fmla="*/ 11 w 12"/>
                  <a:gd name="T85" fmla="*/ 6 h 11"/>
                  <a:gd name="T86" fmla="*/ 11 w 12"/>
                  <a:gd name="T87" fmla="*/ 6 h 11"/>
                  <a:gd name="T88" fmla="*/ 11 w 12"/>
                  <a:gd name="T89" fmla="*/ 6 h 11"/>
                  <a:gd name="T90" fmla="*/ 11 w 12"/>
                  <a:gd name="T91" fmla="*/ 6 h 11"/>
                  <a:gd name="T92" fmla="*/ 11 w 12"/>
                  <a:gd name="T93" fmla="*/ 6 h 11"/>
                  <a:gd name="T94" fmla="*/ 12 w 12"/>
                  <a:gd name="T95" fmla="*/ 6 h 11"/>
                  <a:gd name="T96" fmla="*/ 12 w 12"/>
                  <a:gd name="T97" fmla="*/ 6 h 11"/>
                  <a:gd name="T98" fmla="*/ 12 w 12"/>
                  <a:gd name="T99" fmla="*/ 6 h 11"/>
                  <a:gd name="T100" fmla="*/ 12 w 12"/>
                  <a:gd name="T101" fmla="*/ 5 h 11"/>
                  <a:gd name="T102" fmla="*/ 11 w 12"/>
                  <a:gd name="T103" fmla="*/ 5 h 11"/>
                  <a:gd name="T104" fmla="*/ 11 w 12"/>
                  <a:gd name="T105" fmla="*/ 5 h 11"/>
                  <a:gd name="T106" fmla="*/ 11 w 12"/>
                  <a:gd name="T107" fmla="*/ 5 h 11"/>
                  <a:gd name="T108" fmla="*/ 12 w 12"/>
                  <a:gd name="T109" fmla="*/ 4 h 11"/>
                  <a:gd name="T110" fmla="*/ 12 w 12"/>
                  <a:gd name="T111" fmla="*/ 2 h 11"/>
                  <a:gd name="T112" fmla="*/ 12 w 12"/>
                  <a:gd name="T113" fmla="*/ 2 h 11"/>
                  <a:gd name="T114" fmla="*/ 11 w 12"/>
                  <a:gd name="T115" fmla="*/ 3 h 11"/>
                  <a:gd name="T116" fmla="*/ 11 w 12"/>
                  <a:gd name="T117" fmla="*/ 3 h 11"/>
                  <a:gd name="T118" fmla="*/ 11 w 12"/>
                  <a:gd name="T119" fmla="*/ 3 h 11"/>
                  <a:gd name="T120" fmla="*/ 10 w 12"/>
                  <a:gd name="T12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" h="11">
                    <a:moveTo>
                      <a:pt x="6" y="2"/>
                    </a:moveTo>
                    <a:lnTo>
                      <a:pt x="6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2"/>
                    </a:lnTo>
                    <a:moveTo>
                      <a:pt x="10" y="3"/>
                    </a:moveTo>
                    <a:lnTo>
                      <a:pt x="10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1942">
                <a:extLst>
                  <a:ext uri="{FF2B5EF4-FFF2-40B4-BE49-F238E27FC236}">
                    <a16:creationId xmlns:a16="http://schemas.microsoft.com/office/drawing/2014/main" id="{5467B151-7392-4ADD-933E-1C582A2D5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874"/>
                <a:ext cx="41" cy="33"/>
              </a:xfrm>
              <a:custGeom>
                <a:avLst/>
                <a:gdLst>
                  <a:gd name="T0" fmla="*/ 12 w 18"/>
                  <a:gd name="T1" fmla="*/ 2 h 15"/>
                  <a:gd name="T2" fmla="*/ 12 w 18"/>
                  <a:gd name="T3" fmla="*/ 2 h 15"/>
                  <a:gd name="T4" fmla="*/ 9 w 18"/>
                  <a:gd name="T5" fmla="*/ 2 h 15"/>
                  <a:gd name="T6" fmla="*/ 10 w 18"/>
                  <a:gd name="T7" fmla="*/ 1 h 15"/>
                  <a:gd name="T8" fmla="*/ 6 w 18"/>
                  <a:gd name="T9" fmla="*/ 0 h 15"/>
                  <a:gd name="T10" fmla="*/ 6 w 18"/>
                  <a:gd name="T11" fmla="*/ 3 h 15"/>
                  <a:gd name="T12" fmla="*/ 6 w 18"/>
                  <a:gd name="T13" fmla="*/ 3 h 15"/>
                  <a:gd name="T14" fmla="*/ 5 w 18"/>
                  <a:gd name="T15" fmla="*/ 3 h 15"/>
                  <a:gd name="T16" fmla="*/ 5 w 18"/>
                  <a:gd name="T17" fmla="*/ 3 h 15"/>
                  <a:gd name="T18" fmla="*/ 5 w 18"/>
                  <a:gd name="T19" fmla="*/ 1 h 15"/>
                  <a:gd name="T20" fmla="*/ 4 w 18"/>
                  <a:gd name="T21" fmla="*/ 1 h 15"/>
                  <a:gd name="T22" fmla="*/ 3 w 18"/>
                  <a:gd name="T23" fmla="*/ 1 h 15"/>
                  <a:gd name="T24" fmla="*/ 3 w 18"/>
                  <a:gd name="T25" fmla="*/ 1 h 15"/>
                  <a:gd name="T26" fmla="*/ 4 w 18"/>
                  <a:gd name="T27" fmla="*/ 2 h 15"/>
                  <a:gd name="T28" fmla="*/ 4 w 18"/>
                  <a:gd name="T29" fmla="*/ 3 h 15"/>
                  <a:gd name="T30" fmla="*/ 3 w 18"/>
                  <a:gd name="T31" fmla="*/ 3 h 15"/>
                  <a:gd name="T32" fmla="*/ 3 w 18"/>
                  <a:gd name="T33" fmla="*/ 5 h 15"/>
                  <a:gd name="T34" fmla="*/ 3 w 18"/>
                  <a:gd name="T35" fmla="*/ 5 h 15"/>
                  <a:gd name="T36" fmla="*/ 2 w 18"/>
                  <a:gd name="T37" fmla="*/ 8 h 15"/>
                  <a:gd name="T38" fmla="*/ 0 w 18"/>
                  <a:gd name="T39" fmla="*/ 8 h 15"/>
                  <a:gd name="T40" fmla="*/ 0 w 18"/>
                  <a:gd name="T41" fmla="*/ 9 h 15"/>
                  <a:gd name="T42" fmla="*/ 0 w 18"/>
                  <a:gd name="T43" fmla="*/ 11 h 15"/>
                  <a:gd name="T44" fmla="*/ 0 w 18"/>
                  <a:gd name="T45" fmla="*/ 11 h 15"/>
                  <a:gd name="T46" fmla="*/ 2 w 18"/>
                  <a:gd name="T47" fmla="*/ 11 h 15"/>
                  <a:gd name="T48" fmla="*/ 3 w 18"/>
                  <a:gd name="T49" fmla="*/ 11 h 15"/>
                  <a:gd name="T50" fmla="*/ 4 w 18"/>
                  <a:gd name="T51" fmla="*/ 11 h 15"/>
                  <a:gd name="T52" fmla="*/ 5 w 18"/>
                  <a:gd name="T53" fmla="*/ 11 h 15"/>
                  <a:gd name="T54" fmla="*/ 6 w 18"/>
                  <a:gd name="T55" fmla="*/ 11 h 15"/>
                  <a:gd name="T56" fmla="*/ 7 w 18"/>
                  <a:gd name="T57" fmla="*/ 12 h 15"/>
                  <a:gd name="T58" fmla="*/ 8 w 18"/>
                  <a:gd name="T59" fmla="*/ 12 h 15"/>
                  <a:gd name="T60" fmla="*/ 9 w 18"/>
                  <a:gd name="T61" fmla="*/ 13 h 15"/>
                  <a:gd name="T62" fmla="*/ 10 w 18"/>
                  <a:gd name="T63" fmla="*/ 13 h 15"/>
                  <a:gd name="T64" fmla="*/ 11 w 18"/>
                  <a:gd name="T65" fmla="*/ 14 h 15"/>
                  <a:gd name="T66" fmla="*/ 12 w 18"/>
                  <a:gd name="T67" fmla="*/ 14 h 15"/>
                  <a:gd name="T68" fmla="*/ 12 w 18"/>
                  <a:gd name="T69" fmla="*/ 14 h 15"/>
                  <a:gd name="T70" fmla="*/ 13 w 18"/>
                  <a:gd name="T71" fmla="*/ 15 h 15"/>
                  <a:gd name="T72" fmla="*/ 13 w 18"/>
                  <a:gd name="T73" fmla="*/ 12 h 15"/>
                  <a:gd name="T74" fmla="*/ 14 w 18"/>
                  <a:gd name="T75" fmla="*/ 12 h 15"/>
                  <a:gd name="T76" fmla="*/ 14 w 18"/>
                  <a:gd name="T77" fmla="*/ 11 h 15"/>
                  <a:gd name="T78" fmla="*/ 14 w 18"/>
                  <a:gd name="T79" fmla="*/ 10 h 15"/>
                  <a:gd name="T80" fmla="*/ 14 w 18"/>
                  <a:gd name="T81" fmla="*/ 10 h 15"/>
                  <a:gd name="T82" fmla="*/ 14 w 18"/>
                  <a:gd name="T83" fmla="*/ 8 h 15"/>
                  <a:gd name="T84" fmla="*/ 15 w 18"/>
                  <a:gd name="T85" fmla="*/ 8 h 15"/>
                  <a:gd name="T86" fmla="*/ 15 w 18"/>
                  <a:gd name="T87" fmla="*/ 8 h 15"/>
                  <a:gd name="T88" fmla="*/ 15 w 18"/>
                  <a:gd name="T89" fmla="*/ 7 h 15"/>
                  <a:gd name="T90" fmla="*/ 18 w 18"/>
                  <a:gd name="T91" fmla="*/ 7 h 15"/>
                  <a:gd name="T92" fmla="*/ 18 w 18"/>
                  <a:gd name="T93" fmla="*/ 7 h 15"/>
                  <a:gd name="T94" fmla="*/ 18 w 18"/>
                  <a:gd name="T95" fmla="*/ 7 h 15"/>
                  <a:gd name="T96" fmla="*/ 18 w 18"/>
                  <a:gd name="T97" fmla="*/ 7 h 15"/>
                  <a:gd name="T98" fmla="*/ 18 w 18"/>
                  <a:gd name="T99" fmla="*/ 7 h 15"/>
                  <a:gd name="T100" fmla="*/ 18 w 18"/>
                  <a:gd name="T101" fmla="*/ 6 h 15"/>
                  <a:gd name="T102" fmla="*/ 18 w 18"/>
                  <a:gd name="T103" fmla="*/ 6 h 15"/>
                  <a:gd name="T104" fmla="*/ 17 w 18"/>
                  <a:gd name="T105" fmla="*/ 6 h 15"/>
                  <a:gd name="T106" fmla="*/ 15 w 18"/>
                  <a:gd name="T107" fmla="*/ 6 h 15"/>
                  <a:gd name="T108" fmla="*/ 15 w 18"/>
                  <a:gd name="T109" fmla="*/ 6 h 15"/>
                  <a:gd name="T110" fmla="*/ 15 w 18"/>
                  <a:gd name="T111" fmla="*/ 6 h 15"/>
                  <a:gd name="T112" fmla="*/ 15 w 18"/>
                  <a:gd name="T113" fmla="*/ 6 h 15"/>
                  <a:gd name="T114" fmla="*/ 15 w 18"/>
                  <a:gd name="T115" fmla="*/ 5 h 15"/>
                  <a:gd name="T116" fmla="*/ 15 w 18"/>
                  <a:gd name="T117" fmla="*/ 4 h 15"/>
                  <a:gd name="T118" fmla="*/ 15 w 18"/>
                  <a:gd name="T119" fmla="*/ 4 h 15"/>
                  <a:gd name="T120" fmla="*/ 15 w 18"/>
                  <a:gd name="T121" fmla="*/ 4 h 15"/>
                  <a:gd name="T122" fmla="*/ 12 w 18"/>
                  <a:gd name="T123" fmla="*/ 3 h 15"/>
                  <a:gd name="T124" fmla="*/ 12 w 18"/>
                  <a:gd name="T125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" h="15">
                    <a:moveTo>
                      <a:pt x="12" y="2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2" y="3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1943">
                <a:extLst>
                  <a:ext uri="{FF2B5EF4-FFF2-40B4-BE49-F238E27FC236}">
                    <a16:creationId xmlns:a16="http://schemas.microsoft.com/office/drawing/2014/main" id="{0C97A498-8C24-4C19-B7CC-472D324762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870"/>
                <a:ext cx="14" cy="23"/>
              </a:xfrm>
              <a:custGeom>
                <a:avLst/>
                <a:gdLst>
                  <a:gd name="T0" fmla="*/ 0 w 14"/>
                  <a:gd name="T1" fmla="*/ 7 h 23"/>
                  <a:gd name="T2" fmla="*/ 0 w 14"/>
                  <a:gd name="T3" fmla="*/ 2 h 23"/>
                  <a:gd name="T4" fmla="*/ 0 w 14"/>
                  <a:gd name="T5" fmla="*/ 2 h 23"/>
                  <a:gd name="T6" fmla="*/ 0 w 14"/>
                  <a:gd name="T7" fmla="*/ 0 h 23"/>
                  <a:gd name="T8" fmla="*/ 7 w 14"/>
                  <a:gd name="T9" fmla="*/ 2 h 23"/>
                  <a:gd name="T10" fmla="*/ 7 w 14"/>
                  <a:gd name="T11" fmla="*/ 2 h 23"/>
                  <a:gd name="T12" fmla="*/ 7 w 14"/>
                  <a:gd name="T13" fmla="*/ 2 h 23"/>
                  <a:gd name="T14" fmla="*/ 7 w 14"/>
                  <a:gd name="T15" fmla="*/ 2 h 23"/>
                  <a:gd name="T16" fmla="*/ 7 w 14"/>
                  <a:gd name="T17" fmla="*/ 2 h 23"/>
                  <a:gd name="T18" fmla="*/ 9 w 14"/>
                  <a:gd name="T19" fmla="*/ 2 h 23"/>
                  <a:gd name="T20" fmla="*/ 9 w 14"/>
                  <a:gd name="T21" fmla="*/ 2 h 23"/>
                  <a:gd name="T22" fmla="*/ 11 w 14"/>
                  <a:gd name="T23" fmla="*/ 2 h 23"/>
                  <a:gd name="T24" fmla="*/ 11 w 14"/>
                  <a:gd name="T25" fmla="*/ 0 h 23"/>
                  <a:gd name="T26" fmla="*/ 11 w 14"/>
                  <a:gd name="T27" fmla="*/ 0 h 23"/>
                  <a:gd name="T28" fmla="*/ 11 w 14"/>
                  <a:gd name="T29" fmla="*/ 0 h 23"/>
                  <a:gd name="T30" fmla="*/ 14 w 14"/>
                  <a:gd name="T31" fmla="*/ 5 h 23"/>
                  <a:gd name="T32" fmla="*/ 11 w 14"/>
                  <a:gd name="T33" fmla="*/ 5 h 23"/>
                  <a:gd name="T34" fmla="*/ 11 w 14"/>
                  <a:gd name="T35" fmla="*/ 5 h 23"/>
                  <a:gd name="T36" fmla="*/ 9 w 14"/>
                  <a:gd name="T37" fmla="*/ 5 h 23"/>
                  <a:gd name="T38" fmla="*/ 9 w 14"/>
                  <a:gd name="T39" fmla="*/ 18 h 23"/>
                  <a:gd name="T40" fmla="*/ 9 w 14"/>
                  <a:gd name="T41" fmla="*/ 18 h 23"/>
                  <a:gd name="T42" fmla="*/ 5 w 14"/>
                  <a:gd name="T43" fmla="*/ 18 h 23"/>
                  <a:gd name="T44" fmla="*/ 5 w 14"/>
                  <a:gd name="T45" fmla="*/ 23 h 23"/>
                  <a:gd name="T46" fmla="*/ 5 w 14"/>
                  <a:gd name="T47" fmla="*/ 23 h 23"/>
                  <a:gd name="T48" fmla="*/ 0 w 14"/>
                  <a:gd name="T49" fmla="*/ 23 h 23"/>
                  <a:gd name="T50" fmla="*/ 0 w 14"/>
                  <a:gd name="T51" fmla="*/ 23 h 23"/>
                  <a:gd name="T52" fmla="*/ 0 w 14"/>
                  <a:gd name="T53" fmla="*/ 18 h 23"/>
                  <a:gd name="T54" fmla="*/ 0 w 14"/>
                  <a:gd name="T55" fmla="*/ 14 h 23"/>
                  <a:gd name="T56" fmla="*/ 0 w 14"/>
                  <a:gd name="T57" fmla="*/ 14 h 23"/>
                  <a:gd name="T58" fmla="*/ 0 w 14"/>
                  <a:gd name="T59" fmla="*/ 11 h 23"/>
                  <a:gd name="T60" fmla="*/ 0 w 14"/>
                  <a:gd name="T61" fmla="*/ 9 h 23"/>
                  <a:gd name="T62" fmla="*/ 0 w 14"/>
                  <a:gd name="T63" fmla="*/ 9 h 23"/>
                  <a:gd name="T64" fmla="*/ 0 w 14"/>
                  <a:gd name="T65" fmla="*/ 9 h 23"/>
                  <a:gd name="T66" fmla="*/ 0 w 14"/>
                  <a:gd name="T67" fmla="*/ 9 h 23"/>
                  <a:gd name="T68" fmla="*/ 2 w 14"/>
                  <a:gd name="T69" fmla="*/ 11 h 23"/>
                  <a:gd name="T70" fmla="*/ 5 w 14"/>
                  <a:gd name="T71" fmla="*/ 11 h 23"/>
                  <a:gd name="T72" fmla="*/ 5 w 14"/>
                  <a:gd name="T73" fmla="*/ 9 h 23"/>
                  <a:gd name="T74" fmla="*/ 5 w 14"/>
                  <a:gd name="T75" fmla="*/ 9 h 23"/>
                  <a:gd name="T76" fmla="*/ 5 w 14"/>
                  <a:gd name="T77" fmla="*/ 9 h 23"/>
                  <a:gd name="T78" fmla="*/ 5 w 14"/>
                  <a:gd name="T79" fmla="*/ 7 h 23"/>
                  <a:gd name="T80" fmla="*/ 5 w 14"/>
                  <a:gd name="T81" fmla="*/ 7 h 23"/>
                  <a:gd name="T82" fmla="*/ 5 w 14"/>
                  <a:gd name="T83" fmla="*/ 7 h 23"/>
                  <a:gd name="T84" fmla="*/ 5 w 14"/>
                  <a:gd name="T85" fmla="*/ 7 h 23"/>
                  <a:gd name="T86" fmla="*/ 5 w 14"/>
                  <a:gd name="T87" fmla="*/ 7 h 23"/>
                  <a:gd name="T88" fmla="*/ 2 w 14"/>
                  <a:gd name="T89" fmla="*/ 7 h 23"/>
                  <a:gd name="T90" fmla="*/ 2 w 14"/>
                  <a:gd name="T91" fmla="*/ 7 h 23"/>
                  <a:gd name="T92" fmla="*/ 2 w 14"/>
                  <a:gd name="T93" fmla="*/ 7 h 23"/>
                  <a:gd name="T94" fmla="*/ 0 w 14"/>
                  <a:gd name="T95" fmla="*/ 7 h 23"/>
                  <a:gd name="T96" fmla="*/ 0 w 14"/>
                  <a:gd name="T97" fmla="*/ 7 h 23"/>
                  <a:gd name="T98" fmla="*/ 0 w 14"/>
                  <a:gd name="T99" fmla="*/ 7 h 23"/>
                  <a:gd name="T100" fmla="*/ 0 w 14"/>
                  <a:gd name="T101" fmla="*/ 9 h 23"/>
                  <a:gd name="T102" fmla="*/ 0 w 14"/>
                  <a:gd name="T103" fmla="*/ 9 h 23"/>
                  <a:gd name="T104" fmla="*/ 0 w 14"/>
                  <a:gd name="T105" fmla="*/ 9 h 23"/>
                  <a:gd name="T106" fmla="*/ 0 w 14"/>
                  <a:gd name="T10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" h="23">
                    <a:moveTo>
                      <a:pt x="0" y="7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5" y="18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  <a:moveTo>
                      <a:pt x="0" y="7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1944">
                <a:extLst>
                  <a:ext uri="{FF2B5EF4-FFF2-40B4-BE49-F238E27FC236}">
                    <a16:creationId xmlns:a16="http://schemas.microsoft.com/office/drawing/2014/main" id="{8622F00D-54D5-4EFB-B00B-D8077A167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870"/>
                <a:ext cx="7" cy="23"/>
              </a:xfrm>
              <a:custGeom>
                <a:avLst/>
                <a:gdLst>
                  <a:gd name="T0" fmla="*/ 7 w 7"/>
                  <a:gd name="T1" fmla="*/ 23 h 23"/>
                  <a:gd name="T2" fmla="*/ 0 w 7"/>
                  <a:gd name="T3" fmla="*/ 23 h 23"/>
                  <a:gd name="T4" fmla="*/ 0 w 7"/>
                  <a:gd name="T5" fmla="*/ 5 h 23"/>
                  <a:gd name="T6" fmla="*/ 2 w 7"/>
                  <a:gd name="T7" fmla="*/ 5 h 23"/>
                  <a:gd name="T8" fmla="*/ 2 w 7"/>
                  <a:gd name="T9" fmla="*/ 5 h 23"/>
                  <a:gd name="T10" fmla="*/ 5 w 7"/>
                  <a:gd name="T11" fmla="*/ 5 h 23"/>
                  <a:gd name="T12" fmla="*/ 2 w 7"/>
                  <a:gd name="T13" fmla="*/ 0 h 23"/>
                  <a:gd name="T14" fmla="*/ 7 w 7"/>
                  <a:gd name="T15" fmla="*/ 0 h 23"/>
                  <a:gd name="T16" fmla="*/ 7 w 7"/>
                  <a:gd name="T17" fmla="*/ 5 h 23"/>
                  <a:gd name="T18" fmla="*/ 7 w 7"/>
                  <a:gd name="T19" fmla="*/ 20 h 23"/>
                  <a:gd name="T20" fmla="*/ 7 w 7"/>
                  <a:gd name="T2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3">
                    <a:moveTo>
                      <a:pt x="7" y="23"/>
                    </a:moveTo>
                    <a:lnTo>
                      <a:pt x="0" y="2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7" y="20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1945">
                <a:extLst>
                  <a:ext uri="{FF2B5EF4-FFF2-40B4-BE49-F238E27FC236}">
                    <a16:creationId xmlns:a16="http://schemas.microsoft.com/office/drawing/2014/main" id="{CF3F8FC7-7006-453D-AC9E-7E4FF1D69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854"/>
                <a:ext cx="52" cy="32"/>
              </a:xfrm>
              <a:custGeom>
                <a:avLst/>
                <a:gdLst>
                  <a:gd name="T0" fmla="*/ 11 w 52"/>
                  <a:gd name="T1" fmla="*/ 9 h 32"/>
                  <a:gd name="T2" fmla="*/ 11 w 52"/>
                  <a:gd name="T3" fmla="*/ 9 h 32"/>
                  <a:gd name="T4" fmla="*/ 13 w 52"/>
                  <a:gd name="T5" fmla="*/ 9 h 32"/>
                  <a:gd name="T6" fmla="*/ 16 w 52"/>
                  <a:gd name="T7" fmla="*/ 9 h 32"/>
                  <a:gd name="T8" fmla="*/ 20 w 52"/>
                  <a:gd name="T9" fmla="*/ 9 h 32"/>
                  <a:gd name="T10" fmla="*/ 22 w 52"/>
                  <a:gd name="T11" fmla="*/ 9 h 32"/>
                  <a:gd name="T12" fmla="*/ 22 w 52"/>
                  <a:gd name="T13" fmla="*/ 9 h 32"/>
                  <a:gd name="T14" fmla="*/ 22 w 52"/>
                  <a:gd name="T15" fmla="*/ 9 h 32"/>
                  <a:gd name="T16" fmla="*/ 20 w 52"/>
                  <a:gd name="T17" fmla="*/ 9 h 32"/>
                  <a:gd name="T18" fmla="*/ 18 w 52"/>
                  <a:gd name="T19" fmla="*/ 9 h 32"/>
                  <a:gd name="T20" fmla="*/ 16 w 52"/>
                  <a:gd name="T21" fmla="*/ 9 h 32"/>
                  <a:gd name="T22" fmla="*/ 13 w 52"/>
                  <a:gd name="T23" fmla="*/ 9 h 32"/>
                  <a:gd name="T24" fmla="*/ 11 w 52"/>
                  <a:gd name="T25" fmla="*/ 9 h 32"/>
                  <a:gd name="T26" fmla="*/ 11 w 52"/>
                  <a:gd name="T27" fmla="*/ 9 h 32"/>
                  <a:gd name="T28" fmla="*/ 11 w 52"/>
                  <a:gd name="T29" fmla="*/ 5 h 32"/>
                  <a:gd name="T30" fmla="*/ 11 w 52"/>
                  <a:gd name="T31" fmla="*/ 5 h 32"/>
                  <a:gd name="T32" fmla="*/ 11 w 52"/>
                  <a:gd name="T33" fmla="*/ 0 h 32"/>
                  <a:gd name="T34" fmla="*/ 22 w 52"/>
                  <a:gd name="T35" fmla="*/ 0 h 32"/>
                  <a:gd name="T36" fmla="*/ 25 w 52"/>
                  <a:gd name="T37" fmla="*/ 0 h 32"/>
                  <a:gd name="T38" fmla="*/ 25 w 52"/>
                  <a:gd name="T39" fmla="*/ 0 h 32"/>
                  <a:gd name="T40" fmla="*/ 31 w 52"/>
                  <a:gd name="T41" fmla="*/ 0 h 32"/>
                  <a:gd name="T42" fmla="*/ 52 w 52"/>
                  <a:gd name="T43" fmla="*/ 0 h 32"/>
                  <a:gd name="T44" fmla="*/ 52 w 52"/>
                  <a:gd name="T45" fmla="*/ 5 h 32"/>
                  <a:gd name="T46" fmla="*/ 50 w 52"/>
                  <a:gd name="T47" fmla="*/ 5 h 32"/>
                  <a:gd name="T48" fmla="*/ 50 w 52"/>
                  <a:gd name="T49" fmla="*/ 14 h 32"/>
                  <a:gd name="T50" fmla="*/ 50 w 52"/>
                  <a:gd name="T51" fmla="*/ 14 h 32"/>
                  <a:gd name="T52" fmla="*/ 38 w 52"/>
                  <a:gd name="T53" fmla="*/ 14 h 32"/>
                  <a:gd name="T54" fmla="*/ 38 w 52"/>
                  <a:gd name="T55" fmla="*/ 12 h 32"/>
                  <a:gd name="T56" fmla="*/ 34 w 52"/>
                  <a:gd name="T57" fmla="*/ 12 h 32"/>
                  <a:gd name="T58" fmla="*/ 34 w 52"/>
                  <a:gd name="T59" fmla="*/ 7 h 32"/>
                  <a:gd name="T60" fmla="*/ 25 w 52"/>
                  <a:gd name="T61" fmla="*/ 7 h 32"/>
                  <a:gd name="T62" fmla="*/ 25 w 52"/>
                  <a:gd name="T63" fmla="*/ 7 h 32"/>
                  <a:gd name="T64" fmla="*/ 22 w 52"/>
                  <a:gd name="T65" fmla="*/ 9 h 32"/>
                  <a:gd name="T66" fmla="*/ 22 w 52"/>
                  <a:gd name="T67" fmla="*/ 14 h 32"/>
                  <a:gd name="T68" fmla="*/ 22 w 52"/>
                  <a:gd name="T69" fmla="*/ 14 h 32"/>
                  <a:gd name="T70" fmla="*/ 16 w 52"/>
                  <a:gd name="T71" fmla="*/ 14 h 32"/>
                  <a:gd name="T72" fmla="*/ 13 w 52"/>
                  <a:gd name="T73" fmla="*/ 14 h 32"/>
                  <a:gd name="T74" fmla="*/ 13 w 52"/>
                  <a:gd name="T75" fmla="*/ 14 h 32"/>
                  <a:gd name="T76" fmla="*/ 13 w 52"/>
                  <a:gd name="T77" fmla="*/ 18 h 32"/>
                  <a:gd name="T78" fmla="*/ 9 w 52"/>
                  <a:gd name="T79" fmla="*/ 18 h 32"/>
                  <a:gd name="T80" fmla="*/ 9 w 52"/>
                  <a:gd name="T81" fmla="*/ 21 h 32"/>
                  <a:gd name="T82" fmla="*/ 7 w 52"/>
                  <a:gd name="T83" fmla="*/ 21 h 32"/>
                  <a:gd name="T84" fmla="*/ 7 w 52"/>
                  <a:gd name="T85" fmla="*/ 21 h 32"/>
                  <a:gd name="T86" fmla="*/ 2 w 52"/>
                  <a:gd name="T87" fmla="*/ 21 h 32"/>
                  <a:gd name="T88" fmla="*/ 2 w 52"/>
                  <a:gd name="T89" fmla="*/ 25 h 32"/>
                  <a:gd name="T90" fmla="*/ 2 w 52"/>
                  <a:gd name="T91" fmla="*/ 25 h 32"/>
                  <a:gd name="T92" fmla="*/ 2 w 52"/>
                  <a:gd name="T93" fmla="*/ 32 h 32"/>
                  <a:gd name="T94" fmla="*/ 0 w 52"/>
                  <a:gd name="T95" fmla="*/ 32 h 32"/>
                  <a:gd name="T96" fmla="*/ 0 w 52"/>
                  <a:gd name="T97" fmla="*/ 32 h 32"/>
                  <a:gd name="T98" fmla="*/ 0 w 52"/>
                  <a:gd name="T99" fmla="*/ 30 h 32"/>
                  <a:gd name="T100" fmla="*/ 0 w 52"/>
                  <a:gd name="T101" fmla="*/ 30 h 32"/>
                  <a:gd name="T102" fmla="*/ 0 w 52"/>
                  <a:gd name="T103" fmla="*/ 25 h 32"/>
                  <a:gd name="T104" fmla="*/ 2 w 52"/>
                  <a:gd name="T105" fmla="*/ 16 h 32"/>
                  <a:gd name="T106" fmla="*/ 2 w 52"/>
                  <a:gd name="T107" fmla="*/ 7 h 32"/>
                  <a:gd name="T108" fmla="*/ 2 w 52"/>
                  <a:gd name="T109" fmla="*/ 0 h 32"/>
                  <a:gd name="T110" fmla="*/ 7 w 52"/>
                  <a:gd name="T111" fmla="*/ 0 h 32"/>
                  <a:gd name="T112" fmla="*/ 9 w 52"/>
                  <a:gd name="T113" fmla="*/ 0 h 32"/>
                  <a:gd name="T114" fmla="*/ 9 w 52"/>
                  <a:gd name="T115" fmla="*/ 5 h 32"/>
                  <a:gd name="T116" fmla="*/ 9 w 52"/>
                  <a:gd name="T117" fmla="*/ 7 h 32"/>
                  <a:gd name="T118" fmla="*/ 9 w 52"/>
                  <a:gd name="T119" fmla="*/ 9 h 32"/>
                  <a:gd name="T120" fmla="*/ 9 w 52"/>
                  <a:gd name="T121" fmla="*/ 9 h 32"/>
                  <a:gd name="T122" fmla="*/ 9 w 52"/>
                  <a:gd name="T123" fmla="*/ 9 h 32"/>
                  <a:gd name="T124" fmla="*/ 11 w 52"/>
                  <a:gd name="T12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32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52" y="0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34" y="12"/>
                    </a:lnTo>
                    <a:lnTo>
                      <a:pt x="34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2" y="9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6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1946">
                <a:extLst>
                  <a:ext uri="{FF2B5EF4-FFF2-40B4-BE49-F238E27FC236}">
                    <a16:creationId xmlns:a16="http://schemas.microsoft.com/office/drawing/2014/main" id="{073E36C7-81CB-43BD-8E2C-7A586C75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526"/>
                <a:ext cx="52" cy="34"/>
              </a:xfrm>
              <a:custGeom>
                <a:avLst/>
                <a:gdLst>
                  <a:gd name="T0" fmla="*/ 22 w 23"/>
                  <a:gd name="T1" fmla="*/ 0 h 15"/>
                  <a:gd name="T2" fmla="*/ 22 w 23"/>
                  <a:gd name="T3" fmla="*/ 0 h 15"/>
                  <a:gd name="T4" fmla="*/ 22 w 23"/>
                  <a:gd name="T5" fmla="*/ 0 h 15"/>
                  <a:gd name="T6" fmla="*/ 20 w 23"/>
                  <a:gd name="T7" fmla="*/ 0 h 15"/>
                  <a:gd name="T8" fmla="*/ 20 w 23"/>
                  <a:gd name="T9" fmla="*/ 0 h 15"/>
                  <a:gd name="T10" fmla="*/ 15 w 23"/>
                  <a:gd name="T11" fmla="*/ 0 h 15"/>
                  <a:gd name="T12" fmla="*/ 13 w 23"/>
                  <a:gd name="T13" fmla="*/ 0 h 15"/>
                  <a:gd name="T14" fmla="*/ 9 w 23"/>
                  <a:gd name="T15" fmla="*/ 0 h 15"/>
                  <a:gd name="T16" fmla="*/ 7 w 23"/>
                  <a:gd name="T17" fmla="*/ 0 h 15"/>
                  <a:gd name="T18" fmla="*/ 5 w 23"/>
                  <a:gd name="T19" fmla="*/ 0 h 15"/>
                  <a:gd name="T20" fmla="*/ 3 w 23"/>
                  <a:gd name="T21" fmla="*/ 0 h 15"/>
                  <a:gd name="T22" fmla="*/ 3 w 23"/>
                  <a:gd name="T23" fmla="*/ 0 h 15"/>
                  <a:gd name="T24" fmla="*/ 3 w 23"/>
                  <a:gd name="T25" fmla="*/ 2 h 15"/>
                  <a:gd name="T26" fmla="*/ 3 w 23"/>
                  <a:gd name="T27" fmla="*/ 6 h 15"/>
                  <a:gd name="T28" fmla="*/ 3 w 23"/>
                  <a:gd name="T29" fmla="*/ 7 h 15"/>
                  <a:gd name="T30" fmla="*/ 3 w 23"/>
                  <a:gd name="T31" fmla="*/ 8 h 15"/>
                  <a:gd name="T32" fmla="*/ 3 w 23"/>
                  <a:gd name="T33" fmla="*/ 8 h 15"/>
                  <a:gd name="T34" fmla="*/ 3 w 23"/>
                  <a:gd name="T35" fmla="*/ 9 h 15"/>
                  <a:gd name="T36" fmla="*/ 3 w 23"/>
                  <a:gd name="T37" fmla="*/ 9 h 15"/>
                  <a:gd name="T38" fmla="*/ 3 w 23"/>
                  <a:gd name="T39" fmla="*/ 10 h 15"/>
                  <a:gd name="T40" fmla="*/ 0 w 23"/>
                  <a:gd name="T41" fmla="*/ 10 h 15"/>
                  <a:gd name="T42" fmla="*/ 0 w 23"/>
                  <a:gd name="T43" fmla="*/ 11 h 15"/>
                  <a:gd name="T44" fmla="*/ 0 w 23"/>
                  <a:gd name="T45" fmla="*/ 11 h 15"/>
                  <a:gd name="T46" fmla="*/ 0 w 23"/>
                  <a:gd name="T47" fmla="*/ 11 h 15"/>
                  <a:gd name="T48" fmla="*/ 0 w 23"/>
                  <a:gd name="T49" fmla="*/ 12 h 15"/>
                  <a:gd name="T50" fmla="*/ 0 w 23"/>
                  <a:gd name="T51" fmla="*/ 12 h 15"/>
                  <a:gd name="T52" fmla="*/ 0 w 23"/>
                  <a:gd name="T53" fmla="*/ 12 h 15"/>
                  <a:gd name="T54" fmla="*/ 0 w 23"/>
                  <a:gd name="T55" fmla="*/ 13 h 15"/>
                  <a:gd name="T56" fmla="*/ 0 w 23"/>
                  <a:gd name="T57" fmla="*/ 15 h 15"/>
                  <a:gd name="T58" fmla="*/ 1 w 23"/>
                  <a:gd name="T59" fmla="*/ 15 h 15"/>
                  <a:gd name="T60" fmla="*/ 2 w 23"/>
                  <a:gd name="T61" fmla="*/ 15 h 15"/>
                  <a:gd name="T62" fmla="*/ 3 w 23"/>
                  <a:gd name="T63" fmla="*/ 15 h 15"/>
                  <a:gd name="T64" fmla="*/ 4 w 23"/>
                  <a:gd name="T65" fmla="*/ 15 h 15"/>
                  <a:gd name="T66" fmla="*/ 5 w 23"/>
                  <a:gd name="T67" fmla="*/ 15 h 15"/>
                  <a:gd name="T68" fmla="*/ 6 w 23"/>
                  <a:gd name="T69" fmla="*/ 15 h 15"/>
                  <a:gd name="T70" fmla="*/ 6 w 23"/>
                  <a:gd name="T71" fmla="*/ 15 h 15"/>
                  <a:gd name="T72" fmla="*/ 7 w 23"/>
                  <a:gd name="T73" fmla="*/ 15 h 15"/>
                  <a:gd name="T74" fmla="*/ 8 w 23"/>
                  <a:gd name="T75" fmla="*/ 15 h 15"/>
                  <a:gd name="T76" fmla="*/ 9 w 23"/>
                  <a:gd name="T77" fmla="*/ 14 h 15"/>
                  <a:gd name="T78" fmla="*/ 10 w 23"/>
                  <a:gd name="T79" fmla="*/ 14 h 15"/>
                  <a:gd name="T80" fmla="*/ 11 w 23"/>
                  <a:gd name="T81" fmla="*/ 14 h 15"/>
                  <a:gd name="T82" fmla="*/ 12 w 23"/>
                  <a:gd name="T83" fmla="*/ 14 h 15"/>
                  <a:gd name="T84" fmla="*/ 13 w 23"/>
                  <a:gd name="T85" fmla="*/ 14 h 15"/>
                  <a:gd name="T86" fmla="*/ 12 w 23"/>
                  <a:gd name="T87" fmla="*/ 7 h 15"/>
                  <a:gd name="T88" fmla="*/ 17 w 23"/>
                  <a:gd name="T89" fmla="*/ 7 h 15"/>
                  <a:gd name="T90" fmla="*/ 17 w 23"/>
                  <a:gd name="T91" fmla="*/ 8 h 15"/>
                  <a:gd name="T92" fmla="*/ 18 w 23"/>
                  <a:gd name="T93" fmla="*/ 8 h 15"/>
                  <a:gd name="T94" fmla="*/ 18 w 23"/>
                  <a:gd name="T95" fmla="*/ 7 h 15"/>
                  <a:gd name="T96" fmla="*/ 18 w 23"/>
                  <a:gd name="T97" fmla="*/ 7 h 15"/>
                  <a:gd name="T98" fmla="*/ 19 w 23"/>
                  <a:gd name="T99" fmla="*/ 7 h 15"/>
                  <a:gd name="T100" fmla="*/ 19 w 23"/>
                  <a:gd name="T101" fmla="*/ 7 h 15"/>
                  <a:gd name="T102" fmla="*/ 19 w 23"/>
                  <a:gd name="T103" fmla="*/ 7 h 15"/>
                  <a:gd name="T104" fmla="*/ 19 w 23"/>
                  <a:gd name="T105" fmla="*/ 7 h 15"/>
                  <a:gd name="T106" fmla="*/ 20 w 23"/>
                  <a:gd name="T107" fmla="*/ 7 h 15"/>
                  <a:gd name="T108" fmla="*/ 20 w 23"/>
                  <a:gd name="T109" fmla="*/ 7 h 15"/>
                  <a:gd name="T110" fmla="*/ 23 w 23"/>
                  <a:gd name="T111" fmla="*/ 1 h 15"/>
                  <a:gd name="T112" fmla="*/ 23 w 23"/>
                  <a:gd name="T113" fmla="*/ 1 h 15"/>
                  <a:gd name="T114" fmla="*/ 23 w 23"/>
                  <a:gd name="T115" fmla="*/ 0 h 15"/>
                  <a:gd name="T116" fmla="*/ 23 w 23"/>
                  <a:gd name="T117" fmla="*/ 0 h 15"/>
                  <a:gd name="T118" fmla="*/ 22 w 23"/>
                  <a:gd name="T1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" h="15">
                    <a:moveTo>
                      <a:pt x="22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2" y="7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1947">
                <a:extLst>
                  <a:ext uri="{FF2B5EF4-FFF2-40B4-BE49-F238E27FC236}">
                    <a16:creationId xmlns:a16="http://schemas.microsoft.com/office/drawing/2014/main" id="{14B5F778-4F24-4E0D-8B51-39853E13F9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2" y="2235"/>
                <a:ext cx="90" cy="118"/>
              </a:xfrm>
              <a:custGeom>
                <a:avLst/>
                <a:gdLst>
                  <a:gd name="T0" fmla="*/ 36 w 90"/>
                  <a:gd name="T1" fmla="*/ 111 h 118"/>
                  <a:gd name="T2" fmla="*/ 65 w 90"/>
                  <a:gd name="T3" fmla="*/ 109 h 118"/>
                  <a:gd name="T4" fmla="*/ 56 w 90"/>
                  <a:gd name="T5" fmla="*/ 115 h 118"/>
                  <a:gd name="T6" fmla="*/ 56 w 90"/>
                  <a:gd name="T7" fmla="*/ 55 h 118"/>
                  <a:gd name="T8" fmla="*/ 54 w 90"/>
                  <a:gd name="T9" fmla="*/ 34 h 118"/>
                  <a:gd name="T10" fmla="*/ 36 w 90"/>
                  <a:gd name="T11" fmla="*/ 55 h 118"/>
                  <a:gd name="T12" fmla="*/ 58 w 90"/>
                  <a:gd name="T13" fmla="*/ 59 h 118"/>
                  <a:gd name="T14" fmla="*/ 40 w 90"/>
                  <a:gd name="T15" fmla="*/ 18 h 118"/>
                  <a:gd name="T16" fmla="*/ 47 w 90"/>
                  <a:gd name="T17" fmla="*/ 30 h 118"/>
                  <a:gd name="T18" fmla="*/ 31 w 90"/>
                  <a:gd name="T19" fmla="*/ 93 h 118"/>
                  <a:gd name="T20" fmla="*/ 38 w 90"/>
                  <a:gd name="T21" fmla="*/ 100 h 118"/>
                  <a:gd name="T22" fmla="*/ 65 w 90"/>
                  <a:gd name="T23" fmla="*/ 9 h 118"/>
                  <a:gd name="T24" fmla="*/ 72 w 90"/>
                  <a:gd name="T25" fmla="*/ 23 h 118"/>
                  <a:gd name="T26" fmla="*/ 79 w 90"/>
                  <a:gd name="T27" fmla="*/ 25 h 118"/>
                  <a:gd name="T28" fmla="*/ 67 w 90"/>
                  <a:gd name="T29" fmla="*/ 106 h 118"/>
                  <a:gd name="T30" fmla="*/ 58 w 90"/>
                  <a:gd name="T31" fmla="*/ 86 h 118"/>
                  <a:gd name="T32" fmla="*/ 38 w 90"/>
                  <a:gd name="T33" fmla="*/ 75 h 118"/>
                  <a:gd name="T34" fmla="*/ 11 w 90"/>
                  <a:gd name="T35" fmla="*/ 25 h 118"/>
                  <a:gd name="T36" fmla="*/ 13 w 90"/>
                  <a:gd name="T37" fmla="*/ 16 h 118"/>
                  <a:gd name="T38" fmla="*/ 18 w 90"/>
                  <a:gd name="T39" fmla="*/ 66 h 118"/>
                  <a:gd name="T40" fmla="*/ 33 w 90"/>
                  <a:gd name="T41" fmla="*/ 75 h 118"/>
                  <a:gd name="T42" fmla="*/ 2 w 90"/>
                  <a:gd name="T43" fmla="*/ 95 h 118"/>
                  <a:gd name="T44" fmla="*/ 72 w 90"/>
                  <a:gd name="T45" fmla="*/ 100 h 118"/>
                  <a:gd name="T46" fmla="*/ 79 w 90"/>
                  <a:gd name="T47" fmla="*/ 91 h 118"/>
                  <a:gd name="T48" fmla="*/ 51 w 90"/>
                  <a:gd name="T49" fmla="*/ 23 h 118"/>
                  <a:gd name="T50" fmla="*/ 58 w 90"/>
                  <a:gd name="T51" fmla="*/ 25 h 118"/>
                  <a:gd name="T52" fmla="*/ 31 w 90"/>
                  <a:gd name="T53" fmla="*/ 9 h 118"/>
                  <a:gd name="T54" fmla="*/ 45 w 90"/>
                  <a:gd name="T55" fmla="*/ 109 h 118"/>
                  <a:gd name="T56" fmla="*/ 49 w 90"/>
                  <a:gd name="T57" fmla="*/ 91 h 118"/>
                  <a:gd name="T58" fmla="*/ 22 w 90"/>
                  <a:gd name="T59" fmla="*/ 57 h 118"/>
                  <a:gd name="T60" fmla="*/ 11 w 90"/>
                  <a:gd name="T61" fmla="*/ 59 h 118"/>
                  <a:gd name="T62" fmla="*/ 13 w 90"/>
                  <a:gd name="T63" fmla="*/ 50 h 118"/>
                  <a:gd name="T64" fmla="*/ 58 w 90"/>
                  <a:gd name="T65" fmla="*/ 93 h 118"/>
                  <a:gd name="T66" fmla="*/ 27 w 90"/>
                  <a:gd name="T67" fmla="*/ 18 h 118"/>
                  <a:gd name="T68" fmla="*/ 29 w 90"/>
                  <a:gd name="T69" fmla="*/ 9 h 118"/>
                  <a:gd name="T70" fmla="*/ 40 w 90"/>
                  <a:gd name="T71" fmla="*/ 73 h 118"/>
                  <a:gd name="T72" fmla="*/ 72 w 90"/>
                  <a:gd name="T73" fmla="*/ 48 h 118"/>
                  <a:gd name="T74" fmla="*/ 51 w 90"/>
                  <a:gd name="T75" fmla="*/ 0 h 118"/>
                  <a:gd name="T76" fmla="*/ 88 w 90"/>
                  <a:gd name="T77" fmla="*/ 3 h 118"/>
                  <a:gd name="T78" fmla="*/ 85 w 90"/>
                  <a:gd name="T79" fmla="*/ 34 h 118"/>
                  <a:gd name="T80" fmla="*/ 81 w 90"/>
                  <a:gd name="T81" fmla="*/ 0 h 118"/>
                  <a:gd name="T82" fmla="*/ 6 w 90"/>
                  <a:gd name="T83" fmla="*/ 7 h 118"/>
                  <a:gd name="T84" fmla="*/ 61 w 90"/>
                  <a:gd name="T85" fmla="*/ 57 h 118"/>
                  <a:gd name="T86" fmla="*/ 81 w 90"/>
                  <a:gd name="T87" fmla="*/ 91 h 118"/>
                  <a:gd name="T88" fmla="*/ 85 w 90"/>
                  <a:gd name="T89" fmla="*/ 86 h 118"/>
                  <a:gd name="T90" fmla="*/ 70 w 90"/>
                  <a:gd name="T91" fmla="*/ 70 h 118"/>
                  <a:gd name="T92" fmla="*/ 76 w 90"/>
                  <a:gd name="T93" fmla="*/ 66 h 118"/>
                  <a:gd name="T94" fmla="*/ 74 w 90"/>
                  <a:gd name="T95" fmla="*/ 59 h 118"/>
                  <a:gd name="T96" fmla="*/ 31 w 90"/>
                  <a:gd name="T97" fmla="*/ 39 h 118"/>
                  <a:gd name="T98" fmla="*/ 22 w 90"/>
                  <a:gd name="T99" fmla="*/ 50 h 118"/>
                  <a:gd name="T100" fmla="*/ 29 w 90"/>
                  <a:gd name="T101" fmla="*/ 93 h 118"/>
                  <a:gd name="T102" fmla="*/ 9 w 90"/>
                  <a:gd name="T103" fmla="*/ 75 h 118"/>
                  <a:gd name="T104" fmla="*/ 85 w 90"/>
                  <a:gd name="T105" fmla="*/ 66 h 118"/>
                  <a:gd name="T106" fmla="*/ 85 w 90"/>
                  <a:gd name="T107" fmla="*/ 39 h 118"/>
                  <a:gd name="T108" fmla="*/ 20 w 90"/>
                  <a:gd name="T109" fmla="*/ 82 h 118"/>
                  <a:gd name="T110" fmla="*/ 27 w 90"/>
                  <a:gd name="T111" fmla="*/ 77 h 118"/>
                  <a:gd name="T112" fmla="*/ 11 w 90"/>
                  <a:gd name="T113" fmla="*/ 77 h 118"/>
                  <a:gd name="T114" fmla="*/ 11 w 90"/>
                  <a:gd name="T115" fmla="*/ 30 h 118"/>
                  <a:gd name="T116" fmla="*/ 42 w 90"/>
                  <a:gd name="T117" fmla="*/ 7 h 118"/>
                  <a:gd name="T118" fmla="*/ 0 w 90"/>
                  <a:gd name="T119" fmla="*/ 43 h 118"/>
                  <a:gd name="T120" fmla="*/ 2 w 90"/>
                  <a:gd name="T121" fmla="*/ 3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" h="118">
                    <a:moveTo>
                      <a:pt x="18" y="95"/>
                    </a:moveTo>
                    <a:lnTo>
                      <a:pt x="18" y="97"/>
                    </a:lnTo>
                    <a:lnTo>
                      <a:pt x="18" y="100"/>
                    </a:lnTo>
                    <a:lnTo>
                      <a:pt x="18" y="102"/>
                    </a:lnTo>
                    <a:lnTo>
                      <a:pt x="18" y="104"/>
                    </a:lnTo>
                    <a:lnTo>
                      <a:pt x="18" y="109"/>
                    </a:lnTo>
                    <a:lnTo>
                      <a:pt x="18" y="111"/>
                    </a:lnTo>
                    <a:lnTo>
                      <a:pt x="20" y="111"/>
                    </a:lnTo>
                    <a:lnTo>
                      <a:pt x="22" y="111"/>
                    </a:lnTo>
                    <a:lnTo>
                      <a:pt x="24" y="111"/>
                    </a:lnTo>
                    <a:lnTo>
                      <a:pt x="27" y="111"/>
                    </a:lnTo>
                    <a:lnTo>
                      <a:pt x="29" y="111"/>
                    </a:lnTo>
                    <a:lnTo>
                      <a:pt x="31" y="111"/>
                    </a:lnTo>
                    <a:lnTo>
                      <a:pt x="33" y="111"/>
                    </a:lnTo>
                    <a:lnTo>
                      <a:pt x="36" y="111"/>
                    </a:lnTo>
                    <a:lnTo>
                      <a:pt x="38" y="111"/>
                    </a:lnTo>
                    <a:lnTo>
                      <a:pt x="40" y="111"/>
                    </a:lnTo>
                    <a:lnTo>
                      <a:pt x="42" y="111"/>
                    </a:lnTo>
                    <a:lnTo>
                      <a:pt x="45" y="111"/>
                    </a:lnTo>
                    <a:lnTo>
                      <a:pt x="47" y="111"/>
                    </a:lnTo>
                    <a:lnTo>
                      <a:pt x="49" y="111"/>
                    </a:lnTo>
                    <a:lnTo>
                      <a:pt x="51" y="111"/>
                    </a:lnTo>
                    <a:lnTo>
                      <a:pt x="54" y="111"/>
                    </a:lnTo>
                    <a:lnTo>
                      <a:pt x="56" y="111"/>
                    </a:lnTo>
                    <a:lnTo>
                      <a:pt x="58" y="111"/>
                    </a:lnTo>
                    <a:lnTo>
                      <a:pt x="58" y="115"/>
                    </a:lnTo>
                    <a:lnTo>
                      <a:pt x="61" y="115"/>
                    </a:lnTo>
                    <a:lnTo>
                      <a:pt x="61" y="109"/>
                    </a:lnTo>
                    <a:lnTo>
                      <a:pt x="63" y="109"/>
                    </a:lnTo>
                    <a:lnTo>
                      <a:pt x="65" y="109"/>
                    </a:lnTo>
                    <a:lnTo>
                      <a:pt x="67" y="109"/>
                    </a:lnTo>
                    <a:lnTo>
                      <a:pt x="70" y="106"/>
                    </a:lnTo>
                    <a:lnTo>
                      <a:pt x="72" y="106"/>
                    </a:lnTo>
                    <a:lnTo>
                      <a:pt x="74" y="106"/>
                    </a:lnTo>
                    <a:lnTo>
                      <a:pt x="76" y="104"/>
                    </a:lnTo>
                    <a:lnTo>
                      <a:pt x="79" y="104"/>
                    </a:lnTo>
                    <a:lnTo>
                      <a:pt x="81" y="104"/>
                    </a:lnTo>
                    <a:lnTo>
                      <a:pt x="83" y="102"/>
                    </a:lnTo>
                    <a:lnTo>
                      <a:pt x="85" y="102"/>
                    </a:lnTo>
                    <a:lnTo>
                      <a:pt x="85" y="106"/>
                    </a:lnTo>
                    <a:lnTo>
                      <a:pt x="90" y="106"/>
                    </a:lnTo>
                    <a:lnTo>
                      <a:pt x="85" y="106"/>
                    </a:lnTo>
                    <a:lnTo>
                      <a:pt x="81" y="109"/>
                    </a:lnTo>
                    <a:lnTo>
                      <a:pt x="79" y="109"/>
                    </a:lnTo>
                    <a:lnTo>
                      <a:pt x="56" y="115"/>
                    </a:lnTo>
                    <a:lnTo>
                      <a:pt x="0" y="118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7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3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8" y="95"/>
                    </a:lnTo>
                    <a:close/>
                    <a:moveTo>
                      <a:pt x="58" y="36"/>
                    </a:moveTo>
                    <a:lnTo>
                      <a:pt x="58" y="57"/>
                    </a:lnTo>
                    <a:lnTo>
                      <a:pt x="56" y="55"/>
                    </a:lnTo>
                    <a:lnTo>
                      <a:pt x="54" y="55"/>
                    </a:lnTo>
                    <a:lnTo>
                      <a:pt x="51" y="55"/>
                    </a:lnTo>
                    <a:lnTo>
                      <a:pt x="51" y="52"/>
                    </a:lnTo>
                    <a:lnTo>
                      <a:pt x="49" y="52"/>
                    </a:lnTo>
                    <a:lnTo>
                      <a:pt x="47" y="52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48"/>
                    </a:lnTo>
                    <a:lnTo>
                      <a:pt x="42" y="48"/>
                    </a:lnTo>
                    <a:lnTo>
                      <a:pt x="40" y="45"/>
                    </a:lnTo>
                    <a:lnTo>
                      <a:pt x="38" y="41"/>
                    </a:lnTo>
                    <a:lnTo>
                      <a:pt x="49" y="30"/>
                    </a:lnTo>
                    <a:lnTo>
                      <a:pt x="51" y="32"/>
                    </a:lnTo>
                    <a:lnTo>
                      <a:pt x="51" y="34"/>
                    </a:lnTo>
                    <a:lnTo>
                      <a:pt x="54" y="34"/>
                    </a:lnTo>
                    <a:lnTo>
                      <a:pt x="56" y="36"/>
                    </a:lnTo>
                    <a:lnTo>
                      <a:pt x="58" y="36"/>
                    </a:lnTo>
                    <a:close/>
                    <a:moveTo>
                      <a:pt x="58" y="64"/>
                    </a:moveTo>
                    <a:lnTo>
                      <a:pt x="58" y="66"/>
                    </a:lnTo>
                    <a:lnTo>
                      <a:pt x="56" y="66"/>
                    </a:lnTo>
                    <a:lnTo>
                      <a:pt x="54" y="66"/>
                    </a:lnTo>
                    <a:lnTo>
                      <a:pt x="51" y="66"/>
                    </a:lnTo>
                    <a:lnTo>
                      <a:pt x="51" y="64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5" y="61"/>
                    </a:lnTo>
                    <a:lnTo>
                      <a:pt x="42" y="61"/>
                    </a:lnTo>
                    <a:lnTo>
                      <a:pt x="40" y="59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29" y="48"/>
                    </a:lnTo>
                    <a:lnTo>
                      <a:pt x="36" y="43"/>
                    </a:lnTo>
                    <a:lnTo>
                      <a:pt x="38" y="45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5" y="52"/>
                    </a:lnTo>
                    <a:lnTo>
                      <a:pt x="47" y="55"/>
                    </a:lnTo>
                    <a:lnTo>
                      <a:pt x="49" y="55"/>
                    </a:lnTo>
                    <a:lnTo>
                      <a:pt x="49" y="57"/>
                    </a:lnTo>
                    <a:lnTo>
                      <a:pt x="51" y="57"/>
                    </a:lnTo>
                    <a:lnTo>
                      <a:pt x="54" y="57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59"/>
                    </a:lnTo>
                    <a:lnTo>
                      <a:pt x="58" y="64"/>
                    </a:lnTo>
                    <a:close/>
                    <a:moveTo>
                      <a:pt x="38" y="36"/>
                    </a:moveTo>
                    <a:lnTo>
                      <a:pt x="36" y="39"/>
                    </a:lnTo>
                    <a:lnTo>
                      <a:pt x="33" y="36"/>
                    </a:lnTo>
                    <a:lnTo>
                      <a:pt x="31" y="34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3" y="30"/>
                    </a:lnTo>
                    <a:lnTo>
                      <a:pt x="36" y="30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9"/>
                    </a:lnTo>
                    <a:lnTo>
                      <a:pt x="45" y="9"/>
                    </a:lnTo>
                    <a:lnTo>
                      <a:pt x="49" y="9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49" y="16"/>
                    </a:lnTo>
                    <a:lnTo>
                      <a:pt x="49" y="18"/>
                    </a:lnTo>
                    <a:lnTo>
                      <a:pt x="49" y="23"/>
                    </a:lnTo>
                    <a:lnTo>
                      <a:pt x="49" y="25"/>
                    </a:lnTo>
                    <a:lnTo>
                      <a:pt x="49" y="27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5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38" y="36"/>
                    </a:lnTo>
                    <a:close/>
                    <a:moveTo>
                      <a:pt x="38" y="106"/>
                    </a:moveTo>
                    <a:lnTo>
                      <a:pt x="38" y="109"/>
                    </a:lnTo>
                    <a:lnTo>
                      <a:pt x="36" y="109"/>
                    </a:lnTo>
                    <a:lnTo>
                      <a:pt x="31" y="109"/>
                    </a:lnTo>
                    <a:lnTo>
                      <a:pt x="31" y="106"/>
                    </a:lnTo>
                    <a:lnTo>
                      <a:pt x="31" y="104"/>
                    </a:lnTo>
                    <a:lnTo>
                      <a:pt x="31" y="102"/>
                    </a:lnTo>
                    <a:lnTo>
                      <a:pt x="31" y="100"/>
                    </a:lnTo>
                    <a:lnTo>
                      <a:pt x="31" y="97"/>
                    </a:lnTo>
                    <a:lnTo>
                      <a:pt x="31" y="95"/>
                    </a:lnTo>
                    <a:lnTo>
                      <a:pt x="31" y="93"/>
                    </a:lnTo>
                    <a:lnTo>
                      <a:pt x="31" y="91"/>
                    </a:lnTo>
                    <a:lnTo>
                      <a:pt x="29" y="91"/>
                    </a:lnTo>
                    <a:lnTo>
                      <a:pt x="29" y="88"/>
                    </a:lnTo>
                    <a:lnTo>
                      <a:pt x="27" y="88"/>
                    </a:lnTo>
                    <a:lnTo>
                      <a:pt x="29" y="84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38" y="88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8" y="95"/>
                    </a:lnTo>
                    <a:lnTo>
                      <a:pt x="38" y="97"/>
                    </a:lnTo>
                    <a:lnTo>
                      <a:pt x="38" y="100"/>
                    </a:lnTo>
                    <a:lnTo>
                      <a:pt x="38" y="102"/>
                    </a:lnTo>
                    <a:lnTo>
                      <a:pt x="38" y="104"/>
                    </a:lnTo>
                    <a:lnTo>
                      <a:pt x="38" y="106"/>
                    </a:lnTo>
                    <a:close/>
                    <a:moveTo>
                      <a:pt x="70" y="34"/>
                    </a:moveTo>
                    <a:lnTo>
                      <a:pt x="65" y="34"/>
                    </a:lnTo>
                    <a:lnTo>
                      <a:pt x="63" y="34"/>
                    </a:lnTo>
                    <a:lnTo>
                      <a:pt x="61" y="34"/>
                    </a:lnTo>
                    <a:lnTo>
                      <a:pt x="61" y="23"/>
                    </a:lnTo>
                    <a:lnTo>
                      <a:pt x="61" y="21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1" y="14"/>
                    </a:lnTo>
                    <a:lnTo>
                      <a:pt x="61" y="12"/>
                    </a:lnTo>
                    <a:lnTo>
                      <a:pt x="61" y="9"/>
                    </a:lnTo>
                    <a:lnTo>
                      <a:pt x="65" y="9"/>
                    </a:lnTo>
                    <a:lnTo>
                      <a:pt x="70" y="9"/>
                    </a:lnTo>
                    <a:lnTo>
                      <a:pt x="70" y="12"/>
                    </a:lnTo>
                    <a:lnTo>
                      <a:pt x="70" y="14"/>
                    </a:lnTo>
                    <a:lnTo>
                      <a:pt x="70" y="16"/>
                    </a:lnTo>
                    <a:lnTo>
                      <a:pt x="70" y="18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34"/>
                    </a:lnTo>
                    <a:close/>
                    <a:moveTo>
                      <a:pt x="74" y="34"/>
                    </a:moveTo>
                    <a:lnTo>
                      <a:pt x="72" y="34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27"/>
                    </a:lnTo>
                    <a:lnTo>
                      <a:pt x="72" y="25"/>
                    </a:lnTo>
                    <a:lnTo>
                      <a:pt x="72" y="23"/>
                    </a:lnTo>
                    <a:lnTo>
                      <a:pt x="72" y="21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9"/>
                    </a:lnTo>
                    <a:lnTo>
                      <a:pt x="74" y="9"/>
                    </a:lnTo>
                    <a:lnTo>
                      <a:pt x="79" y="9"/>
                    </a:lnTo>
                    <a:lnTo>
                      <a:pt x="79" y="12"/>
                    </a:lnTo>
                    <a:lnTo>
                      <a:pt x="79" y="14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79" y="21"/>
                    </a:lnTo>
                    <a:lnTo>
                      <a:pt x="79" y="23"/>
                    </a:lnTo>
                    <a:lnTo>
                      <a:pt x="79" y="25"/>
                    </a:lnTo>
                    <a:lnTo>
                      <a:pt x="79" y="27"/>
                    </a:lnTo>
                    <a:lnTo>
                      <a:pt x="79" y="30"/>
                    </a:lnTo>
                    <a:lnTo>
                      <a:pt x="79" y="32"/>
                    </a:lnTo>
                    <a:lnTo>
                      <a:pt x="79" y="34"/>
                    </a:lnTo>
                    <a:lnTo>
                      <a:pt x="74" y="34"/>
                    </a:lnTo>
                    <a:close/>
                    <a:moveTo>
                      <a:pt x="70" y="79"/>
                    </a:moveTo>
                    <a:lnTo>
                      <a:pt x="70" y="86"/>
                    </a:lnTo>
                    <a:lnTo>
                      <a:pt x="70" y="88"/>
                    </a:lnTo>
                    <a:lnTo>
                      <a:pt x="70" y="91"/>
                    </a:lnTo>
                    <a:lnTo>
                      <a:pt x="70" y="95"/>
                    </a:lnTo>
                    <a:lnTo>
                      <a:pt x="70" y="97"/>
                    </a:lnTo>
                    <a:lnTo>
                      <a:pt x="70" y="100"/>
                    </a:lnTo>
                    <a:lnTo>
                      <a:pt x="70" y="102"/>
                    </a:lnTo>
                    <a:lnTo>
                      <a:pt x="70" y="104"/>
                    </a:lnTo>
                    <a:lnTo>
                      <a:pt x="67" y="106"/>
                    </a:lnTo>
                    <a:lnTo>
                      <a:pt x="65" y="106"/>
                    </a:lnTo>
                    <a:lnTo>
                      <a:pt x="63" y="106"/>
                    </a:lnTo>
                    <a:lnTo>
                      <a:pt x="61" y="106"/>
                    </a:lnTo>
                    <a:lnTo>
                      <a:pt x="61" y="102"/>
                    </a:lnTo>
                    <a:lnTo>
                      <a:pt x="61" y="100"/>
                    </a:lnTo>
                    <a:lnTo>
                      <a:pt x="61" y="97"/>
                    </a:lnTo>
                    <a:lnTo>
                      <a:pt x="61" y="95"/>
                    </a:lnTo>
                    <a:lnTo>
                      <a:pt x="61" y="91"/>
                    </a:lnTo>
                    <a:lnTo>
                      <a:pt x="61" y="88"/>
                    </a:lnTo>
                    <a:lnTo>
                      <a:pt x="61" y="86"/>
                    </a:lnTo>
                    <a:lnTo>
                      <a:pt x="61" y="79"/>
                    </a:lnTo>
                    <a:lnTo>
                      <a:pt x="63" y="79"/>
                    </a:lnTo>
                    <a:lnTo>
                      <a:pt x="70" y="79"/>
                    </a:lnTo>
                    <a:close/>
                    <a:moveTo>
                      <a:pt x="58" y="84"/>
                    </a:moveTo>
                    <a:lnTo>
                      <a:pt x="58" y="86"/>
                    </a:lnTo>
                    <a:lnTo>
                      <a:pt x="56" y="86"/>
                    </a:lnTo>
                    <a:lnTo>
                      <a:pt x="54" y="86"/>
                    </a:lnTo>
                    <a:lnTo>
                      <a:pt x="51" y="86"/>
                    </a:lnTo>
                    <a:lnTo>
                      <a:pt x="49" y="86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5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2"/>
                    </a:lnTo>
                    <a:lnTo>
                      <a:pt x="36" y="79"/>
                    </a:lnTo>
                    <a:lnTo>
                      <a:pt x="33" y="79"/>
                    </a:lnTo>
                    <a:lnTo>
                      <a:pt x="36" y="77"/>
                    </a:lnTo>
                    <a:lnTo>
                      <a:pt x="38" y="73"/>
                    </a:lnTo>
                    <a:lnTo>
                      <a:pt x="38" y="75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5" y="77"/>
                    </a:lnTo>
                    <a:lnTo>
                      <a:pt x="47" y="77"/>
                    </a:lnTo>
                    <a:lnTo>
                      <a:pt x="49" y="77"/>
                    </a:lnTo>
                    <a:lnTo>
                      <a:pt x="49" y="79"/>
                    </a:lnTo>
                    <a:lnTo>
                      <a:pt x="51" y="79"/>
                    </a:lnTo>
                    <a:lnTo>
                      <a:pt x="54" y="79"/>
                    </a:lnTo>
                    <a:lnTo>
                      <a:pt x="56" y="79"/>
                    </a:lnTo>
                    <a:lnTo>
                      <a:pt x="58" y="79"/>
                    </a:lnTo>
                    <a:lnTo>
                      <a:pt x="58" y="84"/>
                    </a:lnTo>
                    <a:close/>
                    <a:moveTo>
                      <a:pt x="18" y="27"/>
                    </a:moveTo>
                    <a:lnTo>
                      <a:pt x="15" y="30"/>
                    </a:lnTo>
                    <a:lnTo>
                      <a:pt x="13" y="27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6" y="21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5" y="18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0" y="23"/>
                    </a:lnTo>
                    <a:lnTo>
                      <a:pt x="20" y="25"/>
                    </a:lnTo>
                    <a:lnTo>
                      <a:pt x="18" y="27"/>
                    </a:lnTo>
                    <a:close/>
                    <a:moveTo>
                      <a:pt x="31" y="77"/>
                    </a:moveTo>
                    <a:lnTo>
                      <a:pt x="29" y="77"/>
                    </a:lnTo>
                    <a:lnTo>
                      <a:pt x="27" y="75"/>
                    </a:lnTo>
                    <a:lnTo>
                      <a:pt x="24" y="75"/>
                    </a:lnTo>
                    <a:lnTo>
                      <a:pt x="24" y="73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5" y="64"/>
                    </a:lnTo>
                    <a:lnTo>
                      <a:pt x="13" y="61"/>
                    </a:lnTo>
                    <a:lnTo>
                      <a:pt x="15" y="59"/>
                    </a:lnTo>
                    <a:lnTo>
                      <a:pt x="20" y="57"/>
                    </a:lnTo>
                    <a:lnTo>
                      <a:pt x="22" y="59"/>
                    </a:lnTo>
                    <a:lnTo>
                      <a:pt x="22" y="61"/>
                    </a:lnTo>
                    <a:lnTo>
                      <a:pt x="24" y="64"/>
                    </a:lnTo>
                    <a:lnTo>
                      <a:pt x="27" y="64"/>
                    </a:lnTo>
                    <a:lnTo>
                      <a:pt x="27" y="66"/>
                    </a:lnTo>
                    <a:lnTo>
                      <a:pt x="29" y="66"/>
                    </a:lnTo>
                    <a:lnTo>
                      <a:pt x="29" y="68"/>
                    </a:lnTo>
                    <a:lnTo>
                      <a:pt x="31" y="68"/>
                    </a:lnTo>
                    <a:lnTo>
                      <a:pt x="33" y="70"/>
                    </a:lnTo>
                    <a:lnTo>
                      <a:pt x="36" y="73"/>
                    </a:lnTo>
                    <a:lnTo>
                      <a:pt x="33" y="75"/>
                    </a:lnTo>
                    <a:lnTo>
                      <a:pt x="31" y="77"/>
                    </a:lnTo>
                    <a:close/>
                    <a:moveTo>
                      <a:pt x="20" y="86"/>
                    </a:moveTo>
                    <a:lnTo>
                      <a:pt x="24" y="88"/>
                    </a:lnTo>
                    <a:lnTo>
                      <a:pt x="22" y="88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20" y="93"/>
                    </a:lnTo>
                    <a:lnTo>
                      <a:pt x="18" y="93"/>
                    </a:lnTo>
                    <a:lnTo>
                      <a:pt x="15" y="93"/>
                    </a:lnTo>
                    <a:lnTo>
                      <a:pt x="13" y="93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0" y="95"/>
                    </a:lnTo>
                    <a:lnTo>
                      <a:pt x="0" y="91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9" y="86"/>
                    </a:lnTo>
                    <a:lnTo>
                      <a:pt x="11" y="86"/>
                    </a:lnTo>
                    <a:lnTo>
                      <a:pt x="13" y="86"/>
                    </a:lnTo>
                    <a:lnTo>
                      <a:pt x="15" y="84"/>
                    </a:lnTo>
                    <a:lnTo>
                      <a:pt x="18" y="84"/>
                    </a:lnTo>
                    <a:lnTo>
                      <a:pt x="20" y="84"/>
                    </a:lnTo>
                    <a:lnTo>
                      <a:pt x="20" y="86"/>
                    </a:lnTo>
                    <a:close/>
                    <a:moveTo>
                      <a:pt x="72" y="104"/>
                    </a:moveTo>
                    <a:lnTo>
                      <a:pt x="72" y="100"/>
                    </a:lnTo>
                    <a:lnTo>
                      <a:pt x="72" y="97"/>
                    </a:lnTo>
                    <a:lnTo>
                      <a:pt x="72" y="95"/>
                    </a:lnTo>
                    <a:lnTo>
                      <a:pt x="72" y="91"/>
                    </a:lnTo>
                    <a:lnTo>
                      <a:pt x="72" y="88"/>
                    </a:lnTo>
                    <a:lnTo>
                      <a:pt x="72" y="86"/>
                    </a:lnTo>
                    <a:lnTo>
                      <a:pt x="72" y="84"/>
                    </a:lnTo>
                    <a:lnTo>
                      <a:pt x="72" y="82"/>
                    </a:lnTo>
                    <a:lnTo>
                      <a:pt x="72" y="79"/>
                    </a:lnTo>
                    <a:lnTo>
                      <a:pt x="74" y="79"/>
                    </a:lnTo>
                    <a:lnTo>
                      <a:pt x="79" y="79"/>
                    </a:lnTo>
                    <a:lnTo>
                      <a:pt x="79" y="82"/>
                    </a:lnTo>
                    <a:lnTo>
                      <a:pt x="79" y="84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79" y="91"/>
                    </a:lnTo>
                    <a:lnTo>
                      <a:pt x="79" y="95"/>
                    </a:lnTo>
                    <a:lnTo>
                      <a:pt x="79" y="97"/>
                    </a:lnTo>
                    <a:lnTo>
                      <a:pt x="79" y="100"/>
                    </a:lnTo>
                    <a:lnTo>
                      <a:pt x="79" y="102"/>
                    </a:lnTo>
                    <a:lnTo>
                      <a:pt x="76" y="102"/>
                    </a:lnTo>
                    <a:lnTo>
                      <a:pt x="74" y="102"/>
                    </a:lnTo>
                    <a:lnTo>
                      <a:pt x="72" y="104"/>
                    </a:lnTo>
                    <a:close/>
                    <a:moveTo>
                      <a:pt x="58" y="30"/>
                    </a:moveTo>
                    <a:lnTo>
                      <a:pt x="58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4" y="32"/>
                    </a:lnTo>
                    <a:lnTo>
                      <a:pt x="51" y="27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1" y="18"/>
                    </a:lnTo>
                    <a:lnTo>
                      <a:pt x="51" y="16"/>
                    </a:lnTo>
                    <a:lnTo>
                      <a:pt x="51" y="14"/>
                    </a:lnTo>
                    <a:lnTo>
                      <a:pt x="51" y="12"/>
                    </a:lnTo>
                    <a:lnTo>
                      <a:pt x="51" y="9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58" y="18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8" y="30"/>
                    </a:lnTo>
                    <a:close/>
                    <a:moveTo>
                      <a:pt x="33" y="27"/>
                    </a:moveTo>
                    <a:lnTo>
                      <a:pt x="29" y="32"/>
                    </a:lnTo>
                    <a:lnTo>
                      <a:pt x="29" y="30"/>
                    </a:lnTo>
                    <a:lnTo>
                      <a:pt x="27" y="27"/>
                    </a:lnTo>
                    <a:lnTo>
                      <a:pt x="24" y="27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3" y="27"/>
                    </a:lnTo>
                    <a:close/>
                    <a:moveTo>
                      <a:pt x="49" y="104"/>
                    </a:moveTo>
                    <a:lnTo>
                      <a:pt x="49" y="109"/>
                    </a:lnTo>
                    <a:lnTo>
                      <a:pt x="47" y="109"/>
                    </a:lnTo>
                    <a:lnTo>
                      <a:pt x="45" y="109"/>
                    </a:lnTo>
                    <a:lnTo>
                      <a:pt x="42" y="109"/>
                    </a:lnTo>
                    <a:lnTo>
                      <a:pt x="40" y="109"/>
                    </a:lnTo>
                    <a:lnTo>
                      <a:pt x="40" y="104"/>
                    </a:lnTo>
                    <a:lnTo>
                      <a:pt x="40" y="102"/>
                    </a:lnTo>
                    <a:lnTo>
                      <a:pt x="40" y="100"/>
                    </a:lnTo>
                    <a:lnTo>
                      <a:pt x="40" y="97"/>
                    </a:lnTo>
                    <a:lnTo>
                      <a:pt x="40" y="95"/>
                    </a:lnTo>
                    <a:lnTo>
                      <a:pt x="40" y="93"/>
                    </a:lnTo>
                    <a:lnTo>
                      <a:pt x="40" y="91"/>
                    </a:lnTo>
                    <a:lnTo>
                      <a:pt x="40" y="86"/>
                    </a:lnTo>
                    <a:lnTo>
                      <a:pt x="42" y="86"/>
                    </a:lnTo>
                    <a:lnTo>
                      <a:pt x="45" y="86"/>
                    </a:lnTo>
                    <a:lnTo>
                      <a:pt x="47" y="88"/>
                    </a:lnTo>
                    <a:lnTo>
                      <a:pt x="49" y="88"/>
                    </a:lnTo>
                    <a:lnTo>
                      <a:pt x="49" y="91"/>
                    </a:lnTo>
                    <a:lnTo>
                      <a:pt x="49" y="93"/>
                    </a:lnTo>
                    <a:lnTo>
                      <a:pt x="49" y="95"/>
                    </a:lnTo>
                    <a:lnTo>
                      <a:pt x="49" y="97"/>
                    </a:lnTo>
                    <a:lnTo>
                      <a:pt x="49" y="100"/>
                    </a:lnTo>
                    <a:lnTo>
                      <a:pt x="49" y="102"/>
                    </a:lnTo>
                    <a:lnTo>
                      <a:pt x="49" y="104"/>
                    </a:lnTo>
                    <a:close/>
                    <a:moveTo>
                      <a:pt x="40" y="64"/>
                    </a:moveTo>
                    <a:lnTo>
                      <a:pt x="36" y="70"/>
                    </a:lnTo>
                    <a:lnTo>
                      <a:pt x="36" y="68"/>
                    </a:lnTo>
                    <a:lnTo>
                      <a:pt x="33" y="68"/>
                    </a:lnTo>
                    <a:lnTo>
                      <a:pt x="31" y="66"/>
                    </a:lnTo>
                    <a:lnTo>
                      <a:pt x="29" y="64"/>
                    </a:lnTo>
                    <a:lnTo>
                      <a:pt x="27" y="61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0" y="55"/>
                    </a:lnTo>
                    <a:lnTo>
                      <a:pt x="24" y="52"/>
                    </a:lnTo>
                    <a:lnTo>
                      <a:pt x="27" y="50"/>
                    </a:lnTo>
                    <a:lnTo>
                      <a:pt x="29" y="50"/>
                    </a:lnTo>
                    <a:lnTo>
                      <a:pt x="29" y="52"/>
                    </a:lnTo>
                    <a:lnTo>
                      <a:pt x="31" y="55"/>
                    </a:lnTo>
                    <a:lnTo>
                      <a:pt x="33" y="57"/>
                    </a:lnTo>
                    <a:lnTo>
                      <a:pt x="36" y="59"/>
                    </a:lnTo>
                    <a:lnTo>
                      <a:pt x="38" y="61"/>
                    </a:lnTo>
                    <a:lnTo>
                      <a:pt x="40" y="61"/>
                    </a:lnTo>
                    <a:lnTo>
                      <a:pt x="40" y="64"/>
                    </a:lnTo>
                    <a:close/>
                    <a:moveTo>
                      <a:pt x="18" y="55"/>
                    </a:moveTo>
                    <a:lnTo>
                      <a:pt x="13" y="57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2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13" y="48"/>
                    </a:lnTo>
                    <a:lnTo>
                      <a:pt x="13" y="50"/>
                    </a:lnTo>
                    <a:lnTo>
                      <a:pt x="15" y="52"/>
                    </a:lnTo>
                    <a:lnTo>
                      <a:pt x="18" y="55"/>
                    </a:lnTo>
                    <a:close/>
                    <a:moveTo>
                      <a:pt x="54" y="109"/>
                    </a:moveTo>
                    <a:lnTo>
                      <a:pt x="51" y="109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51" y="100"/>
                    </a:lnTo>
                    <a:lnTo>
                      <a:pt x="51" y="97"/>
                    </a:lnTo>
                    <a:lnTo>
                      <a:pt x="51" y="95"/>
                    </a:lnTo>
                    <a:lnTo>
                      <a:pt x="51" y="93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93"/>
                    </a:lnTo>
                    <a:lnTo>
                      <a:pt x="58" y="95"/>
                    </a:lnTo>
                    <a:lnTo>
                      <a:pt x="58" y="97"/>
                    </a:lnTo>
                    <a:lnTo>
                      <a:pt x="58" y="100"/>
                    </a:lnTo>
                    <a:lnTo>
                      <a:pt x="58" y="102"/>
                    </a:lnTo>
                    <a:lnTo>
                      <a:pt x="58" y="104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09"/>
                    </a:lnTo>
                    <a:close/>
                    <a:moveTo>
                      <a:pt x="22" y="12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4" y="21"/>
                    </a:lnTo>
                    <a:lnTo>
                      <a:pt x="22" y="23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5" y="14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22" y="12"/>
                    </a:lnTo>
                    <a:close/>
                    <a:moveTo>
                      <a:pt x="58" y="73"/>
                    </a:moveTo>
                    <a:lnTo>
                      <a:pt x="58" y="77"/>
                    </a:lnTo>
                    <a:lnTo>
                      <a:pt x="56" y="77"/>
                    </a:lnTo>
                    <a:lnTo>
                      <a:pt x="54" y="77"/>
                    </a:lnTo>
                    <a:lnTo>
                      <a:pt x="51" y="75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0"/>
                    </a:lnTo>
                    <a:lnTo>
                      <a:pt x="42" y="64"/>
                    </a:lnTo>
                    <a:lnTo>
                      <a:pt x="45" y="66"/>
                    </a:lnTo>
                    <a:lnTo>
                      <a:pt x="47" y="66"/>
                    </a:lnTo>
                    <a:lnTo>
                      <a:pt x="49" y="68"/>
                    </a:lnTo>
                    <a:lnTo>
                      <a:pt x="51" y="68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8" y="68"/>
                    </a:lnTo>
                    <a:lnTo>
                      <a:pt x="58" y="73"/>
                    </a:lnTo>
                    <a:close/>
                    <a:moveTo>
                      <a:pt x="74" y="57"/>
                    </a:moveTo>
                    <a:lnTo>
                      <a:pt x="72" y="57"/>
                    </a:lnTo>
                    <a:lnTo>
                      <a:pt x="72" y="52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2" y="36"/>
                    </a:lnTo>
                    <a:lnTo>
                      <a:pt x="79" y="36"/>
                    </a:lnTo>
                    <a:lnTo>
                      <a:pt x="79" y="43"/>
                    </a:lnTo>
                    <a:lnTo>
                      <a:pt x="79" y="45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9" y="57"/>
                    </a:lnTo>
                    <a:lnTo>
                      <a:pt x="76" y="57"/>
                    </a:lnTo>
                    <a:lnTo>
                      <a:pt x="74" y="57"/>
                    </a:lnTo>
                    <a:close/>
                    <a:moveTo>
                      <a:pt x="54" y="7"/>
                    </a:moveTo>
                    <a:lnTo>
                      <a:pt x="51" y="7"/>
                    </a:lnTo>
                    <a:lnTo>
                      <a:pt x="51" y="0"/>
                    </a:lnTo>
                    <a:lnTo>
                      <a:pt x="79" y="0"/>
                    </a:lnTo>
                    <a:lnTo>
                      <a:pt x="79" y="7"/>
                    </a:lnTo>
                    <a:lnTo>
                      <a:pt x="72" y="7"/>
                    </a:lnTo>
                    <a:lnTo>
                      <a:pt x="70" y="7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3" y="7"/>
                    </a:lnTo>
                    <a:lnTo>
                      <a:pt x="61" y="7"/>
                    </a:lnTo>
                    <a:lnTo>
                      <a:pt x="58" y="7"/>
                    </a:lnTo>
                    <a:lnTo>
                      <a:pt x="56" y="7"/>
                    </a:lnTo>
                    <a:lnTo>
                      <a:pt x="54" y="7"/>
                    </a:lnTo>
                    <a:close/>
                    <a:moveTo>
                      <a:pt x="81" y="0"/>
                    </a:moveTo>
                    <a:lnTo>
                      <a:pt x="88" y="3"/>
                    </a:lnTo>
                    <a:lnTo>
                      <a:pt x="90" y="5"/>
                    </a:lnTo>
                    <a:lnTo>
                      <a:pt x="88" y="3"/>
                    </a:lnTo>
                    <a:lnTo>
                      <a:pt x="85" y="3"/>
                    </a:lnTo>
                    <a:lnTo>
                      <a:pt x="85" y="5"/>
                    </a:lnTo>
                    <a:lnTo>
                      <a:pt x="85" y="7"/>
                    </a:lnTo>
                    <a:lnTo>
                      <a:pt x="85" y="9"/>
                    </a:lnTo>
                    <a:lnTo>
                      <a:pt x="85" y="12"/>
                    </a:lnTo>
                    <a:lnTo>
                      <a:pt x="85" y="14"/>
                    </a:lnTo>
                    <a:lnTo>
                      <a:pt x="85" y="16"/>
                    </a:lnTo>
                    <a:lnTo>
                      <a:pt x="85" y="18"/>
                    </a:lnTo>
                    <a:lnTo>
                      <a:pt x="85" y="21"/>
                    </a:lnTo>
                    <a:lnTo>
                      <a:pt x="85" y="23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30"/>
                    </a:lnTo>
                    <a:lnTo>
                      <a:pt x="85" y="32"/>
                    </a:lnTo>
                    <a:lnTo>
                      <a:pt x="85" y="34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81" y="30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3"/>
                    </a:lnTo>
                    <a:lnTo>
                      <a:pt x="81" y="21"/>
                    </a:lnTo>
                    <a:lnTo>
                      <a:pt x="81" y="18"/>
                    </a:lnTo>
                    <a:lnTo>
                      <a:pt x="81" y="16"/>
                    </a:lnTo>
                    <a:lnTo>
                      <a:pt x="81" y="14"/>
                    </a:lnTo>
                    <a:lnTo>
                      <a:pt x="81" y="12"/>
                    </a:lnTo>
                    <a:lnTo>
                      <a:pt x="81" y="9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0"/>
                    </a:lnTo>
                    <a:close/>
                    <a:moveTo>
                      <a:pt x="2" y="7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29" y="0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close/>
                    <a:moveTo>
                      <a:pt x="65" y="36"/>
                    </a:moveTo>
                    <a:lnTo>
                      <a:pt x="70" y="36"/>
                    </a:lnTo>
                    <a:lnTo>
                      <a:pt x="70" y="39"/>
                    </a:lnTo>
                    <a:lnTo>
                      <a:pt x="70" y="41"/>
                    </a:lnTo>
                    <a:lnTo>
                      <a:pt x="70" y="45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52"/>
                    </a:lnTo>
                    <a:lnTo>
                      <a:pt x="70" y="57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61" y="52"/>
                    </a:lnTo>
                    <a:lnTo>
                      <a:pt x="61" y="50"/>
                    </a:lnTo>
                    <a:lnTo>
                      <a:pt x="61" y="48"/>
                    </a:lnTo>
                    <a:lnTo>
                      <a:pt x="61" y="45"/>
                    </a:lnTo>
                    <a:lnTo>
                      <a:pt x="61" y="41"/>
                    </a:lnTo>
                    <a:lnTo>
                      <a:pt x="61" y="39"/>
                    </a:lnTo>
                    <a:lnTo>
                      <a:pt x="61" y="36"/>
                    </a:lnTo>
                    <a:lnTo>
                      <a:pt x="63" y="36"/>
                    </a:lnTo>
                    <a:lnTo>
                      <a:pt x="65" y="36"/>
                    </a:lnTo>
                    <a:close/>
                    <a:moveTo>
                      <a:pt x="85" y="100"/>
                    </a:moveTo>
                    <a:lnTo>
                      <a:pt x="81" y="100"/>
                    </a:lnTo>
                    <a:lnTo>
                      <a:pt x="81" y="97"/>
                    </a:lnTo>
                    <a:lnTo>
                      <a:pt x="81" y="95"/>
                    </a:lnTo>
                    <a:lnTo>
                      <a:pt x="81" y="93"/>
                    </a:lnTo>
                    <a:lnTo>
                      <a:pt x="81" y="91"/>
                    </a:lnTo>
                    <a:lnTo>
                      <a:pt x="81" y="88"/>
                    </a:lnTo>
                    <a:lnTo>
                      <a:pt x="81" y="86"/>
                    </a:lnTo>
                    <a:lnTo>
                      <a:pt x="81" y="84"/>
                    </a:lnTo>
                    <a:lnTo>
                      <a:pt x="81" y="82"/>
                    </a:lnTo>
                    <a:lnTo>
                      <a:pt x="81" y="79"/>
                    </a:lnTo>
                    <a:lnTo>
                      <a:pt x="81" y="77"/>
                    </a:lnTo>
                    <a:lnTo>
                      <a:pt x="81" y="75"/>
                    </a:lnTo>
                    <a:lnTo>
                      <a:pt x="81" y="70"/>
                    </a:lnTo>
                    <a:lnTo>
                      <a:pt x="85" y="70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5" y="82"/>
                    </a:lnTo>
                    <a:lnTo>
                      <a:pt x="85" y="84"/>
                    </a:lnTo>
                    <a:lnTo>
                      <a:pt x="85" y="86"/>
                    </a:lnTo>
                    <a:lnTo>
                      <a:pt x="85" y="88"/>
                    </a:lnTo>
                    <a:lnTo>
                      <a:pt x="85" y="91"/>
                    </a:lnTo>
                    <a:lnTo>
                      <a:pt x="85" y="93"/>
                    </a:lnTo>
                    <a:lnTo>
                      <a:pt x="85" y="95"/>
                    </a:lnTo>
                    <a:lnTo>
                      <a:pt x="85" y="97"/>
                    </a:lnTo>
                    <a:lnTo>
                      <a:pt x="85" y="100"/>
                    </a:lnTo>
                    <a:close/>
                    <a:moveTo>
                      <a:pt x="65" y="77"/>
                    </a:moveTo>
                    <a:lnTo>
                      <a:pt x="63" y="77"/>
                    </a:lnTo>
                    <a:lnTo>
                      <a:pt x="61" y="77"/>
                    </a:lnTo>
                    <a:lnTo>
                      <a:pt x="61" y="73"/>
                    </a:lnTo>
                    <a:lnTo>
                      <a:pt x="61" y="70"/>
                    </a:lnTo>
                    <a:lnTo>
                      <a:pt x="63" y="70"/>
                    </a:lnTo>
                    <a:lnTo>
                      <a:pt x="65" y="70"/>
                    </a:lnTo>
                    <a:lnTo>
                      <a:pt x="67" y="70"/>
                    </a:lnTo>
                    <a:lnTo>
                      <a:pt x="70" y="70"/>
                    </a:lnTo>
                    <a:lnTo>
                      <a:pt x="72" y="70"/>
                    </a:lnTo>
                    <a:lnTo>
                      <a:pt x="74" y="70"/>
                    </a:lnTo>
                    <a:lnTo>
                      <a:pt x="76" y="70"/>
                    </a:lnTo>
                    <a:lnTo>
                      <a:pt x="79" y="70"/>
                    </a:lnTo>
                    <a:lnTo>
                      <a:pt x="79" y="73"/>
                    </a:lnTo>
                    <a:lnTo>
                      <a:pt x="79" y="77"/>
                    </a:lnTo>
                    <a:lnTo>
                      <a:pt x="76" y="77"/>
                    </a:lnTo>
                    <a:lnTo>
                      <a:pt x="74" y="77"/>
                    </a:lnTo>
                    <a:lnTo>
                      <a:pt x="72" y="77"/>
                    </a:lnTo>
                    <a:lnTo>
                      <a:pt x="70" y="77"/>
                    </a:lnTo>
                    <a:lnTo>
                      <a:pt x="67" y="77"/>
                    </a:lnTo>
                    <a:lnTo>
                      <a:pt x="65" y="77"/>
                    </a:lnTo>
                    <a:close/>
                    <a:moveTo>
                      <a:pt x="79" y="61"/>
                    </a:moveTo>
                    <a:lnTo>
                      <a:pt x="79" y="66"/>
                    </a:lnTo>
                    <a:lnTo>
                      <a:pt x="76" y="66"/>
                    </a:lnTo>
                    <a:lnTo>
                      <a:pt x="74" y="66"/>
                    </a:lnTo>
                    <a:lnTo>
                      <a:pt x="72" y="66"/>
                    </a:lnTo>
                    <a:lnTo>
                      <a:pt x="70" y="66"/>
                    </a:lnTo>
                    <a:lnTo>
                      <a:pt x="67" y="66"/>
                    </a:lnTo>
                    <a:lnTo>
                      <a:pt x="65" y="66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61" y="61"/>
                    </a:lnTo>
                    <a:lnTo>
                      <a:pt x="61" y="59"/>
                    </a:lnTo>
                    <a:lnTo>
                      <a:pt x="63" y="59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70" y="59"/>
                    </a:lnTo>
                    <a:lnTo>
                      <a:pt x="72" y="59"/>
                    </a:lnTo>
                    <a:lnTo>
                      <a:pt x="74" y="59"/>
                    </a:lnTo>
                    <a:lnTo>
                      <a:pt x="76" y="59"/>
                    </a:lnTo>
                    <a:lnTo>
                      <a:pt x="79" y="59"/>
                    </a:lnTo>
                    <a:lnTo>
                      <a:pt x="79" y="61"/>
                    </a:lnTo>
                    <a:close/>
                    <a:moveTo>
                      <a:pt x="31" y="43"/>
                    </a:moveTo>
                    <a:lnTo>
                      <a:pt x="27" y="45"/>
                    </a:lnTo>
                    <a:lnTo>
                      <a:pt x="27" y="43"/>
                    </a:lnTo>
                    <a:lnTo>
                      <a:pt x="24" y="43"/>
                    </a:lnTo>
                    <a:lnTo>
                      <a:pt x="24" y="41"/>
                    </a:lnTo>
                    <a:lnTo>
                      <a:pt x="22" y="39"/>
                    </a:lnTo>
                    <a:lnTo>
                      <a:pt x="15" y="32"/>
                    </a:lnTo>
                    <a:lnTo>
                      <a:pt x="22" y="27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1" y="43"/>
                    </a:lnTo>
                    <a:close/>
                    <a:moveTo>
                      <a:pt x="22" y="50"/>
                    </a:moveTo>
                    <a:lnTo>
                      <a:pt x="20" y="52"/>
                    </a:lnTo>
                    <a:lnTo>
                      <a:pt x="18" y="50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3" y="45"/>
                    </a:lnTo>
                    <a:lnTo>
                      <a:pt x="9" y="39"/>
                    </a:lnTo>
                    <a:lnTo>
                      <a:pt x="13" y="34"/>
                    </a:lnTo>
                    <a:lnTo>
                      <a:pt x="20" y="41"/>
                    </a:lnTo>
                    <a:lnTo>
                      <a:pt x="22" y="43"/>
                    </a:lnTo>
                    <a:lnTo>
                      <a:pt x="24" y="45"/>
                    </a:lnTo>
                    <a:lnTo>
                      <a:pt x="24" y="48"/>
                    </a:lnTo>
                    <a:lnTo>
                      <a:pt x="22" y="50"/>
                    </a:lnTo>
                    <a:close/>
                    <a:moveTo>
                      <a:pt x="24" y="109"/>
                    </a:moveTo>
                    <a:lnTo>
                      <a:pt x="20" y="109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0" y="97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4" y="93"/>
                    </a:lnTo>
                    <a:lnTo>
                      <a:pt x="24" y="91"/>
                    </a:lnTo>
                    <a:lnTo>
                      <a:pt x="27" y="91"/>
                    </a:lnTo>
                    <a:lnTo>
                      <a:pt x="29" y="91"/>
                    </a:lnTo>
                    <a:lnTo>
                      <a:pt x="29" y="93"/>
                    </a:lnTo>
                    <a:lnTo>
                      <a:pt x="29" y="95"/>
                    </a:lnTo>
                    <a:lnTo>
                      <a:pt x="29" y="97"/>
                    </a:lnTo>
                    <a:lnTo>
                      <a:pt x="29" y="100"/>
                    </a:lnTo>
                    <a:lnTo>
                      <a:pt x="29" y="102"/>
                    </a:lnTo>
                    <a:lnTo>
                      <a:pt x="29" y="104"/>
                    </a:lnTo>
                    <a:lnTo>
                      <a:pt x="29" y="106"/>
                    </a:lnTo>
                    <a:lnTo>
                      <a:pt x="29" y="109"/>
                    </a:lnTo>
                    <a:lnTo>
                      <a:pt x="24" y="109"/>
                    </a:lnTo>
                    <a:close/>
                    <a:moveTo>
                      <a:pt x="13" y="66"/>
                    </a:moveTo>
                    <a:lnTo>
                      <a:pt x="15" y="68"/>
                    </a:lnTo>
                    <a:lnTo>
                      <a:pt x="18" y="68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9" y="75"/>
                    </a:lnTo>
                    <a:lnTo>
                      <a:pt x="6" y="75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9" y="66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3" y="66"/>
                    </a:lnTo>
                    <a:close/>
                    <a:moveTo>
                      <a:pt x="85" y="61"/>
                    </a:moveTo>
                    <a:lnTo>
                      <a:pt x="85" y="66"/>
                    </a:lnTo>
                    <a:lnTo>
                      <a:pt x="81" y="66"/>
                    </a:lnTo>
                    <a:lnTo>
                      <a:pt x="81" y="61"/>
                    </a:lnTo>
                    <a:lnTo>
                      <a:pt x="81" y="59"/>
                    </a:lnTo>
                    <a:lnTo>
                      <a:pt x="81" y="57"/>
                    </a:lnTo>
                    <a:lnTo>
                      <a:pt x="81" y="55"/>
                    </a:lnTo>
                    <a:lnTo>
                      <a:pt x="81" y="52"/>
                    </a:lnTo>
                    <a:lnTo>
                      <a:pt x="81" y="50"/>
                    </a:lnTo>
                    <a:lnTo>
                      <a:pt x="81" y="48"/>
                    </a:lnTo>
                    <a:lnTo>
                      <a:pt x="81" y="45"/>
                    </a:lnTo>
                    <a:lnTo>
                      <a:pt x="81" y="43"/>
                    </a:lnTo>
                    <a:lnTo>
                      <a:pt x="81" y="41"/>
                    </a:lnTo>
                    <a:lnTo>
                      <a:pt x="81" y="39"/>
                    </a:lnTo>
                    <a:lnTo>
                      <a:pt x="81" y="36"/>
                    </a:lnTo>
                    <a:lnTo>
                      <a:pt x="85" y="36"/>
                    </a:lnTo>
                    <a:lnTo>
                      <a:pt x="85" y="39"/>
                    </a:lnTo>
                    <a:lnTo>
                      <a:pt x="85" y="41"/>
                    </a:lnTo>
                    <a:lnTo>
                      <a:pt x="85" y="43"/>
                    </a:lnTo>
                    <a:lnTo>
                      <a:pt x="85" y="45"/>
                    </a:lnTo>
                    <a:lnTo>
                      <a:pt x="85" y="48"/>
                    </a:lnTo>
                    <a:lnTo>
                      <a:pt x="85" y="50"/>
                    </a:lnTo>
                    <a:lnTo>
                      <a:pt x="85" y="52"/>
                    </a:lnTo>
                    <a:lnTo>
                      <a:pt x="85" y="55"/>
                    </a:lnTo>
                    <a:lnTo>
                      <a:pt x="85" y="57"/>
                    </a:lnTo>
                    <a:lnTo>
                      <a:pt x="85" y="59"/>
                    </a:lnTo>
                    <a:lnTo>
                      <a:pt x="85" y="61"/>
                    </a:lnTo>
                    <a:close/>
                    <a:moveTo>
                      <a:pt x="27" y="84"/>
                    </a:moveTo>
                    <a:lnTo>
                      <a:pt x="24" y="86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2"/>
                    </a:lnTo>
                    <a:lnTo>
                      <a:pt x="18" y="82"/>
                    </a:lnTo>
                    <a:lnTo>
                      <a:pt x="18" y="79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8" y="73"/>
                    </a:lnTo>
                    <a:lnTo>
                      <a:pt x="18" y="70"/>
                    </a:lnTo>
                    <a:lnTo>
                      <a:pt x="20" y="73"/>
                    </a:lnTo>
                    <a:lnTo>
                      <a:pt x="22" y="73"/>
                    </a:lnTo>
                    <a:lnTo>
                      <a:pt x="22" y="75"/>
                    </a:lnTo>
                    <a:lnTo>
                      <a:pt x="24" y="77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9" y="79"/>
                    </a:lnTo>
                    <a:lnTo>
                      <a:pt x="27" y="84"/>
                    </a:lnTo>
                    <a:close/>
                    <a:moveTo>
                      <a:pt x="9" y="84"/>
                    </a:moveTo>
                    <a:lnTo>
                      <a:pt x="6" y="84"/>
                    </a:lnTo>
                    <a:lnTo>
                      <a:pt x="4" y="84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9" y="77"/>
                    </a:lnTo>
                    <a:lnTo>
                      <a:pt x="11" y="77"/>
                    </a:lnTo>
                    <a:lnTo>
                      <a:pt x="11" y="79"/>
                    </a:lnTo>
                    <a:lnTo>
                      <a:pt x="13" y="79"/>
                    </a:lnTo>
                    <a:lnTo>
                      <a:pt x="15" y="82"/>
                    </a:lnTo>
                    <a:lnTo>
                      <a:pt x="13" y="84"/>
                    </a:lnTo>
                    <a:lnTo>
                      <a:pt x="11" y="84"/>
                    </a:lnTo>
                    <a:lnTo>
                      <a:pt x="9" y="84"/>
                    </a:lnTo>
                    <a:close/>
                    <a:moveTo>
                      <a:pt x="0" y="41"/>
                    </a:move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9" y="27"/>
                    </a:lnTo>
                    <a:lnTo>
                      <a:pt x="11" y="30"/>
                    </a:lnTo>
                    <a:lnTo>
                      <a:pt x="13" y="32"/>
                    </a:lnTo>
                    <a:lnTo>
                      <a:pt x="9" y="34"/>
                    </a:lnTo>
                    <a:lnTo>
                      <a:pt x="6" y="36"/>
                    </a:lnTo>
                    <a:lnTo>
                      <a:pt x="4" y="39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close/>
                    <a:moveTo>
                      <a:pt x="33" y="7"/>
                    </a:moveTo>
                    <a:lnTo>
                      <a:pt x="31" y="7"/>
                    </a:lnTo>
                    <a:lnTo>
                      <a:pt x="31" y="0"/>
                    </a:lnTo>
                    <a:lnTo>
                      <a:pt x="49" y="0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3" y="7"/>
                    </a:lnTo>
                    <a:close/>
                    <a:moveTo>
                      <a:pt x="9" y="43"/>
                    </a:moveTo>
                    <a:lnTo>
                      <a:pt x="9" y="45"/>
                    </a:lnTo>
                    <a:lnTo>
                      <a:pt x="11" y="45"/>
                    </a:lnTo>
                    <a:lnTo>
                      <a:pt x="9" y="48"/>
                    </a:lnTo>
                    <a:lnTo>
                      <a:pt x="6" y="50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6" y="41"/>
                    </a:lnTo>
                    <a:lnTo>
                      <a:pt x="9" y="43"/>
                    </a:lnTo>
                    <a:close/>
                    <a:moveTo>
                      <a:pt x="0" y="30"/>
                    </a:move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4" y="21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1948">
                <a:extLst>
                  <a:ext uri="{FF2B5EF4-FFF2-40B4-BE49-F238E27FC236}">
                    <a16:creationId xmlns:a16="http://schemas.microsoft.com/office/drawing/2014/main" id="{73AD3BD4-CD60-46CE-B52C-F077D78E9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754"/>
                <a:ext cx="67" cy="47"/>
              </a:xfrm>
              <a:custGeom>
                <a:avLst/>
                <a:gdLst>
                  <a:gd name="T0" fmla="*/ 49 w 67"/>
                  <a:gd name="T1" fmla="*/ 5 h 47"/>
                  <a:gd name="T2" fmla="*/ 65 w 67"/>
                  <a:gd name="T3" fmla="*/ 29 h 47"/>
                  <a:gd name="T4" fmla="*/ 65 w 67"/>
                  <a:gd name="T5" fmla="*/ 29 h 47"/>
                  <a:gd name="T6" fmla="*/ 67 w 67"/>
                  <a:gd name="T7" fmla="*/ 32 h 47"/>
                  <a:gd name="T8" fmla="*/ 63 w 67"/>
                  <a:gd name="T9" fmla="*/ 34 h 47"/>
                  <a:gd name="T10" fmla="*/ 61 w 67"/>
                  <a:gd name="T11" fmla="*/ 36 h 47"/>
                  <a:gd name="T12" fmla="*/ 56 w 67"/>
                  <a:gd name="T13" fmla="*/ 38 h 47"/>
                  <a:gd name="T14" fmla="*/ 52 w 67"/>
                  <a:gd name="T15" fmla="*/ 41 h 47"/>
                  <a:gd name="T16" fmla="*/ 49 w 67"/>
                  <a:gd name="T17" fmla="*/ 43 h 47"/>
                  <a:gd name="T18" fmla="*/ 47 w 67"/>
                  <a:gd name="T19" fmla="*/ 43 h 47"/>
                  <a:gd name="T20" fmla="*/ 43 w 67"/>
                  <a:gd name="T21" fmla="*/ 47 h 47"/>
                  <a:gd name="T22" fmla="*/ 43 w 67"/>
                  <a:gd name="T23" fmla="*/ 47 h 47"/>
                  <a:gd name="T24" fmla="*/ 38 w 67"/>
                  <a:gd name="T25" fmla="*/ 47 h 47"/>
                  <a:gd name="T26" fmla="*/ 36 w 67"/>
                  <a:gd name="T27" fmla="*/ 45 h 47"/>
                  <a:gd name="T28" fmla="*/ 33 w 67"/>
                  <a:gd name="T29" fmla="*/ 43 h 47"/>
                  <a:gd name="T30" fmla="*/ 33 w 67"/>
                  <a:gd name="T31" fmla="*/ 43 h 47"/>
                  <a:gd name="T32" fmla="*/ 33 w 67"/>
                  <a:gd name="T33" fmla="*/ 41 h 47"/>
                  <a:gd name="T34" fmla="*/ 33 w 67"/>
                  <a:gd name="T35" fmla="*/ 41 h 47"/>
                  <a:gd name="T36" fmla="*/ 31 w 67"/>
                  <a:gd name="T37" fmla="*/ 36 h 47"/>
                  <a:gd name="T38" fmla="*/ 29 w 67"/>
                  <a:gd name="T39" fmla="*/ 32 h 47"/>
                  <a:gd name="T40" fmla="*/ 27 w 67"/>
                  <a:gd name="T41" fmla="*/ 29 h 47"/>
                  <a:gd name="T42" fmla="*/ 24 w 67"/>
                  <a:gd name="T43" fmla="*/ 27 h 47"/>
                  <a:gd name="T44" fmla="*/ 22 w 67"/>
                  <a:gd name="T45" fmla="*/ 29 h 47"/>
                  <a:gd name="T46" fmla="*/ 20 w 67"/>
                  <a:gd name="T47" fmla="*/ 27 h 47"/>
                  <a:gd name="T48" fmla="*/ 20 w 67"/>
                  <a:gd name="T49" fmla="*/ 27 h 47"/>
                  <a:gd name="T50" fmla="*/ 20 w 67"/>
                  <a:gd name="T51" fmla="*/ 27 h 47"/>
                  <a:gd name="T52" fmla="*/ 22 w 67"/>
                  <a:gd name="T53" fmla="*/ 27 h 47"/>
                  <a:gd name="T54" fmla="*/ 22 w 67"/>
                  <a:gd name="T55" fmla="*/ 29 h 47"/>
                  <a:gd name="T56" fmla="*/ 22 w 67"/>
                  <a:gd name="T57" fmla="*/ 27 h 47"/>
                  <a:gd name="T58" fmla="*/ 24 w 67"/>
                  <a:gd name="T59" fmla="*/ 27 h 47"/>
                  <a:gd name="T60" fmla="*/ 27 w 67"/>
                  <a:gd name="T61" fmla="*/ 25 h 47"/>
                  <a:gd name="T62" fmla="*/ 27 w 67"/>
                  <a:gd name="T63" fmla="*/ 25 h 47"/>
                  <a:gd name="T64" fmla="*/ 27 w 67"/>
                  <a:gd name="T65" fmla="*/ 23 h 47"/>
                  <a:gd name="T66" fmla="*/ 24 w 67"/>
                  <a:gd name="T67" fmla="*/ 20 h 47"/>
                  <a:gd name="T68" fmla="*/ 22 w 67"/>
                  <a:gd name="T69" fmla="*/ 23 h 47"/>
                  <a:gd name="T70" fmla="*/ 20 w 67"/>
                  <a:gd name="T71" fmla="*/ 25 h 47"/>
                  <a:gd name="T72" fmla="*/ 2 w 67"/>
                  <a:gd name="T73" fmla="*/ 36 h 47"/>
                  <a:gd name="T74" fmla="*/ 2 w 67"/>
                  <a:gd name="T75" fmla="*/ 34 h 47"/>
                  <a:gd name="T76" fmla="*/ 0 w 67"/>
                  <a:gd name="T77" fmla="*/ 32 h 47"/>
                  <a:gd name="T78" fmla="*/ 18 w 67"/>
                  <a:gd name="T79" fmla="*/ 20 h 47"/>
                  <a:gd name="T80" fmla="*/ 45 w 67"/>
                  <a:gd name="T81" fmla="*/ 2 h 47"/>
                  <a:gd name="T82" fmla="*/ 47 w 67"/>
                  <a:gd name="T8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" h="47">
                    <a:moveTo>
                      <a:pt x="47" y="0"/>
                    </a:moveTo>
                    <a:lnTo>
                      <a:pt x="49" y="5"/>
                    </a:lnTo>
                    <a:lnTo>
                      <a:pt x="54" y="11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32"/>
                    </a:lnTo>
                    <a:lnTo>
                      <a:pt x="67" y="32"/>
                    </a:lnTo>
                    <a:lnTo>
                      <a:pt x="65" y="32"/>
                    </a:lnTo>
                    <a:lnTo>
                      <a:pt x="63" y="34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4" y="38"/>
                    </a:lnTo>
                    <a:lnTo>
                      <a:pt x="52" y="41"/>
                    </a:lnTo>
                    <a:lnTo>
                      <a:pt x="49" y="43"/>
                    </a:lnTo>
                    <a:lnTo>
                      <a:pt x="49" y="43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5" y="45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0" y="45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29" y="34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7" y="29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18" y="20"/>
                    </a:lnTo>
                    <a:lnTo>
                      <a:pt x="38" y="7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1949">
                <a:extLst>
                  <a:ext uri="{FF2B5EF4-FFF2-40B4-BE49-F238E27FC236}">
                    <a16:creationId xmlns:a16="http://schemas.microsoft.com/office/drawing/2014/main" id="{25CBCA38-3E09-47C9-9017-42618E9C57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7" y="2957"/>
                <a:ext cx="140" cy="43"/>
              </a:xfrm>
              <a:custGeom>
                <a:avLst/>
                <a:gdLst>
                  <a:gd name="T0" fmla="*/ 126 w 140"/>
                  <a:gd name="T1" fmla="*/ 43 h 43"/>
                  <a:gd name="T2" fmla="*/ 115 w 140"/>
                  <a:gd name="T3" fmla="*/ 43 h 43"/>
                  <a:gd name="T4" fmla="*/ 110 w 140"/>
                  <a:gd name="T5" fmla="*/ 43 h 43"/>
                  <a:gd name="T6" fmla="*/ 110 w 140"/>
                  <a:gd name="T7" fmla="*/ 41 h 43"/>
                  <a:gd name="T8" fmla="*/ 110 w 140"/>
                  <a:gd name="T9" fmla="*/ 36 h 43"/>
                  <a:gd name="T10" fmla="*/ 110 w 140"/>
                  <a:gd name="T11" fmla="*/ 34 h 43"/>
                  <a:gd name="T12" fmla="*/ 110 w 140"/>
                  <a:gd name="T13" fmla="*/ 32 h 43"/>
                  <a:gd name="T14" fmla="*/ 110 w 140"/>
                  <a:gd name="T15" fmla="*/ 27 h 43"/>
                  <a:gd name="T16" fmla="*/ 110 w 140"/>
                  <a:gd name="T17" fmla="*/ 23 h 43"/>
                  <a:gd name="T18" fmla="*/ 110 w 140"/>
                  <a:gd name="T19" fmla="*/ 18 h 43"/>
                  <a:gd name="T20" fmla="*/ 110 w 140"/>
                  <a:gd name="T21" fmla="*/ 16 h 43"/>
                  <a:gd name="T22" fmla="*/ 110 w 140"/>
                  <a:gd name="T23" fmla="*/ 11 h 43"/>
                  <a:gd name="T24" fmla="*/ 110 w 140"/>
                  <a:gd name="T25" fmla="*/ 7 h 43"/>
                  <a:gd name="T26" fmla="*/ 115 w 140"/>
                  <a:gd name="T27" fmla="*/ 4 h 43"/>
                  <a:gd name="T28" fmla="*/ 110 w 140"/>
                  <a:gd name="T29" fmla="*/ 0 h 43"/>
                  <a:gd name="T30" fmla="*/ 106 w 140"/>
                  <a:gd name="T31" fmla="*/ 0 h 43"/>
                  <a:gd name="T32" fmla="*/ 72 w 140"/>
                  <a:gd name="T33" fmla="*/ 0 h 43"/>
                  <a:gd name="T34" fmla="*/ 20 w 140"/>
                  <a:gd name="T35" fmla="*/ 0 h 43"/>
                  <a:gd name="T36" fmla="*/ 11 w 140"/>
                  <a:gd name="T37" fmla="*/ 0 h 43"/>
                  <a:gd name="T38" fmla="*/ 0 w 140"/>
                  <a:gd name="T39" fmla="*/ 2 h 43"/>
                  <a:gd name="T40" fmla="*/ 7 w 140"/>
                  <a:gd name="T41" fmla="*/ 0 h 43"/>
                  <a:gd name="T42" fmla="*/ 72 w 140"/>
                  <a:gd name="T43" fmla="*/ 0 h 43"/>
                  <a:gd name="T44" fmla="*/ 110 w 140"/>
                  <a:gd name="T45" fmla="*/ 0 h 43"/>
                  <a:gd name="T46" fmla="*/ 126 w 140"/>
                  <a:gd name="T47" fmla="*/ 0 h 43"/>
                  <a:gd name="T48" fmla="*/ 128 w 140"/>
                  <a:gd name="T49" fmla="*/ 0 h 43"/>
                  <a:gd name="T50" fmla="*/ 140 w 140"/>
                  <a:gd name="T51" fmla="*/ 0 h 43"/>
                  <a:gd name="T52" fmla="*/ 126 w 140"/>
                  <a:gd name="T53" fmla="*/ 0 h 43"/>
                  <a:gd name="T54" fmla="*/ 137 w 140"/>
                  <a:gd name="T55" fmla="*/ 13 h 43"/>
                  <a:gd name="T56" fmla="*/ 137 w 140"/>
                  <a:gd name="T57" fmla="*/ 13 h 43"/>
                  <a:gd name="T58" fmla="*/ 137 w 140"/>
                  <a:gd name="T59" fmla="*/ 13 h 43"/>
                  <a:gd name="T60" fmla="*/ 137 w 140"/>
                  <a:gd name="T61" fmla="*/ 13 h 43"/>
                  <a:gd name="T62" fmla="*/ 137 w 140"/>
                  <a:gd name="T63" fmla="*/ 13 h 43"/>
                  <a:gd name="T64" fmla="*/ 137 w 140"/>
                  <a:gd name="T65" fmla="*/ 13 h 43"/>
                  <a:gd name="T66" fmla="*/ 137 w 140"/>
                  <a:gd name="T67" fmla="*/ 13 h 43"/>
                  <a:gd name="T68" fmla="*/ 137 w 140"/>
                  <a:gd name="T69" fmla="*/ 13 h 43"/>
                  <a:gd name="T70" fmla="*/ 137 w 140"/>
                  <a:gd name="T71" fmla="*/ 13 h 43"/>
                  <a:gd name="T72" fmla="*/ 137 w 140"/>
                  <a:gd name="T73" fmla="*/ 13 h 43"/>
                  <a:gd name="T74" fmla="*/ 137 w 140"/>
                  <a:gd name="T75" fmla="*/ 7 h 43"/>
                  <a:gd name="T76" fmla="*/ 137 w 140"/>
                  <a:gd name="T7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0" h="43">
                    <a:moveTo>
                      <a:pt x="126" y="0"/>
                    </a:moveTo>
                    <a:lnTo>
                      <a:pt x="126" y="43"/>
                    </a:lnTo>
                    <a:lnTo>
                      <a:pt x="117" y="43"/>
                    </a:lnTo>
                    <a:lnTo>
                      <a:pt x="115" y="43"/>
                    </a:lnTo>
                    <a:lnTo>
                      <a:pt x="113" y="43"/>
                    </a:lnTo>
                    <a:lnTo>
                      <a:pt x="110" y="43"/>
                    </a:lnTo>
                    <a:lnTo>
                      <a:pt x="110" y="43"/>
                    </a:lnTo>
                    <a:lnTo>
                      <a:pt x="110" y="41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4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29"/>
                    </a:lnTo>
                    <a:lnTo>
                      <a:pt x="110" y="27"/>
                    </a:lnTo>
                    <a:lnTo>
                      <a:pt x="110" y="25"/>
                    </a:lnTo>
                    <a:lnTo>
                      <a:pt x="110" y="23"/>
                    </a:lnTo>
                    <a:lnTo>
                      <a:pt x="110" y="20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10" y="16"/>
                    </a:lnTo>
                    <a:lnTo>
                      <a:pt x="110" y="13"/>
                    </a:lnTo>
                    <a:lnTo>
                      <a:pt x="110" y="11"/>
                    </a:lnTo>
                    <a:lnTo>
                      <a:pt x="110" y="9"/>
                    </a:lnTo>
                    <a:lnTo>
                      <a:pt x="110" y="7"/>
                    </a:lnTo>
                    <a:lnTo>
                      <a:pt x="110" y="4"/>
                    </a:lnTo>
                    <a:lnTo>
                      <a:pt x="115" y="4"/>
                    </a:lnTo>
                    <a:lnTo>
                      <a:pt x="115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97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20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26" y="0"/>
                    </a:lnTo>
                    <a:close/>
                    <a:moveTo>
                      <a:pt x="137" y="13"/>
                    </a:moveTo>
                    <a:lnTo>
                      <a:pt x="137" y="13"/>
                    </a:lnTo>
                    <a:lnTo>
                      <a:pt x="137" y="13"/>
                    </a:lnTo>
                    <a:lnTo>
                      <a:pt x="137" y="13"/>
                    </a:lnTo>
                    <a:lnTo>
                      <a:pt x="137" y="13"/>
                    </a:lnTo>
                    <a:close/>
                    <a:moveTo>
                      <a:pt x="137" y="13"/>
                    </a:moveTo>
                    <a:lnTo>
                      <a:pt x="137" y="13"/>
                    </a:lnTo>
                    <a:lnTo>
                      <a:pt x="137" y="13"/>
                    </a:lnTo>
                    <a:lnTo>
                      <a:pt x="137" y="13"/>
                    </a:lnTo>
                    <a:lnTo>
                      <a:pt x="137" y="13"/>
                    </a:lnTo>
                    <a:close/>
                    <a:moveTo>
                      <a:pt x="137" y="13"/>
                    </a:moveTo>
                    <a:lnTo>
                      <a:pt x="137" y="13"/>
                    </a:lnTo>
                    <a:lnTo>
                      <a:pt x="137" y="13"/>
                    </a:lnTo>
                    <a:lnTo>
                      <a:pt x="137" y="13"/>
                    </a:lnTo>
                    <a:lnTo>
                      <a:pt x="137" y="13"/>
                    </a:lnTo>
                    <a:close/>
                    <a:moveTo>
                      <a:pt x="137" y="13"/>
                    </a:moveTo>
                    <a:lnTo>
                      <a:pt x="137" y="13"/>
                    </a:lnTo>
                    <a:lnTo>
                      <a:pt x="137" y="13"/>
                    </a:lnTo>
                    <a:lnTo>
                      <a:pt x="137" y="13"/>
                    </a:lnTo>
                    <a:lnTo>
                      <a:pt x="137" y="13"/>
                    </a:lnTo>
                    <a:close/>
                    <a:moveTo>
                      <a:pt x="137" y="7"/>
                    </a:moveTo>
                    <a:lnTo>
                      <a:pt x="137" y="7"/>
                    </a:lnTo>
                    <a:lnTo>
                      <a:pt x="137" y="7"/>
                    </a:lnTo>
                    <a:lnTo>
                      <a:pt x="137" y="7"/>
                    </a:lnTo>
                    <a:lnTo>
                      <a:pt x="13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1950">
                <a:extLst>
                  <a:ext uri="{FF2B5EF4-FFF2-40B4-BE49-F238E27FC236}">
                    <a16:creationId xmlns:a16="http://schemas.microsoft.com/office/drawing/2014/main" id="{309623F3-91ED-436F-BA80-B271E08CF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2204"/>
                <a:ext cx="140" cy="128"/>
              </a:xfrm>
              <a:custGeom>
                <a:avLst/>
                <a:gdLst>
                  <a:gd name="T0" fmla="*/ 115 w 140"/>
                  <a:gd name="T1" fmla="*/ 36 h 128"/>
                  <a:gd name="T2" fmla="*/ 124 w 140"/>
                  <a:gd name="T3" fmla="*/ 52 h 128"/>
                  <a:gd name="T4" fmla="*/ 136 w 140"/>
                  <a:gd name="T5" fmla="*/ 76 h 128"/>
                  <a:gd name="T6" fmla="*/ 136 w 140"/>
                  <a:gd name="T7" fmla="*/ 76 h 128"/>
                  <a:gd name="T8" fmla="*/ 136 w 140"/>
                  <a:gd name="T9" fmla="*/ 79 h 128"/>
                  <a:gd name="T10" fmla="*/ 140 w 140"/>
                  <a:gd name="T11" fmla="*/ 86 h 128"/>
                  <a:gd name="T12" fmla="*/ 136 w 140"/>
                  <a:gd name="T13" fmla="*/ 88 h 128"/>
                  <a:gd name="T14" fmla="*/ 133 w 140"/>
                  <a:gd name="T15" fmla="*/ 90 h 128"/>
                  <a:gd name="T16" fmla="*/ 129 w 140"/>
                  <a:gd name="T17" fmla="*/ 92 h 128"/>
                  <a:gd name="T18" fmla="*/ 131 w 140"/>
                  <a:gd name="T19" fmla="*/ 97 h 128"/>
                  <a:gd name="T20" fmla="*/ 133 w 140"/>
                  <a:gd name="T21" fmla="*/ 101 h 128"/>
                  <a:gd name="T22" fmla="*/ 131 w 140"/>
                  <a:gd name="T23" fmla="*/ 104 h 128"/>
                  <a:gd name="T24" fmla="*/ 127 w 140"/>
                  <a:gd name="T25" fmla="*/ 106 h 128"/>
                  <a:gd name="T26" fmla="*/ 124 w 140"/>
                  <a:gd name="T27" fmla="*/ 108 h 128"/>
                  <a:gd name="T28" fmla="*/ 120 w 140"/>
                  <a:gd name="T29" fmla="*/ 110 h 128"/>
                  <a:gd name="T30" fmla="*/ 118 w 140"/>
                  <a:gd name="T31" fmla="*/ 110 h 128"/>
                  <a:gd name="T32" fmla="*/ 88 w 140"/>
                  <a:gd name="T33" fmla="*/ 115 h 128"/>
                  <a:gd name="T34" fmla="*/ 88 w 140"/>
                  <a:gd name="T35" fmla="*/ 113 h 128"/>
                  <a:gd name="T36" fmla="*/ 81 w 140"/>
                  <a:gd name="T37" fmla="*/ 115 h 128"/>
                  <a:gd name="T38" fmla="*/ 77 w 140"/>
                  <a:gd name="T39" fmla="*/ 117 h 128"/>
                  <a:gd name="T40" fmla="*/ 75 w 140"/>
                  <a:gd name="T41" fmla="*/ 117 h 128"/>
                  <a:gd name="T42" fmla="*/ 70 w 140"/>
                  <a:gd name="T43" fmla="*/ 119 h 128"/>
                  <a:gd name="T44" fmla="*/ 68 w 140"/>
                  <a:gd name="T45" fmla="*/ 122 h 128"/>
                  <a:gd name="T46" fmla="*/ 61 w 140"/>
                  <a:gd name="T47" fmla="*/ 124 h 128"/>
                  <a:gd name="T48" fmla="*/ 59 w 140"/>
                  <a:gd name="T49" fmla="*/ 124 h 128"/>
                  <a:gd name="T50" fmla="*/ 54 w 140"/>
                  <a:gd name="T51" fmla="*/ 126 h 128"/>
                  <a:gd name="T52" fmla="*/ 52 w 140"/>
                  <a:gd name="T53" fmla="*/ 128 h 128"/>
                  <a:gd name="T54" fmla="*/ 48 w 140"/>
                  <a:gd name="T55" fmla="*/ 128 h 128"/>
                  <a:gd name="T56" fmla="*/ 0 w 140"/>
                  <a:gd name="T57" fmla="*/ 128 h 128"/>
                  <a:gd name="T58" fmla="*/ 23 w 140"/>
                  <a:gd name="T59" fmla="*/ 108 h 128"/>
                  <a:gd name="T60" fmla="*/ 34 w 140"/>
                  <a:gd name="T61" fmla="*/ 99 h 128"/>
                  <a:gd name="T62" fmla="*/ 36 w 140"/>
                  <a:gd name="T63" fmla="*/ 99 h 128"/>
                  <a:gd name="T64" fmla="*/ 39 w 140"/>
                  <a:gd name="T65" fmla="*/ 95 h 128"/>
                  <a:gd name="T66" fmla="*/ 39 w 140"/>
                  <a:gd name="T67" fmla="*/ 90 h 128"/>
                  <a:gd name="T68" fmla="*/ 34 w 140"/>
                  <a:gd name="T69" fmla="*/ 88 h 128"/>
                  <a:gd name="T70" fmla="*/ 32 w 140"/>
                  <a:gd name="T71" fmla="*/ 83 h 128"/>
                  <a:gd name="T72" fmla="*/ 30 w 140"/>
                  <a:gd name="T73" fmla="*/ 79 h 128"/>
                  <a:gd name="T74" fmla="*/ 27 w 140"/>
                  <a:gd name="T75" fmla="*/ 74 h 128"/>
                  <a:gd name="T76" fmla="*/ 25 w 140"/>
                  <a:gd name="T77" fmla="*/ 70 h 128"/>
                  <a:gd name="T78" fmla="*/ 27 w 140"/>
                  <a:gd name="T79" fmla="*/ 67 h 128"/>
                  <a:gd name="T80" fmla="*/ 30 w 140"/>
                  <a:gd name="T81" fmla="*/ 65 h 128"/>
                  <a:gd name="T82" fmla="*/ 27 w 140"/>
                  <a:gd name="T83" fmla="*/ 61 h 128"/>
                  <a:gd name="T84" fmla="*/ 25 w 140"/>
                  <a:gd name="T85" fmla="*/ 56 h 128"/>
                  <a:gd name="T86" fmla="*/ 23 w 140"/>
                  <a:gd name="T87" fmla="*/ 52 h 128"/>
                  <a:gd name="T88" fmla="*/ 23 w 140"/>
                  <a:gd name="T89" fmla="*/ 49 h 128"/>
                  <a:gd name="T90" fmla="*/ 20 w 140"/>
                  <a:gd name="T91" fmla="*/ 45 h 128"/>
                  <a:gd name="T92" fmla="*/ 25 w 140"/>
                  <a:gd name="T93" fmla="*/ 40 h 128"/>
                  <a:gd name="T94" fmla="*/ 34 w 140"/>
                  <a:gd name="T95" fmla="*/ 34 h 128"/>
                  <a:gd name="T96" fmla="*/ 54 w 140"/>
                  <a:gd name="T97" fmla="*/ 47 h 128"/>
                  <a:gd name="T98" fmla="*/ 68 w 140"/>
                  <a:gd name="T99" fmla="*/ 38 h 128"/>
                  <a:gd name="T100" fmla="*/ 66 w 140"/>
                  <a:gd name="T101" fmla="*/ 27 h 128"/>
                  <a:gd name="T102" fmla="*/ 77 w 140"/>
                  <a:gd name="T103" fmla="*/ 11 h 128"/>
                  <a:gd name="T104" fmla="*/ 84 w 140"/>
                  <a:gd name="T105" fmla="*/ 7 h 128"/>
                  <a:gd name="T106" fmla="*/ 86 w 140"/>
                  <a:gd name="T107" fmla="*/ 7 h 128"/>
                  <a:gd name="T108" fmla="*/ 104 w 140"/>
                  <a:gd name="T109" fmla="*/ 1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0" h="128">
                    <a:moveTo>
                      <a:pt x="113" y="34"/>
                    </a:moveTo>
                    <a:lnTo>
                      <a:pt x="115" y="36"/>
                    </a:lnTo>
                    <a:lnTo>
                      <a:pt x="115" y="36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36" y="79"/>
                    </a:lnTo>
                    <a:lnTo>
                      <a:pt x="138" y="81"/>
                    </a:lnTo>
                    <a:lnTo>
                      <a:pt x="140" y="86"/>
                    </a:lnTo>
                    <a:lnTo>
                      <a:pt x="138" y="88"/>
                    </a:lnTo>
                    <a:lnTo>
                      <a:pt x="136" y="88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1" y="90"/>
                    </a:lnTo>
                    <a:lnTo>
                      <a:pt x="129" y="92"/>
                    </a:lnTo>
                    <a:lnTo>
                      <a:pt x="129" y="95"/>
                    </a:lnTo>
                    <a:lnTo>
                      <a:pt x="131" y="97"/>
                    </a:lnTo>
                    <a:lnTo>
                      <a:pt x="131" y="99"/>
                    </a:lnTo>
                    <a:lnTo>
                      <a:pt x="133" y="101"/>
                    </a:lnTo>
                    <a:lnTo>
                      <a:pt x="133" y="104"/>
                    </a:lnTo>
                    <a:lnTo>
                      <a:pt x="131" y="104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7" y="106"/>
                    </a:lnTo>
                    <a:lnTo>
                      <a:pt x="124" y="108"/>
                    </a:lnTo>
                    <a:lnTo>
                      <a:pt x="122" y="108"/>
                    </a:lnTo>
                    <a:lnTo>
                      <a:pt x="120" y="110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13" y="101"/>
                    </a:lnTo>
                    <a:lnTo>
                      <a:pt x="88" y="115"/>
                    </a:lnTo>
                    <a:lnTo>
                      <a:pt x="88" y="113"/>
                    </a:lnTo>
                    <a:lnTo>
                      <a:pt x="88" y="113"/>
                    </a:lnTo>
                    <a:lnTo>
                      <a:pt x="84" y="115"/>
                    </a:lnTo>
                    <a:lnTo>
                      <a:pt x="81" y="115"/>
                    </a:lnTo>
                    <a:lnTo>
                      <a:pt x="79" y="115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5" y="117"/>
                    </a:lnTo>
                    <a:lnTo>
                      <a:pt x="70" y="119"/>
                    </a:lnTo>
                    <a:lnTo>
                      <a:pt x="70" y="119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6" y="122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59" y="124"/>
                    </a:lnTo>
                    <a:lnTo>
                      <a:pt x="59" y="126"/>
                    </a:lnTo>
                    <a:lnTo>
                      <a:pt x="54" y="126"/>
                    </a:lnTo>
                    <a:lnTo>
                      <a:pt x="54" y="128"/>
                    </a:lnTo>
                    <a:lnTo>
                      <a:pt x="52" y="128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5" y="128"/>
                    </a:lnTo>
                    <a:lnTo>
                      <a:pt x="0" y="128"/>
                    </a:lnTo>
                    <a:lnTo>
                      <a:pt x="0" y="110"/>
                    </a:lnTo>
                    <a:lnTo>
                      <a:pt x="23" y="108"/>
                    </a:lnTo>
                    <a:lnTo>
                      <a:pt x="20" y="99"/>
                    </a:lnTo>
                    <a:lnTo>
                      <a:pt x="34" y="99"/>
                    </a:lnTo>
                    <a:lnTo>
                      <a:pt x="34" y="99"/>
                    </a:lnTo>
                    <a:lnTo>
                      <a:pt x="36" y="99"/>
                    </a:lnTo>
                    <a:lnTo>
                      <a:pt x="34" y="97"/>
                    </a:lnTo>
                    <a:lnTo>
                      <a:pt x="39" y="95"/>
                    </a:lnTo>
                    <a:lnTo>
                      <a:pt x="41" y="92"/>
                    </a:lnTo>
                    <a:lnTo>
                      <a:pt x="39" y="90"/>
                    </a:lnTo>
                    <a:lnTo>
                      <a:pt x="36" y="90"/>
                    </a:lnTo>
                    <a:lnTo>
                      <a:pt x="34" y="88"/>
                    </a:lnTo>
                    <a:lnTo>
                      <a:pt x="34" y="86"/>
                    </a:lnTo>
                    <a:lnTo>
                      <a:pt x="32" y="83"/>
                    </a:lnTo>
                    <a:lnTo>
                      <a:pt x="32" y="81"/>
                    </a:lnTo>
                    <a:lnTo>
                      <a:pt x="30" y="79"/>
                    </a:lnTo>
                    <a:lnTo>
                      <a:pt x="30" y="76"/>
                    </a:lnTo>
                    <a:lnTo>
                      <a:pt x="27" y="74"/>
                    </a:lnTo>
                    <a:lnTo>
                      <a:pt x="27" y="72"/>
                    </a:lnTo>
                    <a:lnTo>
                      <a:pt x="25" y="70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30" y="63"/>
                    </a:lnTo>
                    <a:lnTo>
                      <a:pt x="27" y="61"/>
                    </a:lnTo>
                    <a:lnTo>
                      <a:pt x="27" y="58"/>
                    </a:lnTo>
                    <a:lnTo>
                      <a:pt x="25" y="56"/>
                    </a:lnTo>
                    <a:lnTo>
                      <a:pt x="25" y="54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49"/>
                    </a:lnTo>
                    <a:lnTo>
                      <a:pt x="20" y="47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5" y="40"/>
                    </a:lnTo>
                    <a:lnTo>
                      <a:pt x="34" y="36"/>
                    </a:lnTo>
                    <a:lnTo>
                      <a:pt x="34" y="34"/>
                    </a:lnTo>
                    <a:lnTo>
                      <a:pt x="45" y="29"/>
                    </a:lnTo>
                    <a:lnTo>
                      <a:pt x="54" y="47"/>
                    </a:lnTo>
                    <a:lnTo>
                      <a:pt x="70" y="38"/>
                    </a:lnTo>
                    <a:lnTo>
                      <a:pt x="68" y="38"/>
                    </a:lnTo>
                    <a:lnTo>
                      <a:pt x="68" y="36"/>
                    </a:lnTo>
                    <a:lnTo>
                      <a:pt x="66" y="27"/>
                    </a:lnTo>
                    <a:lnTo>
                      <a:pt x="81" y="18"/>
                    </a:lnTo>
                    <a:lnTo>
                      <a:pt x="77" y="11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6" y="7"/>
                    </a:lnTo>
                    <a:lnTo>
                      <a:pt x="97" y="0"/>
                    </a:lnTo>
                    <a:lnTo>
                      <a:pt x="104" y="18"/>
                    </a:lnTo>
                    <a:lnTo>
                      <a:pt x="113" y="3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1951">
                <a:extLst>
                  <a:ext uri="{FF2B5EF4-FFF2-40B4-BE49-F238E27FC236}">
                    <a16:creationId xmlns:a16="http://schemas.microsoft.com/office/drawing/2014/main" id="{4C216838-CA31-41E2-A485-46B670E6E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938"/>
                <a:ext cx="32" cy="13"/>
              </a:xfrm>
              <a:custGeom>
                <a:avLst/>
                <a:gdLst>
                  <a:gd name="T0" fmla="*/ 32 w 32"/>
                  <a:gd name="T1" fmla="*/ 0 h 13"/>
                  <a:gd name="T2" fmla="*/ 32 w 32"/>
                  <a:gd name="T3" fmla="*/ 4 h 13"/>
                  <a:gd name="T4" fmla="*/ 30 w 32"/>
                  <a:gd name="T5" fmla="*/ 4 h 13"/>
                  <a:gd name="T6" fmla="*/ 30 w 32"/>
                  <a:gd name="T7" fmla="*/ 4 h 13"/>
                  <a:gd name="T8" fmla="*/ 27 w 32"/>
                  <a:gd name="T9" fmla="*/ 4 h 13"/>
                  <a:gd name="T10" fmla="*/ 25 w 32"/>
                  <a:gd name="T11" fmla="*/ 4 h 13"/>
                  <a:gd name="T12" fmla="*/ 23 w 32"/>
                  <a:gd name="T13" fmla="*/ 4 h 13"/>
                  <a:gd name="T14" fmla="*/ 23 w 32"/>
                  <a:gd name="T15" fmla="*/ 4 h 13"/>
                  <a:gd name="T16" fmla="*/ 23 w 32"/>
                  <a:gd name="T17" fmla="*/ 7 h 13"/>
                  <a:gd name="T18" fmla="*/ 23 w 32"/>
                  <a:gd name="T19" fmla="*/ 9 h 13"/>
                  <a:gd name="T20" fmla="*/ 23 w 32"/>
                  <a:gd name="T21" fmla="*/ 13 h 13"/>
                  <a:gd name="T22" fmla="*/ 18 w 32"/>
                  <a:gd name="T23" fmla="*/ 13 h 13"/>
                  <a:gd name="T24" fmla="*/ 18 w 32"/>
                  <a:gd name="T25" fmla="*/ 13 h 13"/>
                  <a:gd name="T26" fmla="*/ 14 w 32"/>
                  <a:gd name="T27" fmla="*/ 13 h 13"/>
                  <a:gd name="T28" fmla="*/ 12 w 32"/>
                  <a:gd name="T29" fmla="*/ 13 h 13"/>
                  <a:gd name="T30" fmla="*/ 7 w 32"/>
                  <a:gd name="T31" fmla="*/ 13 h 13"/>
                  <a:gd name="T32" fmla="*/ 7 w 32"/>
                  <a:gd name="T33" fmla="*/ 13 h 13"/>
                  <a:gd name="T34" fmla="*/ 7 w 32"/>
                  <a:gd name="T35" fmla="*/ 13 h 13"/>
                  <a:gd name="T36" fmla="*/ 0 w 32"/>
                  <a:gd name="T37" fmla="*/ 13 h 13"/>
                  <a:gd name="T38" fmla="*/ 0 w 32"/>
                  <a:gd name="T39" fmla="*/ 4 h 13"/>
                  <a:gd name="T40" fmla="*/ 0 w 32"/>
                  <a:gd name="T41" fmla="*/ 0 h 13"/>
                  <a:gd name="T42" fmla="*/ 0 w 32"/>
                  <a:gd name="T43" fmla="*/ 0 h 13"/>
                  <a:gd name="T44" fmla="*/ 7 w 32"/>
                  <a:gd name="T45" fmla="*/ 0 h 13"/>
                  <a:gd name="T46" fmla="*/ 14 w 32"/>
                  <a:gd name="T47" fmla="*/ 0 h 13"/>
                  <a:gd name="T48" fmla="*/ 16 w 32"/>
                  <a:gd name="T49" fmla="*/ 0 h 13"/>
                  <a:gd name="T50" fmla="*/ 16 w 32"/>
                  <a:gd name="T51" fmla="*/ 0 h 13"/>
                  <a:gd name="T52" fmla="*/ 16 w 32"/>
                  <a:gd name="T53" fmla="*/ 0 h 13"/>
                  <a:gd name="T54" fmla="*/ 16 w 32"/>
                  <a:gd name="T55" fmla="*/ 0 h 13"/>
                  <a:gd name="T56" fmla="*/ 16 w 32"/>
                  <a:gd name="T57" fmla="*/ 0 h 13"/>
                  <a:gd name="T58" fmla="*/ 18 w 32"/>
                  <a:gd name="T59" fmla="*/ 0 h 13"/>
                  <a:gd name="T60" fmla="*/ 23 w 32"/>
                  <a:gd name="T61" fmla="*/ 0 h 13"/>
                  <a:gd name="T62" fmla="*/ 25 w 32"/>
                  <a:gd name="T63" fmla="*/ 0 h 13"/>
                  <a:gd name="T64" fmla="*/ 27 w 32"/>
                  <a:gd name="T65" fmla="*/ 0 h 13"/>
                  <a:gd name="T66" fmla="*/ 30 w 32"/>
                  <a:gd name="T67" fmla="*/ 0 h 13"/>
                  <a:gd name="T68" fmla="*/ 30 w 32"/>
                  <a:gd name="T69" fmla="*/ 0 h 13"/>
                  <a:gd name="T70" fmla="*/ 30 w 32"/>
                  <a:gd name="T71" fmla="*/ 0 h 13"/>
                  <a:gd name="T72" fmla="*/ 32 w 32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3">
                    <a:moveTo>
                      <a:pt x="32" y="0"/>
                    </a:moveTo>
                    <a:lnTo>
                      <a:pt x="32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1952">
                <a:extLst>
                  <a:ext uri="{FF2B5EF4-FFF2-40B4-BE49-F238E27FC236}">
                    <a16:creationId xmlns:a16="http://schemas.microsoft.com/office/drawing/2014/main" id="{893DFCED-F7C6-4C98-B579-1D8F58CF9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94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1953">
                <a:extLst>
                  <a:ext uri="{FF2B5EF4-FFF2-40B4-BE49-F238E27FC236}">
                    <a16:creationId xmlns:a16="http://schemas.microsoft.com/office/drawing/2014/main" id="{9FFE68EC-29BF-402D-A9C1-4F5297808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832"/>
                <a:ext cx="23" cy="11"/>
              </a:xfrm>
              <a:custGeom>
                <a:avLst/>
                <a:gdLst>
                  <a:gd name="T0" fmla="*/ 23 w 23"/>
                  <a:gd name="T1" fmla="*/ 0 h 11"/>
                  <a:gd name="T2" fmla="*/ 23 w 23"/>
                  <a:gd name="T3" fmla="*/ 11 h 11"/>
                  <a:gd name="T4" fmla="*/ 0 w 23"/>
                  <a:gd name="T5" fmla="*/ 11 h 11"/>
                  <a:gd name="T6" fmla="*/ 0 w 23"/>
                  <a:gd name="T7" fmla="*/ 11 h 11"/>
                  <a:gd name="T8" fmla="*/ 0 w 23"/>
                  <a:gd name="T9" fmla="*/ 11 h 11"/>
                  <a:gd name="T10" fmla="*/ 0 w 23"/>
                  <a:gd name="T11" fmla="*/ 2 h 11"/>
                  <a:gd name="T12" fmla="*/ 0 w 23"/>
                  <a:gd name="T13" fmla="*/ 0 h 11"/>
                  <a:gd name="T14" fmla="*/ 23 w 23"/>
                  <a:gd name="T15" fmla="*/ 0 h 11"/>
                  <a:gd name="T16" fmla="*/ 23 w 23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23" y="0"/>
                    </a:moveTo>
                    <a:lnTo>
                      <a:pt x="2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1954">
                <a:extLst>
                  <a:ext uri="{FF2B5EF4-FFF2-40B4-BE49-F238E27FC236}">
                    <a16:creationId xmlns:a16="http://schemas.microsoft.com/office/drawing/2014/main" id="{2F813D13-4EC4-4A6C-8FFF-BE2DEE5B1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116"/>
                <a:ext cx="18" cy="29"/>
              </a:xfrm>
              <a:custGeom>
                <a:avLst/>
                <a:gdLst>
                  <a:gd name="T0" fmla="*/ 9 w 18"/>
                  <a:gd name="T1" fmla="*/ 29 h 29"/>
                  <a:gd name="T2" fmla="*/ 0 w 18"/>
                  <a:gd name="T3" fmla="*/ 29 h 29"/>
                  <a:gd name="T4" fmla="*/ 0 w 18"/>
                  <a:gd name="T5" fmla="*/ 16 h 29"/>
                  <a:gd name="T6" fmla="*/ 0 w 18"/>
                  <a:gd name="T7" fmla="*/ 4 h 29"/>
                  <a:gd name="T8" fmla="*/ 9 w 18"/>
                  <a:gd name="T9" fmla="*/ 4 h 29"/>
                  <a:gd name="T10" fmla="*/ 9 w 18"/>
                  <a:gd name="T11" fmla="*/ 0 h 29"/>
                  <a:gd name="T12" fmla="*/ 18 w 18"/>
                  <a:gd name="T13" fmla="*/ 0 h 29"/>
                  <a:gd name="T14" fmla="*/ 18 w 18"/>
                  <a:gd name="T15" fmla="*/ 29 h 29"/>
                  <a:gd name="T16" fmla="*/ 9 w 18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9">
                    <a:moveTo>
                      <a:pt x="9" y="29"/>
                    </a:moveTo>
                    <a:lnTo>
                      <a:pt x="0" y="29"/>
                    </a:lnTo>
                    <a:lnTo>
                      <a:pt x="0" y="16"/>
                    </a:lnTo>
                    <a:lnTo>
                      <a:pt x="0" y="4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18" y="0"/>
                    </a:lnTo>
                    <a:lnTo>
                      <a:pt x="18" y="29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1955">
                <a:extLst>
                  <a:ext uri="{FF2B5EF4-FFF2-40B4-BE49-F238E27FC236}">
                    <a16:creationId xmlns:a16="http://schemas.microsoft.com/office/drawing/2014/main" id="{74BCB4E8-EAEC-4116-B6B0-00F3189B6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190"/>
                <a:ext cx="9" cy="12"/>
              </a:xfrm>
              <a:custGeom>
                <a:avLst/>
                <a:gdLst>
                  <a:gd name="T0" fmla="*/ 9 w 9"/>
                  <a:gd name="T1" fmla="*/ 12 h 12"/>
                  <a:gd name="T2" fmla="*/ 9 w 9"/>
                  <a:gd name="T3" fmla="*/ 12 h 12"/>
                  <a:gd name="T4" fmla="*/ 4 w 9"/>
                  <a:gd name="T5" fmla="*/ 12 h 12"/>
                  <a:gd name="T6" fmla="*/ 2 w 9"/>
                  <a:gd name="T7" fmla="*/ 12 h 12"/>
                  <a:gd name="T8" fmla="*/ 0 w 9"/>
                  <a:gd name="T9" fmla="*/ 12 h 12"/>
                  <a:gd name="T10" fmla="*/ 0 w 9"/>
                  <a:gd name="T11" fmla="*/ 3 h 12"/>
                  <a:gd name="T12" fmla="*/ 0 w 9"/>
                  <a:gd name="T13" fmla="*/ 0 h 12"/>
                  <a:gd name="T14" fmla="*/ 4 w 9"/>
                  <a:gd name="T15" fmla="*/ 0 h 12"/>
                  <a:gd name="T16" fmla="*/ 9 w 9"/>
                  <a:gd name="T17" fmla="*/ 0 h 12"/>
                  <a:gd name="T18" fmla="*/ 9 w 9"/>
                  <a:gd name="T19" fmla="*/ 7 h 12"/>
                  <a:gd name="T20" fmla="*/ 9 w 9"/>
                  <a:gd name="T21" fmla="*/ 9 h 12"/>
                  <a:gd name="T22" fmla="*/ 9 w 9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2">
                    <a:moveTo>
                      <a:pt x="9" y="12"/>
                    </a:moveTo>
                    <a:lnTo>
                      <a:pt x="9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1956">
                <a:extLst>
                  <a:ext uri="{FF2B5EF4-FFF2-40B4-BE49-F238E27FC236}">
                    <a16:creationId xmlns:a16="http://schemas.microsoft.com/office/drawing/2014/main" id="{4240D380-4B04-49BC-BF25-29E76EDF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2147"/>
                <a:ext cx="9" cy="25"/>
              </a:xfrm>
              <a:custGeom>
                <a:avLst/>
                <a:gdLst>
                  <a:gd name="T0" fmla="*/ 9 w 9"/>
                  <a:gd name="T1" fmla="*/ 25 h 25"/>
                  <a:gd name="T2" fmla="*/ 0 w 9"/>
                  <a:gd name="T3" fmla="*/ 25 h 25"/>
                  <a:gd name="T4" fmla="*/ 0 w 9"/>
                  <a:gd name="T5" fmla="*/ 0 h 25"/>
                  <a:gd name="T6" fmla="*/ 7 w 9"/>
                  <a:gd name="T7" fmla="*/ 0 h 25"/>
                  <a:gd name="T8" fmla="*/ 9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0" y="25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1957">
                <a:extLst>
                  <a:ext uri="{FF2B5EF4-FFF2-40B4-BE49-F238E27FC236}">
                    <a16:creationId xmlns:a16="http://schemas.microsoft.com/office/drawing/2014/main" id="{11377BEA-2652-4CA2-8DAD-BA4FDA5E5B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1" y="2055"/>
                <a:ext cx="210" cy="286"/>
              </a:xfrm>
              <a:custGeom>
                <a:avLst/>
                <a:gdLst>
                  <a:gd name="T0" fmla="*/ 58 w 93"/>
                  <a:gd name="T1" fmla="*/ 0 h 127"/>
                  <a:gd name="T2" fmla="*/ 56 w 93"/>
                  <a:gd name="T3" fmla="*/ 13 h 127"/>
                  <a:gd name="T4" fmla="*/ 57 w 93"/>
                  <a:gd name="T5" fmla="*/ 14 h 127"/>
                  <a:gd name="T6" fmla="*/ 62 w 93"/>
                  <a:gd name="T7" fmla="*/ 11 h 127"/>
                  <a:gd name="T8" fmla="*/ 67 w 93"/>
                  <a:gd name="T9" fmla="*/ 9 h 127"/>
                  <a:gd name="T10" fmla="*/ 72 w 93"/>
                  <a:gd name="T11" fmla="*/ 9 h 127"/>
                  <a:gd name="T12" fmla="*/ 77 w 93"/>
                  <a:gd name="T13" fmla="*/ 10 h 127"/>
                  <a:gd name="T14" fmla="*/ 82 w 93"/>
                  <a:gd name="T15" fmla="*/ 12 h 127"/>
                  <a:gd name="T16" fmla="*/ 87 w 93"/>
                  <a:gd name="T17" fmla="*/ 15 h 127"/>
                  <a:gd name="T18" fmla="*/ 88 w 93"/>
                  <a:gd name="T19" fmla="*/ 10 h 127"/>
                  <a:gd name="T20" fmla="*/ 88 w 93"/>
                  <a:gd name="T21" fmla="*/ 6 h 127"/>
                  <a:gd name="T22" fmla="*/ 90 w 93"/>
                  <a:gd name="T23" fmla="*/ 56 h 127"/>
                  <a:gd name="T24" fmla="*/ 89 w 93"/>
                  <a:gd name="T25" fmla="*/ 51 h 127"/>
                  <a:gd name="T26" fmla="*/ 90 w 93"/>
                  <a:gd name="T27" fmla="*/ 46 h 127"/>
                  <a:gd name="T28" fmla="*/ 91 w 93"/>
                  <a:gd name="T29" fmla="*/ 42 h 127"/>
                  <a:gd name="T30" fmla="*/ 88 w 93"/>
                  <a:gd name="T31" fmla="*/ 46 h 127"/>
                  <a:gd name="T32" fmla="*/ 83 w 93"/>
                  <a:gd name="T33" fmla="*/ 50 h 127"/>
                  <a:gd name="T34" fmla="*/ 78 w 93"/>
                  <a:gd name="T35" fmla="*/ 52 h 127"/>
                  <a:gd name="T36" fmla="*/ 73 w 93"/>
                  <a:gd name="T37" fmla="*/ 53 h 127"/>
                  <a:gd name="T38" fmla="*/ 70 w 93"/>
                  <a:gd name="T39" fmla="*/ 53 h 127"/>
                  <a:gd name="T40" fmla="*/ 67 w 93"/>
                  <a:gd name="T41" fmla="*/ 55 h 127"/>
                  <a:gd name="T42" fmla="*/ 64 w 93"/>
                  <a:gd name="T43" fmla="*/ 58 h 127"/>
                  <a:gd name="T44" fmla="*/ 57 w 93"/>
                  <a:gd name="T45" fmla="*/ 61 h 127"/>
                  <a:gd name="T46" fmla="*/ 52 w 93"/>
                  <a:gd name="T47" fmla="*/ 60 h 127"/>
                  <a:gd name="T48" fmla="*/ 52 w 93"/>
                  <a:gd name="T49" fmla="*/ 61 h 127"/>
                  <a:gd name="T50" fmla="*/ 50 w 93"/>
                  <a:gd name="T51" fmla="*/ 59 h 127"/>
                  <a:gd name="T52" fmla="*/ 47 w 93"/>
                  <a:gd name="T53" fmla="*/ 56 h 127"/>
                  <a:gd name="T54" fmla="*/ 41 w 93"/>
                  <a:gd name="T55" fmla="*/ 55 h 127"/>
                  <a:gd name="T56" fmla="*/ 36 w 93"/>
                  <a:gd name="T57" fmla="*/ 61 h 127"/>
                  <a:gd name="T58" fmla="*/ 29 w 93"/>
                  <a:gd name="T59" fmla="*/ 67 h 127"/>
                  <a:gd name="T60" fmla="*/ 16 w 93"/>
                  <a:gd name="T61" fmla="*/ 72 h 127"/>
                  <a:gd name="T62" fmla="*/ 3 w 93"/>
                  <a:gd name="T63" fmla="*/ 80 h 127"/>
                  <a:gd name="T64" fmla="*/ 0 w 93"/>
                  <a:gd name="T65" fmla="*/ 94 h 127"/>
                  <a:gd name="T66" fmla="*/ 6 w 93"/>
                  <a:gd name="T67" fmla="*/ 112 h 127"/>
                  <a:gd name="T68" fmla="*/ 11 w 93"/>
                  <a:gd name="T69" fmla="*/ 126 h 127"/>
                  <a:gd name="T70" fmla="*/ 65 w 93"/>
                  <a:gd name="T71" fmla="*/ 76 h 127"/>
                  <a:gd name="T72" fmla="*/ 69 w 93"/>
                  <a:gd name="T73" fmla="*/ 75 h 127"/>
                  <a:gd name="T74" fmla="*/ 71 w 93"/>
                  <a:gd name="T75" fmla="*/ 74 h 127"/>
                  <a:gd name="T76" fmla="*/ 73 w 93"/>
                  <a:gd name="T77" fmla="*/ 72 h 127"/>
                  <a:gd name="T78" fmla="*/ 74 w 93"/>
                  <a:gd name="T79" fmla="*/ 71 h 127"/>
                  <a:gd name="T80" fmla="*/ 74 w 93"/>
                  <a:gd name="T81" fmla="*/ 68 h 127"/>
                  <a:gd name="T82" fmla="*/ 77 w 93"/>
                  <a:gd name="T83" fmla="*/ 65 h 127"/>
                  <a:gd name="T84" fmla="*/ 81 w 93"/>
                  <a:gd name="T85" fmla="*/ 65 h 127"/>
                  <a:gd name="T86" fmla="*/ 80 w 93"/>
                  <a:gd name="T87" fmla="*/ 63 h 127"/>
                  <a:gd name="T88" fmla="*/ 81 w 93"/>
                  <a:gd name="T89" fmla="*/ 61 h 127"/>
                  <a:gd name="T90" fmla="*/ 82 w 93"/>
                  <a:gd name="T91" fmla="*/ 62 h 127"/>
                  <a:gd name="T92" fmla="*/ 83 w 93"/>
                  <a:gd name="T93" fmla="*/ 63 h 127"/>
                  <a:gd name="T94" fmla="*/ 85 w 93"/>
                  <a:gd name="T95" fmla="*/ 61 h 127"/>
                  <a:gd name="T96" fmla="*/ 88 w 93"/>
                  <a:gd name="T97" fmla="*/ 58 h 127"/>
                  <a:gd name="T98" fmla="*/ 90 w 93"/>
                  <a:gd name="T99" fmla="*/ 57 h 127"/>
                  <a:gd name="T100" fmla="*/ 87 w 93"/>
                  <a:gd name="T101" fmla="*/ 58 h 127"/>
                  <a:gd name="T102" fmla="*/ 54 w 93"/>
                  <a:gd name="T103" fmla="*/ 64 h 127"/>
                  <a:gd name="T104" fmla="*/ 54 w 93"/>
                  <a:gd name="T105" fmla="*/ 64 h 127"/>
                  <a:gd name="T106" fmla="*/ 40 w 93"/>
                  <a:gd name="T107" fmla="*/ 82 h 127"/>
                  <a:gd name="T108" fmla="*/ 45 w 93"/>
                  <a:gd name="T109" fmla="*/ 79 h 127"/>
                  <a:gd name="T110" fmla="*/ 45 w 93"/>
                  <a:gd name="T111" fmla="*/ 76 h 127"/>
                  <a:gd name="T112" fmla="*/ 45 w 93"/>
                  <a:gd name="T113" fmla="*/ 76 h 127"/>
                  <a:gd name="T114" fmla="*/ 47 w 93"/>
                  <a:gd name="T115" fmla="*/ 77 h 127"/>
                  <a:gd name="T116" fmla="*/ 39 w 93"/>
                  <a:gd name="T117" fmla="*/ 81 h 127"/>
                  <a:gd name="T118" fmla="*/ 30 w 93"/>
                  <a:gd name="T119" fmla="*/ 86 h 127"/>
                  <a:gd name="T120" fmla="*/ 48 w 93"/>
                  <a:gd name="T121" fmla="*/ 71 h 127"/>
                  <a:gd name="T122" fmla="*/ 48 w 93"/>
                  <a:gd name="T123" fmla="*/ 7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" h="127">
                    <a:moveTo>
                      <a:pt x="73" y="1"/>
                    </a:moveTo>
                    <a:lnTo>
                      <a:pt x="73" y="1"/>
                    </a:lnTo>
                    <a:lnTo>
                      <a:pt x="7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6" y="10"/>
                    </a:lnTo>
                    <a:lnTo>
                      <a:pt x="56" y="11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7" y="14"/>
                    </a:lnTo>
                    <a:lnTo>
                      <a:pt x="58" y="13"/>
                    </a:lnTo>
                    <a:lnTo>
                      <a:pt x="59" y="13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2" y="11"/>
                    </a:lnTo>
                    <a:lnTo>
                      <a:pt x="63" y="11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0"/>
                    </a:lnTo>
                    <a:lnTo>
                      <a:pt x="67" y="9"/>
                    </a:lnTo>
                    <a:lnTo>
                      <a:pt x="68" y="9"/>
                    </a:lnTo>
                    <a:lnTo>
                      <a:pt x="69" y="9"/>
                    </a:lnTo>
                    <a:lnTo>
                      <a:pt x="70" y="9"/>
                    </a:lnTo>
                    <a:lnTo>
                      <a:pt x="71" y="9"/>
                    </a:lnTo>
                    <a:lnTo>
                      <a:pt x="72" y="9"/>
                    </a:lnTo>
                    <a:lnTo>
                      <a:pt x="73" y="9"/>
                    </a:lnTo>
                    <a:lnTo>
                      <a:pt x="74" y="9"/>
                    </a:lnTo>
                    <a:lnTo>
                      <a:pt x="75" y="9"/>
                    </a:lnTo>
                    <a:lnTo>
                      <a:pt x="76" y="9"/>
                    </a:lnTo>
                    <a:lnTo>
                      <a:pt x="77" y="10"/>
                    </a:lnTo>
                    <a:lnTo>
                      <a:pt x="78" y="10"/>
                    </a:lnTo>
                    <a:lnTo>
                      <a:pt x="79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82" y="12"/>
                    </a:lnTo>
                    <a:lnTo>
                      <a:pt x="83" y="12"/>
                    </a:lnTo>
                    <a:lnTo>
                      <a:pt x="84" y="13"/>
                    </a:lnTo>
                    <a:lnTo>
                      <a:pt x="85" y="13"/>
                    </a:lnTo>
                    <a:lnTo>
                      <a:pt x="86" y="14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92" y="16"/>
                    </a:lnTo>
                    <a:lnTo>
                      <a:pt x="93" y="10"/>
                    </a:lnTo>
                    <a:lnTo>
                      <a:pt x="88" y="10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8" y="1"/>
                    </a:lnTo>
                    <a:lnTo>
                      <a:pt x="87" y="1"/>
                    </a:lnTo>
                    <a:lnTo>
                      <a:pt x="73" y="1"/>
                    </a:lnTo>
                    <a:moveTo>
                      <a:pt x="90" y="57"/>
                    </a:moveTo>
                    <a:lnTo>
                      <a:pt x="90" y="56"/>
                    </a:lnTo>
                    <a:lnTo>
                      <a:pt x="89" y="55"/>
                    </a:lnTo>
                    <a:lnTo>
                      <a:pt x="89" y="54"/>
                    </a:lnTo>
                    <a:lnTo>
                      <a:pt x="89" y="53"/>
                    </a:lnTo>
                    <a:lnTo>
                      <a:pt x="89" y="52"/>
                    </a:lnTo>
                    <a:lnTo>
                      <a:pt x="89" y="51"/>
                    </a:lnTo>
                    <a:lnTo>
                      <a:pt x="89" y="50"/>
                    </a:lnTo>
                    <a:lnTo>
                      <a:pt x="89" y="49"/>
                    </a:lnTo>
                    <a:lnTo>
                      <a:pt x="89" y="48"/>
                    </a:lnTo>
                    <a:lnTo>
                      <a:pt x="89" y="47"/>
                    </a:lnTo>
                    <a:lnTo>
                      <a:pt x="90" y="46"/>
                    </a:lnTo>
                    <a:lnTo>
                      <a:pt x="90" y="45"/>
                    </a:lnTo>
                    <a:lnTo>
                      <a:pt x="90" y="44"/>
                    </a:lnTo>
                    <a:lnTo>
                      <a:pt x="91" y="43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89" y="45"/>
                    </a:lnTo>
                    <a:lnTo>
                      <a:pt x="88" y="46"/>
                    </a:lnTo>
                    <a:lnTo>
                      <a:pt x="87" y="47"/>
                    </a:lnTo>
                    <a:lnTo>
                      <a:pt x="86" y="48"/>
                    </a:lnTo>
                    <a:lnTo>
                      <a:pt x="85" y="49"/>
                    </a:lnTo>
                    <a:lnTo>
                      <a:pt x="84" y="49"/>
                    </a:lnTo>
                    <a:lnTo>
                      <a:pt x="83" y="50"/>
                    </a:lnTo>
                    <a:lnTo>
                      <a:pt x="82" y="50"/>
                    </a:lnTo>
                    <a:lnTo>
                      <a:pt x="81" y="51"/>
                    </a:lnTo>
                    <a:lnTo>
                      <a:pt x="80" y="51"/>
                    </a:lnTo>
                    <a:lnTo>
                      <a:pt x="79" y="52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6" y="53"/>
                    </a:lnTo>
                    <a:lnTo>
                      <a:pt x="75" y="53"/>
                    </a:lnTo>
                    <a:lnTo>
                      <a:pt x="74" y="53"/>
                    </a:lnTo>
                    <a:lnTo>
                      <a:pt x="73" y="53"/>
                    </a:lnTo>
                    <a:lnTo>
                      <a:pt x="72" y="53"/>
                    </a:lnTo>
                    <a:lnTo>
                      <a:pt x="71" y="53"/>
                    </a:lnTo>
                    <a:lnTo>
                      <a:pt x="70" y="53"/>
                    </a:lnTo>
                    <a:lnTo>
                      <a:pt x="70" y="53"/>
                    </a:lnTo>
                    <a:lnTo>
                      <a:pt x="70" y="53"/>
                    </a:lnTo>
                    <a:lnTo>
                      <a:pt x="69" y="53"/>
                    </a:lnTo>
                    <a:lnTo>
                      <a:pt x="69" y="53"/>
                    </a:lnTo>
                    <a:lnTo>
                      <a:pt x="68" y="54"/>
                    </a:lnTo>
                    <a:lnTo>
                      <a:pt x="68" y="55"/>
                    </a:lnTo>
                    <a:lnTo>
                      <a:pt x="67" y="55"/>
                    </a:lnTo>
                    <a:lnTo>
                      <a:pt x="66" y="56"/>
                    </a:lnTo>
                    <a:lnTo>
                      <a:pt x="65" y="57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3" y="59"/>
                    </a:lnTo>
                    <a:lnTo>
                      <a:pt x="63" y="59"/>
                    </a:lnTo>
                    <a:lnTo>
                      <a:pt x="61" y="61"/>
                    </a:lnTo>
                    <a:lnTo>
                      <a:pt x="59" y="63"/>
                    </a:lnTo>
                    <a:lnTo>
                      <a:pt x="57" y="61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5" y="61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53" y="60"/>
                    </a:lnTo>
                    <a:lnTo>
                      <a:pt x="53" y="60"/>
                    </a:lnTo>
                    <a:lnTo>
                      <a:pt x="54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2" y="61"/>
                    </a:lnTo>
                    <a:lnTo>
                      <a:pt x="52" y="61"/>
                    </a:lnTo>
                    <a:lnTo>
                      <a:pt x="53" y="60"/>
                    </a:lnTo>
                    <a:lnTo>
                      <a:pt x="51" y="58"/>
                    </a:lnTo>
                    <a:lnTo>
                      <a:pt x="50" y="59"/>
                    </a:lnTo>
                    <a:lnTo>
                      <a:pt x="50" y="59"/>
                    </a:lnTo>
                    <a:lnTo>
                      <a:pt x="50" y="59"/>
                    </a:lnTo>
                    <a:lnTo>
                      <a:pt x="49" y="58"/>
                    </a:lnTo>
                    <a:lnTo>
                      <a:pt x="49" y="58"/>
                    </a:lnTo>
                    <a:lnTo>
                      <a:pt x="47" y="56"/>
                    </a:lnTo>
                    <a:lnTo>
                      <a:pt x="46" y="55"/>
                    </a:lnTo>
                    <a:lnTo>
                      <a:pt x="46" y="55"/>
                    </a:lnTo>
                    <a:lnTo>
                      <a:pt x="42" y="55"/>
                    </a:lnTo>
                    <a:lnTo>
                      <a:pt x="42" y="55"/>
                    </a:lnTo>
                    <a:lnTo>
                      <a:pt x="41" y="55"/>
                    </a:lnTo>
                    <a:lnTo>
                      <a:pt x="39" y="57"/>
                    </a:lnTo>
                    <a:lnTo>
                      <a:pt x="39" y="58"/>
                    </a:lnTo>
                    <a:lnTo>
                      <a:pt x="37" y="59"/>
                    </a:lnTo>
                    <a:lnTo>
                      <a:pt x="37" y="60"/>
                    </a:lnTo>
                    <a:lnTo>
                      <a:pt x="36" y="61"/>
                    </a:lnTo>
                    <a:lnTo>
                      <a:pt x="34" y="62"/>
                    </a:lnTo>
                    <a:lnTo>
                      <a:pt x="34" y="63"/>
                    </a:lnTo>
                    <a:lnTo>
                      <a:pt x="31" y="65"/>
                    </a:lnTo>
                    <a:lnTo>
                      <a:pt x="29" y="67"/>
                    </a:lnTo>
                    <a:lnTo>
                      <a:pt x="29" y="67"/>
                    </a:lnTo>
                    <a:lnTo>
                      <a:pt x="28" y="68"/>
                    </a:lnTo>
                    <a:lnTo>
                      <a:pt x="27" y="69"/>
                    </a:lnTo>
                    <a:lnTo>
                      <a:pt x="20" y="75"/>
                    </a:lnTo>
                    <a:lnTo>
                      <a:pt x="17" y="72"/>
                    </a:lnTo>
                    <a:lnTo>
                      <a:pt x="16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8" y="74"/>
                    </a:lnTo>
                    <a:lnTo>
                      <a:pt x="6" y="77"/>
                    </a:lnTo>
                    <a:lnTo>
                      <a:pt x="3" y="80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3" y="9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3" y="104"/>
                    </a:lnTo>
                    <a:lnTo>
                      <a:pt x="3" y="105"/>
                    </a:lnTo>
                    <a:lnTo>
                      <a:pt x="5" y="108"/>
                    </a:lnTo>
                    <a:lnTo>
                      <a:pt x="6" y="112"/>
                    </a:lnTo>
                    <a:lnTo>
                      <a:pt x="6" y="115"/>
                    </a:lnTo>
                    <a:lnTo>
                      <a:pt x="8" y="120"/>
                    </a:lnTo>
                    <a:lnTo>
                      <a:pt x="9" y="127"/>
                    </a:lnTo>
                    <a:lnTo>
                      <a:pt x="11" y="126"/>
                    </a:lnTo>
                    <a:lnTo>
                      <a:pt x="11" y="126"/>
                    </a:lnTo>
                    <a:lnTo>
                      <a:pt x="35" y="103"/>
                    </a:lnTo>
                    <a:lnTo>
                      <a:pt x="61" y="79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7" y="78"/>
                    </a:lnTo>
                    <a:lnTo>
                      <a:pt x="68" y="77"/>
                    </a:lnTo>
                    <a:lnTo>
                      <a:pt x="68" y="77"/>
                    </a:lnTo>
                    <a:lnTo>
                      <a:pt x="69" y="76"/>
                    </a:lnTo>
                    <a:lnTo>
                      <a:pt x="69" y="75"/>
                    </a:lnTo>
                    <a:lnTo>
                      <a:pt x="69" y="76"/>
                    </a:lnTo>
                    <a:lnTo>
                      <a:pt x="70" y="75"/>
                    </a:lnTo>
                    <a:lnTo>
                      <a:pt x="71" y="75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2" y="74"/>
                    </a:lnTo>
                    <a:lnTo>
                      <a:pt x="72" y="73"/>
                    </a:lnTo>
                    <a:lnTo>
                      <a:pt x="72" y="73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4" y="71"/>
                    </a:lnTo>
                    <a:lnTo>
                      <a:pt x="74" y="71"/>
                    </a:lnTo>
                    <a:lnTo>
                      <a:pt x="74" y="71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4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76" y="66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79" y="67"/>
                    </a:lnTo>
                    <a:lnTo>
                      <a:pt x="80" y="66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0" y="62"/>
                    </a:lnTo>
                    <a:lnTo>
                      <a:pt x="80" y="62"/>
                    </a:lnTo>
                    <a:lnTo>
                      <a:pt x="80" y="62"/>
                    </a:lnTo>
                    <a:lnTo>
                      <a:pt x="81" y="61"/>
                    </a:lnTo>
                    <a:lnTo>
                      <a:pt x="81" y="61"/>
                    </a:lnTo>
                    <a:lnTo>
                      <a:pt x="82" y="62"/>
                    </a:lnTo>
                    <a:lnTo>
                      <a:pt x="82" y="62"/>
                    </a:lnTo>
                    <a:lnTo>
                      <a:pt x="82" y="62"/>
                    </a:lnTo>
                    <a:lnTo>
                      <a:pt x="82" y="62"/>
                    </a:lnTo>
                    <a:lnTo>
                      <a:pt x="82" y="62"/>
                    </a:lnTo>
                    <a:lnTo>
                      <a:pt x="83" y="63"/>
                    </a:lnTo>
                    <a:lnTo>
                      <a:pt x="82" y="64"/>
                    </a:lnTo>
                    <a:lnTo>
                      <a:pt x="82" y="64"/>
                    </a:lnTo>
                    <a:lnTo>
                      <a:pt x="83" y="63"/>
                    </a:lnTo>
                    <a:lnTo>
                      <a:pt x="83" y="63"/>
                    </a:lnTo>
                    <a:lnTo>
                      <a:pt x="83" y="63"/>
                    </a:lnTo>
                    <a:lnTo>
                      <a:pt x="84" y="62"/>
                    </a:lnTo>
                    <a:lnTo>
                      <a:pt x="85" y="62"/>
                    </a:lnTo>
                    <a:lnTo>
                      <a:pt x="85" y="61"/>
                    </a:lnTo>
                    <a:lnTo>
                      <a:pt x="86" y="60"/>
                    </a:lnTo>
                    <a:lnTo>
                      <a:pt x="86" y="60"/>
                    </a:lnTo>
                    <a:lnTo>
                      <a:pt x="86" y="60"/>
                    </a:lnTo>
                    <a:lnTo>
                      <a:pt x="87" y="59"/>
                    </a:lnTo>
                    <a:lnTo>
                      <a:pt x="88" y="58"/>
                    </a:lnTo>
                    <a:lnTo>
                      <a:pt x="89" y="58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7"/>
                    </a:lnTo>
                    <a:lnTo>
                      <a:pt x="90" y="57"/>
                    </a:lnTo>
                    <a:lnTo>
                      <a:pt x="90" y="57"/>
                    </a:lnTo>
                    <a:moveTo>
                      <a:pt x="86" y="57"/>
                    </a:moveTo>
                    <a:lnTo>
                      <a:pt x="86" y="57"/>
                    </a:lnTo>
                    <a:lnTo>
                      <a:pt x="86" y="58"/>
                    </a:lnTo>
                    <a:lnTo>
                      <a:pt x="87" y="58"/>
                    </a:lnTo>
                    <a:lnTo>
                      <a:pt x="87" y="58"/>
                    </a:lnTo>
                    <a:lnTo>
                      <a:pt x="87" y="58"/>
                    </a:lnTo>
                    <a:lnTo>
                      <a:pt x="86" y="57"/>
                    </a:lnTo>
                    <a:lnTo>
                      <a:pt x="86" y="57"/>
                    </a:lnTo>
                    <a:moveTo>
                      <a:pt x="54" y="64"/>
                    </a:moveTo>
                    <a:lnTo>
                      <a:pt x="54" y="64"/>
                    </a:lnTo>
                    <a:lnTo>
                      <a:pt x="47" y="71"/>
                    </a:lnTo>
                    <a:lnTo>
                      <a:pt x="48" y="72"/>
                    </a:lnTo>
                    <a:lnTo>
                      <a:pt x="55" y="65"/>
                    </a:lnTo>
                    <a:lnTo>
                      <a:pt x="54" y="64"/>
                    </a:lnTo>
                    <a:moveTo>
                      <a:pt x="48" y="74"/>
                    </a:moveTo>
                    <a:lnTo>
                      <a:pt x="48" y="74"/>
                    </a:lnTo>
                    <a:lnTo>
                      <a:pt x="44" y="69"/>
                    </a:lnTo>
                    <a:lnTo>
                      <a:pt x="36" y="76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41" y="81"/>
                    </a:lnTo>
                    <a:lnTo>
                      <a:pt x="42" y="80"/>
                    </a:lnTo>
                    <a:lnTo>
                      <a:pt x="43" y="81"/>
                    </a:lnTo>
                    <a:lnTo>
                      <a:pt x="45" y="79"/>
                    </a:lnTo>
                    <a:lnTo>
                      <a:pt x="45" y="79"/>
                    </a:lnTo>
                    <a:lnTo>
                      <a:pt x="45" y="78"/>
                    </a:lnTo>
                    <a:lnTo>
                      <a:pt x="44" y="78"/>
                    </a:lnTo>
                    <a:lnTo>
                      <a:pt x="44" y="76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6" y="76"/>
                    </a:lnTo>
                    <a:lnTo>
                      <a:pt x="47" y="77"/>
                    </a:lnTo>
                    <a:lnTo>
                      <a:pt x="47" y="77"/>
                    </a:lnTo>
                    <a:lnTo>
                      <a:pt x="47" y="77"/>
                    </a:lnTo>
                    <a:lnTo>
                      <a:pt x="48" y="76"/>
                    </a:lnTo>
                    <a:lnTo>
                      <a:pt x="48" y="75"/>
                    </a:lnTo>
                    <a:lnTo>
                      <a:pt x="47" y="75"/>
                    </a:lnTo>
                    <a:lnTo>
                      <a:pt x="48" y="74"/>
                    </a:lnTo>
                    <a:moveTo>
                      <a:pt x="39" y="81"/>
                    </a:moveTo>
                    <a:lnTo>
                      <a:pt x="39" y="81"/>
                    </a:lnTo>
                    <a:lnTo>
                      <a:pt x="37" y="79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0" y="86"/>
                    </a:lnTo>
                    <a:lnTo>
                      <a:pt x="32" y="87"/>
                    </a:lnTo>
                    <a:lnTo>
                      <a:pt x="34" y="85"/>
                    </a:lnTo>
                    <a:lnTo>
                      <a:pt x="35" y="85"/>
                    </a:lnTo>
                    <a:lnTo>
                      <a:pt x="39" y="81"/>
                    </a:lnTo>
                    <a:moveTo>
                      <a:pt x="48" y="71"/>
                    </a:moveTo>
                    <a:lnTo>
                      <a:pt x="48" y="71"/>
                    </a:lnTo>
                    <a:lnTo>
                      <a:pt x="47" y="71"/>
                    </a:lnTo>
                    <a:lnTo>
                      <a:pt x="47" y="71"/>
                    </a:lnTo>
                    <a:lnTo>
                      <a:pt x="47" y="71"/>
                    </a:lnTo>
                    <a:lnTo>
                      <a:pt x="48" y="7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1958">
                <a:extLst>
                  <a:ext uri="{FF2B5EF4-FFF2-40B4-BE49-F238E27FC236}">
                    <a16:creationId xmlns:a16="http://schemas.microsoft.com/office/drawing/2014/main" id="{8ACA6695-43B1-46B0-BBFF-23320592D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964"/>
                <a:ext cx="79" cy="25"/>
              </a:xfrm>
              <a:custGeom>
                <a:avLst/>
                <a:gdLst>
                  <a:gd name="T0" fmla="*/ 79 w 79"/>
                  <a:gd name="T1" fmla="*/ 0 h 25"/>
                  <a:gd name="T2" fmla="*/ 79 w 79"/>
                  <a:gd name="T3" fmla="*/ 0 h 25"/>
                  <a:gd name="T4" fmla="*/ 79 w 79"/>
                  <a:gd name="T5" fmla="*/ 2 h 25"/>
                  <a:gd name="T6" fmla="*/ 79 w 79"/>
                  <a:gd name="T7" fmla="*/ 4 h 25"/>
                  <a:gd name="T8" fmla="*/ 79 w 79"/>
                  <a:gd name="T9" fmla="*/ 4 h 25"/>
                  <a:gd name="T10" fmla="*/ 79 w 79"/>
                  <a:gd name="T11" fmla="*/ 6 h 25"/>
                  <a:gd name="T12" fmla="*/ 79 w 79"/>
                  <a:gd name="T13" fmla="*/ 9 h 25"/>
                  <a:gd name="T14" fmla="*/ 79 w 79"/>
                  <a:gd name="T15" fmla="*/ 11 h 25"/>
                  <a:gd name="T16" fmla="*/ 79 w 79"/>
                  <a:gd name="T17" fmla="*/ 11 h 25"/>
                  <a:gd name="T18" fmla="*/ 79 w 79"/>
                  <a:gd name="T19" fmla="*/ 13 h 25"/>
                  <a:gd name="T20" fmla="*/ 79 w 79"/>
                  <a:gd name="T21" fmla="*/ 16 h 25"/>
                  <a:gd name="T22" fmla="*/ 79 w 79"/>
                  <a:gd name="T23" fmla="*/ 16 h 25"/>
                  <a:gd name="T24" fmla="*/ 79 w 79"/>
                  <a:gd name="T25" fmla="*/ 16 h 25"/>
                  <a:gd name="T26" fmla="*/ 79 w 79"/>
                  <a:gd name="T27" fmla="*/ 16 h 25"/>
                  <a:gd name="T28" fmla="*/ 79 w 79"/>
                  <a:gd name="T29" fmla="*/ 18 h 25"/>
                  <a:gd name="T30" fmla="*/ 79 w 79"/>
                  <a:gd name="T31" fmla="*/ 20 h 25"/>
                  <a:gd name="T32" fmla="*/ 79 w 79"/>
                  <a:gd name="T33" fmla="*/ 22 h 25"/>
                  <a:gd name="T34" fmla="*/ 77 w 79"/>
                  <a:gd name="T35" fmla="*/ 22 h 25"/>
                  <a:gd name="T36" fmla="*/ 73 w 79"/>
                  <a:gd name="T37" fmla="*/ 22 h 25"/>
                  <a:gd name="T38" fmla="*/ 68 w 79"/>
                  <a:gd name="T39" fmla="*/ 22 h 25"/>
                  <a:gd name="T40" fmla="*/ 48 w 79"/>
                  <a:gd name="T41" fmla="*/ 22 h 25"/>
                  <a:gd name="T42" fmla="*/ 37 w 79"/>
                  <a:gd name="T43" fmla="*/ 22 h 25"/>
                  <a:gd name="T44" fmla="*/ 37 w 79"/>
                  <a:gd name="T45" fmla="*/ 25 h 25"/>
                  <a:gd name="T46" fmla="*/ 21 w 79"/>
                  <a:gd name="T47" fmla="*/ 25 h 25"/>
                  <a:gd name="T48" fmla="*/ 21 w 79"/>
                  <a:gd name="T49" fmla="*/ 25 h 25"/>
                  <a:gd name="T50" fmla="*/ 21 w 79"/>
                  <a:gd name="T51" fmla="*/ 25 h 25"/>
                  <a:gd name="T52" fmla="*/ 21 w 79"/>
                  <a:gd name="T53" fmla="*/ 25 h 25"/>
                  <a:gd name="T54" fmla="*/ 7 w 79"/>
                  <a:gd name="T55" fmla="*/ 25 h 25"/>
                  <a:gd name="T56" fmla="*/ 0 w 79"/>
                  <a:gd name="T57" fmla="*/ 25 h 25"/>
                  <a:gd name="T58" fmla="*/ 3 w 79"/>
                  <a:gd name="T59" fmla="*/ 22 h 25"/>
                  <a:gd name="T60" fmla="*/ 3 w 79"/>
                  <a:gd name="T61" fmla="*/ 22 h 25"/>
                  <a:gd name="T62" fmla="*/ 3 w 79"/>
                  <a:gd name="T63" fmla="*/ 22 h 25"/>
                  <a:gd name="T64" fmla="*/ 3 w 79"/>
                  <a:gd name="T65" fmla="*/ 13 h 25"/>
                  <a:gd name="T66" fmla="*/ 3 w 79"/>
                  <a:gd name="T67" fmla="*/ 13 h 25"/>
                  <a:gd name="T68" fmla="*/ 3 w 79"/>
                  <a:gd name="T69" fmla="*/ 0 h 25"/>
                  <a:gd name="T70" fmla="*/ 3 w 79"/>
                  <a:gd name="T71" fmla="*/ 0 h 25"/>
                  <a:gd name="T72" fmla="*/ 5 w 79"/>
                  <a:gd name="T73" fmla="*/ 0 h 25"/>
                  <a:gd name="T74" fmla="*/ 7 w 79"/>
                  <a:gd name="T75" fmla="*/ 0 h 25"/>
                  <a:gd name="T76" fmla="*/ 9 w 79"/>
                  <a:gd name="T77" fmla="*/ 0 h 25"/>
                  <a:gd name="T78" fmla="*/ 9 w 79"/>
                  <a:gd name="T79" fmla="*/ 0 h 25"/>
                  <a:gd name="T80" fmla="*/ 28 w 79"/>
                  <a:gd name="T81" fmla="*/ 0 h 25"/>
                  <a:gd name="T82" fmla="*/ 37 w 79"/>
                  <a:gd name="T83" fmla="*/ 0 h 25"/>
                  <a:gd name="T84" fmla="*/ 39 w 79"/>
                  <a:gd name="T85" fmla="*/ 0 h 25"/>
                  <a:gd name="T86" fmla="*/ 43 w 79"/>
                  <a:gd name="T87" fmla="*/ 0 h 25"/>
                  <a:gd name="T88" fmla="*/ 46 w 79"/>
                  <a:gd name="T89" fmla="*/ 0 h 25"/>
                  <a:gd name="T90" fmla="*/ 79 w 79"/>
                  <a:gd name="T9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9" h="25">
                    <a:moveTo>
                      <a:pt x="79" y="0"/>
                    </a:moveTo>
                    <a:lnTo>
                      <a:pt x="79" y="0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79" y="22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8" y="22"/>
                    </a:lnTo>
                    <a:lnTo>
                      <a:pt x="48" y="22"/>
                    </a:lnTo>
                    <a:lnTo>
                      <a:pt x="37" y="22"/>
                    </a:lnTo>
                    <a:lnTo>
                      <a:pt x="37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7" y="25"/>
                    </a:lnTo>
                    <a:lnTo>
                      <a:pt x="0" y="25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28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1959">
                <a:extLst>
                  <a:ext uri="{FF2B5EF4-FFF2-40B4-BE49-F238E27FC236}">
                    <a16:creationId xmlns:a16="http://schemas.microsoft.com/office/drawing/2014/main" id="{32B1C7B9-F876-41A9-8549-38DB740555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7" y="1155"/>
                <a:ext cx="29" cy="18"/>
              </a:xfrm>
              <a:custGeom>
                <a:avLst/>
                <a:gdLst>
                  <a:gd name="T0" fmla="*/ 25 w 29"/>
                  <a:gd name="T1" fmla="*/ 5 h 18"/>
                  <a:gd name="T2" fmla="*/ 29 w 29"/>
                  <a:gd name="T3" fmla="*/ 3 h 18"/>
                  <a:gd name="T4" fmla="*/ 29 w 29"/>
                  <a:gd name="T5" fmla="*/ 5 h 18"/>
                  <a:gd name="T6" fmla="*/ 25 w 29"/>
                  <a:gd name="T7" fmla="*/ 7 h 18"/>
                  <a:gd name="T8" fmla="*/ 25 w 29"/>
                  <a:gd name="T9" fmla="*/ 5 h 18"/>
                  <a:gd name="T10" fmla="*/ 18 w 29"/>
                  <a:gd name="T11" fmla="*/ 14 h 18"/>
                  <a:gd name="T12" fmla="*/ 20 w 29"/>
                  <a:gd name="T13" fmla="*/ 12 h 18"/>
                  <a:gd name="T14" fmla="*/ 22 w 29"/>
                  <a:gd name="T15" fmla="*/ 16 h 18"/>
                  <a:gd name="T16" fmla="*/ 18 w 29"/>
                  <a:gd name="T17" fmla="*/ 16 h 18"/>
                  <a:gd name="T18" fmla="*/ 18 w 29"/>
                  <a:gd name="T19" fmla="*/ 14 h 18"/>
                  <a:gd name="T20" fmla="*/ 9 w 29"/>
                  <a:gd name="T21" fmla="*/ 3 h 18"/>
                  <a:gd name="T22" fmla="*/ 11 w 29"/>
                  <a:gd name="T23" fmla="*/ 0 h 18"/>
                  <a:gd name="T24" fmla="*/ 11 w 29"/>
                  <a:gd name="T25" fmla="*/ 3 h 18"/>
                  <a:gd name="T26" fmla="*/ 13 w 29"/>
                  <a:gd name="T27" fmla="*/ 7 h 18"/>
                  <a:gd name="T28" fmla="*/ 11 w 29"/>
                  <a:gd name="T29" fmla="*/ 7 h 18"/>
                  <a:gd name="T30" fmla="*/ 9 w 29"/>
                  <a:gd name="T31" fmla="*/ 3 h 18"/>
                  <a:gd name="T32" fmla="*/ 0 w 29"/>
                  <a:gd name="T33" fmla="*/ 14 h 18"/>
                  <a:gd name="T34" fmla="*/ 2 w 29"/>
                  <a:gd name="T35" fmla="*/ 12 h 18"/>
                  <a:gd name="T36" fmla="*/ 4 w 29"/>
                  <a:gd name="T37" fmla="*/ 18 h 18"/>
                  <a:gd name="T38" fmla="*/ 4 w 29"/>
                  <a:gd name="T39" fmla="*/ 18 h 18"/>
                  <a:gd name="T40" fmla="*/ 0 w 29"/>
                  <a:gd name="T41" fmla="*/ 14 h 18"/>
                  <a:gd name="T42" fmla="*/ 6 w 29"/>
                  <a:gd name="T43" fmla="*/ 9 h 18"/>
                  <a:gd name="T44" fmla="*/ 6 w 29"/>
                  <a:gd name="T45" fmla="*/ 9 h 18"/>
                  <a:gd name="T46" fmla="*/ 11 w 29"/>
                  <a:gd name="T47" fmla="*/ 14 h 18"/>
                  <a:gd name="T48" fmla="*/ 9 w 29"/>
                  <a:gd name="T49" fmla="*/ 16 h 18"/>
                  <a:gd name="T50" fmla="*/ 6 w 29"/>
                  <a:gd name="T51" fmla="*/ 9 h 18"/>
                  <a:gd name="T52" fmla="*/ 6 w 29"/>
                  <a:gd name="T53" fmla="*/ 9 h 18"/>
                  <a:gd name="T54" fmla="*/ 4 w 29"/>
                  <a:gd name="T55" fmla="*/ 5 h 18"/>
                  <a:gd name="T56" fmla="*/ 4 w 29"/>
                  <a:gd name="T57" fmla="*/ 5 h 18"/>
                  <a:gd name="T58" fmla="*/ 4 w 29"/>
                  <a:gd name="T59" fmla="*/ 5 h 18"/>
                  <a:gd name="T60" fmla="*/ 6 w 29"/>
                  <a:gd name="T61" fmla="*/ 3 h 18"/>
                  <a:gd name="T62" fmla="*/ 9 w 29"/>
                  <a:gd name="T63" fmla="*/ 9 h 18"/>
                  <a:gd name="T64" fmla="*/ 6 w 29"/>
                  <a:gd name="T6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18">
                    <a:moveTo>
                      <a:pt x="25" y="5"/>
                    </a:moveTo>
                    <a:lnTo>
                      <a:pt x="29" y="3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5" y="5"/>
                    </a:lnTo>
                    <a:close/>
                    <a:moveTo>
                      <a:pt x="18" y="14"/>
                    </a:moveTo>
                    <a:lnTo>
                      <a:pt x="20" y="12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8" y="14"/>
                    </a:lnTo>
                    <a:close/>
                    <a:moveTo>
                      <a:pt x="9" y="3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3"/>
                    </a:lnTo>
                    <a:close/>
                    <a:moveTo>
                      <a:pt x="0" y="14"/>
                    </a:moveTo>
                    <a:lnTo>
                      <a:pt x="2" y="12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0" y="14"/>
                    </a:lnTo>
                    <a:close/>
                    <a:moveTo>
                      <a:pt x="6" y="9"/>
                    </a:moveTo>
                    <a:lnTo>
                      <a:pt x="6" y="9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6" y="9"/>
                    </a:lnTo>
                    <a:close/>
                    <a:moveTo>
                      <a:pt x="6" y="9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9" y="9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1960">
                <a:extLst>
                  <a:ext uri="{FF2B5EF4-FFF2-40B4-BE49-F238E27FC236}">
                    <a16:creationId xmlns:a16="http://schemas.microsoft.com/office/drawing/2014/main" id="{69BF2110-9B5B-4B4D-92E8-B3B3D7DDB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162"/>
                <a:ext cx="23" cy="16"/>
              </a:xfrm>
              <a:custGeom>
                <a:avLst/>
                <a:gdLst>
                  <a:gd name="T0" fmla="*/ 7 w 23"/>
                  <a:gd name="T1" fmla="*/ 14 h 16"/>
                  <a:gd name="T2" fmla="*/ 2 w 23"/>
                  <a:gd name="T3" fmla="*/ 16 h 16"/>
                  <a:gd name="T4" fmla="*/ 2 w 23"/>
                  <a:gd name="T5" fmla="*/ 14 h 16"/>
                  <a:gd name="T6" fmla="*/ 0 w 23"/>
                  <a:gd name="T7" fmla="*/ 11 h 16"/>
                  <a:gd name="T8" fmla="*/ 0 w 23"/>
                  <a:gd name="T9" fmla="*/ 11 h 16"/>
                  <a:gd name="T10" fmla="*/ 2 w 23"/>
                  <a:gd name="T11" fmla="*/ 9 h 16"/>
                  <a:gd name="T12" fmla="*/ 5 w 23"/>
                  <a:gd name="T13" fmla="*/ 7 h 16"/>
                  <a:gd name="T14" fmla="*/ 7 w 23"/>
                  <a:gd name="T15" fmla="*/ 7 h 16"/>
                  <a:gd name="T16" fmla="*/ 9 w 23"/>
                  <a:gd name="T17" fmla="*/ 5 h 16"/>
                  <a:gd name="T18" fmla="*/ 11 w 23"/>
                  <a:gd name="T19" fmla="*/ 5 h 16"/>
                  <a:gd name="T20" fmla="*/ 11 w 23"/>
                  <a:gd name="T21" fmla="*/ 5 h 16"/>
                  <a:gd name="T22" fmla="*/ 14 w 23"/>
                  <a:gd name="T23" fmla="*/ 2 h 16"/>
                  <a:gd name="T24" fmla="*/ 16 w 23"/>
                  <a:gd name="T25" fmla="*/ 2 h 16"/>
                  <a:gd name="T26" fmla="*/ 18 w 23"/>
                  <a:gd name="T27" fmla="*/ 0 h 16"/>
                  <a:gd name="T28" fmla="*/ 18 w 23"/>
                  <a:gd name="T29" fmla="*/ 0 h 16"/>
                  <a:gd name="T30" fmla="*/ 20 w 23"/>
                  <a:gd name="T31" fmla="*/ 2 h 16"/>
                  <a:gd name="T32" fmla="*/ 20 w 23"/>
                  <a:gd name="T33" fmla="*/ 2 h 16"/>
                  <a:gd name="T34" fmla="*/ 23 w 23"/>
                  <a:gd name="T35" fmla="*/ 5 h 16"/>
                  <a:gd name="T36" fmla="*/ 18 w 23"/>
                  <a:gd name="T37" fmla="*/ 7 h 16"/>
                  <a:gd name="T38" fmla="*/ 7 w 23"/>
                  <a:gd name="T3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6">
                    <a:moveTo>
                      <a:pt x="7" y="14"/>
                    </a:moveTo>
                    <a:lnTo>
                      <a:pt x="2" y="16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5"/>
                    </a:lnTo>
                    <a:lnTo>
                      <a:pt x="18" y="7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1961">
                <a:extLst>
                  <a:ext uri="{FF2B5EF4-FFF2-40B4-BE49-F238E27FC236}">
                    <a16:creationId xmlns:a16="http://schemas.microsoft.com/office/drawing/2014/main" id="{7F956C7B-CA58-4CB0-B6D9-22E56DF9E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167"/>
                <a:ext cx="29" cy="20"/>
              </a:xfrm>
              <a:custGeom>
                <a:avLst/>
                <a:gdLst>
                  <a:gd name="T0" fmla="*/ 5 w 29"/>
                  <a:gd name="T1" fmla="*/ 20 h 20"/>
                  <a:gd name="T2" fmla="*/ 5 w 29"/>
                  <a:gd name="T3" fmla="*/ 20 h 20"/>
                  <a:gd name="T4" fmla="*/ 2 w 29"/>
                  <a:gd name="T5" fmla="*/ 18 h 20"/>
                  <a:gd name="T6" fmla="*/ 0 w 29"/>
                  <a:gd name="T7" fmla="*/ 13 h 20"/>
                  <a:gd name="T8" fmla="*/ 2 w 29"/>
                  <a:gd name="T9" fmla="*/ 13 h 20"/>
                  <a:gd name="T10" fmla="*/ 5 w 29"/>
                  <a:gd name="T11" fmla="*/ 11 h 20"/>
                  <a:gd name="T12" fmla="*/ 5 w 29"/>
                  <a:gd name="T13" fmla="*/ 11 h 20"/>
                  <a:gd name="T14" fmla="*/ 7 w 29"/>
                  <a:gd name="T15" fmla="*/ 9 h 20"/>
                  <a:gd name="T16" fmla="*/ 9 w 29"/>
                  <a:gd name="T17" fmla="*/ 9 h 20"/>
                  <a:gd name="T18" fmla="*/ 11 w 29"/>
                  <a:gd name="T19" fmla="*/ 6 h 20"/>
                  <a:gd name="T20" fmla="*/ 11 w 29"/>
                  <a:gd name="T21" fmla="*/ 6 h 20"/>
                  <a:gd name="T22" fmla="*/ 14 w 29"/>
                  <a:gd name="T23" fmla="*/ 6 h 20"/>
                  <a:gd name="T24" fmla="*/ 16 w 29"/>
                  <a:gd name="T25" fmla="*/ 4 h 20"/>
                  <a:gd name="T26" fmla="*/ 18 w 29"/>
                  <a:gd name="T27" fmla="*/ 4 h 20"/>
                  <a:gd name="T28" fmla="*/ 20 w 29"/>
                  <a:gd name="T29" fmla="*/ 2 h 20"/>
                  <a:gd name="T30" fmla="*/ 20 w 29"/>
                  <a:gd name="T31" fmla="*/ 2 h 20"/>
                  <a:gd name="T32" fmla="*/ 23 w 29"/>
                  <a:gd name="T33" fmla="*/ 0 h 20"/>
                  <a:gd name="T34" fmla="*/ 25 w 29"/>
                  <a:gd name="T35" fmla="*/ 0 h 20"/>
                  <a:gd name="T36" fmla="*/ 27 w 29"/>
                  <a:gd name="T37" fmla="*/ 4 h 20"/>
                  <a:gd name="T38" fmla="*/ 29 w 29"/>
                  <a:gd name="T39" fmla="*/ 6 h 20"/>
                  <a:gd name="T40" fmla="*/ 27 w 29"/>
                  <a:gd name="T41" fmla="*/ 9 h 20"/>
                  <a:gd name="T42" fmla="*/ 25 w 29"/>
                  <a:gd name="T43" fmla="*/ 9 h 20"/>
                  <a:gd name="T44" fmla="*/ 23 w 29"/>
                  <a:gd name="T45" fmla="*/ 9 h 20"/>
                  <a:gd name="T46" fmla="*/ 20 w 29"/>
                  <a:gd name="T47" fmla="*/ 11 h 20"/>
                  <a:gd name="T48" fmla="*/ 20 w 29"/>
                  <a:gd name="T49" fmla="*/ 11 h 20"/>
                  <a:gd name="T50" fmla="*/ 18 w 29"/>
                  <a:gd name="T51" fmla="*/ 13 h 20"/>
                  <a:gd name="T52" fmla="*/ 16 w 29"/>
                  <a:gd name="T53" fmla="*/ 13 h 20"/>
                  <a:gd name="T54" fmla="*/ 14 w 29"/>
                  <a:gd name="T55" fmla="*/ 15 h 20"/>
                  <a:gd name="T56" fmla="*/ 14 w 29"/>
                  <a:gd name="T57" fmla="*/ 15 h 20"/>
                  <a:gd name="T58" fmla="*/ 11 w 29"/>
                  <a:gd name="T59" fmla="*/ 15 h 20"/>
                  <a:gd name="T60" fmla="*/ 9 w 29"/>
                  <a:gd name="T61" fmla="*/ 18 h 20"/>
                  <a:gd name="T62" fmla="*/ 7 w 29"/>
                  <a:gd name="T63" fmla="*/ 18 h 20"/>
                  <a:gd name="T64" fmla="*/ 5 w 29"/>
                  <a:gd name="T6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0">
                    <a:moveTo>
                      <a:pt x="5" y="20"/>
                    </a:moveTo>
                    <a:lnTo>
                      <a:pt x="5" y="20"/>
                    </a:lnTo>
                    <a:lnTo>
                      <a:pt x="2" y="18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1" y="15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1962">
                <a:extLst>
                  <a:ext uri="{FF2B5EF4-FFF2-40B4-BE49-F238E27FC236}">
                    <a16:creationId xmlns:a16="http://schemas.microsoft.com/office/drawing/2014/main" id="{48CABAEC-169D-4667-91E5-92E9D426E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1169"/>
                <a:ext cx="25" cy="20"/>
              </a:xfrm>
              <a:custGeom>
                <a:avLst/>
                <a:gdLst>
                  <a:gd name="T0" fmla="*/ 25 w 25"/>
                  <a:gd name="T1" fmla="*/ 11 h 20"/>
                  <a:gd name="T2" fmla="*/ 23 w 25"/>
                  <a:gd name="T3" fmla="*/ 11 h 20"/>
                  <a:gd name="T4" fmla="*/ 12 w 25"/>
                  <a:gd name="T5" fmla="*/ 18 h 20"/>
                  <a:gd name="T6" fmla="*/ 7 w 25"/>
                  <a:gd name="T7" fmla="*/ 20 h 20"/>
                  <a:gd name="T8" fmla="*/ 7 w 25"/>
                  <a:gd name="T9" fmla="*/ 18 h 20"/>
                  <a:gd name="T10" fmla="*/ 5 w 25"/>
                  <a:gd name="T11" fmla="*/ 18 h 20"/>
                  <a:gd name="T12" fmla="*/ 5 w 25"/>
                  <a:gd name="T13" fmla="*/ 16 h 20"/>
                  <a:gd name="T14" fmla="*/ 3 w 25"/>
                  <a:gd name="T15" fmla="*/ 13 h 20"/>
                  <a:gd name="T16" fmla="*/ 3 w 25"/>
                  <a:gd name="T17" fmla="*/ 13 h 20"/>
                  <a:gd name="T18" fmla="*/ 3 w 25"/>
                  <a:gd name="T19" fmla="*/ 13 h 20"/>
                  <a:gd name="T20" fmla="*/ 3 w 25"/>
                  <a:gd name="T21" fmla="*/ 11 h 20"/>
                  <a:gd name="T22" fmla="*/ 3 w 25"/>
                  <a:gd name="T23" fmla="*/ 11 h 20"/>
                  <a:gd name="T24" fmla="*/ 3 w 25"/>
                  <a:gd name="T25" fmla="*/ 11 h 20"/>
                  <a:gd name="T26" fmla="*/ 0 w 25"/>
                  <a:gd name="T27" fmla="*/ 11 h 20"/>
                  <a:gd name="T28" fmla="*/ 16 w 25"/>
                  <a:gd name="T29" fmla="*/ 2 h 20"/>
                  <a:gd name="T30" fmla="*/ 21 w 25"/>
                  <a:gd name="T31" fmla="*/ 0 h 20"/>
                  <a:gd name="T32" fmla="*/ 21 w 25"/>
                  <a:gd name="T33" fmla="*/ 2 h 20"/>
                  <a:gd name="T34" fmla="*/ 23 w 25"/>
                  <a:gd name="T35" fmla="*/ 4 h 20"/>
                  <a:gd name="T36" fmla="*/ 23 w 25"/>
                  <a:gd name="T37" fmla="*/ 4 h 20"/>
                  <a:gd name="T38" fmla="*/ 25 w 25"/>
                  <a:gd name="T39" fmla="*/ 7 h 20"/>
                  <a:gd name="T40" fmla="*/ 25 w 25"/>
                  <a:gd name="T41" fmla="*/ 9 h 20"/>
                  <a:gd name="T42" fmla="*/ 25 w 25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0">
                    <a:moveTo>
                      <a:pt x="25" y="11"/>
                    </a:moveTo>
                    <a:lnTo>
                      <a:pt x="23" y="11"/>
                    </a:lnTo>
                    <a:lnTo>
                      <a:pt x="12" y="18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1963">
                <a:extLst>
                  <a:ext uri="{FF2B5EF4-FFF2-40B4-BE49-F238E27FC236}">
                    <a16:creationId xmlns:a16="http://schemas.microsoft.com/office/drawing/2014/main" id="{8FD94450-2FC5-4ACC-8C5A-C259A34157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5" y="1135"/>
                <a:ext cx="65" cy="61"/>
              </a:xfrm>
              <a:custGeom>
                <a:avLst/>
                <a:gdLst>
                  <a:gd name="T0" fmla="*/ 22 w 65"/>
                  <a:gd name="T1" fmla="*/ 27 h 61"/>
                  <a:gd name="T2" fmla="*/ 15 w 65"/>
                  <a:gd name="T3" fmla="*/ 18 h 61"/>
                  <a:gd name="T4" fmla="*/ 20 w 65"/>
                  <a:gd name="T5" fmla="*/ 14 h 61"/>
                  <a:gd name="T6" fmla="*/ 47 w 65"/>
                  <a:gd name="T7" fmla="*/ 2 h 61"/>
                  <a:gd name="T8" fmla="*/ 58 w 65"/>
                  <a:gd name="T9" fmla="*/ 7 h 61"/>
                  <a:gd name="T10" fmla="*/ 27 w 65"/>
                  <a:gd name="T11" fmla="*/ 25 h 61"/>
                  <a:gd name="T12" fmla="*/ 65 w 65"/>
                  <a:gd name="T13" fmla="*/ 45 h 61"/>
                  <a:gd name="T14" fmla="*/ 42 w 65"/>
                  <a:gd name="T15" fmla="*/ 56 h 61"/>
                  <a:gd name="T16" fmla="*/ 38 w 65"/>
                  <a:gd name="T17" fmla="*/ 47 h 61"/>
                  <a:gd name="T18" fmla="*/ 31 w 65"/>
                  <a:gd name="T19" fmla="*/ 50 h 61"/>
                  <a:gd name="T20" fmla="*/ 58 w 65"/>
                  <a:gd name="T21" fmla="*/ 34 h 61"/>
                  <a:gd name="T22" fmla="*/ 63 w 65"/>
                  <a:gd name="T23" fmla="*/ 43 h 61"/>
                  <a:gd name="T24" fmla="*/ 24 w 65"/>
                  <a:gd name="T25" fmla="*/ 41 h 61"/>
                  <a:gd name="T26" fmla="*/ 27 w 65"/>
                  <a:gd name="T27" fmla="*/ 43 h 61"/>
                  <a:gd name="T28" fmla="*/ 27 w 65"/>
                  <a:gd name="T29" fmla="*/ 47 h 61"/>
                  <a:gd name="T30" fmla="*/ 22 w 65"/>
                  <a:gd name="T31" fmla="*/ 52 h 61"/>
                  <a:gd name="T32" fmla="*/ 18 w 65"/>
                  <a:gd name="T33" fmla="*/ 54 h 61"/>
                  <a:gd name="T34" fmla="*/ 13 w 65"/>
                  <a:gd name="T35" fmla="*/ 54 h 61"/>
                  <a:gd name="T36" fmla="*/ 11 w 65"/>
                  <a:gd name="T37" fmla="*/ 56 h 61"/>
                  <a:gd name="T38" fmla="*/ 6 w 65"/>
                  <a:gd name="T39" fmla="*/ 59 h 61"/>
                  <a:gd name="T40" fmla="*/ 4 w 65"/>
                  <a:gd name="T41" fmla="*/ 61 h 61"/>
                  <a:gd name="T42" fmla="*/ 0 w 65"/>
                  <a:gd name="T43" fmla="*/ 54 h 61"/>
                  <a:gd name="T44" fmla="*/ 4 w 65"/>
                  <a:gd name="T45" fmla="*/ 52 h 61"/>
                  <a:gd name="T46" fmla="*/ 6 w 65"/>
                  <a:gd name="T47" fmla="*/ 50 h 61"/>
                  <a:gd name="T48" fmla="*/ 11 w 65"/>
                  <a:gd name="T49" fmla="*/ 47 h 61"/>
                  <a:gd name="T50" fmla="*/ 13 w 65"/>
                  <a:gd name="T51" fmla="*/ 45 h 61"/>
                  <a:gd name="T52" fmla="*/ 18 w 65"/>
                  <a:gd name="T53" fmla="*/ 45 h 61"/>
                  <a:gd name="T54" fmla="*/ 20 w 65"/>
                  <a:gd name="T55" fmla="*/ 43 h 61"/>
                  <a:gd name="T56" fmla="*/ 24 w 65"/>
                  <a:gd name="T57" fmla="*/ 41 h 61"/>
                  <a:gd name="T58" fmla="*/ 15 w 65"/>
                  <a:gd name="T59" fmla="*/ 16 h 61"/>
                  <a:gd name="T60" fmla="*/ 11 w 65"/>
                  <a:gd name="T61" fmla="*/ 11 h 61"/>
                  <a:gd name="T62" fmla="*/ 9 w 65"/>
                  <a:gd name="T63" fmla="*/ 4 h 61"/>
                  <a:gd name="T64" fmla="*/ 18 w 65"/>
                  <a:gd name="T65" fmla="*/ 2 h 61"/>
                  <a:gd name="T66" fmla="*/ 22 w 65"/>
                  <a:gd name="T67" fmla="*/ 2 h 61"/>
                  <a:gd name="T68" fmla="*/ 29 w 65"/>
                  <a:gd name="T69" fmla="*/ 0 h 61"/>
                  <a:gd name="T70" fmla="*/ 33 w 65"/>
                  <a:gd name="T71" fmla="*/ 0 h 61"/>
                  <a:gd name="T72" fmla="*/ 33 w 65"/>
                  <a:gd name="T73" fmla="*/ 4 h 61"/>
                  <a:gd name="T74" fmla="*/ 31 w 65"/>
                  <a:gd name="T75" fmla="*/ 7 h 61"/>
                  <a:gd name="T76" fmla="*/ 27 w 65"/>
                  <a:gd name="T77" fmla="*/ 9 h 61"/>
                  <a:gd name="T78" fmla="*/ 29 w 65"/>
                  <a:gd name="T79" fmla="*/ 36 h 61"/>
                  <a:gd name="T80" fmla="*/ 24 w 65"/>
                  <a:gd name="T81" fmla="*/ 34 h 61"/>
                  <a:gd name="T82" fmla="*/ 24 w 65"/>
                  <a:gd name="T83" fmla="*/ 29 h 61"/>
                  <a:gd name="T84" fmla="*/ 27 w 65"/>
                  <a:gd name="T85" fmla="*/ 27 h 61"/>
                  <a:gd name="T86" fmla="*/ 36 w 65"/>
                  <a:gd name="T87" fmla="*/ 32 h 61"/>
                  <a:gd name="T88" fmla="*/ 31 w 65"/>
                  <a:gd name="T89" fmla="*/ 34 h 61"/>
                  <a:gd name="T90" fmla="*/ 29 w 65"/>
                  <a:gd name="T91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5" h="61">
                    <a:moveTo>
                      <a:pt x="22" y="27"/>
                    </a:moveTo>
                    <a:lnTo>
                      <a:pt x="22" y="27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56" y="2"/>
                    </a:lnTo>
                    <a:lnTo>
                      <a:pt x="58" y="7"/>
                    </a:lnTo>
                    <a:lnTo>
                      <a:pt x="58" y="9"/>
                    </a:lnTo>
                    <a:lnTo>
                      <a:pt x="27" y="25"/>
                    </a:lnTo>
                    <a:lnTo>
                      <a:pt x="22" y="27"/>
                    </a:lnTo>
                    <a:close/>
                    <a:moveTo>
                      <a:pt x="65" y="45"/>
                    </a:moveTo>
                    <a:lnTo>
                      <a:pt x="54" y="50"/>
                    </a:lnTo>
                    <a:lnTo>
                      <a:pt x="42" y="56"/>
                    </a:lnTo>
                    <a:lnTo>
                      <a:pt x="42" y="54"/>
                    </a:lnTo>
                    <a:lnTo>
                      <a:pt x="38" y="47"/>
                    </a:lnTo>
                    <a:lnTo>
                      <a:pt x="33" y="50"/>
                    </a:lnTo>
                    <a:lnTo>
                      <a:pt x="31" y="50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60" y="38"/>
                    </a:lnTo>
                    <a:lnTo>
                      <a:pt x="63" y="43"/>
                    </a:lnTo>
                    <a:lnTo>
                      <a:pt x="65" y="45"/>
                    </a:lnTo>
                    <a:close/>
                    <a:moveTo>
                      <a:pt x="24" y="41"/>
                    </a:moveTo>
                    <a:lnTo>
                      <a:pt x="27" y="43"/>
                    </a:lnTo>
                    <a:lnTo>
                      <a:pt x="27" y="43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4" y="50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4"/>
                    </a:lnTo>
                    <a:lnTo>
                      <a:pt x="15" y="54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9" y="59"/>
                    </a:lnTo>
                    <a:lnTo>
                      <a:pt x="6" y="59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2" y="56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6" y="50"/>
                    </a:lnTo>
                    <a:lnTo>
                      <a:pt x="9" y="50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8" y="45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2" y="41"/>
                    </a:lnTo>
                    <a:lnTo>
                      <a:pt x="24" y="41"/>
                    </a:lnTo>
                    <a:close/>
                    <a:moveTo>
                      <a:pt x="24" y="11"/>
                    </a:moveTo>
                    <a:lnTo>
                      <a:pt x="15" y="16"/>
                    </a:lnTo>
                    <a:lnTo>
                      <a:pt x="13" y="16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4" y="11"/>
                    </a:lnTo>
                    <a:close/>
                    <a:moveTo>
                      <a:pt x="29" y="36"/>
                    </a:moveTo>
                    <a:lnTo>
                      <a:pt x="27" y="36"/>
                    </a:lnTo>
                    <a:lnTo>
                      <a:pt x="24" y="34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36" y="32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29" y="36"/>
                    </a:lnTo>
                    <a:lnTo>
                      <a:pt x="29" y="3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1964">
                <a:extLst>
                  <a:ext uri="{FF2B5EF4-FFF2-40B4-BE49-F238E27FC236}">
                    <a16:creationId xmlns:a16="http://schemas.microsoft.com/office/drawing/2014/main" id="{48D45BE7-DED6-4583-9596-4B9EA2BCA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180"/>
                <a:ext cx="25" cy="23"/>
              </a:xfrm>
              <a:custGeom>
                <a:avLst/>
                <a:gdLst>
                  <a:gd name="T0" fmla="*/ 9 w 25"/>
                  <a:gd name="T1" fmla="*/ 20 h 23"/>
                  <a:gd name="T2" fmla="*/ 7 w 25"/>
                  <a:gd name="T3" fmla="*/ 23 h 23"/>
                  <a:gd name="T4" fmla="*/ 7 w 25"/>
                  <a:gd name="T5" fmla="*/ 20 h 23"/>
                  <a:gd name="T6" fmla="*/ 5 w 25"/>
                  <a:gd name="T7" fmla="*/ 18 h 23"/>
                  <a:gd name="T8" fmla="*/ 5 w 25"/>
                  <a:gd name="T9" fmla="*/ 16 h 23"/>
                  <a:gd name="T10" fmla="*/ 2 w 25"/>
                  <a:gd name="T11" fmla="*/ 14 h 23"/>
                  <a:gd name="T12" fmla="*/ 2 w 25"/>
                  <a:gd name="T13" fmla="*/ 14 h 23"/>
                  <a:gd name="T14" fmla="*/ 0 w 25"/>
                  <a:gd name="T15" fmla="*/ 11 h 23"/>
                  <a:gd name="T16" fmla="*/ 5 w 25"/>
                  <a:gd name="T17" fmla="*/ 9 h 23"/>
                  <a:gd name="T18" fmla="*/ 16 w 25"/>
                  <a:gd name="T19" fmla="*/ 2 h 23"/>
                  <a:gd name="T20" fmla="*/ 20 w 25"/>
                  <a:gd name="T21" fmla="*/ 0 h 23"/>
                  <a:gd name="T22" fmla="*/ 20 w 25"/>
                  <a:gd name="T23" fmla="*/ 2 h 23"/>
                  <a:gd name="T24" fmla="*/ 23 w 25"/>
                  <a:gd name="T25" fmla="*/ 5 h 23"/>
                  <a:gd name="T26" fmla="*/ 23 w 25"/>
                  <a:gd name="T27" fmla="*/ 7 h 23"/>
                  <a:gd name="T28" fmla="*/ 25 w 25"/>
                  <a:gd name="T29" fmla="*/ 7 h 23"/>
                  <a:gd name="T30" fmla="*/ 25 w 25"/>
                  <a:gd name="T31" fmla="*/ 9 h 23"/>
                  <a:gd name="T32" fmla="*/ 25 w 25"/>
                  <a:gd name="T33" fmla="*/ 11 h 23"/>
                  <a:gd name="T34" fmla="*/ 23 w 25"/>
                  <a:gd name="T35" fmla="*/ 14 h 23"/>
                  <a:gd name="T36" fmla="*/ 9 w 25"/>
                  <a:gd name="T3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3">
                    <a:moveTo>
                      <a:pt x="9" y="20"/>
                    </a:moveTo>
                    <a:lnTo>
                      <a:pt x="7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5" y="9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1965">
                <a:extLst>
                  <a:ext uri="{FF2B5EF4-FFF2-40B4-BE49-F238E27FC236}">
                    <a16:creationId xmlns:a16="http://schemas.microsoft.com/office/drawing/2014/main" id="{DBDD5366-CDA8-4D45-9C78-3D2BC110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142"/>
                <a:ext cx="59" cy="67"/>
              </a:xfrm>
              <a:custGeom>
                <a:avLst/>
                <a:gdLst>
                  <a:gd name="T0" fmla="*/ 38 w 59"/>
                  <a:gd name="T1" fmla="*/ 47 h 67"/>
                  <a:gd name="T2" fmla="*/ 41 w 59"/>
                  <a:gd name="T3" fmla="*/ 49 h 67"/>
                  <a:gd name="T4" fmla="*/ 43 w 59"/>
                  <a:gd name="T5" fmla="*/ 56 h 67"/>
                  <a:gd name="T6" fmla="*/ 45 w 59"/>
                  <a:gd name="T7" fmla="*/ 56 h 67"/>
                  <a:gd name="T8" fmla="*/ 22 w 59"/>
                  <a:gd name="T9" fmla="*/ 67 h 67"/>
                  <a:gd name="T10" fmla="*/ 22 w 59"/>
                  <a:gd name="T11" fmla="*/ 67 h 67"/>
                  <a:gd name="T12" fmla="*/ 18 w 59"/>
                  <a:gd name="T13" fmla="*/ 61 h 67"/>
                  <a:gd name="T14" fmla="*/ 18 w 59"/>
                  <a:gd name="T15" fmla="*/ 58 h 67"/>
                  <a:gd name="T16" fmla="*/ 13 w 59"/>
                  <a:gd name="T17" fmla="*/ 49 h 67"/>
                  <a:gd name="T18" fmla="*/ 13 w 59"/>
                  <a:gd name="T19" fmla="*/ 49 h 67"/>
                  <a:gd name="T20" fmla="*/ 11 w 59"/>
                  <a:gd name="T21" fmla="*/ 47 h 67"/>
                  <a:gd name="T22" fmla="*/ 11 w 59"/>
                  <a:gd name="T23" fmla="*/ 45 h 67"/>
                  <a:gd name="T24" fmla="*/ 9 w 59"/>
                  <a:gd name="T25" fmla="*/ 43 h 67"/>
                  <a:gd name="T26" fmla="*/ 4 w 59"/>
                  <a:gd name="T27" fmla="*/ 34 h 67"/>
                  <a:gd name="T28" fmla="*/ 2 w 59"/>
                  <a:gd name="T29" fmla="*/ 31 h 67"/>
                  <a:gd name="T30" fmla="*/ 0 w 59"/>
                  <a:gd name="T31" fmla="*/ 25 h 67"/>
                  <a:gd name="T32" fmla="*/ 2 w 59"/>
                  <a:gd name="T33" fmla="*/ 25 h 67"/>
                  <a:gd name="T34" fmla="*/ 20 w 59"/>
                  <a:gd name="T35" fmla="*/ 13 h 67"/>
                  <a:gd name="T36" fmla="*/ 22 w 59"/>
                  <a:gd name="T37" fmla="*/ 13 h 67"/>
                  <a:gd name="T38" fmla="*/ 27 w 59"/>
                  <a:gd name="T39" fmla="*/ 11 h 67"/>
                  <a:gd name="T40" fmla="*/ 27 w 59"/>
                  <a:gd name="T41" fmla="*/ 11 h 67"/>
                  <a:gd name="T42" fmla="*/ 43 w 59"/>
                  <a:gd name="T43" fmla="*/ 2 h 67"/>
                  <a:gd name="T44" fmla="*/ 43 w 59"/>
                  <a:gd name="T45" fmla="*/ 2 h 67"/>
                  <a:gd name="T46" fmla="*/ 47 w 59"/>
                  <a:gd name="T47" fmla="*/ 0 h 67"/>
                  <a:gd name="T48" fmla="*/ 52 w 59"/>
                  <a:gd name="T49" fmla="*/ 11 h 67"/>
                  <a:gd name="T50" fmla="*/ 54 w 59"/>
                  <a:gd name="T51" fmla="*/ 11 h 67"/>
                  <a:gd name="T52" fmla="*/ 56 w 59"/>
                  <a:gd name="T53" fmla="*/ 18 h 67"/>
                  <a:gd name="T54" fmla="*/ 59 w 59"/>
                  <a:gd name="T55" fmla="*/ 22 h 67"/>
                  <a:gd name="T56" fmla="*/ 41 w 59"/>
                  <a:gd name="T57" fmla="*/ 34 h 67"/>
                  <a:gd name="T58" fmla="*/ 38 w 59"/>
                  <a:gd name="T59" fmla="*/ 34 h 67"/>
                  <a:gd name="T60" fmla="*/ 34 w 59"/>
                  <a:gd name="T61" fmla="*/ 36 h 67"/>
                  <a:gd name="T62" fmla="*/ 34 w 59"/>
                  <a:gd name="T63" fmla="*/ 36 h 67"/>
                  <a:gd name="T64" fmla="*/ 34 w 59"/>
                  <a:gd name="T65" fmla="*/ 38 h 67"/>
                  <a:gd name="T66" fmla="*/ 36 w 59"/>
                  <a:gd name="T67" fmla="*/ 43 h 67"/>
                  <a:gd name="T68" fmla="*/ 36 w 59"/>
                  <a:gd name="T69" fmla="*/ 45 h 67"/>
                  <a:gd name="T70" fmla="*/ 38 w 59"/>
                  <a:gd name="T71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9" h="67">
                    <a:moveTo>
                      <a:pt x="38" y="47"/>
                    </a:moveTo>
                    <a:lnTo>
                      <a:pt x="41" y="49"/>
                    </a:lnTo>
                    <a:lnTo>
                      <a:pt x="43" y="56"/>
                    </a:lnTo>
                    <a:lnTo>
                      <a:pt x="45" y="56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18" y="61"/>
                    </a:lnTo>
                    <a:lnTo>
                      <a:pt x="18" y="58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6" y="18"/>
                    </a:lnTo>
                    <a:lnTo>
                      <a:pt x="59" y="22"/>
                    </a:lnTo>
                    <a:lnTo>
                      <a:pt x="41" y="34"/>
                    </a:lnTo>
                    <a:lnTo>
                      <a:pt x="38" y="34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6" y="43"/>
                    </a:lnTo>
                    <a:lnTo>
                      <a:pt x="36" y="45"/>
                    </a:lnTo>
                    <a:lnTo>
                      <a:pt x="38" y="4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1966">
                <a:extLst>
                  <a:ext uri="{FF2B5EF4-FFF2-40B4-BE49-F238E27FC236}">
                    <a16:creationId xmlns:a16="http://schemas.microsoft.com/office/drawing/2014/main" id="{BE722729-613A-4AF8-9D48-61BDDDCFF2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9" y="1149"/>
                <a:ext cx="59" cy="60"/>
              </a:xfrm>
              <a:custGeom>
                <a:avLst/>
                <a:gdLst>
                  <a:gd name="T0" fmla="*/ 32 w 59"/>
                  <a:gd name="T1" fmla="*/ 47 h 60"/>
                  <a:gd name="T2" fmla="*/ 7 w 59"/>
                  <a:gd name="T3" fmla="*/ 60 h 60"/>
                  <a:gd name="T4" fmla="*/ 7 w 59"/>
                  <a:gd name="T5" fmla="*/ 58 h 60"/>
                  <a:gd name="T6" fmla="*/ 5 w 59"/>
                  <a:gd name="T7" fmla="*/ 54 h 60"/>
                  <a:gd name="T8" fmla="*/ 2 w 59"/>
                  <a:gd name="T9" fmla="*/ 49 h 60"/>
                  <a:gd name="T10" fmla="*/ 0 w 59"/>
                  <a:gd name="T11" fmla="*/ 49 h 60"/>
                  <a:gd name="T12" fmla="*/ 7 w 59"/>
                  <a:gd name="T13" fmla="*/ 47 h 60"/>
                  <a:gd name="T14" fmla="*/ 7 w 59"/>
                  <a:gd name="T15" fmla="*/ 45 h 60"/>
                  <a:gd name="T16" fmla="*/ 25 w 59"/>
                  <a:gd name="T17" fmla="*/ 36 h 60"/>
                  <a:gd name="T18" fmla="*/ 25 w 59"/>
                  <a:gd name="T19" fmla="*/ 36 h 60"/>
                  <a:gd name="T20" fmla="*/ 29 w 59"/>
                  <a:gd name="T21" fmla="*/ 40 h 60"/>
                  <a:gd name="T22" fmla="*/ 32 w 59"/>
                  <a:gd name="T23" fmla="*/ 45 h 60"/>
                  <a:gd name="T24" fmla="*/ 32 w 59"/>
                  <a:gd name="T25" fmla="*/ 47 h 60"/>
                  <a:gd name="T26" fmla="*/ 41 w 59"/>
                  <a:gd name="T27" fmla="*/ 24 h 60"/>
                  <a:gd name="T28" fmla="*/ 38 w 59"/>
                  <a:gd name="T29" fmla="*/ 27 h 60"/>
                  <a:gd name="T30" fmla="*/ 36 w 59"/>
                  <a:gd name="T31" fmla="*/ 18 h 60"/>
                  <a:gd name="T32" fmla="*/ 54 w 59"/>
                  <a:gd name="T33" fmla="*/ 9 h 60"/>
                  <a:gd name="T34" fmla="*/ 59 w 59"/>
                  <a:gd name="T35" fmla="*/ 15 h 60"/>
                  <a:gd name="T36" fmla="*/ 47 w 59"/>
                  <a:gd name="T37" fmla="*/ 22 h 60"/>
                  <a:gd name="T38" fmla="*/ 47 w 59"/>
                  <a:gd name="T39" fmla="*/ 22 h 60"/>
                  <a:gd name="T40" fmla="*/ 45 w 59"/>
                  <a:gd name="T41" fmla="*/ 24 h 60"/>
                  <a:gd name="T42" fmla="*/ 45 w 59"/>
                  <a:gd name="T43" fmla="*/ 24 h 60"/>
                  <a:gd name="T44" fmla="*/ 43 w 59"/>
                  <a:gd name="T45" fmla="*/ 24 h 60"/>
                  <a:gd name="T46" fmla="*/ 41 w 59"/>
                  <a:gd name="T47" fmla="*/ 24 h 60"/>
                  <a:gd name="T48" fmla="*/ 54 w 59"/>
                  <a:gd name="T49" fmla="*/ 6 h 60"/>
                  <a:gd name="T50" fmla="*/ 34 w 59"/>
                  <a:gd name="T51" fmla="*/ 18 h 60"/>
                  <a:gd name="T52" fmla="*/ 27 w 59"/>
                  <a:gd name="T53" fmla="*/ 11 h 60"/>
                  <a:gd name="T54" fmla="*/ 29 w 59"/>
                  <a:gd name="T55" fmla="*/ 9 h 60"/>
                  <a:gd name="T56" fmla="*/ 32 w 59"/>
                  <a:gd name="T57" fmla="*/ 9 h 60"/>
                  <a:gd name="T58" fmla="*/ 34 w 59"/>
                  <a:gd name="T59" fmla="*/ 9 h 60"/>
                  <a:gd name="T60" fmla="*/ 36 w 59"/>
                  <a:gd name="T61" fmla="*/ 6 h 60"/>
                  <a:gd name="T62" fmla="*/ 38 w 59"/>
                  <a:gd name="T63" fmla="*/ 6 h 60"/>
                  <a:gd name="T64" fmla="*/ 38 w 59"/>
                  <a:gd name="T65" fmla="*/ 4 h 60"/>
                  <a:gd name="T66" fmla="*/ 41 w 59"/>
                  <a:gd name="T67" fmla="*/ 4 h 60"/>
                  <a:gd name="T68" fmla="*/ 43 w 59"/>
                  <a:gd name="T69" fmla="*/ 4 h 60"/>
                  <a:gd name="T70" fmla="*/ 45 w 59"/>
                  <a:gd name="T71" fmla="*/ 2 h 60"/>
                  <a:gd name="T72" fmla="*/ 45 w 59"/>
                  <a:gd name="T73" fmla="*/ 2 h 60"/>
                  <a:gd name="T74" fmla="*/ 47 w 59"/>
                  <a:gd name="T75" fmla="*/ 0 h 60"/>
                  <a:gd name="T76" fmla="*/ 50 w 59"/>
                  <a:gd name="T77" fmla="*/ 0 h 60"/>
                  <a:gd name="T78" fmla="*/ 52 w 59"/>
                  <a:gd name="T79" fmla="*/ 2 h 60"/>
                  <a:gd name="T80" fmla="*/ 54 w 59"/>
                  <a:gd name="T81" fmla="*/ 6 h 60"/>
                  <a:gd name="T82" fmla="*/ 34 w 59"/>
                  <a:gd name="T83" fmla="*/ 22 h 60"/>
                  <a:gd name="T84" fmla="*/ 38 w 59"/>
                  <a:gd name="T85" fmla="*/ 27 h 60"/>
                  <a:gd name="T86" fmla="*/ 36 w 59"/>
                  <a:gd name="T87" fmla="*/ 29 h 60"/>
                  <a:gd name="T88" fmla="*/ 34 w 59"/>
                  <a:gd name="T89" fmla="*/ 29 h 60"/>
                  <a:gd name="T90" fmla="*/ 32 w 59"/>
                  <a:gd name="T91" fmla="*/ 29 h 60"/>
                  <a:gd name="T92" fmla="*/ 27 w 59"/>
                  <a:gd name="T93" fmla="*/ 33 h 60"/>
                  <a:gd name="T94" fmla="*/ 25 w 59"/>
                  <a:gd name="T95" fmla="*/ 27 h 60"/>
                  <a:gd name="T96" fmla="*/ 23 w 59"/>
                  <a:gd name="T97" fmla="*/ 24 h 60"/>
                  <a:gd name="T98" fmla="*/ 25 w 59"/>
                  <a:gd name="T99" fmla="*/ 24 h 60"/>
                  <a:gd name="T100" fmla="*/ 27 w 59"/>
                  <a:gd name="T101" fmla="*/ 22 h 60"/>
                  <a:gd name="T102" fmla="*/ 27 w 59"/>
                  <a:gd name="T103" fmla="*/ 22 h 60"/>
                  <a:gd name="T104" fmla="*/ 29 w 59"/>
                  <a:gd name="T105" fmla="*/ 22 h 60"/>
                  <a:gd name="T106" fmla="*/ 29 w 59"/>
                  <a:gd name="T107" fmla="*/ 22 h 60"/>
                  <a:gd name="T108" fmla="*/ 32 w 59"/>
                  <a:gd name="T109" fmla="*/ 20 h 60"/>
                  <a:gd name="T110" fmla="*/ 34 w 59"/>
                  <a:gd name="T111" fmla="*/ 20 h 60"/>
                  <a:gd name="T112" fmla="*/ 34 w 59"/>
                  <a:gd name="T113" fmla="*/ 2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9" h="60">
                    <a:moveTo>
                      <a:pt x="32" y="47"/>
                    </a:moveTo>
                    <a:lnTo>
                      <a:pt x="7" y="60"/>
                    </a:lnTo>
                    <a:lnTo>
                      <a:pt x="7" y="58"/>
                    </a:lnTo>
                    <a:lnTo>
                      <a:pt x="5" y="54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9" y="40"/>
                    </a:lnTo>
                    <a:lnTo>
                      <a:pt x="32" y="45"/>
                    </a:lnTo>
                    <a:lnTo>
                      <a:pt x="32" y="47"/>
                    </a:lnTo>
                    <a:close/>
                    <a:moveTo>
                      <a:pt x="41" y="24"/>
                    </a:moveTo>
                    <a:lnTo>
                      <a:pt x="38" y="27"/>
                    </a:lnTo>
                    <a:lnTo>
                      <a:pt x="36" y="18"/>
                    </a:lnTo>
                    <a:lnTo>
                      <a:pt x="54" y="9"/>
                    </a:lnTo>
                    <a:lnTo>
                      <a:pt x="59" y="15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3" y="24"/>
                    </a:lnTo>
                    <a:lnTo>
                      <a:pt x="41" y="24"/>
                    </a:lnTo>
                    <a:close/>
                    <a:moveTo>
                      <a:pt x="54" y="6"/>
                    </a:moveTo>
                    <a:lnTo>
                      <a:pt x="34" y="18"/>
                    </a:lnTo>
                    <a:lnTo>
                      <a:pt x="27" y="11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4" y="6"/>
                    </a:lnTo>
                    <a:close/>
                    <a:moveTo>
                      <a:pt x="34" y="22"/>
                    </a:moveTo>
                    <a:lnTo>
                      <a:pt x="38" y="27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27" y="33"/>
                    </a:lnTo>
                    <a:lnTo>
                      <a:pt x="25" y="27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32" y="20"/>
                    </a:lnTo>
                    <a:lnTo>
                      <a:pt x="34" y="20"/>
                    </a:lnTo>
                    <a:lnTo>
                      <a:pt x="34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1967">
                <a:extLst>
                  <a:ext uri="{FF2B5EF4-FFF2-40B4-BE49-F238E27FC236}">
                    <a16:creationId xmlns:a16="http://schemas.microsoft.com/office/drawing/2014/main" id="{171215A9-524B-46EB-83F4-AF9AD7AAD1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19" y="1182"/>
                <a:ext cx="147" cy="104"/>
              </a:xfrm>
              <a:custGeom>
                <a:avLst/>
                <a:gdLst>
                  <a:gd name="T0" fmla="*/ 108 w 147"/>
                  <a:gd name="T1" fmla="*/ 23 h 104"/>
                  <a:gd name="T2" fmla="*/ 95 w 147"/>
                  <a:gd name="T3" fmla="*/ 25 h 104"/>
                  <a:gd name="T4" fmla="*/ 66 w 147"/>
                  <a:gd name="T5" fmla="*/ 59 h 104"/>
                  <a:gd name="T6" fmla="*/ 68 w 147"/>
                  <a:gd name="T7" fmla="*/ 61 h 104"/>
                  <a:gd name="T8" fmla="*/ 79 w 147"/>
                  <a:gd name="T9" fmla="*/ 57 h 104"/>
                  <a:gd name="T10" fmla="*/ 90 w 147"/>
                  <a:gd name="T11" fmla="*/ 50 h 104"/>
                  <a:gd name="T12" fmla="*/ 111 w 147"/>
                  <a:gd name="T13" fmla="*/ 39 h 104"/>
                  <a:gd name="T14" fmla="*/ 142 w 147"/>
                  <a:gd name="T15" fmla="*/ 23 h 104"/>
                  <a:gd name="T16" fmla="*/ 142 w 147"/>
                  <a:gd name="T17" fmla="*/ 34 h 104"/>
                  <a:gd name="T18" fmla="*/ 138 w 147"/>
                  <a:gd name="T19" fmla="*/ 43 h 104"/>
                  <a:gd name="T20" fmla="*/ 142 w 147"/>
                  <a:gd name="T21" fmla="*/ 48 h 104"/>
                  <a:gd name="T22" fmla="*/ 147 w 147"/>
                  <a:gd name="T23" fmla="*/ 52 h 104"/>
                  <a:gd name="T24" fmla="*/ 142 w 147"/>
                  <a:gd name="T25" fmla="*/ 66 h 104"/>
                  <a:gd name="T26" fmla="*/ 144 w 147"/>
                  <a:gd name="T27" fmla="*/ 66 h 104"/>
                  <a:gd name="T28" fmla="*/ 142 w 147"/>
                  <a:gd name="T29" fmla="*/ 68 h 104"/>
                  <a:gd name="T30" fmla="*/ 140 w 147"/>
                  <a:gd name="T31" fmla="*/ 66 h 104"/>
                  <a:gd name="T32" fmla="*/ 142 w 147"/>
                  <a:gd name="T33" fmla="*/ 66 h 104"/>
                  <a:gd name="T34" fmla="*/ 133 w 147"/>
                  <a:gd name="T35" fmla="*/ 63 h 104"/>
                  <a:gd name="T36" fmla="*/ 122 w 147"/>
                  <a:gd name="T37" fmla="*/ 72 h 104"/>
                  <a:gd name="T38" fmla="*/ 99 w 147"/>
                  <a:gd name="T39" fmla="*/ 93 h 104"/>
                  <a:gd name="T40" fmla="*/ 84 w 147"/>
                  <a:gd name="T41" fmla="*/ 88 h 104"/>
                  <a:gd name="T42" fmla="*/ 56 w 147"/>
                  <a:gd name="T43" fmla="*/ 97 h 104"/>
                  <a:gd name="T44" fmla="*/ 70 w 147"/>
                  <a:gd name="T45" fmla="*/ 68 h 104"/>
                  <a:gd name="T46" fmla="*/ 41 w 147"/>
                  <a:gd name="T47" fmla="*/ 88 h 104"/>
                  <a:gd name="T48" fmla="*/ 66 w 147"/>
                  <a:gd name="T49" fmla="*/ 63 h 104"/>
                  <a:gd name="T50" fmla="*/ 54 w 147"/>
                  <a:gd name="T51" fmla="*/ 45 h 104"/>
                  <a:gd name="T52" fmla="*/ 16 w 147"/>
                  <a:gd name="T53" fmla="*/ 61 h 104"/>
                  <a:gd name="T54" fmla="*/ 7 w 147"/>
                  <a:gd name="T55" fmla="*/ 54 h 104"/>
                  <a:gd name="T56" fmla="*/ 14 w 147"/>
                  <a:gd name="T57" fmla="*/ 30 h 104"/>
                  <a:gd name="T58" fmla="*/ 23 w 147"/>
                  <a:gd name="T59" fmla="*/ 32 h 104"/>
                  <a:gd name="T60" fmla="*/ 43 w 147"/>
                  <a:gd name="T61" fmla="*/ 21 h 104"/>
                  <a:gd name="T62" fmla="*/ 47 w 147"/>
                  <a:gd name="T63" fmla="*/ 27 h 104"/>
                  <a:gd name="T64" fmla="*/ 75 w 147"/>
                  <a:gd name="T65" fmla="*/ 27 h 104"/>
                  <a:gd name="T66" fmla="*/ 93 w 147"/>
                  <a:gd name="T67" fmla="*/ 21 h 104"/>
                  <a:gd name="T68" fmla="*/ 95 w 147"/>
                  <a:gd name="T69" fmla="*/ 18 h 104"/>
                  <a:gd name="T70" fmla="*/ 97 w 147"/>
                  <a:gd name="T71" fmla="*/ 18 h 104"/>
                  <a:gd name="T72" fmla="*/ 113 w 147"/>
                  <a:gd name="T73" fmla="*/ 9 h 104"/>
                  <a:gd name="T74" fmla="*/ 120 w 147"/>
                  <a:gd name="T75" fmla="*/ 5 h 104"/>
                  <a:gd name="T76" fmla="*/ 115 w 147"/>
                  <a:gd name="T77" fmla="*/ 12 h 104"/>
                  <a:gd name="T78" fmla="*/ 108 w 147"/>
                  <a:gd name="T79" fmla="*/ 9 h 104"/>
                  <a:gd name="T80" fmla="*/ 104 w 147"/>
                  <a:gd name="T81" fmla="*/ 9 h 104"/>
                  <a:gd name="T82" fmla="*/ 102 w 147"/>
                  <a:gd name="T83" fmla="*/ 7 h 104"/>
                  <a:gd name="T84" fmla="*/ 99 w 147"/>
                  <a:gd name="T85" fmla="*/ 5 h 104"/>
                  <a:gd name="T86" fmla="*/ 104 w 147"/>
                  <a:gd name="T87" fmla="*/ 0 h 104"/>
                  <a:gd name="T88" fmla="*/ 108 w 147"/>
                  <a:gd name="T89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" h="104">
                    <a:moveTo>
                      <a:pt x="106" y="18"/>
                    </a:moveTo>
                    <a:lnTo>
                      <a:pt x="108" y="23"/>
                    </a:lnTo>
                    <a:lnTo>
                      <a:pt x="97" y="30"/>
                    </a:lnTo>
                    <a:lnTo>
                      <a:pt x="95" y="25"/>
                    </a:lnTo>
                    <a:lnTo>
                      <a:pt x="56" y="45"/>
                    </a:lnTo>
                    <a:lnTo>
                      <a:pt x="66" y="59"/>
                    </a:lnTo>
                    <a:lnTo>
                      <a:pt x="68" y="61"/>
                    </a:lnTo>
                    <a:lnTo>
                      <a:pt x="68" y="61"/>
                    </a:lnTo>
                    <a:lnTo>
                      <a:pt x="75" y="59"/>
                    </a:lnTo>
                    <a:lnTo>
                      <a:pt x="79" y="57"/>
                    </a:lnTo>
                    <a:lnTo>
                      <a:pt x="81" y="54"/>
                    </a:lnTo>
                    <a:lnTo>
                      <a:pt x="90" y="50"/>
                    </a:lnTo>
                    <a:lnTo>
                      <a:pt x="99" y="45"/>
                    </a:lnTo>
                    <a:lnTo>
                      <a:pt x="111" y="39"/>
                    </a:lnTo>
                    <a:lnTo>
                      <a:pt x="133" y="27"/>
                    </a:lnTo>
                    <a:lnTo>
                      <a:pt x="142" y="23"/>
                    </a:lnTo>
                    <a:lnTo>
                      <a:pt x="144" y="27"/>
                    </a:lnTo>
                    <a:lnTo>
                      <a:pt x="142" y="34"/>
                    </a:lnTo>
                    <a:lnTo>
                      <a:pt x="138" y="41"/>
                    </a:lnTo>
                    <a:lnTo>
                      <a:pt x="138" y="43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7" y="52"/>
                    </a:lnTo>
                    <a:lnTo>
                      <a:pt x="147" y="52"/>
                    </a:lnTo>
                    <a:lnTo>
                      <a:pt x="138" y="59"/>
                    </a:lnTo>
                    <a:lnTo>
                      <a:pt x="142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0" y="66"/>
                    </a:lnTo>
                    <a:lnTo>
                      <a:pt x="140" y="66"/>
                    </a:lnTo>
                    <a:lnTo>
                      <a:pt x="142" y="66"/>
                    </a:lnTo>
                    <a:lnTo>
                      <a:pt x="138" y="61"/>
                    </a:lnTo>
                    <a:lnTo>
                      <a:pt x="133" y="63"/>
                    </a:lnTo>
                    <a:lnTo>
                      <a:pt x="129" y="68"/>
                    </a:lnTo>
                    <a:lnTo>
                      <a:pt x="122" y="72"/>
                    </a:lnTo>
                    <a:lnTo>
                      <a:pt x="111" y="84"/>
                    </a:lnTo>
                    <a:lnTo>
                      <a:pt x="99" y="93"/>
                    </a:lnTo>
                    <a:lnTo>
                      <a:pt x="93" y="97"/>
                    </a:lnTo>
                    <a:lnTo>
                      <a:pt x="84" y="88"/>
                    </a:lnTo>
                    <a:lnTo>
                      <a:pt x="63" y="104"/>
                    </a:lnTo>
                    <a:lnTo>
                      <a:pt x="56" y="97"/>
                    </a:lnTo>
                    <a:lnTo>
                      <a:pt x="77" y="77"/>
                    </a:lnTo>
                    <a:lnTo>
                      <a:pt x="70" y="68"/>
                    </a:lnTo>
                    <a:lnTo>
                      <a:pt x="47" y="88"/>
                    </a:lnTo>
                    <a:lnTo>
                      <a:pt x="41" y="88"/>
                    </a:lnTo>
                    <a:lnTo>
                      <a:pt x="32" y="82"/>
                    </a:lnTo>
                    <a:lnTo>
                      <a:pt x="66" y="63"/>
                    </a:lnTo>
                    <a:lnTo>
                      <a:pt x="63" y="61"/>
                    </a:lnTo>
                    <a:lnTo>
                      <a:pt x="54" y="45"/>
                    </a:lnTo>
                    <a:lnTo>
                      <a:pt x="18" y="66"/>
                    </a:lnTo>
                    <a:lnTo>
                      <a:pt x="16" y="61"/>
                    </a:lnTo>
                    <a:lnTo>
                      <a:pt x="11" y="57"/>
                    </a:lnTo>
                    <a:lnTo>
                      <a:pt x="7" y="54"/>
                    </a:lnTo>
                    <a:lnTo>
                      <a:pt x="0" y="36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3" y="32"/>
                    </a:lnTo>
                    <a:lnTo>
                      <a:pt x="38" y="23"/>
                    </a:lnTo>
                    <a:lnTo>
                      <a:pt x="43" y="21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54" y="39"/>
                    </a:lnTo>
                    <a:lnTo>
                      <a:pt x="75" y="27"/>
                    </a:lnTo>
                    <a:lnTo>
                      <a:pt x="75" y="30"/>
                    </a:lnTo>
                    <a:lnTo>
                      <a:pt x="93" y="21"/>
                    </a:lnTo>
                    <a:lnTo>
                      <a:pt x="90" y="21"/>
                    </a:lnTo>
                    <a:lnTo>
                      <a:pt x="95" y="18"/>
                    </a:lnTo>
                    <a:lnTo>
                      <a:pt x="95" y="18"/>
                    </a:lnTo>
                    <a:lnTo>
                      <a:pt x="97" y="18"/>
                    </a:lnTo>
                    <a:lnTo>
                      <a:pt x="99" y="16"/>
                    </a:lnTo>
                    <a:lnTo>
                      <a:pt x="113" y="9"/>
                    </a:lnTo>
                    <a:lnTo>
                      <a:pt x="115" y="7"/>
                    </a:lnTo>
                    <a:lnTo>
                      <a:pt x="120" y="5"/>
                    </a:lnTo>
                    <a:lnTo>
                      <a:pt x="122" y="9"/>
                    </a:lnTo>
                    <a:lnTo>
                      <a:pt x="115" y="12"/>
                    </a:lnTo>
                    <a:lnTo>
                      <a:pt x="106" y="18"/>
                    </a:lnTo>
                    <a:close/>
                    <a:moveTo>
                      <a:pt x="108" y="9"/>
                    </a:moveTo>
                    <a:lnTo>
                      <a:pt x="104" y="12"/>
                    </a:lnTo>
                    <a:lnTo>
                      <a:pt x="104" y="9"/>
                    </a:lnTo>
                    <a:lnTo>
                      <a:pt x="102" y="9"/>
                    </a:lnTo>
                    <a:lnTo>
                      <a:pt x="102" y="7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104" y="0"/>
                    </a:lnTo>
                    <a:lnTo>
                      <a:pt x="108" y="7"/>
                    </a:lnTo>
                    <a:lnTo>
                      <a:pt x="108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1968">
                <a:extLst>
                  <a:ext uri="{FF2B5EF4-FFF2-40B4-BE49-F238E27FC236}">
                    <a16:creationId xmlns:a16="http://schemas.microsoft.com/office/drawing/2014/main" id="{75CD1678-6012-4D3B-9825-3BB255AE4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1399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2 w 5"/>
                  <a:gd name="T5" fmla="*/ 0 h 7"/>
                  <a:gd name="T6" fmla="*/ 2 w 5"/>
                  <a:gd name="T7" fmla="*/ 0 h 7"/>
                  <a:gd name="T8" fmla="*/ 2 w 5"/>
                  <a:gd name="T9" fmla="*/ 0 h 7"/>
                  <a:gd name="T10" fmla="*/ 5 w 5"/>
                  <a:gd name="T11" fmla="*/ 2 h 7"/>
                  <a:gd name="T12" fmla="*/ 5 w 5"/>
                  <a:gd name="T13" fmla="*/ 7 h 7"/>
                  <a:gd name="T14" fmla="*/ 2 w 5"/>
                  <a:gd name="T15" fmla="*/ 7 h 7"/>
                  <a:gd name="T16" fmla="*/ 0 w 5"/>
                  <a:gd name="T17" fmla="*/ 7 h 7"/>
                  <a:gd name="T18" fmla="*/ 0 w 5"/>
                  <a:gd name="T19" fmla="*/ 4 h 7"/>
                  <a:gd name="T20" fmla="*/ 0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1969">
                <a:extLst>
                  <a:ext uri="{FF2B5EF4-FFF2-40B4-BE49-F238E27FC236}">
                    <a16:creationId xmlns:a16="http://schemas.microsoft.com/office/drawing/2014/main" id="{F53ABB4E-F8DC-4284-B9FF-0FBDCF885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399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0 h 7"/>
                  <a:gd name="T4" fmla="*/ 5 w 5"/>
                  <a:gd name="T5" fmla="*/ 0 h 7"/>
                  <a:gd name="T6" fmla="*/ 5 w 5"/>
                  <a:gd name="T7" fmla="*/ 4 h 7"/>
                  <a:gd name="T8" fmla="*/ 3 w 5"/>
                  <a:gd name="T9" fmla="*/ 7 h 7"/>
                  <a:gd name="T10" fmla="*/ 3 w 5"/>
                  <a:gd name="T11" fmla="*/ 2 h 7"/>
                  <a:gd name="T12" fmla="*/ 0 w 5"/>
                  <a:gd name="T13" fmla="*/ 0 h 7"/>
                  <a:gd name="T14" fmla="*/ 0 w 5"/>
                  <a:gd name="T15" fmla="*/ 0 h 7"/>
                  <a:gd name="T16" fmla="*/ 0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1970">
                <a:extLst>
                  <a:ext uri="{FF2B5EF4-FFF2-40B4-BE49-F238E27FC236}">
                    <a16:creationId xmlns:a16="http://schemas.microsoft.com/office/drawing/2014/main" id="{5EEEC124-C5D6-46AD-AC18-00D695DD2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39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1971">
                <a:extLst>
                  <a:ext uri="{FF2B5EF4-FFF2-40B4-BE49-F238E27FC236}">
                    <a16:creationId xmlns:a16="http://schemas.microsoft.com/office/drawing/2014/main" id="{59E9CD28-D0F9-4680-A73C-E4040F434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1397"/>
                <a:ext cx="0" cy="6"/>
              </a:xfrm>
              <a:custGeom>
                <a:avLst/>
                <a:gdLst>
                  <a:gd name="T0" fmla="*/ 0 h 6"/>
                  <a:gd name="T1" fmla="*/ 0 h 6"/>
                  <a:gd name="T2" fmla="*/ 2 h 6"/>
                  <a:gd name="T3" fmla="*/ 2 h 6"/>
                  <a:gd name="T4" fmla="*/ 6 h 6"/>
                  <a:gd name="T5" fmla="*/ 6 h 6"/>
                  <a:gd name="T6" fmla="*/ 4 h 6"/>
                  <a:gd name="T7" fmla="*/ 2 h 6"/>
                  <a:gd name="T8" fmla="*/ 2 h 6"/>
                  <a:gd name="T9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1972">
                <a:extLst>
                  <a:ext uri="{FF2B5EF4-FFF2-40B4-BE49-F238E27FC236}">
                    <a16:creationId xmlns:a16="http://schemas.microsoft.com/office/drawing/2014/main" id="{F977FB04-3A80-4F38-99EE-CEA770B93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139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2 h 2"/>
                  <a:gd name="T16" fmla="*/ 0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1973">
                <a:extLst>
                  <a:ext uri="{FF2B5EF4-FFF2-40B4-BE49-F238E27FC236}">
                    <a16:creationId xmlns:a16="http://schemas.microsoft.com/office/drawing/2014/main" id="{BC59EEE2-641A-4A95-AD2D-E4C1D30B9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8" y="1345"/>
                <a:ext cx="84" cy="158"/>
              </a:xfrm>
              <a:custGeom>
                <a:avLst/>
                <a:gdLst>
                  <a:gd name="T0" fmla="*/ 21 w 84"/>
                  <a:gd name="T1" fmla="*/ 43 h 158"/>
                  <a:gd name="T2" fmla="*/ 14 w 84"/>
                  <a:gd name="T3" fmla="*/ 49 h 158"/>
                  <a:gd name="T4" fmla="*/ 12 w 84"/>
                  <a:gd name="T5" fmla="*/ 72 h 158"/>
                  <a:gd name="T6" fmla="*/ 32 w 84"/>
                  <a:gd name="T7" fmla="*/ 79 h 158"/>
                  <a:gd name="T8" fmla="*/ 3 w 84"/>
                  <a:gd name="T9" fmla="*/ 72 h 158"/>
                  <a:gd name="T10" fmla="*/ 23 w 84"/>
                  <a:gd name="T11" fmla="*/ 63 h 158"/>
                  <a:gd name="T12" fmla="*/ 21 w 84"/>
                  <a:gd name="T13" fmla="*/ 70 h 158"/>
                  <a:gd name="T14" fmla="*/ 7 w 84"/>
                  <a:gd name="T15" fmla="*/ 54 h 158"/>
                  <a:gd name="T16" fmla="*/ 32 w 84"/>
                  <a:gd name="T17" fmla="*/ 56 h 158"/>
                  <a:gd name="T18" fmla="*/ 9 w 84"/>
                  <a:gd name="T19" fmla="*/ 61 h 158"/>
                  <a:gd name="T20" fmla="*/ 16 w 84"/>
                  <a:gd name="T21" fmla="*/ 31 h 158"/>
                  <a:gd name="T22" fmla="*/ 25 w 84"/>
                  <a:gd name="T23" fmla="*/ 40 h 158"/>
                  <a:gd name="T24" fmla="*/ 3 w 84"/>
                  <a:gd name="T25" fmla="*/ 24 h 158"/>
                  <a:gd name="T26" fmla="*/ 27 w 84"/>
                  <a:gd name="T27" fmla="*/ 22 h 158"/>
                  <a:gd name="T28" fmla="*/ 12 w 84"/>
                  <a:gd name="T29" fmla="*/ 29 h 158"/>
                  <a:gd name="T30" fmla="*/ 73 w 84"/>
                  <a:gd name="T31" fmla="*/ 137 h 158"/>
                  <a:gd name="T32" fmla="*/ 54 w 84"/>
                  <a:gd name="T33" fmla="*/ 149 h 158"/>
                  <a:gd name="T34" fmla="*/ 54 w 84"/>
                  <a:gd name="T35" fmla="*/ 63 h 158"/>
                  <a:gd name="T36" fmla="*/ 45 w 84"/>
                  <a:gd name="T37" fmla="*/ 70 h 158"/>
                  <a:gd name="T38" fmla="*/ 54 w 84"/>
                  <a:gd name="T39" fmla="*/ 40 h 158"/>
                  <a:gd name="T40" fmla="*/ 45 w 84"/>
                  <a:gd name="T41" fmla="*/ 49 h 158"/>
                  <a:gd name="T42" fmla="*/ 52 w 84"/>
                  <a:gd name="T43" fmla="*/ 72 h 158"/>
                  <a:gd name="T44" fmla="*/ 48 w 84"/>
                  <a:gd name="T45" fmla="*/ 81 h 158"/>
                  <a:gd name="T46" fmla="*/ 54 w 84"/>
                  <a:gd name="T47" fmla="*/ 128 h 158"/>
                  <a:gd name="T48" fmla="*/ 50 w 84"/>
                  <a:gd name="T49" fmla="*/ 135 h 158"/>
                  <a:gd name="T50" fmla="*/ 54 w 84"/>
                  <a:gd name="T51" fmla="*/ 117 h 158"/>
                  <a:gd name="T52" fmla="*/ 50 w 84"/>
                  <a:gd name="T53" fmla="*/ 126 h 158"/>
                  <a:gd name="T54" fmla="*/ 52 w 84"/>
                  <a:gd name="T55" fmla="*/ 22 h 158"/>
                  <a:gd name="T56" fmla="*/ 48 w 84"/>
                  <a:gd name="T57" fmla="*/ 29 h 158"/>
                  <a:gd name="T58" fmla="*/ 66 w 84"/>
                  <a:gd name="T59" fmla="*/ 151 h 158"/>
                  <a:gd name="T60" fmla="*/ 57 w 84"/>
                  <a:gd name="T61" fmla="*/ 158 h 158"/>
                  <a:gd name="T62" fmla="*/ 50 w 84"/>
                  <a:gd name="T63" fmla="*/ 52 h 158"/>
                  <a:gd name="T64" fmla="*/ 50 w 84"/>
                  <a:gd name="T65" fmla="*/ 61 h 158"/>
                  <a:gd name="T66" fmla="*/ 73 w 84"/>
                  <a:gd name="T67" fmla="*/ 20 h 158"/>
                  <a:gd name="T68" fmla="*/ 73 w 84"/>
                  <a:gd name="T69" fmla="*/ 29 h 158"/>
                  <a:gd name="T70" fmla="*/ 75 w 84"/>
                  <a:gd name="T71" fmla="*/ 40 h 158"/>
                  <a:gd name="T72" fmla="*/ 70 w 84"/>
                  <a:gd name="T73" fmla="*/ 49 h 158"/>
                  <a:gd name="T74" fmla="*/ 41 w 84"/>
                  <a:gd name="T75" fmla="*/ 139 h 158"/>
                  <a:gd name="T76" fmla="*/ 79 w 84"/>
                  <a:gd name="T77" fmla="*/ 158 h 158"/>
                  <a:gd name="T78" fmla="*/ 84 w 84"/>
                  <a:gd name="T79" fmla="*/ 137 h 158"/>
                  <a:gd name="T80" fmla="*/ 63 w 84"/>
                  <a:gd name="T81" fmla="*/ 18 h 158"/>
                  <a:gd name="T82" fmla="*/ 68 w 84"/>
                  <a:gd name="T83" fmla="*/ 18 h 158"/>
                  <a:gd name="T84" fmla="*/ 82 w 84"/>
                  <a:gd name="T85" fmla="*/ 121 h 158"/>
                  <a:gd name="T86" fmla="*/ 66 w 84"/>
                  <a:gd name="T87" fmla="*/ 128 h 158"/>
                  <a:gd name="T88" fmla="*/ 79 w 84"/>
                  <a:gd name="T89" fmla="*/ 135 h 158"/>
                  <a:gd name="T90" fmla="*/ 68 w 84"/>
                  <a:gd name="T91" fmla="*/ 72 h 158"/>
                  <a:gd name="T92" fmla="*/ 73 w 84"/>
                  <a:gd name="T93" fmla="*/ 81 h 158"/>
                  <a:gd name="T94" fmla="*/ 75 w 84"/>
                  <a:gd name="T95" fmla="*/ 85 h 158"/>
                  <a:gd name="T96" fmla="*/ 66 w 84"/>
                  <a:gd name="T97" fmla="*/ 92 h 158"/>
                  <a:gd name="T98" fmla="*/ 21 w 84"/>
                  <a:gd name="T99" fmla="*/ 18 h 158"/>
                  <a:gd name="T100" fmla="*/ 63 w 84"/>
                  <a:gd name="T101" fmla="*/ 94 h 158"/>
                  <a:gd name="T102" fmla="*/ 77 w 84"/>
                  <a:gd name="T103" fmla="*/ 103 h 158"/>
                  <a:gd name="T104" fmla="*/ 77 w 84"/>
                  <a:gd name="T105" fmla="*/ 31 h 158"/>
                  <a:gd name="T106" fmla="*/ 43 w 84"/>
                  <a:gd name="T107" fmla="*/ 40 h 158"/>
                  <a:gd name="T108" fmla="*/ 54 w 84"/>
                  <a:gd name="T109" fmla="*/ 36 h 158"/>
                  <a:gd name="T110" fmla="*/ 73 w 84"/>
                  <a:gd name="T111" fmla="*/ 106 h 158"/>
                  <a:gd name="T112" fmla="*/ 41 w 84"/>
                  <a:gd name="T113" fmla="*/ 18 h 158"/>
                  <a:gd name="T114" fmla="*/ 43 w 84"/>
                  <a:gd name="T115" fmla="*/ 18 h 158"/>
                  <a:gd name="T116" fmla="*/ 66 w 84"/>
                  <a:gd name="T117" fmla="*/ 7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4" h="158">
                    <a:moveTo>
                      <a:pt x="7" y="49"/>
                    </a:moveTo>
                    <a:lnTo>
                      <a:pt x="3" y="49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5" y="43"/>
                    </a:lnTo>
                    <a:lnTo>
                      <a:pt x="27" y="43"/>
                    </a:lnTo>
                    <a:lnTo>
                      <a:pt x="32" y="43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3" y="49"/>
                    </a:lnTo>
                    <a:lnTo>
                      <a:pt x="21" y="49"/>
                    </a:lnTo>
                    <a:lnTo>
                      <a:pt x="14" y="49"/>
                    </a:lnTo>
                    <a:lnTo>
                      <a:pt x="12" y="49"/>
                    </a:lnTo>
                    <a:lnTo>
                      <a:pt x="9" y="49"/>
                    </a:lnTo>
                    <a:lnTo>
                      <a:pt x="7" y="49"/>
                    </a:lnTo>
                    <a:close/>
                    <a:moveTo>
                      <a:pt x="7" y="81"/>
                    </a:moveTo>
                    <a:lnTo>
                      <a:pt x="3" y="81"/>
                    </a:lnTo>
                    <a:lnTo>
                      <a:pt x="3" y="79"/>
                    </a:lnTo>
                    <a:lnTo>
                      <a:pt x="3" y="76"/>
                    </a:lnTo>
                    <a:lnTo>
                      <a:pt x="3" y="74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21" y="72"/>
                    </a:lnTo>
                    <a:lnTo>
                      <a:pt x="23" y="72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0" y="72"/>
                    </a:lnTo>
                    <a:lnTo>
                      <a:pt x="32" y="72"/>
                    </a:lnTo>
                    <a:lnTo>
                      <a:pt x="32" y="74"/>
                    </a:lnTo>
                    <a:lnTo>
                      <a:pt x="32" y="76"/>
                    </a:lnTo>
                    <a:lnTo>
                      <a:pt x="32" y="79"/>
                    </a:lnTo>
                    <a:lnTo>
                      <a:pt x="32" y="81"/>
                    </a:lnTo>
                    <a:lnTo>
                      <a:pt x="30" y="81"/>
                    </a:lnTo>
                    <a:lnTo>
                      <a:pt x="27" y="81"/>
                    </a:lnTo>
                    <a:lnTo>
                      <a:pt x="25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14" y="81"/>
                    </a:lnTo>
                    <a:lnTo>
                      <a:pt x="12" y="81"/>
                    </a:lnTo>
                    <a:lnTo>
                      <a:pt x="9" y="81"/>
                    </a:lnTo>
                    <a:lnTo>
                      <a:pt x="7" y="81"/>
                    </a:lnTo>
                    <a:close/>
                    <a:moveTo>
                      <a:pt x="7" y="72"/>
                    </a:moveTo>
                    <a:lnTo>
                      <a:pt x="3" y="72"/>
                    </a:lnTo>
                    <a:lnTo>
                      <a:pt x="3" y="70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3"/>
                    </a:lnTo>
                    <a:lnTo>
                      <a:pt x="18" y="63"/>
                    </a:lnTo>
                    <a:lnTo>
                      <a:pt x="21" y="63"/>
                    </a:lnTo>
                    <a:lnTo>
                      <a:pt x="23" y="63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2" y="65"/>
                    </a:lnTo>
                    <a:lnTo>
                      <a:pt x="32" y="67"/>
                    </a:lnTo>
                    <a:lnTo>
                      <a:pt x="32" y="70"/>
                    </a:lnTo>
                    <a:lnTo>
                      <a:pt x="30" y="70"/>
                    </a:lnTo>
                    <a:lnTo>
                      <a:pt x="27" y="70"/>
                    </a:lnTo>
                    <a:lnTo>
                      <a:pt x="25" y="70"/>
                    </a:lnTo>
                    <a:lnTo>
                      <a:pt x="23" y="70"/>
                    </a:lnTo>
                    <a:lnTo>
                      <a:pt x="21" y="70"/>
                    </a:lnTo>
                    <a:lnTo>
                      <a:pt x="18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9" y="72"/>
                    </a:lnTo>
                    <a:lnTo>
                      <a:pt x="7" y="72"/>
                    </a:lnTo>
                    <a:close/>
                    <a:moveTo>
                      <a:pt x="7" y="61"/>
                    </a:moveTo>
                    <a:lnTo>
                      <a:pt x="3" y="61"/>
                    </a:lnTo>
                    <a:lnTo>
                      <a:pt x="3" y="58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2" y="61"/>
                    </a:lnTo>
                    <a:lnTo>
                      <a:pt x="30" y="61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1" y="61"/>
                    </a:lnTo>
                    <a:lnTo>
                      <a:pt x="18" y="61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9" y="61"/>
                    </a:lnTo>
                    <a:lnTo>
                      <a:pt x="7" y="61"/>
                    </a:lnTo>
                    <a:close/>
                    <a:moveTo>
                      <a:pt x="7" y="40"/>
                    </a:move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7" y="31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32" y="31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2" y="38"/>
                    </a:lnTo>
                    <a:lnTo>
                      <a:pt x="32" y="40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8" y="40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40"/>
                    </a:lnTo>
                    <a:close/>
                    <a:moveTo>
                      <a:pt x="7" y="29"/>
                    </a:moveTo>
                    <a:lnTo>
                      <a:pt x="3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1" y="22"/>
                    </a:lnTo>
                    <a:lnTo>
                      <a:pt x="23" y="22"/>
                    </a:lnTo>
                    <a:lnTo>
                      <a:pt x="25" y="22"/>
                    </a:lnTo>
                    <a:lnTo>
                      <a:pt x="27" y="2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2" y="27"/>
                    </a:lnTo>
                    <a:lnTo>
                      <a:pt x="32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7" y="29"/>
                    </a:lnTo>
                    <a:close/>
                    <a:moveTo>
                      <a:pt x="52" y="149"/>
                    </a:moveTo>
                    <a:lnTo>
                      <a:pt x="50" y="149"/>
                    </a:lnTo>
                    <a:lnTo>
                      <a:pt x="50" y="144"/>
                    </a:lnTo>
                    <a:lnTo>
                      <a:pt x="50" y="142"/>
                    </a:lnTo>
                    <a:lnTo>
                      <a:pt x="50" y="139"/>
                    </a:lnTo>
                    <a:lnTo>
                      <a:pt x="54" y="139"/>
                    </a:lnTo>
                    <a:lnTo>
                      <a:pt x="59" y="137"/>
                    </a:lnTo>
                    <a:lnTo>
                      <a:pt x="66" y="137"/>
                    </a:lnTo>
                    <a:lnTo>
                      <a:pt x="68" y="137"/>
                    </a:lnTo>
                    <a:lnTo>
                      <a:pt x="73" y="137"/>
                    </a:lnTo>
                    <a:lnTo>
                      <a:pt x="73" y="139"/>
                    </a:lnTo>
                    <a:lnTo>
                      <a:pt x="73" y="142"/>
                    </a:lnTo>
                    <a:lnTo>
                      <a:pt x="73" y="144"/>
                    </a:lnTo>
                    <a:lnTo>
                      <a:pt x="73" y="149"/>
                    </a:lnTo>
                    <a:lnTo>
                      <a:pt x="70" y="149"/>
                    </a:lnTo>
                    <a:lnTo>
                      <a:pt x="68" y="149"/>
                    </a:lnTo>
                    <a:lnTo>
                      <a:pt x="66" y="149"/>
                    </a:lnTo>
                    <a:lnTo>
                      <a:pt x="63" y="149"/>
                    </a:lnTo>
                    <a:lnTo>
                      <a:pt x="61" y="149"/>
                    </a:lnTo>
                    <a:lnTo>
                      <a:pt x="59" y="149"/>
                    </a:lnTo>
                    <a:lnTo>
                      <a:pt x="57" y="149"/>
                    </a:lnTo>
                    <a:lnTo>
                      <a:pt x="54" y="149"/>
                    </a:lnTo>
                    <a:lnTo>
                      <a:pt x="52" y="149"/>
                    </a:lnTo>
                    <a:close/>
                    <a:moveTo>
                      <a:pt x="43" y="70"/>
                    </a:moveTo>
                    <a:lnTo>
                      <a:pt x="41" y="70"/>
                    </a:lnTo>
                    <a:lnTo>
                      <a:pt x="41" y="67"/>
                    </a:lnTo>
                    <a:lnTo>
                      <a:pt x="41" y="65"/>
                    </a:lnTo>
                    <a:lnTo>
                      <a:pt x="41" y="63"/>
                    </a:lnTo>
                    <a:lnTo>
                      <a:pt x="43" y="63"/>
                    </a:lnTo>
                    <a:lnTo>
                      <a:pt x="45" y="63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4" y="63"/>
                    </a:lnTo>
                    <a:lnTo>
                      <a:pt x="57" y="63"/>
                    </a:lnTo>
                    <a:lnTo>
                      <a:pt x="59" y="63"/>
                    </a:lnTo>
                    <a:lnTo>
                      <a:pt x="61" y="63"/>
                    </a:lnTo>
                    <a:lnTo>
                      <a:pt x="61" y="65"/>
                    </a:lnTo>
                    <a:lnTo>
                      <a:pt x="61" y="70"/>
                    </a:lnTo>
                    <a:lnTo>
                      <a:pt x="59" y="70"/>
                    </a:lnTo>
                    <a:lnTo>
                      <a:pt x="57" y="70"/>
                    </a:lnTo>
                    <a:lnTo>
                      <a:pt x="54" y="70"/>
                    </a:lnTo>
                    <a:lnTo>
                      <a:pt x="52" y="70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5" y="70"/>
                    </a:lnTo>
                    <a:lnTo>
                      <a:pt x="43" y="70"/>
                    </a:lnTo>
                    <a:close/>
                    <a:moveTo>
                      <a:pt x="43" y="49"/>
                    </a:moveTo>
                    <a:lnTo>
                      <a:pt x="39" y="49"/>
                    </a:lnTo>
                    <a:lnTo>
                      <a:pt x="39" y="47"/>
                    </a:lnTo>
                    <a:lnTo>
                      <a:pt x="39" y="45"/>
                    </a:lnTo>
                    <a:lnTo>
                      <a:pt x="39" y="43"/>
                    </a:lnTo>
                    <a:lnTo>
                      <a:pt x="43" y="43"/>
                    </a:lnTo>
                    <a:lnTo>
                      <a:pt x="45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61" y="40"/>
                    </a:lnTo>
                    <a:lnTo>
                      <a:pt x="61" y="45"/>
                    </a:lnTo>
                    <a:lnTo>
                      <a:pt x="61" y="49"/>
                    </a:lnTo>
                    <a:lnTo>
                      <a:pt x="59" y="49"/>
                    </a:lnTo>
                    <a:lnTo>
                      <a:pt x="57" y="49"/>
                    </a:lnTo>
                    <a:lnTo>
                      <a:pt x="54" y="49"/>
                    </a:lnTo>
                    <a:lnTo>
                      <a:pt x="52" y="49"/>
                    </a:lnTo>
                    <a:lnTo>
                      <a:pt x="50" y="49"/>
                    </a:lnTo>
                    <a:lnTo>
                      <a:pt x="48" y="49"/>
                    </a:lnTo>
                    <a:lnTo>
                      <a:pt x="45" y="49"/>
                    </a:lnTo>
                    <a:lnTo>
                      <a:pt x="43" y="49"/>
                    </a:lnTo>
                    <a:close/>
                    <a:moveTo>
                      <a:pt x="43" y="81"/>
                    </a:moveTo>
                    <a:lnTo>
                      <a:pt x="41" y="81"/>
                    </a:lnTo>
                    <a:lnTo>
                      <a:pt x="41" y="79"/>
                    </a:lnTo>
                    <a:lnTo>
                      <a:pt x="41" y="76"/>
                    </a:lnTo>
                    <a:lnTo>
                      <a:pt x="41" y="74"/>
                    </a:lnTo>
                    <a:lnTo>
                      <a:pt x="41" y="72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8" y="72"/>
                    </a:lnTo>
                    <a:lnTo>
                      <a:pt x="50" y="72"/>
                    </a:lnTo>
                    <a:lnTo>
                      <a:pt x="52" y="72"/>
                    </a:lnTo>
                    <a:lnTo>
                      <a:pt x="54" y="72"/>
                    </a:lnTo>
                    <a:lnTo>
                      <a:pt x="57" y="72"/>
                    </a:lnTo>
                    <a:lnTo>
                      <a:pt x="59" y="72"/>
                    </a:lnTo>
                    <a:lnTo>
                      <a:pt x="61" y="72"/>
                    </a:lnTo>
                    <a:lnTo>
                      <a:pt x="61" y="76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1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0" y="81"/>
                    </a:lnTo>
                    <a:lnTo>
                      <a:pt x="48" y="81"/>
                    </a:lnTo>
                    <a:lnTo>
                      <a:pt x="45" y="81"/>
                    </a:lnTo>
                    <a:lnTo>
                      <a:pt x="43" y="81"/>
                    </a:lnTo>
                    <a:close/>
                    <a:moveTo>
                      <a:pt x="45" y="135"/>
                    </a:moveTo>
                    <a:lnTo>
                      <a:pt x="41" y="135"/>
                    </a:lnTo>
                    <a:lnTo>
                      <a:pt x="41" y="133"/>
                    </a:lnTo>
                    <a:lnTo>
                      <a:pt x="41" y="130"/>
                    </a:lnTo>
                    <a:lnTo>
                      <a:pt x="41" y="128"/>
                    </a:lnTo>
                    <a:lnTo>
                      <a:pt x="45" y="128"/>
                    </a:lnTo>
                    <a:lnTo>
                      <a:pt x="48" y="128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4" y="128"/>
                    </a:lnTo>
                    <a:lnTo>
                      <a:pt x="57" y="128"/>
                    </a:lnTo>
                    <a:lnTo>
                      <a:pt x="59" y="128"/>
                    </a:lnTo>
                    <a:lnTo>
                      <a:pt x="61" y="128"/>
                    </a:lnTo>
                    <a:lnTo>
                      <a:pt x="63" y="128"/>
                    </a:lnTo>
                    <a:lnTo>
                      <a:pt x="63" y="133"/>
                    </a:lnTo>
                    <a:lnTo>
                      <a:pt x="63" y="135"/>
                    </a:lnTo>
                    <a:lnTo>
                      <a:pt x="61" y="135"/>
                    </a:lnTo>
                    <a:lnTo>
                      <a:pt x="59" y="135"/>
                    </a:lnTo>
                    <a:lnTo>
                      <a:pt x="57" y="135"/>
                    </a:lnTo>
                    <a:lnTo>
                      <a:pt x="54" y="135"/>
                    </a:lnTo>
                    <a:lnTo>
                      <a:pt x="52" y="135"/>
                    </a:lnTo>
                    <a:lnTo>
                      <a:pt x="50" y="135"/>
                    </a:lnTo>
                    <a:lnTo>
                      <a:pt x="48" y="135"/>
                    </a:lnTo>
                    <a:lnTo>
                      <a:pt x="45" y="135"/>
                    </a:lnTo>
                    <a:close/>
                    <a:moveTo>
                      <a:pt x="45" y="126"/>
                    </a:moveTo>
                    <a:lnTo>
                      <a:pt x="41" y="126"/>
                    </a:lnTo>
                    <a:lnTo>
                      <a:pt x="41" y="124"/>
                    </a:lnTo>
                    <a:lnTo>
                      <a:pt x="41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48" y="117"/>
                    </a:lnTo>
                    <a:lnTo>
                      <a:pt x="50" y="117"/>
                    </a:lnTo>
                    <a:lnTo>
                      <a:pt x="52" y="117"/>
                    </a:lnTo>
                    <a:lnTo>
                      <a:pt x="54" y="117"/>
                    </a:lnTo>
                    <a:lnTo>
                      <a:pt x="57" y="117"/>
                    </a:lnTo>
                    <a:lnTo>
                      <a:pt x="59" y="117"/>
                    </a:lnTo>
                    <a:lnTo>
                      <a:pt x="61" y="117"/>
                    </a:lnTo>
                    <a:lnTo>
                      <a:pt x="63" y="117"/>
                    </a:lnTo>
                    <a:lnTo>
                      <a:pt x="63" y="121"/>
                    </a:lnTo>
                    <a:lnTo>
                      <a:pt x="63" y="126"/>
                    </a:lnTo>
                    <a:lnTo>
                      <a:pt x="61" y="126"/>
                    </a:lnTo>
                    <a:lnTo>
                      <a:pt x="59" y="126"/>
                    </a:lnTo>
                    <a:lnTo>
                      <a:pt x="57" y="126"/>
                    </a:lnTo>
                    <a:lnTo>
                      <a:pt x="54" y="126"/>
                    </a:lnTo>
                    <a:lnTo>
                      <a:pt x="52" y="126"/>
                    </a:lnTo>
                    <a:lnTo>
                      <a:pt x="50" y="126"/>
                    </a:lnTo>
                    <a:lnTo>
                      <a:pt x="48" y="126"/>
                    </a:lnTo>
                    <a:lnTo>
                      <a:pt x="45" y="126"/>
                    </a:lnTo>
                    <a:close/>
                    <a:moveTo>
                      <a:pt x="43" y="29"/>
                    </a:moveTo>
                    <a:lnTo>
                      <a:pt x="39" y="29"/>
                    </a:lnTo>
                    <a:lnTo>
                      <a:pt x="39" y="27"/>
                    </a:lnTo>
                    <a:lnTo>
                      <a:pt x="39" y="24"/>
                    </a:lnTo>
                    <a:lnTo>
                      <a:pt x="39" y="22"/>
                    </a:lnTo>
                    <a:lnTo>
                      <a:pt x="43" y="22"/>
                    </a:lnTo>
                    <a:lnTo>
                      <a:pt x="45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7" y="22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1" y="24"/>
                    </a:lnTo>
                    <a:lnTo>
                      <a:pt x="61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4" y="29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43" y="29"/>
                    </a:lnTo>
                    <a:close/>
                    <a:moveTo>
                      <a:pt x="52" y="158"/>
                    </a:moveTo>
                    <a:lnTo>
                      <a:pt x="52" y="155"/>
                    </a:lnTo>
                    <a:lnTo>
                      <a:pt x="50" y="151"/>
                    </a:lnTo>
                    <a:lnTo>
                      <a:pt x="52" y="151"/>
                    </a:lnTo>
                    <a:lnTo>
                      <a:pt x="54" y="151"/>
                    </a:lnTo>
                    <a:lnTo>
                      <a:pt x="57" y="151"/>
                    </a:lnTo>
                    <a:lnTo>
                      <a:pt x="59" y="151"/>
                    </a:lnTo>
                    <a:lnTo>
                      <a:pt x="61" y="151"/>
                    </a:lnTo>
                    <a:lnTo>
                      <a:pt x="63" y="151"/>
                    </a:lnTo>
                    <a:lnTo>
                      <a:pt x="66" y="151"/>
                    </a:lnTo>
                    <a:lnTo>
                      <a:pt x="68" y="151"/>
                    </a:lnTo>
                    <a:lnTo>
                      <a:pt x="70" y="151"/>
                    </a:lnTo>
                    <a:lnTo>
                      <a:pt x="73" y="151"/>
                    </a:lnTo>
                    <a:lnTo>
                      <a:pt x="73" y="153"/>
                    </a:lnTo>
                    <a:lnTo>
                      <a:pt x="73" y="158"/>
                    </a:lnTo>
                    <a:lnTo>
                      <a:pt x="70" y="158"/>
                    </a:lnTo>
                    <a:lnTo>
                      <a:pt x="68" y="158"/>
                    </a:lnTo>
                    <a:lnTo>
                      <a:pt x="66" y="158"/>
                    </a:lnTo>
                    <a:lnTo>
                      <a:pt x="63" y="158"/>
                    </a:lnTo>
                    <a:lnTo>
                      <a:pt x="61" y="158"/>
                    </a:lnTo>
                    <a:lnTo>
                      <a:pt x="59" y="158"/>
                    </a:lnTo>
                    <a:lnTo>
                      <a:pt x="57" y="158"/>
                    </a:lnTo>
                    <a:lnTo>
                      <a:pt x="54" y="158"/>
                    </a:lnTo>
                    <a:lnTo>
                      <a:pt x="52" y="158"/>
                    </a:lnTo>
                    <a:close/>
                    <a:moveTo>
                      <a:pt x="43" y="61"/>
                    </a:moveTo>
                    <a:lnTo>
                      <a:pt x="41" y="61"/>
                    </a:lnTo>
                    <a:lnTo>
                      <a:pt x="41" y="58"/>
                    </a:lnTo>
                    <a:lnTo>
                      <a:pt x="41" y="56"/>
                    </a:lnTo>
                    <a:lnTo>
                      <a:pt x="41" y="54"/>
                    </a:lnTo>
                    <a:lnTo>
                      <a:pt x="39" y="52"/>
                    </a:lnTo>
                    <a:lnTo>
                      <a:pt x="43" y="52"/>
                    </a:lnTo>
                    <a:lnTo>
                      <a:pt x="45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7" y="52"/>
                    </a:lnTo>
                    <a:lnTo>
                      <a:pt x="59" y="52"/>
                    </a:lnTo>
                    <a:lnTo>
                      <a:pt x="61" y="52"/>
                    </a:lnTo>
                    <a:lnTo>
                      <a:pt x="61" y="56"/>
                    </a:lnTo>
                    <a:lnTo>
                      <a:pt x="61" y="61"/>
                    </a:lnTo>
                    <a:lnTo>
                      <a:pt x="59" y="61"/>
                    </a:lnTo>
                    <a:lnTo>
                      <a:pt x="57" y="61"/>
                    </a:lnTo>
                    <a:lnTo>
                      <a:pt x="54" y="61"/>
                    </a:lnTo>
                    <a:lnTo>
                      <a:pt x="52" y="61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5" y="61"/>
                    </a:lnTo>
                    <a:lnTo>
                      <a:pt x="43" y="61"/>
                    </a:lnTo>
                    <a:close/>
                    <a:moveTo>
                      <a:pt x="66" y="29"/>
                    </a:moveTo>
                    <a:lnTo>
                      <a:pt x="63" y="29"/>
                    </a:lnTo>
                    <a:lnTo>
                      <a:pt x="63" y="24"/>
                    </a:lnTo>
                    <a:lnTo>
                      <a:pt x="63" y="22"/>
                    </a:lnTo>
                    <a:lnTo>
                      <a:pt x="66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3" y="20"/>
                    </a:lnTo>
                    <a:lnTo>
                      <a:pt x="75" y="20"/>
                    </a:lnTo>
                    <a:lnTo>
                      <a:pt x="77" y="20"/>
                    </a:lnTo>
                    <a:lnTo>
                      <a:pt x="79" y="20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4" y="24"/>
                    </a:lnTo>
                    <a:lnTo>
                      <a:pt x="84" y="29"/>
                    </a:lnTo>
                    <a:lnTo>
                      <a:pt x="82" y="29"/>
                    </a:lnTo>
                    <a:lnTo>
                      <a:pt x="79" y="29"/>
                    </a:lnTo>
                    <a:lnTo>
                      <a:pt x="77" y="29"/>
                    </a:lnTo>
                    <a:lnTo>
                      <a:pt x="75" y="29"/>
                    </a:lnTo>
                    <a:lnTo>
                      <a:pt x="73" y="29"/>
                    </a:lnTo>
                    <a:lnTo>
                      <a:pt x="70" y="29"/>
                    </a:lnTo>
                    <a:lnTo>
                      <a:pt x="68" y="29"/>
                    </a:lnTo>
                    <a:lnTo>
                      <a:pt x="66" y="29"/>
                    </a:lnTo>
                    <a:close/>
                    <a:moveTo>
                      <a:pt x="66" y="49"/>
                    </a:moveTo>
                    <a:lnTo>
                      <a:pt x="63" y="49"/>
                    </a:lnTo>
                    <a:lnTo>
                      <a:pt x="63" y="45"/>
                    </a:lnTo>
                    <a:lnTo>
                      <a:pt x="63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3" y="40"/>
                    </a:lnTo>
                    <a:lnTo>
                      <a:pt x="75" y="40"/>
                    </a:lnTo>
                    <a:lnTo>
                      <a:pt x="77" y="40"/>
                    </a:lnTo>
                    <a:lnTo>
                      <a:pt x="79" y="40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45"/>
                    </a:lnTo>
                    <a:lnTo>
                      <a:pt x="84" y="49"/>
                    </a:lnTo>
                    <a:lnTo>
                      <a:pt x="82" y="49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0" y="49"/>
                    </a:lnTo>
                    <a:lnTo>
                      <a:pt x="68" y="49"/>
                    </a:lnTo>
                    <a:lnTo>
                      <a:pt x="66" y="49"/>
                    </a:lnTo>
                    <a:close/>
                    <a:moveTo>
                      <a:pt x="45" y="158"/>
                    </a:moveTo>
                    <a:lnTo>
                      <a:pt x="41" y="158"/>
                    </a:lnTo>
                    <a:lnTo>
                      <a:pt x="41" y="155"/>
                    </a:lnTo>
                    <a:lnTo>
                      <a:pt x="41" y="153"/>
                    </a:lnTo>
                    <a:lnTo>
                      <a:pt x="41" y="151"/>
                    </a:lnTo>
                    <a:lnTo>
                      <a:pt x="41" y="149"/>
                    </a:lnTo>
                    <a:lnTo>
                      <a:pt x="41" y="146"/>
                    </a:lnTo>
                    <a:lnTo>
                      <a:pt x="41" y="144"/>
                    </a:lnTo>
                    <a:lnTo>
                      <a:pt x="41" y="142"/>
                    </a:lnTo>
                    <a:lnTo>
                      <a:pt x="41" y="139"/>
                    </a:lnTo>
                    <a:lnTo>
                      <a:pt x="45" y="139"/>
                    </a:lnTo>
                    <a:lnTo>
                      <a:pt x="50" y="139"/>
                    </a:lnTo>
                    <a:lnTo>
                      <a:pt x="50" y="142"/>
                    </a:lnTo>
                    <a:lnTo>
                      <a:pt x="50" y="144"/>
                    </a:lnTo>
                    <a:lnTo>
                      <a:pt x="50" y="146"/>
                    </a:lnTo>
                    <a:lnTo>
                      <a:pt x="50" y="149"/>
                    </a:lnTo>
                    <a:lnTo>
                      <a:pt x="50" y="151"/>
                    </a:lnTo>
                    <a:lnTo>
                      <a:pt x="50" y="153"/>
                    </a:lnTo>
                    <a:lnTo>
                      <a:pt x="50" y="155"/>
                    </a:lnTo>
                    <a:lnTo>
                      <a:pt x="50" y="158"/>
                    </a:lnTo>
                    <a:lnTo>
                      <a:pt x="45" y="158"/>
                    </a:lnTo>
                    <a:close/>
                    <a:moveTo>
                      <a:pt x="79" y="158"/>
                    </a:moveTo>
                    <a:lnTo>
                      <a:pt x="75" y="158"/>
                    </a:lnTo>
                    <a:lnTo>
                      <a:pt x="75" y="155"/>
                    </a:lnTo>
                    <a:lnTo>
                      <a:pt x="75" y="153"/>
                    </a:lnTo>
                    <a:lnTo>
                      <a:pt x="75" y="151"/>
                    </a:lnTo>
                    <a:lnTo>
                      <a:pt x="75" y="149"/>
                    </a:lnTo>
                    <a:lnTo>
                      <a:pt x="75" y="146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5" y="139"/>
                    </a:lnTo>
                    <a:lnTo>
                      <a:pt x="75" y="137"/>
                    </a:lnTo>
                    <a:lnTo>
                      <a:pt x="79" y="137"/>
                    </a:lnTo>
                    <a:lnTo>
                      <a:pt x="84" y="137"/>
                    </a:lnTo>
                    <a:lnTo>
                      <a:pt x="84" y="139"/>
                    </a:lnTo>
                    <a:lnTo>
                      <a:pt x="84" y="142"/>
                    </a:lnTo>
                    <a:lnTo>
                      <a:pt x="84" y="144"/>
                    </a:lnTo>
                    <a:lnTo>
                      <a:pt x="84" y="146"/>
                    </a:lnTo>
                    <a:lnTo>
                      <a:pt x="84" y="149"/>
                    </a:lnTo>
                    <a:lnTo>
                      <a:pt x="84" y="151"/>
                    </a:lnTo>
                    <a:lnTo>
                      <a:pt x="84" y="153"/>
                    </a:lnTo>
                    <a:lnTo>
                      <a:pt x="84" y="155"/>
                    </a:lnTo>
                    <a:lnTo>
                      <a:pt x="84" y="158"/>
                    </a:lnTo>
                    <a:lnTo>
                      <a:pt x="79" y="158"/>
                    </a:lnTo>
                    <a:close/>
                    <a:moveTo>
                      <a:pt x="66" y="18"/>
                    </a:moveTo>
                    <a:lnTo>
                      <a:pt x="63" y="18"/>
                    </a:lnTo>
                    <a:lnTo>
                      <a:pt x="63" y="13"/>
                    </a:lnTo>
                    <a:lnTo>
                      <a:pt x="77" y="13"/>
                    </a:lnTo>
                    <a:lnTo>
                      <a:pt x="77" y="9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4" y="9"/>
                    </a:lnTo>
                    <a:lnTo>
                      <a:pt x="84" y="18"/>
                    </a:lnTo>
                    <a:lnTo>
                      <a:pt x="77" y="18"/>
                    </a:lnTo>
                    <a:lnTo>
                      <a:pt x="75" y="18"/>
                    </a:lnTo>
                    <a:lnTo>
                      <a:pt x="73" y="18"/>
                    </a:lnTo>
                    <a:lnTo>
                      <a:pt x="70" y="18"/>
                    </a:lnTo>
                    <a:lnTo>
                      <a:pt x="68" y="18"/>
                    </a:lnTo>
                    <a:lnTo>
                      <a:pt x="66" y="18"/>
                    </a:lnTo>
                    <a:close/>
                    <a:moveTo>
                      <a:pt x="66" y="126"/>
                    </a:moveTo>
                    <a:lnTo>
                      <a:pt x="66" y="121"/>
                    </a:lnTo>
                    <a:lnTo>
                      <a:pt x="66" y="117"/>
                    </a:lnTo>
                    <a:lnTo>
                      <a:pt x="68" y="117"/>
                    </a:lnTo>
                    <a:lnTo>
                      <a:pt x="70" y="117"/>
                    </a:lnTo>
                    <a:lnTo>
                      <a:pt x="73" y="117"/>
                    </a:lnTo>
                    <a:lnTo>
                      <a:pt x="75" y="117"/>
                    </a:lnTo>
                    <a:lnTo>
                      <a:pt x="77" y="117"/>
                    </a:lnTo>
                    <a:lnTo>
                      <a:pt x="79" y="117"/>
                    </a:lnTo>
                    <a:lnTo>
                      <a:pt x="82" y="117"/>
                    </a:lnTo>
                    <a:lnTo>
                      <a:pt x="82" y="121"/>
                    </a:lnTo>
                    <a:lnTo>
                      <a:pt x="84" y="126"/>
                    </a:lnTo>
                    <a:lnTo>
                      <a:pt x="82" y="126"/>
                    </a:lnTo>
                    <a:lnTo>
                      <a:pt x="79" y="126"/>
                    </a:lnTo>
                    <a:lnTo>
                      <a:pt x="77" y="126"/>
                    </a:lnTo>
                    <a:lnTo>
                      <a:pt x="75" y="126"/>
                    </a:lnTo>
                    <a:lnTo>
                      <a:pt x="73" y="126"/>
                    </a:lnTo>
                    <a:lnTo>
                      <a:pt x="70" y="126"/>
                    </a:lnTo>
                    <a:lnTo>
                      <a:pt x="68" y="126"/>
                    </a:lnTo>
                    <a:lnTo>
                      <a:pt x="66" y="126"/>
                    </a:lnTo>
                    <a:close/>
                    <a:moveTo>
                      <a:pt x="66" y="135"/>
                    </a:moveTo>
                    <a:lnTo>
                      <a:pt x="66" y="133"/>
                    </a:lnTo>
                    <a:lnTo>
                      <a:pt x="66" y="128"/>
                    </a:lnTo>
                    <a:lnTo>
                      <a:pt x="68" y="128"/>
                    </a:lnTo>
                    <a:lnTo>
                      <a:pt x="70" y="128"/>
                    </a:lnTo>
                    <a:lnTo>
                      <a:pt x="73" y="128"/>
                    </a:lnTo>
                    <a:lnTo>
                      <a:pt x="75" y="128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2" y="128"/>
                    </a:lnTo>
                    <a:lnTo>
                      <a:pt x="84" y="128"/>
                    </a:lnTo>
                    <a:lnTo>
                      <a:pt x="84" y="130"/>
                    </a:lnTo>
                    <a:lnTo>
                      <a:pt x="84" y="135"/>
                    </a:lnTo>
                    <a:lnTo>
                      <a:pt x="82" y="135"/>
                    </a:lnTo>
                    <a:lnTo>
                      <a:pt x="79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3" y="135"/>
                    </a:lnTo>
                    <a:lnTo>
                      <a:pt x="70" y="135"/>
                    </a:lnTo>
                    <a:lnTo>
                      <a:pt x="68" y="135"/>
                    </a:lnTo>
                    <a:lnTo>
                      <a:pt x="66" y="135"/>
                    </a:lnTo>
                    <a:close/>
                    <a:moveTo>
                      <a:pt x="66" y="81"/>
                    </a:moveTo>
                    <a:lnTo>
                      <a:pt x="63" y="81"/>
                    </a:lnTo>
                    <a:lnTo>
                      <a:pt x="63" y="76"/>
                    </a:lnTo>
                    <a:lnTo>
                      <a:pt x="63" y="72"/>
                    </a:lnTo>
                    <a:lnTo>
                      <a:pt x="66" y="72"/>
                    </a:lnTo>
                    <a:lnTo>
                      <a:pt x="68" y="72"/>
                    </a:lnTo>
                    <a:lnTo>
                      <a:pt x="70" y="72"/>
                    </a:lnTo>
                    <a:lnTo>
                      <a:pt x="73" y="72"/>
                    </a:lnTo>
                    <a:lnTo>
                      <a:pt x="75" y="72"/>
                    </a:lnTo>
                    <a:lnTo>
                      <a:pt x="77" y="72"/>
                    </a:lnTo>
                    <a:lnTo>
                      <a:pt x="79" y="72"/>
                    </a:lnTo>
                    <a:lnTo>
                      <a:pt x="82" y="72"/>
                    </a:lnTo>
                    <a:lnTo>
                      <a:pt x="82" y="76"/>
                    </a:lnTo>
                    <a:lnTo>
                      <a:pt x="82" y="81"/>
                    </a:lnTo>
                    <a:lnTo>
                      <a:pt x="79" y="81"/>
                    </a:lnTo>
                    <a:lnTo>
                      <a:pt x="77" y="81"/>
                    </a:lnTo>
                    <a:lnTo>
                      <a:pt x="75" y="81"/>
                    </a:lnTo>
                    <a:lnTo>
                      <a:pt x="73" y="81"/>
                    </a:lnTo>
                    <a:lnTo>
                      <a:pt x="70" y="81"/>
                    </a:lnTo>
                    <a:lnTo>
                      <a:pt x="68" y="81"/>
                    </a:lnTo>
                    <a:lnTo>
                      <a:pt x="66" y="81"/>
                    </a:lnTo>
                    <a:close/>
                    <a:moveTo>
                      <a:pt x="66" y="92"/>
                    </a:moveTo>
                    <a:lnTo>
                      <a:pt x="63" y="92"/>
                    </a:lnTo>
                    <a:lnTo>
                      <a:pt x="63" y="90"/>
                    </a:lnTo>
                    <a:lnTo>
                      <a:pt x="63" y="85"/>
                    </a:lnTo>
                    <a:lnTo>
                      <a:pt x="66" y="85"/>
                    </a:lnTo>
                    <a:lnTo>
                      <a:pt x="68" y="85"/>
                    </a:lnTo>
                    <a:lnTo>
                      <a:pt x="70" y="85"/>
                    </a:lnTo>
                    <a:lnTo>
                      <a:pt x="73" y="85"/>
                    </a:lnTo>
                    <a:lnTo>
                      <a:pt x="75" y="85"/>
                    </a:lnTo>
                    <a:lnTo>
                      <a:pt x="77" y="85"/>
                    </a:lnTo>
                    <a:lnTo>
                      <a:pt x="79" y="85"/>
                    </a:lnTo>
                    <a:lnTo>
                      <a:pt x="82" y="85"/>
                    </a:lnTo>
                    <a:lnTo>
                      <a:pt x="82" y="88"/>
                    </a:lnTo>
                    <a:lnTo>
                      <a:pt x="82" y="92"/>
                    </a:lnTo>
                    <a:lnTo>
                      <a:pt x="79" y="92"/>
                    </a:lnTo>
                    <a:lnTo>
                      <a:pt x="77" y="92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0" y="92"/>
                    </a:lnTo>
                    <a:lnTo>
                      <a:pt x="68" y="92"/>
                    </a:lnTo>
                    <a:lnTo>
                      <a:pt x="66" y="92"/>
                    </a:lnTo>
                    <a:close/>
                    <a:moveTo>
                      <a:pt x="3" y="20"/>
                    </a:moveTo>
                    <a:lnTo>
                      <a:pt x="0" y="20"/>
                    </a:lnTo>
                    <a:lnTo>
                      <a:pt x="0" y="15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0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close/>
                    <a:moveTo>
                      <a:pt x="66" y="103"/>
                    </a:moveTo>
                    <a:lnTo>
                      <a:pt x="63" y="103"/>
                    </a:lnTo>
                    <a:lnTo>
                      <a:pt x="63" y="99"/>
                    </a:lnTo>
                    <a:lnTo>
                      <a:pt x="63" y="94"/>
                    </a:lnTo>
                    <a:lnTo>
                      <a:pt x="66" y="94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3" y="94"/>
                    </a:lnTo>
                    <a:lnTo>
                      <a:pt x="75" y="94"/>
                    </a:lnTo>
                    <a:lnTo>
                      <a:pt x="77" y="94"/>
                    </a:lnTo>
                    <a:lnTo>
                      <a:pt x="79" y="94"/>
                    </a:lnTo>
                    <a:lnTo>
                      <a:pt x="82" y="94"/>
                    </a:lnTo>
                    <a:lnTo>
                      <a:pt x="82" y="99"/>
                    </a:lnTo>
                    <a:lnTo>
                      <a:pt x="82" y="103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0" y="103"/>
                    </a:lnTo>
                    <a:lnTo>
                      <a:pt x="68" y="103"/>
                    </a:lnTo>
                    <a:lnTo>
                      <a:pt x="66" y="103"/>
                    </a:lnTo>
                    <a:close/>
                    <a:moveTo>
                      <a:pt x="70" y="38"/>
                    </a:moveTo>
                    <a:lnTo>
                      <a:pt x="68" y="38"/>
                    </a:lnTo>
                    <a:lnTo>
                      <a:pt x="68" y="31"/>
                    </a:lnTo>
                    <a:lnTo>
                      <a:pt x="70" y="31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7" y="31"/>
                    </a:lnTo>
                    <a:lnTo>
                      <a:pt x="79" y="31"/>
                    </a:lnTo>
                    <a:lnTo>
                      <a:pt x="82" y="31"/>
                    </a:lnTo>
                    <a:lnTo>
                      <a:pt x="84" y="31"/>
                    </a:lnTo>
                    <a:lnTo>
                      <a:pt x="84" y="36"/>
                    </a:lnTo>
                    <a:lnTo>
                      <a:pt x="84" y="38"/>
                    </a:lnTo>
                    <a:lnTo>
                      <a:pt x="82" y="38"/>
                    </a:lnTo>
                    <a:lnTo>
                      <a:pt x="79" y="38"/>
                    </a:lnTo>
                    <a:lnTo>
                      <a:pt x="77" y="38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0" y="38"/>
                    </a:lnTo>
                    <a:close/>
                    <a:moveTo>
                      <a:pt x="43" y="40"/>
                    </a:moveTo>
                    <a:lnTo>
                      <a:pt x="39" y="40"/>
                    </a:lnTo>
                    <a:lnTo>
                      <a:pt x="39" y="38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39" y="31"/>
                    </a:lnTo>
                    <a:lnTo>
                      <a:pt x="43" y="31"/>
                    </a:lnTo>
                    <a:lnTo>
                      <a:pt x="45" y="31"/>
                    </a:lnTo>
                    <a:lnTo>
                      <a:pt x="48" y="31"/>
                    </a:lnTo>
                    <a:lnTo>
                      <a:pt x="50" y="31"/>
                    </a:lnTo>
                    <a:lnTo>
                      <a:pt x="52" y="31"/>
                    </a:lnTo>
                    <a:lnTo>
                      <a:pt x="54" y="31"/>
                    </a:lnTo>
                    <a:lnTo>
                      <a:pt x="54" y="36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0" y="40"/>
                    </a:lnTo>
                    <a:lnTo>
                      <a:pt x="48" y="40"/>
                    </a:lnTo>
                    <a:lnTo>
                      <a:pt x="45" y="40"/>
                    </a:lnTo>
                    <a:lnTo>
                      <a:pt x="43" y="40"/>
                    </a:lnTo>
                    <a:close/>
                    <a:moveTo>
                      <a:pt x="70" y="112"/>
                    </a:moveTo>
                    <a:lnTo>
                      <a:pt x="68" y="112"/>
                    </a:lnTo>
                    <a:lnTo>
                      <a:pt x="68" y="108"/>
                    </a:lnTo>
                    <a:lnTo>
                      <a:pt x="68" y="106"/>
                    </a:lnTo>
                    <a:lnTo>
                      <a:pt x="70" y="106"/>
                    </a:lnTo>
                    <a:lnTo>
                      <a:pt x="73" y="106"/>
                    </a:lnTo>
                    <a:lnTo>
                      <a:pt x="75" y="106"/>
                    </a:lnTo>
                    <a:lnTo>
                      <a:pt x="77" y="106"/>
                    </a:lnTo>
                    <a:lnTo>
                      <a:pt x="79" y="106"/>
                    </a:lnTo>
                    <a:lnTo>
                      <a:pt x="82" y="106"/>
                    </a:lnTo>
                    <a:lnTo>
                      <a:pt x="82" y="108"/>
                    </a:lnTo>
                    <a:lnTo>
                      <a:pt x="82" y="112"/>
                    </a:lnTo>
                    <a:lnTo>
                      <a:pt x="79" y="112"/>
                    </a:lnTo>
                    <a:lnTo>
                      <a:pt x="77" y="112"/>
                    </a:lnTo>
                    <a:lnTo>
                      <a:pt x="75" y="112"/>
                    </a:lnTo>
                    <a:lnTo>
                      <a:pt x="73" y="112"/>
                    </a:lnTo>
                    <a:lnTo>
                      <a:pt x="70" y="112"/>
                    </a:lnTo>
                    <a:close/>
                    <a:moveTo>
                      <a:pt x="41" y="18"/>
                    </a:moveTo>
                    <a:lnTo>
                      <a:pt x="39" y="18"/>
                    </a:lnTo>
                    <a:lnTo>
                      <a:pt x="39" y="15"/>
                    </a:lnTo>
                    <a:lnTo>
                      <a:pt x="61" y="13"/>
                    </a:lnTo>
                    <a:lnTo>
                      <a:pt x="61" y="18"/>
                    </a:lnTo>
                    <a:lnTo>
                      <a:pt x="59" y="18"/>
                    </a:lnTo>
                    <a:lnTo>
                      <a:pt x="57" y="18"/>
                    </a:lnTo>
                    <a:lnTo>
                      <a:pt x="54" y="18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1" y="18"/>
                    </a:lnTo>
                    <a:close/>
                    <a:moveTo>
                      <a:pt x="77" y="65"/>
                    </a:moveTo>
                    <a:lnTo>
                      <a:pt x="79" y="65"/>
                    </a:lnTo>
                    <a:lnTo>
                      <a:pt x="82" y="65"/>
                    </a:lnTo>
                    <a:lnTo>
                      <a:pt x="82" y="70"/>
                    </a:lnTo>
                    <a:lnTo>
                      <a:pt x="79" y="70"/>
                    </a:lnTo>
                    <a:lnTo>
                      <a:pt x="77" y="70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0" y="70"/>
                    </a:lnTo>
                    <a:lnTo>
                      <a:pt x="68" y="70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65"/>
                    </a:lnTo>
                    <a:lnTo>
                      <a:pt x="77" y="6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1974">
                <a:extLst>
                  <a:ext uri="{FF2B5EF4-FFF2-40B4-BE49-F238E27FC236}">
                    <a16:creationId xmlns:a16="http://schemas.microsoft.com/office/drawing/2014/main" id="{7D0D2FAA-467A-4F9C-ABE8-61E270ED1C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63" y="1428"/>
                <a:ext cx="29" cy="77"/>
              </a:xfrm>
              <a:custGeom>
                <a:avLst/>
                <a:gdLst>
                  <a:gd name="T0" fmla="*/ 20 w 29"/>
                  <a:gd name="T1" fmla="*/ 27 h 77"/>
                  <a:gd name="T2" fmla="*/ 20 w 29"/>
                  <a:gd name="T3" fmla="*/ 20 h 77"/>
                  <a:gd name="T4" fmla="*/ 20 w 29"/>
                  <a:gd name="T5" fmla="*/ 11 h 77"/>
                  <a:gd name="T6" fmla="*/ 20 w 29"/>
                  <a:gd name="T7" fmla="*/ 5 h 77"/>
                  <a:gd name="T8" fmla="*/ 27 w 29"/>
                  <a:gd name="T9" fmla="*/ 0 h 77"/>
                  <a:gd name="T10" fmla="*/ 29 w 29"/>
                  <a:gd name="T11" fmla="*/ 9 h 77"/>
                  <a:gd name="T12" fmla="*/ 29 w 29"/>
                  <a:gd name="T13" fmla="*/ 16 h 77"/>
                  <a:gd name="T14" fmla="*/ 29 w 29"/>
                  <a:gd name="T15" fmla="*/ 25 h 77"/>
                  <a:gd name="T16" fmla="*/ 29 w 29"/>
                  <a:gd name="T17" fmla="*/ 32 h 77"/>
                  <a:gd name="T18" fmla="*/ 0 w 29"/>
                  <a:gd name="T19" fmla="*/ 29 h 77"/>
                  <a:gd name="T20" fmla="*/ 0 w 29"/>
                  <a:gd name="T21" fmla="*/ 23 h 77"/>
                  <a:gd name="T22" fmla="*/ 0 w 29"/>
                  <a:gd name="T23" fmla="*/ 14 h 77"/>
                  <a:gd name="T24" fmla="*/ 0 w 29"/>
                  <a:gd name="T25" fmla="*/ 7 h 77"/>
                  <a:gd name="T26" fmla="*/ 4 w 29"/>
                  <a:gd name="T27" fmla="*/ 0 h 77"/>
                  <a:gd name="T28" fmla="*/ 9 w 29"/>
                  <a:gd name="T29" fmla="*/ 7 h 77"/>
                  <a:gd name="T30" fmla="*/ 9 w 29"/>
                  <a:gd name="T31" fmla="*/ 14 h 77"/>
                  <a:gd name="T32" fmla="*/ 9 w 29"/>
                  <a:gd name="T33" fmla="*/ 23 h 77"/>
                  <a:gd name="T34" fmla="*/ 9 w 29"/>
                  <a:gd name="T35" fmla="*/ 29 h 77"/>
                  <a:gd name="T36" fmla="*/ 11 w 29"/>
                  <a:gd name="T37" fmla="*/ 32 h 77"/>
                  <a:gd name="T38" fmla="*/ 11 w 29"/>
                  <a:gd name="T39" fmla="*/ 25 h 77"/>
                  <a:gd name="T40" fmla="*/ 11 w 29"/>
                  <a:gd name="T41" fmla="*/ 16 h 77"/>
                  <a:gd name="T42" fmla="*/ 11 w 29"/>
                  <a:gd name="T43" fmla="*/ 9 h 77"/>
                  <a:gd name="T44" fmla="*/ 11 w 29"/>
                  <a:gd name="T45" fmla="*/ 0 h 77"/>
                  <a:gd name="T46" fmla="*/ 18 w 29"/>
                  <a:gd name="T47" fmla="*/ 5 h 77"/>
                  <a:gd name="T48" fmla="*/ 18 w 29"/>
                  <a:gd name="T49" fmla="*/ 11 h 77"/>
                  <a:gd name="T50" fmla="*/ 18 w 29"/>
                  <a:gd name="T51" fmla="*/ 20 h 77"/>
                  <a:gd name="T52" fmla="*/ 18 w 29"/>
                  <a:gd name="T53" fmla="*/ 29 h 77"/>
                  <a:gd name="T54" fmla="*/ 16 w 29"/>
                  <a:gd name="T55" fmla="*/ 77 h 77"/>
                  <a:gd name="T56" fmla="*/ 11 w 29"/>
                  <a:gd name="T57" fmla="*/ 70 h 77"/>
                  <a:gd name="T58" fmla="*/ 11 w 29"/>
                  <a:gd name="T59" fmla="*/ 61 h 77"/>
                  <a:gd name="T60" fmla="*/ 16 w 29"/>
                  <a:gd name="T61" fmla="*/ 56 h 77"/>
                  <a:gd name="T62" fmla="*/ 20 w 29"/>
                  <a:gd name="T63" fmla="*/ 61 h 77"/>
                  <a:gd name="T64" fmla="*/ 20 w 29"/>
                  <a:gd name="T65" fmla="*/ 70 h 77"/>
                  <a:gd name="T66" fmla="*/ 16 w 29"/>
                  <a:gd name="T67" fmla="*/ 77 h 77"/>
                  <a:gd name="T68" fmla="*/ 20 w 29"/>
                  <a:gd name="T69" fmla="*/ 72 h 77"/>
                  <a:gd name="T70" fmla="*/ 20 w 29"/>
                  <a:gd name="T71" fmla="*/ 63 h 77"/>
                  <a:gd name="T72" fmla="*/ 20 w 29"/>
                  <a:gd name="T73" fmla="*/ 56 h 77"/>
                  <a:gd name="T74" fmla="*/ 29 w 29"/>
                  <a:gd name="T75" fmla="*/ 59 h 77"/>
                  <a:gd name="T76" fmla="*/ 29 w 29"/>
                  <a:gd name="T77" fmla="*/ 68 h 77"/>
                  <a:gd name="T78" fmla="*/ 29 w 29"/>
                  <a:gd name="T79" fmla="*/ 75 h 77"/>
                  <a:gd name="T80" fmla="*/ 20 w 29"/>
                  <a:gd name="T81" fmla="*/ 52 h 77"/>
                  <a:gd name="T82" fmla="*/ 20 w 29"/>
                  <a:gd name="T83" fmla="*/ 43 h 77"/>
                  <a:gd name="T84" fmla="*/ 20 w 29"/>
                  <a:gd name="T85" fmla="*/ 36 h 77"/>
                  <a:gd name="T86" fmla="*/ 29 w 29"/>
                  <a:gd name="T87" fmla="*/ 38 h 77"/>
                  <a:gd name="T88" fmla="*/ 29 w 29"/>
                  <a:gd name="T89" fmla="*/ 47 h 77"/>
                  <a:gd name="T90" fmla="*/ 25 w 29"/>
                  <a:gd name="T91" fmla="*/ 54 h 77"/>
                  <a:gd name="T92" fmla="*/ 11 w 29"/>
                  <a:gd name="T93" fmla="*/ 50 h 77"/>
                  <a:gd name="T94" fmla="*/ 11 w 29"/>
                  <a:gd name="T95" fmla="*/ 41 h 77"/>
                  <a:gd name="T96" fmla="*/ 16 w 29"/>
                  <a:gd name="T97" fmla="*/ 36 h 77"/>
                  <a:gd name="T98" fmla="*/ 18 w 29"/>
                  <a:gd name="T99" fmla="*/ 41 h 77"/>
                  <a:gd name="T100" fmla="*/ 18 w 29"/>
                  <a:gd name="T101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9" h="77">
                    <a:moveTo>
                      <a:pt x="25" y="32"/>
                    </a:moveTo>
                    <a:lnTo>
                      <a:pt x="20" y="32"/>
                    </a:lnTo>
                    <a:lnTo>
                      <a:pt x="20" y="29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29" y="32"/>
                    </a:lnTo>
                    <a:lnTo>
                      <a:pt x="25" y="32"/>
                    </a:lnTo>
                    <a:close/>
                    <a:moveTo>
                      <a:pt x="4" y="32"/>
                    </a:moveTo>
                    <a:lnTo>
                      <a:pt x="0" y="32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4" y="32"/>
                    </a:lnTo>
                    <a:close/>
                    <a:moveTo>
                      <a:pt x="16" y="32"/>
                    </a:moveTo>
                    <a:lnTo>
                      <a:pt x="11" y="32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6" y="32"/>
                    </a:lnTo>
                    <a:close/>
                    <a:moveTo>
                      <a:pt x="16" y="77"/>
                    </a:moveTo>
                    <a:lnTo>
                      <a:pt x="11" y="77"/>
                    </a:lnTo>
                    <a:lnTo>
                      <a:pt x="11" y="75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11" y="56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18" y="59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6"/>
                    </a:lnTo>
                    <a:lnTo>
                      <a:pt x="20" y="68"/>
                    </a:lnTo>
                    <a:lnTo>
                      <a:pt x="20" y="70"/>
                    </a:lnTo>
                    <a:lnTo>
                      <a:pt x="20" y="72"/>
                    </a:lnTo>
                    <a:lnTo>
                      <a:pt x="20" y="75"/>
                    </a:lnTo>
                    <a:lnTo>
                      <a:pt x="20" y="77"/>
                    </a:lnTo>
                    <a:lnTo>
                      <a:pt x="16" y="77"/>
                    </a:lnTo>
                    <a:close/>
                    <a:moveTo>
                      <a:pt x="25" y="77"/>
                    </a:moveTo>
                    <a:lnTo>
                      <a:pt x="22" y="77"/>
                    </a:lnTo>
                    <a:lnTo>
                      <a:pt x="22" y="75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20" y="56"/>
                    </a:lnTo>
                    <a:lnTo>
                      <a:pt x="25" y="56"/>
                    </a:lnTo>
                    <a:lnTo>
                      <a:pt x="29" y="56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9" y="66"/>
                    </a:lnTo>
                    <a:lnTo>
                      <a:pt x="29" y="68"/>
                    </a:lnTo>
                    <a:lnTo>
                      <a:pt x="29" y="70"/>
                    </a:lnTo>
                    <a:lnTo>
                      <a:pt x="29" y="72"/>
                    </a:lnTo>
                    <a:lnTo>
                      <a:pt x="29" y="75"/>
                    </a:lnTo>
                    <a:lnTo>
                      <a:pt x="29" y="75"/>
                    </a:lnTo>
                    <a:lnTo>
                      <a:pt x="25" y="77"/>
                    </a:lnTo>
                    <a:close/>
                    <a:moveTo>
                      <a:pt x="25" y="54"/>
                    </a:moveTo>
                    <a:lnTo>
                      <a:pt x="20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0" y="47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0" y="41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1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29" y="50"/>
                    </a:lnTo>
                    <a:lnTo>
                      <a:pt x="29" y="52"/>
                    </a:lnTo>
                    <a:lnTo>
                      <a:pt x="29" y="54"/>
                    </a:lnTo>
                    <a:lnTo>
                      <a:pt x="25" y="54"/>
                    </a:lnTo>
                    <a:close/>
                    <a:moveTo>
                      <a:pt x="16" y="54"/>
                    </a:moveTo>
                    <a:lnTo>
                      <a:pt x="11" y="54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1" y="43"/>
                    </a:lnTo>
                    <a:lnTo>
                      <a:pt x="11" y="41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18" y="45"/>
                    </a:lnTo>
                    <a:lnTo>
                      <a:pt x="18" y="47"/>
                    </a:lnTo>
                    <a:lnTo>
                      <a:pt x="18" y="50"/>
                    </a:lnTo>
                    <a:lnTo>
                      <a:pt x="18" y="52"/>
                    </a:lnTo>
                    <a:lnTo>
                      <a:pt x="18" y="54"/>
                    </a:lnTo>
                    <a:lnTo>
                      <a:pt x="16" y="5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1975">
                <a:extLst>
                  <a:ext uri="{FF2B5EF4-FFF2-40B4-BE49-F238E27FC236}">
                    <a16:creationId xmlns:a16="http://schemas.microsoft.com/office/drawing/2014/main" id="{45014A10-6A5A-4330-80C6-565D60A9C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40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1976">
                <a:extLst>
                  <a:ext uri="{FF2B5EF4-FFF2-40B4-BE49-F238E27FC236}">
                    <a16:creationId xmlns:a16="http://schemas.microsoft.com/office/drawing/2014/main" id="{D8E0B52A-D474-4EEB-BC07-92747D8FF4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6" y="1374"/>
                <a:ext cx="59" cy="133"/>
              </a:xfrm>
              <a:custGeom>
                <a:avLst/>
                <a:gdLst>
                  <a:gd name="T0" fmla="*/ 19 w 26"/>
                  <a:gd name="T1" fmla="*/ 0 h 59"/>
                  <a:gd name="T2" fmla="*/ 16 w 26"/>
                  <a:gd name="T3" fmla="*/ 1 h 59"/>
                  <a:gd name="T4" fmla="*/ 10 w 26"/>
                  <a:gd name="T5" fmla="*/ 6 h 59"/>
                  <a:gd name="T6" fmla="*/ 0 w 26"/>
                  <a:gd name="T7" fmla="*/ 8 h 59"/>
                  <a:gd name="T8" fmla="*/ 0 w 26"/>
                  <a:gd name="T9" fmla="*/ 8 h 59"/>
                  <a:gd name="T10" fmla="*/ 0 w 26"/>
                  <a:gd name="T11" fmla="*/ 9 h 59"/>
                  <a:gd name="T12" fmla="*/ 0 w 26"/>
                  <a:gd name="T13" fmla="*/ 12 h 59"/>
                  <a:gd name="T14" fmla="*/ 0 w 26"/>
                  <a:gd name="T15" fmla="*/ 13 h 59"/>
                  <a:gd name="T16" fmla="*/ 0 w 26"/>
                  <a:gd name="T17" fmla="*/ 14 h 59"/>
                  <a:gd name="T18" fmla="*/ 0 w 26"/>
                  <a:gd name="T19" fmla="*/ 16 h 59"/>
                  <a:gd name="T20" fmla="*/ 1 w 26"/>
                  <a:gd name="T21" fmla="*/ 29 h 59"/>
                  <a:gd name="T22" fmla="*/ 1 w 26"/>
                  <a:gd name="T23" fmla="*/ 57 h 59"/>
                  <a:gd name="T24" fmla="*/ 1 w 26"/>
                  <a:gd name="T25" fmla="*/ 58 h 59"/>
                  <a:gd name="T26" fmla="*/ 1 w 26"/>
                  <a:gd name="T27" fmla="*/ 58 h 59"/>
                  <a:gd name="T28" fmla="*/ 1 w 26"/>
                  <a:gd name="T29" fmla="*/ 58 h 59"/>
                  <a:gd name="T30" fmla="*/ 1 w 26"/>
                  <a:gd name="T31" fmla="*/ 59 h 59"/>
                  <a:gd name="T32" fmla="*/ 1 w 26"/>
                  <a:gd name="T33" fmla="*/ 59 h 59"/>
                  <a:gd name="T34" fmla="*/ 1 w 26"/>
                  <a:gd name="T35" fmla="*/ 59 h 59"/>
                  <a:gd name="T36" fmla="*/ 8 w 26"/>
                  <a:gd name="T37" fmla="*/ 59 h 59"/>
                  <a:gd name="T38" fmla="*/ 9 w 26"/>
                  <a:gd name="T39" fmla="*/ 59 h 59"/>
                  <a:gd name="T40" fmla="*/ 17 w 26"/>
                  <a:gd name="T41" fmla="*/ 59 h 59"/>
                  <a:gd name="T42" fmla="*/ 14 w 26"/>
                  <a:gd name="T43" fmla="*/ 58 h 59"/>
                  <a:gd name="T44" fmla="*/ 11 w 26"/>
                  <a:gd name="T45" fmla="*/ 56 h 59"/>
                  <a:gd name="T46" fmla="*/ 8 w 26"/>
                  <a:gd name="T47" fmla="*/ 53 h 59"/>
                  <a:gd name="T48" fmla="*/ 6 w 26"/>
                  <a:gd name="T49" fmla="*/ 50 h 59"/>
                  <a:gd name="T50" fmla="*/ 4 w 26"/>
                  <a:gd name="T51" fmla="*/ 47 h 59"/>
                  <a:gd name="T52" fmla="*/ 3 w 26"/>
                  <a:gd name="T53" fmla="*/ 44 h 59"/>
                  <a:gd name="T54" fmla="*/ 2 w 26"/>
                  <a:gd name="T55" fmla="*/ 41 h 59"/>
                  <a:gd name="T56" fmla="*/ 2 w 26"/>
                  <a:gd name="T57" fmla="*/ 38 h 59"/>
                  <a:gd name="T58" fmla="*/ 2 w 26"/>
                  <a:gd name="T59" fmla="*/ 35 h 59"/>
                  <a:gd name="T60" fmla="*/ 3 w 26"/>
                  <a:gd name="T61" fmla="*/ 32 h 59"/>
                  <a:gd name="T62" fmla="*/ 4 w 26"/>
                  <a:gd name="T63" fmla="*/ 29 h 59"/>
                  <a:gd name="T64" fmla="*/ 5 w 26"/>
                  <a:gd name="T65" fmla="*/ 26 h 59"/>
                  <a:gd name="T66" fmla="*/ 7 w 26"/>
                  <a:gd name="T67" fmla="*/ 23 h 59"/>
                  <a:gd name="T68" fmla="*/ 10 w 26"/>
                  <a:gd name="T69" fmla="*/ 20 h 59"/>
                  <a:gd name="T70" fmla="*/ 13 w 26"/>
                  <a:gd name="T71" fmla="*/ 18 h 59"/>
                  <a:gd name="T72" fmla="*/ 16 w 26"/>
                  <a:gd name="T73" fmla="*/ 17 h 59"/>
                  <a:gd name="T74" fmla="*/ 19 w 26"/>
                  <a:gd name="T75" fmla="*/ 16 h 59"/>
                  <a:gd name="T76" fmla="*/ 22 w 26"/>
                  <a:gd name="T77" fmla="*/ 15 h 59"/>
                  <a:gd name="T78" fmla="*/ 23 w 26"/>
                  <a:gd name="T79" fmla="*/ 14 h 59"/>
                  <a:gd name="T80" fmla="*/ 26 w 26"/>
                  <a:gd name="T81" fmla="*/ 10 h 59"/>
                  <a:gd name="T82" fmla="*/ 24 w 26"/>
                  <a:gd name="T83" fmla="*/ 8 h 59"/>
                  <a:gd name="T84" fmla="*/ 25 w 26"/>
                  <a:gd name="T85" fmla="*/ 6 h 59"/>
                  <a:gd name="T86" fmla="*/ 22 w 26"/>
                  <a:gd name="T87" fmla="*/ 5 h 59"/>
                  <a:gd name="T88" fmla="*/ 1 w 26"/>
                  <a:gd name="T89" fmla="*/ 58 h 59"/>
                  <a:gd name="T90" fmla="*/ 2 w 26"/>
                  <a:gd name="T91" fmla="*/ 58 h 59"/>
                  <a:gd name="T92" fmla="*/ 3 w 26"/>
                  <a:gd name="T93" fmla="*/ 56 h 59"/>
                  <a:gd name="T94" fmla="*/ 1 w 26"/>
                  <a:gd name="T95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" h="59">
                    <a:moveTo>
                      <a:pt x="23" y="0"/>
                    </a:moveTo>
                    <a:lnTo>
                      <a:pt x="23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7" y="59"/>
                    </a:lnTo>
                    <a:lnTo>
                      <a:pt x="16" y="58"/>
                    </a:lnTo>
                    <a:lnTo>
                      <a:pt x="15" y="58"/>
                    </a:lnTo>
                    <a:lnTo>
                      <a:pt x="14" y="58"/>
                    </a:lnTo>
                    <a:lnTo>
                      <a:pt x="13" y="57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0" y="55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7" y="52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3" y="45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2" y="42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7" y="23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10" y="20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3" y="18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7" y="16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4"/>
                    </a:lnTo>
                    <a:lnTo>
                      <a:pt x="23" y="14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23" y="0"/>
                    </a:lnTo>
                    <a:moveTo>
                      <a:pt x="1" y="58"/>
                    </a:moveTo>
                    <a:lnTo>
                      <a:pt x="1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3" y="58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Rectangle 1977">
                <a:extLst>
                  <a:ext uri="{FF2B5EF4-FFF2-40B4-BE49-F238E27FC236}">
                    <a16:creationId xmlns:a16="http://schemas.microsoft.com/office/drawing/2014/main" id="{9A444FC4-76CB-4B53-9C61-21EED9934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1" y="1663"/>
                <a:ext cx="2" cy="4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Freeform 1978">
                <a:extLst>
                  <a:ext uri="{FF2B5EF4-FFF2-40B4-BE49-F238E27FC236}">
                    <a16:creationId xmlns:a16="http://schemas.microsoft.com/office/drawing/2014/main" id="{09AB71D8-CDAC-4D99-8456-D8A3BCBCF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820"/>
                <a:ext cx="12" cy="10"/>
              </a:xfrm>
              <a:custGeom>
                <a:avLst/>
                <a:gdLst>
                  <a:gd name="T0" fmla="*/ 3 w 12"/>
                  <a:gd name="T1" fmla="*/ 7 h 10"/>
                  <a:gd name="T2" fmla="*/ 0 w 12"/>
                  <a:gd name="T3" fmla="*/ 10 h 10"/>
                  <a:gd name="T4" fmla="*/ 0 w 12"/>
                  <a:gd name="T5" fmla="*/ 3 h 10"/>
                  <a:gd name="T6" fmla="*/ 5 w 12"/>
                  <a:gd name="T7" fmla="*/ 3 h 10"/>
                  <a:gd name="T8" fmla="*/ 12 w 12"/>
                  <a:gd name="T9" fmla="*/ 0 h 10"/>
                  <a:gd name="T10" fmla="*/ 12 w 12"/>
                  <a:gd name="T11" fmla="*/ 0 h 10"/>
                  <a:gd name="T12" fmla="*/ 12 w 12"/>
                  <a:gd name="T13" fmla="*/ 5 h 10"/>
                  <a:gd name="T14" fmla="*/ 12 w 12"/>
                  <a:gd name="T15" fmla="*/ 7 h 10"/>
                  <a:gd name="T16" fmla="*/ 12 w 12"/>
                  <a:gd name="T17" fmla="*/ 7 h 10"/>
                  <a:gd name="T18" fmla="*/ 5 w 12"/>
                  <a:gd name="T19" fmla="*/ 7 h 10"/>
                  <a:gd name="T20" fmla="*/ 5 w 12"/>
                  <a:gd name="T21" fmla="*/ 7 h 10"/>
                  <a:gd name="T22" fmla="*/ 5 w 12"/>
                  <a:gd name="T23" fmla="*/ 7 h 10"/>
                  <a:gd name="T24" fmla="*/ 3 w 12"/>
                  <a:gd name="T25" fmla="*/ 7 h 10"/>
                  <a:gd name="T26" fmla="*/ 3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3" y="7"/>
                    </a:moveTo>
                    <a:lnTo>
                      <a:pt x="0" y="10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1979">
                <a:extLst>
                  <a:ext uri="{FF2B5EF4-FFF2-40B4-BE49-F238E27FC236}">
                    <a16:creationId xmlns:a16="http://schemas.microsoft.com/office/drawing/2014/main" id="{AC729593-678A-400E-A6AA-58EAAE6669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9" y="1818"/>
                <a:ext cx="54" cy="52"/>
              </a:xfrm>
              <a:custGeom>
                <a:avLst/>
                <a:gdLst>
                  <a:gd name="T0" fmla="*/ 23 w 54"/>
                  <a:gd name="T1" fmla="*/ 9 h 52"/>
                  <a:gd name="T2" fmla="*/ 25 w 54"/>
                  <a:gd name="T3" fmla="*/ 9 h 52"/>
                  <a:gd name="T4" fmla="*/ 32 w 54"/>
                  <a:gd name="T5" fmla="*/ 9 h 52"/>
                  <a:gd name="T6" fmla="*/ 34 w 54"/>
                  <a:gd name="T7" fmla="*/ 2 h 52"/>
                  <a:gd name="T8" fmla="*/ 41 w 54"/>
                  <a:gd name="T9" fmla="*/ 2 h 52"/>
                  <a:gd name="T10" fmla="*/ 41 w 54"/>
                  <a:gd name="T11" fmla="*/ 2 h 52"/>
                  <a:gd name="T12" fmla="*/ 43 w 54"/>
                  <a:gd name="T13" fmla="*/ 5 h 52"/>
                  <a:gd name="T14" fmla="*/ 45 w 54"/>
                  <a:gd name="T15" fmla="*/ 9 h 52"/>
                  <a:gd name="T16" fmla="*/ 47 w 54"/>
                  <a:gd name="T17" fmla="*/ 5 h 52"/>
                  <a:gd name="T18" fmla="*/ 52 w 54"/>
                  <a:gd name="T19" fmla="*/ 9 h 52"/>
                  <a:gd name="T20" fmla="*/ 50 w 54"/>
                  <a:gd name="T21" fmla="*/ 12 h 52"/>
                  <a:gd name="T22" fmla="*/ 45 w 54"/>
                  <a:gd name="T23" fmla="*/ 16 h 52"/>
                  <a:gd name="T24" fmla="*/ 47 w 54"/>
                  <a:gd name="T25" fmla="*/ 16 h 52"/>
                  <a:gd name="T26" fmla="*/ 47 w 54"/>
                  <a:gd name="T27" fmla="*/ 18 h 52"/>
                  <a:gd name="T28" fmla="*/ 50 w 54"/>
                  <a:gd name="T29" fmla="*/ 23 h 52"/>
                  <a:gd name="T30" fmla="*/ 52 w 54"/>
                  <a:gd name="T31" fmla="*/ 23 h 52"/>
                  <a:gd name="T32" fmla="*/ 54 w 54"/>
                  <a:gd name="T33" fmla="*/ 48 h 52"/>
                  <a:gd name="T34" fmla="*/ 36 w 54"/>
                  <a:gd name="T35" fmla="*/ 52 h 52"/>
                  <a:gd name="T36" fmla="*/ 52 w 54"/>
                  <a:gd name="T37" fmla="*/ 23 h 52"/>
                  <a:gd name="T38" fmla="*/ 36 w 54"/>
                  <a:gd name="T39" fmla="*/ 25 h 52"/>
                  <a:gd name="T40" fmla="*/ 11 w 54"/>
                  <a:gd name="T41" fmla="*/ 23 h 52"/>
                  <a:gd name="T42" fmla="*/ 7 w 54"/>
                  <a:gd name="T43" fmla="*/ 16 h 52"/>
                  <a:gd name="T44" fmla="*/ 14 w 54"/>
                  <a:gd name="T45" fmla="*/ 2 h 52"/>
                  <a:gd name="T46" fmla="*/ 20 w 54"/>
                  <a:gd name="T47" fmla="*/ 5 h 52"/>
                  <a:gd name="T48" fmla="*/ 38 w 54"/>
                  <a:gd name="T49" fmla="*/ 16 h 52"/>
                  <a:gd name="T50" fmla="*/ 41 w 54"/>
                  <a:gd name="T51" fmla="*/ 18 h 52"/>
                  <a:gd name="T52" fmla="*/ 41 w 54"/>
                  <a:gd name="T53" fmla="*/ 16 h 52"/>
                  <a:gd name="T54" fmla="*/ 41 w 54"/>
                  <a:gd name="T55" fmla="*/ 14 h 52"/>
                  <a:gd name="T56" fmla="*/ 52 w 54"/>
                  <a:gd name="T57" fmla="*/ 5 h 52"/>
                  <a:gd name="T58" fmla="*/ 50 w 54"/>
                  <a:gd name="T59" fmla="*/ 5 h 52"/>
                  <a:gd name="T60" fmla="*/ 50 w 54"/>
                  <a:gd name="T61" fmla="*/ 9 h 52"/>
                  <a:gd name="T62" fmla="*/ 52 w 54"/>
                  <a:gd name="T63" fmla="*/ 5 h 52"/>
                  <a:gd name="T64" fmla="*/ 34 w 54"/>
                  <a:gd name="T65" fmla="*/ 45 h 52"/>
                  <a:gd name="T66" fmla="*/ 25 w 54"/>
                  <a:gd name="T67" fmla="*/ 45 h 52"/>
                  <a:gd name="T68" fmla="*/ 14 w 54"/>
                  <a:gd name="T69" fmla="*/ 45 h 52"/>
                  <a:gd name="T70" fmla="*/ 7 w 54"/>
                  <a:gd name="T71" fmla="*/ 39 h 52"/>
                  <a:gd name="T72" fmla="*/ 14 w 54"/>
                  <a:gd name="T73" fmla="*/ 32 h 52"/>
                  <a:gd name="T74" fmla="*/ 25 w 54"/>
                  <a:gd name="T75" fmla="*/ 32 h 52"/>
                  <a:gd name="T76" fmla="*/ 34 w 54"/>
                  <a:gd name="T77" fmla="*/ 32 h 52"/>
                  <a:gd name="T78" fmla="*/ 29 w 54"/>
                  <a:gd name="T79" fmla="*/ 52 h 52"/>
                  <a:gd name="T80" fmla="*/ 18 w 54"/>
                  <a:gd name="T81" fmla="*/ 52 h 52"/>
                  <a:gd name="T82" fmla="*/ 9 w 54"/>
                  <a:gd name="T83" fmla="*/ 52 h 52"/>
                  <a:gd name="T84" fmla="*/ 0 w 54"/>
                  <a:gd name="T85" fmla="*/ 52 h 52"/>
                  <a:gd name="T86" fmla="*/ 7 w 54"/>
                  <a:gd name="T87" fmla="*/ 48 h 52"/>
                  <a:gd name="T88" fmla="*/ 16 w 54"/>
                  <a:gd name="T89" fmla="*/ 48 h 52"/>
                  <a:gd name="T90" fmla="*/ 25 w 54"/>
                  <a:gd name="T91" fmla="*/ 48 h 52"/>
                  <a:gd name="T92" fmla="*/ 18 w 54"/>
                  <a:gd name="T93" fmla="*/ 25 h 52"/>
                  <a:gd name="T94" fmla="*/ 25 w 54"/>
                  <a:gd name="T95" fmla="*/ 32 h 52"/>
                  <a:gd name="T96" fmla="*/ 14 w 54"/>
                  <a:gd name="T97" fmla="*/ 32 h 52"/>
                  <a:gd name="T98" fmla="*/ 11 w 54"/>
                  <a:gd name="T99" fmla="*/ 32 h 52"/>
                  <a:gd name="T100" fmla="*/ 11 w 54"/>
                  <a:gd name="T101" fmla="*/ 25 h 52"/>
                  <a:gd name="T102" fmla="*/ 27 w 54"/>
                  <a:gd name="T103" fmla="*/ 32 h 52"/>
                  <a:gd name="T104" fmla="*/ 32 w 54"/>
                  <a:gd name="T105" fmla="*/ 3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4" h="52">
                    <a:moveTo>
                      <a:pt x="20" y="5"/>
                    </a:moveTo>
                    <a:lnTo>
                      <a:pt x="20" y="12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5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23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4" y="45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52"/>
                    </a:lnTo>
                    <a:lnTo>
                      <a:pt x="36" y="52"/>
                    </a:lnTo>
                    <a:lnTo>
                      <a:pt x="36" y="39"/>
                    </a:lnTo>
                    <a:lnTo>
                      <a:pt x="52" y="36"/>
                    </a:lnTo>
                    <a:lnTo>
                      <a:pt x="52" y="23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18" y="23"/>
                    </a:lnTo>
                    <a:lnTo>
                      <a:pt x="11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0" y="5"/>
                    </a:lnTo>
                    <a:close/>
                    <a:moveTo>
                      <a:pt x="36" y="14"/>
                    </a:move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41" y="18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38" y="14"/>
                    </a:lnTo>
                    <a:lnTo>
                      <a:pt x="36" y="14"/>
                    </a:lnTo>
                    <a:close/>
                    <a:moveTo>
                      <a:pt x="52" y="5"/>
                    </a:moveTo>
                    <a:lnTo>
                      <a:pt x="50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2" y="5"/>
                    </a:lnTo>
                    <a:lnTo>
                      <a:pt x="52" y="5"/>
                    </a:lnTo>
                    <a:close/>
                    <a:moveTo>
                      <a:pt x="34" y="32"/>
                    </a:moveTo>
                    <a:lnTo>
                      <a:pt x="34" y="39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4" y="45"/>
                    </a:lnTo>
                    <a:lnTo>
                      <a:pt x="11" y="45"/>
                    </a:lnTo>
                    <a:lnTo>
                      <a:pt x="7" y="45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11" y="32"/>
                    </a:lnTo>
                    <a:lnTo>
                      <a:pt x="14" y="32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32" y="32"/>
                    </a:lnTo>
                    <a:lnTo>
                      <a:pt x="34" y="32"/>
                    </a:lnTo>
                    <a:close/>
                    <a:moveTo>
                      <a:pt x="32" y="48"/>
                    </a:moveTo>
                    <a:lnTo>
                      <a:pt x="32" y="52"/>
                    </a:lnTo>
                    <a:lnTo>
                      <a:pt x="29" y="52"/>
                    </a:lnTo>
                    <a:lnTo>
                      <a:pt x="25" y="52"/>
                    </a:lnTo>
                    <a:lnTo>
                      <a:pt x="23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7" y="48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9" y="48"/>
                    </a:lnTo>
                    <a:lnTo>
                      <a:pt x="32" y="48"/>
                    </a:lnTo>
                    <a:close/>
                    <a:moveTo>
                      <a:pt x="18" y="25"/>
                    </a:moveTo>
                    <a:lnTo>
                      <a:pt x="20" y="25"/>
                    </a:lnTo>
                    <a:lnTo>
                      <a:pt x="25" y="25"/>
                    </a:lnTo>
                    <a:lnTo>
                      <a:pt x="25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4" y="32"/>
                    </a:lnTo>
                    <a:lnTo>
                      <a:pt x="14" y="25"/>
                    </a:lnTo>
                    <a:lnTo>
                      <a:pt x="18" y="25"/>
                    </a:lnTo>
                    <a:close/>
                    <a:moveTo>
                      <a:pt x="11" y="32"/>
                    </a:moveTo>
                    <a:lnTo>
                      <a:pt x="7" y="32"/>
                    </a:lnTo>
                    <a:lnTo>
                      <a:pt x="7" y="25"/>
                    </a:lnTo>
                    <a:lnTo>
                      <a:pt x="11" y="25"/>
                    </a:lnTo>
                    <a:lnTo>
                      <a:pt x="11" y="32"/>
                    </a:lnTo>
                    <a:close/>
                    <a:moveTo>
                      <a:pt x="32" y="32"/>
                    </a:moveTo>
                    <a:lnTo>
                      <a:pt x="27" y="32"/>
                    </a:lnTo>
                    <a:lnTo>
                      <a:pt x="27" y="25"/>
                    </a:lnTo>
                    <a:lnTo>
                      <a:pt x="32" y="25"/>
                    </a:lnTo>
                    <a:lnTo>
                      <a:pt x="32" y="3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1980">
                <a:extLst>
                  <a:ext uri="{FF2B5EF4-FFF2-40B4-BE49-F238E27FC236}">
                    <a16:creationId xmlns:a16="http://schemas.microsoft.com/office/drawing/2014/main" id="{1CC3EDAB-4123-4477-9260-5A835815F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811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9 h 9"/>
                  <a:gd name="T4" fmla="*/ 0 w 7"/>
                  <a:gd name="T5" fmla="*/ 9 h 9"/>
                  <a:gd name="T6" fmla="*/ 0 w 7"/>
                  <a:gd name="T7" fmla="*/ 0 h 9"/>
                  <a:gd name="T8" fmla="*/ 7 w 7"/>
                  <a:gd name="T9" fmla="*/ 5 h 9"/>
                  <a:gd name="T10" fmla="*/ 7 w 7"/>
                  <a:gd name="T11" fmla="*/ 7 h 9"/>
                  <a:gd name="T12" fmla="*/ 7 w 7"/>
                  <a:gd name="T13" fmla="*/ 7 h 9"/>
                  <a:gd name="T14" fmla="*/ 7 w 7"/>
                  <a:gd name="T15" fmla="*/ 9 h 9"/>
                  <a:gd name="T16" fmla="*/ 7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lnTo>
                      <a:pt x="7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1981">
                <a:extLst>
                  <a:ext uri="{FF2B5EF4-FFF2-40B4-BE49-F238E27FC236}">
                    <a16:creationId xmlns:a16="http://schemas.microsoft.com/office/drawing/2014/main" id="{DCB1E596-D9A4-40F7-AA2D-129C005D3C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2" y="1638"/>
                <a:ext cx="23" cy="63"/>
              </a:xfrm>
              <a:custGeom>
                <a:avLst/>
                <a:gdLst>
                  <a:gd name="T0" fmla="*/ 21 w 23"/>
                  <a:gd name="T1" fmla="*/ 63 h 63"/>
                  <a:gd name="T2" fmla="*/ 14 w 23"/>
                  <a:gd name="T3" fmla="*/ 63 h 63"/>
                  <a:gd name="T4" fmla="*/ 7 w 23"/>
                  <a:gd name="T5" fmla="*/ 63 h 63"/>
                  <a:gd name="T6" fmla="*/ 3 w 23"/>
                  <a:gd name="T7" fmla="*/ 63 h 63"/>
                  <a:gd name="T8" fmla="*/ 5 w 23"/>
                  <a:gd name="T9" fmla="*/ 56 h 63"/>
                  <a:gd name="T10" fmla="*/ 12 w 23"/>
                  <a:gd name="T11" fmla="*/ 56 h 63"/>
                  <a:gd name="T12" fmla="*/ 16 w 23"/>
                  <a:gd name="T13" fmla="*/ 56 h 63"/>
                  <a:gd name="T14" fmla="*/ 16 w 23"/>
                  <a:gd name="T15" fmla="*/ 40 h 63"/>
                  <a:gd name="T16" fmla="*/ 23 w 23"/>
                  <a:gd name="T17" fmla="*/ 45 h 63"/>
                  <a:gd name="T18" fmla="*/ 23 w 23"/>
                  <a:gd name="T19" fmla="*/ 49 h 63"/>
                  <a:gd name="T20" fmla="*/ 16 w 23"/>
                  <a:gd name="T21" fmla="*/ 54 h 63"/>
                  <a:gd name="T22" fmla="*/ 16 w 23"/>
                  <a:gd name="T23" fmla="*/ 47 h 63"/>
                  <a:gd name="T24" fmla="*/ 16 w 23"/>
                  <a:gd name="T25" fmla="*/ 40 h 63"/>
                  <a:gd name="T26" fmla="*/ 14 w 23"/>
                  <a:gd name="T27" fmla="*/ 40 h 63"/>
                  <a:gd name="T28" fmla="*/ 14 w 23"/>
                  <a:gd name="T29" fmla="*/ 47 h 63"/>
                  <a:gd name="T30" fmla="*/ 16 w 23"/>
                  <a:gd name="T31" fmla="*/ 54 h 63"/>
                  <a:gd name="T32" fmla="*/ 9 w 23"/>
                  <a:gd name="T33" fmla="*/ 49 h 63"/>
                  <a:gd name="T34" fmla="*/ 9 w 23"/>
                  <a:gd name="T35" fmla="*/ 45 h 63"/>
                  <a:gd name="T36" fmla="*/ 3 w 23"/>
                  <a:gd name="T37" fmla="*/ 9 h 63"/>
                  <a:gd name="T38" fmla="*/ 9 w 23"/>
                  <a:gd name="T39" fmla="*/ 11 h 63"/>
                  <a:gd name="T40" fmla="*/ 9 w 23"/>
                  <a:gd name="T41" fmla="*/ 18 h 63"/>
                  <a:gd name="T42" fmla="*/ 3 w 23"/>
                  <a:gd name="T43" fmla="*/ 16 h 63"/>
                  <a:gd name="T44" fmla="*/ 3 w 23"/>
                  <a:gd name="T45" fmla="*/ 9 h 63"/>
                  <a:gd name="T46" fmla="*/ 9 w 23"/>
                  <a:gd name="T47" fmla="*/ 20 h 63"/>
                  <a:gd name="T48" fmla="*/ 9 w 23"/>
                  <a:gd name="T49" fmla="*/ 27 h 63"/>
                  <a:gd name="T50" fmla="*/ 3 w 23"/>
                  <a:gd name="T51" fmla="*/ 29 h 63"/>
                  <a:gd name="T52" fmla="*/ 3 w 23"/>
                  <a:gd name="T53" fmla="*/ 22 h 63"/>
                  <a:gd name="T54" fmla="*/ 7 w 23"/>
                  <a:gd name="T55" fmla="*/ 36 h 63"/>
                  <a:gd name="T56" fmla="*/ 3 w 23"/>
                  <a:gd name="T57" fmla="*/ 40 h 63"/>
                  <a:gd name="T58" fmla="*/ 3 w 23"/>
                  <a:gd name="T59" fmla="*/ 31 h 63"/>
                  <a:gd name="T60" fmla="*/ 7 w 23"/>
                  <a:gd name="T61" fmla="*/ 36 h 63"/>
                  <a:gd name="T62" fmla="*/ 21 w 23"/>
                  <a:gd name="T63" fmla="*/ 56 h 63"/>
                  <a:gd name="T64" fmla="*/ 23 w 23"/>
                  <a:gd name="T65" fmla="*/ 63 h 63"/>
                  <a:gd name="T66" fmla="*/ 21 w 23"/>
                  <a:gd name="T67" fmla="*/ 63 h 63"/>
                  <a:gd name="T68" fmla="*/ 9 w 23"/>
                  <a:gd name="T69" fmla="*/ 0 h 63"/>
                  <a:gd name="T70" fmla="*/ 3 w 23"/>
                  <a:gd name="T71" fmla="*/ 2 h 63"/>
                  <a:gd name="T72" fmla="*/ 0 w 23"/>
                  <a:gd name="T73" fmla="*/ 31 h 63"/>
                  <a:gd name="T74" fmla="*/ 0 w 23"/>
                  <a:gd name="T75" fmla="*/ 31 h 63"/>
                  <a:gd name="T76" fmla="*/ 0 w 23"/>
                  <a:gd name="T77" fmla="*/ 31 h 63"/>
                  <a:gd name="T78" fmla="*/ 0 w 23"/>
                  <a:gd name="T79" fmla="*/ 31 h 63"/>
                  <a:gd name="T80" fmla="*/ 0 w 23"/>
                  <a:gd name="T81" fmla="*/ 31 h 63"/>
                  <a:gd name="T82" fmla="*/ 0 w 23"/>
                  <a:gd name="T83" fmla="*/ 31 h 63"/>
                  <a:gd name="T84" fmla="*/ 0 w 23"/>
                  <a:gd name="T85" fmla="*/ 31 h 63"/>
                  <a:gd name="T86" fmla="*/ 0 w 23"/>
                  <a:gd name="T87" fmla="*/ 31 h 63"/>
                  <a:gd name="T88" fmla="*/ 0 w 23"/>
                  <a:gd name="T89" fmla="*/ 31 h 63"/>
                  <a:gd name="T90" fmla="*/ 0 w 23"/>
                  <a:gd name="T91" fmla="*/ 16 h 63"/>
                  <a:gd name="T92" fmla="*/ 0 w 23"/>
                  <a:gd name="T93" fmla="*/ 16 h 63"/>
                  <a:gd name="T94" fmla="*/ 0 w 23"/>
                  <a:gd name="T95" fmla="*/ 16 h 63"/>
                  <a:gd name="T96" fmla="*/ 0 w 23"/>
                  <a:gd name="T97" fmla="*/ 16 h 63"/>
                  <a:gd name="T98" fmla="*/ 0 w 23"/>
                  <a:gd name="T99" fmla="*/ 16 h 63"/>
                  <a:gd name="T100" fmla="*/ 0 w 23"/>
                  <a:gd name="T101" fmla="*/ 16 h 63"/>
                  <a:gd name="T102" fmla="*/ 0 w 23"/>
                  <a:gd name="T103" fmla="*/ 16 h 63"/>
                  <a:gd name="T104" fmla="*/ 0 w 23"/>
                  <a:gd name="T105" fmla="*/ 16 h 63"/>
                  <a:gd name="T106" fmla="*/ 0 w 23"/>
                  <a:gd name="T107" fmla="*/ 2 h 63"/>
                  <a:gd name="T108" fmla="*/ 0 w 23"/>
                  <a:gd name="T109" fmla="*/ 2 h 63"/>
                  <a:gd name="T110" fmla="*/ 0 w 23"/>
                  <a:gd name="T111" fmla="*/ 2 h 63"/>
                  <a:gd name="T112" fmla="*/ 0 w 23"/>
                  <a:gd name="T113" fmla="*/ 0 h 63"/>
                  <a:gd name="T114" fmla="*/ 0 w 23"/>
                  <a:gd name="T115" fmla="*/ 0 h 63"/>
                  <a:gd name="T116" fmla="*/ 0 w 23"/>
                  <a:gd name="T117" fmla="*/ 0 h 63"/>
                  <a:gd name="T118" fmla="*/ 0 w 23"/>
                  <a:gd name="T119" fmla="*/ 0 h 63"/>
                  <a:gd name="T120" fmla="*/ 0 w 23"/>
                  <a:gd name="T121" fmla="*/ 0 h 63"/>
                  <a:gd name="T122" fmla="*/ 0 w 23"/>
                  <a:gd name="T123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" h="63">
                    <a:moveTo>
                      <a:pt x="21" y="56"/>
                    </a:moveTo>
                    <a:lnTo>
                      <a:pt x="21" y="63"/>
                    </a:lnTo>
                    <a:lnTo>
                      <a:pt x="16" y="63"/>
                    </a:lnTo>
                    <a:lnTo>
                      <a:pt x="14" y="63"/>
                    </a:lnTo>
                    <a:lnTo>
                      <a:pt x="12" y="63"/>
                    </a:lnTo>
                    <a:lnTo>
                      <a:pt x="7" y="63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7" y="56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6"/>
                    </a:lnTo>
                    <a:lnTo>
                      <a:pt x="21" y="56"/>
                    </a:lnTo>
                    <a:close/>
                    <a:moveTo>
                      <a:pt x="16" y="40"/>
                    </a:moveTo>
                    <a:lnTo>
                      <a:pt x="23" y="40"/>
                    </a:lnTo>
                    <a:lnTo>
                      <a:pt x="23" y="45"/>
                    </a:lnTo>
                    <a:lnTo>
                      <a:pt x="23" y="47"/>
                    </a:lnTo>
                    <a:lnTo>
                      <a:pt x="23" y="49"/>
                    </a:lnTo>
                    <a:lnTo>
                      <a:pt x="23" y="54"/>
                    </a:lnTo>
                    <a:lnTo>
                      <a:pt x="16" y="54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6" y="45"/>
                    </a:lnTo>
                    <a:lnTo>
                      <a:pt x="16" y="40"/>
                    </a:lnTo>
                    <a:close/>
                    <a:moveTo>
                      <a:pt x="9" y="40"/>
                    </a:moveTo>
                    <a:lnTo>
                      <a:pt x="14" y="40"/>
                    </a:lnTo>
                    <a:lnTo>
                      <a:pt x="14" y="45"/>
                    </a:lnTo>
                    <a:lnTo>
                      <a:pt x="14" y="47"/>
                    </a:lnTo>
                    <a:lnTo>
                      <a:pt x="16" y="49"/>
                    </a:lnTo>
                    <a:lnTo>
                      <a:pt x="16" y="54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0"/>
                    </a:lnTo>
                    <a:close/>
                    <a:moveTo>
                      <a:pt x="3" y="9"/>
                    </a:moveTo>
                    <a:lnTo>
                      <a:pt x="9" y="9"/>
                    </a:lnTo>
                    <a:lnTo>
                      <a:pt x="9" y="11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3" y="9"/>
                    </a:lnTo>
                    <a:close/>
                    <a:moveTo>
                      <a:pt x="3" y="20"/>
                    </a:moveTo>
                    <a:lnTo>
                      <a:pt x="9" y="20"/>
                    </a:lnTo>
                    <a:lnTo>
                      <a:pt x="9" y="22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2"/>
                    </a:lnTo>
                    <a:lnTo>
                      <a:pt x="3" y="20"/>
                    </a:lnTo>
                    <a:close/>
                    <a:moveTo>
                      <a:pt x="7" y="36"/>
                    </a:moveTo>
                    <a:lnTo>
                      <a:pt x="5" y="40"/>
                    </a:lnTo>
                    <a:lnTo>
                      <a:pt x="3" y="40"/>
                    </a:lnTo>
                    <a:lnTo>
                      <a:pt x="3" y="36"/>
                    </a:lnTo>
                    <a:lnTo>
                      <a:pt x="3" y="31"/>
                    </a:lnTo>
                    <a:lnTo>
                      <a:pt x="9" y="31"/>
                    </a:lnTo>
                    <a:lnTo>
                      <a:pt x="7" y="36"/>
                    </a:lnTo>
                    <a:close/>
                    <a:moveTo>
                      <a:pt x="21" y="63"/>
                    </a:moveTo>
                    <a:lnTo>
                      <a:pt x="21" y="56"/>
                    </a:lnTo>
                    <a:lnTo>
                      <a:pt x="23" y="56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21" y="63"/>
                    </a:lnTo>
                    <a:close/>
                    <a:moveTo>
                      <a:pt x="3" y="0"/>
                    </a:moveTo>
                    <a:lnTo>
                      <a:pt x="9" y="0"/>
                    </a:lnTo>
                    <a:lnTo>
                      <a:pt x="9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  <a:moveTo>
                      <a:pt x="0" y="16"/>
                    </a:move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1982">
                <a:extLst>
                  <a:ext uri="{FF2B5EF4-FFF2-40B4-BE49-F238E27FC236}">
                    <a16:creationId xmlns:a16="http://schemas.microsoft.com/office/drawing/2014/main" id="{D03F604D-94DD-4862-A47F-6CB92E446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1908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5 h 5"/>
                  <a:gd name="T6" fmla="*/ 5 w 5"/>
                  <a:gd name="T7" fmla="*/ 0 h 5"/>
                  <a:gd name="T8" fmla="*/ 5 w 5"/>
                  <a:gd name="T9" fmla="*/ 3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1983">
                <a:extLst>
                  <a:ext uri="{FF2B5EF4-FFF2-40B4-BE49-F238E27FC236}">
                    <a16:creationId xmlns:a16="http://schemas.microsoft.com/office/drawing/2014/main" id="{C2FCD542-9FED-4824-94EA-CCCF9ECFC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1920"/>
                <a:ext cx="7" cy="6"/>
              </a:xfrm>
              <a:custGeom>
                <a:avLst/>
                <a:gdLst>
                  <a:gd name="T0" fmla="*/ 7 w 7"/>
                  <a:gd name="T1" fmla="*/ 2 h 6"/>
                  <a:gd name="T2" fmla="*/ 5 w 7"/>
                  <a:gd name="T3" fmla="*/ 4 h 6"/>
                  <a:gd name="T4" fmla="*/ 5 w 7"/>
                  <a:gd name="T5" fmla="*/ 4 h 6"/>
                  <a:gd name="T6" fmla="*/ 5 w 7"/>
                  <a:gd name="T7" fmla="*/ 4 h 6"/>
                  <a:gd name="T8" fmla="*/ 5 w 7"/>
                  <a:gd name="T9" fmla="*/ 6 h 6"/>
                  <a:gd name="T10" fmla="*/ 0 w 7"/>
                  <a:gd name="T11" fmla="*/ 4 h 6"/>
                  <a:gd name="T12" fmla="*/ 3 w 7"/>
                  <a:gd name="T13" fmla="*/ 0 h 6"/>
                  <a:gd name="T14" fmla="*/ 3 w 7"/>
                  <a:gd name="T15" fmla="*/ 0 h 6"/>
                  <a:gd name="T16" fmla="*/ 5 w 7"/>
                  <a:gd name="T17" fmla="*/ 0 h 6"/>
                  <a:gd name="T18" fmla="*/ 7 w 7"/>
                  <a:gd name="T19" fmla="*/ 2 h 6"/>
                  <a:gd name="T20" fmla="*/ 7 w 7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1984">
                <a:extLst>
                  <a:ext uri="{FF2B5EF4-FFF2-40B4-BE49-F238E27FC236}">
                    <a16:creationId xmlns:a16="http://schemas.microsoft.com/office/drawing/2014/main" id="{7D01EB8F-6814-45F3-A66A-6823F1757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055"/>
                <a:ext cx="25" cy="16"/>
              </a:xfrm>
              <a:custGeom>
                <a:avLst/>
                <a:gdLst>
                  <a:gd name="T0" fmla="*/ 25 w 25"/>
                  <a:gd name="T1" fmla="*/ 2 h 16"/>
                  <a:gd name="T2" fmla="*/ 25 w 25"/>
                  <a:gd name="T3" fmla="*/ 5 h 16"/>
                  <a:gd name="T4" fmla="*/ 25 w 25"/>
                  <a:gd name="T5" fmla="*/ 7 h 16"/>
                  <a:gd name="T6" fmla="*/ 25 w 25"/>
                  <a:gd name="T7" fmla="*/ 9 h 16"/>
                  <a:gd name="T8" fmla="*/ 25 w 25"/>
                  <a:gd name="T9" fmla="*/ 14 h 16"/>
                  <a:gd name="T10" fmla="*/ 16 w 25"/>
                  <a:gd name="T11" fmla="*/ 14 h 16"/>
                  <a:gd name="T12" fmla="*/ 16 w 25"/>
                  <a:gd name="T13" fmla="*/ 14 h 16"/>
                  <a:gd name="T14" fmla="*/ 14 w 25"/>
                  <a:gd name="T15" fmla="*/ 14 h 16"/>
                  <a:gd name="T16" fmla="*/ 11 w 25"/>
                  <a:gd name="T17" fmla="*/ 14 h 16"/>
                  <a:gd name="T18" fmla="*/ 11 w 25"/>
                  <a:gd name="T19" fmla="*/ 14 h 16"/>
                  <a:gd name="T20" fmla="*/ 9 w 25"/>
                  <a:gd name="T21" fmla="*/ 14 h 16"/>
                  <a:gd name="T22" fmla="*/ 2 w 25"/>
                  <a:gd name="T23" fmla="*/ 14 h 16"/>
                  <a:gd name="T24" fmla="*/ 0 w 25"/>
                  <a:gd name="T25" fmla="*/ 16 h 16"/>
                  <a:gd name="T26" fmla="*/ 0 w 25"/>
                  <a:gd name="T27" fmla="*/ 11 h 16"/>
                  <a:gd name="T28" fmla="*/ 0 w 25"/>
                  <a:gd name="T29" fmla="*/ 0 h 16"/>
                  <a:gd name="T30" fmla="*/ 5 w 25"/>
                  <a:gd name="T31" fmla="*/ 0 h 16"/>
                  <a:gd name="T32" fmla="*/ 5 w 25"/>
                  <a:gd name="T33" fmla="*/ 7 h 16"/>
                  <a:gd name="T34" fmla="*/ 11 w 25"/>
                  <a:gd name="T35" fmla="*/ 7 h 16"/>
                  <a:gd name="T36" fmla="*/ 14 w 25"/>
                  <a:gd name="T37" fmla="*/ 7 h 16"/>
                  <a:gd name="T38" fmla="*/ 18 w 25"/>
                  <a:gd name="T39" fmla="*/ 7 h 16"/>
                  <a:gd name="T40" fmla="*/ 18 w 25"/>
                  <a:gd name="T41" fmla="*/ 2 h 16"/>
                  <a:gd name="T42" fmla="*/ 20 w 25"/>
                  <a:gd name="T43" fmla="*/ 2 h 16"/>
                  <a:gd name="T44" fmla="*/ 25 w 25"/>
                  <a:gd name="T4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16">
                    <a:moveTo>
                      <a:pt x="25" y="2"/>
                    </a:moveTo>
                    <a:lnTo>
                      <a:pt x="25" y="5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8" y="7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1985">
                <a:extLst>
                  <a:ext uri="{FF2B5EF4-FFF2-40B4-BE49-F238E27FC236}">
                    <a16:creationId xmlns:a16="http://schemas.microsoft.com/office/drawing/2014/main" id="{A993DF70-DACD-44D8-84BB-4FE15ACA9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954"/>
                <a:ext cx="9" cy="13"/>
              </a:xfrm>
              <a:custGeom>
                <a:avLst/>
                <a:gdLst>
                  <a:gd name="T0" fmla="*/ 0 w 9"/>
                  <a:gd name="T1" fmla="*/ 13 h 13"/>
                  <a:gd name="T2" fmla="*/ 0 w 9"/>
                  <a:gd name="T3" fmla="*/ 0 h 13"/>
                  <a:gd name="T4" fmla="*/ 0 w 9"/>
                  <a:gd name="T5" fmla="*/ 0 h 13"/>
                  <a:gd name="T6" fmla="*/ 2 w 9"/>
                  <a:gd name="T7" fmla="*/ 0 h 13"/>
                  <a:gd name="T8" fmla="*/ 4 w 9"/>
                  <a:gd name="T9" fmla="*/ 0 h 13"/>
                  <a:gd name="T10" fmla="*/ 4 w 9"/>
                  <a:gd name="T11" fmla="*/ 0 h 13"/>
                  <a:gd name="T12" fmla="*/ 7 w 9"/>
                  <a:gd name="T13" fmla="*/ 0 h 13"/>
                  <a:gd name="T14" fmla="*/ 9 w 9"/>
                  <a:gd name="T15" fmla="*/ 0 h 13"/>
                  <a:gd name="T16" fmla="*/ 9 w 9"/>
                  <a:gd name="T17" fmla="*/ 4 h 13"/>
                  <a:gd name="T18" fmla="*/ 9 w 9"/>
                  <a:gd name="T19" fmla="*/ 11 h 13"/>
                  <a:gd name="T20" fmla="*/ 9 w 9"/>
                  <a:gd name="T21" fmla="*/ 11 h 13"/>
                  <a:gd name="T22" fmla="*/ 0 w 9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1986">
                <a:extLst>
                  <a:ext uri="{FF2B5EF4-FFF2-40B4-BE49-F238E27FC236}">
                    <a16:creationId xmlns:a16="http://schemas.microsoft.com/office/drawing/2014/main" id="{0D7E026A-AFAC-4223-BED9-3393622E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1931"/>
                <a:ext cx="82" cy="54"/>
              </a:xfrm>
              <a:custGeom>
                <a:avLst/>
                <a:gdLst>
                  <a:gd name="T0" fmla="*/ 82 w 82"/>
                  <a:gd name="T1" fmla="*/ 20 h 54"/>
                  <a:gd name="T2" fmla="*/ 75 w 82"/>
                  <a:gd name="T3" fmla="*/ 54 h 54"/>
                  <a:gd name="T4" fmla="*/ 70 w 82"/>
                  <a:gd name="T5" fmla="*/ 54 h 54"/>
                  <a:gd name="T6" fmla="*/ 68 w 82"/>
                  <a:gd name="T7" fmla="*/ 52 h 54"/>
                  <a:gd name="T8" fmla="*/ 64 w 82"/>
                  <a:gd name="T9" fmla="*/ 52 h 54"/>
                  <a:gd name="T10" fmla="*/ 50 w 82"/>
                  <a:gd name="T11" fmla="*/ 50 h 54"/>
                  <a:gd name="T12" fmla="*/ 48 w 82"/>
                  <a:gd name="T13" fmla="*/ 50 h 54"/>
                  <a:gd name="T14" fmla="*/ 48 w 82"/>
                  <a:gd name="T15" fmla="*/ 52 h 54"/>
                  <a:gd name="T16" fmla="*/ 48 w 82"/>
                  <a:gd name="T17" fmla="*/ 52 h 54"/>
                  <a:gd name="T18" fmla="*/ 48 w 82"/>
                  <a:gd name="T19" fmla="*/ 54 h 54"/>
                  <a:gd name="T20" fmla="*/ 46 w 82"/>
                  <a:gd name="T21" fmla="*/ 54 h 54"/>
                  <a:gd name="T22" fmla="*/ 9 w 82"/>
                  <a:gd name="T23" fmla="*/ 47 h 54"/>
                  <a:gd name="T24" fmla="*/ 12 w 82"/>
                  <a:gd name="T25" fmla="*/ 32 h 54"/>
                  <a:gd name="T26" fmla="*/ 12 w 82"/>
                  <a:gd name="T27" fmla="*/ 32 h 54"/>
                  <a:gd name="T28" fmla="*/ 12 w 82"/>
                  <a:gd name="T29" fmla="*/ 27 h 54"/>
                  <a:gd name="T30" fmla="*/ 0 w 82"/>
                  <a:gd name="T31" fmla="*/ 25 h 54"/>
                  <a:gd name="T32" fmla="*/ 5 w 82"/>
                  <a:gd name="T33" fmla="*/ 0 h 54"/>
                  <a:gd name="T34" fmla="*/ 9 w 82"/>
                  <a:gd name="T35" fmla="*/ 2 h 54"/>
                  <a:gd name="T36" fmla="*/ 16 w 82"/>
                  <a:gd name="T37" fmla="*/ 2 h 54"/>
                  <a:gd name="T38" fmla="*/ 16 w 82"/>
                  <a:gd name="T39" fmla="*/ 2 h 54"/>
                  <a:gd name="T40" fmla="*/ 30 w 82"/>
                  <a:gd name="T41" fmla="*/ 4 h 54"/>
                  <a:gd name="T42" fmla="*/ 27 w 82"/>
                  <a:gd name="T43" fmla="*/ 11 h 54"/>
                  <a:gd name="T44" fmla="*/ 55 w 82"/>
                  <a:gd name="T45" fmla="*/ 16 h 54"/>
                  <a:gd name="T46" fmla="*/ 55 w 82"/>
                  <a:gd name="T47" fmla="*/ 16 h 54"/>
                  <a:gd name="T48" fmla="*/ 64 w 82"/>
                  <a:gd name="T49" fmla="*/ 16 h 54"/>
                  <a:gd name="T50" fmla="*/ 82 w 82"/>
                  <a:gd name="T51" fmla="*/ 20 h 54"/>
                  <a:gd name="T52" fmla="*/ 82 w 82"/>
                  <a:gd name="T5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2" h="54">
                    <a:moveTo>
                      <a:pt x="82" y="20"/>
                    </a:moveTo>
                    <a:lnTo>
                      <a:pt x="75" y="54"/>
                    </a:lnTo>
                    <a:lnTo>
                      <a:pt x="70" y="54"/>
                    </a:lnTo>
                    <a:lnTo>
                      <a:pt x="68" y="52"/>
                    </a:lnTo>
                    <a:lnTo>
                      <a:pt x="64" y="52"/>
                    </a:lnTo>
                    <a:lnTo>
                      <a:pt x="50" y="50"/>
                    </a:lnTo>
                    <a:lnTo>
                      <a:pt x="48" y="50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9" y="47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27"/>
                    </a:lnTo>
                    <a:lnTo>
                      <a:pt x="0" y="25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30" y="4"/>
                    </a:lnTo>
                    <a:lnTo>
                      <a:pt x="27" y="11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64" y="16"/>
                    </a:lnTo>
                    <a:lnTo>
                      <a:pt x="82" y="20"/>
                    </a:lnTo>
                    <a:lnTo>
                      <a:pt x="82" y="2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1987">
                <a:extLst>
                  <a:ext uri="{FF2B5EF4-FFF2-40B4-BE49-F238E27FC236}">
                    <a16:creationId xmlns:a16="http://schemas.microsoft.com/office/drawing/2014/main" id="{C03BA222-116B-4571-BB02-65CA644C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044"/>
                <a:ext cx="23" cy="36"/>
              </a:xfrm>
              <a:custGeom>
                <a:avLst/>
                <a:gdLst>
                  <a:gd name="T0" fmla="*/ 9 w 23"/>
                  <a:gd name="T1" fmla="*/ 6 h 36"/>
                  <a:gd name="T2" fmla="*/ 14 w 23"/>
                  <a:gd name="T3" fmla="*/ 6 h 36"/>
                  <a:gd name="T4" fmla="*/ 16 w 23"/>
                  <a:gd name="T5" fmla="*/ 2 h 36"/>
                  <a:gd name="T6" fmla="*/ 23 w 23"/>
                  <a:gd name="T7" fmla="*/ 2 h 36"/>
                  <a:gd name="T8" fmla="*/ 20 w 23"/>
                  <a:gd name="T9" fmla="*/ 6 h 36"/>
                  <a:gd name="T10" fmla="*/ 20 w 23"/>
                  <a:gd name="T11" fmla="*/ 11 h 36"/>
                  <a:gd name="T12" fmla="*/ 18 w 23"/>
                  <a:gd name="T13" fmla="*/ 16 h 36"/>
                  <a:gd name="T14" fmla="*/ 20 w 23"/>
                  <a:gd name="T15" fmla="*/ 16 h 36"/>
                  <a:gd name="T16" fmla="*/ 20 w 23"/>
                  <a:gd name="T17" fmla="*/ 16 h 36"/>
                  <a:gd name="T18" fmla="*/ 20 w 23"/>
                  <a:gd name="T19" fmla="*/ 16 h 36"/>
                  <a:gd name="T20" fmla="*/ 20 w 23"/>
                  <a:gd name="T21" fmla="*/ 20 h 36"/>
                  <a:gd name="T22" fmla="*/ 16 w 23"/>
                  <a:gd name="T23" fmla="*/ 27 h 36"/>
                  <a:gd name="T24" fmla="*/ 14 w 23"/>
                  <a:gd name="T25" fmla="*/ 34 h 36"/>
                  <a:gd name="T26" fmla="*/ 14 w 23"/>
                  <a:gd name="T27" fmla="*/ 36 h 36"/>
                  <a:gd name="T28" fmla="*/ 7 w 23"/>
                  <a:gd name="T29" fmla="*/ 34 h 36"/>
                  <a:gd name="T30" fmla="*/ 14 w 23"/>
                  <a:gd name="T31" fmla="*/ 16 h 36"/>
                  <a:gd name="T32" fmla="*/ 0 w 23"/>
                  <a:gd name="T33" fmla="*/ 13 h 36"/>
                  <a:gd name="T34" fmla="*/ 5 w 23"/>
                  <a:gd name="T35" fmla="*/ 0 h 36"/>
                  <a:gd name="T36" fmla="*/ 11 w 23"/>
                  <a:gd name="T37" fmla="*/ 0 h 36"/>
                  <a:gd name="T38" fmla="*/ 9 w 23"/>
                  <a:gd name="T39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36">
                    <a:moveTo>
                      <a:pt x="9" y="6"/>
                    </a:moveTo>
                    <a:lnTo>
                      <a:pt x="14" y="6"/>
                    </a:lnTo>
                    <a:lnTo>
                      <a:pt x="16" y="2"/>
                    </a:lnTo>
                    <a:lnTo>
                      <a:pt x="23" y="2"/>
                    </a:lnTo>
                    <a:lnTo>
                      <a:pt x="20" y="6"/>
                    </a:lnTo>
                    <a:lnTo>
                      <a:pt x="20" y="11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20"/>
                    </a:lnTo>
                    <a:lnTo>
                      <a:pt x="16" y="27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7" y="34"/>
                    </a:lnTo>
                    <a:lnTo>
                      <a:pt x="14" y="16"/>
                    </a:lnTo>
                    <a:lnTo>
                      <a:pt x="0" y="13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1988">
                <a:extLst>
                  <a:ext uri="{FF2B5EF4-FFF2-40B4-BE49-F238E27FC236}">
                    <a16:creationId xmlns:a16="http://schemas.microsoft.com/office/drawing/2014/main" id="{D101C9D6-E3DC-4D46-A551-48F523052B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7" y="2064"/>
                <a:ext cx="162" cy="99"/>
              </a:xfrm>
              <a:custGeom>
                <a:avLst/>
                <a:gdLst>
                  <a:gd name="T0" fmla="*/ 45 w 162"/>
                  <a:gd name="T1" fmla="*/ 47 h 99"/>
                  <a:gd name="T2" fmla="*/ 45 w 162"/>
                  <a:gd name="T3" fmla="*/ 63 h 99"/>
                  <a:gd name="T4" fmla="*/ 43 w 162"/>
                  <a:gd name="T5" fmla="*/ 86 h 99"/>
                  <a:gd name="T6" fmla="*/ 34 w 162"/>
                  <a:gd name="T7" fmla="*/ 86 h 99"/>
                  <a:gd name="T8" fmla="*/ 27 w 162"/>
                  <a:gd name="T9" fmla="*/ 83 h 99"/>
                  <a:gd name="T10" fmla="*/ 6 w 162"/>
                  <a:gd name="T11" fmla="*/ 81 h 99"/>
                  <a:gd name="T12" fmla="*/ 0 w 162"/>
                  <a:gd name="T13" fmla="*/ 79 h 99"/>
                  <a:gd name="T14" fmla="*/ 20 w 162"/>
                  <a:gd name="T15" fmla="*/ 79 h 99"/>
                  <a:gd name="T16" fmla="*/ 2 w 162"/>
                  <a:gd name="T17" fmla="*/ 65 h 99"/>
                  <a:gd name="T18" fmla="*/ 6 w 162"/>
                  <a:gd name="T19" fmla="*/ 36 h 99"/>
                  <a:gd name="T20" fmla="*/ 4 w 162"/>
                  <a:gd name="T21" fmla="*/ 32 h 99"/>
                  <a:gd name="T22" fmla="*/ 6 w 162"/>
                  <a:gd name="T23" fmla="*/ 25 h 99"/>
                  <a:gd name="T24" fmla="*/ 9 w 162"/>
                  <a:gd name="T25" fmla="*/ 18 h 99"/>
                  <a:gd name="T26" fmla="*/ 13 w 162"/>
                  <a:gd name="T27" fmla="*/ 11 h 99"/>
                  <a:gd name="T28" fmla="*/ 15 w 162"/>
                  <a:gd name="T29" fmla="*/ 0 h 99"/>
                  <a:gd name="T30" fmla="*/ 49 w 162"/>
                  <a:gd name="T31" fmla="*/ 5 h 99"/>
                  <a:gd name="T32" fmla="*/ 81 w 162"/>
                  <a:gd name="T33" fmla="*/ 11 h 99"/>
                  <a:gd name="T34" fmla="*/ 162 w 162"/>
                  <a:gd name="T35" fmla="*/ 25 h 99"/>
                  <a:gd name="T36" fmla="*/ 158 w 162"/>
                  <a:gd name="T37" fmla="*/ 32 h 99"/>
                  <a:gd name="T38" fmla="*/ 158 w 162"/>
                  <a:gd name="T39" fmla="*/ 38 h 99"/>
                  <a:gd name="T40" fmla="*/ 155 w 162"/>
                  <a:gd name="T41" fmla="*/ 43 h 99"/>
                  <a:gd name="T42" fmla="*/ 149 w 162"/>
                  <a:gd name="T43" fmla="*/ 43 h 99"/>
                  <a:gd name="T44" fmla="*/ 144 w 162"/>
                  <a:gd name="T45" fmla="*/ 41 h 99"/>
                  <a:gd name="T46" fmla="*/ 135 w 162"/>
                  <a:gd name="T47" fmla="*/ 56 h 99"/>
                  <a:gd name="T48" fmla="*/ 106 w 162"/>
                  <a:gd name="T49" fmla="*/ 36 h 99"/>
                  <a:gd name="T50" fmla="*/ 108 w 162"/>
                  <a:gd name="T51" fmla="*/ 27 h 99"/>
                  <a:gd name="T52" fmla="*/ 110 w 162"/>
                  <a:gd name="T53" fmla="*/ 18 h 99"/>
                  <a:gd name="T54" fmla="*/ 117 w 162"/>
                  <a:gd name="T55" fmla="*/ 20 h 99"/>
                  <a:gd name="T56" fmla="*/ 122 w 162"/>
                  <a:gd name="T57" fmla="*/ 20 h 99"/>
                  <a:gd name="T58" fmla="*/ 124 w 162"/>
                  <a:gd name="T59" fmla="*/ 20 h 99"/>
                  <a:gd name="T60" fmla="*/ 106 w 162"/>
                  <a:gd name="T61" fmla="*/ 23 h 99"/>
                  <a:gd name="T62" fmla="*/ 85 w 162"/>
                  <a:gd name="T63" fmla="*/ 47 h 99"/>
                  <a:gd name="T64" fmla="*/ 47 w 162"/>
                  <a:gd name="T65" fmla="*/ 41 h 99"/>
                  <a:gd name="T66" fmla="*/ 99 w 162"/>
                  <a:gd name="T67" fmla="*/ 52 h 99"/>
                  <a:gd name="T68" fmla="*/ 140 w 162"/>
                  <a:gd name="T69" fmla="*/ 43 h 99"/>
                  <a:gd name="T70" fmla="*/ 160 w 162"/>
                  <a:gd name="T71" fmla="*/ 47 h 99"/>
                  <a:gd name="T72" fmla="*/ 158 w 162"/>
                  <a:gd name="T73" fmla="*/ 52 h 99"/>
                  <a:gd name="T74" fmla="*/ 158 w 162"/>
                  <a:gd name="T75" fmla="*/ 56 h 99"/>
                  <a:gd name="T76" fmla="*/ 158 w 162"/>
                  <a:gd name="T77" fmla="*/ 61 h 99"/>
                  <a:gd name="T78" fmla="*/ 155 w 162"/>
                  <a:gd name="T79" fmla="*/ 72 h 99"/>
                  <a:gd name="T80" fmla="*/ 155 w 162"/>
                  <a:gd name="T81" fmla="*/ 79 h 99"/>
                  <a:gd name="T82" fmla="*/ 153 w 162"/>
                  <a:gd name="T83" fmla="*/ 86 h 99"/>
                  <a:gd name="T84" fmla="*/ 153 w 162"/>
                  <a:gd name="T85" fmla="*/ 90 h 99"/>
                  <a:gd name="T86" fmla="*/ 151 w 162"/>
                  <a:gd name="T87" fmla="*/ 97 h 99"/>
                  <a:gd name="T88" fmla="*/ 149 w 162"/>
                  <a:gd name="T89" fmla="*/ 99 h 99"/>
                  <a:gd name="T90" fmla="*/ 144 w 162"/>
                  <a:gd name="T91" fmla="*/ 97 h 99"/>
                  <a:gd name="T92" fmla="*/ 133 w 162"/>
                  <a:gd name="T93" fmla="*/ 97 h 99"/>
                  <a:gd name="T94" fmla="*/ 133 w 162"/>
                  <a:gd name="T95" fmla="*/ 88 h 99"/>
                  <a:gd name="T96" fmla="*/ 128 w 162"/>
                  <a:gd name="T97" fmla="*/ 79 h 99"/>
                  <a:gd name="T98" fmla="*/ 137 w 162"/>
                  <a:gd name="T99" fmla="*/ 63 h 99"/>
                  <a:gd name="T100" fmla="*/ 135 w 162"/>
                  <a:gd name="T101" fmla="*/ 56 h 99"/>
                  <a:gd name="T102" fmla="*/ 47 w 162"/>
                  <a:gd name="T103" fmla="*/ 43 h 99"/>
                  <a:gd name="T104" fmla="*/ 160 w 162"/>
                  <a:gd name="T105" fmla="*/ 36 h 99"/>
                  <a:gd name="T106" fmla="*/ 160 w 162"/>
                  <a:gd name="T107" fmla="*/ 32 h 99"/>
                  <a:gd name="T108" fmla="*/ 162 w 162"/>
                  <a:gd name="T109" fmla="*/ 3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2" h="99">
                    <a:moveTo>
                      <a:pt x="47" y="43"/>
                    </a:moveTo>
                    <a:lnTo>
                      <a:pt x="47" y="43"/>
                    </a:lnTo>
                    <a:lnTo>
                      <a:pt x="45" y="47"/>
                    </a:lnTo>
                    <a:lnTo>
                      <a:pt x="45" y="54"/>
                    </a:lnTo>
                    <a:lnTo>
                      <a:pt x="43" y="56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45" y="70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27" y="83"/>
                    </a:lnTo>
                    <a:lnTo>
                      <a:pt x="11" y="81"/>
                    </a:lnTo>
                    <a:lnTo>
                      <a:pt x="9" y="81"/>
                    </a:lnTo>
                    <a:lnTo>
                      <a:pt x="6" y="81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0" y="79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20" y="79"/>
                    </a:lnTo>
                    <a:lnTo>
                      <a:pt x="22" y="68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6" y="50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36" y="2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76" y="9"/>
                    </a:lnTo>
                    <a:lnTo>
                      <a:pt x="81" y="11"/>
                    </a:lnTo>
                    <a:lnTo>
                      <a:pt x="108" y="16"/>
                    </a:lnTo>
                    <a:lnTo>
                      <a:pt x="142" y="20"/>
                    </a:lnTo>
                    <a:lnTo>
                      <a:pt x="162" y="25"/>
                    </a:lnTo>
                    <a:lnTo>
                      <a:pt x="162" y="29"/>
                    </a:lnTo>
                    <a:lnTo>
                      <a:pt x="160" y="29"/>
                    </a:lnTo>
                    <a:lnTo>
                      <a:pt x="158" y="32"/>
                    </a:lnTo>
                    <a:lnTo>
                      <a:pt x="158" y="34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38"/>
                    </a:lnTo>
                    <a:lnTo>
                      <a:pt x="158" y="43"/>
                    </a:lnTo>
                    <a:lnTo>
                      <a:pt x="155" y="43"/>
                    </a:lnTo>
                    <a:lnTo>
                      <a:pt x="153" y="43"/>
                    </a:lnTo>
                    <a:lnTo>
                      <a:pt x="151" y="43"/>
                    </a:lnTo>
                    <a:lnTo>
                      <a:pt x="149" y="43"/>
                    </a:lnTo>
                    <a:lnTo>
                      <a:pt x="146" y="43"/>
                    </a:lnTo>
                    <a:lnTo>
                      <a:pt x="144" y="41"/>
                    </a:lnTo>
                    <a:lnTo>
                      <a:pt x="144" y="41"/>
                    </a:lnTo>
                    <a:lnTo>
                      <a:pt x="140" y="41"/>
                    </a:lnTo>
                    <a:lnTo>
                      <a:pt x="137" y="41"/>
                    </a:lnTo>
                    <a:lnTo>
                      <a:pt x="135" y="56"/>
                    </a:lnTo>
                    <a:lnTo>
                      <a:pt x="103" y="50"/>
                    </a:lnTo>
                    <a:lnTo>
                      <a:pt x="103" y="47"/>
                    </a:lnTo>
                    <a:lnTo>
                      <a:pt x="106" y="36"/>
                    </a:lnTo>
                    <a:lnTo>
                      <a:pt x="106" y="32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8" y="23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3" y="18"/>
                    </a:lnTo>
                    <a:lnTo>
                      <a:pt x="115" y="20"/>
                    </a:lnTo>
                    <a:lnTo>
                      <a:pt x="117" y="20"/>
                    </a:lnTo>
                    <a:lnTo>
                      <a:pt x="119" y="20"/>
                    </a:lnTo>
                    <a:lnTo>
                      <a:pt x="122" y="20"/>
                    </a:lnTo>
                    <a:lnTo>
                      <a:pt x="122" y="20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08" y="16"/>
                    </a:lnTo>
                    <a:lnTo>
                      <a:pt x="106" y="23"/>
                    </a:lnTo>
                    <a:lnTo>
                      <a:pt x="106" y="23"/>
                    </a:lnTo>
                    <a:lnTo>
                      <a:pt x="101" y="50"/>
                    </a:lnTo>
                    <a:lnTo>
                      <a:pt x="85" y="47"/>
                    </a:lnTo>
                    <a:lnTo>
                      <a:pt x="85" y="47"/>
                    </a:lnTo>
                    <a:lnTo>
                      <a:pt x="58" y="43"/>
                    </a:lnTo>
                    <a:lnTo>
                      <a:pt x="56" y="43"/>
                    </a:lnTo>
                    <a:lnTo>
                      <a:pt x="47" y="41"/>
                    </a:lnTo>
                    <a:lnTo>
                      <a:pt x="47" y="43"/>
                    </a:lnTo>
                    <a:close/>
                    <a:moveTo>
                      <a:pt x="47" y="43"/>
                    </a:moveTo>
                    <a:lnTo>
                      <a:pt x="99" y="52"/>
                    </a:lnTo>
                    <a:lnTo>
                      <a:pt x="137" y="56"/>
                    </a:lnTo>
                    <a:lnTo>
                      <a:pt x="137" y="56"/>
                    </a:lnTo>
                    <a:lnTo>
                      <a:pt x="140" y="43"/>
                    </a:lnTo>
                    <a:lnTo>
                      <a:pt x="149" y="45"/>
                    </a:lnTo>
                    <a:lnTo>
                      <a:pt x="149" y="45"/>
                    </a:lnTo>
                    <a:lnTo>
                      <a:pt x="160" y="47"/>
                    </a:lnTo>
                    <a:lnTo>
                      <a:pt x="160" y="47"/>
                    </a:lnTo>
                    <a:lnTo>
                      <a:pt x="160" y="50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8" y="56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1"/>
                    </a:lnTo>
                    <a:lnTo>
                      <a:pt x="158" y="65"/>
                    </a:lnTo>
                    <a:lnTo>
                      <a:pt x="155" y="68"/>
                    </a:lnTo>
                    <a:lnTo>
                      <a:pt x="155" y="72"/>
                    </a:lnTo>
                    <a:lnTo>
                      <a:pt x="155" y="74"/>
                    </a:lnTo>
                    <a:lnTo>
                      <a:pt x="155" y="77"/>
                    </a:lnTo>
                    <a:lnTo>
                      <a:pt x="155" y="79"/>
                    </a:lnTo>
                    <a:lnTo>
                      <a:pt x="155" y="83"/>
                    </a:lnTo>
                    <a:lnTo>
                      <a:pt x="153" y="83"/>
                    </a:lnTo>
                    <a:lnTo>
                      <a:pt x="153" y="86"/>
                    </a:lnTo>
                    <a:lnTo>
                      <a:pt x="153" y="88"/>
                    </a:lnTo>
                    <a:lnTo>
                      <a:pt x="153" y="88"/>
                    </a:lnTo>
                    <a:lnTo>
                      <a:pt x="153" y="90"/>
                    </a:lnTo>
                    <a:lnTo>
                      <a:pt x="153" y="92"/>
                    </a:lnTo>
                    <a:lnTo>
                      <a:pt x="153" y="95"/>
                    </a:lnTo>
                    <a:lnTo>
                      <a:pt x="151" y="97"/>
                    </a:lnTo>
                    <a:lnTo>
                      <a:pt x="151" y="99"/>
                    </a:lnTo>
                    <a:lnTo>
                      <a:pt x="151" y="99"/>
                    </a:lnTo>
                    <a:lnTo>
                      <a:pt x="149" y="99"/>
                    </a:lnTo>
                    <a:lnTo>
                      <a:pt x="146" y="99"/>
                    </a:lnTo>
                    <a:lnTo>
                      <a:pt x="144" y="99"/>
                    </a:lnTo>
                    <a:lnTo>
                      <a:pt x="144" y="97"/>
                    </a:lnTo>
                    <a:lnTo>
                      <a:pt x="142" y="97"/>
                    </a:lnTo>
                    <a:lnTo>
                      <a:pt x="140" y="97"/>
                    </a:lnTo>
                    <a:lnTo>
                      <a:pt x="133" y="97"/>
                    </a:lnTo>
                    <a:lnTo>
                      <a:pt x="133" y="97"/>
                    </a:lnTo>
                    <a:lnTo>
                      <a:pt x="135" y="88"/>
                    </a:lnTo>
                    <a:lnTo>
                      <a:pt x="133" y="88"/>
                    </a:lnTo>
                    <a:lnTo>
                      <a:pt x="133" y="88"/>
                    </a:lnTo>
                    <a:lnTo>
                      <a:pt x="131" y="81"/>
                    </a:lnTo>
                    <a:lnTo>
                      <a:pt x="128" y="79"/>
                    </a:lnTo>
                    <a:lnTo>
                      <a:pt x="131" y="72"/>
                    </a:lnTo>
                    <a:lnTo>
                      <a:pt x="133" y="61"/>
                    </a:lnTo>
                    <a:lnTo>
                      <a:pt x="137" y="63"/>
                    </a:lnTo>
                    <a:lnTo>
                      <a:pt x="140" y="59"/>
                    </a:lnTo>
                    <a:lnTo>
                      <a:pt x="137" y="56"/>
                    </a:lnTo>
                    <a:lnTo>
                      <a:pt x="135" y="56"/>
                    </a:lnTo>
                    <a:lnTo>
                      <a:pt x="103" y="52"/>
                    </a:lnTo>
                    <a:lnTo>
                      <a:pt x="99" y="52"/>
                    </a:lnTo>
                    <a:lnTo>
                      <a:pt x="47" y="43"/>
                    </a:lnTo>
                    <a:close/>
                    <a:moveTo>
                      <a:pt x="158" y="43"/>
                    </a:moveTo>
                    <a:lnTo>
                      <a:pt x="160" y="36"/>
                    </a:lnTo>
                    <a:lnTo>
                      <a:pt x="160" y="36"/>
                    </a:lnTo>
                    <a:lnTo>
                      <a:pt x="160" y="43"/>
                    </a:lnTo>
                    <a:lnTo>
                      <a:pt x="158" y="43"/>
                    </a:lnTo>
                    <a:close/>
                    <a:moveTo>
                      <a:pt x="160" y="32"/>
                    </a:moveTo>
                    <a:lnTo>
                      <a:pt x="160" y="29"/>
                    </a:lnTo>
                    <a:lnTo>
                      <a:pt x="162" y="29"/>
                    </a:lnTo>
                    <a:lnTo>
                      <a:pt x="162" y="32"/>
                    </a:lnTo>
                    <a:lnTo>
                      <a:pt x="160" y="3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Freeform 1989">
                <a:extLst>
                  <a:ext uri="{FF2B5EF4-FFF2-40B4-BE49-F238E27FC236}">
                    <a16:creationId xmlns:a16="http://schemas.microsoft.com/office/drawing/2014/main" id="{E3957F58-A419-456B-B4DA-281809240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411"/>
                <a:ext cx="16" cy="18"/>
              </a:xfrm>
              <a:custGeom>
                <a:avLst/>
                <a:gdLst>
                  <a:gd name="T0" fmla="*/ 6 w 7"/>
                  <a:gd name="T1" fmla="*/ 8 h 8"/>
                  <a:gd name="T2" fmla="*/ 6 w 7"/>
                  <a:gd name="T3" fmla="*/ 8 h 8"/>
                  <a:gd name="T4" fmla="*/ 7 w 7"/>
                  <a:gd name="T5" fmla="*/ 6 h 8"/>
                  <a:gd name="T6" fmla="*/ 6 w 7"/>
                  <a:gd name="T7" fmla="*/ 5 h 8"/>
                  <a:gd name="T8" fmla="*/ 5 w 7"/>
                  <a:gd name="T9" fmla="*/ 4 h 8"/>
                  <a:gd name="T10" fmla="*/ 5 w 7"/>
                  <a:gd name="T11" fmla="*/ 3 h 8"/>
                  <a:gd name="T12" fmla="*/ 4 w 7"/>
                  <a:gd name="T13" fmla="*/ 2 h 8"/>
                  <a:gd name="T14" fmla="*/ 4 w 7"/>
                  <a:gd name="T15" fmla="*/ 1 h 8"/>
                  <a:gd name="T16" fmla="*/ 3 w 7"/>
                  <a:gd name="T17" fmla="*/ 0 h 8"/>
                  <a:gd name="T18" fmla="*/ 3 w 7"/>
                  <a:gd name="T19" fmla="*/ 0 h 8"/>
                  <a:gd name="T20" fmla="*/ 3 w 7"/>
                  <a:gd name="T21" fmla="*/ 0 h 8"/>
                  <a:gd name="T22" fmla="*/ 3 w 7"/>
                  <a:gd name="T23" fmla="*/ 0 h 8"/>
                  <a:gd name="T24" fmla="*/ 0 w 7"/>
                  <a:gd name="T25" fmla="*/ 1 h 8"/>
                  <a:gd name="T26" fmla="*/ 1 w 7"/>
                  <a:gd name="T27" fmla="*/ 2 h 8"/>
                  <a:gd name="T28" fmla="*/ 2 w 7"/>
                  <a:gd name="T29" fmla="*/ 3 h 8"/>
                  <a:gd name="T30" fmla="*/ 3 w 7"/>
                  <a:gd name="T31" fmla="*/ 4 h 8"/>
                  <a:gd name="T32" fmla="*/ 4 w 7"/>
                  <a:gd name="T33" fmla="*/ 5 h 8"/>
                  <a:gd name="T34" fmla="*/ 4 w 7"/>
                  <a:gd name="T35" fmla="*/ 6 h 8"/>
                  <a:gd name="T36" fmla="*/ 5 w 7"/>
                  <a:gd name="T37" fmla="*/ 7 h 8"/>
                  <a:gd name="T38" fmla="*/ 5 w 7"/>
                  <a:gd name="T39" fmla="*/ 8 h 8"/>
                  <a:gd name="T40" fmla="*/ 6 w 7"/>
                  <a:gd name="T4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8">
                    <a:moveTo>
                      <a:pt x="6" y="8"/>
                    </a:moveTo>
                    <a:lnTo>
                      <a:pt x="6" y="8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1990">
                <a:extLst>
                  <a:ext uri="{FF2B5EF4-FFF2-40B4-BE49-F238E27FC236}">
                    <a16:creationId xmlns:a16="http://schemas.microsoft.com/office/drawing/2014/main" id="{AFD9FCA9-1AB2-4302-B6B2-A599631D6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501"/>
                <a:ext cx="27" cy="14"/>
              </a:xfrm>
              <a:custGeom>
                <a:avLst/>
                <a:gdLst>
                  <a:gd name="T0" fmla="*/ 12 w 12"/>
                  <a:gd name="T1" fmla="*/ 1 h 6"/>
                  <a:gd name="T2" fmla="*/ 12 w 12"/>
                  <a:gd name="T3" fmla="*/ 1 h 6"/>
                  <a:gd name="T4" fmla="*/ 12 w 12"/>
                  <a:gd name="T5" fmla="*/ 0 h 6"/>
                  <a:gd name="T6" fmla="*/ 11 w 12"/>
                  <a:gd name="T7" fmla="*/ 0 h 6"/>
                  <a:gd name="T8" fmla="*/ 10 w 12"/>
                  <a:gd name="T9" fmla="*/ 0 h 6"/>
                  <a:gd name="T10" fmla="*/ 9 w 12"/>
                  <a:gd name="T11" fmla="*/ 1 h 6"/>
                  <a:gd name="T12" fmla="*/ 8 w 12"/>
                  <a:gd name="T13" fmla="*/ 1 h 6"/>
                  <a:gd name="T14" fmla="*/ 7 w 12"/>
                  <a:gd name="T15" fmla="*/ 1 h 6"/>
                  <a:gd name="T16" fmla="*/ 6 w 12"/>
                  <a:gd name="T17" fmla="*/ 1 h 6"/>
                  <a:gd name="T18" fmla="*/ 5 w 12"/>
                  <a:gd name="T19" fmla="*/ 1 h 6"/>
                  <a:gd name="T20" fmla="*/ 4 w 12"/>
                  <a:gd name="T21" fmla="*/ 1 h 6"/>
                  <a:gd name="T22" fmla="*/ 3 w 12"/>
                  <a:gd name="T23" fmla="*/ 1 h 6"/>
                  <a:gd name="T24" fmla="*/ 2 w 12"/>
                  <a:gd name="T25" fmla="*/ 0 h 6"/>
                  <a:gd name="T26" fmla="*/ 1 w 12"/>
                  <a:gd name="T27" fmla="*/ 0 h 6"/>
                  <a:gd name="T28" fmla="*/ 0 w 12"/>
                  <a:gd name="T29" fmla="*/ 0 h 6"/>
                  <a:gd name="T30" fmla="*/ 0 w 12"/>
                  <a:gd name="T31" fmla="*/ 0 h 6"/>
                  <a:gd name="T32" fmla="*/ 0 w 12"/>
                  <a:gd name="T33" fmla="*/ 1 h 6"/>
                  <a:gd name="T34" fmla="*/ 0 w 12"/>
                  <a:gd name="T35" fmla="*/ 1 h 6"/>
                  <a:gd name="T36" fmla="*/ 2 w 12"/>
                  <a:gd name="T37" fmla="*/ 1 h 6"/>
                  <a:gd name="T38" fmla="*/ 2 w 12"/>
                  <a:gd name="T39" fmla="*/ 6 h 6"/>
                  <a:gd name="T40" fmla="*/ 12 w 12"/>
                  <a:gd name="T41" fmla="*/ 5 h 6"/>
                  <a:gd name="T42" fmla="*/ 12 w 12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6">
                    <a:moveTo>
                      <a:pt x="12" y="1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6"/>
                    </a:lnTo>
                    <a:lnTo>
                      <a:pt x="12" y="5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1991">
                <a:extLst>
                  <a:ext uri="{FF2B5EF4-FFF2-40B4-BE49-F238E27FC236}">
                    <a16:creationId xmlns:a16="http://schemas.microsoft.com/office/drawing/2014/main" id="{3E7E0B37-FA98-447E-8B72-4C9D48E13E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9" y="2382"/>
                <a:ext cx="20" cy="108"/>
              </a:xfrm>
              <a:custGeom>
                <a:avLst/>
                <a:gdLst>
                  <a:gd name="T0" fmla="*/ 5 w 9"/>
                  <a:gd name="T1" fmla="*/ 0 h 48"/>
                  <a:gd name="T2" fmla="*/ 5 w 9"/>
                  <a:gd name="T3" fmla="*/ 0 h 48"/>
                  <a:gd name="T4" fmla="*/ 0 w 9"/>
                  <a:gd name="T5" fmla="*/ 0 h 48"/>
                  <a:gd name="T6" fmla="*/ 1 w 9"/>
                  <a:gd name="T7" fmla="*/ 1 h 48"/>
                  <a:gd name="T8" fmla="*/ 1 w 9"/>
                  <a:gd name="T9" fmla="*/ 1 h 48"/>
                  <a:gd name="T10" fmla="*/ 2 w 9"/>
                  <a:gd name="T11" fmla="*/ 7 h 48"/>
                  <a:gd name="T12" fmla="*/ 2 w 9"/>
                  <a:gd name="T13" fmla="*/ 7 h 48"/>
                  <a:gd name="T14" fmla="*/ 3 w 9"/>
                  <a:gd name="T15" fmla="*/ 7 h 48"/>
                  <a:gd name="T16" fmla="*/ 3 w 9"/>
                  <a:gd name="T17" fmla="*/ 7 h 48"/>
                  <a:gd name="T18" fmla="*/ 9 w 9"/>
                  <a:gd name="T19" fmla="*/ 9 h 48"/>
                  <a:gd name="T20" fmla="*/ 9 w 9"/>
                  <a:gd name="T21" fmla="*/ 9 h 48"/>
                  <a:gd name="T22" fmla="*/ 9 w 9"/>
                  <a:gd name="T23" fmla="*/ 8 h 48"/>
                  <a:gd name="T24" fmla="*/ 9 w 9"/>
                  <a:gd name="T25" fmla="*/ 4 h 48"/>
                  <a:gd name="T26" fmla="*/ 5 w 9"/>
                  <a:gd name="T27" fmla="*/ 5 h 48"/>
                  <a:gd name="T28" fmla="*/ 5 w 9"/>
                  <a:gd name="T29" fmla="*/ 0 h 48"/>
                  <a:gd name="T30" fmla="*/ 4 w 9"/>
                  <a:gd name="T31" fmla="*/ 48 h 48"/>
                  <a:gd name="T32" fmla="*/ 4 w 9"/>
                  <a:gd name="T33" fmla="*/ 48 h 48"/>
                  <a:gd name="T34" fmla="*/ 4 w 9"/>
                  <a:gd name="T35" fmla="*/ 46 h 48"/>
                  <a:gd name="T36" fmla="*/ 5 w 9"/>
                  <a:gd name="T37" fmla="*/ 46 h 48"/>
                  <a:gd name="T38" fmla="*/ 5 w 9"/>
                  <a:gd name="T39" fmla="*/ 45 h 48"/>
                  <a:gd name="T40" fmla="*/ 5 w 9"/>
                  <a:gd name="T41" fmla="*/ 45 h 48"/>
                  <a:gd name="T42" fmla="*/ 5 w 9"/>
                  <a:gd name="T43" fmla="*/ 45 h 48"/>
                  <a:gd name="T44" fmla="*/ 3 w 9"/>
                  <a:gd name="T45" fmla="*/ 48 h 48"/>
                  <a:gd name="T46" fmla="*/ 3 w 9"/>
                  <a:gd name="T47" fmla="*/ 48 h 48"/>
                  <a:gd name="T48" fmla="*/ 4 w 9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48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5" y="0"/>
                    </a:lnTo>
                    <a:moveTo>
                      <a:pt x="4" y="48"/>
                    </a:moveTo>
                    <a:lnTo>
                      <a:pt x="4" y="48"/>
                    </a:lnTo>
                    <a:lnTo>
                      <a:pt x="4" y="46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1992">
                <a:extLst>
                  <a:ext uri="{FF2B5EF4-FFF2-40B4-BE49-F238E27FC236}">
                    <a16:creationId xmlns:a16="http://schemas.microsoft.com/office/drawing/2014/main" id="{CB2AD46D-873A-48E0-AA51-DD7F7B667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786"/>
                <a:ext cx="27" cy="24"/>
              </a:xfrm>
              <a:custGeom>
                <a:avLst/>
                <a:gdLst>
                  <a:gd name="T0" fmla="*/ 10 w 12"/>
                  <a:gd name="T1" fmla="*/ 4 h 11"/>
                  <a:gd name="T2" fmla="*/ 10 w 12"/>
                  <a:gd name="T3" fmla="*/ 4 h 11"/>
                  <a:gd name="T4" fmla="*/ 11 w 12"/>
                  <a:gd name="T5" fmla="*/ 3 h 11"/>
                  <a:gd name="T6" fmla="*/ 12 w 12"/>
                  <a:gd name="T7" fmla="*/ 0 h 11"/>
                  <a:gd name="T8" fmla="*/ 12 w 12"/>
                  <a:gd name="T9" fmla="*/ 0 h 11"/>
                  <a:gd name="T10" fmla="*/ 10 w 12"/>
                  <a:gd name="T11" fmla="*/ 1 h 11"/>
                  <a:gd name="T12" fmla="*/ 9 w 12"/>
                  <a:gd name="T13" fmla="*/ 1 h 11"/>
                  <a:gd name="T14" fmla="*/ 8 w 12"/>
                  <a:gd name="T15" fmla="*/ 2 h 11"/>
                  <a:gd name="T16" fmla="*/ 7 w 12"/>
                  <a:gd name="T17" fmla="*/ 2 h 11"/>
                  <a:gd name="T18" fmla="*/ 6 w 12"/>
                  <a:gd name="T19" fmla="*/ 3 h 11"/>
                  <a:gd name="T20" fmla="*/ 5 w 12"/>
                  <a:gd name="T21" fmla="*/ 3 h 11"/>
                  <a:gd name="T22" fmla="*/ 4 w 12"/>
                  <a:gd name="T23" fmla="*/ 4 h 11"/>
                  <a:gd name="T24" fmla="*/ 3 w 12"/>
                  <a:gd name="T25" fmla="*/ 4 h 11"/>
                  <a:gd name="T26" fmla="*/ 2 w 12"/>
                  <a:gd name="T27" fmla="*/ 4 h 11"/>
                  <a:gd name="T28" fmla="*/ 1 w 12"/>
                  <a:gd name="T29" fmla="*/ 4 h 11"/>
                  <a:gd name="T30" fmla="*/ 0 w 12"/>
                  <a:gd name="T31" fmla="*/ 4 h 11"/>
                  <a:gd name="T32" fmla="*/ 0 w 12"/>
                  <a:gd name="T33" fmla="*/ 4 h 11"/>
                  <a:gd name="T34" fmla="*/ 0 w 12"/>
                  <a:gd name="T35" fmla="*/ 5 h 11"/>
                  <a:gd name="T36" fmla="*/ 1 w 12"/>
                  <a:gd name="T37" fmla="*/ 5 h 11"/>
                  <a:gd name="T38" fmla="*/ 1 w 12"/>
                  <a:gd name="T39" fmla="*/ 6 h 11"/>
                  <a:gd name="T40" fmla="*/ 1 w 12"/>
                  <a:gd name="T41" fmla="*/ 8 h 11"/>
                  <a:gd name="T42" fmla="*/ 2 w 12"/>
                  <a:gd name="T43" fmla="*/ 11 h 11"/>
                  <a:gd name="T44" fmla="*/ 2 w 12"/>
                  <a:gd name="T45" fmla="*/ 11 h 11"/>
                  <a:gd name="T46" fmla="*/ 3 w 12"/>
                  <a:gd name="T47" fmla="*/ 11 h 11"/>
                  <a:gd name="T48" fmla="*/ 3 w 12"/>
                  <a:gd name="T49" fmla="*/ 11 h 11"/>
                  <a:gd name="T50" fmla="*/ 3 w 12"/>
                  <a:gd name="T51" fmla="*/ 11 h 11"/>
                  <a:gd name="T52" fmla="*/ 3 w 12"/>
                  <a:gd name="T53" fmla="*/ 11 h 11"/>
                  <a:gd name="T54" fmla="*/ 3 w 12"/>
                  <a:gd name="T55" fmla="*/ 10 h 11"/>
                  <a:gd name="T56" fmla="*/ 3 w 12"/>
                  <a:gd name="T57" fmla="*/ 10 h 11"/>
                  <a:gd name="T58" fmla="*/ 4 w 12"/>
                  <a:gd name="T59" fmla="*/ 8 h 11"/>
                  <a:gd name="T60" fmla="*/ 5 w 12"/>
                  <a:gd name="T61" fmla="*/ 8 h 11"/>
                  <a:gd name="T62" fmla="*/ 5 w 12"/>
                  <a:gd name="T63" fmla="*/ 8 h 11"/>
                  <a:gd name="T64" fmla="*/ 6 w 12"/>
                  <a:gd name="T65" fmla="*/ 8 h 11"/>
                  <a:gd name="T66" fmla="*/ 6 w 12"/>
                  <a:gd name="T67" fmla="*/ 9 h 11"/>
                  <a:gd name="T68" fmla="*/ 7 w 12"/>
                  <a:gd name="T69" fmla="*/ 8 h 11"/>
                  <a:gd name="T70" fmla="*/ 7 w 12"/>
                  <a:gd name="T71" fmla="*/ 7 h 11"/>
                  <a:gd name="T72" fmla="*/ 7 w 12"/>
                  <a:gd name="T73" fmla="*/ 7 h 11"/>
                  <a:gd name="T74" fmla="*/ 7 w 12"/>
                  <a:gd name="T75" fmla="*/ 7 h 11"/>
                  <a:gd name="T76" fmla="*/ 8 w 12"/>
                  <a:gd name="T77" fmla="*/ 6 h 11"/>
                  <a:gd name="T78" fmla="*/ 10 w 12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1">
                    <a:moveTo>
                      <a:pt x="10" y="4"/>
                    </a:moveTo>
                    <a:lnTo>
                      <a:pt x="10" y="4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1993">
                <a:extLst>
                  <a:ext uri="{FF2B5EF4-FFF2-40B4-BE49-F238E27FC236}">
                    <a16:creationId xmlns:a16="http://schemas.microsoft.com/office/drawing/2014/main" id="{C03F3F64-D1D4-4A85-B328-3FF7F1358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986"/>
                <a:ext cx="88" cy="50"/>
              </a:xfrm>
              <a:custGeom>
                <a:avLst/>
                <a:gdLst>
                  <a:gd name="T0" fmla="*/ 36 w 39"/>
                  <a:gd name="T1" fmla="*/ 2 h 22"/>
                  <a:gd name="T2" fmla="*/ 33 w 39"/>
                  <a:gd name="T3" fmla="*/ 2 h 22"/>
                  <a:gd name="T4" fmla="*/ 30 w 39"/>
                  <a:gd name="T5" fmla="*/ 2 h 22"/>
                  <a:gd name="T6" fmla="*/ 27 w 39"/>
                  <a:gd name="T7" fmla="*/ 1 h 22"/>
                  <a:gd name="T8" fmla="*/ 24 w 39"/>
                  <a:gd name="T9" fmla="*/ 0 h 22"/>
                  <a:gd name="T10" fmla="*/ 23 w 39"/>
                  <a:gd name="T11" fmla="*/ 0 h 22"/>
                  <a:gd name="T12" fmla="*/ 21 w 39"/>
                  <a:gd name="T13" fmla="*/ 0 h 22"/>
                  <a:gd name="T14" fmla="*/ 20 w 39"/>
                  <a:gd name="T15" fmla="*/ 0 h 22"/>
                  <a:gd name="T16" fmla="*/ 17 w 39"/>
                  <a:gd name="T17" fmla="*/ 1 h 22"/>
                  <a:gd name="T18" fmla="*/ 15 w 39"/>
                  <a:gd name="T19" fmla="*/ 1 h 22"/>
                  <a:gd name="T20" fmla="*/ 14 w 39"/>
                  <a:gd name="T21" fmla="*/ 1 h 22"/>
                  <a:gd name="T22" fmla="*/ 12 w 39"/>
                  <a:gd name="T23" fmla="*/ 1 h 22"/>
                  <a:gd name="T24" fmla="*/ 10 w 39"/>
                  <a:gd name="T25" fmla="*/ 1 h 22"/>
                  <a:gd name="T26" fmla="*/ 9 w 39"/>
                  <a:gd name="T27" fmla="*/ 1 h 22"/>
                  <a:gd name="T28" fmla="*/ 8 w 39"/>
                  <a:gd name="T29" fmla="*/ 3 h 22"/>
                  <a:gd name="T30" fmla="*/ 6 w 39"/>
                  <a:gd name="T31" fmla="*/ 2 h 22"/>
                  <a:gd name="T32" fmla="*/ 6 w 39"/>
                  <a:gd name="T33" fmla="*/ 1 h 22"/>
                  <a:gd name="T34" fmla="*/ 4 w 39"/>
                  <a:gd name="T35" fmla="*/ 2 h 22"/>
                  <a:gd name="T36" fmla="*/ 2 w 39"/>
                  <a:gd name="T37" fmla="*/ 1 h 22"/>
                  <a:gd name="T38" fmla="*/ 0 w 39"/>
                  <a:gd name="T39" fmla="*/ 10 h 22"/>
                  <a:gd name="T40" fmla="*/ 0 w 39"/>
                  <a:gd name="T41" fmla="*/ 10 h 22"/>
                  <a:gd name="T42" fmla="*/ 1 w 39"/>
                  <a:gd name="T43" fmla="*/ 11 h 22"/>
                  <a:gd name="T44" fmla="*/ 3 w 39"/>
                  <a:gd name="T45" fmla="*/ 11 h 22"/>
                  <a:gd name="T46" fmla="*/ 4 w 39"/>
                  <a:gd name="T47" fmla="*/ 12 h 22"/>
                  <a:gd name="T48" fmla="*/ 5 w 39"/>
                  <a:gd name="T49" fmla="*/ 12 h 22"/>
                  <a:gd name="T50" fmla="*/ 6 w 39"/>
                  <a:gd name="T51" fmla="*/ 13 h 22"/>
                  <a:gd name="T52" fmla="*/ 7 w 39"/>
                  <a:gd name="T53" fmla="*/ 13 h 22"/>
                  <a:gd name="T54" fmla="*/ 9 w 39"/>
                  <a:gd name="T55" fmla="*/ 14 h 22"/>
                  <a:gd name="T56" fmla="*/ 10 w 39"/>
                  <a:gd name="T57" fmla="*/ 14 h 22"/>
                  <a:gd name="T58" fmla="*/ 12 w 39"/>
                  <a:gd name="T59" fmla="*/ 15 h 22"/>
                  <a:gd name="T60" fmla="*/ 14 w 39"/>
                  <a:gd name="T61" fmla="*/ 16 h 22"/>
                  <a:gd name="T62" fmla="*/ 15 w 39"/>
                  <a:gd name="T63" fmla="*/ 16 h 22"/>
                  <a:gd name="T64" fmla="*/ 16 w 39"/>
                  <a:gd name="T65" fmla="*/ 17 h 22"/>
                  <a:gd name="T66" fmla="*/ 19 w 39"/>
                  <a:gd name="T67" fmla="*/ 18 h 22"/>
                  <a:gd name="T68" fmla="*/ 22 w 39"/>
                  <a:gd name="T69" fmla="*/ 19 h 22"/>
                  <a:gd name="T70" fmla="*/ 23 w 39"/>
                  <a:gd name="T71" fmla="*/ 20 h 22"/>
                  <a:gd name="T72" fmla="*/ 23 w 39"/>
                  <a:gd name="T73" fmla="*/ 20 h 22"/>
                  <a:gd name="T74" fmla="*/ 24 w 39"/>
                  <a:gd name="T75" fmla="*/ 20 h 22"/>
                  <a:gd name="T76" fmla="*/ 25 w 39"/>
                  <a:gd name="T77" fmla="*/ 21 h 22"/>
                  <a:gd name="T78" fmla="*/ 26 w 39"/>
                  <a:gd name="T79" fmla="*/ 21 h 22"/>
                  <a:gd name="T80" fmla="*/ 27 w 39"/>
                  <a:gd name="T81" fmla="*/ 22 h 22"/>
                  <a:gd name="T82" fmla="*/ 28 w 39"/>
                  <a:gd name="T83" fmla="*/ 21 h 22"/>
                  <a:gd name="T84" fmla="*/ 35 w 39"/>
                  <a:gd name="T85" fmla="*/ 13 h 22"/>
                  <a:gd name="T86" fmla="*/ 38 w 39"/>
                  <a:gd name="T87" fmla="*/ 9 h 22"/>
                  <a:gd name="T88" fmla="*/ 39 w 39"/>
                  <a:gd name="T89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22">
                    <a:moveTo>
                      <a:pt x="38" y="1"/>
                    </a:moveTo>
                    <a:lnTo>
                      <a:pt x="37" y="2"/>
                    </a:lnTo>
                    <a:lnTo>
                      <a:pt x="36" y="2"/>
                    </a:lnTo>
                    <a:lnTo>
                      <a:pt x="35" y="2"/>
                    </a:lnTo>
                    <a:lnTo>
                      <a:pt x="34" y="2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35" y="13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8" y="9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6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1994">
                <a:extLst>
                  <a:ext uri="{FF2B5EF4-FFF2-40B4-BE49-F238E27FC236}">
                    <a16:creationId xmlns:a16="http://schemas.microsoft.com/office/drawing/2014/main" id="{D1F3F9D2-F687-4AA8-B6C5-A2D6F639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892"/>
                <a:ext cx="4" cy="33"/>
              </a:xfrm>
              <a:custGeom>
                <a:avLst/>
                <a:gdLst>
                  <a:gd name="T0" fmla="*/ 0 w 4"/>
                  <a:gd name="T1" fmla="*/ 0 h 33"/>
                  <a:gd name="T2" fmla="*/ 4 w 4"/>
                  <a:gd name="T3" fmla="*/ 0 h 33"/>
                  <a:gd name="T4" fmla="*/ 4 w 4"/>
                  <a:gd name="T5" fmla="*/ 0 h 33"/>
                  <a:gd name="T6" fmla="*/ 4 w 4"/>
                  <a:gd name="T7" fmla="*/ 20 h 33"/>
                  <a:gd name="T8" fmla="*/ 4 w 4"/>
                  <a:gd name="T9" fmla="*/ 33 h 33"/>
                  <a:gd name="T10" fmla="*/ 4 w 4"/>
                  <a:gd name="T11" fmla="*/ 33 h 33"/>
                  <a:gd name="T12" fmla="*/ 4 w 4"/>
                  <a:gd name="T13" fmla="*/ 33 h 33"/>
                  <a:gd name="T14" fmla="*/ 2 w 4"/>
                  <a:gd name="T15" fmla="*/ 33 h 33"/>
                  <a:gd name="T16" fmla="*/ 2 w 4"/>
                  <a:gd name="T17" fmla="*/ 33 h 33"/>
                  <a:gd name="T18" fmla="*/ 2 w 4"/>
                  <a:gd name="T19" fmla="*/ 33 h 33"/>
                  <a:gd name="T20" fmla="*/ 2 w 4"/>
                  <a:gd name="T21" fmla="*/ 33 h 33"/>
                  <a:gd name="T22" fmla="*/ 0 w 4"/>
                  <a:gd name="T23" fmla="*/ 33 h 33"/>
                  <a:gd name="T24" fmla="*/ 0 w 4"/>
                  <a:gd name="T25" fmla="*/ 33 h 33"/>
                  <a:gd name="T26" fmla="*/ 0 w 4"/>
                  <a:gd name="T27" fmla="*/ 33 h 33"/>
                  <a:gd name="T28" fmla="*/ 0 w 4"/>
                  <a:gd name="T29" fmla="*/ 33 h 33"/>
                  <a:gd name="T30" fmla="*/ 0 w 4"/>
                  <a:gd name="T31" fmla="*/ 33 h 33"/>
                  <a:gd name="T32" fmla="*/ 0 w 4"/>
                  <a:gd name="T33" fmla="*/ 31 h 33"/>
                  <a:gd name="T34" fmla="*/ 0 w 4"/>
                  <a:gd name="T35" fmla="*/ 27 h 33"/>
                  <a:gd name="T36" fmla="*/ 0 w 4"/>
                  <a:gd name="T37" fmla="*/ 20 h 33"/>
                  <a:gd name="T38" fmla="*/ 0 w 4"/>
                  <a:gd name="T39" fmla="*/ 20 h 33"/>
                  <a:gd name="T40" fmla="*/ 0 w 4"/>
                  <a:gd name="T41" fmla="*/ 20 h 33"/>
                  <a:gd name="T42" fmla="*/ 0 w 4"/>
                  <a:gd name="T43" fmla="*/ 11 h 33"/>
                  <a:gd name="T44" fmla="*/ 0 w 4"/>
                  <a:gd name="T45" fmla="*/ 11 h 33"/>
                  <a:gd name="T46" fmla="*/ 0 w 4"/>
                  <a:gd name="T4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33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20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1995">
                <a:extLst>
                  <a:ext uri="{FF2B5EF4-FFF2-40B4-BE49-F238E27FC236}">
                    <a16:creationId xmlns:a16="http://schemas.microsoft.com/office/drawing/2014/main" id="{7531738B-DDE8-4770-8B25-2DF8DC228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943"/>
                <a:ext cx="4" cy="7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1 h 3"/>
                  <a:gd name="T12" fmla="*/ 1 w 2"/>
                  <a:gd name="T13" fmla="*/ 1 h 3"/>
                  <a:gd name="T14" fmla="*/ 0 w 2"/>
                  <a:gd name="T15" fmla="*/ 1 h 3"/>
                  <a:gd name="T16" fmla="*/ 0 w 2"/>
                  <a:gd name="T17" fmla="*/ 1 h 3"/>
                  <a:gd name="T18" fmla="*/ 1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1996">
                <a:extLst>
                  <a:ext uri="{FF2B5EF4-FFF2-40B4-BE49-F238E27FC236}">
                    <a16:creationId xmlns:a16="http://schemas.microsoft.com/office/drawing/2014/main" id="{6A861932-8F74-4B03-A53B-2300B1597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989"/>
                <a:ext cx="25" cy="13"/>
              </a:xfrm>
              <a:custGeom>
                <a:avLst/>
                <a:gdLst>
                  <a:gd name="T0" fmla="*/ 4 w 11"/>
                  <a:gd name="T1" fmla="*/ 6 h 6"/>
                  <a:gd name="T2" fmla="*/ 4 w 11"/>
                  <a:gd name="T3" fmla="*/ 6 h 6"/>
                  <a:gd name="T4" fmla="*/ 11 w 11"/>
                  <a:gd name="T5" fmla="*/ 3 h 6"/>
                  <a:gd name="T6" fmla="*/ 11 w 11"/>
                  <a:gd name="T7" fmla="*/ 3 h 6"/>
                  <a:gd name="T8" fmla="*/ 10 w 11"/>
                  <a:gd name="T9" fmla="*/ 3 h 6"/>
                  <a:gd name="T10" fmla="*/ 10 w 11"/>
                  <a:gd name="T11" fmla="*/ 3 h 6"/>
                  <a:gd name="T12" fmla="*/ 10 w 11"/>
                  <a:gd name="T13" fmla="*/ 3 h 6"/>
                  <a:gd name="T14" fmla="*/ 10 w 11"/>
                  <a:gd name="T15" fmla="*/ 3 h 6"/>
                  <a:gd name="T16" fmla="*/ 9 w 11"/>
                  <a:gd name="T17" fmla="*/ 3 h 6"/>
                  <a:gd name="T18" fmla="*/ 6 w 11"/>
                  <a:gd name="T19" fmla="*/ 2 h 6"/>
                  <a:gd name="T20" fmla="*/ 6 w 11"/>
                  <a:gd name="T21" fmla="*/ 1 h 6"/>
                  <a:gd name="T22" fmla="*/ 5 w 11"/>
                  <a:gd name="T23" fmla="*/ 1 h 6"/>
                  <a:gd name="T24" fmla="*/ 2 w 11"/>
                  <a:gd name="T25" fmla="*/ 0 h 6"/>
                  <a:gd name="T26" fmla="*/ 1 w 11"/>
                  <a:gd name="T27" fmla="*/ 0 h 6"/>
                  <a:gd name="T28" fmla="*/ 1 w 11"/>
                  <a:gd name="T29" fmla="*/ 0 h 6"/>
                  <a:gd name="T30" fmla="*/ 0 w 11"/>
                  <a:gd name="T31" fmla="*/ 1 h 6"/>
                  <a:gd name="T32" fmla="*/ 0 w 11"/>
                  <a:gd name="T33" fmla="*/ 1 h 6"/>
                  <a:gd name="T34" fmla="*/ 4 w 11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6">
                    <a:moveTo>
                      <a:pt x="4" y="6"/>
                    </a:moveTo>
                    <a:lnTo>
                      <a:pt x="4" y="6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1997">
                <a:extLst>
                  <a:ext uri="{FF2B5EF4-FFF2-40B4-BE49-F238E27FC236}">
                    <a16:creationId xmlns:a16="http://schemas.microsoft.com/office/drawing/2014/main" id="{BA3A962C-119C-43A9-9DA1-249EB1DB9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989"/>
                <a:ext cx="27" cy="13"/>
              </a:xfrm>
              <a:custGeom>
                <a:avLst/>
                <a:gdLst>
                  <a:gd name="T0" fmla="*/ 23 w 27"/>
                  <a:gd name="T1" fmla="*/ 4 h 13"/>
                  <a:gd name="T2" fmla="*/ 23 w 27"/>
                  <a:gd name="T3" fmla="*/ 6 h 13"/>
                  <a:gd name="T4" fmla="*/ 23 w 27"/>
                  <a:gd name="T5" fmla="*/ 6 h 13"/>
                  <a:gd name="T6" fmla="*/ 25 w 27"/>
                  <a:gd name="T7" fmla="*/ 9 h 13"/>
                  <a:gd name="T8" fmla="*/ 25 w 27"/>
                  <a:gd name="T9" fmla="*/ 6 h 13"/>
                  <a:gd name="T10" fmla="*/ 25 w 27"/>
                  <a:gd name="T11" fmla="*/ 9 h 13"/>
                  <a:gd name="T12" fmla="*/ 25 w 27"/>
                  <a:gd name="T13" fmla="*/ 9 h 13"/>
                  <a:gd name="T14" fmla="*/ 27 w 27"/>
                  <a:gd name="T15" fmla="*/ 9 h 13"/>
                  <a:gd name="T16" fmla="*/ 25 w 27"/>
                  <a:gd name="T17" fmla="*/ 9 h 13"/>
                  <a:gd name="T18" fmla="*/ 25 w 27"/>
                  <a:gd name="T19" fmla="*/ 11 h 13"/>
                  <a:gd name="T20" fmla="*/ 25 w 27"/>
                  <a:gd name="T21" fmla="*/ 13 h 13"/>
                  <a:gd name="T22" fmla="*/ 25 w 27"/>
                  <a:gd name="T23" fmla="*/ 13 h 13"/>
                  <a:gd name="T24" fmla="*/ 25 w 27"/>
                  <a:gd name="T25" fmla="*/ 13 h 13"/>
                  <a:gd name="T26" fmla="*/ 16 w 27"/>
                  <a:gd name="T27" fmla="*/ 11 h 13"/>
                  <a:gd name="T28" fmla="*/ 16 w 27"/>
                  <a:gd name="T29" fmla="*/ 11 h 13"/>
                  <a:gd name="T30" fmla="*/ 16 w 27"/>
                  <a:gd name="T31" fmla="*/ 11 h 13"/>
                  <a:gd name="T32" fmla="*/ 16 w 27"/>
                  <a:gd name="T33" fmla="*/ 11 h 13"/>
                  <a:gd name="T34" fmla="*/ 14 w 27"/>
                  <a:gd name="T35" fmla="*/ 9 h 13"/>
                  <a:gd name="T36" fmla="*/ 9 w 27"/>
                  <a:gd name="T37" fmla="*/ 9 h 13"/>
                  <a:gd name="T38" fmla="*/ 7 w 27"/>
                  <a:gd name="T39" fmla="*/ 6 h 13"/>
                  <a:gd name="T40" fmla="*/ 7 w 27"/>
                  <a:gd name="T41" fmla="*/ 9 h 13"/>
                  <a:gd name="T42" fmla="*/ 7 w 27"/>
                  <a:gd name="T43" fmla="*/ 6 h 13"/>
                  <a:gd name="T44" fmla="*/ 7 w 27"/>
                  <a:gd name="T45" fmla="*/ 6 h 13"/>
                  <a:gd name="T46" fmla="*/ 5 w 27"/>
                  <a:gd name="T47" fmla="*/ 6 h 13"/>
                  <a:gd name="T48" fmla="*/ 5 w 27"/>
                  <a:gd name="T49" fmla="*/ 6 h 13"/>
                  <a:gd name="T50" fmla="*/ 5 w 27"/>
                  <a:gd name="T51" fmla="*/ 6 h 13"/>
                  <a:gd name="T52" fmla="*/ 5 w 27"/>
                  <a:gd name="T53" fmla="*/ 6 h 13"/>
                  <a:gd name="T54" fmla="*/ 3 w 27"/>
                  <a:gd name="T55" fmla="*/ 6 h 13"/>
                  <a:gd name="T56" fmla="*/ 3 w 27"/>
                  <a:gd name="T57" fmla="*/ 6 h 13"/>
                  <a:gd name="T58" fmla="*/ 0 w 27"/>
                  <a:gd name="T59" fmla="*/ 4 h 13"/>
                  <a:gd name="T60" fmla="*/ 0 w 27"/>
                  <a:gd name="T61" fmla="*/ 4 h 13"/>
                  <a:gd name="T62" fmla="*/ 0 w 27"/>
                  <a:gd name="T63" fmla="*/ 4 h 13"/>
                  <a:gd name="T64" fmla="*/ 0 w 27"/>
                  <a:gd name="T65" fmla="*/ 2 h 13"/>
                  <a:gd name="T66" fmla="*/ 0 w 27"/>
                  <a:gd name="T67" fmla="*/ 0 h 13"/>
                  <a:gd name="T68" fmla="*/ 3 w 27"/>
                  <a:gd name="T69" fmla="*/ 0 h 13"/>
                  <a:gd name="T70" fmla="*/ 7 w 27"/>
                  <a:gd name="T71" fmla="*/ 0 h 13"/>
                  <a:gd name="T72" fmla="*/ 7 w 27"/>
                  <a:gd name="T73" fmla="*/ 0 h 13"/>
                  <a:gd name="T74" fmla="*/ 14 w 27"/>
                  <a:gd name="T75" fmla="*/ 2 h 13"/>
                  <a:gd name="T76" fmla="*/ 18 w 27"/>
                  <a:gd name="T77" fmla="*/ 4 h 13"/>
                  <a:gd name="T78" fmla="*/ 23 w 27"/>
                  <a:gd name="T7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13">
                    <a:moveTo>
                      <a:pt x="23" y="4"/>
                    </a:moveTo>
                    <a:lnTo>
                      <a:pt x="23" y="6"/>
                    </a:lnTo>
                    <a:lnTo>
                      <a:pt x="23" y="6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Freeform 1998">
                <a:extLst>
                  <a:ext uri="{FF2B5EF4-FFF2-40B4-BE49-F238E27FC236}">
                    <a16:creationId xmlns:a16="http://schemas.microsoft.com/office/drawing/2014/main" id="{48A2C6FB-8550-413E-99B6-1C882AB05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3002"/>
                <a:ext cx="5" cy="7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0 w 2"/>
                  <a:gd name="T5" fmla="*/ 0 h 3"/>
                  <a:gd name="T6" fmla="*/ 0 w 2"/>
                  <a:gd name="T7" fmla="*/ 0 h 3"/>
                  <a:gd name="T8" fmla="*/ 0 w 2"/>
                  <a:gd name="T9" fmla="*/ 0 h 3"/>
                  <a:gd name="T10" fmla="*/ 0 w 2"/>
                  <a:gd name="T11" fmla="*/ 2 h 3"/>
                  <a:gd name="T12" fmla="*/ 0 w 2"/>
                  <a:gd name="T13" fmla="*/ 3 h 3"/>
                  <a:gd name="T14" fmla="*/ 0 w 2"/>
                  <a:gd name="T15" fmla="*/ 3 h 3"/>
                  <a:gd name="T16" fmla="*/ 2 w 2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1999">
                <a:extLst>
                  <a:ext uri="{FF2B5EF4-FFF2-40B4-BE49-F238E27FC236}">
                    <a16:creationId xmlns:a16="http://schemas.microsoft.com/office/drawing/2014/main" id="{A1F60C67-FAD7-45C3-8DAA-949BA0C8A7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7" y="2831"/>
                <a:ext cx="32" cy="70"/>
              </a:xfrm>
              <a:custGeom>
                <a:avLst/>
                <a:gdLst>
                  <a:gd name="T0" fmla="*/ 3 w 14"/>
                  <a:gd name="T1" fmla="*/ 24 h 31"/>
                  <a:gd name="T2" fmla="*/ 3 w 14"/>
                  <a:gd name="T3" fmla="*/ 25 h 31"/>
                  <a:gd name="T4" fmla="*/ 6 w 14"/>
                  <a:gd name="T5" fmla="*/ 29 h 31"/>
                  <a:gd name="T6" fmla="*/ 8 w 14"/>
                  <a:gd name="T7" fmla="*/ 29 h 31"/>
                  <a:gd name="T8" fmla="*/ 14 w 14"/>
                  <a:gd name="T9" fmla="*/ 31 h 31"/>
                  <a:gd name="T10" fmla="*/ 13 w 14"/>
                  <a:gd name="T11" fmla="*/ 25 h 31"/>
                  <a:gd name="T12" fmla="*/ 12 w 14"/>
                  <a:gd name="T13" fmla="*/ 18 h 31"/>
                  <a:gd name="T14" fmla="*/ 12 w 14"/>
                  <a:gd name="T15" fmla="*/ 13 h 31"/>
                  <a:gd name="T16" fmla="*/ 12 w 14"/>
                  <a:gd name="T17" fmla="*/ 9 h 31"/>
                  <a:gd name="T18" fmla="*/ 7 w 14"/>
                  <a:gd name="T19" fmla="*/ 10 h 31"/>
                  <a:gd name="T20" fmla="*/ 7 w 14"/>
                  <a:gd name="T21" fmla="*/ 6 h 31"/>
                  <a:gd name="T22" fmla="*/ 7 w 14"/>
                  <a:gd name="T23" fmla="*/ 6 h 31"/>
                  <a:gd name="T24" fmla="*/ 6 w 14"/>
                  <a:gd name="T25" fmla="*/ 3 h 31"/>
                  <a:gd name="T26" fmla="*/ 6 w 14"/>
                  <a:gd name="T27" fmla="*/ 0 h 31"/>
                  <a:gd name="T28" fmla="*/ 4 w 14"/>
                  <a:gd name="T29" fmla="*/ 0 h 31"/>
                  <a:gd name="T30" fmla="*/ 0 w 14"/>
                  <a:gd name="T31" fmla="*/ 6 h 31"/>
                  <a:gd name="T32" fmla="*/ 1 w 14"/>
                  <a:gd name="T33" fmla="*/ 12 h 31"/>
                  <a:gd name="T34" fmla="*/ 2 w 14"/>
                  <a:gd name="T35" fmla="*/ 16 h 31"/>
                  <a:gd name="T36" fmla="*/ 4 w 14"/>
                  <a:gd name="T37" fmla="*/ 24 h 31"/>
                  <a:gd name="T38" fmla="*/ 3 w 14"/>
                  <a:gd name="T39" fmla="*/ 25 h 31"/>
                  <a:gd name="T40" fmla="*/ 10 w 14"/>
                  <a:gd name="T41" fmla="*/ 16 h 31"/>
                  <a:gd name="T42" fmla="*/ 10 w 14"/>
                  <a:gd name="T43" fmla="*/ 16 h 31"/>
                  <a:gd name="T44" fmla="*/ 10 w 14"/>
                  <a:gd name="T45" fmla="*/ 15 h 31"/>
                  <a:gd name="T46" fmla="*/ 10 w 14"/>
                  <a:gd name="T47" fmla="*/ 15 h 31"/>
                  <a:gd name="T48" fmla="*/ 10 w 14"/>
                  <a:gd name="T49" fmla="*/ 15 h 31"/>
                  <a:gd name="T50" fmla="*/ 10 w 14"/>
                  <a:gd name="T51" fmla="*/ 15 h 31"/>
                  <a:gd name="T52" fmla="*/ 9 w 14"/>
                  <a:gd name="T53" fmla="*/ 15 h 31"/>
                  <a:gd name="T54" fmla="*/ 9 w 14"/>
                  <a:gd name="T55" fmla="*/ 16 h 31"/>
                  <a:gd name="T56" fmla="*/ 9 w 14"/>
                  <a:gd name="T57" fmla="*/ 16 h 31"/>
                  <a:gd name="T58" fmla="*/ 9 w 14"/>
                  <a:gd name="T59" fmla="*/ 16 h 31"/>
                  <a:gd name="T60" fmla="*/ 10 w 14"/>
                  <a:gd name="T61" fmla="*/ 16 h 31"/>
                  <a:gd name="T62" fmla="*/ 10 w 14"/>
                  <a:gd name="T63" fmla="*/ 16 h 31"/>
                  <a:gd name="T64" fmla="*/ 10 w 14"/>
                  <a:gd name="T65" fmla="*/ 15 h 31"/>
                  <a:gd name="T66" fmla="*/ 10 w 14"/>
                  <a:gd name="T67" fmla="*/ 15 h 31"/>
                  <a:gd name="T68" fmla="*/ 10 w 14"/>
                  <a:gd name="T69" fmla="*/ 16 h 31"/>
                  <a:gd name="T70" fmla="*/ 10 w 14"/>
                  <a:gd name="T71" fmla="*/ 16 h 31"/>
                  <a:gd name="T72" fmla="*/ 11 w 14"/>
                  <a:gd name="T73" fmla="*/ 16 h 31"/>
                  <a:gd name="T74" fmla="*/ 11 w 14"/>
                  <a:gd name="T75" fmla="*/ 16 h 31"/>
                  <a:gd name="T76" fmla="*/ 12 w 14"/>
                  <a:gd name="T77" fmla="*/ 16 h 31"/>
                  <a:gd name="T78" fmla="*/ 12 w 14"/>
                  <a:gd name="T79" fmla="*/ 15 h 31"/>
                  <a:gd name="T80" fmla="*/ 10 w 14"/>
                  <a:gd name="T8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31">
                    <a:moveTo>
                      <a:pt x="3" y="24"/>
                    </a:moveTo>
                    <a:lnTo>
                      <a:pt x="3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2" y="21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6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3" y="24"/>
                    </a:lnTo>
                    <a:moveTo>
                      <a:pt x="10" y="16"/>
                    </a:move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moveTo>
                      <a:pt x="10" y="15"/>
                    </a:move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2000">
                <a:extLst>
                  <a:ext uri="{FF2B5EF4-FFF2-40B4-BE49-F238E27FC236}">
                    <a16:creationId xmlns:a16="http://schemas.microsoft.com/office/drawing/2014/main" id="{086BCC40-8A78-4EE5-B13E-2A8337D96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966"/>
                <a:ext cx="34" cy="18"/>
              </a:xfrm>
              <a:custGeom>
                <a:avLst/>
                <a:gdLst>
                  <a:gd name="T0" fmla="*/ 2 w 34"/>
                  <a:gd name="T1" fmla="*/ 0 h 18"/>
                  <a:gd name="T2" fmla="*/ 2 w 34"/>
                  <a:gd name="T3" fmla="*/ 0 h 18"/>
                  <a:gd name="T4" fmla="*/ 2 w 34"/>
                  <a:gd name="T5" fmla="*/ 2 h 18"/>
                  <a:gd name="T6" fmla="*/ 2 w 34"/>
                  <a:gd name="T7" fmla="*/ 2 h 18"/>
                  <a:gd name="T8" fmla="*/ 2 w 34"/>
                  <a:gd name="T9" fmla="*/ 2 h 18"/>
                  <a:gd name="T10" fmla="*/ 2 w 34"/>
                  <a:gd name="T11" fmla="*/ 2 h 18"/>
                  <a:gd name="T12" fmla="*/ 4 w 34"/>
                  <a:gd name="T13" fmla="*/ 2 h 18"/>
                  <a:gd name="T14" fmla="*/ 9 w 34"/>
                  <a:gd name="T15" fmla="*/ 4 h 18"/>
                  <a:gd name="T16" fmla="*/ 11 w 34"/>
                  <a:gd name="T17" fmla="*/ 4 h 18"/>
                  <a:gd name="T18" fmla="*/ 18 w 34"/>
                  <a:gd name="T19" fmla="*/ 7 h 18"/>
                  <a:gd name="T20" fmla="*/ 20 w 34"/>
                  <a:gd name="T21" fmla="*/ 7 h 18"/>
                  <a:gd name="T22" fmla="*/ 25 w 34"/>
                  <a:gd name="T23" fmla="*/ 9 h 18"/>
                  <a:gd name="T24" fmla="*/ 34 w 34"/>
                  <a:gd name="T25" fmla="*/ 11 h 18"/>
                  <a:gd name="T26" fmla="*/ 34 w 34"/>
                  <a:gd name="T27" fmla="*/ 14 h 18"/>
                  <a:gd name="T28" fmla="*/ 34 w 34"/>
                  <a:gd name="T29" fmla="*/ 14 h 18"/>
                  <a:gd name="T30" fmla="*/ 31 w 34"/>
                  <a:gd name="T31" fmla="*/ 14 h 18"/>
                  <a:gd name="T32" fmla="*/ 29 w 34"/>
                  <a:gd name="T33" fmla="*/ 18 h 18"/>
                  <a:gd name="T34" fmla="*/ 25 w 34"/>
                  <a:gd name="T35" fmla="*/ 18 h 18"/>
                  <a:gd name="T36" fmla="*/ 25 w 34"/>
                  <a:gd name="T37" fmla="*/ 16 h 18"/>
                  <a:gd name="T38" fmla="*/ 25 w 34"/>
                  <a:gd name="T39" fmla="*/ 16 h 18"/>
                  <a:gd name="T40" fmla="*/ 25 w 34"/>
                  <a:gd name="T41" fmla="*/ 14 h 18"/>
                  <a:gd name="T42" fmla="*/ 25 w 34"/>
                  <a:gd name="T43" fmla="*/ 14 h 18"/>
                  <a:gd name="T44" fmla="*/ 20 w 34"/>
                  <a:gd name="T45" fmla="*/ 11 h 18"/>
                  <a:gd name="T46" fmla="*/ 18 w 34"/>
                  <a:gd name="T47" fmla="*/ 11 h 18"/>
                  <a:gd name="T48" fmla="*/ 18 w 34"/>
                  <a:gd name="T49" fmla="*/ 16 h 18"/>
                  <a:gd name="T50" fmla="*/ 7 w 34"/>
                  <a:gd name="T51" fmla="*/ 14 h 18"/>
                  <a:gd name="T52" fmla="*/ 7 w 34"/>
                  <a:gd name="T53" fmla="*/ 11 h 18"/>
                  <a:gd name="T54" fmla="*/ 9 w 34"/>
                  <a:gd name="T55" fmla="*/ 9 h 18"/>
                  <a:gd name="T56" fmla="*/ 9 w 34"/>
                  <a:gd name="T57" fmla="*/ 7 h 18"/>
                  <a:gd name="T58" fmla="*/ 4 w 34"/>
                  <a:gd name="T59" fmla="*/ 4 h 18"/>
                  <a:gd name="T60" fmla="*/ 2 w 34"/>
                  <a:gd name="T61" fmla="*/ 11 h 18"/>
                  <a:gd name="T62" fmla="*/ 0 w 34"/>
                  <a:gd name="T63" fmla="*/ 11 h 18"/>
                  <a:gd name="T64" fmla="*/ 2 w 34"/>
                  <a:gd name="T65" fmla="*/ 4 h 18"/>
                  <a:gd name="T66" fmla="*/ 2 w 34"/>
                  <a:gd name="T67" fmla="*/ 2 h 18"/>
                  <a:gd name="T68" fmla="*/ 2 w 34"/>
                  <a:gd name="T69" fmla="*/ 2 h 18"/>
                  <a:gd name="T70" fmla="*/ 2 w 34"/>
                  <a:gd name="T71" fmla="*/ 2 h 18"/>
                  <a:gd name="T72" fmla="*/ 0 w 34"/>
                  <a:gd name="T73" fmla="*/ 2 h 18"/>
                  <a:gd name="T74" fmla="*/ 0 w 34"/>
                  <a:gd name="T75" fmla="*/ 2 h 18"/>
                  <a:gd name="T76" fmla="*/ 2 w 34"/>
                  <a:gd name="T77" fmla="*/ 2 h 18"/>
                  <a:gd name="T78" fmla="*/ 2 w 34"/>
                  <a:gd name="T79" fmla="*/ 0 h 18"/>
                  <a:gd name="T80" fmla="*/ 2 w 34"/>
                  <a:gd name="T81" fmla="*/ 0 h 18"/>
                  <a:gd name="T82" fmla="*/ 2 w 34"/>
                  <a:gd name="T8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18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Freeform 2001">
                <a:extLst>
                  <a:ext uri="{FF2B5EF4-FFF2-40B4-BE49-F238E27FC236}">
                    <a16:creationId xmlns:a16="http://schemas.microsoft.com/office/drawing/2014/main" id="{4727730F-7AA4-4B54-941F-D2DDA1281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977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0 w 7"/>
                  <a:gd name="T3" fmla="*/ 5 h 7"/>
                  <a:gd name="T4" fmla="*/ 0 w 7"/>
                  <a:gd name="T5" fmla="*/ 5 h 7"/>
                  <a:gd name="T6" fmla="*/ 0 w 7"/>
                  <a:gd name="T7" fmla="*/ 0 h 7"/>
                  <a:gd name="T8" fmla="*/ 0 w 7"/>
                  <a:gd name="T9" fmla="*/ 0 h 7"/>
                  <a:gd name="T10" fmla="*/ 2 w 7"/>
                  <a:gd name="T11" fmla="*/ 0 h 7"/>
                  <a:gd name="T12" fmla="*/ 7 w 7"/>
                  <a:gd name="T13" fmla="*/ 3 h 7"/>
                  <a:gd name="T14" fmla="*/ 7 w 7"/>
                  <a:gd name="T15" fmla="*/ 3 h 7"/>
                  <a:gd name="T16" fmla="*/ 7 w 7"/>
                  <a:gd name="T17" fmla="*/ 3 h 7"/>
                  <a:gd name="T18" fmla="*/ 7 w 7"/>
                  <a:gd name="T19" fmla="*/ 3 h 7"/>
                  <a:gd name="T20" fmla="*/ 7 w 7"/>
                  <a:gd name="T21" fmla="*/ 5 h 7"/>
                  <a:gd name="T22" fmla="*/ 7 w 7"/>
                  <a:gd name="T23" fmla="*/ 5 h 7"/>
                  <a:gd name="T24" fmla="*/ 7 w 7"/>
                  <a:gd name="T25" fmla="*/ 5 h 7"/>
                  <a:gd name="T26" fmla="*/ 7 w 7"/>
                  <a:gd name="T27" fmla="*/ 7 h 7"/>
                  <a:gd name="T28" fmla="*/ 7 w 7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2002">
                <a:extLst>
                  <a:ext uri="{FF2B5EF4-FFF2-40B4-BE49-F238E27FC236}">
                    <a16:creationId xmlns:a16="http://schemas.microsoft.com/office/drawing/2014/main" id="{613A1AF9-5E88-42EC-A838-A7F04C877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980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2 w 5"/>
                  <a:gd name="T3" fmla="*/ 6 h 6"/>
                  <a:gd name="T4" fmla="*/ 0 w 5"/>
                  <a:gd name="T5" fmla="*/ 6 h 6"/>
                  <a:gd name="T6" fmla="*/ 0 w 5"/>
                  <a:gd name="T7" fmla="*/ 6 h 6"/>
                  <a:gd name="T8" fmla="*/ 0 w 5"/>
                  <a:gd name="T9" fmla="*/ 4 h 6"/>
                  <a:gd name="T10" fmla="*/ 0 w 5"/>
                  <a:gd name="T11" fmla="*/ 4 h 6"/>
                  <a:gd name="T12" fmla="*/ 0 w 5"/>
                  <a:gd name="T13" fmla="*/ 4 h 6"/>
                  <a:gd name="T14" fmla="*/ 2 w 5"/>
                  <a:gd name="T15" fmla="*/ 0 h 6"/>
                  <a:gd name="T16" fmla="*/ 2 w 5"/>
                  <a:gd name="T17" fmla="*/ 0 h 6"/>
                  <a:gd name="T18" fmla="*/ 5 w 5"/>
                  <a:gd name="T19" fmla="*/ 0 h 6"/>
                  <a:gd name="T20" fmla="*/ 5 w 5"/>
                  <a:gd name="T21" fmla="*/ 0 h 6"/>
                  <a:gd name="T22" fmla="*/ 2 w 5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2003">
                <a:extLst>
                  <a:ext uri="{FF2B5EF4-FFF2-40B4-BE49-F238E27FC236}">
                    <a16:creationId xmlns:a16="http://schemas.microsoft.com/office/drawing/2014/main" id="{47B9D51E-D65E-4539-ADD6-23B1D15859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5" y="2977"/>
                <a:ext cx="46" cy="50"/>
              </a:xfrm>
              <a:custGeom>
                <a:avLst/>
                <a:gdLst>
                  <a:gd name="T0" fmla="*/ 7 w 20"/>
                  <a:gd name="T1" fmla="*/ 0 h 22"/>
                  <a:gd name="T2" fmla="*/ 7 w 20"/>
                  <a:gd name="T3" fmla="*/ 1 h 22"/>
                  <a:gd name="T4" fmla="*/ 7 w 20"/>
                  <a:gd name="T5" fmla="*/ 1 h 22"/>
                  <a:gd name="T6" fmla="*/ 6 w 20"/>
                  <a:gd name="T7" fmla="*/ 1 h 22"/>
                  <a:gd name="T8" fmla="*/ 6 w 20"/>
                  <a:gd name="T9" fmla="*/ 3 h 22"/>
                  <a:gd name="T10" fmla="*/ 6 w 20"/>
                  <a:gd name="T11" fmla="*/ 3 h 22"/>
                  <a:gd name="T12" fmla="*/ 6 w 20"/>
                  <a:gd name="T13" fmla="*/ 4 h 22"/>
                  <a:gd name="T14" fmla="*/ 6 w 20"/>
                  <a:gd name="T15" fmla="*/ 4 h 22"/>
                  <a:gd name="T16" fmla="*/ 5 w 20"/>
                  <a:gd name="T17" fmla="*/ 4 h 22"/>
                  <a:gd name="T18" fmla="*/ 6 w 20"/>
                  <a:gd name="T19" fmla="*/ 6 h 22"/>
                  <a:gd name="T20" fmla="*/ 8 w 20"/>
                  <a:gd name="T21" fmla="*/ 5 h 22"/>
                  <a:gd name="T22" fmla="*/ 10 w 20"/>
                  <a:gd name="T23" fmla="*/ 4 h 22"/>
                  <a:gd name="T24" fmla="*/ 11 w 20"/>
                  <a:gd name="T25" fmla="*/ 4 h 22"/>
                  <a:gd name="T26" fmla="*/ 12 w 20"/>
                  <a:gd name="T27" fmla="*/ 2 h 22"/>
                  <a:gd name="T28" fmla="*/ 9 w 20"/>
                  <a:gd name="T29" fmla="*/ 1 h 22"/>
                  <a:gd name="T30" fmla="*/ 9 w 20"/>
                  <a:gd name="T31" fmla="*/ 1 h 22"/>
                  <a:gd name="T32" fmla="*/ 9 w 20"/>
                  <a:gd name="T33" fmla="*/ 1 h 22"/>
                  <a:gd name="T34" fmla="*/ 9 w 20"/>
                  <a:gd name="T35" fmla="*/ 1 h 22"/>
                  <a:gd name="T36" fmla="*/ 9 w 20"/>
                  <a:gd name="T37" fmla="*/ 1 h 22"/>
                  <a:gd name="T38" fmla="*/ 9 w 20"/>
                  <a:gd name="T39" fmla="*/ 1 h 22"/>
                  <a:gd name="T40" fmla="*/ 9 w 20"/>
                  <a:gd name="T41" fmla="*/ 1 h 22"/>
                  <a:gd name="T42" fmla="*/ 9 w 20"/>
                  <a:gd name="T43" fmla="*/ 1 h 22"/>
                  <a:gd name="T44" fmla="*/ 9 w 20"/>
                  <a:gd name="T45" fmla="*/ 1 h 22"/>
                  <a:gd name="T46" fmla="*/ 8 w 20"/>
                  <a:gd name="T47" fmla="*/ 1 h 22"/>
                  <a:gd name="T48" fmla="*/ 8 w 20"/>
                  <a:gd name="T49" fmla="*/ 1 h 22"/>
                  <a:gd name="T50" fmla="*/ 8 w 20"/>
                  <a:gd name="T51" fmla="*/ 1 h 22"/>
                  <a:gd name="T52" fmla="*/ 8 w 20"/>
                  <a:gd name="T53" fmla="*/ 1 h 22"/>
                  <a:gd name="T54" fmla="*/ 8 w 20"/>
                  <a:gd name="T55" fmla="*/ 1 h 22"/>
                  <a:gd name="T56" fmla="*/ 8 w 20"/>
                  <a:gd name="T57" fmla="*/ 1 h 22"/>
                  <a:gd name="T58" fmla="*/ 16 w 20"/>
                  <a:gd name="T59" fmla="*/ 3 h 22"/>
                  <a:gd name="T60" fmla="*/ 16 w 20"/>
                  <a:gd name="T61" fmla="*/ 3 h 22"/>
                  <a:gd name="T62" fmla="*/ 14 w 20"/>
                  <a:gd name="T63" fmla="*/ 2 h 22"/>
                  <a:gd name="T64" fmla="*/ 14 w 20"/>
                  <a:gd name="T65" fmla="*/ 2 h 22"/>
                  <a:gd name="T66" fmla="*/ 13 w 20"/>
                  <a:gd name="T67" fmla="*/ 2 h 22"/>
                  <a:gd name="T68" fmla="*/ 13 w 20"/>
                  <a:gd name="T69" fmla="*/ 3 h 22"/>
                  <a:gd name="T70" fmla="*/ 13 w 20"/>
                  <a:gd name="T71" fmla="*/ 3 h 22"/>
                  <a:gd name="T72" fmla="*/ 14 w 20"/>
                  <a:gd name="T73" fmla="*/ 3 h 22"/>
                  <a:gd name="T74" fmla="*/ 20 w 20"/>
                  <a:gd name="T75" fmla="*/ 4 h 22"/>
                  <a:gd name="T76" fmla="*/ 16 w 20"/>
                  <a:gd name="T77" fmla="*/ 3 h 22"/>
                  <a:gd name="T78" fmla="*/ 2 w 20"/>
                  <a:gd name="T79" fmla="*/ 22 h 22"/>
                  <a:gd name="T80" fmla="*/ 1 w 20"/>
                  <a:gd name="T81" fmla="*/ 19 h 22"/>
                  <a:gd name="T82" fmla="*/ 0 w 20"/>
                  <a:gd name="T83" fmla="*/ 22 h 22"/>
                  <a:gd name="T84" fmla="*/ 2 w 20"/>
                  <a:gd name="T8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22">
                    <a:moveTo>
                      <a:pt x="7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0"/>
                    </a:lnTo>
                    <a:moveTo>
                      <a:pt x="16" y="3"/>
                    </a:moveTo>
                    <a:lnTo>
                      <a:pt x="16" y="3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3"/>
                    </a:lnTo>
                    <a:moveTo>
                      <a:pt x="2" y="22"/>
                    </a:moveTo>
                    <a:lnTo>
                      <a:pt x="2" y="22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2004">
                <a:extLst>
                  <a:ext uri="{FF2B5EF4-FFF2-40B4-BE49-F238E27FC236}">
                    <a16:creationId xmlns:a16="http://schemas.microsoft.com/office/drawing/2014/main" id="{F09B68D5-0CF0-47E5-BEED-17A34B121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982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1 h 2"/>
                  <a:gd name="T12" fmla="*/ 2 w 2"/>
                  <a:gd name="T13" fmla="*/ 0 h 2"/>
                  <a:gd name="T14" fmla="*/ 2 w 2"/>
                  <a:gd name="T15" fmla="*/ 0 h 2"/>
                  <a:gd name="T16" fmla="*/ 1 w 2"/>
                  <a:gd name="T17" fmla="*/ 0 h 2"/>
                  <a:gd name="T18" fmla="*/ 0 w 2"/>
                  <a:gd name="T19" fmla="*/ 0 h 2"/>
                  <a:gd name="T20" fmla="*/ 0 w 2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2005">
                <a:extLst>
                  <a:ext uri="{FF2B5EF4-FFF2-40B4-BE49-F238E27FC236}">
                    <a16:creationId xmlns:a16="http://schemas.microsoft.com/office/drawing/2014/main" id="{EB1BF0B9-DC3B-488D-BE96-C4EE3FFC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986"/>
                <a:ext cx="16" cy="16"/>
              </a:xfrm>
              <a:custGeom>
                <a:avLst/>
                <a:gdLst>
                  <a:gd name="T0" fmla="*/ 7 w 16"/>
                  <a:gd name="T1" fmla="*/ 16 h 16"/>
                  <a:gd name="T2" fmla="*/ 7 w 16"/>
                  <a:gd name="T3" fmla="*/ 16 h 16"/>
                  <a:gd name="T4" fmla="*/ 5 w 16"/>
                  <a:gd name="T5" fmla="*/ 16 h 16"/>
                  <a:gd name="T6" fmla="*/ 5 w 16"/>
                  <a:gd name="T7" fmla="*/ 16 h 16"/>
                  <a:gd name="T8" fmla="*/ 5 w 16"/>
                  <a:gd name="T9" fmla="*/ 12 h 16"/>
                  <a:gd name="T10" fmla="*/ 5 w 16"/>
                  <a:gd name="T11" fmla="*/ 12 h 16"/>
                  <a:gd name="T12" fmla="*/ 3 w 16"/>
                  <a:gd name="T13" fmla="*/ 12 h 16"/>
                  <a:gd name="T14" fmla="*/ 0 w 16"/>
                  <a:gd name="T15" fmla="*/ 12 h 16"/>
                  <a:gd name="T16" fmla="*/ 3 w 16"/>
                  <a:gd name="T17" fmla="*/ 9 h 16"/>
                  <a:gd name="T18" fmla="*/ 0 w 16"/>
                  <a:gd name="T19" fmla="*/ 9 h 16"/>
                  <a:gd name="T20" fmla="*/ 0 w 16"/>
                  <a:gd name="T21" fmla="*/ 9 h 16"/>
                  <a:gd name="T22" fmla="*/ 3 w 16"/>
                  <a:gd name="T23" fmla="*/ 3 h 16"/>
                  <a:gd name="T24" fmla="*/ 3 w 16"/>
                  <a:gd name="T25" fmla="*/ 3 h 16"/>
                  <a:gd name="T26" fmla="*/ 3 w 16"/>
                  <a:gd name="T27" fmla="*/ 3 h 16"/>
                  <a:gd name="T28" fmla="*/ 3 w 16"/>
                  <a:gd name="T29" fmla="*/ 3 h 16"/>
                  <a:gd name="T30" fmla="*/ 3 w 16"/>
                  <a:gd name="T31" fmla="*/ 3 h 16"/>
                  <a:gd name="T32" fmla="*/ 5 w 16"/>
                  <a:gd name="T33" fmla="*/ 3 h 16"/>
                  <a:gd name="T34" fmla="*/ 9 w 16"/>
                  <a:gd name="T35" fmla="*/ 0 h 16"/>
                  <a:gd name="T36" fmla="*/ 12 w 16"/>
                  <a:gd name="T37" fmla="*/ 0 h 16"/>
                  <a:gd name="T38" fmla="*/ 12 w 16"/>
                  <a:gd name="T39" fmla="*/ 0 h 16"/>
                  <a:gd name="T40" fmla="*/ 16 w 16"/>
                  <a:gd name="T41" fmla="*/ 14 h 16"/>
                  <a:gd name="T42" fmla="*/ 16 w 16"/>
                  <a:gd name="T43" fmla="*/ 14 h 16"/>
                  <a:gd name="T44" fmla="*/ 16 w 16"/>
                  <a:gd name="T45" fmla="*/ 14 h 16"/>
                  <a:gd name="T46" fmla="*/ 16 w 16"/>
                  <a:gd name="T47" fmla="*/ 16 h 16"/>
                  <a:gd name="T48" fmla="*/ 16 w 16"/>
                  <a:gd name="T49" fmla="*/ 16 h 16"/>
                  <a:gd name="T50" fmla="*/ 16 w 16"/>
                  <a:gd name="T51" fmla="*/ 16 h 16"/>
                  <a:gd name="T52" fmla="*/ 14 w 16"/>
                  <a:gd name="T53" fmla="*/ 16 h 16"/>
                  <a:gd name="T54" fmla="*/ 12 w 16"/>
                  <a:gd name="T55" fmla="*/ 14 h 16"/>
                  <a:gd name="T56" fmla="*/ 12 w 16"/>
                  <a:gd name="T57" fmla="*/ 14 h 16"/>
                  <a:gd name="T58" fmla="*/ 7 w 16"/>
                  <a:gd name="T5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2006">
                <a:extLst>
                  <a:ext uri="{FF2B5EF4-FFF2-40B4-BE49-F238E27FC236}">
                    <a16:creationId xmlns:a16="http://schemas.microsoft.com/office/drawing/2014/main" id="{3DF46B6A-F30B-4240-813A-0DEA807C2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2970"/>
                <a:ext cx="11" cy="10"/>
              </a:xfrm>
              <a:custGeom>
                <a:avLst/>
                <a:gdLst>
                  <a:gd name="T0" fmla="*/ 11 w 11"/>
                  <a:gd name="T1" fmla="*/ 7 h 10"/>
                  <a:gd name="T2" fmla="*/ 11 w 11"/>
                  <a:gd name="T3" fmla="*/ 7 h 10"/>
                  <a:gd name="T4" fmla="*/ 4 w 11"/>
                  <a:gd name="T5" fmla="*/ 10 h 10"/>
                  <a:gd name="T6" fmla="*/ 2 w 11"/>
                  <a:gd name="T7" fmla="*/ 10 h 10"/>
                  <a:gd name="T8" fmla="*/ 0 w 11"/>
                  <a:gd name="T9" fmla="*/ 5 h 10"/>
                  <a:gd name="T10" fmla="*/ 2 w 11"/>
                  <a:gd name="T11" fmla="*/ 5 h 10"/>
                  <a:gd name="T12" fmla="*/ 2 w 11"/>
                  <a:gd name="T13" fmla="*/ 5 h 10"/>
                  <a:gd name="T14" fmla="*/ 4 w 11"/>
                  <a:gd name="T15" fmla="*/ 5 h 10"/>
                  <a:gd name="T16" fmla="*/ 9 w 11"/>
                  <a:gd name="T17" fmla="*/ 3 h 10"/>
                  <a:gd name="T18" fmla="*/ 9 w 11"/>
                  <a:gd name="T19" fmla="*/ 0 h 10"/>
                  <a:gd name="T20" fmla="*/ 11 w 11"/>
                  <a:gd name="T21" fmla="*/ 7 h 10"/>
                  <a:gd name="T22" fmla="*/ 11 w 11"/>
                  <a:gd name="T23" fmla="*/ 7 h 10"/>
                  <a:gd name="T24" fmla="*/ 11 w 11"/>
                  <a:gd name="T2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0">
                    <a:moveTo>
                      <a:pt x="11" y="7"/>
                    </a:moveTo>
                    <a:lnTo>
                      <a:pt x="11" y="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2007">
                <a:extLst>
                  <a:ext uri="{FF2B5EF4-FFF2-40B4-BE49-F238E27FC236}">
                    <a16:creationId xmlns:a16="http://schemas.microsoft.com/office/drawing/2014/main" id="{2E4710B2-2973-4BF6-AD6D-76CF72EC8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916"/>
                <a:ext cx="11" cy="14"/>
              </a:xfrm>
              <a:custGeom>
                <a:avLst/>
                <a:gdLst>
                  <a:gd name="T0" fmla="*/ 9 w 11"/>
                  <a:gd name="T1" fmla="*/ 3 h 14"/>
                  <a:gd name="T2" fmla="*/ 9 w 11"/>
                  <a:gd name="T3" fmla="*/ 5 h 14"/>
                  <a:gd name="T4" fmla="*/ 9 w 11"/>
                  <a:gd name="T5" fmla="*/ 5 h 14"/>
                  <a:gd name="T6" fmla="*/ 9 w 11"/>
                  <a:gd name="T7" fmla="*/ 7 h 14"/>
                  <a:gd name="T8" fmla="*/ 11 w 11"/>
                  <a:gd name="T9" fmla="*/ 9 h 14"/>
                  <a:gd name="T10" fmla="*/ 11 w 11"/>
                  <a:gd name="T11" fmla="*/ 9 h 14"/>
                  <a:gd name="T12" fmla="*/ 7 w 11"/>
                  <a:gd name="T13" fmla="*/ 12 h 14"/>
                  <a:gd name="T14" fmla="*/ 5 w 11"/>
                  <a:gd name="T15" fmla="*/ 12 h 14"/>
                  <a:gd name="T16" fmla="*/ 2 w 11"/>
                  <a:gd name="T17" fmla="*/ 12 h 14"/>
                  <a:gd name="T18" fmla="*/ 2 w 11"/>
                  <a:gd name="T19" fmla="*/ 12 h 14"/>
                  <a:gd name="T20" fmla="*/ 0 w 11"/>
                  <a:gd name="T21" fmla="*/ 12 h 14"/>
                  <a:gd name="T22" fmla="*/ 0 w 11"/>
                  <a:gd name="T23" fmla="*/ 14 h 14"/>
                  <a:gd name="T24" fmla="*/ 0 w 11"/>
                  <a:gd name="T25" fmla="*/ 3 h 14"/>
                  <a:gd name="T26" fmla="*/ 0 w 11"/>
                  <a:gd name="T27" fmla="*/ 3 h 14"/>
                  <a:gd name="T28" fmla="*/ 9 w 11"/>
                  <a:gd name="T29" fmla="*/ 0 h 14"/>
                  <a:gd name="T30" fmla="*/ 9 w 11"/>
                  <a:gd name="T3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4">
                    <a:moveTo>
                      <a:pt x="9" y="3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Rectangle 2008">
                <a:extLst>
                  <a:ext uri="{FF2B5EF4-FFF2-40B4-BE49-F238E27FC236}">
                    <a16:creationId xmlns:a16="http://schemas.microsoft.com/office/drawing/2014/main" id="{A1581C2E-56A8-4704-8736-617C04A7B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0" y="2964"/>
                <a:ext cx="1" cy="1"/>
              </a:xfrm>
              <a:prstGeom prst="rect">
                <a:avLst/>
              </a:prstGeom>
              <a:solidFill>
                <a:srgbClr val="FF00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2009">
                <a:extLst>
                  <a:ext uri="{FF2B5EF4-FFF2-40B4-BE49-F238E27FC236}">
                    <a16:creationId xmlns:a16="http://schemas.microsoft.com/office/drawing/2014/main" id="{659EB5A4-0514-4471-A032-5C581B8BC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925"/>
                <a:ext cx="14" cy="7"/>
              </a:xfrm>
              <a:custGeom>
                <a:avLst/>
                <a:gdLst>
                  <a:gd name="T0" fmla="*/ 0 w 14"/>
                  <a:gd name="T1" fmla="*/ 7 h 7"/>
                  <a:gd name="T2" fmla="*/ 0 w 14"/>
                  <a:gd name="T3" fmla="*/ 7 h 7"/>
                  <a:gd name="T4" fmla="*/ 0 w 14"/>
                  <a:gd name="T5" fmla="*/ 7 h 7"/>
                  <a:gd name="T6" fmla="*/ 0 w 14"/>
                  <a:gd name="T7" fmla="*/ 3 h 7"/>
                  <a:gd name="T8" fmla="*/ 0 w 14"/>
                  <a:gd name="T9" fmla="*/ 0 h 7"/>
                  <a:gd name="T10" fmla="*/ 2 w 14"/>
                  <a:gd name="T11" fmla="*/ 0 h 7"/>
                  <a:gd name="T12" fmla="*/ 7 w 14"/>
                  <a:gd name="T13" fmla="*/ 0 h 7"/>
                  <a:gd name="T14" fmla="*/ 14 w 14"/>
                  <a:gd name="T15" fmla="*/ 0 h 7"/>
                  <a:gd name="T16" fmla="*/ 14 w 14"/>
                  <a:gd name="T17" fmla="*/ 3 h 7"/>
                  <a:gd name="T18" fmla="*/ 14 w 14"/>
                  <a:gd name="T19" fmla="*/ 3 h 7"/>
                  <a:gd name="T20" fmla="*/ 14 w 14"/>
                  <a:gd name="T21" fmla="*/ 5 h 7"/>
                  <a:gd name="T22" fmla="*/ 11 w 14"/>
                  <a:gd name="T23" fmla="*/ 7 h 7"/>
                  <a:gd name="T24" fmla="*/ 0 w 14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2010">
                <a:extLst>
                  <a:ext uri="{FF2B5EF4-FFF2-40B4-BE49-F238E27FC236}">
                    <a16:creationId xmlns:a16="http://schemas.microsoft.com/office/drawing/2014/main" id="{8EEB6CB6-3DBF-4BB7-B0F2-014053936C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84" y="2950"/>
                <a:ext cx="14" cy="45"/>
              </a:xfrm>
              <a:custGeom>
                <a:avLst/>
                <a:gdLst>
                  <a:gd name="T0" fmla="*/ 4 w 6"/>
                  <a:gd name="T1" fmla="*/ 3 h 20"/>
                  <a:gd name="T2" fmla="*/ 4 w 6"/>
                  <a:gd name="T3" fmla="*/ 3 h 20"/>
                  <a:gd name="T4" fmla="*/ 3 w 6"/>
                  <a:gd name="T5" fmla="*/ 1 h 20"/>
                  <a:gd name="T6" fmla="*/ 3 w 6"/>
                  <a:gd name="T7" fmla="*/ 1 h 20"/>
                  <a:gd name="T8" fmla="*/ 3 w 6"/>
                  <a:gd name="T9" fmla="*/ 1 h 20"/>
                  <a:gd name="T10" fmla="*/ 2 w 6"/>
                  <a:gd name="T11" fmla="*/ 0 h 20"/>
                  <a:gd name="T12" fmla="*/ 2 w 6"/>
                  <a:gd name="T13" fmla="*/ 0 h 20"/>
                  <a:gd name="T14" fmla="*/ 2 w 6"/>
                  <a:gd name="T15" fmla="*/ 7 h 20"/>
                  <a:gd name="T16" fmla="*/ 2 w 6"/>
                  <a:gd name="T17" fmla="*/ 7 h 20"/>
                  <a:gd name="T18" fmla="*/ 2 w 6"/>
                  <a:gd name="T19" fmla="*/ 7 h 20"/>
                  <a:gd name="T20" fmla="*/ 4 w 6"/>
                  <a:gd name="T21" fmla="*/ 3 h 20"/>
                  <a:gd name="T22" fmla="*/ 2 w 6"/>
                  <a:gd name="T23" fmla="*/ 7 h 20"/>
                  <a:gd name="T24" fmla="*/ 2 w 6"/>
                  <a:gd name="T25" fmla="*/ 7 h 20"/>
                  <a:gd name="T26" fmla="*/ 1 w 6"/>
                  <a:gd name="T27" fmla="*/ 9 h 20"/>
                  <a:gd name="T28" fmla="*/ 1 w 6"/>
                  <a:gd name="T29" fmla="*/ 9 h 20"/>
                  <a:gd name="T30" fmla="*/ 1 w 6"/>
                  <a:gd name="T31" fmla="*/ 8 h 20"/>
                  <a:gd name="T32" fmla="*/ 1 w 6"/>
                  <a:gd name="T33" fmla="*/ 8 h 20"/>
                  <a:gd name="T34" fmla="*/ 1 w 6"/>
                  <a:gd name="T35" fmla="*/ 8 h 20"/>
                  <a:gd name="T36" fmla="*/ 2 w 6"/>
                  <a:gd name="T37" fmla="*/ 8 h 20"/>
                  <a:gd name="T38" fmla="*/ 2 w 6"/>
                  <a:gd name="T39" fmla="*/ 8 h 20"/>
                  <a:gd name="T40" fmla="*/ 1 w 6"/>
                  <a:gd name="T41" fmla="*/ 8 h 20"/>
                  <a:gd name="T42" fmla="*/ 1 w 6"/>
                  <a:gd name="T43" fmla="*/ 8 h 20"/>
                  <a:gd name="T44" fmla="*/ 2 w 6"/>
                  <a:gd name="T45" fmla="*/ 8 h 20"/>
                  <a:gd name="T46" fmla="*/ 2 w 6"/>
                  <a:gd name="T47" fmla="*/ 7 h 20"/>
                  <a:gd name="T48" fmla="*/ 3 w 6"/>
                  <a:gd name="T49" fmla="*/ 11 h 20"/>
                  <a:gd name="T50" fmla="*/ 3 w 6"/>
                  <a:gd name="T51" fmla="*/ 11 h 20"/>
                  <a:gd name="T52" fmla="*/ 4 w 6"/>
                  <a:gd name="T53" fmla="*/ 11 h 20"/>
                  <a:gd name="T54" fmla="*/ 6 w 6"/>
                  <a:gd name="T55" fmla="*/ 10 h 20"/>
                  <a:gd name="T56" fmla="*/ 6 w 6"/>
                  <a:gd name="T57" fmla="*/ 9 h 20"/>
                  <a:gd name="T58" fmla="*/ 5 w 6"/>
                  <a:gd name="T59" fmla="*/ 8 h 20"/>
                  <a:gd name="T60" fmla="*/ 4 w 6"/>
                  <a:gd name="T61" fmla="*/ 8 h 20"/>
                  <a:gd name="T62" fmla="*/ 2 w 6"/>
                  <a:gd name="T63" fmla="*/ 9 h 20"/>
                  <a:gd name="T64" fmla="*/ 2 w 6"/>
                  <a:gd name="T65" fmla="*/ 9 h 20"/>
                  <a:gd name="T66" fmla="*/ 2 w 6"/>
                  <a:gd name="T67" fmla="*/ 10 h 20"/>
                  <a:gd name="T68" fmla="*/ 2 w 6"/>
                  <a:gd name="T69" fmla="*/ 10 h 20"/>
                  <a:gd name="T70" fmla="*/ 2 w 6"/>
                  <a:gd name="T71" fmla="*/ 10 h 20"/>
                  <a:gd name="T72" fmla="*/ 2 w 6"/>
                  <a:gd name="T73" fmla="*/ 10 h 20"/>
                  <a:gd name="T74" fmla="*/ 3 w 6"/>
                  <a:gd name="T75" fmla="*/ 11 h 20"/>
                  <a:gd name="T76" fmla="*/ 3 w 6"/>
                  <a:gd name="T77" fmla="*/ 11 h 20"/>
                  <a:gd name="T78" fmla="*/ 5 w 6"/>
                  <a:gd name="T79" fmla="*/ 17 h 20"/>
                  <a:gd name="T80" fmla="*/ 5 w 6"/>
                  <a:gd name="T81" fmla="*/ 17 h 20"/>
                  <a:gd name="T82" fmla="*/ 4 w 6"/>
                  <a:gd name="T83" fmla="*/ 16 h 20"/>
                  <a:gd name="T84" fmla="*/ 4 w 6"/>
                  <a:gd name="T85" fmla="*/ 16 h 20"/>
                  <a:gd name="T86" fmla="*/ 3 w 6"/>
                  <a:gd name="T87" fmla="*/ 16 h 20"/>
                  <a:gd name="T88" fmla="*/ 3 w 6"/>
                  <a:gd name="T89" fmla="*/ 17 h 20"/>
                  <a:gd name="T90" fmla="*/ 3 w 6"/>
                  <a:gd name="T91" fmla="*/ 17 h 20"/>
                  <a:gd name="T92" fmla="*/ 2 w 6"/>
                  <a:gd name="T93" fmla="*/ 17 h 20"/>
                  <a:gd name="T94" fmla="*/ 2 w 6"/>
                  <a:gd name="T95" fmla="*/ 17 h 20"/>
                  <a:gd name="T96" fmla="*/ 2 w 6"/>
                  <a:gd name="T97" fmla="*/ 17 h 20"/>
                  <a:gd name="T98" fmla="*/ 2 w 6"/>
                  <a:gd name="T99" fmla="*/ 17 h 20"/>
                  <a:gd name="T100" fmla="*/ 1 w 6"/>
                  <a:gd name="T101" fmla="*/ 17 h 20"/>
                  <a:gd name="T102" fmla="*/ 1 w 6"/>
                  <a:gd name="T103" fmla="*/ 17 h 20"/>
                  <a:gd name="T104" fmla="*/ 0 w 6"/>
                  <a:gd name="T105" fmla="*/ 17 h 20"/>
                  <a:gd name="T106" fmla="*/ 4 w 6"/>
                  <a:gd name="T107" fmla="*/ 20 h 20"/>
                  <a:gd name="T108" fmla="*/ 5 w 6"/>
                  <a:gd name="T109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20">
                    <a:moveTo>
                      <a:pt x="4" y="3"/>
                    </a:move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3"/>
                    </a:lnTo>
                    <a:moveTo>
                      <a:pt x="2" y="7"/>
                    </a:moveTo>
                    <a:lnTo>
                      <a:pt x="2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7"/>
                    </a:lnTo>
                    <a:moveTo>
                      <a:pt x="3" y="11"/>
                    </a:moveTo>
                    <a:lnTo>
                      <a:pt x="3" y="11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1"/>
                    </a:lnTo>
                    <a:moveTo>
                      <a:pt x="5" y="17"/>
                    </a:moveTo>
                    <a:lnTo>
                      <a:pt x="5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2011">
                <a:extLst>
                  <a:ext uri="{FF2B5EF4-FFF2-40B4-BE49-F238E27FC236}">
                    <a16:creationId xmlns:a16="http://schemas.microsoft.com/office/drawing/2014/main" id="{910D446E-E5A1-449B-9829-C19E00FA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937"/>
                <a:ext cx="32" cy="45"/>
              </a:xfrm>
              <a:custGeom>
                <a:avLst/>
                <a:gdLst>
                  <a:gd name="T0" fmla="*/ 21 w 32"/>
                  <a:gd name="T1" fmla="*/ 9 h 45"/>
                  <a:gd name="T2" fmla="*/ 21 w 32"/>
                  <a:gd name="T3" fmla="*/ 9 h 45"/>
                  <a:gd name="T4" fmla="*/ 21 w 32"/>
                  <a:gd name="T5" fmla="*/ 13 h 45"/>
                  <a:gd name="T6" fmla="*/ 25 w 32"/>
                  <a:gd name="T7" fmla="*/ 18 h 45"/>
                  <a:gd name="T8" fmla="*/ 30 w 32"/>
                  <a:gd name="T9" fmla="*/ 24 h 45"/>
                  <a:gd name="T10" fmla="*/ 32 w 32"/>
                  <a:gd name="T11" fmla="*/ 24 h 45"/>
                  <a:gd name="T12" fmla="*/ 32 w 32"/>
                  <a:gd name="T13" fmla="*/ 24 h 45"/>
                  <a:gd name="T14" fmla="*/ 32 w 32"/>
                  <a:gd name="T15" fmla="*/ 27 h 45"/>
                  <a:gd name="T16" fmla="*/ 32 w 32"/>
                  <a:gd name="T17" fmla="*/ 29 h 45"/>
                  <a:gd name="T18" fmla="*/ 28 w 32"/>
                  <a:gd name="T19" fmla="*/ 45 h 45"/>
                  <a:gd name="T20" fmla="*/ 28 w 32"/>
                  <a:gd name="T21" fmla="*/ 43 h 45"/>
                  <a:gd name="T22" fmla="*/ 18 w 32"/>
                  <a:gd name="T23" fmla="*/ 40 h 45"/>
                  <a:gd name="T24" fmla="*/ 12 w 32"/>
                  <a:gd name="T25" fmla="*/ 38 h 45"/>
                  <a:gd name="T26" fmla="*/ 14 w 32"/>
                  <a:gd name="T27" fmla="*/ 33 h 45"/>
                  <a:gd name="T28" fmla="*/ 12 w 32"/>
                  <a:gd name="T29" fmla="*/ 33 h 45"/>
                  <a:gd name="T30" fmla="*/ 12 w 32"/>
                  <a:gd name="T31" fmla="*/ 33 h 45"/>
                  <a:gd name="T32" fmla="*/ 14 w 32"/>
                  <a:gd name="T33" fmla="*/ 33 h 45"/>
                  <a:gd name="T34" fmla="*/ 14 w 32"/>
                  <a:gd name="T35" fmla="*/ 33 h 45"/>
                  <a:gd name="T36" fmla="*/ 16 w 32"/>
                  <a:gd name="T37" fmla="*/ 33 h 45"/>
                  <a:gd name="T38" fmla="*/ 16 w 32"/>
                  <a:gd name="T39" fmla="*/ 31 h 45"/>
                  <a:gd name="T40" fmla="*/ 18 w 32"/>
                  <a:gd name="T41" fmla="*/ 27 h 45"/>
                  <a:gd name="T42" fmla="*/ 18 w 32"/>
                  <a:gd name="T43" fmla="*/ 24 h 45"/>
                  <a:gd name="T44" fmla="*/ 9 w 32"/>
                  <a:gd name="T45" fmla="*/ 13 h 45"/>
                  <a:gd name="T46" fmla="*/ 7 w 32"/>
                  <a:gd name="T47" fmla="*/ 9 h 45"/>
                  <a:gd name="T48" fmla="*/ 7 w 32"/>
                  <a:gd name="T49" fmla="*/ 9 h 45"/>
                  <a:gd name="T50" fmla="*/ 5 w 32"/>
                  <a:gd name="T51" fmla="*/ 9 h 45"/>
                  <a:gd name="T52" fmla="*/ 5 w 32"/>
                  <a:gd name="T53" fmla="*/ 9 h 45"/>
                  <a:gd name="T54" fmla="*/ 3 w 32"/>
                  <a:gd name="T55" fmla="*/ 9 h 45"/>
                  <a:gd name="T56" fmla="*/ 3 w 32"/>
                  <a:gd name="T57" fmla="*/ 9 h 45"/>
                  <a:gd name="T58" fmla="*/ 0 w 32"/>
                  <a:gd name="T59" fmla="*/ 9 h 45"/>
                  <a:gd name="T60" fmla="*/ 0 w 32"/>
                  <a:gd name="T61" fmla="*/ 4 h 45"/>
                  <a:gd name="T62" fmla="*/ 0 w 32"/>
                  <a:gd name="T63" fmla="*/ 4 h 45"/>
                  <a:gd name="T64" fmla="*/ 0 w 32"/>
                  <a:gd name="T65" fmla="*/ 0 h 45"/>
                  <a:gd name="T66" fmla="*/ 5 w 32"/>
                  <a:gd name="T67" fmla="*/ 0 h 45"/>
                  <a:gd name="T68" fmla="*/ 14 w 32"/>
                  <a:gd name="T69" fmla="*/ 4 h 45"/>
                  <a:gd name="T70" fmla="*/ 14 w 32"/>
                  <a:gd name="T71" fmla="*/ 4 h 45"/>
                  <a:gd name="T72" fmla="*/ 16 w 32"/>
                  <a:gd name="T73" fmla="*/ 6 h 45"/>
                  <a:gd name="T74" fmla="*/ 18 w 32"/>
                  <a:gd name="T75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45">
                    <a:moveTo>
                      <a:pt x="18" y="9"/>
                    </a:move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5" y="15"/>
                    </a:lnTo>
                    <a:lnTo>
                      <a:pt x="25" y="18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7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3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4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2012">
                <a:extLst>
                  <a:ext uri="{FF2B5EF4-FFF2-40B4-BE49-F238E27FC236}">
                    <a16:creationId xmlns:a16="http://schemas.microsoft.com/office/drawing/2014/main" id="{454936BE-829C-404C-9059-8EB444DCC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957"/>
                <a:ext cx="11" cy="18"/>
              </a:xfrm>
              <a:custGeom>
                <a:avLst/>
                <a:gdLst>
                  <a:gd name="T0" fmla="*/ 4 w 11"/>
                  <a:gd name="T1" fmla="*/ 18 h 18"/>
                  <a:gd name="T2" fmla="*/ 0 w 11"/>
                  <a:gd name="T3" fmla="*/ 16 h 18"/>
                  <a:gd name="T4" fmla="*/ 2 w 11"/>
                  <a:gd name="T5" fmla="*/ 9 h 18"/>
                  <a:gd name="T6" fmla="*/ 2 w 11"/>
                  <a:gd name="T7" fmla="*/ 9 h 18"/>
                  <a:gd name="T8" fmla="*/ 2 w 11"/>
                  <a:gd name="T9" fmla="*/ 7 h 18"/>
                  <a:gd name="T10" fmla="*/ 2 w 11"/>
                  <a:gd name="T11" fmla="*/ 4 h 18"/>
                  <a:gd name="T12" fmla="*/ 2 w 11"/>
                  <a:gd name="T13" fmla="*/ 4 h 18"/>
                  <a:gd name="T14" fmla="*/ 2 w 11"/>
                  <a:gd name="T15" fmla="*/ 4 h 18"/>
                  <a:gd name="T16" fmla="*/ 2 w 11"/>
                  <a:gd name="T17" fmla="*/ 2 h 18"/>
                  <a:gd name="T18" fmla="*/ 4 w 11"/>
                  <a:gd name="T19" fmla="*/ 0 h 18"/>
                  <a:gd name="T20" fmla="*/ 9 w 11"/>
                  <a:gd name="T21" fmla="*/ 4 h 18"/>
                  <a:gd name="T22" fmla="*/ 11 w 11"/>
                  <a:gd name="T23" fmla="*/ 7 h 18"/>
                  <a:gd name="T24" fmla="*/ 9 w 11"/>
                  <a:gd name="T25" fmla="*/ 9 h 18"/>
                  <a:gd name="T26" fmla="*/ 7 w 11"/>
                  <a:gd name="T27" fmla="*/ 9 h 18"/>
                  <a:gd name="T28" fmla="*/ 7 w 11"/>
                  <a:gd name="T29" fmla="*/ 9 h 18"/>
                  <a:gd name="T30" fmla="*/ 7 w 11"/>
                  <a:gd name="T31" fmla="*/ 11 h 18"/>
                  <a:gd name="T32" fmla="*/ 7 w 11"/>
                  <a:gd name="T33" fmla="*/ 16 h 18"/>
                  <a:gd name="T34" fmla="*/ 4 w 11"/>
                  <a:gd name="T3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8">
                    <a:moveTo>
                      <a:pt x="4" y="18"/>
                    </a:moveTo>
                    <a:lnTo>
                      <a:pt x="0" y="16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" y="4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6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2013">
                <a:extLst>
                  <a:ext uri="{FF2B5EF4-FFF2-40B4-BE49-F238E27FC236}">
                    <a16:creationId xmlns:a16="http://schemas.microsoft.com/office/drawing/2014/main" id="{5B5BB53C-BDA1-442C-B19A-C16004FC4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961"/>
                <a:ext cx="11" cy="9"/>
              </a:xfrm>
              <a:custGeom>
                <a:avLst/>
                <a:gdLst>
                  <a:gd name="T0" fmla="*/ 5 w 11"/>
                  <a:gd name="T1" fmla="*/ 0 h 9"/>
                  <a:gd name="T2" fmla="*/ 5 w 11"/>
                  <a:gd name="T3" fmla="*/ 0 h 9"/>
                  <a:gd name="T4" fmla="*/ 5 w 11"/>
                  <a:gd name="T5" fmla="*/ 0 h 9"/>
                  <a:gd name="T6" fmla="*/ 5 w 11"/>
                  <a:gd name="T7" fmla="*/ 0 h 9"/>
                  <a:gd name="T8" fmla="*/ 9 w 11"/>
                  <a:gd name="T9" fmla="*/ 3 h 9"/>
                  <a:gd name="T10" fmla="*/ 9 w 11"/>
                  <a:gd name="T11" fmla="*/ 3 h 9"/>
                  <a:gd name="T12" fmla="*/ 11 w 11"/>
                  <a:gd name="T13" fmla="*/ 3 h 9"/>
                  <a:gd name="T14" fmla="*/ 11 w 11"/>
                  <a:gd name="T15" fmla="*/ 3 h 9"/>
                  <a:gd name="T16" fmla="*/ 9 w 11"/>
                  <a:gd name="T17" fmla="*/ 7 h 9"/>
                  <a:gd name="T18" fmla="*/ 9 w 11"/>
                  <a:gd name="T19" fmla="*/ 9 h 9"/>
                  <a:gd name="T20" fmla="*/ 9 w 11"/>
                  <a:gd name="T21" fmla="*/ 9 h 9"/>
                  <a:gd name="T22" fmla="*/ 7 w 11"/>
                  <a:gd name="T23" fmla="*/ 7 h 9"/>
                  <a:gd name="T24" fmla="*/ 7 w 11"/>
                  <a:gd name="T25" fmla="*/ 9 h 9"/>
                  <a:gd name="T26" fmla="*/ 7 w 11"/>
                  <a:gd name="T27" fmla="*/ 9 h 9"/>
                  <a:gd name="T28" fmla="*/ 7 w 11"/>
                  <a:gd name="T29" fmla="*/ 9 h 9"/>
                  <a:gd name="T30" fmla="*/ 5 w 11"/>
                  <a:gd name="T31" fmla="*/ 9 h 9"/>
                  <a:gd name="T32" fmla="*/ 5 w 11"/>
                  <a:gd name="T33" fmla="*/ 9 h 9"/>
                  <a:gd name="T34" fmla="*/ 5 w 11"/>
                  <a:gd name="T35" fmla="*/ 9 h 9"/>
                  <a:gd name="T36" fmla="*/ 5 w 11"/>
                  <a:gd name="T37" fmla="*/ 9 h 9"/>
                  <a:gd name="T38" fmla="*/ 0 w 11"/>
                  <a:gd name="T39" fmla="*/ 7 h 9"/>
                  <a:gd name="T40" fmla="*/ 2 w 11"/>
                  <a:gd name="T41" fmla="*/ 3 h 9"/>
                  <a:gd name="T42" fmla="*/ 2 w 11"/>
                  <a:gd name="T43" fmla="*/ 3 h 9"/>
                  <a:gd name="T44" fmla="*/ 2 w 11"/>
                  <a:gd name="T45" fmla="*/ 3 h 9"/>
                  <a:gd name="T46" fmla="*/ 5 w 11"/>
                  <a:gd name="T47" fmla="*/ 3 h 9"/>
                  <a:gd name="T48" fmla="*/ 5 w 11"/>
                  <a:gd name="T49" fmla="*/ 0 h 9"/>
                  <a:gd name="T50" fmla="*/ 5 w 11"/>
                  <a:gd name="T51" fmla="*/ 0 h 9"/>
                  <a:gd name="T52" fmla="*/ 5 w 11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9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42" name="Freeform 2015">
              <a:extLst>
                <a:ext uri="{FF2B5EF4-FFF2-40B4-BE49-F238E27FC236}">
                  <a16:creationId xmlns:a16="http://schemas.microsoft.com/office/drawing/2014/main" id="{38852BCE-897E-441D-9256-B8852D83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388" y="4700588"/>
              <a:ext cx="19050" cy="22225"/>
            </a:xfrm>
            <a:custGeom>
              <a:avLst/>
              <a:gdLst>
                <a:gd name="T0" fmla="*/ 7 w 12"/>
                <a:gd name="T1" fmla="*/ 0 h 14"/>
                <a:gd name="T2" fmla="*/ 9 w 12"/>
                <a:gd name="T3" fmla="*/ 3 h 14"/>
                <a:gd name="T4" fmla="*/ 9 w 12"/>
                <a:gd name="T5" fmla="*/ 3 h 14"/>
                <a:gd name="T6" fmla="*/ 9 w 12"/>
                <a:gd name="T7" fmla="*/ 3 h 14"/>
                <a:gd name="T8" fmla="*/ 7 w 12"/>
                <a:gd name="T9" fmla="*/ 7 h 14"/>
                <a:gd name="T10" fmla="*/ 12 w 12"/>
                <a:gd name="T11" fmla="*/ 9 h 14"/>
                <a:gd name="T12" fmla="*/ 12 w 12"/>
                <a:gd name="T13" fmla="*/ 9 h 14"/>
                <a:gd name="T14" fmla="*/ 12 w 12"/>
                <a:gd name="T15" fmla="*/ 9 h 14"/>
                <a:gd name="T16" fmla="*/ 12 w 12"/>
                <a:gd name="T17" fmla="*/ 9 h 14"/>
                <a:gd name="T18" fmla="*/ 9 w 12"/>
                <a:gd name="T19" fmla="*/ 9 h 14"/>
                <a:gd name="T20" fmla="*/ 9 w 12"/>
                <a:gd name="T21" fmla="*/ 9 h 14"/>
                <a:gd name="T22" fmla="*/ 9 w 12"/>
                <a:gd name="T23" fmla="*/ 9 h 14"/>
                <a:gd name="T24" fmla="*/ 9 w 12"/>
                <a:gd name="T25" fmla="*/ 9 h 14"/>
                <a:gd name="T26" fmla="*/ 9 w 12"/>
                <a:gd name="T27" fmla="*/ 14 h 14"/>
                <a:gd name="T28" fmla="*/ 7 w 12"/>
                <a:gd name="T29" fmla="*/ 14 h 14"/>
                <a:gd name="T30" fmla="*/ 7 w 12"/>
                <a:gd name="T31" fmla="*/ 14 h 14"/>
                <a:gd name="T32" fmla="*/ 7 w 12"/>
                <a:gd name="T33" fmla="*/ 14 h 14"/>
                <a:gd name="T34" fmla="*/ 7 w 12"/>
                <a:gd name="T35" fmla="*/ 14 h 14"/>
                <a:gd name="T36" fmla="*/ 3 w 12"/>
                <a:gd name="T37" fmla="*/ 12 h 14"/>
                <a:gd name="T38" fmla="*/ 3 w 12"/>
                <a:gd name="T39" fmla="*/ 12 h 14"/>
                <a:gd name="T40" fmla="*/ 0 w 12"/>
                <a:gd name="T41" fmla="*/ 12 h 14"/>
                <a:gd name="T42" fmla="*/ 0 w 12"/>
                <a:gd name="T43" fmla="*/ 12 h 14"/>
                <a:gd name="T44" fmla="*/ 3 w 12"/>
                <a:gd name="T45" fmla="*/ 3 h 14"/>
                <a:gd name="T46" fmla="*/ 3 w 12"/>
                <a:gd name="T47" fmla="*/ 3 h 14"/>
                <a:gd name="T48" fmla="*/ 5 w 12"/>
                <a:gd name="T49" fmla="*/ 5 h 14"/>
                <a:gd name="T50" fmla="*/ 7 w 12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14">
                  <a:moveTo>
                    <a:pt x="7" y="0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2016">
              <a:extLst>
                <a:ext uri="{FF2B5EF4-FFF2-40B4-BE49-F238E27FC236}">
                  <a16:creationId xmlns:a16="http://schemas.microsoft.com/office/drawing/2014/main" id="{846C1DA0-D822-4EBA-B5B0-91BF39AB0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675" y="4714876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3 w 5"/>
                <a:gd name="T5" fmla="*/ 0 h 5"/>
                <a:gd name="T6" fmla="*/ 3 w 5"/>
                <a:gd name="T7" fmla="*/ 0 h 5"/>
                <a:gd name="T8" fmla="*/ 5 w 5"/>
                <a:gd name="T9" fmla="*/ 0 h 5"/>
                <a:gd name="T10" fmla="*/ 3 w 5"/>
                <a:gd name="T11" fmla="*/ 5 h 5"/>
                <a:gd name="T12" fmla="*/ 3 w 5"/>
                <a:gd name="T13" fmla="*/ 5 h 5"/>
                <a:gd name="T14" fmla="*/ 3 w 5"/>
                <a:gd name="T15" fmla="*/ 5 h 5"/>
                <a:gd name="T16" fmla="*/ 3 w 5"/>
                <a:gd name="T17" fmla="*/ 5 h 5"/>
                <a:gd name="T18" fmla="*/ 0 w 5"/>
                <a:gd name="T19" fmla="*/ 5 h 5"/>
                <a:gd name="T20" fmla="*/ 0 w 5"/>
                <a:gd name="T21" fmla="*/ 5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0 h 5"/>
                <a:gd name="T28" fmla="*/ 0 w 5"/>
                <a:gd name="T29" fmla="*/ 0 h 5"/>
                <a:gd name="T30" fmla="*/ 3 w 5"/>
                <a:gd name="T31" fmla="*/ 0 h 5"/>
                <a:gd name="T32" fmla="*/ 3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3 w 5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2017">
              <a:extLst>
                <a:ext uri="{FF2B5EF4-FFF2-40B4-BE49-F238E27FC236}">
                  <a16:creationId xmlns:a16="http://schemas.microsoft.com/office/drawing/2014/main" id="{1C7A512D-6154-493D-A613-59C51961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475" y="4691063"/>
              <a:ext cx="36513" cy="31750"/>
            </a:xfrm>
            <a:custGeom>
              <a:avLst/>
              <a:gdLst>
                <a:gd name="T0" fmla="*/ 10 w 10"/>
                <a:gd name="T1" fmla="*/ 1 h 9"/>
                <a:gd name="T2" fmla="*/ 10 w 10"/>
                <a:gd name="T3" fmla="*/ 1 h 9"/>
                <a:gd name="T4" fmla="*/ 10 w 10"/>
                <a:gd name="T5" fmla="*/ 1 h 9"/>
                <a:gd name="T6" fmla="*/ 10 w 10"/>
                <a:gd name="T7" fmla="*/ 0 h 9"/>
                <a:gd name="T8" fmla="*/ 10 w 10"/>
                <a:gd name="T9" fmla="*/ 0 h 9"/>
                <a:gd name="T10" fmla="*/ 10 w 10"/>
                <a:gd name="T11" fmla="*/ 0 h 9"/>
                <a:gd name="T12" fmla="*/ 3 w 10"/>
                <a:gd name="T13" fmla="*/ 1 h 9"/>
                <a:gd name="T14" fmla="*/ 3 w 10"/>
                <a:gd name="T15" fmla="*/ 1 h 9"/>
                <a:gd name="T16" fmla="*/ 3 w 10"/>
                <a:gd name="T17" fmla="*/ 1 h 9"/>
                <a:gd name="T18" fmla="*/ 3 w 10"/>
                <a:gd name="T19" fmla="*/ 1 h 9"/>
                <a:gd name="T20" fmla="*/ 2 w 10"/>
                <a:gd name="T21" fmla="*/ 2 h 9"/>
                <a:gd name="T22" fmla="*/ 2 w 10"/>
                <a:gd name="T23" fmla="*/ 2 h 9"/>
                <a:gd name="T24" fmla="*/ 2 w 10"/>
                <a:gd name="T25" fmla="*/ 2 h 9"/>
                <a:gd name="T26" fmla="*/ 1 w 10"/>
                <a:gd name="T27" fmla="*/ 3 h 9"/>
                <a:gd name="T28" fmla="*/ 0 w 10"/>
                <a:gd name="T29" fmla="*/ 4 h 9"/>
                <a:gd name="T30" fmla="*/ 0 w 10"/>
                <a:gd name="T31" fmla="*/ 7 h 9"/>
                <a:gd name="T32" fmla="*/ 1 w 10"/>
                <a:gd name="T33" fmla="*/ 7 h 9"/>
                <a:gd name="T34" fmla="*/ 0 w 10"/>
                <a:gd name="T35" fmla="*/ 7 h 9"/>
                <a:gd name="T36" fmla="*/ 5 w 10"/>
                <a:gd name="T37" fmla="*/ 9 h 9"/>
                <a:gd name="T38" fmla="*/ 6 w 10"/>
                <a:gd name="T39" fmla="*/ 9 h 9"/>
                <a:gd name="T40" fmla="*/ 6 w 10"/>
                <a:gd name="T41" fmla="*/ 7 h 9"/>
                <a:gd name="T42" fmla="*/ 6 w 10"/>
                <a:gd name="T43" fmla="*/ 7 h 9"/>
                <a:gd name="T44" fmla="*/ 7 w 10"/>
                <a:gd name="T45" fmla="*/ 7 h 9"/>
                <a:gd name="T46" fmla="*/ 7 w 10"/>
                <a:gd name="T47" fmla="*/ 7 h 9"/>
                <a:gd name="T48" fmla="*/ 8 w 10"/>
                <a:gd name="T49" fmla="*/ 6 h 9"/>
                <a:gd name="T50" fmla="*/ 8 w 10"/>
                <a:gd name="T51" fmla="*/ 6 h 9"/>
                <a:gd name="T52" fmla="*/ 8 w 10"/>
                <a:gd name="T53" fmla="*/ 5 h 9"/>
                <a:gd name="T54" fmla="*/ 8 w 10"/>
                <a:gd name="T55" fmla="*/ 5 h 9"/>
                <a:gd name="T56" fmla="*/ 8 w 10"/>
                <a:gd name="T57" fmla="*/ 5 h 9"/>
                <a:gd name="T58" fmla="*/ 7 w 10"/>
                <a:gd name="T59" fmla="*/ 3 h 9"/>
                <a:gd name="T60" fmla="*/ 8 w 10"/>
                <a:gd name="T61" fmla="*/ 3 h 9"/>
                <a:gd name="T62" fmla="*/ 8 w 10"/>
                <a:gd name="T63" fmla="*/ 3 h 9"/>
                <a:gd name="T64" fmla="*/ 8 w 10"/>
                <a:gd name="T65" fmla="*/ 3 h 9"/>
                <a:gd name="T66" fmla="*/ 8 w 10"/>
                <a:gd name="T67" fmla="*/ 3 h 9"/>
                <a:gd name="T68" fmla="*/ 9 w 10"/>
                <a:gd name="T69" fmla="*/ 3 h 9"/>
                <a:gd name="T70" fmla="*/ 9 w 10"/>
                <a:gd name="T71" fmla="*/ 2 h 9"/>
                <a:gd name="T72" fmla="*/ 9 w 10"/>
                <a:gd name="T73" fmla="*/ 2 h 9"/>
                <a:gd name="T74" fmla="*/ 9 w 10"/>
                <a:gd name="T75" fmla="*/ 2 h 9"/>
                <a:gd name="T76" fmla="*/ 9 w 10"/>
                <a:gd name="T77" fmla="*/ 2 h 9"/>
                <a:gd name="T78" fmla="*/ 9 w 10"/>
                <a:gd name="T79" fmla="*/ 2 h 9"/>
                <a:gd name="T80" fmla="*/ 9 w 10"/>
                <a:gd name="T81" fmla="*/ 2 h 9"/>
                <a:gd name="T82" fmla="*/ 9 w 10"/>
                <a:gd name="T83" fmla="*/ 2 h 9"/>
                <a:gd name="T84" fmla="*/ 10 w 10"/>
                <a:gd name="T85" fmla="*/ 2 h 9"/>
                <a:gd name="T86" fmla="*/ 10 w 10"/>
                <a:gd name="T8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2018">
              <a:extLst>
                <a:ext uri="{FF2B5EF4-FFF2-40B4-BE49-F238E27FC236}">
                  <a16:creationId xmlns:a16="http://schemas.microsoft.com/office/drawing/2014/main" id="{ABE4059C-9D54-468E-8C78-4A6A3323A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7325" y="2678113"/>
              <a:ext cx="146050" cy="393700"/>
            </a:xfrm>
            <a:custGeom>
              <a:avLst/>
              <a:gdLst>
                <a:gd name="T0" fmla="*/ 5 w 41"/>
                <a:gd name="T1" fmla="*/ 1 h 110"/>
                <a:gd name="T2" fmla="*/ 5 w 41"/>
                <a:gd name="T3" fmla="*/ 0 h 110"/>
                <a:gd name="T4" fmla="*/ 5 w 41"/>
                <a:gd name="T5" fmla="*/ 1 h 110"/>
                <a:gd name="T6" fmla="*/ 6 w 41"/>
                <a:gd name="T7" fmla="*/ 8 h 110"/>
                <a:gd name="T8" fmla="*/ 4 w 41"/>
                <a:gd name="T9" fmla="*/ 7 h 110"/>
                <a:gd name="T10" fmla="*/ 4 w 41"/>
                <a:gd name="T11" fmla="*/ 5 h 110"/>
                <a:gd name="T12" fmla="*/ 3 w 41"/>
                <a:gd name="T13" fmla="*/ 4 h 110"/>
                <a:gd name="T14" fmla="*/ 0 w 41"/>
                <a:gd name="T15" fmla="*/ 9 h 110"/>
                <a:gd name="T16" fmla="*/ 1 w 41"/>
                <a:gd name="T17" fmla="*/ 10 h 110"/>
                <a:gd name="T18" fmla="*/ 2 w 41"/>
                <a:gd name="T19" fmla="*/ 11 h 110"/>
                <a:gd name="T20" fmla="*/ 4 w 41"/>
                <a:gd name="T21" fmla="*/ 13 h 110"/>
                <a:gd name="T22" fmla="*/ 8 w 41"/>
                <a:gd name="T23" fmla="*/ 15 h 110"/>
                <a:gd name="T24" fmla="*/ 14 w 41"/>
                <a:gd name="T25" fmla="*/ 20 h 110"/>
                <a:gd name="T26" fmla="*/ 15 w 41"/>
                <a:gd name="T27" fmla="*/ 21 h 110"/>
                <a:gd name="T28" fmla="*/ 15 w 41"/>
                <a:gd name="T29" fmla="*/ 21 h 110"/>
                <a:gd name="T30" fmla="*/ 22 w 41"/>
                <a:gd name="T31" fmla="*/ 10 h 110"/>
                <a:gd name="T32" fmla="*/ 20 w 41"/>
                <a:gd name="T33" fmla="*/ 10 h 110"/>
                <a:gd name="T34" fmla="*/ 18 w 41"/>
                <a:gd name="T35" fmla="*/ 9 h 110"/>
                <a:gd name="T36" fmla="*/ 16 w 41"/>
                <a:gd name="T37" fmla="*/ 9 h 110"/>
                <a:gd name="T38" fmla="*/ 14 w 41"/>
                <a:gd name="T39" fmla="*/ 8 h 110"/>
                <a:gd name="T40" fmla="*/ 12 w 41"/>
                <a:gd name="T41" fmla="*/ 7 h 110"/>
                <a:gd name="T42" fmla="*/ 9 w 41"/>
                <a:gd name="T43" fmla="*/ 11 h 110"/>
                <a:gd name="T44" fmla="*/ 7 w 41"/>
                <a:gd name="T45" fmla="*/ 16 h 110"/>
                <a:gd name="T46" fmla="*/ 3 w 41"/>
                <a:gd name="T47" fmla="*/ 13 h 110"/>
                <a:gd name="T48" fmla="*/ 7 w 41"/>
                <a:gd name="T49" fmla="*/ 16 h 110"/>
                <a:gd name="T50" fmla="*/ 7 w 41"/>
                <a:gd name="T51" fmla="*/ 16 h 110"/>
                <a:gd name="T52" fmla="*/ 7 w 41"/>
                <a:gd name="T53" fmla="*/ 16 h 110"/>
                <a:gd name="T54" fmla="*/ 8 w 41"/>
                <a:gd name="T55" fmla="*/ 16 h 110"/>
                <a:gd name="T56" fmla="*/ 9 w 41"/>
                <a:gd name="T57" fmla="*/ 17 h 110"/>
                <a:gd name="T58" fmla="*/ 8 w 41"/>
                <a:gd name="T59" fmla="*/ 16 h 110"/>
                <a:gd name="T60" fmla="*/ 8 w 41"/>
                <a:gd name="T61" fmla="*/ 16 h 110"/>
                <a:gd name="T62" fmla="*/ 8 w 41"/>
                <a:gd name="T63" fmla="*/ 16 h 110"/>
                <a:gd name="T64" fmla="*/ 7 w 41"/>
                <a:gd name="T65" fmla="*/ 16 h 110"/>
                <a:gd name="T66" fmla="*/ 13 w 41"/>
                <a:gd name="T67" fmla="*/ 21 h 110"/>
                <a:gd name="T68" fmla="*/ 12 w 41"/>
                <a:gd name="T69" fmla="*/ 19 h 110"/>
                <a:gd name="T70" fmla="*/ 13 w 41"/>
                <a:gd name="T71" fmla="*/ 21 h 110"/>
                <a:gd name="T72" fmla="*/ 40 w 41"/>
                <a:gd name="T73" fmla="*/ 98 h 110"/>
                <a:gd name="T74" fmla="*/ 39 w 41"/>
                <a:gd name="T75" fmla="*/ 98 h 110"/>
                <a:gd name="T76" fmla="*/ 41 w 41"/>
                <a:gd name="T77" fmla="*/ 99 h 110"/>
                <a:gd name="T78" fmla="*/ 40 w 41"/>
                <a:gd name="T79" fmla="*/ 102 h 110"/>
                <a:gd name="T80" fmla="*/ 40 w 41"/>
                <a:gd name="T81" fmla="*/ 102 h 110"/>
                <a:gd name="T82" fmla="*/ 39 w 41"/>
                <a:gd name="T83" fmla="*/ 103 h 110"/>
                <a:gd name="T84" fmla="*/ 39 w 41"/>
                <a:gd name="T85" fmla="*/ 104 h 110"/>
                <a:gd name="T86" fmla="*/ 38 w 41"/>
                <a:gd name="T87" fmla="*/ 104 h 110"/>
                <a:gd name="T88" fmla="*/ 38 w 41"/>
                <a:gd name="T89" fmla="*/ 104 h 110"/>
                <a:gd name="T90" fmla="*/ 36 w 41"/>
                <a:gd name="T91" fmla="*/ 105 h 110"/>
                <a:gd name="T92" fmla="*/ 36 w 41"/>
                <a:gd name="T93" fmla="*/ 105 h 110"/>
                <a:gd name="T94" fmla="*/ 36 w 41"/>
                <a:gd name="T95" fmla="*/ 105 h 110"/>
                <a:gd name="T96" fmla="*/ 28 w 41"/>
                <a:gd name="T97" fmla="*/ 108 h 110"/>
                <a:gd name="T98" fmla="*/ 29 w 41"/>
                <a:gd name="T99" fmla="*/ 108 h 110"/>
                <a:gd name="T100" fmla="*/ 32 w 41"/>
                <a:gd name="T101" fmla="*/ 110 h 110"/>
                <a:gd name="T102" fmla="*/ 31 w 41"/>
                <a:gd name="T103" fmla="*/ 109 h 110"/>
                <a:gd name="T104" fmla="*/ 30 w 41"/>
                <a:gd name="T105" fmla="*/ 108 h 110"/>
                <a:gd name="T106" fmla="*/ 32 w 41"/>
                <a:gd name="T107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" h="110">
                  <a:moveTo>
                    <a:pt x="5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moveTo>
                    <a:pt x="6" y="8"/>
                  </a:moveTo>
                  <a:lnTo>
                    <a:pt x="6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11"/>
                  </a:lnTo>
                  <a:lnTo>
                    <a:pt x="6" y="8"/>
                  </a:lnTo>
                  <a:moveTo>
                    <a:pt x="7" y="16"/>
                  </a:moveTo>
                  <a:lnTo>
                    <a:pt x="7" y="16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7" y="16"/>
                  </a:lnTo>
                  <a:moveTo>
                    <a:pt x="7" y="16"/>
                  </a:move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moveTo>
                    <a:pt x="8" y="16"/>
                  </a:moveTo>
                  <a:lnTo>
                    <a:pt x="8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6"/>
                  </a:lnTo>
                  <a:lnTo>
                    <a:pt x="8" y="16"/>
                  </a:lnTo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6"/>
                  </a:lnTo>
                  <a:moveTo>
                    <a:pt x="13" y="21"/>
                  </a:moveTo>
                  <a:lnTo>
                    <a:pt x="13" y="21"/>
                  </a:lnTo>
                  <a:lnTo>
                    <a:pt x="12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moveTo>
                    <a:pt x="40" y="98"/>
                  </a:moveTo>
                  <a:lnTo>
                    <a:pt x="40" y="98"/>
                  </a:lnTo>
                  <a:lnTo>
                    <a:pt x="39" y="98"/>
                  </a:lnTo>
                  <a:lnTo>
                    <a:pt x="40" y="98"/>
                  </a:lnTo>
                  <a:lnTo>
                    <a:pt x="41" y="99"/>
                  </a:lnTo>
                  <a:lnTo>
                    <a:pt x="40" y="98"/>
                  </a:lnTo>
                  <a:moveTo>
                    <a:pt x="40" y="102"/>
                  </a:moveTo>
                  <a:lnTo>
                    <a:pt x="40" y="102"/>
                  </a:lnTo>
                  <a:lnTo>
                    <a:pt x="40" y="102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102"/>
                  </a:lnTo>
                  <a:moveTo>
                    <a:pt x="39" y="104"/>
                  </a:moveTo>
                  <a:lnTo>
                    <a:pt x="39" y="104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9" y="104"/>
                  </a:lnTo>
                  <a:moveTo>
                    <a:pt x="36" y="105"/>
                  </a:moveTo>
                  <a:lnTo>
                    <a:pt x="36" y="105"/>
                  </a:lnTo>
                  <a:lnTo>
                    <a:pt x="36" y="105"/>
                  </a:lnTo>
                  <a:lnTo>
                    <a:pt x="36" y="106"/>
                  </a:lnTo>
                  <a:lnTo>
                    <a:pt x="36" y="105"/>
                  </a:lnTo>
                  <a:moveTo>
                    <a:pt x="28" y="108"/>
                  </a:moveTo>
                  <a:lnTo>
                    <a:pt x="28" y="108"/>
                  </a:lnTo>
                  <a:lnTo>
                    <a:pt x="28" y="107"/>
                  </a:lnTo>
                  <a:lnTo>
                    <a:pt x="29" y="108"/>
                  </a:lnTo>
                  <a:lnTo>
                    <a:pt x="28" y="108"/>
                  </a:lnTo>
                  <a:moveTo>
                    <a:pt x="32" y="110"/>
                  </a:moveTo>
                  <a:lnTo>
                    <a:pt x="32" y="110"/>
                  </a:lnTo>
                  <a:lnTo>
                    <a:pt x="31" y="109"/>
                  </a:lnTo>
                  <a:lnTo>
                    <a:pt x="30" y="109"/>
                  </a:lnTo>
                  <a:lnTo>
                    <a:pt x="30" y="108"/>
                  </a:lnTo>
                  <a:lnTo>
                    <a:pt x="31" y="109"/>
                  </a:lnTo>
                  <a:lnTo>
                    <a:pt x="32" y="110"/>
                  </a:lnTo>
                  <a:lnTo>
                    <a:pt x="32" y="11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2019">
              <a:extLst>
                <a:ext uri="{FF2B5EF4-FFF2-40B4-BE49-F238E27FC236}">
                  <a16:creationId xmlns:a16="http://schemas.microsoft.com/office/drawing/2014/main" id="{26F9D61A-3864-4F7C-8204-3B86137EA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2686051"/>
              <a:ext cx="28575" cy="31750"/>
            </a:xfrm>
            <a:custGeom>
              <a:avLst/>
              <a:gdLst>
                <a:gd name="T0" fmla="*/ 8 w 8"/>
                <a:gd name="T1" fmla="*/ 5 h 9"/>
                <a:gd name="T2" fmla="*/ 8 w 8"/>
                <a:gd name="T3" fmla="*/ 5 h 9"/>
                <a:gd name="T4" fmla="*/ 3 w 8"/>
                <a:gd name="T5" fmla="*/ 1 h 9"/>
                <a:gd name="T6" fmla="*/ 3 w 8"/>
                <a:gd name="T7" fmla="*/ 1 h 9"/>
                <a:gd name="T8" fmla="*/ 3 w 8"/>
                <a:gd name="T9" fmla="*/ 0 h 9"/>
                <a:gd name="T10" fmla="*/ 0 w 8"/>
                <a:gd name="T11" fmla="*/ 3 h 9"/>
                <a:gd name="T12" fmla="*/ 0 w 8"/>
                <a:gd name="T13" fmla="*/ 4 h 9"/>
                <a:gd name="T14" fmla="*/ 0 w 8"/>
                <a:gd name="T15" fmla="*/ 5 h 9"/>
                <a:gd name="T16" fmla="*/ 0 w 8"/>
                <a:gd name="T17" fmla="*/ 5 h 9"/>
                <a:gd name="T18" fmla="*/ 2 w 8"/>
                <a:gd name="T19" fmla="*/ 6 h 9"/>
                <a:gd name="T20" fmla="*/ 5 w 8"/>
                <a:gd name="T21" fmla="*/ 9 h 9"/>
                <a:gd name="T22" fmla="*/ 8 w 8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5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6"/>
                  </a:lnTo>
                  <a:lnTo>
                    <a:pt x="5" y="9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2020">
              <a:extLst>
                <a:ext uri="{FF2B5EF4-FFF2-40B4-BE49-F238E27FC236}">
                  <a16:creationId xmlns:a16="http://schemas.microsoft.com/office/drawing/2014/main" id="{ABA48D5E-5F6F-4C71-8751-6E8DE7C712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5625" y="3892551"/>
              <a:ext cx="82550" cy="114300"/>
            </a:xfrm>
            <a:custGeom>
              <a:avLst/>
              <a:gdLst>
                <a:gd name="T0" fmla="*/ 23 w 23"/>
                <a:gd name="T1" fmla="*/ 7 h 32"/>
                <a:gd name="T2" fmla="*/ 23 w 23"/>
                <a:gd name="T3" fmla="*/ 0 h 32"/>
                <a:gd name="T4" fmla="*/ 10 w 23"/>
                <a:gd name="T5" fmla="*/ 0 h 32"/>
                <a:gd name="T6" fmla="*/ 9 w 23"/>
                <a:gd name="T7" fmla="*/ 1 h 32"/>
                <a:gd name="T8" fmla="*/ 8 w 23"/>
                <a:gd name="T9" fmla="*/ 3 h 32"/>
                <a:gd name="T10" fmla="*/ 8 w 23"/>
                <a:gd name="T11" fmla="*/ 3 h 32"/>
                <a:gd name="T12" fmla="*/ 7 w 23"/>
                <a:gd name="T13" fmla="*/ 5 h 32"/>
                <a:gd name="T14" fmla="*/ 7 w 23"/>
                <a:gd name="T15" fmla="*/ 6 h 32"/>
                <a:gd name="T16" fmla="*/ 6 w 23"/>
                <a:gd name="T17" fmla="*/ 7 h 32"/>
                <a:gd name="T18" fmla="*/ 6 w 23"/>
                <a:gd name="T19" fmla="*/ 7 h 32"/>
                <a:gd name="T20" fmla="*/ 6 w 23"/>
                <a:gd name="T21" fmla="*/ 7 h 32"/>
                <a:gd name="T22" fmla="*/ 6 w 23"/>
                <a:gd name="T23" fmla="*/ 9 h 32"/>
                <a:gd name="T24" fmla="*/ 5 w 23"/>
                <a:gd name="T25" fmla="*/ 10 h 32"/>
                <a:gd name="T26" fmla="*/ 5 w 23"/>
                <a:gd name="T27" fmla="*/ 12 h 32"/>
                <a:gd name="T28" fmla="*/ 4 w 23"/>
                <a:gd name="T29" fmla="*/ 13 h 32"/>
                <a:gd name="T30" fmla="*/ 3 w 23"/>
                <a:gd name="T31" fmla="*/ 16 h 32"/>
                <a:gd name="T32" fmla="*/ 1 w 23"/>
                <a:gd name="T33" fmla="*/ 21 h 32"/>
                <a:gd name="T34" fmla="*/ 1 w 23"/>
                <a:gd name="T35" fmla="*/ 21 h 32"/>
                <a:gd name="T36" fmla="*/ 0 w 23"/>
                <a:gd name="T37" fmla="*/ 25 h 32"/>
                <a:gd name="T38" fmla="*/ 0 w 23"/>
                <a:gd name="T39" fmla="*/ 30 h 32"/>
                <a:gd name="T40" fmla="*/ 2 w 23"/>
                <a:gd name="T41" fmla="*/ 30 h 32"/>
                <a:gd name="T42" fmla="*/ 2 w 23"/>
                <a:gd name="T43" fmla="*/ 32 h 32"/>
                <a:gd name="T44" fmla="*/ 15 w 23"/>
                <a:gd name="T45" fmla="*/ 32 h 32"/>
                <a:gd name="T46" fmla="*/ 18 w 23"/>
                <a:gd name="T47" fmla="*/ 32 h 32"/>
                <a:gd name="T48" fmla="*/ 22 w 23"/>
                <a:gd name="T49" fmla="*/ 28 h 32"/>
                <a:gd name="T50" fmla="*/ 22 w 23"/>
                <a:gd name="T51" fmla="*/ 25 h 32"/>
                <a:gd name="T52" fmla="*/ 22 w 23"/>
                <a:gd name="T53" fmla="*/ 23 h 32"/>
                <a:gd name="T54" fmla="*/ 23 w 23"/>
                <a:gd name="T55" fmla="*/ 23 h 32"/>
                <a:gd name="T56" fmla="*/ 23 w 23"/>
                <a:gd name="T57" fmla="*/ 23 h 32"/>
                <a:gd name="T58" fmla="*/ 23 w 23"/>
                <a:gd name="T59" fmla="*/ 20 h 32"/>
                <a:gd name="T60" fmla="*/ 23 w 23"/>
                <a:gd name="T61" fmla="*/ 13 h 32"/>
                <a:gd name="T62" fmla="*/ 23 w 23"/>
                <a:gd name="T63" fmla="*/ 10 h 32"/>
                <a:gd name="T64" fmla="*/ 23 w 23"/>
                <a:gd name="T65" fmla="*/ 9 h 32"/>
                <a:gd name="T66" fmla="*/ 23 w 23"/>
                <a:gd name="T67" fmla="*/ 7 h 32"/>
                <a:gd name="T68" fmla="*/ 5 w 23"/>
                <a:gd name="T69" fmla="*/ 28 h 32"/>
                <a:gd name="T70" fmla="*/ 5 w 23"/>
                <a:gd name="T71" fmla="*/ 31 h 32"/>
                <a:gd name="T72" fmla="*/ 8 w 23"/>
                <a:gd name="T73" fmla="*/ 31 h 32"/>
                <a:gd name="T74" fmla="*/ 10 w 23"/>
                <a:gd name="T75" fmla="*/ 30 h 32"/>
                <a:gd name="T76" fmla="*/ 8 w 23"/>
                <a:gd name="T77" fmla="*/ 30 h 32"/>
                <a:gd name="T78" fmla="*/ 8 w 23"/>
                <a:gd name="T79" fmla="*/ 30 h 32"/>
                <a:gd name="T80" fmla="*/ 8 w 23"/>
                <a:gd name="T81" fmla="*/ 28 h 32"/>
                <a:gd name="T82" fmla="*/ 5 w 23"/>
                <a:gd name="T83" fmla="*/ 28 h 32"/>
                <a:gd name="T84" fmla="*/ 13 w 23"/>
                <a:gd name="T85" fmla="*/ 30 h 32"/>
                <a:gd name="T86" fmla="*/ 11 w 23"/>
                <a:gd name="T87" fmla="*/ 30 h 32"/>
                <a:gd name="T88" fmla="*/ 13 w 23"/>
                <a:gd name="T8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" h="32">
                  <a:moveTo>
                    <a:pt x="23" y="7"/>
                  </a:moveTo>
                  <a:lnTo>
                    <a:pt x="23" y="7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3" y="7"/>
                  </a:lnTo>
                  <a:moveTo>
                    <a:pt x="5" y="28"/>
                  </a:moveTo>
                  <a:lnTo>
                    <a:pt x="5" y="28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5" y="28"/>
                  </a:lnTo>
                  <a:moveTo>
                    <a:pt x="13" y="30"/>
                  </a:moveTo>
                  <a:lnTo>
                    <a:pt x="13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2021">
              <a:extLst>
                <a:ext uri="{FF2B5EF4-FFF2-40B4-BE49-F238E27FC236}">
                  <a16:creationId xmlns:a16="http://schemas.microsoft.com/office/drawing/2014/main" id="{EA5DB601-B9CC-4F62-BCDA-FF0E40EB2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0913" y="1604963"/>
              <a:ext cx="538163" cy="239713"/>
            </a:xfrm>
            <a:custGeom>
              <a:avLst/>
              <a:gdLst>
                <a:gd name="T0" fmla="*/ 68 w 339"/>
                <a:gd name="T1" fmla="*/ 2 h 151"/>
                <a:gd name="T2" fmla="*/ 70 w 339"/>
                <a:gd name="T3" fmla="*/ 7 h 151"/>
                <a:gd name="T4" fmla="*/ 68 w 339"/>
                <a:gd name="T5" fmla="*/ 18 h 151"/>
                <a:gd name="T6" fmla="*/ 66 w 339"/>
                <a:gd name="T7" fmla="*/ 38 h 151"/>
                <a:gd name="T8" fmla="*/ 61 w 339"/>
                <a:gd name="T9" fmla="*/ 50 h 151"/>
                <a:gd name="T10" fmla="*/ 82 w 339"/>
                <a:gd name="T11" fmla="*/ 72 h 151"/>
                <a:gd name="T12" fmla="*/ 93 w 339"/>
                <a:gd name="T13" fmla="*/ 88 h 151"/>
                <a:gd name="T14" fmla="*/ 109 w 339"/>
                <a:gd name="T15" fmla="*/ 101 h 151"/>
                <a:gd name="T16" fmla="*/ 118 w 339"/>
                <a:gd name="T17" fmla="*/ 95 h 151"/>
                <a:gd name="T18" fmla="*/ 122 w 339"/>
                <a:gd name="T19" fmla="*/ 88 h 151"/>
                <a:gd name="T20" fmla="*/ 125 w 339"/>
                <a:gd name="T21" fmla="*/ 97 h 151"/>
                <a:gd name="T22" fmla="*/ 122 w 339"/>
                <a:gd name="T23" fmla="*/ 99 h 151"/>
                <a:gd name="T24" fmla="*/ 143 w 339"/>
                <a:gd name="T25" fmla="*/ 104 h 151"/>
                <a:gd name="T26" fmla="*/ 167 w 339"/>
                <a:gd name="T27" fmla="*/ 104 h 151"/>
                <a:gd name="T28" fmla="*/ 228 w 339"/>
                <a:gd name="T29" fmla="*/ 95 h 151"/>
                <a:gd name="T30" fmla="*/ 264 w 339"/>
                <a:gd name="T31" fmla="*/ 95 h 151"/>
                <a:gd name="T32" fmla="*/ 298 w 339"/>
                <a:gd name="T33" fmla="*/ 95 h 151"/>
                <a:gd name="T34" fmla="*/ 307 w 339"/>
                <a:gd name="T35" fmla="*/ 101 h 151"/>
                <a:gd name="T36" fmla="*/ 314 w 339"/>
                <a:gd name="T37" fmla="*/ 99 h 151"/>
                <a:gd name="T38" fmla="*/ 323 w 339"/>
                <a:gd name="T39" fmla="*/ 104 h 151"/>
                <a:gd name="T40" fmla="*/ 330 w 339"/>
                <a:gd name="T41" fmla="*/ 108 h 151"/>
                <a:gd name="T42" fmla="*/ 319 w 339"/>
                <a:gd name="T43" fmla="*/ 151 h 151"/>
                <a:gd name="T44" fmla="*/ 296 w 339"/>
                <a:gd name="T45" fmla="*/ 131 h 151"/>
                <a:gd name="T46" fmla="*/ 262 w 339"/>
                <a:gd name="T47" fmla="*/ 117 h 151"/>
                <a:gd name="T48" fmla="*/ 228 w 339"/>
                <a:gd name="T49" fmla="*/ 117 h 151"/>
                <a:gd name="T50" fmla="*/ 201 w 339"/>
                <a:gd name="T51" fmla="*/ 117 h 151"/>
                <a:gd name="T52" fmla="*/ 131 w 339"/>
                <a:gd name="T53" fmla="*/ 138 h 151"/>
                <a:gd name="T54" fmla="*/ 97 w 339"/>
                <a:gd name="T55" fmla="*/ 128 h 151"/>
                <a:gd name="T56" fmla="*/ 95 w 339"/>
                <a:gd name="T57" fmla="*/ 122 h 151"/>
                <a:gd name="T58" fmla="*/ 84 w 339"/>
                <a:gd name="T59" fmla="*/ 113 h 151"/>
                <a:gd name="T60" fmla="*/ 66 w 339"/>
                <a:gd name="T61" fmla="*/ 113 h 151"/>
                <a:gd name="T62" fmla="*/ 55 w 339"/>
                <a:gd name="T63" fmla="*/ 97 h 151"/>
                <a:gd name="T64" fmla="*/ 52 w 339"/>
                <a:gd name="T65" fmla="*/ 86 h 151"/>
                <a:gd name="T66" fmla="*/ 48 w 339"/>
                <a:gd name="T67" fmla="*/ 70 h 151"/>
                <a:gd name="T68" fmla="*/ 30 w 339"/>
                <a:gd name="T69" fmla="*/ 61 h 151"/>
                <a:gd name="T70" fmla="*/ 9 w 339"/>
                <a:gd name="T71" fmla="*/ 56 h 151"/>
                <a:gd name="T72" fmla="*/ 3 w 339"/>
                <a:gd name="T73" fmla="*/ 38 h 151"/>
                <a:gd name="T74" fmla="*/ 21 w 339"/>
                <a:gd name="T75" fmla="*/ 32 h 151"/>
                <a:gd name="T76" fmla="*/ 28 w 339"/>
                <a:gd name="T77" fmla="*/ 29 h 151"/>
                <a:gd name="T78" fmla="*/ 34 w 339"/>
                <a:gd name="T79" fmla="*/ 25 h 151"/>
                <a:gd name="T80" fmla="*/ 41 w 339"/>
                <a:gd name="T81" fmla="*/ 13 h 151"/>
                <a:gd name="T82" fmla="*/ 43 w 339"/>
                <a:gd name="T83" fmla="*/ 7 h 151"/>
                <a:gd name="T84" fmla="*/ 52 w 339"/>
                <a:gd name="T85" fmla="*/ 2 h 151"/>
                <a:gd name="T86" fmla="*/ 59 w 339"/>
                <a:gd name="T87" fmla="*/ 0 h 151"/>
                <a:gd name="T88" fmla="*/ 64 w 339"/>
                <a:gd name="T89" fmla="*/ 0 h 151"/>
                <a:gd name="T90" fmla="*/ 111 w 339"/>
                <a:gd name="T91" fmla="*/ 119 h 151"/>
                <a:gd name="T92" fmla="*/ 116 w 339"/>
                <a:gd name="T93" fmla="*/ 122 h 151"/>
                <a:gd name="T94" fmla="*/ 111 w 339"/>
                <a:gd name="T95" fmla="*/ 115 h 151"/>
                <a:gd name="T96" fmla="*/ 118 w 339"/>
                <a:gd name="T97" fmla="*/ 119 h 151"/>
                <a:gd name="T98" fmla="*/ 120 w 339"/>
                <a:gd name="T99" fmla="*/ 119 h 151"/>
                <a:gd name="T100" fmla="*/ 122 w 339"/>
                <a:gd name="T101" fmla="*/ 117 h 151"/>
                <a:gd name="T102" fmla="*/ 127 w 339"/>
                <a:gd name="T103" fmla="*/ 117 h 151"/>
                <a:gd name="T104" fmla="*/ 125 w 339"/>
                <a:gd name="T105" fmla="*/ 11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9" h="151">
                  <a:moveTo>
                    <a:pt x="64" y="0"/>
                  </a:moveTo>
                  <a:lnTo>
                    <a:pt x="64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70" y="4"/>
                  </a:lnTo>
                  <a:lnTo>
                    <a:pt x="70" y="7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5" y="11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61" y="13"/>
                  </a:lnTo>
                  <a:lnTo>
                    <a:pt x="61" y="16"/>
                  </a:lnTo>
                  <a:lnTo>
                    <a:pt x="52" y="23"/>
                  </a:lnTo>
                  <a:lnTo>
                    <a:pt x="61" y="34"/>
                  </a:lnTo>
                  <a:lnTo>
                    <a:pt x="64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4" y="45"/>
                  </a:lnTo>
                  <a:lnTo>
                    <a:pt x="66" y="45"/>
                  </a:lnTo>
                  <a:lnTo>
                    <a:pt x="61" y="50"/>
                  </a:lnTo>
                  <a:lnTo>
                    <a:pt x="77" y="68"/>
                  </a:lnTo>
                  <a:lnTo>
                    <a:pt x="82" y="63"/>
                  </a:lnTo>
                  <a:lnTo>
                    <a:pt x="84" y="65"/>
                  </a:lnTo>
                  <a:lnTo>
                    <a:pt x="86" y="68"/>
                  </a:lnTo>
                  <a:lnTo>
                    <a:pt x="82" y="70"/>
                  </a:lnTo>
                  <a:lnTo>
                    <a:pt x="82" y="72"/>
                  </a:lnTo>
                  <a:lnTo>
                    <a:pt x="86" y="77"/>
                  </a:lnTo>
                  <a:lnTo>
                    <a:pt x="91" y="79"/>
                  </a:lnTo>
                  <a:lnTo>
                    <a:pt x="86" y="83"/>
                  </a:lnTo>
                  <a:lnTo>
                    <a:pt x="88" y="88"/>
                  </a:lnTo>
                  <a:lnTo>
                    <a:pt x="91" y="88"/>
                  </a:lnTo>
                  <a:lnTo>
                    <a:pt x="93" y="88"/>
                  </a:lnTo>
                  <a:lnTo>
                    <a:pt x="95" y="90"/>
                  </a:lnTo>
                  <a:lnTo>
                    <a:pt x="104" y="81"/>
                  </a:lnTo>
                  <a:lnTo>
                    <a:pt x="107" y="83"/>
                  </a:lnTo>
                  <a:lnTo>
                    <a:pt x="100" y="88"/>
                  </a:lnTo>
                  <a:lnTo>
                    <a:pt x="113" y="99"/>
                  </a:lnTo>
                  <a:lnTo>
                    <a:pt x="109" y="101"/>
                  </a:lnTo>
                  <a:lnTo>
                    <a:pt x="113" y="106"/>
                  </a:lnTo>
                  <a:lnTo>
                    <a:pt x="116" y="99"/>
                  </a:lnTo>
                  <a:lnTo>
                    <a:pt x="116" y="99"/>
                  </a:lnTo>
                  <a:lnTo>
                    <a:pt x="116" y="97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0"/>
                  </a:lnTo>
                  <a:lnTo>
                    <a:pt x="122" y="88"/>
                  </a:lnTo>
                  <a:lnTo>
                    <a:pt x="122" y="88"/>
                  </a:lnTo>
                  <a:lnTo>
                    <a:pt x="134" y="92"/>
                  </a:lnTo>
                  <a:lnTo>
                    <a:pt x="134" y="95"/>
                  </a:lnTo>
                  <a:lnTo>
                    <a:pt x="131" y="97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2" y="97"/>
                  </a:lnTo>
                  <a:lnTo>
                    <a:pt x="122" y="97"/>
                  </a:lnTo>
                  <a:lnTo>
                    <a:pt x="122" y="97"/>
                  </a:lnTo>
                  <a:lnTo>
                    <a:pt x="125" y="97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8"/>
                  </a:lnTo>
                  <a:lnTo>
                    <a:pt x="134" y="106"/>
                  </a:lnTo>
                  <a:lnTo>
                    <a:pt x="131" y="106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45" y="104"/>
                  </a:lnTo>
                  <a:lnTo>
                    <a:pt x="147" y="101"/>
                  </a:lnTo>
                  <a:lnTo>
                    <a:pt x="163" y="104"/>
                  </a:lnTo>
                  <a:lnTo>
                    <a:pt x="165" y="104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67" y="106"/>
                  </a:lnTo>
                  <a:lnTo>
                    <a:pt x="192" y="97"/>
                  </a:lnTo>
                  <a:lnTo>
                    <a:pt x="195" y="97"/>
                  </a:lnTo>
                  <a:lnTo>
                    <a:pt x="199" y="97"/>
                  </a:lnTo>
                  <a:lnTo>
                    <a:pt x="228" y="95"/>
                  </a:lnTo>
                  <a:lnTo>
                    <a:pt x="237" y="95"/>
                  </a:lnTo>
                  <a:lnTo>
                    <a:pt x="237" y="95"/>
                  </a:lnTo>
                  <a:lnTo>
                    <a:pt x="242" y="95"/>
                  </a:lnTo>
                  <a:lnTo>
                    <a:pt x="253" y="95"/>
                  </a:lnTo>
                  <a:lnTo>
                    <a:pt x="262" y="95"/>
                  </a:lnTo>
                  <a:lnTo>
                    <a:pt x="264" y="95"/>
                  </a:lnTo>
                  <a:lnTo>
                    <a:pt x="269" y="97"/>
                  </a:lnTo>
                  <a:lnTo>
                    <a:pt x="280" y="101"/>
                  </a:lnTo>
                  <a:lnTo>
                    <a:pt x="287" y="106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301" y="97"/>
                  </a:lnTo>
                  <a:lnTo>
                    <a:pt x="305" y="97"/>
                  </a:lnTo>
                  <a:lnTo>
                    <a:pt x="307" y="97"/>
                  </a:lnTo>
                  <a:lnTo>
                    <a:pt x="305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10" y="99"/>
                  </a:lnTo>
                  <a:lnTo>
                    <a:pt x="310" y="97"/>
                  </a:lnTo>
                  <a:lnTo>
                    <a:pt x="310" y="97"/>
                  </a:lnTo>
                  <a:lnTo>
                    <a:pt x="312" y="97"/>
                  </a:lnTo>
                  <a:lnTo>
                    <a:pt x="314" y="99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4" y="99"/>
                  </a:lnTo>
                  <a:lnTo>
                    <a:pt x="323" y="104"/>
                  </a:lnTo>
                  <a:lnTo>
                    <a:pt x="323" y="104"/>
                  </a:lnTo>
                  <a:lnTo>
                    <a:pt x="328" y="106"/>
                  </a:lnTo>
                  <a:lnTo>
                    <a:pt x="328" y="106"/>
                  </a:lnTo>
                  <a:lnTo>
                    <a:pt x="328" y="106"/>
                  </a:lnTo>
                  <a:lnTo>
                    <a:pt x="330" y="106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2" y="106"/>
                  </a:lnTo>
                  <a:lnTo>
                    <a:pt x="334" y="99"/>
                  </a:lnTo>
                  <a:lnTo>
                    <a:pt x="339" y="101"/>
                  </a:lnTo>
                  <a:lnTo>
                    <a:pt x="332" y="117"/>
                  </a:lnTo>
                  <a:lnTo>
                    <a:pt x="328" y="131"/>
                  </a:lnTo>
                  <a:lnTo>
                    <a:pt x="319" y="151"/>
                  </a:lnTo>
                  <a:lnTo>
                    <a:pt x="307" y="144"/>
                  </a:lnTo>
                  <a:lnTo>
                    <a:pt x="310" y="138"/>
                  </a:lnTo>
                  <a:lnTo>
                    <a:pt x="310" y="135"/>
                  </a:lnTo>
                  <a:lnTo>
                    <a:pt x="305" y="135"/>
                  </a:lnTo>
                  <a:lnTo>
                    <a:pt x="298" y="133"/>
                  </a:lnTo>
                  <a:lnTo>
                    <a:pt x="296" y="131"/>
                  </a:lnTo>
                  <a:lnTo>
                    <a:pt x="294" y="133"/>
                  </a:lnTo>
                  <a:lnTo>
                    <a:pt x="280" y="126"/>
                  </a:lnTo>
                  <a:lnTo>
                    <a:pt x="278" y="124"/>
                  </a:lnTo>
                  <a:lnTo>
                    <a:pt x="276" y="119"/>
                  </a:lnTo>
                  <a:lnTo>
                    <a:pt x="267" y="117"/>
                  </a:lnTo>
                  <a:lnTo>
                    <a:pt x="262" y="117"/>
                  </a:lnTo>
                  <a:lnTo>
                    <a:pt x="255" y="117"/>
                  </a:lnTo>
                  <a:lnTo>
                    <a:pt x="253" y="117"/>
                  </a:lnTo>
                  <a:lnTo>
                    <a:pt x="249" y="117"/>
                  </a:lnTo>
                  <a:lnTo>
                    <a:pt x="246" y="117"/>
                  </a:lnTo>
                  <a:lnTo>
                    <a:pt x="235" y="117"/>
                  </a:lnTo>
                  <a:lnTo>
                    <a:pt x="228" y="117"/>
                  </a:lnTo>
                  <a:lnTo>
                    <a:pt x="224" y="117"/>
                  </a:lnTo>
                  <a:lnTo>
                    <a:pt x="217" y="117"/>
                  </a:lnTo>
                  <a:lnTo>
                    <a:pt x="213" y="117"/>
                  </a:lnTo>
                  <a:lnTo>
                    <a:pt x="210" y="117"/>
                  </a:lnTo>
                  <a:lnTo>
                    <a:pt x="204" y="117"/>
                  </a:lnTo>
                  <a:lnTo>
                    <a:pt x="201" y="117"/>
                  </a:lnTo>
                  <a:lnTo>
                    <a:pt x="195" y="117"/>
                  </a:lnTo>
                  <a:lnTo>
                    <a:pt x="190" y="115"/>
                  </a:lnTo>
                  <a:lnTo>
                    <a:pt x="188" y="115"/>
                  </a:lnTo>
                  <a:lnTo>
                    <a:pt x="181" y="117"/>
                  </a:lnTo>
                  <a:lnTo>
                    <a:pt x="156" y="128"/>
                  </a:lnTo>
                  <a:lnTo>
                    <a:pt x="131" y="138"/>
                  </a:lnTo>
                  <a:lnTo>
                    <a:pt x="116" y="142"/>
                  </a:lnTo>
                  <a:lnTo>
                    <a:pt x="109" y="140"/>
                  </a:lnTo>
                  <a:lnTo>
                    <a:pt x="107" y="138"/>
                  </a:lnTo>
                  <a:lnTo>
                    <a:pt x="104" y="138"/>
                  </a:lnTo>
                  <a:lnTo>
                    <a:pt x="102" y="135"/>
                  </a:lnTo>
                  <a:lnTo>
                    <a:pt x="97" y="128"/>
                  </a:lnTo>
                  <a:lnTo>
                    <a:pt x="97" y="126"/>
                  </a:lnTo>
                  <a:lnTo>
                    <a:pt x="97" y="124"/>
                  </a:lnTo>
                  <a:lnTo>
                    <a:pt x="97" y="124"/>
                  </a:lnTo>
                  <a:lnTo>
                    <a:pt x="97" y="124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1" y="122"/>
                  </a:lnTo>
                  <a:lnTo>
                    <a:pt x="88" y="119"/>
                  </a:lnTo>
                  <a:lnTo>
                    <a:pt x="88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4" y="113"/>
                  </a:lnTo>
                  <a:lnTo>
                    <a:pt x="79" y="113"/>
                  </a:lnTo>
                  <a:lnTo>
                    <a:pt x="79" y="113"/>
                  </a:lnTo>
                  <a:lnTo>
                    <a:pt x="77" y="113"/>
                  </a:lnTo>
                  <a:lnTo>
                    <a:pt x="73" y="113"/>
                  </a:lnTo>
                  <a:lnTo>
                    <a:pt x="68" y="113"/>
                  </a:lnTo>
                  <a:lnTo>
                    <a:pt x="66" y="113"/>
                  </a:lnTo>
                  <a:lnTo>
                    <a:pt x="64" y="110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59" y="104"/>
                  </a:lnTo>
                  <a:lnTo>
                    <a:pt x="57" y="99"/>
                  </a:lnTo>
                  <a:lnTo>
                    <a:pt x="55" y="97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2" y="83"/>
                  </a:lnTo>
                  <a:lnTo>
                    <a:pt x="50" y="81"/>
                  </a:lnTo>
                  <a:lnTo>
                    <a:pt x="48" y="77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6" y="68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37" y="63"/>
                  </a:lnTo>
                  <a:lnTo>
                    <a:pt x="30" y="61"/>
                  </a:lnTo>
                  <a:lnTo>
                    <a:pt x="28" y="61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9" y="56"/>
                  </a:lnTo>
                  <a:lnTo>
                    <a:pt x="5" y="54"/>
                  </a:lnTo>
                  <a:lnTo>
                    <a:pt x="3" y="50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3" y="38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2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1" y="32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4" y="20"/>
                  </a:lnTo>
                  <a:lnTo>
                    <a:pt x="34" y="25"/>
                  </a:lnTo>
                  <a:lnTo>
                    <a:pt x="37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16" y="108"/>
                  </a:moveTo>
                  <a:lnTo>
                    <a:pt x="109" y="115"/>
                  </a:lnTo>
                  <a:lnTo>
                    <a:pt x="109" y="115"/>
                  </a:lnTo>
                  <a:lnTo>
                    <a:pt x="109" y="117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3" y="122"/>
                  </a:lnTo>
                  <a:lnTo>
                    <a:pt x="113" y="122"/>
                  </a:lnTo>
                  <a:lnTo>
                    <a:pt x="113" y="122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3" y="119"/>
                  </a:lnTo>
                  <a:lnTo>
                    <a:pt x="111" y="115"/>
                  </a:lnTo>
                  <a:lnTo>
                    <a:pt x="118" y="113"/>
                  </a:lnTo>
                  <a:lnTo>
                    <a:pt x="120" y="117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8" y="119"/>
                  </a:lnTo>
                  <a:lnTo>
                    <a:pt x="118" y="119"/>
                  </a:lnTo>
                  <a:lnTo>
                    <a:pt x="118" y="119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0" y="110"/>
                  </a:lnTo>
                  <a:lnTo>
                    <a:pt x="118" y="108"/>
                  </a:lnTo>
                  <a:lnTo>
                    <a:pt x="116" y="108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2022">
              <a:extLst>
                <a:ext uri="{FF2B5EF4-FFF2-40B4-BE49-F238E27FC236}">
                  <a16:creationId xmlns:a16="http://schemas.microsoft.com/office/drawing/2014/main" id="{DA453ACA-625E-42AA-AC1F-E65B472B0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5" y="3759201"/>
              <a:ext cx="22225" cy="14288"/>
            </a:xfrm>
            <a:custGeom>
              <a:avLst/>
              <a:gdLst>
                <a:gd name="T0" fmla="*/ 14 w 14"/>
                <a:gd name="T1" fmla="*/ 7 h 9"/>
                <a:gd name="T2" fmla="*/ 14 w 14"/>
                <a:gd name="T3" fmla="*/ 9 h 9"/>
                <a:gd name="T4" fmla="*/ 14 w 14"/>
                <a:gd name="T5" fmla="*/ 9 h 9"/>
                <a:gd name="T6" fmla="*/ 9 w 14"/>
                <a:gd name="T7" fmla="*/ 9 h 9"/>
                <a:gd name="T8" fmla="*/ 9 w 14"/>
                <a:gd name="T9" fmla="*/ 7 h 9"/>
                <a:gd name="T10" fmla="*/ 7 w 14"/>
                <a:gd name="T11" fmla="*/ 7 h 9"/>
                <a:gd name="T12" fmla="*/ 7 w 14"/>
                <a:gd name="T13" fmla="*/ 7 h 9"/>
                <a:gd name="T14" fmla="*/ 5 w 14"/>
                <a:gd name="T15" fmla="*/ 5 h 9"/>
                <a:gd name="T16" fmla="*/ 5 w 14"/>
                <a:gd name="T17" fmla="*/ 5 h 9"/>
                <a:gd name="T18" fmla="*/ 0 w 14"/>
                <a:gd name="T19" fmla="*/ 3 h 9"/>
                <a:gd name="T20" fmla="*/ 0 w 14"/>
                <a:gd name="T21" fmla="*/ 0 h 9"/>
                <a:gd name="T22" fmla="*/ 14 w 14"/>
                <a:gd name="T23" fmla="*/ 3 h 9"/>
                <a:gd name="T24" fmla="*/ 14 w 14"/>
                <a:gd name="T25" fmla="*/ 3 h 9"/>
                <a:gd name="T26" fmla="*/ 14 w 14"/>
                <a:gd name="T27" fmla="*/ 7 h 9"/>
                <a:gd name="T28" fmla="*/ 14 w 14"/>
                <a:gd name="T29" fmla="*/ 7 h 9"/>
                <a:gd name="T30" fmla="*/ 14 w 14"/>
                <a:gd name="T3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9">
                  <a:moveTo>
                    <a:pt x="14" y="7"/>
                  </a:moveTo>
                  <a:lnTo>
                    <a:pt x="14" y="9"/>
                  </a:lnTo>
                  <a:lnTo>
                    <a:pt x="14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2023">
              <a:extLst>
                <a:ext uri="{FF2B5EF4-FFF2-40B4-BE49-F238E27FC236}">
                  <a16:creationId xmlns:a16="http://schemas.microsoft.com/office/drawing/2014/main" id="{B88D478E-AC2D-459E-B133-1AB056048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3781426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2 w 5"/>
                <a:gd name="T13" fmla="*/ 2 h 2"/>
                <a:gd name="T14" fmla="*/ 2 w 5"/>
                <a:gd name="T15" fmla="*/ 2 h 2"/>
                <a:gd name="T16" fmla="*/ 0 w 5"/>
                <a:gd name="T17" fmla="*/ 2 h 2"/>
                <a:gd name="T18" fmla="*/ 0 w 5"/>
                <a:gd name="T19" fmla="*/ 0 h 2"/>
                <a:gd name="T20" fmla="*/ 2 w 5"/>
                <a:gd name="T21" fmla="*/ 0 h 2"/>
                <a:gd name="T22" fmla="*/ 5 w 5"/>
                <a:gd name="T23" fmla="*/ 0 h 2"/>
                <a:gd name="T24" fmla="*/ 5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2024">
              <a:extLst>
                <a:ext uri="{FF2B5EF4-FFF2-40B4-BE49-F238E27FC236}">
                  <a16:creationId xmlns:a16="http://schemas.microsoft.com/office/drawing/2014/main" id="{22FCFB3E-70B5-407B-A853-5DDA815A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0" y="3784601"/>
              <a:ext cx="65088" cy="96838"/>
            </a:xfrm>
            <a:custGeom>
              <a:avLst/>
              <a:gdLst>
                <a:gd name="T0" fmla="*/ 36 w 41"/>
                <a:gd name="T1" fmla="*/ 32 h 61"/>
                <a:gd name="T2" fmla="*/ 36 w 41"/>
                <a:gd name="T3" fmla="*/ 36 h 61"/>
                <a:gd name="T4" fmla="*/ 36 w 41"/>
                <a:gd name="T5" fmla="*/ 36 h 61"/>
                <a:gd name="T6" fmla="*/ 36 w 41"/>
                <a:gd name="T7" fmla="*/ 34 h 61"/>
                <a:gd name="T8" fmla="*/ 41 w 41"/>
                <a:gd name="T9" fmla="*/ 32 h 61"/>
                <a:gd name="T10" fmla="*/ 41 w 41"/>
                <a:gd name="T11" fmla="*/ 32 h 61"/>
                <a:gd name="T12" fmla="*/ 41 w 41"/>
                <a:gd name="T13" fmla="*/ 36 h 61"/>
                <a:gd name="T14" fmla="*/ 41 w 41"/>
                <a:gd name="T15" fmla="*/ 36 h 61"/>
                <a:gd name="T16" fmla="*/ 39 w 41"/>
                <a:gd name="T17" fmla="*/ 39 h 61"/>
                <a:gd name="T18" fmla="*/ 36 w 41"/>
                <a:gd name="T19" fmla="*/ 41 h 61"/>
                <a:gd name="T20" fmla="*/ 36 w 41"/>
                <a:gd name="T21" fmla="*/ 45 h 61"/>
                <a:gd name="T22" fmla="*/ 36 w 41"/>
                <a:gd name="T23" fmla="*/ 50 h 61"/>
                <a:gd name="T24" fmla="*/ 36 w 41"/>
                <a:gd name="T25" fmla="*/ 52 h 61"/>
                <a:gd name="T26" fmla="*/ 36 w 41"/>
                <a:gd name="T27" fmla="*/ 52 h 61"/>
                <a:gd name="T28" fmla="*/ 32 w 41"/>
                <a:gd name="T29" fmla="*/ 52 h 61"/>
                <a:gd name="T30" fmla="*/ 32 w 41"/>
                <a:gd name="T31" fmla="*/ 52 h 61"/>
                <a:gd name="T32" fmla="*/ 32 w 41"/>
                <a:gd name="T33" fmla="*/ 57 h 61"/>
                <a:gd name="T34" fmla="*/ 32 w 41"/>
                <a:gd name="T35" fmla="*/ 61 h 61"/>
                <a:gd name="T36" fmla="*/ 30 w 41"/>
                <a:gd name="T37" fmla="*/ 61 h 61"/>
                <a:gd name="T38" fmla="*/ 25 w 41"/>
                <a:gd name="T39" fmla="*/ 61 h 61"/>
                <a:gd name="T40" fmla="*/ 21 w 41"/>
                <a:gd name="T41" fmla="*/ 61 h 61"/>
                <a:gd name="T42" fmla="*/ 16 w 41"/>
                <a:gd name="T43" fmla="*/ 61 h 61"/>
                <a:gd name="T44" fmla="*/ 16 w 41"/>
                <a:gd name="T45" fmla="*/ 61 h 61"/>
                <a:gd name="T46" fmla="*/ 14 w 41"/>
                <a:gd name="T47" fmla="*/ 61 h 61"/>
                <a:gd name="T48" fmla="*/ 9 w 41"/>
                <a:gd name="T49" fmla="*/ 61 h 61"/>
                <a:gd name="T50" fmla="*/ 5 w 41"/>
                <a:gd name="T51" fmla="*/ 61 h 61"/>
                <a:gd name="T52" fmla="*/ 3 w 41"/>
                <a:gd name="T53" fmla="*/ 61 h 61"/>
                <a:gd name="T54" fmla="*/ 0 w 41"/>
                <a:gd name="T55" fmla="*/ 61 h 61"/>
                <a:gd name="T56" fmla="*/ 0 w 41"/>
                <a:gd name="T57" fmla="*/ 48 h 61"/>
                <a:gd name="T58" fmla="*/ 0 w 41"/>
                <a:gd name="T59" fmla="*/ 43 h 61"/>
                <a:gd name="T60" fmla="*/ 3 w 41"/>
                <a:gd name="T61" fmla="*/ 39 h 61"/>
                <a:gd name="T62" fmla="*/ 3 w 41"/>
                <a:gd name="T63" fmla="*/ 36 h 61"/>
                <a:gd name="T64" fmla="*/ 3 w 41"/>
                <a:gd name="T65" fmla="*/ 27 h 61"/>
                <a:gd name="T66" fmla="*/ 3 w 41"/>
                <a:gd name="T67" fmla="*/ 18 h 61"/>
                <a:gd name="T68" fmla="*/ 5 w 41"/>
                <a:gd name="T69" fmla="*/ 9 h 61"/>
                <a:gd name="T70" fmla="*/ 5 w 41"/>
                <a:gd name="T71" fmla="*/ 2 h 61"/>
                <a:gd name="T72" fmla="*/ 5 w 41"/>
                <a:gd name="T73" fmla="*/ 0 h 61"/>
                <a:gd name="T74" fmla="*/ 12 w 41"/>
                <a:gd name="T75" fmla="*/ 0 h 61"/>
                <a:gd name="T76" fmla="*/ 16 w 41"/>
                <a:gd name="T77" fmla="*/ 0 h 61"/>
                <a:gd name="T78" fmla="*/ 18 w 41"/>
                <a:gd name="T79" fmla="*/ 0 h 61"/>
                <a:gd name="T80" fmla="*/ 21 w 41"/>
                <a:gd name="T81" fmla="*/ 0 h 61"/>
                <a:gd name="T82" fmla="*/ 21 w 41"/>
                <a:gd name="T83" fmla="*/ 0 h 61"/>
                <a:gd name="T84" fmla="*/ 30 w 41"/>
                <a:gd name="T85" fmla="*/ 0 h 61"/>
                <a:gd name="T86" fmla="*/ 32 w 41"/>
                <a:gd name="T87" fmla="*/ 0 h 61"/>
                <a:gd name="T88" fmla="*/ 32 w 41"/>
                <a:gd name="T89" fmla="*/ 5 h 61"/>
                <a:gd name="T90" fmla="*/ 32 w 41"/>
                <a:gd name="T91" fmla="*/ 14 h 61"/>
                <a:gd name="T92" fmla="*/ 30 w 41"/>
                <a:gd name="T93" fmla="*/ 16 h 61"/>
                <a:gd name="T94" fmla="*/ 30 w 41"/>
                <a:gd name="T95" fmla="*/ 21 h 61"/>
                <a:gd name="T96" fmla="*/ 30 w 41"/>
                <a:gd name="T97" fmla="*/ 25 h 61"/>
                <a:gd name="T98" fmla="*/ 36 w 41"/>
                <a:gd name="T99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" h="61">
                  <a:moveTo>
                    <a:pt x="36" y="30"/>
                  </a:move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9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9"/>
                  </a:lnTo>
                  <a:lnTo>
                    <a:pt x="39" y="39"/>
                  </a:lnTo>
                  <a:lnTo>
                    <a:pt x="36" y="39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27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1" y="61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5" y="9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6" y="27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2025">
              <a:extLst>
                <a:ext uri="{FF2B5EF4-FFF2-40B4-BE49-F238E27FC236}">
                  <a16:creationId xmlns:a16="http://schemas.microsoft.com/office/drawing/2014/main" id="{09F030CF-9E3D-4D37-90B4-498F8B3F2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3773488"/>
              <a:ext cx="7938" cy="7938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5 h 5"/>
                <a:gd name="T4" fmla="*/ 5 w 5"/>
                <a:gd name="T5" fmla="*/ 5 h 5"/>
                <a:gd name="T6" fmla="*/ 2 w 5"/>
                <a:gd name="T7" fmla="*/ 5 h 5"/>
                <a:gd name="T8" fmla="*/ 0 w 5"/>
                <a:gd name="T9" fmla="*/ 5 h 5"/>
                <a:gd name="T10" fmla="*/ 0 w 5"/>
                <a:gd name="T11" fmla="*/ 0 h 5"/>
                <a:gd name="T12" fmla="*/ 0 w 5"/>
                <a:gd name="T13" fmla="*/ 0 h 5"/>
                <a:gd name="T14" fmla="*/ 5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2026">
              <a:extLst>
                <a:ext uri="{FF2B5EF4-FFF2-40B4-BE49-F238E27FC236}">
                  <a16:creationId xmlns:a16="http://schemas.microsoft.com/office/drawing/2014/main" id="{1DA2BD02-C63A-4F50-B782-6F8BCD9DA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2450" y="2303463"/>
              <a:ext cx="25400" cy="46038"/>
            </a:xfrm>
            <a:custGeom>
              <a:avLst/>
              <a:gdLst>
                <a:gd name="T0" fmla="*/ 0 w 7"/>
                <a:gd name="T1" fmla="*/ 0 h 13"/>
                <a:gd name="T2" fmla="*/ 0 w 7"/>
                <a:gd name="T3" fmla="*/ 0 h 13"/>
                <a:gd name="T4" fmla="*/ 0 w 7"/>
                <a:gd name="T5" fmla="*/ 0 h 13"/>
                <a:gd name="T6" fmla="*/ 0 w 7"/>
                <a:gd name="T7" fmla="*/ 9 h 13"/>
                <a:gd name="T8" fmla="*/ 5 w 7"/>
                <a:gd name="T9" fmla="*/ 10 h 13"/>
                <a:gd name="T10" fmla="*/ 5 w 7"/>
                <a:gd name="T11" fmla="*/ 9 h 13"/>
                <a:gd name="T12" fmla="*/ 5 w 7"/>
                <a:gd name="T13" fmla="*/ 8 h 13"/>
                <a:gd name="T14" fmla="*/ 5 w 7"/>
                <a:gd name="T15" fmla="*/ 7 h 13"/>
                <a:gd name="T16" fmla="*/ 5 w 7"/>
                <a:gd name="T17" fmla="*/ 6 h 13"/>
                <a:gd name="T18" fmla="*/ 6 w 7"/>
                <a:gd name="T19" fmla="*/ 5 h 13"/>
                <a:gd name="T20" fmla="*/ 6 w 7"/>
                <a:gd name="T21" fmla="*/ 4 h 13"/>
                <a:gd name="T22" fmla="*/ 6 w 7"/>
                <a:gd name="T23" fmla="*/ 3 h 13"/>
                <a:gd name="T24" fmla="*/ 7 w 7"/>
                <a:gd name="T25" fmla="*/ 2 h 13"/>
                <a:gd name="T26" fmla="*/ 7 w 7"/>
                <a:gd name="T27" fmla="*/ 1 h 13"/>
                <a:gd name="T28" fmla="*/ 7 w 7"/>
                <a:gd name="T29" fmla="*/ 0 h 13"/>
                <a:gd name="T30" fmla="*/ 7 w 7"/>
                <a:gd name="T31" fmla="*/ 0 h 13"/>
                <a:gd name="T32" fmla="*/ 4 w 7"/>
                <a:gd name="T33" fmla="*/ 0 h 13"/>
                <a:gd name="T34" fmla="*/ 3 w 7"/>
                <a:gd name="T35" fmla="*/ 0 h 13"/>
                <a:gd name="T36" fmla="*/ 3 w 7"/>
                <a:gd name="T37" fmla="*/ 0 h 13"/>
                <a:gd name="T38" fmla="*/ 0 w 7"/>
                <a:gd name="T39" fmla="*/ 0 h 13"/>
                <a:gd name="T40" fmla="*/ 5 w 7"/>
                <a:gd name="T41" fmla="*/ 13 h 13"/>
                <a:gd name="T42" fmla="*/ 5 w 7"/>
                <a:gd name="T43" fmla="*/ 13 h 13"/>
                <a:gd name="T44" fmla="*/ 5 w 7"/>
                <a:gd name="T45" fmla="*/ 10 h 13"/>
                <a:gd name="T46" fmla="*/ 5 w 7"/>
                <a:gd name="T47" fmla="*/ 10 h 13"/>
                <a:gd name="T48" fmla="*/ 0 w 7"/>
                <a:gd name="T49" fmla="*/ 10 h 13"/>
                <a:gd name="T50" fmla="*/ 0 w 7"/>
                <a:gd name="T51" fmla="*/ 12 h 13"/>
                <a:gd name="T52" fmla="*/ 2 w 7"/>
                <a:gd name="T53" fmla="*/ 12 h 13"/>
                <a:gd name="T54" fmla="*/ 5 w 7"/>
                <a:gd name="T5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moveTo>
                    <a:pt x="5" y="13"/>
                  </a:moveTo>
                  <a:lnTo>
                    <a:pt x="5" y="13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2027">
              <a:extLst>
                <a:ext uri="{FF2B5EF4-FFF2-40B4-BE49-F238E27FC236}">
                  <a16:creationId xmlns:a16="http://schemas.microsoft.com/office/drawing/2014/main" id="{E24736DA-4ED7-4431-A5EB-271AC67A1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8" y="2346326"/>
              <a:ext cx="176213" cy="85725"/>
            </a:xfrm>
            <a:custGeom>
              <a:avLst/>
              <a:gdLst>
                <a:gd name="T0" fmla="*/ 48 w 49"/>
                <a:gd name="T1" fmla="*/ 6 h 24"/>
                <a:gd name="T2" fmla="*/ 48 w 49"/>
                <a:gd name="T3" fmla="*/ 8 h 24"/>
                <a:gd name="T4" fmla="*/ 46 w 49"/>
                <a:gd name="T5" fmla="*/ 10 h 24"/>
                <a:gd name="T6" fmla="*/ 45 w 49"/>
                <a:gd name="T7" fmla="*/ 12 h 24"/>
                <a:gd name="T8" fmla="*/ 43 w 49"/>
                <a:gd name="T9" fmla="*/ 14 h 24"/>
                <a:gd name="T10" fmla="*/ 41 w 49"/>
                <a:gd name="T11" fmla="*/ 16 h 24"/>
                <a:gd name="T12" fmla="*/ 39 w 49"/>
                <a:gd name="T13" fmla="*/ 17 h 24"/>
                <a:gd name="T14" fmla="*/ 37 w 49"/>
                <a:gd name="T15" fmla="*/ 18 h 24"/>
                <a:gd name="T16" fmla="*/ 35 w 49"/>
                <a:gd name="T17" fmla="*/ 19 h 24"/>
                <a:gd name="T18" fmla="*/ 33 w 49"/>
                <a:gd name="T19" fmla="*/ 19 h 24"/>
                <a:gd name="T20" fmla="*/ 31 w 49"/>
                <a:gd name="T21" fmla="*/ 20 h 24"/>
                <a:gd name="T22" fmla="*/ 29 w 49"/>
                <a:gd name="T23" fmla="*/ 20 h 24"/>
                <a:gd name="T24" fmla="*/ 27 w 49"/>
                <a:gd name="T25" fmla="*/ 20 h 24"/>
                <a:gd name="T26" fmla="*/ 25 w 49"/>
                <a:gd name="T27" fmla="*/ 20 h 24"/>
                <a:gd name="T28" fmla="*/ 23 w 49"/>
                <a:gd name="T29" fmla="*/ 19 h 24"/>
                <a:gd name="T30" fmla="*/ 21 w 49"/>
                <a:gd name="T31" fmla="*/ 19 h 24"/>
                <a:gd name="T32" fmla="*/ 19 w 49"/>
                <a:gd name="T33" fmla="*/ 18 h 24"/>
                <a:gd name="T34" fmla="*/ 17 w 49"/>
                <a:gd name="T35" fmla="*/ 17 h 24"/>
                <a:gd name="T36" fmla="*/ 15 w 49"/>
                <a:gd name="T37" fmla="*/ 16 h 24"/>
                <a:gd name="T38" fmla="*/ 13 w 49"/>
                <a:gd name="T39" fmla="*/ 14 h 24"/>
                <a:gd name="T40" fmla="*/ 11 w 49"/>
                <a:gd name="T41" fmla="*/ 12 h 24"/>
                <a:gd name="T42" fmla="*/ 10 w 49"/>
                <a:gd name="T43" fmla="*/ 10 h 24"/>
                <a:gd name="T44" fmla="*/ 8 w 49"/>
                <a:gd name="T45" fmla="*/ 8 h 24"/>
                <a:gd name="T46" fmla="*/ 8 w 49"/>
                <a:gd name="T47" fmla="*/ 6 h 24"/>
                <a:gd name="T48" fmla="*/ 7 w 49"/>
                <a:gd name="T49" fmla="*/ 4 h 24"/>
                <a:gd name="T50" fmla="*/ 6 w 49"/>
                <a:gd name="T51" fmla="*/ 2 h 24"/>
                <a:gd name="T52" fmla="*/ 6 w 49"/>
                <a:gd name="T53" fmla="*/ 1 h 24"/>
                <a:gd name="T54" fmla="*/ 1 w 49"/>
                <a:gd name="T55" fmla="*/ 0 h 24"/>
                <a:gd name="T56" fmla="*/ 0 w 49"/>
                <a:gd name="T57" fmla="*/ 23 h 24"/>
                <a:gd name="T58" fmla="*/ 7 w 49"/>
                <a:gd name="T59" fmla="*/ 23 h 24"/>
                <a:gd name="T60" fmla="*/ 30 w 49"/>
                <a:gd name="T61" fmla="*/ 24 h 24"/>
                <a:gd name="T62" fmla="*/ 49 w 49"/>
                <a:gd name="T63" fmla="*/ 24 h 24"/>
                <a:gd name="T64" fmla="*/ 49 w 49"/>
                <a:gd name="T65" fmla="*/ 15 h 24"/>
                <a:gd name="T66" fmla="*/ 49 w 49"/>
                <a:gd name="T67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24">
                  <a:moveTo>
                    <a:pt x="49" y="5"/>
                  </a:moveTo>
                  <a:lnTo>
                    <a:pt x="48" y="6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7" y="9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5" y="12"/>
                  </a:lnTo>
                  <a:lnTo>
                    <a:pt x="44" y="13"/>
                  </a:lnTo>
                  <a:lnTo>
                    <a:pt x="43" y="14"/>
                  </a:lnTo>
                  <a:lnTo>
                    <a:pt x="42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7"/>
                  </a:lnTo>
                  <a:lnTo>
                    <a:pt x="38" y="18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3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7" y="23"/>
                  </a:lnTo>
                  <a:lnTo>
                    <a:pt x="14" y="23"/>
                  </a:lnTo>
                  <a:lnTo>
                    <a:pt x="30" y="24"/>
                  </a:lnTo>
                  <a:lnTo>
                    <a:pt x="37" y="24"/>
                  </a:lnTo>
                  <a:lnTo>
                    <a:pt x="49" y="24"/>
                  </a:lnTo>
                  <a:lnTo>
                    <a:pt x="48" y="24"/>
                  </a:lnTo>
                  <a:lnTo>
                    <a:pt x="49" y="15"/>
                  </a:lnTo>
                  <a:lnTo>
                    <a:pt x="49" y="6"/>
                  </a:lnTo>
                  <a:lnTo>
                    <a:pt x="49" y="5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2028">
              <a:extLst>
                <a:ext uri="{FF2B5EF4-FFF2-40B4-BE49-F238E27FC236}">
                  <a16:creationId xmlns:a16="http://schemas.microsoft.com/office/drawing/2014/main" id="{222C7C4E-70B6-4BB3-A066-07D6D839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2789238"/>
              <a:ext cx="49213" cy="14288"/>
            </a:xfrm>
            <a:custGeom>
              <a:avLst/>
              <a:gdLst>
                <a:gd name="T0" fmla="*/ 20 w 31"/>
                <a:gd name="T1" fmla="*/ 3 h 9"/>
                <a:gd name="T2" fmla="*/ 31 w 31"/>
                <a:gd name="T3" fmla="*/ 5 h 9"/>
                <a:gd name="T4" fmla="*/ 31 w 31"/>
                <a:gd name="T5" fmla="*/ 9 h 9"/>
                <a:gd name="T6" fmla="*/ 29 w 31"/>
                <a:gd name="T7" fmla="*/ 9 h 9"/>
                <a:gd name="T8" fmla="*/ 27 w 31"/>
                <a:gd name="T9" fmla="*/ 9 h 9"/>
                <a:gd name="T10" fmla="*/ 25 w 31"/>
                <a:gd name="T11" fmla="*/ 9 h 9"/>
                <a:gd name="T12" fmla="*/ 22 w 31"/>
                <a:gd name="T13" fmla="*/ 9 h 9"/>
                <a:gd name="T14" fmla="*/ 20 w 31"/>
                <a:gd name="T15" fmla="*/ 9 h 9"/>
                <a:gd name="T16" fmla="*/ 18 w 31"/>
                <a:gd name="T17" fmla="*/ 7 h 9"/>
                <a:gd name="T18" fmla="*/ 18 w 31"/>
                <a:gd name="T19" fmla="*/ 7 h 9"/>
                <a:gd name="T20" fmla="*/ 16 w 31"/>
                <a:gd name="T21" fmla="*/ 9 h 9"/>
                <a:gd name="T22" fmla="*/ 0 w 31"/>
                <a:gd name="T23" fmla="*/ 7 h 9"/>
                <a:gd name="T24" fmla="*/ 2 w 31"/>
                <a:gd name="T25" fmla="*/ 5 h 9"/>
                <a:gd name="T26" fmla="*/ 2 w 31"/>
                <a:gd name="T27" fmla="*/ 0 h 9"/>
                <a:gd name="T28" fmla="*/ 2 w 31"/>
                <a:gd name="T29" fmla="*/ 0 h 9"/>
                <a:gd name="T30" fmla="*/ 4 w 31"/>
                <a:gd name="T31" fmla="*/ 0 h 9"/>
                <a:gd name="T32" fmla="*/ 7 w 31"/>
                <a:gd name="T33" fmla="*/ 0 h 9"/>
                <a:gd name="T34" fmla="*/ 9 w 31"/>
                <a:gd name="T35" fmla="*/ 0 h 9"/>
                <a:gd name="T36" fmla="*/ 9 w 31"/>
                <a:gd name="T37" fmla="*/ 3 h 9"/>
                <a:gd name="T38" fmla="*/ 11 w 31"/>
                <a:gd name="T39" fmla="*/ 3 h 9"/>
                <a:gd name="T40" fmla="*/ 13 w 31"/>
                <a:gd name="T41" fmla="*/ 3 h 9"/>
                <a:gd name="T42" fmla="*/ 16 w 31"/>
                <a:gd name="T43" fmla="*/ 3 h 9"/>
                <a:gd name="T44" fmla="*/ 16 w 31"/>
                <a:gd name="T45" fmla="*/ 3 h 9"/>
                <a:gd name="T46" fmla="*/ 18 w 31"/>
                <a:gd name="T47" fmla="*/ 3 h 9"/>
                <a:gd name="T48" fmla="*/ 20 w 31"/>
                <a:gd name="T49" fmla="*/ 3 h 9"/>
                <a:gd name="T50" fmla="*/ 20 w 31"/>
                <a:gd name="T51" fmla="*/ 3 h 9"/>
                <a:gd name="T52" fmla="*/ 20 w 31"/>
                <a:gd name="T5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9">
                  <a:moveTo>
                    <a:pt x="20" y="3"/>
                  </a:moveTo>
                  <a:lnTo>
                    <a:pt x="31" y="5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2029">
              <a:extLst>
                <a:ext uri="{FF2B5EF4-FFF2-40B4-BE49-F238E27FC236}">
                  <a16:creationId xmlns:a16="http://schemas.microsoft.com/office/drawing/2014/main" id="{A81A0C44-910A-4FDC-95BD-645C4CF5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38" y="2725738"/>
              <a:ext cx="14288" cy="20638"/>
            </a:xfrm>
            <a:custGeom>
              <a:avLst/>
              <a:gdLst>
                <a:gd name="T0" fmla="*/ 9 w 9"/>
                <a:gd name="T1" fmla="*/ 0 h 13"/>
                <a:gd name="T2" fmla="*/ 9 w 9"/>
                <a:gd name="T3" fmla="*/ 2 h 13"/>
                <a:gd name="T4" fmla="*/ 9 w 9"/>
                <a:gd name="T5" fmla="*/ 2 h 13"/>
                <a:gd name="T6" fmla="*/ 9 w 9"/>
                <a:gd name="T7" fmla="*/ 2 h 13"/>
                <a:gd name="T8" fmla="*/ 9 w 9"/>
                <a:gd name="T9" fmla="*/ 2 h 13"/>
                <a:gd name="T10" fmla="*/ 9 w 9"/>
                <a:gd name="T11" fmla="*/ 4 h 13"/>
                <a:gd name="T12" fmla="*/ 9 w 9"/>
                <a:gd name="T13" fmla="*/ 4 h 13"/>
                <a:gd name="T14" fmla="*/ 9 w 9"/>
                <a:gd name="T15" fmla="*/ 4 h 13"/>
                <a:gd name="T16" fmla="*/ 9 w 9"/>
                <a:gd name="T17" fmla="*/ 7 h 13"/>
                <a:gd name="T18" fmla="*/ 9 w 9"/>
                <a:gd name="T19" fmla="*/ 7 h 13"/>
                <a:gd name="T20" fmla="*/ 9 w 9"/>
                <a:gd name="T21" fmla="*/ 7 h 13"/>
                <a:gd name="T22" fmla="*/ 9 w 9"/>
                <a:gd name="T23" fmla="*/ 7 h 13"/>
                <a:gd name="T24" fmla="*/ 9 w 9"/>
                <a:gd name="T25" fmla="*/ 9 h 13"/>
                <a:gd name="T26" fmla="*/ 9 w 9"/>
                <a:gd name="T27" fmla="*/ 9 h 13"/>
                <a:gd name="T28" fmla="*/ 9 w 9"/>
                <a:gd name="T29" fmla="*/ 9 h 13"/>
                <a:gd name="T30" fmla="*/ 9 w 9"/>
                <a:gd name="T31" fmla="*/ 11 h 13"/>
                <a:gd name="T32" fmla="*/ 9 w 9"/>
                <a:gd name="T33" fmla="*/ 11 h 13"/>
                <a:gd name="T34" fmla="*/ 9 w 9"/>
                <a:gd name="T35" fmla="*/ 11 h 13"/>
                <a:gd name="T36" fmla="*/ 9 w 9"/>
                <a:gd name="T37" fmla="*/ 11 h 13"/>
                <a:gd name="T38" fmla="*/ 9 w 9"/>
                <a:gd name="T39" fmla="*/ 13 h 13"/>
                <a:gd name="T40" fmla="*/ 4 w 9"/>
                <a:gd name="T41" fmla="*/ 13 h 13"/>
                <a:gd name="T42" fmla="*/ 4 w 9"/>
                <a:gd name="T43" fmla="*/ 13 h 13"/>
                <a:gd name="T44" fmla="*/ 2 w 9"/>
                <a:gd name="T45" fmla="*/ 13 h 13"/>
                <a:gd name="T46" fmla="*/ 0 w 9"/>
                <a:gd name="T47" fmla="*/ 11 h 13"/>
                <a:gd name="T48" fmla="*/ 2 w 9"/>
                <a:gd name="T49" fmla="*/ 4 h 13"/>
                <a:gd name="T50" fmla="*/ 2 w 9"/>
                <a:gd name="T51" fmla="*/ 2 h 13"/>
                <a:gd name="T52" fmla="*/ 2 w 9"/>
                <a:gd name="T53" fmla="*/ 2 h 13"/>
                <a:gd name="T54" fmla="*/ 2 w 9"/>
                <a:gd name="T55" fmla="*/ 0 h 13"/>
                <a:gd name="T56" fmla="*/ 2 w 9"/>
                <a:gd name="T57" fmla="*/ 0 h 13"/>
                <a:gd name="T58" fmla="*/ 4 w 9"/>
                <a:gd name="T59" fmla="*/ 0 h 13"/>
                <a:gd name="T60" fmla="*/ 4 w 9"/>
                <a:gd name="T61" fmla="*/ 0 h 13"/>
                <a:gd name="T62" fmla="*/ 7 w 9"/>
                <a:gd name="T63" fmla="*/ 0 h 13"/>
                <a:gd name="T64" fmla="*/ 9 w 9"/>
                <a:gd name="T6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057" name="Rectangle 13">
            <a:extLst>
              <a:ext uri="{FF2B5EF4-FFF2-40B4-BE49-F238E27FC236}">
                <a16:creationId xmlns:a16="http://schemas.microsoft.com/office/drawing/2014/main" id="{05FCA855-3824-4717-A535-858210865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1394726"/>
            <a:ext cx="874405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algn="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Уровень территориальной доступности дошкольных образовательных организаций</a:t>
            </a:r>
          </a:p>
          <a:p>
            <a:pPr lvl="0" algn="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на территории муниципального образования город Краснодар</a:t>
            </a:r>
            <a:endParaRPr kumimoji="0" lang="ru-RU" sz="1200" i="0" u="none" strike="noStrike" kern="0" cap="none" spc="0" normalizeH="0" baseline="0" noProof="0" dirty="0">
              <a:ln>
                <a:noFill/>
              </a:ln>
              <a:solidFill>
                <a:srgbClr val="586B7B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2058" name="Rectangle 13">
            <a:extLst>
              <a:ext uri="{FF2B5EF4-FFF2-40B4-BE49-F238E27FC236}">
                <a16:creationId xmlns:a16="http://schemas.microsoft.com/office/drawing/2014/main" id="{50C3A917-91F8-4690-A54B-C591BF829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416" y="5910845"/>
            <a:ext cx="8855990" cy="3539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1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Территориальная доступность дошкольных образовательных организаций </a:t>
            </a:r>
            <a:r>
              <a:rPr lang="ru-RU" sz="1100" u="sng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не соблюдается </a:t>
            </a:r>
          </a:p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в </a:t>
            </a:r>
            <a:r>
              <a:rPr lang="ru-RU" sz="1200" b="1" kern="0" dirty="0" err="1">
                <a:solidFill>
                  <a:srgbClr val="586B7B"/>
                </a:solidFill>
                <a:latin typeface="Century Gothic" panose="020B0502020202020204" pitchFamily="34" charset="0"/>
              </a:rPr>
              <a:t>Прикубанском</a:t>
            </a: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 и Карасунском внутригородских округах, а также во всех сельских округах.</a:t>
            </a:r>
          </a:p>
        </p:txBody>
      </p: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153F90A0-B3E2-46A5-B9D8-B5EDE9043552}"/>
              </a:ext>
            </a:extLst>
          </p:cNvPr>
          <p:cNvGrpSpPr/>
          <p:nvPr/>
        </p:nvGrpSpPr>
        <p:grpSpPr>
          <a:xfrm>
            <a:off x="6868926" y="1811131"/>
            <a:ext cx="2114718" cy="1070846"/>
            <a:chOff x="6826981" y="1853076"/>
            <a:chExt cx="2114718" cy="1070846"/>
          </a:xfrm>
        </p:grpSpPr>
        <p:sp>
          <p:nvSpPr>
            <p:cNvPr id="8" name="Прямоугольник 7">
              <a:extLst>
                <a:ext uri="{FF2B5EF4-FFF2-40B4-BE49-F238E27FC236}">
                  <a16:creationId xmlns:a16="http://schemas.microsoft.com/office/drawing/2014/main" id="{FA6EB25E-BF99-4482-A73D-A0619968F215}"/>
                </a:ext>
              </a:extLst>
            </p:cNvPr>
            <p:cNvSpPr/>
            <p:nvPr/>
          </p:nvSpPr>
          <p:spPr>
            <a:xfrm>
              <a:off x="6826981" y="1853076"/>
              <a:ext cx="2114718" cy="1070846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59" name="Прямоугольник 2058">
              <a:extLst>
                <a:ext uri="{FF2B5EF4-FFF2-40B4-BE49-F238E27FC236}">
                  <a16:creationId xmlns:a16="http://schemas.microsoft.com/office/drawing/2014/main" id="{99DEC589-5025-4B89-A36F-90E00C2AF5B6}"/>
                </a:ext>
              </a:extLst>
            </p:cNvPr>
            <p:cNvSpPr/>
            <p:nvPr/>
          </p:nvSpPr>
          <p:spPr>
            <a:xfrm>
              <a:off x="6870966" y="1926562"/>
              <a:ext cx="218113" cy="117868"/>
            </a:xfrm>
            <a:prstGeom prst="rect">
              <a:avLst/>
            </a:prstGeom>
            <a:solidFill>
              <a:srgbClr val="FF0000"/>
            </a:solidFill>
            <a:ln w="6350">
              <a:noFill/>
            </a:ln>
            <a:effectLst>
              <a:outerShdw dist="12700" dir="2700000" algn="tl" rotWithShape="0">
                <a:schemeClr val="tx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60" name="TextBox 2059">
              <a:extLst>
                <a:ext uri="{FF2B5EF4-FFF2-40B4-BE49-F238E27FC236}">
                  <a16:creationId xmlns:a16="http://schemas.microsoft.com/office/drawing/2014/main" id="{49358D7A-EE47-428F-86E8-DE86B9BDA405}"/>
                </a:ext>
              </a:extLst>
            </p:cNvPr>
            <p:cNvSpPr txBox="1"/>
            <p:nvPr/>
          </p:nvSpPr>
          <p:spPr>
            <a:xfrm>
              <a:off x="7192419" y="1937474"/>
              <a:ext cx="1681288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700" dirty="0">
                  <a:solidFill>
                    <a:prstClr val="black"/>
                  </a:solidFill>
                  <a:latin typeface="Century Gothic" panose="020B0502020202020204" pitchFamily="34" charset="0"/>
                </a:rPr>
                <a:t>территория жилой застройки,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700" b="1" dirty="0">
                  <a:solidFill>
                    <a:prstClr val="black"/>
                  </a:solidFill>
                  <a:latin typeface="Century Gothic" panose="020B0502020202020204" pitchFamily="34" charset="0"/>
                </a:rPr>
                <a:t> не обеспеченная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700" dirty="0">
                  <a:solidFill>
                    <a:prstClr val="black"/>
                  </a:solidFill>
                  <a:latin typeface="Century Gothic" panose="020B0502020202020204" pitchFamily="34" charset="0"/>
                </a:rPr>
                <a:t>дошкольными образовательными организациями</a:t>
              </a:r>
              <a:endParaRPr kumimoji="0" lang="ru-RU" sz="7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2" name="Группа 1">
              <a:extLst>
                <a:ext uri="{FF2B5EF4-FFF2-40B4-BE49-F238E27FC236}">
                  <a16:creationId xmlns:a16="http://schemas.microsoft.com/office/drawing/2014/main" id="{BF8B2096-C37E-41ED-8112-135A75AD529F}"/>
                </a:ext>
              </a:extLst>
            </p:cNvPr>
            <p:cNvGrpSpPr/>
            <p:nvPr/>
          </p:nvGrpSpPr>
          <p:grpSpPr>
            <a:xfrm>
              <a:off x="6870966" y="2417429"/>
              <a:ext cx="2002741" cy="430887"/>
              <a:chOff x="6870966" y="2547366"/>
              <a:chExt cx="2002741" cy="430887"/>
            </a:xfrm>
          </p:grpSpPr>
          <p:sp>
            <p:nvSpPr>
              <p:cNvPr id="2065" name="TextBox 2064">
                <a:extLst>
                  <a:ext uri="{FF2B5EF4-FFF2-40B4-BE49-F238E27FC236}">
                    <a16:creationId xmlns:a16="http://schemas.microsoft.com/office/drawing/2014/main" id="{3855EDCE-282F-4992-9B82-925ADCF6291A}"/>
                  </a:ext>
                </a:extLst>
              </p:cNvPr>
              <p:cNvSpPr txBox="1"/>
              <p:nvPr/>
            </p:nvSpPr>
            <p:spPr>
              <a:xfrm>
                <a:off x="7192419" y="2547366"/>
                <a:ext cx="1681288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территория жилой застройки,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обеспеченная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дошкольными образовательными организациями</a:t>
                </a:r>
                <a:endParaRPr kumimoji="0" lang="ru-RU" sz="7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66" name="Овал 2065">
                <a:extLst>
                  <a:ext uri="{FF2B5EF4-FFF2-40B4-BE49-F238E27FC236}">
                    <a16:creationId xmlns:a16="http://schemas.microsoft.com/office/drawing/2014/main" id="{411ABDDD-C7D2-4B1B-B5B0-3E05FE49D2DE}"/>
                  </a:ext>
                </a:extLst>
              </p:cNvPr>
              <p:cNvSpPr/>
              <p:nvPr/>
            </p:nvSpPr>
            <p:spPr>
              <a:xfrm>
                <a:off x="6870966" y="2547366"/>
                <a:ext cx="216000" cy="216000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" name="Овал 4">
                <a:extLst>
                  <a:ext uri="{FF2B5EF4-FFF2-40B4-BE49-F238E27FC236}">
                    <a16:creationId xmlns:a16="http://schemas.microsoft.com/office/drawing/2014/main" id="{6610DEC8-976D-497E-A6AB-430644FA714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60966" y="2639941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pic>
        <p:nvPicPr>
          <p:cNvPr id="2068" name="Рисунок 2067">
            <a:extLst>
              <a:ext uri="{FF2B5EF4-FFF2-40B4-BE49-F238E27FC236}">
                <a16:creationId xmlns:a16="http://schemas.microsoft.com/office/drawing/2014/main" id="{922196FB-24FA-4D46-9923-7DE7667EFD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16" y="1443813"/>
            <a:ext cx="1093079" cy="1030494"/>
          </a:xfrm>
          <a:prstGeom prst="rect">
            <a:avLst/>
          </a:prstGeom>
        </p:spPr>
      </p:pic>
      <p:sp>
        <p:nvSpPr>
          <p:cNvPr id="2069" name="Rectangle 13">
            <a:extLst>
              <a:ext uri="{FF2B5EF4-FFF2-40B4-BE49-F238E27FC236}">
                <a16:creationId xmlns:a16="http://schemas.microsoft.com/office/drawing/2014/main" id="{72E0BAAC-6EC4-48EE-BCF8-A04855A1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1743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3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Социальная инфраструктура</a:t>
            </a:r>
          </a:p>
        </p:txBody>
      </p:sp>
    </p:spTree>
    <p:extLst>
      <p:ext uri="{BB962C8B-B14F-4D97-AF65-F5344CB8AC3E}">
        <p14:creationId xmlns:p14="http://schemas.microsoft.com/office/powerpoint/2010/main" val="5261974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2000"/>
                                        <p:tgtEl>
                                          <p:spTgt spid="2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6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6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057" grpId="0"/>
      <p:bldP spid="2058" grpId="0"/>
      <p:bldP spid="20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5D6B641E-AC54-4916-BE4B-49126E98C3D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519888"/>
            <a:ext cx="9144000" cy="4498848"/>
          </a:xfrm>
          <a:prstGeom prst="rect">
            <a:avLst/>
          </a:prstGeom>
        </p:spPr>
      </p:pic>
      <p:grpSp>
        <p:nvGrpSpPr>
          <p:cNvPr id="1601" name="Группа 1600">
            <a:extLst>
              <a:ext uri="{FF2B5EF4-FFF2-40B4-BE49-F238E27FC236}">
                <a16:creationId xmlns:a16="http://schemas.microsoft.com/office/drawing/2014/main" id="{BDE70B0F-07F5-4D2C-BD31-C26119A0C442}"/>
              </a:ext>
            </a:extLst>
          </p:cNvPr>
          <p:cNvGrpSpPr/>
          <p:nvPr/>
        </p:nvGrpSpPr>
        <p:grpSpPr>
          <a:xfrm>
            <a:off x="6868926" y="1811131"/>
            <a:ext cx="2114718" cy="1070846"/>
            <a:chOff x="6826981" y="1853076"/>
            <a:chExt cx="2114718" cy="1070846"/>
          </a:xfrm>
        </p:grpSpPr>
        <p:sp>
          <p:nvSpPr>
            <p:cNvPr id="1602" name="Прямоугольник 1601">
              <a:extLst>
                <a:ext uri="{FF2B5EF4-FFF2-40B4-BE49-F238E27FC236}">
                  <a16:creationId xmlns:a16="http://schemas.microsoft.com/office/drawing/2014/main" id="{A7AC00EF-C46C-4C77-BBDA-C345B55418B9}"/>
                </a:ext>
              </a:extLst>
            </p:cNvPr>
            <p:cNvSpPr/>
            <p:nvPr/>
          </p:nvSpPr>
          <p:spPr>
            <a:xfrm>
              <a:off x="6826981" y="1853076"/>
              <a:ext cx="2114718" cy="1070846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09" name="Прямоугольник 1608">
              <a:extLst>
                <a:ext uri="{FF2B5EF4-FFF2-40B4-BE49-F238E27FC236}">
                  <a16:creationId xmlns:a16="http://schemas.microsoft.com/office/drawing/2014/main" id="{D97DD29E-3D39-4108-8FA1-AADED588169D}"/>
                </a:ext>
              </a:extLst>
            </p:cNvPr>
            <p:cNvSpPr/>
            <p:nvPr/>
          </p:nvSpPr>
          <p:spPr>
            <a:xfrm>
              <a:off x="6870966" y="1926562"/>
              <a:ext cx="218113" cy="117868"/>
            </a:xfrm>
            <a:prstGeom prst="rect">
              <a:avLst/>
            </a:prstGeom>
            <a:solidFill>
              <a:srgbClr val="C00000"/>
            </a:solidFill>
            <a:ln w="6350">
              <a:noFill/>
            </a:ln>
            <a:effectLst>
              <a:outerShdw dist="12700" dir="2700000" algn="tl" rotWithShape="0">
                <a:schemeClr val="tx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0" name="TextBox 1609">
              <a:extLst>
                <a:ext uri="{FF2B5EF4-FFF2-40B4-BE49-F238E27FC236}">
                  <a16:creationId xmlns:a16="http://schemas.microsoft.com/office/drawing/2014/main" id="{29E6644A-0D49-4213-9B77-94D0918C3286}"/>
                </a:ext>
              </a:extLst>
            </p:cNvPr>
            <p:cNvSpPr txBox="1"/>
            <p:nvPr/>
          </p:nvSpPr>
          <p:spPr>
            <a:xfrm>
              <a:off x="7192419" y="1937474"/>
              <a:ext cx="1681288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700" dirty="0">
                  <a:solidFill>
                    <a:prstClr val="black"/>
                  </a:solidFill>
                  <a:latin typeface="Century Gothic" panose="020B0502020202020204" pitchFamily="34" charset="0"/>
                </a:rPr>
                <a:t>территория жилой застройки,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700" b="1" dirty="0">
                  <a:solidFill>
                    <a:prstClr val="black"/>
                  </a:solidFill>
                  <a:latin typeface="Century Gothic" panose="020B0502020202020204" pitchFamily="34" charset="0"/>
                </a:rPr>
                <a:t> не обеспеченная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700" dirty="0">
                  <a:solidFill>
                    <a:prstClr val="black"/>
                  </a:solidFill>
                  <a:latin typeface="Century Gothic" panose="020B0502020202020204" pitchFamily="34" charset="0"/>
                </a:rPr>
                <a:t>общеобразовательными организациями</a:t>
              </a:r>
              <a:endParaRPr kumimoji="0" lang="ru-RU" sz="7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1611" name="Группа 1610">
              <a:extLst>
                <a:ext uri="{FF2B5EF4-FFF2-40B4-BE49-F238E27FC236}">
                  <a16:creationId xmlns:a16="http://schemas.microsoft.com/office/drawing/2014/main" id="{0C4E2F25-C894-4101-86AA-21C9D6B715DA}"/>
                </a:ext>
              </a:extLst>
            </p:cNvPr>
            <p:cNvGrpSpPr/>
            <p:nvPr/>
          </p:nvGrpSpPr>
          <p:grpSpPr>
            <a:xfrm>
              <a:off x="6870966" y="2417429"/>
              <a:ext cx="2002741" cy="430887"/>
              <a:chOff x="6870966" y="2547366"/>
              <a:chExt cx="2002741" cy="430887"/>
            </a:xfrm>
          </p:grpSpPr>
          <p:sp>
            <p:nvSpPr>
              <p:cNvPr id="1612" name="TextBox 1611">
                <a:extLst>
                  <a:ext uri="{FF2B5EF4-FFF2-40B4-BE49-F238E27FC236}">
                    <a16:creationId xmlns:a16="http://schemas.microsoft.com/office/drawing/2014/main" id="{F6F6D628-32F8-4190-A8A7-7B6EA39F856D}"/>
                  </a:ext>
                </a:extLst>
              </p:cNvPr>
              <p:cNvSpPr txBox="1"/>
              <p:nvPr/>
            </p:nvSpPr>
            <p:spPr>
              <a:xfrm>
                <a:off x="7192419" y="2547366"/>
                <a:ext cx="1681288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территория жилой застройки,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обеспеченная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общеобразовательными организациями</a:t>
                </a:r>
                <a:endParaRPr kumimoji="0" lang="ru-RU" sz="7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13" name="Овал 1612">
                <a:extLst>
                  <a:ext uri="{FF2B5EF4-FFF2-40B4-BE49-F238E27FC236}">
                    <a16:creationId xmlns:a16="http://schemas.microsoft.com/office/drawing/2014/main" id="{F6E768E0-69EB-459C-810D-1A5C5971FAF9}"/>
                  </a:ext>
                </a:extLst>
              </p:cNvPr>
              <p:cNvSpPr/>
              <p:nvPr/>
            </p:nvSpPr>
            <p:spPr>
              <a:xfrm>
                <a:off x="6870966" y="2547366"/>
                <a:ext cx="216000" cy="216000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4" name="Овал 1613">
                <a:extLst>
                  <a:ext uri="{FF2B5EF4-FFF2-40B4-BE49-F238E27FC236}">
                    <a16:creationId xmlns:a16="http://schemas.microsoft.com/office/drawing/2014/main" id="{454F3486-1397-4050-BD83-B2418D5EAA7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60966" y="2639941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A7D76AD2-BB73-472A-9305-4DEECBCE2284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  <p:sp>
        <p:nvSpPr>
          <p:cNvPr id="13" name="Rectangle 13">
            <a:extLst>
              <a:ext uri="{FF2B5EF4-FFF2-40B4-BE49-F238E27FC236}">
                <a16:creationId xmlns:a16="http://schemas.microsoft.com/office/drawing/2014/main" id="{90C40DF4-998D-40C5-96C7-FE053F059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1394726"/>
            <a:ext cx="874405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algn="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Уровень территориальной доступности общеобразовательных организаций</a:t>
            </a:r>
          </a:p>
          <a:p>
            <a:pPr lvl="0" algn="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на территории муниципального образования город Краснодар</a:t>
            </a:r>
            <a:endParaRPr kumimoji="0" lang="ru-RU" sz="1200" i="0" u="none" strike="noStrike" kern="0" cap="none" spc="0" normalizeH="0" baseline="0" noProof="0" dirty="0">
              <a:ln>
                <a:noFill/>
              </a:ln>
              <a:solidFill>
                <a:srgbClr val="586B7B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9CE4FB3-3627-42BA-BC21-64B38988E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416" y="5910845"/>
            <a:ext cx="8855990" cy="3539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1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Территориальная доступность общеобразовательных организаций </a:t>
            </a:r>
            <a:r>
              <a:rPr lang="ru-RU" sz="1100" u="sng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не соблюдается </a:t>
            </a:r>
          </a:p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в </a:t>
            </a:r>
            <a:r>
              <a:rPr lang="ru-RU" sz="1200" b="1" kern="0" dirty="0" err="1">
                <a:solidFill>
                  <a:srgbClr val="586B7B"/>
                </a:solidFill>
                <a:latin typeface="Century Gothic" panose="020B0502020202020204" pitchFamily="34" charset="0"/>
              </a:rPr>
              <a:t>Прикубанском</a:t>
            </a: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 внутригородском округе, а также во всех сельских округах.</a:t>
            </a:r>
          </a:p>
        </p:txBody>
      </p:sp>
      <p:grpSp>
        <p:nvGrpSpPr>
          <p:cNvPr id="16" name="Группа 15">
            <a:extLst>
              <a:ext uri="{FF2B5EF4-FFF2-40B4-BE49-F238E27FC236}">
                <a16:creationId xmlns:a16="http://schemas.microsoft.com/office/drawing/2014/main" id="{290BBB39-CF6E-4EF6-981C-8A7C0F934361}"/>
              </a:ext>
            </a:extLst>
          </p:cNvPr>
          <p:cNvGrpSpPr/>
          <p:nvPr/>
        </p:nvGrpSpPr>
        <p:grpSpPr>
          <a:xfrm>
            <a:off x="906010" y="2003889"/>
            <a:ext cx="8139785" cy="3582000"/>
            <a:chOff x="415925" y="1601788"/>
            <a:chExt cx="8315325" cy="3654426"/>
          </a:xfrm>
          <a:solidFill>
            <a:srgbClr val="C00000"/>
          </a:solidFill>
          <a:effectLst>
            <a:outerShdw blurRad="12700" dist="12700" dir="2700000" algn="tl" rotWithShape="0">
              <a:schemeClr val="tx1">
                <a:alpha val="90000"/>
              </a:schemeClr>
            </a:outerShdw>
          </a:effectLst>
        </p:grpSpPr>
        <p:grpSp>
          <p:nvGrpSpPr>
            <p:cNvPr id="17" name="Group 3490">
              <a:extLst>
                <a:ext uri="{FF2B5EF4-FFF2-40B4-BE49-F238E27FC236}">
                  <a16:creationId xmlns:a16="http://schemas.microsoft.com/office/drawing/2014/main" id="{DF64DE90-8AD6-4CAB-ABF7-1C4E24E54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36825" y="2697163"/>
              <a:ext cx="5954713" cy="2376488"/>
              <a:chOff x="1598" y="1699"/>
              <a:chExt cx="3751" cy="1497"/>
            </a:xfrm>
            <a:grpFill/>
          </p:grpSpPr>
          <p:sp>
            <p:nvSpPr>
              <p:cNvPr id="1393" name="Freeform 3290">
                <a:extLst>
                  <a:ext uri="{FF2B5EF4-FFF2-40B4-BE49-F238E27FC236}">
                    <a16:creationId xmlns:a16="http://schemas.microsoft.com/office/drawing/2014/main" id="{B6416EC4-2AD9-4AEE-AF29-A01F35C80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119"/>
                <a:ext cx="29" cy="43"/>
              </a:xfrm>
              <a:custGeom>
                <a:avLst/>
                <a:gdLst>
                  <a:gd name="T0" fmla="*/ 9 w 13"/>
                  <a:gd name="T1" fmla="*/ 19 h 19"/>
                  <a:gd name="T2" fmla="*/ 10 w 13"/>
                  <a:gd name="T3" fmla="*/ 19 h 19"/>
                  <a:gd name="T4" fmla="*/ 13 w 13"/>
                  <a:gd name="T5" fmla="*/ 17 h 19"/>
                  <a:gd name="T6" fmla="*/ 13 w 13"/>
                  <a:gd name="T7" fmla="*/ 16 h 19"/>
                  <a:gd name="T8" fmla="*/ 13 w 13"/>
                  <a:gd name="T9" fmla="*/ 15 h 19"/>
                  <a:gd name="T10" fmla="*/ 13 w 13"/>
                  <a:gd name="T11" fmla="*/ 14 h 19"/>
                  <a:gd name="T12" fmla="*/ 13 w 13"/>
                  <a:gd name="T13" fmla="*/ 13 h 19"/>
                  <a:gd name="T14" fmla="*/ 12 w 13"/>
                  <a:gd name="T15" fmla="*/ 12 h 19"/>
                  <a:gd name="T16" fmla="*/ 12 w 13"/>
                  <a:gd name="T17" fmla="*/ 11 h 19"/>
                  <a:gd name="T18" fmla="*/ 12 w 13"/>
                  <a:gd name="T19" fmla="*/ 10 h 19"/>
                  <a:gd name="T20" fmla="*/ 10 w 13"/>
                  <a:gd name="T21" fmla="*/ 9 h 19"/>
                  <a:gd name="T22" fmla="*/ 8 w 13"/>
                  <a:gd name="T23" fmla="*/ 8 h 19"/>
                  <a:gd name="T24" fmla="*/ 6 w 13"/>
                  <a:gd name="T25" fmla="*/ 7 h 19"/>
                  <a:gd name="T26" fmla="*/ 4 w 13"/>
                  <a:gd name="T27" fmla="*/ 5 h 19"/>
                  <a:gd name="T28" fmla="*/ 2 w 13"/>
                  <a:gd name="T29" fmla="*/ 3 h 19"/>
                  <a:gd name="T30" fmla="*/ 1 w 13"/>
                  <a:gd name="T31" fmla="*/ 1 h 19"/>
                  <a:gd name="T32" fmla="*/ 0 w 13"/>
                  <a:gd name="T33" fmla="*/ 0 h 19"/>
                  <a:gd name="T34" fmla="*/ 0 w 13"/>
                  <a:gd name="T35" fmla="*/ 3 h 19"/>
                  <a:gd name="T36" fmla="*/ 0 w 13"/>
                  <a:gd name="T37" fmla="*/ 5 h 19"/>
                  <a:gd name="T38" fmla="*/ 0 w 13"/>
                  <a:gd name="T39" fmla="*/ 6 h 19"/>
                  <a:gd name="T40" fmla="*/ 0 w 13"/>
                  <a:gd name="T41" fmla="*/ 8 h 19"/>
                  <a:gd name="T42" fmla="*/ 0 w 13"/>
                  <a:gd name="T43" fmla="*/ 8 h 19"/>
                  <a:gd name="T44" fmla="*/ 0 w 13"/>
                  <a:gd name="T45" fmla="*/ 8 h 19"/>
                  <a:gd name="T46" fmla="*/ 0 w 13"/>
                  <a:gd name="T47" fmla="*/ 9 h 19"/>
                  <a:gd name="T48" fmla="*/ 0 w 13"/>
                  <a:gd name="T49" fmla="*/ 10 h 19"/>
                  <a:gd name="T50" fmla="*/ 0 w 13"/>
                  <a:gd name="T51" fmla="*/ 11 h 19"/>
                  <a:gd name="T52" fmla="*/ 0 w 13"/>
                  <a:gd name="T53" fmla="*/ 13 h 19"/>
                  <a:gd name="T54" fmla="*/ 0 w 13"/>
                  <a:gd name="T55" fmla="*/ 13 h 19"/>
                  <a:gd name="T56" fmla="*/ 0 w 13"/>
                  <a:gd name="T57" fmla="*/ 14 h 19"/>
                  <a:gd name="T58" fmla="*/ 0 w 13"/>
                  <a:gd name="T59" fmla="*/ 15 h 19"/>
                  <a:gd name="T60" fmla="*/ 0 w 13"/>
                  <a:gd name="T61" fmla="*/ 17 h 19"/>
                  <a:gd name="T62" fmla="*/ 0 w 13"/>
                  <a:gd name="T63" fmla="*/ 17 h 19"/>
                  <a:gd name="T64" fmla="*/ 0 w 13"/>
                  <a:gd name="T65" fmla="*/ 19 h 19"/>
                  <a:gd name="T66" fmla="*/ 2 w 13"/>
                  <a:gd name="T67" fmla="*/ 19 h 19"/>
                  <a:gd name="T68" fmla="*/ 3 w 13"/>
                  <a:gd name="T69" fmla="*/ 19 h 19"/>
                  <a:gd name="T70" fmla="*/ 6 w 13"/>
                  <a:gd name="T71" fmla="*/ 19 h 19"/>
                  <a:gd name="T72" fmla="*/ 7 w 13"/>
                  <a:gd name="T73" fmla="*/ 19 h 19"/>
                  <a:gd name="T74" fmla="*/ 9 w 13"/>
                  <a:gd name="T7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9" y="19"/>
                    </a:moveTo>
                    <a:lnTo>
                      <a:pt x="9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9" y="1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4" name="Freeform 3291">
                <a:extLst>
                  <a:ext uri="{FF2B5EF4-FFF2-40B4-BE49-F238E27FC236}">
                    <a16:creationId xmlns:a16="http://schemas.microsoft.com/office/drawing/2014/main" id="{42B5326E-3DCE-44DF-ADB7-6EF2905E3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3076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1 w 6"/>
                  <a:gd name="T3" fmla="*/ 5 h 5"/>
                  <a:gd name="T4" fmla="*/ 2 w 6"/>
                  <a:gd name="T5" fmla="*/ 5 h 5"/>
                  <a:gd name="T6" fmla="*/ 2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4 w 6"/>
                  <a:gd name="T13" fmla="*/ 5 h 5"/>
                  <a:gd name="T14" fmla="*/ 5 w 6"/>
                  <a:gd name="T15" fmla="*/ 5 h 5"/>
                  <a:gd name="T16" fmla="*/ 5 w 6"/>
                  <a:gd name="T17" fmla="*/ 5 h 5"/>
                  <a:gd name="T18" fmla="*/ 6 w 6"/>
                  <a:gd name="T19" fmla="*/ 5 h 5"/>
                  <a:gd name="T20" fmla="*/ 6 w 6"/>
                  <a:gd name="T21" fmla="*/ 5 h 5"/>
                  <a:gd name="T22" fmla="*/ 6 w 6"/>
                  <a:gd name="T23" fmla="*/ 5 h 5"/>
                  <a:gd name="T24" fmla="*/ 2 w 6"/>
                  <a:gd name="T25" fmla="*/ 0 h 5"/>
                  <a:gd name="T26" fmla="*/ 2 w 6"/>
                  <a:gd name="T27" fmla="*/ 0 h 5"/>
                  <a:gd name="T28" fmla="*/ 2 w 6"/>
                  <a:gd name="T29" fmla="*/ 1 h 5"/>
                  <a:gd name="T30" fmla="*/ 2 w 6"/>
                  <a:gd name="T31" fmla="*/ 1 h 5"/>
                  <a:gd name="T32" fmla="*/ 1 w 6"/>
                  <a:gd name="T33" fmla="*/ 3 h 5"/>
                  <a:gd name="T34" fmla="*/ 1 w 6"/>
                  <a:gd name="T35" fmla="*/ 3 h 5"/>
                  <a:gd name="T36" fmla="*/ 1 w 6"/>
                  <a:gd name="T37" fmla="*/ 3 h 5"/>
                  <a:gd name="T38" fmla="*/ 0 w 6"/>
                  <a:gd name="T39" fmla="*/ 4 h 5"/>
                  <a:gd name="T40" fmla="*/ 0 w 6"/>
                  <a:gd name="T41" fmla="*/ 5 h 5"/>
                  <a:gd name="T42" fmla="*/ 1 w 6"/>
                  <a:gd name="T43" fmla="*/ 5 h 5"/>
                  <a:gd name="T44" fmla="*/ 1 w 6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5" name="Freeform 3292">
                <a:extLst>
                  <a:ext uri="{FF2B5EF4-FFF2-40B4-BE49-F238E27FC236}">
                    <a16:creationId xmlns:a16="http://schemas.microsoft.com/office/drawing/2014/main" id="{33F5C196-9053-4347-993C-31E2093F7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826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2 h 7"/>
                  <a:gd name="T4" fmla="*/ 0 w 7"/>
                  <a:gd name="T5" fmla="*/ 7 h 7"/>
                  <a:gd name="T6" fmla="*/ 0 w 7"/>
                  <a:gd name="T7" fmla="*/ 5 h 7"/>
                  <a:gd name="T8" fmla="*/ 0 w 7"/>
                  <a:gd name="T9" fmla="*/ 5 h 7"/>
                  <a:gd name="T10" fmla="*/ 3 w 7"/>
                  <a:gd name="T11" fmla="*/ 2 h 7"/>
                  <a:gd name="T12" fmla="*/ 3 w 7"/>
                  <a:gd name="T13" fmla="*/ 2 h 7"/>
                  <a:gd name="T14" fmla="*/ 5 w 7"/>
                  <a:gd name="T15" fmla="*/ 2 h 7"/>
                  <a:gd name="T16" fmla="*/ 5 w 7"/>
                  <a:gd name="T17" fmla="*/ 0 h 7"/>
                  <a:gd name="T18" fmla="*/ 5 w 7"/>
                  <a:gd name="T19" fmla="*/ 0 h 7"/>
                  <a:gd name="T20" fmla="*/ 5 w 7"/>
                  <a:gd name="T21" fmla="*/ 0 h 7"/>
                  <a:gd name="T22" fmla="*/ 7 w 7"/>
                  <a:gd name="T23" fmla="*/ 2 h 7"/>
                  <a:gd name="T24" fmla="*/ 7 w 7"/>
                  <a:gd name="T25" fmla="*/ 0 h 7"/>
                  <a:gd name="T26" fmla="*/ 7 w 7"/>
                  <a:gd name="T27" fmla="*/ 2 h 7"/>
                  <a:gd name="T28" fmla="*/ 7 w 7"/>
                  <a:gd name="T2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6" name="Freeform 3293">
                <a:extLst>
                  <a:ext uri="{FF2B5EF4-FFF2-40B4-BE49-F238E27FC236}">
                    <a16:creationId xmlns:a16="http://schemas.microsoft.com/office/drawing/2014/main" id="{B047DB8E-C72E-4507-9203-F0E2F2C1B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853"/>
                <a:ext cx="7" cy="7"/>
              </a:xfrm>
              <a:custGeom>
                <a:avLst/>
                <a:gdLst>
                  <a:gd name="T0" fmla="*/ 2 w 7"/>
                  <a:gd name="T1" fmla="*/ 0 h 7"/>
                  <a:gd name="T2" fmla="*/ 2 w 7"/>
                  <a:gd name="T3" fmla="*/ 2 h 7"/>
                  <a:gd name="T4" fmla="*/ 5 w 7"/>
                  <a:gd name="T5" fmla="*/ 2 h 7"/>
                  <a:gd name="T6" fmla="*/ 5 w 7"/>
                  <a:gd name="T7" fmla="*/ 2 h 7"/>
                  <a:gd name="T8" fmla="*/ 7 w 7"/>
                  <a:gd name="T9" fmla="*/ 2 h 7"/>
                  <a:gd name="T10" fmla="*/ 7 w 7"/>
                  <a:gd name="T11" fmla="*/ 5 h 7"/>
                  <a:gd name="T12" fmla="*/ 7 w 7"/>
                  <a:gd name="T13" fmla="*/ 5 h 7"/>
                  <a:gd name="T14" fmla="*/ 2 w 7"/>
                  <a:gd name="T15" fmla="*/ 7 h 7"/>
                  <a:gd name="T16" fmla="*/ 2 w 7"/>
                  <a:gd name="T17" fmla="*/ 7 h 7"/>
                  <a:gd name="T18" fmla="*/ 0 w 7"/>
                  <a:gd name="T19" fmla="*/ 7 h 7"/>
                  <a:gd name="T20" fmla="*/ 0 w 7"/>
                  <a:gd name="T21" fmla="*/ 5 h 7"/>
                  <a:gd name="T22" fmla="*/ 0 w 7"/>
                  <a:gd name="T23" fmla="*/ 5 h 7"/>
                  <a:gd name="T24" fmla="*/ 0 w 7"/>
                  <a:gd name="T25" fmla="*/ 5 h 7"/>
                  <a:gd name="T26" fmla="*/ 2 w 7"/>
                  <a:gd name="T27" fmla="*/ 5 h 7"/>
                  <a:gd name="T28" fmla="*/ 0 w 7"/>
                  <a:gd name="T29" fmla="*/ 5 h 7"/>
                  <a:gd name="T30" fmla="*/ 0 w 7"/>
                  <a:gd name="T31" fmla="*/ 2 h 7"/>
                  <a:gd name="T32" fmla="*/ 2 w 7"/>
                  <a:gd name="T33" fmla="*/ 2 h 7"/>
                  <a:gd name="T34" fmla="*/ 0 w 7"/>
                  <a:gd name="T35" fmla="*/ 0 h 7"/>
                  <a:gd name="T36" fmla="*/ 2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7" name="Freeform 3294">
                <a:extLst>
                  <a:ext uri="{FF2B5EF4-FFF2-40B4-BE49-F238E27FC236}">
                    <a16:creationId xmlns:a16="http://schemas.microsoft.com/office/drawing/2014/main" id="{CE855EB5-5280-4EF9-A47F-A9080E4ED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844"/>
                <a:ext cx="9" cy="14"/>
              </a:xfrm>
              <a:custGeom>
                <a:avLst/>
                <a:gdLst>
                  <a:gd name="T0" fmla="*/ 9 w 9"/>
                  <a:gd name="T1" fmla="*/ 9 h 14"/>
                  <a:gd name="T2" fmla="*/ 7 w 9"/>
                  <a:gd name="T3" fmla="*/ 9 h 14"/>
                  <a:gd name="T4" fmla="*/ 9 w 9"/>
                  <a:gd name="T5" fmla="*/ 11 h 14"/>
                  <a:gd name="T6" fmla="*/ 7 w 9"/>
                  <a:gd name="T7" fmla="*/ 11 h 14"/>
                  <a:gd name="T8" fmla="*/ 7 w 9"/>
                  <a:gd name="T9" fmla="*/ 14 h 14"/>
                  <a:gd name="T10" fmla="*/ 9 w 9"/>
                  <a:gd name="T11" fmla="*/ 14 h 14"/>
                  <a:gd name="T12" fmla="*/ 7 w 9"/>
                  <a:gd name="T13" fmla="*/ 14 h 14"/>
                  <a:gd name="T14" fmla="*/ 7 w 9"/>
                  <a:gd name="T15" fmla="*/ 14 h 14"/>
                  <a:gd name="T16" fmla="*/ 0 w 9"/>
                  <a:gd name="T17" fmla="*/ 2 h 14"/>
                  <a:gd name="T18" fmla="*/ 3 w 9"/>
                  <a:gd name="T19" fmla="*/ 0 h 14"/>
                  <a:gd name="T20" fmla="*/ 5 w 9"/>
                  <a:gd name="T21" fmla="*/ 2 h 14"/>
                  <a:gd name="T22" fmla="*/ 9 w 9"/>
                  <a:gd name="T2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4">
                    <a:moveTo>
                      <a:pt x="9" y="9"/>
                    </a:moveTo>
                    <a:lnTo>
                      <a:pt x="7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8" name="Freeform 3295">
                <a:extLst>
                  <a:ext uri="{FF2B5EF4-FFF2-40B4-BE49-F238E27FC236}">
                    <a16:creationId xmlns:a16="http://schemas.microsoft.com/office/drawing/2014/main" id="{8BCF0749-3A9C-49FB-9FAF-85688E4C0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835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2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9" name="Freeform 3296">
                <a:extLst>
                  <a:ext uri="{FF2B5EF4-FFF2-40B4-BE49-F238E27FC236}">
                    <a16:creationId xmlns:a16="http://schemas.microsoft.com/office/drawing/2014/main" id="{574FB47F-0225-4E79-BC27-AC396D91FB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8" y="2865"/>
                <a:ext cx="298" cy="189"/>
              </a:xfrm>
              <a:custGeom>
                <a:avLst/>
                <a:gdLst>
                  <a:gd name="T0" fmla="*/ 117 w 132"/>
                  <a:gd name="T1" fmla="*/ 0 h 84"/>
                  <a:gd name="T2" fmla="*/ 110 w 132"/>
                  <a:gd name="T3" fmla="*/ 3 h 84"/>
                  <a:gd name="T4" fmla="*/ 96 w 132"/>
                  <a:gd name="T5" fmla="*/ 10 h 84"/>
                  <a:gd name="T6" fmla="*/ 94 w 132"/>
                  <a:gd name="T7" fmla="*/ 12 h 84"/>
                  <a:gd name="T8" fmla="*/ 92 w 132"/>
                  <a:gd name="T9" fmla="*/ 13 h 84"/>
                  <a:gd name="T10" fmla="*/ 89 w 132"/>
                  <a:gd name="T11" fmla="*/ 14 h 84"/>
                  <a:gd name="T12" fmla="*/ 84 w 132"/>
                  <a:gd name="T13" fmla="*/ 17 h 84"/>
                  <a:gd name="T14" fmla="*/ 89 w 132"/>
                  <a:gd name="T15" fmla="*/ 20 h 84"/>
                  <a:gd name="T16" fmla="*/ 94 w 132"/>
                  <a:gd name="T17" fmla="*/ 24 h 84"/>
                  <a:gd name="T18" fmla="*/ 98 w 132"/>
                  <a:gd name="T19" fmla="*/ 29 h 84"/>
                  <a:gd name="T20" fmla="*/ 101 w 132"/>
                  <a:gd name="T21" fmla="*/ 34 h 84"/>
                  <a:gd name="T22" fmla="*/ 103 w 132"/>
                  <a:gd name="T23" fmla="*/ 39 h 84"/>
                  <a:gd name="T24" fmla="*/ 104 w 132"/>
                  <a:gd name="T25" fmla="*/ 44 h 84"/>
                  <a:gd name="T26" fmla="*/ 104 w 132"/>
                  <a:gd name="T27" fmla="*/ 49 h 84"/>
                  <a:gd name="T28" fmla="*/ 104 w 132"/>
                  <a:gd name="T29" fmla="*/ 54 h 84"/>
                  <a:gd name="T30" fmla="*/ 102 w 132"/>
                  <a:gd name="T31" fmla="*/ 59 h 84"/>
                  <a:gd name="T32" fmla="*/ 103 w 132"/>
                  <a:gd name="T33" fmla="*/ 59 h 84"/>
                  <a:gd name="T34" fmla="*/ 105 w 132"/>
                  <a:gd name="T35" fmla="*/ 56 h 84"/>
                  <a:gd name="T36" fmla="*/ 106 w 132"/>
                  <a:gd name="T37" fmla="*/ 56 h 84"/>
                  <a:gd name="T38" fmla="*/ 110 w 132"/>
                  <a:gd name="T39" fmla="*/ 50 h 84"/>
                  <a:gd name="T40" fmla="*/ 112 w 132"/>
                  <a:gd name="T41" fmla="*/ 47 h 84"/>
                  <a:gd name="T42" fmla="*/ 115 w 132"/>
                  <a:gd name="T43" fmla="*/ 43 h 84"/>
                  <a:gd name="T44" fmla="*/ 115 w 132"/>
                  <a:gd name="T45" fmla="*/ 43 h 84"/>
                  <a:gd name="T46" fmla="*/ 120 w 132"/>
                  <a:gd name="T47" fmla="*/ 39 h 84"/>
                  <a:gd name="T48" fmla="*/ 121 w 132"/>
                  <a:gd name="T49" fmla="*/ 39 h 84"/>
                  <a:gd name="T50" fmla="*/ 123 w 132"/>
                  <a:gd name="T51" fmla="*/ 37 h 84"/>
                  <a:gd name="T52" fmla="*/ 125 w 132"/>
                  <a:gd name="T53" fmla="*/ 37 h 84"/>
                  <a:gd name="T54" fmla="*/ 126 w 132"/>
                  <a:gd name="T55" fmla="*/ 36 h 84"/>
                  <a:gd name="T56" fmla="*/ 126 w 132"/>
                  <a:gd name="T57" fmla="*/ 35 h 84"/>
                  <a:gd name="T58" fmla="*/ 130 w 132"/>
                  <a:gd name="T59" fmla="*/ 33 h 84"/>
                  <a:gd name="T60" fmla="*/ 132 w 132"/>
                  <a:gd name="T61" fmla="*/ 31 h 84"/>
                  <a:gd name="T62" fmla="*/ 129 w 132"/>
                  <a:gd name="T63" fmla="*/ 27 h 84"/>
                  <a:gd name="T64" fmla="*/ 127 w 132"/>
                  <a:gd name="T65" fmla="*/ 21 h 84"/>
                  <a:gd name="T66" fmla="*/ 33 w 132"/>
                  <a:gd name="T67" fmla="*/ 52 h 84"/>
                  <a:gd name="T68" fmla="*/ 32 w 132"/>
                  <a:gd name="T69" fmla="*/ 52 h 84"/>
                  <a:gd name="T70" fmla="*/ 33 w 132"/>
                  <a:gd name="T71" fmla="*/ 52 h 84"/>
                  <a:gd name="T72" fmla="*/ 0 w 132"/>
                  <a:gd name="T73" fmla="*/ 57 h 84"/>
                  <a:gd name="T74" fmla="*/ 1 w 132"/>
                  <a:gd name="T75" fmla="*/ 62 h 84"/>
                  <a:gd name="T76" fmla="*/ 1 w 132"/>
                  <a:gd name="T77" fmla="*/ 68 h 84"/>
                  <a:gd name="T78" fmla="*/ 20 w 132"/>
                  <a:gd name="T79" fmla="*/ 77 h 84"/>
                  <a:gd name="T80" fmla="*/ 29 w 132"/>
                  <a:gd name="T81" fmla="*/ 82 h 84"/>
                  <a:gd name="T82" fmla="*/ 37 w 132"/>
                  <a:gd name="T83" fmla="*/ 84 h 84"/>
                  <a:gd name="T84" fmla="*/ 46 w 132"/>
                  <a:gd name="T85" fmla="*/ 84 h 84"/>
                  <a:gd name="T86" fmla="*/ 57 w 132"/>
                  <a:gd name="T87" fmla="*/ 82 h 84"/>
                  <a:gd name="T88" fmla="*/ 52 w 132"/>
                  <a:gd name="T89" fmla="*/ 80 h 84"/>
                  <a:gd name="T90" fmla="*/ 47 w 132"/>
                  <a:gd name="T91" fmla="*/ 77 h 84"/>
                  <a:gd name="T92" fmla="*/ 42 w 132"/>
                  <a:gd name="T93" fmla="*/ 72 h 84"/>
                  <a:gd name="T94" fmla="*/ 38 w 132"/>
                  <a:gd name="T95" fmla="*/ 67 h 84"/>
                  <a:gd name="T96" fmla="*/ 32 w 132"/>
                  <a:gd name="T97" fmla="*/ 66 h 84"/>
                  <a:gd name="T98" fmla="*/ 30 w 132"/>
                  <a:gd name="T99" fmla="*/ 68 h 84"/>
                  <a:gd name="T100" fmla="*/ 20 w 132"/>
                  <a:gd name="T101" fmla="*/ 66 h 84"/>
                  <a:gd name="T102" fmla="*/ 20 w 132"/>
                  <a:gd name="T103" fmla="*/ 62 h 84"/>
                  <a:gd name="T104" fmla="*/ 20 w 132"/>
                  <a:gd name="T105" fmla="*/ 57 h 84"/>
                  <a:gd name="T106" fmla="*/ 7 w 132"/>
                  <a:gd name="T107" fmla="*/ 57 h 84"/>
                  <a:gd name="T108" fmla="*/ 38 w 132"/>
                  <a:gd name="T109" fmla="*/ 76 h 84"/>
                  <a:gd name="T110" fmla="*/ 50 w 132"/>
                  <a:gd name="T11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84">
                    <a:moveTo>
                      <a:pt x="121" y="7"/>
                    </a:moveTo>
                    <a:lnTo>
                      <a:pt x="121" y="7"/>
                    </a:lnTo>
                    <a:lnTo>
                      <a:pt x="120" y="5"/>
                    </a:lnTo>
                    <a:lnTo>
                      <a:pt x="118" y="1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6" y="0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0" y="3"/>
                    </a:lnTo>
                    <a:lnTo>
                      <a:pt x="105" y="5"/>
                    </a:lnTo>
                    <a:lnTo>
                      <a:pt x="105" y="6"/>
                    </a:lnTo>
                    <a:lnTo>
                      <a:pt x="98" y="9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1"/>
                    </a:lnTo>
                    <a:lnTo>
                      <a:pt x="95" y="11"/>
                    </a:lnTo>
                    <a:lnTo>
                      <a:pt x="94" y="12"/>
                    </a:lnTo>
                    <a:lnTo>
                      <a:pt x="93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0" y="13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7" y="15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85" y="17"/>
                    </a:lnTo>
                    <a:lnTo>
                      <a:pt x="86" y="18"/>
                    </a:lnTo>
                    <a:lnTo>
                      <a:pt x="87" y="18"/>
                    </a:lnTo>
                    <a:lnTo>
                      <a:pt x="88" y="19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1"/>
                    </a:lnTo>
                    <a:lnTo>
                      <a:pt x="92" y="22"/>
                    </a:lnTo>
                    <a:lnTo>
                      <a:pt x="93" y="23"/>
                    </a:lnTo>
                    <a:lnTo>
                      <a:pt x="94" y="24"/>
                    </a:lnTo>
                    <a:lnTo>
                      <a:pt x="95" y="25"/>
                    </a:lnTo>
                    <a:lnTo>
                      <a:pt x="96" y="26"/>
                    </a:lnTo>
                    <a:lnTo>
                      <a:pt x="97" y="27"/>
                    </a:lnTo>
                    <a:lnTo>
                      <a:pt x="97" y="28"/>
                    </a:lnTo>
                    <a:lnTo>
                      <a:pt x="98" y="29"/>
                    </a:lnTo>
                    <a:lnTo>
                      <a:pt x="99" y="30"/>
                    </a:lnTo>
                    <a:lnTo>
                      <a:pt x="99" y="31"/>
                    </a:lnTo>
                    <a:lnTo>
                      <a:pt x="100" y="32"/>
                    </a:lnTo>
                    <a:lnTo>
                      <a:pt x="100" y="33"/>
                    </a:lnTo>
                    <a:lnTo>
                      <a:pt x="101" y="34"/>
                    </a:lnTo>
                    <a:lnTo>
                      <a:pt x="101" y="35"/>
                    </a:lnTo>
                    <a:lnTo>
                      <a:pt x="102" y="36"/>
                    </a:lnTo>
                    <a:lnTo>
                      <a:pt x="102" y="37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3" y="40"/>
                    </a:lnTo>
                    <a:lnTo>
                      <a:pt x="103" y="41"/>
                    </a:lnTo>
                    <a:lnTo>
                      <a:pt x="103" y="42"/>
                    </a:lnTo>
                    <a:lnTo>
                      <a:pt x="104" y="43"/>
                    </a:lnTo>
                    <a:lnTo>
                      <a:pt x="104" y="44"/>
                    </a:lnTo>
                    <a:lnTo>
                      <a:pt x="104" y="45"/>
                    </a:lnTo>
                    <a:lnTo>
                      <a:pt x="104" y="46"/>
                    </a:lnTo>
                    <a:lnTo>
                      <a:pt x="104" y="47"/>
                    </a:lnTo>
                    <a:lnTo>
                      <a:pt x="104" y="48"/>
                    </a:lnTo>
                    <a:lnTo>
                      <a:pt x="104" y="49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4" y="52"/>
                    </a:lnTo>
                    <a:lnTo>
                      <a:pt x="104" y="53"/>
                    </a:lnTo>
                    <a:lnTo>
                      <a:pt x="104" y="54"/>
                    </a:lnTo>
                    <a:lnTo>
                      <a:pt x="103" y="55"/>
                    </a:lnTo>
                    <a:lnTo>
                      <a:pt x="103" y="56"/>
                    </a:lnTo>
                    <a:lnTo>
                      <a:pt x="103" y="57"/>
                    </a:lnTo>
                    <a:lnTo>
                      <a:pt x="103" y="58"/>
                    </a:lnTo>
                    <a:lnTo>
                      <a:pt x="102" y="59"/>
                    </a:lnTo>
                    <a:lnTo>
                      <a:pt x="102" y="60"/>
                    </a:lnTo>
                    <a:lnTo>
                      <a:pt x="102" y="61"/>
                    </a:lnTo>
                    <a:lnTo>
                      <a:pt x="102" y="61"/>
                    </a:lnTo>
                    <a:lnTo>
                      <a:pt x="102" y="60"/>
                    </a:lnTo>
                    <a:lnTo>
                      <a:pt x="103" y="59"/>
                    </a:lnTo>
                    <a:lnTo>
                      <a:pt x="105" y="57"/>
                    </a:lnTo>
                    <a:lnTo>
                      <a:pt x="105" y="56"/>
                    </a:lnTo>
                    <a:lnTo>
                      <a:pt x="105" y="56"/>
                    </a:lnTo>
                    <a:lnTo>
                      <a:pt x="105" y="56"/>
                    </a:lnTo>
                    <a:lnTo>
                      <a:pt x="105" y="56"/>
                    </a:lnTo>
                    <a:lnTo>
                      <a:pt x="105" y="56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7" y="55"/>
                    </a:lnTo>
                    <a:lnTo>
                      <a:pt x="108" y="53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10" y="50"/>
                    </a:lnTo>
                    <a:lnTo>
                      <a:pt x="111" y="49"/>
                    </a:lnTo>
                    <a:lnTo>
                      <a:pt x="111" y="49"/>
                    </a:lnTo>
                    <a:lnTo>
                      <a:pt x="111" y="49"/>
                    </a:lnTo>
                    <a:lnTo>
                      <a:pt x="111" y="49"/>
                    </a:lnTo>
                    <a:lnTo>
                      <a:pt x="112" y="47"/>
                    </a:lnTo>
                    <a:lnTo>
                      <a:pt x="112" y="47"/>
                    </a:lnTo>
                    <a:lnTo>
                      <a:pt x="112" y="47"/>
                    </a:lnTo>
                    <a:lnTo>
                      <a:pt x="113" y="46"/>
                    </a:lnTo>
                    <a:lnTo>
                      <a:pt x="113" y="46"/>
                    </a:lnTo>
                    <a:lnTo>
                      <a:pt x="115" y="43"/>
                    </a:lnTo>
                    <a:lnTo>
                      <a:pt x="115" y="43"/>
                    </a:lnTo>
                    <a:lnTo>
                      <a:pt x="115" y="43"/>
                    </a:lnTo>
                    <a:lnTo>
                      <a:pt x="115" y="43"/>
                    </a:lnTo>
                    <a:lnTo>
                      <a:pt x="116" y="43"/>
                    </a:lnTo>
                    <a:lnTo>
                      <a:pt x="115" y="43"/>
                    </a:lnTo>
                    <a:lnTo>
                      <a:pt x="115" y="43"/>
                    </a:lnTo>
                    <a:lnTo>
                      <a:pt x="116" y="42"/>
                    </a:lnTo>
                    <a:lnTo>
                      <a:pt x="117" y="41"/>
                    </a:lnTo>
                    <a:lnTo>
                      <a:pt x="118" y="40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1" y="38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2" y="39"/>
                    </a:lnTo>
                    <a:lnTo>
                      <a:pt x="123" y="38"/>
                    </a:lnTo>
                    <a:lnTo>
                      <a:pt x="122" y="38"/>
                    </a:lnTo>
                    <a:lnTo>
                      <a:pt x="123" y="37"/>
                    </a:lnTo>
                    <a:lnTo>
                      <a:pt x="123" y="38"/>
                    </a:lnTo>
                    <a:lnTo>
                      <a:pt x="124" y="37"/>
                    </a:lnTo>
                    <a:lnTo>
                      <a:pt x="124" y="37"/>
                    </a:lnTo>
                    <a:lnTo>
                      <a:pt x="124" y="38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6" y="37"/>
                    </a:lnTo>
                    <a:lnTo>
                      <a:pt x="126" y="37"/>
                    </a:lnTo>
                    <a:lnTo>
                      <a:pt x="126" y="37"/>
                    </a:lnTo>
                    <a:lnTo>
                      <a:pt x="126" y="36"/>
                    </a:lnTo>
                    <a:lnTo>
                      <a:pt x="126" y="36"/>
                    </a:lnTo>
                    <a:lnTo>
                      <a:pt x="126" y="36"/>
                    </a:lnTo>
                    <a:lnTo>
                      <a:pt x="126" y="36"/>
                    </a:lnTo>
                    <a:lnTo>
                      <a:pt x="126" y="36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8" y="34"/>
                    </a:lnTo>
                    <a:lnTo>
                      <a:pt x="129" y="33"/>
                    </a:lnTo>
                    <a:lnTo>
                      <a:pt x="130" y="33"/>
                    </a:lnTo>
                    <a:lnTo>
                      <a:pt x="130" y="33"/>
                    </a:lnTo>
                    <a:lnTo>
                      <a:pt x="131" y="32"/>
                    </a:lnTo>
                    <a:lnTo>
                      <a:pt x="132" y="31"/>
                    </a:lnTo>
                    <a:lnTo>
                      <a:pt x="132" y="31"/>
                    </a:lnTo>
                    <a:lnTo>
                      <a:pt x="132" y="31"/>
                    </a:lnTo>
                    <a:lnTo>
                      <a:pt x="132" y="31"/>
                    </a:lnTo>
                    <a:lnTo>
                      <a:pt x="131" y="30"/>
                    </a:lnTo>
                    <a:lnTo>
                      <a:pt x="130" y="29"/>
                    </a:lnTo>
                    <a:lnTo>
                      <a:pt x="130" y="28"/>
                    </a:lnTo>
                    <a:lnTo>
                      <a:pt x="129" y="27"/>
                    </a:lnTo>
                    <a:lnTo>
                      <a:pt x="129" y="27"/>
                    </a:lnTo>
                    <a:lnTo>
                      <a:pt x="127" y="23"/>
                    </a:lnTo>
                    <a:lnTo>
                      <a:pt x="127" y="22"/>
                    </a:lnTo>
                    <a:lnTo>
                      <a:pt x="127" y="21"/>
                    </a:lnTo>
                    <a:lnTo>
                      <a:pt x="126" y="21"/>
                    </a:lnTo>
                    <a:lnTo>
                      <a:pt x="127" y="21"/>
                    </a:lnTo>
                    <a:lnTo>
                      <a:pt x="127" y="20"/>
                    </a:lnTo>
                    <a:lnTo>
                      <a:pt x="122" y="11"/>
                    </a:lnTo>
                    <a:lnTo>
                      <a:pt x="121" y="7"/>
                    </a:lnTo>
                    <a:moveTo>
                      <a:pt x="33" y="52"/>
                    </a:moveTo>
                    <a:lnTo>
                      <a:pt x="33" y="52"/>
                    </a:lnTo>
                    <a:lnTo>
                      <a:pt x="33" y="52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3" y="51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3" y="52"/>
                    </a:lnTo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9"/>
                    </a:lnTo>
                    <a:lnTo>
                      <a:pt x="1" y="60"/>
                    </a:lnTo>
                    <a:lnTo>
                      <a:pt x="1" y="62"/>
                    </a:lnTo>
                    <a:lnTo>
                      <a:pt x="1" y="64"/>
                    </a:lnTo>
                    <a:lnTo>
                      <a:pt x="1" y="69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1" y="68"/>
                    </a:lnTo>
                    <a:lnTo>
                      <a:pt x="1" y="64"/>
                    </a:lnTo>
                    <a:lnTo>
                      <a:pt x="4" y="66"/>
                    </a:lnTo>
                    <a:lnTo>
                      <a:pt x="15" y="73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2" y="78"/>
                    </a:lnTo>
                    <a:lnTo>
                      <a:pt x="23" y="79"/>
                    </a:lnTo>
                    <a:lnTo>
                      <a:pt x="25" y="80"/>
                    </a:lnTo>
                    <a:lnTo>
                      <a:pt x="28" y="81"/>
                    </a:lnTo>
                    <a:lnTo>
                      <a:pt x="29" y="82"/>
                    </a:lnTo>
                    <a:lnTo>
                      <a:pt x="31" y="83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4" y="84"/>
                    </a:lnTo>
                    <a:lnTo>
                      <a:pt x="37" y="84"/>
                    </a:lnTo>
                    <a:lnTo>
                      <a:pt x="38" y="84"/>
                    </a:lnTo>
                    <a:lnTo>
                      <a:pt x="38" y="84"/>
                    </a:lnTo>
                    <a:lnTo>
                      <a:pt x="41" y="84"/>
                    </a:lnTo>
                    <a:lnTo>
                      <a:pt x="43" y="84"/>
                    </a:lnTo>
                    <a:lnTo>
                      <a:pt x="46" y="84"/>
                    </a:lnTo>
                    <a:lnTo>
                      <a:pt x="51" y="84"/>
                    </a:lnTo>
                    <a:lnTo>
                      <a:pt x="52" y="84"/>
                    </a:lnTo>
                    <a:lnTo>
                      <a:pt x="56" y="83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2"/>
                    </a:lnTo>
                    <a:lnTo>
                      <a:pt x="55" y="81"/>
                    </a:lnTo>
                    <a:lnTo>
                      <a:pt x="54" y="81"/>
                    </a:lnTo>
                    <a:lnTo>
                      <a:pt x="53" y="80"/>
                    </a:lnTo>
                    <a:lnTo>
                      <a:pt x="52" y="80"/>
                    </a:lnTo>
                    <a:lnTo>
                      <a:pt x="51" y="79"/>
                    </a:lnTo>
                    <a:lnTo>
                      <a:pt x="50" y="79"/>
                    </a:lnTo>
                    <a:lnTo>
                      <a:pt x="49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6" y="76"/>
                    </a:lnTo>
                    <a:lnTo>
                      <a:pt x="45" y="75"/>
                    </a:lnTo>
                    <a:lnTo>
                      <a:pt x="44" y="74"/>
                    </a:lnTo>
                    <a:lnTo>
                      <a:pt x="43" y="73"/>
                    </a:lnTo>
                    <a:lnTo>
                      <a:pt x="42" y="72"/>
                    </a:lnTo>
                    <a:lnTo>
                      <a:pt x="41" y="71"/>
                    </a:lnTo>
                    <a:lnTo>
                      <a:pt x="40" y="70"/>
                    </a:lnTo>
                    <a:lnTo>
                      <a:pt x="40" y="69"/>
                    </a:lnTo>
                    <a:lnTo>
                      <a:pt x="39" y="68"/>
                    </a:lnTo>
                    <a:lnTo>
                      <a:pt x="38" y="67"/>
                    </a:lnTo>
                    <a:lnTo>
                      <a:pt x="38" y="66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5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7"/>
                    </a:lnTo>
                    <a:lnTo>
                      <a:pt x="32" y="67"/>
                    </a:lnTo>
                    <a:lnTo>
                      <a:pt x="31" y="67"/>
                    </a:lnTo>
                    <a:lnTo>
                      <a:pt x="30" y="68"/>
                    </a:lnTo>
                    <a:lnTo>
                      <a:pt x="29" y="67"/>
                    </a:lnTo>
                    <a:lnTo>
                      <a:pt x="22" y="66"/>
                    </a:lnTo>
                    <a:lnTo>
                      <a:pt x="21" y="66"/>
                    </a:lnTo>
                    <a:lnTo>
                      <a:pt x="21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0" y="62"/>
                    </a:lnTo>
                    <a:lnTo>
                      <a:pt x="20" y="61"/>
                    </a:lnTo>
                    <a:lnTo>
                      <a:pt x="20" y="60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7"/>
                    </a:lnTo>
                    <a:moveTo>
                      <a:pt x="38" y="76"/>
                    </a:moveTo>
                    <a:lnTo>
                      <a:pt x="38" y="76"/>
                    </a:lnTo>
                    <a:lnTo>
                      <a:pt x="40" y="76"/>
                    </a:lnTo>
                    <a:lnTo>
                      <a:pt x="38" y="70"/>
                    </a:lnTo>
                    <a:lnTo>
                      <a:pt x="38" y="76"/>
                    </a:lnTo>
                    <a:moveTo>
                      <a:pt x="50" y="84"/>
                    </a:moveTo>
                    <a:lnTo>
                      <a:pt x="50" y="84"/>
                    </a:lnTo>
                    <a:lnTo>
                      <a:pt x="50" y="84"/>
                    </a:lnTo>
                    <a:lnTo>
                      <a:pt x="50" y="84"/>
                    </a:lnTo>
                    <a:lnTo>
                      <a:pt x="50" y="84"/>
                    </a:lnTo>
                    <a:lnTo>
                      <a:pt x="50" y="8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0" name="Freeform 3297">
                <a:extLst>
                  <a:ext uri="{FF2B5EF4-FFF2-40B4-BE49-F238E27FC236}">
                    <a16:creationId xmlns:a16="http://schemas.microsoft.com/office/drawing/2014/main" id="{02D1B4D6-536D-49BF-AA08-DA05B743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140"/>
                <a:ext cx="34" cy="18"/>
              </a:xfrm>
              <a:custGeom>
                <a:avLst/>
                <a:gdLst>
                  <a:gd name="T0" fmla="*/ 15 w 15"/>
                  <a:gd name="T1" fmla="*/ 0 h 8"/>
                  <a:gd name="T2" fmla="*/ 14 w 15"/>
                  <a:gd name="T3" fmla="*/ 0 h 8"/>
                  <a:gd name="T4" fmla="*/ 13 w 15"/>
                  <a:gd name="T5" fmla="*/ 1 h 8"/>
                  <a:gd name="T6" fmla="*/ 12 w 15"/>
                  <a:gd name="T7" fmla="*/ 1 h 8"/>
                  <a:gd name="T8" fmla="*/ 11 w 15"/>
                  <a:gd name="T9" fmla="*/ 1 h 8"/>
                  <a:gd name="T10" fmla="*/ 10 w 15"/>
                  <a:gd name="T11" fmla="*/ 2 h 8"/>
                  <a:gd name="T12" fmla="*/ 9 w 15"/>
                  <a:gd name="T13" fmla="*/ 2 h 8"/>
                  <a:gd name="T14" fmla="*/ 8 w 15"/>
                  <a:gd name="T15" fmla="*/ 2 h 8"/>
                  <a:gd name="T16" fmla="*/ 7 w 15"/>
                  <a:gd name="T17" fmla="*/ 2 h 8"/>
                  <a:gd name="T18" fmla="*/ 6 w 15"/>
                  <a:gd name="T19" fmla="*/ 2 h 8"/>
                  <a:gd name="T20" fmla="*/ 5 w 15"/>
                  <a:gd name="T21" fmla="*/ 2 h 8"/>
                  <a:gd name="T22" fmla="*/ 4 w 15"/>
                  <a:gd name="T23" fmla="*/ 2 h 8"/>
                  <a:gd name="T24" fmla="*/ 3 w 15"/>
                  <a:gd name="T25" fmla="*/ 2 h 8"/>
                  <a:gd name="T26" fmla="*/ 2 w 15"/>
                  <a:gd name="T27" fmla="*/ 2 h 8"/>
                  <a:gd name="T28" fmla="*/ 1 w 15"/>
                  <a:gd name="T29" fmla="*/ 1 h 8"/>
                  <a:gd name="T30" fmla="*/ 0 w 15"/>
                  <a:gd name="T31" fmla="*/ 1 h 8"/>
                  <a:gd name="T32" fmla="*/ 0 w 15"/>
                  <a:gd name="T33" fmla="*/ 1 h 8"/>
                  <a:gd name="T34" fmla="*/ 0 w 15"/>
                  <a:gd name="T35" fmla="*/ 2 h 8"/>
                  <a:gd name="T36" fmla="*/ 0 w 15"/>
                  <a:gd name="T37" fmla="*/ 5 h 8"/>
                  <a:gd name="T38" fmla="*/ 1 w 15"/>
                  <a:gd name="T39" fmla="*/ 6 h 8"/>
                  <a:gd name="T40" fmla="*/ 1 w 15"/>
                  <a:gd name="T41" fmla="*/ 7 h 8"/>
                  <a:gd name="T42" fmla="*/ 1 w 15"/>
                  <a:gd name="T43" fmla="*/ 7 h 8"/>
                  <a:gd name="T44" fmla="*/ 1 w 15"/>
                  <a:gd name="T45" fmla="*/ 8 h 8"/>
                  <a:gd name="T46" fmla="*/ 1 w 15"/>
                  <a:gd name="T47" fmla="*/ 8 h 8"/>
                  <a:gd name="T48" fmla="*/ 1 w 15"/>
                  <a:gd name="T49" fmla="*/ 8 h 8"/>
                  <a:gd name="T50" fmla="*/ 1 w 15"/>
                  <a:gd name="T51" fmla="*/ 8 h 8"/>
                  <a:gd name="T52" fmla="*/ 1 w 15"/>
                  <a:gd name="T53" fmla="*/ 8 h 8"/>
                  <a:gd name="T54" fmla="*/ 2 w 15"/>
                  <a:gd name="T55" fmla="*/ 8 h 8"/>
                  <a:gd name="T56" fmla="*/ 2 w 15"/>
                  <a:gd name="T57" fmla="*/ 8 h 8"/>
                  <a:gd name="T58" fmla="*/ 2 w 15"/>
                  <a:gd name="T59" fmla="*/ 8 h 8"/>
                  <a:gd name="T60" fmla="*/ 4 w 15"/>
                  <a:gd name="T61" fmla="*/ 8 h 8"/>
                  <a:gd name="T62" fmla="*/ 5 w 15"/>
                  <a:gd name="T63" fmla="*/ 8 h 8"/>
                  <a:gd name="T64" fmla="*/ 5 w 15"/>
                  <a:gd name="T65" fmla="*/ 8 h 8"/>
                  <a:gd name="T66" fmla="*/ 7 w 15"/>
                  <a:gd name="T67" fmla="*/ 8 h 8"/>
                  <a:gd name="T68" fmla="*/ 7 w 15"/>
                  <a:gd name="T69" fmla="*/ 7 h 8"/>
                  <a:gd name="T70" fmla="*/ 7 w 15"/>
                  <a:gd name="T71" fmla="*/ 7 h 8"/>
                  <a:gd name="T72" fmla="*/ 7 w 15"/>
                  <a:gd name="T73" fmla="*/ 7 h 8"/>
                  <a:gd name="T74" fmla="*/ 7 w 15"/>
                  <a:gd name="T75" fmla="*/ 7 h 8"/>
                  <a:gd name="T76" fmla="*/ 7 w 15"/>
                  <a:gd name="T77" fmla="*/ 7 h 8"/>
                  <a:gd name="T78" fmla="*/ 8 w 15"/>
                  <a:gd name="T79" fmla="*/ 6 h 8"/>
                  <a:gd name="T80" fmla="*/ 8 w 15"/>
                  <a:gd name="T81" fmla="*/ 7 h 8"/>
                  <a:gd name="T82" fmla="*/ 10 w 15"/>
                  <a:gd name="T83" fmla="*/ 7 h 8"/>
                  <a:gd name="T84" fmla="*/ 10 w 15"/>
                  <a:gd name="T85" fmla="*/ 7 h 8"/>
                  <a:gd name="T86" fmla="*/ 10 w 15"/>
                  <a:gd name="T87" fmla="*/ 7 h 8"/>
                  <a:gd name="T88" fmla="*/ 11 w 15"/>
                  <a:gd name="T89" fmla="*/ 6 h 8"/>
                  <a:gd name="T90" fmla="*/ 11 w 15"/>
                  <a:gd name="T91" fmla="*/ 5 h 8"/>
                  <a:gd name="T92" fmla="*/ 11 w 15"/>
                  <a:gd name="T93" fmla="*/ 5 h 8"/>
                  <a:gd name="T94" fmla="*/ 13 w 15"/>
                  <a:gd name="T95" fmla="*/ 3 h 8"/>
                  <a:gd name="T96" fmla="*/ 13 w 15"/>
                  <a:gd name="T97" fmla="*/ 3 h 8"/>
                  <a:gd name="T98" fmla="*/ 13 w 15"/>
                  <a:gd name="T99" fmla="*/ 3 h 8"/>
                  <a:gd name="T100" fmla="*/ 13 w 15"/>
                  <a:gd name="T101" fmla="*/ 2 h 8"/>
                  <a:gd name="T102" fmla="*/ 13 w 15"/>
                  <a:gd name="T103" fmla="*/ 2 h 8"/>
                  <a:gd name="T104" fmla="*/ 13 w 15"/>
                  <a:gd name="T105" fmla="*/ 2 h 8"/>
                  <a:gd name="T106" fmla="*/ 14 w 15"/>
                  <a:gd name="T107" fmla="*/ 2 h 8"/>
                  <a:gd name="T108" fmla="*/ 14 w 15"/>
                  <a:gd name="T109" fmla="*/ 2 h 8"/>
                  <a:gd name="T110" fmla="*/ 15 w 15"/>
                  <a:gd name="T1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lnTo>
                      <a:pt x="14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1" name="Freeform 3298">
                <a:extLst>
                  <a:ext uri="{FF2B5EF4-FFF2-40B4-BE49-F238E27FC236}">
                    <a16:creationId xmlns:a16="http://schemas.microsoft.com/office/drawing/2014/main" id="{7120E28C-E215-45EB-B225-70F553783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993"/>
                <a:ext cx="14" cy="34"/>
              </a:xfrm>
              <a:custGeom>
                <a:avLst/>
                <a:gdLst>
                  <a:gd name="T0" fmla="*/ 14 w 14"/>
                  <a:gd name="T1" fmla="*/ 2 h 34"/>
                  <a:gd name="T2" fmla="*/ 14 w 14"/>
                  <a:gd name="T3" fmla="*/ 5 h 34"/>
                  <a:gd name="T4" fmla="*/ 12 w 14"/>
                  <a:gd name="T5" fmla="*/ 7 h 34"/>
                  <a:gd name="T6" fmla="*/ 12 w 14"/>
                  <a:gd name="T7" fmla="*/ 9 h 34"/>
                  <a:gd name="T8" fmla="*/ 12 w 14"/>
                  <a:gd name="T9" fmla="*/ 11 h 34"/>
                  <a:gd name="T10" fmla="*/ 12 w 14"/>
                  <a:gd name="T11" fmla="*/ 14 h 34"/>
                  <a:gd name="T12" fmla="*/ 12 w 14"/>
                  <a:gd name="T13" fmla="*/ 16 h 34"/>
                  <a:gd name="T14" fmla="*/ 12 w 14"/>
                  <a:gd name="T15" fmla="*/ 18 h 34"/>
                  <a:gd name="T16" fmla="*/ 12 w 14"/>
                  <a:gd name="T17" fmla="*/ 18 h 34"/>
                  <a:gd name="T18" fmla="*/ 12 w 14"/>
                  <a:gd name="T19" fmla="*/ 18 h 34"/>
                  <a:gd name="T20" fmla="*/ 12 w 14"/>
                  <a:gd name="T21" fmla="*/ 23 h 34"/>
                  <a:gd name="T22" fmla="*/ 12 w 14"/>
                  <a:gd name="T23" fmla="*/ 23 h 34"/>
                  <a:gd name="T24" fmla="*/ 12 w 14"/>
                  <a:gd name="T25" fmla="*/ 25 h 34"/>
                  <a:gd name="T26" fmla="*/ 12 w 14"/>
                  <a:gd name="T27" fmla="*/ 27 h 34"/>
                  <a:gd name="T28" fmla="*/ 12 w 14"/>
                  <a:gd name="T29" fmla="*/ 27 h 34"/>
                  <a:gd name="T30" fmla="*/ 12 w 14"/>
                  <a:gd name="T31" fmla="*/ 27 h 34"/>
                  <a:gd name="T32" fmla="*/ 12 w 14"/>
                  <a:gd name="T33" fmla="*/ 27 h 34"/>
                  <a:gd name="T34" fmla="*/ 12 w 14"/>
                  <a:gd name="T35" fmla="*/ 27 h 34"/>
                  <a:gd name="T36" fmla="*/ 9 w 14"/>
                  <a:gd name="T37" fmla="*/ 27 h 34"/>
                  <a:gd name="T38" fmla="*/ 5 w 14"/>
                  <a:gd name="T39" fmla="*/ 32 h 34"/>
                  <a:gd name="T40" fmla="*/ 3 w 14"/>
                  <a:gd name="T41" fmla="*/ 34 h 34"/>
                  <a:gd name="T42" fmla="*/ 3 w 14"/>
                  <a:gd name="T43" fmla="*/ 27 h 34"/>
                  <a:gd name="T44" fmla="*/ 3 w 14"/>
                  <a:gd name="T45" fmla="*/ 23 h 34"/>
                  <a:gd name="T46" fmla="*/ 3 w 14"/>
                  <a:gd name="T47" fmla="*/ 23 h 34"/>
                  <a:gd name="T48" fmla="*/ 0 w 14"/>
                  <a:gd name="T49" fmla="*/ 20 h 34"/>
                  <a:gd name="T50" fmla="*/ 0 w 14"/>
                  <a:gd name="T51" fmla="*/ 18 h 34"/>
                  <a:gd name="T52" fmla="*/ 0 w 14"/>
                  <a:gd name="T53" fmla="*/ 18 h 34"/>
                  <a:gd name="T54" fmla="*/ 0 w 14"/>
                  <a:gd name="T55" fmla="*/ 16 h 34"/>
                  <a:gd name="T56" fmla="*/ 0 w 14"/>
                  <a:gd name="T57" fmla="*/ 16 h 34"/>
                  <a:gd name="T58" fmla="*/ 0 w 14"/>
                  <a:gd name="T59" fmla="*/ 14 h 34"/>
                  <a:gd name="T60" fmla="*/ 0 w 14"/>
                  <a:gd name="T61" fmla="*/ 9 h 34"/>
                  <a:gd name="T62" fmla="*/ 3 w 14"/>
                  <a:gd name="T63" fmla="*/ 9 h 34"/>
                  <a:gd name="T64" fmla="*/ 3 w 14"/>
                  <a:gd name="T65" fmla="*/ 9 h 34"/>
                  <a:gd name="T66" fmla="*/ 5 w 14"/>
                  <a:gd name="T67" fmla="*/ 9 h 34"/>
                  <a:gd name="T68" fmla="*/ 5 w 14"/>
                  <a:gd name="T69" fmla="*/ 9 h 34"/>
                  <a:gd name="T70" fmla="*/ 7 w 14"/>
                  <a:gd name="T71" fmla="*/ 9 h 34"/>
                  <a:gd name="T72" fmla="*/ 7 w 14"/>
                  <a:gd name="T73" fmla="*/ 9 h 34"/>
                  <a:gd name="T74" fmla="*/ 9 w 14"/>
                  <a:gd name="T75" fmla="*/ 7 h 34"/>
                  <a:gd name="T76" fmla="*/ 9 w 14"/>
                  <a:gd name="T77" fmla="*/ 7 h 34"/>
                  <a:gd name="T78" fmla="*/ 9 w 14"/>
                  <a:gd name="T79" fmla="*/ 5 h 34"/>
                  <a:gd name="T80" fmla="*/ 12 w 14"/>
                  <a:gd name="T81" fmla="*/ 2 h 34"/>
                  <a:gd name="T82" fmla="*/ 12 w 14"/>
                  <a:gd name="T83" fmla="*/ 0 h 34"/>
                  <a:gd name="T84" fmla="*/ 14 w 14"/>
                  <a:gd name="T85" fmla="*/ 2 h 34"/>
                  <a:gd name="T86" fmla="*/ 14 w 14"/>
                  <a:gd name="T8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34">
                    <a:moveTo>
                      <a:pt x="14" y="2"/>
                    </a:moveTo>
                    <a:lnTo>
                      <a:pt x="14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5" y="32"/>
                    </a:lnTo>
                    <a:lnTo>
                      <a:pt x="3" y="34"/>
                    </a:lnTo>
                    <a:lnTo>
                      <a:pt x="3" y="27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2" name="Freeform 3299">
                <a:extLst>
                  <a:ext uri="{FF2B5EF4-FFF2-40B4-BE49-F238E27FC236}">
                    <a16:creationId xmlns:a16="http://schemas.microsoft.com/office/drawing/2014/main" id="{E4EBCDD1-4613-40FE-8DE9-E7B7E46B7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171"/>
                <a:ext cx="29" cy="25"/>
              </a:xfrm>
              <a:custGeom>
                <a:avLst/>
                <a:gdLst>
                  <a:gd name="T0" fmla="*/ 13 w 29"/>
                  <a:gd name="T1" fmla="*/ 0 h 25"/>
                  <a:gd name="T2" fmla="*/ 13 w 29"/>
                  <a:gd name="T3" fmla="*/ 0 h 25"/>
                  <a:gd name="T4" fmla="*/ 18 w 29"/>
                  <a:gd name="T5" fmla="*/ 0 h 25"/>
                  <a:gd name="T6" fmla="*/ 25 w 29"/>
                  <a:gd name="T7" fmla="*/ 0 h 25"/>
                  <a:gd name="T8" fmla="*/ 25 w 29"/>
                  <a:gd name="T9" fmla="*/ 0 h 25"/>
                  <a:gd name="T10" fmla="*/ 25 w 29"/>
                  <a:gd name="T11" fmla="*/ 0 h 25"/>
                  <a:gd name="T12" fmla="*/ 25 w 29"/>
                  <a:gd name="T13" fmla="*/ 0 h 25"/>
                  <a:gd name="T14" fmla="*/ 25 w 29"/>
                  <a:gd name="T15" fmla="*/ 0 h 25"/>
                  <a:gd name="T16" fmla="*/ 25 w 29"/>
                  <a:gd name="T17" fmla="*/ 2 h 25"/>
                  <a:gd name="T18" fmla="*/ 27 w 29"/>
                  <a:gd name="T19" fmla="*/ 2 h 25"/>
                  <a:gd name="T20" fmla="*/ 27 w 29"/>
                  <a:gd name="T21" fmla="*/ 5 h 25"/>
                  <a:gd name="T22" fmla="*/ 29 w 29"/>
                  <a:gd name="T23" fmla="*/ 9 h 25"/>
                  <a:gd name="T24" fmla="*/ 29 w 29"/>
                  <a:gd name="T25" fmla="*/ 11 h 25"/>
                  <a:gd name="T26" fmla="*/ 29 w 29"/>
                  <a:gd name="T27" fmla="*/ 11 h 25"/>
                  <a:gd name="T28" fmla="*/ 25 w 29"/>
                  <a:gd name="T29" fmla="*/ 11 h 25"/>
                  <a:gd name="T30" fmla="*/ 22 w 29"/>
                  <a:gd name="T31" fmla="*/ 11 h 25"/>
                  <a:gd name="T32" fmla="*/ 22 w 29"/>
                  <a:gd name="T33" fmla="*/ 11 h 25"/>
                  <a:gd name="T34" fmla="*/ 18 w 29"/>
                  <a:gd name="T35" fmla="*/ 11 h 25"/>
                  <a:gd name="T36" fmla="*/ 18 w 29"/>
                  <a:gd name="T37" fmla="*/ 16 h 25"/>
                  <a:gd name="T38" fmla="*/ 13 w 29"/>
                  <a:gd name="T39" fmla="*/ 16 h 25"/>
                  <a:gd name="T40" fmla="*/ 13 w 29"/>
                  <a:gd name="T41" fmla="*/ 16 h 25"/>
                  <a:gd name="T42" fmla="*/ 13 w 29"/>
                  <a:gd name="T43" fmla="*/ 20 h 25"/>
                  <a:gd name="T44" fmla="*/ 11 w 29"/>
                  <a:gd name="T45" fmla="*/ 20 h 25"/>
                  <a:gd name="T46" fmla="*/ 11 w 29"/>
                  <a:gd name="T47" fmla="*/ 20 h 25"/>
                  <a:gd name="T48" fmla="*/ 11 w 29"/>
                  <a:gd name="T49" fmla="*/ 20 h 25"/>
                  <a:gd name="T50" fmla="*/ 11 w 29"/>
                  <a:gd name="T51" fmla="*/ 23 h 25"/>
                  <a:gd name="T52" fmla="*/ 11 w 29"/>
                  <a:gd name="T53" fmla="*/ 23 h 25"/>
                  <a:gd name="T54" fmla="*/ 11 w 29"/>
                  <a:gd name="T55" fmla="*/ 25 h 25"/>
                  <a:gd name="T56" fmla="*/ 7 w 29"/>
                  <a:gd name="T57" fmla="*/ 23 h 25"/>
                  <a:gd name="T58" fmla="*/ 7 w 29"/>
                  <a:gd name="T59" fmla="*/ 20 h 25"/>
                  <a:gd name="T60" fmla="*/ 7 w 29"/>
                  <a:gd name="T61" fmla="*/ 20 h 25"/>
                  <a:gd name="T62" fmla="*/ 7 w 29"/>
                  <a:gd name="T63" fmla="*/ 20 h 25"/>
                  <a:gd name="T64" fmla="*/ 0 w 29"/>
                  <a:gd name="T65" fmla="*/ 7 h 25"/>
                  <a:gd name="T66" fmla="*/ 4 w 29"/>
                  <a:gd name="T67" fmla="*/ 5 h 25"/>
                  <a:gd name="T68" fmla="*/ 7 w 29"/>
                  <a:gd name="T69" fmla="*/ 5 h 25"/>
                  <a:gd name="T70" fmla="*/ 7 w 29"/>
                  <a:gd name="T71" fmla="*/ 5 h 25"/>
                  <a:gd name="T72" fmla="*/ 7 w 29"/>
                  <a:gd name="T73" fmla="*/ 5 h 25"/>
                  <a:gd name="T74" fmla="*/ 7 w 29"/>
                  <a:gd name="T75" fmla="*/ 5 h 25"/>
                  <a:gd name="T76" fmla="*/ 7 w 29"/>
                  <a:gd name="T77" fmla="*/ 5 h 25"/>
                  <a:gd name="T78" fmla="*/ 9 w 29"/>
                  <a:gd name="T79" fmla="*/ 2 h 25"/>
                  <a:gd name="T80" fmla="*/ 9 w 29"/>
                  <a:gd name="T81" fmla="*/ 2 h 25"/>
                  <a:gd name="T82" fmla="*/ 9 w 29"/>
                  <a:gd name="T83" fmla="*/ 2 h 25"/>
                  <a:gd name="T84" fmla="*/ 9 w 29"/>
                  <a:gd name="T85" fmla="*/ 2 h 25"/>
                  <a:gd name="T86" fmla="*/ 13 w 29"/>
                  <a:gd name="T87" fmla="*/ 2 h 25"/>
                  <a:gd name="T88" fmla="*/ 11 w 29"/>
                  <a:gd name="T89" fmla="*/ 0 h 25"/>
                  <a:gd name="T90" fmla="*/ 13 w 29"/>
                  <a:gd name="T91" fmla="*/ 0 h 25"/>
                  <a:gd name="T92" fmla="*/ 13 w 29"/>
                  <a:gd name="T9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25">
                    <a:moveTo>
                      <a:pt x="13" y="0"/>
                    </a:moveTo>
                    <a:lnTo>
                      <a:pt x="13" y="0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18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3" name="Freeform 3300">
                <a:extLst>
                  <a:ext uri="{FF2B5EF4-FFF2-40B4-BE49-F238E27FC236}">
                    <a16:creationId xmlns:a16="http://schemas.microsoft.com/office/drawing/2014/main" id="{47EE0946-5879-4F81-87C7-96AE43DDC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3164"/>
                <a:ext cx="14" cy="9"/>
              </a:xfrm>
              <a:custGeom>
                <a:avLst/>
                <a:gdLst>
                  <a:gd name="T0" fmla="*/ 0 w 14"/>
                  <a:gd name="T1" fmla="*/ 0 h 9"/>
                  <a:gd name="T2" fmla="*/ 5 w 14"/>
                  <a:gd name="T3" fmla="*/ 0 h 9"/>
                  <a:gd name="T4" fmla="*/ 12 w 14"/>
                  <a:gd name="T5" fmla="*/ 0 h 9"/>
                  <a:gd name="T6" fmla="*/ 14 w 14"/>
                  <a:gd name="T7" fmla="*/ 0 h 9"/>
                  <a:gd name="T8" fmla="*/ 14 w 14"/>
                  <a:gd name="T9" fmla="*/ 0 h 9"/>
                  <a:gd name="T10" fmla="*/ 14 w 14"/>
                  <a:gd name="T11" fmla="*/ 0 h 9"/>
                  <a:gd name="T12" fmla="*/ 14 w 14"/>
                  <a:gd name="T13" fmla="*/ 3 h 9"/>
                  <a:gd name="T14" fmla="*/ 14 w 14"/>
                  <a:gd name="T15" fmla="*/ 3 h 9"/>
                  <a:gd name="T16" fmla="*/ 14 w 14"/>
                  <a:gd name="T17" fmla="*/ 9 h 9"/>
                  <a:gd name="T18" fmla="*/ 12 w 14"/>
                  <a:gd name="T19" fmla="*/ 9 h 9"/>
                  <a:gd name="T20" fmla="*/ 12 w 14"/>
                  <a:gd name="T21" fmla="*/ 7 h 9"/>
                  <a:gd name="T22" fmla="*/ 12 w 14"/>
                  <a:gd name="T23" fmla="*/ 7 h 9"/>
                  <a:gd name="T24" fmla="*/ 12 w 14"/>
                  <a:gd name="T25" fmla="*/ 7 h 9"/>
                  <a:gd name="T26" fmla="*/ 12 w 14"/>
                  <a:gd name="T27" fmla="*/ 7 h 9"/>
                  <a:gd name="T28" fmla="*/ 12 w 14"/>
                  <a:gd name="T29" fmla="*/ 7 h 9"/>
                  <a:gd name="T30" fmla="*/ 5 w 14"/>
                  <a:gd name="T31" fmla="*/ 7 h 9"/>
                  <a:gd name="T32" fmla="*/ 0 w 14"/>
                  <a:gd name="T33" fmla="*/ 7 h 9"/>
                  <a:gd name="T34" fmla="*/ 0 w 14"/>
                  <a:gd name="T35" fmla="*/ 7 h 9"/>
                  <a:gd name="T36" fmla="*/ 0 w 14"/>
                  <a:gd name="T37" fmla="*/ 3 h 9"/>
                  <a:gd name="T38" fmla="*/ 0 w 14"/>
                  <a:gd name="T39" fmla="*/ 3 h 9"/>
                  <a:gd name="T40" fmla="*/ 0 w 14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lnTo>
                      <a:pt x="5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4" name="Freeform 3301">
                <a:extLst>
                  <a:ext uri="{FF2B5EF4-FFF2-40B4-BE49-F238E27FC236}">
                    <a16:creationId xmlns:a16="http://schemas.microsoft.com/office/drawing/2014/main" id="{D82CCFD1-DF2E-40E0-A094-4AD2BEDA0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162"/>
                <a:ext cx="11" cy="16"/>
              </a:xfrm>
              <a:custGeom>
                <a:avLst/>
                <a:gdLst>
                  <a:gd name="T0" fmla="*/ 9 w 11"/>
                  <a:gd name="T1" fmla="*/ 0 h 16"/>
                  <a:gd name="T2" fmla="*/ 9 w 11"/>
                  <a:gd name="T3" fmla="*/ 7 h 16"/>
                  <a:gd name="T4" fmla="*/ 9 w 11"/>
                  <a:gd name="T5" fmla="*/ 11 h 16"/>
                  <a:gd name="T6" fmla="*/ 11 w 11"/>
                  <a:gd name="T7" fmla="*/ 14 h 16"/>
                  <a:gd name="T8" fmla="*/ 11 w 11"/>
                  <a:gd name="T9" fmla="*/ 14 h 16"/>
                  <a:gd name="T10" fmla="*/ 11 w 11"/>
                  <a:gd name="T11" fmla="*/ 14 h 16"/>
                  <a:gd name="T12" fmla="*/ 7 w 11"/>
                  <a:gd name="T13" fmla="*/ 16 h 16"/>
                  <a:gd name="T14" fmla="*/ 7 w 11"/>
                  <a:gd name="T15" fmla="*/ 14 h 16"/>
                  <a:gd name="T16" fmla="*/ 7 w 11"/>
                  <a:gd name="T17" fmla="*/ 14 h 16"/>
                  <a:gd name="T18" fmla="*/ 7 w 11"/>
                  <a:gd name="T19" fmla="*/ 11 h 16"/>
                  <a:gd name="T20" fmla="*/ 4 w 11"/>
                  <a:gd name="T21" fmla="*/ 11 h 16"/>
                  <a:gd name="T22" fmla="*/ 2 w 11"/>
                  <a:gd name="T23" fmla="*/ 11 h 16"/>
                  <a:gd name="T24" fmla="*/ 0 w 11"/>
                  <a:gd name="T25" fmla="*/ 14 h 16"/>
                  <a:gd name="T26" fmla="*/ 0 w 11"/>
                  <a:gd name="T27" fmla="*/ 14 h 16"/>
                  <a:gd name="T28" fmla="*/ 0 w 11"/>
                  <a:gd name="T29" fmla="*/ 11 h 16"/>
                  <a:gd name="T30" fmla="*/ 0 w 11"/>
                  <a:gd name="T31" fmla="*/ 9 h 16"/>
                  <a:gd name="T32" fmla="*/ 0 w 11"/>
                  <a:gd name="T33" fmla="*/ 7 h 16"/>
                  <a:gd name="T34" fmla="*/ 0 w 11"/>
                  <a:gd name="T35" fmla="*/ 5 h 16"/>
                  <a:gd name="T36" fmla="*/ 0 w 11"/>
                  <a:gd name="T37" fmla="*/ 5 h 16"/>
                  <a:gd name="T38" fmla="*/ 0 w 11"/>
                  <a:gd name="T39" fmla="*/ 2 h 16"/>
                  <a:gd name="T40" fmla="*/ 0 w 11"/>
                  <a:gd name="T41" fmla="*/ 2 h 16"/>
                  <a:gd name="T42" fmla="*/ 0 w 11"/>
                  <a:gd name="T43" fmla="*/ 2 h 16"/>
                  <a:gd name="T44" fmla="*/ 0 w 11"/>
                  <a:gd name="T45" fmla="*/ 2 h 16"/>
                  <a:gd name="T46" fmla="*/ 0 w 11"/>
                  <a:gd name="T47" fmla="*/ 2 h 16"/>
                  <a:gd name="T48" fmla="*/ 2 w 11"/>
                  <a:gd name="T49" fmla="*/ 2 h 16"/>
                  <a:gd name="T50" fmla="*/ 7 w 11"/>
                  <a:gd name="T51" fmla="*/ 2 h 16"/>
                  <a:gd name="T52" fmla="*/ 7 w 11"/>
                  <a:gd name="T53" fmla="*/ 2 h 16"/>
                  <a:gd name="T54" fmla="*/ 9 w 11"/>
                  <a:gd name="T5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16">
                    <a:moveTo>
                      <a:pt x="9" y="0"/>
                    </a:moveTo>
                    <a:lnTo>
                      <a:pt x="9" y="7"/>
                    </a:lnTo>
                    <a:lnTo>
                      <a:pt x="9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5" name="Freeform 3302">
                <a:extLst>
                  <a:ext uri="{FF2B5EF4-FFF2-40B4-BE49-F238E27FC236}">
                    <a16:creationId xmlns:a16="http://schemas.microsoft.com/office/drawing/2014/main" id="{F1F8CDF4-F2E7-4047-AC84-95E9F7EC2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3162"/>
                <a:ext cx="18" cy="16"/>
              </a:xfrm>
              <a:custGeom>
                <a:avLst/>
                <a:gdLst>
                  <a:gd name="T0" fmla="*/ 7 w 18"/>
                  <a:gd name="T1" fmla="*/ 16 h 16"/>
                  <a:gd name="T2" fmla="*/ 7 w 18"/>
                  <a:gd name="T3" fmla="*/ 16 h 16"/>
                  <a:gd name="T4" fmla="*/ 7 w 18"/>
                  <a:gd name="T5" fmla="*/ 14 h 16"/>
                  <a:gd name="T6" fmla="*/ 7 w 18"/>
                  <a:gd name="T7" fmla="*/ 14 h 16"/>
                  <a:gd name="T8" fmla="*/ 7 w 18"/>
                  <a:gd name="T9" fmla="*/ 14 h 16"/>
                  <a:gd name="T10" fmla="*/ 7 w 18"/>
                  <a:gd name="T11" fmla="*/ 14 h 16"/>
                  <a:gd name="T12" fmla="*/ 7 w 18"/>
                  <a:gd name="T13" fmla="*/ 14 h 16"/>
                  <a:gd name="T14" fmla="*/ 5 w 18"/>
                  <a:gd name="T15" fmla="*/ 11 h 16"/>
                  <a:gd name="T16" fmla="*/ 7 w 18"/>
                  <a:gd name="T17" fmla="*/ 11 h 16"/>
                  <a:gd name="T18" fmla="*/ 7 w 18"/>
                  <a:gd name="T19" fmla="*/ 11 h 16"/>
                  <a:gd name="T20" fmla="*/ 7 w 18"/>
                  <a:gd name="T21" fmla="*/ 11 h 16"/>
                  <a:gd name="T22" fmla="*/ 5 w 18"/>
                  <a:gd name="T23" fmla="*/ 9 h 16"/>
                  <a:gd name="T24" fmla="*/ 5 w 18"/>
                  <a:gd name="T25" fmla="*/ 7 h 16"/>
                  <a:gd name="T26" fmla="*/ 2 w 18"/>
                  <a:gd name="T27" fmla="*/ 7 h 16"/>
                  <a:gd name="T28" fmla="*/ 2 w 18"/>
                  <a:gd name="T29" fmla="*/ 7 h 16"/>
                  <a:gd name="T30" fmla="*/ 0 w 18"/>
                  <a:gd name="T31" fmla="*/ 2 h 16"/>
                  <a:gd name="T32" fmla="*/ 5 w 18"/>
                  <a:gd name="T33" fmla="*/ 2 h 16"/>
                  <a:gd name="T34" fmla="*/ 7 w 18"/>
                  <a:gd name="T35" fmla="*/ 0 h 16"/>
                  <a:gd name="T36" fmla="*/ 11 w 18"/>
                  <a:gd name="T37" fmla="*/ 0 h 16"/>
                  <a:gd name="T38" fmla="*/ 11 w 18"/>
                  <a:gd name="T39" fmla="*/ 2 h 16"/>
                  <a:gd name="T40" fmla="*/ 11 w 18"/>
                  <a:gd name="T41" fmla="*/ 2 h 16"/>
                  <a:gd name="T42" fmla="*/ 11 w 18"/>
                  <a:gd name="T43" fmla="*/ 2 h 16"/>
                  <a:gd name="T44" fmla="*/ 11 w 18"/>
                  <a:gd name="T45" fmla="*/ 5 h 16"/>
                  <a:gd name="T46" fmla="*/ 11 w 18"/>
                  <a:gd name="T47" fmla="*/ 5 h 16"/>
                  <a:gd name="T48" fmla="*/ 11 w 18"/>
                  <a:gd name="T49" fmla="*/ 5 h 16"/>
                  <a:gd name="T50" fmla="*/ 11 w 18"/>
                  <a:gd name="T51" fmla="*/ 7 h 16"/>
                  <a:gd name="T52" fmla="*/ 14 w 18"/>
                  <a:gd name="T53" fmla="*/ 9 h 16"/>
                  <a:gd name="T54" fmla="*/ 14 w 18"/>
                  <a:gd name="T55" fmla="*/ 7 h 16"/>
                  <a:gd name="T56" fmla="*/ 14 w 18"/>
                  <a:gd name="T57" fmla="*/ 7 h 16"/>
                  <a:gd name="T58" fmla="*/ 14 w 18"/>
                  <a:gd name="T59" fmla="*/ 7 h 16"/>
                  <a:gd name="T60" fmla="*/ 16 w 18"/>
                  <a:gd name="T61" fmla="*/ 7 h 16"/>
                  <a:gd name="T62" fmla="*/ 16 w 18"/>
                  <a:gd name="T63" fmla="*/ 7 h 16"/>
                  <a:gd name="T64" fmla="*/ 16 w 18"/>
                  <a:gd name="T65" fmla="*/ 7 h 16"/>
                  <a:gd name="T66" fmla="*/ 16 w 18"/>
                  <a:gd name="T67" fmla="*/ 7 h 16"/>
                  <a:gd name="T68" fmla="*/ 16 w 18"/>
                  <a:gd name="T69" fmla="*/ 7 h 16"/>
                  <a:gd name="T70" fmla="*/ 16 w 18"/>
                  <a:gd name="T71" fmla="*/ 7 h 16"/>
                  <a:gd name="T72" fmla="*/ 16 w 18"/>
                  <a:gd name="T73" fmla="*/ 9 h 16"/>
                  <a:gd name="T74" fmla="*/ 16 w 18"/>
                  <a:gd name="T75" fmla="*/ 9 h 16"/>
                  <a:gd name="T76" fmla="*/ 16 w 18"/>
                  <a:gd name="T77" fmla="*/ 11 h 16"/>
                  <a:gd name="T78" fmla="*/ 16 w 18"/>
                  <a:gd name="T79" fmla="*/ 11 h 16"/>
                  <a:gd name="T80" fmla="*/ 18 w 18"/>
                  <a:gd name="T81" fmla="*/ 11 h 16"/>
                  <a:gd name="T82" fmla="*/ 18 w 18"/>
                  <a:gd name="T83" fmla="*/ 11 h 16"/>
                  <a:gd name="T84" fmla="*/ 18 w 18"/>
                  <a:gd name="T85" fmla="*/ 11 h 16"/>
                  <a:gd name="T86" fmla="*/ 18 w 18"/>
                  <a:gd name="T87" fmla="*/ 11 h 16"/>
                  <a:gd name="T88" fmla="*/ 18 w 18"/>
                  <a:gd name="T89" fmla="*/ 11 h 16"/>
                  <a:gd name="T90" fmla="*/ 16 w 18"/>
                  <a:gd name="T91" fmla="*/ 11 h 16"/>
                  <a:gd name="T92" fmla="*/ 16 w 18"/>
                  <a:gd name="T93" fmla="*/ 11 h 16"/>
                  <a:gd name="T94" fmla="*/ 16 w 18"/>
                  <a:gd name="T95" fmla="*/ 11 h 16"/>
                  <a:gd name="T96" fmla="*/ 16 w 18"/>
                  <a:gd name="T97" fmla="*/ 11 h 16"/>
                  <a:gd name="T98" fmla="*/ 14 w 18"/>
                  <a:gd name="T99" fmla="*/ 14 h 16"/>
                  <a:gd name="T100" fmla="*/ 14 w 18"/>
                  <a:gd name="T101" fmla="*/ 14 h 16"/>
                  <a:gd name="T102" fmla="*/ 14 w 18"/>
                  <a:gd name="T103" fmla="*/ 14 h 16"/>
                  <a:gd name="T104" fmla="*/ 14 w 18"/>
                  <a:gd name="T105" fmla="*/ 14 h 16"/>
                  <a:gd name="T106" fmla="*/ 14 w 18"/>
                  <a:gd name="T107" fmla="*/ 14 h 16"/>
                  <a:gd name="T108" fmla="*/ 11 w 18"/>
                  <a:gd name="T109" fmla="*/ 14 h 16"/>
                  <a:gd name="T110" fmla="*/ 9 w 18"/>
                  <a:gd name="T111" fmla="*/ 14 h 16"/>
                  <a:gd name="T112" fmla="*/ 7 w 18"/>
                  <a:gd name="T1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" h="16">
                    <a:moveTo>
                      <a:pt x="7" y="16"/>
                    </a:move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6" name="Freeform 3303">
                <a:extLst>
                  <a:ext uri="{FF2B5EF4-FFF2-40B4-BE49-F238E27FC236}">
                    <a16:creationId xmlns:a16="http://schemas.microsoft.com/office/drawing/2014/main" id="{AAA6AAF8-91AB-4524-B6BB-9490CF394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3162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7 w 9"/>
                  <a:gd name="T3" fmla="*/ 11 h 11"/>
                  <a:gd name="T4" fmla="*/ 7 w 9"/>
                  <a:gd name="T5" fmla="*/ 11 h 11"/>
                  <a:gd name="T6" fmla="*/ 7 w 9"/>
                  <a:gd name="T7" fmla="*/ 11 h 11"/>
                  <a:gd name="T8" fmla="*/ 5 w 9"/>
                  <a:gd name="T9" fmla="*/ 11 h 11"/>
                  <a:gd name="T10" fmla="*/ 5 w 9"/>
                  <a:gd name="T11" fmla="*/ 11 h 11"/>
                  <a:gd name="T12" fmla="*/ 5 w 9"/>
                  <a:gd name="T13" fmla="*/ 9 h 11"/>
                  <a:gd name="T14" fmla="*/ 5 w 9"/>
                  <a:gd name="T15" fmla="*/ 9 h 11"/>
                  <a:gd name="T16" fmla="*/ 5 w 9"/>
                  <a:gd name="T17" fmla="*/ 7 h 11"/>
                  <a:gd name="T18" fmla="*/ 5 w 9"/>
                  <a:gd name="T19" fmla="*/ 7 h 11"/>
                  <a:gd name="T20" fmla="*/ 5 w 9"/>
                  <a:gd name="T21" fmla="*/ 7 h 11"/>
                  <a:gd name="T22" fmla="*/ 5 w 9"/>
                  <a:gd name="T23" fmla="*/ 7 h 11"/>
                  <a:gd name="T24" fmla="*/ 5 w 9"/>
                  <a:gd name="T25" fmla="*/ 7 h 11"/>
                  <a:gd name="T26" fmla="*/ 5 w 9"/>
                  <a:gd name="T27" fmla="*/ 7 h 11"/>
                  <a:gd name="T28" fmla="*/ 3 w 9"/>
                  <a:gd name="T29" fmla="*/ 7 h 11"/>
                  <a:gd name="T30" fmla="*/ 3 w 9"/>
                  <a:gd name="T31" fmla="*/ 7 h 11"/>
                  <a:gd name="T32" fmla="*/ 3 w 9"/>
                  <a:gd name="T33" fmla="*/ 7 h 11"/>
                  <a:gd name="T34" fmla="*/ 3 w 9"/>
                  <a:gd name="T35" fmla="*/ 9 h 11"/>
                  <a:gd name="T36" fmla="*/ 0 w 9"/>
                  <a:gd name="T37" fmla="*/ 7 h 11"/>
                  <a:gd name="T38" fmla="*/ 0 w 9"/>
                  <a:gd name="T39" fmla="*/ 5 h 11"/>
                  <a:gd name="T40" fmla="*/ 0 w 9"/>
                  <a:gd name="T41" fmla="*/ 5 h 11"/>
                  <a:gd name="T42" fmla="*/ 0 w 9"/>
                  <a:gd name="T43" fmla="*/ 5 h 11"/>
                  <a:gd name="T44" fmla="*/ 0 w 9"/>
                  <a:gd name="T45" fmla="*/ 2 h 11"/>
                  <a:gd name="T46" fmla="*/ 0 w 9"/>
                  <a:gd name="T47" fmla="*/ 2 h 11"/>
                  <a:gd name="T48" fmla="*/ 0 w 9"/>
                  <a:gd name="T49" fmla="*/ 2 h 11"/>
                  <a:gd name="T50" fmla="*/ 0 w 9"/>
                  <a:gd name="T51" fmla="*/ 0 h 11"/>
                  <a:gd name="T52" fmla="*/ 9 w 9"/>
                  <a:gd name="T53" fmla="*/ 2 h 11"/>
                  <a:gd name="T54" fmla="*/ 9 w 9"/>
                  <a:gd name="T55" fmla="*/ 5 h 11"/>
                  <a:gd name="T56" fmla="*/ 9 w 9"/>
                  <a:gd name="T57" fmla="*/ 5 h 11"/>
                  <a:gd name="T58" fmla="*/ 9 w 9"/>
                  <a:gd name="T59" fmla="*/ 9 h 11"/>
                  <a:gd name="T60" fmla="*/ 9 w 9"/>
                  <a:gd name="T61" fmla="*/ 9 h 11"/>
                  <a:gd name="T62" fmla="*/ 7 w 9"/>
                  <a:gd name="T63" fmla="*/ 9 h 11"/>
                  <a:gd name="T64" fmla="*/ 9 w 9"/>
                  <a:gd name="T65" fmla="*/ 11 h 11"/>
                  <a:gd name="T66" fmla="*/ 7 w 9"/>
                  <a:gd name="T6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" h="11">
                    <a:moveTo>
                      <a:pt x="7" y="11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7" name="Freeform 3304">
                <a:extLst>
                  <a:ext uri="{FF2B5EF4-FFF2-40B4-BE49-F238E27FC236}">
                    <a16:creationId xmlns:a16="http://schemas.microsoft.com/office/drawing/2014/main" id="{A421DC74-1359-4184-A112-EA862BEB7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182"/>
                <a:ext cx="3" cy="5"/>
              </a:xfrm>
              <a:custGeom>
                <a:avLst/>
                <a:gdLst>
                  <a:gd name="T0" fmla="*/ 3 w 3"/>
                  <a:gd name="T1" fmla="*/ 3 h 5"/>
                  <a:gd name="T2" fmla="*/ 0 w 3"/>
                  <a:gd name="T3" fmla="*/ 3 h 5"/>
                  <a:gd name="T4" fmla="*/ 0 w 3"/>
                  <a:gd name="T5" fmla="*/ 3 h 5"/>
                  <a:gd name="T6" fmla="*/ 0 w 3"/>
                  <a:gd name="T7" fmla="*/ 5 h 5"/>
                  <a:gd name="T8" fmla="*/ 0 w 3"/>
                  <a:gd name="T9" fmla="*/ 5 h 5"/>
                  <a:gd name="T10" fmla="*/ 0 w 3"/>
                  <a:gd name="T11" fmla="*/ 3 h 5"/>
                  <a:gd name="T12" fmla="*/ 0 w 3"/>
                  <a:gd name="T13" fmla="*/ 3 h 5"/>
                  <a:gd name="T14" fmla="*/ 0 w 3"/>
                  <a:gd name="T15" fmla="*/ 3 h 5"/>
                  <a:gd name="T16" fmla="*/ 0 w 3"/>
                  <a:gd name="T17" fmla="*/ 0 h 5"/>
                  <a:gd name="T18" fmla="*/ 3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3 h 5"/>
                  <a:gd name="T28" fmla="*/ 3 w 3"/>
                  <a:gd name="T29" fmla="*/ 3 h 5"/>
                  <a:gd name="T30" fmla="*/ 3 w 3"/>
                  <a:gd name="T3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8" name="Freeform 3305">
                <a:extLst>
                  <a:ext uri="{FF2B5EF4-FFF2-40B4-BE49-F238E27FC236}">
                    <a16:creationId xmlns:a16="http://schemas.microsoft.com/office/drawing/2014/main" id="{5ED37687-621A-43A0-B06B-0D8F762B5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2684"/>
                <a:ext cx="111" cy="66"/>
              </a:xfrm>
              <a:custGeom>
                <a:avLst/>
                <a:gdLst>
                  <a:gd name="T0" fmla="*/ 41 w 49"/>
                  <a:gd name="T1" fmla="*/ 3 h 29"/>
                  <a:gd name="T2" fmla="*/ 40 w 49"/>
                  <a:gd name="T3" fmla="*/ 1 h 29"/>
                  <a:gd name="T4" fmla="*/ 37 w 49"/>
                  <a:gd name="T5" fmla="*/ 0 h 29"/>
                  <a:gd name="T6" fmla="*/ 39 w 49"/>
                  <a:gd name="T7" fmla="*/ 4 h 29"/>
                  <a:gd name="T8" fmla="*/ 36 w 49"/>
                  <a:gd name="T9" fmla="*/ 17 h 29"/>
                  <a:gd name="T10" fmla="*/ 35 w 49"/>
                  <a:gd name="T11" fmla="*/ 17 h 29"/>
                  <a:gd name="T12" fmla="*/ 33 w 49"/>
                  <a:gd name="T13" fmla="*/ 18 h 29"/>
                  <a:gd name="T14" fmla="*/ 31 w 49"/>
                  <a:gd name="T15" fmla="*/ 19 h 29"/>
                  <a:gd name="T16" fmla="*/ 29 w 49"/>
                  <a:gd name="T17" fmla="*/ 19 h 29"/>
                  <a:gd name="T18" fmla="*/ 27 w 49"/>
                  <a:gd name="T19" fmla="*/ 20 h 29"/>
                  <a:gd name="T20" fmla="*/ 26 w 49"/>
                  <a:gd name="T21" fmla="*/ 20 h 29"/>
                  <a:gd name="T22" fmla="*/ 24 w 49"/>
                  <a:gd name="T23" fmla="*/ 21 h 29"/>
                  <a:gd name="T24" fmla="*/ 22 w 49"/>
                  <a:gd name="T25" fmla="*/ 21 h 29"/>
                  <a:gd name="T26" fmla="*/ 20 w 49"/>
                  <a:gd name="T27" fmla="*/ 22 h 29"/>
                  <a:gd name="T28" fmla="*/ 18 w 49"/>
                  <a:gd name="T29" fmla="*/ 23 h 29"/>
                  <a:gd name="T30" fmla="*/ 17 w 49"/>
                  <a:gd name="T31" fmla="*/ 23 h 29"/>
                  <a:gd name="T32" fmla="*/ 16 w 49"/>
                  <a:gd name="T33" fmla="*/ 23 h 29"/>
                  <a:gd name="T34" fmla="*/ 14 w 49"/>
                  <a:gd name="T35" fmla="*/ 24 h 29"/>
                  <a:gd name="T36" fmla="*/ 11 w 49"/>
                  <a:gd name="T37" fmla="*/ 24 h 29"/>
                  <a:gd name="T38" fmla="*/ 8 w 49"/>
                  <a:gd name="T39" fmla="*/ 25 h 29"/>
                  <a:gd name="T40" fmla="*/ 7 w 49"/>
                  <a:gd name="T41" fmla="*/ 25 h 29"/>
                  <a:gd name="T42" fmla="*/ 5 w 49"/>
                  <a:gd name="T43" fmla="*/ 26 h 29"/>
                  <a:gd name="T44" fmla="*/ 3 w 49"/>
                  <a:gd name="T45" fmla="*/ 26 h 29"/>
                  <a:gd name="T46" fmla="*/ 2 w 49"/>
                  <a:gd name="T47" fmla="*/ 26 h 29"/>
                  <a:gd name="T48" fmla="*/ 1 w 49"/>
                  <a:gd name="T49" fmla="*/ 26 h 29"/>
                  <a:gd name="T50" fmla="*/ 1 w 49"/>
                  <a:gd name="T51" fmla="*/ 29 h 29"/>
                  <a:gd name="T52" fmla="*/ 2 w 49"/>
                  <a:gd name="T53" fmla="*/ 29 h 29"/>
                  <a:gd name="T54" fmla="*/ 4 w 49"/>
                  <a:gd name="T55" fmla="*/ 28 h 29"/>
                  <a:gd name="T56" fmla="*/ 6 w 49"/>
                  <a:gd name="T57" fmla="*/ 28 h 29"/>
                  <a:gd name="T58" fmla="*/ 9 w 49"/>
                  <a:gd name="T59" fmla="*/ 27 h 29"/>
                  <a:gd name="T60" fmla="*/ 11 w 49"/>
                  <a:gd name="T61" fmla="*/ 26 h 29"/>
                  <a:gd name="T62" fmla="*/ 13 w 49"/>
                  <a:gd name="T63" fmla="*/ 26 h 29"/>
                  <a:gd name="T64" fmla="*/ 15 w 49"/>
                  <a:gd name="T65" fmla="*/ 25 h 29"/>
                  <a:gd name="T66" fmla="*/ 15 w 49"/>
                  <a:gd name="T67" fmla="*/ 25 h 29"/>
                  <a:gd name="T68" fmla="*/ 17 w 49"/>
                  <a:gd name="T69" fmla="*/ 25 h 29"/>
                  <a:gd name="T70" fmla="*/ 20 w 49"/>
                  <a:gd name="T71" fmla="*/ 24 h 29"/>
                  <a:gd name="T72" fmla="*/ 22 w 49"/>
                  <a:gd name="T73" fmla="*/ 24 h 29"/>
                  <a:gd name="T74" fmla="*/ 24 w 49"/>
                  <a:gd name="T75" fmla="*/ 23 h 29"/>
                  <a:gd name="T76" fmla="*/ 27 w 49"/>
                  <a:gd name="T77" fmla="*/ 22 h 29"/>
                  <a:gd name="T78" fmla="*/ 30 w 49"/>
                  <a:gd name="T79" fmla="*/ 21 h 29"/>
                  <a:gd name="T80" fmla="*/ 31 w 49"/>
                  <a:gd name="T81" fmla="*/ 21 h 29"/>
                  <a:gd name="T82" fmla="*/ 33 w 49"/>
                  <a:gd name="T83" fmla="*/ 20 h 29"/>
                  <a:gd name="T84" fmla="*/ 35 w 49"/>
                  <a:gd name="T85" fmla="*/ 20 h 29"/>
                  <a:gd name="T86" fmla="*/ 36 w 49"/>
                  <a:gd name="T87" fmla="*/ 19 h 29"/>
                  <a:gd name="T88" fmla="*/ 37 w 49"/>
                  <a:gd name="T89" fmla="*/ 19 h 29"/>
                  <a:gd name="T90" fmla="*/ 40 w 49"/>
                  <a:gd name="T91" fmla="*/ 18 h 29"/>
                  <a:gd name="T92" fmla="*/ 41 w 49"/>
                  <a:gd name="T93" fmla="*/ 18 h 29"/>
                  <a:gd name="T94" fmla="*/ 43 w 49"/>
                  <a:gd name="T95" fmla="*/ 17 h 29"/>
                  <a:gd name="T96" fmla="*/ 44 w 49"/>
                  <a:gd name="T97" fmla="*/ 17 h 29"/>
                  <a:gd name="T98" fmla="*/ 46 w 49"/>
                  <a:gd name="T99" fmla="*/ 16 h 29"/>
                  <a:gd name="T100" fmla="*/ 48 w 49"/>
                  <a:gd name="T101" fmla="*/ 15 h 29"/>
                  <a:gd name="T102" fmla="*/ 47 w 49"/>
                  <a:gd name="T103" fmla="*/ 13 h 29"/>
                  <a:gd name="T104" fmla="*/ 47 w 49"/>
                  <a:gd name="T105" fmla="*/ 13 h 29"/>
                  <a:gd name="T106" fmla="*/ 49 w 49"/>
                  <a:gd name="T107" fmla="*/ 8 h 29"/>
                  <a:gd name="T108" fmla="*/ 48 w 49"/>
                  <a:gd name="T109" fmla="*/ 6 h 29"/>
                  <a:gd name="T110" fmla="*/ 45 w 49"/>
                  <a:gd name="T111" fmla="*/ 4 h 29"/>
                  <a:gd name="T112" fmla="*/ 41 w 49"/>
                  <a:gd name="T113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9" h="29">
                    <a:moveTo>
                      <a:pt x="41" y="3"/>
                    </a:move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0" y="9"/>
                    </a:lnTo>
                    <a:lnTo>
                      <a:pt x="41" y="15"/>
                    </a:lnTo>
                    <a:lnTo>
                      <a:pt x="40" y="15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5" y="16"/>
                    </a:lnTo>
                    <a:lnTo>
                      <a:pt x="36" y="17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8" y="19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2" y="2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2" y="24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35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8" y="19"/>
                    </a:lnTo>
                    <a:lnTo>
                      <a:pt x="39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2" y="18"/>
                    </a:lnTo>
                    <a:lnTo>
                      <a:pt x="42" y="17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7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5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8" y="11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9" y="8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2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9" name="Freeform 3306">
                <a:extLst>
                  <a:ext uri="{FF2B5EF4-FFF2-40B4-BE49-F238E27FC236}">
                    <a16:creationId xmlns:a16="http://schemas.microsoft.com/office/drawing/2014/main" id="{C6E8DE7A-B2C2-4BE2-96D1-A06FC9ADF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11"/>
                <a:ext cx="38" cy="32"/>
              </a:xfrm>
              <a:custGeom>
                <a:avLst/>
                <a:gdLst>
                  <a:gd name="T0" fmla="*/ 16 w 17"/>
                  <a:gd name="T1" fmla="*/ 4 h 14"/>
                  <a:gd name="T2" fmla="*/ 16 w 17"/>
                  <a:gd name="T3" fmla="*/ 4 h 14"/>
                  <a:gd name="T4" fmla="*/ 16 w 17"/>
                  <a:gd name="T5" fmla="*/ 4 h 14"/>
                  <a:gd name="T6" fmla="*/ 17 w 17"/>
                  <a:gd name="T7" fmla="*/ 3 h 14"/>
                  <a:gd name="T8" fmla="*/ 13 w 17"/>
                  <a:gd name="T9" fmla="*/ 0 h 14"/>
                  <a:gd name="T10" fmla="*/ 7 w 17"/>
                  <a:gd name="T11" fmla="*/ 2 h 14"/>
                  <a:gd name="T12" fmla="*/ 0 w 17"/>
                  <a:gd name="T13" fmla="*/ 4 h 14"/>
                  <a:gd name="T14" fmla="*/ 1 w 17"/>
                  <a:gd name="T15" fmla="*/ 8 h 14"/>
                  <a:gd name="T16" fmla="*/ 1 w 17"/>
                  <a:gd name="T17" fmla="*/ 8 h 14"/>
                  <a:gd name="T18" fmla="*/ 6 w 17"/>
                  <a:gd name="T19" fmla="*/ 14 h 14"/>
                  <a:gd name="T20" fmla="*/ 6 w 17"/>
                  <a:gd name="T21" fmla="*/ 14 h 14"/>
                  <a:gd name="T22" fmla="*/ 7 w 17"/>
                  <a:gd name="T23" fmla="*/ 14 h 14"/>
                  <a:gd name="T24" fmla="*/ 7 w 17"/>
                  <a:gd name="T25" fmla="*/ 14 h 14"/>
                  <a:gd name="T26" fmla="*/ 8 w 17"/>
                  <a:gd name="T27" fmla="*/ 14 h 14"/>
                  <a:gd name="T28" fmla="*/ 8 w 17"/>
                  <a:gd name="T29" fmla="*/ 14 h 14"/>
                  <a:gd name="T30" fmla="*/ 8 w 17"/>
                  <a:gd name="T31" fmla="*/ 14 h 14"/>
                  <a:gd name="T32" fmla="*/ 8 w 17"/>
                  <a:gd name="T33" fmla="*/ 14 h 14"/>
                  <a:gd name="T34" fmla="*/ 8 w 17"/>
                  <a:gd name="T35" fmla="*/ 14 h 14"/>
                  <a:gd name="T36" fmla="*/ 9 w 17"/>
                  <a:gd name="T37" fmla="*/ 14 h 14"/>
                  <a:gd name="T38" fmla="*/ 8 w 17"/>
                  <a:gd name="T39" fmla="*/ 13 h 14"/>
                  <a:gd name="T40" fmla="*/ 8 w 17"/>
                  <a:gd name="T41" fmla="*/ 13 h 14"/>
                  <a:gd name="T42" fmla="*/ 7 w 17"/>
                  <a:gd name="T43" fmla="*/ 12 h 14"/>
                  <a:gd name="T44" fmla="*/ 7 w 17"/>
                  <a:gd name="T45" fmla="*/ 12 h 14"/>
                  <a:gd name="T46" fmla="*/ 7 w 17"/>
                  <a:gd name="T47" fmla="*/ 11 h 14"/>
                  <a:gd name="T48" fmla="*/ 7 w 17"/>
                  <a:gd name="T49" fmla="*/ 11 h 14"/>
                  <a:gd name="T50" fmla="*/ 7 w 17"/>
                  <a:gd name="T51" fmla="*/ 11 h 14"/>
                  <a:gd name="T52" fmla="*/ 7 w 17"/>
                  <a:gd name="T53" fmla="*/ 11 h 14"/>
                  <a:gd name="T54" fmla="*/ 9 w 17"/>
                  <a:gd name="T55" fmla="*/ 9 h 14"/>
                  <a:gd name="T56" fmla="*/ 9 w 17"/>
                  <a:gd name="T57" fmla="*/ 9 h 14"/>
                  <a:gd name="T58" fmla="*/ 10 w 17"/>
                  <a:gd name="T59" fmla="*/ 8 h 14"/>
                  <a:gd name="T60" fmla="*/ 11 w 17"/>
                  <a:gd name="T61" fmla="*/ 7 h 14"/>
                  <a:gd name="T62" fmla="*/ 12 w 17"/>
                  <a:gd name="T63" fmla="*/ 8 h 14"/>
                  <a:gd name="T64" fmla="*/ 13 w 17"/>
                  <a:gd name="T65" fmla="*/ 8 h 14"/>
                  <a:gd name="T66" fmla="*/ 13 w 17"/>
                  <a:gd name="T67" fmla="*/ 8 h 14"/>
                  <a:gd name="T68" fmla="*/ 13 w 17"/>
                  <a:gd name="T69" fmla="*/ 8 h 14"/>
                  <a:gd name="T70" fmla="*/ 16 w 17"/>
                  <a:gd name="T7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14">
                    <a:moveTo>
                      <a:pt x="16" y="4"/>
                    </a:moveTo>
                    <a:lnTo>
                      <a:pt x="16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0" name="Freeform 3307">
                <a:extLst>
                  <a:ext uri="{FF2B5EF4-FFF2-40B4-BE49-F238E27FC236}">
                    <a16:creationId xmlns:a16="http://schemas.microsoft.com/office/drawing/2014/main" id="{4E29D195-1BD2-4E89-8376-0FD440ECD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2709"/>
                <a:ext cx="54" cy="34"/>
              </a:xfrm>
              <a:custGeom>
                <a:avLst/>
                <a:gdLst>
                  <a:gd name="T0" fmla="*/ 51 w 54"/>
                  <a:gd name="T1" fmla="*/ 22 h 34"/>
                  <a:gd name="T2" fmla="*/ 49 w 54"/>
                  <a:gd name="T3" fmla="*/ 22 h 34"/>
                  <a:gd name="T4" fmla="*/ 47 w 54"/>
                  <a:gd name="T5" fmla="*/ 22 h 34"/>
                  <a:gd name="T6" fmla="*/ 45 w 54"/>
                  <a:gd name="T7" fmla="*/ 25 h 34"/>
                  <a:gd name="T8" fmla="*/ 42 w 54"/>
                  <a:gd name="T9" fmla="*/ 25 h 34"/>
                  <a:gd name="T10" fmla="*/ 40 w 54"/>
                  <a:gd name="T11" fmla="*/ 25 h 34"/>
                  <a:gd name="T12" fmla="*/ 38 w 54"/>
                  <a:gd name="T13" fmla="*/ 27 h 34"/>
                  <a:gd name="T14" fmla="*/ 38 w 54"/>
                  <a:gd name="T15" fmla="*/ 27 h 34"/>
                  <a:gd name="T16" fmla="*/ 38 w 54"/>
                  <a:gd name="T17" fmla="*/ 25 h 34"/>
                  <a:gd name="T18" fmla="*/ 33 w 54"/>
                  <a:gd name="T19" fmla="*/ 20 h 34"/>
                  <a:gd name="T20" fmla="*/ 31 w 54"/>
                  <a:gd name="T21" fmla="*/ 20 h 34"/>
                  <a:gd name="T22" fmla="*/ 31 w 54"/>
                  <a:gd name="T23" fmla="*/ 20 h 34"/>
                  <a:gd name="T24" fmla="*/ 29 w 54"/>
                  <a:gd name="T25" fmla="*/ 18 h 34"/>
                  <a:gd name="T26" fmla="*/ 27 w 54"/>
                  <a:gd name="T27" fmla="*/ 16 h 34"/>
                  <a:gd name="T28" fmla="*/ 13 w 54"/>
                  <a:gd name="T29" fmla="*/ 29 h 34"/>
                  <a:gd name="T30" fmla="*/ 15 w 54"/>
                  <a:gd name="T31" fmla="*/ 31 h 34"/>
                  <a:gd name="T32" fmla="*/ 15 w 54"/>
                  <a:gd name="T33" fmla="*/ 31 h 34"/>
                  <a:gd name="T34" fmla="*/ 11 w 54"/>
                  <a:gd name="T35" fmla="*/ 31 h 34"/>
                  <a:gd name="T36" fmla="*/ 11 w 54"/>
                  <a:gd name="T37" fmla="*/ 34 h 34"/>
                  <a:gd name="T38" fmla="*/ 9 w 54"/>
                  <a:gd name="T39" fmla="*/ 34 h 34"/>
                  <a:gd name="T40" fmla="*/ 4 w 54"/>
                  <a:gd name="T41" fmla="*/ 34 h 34"/>
                  <a:gd name="T42" fmla="*/ 4 w 54"/>
                  <a:gd name="T43" fmla="*/ 34 h 34"/>
                  <a:gd name="T44" fmla="*/ 2 w 54"/>
                  <a:gd name="T45" fmla="*/ 31 h 34"/>
                  <a:gd name="T46" fmla="*/ 0 w 54"/>
                  <a:gd name="T47" fmla="*/ 29 h 34"/>
                  <a:gd name="T48" fmla="*/ 0 w 54"/>
                  <a:gd name="T49" fmla="*/ 27 h 34"/>
                  <a:gd name="T50" fmla="*/ 0 w 54"/>
                  <a:gd name="T51" fmla="*/ 27 h 34"/>
                  <a:gd name="T52" fmla="*/ 4 w 54"/>
                  <a:gd name="T53" fmla="*/ 22 h 34"/>
                  <a:gd name="T54" fmla="*/ 9 w 54"/>
                  <a:gd name="T55" fmla="*/ 18 h 34"/>
                  <a:gd name="T56" fmla="*/ 13 w 54"/>
                  <a:gd name="T57" fmla="*/ 20 h 34"/>
                  <a:gd name="T58" fmla="*/ 13 w 54"/>
                  <a:gd name="T59" fmla="*/ 20 h 34"/>
                  <a:gd name="T60" fmla="*/ 20 w 54"/>
                  <a:gd name="T61" fmla="*/ 11 h 34"/>
                  <a:gd name="T62" fmla="*/ 29 w 54"/>
                  <a:gd name="T63" fmla="*/ 0 h 34"/>
                  <a:gd name="T64" fmla="*/ 36 w 54"/>
                  <a:gd name="T65" fmla="*/ 7 h 34"/>
                  <a:gd name="T66" fmla="*/ 40 w 54"/>
                  <a:gd name="T67" fmla="*/ 11 h 34"/>
                  <a:gd name="T68" fmla="*/ 45 w 54"/>
                  <a:gd name="T69" fmla="*/ 13 h 34"/>
                  <a:gd name="T70" fmla="*/ 47 w 54"/>
                  <a:gd name="T71" fmla="*/ 16 h 34"/>
                  <a:gd name="T72" fmla="*/ 54 w 54"/>
                  <a:gd name="T73" fmla="*/ 2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34">
                    <a:moveTo>
                      <a:pt x="54" y="22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7" y="22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2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29" y="18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4" y="18"/>
                    </a:lnTo>
                    <a:lnTo>
                      <a:pt x="13" y="29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20"/>
                    </a:lnTo>
                    <a:lnTo>
                      <a:pt x="9" y="18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6" y="7"/>
                    </a:lnTo>
                    <a:lnTo>
                      <a:pt x="38" y="9"/>
                    </a:lnTo>
                    <a:lnTo>
                      <a:pt x="40" y="11"/>
                    </a:lnTo>
                    <a:lnTo>
                      <a:pt x="42" y="13"/>
                    </a:lnTo>
                    <a:lnTo>
                      <a:pt x="45" y="13"/>
                    </a:lnTo>
                    <a:lnTo>
                      <a:pt x="45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54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1" name="Freeform 3308">
                <a:extLst>
                  <a:ext uri="{FF2B5EF4-FFF2-40B4-BE49-F238E27FC236}">
                    <a16:creationId xmlns:a16="http://schemas.microsoft.com/office/drawing/2014/main" id="{8367F476-511D-4C70-93C4-6472DA611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702"/>
                <a:ext cx="27" cy="29"/>
              </a:xfrm>
              <a:custGeom>
                <a:avLst/>
                <a:gdLst>
                  <a:gd name="T0" fmla="*/ 27 w 27"/>
                  <a:gd name="T1" fmla="*/ 27 h 29"/>
                  <a:gd name="T2" fmla="*/ 27 w 27"/>
                  <a:gd name="T3" fmla="*/ 27 h 29"/>
                  <a:gd name="T4" fmla="*/ 27 w 27"/>
                  <a:gd name="T5" fmla="*/ 27 h 29"/>
                  <a:gd name="T6" fmla="*/ 25 w 27"/>
                  <a:gd name="T7" fmla="*/ 29 h 29"/>
                  <a:gd name="T8" fmla="*/ 25 w 27"/>
                  <a:gd name="T9" fmla="*/ 29 h 29"/>
                  <a:gd name="T10" fmla="*/ 25 w 27"/>
                  <a:gd name="T11" fmla="*/ 29 h 29"/>
                  <a:gd name="T12" fmla="*/ 18 w 27"/>
                  <a:gd name="T13" fmla="*/ 23 h 29"/>
                  <a:gd name="T14" fmla="*/ 18 w 27"/>
                  <a:gd name="T15" fmla="*/ 23 h 29"/>
                  <a:gd name="T16" fmla="*/ 16 w 27"/>
                  <a:gd name="T17" fmla="*/ 23 h 29"/>
                  <a:gd name="T18" fmla="*/ 16 w 27"/>
                  <a:gd name="T19" fmla="*/ 20 h 29"/>
                  <a:gd name="T20" fmla="*/ 13 w 27"/>
                  <a:gd name="T21" fmla="*/ 20 h 29"/>
                  <a:gd name="T22" fmla="*/ 11 w 27"/>
                  <a:gd name="T23" fmla="*/ 18 h 29"/>
                  <a:gd name="T24" fmla="*/ 9 w 27"/>
                  <a:gd name="T25" fmla="*/ 16 h 29"/>
                  <a:gd name="T26" fmla="*/ 7 w 27"/>
                  <a:gd name="T27" fmla="*/ 14 h 29"/>
                  <a:gd name="T28" fmla="*/ 0 w 27"/>
                  <a:gd name="T29" fmla="*/ 9 h 29"/>
                  <a:gd name="T30" fmla="*/ 0 w 27"/>
                  <a:gd name="T31" fmla="*/ 7 h 29"/>
                  <a:gd name="T32" fmla="*/ 2 w 27"/>
                  <a:gd name="T33" fmla="*/ 5 h 29"/>
                  <a:gd name="T34" fmla="*/ 7 w 27"/>
                  <a:gd name="T35" fmla="*/ 0 h 29"/>
                  <a:gd name="T36" fmla="*/ 25 w 27"/>
                  <a:gd name="T37" fmla="*/ 16 h 29"/>
                  <a:gd name="T38" fmla="*/ 25 w 27"/>
                  <a:gd name="T39" fmla="*/ 16 h 29"/>
                  <a:gd name="T40" fmla="*/ 25 w 27"/>
                  <a:gd name="T41" fmla="*/ 18 h 29"/>
                  <a:gd name="T42" fmla="*/ 27 w 27"/>
                  <a:gd name="T43" fmla="*/ 27 h 29"/>
                  <a:gd name="T44" fmla="*/ 27 w 27"/>
                  <a:gd name="T4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29">
                    <a:moveTo>
                      <a:pt x="27" y="27"/>
                    </a:moveTo>
                    <a:lnTo>
                      <a:pt x="27" y="27"/>
                    </a:lnTo>
                    <a:lnTo>
                      <a:pt x="27" y="2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7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7" y="0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7" y="27"/>
                    </a:lnTo>
                    <a:lnTo>
                      <a:pt x="27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2" name="Freeform 3309">
                <a:extLst>
                  <a:ext uri="{FF2B5EF4-FFF2-40B4-BE49-F238E27FC236}">
                    <a16:creationId xmlns:a16="http://schemas.microsoft.com/office/drawing/2014/main" id="{0AC05D5F-EE74-44B0-B089-5481F875D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495"/>
                <a:ext cx="29" cy="25"/>
              </a:xfrm>
              <a:custGeom>
                <a:avLst/>
                <a:gdLst>
                  <a:gd name="T0" fmla="*/ 25 w 29"/>
                  <a:gd name="T1" fmla="*/ 2 h 25"/>
                  <a:gd name="T2" fmla="*/ 27 w 29"/>
                  <a:gd name="T3" fmla="*/ 2 h 25"/>
                  <a:gd name="T4" fmla="*/ 29 w 29"/>
                  <a:gd name="T5" fmla="*/ 4 h 25"/>
                  <a:gd name="T6" fmla="*/ 27 w 29"/>
                  <a:gd name="T7" fmla="*/ 4 h 25"/>
                  <a:gd name="T8" fmla="*/ 18 w 29"/>
                  <a:gd name="T9" fmla="*/ 15 h 25"/>
                  <a:gd name="T10" fmla="*/ 18 w 29"/>
                  <a:gd name="T11" fmla="*/ 13 h 25"/>
                  <a:gd name="T12" fmla="*/ 16 w 29"/>
                  <a:gd name="T13" fmla="*/ 13 h 25"/>
                  <a:gd name="T14" fmla="*/ 16 w 29"/>
                  <a:gd name="T15" fmla="*/ 13 h 25"/>
                  <a:gd name="T16" fmla="*/ 16 w 29"/>
                  <a:gd name="T17" fmla="*/ 15 h 25"/>
                  <a:gd name="T18" fmla="*/ 16 w 29"/>
                  <a:gd name="T19" fmla="*/ 15 h 25"/>
                  <a:gd name="T20" fmla="*/ 16 w 29"/>
                  <a:gd name="T21" fmla="*/ 15 h 25"/>
                  <a:gd name="T22" fmla="*/ 13 w 29"/>
                  <a:gd name="T23" fmla="*/ 15 h 25"/>
                  <a:gd name="T24" fmla="*/ 13 w 29"/>
                  <a:gd name="T25" fmla="*/ 18 h 25"/>
                  <a:gd name="T26" fmla="*/ 13 w 29"/>
                  <a:gd name="T27" fmla="*/ 18 h 25"/>
                  <a:gd name="T28" fmla="*/ 13 w 29"/>
                  <a:gd name="T29" fmla="*/ 18 h 25"/>
                  <a:gd name="T30" fmla="*/ 13 w 29"/>
                  <a:gd name="T31" fmla="*/ 18 h 25"/>
                  <a:gd name="T32" fmla="*/ 13 w 29"/>
                  <a:gd name="T33" fmla="*/ 18 h 25"/>
                  <a:gd name="T34" fmla="*/ 11 w 29"/>
                  <a:gd name="T35" fmla="*/ 18 h 25"/>
                  <a:gd name="T36" fmla="*/ 11 w 29"/>
                  <a:gd name="T37" fmla="*/ 18 h 25"/>
                  <a:gd name="T38" fmla="*/ 9 w 29"/>
                  <a:gd name="T39" fmla="*/ 20 h 25"/>
                  <a:gd name="T40" fmla="*/ 7 w 29"/>
                  <a:gd name="T41" fmla="*/ 22 h 25"/>
                  <a:gd name="T42" fmla="*/ 7 w 29"/>
                  <a:gd name="T43" fmla="*/ 25 h 25"/>
                  <a:gd name="T44" fmla="*/ 7 w 29"/>
                  <a:gd name="T45" fmla="*/ 25 h 25"/>
                  <a:gd name="T46" fmla="*/ 0 w 29"/>
                  <a:gd name="T47" fmla="*/ 20 h 25"/>
                  <a:gd name="T48" fmla="*/ 0 w 29"/>
                  <a:gd name="T49" fmla="*/ 20 h 25"/>
                  <a:gd name="T50" fmla="*/ 0 w 29"/>
                  <a:gd name="T51" fmla="*/ 20 h 25"/>
                  <a:gd name="T52" fmla="*/ 2 w 29"/>
                  <a:gd name="T53" fmla="*/ 15 h 25"/>
                  <a:gd name="T54" fmla="*/ 7 w 29"/>
                  <a:gd name="T55" fmla="*/ 11 h 25"/>
                  <a:gd name="T56" fmla="*/ 7 w 29"/>
                  <a:gd name="T57" fmla="*/ 9 h 25"/>
                  <a:gd name="T58" fmla="*/ 9 w 29"/>
                  <a:gd name="T59" fmla="*/ 4 h 25"/>
                  <a:gd name="T60" fmla="*/ 11 w 29"/>
                  <a:gd name="T61" fmla="*/ 2 h 25"/>
                  <a:gd name="T62" fmla="*/ 13 w 29"/>
                  <a:gd name="T63" fmla="*/ 2 h 25"/>
                  <a:gd name="T64" fmla="*/ 13 w 29"/>
                  <a:gd name="T65" fmla="*/ 0 h 25"/>
                  <a:gd name="T66" fmla="*/ 13 w 29"/>
                  <a:gd name="T67" fmla="*/ 0 h 25"/>
                  <a:gd name="T68" fmla="*/ 13 w 29"/>
                  <a:gd name="T69" fmla="*/ 0 h 25"/>
                  <a:gd name="T70" fmla="*/ 13 w 29"/>
                  <a:gd name="T71" fmla="*/ 2 h 25"/>
                  <a:gd name="T72" fmla="*/ 16 w 29"/>
                  <a:gd name="T73" fmla="*/ 2 h 25"/>
                  <a:gd name="T74" fmla="*/ 16 w 29"/>
                  <a:gd name="T75" fmla="*/ 0 h 25"/>
                  <a:gd name="T76" fmla="*/ 16 w 29"/>
                  <a:gd name="T77" fmla="*/ 0 h 25"/>
                  <a:gd name="T78" fmla="*/ 20 w 29"/>
                  <a:gd name="T79" fmla="*/ 0 h 25"/>
                  <a:gd name="T80" fmla="*/ 22 w 29"/>
                  <a:gd name="T81" fmla="*/ 0 h 25"/>
                  <a:gd name="T82" fmla="*/ 22 w 29"/>
                  <a:gd name="T83" fmla="*/ 0 h 25"/>
                  <a:gd name="T84" fmla="*/ 25 w 29"/>
                  <a:gd name="T8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25">
                    <a:moveTo>
                      <a:pt x="25" y="2"/>
                    </a:moveTo>
                    <a:lnTo>
                      <a:pt x="27" y="2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3" name="Freeform 3310">
                <a:extLst>
                  <a:ext uri="{FF2B5EF4-FFF2-40B4-BE49-F238E27FC236}">
                    <a16:creationId xmlns:a16="http://schemas.microsoft.com/office/drawing/2014/main" id="{4D524DBF-585E-4B41-8358-AE3E73B6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910"/>
                <a:ext cx="9" cy="33"/>
              </a:xfrm>
              <a:custGeom>
                <a:avLst/>
                <a:gdLst>
                  <a:gd name="T0" fmla="*/ 9 w 9"/>
                  <a:gd name="T1" fmla="*/ 33 h 33"/>
                  <a:gd name="T2" fmla="*/ 0 w 9"/>
                  <a:gd name="T3" fmla="*/ 33 h 33"/>
                  <a:gd name="T4" fmla="*/ 0 w 9"/>
                  <a:gd name="T5" fmla="*/ 31 h 33"/>
                  <a:gd name="T6" fmla="*/ 0 w 9"/>
                  <a:gd name="T7" fmla="*/ 31 h 33"/>
                  <a:gd name="T8" fmla="*/ 0 w 9"/>
                  <a:gd name="T9" fmla="*/ 31 h 33"/>
                  <a:gd name="T10" fmla="*/ 0 w 9"/>
                  <a:gd name="T11" fmla="*/ 29 h 33"/>
                  <a:gd name="T12" fmla="*/ 0 w 9"/>
                  <a:gd name="T13" fmla="*/ 29 h 33"/>
                  <a:gd name="T14" fmla="*/ 0 w 9"/>
                  <a:gd name="T15" fmla="*/ 29 h 33"/>
                  <a:gd name="T16" fmla="*/ 2 w 9"/>
                  <a:gd name="T17" fmla="*/ 29 h 33"/>
                  <a:gd name="T18" fmla="*/ 0 w 9"/>
                  <a:gd name="T19" fmla="*/ 29 h 33"/>
                  <a:gd name="T20" fmla="*/ 0 w 9"/>
                  <a:gd name="T21" fmla="*/ 27 h 33"/>
                  <a:gd name="T22" fmla="*/ 0 w 9"/>
                  <a:gd name="T23" fmla="*/ 24 h 33"/>
                  <a:gd name="T24" fmla="*/ 0 w 9"/>
                  <a:gd name="T25" fmla="*/ 24 h 33"/>
                  <a:gd name="T26" fmla="*/ 0 w 9"/>
                  <a:gd name="T27" fmla="*/ 22 h 33"/>
                  <a:gd name="T28" fmla="*/ 0 w 9"/>
                  <a:gd name="T29" fmla="*/ 22 h 33"/>
                  <a:gd name="T30" fmla="*/ 0 w 9"/>
                  <a:gd name="T31" fmla="*/ 22 h 33"/>
                  <a:gd name="T32" fmla="*/ 0 w 9"/>
                  <a:gd name="T33" fmla="*/ 22 h 33"/>
                  <a:gd name="T34" fmla="*/ 0 w 9"/>
                  <a:gd name="T35" fmla="*/ 20 h 33"/>
                  <a:gd name="T36" fmla="*/ 0 w 9"/>
                  <a:gd name="T37" fmla="*/ 13 h 33"/>
                  <a:gd name="T38" fmla="*/ 0 w 9"/>
                  <a:gd name="T39" fmla="*/ 13 h 33"/>
                  <a:gd name="T40" fmla="*/ 0 w 9"/>
                  <a:gd name="T41" fmla="*/ 11 h 33"/>
                  <a:gd name="T42" fmla="*/ 0 w 9"/>
                  <a:gd name="T43" fmla="*/ 9 h 33"/>
                  <a:gd name="T44" fmla="*/ 0 w 9"/>
                  <a:gd name="T45" fmla="*/ 9 h 33"/>
                  <a:gd name="T46" fmla="*/ 0 w 9"/>
                  <a:gd name="T47" fmla="*/ 4 h 33"/>
                  <a:gd name="T48" fmla="*/ 0 w 9"/>
                  <a:gd name="T49" fmla="*/ 4 h 33"/>
                  <a:gd name="T50" fmla="*/ 0 w 9"/>
                  <a:gd name="T51" fmla="*/ 0 h 33"/>
                  <a:gd name="T52" fmla="*/ 5 w 9"/>
                  <a:gd name="T53" fmla="*/ 0 h 33"/>
                  <a:gd name="T54" fmla="*/ 5 w 9"/>
                  <a:gd name="T55" fmla="*/ 2 h 33"/>
                  <a:gd name="T56" fmla="*/ 7 w 9"/>
                  <a:gd name="T57" fmla="*/ 2 h 33"/>
                  <a:gd name="T58" fmla="*/ 7 w 9"/>
                  <a:gd name="T59" fmla="*/ 2 h 33"/>
                  <a:gd name="T60" fmla="*/ 7 w 9"/>
                  <a:gd name="T61" fmla="*/ 2 h 33"/>
                  <a:gd name="T62" fmla="*/ 7 w 9"/>
                  <a:gd name="T63" fmla="*/ 2 h 33"/>
                  <a:gd name="T64" fmla="*/ 7 w 9"/>
                  <a:gd name="T65" fmla="*/ 2 h 33"/>
                  <a:gd name="T66" fmla="*/ 7 w 9"/>
                  <a:gd name="T67" fmla="*/ 4 h 33"/>
                  <a:gd name="T68" fmla="*/ 7 w 9"/>
                  <a:gd name="T69" fmla="*/ 4 h 33"/>
                  <a:gd name="T70" fmla="*/ 7 w 9"/>
                  <a:gd name="T71" fmla="*/ 9 h 33"/>
                  <a:gd name="T72" fmla="*/ 9 w 9"/>
                  <a:gd name="T73" fmla="*/ 11 h 33"/>
                  <a:gd name="T74" fmla="*/ 9 w 9"/>
                  <a:gd name="T75" fmla="*/ 20 h 33"/>
                  <a:gd name="T76" fmla="*/ 9 w 9"/>
                  <a:gd name="T77" fmla="*/ 22 h 33"/>
                  <a:gd name="T78" fmla="*/ 9 w 9"/>
                  <a:gd name="T79" fmla="*/ 22 h 33"/>
                  <a:gd name="T80" fmla="*/ 9 w 9"/>
                  <a:gd name="T81" fmla="*/ 24 h 33"/>
                  <a:gd name="T82" fmla="*/ 9 w 9"/>
                  <a:gd name="T83" fmla="*/ 29 h 33"/>
                  <a:gd name="T84" fmla="*/ 9 w 9"/>
                  <a:gd name="T85" fmla="*/ 31 h 33"/>
                  <a:gd name="T86" fmla="*/ 9 w 9"/>
                  <a:gd name="T87" fmla="*/ 31 h 33"/>
                  <a:gd name="T88" fmla="*/ 9 w 9"/>
                  <a:gd name="T89" fmla="*/ 31 h 33"/>
                  <a:gd name="T90" fmla="*/ 9 w 9"/>
                  <a:gd name="T9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" h="33">
                    <a:moveTo>
                      <a:pt x="9" y="33"/>
                    </a:move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4" name="Freeform 3311">
                <a:extLst>
                  <a:ext uri="{FF2B5EF4-FFF2-40B4-BE49-F238E27FC236}">
                    <a16:creationId xmlns:a16="http://schemas.microsoft.com/office/drawing/2014/main" id="{CF1A0BFB-4AB2-4D4F-BF58-C2F1C7E31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362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2 h 4"/>
                  <a:gd name="T4" fmla="*/ 2 w 4"/>
                  <a:gd name="T5" fmla="*/ 2 h 4"/>
                  <a:gd name="T6" fmla="*/ 2 w 4"/>
                  <a:gd name="T7" fmla="*/ 2 h 4"/>
                  <a:gd name="T8" fmla="*/ 2 w 4"/>
                  <a:gd name="T9" fmla="*/ 2 h 4"/>
                  <a:gd name="T10" fmla="*/ 2 w 4"/>
                  <a:gd name="T11" fmla="*/ 2 h 4"/>
                  <a:gd name="T12" fmla="*/ 0 w 4"/>
                  <a:gd name="T13" fmla="*/ 0 h 4"/>
                  <a:gd name="T14" fmla="*/ 2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4 w 4"/>
                  <a:gd name="T25" fmla="*/ 0 h 4"/>
                  <a:gd name="T26" fmla="*/ 4 w 4"/>
                  <a:gd name="T27" fmla="*/ 2 h 4"/>
                  <a:gd name="T28" fmla="*/ 4 w 4"/>
                  <a:gd name="T29" fmla="*/ 2 h 4"/>
                  <a:gd name="T30" fmla="*/ 4 w 4"/>
                  <a:gd name="T31" fmla="*/ 2 h 4"/>
                  <a:gd name="T32" fmla="*/ 4 w 4"/>
                  <a:gd name="T33" fmla="*/ 2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5" name="Freeform 3312">
                <a:extLst>
                  <a:ext uri="{FF2B5EF4-FFF2-40B4-BE49-F238E27FC236}">
                    <a16:creationId xmlns:a16="http://schemas.microsoft.com/office/drawing/2014/main" id="{11A182B4-71B3-412F-B202-EA672166F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237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0 w 6"/>
                  <a:gd name="T7" fmla="*/ 0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6" name="Freeform 3313">
                <a:extLst>
                  <a:ext uri="{FF2B5EF4-FFF2-40B4-BE49-F238E27FC236}">
                    <a16:creationId xmlns:a16="http://schemas.microsoft.com/office/drawing/2014/main" id="{90A340D6-F382-4BC3-90F8-97CEC5D4E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689"/>
                <a:ext cx="16" cy="9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1 h 4"/>
                  <a:gd name="T4" fmla="*/ 0 w 7"/>
                  <a:gd name="T5" fmla="*/ 0 h 4"/>
                  <a:gd name="T6" fmla="*/ 0 w 7"/>
                  <a:gd name="T7" fmla="*/ 0 h 4"/>
                  <a:gd name="T8" fmla="*/ 0 w 7"/>
                  <a:gd name="T9" fmla="*/ 0 h 4"/>
                  <a:gd name="T10" fmla="*/ 0 w 7"/>
                  <a:gd name="T11" fmla="*/ 0 h 4"/>
                  <a:gd name="T12" fmla="*/ 2 w 7"/>
                  <a:gd name="T13" fmla="*/ 2 h 4"/>
                  <a:gd name="T14" fmla="*/ 2 w 7"/>
                  <a:gd name="T15" fmla="*/ 2 h 4"/>
                  <a:gd name="T16" fmla="*/ 2 w 7"/>
                  <a:gd name="T17" fmla="*/ 3 h 4"/>
                  <a:gd name="T18" fmla="*/ 3 w 7"/>
                  <a:gd name="T19" fmla="*/ 4 h 4"/>
                  <a:gd name="T20" fmla="*/ 5 w 7"/>
                  <a:gd name="T21" fmla="*/ 4 h 4"/>
                  <a:gd name="T22" fmla="*/ 6 w 7"/>
                  <a:gd name="T23" fmla="*/ 4 h 4"/>
                  <a:gd name="T24" fmla="*/ 6 w 7"/>
                  <a:gd name="T25" fmla="*/ 4 h 4"/>
                  <a:gd name="T26" fmla="*/ 7 w 7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lnTo>
                      <a:pt x="7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7" name="Freeform 3314">
                <a:extLst>
                  <a:ext uri="{FF2B5EF4-FFF2-40B4-BE49-F238E27FC236}">
                    <a16:creationId xmlns:a16="http://schemas.microsoft.com/office/drawing/2014/main" id="{BA6BB2AB-DC8D-4E95-A4DC-5C10C0C47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529"/>
                <a:ext cx="22" cy="22"/>
              </a:xfrm>
              <a:custGeom>
                <a:avLst/>
                <a:gdLst>
                  <a:gd name="T0" fmla="*/ 22 w 22"/>
                  <a:gd name="T1" fmla="*/ 4 h 22"/>
                  <a:gd name="T2" fmla="*/ 9 w 22"/>
                  <a:gd name="T3" fmla="*/ 22 h 22"/>
                  <a:gd name="T4" fmla="*/ 7 w 22"/>
                  <a:gd name="T5" fmla="*/ 20 h 22"/>
                  <a:gd name="T6" fmla="*/ 4 w 22"/>
                  <a:gd name="T7" fmla="*/ 20 h 22"/>
                  <a:gd name="T8" fmla="*/ 2 w 22"/>
                  <a:gd name="T9" fmla="*/ 15 h 22"/>
                  <a:gd name="T10" fmla="*/ 0 w 22"/>
                  <a:gd name="T11" fmla="*/ 15 h 22"/>
                  <a:gd name="T12" fmla="*/ 4 w 22"/>
                  <a:gd name="T13" fmla="*/ 11 h 22"/>
                  <a:gd name="T14" fmla="*/ 4 w 22"/>
                  <a:gd name="T15" fmla="*/ 11 h 22"/>
                  <a:gd name="T16" fmla="*/ 0 w 22"/>
                  <a:gd name="T17" fmla="*/ 9 h 22"/>
                  <a:gd name="T18" fmla="*/ 0 w 22"/>
                  <a:gd name="T19" fmla="*/ 9 h 22"/>
                  <a:gd name="T20" fmla="*/ 0 w 22"/>
                  <a:gd name="T21" fmla="*/ 9 h 22"/>
                  <a:gd name="T22" fmla="*/ 0 w 22"/>
                  <a:gd name="T23" fmla="*/ 9 h 22"/>
                  <a:gd name="T24" fmla="*/ 0 w 22"/>
                  <a:gd name="T25" fmla="*/ 9 h 22"/>
                  <a:gd name="T26" fmla="*/ 2 w 22"/>
                  <a:gd name="T27" fmla="*/ 2 h 22"/>
                  <a:gd name="T28" fmla="*/ 2 w 22"/>
                  <a:gd name="T29" fmla="*/ 4 h 22"/>
                  <a:gd name="T30" fmla="*/ 4 w 22"/>
                  <a:gd name="T31" fmla="*/ 4 h 22"/>
                  <a:gd name="T32" fmla="*/ 7 w 22"/>
                  <a:gd name="T33" fmla="*/ 6 h 22"/>
                  <a:gd name="T34" fmla="*/ 9 w 22"/>
                  <a:gd name="T35" fmla="*/ 6 h 22"/>
                  <a:gd name="T36" fmla="*/ 9 w 22"/>
                  <a:gd name="T37" fmla="*/ 6 h 22"/>
                  <a:gd name="T38" fmla="*/ 9 w 22"/>
                  <a:gd name="T39" fmla="*/ 6 h 22"/>
                  <a:gd name="T40" fmla="*/ 13 w 22"/>
                  <a:gd name="T41" fmla="*/ 0 h 22"/>
                  <a:gd name="T42" fmla="*/ 20 w 22"/>
                  <a:gd name="T43" fmla="*/ 4 h 22"/>
                  <a:gd name="T44" fmla="*/ 22 w 22"/>
                  <a:gd name="T4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22">
                    <a:moveTo>
                      <a:pt x="22" y="4"/>
                    </a:moveTo>
                    <a:lnTo>
                      <a:pt x="9" y="22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3" y="0"/>
                    </a:lnTo>
                    <a:lnTo>
                      <a:pt x="20" y="4"/>
                    </a:lnTo>
                    <a:lnTo>
                      <a:pt x="2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8" name="Freeform 3315">
                <a:extLst>
                  <a:ext uri="{FF2B5EF4-FFF2-40B4-BE49-F238E27FC236}">
                    <a16:creationId xmlns:a16="http://schemas.microsoft.com/office/drawing/2014/main" id="{195E566A-618F-402E-8C6E-58913CF247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76" y="2488"/>
                <a:ext cx="66" cy="90"/>
              </a:xfrm>
              <a:custGeom>
                <a:avLst/>
                <a:gdLst>
                  <a:gd name="T0" fmla="*/ 59 w 66"/>
                  <a:gd name="T1" fmla="*/ 0 h 90"/>
                  <a:gd name="T2" fmla="*/ 61 w 66"/>
                  <a:gd name="T3" fmla="*/ 0 h 90"/>
                  <a:gd name="T4" fmla="*/ 63 w 66"/>
                  <a:gd name="T5" fmla="*/ 2 h 90"/>
                  <a:gd name="T6" fmla="*/ 63 w 66"/>
                  <a:gd name="T7" fmla="*/ 4 h 90"/>
                  <a:gd name="T8" fmla="*/ 63 w 66"/>
                  <a:gd name="T9" fmla="*/ 4 h 90"/>
                  <a:gd name="T10" fmla="*/ 66 w 66"/>
                  <a:gd name="T11" fmla="*/ 4 h 90"/>
                  <a:gd name="T12" fmla="*/ 66 w 66"/>
                  <a:gd name="T13" fmla="*/ 4 h 90"/>
                  <a:gd name="T14" fmla="*/ 61 w 66"/>
                  <a:gd name="T15" fmla="*/ 13 h 90"/>
                  <a:gd name="T16" fmla="*/ 52 w 66"/>
                  <a:gd name="T17" fmla="*/ 27 h 90"/>
                  <a:gd name="T18" fmla="*/ 48 w 66"/>
                  <a:gd name="T19" fmla="*/ 29 h 90"/>
                  <a:gd name="T20" fmla="*/ 48 w 66"/>
                  <a:gd name="T21" fmla="*/ 32 h 90"/>
                  <a:gd name="T22" fmla="*/ 48 w 66"/>
                  <a:gd name="T23" fmla="*/ 32 h 90"/>
                  <a:gd name="T24" fmla="*/ 34 w 66"/>
                  <a:gd name="T25" fmla="*/ 52 h 90"/>
                  <a:gd name="T26" fmla="*/ 30 w 66"/>
                  <a:gd name="T27" fmla="*/ 59 h 90"/>
                  <a:gd name="T28" fmla="*/ 16 w 66"/>
                  <a:gd name="T29" fmla="*/ 79 h 90"/>
                  <a:gd name="T30" fmla="*/ 14 w 66"/>
                  <a:gd name="T31" fmla="*/ 81 h 90"/>
                  <a:gd name="T32" fmla="*/ 9 w 66"/>
                  <a:gd name="T33" fmla="*/ 88 h 90"/>
                  <a:gd name="T34" fmla="*/ 9 w 66"/>
                  <a:gd name="T35" fmla="*/ 90 h 90"/>
                  <a:gd name="T36" fmla="*/ 9 w 66"/>
                  <a:gd name="T37" fmla="*/ 90 h 90"/>
                  <a:gd name="T38" fmla="*/ 2 w 66"/>
                  <a:gd name="T39" fmla="*/ 88 h 90"/>
                  <a:gd name="T40" fmla="*/ 2 w 66"/>
                  <a:gd name="T41" fmla="*/ 88 h 90"/>
                  <a:gd name="T42" fmla="*/ 0 w 66"/>
                  <a:gd name="T43" fmla="*/ 88 h 90"/>
                  <a:gd name="T44" fmla="*/ 0 w 66"/>
                  <a:gd name="T45" fmla="*/ 88 h 90"/>
                  <a:gd name="T46" fmla="*/ 0 w 66"/>
                  <a:gd name="T47" fmla="*/ 86 h 90"/>
                  <a:gd name="T48" fmla="*/ 14 w 66"/>
                  <a:gd name="T49" fmla="*/ 54 h 90"/>
                  <a:gd name="T50" fmla="*/ 16 w 66"/>
                  <a:gd name="T51" fmla="*/ 52 h 90"/>
                  <a:gd name="T52" fmla="*/ 23 w 66"/>
                  <a:gd name="T53" fmla="*/ 38 h 90"/>
                  <a:gd name="T54" fmla="*/ 32 w 66"/>
                  <a:gd name="T55" fmla="*/ 41 h 90"/>
                  <a:gd name="T56" fmla="*/ 39 w 66"/>
                  <a:gd name="T57" fmla="*/ 27 h 90"/>
                  <a:gd name="T58" fmla="*/ 57 w 66"/>
                  <a:gd name="T59" fmla="*/ 0 h 90"/>
                  <a:gd name="T60" fmla="*/ 57 w 66"/>
                  <a:gd name="T61" fmla="*/ 0 h 90"/>
                  <a:gd name="T62" fmla="*/ 59 w 66"/>
                  <a:gd name="T63" fmla="*/ 0 h 90"/>
                  <a:gd name="T64" fmla="*/ 59 w 66"/>
                  <a:gd name="T65" fmla="*/ 0 h 90"/>
                  <a:gd name="T66" fmla="*/ 59 w 66"/>
                  <a:gd name="T67" fmla="*/ 0 h 90"/>
                  <a:gd name="T68" fmla="*/ 50 w 66"/>
                  <a:gd name="T69" fmla="*/ 32 h 90"/>
                  <a:gd name="T70" fmla="*/ 50 w 66"/>
                  <a:gd name="T71" fmla="*/ 32 h 90"/>
                  <a:gd name="T72" fmla="*/ 61 w 66"/>
                  <a:gd name="T73" fmla="*/ 13 h 90"/>
                  <a:gd name="T74" fmla="*/ 57 w 66"/>
                  <a:gd name="T75" fmla="*/ 2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90">
                    <a:moveTo>
                      <a:pt x="59" y="0"/>
                    </a:moveTo>
                    <a:lnTo>
                      <a:pt x="59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3" y="4"/>
                    </a:lnTo>
                    <a:lnTo>
                      <a:pt x="63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7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52" y="27"/>
                    </a:lnTo>
                    <a:lnTo>
                      <a:pt x="50" y="25"/>
                    </a:lnTo>
                    <a:lnTo>
                      <a:pt x="48" y="29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34" y="52"/>
                    </a:lnTo>
                    <a:lnTo>
                      <a:pt x="48" y="32"/>
                    </a:lnTo>
                    <a:lnTo>
                      <a:pt x="43" y="41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0" y="59"/>
                    </a:lnTo>
                    <a:lnTo>
                      <a:pt x="18" y="74"/>
                    </a:lnTo>
                    <a:lnTo>
                      <a:pt x="16" y="79"/>
                    </a:lnTo>
                    <a:lnTo>
                      <a:pt x="14" y="81"/>
                    </a:lnTo>
                    <a:lnTo>
                      <a:pt x="14" y="81"/>
                    </a:lnTo>
                    <a:lnTo>
                      <a:pt x="14" y="81"/>
                    </a:lnTo>
                    <a:lnTo>
                      <a:pt x="9" y="88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7" y="88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5" y="7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6" y="52"/>
                    </a:lnTo>
                    <a:lnTo>
                      <a:pt x="18" y="50"/>
                    </a:lnTo>
                    <a:lnTo>
                      <a:pt x="23" y="38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52" y="9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close/>
                    <a:moveTo>
                      <a:pt x="50" y="32"/>
                    </a:moveTo>
                    <a:lnTo>
                      <a:pt x="48" y="32"/>
                    </a:lnTo>
                    <a:lnTo>
                      <a:pt x="50" y="32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57" y="20"/>
                    </a:lnTo>
                    <a:lnTo>
                      <a:pt x="50" y="3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9" name="Freeform 3316">
                <a:extLst>
                  <a:ext uri="{FF2B5EF4-FFF2-40B4-BE49-F238E27FC236}">
                    <a16:creationId xmlns:a16="http://schemas.microsoft.com/office/drawing/2014/main" id="{4DC1BE33-8F30-405D-BFDD-124E92A80D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8" y="2474"/>
                <a:ext cx="14" cy="14"/>
              </a:xfrm>
              <a:custGeom>
                <a:avLst/>
                <a:gdLst>
                  <a:gd name="T0" fmla="*/ 11 w 14"/>
                  <a:gd name="T1" fmla="*/ 9 h 14"/>
                  <a:gd name="T2" fmla="*/ 7 w 14"/>
                  <a:gd name="T3" fmla="*/ 14 h 14"/>
                  <a:gd name="T4" fmla="*/ 7 w 14"/>
                  <a:gd name="T5" fmla="*/ 14 h 14"/>
                  <a:gd name="T6" fmla="*/ 7 w 14"/>
                  <a:gd name="T7" fmla="*/ 14 h 14"/>
                  <a:gd name="T8" fmla="*/ 7 w 14"/>
                  <a:gd name="T9" fmla="*/ 14 h 14"/>
                  <a:gd name="T10" fmla="*/ 7 w 14"/>
                  <a:gd name="T11" fmla="*/ 14 h 14"/>
                  <a:gd name="T12" fmla="*/ 5 w 14"/>
                  <a:gd name="T13" fmla="*/ 14 h 14"/>
                  <a:gd name="T14" fmla="*/ 5 w 14"/>
                  <a:gd name="T15" fmla="*/ 14 h 14"/>
                  <a:gd name="T16" fmla="*/ 0 w 14"/>
                  <a:gd name="T17" fmla="*/ 9 h 14"/>
                  <a:gd name="T18" fmla="*/ 2 w 14"/>
                  <a:gd name="T19" fmla="*/ 3 h 14"/>
                  <a:gd name="T20" fmla="*/ 7 w 14"/>
                  <a:gd name="T21" fmla="*/ 0 h 14"/>
                  <a:gd name="T22" fmla="*/ 7 w 14"/>
                  <a:gd name="T23" fmla="*/ 0 h 14"/>
                  <a:gd name="T24" fmla="*/ 7 w 14"/>
                  <a:gd name="T25" fmla="*/ 0 h 14"/>
                  <a:gd name="T26" fmla="*/ 14 w 14"/>
                  <a:gd name="T27" fmla="*/ 5 h 14"/>
                  <a:gd name="T28" fmla="*/ 11 w 14"/>
                  <a:gd name="T29" fmla="*/ 9 h 14"/>
                  <a:gd name="T30" fmla="*/ 7 w 14"/>
                  <a:gd name="T31" fmla="*/ 14 h 14"/>
                  <a:gd name="T32" fmla="*/ 7 w 14"/>
                  <a:gd name="T33" fmla="*/ 14 h 14"/>
                  <a:gd name="T34" fmla="*/ 7 w 14"/>
                  <a:gd name="T35" fmla="*/ 14 h 14"/>
                  <a:gd name="T36" fmla="*/ 7 w 14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4">
                    <a:moveTo>
                      <a:pt x="11" y="9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0" y="9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5"/>
                    </a:lnTo>
                    <a:lnTo>
                      <a:pt x="11" y="9"/>
                    </a:lnTo>
                    <a:close/>
                    <a:moveTo>
                      <a:pt x="7" y="14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0" name="Freeform 3317">
                <a:extLst>
                  <a:ext uri="{FF2B5EF4-FFF2-40B4-BE49-F238E27FC236}">
                    <a16:creationId xmlns:a16="http://schemas.microsoft.com/office/drawing/2014/main" id="{3F32F3AF-15E6-424B-8052-9973DF566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3" y="2520"/>
                <a:ext cx="20" cy="11"/>
              </a:xfrm>
              <a:custGeom>
                <a:avLst/>
                <a:gdLst>
                  <a:gd name="T0" fmla="*/ 5 w 9"/>
                  <a:gd name="T1" fmla="*/ 4 h 5"/>
                  <a:gd name="T2" fmla="*/ 5 w 9"/>
                  <a:gd name="T3" fmla="*/ 4 h 5"/>
                  <a:gd name="T4" fmla="*/ 5 w 9"/>
                  <a:gd name="T5" fmla="*/ 3 h 5"/>
                  <a:gd name="T6" fmla="*/ 5 w 9"/>
                  <a:gd name="T7" fmla="*/ 3 h 5"/>
                  <a:gd name="T8" fmla="*/ 5 w 9"/>
                  <a:gd name="T9" fmla="*/ 3 h 5"/>
                  <a:gd name="T10" fmla="*/ 1 w 9"/>
                  <a:gd name="T11" fmla="*/ 0 h 5"/>
                  <a:gd name="T12" fmla="*/ 1 w 9"/>
                  <a:gd name="T13" fmla="*/ 0 h 5"/>
                  <a:gd name="T14" fmla="*/ 0 w 9"/>
                  <a:gd name="T15" fmla="*/ 1 h 5"/>
                  <a:gd name="T16" fmla="*/ 1 w 9"/>
                  <a:gd name="T17" fmla="*/ 1 h 5"/>
                  <a:gd name="T18" fmla="*/ 1 w 9"/>
                  <a:gd name="T19" fmla="*/ 2 h 5"/>
                  <a:gd name="T20" fmla="*/ 2 w 9"/>
                  <a:gd name="T21" fmla="*/ 2 h 5"/>
                  <a:gd name="T22" fmla="*/ 2 w 9"/>
                  <a:gd name="T23" fmla="*/ 3 h 5"/>
                  <a:gd name="T24" fmla="*/ 3 w 9"/>
                  <a:gd name="T25" fmla="*/ 3 h 5"/>
                  <a:gd name="T26" fmla="*/ 4 w 9"/>
                  <a:gd name="T27" fmla="*/ 4 h 5"/>
                  <a:gd name="T28" fmla="*/ 4 w 9"/>
                  <a:gd name="T29" fmla="*/ 4 h 5"/>
                  <a:gd name="T30" fmla="*/ 5 w 9"/>
                  <a:gd name="T31" fmla="*/ 4 h 5"/>
                  <a:gd name="T32" fmla="*/ 9 w 9"/>
                  <a:gd name="T33" fmla="*/ 4 h 5"/>
                  <a:gd name="T34" fmla="*/ 9 w 9"/>
                  <a:gd name="T35" fmla="*/ 4 h 5"/>
                  <a:gd name="T36" fmla="*/ 9 w 9"/>
                  <a:gd name="T37" fmla="*/ 4 h 5"/>
                  <a:gd name="T38" fmla="*/ 9 w 9"/>
                  <a:gd name="T39" fmla="*/ 4 h 5"/>
                  <a:gd name="T40" fmla="*/ 6 w 9"/>
                  <a:gd name="T41" fmla="*/ 3 h 5"/>
                  <a:gd name="T42" fmla="*/ 6 w 9"/>
                  <a:gd name="T43" fmla="*/ 3 h 5"/>
                  <a:gd name="T44" fmla="*/ 6 w 9"/>
                  <a:gd name="T45" fmla="*/ 3 h 5"/>
                  <a:gd name="T46" fmla="*/ 6 w 9"/>
                  <a:gd name="T47" fmla="*/ 3 h 5"/>
                  <a:gd name="T48" fmla="*/ 7 w 9"/>
                  <a:gd name="T49" fmla="*/ 4 h 5"/>
                  <a:gd name="T50" fmla="*/ 7 w 9"/>
                  <a:gd name="T51" fmla="*/ 4 h 5"/>
                  <a:gd name="T52" fmla="*/ 7 w 9"/>
                  <a:gd name="T53" fmla="*/ 5 h 5"/>
                  <a:gd name="T54" fmla="*/ 8 w 9"/>
                  <a:gd name="T55" fmla="*/ 5 h 5"/>
                  <a:gd name="T56" fmla="*/ 8 w 9"/>
                  <a:gd name="T57" fmla="*/ 5 h 5"/>
                  <a:gd name="T58" fmla="*/ 9 w 9"/>
                  <a:gd name="T5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5">
                    <a:moveTo>
                      <a:pt x="5" y="4"/>
                    </a:move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moveTo>
                      <a:pt x="9" y="4"/>
                    </a:move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1" name="Freeform 3318">
                <a:extLst>
                  <a:ext uri="{FF2B5EF4-FFF2-40B4-BE49-F238E27FC236}">
                    <a16:creationId xmlns:a16="http://schemas.microsoft.com/office/drawing/2014/main" id="{D6A69C36-D431-421E-B312-449CD0F81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524"/>
                <a:ext cx="27" cy="11"/>
              </a:xfrm>
              <a:custGeom>
                <a:avLst/>
                <a:gdLst>
                  <a:gd name="T0" fmla="*/ 11 w 12"/>
                  <a:gd name="T1" fmla="*/ 2 h 5"/>
                  <a:gd name="T2" fmla="*/ 11 w 12"/>
                  <a:gd name="T3" fmla="*/ 2 h 5"/>
                  <a:gd name="T4" fmla="*/ 11 w 12"/>
                  <a:gd name="T5" fmla="*/ 1 h 5"/>
                  <a:gd name="T6" fmla="*/ 12 w 12"/>
                  <a:gd name="T7" fmla="*/ 0 h 5"/>
                  <a:gd name="T8" fmla="*/ 12 w 12"/>
                  <a:gd name="T9" fmla="*/ 0 h 5"/>
                  <a:gd name="T10" fmla="*/ 12 w 12"/>
                  <a:gd name="T11" fmla="*/ 0 h 5"/>
                  <a:gd name="T12" fmla="*/ 11 w 12"/>
                  <a:gd name="T13" fmla="*/ 0 h 5"/>
                  <a:gd name="T14" fmla="*/ 10 w 12"/>
                  <a:gd name="T15" fmla="*/ 1 h 5"/>
                  <a:gd name="T16" fmla="*/ 9 w 12"/>
                  <a:gd name="T17" fmla="*/ 1 h 5"/>
                  <a:gd name="T18" fmla="*/ 8 w 12"/>
                  <a:gd name="T19" fmla="*/ 1 h 5"/>
                  <a:gd name="T20" fmla="*/ 7 w 12"/>
                  <a:gd name="T21" fmla="*/ 2 h 5"/>
                  <a:gd name="T22" fmla="*/ 6 w 12"/>
                  <a:gd name="T23" fmla="*/ 2 h 5"/>
                  <a:gd name="T24" fmla="*/ 5 w 12"/>
                  <a:gd name="T25" fmla="*/ 2 h 5"/>
                  <a:gd name="T26" fmla="*/ 4 w 12"/>
                  <a:gd name="T27" fmla="*/ 2 h 5"/>
                  <a:gd name="T28" fmla="*/ 3 w 12"/>
                  <a:gd name="T29" fmla="*/ 2 h 5"/>
                  <a:gd name="T30" fmla="*/ 2 w 12"/>
                  <a:gd name="T31" fmla="*/ 2 h 5"/>
                  <a:gd name="T32" fmla="*/ 1 w 12"/>
                  <a:gd name="T33" fmla="*/ 2 h 5"/>
                  <a:gd name="T34" fmla="*/ 1 w 12"/>
                  <a:gd name="T35" fmla="*/ 2 h 5"/>
                  <a:gd name="T36" fmla="*/ 1 w 12"/>
                  <a:gd name="T37" fmla="*/ 2 h 5"/>
                  <a:gd name="T38" fmla="*/ 1 w 12"/>
                  <a:gd name="T39" fmla="*/ 3 h 5"/>
                  <a:gd name="T40" fmla="*/ 0 w 12"/>
                  <a:gd name="T41" fmla="*/ 3 h 5"/>
                  <a:gd name="T42" fmla="*/ 1 w 12"/>
                  <a:gd name="T43" fmla="*/ 4 h 5"/>
                  <a:gd name="T44" fmla="*/ 1 w 12"/>
                  <a:gd name="T45" fmla="*/ 4 h 5"/>
                  <a:gd name="T46" fmla="*/ 1 w 12"/>
                  <a:gd name="T47" fmla="*/ 4 h 5"/>
                  <a:gd name="T48" fmla="*/ 1 w 12"/>
                  <a:gd name="T49" fmla="*/ 5 h 5"/>
                  <a:gd name="T50" fmla="*/ 1 w 12"/>
                  <a:gd name="T51" fmla="*/ 5 h 5"/>
                  <a:gd name="T52" fmla="*/ 1 w 12"/>
                  <a:gd name="T53" fmla="*/ 5 h 5"/>
                  <a:gd name="T54" fmla="*/ 9 w 12"/>
                  <a:gd name="T55" fmla="*/ 4 h 5"/>
                  <a:gd name="T56" fmla="*/ 9 w 12"/>
                  <a:gd name="T57" fmla="*/ 4 h 5"/>
                  <a:gd name="T58" fmla="*/ 11 w 12"/>
                  <a:gd name="T59" fmla="*/ 4 h 5"/>
                  <a:gd name="T60" fmla="*/ 11 w 12"/>
                  <a:gd name="T61" fmla="*/ 4 h 5"/>
                  <a:gd name="T62" fmla="*/ 11 w 12"/>
                  <a:gd name="T63" fmla="*/ 3 h 5"/>
                  <a:gd name="T64" fmla="*/ 11 w 12"/>
                  <a:gd name="T65" fmla="*/ 2 h 5"/>
                  <a:gd name="T66" fmla="*/ 11 w 12"/>
                  <a:gd name="T6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" h="5">
                    <a:moveTo>
                      <a:pt x="11" y="2"/>
                    </a:moveTo>
                    <a:lnTo>
                      <a:pt x="11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2" name="Freeform 3319">
                <a:extLst>
                  <a:ext uri="{FF2B5EF4-FFF2-40B4-BE49-F238E27FC236}">
                    <a16:creationId xmlns:a16="http://schemas.microsoft.com/office/drawing/2014/main" id="{C285A874-E646-44D0-A468-164831C18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506"/>
                <a:ext cx="21" cy="14"/>
              </a:xfrm>
              <a:custGeom>
                <a:avLst/>
                <a:gdLst>
                  <a:gd name="T0" fmla="*/ 9 w 9"/>
                  <a:gd name="T1" fmla="*/ 6 h 6"/>
                  <a:gd name="T2" fmla="*/ 9 w 9"/>
                  <a:gd name="T3" fmla="*/ 6 h 6"/>
                  <a:gd name="T4" fmla="*/ 9 w 9"/>
                  <a:gd name="T5" fmla="*/ 6 h 6"/>
                  <a:gd name="T6" fmla="*/ 9 w 9"/>
                  <a:gd name="T7" fmla="*/ 6 h 6"/>
                  <a:gd name="T8" fmla="*/ 3 w 9"/>
                  <a:gd name="T9" fmla="*/ 0 h 6"/>
                  <a:gd name="T10" fmla="*/ 3 w 9"/>
                  <a:gd name="T11" fmla="*/ 0 h 6"/>
                  <a:gd name="T12" fmla="*/ 0 w 9"/>
                  <a:gd name="T13" fmla="*/ 0 h 6"/>
                  <a:gd name="T14" fmla="*/ 0 w 9"/>
                  <a:gd name="T15" fmla="*/ 0 h 6"/>
                  <a:gd name="T16" fmla="*/ 4 w 9"/>
                  <a:gd name="T17" fmla="*/ 3 h 6"/>
                  <a:gd name="T18" fmla="*/ 5 w 9"/>
                  <a:gd name="T19" fmla="*/ 3 h 6"/>
                  <a:gd name="T20" fmla="*/ 6 w 9"/>
                  <a:gd name="T21" fmla="*/ 4 h 6"/>
                  <a:gd name="T22" fmla="*/ 6 w 9"/>
                  <a:gd name="T23" fmla="*/ 4 h 6"/>
                  <a:gd name="T24" fmla="*/ 6 w 9"/>
                  <a:gd name="T25" fmla="*/ 5 h 6"/>
                  <a:gd name="T26" fmla="*/ 7 w 9"/>
                  <a:gd name="T27" fmla="*/ 5 h 6"/>
                  <a:gd name="T28" fmla="*/ 8 w 9"/>
                  <a:gd name="T29" fmla="*/ 6 h 6"/>
                  <a:gd name="T30" fmla="*/ 8 w 9"/>
                  <a:gd name="T31" fmla="*/ 6 h 6"/>
                  <a:gd name="T32" fmla="*/ 9 w 9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3" name="Freeform 3320">
                <a:extLst>
                  <a:ext uri="{FF2B5EF4-FFF2-40B4-BE49-F238E27FC236}">
                    <a16:creationId xmlns:a16="http://schemas.microsoft.com/office/drawing/2014/main" id="{6F637A67-CBB6-4F40-9513-E04FA3B7A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526"/>
                <a:ext cx="20" cy="12"/>
              </a:xfrm>
              <a:custGeom>
                <a:avLst/>
                <a:gdLst>
                  <a:gd name="T0" fmla="*/ 8 w 9"/>
                  <a:gd name="T1" fmla="*/ 1 h 5"/>
                  <a:gd name="T2" fmla="*/ 8 w 9"/>
                  <a:gd name="T3" fmla="*/ 1 h 5"/>
                  <a:gd name="T4" fmla="*/ 6 w 9"/>
                  <a:gd name="T5" fmla="*/ 1 h 5"/>
                  <a:gd name="T6" fmla="*/ 5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3 w 9"/>
                  <a:gd name="T13" fmla="*/ 0 h 5"/>
                  <a:gd name="T14" fmla="*/ 2 w 9"/>
                  <a:gd name="T15" fmla="*/ 0 h 5"/>
                  <a:gd name="T16" fmla="*/ 1 w 9"/>
                  <a:gd name="T17" fmla="*/ 0 h 5"/>
                  <a:gd name="T18" fmla="*/ 1 w 9"/>
                  <a:gd name="T19" fmla="*/ 0 h 5"/>
                  <a:gd name="T20" fmla="*/ 1 w 9"/>
                  <a:gd name="T21" fmla="*/ 1 h 5"/>
                  <a:gd name="T22" fmla="*/ 0 w 9"/>
                  <a:gd name="T23" fmla="*/ 3 h 5"/>
                  <a:gd name="T24" fmla="*/ 0 w 9"/>
                  <a:gd name="T25" fmla="*/ 3 h 5"/>
                  <a:gd name="T26" fmla="*/ 8 w 9"/>
                  <a:gd name="T27" fmla="*/ 5 h 5"/>
                  <a:gd name="T28" fmla="*/ 8 w 9"/>
                  <a:gd name="T29" fmla="*/ 5 h 5"/>
                  <a:gd name="T30" fmla="*/ 8 w 9"/>
                  <a:gd name="T31" fmla="*/ 3 h 5"/>
                  <a:gd name="T32" fmla="*/ 9 w 9"/>
                  <a:gd name="T33" fmla="*/ 2 h 5"/>
                  <a:gd name="T34" fmla="*/ 9 w 9"/>
                  <a:gd name="T35" fmla="*/ 2 h 5"/>
                  <a:gd name="T36" fmla="*/ 9 w 9"/>
                  <a:gd name="T37" fmla="*/ 2 h 5"/>
                  <a:gd name="T38" fmla="*/ 8 w 9"/>
                  <a:gd name="T39" fmla="*/ 1 h 5"/>
                  <a:gd name="T40" fmla="*/ 8 w 9"/>
                  <a:gd name="T41" fmla="*/ 1 h 5"/>
                  <a:gd name="T42" fmla="*/ 8 w 9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5">
                    <a:moveTo>
                      <a:pt x="8" y="1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4" name="Freeform 3321">
                <a:extLst>
                  <a:ext uri="{FF2B5EF4-FFF2-40B4-BE49-F238E27FC236}">
                    <a16:creationId xmlns:a16="http://schemas.microsoft.com/office/drawing/2014/main" id="{D8F33666-4F85-42FA-9A65-31682DBC6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486"/>
                <a:ext cx="27" cy="40"/>
              </a:xfrm>
              <a:custGeom>
                <a:avLst/>
                <a:gdLst>
                  <a:gd name="T0" fmla="*/ 8 w 12"/>
                  <a:gd name="T1" fmla="*/ 18 h 18"/>
                  <a:gd name="T2" fmla="*/ 8 w 12"/>
                  <a:gd name="T3" fmla="*/ 18 h 18"/>
                  <a:gd name="T4" fmla="*/ 8 w 12"/>
                  <a:gd name="T5" fmla="*/ 17 h 18"/>
                  <a:gd name="T6" fmla="*/ 9 w 12"/>
                  <a:gd name="T7" fmla="*/ 17 h 18"/>
                  <a:gd name="T8" fmla="*/ 9 w 12"/>
                  <a:gd name="T9" fmla="*/ 16 h 18"/>
                  <a:gd name="T10" fmla="*/ 9 w 12"/>
                  <a:gd name="T11" fmla="*/ 16 h 18"/>
                  <a:gd name="T12" fmla="*/ 9 w 12"/>
                  <a:gd name="T13" fmla="*/ 15 h 18"/>
                  <a:gd name="T14" fmla="*/ 9 w 12"/>
                  <a:gd name="T15" fmla="*/ 14 h 18"/>
                  <a:gd name="T16" fmla="*/ 9 w 12"/>
                  <a:gd name="T17" fmla="*/ 14 h 18"/>
                  <a:gd name="T18" fmla="*/ 9 w 12"/>
                  <a:gd name="T19" fmla="*/ 13 h 18"/>
                  <a:gd name="T20" fmla="*/ 10 w 12"/>
                  <a:gd name="T21" fmla="*/ 10 h 18"/>
                  <a:gd name="T22" fmla="*/ 10 w 12"/>
                  <a:gd name="T23" fmla="*/ 9 h 18"/>
                  <a:gd name="T24" fmla="*/ 10 w 12"/>
                  <a:gd name="T25" fmla="*/ 9 h 18"/>
                  <a:gd name="T26" fmla="*/ 11 w 12"/>
                  <a:gd name="T27" fmla="*/ 7 h 18"/>
                  <a:gd name="T28" fmla="*/ 11 w 12"/>
                  <a:gd name="T29" fmla="*/ 7 h 18"/>
                  <a:gd name="T30" fmla="*/ 11 w 12"/>
                  <a:gd name="T31" fmla="*/ 6 h 18"/>
                  <a:gd name="T32" fmla="*/ 11 w 12"/>
                  <a:gd name="T33" fmla="*/ 5 h 18"/>
                  <a:gd name="T34" fmla="*/ 11 w 12"/>
                  <a:gd name="T35" fmla="*/ 5 h 18"/>
                  <a:gd name="T36" fmla="*/ 11 w 12"/>
                  <a:gd name="T37" fmla="*/ 4 h 18"/>
                  <a:gd name="T38" fmla="*/ 12 w 12"/>
                  <a:gd name="T39" fmla="*/ 1 h 18"/>
                  <a:gd name="T40" fmla="*/ 12 w 12"/>
                  <a:gd name="T41" fmla="*/ 1 h 18"/>
                  <a:gd name="T42" fmla="*/ 12 w 12"/>
                  <a:gd name="T43" fmla="*/ 0 h 18"/>
                  <a:gd name="T44" fmla="*/ 12 w 12"/>
                  <a:gd name="T45" fmla="*/ 0 h 18"/>
                  <a:gd name="T46" fmla="*/ 12 w 12"/>
                  <a:gd name="T47" fmla="*/ 0 h 18"/>
                  <a:gd name="T48" fmla="*/ 12 w 12"/>
                  <a:gd name="T49" fmla="*/ 0 h 18"/>
                  <a:gd name="T50" fmla="*/ 12 w 12"/>
                  <a:gd name="T51" fmla="*/ 1 h 18"/>
                  <a:gd name="T52" fmla="*/ 11 w 12"/>
                  <a:gd name="T53" fmla="*/ 2 h 18"/>
                  <a:gd name="T54" fmla="*/ 11 w 12"/>
                  <a:gd name="T55" fmla="*/ 3 h 18"/>
                  <a:gd name="T56" fmla="*/ 11 w 12"/>
                  <a:gd name="T57" fmla="*/ 4 h 18"/>
                  <a:gd name="T58" fmla="*/ 10 w 12"/>
                  <a:gd name="T59" fmla="*/ 5 h 18"/>
                  <a:gd name="T60" fmla="*/ 10 w 12"/>
                  <a:gd name="T61" fmla="*/ 6 h 18"/>
                  <a:gd name="T62" fmla="*/ 9 w 12"/>
                  <a:gd name="T63" fmla="*/ 7 h 18"/>
                  <a:gd name="T64" fmla="*/ 9 w 12"/>
                  <a:gd name="T65" fmla="*/ 8 h 18"/>
                  <a:gd name="T66" fmla="*/ 8 w 12"/>
                  <a:gd name="T67" fmla="*/ 9 h 18"/>
                  <a:gd name="T68" fmla="*/ 8 w 12"/>
                  <a:gd name="T69" fmla="*/ 10 h 18"/>
                  <a:gd name="T70" fmla="*/ 7 w 12"/>
                  <a:gd name="T71" fmla="*/ 11 h 18"/>
                  <a:gd name="T72" fmla="*/ 6 w 12"/>
                  <a:gd name="T73" fmla="*/ 12 h 18"/>
                  <a:gd name="T74" fmla="*/ 5 w 12"/>
                  <a:gd name="T75" fmla="*/ 13 h 18"/>
                  <a:gd name="T76" fmla="*/ 4 w 12"/>
                  <a:gd name="T77" fmla="*/ 14 h 18"/>
                  <a:gd name="T78" fmla="*/ 3 w 12"/>
                  <a:gd name="T79" fmla="*/ 15 h 18"/>
                  <a:gd name="T80" fmla="*/ 2 w 12"/>
                  <a:gd name="T81" fmla="*/ 15 h 18"/>
                  <a:gd name="T82" fmla="*/ 1 w 12"/>
                  <a:gd name="T83" fmla="*/ 16 h 18"/>
                  <a:gd name="T84" fmla="*/ 1 w 12"/>
                  <a:gd name="T85" fmla="*/ 16 h 18"/>
                  <a:gd name="T86" fmla="*/ 0 w 12"/>
                  <a:gd name="T87" fmla="*/ 17 h 18"/>
                  <a:gd name="T88" fmla="*/ 1 w 12"/>
                  <a:gd name="T89" fmla="*/ 17 h 18"/>
                  <a:gd name="T90" fmla="*/ 1 w 12"/>
                  <a:gd name="T91" fmla="*/ 17 h 18"/>
                  <a:gd name="T92" fmla="*/ 2 w 12"/>
                  <a:gd name="T93" fmla="*/ 17 h 18"/>
                  <a:gd name="T94" fmla="*/ 3 w 12"/>
                  <a:gd name="T95" fmla="*/ 17 h 18"/>
                  <a:gd name="T96" fmla="*/ 3 w 12"/>
                  <a:gd name="T97" fmla="*/ 17 h 18"/>
                  <a:gd name="T98" fmla="*/ 3 w 12"/>
                  <a:gd name="T99" fmla="*/ 17 h 18"/>
                  <a:gd name="T100" fmla="*/ 4 w 12"/>
                  <a:gd name="T101" fmla="*/ 17 h 18"/>
                  <a:gd name="T102" fmla="*/ 5 w 12"/>
                  <a:gd name="T103" fmla="*/ 18 h 18"/>
                  <a:gd name="T104" fmla="*/ 5 w 12"/>
                  <a:gd name="T105" fmla="*/ 18 h 18"/>
                  <a:gd name="T106" fmla="*/ 6 w 12"/>
                  <a:gd name="T107" fmla="*/ 18 h 18"/>
                  <a:gd name="T108" fmla="*/ 7 w 12"/>
                  <a:gd name="T109" fmla="*/ 18 h 18"/>
                  <a:gd name="T110" fmla="*/ 8 w 12"/>
                  <a:gd name="T111" fmla="*/ 18 h 18"/>
                  <a:gd name="T112" fmla="*/ 8 w 12"/>
                  <a:gd name="T113" fmla="*/ 18 h 18"/>
                  <a:gd name="T114" fmla="*/ 8 w 12"/>
                  <a:gd name="T1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" h="18">
                    <a:moveTo>
                      <a:pt x="8" y="18"/>
                    </a:moveTo>
                    <a:lnTo>
                      <a:pt x="8" y="18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5" name="Freeform 3322">
                <a:extLst>
                  <a:ext uri="{FF2B5EF4-FFF2-40B4-BE49-F238E27FC236}">
                    <a16:creationId xmlns:a16="http://schemas.microsoft.com/office/drawing/2014/main" id="{B7BABE00-AC27-4361-9811-8C00C9F9E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450"/>
                <a:ext cx="15" cy="31"/>
              </a:xfrm>
              <a:custGeom>
                <a:avLst/>
                <a:gdLst>
                  <a:gd name="T0" fmla="*/ 4 w 7"/>
                  <a:gd name="T1" fmla="*/ 12 h 14"/>
                  <a:gd name="T2" fmla="*/ 4 w 7"/>
                  <a:gd name="T3" fmla="*/ 12 h 14"/>
                  <a:gd name="T4" fmla="*/ 4 w 7"/>
                  <a:gd name="T5" fmla="*/ 12 h 14"/>
                  <a:gd name="T6" fmla="*/ 5 w 7"/>
                  <a:gd name="T7" fmla="*/ 11 h 14"/>
                  <a:gd name="T8" fmla="*/ 5 w 7"/>
                  <a:gd name="T9" fmla="*/ 10 h 14"/>
                  <a:gd name="T10" fmla="*/ 5 w 7"/>
                  <a:gd name="T11" fmla="*/ 10 h 14"/>
                  <a:gd name="T12" fmla="*/ 5 w 7"/>
                  <a:gd name="T13" fmla="*/ 10 h 14"/>
                  <a:gd name="T14" fmla="*/ 5 w 7"/>
                  <a:gd name="T15" fmla="*/ 9 h 14"/>
                  <a:gd name="T16" fmla="*/ 5 w 7"/>
                  <a:gd name="T17" fmla="*/ 8 h 14"/>
                  <a:gd name="T18" fmla="*/ 5 w 7"/>
                  <a:gd name="T19" fmla="*/ 8 h 14"/>
                  <a:gd name="T20" fmla="*/ 6 w 7"/>
                  <a:gd name="T21" fmla="*/ 5 h 14"/>
                  <a:gd name="T22" fmla="*/ 6 w 7"/>
                  <a:gd name="T23" fmla="*/ 4 h 14"/>
                  <a:gd name="T24" fmla="*/ 7 w 7"/>
                  <a:gd name="T25" fmla="*/ 1 h 14"/>
                  <a:gd name="T26" fmla="*/ 5 w 7"/>
                  <a:gd name="T27" fmla="*/ 1 h 14"/>
                  <a:gd name="T28" fmla="*/ 5 w 7"/>
                  <a:gd name="T29" fmla="*/ 1 h 14"/>
                  <a:gd name="T30" fmla="*/ 4 w 7"/>
                  <a:gd name="T31" fmla="*/ 1 h 14"/>
                  <a:gd name="T32" fmla="*/ 4 w 7"/>
                  <a:gd name="T33" fmla="*/ 1 h 14"/>
                  <a:gd name="T34" fmla="*/ 4 w 7"/>
                  <a:gd name="T35" fmla="*/ 1 h 14"/>
                  <a:gd name="T36" fmla="*/ 4 w 7"/>
                  <a:gd name="T37" fmla="*/ 1 h 14"/>
                  <a:gd name="T38" fmla="*/ 2 w 7"/>
                  <a:gd name="T39" fmla="*/ 1 h 14"/>
                  <a:gd name="T40" fmla="*/ 2 w 7"/>
                  <a:gd name="T41" fmla="*/ 1 h 14"/>
                  <a:gd name="T42" fmla="*/ 2 w 7"/>
                  <a:gd name="T43" fmla="*/ 0 h 14"/>
                  <a:gd name="T44" fmla="*/ 1 w 7"/>
                  <a:gd name="T45" fmla="*/ 0 h 14"/>
                  <a:gd name="T46" fmla="*/ 0 w 7"/>
                  <a:gd name="T47" fmla="*/ 0 h 14"/>
                  <a:gd name="T48" fmla="*/ 0 w 7"/>
                  <a:gd name="T49" fmla="*/ 1 h 14"/>
                  <a:gd name="T50" fmla="*/ 0 w 7"/>
                  <a:gd name="T51" fmla="*/ 2 h 14"/>
                  <a:gd name="T52" fmla="*/ 1 w 7"/>
                  <a:gd name="T53" fmla="*/ 3 h 14"/>
                  <a:gd name="T54" fmla="*/ 1 w 7"/>
                  <a:gd name="T55" fmla="*/ 4 h 14"/>
                  <a:gd name="T56" fmla="*/ 2 w 7"/>
                  <a:gd name="T57" fmla="*/ 5 h 14"/>
                  <a:gd name="T58" fmla="*/ 2 w 7"/>
                  <a:gd name="T59" fmla="*/ 6 h 14"/>
                  <a:gd name="T60" fmla="*/ 2 w 7"/>
                  <a:gd name="T61" fmla="*/ 7 h 14"/>
                  <a:gd name="T62" fmla="*/ 3 w 7"/>
                  <a:gd name="T63" fmla="*/ 8 h 14"/>
                  <a:gd name="T64" fmla="*/ 3 w 7"/>
                  <a:gd name="T65" fmla="*/ 9 h 14"/>
                  <a:gd name="T66" fmla="*/ 3 w 7"/>
                  <a:gd name="T67" fmla="*/ 10 h 14"/>
                  <a:gd name="T68" fmla="*/ 3 w 7"/>
                  <a:gd name="T69" fmla="*/ 11 h 14"/>
                  <a:gd name="T70" fmla="*/ 3 w 7"/>
                  <a:gd name="T71" fmla="*/ 12 h 14"/>
                  <a:gd name="T72" fmla="*/ 3 w 7"/>
                  <a:gd name="T73" fmla="*/ 13 h 14"/>
                  <a:gd name="T74" fmla="*/ 3 w 7"/>
                  <a:gd name="T75" fmla="*/ 14 h 14"/>
                  <a:gd name="T76" fmla="*/ 3 w 7"/>
                  <a:gd name="T77" fmla="*/ 14 h 14"/>
                  <a:gd name="T78" fmla="*/ 4 w 7"/>
                  <a:gd name="T79" fmla="*/ 14 h 14"/>
                  <a:gd name="T80" fmla="*/ 4 w 7"/>
                  <a:gd name="T8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14">
                    <a:moveTo>
                      <a:pt x="4" y="12"/>
                    </a:moveTo>
                    <a:lnTo>
                      <a:pt x="4" y="12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6" name="Freeform 3323">
                <a:extLst>
                  <a:ext uri="{FF2B5EF4-FFF2-40B4-BE49-F238E27FC236}">
                    <a16:creationId xmlns:a16="http://schemas.microsoft.com/office/drawing/2014/main" id="{E31050BF-F583-4C5B-B4D3-D421F6B64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432"/>
                <a:ext cx="21" cy="20"/>
              </a:xfrm>
              <a:custGeom>
                <a:avLst/>
                <a:gdLst>
                  <a:gd name="T0" fmla="*/ 18 w 21"/>
                  <a:gd name="T1" fmla="*/ 15 h 20"/>
                  <a:gd name="T2" fmla="*/ 18 w 21"/>
                  <a:gd name="T3" fmla="*/ 20 h 20"/>
                  <a:gd name="T4" fmla="*/ 16 w 21"/>
                  <a:gd name="T5" fmla="*/ 18 h 20"/>
                  <a:gd name="T6" fmla="*/ 14 w 21"/>
                  <a:gd name="T7" fmla="*/ 18 h 20"/>
                  <a:gd name="T8" fmla="*/ 14 w 21"/>
                  <a:gd name="T9" fmla="*/ 18 h 20"/>
                  <a:gd name="T10" fmla="*/ 12 w 21"/>
                  <a:gd name="T11" fmla="*/ 18 h 20"/>
                  <a:gd name="T12" fmla="*/ 9 w 21"/>
                  <a:gd name="T13" fmla="*/ 18 h 20"/>
                  <a:gd name="T14" fmla="*/ 9 w 21"/>
                  <a:gd name="T15" fmla="*/ 18 h 20"/>
                  <a:gd name="T16" fmla="*/ 7 w 21"/>
                  <a:gd name="T17" fmla="*/ 18 h 20"/>
                  <a:gd name="T18" fmla="*/ 5 w 21"/>
                  <a:gd name="T19" fmla="*/ 15 h 20"/>
                  <a:gd name="T20" fmla="*/ 3 w 21"/>
                  <a:gd name="T21" fmla="*/ 15 h 20"/>
                  <a:gd name="T22" fmla="*/ 3 w 21"/>
                  <a:gd name="T23" fmla="*/ 15 h 20"/>
                  <a:gd name="T24" fmla="*/ 0 w 21"/>
                  <a:gd name="T25" fmla="*/ 15 h 20"/>
                  <a:gd name="T26" fmla="*/ 0 w 21"/>
                  <a:gd name="T27" fmla="*/ 15 h 20"/>
                  <a:gd name="T28" fmla="*/ 0 w 21"/>
                  <a:gd name="T29" fmla="*/ 15 h 20"/>
                  <a:gd name="T30" fmla="*/ 0 w 21"/>
                  <a:gd name="T31" fmla="*/ 15 h 20"/>
                  <a:gd name="T32" fmla="*/ 0 w 21"/>
                  <a:gd name="T33" fmla="*/ 15 h 20"/>
                  <a:gd name="T34" fmla="*/ 0 w 21"/>
                  <a:gd name="T35" fmla="*/ 15 h 20"/>
                  <a:gd name="T36" fmla="*/ 0 w 21"/>
                  <a:gd name="T37" fmla="*/ 13 h 20"/>
                  <a:gd name="T38" fmla="*/ 0 w 21"/>
                  <a:gd name="T39" fmla="*/ 11 h 20"/>
                  <a:gd name="T40" fmla="*/ 3 w 21"/>
                  <a:gd name="T41" fmla="*/ 9 h 20"/>
                  <a:gd name="T42" fmla="*/ 3 w 21"/>
                  <a:gd name="T43" fmla="*/ 6 h 20"/>
                  <a:gd name="T44" fmla="*/ 3 w 21"/>
                  <a:gd name="T45" fmla="*/ 4 h 20"/>
                  <a:gd name="T46" fmla="*/ 3 w 21"/>
                  <a:gd name="T47" fmla="*/ 4 h 20"/>
                  <a:gd name="T48" fmla="*/ 3 w 21"/>
                  <a:gd name="T49" fmla="*/ 4 h 20"/>
                  <a:gd name="T50" fmla="*/ 3 w 21"/>
                  <a:gd name="T51" fmla="*/ 0 h 20"/>
                  <a:gd name="T52" fmla="*/ 5 w 21"/>
                  <a:gd name="T53" fmla="*/ 2 h 20"/>
                  <a:gd name="T54" fmla="*/ 7 w 21"/>
                  <a:gd name="T55" fmla="*/ 2 h 20"/>
                  <a:gd name="T56" fmla="*/ 9 w 21"/>
                  <a:gd name="T57" fmla="*/ 2 h 20"/>
                  <a:gd name="T58" fmla="*/ 12 w 21"/>
                  <a:gd name="T59" fmla="*/ 2 h 20"/>
                  <a:gd name="T60" fmla="*/ 14 w 21"/>
                  <a:gd name="T61" fmla="*/ 2 h 20"/>
                  <a:gd name="T62" fmla="*/ 16 w 21"/>
                  <a:gd name="T63" fmla="*/ 4 h 20"/>
                  <a:gd name="T64" fmla="*/ 21 w 21"/>
                  <a:gd name="T65" fmla="*/ 4 h 20"/>
                  <a:gd name="T66" fmla="*/ 21 w 21"/>
                  <a:gd name="T67" fmla="*/ 6 h 20"/>
                  <a:gd name="T68" fmla="*/ 21 w 21"/>
                  <a:gd name="T69" fmla="*/ 11 h 20"/>
                  <a:gd name="T70" fmla="*/ 18 w 21"/>
                  <a:gd name="T71" fmla="*/ 11 h 20"/>
                  <a:gd name="T72" fmla="*/ 18 w 21"/>
                  <a:gd name="T73" fmla="*/ 13 h 20"/>
                  <a:gd name="T74" fmla="*/ 18 w 21"/>
                  <a:gd name="T75" fmla="*/ 15 h 20"/>
                  <a:gd name="T76" fmla="*/ 18 w 21"/>
                  <a:gd name="T7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20">
                    <a:moveTo>
                      <a:pt x="18" y="15"/>
                    </a:moveTo>
                    <a:lnTo>
                      <a:pt x="18" y="20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8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7" name="Freeform 3324">
                <a:extLst>
                  <a:ext uri="{FF2B5EF4-FFF2-40B4-BE49-F238E27FC236}">
                    <a16:creationId xmlns:a16="http://schemas.microsoft.com/office/drawing/2014/main" id="{DDD0DD05-16CE-4C4F-AEFA-1E0C096F8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436"/>
                <a:ext cx="9" cy="18"/>
              </a:xfrm>
              <a:custGeom>
                <a:avLst/>
                <a:gdLst>
                  <a:gd name="T0" fmla="*/ 9 w 9"/>
                  <a:gd name="T1" fmla="*/ 14 h 18"/>
                  <a:gd name="T2" fmla="*/ 9 w 9"/>
                  <a:gd name="T3" fmla="*/ 18 h 18"/>
                  <a:gd name="T4" fmla="*/ 6 w 9"/>
                  <a:gd name="T5" fmla="*/ 18 h 18"/>
                  <a:gd name="T6" fmla="*/ 6 w 9"/>
                  <a:gd name="T7" fmla="*/ 16 h 18"/>
                  <a:gd name="T8" fmla="*/ 6 w 9"/>
                  <a:gd name="T9" fmla="*/ 16 h 18"/>
                  <a:gd name="T10" fmla="*/ 2 w 9"/>
                  <a:gd name="T11" fmla="*/ 16 h 18"/>
                  <a:gd name="T12" fmla="*/ 0 w 9"/>
                  <a:gd name="T13" fmla="*/ 16 h 18"/>
                  <a:gd name="T14" fmla="*/ 0 w 9"/>
                  <a:gd name="T15" fmla="*/ 11 h 18"/>
                  <a:gd name="T16" fmla="*/ 0 w 9"/>
                  <a:gd name="T17" fmla="*/ 11 h 18"/>
                  <a:gd name="T18" fmla="*/ 0 w 9"/>
                  <a:gd name="T19" fmla="*/ 9 h 18"/>
                  <a:gd name="T20" fmla="*/ 2 w 9"/>
                  <a:gd name="T21" fmla="*/ 7 h 18"/>
                  <a:gd name="T22" fmla="*/ 2 w 9"/>
                  <a:gd name="T23" fmla="*/ 7 h 18"/>
                  <a:gd name="T24" fmla="*/ 2 w 9"/>
                  <a:gd name="T25" fmla="*/ 5 h 18"/>
                  <a:gd name="T26" fmla="*/ 2 w 9"/>
                  <a:gd name="T27" fmla="*/ 5 h 18"/>
                  <a:gd name="T28" fmla="*/ 2 w 9"/>
                  <a:gd name="T29" fmla="*/ 0 h 18"/>
                  <a:gd name="T30" fmla="*/ 4 w 9"/>
                  <a:gd name="T31" fmla="*/ 2 h 18"/>
                  <a:gd name="T32" fmla="*/ 6 w 9"/>
                  <a:gd name="T33" fmla="*/ 2 h 18"/>
                  <a:gd name="T34" fmla="*/ 6 w 9"/>
                  <a:gd name="T35" fmla="*/ 2 h 18"/>
                  <a:gd name="T36" fmla="*/ 9 w 9"/>
                  <a:gd name="T37" fmla="*/ 2 h 18"/>
                  <a:gd name="T38" fmla="*/ 9 w 9"/>
                  <a:gd name="T39" fmla="*/ 5 h 18"/>
                  <a:gd name="T40" fmla="*/ 9 w 9"/>
                  <a:gd name="T41" fmla="*/ 5 h 18"/>
                  <a:gd name="T42" fmla="*/ 9 w 9"/>
                  <a:gd name="T43" fmla="*/ 5 h 18"/>
                  <a:gd name="T44" fmla="*/ 9 w 9"/>
                  <a:gd name="T4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8">
                    <a:moveTo>
                      <a:pt x="9" y="14"/>
                    </a:moveTo>
                    <a:lnTo>
                      <a:pt x="9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8" name="Freeform 3325">
                <a:extLst>
                  <a:ext uri="{FF2B5EF4-FFF2-40B4-BE49-F238E27FC236}">
                    <a16:creationId xmlns:a16="http://schemas.microsoft.com/office/drawing/2014/main" id="{F03E3608-C841-4B30-B6C6-2800306A9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454"/>
                <a:ext cx="16" cy="32"/>
              </a:xfrm>
              <a:custGeom>
                <a:avLst/>
                <a:gdLst>
                  <a:gd name="T0" fmla="*/ 16 w 16"/>
                  <a:gd name="T1" fmla="*/ 9 h 32"/>
                  <a:gd name="T2" fmla="*/ 16 w 16"/>
                  <a:gd name="T3" fmla="*/ 11 h 32"/>
                  <a:gd name="T4" fmla="*/ 16 w 16"/>
                  <a:gd name="T5" fmla="*/ 11 h 32"/>
                  <a:gd name="T6" fmla="*/ 16 w 16"/>
                  <a:gd name="T7" fmla="*/ 14 h 32"/>
                  <a:gd name="T8" fmla="*/ 16 w 16"/>
                  <a:gd name="T9" fmla="*/ 14 h 32"/>
                  <a:gd name="T10" fmla="*/ 16 w 16"/>
                  <a:gd name="T11" fmla="*/ 16 h 32"/>
                  <a:gd name="T12" fmla="*/ 16 w 16"/>
                  <a:gd name="T13" fmla="*/ 16 h 32"/>
                  <a:gd name="T14" fmla="*/ 16 w 16"/>
                  <a:gd name="T15" fmla="*/ 18 h 32"/>
                  <a:gd name="T16" fmla="*/ 16 w 16"/>
                  <a:gd name="T17" fmla="*/ 18 h 32"/>
                  <a:gd name="T18" fmla="*/ 16 w 16"/>
                  <a:gd name="T19" fmla="*/ 18 h 32"/>
                  <a:gd name="T20" fmla="*/ 16 w 16"/>
                  <a:gd name="T21" fmla="*/ 18 h 32"/>
                  <a:gd name="T22" fmla="*/ 16 w 16"/>
                  <a:gd name="T23" fmla="*/ 18 h 32"/>
                  <a:gd name="T24" fmla="*/ 16 w 16"/>
                  <a:gd name="T25" fmla="*/ 18 h 32"/>
                  <a:gd name="T26" fmla="*/ 16 w 16"/>
                  <a:gd name="T27" fmla="*/ 20 h 32"/>
                  <a:gd name="T28" fmla="*/ 16 w 16"/>
                  <a:gd name="T29" fmla="*/ 23 h 32"/>
                  <a:gd name="T30" fmla="*/ 16 w 16"/>
                  <a:gd name="T31" fmla="*/ 23 h 32"/>
                  <a:gd name="T32" fmla="*/ 16 w 16"/>
                  <a:gd name="T33" fmla="*/ 25 h 32"/>
                  <a:gd name="T34" fmla="*/ 16 w 16"/>
                  <a:gd name="T35" fmla="*/ 27 h 32"/>
                  <a:gd name="T36" fmla="*/ 16 w 16"/>
                  <a:gd name="T37" fmla="*/ 27 h 32"/>
                  <a:gd name="T38" fmla="*/ 16 w 16"/>
                  <a:gd name="T39" fmla="*/ 27 h 32"/>
                  <a:gd name="T40" fmla="*/ 16 w 16"/>
                  <a:gd name="T41" fmla="*/ 29 h 32"/>
                  <a:gd name="T42" fmla="*/ 16 w 16"/>
                  <a:gd name="T43" fmla="*/ 29 h 32"/>
                  <a:gd name="T44" fmla="*/ 16 w 16"/>
                  <a:gd name="T45" fmla="*/ 29 h 32"/>
                  <a:gd name="T46" fmla="*/ 16 w 16"/>
                  <a:gd name="T47" fmla="*/ 29 h 32"/>
                  <a:gd name="T48" fmla="*/ 16 w 16"/>
                  <a:gd name="T49" fmla="*/ 29 h 32"/>
                  <a:gd name="T50" fmla="*/ 13 w 16"/>
                  <a:gd name="T51" fmla="*/ 32 h 32"/>
                  <a:gd name="T52" fmla="*/ 13 w 16"/>
                  <a:gd name="T53" fmla="*/ 29 h 32"/>
                  <a:gd name="T54" fmla="*/ 13 w 16"/>
                  <a:gd name="T55" fmla="*/ 29 h 32"/>
                  <a:gd name="T56" fmla="*/ 11 w 16"/>
                  <a:gd name="T57" fmla="*/ 29 h 32"/>
                  <a:gd name="T58" fmla="*/ 9 w 16"/>
                  <a:gd name="T59" fmla="*/ 29 h 32"/>
                  <a:gd name="T60" fmla="*/ 4 w 16"/>
                  <a:gd name="T61" fmla="*/ 29 h 32"/>
                  <a:gd name="T62" fmla="*/ 4 w 16"/>
                  <a:gd name="T63" fmla="*/ 29 h 32"/>
                  <a:gd name="T64" fmla="*/ 4 w 16"/>
                  <a:gd name="T65" fmla="*/ 29 h 32"/>
                  <a:gd name="T66" fmla="*/ 2 w 16"/>
                  <a:gd name="T67" fmla="*/ 29 h 32"/>
                  <a:gd name="T68" fmla="*/ 0 w 16"/>
                  <a:gd name="T69" fmla="*/ 27 h 32"/>
                  <a:gd name="T70" fmla="*/ 2 w 16"/>
                  <a:gd name="T71" fmla="*/ 18 h 32"/>
                  <a:gd name="T72" fmla="*/ 2 w 16"/>
                  <a:gd name="T73" fmla="*/ 16 h 32"/>
                  <a:gd name="T74" fmla="*/ 2 w 16"/>
                  <a:gd name="T75" fmla="*/ 16 h 32"/>
                  <a:gd name="T76" fmla="*/ 2 w 16"/>
                  <a:gd name="T77" fmla="*/ 14 h 32"/>
                  <a:gd name="T78" fmla="*/ 2 w 16"/>
                  <a:gd name="T79" fmla="*/ 14 h 32"/>
                  <a:gd name="T80" fmla="*/ 2 w 16"/>
                  <a:gd name="T81" fmla="*/ 14 h 32"/>
                  <a:gd name="T82" fmla="*/ 2 w 16"/>
                  <a:gd name="T83" fmla="*/ 11 h 32"/>
                  <a:gd name="T84" fmla="*/ 4 w 16"/>
                  <a:gd name="T85" fmla="*/ 7 h 32"/>
                  <a:gd name="T86" fmla="*/ 4 w 16"/>
                  <a:gd name="T87" fmla="*/ 5 h 32"/>
                  <a:gd name="T88" fmla="*/ 4 w 16"/>
                  <a:gd name="T89" fmla="*/ 5 h 32"/>
                  <a:gd name="T90" fmla="*/ 4 w 16"/>
                  <a:gd name="T91" fmla="*/ 2 h 32"/>
                  <a:gd name="T92" fmla="*/ 4 w 16"/>
                  <a:gd name="T93" fmla="*/ 0 h 32"/>
                  <a:gd name="T94" fmla="*/ 4 w 16"/>
                  <a:gd name="T95" fmla="*/ 0 h 32"/>
                  <a:gd name="T96" fmla="*/ 7 w 16"/>
                  <a:gd name="T97" fmla="*/ 0 h 32"/>
                  <a:gd name="T98" fmla="*/ 11 w 16"/>
                  <a:gd name="T99" fmla="*/ 0 h 32"/>
                  <a:gd name="T100" fmla="*/ 13 w 16"/>
                  <a:gd name="T101" fmla="*/ 0 h 32"/>
                  <a:gd name="T102" fmla="*/ 13 w 16"/>
                  <a:gd name="T103" fmla="*/ 0 h 32"/>
                  <a:gd name="T104" fmla="*/ 16 w 16"/>
                  <a:gd name="T105" fmla="*/ 2 h 32"/>
                  <a:gd name="T106" fmla="*/ 16 w 16"/>
                  <a:gd name="T107" fmla="*/ 5 h 32"/>
                  <a:gd name="T108" fmla="*/ 16 w 16"/>
                  <a:gd name="T10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32">
                    <a:moveTo>
                      <a:pt x="16" y="9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3" y="32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9" name="Freeform 3326">
                <a:extLst>
                  <a:ext uri="{FF2B5EF4-FFF2-40B4-BE49-F238E27FC236}">
                    <a16:creationId xmlns:a16="http://schemas.microsoft.com/office/drawing/2014/main" id="{716B6C14-A837-441D-BB9C-CA518B1D8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486"/>
                <a:ext cx="27" cy="47"/>
              </a:xfrm>
              <a:custGeom>
                <a:avLst/>
                <a:gdLst>
                  <a:gd name="T0" fmla="*/ 24 w 27"/>
                  <a:gd name="T1" fmla="*/ 47 h 47"/>
                  <a:gd name="T2" fmla="*/ 18 w 27"/>
                  <a:gd name="T3" fmla="*/ 45 h 47"/>
                  <a:gd name="T4" fmla="*/ 15 w 27"/>
                  <a:gd name="T5" fmla="*/ 45 h 47"/>
                  <a:gd name="T6" fmla="*/ 11 w 27"/>
                  <a:gd name="T7" fmla="*/ 45 h 47"/>
                  <a:gd name="T8" fmla="*/ 9 w 27"/>
                  <a:gd name="T9" fmla="*/ 43 h 47"/>
                  <a:gd name="T10" fmla="*/ 6 w 27"/>
                  <a:gd name="T11" fmla="*/ 43 h 47"/>
                  <a:gd name="T12" fmla="*/ 2 w 27"/>
                  <a:gd name="T13" fmla="*/ 43 h 47"/>
                  <a:gd name="T14" fmla="*/ 0 w 27"/>
                  <a:gd name="T15" fmla="*/ 43 h 47"/>
                  <a:gd name="T16" fmla="*/ 0 w 27"/>
                  <a:gd name="T17" fmla="*/ 43 h 47"/>
                  <a:gd name="T18" fmla="*/ 0 w 27"/>
                  <a:gd name="T19" fmla="*/ 40 h 47"/>
                  <a:gd name="T20" fmla="*/ 0 w 27"/>
                  <a:gd name="T21" fmla="*/ 40 h 47"/>
                  <a:gd name="T22" fmla="*/ 2 w 27"/>
                  <a:gd name="T23" fmla="*/ 36 h 47"/>
                  <a:gd name="T24" fmla="*/ 2 w 27"/>
                  <a:gd name="T25" fmla="*/ 34 h 47"/>
                  <a:gd name="T26" fmla="*/ 2 w 27"/>
                  <a:gd name="T27" fmla="*/ 34 h 47"/>
                  <a:gd name="T28" fmla="*/ 2 w 27"/>
                  <a:gd name="T29" fmla="*/ 31 h 47"/>
                  <a:gd name="T30" fmla="*/ 2 w 27"/>
                  <a:gd name="T31" fmla="*/ 29 h 47"/>
                  <a:gd name="T32" fmla="*/ 4 w 27"/>
                  <a:gd name="T33" fmla="*/ 27 h 47"/>
                  <a:gd name="T34" fmla="*/ 4 w 27"/>
                  <a:gd name="T35" fmla="*/ 22 h 47"/>
                  <a:gd name="T36" fmla="*/ 4 w 27"/>
                  <a:gd name="T37" fmla="*/ 20 h 47"/>
                  <a:gd name="T38" fmla="*/ 6 w 27"/>
                  <a:gd name="T39" fmla="*/ 13 h 47"/>
                  <a:gd name="T40" fmla="*/ 6 w 27"/>
                  <a:gd name="T41" fmla="*/ 13 h 47"/>
                  <a:gd name="T42" fmla="*/ 6 w 27"/>
                  <a:gd name="T43" fmla="*/ 13 h 47"/>
                  <a:gd name="T44" fmla="*/ 6 w 27"/>
                  <a:gd name="T45" fmla="*/ 11 h 47"/>
                  <a:gd name="T46" fmla="*/ 6 w 27"/>
                  <a:gd name="T47" fmla="*/ 11 h 47"/>
                  <a:gd name="T48" fmla="*/ 6 w 27"/>
                  <a:gd name="T49" fmla="*/ 9 h 47"/>
                  <a:gd name="T50" fmla="*/ 9 w 27"/>
                  <a:gd name="T51" fmla="*/ 6 h 47"/>
                  <a:gd name="T52" fmla="*/ 9 w 27"/>
                  <a:gd name="T53" fmla="*/ 0 h 47"/>
                  <a:gd name="T54" fmla="*/ 9 w 27"/>
                  <a:gd name="T55" fmla="*/ 0 h 47"/>
                  <a:gd name="T56" fmla="*/ 20 w 27"/>
                  <a:gd name="T57" fmla="*/ 2 h 47"/>
                  <a:gd name="T58" fmla="*/ 20 w 27"/>
                  <a:gd name="T59" fmla="*/ 2 h 47"/>
                  <a:gd name="T60" fmla="*/ 24 w 27"/>
                  <a:gd name="T61" fmla="*/ 2 h 47"/>
                  <a:gd name="T62" fmla="*/ 27 w 27"/>
                  <a:gd name="T63" fmla="*/ 6 h 47"/>
                  <a:gd name="T64" fmla="*/ 27 w 27"/>
                  <a:gd name="T65" fmla="*/ 9 h 47"/>
                  <a:gd name="T66" fmla="*/ 24 w 27"/>
                  <a:gd name="T67" fmla="*/ 3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47">
                    <a:moveTo>
                      <a:pt x="24" y="36"/>
                    </a:moveTo>
                    <a:lnTo>
                      <a:pt x="24" y="47"/>
                    </a:lnTo>
                    <a:lnTo>
                      <a:pt x="24" y="47"/>
                    </a:lnTo>
                    <a:lnTo>
                      <a:pt x="18" y="45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9"/>
                    </a:lnTo>
                    <a:lnTo>
                      <a:pt x="24" y="20"/>
                    </a:lnTo>
                    <a:lnTo>
                      <a:pt x="24" y="3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0" name="Freeform 3327">
                <a:extLst>
                  <a:ext uri="{FF2B5EF4-FFF2-40B4-BE49-F238E27FC236}">
                    <a16:creationId xmlns:a16="http://schemas.microsoft.com/office/drawing/2014/main" id="{9773B867-C000-4610-83EE-8FE1EB6A0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02"/>
                <a:ext cx="22" cy="32"/>
              </a:xfrm>
              <a:custGeom>
                <a:avLst/>
                <a:gdLst>
                  <a:gd name="T0" fmla="*/ 18 w 22"/>
                  <a:gd name="T1" fmla="*/ 30 h 32"/>
                  <a:gd name="T2" fmla="*/ 16 w 22"/>
                  <a:gd name="T3" fmla="*/ 32 h 32"/>
                  <a:gd name="T4" fmla="*/ 16 w 22"/>
                  <a:gd name="T5" fmla="*/ 32 h 32"/>
                  <a:gd name="T6" fmla="*/ 16 w 22"/>
                  <a:gd name="T7" fmla="*/ 32 h 32"/>
                  <a:gd name="T8" fmla="*/ 13 w 22"/>
                  <a:gd name="T9" fmla="*/ 32 h 32"/>
                  <a:gd name="T10" fmla="*/ 11 w 22"/>
                  <a:gd name="T11" fmla="*/ 32 h 32"/>
                  <a:gd name="T12" fmla="*/ 2 w 22"/>
                  <a:gd name="T13" fmla="*/ 30 h 32"/>
                  <a:gd name="T14" fmla="*/ 0 w 22"/>
                  <a:gd name="T15" fmla="*/ 30 h 32"/>
                  <a:gd name="T16" fmla="*/ 0 w 22"/>
                  <a:gd name="T17" fmla="*/ 30 h 32"/>
                  <a:gd name="T18" fmla="*/ 0 w 22"/>
                  <a:gd name="T19" fmla="*/ 25 h 32"/>
                  <a:gd name="T20" fmla="*/ 0 w 22"/>
                  <a:gd name="T21" fmla="*/ 25 h 32"/>
                  <a:gd name="T22" fmla="*/ 0 w 22"/>
                  <a:gd name="T23" fmla="*/ 21 h 32"/>
                  <a:gd name="T24" fmla="*/ 2 w 22"/>
                  <a:gd name="T25" fmla="*/ 14 h 32"/>
                  <a:gd name="T26" fmla="*/ 2 w 22"/>
                  <a:gd name="T27" fmla="*/ 12 h 32"/>
                  <a:gd name="T28" fmla="*/ 2 w 22"/>
                  <a:gd name="T29" fmla="*/ 9 h 32"/>
                  <a:gd name="T30" fmla="*/ 4 w 22"/>
                  <a:gd name="T31" fmla="*/ 7 h 32"/>
                  <a:gd name="T32" fmla="*/ 4 w 22"/>
                  <a:gd name="T33" fmla="*/ 0 h 32"/>
                  <a:gd name="T34" fmla="*/ 7 w 22"/>
                  <a:gd name="T35" fmla="*/ 0 h 32"/>
                  <a:gd name="T36" fmla="*/ 9 w 22"/>
                  <a:gd name="T37" fmla="*/ 0 h 32"/>
                  <a:gd name="T38" fmla="*/ 11 w 22"/>
                  <a:gd name="T39" fmla="*/ 0 h 32"/>
                  <a:gd name="T40" fmla="*/ 13 w 22"/>
                  <a:gd name="T41" fmla="*/ 0 h 32"/>
                  <a:gd name="T42" fmla="*/ 16 w 22"/>
                  <a:gd name="T43" fmla="*/ 0 h 32"/>
                  <a:gd name="T44" fmla="*/ 18 w 22"/>
                  <a:gd name="T45" fmla="*/ 3 h 32"/>
                  <a:gd name="T46" fmla="*/ 20 w 22"/>
                  <a:gd name="T47" fmla="*/ 3 h 32"/>
                  <a:gd name="T48" fmla="*/ 22 w 22"/>
                  <a:gd name="T49" fmla="*/ 3 h 32"/>
                  <a:gd name="T50" fmla="*/ 22 w 22"/>
                  <a:gd name="T51" fmla="*/ 3 h 32"/>
                  <a:gd name="T52" fmla="*/ 22 w 22"/>
                  <a:gd name="T53" fmla="*/ 3 h 32"/>
                  <a:gd name="T54" fmla="*/ 22 w 22"/>
                  <a:gd name="T55" fmla="*/ 5 h 32"/>
                  <a:gd name="T56" fmla="*/ 22 w 22"/>
                  <a:gd name="T57" fmla="*/ 5 h 32"/>
                  <a:gd name="T58" fmla="*/ 22 w 22"/>
                  <a:gd name="T59" fmla="*/ 7 h 32"/>
                  <a:gd name="T60" fmla="*/ 22 w 22"/>
                  <a:gd name="T61" fmla="*/ 9 h 32"/>
                  <a:gd name="T62" fmla="*/ 22 w 22"/>
                  <a:gd name="T63" fmla="*/ 12 h 32"/>
                  <a:gd name="T64" fmla="*/ 20 w 22"/>
                  <a:gd name="T65" fmla="*/ 12 h 32"/>
                  <a:gd name="T66" fmla="*/ 20 w 22"/>
                  <a:gd name="T67" fmla="*/ 14 h 32"/>
                  <a:gd name="T68" fmla="*/ 20 w 22"/>
                  <a:gd name="T69" fmla="*/ 16 h 32"/>
                  <a:gd name="T70" fmla="*/ 20 w 22"/>
                  <a:gd name="T71" fmla="*/ 18 h 32"/>
                  <a:gd name="T72" fmla="*/ 20 w 22"/>
                  <a:gd name="T73" fmla="*/ 21 h 32"/>
                  <a:gd name="T74" fmla="*/ 18 w 22"/>
                  <a:gd name="T75" fmla="*/ 23 h 32"/>
                  <a:gd name="T76" fmla="*/ 18 w 22"/>
                  <a:gd name="T77" fmla="*/ 23 h 32"/>
                  <a:gd name="T78" fmla="*/ 18 w 22"/>
                  <a:gd name="T79" fmla="*/ 25 h 32"/>
                  <a:gd name="T80" fmla="*/ 18 w 22"/>
                  <a:gd name="T81" fmla="*/ 27 h 32"/>
                  <a:gd name="T82" fmla="*/ 18 w 22"/>
                  <a:gd name="T83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" h="32">
                    <a:moveTo>
                      <a:pt x="18" y="30"/>
                    </a:move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0" y="2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3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1" name="Freeform 3328">
                <a:extLst>
                  <a:ext uri="{FF2B5EF4-FFF2-40B4-BE49-F238E27FC236}">
                    <a16:creationId xmlns:a16="http://schemas.microsoft.com/office/drawing/2014/main" id="{5484E7AD-6CA3-4B01-BE8A-BC2EA582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407"/>
                <a:ext cx="9" cy="29"/>
              </a:xfrm>
              <a:custGeom>
                <a:avLst/>
                <a:gdLst>
                  <a:gd name="T0" fmla="*/ 7 w 9"/>
                  <a:gd name="T1" fmla="*/ 27 h 29"/>
                  <a:gd name="T2" fmla="*/ 7 w 9"/>
                  <a:gd name="T3" fmla="*/ 29 h 29"/>
                  <a:gd name="T4" fmla="*/ 4 w 9"/>
                  <a:gd name="T5" fmla="*/ 29 h 29"/>
                  <a:gd name="T6" fmla="*/ 2 w 9"/>
                  <a:gd name="T7" fmla="*/ 29 h 29"/>
                  <a:gd name="T8" fmla="*/ 0 w 9"/>
                  <a:gd name="T9" fmla="*/ 29 h 29"/>
                  <a:gd name="T10" fmla="*/ 2 w 9"/>
                  <a:gd name="T11" fmla="*/ 25 h 29"/>
                  <a:gd name="T12" fmla="*/ 2 w 9"/>
                  <a:gd name="T13" fmla="*/ 22 h 29"/>
                  <a:gd name="T14" fmla="*/ 2 w 9"/>
                  <a:gd name="T15" fmla="*/ 20 h 29"/>
                  <a:gd name="T16" fmla="*/ 2 w 9"/>
                  <a:gd name="T17" fmla="*/ 20 h 29"/>
                  <a:gd name="T18" fmla="*/ 2 w 9"/>
                  <a:gd name="T19" fmla="*/ 18 h 29"/>
                  <a:gd name="T20" fmla="*/ 2 w 9"/>
                  <a:gd name="T21" fmla="*/ 16 h 29"/>
                  <a:gd name="T22" fmla="*/ 4 w 9"/>
                  <a:gd name="T23" fmla="*/ 13 h 29"/>
                  <a:gd name="T24" fmla="*/ 4 w 9"/>
                  <a:gd name="T25" fmla="*/ 11 h 29"/>
                  <a:gd name="T26" fmla="*/ 4 w 9"/>
                  <a:gd name="T27" fmla="*/ 11 h 29"/>
                  <a:gd name="T28" fmla="*/ 4 w 9"/>
                  <a:gd name="T29" fmla="*/ 9 h 29"/>
                  <a:gd name="T30" fmla="*/ 7 w 9"/>
                  <a:gd name="T31" fmla="*/ 0 h 29"/>
                  <a:gd name="T32" fmla="*/ 7 w 9"/>
                  <a:gd name="T33" fmla="*/ 0 h 29"/>
                  <a:gd name="T34" fmla="*/ 7 w 9"/>
                  <a:gd name="T35" fmla="*/ 0 h 29"/>
                  <a:gd name="T36" fmla="*/ 9 w 9"/>
                  <a:gd name="T37" fmla="*/ 0 h 29"/>
                  <a:gd name="T38" fmla="*/ 7 w 9"/>
                  <a:gd name="T39" fmla="*/ 9 h 29"/>
                  <a:gd name="T40" fmla="*/ 7 w 9"/>
                  <a:gd name="T41" fmla="*/ 11 h 29"/>
                  <a:gd name="T42" fmla="*/ 7 w 9"/>
                  <a:gd name="T43" fmla="*/ 11 h 29"/>
                  <a:gd name="T44" fmla="*/ 7 w 9"/>
                  <a:gd name="T45" fmla="*/ 13 h 29"/>
                  <a:gd name="T46" fmla="*/ 7 w 9"/>
                  <a:gd name="T47" fmla="*/ 18 h 29"/>
                  <a:gd name="T48" fmla="*/ 7 w 9"/>
                  <a:gd name="T49" fmla="*/ 20 h 29"/>
                  <a:gd name="T50" fmla="*/ 7 w 9"/>
                  <a:gd name="T51" fmla="*/ 22 h 29"/>
                  <a:gd name="T52" fmla="*/ 7 w 9"/>
                  <a:gd name="T53" fmla="*/ 27 h 29"/>
                  <a:gd name="T54" fmla="*/ 7 w 9"/>
                  <a:gd name="T5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29">
                    <a:moveTo>
                      <a:pt x="7" y="27"/>
                    </a:moveTo>
                    <a:lnTo>
                      <a:pt x="7" y="29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7" y="27"/>
                    </a:lnTo>
                    <a:lnTo>
                      <a:pt x="7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2" name="Freeform 3329">
                <a:extLst>
                  <a:ext uri="{FF2B5EF4-FFF2-40B4-BE49-F238E27FC236}">
                    <a16:creationId xmlns:a16="http://schemas.microsoft.com/office/drawing/2014/main" id="{A2507506-446A-4405-8F3C-4343A2537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402"/>
                <a:ext cx="23" cy="27"/>
              </a:xfrm>
              <a:custGeom>
                <a:avLst/>
                <a:gdLst>
                  <a:gd name="T0" fmla="*/ 19 w 23"/>
                  <a:gd name="T1" fmla="*/ 0 h 27"/>
                  <a:gd name="T2" fmla="*/ 21 w 23"/>
                  <a:gd name="T3" fmla="*/ 0 h 27"/>
                  <a:gd name="T4" fmla="*/ 23 w 23"/>
                  <a:gd name="T5" fmla="*/ 0 h 27"/>
                  <a:gd name="T6" fmla="*/ 21 w 23"/>
                  <a:gd name="T7" fmla="*/ 7 h 27"/>
                  <a:gd name="T8" fmla="*/ 21 w 23"/>
                  <a:gd name="T9" fmla="*/ 9 h 27"/>
                  <a:gd name="T10" fmla="*/ 21 w 23"/>
                  <a:gd name="T11" fmla="*/ 9 h 27"/>
                  <a:gd name="T12" fmla="*/ 21 w 23"/>
                  <a:gd name="T13" fmla="*/ 9 h 27"/>
                  <a:gd name="T14" fmla="*/ 21 w 23"/>
                  <a:gd name="T15" fmla="*/ 9 h 27"/>
                  <a:gd name="T16" fmla="*/ 19 w 23"/>
                  <a:gd name="T17" fmla="*/ 12 h 27"/>
                  <a:gd name="T18" fmla="*/ 19 w 23"/>
                  <a:gd name="T19" fmla="*/ 14 h 27"/>
                  <a:gd name="T20" fmla="*/ 19 w 23"/>
                  <a:gd name="T21" fmla="*/ 16 h 27"/>
                  <a:gd name="T22" fmla="*/ 19 w 23"/>
                  <a:gd name="T23" fmla="*/ 16 h 27"/>
                  <a:gd name="T24" fmla="*/ 19 w 23"/>
                  <a:gd name="T25" fmla="*/ 18 h 27"/>
                  <a:gd name="T26" fmla="*/ 19 w 23"/>
                  <a:gd name="T27" fmla="*/ 21 h 27"/>
                  <a:gd name="T28" fmla="*/ 16 w 23"/>
                  <a:gd name="T29" fmla="*/ 21 h 27"/>
                  <a:gd name="T30" fmla="*/ 16 w 23"/>
                  <a:gd name="T31" fmla="*/ 25 h 27"/>
                  <a:gd name="T32" fmla="*/ 16 w 23"/>
                  <a:gd name="T33" fmla="*/ 27 h 27"/>
                  <a:gd name="T34" fmla="*/ 14 w 23"/>
                  <a:gd name="T35" fmla="*/ 27 h 27"/>
                  <a:gd name="T36" fmla="*/ 12 w 23"/>
                  <a:gd name="T37" fmla="*/ 27 h 27"/>
                  <a:gd name="T38" fmla="*/ 10 w 23"/>
                  <a:gd name="T39" fmla="*/ 27 h 27"/>
                  <a:gd name="T40" fmla="*/ 7 w 23"/>
                  <a:gd name="T41" fmla="*/ 25 h 27"/>
                  <a:gd name="T42" fmla="*/ 3 w 23"/>
                  <a:gd name="T43" fmla="*/ 25 h 27"/>
                  <a:gd name="T44" fmla="*/ 3 w 23"/>
                  <a:gd name="T45" fmla="*/ 3 h 27"/>
                  <a:gd name="T46" fmla="*/ 0 w 23"/>
                  <a:gd name="T47" fmla="*/ 0 h 27"/>
                  <a:gd name="T48" fmla="*/ 3 w 23"/>
                  <a:gd name="T49" fmla="*/ 0 h 27"/>
                  <a:gd name="T50" fmla="*/ 14 w 23"/>
                  <a:gd name="T51" fmla="*/ 0 h 27"/>
                  <a:gd name="T52" fmla="*/ 16 w 23"/>
                  <a:gd name="T53" fmla="*/ 0 h 27"/>
                  <a:gd name="T54" fmla="*/ 19 w 23"/>
                  <a:gd name="T5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27">
                    <a:moveTo>
                      <a:pt x="19" y="0"/>
                    </a:moveTo>
                    <a:lnTo>
                      <a:pt x="21" y="0"/>
                    </a:lnTo>
                    <a:lnTo>
                      <a:pt x="23" y="0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7" y="25"/>
                    </a:lnTo>
                    <a:lnTo>
                      <a:pt x="3" y="2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3" name="Freeform 3330">
                <a:extLst>
                  <a:ext uri="{FF2B5EF4-FFF2-40B4-BE49-F238E27FC236}">
                    <a16:creationId xmlns:a16="http://schemas.microsoft.com/office/drawing/2014/main" id="{7AFA81A4-C9FD-4570-83C6-1875D35E4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429"/>
                <a:ext cx="13" cy="16"/>
              </a:xfrm>
              <a:custGeom>
                <a:avLst/>
                <a:gdLst>
                  <a:gd name="T0" fmla="*/ 4 w 6"/>
                  <a:gd name="T1" fmla="*/ 7 h 7"/>
                  <a:gd name="T2" fmla="*/ 4 w 6"/>
                  <a:gd name="T3" fmla="*/ 7 h 7"/>
                  <a:gd name="T4" fmla="*/ 5 w 6"/>
                  <a:gd name="T5" fmla="*/ 5 h 7"/>
                  <a:gd name="T6" fmla="*/ 5 w 6"/>
                  <a:gd name="T7" fmla="*/ 4 h 7"/>
                  <a:gd name="T8" fmla="*/ 5 w 6"/>
                  <a:gd name="T9" fmla="*/ 3 h 7"/>
                  <a:gd name="T10" fmla="*/ 6 w 6"/>
                  <a:gd name="T11" fmla="*/ 1 h 7"/>
                  <a:gd name="T12" fmla="*/ 6 w 6"/>
                  <a:gd name="T13" fmla="*/ 1 h 7"/>
                  <a:gd name="T14" fmla="*/ 5 w 6"/>
                  <a:gd name="T15" fmla="*/ 1 h 7"/>
                  <a:gd name="T16" fmla="*/ 3 w 6"/>
                  <a:gd name="T17" fmla="*/ 1 h 7"/>
                  <a:gd name="T18" fmla="*/ 3 w 6"/>
                  <a:gd name="T19" fmla="*/ 0 h 7"/>
                  <a:gd name="T20" fmla="*/ 2 w 6"/>
                  <a:gd name="T21" fmla="*/ 0 h 7"/>
                  <a:gd name="T22" fmla="*/ 2 w 6"/>
                  <a:gd name="T23" fmla="*/ 0 h 7"/>
                  <a:gd name="T24" fmla="*/ 1 w 6"/>
                  <a:gd name="T25" fmla="*/ 0 h 7"/>
                  <a:gd name="T26" fmla="*/ 0 w 6"/>
                  <a:gd name="T27" fmla="*/ 0 h 7"/>
                  <a:gd name="T28" fmla="*/ 0 w 6"/>
                  <a:gd name="T29" fmla="*/ 1 h 7"/>
                  <a:gd name="T30" fmla="*/ 1 w 6"/>
                  <a:gd name="T31" fmla="*/ 2 h 7"/>
                  <a:gd name="T32" fmla="*/ 1 w 6"/>
                  <a:gd name="T33" fmla="*/ 3 h 7"/>
                  <a:gd name="T34" fmla="*/ 1 w 6"/>
                  <a:gd name="T35" fmla="*/ 3 h 7"/>
                  <a:gd name="T36" fmla="*/ 4 w 6"/>
                  <a:gd name="T37" fmla="*/ 7 h 7"/>
                  <a:gd name="T38" fmla="*/ 4 w 6"/>
                  <a:gd name="T39" fmla="*/ 7 h 7"/>
                  <a:gd name="T40" fmla="*/ 4 w 6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lnTo>
                      <a:pt x="4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4" name="Freeform 3331">
                <a:extLst>
                  <a:ext uri="{FF2B5EF4-FFF2-40B4-BE49-F238E27FC236}">
                    <a16:creationId xmlns:a16="http://schemas.microsoft.com/office/drawing/2014/main" id="{26965694-8660-412D-AA43-E6E503C22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371"/>
                <a:ext cx="20" cy="31"/>
              </a:xfrm>
              <a:custGeom>
                <a:avLst/>
                <a:gdLst>
                  <a:gd name="T0" fmla="*/ 18 w 20"/>
                  <a:gd name="T1" fmla="*/ 29 h 31"/>
                  <a:gd name="T2" fmla="*/ 18 w 20"/>
                  <a:gd name="T3" fmla="*/ 31 h 31"/>
                  <a:gd name="T4" fmla="*/ 18 w 20"/>
                  <a:gd name="T5" fmla="*/ 31 h 31"/>
                  <a:gd name="T6" fmla="*/ 15 w 20"/>
                  <a:gd name="T7" fmla="*/ 31 h 31"/>
                  <a:gd name="T8" fmla="*/ 13 w 20"/>
                  <a:gd name="T9" fmla="*/ 31 h 31"/>
                  <a:gd name="T10" fmla="*/ 13 w 20"/>
                  <a:gd name="T11" fmla="*/ 31 h 31"/>
                  <a:gd name="T12" fmla="*/ 4 w 20"/>
                  <a:gd name="T13" fmla="*/ 29 h 31"/>
                  <a:gd name="T14" fmla="*/ 2 w 20"/>
                  <a:gd name="T15" fmla="*/ 29 h 31"/>
                  <a:gd name="T16" fmla="*/ 2 w 20"/>
                  <a:gd name="T17" fmla="*/ 29 h 31"/>
                  <a:gd name="T18" fmla="*/ 2 w 20"/>
                  <a:gd name="T19" fmla="*/ 29 h 31"/>
                  <a:gd name="T20" fmla="*/ 0 w 20"/>
                  <a:gd name="T21" fmla="*/ 29 h 31"/>
                  <a:gd name="T22" fmla="*/ 0 w 20"/>
                  <a:gd name="T23" fmla="*/ 27 h 31"/>
                  <a:gd name="T24" fmla="*/ 0 w 20"/>
                  <a:gd name="T25" fmla="*/ 24 h 31"/>
                  <a:gd name="T26" fmla="*/ 0 w 20"/>
                  <a:gd name="T27" fmla="*/ 22 h 31"/>
                  <a:gd name="T28" fmla="*/ 2 w 20"/>
                  <a:gd name="T29" fmla="*/ 20 h 31"/>
                  <a:gd name="T30" fmla="*/ 2 w 20"/>
                  <a:gd name="T31" fmla="*/ 15 h 31"/>
                  <a:gd name="T32" fmla="*/ 2 w 20"/>
                  <a:gd name="T33" fmla="*/ 13 h 31"/>
                  <a:gd name="T34" fmla="*/ 2 w 20"/>
                  <a:gd name="T35" fmla="*/ 11 h 31"/>
                  <a:gd name="T36" fmla="*/ 4 w 20"/>
                  <a:gd name="T37" fmla="*/ 11 h 31"/>
                  <a:gd name="T38" fmla="*/ 4 w 20"/>
                  <a:gd name="T39" fmla="*/ 6 h 31"/>
                  <a:gd name="T40" fmla="*/ 4 w 20"/>
                  <a:gd name="T41" fmla="*/ 6 h 31"/>
                  <a:gd name="T42" fmla="*/ 4 w 20"/>
                  <a:gd name="T43" fmla="*/ 4 h 31"/>
                  <a:gd name="T44" fmla="*/ 4 w 20"/>
                  <a:gd name="T45" fmla="*/ 2 h 31"/>
                  <a:gd name="T46" fmla="*/ 6 w 20"/>
                  <a:gd name="T47" fmla="*/ 0 h 31"/>
                  <a:gd name="T48" fmla="*/ 9 w 20"/>
                  <a:gd name="T49" fmla="*/ 0 h 31"/>
                  <a:gd name="T50" fmla="*/ 13 w 20"/>
                  <a:gd name="T51" fmla="*/ 2 h 31"/>
                  <a:gd name="T52" fmla="*/ 15 w 20"/>
                  <a:gd name="T53" fmla="*/ 2 h 31"/>
                  <a:gd name="T54" fmla="*/ 20 w 20"/>
                  <a:gd name="T55" fmla="*/ 2 h 31"/>
                  <a:gd name="T56" fmla="*/ 20 w 20"/>
                  <a:gd name="T57" fmla="*/ 2 h 31"/>
                  <a:gd name="T58" fmla="*/ 20 w 20"/>
                  <a:gd name="T59" fmla="*/ 4 h 31"/>
                  <a:gd name="T60" fmla="*/ 20 w 20"/>
                  <a:gd name="T61" fmla="*/ 6 h 31"/>
                  <a:gd name="T62" fmla="*/ 20 w 20"/>
                  <a:gd name="T63" fmla="*/ 9 h 31"/>
                  <a:gd name="T64" fmla="*/ 20 w 20"/>
                  <a:gd name="T65" fmla="*/ 9 h 31"/>
                  <a:gd name="T66" fmla="*/ 18 w 20"/>
                  <a:gd name="T67" fmla="*/ 27 h 31"/>
                  <a:gd name="T68" fmla="*/ 18 w 20"/>
                  <a:gd name="T6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31">
                    <a:moveTo>
                      <a:pt x="18" y="29"/>
                    </a:moveTo>
                    <a:lnTo>
                      <a:pt x="18" y="31"/>
                    </a:lnTo>
                    <a:lnTo>
                      <a:pt x="18" y="31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27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5" name="Freeform 3332">
                <a:extLst>
                  <a:ext uri="{FF2B5EF4-FFF2-40B4-BE49-F238E27FC236}">
                    <a16:creationId xmlns:a16="http://schemas.microsoft.com/office/drawing/2014/main" id="{4196150D-15F5-4B92-B09B-A7EA2C098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400"/>
                <a:ext cx="22" cy="32"/>
              </a:xfrm>
              <a:custGeom>
                <a:avLst/>
                <a:gdLst>
                  <a:gd name="T0" fmla="*/ 6 w 10"/>
                  <a:gd name="T1" fmla="*/ 14 h 14"/>
                  <a:gd name="T2" fmla="*/ 6 w 10"/>
                  <a:gd name="T3" fmla="*/ 14 h 14"/>
                  <a:gd name="T4" fmla="*/ 7 w 10"/>
                  <a:gd name="T5" fmla="*/ 13 h 14"/>
                  <a:gd name="T6" fmla="*/ 8 w 10"/>
                  <a:gd name="T7" fmla="*/ 13 h 14"/>
                  <a:gd name="T8" fmla="*/ 8 w 10"/>
                  <a:gd name="T9" fmla="*/ 13 h 14"/>
                  <a:gd name="T10" fmla="*/ 9 w 10"/>
                  <a:gd name="T11" fmla="*/ 13 h 14"/>
                  <a:gd name="T12" fmla="*/ 9 w 10"/>
                  <a:gd name="T13" fmla="*/ 12 h 14"/>
                  <a:gd name="T14" fmla="*/ 10 w 10"/>
                  <a:gd name="T15" fmla="*/ 12 h 14"/>
                  <a:gd name="T16" fmla="*/ 10 w 10"/>
                  <a:gd name="T17" fmla="*/ 12 h 14"/>
                  <a:gd name="T18" fmla="*/ 10 w 10"/>
                  <a:gd name="T19" fmla="*/ 10 h 14"/>
                  <a:gd name="T20" fmla="*/ 10 w 10"/>
                  <a:gd name="T21" fmla="*/ 9 h 14"/>
                  <a:gd name="T22" fmla="*/ 10 w 10"/>
                  <a:gd name="T23" fmla="*/ 8 h 14"/>
                  <a:gd name="T24" fmla="*/ 10 w 10"/>
                  <a:gd name="T25" fmla="*/ 2 h 14"/>
                  <a:gd name="T26" fmla="*/ 10 w 10"/>
                  <a:gd name="T27" fmla="*/ 1 h 14"/>
                  <a:gd name="T28" fmla="*/ 10 w 10"/>
                  <a:gd name="T29" fmla="*/ 1 h 14"/>
                  <a:gd name="T30" fmla="*/ 9 w 10"/>
                  <a:gd name="T31" fmla="*/ 1 h 14"/>
                  <a:gd name="T32" fmla="*/ 9 w 10"/>
                  <a:gd name="T33" fmla="*/ 1 h 14"/>
                  <a:gd name="T34" fmla="*/ 9 w 10"/>
                  <a:gd name="T35" fmla="*/ 1 h 14"/>
                  <a:gd name="T36" fmla="*/ 8 w 10"/>
                  <a:gd name="T37" fmla="*/ 1 h 14"/>
                  <a:gd name="T38" fmla="*/ 8 w 10"/>
                  <a:gd name="T39" fmla="*/ 1 h 14"/>
                  <a:gd name="T40" fmla="*/ 7 w 10"/>
                  <a:gd name="T41" fmla="*/ 0 h 14"/>
                  <a:gd name="T42" fmla="*/ 7 w 10"/>
                  <a:gd name="T43" fmla="*/ 0 h 14"/>
                  <a:gd name="T44" fmla="*/ 6 w 10"/>
                  <a:gd name="T45" fmla="*/ 0 h 14"/>
                  <a:gd name="T46" fmla="*/ 5 w 10"/>
                  <a:gd name="T47" fmla="*/ 0 h 14"/>
                  <a:gd name="T48" fmla="*/ 0 w 10"/>
                  <a:gd name="T49" fmla="*/ 0 h 14"/>
                  <a:gd name="T50" fmla="*/ 1 w 10"/>
                  <a:gd name="T51" fmla="*/ 3 h 14"/>
                  <a:gd name="T52" fmla="*/ 1 w 10"/>
                  <a:gd name="T53" fmla="*/ 4 h 14"/>
                  <a:gd name="T54" fmla="*/ 1 w 10"/>
                  <a:gd name="T55" fmla="*/ 4 h 14"/>
                  <a:gd name="T56" fmla="*/ 1 w 10"/>
                  <a:gd name="T57" fmla="*/ 4 h 14"/>
                  <a:gd name="T58" fmla="*/ 2 w 10"/>
                  <a:gd name="T59" fmla="*/ 5 h 14"/>
                  <a:gd name="T60" fmla="*/ 2 w 10"/>
                  <a:gd name="T61" fmla="*/ 5 h 14"/>
                  <a:gd name="T62" fmla="*/ 2 w 10"/>
                  <a:gd name="T63" fmla="*/ 5 h 14"/>
                  <a:gd name="T64" fmla="*/ 4 w 10"/>
                  <a:gd name="T65" fmla="*/ 11 h 14"/>
                  <a:gd name="T66" fmla="*/ 4 w 10"/>
                  <a:gd name="T67" fmla="*/ 13 h 14"/>
                  <a:gd name="T68" fmla="*/ 5 w 10"/>
                  <a:gd name="T69" fmla="*/ 13 h 14"/>
                  <a:gd name="T70" fmla="*/ 5 w 10"/>
                  <a:gd name="T71" fmla="*/ 13 h 14"/>
                  <a:gd name="T72" fmla="*/ 6 w 10"/>
                  <a:gd name="T73" fmla="*/ 14 h 14"/>
                  <a:gd name="T74" fmla="*/ 6 w 10"/>
                  <a:gd name="T75" fmla="*/ 14 h 14"/>
                  <a:gd name="T76" fmla="*/ 6 w 10"/>
                  <a:gd name="T7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" h="14">
                    <a:moveTo>
                      <a:pt x="6" y="14"/>
                    </a:moveTo>
                    <a:lnTo>
                      <a:pt x="6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6" name="Freeform 3333">
                <a:extLst>
                  <a:ext uri="{FF2B5EF4-FFF2-40B4-BE49-F238E27FC236}">
                    <a16:creationId xmlns:a16="http://schemas.microsoft.com/office/drawing/2014/main" id="{00254AB0-BAAA-480F-9F32-4D693F839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429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2 h 3"/>
                  <a:gd name="T4" fmla="*/ 3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0 w 3"/>
                  <a:gd name="T11" fmla="*/ 1 h 3"/>
                  <a:gd name="T12" fmla="*/ 3 w 3"/>
                  <a:gd name="T13" fmla="*/ 3 h 3"/>
                  <a:gd name="T14" fmla="*/ 3 w 3"/>
                  <a:gd name="T15" fmla="*/ 3 h 3"/>
                  <a:gd name="T16" fmla="*/ 3 w 3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7" name="Freeform 3334">
                <a:extLst>
                  <a:ext uri="{FF2B5EF4-FFF2-40B4-BE49-F238E27FC236}">
                    <a16:creationId xmlns:a16="http://schemas.microsoft.com/office/drawing/2014/main" id="{770866FD-B8B1-4868-9D01-9623555E8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531"/>
                <a:ext cx="16" cy="13"/>
              </a:xfrm>
              <a:custGeom>
                <a:avLst/>
                <a:gdLst>
                  <a:gd name="T0" fmla="*/ 6 w 7"/>
                  <a:gd name="T1" fmla="*/ 5 h 6"/>
                  <a:gd name="T2" fmla="*/ 6 w 7"/>
                  <a:gd name="T3" fmla="*/ 5 h 6"/>
                  <a:gd name="T4" fmla="*/ 7 w 7"/>
                  <a:gd name="T5" fmla="*/ 4 h 6"/>
                  <a:gd name="T6" fmla="*/ 7 w 7"/>
                  <a:gd name="T7" fmla="*/ 3 h 6"/>
                  <a:gd name="T8" fmla="*/ 7 w 7"/>
                  <a:gd name="T9" fmla="*/ 2 h 6"/>
                  <a:gd name="T10" fmla="*/ 7 w 7"/>
                  <a:gd name="T11" fmla="*/ 1 h 6"/>
                  <a:gd name="T12" fmla="*/ 7 w 7"/>
                  <a:gd name="T13" fmla="*/ 1 h 6"/>
                  <a:gd name="T14" fmla="*/ 7 w 7"/>
                  <a:gd name="T15" fmla="*/ 1 h 6"/>
                  <a:gd name="T16" fmla="*/ 6 w 7"/>
                  <a:gd name="T17" fmla="*/ 1 h 6"/>
                  <a:gd name="T18" fmla="*/ 4 w 7"/>
                  <a:gd name="T19" fmla="*/ 1 h 6"/>
                  <a:gd name="T20" fmla="*/ 4 w 7"/>
                  <a:gd name="T21" fmla="*/ 1 h 6"/>
                  <a:gd name="T22" fmla="*/ 3 w 7"/>
                  <a:gd name="T23" fmla="*/ 0 h 6"/>
                  <a:gd name="T24" fmla="*/ 2 w 7"/>
                  <a:gd name="T25" fmla="*/ 0 h 6"/>
                  <a:gd name="T26" fmla="*/ 2 w 7"/>
                  <a:gd name="T27" fmla="*/ 0 h 6"/>
                  <a:gd name="T28" fmla="*/ 1 w 7"/>
                  <a:gd name="T29" fmla="*/ 0 h 6"/>
                  <a:gd name="T30" fmla="*/ 1 w 7"/>
                  <a:gd name="T31" fmla="*/ 0 h 6"/>
                  <a:gd name="T32" fmla="*/ 1 w 7"/>
                  <a:gd name="T33" fmla="*/ 0 h 6"/>
                  <a:gd name="T34" fmla="*/ 0 w 7"/>
                  <a:gd name="T35" fmla="*/ 1 h 6"/>
                  <a:gd name="T36" fmla="*/ 0 w 7"/>
                  <a:gd name="T37" fmla="*/ 2 h 6"/>
                  <a:gd name="T38" fmla="*/ 0 w 7"/>
                  <a:gd name="T39" fmla="*/ 2 h 6"/>
                  <a:gd name="T40" fmla="*/ 0 w 7"/>
                  <a:gd name="T41" fmla="*/ 3 h 6"/>
                  <a:gd name="T42" fmla="*/ 0 w 7"/>
                  <a:gd name="T43" fmla="*/ 3 h 6"/>
                  <a:gd name="T44" fmla="*/ 6 w 7"/>
                  <a:gd name="T45" fmla="*/ 6 h 6"/>
                  <a:gd name="T46" fmla="*/ 6 w 7"/>
                  <a:gd name="T47" fmla="*/ 6 h 6"/>
                  <a:gd name="T48" fmla="*/ 6 w 7"/>
                  <a:gd name="T4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8" name="Freeform 3335">
                <a:extLst>
                  <a:ext uri="{FF2B5EF4-FFF2-40B4-BE49-F238E27FC236}">
                    <a16:creationId xmlns:a16="http://schemas.microsoft.com/office/drawing/2014/main" id="{D8E9A5AB-16CD-42C6-A7E8-DE8585E1B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533"/>
                <a:ext cx="11" cy="20"/>
              </a:xfrm>
              <a:custGeom>
                <a:avLst/>
                <a:gdLst>
                  <a:gd name="T0" fmla="*/ 5 w 5"/>
                  <a:gd name="T1" fmla="*/ 9 h 9"/>
                  <a:gd name="T2" fmla="*/ 5 w 5"/>
                  <a:gd name="T3" fmla="*/ 9 h 9"/>
                  <a:gd name="T4" fmla="*/ 5 w 5"/>
                  <a:gd name="T5" fmla="*/ 9 h 9"/>
                  <a:gd name="T6" fmla="*/ 5 w 5"/>
                  <a:gd name="T7" fmla="*/ 8 h 9"/>
                  <a:gd name="T8" fmla="*/ 5 w 5"/>
                  <a:gd name="T9" fmla="*/ 7 h 9"/>
                  <a:gd name="T10" fmla="*/ 5 w 5"/>
                  <a:gd name="T11" fmla="*/ 7 h 9"/>
                  <a:gd name="T12" fmla="*/ 5 w 5"/>
                  <a:gd name="T13" fmla="*/ 5 h 9"/>
                  <a:gd name="T14" fmla="*/ 5 w 5"/>
                  <a:gd name="T15" fmla="*/ 4 h 9"/>
                  <a:gd name="T16" fmla="*/ 5 w 5"/>
                  <a:gd name="T17" fmla="*/ 4 h 9"/>
                  <a:gd name="T18" fmla="*/ 5 w 5"/>
                  <a:gd name="T19" fmla="*/ 2 h 9"/>
                  <a:gd name="T20" fmla="*/ 5 w 5"/>
                  <a:gd name="T21" fmla="*/ 1 h 9"/>
                  <a:gd name="T22" fmla="*/ 4 w 5"/>
                  <a:gd name="T23" fmla="*/ 1 h 9"/>
                  <a:gd name="T24" fmla="*/ 4 w 5"/>
                  <a:gd name="T25" fmla="*/ 1 h 9"/>
                  <a:gd name="T26" fmla="*/ 3 w 5"/>
                  <a:gd name="T27" fmla="*/ 1 h 9"/>
                  <a:gd name="T28" fmla="*/ 1 w 5"/>
                  <a:gd name="T29" fmla="*/ 0 h 9"/>
                  <a:gd name="T30" fmla="*/ 1 w 5"/>
                  <a:gd name="T31" fmla="*/ 0 h 9"/>
                  <a:gd name="T32" fmla="*/ 0 w 5"/>
                  <a:gd name="T33" fmla="*/ 5 h 9"/>
                  <a:gd name="T34" fmla="*/ 0 w 5"/>
                  <a:gd name="T35" fmla="*/ 5 h 9"/>
                  <a:gd name="T36" fmla="*/ 5 w 5"/>
                  <a:gd name="T37" fmla="*/ 9 h 9"/>
                  <a:gd name="T38" fmla="*/ 5 w 5"/>
                  <a:gd name="T39" fmla="*/ 9 h 9"/>
                  <a:gd name="T40" fmla="*/ 5 w 5"/>
                  <a:gd name="T4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9" name="Freeform 3336">
                <a:extLst>
                  <a:ext uri="{FF2B5EF4-FFF2-40B4-BE49-F238E27FC236}">
                    <a16:creationId xmlns:a16="http://schemas.microsoft.com/office/drawing/2014/main" id="{67EDC55D-6E88-4439-BA63-2DFF68330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42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0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0" name="Freeform 3337">
                <a:extLst>
                  <a:ext uri="{FF2B5EF4-FFF2-40B4-BE49-F238E27FC236}">
                    <a16:creationId xmlns:a16="http://schemas.microsoft.com/office/drawing/2014/main" id="{AB9416DA-00D0-402A-995A-E6964EC922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9" y="2416"/>
                <a:ext cx="167" cy="128"/>
              </a:xfrm>
              <a:custGeom>
                <a:avLst/>
                <a:gdLst>
                  <a:gd name="T0" fmla="*/ 39 w 74"/>
                  <a:gd name="T1" fmla="*/ 6 h 57"/>
                  <a:gd name="T2" fmla="*/ 56 w 74"/>
                  <a:gd name="T3" fmla="*/ 4 h 57"/>
                  <a:gd name="T4" fmla="*/ 14 w 74"/>
                  <a:gd name="T5" fmla="*/ 9 h 57"/>
                  <a:gd name="T6" fmla="*/ 18 w 74"/>
                  <a:gd name="T7" fmla="*/ 6 h 57"/>
                  <a:gd name="T8" fmla="*/ 36 w 74"/>
                  <a:gd name="T9" fmla="*/ 9 h 57"/>
                  <a:gd name="T10" fmla="*/ 30 w 74"/>
                  <a:gd name="T11" fmla="*/ 11 h 57"/>
                  <a:gd name="T12" fmla="*/ 58 w 74"/>
                  <a:gd name="T13" fmla="*/ 8 h 57"/>
                  <a:gd name="T14" fmla="*/ 48 w 74"/>
                  <a:gd name="T15" fmla="*/ 13 h 57"/>
                  <a:gd name="T16" fmla="*/ 37 w 74"/>
                  <a:gd name="T17" fmla="*/ 12 h 57"/>
                  <a:gd name="T18" fmla="*/ 54 w 74"/>
                  <a:gd name="T19" fmla="*/ 14 h 57"/>
                  <a:gd name="T20" fmla="*/ 23 w 74"/>
                  <a:gd name="T21" fmla="*/ 14 h 57"/>
                  <a:gd name="T22" fmla="*/ 61 w 74"/>
                  <a:gd name="T23" fmla="*/ 14 h 57"/>
                  <a:gd name="T24" fmla="*/ 56 w 74"/>
                  <a:gd name="T25" fmla="*/ 13 h 57"/>
                  <a:gd name="T26" fmla="*/ 30 w 74"/>
                  <a:gd name="T27" fmla="*/ 12 h 57"/>
                  <a:gd name="T28" fmla="*/ 33 w 74"/>
                  <a:gd name="T29" fmla="*/ 19 h 57"/>
                  <a:gd name="T30" fmla="*/ 63 w 74"/>
                  <a:gd name="T31" fmla="*/ 13 h 57"/>
                  <a:gd name="T32" fmla="*/ 74 w 74"/>
                  <a:gd name="T33" fmla="*/ 14 h 57"/>
                  <a:gd name="T34" fmla="*/ 45 w 74"/>
                  <a:gd name="T35" fmla="*/ 19 h 57"/>
                  <a:gd name="T36" fmla="*/ 35 w 74"/>
                  <a:gd name="T37" fmla="*/ 17 h 57"/>
                  <a:gd name="T38" fmla="*/ 49 w 74"/>
                  <a:gd name="T39" fmla="*/ 16 h 57"/>
                  <a:gd name="T40" fmla="*/ 51 w 74"/>
                  <a:gd name="T41" fmla="*/ 22 h 57"/>
                  <a:gd name="T42" fmla="*/ 14 w 74"/>
                  <a:gd name="T43" fmla="*/ 23 h 57"/>
                  <a:gd name="T44" fmla="*/ 59 w 74"/>
                  <a:gd name="T45" fmla="*/ 17 h 57"/>
                  <a:gd name="T46" fmla="*/ 65 w 74"/>
                  <a:gd name="T47" fmla="*/ 22 h 57"/>
                  <a:gd name="T48" fmla="*/ 59 w 74"/>
                  <a:gd name="T49" fmla="*/ 23 h 57"/>
                  <a:gd name="T50" fmla="*/ 25 w 74"/>
                  <a:gd name="T51" fmla="*/ 25 h 57"/>
                  <a:gd name="T52" fmla="*/ 30 w 74"/>
                  <a:gd name="T53" fmla="*/ 19 h 57"/>
                  <a:gd name="T54" fmla="*/ 67 w 74"/>
                  <a:gd name="T55" fmla="*/ 21 h 57"/>
                  <a:gd name="T56" fmla="*/ 39 w 74"/>
                  <a:gd name="T57" fmla="*/ 21 h 57"/>
                  <a:gd name="T58" fmla="*/ 36 w 74"/>
                  <a:gd name="T59" fmla="*/ 26 h 57"/>
                  <a:gd name="T60" fmla="*/ 50 w 74"/>
                  <a:gd name="T61" fmla="*/ 23 h 57"/>
                  <a:gd name="T62" fmla="*/ 50 w 74"/>
                  <a:gd name="T63" fmla="*/ 26 h 57"/>
                  <a:gd name="T64" fmla="*/ 49 w 74"/>
                  <a:gd name="T65" fmla="*/ 29 h 57"/>
                  <a:gd name="T66" fmla="*/ 64 w 74"/>
                  <a:gd name="T67" fmla="*/ 25 h 57"/>
                  <a:gd name="T68" fmla="*/ 18 w 74"/>
                  <a:gd name="T69" fmla="*/ 32 h 57"/>
                  <a:gd name="T70" fmla="*/ 13 w 74"/>
                  <a:gd name="T71" fmla="*/ 34 h 57"/>
                  <a:gd name="T72" fmla="*/ 30 w 74"/>
                  <a:gd name="T73" fmla="*/ 27 h 57"/>
                  <a:gd name="T74" fmla="*/ 18 w 74"/>
                  <a:gd name="T75" fmla="*/ 35 h 57"/>
                  <a:gd name="T76" fmla="*/ 64 w 74"/>
                  <a:gd name="T77" fmla="*/ 29 h 57"/>
                  <a:gd name="T78" fmla="*/ 34 w 74"/>
                  <a:gd name="T79" fmla="*/ 27 h 57"/>
                  <a:gd name="T80" fmla="*/ 29 w 74"/>
                  <a:gd name="T81" fmla="*/ 35 h 57"/>
                  <a:gd name="T82" fmla="*/ 39 w 74"/>
                  <a:gd name="T83" fmla="*/ 32 h 57"/>
                  <a:gd name="T84" fmla="*/ 41 w 74"/>
                  <a:gd name="T85" fmla="*/ 30 h 57"/>
                  <a:gd name="T86" fmla="*/ 35 w 74"/>
                  <a:gd name="T87" fmla="*/ 42 h 57"/>
                  <a:gd name="T88" fmla="*/ 44 w 74"/>
                  <a:gd name="T89" fmla="*/ 40 h 57"/>
                  <a:gd name="T90" fmla="*/ 54 w 74"/>
                  <a:gd name="T91" fmla="*/ 33 h 57"/>
                  <a:gd name="T92" fmla="*/ 47 w 74"/>
                  <a:gd name="T93" fmla="*/ 36 h 57"/>
                  <a:gd name="T94" fmla="*/ 50 w 74"/>
                  <a:gd name="T95" fmla="*/ 41 h 57"/>
                  <a:gd name="T96" fmla="*/ 60 w 74"/>
                  <a:gd name="T97" fmla="*/ 36 h 57"/>
                  <a:gd name="T98" fmla="*/ 55 w 74"/>
                  <a:gd name="T99" fmla="*/ 34 h 57"/>
                  <a:gd name="T100" fmla="*/ 17 w 74"/>
                  <a:gd name="T101" fmla="*/ 36 h 57"/>
                  <a:gd name="T102" fmla="*/ 5 w 74"/>
                  <a:gd name="T103" fmla="*/ 42 h 57"/>
                  <a:gd name="T104" fmla="*/ 21 w 74"/>
                  <a:gd name="T105" fmla="*/ 47 h 57"/>
                  <a:gd name="T106" fmla="*/ 26 w 74"/>
                  <a:gd name="T107" fmla="*/ 38 h 57"/>
                  <a:gd name="T108" fmla="*/ 15 w 74"/>
                  <a:gd name="T109" fmla="*/ 45 h 57"/>
                  <a:gd name="T110" fmla="*/ 32 w 74"/>
                  <a:gd name="T111" fmla="*/ 39 h 57"/>
                  <a:gd name="T112" fmla="*/ 8 w 74"/>
                  <a:gd name="T113" fmla="*/ 50 h 57"/>
                  <a:gd name="T114" fmla="*/ 3 w 74"/>
                  <a:gd name="T115" fmla="*/ 42 h 57"/>
                  <a:gd name="T116" fmla="*/ 15 w 74"/>
                  <a:gd name="T117" fmla="*/ 51 h 57"/>
                  <a:gd name="T118" fmla="*/ 9 w 74"/>
                  <a:gd name="T119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" h="57">
                    <a:moveTo>
                      <a:pt x="51" y="6"/>
                    </a:moveTo>
                    <a:lnTo>
                      <a:pt x="51" y="6"/>
                    </a:lnTo>
                    <a:lnTo>
                      <a:pt x="51" y="5"/>
                    </a:lnTo>
                    <a:lnTo>
                      <a:pt x="51" y="4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1" y="0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7"/>
                    </a:lnTo>
                    <a:lnTo>
                      <a:pt x="51" y="6"/>
                    </a:lnTo>
                    <a:moveTo>
                      <a:pt x="57" y="9"/>
                    </a:moveTo>
                    <a:lnTo>
                      <a:pt x="57" y="9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7" y="7"/>
                    </a:lnTo>
                    <a:lnTo>
                      <a:pt x="58" y="6"/>
                    </a:lnTo>
                    <a:lnTo>
                      <a:pt x="58" y="5"/>
                    </a:lnTo>
                    <a:lnTo>
                      <a:pt x="56" y="4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4"/>
                    </a:lnTo>
                    <a:lnTo>
                      <a:pt x="52" y="5"/>
                    </a:lnTo>
                    <a:lnTo>
                      <a:pt x="51" y="6"/>
                    </a:lnTo>
                    <a:lnTo>
                      <a:pt x="51" y="8"/>
                    </a:lnTo>
                    <a:lnTo>
                      <a:pt x="52" y="8"/>
                    </a:lnTo>
                    <a:lnTo>
                      <a:pt x="53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57" y="9"/>
                    </a:lnTo>
                    <a:moveTo>
                      <a:pt x="13" y="3"/>
                    </a:moveTo>
                    <a:lnTo>
                      <a:pt x="13" y="3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moveTo>
                      <a:pt x="36" y="10"/>
                    </a:moveTo>
                    <a:lnTo>
                      <a:pt x="36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4" y="6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6" y="10"/>
                    </a:lnTo>
                    <a:moveTo>
                      <a:pt x="62" y="6"/>
                    </a:moveTo>
                    <a:lnTo>
                      <a:pt x="62" y="6"/>
                    </a:lnTo>
                    <a:lnTo>
                      <a:pt x="62" y="6"/>
                    </a:lnTo>
                    <a:lnTo>
                      <a:pt x="61" y="5"/>
                    </a:lnTo>
                    <a:lnTo>
                      <a:pt x="60" y="5"/>
                    </a:lnTo>
                    <a:lnTo>
                      <a:pt x="59" y="5"/>
                    </a:lnTo>
                    <a:lnTo>
                      <a:pt x="58" y="6"/>
                    </a:lnTo>
                    <a:lnTo>
                      <a:pt x="58" y="7"/>
                    </a:lnTo>
                    <a:lnTo>
                      <a:pt x="58" y="8"/>
                    </a:lnTo>
                    <a:lnTo>
                      <a:pt x="57" y="9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2" y="10"/>
                    </a:lnTo>
                    <a:lnTo>
                      <a:pt x="63" y="10"/>
                    </a:lnTo>
                    <a:lnTo>
                      <a:pt x="63" y="8"/>
                    </a:lnTo>
                    <a:lnTo>
                      <a:pt x="64" y="7"/>
                    </a:lnTo>
                    <a:lnTo>
                      <a:pt x="64" y="6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moveTo>
                      <a:pt x="48" y="13"/>
                    </a:moveTo>
                    <a:lnTo>
                      <a:pt x="48" y="13"/>
                    </a:lnTo>
                    <a:lnTo>
                      <a:pt x="48" y="13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3" y="8"/>
                    </a:lnTo>
                    <a:lnTo>
                      <a:pt x="39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7" y="12"/>
                    </a:lnTo>
                    <a:lnTo>
                      <a:pt x="39" y="13"/>
                    </a:lnTo>
                    <a:lnTo>
                      <a:pt x="40" y="13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3"/>
                    </a:lnTo>
                    <a:moveTo>
                      <a:pt x="54" y="15"/>
                    </a:moveTo>
                    <a:lnTo>
                      <a:pt x="54" y="15"/>
                    </a:lnTo>
                    <a:lnTo>
                      <a:pt x="54" y="14"/>
                    </a:lnTo>
                    <a:lnTo>
                      <a:pt x="55" y="13"/>
                    </a:lnTo>
                    <a:lnTo>
                      <a:pt x="55" y="11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0" y="9"/>
                    </a:lnTo>
                    <a:lnTo>
                      <a:pt x="48" y="14"/>
                    </a:lnTo>
                    <a:lnTo>
                      <a:pt x="51" y="15"/>
                    </a:lnTo>
                    <a:lnTo>
                      <a:pt x="51" y="15"/>
                    </a:lnTo>
                    <a:lnTo>
                      <a:pt x="52" y="15"/>
                    </a:lnTo>
                    <a:lnTo>
                      <a:pt x="54" y="15"/>
                    </a:lnTo>
                    <a:lnTo>
                      <a:pt x="54" y="15"/>
                    </a:lnTo>
                    <a:moveTo>
                      <a:pt x="23" y="16"/>
                    </a:move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1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moveTo>
                      <a:pt x="61" y="14"/>
                    </a:moveTo>
                    <a:lnTo>
                      <a:pt x="61" y="14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2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1" y="11"/>
                    </a:lnTo>
                    <a:lnTo>
                      <a:pt x="60" y="11"/>
                    </a:lnTo>
                    <a:lnTo>
                      <a:pt x="59" y="10"/>
                    </a:lnTo>
                    <a:lnTo>
                      <a:pt x="58" y="10"/>
                    </a:lnTo>
                    <a:lnTo>
                      <a:pt x="57" y="10"/>
                    </a:lnTo>
                    <a:lnTo>
                      <a:pt x="57" y="11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5" y="14"/>
                    </a:lnTo>
                    <a:lnTo>
                      <a:pt x="55" y="16"/>
                    </a:lnTo>
                    <a:lnTo>
                      <a:pt x="57" y="16"/>
                    </a:lnTo>
                    <a:lnTo>
                      <a:pt x="58" y="16"/>
                    </a:lnTo>
                    <a:lnTo>
                      <a:pt x="60" y="17"/>
                    </a:lnTo>
                    <a:lnTo>
                      <a:pt x="61" y="14"/>
                    </a:lnTo>
                    <a:moveTo>
                      <a:pt x="33" y="18"/>
                    </a:moveTo>
                    <a:lnTo>
                      <a:pt x="33" y="18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2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30" y="18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3" y="19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3" y="18"/>
                    </a:lnTo>
                    <a:moveTo>
                      <a:pt x="68" y="16"/>
                    </a:moveTo>
                    <a:lnTo>
                      <a:pt x="68" y="16"/>
                    </a:lnTo>
                    <a:lnTo>
                      <a:pt x="68" y="16"/>
                    </a:lnTo>
                    <a:lnTo>
                      <a:pt x="68" y="15"/>
                    </a:lnTo>
                    <a:lnTo>
                      <a:pt x="69" y="12"/>
                    </a:lnTo>
                    <a:lnTo>
                      <a:pt x="68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4" y="11"/>
                    </a:lnTo>
                    <a:lnTo>
                      <a:pt x="63" y="11"/>
                    </a:lnTo>
                    <a:lnTo>
                      <a:pt x="63" y="13"/>
                    </a:lnTo>
                    <a:lnTo>
                      <a:pt x="62" y="14"/>
                    </a:lnTo>
                    <a:lnTo>
                      <a:pt x="62" y="14"/>
                    </a:lnTo>
                    <a:lnTo>
                      <a:pt x="62" y="15"/>
                    </a:lnTo>
                    <a:lnTo>
                      <a:pt x="62" y="16"/>
                    </a:lnTo>
                    <a:lnTo>
                      <a:pt x="61" y="17"/>
                    </a:lnTo>
                    <a:lnTo>
                      <a:pt x="62" y="17"/>
                    </a:lnTo>
                    <a:lnTo>
                      <a:pt x="64" y="17"/>
                    </a:lnTo>
                    <a:lnTo>
                      <a:pt x="65" y="17"/>
                    </a:lnTo>
                    <a:lnTo>
                      <a:pt x="65" y="18"/>
                    </a:lnTo>
                    <a:lnTo>
                      <a:pt x="66" y="18"/>
                    </a:lnTo>
                    <a:lnTo>
                      <a:pt x="67" y="18"/>
                    </a:lnTo>
                    <a:lnTo>
                      <a:pt x="68" y="16"/>
                    </a:lnTo>
                    <a:moveTo>
                      <a:pt x="73" y="16"/>
                    </a:moveTo>
                    <a:lnTo>
                      <a:pt x="73" y="16"/>
                    </a:lnTo>
                    <a:lnTo>
                      <a:pt x="73" y="15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0" y="12"/>
                    </a:lnTo>
                    <a:lnTo>
                      <a:pt x="69" y="16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2" y="19"/>
                    </a:lnTo>
                    <a:lnTo>
                      <a:pt x="73" y="16"/>
                    </a:lnTo>
                    <a:moveTo>
                      <a:pt x="45" y="20"/>
                    </a:moveTo>
                    <a:lnTo>
                      <a:pt x="45" y="20"/>
                    </a:lnTo>
                    <a:lnTo>
                      <a:pt x="45" y="19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7" y="16"/>
                    </a:lnTo>
                    <a:lnTo>
                      <a:pt x="46" y="15"/>
                    </a:lnTo>
                    <a:lnTo>
                      <a:pt x="42" y="14"/>
                    </a:lnTo>
                    <a:lnTo>
                      <a:pt x="41" y="14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38" y="14"/>
                    </a:lnTo>
                    <a:lnTo>
                      <a:pt x="37" y="14"/>
                    </a:lnTo>
                    <a:lnTo>
                      <a:pt x="36" y="13"/>
                    </a:lnTo>
                    <a:lnTo>
                      <a:pt x="36" y="14"/>
                    </a:lnTo>
                    <a:lnTo>
                      <a:pt x="36" y="15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4" y="18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8" y="20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41" y="20"/>
                    </a:lnTo>
                    <a:lnTo>
                      <a:pt x="44" y="21"/>
                    </a:lnTo>
                    <a:lnTo>
                      <a:pt x="45" y="20"/>
                    </a:lnTo>
                    <a:moveTo>
                      <a:pt x="52" y="20"/>
                    </a:moveTo>
                    <a:lnTo>
                      <a:pt x="52" y="20"/>
                    </a:lnTo>
                    <a:lnTo>
                      <a:pt x="53" y="17"/>
                    </a:lnTo>
                    <a:lnTo>
                      <a:pt x="52" y="17"/>
                    </a:lnTo>
                    <a:lnTo>
                      <a:pt x="50" y="16"/>
                    </a:lnTo>
                    <a:lnTo>
                      <a:pt x="49" y="16"/>
                    </a:lnTo>
                    <a:lnTo>
                      <a:pt x="48" y="16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6" y="18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47" y="22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2" y="20"/>
                    </a:lnTo>
                    <a:moveTo>
                      <a:pt x="21" y="23"/>
                    </a:moveTo>
                    <a:lnTo>
                      <a:pt x="21" y="23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1" y="23"/>
                    </a:lnTo>
                    <a:moveTo>
                      <a:pt x="58" y="22"/>
                    </a:moveTo>
                    <a:lnTo>
                      <a:pt x="58" y="22"/>
                    </a:lnTo>
                    <a:lnTo>
                      <a:pt x="59" y="22"/>
                    </a:lnTo>
                    <a:lnTo>
                      <a:pt x="59" y="20"/>
                    </a:lnTo>
                    <a:lnTo>
                      <a:pt x="59" y="19"/>
                    </a:lnTo>
                    <a:lnTo>
                      <a:pt x="60" y="18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8" y="17"/>
                    </a:lnTo>
                    <a:lnTo>
                      <a:pt x="57" y="17"/>
                    </a:lnTo>
                    <a:lnTo>
                      <a:pt x="56" y="17"/>
                    </a:lnTo>
                    <a:lnTo>
                      <a:pt x="55" y="17"/>
                    </a:lnTo>
                    <a:lnTo>
                      <a:pt x="54" y="17"/>
                    </a:lnTo>
                    <a:lnTo>
                      <a:pt x="53" y="20"/>
                    </a:lnTo>
                    <a:lnTo>
                      <a:pt x="52" y="22"/>
                    </a:lnTo>
                    <a:lnTo>
                      <a:pt x="55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8" y="23"/>
                    </a:lnTo>
                    <a:lnTo>
                      <a:pt x="58" y="22"/>
                    </a:lnTo>
                    <a:moveTo>
                      <a:pt x="65" y="23"/>
                    </a:moveTo>
                    <a:lnTo>
                      <a:pt x="65" y="23"/>
                    </a:lnTo>
                    <a:lnTo>
                      <a:pt x="65" y="22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7" y="19"/>
                    </a:lnTo>
                    <a:lnTo>
                      <a:pt x="65" y="18"/>
                    </a:lnTo>
                    <a:lnTo>
                      <a:pt x="65" y="18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0" y="19"/>
                    </a:lnTo>
                    <a:lnTo>
                      <a:pt x="60" y="20"/>
                    </a:lnTo>
                    <a:lnTo>
                      <a:pt x="59" y="22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3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5" y="23"/>
                    </a:lnTo>
                    <a:moveTo>
                      <a:pt x="27" y="18"/>
                    </a:moveTo>
                    <a:lnTo>
                      <a:pt x="27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1" y="24"/>
                    </a:lnTo>
                    <a:lnTo>
                      <a:pt x="22" y="24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1" y="24"/>
                    </a:lnTo>
                    <a:lnTo>
                      <a:pt x="32" y="22"/>
                    </a:lnTo>
                    <a:lnTo>
                      <a:pt x="32" y="21"/>
                    </a:lnTo>
                    <a:lnTo>
                      <a:pt x="32" y="20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28" y="19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moveTo>
                      <a:pt x="71" y="25"/>
                    </a:moveTo>
                    <a:lnTo>
                      <a:pt x="71" y="25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71" y="22"/>
                    </a:lnTo>
                    <a:lnTo>
                      <a:pt x="72" y="21"/>
                    </a:lnTo>
                    <a:lnTo>
                      <a:pt x="72" y="20"/>
                    </a:lnTo>
                    <a:lnTo>
                      <a:pt x="70" y="19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7" y="20"/>
                    </a:lnTo>
                    <a:lnTo>
                      <a:pt x="67" y="21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65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8" y="25"/>
                    </a:lnTo>
                    <a:lnTo>
                      <a:pt x="69" y="25"/>
                    </a:lnTo>
                    <a:lnTo>
                      <a:pt x="70" y="26"/>
                    </a:lnTo>
                    <a:lnTo>
                      <a:pt x="71" y="25"/>
                    </a:lnTo>
                    <a:moveTo>
                      <a:pt x="43" y="25"/>
                    </a:moveTo>
                    <a:lnTo>
                      <a:pt x="43" y="25"/>
                    </a:lnTo>
                    <a:lnTo>
                      <a:pt x="43" y="23"/>
                    </a:lnTo>
                    <a:lnTo>
                      <a:pt x="44" y="22"/>
                    </a:lnTo>
                    <a:lnTo>
                      <a:pt x="43" y="21"/>
                    </a:lnTo>
                    <a:lnTo>
                      <a:pt x="40" y="21"/>
                    </a:lnTo>
                    <a:lnTo>
                      <a:pt x="39" y="21"/>
                    </a:lnTo>
                    <a:lnTo>
                      <a:pt x="39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3" y="24"/>
                    </a:lnTo>
                    <a:lnTo>
                      <a:pt x="32" y="26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6" y="26"/>
                    </a:lnTo>
                    <a:lnTo>
                      <a:pt x="37" y="26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3" y="25"/>
                    </a:lnTo>
                    <a:moveTo>
                      <a:pt x="50" y="26"/>
                    </a:move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50" y="24"/>
                    </a:lnTo>
                    <a:lnTo>
                      <a:pt x="51" y="23"/>
                    </a:lnTo>
                    <a:lnTo>
                      <a:pt x="50" y="23"/>
                    </a:lnTo>
                    <a:lnTo>
                      <a:pt x="49" y="23"/>
                    </a:lnTo>
                    <a:lnTo>
                      <a:pt x="48" y="23"/>
                    </a:lnTo>
                    <a:lnTo>
                      <a:pt x="47" y="22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4" y="25"/>
                    </a:lnTo>
                    <a:lnTo>
                      <a:pt x="43" y="26"/>
                    </a:lnTo>
                    <a:lnTo>
                      <a:pt x="43" y="27"/>
                    </a:lnTo>
                    <a:lnTo>
                      <a:pt x="43" y="28"/>
                    </a:lnTo>
                    <a:lnTo>
                      <a:pt x="45" y="28"/>
                    </a:lnTo>
                    <a:lnTo>
                      <a:pt x="46" y="28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9" y="29"/>
                    </a:lnTo>
                    <a:lnTo>
                      <a:pt x="50" y="26"/>
                    </a:lnTo>
                    <a:moveTo>
                      <a:pt x="56" y="29"/>
                    </a:moveTo>
                    <a:lnTo>
                      <a:pt x="56" y="29"/>
                    </a:lnTo>
                    <a:lnTo>
                      <a:pt x="57" y="26"/>
                    </a:lnTo>
                    <a:lnTo>
                      <a:pt x="57" y="25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2" y="24"/>
                    </a:lnTo>
                    <a:lnTo>
                      <a:pt x="51" y="25"/>
                    </a:lnTo>
                    <a:lnTo>
                      <a:pt x="51" y="26"/>
                    </a:lnTo>
                    <a:lnTo>
                      <a:pt x="50" y="27"/>
                    </a:lnTo>
                    <a:lnTo>
                      <a:pt x="49" y="29"/>
                    </a:lnTo>
                    <a:lnTo>
                      <a:pt x="50" y="29"/>
                    </a:lnTo>
                    <a:lnTo>
                      <a:pt x="51" y="29"/>
                    </a:lnTo>
                    <a:lnTo>
                      <a:pt x="51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6" y="29"/>
                    </a:lnTo>
                    <a:lnTo>
                      <a:pt x="56" y="29"/>
                    </a:lnTo>
                    <a:moveTo>
                      <a:pt x="62" y="30"/>
                    </a:moveTo>
                    <a:lnTo>
                      <a:pt x="62" y="30"/>
                    </a:lnTo>
                    <a:lnTo>
                      <a:pt x="63" y="29"/>
                    </a:lnTo>
                    <a:lnTo>
                      <a:pt x="63" y="28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1" y="25"/>
                    </a:lnTo>
                    <a:lnTo>
                      <a:pt x="61" y="25"/>
                    </a:lnTo>
                    <a:lnTo>
                      <a:pt x="60" y="25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7" y="28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2" y="30"/>
                    </a:lnTo>
                    <a:lnTo>
                      <a:pt x="62" y="30"/>
                    </a:lnTo>
                    <a:moveTo>
                      <a:pt x="17" y="33"/>
                    </a:moveTo>
                    <a:lnTo>
                      <a:pt x="17" y="33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1" y="34"/>
                    </a:lnTo>
                    <a:lnTo>
                      <a:pt x="12" y="34"/>
                    </a:lnTo>
                    <a:lnTo>
                      <a:pt x="13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7" y="35"/>
                    </a:lnTo>
                    <a:lnTo>
                      <a:pt x="17" y="34"/>
                    </a:lnTo>
                    <a:lnTo>
                      <a:pt x="17" y="33"/>
                    </a:lnTo>
                    <a:moveTo>
                      <a:pt x="27" y="36"/>
                    </a:moveTo>
                    <a:lnTo>
                      <a:pt x="27" y="36"/>
                    </a:lnTo>
                    <a:lnTo>
                      <a:pt x="27" y="35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30" y="28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4" y="26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0" y="30"/>
                    </a:lnTo>
                    <a:lnTo>
                      <a:pt x="19" y="32"/>
                    </a:lnTo>
                    <a:lnTo>
                      <a:pt x="18" y="35"/>
                    </a:lnTo>
                    <a:lnTo>
                      <a:pt x="24" y="36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27" y="36"/>
                    </a:lnTo>
                    <a:moveTo>
                      <a:pt x="70" y="28"/>
                    </a:moveTo>
                    <a:lnTo>
                      <a:pt x="70" y="28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68" y="26"/>
                    </a:lnTo>
                    <a:lnTo>
                      <a:pt x="68" y="26"/>
                    </a:lnTo>
                    <a:lnTo>
                      <a:pt x="67" y="26"/>
                    </a:lnTo>
                    <a:lnTo>
                      <a:pt x="65" y="26"/>
                    </a:lnTo>
                    <a:lnTo>
                      <a:pt x="65" y="26"/>
                    </a:lnTo>
                    <a:lnTo>
                      <a:pt x="64" y="27"/>
                    </a:lnTo>
                    <a:lnTo>
                      <a:pt x="64" y="28"/>
                    </a:lnTo>
                    <a:lnTo>
                      <a:pt x="64" y="29"/>
                    </a:lnTo>
                    <a:lnTo>
                      <a:pt x="63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7" y="30"/>
                    </a:lnTo>
                    <a:lnTo>
                      <a:pt x="68" y="30"/>
                    </a:lnTo>
                    <a:lnTo>
                      <a:pt x="69" y="30"/>
                    </a:lnTo>
                    <a:lnTo>
                      <a:pt x="70" y="28"/>
                    </a:lnTo>
                    <a:moveTo>
                      <a:pt x="40" y="29"/>
                    </a:moveTo>
                    <a:lnTo>
                      <a:pt x="40" y="29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39" y="28"/>
                    </a:lnTo>
                    <a:lnTo>
                      <a:pt x="38" y="28"/>
                    </a:lnTo>
                    <a:lnTo>
                      <a:pt x="37" y="28"/>
                    </a:lnTo>
                    <a:lnTo>
                      <a:pt x="36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2" y="27"/>
                    </a:lnTo>
                    <a:lnTo>
                      <a:pt x="31" y="28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0" y="31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3"/>
                    </a:lnTo>
                    <a:lnTo>
                      <a:pt x="29" y="34"/>
                    </a:lnTo>
                    <a:lnTo>
                      <a:pt x="29" y="35"/>
                    </a:lnTo>
                    <a:lnTo>
                      <a:pt x="29" y="35"/>
                    </a:lnTo>
                    <a:lnTo>
                      <a:pt x="28" y="36"/>
                    </a:lnTo>
                    <a:lnTo>
                      <a:pt x="28" y="37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2" y="38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5" y="39"/>
                    </a:lnTo>
                    <a:lnTo>
                      <a:pt x="36" y="38"/>
                    </a:lnTo>
                    <a:lnTo>
                      <a:pt x="36" y="37"/>
                    </a:lnTo>
                    <a:lnTo>
                      <a:pt x="37" y="36"/>
                    </a:lnTo>
                    <a:lnTo>
                      <a:pt x="37" y="35"/>
                    </a:lnTo>
                    <a:lnTo>
                      <a:pt x="38" y="34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39" y="32"/>
                    </a:lnTo>
                    <a:lnTo>
                      <a:pt x="39" y="31"/>
                    </a:lnTo>
                    <a:lnTo>
                      <a:pt x="40" y="30"/>
                    </a:lnTo>
                    <a:lnTo>
                      <a:pt x="40" y="29"/>
                    </a:lnTo>
                    <a:moveTo>
                      <a:pt x="46" y="35"/>
                    </a:moveTo>
                    <a:lnTo>
                      <a:pt x="46" y="35"/>
                    </a:lnTo>
                    <a:lnTo>
                      <a:pt x="46" y="35"/>
                    </a:lnTo>
                    <a:lnTo>
                      <a:pt x="46" y="34"/>
                    </a:lnTo>
                    <a:lnTo>
                      <a:pt x="47" y="33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43" y="29"/>
                    </a:lnTo>
                    <a:lnTo>
                      <a:pt x="42" y="29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2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4"/>
                    </a:lnTo>
                    <a:lnTo>
                      <a:pt x="38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7" y="38"/>
                    </a:lnTo>
                    <a:lnTo>
                      <a:pt x="36" y="38"/>
                    </a:lnTo>
                    <a:lnTo>
                      <a:pt x="36" y="39"/>
                    </a:lnTo>
                    <a:lnTo>
                      <a:pt x="36" y="40"/>
                    </a:lnTo>
                    <a:lnTo>
                      <a:pt x="35" y="41"/>
                    </a:lnTo>
                    <a:lnTo>
                      <a:pt x="35" y="42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7" y="43"/>
                    </a:lnTo>
                    <a:lnTo>
                      <a:pt x="38" y="43"/>
                    </a:lnTo>
                    <a:lnTo>
                      <a:pt x="38" y="43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4" y="41"/>
                    </a:lnTo>
                    <a:lnTo>
                      <a:pt x="44" y="41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5" y="40"/>
                    </a:lnTo>
                    <a:lnTo>
                      <a:pt x="45" y="39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7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5"/>
                    </a:lnTo>
                    <a:moveTo>
                      <a:pt x="53" y="36"/>
                    </a:moveTo>
                    <a:lnTo>
                      <a:pt x="53" y="36"/>
                    </a:lnTo>
                    <a:lnTo>
                      <a:pt x="53" y="35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4" y="32"/>
                    </a:lnTo>
                    <a:lnTo>
                      <a:pt x="55" y="32"/>
                    </a:lnTo>
                    <a:lnTo>
                      <a:pt x="55" y="30"/>
                    </a:lnTo>
                    <a:lnTo>
                      <a:pt x="54" y="30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49" y="30"/>
                    </a:lnTo>
                    <a:lnTo>
                      <a:pt x="49" y="31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3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7" y="35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8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45" y="40"/>
                    </a:lnTo>
                    <a:lnTo>
                      <a:pt x="45" y="41"/>
                    </a:lnTo>
                    <a:lnTo>
                      <a:pt x="46" y="41"/>
                    </a:lnTo>
                    <a:lnTo>
                      <a:pt x="47" y="41"/>
                    </a:lnTo>
                    <a:lnTo>
                      <a:pt x="48" y="41"/>
                    </a:lnTo>
                    <a:lnTo>
                      <a:pt x="48" y="41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0"/>
                    </a:lnTo>
                    <a:lnTo>
                      <a:pt x="52" y="39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3" y="36"/>
                    </a:lnTo>
                    <a:moveTo>
                      <a:pt x="58" y="40"/>
                    </a:moveTo>
                    <a:lnTo>
                      <a:pt x="58" y="40"/>
                    </a:lnTo>
                    <a:lnTo>
                      <a:pt x="59" y="38"/>
                    </a:lnTo>
                    <a:lnTo>
                      <a:pt x="59" y="37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0" y="34"/>
                    </a:lnTo>
                    <a:lnTo>
                      <a:pt x="61" y="34"/>
                    </a:lnTo>
                    <a:lnTo>
                      <a:pt x="61" y="33"/>
                    </a:lnTo>
                    <a:lnTo>
                      <a:pt x="61" y="33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1"/>
                    </a:lnTo>
                    <a:lnTo>
                      <a:pt x="58" y="31"/>
                    </a:lnTo>
                    <a:lnTo>
                      <a:pt x="56" y="30"/>
                    </a:lnTo>
                    <a:lnTo>
                      <a:pt x="56" y="31"/>
                    </a:lnTo>
                    <a:lnTo>
                      <a:pt x="55" y="32"/>
                    </a:lnTo>
                    <a:lnTo>
                      <a:pt x="55" y="33"/>
                    </a:lnTo>
                    <a:lnTo>
                      <a:pt x="55" y="33"/>
                    </a:lnTo>
                    <a:lnTo>
                      <a:pt x="55" y="34"/>
                    </a:lnTo>
                    <a:lnTo>
                      <a:pt x="54" y="35"/>
                    </a:lnTo>
                    <a:lnTo>
                      <a:pt x="54" y="35"/>
                    </a:lnTo>
                    <a:lnTo>
                      <a:pt x="53" y="38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5" y="41"/>
                    </a:lnTo>
                    <a:lnTo>
                      <a:pt x="56" y="41"/>
                    </a:lnTo>
                    <a:lnTo>
                      <a:pt x="58" y="41"/>
                    </a:lnTo>
                    <a:lnTo>
                      <a:pt x="58" y="40"/>
                    </a:lnTo>
                    <a:moveTo>
                      <a:pt x="15" y="38"/>
                    </a:moveTo>
                    <a:lnTo>
                      <a:pt x="15" y="38"/>
                    </a:lnTo>
                    <a:lnTo>
                      <a:pt x="16" y="37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1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38"/>
                    </a:lnTo>
                    <a:moveTo>
                      <a:pt x="20" y="47"/>
                    </a:moveTo>
                    <a:lnTo>
                      <a:pt x="20" y="47"/>
                    </a:lnTo>
                    <a:lnTo>
                      <a:pt x="20" y="47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4"/>
                    </a:lnTo>
                    <a:lnTo>
                      <a:pt x="24" y="44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6" y="39"/>
                    </a:lnTo>
                    <a:lnTo>
                      <a:pt x="26" y="38"/>
                    </a:lnTo>
                    <a:lnTo>
                      <a:pt x="27" y="38"/>
                    </a:lnTo>
                    <a:lnTo>
                      <a:pt x="26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2" y="37"/>
                    </a:lnTo>
                    <a:lnTo>
                      <a:pt x="20" y="36"/>
                    </a:lnTo>
                    <a:lnTo>
                      <a:pt x="19" y="36"/>
                    </a:lnTo>
                    <a:lnTo>
                      <a:pt x="18" y="36"/>
                    </a:lnTo>
                    <a:lnTo>
                      <a:pt x="17" y="37"/>
                    </a:lnTo>
                    <a:lnTo>
                      <a:pt x="14" y="43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6" y="46"/>
                    </a:lnTo>
                    <a:lnTo>
                      <a:pt x="17" y="46"/>
                    </a:lnTo>
                    <a:lnTo>
                      <a:pt x="18" y="46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moveTo>
                      <a:pt x="33" y="43"/>
                    </a:moveTo>
                    <a:lnTo>
                      <a:pt x="33" y="43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35" y="40"/>
                    </a:lnTo>
                    <a:lnTo>
                      <a:pt x="34" y="39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0" y="39"/>
                    </a:lnTo>
                    <a:lnTo>
                      <a:pt x="29" y="38"/>
                    </a:lnTo>
                    <a:lnTo>
                      <a:pt x="28" y="38"/>
                    </a:lnTo>
                    <a:lnTo>
                      <a:pt x="27" y="40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8" y="43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3" y="43"/>
                    </a:lnTo>
                    <a:moveTo>
                      <a:pt x="8" y="51"/>
                    </a:moveTo>
                    <a:lnTo>
                      <a:pt x="8" y="51"/>
                    </a:lnTo>
                    <a:lnTo>
                      <a:pt x="8" y="50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0" y="44"/>
                    </a:lnTo>
                    <a:lnTo>
                      <a:pt x="7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moveTo>
                      <a:pt x="12" y="56"/>
                    </a:moveTo>
                    <a:lnTo>
                      <a:pt x="12" y="56"/>
                    </a:lnTo>
                    <a:lnTo>
                      <a:pt x="13" y="55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3"/>
                    </a:lnTo>
                    <a:lnTo>
                      <a:pt x="14" y="53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49"/>
                    </a:lnTo>
                    <a:lnTo>
                      <a:pt x="16" y="49"/>
                    </a:lnTo>
                    <a:lnTo>
                      <a:pt x="17" y="47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5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2" y="5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1" name="Freeform 3338">
                <a:extLst>
                  <a:ext uri="{FF2B5EF4-FFF2-40B4-BE49-F238E27FC236}">
                    <a16:creationId xmlns:a16="http://schemas.microsoft.com/office/drawing/2014/main" id="{0F58113B-68A2-4984-BDE1-9DD01B1B3A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7" y="2659"/>
                <a:ext cx="97" cy="97"/>
              </a:xfrm>
              <a:custGeom>
                <a:avLst/>
                <a:gdLst>
                  <a:gd name="T0" fmla="*/ 10 w 43"/>
                  <a:gd name="T1" fmla="*/ 1 h 43"/>
                  <a:gd name="T2" fmla="*/ 13 w 43"/>
                  <a:gd name="T3" fmla="*/ 5 h 43"/>
                  <a:gd name="T4" fmla="*/ 8 w 43"/>
                  <a:gd name="T5" fmla="*/ 7 h 43"/>
                  <a:gd name="T6" fmla="*/ 12 w 43"/>
                  <a:gd name="T7" fmla="*/ 10 h 43"/>
                  <a:gd name="T8" fmla="*/ 16 w 43"/>
                  <a:gd name="T9" fmla="*/ 9 h 43"/>
                  <a:gd name="T10" fmla="*/ 37 w 43"/>
                  <a:gd name="T11" fmla="*/ 12 h 43"/>
                  <a:gd name="T12" fmla="*/ 28 w 43"/>
                  <a:gd name="T13" fmla="*/ 6 h 43"/>
                  <a:gd name="T14" fmla="*/ 27 w 43"/>
                  <a:gd name="T15" fmla="*/ 11 h 43"/>
                  <a:gd name="T16" fmla="*/ 35 w 43"/>
                  <a:gd name="T17" fmla="*/ 14 h 43"/>
                  <a:gd name="T18" fmla="*/ 19 w 43"/>
                  <a:gd name="T19" fmla="*/ 3 h 43"/>
                  <a:gd name="T20" fmla="*/ 23 w 43"/>
                  <a:gd name="T21" fmla="*/ 12 h 43"/>
                  <a:gd name="T22" fmla="*/ 27 w 43"/>
                  <a:gd name="T23" fmla="*/ 9 h 43"/>
                  <a:gd name="T24" fmla="*/ 15 w 43"/>
                  <a:gd name="T25" fmla="*/ 16 h 43"/>
                  <a:gd name="T26" fmla="*/ 13 w 43"/>
                  <a:gd name="T27" fmla="*/ 11 h 43"/>
                  <a:gd name="T28" fmla="*/ 7 w 43"/>
                  <a:gd name="T29" fmla="*/ 13 h 43"/>
                  <a:gd name="T30" fmla="*/ 12 w 43"/>
                  <a:gd name="T31" fmla="*/ 19 h 43"/>
                  <a:gd name="T32" fmla="*/ 26 w 43"/>
                  <a:gd name="T33" fmla="*/ 16 h 43"/>
                  <a:gd name="T34" fmla="*/ 20 w 43"/>
                  <a:gd name="T35" fmla="*/ 12 h 43"/>
                  <a:gd name="T36" fmla="*/ 17 w 43"/>
                  <a:gd name="T37" fmla="*/ 20 h 43"/>
                  <a:gd name="T38" fmla="*/ 25 w 43"/>
                  <a:gd name="T39" fmla="*/ 21 h 43"/>
                  <a:gd name="T40" fmla="*/ 39 w 43"/>
                  <a:gd name="T41" fmla="*/ 19 h 43"/>
                  <a:gd name="T42" fmla="*/ 31 w 43"/>
                  <a:gd name="T43" fmla="*/ 15 h 43"/>
                  <a:gd name="T44" fmla="*/ 28 w 43"/>
                  <a:gd name="T45" fmla="*/ 22 h 43"/>
                  <a:gd name="T46" fmla="*/ 36 w 43"/>
                  <a:gd name="T47" fmla="*/ 23 h 43"/>
                  <a:gd name="T48" fmla="*/ 42 w 43"/>
                  <a:gd name="T49" fmla="*/ 19 h 43"/>
                  <a:gd name="T50" fmla="*/ 40 w 43"/>
                  <a:gd name="T51" fmla="*/ 23 h 43"/>
                  <a:gd name="T52" fmla="*/ 13 w 43"/>
                  <a:gd name="T53" fmla="*/ 24 h 43"/>
                  <a:gd name="T54" fmla="*/ 9 w 43"/>
                  <a:gd name="T55" fmla="*/ 20 h 43"/>
                  <a:gd name="T56" fmla="*/ 4 w 43"/>
                  <a:gd name="T57" fmla="*/ 22 h 43"/>
                  <a:gd name="T58" fmla="*/ 24 w 43"/>
                  <a:gd name="T59" fmla="*/ 27 h 43"/>
                  <a:gd name="T60" fmla="*/ 17 w 43"/>
                  <a:gd name="T61" fmla="*/ 21 h 43"/>
                  <a:gd name="T62" fmla="*/ 17 w 43"/>
                  <a:gd name="T63" fmla="*/ 27 h 43"/>
                  <a:gd name="T64" fmla="*/ 37 w 43"/>
                  <a:gd name="T65" fmla="*/ 29 h 43"/>
                  <a:gd name="T66" fmla="*/ 32 w 43"/>
                  <a:gd name="T67" fmla="*/ 24 h 43"/>
                  <a:gd name="T68" fmla="*/ 28 w 43"/>
                  <a:gd name="T69" fmla="*/ 29 h 43"/>
                  <a:gd name="T70" fmla="*/ 37 w 43"/>
                  <a:gd name="T71" fmla="*/ 29 h 43"/>
                  <a:gd name="T72" fmla="*/ 39 w 43"/>
                  <a:gd name="T73" fmla="*/ 26 h 43"/>
                  <a:gd name="T74" fmla="*/ 11 w 43"/>
                  <a:gd name="T75" fmla="*/ 33 h 43"/>
                  <a:gd name="T76" fmla="*/ 7 w 43"/>
                  <a:gd name="T77" fmla="*/ 27 h 43"/>
                  <a:gd name="T78" fmla="*/ 2 w 43"/>
                  <a:gd name="T79" fmla="*/ 32 h 43"/>
                  <a:gd name="T80" fmla="*/ 11 w 43"/>
                  <a:gd name="T81" fmla="*/ 33 h 43"/>
                  <a:gd name="T82" fmla="*/ 17 w 43"/>
                  <a:gd name="T83" fmla="*/ 28 h 43"/>
                  <a:gd name="T84" fmla="*/ 12 w 43"/>
                  <a:gd name="T85" fmla="*/ 31 h 43"/>
                  <a:gd name="T86" fmla="*/ 19 w 43"/>
                  <a:gd name="T87" fmla="*/ 34 h 43"/>
                  <a:gd name="T88" fmla="*/ 35 w 43"/>
                  <a:gd name="T89" fmla="*/ 31 h 43"/>
                  <a:gd name="T90" fmla="*/ 24 w 43"/>
                  <a:gd name="T91" fmla="*/ 32 h 43"/>
                  <a:gd name="T92" fmla="*/ 29 w 43"/>
                  <a:gd name="T93" fmla="*/ 36 h 43"/>
                  <a:gd name="T94" fmla="*/ 37 w 43"/>
                  <a:gd name="T95" fmla="*/ 37 h 43"/>
                  <a:gd name="T96" fmla="*/ 39 w 43"/>
                  <a:gd name="T97" fmla="*/ 31 h 43"/>
                  <a:gd name="T98" fmla="*/ 36 w 43"/>
                  <a:gd name="T99" fmla="*/ 37 h 43"/>
                  <a:gd name="T100" fmla="*/ 9 w 43"/>
                  <a:gd name="T101" fmla="*/ 34 h 43"/>
                  <a:gd name="T102" fmla="*/ 1 w 43"/>
                  <a:gd name="T103" fmla="*/ 37 h 43"/>
                  <a:gd name="T104" fmla="*/ 20 w 43"/>
                  <a:gd name="T105" fmla="*/ 36 h 43"/>
                  <a:gd name="T106" fmla="*/ 11 w 43"/>
                  <a:gd name="T107" fmla="*/ 34 h 43"/>
                  <a:gd name="T108" fmla="*/ 14 w 43"/>
                  <a:gd name="T109" fmla="*/ 41 h 43"/>
                  <a:gd name="T110" fmla="*/ 28 w 43"/>
                  <a:gd name="T111" fmla="*/ 43 h 43"/>
                  <a:gd name="T112" fmla="*/ 35 w 43"/>
                  <a:gd name="T113" fmla="*/ 38 h 43"/>
                  <a:gd name="T114" fmla="*/ 28 w 43"/>
                  <a:gd name="T115" fmla="*/ 37 h 43"/>
                  <a:gd name="T116" fmla="*/ 22 w 43"/>
                  <a:gd name="T117" fmla="*/ 39 h 43"/>
                  <a:gd name="T118" fmla="*/ 28 w 43"/>
                  <a:gd name="T1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" h="43">
                    <a:moveTo>
                      <a:pt x="17" y="5"/>
                    </a:moveTo>
                    <a:lnTo>
                      <a:pt x="17" y="5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5"/>
                    </a:lnTo>
                    <a:moveTo>
                      <a:pt x="31" y="1"/>
                    </a:move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moveTo>
                      <a:pt x="37" y="12"/>
                    </a:moveTo>
                    <a:lnTo>
                      <a:pt x="37" y="12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1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4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7" y="12"/>
                    </a:lnTo>
                    <a:moveTo>
                      <a:pt x="28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27" y="9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2"/>
                    </a:lnTo>
                    <a:moveTo>
                      <a:pt x="14" y="19"/>
                    </a:moveTo>
                    <a:lnTo>
                      <a:pt x="14" y="19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19"/>
                    </a:lnTo>
                    <a:moveTo>
                      <a:pt x="25" y="20"/>
                    </a:moveTo>
                    <a:lnTo>
                      <a:pt x="25" y="20"/>
                    </a:lnTo>
                    <a:lnTo>
                      <a:pt x="25" y="19"/>
                    </a:lnTo>
                    <a:lnTo>
                      <a:pt x="26" y="17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9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0"/>
                    </a:lnTo>
                    <a:moveTo>
                      <a:pt x="39" y="23"/>
                    </a:moveTo>
                    <a:lnTo>
                      <a:pt x="39" y="23"/>
                    </a:lnTo>
                    <a:lnTo>
                      <a:pt x="39" y="22"/>
                    </a:lnTo>
                    <a:lnTo>
                      <a:pt x="39" y="21"/>
                    </a:lnTo>
                    <a:lnTo>
                      <a:pt x="39" y="20"/>
                    </a:lnTo>
                    <a:lnTo>
                      <a:pt x="39" y="19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1" y="15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6" y="16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3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39" y="24"/>
                    </a:lnTo>
                    <a:lnTo>
                      <a:pt x="39" y="23"/>
                    </a:lnTo>
                    <a:moveTo>
                      <a:pt x="43" y="22"/>
                    </a:moveTo>
                    <a:lnTo>
                      <a:pt x="43" y="22"/>
                    </a:lnTo>
                    <a:lnTo>
                      <a:pt x="43" y="21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2" y="18"/>
                    </a:lnTo>
                    <a:lnTo>
                      <a:pt x="40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19"/>
                    </a:lnTo>
                    <a:lnTo>
                      <a:pt x="40" y="21"/>
                    </a:lnTo>
                    <a:lnTo>
                      <a:pt x="40" y="22"/>
                    </a:lnTo>
                    <a:lnTo>
                      <a:pt x="40" y="23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3" y="24"/>
                    </a:lnTo>
                    <a:lnTo>
                      <a:pt x="43" y="22"/>
                    </a:lnTo>
                    <a:moveTo>
                      <a:pt x="13" y="25"/>
                    </a:moveTo>
                    <a:lnTo>
                      <a:pt x="13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1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3" y="25"/>
                    </a:lnTo>
                    <a:moveTo>
                      <a:pt x="24" y="27"/>
                    </a:moveTo>
                    <a:lnTo>
                      <a:pt x="24" y="27"/>
                    </a:lnTo>
                    <a:lnTo>
                      <a:pt x="24" y="26"/>
                    </a:lnTo>
                    <a:lnTo>
                      <a:pt x="25" y="24"/>
                    </a:lnTo>
                    <a:lnTo>
                      <a:pt x="25" y="23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4" y="28"/>
                    </a:lnTo>
                    <a:lnTo>
                      <a:pt x="24" y="27"/>
                    </a:lnTo>
                    <a:moveTo>
                      <a:pt x="37" y="29"/>
                    </a:moveTo>
                    <a:lnTo>
                      <a:pt x="37" y="29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4" y="24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2" y="24"/>
                    </a:lnTo>
                    <a:lnTo>
                      <a:pt x="31" y="23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6" y="23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30"/>
                    </a:lnTo>
                    <a:lnTo>
                      <a:pt x="37" y="29"/>
                    </a:lnTo>
                    <a:moveTo>
                      <a:pt x="42" y="29"/>
                    </a:moveTo>
                    <a:lnTo>
                      <a:pt x="42" y="29"/>
                    </a:lnTo>
                    <a:lnTo>
                      <a:pt x="42" y="29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3" y="25"/>
                    </a:lnTo>
                    <a:lnTo>
                      <a:pt x="42" y="25"/>
                    </a:lnTo>
                    <a:lnTo>
                      <a:pt x="40" y="25"/>
                    </a:lnTo>
                    <a:lnTo>
                      <a:pt x="39" y="26"/>
                    </a:lnTo>
                    <a:lnTo>
                      <a:pt x="39" y="27"/>
                    </a:lnTo>
                    <a:lnTo>
                      <a:pt x="39" y="28"/>
                    </a:lnTo>
                    <a:lnTo>
                      <a:pt x="39" y="29"/>
                    </a:lnTo>
                    <a:lnTo>
                      <a:pt x="38" y="30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1" y="31"/>
                    </a:lnTo>
                    <a:lnTo>
                      <a:pt x="42" y="29"/>
                    </a:lnTo>
                    <a:moveTo>
                      <a:pt x="11" y="33"/>
                    </a:moveTo>
                    <a:lnTo>
                      <a:pt x="11" y="33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3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3"/>
                    </a:lnTo>
                    <a:moveTo>
                      <a:pt x="24" y="29"/>
                    </a:moveTo>
                    <a:lnTo>
                      <a:pt x="24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3" y="33"/>
                    </a:lnTo>
                    <a:lnTo>
                      <a:pt x="14" y="33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4" y="29"/>
                    </a:lnTo>
                    <a:moveTo>
                      <a:pt x="36" y="34"/>
                    </a:moveTo>
                    <a:lnTo>
                      <a:pt x="36" y="34"/>
                    </a:lnTo>
                    <a:lnTo>
                      <a:pt x="37" y="31"/>
                    </a:lnTo>
                    <a:lnTo>
                      <a:pt x="36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30" y="30"/>
                    </a:lnTo>
                    <a:lnTo>
                      <a:pt x="28" y="30"/>
                    </a:lnTo>
                    <a:lnTo>
                      <a:pt x="27" y="30"/>
                    </a:lnTo>
                    <a:lnTo>
                      <a:pt x="26" y="29"/>
                    </a:lnTo>
                    <a:lnTo>
                      <a:pt x="25" y="29"/>
                    </a:lnTo>
                    <a:lnTo>
                      <a:pt x="24" y="32"/>
                    </a:lnTo>
                    <a:lnTo>
                      <a:pt x="24" y="33"/>
                    </a:lnTo>
                    <a:lnTo>
                      <a:pt x="24" y="34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24" y="35"/>
                    </a:lnTo>
                    <a:lnTo>
                      <a:pt x="25" y="35"/>
                    </a:lnTo>
                    <a:lnTo>
                      <a:pt x="25" y="35"/>
                    </a:lnTo>
                    <a:lnTo>
                      <a:pt x="26" y="35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0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2" y="36"/>
                    </a:lnTo>
                    <a:lnTo>
                      <a:pt x="34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6" y="34"/>
                    </a:lnTo>
                    <a:moveTo>
                      <a:pt x="37" y="37"/>
                    </a:moveTo>
                    <a:lnTo>
                      <a:pt x="37" y="37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9" y="34"/>
                    </a:lnTo>
                    <a:lnTo>
                      <a:pt x="40" y="33"/>
                    </a:lnTo>
                    <a:lnTo>
                      <a:pt x="40" y="31"/>
                    </a:lnTo>
                    <a:lnTo>
                      <a:pt x="39" y="31"/>
                    </a:lnTo>
                    <a:lnTo>
                      <a:pt x="38" y="31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7" y="37"/>
                    </a:lnTo>
                    <a:moveTo>
                      <a:pt x="9" y="39"/>
                    </a:moveTo>
                    <a:lnTo>
                      <a:pt x="9" y="39"/>
                    </a:lnTo>
                    <a:lnTo>
                      <a:pt x="9" y="38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9" y="40"/>
                    </a:lnTo>
                    <a:lnTo>
                      <a:pt x="9" y="39"/>
                    </a:lnTo>
                    <a:moveTo>
                      <a:pt x="22" y="39"/>
                    </a:moveTo>
                    <a:lnTo>
                      <a:pt x="22" y="39"/>
                    </a:lnTo>
                    <a:lnTo>
                      <a:pt x="22" y="37"/>
                    </a:lnTo>
                    <a:lnTo>
                      <a:pt x="22" y="36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8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3" y="34"/>
                    </a:lnTo>
                    <a:lnTo>
                      <a:pt x="11" y="34"/>
                    </a:lnTo>
                    <a:lnTo>
                      <a:pt x="11" y="36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4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1" y="42"/>
                    </a:lnTo>
                    <a:lnTo>
                      <a:pt x="22" y="39"/>
                    </a:lnTo>
                    <a:moveTo>
                      <a:pt x="28" y="43"/>
                    </a:moveTo>
                    <a:lnTo>
                      <a:pt x="28" y="43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5" y="39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6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4" y="36"/>
                    </a:lnTo>
                    <a:lnTo>
                      <a:pt x="23" y="36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8" y="43"/>
                    </a:lnTo>
                    <a:lnTo>
                      <a:pt x="28" y="4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2" name="Freeform 3339">
                <a:extLst>
                  <a:ext uri="{FF2B5EF4-FFF2-40B4-BE49-F238E27FC236}">
                    <a16:creationId xmlns:a16="http://schemas.microsoft.com/office/drawing/2014/main" id="{4EC58D70-35B4-441B-9683-EFC6EF9F2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8" y="2671"/>
                <a:ext cx="48" cy="74"/>
              </a:xfrm>
              <a:custGeom>
                <a:avLst/>
                <a:gdLst>
                  <a:gd name="T0" fmla="*/ 18 w 48"/>
                  <a:gd name="T1" fmla="*/ 31 h 74"/>
                  <a:gd name="T2" fmla="*/ 9 w 48"/>
                  <a:gd name="T3" fmla="*/ 27 h 74"/>
                  <a:gd name="T4" fmla="*/ 7 w 48"/>
                  <a:gd name="T5" fmla="*/ 13 h 74"/>
                  <a:gd name="T6" fmla="*/ 14 w 48"/>
                  <a:gd name="T7" fmla="*/ 15 h 74"/>
                  <a:gd name="T8" fmla="*/ 23 w 48"/>
                  <a:gd name="T9" fmla="*/ 20 h 74"/>
                  <a:gd name="T10" fmla="*/ 29 w 48"/>
                  <a:gd name="T11" fmla="*/ 24 h 74"/>
                  <a:gd name="T12" fmla="*/ 27 w 48"/>
                  <a:gd name="T13" fmla="*/ 29 h 74"/>
                  <a:gd name="T14" fmla="*/ 23 w 48"/>
                  <a:gd name="T15" fmla="*/ 38 h 74"/>
                  <a:gd name="T16" fmla="*/ 23 w 48"/>
                  <a:gd name="T17" fmla="*/ 51 h 74"/>
                  <a:gd name="T18" fmla="*/ 11 w 48"/>
                  <a:gd name="T19" fmla="*/ 45 h 74"/>
                  <a:gd name="T20" fmla="*/ 5 w 48"/>
                  <a:gd name="T21" fmla="*/ 42 h 74"/>
                  <a:gd name="T22" fmla="*/ 5 w 48"/>
                  <a:gd name="T23" fmla="*/ 31 h 74"/>
                  <a:gd name="T24" fmla="*/ 5 w 48"/>
                  <a:gd name="T25" fmla="*/ 29 h 74"/>
                  <a:gd name="T26" fmla="*/ 14 w 48"/>
                  <a:gd name="T27" fmla="*/ 31 h 74"/>
                  <a:gd name="T28" fmla="*/ 16 w 48"/>
                  <a:gd name="T29" fmla="*/ 33 h 74"/>
                  <a:gd name="T30" fmla="*/ 32 w 48"/>
                  <a:gd name="T31" fmla="*/ 6 h 74"/>
                  <a:gd name="T32" fmla="*/ 32 w 48"/>
                  <a:gd name="T33" fmla="*/ 11 h 74"/>
                  <a:gd name="T34" fmla="*/ 29 w 48"/>
                  <a:gd name="T35" fmla="*/ 20 h 74"/>
                  <a:gd name="T36" fmla="*/ 20 w 48"/>
                  <a:gd name="T37" fmla="*/ 15 h 74"/>
                  <a:gd name="T38" fmla="*/ 14 w 48"/>
                  <a:gd name="T39" fmla="*/ 11 h 74"/>
                  <a:gd name="T40" fmla="*/ 9 w 48"/>
                  <a:gd name="T41" fmla="*/ 11 h 74"/>
                  <a:gd name="T42" fmla="*/ 7 w 48"/>
                  <a:gd name="T43" fmla="*/ 6 h 74"/>
                  <a:gd name="T44" fmla="*/ 11 w 48"/>
                  <a:gd name="T45" fmla="*/ 2 h 74"/>
                  <a:gd name="T46" fmla="*/ 18 w 48"/>
                  <a:gd name="T47" fmla="*/ 2 h 74"/>
                  <a:gd name="T48" fmla="*/ 29 w 48"/>
                  <a:gd name="T49" fmla="*/ 4 h 74"/>
                  <a:gd name="T50" fmla="*/ 7 w 48"/>
                  <a:gd name="T51" fmla="*/ 45 h 74"/>
                  <a:gd name="T52" fmla="*/ 14 w 48"/>
                  <a:gd name="T53" fmla="*/ 49 h 74"/>
                  <a:gd name="T54" fmla="*/ 20 w 48"/>
                  <a:gd name="T55" fmla="*/ 54 h 74"/>
                  <a:gd name="T56" fmla="*/ 20 w 48"/>
                  <a:gd name="T57" fmla="*/ 58 h 74"/>
                  <a:gd name="T58" fmla="*/ 18 w 48"/>
                  <a:gd name="T59" fmla="*/ 67 h 74"/>
                  <a:gd name="T60" fmla="*/ 9 w 48"/>
                  <a:gd name="T61" fmla="*/ 63 h 74"/>
                  <a:gd name="T62" fmla="*/ 2 w 48"/>
                  <a:gd name="T63" fmla="*/ 58 h 74"/>
                  <a:gd name="T64" fmla="*/ 0 w 48"/>
                  <a:gd name="T65" fmla="*/ 49 h 74"/>
                  <a:gd name="T66" fmla="*/ 39 w 48"/>
                  <a:gd name="T67" fmla="*/ 74 h 74"/>
                  <a:gd name="T68" fmla="*/ 32 w 48"/>
                  <a:gd name="T69" fmla="*/ 72 h 74"/>
                  <a:gd name="T70" fmla="*/ 20 w 48"/>
                  <a:gd name="T71" fmla="*/ 67 h 74"/>
                  <a:gd name="T72" fmla="*/ 20 w 48"/>
                  <a:gd name="T73" fmla="*/ 63 h 74"/>
                  <a:gd name="T74" fmla="*/ 23 w 48"/>
                  <a:gd name="T75" fmla="*/ 56 h 74"/>
                  <a:gd name="T76" fmla="*/ 29 w 48"/>
                  <a:gd name="T77" fmla="*/ 58 h 74"/>
                  <a:gd name="T78" fmla="*/ 36 w 48"/>
                  <a:gd name="T79" fmla="*/ 60 h 74"/>
                  <a:gd name="T80" fmla="*/ 39 w 48"/>
                  <a:gd name="T81" fmla="*/ 69 h 74"/>
                  <a:gd name="T82" fmla="*/ 43 w 48"/>
                  <a:gd name="T83" fmla="*/ 56 h 74"/>
                  <a:gd name="T84" fmla="*/ 36 w 48"/>
                  <a:gd name="T85" fmla="*/ 58 h 74"/>
                  <a:gd name="T86" fmla="*/ 25 w 48"/>
                  <a:gd name="T87" fmla="*/ 54 h 74"/>
                  <a:gd name="T88" fmla="*/ 25 w 48"/>
                  <a:gd name="T89" fmla="*/ 49 h 74"/>
                  <a:gd name="T90" fmla="*/ 32 w 48"/>
                  <a:gd name="T91" fmla="*/ 42 h 74"/>
                  <a:gd name="T92" fmla="*/ 45 w 48"/>
                  <a:gd name="T93" fmla="*/ 47 h 74"/>
                  <a:gd name="T94" fmla="*/ 43 w 48"/>
                  <a:gd name="T95" fmla="*/ 56 h 74"/>
                  <a:gd name="T96" fmla="*/ 48 w 48"/>
                  <a:gd name="T97" fmla="*/ 33 h 74"/>
                  <a:gd name="T98" fmla="*/ 45 w 48"/>
                  <a:gd name="T99" fmla="*/ 45 h 74"/>
                  <a:gd name="T100" fmla="*/ 34 w 48"/>
                  <a:gd name="T101" fmla="*/ 40 h 74"/>
                  <a:gd name="T102" fmla="*/ 27 w 48"/>
                  <a:gd name="T103" fmla="*/ 33 h 74"/>
                  <a:gd name="T104" fmla="*/ 29 w 48"/>
                  <a:gd name="T105" fmla="*/ 31 h 74"/>
                  <a:gd name="T106" fmla="*/ 34 w 48"/>
                  <a:gd name="T107" fmla="*/ 24 h 74"/>
                  <a:gd name="T108" fmla="*/ 48 w 48"/>
                  <a:gd name="T109" fmla="*/ 3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8" h="74">
                    <a:moveTo>
                      <a:pt x="27" y="29"/>
                    </a:moveTo>
                    <a:lnTo>
                      <a:pt x="27" y="36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4"/>
                    </a:lnTo>
                    <a:lnTo>
                      <a:pt x="5" y="20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4" y="15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29" y="24"/>
                    </a:lnTo>
                    <a:lnTo>
                      <a:pt x="27" y="24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29"/>
                    </a:lnTo>
                    <a:close/>
                    <a:moveTo>
                      <a:pt x="20" y="36"/>
                    </a:move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5" y="38"/>
                    </a:lnTo>
                    <a:lnTo>
                      <a:pt x="23" y="45"/>
                    </a:lnTo>
                    <a:lnTo>
                      <a:pt x="23" y="47"/>
                    </a:lnTo>
                    <a:lnTo>
                      <a:pt x="23" y="51"/>
                    </a:lnTo>
                    <a:lnTo>
                      <a:pt x="20" y="51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7" y="42"/>
                    </a:lnTo>
                    <a:lnTo>
                      <a:pt x="5" y="42"/>
                    </a:lnTo>
                    <a:lnTo>
                      <a:pt x="2" y="40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14" y="31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20" y="36"/>
                    </a:lnTo>
                    <a:close/>
                    <a:moveTo>
                      <a:pt x="29" y="4"/>
                    </a:moveTo>
                    <a:lnTo>
                      <a:pt x="29" y="4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3" y="15"/>
                    </a:lnTo>
                    <a:lnTo>
                      <a:pt x="20" y="15"/>
                    </a:lnTo>
                    <a:lnTo>
                      <a:pt x="16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close/>
                    <a:moveTo>
                      <a:pt x="5" y="45"/>
                    </a:moveTo>
                    <a:lnTo>
                      <a:pt x="7" y="45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9" y="47"/>
                    </a:lnTo>
                    <a:lnTo>
                      <a:pt x="11" y="47"/>
                    </a:lnTo>
                    <a:lnTo>
                      <a:pt x="11" y="49"/>
                    </a:lnTo>
                    <a:lnTo>
                      <a:pt x="14" y="49"/>
                    </a:lnTo>
                    <a:lnTo>
                      <a:pt x="16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8" y="65"/>
                    </a:lnTo>
                    <a:lnTo>
                      <a:pt x="18" y="67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2" y="42"/>
                    </a:lnTo>
                    <a:lnTo>
                      <a:pt x="5" y="45"/>
                    </a:lnTo>
                    <a:close/>
                    <a:moveTo>
                      <a:pt x="39" y="74"/>
                    </a:moveTo>
                    <a:lnTo>
                      <a:pt x="39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5" y="69"/>
                    </a:lnTo>
                    <a:lnTo>
                      <a:pt x="20" y="67"/>
                    </a:lnTo>
                    <a:lnTo>
                      <a:pt x="20" y="67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7" y="56"/>
                    </a:lnTo>
                    <a:lnTo>
                      <a:pt x="27" y="56"/>
                    </a:lnTo>
                    <a:lnTo>
                      <a:pt x="29" y="58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39" y="60"/>
                    </a:lnTo>
                    <a:lnTo>
                      <a:pt x="41" y="63"/>
                    </a:lnTo>
                    <a:lnTo>
                      <a:pt x="39" y="67"/>
                    </a:lnTo>
                    <a:lnTo>
                      <a:pt x="39" y="69"/>
                    </a:lnTo>
                    <a:lnTo>
                      <a:pt x="39" y="72"/>
                    </a:lnTo>
                    <a:lnTo>
                      <a:pt x="39" y="72"/>
                    </a:lnTo>
                    <a:lnTo>
                      <a:pt x="39" y="74"/>
                    </a:lnTo>
                    <a:close/>
                    <a:moveTo>
                      <a:pt x="43" y="56"/>
                    </a:moveTo>
                    <a:lnTo>
                      <a:pt x="41" y="60"/>
                    </a:lnTo>
                    <a:lnTo>
                      <a:pt x="39" y="58"/>
                    </a:lnTo>
                    <a:lnTo>
                      <a:pt x="39" y="58"/>
                    </a:lnTo>
                    <a:lnTo>
                      <a:pt x="36" y="58"/>
                    </a:lnTo>
                    <a:lnTo>
                      <a:pt x="32" y="56"/>
                    </a:lnTo>
                    <a:lnTo>
                      <a:pt x="29" y="56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5" y="47"/>
                    </a:lnTo>
                    <a:lnTo>
                      <a:pt x="27" y="40"/>
                    </a:lnTo>
                    <a:lnTo>
                      <a:pt x="29" y="40"/>
                    </a:lnTo>
                    <a:lnTo>
                      <a:pt x="32" y="42"/>
                    </a:lnTo>
                    <a:lnTo>
                      <a:pt x="39" y="45"/>
                    </a:lnTo>
                    <a:lnTo>
                      <a:pt x="41" y="45"/>
                    </a:lnTo>
                    <a:lnTo>
                      <a:pt x="43" y="47"/>
                    </a:lnTo>
                    <a:lnTo>
                      <a:pt x="45" y="47"/>
                    </a:lnTo>
                    <a:lnTo>
                      <a:pt x="43" y="49"/>
                    </a:lnTo>
                    <a:lnTo>
                      <a:pt x="43" y="51"/>
                    </a:lnTo>
                    <a:lnTo>
                      <a:pt x="43" y="54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3" y="56"/>
                    </a:lnTo>
                    <a:close/>
                    <a:moveTo>
                      <a:pt x="48" y="31"/>
                    </a:moveTo>
                    <a:lnTo>
                      <a:pt x="48" y="33"/>
                    </a:lnTo>
                    <a:lnTo>
                      <a:pt x="48" y="33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5" y="45"/>
                    </a:lnTo>
                    <a:lnTo>
                      <a:pt x="39" y="42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29" y="38"/>
                    </a:lnTo>
                    <a:lnTo>
                      <a:pt x="27" y="38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4" y="24"/>
                    </a:lnTo>
                    <a:lnTo>
                      <a:pt x="45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3" name="Freeform 3340">
                <a:extLst>
                  <a:ext uri="{FF2B5EF4-FFF2-40B4-BE49-F238E27FC236}">
                    <a16:creationId xmlns:a16="http://schemas.microsoft.com/office/drawing/2014/main" id="{47B21091-CCD4-4295-AF79-558A511501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" y="2648"/>
                <a:ext cx="27" cy="52"/>
              </a:xfrm>
              <a:custGeom>
                <a:avLst/>
                <a:gdLst>
                  <a:gd name="T0" fmla="*/ 10 w 12"/>
                  <a:gd name="T1" fmla="*/ 12 h 23"/>
                  <a:gd name="T2" fmla="*/ 10 w 12"/>
                  <a:gd name="T3" fmla="*/ 11 h 23"/>
                  <a:gd name="T4" fmla="*/ 11 w 12"/>
                  <a:gd name="T5" fmla="*/ 10 h 23"/>
                  <a:gd name="T6" fmla="*/ 11 w 12"/>
                  <a:gd name="T7" fmla="*/ 9 h 23"/>
                  <a:gd name="T8" fmla="*/ 11 w 12"/>
                  <a:gd name="T9" fmla="*/ 7 h 23"/>
                  <a:gd name="T10" fmla="*/ 12 w 12"/>
                  <a:gd name="T11" fmla="*/ 7 h 23"/>
                  <a:gd name="T12" fmla="*/ 12 w 12"/>
                  <a:gd name="T13" fmla="*/ 5 h 23"/>
                  <a:gd name="T14" fmla="*/ 4 w 12"/>
                  <a:gd name="T15" fmla="*/ 0 h 23"/>
                  <a:gd name="T16" fmla="*/ 4 w 12"/>
                  <a:gd name="T17" fmla="*/ 2 h 23"/>
                  <a:gd name="T18" fmla="*/ 3 w 12"/>
                  <a:gd name="T19" fmla="*/ 5 h 23"/>
                  <a:gd name="T20" fmla="*/ 3 w 12"/>
                  <a:gd name="T21" fmla="*/ 7 h 23"/>
                  <a:gd name="T22" fmla="*/ 2 w 12"/>
                  <a:gd name="T23" fmla="*/ 8 h 23"/>
                  <a:gd name="T24" fmla="*/ 2 w 12"/>
                  <a:gd name="T25" fmla="*/ 8 h 23"/>
                  <a:gd name="T26" fmla="*/ 2 w 12"/>
                  <a:gd name="T27" fmla="*/ 10 h 23"/>
                  <a:gd name="T28" fmla="*/ 3 w 12"/>
                  <a:gd name="T29" fmla="*/ 12 h 23"/>
                  <a:gd name="T30" fmla="*/ 4 w 12"/>
                  <a:gd name="T31" fmla="*/ 12 h 23"/>
                  <a:gd name="T32" fmla="*/ 5 w 12"/>
                  <a:gd name="T33" fmla="*/ 13 h 23"/>
                  <a:gd name="T34" fmla="*/ 7 w 12"/>
                  <a:gd name="T35" fmla="*/ 13 h 23"/>
                  <a:gd name="T36" fmla="*/ 8 w 12"/>
                  <a:gd name="T37" fmla="*/ 13 h 23"/>
                  <a:gd name="T38" fmla="*/ 10 w 12"/>
                  <a:gd name="T39" fmla="*/ 14 h 23"/>
                  <a:gd name="T40" fmla="*/ 8 w 12"/>
                  <a:gd name="T41" fmla="*/ 21 h 23"/>
                  <a:gd name="T42" fmla="*/ 8 w 12"/>
                  <a:gd name="T43" fmla="*/ 21 h 23"/>
                  <a:gd name="T44" fmla="*/ 8 w 12"/>
                  <a:gd name="T45" fmla="*/ 20 h 23"/>
                  <a:gd name="T46" fmla="*/ 9 w 12"/>
                  <a:gd name="T47" fmla="*/ 19 h 23"/>
                  <a:gd name="T48" fmla="*/ 9 w 12"/>
                  <a:gd name="T49" fmla="*/ 16 h 23"/>
                  <a:gd name="T50" fmla="*/ 10 w 12"/>
                  <a:gd name="T51" fmla="*/ 15 h 23"/>
                  <a:gd name="T52" fmla="*/ 9 w 12"/>
                  <a:gd name="T53" fmla="*/ 15 h 23"/>
                  <a:gd name="T54" fmla="*/ 8 w 12"/>
                  <a:gd name="T55" fmla="*/ 14 h 23"/>
                  <a:gd name="T56" fmla="*/ 7 w 12"/>
                  <a:gd name="T57" fmla="*/ 14 h 23"/>
                  <a:gd name="T58" fmla="*/ 2 w 12"/>
                  <a:gd name="T59" fmla="*/ 13 h 23"/>
                  <a:gd name="T60" fmla="*/ 1 w 12"/>
                  <a:gd name="T61" fmla="*/ 15 h 23"/>
                  <a:gd name="T62" fmla="*/ 0 w 12"/>
                  <a:gd name="T63" fmla="*/ 16 h 23"/>
                  <a:gd name="T64" fmla="*/ 0 w 12"/>
                  <a:gd name="T65" fmla="*/ 19 h 23"/>
                  <a:gd name="T66" fmla="*/ 4 w 12"/>
                  <a:gd name="T67" fmla="*/ 22 h 23"/>
                  <a:gd name="T68" fmla="*/ 8 w 12"/>
                  <a:gd name="T69" fmla="*/ 23 h 23"/>
                  <a:gd name="T70" fmla="*/ 8 w 12"/>
                  <a:gd name="T71" fmla="*/ 22 h 23"/>
                  <a:gd name="T72" fmla="*/ 8 w 12"/>
                  <a:gd name="T7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23">
                    <a:moveTo>
                      <a:pt x="10" y="12"/>
                    </a:moveTo>
                    <a:lnTo>
                      <a:pt x="10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4"/>
                    </a:lnTo>
                    <a:lnTo>
                      <a:pt x="10" y="12"/>
                    </a:lnTo>
                    <a:moveTo>
                      <a:pt x="8" y="21"/>
                    </a:moveTo>
                    <a:lnTo>
                      <a:pt x="8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4" name="Freeform 3341">
                <a:extLst>
                  <a:ext uri="{FF2B5EF4-FFF2-40B4-BE49-F238E27FC236}">
                    <a16:creationId xmlns:a16="http://schemas.microsoft.com/office/drawing/2014/main" id="{DBC24507-7388-4E04-B2A1-F65F79691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492"/>
                <a:ext cx="11" cy="12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1 w 5"/>
                  <a:gd name="T5" fmla="*/ 0 h 5"/>
                  <a:gd name="T6" fmla="*/ 1 w 5"/>
                  <a:gd name="T7" fmla="*/ 0 h 5"/>
                  <a:gd name="T8" fmla="*/ 0 w 5"/>
                  <a:gd name="T9" fmla="*/ 2 h 5"/>
                  <a:gd name="T10" fmla="*/ 4 w 5"/>
                  <a:gd name="T11" fmla="*/ 4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5" name="Freeform 3342">
                <a:extLst>
                  <a:ext uri="{FF2B5EF4-FFF2-40B4-BE49-F238E27FC236}">
                    <a16:creationId xmlns:a16="http://schemas.microsoft.com/office/drawing/2014/main" id="{A704AE6D-98DF-457A-8014-95C506087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605"/>
                <a:ext cx="9" cy="18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8 h 8"/>
                  <a:gd name="T4" fmla="*/ 0 w 4"/>
                  <a:gd name="T5" fmla="*/ 0 h 8"/>
                  <a:gd name="T6" fmla="*/ 0 w 4"/>
                  <a:gd name="T7" fmla="*/ 0 h 8"/>
                  <a:gd name="T8" fmla="*/ 0 w 4"/>
                  <a:gd name="T9" fmla="*/ 1 h 8"/>
                  <a:gd name="T10" fmla="*/ 0 w 4"/>
                  <a:gd name="T11" fmla="*/ 2 h 8"/>
                  <a:gd name="T12" fmla="*/ 0 w 4"/>
                  <a:gd name="T13" fmla="*/ 3 h 8"/>
                  <a:gd name="T14" fmla="*/ 0 w 4"/>
                  <a:gd name="T15" fmla="*/ 3 h 8"/>
                  <a:gd name="T16" fmla="*/ 0 w 4"/>
                  <a:gd name="T17" fmla="*/ 4 h 8"/>
                  <a:gd name="T18" fmla="*/ 0 w 4"/>
                  <a:gd name="T19" fmla="*/ 5 h 8"/>
                  <a:gd name="T20" fmla="*/ 0 w 4"/>
                  <a:gd name="T21" fmla="*/ 6 h 8"/>
                  <a:gd name="T22" fmla="*/ 0 w 4"/>
                  <a:gd name="T23" fmla="*/ 6 h 8"/>
                  <a:gd name="T24" fmla="*/ 0 w 4"/>
                  <a:gd name="T25" fmla="*/ 7 h 8"/>
                  <a:gd name="T26" fmla="*/ 0 w 4"/>
                  <a:gd name="T27" fmla="*/ 8 h 8"/>
                  <a:gd name="T28" fmla="*/ 2 w 4"/>
                  <a:gd name="T29" fmla="*/ 8 h 8"/>
                  <a:gd name="T30" fmla="*/ 2 w 4"/>
                  <a:gd name="T31" fmla="*/ 8 h 8"/>
                  <a:gd name="T32" fmla="*/ 3 w 4"/>
                  <a:gd name="T33" fmla="*/ 8 h 8"/>
                  <a:gd name="T34" fmla="*/ 4 w 4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6" name="Freeform 3343">
                <a:extLst>
                  <a:ext uri="{FF2B5EF4-FFF2-40B4-BE49-F238E27FC236}">
                    <a16:creationId xmlns:a16="http://schemas.microsoft.com/office/drawing/2014/main" id="{77DA8F7A-5161-4498-80B2-A7438422FC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4" y="2596"/>
                <a:ext cx="65" cy="77"/>
              </a:xfrm>
              <a:custGeom>
                <a:avLst/>
                <a:gdLst>
                  <a:gd name="T0" fmla="*/ 20 w 29"/>
                  <a:gd name="T1" fmla="*/ 4 h 34"/>
                  <a:gd name="T2" fmla="*/ 20 w 29"/>
                  <a:gd name="T3" fmla="*/ 8 h 34"/>
                  <a:gd name="T4" fmla="*/ 20 w 29"/>
                  <a:gd name="T5" fmla="*/ 11 h 34"/>
                  <a:gd name="T6" fmla="*/ 24 w 29"/>
                  <a:gd name="T7" fmla="*/ 12 h 34"/>
                  <a:gd name="T8" fmla="*/ 28 w 29"/>
                  <a:gd name="T9" fmla="*/ 6 h 34"/>
                  <a:gd name="T10" fmla="*/ 28 w 29"/>
                  <a:gd name="T11" fmla="*/ 0 h 34"/>
                  <a:gd name="T12" fmla="*/ 23 w 29"/>
                  <a:gd name="T13" fmla="*/ 1 h 34"/>
                  <a:gd name="T14" fmla="*/ 5 w 29"/>
                  <a:gd name="T15" fmla="*/ 6 h 34"/>
                  <a:gd name="T16" fmla="*/ 5 w 29"/>
                  <a:gd name="T17" fmla="*/ 2 h 34"/>
                  <a:gd name="T18" fmla="*/ 0 w 29"/>
                  <a:gd name="T19" fmla="*/ 4 h 34"/>
                  <a:gd name="T20" fmla="*/ 0 w 29"/>
                  <a:gd name="T21" fmla="*/ 9 h 34"/>
                  <a:gd name="T22" fmla="*/ 2 w 29"/>
                  <a:gd name="T23" fmla="*/ 11 h 34"/>
                  <a:gd name="T24" fmla="*/ 7 w 29"/>
                  <a:gd name="T25" fmla="*/ 2 h 34"/>
                  <a:gd name="T26" fmla="*/ 6 w 29"/>
                  <a:gd name="T27" fmla="*/ 10 h 34"/>
                  <a:gd name="T28" fmla="*/ 10 w 29"/>
                  <a:gd name="T29" fmla="*/ 11 h 34"/>
                  <a:gd name="T30" fmla="*/ 12 w 29"/>
                  <a:gd name="T31" fmla="*/ 4 h 34"/>
                  <a:gd name="T32" fmla="*/ 19 w 29"/>
                  <a:gd name="T33" fmla="*/ 9 h 34"/>
                  <a:gd name="T34" fmla="*/ 19 w 29"/>
                  <a:gd name="T35" fmla="*/ 2 h 34"/>
                  <a:gd name="T36" fmla="*/ 14 w 29"/>
                  <a:gd name="T37" fmla="*/ 2 h 34"/>
                  <a:gd name="T38" fmla="*/ 13 w 29"/>
                  <a:gd name="T39" fmla="*/ 7 h 34"/>
                  <a:gd name="T40" fmla="*/ 15 w 29"/>
                  <a:gd name="T41" fmla="*/ 11 h 34"/>
                  <a:gd name="T42" fmla="*/ 2 w 29"/>
                  <a:gd name="T43" fmla="*/ 21 h 34"/>
                  <a:gd name="T44" fmla="*/ 5 w 29"/>
                  <a:gd name="T45" fmla="*/ 17 h 34"/>
                  <a:gd name="T46" fmla="*/ 4 w 29"/>
                  <a:gd name="T47" fmla="*/ 12 h 34"/>
                  <a:gd name="T48" fmla="*/ 0 w 29"/>
                  <a:gd name="T49" fmla="*/ 15 h 34"/>
                  <a:gd name="T50" fmla="*/ 6 w 29"/>
                  <a:gd name="T51" fmla="*/ 20 h 34"/>
                  <a:gd name="T52" fmla="*/ 12 w 29"/>
                  <a:gd name="T53" fmla="*/ 20 h 34"/>
                  <a:gd name="T54" fmla="*/ 12 w 29"/>
                  <a:gd name="T55" fmla="*/ 12 h 34"/>
                  <a:gd name="T56" fmla="*/ 6 w 29"/>
                  <a:gd name="T57" fmla="*/ 12 h 34"/>
                  <a:gd name="T58" fmla="*/ 6 w 29"/>
                  <a:gd name="T59" fmla="*/ 16 h 34"/>
                  <a:gd name="T60" fmla="*/ 6 w 29"/>
                  <a:gd name="T61" fmla="*/ 18 h 34"/>
                  <a:gd name="T62" fmla="*/ 14 w 29"/>
                  <a:gd name="T63" fmla="*/ 20 h 34"/>
                  <a:gd name="T64" fmla="*/ 19 w 29"/>
                  <a:gd name="T65" fmla="*/ 18 h 34"/>
                  <a:gd name="T66" fmla="*/ 19 w 29"/>
                  <a:gd name="T67" fmla="*/ 13 h 34"/>
                  <a:gd name="T68" fmla="*/ 13 w 29"/>
                  <a:gd name="T69" fmla="*/ 19 h 34"/>
                  <a:gd name="T70" fmla="*/ 22 w 29"/>
                  <a:gd name="T71" fmla="*/ 32 h 34"/>
                  <a:gd name="T72" fmla="*/ 24 w 29"/>
                  <a:gd name="T73" fmla="*/ 30 h 34"/>
                  <a:gd name="T74" fmla="*/ 21 w 29"/>
                  <a:gd name="T75" fmla="*/ 23 h 34"/>
                  <a:gd name="T76" fmla="*/ 19 w 29"/>
                  <a:gd name="T77" fmla="*/ 19 h 34"/>
                  <a:gd name="T78" fmla="*/ 13 w 29"/>
                  <a:gd name="T79" fmla="*/ 21 h 34"/>
                  <a:gd name="T80" fmla="*/ 18 w 29"/>
                  <a:gd name="T81" fmla="*/ 30 h 34"/>
                  <a:gd name="T82" fmla="*/ 14 w 29"/>
                  <a:gd name="T83" fmla="*/ 26 h 34"/>
                  <a:gd name="T84" fmla="*/ 12 w 29"/>
                  <a:gd name="T85" fmla="*/ 21 h 34"/>
                  <a:gd name="T86" fmla="*/ 8 w 29"/>
                  <a:gd name="T87" fmla="*/ 22 h 34"/>
                  <a:gd name="T88" fmla="*/ 8 w 29"/>
                  <a:gd name="T89" fmla="*/ 25 h 34"/>
                  <a:gd name="T90" fmla="*/ 9 w 29"/>
                  <a:gd name="T91" fmla="*/ 28 h 34"/>
                  <a:gd name="T92" fmla="*/ 12 w 29"/>
                  <a:gd name="T93" fmla="*/ 33 h 34"/>
                  <a:gd name="T94" fmla="*/ 16 w 29"/>
                  <a:gd name="T95" fmla="*/ 30 h 34"/>
                  <a:gd name="T96" fmla="*/ 15 w 29"/>
                  <a:gd name="T97" fmla="*/ 27 h 34"/>
                  <a:gd name="T98" fmla="*/ 10 w 29"/>
                  <a:gd name="T99" fmla="*/ 33 h 34"/>
                  <a:gd name="T100" fmla="*/ 8 w 29"/>
                  <a:gd name="T101" fmla="*/ 29 h 34"/>
                  <a:gd name="T102" fmla="*/ 4 w 29"/>
                  <a:gd name="T103" fmla="*/ 22 h 34"/>
                  <a:gd name="T104" fmla="*/ 1 w 29"/>
                  <a:gd name="T105" fmla="*/ 25 h 34"/>
                  <a:gd name="T106" fmla="*/ 4 w 29"/>
                  <a:gd name="T107" fmla="*/ 30 h 34"/>
                  <a:gd name="T108" fmla="*/ 5 w 29"/>
                  <a:gd name="T10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34">
                    <a:moveTo>
                      <a:pt x="23" y="1"/>
                    </a:moveTo>
                    <a:lnTo>
                      <a:pt x="23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1"/>
                    </a:lnTo>
                    <a:moveTo>
                      <a:pt x="5" y="10"/>
                    </a:moveTo>
                    <a:lnTo>
                      <a:pt x="5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0"/>
                    </a:lnTo>
                    <a:moveTo>
                      <a:pt x="8" y="2"/>
                    </a:move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moveTo>
                      <a:pt x="19" y="9"/>
                    </a:moveTo>
                    <a:lnTo>
                      <a:pt x="19" y="9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9" y="12"/>
                    </a:lnTo>
                    <a:lnTo>
                      <a:pt x="19" y="9"/>
                    </a:lnTo>
                    <a:moveTo>
                      <a:pt x="2" y="21"/>
                    </a:moveTo>
                    <a:lnTo>
                      <a:pt x="2" y="21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1"/>
                    </a:lnTo>
                    <a:moveTo>
                      <a:pt x="6" y="20"/>
                    </a:moveTo>
                    <a:lnTo>
                      <a:pt x="6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moveTo>
                      <a:pt x="14" y="20"/>
                    </a:moveTo>
                    <a:lnTo>
                      <a:pt x="14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3" y="12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4" y="20"/>
                    </a:lnTo>
                    <a:moveTo>
                      <a:pt x="20" y="32"/>
                    </a:moveTo>
                    <a:lnTo>
                      <a:pt x="20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4" y="31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3" y="28"/>
                    </a:lnTo>
                    <a:lnTo>
                      <a:pt x="22" y="27"/>
                    </a:lnTo>
                    <a:lnTo>
                      <a:pt x="22" y="26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20" y="32"/>
                    </a:lnTo>
                    <a:moveTo>
                      <a:pt x="15" y="26"/>
                    </a:moveTo>
                    <a:lnTo>
                      <a:pt x="15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9" y="21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6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5" y="28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6"/>
                    </a:lnTo>
                    <a:moveTo>
                      <a:pt x="6" y="34"/>
                    </a:moveTo>
                    <a:lnTo>
                      <a:pt x="6" y="34"/>
                    </a:lnTo>
                    <a:lnTo>
                      <a:pt x="7" y="34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10" y="31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5" y="22"/>
                    </a:lnTo>
                    <a:lnTo>
                      <a:pt x="4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6" y="3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7" name="Freeform 3344">
                <a:extLst>
                  <a:ext uri="{FF2B5EF4-FFF2-40B4-BE49-F238E27FC236}">
                    <a16:creationId xmlns:a16="http://schemas.microsoft.com/office/drawing/2014/main" id="{6F3ED88A-DDBC-4974-9DE2-15D40B559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3054"/>
                <a:ext cx="13" cy="1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8 h 8"/>
                  <a:gd name="T4" fmla="*/ 2 w 6"/>
                  <a:gd name="T5" fmla="*/ 0 h 8"/>
                  <a:gd name="T6" fmla="*/ 2 w 6"/>
                  <a:gd name="T7" fmla="*/ 0 h 8"/>
                  <a:gd name="T8" fmla="*/ 2 w 6"/>
                  <a:gd name="T9" fmla="*/ 0 h 8"/>
                  <a:gd name="T10" fmla="*/ 1 w 6"/>
                  <a:gd name="T11" fmla="*/ 0 h 8"/>
                  <a:gd name="T12" fmla="*/ 1 w 6"/>
                  <a:gd name="T13" fmla="*/ 0 h 8"/>
                  <a:gd name="T14" fmla="*/ 1 w 6"/>
                  <a:gd name="T15" fmla="*/ 0 h 8"/>
                  <a:gd name="T16" fmla="*/ 2 w 6"/>
                  <a:gd name="T17" fmla="*/ 2 h 8"/>
                  <a:gd name="T18" fmla="*/ 0 w 6"/>
                  <a:gd name="T19" fmla="*/ 3 h 8"/>
                  <a:gd name="T20" fmla="*/ 0 w 6"/>
                  <a:gd name="T21" fmla="*/ 3 h 8"/>
                  <a:gd name="T22" fmla="*/ 0 w 6"/>
                  <a:gd name="T23" fmla="*/ 3 h 8"/>
                  <a:gd name="T24" fmla="*/ 0 w 6"/>
                  <a:gd name="T25" fmla="*/ 4 h 8"/>
                  <a:gd name="T26" fmla="*/ 1 w 6"/>
                  <a:gd name="T27" fmla="*/ 7 h 8"/>
                  <a:gd name="T28" fmla="*/ 3 w 6"/>
                  <a:gd name="T29" fmla="*/ 7 h 8"/>
                  <a:gd name="T30" fmla="*/ 3 w 6"/>
                  <a:gd name="T31" fmla="*/ 7 h 8"/>
                  <a:gd name="T32" fmla="*/ 4 w 6"/>
                  <a:gd name="T33" fmla="*/ 7 h 8"/>
                  <a:gd name="T34" fmla="*/ 5 w 6"/>
                  <a:gd name="T35" fmla="*/ 8 h 8"/>
                  <a:gd name="T36" fmla="*/ 5 w 6"/>
                  <a:gd name="T37" fmla="*/ 8 h 8"/>
                  <a:gd name="T38" fmla="*/ 6 w 6"/>
                  <a:gd name="T3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lnTo>
                      <a:pt x="6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8" name="Freeform 3345">
                <a:extLst>
                  <a:ext uri="{FF2B5EF4-FFF2-40B4-BE49-F238E27FC236}">
                    <a16:creationId xmlns:a16="http://schemas.microsoft.com/office/drawing/2014/main" id="{88F68EF5-0FDE-4EA3-BE2B-350DA7A0F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079"/>
                <a:ext cx="4" cy="6"/>
              </a:xfrm>
              <a:custGeom>
                <a:avLst/>
                <a:gdLst>
                  <a:gd name="T0" fmla="*/ 4 w 4"/>
                  <a:gd name="T1" fmla="*/ 2 h 6"/>
                  <a:gd name="T2" fmla="*/ 0 w 4"/>
                  <a:gd name="T3" fmla="*/ 6 h 6"/>
                  <a:gd name="T4" fmla="*/ 0 w 4"/>
                  <a:gd name="T5" fmla="*/ 6 h 6"/>
                  <a:gd name="T6" fmla="*/ 0 w 4"/>
                  <a:gd name="T7" fmla="*/ 6 h 6"/>
                  <a:gd name="T8" fmla="*/ 0 w 4"/>
                  <a:gd name="T9" fmla="*/ 4 h 6"/>
                  <a:gd name="T10" fmla="*/ 0 w 4"/>
                  <a:gd name="T11" fmla="*/ 4 h 6"/>
                  <a:gd name="T12" fmla="*/ 0 w 4"/>
                  <a:gd name="T13" fmla="*/ 0 h 6"/>
                  <a:gd name="T14" fmla="*/ 0 w 4"/>
                  <a:gd name="T15" fmla="*/ 0 h 6"/>
                  <a:gd name="T16" fmla="*/ 0 w 4"/>
                  <a:gd name="T17" fmla="*/ 0 h 6"/>
                  <a:gd name="T18" fmla="*/ 0 w 4"/>
                  <a:gd name="T19" fmla="*/ 0 h 6"/>
                  <a:gd name="T20" fmla="*/ 2 w 4"/>
                  <a:gd name="T21" fmla="*/ 2 h 6"/>
                  <a:gd name="T22" fmla="*/ 4 w 4"/>
                  <a:gd name="T23" fmla="*/ 2 h 6"/>
                  <a:gd name="T24" fmla="*/ 4 w 4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9" name="Freeform 3346">
                <a:extLst>
                  <a:ext uri="{FF2B5EF4-FFF2-40B4-BE49-F238E27FC236}">
                    <a16:creationId xmlns:a16="http://schemas.microsoft.com/office/drawing/2014/main" id="{C70AAFD8-EBED-498B-A210-44154F732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689"/>
                <a:ext cx="18" cy="6"/>
              </a:xfrm>
              <a:custGeom>
                <a:avLst/>
                <a:gdLst>
                  <a:gd name="T0" fmla="*/ 7 w 8"/>
                  <a:gd name="T1" fmla="*/ 3 h 3"/>
                  <a:gd name="T2" fmla="*/ 7 w 8"/>
                  <a:gd name="T3" fmla="*/ 3 h 3"/>
                  <a:gd name="T4" fmla="*/ 7 w 8"/>
                  <a:gd name="T5" fmla="*/ 2 h 3"/>
                  <a:gd name="T6" fmla="*/ 7 w 8"/>
                  <a:gd name="T7" fmla="*/ 1 h 3"/>
                  <a:gd name="T8" fmla="*/ 7 w 8"/>
                  <a:gd name="T9" fmla="*/ 1 h 3"/>
                  <a:gd name="T10" fmla="*/ 7 w 8"/>
                  <a:gd name="T11" fmla="*/ 1 h 3"/>
                  <a:gd name="T12" fmla="*/ 7 w 8"/>
                  <a:gd name="T13" fmla="*/ 0 h 3"/>
                  <a:gd name="T14" fmla="*/ 8 w 8"/>
                  <a:gd name="T15" fmla="*/ 0 h 3"/>
                  <a:gd name="T16" fmla="*/ 8 w 8"/>
                  <a:gd name="T17" fmla="*/ 0 h 3"/>
                  <a:gd name="T18" fmla="*/ 0 w 8"/>
                  <a:gd name="T19" fmla="*/ 2 h 3"/>
                  <a:gd name="T20" fmla="*/ 0 w 8"/>
                  <a:gd name="T21" fmla="*/ 2 h 3"/>
                  <a:gd name="T22" fmla="*/ 0 w 8"/>
                  <a:gd name="T23" fmla="*/ 2 h 3"/>
                  <a:gd name="T24" fmla="*/ 0 w 8"/>
                  <a:gd name="T25" fmla="*/ 2 h 3"/>
                  <a:gd name="T26" fmla="*/ 7 w 8"/>
                  <a:gd name="T27" fmla="*/ 3 h 3"/>
                  <a:gd name="T28" fmla="*/ 7 w 8"/>
                  <a:gd name="T2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3">
                    <a:moveTo>
                      <a:pt x="7" y="3"/>
                    </a:move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0" name="Freeform 3347">
                <a:extLst>
                  <a:ext uri="{FF2B5EF4-FFF2-40B4-BE49-F238E27FC236}">
                    <a16:creationId xmlns:a16="http://schemas.microsoft.com/office/drawing/2014/main" id="{856F8415-B098-4E53-8954-9E4144864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686"/>
                <a:ext cx="5" cy="12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2 w 2"/>
                  <a:gd name="T7" fmla="*/ 0 h 5"/>
                  <a:gd name="T8" fmla="*/ 1 w 2"/>
                  <a:gd name="T9" fmla="*/ 1 h 5"/>
                  <a:gd name="T10" fmla="*/ 1 w 2"/>
                  <a:gd name="T11" fmla="*/ 1 h 5"/>
                  <a:gd name="T12" fmla="*/ 1 w 2"/>
                  <a:gd name="T13" fmla="*/ 1 h 5"/>
                  <a:gd name="T14" fmla="*/ 0 w 2"/>
                  <a:gd name="T15" fmla="*/ 1 h 5"/>
                  <a:gd name="T16" fmla="*/ 0 w 2"/>
                  <a:gd name="T17" fmla="*/ 3 h 5"/>
                  <a:gd name="T18" fmla="*/ 0 w 2"/>
                  <a:gd name="T19" fmla="*/ 4 h 5"/>
                  <a:gd name="T20" fmla="*/ 0 w 2"/>
                  <a:gd name="T21" fmla="*/ 4 h 5"/>
                  <a:gd name="T22" fmla="*/ 0 w 2"/>
                  <a:gd name="T23" fmla="*/ 4 h 5"/>
                  <a:gd name="T24" fmla="*/ 0 w 2"/>
                  <a:gd name="T25" fmla="*/ 4 h 5"/>
                  <a:gd name="T26" fmla="*/ 1 w 2"/>
                  <a:gd name="T27" fmla="*/ 5 h 5"/>
                  <a:gd name="T28" fmla="*/ 1 w 2"/>
                  <a:gd name="T29" fmla="*/ 5 h 5"/>
                  <a:gd name="T30" fmla="*/ 2 w 2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1" name="Freeform 3348">
                <a:extLst>
                  <a:ext uri="{FF2B5EF4-FFF2-40B4-BE49-F238E27FC236}">
                    <a16:creationId xmlns:a16="http://schemas.microsoft.com/office/drawing/2014/main" id="{32215721-0C82-4285-A5C0-6187BC709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2299"/>
                <a:ext cx="20" cy="33"/>
              </a:xfrm>
              <a:custGeom>
                <a:avLst/>
                <a:gdLst>
                  <a:gd name="T0" fmla="*/ 7 w 20"/>
                  <a:gd name="T1" fmla="*/ 0 h 33"/>
                  <a:gd name="T2" fmla="*/ 7 w 20"/>
                  <a:gd name="T3" fmla="*/ 2 h 33"/>
                  <a:gd name="T4" fmla="*/ 9 w 20"/>
                  <a:gd name="T5" fmla="*/ 4 h 33"/>
                  <a:gd name="T6" fmla="*/ 9 w 20"/>
                  <a:gd name="T7" fmla="*/ 4 h 33"/>
                  <a:gd name="T8" fmla="*/ 9 w 20"/>
                  <a:gd name="T9" fmla="*/ 6 h 33"/>
                  <a:gd name="T10" fmla="*/ 9 w 20"/>
                  <a:gd name="T11" fmla="*/ 6 h 33"/>
                  <a:gd name="T12" fmla="*/ 11 w 20"/>
                  <a:gd name="T13" fmla="*/ 9 h 33"/>
                  <a:gd name="T14" fmla="*/ 11 w 20"/>
                  <a:gd name="T15" fmla="*/ 9 h 33"/>
                  <a:gd name="T16" fmla="*/ 11 w 20"/>
                  <a:gd name="T17" fmla="*/ 11 h 33"/>
                  <a:gd name="T18" fmla="*/ 11 w 20"/>
                  <a:gd name="T19" fmla="*/ 11 h 33"/>
                  <a:gd name="T20" fmla="*/ 13 w 20"/>
                  <a:gd name="T21" fmla="*/ 13 h 33"/>
                  <a:gd name="T22" fmla="*/ 13 w 20"/>
                  <a:gd name="T23" fmla="*/ 15 h 33"/>
                  <a:gd name="T24" fmla="*/ 16 w 20"/>
                  <a:gd name="T25" fmla="*/ 18 h 33"/>
                  <a:gd name="T26" fmla="*/ 16 w 20"/>
                  <a:gd name="T27" fmla="*/ 20 h 33"/>
                  <a:gd name="T28" fmla="*/ 18 w 20"/>
                  <a:gd name="T29" fmla="*/ 22 h 33"/>
                  <a:gd name="T30" fmla="*/ 18 w 20"/>
                  <a:gd name="T31" fmla="*/ 24 h 33"/>
                  <a:gd name="T32" fmla="*/ 20 w 20"/>
                  <a:gd name="T33" fmla="*/ 27 h 33"/>
                  <a:gd name="T34" fmla="*/ 20 w 20"/>
                  <a:gd name="T35" fmla="*/ 29 h 33"/>
                  <a:gd name="T36" fmla="*/ 18 w 20"/>
                  <a:gd name="T37" fmla="*/ 31 h 33"/>
                  <a:gd name="T38" fmla="*/ 13 w 20"/>
                  <a:gd name="T39" fmla="*/ 33 h 33"/>
                  <a:gd name="T40" fmla="*/ 13 w 20"/>
                  <a:gd name="T41" fmla="*/ 31 h 33"/>
                  <a:gd name="T42" fmla="*/ 13 w 20"/>
                  <a:gd name="T43" fmla="*/ 29 h 33"/>
                  <a:gd name="T44" fmla="*/ 11 w 20"/>
                  <a:gd name="T45" fmla="*/ 29 h 33"/>
                  <a:gd name="T46" fmla="*/ 11 w 20"/>
                  <a:gd name="T47" fmla="*/ 29 h 33"/>
                  <a:gd name="T48" fmla="*/ 11 w 20"/>
                  <a:gd name="T49" fmla="*/ 27 h 33"/>
                  <a:gd name="T50" fmla="*/ 9 w 20"/>
                  <a:gd name="T51" fmla="*/ 24 h 33"/>
                  <a:gd name="T52" fmla="*/ 9 w 20"/>
                  <a:gd name="T53" fmla="*/ 22 h 33"/>
                  <a:gd name="T54" fmla="*/ 7 w 20"/>
                  <a:gd name="T55" fmla="*/ 20 h 33"/>
                  <a:gd name="T56" fmla="*/ 7 w 20"/>
                  <a:gd name="T57" fmla="*/ 18 h 33"/>
                  <a:gd name="T58" fmla="*/ 4 w 20"/>
                  <a:gd name="T59" fmla="*/ 15 h 33"/>
                  <a:gd name="T60" fmla="*/ 4 w 20"/>
                  <a:gd name="T61" fmla="*/ 13 h 33"/>
                  <a:gd name="T62" fmla="*/ 2 w 20"/>
                  <a:gd name="T63" fmla="*/ 11 h 33"/>
                  <a:gd name="T64" fmla="*/ 2 w 20"/>
                  <a:gd name="T65" fmla="*/ 9 h 33"/>
                  <a:gd name="T66" fmla="*/ 0 w 20"/>
                  <a:gd name="T67" fmla="*/ 6 h 33"/>
                  <a:gd name="T68" fmla="*/ 0 w 20"/>
                  <a:gd name="T69" fmla="*/ 6 h 33"/>
                  <a:gd name="T70" fmla="*/ 0 w 20"/>
                  <a:gd name="T71" fmla="*/ 4 h 33"/>
                  <a:gd name="T72" fmla="*/ 2 w 20"/>
                  <a:gd name="T73" fmla="*/ 2 h 33"/>
                  <a:gd name="T74" fmla="*/ 7 w 20"/>
                  <a:gd name="T7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33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2" name="Freeform 3349">
                <a:extLst>
                  <a:ext uri="{FF2B5EF4-FFF2-40B4-BE49-F238E27FC236}">
                    <a16:creationId xmlns:a16="http://schemas.microsoft.com/office/drawing/2014/main" id="{C8668822-7C8B-46B2-8694-702CC7630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303"/>
                <a:ext cx="20" cy="32"/>
              </a:xfrm>
              <a:custGeom>
                <a:avLst/>
                <a:gdLst>
                  <a:gd name="T0" fmla="*/ 7 w 20"/>
                  <a:gd name="T1" fmla="*/ 0 h 32"/>
                  <a:gd name="T2" fmla="*/ 20 w 20"/>
                  <a:gd name="T3" fmla="*/ 29 h 32"/>
                  <a:gd name="T4" fmla="*/ 13 w 20"/>
                  <a:gd name="T5" fmla="*/ 32 h 32"/>
                  <a:gd name="T6" fmla="*/ 0 w 20"/>
                  <a:gd name="T7" fmla="*/ 5 h 32"/>
                  <a:gd name="T8" fmla="*/ 7 w 20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2">
                    <a:moveTo>
                      <a:pt x="7" y="0"/>
                    </a:moveTo>
                    <a:lnTo>
                      <a:pt x="20" y="29"/>
                    </a:lnTo>
                    <a:lnTo>
                      <a:pt x="13" y="3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3" name="Freeform 3350">
                <a:extLst>
                  <a:ext uri="{FF2B5EF4-FFF2-40B4-BE49-F238E27FC236}">
                    <a16:creationId xmlns:a16="http://schemas.microsoft.com/office/drawing/2014/main" id="{174A5231-B195-451F-8E75-DCC813667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332"/>
                <a:ext cx="29" cy="18"/>
              </a:xfrm>
              <a:custGeom>
                <a:avLst/>
                <a:gdLst>
                  <a:gd name="T0" fmla="*/ 27 w 29"/>
                  <a:gd name="T1" fmla="*/ 0 h 18"/>
                  <a:gd name="T2" fmla="*/ 29 w 29"/>
                  <a:gd name="T3" fmla="*/ 5 h 18"/>
                  <a:gd name="T4" fmla="*/ 2 w 29"/>
                  <a:gd name="T5" fmla="*/ 18 h 18"/>
                  <a:gd name="T6" fmla="*/ 0 w 29"/>
                  <a:gd name="T7" fmla="*/ 14 h 18"/>
                  <a:gd name="T8" fmla="*/ 27 w 29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8">
                    <a:moveTo>
                      <a:pt x="27" y="0"/>
                    </a:moveTo>
                    <a:lnTo>
                      <a:pt x="29" y="5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4" name="Freeform 3351">
                <a:extLst>
                  <a:ext uri="{FF2B5EF4-FFF2-40B4-BE49-F238E27FC236}">
                    <a16:creationId xmlns:a16="http://schemas.microsoft.com/office/drawing/2014/main" id="{95EA1D28-43F2-4E4E-BF7A-EA96A634F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2425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2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0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5" name="Freeform 3352">
                <a:extLst>
                  <a:ext uri="{FF2B5EF4-FFF2-40B4-BE49-F238E27FC236}">
                    <a16:creationId xmlns:a16="http://schemas.microsoft.com/office/drawing/2014/main" id="{57808F9E-C95F-47D0-BB35-B19FD366D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420"/>
                <a:ext cx="14" cy="7"/>
              </a:xfrm>
              <a:custGeom>
                <a:avLst/>
                <a:gdLst>
                  <a:gd name="T0" fmla="*/ 7 w 14"/>
                  <a:gd name="T1" fmla="*/ 7 h 7"/>
                  <a:gd name="T2" fmla="*/ 7 w 14"/>
                  <a:gd name="T3" fmla="*/ 7 h 7"/>
                  <a:gd name="T4" fmla="*/ 0 w 14"/>
                  <a:gd name="T5" fmla="*/ 7 h 7"/>
                  <a:gd name="T6" fmla="*/ 0 w 14"/>
                  <a:gd name="T7" fmla="*/ 5 h 7"/>
                  <a:gd name="T8" fmla="*/ 5 w 14"/>
                  <a:gd name="T9" fmla="*/ 3 h 7"/>
                  <a:gd name="T10" fmla="*/ 7 w 14"/>
                  <a:gd name="T11" fmla="*/ 3 h 7"/>
                  <a:gd name="T12" fmla="*/ 7 w 14"/>
                  <a:gd name="T13" fmla="*/ 3 h 7"/>
                  <a:gd name="T14" fmla="*/ 12 w 14"/>
                  <a:gd name="T15" fmla="*/ 0 h 7"/>
                  <a:gd name="T16" fmla="*/ 14 w 14"/>
                  <a:gd name="T17" fmla="*/ 3 h 7"/>
                  <a:gd name="T18" fmla="*/ 12 w 14"/>
                  <a:gd name="T19" fmla="*/ 3 h 7"/>
                  <a:gd name="T20" fmla="*/ 9 w 14"/>
                  <a:gd name="T21" fmla="*/ 5 h 7"/>
                  <a:gd name="T22" fmla="*/ 9 w 14"/>
                  <a:gd name="T23" fmla="*/ 5 h 7"/>
                  <a:gd name="T24" fmla="*/ 9 w 14"/>
                  <a:gd name="T25" fmla="*/ 7 h 7"/>
                  <a:gd name="T26" fmla="*/ 7 w 14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7">
                    <a:moveTo>
                      <a:pt x="7" y="7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6" name="Freeform 3353">
                <a:extLst>
                  <a:ext uri="{FF2B5EF4-FFF2-40B4-BE49-F238E27FC236}">
                    <a16:creationId xmlns:a16="http://schemas.microsoft.com/office/drawing/2014/main" id="{3EDA083B-1206-4A52-AE6E-ABAC17043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409"/>
                <a:ext cx="20" cy="16"/>
              </a:xfrm>
              <a:custGeom>
                <a:avLst/>
                <a:gdLst>
                  <a:gd name="T0" fmla="*/ 7 w 20"/>
                  <a:gd name="T1" fmla="*/ 16 h 16"/>
                  <a:gd name="T2" fmla="*/ 2 w 20"/>
                  <a:gd name="T3" fmla="*/ 14 h 16"/>
                  <a:gd name="T4" fmla="*/ 0 w 20"/>
                  <a:gd name="T5" fmla="*/ 9 h 16"/>
                  <a:gd name="T6" fmla="*/ 0 w 20"/>
                  <a:gd name="T7" fmla="*/ 9 h 16"/>
                  <a:gd name="T8" fmla="*/ 0 w 20"/>
                  <a:gd name="T9" fmla="*/ 9 h 16"/>
                  <a:gd name="T10" fmla="*/ 2 w 20"/>
                  <a:gd name="T11" fmla="*/ 7 h 16"/>
                  <a:gd name="T12" fmla="*/ 2 w 20"/>
                  <a:gd name="T13" fmla="*/ 7 h 16"/>
                  <a:gd name="T14" fmla="*/ 5 w 20"/>
                  <a:gd name="T15" fmla="*/ 7 h 16"/>
                  <a:gd name="T16" fmla="*/ 5 w 20"/>
                  <a:gd name="T17" fmla="*/ 7 h 16"/>
                  <a:gd name="T18" fmla="*/ 7 w 20"/>
                  <a:gd name="T19" fmla="*/ 5 h 16"/>
                  <a:gd name="T20" fmla="*/ 9 w 20"/>
                  <a:gd name="T21" fmla="*/ 5 h 16"/>
                  <a:gd name="T22" fmla="*/ 9 w 20"/>
                  <a:gd name="T23" fmla="*/ 5 h 16"/>
                  <a:gd name="T24" fmla="*/ 11 w 20"/>
                  <a:gd name="T25" fmla="*/ 2 h 16"/>
                  <a:gd name="T26" fmla="*/ 14 w 20"/>
                  <a:gd name="T27" fmla="*/ 2 h 16"/>
                  <a:gd name="T28" fmla="*/ 14 w 20"/>
                  <a:gd name="T29" fmla="*/ 2 h 16"/>
                  <a:gd name="T30" fmla="*/ 16 w 20"/>
                  <a:gd name="T31" fmla="*/ 0 h 16"/>
                  <a:gd name="T32" fmla="*/ 16 w 20"/>
                  <a:gd name="T33" fmla="*/ 2 h 16"/>
                  <a:gd name="T34" fmla="*/ 16 w 20"/>
                  <a:gd name="T35" fmla="*/ 2 h 16"/>
                  <a:gd name="T36" fmla="*/ 18 w 20"/>
                  <a:gd name="T37" fmla="*/ 5 h 16"/>
                  <a:gd name="T38" fmla="*/ 18 w 20"/>
                  <a:gd name="T39" fmla="*/ 5 h 16"/>
                  <a:gd name="T40" fmla="*/ 20 w 20"/>
                  <a:gd name="T41" fmla="*/ 9 h 16"/>
                  <a:gd name="T42" fmla="*/ 18 w 20"/>
                  <a:gd name="T43" fmla="*/ 11 h 16"/>
                  <a:gd name="T44" fmla="*/ 16 w 20"/>
                  <a:gd name="T45" fmla="*/ 11 h 16"/>
                  <a:gd name="T46" fmla="*/ 14 w 20"/>
                  <a:gd name="T47" fmla="*/ 11 h 16"/>
                  <a:gd name="T48" fmla="*/ 14 w 20"/>
                  <a:gd name="T49" fmla="*/ 14 h 16"/>
                  <a:gd name="T50" fmla="*/ 11 w 20"/>
                  <a:gd name="T51" fmla="*/ 14 h 16"/>
                  <a:gd name="T52" fmla="*/ 9 w 20"/>
                  <a:gd name="T53" fmla="*/ 16 h 16"/>
                  <a:gd name="T54" fmla="*/ 9 w 20"/>
                  <a:gd name="T55" fmla="*/ 16 h 16"/>
                  <a:gd name="T56" fmla="*/ 7 w 20"/>
                  <a:gd name="T5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16">
                    <a:moveTo>
                      <a:pt x="7" y="16"/>
                    </a:moveTo>
                    <a:lnTo>
                      <a:pt x="2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7" name="Freeform 3354">
                <a:extLst>
                  <a:ext uri="{FF2B5EF4-FFF2-40B4-BE49-F238E27FC236}">
                    <a16:creationId xmlns:a16="http://schemas.microsoft.com/office/drawing/2014/main" id="{083B27FB-A3CC-4308-9A6F-BF1AFAF58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2395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0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8" name="Freeform 3355">
                <a:extLst>
                  <a:ext uri="{FF2B5EF4-FFF2-40B4-BE49-F238E27FC236}">
                    <a16:creationId xmlns:a16="http://schemas.microsoft.com/office/drawing/2014/main" id="{425B57B8-35B1-4731-A528-9041BE9DA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1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2 w 4"/>
                  <a:gd name="T7" fmla="*/ 4 h 4"/>
                  <a:gd name="T8" fmla="*/ 0 w 4"/>
                  <a:gd name="T9" fmla="*/ 0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9" name="Freeform 3356">
                <a:extLst>
                  <a:ext uri="{FF2B5EF4-FFF2-40B4-BE49-F238E27FC236}">
                    <a16:creationId xmlns:a16="http://schemas.microsoft.com/office/drawing/2014/main" id="{611D601B-79F0-4111-B929-D0162AC6A3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6" y="2395"/>
                <a:ext cx="63" cy="25"/>
              </a:xfrm>
              <a:custGeom>
                <a:avLst/>
                <a:gdLst>
                  <a:gd name="T0" fmla="*/ 13 w 63"/>
                  <a:gd name="T1" fmla="*/ 12 h 25"/>
                  <a:gd name="T2" fmla="*/ 13 w 63"/>
                  <a:gd name="T3" fmla="*/ 12 h 25"/>
                  <a:gd name="T4" fmla="*/ 16 w 63"/>
                  <a:gd name="T5" fmla="*/ 10 h 25"/>
                  <a:gd name="T6" fmla="*/ 31 w 63"/>
                  <a:gd name="T7" fmla="*/ 3 h 25"/>
                  <a:gd name="T8" fmla="*/ 36 w 63"/>
                  <a:gd name="T9" fmla="*/ 12 h 25"/>
                  <a:gd name="T10" fmla="*/ 16 w 63"/>
                  <a:gd name="T11" fmla="*/ 21 h 25"/>
                  <a:gd name="T12" fmla="*/ 16 w 63"/>
                  <a:gd name="T13" fmla="*/ 21 h 25"/>
                  <a:gd name="T14" fmla="*/ 7 w 63"/>
                  <a:gd name="T15" fmla="*/ 19 h 25"/>
                  <a:gd name="T16" fmla="*/ 0 w 63"/>
                  <a:gd name="T17" fmla="*/ 16 h 25"/>
                  <a:gd name="T18" fmla="*/ 13 w 63"/>
                  <a:gd name="T19" fmla="*/ 12 h 25"/>
                  <a:gd name="T20" fmla="*/ 63 w 63"/>
                  <a:gd name="T21" fmla="*/ 10 h 25"/>
                  <a:gd name="T22" fmla="*/ 52 w 63"/>
                  <a:gd name="T23" fmla="*/ 19 h 25"/>
                  <a:gd name="T24" fmla="*/ 52 w 63"/>
                  <a:gd name="T25" fmla="*/ 16 h 25"/>
                  <a:gd name="T26" fmla="*/ 45 w 63"/>
                  <a:gd name="T27" fmla="*/ 23 h 25"/>
                  <a:gd name="T28" fmla="*/ 45 w 63"/>
                  <a:gd name="T29" fmla="*/ 23 h 25"/>
                  <a:gd name="T30" fmla="*/ 43 w 63"/>
                  <a:gd name="T31" fmla="*/ 23 h 25"/>
                  <a:gd name="T32" fmla="*/ 43 w 63"/>
                  <a:gd name="T33" fmla="*/ 23 h 25"/>
                  <a:gd name="T34" fmla="*/ 43 w 63"/>
                  <a:gd name="T35" fmla="*/ 23 h 25"/>
                  <a:gd name="T36" fmla="*/ 38 w 63"/>
                  <a:gd name="T37" fmla="*/ 12 h 25"/>
                  <a:gd name="T38" fmla="*/ 58 w 63"/>
                  <a:gd name="T39" fmla="*/ 0 h 25"/>
                  <a:gd name="T40" fmla="*/ 63 w 63"/>
                  <a:gd name="T41" fmla="*/ 10 h 25"/>
                  <a:gd name="T42" fmla="*/ 36 w 63"/>
                  <a:gd name="T43" fmla="*/ 12 h 25"/>
                  <a:gd name="T44" fmla="*/ 43 w 63"/>
                  <a:gd name="T45" fmla="*/ 23 h 25"/>
                  <a:gd name="T46" fmla="*/ 40 w 63"/>
                  <a:gd name="T47" fmla="*/ 23 h 25"/>
                  <a:gd name="T48" fmla="*/ 40 w 63"/>
                  <a:gd name="T49" fmla="*/ 25 h 25"/>
                  <a:gd name="T50" fmla="*/ 34 w 63"/>
                  <a:gd name="T51" fmla="*/ 21 h 25"/>
                  <a:gd name="T52" fmla="*/ 31 w 63"/>
                  <a:gd name="T53" fmla="*/ 21 h 25"/>
                  <a:gd name="T54" fmla="*/ 29 w 63"/>
                  <a:gd name="T55" fmla="*/ 23 h 25"/>
                  <a:gd name="T56" fmla="*/ 29 w 63"/>
                  <a:gd name="T57" fmla="*/ 23 h 25"/>
                  <a:gd name="T58" fmla="*/ 18 w 63"/>
                  <a:gd name="T59" fmla="*/ 21 h 25"/>
                  <a:gd name="T60" fmla="*/ 36 w 63"/>
                  <a:gd name="T6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" h="25">
                    <a:moveTo>
                      <a:pt x="13" y="12"/>
                    </a:moveTo>
                    <a:lnTo>
                      <a:pt x="13" y="12"/>
                    </a:lnTo>
                    <a:lnTo>
                      <a:pt x="16" y="10"/>
                    </a:lnTo>
                    <a:lnTo>
                      <a:pt x="31" y="3"/>
                    </a:lnTo>
                    <a:lnTo>
                      <a:pt x="36" y="12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7" y="19"/>
                    </a:lnTo>
                    <a:lnTo>
                      <a:pt x="0" y="16"/>
                    </a:lnTo>
                    <a:lnTo>
                      <a:pt x="13" y="12"/>
                    </a:lnTo>
                    <a:close/>
                    <a:moveTo>
                      <a:pt x="63" y="10"/>
                    </a:moveTo>
                    <a:lnTo>
                      <a:pt x="52" y="19"/>
                    </a:lnTo>
                    <a:lnTo>
                      <a:pt x="52" y="16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38" y="12"/>
                    </a:lnTo>
                    <a:lnTo>
                      <a:pt x="58" y="0"/>
                    </a:lnTo>
                    <a:lnTo>
                      <a:pt x="63" y="10"/>
                    </a:lnTo>
                    <a:close/>
                    <a:moveTo>
                      <a:pt x="36" y="12"/>
                    </a:moveTo>
                    <a:lnTo>
                      <a:pt x="43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34" y="21"/>
                    </a:lnTo>
                    <a:lnTo>
                      <a:pt x="31" y="21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18" y="21"/>
                    </a:lnTo>
                    <a:lnTo>
                      <a:pt x="36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0" name="Freeform 3357">
                <a:extLst>
                  <a:ext uri="{FF2B5EF4-FFF2-40B4-BE49-F238E27FC236}">
                    <a16:creationId xmlns:a16="http://schemas.microsoft.com/office/drawing/2014/main" id="{4CCE2A24-8E6D-449A-AC1A-4BAA34F87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377"/>
                <a:ext cx="23" cy="18"/>
              </a:xfrm>
              <a:custGeom>
                <a:avLst/>
                <a:gdLst>
                  <a:gd name="T0" fmla="*/ 20 w 23"/>
                  <a:gd name="T1" fmla="*/ 0 h 18"/>
                  <a:gd name="T2" fmla="*/ 20 w 23"/>
                  <a:gd name="T3" fmla="*/ 5 h 18"/>
                  <a:gd name="T4" fmla="*/ 23 w 23"/>
                  <a:gd name="T5" fmla="*/ 7 h 18"/>
                  <a:gd name="T6" fmla="*/ 23 w 23"/>
                  <a:gd name="T7" fmla="*/ 7 h 18"/>
                  <a:gd name="T8" fmla="*/ 23 w 23"/>
                  <a:gd name="T9" fmla="*/ 9 h 18"/>
                  <a:gd name="T10" fmla="*/ 18 w 23"/>
                  <a:gd name="T11" fmla="*/ 9 h 18"/>
                  <a:gd name="T12" fmla="*/ 18 w 23"/>
                  <a:gd name="T13" fmla="*/ 12 h 18"/>
                  <a:gd name="T14" fmla="*/ 16 w 23"/>
                  <a:gd name="T15" fmla="*/ 12 h 18"/>
                  <a:gd name="T16" fmla="*/ 14 w 23"/>
                  <a:gd name="T17" fmla="*/ 14 h 18"/>
                  <a:gd name="T18" fmla="*/ 11 w 23"/>
                  <a:gd name="T19" fmla="*/ 14 h 18"/>
                  <a:gd name="T20" fmla="*/ 9 w 23"/>
                  <a:gd name="T21" fmla="*/ 14 h 18"/>
                  <a:gd name="T22" fmla="*/ 9 w 23"/>
                  <a:gd name="T23" fmla="*/ 16 h 18"/>
                  <a:gd name="T24" fmla="*/ 5 w 23"/>
                  <a:gd name="T25" fmla="*/ 18 h 18"/>
                  <a:gd name="T26" fmla="*/ 2 w 23"/>
                  <a:gd name="T27" fmla="*/ 16 h 18"/>
                  <a:gd name="T28" fmla="*/ 2 w 23"/>
                  <a:gd name="T29" fmla="*/ 14 h 18"/>
                  <a:gd name="T30" fmla="*/ 0 w 23"/>
                  <a:gd name="T31" fmla="*/ 12 h 18"/>
                  <a:gd name="T32" fmla="*/ 0 w 23"/>
                  <a:gd name="T33" fmla="*/ 9 h 18"/>
                  <a:gd name="T34" fmla="*/ 5 w 23"/>
                  <a:gd name="T35" fmla="*/ 7 h 18"/>
                  <a:gd name="T36" fmla="*/ 7 w 23"/>
                  <a:gd name="T37" fmla="*/ 7 h 18"/>
                  <a:gd name="T38" fmla="*/ 7 w 23"/>
                  <a:gd name="T39" fmla="*/ 7 h 18"/>
                  <a:gd name="T40" fmla="*/ 9 w 23"/>
                  <a:gd name="T41" fmla="*/ 5 h 18"/>
                  <a:gd name="T42" fmla="*/ 9 w 23"/>
                  <a:gd name="T43" fmla="*/ 5 h 18"/>
                  <a:gd name="T44" fmla="*/ 11 w 23"/>
                  <a:gd name="T45" fmla="*/ 5 h 18"/>
                  <a:gd name="T46" fmla="*/ 11 w 23"/>
                  <a:gd name="T47" fmla="*/ 5 h 18"/>
                  <a:gd name="T48" fmla="*/ 11 w 23"/>
                  <a:gd name="T49" fmla="*/ 5 h 18"/>
                  <a:gd name="T50" fmla="*/ 11 w 23"/>
                  <a:gd name="T51" fmla="*/ 5 h 18"/>
                  <a:gd name="T52" fmla="*/ 11 w 23"/>
                  <a:gd name="T53" fmla="*/ 5 h 18"/>
                  <a:gd name="T54" fmla="*/ 14 w 23"/>
                  <a:gd name="T55" fmla="*/ 3 h 18"/>
                  <a:gd name="T56" fmla="*/ 14 w 23"/>
                  <a:gd name="T57" fmla="*/ 3 h 18"/>
                  <a:gd name="T58" fmla="*/ 16 w 23"/>
                  <a:gd name="T59" fmla="*/ 3 h 18"/>
                  <a:gd name="T60" fmla="*/ 16 w 23"/>
                  <a:gd name="T61" fmla="*/ 3 h 18"/>
                  <a:gd name="T62" fmla="*/ 18 w 23"/>
                  <a:gd name="T63" fmla="*/ 0 h 18"/>
                  <a:gd name="T64" fmla="*/ 20 w 23"/>
                  <a:gd name="T6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18">
                    <a:moveTo>
                      <a:pt x="20" y="0"/>
                    </a:moveTo>
                    <a:lnTo>
                      <a:pt x="20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1" name="Freeform 3358">
                <a:extLst>
                  <a:ext uri="{FF2B5EF4-FFF2-40B4-BE49-F238E27FC236}">
                    <a16:creationId xmlns:a16="http://schemas.microsoft.com/office/drawing/2014/main" id="{A6AC4295-AA04-4113-840B-117C75B4E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2386"/>
                <a:ext cx="24" cy="19"/>
              </a:xfrm>
              <a:custGeom>
                <a:avLst/>
                <a:gdLst>
                  <a:gd name="T0" fmla="*/ 11 w 24"/>
                  <a:gd name="T1" fmla="*/ 16 h 19"/>
                  <a:gd name="T2" fmla="*/ 11 w 24"/>
                  <a:gd name="T3" fmla="*/ 16 h 19"/>
                  <a:gd name="T4" fmla="*/ 11 w 24"/>
                  <a:gd name="T5" fmla="*/ 16 h 19"/>
                  <a:gd name="T6" fmla="*/ 9 w 24"/>
                  <a:gd name="T7" fmla="*/ 16 h 19"/>
                  <a:gd name="T8" fmla="*/ 9 w 24"/>
                  <a:gd name="T9" fmla="*/ 16 h 19"/>
                  <a:gd name="T10" fmla="*/ 4 w 24"/>
                  <a:gd name="T11" fmla="*/ 19 h 19"/>
                  <a:gd name="T12" fmla="*/ 4 w 24"/>
                  <a:gd name="T13" fmla="*/ 19 h 19"/>
                  <a:gd name="T14" fmla="*/ 2 w 24"/>
                  <a:gd name="T15" fmla="*/ 16 h 19"/>
                  <a:gd name="T16" fmla="*/ 2 w 24"/>
                  <a:gd name="T17" fmla="*/ 14 h 19"/>
                  <a:gd name="T18" fmla="*/ 2 w 24"/>
                  <a:gd name="T19" fmla="*/ 12 h 19"/>
                  <a:gd name="T20" fmla="*/ 0 w 24"/>
                  <a:gd name="T21" fmla="*/ 9 h 19"/>
                  <a:gd name="T22" fmla="*/ 4 w 24"/>
                  <a:gd name="T23" fmla="*/ 7 h 19"/>
                  <a:gd name="T24" fmla="*/ 6 w 24"/>
                  <a:gd name="T25" fmla="*/ 7 h 19"/>
                  <a:gd name="T26" fmla="*/ 9 w 24"/>
                  <a:gd name="T27" fmla="*/ 7 h 19"/>
                  <a:gd name="T28" fmla="*/ 9 w 24"/>
                  <a:gd name="T29" fmla="*/ 5 h 19"/>
                  <a:gd name="T30" fmla="*/ 11 w 24"/>
                  <a:gd name="T31" fmla="*/ 5 h 19"/>
                  <a:gd name="T32" fmla="*/ 13 w 24"/>
                  <a:gd name="T33" fmla="*/ 5 h 19"/>
                  <a:gd name="T34" fmla="*/ 13 w 24"/>
                  <a:gd name="T35" fmla="*/ 5 h 19"/>
                  <a:gd name="T36" fmla="*/ 15 w 24"/>
                  <a:gd name="T37" fmla="*/ 3 h 19"/>
                  <a:gd name="T38" fmla="*/ 18 w 24"/>
                  <a:gd name="T39" fmla="*/ 3 h 19"/>
                  <a:gd name="T40" fmla="*/ 20 w 24"/>
                  <a:gd name="T41" fmla="*/ 0 h 19"/>
                  <a:gd name="T42" fmla="*/ 20 w 24"/>
                  <a:gd name="T43" fmla="*/ 3 h 19"/>
                  <a:gd name="T44" fmla="*/ 20 w 24"/>
                  <a:gd name="T45" fmla="*/ 5 h 19"/>
                  <a:gd name="T46" fmla="*/ 22 w 24"/>
                  <a:gd name="T47" fmla="*/ 7 h 19"/>
                  <a:gd name="T48" fmla="*/ 22 w 24"/>
                  <a:gd name="T49" fmla="*/ 7 h 19"/>
                  <a:gd name="T50" fmla="*/ 22 w 24"/>
                  <a:gd name="T51" fmla="*/ 7 h 19"/>
                  <a:gd name="T52" fmla="*/ 24 w 24"/>
                  <a:gd name="T53" fmla="*/ 9 h 19"/>
                  <a:gd name="T54" fmla="*/ 24 w 24"/>
                  <a:gd name="T55" fmla="*/ 9 h 19"/>
                  <a:gd name="T56" fmla="*/ 20 w 24"/>
                  <a:gd name="T57" fmla="*/ 12 h 19"/>
                  <a:gd name="T58" fmla="*/ 18 w 24"/>
                  <a:gd name="T59" fmla="*/ 14 h 19"/>
                  <a:gd name="T60" fmla="*/ 18 w 24"/>
                  <a:gd name="T61" fmla="*/ 14 h 19"/>
                  <a:gd name="T62" fmla="*/ 15 w 24"/>
                  <a:gd name="T63" fmla="*/ 14 h 19"/>
                  <a:gd name="T64" fmla="*/ 13 w 24"/>
                  <a:gd name="T65" fmla="*/ 14 h 19"/>
                  <a:gd name="T66" fmla="*/ 11 w 24"/>
                  <a:gd name="T67" fmla="*/ 16 h 19"/>
                  <a:gd name="T68" fmla="*/ 11 w 24"/>
                  <a:gd name="T6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11" y="16"/>
                    </a:move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20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1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2" name="Freeform 3359">
                <a:extLst>
                  <a:ext uri="{FF2B5EF4-FFF2-40B4-BE49-F238E27FC236}">
                    <a16:creationId xmlns:a16="http://schemas.microsoft.com/office/drawing/2014/main" id="{DA2836BC-5BBB-4875-A463-781C5691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2386"/>
                <a:ext cx="22" cy="19"/>
              </a:xfrm>
              <a:custGeom>
                <a:avLst/>
                <a:gdLst>
                  <a:gd name="T0" fmla="*/ 18 w 22"/>
                  <a:gd name="T1" fmla="*/ 12 h 19"/>
                  <a:gd name="T2" fmla="*/ 16 w 22"/>
                  <a:gd name="T3" fmla="*/ 14 h 19"/>
                  <a:gd name="T4" fmla="*/ 16 w 22"/>
                  <a:gd name="T5" fmla="*/ 14 h 19"/>
                  <a:gd name="T6" fmla="*/ 13 w 22"/>
                  <a:gd name="T7" fmla="*/ 14 h 19"/>
                  <a:gd name="T8" fmla="*/ 11 w 22"/>
                  <a:gd name="T9" fmla="*/ 14 h 19"/>
                  <a:gd name="T10" fmla="*/ 9 w 22"/>
                  <a:gd name="T11" fmla="*/ 16 h 19"/>
                  <a:gd name="T12" fmla="*/ 9 w 22"/>
                  <a:gd name="T13" fmla="*/ 16 h 19"/>
                  <a:gd name="T14" fmla="*/ 7 w 22"/>
                  <a:gd name="T15" fmla="*/ 16 h 19"/>
                  <a:gd name="T16" fmla="*/ 4 w 22"/>
                  <a:gd name="T17" fmla="*/ 19 h 19"/>
                  <a:gd name="T18" fmla="*/ 2 w 22"/>
                  <a:gd name="T19" fmla="*/ 14 h 19"/>
                  <a:gd name="T20" fmla="*/ 2 w 22"/>
                  <a:gd name="T21" fmla="*/ 12 h 19"/>
                  <a:gd name="T22" fmla="*/ 0 w 22"/>
                  <a:gd name="T23" fmla="*/ 9 h 19"/>
                  <a:gd name="T24" fmla="*/ 2 w 22"/>
                  <a:gd name="T25" fmla="*/ 9 h 19"/>
                  <a:gd name="T26" fmla="*/ 4 w 22"/>
                  <a:gd name="T27" fmla="*/ 7 h 19"/>
                  <a:gd name="T28" fmla="*/ 7 w 22"/>
                  <a:gd name="T29" fmla="*/ 7 h 19"/>
                  <a:gd name="T30" fmla="*/ 9 w 22"/>
                  <a:gd name="T31" fmla="*/ 5 h 19"/>
                  <a:gd name="T32" fmla="*/ 11 w 22"/>
                  <a:gd name="T33" fmla="*/ 5 h 19"/>
                  <a:gd name="T34" fmla="*/ 13 w 22"/>
                  <a:gd name="T35" fmla="*/ 3 h 19"/>
                  <a:gd name="T36" fmla="*/ 16 w 22"/>
                  <a:gd name="T37" fmla="*/ 3 h 19"/>
                  <a:gd name="T38" fmla="*/ 18 w 22"/>
                  <a:gd name="T39" fmla="*/ 0 h 19"/>
                  <a:gd name="T40" fmla="*/ 20 w 22"/>
                  <a:gd name="T41" fmla="*/ 3 h 19"/>
                  <a:gd name="T42" fmla="*/ 20 w 22"/>
                  <a:gd name="T43" fmla="*/ 5 h 19"/>
                  <a:gd name="T44" fmla="*/ 20 w 22"/>
                  <a:gd name="T45" fmla="*/ 5 h 19"/>
                  <a:gd name="T46" fmla="*/ 22 w 22"/>
                  <a:gd name="T47" fmla="*/ 9 h 19"/>
                  <a:gd name="T48" fmla="*/ 20 w 22"/>
                  <a:gd name="T49" fmla="*/ 9 h 19"/>
                  <a:gd name="T50" fmla="*/ 18 w 22"/>
                  <a:gd name="T51" fmla="*/ 12 h 19"/>
                  <a:gd name="T52" fmla="*/ 18 w 22"/>
                  <a:gd name="T5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9">
                    <a:moveTo>
                      <a:pt x="18" y="12"/>
                    </a:moveTo>
                    <a:lnTo>
                      <a:pt x="16" y="14"/>
                    </a:lnTo>
                    <a:lnTo>
                      <a:pt x="16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4" y="19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3" name="Freeform 3360">
                <a:extLst>
                  <a:ext uri="{FF2B5EF4-FFF2-40B4-BE49-F238E27FC236}">
                    <a16:creationId xmlns:a16="http://schemas.microsoft.com/office/drawing/2014/main" id="{FC4F7D6A-CDA8-4592-8D33-8AE774266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398"/>
                <a:ext cx="27" cy="18"/>
              </a:xfrm>
              <a:custGeom>
                <a:avLst/>
                <a:gdLst>
                  <a:gd name="T0" fmla="*/ 25 w 27"/>
                  <a:gd name="T1" fmla="*/ 0 h 18"/>
                  <a:gd name="T2" fmla="*/ 25 w 27"/>
                  <a:gd name="T3" fmla="*/ 2 h 18"/>
                  <a:gd name="T4" fmla="*/ 27 w 27"/>
                  <a:gd name="T5" fmla="*/ 4 h 18"/>
                  <a:gd name="T6" fmla="*/ 27 w 27"/>
                  <a:gd name="T7" fmla="*/ 7 h 18"/>
                  <a:gd name="T8" fmla="*/ 25 w 27"/>
                  <a:gd name="T9" fmla="*/ 9 h 18"/>
                  <a:gd name="T10" fmla="*/ 23 w 27"/>
                  <a:gd name="T11" fmla="*/ 11 h 18"/>
                  <a:gd name="T12" fmla="*/ 23 w 27"/>
                  <a:gd name="T13" fmla="*/ 11 h 18"/>
                  <a:gd name="T14" fmla="*/ 20 w 27"/>
                  <a:gd name="T15" fmla="*/ 11 h 18"/>
                  <a:gd name="T16" fmla="*/ 18 w 27"/>
                  <a:gd name="T17" fmla="*/ 11 h 18"/>
                  <a:gd name="T18" fmla="*/ 16 w 27"/>
                  <a:gd name="T19" fmla="*/ 13 h 18"/>
                  <a:gd name="T20" fmla="*/ 16 w 27"/>
                  <a:gd name="T21" fmla="*/ 13 h 18"/>
                  <a:gd name="T22" fmla="*/ 14 w 27"/>
                  <a:gd name="T23" fmla="*/ 13 h 18"/>
                  <a:gd name="T24" fmla="*/ 14 w 27"/>
                  <a:gd name="T25" fmla="*/ 13 h 18"/>
                  <a:gd name="T26" fmla="*/ 11 w 27"/>
                  <a:gd name="T27" fmla="*/ 16 h 18"/>
                  <a:gd name="T28" fmla="*/ 9 w 27"/>
                  <a:gd name="T29" fmla="*/ 16 h 18"/>
                  <a:gd name="T30" fmla="*/ 9 w 27"/>
                  <a:gd name="T31" fmla="*/ 16 h 18"/>
                  <a:gd name="T32" fmla="*/ 7 w 27"/>
                  <a:gd name="T33" fmla="*/ 18 h 18"/>
                  <a:gd name="T34" fmla="*/ 7 w 27"/>
                  <a:gd name="T35" fmla="*/ 18 h 18"/>
                  <a:gd name="T36" fmla="*/ 2 w 27"/>
                  <a:gd name="T37" fmla="*/ 18 h 18"/>
                  <a:gd name="T38" fmla="*/ 2 w 27"/>
                  <a:gd name="T39" fmla="*/ 16 h 18"/>
                  <a:gd name="T40" fmla="*/ 2 w 27"/>
                  <a:gd name="T41" fmla="*/ 16 h 18"/>
                  <a:gd name="T42" fmla="*/ 0 w 27"/>
                  <a:gd name="T43" fmla="*/ 13 h 18"/>
                  <a:gd name="T44" fmla="*/ 0 w 27"/>
                  <a:gd name="T45" fmla="*/ 11 h 18"/>
                  <a:gd name="T46" fmla="*/ 5 w 27"/>
                  <a:gd name="T47" fmla="*/ 9 h 18"/>
                  <a:gd name="T48" fmla="*/ 7 w 27"/>
                  <a:gd name="T49" fmla="*/ 7 h 18"/>
                  <a:gd name="T50" fmla="*/ 9 w 27"/>
                  <a:gd name="T51" fmla="*/ 7 h 18"/>
                  <a:gd name="T52" fmla="*/ 11 w 27"/>
                  <a:gd name="T53" fmla="*/ 4 h 18"/>
                  <a:gd name="T54" fmla="*/ 11 w 27"/>
                  <a:gd name="T55" fmla="*/ 4 h 18"/>
                  <a:gd name="T56" fmla="*/ 14 w 27"/>
                  <a:gd name="T57" fmla="*/ 4 h 18"/>
                  <a:gd name="T58" fmla="*/ 16 w 27"/>
                  <a:gd name="T59" fmla="*/ 2 h 18"/>
                  <a:gd name="T60" fmla="*/ 16 w 27"/>
                  <a:gd name="T61" fmla="*/ 2 h 18"/>
                  <a:gd name="T62" fmla="*/ 18 w 27"/>
                  <a:gd name="T63" fmla="*/ 2 h 18"/>
                  <a:gd name="T64" fmla="*/ 20 w 27"/>
                  <a:gd name="T65" fmla="*/ 0 h 18"/>
                  <a:gd name="T66" fmla="*/ 25 w 27"/>
                  <a:gd name="T67" fmla="*/ 0 h 18"/>
                  <a:gd name="T68" fmla="*/ 25 w 27"/>
                  <a:gd name="T69" fmla="*/ 0 h 18"/>
                  <a:gd name="T70" fmla="*/ 25 w 27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" h="18">
                    <a:moveTo>
                      <a:pt x="25" y="0"/>
                    </a:moveTo>
                    <a:lnTo>
                      <a:pt x="25" y="2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4" name="Freeform 3361">
                <a:extLst>
                  <a:ext uri="{FF2B5EF4-FFF2-40B4-BE49-F238E27FC236}">
                    <a16:creationId xmlns:a16="http://schemas.microsoft.com/office/drawing/2014/main" id="{0496662C-51B8-4C71-8E3C-4D797F6D2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373"/>
                <a:ext cx="47" cy="25"/>
              </a:xfrm>
              <a:custGeom>
                <a:avLst/>
                <a:gdLst>
                  <a:gd name="T0" fmla="*/ 47 w 47"/>
                  <a:gd name="T1" fmla="*/ 4 h 25"/>
                  <a:gd name="T2" fmla="*/ 45 w 47"/>
                  <a:gd name="T3" fmla="*/ 4 h 25"/>
                  <a:gd name="T4" fmla="*/ 42 w 47"/>
                  <a:gd name="T5" fmla="*/ 4 h 25"/>
                  <a:gd name="T6" fmla="*/ 42 w 47"/>
                  <a:gd name="T7" fmla="*/ 7 h 25"/>
                  <a:gd name="T8" fmla="*/ 40 w 47"/>
                  <a:gd name="T9" fmla="*/ 7 h 25"/>
                  <a:gd name="T10" fmla="*/ 38 w 47"/>
                  <a:gd name="T11" fmla="*/ 7 h 25"/>
                  <a:gd name="T12" fmla="*/ 38 w 47"/>
                  <a:gd name="T13" fmla="*/ 7 h 25"/>
                  <a:gd name="T14" fmla="*/ 36 w 47"/>
                  <a:gd name="T15" fmla="*/ 9 h 25"/>
                  <a:gd name="T16" fmla="*/ 33 w 47"/>
                  <a:gd name="T17" fmla="*/ 9 h 25"/>
                  <a:gd name="T18" fmla="*/ 33 w 47"/>
                  <a:gd name="T19" fmla="*/ 9 h 25"/>
                  <a:gd name="T20" fmla="*/ 31 w 47"/>
                  <a:gd name="T21" fmla="*/ 11 h 25"/>
                  <a:gd name="T22" fmla="*/ 29 w 47"/>
                  <a:gd name="T23" fmla="*/ 11 h 25"/>
                  <a:gd name="T24" fmla="*/ 27 w 47"/>
                  <a:gd name="T25" fmla="*/ 11 h 25"/>
                  <a:gd name="T26" fmla="*/ 27 w 47"/>
                  <a:gd name="T27" fmla="*/ 13 h 25"/>
                  <a:gd name="T28" fmla="*/ 24 w 47"/>
                  <a:gd name="T29" fmla="*/ 13 h 25"/>
                  <a:gd name="T30" fmla="*/ 22 w 47"/>
                  <a:gd name="T31" fmla="*/ 13 h 25"/>
                  <a:gd name="T32" fmla="*/ 22 w 47"/>
                  <a:gd name="T33" fmla="*/ 16 h 25"/>
                  <a:gd name="T34" fmla="*/ 20 w 47"/>
                  <a:gd name="T35" fmla="*/ 16 h 25"/>
                  <a:gd name="T36" fmla="*/ 18 w 47"/>
                  <a:gd name="T37" fmla="*/ 16 h 25"/>
                  <a:gd name="T38" fmla="*/ 18 w 47"/>
                  <a:gd name="T39" fmla="*/ 18 h 25"/>
                  <a:gd name="T40" fmla="*/ 15 w 47"/>
                  <a:gd name="T41" fmla="*/ 18 h 25"/>
                  <a:gd name="T42" fmla="*/ 13 w 47"/>
                  <a:gd name="T43" fmla="*/ 18 h 25"/>
                  <a:gd name="T44" fmla="*/ 13 w 47"/>
                  <a:gd name="T45" fmla="*/ 20 h 25"/>
                  <a:gd name="T46" fmla="*/ 11 w 47"/>
                  <a:gd name="T47" fmla="*/ 20 h 25"/>
                  <a:gd name="T48" fmla="*/ 9 w 47"/>
                  <a:gd name="T49" fmla="*/ 20 h 25"/>
                  <a:gd name="T50" fmla="*/ 6 w 47"/>
                  <a:gd name="T51" fmla="*/ 22 h 25"/>
                  <a:gd name="T52" fmla="*/ 6 w 47"/>
                  <a:gd name="T53" fmla="*/ 22 h 25"/>
                  <a:gd name="T54" fmla="*/ 4 w 47"/>
                  <a:gd name="T55" fmla="*/ 22 h 25"/>
                  <a:gd name="T56" fmla="*/ 2 w 47"/>
                  <a:gd name="T57" fmla="*/ 25 h 25"/>
                  <a:gd name="T58" fmla="*/ 0 w 47"/>
                  <a:gd name="T59" fmla="*/ 25 h 25"/>
                  <a:gd name="T60" fmla="*/ 0 w 47"/>
                  <a:gd name="T61" fmla="*/ 20 h 25"/>
                  <a:gd name="T62" fmla="*/ 0 w 47"/>
                  <a:gd name="T63" fmla="*/ 20 h 25"/>
                  <a:gd name="T64" fmla="*/ 2 w 47"/>
                  <a:gd name="T65" fmla="*/ 20 h 25"/>
                  <a:gd name="T66" fmla="*/ 4 w 47"/>
                  <a:gd name="T67" fmla="*/ 18 h 25"/>
                  <a:gd name="T68" fmla="*/ 6 w 47"/>
                  <a:gd name="T69" fmla="*/ 18 h 25"/>
                  <a:gd name="T70" fmla="*/ 6 w 47"/>
                  <a:gd name="T71" fmla="*/ 18 h 25"/>
                  <a:gd name="T72" fmla="*/ 9 w 47"/>
                  <a:gd name="T73" fmla="*/ 16 h 25"/>
                  <a:gd name="T74" fmla="*/ 11 w 47"/>
                  <a:gd name="T75" fmla="*/ 16 h 25"/>
                  <a:gd name="T76" fmla="*/ 11 w 47"/>
                  <a:gd name="T77" fmla="*/ 16 h 25"/>
                  <a:gd name="T78" fmla="*/ 13 w 47"/>
                  <a:gd name="T79" fmla="*/ 13 h 25"/>
                  <a:gd name="T80" fmla="*/ 15 w 47"/>
                  <a:gd name="T81" fmla="*/ 13 h 25"/>
                  <a:gd name="T82" fmla="*/ 15 w 47"/>
                  <a:gd name="T83" fmla="*/ 13 h 25"/>
                  <a:gd name="T84" fmla="*/ 18 w 47"/>
                  <a:gd name="T85" fmla="*/ 11 h 25"/>
                  <a:gd name="T86" fmla="*/ 20 w 47"/>
                  <a:gd name="T87" fmla="*/ 11 h 25"/>
                  <a:gd name="T88" fmla="*/ 20 w 47"/>
                  <a:gd name="T89" fmla="*/ 11 h 25"/>
                  <a:gd name="T90" fmla="*/ 22 w 47"/>
                  <a:gd name="T91" fmla="*/ 9 h 25"/>
                  <a:gd name="T92" fmla="*/ 24 w 47"/>
                  <a:gd name="T93" fmla="*/ 9 h 25"/>
                  <a:gd name="T94" fmla="*/ 27 w 47"/>
                  <a:gd name="T95" fmla="*/ 9 h 25"/>
                  <a:gd name="T96" fmla="*/ 27 w 47"/>
                  <a:gd name="T97" fmla="*/ 7 h 25"/>
                  <a:gd name="T98" fmla="*/ 29 w 47"/>
                  <a:gd name="T99" fmla="*/ 7 h 25"/>
                  <a:gd name="T100" fmla="*/ 31 w 47"/>
                  <a:gd name="T101" fmla="*/ 7 h 25"/>
                  <a:gd name="T102" fmla="*/ 31 w 47"/>
                  <a:gd name="T103" fmla="*/ 4 h 25"/>
                  <a:gd name="T104" fmla="*/ 33 w 47"/>
                  <a:gd name="T105" fmla="*/ 4 h 25"/>
                  <a:gd name="T106" fmla="*/ 36 w 47"/>
                  <a:gd name="T107" fmla="*/ 4 h 25"/>
                  <a:gd name="T108" fmla="*/ 36 w 47"/>
                  <a:gd name="T109" fmla="*/ 2 h 25"/>
                  <a:gd name="T110" fmla="*/ 38 w 47"/>
                  <a:gd name="T111" fmla="*/ 2 h 25"/>
                  <a:gd name="T112" fmla="*/ 40 w 47"/>
                  <a:gd name="T113" fmla="*/ 2 h 25"/>
                  <a:gd name="T114" fmla="*/ 40 w 47"/>
                  <a:gd name="T115" fmla="*/ 0 h 25"/>
                  <a:gd name="T116" fmla="*/ 42 w 47"/>
                  <a:gd name="T117" fmla="*/ 0 h 25"/>
                  <a:gd name="T118" fmla="*/ 45 w 47"/>
                  <a:gd name="T119" fmla="*/ 0 h 25"/>
                  <a:gd name="T120" fmla="*/ 45 w 47"/>
                  <a:gd name="T121" fmla="*/ 0 h 25"/>
                  <a:gd name="T122" fmla="*/ 47 w 47"/>
                  <a:gd name="T12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" h="25">
                    <a:moveTo>
                      <a:pt x="47" y="4"/>
                    </a:moveTo>
                    <a:lnTo>
                      <a:pt x="45" y="4"/>
                    </a:lnTo>
                    <a:lnTo>
                      <a:pt x="42" y="4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6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4" y="13"/>
                    </a:lnTo>
                    <a:lnTo>
                      <a:pt x="22" y="13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5" name="Freeform 3362">
                <a:extLst>
                  <a:ext uri="{FF2B5EF4-FFF2-40B4-BE49-F238E27FC236}">
                    <a16:creationId xmlns:a16="http://schemas.microsoft.com/office/drawing/2014/main" id="{AB90CDA9-CB54-42B1-A4A8-9E7E37773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2409"/>
                <a:ext cx="27" cy="16"/>
              </a:xfrm>
              <a:custGeom>
                <a:avLst/>
                <a:gdLst>
                  <a:gd name="T0" fmla="*/ 27 w 27"/>
                  <a:gd name="T1" fmla="*/ 9 h 16"/>
                  <a:gd name="T2" fmla="*/ 27 w 27"/>
                  <a:gd name="T3" fmla="*/ 9 h 16"/>
                  <a:gd name="T4" fmla="*/ 27 w 27"/>
                  <a:gd name="T5" fmla="*/ 9 h 16"/>
                  <a:gd name="T6" fmla="*/ 27 w 27"/>
                  <a:gd name="T7" fmla="*/ 11 h 16"/>
                  <a:gd name="T8" fmla="*/ 27 w 27"/>
                  <a:gd name="T9" fmla="*/ 11 h 16"/>
                  <a:gd name="T10" fmla="*/ 27 w 27"/>
                  <a:gd name="T11" fmla="*/ 11 h 16"/>
                  <a:gd name="T12" fmla="*/ 27 w 27"/>
                  <a:gd name="T13" fmla="*/ 11 h 16"/>
                  <a:gd name="T14" fmla="*/ 27 w 27"/>
                  <a:gd name="T15" fmla="*/ 14 h 16"/>
                  <a:gd name="T16" fmla="*/ 25 w 27"/>
                  <a:gd name="T17" fmla="*/ 16 h 16"/>
                  <a:gd name="T18" fmla="*/ 25 w 27"/>
                  <a:gd name="T19" fmla="*/ 16 h 16"/>
                  <a:gd name="T20" fmla="*/ 22 w 27"/>
                  <a:gd name="T21" fmla="*/ 16 h 16"/>
                  <a:gd name="T22" fmla="*/ 20 w 27"/>
                  <a:gd name="T23" fmla="*/ 16 h 16"/>
                  <a:gd name="T24" fmla="*/ 16 w 27"/>
                  <a:gd name="T25" fmla="*/ 14 h 16"/>
                  <a:gd name="T26" fmla="*/ 11 w 27"/>
                  <a:gd name="T27" fmla="*/ 14 h 16"/>
                  <a:gd name="T28" fmla="*/ 9 w 27"/>
                  <a:gd name="T29" fmla="*/ 14 h 16"/>
                  <a:gd name="T30" fmla="*/ 9 w 27"/>
                  <a:gd name="T31" fmla="*/ 14 h 16"/>
                  <a:gd name="T32" fmla="*/ 4 w 27"/>
                  <a:gd name="T33" fmla="*/ 14 h 16"/>
                  <a:gd name="T34" fmla="*/ 0 w 27"/>
                  <a:gd name="T35" fmla="*/ 11 h 16"/>
                  <a:gd name="T36" fmla="*/ 4 w 27"/>
                  <a:gd name="T37" fmla="*/ 11 h 16"/>
                  <a:gd name="T38" fmla="*/ 7 w 27"/>
                  <a:gd name="T39" fmla="*/ 9 h 16"/>
                  <a:gd name="T40" fmla="*/ 9 w 27"/>
                  <a:gd name="T41" fmla="*/ 9 h 16"/>
                  <a:gd name="T42" fmla="*/ 11 w 27"/>
                  <a:gd name="T43" fmla="*/ 7 h 16"/>
                  <a:gd name="T44" fmla="*/ 16 w 27"/>
                  <a:gd name="T45" fmla="*/ 5 h 16"/>
                  <a:gd name="T46" fmla="*/ 18 w 27"/>
                  <a:gd name="T47" fmla="*/ 5 h 16"/>
                  <a:gd name="T48" fmla="*/ 20 w 27"/>
                  <a:gd name="T49" fmla="*/ 2 h 16"/>
                  <a:gd name="T50" fmla="*/ 25 w 27"/>
                  <a:gd name="T51" fmla="*/ 0 h 16"/>
                  <a:gd name="T52" fmla="*/ 27 w 27"/>
                  <a:gd name="T53" fmla="*/ 5 h 16"/>
                  <a:gd name="T54" fmla="*/ 27 w 27"/>
                  <a:gd name="T55" fmla="*/ 7 h 16"/>
                  <a:gd name="T56" fmla="*/ 27 w 27"/>
                  <a:gd name="T57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16">
                    <a:moveTo>
                      <a:pt x="27" y="9"/>
                    </a:move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6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4" y="14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6" name="Freeform 3363">
                <a:extLst>
                  <a:ext uri="{FF2B5EF4-FFF2-40B4-BE49-F238E27FC236}">
                    <a16:creationId xmlns:a16="http://schemas.microsoft.com/office/drawing/2014/main" id="{E2864390-8125-4282-B601-6851310E4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414"/>
                <a:ext cx="29" cy="15"/>
              </a:xfrm>
              <a:custGeom>
                <a:avLst/>
                <a:gdLst>
                  <a:gd name="T0" fmla="*/ 27 w 29"/>
                  <a:gd name="T1" fmla="*/ 6 h 15"/>
                  <a:gd name="T2" fmla="*/ 25 w 29"/>
                  <a:gd name="T3" fmla="*/ 15 h 15"/>
                  <a:gd name="T4" fmla="*/ 25 w 29"/>
                  <a:gd name="T5" fmla="*/ 15 h 15"/>
                  <a:gd name="T6" fmla="*/ 23 w 29"/>
                  <a:gd name="T7" fmla="*/ 15 h 15"/>
                  <a:gd name="T8" fmla="*/ 18 w 29"/>
                  <a:gd name="T9" fmla="*/ 13 h 15"/>
                  <a:gd name="T10" fmla="*/ 16 w 29"/>
                  <a:gd name="T11" fmla="*/ 13 h 15"/>
                  <a:gd name="T12" fmla="*/ 16 w 29"/>
                  <a:gd name="T13" fmla="*/ 13 h 15"/>
                  <a:gd name="T14" fmla="*/ 14 w 29"/>
                  <a:gd name="T15" fmla="*/ 13 h 15"/>
                  <a:gd name="T16" fmla="*/ 11 w 29"/>
                  <a:gd name="T17" fmla="*/ 13 h 15"/>
                  <a:gd name="T18" fmla="*/ 9 w 29"/>
                  <a:gd name="T19" fmla="*/ 13 h 15"/>
                  <a:gd name="T20" fmla="*/ 9 w 29"/>
                  <a:gd name="T21" fmla="*/ 13 h 15"/>
                  <a:gd name="T22" fmla="*/ 7 w 29"/>
                  <a:gd name="T23" fmla="*/ 11 h 15"/>
                  <a:gd name="T24" fmla="*/ 5 w 29"/>
                  <a:gd name="T25" fmla="*/ 11 h 15"/>
                  <a:gd name="T26" fmla="*/ 5 w 29"/>
                  <a:gd name="T27" fmla="*/ 11 h 15"/>
                  <a:gd name="T28" fmla="*/ 0 w 29"/>
                  <a:gd name="T29" fmla="*/ 11 h 15"/>
                  <a:gd name="T30" fmla="*/ 0 w 29"/>
                  <a:gd name="T31" fmla="*/ 11 h 15"/>
                  <a:gd name="T32" fmla="*/ 2 w 29"/>
                  <a:gd name="T33" fmla="*/ 4 h 15"/>
                  <a:gd name="T34" fmla="*/ 5 w 29"/>
                  <a:gd name="T35" fmla="*/ 4 h 15"/>
                  <a:gd name="T36" fmla="*/ 9 w 29"/>
                  <a:gd name="T37" fmla="*/ 2 h 15"/>
                  <a:gd name="T38" fmla="*/ 11 w 29"/>
                  <a:gd name="T39" fmla="*/ 2 h 15"/>
                  <a:gd name="T40" fmla="*/ 14 w 29"/>
                  <a:gd name="T41" fmla="*/ 0 h 15"/>
                  <a:gd name="T42" fmla="*/ 14 w 29"/>
                  <a:gd name="T43" fmla="*/ 0 h 15"/>
                  <a:gd name="T44" fmla="*/ 16 w 29"/>
                  <a:gd name="T45" fmla="*/ 0 h 15"/>
                  <a:gd name="T46" fmla="*/ 20 w 29"/>
                  <a:gd name="T47" fmla="*/ 2 h 15"/>
                  <a:gd name="T48" fmla="*/ 25 w 29"/>
                  <a:gd name="T49" fmla="*/ 2 h 15"/>
                  <a:gd name="T50" fmla="*/ 29 w 29"/>
                  <a:gd name="T51" fmla="*/ 2 h 15"/>
                  <a:gd name="T52" fmla="*/ 29 w 29"/>
                  <a:gd name="T53" fmla="*/ 4 h 15"/>
                  <a:gd name="T54" fmla="*/ 29 w 29"/>
                  <a:gd name="T55" fmla="*/ 4 h 15"/>
                  <a:gd name="T56" fmla="*/ 29 w 29"/>
                  <a:gd name="T57" fmla="*/ 4 h 15"/>
                  <a:gd name="T58" fmla="*/ 27 w 29"/>
                  <a:gd name="T5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15">
                    <a:moveTo>
                      <a:pt x="27" y="6"/>
                    </a:moveTo>
                    <a:lnTo>
                      <a:pt x="25" y="15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7" name="Freeform 3364">
                <a:extLst>
                  <a:ext uri="{FF2B5EF4-FFF2-40B4-BE49-F238E27FC236}">
                    <a16:creationId xmlns:a16="http://schemas.microsoft.com/office/drawing/2014/main" id="{B491955E-63D7-49ED-8915-0A8BF79B9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2486"/>
                <a:ext cx="21" cy="22"/>
              </a:xfrm>
              <a:custGeom>
                <a:avLst/>
                <a:gdLst>
                  <a:gd name="T0" fmla="*/ 7 w 21"/>
                  <a:gd name="T1" fmla="*/ 22 h 22"/>
                  <a:gd name="T2" fmla="*/ 7 w 21"/>
                  <a:gd name="T3" fmla="*/ 22 h 22"/>
                  <a:gd name="T4" fmla="*/ 2 w 21"/>
                  <a:gd name="T5" fmla="*/ 22 h 22"/>
                  <a:gd name="T6" fmla="*/ 0 w 21"/>
                  <a:gd name="T7" fmla="*/ 22 h 22"/>
                  <a:gd name="T8" fmla="*/ 0 w 21"/>
                  <a:gd name="T9" fmla="*/ 20 h 22"/>
                  <a:gd name="T10" fmla="*/ 0 w 21"/>
                  <a:gd name="T11" fmla="*/ 18 h 22"/>
                  <a:gd name="T12" fmla="*/ 2 w 21"/>
                  <a:gd name="T13" fmla="*/ 15 h 22"/>
                  <a:gd name="T14" fmla="*/ 2 w 21"/>
                  <a:gd name="T15" fmla="*/ 13 h 22"/>
                  <a:gd name="T16" fmla="*/ 2 w 21"/>
                  <a:gd name="T17" fmla="*/ 11 h 22"/>
                  <a:gd name="T18" fmla="*/ 5 w 21"/>
                  <a:gd name="T19" fmla="*/ 9 h 22"/>
                  <a:gd name="T20" fmla="*/ 7 w 21"/>
                  <a:gd name="T21" fmla="*/ 6 h 22"/>
                  <a:gd name="T22" fmla="*/ 7 w 21"/>
                  <a:gd name="T23" fmla="*/ 4 h 22"/>
                  <a:gd name="T24" fmla="*/ 7 w 21"/>
                  <a:gd name="T25" fmla="*/ 4 h 22"/>
                  <a:gd name="T26" fmla="*/ 7 w 21"/>
                  <a:gd name="T27" fmla="*/ 2 h 22"/>
                  <a:gd name="T28" fmla="*/ 9 w 21"/>
                  <a:gd name="T29" fmla="*/ 0 h 22"/>
                  <a:gd name="T30" fmla="*/ 14 w 21"/>
                  <a:gd name="T31" fmla="*/ 0 h 22"/>
                  <a:gd name="T32" fmla="*/ 16 w 21"/>
                  <a:gd name="T33" fmla="*/ 0 h 22"/>
                  <a:gd name="T34" fmla="*/ 18 w 21"/>
                  <a:gd name="T35" fmla="*/ 0 h 22"/>
                  <a:gd name="T36" fmla="*/ 21 w 21"/>
                  <a:gd name="T37" fmla="*/ 0 h 22"/>
                  <a:gd name="T38" fmla="*/ 21 w 21"/>
                  <a:gd name="T39" fmla="*/ 0 h 22"/>
                  <a:gd name="T40" fmla="*/ 21 w 21"/>
                  <a:gd name="T41" fmla="*/ 4 h 22"/>
                  <a:gd name="T42" fmla="*/ 21 w 21"/>
                  <a:gd name="T43" fmla="*/ 6 h 22"/>
                  <a:gd name="T44" fmla="*/ 21 w 21"/>
                  <a:gd name="T45" fmla="*/ 6 h 22"/>
                  <a:gd name="T46" fmla="*/ 18 w 21"/>
                  <a:gd name="T47" fmla="*/ 9 h 22"/>
                  <a:gd name="T48" fmla="*/ 18 w 21"/>
                  <a:gd name="T49" fmla="*/ 11 h 22"/>
                  <a:gd name="T50" fmla="*/ 18 w 21"/>
                  <a:gd name="T51" fmla="*/ 13 h 22"/>
                  <a:gd name="T52" fmla="*/ 18 w 21"/>
                  <a:gd name="T53" fmla="*/ 15 h 22"/>
                  <a:gd name="T54" fmla="*/ 16 w 21"/>
                  <a:gd name="T55" fmla="*/ 18 h 22"/>
                  <a:gd name="T56" fmla="*/ 16 w 21"/>
                  <a:gd name="T57" fmla="*/ 20 h 22"/>
                  <a:gd name="T58" fmla="*/ 16 w 21"/>
                  <a:gd name="T59" fmla="*/ 22 h 22"/>
                  <a:gd name="T60" fmla="*/ 14 w 21"/>
                  <a:gd name="T61" fmla="*/ 22 h 22"/>
                  <a:gd name="T62" fmla="*/ 11 w 21"/>
                  <a:gd name="T63" fmla="*/ 22 h 22"/>
                  <a:gd name="T64" fmla="*/ 7 w 21"/>
                  <a:gd name="T6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2">
                    <a:moveTo>
                      <a:pt x="7" y="22"/>
                    </a:moveTo>
                    <a:lnTo>
                      <a:pt x="7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1" y="22"/>
                    </a:lnTo>
                    <a:lnTo>
                      <a:pt x="7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8" name="Freeform 3365">
                <a:extLst>
                  <a:ext uri="{FF2B5EF4-FFF2-40B4-BE49-F238E27FC236}">
                    <a16:creationId xmlns:a16="http://schemas.microsoft.com/office/drawing/2014/main" id="{B99C4059-E347-498A-8F41-69143BD13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510"/>
                <a:ext cx="45" cy="10"/>
              </a:xfrm>
              <a:custGeom>
                <a:avLst/>
                <a:gdLst>
                  <a:gd name="T0" fmla="*/ 42 w 45"/>
                  <a:gd name="T1" fmla="*/ 5 h 10"/>
                  <a:gd name="T2" fmla="*/ 40 w 45"/>
                  <a:gd name="T3" fmla="*/ 5 h 10"/>
                  <a:gd name="T4" fmla="*/ 38 w 45"/>
                  <a:gd name="T5" fmla="*/ 5 h 10"/>
                  <a:gd name="T6" fmla="*/ 36 w 45"/>
                  <a:gd name="T7" fmla="*/ 5 h 10"/>
                  <a:gd name="T8" fmla="*/ 36 w 45"/>
                  <a:gd name="T9" fmla="*/ 3 h 10"/>
                  <a:gd name="T10" fmla="*/ 33 w 45"/>
                  <a:gd name="T11" fmla="*/ 3 h 10"/>
                  <a:gd name="T12" fmla="*/ 33 w 45"/>
                  <a:gd name="T13" fmla="*/ 3 h 10"/>
                  <a:gd name="T14" fmla="*/ 31 w 45"/>
                  <a:gd name="T15" fmla="*/ 5 h 10"/>
                  <a:gd name="T16" fmla="*/ 29 w 45"/>
                  <a:gd name="T17" fmla="*/ 5 h 10"/>
                  <a:gd name="T18" fmla="*/ 27 w 45"/>
                  <a:gd name="T19" fmla="*/ 7 h 10"/>
                  <a:gd name="T20" fmla="*/ 22 w 45"/>
                  <a:gd name="T21" fmla="*/ 7 h 10"/>
                  <a:gd name="T22" fmla="*/ 20 w 45"/>
                  <a:gd name="T23" fmla="*/ 7 h 10"/>
                  <a:gd name="T24" fmla="*/ 18 w 45"/>
                  <a:gd name="T25" fmla="*/ 7 h 10"/>
                  <a:gd name="T26" fmla="*/ 15 w 45"/>
                  <a:gd name="T27" fmla="*/ 7 h 10"/>
                  <a:gd name="T28" fmla="*/ 13 w 45"/>
                  <a:gd name="T29" fmla="*/ 7 h 10"/>
                  <a:gd name="T30" fmla="*/ 9 w 45"/>
                  <a:gd name="T31" fmla="*/ 10 h 10"/>
                  <a:gd name="T32" fmla="*/ 2 w 45"/>
                  <a:gd name="T33" fmla="*/ 10 h 10"/>
                  <a:gd name="T34" fmla="*/ 2 w 45"/>
                  <a:gd name="T35" fmla="*/ 3 h 10"/>
                  <a:gd name="T36" fmla="*/ 2 w 45"/>
                  <a:gd name="T37" fmla="*/ 0 h 10"/>
                  <a:gd name="T38" fmla="*/ 2 w 45"/>
                  <a:gd name="T39" fmla="*/ 0 h 10"/>
                  <a:gd name="T40" fmla="*/ 4 w 45"/>
                  <a:gd name="T41" fmla="*/ 0 h 10"/>
                  <a:gd name="T42" fmla="*/ 11 w 45"/>
                  <a:gd name="T43" fmla="*/ 0 h 10"/>
                  <a:gd name="T44" fmla="*/ 13 w 45"/>
                  <a:gd name="T45" fmla="*/ 0 h 10"/>
                  <a:gd name="T46" fmla="*/ 18 w 45"/>
                  <a:gd name="T47" fmla="*/ 0 h 10"/>
                  <a:gd name="T48" fmla="*/ 22 w 45"/>
                  <a:gd name="T49" fmla="*/ 0 h 10"/>
                  <a:gd name="T50" fmla="*/ 27 w 45"/>
                  <a:gd name="T51" fmla="*/ 0 h 10"/>
                  <a:gd name="T52" fmla="*/ 31 w 45"/>
                  <a:gd name="T53" fmla="*/ 0 h 10"/>
                  <a:gd name="T54" fmla="*/ 33 w 45"/>
                  <a:gd name="T55" fmla="*/ 0 h 10"/>
                  <a:gd name="T56" fmla="*/ 36 w 45"/>
                  <a:gd name="T57" fmla="*/ 0 h 10"/>
                  <a:gd name="T58" fmla="*/ 38 w 45"/>
                  <a:gd name="T59" fmla="*/ 0 h 10"/>
                  <a:gd name="T60" fmla="*/ 40 w 45"/>
                  <a:gd name="T61" fmla="*/ 0 h 10"/>
                  <a:gd name="T62" fmla="*/ 42 w 45"/>
                  <a:gd name="T63" fmla="*/ 0 h 10"/>
                  <a:gd name="T64" fmla="*/ 42 w 4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10">
                    <a:moveTo>
                      <a:pt x="42" y="3"/>
                    </a:moveTo>
                    <a:lnTo>
                      <a:pt x="42" y="5"/>
                    </a:lnTo>
                    <a:lnTo>
                      <a:pt x="42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9" name="Freeform 3366">
                <a:extLst>
                  <a:ext uri="{FF2B5EF4-FFF2-40B4-BE49-F238E27FC236}">
                    <a16:creationId xmlns:a16="http://schemas.microsoft.com/office/drawing/2014/main" id="{EDAD6ED8-7039-4158-916F-45042F53B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2510"/>
                <a:ext cx="16" cy="12"/>
              </a:xfrm>
              <a:custGeom>
                <a:avLst/>
                <a:gdLst>
                  <a:gd name="T0" fmla="*/ 16 w 16"/>
                  <a:gd name="T1" fmla="*/ 5 h 12"/>
                  <a:gd name="T2" fmla="*/ 11 w 16"/>
                  <a:gd name="T3" fmla="*/ 5 h 12"/>
                  <a:gd name="T4" fmla="*/ 11 w 16"/>
                  <a:gd name="T5" fmla="*/ 5 h 12"/>
                  <a:gd name="T6" fmla="*/ 7 w 16"/>
                  <a:gd name="T7" fmla="*/ 7 h 12"/>
                  <a:gd name="T8" fmla="*/ 4 w 16"/>
                  <a:gd name="T9" fmla="*/ 7 h 12"/>
                  <a:gd name="T10" fmla="*/ 4 w 16"/>
                  <a:gd name="T11" fmla="*/ 10 h 12"/>
                  <a:gd name="T12" fmla="*/ 2 w 16"/>
                  <a:gd name="T13" fmla="*/ 12 h 12"/>
                  <a:gd name="T14" fmla="*/ 0 w 16"/>
                  <a:gd name="T15" fmla="*/ 7 h 12"/>
                  <a:gd name="T16" fmla="*/ 4 w 16"/>
                  <a:gd name="T17" fmla="*/ 5 h 12"/>
                  <a:gd name="T18" fmla="*/ 7 w 16"/>
                  <a:gd name="T19" fmla="*/ 5 h 12"/>
                  <a:gd name="T20" fmla="*/ 9 w 16"/>
                  <a:gd name="T21" fmla="*/ 3 h 12"/>
                  <a:gd name="T22" fmla="*/ 9 w 16"/>
                  <a:gd name="T23" fmla="*/ 3 h 12"/>
                  <a:gd name="T24" fmla="*/ 16 w 16"/>
                  <a:gd name="T25" fmla="*/ 0 h 12"/>
                  <a:gd name="T26" fmla="*/ 16 w 16"/>
                  <a:gd name="T27" fmla="*/ 0 h 12"/>
                  <a:gd name="T28" fmla="*/ 16 w 16"/>
                  <a:gd name="T2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16" y="5"/>
                    </a:moveTo>
                    <a:lnTo>
                      <a:pt x="11" y="5"/>
                    </a:lnTo>
                    <a:lnTo>
                      <a:pt x="11" y="5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0" name="Freeform 3367">
                <a:extLst>
                  <a:ext uri="{FF2B5EF4-FFF2-40B4-BE49-F238E27FC236}">
                    <a16:creationId xmlns:a16="http://schemas.microsoft.com/office/drawing/2014/main" id="{EB9873A3-343F-4563-A972-808971B42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517"/>
                <a:ext cx="9" cy="9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3 h 9"/>
                  <a:gd name="T4" fmla="*/ 9 w 9"/>
                  <a:gd name="T5" fmla="*/ 5 h 9"/>
                  <a:gd name="T6" fmla="*/ 6 w 9"/>
                  <a:gd name="T7" fmla="*/ 7 h 9"/>
                  <a:gd name="T8" fmla="*/ 4 w 9"/>
                  <a:gd name="T9" fmla="*/ 7 h 9"/>
                  <a:gd name="T10" fmla="*/ 2 w 9"/>
                  <a:gd name="T11" fmla="*/ 7 h 9"/>
                  <a:gd name="T12" fmla="*/ 2 w 9"/>
                  <a:gd name="T13" fmla="*/ 9 h 9"/>
                  <a:gd name="T14" fmla="*/ 0 w 9"/>
                  <a:gd name="T15" fmla="*/ 0 h 9"/>
                  <a:gd name="T16" fmla="*/ 4 w 9"/>
                  <a:gd name="T17" fmla="*/ 0 h 9"/>
                  <a:gd name="T18" fmla="*/ 6 w 9"/>
                  <a:gd name="T19" fmla="*/ 0 h 9"/>
                  <a:gd name="T20" fmla="*/ 6 w 9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lnTo>
                      <a:pt x="6" y="3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1" name="Freeform 3368">
                <a:extLst>
                  <a:ext uri="{FF2B5EF4-FFF2-40B4-BE49-F238E27FC236}">
                    <a16:creationId xmlns:a16="http://schemas.microsoft.com/office/drawing/2014/main" id="{AF39D0EF-772B-4D44-B56F-1B1044F62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513"/>
                <a:ext cx="18" cy="25"/>
              </a:xfrm>
              <a:custGeom>
                <a:avLst/>
                <a:gdLst>
                  <a:gd name="T0" fmla="*/ 4 w 18"/>
                  <a:gd name="T1" fmla="*/ 22 h 25"/>
                  <a:gd name="T2" fmla="*/ 4 w 18"/>
                  <a:gd name="T3" fmla="*/ 25 h 25"/>
                  <a:gd name="T4" fmla="*/ 2 w 18"/>
                  <a:gd name="T5" fmla="*/ 22 h 25"/>
                  <a:gd name="T6" fmla="*/ 2 w 18"/>
                  <a:gd name="T7" fmla="*/ 20 h 25"/>
                  <a:gd name="T8" fmla="*/ 2 w 18"/>
                  <a:gd name="T9" fmla="*/ 16 h 25"/>
                  <a:gd name="T10" fmla="*/ 0 w 18"/>
                  <a:gd name="T11" fmla="*/ 16 h 25"/>
                  <a:gd name="T12" fmla="*/ 0 w 18"/>
                  <a:gd name="T13" fmla="*/ 9 h 25"/>
                  <a:gd name="T14" fmla="*/ 2 w 18"/>
                  <a:gd name="T15" fmla="*/ 4 h 25"/>
                  <a:gd name="T16" fmla="*/ 4 w 18"/>
                  <a:gd name="T17" fmla="*/ 2 h 25"/>
                  <a:gd name="T18" fmla="*/ 4 w 18"/>
                  <a:gd name="T19" fmla="*/ 0 h 25"/>
                  <a:gd name="T20" fmla="*/ 7 w 18"/>
                  <a:gd name="T21" fmla="*/ 0 h 25"/>
                  <a:gd name="T22" fmla="*/ 7 w 18"/>
                  <a:gd name="T23" fmla="*/ 0 h 25"/>
                  <a:gd name="T24" fmla="*/ 9 w 18"/>
                  <a:gd name="T25" fmla="*/ 0 h 25"/>
                  <a:gd name="T26" fmla="*/ 9 w 18"/>
                  <a:gd name="T27" fmla="*/ 0 h 25"/>
                  <a:gd name="T28" fmla="*/ 9 w 18"/>
                  <a:gd name="T29" fmla="*/ 0 h 25"/>
                  <a:gd name="T30" fmla="*/ 11 w 18"/>
                  <a:gd name="T31" fmla="*/ 2 h 25"/>
                  <a:gd name="T32" fmla="*/ 9 w 18"/>
                  <a:gd name="T33" fmla="*/ 4 h 25"/>
                  <a:gd name="T34" fmla="*/ 9 w 18"/>
                  <a:gd name="T35" fmla="*/ 4 h 25"/>
                  <a:gd name="T36" fmla="*/ 9 w 18"/>
                  <a:gd name="T37" fmla="*/ 4 h 25"/>
                  <a:gd name="T38" fmla="*/ 9 w 18"/>
                  <a:gd name="T39" fmla="*/ 7 h 25"/>
                  <a:gd name="T40" fmla="*/ 11 w 18"/>
                  <a:gd name="T41" fmla="*/ 7 h 25"/>
                  <a:gd name="T42" fmla="*/ 14 w 18"/>
                  <a:gd name="T43" fmla="*/ 7 h 25"/>
                  <a:gd name="T44" fmla="*/ 14 w 18"/>
                  <a:gd name="T45" fmla="*/ 7 h 25"/>
                  <a:gd name="T46" fmla="*/ 16 w 18"/>
                  <a:gd name="T47" fmla="*/ 7 h 25"/>
                  <a:gd name="T48" fmla="*/ 16 w 18"/>
                  <a:gd name="T49" fmla="*/ 13 h 25"/>
                  <a:gd name="T50" fmla="*/ 18 w 18"/>
                  <a:gd name="T51" fmla="*/ 18 h 25"/>
                  <a:gd name="T52" fmla="*/ 14 w 18"/>
                  <a:gd name="T53" fmla="*/ 20 h 25"/>
                  <a:gd name="T54" fmla="*/ 9 w 18"/>
                  <a:gd name="T55" fmla="*/ 22 h 25"/>
                  <a:gd name="T56" fmla="*/ 4 w 18"/>
                  <a:gd name="T57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25">
                    <a:moveTo>
                      <a:pt x="4" y="22"/>
                    </a:moveTo>
                    <a:lnTo>
                      <a:pt x="4" y="25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8" y="18"/>
                    </a:lnTo>
                    <a:lnTo>
                      <a:pt x="14" y="20"/>
                    </a:lnTo>
                    <a:lnTo>
                      <a:pt x="9" y="22"/>
                    </a:lnTo>
                    <a:lnTo>
                      <a:pt x="4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2" name="Freeform 3369">
                <a:extLst>
                  <a:ext uri="{FF2B5EF4-FFF2-40B4-BE49-F238E27FC236}">
                    <a16:creationId xmlns:a16="http://schemas.microsoft.com/office/drawing/2014/main" id="{1E24FF78-9F0C-415B-B5DD-9FAD23EB7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587"/>
                <a:ext cx="25" cy="18"/>
              </a:xfrm>
              <a:custGeom>
                <a:avLst/>
                <a:gdLst>
                  <a:gd name="T0" fmla="*/ 3 w 11"/>
                  <a:gd name="T1" fmla="*/ 1 h 8"/>
                  <a:gd name="T2" fmla="*/ 3 w 11"/>
                  <a:gd name="T3" fmla="*/ 1 h 8"/>
                  <a:gd name="T4" fmla="*/ 3 w 11"/>
                  <a:gd name="T5" fmla="*/ 1 h 8"/>
                  <a:gd name="T6" fmla="*/ 3 w 11"/>
                  <a:gd name="T7" fmla="*/ 0 h 8"/>
                  <a:gd name="T8" fmla="*/ 3 w 11"/>
                  <a:gd name="T9" fmla="*/ 0 h 8"/>
                  <a:gd name="T10" fmla="*/ 2 w 11"/>
                  <a:gd name="T11" fmla="*/ 0 h 8"/>
                  <a:gd name="T12" fmla="*/ 0 w 11"/>
                  <a:gd name="T13" fmla="*/ 0 h 8"/>
                  <a:gd name="T14" fmla="*/ 0 w 11"/>
                  <a:gd name="T15" fmla="*/ 0 h 8"/>
                  <a:gd name="T16" fmla="*/ 0 w 11"/>
                  <a:gd name="T17" fmla="*/ 0 h 8"/>
                  <a:gd name="T18" fmla="*/ 0 w 11"/>
                  <a:gd name="T19" fmla="*/ 0 h 8"/>
                  <a:gd name="T20" fmla="*/ 1 w 11"/>
                  <a:gd name="T21" fmla="*/ 7 h 8"/>
                  <a:gd name="T22" fmla="*/ 1 w 11"/>
                  <a:gd name="T23" fmla="*/ 7 h 8"/>
                  <a:gd name="T24" fmla="*/ 2 w 11"/>
                  <a:gd name="T25" fmla="*/ 7 h 8"/>
                  <a:gd name="T26" fmla="*/ 3 w 11"/>
                  <a:gd name="T27" fmla="*/ 7 h 8"/>
                  <a:gd name="T28" fmla="*/ 4 w 11"/>
                  <a:gd name="T29" fmla="*/ 7 h 8"/>
                  <a:gd name="T30" fmla="*/ 5 w 11"/>
                  <a:gd name="T31" fmla="*/ 7 h 8"/>
                  <a:gd name="T32" fmla="*/ 5 w 11"/>
                  <a:gd name="T33" fmla="*/ 7 h 8"/>
                  <a:gd name="T34" fmla="*/ 6 w 11"/>
                  <a:gd name="T35" fmla="*/ 7 h 8"/>
                  <a:gd name="T36" fmla="*/ 7 w 11"/>
                  <a:gd name="T37" fmla="*/ 8 h 8"/>
                  <a:gd name="T38" fmla="*/ 7 w 11"/>
                  <a:gd name="T39" fmla="*/ 8 h 8"/>
                  <a:gd name="T40" fmla="*/ 8 w 11"/>
                  <a:gd name="T41" fmla="*/ 8 h 8"/>
                  <a:gd name="T42" fmla="*/ 9 w 11"/>
                  <a:gd name="T43" fmla="*/ 8 h 8"/>
                  <a:gd name="T44" fmla="*/ 9 w 11"/>
                  <a:gd name="T45" fmla="*/ 8 h 8"/>
                  <a:gd name="T46" fmla="*/ 9 w 11"/>
                  <a:gd name="T47" fmla="*/ 7 h 8"/>
                  <a:gd name="T48" fmla="*/ 10 w 11"/>
                  <a:gd name="T49" fmla="*/ 7 h 8"/>
                  <a:gd name="T50" fmla="*/ 10 w 11"/>
                  <a:gd name="T51" fmla="*/ 7 h 8"/>
                  <a:gd name="T52" fmla="*/ 10 w 11"/>
                  <a:gd name="T53" fmla="*/ 6 h 8"/>
                  <a:gd name="T54" fmla="*/ 10 w 11"/>
                  <a:gd name="T55" fmla="*/ 6 h 8"/>
                  <a:gd name="T56" fmla="*/ 10 w 11"/>
                  <a:gd name="T57" fmla="*/ 6 h 8"/>
                  <a:gd name="T58" fmla="*/ 10 w 11"/>
                  <a:gd name="T59" fmla="*/ 6 h 8"/>
                  <a:gd name="T60" fmla="*/ 10 w 11"/>
                  <a:gd name="T61" fmla="*/ 5 h 8"/>
                  <a:gd name="T62" fmla="*/ 10 w 11"/>
                  <a:gd name="T63" fmla="*/ 5 h 8"/>
                  <a:gd name="T64" fmla="*/ 10 w 11"/>
                  <a:gd name="T65" fmla="*/ 4 h 8"/>
                  <a:gd name="T66" fmla="*/ 10 w 11"/>
                  <a:gd name="T67" fmla="*/ 3 h 8"/>
                  <a:gd name="T68" fmla="*/ 11 w 11"/>
                  <a:gd name="T69" fmla="*/ 2 h 8"/>
                  <a:gd name="T70" fmla="*/ 11 w 11"/>
                  <a:gd name="T71" fmla="*/ 2 h 8"/>
                  <a:gd name="T72" fmla="*/ 10 w 11"/>
                  <a:gd name="T73" fmla="*/ 2 h 8"/>
                  <a:gd name="T74" fmla="*/ 10 w 11"/>
                  <a:gd name="T75" fmla="*/ 2 h 8"/>
                  <a:gd name="T76" fmla="*/ 9 w 11"/>
                  <a:gd name="T77" fmla="*/ 2 h 8"/>
                  <a:gd name="T78" fmla="*/ 8 w 11"/>
                  <a:gd name="T79" fmla="*/ 2 h 8"/>
                  <a:gd name="T80" fmla="*/ 7 w 11"/>
                  <a:gd name="T81" fmla="*/ 1 h 8"/>
                  <a:gd name="T82" fmla="*/ 6 w 11"/>
                  <a:gd name="T83" fmla="*/ 1 h 8"/>
                  <a:gd name="T84" fmla="*/ 5 w 11"/>
                  <a:gd name="T85" fmla="*/ 1 h 8"/>
                  <a:gd name="T86" fmla="*/ 4 w 11"/>
                  <a:gd name="T87" fmla="*/ 1 h 8"/>
                  <a:gd name="T88" fmla="*/ 4 w 11"/>
                  <a:gd name="T89" fmla="*/ 1 h 8"/>
                  <a:gd name="T90" fmla="*/ 3 w 11"/>
                  <a:gd name="T9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8">
                    <a:moveTo>
                      <a:pt x="3" y="1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3" name="Rectangle 3370">
                <a:extLst>
                  <a:ext uri="{FF2B5EF4-FFF2-40B4-BE49-F238E27FC236}">
                    <a16:creationId xmlns:a16="http://schemas.microsoft.com/office/drawing/2014/main" id="{FBF0B576-6056-44A0-8C0C-23A3B6EBE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587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4" name="Freeform 3371">
                <a:extLst>
                  <a:ext uri="{FF2B5EF4-FFF2-40B4-BE49-F238E27FC236}">
                    <a16:creationId xmlns:a16="http://schemas.microsoft.com/office/drawing/2014/main" id="{4CBC6520-7BA1-4C5E-82E5-42EF8587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605"/>
                <a:ext cx="16" cy="11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  <a:gd name="T4" fmla="*/ 7 w 7"/>
                  <a:gd name="T5" fmla="*/ 2 h 5"/>
                  <a:gd name="T6" fmla="*/ 6 w 7"/>
                  <a:gd name="T7" fmla="*/ 1 h 5"/>
                  <a:gd name="T8" fmla="*/ 5 w 7"/>
                  <a:gd name="T9" fmla="*/ 1 h 5"/>
                  <a:gd name="T10" fmla="*/ 5 w 7"/>
                  <a:gd name="T11" fmla="*/ 1 h 5"/>
                  <a:gd name="T12" fmla="*/ 4 w 7"/>
                  <a:gd name="T13" fmla="*/ 1 h 5"/>
                  <a:gd name="T14" fmla="*/ 4 w 7"/>
                  <a:gd name="T15" fmla="*/ 1 h 5"/>
                  <a:gd name="T16" fmla="*/ 3 w 7"/>
                  <a:gd name="T17" fmla="*/ 1 h 5"/>
                  <a:gd name="T18" fmla="*/ 2 w 7"/>
                  <a:gd name="T19" fmla="*/ 0 h 5"/>
                  <a:gd name="T20" fmla="*/ 0 w 7"/>
                  <a:gd name="T21" fmla="*/ 0 h 5"/>
                  <a:gd name="T22" fmla="*/ 0 w 7"/>
                  <a:gd name="T23" fmla="*/ 0 h 5"/>
                  <a:gd name="T24" fmla="*/ 0 w 7"/>
                  <a:gd name="T25" fmla="*/ 0 h 5"/>
                  <a:gd name="T26" fmla="*/ 0 w 7"/>
                  <a:gd name="T27" fmla="*/ 5 h 5"/>
                  <a:gd name="T28" fmla="*/ 0 w 7"/>
                  <a:gd name="T29" fmla="*/ 5 h 5"/>
                  <a:gd name="T30" fmla="*/ 7 w 7"/>
                  <a:gd name="T31" fmla="*/ 3 h 5"/>
                  <a:gd name="T32" fmla="*/ 7 w 7"/>
                  <a:gd name="T33" fmla="*/ 3 h 5"/>
                  <a:gd name="T34" fmla="*/ 7 w 7"/>
                  <a:gd name="T35" fmla="*/ 2 h 5"/>
                  <a:gd name="T36" fmla="*/ 7 w 7"/>
                  <a:gd name="T37" fmla="*/ 2 h 5"/>
                  <a:gd name="T38" fmla="*/ 7 w 7"/>
                  <a:gd name="T3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5" name="Freeform 3372">
                <a:extLst>
                  <a:ext uri="{FF2B5EF4-FFF2-40B4-BE49-F238E27FC236}">
                    <a16:creationId xmlns:a16="http://schemas.microsoft.com/office/drawing/2014/main" id="{6DC4A796-5B5B-440B-BACE-C1C6CA177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592"/>
                <a:ext cx="18" cy="18"/>
              </a:xfrm>
              <a:custGeom>
                <a:avLst/>
                <a:gdLst>
                  <a:gd name="T0" fmla="*/ 6 w 8"/>
                  <a:gd name="T1" fmla="*/ 8 h 8"/>
                  <a:gd name="T2" fmla="*/ 6 w 8"/>
                  <a:gd name="T3" fmla="*/ 8 h 8"/>
                  <a:gd name="T4" fmla="*/ 8 w 8"/>
                  <a:gd name="T5" fmla="*/ 2 h 8"/>
                  <a:gd name="T6" fmla="*/ 8 w 8"/>
                  <a:gd name="T7" fmla="*/ 2 h 8"/>
                  <a:gd name="T8" fmla="*/ 8 w 8"/>
                  <a:gd name="T9" fmla="*/ 2 h 8"/>
                  <a:gd name="T10" fmla="*/ 7 w 8"/>
                  <a:gd name="T11" fmla="*/ 2 h 8"/>
                  <a:gd name="T12" fmla="*/ 6 w 8"/>
                  <a:gd name="T13" fmla="*/ 1 h 8"/>
                  <a:gd name="T14" fmla="*/ 5 w 8"/>
                  <a:gd name="T15" fmla="*/ 1 h 8"/>
                  <a:gd name="T16" fmla="*/ 4 w 8"/>
                  <a:gd name="T17" fmla="*/ 1 h 8"/>
                  <a:gd name="T18" fmla="*/ 4 w 8"/>
                  <a:gd name="T19" fmla="*/ 1 h 8"/>
                  <a:gd name="T20" fmla="*/ 3 w 8"/>
                  <a:gd name="T21" fmla="*/ 1 h 8"/>
                  <a:gd name="T22" fmla="*/ 2 w 8"/>
                  <a:gd name="T23" fmla="*/ 1 h 8"/>
                  <a:gd name="T24" fmla="*/ 2 w 8"/>
                  <a:gd name="T25" fmla="*/ 0 h 8"/>
                  <a:gd name="T26" fmla="*/ 2 w 8"/>
                  <a:gd name="T27" fmla="*/ 1 h 8"/>
                  <a:gd name="T28" fmla="*/ 2 w 8"/>
                  <a:gd name="T29" fmla="*/ 1 h 8"/>
                  <a:gd name="T30" fmla="*/ 1 w 8"/>
                  <a:gd name="T31" fmla="*/ 2 h 8"/>
                  <a:gd name="T32" fmla="*/ 1 w 8"/>
                  <a:gd name="T33" fmla="*/ 3 h 8"/>
                  <a:gd name="T34" fmla="*/ 1 w 8"/>
                  <a:gd name="T35" fmla="*/ 4 h 8"/>
                  <a:gd name="T36" fmla="*/ 1 w 8"/>
                  <a:gd name="T37" fmla="*/ 4 h 8"/>
                  <a:gd name="T38" fmla="*/ 1 w 8"/>
                  <a:gd name="T39" fmla="*/ 4 h 8"/>
                  <a:gd name="T40" fmla="*/ 1 w 8"/>
                  <a:gd name="T41" fmla="*/ 6 h 8"/>
                  <a:gd name="T42" fmla="*/ 1 w 8"/>
                  <a:gd name="T43" fmla="*/ 6 h 8"/>
                  <a:gd name="T44" fmla="*/ 0 w 8"/>
                  <a:gd name="T45" fmla="*/ 7 h 8"/>
                  <a:gd name="T46" fmla="*/ 2 w 8"/>
                  <a:gd name="T47" fmla="*/ 7 h 8"/>
                  <a:gd name="T48" fmla="*/ 2 w 8"/>
                  <a:gd name="T49" fmla="*/ 7 h 8"/>
                  <a:gd name="T50" fmla="*/ 3 w 8"/>
                  <a:gd name="T51" fmla="*/ 7 h 8"/>
                  <a:gd name="T52" fmla="*/ 5 w 8"/>
                  <a:gd name="T53" fmla="*/ 7 h 8"/>
                  <a:gd name="T54" fmla="*/ 5 w 8"/>
                  <a:gd name="T55" fmla="*/ 8 h 8"/>
                  <a:gd name="T56" fmla="*/ 6 w 8"/>
                  <a:gd name="T5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lnTo>
                      <a:pt x="6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6" name="Freeform 3373">
                <a:extLst>
                  <a:ext uri="{FF2B5EF4-FFF2-40B4-BE49-F238E27FC236}">
                    <a16:creationId xmlns:a16="http://schemas.microsoft.com/office/drawing/2014/main" id="{73BB946B-09DF-48A0-8E0F-376689C4E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610"/>
                <a:ext cx="4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2 w 2"/>
                  <a:gd name="T5" fmla="*/ 0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7" name="Freeform 3374">
                <a:extLst>
                  <a:ext uri="{FF2B5EF4-FFF2-40B4-BE49-F238E27FC236}">
                    <a16:creationId xmlns:a16="http://schemas.microsoft.com/office/drawing/2014/main" id="{635C507C-32EC-406B-9445-95B160E90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553"/>
                <a:ext cx="6" cy="5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1 w 3"/>
                  <a:gd name="T13" fmla="*/ 2 h 2"/>
                  <a:gd name="T14" fmla="*/ 1 w 3"/>
                  <a:gd name="T15" fmla="*/ 2 h 2"/>
                  <a:gd name="T16" fmla="*/ 3 w 3"/>
                  <a:gd name="T17" fmla="*/ 2 h 2"/>
                  <a:gd name="T18" fmla="*/ 3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8" name="Freeform 3375">
                <a:extLst>
                  <a:ext uri="{FF2B5EF4-FFF2-40B4-BE49-F238E27FC236}">
                    <a16:creationId xmlns:a16="http://schemas.microsoft.com/office/drawing/2014/main" id="{190C828E-8004-47AE-90AE-102361BF3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517"/>
                <a:ext cx="4" cy="7"/>
              </a:xfrm>
              <a:custGeom>
                <a:avLst/>
                <a:gdLst>
                  <a:gd name="T0" fmla="*/ 4 w 4"/>
                  <a:gd name="T1" fmla="*/ 3 h 7"/>
                  <a:gd name="T2" fmla="*/ 4 w 4"/>
                  <a:gd name="T3" fmla="*/ 3 h 7"/>
                  <a:gd name="T4" fmla="*/ 4 w 4"/>
                  <a:gd name="T5" fmla="*/ 3 h 7"/>
                  <a:gd name="T6" fmla="*/ 4 w 4"/>
                  <a:gd name="T7" fmla="*/ 3 h 7"/>
                  <a:gd name="T8" fmla="*/ 4 w 4"/>
                  <a:gd name="T9" fmla="*/ 3 h 7"/>
                  <a:gd name="T10" fmla="*/ 4 w 4"/>
                  <a:gd name="T11" fmla="*/ 5 h 7"/>
                  <a:gd name="T12" fmla="*/ 4 w 4"/>
                  <a:gd name="T13" fmla="*/ 5 h 7"/>
                  <a:gd name="T14" fmla="*/ 4 w 4"/>
                  <a:gd name="T15" fmla="*/ 5 h 7"/>
                  <a:gd name="T16" fmla="*/ 4 w 4"/>
                  <a:gd name="T17" fmla="*/ 7 h 7"/>
                  <a:gd name="T18" fmla="*/ 2 w 4"/>
                  <a:gd name="T19" fmla="*/ 7 h 7"/>
                  <a:gd name="T20" fmla="*/ 0 w 4"/>
                  <a:gd name="T21" fmla="*/ 7 h 7"/>
                  <a:gd name="T22" fmla="*/ 0 w 4"/>
                  <a:gd name="T23" fmla="*/ 7 h 7"/>
                  <a:gd name="T24" fmla="*/ 0 w 4"/>
                  <a:gd name="T25" fmla="*/ 5 h 7"/>
                  <a:gd name="T26" fmla="*/ 0 w 4"/>
                  <a:gd name="T27" fmla="*/ 0 h 7"/>
                  <a:gd name="T28" fmla="*/ 0 w 4"/>
                  <a:gd name="T29" fmla="*/ 0 h 7"/>
                  <a:gd name="T30" fmla="*/ 0 w 4"/>
                  <a:gd name="T31" fmla="*/ 3 h 7"/>
                  <a:gd name="T32" fmla="*/ 2 w 4"/>
                  <a:gd name="T33" fmla="*/ 3 h 7"/>
                  <a:gd name="T34" fmla="*/ 2 w 4"/>
                  <a:gd name="T35" fmla="*/ 3 h 7"/>
                  <a:gd name="T36" fmla="*/ 4 w 4"/>
                  <a:gd name="T3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9" name="Freeform 3376">
                <a:extLst>
                  <a:ext uri="{FF2B5EF4-FFF2-40B4-BE49-F238E27FC236}">
                    <a16:creationId xmlns:a16="http://schemas.microsoft.com/office/drawing/2014/main" id="{35DA6D87-F89C-44C2-806D-84CFA899D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508"/>
                <a:ext cx="27" cy="12"/>
              </a:xfrm>
              <a:custGeom>
                <a:avLst/>
                <a:gdLst>
                  <a:gd name="T0" fmla="*/ 24 w 27"/>
                  <a:gd name="T1" fmla="*/ 12 h 12"/>
                  <a:gd name="T2" fmla="*/ 24 w 27"/>
                  <a:gd name="T3" fmla="*/ 12 h 12"/>
                  <a:gd name="T4" fmla="*/ 24 w 27"/>
                  <a:gd name="T5" fmla="*/ 12 h 12"/>
                  <a:gd name="T6" fmla="*/ 24 w 27"/>
                  <a:gd name="T7" fmla="*/ 12 h 12"/>
                  <a:gd name="T8" fmla="*/ 22 w 27"/>
                  <a:gd name="T9" fmla="*/ 12 h 12"/>
                  <a:gd name="T10" fmla="*/ 22 w 27"/>
                  <a:gd name="T11" fmla="*/ 12 h 12"/>
                  <a:gd name="T12" fmla="*/ 18 w 27"/>
                  <a:gd name="T13" fmla="*/ 12 h 12"/>
                  <a:gd name="T14" fmla="*/ 15 w 27"/>
                  <a:gd name="T15" fmla="*/ 12 h 12"/>
                  <a:gd name="T16" fmla="*/ 15 w 27"/>
                  <a:gd name="T17" fmla="*/ 12 h 12"/>
                  <a:gd name="T18" fmla="*/ 15 w 27"/>
                  <a:gd name="T19" fmla="*/ 12 h 12"/>
                  <a:gd name="T20" fmla="*/ 13 w 27"/>
                  <a:gd name="T21" fmla="*/ 12 h 12"/>
                  <a:gd name="T22" fmla="*/ 11 w 27"/>
                  <a:gd name="T23" fmla="*/ 9 h 12"/>
                  <a:gd name="T24" fmla="*/ 11 w 27"/>
                  <a:gd name="T25" fmla="*/ 9 h 12"/>
                  <a:gd name="T26" fmla="*/ 11 w 27"/>
                  <a:gd name="T27" fmla="*/ 9 h 12"/>
                  <a:gd name="T28" fmla="*/ 9 w 27"/>
                  <a:gd name="T29" fmla="*/ 7 h 12"/>
                  <a:gd name="T30" fmla="*/ 9 w 27"/>
                  <a:gd name="T31" fmla="*/ 7 h 12"/>
                  <a:gd name="T32" fmla="*/ 6 w 27"/>
                  <a:gd name="T33" fmla="*/ 7 h 12"/>
                  <a:gd name="T34" fmla="*/ 6 w 27"/>
                  <a:gd name="T35" fmla="*/ 5 h 12"/>
                  <a:gd name="T36" fmla="*/ 6 w 27"/>
                  <a:gd name="T37" fmla="*/ 5 h 12"/>
                  <a:gd name="T38" fmla="*/ 6 w 27"/>
                  <a:gd name="T39" fmla="*/ 2 h 12"/>
                  <a:gd name="T40" fmla="*/ 6 w 27"/>
                  <a:gd name="T41" fmla="*/ 2 h 12"/>
                  <a:gd name="T42" fmla="*/ 2 w 27"/>
                  <a:gd name="T43" fmla="*/ 2 h 12"/>
                  <a:gd name="T44" fmla="*/ 0 w 27"/>
                  <a:gd name="T45" fmla="*/ 2 h 12"/>
                  <a:gd name="T46" fmla="*/ 0 w 27"/>
                  <a:gd name="T47" fmla="*/ 2 h 12"/>
                  <a:gd name="T48" fmla="*/ 0 w 27"/>
                  <a:gd name="T49" fmla="*/ 5 h 12"/>
                  <a:gd name="T50" fmla="*/ 0 w 27"/>
                  <a:gd name="T51" fmla="*/ 0 h 12"/>
                  <a:gd name="T52" fmla="*/ 0 w 27"/>
                  <a:gd name="T53" fmla="*/ 0 h 12"/>
                  <a:gd name="T54" fmla="*/ 24 w 27"/>
                  <a:gd name="T55" fmla="*/ 0 h 12"/>
                  <a:gd name="T56" fmla="*/ 27 w 27"/>
                  <a:gd name="T57" fmla="*/ 0 h 12"/>
                  <a:gd name="T58" fmla="*/ 27 w 27"/>
                  <a:gd name="T59" fmla="*/ 0 h 12"/>
                  <a:gd name="T60" fmla="*/ 27 w 27"/>
                  <a:gd name="T61" fmla="*/ 2 h 12"/>
                  <a:gd name="T62" fmla="*/ 27 w 27"/>
                  <a:gd name="T63" fmla="*/ 2 h 12"/>
                  <a:gd name="T64" fmla="*/ 27 w 27"/>
                  <a:gd name="T65" fmla="*/ 2 h 12"/>
                  <a:gd name="T66" fmla="*/ 24 w 27"/>
                  <a:gd name="T67" fmla="*/ 7 h 12"/>
                  <a:gd name="T68" fmla="*/ 24 w 27"/>
                  <a:gd name="T69" fmla="*/ 9 h 12"/>
                  <a:gd name="T70" fmla="*/ 24 w 27"/>
                  <a:gd name="T7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" h="12">
                    <a:moveTo>
                      <a:pt x="24" y="12"/>
                    </a:move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4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0" name="Freeform 3377">
                <a:extLst>
                  <a:ext uri="{FF2B5EF4-FFF2-40B4-BE49-F238E27FC236}">
                    <a16:creationId xmlns:a16="http://schemas.microsoft.com/office/drawing/2014/main" id="{A0BF8751-DAE5-4AEC-B91B-3FEF0074B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594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5 w 7"/>
                  <a:gd name="T3" fmla="*/ 4 h 4"/>
                  <a:gd name="T4" fmla="*/ 2 w 7"/>
                  <a:gd name="T5" fmla="*/ 4 h 4"/>
                  <a:gd name="T6" fmla="*/ 0 w 7"/>
                  <a:gd name="T7" fmla="*/ 4 h 4"/>
                  <a:gd name="T8" fmla="*/ 0 w 7"/>
                  <a:gd name="T9" fmla="*/ 0 h 4"/>
                  <a:gd name="T10" fmla="*/ 2 w 7"/>
                  <a:gd name="T11" fmla="*/ 0 h 4"/>
                  <a:gd name="T12" fmla="*/ 5 w 7"/>
                  <a:gd name="T13" fmla="*/ 0 h 4"/>
                  <a:gd name="T14" fmla="*/ 7 w 7"/>
                  <a:gd name="T15" fmla="*/ 0 h 4"/>
                  <a:gd name="T16" fmla="*/ 7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1" name="Freeform 3378">
                <a:extLst>
                  <a:ext uri="{FF2B5EF4-FFF2-40B4-BE49-F238E27FC236}">
                    <a16:creationId xmlns:a16="http://schemas.microsoft.com/office/drawing/2014/main" id="{50782338-7FAB-4BD3-92F7-CE63B41E57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8" y="2625"/>
                <a:ext cx="79" cy="102"/>
              </a:xfrm>
              <a:custGeom>
                <a:avLst/>
                <a:gdLst>
                  <a:gd name="T0" fmla="*/ 13 w 35"/>
                  <a:gd name="T1" fmla="*/ 4 h 45"/>
                  <a:gd name="T2" fmla="*/ 17 w 35"/>
                  <a:gd name="T3" fmla="*/ 5 h 45"/>
                  <a:gd name="T4" fmla="*/ 21 w 35"/>
                  <a:gd name="T5" fmla="*/ 5 h 45"/>
                  <a:gd name="T6" fmla="*/ 28 w 35"/>
                  <a:gd name="T7" fmla="*/ 4 h 45"/>
                  <a:gd name="T8" fmla="*/ 26 w 35"/>
                  <a:gd name="T9" fmla="*/ 0 h 45"/>
                  <a:gd name="T10" fmla="*/ 16 w 35"/>
                  <a:gd name="T11" fmla="*/ 0 h 45"/>
                  <a:gd name="T12" fmla="*/ 32 w 35"/>
                  <a:gd name="T13" fmla="*/ 6 h 45"/>
                  <a:gd name="T14" fmla="*/ 31 w 35"/>
                  <a:gd name="T15" fmla="*/ 6 h 45"/>
                  <a:gd name="T16" fmla="*/ 18 w 35"/>
                  <a:gd name="T17" fmla="*/ 6 h 45"/>
                  <a:gd name="T18" fmla="*/ 16 w 35"/>
                  <a:gd name="T19" fmla="*/ 11 h 45"/>
                  <a:gd name="T20" fmla="*/ 19 w 35"/>
                  <a:gd name="T21" fmla="*/ 18 h 45"/>
                  <a:gd name="T22" fmla="*/ 23 w 35"/>
                  <a:gd name="T23" fmla="*/ 20 h 45"/>
                  <a:gd name="T24" fmla="*/ 22 w 35"/>
                  <a:gd name="T25" fmla="*/ 12 h 45"/>
                  <a:gd name="T26" fmla="*/ 21 w 35"/>
                  <a:gd name="T27" fmla="*/ 6 h 45"/>
                  <a:gd name="T28" fmla="*/ 27 w 35"/>
                  <a:gd name="T29" fmla="*/ 16 h 45"/>
                  <a:gd name="T30" fmla="*/ 27 w 35"/>
                  <a:gd name="T31" fmla="*/ 10 h 45"/>
                  <a:gd name="T32" fmla="*/ 22 w 35"/>
                  <a:gd name="T33" fmla="*/ 6 h 45"/>
                  <a:gd name="T34" fmla="*/ 23 w 35"/>
                  <a:gd name="T35" fmla="*/ 15 h 45"/>
                  <a:gd name="T36" fmla="*/ 27 w 35"/>
                  <a:gd name="T37" fmla="*/ 18 h 45"/>
                  <a:gd name="T38" fmla="*/ 34 w 35"/>
                  <a:gd name="T39" fmla="*/ 15 h 45"/>
                  <a:gd name="T40" fmla="*/ 35 w 35"/>
                  <a:gd name="T41" fmla="*/ 10 h 45"/>
                  <a:gd name="T42" fmla="*/ 28 w 35"/>
                  <a:gd name="T43" fmla="*/ 6 h 45"/>
                  <a:gd name="T44" fmla="*/ 28 w 35"/>
                  <a:gd name="T45" fmla="*/ 11 h 45"/>
                  <a:gd name="T46" fmla="*/ 28 w 35"/>
                  <a:gd name="T47" fmla="*/ 17 h 45"/>
                  <a:gd name="T48" fmla="*/ 27 w 35"/>
                  <a:gd name="T49" fmla="*/ 19 h 45"/>
                  <a:gd name="T50" fmla="*/ 33 w 35"/>
                  <a:gd name="T51" fmla="*/ 19 h 45"/>
                  <a:gd name="T52" fmla="*/ 15 w 35"/>
                  <a:gd name="T53" fmla="*/ 21 h 45"/>
                  <a:gd name="T54" fmla="*/ 13 w 35"/>
                  <a:gd name="T55" fmla="*/ 23 h 45"/>
                  <a:gd name="T56" fmla="*/ 19 w 35"/>
                  <a:gd name="T57" fmla="*/ 24 h 45"/>
                  <a:gd name="T58" fmla="*/ 8 w 35"/>
                  <a:gd name="T59" fmla="*/ 25 h 45"/>
                  <a:gd name="T60" fmla="*/ 12 w 35"/>
                  <a:gd name="T61" fmla="*/ 21 h 45"/>
                  <a:gd name="T62" fmla="*/ 7 w 35"/>
                  <a:gd name="T63" fmla="*/ 25 h 45"/>
                  <a:gd name="T64" fmla="*/ 5 w 35"/>
                  <a:gd name="T65" fmla="*/ 25 h 45"/>
                  <a:gd name="T66" fmla="*/ 5 w 35"/>
                  <a:gd name="T67" fmla="*/ 21 h 45"/>
                  <a:gd name="T68" fmla="*/ 0 w 35"/>
                  <a:gd name="T69" fmla="*/ 24 h 45"/>
                  <a:gd name="T70" fmla="*/ 2 w 35"/>
                  <a:gd name="T71" fmla="*/ 25 h 45"/>
                  <a:gd name="T72" fmla="*/ 13 w 35"/>
                  <a:gd name="T73" fmla="*/ 31 h 45"/>
                  <a:gd name="T74" fmla="*/ 8 w 35"/>
                  <a:gd name="T75" fmla="*/ 26 h 45"/>
                  <a:gd name="T76" fmla="*/ 9 w 35"/>
                  <a:gd name="T77" fmla="*/ 31 h 45"/>
                  <a:gd name="T78" fmla="*/ 20 w 35"/>
                  <a:gd name="T79" fmla="*/ 27 h 45"/>
                  <a:gd name="T80" fmla="*/ 13 w 35"/>
                  <a:gd name="T81" fmla="*/ 25 h 45"/>
                  <a:gd name="T82" fmla="*/ 1 w 35"/>
                  <a:gd name="T83" fmla="*/ 32 h 45"/>
                  <a:gd name="T84" fmla="*/ 6 w 35"/>
                  <a:gd name="T85" fmla="*/ 30 h 45"/>
                  <a:gd name="T86" fmla="*/ 0 w 35"/>
                  <a:gd name="T87" fmla="*/ 26 h 45"/>
                  <a:gd name="T88" fmla="*/ 1 w 35"/>
                  <a:gd name="T89" fmla="*/ 32 h 45"/>
                  <a:gd name="T90" fmla="*/ 19 w 35"/>
                  <a:gd name="T91" fmla="*/ 32 h 45"/>
                  <a:gd name="T92" fmla="*/ 14 w 35"/>
                  <a:gd name="T93" fmla="*/ 38 h 45"/>
                  <a:gd name="T94" fmla="*/ 8 w 35"/>
                  <a:gd name="T95" fmla="*/ 39 h 45"/>
                  <a:gd name="T96" fmla="*/ 13 w 35"/>
                  <a:gd name="T97" fmla="*/ 34 h 45"/>
                  <a:gd name="T98" fmla="*/ 8 w 35"/>
                  <a:gd name="T99" fmla="*/ 32 h 45"/>
                  <a:gd name="T100" fmla="*/ 6 w 35"/>
                  <a:gd name="T101" fmla="*/ 33 h 45"/>
                  <a:gd name="T102" fmla="*/ 0 w 35"/>
                  <a:gd name="T103" fmla="*/ 38 h 45"/>
                  <a:gd name="T104" fmla="*/ 14 w 35"/>
                  <a:gd name="T105" fmla="*/ 45 h 45"/>
                  <a:gd name="T106" fmla="*/ 18 w 35"/>
                  <a:gd name="T107" fmla="*/ 39 h 45"/>
                  <a:gd name="T108" fmla="*/ 13 w 35"/>
                  <a:gd name="T109" fmla="*/ 41 h 45"/>
                  <a:gd name="T110" fmla="*/ 12 w 35"/>
                  <a:gd name="T111" fmla="*/ 42 h 45"/>
                  <a:gd name="T112" fmla="*/ 8 w 35"/>
                  <a:gd name="T113" fmla="*/ 39 h 45"/>
                  <a:gd name="T114" fmla="*/ 9 w 35"/>
                  <a:gd name="T115" fmla="*/ 45 h 45"/>
                  <a:gd name="T116" fmla="*/ 6 w 35"/>
                  <a:gd name="T117" fmla="*/ 45 h 45"/>
                  <a:gd name="T118" fmla="*/ 1 w 35"/>
                  <a:gd name="T119" fmla="*/ 40 h 45"/>
                  <a:gd name="T120" fmla="*/ 0 w 35"/>
                  <a:gd name="T121" fmla="*/ 44 h 45"/>
                  <a:gd name="T122" fmla="*/ 6 w 35"/>
                  <a:gd name="T12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" h="45">
                    <a:moveTo>
                      <a:pt x="14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moveTo>
                      <a:pt x="32" y="6"/>
                    </a:moveTo>
                    <a:lnTo>
                      <a:pt x="32" y="6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1" y="6"/>
                    </a:lnTo>
                    <a:lnTo>
                      <a:pt x="32" y="6"/>
                    </a:lnTo>
                    <a:moveTo>
                      <a:pt x="21" y="6"/>
                    </a:moveTo>
                    <a:lnTo>
                      <a:pt x="21" y="6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7" y="12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6"/>
                    </a:lnTo>
                    <a:moveTo>
                      <a:pt x="27" y="18"/>
                    </a:moveTo>
                    <a:lnTo>
                      <a:pt x="27" y="18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4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7" y="18"/>
                    </a:lnTo>
                    <a:moveTo>
                      <a:pt x="33" y="19"/>
                    </a:moveTo>
                    <a:lnTo>
                      <a:pt x="33" y="19"/>
                    </a:lnTo>
                    <a:lnTo>
                      <a:pt x="34" y="18"/>
                    </a:lnTo>
                    <a:lnTo>
                      <a:pt x="34" y="17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9" y="21"/>
                    </a:lnTo>
                    <a:lnTo>
                      <a:pt x="30" y="21"/>
                    </a:lnTo>
                    <a:lnTo>
                      <a:pt x="33" y="22"/>
                    </a:lnTo>
                    <a:lnTo>
                      <a:pt x="33" y="19"/>
                    </a:lnTo>
                    <a:moveTo>
                      <a:pt x="20" y="20"/>
                    </a:moveTo>
                    <a:lnTo>
                      <a:pt x="20" y="20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0" y="20"/>
                    </a:lnTo>
                    <a:moveTo>
                      <a:pt x="8" y="25"/>
                    </a:moveTo>
                    <a:lnTo>
                      <a:pt x="8" y="25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8" y="25"/>
                    </a:lnTo>
                    <a:moveTo>
                      <a:pt x="4" y="25"/>
                    </a:moveTo>
                    <a:lnTo>
                      <a:pt x="4" y="25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moveTo>
                      <a:pt x="11" y="31"/>
                    </a:moveTo>
                    <a:lnTo>
                      <a:pt x="11" y="31"/>
                    </a:lnTo>
                    <a:lnTo>
                      <a:pt x="13" y="31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1" y="31"/>
                    </a:lnTo>
                    <a:moveTo>
                      <a:pt x="19" y="30"/>
                    </a:moveTo>
                    <a:lnTo>
                      <a:pt x="19" y="30"/>
                    </a:lnTo>
                    <a:lnTo>
                      <a:pt x="19" y="29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3" y="26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9" y="31"/>
                    </a:lnTo>
                    <a:lnTo>
                      <a:pt x="19" y="30"/>
                    </a:lnTo>
                    <a:moveTo>
                      <a:pt x="1" y="32"/>
                    </a:moveTo>
                    <a:lnTo>
                      <a:pt x="1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2"/>
                    </a:lnTo>
                    <a:moveTo>
                      <a:pt x="18" y="37"/>
                    </a:moveTo>
                    <a:lnTo>
                      <a:pt x="18" y="37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5" y="32"/>
                    </a:lnTo>
                    <a:lnTo>
                      <a:pt x="14" y="32"/>
                    </a:lnTo>
                    <a:lnTo>
                      <a:pt x="13" y="36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37"/>
                    </a:lnTo>
                    <a:moveTo>
                      <a:pt x="8" y="39"/>
                    </a:moveTo>
                    <a:lnTo>
                      <a:pt x="8" y="39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0" y="32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8" y="39"/>
                    </a:lnTo>
                    <a:moveTo>
                      <a:pt x="6" y="39"/>
                    </a:moveTo>
                    <a:lnTo>
                      <a:pt x="6" y="39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6" y="39"/>
                    </a:lnTo>
                    <a:lnTo>
                      <a:pt x="6" y="39"/>
                    </a:lnTo>
                    <a:moveTo>
                      <a:pt x="14" y="45"/>
                    </a:moveTo>
                    <a:lnTo>
                      <a:pt x="14" y="45"/>
                    </a:lnTo>
                    <a:lnTo>
                      <a:pt x="14" y="45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8" y="40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2" y="42"/>
                    </a:lnTo>
                    <a:lnTo>
                      <a:pt x="12" y="45"/>
                    </a:lnTo>
                    <a:lnTo>
                      <a:pt x="14" y="45"/>
                    </a:lnTo>
                    <a:moveTo>
                      <a:pt x="11" y="44"/>
                    </a:moveTo>
                    <a:lnTo>
                      <a:pt x="11" y="44"/>
                    </a:lnTo>
                    <a:lnTo>
                      <a:pt x="11" y="43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9" y="39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7" y="40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7" y="45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5"/>
                    </a:lnTo>
                    <a:lnTo>
                      <a:pt x="11" y="44"/>
                    </a:lnTo>
                    <a:moveTo>
                      <a:pt x="6" y="45"/>
                    </a:moveTo>
                    <a:lnTo>
                      <a:pt x="6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1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6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2" name="Freeform 3379">
                <a:extLst>
                  <a:ext uri="{FF2B5EF4-FFF2-40B4-BE49-F238E27FC236}">
                    <a16:creationId xmlns:a16="http://schemas.microsoft.com/office/drawing/2014/main" id="{2D922E4A-10A4-4EAD-8A12-2902672CF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574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6 h 6"/>
                  <a:gd name="T4" fmla="*/ 0 w 5"/>
                  <a:gd name="T5" fmla="*/ 6 h 6"/>
                  <a:gd name="T6" fmla="*/ 2 w 5"/>
                  <a:gd name="T7" fmla="*/ 0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3" name="Freeform 3380">
                <a:extLst>
                  <a:ext uri="{FF2B5EF4-FFF2-40B4-BE49-F238E27FC236}">
                    <a16:creationId xmlns:a16="http://schemas.microsoft.com/office/drawing/2014/main" id="{AB4EBCED-F409-4EEC-AA46-5958F4B96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524"/>
                <a:ext cx="16" cy="36"/>
              </a:xfrm>
              <a:custGeom>
                <a:avLst/>
                <a:gdLst>
                  <a:gd name="T0" fmla="*/ 12 w 16"/>
                  <a:gd name="T1" fmla="*/ 2 h 36"/>
                  <a:gd name="T2" fmla="*/ 12 w 16"/>
                  <a:gd name="T3" fmla="*/ 2 h 36"/>
                  <a:gd name="T4" fmla="*/ 12 w 16"/>
                  <a:gd name="T5" fmla="*/ 2 h 36"/>
                  <a:gd name="T6" fmla="*/ 14 w 16"/>
                  <a:gd name="T7" fmla="*/ 2 h 36"/>
                  <a:gd name="T8" fmla="*/ 14 w 16"/>
                  <a:gd name="T9" fmla="*/ 2 h 36"/>
                  <a:gd name="T10" fmla="*/ 16 w 16"/>
                  <a:gd name="T11" fmla="*/ 2 h 36"/>
                  <a:gd name="T12" fmla="*/ 16 w 16"/>
                  <a:gd name="T13" fmla="*/ 2 h 36"/>
                  <a:gd name="T14" fmla="*/ 16 w 16"/>
                  <a:gd name="T15" fmla="*/ 2 h 36"/>
                  <a:gd name="T16" fmla="*/ 16 w 16"/>
                  <a:gd name="T17" fmla="*/ 5 h 36"/>
                  <a:gd name="T18" fmla="*/ 16 w 16"/>
                  <a:gd name="T19" fmla="*/ 7 h 36"/>
                  <a:gd name="T20" fmla="*/ 16 w 16"/>
                  <a:gd name="T21" fmla="*/ 7 h 36"/>
                  <a:gd name="T22" fmla="*/ 16 w 16"/>
                  <a:gd name="T23" fmla="*/ 9 h 36"/>
                  <a:gd name="T24" fmla="*/ 16 w 16"/>
                  <a:gd name="T25" fmla="*/ 14 h 36"/>
                  <a:gd name="T26" fmla="*/ 16 w 16"/>
                  <a:gd name="T27" fmla="*/ 16 h 36"/>
                  <a:gd name="T28" fmla="*/ 16 w 16"/>
                  <a:gd name="T29" fmla="*/ 16 h 36"/>
                  <a:gd name="T30" fmla="*/ 16 w 16"/>
                  <a:gd name="T31" fmla="*/ 18 h 36"/>
                  <a:gd name="T32" fmla="*/ 16 w 16"/>
                  <a:gd name="T33" fmla="*/ 29 h 36"/>
                  <a:gd name="T34" fmla="*/ 16 w 16"/>
                  <a:gd name="T35" fmla="*/ 32 h 36"/>
                  <a:gd name="T36" fmla="*/ 16 w 16"/>
                  <a:gd name="T37" fmla="*/ 34 h 36"/>
                  <a:gd name="T38" fmla="*/ 16 w 16"/>
                  <a:gd name="T39" fmla="*/ 36 h 36"/>
                  <a:gd name="T40" fmla="*/ 9 w 16"/>
                  <a:gd name="T41" fmla="*/ 36 h 36"/>
                  <a:gd name="T42" fmla="*/ 5 w 16"/>
                  <a:gd name="T43" fmla="*/ 36 h 36"/>
                  <a:gd name="T44" fmla="*/ 3 w 16"/>
                  <a:gd name="T45" fmla="*/ 34 h 36"/>
                  <a:gd name="T46" fmla="*/ 0 w 16"/>
                  <a:gd name="T47" fmla="*/ 34 h 36"/>
                  <a:gd name="T48" fmla="*/ 0 w 16"/>
                  <a:gd name="T49" fmla="*/ 34 h 36"/>
                  <a:gd name="T50" fmla="*/ 3 w 16"/>
                  <a:gd name="T51" fmla="*/ 27 h 36"/>
                  <a:gd name="T52" fmla="*/ 3 w 16"/>
                  <a:gd name="T53" fmla="*/ 27 h 36"/>
                  <a:gd name="T54" fmla="*/ 3 w 16"/>
                  <a:gd name="T55" fmla="*/ 27 h 36"/>
                  <a:gd name="T56" fmla="*/ 3 w 16"/>
                  <a:gd name="T57" fmla="*/ 27 h 36"/>
                  <a:gd name="T58" fmla="*/ 3 w 16"/>
                  <a:gd name="T59" fmla="*/ 25 h 36"/>
                  <a:gd name="T60" fmla="*/ 3 w 16"/>
                  <a:gd name="T61" fmla="*/ 23 h 36"/>
                  <a:gd name="T62" fmla="*/ 3 w 16"/>
                  <a:gd name="T63" fmla="*/ 23 h 36"/>
                  <a:gd name="T64" fmla="*/ 3 w 16"/>
                  <a:gd name="T65" fmla="*/ 20 h 36"/>
                  <a:gd name="T66" fmla="*/ 7 w 16"/>
                  <a:gd name="T67" fmla="*/ 23 h 36"/>
                  <a:gd name="T68" fmla="*/ 7 w 16"/>
                  <a:gd name="T69" fmla="*/ 23 h 36"/>
                  <a:gd name="T70" fmla="*/ 9 w 16"/>
                  <a:gd name="T71" fmla="*/ 23 h 36"/>
                  <a:gd name="T72" fmla="*/ 9 w 16"/>
                  <a:gd name="T73" fmla="*/ 23 h 36"/>
                  <a:gd name="T74" fmla="*/ 9 w 16"/>
                  <a:gd name="T75" fmla="*/ 23 h 36"/>
                  <a:gd name="T76" fmla="*/ 9 w 16"/>
                  <a:gd name="T77" fmla="*/ 23 h 36"/>
                  <a:gd name="T78" fmla="*/ 9 w 16"/>
                  <a:gd name="T79" fmla="*/ 20 h 36"/>
                  <a:gd name="T80" fmla="*/ 9 w 16"/>
                  <a:gd name="T81" fmla="*/ 18 h 36"/>
                  <a:gd name="T82" fmla="*/ 9 w 16"/>
                  <a:gd name="T83" fmla="*/ 18 h 36"/>
                  <a:gd name="T84" fmla="*/ 9 w 16"/>
                  <a:gd name="T85" fmla="*/ 16 h 36"/>
                  <a:gd name="T86" fmla="*/ 5 w 16"/>
                  <a:gd name="T87" fmla="*/ 16 h 36"/>
                  <a:gd name="T88" fmla="*/ 3 w 16"/>
                  <a:gd name="T89" fmla="*/ 16 h 36"/>
                  <a:gd name="T90" fmla="*/ 3 w 16"/>
                  <a:gd name="T91" fmla="*/ 14 h 36"/>
                  <a:gd name="T92" fmla="*/ 3 w 16"/>
                  <a:gd name="T93" fmla="*/ 14 h 36"/>
                  <a:gd name="T94" fmla="*/ 3 w 16"/>
                  <a:gd name="T95" fmla="*/ 14 h 36"/>
                  <a:gd name="T96" fmla="*/ 3 w 16"/>
                  <a:gd name="T97" fmla="*/ 14 h 36"/>
                  <a:gd name="T98" fmla="*/ 3 w 16"/>
                  <a:gd name="T99" fmla="*/ 11 h 36"/>
                  <a:gd name="T100" fmla="*/ 3 w 16"/>
                  <a:gd name="T101" fmla="*/ 11 h 36"/>
                  <a:gd name="T102" fmla="*/ 3 w 16"/>
                  <a:gd name="T103" fmla="*/ 9 h 36"/>
                  <a:gd name="T104" fmla="*/ 3 w 16"/>
                  <a:gd name="T105" fmla="*/ 9 h 36"/>
                  <a:gd name="T106" fmla="*/ 3 w 16"/>
                  <a:gd name="T107" fmla="*/ 7 h 36"/>
                  <a:gd name="T108" fmla="*/ 5 w 16"/>
                  <a:gd name="T109" fmla="*/ 5 h 36"/>
                  <a:gd name="T110" fmla="*/ 5 w 16"/>
                  <a:gd name="T111" fmla="*/ 5 h 36"/>
                  <a:gd name="T112" fmla="*/ 5 w 16"/>
                  <a:gd name="T113" fmla="*/ 5 h 36"/>
                  <a:gd name="T114" fmla="*/ 5 w 16"/>
                  <a:gd name="T115" fmla="*/ 0 h 36"/>
                  <a:gd name="T116" fmla="*/ 7 w 16"/>
                  <a:gd name="T117" fmla="*/ 0 h 36"/>
                  <a:gd name="T118" fmla="*/ 7 w 16"/>
                  <a:gd name="T119" fmla="*/ 0 h 36"/>
                  <a:gd name="T120" fmla="*/ 12 w 16"/>
                  <a:gd name="T121" fmla="*/ 0 h 36"/>
                  <a:gd name="T122" fmla="*/ 12 w 16"/>
                  <a:gd name="T123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" h="36">
                    <a:moveTo>
                      <a:pt x="12" y="2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9" y="36"/>
                    </a:lnTo>
                    <a:lnTo>
                      <a:pt x="5" y="36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4" name="Freeform 3381">
                <a:extLst>
                  <a:ext uri="{FF2B5EF4-FFF2-40B4-BE49-F238E27FC236}">
                    <a16:creationId xmlns:a16="http://schemas.microsoft.com/office/drawing/2014/main" id="{93560DE2-2A5B-4FFF-9576-65E64B301F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1" y="2472"/>
                <a:ext cx="90" cy="99"/>
              </a:xfrm>
              <a:custGeom>
                <a:avLst/>
                <a:gdLst>
                  <a:gd name="T0" fmla="*/ 9 w 40"/>
                  <a:gd name="T1" fmla="*/ 3 h 44"/>
                  <a:gd name="T2" fmla="*/ 2 w 40"/>
                  <a:gd name="T3" fmla="*/ 15 h 44"/>
                  <a:gd name="T4" fmla="*/ 7 w 40"/>
                  <a:gd name="T5" fmla="*/ 17 h 44"/>
                  <a:gd name="T6" fmla="*/ 13 w 40"/>
                  <a:gd name="T7" fmla="*/ 6 h 44"/>
                  <a:gd name="T8" fmla="*/ 12 w 40"/>
                  <a:gd name="T9" fmla="*/ 23 h 44"/>
                  <a:gd name="T10" fmla="*/ 14 w 40"/>
                  <a:gd name="T11" fmla="*/ 19 h 44"/>
                  <a:gd name="T12" fmla="*/ 20 w 40"/>
                  <a:gd name="T13" fmla="*/ 7 h 44"/>
                  <a:gd name="T14" fmla="*/ 14 w 40"/>
                  <a:gd name="T15" fmla="*/ 6 h 44"/>
                  <a:gd name="T16" fmla="*/ 10 w 40"/>
                  <a:gd name="T17" fmla="*/ 15 h 44"/>
                  <a:gd name="T18" fmla="*/ 10 w 40"/>
                  <a:gd name="T19" fmla="*/ 24 h 44"/>
                  <a:gd name="T20" fmla="*/ 22 w 40"/>
                  <a:gd name="T21" fmla="*/ 18 h 44"/>
                  <a:gd name="T22" fmla="*/ 24 w 40"/>
                  <a:gd name="T23" fmla="*/ 12 h 44"/>
                  <a:gd name="T24" fmla="*/ 22 w 40"/>
                  <a:gd name="T25" fmla="*/ 8 h 44"/>
                  <a:gd name="T26" fmla="*/ 18 w 40"/>
                  <a:gd name="T27" fmla="*/ 13 h 44"/>
                  <a:gd name="T28" fmla="*/ 16 w 40"/>
                  <a:gd name="T29" fmla="*/ 18 h 44"/>
                  <a:gd name="T30" fmla="*/ 13 w 40"/>
                  <a:gd name="T31" fmla="*/ 25 h 44"/>
                  <a:gd name="T32" fmla="*/ 19 w 40"/>
                  <a:gd name="T33" fmla="*/ 26 h 44"/>
                  <a:gd name="T34" fmla="*/ 21 w 40"/>
                  <a:gd name="T35" fmla="*/ 20 h 44"/>
                  <a:gd name="T36" fmla="*/ 29 w 40"/>
                  <a:gd name="T37" fmla="*/ 14 h 44"/>
                  <a:gd name="T38" fmla="*/ 26 w 40"/>
                  <a:gd name="T39" fmla="*/ 12 h 44"/>
                  <a:gd name="T40" fmla="*/ 24 w 40"/>
                  <a:gd name="T41" fmla="*/ 17 h 44"/>
                  <a:gd name="T42" fmla="*/ 27 w 40"/>
                  <a:gd name="T43" fmla="*/ 21 h 44"/>
                  <a:gd name="T44" fmla="*/ 28 w 40"/>
                  <a:gd name="T45" fmla="*/ 18 h 44"/>
                  <a:gd name="T46" fmla="*/ 27 w 40"/>
                  <a:gd name="T47" fmla="*/ 20 h 44"/>
                  <a:gd name="T48" fmla="*/ 26 w 40"/>
                  <a:gd name="T49" fmla="*/ 23 h 44"/>
                  <a:gd name="T50" fmla="*/ 22 w 40"/>
                  <a:gd name="T51" fmla="*/ 21 h 44"/>
                  <a:gd name="T52" fmla="*/ 21 w 40"/>
                  <a:gd name="T53" fmla="*/ 26 h 44"/>
                  <a:gd name="T54" fmla="*/ 27 w 40"/>
                  <a:gd name="T55" fmla="*/ 28 h 44"/>
                  <a:gd name="T56" fmla="*/ 31 w 40"/>
                  <a:gd name="T57" fmla="*/ 22 h 44"/>
                  <a:gd name="T58" fmla="*/ 34 w 40"/>
                  <a:gd name="T59" fmla="*/ 17 h 44"/>
                  <a:gd name="T60" fmla="*/ 1 w 40"/>
                  <a:gd name="T61" fmla="*/ 18 h 44"/>
                  <a:gd name="T62" fmla="*/ 6 w 40"/>
                  <a:gd name="T63" fmla="*/ 23 h 44"/>
                  <a:gd name="T64" fmla="*/ 32 w 40"/>
                  <a:gd name="T65" fmla="*/ 29 h 44"/>
                  <a:gd name="T66" fmla="*/ 33 w 40"/>
                  <a:gd name="T67" fmla="*/ 20 h 44"/>
                  <a:gd name="T68" fmla="*/ 31 w 40"/>
                  <a:gd name="T69" fmla="*/ 27 h 44"/>
                  <a:gd name="T70" fmla="*/ 6 w 40"/>
                  <a:gd name="T71" fmla="*/ 25 h 44"/>
                  <a:gd name="T72" fmla="*/ 6 w 40"/>
                  <a:gd name="T73" fmla="*/ 29 h 44"/>
                  <a:gd name="T74" fmla="*/ 6 w 40"/>
                  <a:gd name="T75" fmla="*/ 37 h 44"/>
                  <a:gd name="T76" fmla="*/ 9 w 40"/>
                  <a:gd name="T77" fmla="*/ 42 h 44"/>
                  <a:gd name="T78" fmla="*/ 11 w 40"/>
                  <a:gd name="T79" fmla="*/ 39 h 44"/>
                  <a:gd name="T80" fmla="*/ 12 w 40"/>
                  <a:gd name="T81" fmla="*/ 33 h 44"/>
                  <a:gd name="T82" fmla="*/ 12 w 40"/>
                  <a:gd name="T83" fmla="*/ 30 h 44"/>
                  <a:gd name="T84" fmla="*/ 11 w 40"/>
                  <a:gd name="T85" fmla="*/ 25 h 44"/>
                  <a:gd name="T86" fmla="*/ 9 w 40"/>
                  <a:gd name="T87" fmla="*/ 25 h 44"/>
                  <a:gd name="T88" fmla="*/ 18 w 40"/>
                  <a:gd name="T89" fmla="*/ 40 h 44"/>
                  <a:gd name="T90" fmla="*/ 19 w 40"/>
                  <a:gd name="T91" fmla="*/ 33 h 44"/>
                  <a:gd name="T92" fmla="*/ 19 w 40"/>
                  <a:gd name="T93" fmla="*/ 28 h 44"/>
                  <a:gd name="T94" fmla="*/ 13 w 40"/>
                  <a:gd name="T95" fmla="*/ 27 h 44"/>
                  <a:gd name="T96" fmla="*/ 16 w 40"/>
                  <a:gd name="T97" fmla="*/ 43 h 44"/>
                  <a:gd name="T98" fmla="*/ 29 w 40"/>
                  <a:gd name="T99" fmla="*/ 34 h 44"/>
                  <a:gd name="T100" fmla="*/ 27 w 40"/>
                  <a:gd name="T101" fmla="*/ 29 h 44"/>
                  <a:gd name="T102" fmla="*/ 21 w 40"/>
                  <a:gd name="T103" fmla="*/ 28 h 44"/>
                  <a:gd name="T104" fmla="*/ 20 w 40"/>
                  <a:gd name="T105" fmla="*/ 36 h 44"/>
                  <a:gd name="T106" fmla="*/ 20 w 40"/>
                  <a:gd name="T107" fmla="*/ 41 h 44"/>
                  <a:gd name="T108" fmla="*/ 25 w 40"/>
                  <a:gd name="T109" fmla="*/ 44 h 44"/>
                  <a:gd name="T110" fmla="*/ 31 w 40"/>
                  <a:gd name="T111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4">
                    <a:moveTo>
                      <a:pt x="12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moveTo>
                      <a:pt x="12" y="23"/>
                    </a:moveTo>
                    <a:lnTo>
                      <a:pt x="12" y="23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9" y="6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2" y="23"/>
                    </a:lnTo>
                    <a:moveTo>
                      <a:pt x="21" y="20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4" y="10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0" y="8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8"/>
                    </a:lnTo>
                    <a:lnTo>
                      <a:pt x="15" y="19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7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19" y="25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moveTo>
                      <a:pt x="34" y="17"/>
                    </a:moveTo>
                    <a:lnTo>
                      <a:pt x="34" y="17"/>
                    </a:lnTo>
                    <a:lnTo>
                      <a:pt x="32" y="16"/>
                    </a:lnTo>
                    <a:lnTo>
                      <a:pt x="32" y="15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9" y="14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4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9" y="17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6" y="22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4" y="21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2" y="21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1" y="24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7" y="28"/>
                    </a:lnTo>
                    <a:lnTo>
                      <a:pt x="28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1" y="24"/>
                    </a:lnTo>
                    <a:lnTo>
                      <a:pt x="31" y="23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1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19"/>
                    </a:lnTo>
                    <a:lnTo>
                      <a:pt x="33" y="18"/>
                    </a:lnTo>
                    <a:lnTo>
                      <a:pt x="34" y="17"/>
                    </a:lnTo>
                    <a:moveTo>
                      <a:pt x="7" y="18"/>
                    </a:moveTo>
                    <a:lnTo>
                      <a:pt x="7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8"/>
                    </a:lnTo>
                    <a:moveTo>
                      <a:pt x="32" y="29"/>
                    </a:moveTo>
                    <a:lnTo>
                      <a:pt x="32" y="29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4" y="17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2" y="22"/>
                    </a:lnTo>
                    <a:lnTo>
                      <a:pt x="32" y="23"/>
                    </a:lnTo>
                    <a:lnTo>
                      <a:pt x="32" y="24"/>
                    </a:lnTo>
                    <a:lnTo>
                      <a:pt x="31" y="26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2" y="29"/>
                    </a:lnTo>
                    <a:lnTo>
                      <a:pt x="32" y="29"/>
                    </a:lnTo>
                    <a:moveTo>
                      <a:pt x="6" y="24"/>
                    </a:moveTo>
                    <a:lnTo>
                      <a:pt x="6" y="24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38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6" y="24"/>
                    </a:lnTo>
                    <a:moveTo>
                      <a:pt x="18" y="43"/>
                    </a:moveTo>
                    <a:lnTo>
                      <a:pt x="18" y="43"/>
                    </a:lnTo>
                    <a:lnTo>
                      <a:pt x="18" y="42"/>
                    </a:lnTo>
                    <a:lnTo>
                      <a:pt x="18" y="41"/>
                    </a:lnTo>
                    <a:lnTo>
                      <a:pt x="18" y="40"/>
                    </a:lnTo>
                    <a:lnTo>
                      <a:pt x="18" y="39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2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19" y="29"/>
                    </a:lnTo>
                    <a:lnTo>
                      <a:pt x="19" y="28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6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4" y="26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8"/>
                    </a:lnTo>
                    <a:lnTo>
                      <a:pt x="12" y="38"/>
                    </a:lnTo>
                    <a:lnTo>
                      <a:pt x="12" y="41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5" y="42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7" y="43"/>
                    </a:lnTo>
                    <a:lnTo>
                      <a:pt x="18" y="43"/>
                    </a:lnTo>
                    <a:lnTo>
                      <a:pt x="18" y="43"/>
                    </a:lnTo>
                    <a:moveTo>
                      <a:pt x="25" y="44"/>
                    </a:moveTo>
                    <a:lnTo>
                      <a:pt x="25" y="4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7" y="29"/>
                    </a:lnTo>
                    <a:lnTo>
                      <a:pt x="26" y="28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2" y="27"/>
                    </a:lnTo>
                    <a:lnTo>
                      <a:pt x="21" y="27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0" y="40"/>
                    </a:lnTo>
                    <a:lnTo>
                      <a:pt x="20" y="41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4"/>
                    </a:lnTo>
                    <a:lnTo>
                      <a:pt x="23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5" y="44"/>
                    </a:lnTo>
                    <a:lnTo>
                      <a:pt x="25" y="44"/>
                    </a:lnTo>
                    <a:moveTo>
                      <a:pt x="30" y="31"/>
                    </a:moveTo>
                    <a:lnTo>
                      <a:pt x="30" y="31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0" y="30"/>
                    </a:lnTo>
                    <a:lnTo>
                      <a:pt x="30" y="3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5" name="Freeform 3382">
                <a:extLst>
                  <a:ext uri="{FF2B5EF4-FFF2-40B4-BE49-F238E27FC236}">
                    <a16:creationId xmlns:a16="http://schemas.microsoft.com/office/drawing/2014/main" id="{0AFECFF0-390D-40D2-8644-AB025CF3CC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6" y="2438"/>
                <a:ext cx="38" cy="57"/>
              </a:xfrm>
              <a:custGeom>
                <a:avLst/>
                <a:gdLst>
                  <a:gd name="T0" fmla="*/ 11 w 17"/>
                  <a:gd name="T1" fmla="*/ 4 h 25"/>
                  <a:gd name="T2" fmla="*/ 12 w 17"/>
                  <a:gd name="T3" fmla="*/ 3 h 25"/>
                  <a:gd name="T4" fmla="*/ 13 w 17"/>
                  <a:gd name="T5" fmla="*/ 0 h 25"/>
                  <a:gd name="T6" fmla="*/ 12 w 17"/>
                  <a:gd name="T7" fmla="*/ 1 h 25"/>
                  <a:gd name="T8" fmla="*/ 11 w 17"/>
                  <a:gd name="T9" fmla="*/ 1 h 25"/>
                  <a:gd name="T10" fmla="*/ 10 w 17"/>
                  <a:gd name="T11" fmla="*/ 2 h 25"/>
                  <a:gd name="T12" fmla="*/ 11 w 17"/>
                  <a:gd name="T13" fmla="*/ 4 h 25"/>
                  <a:gd name="T14" fmla="*/ 10 w 17"/>
                  <a:gd name="T15" fmla="*/ 10 h 25"/>
                  <a:gd name="T16" fmla="*/ 12 w 17"/>
                  <a:gd name="T17" fmla="*/ 8 h 25"/>
                  <a:gd name="T18" fmla="*/ 12 w 17"/>
                  <a:gd name="T19" fmla="*/ 7 h 25"/>
                  <a:gd name="T20" fmla="*/ 11 w 17"/>
                  <a:gd name="T21" fmla="*/ 5 h 25"/>
                  <a:gd name="T22" fmla="*/ 10 w 17"/>
                  <a:gd name="T23" fmla="*/ 2 h 25"/>
                  <a:gd name="T24" fmla="*/ 10 w 17"/>
                  <a:gd name="T25" fmla="*/ 2 h 25"/>
                  <a:gd name="T26" fmla="*/ 6 w 17"/>
                  <a:gd name="T27" fmla="*/ 6 h 25"/>
                  <a:gd name="T28" fmla="*/ 5 w 17"/>
                  <a:gd name="T29" fmla="*/ 7 h 25"/>
                  <a:gd name="T30" fmla="*/ 4 w 17"/>
                  <a:gd name="T31" fmla="*/ 8 h 25"/>
                  <a:gd name="T32" fmla="*/ 3 w 17"/>
                  <a:gd name="T33" fmla="*/ 9 h 25"/>
                  <a:gd name="T34" fmla="*/ 3 w 17"/>
                  <a:gd name="T35" fmla="*/ 10 h 25"/>
                  <a:gd name="T36" fmla="*/ 5 w 17"/>
                  <a:gd name="T37" fmla="*/ 12 h 25"/>
                  <a:gd name="T38" fmla="*/ 5 w 17"/>
                  <a:gd name="T39" fmla="*/ 12 h 25"/>
                  <a:gd name="T40" fmla="*/ 4 w 17"/>
                  <a:gd name="T41" fmla="*/ 12 h 25"/>
                  <a:gd name="T42" fmla="*/ 3 w 17"/>
                  <a:gd name="T43" fmla="*/ 13 h 25"/>
                  <a:gd name="T44" fmla="*/ 1 w 17"/>
                  <a:gd name="T45" fmla="*/ 12 h 25"/>
                  <a:gd name="T46" fmla="*/ 1 w 17"/>
                  <a:gd name="T47" fmla="*/ 12 h 25"/>
                  <a:gd name="T48" fmla="*/ 1 w 17"/>
                  <a:gd name="T49" fmla="*/ 14 h 25"/>
                  <a:gd name="T50" fmla="*/ 2 w 17"/>
                  <a:gd name="T51" fmla="*/ 15 h 25"/>
                  <a:gd name="T52" fmla="*/ 4 w 17"/>
                  <a:gd name="T53" fmla="*/ 17 h 25"/>
                  <a:gd name="T54" fmla="*/ 5 w 17"/>
                  <a:gd name="T55" fmla="*/ 15 h 25"/>
                  <a:gd name="T56" fmla="*/ 7 w 17"/>
                  <a:gd name="T57" fmla="*/ 14 h 25"/>
                  <a:gd name="T58" fmla="*/ 8 w 17"/>
                  <a:gd name="T59" fmla="*/ 13 h 25"/>
                  <a:gd name="T60" fmla="*/ 10 w 17"/>
                  <a:gd name="T61" fmla="*/ 10 h 25"/>
                  <a:gd name="T62" fmla="*/ 12 w 17"/>
                  <a:gd name="T63" fmla="*/ 6 h 25"/>
                  <a:gd name="T64" fmla="*/ 12 w 17"/>
                  <a:gd name="T65" fmla="*/ 5 h 25"/>
                  <a:gd name="T66" fmla="*/ 12 w 17"/>
                  <a:gd name="T67" fmla="*/ 5 h 25"/>
                  <a:gd name="T68" fmla="*/ 11 w 17"/>
                  <a:gd name="T69" fmla="*/ 20 h 25"/>
                  <a:gd name="T70" fmla="*/ 11 w 17"/>
                  <a:gd name="T71" fmla="*/ 19 h 25"/>
                  <a:gd name="T72" fmla="*/ 12 w 17"/>
                  <a:gd name="T73" fmla="*/ 18 h 25"/>
                  <a:gd name="T74" fmla="*/ 13 w 17"/>
                  <a:gd name="T75" fmla="*/ 17 h 25"/>
                  <a:gd name="T76" fmla="*/ 14 w 17"/>
                  <a:gd name="T77" fmla="*/ 17 h 25"/>
                  <a:gd name="T78" fmla="*/ 12 w 17"/>
                  <a:gd name="T79" fmla="*/ 10 h 25"/>
                  <a:gd name="T80" fmla="*/ 11 w 17"/>
                  <a:gd name="T81" fmla="*/ 10 h 25"/>
                  <a:gd name="T82" fmla="*/ 10 w 17"/>
                  <a:gd name="T83" fmla="*/ 12 h 25"/>
                  <a:gd name="T84" fmla="*/ 9 w 17"/>
                  <a:gd name="T85" fmla="*/ 13 h 25"/>
                  <a:gd name="T86" fmla="*/ 5 w 17"/>
                  <a:gd name="T87" fmla="*/ 17 h 25"/>
                  <a:gd name="T88" fmla="*/ 6 w 17"/>
                  <a:gd name="T89" fmla="*/ 18 h 25"/>
                  <a:gd name="T90" fmla="*/ 8 w 17"/>
                  <a:gd name="T91" fmla="*/ 19 h 25"/>
                  <a:gd name="T92" fmla="*/ 10 w 17"/>
                  <a:gd name="T93" fmla="*/ 20 h 25"/>
                  <a:gd name="T94" fmla="*/ 11 w 17"/>
                  <a:gd name="T95" fmla="*/ 20 h 25"/>
                  <a:gd name="T96" fmla="*/ 16 w 17"/>
                  <a:gd name="T97" fmla="*/ 24 h 25"/>
                  <a:gd name="T98" fmla="*/ 17 w 17"/>
                  <a:gd name="T99" fmla="*/ 23 h 25"/>
                  <a:gd name="T100" fmla="*/ 14 w 17"/>
                  <a:gd name="T101" fmla="*/ 17 h 25"/>
                  <a:gd name="T102" fmla="*/ 13 w 17"/>
                  <a:gd name="T103" fmla="*/ 18 h 25"/>
                  <a:gd name="T104" fmla="*/ 12 w 17"/>
                  <a:gd name="T105" fmla="*/ 19 h 25"/>
                  <a:gd name="T106" fmla="*/ 11 w 17"/>
                  <a:gd name="T107" fmla="*/ 20 h 25"/>
                  <a:gd name="T108" fmla="*/ 13 w 17"/>
                  <a:gd name="T109" fmla="*/ 23 h 25"/>
                  <a:gd name="T110" fmla="*/ 14 w 17"/>
                  <a:gd name="T111" fmla="*/ 24 h 25"/>
                  <a:gd name="T112" fmla="*/ 16 w 17"/>
                  <a:gd name="T113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lnTo>
                      <a:pt x="11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1" y="4"/>
                    </a:lnTo>
                    <a:moveTo>
                      <a:pt x="10" y="10"/>
                    </a:moveTo>
                    <a:lnTo>
                      <a:pt x="10" y="10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0" y="10"/>
                    </a:lnTo>
                    <a:moveTo>
                      <a:pt x="12" y="6"/>
                    </a:moveTo>
                    <a:lnTo>
                      <a:pt x="12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6"/>
                    </a:lnTo>
                    <a:moveTo>
                      <a:pt x="11" y="20"/>
                    </a:moveTo>
                    <a:lnTo>
                      <a:pt x="11" y="20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5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7" y="19"/>
                    </a:lnTo>
                    <a:lnTo>
                      <a:pt x="8" y="19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11" y="20"/>
                    </a:lnTo>
                    <a:moveTo>
                      <a:pt x="16" y="24"/>
                    </a:moveTo>
                    <a:lnTo>
                      <a:pt x="16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5" y="25"/>
                    </a:lnTo>
                    <a:lnTo>
                      <a:pt x="16" y="2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6" name="Freeform 3383">
                <a:extLst>
                  <a:ext uri="{FF2B5EF4-FFF2-40B4-BE49-F238E27FC236}">
                    <a16:creationId xmlns:a16="http://schemas.microsoft.com/office/drawing/2014/main" id="{A7D67AE9-E36A-4467-A7D7-3C931961C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619"/>
                <a:ext cx="86" cy="67"/>
              </a:xfrm>
              <a:custGeom>
                <a:avLst/>
                <a:gdLst>
                  <a:gd name="T0" fmla="*/ 54 w 86"/>
                  <a:gd name="T1" fmla="*/ 13 h 67"/>
                  <a:gd name="T2" fmla="*/ 59 w 86"/>
                  <a:gd name="T3" fmla="*/ 13 h 67"/>
                  <a:gd name="T4" fmla="*/ 63 w 86"/>
                  <a:gd name="T5" fmla="*/ 11 h 67"/>
                  <a:gd name="T6" fmla="*/ 68 w 86"/>
                  <a:gd name="T7" fmla="*/ 6 h 67"/>
                  <a:gd name="T8" fmla="*/ 72 w 86"/>
                  <a:gd name="T9" fmla="*/ 6 h 67"/>
                  <a:gd name="T10" fmla="*/ 74 w 86"/>
                  <a:gd name="T11" fmla="*/ 4 h 67"/>
                  <a:gd name="T12" fmla="*/ 79 w 86"/>
                  <a:gd name="T13" fmla="*/ 2 h 67"/>
                  <a:gd name="T14" fmla="*/ 81 w 86"/>
                  <a:gd name="T15" fmla="*/ 2 h 67"/>
                  <a:gd name="T16" fmla="*/ 83 w 86"/>
                  <a:gd name="T17" fmla="*/ 2 h 67"/>
                  <a:gd name="T18" fmla="*/ 83 w 86"/>
                  <a:gd name="T19" fmla="*/ 6 h 67"/>
                  <a:gd name="T20" fmla="*/ 86 w 86"/>
                  <a:gd name="T21" fmla="*/ 13 h 67"/>
                  <a:gd name="T22" fmla="*/ 86 w 86"/>
                  <a:gd name="T23" fmla="*/ 18 h 67"/>
                  <a:gd name="T24" fmla="*/ 86 w 86"/>
                  <a:gd name="T25" fmla="*/ 25 h 67"/>
                  <a:gd name="T26" fmla="*/ 86 w 86"/>
                  <a:gd name="T27" fmla="*/ 27 h 67"/>
                  <a:gd name="T28" fmla="*/ 83 w 86"/>
                  <a:gd name="T29" fmla="*/ 29 h 67"/>
                  <a:gd name="T30" fmla="*/ 79 w 86"/>
                  <a:gd name="T31" fmla="*/ 31 h 67"/>
                  <a:gd name="T32" fmla="*/ 74 w 86"/>
                  <a:gd name="T33" fmla="*/ 36 h 67"/>
                  <a:gd name="T34" fmla="*/ 70 w 86"/>
                  <a:gd name="T35" fmla="*/ 36 h 67"/>
                  <a:gd name="T36" fmla="*/ 68 w 86"/>
                  <a:gd name="T37" fmla="*/ 38 h 67"/>
                  <a:gd name="T38" fmla="*/ 56 w 86"/>
                  <a:gd name="T39" fmla="*/ 43 h 67"/>
                  <a:gd name="T40" fmla="*/ 54 w 86"/>
                  <a:gd name="T41" fmla="*/ 45 h 67"/>
                  <a:gd name="T42" fmla="*/ 50 w 86"/>
                  <a:gd name="T43" fmla="*/ 47 h 67"/>
                  <a:gd name="T44" fmla="*/ 45 w 86"/>
                  <a:gd name="T45" fmla="*/ 49 h 67"/>
                  <a:gd name="T46" fmla="*/ 43 w 86"/>
                  <a:gd name="T47" fmla="*/ 52 h 67"/>
                  <a:gd name="T48" fmla="*/ 38 w 86"/>
                  <a:gd name="T49" fmla="*/ 52 h 67"/>
                  <a:gd name="T50" fmla="*/ 36 w 86"/>
                  <a:gd name="T51" fmla="*/ 54 h 67"/>
                  <a:gd name="T52" fmla="*/ 32 w 86"/>
                  <a:gd name="T53" fmla="*/ 56 h 67"/>
                  <a:gd name="T54" fmla="*/ 25 w 86"/>
                  <a:gd name="T55" fmla="*/ 61 h 67"/>
                  <a:gd name="T56" fmla="*/ 20 w 86"/>
                  <a:gd name="T57" fmla="*/ 63 h 67"/>
                  <a:gd name="T58" fmla="*/ 18 w 86"/>
                  <a:gd name="T59" fmla="*/ 63 h 67"/>
                  <a:gd name="T60" fmla="*/ 16 w 86"/>
                  <a:gd name="T61" fmla="*/ 65 h 67"/>
                  <a:gd name="T62" fmla="*/ 11 w 86"/>
                  <a:gd name="T63" fmla="*/ 67 h 67"/>
                  <a:gd name="T64" fmla="*/ 11 w 86"/>
                  <a:gd name="T65" fmla="*/ 65 h 67"/>
                  <a:gd name="T66" fmla="*/ 9 w 86"/>
                  <a:gd name="T67" fmla="*/ 61 h 67"/>
                  <a:gd name="T68" fmla="*/ 7 w 86"/>
                  <a:gd name="T69" fmla="*/ 58 h 67"/>
                  <a:gd name="T70" fmla="*/ 7 w 86"/>
                  <a:gd name="T71" fmla="*/ 56 h 67"/>
                  <a:gd name="T72" fmla="*/ 4 w 86"/>
                  <a:gd name="T73" fmla="*/ 54 h 67"/>
                  <a:gd name="T74" fmla="*/ 2 w 86"/>
                  <a:gd name="T75" fmla="*/ 49 h 67"/>
                  <a:gd name="T76" fmla="*/ 2 w 86"/>
                  <a:gd name="T77" fmla="*/ 47 h 67"/>
                  <a:gd name="T78" fmla="*/ 0 w 86"/>
                  <a:gd name="T79" fmla="*/ 43 h 67"/>
                  <a:gd name="T80" fmla="*/ 4 w 86"/>
                  <a:gd name="T81" fmla="*/ 40 h 67"/>
                  <a:gd name="T82" fmla="*/ 7 w 86"/>
                  <a:gd name="T83" fmla="*/ 38 h 67"/>
                  <a:gd name="T84" fmla="*/ 9 w 86"/>
                  <a:gd name="T85" fmla="*/ 38 h 67"/>
                  <a:gd name="T86" fmla="*/ 11 w 86"/>
                  <a:gd name="T87" fmla="*/ 36 h 67"/>
                  <a:gd name="T88" fmla="*/ 20 w 86"/>
                  <a:gd name="T89" fmla="*/ 31 h 67"/>
                  <a:gd name="T90" fmla="*/ 23 w 86"/>
                  <a:gd name="T91" fmla="*/ 31 h 67"/>
                  <a:gd name="T92" fmla="*/ 27 w 86"/>
                  <a:gd name="T93" fmla="*/ 29 h 67"/>
                  <a:gd name="T94" fmla="*/ 29 w 86"/>
                  <a:gd name="T95" fmla="*/ 27 h 67"/>
                  <a:gd name="T96" fmla="*/ 32 w 86"/>
                  <a:gd name="T97" fmla="*/ 25 h 67"/>
                  <a:gd name="T98" fmla="*/ 36 w 86"/>
                  <a:gd name="T99" fmla="*/ 25 h 67"/>
                  <a:gd name="T100" fmla="*/ 38 w 86"/>
                  <a:gd name="T101" fmla="*/ 22 h 67"/>
                  <a:gd name="T102" fmla="*/ 43 w 86"/>
                  <a:gd name="T103" fmla="*/ 20 h 67"/>
                  <a:gd name="T104" fmla="*/ 52 w 86"/>
                  <a:gd name="T105" fmla="*/ 1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6" h="67">
                    <a:moveTo>
                      <a:pt x="52" y="16"/>
                    </a:moveTo>
                    <a:lnTo>
                      <a:pt x="54" y="13"/>
                    </a:lnTo>
                    <a:lnTo>
                      <a:pt x="56" y="13"/>
                    </a:lnTo>
                    <a:lnTo>
                      <a:pt x="59" y="13"/>
                    </a:lnTo>
                    <a:lnTo>
                      <a:pt x="61" y="11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6"/>
                    </a:lnTo>
                    <a:lnTo>
                      <a:pt x="83" y="6"/>
                    </a:lnTo>
                    <a:lnTo>
                      <a:pt x="86" y="11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6" y="29"/>
                    </a:lnTo>
                    <a:lnTo>
                      <a:pt x="83" y="29"/>
                    </a:lnTo>
                    <a:lnTo>
                      <a:pt x="81" y="31"/>
                    </a:lnTo>
                    <a:lnTo>
                      <a:pt x="79" y="31"/>
                    </a:lnTo>
                    <a:lnTo>
                      <a:pt x="77" y="34"/>
                    </a:lnTo>
                    <a:lnTo>
                      <a:pt x="74" y="36"/>
                    </a:lnTo>
                    <a:lnTo>
                      <a:pt x="72" y="36"/>
                    </a:lnTo>
                    <a:lnTo>
                      <a:pt x="70" y="36"/>
                    </a:lnTo>
                    <a:lnTo>
                      <a:pt x="68" y="38"/>
                    </a:lnTo>
                    <a:lnTo>
                      <a:pt x="68" y="38"/>
                    </a:lnTo>
                    <a:lnTo>
                      <a:pt x="63" y="40"/>
                    </a:lnTo>
                    <a:lnTo>
                      <a:pt x="56" y="43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2" y="47"/>
                    </a:lnTo>
                    <a:lnTo>
                      <a:pt x="50" y="47"/>
                    </a:lnTo>
                    <a:lnTo>
                      <a:pt x="47" y="49"/>
                    </a:lnTo>
                    <a:lnTo>
                      <a:pt x="45" y="49"/>
                    </a:lnTo>
                    <a:lnTo>
                      <a:pt x="45" y="49"/>
                    </a:lnTo>
                    <a:lnTo>
                      <a:pt x="43" y="52"/>
                    </a:lnTo>
                    <a:lnTo>
                      <a:pt x="41" y="52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4" y="36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9" y="27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6" y="25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1" y="22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52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7" name="Freeform 3384">
                <a:extLst>
                  <a:ext uri="{FF2B5EF4-FFF2-40B4-BE49-F238E27FC236}">
                    <a16:creationId xmlns:a16="http://schemas.microsoft.com/office/drawing/2014/main" id="{365FB239-EFC8-43A9-A74F-AD0BDA142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632"/>
                <a:ext cx="18" cy="27"/>
              </a:xfrm>
              <a:custGeom>
                <a:avLst/>
                <a:gdLst>
                  <a:gd name="T0" fmla="*/ 18 w 18"/>
                  <a:gd name="T1" fmla="*/ 25 h 27"/>
                  <a:gd name="T2" fmla="*/ 15 w 18"/>
                  <a:gd name="T3" fmla="*/ 25 h 27"/>
                  <a:gd name="T4" fmla="*/ 13 w 18"/>
                  <a:gd name="T5" fmla="*/ 27 h 27"/>
                  <a:gd name="T6" fmla="*/ 11 w 18"/>
                  <a:gd name="T7" fmla="*/ 27 h 27"/>
                  <a:gd name="T8" fmla="*/ 11 w 18"/>
                  <a:gd name="T9" fmla="*/ 27 h 27"/>
                  <a:gd name="T10" fmla="*/ 9 w 18"/>
                  <a:gd name="T11" fmla="*/ 25 h 27"/>
                  <a:gd name="T12" fmla="*/ 0 w 18"/>
                  <a:gd name="T13" fmla="*/ 7 h 27"/>
                  <a:gd name="T14" fmla="*/ 0 w 18"/>
                  <a:gd name="T15" fmla="*/ 5 h 27"/>
                  <a:gd name="T16" fmla="*/ 0 w 18"/>
                  <a:gd name="T17" fmla="*/ 3 h 27"/>
                  <a:gd name="T18" fmla="*/ 2 w 18"/>
                  <a:gd name="T19" fmla="*/ 3 h 27"/>
                  <a:gd name="T20" fmla="*/ 4 w 18"/>
                  <a:gd name="T21" fmla="*/ 3 h 27"/>
                  <a:gd name="T22" fmla="*/ 4 w 18"/>
                  <a:gd name="T23" fmla="*/ 0 h 27"/>
                  <a:gd name="T24" fmla="*/ 6 w 18"/>
                  <a:gd name="T25" fmla="*/ 0 h 27"/>
                  <a:gd name="T26" fmla="*/ 15 w 18"/>
                  <a:gd name="T27" fmla="*/ 21 h 27"/>
                  <a:gd name="T28" fmla="*/ 18 w 18"/>
                  <a:gd name="T2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27">
                    <a:moveTo>
                      <a:pt x="18" y="25"/>
                    </a:moveTo>
                    <a:lnTo>
                      <a:pt x="15" y="25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21"/>
                    </a:lnTo>
                    <a:lnTo>
                      <a:pt x="18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8" name="Freeform 3385">
                <a:extLst>
                  <a:ext uri="{FF2B5EF4-FFF2-40B4-BE49-F238E27FC236}">
                    <a16:creationId xmlns:a16="http://schemas.microsoft.com/office/drawing/2014/main" id="{A8D70A18-E949-4167-A9EF-42DD6BBEB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598"/>
                <a:ext cx="18" cy="27"/>
              </a:xfrm>
              <a:custGeom>
                <a:avLst/>
                <a:gdLst>
                  <a:gd name="T0" fmla="*/ 11 w 18"/>
                  <a:gd name="T1" fmla="*/ 27 h 27"/>
                  <a:gd name="T2" fmla="*/ 7 w 18"/>
                  <a:gd name="T3" fmla="*/ 16 h 27"/>
                  <a:gd name="T4" fmla="*/ 2 w 18"/>
                  <a:gd name="T5" fmla="*/ 5 h 27"/>
                  <a:gd name="T6" fmla="*/ 0 w 18"/>
                  <a:gd name="T7" fmla="*/ 5 h 27"/>
                  <a:gd name="T8" fmla="*/ 7 w 18"/>
                  <a:gd name="T9" fmla="*/ 0 h 27"/>
                  <a:gd name="T10" fmla="*/ 9 w 18"/>
                  <a:gd name="T11" fmla="*/ 3 h 27"/>
                  <a:gd name="T12" fmla="*/ 9 w 18"/>
                  <a:gd name="T13" fmla="*/ 3 h 27"/>
                  <a:gd name="T14" fmla="*/ 11 w 18"/>
                  <a:gd name="T15" fmla="*/ 5 h 27"/>
                  <a:gd name="T16" fmla="*/ 11 w 18"/>
                  <a:gd name="T17" fmla="*/ 7 h 27"/>
                  <a:gd name="T18" fmla="*/ 9 w 18"/>
                  <a:gd name="T19" fmla="*/ 7 h 27"/>
                  <a:gd name="T20" fmla="*/ 9 w 18"/>
                  <a:gd name="T21" fmla="*/ 7 h 27"/>
                  <a:gd name="T22" fmla="*/ 11 w 18"/>
                  <a:gd name="T23" fmla="*/ 9 h 27"/>
                  <a:gd name="T24" fmla="*/ 11 w 18"/>
                  <a:gd name="T25" fmla="*/ 12 h 27"/>
                  <a:gd name="T26" fmla="*/ 14 w 18"/>
                  <a:gd name="T27" fmla="*/ 14 h 27"/>
                  <a:gd name="T28" fmla="*/ 14 w 18"/>
                  <a:gd name="T29" fmla="*/ 16 h 27"/>
                  <a:gd name="T30" fmla="*/ 16 w 18"/>
                  <a:gd name="T31" fmla="*/ 16 h 27"/>
                  <a:gd name="T32" fmla="*/ 16 w 18"/>
                  <a:gd name="T33" fmla="*/ 18 h 27"/>
                  <a:gd name="T34" fmla="*/ 16 w 18"/>
                  <a:gd name="T35" fmla="*/ 21 h 27"/>
                  <a:gd name="T36" fmla="*/ 18 w 18"/>
                  <a:gd name="T37" fmla="*/ 23 h 27"/>
                  <a:gd name="T38" fmla="*/ 18 w 18"/>
                  <a:gd name="T39" fmla="*/ 25 h 27"/>
                  <a:gd name="T40" fmla="*/ 18 w 18"/>
                  <a:gd name="T41" fmla="*/ 25 h 27"/>
                  <a:gd name="T42" fmla="*/ 16 w 18"/>
                  <a:gd name="T43" fmla="*/ 25 h 27"/>
                  <a:gd name="T44" fmla="*/ 16 w 18"/>
                  <a:gd name="T45" fmla="*/ 27 h 27"/>
                  <a:gd name="T46" fmla="*/ 14 w 18"/>
                  <a:gd name="T47" fmla="*/ 27 h 27"/>
                  <a:gd name="T48" fmla="*/ 14 w 18"/>
                  <a:gd name="T49" fmla="*/ 27 h 27"/>
                  <a:gd name="T50" fmla="*/ 11 w 18"/>
                  <a:gd name="T5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27">
                    <a:moveTo>
                      <a:pt x="11" y="27"/>
                    </a:moveTo>
                    <a:lnTo>
                      <a:pt x="7" y="16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9" name="Freeform 3386">
                <a:extLst>
                  <a:ext uri="{FF2B5EF4-FFF2-40B4-BE49-F238E27FC236}">
                    <a16:creationId xmlns:a16="http://schemas.microsoft.com/office/drawing/2014/main" id="{C7F259F3-1E78-4B84-BCA5-3EA197839F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1" y="2673"/>
                <a:ext cx="74" cy="86"/>
              </a:xfrm>
              <a:custGeom>
                <a:avLst/>
                <a:gdLst>
                  <a:gd name="T0" fmla="*/ 22 w 74"/>
                  <a:gd name="T1" fmla="*/ 4 h 86"/>
                  <a:gd name="T2" fmla="*/ 25 w 74"/>
                  <a:gd name="T3" fmla="*/ 11 h 86"/>
                  <a:gd name="T4" fmla="*/ 27 w 74"/>
                  <a:gd name="T5" fmla="*/ 16 h 86"/>
                  <a:gd name="T6" fmla="*/ 29 w 74"/>
                  <a:gd name="T7" fmla="*/ 22 h 86"/>
                  <a:gd name="T8" fmla="*/ 27 w 74"/>
                  <a:gd name="T9" fmla="*/ 25 h 86"/>
                  <a:gd name="T10" fmla="*/ 31 w 74"/>
                  <a:gd name="T11" fmla="*/ 25 h 86"/>
                  <a:gd name="T12" fmla="*/ 34 w 74"/>
                  <a:gd name="T13" fmla="*/ 29 h 86"/>
                  <a:gd name="T14" fmla="*/ 36 w 74"/>
                  <a:gd name="T15" fmla="*/ 31 h 86"/>
                  <a:gd name="T16" fmla="*/ 47 w 74"/>
                  <a:gd name="T17" fmla="*/ 56 h 86"/>
                  <a:gd name="T18" fmla="*/ 74 w 74"/>
                  <a:gd name="T19" fmla="*/ 45 h 86"/>
                  <a:gd name="T20" fmla="*/ 72 w 74"/>
                  <a:gd name="T21" fmla="*/ 56 h 86"/>
                  <a:gd name="T22" fmla="*/ 65 w 74"/>
                  <a:gd name="T23" fmla="*/ 58 h 86"/>
                  <a:gd name="T24" fmla="*/ 63 w 74"/>
                  <a:gd name="T25" fmla="*/ 61 h 86"/>
                  <a:gd name="T26" fmla="*/ 56 w 74"/>
                  <a:gd name="T27" fmla="*/ 63 h 86"/>
                  <a:gd name="T28" fmla="*/ 49 w 74"/>
                  <a:gd name="T29" fmla="*/ 67 h 86"/>
                  <a:gd name="T30" fmla="*/ 34 w 74"/>
                  <a:gd name="T31" fmla="*/ 74 h 86"/>
                  <a:gd name="T32" fmla="*/ 20 w 74"/>
                  <a:gd name="T33" fmla="*/ 70 h 86"/>
                  <a:gd name="T34" fmla="*/ 16 w 74"/>
                  <a:gd name="T35" fmla="*/ 61 h 86"/>
                  <a:gd name="T36" fmla="*/ 11 w 74"/>
                  <a:gd name="T37" fmla="*/ 56 h 86"/>
                  <a:gd name="T38" fmla="*/ 7 w 74"/>
                  <a:gd name="T39" fmla="*/ 47 h 86"/>
                  <a:gd name="T40" fmla="*/ 2 w 74"/>
                  <a:gd name="T41" fmla="*/ 40 h 86"/>
                  <a:gd name="T42" fmla="*/ 2 w 74"/>
                  <a:gd name="T43" fmla="*/ 34 h 86"/>
                  <a:gd name="T44" fmla="*/ 7 w 74"/>
                  <a:gd name="T45" fmla="*/ 31 h 86"/>
                  <a:gd name="T46" fmla="*/ 11 w 74"/>
                  <a:gd name="T47" fmla="*/ 27 h 86"/>
                  <a:gd name="T48" fmla="*/ 16 w 74"/>
                  <a:gd name="T49" fmla="*/ 25 h 86"/>
                  <a:gd name="T50" fmla="*/ 11 w 74"/>
                  <a:gd name="T51" fmla="*/ 18 h 86"/>
                  <a:gd name="T52" fmla="*/ 7 w 74"/>
                  <a:gd name="T53" fmla="*/ 7 h 86"/>
                  <a:gd name="T54" fmla="*/ 9 w 74"/>
                  <a:gd name="T55" fmla="*/ 4 h 86"/>
                  <a:gd name="T56" fmla="*/ 11 w 74"/>
                  <a:gd name="T57" fmla="*/ 4 h 86"/>
                  <a:gd name="T58" fmla="*/ 18 w 74"/>
                  <a:gd name="T59" fmla="*/ 2 h 86"/>
                  <a:gd name="T60" fmla="*/ 29 w 74"/>
                  <a:gd name="T61" fmla="*/ 86 h 86"/>
                  <a:gd name="T62" fmla="*/ 27 w 74"/>
                  <a:gd name="T63" fmla="*/ 81 h 86"/>
                  <a:gd name="T64" fmla="*/ 29 w 74"/>
                  <a:gd name="T65" fmla="*/ 79 h 86"/>
                  <a:gd name="T66" fmla="*/ 34 w 74"/>
                  <a:gd name="T67" fmla="*/ 77 h 86"/>
                  <a:gd name="T68" fmla="*/ 38 w 74"/>
                  <a:gd name="T69" fmla="*/ 72 h 86"/>
                  <a:gd name="T70" fmla="*/ 43 w 74"/>
                  <a:gd name="T71" fmla="*/ 70 h 86"/>
                  <a:gd name="T72" fmla="*/ 47 w 74"/>
                  <a:gd name="T73" fmla="*/ 67 h 86"/>
                  <a:gd name="T74" fmla="*/ 52 w 74"/>
                  <a:gd name="T75" fmla="*/ 70 h 86"/>
                  <a:gd name="T76" fmla="*/ 49 w 74"/>
                  <a:gd name="T77" fmla="*/ 77 h 86"/>
                  <a:gd name="T78" fmla="*/ 45 w 74"/>
                  <a:gd name="T79" fmla="*/ 79 h 86"/>
                  <a:gd name="T80" fmla="*/ 40 w 74"/>
                  <a:gd name="T81" fmla="*/ 81 h 86"/>
                  <a:gd name="T82" fmla="*/ 34 w 74"/>
                  <a:gd name="T83" fmla="*/ 8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4" h="86">
                    <a:moveTo>
                      <a:pt x="20" y="2"/>
                    </a:moveTo>
                    <a:lnTo>
                      <a:pt x="20" y="4"/>
                    </a:lnTo>
                    <a:lnTo>
                      <a:pt x="22" y="4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9" y="20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34"/>
                    </a:lnTo>
                    <a:lnTo>
                      <a:pt x="38" y="36"/>
                    </a:lnTo>
                    <a:lnTo>
                      <a:pt x="47" y="56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4" y="45"/>
                    </a:lnTo>
                    <a:lnTo>
                      <a:pt x="74" y="49"/>
                    </a:lnTo>
                    <a:lnTo>
                      <a:pt x="74" y="54"/>
                    </a:lnTo>
                    <a:lnTo>
                      <a:pt x="72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5" y="58"/>
                    </a:lnTo>
                    <a:lnTo>
                      <a:pt x="65" y="58"/>
                    </a:lnTo>
                    <a:lnTo>
                      <a:pt x="63" y="58"/>
                    </a:lnTo>
                    <a:lnTo>
                      <a:pt x="63" y="61"/>
                    </a:lnTo>
                    <a:lnTo>
                      <a:pt x="58" y="63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49" y="67"/>
                    </a:lnTo>
                    <a:lnTo>
                      <a:pt x="49" y="67"/>
                    </a:lnTo>
                    <a:lnTo>
                      <a:pt x="47" y="67"/>
                    </a:lnTo>
                    <a:lnTo>
                      <a:pt x="34" y="74"/>
                    </a:lnTo>
                    <a:lnTo>
                      <a:pt x="29" y="67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6" y="61"/>
                    </a:lnTo>
                    <a:lnTo>
                      <a:pt x="13" y="61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9" y="52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4" y="43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7" y="31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16" y="22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2"/>
                    </a:lnTo>
                    <a:close/>
                    <a:moveTo>
                      <a:pt x="29" y="86"/>
                    </a:moveTo>
                    <a:lnTo>
                      <a:pt x="29" y="86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9" y="79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34" y="77"/>
                    </a:lnTo>
                    <a:lnTo>
                      <a:pt x="36" y="74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45" y="70"/>
                    </a:lnTo>
                    <a:lnTo>
                      <a:pt x="47" y="67"/>
                    </a:lnTo>
                    <a:lnTo>
                      <a:pt x="49" y="67"/>
                    </a:lnTo>
                    <a:lnTo>
                      <a:pt x="49" y="67"/>
                    </a:lnTo>
                    <a:lnTo>
                      <a:pt x="52" y="70"/>
                    </a:lnTo>
                    <a:lnTo>
                      <a:pt x="54" y="74"/>
                    </a:lnTo>
                    <a:lnTo>
                      <a:pt x="52" y="74"/>
                    </a:lnTo>
                    <a:lnTo>
                      <a:pt x="49" y="77"/>
                    </a:lnTo>
                    <a:lnTo>
                      <a:pt x="49" y="77"/>
                    </a:lnTo>
                    <a:lnTo>
                      <a:pt x="47" y="77"/>
                    </a:lnTo>
                    <a:lnTo>
                      <a:pt x="45" y="79"/>
                    </a:lnTo>
                    <a:lnTo>
                      <a:pt x="43" y="79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38" y="81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1" y="86"/>
                    </a:lnTo>
                    <a:lnTo>
                      <a:pt x="29" y="8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0" name="Freeform 3387">
                <a:extLst>
                  <a:ext uri="{FF2B5EF4-FFF2-40B4-BE49-F238E27FC236}">
                    <a16:creationId xmlns:a16="http://schemas.microsoft.com/office/drawing/2014/main" id="{B0E36B70-0E71-4B8E-ACC7-E017C2774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700"/>
                <a:ext cx="31" cy="27"/>
              </a:xfrm>
              <a:custGeom>
                <a:avLst/>
                <a:gdLst>
                  <a:gd name="T0" fmla="*/ 31 w 31"/>
                  <a:gd name="T1" fmla="*/ 7 h 27"/>
                  <a:gd name="T2" fmla="*/ 31 w 31"/>
                  <a:gd name="T3" fmla="*/ 13 h 27"/>
                  <a:gd name="T4" fmla="*/ 29 w 31"/>
                  <a:gd name="T5" fmla="*/ 16 h 27"/>
                  <a:gd name="T6" fmla="*/ 27 w 31"/>
                  <a:gd name="T7" fmla="*/ 16 h 27"/>
                  <a:gd name="T8" fmla="*/ 27 w 31"/>
                  <a:gd name="T9" fmla="*/ 16 h 27"/>
                  <a:gd name="T10" fmla="*/ 25 w 31"/>
                  <a:gd name="T11" fmla="*/ 18 h 27"/>
                  <a:gd name="T12" fmla="*/ 20 w 31"/>
                  <a:gd name="T13" fmla="*/ 20 h 27"/>
                  <a:gd name="T14" fmla="*/ 18 w 31"/>
                  <a:gd name="T15" fmla="*/ 20 h 27"/>
                  <a:gd name="T16" fmla="*/ 18 w 31"/>
                  <a:gd name="T17" fmla="*/ 20 h 27"/>
                  <a:gd name="T18" fmla="*/ 15 w 31"/>
                  <a:gd name="T19" fmla="*/ 22 h 27"/>
                  <a:gd name="T20" fmla="*/ 13 w 31"/>
                  <a:gd name="T21" fmla="*/ 22 h 27"/>
                  <a:gd name="T22" fmla="*/ 11 w 31"/>
                  <a:gd name="T23" fmla="*/ 25 h 27"/>
                  <a:gd name="T24" fmla="*/ 9 w 31"/>
                  <a:gd name="T25" fmla="*/ 25 h 27"/>
                  <a:gd name="T26" fmla="*/ 4 w 31"/>
                  <a:gd name="T27" fmla="*/ 27 h 27"/>
                  <a:gd name="T28" fmla="*/ 4 w 31"/>
                  <a:gd name="T29" fmla="*/ 25 h 27"/>
                  <a:gd name="T30" fmla="*/ 4 w 31"/>
                  <a:gd name="T31" fmla="*/ 22 h 27"/>
                  <a:gd name="T32" fmla="*/ 2 w 31"/>
                  <a:gd name="T33" fmla="*/ 22 h 27"/>
                  <a:gd name="T34" fmla="*/ 2 w 31"/>
                  <a:gd name="T35" fmla="*/ 20 h 27"/>
                  <a:gd name="T36" fmla="*/ 0 w 31"/>
                  <a:gd name="T37" fmla="*/ 18 h 27"/>
                  <a:gd name="T38" fmla="*/ 0 w 31"/>
                  <a:gd name="T39" fmla="*/ 16 h 27"/>
                  <a:gd name="T40" fmla="*/ 2 w 31"/>
                  <a:gd name="T41" fmla="*/ 16 h 27"/>
                  <a:gd name="T42" fmla="*/ 4 w 31"/>
                  <a:gd name="T43" fmla="*/ 13 h 27"/>
                  <a:gd name="T44" fmla="*/ 4 w 31"/>
                  <a:gd name="T45" fmla="*/ 13 h 27"/>
                  <a:gd name="T46" fmla="*/ 6 w 31"/>
                  <a:gd name="T47" fmla="*/ 13 h 27"/>
                  <a:gd name="T48" fmla="*/ 6 w 31"/>
                  <a:gd name="T49" fmla="*/ 13 h 27"/>
                  <a:gd name="T50" fmla="*/ 9 w 31"/>
                  <a:gd name="T51" fmla="*/ 11 h 27"/>
                  <a:gd name="T52" fmla="*/ 11 w 31"/>
                  <a:gd name="T53" fmla="*/ 11 h 27"/>
                  <a:gd name="T54" fmla="*/ 13 w 31"/>
                  <a:gd name="T55" fmla="*/ 9 h 27"/>
                  <a:gd name="T56" fmla="*/ 15 w 31"/>
                  <a:gd name="T57" fmla="*/ 9 h 27"/>
                  <a:gd name="T58" fmla="*/ 15 w 31"/>
                  <a:gd name="T59" fmla="*/ 9 h 27"/>
                  <a:gd name="T60" fmla="*/ 18 w 31"/>
                  <a:gd name="T61" fmla="*/ 7 h 27"/>
                  <a:gd name="T62" fmla="*/ 18 w 31"/>
                  <a:gd name="T63" fmla="*/ 7 h 27"/>
                  <a:gd name="T64" fmla="*/ 20 w 31"/>
                  <a:gd name="T65" fmla="*/ 7 h 27"/>
                  <a:gd name="T66" fmla="*/ 22 w 31"/>
                  <a:gd name="T67" fmla="*/ 4 h 27"/>
                  <a:gd name="T68" fmla="*/ 25 w 31"/>
                  <a:gd name="T69" fmla="*/ 4 h 27"/>
                  <a:gd name="T70" fmla="*/ 27 w 31"/>
                  <a:gd name="T71" fmla="*/ 2 h 27"/>
                  <a:gd name="T72" fmla="*/ 27 w 31"/>
                  <a:gd name="T73" fmla="*/ 2 h 27"/>
                  <a:gd name="T74" fmla="*/ 31 w 31"/>
                  <a:gd name="T75" fmla="*/ 0 h 27"/>
                  <a:gd name="T76" fmla="*/ 31 w 31"/>
                  <a:gd name="T7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27">
                    <a:moveTo>
                      <a:pt x="31" y="7"/>
                    </a:moveTo>
                    <a:lnTo>
                      <a:pt x="31" y="13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5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1" name="Freeform 3388">
                <a:extLst>
                  <a:ext uri="{FF2B5EF4-FFF2-40B4-BE49-F238E27FC236}">
                    <a16:creationId xmlns:a16="http://schemas.microsoft.com/office/drawing/2014/main" id="{47F3800E-FF9C-4895-9909-BCBDDE49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686"/>
                <a:ext cx="38" cy="30"/>
              </a:xfrm>
              <a:custGeom>
                <a:avLst/>
                <a:gdLst>
                  <a:gd name="T0" fmla="*/ 38 w 38"/>
                  <a:gd name="T1" fmla="*/ 14 h 30"/>
                  <a:gd name="T2" fmla="*/ 36 w 38"/>
                  <a:gd name="T3" fmla="*/ 14 h 30"/>
                  <a:gd name="T4" fmla="*/ 36 w 38"/>
                  <a:gd name="T5" fmla="*/ 14 h 30"/>
                  <a:gd name="T6" fmla="*/ 34 w 38"/>
                  <a:gd name="T7" fmla="*/ 14 h 30"/>
                  <a:gd name="T8" fmla="*/ 34 w 38"/>
                  <a:gd name="T9" fmla="*/ 14 h 30"/>
                  <a:gd name="T10" fmla="*/ 32 w 38"/>
                  <a:gd name="T11" fmla="*/ 16 h 30"/>
                  <a:gd name="T12" fmla="*/ 29 w 38"/>
                  <a:gd name="T13" fmla="*/ 16 h 30"/>
                  <a:gd name="T14" fmla="*/ 29 w 38"/>
                  <a:gd name="T15" fmla="*/ 18 h 30"/>
                  <a:gd name="T16" fmla="*/ 27 w 38"/>
                  <a:gd name="T17" fmla="*/ 18 h 30"/>
                  <a:gd name="T18" fmla="*/ 25 w 38"/>
                  <a:gd name="T19" fmla="*/ 18 h 30"/>
                  <a:gd name="T20" fmla="*/ 22 w 38"/>
                  <a:gd name="T21" fmla="*/ 21 h 30"/>
                  <a:gd name="T22" fmla="*/ 22 w 38"/>
                  <a:gd name="T23" fmla="*/ 21 h 30"/>
                  <a:gd name="T24" fmla="*/ 20 w 38"/>
                  <a:gd name="T25" fmla="*/ 21 h 30"/>
                  <a:gd name="T26" fmla="*/ 20 w 38"/>
                  <a:gd name="T27" fmla="*/ 23 h 30"/>
                  <a:gd name="T28" fmla="*/ 18 w 38"/>
                  <a:gd name="T29" fmla="*/ 23 h 30"/>
                  <a:gd name="T30" fmla="*/ 16 w 38"/>
                  <a:gd name="T31" fmla="*/ 23 h 30"/>
                  <a:gd name="T32" fmla="*/ 13 w 38"/>
                  <a:gd name="T33" fmla="*/ 25 h 30"/>
                  <a:gd name="T34" fmla="*/ 13 w 38"/>
                  <a:gd name="T35" fmla="*/ 25 h 30"/>
                  <a:gd name="T36" fmla="*/ 11 w 38"/>
                  <a:gd name="T37" fmla="*/ 25 h 30"/>
                  <a:gd name="T38" fmla="*/ 9 w 38"/>
                  <a:gd name="T39" fmla="*/ 27 h 30"/>
                  <a:gd name="T40" fmla="*/ 7 w 38"/>
                  <a:gd name="T41" fmla="*/ 30 h 30"/>
                  <a:gd name="T42" fmla="*/ 4 w 38"/>
                  <a:gd name="T43" fmla="*/ 27 h 30"/>
                  <a:gd name="T44" fmla="*/ 4 w 38"/>
                  <a:gd name="T45" fmla="*/ 25 h 30"/>
                  <a:gd name="T46" fmla="*/ 4 w 38"/>
                  <a:gd name="T47" fmla="*/ 23 h 30"/>
                  <a:gd name="T48" fmla="*/ 2 w 38"/>
                  <a:gd name="T49" fmla="*/ 23 h 30"/>
                  <a:gd name="T50" fmla="*/ 2 w 38"/>
                  <a:gd name="T51" fmla="*/ 21 h 30"/>
                  <a:gd name="T52" fmla="*/ 2 w 38"/>
                  <a:gd name="T53" fmla="*/ 21 h 30"/>
                  <a:gd name="T54" fmla="*/ 0 w 38"/>
                  <a:gd name="T55" fmla="*/ 18 h 30"/>
                  <a:gd name="T56" fmla="*/ 2 w 38"/>
                  <a:gd name="T57" fmla="*/ 16 h 30"/>
                  <a:gd name="T58" fmla="*/ 7 w 38"/>
                  <a:gd name="T59" fmla="*/ 16 h 30"/>
                  <a:gd name="T60" fmla="*/ 7 w 38"/>
                  <a:gd name="T61" fmla="*/ 16 h 30"/>
                  <a:gd name="T62" fmla="*/ 9 w 38"/>
                  <a:gd name="T63" fmla="*/ 14 h 30"/>
                  <a:gd name="T64" fmla="*/ 11 w 38"/>
                  <a:gd name="T65" fmla="*/ 14 h 30"/>
                  <a:gd name="T66" fmla="*/ 13 w 38"/>
                  <a:gd name="T67" fmla="*/ 12 h 30"/>
                  <a:gd name="T68" fmla="*/ 16 w 38"/>
                  <a:gd name="T69" fmla="*/ 12 h 30"/>
                  <a:gd name="T70" fmla="*/ 16 w 38"/>
                  <a:gd name="T71" fmla="*/ 12 h 30"/>
                  <a:gd name="T72" fmla="*/ 18 w 38"/>
                  <a:gd name="T73" fmla="*/ 9 h 30"/>
                  <a:gd name="T74" fmla="*/ 20 w 38"/>
                  <a:gd name="T75" fmla="*/ 9 h 30"/>
                  <a:gd name="T76" fmla="*/ 20 w 38"/>
                  <a:gd name="T77" fmla="*/ 9 h 30"/>
                  <a:gd name="T78" fmla="*/ 22 w 38"/>
                  <a:gd name="T79" fmla="*/ 7 h 30"/>
                  <a:gd name="T80" fmla="*/ 27 w 38"/>
                  <a:gd name="T81" fmla="*/ 5 h 30"/>
                  <a:gd name="T82" fmla="*/ 29 w 38"/>
                  <a:gd name="T83" fmla="*/ 5 h 30"/>
                  <a:gd name="T84" fmla="*/ 32 w 38"/>
                  <a:gd name="T85" fmla="*/ 3 h 30"/>
                  <a:gd name="T86" fmla="*/ 32 w 38"/>
                  <a:gd name="T87" fmla="*/ 3 h 30"/>
                  <a:gd name="T88" fmla="*/ 38 w 38"/>
                  <a:gd name="T89" fmla="*/ 0 h 30"/>
                  <a:gd name="T90" fmla="*/ 38 w 38"/>
                  <a:gd name="T91" fmla="*/ 3 h 30"/>
                  <a:gd name="T92" fmla="*/ 38 w 38"/>
                  <a:gd name="T93" fmla="*/ 3 h 30"/>
                  <a:gd name="T94" fmla="*/ 38 w 38"/>
                  <a:gd name="T95" fmla="*/ 7 h 30"/>
                  <a:gd name="T96" fmla="*/ 38 w 38"/>
                  <a:gd name="T9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" h="30">
                    <a:moveTo>
                      <a:pt x="38" y="14"/>
                    </a:moveTo>
                    <a:lnTo>
                      <a:pt x="36" y="14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8" y="0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2" name="Freeform 3389">
                <a:extLst>
                  <a:ext uri="{FF2B5EF4-FFF2-40B4-BE49-F238E27FC236}">
                    <a16:creationId xmlns:a16="http://schemas.microsoft.com/office/drawing/2014/main" id="{677FB772-73FB-47D9-81E9-1DD32CAC3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675"/>
                <a:ext cx="40" cy="27"/>
              </a:xfrm>
              <a:custGeom>
                <a:avLst/>
                <a:gdLst>
                  <a:gd name="T0" fmla="*/ 40 w 40"/>
                  <a:gd name="T1" fmla="*/ 9 h 27"/>
                  <a:gd name="T2" fmla="*/ 38 w 40"/>
                  <a:gd name="T3" fmla="*/ 9 h 27"/>
                  <a:gd name="T4" fmla="*/ 36 w 40"/>
                  <a:gd name="T5" fmla="*/ 11 h 27"/>
                  <a:gd name="T6" fmla="*/ 36 w 40"/>
                  <a:gd name="T7" fmla="*/ 11 h 27"/>
                  <a:gd name="T8" fmla="*/ 29 w 40"/>
                  <a:gd name="T9" fmla="*/ 14 h 27"/>
                  <a:gd name="T10" fmla="*/ 27 w 40"/>
                  <a:gd name="T11" fmla="*/ 16 h 27"/>
                  <a:gd name="T12" fmla="*/ 22 w 40"/>
                  <a:gd name="T13" fmla="*/ 18 h 27"/>
                  <a:gd name="T14" fmla="*/ 22 w 40"/>
                  <a:gd name="T15" fmla="*/ 18 h 27"/>
                  <a:gd name="T16" fmla="*/ 20 w 40"/>
                  <a:gd name="T17" fmla="*/ 18 h 27"/>
                  <a:gd name="T18" fmla="*/ 18 w 40"/>
                  <a:gd name="T19" fmla="*/ 20 h 27"/>
                  <a:gd name="T20" fmla="*/ 15 w 40"/>
                  <a:gd name="T21" fmla="*/ 20 h 27"/>
                  <a:gd name="T22" fmla="*/ 13 w 40"/>
                  <a:gd name="T23" fmla="*/ 23 h 27"/>
                  <a:gd name="T24" fmla="*/ 13 w 40"/>
                  <a:gd name="T25" fmla="*/ 23 h 27"/>
                  <a:gd name="T26" fmla="*/ 11 w 40"/>
                  <a:gd name="T27" fmla="*/ 23 h 27"/>
                  <a:gd name="T28" fmla="*/ 9 w 40"/>
                  <a:gd name="T29" fmla="*/ 25 h 27"/>
                  <a:gd name="T30" fmla="*/ 6 w 40"/>
                  <a:gd name="T31" fmla="*/ 25 h 27"/>
                  <a:gd name="T32" fmla="*/ 4 w 40"/>
                  <a:gd name="T33" fmla="*/ 27 h 27"/>
                  <a:gd name="T34" fmla="*/ 2 w 40"/>
                  <a:gd name="T35" fmla="*/ 27 h 27"/>
                  <a:gd name="T36" fmla="*/ 2 w 40"/>
                  <a:gd name="T37" fmla="*/ 25 h 27"/>
                  <a:gd name="T38" fmla="*/ 0 w 40"/>
                  <a:gd name="T39" fmla="*/ 25 h 27"/>
                  <a:gd name="T40" fmla="*/ 0 w 40"/>
                  <a:gd name="T41" fmla="*/ 23 h 27"/>
                  <a:gd name="T42" fmla="*/ 0 w 40"/>
                  <a:gd name="T43" fmla="*/ 20 h 27"/>
                  <a:gd name="T44" fmla="*/ 0 w 40"/>
                  <a:gd name="T45" fmla="*/ 20 h 27"/>
                  <a:gd name="T46" fmla="*/ 2 w 40"/>
                  <a:gd name="T47" fmla="*/ 20 h 27"/>
                  <a:gd name="T48" fmla="*/ 2 w 40"/>
                  <a:gd name="T49" fmla="*/ 18 h 27"/>
                  <a:gd name="T50" fmla="*/ 4 w 40"/>
                  <a:gd name="T51" fmla="*/ 18 h 27"/>
                  <a:gd name="T52" fmla="*/ 6 w 40"/>
                  <a:gd name="T53" fmla="*/ 18 h 27"/>
                  <a:gd name="T54" fmla="*/ 9 w 40"/>
                  <a:gd name="T55" fmla="*/ 16 h 27"/>
                  <a:gd name="T56" fmla="*/ 11 w 40"/>
                  <a:gd name="T57" fmla="*/ 16 h 27"/>
                  <a:gd name="T58" fmla="*/ 11 w 40"/>
                  <a:gd name="T59" fmla="*/ 14 h 27"/>
                  <a:gd name="T60" fmla="*/ 13 w 40"/>
                  <a:gd name="T61" fmla="*/ 14 h 27"/>
                  <a:gd name="T62" fmla="*/ 15 w 40"/>
                  <a:gd name="T63" fmla="*/ 14 h 27"/>
                  <a:gd name="T64" fmla="*/ 18 w 40"/>
                  <a:gd name="T65" fmla="*/ 11 h 27"/>
                  <a:gd name="T66" fmla="*/ 20 w 40"/>
                  <a:gd name="T67" fmla="*/ 11 h 27"/>
                  <a:gd name="T68" fmla="*/ 24 w 40"/>
                  <a:gd name="T69" fmla="*/ 7 h 27"/>
                  <a:gd name="T70" fmla="*/ 27 w 40"/>
                  <a:gd name="T71" fmla="*/ 7 h 27"/>
                  <a:gd name="T72" fmla="*/ 27 w 40"/>
                  <a:gd name="T73" fmla="*/ 7 h 27"/>
                  <a:gd name="T74" fmla="*/ 29 w 40"/>
                  <a:gd name="T75" fmla="*/ 5 h 27"/>
                  <a:gd name="T76" fmla="*/ 31 w 40"/>
                  <a:gd name="T77" fmla="*/ 5 h 27"/>
                  <a:gd name="T78" fmla="*/ 34 w 40"/>
                  <a:gd name="T79" fmla="*/ 2 h 27"/>
                  <a:gd name="T80" fmla="*/ 36 w 40"/>
                  <a:gd name="T81" fmla="*/ 2 h 27"/>
                  <a:gd name="T82" fmla="*/ 38 w 40"/>
                  <a:gd name="T83" fmla="*/ 0 h 27"/>
                  <a:gd name="T84" fmla="*/ 40 w 40"/>
                  <a:gd name="T85" fmla="*/ 0 h 27"/>
                  <a:gd name="T86" fmla="*/ 40 w 40"/>
                  <a:gd name="T87" fmla="*/ 2 h 27"/>
                  <a:gd name="T88" fmla="*/ 40 w 40"/>
                  <a:gd name="T89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27">
                    <a:moveTo>
                      <a:pt x="40" y="9"/>
                    </a:moveTo>
                    <a:lnTo>
                      <a:pt x="38" y="9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3" name="Freeform 3390">
                <a:extLst>
                  <a:ext uri="{FF2B5EF4-FFF2-40B4-BE49-F238E27FC236}">
                    <a16:creationId xmlns:a16="http://schemas.microsoft.com/office/drawing/2014/main" id="{83101621-FFFB-4552-AC50-C540649BA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650"/>
                <a:ext cx="20" cy="27"/>
              </a:xfrm>
              <a:custGeom>
                <a:avLst/>
                <a:gdLst>
                  <a:gd name="T0" fmla="*/ 18 w 20"/>
                  <a:gd name="T1" fmla="*/ 18 h 27"/>
                  <a:gd name="T2" fmla="*/ 20 w 20"/>
                  <a:gd name="T3" fmla="*/ 23 h 27"/>
                  <a:gd name="T4" fmla="*/ 16 w 20"/>
                  <a:gd name="T5" fmla="*/ 25 h 27"/>
                  <a:gd name="T6" fmla="*/ 14 w 20"/>
                  <a:gd name="T7" fmla="*/ 25 h 27"/>
                  <a:gd name="T8" fmla="*/ 14 w 20"/>
                  <a:gd name="T9" fmla="*/ 25 h 27"/>
                  <a:gd name="T10" fmla="*/ 11 w 20"/>
                  <a:gd name="T11" fmla="*/ 27 h 27"/>
                  <a:gd name="T12" fmla="*/ 9 w 20"/>
                  <a:gd name="T13" fmla="*/ 23 h 27"/>
                  <a:gd name="T14" fmla="*/ 7 w 20"/>
                  <a:gd name="T15" fmla="*/ 21 h 27"/>
                  <a:gd name="T16" fmla="*/ 7 w 20"/>
                  <a:gd name="T17" fmla="*/ 21 h 27"/>
                  <a:gd name="T18" fmla="*/ 7 w 20"/>
                  <a:gd name="T19" fmla="*/ 18 h 27"/>
                  <a:gd name="T20" fmla="*/ 2 w 20"/>
                  <a:gd name="T21" fmla="*/ 12 h 27"/>
                  <a:gd name="T22" fmla="*/ 2 w 20"/>
                  <a:gd name="T23" fmla="*/ 9 h 27"/>
                  <a:gd name="T24" fmla="*/ 0 w 20"/>
                  <a:gd name="T25" fmla="*/ 9 h 27"/>
                  <a:gd name="T26" fmla="*/ 0 w 20"/>
                  <a:gd name="T27" fmla="*/ 5 h 27"/>
                  <a:gd name="T28" fmla="*/ 9 w 20"/>
                  <a:gd name="T29" fmla="*/ 0 h 27"/>
                  <a:gd name="T30" fmla="*/ 9 w 20"/>
                  <a:gd name="T31" fmla="*/ 0 h 27"/>
                  <a:gd name="T32" fmla="*/ 9 w 20"/>
                  <a:gd name="T33" fmla="*/ 3 h 27"/>
                  <a:gd name="T34" fmla="*/ 11 w 20"/>
                  <a:gd name="T35" fmla="*/ 5 h 27"/>
                  <a:gd name="T36" fmla="*/ 11 w 20"/>
                  <a:gd name="T37" fmla="*/ 7 h 27"/>
                  <a:gd name="T38" fmla="*/ 14 w 20"/>
                  <a:gd name="T39" fmla="*/ 9 h 27"/>
                  <a:gd name="T40" fmla="*/ 14 w 20"/>
                  <a:gd name="T41" fmla="*/ 12 h 27"/>
                  <a:gd name="T42" fmla="*/ 16 w 20"/>
                  <a:gd name="T43" fmla="*/ 16 h 27"/>
                  <a:gd name="T44" fmla="*/ 18 w 20"/>
                  <a:gd name="T4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27">
                    <a:moveTo>
                      <a:pt x="18" y="18"/>
                    </a:moveTo>
                    <a:lnTo>
                      <a:pt x="20" y="23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6" y="16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4" name="Freeform 3391">
                <a:extLst>
                  <a:ext uri="{FF2B5EF4-FFF2-40B4-BE49-F238E27FC236}">
                    <a16:creationId xmlns:a16="http://schemas.microsoft.com/office/drawing/2014/main" id="{9EE6EE44-07FF-4761-BBD0-C0EC864D5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657"/>
                <a:ext cx="20" cy="25"/>
              </a:xfrm>
              <a:custGeom>
                <a:avLst/>
                <a:gdLst>
                  <a:gd name="T0" fmla="*/ 9 w 20"/>
                  <a:gd name="T1" fmla="*/ 0 h 25"/>
                  <a:gd name="T2" fmla="*/ 11 w 20"/>
                  <a:gd name="T3" fmla="*/ 2 h 25"/>
                  <a:gd name="T4" fmla="*/ 11 w 20"/>
                  <a:gd name="T5" fmla="*/ 5 h 25"/>
                  <a:gd name="T6" fmla="*/ 11 w 20"/>
                  <a:gd name="T7" fmla="*/ 7 h 25"/>
                  <a:gd name="T8" fmla="*/ 15 w 20"/>
                  <a:gd name="T9" fmla="*/ 14 h 25"/>
                  <a:gd name="T10" fmla="*/ 15 w 20"/>
                  <a:gd name="T11" fmla="*/ 14 h 25"/>
                  <a:gd name="T12" fmla="*/ 18 w 20"/>
                  <a:gd name="T13" fmla="*/ 16 h 25"/>
                  <a:gd name="T14" fmla="*/ 18 w 20"/>
                  <a:gd name="T15" fmla="*/ 18 h 25"/>
                  <a:gd name="T16" fmla="*/ 20 w 20"/>
                  <a:gd name="T17" fmla="*/ 20 h 25"/>
                  <a:gd name="T18" fmla="*/ 18 w 20"/>
                  <a:gd name="T19" fmla="*/ 23 h 25"/>
                  <a:gd name="T20" fmla="*/ 15 w 20"/>
                  <a:gd name="T21" fmla="*/ 23 h 25"/>
                  <a:gd name="T22" fmla="*/ 13 w 20"/>
                  <a:gd name="T23" fmla="*/ 23 h 25"/>
                  <a:gd name="T24" fmla="*/ 11 w 20"/>
                  <a:gd name="T25" fmla="*/ 25 h 25"/>
                  <a:gd name="T26" fmla="*/ 9 w 20"/>
                  <a:gd name="T27" fmla="*/ 20 h 25"/>
                  <a:gd name="T28" fmla="*/ 6 w 20"/>
                  <a:gd name="T29" fmla="*/ 20 h 25"/>
                  <a:gd name="T30" fmla="*/ 6 w 20"/>
                  <a:gd name="T31" fmla="*/ 18 h 25"/>
                  <a:gd name="T32" fmla="*/ 6 w 20"/>
                  <a:gd name="T33" fmla="*/ 18 h 25"/>
                  <a:gd name="T34" fmla="*/ 6 w 20"/>
                  <a:gd name="T35" fmla="*/ 16 h 25"/>
                  <a:gd name="T36" fmla="*/ 4 w 20"/>
                  <a:gd name="T37" fmla="*/ 14 h 25"/>
                  <a:gd name="T38" fmla="*/ 4 w 20"/>
                  <a:gd name="T39" fmla="*/ 11 h 25"/>
                  <a:gd name="T40" fmla="*/ 2 w 20"/>
                  <a:gd name="T41" fmla="*/ 9 h 25"/>
                  <a:gd name="T42" fmla="*/ 2 w 20"/>
                  <a:gd name="T43" fmla="*/ 7 h 25"/>
                  <a:gd name="T44" fmla="*/ 0 w 20"/>
                  <a:gd name="T45" fmla="*/ 5 h 25"/>
                  <a:gd name="T46" fmla="*/ 4 w 20"/>
                  <a:gd name="T47" fmla="*/ 2 h 25"/>
                  <a:gd name="T48" fmla="*/ 9 w 20"/>
                  <a:gd name="T4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25">
                    <a:moveTo>
                      <a:pt x="9" y="0"/>
                    </a:moveTo>
                    <a:lnTo>
                      <a:pt x="11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0" y="20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1" y="25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4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5" name="Freeform 3392">
                <a:extLst>
                  <a:ext uri="{FF2B5EF4-FFF2-40B4-BE49-F238E27FC236}">
                    <a16:creationId xmlns:a16="http://schemas.microsoft.com/office/drawing/2014/main" id="{B27A8B2E-497F-4939-B4E2-B24CFAB65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662"/>
                <a:ext cx="21" cy="27"/>
              </a:xfrm>
              <a:custGeom>
                <a:avLst/>
                <a:gdLst>
                  <a:gd name="T0" fmla="*/ 16 w 21"/>
                  <a:gd name="T1" fmla="*/ 11 h 27"/>
                  <a:gd name="T2" fmla="*/ 18 w 21"/>
                  <a:gd name="T3" fmla="*/ 15 h 27"/>
                  <a:gd name="T4" fmla="*/ 18 w 21"/>
                  <a:gd name="T5" fmla="*/ 18 h 27"/>
                  <a:gd name="T6" fmla="*/ 18 w 21"/>
                  <a:gd name="T7" fmla="*/ 18 h 27"/>
                  <a:gd name="T8" fmla="*/ 21 w 21"/>
                  <a:gd name="T9" fmla="*/ 20 h 27"/>
                  <a:gd name="T10" fmla="*/ 21 w 21"/>
                  <a:gd name="T11" fmla="*/ 22 h 27"/>
                  <a:gd name="T12" fmla="*/ 18 w 21"/>
                  <a:gd name="T13" fmla="*/ 22 h 27"/>
                  <a:gd name="T14" fmla="*/ 18 w 21"/>
                  <a:gd name="T15" fmla="*/ 22 h 27"/>
                  <a:gd name="T16" fmla="*/ 16 w 21"/>
                  <a:gd name="T17" fmla="*/ 24 h 27"/>
                  <a:gd name="T18" fmla="*/ 14 w 21"/>
                  <a:gd name="T19" fmla="*/ 24 h 27"/>
                  <a:gd name="T20" fmla="*/ 14 w 21"/>
                  <a:gd name="T21" fmla="*/ 24 h 27"/>
                  <a:gd name="T22" fmla="*/ 12 w 21"/>
                  <a:gd name="T23" fmla="*/ 27 h 27"/>
                  <a:gd name="T24" fmla="*/ 9 w 21"/>
                  <a:gd name="T25" fmla="*/ 22 h 27"/>
                  <a:gd name="T26" fmla="*/ 9 w 21"/>
                  <a:gd name="T27" fmla="*/ 20 h 27"/>
                  <a:gd name="T28" fmla="*/ 7 w 21"/>
                  <a:gd name="T29" fmla="*/ 18 h 27"/>
                  <a:gd name="T30" fmla="*/ 7 w 21"/>
                  <a:gd name="T31" fmla="*/ 15 h 27"/>
                  <a:gd name="T32" fmla="*/ 5 w 21"/>
                  <a:gd name="T33" fmla="*/ 15 h 27"/>
                  <a:gd name="T34" fmla="*/ 5 w 21"/>
                  <a:gd name="T35" fmla="*/ 13 h 27"/>
                  <a:gd name="T36" fmla="*/ 5 w 21"/>
                  <a:gd name="T37" fmla="*/ 13 h 27"/>
                  <a:gd name="T38" fmla="*/ 5 w 21"/>
                  <a:gd name="T39" fmla="*/ 11 h 27"/>
                  <a:gd name="T40" fmla="*/ 3 w 21"/>
                  <a:gd name="T41" fmla="*/ 9 h 27"/>
                  <a:gd name="T42" fmla="*/ 3 w 21"/>
                  <a:gd name="T43" fmla="*/ 6 h 27"/>
                  <a:gd name="T44" fmla="*/ 0 w 21"/>
                  <a:gd name="T45" fmla="*/ 4 h 27"/>
                  <a:gd name="T46" fmla="*/ 3 w 21"/>
                  <a:gd name="T47" fmla="*/ 4 h 27"/>
                  <a:gd name="T48" fmla="*/ 9 w 21"/>
                  <a:gd name="T49" fmla="*/ 0 h 27"/>
                  <a:gd name="T50" fmla="*/ 9 w 21"/>
                  <a:gd name="T51" fmla="*/ 0 h 27"/>
                  <a:gd name="T52" fmla="*/ 9 w 21"/>
                  <a:gd name="T53" fmla="*/ 0 h 27"/>
                  <a:gd name="T54" fmla="*/ 12 w 21"/>
                  <a:gd name="T55" fmla="*/ 2 h 27"/>
                  <a:gd name="T56" fmla="*/ 12 w 21"/>
                  <a:gd name="T57" fmla="*/ 2 h 27"/>
                  <a:gd name="T58" fmla="*/ 12 w 21"/>
                  <a:gd name="T59" fmla="*/ 4 h 27"/>
                  <a:gd name="T60" fmla="*/ 14 w 21"/>
                  <a:gd name="T61" fmla="*/ 6 h 27"/>
                  <a:gd name="T62" fmla="*/ 14 w 21"/>
                  <a:gd name="T63" fmla="*/ 9 h 27"/>
                  <a:gd name="T64" fmla="*/ 16 w 21"/>
                  <a:gd name="T65" fmla="*/ 9 h 27"/>
                  <a:gd name="T66" fmla="*/ 16 w 21"/>
                  <a:gd name="T6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27">
                    <a:moveTo>
                      <a:pt x="16" y="11"/>
                    </a:moveTo>
                    <a:lnTo>
                      <a:pt x="18" y="15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2" y="27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6" name="Freeform 3393">
                <a:extLst>
                  <a:ext uri="{FF2B5EF4-FFF2-40B4-BE49-F238E27FC236}">
                    <a16:creationId xmlns:a16="http://schemas.microsoft.com/office/drawing/2014/main" id="{6587FCBE-795B-4354-AD29-34F4D0299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666"/>
                <a:ext cx="20" cy="27"/>
              </a:xfrm>
              <a:custGeom>
                <a:avLst/>
                <a:gdLst>
                  <a:gd name="T0" fmla="*/ 20 w 20"/>
                  <a:gd name="T1" fmla="*/ 23 h 27"/>
                  <a:gd name="T2" fmla="*/ 16 w 20"/>
                  <a:gd name="T3" fmla="*/ 25 h 27"/>
                  <a:gd name="T4" fmla="*/ 11 w 20"/>
                  <a:gd name="T5" fmla="*/ 27 h 27"/>
                  <a:gd name="T6" fmla="*/ 9 w 20"/>
                  <a:gd name="T7" fmla="*/ 25 h 27"/>
                  <a:gd name="T8" fmla="*/ 9 w 20"/>
                  <a:gd name="T9" fmla="*/ 23 h 27"/>
                  <a:gd name="T10" fmla="*/ 7 w 20"/>
                  <a:gd name="T11" fmla="*/ 20 h 27"/>
                  <a:gd name="T12" fmla="*/ 7 w 20"/>
                  <a:gd name="T13" fmla="*/ 18 h 27"/>
                  <a:gd name="T14" fmla="*/ 5 w 20"/>
                  <a:gd name="T15" fmla="*/ 16 h 27"/>
                  <a:gd name="T16" fmla="*/ 5 w 20"/>
                  <a:gd name="T17" fmla="*/ 14 h 27"/>
                  <a:gd name="T18" fmla="*/ 5 w 20"/>
                  <a:gd name="T19" fmla="*/ 14 h 27"/>
                  <a:gd name="T20" fmla="*/ 2 w 20"/>
                  <a:gd name="T21" fmla="*/ 11 h 27"/>
                  <a:gd name="T22" fmla="*/ 2 w 20"/>
                  <a:gd name="T23" fmla="*/ 9 h 27"/>
                  <a:gd name="T24" fmla="*/ 2 w 20"/>
                  <a:gd name="T25" fmla="*/ 7 h 27"/>
                  <a:gd name="T26" fmla="*/ 0 w 20"/>
                  <a:gd name="T27" fmla="*/ 7 h 27"/>
                  <a:gd name="T28" fmla="*/ 5 w 20"/>
                  <a:gd name="T29" fmla="*/ 5 h 27"/>
                  <a:gd name="T30" fmla="*/ 11 w 20"/>
                  <a:gd name="T31" fmla="*/ 0 h 27"/>
                  <a:gd name="T32" fmla="*/ 11 w 20"/>
                  <a:gd name="T33" fmla="*/ 2 h 27"/>
                  <a:gd name="T34" fmla="*/ 11 w 20"/>
                  <a:gd name="T35" fmla="*/ 5 h 27"/>
                  <a:gd name="T36" fmla="*/ 14 w 20"/>
                  <a:gd name="T37" fmla="*/ 7 h 27"/>
                  <a:gd name="T38" fmla="*/ 14 w 20"/>
                  <a:gd name="T39" fmla="*/ 9 h 27"/>
                  <a:gd name="T40" fmla="*/ 16 w 20"/>
                  <a:gd name="T41" fmla="*/ 11 h 27"/>
                  <a:gd name="T42" fmla="*/ 16 w 20"/>
                  <a:gd name="T43" fmla="*/ 14 h 27"/>
                  <a:gd name="T44" fmla="*/ 18 w 20"/>
                  <a:gd name="T45" fmla="*/ 16 h 27"/>
                  <a:gd name="T46" fmla="*/ 20 w 20"/>
                  <a:gd name="T47" fmla="*/ 18 h 27"/>
                  <a:gd name="T48" fmla="*/ 20 w 20"/>
                  <a:gd name="T49" fmla="*/ 20 h 27"/>
                  <a:gd name="T50" fmla="*/ 20 w 20"/>
                  <a:gd name="T51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" h="27">
                    <a:moveTo>
                      <a:pt x="20" y="23"/>
                    </a:moveTo>
                    <a:lnTo>
                      <a:pt x="16" y="25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7" name="Freeform 3394">
                <a:extLst>
                  <a:ext uri="{FF2B5EF4-FFF2-40B4-BE49-F238E27FC236}">
                    <a16:creationId xmlns:a16="http://schemas.microsoft.com/office/drawing/2014/main" id="{FE2DFCB4-DCF2-4E22-A5E9-ABD2134A56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2" y="1852"/>
                <a:ext cx="47" cy="34"/>
              </a:xfrm>
              <a:custGeom>
                <a:avLst/>
                <a:gdLst>
                  <a:gd name="T0" fmla="*/ 38 w 47"/>
                  <a:gd name="T1" fmla="*/ 7 h 34"/>
                  <a:gd name="T2" fmla="*/ 38 w 47"/>
                  <a:gd name="T3" fmla="*/ 14 h 34"/>
                  <a:gd name="T4" fmla="*/ 38 w 47"/>
                  <a:gd name="T5" fmla="*/ 14 h 34"/>
                  <a:gd name="T6" fmla="*/ 38 w 47"/>
                  <a:gd name="T7" fmla="*/ 18 h 34"/>
                  <a:gd name="T8" fmla="*/ 36 w 47"/>
                  <a:gd name="T9" fmla="*/ 18 h 34"/>
                  <a:gd name="T10" fmla="*/ 33 w 47"/>
                  <a:gd name="T11" fmla="*/ 18 h 34"/>
                  <a:gd name="T12" fmla="*/ 33 w 47"/>
                  <a:gd name="T13" fmla="*/ 29 h 34"/>
                  <a:gd name="T14" fmla="*/ 40 w 47"/>
                  <a:gd name="T15" fmla="*/ 29 h 34"/>
                  <a:gd name="T16" fmla="*/ 40 w 47"/>
                  <a:gd name="T17" fmla="*/ 29 h 34"/>
                  <a:gd name="T18" fmla="*/ 42 w 47"/>
                  <a:gd name="T19" fmla="*/ 29 h 34"/>
                  <a:gd name="T20" fmla="*/ 42 w 47"/>
                  <a:gd name="T21" fmla="*/ 29 h 34"/>
                  <a:gd name="T22" fmla="*/ 47 w 47"/>
                  <a:gd name="T23" fmla="*/ 29 h 34"/>
                  <a:gd name="T24" fmla="*/ 47 w 47"/>
                  <a:gd name="T25" fmla="*/ 32 h 34"/>
                  <a:gd name="T26" fmla="*/ 33 w 47"/>
                  <a:gd name="T27" fmla="*/ 32 h 34"/>
                  <a:gd name="T28" fmla="*/ 29 w 47"/>
                  <a:gd name="T29" fmla="*/ 34 h 34"/>
                  <a:gd name="T30" fmla="*/ 29 w 47"/>
                  <a:gd name="T31" fmla="*/ 34 h 34"/>
                  <a:gd name="T32" fmla="*/ 29 w 47"/>
                  <a:gd name="T33" fmla="*/ 34 h 34"/>
                  <a:gd name="T34" fmla="*/ 29 w 47"/>
                  <a:gd name="T35" fmla="*/ 34 h 34"/>
                  <a:gd name="T36" fmla="*/ 24 w 47"/>
                  <a:gd name="T37" fmla="*/ 34 h 34"/>
                  <a:gd name="T38" fmla="*/ 24 w 47"/>
                  <a:gd name="T39" fmla="*/ 34 h 34"/>
                  <a:gd name="T40" fmla="*/ 20 w 47"/>
                  <a:gd name="T41" fmla="*/ 34 h 34"/>
                  <a:gd name="T42" fmla="*/ 18 w 47"/>
                  <a:gd name="T43" fmla="*/ 34 h 34"/>
                  <a:gd name="T44" fmla="*/ 11 w 47"/>
                  <a:gd name="T45" fmla="*/ 34 h 34"/>
                  <a:gd name="T46" fmla="*/ 6 w 47"/>
                  <a:gd name="T47" fmla="*/ 34 h 34"/>
                  <a:gd name="T48" fmla="*/ 2 w 47"/>
                  <a:gd name="T49" fmla="*/ 34 h 34"/>
                  <a:gd name="T50" fmla="*/ 0 w 47"/>
                  <a:gd name="T51" fmla="*/ 7 h 34"/>
                  <a:gd name="T52" fmla="*/ 2 w 47"/>
                  <a:gd name="T53" fmla="*/ 7 h 34"/>
                  <a:gd name="T54" fmla="*/ 11 w 47"/>
                  <a:gd name="T55" fmla="*/ 7 h 34"/>
                  <a:gd name="T56" fmla="*/ 18 w 47"/>
                  <a:gd name="T57" fmla="*/ 7 h 34"/>
                  <a:gd name="T58" fmla="*/ 18 w 47"/>
                  <a:gd name="T59" fmla="*/ 9 h 34"/>
                  <a:gd name="T60" fmla="*/ 18 w 47"/>
                  <a:gd name="T61" fmla="*/ 11 h 34"/>
                  <a:gd name="T62" fmla="*/ 24 w 47"/>
                  <a:gd name="T63" fmla="*/ 11 h 34"/>
                  <a:gd name="T64" fmla="*/ 24 w 47"/>
                  <a:gd name="T65" fmla="*/ 7 h 34"/>
                  <a:gd name="T66" fmla="*/ 33 w 47"/>
                  <a:gd name="T67" fmla="*/ 7 h 34"/>
                  <a:gd name="T68" fmla="*/ 36 w 47"/>
                  <a:gd name="T69" fmla="*/ 0 h 34"/>
                  <a:gd name="T70" fmla="*/ 38 w 47"/>
                  <a:gd name="T71" fmla="*/ 0 h 34"/>
                  <a:gd name="T72" fmla="*/ 47 w 47"/>
                  <a:gd name="T73" fmla="*/ 0 h 34"/>
                  <a:gd name="T74" fmla="*/ 47 w 47"/>
                  <a:gd name="T75" fmla="*/ 5 h 34"/>
                  <a:gd name="T76" fmla="*/ 45 w 47"/>
                  <a:gd name="T77" fmla="*/ 5 h 34"/>
                  <a:gd name="T78" fmla="*/ 45 w 47"/>
                  <a:gd name="T79" fmla="*/ 5 h 34"/>
                  <a:gd name="T80" fmla="*/ 45 w 47"/>
                  <a:gd name="T81" fmla="*/ 7 h 34"/>
                  <a:gd name="T82" fmla="*/ 38 w 47"/>
                  <a:gd name="T83" fmla="*/ 7 h 34"/>
                  <a:gd name="T84" fmla="*/ 22 w 47"/>
                  <a:gd name="T85" fmla="*/ 14 h 34"/>
                  <a:gd name="T86" fmla="*/ 22 w 47"/>
                  <a:gd name="T87" fmla="*/ 20 h 34"/>
                  <a:gd name="T88" fmla="*/ 29 w 47"/>
                  <a:gd name="T89" fmla="*/ 20 h 34"/>
                  <a:gd name="T90" fmla="*/ 29 w 47"/>
                  <a:gd name="T91" fmla="*/ 14 h 34"/>
                  <a:gd name="T92" fmla="*/ 24 w 47"/>
                  <a:gd name="T93" fmla="*/ 14 h 34"/>
                  <a:gd name="T94" fmla="*/ 22 w 47"/>
                  <a:gd name="T95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7" h="34">
                    <a:moveTo>
                      <a:pt x="38" y="7"/>
                    </a:moveTo>
                    <a:lnTo>
                      <a:pt x="38" y="14"/>
                    </a:lnTo>
                    <a:lnTo>
                      <a:pt x="38" y="14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3" y="29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7" y="29"/>
                    </a:lnTo>
                    <a:lnTo>
                      <a:pt x="47" y="32"/>
                    </a:lnTo>
                    <a:lnTo>
                      <a:pt x="33" y="32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1" y="34"/>
                    </a:lnTo>
                    <a:lnTo>
                      <a:pt x="6" y="34"/>
                    </a:lnTo>
                    <a:lnTo>
                      <a:pt x="2" y="3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4" y="11"/>
                    </a:lnTo>
                    <a:lnTo>
                      <a:pt x="24" y="7"/>
                    </a:lnTo>
                    <a:lnTo>
                      <a:pt x="33" y="7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38" y="7"/>
                    </a:lnTo>
                    <a:close/>
                    <a:moveTo>
                      <a:pt x="22" y="14"/>
                    </a:moveTo>
                    <a:lnTo>
                      <a:pt x="22" y="20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4" y="14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8" name="Freeform 3395">
                <a:extLst>
                  <a:ext uri="{FF2B5EF4-FFF2-40B4-BE49-F238E27FC236}">
                    <a16:creationId xmlns:a16="http://schemas.microsoft.com/office/drawing/2014/main" id="{1636E38E-20D4-4D30-84B4-B941B871E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57"/>
                <a:ext cx="54" cy="27"/>
              </a:xfrm>
              <a:custGeom>
                <a:avLst/>
                <a:gdLst>
                  <a:gd name="T0" fmla="*/ 54 w 54"/>
                  <a:gd name="T1" fmla="*/ 2 h 27"/>
                  <a:gd name="T2" fmla="*/ 54 w 54"/>
                  <a:gd name="T3" fmla="*/ 4 h 27"/>
                  <a:gd name="T4" fmla="*/ 54 w 54"/>
                  <a:gd name="T5" fmla="*/ 6 h 27"/>
                  <a:gd name="T6" fmla="*/ 54 w 54"/>
                  <a:gd name="T7" fmla="*/ 6 h 27"/>
                  <a:gd name="T8" fmla="*/ 54 w 54"/>
                  <a:gd name="T9" fmla="*/ 11 h 27"/>
                  <a:gd name="T10" fmla="*/ 54 w 54"/>
                  <a:gd name="T11" fmla="*/ 27 h 27"/>
                  <a:gd name="T12" fmla="*/ 6 w 54"/>
                  <a:gd name="T13" fmla="*/ 27 h 27"/>
                  <a:gd name="T14" fmla="*/ 0 w 54"/>
                  <a:gd name="T15" fmla="*/ 27 h 27"/>
                  <a:gd name="T16" fmla="*/ 0 w 54"/>
                  <a:gd name="T17" fmla="*/ 24 h 27"/>
                  <a:gd name="T18" fmla="*/ 0 w 54"/>
                  <a:gd name="T19" fmla="*/ 9 h 27"/>
                  <a:gd name="T20" fmla="*/ 0 w 54"/>
                  <a:gd name="T21" fmla="*/ 6 h 27"/>
                  <a:gd name="T22" fmla="*/ 0 w 54"/>
                  <a:gd name="T23" fmla="*/ 2 h 27"/>
                  <a:gd name="T24" fmla="*/ 0 w 54"/>
                  <a:gd name="T25" fmla="*/ 2 h 27"/>
                  <a:gd name="T26" fmla="*/ 0 w 54"/>
                  <a:gd name="T27" fmla="*/ 0 h 27"/>
                  <a:gd name="T28" fmla="*/ 36 w 54"/>
                  <a:gd name="T29" fmla="*/ 0 h 27"/>
                  <a:gd name="T30" fmla="*/ 36 w 54"/>
                  <a:gd name="T31" fmla="*/ 0 h 27"/>
                  <a:gd name="T32" fmla="*/ 54 w 54"/>
                  <a:gd name="T33" fmla="*/ 0 h 27"/>
                  <a:gd name="T34" fmla="*/ 54 w 54"/>
                  <a:gd name="T35" fmla="*/ 0 h 27"/>
                  <a:gd name="T36" fmla="*/ 54 w 54"/>
                  <a:gd name="T3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27">
                    <a:moveTo>
                      <a:pt x="54" y="2"/>
                    </a:move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11"/>
                    </a:lnTo>
                    <a:lnTo>
                      <a:pt x="54" y="27"/>
                    </a:lnTo>
                    <a:lnTo>
                      <a:pt x="6" y="27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9" name="Freeform 3396">
                <a:extLst>
                  <a:ext uri="{FF2B5EF4-FFF2-40B4-BE49-F238E27FC236}">
                    <a16:creationId xmlns:a16="http://schemas.microsoft.com/office/drawing/2014/main" id="{64B59A9A-8EC8-4631-86B3-73830522B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560"/>
                <a:ext cx="11" cy="11"/>
              </a:xfrm>
              <a:custGeom>
                <a:avLst/>
                <a:gdLst>
                  <a:gd name="T0" fmla="*/ 4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4 w 5"/>
                  <a:gd name="T7" fmla="*/ 2 h 5"/>
                  <a:gd name="T8" fmla="*/ 5 w 5"/>
                  <a:gd name="T9" fmla="*/ 2 h 5"/>
                  <a:gd name="T10" fmla="*/ 5 w 5"/>
                  <a:gd name="T11" fmla="*/ 1 h 5"/>
                  <a:gd name="T12" fmla="*/ 5 w 5"/>
                  <a:gd name="T13" fmla="*/ 1 h 5"/>
                  <a:gd name="T14" fmla="*/ 5 w 5"/>
                  <a:gd name="T15" fmla="*/ 1 h 5"/>
                  <a:gd name="T16" fmla="*/ 3 w 5"/>
                  <a:gd name="T17" fmla="*/ 1 h 5"/>
                  <a:gd name="T18" fmla="*/ 1 w 5"/>
                  <a:gd name="T19" fmla="*/ 0 h 5"/>
                  <a:gd name="T20" fmla="*/ 0 w 5"/>
                  <a:gd name="T21" fmla="*/ 0 h 5"/>
                  <a:gd name="T22" fmla="*/ 0 w 5"/>
                  <a:gd name="T23" fmla="*/ 0 h 5"/>
                  <a:gd name="T24" fmla="*/ 0 w 5"/>
                  <a:gd name="T25" fmla="*/ 0 h 5"/>
                  <a:gd name="T26" fmla="*/ 4 w 5"/>
                  <a:gd name="T27" fmla="*/ 5 h 5"/>
                  <a:gd name="T28" fmla="*/ 4 w 5"/>
                  <a:gd name="T29" fmla="*/ 5 h 5"/>
                  <a:gd name="T30" fmla="*/ 4 w 5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0" name="Freeform 3397">
                <a:extLst>
                  <a:ext uri="{FF2B5EF4-FFF2-40B4-BE49-F238E27FC236}">
                    <a16:creationId xmlns:a16="http://schemas.microsoft.com/office/drawing/2014/main" id="{0CFA357F-F638-4C82-9406-67E264A72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468"/>
                <a:ext cx="11" cy="18"/>
              </a:xfrm>
              <a:custGeom>
                <a:avLst/>
                <a:gdLst>
                  <a:gd name="T0" fmla="*/ 6 w 11"/>
                  <a:gd name="T1" fmla="*/ 0 h 18"/>
                  <a:gd name="T2" fmla="*/ 9 w 11"/>
                  <a:gd name="T3" fmla="*/ 0 h 18"/>
                  <a:gd name="T4" fmla="*/ 11 w 11"/>
                  <a:gd name="T5" fmla="*/ 0 h 18"/>
                  <a:gd name="T6" fmla="*/ 11 w 11"/>
                  <a:gd name="T7" fmla="*/ 2 h 18"/>
                  <a:gd name="T8" fmla="*/ 11 w 11"/>
                  <a:gd name="T9" fmla="*/ 15 h 18"/>
                  <a:gd name="T10" fmla="*/ 11 w 11"/>
                  <a:gd name="T11" fmla="*/ 18 h 18"/>
                  <a:gd name="T12" fmla="*/ 6 w 11"/>
                  <a:gd name="T13" fmla="*/ 18 h 18"/>
                  <a:gd name="T14" fmla="*/ 2 w 11"/>
                  <a:gd name="T15" fmla="*/ 18 h 18"/>
                  <a:gd name="T16" fmla="*/ 0 w 11"/>
                  <a:gd name="T17" fmla="*/ 18 h 18"/>
                  <a:gd name="T18" fmla="*/ 0 w 11"/>
                  <a:gd name="T19" fmla="*/ 15 h 18"/>
                  <a:gd name="T20" fmla="*/ 0 w 11"/>
                  <a:gd name="T21" fmla="*/ 11 h 18"/>
                  <a:gd name="T22" fmla="*/ 0 w 11"/>
                  <a:gd name="T23" fmla="*/ 4 h 18"/>
                  <a:gd name="T24" fmla="*/ 0 w 11"/>
                  <a:gd name="T25" fmla="*/ 4 h 18"/>
                  <a:gd name="T26" fmla="*/ 0 w 11"/>
                  <a:gd name="T27" fmla="*/ 2 h 18"/>
                  <a:gd name="T28" fmla="*/ 0 w 11"/>
                  <a:gd name="T29" fmla="*/ 0 h 18"/>
                  <a:gd name="T30" fmla="*/ 2 w 11"/>
                  <a:gd name="T31" fmla="*/ 0 h 18"/>
                  <a:gd name="T32" fmla="*/ 4 w 11"/>
                  <a:gd name="T33" fmla="*/ 0 h 18"/>
                  <a:gd name="T34" fmla="*/ 6 w 11"/>
                  <a:gd name="T3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8">
                    <a:moveTo>
                      <a:pt x="6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1" name="Freeform 3398">
                <a:extLst>
                  <a:ext uri="{FF2B5EF4-FFF2-40B4-BE49-F238E27FC236}">
                    <a16:creationId xmlns:a16="http://schemas.microsoft.com/office/drawing/2014/main" id="{A085541B-BD8E-41FF-BA93-F39308807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490"/>
                <a:ext cx="29" cy="18"/>
              </a:xfrm>
              <a:custGeom>
                <a:avLst/>
                <a:gdLst>
                  <a:gd name="T0" fmla="*/ 29 w 29"/>
                  <a:gd name="T1" fmla="*/ 7 h 18"/>
                  <a:gd name="T2" fmla="*/ 29 w 29"/>
                  <a:gd name="T3" fmla="*/ 9 h 18"/>
                  <a:gd name="T4" fmla="*/ 29 w 29"/>
                  <a:gd name="T5" fmla="*/ 14 h 18"/>
                  <a:gd name="T6" fmla="*/ 27 w 29"/>
                  <a:gd name="T7" fmla="*/ 18 h 18"/>
                  <a:gd name="T8" fmla="*/ 27 w 29"/>
                  <a:gd name="T9" fmla="*/ 18 h 18"/>
                  <a:gd name="T10" fmla="*/ 27 w 29"/>
                  <a:gd name="T11" fmla="*/ 18 h 18"/>
                  <a:gd name="T12" fmla="*/ 24 w 29"/>
                  <a:gd name="T13" fmla="*/ 18 h 18"/>
                  <a:gd name="T14" fmla="*/ 20 w 29"/>
                  <a:gd name="T15" fmla="*/ 18 h 18"/>
                  <a:gd name="T16" fmla="*/ 20 w 29"/>
                  <a:gd name="T17" fmla="*/ 18 h 18"/>
                  <a:gd name="T18" fmla="*/ 20 w 29"/>
                  <a:gd name="T19" fmla="*/ 18 h 18"/>
                  <a:gd name="T20" fmla="*/ 20 w 29"/>
                  <a:gd name="T21" fmla="*/ 16 h 18"/>
                  <a:gd name="T22" fmla="*/ 20 w 29"/>
                  <a:gd name="T23" fmla="*/ 14 h 18"/>
                  <a:gd name="T24" fmla="*/ 9 w 29"/>
                  <a:gd name="T25" fmla="*/ 14 h 18"/>
                  <a:gd name="T26" fmla="*/ 6 w 29"/>
                  <a:gd name="T27" fmla="*/ 14 h 18"/>
                  <a:gd name="T28" fmla="*/ 9 w 29"/>
                  <a:gd name="T29" fmla="*/ 18 h 18"/>
                  <a:gd name="T30" fmla="*/ 6 w 29"/>
                  <a:gd name="T31" fmla="*/ 18 h 18"/>
                  <a:gd name="T32" fmla="*/ 0 w 29"/>
                  <a:gd name="T33" fmla="*/ 18 h 18"/>
                  <a:gd name="T34" fmla="*/ 0 w 29"/>
                  <a:gd name="T35" fmla="*/ 16 h 18"/>
                  <a:gd name="T36" fmla="*/ 0 w 29"/>
                  <a:gd name="T37" fmla="*/ 14 h 18"/>
                  <a:gd name="T38" fmla="*/ 0 w 29"/>
                  <a:gd name="T39" fmla="*/ 14 h 18"/>
                  <a:gd name="T40" fmla="*/ 0 w 29"/>
                  <a:gd name="T41" fmla="*/ 11 h 18"/>
                  <a:gd name="T42" fmla="*/ 0 w 29"/>
                  <a:gd name="T43" fmla="*/ 9 h 18"/>
                  <a:gd name="T44" fmla="*/ 0 w 29"/>
                  <a:gd name="T45" fmla="*/ 7 h 18"/>
                  <a:gd name="T46" fmla="*/ 2 w 29"/>
                  <a:gd name="T47" fmla="*/ 7 h 18"/>
                  <a:gd name="T48" fmla="*/ 6 w 29"/>
                  <a:gd name="T49" fmla="*/ 7 h 18"/>
                  <a:gd name="T50" fmla="*/ 6 w 29"/>
                  <a:gd name="T51" fmla="*/ 7 h 18"/>
                  <a:gd name="T52" fmla="*/ 6 w 29"/>
                  <a:gd name="T53" fmla="*/ 2 h 18"/>
                  <a:gd name="T54" fmla="*/ 6 w 29"/>
                  <a:gd name="T55" fmla="*/ 0 h 18"/>
                  <a:gd name="T56" fmla="*/ 9 w 29"/>
                  <a:gd name="T57" fmla="*/ 0 h 18"/>
                  <a:gd name="T58" fmla="*/ 11 w 29"/>
                  <a:gd name="T59" fmla="*/ 0 h 18"/>
                  <a:gd name="T60" fmla="*/ 13 w 29"/>
                  <a:gd name="T61" fmla="*/ 0 h 18"/>
                  <a:gd name="T62" fmla="*/ 29 w 29"/>
                  <a:gd name="T63" fmla="*/ 0 h 18"/>
                  <a:gd name="T64" fmla="*/ 29 w 29"/>
                  <a:gd name="T6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18">
                    <a:moveTo>
                      <a:pt x="29" y="7"/>
                    </a:moveTo>
                    <a:lnTo>
                      <a:pt x="29" y="9"/>
                    </a:lnTo>
                    <a:lnTo>
                      <a:pt x="29" y="14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2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2" name="Freeform 3399">
                <a:extLst>
                  <a:ext uri="{FF2B5EF4-FFF2-40B4-BE49-F238E27FC236}">
                    <a16:creationId xmlns:a16="http://schemas.microsoft.com/office/drawing/2014/main" id="{BFE19BAD-C076-4805-9137-7937282ED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504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14 w 14"/>
                  <a:gd name="T3" fmla="*/ 4 h 4"/>
                  <a:gd name="T4" fmla="*/ 0 w 14"/>
                  <a:gd name="T5" fmla="*/ 4 h 4"/>
                  <a:gd name="T6" fmla="*/ 3 w 14"/>
                  <a:gd name="T7" fmla="*/ 4 h 4"/>
                  <a:gd name="T8" fmla="*/ 0 w 14"/>
                  <a:gd name="T9" fmla="*/ 0 h 4"/>
                  <a:gd name="T10" fmla="*/ 3 w 14"/>
                  <a:gd name="T11" fmla="*/ 0 h 4"/>
                  <a:gd name="T12" fmla="*/ 14 w 14"/>
                  <a:gd name="T13" fmla="*/ 0 h 4"/>
                  <a:gd name="T14" fmla="*/ 14 w 14"/>
                  <a:gd name="T15" fmla="*/ 2 h 4"/>
                  <a:gd name="T16" fmla="*/ 14 w 14"/>
                  <a:gd name="T17" fmla="*/ 4 h 4"/>
                  <a:gd name="T18" fmla="*/ 14 w 1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14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3" name="Freeform 3400">
                <a:extLst>
                  <a:ext uri="{FF2B5EF4-FFF2-40B4-BE49-F238E27FC236}">
                    <a16:creationId xmlns:a16="http://schemas.microsoft.com/office/drawing/2014/main" id="{D9F0638B-F4AE-4824-8920-27BD2B87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472"/>
                <a:ext cx="6" cy="16"/>
              </a:xfrm>
              <a:custGeom>
                <a:avLst/>
                <a:gdLst>
                  <a:gd name="T0" fmla="*/ 6 w 6"/>
                  <a:gd name="T1" fmla="*/ 16 h 16"/>
                  <a:gd name="T2" fmla="*/ 6 w 6"/>
                  <a:gd name="T3" fmla="*/ 16 h 16"/>
                  <a:gd name="T4" fmla="*/ 6 w 6"/>
                  <a:gd name="T5" fmla="*/ 16 h 16"/>
                  <a:gd name="T6" fmla="*/ 0 w 6"/>
                  <a:gd name="T7" fmla="*/ 16 h 16"/>
                  <a:gd name="T8" fmla="*/ 2 w 6"/>
                  <a:gd name="T9" fmla="*/ 2 h 16"/>
                  <a:gd name="T10" fmla="*/ 2 w 6"/>
                  <a:gd name="T11" fmla="*/ 2 h 16"/>
                  <a:gd name="T12" fmla="*/ 2 w 6"/>
                  <a:gd name="T13" fmla="*/ 2 h 16"/>
                  <a:gd name="T14" fmla="*/ 4 w 6"/>
                  <a:gd name="T15" fmla="*/ 2 h 16"/>
                  <a:gd name="T16" fmla="*/ 4 w 6"/>
                  <a:gd name="T17" fmla="*/ 2 h 16"/>
                  <a:gd name="T18" fmla="*/ 4 w 6"/>
                  <a:gd name="T19" fmla="*/ 2 h 16"/>
                  <a:gd name="T20" fmla="*/ 6 w 6"/>
                  <a:gd name="T21" fmla="*/ 2 h 16"/>
                  <a:gd name="T22" fmla="*/ 6 w 6"/>
                  <a:gd name="T23" fmla="*/ 0 h 16"/>
                  <a:gd name="T24" fmla="*/ 6 w 6"/>
                  <a:gd name="T25" fmla="*/ 0 h 16"/>
                  <a:gd name="T26" fmla="*/ 6 w 6"/>
                  <a:gd name="T27" fmla="*/ 0 h 16"/>
                  <a:gd name="T28" fmla="*/ 6 w 6"/>
                  <a:gd name="T29" fmla="*/ 0 h 16"/>
                  <a:gd name="T30" fmla="*/ 6 w 6"/>
                  <a:gd name="T31" fmla="*/ 2 h 16"/>
                  <a:gd name="T32" fmla="*/ 6 w 6"/>
                  <a:gd name="T33" fmla="*/ 5 h 16"/>
                  <a:gd name="T34" fmla="*/ 6 w 6"/>
                  <a:gd name="T35" fmla="*/ 7 h 16"/>
                  <a:gd name="T36" fmla="*/ 6 w 6"/>
                  <a:gd name="T37" fmla="*/ 7 h 16"/>
                  <a:gd name="T38" fmla="*/ 6 w 6"/>
                  <a:gd name="T39" fmla="*/ 9 h 16"/>
                  <a:gd name="T40" fmla="*/ 6 w 6"/>
                  <a:gd name="T41" fmla="*/ 14 h 16"/>
                  <a:gd name="T42" fmla="*/ 6 w 6"/>
                  <a:gd name="T43" fmla="*/ 14 h 16"/>
                  <a:gd name="T44" fmla="*/ 6 w 6"/>
                  <a:gd name="T4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6">
                    <a:moveTo>
                      <a:pt x="6" y="16"/>
                    </a:moveTo>
                    <a:lnTo>
                      <a:pt x="6" y="16"/>
                    </a:lnTo>
                    <a:lnTo>
                      <a:pt x="6" y="16"/>
                    </a:lnTo>
                    <a:lnTo>
                      <a:pt x="0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4" name="Freeform 3401">
                <a:extLst>
                  <a:ext uri="{FF2B5EF4-FFF2-40B4-BE49-F238E27FC236}">
                    <a16:creationId xmlns:a16="http://schemas.microsoft.com/office/drawing/2014/main" id="{10545468-D4DC-4843-9D5C-498CD8FE0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452"/>
                <a:ext cx="6" cy="16"/>
              </a:xfrm>
              <a:custGeom>
                <a:avLst/>
                <a:gdLst>
                  <a:gd name="T0" fmla="*/ 6 w 6"/>
                  <a:gd name="T1" fmla="*/ 0 h 16"/>
                  <a:gd name="T2" fmla="*/ 6 w 6"/>
                  <a:gd name="T3" fmla="*/ 4 h 16"/>
                  <a:gd name="T4" fmla="*/ 6 w 6"/>
                  <a:gd name="T5" fmla="*/ 7 h 16"/>
                  <a:gd name="T6" fmla="*/ 6 w 6"/>
                  <a:gd name="T7" fmla="*/ 9 h 16"/>
                  <a:gd name="T8" fmla="*/ 6 w 6"/>
                  <a:gd name="T9" fmla="*/ 11 h 16"/>
                  <a:gd name="T10" fmla="*/ 6 w 6"/>
                  <a:gd name="T11" fmla="*/ 11 h 16"/>
                  <a:gd name="T12" fmla="*/ 6 w 6"/>
                  <a:gd name="T13" fmla="*/ 13 h 16"/>
                  <a:gd name="T14" fmla="*/ 6 w 6"/>
                  <a:gd name="T15" fmla="*/ 16 h 16"/>
                  <a:gd name="T16" fmla="*/ 6 w 6"/>
                  <a:gd name="T17" fmla="*/ 16 h 16"/>
                  <a:gd name="T18" fmla="*/ 6 w 6"/>
                  <a:gd name="T19" fmla="*/ 16 h 16"/>
                  <a:gd name="T20" fmla="*/ 6 w 6"/>
                  <a:gd name="T21" fmla="*/ 13 h 16"/>
                  <a:gd name="T22" fmla="*/ 4 w 6"/>
                  <a:gd name="T23" fmla="*/ 13 h 16"/>
                  <a:gd name="T24" fmla="*/ 4 w 6"/>
                  <a:gd name="T25" fmla="*/ 13 h 16"/>
                  <a:gd name="T26" fmla="*/ 4 w 6"/>
                  <a:gd name="T27" fmla="*/ 13 h 16"/>
                  <a:gd name="T28" fmla="*/ 4 w 6"/>
                  <a:gd name="T29" fmla="*/ 13 h 16"/>
                  <a:gd name="T30" fmla="*/ 4 w 6"/>
                  <a:gd name="T31" fmla="*/ 11 h 16"/>
                  <a:gd name="T32" fmla="*/ 2 w 6"/>
                  <a:gd name="T33" fmla="*/ 11 h 16"/>
                  <a:gd name="T34" fmla="*/ 0 w 6"/>
                  <a:gd name="T35" fmla="*/ 9 h 16"/>
                  <a:gd name="T36" fmla="*/ 2 w 6"/>
                  <a:gd name="T37" fmla="*/ 9 h 16"/>
                  <a:gd name="T38" fmla="*/ 4 w 6"/>
                  <a:gd name="T39" fmla="*/ 9 h 16"/>
                  <a:gd name="T40" fmla="*/ 4 w 6"/>
                  <a:gd name="T41" fmla="*/ 7 h 16"/>
                  <a:gd name="T42" fmla="*/ 4 w 6"/>
                  <a:gd name="T43" fmla="*/ 4 h 16"/>
                  <a:gd name="T44" fmla="*/ 4 w 6"/>
                  <a:gd name="T45" fmla="*/ 2 h 16"/>
                  <a:gd name="T46" fmla="*/ 4 w 6"/>
                  <a:gd name="T47" fmla="*/ 2 h 16"/>
                  <a:gd name="T48" fmla="*/ 4 w 6"/>
                  <a:gd name="T49" fmla="*/ 2 h 16"/>
                  <a:gd name="T50" fmla="*/ 4 w 6"/>
                  <a:gd name="T51" fmla="*/ 2 h 16"/>
                  <a:gd name="T52" fmla="*/ 6 w 6"/>
                  <a:gd name="T53" fmla="*/ 0 h 16"/>
                  <a:gd name="T54" fmla="*/ 6 w 6"/>
                  <a:gd name="T55" fmla="*/ 0 h 16"/>
                  <a:gd name="T56" fmla="*/ 6 w 6"/>
                  <a:gd name="T57" fmla="*/ 0 h 16"/>
                  <a:gd name="T58" fmla="*/ 6 w 6"/>
                  <a:gd name="T5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" h="16">
                    <a:moveTo>
                      <a:pt x="6" y="0"/>
                    </a:moveTo>
                    <a:lnTo>
                      <a:pt x="6" y="4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5" name="Freeform 3402">
                <a:extLst>
                  <a:ext uri="{FF2B5EF4-FFF2-40B4-BE49-F238E27FC236}">
                    <a16:creationId xmlns:a16="http://schemas.microsoft.com/office/drawing/2014/main" id="{F5E9AB12-7703-4171-8970-7A1C70BC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447"/>
                <a:ext cx="11" cy="18"/>
              </a:xfrm>
              <a:custGeom>
                <a:avLst/>
                <a:gdLst>
                  <a:gd name="T0" fmla="*/ 11 w 11"/>
                  <a:gd name="T1" fmla="*/ 18 h 18"/>
                  <a:gd name="T2" fmla="*/ 2 w 11"/>
                  <a:gd name="T3" fmla="*/ 18 h 18"/>
                  <a:gd name="T4" fmla="*/ 0 w 11"/>
                  <a:gd name="T5" fmla="*/ 18 h 18"/>
                  <a:gd name="T6" fmla="*/ 0 w 11"/>
                  <a:gd name="T7" fmla="*/ 16 h 18"/>
                  <a:gd name="T8" fmla="*/ 0 w 11"/>
                  <a:gd name="T9" fmla="*/ 14 h 18"/>
                  <a:gd name="T10" fmla="*/ 0 w 11"/>
                  <a:gd name="T11" fmla="*/ 9 h 18"/>
                  <a:gd name="T12" fmla="*/ 0 w 11"/>
                  <a:gd name="T13" fmla="*/ 5 h 18"/>
                  <a:gd name="T14" fmla="*/ 0 w 11"/>
                  <a:gd name="T15" fmla="*/ 0 h 18"/>
                  <a:gd name="T16" fmla="*/ 11 w 11"/>
                  <a:gd name="T17" fmla="*/ 0 h 18"/>
                  <a:gd name="T18" fmla="*/ 11 w 11"/>
                  <a:gd name="T19" fmla="*/ 9 h 18"/>
                  <a:gd name="T20" fmla="*/ 11 w 11"/>
                  <a:gd name="T21" fmla="*/ 12 h 18"/>
                  <a:gd name="T22" fmla="*/ 11 w 11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8">
                    <a:moveTo>
                      <a:pt x="11" y="18"/>
                    </a:move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6" name="Freeform 3403">
                <a:extLst>
                  <a:ext uri="{FF2B5EF4-FFF2-40B4-BE49-F238E27FC236}">
                    <a16:creationId xmlns:a16="http://schemas.microsoft.com/office/drawing/2014/main" id="{BC850777-C1C6-4991-8F2F-A3D4FF5C1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456"/>
                <a:ext cx="6" cy="30"/>
              </a:xfrm>
              <a:custGeom>
                <a:avLst/>
                <a:gdLst>
                  <a:gd name="T0" fmla="*/ 6 w 6"/>
                  <a:gd name="T1" fmla="*/ 25 h 30"/>
                  <a:gd name="T2" fmla="*/ 6 w 6"/>
                  <a:gd name="T3" fmla="*/ 30 h 30"/>
                  <a:gd name="T4" fmla="*/ 0 w 6"/>
                  <a:gd name="T5" fmla="*/ 30 h 30"/>
                  <a:gd name="T6" fmla="*/ 0 w 6"/>
                  <a:gd name="T7" fmla="*/ 30 h 30"/>
                  <a:gd name="T8" fmla="*/ 0 w 6"/>
                  <a:gd name="T9" fmla="*/ 16 h 30"/>
                  <a:gd name="T10" fmla="*/ 0 w 6"/>
                  <a:gd name="T11" fmla="*/ 9 h 30"/>
                  <a:gd name="T12" fmla="*/ 0 w 6"/>
                  <a:gd name="T13" fmla="*/ 0 h 30"/>
                  <a:gd name="T14" fmla="*/ 2 w 6"/>
                  <a:gd name="T15" fmla="*/ 0 h 30"/>
                  <a:gd name="T16" fmla="*/ 2 w 6"/>
                  <a:gd name="T17" fmla="*/ 0 h 30"/>
                  <a:gd name="T18" fmla="*/ 6 w 6"/>
                  <a:gd name="T19" fmla="*/ 0 h 30"/>
                  <a:gd name="T20" fmla="*/ 6 w 6"/>
                  <a:gd name="T21" fmla="*/ 3 h 30"/>
                  <a:gd name="T22" fmla="*/ 6 w 6"/>
                  <a:gd name="T23" fmla="*/ 5 h 30"/>
                  <a:gd name="T24" fmla="*/ 6 w 6"/>
                  <a:gd name="T25" fmla="*/ 7 h 30"/>
                  <a:gd name="T26" fmla="*/ 6 w 6"/>
                  <a:gd name="T27" fmla="*/ 9 h 30"/>
                  <a:gd name="T28" fmla="*/ 6 w 6"/>
                  <a:gd name="T29" fmla="*/ 9 h 30"/>
                  <a:gd name="T30" fmla="*/ 6 w 6"/>
                  <a:gd name="T31" fmla="*/ 12 h 30"/>
                  <a:gd name="T32" fmla="*/ 6 w 6"/>
                  <a:gd name="T33" fmla="*/ 14 h 30"/>
                  <a:gd name="T34" fmla="*/ 6 w 6"/>
                  <a:gd name="T35" fmla="*/ 18 h 30"/>
                  <a:gd name="T36" fmla="*/ 6 w 6"/>
                  <a:gd name="T37" fmla="*/ 23 h 30"/>
                  <a:gd name="T38" fmla="*/ 6 w 6"/>
                  <a:gd name="T39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30">
                    <a:moveTo>
                      <a:pt x="6" y="25"/>
                    </a:moveTo>
                    <a:lnTo>
                      <a:pt x="6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8"/>
                    </a:lnTo>
                    <a:lnTo>
                      <a:pt x="6" y="23"/>
                    </a:lnTo>
                    <a:lnTo>
                      <a:pt x="6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7" name="Freeform 3404">
                <a:extLst>
                  <a:ext uri="{FF2B5EF4-FFF2-40B4-BE49-F238E27FC236}">
                    <a16:creationId xmlns:a16="http://schemas.microsoft.com/office/drawing/2014/main" id="{269C2F85-4820-4F82-8635-DB0897521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427"/>
                <a:ext cx="6" cy="27"/>
              </a:xfrm>
              <a:custGeom>
                <a:avLst/>
                <a:gdLst>
                  <a:gd name="T0" fmla="*/ 2 w 6"/>
                  <a:gd name="T1" fmla="*/ 27 h 27"/>
                  <a:gd name="T2" fmla="*/ 2 w 6"/>
                  <a:gd name="T3" fmla="*/ 27 h 27"/>
                  <a:gd name="T4" fmla="*/ 0 w 6"/>
                  <a:gd name="T5" fmla="*/ 27 h 27"/>
                  <a:gd name="T6" fmla="*/ 0 w 6"/>
                  <a:gd name="T7" fmla="*/ 20 h 27"/>
                  <a:gd name="T8" fmla="*/ 0 w 6"/>
                  <a:gd name="T9" fmla="*/ 18 h 27"/>
                  <a:gd name="T10" fmla="*/ 0 w 6"/>
                  <a:gd name="T11" fmla="*/ 5 h 27"/>
                  <a:gd name="T12" fmla="*/ 0 w 6"/>
                  <a:gd name="T13" fmla="*/ 5 h 27"/>
                  <a:gd name="T14" fmla="*/ 2 w 6"/>
                  <a:gd name="T15" fmla="*/ 2 h 27"/>
                  <a:gd name="T16" fmla="*/ 4 w 6"/>
                  <a:gd name="T17" fmla="*/ 2 h 27"/>
                  <a:gd name="T18" fmla="*/ 4 w 6"/>
                  <a:gd name="T19" fmla="*/ 0 h 27"/>
                  <a:gd name="T20" fmla="*/ 6 w 6"/>
                  <a:gd name="T21" fmla="*/ 0 h 27"/>
                  <a:gd name="T22" fmla="*/ 6 w 6"/>
                  <a:gd name="T23" fmla="*/ 0 h 27"/>
                  <a:gd name="T24" fmla="*/ 6 w 6"/>
                  <a:gd name="T25" fmla="*/ 9 h 27"/>
                  <a:gd name="T26" fmla="*/ 6 w 6"/>
                  <a:gd name="T27" fmla="*/ 9 h 27"/>
                  <a:gd name="T28" fmla="*/ 6 w 6"/>
                  <a:gd name="T29" fmla="*/ 11 h 27"/>
                  <a:gd name="T30" fmla="*/ 6 w 6"/>
                  <a:gd name="T31" fmla="*/ 14 h 27"/>
                  <a:gd name="T32" fmla="*/ 6 w 6"/>
                  <a:gd name="T33" fmla="*/ 18 h 27"/>
                  <a:gd name="T34" fmla="*/ 6 w 6"/>
                  <a:gd name="T35" fmla="*/ 20 h 27"/>
                  <a:gd name="T36" fmla="*/ 6 w 6"/>
                  <a:gd name="T37" fmla="*/ 23 h 27"/>
                  <a:gd name="T38" fmla="*/ 6 w 6"/>
                  <a:gd name="T39" fmla="*/ 25 h 27"/>
                  <a:gd name="T40" fmla="*/ 6 w 6"/>
                  <a:gd name="T41" fmla="*/ 27 h 27"/>
                  <a:gd name="T42" fmla="*/ 4 w 6"/>
                  <a:gd name="T43" fmla="*/ 27 h 27"/>
                  <a:gd name="T44" fmla="*/ 2 w 6"/>
                  <a:gd name="T45" fmla="*/ 27 h 27"/>
                  <a:gd name="T46" fmla="*/ 2 w 6"/>
                  <a:gd name="T4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27">
                    <a:moveTo>
                      <a:pt x="2" y="27"/>
                    </a:moveTo>
                    <a:lnTo>
                      <a:pt x="2" y="27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4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8" name="Freeform 3405">
                <a:extLst>
                  <a:ext uri="{FF2B5EF4-FFF2-40B4-BE49-F238E27FC236}">
                    <a16:creationId xmlns:a16="http://schemas.microsoft.com/office/drawing/2014/main" id="{53F556D7-950C-4CE3-A46F-19E0C5039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427"/>
                <a:ext cx="13" cy="18"/>
              </a:xfrm>
              <a:custGeom>
                <a:avLst/>
                <a:gdLst>
                  <a:gd name="T0" fmla="*/ 13 w 13"/>
                  <a:gd name="T1" fmla="*/ 11 h 18"/>
                  <a:gd name="T2" fmla="*/ 13 w 13"/>
                  <a:gd name="T3" fmla="*/ 18 h 18"/>
                  <a:gd name="T4" fmla="*/ 4 w 13"/>
                  <a:gd name="T5" fmla="*/ 18 h 18"/>
                  <a:gd name="T6" fmla="*/ 2 w 13"/>
                  <a:gd name="T7" fmla="*/ 18 h 18"/>
                  <a:gd name="T8" fmla="*/ 0 w 13"/>
                  <a:gd name="T9" fmla="*/ 18 h 18"/>
                  <a:gd name="T10" fmla="*/ 0 w 13"/>
                  <a:gd name="T11" fmla="*/ 14 h 18"/>
                  <a:gd name="T12" fmla="*/ 0 w 13"/>
                  <a:gd name="T13" fmla="*/ 9 h 18"/>
                  <a:gd name="T14" fmla="*/ 0 w 13"/>
                  <a:gd name="T15" fmla="*/ 9 h 18"/>
                  <a:gd name="T16" fmla="*/ 0 w 13"/>
                  <a:gd name="T17" fmla="*/ 5 h 18"/>
                  <a:gd name="T18" fmla="*/ 0 w 13"/>
                  <a:gd name="T19" fmla="*/ 0 h 18"/>
                  <a:gd name="T20" fmla="*/ 2 w 13"/>
                  <a:gd name="T21" fmla="*/ 0 h 18"/>
                  <a:gd name="T22" fmla="*/ 6 w 13"/>
                  <a:gd name="T23" fmla="*/ 0 h 18"/>
                  <a:gd name="T24" fmla="*/ 9 w 13"/>
                  <a:gd name="T25" fmla="*/ 0 h 18"/>
                  <a:gd name="T26" fmla="*/ 11 w 13"/>
                  <a:gd name="T27" fmla="*/ 0 h 18"/>
                  <a:gd name="T28" fmla="*/ 13 w 13"/>
                  <a:gd name="T29" fmla="*/ 0 h 18"/>
                  <a:gd name="T30" fmla="*/ 13 w 13"/>
                  <a:gd name="T31" fmla="*/ 2 h 18"/>
                  <a:gd name="T32" fmla="*/ 13 w 13"/>
                  <a:gd name="T33" fmla="*/ 7 h 18"/>
                  <a:gd name="T34" fmla="*/ 13 w 13"/>
                  <a:gd name="T35" fmla="*/ 9 h 18"/>
                  <a:gd name="T36" fmla="*/ 13 w 13"/>
                  <a:gd name="T3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8">
                    <a:moveTo>
                      <a:pt x="13" y="11"/>
                    </a:moveTo>
                    <a:lnTo>
                      <a:pt x="13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9" name="Freeform 3406">
                <a:extLst>
                  <a:ext uri="{FF2B5EF4-FFF2-40B4-BE49-F238E27FC236}">
                    <a16:creationId xmlns:a16="http://schemas.microsoft.com/office/drawing/2014/main" id="{BFA4D3FA-0F55-4BE0-82C3-106F3FA93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441"/>
                <a:ext cx="2" cy="9"/>
              </a:xfrm>
              <a:custGeom>
                <a:avLst/>
                <a:gdLst>
                  <a:gd name="T0" fmla="*/ 2 w 2"/>
                  <a:gd name="T1" fmla="*/ 9 h 9"/>
                  <a:gd name="T2" fmla="*/ 2 w 2"/>
                  <a:gd name="T3" fmla="*/ 9 h 9"/>
                  <a:gd name="T4" fmla="*/ 2 w 2"/>
                  <a:gd name="T5" fmla="*/ 9 h 9"/>
                  <a:gd name="T6" fmla="*/ 2 w 2"/>
                  <a:gd name="T7" fmla="*/ 6 h 9"/>
                  <a:gd name="T8" fmla="*/ 0 w 2"/>
                  <a:gd name="T9" fmla="*/ 6 h 9"/>
                  <a:gd name="T10" fmla="*/ 0 w 2"/>
                  <a:gd name="T11" fmla="*/ 6 h 9"/>
                  <a:gd name="T12" fmla="*/ 0 w 2"/>
                  <a:gd name="T13" fmla="*/ 4 h 9"/>
                  <a:gd name="T14" fmla="*/ 0 w 2"/>
                  <a:gd name="T15" fmla="*/ 4 h 9"/>
                  <a:gd name="T16" fmla="*/ 0 w 2"/>
                  <a:gd name="T17" fmla="*/ 4 h 9"/>
                  <a:gd name="T18" fmla="*/ 0 w 2"/>
                  <a:gd name="T19" fmla="*/ 4 h 9"/>
                  <a:gd name="T20" fmla="*/ 0 w 2"/>
                  <a:gd name="T21" fmla="*/ 4 h 9"/>
                  <a:gd name="T22" fmla="*/ 0 w 2"/>
                  <a:gd name="T23" fmla="*/ 4 h 9"/>
                  <a:gd name="T24" fmla="*/ 0 w 2"/>
                  <a:gd name="T25" fmla="*/ 2 h 9"/>
                  <a:gd name="T26" fmla="*/ 0 w 2"/>
                  <a:gd name="T27" fmla="*/ 2 h 9"/>
                  <a:gd name="T28" fmla="*/ 0 w 2"/>
                  <a:gd name="T29" fmla="*/ 0 h 9"/>
                  <a:gd name="T30" fmla="*/ 0 w 2"/>
                  <a:gd name="T31" fmla="*/ 0 h 9"/>
                  <a:gd name="T32" fmla="*/ 2 w 2"/>
                  <a:gd name="T33" fmla="*/ 0 h 9"/>
                  <a:gd name="T34" fmla="*/ 2 w 2"/>
                  <a:gd name="T35" fmla="*/ 2 h 9"/>
                  <a:gd name="T36" fmla="*/ 2 w 2"/>
                  <a:gd name="T37" fmla="*/ 4 h 9"/>
                  <a:gd name="T38" fmla="*/ 2 w 2"/>
                  <a:gd name="T3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0" name="Freeform 3407">
                <a:extLst>
                  <a:ext uri="{FF2B5EF4-FFF2-40B4-BE49-F238E27FC236}">
                    <a16:creationId xmlns:a16="http://schemas.microsoft.com/office/drawing/2014/main" id="{D4E820EF-7A8F-4202-9BFA-10A6105D0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43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0 w 2"/>
                  <a:gd name="T9" fmla="*/ 0 h 3"/>
                  <a:gd name="T10" fmla="*/ 2 w 2"/>
                  <a:gd name="T11" fmla="*/ 0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1" name="Freeform 3408">
                <a:extLst>
                  <a:ext uri="{FF2B5EF4-FFF2-40B4-BE49-F238E27FC236}">
                    <a16:creationId xmlns:a16="http://schemas.microsoft.com/office/drawing/2014/main" id="{293491A5-585E-4297-A324-10E1FB1B0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432"/>
                <a:ext cx="5" cy="6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6 h 6"/>
                  <a:gd name="T4" fmla="*/ 0 w 5"/>
                  <a:gd name="T5" fmla="*/ 6 h 6"/>
                  <a:gd name="T6" fmla="*/ 0 w 5"/>
                  <a:gd name="T7" fmla="*/ 2 h 6"/>
                  <a:gd name="T8" fmla="*/ 0 w 5"/>
                  <a:gd name="T9" fmla="*/ 2 h 6"/>
                  <a:gd name="T10" fmla="*/ 2 w 5"/>
                  <a:gd name="T11" fmla="*/ 2 h 6"/>
                  <a:gd name="T12" fmla="*/ 2 w 5"/>
                  <a:gd name="T13" fmla="*/ 0 h 6"/>
                  <a:gd name="T14" fmla="*/ 5 w 5"/>
                  <a:gd name="T15" fmla="*/ 0 h 6"/>
                  <a:gd name="T16" fmla="*/ 2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2" name="Freeform 3409">
                <a:extLst>
                  <a:ext uri="{FF2B5EF4-FFF2-40B4-BE49-F238E27FC236}">
                    <a16:creationId xmlns:a16="http://schemas.microsoft.com/office/drawing/2014/main" id="{E245ACD0-BDD5-491D-8F66-23B8273E6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391"/>
                <a:ext cx="7" cy="38"/>
              </a:xfrm>
              <a:custGeom>
                <a:avLst/>
                <a:gdLst>
                  <a:gd name="T0" fmla="*/ 7 w 7"/>
                  <a:gd name="T1" fmla="*/ 0 h 38"/>
                  <a:gd name="T2" fmla="*/ 7 w 7"/>
                  <a:gd name="T3" fmla="*/ 4 h 38"/>
                  <a:gd name="T4" fmla="*/ 7 w 7"/>
                  <a:gd name="T5" fmla="*/ 16 h 38"/>
                  <a:gd name="T6" fmla="*/ 7 w 7"/>
                  <a:gd name="T7" fmla="*/ 18 h 38"/>
                  <a:gd name="T8" fmla="*/ 7 w 7"/>
                  <a:gd name="T9" fmla="*/ 18 h 38"/>
                  <a:gd name="T10" fmla="*/ 7 w 7"/>
                  <a:gd name="T11" fmla="*/ 23 h 38"/>
                  <a:gd name="T12" fmla="*/ 7 w 7"/>
                  <a:gd name="T13" fmla="*/ 23 h 38"/>
                  <a:gd name="T14" fmla="*/ 7 w 7"/>
                  <a:gd name="T15" fmla="*/ 25 h 38"/>
                  <a:gd name="T16" fmla="*/ 7 w 7"/>
                  <a:gd name="T17" fmla="*/ 27 h 38"/>
                  <a:gd name="T18" fmla="*/ 7 w 7"/>
                  <a:gd name="T19" fmla="*/ 29 h 38"/>
                  <a:gd name="T20" fmla="*/ 7 w 7"/>
                  <a:gd name="T21" fmla="*/ 32 h 38"/>
                  <a:gd name="T22" fmla="*/ 7 w 7"/>
                  <a:gd name="T23" fmla="*/ 32 h 38"/>
                  <a:gd name="T24" fmla="*/ 7 w 7"/>
                  <a:gd name="T25" fmla="*/ 34 h 38"/>
                  <a:gd name="T26" fmla="*/ 7 w 7"/>
                  <a:gd name="T27" fmla="*/ 36 h 38"/>
                  <a:gd name="T28" fmla="*/ 7 w 7"/>
                  <a:gd name="T29" fmla="*/ 36 h 38"/>
                  <a:gd name="T30" fmla="*/ 7 w 7"/>
                  <a:gd name="T31" fmla="*/ 38 h 38"/>
                  <a:gd name="T32" fmla="*/ 7 w 7"/>
                  <a:gd name="T33" fmla="*/ 38 h 38"/>
                  <a:gd name="T34" fmla="*/ 4 w 7"/>
                  <a:gd name="T35" fmla="*/ 38 h 38"/>
                  <a:gd name="T36" fmla="*/ 4 w 7"/>
                  <a:gd name="T37" fmla="*/ 36 h 38"/>
                  <a:gd name="T38" fmla="*/ 2 w 7"/>
                  <a:gd name="T39" fmla="*/ 36 h 38"/>
                  <a:gd name="T40" fmla="*/ 2 w 7"/>
                  <a:gd name="T41" fmla="*/ 34 h 38"/>
                  <a:gd name="T42" fmla="*/ 2 w 7"/>
                  <a:gd name="T43" fmla="*/ 34 h 38"/>
                  <a:gd name="T44" fmla="*/ 2 w 7"/>
                  <a:gd name="T45" fmla="*/ 34 h 38"/>
                  <a:gd name="T46" fmla="*/ 2 w 7"/>
                  <a:gd name="T47" fmla="*/ 34 h 38"/>
                  <a:gd name="T48" fmla="*/ 0 w 7"/>
                  <a:gd name="T49" fmla="*/ 34 h 38"/>
                  <a:gd name="T50" fmla="*/ 0 w 7"/>
                  <a:gd name="T51" fmla="*/ 34 h 38"/>
                  <a:gd name="T52" fmla="*/ 0 w 7"/>
                  <a:gd name="T53" fmla="*/ 20 h 38"/>
                  <a:gd name="T54" fmla="*/ 0 w 7"/>
                  <a:gd name="T55" fmla="*/ 18 h 38"/>
                  <a:gd name="T56" fmla="*/ 2 w 7"/>
                  <a:gd name="T57" fmla="*/ 18 h 38"/>
                  <a:gd name="T58" fmla="*/ 4 w 7"/>
                  <a:gd name="T59" fmla="*/ 16 h 38"/>
                  <a:gd name="T60" fmla="*/ 4 w 7"/>
                  <a:gd name="T61" fmla="*/ 16 h 38"/>
                  <a:gd name="T62" fmla="*/ 4 w 7"/>
                  <a:gd name="T63" fmla="*/ 14 h 38"/>
                  <a:gd name="T64" fmla="*/ 4 w 7"/>
                  <a:gd name="T65" fmla="*/ 14 h 38"/>
                  <a:gd name="T66" fmla="*/ 2 w 7"/>
                  <a:gd name="T67" fmla="*/ 14 h 38"/>
                  <a:gd name="T68" fmla="*/ 2 w 7"/>
                  <a:gd name="T69" fmla="*/ 14 h 38"/>
                  <a:gd name="T70" fmla="*/ 0 w 7"/>
                  <a:gd name="T71" fmla="*/ 14 h 38"/>
                  <a:gd name="T72" fmla="*/ 0 w 7"/>
                  <a:gd name="T73" fmla="*/ 4 h 38"/>
                  <a:gd name="T74" fmla="*/ 0 w 7"/>
                  <a:gd name="T75" fmla="*/ 2 h 38"/>
                  <a:gd name="T76" fmla="*/ 2 w 7"/>
                  <a:gd name="T77" fmla="*/ 2 h 38"/>
                  <a:gd name="T78" fmla="*/ 4 w 7"/>
                  <a:gd name="T79" fmla="*/ 2 h 38"/>
                  <a:gd name="T80" fmla="*/ 7 w 7"/>
                  <a:gd name="T81" fmla="*/ 0 h 38"/>
                  <a:gd name="T82" fmla="*/ 7 w 7"/>
                  <a:gd name="T83" fmla="*/ 0 h 38"/>
                  <a:gd name="T84" fmla="*/ 7 w 7"/>
                  <a:gd name="T8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38">
                    <a:moveTo>
                      <a:pt x="7" y="0"/>
                    </a:moveTo>
                    <a:lnTo>
                      <a:pt x="7" y="4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3" name="Freeform 3410">
                <a:extLst>
                  <a:ext uri="{FF2B5EF4-FFF2-40B4-BE49-F238E27FC236}">
                    <a16:creationId xmlns:a16="http://schemas.microsoft.com/office/drawing/2014/main" id="{853F69A4-E11A-4CAF-8814-BE07BA846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375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7 w 7"/>
                  <a:gd name="T3" fmla="*/ 0 h 11"/>
                  <a:gd name="T4" fmla="*/ 7 w 7"/>
                  <a:gd name="T5" fmla="*/ 0 h 11"/>
                  <a:gd name="T6" fmla="*/ 7 w 7"/>
                  <a:gd name="T7" fmla="*/ 0 h 11"/>
                  <a:gd name="T8" fmla="*/ 7 w 7"/>
                  <a:gd name="T9" fmla="*/ 0 h 11"/>
                  <a:gd name="T10" fmla="*/ 7 w 7"/>
                  <a:gd name="T11" fmla="*/ 2 h 11"/>
                  <a:gd name="T12" fmla="*/ 7 w 7"/>
                  <a:gd name="T13" fmla="*/ 5 h 11"/>
                  <a:gd name="T14" fmla="*/ 7 w 7"/>
                  <a:gd name="T15" fmla="*/ 5 h 11"/>
                  <a:gd name="T16" fmla="*/ 7 w 7"/>
                  <a:gd name="T17" fmla="*/ 9 h 11"/>
                  <a:gd name="T18" fmla="*/ 7 w 7"/>
                  <a:gd name="T19" fmla="*/ 11 h 11"/>
                  <a:gd name="T20" fmla="*/ 4 w 7"/>
                  <a:gd name="T21" fmla="*/ 11 h 11"/>
                  <a:gd name="T22" fmla="*/ 2 w 7"/>
                  <a:gd name="T23" fmla="*/ 11 h 11"/>
                  <a:gd name="T24" fmla="*/ 2 w 7"/>
                  <a:gd name="T25" fmla="*/ 11 h 11"/>
                  <a:gd name="T26" fmla="*/ 0 w 7"/>
                  <a:gd name="T27" fmla="*/ 11 h 11"/>
                  <a:gd name="T28" fmla="*/ 0 w 7"/>
                  <a:gd name="T29" fmla="*/ 0 h 11"/>
                  <a:gd name="T30" fmla="*/ 2 w 7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4" name="Freeform 3411">
                <a:extLst>
                  <a:ext uri="{FF2B5EF4-FFF2-40B4-BE49-F238E27FC236}">
                    <a16:creationId xmlns:a16="http://schemas.microsoft.com/office/drawing/2014/main" id="{3D12C898-BB8E-49BF-ADAF-A4FF68BA5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371"/>
                <a:ext cx="7" cy="11"/>
              </a:xfrm>
              <a:custGeom>
                <a:avLst/>
                <a:gdLst>
                  <a:gd name="T0" fmla="*/ 7 w 7"/>
                  <a:gd name="T1" fmla="*/ 4 h 11"/>
                  <a:gd name="T2" fmla="*/ 7 w 7"/>
                  <a:gd name="T3" fmla="*/ 11 h 11"/>
                  <a:gd name="T4" fmla="*/ 4 w 7"/>
                  <a:gd name="T5" fmla="*/ 11 h 11"/>
                  <a:gd name="T6" fmla="*/ 2 w 7"/>
                  <a:gd name="T7" fmla="*/ 11 h 11"/>
                  <a:gd name="T8" fmla="*/ 0 w 7"/>
                  <a:gd name="T9" fmla="*/ 11 h 11"/>
                  <a:gd name="T10" fmla="*/ 0 w 7"/>
                  <a:gd name="T11" fmla="*/ 2 h 11"/>
                  <a:gd name="T12" fmla="*/ 0 w 7"/>
                  <a:gd name="T13" fmla="*/ 2 h 11"/>
                  <a:gd name="T14" fmla="*/ 0 w 7"/>
                  <a:gd name="T15" fmla="*/ 0 h 11"/>
                  <a:gd name="T16" fmla="*/ 0 w 7"/>
                  <a:gd name="T17" fmla="*/ 0 h 11"/>
                  <a:gd name="T18" fmla="*/ 2 w 7"/>
                  <a:gd name="T19" fmla="*/ 0 h 11"/>
                  <a:gd name="T20" fmla="*/ 4 w 7"/>
                  <a:gd name="T21" fmla="*/ 2 h 11"/>
                  <a:gd name="T22" fmla="*/ 7 w 7"/>
                  <a:gd name="T23" fmla="*/ 4 h 11"/>
                  <a:gd name="T24" fmla="*/ 7 w 7"/>
                  <a:gd name="T2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7" y="4"/>
                    </a:move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5" name="Freeform 3412">
                <a:extLst>
                  <a:ext uri="{FF2B5EF4-FFF2-40B4-BE49-F238E27FC236}">
                    <a16:creationId xmlns:a16="http://schemas.microsoft.com/office/drawing/2014/main" id="{699CB6D7-3128-4A03-8ADF-6CA957A81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382"/>
                <a:ext cx="9" cy="20"/>
              </a:xfrm>
              <a:custGeom>
                <a:avLst/>
                <a:gdLst>
                  <a:gd name="T0" fmla="*/ 9 w 9"/>
                  <a:gd name="T1" fmla="*/ 11 h 20"/>
                  <a:gd name="T2" fmla="*/ 9 w 9"/>
                  <a:gd name="T3" fmla="*/ 13 h 20"/>
                  <a:gd name="T4" fmla="*/ 9 w 9"/>
                  <a:gd name="T5" fmla="*/ 16 h 20"/>
                  <a:gd name="T6" fmla="*/ 9 w 9"/>
                  <a:gd name="T7" fmla="*/ 16 h 20"/>
                  <a:gd name="T8" fmla="*/ 6 w 9"/>
                  <a:gd name="T9" fmla="*/ 20 h 20"/>
                  <a:gd name="T10" fmla="*/ 6 w 9"/>
                  <a:gd name="T11" fmla="*/ 20 h 20"/>
                  <a:gd name="T12" fmla="*/ 4 w 9"/>
                  <a:gd name="T13" fmla="*/ 20 h 20"/>
                  <a:gd name="T14" fmla="*/ 2 w 9"/>
                  <a:gd name="T15" fmla="*/ 20 h 20"/>
                  <a:gd name="T16" fmla="*/ 0 w 9"/>
                  <a:gd name="T17" fmla="*/ 20 h 20"/>
                  <a:gd name="T18" fmla="*/ 0 w 9"/>
                  <a:gd name="T19" fmla="*/ 16 h 20"/>
                  <a:gd name="T20" fmla="*/ 0 w 9"/>
                  <a:gd name="T21" fmla="*/ 13 h 20"/>
                  <a:gd name="T22" fmla="*/ 2 w 9"/>
                  <a:gd name="T23" fmla="*/ 13 h 20"/>
                  <a:gd name="T24" fmla="*/ 2 w 9"/>
                  <a:gd name="T25" fmla="*/ 13 h 20"/>
                  <a:gd name="T26" fmla="*/ 2 w 9"/>
                  <a:gd name="T27" fmla="*/ 11 h 20"/>
                  <a:gd name="T28" fmla="*/ 2 w 9"/>
                  <a:gd name="T29" fmla="*/ 9 h 20"/>
                  <a:gd name="T30" fmla="*/ 2 w 9"/>
                  <a:gd name="T31" fmla="*/ 7 h 20"/>
                  <a:gd name="T32" fmla="*/ 2 w 9"/>
                  <a:gd name="T33" fmla="*/ 4 h 20"/>
                  <a:gd name="T34" fmla="*/ 2 w 9"/>
                  <a:gd name="T35" fmla="*/ 2 h 20"/>
                  <a:gd name="T36" fmla="*/ 2 w 9"/>
                  <a:gd name="T37" fmla="*/ 0 h 20"/>
                  <a:gd name="T38" fmla="*/ 9 w 9"/>
                  <a:gd name="T39" fmla="*/ 0 h 20"/>
                  <a:gd name="T40" fmla="*/ 9 w 9"/>
                  <a:gd name="T41" fmla="*/ 2 h 20"/>
                  <a:gd name="T42" fmla="*/ 9 w 9"/>
                  <a:gd name="T43" fmla="*/ 4 h 20"/>
                  <a:gd name="T44" fmla="*/ 9 w 9"/>
                  <a:gd name="T45" fmla="*/ 7 h 20"/>
                  <a:gd name="T46" fmla="*/ 9 w 9"/>
                  <a:gd name="T47" fmla="*/ 11 h 20"/>
                  <a:gd name="T48" fmla="*/ 9 w 9"/>
                  <a:gd name="T49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0">
                    <a:moveTo>
                      <a:pt x="9" y="11"/>
                    </a:moveTo>
                    <a:lnTo>
                      <a:pt x="9" y="13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6" name="Freeform 3413">
                <a:extLst>
                  <a:ext uri="{FF2B5EF4-FFF2-40B4-BE49-F238E27FC236}">
                    <a16:creationId xmlns:a16="http://schemas.microsoft.com/office/drawing/2014/main" id="{CCABC44D-5C78-417A-A5B9-89FDB0C3B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405"/>
                <a:ext cx="6" cy="22"/>
              </a:xfrm>
              <a:custGeom>
                <a:avLst/>
                <a:gdLst>
                  <a:gd name="T0" fmla="*/ 4 w 6"/>
                  <a:gd name="T1" fmla="*/ 22 h 22"/>
                  <a:gd name="T2" fmla="*/ 2 w 6"/>
                  <a:gd name="T3" fmla="*/ 22 h 22"/>
                  <a:gd name="T4" fmla="*/ 0 w 6"/>
                  <a:gd name="T5" fmla="*/ 22 h 22"/>
                  <a:gd name="T6" fmla="*/ 0 w 6"/>
                  <a:gd name="T7" fmla="*/ 20 h 22"/>
                  <a:gd name="T8" fmla="*/ 0 w 6"/>
                  <a:gd name="T9" fmla="*/ 18 h 22"/>
                  <a:gd name="T10" fmla="*/ 0 w 6"/>
                  <a:gd name="T11" fmla="*/ 15 h 22"/>
                  <a:gd name="T12" fmla="*/ 2 w 6"/>
                  <a:gd name="T13" fmla="*/ 4 h 22"/>
                  <a:gd name="T14" fmla="*/ 2 w 6"/>
                  <a:gd name="T15" fmla="*/ 2 h 22"/>
                  <a:gd name="T16" fmla="*/ 2 w 6"/>
                  <a:gd name="T17" fmla="*/ 0 h 22"/>
                  <a:gd name="T18" fmla="*/ 4 w 6"/>
                  <a:gd name="T19" fmla="*/ 0 h 22"/>
                  <a:gd name="T20" fmla="*/ 6 w 6"/>
                  <a:gd name="T21" fmla="*/ 0 h 22"/>
                  <a:gd name="T22" fmla="*/ 6 w 6"/>
                  <a:gd name="T23" fmla="*/ 2 h 22"/>
                  <a:gd name="T24" fmla="*/ 6 w 6"/>
                  <a:gd name="T25" fmla="*/ 4 h 22"/>
                  <a:gd name="T26" fmla="*/ 6 w 6"/>
                  <a:gd name="T27" fmla="*/ 6 h 22"/>
                  <a:gd name="T28" fmla="*/ 6 w 6"/>
                  <a:gd name="T29" fmla="*/ 9 h 22"/>
                  <a:gd name="T30" fmla="*/ 6 w 6"/>
                  <a:gd name="T31" fmla="*/ 9 h 22"/>
                  <a:gd name="T32" fmla="*/ 6 w 6"/>
                  <a:gd name="T33" fmla="*/ 9 h 22"/>
                  <a:gd name="T34" fmla="*/ 6 w 6"/>
                  <a:gd name="T35" fmla="*/ 9 h 22"/>
                  <a:gd name="T36" fmla="*/ 6 w 6"/>
                  <a:gd name="T37" fmla="*/ 13 h 22"/>
                  <a:gd name="T38" fmla="*/ 6 w 6"/>
                  <a:gd name="T39" fmla="*/ 18 h 22"/>
                  <a:gd name="T40" fmla="*/ 6 w 6"/>
                  <a:gd name="T41" fmla="*/ 20 h 22"/>
                  <a:gd name="T42" fmla="*/ 4 w 6"/>
                  <a:gd name="T4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22">
                    <a:moveTo>
                      <a:pt x="4" y="22"/>
                    </a:moveTo>
                    <a:lnTo>
                      <a:pt x="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3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7" name="Freeform 3414">
                <a:extLst>
                  <a:ext uri="{FF2B5EF4-FFF2-40B4-BE49-F238E27FC236}">
                    <a16:creationId xmlns:a16="http://schemas.microsoft.com/office/drawing/2014/main" id="{A4A4B60A-31EA-4E13-B137-CDBBC8FDB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405"/>
                <a:ext cx="18" cy="20"/>
              </a:xfrm>
              <a:custGeom>
                <a:avLst/>
                <a:gdLst>
                  <a:gd name="T0" fmla="*/ 18 w 18"/>
                  <a:gd name="T1" fmla="*/ 20 h 20"/>
                  <a:gd name="T2" fmla="*/ 13 w 18"/>
                  <a:gd name="T3" fmla="*/ 20 h 20"/>
                  <a:gd name="T4" fmla="*/ 11 w 18"/>
                  <a:gd name="T5" fmla="*/ 20 h 20"/>
                  <a:gd name="T6" fmla="*/ 11 w 18"/>
                  <a:gd name="T7" fmla="*/ 20 h 20"/>
                  <a:gd name="T8" fmla="*/ 9 w 18"/>
                  <a:gd name="T9" fmla="*/ 20 h 20"/>
                  <a:gd name="T10" fmla="*/ 6 w 18"/>
                  <a:gd name="T11" fmla="*/ 20 h 20"/>
                  <a:gd name="T12" fmla="*/ 2 w 18"/>
                  <a:gd name="T13" fmla="*/ 20 h 20"/>
                  <a:gd name="T14" fmla="*/ 0 w 18"/>
                  <a:gd name="T15" fmla="*/ 20 h 20"/>
                  <a:gd name="T16" fmla="*/ 0 w 18"/>
                  <a:gd name="T17" fmla="*/ 18 h 20"/>
                  <a:gd name="T18" fmla="*/ 0 w 18"/>
                  <a:gd name="T19" fmla="*/ 15 h 20"/>
                  <a:gd name="T20" fmla="*/ 0 w 18"/>
                  <a:gd name="T21" fmla="*/ 13 h 20"/>
                  <a:gd name="T22" fmla="*/ 0 w 18"/>
                  <a:gd name="T23" fmla="*/ 13 h 20"/>
                  <a:gd name="T24" fmla="*/ 0 w 18"/>
                  <a:gd name="T25" fmla="*/ 13 h 20"/>
                  <a:gd name="T26" fmla="*/ 0 w 18"/>
                  <a:gd name="T27" fmla="*/ 11 h 20"/>
                  <a:gd name="T28" fmla="*/ 0 w 18"/>
                  <a:gd name="T29" fmla="*/ 11 h 20"/>
                  <a:gd name="T30" fmla="*/ 0 w 18"/>
                  <a:gd name="T31" fmla="*/ 9 h 20"/>
                  <a:gd name="T32" fmla="*/ 0 w 18"/>
                  <a:gd name="T33" fmla="*/ 6 h 20"/>
                  <a:gd name="T34" fmla="*/ 0 w 18"/>
                  <a:gd name="T35" fmla="*/ 4 h 20"/>
                  <a:gd name="T36" fmla="*/ 0 w 18"/>
                  <a:gd name="T37" fmla="*/ 2 h 20"/>
                  <a:gd name="T38" fmla="*/ 0 w 18"/>
                  <a:gd name="T39" fmla="*/ 0 h 20"/>
                  <a:gd name="T40" fmla="*/ 4 w 18"/>
                  <a:gd name="T41" fmla="*/ 0 h 20"/>
                  <a:gd name="T42" fmla="*/ 9 w 18"/>
                  <a:gd name="T43" fmla="*/ 0 h 20"/>
                  <a:gd name="T44" fmla="*/ 11 w 18"/>
                  <a:gd name="T45" fmla="*/ 0 h 20"/>
                  <a:gd name="T46" fmla="*/ 15 w 18"/>
                  <a:gd name="T47" fmla="*/ 0 h 20"/>
                  <a:gd name="T48" fmla="*/ 18 w 18"/>
                  <a:gd name="T49" fmla="*/ 0 h 20"/>
                  <a:gd name="T50" fmla="*/ 18 w 18"/>
                  <a:gd name="T51" fmla="*/ 15 h 20"/>
                  <a:gd name="T52" fmla="*/ 18 w 18"/>
                  <a:gd name="T53" fmla="*/ 15 h 20"/>
                  <a:gd name="T54" fmla="*/ 18 w 18"/>
                  <a:gd name="T5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20">
                    <a:moveTo>
                      <a:pt x="18" y="20"/>
                    </a:moveTo>
                    <a:lnTo>
                      <a:pt x="13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8" name="Freeform 3415">
                <a:extLst>
                  <a:ext uri="{FF2B5EF4-FFF2-40B4-BE49-F238E27FC236}">
                    <a16:creationId xmlns:a16="http://schemas.microsoft.com/office/drawing/2014/main" id="{F5611C85-5FD1-494B-B35A-534187F0C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377"/>
                <a:ext cx="20" cy="25"/>
              </a:xfrm>
              <a:custGeom>
                <a:avLst/>
                <a:gdLst>
                  <a:gd name="T0" fmla="*/ 18 w 20"/>
                  <a:gd name="T1" fmla="*/ 25 h 25"/>
                  <a:gd name="T2" fmla="*/ 18 w 20"/>
                  <a:gd name="T3" fmla="*/ 25 h 25"/>
                  <a:gd name="T4" fmla="*/ 15 w 20"/>
                  <a:gd name="T5" fmla="*/ 25 h 25"/>
                  <a:gd name="T6" fmla="*/ 13 w 20"/>
                  <a:gd name="T7" fmla="*/ 25 h 25"/>
                  <a:gd name="T8" fmla="*/ 11 w 20"/>
                  <a:gd name="T9" fmla="*/ 25 h 25"/>
                  <a:gd name="T10" fmla="*/ 9 w 20"/>
                  <a:gd name="T11" fmla="*/ 25 h 25"/>
                  <a:gd name="T12" fmla="*/ 6 w 20"/>
                  <a:gd name="T13" fmla="*/ 25 h 25"/>
                  <a:gd name="T14" fmla="*/ 4 w 20"/>
                  <a:gd name="T15" fmla="*/ 25 h 25"/>
                  <a:gd name="T16" fmla="*/ 2 w 20"/>
                  <a:gd name="T17" fmla="*/ 25 h 25"/>
                  <a:gd name="T18" fmla="*/ 0 w 20"/>
                  <a:gd name="T19" fmla="*/ 25 h 25"/>
                  <a:gd name="T20" fmla="*/ 0 w 20"/>
                  <a:gd name="T21" fmla="*/ 23 h 25"/>
                  <a:gd name="T22" fmla="*/ 0 w 20"/>
                  <a:gd name="T23" fmla="*/ 23 h 25"/>
                  <a:gd name="T24" fmla="*/ 0 w 20"/>
                  <a:gd name="T25" fmla="*/ 23 h 25"/>
                  <a:gd name="T26" fmla="*/ 0 w 20"/>
                  <a:gd name="T27" fmla="*/ 23 h 25"/>
                  <a:gd name="T28" fmla="*/ 0 w 20"/>
                  <a:gd name="T29" fmla="*/ 21 h 25"/>
                  <a:gd name="T30" fmla="*/ 0 w 20"/>
                  <a:gd name="T31" fmla="*/ 18 h 25"/>
                  <a:gd name="T32" fmla="*/ 0 w 20"/>
                  <a:gd name="T33" fmla="*/ 16 h 25"/>
                  <a:gd name="T34" fmla="*/ 2 w 20"/>
                  <a:gd name="T35" fmla="*/ 16 h 25"/>
                  <a:gd name="T36" fmla="*/ 2 w 20"/>
                  <a:gd name="T37" fmla="*/ 14 h 25"/>
                  <a:gd name="T38" fmla="*/ 2 w 20"/>
                  <a:gd name="T39" fmla="*/ 12 h 25"/>
                  <a:gd name="T40" fmla="*/ 2 w 20"/>
                  <a:gd name="T41" fmla="*/ 9 h 25"/>
                  <a:gd name="T42" fmla="*/ 2 w 20"/>
                  <a:gd name="T43" fmla="*/ 7 h 25"/>
                  <a:gd name="T44" fmla="*/ 2 w 20"/>
                  <a:gd name="T45" fmla="*/ 7 h 25"/>
                  <a:gd name="T46" fmla="*/ 2 w 20"/>
                  <a:gd name="T47" fmla="*/ 5 h 25"/>
                  <a:gd name="T48" fmla="*/ 2 w 20"/>
                  <a:gd name="T49" fmla="*/ 3 h 25"/>
                  <a:gd name="T50" fmla="*/ 2 w 20"/>
                  <a:gd name="T51" fmla="*/ 0 h 25"/>
                  <a:gd name="T52" fmla="*/ 2 w 20"/>
                  <a:gd name="T53" fmla="*/ 0 h 25"/>
                  <a:gd name="T54" fmla="*/ 6 w 20"/>
                  <a:gd name="T55" fmla="*/ 3 h 25"/>
                  <a:gd name="T56" fmla="*/ 6 w 20"/>
                  <a:gd name="T57" fmla="*/ 3 h 25"/>
                  <a:gd name="T58" fmla="*/ 9 w 20"/>
                  <a:gd name="T59" fmla="*/ 5 h 25"/>
                  <a:gd name="T60" fmla="*/ 11 w 20"/>
                  <a:gd name="T61" fmla="*/ 5 h 25"/>
                  <a:gd name="T62" fmla="*/ 11 w 20"/>
                  <a:gd name="T63" fmla="*/ 7 h 25"/>
                  <a:gd name="T64" fmla="*/ 15 w 20"/>
                  <a:gd name="T65" fmla="*/ 7 h 25"/>
                  <a:gd name="T66" fmla="*/ 18 w 20"/>
                  <a:gd name="T67" fmla="*/ 9 h 25"/>
                  <a:gd name="T68" fmla="*/ 18 w 20"/>
                  <a:gd name="T69" fmla="*/ 9 h 25"/>
                  <a:gd name="T70" fmla="*/ 20 w 20"/>
                  <a:gd name="T71" fmla="*/ 12 h 25"/>
                  <a:gd name="T72" fmla="*/ 20 w 20"/>
                  <a:gd name="T73" fmla="*/ 14 h 25"/>
                  <a:gd name="T74" fmla="*/ 18 w 20"/>
                  <a:gd name="T75" fmla="*/ 16 h 25"/>
                  <a:gd name="T76" fmla="*/ 18 w 20"/>
                  <a:gd name="T77" fmla="*/ 18 h 25"/>
                  <a:gd name="T78" fmla="*/ 18 w 20"/>
                  <a:gd name="T79" fmla="*/ 18 h 25"/>
                  <a:gd name="T80" fmla="*/ 18 w 20"/>
                  <a:gd name="T81" fmla="*/ 21 h 25"/>
                  <a:gd name="T82" fmla="*/ 18 w 20"/>
                  <a:gd name="T83" fmla="*/ 23 h 25"/>
                  <a:gd name="T84" fmla="*/ 18 w 20"/>
                  <a:gd name="T8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25">
                    <a:moveTo>
                      <a:pt x="18" y="25"/>
                    </a:moveTo>
                    <a:lnTo>
                      <a:pt x="18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8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9" name="Freeform 3416">
                <a:extLst>
                  <a:ext uri="{FF2B5EF4-FFF2-40B4-BE49-F238E27FC236}">
                    <a16:creationId xmlns:a16="http://schemas.microsoft.com/office/drawing/2014/main" id="{5F7A6038-FD4B-43EF-B2DF-78F736527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2481"/>
                <a:ext cx="34" cy="36"/>
              </a:xfrm>
              <a:custGeom>
                <a:avLst/>
                <a:gdLst>
                  <a:gd name="T0" fmla="*/ 15 w 15"/>
                  <a:gd name="T1" fmla="*/ 0 h 16"/>
                  <a:gd name="T2" fmla="*/ 14 w 15"/>
                  <a:gd name="T3" fmla="*/ 0 h 16"/>
                  <a:gd name="T4" fmla="*/ 13 w 15"/>
                  <a:gd name="T5" fmla="*/ 0 h 16"/>
                  <a:gd name="T6" fmla="*/ 13 w 15"/>
                  <a:gd name="T7" fmla="*/ 0 h 16"/>
                  <a:gd name="T8" fmla="*/ 12 w 15"/>
                  <a:gd name="T9" fmla="*/ 1 h 16"/>
                  <a:gd name="T10" fmla="*/ 9 w 15"/>
                  <a:gd name="T11" fmla="*/ 1 h 16"/>
                  <a:gd name="T12" fmla="*/ 9 w 15"/>
                  <a:gd name="T13" fmla="*/ 3 h 16"/>
                  <a:gd name="T14" fmla="*/ 9 w 15"/>
                  <a:gd name="T15" fmla="*/ 4 h 16"/>
                  <a:gd name="T16" fmla="*/ 9 w 15"/>
                  <a:gd name="T17" fmla="*/ 6 h 16"/>
                  <a:gd name="T18" fmla="*/ 7 w 15"/>
                  <a:gd name="T19" fmla="*/ 5 h 16"/>
                  <a:gd name="T20" fmla="*/ 5 w 15"/>
                  <a:gd name="T21" fmla="*/ 5 h 16"/>
                  <a:gd name="T22" fmla="*/ 5 w 15"/>
                  <a:gd name="T23" fmla="*/ 6 h 16"/>
                  <a:gd name="T24" fmla="*/ 5 w 15"/>
                  <a:gd name="T25" fmla="*/ 6 h 16"/>
                  <a:gd name="T26" fmla="*/ 4 w 15"/>
                  <a:gd name="T27" fmla="*/ 7 h 16"/>
                  <a:gd name="T28" fmla="*/ 3 w 15"/>
                  <a:gd name="T29" fmla="*/ 8 h 16"/>
                  <a:gd name="T30" fmla="*/ 3 w 15"/>
                  <a:gd name="T31" fmla="*/ 8 h 16"/>
                  <a:gd name="T32" fmla="*/ 3 w 15"/>
                  <a:gd name="T33" fmla="*/ 9 h 16"/>
                  <a:gd name="T34" fmla="*/ 3 w 15"/>
                  <a:gd name="T35" fmla="*/ 10 h 16"/>
                  <a:gd name="T36" fmla="*/ 3 w 15"/>
                  <a:gd name="T37" fmla="*/ 12 h 16"/>
                  <a:gd name="T38" fmla="*/ 1 w 15"/>
                  <a:gd name="T39" fmla="*/ 12 h 16"/>
                  <a:gd name="T40" fmla="*/ 1 w 15"/>
                  <a:gd name="T41" fmla="*/ 12 h 16"/>
                  <a:gd name="T42" fmla="*/ 1 w 15"/>
                  <a:gd name="T43" fmla="*/ 14 h 16"/>
                  <a:gd name="T44" fmla="*/ 0 w 15"/>
                  <a:gd name="T45" fmla="*/ 14 h 16"/>
                  <a:gd name="T46" fmla="*/ 0 w 15"/>
                  <a:gd name="T47" fmla="*/ 16 h 16"/>
                  <a:gd name="T48" fmla="*/ 0 w 15"/>
                  <a:gd name="T49" fmla="*/ 16 h 16"/>
                  <a:gd name="T50" fmla="*/ 3 w 15"/>
                  <a:gd name="T51" fmla="*/ 15 h 16"/>
                  <a:gd name="T52" fmla="*/ 4 w 15"/>
                  <a:gd name="T53" fmla="*/ 13 h 16"/>
                  <a:gd name="T54" fmla="*/ 5 w 15"/>
                  <a:gd name="T55" fmla="*/ 11 h 16"/>
                  <a:gd name="T56" fmla="*/ 7 w 15"/>
                  <a:gd name="T57" fmla="*/ 9 h 16"/>
                  <a:gd name="T58" fmla="*/ 9 w 15"/>
                  <a:gd name="T59" fmla="*/ 7 h 16"/>
                  <a:gd name="T60" fmla="*/ 11 w 15"/>
                  <a:gd name="T61" fmla="*/ 6 h 16"/>
                  <a:gd name="T62" fmla="*/ 13 w 15"/>
                  <a:gd name="T63" fmla="*/ 4 h 16"/>
                  <a:gd name="T64" fmla="*/ 13 w 15"/>
                  <a:gd name="T65" fmla="*/ 4 h 16"/>
                  <a:gd name="T66" fmla="*/ 13 w 15"/>
                  <a:gd name="T67" fmla="*/ 4 h 16"/>
                  <a:gd name="T68" fmla="*/ 13 w 15"/>
                  <a:gd name="T69" fmla="*/ 4 h 16"/>
                  <a:gd name="T70" fmla="*/ 13 w 15"/>
                  <a:gd name="T71" fmla="*/ 3 h 16"/>
                  <a:gd name="T72" fmla="*/ 15 w 15"/>
                  <a:gd name="T73" fmla="*/ 3 h 16"/>
                  <a:gd name="T74" fmla="*/ 15 w 15"/>
                  <a:gd name="T7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6">
                    <a:moveTo>
                      <a:pt x="15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0" name="Freeform 3417">
                <a:extLst>
                  <a:ext uri="{FF2B5EF4-FFF2-40B4-BE49-F238E27FC236}">
                    <a16:creationId xmlns:a16="http://schemas.microsoft.com/office/drawing/2014/main" id="{ACC4731F-0820-46DA-8AC1-30DA3F14E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501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5 w 5"/>
                  <a:gd name="T5" fmla="*/ 3 h 7"/>
                  <a:gd name="T6" fmla="*/ 5 w 5"/>
                  <a:gd name="T7" fmla="*/ 3 h 7"/>
                  <a:gd name="T8" fmla="*/ 5 w 5"/>
                  <a:gd name="T9" fmla="*/ 3 h 7"/>
                  <a:gd name="T10" fmla="*/ 5 w 5"/>
                  <a:gd name="T11" fmla="*/ 3 h 7"/>
                  <a:gd name="T12" fmla="*/ 5 w 5"/>
                  <a:gd name="T13" fmla="*/ 3 h 7"/>
                  <a:gd name="T14" fmla="*/ 5 w 5"/>
                  <a:gd name="T15" fmla="*/ 5 h 7"/>
                  <a:gd name="T16" fmla="*/ 5 w 5"/>
                  <a:gd name="T17" fmla="*/ 5 h 7"/>
                  <a:gd name="T18" fmla="*/ 5 w 5"/>
                  <a:gd name="T19" fmla="*/ 7 h 7"/>
                  <a:gd name="T20" fmla="*/ 0 w 5"/>
                  <a:gd name="T21" fmla="*/ 7 h 7"/>
                  <a:gd name="T22" fmla="*/ 0 w 5"/>
                  <a:gd name="T23" fmla="*/ 7 h 7"/>
                  <a:gd name="T24" fmla="*/ 0 w 5"/>
                  <a:gd name="T25" fmla="*/ 3 h 7"/>
                  <a:gd name="T26" fmla="*/ 0 w 5"/>
                  <a:gd name="T27" fmla="*/ 0 h 7"/>
                  <a:gd name="T28" fmla="*/ 0 w 5"/>
                  <a:gd name="T29" fmla="*/ 0 h 7"/>
                  <a:gd name="T30" fmla="*/ 2 w 5"/>
                  <a:gd name="T31" fmla="*/ 0 h 7"/>
                  <a:gd name="T32" fmla="*/ 2 w 5"/>
                  <a:gd name="T33" fmla="*/ 0 h 7"/>
                  <a:gd name="T34" fmla="*/ 5 w 5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1" name="Freeform 3418">
                <a:extLst>
                  <a:ext uri="{FF2B5EF4-FFF2-40B4-BE49-F238E27FC236}">
                    <a16:creationId xmlns:a16="http://schemas.microsoft.com/office/drawing/2014/main" id="{60020B5D-C680-4BEA-9643-A0424B827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405"/>
                <a:ext cx="13" cy="15"/>
              </a:xfrm>
              <a:custGeom>
                <a:avLst/>
                <a:gdLst>
                  <a:gd name="T0" fmla="*/ 5 w 6"/>
                  <a:gd name="T1" fmla="*/ 6 h 7"/>
                  <a:gd name="T2" fmla="*/ 5 w 6"/>
                  <a:gd name="T3" fmla="*/ 6 h 7"/>
                  <a:gd name="T4" fmla="*/ 6 w 6"/>
                  <a:gd name="T5" fmla="*/ 6 h 7"/>
                  <a:gd name="T6" fmla="*/ 6 w 6"/>
                  <a:gd name="T7" fmla="*/ 6 h 7"/>
                  <a:gd name="T8" fmla="*/ 3 w 6"/>
                  <a:gd name="T9" fmla="*/ 0 h 7"/>
                  <a:gd name="T10" fmla="*/ 2 w 6"/>
                  <a:gd name="T11" fmla="*/ 0 h 7"/>
                  <a:gd name="T12" fmla="*/ 2 w 6"/>
                  <a:gd name="T13" fmla="*/ 1 h 7"/>
                  <a:gd name="T14" fmla="*/ 3 w 6"/>
                  <a:gd name="T15" fmla="*/ 2 h 7"/>
                  <a:gd name="T16" fmla="*/ 3 w 6"/>
                  <a:gd name="T17" fmla="*/ 2 h 7"/>
                  <a:gd name="T18" fmla="*/ 3 w 6"/>
                  <a:gd name="T19" fmla="*/ 2 h 7"/>
                  <a:gd name="T20" fmla="*/ 3 w 6"/>
                  <a:gd name="T21" fmla="*/ 2 h 7"/>
                  <a:gd name="T22" fmla="*/ 1 w 6"/>
                  <a:gd name="T23" fmla="*/ 3 h 7"/>
                  <a:gd name="T24" fmla="*/ 0 w 6"/>
                  <a:gd name="T25" fmla="*/ 3 h 7"/>
                  <a:gd name="T26" fmla="*/ 0 w 6"/>
                  <a:gd name="T27" fmla="*/ 3 h 7"/>
                  <a:gd name="T28" fmla="*/ 5 w 6"/>
                  <a:gd name="T29" fmla="*/ 7 h 7"/>
                  <a:gd name="T30" fmla="*/ 5 w 6"/>
                  <a:gd name="T31" fmla="*/ 7 h 7"/>
                  <a:gd name="T32" fmla="*/ 5 w 6"/>
                  <a:gd name="T3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7">
                    <a:moveTo>
                      <a:pt x="5" y="6"/>
                    </a:move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2" name="Freeform 3419">
                <a:extLst>
                  <a:ext uri="{FF2B5EF4-FFF2-40B4-BE49-F238E27FC236}">
                    <a16:creationId xmlns:a16="http://schemas.microsoft.com/office/drawing/2014/main" id="{854EFCF6-3D32-4A36-B88C-3442063BA6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8" y="2400"/>
                <a:ext cx="23" cy="29"/>
              </a:xfrm>
              <a:custGeom>
                <a:avLst/>
                <a:gdLst>
                  <a:gd name="T0" fmla="*/ 5 w 10"/>
                  <a:gd name="T1" fmla="*/ 0 h 13"/>
                  <a:gd name="T2" fmla="*/ 5 w 10"/>
                  <a:gd name="T3" fmla="*/ 0 h 13"/>
                  <a:gd name="T4" fmla="*/ 5 w 10"/>
                  <a:gd name="T5" fmla="*/ 0 h 13"/>
                  <a:gd name="T6" fmla="*/ 5 w 10"/>
                  <a:gd name="T7" fmla="*/ 1 h 13"/>
                  <a:gd name="T8" fmla="*/ 4 w 10"/>
                  <a:gd name="T9" fmla="*/ 1 h 13"/>
                  <a:gd name="T10" fmla="*/ 4 w 10"/>
                  <a:gd name="T11" fmla="*/ 0 h 13"/>
                  <a:gd name="T12" fmla="*/ 0 w 10"/>
                  <a:gd name="T13" fmla="*/ 2 h 13"/>
                  <a:gd name="T14" fmla="*/ 3 w 10"/>
                  <a:gd name="T15" fmla="*/ 8 h 13"/>
                  <a:gd name="T16" fmla="*/ 3 w 10"/>
                  <a:gd name="T17" fmla="*/ 9 h 13"/>
                  <a:gd name="T18" fmla="*/ 3 w 10"/>
                  <a:gd name="T19" fmla="*/ 9 h 13"/>
                  <a:gd name="T20" fmla="*/ 3 w 10"/>
                  <a:gd name="T21" fmla="*/ 9 h 13"/>
                  <a:gd name="T22" fmla="*/ 6 w 10"/>
                  <a:gd name="T23" fmla="*/ 12 h 13"/>
                  <a:gd name="T24" fmla="*/ 6 w 10"/>
                  <a:gd name="T25" fmla="*/ 12 h 13"/>
                  <a:gd name="T26" fmla="*/ 10 w 10"/>
                  <a:gd name="T27" fmla="*/ 13 h 13"/>
                  <a:gd name="T28" fmla="*/ 10 w 10"/>
                  <a:gd name="T29" fmla="*/ 13 h 13"/>
                  <a:gd name="T30" fmla="*/ 9 w 10"/>
                  <a:gd name="T31" fmla="*/ 10 h 13"/>
                  <a:gd name="T32" fmla="*/ 8 w 10"/>
                  <a:gd name="T33" fmla="*/ 9 h 13"/>
                  <a:gd name="T34" fmla="*/ 8 w 10"/>
                  <a:gd name="T35" fmla="*/ 8 h 13"/>
                  <a:gd name="T36" fmla="*/ 7 w 10"/>
                  <a:gd name="T37" fmla="*/ 7 h 13"/>
                  <a:gd name="T38" fmla="*/ 7 w 10"/>
                  <a:gd name="T39" fmla="*/ 7 h 13"/>
                  <a:gd name="T40" fmla="*/ 7 w 10"/>
                  <a:gd name="T41" fmla="*/ 6 h 13"/>
                  <a:gd name="T42" fmla="*/ 5 w 10"/>
                  <a:gd name="T43" fmla="*/ 0 h 13"/>
                  <a:gd name="T44" fmla="*/ 2 w 10"/>
                  <a:gd name="T45" fmla="*/ 8 h 13"/>
                  <a:gd name="T46" fmla="*/ 2 w 10"/>
                  <a:gd name="T47" fmla="*/ 8 h 13"/>
                  <a:gd name="T48" fmla="*/ 2 w 10"/>
                  <a:gd name="T49" fmla="*/ 9 h 13"/>
                  <a:gd name="T50" fmla="*/ 2 w 10"/>
                  <a:gd name="T51" fmla="*/ 9 h 13"/>
                  <a:gd name="T52" fmla="*/ 3 w 10"/>
                  <a:gd name="T53" fmla="*/ 9 h 13"/>
                  <a:gd name="T54" fmla="*/ 3 w 10"/>
                  <a:gd name="T55" fmla="*/ 9 h 13"/>
                  <a:gd name="T56" fmla="*/ 2 w 10"/>
                  <a:gd name="T5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3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5" y="0"/>
                    </a:lnTo>
                    <a:moveTo>
                      <a:pt x="2" y="8"/>
                    </a:move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3" name="Freeform 3420">
                <a:extLst>
                  <a:ext uri="{FF2B5EF4-FFF2-40B4-BE49-F238E27FC236}">
                    <a16:creationId xmlns:a16="http://schemas.microsoft.com/office/drawing/2014/main" id="{6670A6F3-874A-4396-B2BF-DE0444CBA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41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4" name="Freeform 3421">
                <a:extLst>
                  <a:ext uri="{FF2B5EF4-FFF2-40B4-BE49-F238E27FC236}">
                    <a16:creationId xmlns:a16="http://schemas.microsoft.com/office/drawing/2014/main" id="{C0202562-944F-4EDA-BCF9-961092EF7B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2" y="2371"/>
                <a:ext cx="32" cy="29"/>
              </a:xfrm>
              <a:custGeom>
                <a:avLst/>
                <a:gdLst>
                  <a:gd name="T0" fmla="*/ 16 w 32"/>
                  <a:gd name="T1" fmla="*/ 0 h 29"/>
                  <a:gd name="T2" fmla="*/ 27 w 32"/>
                  <a:gd name="T3" fmla="*/ 0 h 29"/>
                  <a:gd name="T4" fmla="*/ 32 w 32"/>
                  <a:gd name="T5" fmla="*/ 0 h 29"/>
                  <a:gd name="T6" fmla="*/ 32 w 32"/>
                  <a:gd name="T7" fmla="*/ 2 h 29"/>
                  <a:gd name="T8" fmla="*/ 30 w 32"/>
                  <a:gd name="T9" fmla="*/ 6 h 29"/>
                  <a:gd name="T10" fmla="*/ 30 w 32"/>
                  <a:gd name="T11" fmla="*/ 6 h 29"/>
                  <a:gd name="T12" fmla="*/ 30 w 32"/>
                  <a:gd name="T13" fmla="*/ 11 h 29"/>
                  <a:gd name="T14" fmla="*/ 27 w 32"/>
                  <a:gd name="T15" fmla="*/ 13 h 29"/>
                  <a:gd name="T16" fmla="*/ 27 w 32"/>
                  <a:gd name="T17" fmla="*/ 15 h 29"/>
                  <a:gd name="T18" fmla="*/ 27 w 32"/>
                  <a:gd name="T19" fmla="*/ 15 h 29"/>
                  <a:gd name="T20" fmla="*/ 25 w 32"/>
                  <a:gd name="T21" fmla="*/ 24 h 29"/>
                  <a:gd name="T22" fmla="*/ 25 w 32"/>
                  <a:gd name="T23" fmla="*/ 27 h 29"/>
                  <a:gd name="T24" fmla="*/ 25 w 32"/>
                  <a:gd name="T25" fmla="*/ 27 h 29"/>
                  <a:gd name="T26" fmla="*/ 25 w 32"/>
                  <a:gd name="T27" fmla="*/ 29 h 29"/>
                  <a:gd name="T28" fmla="*/ 23 w 32"/>
                  <a:gd name="T29" fmla="*/ 29 h 29"/>
                  <a:gd name="T30" fmla="*/ 21 w 32"/>
                  <a:gd name="T31" fmla="*/ 29 h 29"/>
                  <a:gd name="T32" fmla="*/ 12 w 32"/>
                  <a:gd name="T33" fmla="*/ 29 h 29"/>
                  <a:gd name="T34" fmla="*/ 9 w 32"/>
                  <a:gd name="T35" fmla="*/ 29 h 29"/>
                  <a:gd name="T36" fmla="*/ 2 w 32"/>
                  <a:gd name="T37" fmla="*/ 29 h 29"/>
                  <a:gd name="T38" fmla="*/ 2 w 32"/>
                  <a:gd name="T39" fmla="*/ 22 h 29"/>
                  <a:gd name="T40" fmla="*/ 2 w 32"/>
                  <a:gd name="T41" fmla="*/ 20 h 29"/>
                  <a:gd name="T42" fmla="*/ 2 w 32"/>
                  <a:gd name="T43" fmla="*/ 20 h 29"/>
                  <a:gd name="T44" fmla="*/ 2 w 32"/>
                  <a:gd name="T45" fmla="*/ 18 h 29"/>
                  <a:gd name="T46" fmla="*/ 2 w 32"/>
                  <a:gd name="T47" fmla="*/ 18 h 29"/>
                  <a:gd name="T48" fmla="*/ 2 w 32"/>
                  <a:gd name="T49" fmla="*/ 18 h 29"/>
                  <a:gd name="T50" fmla="*/ 2 w 32"/>
                  <a:gd name="T51" fmla="*/ 15 h 29"/>
                  <a:gd name="T52" fmla="*/ 2 w 32"/>
                  <a:gd name="T53" fmla="*/ 15 h 29"/>
                  <a:gd name="T54" fmla="*/ 2 w 32"/>
                  <a:gd name="T55" fmla="*/ 11 h 29"/>
                  <a:gd name="T56" fmla="*/ 0 w 32"/>
                  <a:gd name="T57" fmla="*/ 2 h 29"/>
                  <a:gd name="T58" fmla="*/ 0 w 32"/>
                  <a:gd name="T59" fmla="*/ 2 h 29"/>
                  <a:gd name="T60" fmla="*/ 0 w 32"/>
                  <a:gd name="T61" fmla="*/ 0 h 29"/>
                  <a:gd name="T62" fmla="*/ 14 w 32"/>
                  <a:gd name="T63" fmla="*/ 0 h 29"/>
                  <a:gd name="T64" fmla="*/ 16 w 32"/>
                  <a:gd name="T65" fmla="*/ 0 h 29"/>
                  <a:gd name="T66" fmla="*/ 27 w 32"/>
                  <a:gd name="T67" fmla="*/ 6 h 29"/>
                  <a:gd name="T68" fmla="*/ 27 w 32"/>
                  <a:gd name="T69" fmla="*/ 4 h 29"/>
                  <a:gd name="T70" fmla="*/ 27 w 32"/>
                  <a:gd name="T71" fmla="*/ 4 h 29"/>
                  <a:gd name="T72" fmla="*/ 27 w 32"/>
                  <a:gd name="T73" fmla="*/ 4 h 29"/>
                  <a:gd name="T74" fmla="*/ 27 w 32"/>
                  <a:gd name="T75" fmla="*/ 4 h 29"/>
                  <a:gd name="T76" fmla="*/ 25 w 32"/>
                  <a:gd name="T77" fmla="*/ 4 h 29"/>
                  <a:gd name="T78" fmla="*/ 25 w 32"/>
                  <a:gd name="T79" fmla="*/ 4 h 29"/>
                  <a:gd name="T80" fmla="*/ 25 w 32"/>
                  <a:gd name="T81" fmla="*/ 4 h 29"/>
                  <a:gd name="T82" fmla="*/ 23 w 32"/>
                  <a:gd name="T83" fmla="*/ 4 h 29"/>
                  <a:gd name="T84" fmla="*/ 23 w 32"/>
                  <a:gd name="T85" fmla="*/ 4 h 29"/>
                  <a:gd name="T86" fmla="*/ 23 w 32"/>
                  <a:gd name="T87" fmla="*/ 4 h 29"/>
                  <a:gd name="T88" fmla="*/ 23 w 32"/>
                  <a:gd name="T89" fmla="*/ 4 h 29"/>
                  <a:gd name="T90" fmla="*/ 23 w 32"/>
                  <a:gd name="T91" fmla="*/ 4 h 29"/>
                  <a:gd name="T92" fmla="*/ 23 w 32"/>
                  <a:gd name="T93" fmla="*/ 4 h 29"/>
                  <a:gd name="T94" fmla="*/ 21 w 32"/>
                  <a:gd name="T95" fmla="*/ 4 h 29"/>
                  <a:gd name="T96" fmla="*/ 21 w 32"/>
                  <a:gd name="T97" fmla="*/ 4 h 29"/>
                  <a:gd name="T98" fmla="*/ 21 w 32"/>
                  <a:gd name="T99" fmla="*/ 4 h 29"/>
                  <a:gd name="T100" fmla="*/ 21 w 32"/>
                  <a:gd name="T101" fmla="*/ 4 h 29"/>
                  <a:gd name="T102" fmla="*/ 18 w 32"/>
                  <a:gd name="T103" fmla="*/ 9 h 29"/>
                  <a:gd name="T104" fmla="*/ 23 w 32"/>
                  <a:gd name="T105" fmla="*/ 9 h 29"/>
                  <a:gd name="T106" fmla="*/ 25 w 32"/>
                  <a:gd name="T107" fmla="*/ 9 h 29"/>
                  <a:gd name="T108" fmla="*/ 27 w 32"/>
                  <a:gd name="T109" fmla="*/ 9 h 29"/>
                  <a:gd name="T110" fmla="*/ 27 w 32"/>
                  <a:gd name="T11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" h="29">
                    <a:moveTo>
                      <a:pt x="16" y="0"/>
                    </a:moveTo>
                    <a:lnTo>
                      <a:pt x="27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5" y="24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2" y="29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  <a:moveTo>
                      <a:pt x="27" y="6"/>
                    </a:move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18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5" name="Freeform 3422">
                <a:extLst>
                  <a:ext uri="{FF2B5EF4-FFF2-40B4-BE49-F238E27FC236}">
                    <a16:creationId xmlns:a16="http://schemas.microsoft.com/office/drawing/2014/main" id="{85C35951-6A77-4318-9316-31761A1E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375"/>
                <a:ext cx="9" cy="5"/>
              </a:xfrm>
              <a:custGeom>
                <a:avLst/>
                <a:gdLst>
                  <a:gd name="T0" fmla="*/ 9 w 9"/>
                  <a:gd name="T1" fmla="*/ 2 h 5"/>
                  <a:gd name="T2" fmla="*/ 9 w 9"/>
                  <a:gd name="T3" fmla="*/ 5 h 5"/>
                  <a:gd name="T4" fmla="*/ 7 w 9"/>
                  <a:gd name="T5" fmla="*/ 5 h 5"/>
                  <a:gd name="T6" fmla="*/ 5 w 9"/>
                  <a:gd name="T7" fmla="*/ 5 h 5"/>
                  <a:gd name="T8" fmla="*/ 0 w 9"/>
                  <a:gd name="T9" fmla="*/ 5 h 5"/>
                  <a:gd name="T10" fmla="*/ 3 w 9"/>
                  <a:gd name="T11" fmla="*/ 0 h 5"/>
                  <a:gd name="T12" fmla="*/ 3 w 9"/>
                  <a:gd name="T13" fmla="*/ 0 h 5"/>
                  <a:gd name="T14" fmla="*/ 3 w 9"/>
                  <a:gd name="T15" fmla="*/ 0 h 5"/>
                  <a:gd name="T16" fmla="*/ 3 w 9"/>
                  <a:gd name="T17" fmla="*/ 0 h 5"/>
                  <a:gd name="T18" fmla="*/ 5 w 9"/>
                  <a:gd name="T19" fmla="*/ 0 h 5"/>
                  <a:gd name="T20" fmla="*/ 5 w 9"/>
                  <a:gd name="T21" fmla="*/ 0 h 5"/>
                  <a:gd name="T22" fmla="*/ 5 w 9"/>
                  <a:gd name="T23" fmla="*/ 0 h 5"/>
                  <a:gd name="T24" fmla="*/ 5 w 9"/>
                  <a:gd name="T25" fmla="*/ 0 h 5"/>
                  <a:gd name="T26" fmla="*/ 5 w 9"/>
                  <a:gd name="T27" fmla="*/ 0 h 5"/>
                  <a:gd name="T28" fmla="*/ 5 w 9"/>
                  <a:gd name="T29" fmla="*/ 0 h 5"/>
                  <a:gd name="T30" fmla="*/ 7 w 9"/>
                  <a:gd name="T31" fmla="*/ 0 h 5"/>
                  <a:gd name="T32" fmla="*/ 7 w 9"/>
                  <a:gd name="T33" fmla="*/ 0 h 5"/>
                  <a:gd name="T34" fmla="*/ 7 w 9"/>
                  <a:gd name="T35" fmla="*/ 0 h 5"/>
                  <a:gd name="T36" fmla="*/ 9 w 9"/>
                  <a:gd name="T37" fmla="*/ 0 h 5"/>
                  <a:gd name="T38" fmla="*/ 9 w 9"/>
                  <a:gd name="T39" fmla="*/ 0 h 5"/>
                  <a:gd name="T40" fmla="*/ 9 w 9"/>
                  <a:gd name="T41" fmla="*/ 0 h 5"/>
                  <a:gd name="T42" fmla="*/ 9 w 9"/>
                  <a:gd name="T43" fmla="*/ 0 h 5"/>
                  <a:gd name="T44" fmla="*/ 9 w 9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9" y="2"/>
                    </a:move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6" name="Freeform 3423">
                <a:extLst>
                  <a:ext uri="{FF2B5EF4-FFF2-40B4-BE49-F238E27FC236}">
                    <a16:creationId xmlns:a16="http://schemas.microsoft.com/office/drawing/2014/main" id="{2659F449-CCE6-44DC-BED3-57299D7E4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371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2 w 2"/>
                  <a:gd name="T5" fmla="*/ 4 h 4"/>
                  <a:gd name="T6" fmla="*/ 0 w 2"/>
                  <a:gd name="T7" fmla="*/ 4 h 4"/>
                  <a:gd name="T8" fmla="*/ 0 w 2"/>
                  <a:gd name="T9" fmla="*/ 4 h 4"/>
                  <a:gd name="T10" fmla="*/ 0 w 2"/>
                  <a:gd name="T11" fmla="*/ 4 h 4"/>
                  <a:gd name="T12" fmla="*/ 0 w 2"/>
                  <a:gd name="T13" fmla="*/ 0 h 4"/>
                  <a:gd name="T14" fmla="*/ 2 w 2"/>
                  <a:gd name="T15" fmla="*/ 0 h 4"/>
                  <a:gd name="T16" fmla="*/ 2 w 2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7" name="Freeform 3424">
                <a:extLst>
                  <a:ext uri="{FF2B5EF4-FFF2-40B4-BE49-F238E27FC236}">
                    <a16:creationId xmlns:a16="http://schemas.microsoft.com/office/drawing/2014/main" id="{6B22725A-396D-4225-81F1-FFC4EE538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371"/>
                <a:ext cx="27" cy="29"/>
              </a:xfrm>
              <a:custGeom>
                <a:avLst/>
                <a:gdLst>
                  <a:gd name="T0" fmla="*/ 25 w 27"/>
                  <a:gd name="T1" fmla="*/ 4 h 29"/>
                  <a:gd name="T2" fmla="*/ 25 w 27"/>
                  <a:gd name="T3" fmla="*/ 11 h 29"/>
                  <a:gd name="T4" fmla="*/ 25 w 27"/>
                  <a:gd name="T5" fmla="*/ 13 h 29"/>
                  <a:gd name="T6" fmla="*/ 25 w 27"/>
                  <a:gd name="T7" fmla="*/ 15 h 29"/>
                  <a:gd name="T8" fmla="*/ 27 w 27"/>
                  <a:gd name="T9" fmla="*/ 29 h 29"/>
                  <a:gd name="T10" fmla="*/ 23 w 27"/>
                  <a:gd name="T11" fmla="*/ 29 h 29"/>
                  <a:gd name="T12" fmla="*/ 21 w 27"/>
                  <a:gd name="T13" fmla="*/ 29 h 29"/>
                  <a:gd name="T14" fmla="*/ 18 w 27"/>
                  <a:gd name="T15" fmla="*/ 29 h 29"/>
                  <a:gd name="T16" fmla="*/ 16 w 27"/>
                  <a:gd name="T17" fmla="*/ 29 h 29"/>
                  <a:gd name="T18" fmla="*/ 14 w 27"/>
                  <a:gd name="T19" fmla="*/ 29 h 29"/>
                  <a:gd name="T20" fmla="*/ 12 w 27"/>
                  <a:gd name="T21" fmla="*/ 27 h 29"/>
                  <a:gd name="T22" fmla="*/ 7 w 27"/>
                  <a:gd name="T23" fmla="*/ 27 h 29"/>
                  <a:gd name="T24" fmla="*/ 3 w 27"/>
                  <a:gd name="T25" fmla="*/ 27 h 29"/>
                  <a:gd name="T26" fmla="*/ 3 w 27"/>
                  <a:gd name="T27" fmla="*/ 27 h 29"/>
                  <a:gd name="T28" fmla="*/ 3 w 27"/>
                  <a:gd name="T29" fmla="*/ 24 h 29"/>
                  <a:gd name="T30" fmla="*/ 0 w 27"/>
                  <a:gd name="T31" fmla="*/ 18 h 29"/>
                  <a:gd name="T32" fmla="*/ 3 w 27"/>
                  <a:gd name="T33" fmla="*/ 15 h 29"/>
                  <a:gd name="T34" fmla="*/ 5 w 27"/>
                  <a:gd name="T35" fmla="*/ 13 h 29"/>
                  <a:gd name="T36" fmla="*/ 12 w 27"/>
                  <a:gd name="T37" fmla="*/ 9 h 29"/>
                  <a:gd name="T38" fmla="*/ 14 w 27"/>
                  <a:gd name="T39" fmla="*/ 9 h 29"/>
                  <a:gd name="T40" fmla="*/ 23 w 27"/>
                  <a:gd name="T41" fmla="*/ 0 h 29"/>
                  <a:gd name="T42" fmla="*/ 23 w 27"/>
                  <a:gd name="T43" fmla="*/ 4 h 29"/>
                  <a:gd name="T44" fmla="*/ 23 w 27"/>
                  <a:gd name="T45" fmla="*/ 4 h 29"/>
                  <a:gd name="T46" fmla="*/ 23 w 27"/>
                  <a:gd name="T47" fmla="*/ 4 h 29"/>
                  <a:gd name="T48" fmla="*/ 25 w 27"/>
                  <a:gd name="T4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29">
                    <a:moveTo>
                      <a:pt x="25" y="4"/>
                    </a:moveTo>
                    <a:lnTo>
                      <a:pt x="25" y="11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29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2" y="27"/>
                    </a:lnTo>
                    <a:lnTo>
                      <a:pt x="7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5" y="13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23" y="0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8" name="Rectangle 3425">
                <a:extLst>
                  <a:ext uri="{FF2B5EF4-FFF2-40B4-BE49-F238E27FC236}">
                    <a16:creationId xmlns:a16="http://schemas.microsoft.com/office/drawing/2014/main" id="{24CA486B-5A56-4D49-8BAC-4EE7CD8C7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2400"/>
                <a:ext cx="3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9" name="Freeform 3426">
                <a:extLst>
                  <a:ext uri="{FF2B5EF4-FFF2-40B4-BE49-F238E27FC236}">
                    <a16:creationId xmlns:a16="http://schemas.microsoft.com/office/drawing/2014/main" id="{D12F458F-EFE6-4D93-B6B6-AEF63F14F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405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1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1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0" name="Freeform 3427">
                <a:extLst>
                  <a:ext uri="{FF2B5EF4-FFF2-40B4-BE49-F238E27FC236}">
                    <a16:creationId xmlns:a16="http://schemas.microsoft.com/office/drawing/2014/main" id="{14BB0D69-C115-4FE7-AADB-76C0F93E7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391"/>
                <a:ext cx="27" cy="16"/>
              </a:xfrm>
              <a:custGeom>
                <a:avLst/>
                <a:gdLst>
                  <a:gd name="T0" fmla="*/ 2 w 27"/>
                  <a:gd name="T1" fmla="*/ 16 h 16"/>
                  <a:gd name="T2" fmla="*/ 2 w 27"/>
                  <a:gd name="T3" fmla="*/ 16 h 16"/>
                  <a:gd name="T4" fmla="*/ 2 w 27"/>
                  <a:gd name="T5" fmla="*/ 16 h 16"/>
                  <a:gd name="T6" fmla="*/ 2 w 27"/>
                  <a:gd name="T7" fmla="*/ 16 h 16"/>
                  <a:gd name="T8" fmla="*/ 0 w 27"/>
                  <a:gd name="T9" fmla="*/ 16 h 16"/>
                  <a:gd name="T10" fmla="*/ 0 w 27"/>
                  <a:gd name="T11" fmla="*/ 14 h 16"/>
                  <a:gd name="T12" fmla="*/ 2 w 27"/>
                  <a:gd name="T13" fmla="*/ 14 h 16"/>
                  <a:gd name="T14" fmla="*/ 22 w 27"/>
                  <a:gd name="T15" fmla="*/ 0 h 16"/>
                  <a:gd name="T16" fmla="*/ 22 w 27"/>
                  <a:gd name="T17" fmla="*/ 0 h 16"/>
                  <a:gd name="T18" fmla="*/ 24 w 27"/>
                  <a:gd name="T19" fmla="*/ 0 h 16"/>
                  <a:gd name="T20" fmla="*/ 24 w 27"/>
                  <a:gd name="T21" fmla="*/ 2 h 16"/>
                  <a:gd name="T22" fmla="*/ 24 w 27"/>
                  <a:gd name="T23" fmla="*/ 4 h 16"/>
                  <a:gd name="T24" fmla="*/ 27 w 27"/>
                  <a:gd name="T25" fmla="*/ 7 h 16"/>
                  <a:gd name="T26" fmla="*/ 22 w 27"/>
                  <a:gd name="T27" fmla="*/ 9 h 16"/>
                  <a:gd name="T28" fmla="*/ 22 w 27"/>
                  <a:gd name="T29" fmla="*/ 9 h 16"/>
                  <a:gd name="T30" fmla="*/ 20 w 27"/>
                  <a:gd name="T31" fmla="*/ 9 h 16"/>
                  <a:gd name="T32" fmla="*/ 20 w 27"/>
                  <a:gd name="T33" fmla="*/ 9 h 16"/>
                  <a:gd name="T34" fmla="*/ 18 w 27"/>
                  <a:gd name="T35" fmla="*/ 11 h 16"/>
                  <a:gd name="T36" fmla="*/ 11 w 27"/>
                  <a:gd name="T37" fmla="*/ 14 h 16"/>
                  <a:gd name="T38" fmla="*/ 11 w 27"/>
                  <a:gd name="T39" fmla="*/ 14 h 16"/>
                  <a:gd name="T40" fmla="*/ 6 w 27"/>
                  <a:gd name="T41" fmla="*/ 16 h 16"/>
                  <a:gd name="T42" fmla="*/ 4 w 27"/>
                  <a:gd name="T43" fmla="*/ 16 h 16"/>
                  <a:gd name="T44" fmla="*/ 2 w 27"/>
                  <a:gd name="T4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16">
                    <a:moveTo>
                      <a:pt x="2" y="16"/>
                    </a:move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7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1" name="Freeform 3428">
                <a:extLst>
                  <a:ext uri="{FF2B5EF4-FFF2-40B4-BE49-F238E27FC236}">
                    <a16:creationId xmlns:a16="http://schemas.microsoft.com/office/drawing/2014/main" id="{DE45B802-5D13-4571-B0E1-5770C6D4B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52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2" name="Freeform 3429">
                <a:extLst>
                  <a:ext uri="{FF2B5EF4-FFF2-40B4-BE49-F238E27FC236}">
                    <a16:creationId xmlns:a16="http://schemas.microsoft.com/office/drawing/2014/main" id="{A763EE3B-34C1-4AD8-B10C-18C0FC722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348"/>
                <a:ext cx="16" cy="20"/>
              </a:xfrm>
              <a:custGeom>
                <a:avLst/>
                <a:gdLst>
                  <a:gd name="T0" fmla="*/ 16 w 16"/>
                  <a:gd name="T1" fmla="*/ 9 h 20"/>
                  <a:gd name="T2" fmla="*/ 12 w 16"/>
                  <a:gd name="T3" fmla="*/ 20 h 20"/>
                  <a:gd name="T4" fmla="*/ 9 w 16"/>
                  <a:gd name="T5" fmla="*/ 18 h 20"/>
                  <a:gd name="T6" fmla="*/ 7 w 16"/>
                  <a:gd name="T7" fmla="*/ 16 h 20"/>
                  <a:gd name="T8" fmla="*/ 5 w 16"/>
                  <a:gd name="T9" fmla="*/ 14 h 20"/>
                  <a:gd name="T10" fmla="*/ 3 w 16"/>
                  <a:gd name="T11" fmla="*/ 11 h 20"/>
                  <a:gd name="T12" fmla="*/ 0 w 16"/>
                  <a:gd name="T13" fmla="*/ 9 h 20"/>
                  <a:gd name="T14" fmla="*/ 0 w 16"/>
                  <a:gd name="T15" fmla="*/ 9 h 20"/>
                  <a:gd name="T16" fmla="*/ 0 w 16"/>
                  <a:gd name="T17" fmla="*/ 9 h 20"/>
                  <a:gd name="T18" fmla="*/ 3 w 16"/>
                  <a:gd name="T19" fmla="*/ 2 h 20"/>
                  <a:gd name="T20" fmla="*/ 3 w 16"/>
                  <a:gd name="T21" fmla="*/ 0 h 20"/>
                  <a:gd name="T22" fmla="*/ 7 w 16"/>
                  <a:gd name="T23" fmla="*/ 0 h 20"/>
                  <a:gd name="T24" fmla="*/ 7 w 16"/>
                  <a:gd name="T25" fmla="*/ 2 h 20"/>
                  <a:gd name="T26" fmla="*/ 16 w 16"/>
                  <a:gd name="T27" fmla="*/ 5 h 20"/>
                  <a:gd name="T28" fmla="*/ 14 w 16"/>
                  <a:gd name="T29" fmla="*/ 9 h 20"/>
                  <a:gd name="T30" fmla="*/ 16 w 16"/>
                  <a:gd name="T31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20">
                    <a:moveTo>
                      <a:pt x="16" y="9"/>
                    </a:moveTo>
                    <a:lnTo>
                      <a:pt x="12" y="20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16" y="5"/>
                    </a:lnTo>
                    <a:lnTo>
                      <a:pt x="14" y="9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3" name="Freeform 3430">
                <a:extLst>
                  <a:ext uri="{FF2B5EF4-FFF2-40B4-BE49-F238E27FC236}">
                    <a16:creationId xmlns:a16="http://schemas.microsoft.com/office/drawing/2014/main" id="{4A4D75B9-B8CB-4457-8C24-F4E2A5E8B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4" y="2389"/>
                <a:ext cx="16" cy="16"/>
              </a:xfrm>
              <a:custGeom>
                <a:avLst/>
                <a:gdLst>
                  <a:gd name="T0" fmla="*/ 5 w 16"/>
                  <a:gd name="T1" fmla="*/ 16 h 16"/>
                  <a:gd name="T2" fmla="*/ 0 w 16"/>
                  <a:gd name="T3" fmla="*/ 4 h 16"/>
                  <a:gd name="T4" fmla="*/ 9 w 16"/>
                  <a:gd name="T5" fmla="*/ 0 h 16"/>
                  <a:gd name="T6" fmla="*/ 12 w 16"/>
                  <a:gd name="T7" fmla="*/ 2 h 16"/>
                  <a:gd name="T8" fmla="*/ 12 w 16"/>
                  <a:gd name="T9" fmla="*/ 2 h 16"/>
                  <a:gd name="T10" fmla="*/ 12 w 16"/>
                  <a:gd name="T11" fmla="*/ 4 h 16"/>
                  <a:gd name="T12" fmla="*/ 12 w 16"/>
                  <a:gd name="T13" fmla="*/ 4 h 16"/>
                  <a:gd name="T14" fmla="*/ 14 w 16"/>
                  <a:gd name="T15" fmla="*/ 6 h 16"/>
                  <a:gd name="T16" fmla="*/ 16 w 16"/>
                  <a:gd name="T17" fmla="*/ 9 h 16"/>
                  <a:gd name="T18" fmla="*/ 5 w 16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5" y="16"/>
                    </a:moveTo>
                    <a:lnTo>
                      <a:pt x="0" y="4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6"/>
                    </a:lnTo>
                    <a:lnTo>
                      <a:pt x="16" y="9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4" name="Freeform 3431">
                <a:extLst>
                  <a:ext uri="{FF2B5EF4-FFF2-40B4-BE49-F238E27FC236}">
                    <a16:creationId xmlns:a16="http://schemas.microsoft.com/office/drawing/2014/main" id="{6D250F9D-2F12-44AB-9FE4-CD6F0FFE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725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7 w 9"/>
                  <a:gd name="T3" fmla="*/ 2 h 9"/>
                  <a:gd name="T4" fmla="*/ 7 w 9"/>
                  <a:gd name="T5" fmla="*/ 9 h 9"/>
                  <a:gd name="T6" fmla="*/ 5 w 9"/>
                  <a:gd name="T7" fmla="*/ 9 h 9"/>
                  <a:gd name="T8" fmla="*/ 5 w 9"/>
                  <a:gd name="T9" fmla="*/ 9 h 9"/>
                  <a:gd name="T10" fmla="*/ 5 w 9"/>
                  <a:gd name="T11" fmla="*/ 9 h 9"/>
                  <a:gd name="T12" fmla="*/ 0 w 9"/>
                  <a:gd name="T13" fmla="*/ 6 h 9"/>
                  <a:gd name="T14" fmla="*/ 0 w 9"/>
                  <a:gd name="T15" fmla="*/ 6 h 9"/>
                  <a:gd name="T16" fmla="*/ 0 w 9"/>
                  <a:gd name="T17" fmla="*/ 0 h 9"/>
                  <a:gd name="T18" fmla="*/ 5 w 9"/>
                  <a:gd name="T19" fmla="*/ 0 h 9"/>
                  <a:gd name="T20" fmla="*/ 5 w 9"/>
                  <a:gd name="T21" fmla="*/ 0 h 9"/>
                  <a:gd name="T22" fmla="*/ 7 w 9"/>
                  <a:gd name="T23" fmla="*/ 0 h 9"/>
                  <a:gd name="T24" fmla="*/ 9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7" y="2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5" name="Freeform 3432">
                <a:extLst>
                  <a:ext uri="{FF2B5EF4-FFF2-40B4-BE49-F238E27FC236}">
                    <a16:creationId xmlns:a16="http://schemas.microsoft.com/office/drawing/2014/main" id="{8DA2A03A-6D48-4E2F-90F9-2450D0215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695"/>
                <a:ext cx="31" cy="25"/>
              </a:xfrm>
              <a:custGeom>
                <a:avLst/>
                <a:gdLst>
                  <a:gd name="T0" fmla="*/ 1 w 14"/>
                  <a:gd name="T1" fmla="*/ 10 h 11"/>
                  <a:gd name="T2" fmla="*/ 2 w 14"/>
                  <a:gd name="T3" fmla="*/ 9 h 11"/>
                  <a:gd name="T4" fmla="*/ 3 w 14"/>
                  <a:gd name="T5" fmla="*/ 8 h 11"/>
                  <a:gd name="T6" fmla="*/ 4 w 14"/>
                  <a:gd name="T7" fmla="*/ 7 h 11"/>
                  <a:gd name="T8" fmla="*/ 5 w 14"/>
                  <a:gd name="T9" fmla="*/ 6 h 11"/>
                  <a:gd name="T10" fmla="*/ 6 w 14"/>
                  <a:gd name="T11" fmla="*/ 5 h 11"/>
                  <a:gd name="T12" fmla="*/ 7 w 14"/>
                  <a:gd name="T13" fmla="*/ 5 h 11"/>
                  <a:gd name="T14" fmla="*/ 8 w 14"/>
                  <a:gd name="T15" fmla="*/ 4 h 11"/>
                  <a:gd name="T16" fmla="*/ 9 w 14"/>
                  <a:gd name="T17" fmla="*/ 4 h 11"/>
                  <a:gd name="T18" fmla="*/ 10 w 14"/>
                  <a:gd name="T19" fmla="*/ 3 h 11"/>
                  <a:gd name="T20" fmla="*/ 11 w 14"/>
                  <a:gd name="T21" fmla="*/ 3 h 11"/>
                  <a:gd name="T22" fmla="*/ 12 w 14"/>
                  <a:gd name="T23" fmla="*/ 2 h 11"/>
                  <a:gd name="T24" fmla="*/ 13 w 14"/>
                  <a:gd name="T25" fmla="*/ 2 h 11"/>
                  <a:gd name="T26" fmla="*/ 14 w 14"/>
                  <a:gd name="T27" fmla="*/ 2 h 11"/>
                  <a:gd name="T28" fmla="*/ 14 w 14"/>
                  <a:gd name="T29" fmla="*/ 1 h 11"/>
                  <a:gd name="T30" fmla="*/ 14 w 14"/>
                  <a:gd name="T31" fmla="*/ 1 h 11"/>
                  <a:gd name="T32" fmla="*/ 11 w 14"/>
                  <a:gd name="T33" fmla="*/ 0 h 11"/>
                  <a:gd name="T34" fmla="*/ 10 w 14"/>
                  <a:gd name="T35" fmla="*/ 0 h 11"/>
                  <a:gd name="T36" fmla="*/ 9 w 14"/>
                  <a:gd name="T37" fmla="*/ 0 h 11"/>
                  <a:gd name="T38" fmla="*/ 9 w 14"/>
                  <a:gd name="T39" fmla="*/ 0 h 11"/>
                  <a:gd name="T40" fmla="*/ 9 w 14"/>
                  <a:gd name="T41" fmla="*/ 0 h 11"/>
                  <a:gd name="T42" fmla="*/ 8 w 14"/>
                  <a:gd name="T43" fmla="*/ 0 h 11"/>
                  <a:gd name="T44" fmla="*/ 8 w 14"/>
                  <a:gd name="T45" fmla="*/ 0 h 11"/>
                  <a:gd name="T46" fmla="*/ 8 w 14"/>
                  <a:gd name="T47" fmla="*/ 1 h 11"/>
                  <a:gd name="T48" fmla="*/ 8 w 14"/>
                  <a:gd name="T49" fmla="*/ 1 h 11"/>
                  <a:gd name="T50" fmla="*/ 8 w 14"/>
                  <a:gd name="T51" fmla="*/ 1 h 11"/>
                  <a:gd name="T52" fmla="*/ 8 w 14"/>
                  <a:gd name="T53" fmla="*/ 2 h 11"/>
                  <a:gd name="T54" fmla="*/ 7 w 14"/>
                  <a:gd name="T55" fmla="*/ 3 h 11"/>
                  <a:gd name="T56" fmla="*/ 6 w 14"/>
                  <a:gd name="T57" fmla="*/ 3 h 11"/>
                  <a:gd name="T58" fmla="*/ 5 w 14"/>
                  <a:gd name="T59" fmla="*/ 2 h 11"/>
                  <a:gd name="T60" fmla="*/ 4 w 14"/>
                  <a:gd name="T61" fmla="*/ 2 h 11"/>
                  <a:gd name="T62" fmla="*/ 4 w 14"/>
                  <a:gd name="T63" fmla="*/ 2 h 11"/>
                  <a:gd name="T64" fmla="*/ 4 w 14"/>
                  <a:gd name="T65" fmla="*/ 2 h 11"/>
                  <a:gd name="T66" fmla="*/ 4 w 14"/>
                  <a:gd name="T67" fmla="*/ 2 h 11"/>
                  <a:gd name="T68" fmla="*/ 2 w 14"/>
                  <a:gd name="T69" fmla="*/ 2 h 11"/>
                  <a:gd name="T70" fmla="*/ 2 w 14"/>
                  <a:gd name="T71" fmla="*/ 2 h 11"/>
                  <a:gd name="T72" fmla="*/ 2 w 14"/>
                  <a:gd name="T73" fmla="*/ 2 h 11"/>
                  <a:gd name="T74" fmla="*/ 2 w 14"/>
                  <a:gd name="T75" fmla="*/ 2 h 11"/>
                  <a:gd name="T76" fmla="*/ 2 w 14"/>
                  <a:gd name="T77" fmla="*/ 2 h 11"/>
                  <a:gd name="T78" fmla="*/ 1 w 14"/>
                  <a:gd name="T79" fmla="*/ 4 h 11"/>
                  <a:gd name="T80" fmla="*/ 1 w 14"/>
                  <a:gd name="T81" fmla="*/ 5 h 11"/>
                  <a:gd name="T82" fmla="*/ 1 w 14"/>
                  <a:gd name="T83" fmla="*/ 6 h 11"/>
                  <a:gd name="T84" fmla="*/ 0 w 14"/>
                  <a:gd name="T85" fmla="*/ 8 h 11"/>
                  <a:gd name="T86" fmla="*/ 0 w 14"/>
                  <a:gd name="T87" fmla="*/ 8 h 11"/>
                  <a:gd name="T88" fmla="*/ 0 w 14"/>
                  <a:gd name="T89" fmla="*/ 8 h 11"/>
                  <a:gd name="T90" fmla="*/ 1 w 14"/>
                  <a:gd name="T91" fmla="*/ 8 h 11"/>
                  <a:gd name="T92" fmla="*/ 1 w 14"/>
                  <a:gd name="T93" fmla="*/ 8 h 11"/>
                  <a:gd name="T94" fmla="*/ 1 w 14"/>
                  <a:gd name="T95" fmla="*/ 8 h 11"/>
                  <a:gd name="T96" fmla="*/ 1 w 14"/>
                  <a:gd name="T97" fmla="*/ 8 h 11"/>
                  <a:gd name="T98" fmla="*/ 1 w 14"/>
                  <a:gd name="T99" fmla="*/ 9 h 11"/>
                  <a:gd name="T100" fmla="*/ 1 w 14"/>
                  <a:gd name="T101" fmla="*/ 9 h 11"/>
                  <a:gd name="T102" fmla="*/ 1 w 14"/>
                  <a:gd name="T103" fmla="*/ 9 h 11"/>
                  <a:gd name="T104" fmla="*/ 1 w 14"/>
                  <a:gd name="T105" fmla="*/ 9 h 11"/>
                  <a:gd name="T106" fmla="*/ 0 w 14"/>
                  <a:gd name="T107" fmla="*/ 9 h 11"/>
                  <a:gd name="T108" fmla="*/ 1 w 14"/>
                  <a:gd name="T109" fmla="*/ 10 h 11"/>
                  <a:gd name="T110" fmla="*/ 1 w 14"/>
                  <a:gd name="T111" fmla="*/ 11 h 11"/>
                  <a:gd name="T112" fmla="*/ 1 w 14"/>
                  <a:gd name="T1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" h="11">
                    <a:moveTo>
                      <a:pt x="1" y="10"/>
                    </a:moveTo>
                    <a:lnTo>
                      <a:pt x="2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6" name="Freeform 3433">
                <a:extLst>
                  <a:ext uri="{FF2B5EF4-FFF2-40B4-BE49-F238E27FC236}">
                    <a16:creationId xmlns:a16="http://schemas.microsoft.com/office/drawing/2014/main" id="{63A4A772-DDFA-443E-882C-9E7EEB00D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1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2 h 4"/>
                  <a:gd name="T14" fmla="*/ 2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7" name="Freeform 3434">
                <a:extLst>
                  <a:ext uri="{FF2B5EF4-FFF2-40B4-BE49-F238E27FC236}">
                    <a16:creationId xmlns:a16="http://schemas.microsoft.com/office/drawing/2014/main" id="{B99AE3E3-38CD-4F11-AA47-2E1E982F8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1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0 h 3"/>
                  <a:gd name="T4" fmla="*/ 3 h 3"/>
                  <a:gd name="T5" fmla="*/ 3 h 3"/>
                  <a:gd name="T6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8" name="Freeform 3435">
                <a:extLst>
                  <a:ext uri="{FF2B5EF4-FFF2-40B4-BE49-F238E27FC236}">
                    <a16:creationId xmlns:a16="http://schemas.microsoft.com/office/drawing/2014/main" id="{C10CE262-0E93-4175-80D0-8E084370C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1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3 h 3"/>
                  <a:gd name="T18" fmla="*/ 2 w 2"/>
                  <a:gd name="T19" fmla="*/ 3 h 3"/>
                  <a:gd name="T20" fmla="*/ 2 w 2"/>
                  <a:gd name="T21" fmla="*/ 3 h 3"/>
                  <a:gd name="T22" fmla="*/ 2 w 2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9" name="Freeform 3436">
                <a:extLst>
                  <a:ext uri="{FF2B5EF4-FFF2-40B4-BE49-F238E27FC236}">
                    <a16:creationId xmlns:a16="http://schemas.microsoft.com/office/drawing/2014/main" id="{5CE948BA-ACEF-4AE6-998A-0277CDEDE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693"/>
                <a:ext cx="9" cy="9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5 h 9"/>
                  <a:gd name="T4" fmla="*/ 9 w 9"/>
                  <a:gd name="T5" fmla="*/ 5 h 9"/>
                  <a:gd name="T6" fmla="*/ 9 w 9"/>
                  <a:gd name="T7" fmla="*/ 7 h 9"/>
                  <a:gd name="T8" fmla="*/ 6 w 9"/>
                  <a:gd name="T9" fmla="*/ 9 h 9"/>
                  <a:gd name="T10" fmla="*/ 4 w 9"/>
                  <a:gd name="T11" fmla="*/ 9 h 9"/>
                  <a:gd name="T12" fmla="*/ 2 w 9"/>
                  <a:gd name="T13" fmla="*/ 7 h 9"/>
                  <a:gd name="T14" fmla="*/ 0 w 9"/>
                  <a:gd name="T15" fmla="*/ 7 h 9"/>
                  <a:gd name="T16" fmla="*/ 0 w 9"/>
                  <a:gd name="T17" fmla="*/ 7 h 9"/>
                  <a:gd name="T18" fmla="*/ 0 w 9"/>
                  <a:gd name="T19" fmla="*/ 5 h 9"/>
                  <a:gd name="T20" fmla="*/ 0 w 9"/>
                  <a:gd name="T21" fmla="*/ 5 h 9"/>
                  <a:gd name="T22" fmla="*/ 0 w 9"/>
                  <a:gd name="T23" fmla="*/ 5 h 9"/>
                  <a:gd name="T24" fmla="*/ 0 w 9"/>
                  <a:gd name="T25" fmla="*/ 5 h 9"/>
                  <a:gd name="T26" fmla="*/ 2 w 9"/>
                  <a:gd name="T27" fmla="*/ 2 h 9"/>
                  <a:gd name="T28" fmla="*/ 0 w 9"/>
                  <a:gd name="T29" fmla="*/ 2 h 9"/>
                  <a:gd name="T30" fmla="*/ 2 w 9"/>
                  <a:gd name="T31" fmla="*/ 2 h 9"/>
                  <a:gd name="T32" fmla="*/ 2 w 9"/>
                  <a:gd name="T33" fmla="*/ 0 h 9"/>
                  <a:gd name="T34" fmla="*/ 2 w 9"/>
                  <a:gd name="T35" fmla="*/ 0 h 9"/>
                  <a:gd name="T36" fmla="*/ 2 w 9"/>
                  <a:gd name="T37" fmla="*/ 0 h 9"/>
                  <a:gd name="T38" fmla="*/ 4 w 9"/>
                  <a:gd name="T39" fmla="*/ 0 h 9"/>
                  <a:gd name="T40" fmla="*/ 9 w 9"/>
                  <a:gd name="T41" fmla="*/ 2 h 9"/>
                  <a:gd name="T42" fmla="*/ 9 w 9"/>
                  <a:gd name="T43" fmla="*/ 2 h 9"/>
                  <a:gd name="T44" fmla="*/ 9 w 9"/>
                  <a:gd name="T45" fmla="*/ 2 h 9"/>
                  <a:gd name="T46" fmla="*/ 9 w 9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0" name="Freeform 3437">
                <a:extLst>
                  <a:ext uri="{FF2B5EF4-FFF2-40B4-BE49-F238E27FC236}">
                    <a16:creationId xmlns:a16="http://schemas.microsoft.com/office/drawing/2014/main" id="{AA1AB261-EAE6-4EA8-9407-A24511E73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693"/>
                <a:ext cx="7" cy="7"/>
              </a:xfrm>
              <a:custGeom>
                <a:avLst/>
                <a:gdLst>
                  <a:gd name="T0" fmla="*/ 2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5 w 7"/>
                  <a:gd name="T7" fmla="*/ 0 h 7"/>
                  <a:gd name="T8" fmla="*/ 5 w 7"/>
                  <a:gd name="T9" fmla="*/ 0 h 7"/>
                  <a:gd name="T10" fmla="*/ 5 w 7"/>
                  <a:gd name="T11" fmla="*/ 0 h 7"/>
                  <a:gd name="T12" fmla="*/ 5 w 7"/>
                  <a:gd name="T13" fmla="*/ 0 h 7"/>
                  <a:gd name="T14" fmla="*/ 5 w 7"/>
                  <a:gd name="T15" fmla="*/ 0 h 7"/>
                  <a:gd name="T16" fmla="*/ 5 w 7"/>
                  <a:gd name="T17" fmla="*/ 0 h 7"/>
                  <a:gd name="T18" fmla="*/ 5 w 7"/>
                  <a:gd name="T19" fmla="*/ 0 h 7"/>
                  <a:gd name="T20" fmla="*/ 5 w 7"/>
                  <a:gd name="T21" fmla="*/ 0 h 7"/>
                  <a:gd name="T22" fmla="*/ 7 w 7"/>
                  <a:gd name="T23" fmla="*/ 0 h 7"/>
                  <a:gd name="T24" fmla="*/ 7 w 7"/>
                  <a:gd name="T25" fmla="*/ 0 h 7"/>
                  <a:gd name="T26" fmla="*/ 7 w 7"/>
                  <a:gd name="T27" fmla="*/ 0 h 7"/>
                  <a:gd name="T28" fmla="*/ 7 w 7"/>
                  <a:gd name="T29" fmla="*/ 2 h 7"/>
                  <a:gd name="T30" fmla="*/ 5 w 7"/>
                  <a:gd name="T31" fmla="*/ 2 h 7"/>
                  <a:gd name="T32" fmla="*/ 7 w 7"/>
                  <a:gd name="T33" fmla="*/ 2 h 7"/>
                  <a:gd name="T34" fmla="*/ 5 w 7"/>
                  <a:gd name="T35" fmla="*/ 5 h 7"/>
                  <a:gd name="T36" fmla="*/ 5 w 7"/>
                  <a:gd name="T37" fmla="*/ 5 h 7"/>
                  <a:gd name="T38" fmla="*/ 5 w 7"/>
                  <a:gd name="T39" fmla="*/ 5 h 7"/>
                  <a:gd name="T40" fmla="*/ 5 w 7"/>
                  <a:gd name="T41" fmla="*/ 5 h 7"/>
                  <a:gd name="T42" fmla="*/ 5 w 7"/>
                  <a:gd name="T43" fmla="*/ 7 h 7"/>
                  <a:gd name="T44" fmla="*/ 5 w 7"/>
                  <a:gd name="T45" fmla="*/ 7 h 7"/>
                  <a:gd name="T46" fmla="*/ 5 w 7"/>
                  <a:gd name="T47" fmla="*/ 7 h 7"/>
                  <a:gd name="T48" fmla="*/ 0 w 7"/>
                  <a:gd name="T49" fmla="*/ 7 h 7"/>
                  <a:gd name="T50" fmla="*/ 0 w 7"/>
                  <a:gd name="T51" fmla="*/ 7 h 7"/>
                  <a:gd name="T52" fmla="*/ 0 w 7"/>
                  <a:gd name="T53" fmla="*/ 5 h 7"/>
                  <a:gd name="T54" fmla="*/ 0 w 7"/>
                  <a:gd name="T55" fmla="*/ 2 h 7"/>
                  <a:gd name="T56" fmla="*/ 0 w 7"/>
                  <a:gd name="T57" fmla="*/ 2 h 7"/>
                  <a:gd name="T58" fmla="*/ 0 w 7"/>
                  <a:gd name="T59" fmla="*/ 2 h 7"/>
                  <a:gd name="T60" fmla="*/ 0 w 7"/>
                  <a:gd name="T61" fmla="*/ 0 h 7"/>
                  <a:gd name="T62" fmla="*/ 0 w 7"/>
                  <a:gd name="T63" fmla="*/ 0 h 7"/>
                  <a:gd name="T64" fmla="*/ 0 w 7"/>
                  <a:gd name="T65" fmla="*/ 0 h 7"/>
                  <a:gd name="T66" fmla="*/ 0 w 7"/>
                  <a:gd name="T67" fmla="*/ 0 h 7"/>
                  <a:gd name="T68" fmla="*/ 2 w 7"/>
                  <a:gd name="T69" fmla="*/ 0 h 7"/>
                  <a:gd name="T70" fmla="*/ 2 w 7"/>
                  <a:gd name="T7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1" name="Freeform 3438">
                <a:extLst>
                  <a:ext uri="{FF2B5EF4-FFF2-40B4-BE49-F238E27FC236}">
                    <a16:creationId xmlns:a16="http://schemas.microsoft.com/office/drawing/2014/main" id="{AA05E0CE-11FF-4390-A8E0-89F42ACA73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6" y="2722"/>
                <a:ext cx="34" cy="48"/>
              </a:xfrm>
              <a:custGeom>
                <a:avLst/>
                <a:gdLst>
                  <a:gd name="T0" fmla="*/ 13 w 15"/>
                  <a:gd name="T1" fmla="*/ 17 h 21"/>
                  <a:gd name="T2" fmla="*/ 12 w 15"/>
                  <a:gd name="T3" fmla="*/ 15 h 21"/>
                  <a:gd name="T4" fmla="*/ 12 w 15"/>
                  <a:gd name="T5" fmla="*/ 13 h 21"/>
                  <a:gd name="T6" fmla="*/ 12 w 15"/>
                  <a:gd name="T7" fmla="*/ 11 h 21"/>
                  <a:gd name="T8" fmla="*/ 12 w 15"/>
                  <a:gd name="T9" fmla="*/ 9 h 21"/>
                  <a:gd name="T10" fmla="*/ 12 w 15"/>
                  <a:gd name="T11" fmla="*/ 7 h 21"/>
                  <a:gd name="T12" fmla="*/ 13 w 15"/>
                  <a:gd name="T13" fmla="*/ 5 h 21"/>
                  <a:gd name="T14" fmla="*/ 14 w 15"/>
                  <a:gd name="T15" fmla="*/ 3 h 21"/>
                  <a:gd name="T16" fmla="*/ 14 w 15"/>
                  <a:gd name="T17" fmla="*/ 1 h 21"/>
                  <a:gd name="T18" fmla="*/ 15 w 15"/>
                  <a:gd name="T19" fmla="*/ 0 h 21"/>
                  <a:gd name="T20" fmla="*/ 14 w 15"/>
                  <a:gd name="T21" fmla="*/ 0 h 21"/>
                  <a:gd name="T22" fmla="*/ 13 w 15"/>
                  <a:gd name="T23" fmla="*/ 0 h 21"/>
                  <a:gd name="T24" fmla="*/ 12 w 15"/>
                  <a:gd name="T25" fmla="*/ 1 h 21"/>
                  <a:gd name="T26" fmla="*/ 11 w 15"/>
                  <a:gd name="T27" fmla="*/ 1 h 21"/>
                  <a:gd name="T28" fmla="*/ 11 w 15"/>
                  <a:gd name="T29" fmla="*/ 1 h 21"/>
                  <a:gd name="T30" fmla="*/ 10 w 15"/>
                  <a:gd name="T31" fmla="*/ 1 h 21"/>
                  <a:gd name="T32" fmla="*/ 8 w 15"/>
                  <a:gd name="T33" fmla="*/ 2 h 21"/>
                  <a:gd name="T34" fmla="*/ 7 w 15"/>
                  <a:gd name="T35" fmla="*/ 2 h 21"/>
                  <a:gd name="T36" fmla="*/ 6 w 15"/>
                  <a:gd name="T37" fmla="*/ 2 h 21"/>
                  <a:gd name="T38" fmla="*/ 5 w 15"/>
                  <a:gd name="T39" fmla="*/ 3 h 21"/>
                  <a:gd name="T40" fmla="*/ 4 w 15"/>
                  <a:gd name="T41" fmla="*/ 3 h 21"/>
                  <a:gd name="T42" fmla="*/ 3 w 15"/>
                  <a:gd name="T43" fmla="*/ 4 h 21"/>
                  <a:gd name="T44" fmla="*/ 1 w 15"/>
                  <a:gd name="T45" fmla="*/ 4 h 21"/>
                  <a:gd name="T46" fmla="*/ 0 w 15"/>
                  <a:gd name="T47" fmla="*/ 4 h 21"/>
                  <a:gd name="T48" fmla="*/ 1 w 15"/>
                  <a:gd name="T49" fmla="*/ 6 h 21"/>
                  <a:gd name="T50" fmla="*/ 1 w 15"/>
                  <a:gd name="T51" fmla="*/ 6 h 21"/>
                  <a:gd name="T52" fmla="*/ 1 w 15"/>
                  <a:gd name="T53" fmla="*/ 6 h 21"/>
                  <a:gd name="T54" fmla="*/ 1 w 15"/>
                  <a:gd name="T55" fmla="*/ 7 h 21"/>
                  <a:gd name="T56" fmla="*/ 2 w 15"/>
                  <a:gd name="T57" fmla="*/ 9 h 21"/>
                  <a:gd name="T58" fmla="*/ 2 w 15"/>
                  <a:gd name="T59" fmla="*/ 11 h 21"/>
                  <a:gd name="T60" fmla="*/ 3 w 15"/>
                  <a:gd name="T61" fmla="*/ 11 h 21"/>
                  <a:gd name="T62" fmla="*/ 3 w 15"/>
                  <a:gd name="T63" fmla="*/ 13 h 21"/>
                  <a:gd name="T64" fmla="*/ 4 w 15"/>
                  <a:gd name="T65" fmla="*/ 15 h 21"/>
                  <a:gd name="T66" fmla="*/ 5 w 15"/>
                  <a:gd name="T67" fmla="*/ 16 h 21"/>
                  <a:gd name="T68" fmla="*/ 5 w 15"/>
                  <a:gd name="T69" fmla="*/ 17 h 21"/>
                  <a:gd name="T70" fmla="*/ 7 w 15"/>
                  <a:gd name="T71" fmla="*/ 19 h 21"/>
                  <a:gd name="T72" fmla="*/ 8 w 15"/>
                  <a:gd name="T73" fmla="*/ 21 h 21"/>
                  <a:gd name="T74" fmla="*/ 8 w 15"/>
                  <a:gd name="T75" fmla="*/ 21 h 21"/>
                  <a:gd name="T76" fmla="*/ 8 w 15"/>
                  <a:gd name="T77" fmla="*/ 20 h 21"/>
                  <a:gd name="T78" fmla="*/ 7 w 15"/>
                  <a:gd name="T79" fmla="*/ 19 h 21"/>
                  <a:gd name="T80" fmla="*/ 7 w 15"/>
                  <a:gd name="T81" fmla="*/ 18 h 21"/>
                  <a:gd name="T82" fmla="*/ 8 w 15"/>
                  <a:gd name="T83" fmla="*/ 17 h 21"/>
                  <a:gd name="T84" fmla="*/ 9 w 15"/>
                  <a:gd name="T85" fmla="*/ 19 h 21"/>
                  <a:gd name="T86" fmla="*/ 9 w 15"/>
                  <a:gd name="T87" fmla="*/ 20 h 21"/>
                  <a:gd name="T88" fmla="*/ 10 w 15"/>
                  <a:gd name="T89" fmla="*/ 20 h 21"/>
                  <a:gd name="T90" fmla="*/ 10 w 15"/>
                  <a:gd name="T91" fmla="*/ 20 h 21"/>
                  <a:gd name="T92" fmla="*/ 12 w 15"/>
                  <a:gd name="T93" fmla="*/ 18 h 21"/>
                  <a:gd name="T94" fmla="*/ 5 w 15"/>
                  <a:gd name="T95" fmla="*/ 9 h 21"/>
                  <a:gd name="T96" fmla="*/ 5 w 15"/>
                  <a:gd name="T97" fmla="*/ 10 h 21"/>
                  <a:gd name="T98" fmla="*/ 5 w 15"/>
                  <a:gd name="T99" fmla="*/ 9 h 21"/>
                  <a:gd name="T100" fmla="*/ 5 w 15"/>
                  <a:gd name="T101" fmla="*/ 8 h 21"/>
                  <a:gd name="T102" fmla="*/ 4 w 15"/>
                  <a:gd name="T10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21">
                    <a:moveTo>
                      <a:pt x="13" y="18"/>
                    </a:moveTo>
                    <a:lnTo>
                      <a:pt x="13" y="17"/>
                    </a:lnTo>
                    <a:lnTo>
                      <a:pt x="13" y="16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6" y="18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2" y="18"/>
                    </a:lnTo>
                    <a:lnTo>
                      <a:pt x="13" y="18"/>
                    </a:lnTo>
                    <a:moveTo>
                      <a:pt x="5" y="9"/>
                    </a:moveTo>
                    <a:lnTo>
                      <a:pt x="5" y="9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2" name="Freeform 3439">
                <a:extLst>
                  <a:ext uri="{FF2B5EF4-FFF2-40B4-BE49-F238E27FC236}">
                    <a16:creationId xmlns:a16="http://schemas.microsoft.com/office/drawing/2014/main" id="{E7088696-D45C-45F2-86DD-F39108562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740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2 w 2"/>
                  <a:gd name="T5" fmla="*/ 3 h 5"/>
                  <a:gd name="T6" fmla="*/ 0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2 w 2"/>
                  <a:gd name="T13" fmla="*/ 3 h 5"/>
                  <a:gd name="T14" fmla="*/ 2 w 2"/>
                  <a:gd name="T15" fmla="*/ 3 h 5"/>
                  <a:gd name="T16" fmla="*/ 2 w 2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3" name="Freeform 3440">
                <a:extLst>
                  <a:ext uri="{FF2B5EF4-FFF2-40B4-BE49-F238E27FC236}">
                    <a16:creationId xmlns:a16="http://schemas.microsoft.com/office/drawing/2014/main" id="{FDF28C06-9181-429C-B01C-A49B0851B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761"/>
                <a:ext cx="6" cy="9"/>
              </a:xfrm>
              <a:custGeom>
                <a:avLst/>
                <a:gdLst>
                  <a:gd name="T0" fmla="*/ 6 w 6"/>
                  <a:gd name="T1" fmla="*/ 7 h 9"/>
                  <a:gd name="T2" fmla="*/ 4 w 6"/>
                  <a:gd name="T3" fmla="*/ 7 h 9"/>
                  <a:gd name="T4" fmla="*/ 4 w 6"/>
                  <a:gd name="T5" fmla="*/ 7 h 9"/>
                  <a:gd name="T6" fmla="*/ 4 w 6"/>
                  <a:gd name="T7" fmla="*/ 7 h 9"/>
                  <a:gd name="T8" fmla="*/ 4 w 6"/>
                  <a:gd name="T9" fmla="*/ 9 h 9"/>
                  <a:gd name="T10" fmla="*/ 2 w 6"/>
                  <a:gd name="T11" fmla="*/ 7 h 9"/>
                  <a:gd name="T12" fmla="*/ 2 w 6"/>
                  <a:gd name="T13" fmla="*/ 7 h 9"/>
                  <a:gd name="T14" fmla="*/ 0 w 6"/>
                  <a:gd name="T15" fmla="*/ 4 h 9"/>
                  <a:gd name="T16" fmla="*/ 0 w 6"/>
                  <a:gd name="T17" fmla="*/ 4 h 9"/>
                  <a:gd name="T18" fmla="*/ 0 w 6"/>
                  <a:gd name="T19" fmla="*/ 2 h 9"/>
                  <a:gd name="T20" fmla="*/ 2 w 6"/>
                  <a:gd name="T21" fmla="*/ 0 h 9"/>
                  <a:gd name="T22" fmla="*/ 2 w 6"/>
                  <a:gd name="T23" fmla="*/ 0 h 9"/>
                  <a:gd name="T24" fmla="*/ 2 w 6"/>
                  <a:gd name="T25" fmla="*/ 0 h 9"/>
                  <a:gd name="T26" fmla="*/ 4 w 6"/>
                  <a:gd name="T27" fmla="*/ 4 h 9"/>
                  <a:gd name="T28" fmla="*/ 4 w 6"/>
                  <a:gd name="T29" fmla="*/ 4 h 9"/>
                  <a:gd name="T30" fmla="*/ 4 w 6"/>
                  <a:gd name="T31" fmla="*/ 7 h 9"/>
                  <a:gd name="T32" fmla="*/ 6 w 6"/>
                  <a:gd name="T33" fmla="*/ 7 h 9"/>
                  <a:gd name="T34" fmla="*/ 6 w 6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9">
                    <a:moveTo>
                      <a:pt x="6" y="7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4" name="Freeform 3441">
                <a:extLst>
                  <a:ext uri="{FF2B5EF4-FFF2-40B4-BE49-F238E27FC236}">
                    <a16:creationId xmlns:a16="http://schemas.microsoft.com/office/drawing/2014/main" id="{5A54A536-0F9A-48FB-A6B6-BDB27C24F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731"/>
                <a:ext cx="70" cy="52"/>
              </a:xfrm>
              <a:custGeom>
                <a:avLst/>
                <a:gdLst>
                  <a:gd name="T0" fmla="*/ 3 w 70"/>
                  <a:gd name="T1" fmla="*/ 23 h 52"/>
                  <a:gd name="T2" fmla="*/ 3 w 70"/>
                  <a:gd name="T3" fmla="*/ 21 h 52"/>
                  <a:gd name="T4" fmla="*/ 0 w 70"/>
                  <a:gd name="T5" fmla="*/ 19 h 52"/>
                  <a:gd name="T6" fmla="*/ 0 w 70"/>
                  <a:gd name="T7" fmla="*/ 19 h 52"/>
                  <a:gd name="T8" fmla="*/ 0 w 70"/>
                  <a:gd name="T9" fmla="*/ 16 h 52"/>
                  <a:gd name="T10" fmla="*/ 3 w 70"/>
                  <a:gd name="T11" fmla="*/ 16 h 52"/>
                  <a:gd name="T12" fmla="*/ 7 w 70"/>
                  <a:gd name="T13" fmla="*/ 14 h 52"/>
                  <a:gd name="T14" fmla="*/ 12 w 70"/>
                  <a:gd name="T15" fmla="*/ 14 h 52"/>
                  <a:gd name="T16" fmla="*/ 16 w 70"/>
                  <a:gd name="T17" fmla="*/ 12 h 52"/>
                  <a:gd name="T18" fmla="*/ 18 w 70"/>
                  <a:gd name="T19" fmla="*/ 12 h 52"/>
                  <a:gd name="T20" fmla="*/ 21 w 70"/>
                  <a:gd name="T21" fmla="*/ 12 h 52"/>
                  <a:gd name="T22" fmla="*/ 27 w 70"/>
                  <a:gd name="T23" fmla="*/ 9 h 52"/>
                  <a:gd name="T24" fmla="*/ 32 w 70"/>
                  <a:gd name="T25" fmla="*/ 9 h 52"/>
                  <a:gd name="T26" fmla="*/ 34 w 70"/>
                  <a:gd name="T27" fmla="*/ 9 h 52"/>
                  <a:gd name="T28" fmla="*/ 34 w 70"/>
                  <a:gd name="T29" fmla="*/ 7 h 52"/>
                  <a:gd name="T30" fmla="*/ 39 w 70"/>
                  <a:gd name="T31" fmla="*/ 7 h 52"/>
                  <a:gd name="T32" fmla="*/ 41 w 70"/>
                  <a:gd name="T33" fmla="*/ 7 h 52"/>
                  <a:gd name="T34" fmla="*/ 48 w 70"/>
                  <a:gd name="T35" fmla="*/ 5 h 52"/>
                  <a:gd name="T36" fmla="*/ 52 w 70"/>
                  <a:gd name="T37" fmla="*/ 3 h 52"/>
                  <a:gd name="T38" fmla="*/ 57 w 70"/>
                  <a:gd name="T39" fmla="*/ 3 h 52"/>
                  <a:gd name="T40" fmla="*/ 59 w 70"/>
                  <a:gd name="T41" fmla="*/ 7 h 52"/>
                  <a:gd name="T42" fmla="*/ 59 w 70"/>
                  <a:gd name="T43" fmla="*/ 9 h 52"/>
                  <a:gd name="T44" fmla="*/ 61 w 70"/>
                  <a:gd name="T45" fmla="*/ 16 h 52"/>
                  <a:gd name="T46" fmla="*/ 61 w 70"/>
                  <a:gd name="T47" fmla="*/ 19 h 52"/>
                  <a:gd name="T48" fmla="*/ 64 w 70"/>
                  <a:gd name="T49" fmla="*/ 23 h 52"/>
                  <a:gd name="T50" fmla="*/ 66 w 70"/>
                  <a:gd name="T51" fmla="*/ 28 h 52"/>
                  <a:gd name="T52" fmla="*/ 68 w 70"/>
                  <a:gd name="T53" fmla="*/ 32 h 52"/>
                  <a:gd name="T54" fmla="*/ 68 w 70"/>
                  <a:gd name="T55" fmla="*/ 37 h 52"/>
                  <a:gd name="T56" fmla="*/ 68 w 70"/>
                  <a:gd name="T57" fmla="*/ 43 h 52"/>
                  <a:gd name="T58" fmla="*/ 66 w 70"/>
                  <a:gd name="T59" fmla="*/ 46 h 52"/>
                  <a:gd name="T60" fmla="*/ 64 w 70"/>
                  <a:gd name="T61" fmla="*/ 46 h 52"/>
                  <a:gd name="T62" fmla="*/ 55 w 70"/>
                  <a:gd name="T63" fmla="*/ 52 h 52"/>
                  <a:gd name="T64" fmla="*/ 55 w 70"/>
                  <a:gd name="T65" fmla="*/ 50 h 52"/>
                  <a:gd name="T66" fmla="*/ 57 w 70"/>
                  <a:gd name="T67" fmla="*/ 46 h 52"/>
                  <a:gd name="T68" fmla="*/ 55 w 70"/>
                  <a:gd name="T69" fmla="*/ 41 h 52"/>
                  <a:gd name="T70" fmla="*/ 46 w 70"/>
                  <a:gd name="T71" fmla="*/ 46 h 52"/>
                  <a:gd name="T72" fmla="*/ 41 w 70"/>
                  <a:gd name="T73" fmla="*/ 37 h 52"/>
                  <a:gd name="T74" fmla="*/ 41 w 70"/>
                  <a:gd name="T75" fmla="*/ 30 h 52"/>
                  <a:gd name="T76" fmla="*/ 41 w 70"/>
                  <a:gd name="T77" fmla="*/ 28 h 52"/>
                  <a:gd name="T78" fmla="*/ 30 w 70"/>
                  <a:gd name="T79" fmla="*/ 32 h 52"/>
                  <a:gd name="T80" fmla="*/ 27 w 70"/>
                  <a:gd name="T81" fmla="*/ 34 h 52"/>
                  <a:gd name="T82" fmla="*/ 21 w 70"/>
                  <a:gd name="T83" fmla="*/ 25 h 52"/>
                  <a:gd name="T84" fmla="*/ 18 w 70"/>
                  <a:gd name="T85" fmla="*/ 21 h 52"/>
                  <a:gd name="T86" fmla="*/ 16 w 70"/>
                  <a:gd name="T87" fmla="*/ 21 h 52"/>
                  <a:gd name="T88" fmla="*/ 16 w 70"/>
                  <a:gd name="T89" fmla="*/ 23 h 52"/>
                  <a:gd name="T90" fmla="*/ 9 w 70"/>
                  <a:gd name="T91" fmla="*/ 23 h 52"/>
                  <a:gd name="T92" fmla="*/ 9 w 70"/>
                  <a:gd name="T93" fmla="*/ 23 h 52"/>
                  <a:gd name="T94" fmla="*/ 5 w 70"/>
                  <a:gd name="T95" fmla="*/ 28 h 52"/>
                  <a:gd name="T96" fmla="*/ 3 w 70"/>
                  <a:gd name="T97" fmla="*/ 28 h 52"/>
                  <a:gd name="T98" fmla="*/ 0 w 70"/>
                  <a:gd name="T99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0" h="52">
                    <a:moveTo>
                      <a:pt x="0" y="25"/>
                    </a:moveTo>
                    <a:lnTo>
                      <a:pt x="0" y="25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3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7" y="0"/>
                    </a:lnTo>
                    <a:lnTo>
                      <a:pt x="57" y="3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61" y="14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3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66" y="28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0" y="37"/>
                    </a:lnTo>
                    <a:lnTo>
                      <a:pt x="68" y="37"/>
                    </a:lnTo>
                    <a:lnTo>
                      <a:pt x="68" y="39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6" y="46"/>
                    </a:lnTo>
                    <a:lnTo>
                      <a:pt x="66" y="46"/>
                    </a:lnTo>
                    <a:lnTo>
                      <a:pt x="64" y="46"/>
                    </a:lnTo>
                    <a:lnTo>
                      <a:pt x="64" y="46"/>
                    </a:lnTo>
                    <a:lnTo>
                      <a:pt x="64" y="46"/>
                    </a:lnTo>
                    <a:lnTo>
                      <a:pt x="61" y="48"/>
                    </a:lnTo>
                    <a:lnTo>
                      <a:pt x="61" y="48"/>
                    </a:lnTo>
                    <a:lnTo>
                      <a:pt x="59" y="50"/>
                    </a:lnTo>
                    <a:lnTo>
                      <a:pt x="55" y="52"/>
                    </a:lnTo>
                    <a:lnTo>
                      <a:pt x="55" y="52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9" y="48"/>
                    </a:lnTo>
                    <a:lnTo>
                      <a:pt x="57" y="46"/>
                    </a:lnTo>
                    <a:lnTo>
                      <a:pt x="57" y="46"/>
                    </a:lnTo>
                    <a:lnTo>
                      <a:pt x="57" y="43"/>
                    </a:lnTo>
                    <a:lnTo>
                      <a:pt x="55" y="43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3" y="43"/>
                    </a:lnTo>
                    <a:lnTo>
                      <a:pt x="41" y="37"/>
                    </a:lnTo>
                    <a:lnTo>
                      <a:pt x="41" y="37"/>
                    </a:lnTo>
                    <a:lnTo>
                      <a:pt x="43" y="34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39" y="30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3" y="28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5" name="Freeform 3442">
                <a:extLst>
                  <a:ext uri="{FF2B5EF4-FFF2-40B4-BE49-F238E27FC236}">
                    <a16:creationId xmlns:a16="http://schemas.microsoft.com/office/drawing/2014/main" id="{8C32277D-B73B-43B4-B1DC-05526DEA5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2759"/>
                <a:ext cx="27" cy="29"/>
              </a:xfrm>
              <a:custGeom>
                <a:avLst/>
                <a:gdLst>
                  <a:gd name="T0" fmla="*/ 20 w 27"/>
                  <a:gd name="T1" fmla="*/ 22 h 29"/>
                  <a:gd name="T2" fmla="*/ 18 w 27"/>
                  <a:gd name="T3" fmla="*/ 20 h 29"/>
                  <a:gd name="T4" fmla="*/ 18 w 27"/>
                  <a:gd name="T5" fmla="*/ 20 h 29"/>
                  <a:gd name="T6" fmla="*/ 16 w 27"/>
                  <a:gd name="T7" fmla="*/ 22 h 29"/>
                  <a:gd name="T8" fmla="*/ 16 w 27"/>
                  <a:gd name="T9" fmla="*/ 24 h 29"/>
                  <a:gd name="T10" fmla="*/ 16 w 27"/>
                  <a:gd name="T11" fmla="*/ 24 h 29"/>
                  <a:gd name="T12" fmla="*/ 16 w 27"/>
                  <a:gd name="T13" fmla="*/ 27 h 29"/>
                  <a:gd name="T14" fmla="*/ 16 w 27"/>
                  <a:gd name="T15" fmla="*/ 27 h 29"/>
                  <a:gd name="T16" fmla="*/ 16 w 27"/>
                  <a:gd name="T17" fmla="*/ 27 h 29"/>
                  <a:gd name="T18" fmla="*/ 11 w 27"/>
                  <a:gd name="T19" fmla="*/ 29 h 29"/>
                  <a:gd name="T20" fmla="*/ 9 w 27"/>
                  <a:gd name="T21" fmla="*/ 27 h 29"/>
                  <a:gd name="T22" fmla="*/ 9 w 27"/>
                  <a:gd name="T23" fmla="*/ 27 h 29"/>
                  <a:gd name="T24" fmla="*/ 7 w 27"/>
                  <a:gd name="T25" fmla="*/ 24 h 29"/>
                  <a:gd name="T26" fmla="*/ 7 w 27"/>
                  <a:gd name="T27" fmla="*/ 24 h 29"/>
                  <a:gd name="T28" fmla="*/ 2 w 27"/>
                  <a:gd name="T29" fmla="*/ 15 h 29"/>
                  <a:gd name="T30" fmla="*/ 2 w 27"/>
                  <a:gd name="T31" fmla="*/ 13 h 29"/>
                  <a:gd name="T32" fmla="*/ 0 w 27"/>
                  <a:gd name="T33" fmla="*/ 11 h 29"/>
                  <a:gd name="T34" fmla="*/ 2 w 27"/>
                  <a:gd name="T35" fmla="*/ 11 h 29"/>
                  <a:gd name="T36" fmla="*/ 2 w 27"/>
                  <a:gd name="T37" fmla="*/ 11 h 29"/>
                  <a:gd name="T38" fmla="*/ 2 w 27"/>
                  <a:gd name="T39" fmla="*/ 11 h 29"/>
                  <a:gd name="T40" fmla="*/ 2 w 27"/>
                  <a:gd name="T41" fmla="*/ 11 h 29"/>
                  <a:gd name="T42" fmla="*/ 2 w 27"/>
                  <a:gd name="T43" fmla="*/ 11 h 29"/>
                  <a:gd name="T44" fmla="*/ 2 w 27"/>
                  <a:gd name="T45" fmla="*/ 11 h 29"/>
                  <a:gd name="T46" fmla="*/ 2 w 27"/>
                  <a:gd name="T47" fmla="*/ 11 h 29"/>
                  <a:gd name="T48" fmla="*/ 2 w 27"/>
                  <a:gd name="T49" fmla="*/ 11 h 29"/>
                  <a:gd name="T50" fmla="*/ 2 w 27"/>
                  <a:gd name="T51" fmla="*/ 11 h 29"/>
                  <a:gd name="T52" fmla="*/ 4 w 27"/>
                  <a:gd name="T53" fmla="*/ 9 h 29"/>
                  <a:gd name="T54" fmla="*/ 4 w 27"/>
                  <a:gd name="T55" fmla="*/ 9 h 29"/>
                  <a:gd name="T56" fmla="*/ 7 w 27"/>
                  <a:gd name="T57" fmla="*/ 9 h 29"/>
                  <a:gd name="T58" fmla="*/ 7 w 27"/>
                  <a:gd name="T59" fmla="*/ 6 h 29"/>
                  <a:gd name="T60" fmla="*/ 7 w 27"/>
                  <a:gd name="T61" fmla="*/ 2 h 29"/>
                  <a:gd name="T62" fmla="*/ 9 w 27"/>
                  <a:gd name="T63" fmla="*/ 0 h 29"/>
                  <a:gd name="T64" fmla="*/ 11 w 27"/>
                  <a:gd name="T65" fmla="*/ 2 h 29"/>
                  <a:gd name="T66" fmla="*/ 11 w 27"/>
                  <a:gd name="T67" fmla="*/ 2 h 29"/>
                  <a:gd name="T68" fmla="*/ 11 w 27"/>
                  <a:gd name="T69" fmla="*/ 2 h 29"/>
                  <a:gd name="T70" fmla="*/ 9 w 27"/>
                  <a:gd name="T71" fmla="*/ 2 h 29"/>
                  <a:gd name="T72" fmla="*/ 9 w 27"/>
                  <a:gd name="T73" fmla="*/ 2 h 29"/>
                  <a:gd name="T74" fmla="*/ 11 w 27"/>
                  <a:gd name="T75" fmla="*/ 6 h 29"/>
                  <a:gd name="T76" fmla="*/ 9 w 27"/>
                  <a:gd name="T77" fmla="*/ 9 h 29"/>
                  <a:gd name="T78" fmla="*/ 9 w 27"/>
                  <a:gd name="T79" fmla="*/ 9 h 29"/>
                  <a:gd name="T80" fmla="*/ 11 w 27"/>
                  <a:gd name="T81" fmla="*/ 15 h 29"/>
                  <a:gd name="T82" fmla="*/ 14 w 27"/>
                  <a:gd name="T83" fmla="*/ 18 h 29"/>
                  <a:gd name="T84" fmla="*/ 14 w 27"/>
                  <a:gd name="T85" fmla="*/ 18 h 29"/>
                  <a:gd name="T86" fmla="*/ 14 w 27"/>
                  <a:gd name="T87" fmla="*/ 18 h 29"/>
                  <a:gd name="T88" fmla="*/ 14 w 27"/>
                  <a:gd name="T89" fmla="*/ 18 h 29"/>
                  <a:gd name="T90" fmla="*/ 23 w 27"/>
                  <a:gd name="T91" fmla="*/ 13 h 29"/>
                  <a:gd name="T92" fmla="*/ 23 w 27"/>
                  <a:gd name="T93" fmla="*/ 13 h 29"/>
                  <a:gd name="T94" fmla="*/ 23 w 27"/>
                  <a:gd name="T95" fmla="*/ 13 h 29"/>
                  <a:gd name="T96" fmla="*/ 23 w 27"/>
                  <a:gd name="T97" fmla="*/ 13 h 29"/>
                  <a:gd name="T98" fmla="*/ 23 w 27"/>
                  <a:gd name="T99" fmla="*/ 15 h 29"/>
                  <a:gd name="T100" fmla="*/ 25 w 27"/>
                  <a:gd name="T101" fmla="*/ 15 h 29"/>
                  <a:gd name="T102" fmla="*/ 25 w 27"/>
                  <a:gd name="T103" fmla="*/ 18 h 29"/>
                  <a:gd name="T104" fmla="*/ 25 w 27"/>
                  <a:gd name="T105" fmla="*/ 18 h 29"/>
                  <a:gd name="T106" fmla="*/ 27 w 27"/>
                  <a:gd name="T107" fmla="*/ 20 h 29"/>
                  <a:gd name="T108" fmla="*/ 23 w 27"/>
                  <a:gd name="T109" fmla="*/ 22 h 29"/>
                  <a:gd name="T110" fmla="*/ 23 w 27"/>
                  <a:gd name="T111" fmla="*/ 22 h 29"/>
                  <a:gd name="T112" fmla="*/ 23 w 27"/>
                  <a:gd name="T113" fmla="*/ 22 h 29"/>
                  <a:gd name="T114" fmla="*/ 20 w 27"/>
                  <a:gd name="T115" fmla="*/ 20 h 29"/>
                  <a:gd name="T116" fmla="*/ 20 w 27"/>
                  <a:gd name="T117" fmla="*/ 20 h 29"/>
                  <a:gd name="T118" fmla="*/ 20 w 27"/>
                  <a:gd name="T119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" h="29">
                    <a:moveTo>
                      <a:pt x="20" y="22"/>
                    </a:moveTo>
                    <a:lnTo>
                      <a:pt x="18" y="20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15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7" y="20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6" name="Freeform 3443">
                <a:extLst>
                  <a:ext uri="{FF2B5EF4-FFF2-40B4-BE49-F238E27FC236}">
                    <a16:creationId xmlns:a16="http://schemas.microsoft.com/office/drawing/2014/main" id="{978F9486-25EA-4F2F-825B-533116A9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77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0 w 4"/>
                  <a:gd name="T5" fmla="*/ 4 h 4"/>
                  <a:gd name="T6" fmla="*/ 0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4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7" name="Freeform 3444">
                <a:extLst>
                  <a:ext uri="{FF2B5EF4-FFF2-40B4-BE49-F238E27FC236}">
                    <a16:creationId xmlns:a16="http://schemas.microsoft.com/office/drawing/2014/main" id="{FC5C9B79-3E7A-40BC-8566-21E1CB2F8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768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4 h 4"/>
                  <a:gd name="T4" fmla="*/ 0 w 5"/>
                  <a:gd name="T5" fmla="*/ 2 h 4"/>
                  <a:gd name="T6" fmla="*/ 0 w 5"/>
                  <a:gd name="T7" fmla="*/ 0 h 4"/>
                  <a:gd name="T8" fmla="*/ 2 w 5"/>
                  <a:gd name="T9" fmla="*/ 0 h 4"/>
                  <a:gd name="T10" fmla="*/ 2 w 5"/>
                  <a:gd name="T11" fmla="*/ 0 h 4"/>
                  <a:gd name="T12" fmla="*/ 2 w 5"/>
                  <a:gd name="T13" fmla="*/ 0 h 4"/>
                  <a:gd name="T14" fmla="*/ 2 w 5"/>
                  <a:gd name="T15" fmla="*/ 0 h 4"/>
                  <a:gd name="T16" fmla="*/ 2 w 5"/>
                  <a:gd name="T17" fmla="*/ 0 h 4"/>
                  <a:gd name="T18" fmla="*/ 2 w 5"/>
                  <a:gd name="T19" fmla="*/ 0 h 4"/>
                  <a:gd name="T20" fmla="*/ 5 w 5"/>
                  <a:gd name="T21" fmla="*/ 4 h 4"/>
                  <a:gd name="T22" fmla="*/ 2 w 5"/>
                  <a:gd name="T23" fmla="*/ 4 h 4"/>
                  <a:gd name="T24" fmla="*/ 2 w 5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8" name="Freeform 3445">
                <a:extLst>
                  <a:ext uri="{FF2B5EF4-FFF2-40B4-BE49-F238E27FC236}">
                    <a16:creationId xmlns:a16="http://schemas.microsoft.com/office/drawing/2014/main" id="{BAF54979-BA40-4CBE-929A-141DB4B24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786"/>
                <a:ext cx="14" cy="13"/>
              </a:xfrm>
              <a:custGeom>
                <a:avLst/>
                <a:gdLst>
                  <a:gd name="T0" fmla="*/ 11 w 14"/>
                  <a:gd name="T1" fmla="*/ 4 h 13"/>
                  <a:gd name="T2" fmla="*/ 14 w 14"/>
                  <a:gd name="T3" fmla="*/ 9 h 13"/>
                  <a:gd name="T4" fmla="*/ 14 w 14"/>
                  <a:gd name="T5" fmla="*/ 11 h 13"/>
                  <a:gd name="T6" fmla="*/ 11 w 14"/>
                  <a:gd name="T7" fmla="*/ 11 h 13"/>
                  <a:gd name="T8" fmla="*/ 9 w 14"/>
                  <a:gd name="T9" fmla="*/ 13 h 13"/>
                  <a:gd name="T10" fmla="*/ 9 w 14"/>
                  <a:gd name="T11" fmla="*/ 13 h 13"/>
                  <a:gd name="T12" fmla="*/ 9 w 14"/>
                  <a:gd name="T13" fmla="*/ 13 h 13"/>
                  <a:gd name="T14" fmla="*/ 9 w 14"/>
                  <a:gd name="T15" fmla="*/ 13 h 13"/>
                  <a:gd name="T16" fmla="*/ 7 w 14"/>
                  <a:gd name="T17" fmla="*/ 13 h 13"/>
                  <a:gd name="T18" fmla="*/ 7 w 14"/>
                  <a:gd name="T19" fmla="*/ 13 h 13"/>
                  <a:gd name="T20" fmla="*/ 5 w 14"/>
                  <a:gd name="T21" fmla="*/ 11 h 13"/>
                  <a:gd name="T22" fmla="*/ 5 w 14"/>
                  <a:gd name="T23" fmla="*/ 11 h 13"/>
                  <a:gd name="T24" fmla="*/ 2 w 14"/>
                  <a:gd name="T25" fmla="*/ 6 h 13"/>
                  <a:gd name="T26" fmla="*/ 2 w 14"/>
                  <a:gd name="T27" fmla="*/ 6 h 13"/>
                  <a:gd name="T28" fmla="*/ 2 w 14"/>
                  <a:gd name="T29" fmla="*/ 6 h 13"/>
                  <a:gd name="T30" fmla="*/ 0 w 14"/>
                  <a:gd name="T31" fmla="*/ 4 h 13"/>
                  <a:gd name="T32" fmla="*/ 0 w 14"/>
                  <a:gd name="T33" fmla="*/ 4 h 13"/>
                  <a:gd name="T34" fmla="*/ 0 w 14"/>
                  <a:gd name="T35" fmla="*/ 4 h 13"/>
                  <a:gd name="T36" fmla="*/ 0 w 14"/>
                  <a:gd name="T37" fmla="*/ 2 h 13"/>
                  <a:gd name="T38" fmla="*/ 0 w 14"/>
                  <a:gd name="T39" fmla="*/ 2 h 13"/>
                  <a:gd name="T40" fmla="*/ 2 w 14"/>
                  <a:gd name="T41" fmla="*/ 0 h 13"/>
                  <a:gd name="T42" fmla="*/ 2 w 14"/>
                  <a:gd name="T43" fmla="*/ 0 h 13"/>
                  <a:gd name="T44" fmla="*/ 5 w 14"/>
                  <a:gd name="T45" fmla="*/ 2 h 13"/>
                  <a:gd name="T46" fmla="*/ 7 w 14"/>
                  <a:gd name="T47" fmla="*/ 6 h 13"/>
                  <a:gd name="T48" fmla="*/ 9 w 14"/>
                  <a:gd name="T49" fmla="*/ 4 h 13"/>
                  <a:gd name="T50" fmla="*/ 9 w 14"/>
                  <a:gd name="T51" fmla="*/ 4 h 13"/>
                  <a:gd name="T52" fmla="*/ 9 w 14"/>
                  <a:gd name="T53" fmla="*/ 4 h 13"/>
                  <a:gd name="T54" fmla="*/ 9 w 14"/>
                  <a:gd name="T55" fmla="*/ 4 h 13"/>
                  <a:gd name="T56" fmla="*/ 9 w 14"/>
                  <a:gd name="T57" fmla="*/ 4 h 13"/>
                  <a:gd name="T58" fmla="*/ 9 w 14"/>
                  <a:gd name="T59" fmla="*/ 4 h 13"/>
                  <a:gd name="T60" fmla="*/ 11 w 14"/>
                  <a:gd name="T6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3">
                    <a:moveTo>
                      <a:pt x="11" y="4"/>
                    </a:moveTo>
                    <a:lnTo>
                      <a:pt x="14" y="9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9" name="Freeform 3446">
                <a:extLst>
                  <a:ext uri="{FF2B5EF4-FFF2-40B4-BE49-F238E27FC236}">
                    <a16:creationId xmlns:a16="http://schemas.microsoft.com/office/drawing/2014/main" id="{D4FFCA81-6A3D-43B1-A1A3-49E60BFF8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761"/>
                <a:ext cx="9" cy="9"/>
              </a:xfrm>
              <a:custGeom>
                <a:avLst/>
                <a:gdLst>
                  <a:gd name="T0" fmla="*/ 9 w 9"/>
                  <a:gd name="T1" fmla="*/ 7 h 9"/>
                  <a:gd name="T2" fmla="*/ 4 w 9"/>
                  <a:gd name="T3" fmla="*/ 7 h 9"/>
                  <a:gd name="T4" fmla="*/ 4 w 9"/>
                  <a:gd name="T5" fmla="*/ 9 h 9"/>
                  <a:gd name="T6" fmla="*/ 4 w 9"/>
                  <a:gd name="T7" fmla="*/ 9 h 9"/>
                  <a:gd name="T8" fmla="*/ 2 w 9"/>
                  <a:gd name="T9" fmla="*/ 7 h 9"/>
                  <a:gd name="T10" fmla="*/ 2 w 9"/>
                  <a:gd name="T11" fmla="*/ 7 h 9"/>
                  <a:gd name="T12" fmla="*/ 2 w 9"/>
                  <a:gd name="T13" fmla="*/ 7 h 9"/>
                  <a:gd name="T14" fmla="*/ 0 w 9"/>
                  <a:gd name="T15" fmla="*/ 4 h 9"/>
                  <a:gd name="T16" fmla="*/ 0 w 9"/>
                  <a:gd name="T17" fmla="*/ 4 h 9"/>
                  <a:gd name="T18" fmla="*/ 7 w 9"/>
                  <a:gd name="T19" fmla="*/ 0 h 9"/>
                  <a:gd name="T20" fmla="*/ 9 w 9"/>
                  <a:gd name="T21" fmla="*/ 4 h 9"/>
                  <a:gd name="T22" fmla="*/ 9 w 9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9" y="7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0" name="Freeform 3447">
                <a:extLst>
                  <a:ext uri="{FF2B5EF4-FFF2-40B4-BE49-F238E27FC236}">
                    <a16:creationId xmlns:a16="http://schemas.microsoft.com/office/drawing/2014/main" id="{A9740D39-881F-4198-B709-063295E42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759"/>
                <a:ext cx="9" cy="6"/>
              </a:xfrm>
              <a:custGeom>
                <a:avLst/>
                <a:gdLst>
                  <a:gd name="T0" fmla="*/ 9 w 9"/>
                  <a:gd name="T1" fmla="*/ 2 h 6"/>
                  <a:gd name="T2" fmla="*/ 2 w 9"/>
                  <a:gd name="T3" fmla="*/ 6 h 6"/>
                  <a:gd name="T4" fmla="*/ 2 w 9"/>
                  <a:gd name="T5" fmla="*/ 6 h 6"/>
                  <a:gd name="T6" fmla="*/ 2 w 9"/>
                  <a:gd name="T7" fmla="*/ 6 h 6"/>
                  <a:gd name="T8" fmla="*/ 2 w 9"/>
                  <a:gd name="T9" fmla="*/ 6 h 6"/>
                  <a:gd name="T10" fmla="*/ 0 w 9"/>
                  <a:gd name="T11" fmla="*/ 4 h 6"/>
                  <a:gd name="T12" fmla="*/ 0 w 9"/>
                  <a:gd name="T13" fmla="*/ 4 h 6"/>
                  <a:gd name="T14" fmla="*/ 0 w 9"/>
                  <a:gd name="T15" fmla="*/ 4 h 6"/>
                  <a:gd name="T16" fmla="*/ 0 w 9"/>
                  <a:gd name="T17" fmla="*/ 4 h 6"/>
                  <a:gd name="T18" fmla="*/ 0 w 9"/>
                  <a:gd name="T19" fmla="*/ 4 h 6"/>
                  <a:gd name="T20" fmla="*/ 0 w 9"/>
                  <a:gd name="T21" fmla="*/ 4 h 6"/>
                  <a:gd name="T22" fmla="*/ 2 w 9"/>
                  <a:gd name="T23" fmla="*/ 4 h 6"/>
                  <a:gd name="T24" fmla="*/ 2 w 9"/>
                  <a:gd name="T25" fmla="*/ 2 h 6"/>
                  <a:gd name="T26" fmla="*/ 4 w 9"/>
                  <a:gd name="T27" fmla="*/ 2 h 6"/>
                  <a:gd name="T28" fmla="*/ 6 w 9"/>
                  <a:gd name="T29" fmla="*/ 2 h 6"/>
                  <a:gd name="T30" fmla="*/ 6 w 9"/>
                  <a:gd name="T31" fmla="*/ 0 h 6"/>
                  <a:gd name="T32" fmla="*/ 6 w 9"/>
                  <a:gd name="T33" fmla="*/ 0 h 6"/>
                  <a:gd name="T34" fmla="*/ 9 w 9"/>
                  <a:gd name="T3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6">
                    <a:moveTo>
                      <a:pt x="9" y="2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1" name="Freeform 3448">
                <a:extLst>
                  <a:ext uri="{FF2B5EF4-FFF2-40B4-BE49-F238E27FC236}">
                    <a16:creationId xmlns:a16="http://schemas.microsoft.com/office/drawing/2014/main" id="{1152F154-0035-4DF2-BE16-DAF7A5319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756"/>
                <a:ext cx="18" cy="12"/>
              </a:xfrm>
              <a:custGeom>
                <a:avLst/>
                <a:gdLst>
                  <a:gd name="T0" fmla="*/ 18 w 18"/>
                  <a:gd name="T1" fmla="*/ 9 h 12"/>
                  <a:gd name="T2" fmla="*/ 14 w 18"/>
                  <a:gd name="T3" fmla="*/ 9 h 12"/>
                  <a:gd name="T4" fmla="*/ 14 w 18"/>
                  <a:gd name="T5" fmla="*/ 12 h 12"/>
                  <a:gd name="T6" fmla="*/ 14 w 18"/>
                  <a:gd name="T7" fmla="*/ 9 h 12"/>
                  <a:gd name="T8" fmla="*/ 12 w 18"/>
                  <a:gd name="T9" fmla="*/ 5 h 12"/>
                  <a:gd name="T10" fmla="*/ 9 w 18"/>
                  <a:gd name="T11" fmla="*/ 3 h 12"/>
                  <a:gd name="T12" fmla="*/ 9 w 18"/>
                  <a:gd name="T13" fmla="*/ 3 h 12"/>
                  <a:gd name="T14" fmla="*/ 9 w 18"/>
                  <a:gd name="T15" fmla="*/ 5 h 12"/>
                  <a:gd name="T16" fmla="*/ 7 w 18"/>
                  <a:gd name="T17" fmla="*/ 5 h 12"/>
                  <a:gd name="T18" fmla="*/ 5 w 18"/>
                  <a:gd name="T19" fmla="*/ 5 h 12"/>
                  <a:gd name="T20" fmla="*/ 5 w 18"/>
                  <a:gd name="T21" fmla="*/ 7 h 12"/>
                  <a:gd name="T22" fmla="*/ 3 w 18"/>
                  <a:gd name="T23" fmla="*/ 7 h 12"/>
                  <a:gd name="T24" fmla="*/ 3 w 18"/>
                  <a:gd name="T25" fmla="*/ 7 h 12"/>
                  <a:gd name="T26" fmla="*/ 0 w 18"/>
                  <a:gd name="T27" fmla="*/ 7 h 12"/>
                  <a:gd name="T28" fmla="*/ 0 w 18"/>
                  <a:gd name="T29" fmla="*/ 7 h 12"/>
                  <a:gd name="T30" fmla="*/ 0 w 18"/>
                  <a:gd name="T31" fmla="*/ 7 h 12"/>
                  <a:gd name="T32" fmla="*/ 0 w 18"/>
                  <a:gd name="T33" fmla="*/ 7 h 12"/>
                  <a:gd name="T34" fmla="*/ 0 w 18"/>
                  <a:gd name="T35" fmla="*/ 5 h 12"/>
                  <a:gd name="T36" fmla="*/ 0 w 18"/>
                  <a:gd name="T37" fmla="*/ 5 h 12"/>
                  <a:gd name="T38" fmla="*/ 0 w 18"/>
                  <a:gd name="T39" fmla="*/ 5 h 12"/>
                  <a:gd name="T40" fmla="*/ 3 w 18"/>
                  <a:gd name="T41" fmla="*/ 5 h 12"/>
                  <a:gd name="T42" fmla="*/ 3 w 18"/>
                  <a:gd name="T43" fmla="*/ 5 h 12"/>
                  <a:gd name="T44" fmla="*/ 3 w 18"/>
                  <a:gd name="T45" fmla="*/ 3 h 12"/>
                  <a:gd name="T46" fmla="*/ 3 w 18"/>
                  <a:gd name="T47" fmla="*/ 5 h 12"/>
                  <a:gd name="T48" fmla="*/ 3 w 18"/>
                  <a:gd name="T49" fmla="*/ 3 h 12"/>
                  <a:gd name="T50" fmla="*/ 5 w 18"/>
                  <a:gd name="T51" fmla="*/ 5 h 12"/>
                  <a:gd name="T52" fmla="*/ 5 w 18"/>
                  <a:gd name="T53" fmla="*/ 5 h 12"/>
                  <a:gd name="T54" fmla="*/ 5 w 18"/>
                  <a:gd name="T55" fmla="*/ 3 h 12"/>
                  <a:gd name="T56" fmla="*/ 12 w 18"/>
                  <a:gd name="T57" fmla="*/ 0 h 12"/>
                  <a:gd name="T58" fmla="*/ 12 w 18"/>
                  <a:gd name="T59" fmla="*/ 0 h 12"/>
                  <a:gd name="T60" fmla="*/ 14 w 18"/>
                  <a:gd name="T61" fmla="*/ 3 h 12"/>
                  <a:gd name="T62" fmla="*/ 16 w 18"/>
                  <a:gd name="T63" fmla="*/ 5 h 12"/>
                  <a:gd name="T64" fmla="*/ 16 w 18"/>
                  <a:gd name="T65" fmla="*/ 7 h 12"/>
                  <a:gd name="T66" fmla="*/ 18 w 18"/>
                  <a:gd name="T6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2">
                    <a:moveTo>
                      <a:pt x="18" y="9"/>
                    </a:moveTo>
                    <a:lnTo>
                      <a:pt x="14" y="9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2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2" name="Freeform 3449">
                <a:extLst>
                  <a:ext uri="{FF2B5EF4-FFF2-40B4-BE49-F238E27FC236}">
                    <a16:creationId xmlns:a16="http://schemas.microsoft.com/office/drawing/2014/main" id="{7EF4BF23-0E48-49E2-A1DF-D01F8E08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752"/>
                <a:ext cx="14" cy="9"/>
              </a:xfrm>
              <a:custGeom>
                <a:avLst/>
                <a:gdLst>
                  <a:gd name="T0" fmla="*/ 14 w 14"/>
                  <a:gd name="T1" fmla="*/ 4 h 9"/>
                  <a:gd name="T2" fmla="*/ 7 w 14"/>
                  <a:gd name="T3" fmla="*/ 7 h 9"/>
                  <a:gd name="T4" fmla="*/ 7 w 14"/>
                  <a:gd name="T5" fmla="*/ 9 h 9"/>
                  <a:gd name="T6" fmla="*/ 7 w 14"/>
                  <a:gd name="T7" fmla="*/ 9 h 9"/>
                  <a:gd name="T8" fmla="*/ 5 w 14"/>
                  <a:gd name="T9" fmla="*/ 7 h 9"/>
                  <a:gd name="T10" fmla="*/ 5 w 14"/>
                  <a:gd name="T11" fmla="*/ 9 h 9"/>
                  <a:gd name="T12" fmla="*/ 5 w 14"/>
                  <a:gd name="T13" fmla="*/ 7 h 9"/>
                  <a:gd name="T14" fmla="*/ 5 w 14"/>
                  <a:gd name="T15" fmla="*/ 9 h 9"/>
                  <a:gd name="T16" fmla="*/ 5 w 14"/>
                  <a:gd name="T17" fmla="*/ 9 h 9"/>
                  <a:gd name="T18" fmla="*/ 2 w 14"/>
                  <a:gd name="T19" fmla="*/ 9 h 9"/>
                  <a:gd name="T20" fmla="*/ 2 w 14"/>
                  <a:gd name="T21" fmla="*/ 9 h 9"/>
                  <a:gd name="T22" fmla="*/ 2 w 14"/>
                  <a:gd name="T23" fmla="*/ 9 h 9"/>
                  <a:gd name="T24" fmla="*/ 2 w 14"/>
                  <a:gd name="T25" fmla="*/ 9 h 9"/>
                  <a:gd name="T26" fmla="*/ 2 w 14"/>
                  <a:gd name="T27" fmla="*/ 9 h 9"/>
                  <a:gd name="T28" fmla="*/ 2 w 14"/>
                  <a:gd name="T29" fmla="*/ 7 h 9"/>
                  <a:gd name="T30" fmla="*/ 2 w 14"/>
                  <a:gd name="T31" fmla="*/ 7 h 9"/>
                  <a:gd name="T32" fmla="*/ 0 w 14"/>
                  <a:gd name="T33" fmla="*/ 4 h 9"/>
                  <a:gd name="T34" fmla="*/ 0 w 14"/>
                  <a:gd name="T35" fmla="*/ 4 h 9"/>
                  <a:gd name="T36" fmla="*/ 0 w 14"/>
                  <a:gd name="T37" fmla="*/ 4 h 9"/>
                  <a:gd name="T38" fmla="*/ 2 w 14"/>
                  <a:gd name="T39" fmla="*/ 2 h 9"/>
                  <a:gd name="T40" fmla="*/ 2 w 14"/>
                  <a:gd name="T41" fmla="*/ 2 h 9"/>
                  <a:gd name="T42" fmla="*/ 2 w 14"/>
                  <a:gd name="T43" fmla="*/ 2 h 9"/>
                  <a:gd name="T44" fmla="*/ 2 w 14"/>
                  <a:gd name="T45" fmla="*/ 2 h 9"/>
                  <a:gd name="T46" fmla="*/ 2 w 14"/>
                  <a:gd name="T47" fmla="*/ 2 h 9"/>
                  <a:gd name="T48" fmla="*/ 5 w 14"/>
                  <a:gd name="T49" fmla="*/ 2 h 9"/>
                  <a:gd name="T50" fmla="*/ 5 w 14"/>
                  <a:gd name="T51" fmla="*/ 2 h 9"/>
                  <a:gd name="T52" fmla="*/ 7 w 14"/>
                  <a:gd name="T53" fmla="*/ 2 h 9"/>
                  <a:gd name="T54" fmla="*/ 9 w 14"/>
                  <a:gd name="T55" fmla="*/ 2 h 9"/>
                  <a:gd name="T56" fmla="*/ 9 w 14"/>
                  <a:gd name="T57" fmla="*/ 2 h 9"/>
                  <a:gd name="T58" fmla="*/ 11 w 14"/>
                  <a:gd name="T59" fmla="*/ 0 h 9"/>
                  <a:gd name="T60" fmla="*/ 11 w 14"/>
                  <a:gd name="T61" fmla="*/ 0 h 9"/>
                  <a:gd name="T62" fmla="*/ 11 w 14"/>
                  <a:gd name="T63" fmla="*/ 0 h 9"/>
                  <a:gd name="T64" fmla="*/ 14 w 14"/>
                  <a:gd name="T65" fmla="*/ 2 h 9"/>
                  <a:gd name="T66" fmla="*/ 14 w 14"/>
                  <a:gd name="T6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3" name="Freeform 3450">
                <a:extLst>
                  <a:ext uri="{FF2B5EF4-FFF2-40B4-BE49-F238E27FC236}">
                    <a16:creationId xmlns:a16="http://schemas.microsoft.com/office/drawing/2014/main" id="{A05A7C14-2D45-460F-AEC3-34F26607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750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2 w 4"/>
                  <a:gd name="T5" fmla="*/ 4 h 4"/>
                  <a:gd name="T6" fmla="*/ 2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0 h 4"/>
                  <a:gd name="T18" fmla="*/ 4 w 4"/>
                  <a:gd name="T19" fmla="*/ 0 h 4"/>
                  <a:gd name="T20" fmla="*/ 4 w 4"/>
                  <a:gd name="T21" fmla="*/ 0 h 4"/>
                  <a:gd name="T22" fmla="*/ 4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4" name="Freeform 3451">
                <a:extLst>
                  <a:ext uri="{FF2B5EF4-FFF2-40B4-BE49-F238E27FC236}">
                    <a16:creationId xmlns:a16="http://schemas.microsoft.com/office/drawing/2014/main" id="{35C48D88-61E3-4521-9359-AE055C9C2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2750"/>
                <a:ext cx="7" cy="9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0 h 4"/>
                  <a:gd name="T4" fmla="*/ 1 w 3"/>
                  <a:gd name="T5" fmla="*/ 0 h 4"/>
                  <a:gd name="T6" fmla="*/ 1 w 3"/>
                  <a:gd name="T7" fmla="*/ 0 h 4"/>
                  <a:gd name="T8" fmla="*/ 1 w 3"/>
                  <a:gd name="T9" fmla="*/ 0 h 4"/>
                  <a:gd name="T10" fmla="*/ 0 w 3"/>
                  <a:gd name="T11" fmla="*/ 1 h 4"/>
                  <a:gd name="T12" fmla="*/ 0 w 3"/>
                  <a:gd name="T13" fmla="*/ 1 h 4"/>
                  <a:gd name="T14" fmla="*/ 0 w 3"/>
                  <a:gd name="T15" fmla="*/ 1 h 4"/>
                  <a:gd name="T16" fmla="*/ 0 w 3"/>
                  <a:gd name="T17" fmla="*/ 1 h 4"/>
                  <a:gd name="T18" fmla="*/ 0 w 3"/>
                  <a:gd name="T19" fmla="*/ 1 h 4"/>
                  <a:gd name="T20" fmla="*/ 1 w 3"/>
                  <a:gd name="T21" fmla="*/ 3 h 4"/>
                  <a:gd name="T22" fmla="*/ 1 w 3"/>
                  <a:gd name="T23" fmla="*/ 3 h 4"/>
                  <a:gd name="T24" fmla="*/ 2 w 3"/>
                  <a:gd name="T25" fmla="*/ 4 h 4"/>
                  <a:gd name="T26" fmla="*/ 2 w 3"/>
                  <a:gd name="T27" fmla="*/ 4 h 4"/>
                  <a:gd name="T28" fmla="*/ 3 w 3"/>
                  <a:gd name="T29" fmla="*/ 2 h 4"/>
                  <a:gd name="T30" fmla="*/ 2 w 3"/>
                  <a:gd name="T31" fmla="*/ 2 h 4"/>
                  <a:gd name="T32" fmla="*/ 2 w 3"/>
                  <a:gd name="T33" fmla="*/ 2 h 4"/>
                  <a:gd name="T34" fmla="*/ 2 w 3"/>
                  <a:gd name="T35" fmla="*/ 2 h 4"/>
                  <a:gd name="T36" fmla="*/ 1 w 3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5" name="Freeform 3452">
                <a:extLst>
                  <a:ext uri="{FF2B5EF4-FFF2-40B4-BE49-F238E27FC236}">
                    <a16:creationId xmlns:a16="http://schemas.microsoft.com/office/drawing/2014/main" id="{B4156353-3739-4DB8-BD81-B95292AF4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2750"/>
                <a:ext cx="7" cy="4"/>
              </a:xfrm>
              <a:custGeom>
                <a:avLst/>
                <a:gdLst>
                  <a:gd name="T0" fmla="*/ 2 w 7"/>
                  <a:gd name="T1" fmla="*/ 4 h 4"/>
                  <a:gd name="T2" fmla="*/ 0 w 7"/>
                  <a:gd name="T3" fmla="*/ 0 h 4"/>
                  <a:gd name="T4" fmla="*/ 0 w 7"/>
                  <a:gd name="T5" fmla="*/ 0 h 4"/>
                  <a:gd name="T6" fmla="*/ 0 w 7"/>
                  <a:gd name="T7" fmla="*/ 0 h 4"/>
                  <a:gd name="T8" fmla="*/ 0 w 7"/>
                  <a:gd name="T9" fmla="*/ 0 h 4"/>
                  <a:gd name="T10" fmla="*/ 7 w 7"/>
                  <a:gd name="T11" fmla="*/ 0 h 4"/>
                  <a:gd name="T12" fmla="*/ 7 w 7"/>
                  <a:gd name="T13" fmla="*/ 0 h 4"/>
                  <a:gd name="T14" fmla="*/ 7 w 7"/>
                  <a:gd name="T15" fmla="*/ 0 h 4"/>
                  <a:gd name="T16" fmla="*/ 7 w 7"/>
                  <a:gd name="T17" fmla="*/ 0 h 4"/>
                  <a:gd name="T18" fmla="*/ 7 w 7"/>
                  <a:gd name="T19" fmla="*/ 0 h 4"/>
                  <a:gd name="T20" fmla="*/ 7 w 7"/>
                  <a:gd name="T21" fmla="*/ 0 h 4"/>
                  <a:gd name="T22" fmla="*/ 7 w 7"/>
                  <a:gd name="T23" fmla="*/ 0 h 4"/>
                  <a:gd name="T24" fmla="*/ 5 w 7"/>
                  <a:gd name="T25" fmla="*/ 2 h 4"/>
                  <a:gd name="T26" fmla="*/ 5 w 7"/>
                  <a:gd name="T27" fmla="*/ 2 h 4"/>
                  <a:gd name="T28" fmla="*/ 2 w 7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6" name="Freeform 3453">
                <a:extLst>
                  <a:ext uri="{FF2B5EF4-FFF2-40B4-BE49-F238E27FC236}">
                    <a16:creationId xmlns:a16="http://schemas.microsoft.com/office/drawing/2014/main" id="{E2367A77-7172-4D61-A732-93E7029BC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747"/>
                <a:ext cx="14" cy="9"/>
              </a:xfrm>
              <a:custGeom>
                <a:avLst/>
                <a:gdLst>
                  <a:gd name="T0" fmla="*/ 9 w 14"/>
                  <a:gd name="T1" fmla="*/ 3 h 9"/>
                  <a:gd name="T2" fmla="*/ 9 w 14"/>
                  <a:gd name="T3" fmla="*/ 3 h 9"/>
                  <a:gd name="T4" fmla="*/ 9 w 14"/>
                  <a:gd name="T5" fmla="*/ 3 h 9"/>
                  <a:gd name="T6" fmla="*/ 9 w 14"/>
                  <a:gd name="T7" fmla="*/ 3 h 9"/>
                  <a:gd name="T8" fmla="*/ 9 w 14"/>
                  <a:gd name="T9" fmla="*/ 3 h 9"/>
                  <a:gd name="T10" fmla="*/ 9 w 14"/>
                  <a:gd name="T11" fmla="*/ 3 h 9"/>
                  <a:gd name="T12" fmla="*/ 9 w 14"/>
                  <a:gd name="T13" fmla="*/ 3 h 9"/>
                  <a:gd name="T14" fmla="*/ 9 w 14"/>
                  <a:gd name="T15" fmla="*/ 3 h 9"/>
                  <a:gd name="T16" fmla="*/ 12 w 14"/>
                  <a:gd name="T17" fmla="*/ 3 h 9"/>
                  <a:gd name="T18" fmla="*/ 12 w 14"/>
                  <a:gd name="T19" fmla="*/ 5 h 9"/>
                  <a:gd name="T20" fmla="*/ 12 w 14"/>
                  <a:gd name="T21" fmla="*/ 5 h 9"/>
                  <a:gd name="T22" fmla="*/ 12 w 14"/>
                  <a:gd name="T23" fmla="*/ 5 h 9"/>
                  <a:gd name="T24" fmla="*/ 12 w 14"/>
                  <a:gd name="T25" fmla="*/ 5 h 9"/>
                  <a:gd name="T26" fmla="*/ 14 w 14"/>
                  <a:gd name="T27" fmla="*/ 7 h 9"/>
                  <a:gd name="T28" fmla="*/ 14 w 14"/>
                  <a:gd name="T29" fmla="*/ 7 h 9"/>
                  <a:gd name="T30" fmla="*/ 12 w 14"/>
                  <a:gd name="T31" fmla="*/ 7 h 9"/>
                  <a:gd name="T32" fmla="*/ 12 w 14"/>
                  <a:gd name="T33" fmla="*/ 7 h 9"/>
                  <a:gd name="T34" fmla="*/ 9 w 14"/>
                  <a:gd name="T35" fmla="*/ 9 h 9"/>
                  <a:gd name="T36" fmla="*/ 9 w 14"/>
                  <a:gd name="T37" fmla="*/ 9 h 9"/>
                  <a:gd name="T38" fmla="*/ 9 w 14"/>
                  <a:gd name="T39" fmla="*/ 7 h 9"/>
                  <a:gd name="T40" fmla="*/ 9 w 14"/>
                  <a:gd name="T41" fmla="*/ 7 h 9"/>
                  <a:gd name="T42" fmla="*/ 9 w 14"/>
                  <a:gd name="T43" fmla="*/ 7 h 9"/>
                  <a:gd name="T44" fmla="*/ 9 w 14"/>
                  <a:gd name="T45" fmla="*/ 7 h 9"/>
                  <a:gd name="T46" fmla="*/ 9 w 14"/>
                  <a:gd name="T47" fmla="*/ 7 h 9"/>
                  <a:gd name="T48" fmla="*/ 9 w 14"/>
                  <a:gd name="T49" fmla="*/ 7 h 9"/>
                  <a:gd name="T50" fmla="*/ 9 w 14"/>
                  <a:gd name="T51" fmla="*/ 7 h 9"/>
                  <a:gd name="T52" fmla="*/ 9 w 14"/>
                  <a:gd name="T53" fmla="*/ 7 h 9"/>
                  <a:gd name="T54" fmla="*/ 5 w 14"/>
                  <a:gd name="T55" fmla="*/ 9 h 9"/>
                  <a:gd name="T56" fmla="*/ 3 w 14"/>
                  <a:gd name="T57" fmla="*/ 9 h 9"/>
                  <a:gd name="T58" fmla="*/ 3 w 14"/>
                  <a:gd name="T59" fmla="*/ 7 h 9"/>
                  <a:gd name="T60" fmla="*/ 0 w 14"/>
                  <a:gd name="T61" fmla="*/ 7 h 9"/>
                  <a:gd name="T62" fmla="*/ 0 w 14"/>
                  <a:gd name="T63" fmla="*/ 7 h 9"/>
                  <a:gd name="T64" fmla="*/ 0 w 14"/>
                  <a:gd name="T65" fmla="*/ 7 h 9"/>
                  <a:gd name="T66" fmla="*/ 3 w 14"/>
                  <a:gd name="T67" fmla="*/ 5 h 9"/>
                  <a:gd name="T68" fmla="*/ 3 w 14"/>
                  <a:gd name="T69" fmla="*/ 5 h 9"/>
                  <a:gd name="T70" fmla="*/ 5 w 14"/>
                  <a:gd name="T71" fmla="*/ 3 h 9"/>
                  <a:gd name="T72" fmla="*/ 5 w 14"/>
                  <a:gd name="T73" fmla="*/ 3 h 9"/>
                  <a:gd name="T74" fmla="*/ 5 w 14"/>
                  <a:gd name="T75" fmla="*/ 3 h 9"/>
                  <a:gd name="T76" fmla="*/ 5 w 14"/>
                  <a:gd name="T77" fmla="*/ 3 h 9"/>
                  <a:gd name="T78" fmla="*/ 5 w 14"/>
                  <a:gd name="T79" fmla="*/ 3 h 9"/>
                  <a:gd name="T80" fmla="*/ 9 w 14"/>
                  <a:gd name="T81" fmla="*/ 0 h 9"/>
                  <a:gd name="T82" fmla="*/ 9 w 14"/>
                  <a:gd name="T83" fmla="*/ 0 h 9"/>
                  <a:gd name="T84" fmla="*/ 9 w 14"/>
                  <a:gd name="T85" fmla="*/ 0 h 9"/>
                  <a:gd name="T86" fmla="*/ 9 w 14"/>
                  <a:gd name="T8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9"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7" name="Freeform 3454">
                <a:extLst>
                  <a:ext uri="{FF2B5EF4-FFF2-40B4-BE49-F238E27FC236}">
                    <a16:creationId xmlns:a16="http://schemas.microsoft.com/office/drawing/2014/main" id="{9767CA2F-D9E7-44A9-B5D8-806CA7079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65"/>
                <a:ext cx="7" cy="12"/>
              </a:xfrm>
              <a:custGeom>
                <a:avLst/>
                <a:gdLst>
                  <a:gd name="T0" fmla="*/ 1 w 3"/>
                  <a:gd name="T1" fmla="*/ 4 h 5"/>
                  <a:gd name="T2" fmla="*/ 1 w 3"/>
                  <a:gd name="T3" fmla="*/ 4 h 5"/>
                  <a:gd name="T4" fmla="*/ 2 w 3"/>
                  <a:gd name="T5" fmla="*/ 4 h 5"/>
                  <a:gd name="T6" fmla="*/ 2 w 3"/>
                  <a:gd name="T7" fmla="*/ 4 h 5"/>
                  <a:gd name="T8" fmla="*/ 3 w 3"/>
                  <a:gd name="T9" fmla="*/ 4 h 5"/>
                  <a:gd name="T10" fmla="*/ 3 w 3"/>
                  <a:gd name="T11" fmla="*/ 4 h 5"/>
                  <a:gd name="T12" fmla="*/ 3 w 3"/>
                  <a:gd name="T13" fmla="*/ 4 h 5"/>
                  <a:gd name="T14" fmla="*/ 1 w 3"/>
                  <a:gd name="T15" fmla="*/ 0 h 5"/>
                  <a:gd name="T16" fmla="*/ 1 w 3"/>
                  <a:gd name="T17" fmla="*/ 0 h 5"/>
                  <a:gd name="T18" fmla="*/ 0 w 3"/>
                  <a:gd name="T19" fmla="*/ 1 h 5"/>
                  <a:gd name="T20" fmla="*/ 0 w 3"/>
                  <a:gd name="T21" fmla="*/ 1 h 5"/>
                  <a:gd name="T22" fmla="*/ 0 w 3"/>
                  <a:gd name="T23" fmla="*/ 2 h 5"/>
                  <a:gd name="T24" fmla="*/ 1 w 3"/>
                  <a:gd name="T25" fmla="*/ 5 h 5"/>
                  <a:gd name="T26" fmla="*/ 1 w 3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4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8" name="Freeform 3455">
                <a:extLst>
                  <a:ext uri="{FF2B5EF4-FFF2-40B4-BE49-F238E27FC236}">
                    <a16:creationId xmlns:a16="http://schemas.microsoft.com/office/drawing/2014/main" id="{A335B145-BCD0-4F68-9CDA-30A58F122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774"/>
                <a:ext cx="9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2 h 3"/>
                  <a:gd name="T4" fmla="*/ 4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  <a:gd name="T10" fmla="*/ 2 w 4"/>
                  <a:gd name="T11" fmla="*/ 0 h 3"/>
                  <a:gd name="T12" fmla="*/ 2 w 4"/>
                  <a:gd name="T13" fmla="*/ 0 h 3"/>
                  <a:gd name="T14" fmla="*/ 1 w 4"/>
                  <a:gd name="T15" fmla="*/ 0 h 3"/>
                  <a:gd name="T16" fmla="*/ 1 w 4"/>
                  <a:gd name="T17" fmla="*/ 0 h 3"/>
                  <a:gd name="T18" fmla="*/ 0 w 4"/>
                  <a:gd name="T19" fmla="*/ 0 h 3"/>
                  <a:gd name="T20" fmla="*/ 0 w 4"/>
                  <a:gd name="T21" fmla="*/ 1 h 3"/>
                  <a:gd name="T22" fmla="*/ 1 w 4"/>
                  <a:gd name="T23" fmla="*/ 2 h 3"/>
                  <a:gd name="T24" fmla="*/ 1 w 4"/>
                  <a:gd name="T25" fmla="*/ 3 h 3"/>
                  <a:gd name="T26" fmla="*/ 2 w 4"/>
                  <a:gd name="T27" fmla="*/ 3 h 3"/>
                  <a:gd name="T28" fmla="*/ 2 w 4"/>
                  <a:gd name="T29" fmla="*/ 3 h 3"/>
                  <a:gd name="T30" fmla="*/ 3 w 4"/>
                  <a:gd name="T31" fmla="*/ 3 h 3"/>
                  <a:gd name="T32" fmla="*/ 3 w 4"/>
                  <a:gd name="T3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9" name="Freeform 3456">
                <a:extLst>
                  <a:ext uri="{FF2B5EF4-FFF2-40B4-BE49-F238E27FC236}">
                    <a16:creationId xmlns:a16="http://schemas.microsoft.com/office/drawing/2014/main" id="{95976382-0FE3-4D45-B05F-7A73263C9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810"/>
                <a:ext cx="9" cy="7"/>
              </a:xfrm>
              <a:custGeom>
                <a:avLst/>
                <a:gdLst>
                  <a:gd name="T0" fmla="*/ 5 w 9"/>
                  <a:gd name="T1" fmla="*/ 7 h 7"/>
                  <a:gd name="T2" fmla="*/ 5 w 9"/>
                  <a:gd name="T3" fmla="*/ 7 h 7"/>
                  <a:gd name="T4" fmla="*/ 2 w 9"/>
                  <a:gd name="T5" fmla="*/ 7 h 7"/>
                  <a:gd name="T6" fmla="*/ 2 w 9"/>
                  <a:gd name="T7" fmla="*/ 7 h 7"/>
                  <a:gd name="T8" fmla="*/ 2 w 9"/>
                  <a:gd name="T9" fmla="*/ 7 h 7"/>
                  <a:gd name="T10" fmla="*/ 2 w 9"/>
                  <a:gd name="T11" fmla="*/ 5 h 7"/>
                  <a:gd name="T12" fmla="*/ 0 w 9"/>
                  <a:gd name="T13" fmla="*/ 5 h 7"/>
                  <a:gd name="T14" fmla="*/ 2 w 9"/>
                  <a:gd name="T15" fmla="*/ 3 h 7"/>
                  <a:gd name="T16" fmla="*/ 5 w 9"/>
                  <a:gd name="T17" fmla="*/ 0 h 7"/>
                  <a:gd name="T18" fmla="*/ 5 w 9"/>
                  <a:gd name="T19" fmla="*/ 3 h 7"/>
                  <a:gd name="T20" fmla="*/ 7 w 9"/>
                  <a:gd name="T21" fmla="*/ 3 h 7"/>
                  <a:gd name="T22" fmla="*/ 9 w 9"/>
                  <a:gd name="T23" fmla="*/ 5 h 7"/>
                  <a:gd name="T24" fmla="*/ 7 w 9"/>
                  <a:gd name="T25" fmla="*/ 5 h 7"/>
                  <a:gd name="T26" fmla="*/ 5 w 9"/>
                  <a:gd name="T27" fmla="*/ 7 h 7"/>
                  <a:gd name="T28" fmla="*/ 5 w 9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0" name="Freeform 3457">
                <a:extLst>
                  <a:ext uri="{FF2B5EF4-FFF2-40B4-BE49-F238E27FC236}">
                    <a16:creationId xmlns:a16="http://schemas.microsoft.com/office/drawing/2014/main" id="{D996F92F-3190-4DEF-8FAE-A3A9A9409F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3" y="2792"/>
                <a:ext cx="147" cy="91"/>
              </a:xfrm>
              <a:custGeom>
                <a:avLst/>
                <a:gdLst>
                  <a:gd name="T0" fmla="*/ 65 w 65"/>
                  <a:gd name="T1" fmla="*/ 4 h 40"/>
                  <a:gd name="T2" fmla="*/ 65 w 65"/>
                  <a:gd name="T3" fmla="*/ 3 h 40"/>
                  <a:gd name="T4" fmla="*/ 63 w 65"/>
                  <a:gd name="T5" fmla="*/ 0 h 40"/>
                  <a:gd name="T6" fmla="*/ 63 w 65"/>
                  <a:gd name="T7" fmla="*/ 5 h 40"/>
                  <a:gd name="T8" fmla="*/ 64 w 65"/>
                  <a:gd name="T9" fmla="*/ 4 h 40"/>
                  <a:gd name="T10" fmla="*/ 64 w 65"/>
                  <a:gd name="T11" fmla="*/ 4 h 40"/>
                  <a:gd name="T12" fmla="*/ 64 w 65"/>
                  <a:gd name="T13" fmla="*/ 4 h 40"/>
                  <a:gd name="T14" fmla="*/ 8 w 65"/>
                  <a:gd name="T15" fmla="*/ 40 h 40"/>
                  <a:gd name="T16" fmla="*/ 7 w 65"/>
                  <a:gd name="T17" fmla="*/ 38 h 40"/>
                  <a:gd name="T18" fmla="*/ 7 w 65"/>
                  <a:gd name="T19" fmla="*/ 36 h 40"/>
                  <a:gd name="T20" fmla="*/ 7 w 65"/>
                  <a:gd name="T21" fmla="*/ 34 h 40"/>
                  <a:gd name="T22" fmla="*/ 7 w 65"/>
                  <a:gd name="T23" fmla="*/ 32 h 40"/>
                  <a:gd name="T24" fmla="*/ 7 w 65"/>
                  <a:gd name="T25" fmla="*/ 30 h 40"/>
                  <a:gd name="T26" fmla="*/ 8 w 65"/>
                  <a:gd name="T27" fmla="*/ 28 h 40"/>
                  <a:gd name="T28" fmla="*/ 8 w 65"/>
                  <a:gd name="T29" fmla="*/ 26 h 40"/>
                  <a:gd name="T30" fmla="*/ 9 w 65"/>
                  <a:gd name="T31" fmla="*/ 24 h 40"/>
                  <a:gd name="T32" fmla="*/ 10 w 65"/>
                  <a:gd name="T33" fmla="*/ 22 h 40"/>
                  <a:gd name="T34" fmla="*/ 12 w 65"/>
                  <a:gd name="T35" fmla="*/ 20 h 40"/>
                  <a:gd name="T36" fmla="*/ 13 w 65"/>
                  <a:gd name="T37" fmla="*/ 18 h 40"/>
                  <a:gd name="T38" fmla="*/ 14 w 65"/>
                  <a:gd name="T39" fmla="*/ 17 h 40"/>
                  <a:gd name="T40" fmla="*/ 6 w 65"/>
                  <a:gd name="T41" fmla="*/ 13 h 40"/>
                  <a:gd name="T42" fmla="*/ 5 w 65"/>
                  <a:gd name="T43" fmla="*/ 16 h 40"/>
                  <a:gd name="T44" fmla="*/ 3 w 65"/>
                  <a:gd name="T45" fmla="*/ 21 h 40"/>
                  <a:gd name="T46" fmla="*/ 3 w 65"/>
                  <a:gd name="T47" fmla="*/ 22 h 40"/>
                  <a:gd name="T48" fmla="*/ 2 w 65"/>
                  <a:gd name="T49" fmla="*/ 24 h 40"/>
                  <a:gd name="T50" fmla="*/ 1 w 65"/>
                  <a:gd name="T51" fmla="*/ 25 h 40"/>
                  <a:gd name="T52" fmla="*/ 1 w 65"/>
                  <a:gd name="T53" fmla="*/ 26 h 40"/>
                  <a:gd name="T54" fmla="*/ 1 w 65"/>
                  <a:gd name="T55" fmla="*/ 26 h 40"/>
                  <a:gd name="T56" fmla="*/ 0 w 65"/>
                  <a:gd name="T57" fmla="*/ 30 h 40"/>
                  <a:gd name="T58" fmla="*/ 0 w 65"/>
                  <a:gd name="T59" fmla="*/ 31 h 40"/>
                  <a:gd name="T60" fmla="*/ 0 w 65"/>
                  <a:gd name="T61" fmla="*/ 31 h 40"/>
                  <a:gd name="T62" fmla="*/ 0 w 65"/>
                  <a:gd name="T63" fmla="*/ 31 h 40"/>
                  <a:gd name="T64" fmla="*/ 0 w 65"/>
                  <a:gd name="T65" fmla="*/ 34 h 40"/>
                  <a:gd name="T66" fmla="*/ 1 w 65"/>
                  <a:gd name="T67" fmla="*/ 35 h 40"/>
                  <a:gd name="T68" fmla="*/ 1 w 65"/>
                  <a:gd name="T69" fmla="*/ 36 h 40"/>
                  <a:gd name="T70" fmla="*/ 2 w 65"/>
                  <a:gd name="T71" fmla="*/ 37 h 40"/>
                  <a:gd name="T72" fmla="*/ 4 w 65"/>
                  <a:gd name="T73" fmla="*/ 38 h 40"/>
                  <a:gd name="T74" fmla="*/ 6 w 65"/>
                  <a:gd name="T7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40">
                    <a:moveTo>
                      <a:pt x="65" y="4"/>
                    </a:moveTo>
                    <a:lnTo>
                      <a:pt x="65" y="4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3" y="1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5" y="4"/>
                    </a:lnTo>
                    <a:moveTo>
                      <a:pt x="8" y="40"/>
                    </a:moveTo>
                    <a:lnTo>
                      <a:pt x="8" y="39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3" y="18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4" y="38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8" y="4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1" name="Freeform 3458">
                <a:extLst>
                  <a:ext uri="{FF2B5EF4-FFF2-40B4-BE49-F238E27FC236}">
                    <a16:creationId xmlns:a16="http://schemas.microsoft.com/office/drawing/2014/main" id="{1A51204C-4A3D-4F71-AB22-929A8985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786"/>
                <a:ext cx="9" cy="11"/>
              </a:xfrm>
              <a:custGeom>
                <a:avLst/>
                <a:gdLst>
                  <a:gd name="T0" fmla="*/ 9 w 9"/>
                  <a:gd name="T1" fmla="*/ 2 h 11"/>
                  <a:gd name="T2" fmla="*/ 7 w 9"/>
                  <a:gd name="T3" fmla="*/ 6 h 11"/>
                  <a:gd name="T4" fmla="*/ 4 w 9"/>
                  <a:gd name="T5" fmla="*/ 9 h 11"/>
                  <a:gd name="T6" fmla="*/ 4 w 9"/>
                  <a:gd name="T7" fmla="*/ 9 h 11"/>
                  <a:gd name="T8" fmla="*/ 4 w 9"/>
                  <a:gd name="T9" fmla="*/ 9 h 11"/>
                  <a:gd name="T10" fmla="*/ 4 w 9"/>
                  <a:gd name="T11" fmla="*/ 11 h 11"/>
                  <a:gd name="T12" fmla="*/ 4 w 9"/>
                  <a:gd name="T13" fmla="*/ 11 h 11"/>
                  <a:gd name="T14" fmla="*/ 2 w 9"/>
                  <a:gd name="T15" fmla="*/ 11 h 11"/>
                  <a:gd name="T16" fmla="*/ 2 w 9"/>
                  <a:gd name="T17" fmla="*/ 11 h 11"/>
                  <a:gd name="T18" fmla="*/ 0 w 9"/>
                  <a:gd name="T19" fmla="*/ 9 h 11"/>
                  <a:gd name="T20" fmla="*/ 0 w 9"/>
                  <a:gd name="T21" fmla="*/ 9 h 11"/>
                  <a:gd name="T22" fmla="*/ 0 w 9"/>
                  <a:gd name="T23" fmla="*/ 9 h 11"/>
                  <a:gd name="T24" fmla="*/ 0 w 9"/>
                  <a:gd name="T25" fmla="*/ 6 h 11"/>
                  <a:gd name="T26" fmla="*/ 0 w 9"/>
                  <a:gd name="T27" fmla="*/ 6 h 11"/>
                  <a:gd name="T28" fmla="*/ 0 w 9"/>
                  <a:gd name="T29" fmla="*/ 6 h 11"/>
                  <a:gd name="T30" fmla="*/ 0 w 9"/>
                  <a:gd name="T31" fmla="*/ 6 h 11"/>
                  <a:gd name="T32" fmla="*/ 0 w 9"/>
                  <a:gd name="T33" fmla="*/ 6 h 11"/>
                  <a:gd name="T34" fmla="*/ 0 w 9"/>
                  <a:gd name="T35" fmla="*/ 6 h 11"/>
                  <a:gd name="T36" fmla="*/ 0 w 9"/>
                  <a:gd name="T37" fmla="*/ 6 h 11"/>
                  <a:gd name="T38" fmla="*/ 0 w 9"/>
                  <a:gd name="T39" fmla="*/ 4 h 11"/>
                  <a:gd name="T40" fmla="*/ 2 w 9"/>
                  <a:gd name="T41" fmla="*/ 4 h 11"/>
                  <a:gd name="T42" fmla="*/ 2 w 9"/>
                  <a:gd name="T43" fmla="*/ 4 h 11"/>
                  <a:gd name="T44" fmla="*/ 2 w 9"/>
                  <a:gd name="T45" fmla="*/ 4 h 11"/>
                  <a:gd name="T46" fmla="*/ 9 w 9"/>
                  <a:gd name="T47" fmla="*/ 0 h 11"/>
                  <a:gd name="T48" fmla="*/ 9 w 9"/>
                  <a:gd name="T4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1">
                    <a:moveTo>
                      <a:pt x="9" y="2"/>
                    </a:moveTo>
                    <a:lnTo>
                      <a:pt x="7" y="6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2" name="Freeform 3459">
                <a:extLst>
                  <a:ext uri="{FF2B5EF4-FFF2-40B4-BE49-F238E27FC236}">
                    <a16:creationId xmlns:a16="http://schemas.microsoft.com/office/drawing/2014/main" id="{D76C8BE2-A362-40C4-85B1-021DED456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2883"/>
                <a:ext cx="25" cy="33"/>
              </a:xfrm>
              <a:custGeom>
                <a:avLst/>
                <a:gdLst>
                  <a:gd name="T0" fmla="*/ 9 w 11"/>
                  <a:gd name="T1" fmla="*/ 9 h 15"/>
                  <a:gd name="T2" fmla="*/ 9 w 11"/>
                  <a:gd name="T3" fmla="*/ 9 h 15"/>
                  <a:gd name="T4" fmla="*/ 9 w 11"/>
                  <a:gd name="T5" fmla="*/ 8 h 15"/>
                  <a:gd name="T6" fmla="*/ 10 w 11"/>
                  <a:gd name="T7" fmla="*/ 6 h 15"/>
                  <a:gd name="T8" fmla="*/ 11 w 11"/>
                  <a:gd name="T9" fmla="*/ 4 h 15"/>
                  <a:gd name="T10" fmla="*/ 11 w 11"/>
                  <a:gd name="T11" fmla="*/ 4 h 15"/>
                  <a:gd name="T12" fmla="*/ 11 w 11"/>
                  <a:gd name="T13" fmla="*/ 3 h 15"/>
                  <a:gd name="T14" fmla="*/ 11 w 11"/>
                  <a:gd name="T15" fmla="*/ 3 h 15"/>
                  <a:gd name="T16" fmla="*/ 10 w 11"/>
                  <a:gd name="T17" fmla="*/ 1 h 15"/>
                  <a:gd name="T18" fmla="*/ 10 w 11"/>
                  <a:gd name="T19" fmla="*/ 1 h 15"/>
                  <a:gd name="T20" fmla="*/ 7 w 11"/>
                  <a:gd name="T21" fmla="*/ 0 h 15"/>
                  <a:gd name="T22" fmla="*/ 6 w 11"/>
                  <a:gd name="T23" fmla="*/ 0 h 15"/>
                  <a:gd name="T24" fmla="*/ 6 w 11"/>
                  <a:gd name="T25" fmla="*/ 0 h 15"/>
                  <a:gd name="T26" fmla="*/ 5 w 11"/>
                  <a:gd name="T27" fmla="*/ 0 h 15"/>
                  <a:gd name="T28" fmla="*/ 5 w 11"/>
                  <a:gd name="T29" fmla="*/ 0 h 15"/>
                  <a:gd name="T30" fmla="*/ 4 w 11"/>
                  <a:gd name="T31" fmla="*/ 1 h 15"/>
                  <a:gd name="T32" fmla="*/ 1 w 11"/>
                  <a:gd name="T33" fmla="*/ 2 h 15"/>
                  <a:gd name="T34" fmla="*/ 1 w 11"/>
                  <a:gd name="T35" fmla="*/ 2 h 15"/>
                  <a:gd name="T36" fmla="*/ 1 w 11"/>
                  <a:gd name="T37" fmla="*/ 2 h 15"/>
                  <a:gd name="T38" fmla="*/ 1 w 11"/>
                  <a:gd name="T39" fmla="*/ 2 h 15"/>
                  <a:gd name="T40" fmla="*/ 1 w 11"/>
                  <a:gd name="T41" fmla="*/ 3 h 15"/>
                  <a:gd name="T42" fmla="*/ 0 w 11"/>
                  <a:gd name="T43" fmla="*/ 3 h 15"/>
                  <a:gd name="T44" fmla="*/ 0 w 11"/>
                  <a:gd name="T45" fmla="*/ 9 h 15"/>
                  <a:gd name="T46" fmla="*/ 0 w 11"/>
                  <a:gd name="T47" fmla="*/ 9 h 15"/>
                  <a:gd name="T48" fmla="*/ 1 w 11"/>
                  <a:gd name="T49" fmla="*/ 9 h 15"/>
                  <a:gd name="T50" fmla="*/ 2 w 11"/>
                  <a:gd name="T51" fmla="*/ 13 h 15"/>
                  <a:gd name="T52" fmla="*/ 2 w 11"/>
                  <a:gd name="T53" fmla="*/ 13 h 15"/>
                  <a:gd name="T54" fmla="*/ 2 w 11"/>
                  <a:gd name="T55" fmla="*/ 13 h 15"/>
                  <a:gd name="T56" fmla="*/ 3 w 11"/>
                  <a:gd name="T57" fmla="*/ 15 h 15"/>
                  <a:gd name="T58" fmla="*/ 3 w 11"/>
                  <a:gd name="T59" fmla="*/ 14 h 15"/>
                  <a:gd name="T60" fmla="*/ 3 w 11"/>
                  <a:gd name="T61" fmla="*/ 12 h 15"/>
                  <a:gd name="T62" fmla="*/ 5 w 11"/>
                  <a:gd name="T63" fmla="*/ 12 h 15"/>
                  <a:gd name="T64" fmla="*/ 6 w 11"/>
                  <a:gd name="T65" fmla="*/ 11 h 15"/>
                  <a:gd name="T66" fmla="*/ 8 w 11"/>
                  <a:gd name="T67" fmla="*/ 10 h 15"/>
                  <a:gd name="T68" fmla="*/ 9 w 11"/>
                  <a:gd name="T6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15">
                    <a:moveTo>
                      <a:pt x="9" y="9"/>
                    </a:moveTo>
                    <a:lnTo>
                      <a:pt x="9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3" name="Freeform 3460">
                <a:extLst>
                  <a:ext uri="{FF2B5EF4-FFF2-40B4-BE49-F238E27FC236}">
                    <a16:creationId xmlns:a16="http://schemas.microsoft.com/office/drawing/2014/main" id="{AD58122C-0B0B-4454-B843-6249B5F57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691"/>
                <a:ext cx="20" cy="34"/>
              </a:xfrm>
              <a:custGeom>
                <a:avLst/>
                <a:gdLst>
                  <a:gd name="T0" fmla="*/ 9 w 9"/>
                  <a:gd name="T1" fmla="*/ 15 h 15"/>
                  <a:gd name="T2" fmla="*/ 9 w 9"/>
                  <a:gd name="T3" fmla="*/ 15 h 15"/>
                  <a:gd name="T4" fmla="*/ 8 w 9"/>
                  <a:gd name="T5" fmla="*/ 11 h 15"/>
                  <a:gd name="T6" fmla="*/ 6 w 9"/>
                  <a:gd name="T7" fmla="*/ 7 h 15"/>
                  <a:gd name="T8" fmla="*/ 6 w 9"/>
                  <a:gd name="T9" fmla="*/ 6 h 15"/>
                  <a:gd name="T10" fmla="*/ 5 w 9"/>
                  <a:gd name="T11" fmla="*/ 4 h 15"/>
                  <a:gd name="T12" fmla="*/ 5 w 9"/>
                  <a:gd name="T13" fmla="*/ 2 h 15"/>
                  <a:gd name="T14" fmla="*/ 4 w 9"/>
                  <a:gd name="T15" fmla="*/ 1 h 15"/>
                  <a:gd name="T16" fmla="*/ 3 w 9"/>
                  <a:gd name="T17" fmla="*/ 0 h 15"/>
                  <a:gd name="T18" fmla="*/ 2 w 9"/>
                  <a:gd name="T19" fmla="*/ 6 h 15"/>
                  <a:gd name="T20" fmla="*/ 2 w 9"/>
                  <a:gd name="T21" fmla="*/ 7 h 15"/>
                  <a:gd name="T22" fmla="*/ 0 w 9"/>
                  <a:gd name="T23" fmla="*/ 12 h 15"/>
                  <a:gd name="T24" fmla="*/ 1 w 9"/>
                  <a:gd name="T25" fmla="*/ 12 h 15"/>
                  <a:gd name="T26" fmla="*/ 2 w 9"/>
                  <a:gd name="T27" fmla="*/ 12 h 15"/>
                  <a:gd name="T28" fmla="*/ 3 w 9"/>
                  <a:gd name="T29" fmla="*/ 13 h 15"/>
                  <a:gd name="T30" fmla="*/ 4 w 9"/>
                  <a:gd name="T31" fmla="*/ 13 h 15"/>
                  <a:gd name="T32" fmla="*/ 5 w 9"/>
                  <a:gd name="T33" fmla="*/ 13 h 15"/>
                  <a:gd name="T34" fmla="*/ 6 w 9"/>
                  <a:gd name="T35" fmla="*/ 14 h 15"/>
                  <a:gd name="T36" fmla="*/ 7 w 9"/>
                  <a:gd name="T37" fmla="*/ 14 h 15"/>
                  <a:gd name="T38" fmla="*/ 8 w 9"/>
                  <a:gd name="T39" fmla="*/ 15 h 15"/>
                  <a:gd name="T40" fmla="*/ 9 w 9"/>
                  <a:gd name="T41" fmla="*/ 15 h 15"/>
                  <a:gd name="T42" fmla="*/ 9 w 9"/>
                  <a:gd name="T43" fmla="*/ 15 h 15"/>
                  <a:gd name="T44" fmla="*/ 9 w 9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5">
                    <a:moveTo>
                      <a:pt x="9" y="15"/>
                    </a:moveTo>
                    <a:lnTo>
                      <a:pt x="9" y="15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4" name="Freeform 3461">
                <a:extLst>
                  <a:ext uri="{FF2B5EF4-FFF2-40B4-BE49-F238E27FC236}">
                    <a16:creationId xmlns:a16="http://schemas.microsoft.com/office/drawing/2014/main" id="{5A275D6C-9771-4BD6-8FFA-FB7078271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702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1 h 2"/>
                  <a:gd name="T12" fmla="*/ 0 w 2"/>
                  <a:gd name="T13" fmla="*/ 2 h 2"/>
                  <a:gd name="T14" fmla="*/ 0 w 2"/>
                  <a:gd name="T15" fmla="*/ 2 h 2"/>
                  <a:gd name="T16" fmla="*/ 0 w 2"/>
                  <a:gd name="T17" fmla="*/ 2 h 2"/>
                  <a:gd name="T18" fmla="*/ 1 w 2"/>
                  <a:gd name="T19" fmla="*/ 2 h 2"/>
                  <a:gd name="T20" fmla="*/ 2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5" name="Freeform 3462">
                <a:extLst>
                  <a:ext uri="{FF2B5EF4-FFF2-40B4-BE49-F238E27FC236}">
                    <a16:creationId xmlns:a16="http://schemas.microsoft.com/office/drawing/2014/main" id="{58629930-D04B-4CF7-9405-1B79533BC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711"/>
                <a:ext cx="16" cy="9"/>
              </a:xfrm>
              <a:custGeom>
                <a:avLst/>
                <a:gdLst>
                  <a:gd name="T0" fmla="*/ 6 w 7"/>
                  <a:gd name="T1" fmla="*/ 4 h 4"/>
                  <a:gd name="T2" fmla="*/ 6 w 7"/>
                  <a:gd name="T3" fmla="*/ 4 h 4"/>
                  <a:gd name="T4" fmla="*/ 6 w 7"/>
                  <a:gd name="T5" fmla="*/ 3 h 4"/>
                  <a:gd name="T6" fmla="*/ 7 w 7"/>
                  <a:gd name="T7" fmla="*/ 2 h 4"/>
                  <a:gd name="T8" fmla="*/ 7 w 7"/>
                  <a:gd name="T9" fmla="*/ 2 h 4"/>
                  <a:gd name="T10" fmla="*/ 7 w 7"/>
                  <a:gd name="T11" fmla="*/ 1 h 4"/>
                  <a:gd name="T12" fmla="*/ 7 w 7"/>
                  <a:gd name="T13" fmla="*/ 0 h 4"/>
                  <a:gd name="T14" fmla="*/ 7 w 7"/>
                  <a:gd name="T15" fmla="*/ 0 h 4"/>
                  <a:gd name="T16" fmla="*/ 0 w 7"/>
                  <a:gd name="T17" fmla="*/ 2 h 4"/>
                  <a:gd name="T18" fmla="*/ 0 w 7"/>
                  <a:gd name="T19" fmla="*/ 2 h 4"/>
                  <a:gd name="T20" fmla="*/ 0 w 7"/>
                  <a:gd name="T21" fmla="*/ 2 h 4"/>
                  <a:gd name="T22" fmla="*/ 0 w 7"/>
                  <a:gd name="T23" fmla="*/ 2 h 4"/>
                  <a:gd name="T24" fmla="*/ 0 w 7"/>
                  <a:gd name="T25" fmla="*/ 3 h 4"/>
                  <a:gd name="T26" fmla="*/ 1 w 7"/>
                  <a:gd name="T27" fmla="*/ 3 h 4"/>
                  <a:gd name="T28" fmla="*/ 1 w 7"/>
                  <a:gd name="T29" fmla="*/ 3 h 4"/>
                  <a:gd name="T30" fmla="*/ 1 w 7"/>
                  <a:gd name="T31" fmla="*/ 3 h 4"/>
                  <a:gd name="T32" fmla="*/ 1 w 7"/>
                  <a:gd name="T33" fmla="*/ 3 h 4"/>
                  <a:gd name="T34" fmla="*/ 1 w 7"/>
                  <a:gd name="T35" fmla="*/ 3 h 4"/>
                  <a:gd name="T36" fmla="*/ 1 w 7"/>
                  <a:gd name="T37" fmla="*/ 3 h 4"/>
                  <a:gd name="T38" fmla="*/ 2 w 7"/>
                  <a:gd name="T39" fmla="*/ 3 h 4"/>
                  <a:gd name="T40" fmla="*/ 2 w 7"/>
                  <a:gd name="T41" fmla="*/ 3 h 4"/>
                  <a:gd name="T42" fmla="*/ 2 w 7"/>
                  <a:gd name="T43" fmla="*/ 3 h 4"/>
                  <a:gd name="T44" fmla="*/ 3 w 7"/>
                  <a:gd name="T45" fmla="*/ 3 h 4"/>
                  <a:gd name="T46" fmla="*/ 5 w 7"/>
                  <a:gd name="T47" fmla="*/ 4 h 4"/>
                  <a:gd name="T48" fmla="*/ 5 w 7"/>
                  <a:gd name="T49" fmla="*/ 4 h 4"/>
                  <a:gd name="T50" fmla="*/ 6 w 7"/>
                  <a:gd name="T51" fmla="*/ 4 h 4"/>
                  <a:gd name="T52" fmla="*/ 6 w 7"/>
                  <a:gd name="T5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4">
                    <a:moveTo>
                      <a:pt x="6" y="4"/>
                    </a:move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6" name="Freeform 3463">
                <a:extLst>
                  <a:ext uri="{FF2B5EF4-FFF2-40B4-BE49-F238E27FC236}">
                    <a16:creationId xmlns:a16="http://schemas.microsoft.com/office/drawing/2014/main" id="{BD02BF32-BA99-4C49-A032-D0575EAA4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2709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2 h 7"/>
                  <a:gd name="T4" fmla="*/ 2 w 2"/>
                  <a:gd name="T5" fmla="*/ 2 h 7"/>
                  <a:gd name="T6" fmla="*/ 2 w 2"/>
                  <a:gd name="T7" fmla="*/ 2 h 7"/>
                  <a:gd name="T8" fmla="*/ 2 w 2"/>
                  <a:gd name="T9" fmla="*/ 4 h 7"/>
                  <a:gd name="T10" fmla="*/ 2 w 2"/>
                  <a:gd name="T11" fmla="*/ 4 h 7"/>
                  <a:gd name="T12" fmla="*/ 2 w 2"/>
                  <a:gd name="T13" fmla="*/ 4 h 7"/>
                  <a:gd name="T14" fmla="*/ 0 w 2"/>
                  <a:gd name="T15" fmla="*/ 7 h 7"/>
                  <a:gd name="T16" fmla="*/ 0 w 2"/>
                  <a:gd name="T17" fmla="*/ 7 h 7"/>
                  <a:gd name="T18" fmla="*/ 0 w 2"/>
                  <a:gd name="T19" fmla="*/ 7 h 7"/>
                  <a:gd name="T20" fmla="*/ 0 w 2"/>
                  <a:gd name="T21" fmla="*/ 7 h 7"/>
                  <a:gd name="T22" fmla="*/ 0 w 2"/>
                  <a:gd name="T23" fmla="*/ 4 h 7"/>
                  <a:gd name="T24" fmla="*/ 0 w 2"/>
                  <a:gd name="T25" fmla="*/ 4 h 7"/>
                  <a:gd name="T26" fmla="*/ 0 w 2"/>
                  <a:gd name="T27" fmla="*/ 4 h 7"/>
                  <a:gd name="T28" fmla="*/ 0 w 2"/>
                  <a:gd name="T29" fmla="*/ 4 h 7"/>
                  <a:gd name="T30" fmla="*/ 0 w 2"/>
                  <a:gd name="T31" fmla="*/ 0 h 7"/>
                  <a:gd name="T32" fmla="*/ 0 w 2"/>
                  <a:gd name="T33" fmla="*/ 0 h 7"/>
                  <a:gd name="T34" fmla="*/ 0 w 2"/>
                  <a:gd name="T35" fmla="*/ 0 h 7"/>
                  <a:gd name="T36" fmla="*/ 2 w 2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7" name="Freeform 3464">
                <a:extLst>
                  <a:ext uri="{FF2B5EF4-FFF2-40B4-BE49-F238E27FC236}">
                    <a16:creationId xmlns:a16="http://schemas.microsoft.com/office/drawing/2014/main" id="{9F3DEBF2-3D2C-4C25-BC07-5AF062EAA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646"/>
                <a:ext cx="14" cy="18"/>
              </a:xfrm>
              <a:custGeom>
                <a:avLst/>
                <a:gdLst>
                  <a:gd name="T0" fmla="*/ 5 w 6"/>
                  <a:gd name="T1" fmla="*/ 7 h 8"/>
                  <a:gd name="T2" fmla="*/ 5 w 6"/>
                  <a:gd name="T3" fmla="*/ 7 h 8"/>
                  <a:gd name="T4" fmla="*/ 5 w 6"/>
                  <a:gd name="T5" fmla="*/ 7 h 8"/>
                  <a:gd name="T6" fmla="*/ 5 w 6"/>
                  <a:gd name="T7" fmla="*/ 7 h 8"/>
                  <a:gd name="T8" fmla="*/ 5 w 6"/>
                  <a:gd name="T9" fmla="*/ 6 h 8"/>
                  <a:gd name="T10" fmla="*/ 5 w 6"/>
                  <a:gd name="T11" fmla="*/ 5 h 8"/>
                  <a:gd name="T12" fmla="*/ 5 w 6"/>
                  <a:gd name="T13" fmla="*/ 5 h 8"/>
                  <a:gd name="T14" fmla="*/ 5 w 6"/>
                  <a:gd name="T15" fmla="*/ 3 h 8"/>
                  <a:gd name="T16" fmla="*/ 5 w 6"/>
                  <a:gd name="T17" fmla="*/ 3 h 8"/>
                  <a:gd name="T18" fmla="*/ 5 w 6"/>
                  <a:gd name="T19" fmla="*/ 3 h 8"/>
                  <a:gd name="T20" fmla="*/ 6 w 6"/>
                  <a:gd name="T21" fmla="*/ 2 h 8"/>
                  <a:gd name="T22" fmla="*/ 6 w 6"/>
                  <a:gd name="T23" fmla="*/ 2 h 8"/>
                  <a:gd name="T24" fmla="*/ 6 w 6"/>
                  <a:gd name="T25" fmla="*/ 1 h 8"/>
                  <a:gd name="T26" fmla="*/ 6 w 6"/>
                  <a:gd name="T27" fmla="*/ 1 h 8"/>
                  <a:gd name="T28" fmla="*/ 5 w 6"/>
                  <a:gd name="T29" fmla="*/ 1 h 8"/>
                  <a:gd name="T30" fmla="*/ 5 w 6"/>
                  <a:gd name="T31" fmla="*/ 1 h 8"/>
                  <a:gd name="T32" fmla="*/ 4 w 6"/>
                  <a:gd name="T33" fmla="*/ 1 h 8"/>
                  <a:gd name="T34" fmla="*/ 4 w 6"/>
                  <a:gd name="T35" fmla="*/ 1 h 8"/>
                  <a:gd name="T36" fmla="*/ 3 w 6"/>
                  <a:gd name="T37" fmla="*/ 1 h 8"/>
                  <a:gd name="T38" fmla="*/ 3 w 6"/>
                  <a:gd name="T39" fmla="*/ 0 h 8"/>
                  <a:gd name="T40" fmla="*/ 2 w 6"/>
                  <a:gd name="T41" fmla="*/ 0 h 8"/>
                  <a:gd name="T42" fmla="*/ 1 w 6"/>
                  <a:gd name="T43" fmla="*/ 0 h 8"/>
                  <a:gd name="T44" fmla="*/ 1 w 6"/>
                  <a:gd name="T45" fmla="*/ 0 h 8"/>
                  <a:gd name="T46" fmla="*/ 0 w 6"/>
                  <a:gd name="T47" fmla="*/ 7 h 8"/>
                  <a:gd name="T48" fmla="*/ 0 w 6"/>
                  <a:gd name="T49" fmla="*/ 7 h 8"/>
                  <a:gd name="T50" fmla="*/ 0 w 6"/>
                  <a:gd name="T51" fmla="*/ 7 h 8"/>
                  <a:gd name="T52" fmla="*/ 1 w 6"/>
                  <a:gd name="T53" fmla="*/ 7 h 8"/>
                  <a:gd name="T54" fmla="*/ 1 w 6"/>
                  <a:gd name="T55" fmla="*/ 7 h 8"/>
                  <a:gd name="T56" fmla="*/ 2 w 6"/>
                  <a:gd name="T57" fmla="*/ 7 h 8"/>
                  <a:gd name="T58" fmla="*/ 3 w 6"/>
                  <a:gd name="T59" fmla="*/ 8 h 8"/>
                  <a:gd name="T60" fmla="*/ 4 w 6"/>
                  <a:gd name="T61" fmla="*/ 8 h 8"/>
                  <a:gd name="T62" fmla="*/ 4 w 6"/>
                  <a:gd name="T63" fmla="*/ 8 h 8"/>
                  <a:gd name="T64" fmla="*/ 5 w 6"/>
                  <a:gd name="T6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8" name="Freeform 3465">
                <a:extLst>
                  <a:ext uri="{FF2B5EF4-FFF2-40B4-BE49-F238E27FC236}">
                    <a16:creationId xmlns:a16="http://schemas.microsoft.com/office/drawing/2014/main" id="{8F6696B5-C66D-4C64-8944-78F205FFB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69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9" name="Freeform 3466">
                <a:extLst>
                  <a:ext uri="{FF2B5EF4-FFF2-40B4-BE49-F238E27FC236}">
                    <a16:creationId xmlns:a16="http://schemas.microsoft.com/office/drawing/2014/main" id="{7B8481E3-A49A-4620-8760-115A07FF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700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1 w 4"/>
                  <a:gd name="T9" fmla="*/ 0 h 3"/>
                  <a:gd name="T10" fmla="*/ 1 w 4"/>
                  <a:gd name="T11" fmla="*/ 0 h 3"/>
                  <a:gd name="T12" fmla="*/ 1 w 4"/>
                  <a:gd name="T13" fmla="*/ 0 h 3"/>
                  <a:gd name="T14" fmla="*/ 1 w 4"/>
                  <a:gd name="T15" fmla="*/ 0 h 3"/>
                  <a:gd name="T16" fmla="*/ 1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0 w 4"/>
                  <a:gd name="T39" fmla="*/ 2 h 3"/>
                  <a:gd name="T40" fmla="*/ 0 w 4"/>
                  <a:gd name="T41" fmla="*/ 2 h 3"/>
                  <a:gd name="T42" fmla="*/ 3 w 4"/>
                  <a:gd name="T43" fmla="*/ 3 h 3"/>
                  <a:gd name="T44" fmla="*/ 3 w 4"/>
                  <a:gd name="T45" fmla="*/ 3 h 3"/>
                  <a:gd name="T46" fmla="*/ 3 w 4"/>
                  <a:gd name="T47" fmla="*/ 3 h 3"/>
                  <a:gd name="T48" fmla="*/ 4 w 4"/>
                  <a:gd name="T49" fmla="*/ 2 h 3"/>
                  <a:gd name="T50" fmla="*/ 4 w 4"/>
                  <a:gd name="T51" fmla="*/ 2 h 3"/>
                  <a:gd name="T52" fmla="*/ 4 w 4"/>
                  <a:gd name="T53" fmla="*/ 1 h 3"/>
                  <a:gd name="T54" fmla="*/ 4 w 4"/>
                  <a:gd name="T55" fmla="*/ 1 h 3"/>
                  <a:gd name="T56" fmla="*/ 4 w 4"/>
                  <a:gd name="T57" fmla="*/ 1 h 3"/>
                  <a:gd name="T58" fmla="*/ 4 w 4"/>
                  <a:gd name="T59" fmla="*/ 1 h 3"/>
                  <a:gd name="T60" fmla="*/ 4 w 4"/>
                  <a:gd name="T61" fmla="*/ 1 h 3"/>
                  <a:gd name="T62" fmla="*/ 4 w 4"/>
                  <a:gd name="T63" fmla="*/ 1 h 3"/>
                  <a:gd name="T64" fmla="*/ 4 w 4"/>
                  <a:gd name="T65" fmla="*/ 1 h 3"/>
                  <a:gd name="T66" fmla="*/ 4 w 4"/>
                  <a:gd name="T67" fmla="*/ 1 h 3"/>
                  <a:gd name="T68" fmla="*/ 4 w 4"/>
                  <a:gd name="T69" fmla="*/ 1 h 3"/>
                  <a:gd name="T70" fmla="*/ 4 w 4"/>
                  <a:gd name="T71" fmla="*/ 1 h 3"/>
                  <a:gd name="T72" fmla="*/ 4 w 4"/>
                  <a:gd name="T73" fmla="*/ 1 h 3"/>
                  <a:gd name="T74" fmla="*/ 4 w 4"/>
                  <a:gd name="T75" fmla="*/ 1 h 3"/>
                  <a:gd name="T76" fmla="*/ 4 w 4"/>
                  <a:gd name="T77" fmla="*/ 1 h 3"/>
                  <a:gd name="T78" fmla="*/ 3 w 4"/>
                  <a:gd name="T79" fmla="*/ 1 h 3"/>
                  <a:gd name="T80" fmla="*/ 3 w 4"/>
                  <a:gd name="T81" fmla="*/ 0 h 3"/>
                  <a:gd name="T82" fmla="*/ 2 w 4"/>
                  <a:gd name="T83" fmla="*/ 1 h 3"/>
                  <a:gd name="T84" fmla="*/ 2 w 4"/>
                  <a:gd name="T85" fmla="*/ 1 h 3"/>
                  <a:gd name="T86" fmla="*/ 2 w 4"/>
                  <a:gd name="T87" fmla="*/ 1 h 3"/>
                  <a:gd name="T88" fmla="*/ 2 w 4"/>
                  <a:gd name="T89" fmla="*/ 1 h 3"/>
                  <a:gd name="T90" fmla="*/ 2 w 4"/>
                  <a:gd name="T91" fmla="*/ 1 h 3"/>
                  <a:gd name="T92" fmla="*/ 2 w 4"/>
                  <a:gd name="T93" fmla="*/ 1 h 3"/>
                  <a:gd name="T94" fmla="*/ 2 w 4"/>
                  <a:gd name="T95" fmla="*/ 0 h 3"/>
                  <a:gd name="T96" fmla="*/ 2 w 4"/>
                  <a:gd name="T97" fmla="*/ 0 h 3"/>
                  <a:gd name="T98" fmla="*/ 2 w 4"/>
                  <a:gd name="T99" fmla="*/ 0 h 3"/>
                  <a:gd name="T100" fmla="*/ 2 w 4"/>
                  <a:gd name="T101" fmla="*/ 0 h 3"/>
                  <a:gd name="T102" fmla="*/ 2 w 4"/>
                  <a:gd name="T103" fmla="*/ 0 h 3"/>
                  <a:gd name="T104" fmla="*/ 2 w 4"/>
                  <a:gd name="T105" fmla="*/ 0 h 3"/>
                  <a:gd name="T106" fmla="*/ 2 w 4"/>
                  <a:gd name="T107" fmla="*/ 0 h 3"/>
                  <a:gd name="T108" fmla="*/ 2 w 4"/>
                  <a:gd name="T109" fmla="*/ 0 h 3"/>
                  <a:gd name="T110" fmla="*/ 2 w 4"/>
                  <a:gd name="T1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0" name="Freeform 3467">
                <a:extLst>
                  <a:ext uri="{FF2B5EF4-FFF2-40B4-BE49-F238E27FC236}">
                    <a16:creationId xmlns:a16="http://schemas.microsoft.com/office/drawing/2014/main" id="{E67D79F0-50CD-4B88-9BD1-8A5D6EB17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704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7 w 7"/>
                  <a:gd name="T3" fmla="*/ 3 h 5"/>
                  <a:gd name="T4" fmla="*/ 7 w 7"/>
                  <a:gd name="T5" fmla="*/ 5 h 5"/>
                  <a:gd name="T6" fmla="*/ 7 w 7"/>
                  <a:gd name="T7" fmla="*/ 5 h 5"/>
                  <a:gd name="T8" fmla="*/ 7 w 7"/>
                  <a:gd name="T9" fmla="*/ 5 h 5"/>
                  <a:gd name="T10" fmla="*/ 7 w 7"/>
                  <a:gd name="T11" fmla="*/ 5 h 5"/>
                  <a:gd name="T12" fmla="*/ 0 w 7"/>
                  <a:gd name="T13" fmla="*/ 3 h 5"/>
                  <a:gd name="T14" fmla="*/ 0 w 7"/>
                  <a:gd name="T15" fmla="*/ 0 h 5"/>
                  <a:gd name="T16" fmla="*/ 7 w 7"/>
                  <a:gd name="T17" fmla="*/ 3 h 5"/>
                  <a:gd name="T18" fmla="*/ 7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1" name="Freeform 3468">
                <a:extLst>
                  <a:ext uri="{FF2B5EF4-FFF2-40B4-BE49-F238E27FC236}">
                    <a16:creationId xmlns:a16="http://schemas.microsoft.com/office/drawing/2014/main" id="{D34A407A-3F22-46FC-9337-29A30148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693"/>
                <a:ext cx="2" cy="9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2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0 w 1"/>
                  <a:gd name="T17" fmla="*/ 1 h 4"/>
                  <a:gd name="T18" fmla="*/ 0 w 1"/>
                  <a:gd name="T19" fmla="*/ 1 h 4"/>
                  <a:gd name="T20" fmla="*/ 0 w 1"/>
                  <a:gd name="T21" fmla="*/ 1 h 4"/>
                  <a:gd name="T22" fmla="*/ 0 w 1"/>
                  <a:gd name="T23" fmla="*/ 1 h 4"/>
                  <a:gd name="T24" fmla="*/ 0 w 1"/>
                  <a:gd name="T25" fmla="*/ 2 h 4"/>
                  <a:gd name="T26" fmla="*/ 0 w 1"/>
                  <a:gd name="T27" fmla="*/ 2 h 4"/>
                  <a:gd name="T28" fmla="*/ 0 w 1"/>
                  <a:gd name="T29" fmla="*/ 2 h 4"/>
                  <a:gd name="T30" fmla="*/ 0 w 1"/>
                  <a:gd name="T31" fmla="*/ 2 h 4"/>
                  <a:gd name="T32" fmla="*/ 0 w 1"/>
                  <a:gd name="T33" fmla="*/ 3 h 4"/>
                  <a:gd name="T34" fmla="*/ 0 w 1"/>
                  <a:gd name="T35" fmla="*/ 3 h 4"/>
                  <a:gd name="T36" fmla="*/ 0 w 1"/>
                  <a:gd name="T37" fmla="*/ 3 h 4"/>
                  <a:gd name="T38" fmla="*/ 0 w 1"/>
                  <a:gd name="T39" fmla="*/ 3 h 4"/>
                  <a:gd name="T40" fmla="*/ 0 w 1"/>
                  <a:gd name="T41" fmla="*/ 3 h 4"/>
                  <a:gd name="T42" fmla="*/ 0 w 1"/>
                  <a:gd name="T43" fmla="*/ 3 h 4"/>
                  <a:gd name="T44" fmla="*/ 0 w 1"/>
                  <a:gd name="T45" fmla="*/ 3 h 4"/>
                  <a:gd name="T46" fmla="*/ 0 w 1"/>
                  <a:gd name="T47" fmla="*/ 3 h 4"/>
                  <a:gd name="T48" fmla="*/ 0 w 1"/>
                  <a:gd name="T49" fmla="*/ 3 h 4"/>
                  <a:gd name="T50" fmla="*/ 0 w 1"/>
                  <a:gd name="T51" fmla="*/ 4 h 4"/>
                  <a:gd name="T52" fmla="*/ 1 w 1"/>
                  <a:gd name="T53" fmla="*/ 4 h 4"/>
                  <a:gd name="T54" fmla="*/ 1 w 1"/>
                  <a:gd name="T55" fmla="*/ 4 h 4"/>
                  <a:gd name="T56" fmla="*/ 1 w 1"/>
                  <a:gd name="T57" fmla="*/ 4 h 4"/>
                  <a:gd name="T58" fmla="*/ 1 w 1"/>
                  <a:gd name="T59" fmla="*/ 3 h 4"/>
                  <a:gd name="T60" fmla="*/ 1 w 1"/>
                  <a:gd name="T61" fmla="*/ 3 h 4"/>
                  <a:gd name="T62" fmla="*/ 1 w 1"/>
                  <a:gd name="T6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2" name="Freeform 3469">
                <a:extLst>
                  <a:ext uri="{FF2B5EF4-FFF2-40B4-BE49-F238E27FC236}">
                    <a16:creationId xmlns:a16="http://schemas.microsoft.com/office/drawing/2014/main" id="{6E308AFD-FC71-49E6-8ED2-AF1F13259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630"/>
                <a:ext cx="13" cy="16"/>
              </a:xfrm>
              <a:custGeom>
                <a:avLst/>
                <a:gdLst>
                  <a:gd name="T0" fmla="*/ 1 w 6"/>
                  <a:gd name="T1" fmla="*/ 1 h 7"/>
                  <a:gd name="T2" fmla="*/ 1 w 6"/>
                  <a:gd name="T3" fmla="*/ 1 h 7"/>
                  <a:gd name="T4" fmla="*/ 1 w 6"/>
                  <a:gd name="T5" fmla="*/ 0 h 7"/>
                  <a:gd name="T6" fmla="*/ 1 w 6"/>
                  <a:gd name="T7" fmla="*/ 0 h 7"/>
                  <a:gd name="T8" fmla="*/ 1 w 6"/>
                  <a:gd name="T9" fmla="*/ 1 h 7"/>
                  <a:gd name="T10" fmla="*/ 0 w 6"/>
                  <a:gd name="T11" fmla="*/ 2 h 7"/>
                  <a:gd name="T12" fmla="*/ 0 w 6"/>
                  <a:gd name="T13" fmla="*/ 2 h 7"/>
                  <a:gd name="T14" fmla="*/ 0 w 6"/>
                  <a:gd name="T15" fmla="*/ 2 h 7"/>
                  <a:gd name="T16" fmla="*/ 0 w 6"/>
                  <a:gd name="T17" fmla="*/ 6 h 7"/>
                  <a:gd name="T18" fmla="*/ 0 w 6"/>
                  <a:gd name="T19" fmla="*/ 6 h 7"/>
                  <a:gd name="T20" fmla="*/ 1 w 6"/>
                  <a:gd name="T21" fmla="*/ 6 h 7"/>
                  <a:gd name="T22" fmla="*/ 1 w 6"/>
                  <a:gd name="T23" fmla="*/ 6 h 7"/>
                  <a:gd name="T24" fmla="*/ 2 w 6"/>
                  <a:gd name="T25" fmla="*/ 7 h 7"/>
                  <a:gd name="T26" fmla="*/ 2 w 6"/>
                  <a:gd name="T27" fmla="*/ 7 h 7"/>
                  <a:gd name="T28" fmla="*/ 3 w 6"/>
                  <a:gd name="T29" fmla="*/ 7 h 7"/>
                  <a:gd name="T30" fmla="*/ 3 w 6"/>
                  <a:gd name="T31" fmla="*/ 7 h 7"/>
                  <a:gd name="T32" fmla="*/ 4 w 6"/>
                  <a:gd name="T33" fmla="*/ 7 h 7"/>
                  <a:gd name="T34" fmla="*/ 4 w 6"/>
                  <a:gd name="T35" fmla="*/ 7 h 7"/>
                  <a:gd name="T36" fmla="*/ 4 w 6"/>
                  <a:gd name="T37" fmla="*/ 7 h 7"/>
                  <a:gd name="T38" fmla="*/ 5 w 6"/>
                  <a:gd name="T39" fmla="*/ 7 h 7"/>
                  <a:gd name="T40" fmla="*/ 5 w 6"/>
                  <a:gd name="T41" fmla="*/ 6 h 7"/>
                  <a:gd name="T42" fmla="*/ 5 w 6"/>
                  <a:gd name="T43" fmla="*/ 5 h 7"/>
                  <a:gd name="T44" fmla="*/ 5 w 6"/>
                  <a:gd name="T45" fmla="*/ 5 h 7"/>
                  <a:gd name="T46" fmla="*/ 5 w 6"/>
                  <a:gd name="T47" fmla="*/ 4 h 7"/>
                  <a:gd name="T48" fmla="*/ 5 w 6"/>
                  <a:gd name="T49" fmla="*/ 4 h 7"/>
                  <a:gd name="T50" fmla="*/ 6 w 6"/>
                  <a:gd name="T51" fmla="*/ 4 h 7"/>
                  <a:gd name="T52" fmla="*/ 6 w 6"/>
                  <a:gd name="T53" fmla="*/ 3 h 7"/>
                  <a:gd name="T54" fmla="*/ 6 w 6"/>
                  <a:gd name="T55" fmla="*/ 2 h 7"/>
                  <a:gd name="T56" fmla="*/ 6 w 6"/>
                  <a:gd name="T57" fmla="*/ 2 h 7"/>
                  <a:gd name="T58" fmla="*/ 6 w 6"/>
                  <a:gd name="T59" fmla="*/ 1 h 7"/>
                  <a:gd name="T60" fmla="*/ 6 w 6"/>
                  <a:gd name="T61" fmla="*/ 0 h 7"/>
                  <a:gd name="T62" fmla="*/ 5 w 6"/>
                  <a:gd name="T63" fmla="*/ 0 h 7"/>
                  <a:gd name="T64" fmla="*/ 5 w 6"/>
                  <a:gd name="T65" fmla="*/ 0 h 7"/>
                  <a:gd name="T66" fmla="*/ 5 w 6"/>
                  <a:gd name="T67" fmla="*/ 0 h 7"/>
                  <a:gd name="T68" fmla="*/ 5 w 6"/>
                  <a:gd name="T69" fmla="*/ 1 h 7"/>
                  <a:gd name="T70" fmla="*/ 5 w 6"/>
                  <a:gd name="T71" fmla="*/ 1 h 7"/>
                  <a:gd name="T72" fmla="*/ 5 w 6"/>
                  <a:gd name="T73" fmla="*/ 1 h 7"/>
                  <a:gd name="T74" fmla="*/ 3 w 6"/>
                  <a:gd name="T75" fmla="*/ 1 h 7"/>
                  <a:gd name="T76" fmla="*/ 3 w 6"/>
                  <a:gd name="T77" fmla="*/ 2 h 7"/>
                  <a:gd name="T78" fmla="*/ 3 w 6"/>
                  <a:gd name="T79" fmla="*/ 2 h 7"/>
                  <a:gd name="T80" fmla="*/ 2 w 6"/>
                  <a:gd name="T81" fmla="*/ 1 h 7"/>
                  <a:gd name="T82" fmla="*/ 2 w 6"/>
                  <a:gd name="T83" fmla="*/ 1 h 7"/>
                  <a:gd name="T84" fmla="*/ 2 w 6"/>
                  <a:gd name="T85" fmla="*/ 1 h 7"/>
                  <a:gd name="T86" fmla="*/ 2 w 6"/>
                  <a:gd name="T87" fmla="*/ 1 h 7"/>
                  <a:gd name="T88" fmla="*/ 2 w 6"/>
                  <a:gd name="T89" fmla="*/ 1 h 7"/>
                  <a:gd name="T90" fmla="*/ 2 w 6"/>
                  <a:gd name="T91" fmla="*/ 1 h 7"/>
                  <a:gd name="T92" fmla="*/ 2 w 6"/>
                  <a:gd name="T93" fmla="*/ 1 h 7"/>
                  <a:gd name="T94" fmla="*/ 1 w 6"/>
                  <a:gd name="T9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7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3" name="Freeform 3470">
                <a:extLst>
                  <a:ext uri="{FF2B5EF4-FFF2-40B4-BE49-F238E27FC236}">
                    <a16:creationId xmlns:a16="http://schemas.microsoft.com/office/drawing/2014/main" id="{D509B75A-D0CD-4C3D-8604-9DBE36B87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635"/>
                <a:ext cx="23" cy="15"/>
              </a:xfrm>
              <a:custGeom>
                <a:avLst/>
                <a:gdLst>
                  <a:gd name="T0" fmla="*/ 23 w 23"/>
                  <a:gd name="T1" fmla="*/ 9 h 15"/>
                  <a:gd name="T2" fmla="*/ 18 w 23"/>
                  <a:gd name="T3" fmla="*/ 9 h 15"/>
                  <a:gd name="T4" fmla="*/ 18 w 23"/>
                  <a:gd name="T5" fmla="*/ 9 h 15"/>
                  <a:gd name="T6" fmla="*/ 18 w 23"/>
                  <a:gd name="T7" fmla="*/ 11 h 15"/>
                  <a:gd name="T8" fmla="*/ 18 w 23"/>
                  <a:gd name="T9" fmla="*/ 11 h 15"/>
                  <a:gd name="T10" fmla="*/ 18 w 23"/>
                  <a:gd name="T11" fmla="*/ 11 h 15"/>
                  <a:gd name="T12" fmla="*/ 18 w 23"/>
                  <a:gd name="T13" fmla="*/ 13 h 15"/>
                  <a:gd name="T14" fmla="*/ 16 w 23"/>
                  <a:gd name="T15" fmla="*/ 15 h 15"/>
                  <a:gd name="T16" fmla="*/ 14 w 23"/>
                  <a:gd name="T17" fmla="*/ 15 h 15"/>
                  <a:gd name="T18" fmla="*/ 11 w 23"/>
                  <a:gd name="T19" fmla="*/ 13 h 15"/>
                  <a:gd name="T20" fmla="*/ 9 w 23"/>
                  <a:gd name="T21" fmla="*/ 13 h 15"/>
                  <a:gd name="T22" fmla="*/ 7 w 23"/>
                  <a:gd name="T23" fmla="*/ 13 h 15"/>
                  <a:gd name="T24" fmla="*/ 0 w 23"/>
                  <a:gd name="T25" fmla="*/ 13 h 15"/>
                  <a:gd name="T26" fmla="*/ 0 w 23"/>
                  <a:gd name="T27" fmla="*/ 9 h 15"/>
                  <a:gd name="T28" fmla="*/ 0 w 23"/>
                  <a:gd name="T29" fmla="*/ 9 h 15"/>
                  <a:gd name="T30" fmla="*/ 0 w 23"/>
                  <a:gd name="T31" fmla="*/ 6 h 15"/>
                  <a:gd name="T32" fmla="*/ 0 w 23"/>
                  <a:gd name="T33" fmla="*/ 4 h 15"/>
                  <a:gd name="T34" fmla="*/ 2 w 23"/>
                  <a:gd name="T35" fmla="*/ 0 h 15"/>
                  <a:gd name="T36" fmla="*/ 9 w 23"/>
                  <a:gd name="T37" fmla="*/ 0 h 15"/>
                  <a:gd name="T38" fmla="*/ 7 w 23"/>
                  <a:gd name="T39" fmla="*/ 2 h 15"/>
                  <a:gd name="T40" fmla="*/ 7 w 23"/>
                  <a:gd name="T41" fmla="*/ 2 h 15"/>
                  <a:gd name="T42" fmla="*/ 7 w 23"/>
                  <a:gd name="T43" fmla="*/ 4 h 15"/>
                  <a:gd name="T44" fmla="*/ 9 w 23"/>
                  <a:gd name="T45" fmla="*/ 4 h 15"/>
                  <a:gd name="T46" fmla="*/ 9 w 23"/>
                  <a:gd name="T47" fmla="*/ 2 h 15"/>
                  <a:gd name="T48" fmla="*/ 11 w 23"/>
                  <a:gd name="T49" fmla="*/ 2 h 15"/>
                  <a:gd name="T50" fmla="*/ 11 w 23"/>
                  <a:gd name="T51" fmla="*/ 4 h 15"/>
                  <a:gd name="T52" fmla="*/ 11 w 23"/>
                  <a:gd name="T53" fmla="*/ 4 h 15"/>
                  <a:gd name="T54" fmla="*/ 14 w 23"/>
                  <a:gd name="T55" fmla="*/ 4 h 15"/>
                  <a:gd name="T56" fmla="*/ 16 w 23"/>
                  <a:gd name="T57" fmla="*/ 6 h 15"/>
                  <a:gd name="T58" fmla="*/ 16 w 23"/>
                  <a:gd name="T59" fmla="*/ 4 h 15"/>
                  <a:gd name="T60" fmla="*/ 16 w 23"/>
                  <a:gd name="T61" fmla="*/ 2 h 15"/>
                  <a:gd name="T62" fmla="*/ 16 w 23"/>
                  <a:gd name="T63" fmla="*/ 0 h 15"/>
                  <a:gd name="T64" fmla="*/ 18 w 23"/>
                  <a:gd name="T65" fmla="*/ 0 h 15"/>
                  <a:gd name="T66" fmla="*/ 20 w 23"/>
                  <a:gd name="T67" fmla="*/ 2 h 15"/>
                  <a:gd name="T68" fmla="*/ 23 w 23"/>
                  <a:gd name="T69" fmla="*/ 4 h 15"/>
                  <a:gd name="T70" fmla="*/ 23 w 23"/>
                  <a:gd name="T7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3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4" name="Freeform 3471">
                <a:extLst>
                  <a:ext uri="{FF2B5EF4-FFF2-40B4-BE49-F238E27FC236}">
                    <a16:creationId xmlns:a16="http://schemas.microsoft.com/office/drawing/2014/main" id="{BEF75232-F504-4CD8-AE5B-FA705D154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648"/>
                <a:ext cx="24" cy="20"/>
              </a:xfrm>
              <a:custGeom>
                <a:avLst/>
                <a:gdLst>
                  <a:gd name="T0" fmla="*/ 18 w 24"/>
                  <a:gd name="T1" fmla="*/ 2 h 20"/>
                  <a:gd name="T2" fmla="*/ 18 w 24"/>
                  <a:gd name="T3" fmla="*/ 5 h 20"/>
                  <a:gd name="T4" fmla="*/ 18 w 24"/>
                  <a:gd name="T5" fmla="*/ 5 h 20"/>
                  <a:gd name="T6" fmla="*/ 20 w 24"/>
                  <a:gd name="T7" fmla="*/ 5 h 20"/>
                  <a:gd name="T8" fmla="*/ 22 w 24"/>
                  <a:gd name="T9" fmla="*/ 5 h 20"/>
                  <a:gd name="T10" fmla="*/ 24 w 24"/>
                  <a:gd name="T11" fmla="*/ 5 h 20"/>
                  <a:gd name="T12" fmla="*/ 24 w 24"/>
                  <a:gd name="T13" fmla="*/ 7 h 20"/>
                  <a:gd name="T14" fmla="*/ 24 w 24"/>
                  <a:gd name="T15" fmla="*/ 7 h 20"/>
                  <a:gd name="T16" fmla="*/ 24 w 24"/>
                  <a:gd name="T17" fmla="*/ 7 h 20"/>
                  <a:gd name="T18" fmla="*/ 24 w 24"/>
                  <a:gd name="T19" fmla="*/ 7 h 20"/>
                  <a:gd name="T20" fmla="*/ 24 w 24"/>
                  <a:gd name="T21" fmla="*/ 9 h 20"/>
                  <a:gd name="T22" fmla="*/ 24 w 24"/>
                  <a:gd name="T23" fmla="*/ 9 h 20"/>
                  <a:gd name="T24" fmla="*/ 22 w 24"/>
                  <a:gd name="T25" fmla="*/ 9 h 20"/>
                  <a:gd name="T26" fmla="*/ 22 w 24"/>
                  <a:gd name="T27" fmla="*/ 11 h 20"/>
                  <a:gd name="T28" fmla="*/ 22 w 24"/>
                  <a:gd name="T29" fmla="*/ 11 h 20"/>
                  <a:gd name="T30" fmla="*/ 22 w 24"/>
                  <a:gd name="T31" fmla="*/ 14 h 20"/>
                  <a:gd name="T32" fmla="*/ 22 w 24"/>
                  <a:gd name="T33" fmla="*/ 16 h 20"/>
                  <a:gd name="T34" fmla="*/ 22 w 24"/>
                  <a:gd name="T35" fmla="*/ 16 h 20"/>
                  <a:gd name="T36" fmla="*/ 22 w 24"/>
                  <a:gd name="T37" fmla="*/ 18 h 20"/>
                  <a:gd name="T38" fmla="*/ 22 w 24"/>
                  <a:gd name="T39" fmla="*/ 18 h 20"/>
                  <a:gd name="T40" fmla="*/ 22 w 24"/>
                  <a:gd name="T41" fmla="*/ 18 h 20"/>
                  <a:gd name="T42" fmla="*/ 22 w 24"/>
                  <a:gd name="T43" fmla="*/ 18 h 20"/>
                  <a:gd name="T44" fmla="*/ 22 w 24"/>
                  <a:gd name="T45" fmla="*/ 20 h 20"/>
                  <a:gd name="T46" fmla="*/ 20 w 24"/>
                  <a:gd name="T47" fmla="*/ 20 h 20"/>
                  <a:gd name="T48" fmla="*/ 18 w 24"/>
                  <a:gd name="T49" fmla="*/ 20 h 20"/>
                  <a:gd name="T50" fmla="*/ 15 w 24"/>
                  <a:gd name="T51" fmla="*/ 20 h 20"/>
                  <a:gd name="T52" fmla="*/ 13 w 24"/>
                  <a:gd name="T53" fmla="*/ 18 h 20"/>
                  <a:gd name="T54" fmla="*/ 11 w 24"/>
                  <a:gd name="T55" fmla="*/ 18 h 20"/>
                  <a:gd name="T56" fmla="*/ 9 w 24"/>
                  <a:gd name="T57" fmla="*/ 18 h 20"/>
                  <a:gd name="T58" fmla="*/ 6 w 24"/>
                  <a:gd name="T59" fmla="*/ 18 h 20"/>
                  <a:gd name="T60" fmla="*/ 6 w 24"/>
                  <a:gd name="T61" fmla="*/ 18 h 20"/>
                  <a:gd name="T62" fmla="*/ 6 w 24"/>
                  <a:gd name="T63" fmla="*/ 18 h 20"/>
                  <a:gd name="T64" fmla="*/ 4 w 24"/>
                  <a:gd name="T65" fmla="*/ 18 h 20"/>
                  <a:gd name="T66" fmla="*/ 4 w 24"/>
                  <a:gd name="T67" fmla="*/ 16 h 20"/>
                  <a:gd name="T68" fmla="*/ 2 w 24"/>
                  <a:gd name="T69" fmla="*/ 16 h 20"/>
                  <a:gd name="T70" fmla="*/ 0 w 24"/>
                  <a:gd name="T71" fmla="*/ 16 h 20"/>
                  <a:gd name="T72" fmla="*/ 0 w 24"/>
                  <a:gd name="T73" fmla="*/ 14 h 20"/>
                  <a:gd name="T74" fmla="*/ 0 w 24"/>
                  <a:gd name="T75" fmla="*/ 14 h 20"/>
                  <a:gd name="T76" fmla="*/ 0 w 24"/>
                  <a:gd name="T77" fmla="*/ 14 h 20"/>
                  <a:gd name="T78" fmla="*/ 0 w 24"/>
                  <a:gd name="T79" fmla="*/ 14 h 20"/>
                  <a:gd name="T80" fmla="*/ 2 w 24"/>
                  <a:gd name="T81" fmla="*/ 11 h 20"/>
                  <a:gd name="T82" fmla="*/ 2 w 24"/>
                  <a:gd name="T83" fmla="*/ 11 h 20"/>
                  <a:gd name="T84" fmla="*/ 2 w 24"/>
                  <a:gd name="T85" fmla="*/ 9 h 20"/>
                  <a:gd name="T86" fmla="*/ 2 w 24"/>
                  <a:gd name="T87" fmla="*/ 7 h 20"/>
                  <a:gd name="T88" fmla="*/ 2 w 24"/>
                  <a:gd name="T89" fmla="*/ 7 h 20"/>
                  <a:gd name="T90" fmla="*/ 2 w 24"/>
                  <a:gd name="T91" fmla="*/ 7 h 20"/>
                  <a:gd name="T92" fmla="*/ 2 w 24"/>
                  <a:gd name="T93" fmla="*/ 5 h 20"/>
                  <a:gd name="T94" fmla="*/ 2 w 24"/>
                  <a:gd name="T95" fmla="*/ 5 h 20"/>
                  <a:gd name="T96" fmla="*/ 2 w 24"/>
                  <a:gd name="T97" fmla="*/ 2 h 20"/>
                  <a:gd name="T98" fmla="*/ 4 w 24"/>
                  <a:gd name="T99" fmla="*/ 2 h 20"/>
                  <a:gd name="T100" fmla="*/ 4 w 24"/>
                  <a:gd name="T101" fmla="*/ 0 h 20"/>
                  <a:gd name="T102" fmla="*/ 4 w 24"/>
                  <a:gd name="T103" fmla="*/ 0 h 20"/>
                  <a:gd name="T104" fmla="*/ 6 w 24"/>
                  <a:gd name="T105" fmla="*/ 0 h 20"/>
                  <a:gd name="T106" fmla="*/ 9 w 24"/>
                  <a:gd name="T107" fmla="*/ 2 h 20"/>
                  <a:gd name="T108" fmla="*/ 9 w 24"/>
                  <a:gd name="T109" fmla="*/ 2 h 20"/>
                  <a:gd name="T110" fmla="*/ 11 w 24"/>
                  <a:gd name="T111" fmla="*/ 2 h 20"/>
                  <a:gd name="T112" fmla="*/ 11 w 24"/>
                  <a:gd name="T113" fmla="*/ 2 h 20"/>
                  <a:gd name="T114" fmla="*/ 13 w 24"/>
                  <a:gd name="T115" fmla="*/ 2 h 20"/>
                  <a:gd name="T116" fmla="*/ 13 w 24"/>
                  <a:gd name="T117" fmla="*/ 2 h 20"/>
                  <a:gd name="T118" fmla="*/ 15 w 24"/>
                  <a:gd name="T119" fmla="*/ 2 h 20"/>
                  <a:gd name="T120" fmla="*/ 18 w 24"/>
                  <a:gd name="T12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" h="20">
                    <a:moveTo>
                      <a:pt x="18" y="2"/>
                    </a:moveTo>
                    <a:lnTo>
                      <a:pt x="18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5" name="Freeform 3472">
                <a:extLst>
                  <a:ext uri="{FF2B5EF4-FFF2-40B4-BE49-F238E27FC236}">
                    <a16:creationId xmlns:a16="http://schemas.microsoft.com/office/drawing/2014/main" id="{1E163356-44E9-4A03-856F-E1B88641E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2432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7 w 9"/>
                  <a:gd name="T3" fmla="*/ 2 h 9"/>
                  <a:gd name="T4" fmla="*/ 7 w 9"/>
                  <a:gd name="T5" fmla="*/ 2 h 9"/>
                  <a:gd name="T6" fmla="*/ 9 w 9"/>
                  <a:gd name="T7" fmla="*/ 4 h 9"/>
                  <a:gd name="T8" fmla="*/ 9 w 9"/>
                  <a:gd name="T9" fmla="*/ 4 h 9"/>
                  <a:gd name="T10" fmla="*/ 9 w 9"/>
                  <a:gd name="T11" fmla="*/ 6 h 9"/>
                  <a:gd name="T12" fmla="*/ 7 w 9"/>
                  <a:gd name="T13" fmla="*/ 9 h 9"/>
                  <a:gd name="T14" fmla="*/ 7 w 9"/>
                  <a:gd name="T15" fmla="*/ 9 h 9"/>
                  <a:gd name="T16" fmla="*/ 7 w 9"/>
                  <a:gd name="T17" fmla="*/ 9 h 9"/>
                  <a:gd name="T18" fmla="*/ 2 w 9"/>
                  <a:gd name="T19" fmla="*/ 9 h 9"/>
                  <a:gd name="T20" fmla="*/ 2 w 9"/>
                  <a:gd name="T21" fmla="*/ 4 h 9"/>
                  <a:gd name="T22" fmla="*/ 0 w 9"/>
                  <a:gd name="T23" fmla="*/ 4 h 9"/>
                  <a:gd name="T24" fmla="*/ 0 w 9"/>
                  <a:gd name="T25" fmla="*/ 2 h 9"/>
                  <a:gd name="T26" fmla="*/ 2 w 9"/>
                  <a:gd name="T27" fmla="*/ 0 h 9"/>
                  <a:gd name="T28" fmla="*/ 2 w 9"/>
                  <a:gd name="T29" fmla="*/ 0 h 9"/>
                  <a:gd name="T30" fmla="*/ 4 w 9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6" name="Freeform 3473">
                <a:extLst>
                  <a:ext uri="{FF2B5EF4-FFF2-40B4-BE49-F238E27FC236}">
                    <a16:creationId xmlns:a16="http://schemas.microsoft.com/office/drawing/2014/main" id="{CA5ACA05-D9F2-42E1-8DA6-1FB29FEA1A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8" y="2364"/>
                <a:ext cx="40" cy="41"/>
              </a:xfrm>
              <a:custGeom>
                <a:avLst/>
                <a:gdLst>
                  <a:gd name="T0" fmla="*/ 31 w 40"/>
                  <a:gd name="T1" fmla="*/ 20 h 41"/>
                  <a:gd name="T2" fmla="*/ 29 w 40"/>
                  <a:gd name="T3" fmla="*/ 20 h 41"/>
                  <a:gd name="T4" fmla="*/ 25 w 40"/>
                  <a:gd name="T5" fmla="*/ 22 h 41"/>
                  <a:gd name="T6" fmla="*/ 22 w 40"/>
                  <a:gd name="T7" fmla="*/ 25 h 41"/>
                  <a:gd name="T8" fmla="*/ 18 w 40"/>
                  <a:gd name="T9" fmla="*/ 27 h 41"/>
                  <a:gd name="T10" fmla="*/ 13 w 40"/>
                  <a:gd name="T11" fmla="*/ 27 h 41"/>
                  <a:gd name="T12" fmla="*/ 9 w 40"/>
                  <a:gd name="T13" fmla="*/ 31 h 41"/>
                  <a:gd name="T14" fmla="*/ 6 w 40"/>
                  <a:gd name="T15" fmla="*/ 29 h 41"/>
                  <a:gd name="T16" fmla="*/ 4 w 40"/>
                  <a:gd name="T17" fmla="*/ 25 h 41"/>
                  <a:gd name="T18" fmla="*/ 9 w 40"/>
                  <a:gd name="T19" fmla="*/ 20 h 41"/>
                  <a:gd name="T20" fmla="*/ 11 w 40"/>
                  <a:gd name="T21" fmla="*/ 18 h 41"/>
                  <a:gd name="T22" fmla="*/ 13 w 40"/>
                  <a:gd name="T23" fmla="*/ 18 h 41"/>
                  <a:gd name="T24" fmla="*/ 18 w 40"/>
                  <a:gd name="T25" fmla="*/ 13 h 41"/>
                  <a:gd name="T26" fmla="*/ 22 w 40"/>
                  <a:gd name="T27" fmla="*/ 13 h 41"/>
                  <a:gd name="T28" fmla="*/ 27 w 40"/>
                  <a:gd name="T29" fmla="*/ 11 h 41"/>
                  <a:gd name="T30" fmla="*/ 31 w 40"/>
                  <a:gd name="T31" fmla="*/ 11 h 41"/>
                  <a:gd name="T32" fmla="*/ 34 w 40"/>
                  <a:gd name="T33" fmla="*/ 13 h 41"/>
                  <a:gd name="T34" fmla="*/ 36 w 40"/>
                  <a:gd name="T35" fmla="*/ 18 h 41"/>
                  <a:gd name="T36" fmla="*/ 29 w 40"/>
                  <a:gd name="T37" fmla="*/ 4 h 41"/>
                  <a:gd name="T38" fmla="*/ 25 w 40"/>
                  <a:gd name="T39" fmla="*/ 9 h 41"/>
                  <a:gd name="T40" fmla="*/ 22 w 40"/>
                  <a:gd name="T41" fmla="*/ 11 h 41"/>
                  <a:gd name="T42" fmla="*/ 13 w 40"/>
                  <a:gd name="T43" fmla="*/ 16 h 41"/>
                  <a:gd name="T44" fmla="*/ 9 w 40"/>
                  <a:gd name="T45" fmla="*/ 18 h 41"/>
                  <a:gd name="T46" fmla="*/ 2 w 40"/>
                  <a:gd name="T47" fmla="*/ 20 h 41"/>
                  <a:gd name="T48" fmla="*/ 0 w 40"/>
                  <a:gd name="T49" fmla="*/ 16 h 41"/>
                  <a:gd name="T50" fmla="*/ 0 w 40"/>
                  <a:gd name="T51" fmla="*/ 11 h 41"/>
                  <a:gd name="T52" fmla="*/ 4 w 40"/>
                  <a:gd name="T53" fmla="*/ 11 h 41"/>
                  <a:gd name="T54" fmla="*/ 6 w 40"/>
                  <a:gd name="T55" fmla="*/ 9 h 41"/>
                  <a:gd name="T56" fmla="*/ 11 w 40"/>
                  <a:gd name="T57" fmla="*/ 7 h 41"/>
                  <a:gd name="T58" fmla="*/ 15 w 40"/>
                  <a:gd name="T59" fmla="*/ 4 h 41"/>
                  <a:gd name="T60" fmla="*/ 15 w 40"/>
                  <a:gd name="T61" fmla="*/ 4 h 41"/>
                  <a:gd name="T62" fmla="*/ 18 w 40"/>
                  <a:gd name="T63" fmla="*/ 4 h 41"/>
                  <a:gd name="T64" fmla="*/ 20 w 40"/>
                  <a:gd name="T65" fmla="*/ 2 h 41"/>
                  <a:gd name="T66" fmla="*/ 25 w 40"/>
                  <a:gd name="T67" fmla="*/ 0 h 41"/>
                  <a:gd name="T68" fmla="*/ 27 w 40"/>
                  <a:gd name="T69" fmla="*/ 2 h 41"/>
                  <a:gd name="T70" fmla="*/ 27 w 40"/>
                  <a:gd name="T71" fmla="*/ 4 h 41"/>
                  <a:gd name="T72" fmla="*/ 18 w 40"/>
                  <a:gd name="T73" fmla="*/ 41 h 41"/>
                  <a:gd name="T74" fmla="*/ 13 w 40"/>
                  <a:gd name="T75" fmla="*/ 31 h 41"/>
                  <a:gd name="T76" fmla="*/ 18 w 40"/>
                  <a:gd name="T77" fmla="*/ 29 h 41"/>
                  <a:gd name="T78" fmla="*/ 20 w 40"/>
                  <a:gd name="T79" fmla="*/ 27 h 41"/>
                  <a:gd name="T80" fmla="*/ 25 w 40"/>
                  <a:gd name="T81" fmla="*/ 25 h 41"/>
                  <a:gd name="T82" fmla="*/ 27 w 40"/>
                  <a:gd name="T83" fmla="*/ 22 h 41"/>
                  <a:gd name="T84" fmla="*/ 31 w 40"/>
                  <a:gd name="T85" fmla="*/ 22 h 41"/>
                  <a:gd name="T86" fmla="*/ 36 w 40"/>
                  <a:gd name="T87" fmla="*/ 20 h 41"/>
                  <a:gd name="T88" fmla="*/ 38 w 40"/>
                  <a:gd name="T89" fmla="*/ 25 h 41"/>
                  <a:gd name="T90" fmla="*/ 40 w 40"/>
                  <a:gd name="T91" fmla="*/ 27 h 41"/>
                  <a:gd name="T92" fmla="*/ 36 w 40"/>
                  <a:gd name="T93" fmla="*/ 31 h 41"/>
                  <a:gd name="T94" fmla="*/ 31 w 40"/>
                  <a:gd name="T95" fmla="*/ 31 h 41"/>
                  <a:gd name="T96" fmla="*/ 29 w 40"/>
                  <a:gd name="T97" fmla="*/ 34 h 41"/>
                  <a:gd name="T98" fmla="*/ 25 w 40"/>
                  <a:gd name="T99" fmla="*/ 3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1">
                    <a:moveTo>
                      <a:pt x="36" y="18"/>
                    </a:moveTo>
                    <a:lnTo>
                      <a:pt x="31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2" y="22"/>
                    </a:lnTo>
                    <a:lnTo>
                      <a:pt x="22" y="25"/>
                    </a:lnTo>
                    <a:lnTo>
                      <a:pt x="20" y="25"/>
                    </a:lnTo>
                    <a:lnTo>
                      <a:pt x="18" y="27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4" y="22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6" y="18"/>
                    </a:lnTo>
                    <a:close/>
                    <a:moveTo>
                      <a:pt x="27" y="4"/>
                    </a:moveTo>
                    <a:lnTo>
                      <a:pt x="29" y="4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4"/>
                    </a:lnTo>
                    <a:close/>
                    <a:moveTo>
                      <a:pt x="22" y="36"/>
                    </a:moveTo>
                    <a:lnTo>
                      <a:pt x="18" y="41"/>
                    </a:lnTo>
                    <a:lnTo>
                      <a:pt x="15" y="36"/>
                    </a:lnTo>
                    <a:lnTo>
                      <a:pt x="13" y="31"/>
                    </a:lnTo>
                    <a:lnTo>
                      <a:pt x="15" y="29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8" y="22"/>
                    </a:lnTo>
                    <a:lnTo>
                      <a:pt x="38" y="25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40" y="29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1" y="31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2" y="3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7" name="Freeform 3474">
                <a:extLst>
                  <a:ext uri="{FF2B5EF4-FFF2-40B4-BE49-F238E27FC236}">
                    <a16:creationId xmlns:a16="http://schemas.microsoft.com/office/drawing/2014/main" id="{5C9ACA82-BC73-4535-BF2C-4C62E4C6A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405"/>
                <a:ext cx="32" cy="22"/>
              </a:xfrm>
              <a:custGeom>
                <a:avLst/>
                <a:gdLst>
                  <a:gd name="T0" fmla="*/ 9 w 32"/>
                  <a:gd name="T1" fmla="*/ 20 h 22"/>
                  <a:gd name="T2" fmla="*/ 7 w 32"/>
                  <a:gd name="T3" fmla="*/ 22 h 22"/>
                  <a:gd name="T4" fmla="*/ 5 w 32"/>
                  <a:gd name="T5" fmla="*/ 20 h 22"/>
                  <a:gd name="T6" fmla="*/ 2 w 32"/>
                  <a:gd name="T7" fmla="*/ 18 h 22"/>
                  <a:gd name="T8" fmla="*/ 2 w 32"/>
                  <a:gd name="T9" fmla="*/ 15 h 22"/>
                  <a:gd name="T10" fmla="*/ 0 w 32"/>
                  <a:gd name="T11" fmla="*/ 13 h 22"/>
                  <a:gd name="T12" fmla="*/ 5 w 32"/>
                  <a:gd name="T13" fmla="*/ 11 h 22"/>
                  <a:gd name="T14" fmla="*/ 7 w 32"/>
                  <a:gd name="T15" fmla="*/ 11 h 22"/>
                  <a:gd name="T16" fmla="*/ 7 w 32"/>
                  <a:gd name="T17" fmla="*/ 11 h 22"/>
                  <a:gd name="T18" fmla="*/ 9 w 32"/>
                  <a:gd name="T19" fmla="*/ 9 h 22"/>
                  <a:gd name="T20" fmla="*/ 9 w 32"/>
                  <a:gd name="T21" fmla="*/ 9 h 22"/>
                  <a:gd name="T22" fmla="*/ 11 w 32"/>
                  <a:gd name="T23" fmla="*/ 9 h 22"/>
                  <a:gd name="T24" fmla="*/ 14 w 32"/>
                  <a:gd name="T25" fmla="*/ 6 h 22"/>
                  <a:gd name="T26" fmla="*/ 14 w 32"/>
                  <a:gd name="T27" fmla="*/ 6 h 22"/>
                  <a:gd name="T28" fmla="*/ 16 w 32"/>
                  <a:gd name="T29" fmla="*/ 6 h 22"/>
                  <a:gd name="T30" fmla="*/ 16 w 32"/>
                  <a:gd name="T31" fmla="*/ 4 h 22"/>
                  <a:gd name="T32" fmla="*/ 18 w 32"/>
                  <a:gd name="T33" fmla="*/ 4 h 22"/>
                  <a:gd name="T34" fmla="*/ 20 w 32"/>
                  <a:gd name="T35" fmla="*/ 4 h 22"/>
                  <a:gd name="T36" fmla="*/ 23 w 32"/>
                  <a:gd name="T37" fmla="*/ 2 h 22"/>
                  <a:gd name="T38" fmla="*/ 25 w 32"/>
                  <a:gd name="T39" fmla="*/ 2 h 22"/>
                  <a:gd name="T40" fmla="*/ 27 w 32"/>
                  <a:gd name="T41" fmla="*/ 0 h 22"/>
                  <a:gd name="T42" fmla="*/ 27 w 32"/>
                  <a:gd name="T43" fmla="*/ 2 h 22"/>
                  <a:gd name="T44" fmla="*/ 29 w 32"/>
                  <a:gd name="T45" fmla="*/ 4 h 22"/>
                  <a:gd name="T46" fmla="*/ 29 w 32"/>
                  <a:gd name="T47" fmla="*/ 6 h 22"/>
                  <a:gd name="T48" fmla="*/ 29 w 32"/>
                  <a:gd name="T49" fmla="*/ 6 h 22"/>
                  <a:gd name="T50" fmla="*/ 32 w 32"/>
                  <a:gd name="T51" fmla="*/ 9 h 22"/>
                  <a:gd name="T52" fmla="*/ 27 w 32"/>
                  <a:gd name="T53" fmla="*/ 11 h 22"/>
                  <a:gd name="T54" fmla="*/ 25 w 32"/>
                  <a:gd name="T55" fmla="*/ 13 h 22"/>
                  <a:gd name="T56" fmla="*/ 23 w 32"/>
                  <a:gd name="T57" fmla="*/ 13 h 22"/>
                  <a:gd name="T58" fmla="*/ 20 w 32"/>
                  <a:gd name="T59" fmla="*/ 13 h 22"/>
                  <a:gd name="T60" fmla="*/ 20 w 32"/>
                  <a:gd name="T61" fmla="*/ 15 h 22"/>
                  <a:gd name="T62" fmla="*/ 18 w 32"/>
                  <a:gd name="T63" fmla="*/ 15 h 22"/>
                  <a:gd name="T64" fmla="*/ 16 w 32"/>
                  <a:gd name="T65" fmla="*/ 18 h 22"/>
                  <a:gd name="T66" fmla="*/ 14 w 32"/>
                  <a:gd name="T67" fmla="*/ 18 h 22"/>
                  <a:gd name="T68" fmla="*/ 14 w 32"/>
                  <a:gd name="T69" fmla="*/ 18 h 22"/>
                  <a:gd name="T70" fmla="*/ 14 w 32"/>
                  <a:gd name="T71" fmla="*/ 18 h 22"/>
                  <a:gd name="T72" fmla="*/ 11 w 32"/>
                  <a:gd name="T73" fmla="*/ 20 h 22"/>
                  <a:gd name="T74" fmla="*/ 11 w 32"/>
                  <a:gd name="T75" fmla="*/ 20 h 22"/>
                  <a:gd name="T76" fmla="*/ 9 w 32"/>
                  <a:gd name="T7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" h="22">
                    <a:moveTo>
                      <a:pt x="9" y="20"/>
                    </a:moveTo>
                    <a:lnTo>
                      <a:pt x="7" y="22"/>
                    </a:lnTo>
                    <a:lnTo>
                      <a:pt x="5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32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18" y="15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8" name="Freeform 3475">
                <a:extLst>
                  <a:ext uri="{FF2B5EF4-FFF2-40B4-BE49-F238E27FC236}">
                    <a16:creationId xmlns:a16="http://schemas.microsoft.com/office/drawing/2014/main" id="{3D2ADCD1-B7C4-4E06-98E7-A3CEE90166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0" y="2317"/>
                <a:ext cx="136" cy="126"/>
              </a:xfrm>
              <a:custGeom>
                <a:avLst/>
                <a:gdLst>
                  <a:gd name="T0" fmla="*/ 18 w 136"/>
                  <a:gd name="T1" fmla="*/ 106 h 126"/>
                  <a:gd name="T2" fmla="*/ 43 w 136"/>
                  <a:gd name="T3" fmla="*/ 101 h 126"/>
                  <a:gd name="T4" fmla="*/ 21 w 136"/>
                  <a:gd name="T5" fmla="*/ 74 h 126"/>
                  <a:gd name="T6" fmla="*/ 7 w 136"/>
                  <a:gd name="T7" fmla="*/ 45 h 126"/>
                  <a:gd name="T8" fmla="*/ 25 w 136"/>
                  <a:gd name="T9" fmla="*/ 60 h 126"/>
                  <a:gd name="T10" fmla="*/ 25 w 136"/>
                  <a:gd name="T11" fmla="*/ 60 h 126"/>
                  <a:gd name="T12" fmla="*/ 21 w 136"/>
                  <a:gd name="T13" fmla="*/ 38 h 126"/>
                  <a:gd name="T14" fmla="*/ 36 w 136"/>
                  <a:gd name="T15" fmla="*/ 58 h 126"/>
                  <a:gd name="T16" fmla="*/ 34 w 136"/>
                  <a:gd name="T17" fmla="*/ 51 h 126"/>
                  <a:gd name="T18" fmla="*/ 36 w 136"/>
                  <a:gd name="T19" fmla="*/ 31 h 126"/>
                  <a:gd name="T20" fmla="*/ 48 w 136"/>
                  <a:gd name="T21" fmla="*/ 54 h 126"/>
                  <a:gd name="T22" fmla="*/ 25 w 136"/>
                  <a:gd name="T23" fmla="*/ 112 h 126"/>
                  <a:gd name="T24" fmla="*/ 48 w 136"/>
                  <a:gd name="T25" fmla="*/ 108 h 126"/>
                  <a:gd name="T26" fmla="*/ 39 w 136"/>
                  <a:gd name="T27" fmla="*/ 31 h 126"/>
                  <a:gd name="T28" fmla="*/ 59 w 136"/>
                  <a:gd name="T29" fmla="*/ 24 h 126"/>
                  <a:gd name="T30" fmla="*/ 88 w 136"/>
                  <a:gd name="T31" fmla="*/ 27 h 126"/>
                  <a:gd name="T32" fmla="*/ 68 w 136"/>
                  <a:gd name="T33" fmla="*/ 29 h 126"/>
                  <a:gd name="T34" fmla="*/ 95 w 136"/>
                  <a:gd name="T35" fmla="*/ 27 h 126"/>
                  <a:gd name="T36" fmla="*/ 100 w 136"/>
                  <a:gd name="T37" fmla="*/ 13 h 126"/>
                  <a:gd name="T38" fmla="*/ 77 w 136"/>
                  <a:gd name="T39" fmla="*/ 22 h 126"/>
                  <a:gd name="T40" fmla="*/ 68 w 136"/>
                  <a:gd name="T41" fmla="*/ 15 h 126"/>
                  <a:gd name="T42" fmla="*/ 68 w 136"/>
                  <a:gd name="T43" fmla="*/ 40 h 126"/>
                  <a:gd name="T44" fmla="*/ 45 w 136"/>
                  <a:gd name="T45" fmla="*/ 45 h 126"/>
                  <a:gd name="T46" fmla="*/ 63 w 136"/>
                  <a:gd name="T47" fmla="*/ 33 h 126"/>
                  <a:gd name="T48" fmla="*/ 91 w 136"/>
                  <a:gd name="T49" fmla="*/ 4 h 126"/>
                  <a:gd name="T50" fmla="*/ 93 w 136"/>
                  <a:gd name="T51" fmla="*/ 13 h 126"/>
                  <a:gd name="T52" fmla="*/ 61 w 136"/>
                  <a:gd name="T53" fmla="*/ 45 h 126"/>
                  <a:gd name="T54" fmla="*/ 79 w 136"/>
                  <a:gd name="T55" fmla="*/ 47 h 126"/>
                  <a:gd name="T56" fmla="*/ 91 w 136"/>
                  <a:gd name="T57" fmla="*/ 31 h 126"/>
                  <a:gd name="T58" fmla="*/ 57 w 136"/>
                  <a:gd name="T59" fmla="*/ 108 h 126"/>
                  <a:gd name="T60" fmla="*/ 59 w 136"/>
                  <a:gd name="T61" fmla="*/ 94 h 126"/>
                  <a:gd name="T62" fmla="*/ 57 w 136"/>
                  <a:gd name="T63" fmla="*/ 106 h 126"/>
                  <a:gd name="T64" fmla="*/ 102 w 136"/>
                  <a:gd name="T65" fmla="*/ 24 h 126"/>
                  <a:gd name="T66" fmla="*/ 102 w 136"/>
                  <a:gd name="T67" fmla="*/ 36 h 126"/>
                  <a:gd name="T68" fmla="*/ 41 w 136"/>
                  <a:gd name="T69" fmla="*/ 65 h 126"/>
                  <a:gd name="T70" fmla="*/ 61 w 136"/>
                  <a:gd name="T71" fmla="*/ 81 h 126"/>
                  <a:gd name="T72" fmla="*/ 21 w 136"/>
                  <a:gd name="T73" fmla="*/ 76 h 126"/>
                  <a:gd name="T74" fmla="*/ 36 w 136"/>
                  <a:gd name="T75" fmla="*/ 92 h 126"/>
                  <a:gd name="T76" fmla="*/ 41 w 136"/>
                  <a:gd name="T77" fmla="*/ 90 h 126"/>
                  <a:gd name="T78" fmla="*/ 43 w 136"/>
                  <a:gd name="T79" fmla="*/ 74 h 126"/>
                  <a:gd name="T80" fmla="*/ 70 w 136"/>
                  <a:gd name="T81" fmla="*/ 78 h 126"/>
                  <a:gd name="T82" fmla="*/ 129 w 136"/>
                  <a:gd name="T83" fmla="*/ 72 h 126"/>
                  <a:gd name="T84" fmla="*/ 127 w 136"/>
                  <a:gd name="T85" fmla="*/ 49 h 126"/>
                  <a:gd name="T86" fmla="*/ 111 w 136"/>
                  <a:gd name="T87" fmla="*/ 78 h 126"/>
                  <a:gd name="T88" fmla="*/ 109 w 136"/>
                  <a:gd name="T89" fmla="*/ 56 h 126"/>
                  <a:gd name="T90" fmla="*/ 120 w 136"/>
                  <a:gd name="T91" fmla="*/ 76 h 126"/>
                  <a:gd name="T92" fmla="*/ 115 w 136"/>
                  <a:gd name="T93" fmla="*/ 51 h 126"/>
                  <a:gd name="T94" fmla="*/ 77 w 136"/>
                  <a:gd name="T95" fmla="*/ 72 h 126"/>
                  <a:gd name="T96" fmla="*/ 75 w 136"/>
                  <a:gd name="T97" fmla="*/ 54 h 126"/>
                  <a:gd name="T98" fmla="*/ 61 w 136"/>
                  <a:gd name="T99" fmla="*/ 76 h 126"/>
                  <a:gd name="T100" fmla="*/ 66 w 136"/>
                  <a:gd name="T101" fmla="*/ 65 h 126"/>
                  <a:gd name="T102" fmla="*/ 41 w 136"/>
                  <a:gd name="T103" fmla="*/ 92 h 126"/>
                  <a:gd name="T104" fmla="*/ 63 w 136"/>
                  <a:gd name="T105" fmla="*/ 90 h 126"/>
                  <a:gd name="T106" fmla="*/ 102 w 136"/>
                  <a:gd name="T107" fmla="*/ 45 h 126"/>
                  <a:gd name="T108" fmla="*/ 120 w 136"/>
                  <a:gd name="T109" fmla="*/ 38 h 126"/>
                  <a:gd name="T110" fmla="*/ 102 w 136"/>
                  <a:gd name="T111" fmla="*/ 40 h 126"/>
                  <a:gd name="T112" fmla="*/ 95 w 136"/>
                  <a:gd name="T113" fmla="*/ 49 h 126"/>
                  <a:gd name="T114" fmla="*/ 86 w 136"/>
                  <a:gd name="T115" fmla="*/ 47 h 126"/>
                  <a:gd name="T116" fmla="*/ 86 w 136"/>
                  <a:gd name="T117" fmla="*/ 54 h 126"/>
                  <a:gd name="T118" fmla="*/ 82 w 136"/>
                  <a:gd name="T119" fmla="*/ 49 h 126"/>
                  <a:gd name="T120" fmla="*/ 16 w 136"/>
                  <a:gd name="T121" fmla="*/ 12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6" h="126">
                    <a:moveTo>
                      <a:pt x="16" y="115"/>
                    </a:moveTo>
                    <a:lnTo>
                      <a:pt x="14" y="117"/>
                    </a:lnTo>
                    <a:lnTo>
                      <a:pt x="9" y="119"/>
                    </a:lnTo>
                    <a:lnTo>
                      <a:pt x="7" y="117"/>
                    </a:lnTo>
                    <a:lnTo>
                      <a:pt x="7" y="115"/>
                    </a:lnTo>
                    <a:lnTo>
                      <a:pt x="5" y="115"/>
                    </a:lnTo>
                    <a:lnTo>
                      <a:pt x="5" y="112"/>
                    </a:lnTo>
                    <a:lnTo>
                      <a:pt x="9" y="110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6" y="106"/>
                    </a:lnTo>
                    <a:lnTo>
                      <a:pt x="18" y="106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1"/>
                    </a:lnTo>
                    <a:lnTo>
                      <a:pt x="27" y="101"/>
                    </a:lnTo>
                    <a:lnTo>
                      <a:pt x="30" y="99"/>
                    </a:lnTo>
                    <a:lnTo>
                      <a:pt x="32" y="99"/>
                    </a:lnTo>
                    <a:lnTo>
                      <a:pt x="34" y="97"/>
                    </a:lnTo>
                    <a:lnTo>
                      <a:pt x="36" y="97"/>
                    </a:lnTo>
                    <a:lnTo>
                      <a:pt x="41" y="94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3" y="101"/>
                    </a:lnTo>
                    <a:lnTo>
                      <a:pt x="39" y="103"/>
                    </a:lnTo>
                    <a:lnTo>
                      <a:pt x="36" y="103"/>
                    </a:lnTo>
                    <a:lnTo>
                      <a:pt x="34" y="106"/>
                    </a:lnTo>
                    <a:lnTo>
                      <a:pt x="32" y="108"/>
                    </a:lnTo>
                    <a:lnTo>
                      <a:pt x="30" y="108"/>
                    </a:lnTo>
                    <a:lnTo>
                      <a:pt x="27" y="110"/>
                    </a:lnTo>
                    <a:lnTo>
                      <a:pt x="25" y="110"/>
                    </a:lnTo>
                    <a:lnTo>
                      <a:pt x="23" y="112"/>
                    </a:lnTo>
                    <a:lnTo>
                      <a:pt x="18" y="112"/>
                    </a:lnTo>
                    <a:lnTo>
                      <a:pt x="16" y="115"/>
                    </a:lnTo>
                    <a:close/>
                    <a:moveTo>
                      <a:pt x="23" y="74"/>
                    </a:moveTo>
                    <a:lnTo>
                      <a:pt x="21" y="74"/>
                    </a:lnTo>
                    <a:lnTo>
                      <a:pt x="18" y="69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4" y="63"/>
                    </a:lnTo>
                    <a:lnTo>
                      <a:pt x="14" y="60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9" y="51"/>
                    </a:lnTo>
                    <a:lnTo>
                      <a:pt x="7" y="49"/>
                    </a:lnTo>
                    <a:lnTo>
                      <a:pt x="5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7"/>
                    </a:lnTo>
                    <a:lnTo>
                      <a:pt x="18" y="47"/>
                    </a:lnTo>
                    <a:lnTo>
                      <a:pt x="18" y="49"/>
                    </a:lnTo>
                    <a:lnTo>
                      <a:pt x="21" y="51"/>
                    </a:lnTo>
                    <a:lnTo>
                      <a:pt x="21" y="54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3" y="58"/>
                    </a:lnTo>
                    <a:lnTo>
                      <a:pt x="25" y="60"/>
                    </a:lnTo>
                    <a:lnTo>
                      <a:pt x="25" y="63"/>
                    </a:lnTo>
                    <a:lnTo>
                      <a:pt x="27" y="65"/>
                    </a:lnTo>
                    <a:lnTo>
                      <a:pt x="30" y="69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3" y="74"/>
                    </a:lnTo>
                    <a:close/>
                    <a:moveTo>
                      <a:pt x="32" y="67"/>
                    </a:moveTo>
                    <a:lnTo>
                      <a:pt x="30" y="69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5" y="60"/>
                    </a:lnTo>
                    <a:lnTo>
                      <a:pt x="25" y="58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1" y="51"/>
                    </a:lnTo>
                    <a:lnTo>
                      <a:pt x="21" y="49"/>
                    </a:lnTo>
                    <a:lnTo>
                      <a:pt x="21" y="47"/>
                    </a:lnTo>
                    <a:lnTo>
                      <a:pt x="18" y="47"/>
                    </a:lnTo>
                    <a:lnTo>
                      <a:pt x="18" y="45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5" y="36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30" y="42"/>
                    </a:lnTo>
                    <a:lnTo>
                      <a:pt x="30" y="45"/>
                    </a:lnTo>
                    <a:lnTo>
                      <a:pt x="30" y="47"/>
                    </a:lnTo>
                    <a:lnTo>
                      <a:pt x="32" y="49"/>
                    </a:lnTo>
                    <a:lnTo>
                      <a:pt x="32" y="51"/>
                    </a:lnTo>
                    <a:lnTo>
                      <a:pt x="34" y="51"/>
                    </a:lnTo>
                    <a:lnTo>
                      <a:pt x="34" y="56"/>
                    </a:lnTo>
                    <a:lnTo>
                      <a:pt x="36" y="58"/>
                    </a:lnTo>
                    <a:lnTo>
                      <a:pt x="36" y="60"/>
                    </a:lnTo>
                    <a:lnTo>
                      <a:pt x="39" y="65"/>
                    </a:lnTo>
                    <a:lnTo>
                      <a:pt x="36" y="65"/>
                    </a:lnTo>
                    <a:lnTo>
                      <a:pt x="34" y="67"/>
                    </a:lnTo>
                    <a:lnTo>
                      <a:pt x="32" y="67"/>
                    </a:lnTo>
                    <a:close/>
                    <a:moveTo>
                      <a:pt x="43" y="63"/>
                    </a:moveTo>
                    <a:lnTo>
                      <a:pt x="41" y="63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36" y="56"/>
                    </a:lnTo>
                    <a:lnTo>
                      <a:pt x="36" y="54"/>
                    </a:lnTo>
                    <a:lnTo>
                      <a:pt x="34" y="51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2" y="47"/>
                    </a:lnTo>
                    <a:lnTo>
                      <a:pt x="32" y="45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38"/>
                    </a:lnTo>
                    <a:lnTo>
                      <a:pt x="27" y="36"/>
                    </a:lnTo>
                    <a:lnTo>
                      <a:pt x="30" y="33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9" y="33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43" y="45"/>
                    </a:lnTo>
                    <a:lnTo>
                      <a:pt x="43" y="47"/>
                    </a:lnTo>
                    <a:lnTo>
                      <a:pt x="45" y="49"/>
                    </a:lnTo>
                    <a:lnTo>
                      <a:pt x="45" y="51"/>
                    </a:lnTo>
                    <a:lnTo>
                      <a:pt x="48" y="51"/>
                    </a:lnTo>
                    <a:lnTo>
                      <a:pt x="48" y="54"/>
                    </a:lnTo>
                    <a:lnTo>
                      <a:pt x="50" y="58"/>
                    </a:lnTo>
                    <a:lnTo>
                      <a:pt x="48" y="60"/>
                    </a:lnTo>
                    <a:lnTo>
                      <a:pt x="45" y="60"/>
                    </a:lnTo>
                    <a:lnTo>
                      <a:pt x="43" y="60"/>
                    </a:lnTo>
                    <a:lnTo>
                      <a:pt x="43" y="63"/>
                    </a:lnTo>
                    <a:close/>
                    <a:moveTo>
                      <a:pt x="30" y="119"/>
                    </a:moveTo>
                    <a:lnTo>
                      <a:pt x="23" y="124"/>
                    </a:lnTo>
                    <a:lnTo>
                      <a:pt x="21" y="119"/>
                    </a:lnTo>
                    <a:lnTo>
                      <a:pt x="18" y="117"/>
                    </a:lnTo>
                    <a:lnTo>
                      <a:pt x="21" y="115"/>
                    </a:lnTo>
                    <a:lnTo>
                      <a:pt x="23" y="115"/>
                    </a:lnTo>
                    <a:lnTo>
                      <a:pt x="25" y="112"/>
                    </a:lnTo>
                    <a:lnTo>
                      <a:pt x="27" y="112"/>
                    </a:lnTo>
                    <a:lnTo>
                      <a:pt x="27" y="110"/>
                    </a:lnTo>
                    <a:lnTo>
                      <a:pt x="30" y="110"/>
                    </a:lnTo>
                    <a:lnTo>
                      <a:pt x="32" y="108"/>
                    </a:lnTo>
                    <a:lnTo>
                      <a:pt x="34" y="108"/>
                    </a:lnTo>
                    <a:lnTo>
                      <a:pt x="36" y="106"/>
                    </a:lnTo>
                    <a:lnTo>
                      <a:pt x="39" y="106"/>
                    </a:lnTo>
                    <a:lnTo>
                      <a:pt x="41" y="103"/>
                    </a:lnTo>
                    <a:lnTo>
                      <a:pt x="45" y="101"/>
                    </a:lnTo>
                    <a:lnTo>
                      <a:pt x="45" y="103"/>
                    </a:lnTo>
                    <a:lnTo>
                      <a:pt x="48" y="106"/>
                    </a:lnTo>
                    <a:lnTo>
                      <a:pt x="48" y="108"/>
                    </a:lnTo>
                    <a:lnTo>
                      <a:pt x="48" y="110"/>
                    </a:lnTo>
                    <a:lnTo>
                      <a:pt x="43" y="112"/>
                    </a:lnTo>
                    <a:lnTo>
                      <a:pt x="41" y="112"/>
                    </a:lnTo>
                    <a:lnTo>
                      <a:pt x="39" y="115"/>
                    </a:lnTo>
                    <a:lnTo>
                      <a:pt x="36" y="115"/>
                    </a:lnTo>
                    <a:lnTo>
                      <a:pt x="34" y="117"/>
                    </a:lnTo>
                    <a:lnTo>
                      <a:pt x="32" y="119"/>
                    </a:lnTo>
                    <a:lnTo>
                      <a:pt x="30" y="119"/>
                    </a:lnTo>
                    <a:close/>
                    <a:moveTo>
                      <a:pt x="45" y="38"/>
                    </a:moveTo>
                    <a:lnTo>
                      <a:pt x="43" y="38"/>
                    </a:lnTo>
                    <a:lnTo>
                      <a:pt x="41" y="36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8" y="27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7" y="22"/>
                    </a:lnTo>
                    <a:lnTo>
                      <a:pt x="57" y="20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59" y="31"/>
                    </a:lnTo>
                    <a:lnTo>
                      <a:pt x="57" y="31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5" y="38"/>
                    </a:lnTo>
                    <a:close/>
                    <a:moveTo>
                      <a:pt x="86" y="27"/>
                    </a:moveTo>
                    <a:lnTo>
                      <a:pt x="88" y="27"/>
                    </a:lnTo>
                    <a:lnTo>
                      <a:pt x="88" y="29"/>
                    </a:lnTo>
                    <a:lnTo>
                      <a:pt x="84" y="31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7" y="36"/>
                    </a:lnTo>
                    <a:lnTo>
                      <a:pt x="75" y="36"/>
                    </a:lnTo>
                    <a:lnTo>
                      <a:pt x="72" y="38"/>
                    </a:lnTo>
                    <a:lnTo>
                      <a:pt x="68" y="40"/>
                    </a:lnTo>
                    <a:lnTo>
                      <a:pt x="68" y="36"/>
                    </a:lnTo>
                    <a:lnTo>
                      <a:pt x="66" y="33"/>
                    </a:lnTo>
                    <a:lnTo>
                      <a:pt x="66" y="31"/>
                    </a:lnTo>
                    <a:lnTo>
                      <a:pt x="68" y="29"/>
                    </a:lnTo>
                    <a:lnTo>
                      <a:pt x="70" y="27"/>
                    </a:lnTo>
                    <a:lnTo>
                      <a:pt x="72" y="27"/>
                    </a:lnTo>
                    <a:lnTo>
                      <a:pt x="75" y="24"/>
                    </a:lnTo>
                    <a:lnTo>
                      <a:pt x="77" y="24"/>
                    </a:lnTo>
                    <a:lnTo>
                      <a:pt x="79" y="22"/>
                    </a:lnTo>
                    <a:lnTo>
                      <a:pt x="84" y="20"/>
                    </a:lnTo>
                    <a:lnTo>
                      <a:pt x="86" y="22"/>
                    </a:lnTo>
                    <a:lnTo>
                      <a:pt x="86" y="24"/>
                    </a:lnTo>
                    <a:lnTo>
                      <a:pt x="86" y="27"/>
                    </a:lnTo>
                    <a:close/>
                    <a:moveTo>
                      <a:pt x="100" y="24"/>
                    </a:moveTo>
                    <a:lnTo>
                      <a:pt x="97" y="27"/>
                    </a:lnTo>
                    <a:lnTo>
                      <a:pt x="95" y="27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91" y="18"/>
                    </a:lnTo>
                    <a:lnTo>
                      <a:pt x="93" y="18"/>
                    </a:lnTo>
                    <a:lnTo>
                      <a:pt x="95" y="15"/>
                    </a:lnTo>
                    <a:lnTo>
                      <a:pt x="97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6" y="11"/>
                    </a:lnTo>
                    <a:lnTo>
                      <a:pt x="109" y="13"/>
                    </a:lnTo>
                    <a:lnTo>
                      <a:pt x="109" y="15"/>
                    </a:lnTo>
                    <a:lnTo>
                      <a:pt x="109" y="18"/>
                    </a:lnTo>
                    <a:lnTo>
                      <a:pt x="111" y="20"/>
                    </a:lnTo>
                    <a:lnTo>
                      <a:pt x="106" y="22"/>
                    </a:lnTo>
                    <a:lnTo>
                      <a:pt x="104" y="22"/>
                    </a:lnTo>
                    <a:lnTo>
                      <a:pt x="100" y="24"/>
                    </a:lnTo>
                    <a:close/>
                    <a:moveTo>
                      <a:pt x="84" y="18"/>
                    </a:moveTo>
                    <a:lnTo>
                      <a:pt x="79" y="20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4"/>
                    </a:lnTo>
                    <a:lnTo>
                      <a:pt x="70" y="24"/>
                    </a:lnTo>
                    <a:lnTo>
                      <a:pt x="68" y="27"/>
                    </a:lnTo>
                    <a:lnTo>
                      <a:pt x="63" y="29"/>
                    </a:lnTo>
                    <a:lnTo>
                      <a:pt x="63" y="27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59" y="20"/>
                    </a:lnTo>
                    <a:lnTo>
                      <a:pt x="63" y="18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70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9" y="9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8"/>
                    </a:lnTo>
                    <a:lnTo>
                      <a:pt x="84" y="18"/>
                    </a:lnTo>
                    <a:close/>
                    <a:moveTo>
                      <a:pt x="66" y="38"/>
                    </a:moveTo>
                    <a:lnTo>
                      <a:pt x="68" y="40"/>
                    </a:lnTo>
                    <a:lnTo>
                      <a:pt x="63" y="42"/>
                    </a:lnTo>
                    <a:lnTo>
                      <a:pt x="61" y="42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7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2" y="49"/>
                    </a:lnTo>
                    <a:lnTo>
                      <a:pt x="50" y="49"/>
                    </a:lnTo>
                    <a:lnTo>
                      <a:pt x="48" y="49"/>
                    </a:lnTo>
                    <a:lnTo>
                      <a:pt x="45" y="47"/>
                    </a:lnTo>
                    <a:lnTo>
                      <a:pt x="45" y="45"/>
                    </a:lnTo>
                    <a:lnTo>
                      <a:pt x="43" y="42"/>
                    </a:lnTo>
                    <a:lnTo>
                      <a:pt x="43" y="40"/>
                    </a:lnTo>
                    <a:lnTo>
                      <a:pt x="48" y="40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7" y="36"/>
                    </a:lnTo>
                    <a:lnTo>
                      <a:pt x="57" y="33"/>
                    </a:lnTo>
                    <a:lnTo>
                      <a:pt x="59" y="33"/>
                    </a:lnTo>
                    <a:lnTo>
                      <a:pt x="63" y="31"/>
                    </a:lnTo>
                    <a:lnTo>
                      <a:pt x="63" y="33"/>
                    </a:lnTo>
                    <a:lnTo>
                      <a:pt x="66" y="36"/>
                    </a:lnTo>
                    <a:lnTo>
                      <a:pt x="66" y="38"/>
                    </a:lnTo>
                    <a:close/>
                    <a:moveTo>
                      <a:pt x="91" y="15"/>
                    </a:moveTo>
                    <a:lnTo>
                      <a:pt x="86" y="18"/>
                    </a:lnTo>
                    <a:lnTo>
                      <a:pt x="84" y="15"/>
                    </a:lnTo>
                    <a:lnTo>
                      <a:pt x="84" y="13"/>
                    </a:lnTo>
                    <a:lnTo>
                      <a:pt x="82" y="13"/>
                    </a:lnTo>
                    <a:lnTo>
                      <a:pt x="82" y="9"/>
                    </a:lnTo>
                    <a:lnTo>
                      <a:pt x="84" y="9"/>
                    </a:lnTo>
                    <a:lnTo>
                      <a:pt x="86" y="6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9"/>
                    </a:lnTo>
                    <a:lnTo>
                      <a:pt x="100" y="11"/>
                    </a:lnTo>
                    <a:lnTo>
                      <a:pt x="97" y="11"/>
                    </a:lnTo>
                    <a:lnTo>
                      <a:pt x="97" y="13"/>
                    </a:lnTo>
                    <a:lnTo>
                      <a:pt x="95" y="13"/>
                    </a:lnTo>
                    <a:lnTo>
                      <a:pt x="93" y="13"/>
                    </a:lnTo>
                    <a:lnTo>
                      <a:pt x="91" y="15"/>
                    </a:lnTo>
                    <a:close/>
                    <a:moveTo>
                      <a:pt x="63" y="56"/>
                    </a:moveTo>
                    <a:lnTo>
                      <a:pt x="52" y="60"/>
                    </a:lnTo>
                    <a:lnTo>
                      <a:pt x="50" y="56"/>
                    </a:lnTo>
                    <a:lnTo>
                      <a:pt x="48" y="51"/>
                    </a:lnTo>
                    <a:lnTo>
                      <a:pt x="50" y="51"/>
                    </a:lnTo>
                    <a:lnTo>
                      <a:pt x="52" y="49"/>
                    </a:lnTo>
                    <a:lnTo>
                      <a:pt x="54" y="49"/>
                    </a:lnTo>
                    <a:lnTo>
                      <a:pt x="54" y="47"/>
                    </a:lnTo>
                    <a:lnTo>
                      <a:pt x="57" y="47"/>
                    </a:lnTo>
                    <a:lnTo>
                      <a:pt x="59" y="47"/>
                    </a:lnTo>
                    <a:lnTo>
                      <a:pt x="61" y="45"/>
                    </a:lnTo>
                    <a:lnTo>
                      <a:pt x="63" y="45"/>
                    </a:lnTo>
                    <a:lnTo>
                      <a:pt x="63" y="42"/>
                    </a:lnTo>
                    <a:lnTo>
                      <a:pt x="68" y="42"/>
                    </a:lnTo>
                    <a:lnTo>
                      <a:pt x="70" y="45"/>
                    </a:lnTo>
                    <a:lnTo>
                      <a:pt x="70" y="47"/>
                    </a:lnTo>
                    <a:lnTo>
                      <a:pt x="72" y="51"/>
                    </a:lnTo>
                    <a:lnTo>
                      <a:pt x="70" y="51"/>
                    </a:lnTo>
                    <a:lnTo>
                      <a:pt x="68" y="51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3" y="56"/>
                    </a:lnTo>
                    <a:close/>
                    <a:moveTo>
                      <a:pt x="79" y="47"/>
                    </a:moveTo>
                    <a:lnTo>
                      <a:pt x="75" y="49"/>
                    </a:lnTo>
                    <a:lnTo>
                      <a:pt x="72" y="45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5" y="38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9" y="36"/>
                    </a:lnTo>
                    <a:lnTo>
                      <a:pt x="82" y="36"/>
                    </a:lnTo>
                    <a:lnTo>
                      <a:pt x="84" y="33"/>
                    </a:lnTo>
                    <a:lnTo>
                      <a:pt x="86" y="33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91" y="36"/>
                    </a:lnTo>
                    <a:lnTo>
                      <a:pt x="93" y="36"/>
                    </a:lnTo>
                    <a:lnTo>
                      <a:pt x="95" y="40"/>
                    </a:lnTo>
                    <a:lnTo>
                      <a:pt x="93" y="40"/>
                    </a:lnTo>
                    <a:lnTo>
                      <a:pt x="91" y="42"/>
                    </a:lnTo>
                    <a:lnTo>
                      <a:pt x="88" y="42"/>
                    </a:lnTo>
                    <a:lnTo>
                      <a:pt x="86" y="45"/>
                    </a:lnTo>
                    <a:lnTo>
                      <a:pt x="84" y="45"/>
                    </a:lnTo>
                    <a:lnTo>
                      <a:pt x="82" y="45"/>
                    </a:lnTo>
                    <a:lnTo>
                      <a:pt x="79" y="47"/>
                    </a:lnTo>
                    <a:close/>
                    <a:moveTo>
                      <a:pt x="57" y="108"/>
                    </a:moveTo>
                    <a:lnTo>
                      <a:pt x="54" y="108"/>
                    </a:lnTo>
                    <a:lnTo>
                      <a:pt x="50" y="110"/>
                    </a:lnTo>
                    <a:lnTo>
                      <a:pt x="50" y="108"/>
                    </a:lnTo>
                    <a:lnTo>
                      <a:pt x="48" y="106"/>
                    </a:lnTo>
                    <a:lnTo>
                      <a:pt x="48" y="103"/>
                    </a:lnTo>
                    <a:lnTo>
                      <a:pt x="45" y="101"/>
                    </a:lnTo>
                    <a:lnTo>
                      <a:pt x="50" y="99"/>
                    </a:lnTo>
                    <a:lnTo>
                      <a:pt x="52" y="99"/>
                    </a:lnTo>
                    <a:lnTo>
                      <a:pt x="52" y="97"/>
                    </a:lnTo>
                    <a:lnTo>
                      <a:pt x="54" y="97"/>
                    </a:lnTo>
                    <a:lnTo>
                      <a:pt x="57" y="97"/>
                    </a:lnTo>
                    <a:lnTo>
                      <a:pt x="59" y="94"/>
                    </a:lnTo>
                    <a:lnTo>
                      <a:pt x="61" y="94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70" y="101"/>
                    </a:lnTo>
                    <a:lnTo>
                      <a:pt x="66" y="101"/>
                    </a:lnTo>
                    <a:lnTo>
                      <a:pt x="66" y="103"/>
                    </a:lnTo>
                    <a:lnTo>
                      <a:pt x="63" y="103"/>
                    </a:lnTo>
                    <a:lnTo>
                      <a:pt x="61" y="106"/>
                    </a:lnTo>
                    <a:lnTo>
                      <a:pt x="59" y="106"/>
                    </a:lnTo>
                    <a:lnTo>
                      <a:pt x="57" y="106"/>
                    </a:lnTo>
                    <a:lnTo>
                      <a:pt x="57" y="108"/>
                    </a:lnTo>
                    <a:close/>
                    <a:moveTo>
                      <a:pt x="97" y="38"/>
                    </a:moveTo>
                    <a:lnTo>
                      <a:pt x="95" y="40"/>
                    </a:lnTo>
                    <a:lnTo>
                      <a:pt x="95" y="38"/>
                    </a:lnTo>
                    <a:lnTo>
                      <a:pt x="95" y="36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1"/>
                    </a:lnTo>
                    <a:lnTo>
                      <a:pt x="95" y="29"/>
                    </a:lnTo>
                    <a:lnTo>
                      <a:pt x="97" y="27"/>
                    </a:lnTo>
                    <a:lnTo>
                      <a:pt x="100" y="27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2"/>
                    </a:lnTo>
                    <a:lnTo>
                      <a:pt x="111" y="20"/>
                    </a:lnTo>
                    <a:lnTo>
                      <a:pt x="111" y="22"/>
                    </a:lnTo>
                    <a:lnTo>
                      <a:pt x="113" y="24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5" y="29"/>
                    </a:lnTo>
                    <a:lnTo>
                      <a:pt x="111" y="31"/>
                    </a:lnTo>
                    <a:lnTo>
                      <a:pt x="109" y="33"/>
                    </a:lnTo>
                    <a:lnTo>
                      <a:pt x="106" y="33"/>
                    </a:lnTo>
                    <a:lnTo>
                      <a:pt x="102" y="36"/>
                    </a:lnTo>
                    <a:lnTo>
                      <a:pt x="100" y="38"/>
                    </a:lnTo>
                    <a:lnTo>
                      <a:pt x="97" y="38"/>
                    </a:lnTo>
                    <a:close/>
                    <a:moveTo>
                      <a:pt x="54" y="83"/>
                    </a:moveTo>
                    <a:lnTo>
                      <a:pt x="52" y="85"/>
                    </a:lnTo>
                    <a:lnTo>
                      <a:pt x="50" y="81"/>
                    </a:lnTo>
                    <a:lnTo>
                      <a:pt x="48" y="78"/>
                    </a:lnTo>
                    <a:lnTo>
                      <a:pt x="48" y="76"/>
                    </a:lnTo>
                    <a:lnTo>
                      <a:pt x="45" y="74"/>
                    </a:lnTo>
                    <a:lnTo>
                      <a:pt x="45" y="72"/>
                    </a:lnTo>
                    <a:lnTo>
                      <a:pt x="43" y="69"/>
                    </a:lnTo>
                    <a:lnTo>
                      <a:pt x="43" y="65"/>
                    </a:lnTo>
                    <a:lnTo>
                      <a:pt x="41" y="65"/>
                    </a:lnTo>
                    <a:lnTo>
                      <a:pt x="43" y="65"/>
                    </a:lnTo>
                    <a:lnTo>
                      <a:pt x="45" y="65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0" y="60"/>
                    </a:lnTo>
                    <a:lnTo>
                      <a:pt x="52" y="65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7" y="72"/>
                    </a:lnTo>
                    <a:lnTo>
                      <a:pt x="57" y="74"/>
                    </a:lnTo>
                    <a:lnTo>
                      <a:pt x="59" y="76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4" y="83"/>
                    </a:lnTo>
                    <a:close/>
                    <a:moveTo>
                      <a:pt x="32" y="94"/>
                    </a:moveTo>
                    <a:lnTo>
                      <a:pt x="30" y="94"/>
                    </a:lnTo>
                    <a:lnTo>
                      <a:pt x="27" y="92"/>
                    </a:lnTo>
                    <a:lnTo>
                      <a:pt x="27" y="90"/>
                    </a:lnTo>
                    <a:lnTo>
                      <a:pt x="27" y="88"/>
                    </a:lnTo>
                    <a:lnTo>
                      <a:pt x="25" y="85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1" y="76"/>
                    </a:lnTo>
                    <a:lnTo>
                      <a:pt x="23" y="76"/>
                    </a:lnTo>
                    <a:lnTo>
                      <a:pt x="25" y="74"/>
                    </a:lnTo>
                    <a:lnTo>
                      <a:pt x="27" y="72"/>
                    </a:lnTo>
                    <a:lnTo>
                      <a:pt x="30" y="72"/>
                    </a:lnTo>
                    <a:lnTo>
                      <a:pt x="32" y="76"/>
                    </a:lnTo>
                    <a:lnTo>
                      <a:pt x="32" y="78"/>
                    </a:lnTo>
                    <a:lnTo>
                      <a:pt x="34" y="81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6" y="88"/>
                    </a:lnTo>
                    <a:lnTo>
                      <a:pt x="39" y="90"/>
                    </a:lnTo>
                    <a:lnTo>
                      <a:pt x="36" y="92"/>
                    </a:lnTo>
                    <a:lnTo>
                      <a:pt x="34" y="92"/>
                    </a:lnTo>
                    <a:lnTo>
                      <a:pt x="32" y="94"/>
                    </a:lnTo>
                    <a:close/>
                    <a:moveTo>
                      <a:pt x="43" y="74"/>
                    </a:moveTo>
                    <a:lnTo>
                      <a:pt x="45" y="76"/>
                    </a:lnTo>
                    <a:lnTo>
                      <a:pt x="45" y="78"/>
                    </a:lnTo>
                    <a:lnTo>
                      <a:pt x="48" y="81"/>
                    </a:lnTo>
                    <a:lnTo>
                      <a:pt x="48" y="83"/>
                    </a:lnTo>
                    <a:lnTo>
                      <a:pt x="50" y="85"/>
                    </a:lnTo>
                    <a:lnTo>
                      <a:pt x="48" y="88"/>
                    </a:lnTo>
                    <a:lnTo>
                      <a:pt x="45" y="88"/>
                    </a:lnTo>
                    <a:lnTo>
                      <a:pt x="43" y="90"/>
                    </a:lnTo>
                    <a:lnTo>
                      <a:pt x="41" y="90"/>
                    </a:lnTo>
                    <a:lnTo>
                      <a:pt x="39" y="85"/>
                    </a:lnTo>
                    <a:lnTo>
                      <a:pt x="36" y="83"/>
                    </a:lnTo>
                    <a:lnTo>
                      <a:pt x="36" y="81"/>
                    </a:lnTo>
                    <a:lnTo>
                      <a:pt x="34" y="78"/>
                    </a:lnTo>
                    <a:lnTo>
                      <a:pt x="34" y="76"/>
                    </a:lnTo>
                    <a:lnTo>
                      <a:pt x="32" y="72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9" y="67"/>
                    </a:lnTo>
                    <a:lnTo>
                      <a:pt x="41" y="67"/>
                    </a:lnTo>
                    <a:lnTo>
                      <a:pt x="43" y="72"/>
                    </a:lnTo>
                    <a:lnTo>
                      <a:pt x="43" y="74"/>
                    </a:lnTo>
                    <a:close/>
                    <a:moveTo>
                      <a:pt x="75" y="99"/>
                    </a:moveTo>
                    <a:lnTo>
                      <a:pt x="72" y="99"/>
                    </a:lnTo>
                    <a:lnTo>
                      <a:pt x="70" y="94"/>
                    </a:lnTo>
                    <a:lnTo>
                      <a:pt x="68" y="92"/>
                    </a:lnTo>
                    <a:lnTo>
                      <a:pt x="68" y="90"/>
                    </a:lnTo>
                    <a:lnTo>
                      <a:pt x="66" y="88"/>
                    </a:lnTo>
                    <a:lnTo>
                      <a:pt x="66" y="85"/>
                    </a:lnTo>
                    <a:lnTo>
                      <a:pt x="63" y="81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2" y="76"/>
                    </a:lnTo>
                    <a:lnTo>
                      <a:pt x="75" y="81"/>
                    </a:lnTo>
                    <a:lnTo>
                      <a:pt x="75" y="83"/>
                    </a:lnTo>
                    <a:lnTo>
                      <a:pt x="77" y="85"/>
                    </a:lnTo>
                    <a:lnTo>
                      <a:pt x="77" y="88"/>
                    </a:lnTo>
                    <a:lnTo>
                      <a:pt x="79" y="90"/>
                    </a:lnTo>
                    <a:lnTo>
                      <a:pt x="82" y="94"/>
                    </a:lnTo>
                    <a:lnTo>
                      <a:pt x="79" y="97"/>
                    </a:lnTo>
                    <a:lnTo>
                      <a:pt x="77" y="97"/>
                    </a:lnTo>
                    <a:lnTo>
                      <a:pt x="75" y="99"/>
                    </a:lnTo>
                    <a:close/>
                    <a:moveTo>
                      <a:pt x="131" y="69"/>
                    </a:moveTo>
                    <a:lnTo>
                      <a:pt x="129" y="72"/>
                    </a:lnTo>
                    <a:lnTo>
                      <a:pt x="127" y="67"/>
                    </a:lnTo>
                    <a:lnTo>
                      <a:pt x="124" y="65"/>
                    </a:lnTo>
                    <a:lnTo>
                      <a:pt x="122" y="63"/>
                    </a:lnTo>
                    <a:lnTo>
                      <a:pt x="122" y="60"/>
                    </a:lnTo>
                    <a:lnTo>
                      <a:pt x="122" y="58"/>
                    </a:lnTo>
                    <a:lnTo>
                      <a:pt x="120" y="58"/>
                    </a:lnTo>
                    <a:lnTo>
                      <a:pt x="120" y="56"/>
                    </a:lnTo>
                    <a:lnTo>
                      <a:pt x="118" y="49"/>
                    </a:lnTo>
                    <a:lnTo>
                      <a:pt x="120" y="49"/>
                    </a:lnTo>
                    <a:lnTo>
                      <a:pt x="124" y="47"/>
                    </a:lnTo>
                    <a:lnTo>
                      <a:pt x="124" y="49"/>
                    </a:lnTo>
                    <a:lnTo>
                      <a:pt x="127" y="49"/>
                    </a:lnTo>
                    <a:lnTo>
                      <a:pt x="127" y="51"/>
                    </a:lnTo>
                    <a:lnTo>
                      <a:pt x="129" y="54"/>
                    </a:lnTo>
                    <a:lnTo>
                      <a:pt x="129" y="56"/>
                    </a:lnTo>
                    <a:lnTo>
                      <a:pt x="131" y="58"/>
                    </a:lnTo>
                    <a:lnTo>
                      <a:pt x="131" y="60"/>
                    </a:lnTo>
                    <a:lnTo>
                      <a:pt x="131" y="63"/>
                    </a:lnTo>
                    <a:lnTo>
                      <a:pt x="133" y="65"/>
                    </a:lnTo>
                    <a:lnTo>
                      <a:pt x="136" y="69"/>
                    </a:lnTo>
                    <a:lnTo>
                      <a:pt x="131" y="69"/>
                    </a:lnTo>
                    <a:close/>
                    <a:moveTo>
                      <a:pt x="115" y="78"/>
                    </a:moveTo>
                    <a:lnTo>
                      <a:pt x="111" y="81"/>
                    </a:lnTo>
                    <a:lnTo>
                      <a:pt x="111" y="78"/>
                    </a:lnTo>
                    <a:lnTo>
                      <a:pt x="109" y="76"/>
                    </a:lnTo>
                    <a:lnTo>
                      <a:pt x="109" y="74"/>
                    </a:lnTo>
                    <a:lnTo>
                      <a:pt x="106" y="72"/>
                    </a:lnTo>
                    <a:lnTo>
                      <a:pt x="106" y="69"/>
                    </a:lnTo>
                    <a:lnTo>
                      <a:pt x="104" y="67"/>
                    </a:lnTo>
                    <a:lnTo>
                      <a:pt x="104" y="65"/>
                    </a:lnTo>
                    <a:lnTo>
                      <a:pt x="102" y="63"/>
                    </a:lnTo>
                    <a:lnTo>
                      <a:pt x="102" y="60"/>
                    </a:lnTo>
                    <a:lnTo>
                      <a:pt x="100" y="58"/>
                    </a:lnTo>
                    <a:lnTo>
                      <a:pt x="104" y="56"/>
                    </a:lnTo>
                    <a:lnTo>
                      <a:pt x="106" y="54"/>
                    </a:lnTo>
                    <a:lnTo>
                      <a:pt x="109" y="56"/>
                    </a:lnTo>
                    <a:lnTo>
                      <a:pt x="109" y="58"/>
                    </a:lnTo>
                    <a:lnTo>
                      <a:pt x="111" y="60"/>
                    </a:lnTo>
                    <a:lnTo>
                      <a:pt x="111" y="63"/>
                    </a:lnTo>
                    <a:lnTo>
                      <a:pt x="113" y="65"/>
                    </a:lnTo>
                    <a:lnTo>
                      <a:pt x="113" y="67"/>
                    </a:lnTo>
                    <a:lnTo>
                      <a:pt x="115" y="69"/>
                    </a:lnTo>
                    <a:lnTo>
                      <a:pt x="115" y="72"/>
                    </a:lnTo>
                    <a:lnTo>
                      <a:pt x="118" y="74"/>
                    </a:lnTo>
                    <a:lnTo>
                      <a:pt x="120" y="76"/>
                    </a:lnTo>
                    <a:lnTo>
                      <a:pt x="115" y="78"/>
                    </a:lnTo>
                    <a:close/>
                    <a:moveTo>
                      <a:pt x="124" y="74"/>
                    </a:moveTo>
                    <a:lnTo>
                      <a:pt x="120" y="76"/>
                    </a:lnTo>
                    <a:lnTo>
                      <a:pt x="118" y="74"/>
                    </a:lnTo>
                    <a:lnTo>
                      <a:pt x="118" y="72"/>
                    </a:lnTo>
                    <a:lnTo>
                      <a:pt x="118" y="69"/>
                    </a:lnTo>
                    <a:lnTo>
                      <a:pt x="115" y="67"/>
                    </a:lnTo>
                    <a:lnTo>
                      <a:pt x="113" y="65"/>
                    </a:lnTo>
                    <a:lnTo>
                      <a:pt x="113" y="63"/>
                    </a:lnTo>
                    <a:lnTo>
                      <a:pt x="113" y="60"/>
                    </a:lnTo>
                    <a:lnTo>
                      <a:pt x="111" y="58"/>
                    </a:lnTo>
                    <a:lnTo>
                      <a:pt x="109" y="56"/>
                    </a:lnTo>
                    <a:lnTo>
                      <a:pt x="109" y="54"/>
                    </a:lnTo>
                    <a:lnTo>
                      <a:pt x="113" y="51"/>
                    </a:lnTo>
                    <a:lnTo>
                      <a:pt x="115" y="51"/>
                    </a:lnTo>
                    <a:lnTo>
                      <a:pt x="118" y="51"/>
                    </a:lnTo>
                    <a:lnTo>
                      <a:pt x="118" y="54"/>
                    </a:lnTo>
                    <a:lnTo>
                      <a:pt x="118" y="56"/>
                    </a:lnTo>
                    <a:lnTo>
                      <a:pt x="120" y="58"/>
                    </a:lnTo>
                    <a:lnTo>
                      <a:pt x="122" y="60"/>
                    </a:lnTo>
                    <a:lnTo>
                      <a:pt x="122" y="63"/>
                    </a:lnTo>
                    <a:lnTo>
                      <a:pt x="122" y="65"/>
                    </a:lnTo>
                    <a:lnTo>
                      <a:pt x="124" y="67"/>
                    </a:lnTo>
                    <a:lnTo>
                      <a:pt x="127" y="69"/>
                    </a:lnTo>
                    <a:lnTo>
                      <a:pt x="127" y="72"/>
                    </a:lnTo>
                    <a:lnTo>
                      <a:pt x="124" y="74"/>
                    </a:lnTo>
                    <a:close/>
                    <a:moveTo>
                      <a:pt x="77" y="72"/>
                    </a:moveTo>
                    <a:lnTo>
                      <a:pt x="72" y="74"/>
                    </a:lnTo>
                    <a:lnTo>
                      <a:pt x="72" y="72"/>
                    </a:lnTo>
                    <a:lnTo>
                      <a:pt x="70" y="69"/>
                    </a:lnTo>
                    <a:lnTo>
                      <a:pt x="70" y="67"/>
                    </a:lnTo>
                    <a:lnTo>
                      <a:pt x="68" y="65"/>
                    </a:lnTo>
                    <a:lnTo>
                      <a:pt x="68" y="63"/>
                    </a:lnTo>
                    <a:lnTo>
                      <a:pt x="63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5" y="54"/>
                    </a:lnTo>
                    <a:lnTo>
                      <a:pt x="75" y="58"/>
                    </a:lnTo>
                    <a:lnTo>
                      <a:pt x="77" y="58"/>
                    </a:lnTo>
                    <a:lnTo>
                      <a:pt x="77" y="60"/>
                    </a:lnTo>
                    <a:lnTo>
                      <a:pt x="79" y="63"/>
                    </a:lnTo>
                    <a:lnTo>
                      <a:pt x="79" y="65"/>
                    </a:lnTo>
                    <a:lnTo>
                      <a:pt x="79" y="67"/>
                    </a:lnTo>
                    <a:lnTo>
                      <a:pt x="82" y="67"/>
                    </a:lnTo>
                    <a:lnTo>
                      <a:pt x="82" y="69"/>
                    </a:lnTo>
                    <a:lnTo>
                      <a:pt x="77" y="72"/>
                    </a:lnTo>
                    <a:close/>
                    <a:moveTo>
                      <a:pt x="63" y="78"/>
                    </a:moveTo>
                    <a:lnTo>
                      <a:pt x="61" y="78"/>
                    </a:lnTo>
                    <a:lnTo>
                      <a:pt x="61" y="76"/>
                    </a:lnTo>
                    <a:lnTo>
                      <a:pt x="59" y="74"/>
                    </a:lnTo>
                    <a:lnTo>
                      <a:pt x="59" y="72"/>
                    </a:lnTo>
                    <a:lnTo>
                      <a:pt x="59" y="69"/>
                    </a:lnTo>
                    <a:lnTo>
                      <a:pt x="57" y="69"/>
                    </a:lnTo>
                    <a:lnTo>
                      <a:pt x="57" y="67"/>
                    </a:lnTo>
                    <a:lnTo>
                      <a:pt x="54" y="63"/>
                    </a:lnTo>
                    <a:lnTo>
                      <a:pt x="57" y="60"/>
                    </a:lnTo>
                    <a:lnTo>
                      <a:pt x="59" y="60"/>
                    </a:lnTo>
                    <a:lnTo>
                      <a:pt x="61" y="58"/>
                    </a:lnTo>
                    <a:lnTo>
                      <a:pt x="63" y="58"/>
                    </a:lnTo>
                    <a:lnTo>
                      <a:pt x="66" y="63"/>
                    </a:lnTo>
                    <a:lnTo>
                      <a:pt x="66" y="65"/>
                    </a:lnTo>
                    <a:lnTo>
                      <a:pt x="68" y="67"/>
                    </a:lnTo>
                    <a:lnTo>
                      <a:pt x="68" y="69"/>
                    </a:lnTo>
                    <a:lnTo>
                      <a:pt x="70" y="72"/>
                    </a:lnTo>
                    <a:lnTo>
                      <a:pt x="70" y="74"/>
                    </a:lnTo>
                    <a:lnTo>
                      <a:pt x="68" y="76"/>
                    </a:lnTo>
                    <a:lnTo>
                      <a:pt x="66" y="76"/>
                    </a:lnTo>
                    <a:lnTo>
                      <a:pt x="63" y="78"/>
                    </a:lnTo>
                    <a:close/>
                    <a:moveTo>
                      <a:pt x="50" y="97"/>
                    </a:moveTo>
                    <a:lnTo>
                      <a:pt x="45" y="99"/>
                    </a:lnTo>
                    <a:lnTo>
                      <a:pt x="43" y="97"/>
                    </a:lnTo>
                    <a:lnTo>
                      <a:pt x="43" y="94"/>
                    </a:lnTo>
                    <a:lnTo>
                      <a:pt x="41" y="92"/>
                    </a:lnTo>
                    <a:lnTo>
                      <a:pt x="43" y="92"/>
                    </a:lnTo>
                    <a:lnTo>
                      <a:pt x="45" y="90"/>
                    </a:lnTo>
                    <a:lnTo>
                      <a:pt x="48" y="90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4" y="85"/>
                    </a:lnTo>
                    <a:lnTo>
                      <a:pt x="57" y="85"/>
                    </a:lnTo>
                    <a:lnTo>
                      <a:pt x="61" y="83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6" y="90"/>
                    </a:lnTo>
                    <a:lnTo>
                      <a:pt x="63" y="90"/>
                    </a:lnTo>
                    <a:lnTo>
                      <a:pt x="61" y="92"/>
                    </a:lnTo>
                    <a:lnTo>
                      <a:pt x="59" y="92"/>
                    </a:lnTo>
                    <a:lnTo>
                      <a:pt x="57" y="94"/>
                    </a:lnTo>
                    <a:lnTo>
                      <a:pt x="54" y="94"/>
                    </a:lnTo>
                    <a:lnTo>
                      <a:pt x="52" y="97"/>
                    </a:lnTo>
                    <a:lnTo>
                      <a:pt x="50" y="97"/>
                    </a:lnTo>
                    <a:close/>
                    <a:moveTo>
                      <a:pt x="106" y="54"/>
                    </a:moveTo>
                    <a:lnTo>
                      <a:pt x="100" y="58"/>
                    </a:lnTo>
                    <a:lnTo>
                      <a:pt x="95" y="49"/>
                    </a:lnTo>
                    <a:lnTo>
                      <a:pt x="93" y="45"/>
                    </a:lnTo>
                    <a:lnTo>
                      <a:pt x="100" y="40"/>
                    </a:lnTo>
                    <a:lnTo>
                      <a:pt x="102" y="45"/>
                    </a:lnTo>
                    <a:lnTo>
                      <a:pt x="106" y="54"/>
                    </a:lnTo>
                    <a:close/>
                    <a:moveTo>
                      <a:pt x="120" y="47"/>
                    </a:moveTo>
                    <a:lnTo>
                      <a:pt x="115" y="49"/>
                    </a:lnTo>
                    <a:lnTo>
                      <a:pt x="115" y="47"/>
                    </a:lnTo>
                    <a:lnTo>
                      <a:pt x="113" y="45"/>
                    </a:lnTo>
                    <a:lnTo>
                      <a:pt x="113" y="42"/>
                    </a:lnTo>
                    <a:lnTo>
                      <a:pt x="109" y="36"/>
                    </a:lnTo>
                    <a:lnTo>
                      <a:pt x="111" y="33"/>
                    </a:lnTo>
                    <a:lnTo>
                      <a:pt x="115" y="33"/>
                    </a:lnTo>
                    <a:lnTo>
                      <a:pt x="118" y="31"/>
                    </a:lnTo>
                    <a:lnTo>
                      <a:pt x="118" y="36"/>
                    </a:lnTo>
                    <a:lnTo>
                      <a:pt x="120" y="38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4" y="45"/>
                    </a:lnTo>
                    <a:lnTo>
                      <a:pt x="120" y="47"/>
                    </a:lnTo>
                    <a:close/>
                    <a:moveTo>
                      <a:pt x="109" y="51"/>
                    </a:moveTo>
                    <a:lnTo>
                      <a:pt x="109" y="54"/>
                    </a:lnTo>
                    <a:lnTo>
                      <a:pt x="106" y="51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4" y="45"/>
                    </a:lnTo>
                    <a:lnTo>
                      <a:pt x="102" y="42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9" y="36"/>
                    </a:lnTo>
                    <a:lnTo>
                      <a:pt x="111" y="40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3" y="45"/>
                    </a:lnTo>
                    <a:lnTo>
                      <a:pt x="113" y="47"/>
                    </a:lnTo>
                    <a:lnTo>
                      <a:pt x="115" y="49"/>
                    </a:lnTo>
                    <a:lnTo>
                      <a:pt x="111" y="51"/>
                    </a:lnTo>
                    <a:lnTo>
                      <a:pt x="109" y="51"/>
                    </a:lnTo>
                    <a:close/>
                    <a:moveTo>
                      <a:pt x="95" y="49"/>
                    </a:moveTo>
                    <a:lnTo>
                      <a:pt x="95" y="54"/>
                    </a:lnTo>
                    <a:lnTo>
                      <a:pt x="97" y="56"/>
                    </a:lnTo>
                    <a:lnTo>
                      <a:pt x="97" y="58"/>
                    </a:lnTo>
                    <a:lnTo>
                      <a:pt x="95" y="60"/>
                    </a:lnTo>
                    <a:lnTo>
                      <a:pt x="93" y="60"/>
                    </a:lnTo>
                    <a:lnTo>
                      <a:pt x="91" y="60"/>
                    </a:lnTo>
                    <a:lnTo>
                      <a:pt x="88" y="58"/>
                    </a:lnTo>
                    <a:lnTo>
                      <a:pt x="88" y="56"/>
                    </a:lnTo>
                    <a:lnTo>
                      <a:pt x="86" y="54"/>
                    </a:lnTo>
                    <a:lnTo>
                      <a:pt x="86" y="51"/>
                    </a:lnTo>
                    <a:lnTo>
                      <a:pt x="84" y="49"/>
                    </a:lnTo>
                    <a:lnTo>
                      <a:pt x="86" y="47"/>
                    </a:lnTo>
                    <a:lnTo>
                      <a:pt x="88" y="45"/>
                    </a:lnTo>
                    <a:lnTo>
                      <a:pt x="91" y="45"/>
                    </a:lnTo>
                    <a:lnTo>
                      <a:pt x="93" y="47"/>
                    </a:lnTo>
                    <a:lnTo>
                      <a:pt x="95" y="49"/>
                    </a:lnTo>
                    <a:close/>
                    <a:moveTo>
                      <a:pt x="16" y="90"/>
                    </a:moveTo>
                    <a:lnTo>
                      <a:pt x="5" y="97"/>
                    </a:lnTo>
                    <a:lnTo>
                      <a:pt x="0" y="88"/>
                    </a:lnTo>
                    <a:lnTo>
                      <a:pt x="12" y="81"/>
                    </a:lnTo>
                    <a:lnTo>
                      <a:pt x="16" y="90"/>
                    </a:lnTo>
                    <a:close/>
                    <a:moveTo>
                      <a:pt x="84" y="49"/>
                    </a:moveTo>
                    <a:lnTo>
                      <a:pt x="84" y="51"/>
                    </a:lnTo>
                    <a:lnTo>
                      <a:pt x="86" y="54"/>
                    </a:lnTo>
                    <a:lnTo>
                      <a:pt x="86" y="56"/>
                    </a:lnTo>
                    <a:lnTo>
                      <a:pt x="88" y="60"/>
                    </a:lnTo>
                    <a:lnTo>
                      <a:pt x="88" y="63"/>
                    </a:lnTo>
                    <a:lnTo>
                      <a:pt x="86" y="63"/>
                    </a:lnTo>
                    <a:lnTo>
                      <a:pt x="84" y="60"/>
                    </a:lnTo>
                    <a:lnTo>
                      <a:pt x="82" y="63"/>
                    </a:lnTo>
                    <a:lnTo>
                      <a:pt x="79" y="60"/>
                    </a:lnTo>
                    <a:lnTo>
                      <a:pt x="79" y="58"/>
                    </a:lnTo>
                    <a:lnTo>
                      <a:pt x="77" y="56"/>
                    </a:lnTo>
                    <a:lnTo>
                      <a:pt x="79" y="54"/>
                    </a:lnTo>
                    <a:lnTo>
                      <a:pt x="77" y="51"/>
                    </a:lnTo>
                    <a:lnTo>
                      <a:pt x="82" y="49"/>
                    </a:lnTo>
                    <a:lnTo>
                      <a:pt x="84" y="49"/>
                    </a:lnTo>
                    <a:close/>
                    <a:moveTo>
                      <a:pt x="21" y="88"/>
                    </a:moveTo>
                    <a:lnTo>
                      <a:pt x="18" y="90"/>
                    </a:lnTo>
                    <a:lnTo>
                      <a:pt x="16" y="85"/>
                    </a:lnTo>
                    <a:lnTo>
                      <a:pt x="14" y="81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21" y="83"/>
                    </a:lnTo>
                    <a:lnTo>
                      <a:pt x="23" y="83"/>
                    </a:lnTo>
                    <a:lnTo>
                      <a:pt x="23" y="85"/>
                    </a:lnTo>
                    <a:lnTo>
                      <a:pt x="21" y="88"/>
                    </a:lnTo>
                    <a:close/>
                    <a:moveTo>
                      <a:pt x="16" y="124"/>
                    </a:moveTo>
                    <a:lnTo>
                      <a:pt x="12" y="126"/>
                    </a:lnTo>
                    <a:lnTo>
                      <a:pt x="12" y="124"/>
                    </a:lnTo>
                    <a:lnTo>
                      <a:pt x="9" y="121"/>
                    </a:lnTo>
                    <a:lnTo>
                      <a:pt x="14" y="119"/>
                    </a:lnTo>
                    <a:lnTo>
                      <a:pt x="16" y="117"/>
                    </a:lnTo>
                    <a:lnTo>
                      <a:pt x="18" y="121"/>
                    </a:lnTo>
                    <a:lnTo>
                      <a:pt x="18" y="124"/>
                    </a:lnTo>
                    <a:lnTo>
                      <a:pt x="16" y="12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9" name="Freeform 3476">
                <a:extLst>
                  <a:ext uri="{FF2B5EF4-FFF2-40B4-BE49-F238E27FC236}">
                    <a16:creationId xmlns:a16="http://schemas.microsoft.com/office/drawing/2014/main" id="{1DA1E0B9-4ABA-41D7-BFB0-53DBC4EC30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5" y="2368"/>
                <a:ext cx="11" cy="14"/>
              </a:xfrm>
              <a:custGeom>
                <a:avLst/>
                <a:gdLst>
                  <a:gd name="T0" fmla="*/ 7 w 11"/>
                  <a:gd name="T1" fmla="*/ 14 h 14"/>
                  <a:gd name="T2" fmla="*/ 7 w 11"/>
                  <a:gd name="T3" fmla="*/ 14 h 14"/>
                  <a:gd name="T4" fmla="*/ 7 w 11"/>
                  <a:gd name="T5" fmla="*/ 12 h 14"/>
                  <a:gd name="T6" fmla="*/ 7 w 11"/>
                  <a:gd name="T7" fmla="*/ 12 h 14"/>
                  <a:gd name="T8" fmla="*/ 9 w 11"/>
                  <a:gd name="T9" fmla="*/ 9 h 14"/>
                  <a:gd name="T10" fmla="*/ 11 w 11"/>
                  <a:gd name="T11" fmla="*/ 12 h 14"/>
                  <a:gd name="T12" fmla="*/ 7 w 11"/>
                  <a:gd name="T13" fmla="*/ 14 h 14"/>
                  <a:gd name="T14" fmla="*/ 4 w 11"/>
                  <a:gd name="T15" fmla="*/ 3 h 14"/>
                  <a:gd name="T16" fmla="*/ 2 w 11"/>
                  <a:gd name="T17" fmla="*/ 5 h 14"/>
                  <a:gd name="T18" fmla="*/ 0 w 11"/>
                  <a:gd name="T19" fmla="*/ 0 h 14"/>
                  <a:gd name="T20" fmla="*/ 2 w 11"/>
                  <a:gd name="T21" fmla="*/ 0 h 14"/>
                  <a:gd name="T22" fmla="*/ 2 w 11"/>
                  <a:gd name="T23" fmla="*/ 0 h 14"/>
                  <a:gd name="T24" fmla="*/ 4 w 11"/>
                  <a:gd name="T2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4">
                    <a:moveTo>
                      <a:pt x="7" y="14"/>
                    </a:moveTo>
                    <a:lnTo>
                      <a:pt x="7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9"/>
                    </a:lnTo>
                    <a:lnTo>
                      <a:pt x="11" y="12"/>
                    </a:lnTo>
                    <a:lnTo>
                      <a:pt x="7" y="14"/>
                    </a:lnTo>
                    <a:close/>
                    <a:moveTo>
                      <a:pt x="4" y="3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0" name="Freeform 3477">
                <a:extLst>
                  <a:ext uri="{FF2B5EF4-FFF2-40B4-BE49-F238E27FC236}">
                    <a16:creationId xmlns:a16="http://schemas.microsoft.com/office/drawing/2014/main" id="{A2EC2B04-E34F-4A3D-BCDF-0A490EDAA3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2" y="2964"/>
                <a:ext cx="0" cy="9"/>
              </a:xfrm>
              <a:custGeom>
                <a:avLst/>
                <a:gdLst>
                  <a:gd name="T0" fmla="*/ 4 h 9"/>
                  <a:gd name="T1" fmla="*/ 4 h 9"/>
                  <a:gd name="T2" fmla="*/ 0 h 9"/>
                  <a:gd name="T3" fmla="*/ 4 h 9"/>
                  <a:gd name="T4" fmla="*/ 9 h 9"/>
                  <a:gd name="T5" fmla="*/ 9 h 9"/>
                  <a:gd name="T6" fmla="*/ 9 h 9"/>
                  <a:gd name="T7" fmla="*/ 9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9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  <a:moveTo>
                      <a:pt x="0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1" name="Freeform 3478">
                <a:extLst>
                  <a:ext uri="{FF2B5EF4-FFF2-40B4-BE49-F238E27FC236}">
                    <a16:creationId xmlns:a16="http://schemas.microsoft.com/office/drawing/2014/main" id="{E298CF80-7F31-4AFD-B018-CFAC0EE84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699"/>
                <a:ext cx="43" cy="27"/>
              </a:xfrm>
              <a:custGeom>
                <a:avLst/>
                <a:gdLst>
                  <a:gd name="T0" fmla="*/ 29 w 43"/>
                  <a:gd name="T1" fmla="*/ 4 h 27"/>
                  <a:gd name="T2" fmla="*/ 29 w 43"/>
                  <a:gd name="T3" fmla="*/ 6 h 27"/>
                  <a:gd name="T4" fmla="*/ 29 w 43"/>
                  <a:gd name="T5" fmla="*/ 6 h 27"/>
                  <a:gd name="T6" fmla="*/ 29 w 43"/>
                  <a:gd name="T7" fmla="*/ 9 h 27"/>
                  <a:gd name="T8" fmla="*/ 29 w 43"/>
                  <a:gd name="T9" fmla="*/ 9 h 27"/>
                  <a:gd name="T10" fmla="*/ 29 w 43"/>
                  <a:gd name="T11" fmla="*/ 9 h 27"/>
                  <a:gd name="T12" fmla="*/ 29 w 43"/>
                  <a:gd name="T13" fmla="*/ 11 h 27"/>
                  <a:gd name="T14" fmla="*/ 29 w 43"/>
                  <a:gd name="T15" fmla="*/ 11 h 27"/>
                  <a:gd name="T16" fmla="*/ 29 w 43"/>
                  <a:gd name="T17" fmla="*/ 13 h 27"/>
                  <a:gd name="T18" fmla="*/ 29 w 43"/>
                  <a:gd name="T19" fmla="*/ 13 h 27"/>
                  <a:gd name="T20" fmla="*/ 29 w 43"/>
                  <a:gd name="T21" fmla="*/ 13 h 27"/>
                  <a:gd name="T22" fmla="*/ 29 w 43"/>
                  <a:gd name="T23" fmla="*/ 15 h 27"/>
                  <a:gd name="T24" fmla="*/ 29 w 43"/>
                  <a:gd name="T25" fmla="*/ 15 h 27"/>
                  <a:gd name="T26" fmla="*/ 29 w 43"/>
                  <a:gd name="T27" fmla="*/ 18 h 27"/>
                  <a:gd name="T28" fmla="*/ 29 w 43"/>
                  <a:gd name="T29" fmla="*/ 18 h 27"/>
                  <a:gd name="T30" fmla="*/ 29 w 43"/>
                  <a:gd name="T31" fmla="*/ 18 h 27"/>
                  <a:gd name="T32" fmla="*/ 40 w 43"/>
                  <a:gd name="T33" fmla="*/ 18 h 27"/>
                  <a:gd name="T34" fmla="*/ 40 w 43"/>
                  <a:gd name="T35" fmla="*/ 18 h 27"/>
                  <a:gd name="T36" fmla="*/ 43 w 43"/>
                  <a:gd name="T37" fmla="*/ 18 h 27"/>
                  <a:gd name="T38" fmla="*/ 43 w 43"/>
                  <a:gd name="T39" fmla="*/ 27 h 27"/>
                  <a:gd name="T40" fmla="*/ 43 w 43"/>
                  <a:gd name="T41" fmla="*/ 27 h 27"/>
                  <a:gd name="T42" fmla="*/ 43 w 43"/>
                  <a:gd name="T43" fmla="*/ 27 h 27"/>
                  <a:gd name="T44" fmla="*/ 40 w 43"/>
                  <a:gd name="T45" fmla="*/ 27 h 27"/>
                  <a:gd name="T46" fmla="*/ 38 w 43"/>
                  <a:gd name="T47" fmla="*/ 27 h 27"/>
                  <a:gd name="T48" fmla="*/ 38 w 43"/>
                  <a:gd name="T49" fmla="*/ 27 h 27"/>
                  <a:gd name="T50" fmla="*/ 38 w 43"/>
                  <a:gd name="T51" fmla="*/ 27 h 27"/>
                  <a:gd name="T52" fmla="*/ 36 w 43"/>
                  <a:gd name="T53" fmla="*/ 27 h 27"/>
                  <a:gd name="T54" fmla="*/ 34 w 43"/>
                  <a:gd name="T55" fmla="*/ 27 h 27"/>
                  <a:gd name="T56" fmla="*/ 31 w 43"/>
                  <a:gd name="T57" fmla="*/ 27 h 27"/>
                  <a:gd name="T58" fmla="*/ 31 w 43"/>
                  <a:gd name="T59" fmla="*/ 27 h 27"/>
                  <a:gd name="T60" fmla="*/ 31 w 43"/>
                  <a:gd name="T61" fmla="*/ 27 h 27"/>
                  <a:gd name="T62" fmla="*/ 29 w 43"/>
                  <a:gd name="T63" fmla="*/ 27 h 27"/>
                  <a:gd name="T64" fmla="*/ 29 w 43"/>
                  <a:gd name="T65" fmla="*/ 27 h 27"/>
                  <a:gd name="T66" fmla="*/ 25 w 43"/>
                  <a:gd name="T67" fmla="*/ 27 h 27"/>
                  <a:gd name="T68" fmla="*/ 25 w 43"/>
                  <a:gd name="T69" fmla="*/ 27 h 27"/>
                  <a:gd name="T70" fmla="*/ 22 w 43"/>
                  <a:gd name="T71" fmla="*/ 27 h 27"/>
                  <a:gd name="T72" fmla="*/ 18 w 43"/>
                  <a:gd name="T73" fmla="*/ 27 h 27"/>
                  <a:gd name="T74" fmla="*/ 18 w 43"/>
                  <a:gd name="T75" fmla="*/ 27 h 27"/>
                  <a:gd name="T76" fmla="*/ 16 w 43"/>
                  <a:gd name="T77" fmla="*/ 27 h 27"/>
                  <a:gd name="T78" fmla="*/ 13 w 43"/>
                  <a:gd name="T79" fmla="*/ 27 h 27"/>
                  <a:gd name="T80" fmla="*/ 11 w 43"/>
                  <a:gd name="T81" fmla="*/ 27 h 27"/>
                  <a:gd name="T82" fmla="*/ 11 w 43"/>
                  <a:gd name="T83" fmla="*/ 25 h 27"/>
                  <a:gd name="T84" fmla="*/ 11 w 43"/>
                  <a:gd name="T85" fmla="*/ 22 h 27"/>
                  <a:gd name="T86" fmla="*/ 11 w 43"/>
                  <a:gd name="T87" fmla="*/ 20 h 27"/>
                  <a:gd name="T88" fmla="*/ 11 w 43"/>
                  <a:gd name="T89" fmla="*/ 18 h 27"/>
                  <a:gd name="T90" fmla="*/ 11 w 43"/>
                  <a:gd name="T91" fmla="*/ 18 h 27"/>
                  <a:gd name="T92" fmla="*/ 9 w 43"/>
                  <a:gd name="T93" fmla="*/ 15 h 27"/>
                  <a:gd name="T94" fmla="*/ 4 w 43"/>
                  <a:gd name="T95" fmla="*/ 13 h 27"/>
                  <a:gd name="T96" fmla="*/ 0 w 43"/>
                  <a:gd name="T97" fmla="*/ 9 h 27"/>
                  <a:gd name="T98" fmla="*/ 0 w 43"/>
                  <a:gd name="T99" fmla="*/ 4 h 27"/>
                  <a:gd name="T100" fmla="*/ 2 w 43"/>
                  <a:gd name="T101" fmla="*/ 2 h 27"/>
                  <a:gd name="T102" fmla="*/ 4 w 43"/>
                  <a:gd name="T103" fmla="*/ 0 h 27"/>
                  <a:gd name="T104" fmla="*/ 6 w 43"/>
                  <a:gd name="T105" fmla="*/ 0 h 27"/>
                  <a:gd name="T106" fmla="*/ 6 w 43"/>
                  <a:gd name="T107" fmla="*/ 0 h 27"/>
                  <a:gd name="T108" fmla="*/ 6 w 43"/>
                  <a:gd name="T109" fmla="*/ 0 h 27"/>
                  <a:gd name="T110" fmla="*/ 6 w 43"/>
                  <a:gd name="T111" fmla="*/ 0 h 27"/>
                  <a:gd name="T112" fmla="*/ 6 w 43"/>
                  <a:gd name="T113" fmla="*/ 0 h 27"/>
                  <a:gd name="T114" fmla="*/ 13 w 43"/>
                  <a:gd name="T115" fmla="*/ 0 h 27"/>
                  <a:gd name="T116" fmla="*/ 16 w 43"/>
                  <a:gd name="T117" fmla="*/ 0 h 27"/>
                  <a:gd name="T118" fmla="*/ 22 w 43"/>
                  <a:gd name="T119" fmla="*/ 0 h 27"/>
                  <a:gd name="T120" fmla="*/ 29 w 43"/>
                  <a:gd name="T121" fmla="*/ 0 h 27"/>
                  <a:gd name="T122" fmla="*/ 29 w 43"/>
                  <a:gd name="T123" fmla="*/ 4 h 27"/>
                  <a:gd name="T124" fmla="*/ 29 w 43"/>
                  <a:gd name="T12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" h="27">
                    <a:moveTo>
                      <a:pt x="29" y="4"/>
                    </a:moveTo>
                    <a:lnTo>
                      <a:pt x="29" y="6"/>
                    </a:lnTo>
                    <a:lnTo>
                      <a:pt x="29" y="6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3" y="18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0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6" y="27"/>
                    </a:lnTo>
                    <a:lnTo>
                      <a:pt x="34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2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4" y="13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2" name="Freeform 3479">
                <a:extLst>
                  <a:ext uri="{FF2B5EF4-FFF2-40B4-BE49-F238E27FC236}">
                    <a16:creationId xmlns:a16="http://schemas.microsoft.com/office/drawing/2014/main" id="{0900F773-4D94-4955-AE11-DAA2182BB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814"/>
                <a:ext cx="16" cy="20"/>
              </a:xfrm>
              <a:custGeom>
                <a:avLst/>
                <a:gdLst>
                  <a:gd name="T0" fmla="*/ 3 w 16"/>
                  <a:gd name="T1" fmla="*/ 16 h 20"/>
                  <a:gd name="T2" fmla="*/ 3 w 16"/>
                  <a:gd name="T3" fmla="*/ 6 h 20"/>
                  <a:gd name="T4" fmla="*/ 10 w 16"/>
                  <a:gd name="T5" fmla="*/ 6 h 20"/>
                  <a:gd name="T6" fmla="*/ 10 w 16"/>
                  <a:gd name="T7" fmla="*/ 6 h 20"/>
                  <a:gd name="T8" fmla="*/ 10 w 16"/>
                  <a:gd name="T9" fmla="*/ 4 h 20"/>
                  <a:gd name="T10" fmla="*/ 10 w 16"/>
                  <a:gd name="T11" fmla="*/ 4 h 20"/>
                  <a:gd name="T12" fmla="*/ 10 w 16"/>
                  <a:gd name="T13" fmla="*/ 4 h 20"/>
                  <a:gd name="T14" fmla="*/ 10 w 16"/>
                  <a:gd name="T15" fmla="*/ 0 h 20"/>
                  <a:gd name="T16" fmla="*/ 10 w 16"/>
                  <a:gd name="T17" fmla="*/ 0 h 20"/>
                  <a:gd name="T18" fmla="*/ 16 w 16"/>
                  <a:gd name="T19" fmla="*/ 4 h 20"/>
                  <a:gd name="T20" fmla="*/ 16 w 16"/>
                  <a:gd name="T21" fmla="*/ 4 h 20"/>
                  <a:gd name="T22" fmla="*/ 16 w 16"/>
                  <a:gd name="T23" fmla="*/ 6 h 20"/>
                  <a:gd name="T24" fmla="*/ 14 w 16"/>
                  <a:gd name="T25" fmla="*/ 18 h 20"/>
                  <a:gd name="T26" fmla="*/ 14 w 16"/>
                  <a:gd name="T27" fmla="*/ 20 h 20"/>
                  <a:gd name="T28" fmla="*/ 10 w 16"/>
                  <a:gd name="T29" fmla="*/ 20 h 20"/>
                  <a:gd name="T30" fmla="*/ 3 w 16"/>
                  <a:gd name="T31" fmla="*/ 20 h 20"/>
                  <a:gd name="T32" fmla="*/ 0 w 16"/>
                  <a:gd name="T33" fmla="*/ 16 h 20"/>
                  <a:gd name="T34" fmla="*/ 3 w 16"/>
                  <a:gd name="T3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20">
                    <a:moveTo>
                      <a:pt x="3" y="16"/>
                    </a:moveTo>
                    <a:lnTo>
                      <a:pt x="3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0" y="20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3" name="Freeform 3480">
                <a:extLst>
                  <a:ext uri="{FF2B5EF4-FFF2-40B4-BE49-F238E27FC236}">
                    <a16:creationId xmlns:a16="http://schemas.microsoft.com/office/drawing/2014/main" id="{4942C11F-0AB7-4E58-B8D1-509C402B9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830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0 h 6"/>
                  <a:gd name="T4" fmla="*/ 2 w 4"/>
                  <a:gd name="T5" fmla="*/ 0 h 6"/>
                  <a:gd name="T6" fmla="*/ 4 w 4"/>
                  <a:gd name="T7" fmla="*/ 2 h 6"/>
                  <a:gd name="T8" fmla="*/ 4 w 4"/>
                  <a:gd name="T9" fmla="*/ 2 h 6"/>
                  <a:gd name="T10" fmla="*/ 4 w 4"/>
                  <a:gd name="T11" fmla="*/ 4 h 6"/>
                  <a:gd name="T12" fmla="*/ 4 w 4"/>
                  <a:gd name="T13" fmla="*/ 4 h 6"/>
                  <a:gd name="T14" fmla="*/ 4 w 4"/>
                  <a:gd name="T15" fmla="*/ 4 h 6"/>
                  <a:gd name="T16" fmla="*/ 4 w 4"/>
                  <a:gd name="T17" fmla="*/ 6 h 6"/>
                  <a:gd name="T18" fmla="*/ 2 w 4"/>
                  <a:gd name="T19" fmla="*/ 6 h 6"/>
                  <a:gd name="T20" fmla="*/ 2 w 4"/>
                  <a:gd name="T21" fmla="*/ 4 h 6"/>
                  <a:gd name="T22" fmla="*/ 2 w 4"/>
                  <a:gd name="T23" fmla="*/ 4 h 6"/>
                  <a:gd name="T24" fmla="*/ 0 w 4"/>
                  <a:gd name="T25" fmla="*/ 4 h 6"/>
                  <a:gd name="T26" fmla="*/ 0 w 4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4" name="Freeform 3481">
                <a:extLst>
                  <a:ext uri="{FF2B5EF4-FFF2-40B4-BE49-F238E27FC236}">
                    <a16:creationId xmlns:a16="http://schemas.microsoft.com/office/drawing/2014/main" id="{B44B0BA9-A968-4594-B7C7-4532C6000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830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4 w 7"/>
                  <a:gd name="T5" fmla="*/ 0 h 11"/>
                  <a:gd name="T6" fmla="*/ 7 w 7"/>
                  <a:gd name="T7" fmla="*/ 0 h 11"/>
                  <a:gd name="T8" fmla="*/ 7 w 7"/>
                  <a:gd name="T9" fmla="*/ 0 h 11"/>
                  <a:gd name="T10" fmla="*/ 7 w 7"/>
                  <a:gd name="T11" fmla="*/ 6 h 11"/>
                  <a:gd name="T12" fmla="*/ 7 w 7"/>
                  <a:gd name="T13" fmla="*/ 6 h 11"/>
                  <a:gd name="T14" fmla="*/ 7 w 7"/>
                  <a:gd name="T15" fmla="*/ 11 h 11"/>
                  <a:gd name="T16" fmla="*/ 4 w 7"/>
                  <a:gd name="T17" fmla="*/ 9 h 11"/>
                  <a:gd name="T18" fmla="*/ 4 w 7"/>
                  <a:gd name="T19" fmla="*/ 9 h 11"/>
                  <a:gd name="T20" fmla="*/ 2 w 7"/>
                  <a:gd name="T21" fmla="*/ 9 h 11"/>
                  <a:gd name="T22" fmla="*/ 2 w 7"/>
                  <a:gd name="T23" fmla="*/ 6 h 11"/>
                  <a:gd name="T24" fmla="*/ 2 w 7"/>
                  <a:gd name="T25" fmla="*/ 6 h 11"/>
                  <a:gd name="T26" fmla="*/ 2 w 7"/>
                  <a:gd name="T27" fmla="*/ 4 h 11"/>
                  <a:gd name="T28" fmla="*/ 2 w 7"/>
                  <a:gd name="T29" fmla="*/ 4 h 11"/>
                  <a:gd name="T30" fmla="*/ 2 w 7"/>
                  <a:gd name="T31" fmla="*/ 4 h 11"/>
                  <a:gd name="T32" fmla="*/ 2 w 7"/>
                  <a:gd name="T33" fmla="*/ 4 h 11"/>
                  <a:gd name="T34" fmla="*/ 2 w 7"/>
                  <a:gd name="T35" fmla="*/ 4 h 11"/>
                  <a:gd name="T36" fmla="*/ 0 w 7"/>
                  <a:gd name="T37" fmla="*/ 4 h 11"/>
                  <a:gd name="T38" fmla="*/ 0 w 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5" name="Freeform 3482">
                <a:extLst>
                  <a:ext uri="{FF2B5EF4-FFF2-40B4-BE49-F238E27FC236}">
                    <a16:creationId xmlns:a16="http://schemas.microsoft.com/office/drawing/2014/main" id="{5E817A26-2AAD-4969-8EBF-95F910D3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820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5 h 5"/>
                  <a:gd name="T4" fmla="*/ 2 w 4"/>
                  <a:gd name="T5" fmla="*/ 5 h 5"/>
                  <a:gd name="T6" fmla="*/ 0 w 4"/>
                  <a:gd name="T7" fmla="*/ 5 h 5"/>
                  <a:gd name="T8" fmla="*/ 0 w 4"/>
                  <a:gd name="T9" fmla="*/ 3 h 5"/>
                  <a:gd name="T10" fmla="*/ 0 w 4"/>
                  <a:gd name="T11" fmla="*/ 0 h 5"/>
                  <a:gd name="T12" fmla="*/ 0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4 w 4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6" name="Freeform 3483">
                <a:extLst>
                  <a:ext uri="{FF2B5EF4-FFF2-40B4-BE49-F238E27FC236}">
                    <a16:creationId xmlns:a16="http://schemas.microsoft.com/office/drawing/2014/main" id="{AF344E63-EF8D-416C-83B7-DDD8BDDA5E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8" y="1820"/>
                <a:ext cx="21" cy="7"/>
              </a:xfrm>
              <a:custGeom>
                <a:avLst/>
                <a:gdLst>
                  <a:gd name="T0" fmla="*/ 21 w 21"/>
                  <a:gd name="T1" fmla="*/ 3 h 7"/>
                  <a:gd name="T2" fmla="*/ 21 w 21"/>
                  <a:gd name="T3" fmla="*/ 5 h 7"/>
                  <a:gd name="T4" fmla="*/ 18 w 21"/>
                  <a:gd name="T5" fmla="*/ 5 h 7"/>
                  <a:gd name="T6" fmla="*/ 18 w 21"/>
                  <a:gd name="T7" fmla="*/ 5 h 7"/>
                  <a:gd name="T8" fmla="*/ 18 w 21"/>
                  <a:gd name="T9" fmla="*/ 5 h 7"/>
                  <a:gd name="T10" fmla="*/ 18 w 21"/>
                  <a:gd name="T11" fmla="*/ 3 h 7"/>
                  <a:gd name="T12" fmla="*/ 18 w 21"/>
                  <a:gd name="T13" fmla="*/ 3 h 7"/>
                  <a:gd name="T14" fmla="*/ 18 w 21"/>
                  <a:gd name="T15" fmla="*/ 3 h 7"/>
                  <a:gd name="T16" fmla="*/ 21 w 21"/>
                  <a:gd name="T17" fmla="*/ 3 h 7"/>
                  <a:gd name="T18" fmla="*/ 21 w 21"/>
                  <a:gd name="T19" fmla="*/ 3 h 7"/>
                  <a:gd name="T20" fmla="*/ 0 w 21"/>
                  <a:gd name="T21" fmla="*/ 7 h 7"/>
                  <a:gd name="T22" fmla="*/ 0 w 21"/>
                  <a:gd name="T23" fmla="*/ 7 h 7"/>
                  <a:gd name="T24" fmla="*/ 0 w 21"/>
                  <a:gd name="T25" fmla="*/ 0 h 7"/>
                  <a:gd name="T26" fmla="*/ 3 w 21"/>
                  <a:gd name="T27" fmla="*/ 0 h 7"/>
                  <a:gd name="T28" fmla="*/ 3 w 21"/>
                  <a:gd name="T29" fmla="*/ 5 h 7"/>
                  <a:gd name="T30" fmla="*/ 0 w 21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7">
                    <a:moveTo>
                      <a:pt x="21" y="3"/>
                    </a:moveTo>
                    <a:lnTo>
                      <a:pt x="21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1" y="3"/>
                    </a:lnTo>
                    <a:close/>
                    <a:moveTo>
                      <a:pt x="0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7" name="Freeform 3484">
                <a:extLst>
                  <a:ext uri="{FF2B5EF4-FFF2-40B4-BE49-F238E27FC236}">
                    <a16:creationId xmlns:a16="http://schemas.microsoft.com/office/drawing/2014/main" id="{86D085BE-2F4D-420B-8F04-E3607C82B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558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3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3 h 3"/>
                  <a:gd name="T14" fmla="*/ 0 w 4"/>
                  <a:gd name="T15" fmla="*/ 3 h 3"/>
                  <a:gd name="T16" fmla="*/ 1 w 4"/>
                  <a:gd name="T17" fmla="*/ 3 h 3"/>
                  <a:gd name="T18" fmla="*/ 2 w 4"/>
                  <a:gd name="T19" fmla="*/ 3 h 3"/>
                  <a:gd name="T20" fmla="*/ 3 w 4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3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8" name="Freeform 3485">
                <a:extLst>
                  <a:ext uri="{FF2B5EF4-FFF2-40B4-BE49-F238E27FC236}">
                    <a16:creationId xmlns:a16="http://schemas.microsoft.com/office/drawing/2014/main" id="{FCDF45A4-2CAD-4DE5-8F26-CB8CE428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565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9" name="Freeform 3486">
                <a:extLst>
                  <a:ext uri="{FF2B5EF4-FFF2-40B4-BE49-F238E27FC236}">
                    <a16:creationId xmlns:a16="http://schemas.microsoft.com/office/drawing/2014/main" id="{815452E2-3436-4825-917B-28FBF5B22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736"/>
                <a:ext cx="37" cy="29"/>
              </a:xfrm>
              <a:custGeom>
                <a:avLst/>
                <a:gdLst>
                  <a:gd name="T0" fmla="*/ 12 w 16"/>
                  <a:gd name="T1" fmla="*/ 0 h 13"/>
                  <a:gd name="T2" fmla="*/ 12 w 16"/>
                  <a:gd name="T3" fmla="*/ 0 h 13"/>
                  <a:gd name="T4" fmla="*/ 12 w 16"/>
                  <a:gd name="T5" fmla="*/ 0 h 13"/>
                  <a:gd name="T6" fmla="*/ 11 w 16"/>
                  <a:gd name="T7" fmla="*/ 1 h 13"/>
                  <a:gd name="T8" fmla="*/ 9 w 16"/>
                  <a:gd name="T9" fmla="*/ 3 h 13"/>
                  <a:gd name="T10" fmla="*/ 7 w 16"/>
                  <a:gd name="T11" fmla="*/ 5 h 13"/>
                  <a:gd name="T12" fmla="*/ 5 w 16"/>
                  <a:gd name="T13" fmla="*/ 7 h 13"/>
                  <a:gd name="T14" fmla="*/ 3 w 16"/>
                  <a:gd name="T15" fmla="*/ 8 h 13"/>
                  <a:gd name="T16" fmla="*/ 1 w 16"/>
                  <a:gd name="T17" fmla="*/ 10 h 13"/>
                  <a:gd name="T18" fmla="*/ 0 w 16"/>
                  <a:gd name="T19" fmla="*/ 10 h 13"/>
                  <a:gd name="T20" fmla="*/ 1 w 16"/>
                  <a:gd name="T21" fmla="*/ 11 h 13"/>
                  <a:gd name="T22" fmla="*/ 2 w 16"/>
                  <a:gd name="T23" fmla="*/ 11 h 13"/>
                  <a:gd name="T24" fmla="*/ 2 w 16"/>
                  <a:gd name="T25" fmla="*/ 11 h 13"/>
                  <a:gd name="T26" fmla="*/ 4 w 16"/>
                  <a:gd name="T27" fmla="*/ 12 h 13"/>
                  <a:gd name="T28" fmla="*/ 6 w 16"/>
                  <a:gd name="T29" fmla="*/ 13 h 13"/>
                  <a:gd name="T30" fmla="*/ 6 w 16"/>
                  <a:gd name="T31" fmla="*/ 13 h 13"/>
                  <a:gd name="T32" fmla="*/ 7 w 16"/>
                  <a:gd name="T33" fmla="*/ 13 h 13"/>
                  <a:gd name="T34" fmla="*/ 7 w 16"/>
                  <a:gd name="T35" fmla="*/ 10 h 13"/>
                  <a:gd name="T36" fmla="*/ 10 w 16"/>
                  <a:gd name="T37" fmla="*/ 9 h 13"/>
                  <a:gd name="T38" fmla="*/ 10 w 16"/>
                  <a:gd name="T39" fmla="*/ 9 h 13"/>
                  <a:gd name="T40" fmla="*/ 11 w 16"/>
                  <a:gd name="T41" fmla="*/ 9 h 13"/>
                  <a:gd name="T42" fmla="*/ 16 w 16"/>
                  <a:gd name="T43" fmla="*/ 3 h 13"/>
                  <a:gd name="T44" fmla="*/ 16 w 16"/>
                  <a:gd name="T45" fmla="*/ 2 h 13"/>
                  <a:gd name="T46" fmla="*/ 16 w 16"/>
                  <a:gd name="T47" fmla="*/ 2 h 13"/>
                  <a:gd name="T48" fmla="*/ 16 w 16"/>
                  <a:gd name="T49" fmla="*/ 2 h 13"/>
                  <a:gd name="T50" fmla="*/ 16 w 16"/>
                  <a:gd name="T51" fmla="*/ 0 h 13"/>
                  <a:gd name="T52" fmla="*/ 14 w 16"/>
                  <a:gd name="T53" fmla="*/ 0 h 13"/>
                  <a:gd name="T54" fmla="*/ 14 w 16"/>
                  <a:gd name="T55" fmla="*/ 0 h 13"/>
                  <a:gd name="T56" fmla="*/ 14 w 16"/>
                  <a:gd name="T57" fmla="*/ 2 h 13"/>
                  <a:gd name="T58" fmla="*/ 14 w 16"/>
                  <a:gd name="T59" fmla="*/ 2 h 13"/>
                  <a:gd name="T60" fmla="*/ 13 w 16"/>
                  <a:gd name="T61" fmla="*/ 2 h 13"/>
                  <a:gd name="T62" fmla="*/ 13 w 16"/>
                  <a:gd name="T63" fmla="*/ 2 h 13"/>
                  <a:gd name="T64" fmla="*/ 11 w 16"/>
                  <a:gd name="T65" fmla="*/ 3 h 13"/>
                  <a:gd name="T66" fmla="*/ 11 w 16"/>
                  <a:gd name="T67" fmla="*/ 2 h 13"/>
                  <a:gd name="T68" fmla="*/ 11 w 16"/>
                  <a:gd name="T69" fmla="*/ 0 h 13"/>
                  <a:gd name="T70" fmla="*/ 11 w 16"/>
                  <a:gd name="T71" fmla="*/ 0 h 13"/>
                  <a:gd name="T72" fmla="*/ 11 w 16"/>
                  <a:gd name="T73" fmla="*/ 1 h 13"/>
                  <a:gd name="T74" fmla="*/ 11 w 16"/>
                  <a:gd name="T75" fmla="*/ 1 h 13"/>
                  <a:gd name="T76" fmla="*/ 12 w 16"/>
                  <a:gd name="T77" fmla="*/ 1 h 13"/>
                  <a:gd name="T78" fmla="*/ 12 w 16"/>
                  <a:gd name="T79" fmla="*/ 1 h 13"/>
                  <a:gd name="T80" fmla="*/ 12 w 16"/>
                  <a:gd name="T81" fmla="*/ 0 h 13"/>
                  <a:gd name="T82" fmla="*/ 12 w 16"/>
                  <a:gd name="T8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13"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0" name="Freeform 3487">
                <a:extLst>
                  <a:ext uri="{FF2B5EF4-FFF2-40B4-BE49-F238E27FC236}">
                    <a16:creationId xmlns:a16="http://schemas.microsoft.com/office/drawing/2014/main" id="{55AB3BED-E525-461F-99B7-F9FF8BAF8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734"/>
                <a:ext cx="7" cy="9"/>
              </a:xfrm>
              <a:custGeom>
                <a:avLst/>
                <a:gdLst>
                  <a:gd name="T0" fmla="*/ 7 w 7"/>
                  <a:gd name="T1" fmla="*/ 2 h 9"/>
                  <a:gd name="T2" fmla="*/ 7 w 7"/>
                  <a:gd name="T3" fmla="*/ 2 h 9"/>
                  <a:gd name="T4" fmla="*/ 7 w 7"/>
                  <a:gd name="T5" fmla="*/ 2 h 9"/>
                  <a:gd name="T6" fmla="*/ 7 w 7"/>
                  <a:gd name="T7" fmla="*/ 6 h 9"/>
                  <a:gd name="T8" fmla="*/ 7 w 7"/>
                  <a:gd name="T9" fmla="*/ 6 h 9"/>
                  <a:gd name="T10" fmla="*/ 7 w 7"/>
                  <a:gd name="T11" fmla="*/ 6 h 9"/>
                  <a:gd name="T12" fmla="*/ 7 w 7"/>
                  <a:gd name="T13" fmla="*/ 6 h 9"/>
                  <a:gd name="T14" fmla="*/ 5 w 7"/>
                  <a:gd name="T15" fmla="*/ 6 h 9"/>
                  <a:gd name="T16" fmla="*/ 5 w 7"/>
                  <a:gd name="T17" fmla="*/ 6 h 9"/>
                  <a:gd name="T18" fmla="*/ 5 w 7"/>
                  <a:gd name="T19" fmla="*/ 6 h 9"/>
                  <a:gd name="T20" fmla="*/ 5 w 7"/>
                  <a:gd name="T21" fmla="*/ 6 h 9"/>
                  <a:gd name="T22" fmla="*/ 5 w 7"/>
                  <a:gd name="T23" fmla="*/ 9 h 9"/>
                  <a:gd name="T24" fmla="*/ 0 w 7"/>
                  <a:gd name="T25" fmla="*/ 9 h 9"/>
                  <a:gd name="T26" fmla="*/ 0 w 7"/>
                  <a:gd name="T27" fmla="*/ 6 h 9"/>
                  <a:gd name="T28" fmla="*/ 0 w 7"/>
                  <a:gd name="T29" fmla="*/ 6 h 9"/>
                  <a:gd name="T30" fmla="*/ 0 w 7"/>
                  <a:gd name="T31" fmla="*/ 4 h 9"/>
                  <a:gd name="T32" fmla="*/ 0 w 7"/>
                  <a:gd name="T33" fmla="*/ 2 h 9"/>
                  <a:gd name="T34" fmla="*/ 0 w 7"/>
                  <a:gd name="T35" fmla="*/ 2 h 9"/>
                  <a:gd name="T36" fmla="*/ 0 w 7"/>
                  <a:gd name="T37" fmla="*/ 2 h 9"/>
                  <a:gd name="T38" fmla="*/ 0 w 7"/>
                  <a:gd name="T39" fmla="*/ 4 h 9"/>
                  <a:gd name="T40" fmla="*/ 0 w 7"/>
                  <a:gd name="T41" fmla="*/ 4 h 9"/>
                  <a:gd name="T42" fmla="*/ 0 w 7"/>
                  <a:gd name="T43" fmla="*/ 4 h 9"/>
                  <a:gd name="T44" fmla="*/ 0 w 7"/>
                  <a:gd name="T45" fmla="*/ 4 h 9"/>
                  <a:gd name="T46" fmla="*/ 0 w 7"/>
                  <a:gd name="T47" fmla="*/ 4 h 9"/>
                  <a:gd name="T48" fmla="*/ 2 w 7"/>
                  <a:gd name="T49" fmla="*/ 4 h 9"/>
                  <a:gd name="T50" fmla="*/ 2 w 7"/>
                  <a:gd name="T51" fmla="*/ 4 h 9"/>
                  <a:gd name="T52" fmla="*/ 2 w 7"/>
                  <a:gd name="T53" fmla="*/ 4 h 9"/>
                  <a:gd name="T54" fmla="*/ 2 w 7"/>
                  <a:gd name="T55" fmla="*/ 2 h 9"/>
                  <a:gd name="T56" fmla="*/ 2 w 7"/>
                  <a:gd name="T57" fmla="*/ 2 h 9"/>
                  <a:gd name="T58" fmla="*/ 2 w 7"/>
                  <a:gd name="T59" fmla="*/ 2 h 9"/>
                  <a:gd name="T60" fmla="*/ 2 w 7"/>
                  <a:gd name="T61" fmla="*/ 2 h 9"/>
                  <a:gd name="T62" fmla="*/ 2 w 7"/>
                  <a:gd name="T63" fmla="*/ 2 h 9"/>
                  <a:gd name="T64" fmla="*/ 2 w 7"/>
                  <a:gd name="T65" fmla="*/ 2 h 9"/>
                  <a:gd name="T66" fmla="*/ 2 w 7"/>
                  <a:gd name="T67" fmla="*/ 2 h 9"/>
                  <a:gd name="T68" fmla="*/ 2 w 7"/>
                  <a:gd name="T69" fmla="*/ 2 h 9"/>
                  <a:gd name="T70" fmla="*/ 2 w 7"/>
                  <a:gd name="T71" fmla="*/ 2 h 9"/>
                  <a:gd name="T72" fmla="*/ 5 w 7"/>
                  <a:gd name="T73" fmla="*/ 2 h 9"/>
                  <a:gd name="T74" fmla="*/ 5 w 7"/>
                  <a:gd name="T75" fmla="*/ 0 h 9"/>
                  <a:gd name="T76" fmla="*/ 7 w 7"/>
                  <a:gd name="T77" fmla="*/ 2 h 9"/>
                  <a:gd name="T78" fmla="*/ 7 w 7"/>
                  <a:gd name="T7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1" name="Freeform 3488">
                <a:extLst>
                  <a:ext uri="{FF2B5EF4-FFF2-40B4-BE49-F238E27FC236}">
                    <a16:creationId xmlns:a16="http://schemas.microsoft.com/office/drawing/2014/main" id="{82443B96-E4B2-4DA1-98A7-EECF88065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601"/>
                <a:ext cx="9" cy="4"/>
              </a:xfrm>
              <a:custGeom>
                <a:avLst/>
                <a:gdLst>
                  <a:gd name="T0" fmla="*/ 3 w 4"/>
                  <a:gd name="T1" fmla="*/ 0 h 2"/>
                  <a:gd name="T2" fmla="*/ 3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2 w 4"/>
                  <a:gd name="T11" fmla="*/ 2 h 2"/>
                  <a:gd name="T12" fmla="*/ 3 w 4"/>
                  <a:gd name="T13" fmla="*/ 1 h 2"/>
                  <a:gd name="T14" fmla="*/ 4 w 4"/>
                  <a:gd name="T15" fmla="*/ 1 h 2"/>
                  <a:gd name="T16" fmla="*/ 4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4 w 4"/>
                  <a:gd name="T23" fmla="*/ 0 h 2"/>
                  <a:gd name="T24" fmla="*/ 4 w 4"/>
                  <a:gd name="T25" fmla="*/ 0 h 2"/>
                  <a:gd name="T26" fmla="*/ 3 w 4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2" name="Freeform 3489">
                <a:extLst>
                  <a:ext uri="{FF2B5EF4-FFF2-40B4-BE49-F238E27FC236}">
                    <a16:creationId xmlns:a16="http://schemas.microsoft.com/office/drawing/2014/main" id="{368EEF0D-7E06-4A8F-AE29-DC4A6B418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614"/>
                <a:ext cx="5" cy="11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4 h 5"/>
                  <a:gd name="T4" fmla="*/ 2 w 2"/>
                  <a:gd name="T5" fmla="*/ 4 h 5"/>
                  <a:gd name="T6" fmla="*/ 2 w 2"/>
                  <a:gd name="T7" fmla="*/ 4 h 5"/>
                  <a:gd name="T8" fmla="*/ 2 w 2"/>
                  <a:gd name="T9" fmla="*/ 4 h 5"/>
                  <a:gd name="T10" fmla="*/ 2 w 2"/>
                  <a:gd name="T11" fmla="*/ 3 h 5"/>
                  <a:gd name="T12" fmla="*/ 2 w 2"/>
                  <a:gd name="T13" fmla="*/ 3 h 5"/>
                  <a:gd name="T14" fmla="*/ 2 w 2"/>
                  <a:gd name="T15" fmla="*/ 3 h 5"/>
                  <a:gd name="T16" fmla="*/ 2 w 2"/>
                  <a:gd name="T17" fmla="*/ 3 h 5"/>
                  <a:gd name="T18" fmla="*/ 2 w 2"/>
                  <a:gd name="T19" fmla="*/ 3 h 5"/>
                  <a:gd name="T20" fmla="*/ 1 w 2"/>
                  <a:gd name="T21" fmla="*/ 2 h 5"/>
                  <a:gd name="T22" fmla="*/ 1 w 2"/>
                  <a:gd name="T23" fmla="*/ 2 h 5"/>
                  <a:gd name="T24" fmla="*/ 1 w 2"/>
                  <a:gd name="T25" fmla="*/ 2 h 5"/>
                  <a:gd name="T26" fmla="*/ 1 w 2"/>
                  <a:gd name="T27" fmla="*/ 1 h 5"/>
                  <a:gd name="T28" fmla="*/ 1 w 2"/>
                  <a:gd name="T29" fmla="*/ 1 h 5"/>
                  <a:gd name="T30" fmla="*/ 1 w 2"/>
                  <a:gd name="T31" fmla="*/ 1 h 5"/>
                  <a:gd name="T32" fmla="*/ 0 w 2"/>
                  <a:gd name="T33" fmla="*/ 1 h 5"/>
                  <a:gd name="T34" fmla="*/ 0 w 2"/>
                  <a:gd name="T35" fmla="*/ 0 h 5"/>
                  <a:gd name="T36" fmla="*/ 0 w 2"/>
                  <a:gd name="T37" fmla="*/ 0 h 5"/>
                  <a:gd name="T38" fmla="*/ 1 w 2"/>
                  <a:gd name="T39" fmla="*/ 5 h 5"/>
                  <a:gd name="T40" fmla="*/ 1 w 2"/>
                  <a:gd name="T41" fmla="*/ 5 h 5"/>
                  <a:gd name="T42" fmla="*/ 2 w 2"/>
                  <a:gd name="T43" fmla="*/ 5 h 5"/>
                  <a:gd name="T44" fmla="*/ 2 w 2"/>
                  <a:gd name="T4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8" name="Group 3691">
              <a:extLst>
                <a:ext uri="{FF2B5EF4-FFF2-40B4-BE49-F238E27FC236}">
                  <a16:creationId xmlns:a16="http://schemas.microsoft.com/office/drawing/2014/main" id="{58757798-BE7B-4DD1-A9A3-EF58C26AD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925" y="1712913"/>
              <a:ext cx="5495925" cy="2967038"/>
              <a:chOff x="262" y="1079"/>
              <a:chExt cx="3462" cy="1869"/>
            </a:xfrm>
            <a:grpFill/>
          </p:grpSpPr>
          <p:sp>
            <p:nvSpPr>
              <p:cNvPr id="1193" name="Freeform 3491">
                <a:extLst>
                  <a:ext uri="{FF2B5EF4-FFF2-40B4-BE49-F238E27FC236}">
                    <a16:creationId xmlns:a16="http://schemas.microsoft.com/office/drawing/2014/main" id="{FA33D046-D4DA-49C2-99D6-081227340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610"/>
                <a:ext cx="7" cy="6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2 h 3"/>
                  <a:gd name="T12" fmla="*/ 2 w 3"/>
                  <a:gd name="T13" fmla="*/ 0 h 3"/>
                  <a:gd name="T14" fmla="*/ 3 w 3"/>
                  <a:gd name="T15" fmla="*/ 0 h 3"/>
                  <a:gd name="T16" fmla="*/ 3 w 3"/>
                  <a:gd name="T17" fmla="*/ 0 h 3"/>
                  <a:gd name="T18" fmla="*/ 2 w 3"/>
                  <a:gd name="T19" fmla="*/ 0 h 3"/>
                  <a:gd name="T20" fmla="*/ 2 w 3"/>
                  <a:gd name="T21" fmla="*/ 0 h 3"/>
                  <a:gd name="T22" fmla="*/ 0 w 3"/>
                  <a:gd name="T23" fmla="*/ 0 h 3"/>
                  <a:gd name="T24" fmla="*/ 0 w 3"/>
                  <a:gd name="T25" fmla="*/ 0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  <a:gd name="T34" fmla="*/ 2 w 3"/>
                  <a:gd name="T35" fmla="*/ 3 h 3"/>
                  <a:gd name="T36" fmla="*/ 3 w 3"/>
                  <a:gd name="T37" fmla="*/ 3 h 3"/>
                  <a:gd name="T38" fmla="*/ 3 w 3"/>
                  <a:gd name="T3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4" name="Freeform 3492">
                <a:extLst>
                  <a:ext uri="{FF2B5EF4-FFF2-40B4-BE49-F238E27FC236}">
                    <a16:creationId xmlns:a16="http://schemas.microsoft.com/office/drawing/2014/main" id="{05CB0ADE-2FFB-4F5B-8C6A-82EE30E3F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610"/>
                <a:ext cx="4" cy="11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3 h 5"/>
                  <a:gd name="T4" fmla="*/ 2 w 2"/>
                  <a:gd name="T5" fmla="*/ 2 h 5"/>
                  <a:gd name="T6" fmla="*/ 2 w 2"/>
                  <a:gd name="T7" fmla="*/ 1 h 5"/>
                  <a:gd name="T8" fmla="*/ 2 w 2"/>
                  <a:gd name="T9" fmla="*/ 1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0 h 5"/>
                  <a:gd name="T16" fmla="*/ 0 w 2"/>
                  <a:gd name="T17" fmla="*/ 0 h 5"/>
                  <a:gd name="T18" fmla="*/ 1 w 2"/>
                  <a:gd name="T19" fmla="*/ 0 h 5"/>
                  <a:gd name="T20" fmla="*/ 1 w 2"/>
                  <a:gd name="T21" fmla="*/ 0 h 5"/>
                  <a:gd name="T22" fmla="*/ 0 w 2"/>
                  <a:gd name="T23" fmla="*/ 0 h 5"/>
                  <a:gd name="T24" fmla="*/ 0 w 2"/>
                  <a:gd name="T25" fmla="*/ 2 h 5"/>
                  <a:gd name="T26" fmla="*/ 1 w 2"/>
                  <a:gd name="T27" fmla="*/ 2 h 5"/>
                  <a:gd name="T28" fmla="*/ 1 w 2"/>
                  <a:gd name="T29" fmla="*/ 2 h 5"/>
                  <a:gd name="T30" fmla="*/ 1 w 2"/>
                  <a:gd name="T31" fmla="*/ 2 h 5"/>
                  <a:gd name="T32" fmla="*/ 1 w 2"/>
                  <a:gd name="T33" fmla="*/ 2 h 5"/>
                  <a:gd name="T34" fmla="*/ 1 w 2"/>
                  <a:gd name="T35" fmla="*/ 3 h 5"/>
                  <a:gd name="T36" fmla="*/ 0 w 2"/>
                  <a:gd name="T37" fmla="*/ 3 h 5"/>
                  <a:gd name="T38" fmla="*/ 0 w 2"/>
                  <a:gd name="T39" fmla="*/ 3 h 5"/>
                  <a:gd name="T40" fmla="*/ 0 w 2"/>
                  <a:gd name="T41" fmla="*/ 3 h 5"/>
                  <a:gd name="T42" fmla="*/ 0 w 2"/>
                  <a:gd name="T43" fmla="*/ 4 h 5"/>
                  <a:gd name="T44" fmla="*/ 0 w 2"/>
                  <a:gd name="T45" fmla="*/ 4 h 5"/>
                  <a:gd name="T46" fmla="*/ 0 w 2"/>
                  <a:gd name="T47" fmla="*/ 4 h 5"/>
                  <a:gd name="T48" fmla="*/ 1 w 2"/>
                  <a:gd name="T49" fmla="*/ 5 h 5"/>
                  <a:gd name="T50" fmla="*/ 1 w 2"/>
                  <a:gd name="T51" fmla="*/ 5 h 5"/>
                  <a:gd name="T52" fmla="*/ 1 w 2"/>
                  <a:gd name="T53" fmla="*/ 5 h 5"/>
                  <a:gd name="T54" fmla="*/ 1 w 2"/>
                  <a:gd name="T55" fmla="*/ 5 h 5"/>
                  <a:gd name="T56" fmla="*/ 1 w 2"/>
                  <a:gd name="T57" fmla="*/ 4 h 5"/>
                  <a:gd name="T58" fmla="*/ 2 w 2"/>
                  <a:gd name="T59" fmla="*/ 3 h 5"/>
                  <a:gd name="T60" fmla="*/ 2 w 2"/>
                  <a:gd name="T61" fmla="*/ 3 h 5"/>
                  <a:gd name="T62" fmla="*/ 2 w 2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5" name="Freeform 3493">
                <a:extLst>
                  <a:ext uri="{FF2B5EF4-FFF2-40B4-BE49-F238E27FC236}">
                    <a16:creationId xmlns:a16="http://schemas.microsoft.com/office/drawing/2014/main" id="{26D2C72E-1EF8-43B7-809E-CE011E9D6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605"/>
                <a:ext cx="34" cy="27"/>
              </a:xfrm>
              <a:custGeom>
                <a:avLst/>
                <a:gdLst>
                  <a:gd name="T0" fmla="*/ 11 w 15"/>
                  <a:gd name="T1" fmla="*/ 0 h 12"/>
                  <a:gd name="T2" fmla="*/ 9 w 15"/>
                  <a:gd name="T3" fmla="*/ 0 h 12"/>
                  <a:gd name="T4" fmla="*/ 7 w 15"/>
                  <a:gd name="T5" fmla="*/ 0 h 12"/>
                  <a:gd name="T6" fmla="*/ 5 w 15"/>
                  <a:gd name="T7" fmla="*/ 1 h 12"/>
                  <a:gd name="T8" fmla="*/ 4 w 15"/>
                  <a:gd name="T9" fmla="*/ 1 h 12"/>
                  <a:gd name="T10" fmla="*/ 2 w 15"/>
                  <a:gd name="T11" fmla="*/ 2 h 12"/>
                  <a:gd name="T12" fmla="*/ 1 w 15"/>
                  <a:gd name="T13" fmla="*/ 4 h 12"/>
                  <a:gd name="T14" fmla="*/ 1 w 15"/>
                  <a:gd name="T15" fmla="*/ 5 h 12"/>
                  <a:gd name="T16" fmla="*/ 1 w 15"/>
                  <a:gd name="T17" fmla="*/ 5 h 12"/>
                  <a:gd name="T18" fmla="*/ 0 w 15"/>
                  <a:gd name="T19" fmla="*/ 8 h 12"/>
                  <a:gd name="T20" fmla="*/ 0 w 15"/>
                  <a:gd name="T21" fmla="*/ 8 h 12"/>
                  <a:gd name="T22" fmla="*/ 0 w 15"/>
                  <a:gd name="T23" fmla="*/ 9 h 12"/>
                  <a:gd name="T24" fmla="*/ 0 w 15"/>
                  <a:gd name="T25" fmla="*/ 9 h 12"/>
                  <a:gd name="T26" fmla="*/ 1 w 15"/>
                  <a:gd name="T27" fmla="*/ 9 h 12"/>
                  <a:gd name="T28" fmla="*/ 3 w 15"/>
                  <a:gd name="T29" fmla="*/ 10 h 12"/>
                  <a:gd name="T30" fmla="*/ 4 w 15"/>
                  <a:gd name="T31" fmla="*/ 10 h 12"/>
                  <a:gd name="T32" fmla="*/ 4 w 15"/>
                  <a:gd name="T33" fmla="*/ 10 h 12"/>
                  <a:gd name="T34" fmla="*/ 5 w 15"/>
                  <a:gd name="T35" fmla="*/ 10 h 12"/>
                  <a:gd name="T36" fmla="*/ 6 w 15"/>
                  <a:gd name="T37" fmla="*/ 10 h 12"/>
                  <a:gd name="T38" fmla="*/ 6 w 15"/>
                  <a:gd name="T39" fmla="*/ 10 h 12"/>
                  <a:gd name="T40" fmla="*/ 8 w 15"/>
                  <a:gd name="T41" fmla="*/ 11 h 12"/>
                  <a:gd name="T42" fmla="*/ 9 w 15"/>
                  <a:gd name="T43" fmla="*/ 11 h 12"/>
                  <a:gd name="T44" fmla="*/ 10 w 15"/>
                  <a:gd name="T45" fmla="*/ 11 h 12"/>
                  <a:gd name="T46" fmla="*/ 10 w 15"/>
                  <a:gd name="T47" fmla="*/ 11 h 12"/>
                  <a:gd name="T48" fmla="*/ 13 w 15"/>
                  <a:gd name="T49" fmla="*/ 12 h 12"/>
                  <a:gd name="T50" fmla="*/ 13 w 15"/>
                  <a:gd name="T51" fmla="*/ 12 h 12"/>
                  <a:gd name="T52" fmla="*/ 14 w 15"/>
                  <a:gd name="T53" fmla="*/ 11 h 12"/>
                  <a:gd name="T54" fmla="*/ 15 w 15"/>
                  <a:gd name="T55" fmla="*/ 11 h 12"/>
                  <a:gd name="T56" fmla="*/ 15 w 15"/>
                  <a:gd name="T57" fmla="*/ 10 h 12"/>
                  <a:gd name="T58" fmla="*/ 14 w 15"/>
                  <a:gd name="T59" fmla="*/ 9 h 12"/>
                  <a:gd name="T60" fmla="*/ 14 w 15"/>
                  <a:gd name="T61" fmla="*/ 9 h 12"/>
                  <a:gd name="T62" fmla="*/ 14 w 15"/>
                  <a:gd name="T63" fmla="*/ 8 h 12"/>
                  <a:gd name="T64" fmla="*/ 14 w 15"/>
                  <a:gd name="T65" fmla="*/ 7 h 12"/>
                  <a:gd name="T66" fmla="*/ 13 w 15"/>
                  <a:gd name="T67" fmla="*/ 6 h 12"/>
                  <a:gd name="T68" fmla="*/ 13 w 15"/>
                  <a:gd name="T69" fmla="*/ 5 h 12"/>
                  <a:gd name="T70" fmla="*/ 12 w 15"/>
                  <a:gd name="T71" fmla="*/ 4 h 12"/>
                  <a:gd name="T72" fmla="*/ 12 w 15"/>
                  <a:gd name="T73" fmla="*/ 4 h 12"/>
                  <a:gd name="T74" fmla="*/ 12 w 15"/>
                  <a:gd name="T75" fmla="*/ 3 h 12"/>
                  <a:gd name="T76" fmla="*/ 12 w 15"/>
                  <a:gd name="T77" fmla="*/ 3 h 12"/>
                  <a:gd name="T78" fmla="*/ 12 w 15"/>
                  <a:gd name="T7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2">
                    <a:moveTo>
                      <a:pt x="1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6" name="Freeform 3494">
                <a:extLst>
                  <a:ext uri="{FF2B5EF4-FFF2-40B4-BE49-F238E27FC236}">
                    <a16:creationId xmlns:a16="http://schemas.microsoft.com/office/drawing/2014/main" id="{44325278-0B73-4B8D-B379-664C2D9B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495"/>
                <a:ext cx="38" cy="20"/>
              </a:xfrm>
              <a:custGeom>
                <a:avLst/>
                <a:gdLst>
                  <a:gd name="T0" fmla="*/ 8 w 17"/>
                  <a:gd name="T1" fmla="*/ 2 h 9"/>
                  <a:gd name="T2" fmla="*/ 8 w 17"/>
                  <a:gd name="T3" fmla="*/ 2 h 9"/>
                  <a:gd name="T4" fmla="*/ 7 w 17"/>
                  <a:gd name="T5" fmla="*/ 0 h 9"/>
                  <a:gd name="T6" fmla="*/ 0 w 17"/>
                  <a:gd name="T7" fmla="*/ 3 h 9"/>
                  <a:gd name="T8" fmla="*/ 0 w 17"/>
                  <a:gd name="T9" fmla="*/ 4 h 9"/>
                  <a:gd name="T10" fmla="*/ 1 w 17"/>
                  <a:gd name="T11" fmla="*/ 5 h 9"/>
                  <a:gd name="T12" fmla="*/ 1 w 17"/>
                  <a:gd name="T13" fmla="*/ 5 h 9"/>
                  <a:gd name="T14" fmla="*/ 1 w 17"/>
                  <a:gd name="T15" fmla="*/ 5 h 9"/>
                  <a:gd name="T16" fmla="*/ 2 w 17"/>
                  <a:gd name="T17" fmla="*/ 7 h 9"/>
                  <a:gd name="T18" fmla="*/ 2 w 17"/>
                  <a:gd name="T19" fmla="*/ 7 h 9"/>
                  <a:gd name="T20" fmla="*/ 9 w 17"/>
                  <a:gd name="T21" fmla="*/ 9 h 9"/>
                  <a:gd name="T22" fmla="*/ 9 w 17"/>
                  <a:gd name="T23" fmla="*/ 9 h 9"/>
                  <a:gd name="T24" fmla="*/ 10 w 17"/>
                  <a:gd name="T25" fmla="*/ 8 h 9"/>
                  <a:gd name="T26" fmla="*/ 12 w 17"/>
                  <a:gd name="T27" fmla="*/ 8 h 9"/>
                  <a:gd name="T28" fmla="*/ 12 w 17"/>
                  <a:gd name="T29" fmla="*/ 8 h 9"/>
                  <a:gd name="T30" fmla="*/ 12 w 17"/>
                  <a:gd name="T31" fmla="*/ 8 h 9"/>
                  <a:gd name="T32" fmla="*/ 13 w 17"/>
                  <a:gd name="T33" fmla="*/ 7 h 9"/>
                  <a:gd name="T34" fmla="*/ 13 w 17"/>
                  <a:gd name="T35" fmla="*/ 7 h 9"/>
                  <a:gd name="T36" fmla="*/ 14 w 17"/>
                  <a:gd name="T37" fmla="*/ 7 h 9"/>
                  <a:gd name="T38" fmla="*/ 17 w 17"/>
                  <a:gd name="T39" fmla="*/ 6 h 9"/>
                  <a:gd name="T40" fmla="*/ 17 w 17"/>
                  <a:gd name="T41" fmla="*/ 4 h 9"/>
                  <a:gd name="T42" fmla="*/ 17 w 17"/>
                  <a:gd name="T43" fmla="*/ 4 h 9"/>
                  <a:gd name="T44" fmla="*/ 16 w 17"/>
                  <a:gd name="T45" fmla="*/ 2 h 9"/>
                  <a:gd name="T46" fmla="*/ 16 w 17"/>
                  <a:gd name="T47" fmla="*/ 1 h 9"/>
                  <a:gd name="T48" fmla="*/ 16 w 17"/>
                  <a:gd name="T49" fmla="*/ 1 h 9"/>
                  <a:gd name="T50" fmla="*/ 16 w 17"/>
                  <a:gd name="T51" fmla="*/ 1 h 9"/>
                  <a:gd name="T52" fmla="*/ 16 w 17"/>
                  <a:gd name="T53" fmla="*/ 1 h 9"/>
                  <a:gd name="T54" fmla="*/ 16 w 17"/>
                  <a:gd name="T55" fmla="*/ 1 h 9"/>
                  <a:gd name="T56" fmla="*/ 15 w 17"/>
                  <a:gd name="T57" fmla="*/ 0 h 9"/>
                  <a:gd name="T58" fmla="*/ 15 w 17"/>
                  <a:gd name="T59" fmla="*/ 0 h 9"/>
                  <a:gd name="T60" fmla="*/ 15 w 17"/>
                  <a:gd name="T61" fmla="*/ 1 h 9"/>
                  <a:gd name="T62" fmla="*/ 13 w 17"/>
                  <a:gd name="T63" fmla="*/ 1 h 9"/>
                  <a:gd name="T64" fmla="*/ 11 w 17"/>
                  <a:gd name="T65" fmla="*/ 2 h 9"/>
                  <a:gd name="T66" fmla="*/ 11 w 17"/>
                  <a:gd name="T67" fmla="*/ 3 h 9"/>
                  <a:gd name="T68" fmla="*/ 9 w 17"/>
                  <a:gd name="T69" fmla="*/ 4 h 9"/>
                  <a:gd name="T70" fmla="*/ 8 w 17"/>
                  <a:gd name="T71" fmla="*/ 3 h 9"/>
                  <a:gd name="T72" fmla="*/ 8 w 17"/>
                  <a:gd name="T73" fmla="*/ 3 h 9"/>
                  <a:gd name="T74" fmla="*/ 8 w 17"/>
                  <a:gd name="T75" fmla="*/ 2 h 9"/>
                  <a:gd name="T76" fmla="*/ 8 w 17"/>
                  <a:gd name="T77" fmla="*/ 2 h 9"/>
                  <a:gd name="T78" fmla="*/ 8 w 17"/>
                  <a:gd name="T7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" h="9">
                    <a:moveTo>
                      <a:pt x="8" y="2"/>
                    </a:moveTo>
                    <a:lnTo>
                      <a:pt x="8" y="2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7" name="Freeform 3495">
                <a:extLst>
                  <a:ext uri="{FF2B5EF4-FFF2-40B4-BE49-F238E27FC236}">
                    <a16:creationId xmlns:a16="http://schemas.microsoft.com/office/drawing/2014/main" id="{2FB5B7E6-A83C-4E04-A4C3-C678235271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5" y="2510"/>
                <a:ext cx="25" cy="25"/>
              </a:xfrm>
              <a:custGeom>
                <a:avLst/>
                <a:gdLst>
                  <a:gd name="T0" fmla="*/ 8 w 11"/>
                  <a:gd name="T1" fmla="*/ 1 h 11"/>
                  <a:gd name="T2" fmla="*/ 8 w 11"/>
                  <a:gd name="T3" fmla="*/ 1 h 11"/>
                  <a:gd name="T4" fmla="*/ 8 w 11"/>
                  <a:gd name="T5" fmla="*/ 0 h 11"/>
                  <a:gd name="T6" fmla="*/ 6 w 11"/>
                  <a:gd name="T7" fmla="*/ 0 h 11"/>
                  <a:gd name="T8" fmla="*/ 6 w 11"/>
                  <a:gd name="T9" fmla="*/ 0 h 11"/>
                  <a:gd name="T10" fmla="*/ 3 w 11"/>
                  <a:gd name="T11" fmla="*/ 1 h 11"/>
                  <a:gd name="T12" fmla="*/ 0 w 11"/>
                  <a:gd name="T13" fmla="*/ 2 h 11"/>
                  <a:gd name="T14" fmla="*/ 5 w 11"/>
                  <a:gd name="T15" fmla="*/ 5 h 11"/>
                  <a:gd name="T16" fmla="*/ 5 w 11"/>
                  <a:gd name="T17" fmla="*/ 5 h 11"/>
                  <a:gd name="T18" fmla="*/ 4 w 11"/>
                  <a:gd name="T19" fmla="*/ 3 h 11"/>
                  <a:gd name="T20" fmla="*/ 7 w 11"/>
                  <a:gd name="T21" fmla="*/ 1 h 11"/>
                  <a:gd name="T22" fmla="*/ 8 w 11"/>
                  <a:gd name="T23" fmla="*/ 2 h 11"/>
                  <a:gd name="T24" fmla="*/ 8 w 11"/>
                  <a:gd name="T25" fmla="*/ 1 h 11"/>
                  <a:gd name="T26" fmla="*/ 8 w 11"/>
                  <a:gd name="T27" fmla="*/ 1 h 11"/>
                  <a:gd name="T28" fmla="*/ 8 w 11"/>
                  <a:gd name="T29" fmla="*/ 1 h 11"/>
                  <a:gd name="T30" fmla="*/ 10 w 11"/>
                  <a:gd name="T31" fmla="*/ 7 h 11"/>
                  <a:gd name="T32" fmla="*/ 9 w 11"/>
                  <a:gd name="T33" fmla="*/ 5 h 11"/>
                  <a:gd name="T34" fmla="*/ 9 w 11"/>
                  <a:gd name="T35" fmla="*/ 4 h 11"/>
                  <a:gd name="T36" fmla="*/ 5 w 11"/>
                  <a:gd name="T37" fmla="*/ 5 h 11"/>
                  <a:gd name="T38" fmla="*/ 11 w 11"/>
                  <a:gd name="T39" fmla="*/ 11 h 11"/>
                  <a:gd name="T40" fmla="*/ 11 w 11"/>
                  <a:gd name="T41" fmla="*/ 11 h 11"/>
                  <a:gd name="T42" fmla="*/ 11 w 11"/>
                  <a:gd name="T43" fmla="*/ 11 h 11"/>
                  <a:gd name="T44" fmla="*/ 11 w 11"/>
                  <a:gd name="T45" fmla="*/ 11 h 11"/>
                  <a:gd name="T46" fmla="*/ 11 w 11"/>
                  <a:gd name="T47" fmla="*/ 10 h 11"/>
                  <a:gd name="T48" fmla="*/ 11 w 11"/>
                  <a:gd name="T49" fmla="*/ 10 h 11"/>
                  <a:gd name="T50" fmla="*/ 11 w 11"/>
                  <a:gd name="T51" fmla="*/ 10 h 11"/>
                  <a:gd name="T52" fmla="*/ 11 w 11"/>
                  <a:gd name="T53" fmla="*/ 9 h 11"/>
                  <a:gd name="T54" fmla="*/ 10 w 11"/>
                  <a:gd name="T55" fmla="*/ 8 h 11"/>
                  <a:gd name="T56" fmla="*/ 10 w 11"/>
                  <a:gd name="T57" fmla="*/ 8 h 11"/>
                  <a:gd name="T58" fmla="*/ 10 w 11"/>
                  <a:gd name="T59" fmla="*/ 7 h 11"/>
                  <a:gd name="T60" fmla="*/ 10 w 11"/>
                  <a:gd name="T61" fmla="*/ 7 h 11"/>
                  <a:gd name="T62" fmla="*/ 10 w 11"/>
                  <a:gd name="T6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8" y="1"/>
                    </a:move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moveTo>
                      <a:pt x="10" y="7"/>
                    </a:moveTo>
                    <a:lnTo>
                      <a:pt x="10" y="7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8" name="Freeform 3496">
                <a:extLst>
                  <a:ext uri="{FF2B5EF4-FFF2-40B4-BE49-F238E27FC236}">
                    <a16:creationId xmlns:a16="http://schemas.microsoft.com/office/drawing/2014/main" id="{958638D2-6EA7-440B-B3DC-9FC91A3E1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1" y="2556"/>
                <a:ext cx="16" cy="56"/>
              </a:xfrm>
              <a:custGeom>
                <a:avLst/>
                <a:gdLst>
                  <a:gd name="T0" fmla="*/ 7 w 7"/>
                  <a:gd name="T1" fmla="*/ 12 h 25"/>
                  <a:gd name="T2" fmla="*/ 7 w 7"/>
                  <a:gd name="T3" fmla="*/ 12 h 25"/>
                  <a:gd name="T4" fmla="*/ 7 w 7"/>
                  <a:gd name="T5" fmla="*/ 7 h 25"/>
                  <a:gd name="T6" fmla="*/ 7 w 7"/>
                  <a:gd name="T7" fmla="*/ 7 h 25"/>
                  <a:gd name="T8" fmla="*/ 7 w 7"/>
                  <a:gd name="T9" fmla="*/ 6 h 25"/>
                  <a:gd name="T10" fmla="*/ 7 w 7"/>
                  <a:gd name="T11" fmla="*/ 5 h 25"/>
                  <a:gd name="T12" fmla="*/ 7 w 7"/>
                  <a:gd name="T13" fmla="*/ 4 h 25"/>
                  <a:gd name="T14" fmla="*/ 7 w 7"/>
                  <a:gd name="T15" fmla="*/ 1 h 25"/>
                  <a:gd name="T16" fmla="*/ 7 w 7"/>
                  <a:gd name="T17" fmla="*/ 1 h 25"/>
                  <a:gd name="T18" fmla="*/ 7 w 7"/>
                  <a:gd name="T19" fmla="*/ 0 h 25"/>
                  <a:gd name="T20" fmla="*/ 7 w 7"/>
                  <a:gd name="T21" fmla="*/ 0 h 25"/>
                  <a:gd name="T22" fmla="*/ 6 w 7"/>
                  <a:gd name="T23" fmla="*/ 0 h 25"/>
                  <a:gd name="T24" fmla="*/ 6 w 7"/>
                  <a:gd name="T25" fmla="*/ 1 h 25"/>
                  <a:gd name="T26" fmla="*/ 6 w 7"/>
                  <a:gd name="T27" fmla="*/ 2 h 25"/>
                  <a:gd name="T28" fmla="*/ 6 w 7"/>
                  <a:gd name="T29" fmla="*/ 3 h 25"/>
                  <a:gd name="T30" fmla="*/ 6 w 7"/>
                  <a:gd name="T31" fmla="*/ 4 h 25"/>
                  <a:gd name="T32" fmla="*/ 6 w 7"/>
                  <a:gd name="T33" fmla="*/ 5 h 25"/>
                  <a:gd name="T34" fmla="*/ 6 w 7"/>
                  <a:gd name="T35" fmla="*/ 6 h 25"/>
                  <a:gd name="T36" fmla="*/ 5 w 7"/>
                  <a:gd name="T37" fmla="*/ 7 h 25"/>
                  <a:gd name="T38" fmla="*/ 5 w 7"/>
                  <a:gd name="T39" fmla="*/ 8 h 25"/>
                  <a:gd name="T40" fmla="*/ 5 w 7"/>
                  <a:gd name="T41" fmla="*/ 9 h 25"/>
                  <a:gd name="T42" fmla="*/ 4 w 7"/>
                  <a:gd name="T43" fmla="*/ 10 h 25"/>
                  <a:gd name="T44" fmla="*/ 4 w 7"/>
                  <a:gd name="T45" fmla="*/ 11 h 25"/>
                  <a:gd name="T46" fmla="*/ 4 w 7"/>
                  <a:gd name="T47" fmla="*/ 12 h 25"/>
                  <a:gd name="T48" fmla="*/ 4 w 7"/>
                  <a:gd name="T49" fmla="*/ 13 h 25"/>
                  <a:gd name="T50" fmla="*/ 4 w 7"/>
                  <a:gd name="T51" fmla="*/ 13 h 25"/>
                  <a:gd name="T52" fmla="*/ 7 w 7"/>
                  <a:gd name="T53" fmla="*/ 12 h 25"/>
                  <a:gd name="T54" fmla="*/ 3 w 7"/>
                  <a:gd name="T55" fmla="*/ 13 h 25"/>
                  <a:gd name="T56" fmla="*/ 3 w 7"/>
                  <a:gd name="T57" fmla="*/ 13 h 25"/>
                  <a:gd name="T58" fmla="*/ 0 w 7"/>
                  <a:gd name="T59" fmla="*/ 18 h 25"/>
                  <a:gd name="T60" fmla="*/ 0 w 7"/>
                  <a:gd name="T61" fmla="*/ 18 h 25"/>
                  <a:gd name="T62" fmla="*/ 0 w 7"/>
                  <a:gd name="T63" fmla="*/ 18 h 25"/>
                  <a:gd name="T64" fmla="*/ 0 w 7"/>
                  <a:gd name="T65" fmla="*/ 18 h 25"/>
                  <a:gd name="T66" fmla="*/ 0 w 7"/>
                  <a:gd name="T67" fmla="*/ 19 h 25"/>
                  <a:gd name="T68" fmla="*/ 1 w 7"/>
                  <a:gd name="T69" fmla="*/ 20 h 25"/>
                  <a:gd name="T70" fmla="*/ 1 w 7"/>
                  <a:gd name="T71" fmla="*/ 20 h 25"/>
                  <a:gd name="T72" fmla="*/ 1 w 7"/>
                  <a:gd name="T73" fmla="*/ 21 h 25"/>
                  <a:gd name="T74" fmla="*/ 1 w 7"/>
                  <a:gd name="T75" fmla="*/ 21 h 25"/>
                  <a:gd name="T76" fmla="*/ 2 w 7"/>
                  <a:gd name="T77" fmla="*/ 22 h 25"/>
                  <a:gd name="T78" fmla="*/ 2 w 7"/>
                  <a:gd name="T79" fmla="*/ 23 h 25"/>
                  <a:gd name="T80" fmla="*/ 2 w 7"/>
                  <a:gd name="T81" fmla="*/ 23 h 25"/>
                  <a:gd name="T82" fmla="*/ 2 w 7"/>
                  <a:gd name="T83" fmla="*/ 24 h 25"/>
                  <a:gd name="T84" fmla="*/ 3 w 7"/>
                  <a:gd name="T85" fmla="*/ 25 h 25"/>
                  <a:gd name="T86" fmla="*/ 4 w 7"/>
                  <a:gd name="T87" fmla="*/ 24 h 25"/>
                  <a:gd name="T88" fmla="*/ 4 w 7"/>
                  <a:gd name="T89" fmla="*/ 24 h 25"/>
                  <a:gd name="T90" fmla="*/ 5 w 7"/>
                  <a:gd name="T91" fmla="*/ 24 h 25"/>
                  <a:gd name="T92" fmla="*/ 4 w 7"/>
                  <a:gd name="T93" fmla="*/ 23 h 25"/>
                  <a:gd name="T94" fmla="*/ 4 w 7"/>
                  <a:gd name="T95" fmla="*/ 22 h 25"/>
                  <a:gd name="T96" fmla="*/ 6 w 7"/>
                  <a:gd name="T97" fmla="*/ 21 h 25"/>
                  <a:gd name="T98" fmla="*/ 6 w 7"/>
                  <a:gd name="T99" fmla="*/ 21 h 25"/>
                  <a:gd name="T100" fmla="*/ 7 w 7"/>
                  <a:gd name="T101" fmla="*/ 20 h 25"/>
                  <a:gd name="T102" fmla="*/ 6 w 7"/>
                  <a:gd name="T103" fmla="*/ 19 h 25"/>
                  <a:gd name="T104" fmla="*/ 6 w 7"/>
                  <a:gd name="T105" fmla="*/ 19 h 25"/>
                  <a:gd name="T106" fmla="*/ 5 w 7"/>
                  <a:gd name="T107" fmla="*/ 19 h 25"/>
                  <a:gd name="T108" fmla="*/ 3 w 7"/>
                  <a:gd name="T10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" h="25">
                    <a:moveTo>
                      <a:pt x="7" y="12"/>
                    </a:moveTo>
                    <a:lnTo>
                      <a:pt x="7" y="1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7" y="12"/>
                    </a:lnTo>
                    <a:moveTo>
                      <a:pt x="3" y="13"/>
                    </a:moveTo>
                    <a:lnTo>
                      <a:pt x="3" y="13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7" y="20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5" y="19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9" name="Freeform 3497">
                <a:extLst>
                  <a:ext uri="{FF2B5EF4-FFF2-40B4-BE49-F238E27FC236}">
                    <a16:creationId xmlns:a16="http://schemas.microsoft.com/office/drawing/2014/main" id="{C4187417-24BA-4E1A-872A-E53E9635F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596"/>
                <a:ext cx="13" cy="34"/>
              </a:xfrm>
              <a:custGeom>
                <a:avLst/>
                <a:gdLst>
                  <a:gd name="T0" fmla="*/ 3 w 6"/>
                  <a:gd name="T1" fmla="*/ 2 h 15"/>
                  <a:gd name="T2" fmla="*/ 2 w 6"/>
                  <a:gd name="T3" fmla="*/ 1 h 15"/>
                  <a:gd name="T4" fmla="*/ 2 w 6"/>
                  <a:gd name="T5" fmla="*/ 0 h 15"/>
                  <a:gd name="T6" fmla="*/ 2 w 6"/>
                  <a:gd name="T7" fmla="*/ 0 h 15"/>
                  <a:gd name="T8" fmla="*/ 0 w 6"/>
                  <a:gd name="T9" fmla="*/ 1 h 15"/>
                  <a:gd name="T10" fmla="*/ 0 w 6"/>
                  <a:gd name="T11" fmla="*/ 2 h 15"/>
                  <a:gd name="T12" fmla="*/ 0 w 6"/>
                  <a:gd name="T13" fmla="*/ 2 h 15"/>
                  <a:gd name="T14" fmla="*/ 0 w 6"/>
                  <a:gd name="T15" fmla="*/ 2 h 15"/>
                  <a:gd name="T16" fmla="*/ 0 w 6"/>
                  <a:gd name="T17" fmla="*/ 3 h 15"/>
                  <a:gd name="T18" fmla="*/ 1 w 6"/>
                  <a:gd name="T19" fmla="*/ 5 h 15"/>
                  <a:gd name="T20" fmla="*/ 2 w 6"/>
                  <a:gd name="T21" fmla="*/ 6 h 15"/>
                  <a:gd name="T22" fmla="*/ 2 w 6"/>
                  <a:gd name="T23" fmla="*/ 7 h 15"/>
                  <a:gd name="T24" fmla="*/ 2 w 6"/>
                  <a:gd name="T25" fmla="*/ 8 h 15"/>
                  <a:gd name="T26" fmla="*/ 3 w 6"/>
                  <a:gd name="T27" fmla="*/ 10 h 15"/>
                  <a:gd name="T28" fmla="*/ 3 w 6"/>
                  <a:gd name="T29" fmla="*/ 11 h 15"/>
                  <a:gd name="T30" fmla="*/ 4 w 6"/>
                  <a:gd name="T31" fmla="*/ 12 h 15"/>
                  <a:gd name="T32" fmla="*/ 4 w 6"/>
                  <a:gd name="T33" fmla="*/ 12 h 15"/>
                  <a:gd name="T34" fmla="*/ 4 w 6"/>
                  <a:gd name="T35" fmla="*/ 13 h 15"/>
                  <a:gd name="T36" fmla="*/ 5 w 6"/>
                  <a:gd name="T37" fmla="*/ 15 h 15"/>
                  <a:gd name="T38" fmla="*/ 5 w 6"/>
                  <a:gd name="T39" fmla="*/ 15 h 15"/>
                  <a:gd name="T40" fmla="*/ 5 w 6"/>
                  <a:gd name="T41" fmla="*/ 15 h 15"/>
                  <a:gd name="T42" fmla="*/ 6 w 6"/>
                  <a:gd name="T43" fmla="*/ 14 h 15"/>
                  <a:gd name="T44" fmla="*/ 6 w 6"/>
                  <a:gd name="T45" fmla="*/ 13 h 15"/>
                  <a:gd name="T46" fmla="*/ 6 w 6"/>
                  <a:gd name="T47" fmla="*/ 13 h 15"/>
                  <a:gd name="T48" fmla="*/ 6 w 6"/>
                  <a:gd name="T49" fmla="*/ 12 h 15"/>
                  <a:gd name="T50" fmla="*/ 6 w 6"/>
                  <a:gd name="T51" fmla="*/ 11 h 15"/>
                  <a:gd name="T52" fmla="*/ 6 w 6"/>
                  <a:gd name="T53" fmla="*/ 10 h 15"/>
                  <a:gd name="T54" fmla="*/ 6 w 6"/>
                  <a:gd name="T55" fmla="*/ 9 h 15"/>
                  <a:gd name="T56" fmla="*/ 5 w 6"/>
                  <a:gd name="T57" fmla="*/ 9 h 15"/>
                  <a:gd name="T58" fmla="*/ 5 w 6"/>
                  <a:gd name="T59" fmla="*/ 8 h 15"/>
                  <a:gd name="T60" fmla="*/ 5 w 6"/>
                  <a:gd name="T61" fmla="*/ 8 h 15"/>
                  <a:gd name="T62" fmla="*/ 5 w 6"/>
                  <a:gd name="T63" fmla="*/ 7 h 15"/>
                  <a:gd name="T64" fmla="*/ 5 w 6"/>
                  <a:gd name="T65" fmla="*/ 7 h 15"/>
                  <a:gd name="T66" fmla="*/ 5 w 6"/>
                  <a:gd name="T67" fmla="*/ 7 h 15"/>
                  <a:gd name="T68" fmla="*/ 4 w 6"/>
                  <a:gd name="T69" fmla="*/ 5 h 15"/>
                  <a:gd name="T70" fmla="*/ 4 w 6"/>
                  <a:gd name="T71" fmla="*/ 4 h 15"/>
                  <a:gd name="T72" fmla="*/ 3 w 6"/>
                  <a:gd name="T7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15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0" name="Freeform 3498">
                <a:extLst>
                  <a:ext uri="{FF2B5EF4-FFF2-40B4-BE49-F238E27FC236}">
                    <a16:creationId xmlns:a16="http://schemas.microsoft.com/office/drawing/2014/main" id="{114BC709-42B6-4E3D-AC10-41B68FDD2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583"/>
                <a:ext cx="11" cy="27"/>
              </a:xfrm>
              <a:custGeom>
                <a:avLst/>
                <a:gdLst>
                  <a:gd name="T0" fmla="*/ 4 w 5"/>
                  <a:gd name="T1" fmla="*/ 6 h 12"/>
                  <a:gd name="T2" fmla="*/ 4 w 5"/>
                  <a:gd name="T3" fmla="*/ 6 h 12"/>
                  <a:gd name="T4" fmla="*/ 4 w 5"/>
                  <a:gd name="T5" fmla="*/ 6 h 12"/>
                  <a:gd name="T6" fmla="*/ 4 w 5"/>
                  <a:gd name="T7" fmla="*/ 5 h 12"/>
                  <a:gd name="T8" fmla="*/ 4 w 5"/>
                  <a:gd name="T9" fmla="*/ 5 h 12"/>
                  <a:gd name="T10" fmla="*/ 4 w 5"/>
                  <a:gd name="T11" fmla="*/ 5 h 12"/>
                  <a:gd name="T12" fmla="*/ 4 w 5"/>
                  <a:gd name="T13" fmla="*/ 4 h 12"/>
                  <a:gd name="T14" fmla="*/ 4 w 5"/>
                  <a:gd name="T15" fmla="*/ 4 h 12"/>
                  <a:gd name="T16" fmla="*/ 4 w 5"/>
                  <a:gd name="T17" fmla="*/ 3 h 12"/>
                  <a:gd name="T18" fmla="*/ 4 w 5"/>
                  <a:gd name="T19" fmla="*/ 2 h 12"/>
                  <a:gd name="T20" fmla="*/ 4 w 5"/>
                  <a:gd name="T21" fmla="*/ 2 h 12"/>
                  <a:gd name="T22" fmla="*/ 4 w 5"/>
                  <a:gd name="T23" fmla="*/ 1 h 12"/>
                  <a:gd name="T24" fmla="*/ 4 w 5"/>
                  <a:gd name="T25" fmla="*/ 0 h 12"/>
                  <a:gd name="T26" fmla="*/ 1 w 5"/>
                  <a:gd name="T27" fmla="*/ 1 h 12"/>
                  <a:gd name="T28" fmla="*/ 1 w 5"/>
                  <a:gd name="T29" fmla="*/ 1 h 12"/>
                  <a:gd name="T30" fmla="*/ 0 w 5"/>
                  <a:gd name="T31" fmla="*/ 1 h 12"/>
                  <a:gd name="T32" fmla="*/ 0 w 5"/>
                  <a:gd name="T33" fmla="*/ 1 h 12"/>
                  <a:gd name="T34" fmla="*/ 2 w 5"/>
                  <a:gd name="T35" fmla="*/ 7 h 12"/>
                  <a:gd name="T36" fmla="*/ 3 w 5"/>
                  <a:gd name="T37" fmla="*/ 7 h 12"/>
                  <a:gd name="T38" fmla="*/ 3 w 5"/>
                  <a:gd name="T39" fmla="*/ 7 h 12"/>
                  <a:gd name="T40" fmla="*/ 4 w 5"/>
                  <a:gd name="T41" fmla="*/ 8 h 12"/>
                  <a:gd name="T42" fmla="*/ 3 w 5"/>
                  <a:gd name="T43" fmla="*/ 9 h 12"/>
                  <a:gd name="T44" fmla="*/ 3 w 5"/>
                  <a:gd name="T45" fmla="*/ 9 h 12"/>
                  <a:gd name="T46" fmla="*/ 1 w 5"/>
                  <a:gd name="T47" fmla="*/ 10 h 12"/>
                  <a:gd name="T48" fmla="*/ 1 w 5"/>
                  <a:gd name="T49" fmla="*/ 11 h 12"/>
                  <a:gd name="T50" fmla="*/ 2 w 5"/>
                  <a:gd name="T51" fmla="*/ 12 h 12"/>
                  <a:gd name="T52" fmla="*/ 2 w 5"/>
                  <a:gd name="T53" fmla="*/ 12 h 12"/>
                  <a:gd name="T54" fmla="*/ 2 w 5"/>
                  <a:gd name="T55" fmla="*/ 11 h 12"/>
                  <a:gd name="T56" fmla="*/ 4 w 5"/>
                  <a:gd name="T57" fmla="*/ 11 h 12"/>
                  <a:gd name="T58" fmla="*/ 4 w 5"/>
                  <a:gd name="T59" fmla="*/ 11 h 12"/>
                  <a:gd name="T60" fmla="*/ 5 w 5"/>
                  <a:gd name="T61" fmla="*/ 10 h 12"/>
                  <a:gd name="T62" fmla="*/ 5 w 5"/>
                  <a:gd name="T63" fmla="*/ 10 h 12"/>
                  <a:gd name="T64" fmla="*/ 5 w 5"/>
                  <a:gd name="T65" fmla="*/ 9 h 12"/>
                  <a:gd name="T66" fmla="*/ 5 w 5"/>
                  <a:gd name="T67" fmla="*/ 9 h 12"/>
                  <a:gd name="T68" fmla="*/ 4 w 5"/>
                  <a:gd name="T6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12">
                    <a:moveTo>
                      <a:pt x="4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1" name="Freeform 3499">
                <a:extLst>
                  <a:ext uri="{FF2B5EF4-FFF2-40B4-BE49-F238E27FC236}">
                    <a16:creationId xmlns:a16="http://schemas.microsoft.com/office/drawing/2014/main" id="{3343B51A-8638-45DA-9AD1-BCD17D575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535"/>
                <a:ext cx="5" cy="12"/>
              </a:xfrm>
              <a:custGeom>
                <a:avLst/>
                <a:gdLst>
                  <a:gd name="T0" fmla="*/ 1 w 2"/>
                  <a:gd name="T1" fmla="*/ 3 h 5"/>
                  <a:gd name="T2" fmla="*/ 1 w 2"/>
                  <a:gd name="T3" fmla="*/ 3 h 5"/>
                  <a:gd name="T4" fmla="*/ 1 w 2"/>
                  <a:gd name="T5" fmla="*/ 1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0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3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5 h 5"/>
                  <a:gd name="T26" fmla="*/ 2 w 2"/>
                  <a:gd name="T27" fmla="*/ 5 h 5"/>
                  <a:gd name="T28" fmla="*/ 1 w 2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2" name="Freeform 3500">
                <a:extLst>
                  <a:ext uri="{FF2B5EF4-FFF2-40B4-BE49-F238E27FC236}">
                    <a16:creationId xmlns:a16="http://schemas.microsoft.com/office/drawing/2014/main" id="{4BC0DF71-7C03-4045-880F-34A9551D6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513"/>
                <a:ext cx="12" cy="9"/>
              </a:xfrm>
              <a:custGeom>
                <a:avLst/>
                <a:gdLst>
                  <a:gd name="T0" fmla="*/ 9 w 12"/>
                  <a:gd name="T1" fmla="*/ 0 h 9"/>
                  <a:gd name="T2" fmla="*/ 9 w 12"/>
                  <a:gd name="T3" fmla="*/ 0 h 9"/>
                  <a:gd name="T4" fmla="*/ 12 w 12"/>
                  <a:gd name="T5" fmla="*/ 4 h 9"/>
                  <a:gd name="T6" fmla="*/ 9 w 12"/>
                  <a:gd name="T7" fmla="*/ 4 h 9"/>
                  <a:gd name="T8" fmla="*/ 3 w 12"/>
                  <a:gd name="T9" fmla="*/ 9 h 9"/>
                  <a:gd name="T10" fmla="*/ 3 w 12"/>
                  <a:gd name="T11" fmla="*/ 9 h 9"/>
                  <a:gd name="T12" fmla="*/ 0 w 12"/>
                  <a:gd name="T13" fmla="*/ 4 h 9"/>
                  <a:gd name="T14" fmla="*/ 7 w 12"/>
                  <a:gd name="T15" fmla="*/ 2 h 9"/>
                  <a:gd name="T16" fmla="*/ 7 w 12"/>
                  <a:gd name="T17" fmla="*/ 0 h 9"/>
                  <a:gd name="T18" fmla="*/ 9 w 12"/>
                  <a:gd name="T19" fmla="*/ 0 h 9"/>
                  <a:gd name="T20" fmla="*/ 9 w 12"/>
                  <a:gd name="T21" fmla="*/ 2 h 9"/>
                  <a:gd name="T22" fmla="*/ 9 w 1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9">
                    <a:moveTo>
                      <a:pt x="9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3" name="Freeform 3501">
                <a:extLst>
                  <a:ext uri="{FF2B5EF4-FFF2-40B4-BE49-F238E27FC236}">
                    <a16:creationId xmlns:a16="http://schemas.microsoft.com/office/drawing/2014/main" id="{417BE3F2-0B56-4BE1-8E02-995F5687D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2506"/>
                <a:ext cx="12" cy="9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0 h 4"/>
                  <a:gd name="T4" fmla="*/ 2 w 5"/>
                  <a:gd name="T5" fmla="*/ 0 h 4"/>
                  <a:gd name="T6" fmla="*/ 1 w 5"/>
                  <a:gd name="T7" fmla="*/ 1 h 4"/>
                  <a:gd name="T8" fmla="*/ 1 w 5"/>
                  <a:gd name="T9" fmla="*/ 2 h 4"/>
                  <a:gd name="T10" fmla="*/ 1 w 5"/>
                  <a:gd name="T11" fmla="*/ 2 h 4"/>
                  <a:gd name="T12" fmla="*/ 0 w 5"/>
                  <a:gd name="T13" fmla="*/ 3 h 4"/>
                  <a:gd name="T14" fmla="*/ 1 w 5"/>
                  <a:gd name="T15" fmla="*/ 2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4 h 4"/>
                  <a:gd name="T22" fmla="*/ 1 w 5"/>
                  <a:gd name="T23" fmla="*/ 4 h 4"/>
                  <a:gd name="T24" fmla="*/ 5 w 5"/>
                  <a:gd name="T25" fmla="*/ 3 h 4"/>
                  <a:gd name="T26" fmla="*/ 5 w 5"/>
                  <a:gd name="T27" fmla="*/ 3 h 4"/>
                  <a:gd name="T28" fmla="*/ 5 w 5"/>
                  <a:gd name="T29" fmla="*/ 1 h 4"/>
                  <a:gd name="T30" fmla="*/ 5 w 5"/>
                  <a:gd name="T31" fmla="*/ 1 h 4"/>
                  <a:gd name="T32" fmla="*/ 4 w 5"/>
                  <a:gd name="T33" fmla="*/ 1 h 4"/>
                  <a:gd name="T34" fmla="*/ 4 w 5"/>
                  <a:gd name="T35" fmla="*/ 1 h 4"/>
                  <a:gd name="T36" fmla="*/ 4 w 5"/>
                  <a:gd name="T37" fmla="*/ 1 h 4"/>
                  <a:gd name="T38" fmla="*/ 4 w 5"/>
                  <a:gd name="T39" fmla="*/ 1 h 4"/>
                  <a:gd name="T40" fmla="*/ 4 w 5"/>
                  <a:gd name="T41" fmla="*/ 1 h 4"/>
                  <a:gd name="T42" fmla="*/ 3 w 5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4" name="Freeform 3502">
                <a:extLst>
                  <a:ext uri="{FF2B5EF4-FFF2-40B4-BE49-F238E27FC236}">
                    <a16:creationId xmlns:a16="http://schemas.microsoft.com/office/drawing/2014/main" id="{14A0518E-9BEF-42D3-AF59-C1A66946BA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9" y="2481"/>
                <a:ext cx="47" cy="79"/>
              </a:xfrm>
              <a:custGeom>
                <a:avLst/>
                <a:gdLst>
                  <a:gd name="T0" fmla="*/ 9 w 21"/>
                  <a:gd name="T1" fmla="*/ 1 h 35"/>
                  <a:gd name="T2" fmla="*/ 9 w 21"/>
                  <a:gd name="T3" fmla="*/ 0 h 35"/>
                  <a:gd name="T4" fmla="*/ 7 w 21"/>
                  <a:gd name="T5" fmla="*/ 0 h 35"/>
                  <a:gd name="T6" fmla="*/ 6 w 21"/>
                  <a:gd name="T7" fmla="*/ 1 h 35"/>
                  <a:gd name="T8" fmla="*/ 4 w 21"/>
                  <a:gd name="T9" fmla="*/ 1 h 35"/>
                  <a:gd name="T10" fmla="*/ 5 w 21"/>
                  <a:gd name="T11" fmla="*/ 2 h 35"/>
                  <a:gd name="T12" fmla="*/ 4 w 21"/>
                  <a:gd name="T13" fmla="*/ 3 h 35"/>
                  <a:gd name="T14" fmla="*/ 3 w 21"/>
                  <a:gd name="T15" fmla="*/ 2 h 35"/>
                  <a:gd name="T16" fmla="*/ 0 w 21"/>
                  <a:gd name="T17" fmla="*/ 4 h 35"/>
                  <a:gd name="T18" fmla="*/ 0 w 21"/>
                  <a:gd name="T19" fmla="*/ 5 h 35"/>
                  <a:gd name="T20" fmla="*/ 1 w 21"/>
                  <a:gd name="T21" fmla="*/ 6 h 35"/>
                  <a:gd name="T22" fmla="*/ 1 w 21"/>
                  <a:gd name="T23" fmla="*/ 8 h 35"/>
                  <a:gd name="T24" fmla="*/ 2 w 21"/>
                  <a:gd name="T25" fmla="*/ 10 h 35"/>
                  <a:gd name="T26" fmla="*/ 3 w 21"/>
                  <a:gd name="T27" fmla="*/ 13 h 35"/>
                  <a:gd name="T28" fmla="*/ 4 w 21"/>
                  <a:gd name="T29" fmla="*/ 15 h 35"/>
                  <a:gd name="T30" fmla="*/ 4 w 21"/>
                  <a:gd name="T31" fmla="*/ 16 h 35"/>
                  <a:gd name="T32" fmla="*/ 5 w 21"/>
                  <a:gd name="T33" fmla="*/ 18 h 35"/>
                  <a:gd name="T34" fmla="*/ 5 w 21"/>
                  <a:gd name="T35" fmla="*/ 19 h 35"/>
                  <a:gd name="T36" fmla="*/ 6 w 21"/>
                  <a:gd name="T37" fmla="*/ 20 h 35"/>
                  <a:gd name="T38" fmla="*/ 7 w 21"/>
                  <a:gd name="T39" fmla="*/ 25 h 35"/>
                  <a:gd name="T40" fmla="*/ 8 w 21"/>
                  <a:gd name="T41" fmla="*/ 28 h 35"/>
                  <a:gd name="T42" fmla="*/ 9 w 21"/>
                  <a:gd name="T43" fmla="*/ 30 h 35"/>
                  <a:gd name="T44" fmla="*/ 9 w 21"/>
                  <a:gd name="T45" fmla="*/ 32 h 35"/>
                  <a:gd name="T46" fmla="*/ 9 w 21"/>
                  <a:gd name="T47" fmla="*/ 32 h 35"/>
                  <a:gd name="T48" fmla="*/ 9 w 21"/>
                  <a:gd name="T49" fmla="*/ 33 h 35"/>
                  <a:gd name="T50" fmla="*/ 10 w 21"/>
                  <a:gd name="T51" fmla="*/ 35 h 35"/>
                  <a:gd name="T52" fmla="*/ 12 w 21"/>
                  <a:gd name="T53" fmla="*/ 35 h 35"/>
                  <a:gd name="T54" fmla="*/ 13 w 21"/>
                  <a:gd name="T55" fmla="*/ 35 h 35"/>
                  <a:gd name="T56" fmla="*/ 15 w 21"/>
                  <a:gd name="T57" fmla="*/ 35 h 35"/>
                  <a:gd name="T58" fmla="*/ 16 w 21"/>
                  <a:gd name="T59" fmla="*/ 35 h 35"/>
                  <a:gd name="T60" fmla="*/ 17 w 21"/>
                  <a:gd name="T61" fmla="*/ 35 h 35"/>
                  <a:gd name="T62" fmla="*/ 18 w 21"/>
                  <a:gd name="T63" fmla="*/ 35 h 35"/>
                  <a:gd name="T64" fmla="*/ 21 w 21"/>
                  <a:gd name="T65" fmla="*/ 35 h 35"/>
                  <a:gd name="T66" fmla="*/ 20 w 21"/>
                  <a:gd name="T67" fmla="*/ 33 h 35"/>
                  <a:gd name="T68" fmla="*/ 19 w 21"/>
                  <a:gd name="T69" fmla="*/ 32 h 35"/>
                  <a:gd name="T70" fmla="*/ 19 w 21"/>
                  <a:gd name="T71" fmla="*/ 29 h 35"/>
                  <a:gd name="T72" fmla="*/ 18 w 21"/>
                  <a:gd name="T73" fmla="*/ 28 h 35"/>
                  <a:gd name="T74" fmla="*/ 18 w 21"/>
                  <a:gd name="T75" fmla="*/ 26 h 35"/>
                  <a:gd name="T76" fmla="*/ 17 w 21"/>
                  <a:gd name="T77" fmla="*/ 25 h 35"/>
                  <a:gd name="T78" fmla="*/ 17 w 21"/>
                  <a:gd name="T79" fmla="*/ 24 h 35"/>
                  <a:gd name="T80" fmla="*/ 15 w 21"/>
                  <a:gd name="T81" fmla="*/ 22 h 35"/>
                  <a:gd name="T82" fmla="*/ 14 w 21"/>
                  <a:gd name="T83" fmla="*/ 20 h 35"/>
                  <a:gd name="T84" fmla="*/ 13 w 21"/>
                  <a:gd name="T85" fmla="*/ 18 h 35"/>
                  <a:gd name="T86" fmla="*/ 12 w 21"/>
                  <a:gd name="T87" fmla="*/ 16 h 35"/>
                  <a:gd name="T88" fmla="*/ 12 w 21"/>
                  <a:gd name="T89" fmla="*/ 14 h 35"/>
                  <a:gd name="T90" fmla="*/ 11 w 21"/>
                  <a:gd name="T91" fmla="*/ 12 h 35"/>
                  <a:gd name="T92" fmla="*/ 11 w 21"/>
                  <a:gd name="T93" fmla="*/ 10 h 35"/>
                  <a:gd name="T94" fmla="*/ 11 w 21"/>
                  <a:gd name="T95" fmla="*/ 8 h 35"/>
                  <a:gd name="T96" fmla="*/ 11 w 21"/>
                  <a:gd name="T97" fmla="*/ 6 h 35"/>
                  <a:gd name="T98" fmla="*/ 11 w 21"/>
                  <a:gd name="T99" fmla="*/ 6 h 35"/>
                  <a:gd name="T100" fmla="*/ 10 w 21"/>
                  <a:gd name="T101" fmla="*/ 5 h 35"/>
                  <a:gd name="T102" fmla="*/ 10 w 21"/>
                  <a:gd name="T103" fmla="*/ 4 h 35"/>
                  <a:gd name="T104" fmla="*/ 10 w 21"/>
                  <a:gd name="T105" fmla="*/ 2 h 35"/>
                  <a:gd name="T106" fmla="*/ 9 w 21"/>
                  <a:gd name="T107" fmla="*/ 2 h 35"/>
                  <a:gd name="T108" fmla="*/ 3 w 21"/>
                  <a:gd name="T109" fmla="*/ 10 h 35"/>
                  <a:gd name="T110" fmla="*/ 3 w 21"/>
                  <a:gd name="T111" fmla="*/ 11 h 35"/>
                  <a:gd name="T112" fmla="*/ 5 w 21"/>
                  <a:gd name="T113" fmla="*/ 10 h 35"/>
                  <a:gd name="T114" fmla="*/ 3 w 21"/>
                  <a:gd name="T115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" h="35">
                    <a:moveTo>
                      <a:pt x="9" y="1"/>
                    </a:move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8" y="28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9" y="31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16" y="23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14" y="19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moveTo>
                      <a:pt x="3" y="10"/>
                    </a:move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5" name="Freeform 3503">
                <a:extLst>
                  <a:ext uri="{FF2B5EF4-FFF2-40B4-BE49-F238E27FC236}">
                    <a16:creationId xmlns:a16="http://schemas.microsoft.com/office/drawing/2014/main" id="{295CECB8-CA8E-4B28-81E6-29F2A0609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50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3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6" name="Freeform 3504">
                <a:extLst>
                  <a:ext uri="{FF2B5EF4-FFF2-40B4-BE49-F238E27FC236}">
                    <a16:creationId xmlns:a16="http://schemas.microsoft.com/office/drawing/2014/main" id="{037F9DFE-0653-4411-9830-BF860EBA8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483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2 w 4"/>
                  <a:gd name="T9" fmla="*/ 0 h 5"/>
                  <a:gd name="T10" fmla="*/ 2 w 4"/>
                  <a:gd name="T11" fmla="*/ 0 h 5"/>
                  <a:gd name="T12" fmla="*/ 4 w 4"/>
                  <a:gd name="T13" fmla="*/ 3 h 5"/>
                  <a:gd name="T14" fmla="*/ 2 w 4"/>
                  <a:gd name="T15" fmla="*/ 3 h 5"/>
                  <a:gd name="T16" fmla="*/ 2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7" name="Freeform 3505">
                <a:extLst>
                  <a:ext uri="{FF2B5EF4-FFF2-40B4-BE49-F238E27FC236}">
                    <a16:creationId xmlns:a16="http://schemas.microsoft.com/office/drawing/2014/main" id="{AA3EDBCA-1876-432A-95C6-9DC94FB24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562"/>
                <a:ext cx="36" cy="43"/>
              </a:xfrm>
              <a:custGeom>
                <a:avLst/>
                <a:gdLst>
                  <a:gd name="T0" fmla="*/ 11 w 36"/>
                  <a:gd name="T1" fmla="*/ 3 h 43"/>
                  <a:gd name="T2" fmla="*/ 14 w 36"/>
                  <a:gd name="T3" fmla="*/ 3 h 43"/>
                  <a:gd name="T4" fmla="*/ 11 w 36"/>
                  <a:gd name="T5" fmla="*/ 0 h 43"/>
                  <a:gd name="T6" fmla="*/ 14 w 36"/>
                  <a:gd name="T7" fmla="*/ 0 h 43"/>
                  <a:gd name="T8" fmla="*/ 16 w 36"/>
                  <a:gd name="T9" fmla="*/ 0 h 43"/>
                  <a:gd name="T10" fmla="*/ 16 w 36"/>
                  <a:gd name="T11" fmla="*/ 0 h 43"/>
                  <a:gd name="T12" fmla="*/ 18 w 36"/>
                  <a:gd name="T13" fmla="*/ 0 h 43"/>
                  <a:gd name="T14" fmla="*/ 18 w 36"/>
                  <a:gd name="T15" fmla="*/ 0 h 43"/>
                  <a:gd name="T16" fmla="*/ 25 w 36"/>
                  <a:gd name="T17" fmla="*/ 0 h 43"/>
                  <a:gd name="T18" fmla="*/ 27 w 36"/>
                  <a:gd name="T19" fmla="*/ 3 h 43"/>
                  <a:gd name="T20" fmla="*/ 30 w 36"/>
                  <a:gd name="T21" fmla="*/ 5 h 43"/>
                  <a:gd name="T22" fmla="*/ 30 w 36"/>
                  <a:gd name="T23" fmla="*/ 7 h 43"/>
                  <a:gd name="T24" fmla="*/ 30 w 36"/>
                  <a:gd name="T25" fmla="*/ 9 h 43"/>
                  <a:gd name="T26" fmla="*/ 34 w 36"/>
                  <a:gd name="T27" fmla="*/ 18 h 43"/>
                  <a:gd name="T28" fmla="*/ 34 w 36"/>
                  <a:gd name="T29" fmla="*/ 23 h 43"/>
                  <a:gd name="T30" fmla="*/ 36 w 36"/>
                  <a:gd name="T31" fmla="*/ 27 h 43"/>
                  <a:gd name="T32" fmla="*/ 36 w 36"/>
                  <a:gd name="T33" fmla="*/ 27 h 43"/>
                  <a:gd name="T34" fmla="*/ 34 w 36"/>
                  <a:gd name="T35" fmla="*/ 30 h 43"/>
                  <a:gd name="T36" fmla="*/ 32 w 36"/>
                  <a:gd name="T37" fmla="*/ 30 h 43"/>
                  <a:gd name="T38" fmla="*/ 30 w 36"/>
                  <a:gd name="T39" fmla="*/ 32 h 43"/>
                  <a:gd name="T40" fmla="*/ 27 w 36"/>
                  <a:gd name="T41" fmla="*/ 32 h 43"/>
                  <a:gd name="T42" fmla="*/ 23 w 36"/>
                  <a:gd name="T43" fmla="*/ 34 h 43"/>
                  <a:gd name="T44" fmla="*/ 20 w 36"/>
                  <a:gd name="T45" fmla="*/ 34 h 43"/>
                  <a:gd name="T46" fmla="*/ 18 w 36"/>
                  <a:gd name="T47" fmla="*/ 36 h 43"/>
                  <a:gd name="T48" fmla="*/ 14 w 36"/>
                  <a:gd name="T49" fmla="*/ 39 h 43"/>
                  <a:gd name="T50" fmla="*/ 11 w 36"/>
                  <a:gd name="T51" fmla="*/ 39 h 43"/>
                  <a:gd name="T52" fmla="*/ 7 w 36"/>
                  <a:gd name="T53" fmla="*/ 41 h 43"/>
                  <a:gd name="T54" fmla="*/ 5 w 36"/>
                  <a:gd name="T55" fmla="*/ 43 h 43"/>
                  <a:gd name="T56" fmla="*/ 2 w 36"/>
                  <a:gd name="T57" fmla="*/ 41 h 43"/>
                  <a:gd name="T58" fmla="*/ 0 w 36"/>
                  <a:gd name="T59" fmla="*/ 39 h 43"/>
                  <a:gd name="T60" fmla="*/ 0 w 36"/>
                  <a:gd name="T61" fmla="*/ 34 h 43"/>
                  <a:gd name="T62" fmla="*/ 0 w 36"/>
                  <a:gd name="T63" fmla="*/ 34 h 43"/>
                  <a:gd name="T64" fmla="*/ 0 w 36"/>
                  <a:gd name="T65" fmla="*/ 32 h 43"/>
                  <a:gd name="T66" fmla="*/ 0 w 36"/>
                  <a:gd name="T67" fmla="*/ 32 h 43"/>
                  <a:gd name="T68" fmla="*/ 0 w 36"/>
                  <a:gd name="T69" fmla="*/ 30 h 43"/>
                  <a:gd name="T70" fmla="*/ 0 w 36"/>
                  <a:gd name="T71" fmla="*/ 30 h 43"/>
                  <a:gd name="T72" fmla="*/ 0 w 36"/>
                  <a:gd name="T73" fmla="*/ 21 h 43"/>
                  <a:gd name="T74" fmla="*/ 0 w 36"/>
                  <a:gd name="T75" fmla="*/ 18 h 43"/>
                  <a:gd name="T76" fmla="*/ 0 w 36"/>
                  <a:gd name="T77" fmla="*/ 18 h 43"/>
                  <a:gd name="T78" fmla="*/ 0 w 36"/>
                  <a:gd name="T79" fmla="*/ 16 h 43"/>
                  <a:gd name="T80" fmla="*/ 0 w 36"/>
                  <a:gd name="T81" fmla="*/ 12 h 43"/>
                  <a:gd name="T82" fmla="*/ 0 w 36"/>
                  <a:gd name="T83" fmla="*/ 9 h 43"/>
                  <a:gd name="T84" fmla="*/ 0 w 36"/>
                  <a:gd name="T85" fmla="*/ 7 h 43"/>
                  <a:gd name="T86" fmla="*/ 0 w 36"/>
                  <a:gd name="T87" fmla="*/ 5 h 43"/>
                  <a:gd name="T88" fmla="*/ 0 w 36"/>
                  <a:gd name="T89" fmla="*/ 3 h 43"/>
                  <a:gd name="T90" fmla="*/ 0 w 36"/>
                  <a:gd name="T91" fmla="*/ 0 h 43"/>
                  <a:gd name="T92" fmla="*/ 0 w 36"/>
                  <a:gd name="T93" fmla="*/ 0 h 43"/>
                  <a:gd name="T94" fmla="*/ 0 w 36"/>
                  <a:gd name="T95" fmla="*/ 0 h 43"/>
                  <a:gd name="T96" fmla="*/ 5 w 36"/>
                  <a:gd name="T97" fmla="*/ 0 h 43"/>
                  <a:gd name="T98" fmla="*/ 7 w 36"/>
                  <a:gd name="T99" fmla="*/ 0 h 43"/>
                  <a:gd name="T100" fmla="*/ 9 w 36"/>
                  <a:gd name="T101" fmla="*/ 0 h 43"/>
                  <a:gd name="T102" fmla="*/ 11 w 36"/>
                  <a:gd name="T103" fmla="*/ 3 h 43"/>
                  <a:gd name="T104" fmla="*/ 11 w 36"/>
                  <a:gd name="T10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" h="43">
                    <a:moveTo>
                      <a:pt x="11" y="3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36" y="25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4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5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8" name="Freeform 3506">
                <a:extLst>
                  <a:ext uri="{FF2B5EF4-FFF2-40B4-BE49-F238E27FC236}">
                    <a16:creationId xmlns:a16="http://schemas.microsoft.com/office/drawing/2014/main" id="{3DE4FDC6-B5BF-4774-930B-E4183DC693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1" y="2479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0 h 4"/>
                  <a:gd name="T4" fmla="*/ 3 w 3"/>
                  <a:gd name="T5" fmla="*/ 0 h 4"/>
                  <a:gd name="T6" fmla="*/ 3 w 3"/>
                  <a:gd name="T7" fmla="*/ 0 h 4"/>
                  <a:gd name="T8" fmla="*/ 2 w 3"/>
                  <a:gd name="T9" fmla="*/ 0 h 4"/>
                  <a:gd name="T10" fmla="*/ 2 w 3"/>
                  <a:gd name="T11" fmla="*/ 0 h 4"/>
                  <a:gd name="T12" fmla="*/ 2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0 w 3"/>
                  <a:gd name="T19" fmla="*/ 0 h 4"/>
                  <a:gd name="T20" fmla="*/ 1 w 3"/>
                  <a:gd name="T21" fmla="*/ 1 h 4"/>
                  <a:gd name="T22" fmla="*/ 1 w 3"/>
                  <a:gd name="T23" fmla="*/ 2 h 4"/>
                  <a:gd name="T24" fmla="*/ 1 w 3"/>
                  <a:gd name="T25" fmla="*/ 2 h 4"/>
                  <a:gd name="T26" fmla="*/ 1 w 3"/>
                  <a:gd name="T27" fmla="*/ 3 h 4"/>
                  <a:gd name="T28" fmla="*/ 1 w 3"/>
                  <a:gd name="T29" fmla="*/ 3 h 4"/>
                  <a:gd name="T30" fmla="*/ 1 w 3"/>
                  <a:gd name="T31" fmla="*/ 3 h 4"/>
                  <a:gd name="T32" fmla="*/ 1 w 3"/>
                  <a:gd name="T33" fmla="*/ 3 h 4"/>
                  <a:gd name="T34" fmla="*/ 1 w 3"/>
                  <a:gd name="T35" fmla="*/ 4 h 4"/>
                  <a:gd name="T36" fmla="*/ 2 w 3"/>
                  <a:gd name="T37" fmla="*/ 4 h 4"/>
                  <a:gd name="T38" fmla="*/ 2 w 3"/>
                  <a:gd name="T39" fmla="*/ 4 h 4"/>
                  <a:gd name="T40" fmla="*/ 3 w 3"/>
                  <a:gd name="T41" fmla="*/ 1 h 4"/>
                  <a:gd name="T42" fmla="*/ 3 w 3"/>
                  <a:gd name="T43" fmla="*/ 1 h 4"/>
                  <a:gd name="T44" fmla="*/ 2 w 3"/>
                  <a:gd name="T45" fmla="*/ 1 h 4"/>
                  <a:gd name="T46" fmla="*/ 2 w 3"/>
                  <a:gd name="T4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9" name="Freeform 3507">
                <a:extLst>
                  <a:ext uri="{FF2B5EF4-FFF2-40B4-BE49-F238E27FC236}">
                    <a16:creationId xmlns:a16="http://schemas.microsoft.com/office/drawing/2014/main" id="{36581A11-7F2D-4FCA-9C43-A3612355E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540"/>
                <a:ext cx="22" cy="20"/>
              </a:xfrm>
              <a:custGeom>
                <a:avLst/>
                <a:gdLst>
                  <a:gd name="T0" fmla="*/ 6 w 10"/>
                  <a:gd name="T1" fmla="*/ 3 h 9"/>
                  <a:gd name="T2" fmla="*/ 6 w 10"/>
                  <a:gd name="T3" fmla="*/ 3 h 9"/>
                  <a:gd name="T4" fmla="*/ 0 w 10"/>
                  <a:gd name="T5" fmla="*/ 0 h 9"/>
                  <a:gd name="T6" fmla="*/ 0 w 10"/>
                  <a:gd name="T7" fmla="*/ 0 h 9"/>
                  <a:gd name="T8" fmla="*/ 0 w 10"/>
                  <a:gd name="T9" fmla="*/ 0 h 9"/>
                  <a:gd name="T10" fmla="*/ 0 w 10"/>
                  <a:gd name="T11" fmla="*/ 0 h 9"/>
                  <a:gd name="T12" fmla="*/ 1 w 10"/>
                  <a:gd name="T13" fmla="*/ 2 h 9"/>
                  <a:gd name="T14" fmla="*/ 1 w 10"/>
                  <a:gd name="T15" fmla="*/ 3 h 9"/>
                  <a:gd name="T16" fmla="*/ 1 w 10"/>
                  <a:gd name="T17" fmla="*/ 3 h 9"/>
                  <a:gd name="T18" fmla="*/ 2 w 10"/>
                  <a:gd name="T19" fmla="*/ 4 h 9"/>
                  <a:gd name="T20" fmla="*/ 2 w 10"/>
                  <a:gd name="T21" fmla="*/ 4 h 9"/>
                  <a:gd name="T22" fmla="*/ 2 w 10"/>
                  <a:gd name="T23" fmla="*/ 5 h 9"/>
                  <a:gd name="T24" fmla="*/ 2 w 10"/>
                  <a:gd name="T25" fmla="*/ 5 h 9"/>
                  <a:gd name="T26" fmla="*/ 3 w 10"/>
                  <a:gd name="T27" fmla="*/ 7 h 9"/>
                  <a:gd name="T28" fmla="*/ 3 w 10"/>
                  <a:gd name="T29" fmla="*/ 8 h 9"/>
                  <a:gd name="T30" fmla="*/ 3 w 10"/>
                  <a:gd name="T31" fmla="*/ 9 h 9"/>
                  <a:gd name="T32" fmla="*/ 5 w 10"/>
                  <a:gd name="T33" fmla="*/ 8 h 9"/>
                  <a:gd name="T34" fmla="*/ 6 w 10"/>
                  <a:gd name="T35" fmla="*/ 8 h 9"/>
                  <a:gd name="T36" fmla="*/ 6 w 10"/>
                  <a:gd name="T37" fmla="*/ 8 h 9"/>
                  <a:gd name="T38" fmla="*/ 6 w 10"/>
                  <a:gd name="T39" fmla="*/ 8 h 9"/>
                  <a:gd name="T40" fmla="*/ 7 w 10"/>
                  <a:gd name="T41" fmla="*/ 8 h 9"/>
                  <a:gd name="T42" fmla="*/ 7 w 10"/>
                  <a:gd name="T43" fmla="*/ 8 h 9"/>
                  <a:gd name="T44" fmla="*/ 8 w 10"/>
                  <a:gd name="T45" fmla="*/ 7 h 9"/>
                  <a:gd name="T46" fmla="*/ 10 w 10"/>
                  <a:gd name="T47" fmla="*/ 7 h 9"/>
                  <a:gd name="T48" fmla="*/ 9 w 10"/>
                  <a:gd name="T49" fmla="*/ 6 h 9"/>
                  <a:gd name="T50" fmla="*/ 9 w 10"/>
                  <a:gd name="T51" fmla="*/ 5 h 9"/>
                  <a:gd name="T52" fmla="*/ 9 w 10"/>
                  <a:gd name="T53" fmla="*/ 5 h 9"/>
                  <a:gd name="T54" fmla="*/ 9 w 10"/>
                  <a:gd name="T55" fmla="*/ 4 h 9"/>
                  <a:gd name="T56" fmla="*/ 9 w 10"/>
                  <a:gd name="T57" fmla="*/ 4 h 9"/>
                  <a:gd name="T58" fmla="*/ 7 w 10"/>
                  <a:gd name="T59" fmla="*/ 4 h 9"/>
                  <a:gd name="T60" fmla="*/ 7 w 10"/>
                  <a:gd name="T61" fmla="*/ 4 h 9"/>
                  <a:gd name="T62" fmla="*/ 7 w 10"/>
                  <a:gd name="T63" fmla="*/ 4 h 9"/>
                  <a:gd name="T64" fmla="*/ 6 w 10"/>
                  <a:gd name="T65" fmla="*/ 4 h 9"/>
                  <a:gd name="T66" fmla="*/ 6 w 10"/>
                  <a:gd name="T6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9">
                    <a:moveTo>
                      <a:pt x="6" y="3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0" name="Freeform 3508">
                <a:extLst>
                  <a:ext uri="{FF2B5EF4-FFF2-40B4-BE49-F238E27FC236}">
                    <a16:creationId xmlns:a16="http://schemas.microsoft.com/office/drawing/2014/main" id="{A1CACA63-8C4F-4DA6-9FCA-C8617236E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47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1" name="Freeform 3509">
                <a:extLst>
                  <a:ext uri="{FF2B5EF4-FFF2-40B4-BE49-F238E27FC236}">
                    <a16:creationId xmlns:a16="http://schemas.microsoft.com/office/drawing/2014/main" id="{FFA94367-139A-48A4-BDAD-5D450FE633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5" y="2547"/>
                <a:ext cx="23" cy="4"/>
              </a:xfrm>
              <a:custGeom>
                <a:avLst/>
                <a:gdLst>
                  <a:gd name="T0" fmla="*/ 1 w 10"/>
                  <a:gd name="T1" fmla="*/ 1 h 2"/>
                  <a:gd name="T2" fmla="*/ 1 w 10"/>
                  <a:gd name="T3" fmla="*/ 1 h 2"/>
                  <a:gd name="T4" fmla="*/ 1 w 10"/>
                  <a:gd name="T5" fmla="*/ 1 h 2"/>
                  <a:gd name="T6" fmla="*/ 1 w 10"/>
                  <a:gd name="T7" fmla="*/ 1 h 2"/>
                  <a:gd name="T8" fmla="*/ 0 w 10"/>
                  <a:gd name="T9" fmla="*/ 0 h 2"/>
                  <a:gd name="T10" fmla="*/ 0 w 10"/>
                  <a:gd name="T11" fmla="*/ 0 h 2"/>
                  <a:gd name="T12" fmla="*/ 0 w 10"/>
                  <a:gd name="T13" fmla="*/ 1 h 2"/>
                  <a:gd name="T14" fmla="*/ 1 w 10"/>
                  <a:gd name="T15" fmla="*/ 1 h 2"/>
                  <a:gd name="T16" fmla="*/ 4 w 10"/>
                  <a:gd name="T17" fmla="*/ 2 h 2"/>
                  <a:gd name="T18" fmla="*/ 4 w 10"/>
                  <a:gd name="T19" fmla="*/ 2 h 2"/>
                  <a:gd name="T20" fmla="*/ 4 w 10"/>
                  <a:gd name="T21" fmla="*/ 1 h 2"/>
                  <a:gd name="T22" fmla="*/ 4 w 10"/>
                  <a:gd name="T23" fmla="*/ 1 h 2"/>
                  <a:gd name="T24" fmla="*/ 3 w 10"/>
                  <a:gd name="T25" fmla="*/ 1 h 2"/>
                  <a:gd name="T26" fmla="*/ 3 w 10"/>
                  <a:gd name="T27" fmla="*/ 1 h 2"/>
                  <a:gd name="T28" fmla="*/ 3 w 10"/>
                  <a:gd name="T29" fmla="*/ 2 h 2"/>
                  <a:gd name="T30" fmla="*/ 4 w 10"/>
                  <a:gd name="T31" fmla="*/ 2 h 2"/>
                  <a:gd name="T32" fmla="*/ 10 w 10"/>
                  <a:gd name="T33" fmla="*/ 2 h 2"/>
                  <a:gd name="T34" fmla="*/ 10 w 10"/>
                  <a:gd name="T35" fmla="*/ 2 h 2"/>
                  <a:gd name="T36" fmla="*/ 8 w 10"/>
                  <a:gd name="T37" fmla="*/ 2 h 2"/>
                  <a:gd name="T38" fmla="*/ 8 w 10"/>
                  <a:gd name="T39" fmla="*/ 2 h 2"/>
                  <a:gd name="T40" fmla="*/ 8 w 10"/>
                  <a:gd name="T41" fmla="*/ 2 h 2"/>
                  <a:gd name="T42" fmla="*/ 8 w 10"/>
                  <a:gd name="T43" fmla="*/ 2 h 2"/>
                  <a:gd name="T44" fmla="*/ 10 w 10"/>
                  <a:gd name="T4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2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moveTo>
                      <a:pt x="4" y="2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moveTo>
                      <a:pt x="10" y="2"/>
                    </a:move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2" name="Freeform 3510">
                <a:extLst>
                  <a:ext uri="{FF2B5EF4-FFF2-40B4-BE49-F238E27FC236}">
                    <a16:creationId xmlns:a16="http://schemas.microsoft.com/office/drawing/2014/main" id="{E557C021-35AD-42AC-A5D6-E4C794045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549"/>
                <a:ext cx="11" cy="7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1 w 5"/>
                  <a:gd name="T5" fmla="*/ 0 h 3"/>
                  <a:gd name="T6" fmla="*/ 1 w 5"/>
                  <a:gd name="T7" fmla="*/ 0 h 3"/>
                  <a:gd name="T8" fmla="*/ 1 w 5"/>
                  <a:gd name="T9" fmla="*/ 1 h 3"/>
                  <a:gd name="T10" fmla="*/ 0 w 5"/>
                  <a:gd name="T11" fmla="*/ 1 h 3"/>
                  <a:gd name="T12" fmla="*/ 0 w 5"/>
                  <a:gd name="T13" fmla="*/ 1 h 3"/>
                  <a:gd name="T14" fmla="*/ 0 w 5"/>
                  <a:gd name="T15" fmla="*/ 2 h 3"/>
                  <a:gd name="T16" fmla="*/ 1 w 5"/>
                  <a:gd name="T17" fmla="*/ 3 h 3"/>
                  <a:gd name="T18" fmla="*/ 5 w 5"/>
                  <a:gd name="T19" fmla="*/ 1 h 3"/>
                  <a:gd name="T20" fmla="*/ 5 w 5"/>
                  <a:gd name="T21" fmla="*/ 1 h 3"/>
                  <a:gd name="T22" fmla="*/ 5 w 5"/>
                  <a:gd name="T2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3" name="Freeform 3511">
                <a:extLst>
                  <a:ext uri="{FF2B5EF4-FFF2-40B4-BE49-F238E27FC236}">
                    <a16:creationId xmlns:a16="http://schemas.microsoft.com/office/drawing/2014/main" id="{88ECCDCF-2D8F-4714-B2E7-681BE04DB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2459"/>
                <a:ext cx="46" cy="45"/>
              </a:xfrm>
              <a:custGeom>
                <a:avLst/>
                <a:gdLst>
                  <a:gd name="T0" fmla="*/ 19 w 20"/>
                  <a:gd name="T1" fmla="*/ 4 h 20"/>
                  <a:gd name="T2" fmla="*/ 20 w 20"/>
                  <a:gd name="T3" fmla="*/ 3 h 20"/>
                  <a:gd name="T4" fmla="*/ 18 w 20"/>
                  <a:gd name="T5" fmla="*/ 1 h 20"/>
                  <a:gd name="T6" fmla="*/ 16 w 20"/>
                  <a:gd name="T7" fmla="*/ 3 h 20"/>
                  <a:gd name="T8" fmla="*/ 14 w 20"/>
                  <a:gd name="T9" fmla="*/ 3 h 20"/>
                  <a:gd name="T10" fmla="*/ 12 w 20"/>
                  <a:gd name="T11" fmla="*/ 4 h 20"/>
                  <a:gd name="T12" fmla="*/ 10 w 20"/>
                  <a:gd name="T13" fmla="*/ 5 h 20"/>
                  <a:gd name="T14" fmla="*/ 8 w 20"/>
                  <a:gd name="T15" fmla="*/ 5 h 20"/>
                  <a:gd name="T16" fmla="*/ 6 w 20"/>
                  <a:gd name="T17" fmla="*/ 5 h 20"/>
                  <a:gd name="T18" fmla="*/ 4 w 20"/>
                  <a:gd name="T19" fmla="*/ 5 h 20"/>
                  <a:gd name="T20" fmla="*/ 2 w 20"/>
                  <a:gd name="T21" fmla="*/ 5 h 20"/>
                  <a:gd name="T22" fmla="*/ 2 w 20"/>
                  <a:gd name="T23" fmla="*/ 4 h 20"/>
                  <a:gd name="T24" fmla="*/ 1 w 20"/>
                  <a:gd name="T25" fmla="*/ 6 h 20"/>
                  <a:gd name="T26" fmla="*/ 3 w 20"/>
                  <a:gd name="T27" fmla="*/ 6 h 20"/>
                  <a:gd name="T28" fmla="*/ 4 w 20"/>
                  <a:gd name="T29" fmla="*/ 6 h 20"/>
                  <a:gd name="T30" fmla="*/ 3 w 20"/>
                  <a:gd name="T31" fmla="*/ 6 h 20"/>
                  <a:gd name="T32" fmla="*/ 2 w 20"/>
                  <a:gd name="T33" fmla="*/ 7 h 20"/>
                  <a:gd name="T34" fmla="*/ 1 w 20"/>
                  <a:gd name="T35" fmla="*/ 7 h 20"/>
                  <a:gd name="T36" fmla="*/ 0 w 20"/>
                  <a:gd name="T37" fmla="*/ 8 h 20"/>
                  <a:gd name="T38" fmla="*/ 0 w 20"/>
                  <a:gd name="T39" fmla="*/ 9 h 20"/>
                  <a:gd name="T40" fmla="*/ 0 w 20"/>
                  <a:gd name="T41" fmla="*/ 10 h 20"/>
                  <a:gd name="T42" fmla="*/ 0 w 20"/>
                  <a:gd name="T43" fmla="*/ 13 h 20"/>
                  <a:gd name="T44" fmla="*/ 0 w 20"/>
                  <a:gd name="T45" fmla="*/ 14 h 20"/>
                  <a:gd name="T46" fmla="*/ 0 w 20"/>
                  <a:gd name="T47" fmla="*/ 20 h 20"/>
                  <a:gd name="T48" fmla="*/ 1 w 20"/>
                  <a:gd name="T49" fmla="*/ 20 h 20"/>
                  <a:gd name="T50" fmla="*/ 2 w 20"/>
                  <a:gd name="T51" fmla="*/ 20 h 20"/>
                  <a:gd name="T52" fmla="*/ 3 w 20"/>
                  <a:gd name="T53" fmla="*/ 19 h 20"/>
                  <a:gd name="T54" fmla="*/ 3 w 20"/>
                  <a:gd name="T55" fmla="*/ 18 h 20"/>
                  <a:gd name="T56" fmla="*/ 4 w 20"/>
                  <a:gd name="T57" fmla="*/ 18 h 20"/>
                  <a:gd name="T58" fmla="*/ 7 w 20"/>
                  <a:gd name="T59" fmla="*/ 18 h 20"/>
                  <a:gd name="T60" fmla="*/ 7 w 20"/>
                  <a:gd name="T61" fmla="*/ 18 h 20"/>
                  <a:gd name="T62" fmla="*/ 8 w 20"/>
                  <a:gd name="T63" fmla="*/ 18 h 20"/>
                  <a:gd name="T64" fmla="*/ 9 w 20"/>
                  <a:gd name="T65" fmla="*/ 17 h 20"/>
                  <a:gd name="T66" fmla="*/ 9 w 20"/>
                  <a:gd name="T67" fmla="*/ 17 h 20"/>
                  <a:gd name="T68" fmla="*/ 15 w 20"/>
                  <a:gd name="T69" fmla="*/ 16 h 20"/>
                  <a:gd name="T70" fmla="*/ 15 w 20"/>
                  <a:gd name="T71" fmla="*/ 16 h 20"/>
                  <a:gd name="T72" fmla="*/ 15 w 20"/>
                  <a:gd name="T73" fmla="*/ 14 h 20"/>
                  <a:gd name="T74" fmla="*/ 14 w 20"/>
                  <a:gd name="T75" fmla="*/ 14 h 20"/>
                  <a:gd name="T76" fmla="*/ 16 w 20"/>
                  <a:gd name="T77" fmla="*/ 14 h 20"/>
                  <a:gd name="T78" fmla="*/ 16 w 20"/>
                  <a:gd name="T79" fmla="*/ 15 h 20"/>
                  <a:gd name="T80" fmla="*/ 16 w 20"/>
                  <a:gd name="T81" fmla="*/ 15 h 20"/>
                  <a:gd name="T82" fmla="*/ 17 w 20"/>
                  <a:gd name="T83" fmla="*/ 14 h 20"/>
                  <a:gd name="T84" fmla="*/ 17 w 20"/>
                  <a:gd name="T85" fmla="*/ 13 h 20"/>
                  <a:gd name="T86" fmla="*/ 16 w 20"/>
                  <a:gd name="T87" fmla="*/ 14 h 20"/>
                  <a:gd name="T88" fmla="*/ 15 w 20"/>
                  <a:gd name="T89" fmla="*/ 10 h 20"/>
                  <a:gd name="T90" fmla="*/ 16 w 20"/>
                  <a:gd name="T91" fmla="*/ 5 h 20"/>
                  <a:gd name="T92" fmla="*/ 19 w 20"/>
                  <a:gd name="T9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" h="20">
                    <a:moveTo>
                      <a:pt x="19" y="4"/>
                    </a:moveTo>
                    <a:lnTo>
                      <a:pt x="19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5" y="10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4" name="Freeform 3512">
                <a:extLst>
                  <a:ext uri="{FF2B5EF4-FFF2-40B4-BE49-F238E27FC236}">
                    <a16:creationId xmlns:a16="http://schemas.microsoft.com/office/drawing/2014/main" id="{4B617919-41D0-446D-BC55-B653CF0C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450"/>
                <a:ext cx="14" cy="4"/>
              </a:xfrm>
              <a:custGeom>
                <a:avLst/>
                <a:gdLst>
                  <a:gd name="T0" fmla="*/ 2 w 6"/>
                  <a:gd name="T1" fmla="*/ 0 h 2"/>
                  <a:gd name="T2" fmla="*/ 2 w 6"/>
                  <a:gd name="T3" fmla="*/ 0 h 2"/>
                  <a:gd name="T4" fmla="*/ 2 w 6"/>
                  <a:gd name="T5" fmla="*/ 0 h 2"/>
                  <a:gd name="T6" fmla="*/ 1 w 6"/>
                  <a:gd name="T7" fmla="*/ 0 h 2"/>
                  <a:gd name="T8" fmla="*/ 1 w 6"/>
                  <a:gd name="T9" fmla="*/ 0 h 2"/>
                  <a:gd name="T10" fmla="*/ 0 w 6"/>
                  <a:gd name="T11" fmla="*/ 0 h 2"/>
                  <a:gd name="T12" fmla="*/ 0 w 6"/>
                  <a:gd name="T13" fmla="*/ 0 h 2"/>
                  <a:gd name="T14" fmla="*/ 0 w 6"/>
                  <a:gd name="T15" fmla="*/ 0 h 2"/>
                  <a:gd name="T16" fmla="*/ 0 w 6"/>
                  <a:gd name="T17" fmla="*/ 0 h 2"/>
                  <a:gd name="T18" fmla="*/ 0 w 6"/>
                  <a:gd name="T19" fmla="*/ 1 h 2"/>
                  <a:gd name="T20" fmla="*/ 0 w 6"/>
                  <a:gd name="T21" fmla="*/ 1 h 2"/>
                  <a:gd name="T22" fmla="*/ 0 w 6"/>
                  <a:gd name="T23" fmla="*/ 1 h 2"/>
                  <a:gd name="T24" fmla="*/ 0 w 6"/>
                  <a:gd name="T25" fmla="*/ 1 h 2"/>
                  <a:gd name="T26" fmla="*/ 0 w 6"/>
                  <a:gd name="T27" fmla="*/ 1 h 2"/>
                  <a:gd name="T28" fmla="*/ 0 w 6"/>
                  <a:gd name="T29" fmla="*/ 1 h 2"/>
                  <a:gd name="T30" fmla="*/ 0 w 6"/>
                  <a:gd name="T31" fmla="*/ 1 h 2"/>
                  <a:gd name="T32" fmla="*/ 0 w 6"/>
                  <a:gd name="T33" fmla="*/ 1 h 2"/>
                  <a:gd name="T34" fmla="*/ 0 w 6"/>
                  <a:gd name="T35" fmla="*/ 1 h 2"/>
                  <a:gd name="T36" fmla="*/ 0 w 6"/>
                  <a:gd name="T37" fmla="*/ 1 h 2"/>
                  <a:gd name="T38" fmla="*/ 0 w 6"/>
                  <a:gd name="T39" fmla="*/ 2 h 2"/>
                  <a:gd name="T40" fmla="*/ 0 w 6"/>
                  <a:gd name="T41" fmla="*/ 2 h 2"/>
                  <a:gd name="T42" fmla="*/ 6 w 6"/>
                  <a:gd name="T43" fmla="*/ 2 h 2"/>
                  <a:gd name="T44" fmla="*/ 6 w 6"/>
                  <a:gd name="T45" fmla="*/ 1 h 2"/>
                  <a:gd name="T46" fmla="*/ 6 w 6"/>
                  <a:gd name="T47" fmla="*/ 1 h 2"/>
                  <a:gd name="T48" fmla="*/ 4 w 6"/>
                  <a:gd name="T49" fmla="*/ 0 h 2"/>
                  <a:gd name="T50" fmla="*/ 4 w 6"/>
                  <a:gd name="T51" fmla="*/ 0 h 2"/>
                  <a:gd name="T52" fmla="*/ 4 w 6"/>
                  <a:gd name="T53" fmla="*/ 0 h 2"/>
                  <a:gd name="T54" fmla="*/ 4 w 6"/>
                  <a:gd name="T55" fmla="*/ 0 h 2"/>
                  <a:gd name="T56" fmla="*/ 4 w 6"/>
                  <a:gd name="T57" fmla="*/ 0 h 2"/>
                  <a:gd name="T58" fmla="*/ 2 w 6"/>
                  <a:gd name="T59" fmla="*/ 0 h 2"/>
                  <a:gd name="T60" fmla="*/ 2 w 6"/>
                  <a:gd name="T61" fmla="*/ 0 h 2"/>
                  <a:gd name="T62" fmla="*/ 2 w 6"/>
                  <a:gd name="T6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5" name="Freeform 3513">
                <a:extLst>
                  <a:ext uri="{FF2B5EF4-FFF2-40B4-BE49-F238E27FC236}">
                    <a16:creationId xmlns:a16="http://schemas.microsoft.com/office/drawing/2014/main" id="{DF5A49CE-F58C-4766-9845-71F0D6E96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454"/>
                <a:ext cx="12" cy="11"/>
              </a:xfrm>
              <a:custGeom>
                <a:avLst/>
                <a:gdLst>
                  <a:gd name="T0" fmla="*/ 12 w 12"/>
                  <a:gd name="T1" fmla="*/ 0 h 11"/>
                  <a:gd name="T2" fmla="*/ 12 w 12"/>
                  <a:gd name="T3" fmla="*/ 2 h 11"/>
                  <a:gd name="T4" fmla="*/ 12 w 12"/>
                  <a:gd name="T5" fmla="*/ 2 h 11"/>
                  <a:gd name="T6" fmla="*/ 12 w 12"/>
                  <a:gd name="T7" fmla="*/ 2 h 11"/>
                  <a:gd name="T8" fmla="*/ 12 w 12"/>
                  <a:gd name="T9" fmla="*/ 2 h 11"/>
                  <a:gd name="T10" fmla="*/ 12 w 12"/>
                  <a:gd name="T11" fmla="*/ 5 h 11"/>
                  <a:gd name="T12" fmla="*/ 12 w 12"/>
                  <a:gd name="T13" fmla="*/ 5 h 11"/>
                  <a:gd name="T14" fmla="*/ 12 w 12"/>
                  <a:gd name="T15" fmla="*/ 5 h 11"/>
                  <a:gd name="T16" fmla="*/ 12 w 12"/>
                  <a:gd name="T17" fmla="*/ 5 h 11"/>
                  <a:gd name="T18" fmla="*/ 12 w 12"/>
                  <a:gd name="T19" fmla="*/ 5 h 11"/>
                  <a:gd name="T20" fmla="*/ 12 w 12"/>
                  <a:gd name="T21" fmla="*/ 9 h 11"/>
                  <a:gd name="T22" fmla="*/ 12 w 12"/>
                  <a:gd name="T23" fmla="*/ 9 h 11"/>
                  <a:gd name="T24" fmla="*/ 12 w 12"/>
                  <a:gd name="T25" fmla="*/ 11 h 11"/>
                  <a:gd name="T26" fmla="*/ 9 w 12"/>
                  <a:gd name="T27" fmla="*/ 11 h 11"/>
                  <a:gd name="T28" fmla="*/ 9 w 12"/>
                  <a:gd name="T29" fmla="*/ 11 h 11"/>
                  <a:gd name="T30" fmla="*/ 9 w 12"/>
                  <a:gd name="T31" fmla="*/ 11 h 11"/>
                  <a:gd name="T32" fmla="*/ 7 w 12"/>
                  <a:gd name="T33" fmla="*/ 11 h 11"/>
                  <a:gd name="T34" fmla="*/ 7 w 12"/>
                  <a:gd name="T35" fmla="*/ 11 h 11"/>
                  <a:gd name="T36" fmla="*/ 5 w 12"/>
                  <a:gd name="T37" fmla="*/ 11 h 11"/>
                  <a:gd name="T38" fmla="*/ 5 w 12"/>
                  <a:gd name="T39" fmla="*/ 11 h 11"/>
                  <a:gd name="T40" fmla="*/ 5 w 12"/>
                  <a:gd name="T41" fmla="*/ 11 h 11"/>
                  <a:gd name="T42" fmla="*/ 5 w 12"/>
                  <a:gd name="T43" fmla="*/ 11 h 11"/>
                  <a:gd name="T44" fmla="*/ 5 w 12"/>
                  <a:gd name="T45" fmla="*/ 11 h 11"/>
                  <a:gd name="T46" fmla="*/ 3 w 12"/>
                  <a:gd name="T47" fmla="*/ 5 h 11"/>
                  <a:gd name="T48" fmla="*/ 3 w 12"/>
                  <a:gd name="T49" fmla="*/ 5 h 11"/>
                  <a:gd name="T50" fmla="*/ 3 w 12"/>
                  <a:gd name="T51" fmla="*/ 5 h 11"/>
                  <a:gd name="T52" fmla="*/ 3 w 12"/>
                  <a:gd name="T53" fmla="*/ 5 h 11"/>
                  <a:gd name="T54" fmla="*/ 0 w 12"/>
                  <a:gd name="T55" fmla="*/ 5 h 11"/>
                  <a:gd name="T56" fmla="*/ 0 w 12"/>
                  <a:gd name="T57" fmla="*/ 2 h 11"/>
                  <a:gd name="T58" fmla="*/ 0 w 12"/>
                  <a:gd name="T59" fmla="*/ 2 h 11"/>
                  <a:gd name="T60" fmla="*/ 0 w 12"/>
                  <a:gd name="T61" fmla="*/ 0 h 11"/>
                  <a:gd name="T62" fmla="*/ 3 w 12"/>
                  <a:gd name="T63" fmla="*/ 0 h 11"/>
                  <a:gd name="T64" fmla="*/ 5 w 12"/>
                  <a:gd name="T65" fmla="*/ 0 h 11"/>
                  <a:gd name="T66" fmla="*/ 5 w 12"/>
                  <a:gd name="T67" fmla="*/ 0 h 11"/>
                  <a:gd name="T68" fmla="*/ 12 w 12"/>
                  <a:gd name="T69" fmla="*/ 0 h 11"/>
                  <a:gd name="T70" fmla="*/ 12 w 12"/>
                  <a:gd name="T7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6" name="Freeform 3514">
                <a:extLst>
                  <a:ext uri="{FF2B5EF4-FFF2-40B4-BE49-F238E27FC236}">
                    <a16:creationId xmlns:a16="http://schemas.microsoft.com/office/drawing/2014/main" id="{45D49164-3765-4ECC-AC65-1B93BFF0B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407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0 h 9"/>
                  <a:gd name="T4" fmla="*/ 9 w 9"/>
                  <a:gd name="T5" fmla="*/ 0 h 9"/>
                  <a:gd name="T6" fmla="*/ 9 w 9"/>
                  <a:gd name="T7" fmla="*/ 2 h 9"/>
                  <a:gd name="T8" fmla="*/ 9 w 9"/>
                  <a:gd name="T9" fmla="*/ 2 h 9"/>
                  <a:gd name="T10" fmla="*/ 9 w 9"/>
                  <a:gd name="T11" fmla="*/ 2 h 9"/>
                  <a:gd name="T12" fmla="*/ 9 w 9"/>
                  <a:gd name="T13" fmla="*/ 2 h 9"/>
                  <a:gd name="T14" fmla="*/ 9 w 9"/>
                  <a:gd name="T15" fmla="*/ 2 h 9"/>
                  <a:gd name="T16" fmla="*/ 9 w 9"/>
                  <a:gd name="T17" fmla="*/ 4 h 9"/>
                  <a:gd name="T18" fmla="*/ 9 w 9"/>
                  <a:gd name="T19" fmla="*/ 4 h 9"/>
                  <a:gd name="T20" fmla="*/ 9 w 9"/>
                  <a:gd name="T21" fmla="*/ 4 h 9"/>
                  <a:gd name="T22" fmla="*/ 9 w 9"/>
                  <a:gd name="T23" fmla="*/ 4 h 9"/>
                  <a:gd name="T24" fmla="*/ 9 w 9"/>
                  <a:gd name="T25" fmla="*/ 4 h 9"/>
                  <a:gd name="T26" fmla="*/ 9 w 9"/>
                  <a:gd name="T27" fmla="*/ 7 h 9"/>
                  <a:gd name="T28" fmla="*/ 9 w 9"/>
                  <a:gd name="T29" fmla="*/ 7 h 9"/>
                  <a:gd name="T30" fmla="*/ 9 w 9"/>
                  <a:gd name="T31" fmla="*/ 7 h 9"/>
                  <a:gd name="T32" fmla="*/ 7 w 9"/>
                  <a:gd name="T33" fmla="*/ 9 h 9"/>
                  <a:gd name="T34" fmla="*/ 7 w 9"/>
                  <a:gd name="T35" fmla="*/ 9 h 9"/>
                  <a:gd name="T36" fmla="*/ 4 w 9"/>
                  <a:gd name="T37" fmla="*/ 9 h 9"/>
                  <a:gd name="T38" fmla="*/ 2 w 9"/>
                  <a:gd name="T39" fmla="*/ 9 h 9"/>
                  <a:gd name="T40" fmla="*/ 2 w 9"/>
                  <a:gd name="T41" fmla="*/ 9 h 9"/>
                  <a:gd name="T42" fmla="*/ 2 w 9"/>
                  <a:gd name="T43" fmla="*/ 7 h 9"/>
                  <a:gd name="T44" fmla="*/ 2 w 9"/>
                  <a:gd name="T45" fmla="*/ 4 h 9"/>
                  <a:gd name="T46" fmla="*/ 0 w 9"/>
                  <a:gd name="T47" fmla="*/ 4 h 9"/>
                  <a:gd name="T48" fmla="*/ 0 w 9"/>
                  <a:gd name="T49" fmla="*/ 4 h 9"/>
                  <a:gd name="T50" fmla="*/ 0 w 9"/>
                  <a:gd name="T51" fmla="*/ 4 h 9"/>
                  <a:gd name="T52" fmla="*/ 0 w 9"/>
                  <a:gd name="T53" fmla="*/ 4 h 9"/>
                  <a:gd name="T54" fmla="*/ 0 w 9"/>
                  <a:gd name="T55" fmla="*/ 2 h 9"/>
                  <a:gd name="T56" fmla="*/ 0 w 9"/>
                  <a:gd name="T57" fmla="*/ 2 h 9"/>
                  <a:gd name="T58" fmla="*/ 0 w 9"/>
                  <a:gd name="T59" fmla="*/ 2 h 9"/>
                  <a:gd name="T60" fmla="*/ 0 w 9"/>
                  <a:gd name="T61" fmla="*/ 0 h 9"/>
                  <a:gd name="T62" fmla="*/ 2 w 9"/>
                  <a:gd name="T63" fmla="*/ 0 h 9"/>
                  <a:gd name="T64" fmla="*/ 2 w 9"/>
                  <a:gd name="T65" fmla="*/ 0 h 9"/>
                  <a:gd name="T66" fmla="*/ 7 w 9"/>
                  <a:gd name="T67" fmla="*/ 0 h 9"/>
                  <a:gd name="T68" fmla="*/ 7 w 9"/>
                  <a:gd name="T69" fmla="*/ 0 h 9"/>
                  <a:gd name="T70" fmla="*/ 7 w 9"/>
                  <a:gd name="T71" fmla="*/ 0 h 9"/>
                  <a:gd name="T72" fmla="*/ 9 w 9"/>
                  <a:gd name="T73" fmla="*/ 0 h 9"/>
                  <a:gd name="T74" fmla="*/ 9 w 9"/>
                  <a:gd name="T75" fmla="*/ 0 h 9"/>
                  <a:gd name="T76" fmla="*/ 9 w 9"/>
                  <a:gd name="T77" fmla="*/ 0 h 9"/>
                  <a:gd name="T78" fmla="*/ 9 w 9"/>
                  <a:gd name="T7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7" name="Freeform 3515">
                <a:extLst>
                  <a:ext uri="{FF2B5EF4-FFF2-40B4-BE49-F238E27FC236}">
                    <a16:creationId xmlns:a16="http://schemas.microsoft.com/office/drawing/2014/main" id="{71A332D8-73D4-42EA-A739-3FA991795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407"/>
                <a:ext cx="13" cy="9"/>
              </a:xfrm>
              <a:custGeom>
                <a:avLst/>
                <a:gdLst>
                  <a:gd name="T0" fmla="*/ 11 w 13"/>
                  <a:gd name="T1" fmla="*/ 2 h 9"/>
                  <a:gd name="T2" fmla="*/ 11 w 13"/>
                  <a:gd name="T3" fmla="*/ 4 h 9"/>
                  <a:gd name="T4" fmla="*/ 11 w 13"/>
                  <a:gd name="T5" fmla="*/ 4 h 9"/>
                  <a:gd name="T6" fmla="*/ 11 w 13"/>
                  <a:gd name="T7" fmla="*/ 4 h 9"/>
                  <a:gd name="T8" fmla="*/ 11 w 13"/>
                  <a:gd name="T9" fmla="*/ 4 h 9"/>
                  <a:gd name="T10" fmla="*/ 13 w 13"/>
                  <a:gd name="T11" fmla="*/ 4 h 9"/>
                  <a:gd name="T12" fmla="*/ 13 w 13"/>
                  <a:gd name="T13" fmla="*/ 7 h 9"/>
                  <a:gd name="T14" fmla="*/ 13 w 13"/>
                  <a:gd name="T15" fmla="*/ 9 h 9"/>
                  <a:gd name="T16" fmla="*/ 4 w 13"/>
                  <a:gd name="T17" fmla="*/ 9 h 9"/>
                  <a:gd name="T18" fmla="*/ 4 w 13"/>
                  <a:gd name="T19" fmla="*/ 9 h 9"/>
                  <a:gd name="T20" fmla="*/ 4 w 13"/>
                  <a:gd name="T21" fmla="*/ 9 h 9"/>
                  <a:gd name="T22" fmla="*/ 4 w 13"/>
                  <a:gd name="T23" fmla="*/ 9 h 9"/>
                  <a:gd name="T24" fmla="*/ 4 w 13"/>
                  <a:gd name="T25" fmla="*/ 9 h 9"/>
                  <a:gd name="T26" fmla="*/ 2 w 13"/>
                  <a:gd name="T27" fmla="*/ 9 h 9"/>
                  <a:gd name="T28" fmla="*/ 2 w 13"/>
                  <a:gd name="T29" fmla="*/ 9 h 9"/>
                  <a:gd name="T30" fmla="*/ 0 w 13"/>
                  <a:gd name="T31" fmla="*/ 9 h 9"/>
                  <a:gd name="T32" fmla="*/ 0 w 13"/>
                  <a:gd name="T33" fmla="*/ 9 h 9"/>
                  <a:gd name="T34" fmla="*/ 0 w 13"/>
                  <a:gd name="T35" fmla="*/ 9 h 9"/>
                  <a:gd name="T36" fmla="*/ 0 w 13"/>
                  <a:gd name="T37" fmla="*/ 9 h 9"/>
                  <a:gd name="T38" fmla="*/ 0 w 13"/>
                  <a:gd name="T39" fmla="*/ 9 h 9"/>
                  <a:gd name="T40" fmla="*/ 0 w 13"/>
                  <a:gd name="T41" fmla="*/ 7 h 9"/>
                  <a:gd name="T42" fmla="*/ 0 w 13"/>
                  <a:gd name="T43" fmla="*/ 7 h 9"/>
                  <a:gd name="T44" fmla="*/ 0 w 13"/>
                  <a:gd name="T45" fmla="*/ 7 h 9"/>
                  <a:gd name="T46" fmla="*/ 0 w 13"/>
                  <a:gd name="T47" fmla="*/ 7 h 9"/>
                  <a:gd name="T48" fmla="*/ 0 w 13"/>
                  <a:gd name="T49" fmla="*/ 4 h 9"/>
                  <a:gd name="T50" fmla="*/ 0 w 13"/>
                  <a:gd name="T51" fmla="*/ 4 h 9"/>
                  <a:gd name="T52" fmla="*/ 0 w 13"/>
                  <a:gd name="T53" fmla="*/ 4 h 9"/>
                  <a:gd name="T54" fmla="*/ 0 w 13"/>
                  <a:gd name="T55" fmla="*/ 4 h 9"/>
                  <a:gd name="T56" fmla="*/ 0 w 13"/>
                  <a:gd name="T57" fmla="*/ 4 h 9"/>
                  <a:gd name="T58" fmla="*/ 0 w 13"/>
                  <a:gd name="T59" fmla="*/ 4 h 9"/>
                  <a:gd name="T60" fmla="*/ 0 w 13"/>
                  <a:gd name="T61" fmla="*/ 4 h 9"/>
                  <a:gd name="T62" fmla="*/ 0 w 13"/>
                  <a:gd name="T63" fmla="*/ 4 h 9"/>
                  <a:gd name="T64" fmla="*/ 0 w 13"/>
                  <a:gd name="T65" fmla="*/ 4 h 9"/>
                  <a:gd name="T66" fmla="*/ 0 w 13"/>
                  <a:gd name="T67" fmla="*/ 2 h 9"/>
                  <a:gd name="T68" fmla="*/ 0 w 13"/>
                  <a:gd name="T69" fmla="*/ 2 h 9"/>
                  <a:gd name="T70" fmla="*/ 0 w 13"/>
                  <a:gd name="T71" fmla="*/ 2 h 9"/>
                  <a:gd name="T72" fmla="*/ 0 w 13"/>
                  <a:gd name="T73" fmla="*/ 2 h 9"/>
                  <a:gd name="T74" fmla="*/ 0 w 13"/>
                  <a:gd name="T75" fmla="*/ 0 h 9"/>
                  <a:gd name="T76" fmla="*/ 0 w 13"/>
                  <a:gd name="T77" fmla="*/ 0 h 9"/>
                  <a:gd name="T78" fmla="*/ 9 w 13"/>
                  <a:gd name="T79" fmla="*/ 0 h 9"/>
                  <a:gd name="T80" fmla="*/ 9 w 13"/>
                  <a:gd name="T81" fmla="*/ 0 h 9"/>
                  <a:gd name="T82" fmla="*/ 11 w 13"/>
                  <a:gd name="T83" fmla="*/ 0 h 9"/>
                  <a:gd name="T84" fmla="*/ 11 w 13"/>
                  <a:gd name="T85" fmla="*/ 2 h 9"/>
                  <a:gd name="T86" fmla="*/ 11 w 13"/>
                  <a:gd name="T87" fmla="*/ 2 h 9"/>
                  <a:gd name="T88" fmla="*/ 11 w 13"/>
                  <a:gd name="T8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" h="9">
                    <a:moveTo>
                      <a:pt x="11" y="2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8" name="Freeform 3516">
                <a:extLst>
                  <a:ext uri="{FF2B5EF4-FFF2-40B4-BE49-F238E27FC236}">
                    <a16:creationId xmlns:a16="http://schemas.microsoft.com/office/drawing/2014/main" id="{4C362C29-8CC0-406A-BE57-F4C68AD31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389"/>
                <a:ext cx="20" cy="27"/>
              </a:xfrm>
              <a:custGeom>
                <a:avLst/>
                <a:gdLst>
                  <a:gd name="T0" fmla="*/ 8 w 9"/>
                  <a:gd name="T1" fmla="*/ 2 h 12"/>
                  <a:gd name="T2" fmla="*/ 8 w 9"/>
                  <a:gd name="T3" fmla="*/ 2 h 12"/>
                  <a:gd name="T4" fmla="*/ 8 w 9"/>
                  <a:gd name="T5" fmla="*/ 2 h 12"/>
                  <a:gd name="T6" fmla="*/ 8 w 9"/>
                  <a:gd name="T7" fmla="*/ 1 h 12"/>
                  <a:gd name="T8" fmla="*/ 8 w 9"/>
                  <a:gd name="T9" fmla="*/ 0 h 12"/>
                  <a:gd name="T10" fmla="*/ 6 w 9"/>
                  <a:gd name="T11" fmla="*/ 0 h 12"/>
                  <a:gd name="T12" fmla="*/ 0 w 9"/>
                  <a:gd name="T13" fmla="*/ 0 h 12"/>
                  <a:gd name="T14" fmla="*/ 2 w 9"/>
                  <a:gd name="T15" fmla="*/ 5 h 12"/>
                  <a:gd name="T16" fmla="*/ 5 w 9"/>
                  <a:gd name="T17" fmla="*/ 5 h 12"/>
                  <a:gd name="T18" fmla="*/ 5 w 9"/>
                  <a:gd name="T19" fmla="*/ 5 h 12"/>
                  <a:gd name="T20" fmla="*/ 5 w 9"/>
                  <a:gd name="T21" fmla="*/ 6 h 12"/>
                  <a:gd name="T22" fmla="*/ 5 w 9"/>
                  <a:gd name="T23" fmla="*/ 8 h 12"/>
                  <a:gd name="T24" fmla="*/ 5 w 9"/>
                  <a:gd name="T25" fmla="*/ 8 h 12"/>
                  <a:gd name="T26" fmla="*/ 3 w 9"/>
                  <a:gd name="T27" fmla="*/ 8 h 12"/>
                  <a:gd name="T28" fmla="*/ 3 w 9"/>
                  <a:gd name="T29" fmla="*/ 8 h 12"/>
                  <a:gd name="T30" fmla="*/ 2 w 9"/>
                  <a:gd name="T31" fmla="*/ 8 h 12"/>
                  <a:gd name="T32" fmla="*/ 2 w 9"/>
                  <a:gd name="T33" fmla="*/ 12 h 12"/>
                  <a:gd name="T34" fmla="*/ 3 w 9"/>
                  <a:gd name="T35" fmla="*/ 12 h 12"/>
                  <a:gd name="T36" fmla="*/ 4 w 9"/>
                  <a:gd name="T37" fmla="*/ 12 h 12"/>
                  <a:gd name="T38" fmla="*/ 5 w 9"/>
                  <a:gd name="T39" fmla="*/ 12 h 12"/>
                  <a:gd name="T40" fmla="*/ 5 w 9"/>
                  <a:gd name="T41" fmla="*/ 10 h 12"/>
                  <a:gd name="T42" fmla="*/ 5 w 9"/>
                  <a:gd name="T43" fmla="*/ 9 h 12"/>
                  <a:gd name="T44" fmla="*/ 5 w 9"/>
                  <a:gd name="T45" fmla="*/ 8 h 12"/>
                  <a:gd name="T46" fmla="*/ 7 w 9"/>
                  <a:gd name="T47" fmla="*/ 8 h 12"/>
                  <a:gd name="T48" fmla="*/ 8 w 9"/>
                  <a:gd name="T49" fmla="*/ 5 h 12"/>
                  <a:gd name="T50" fmla="*/ 8 w 9"/>
                  <a:gd name="T51" fmla="*/ 5 h 12"/>
                  <a:gd name="T52" fmla="*/ 8 w 9"/>
                  <a:gd name="T53" fmla="*/ 4 h 12"/>
                  <a:gd name="T54" fmla="*/ 8 w 9"/>
                  <a:gd name="T55" fmla="*/ 4 h 12"/>
                  <a:gd name="T56" fmla="*/ 8 w 9"/>
                  <a:gd name="T57" fmla="*/ 3 h 12"/>
                  <a:gd name="T58" fmla="*/ 8 w 9"/>
                  <a:gd name="T59" fmla="*/ 3 h 12"/>
                  <a:gd name="T60" fmla="*/ 8 w 9"/>
                  <a:gd name="T61" fmla="*/ 3 h 12"/>
                  <a:gd name="T62" fmla="*/ 8 w 9"/>
                  <a:gd name="T63" fmla="*/ 3 h 12"/>
                  <a:gd name="T64" fmla="*/ 8 w 9"/>
                  <a:gd name="T6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2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9" name="Freeform 3517">
                <a:extLst>
                  <a:ext uri="{FF2B5EF4-FFF2-40B4-BE49-F238E27FC236}">
                    <a16:creationId xmlns:a16="http://schemas.microsoft.com/office/drawing/2014/main" id="{7DD11C64-85AE-4918-AA22-4AE40BB4C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407"/>
                <a:ext cx="4" cy="9"/>
              </a:xfrm>
              <a:custGeom>
                <a:avLst/>
                <a:gdLst>
                  <a:gd name="T0" fmla="*/ 0 w 4"/>
                  <a:gd name="T1" fmla="*/ 9 h 9"/>
                  <a:gd name="T2" fmla="*/ 0 w 4"/>
                  <a:gd name="T3" fmla="*/ 7 h 9"/>
                  <a:gd name="T4" fmla="*/ 0 w 4"/>
                  <a:gd name="T5" fmla="*/ 4 h 9"/>
                  <a:gd name="T6" fmla="*/ 0 w 4"/>
                  <a:gd name="T7" fmla="*/ 2 h 9"/>
                  <a:gd name="T8" fmla="*/ 0 w 4"/>
                  <a:gd name="T9" fmla="*/ 2 h 9"/>
                  <a:gd name="T10" fmla="*/ 0 w 4"/>
                  <a:gd name="T11" fmla="*/ 2 h 9"/>
                  <a:gd name="T12" fmla="*/ 0 w 4"/>
                  <a:gd name="T13" fmla="*/ 0 h 9"/>
                  <a:gd name="T14" fmla="*/ 4 w 4"/>
                  <a:gd name="T15" fmla="*/ 0 h 9"/>
                  <a:gd name="T16" fmla="*/ 4 w 4"/>
                  <a:gd name="T17" fmla="*/ 4 h 9"/>
                  <a:gd name="T18" fmla="*/ 4 w 4"/>
                  <a:gd name="T19" fmla="*/ 9 h 9"/>
                  <a:gd name="T20" fmla="*/ 4 w 4"/>
                  <a:gd name="T21" fmla="*/ 9 h 9"/>
                  <a:gd name="T22" fmla="*/ 0 w 4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0" name="Freeform 3518">
                <a:extLst>
                  <a:ext uri="{FF2B5EF4-FFF2-40B4-BE49-F238E27FC236}">
                    <a16:creationId xmlns:a16="http://schemas.microsoft.com/office/drawing/2014/main" id="{F253C886-8406-4EA9-B799-5003EF2A5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400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1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  <a:gd name="T20" fmla="*/ 0 w 3"/>
                  <a:gd name="T21" fmla="*/ 0 h 2"/>
                  <a:gd name="T22" fmla="*/ 0 w 3"/>
                  <a:gd name="T23" fmla="*/ 0 h 2"/>
                  <a:gd name="T24" fmla="*/ 0 w 3"/>
                  <a:gd name="T25" fmla="*/ 2 h 2"/>
                  <a:gd name="T26" fmla="*/ 0 w 3"/>
                  <a:gd name="T27" fmla="*/ 2 h 2"/>
                  <a:gd name="T28" fmla="*/ 1 w 3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1" name="Freeform 3519">
                <a:extLst>
                  <a:ext uri="{FF2B5EF4-FFF2-40B4-BE49-F238E27FC236}">
                    <a16:creationId xmlns:a16="http://schemas.microsoft.com/office/drawing/2014/main" id="{3A03DB1D-8A67-4E4A-B43B-871F3CF92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40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  <a:gd name="T8" fmla="*/ 2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0 w 3"/>
                  <a:gd name="T15" fmla="*/ 0 h 1"/>
                  <a:gd name="T16" fmla="*/ 0 w 3"/>
                  <a:gd name="T17" fmla="*/ 0 h 1"/>
                  <a:gd name="T18" fmla="*/ 0 w 3"/>
                  <a:gd name="T19" fmla="*/ 1 h 1"/>
                  <a:gd name="T20" fmla="*/ 0 w 3"/>
                  <a:gd name="T21" fmla="*/ 1 h 1"/>
                  <a:gd name="T22" fmla="*/ 1 w 3"/>
                  <a:gd name="T23" fmla="*/ 1 h 1"/>
                  <a:gd name="T24" fmla="*/ 1 w 3"/>
                  <a:gd name="T25" fmla="*/ 1 h 1"/>
                  <a:gd name="T26" fmla="*/ 1 w 3"/>
                  <a:gd name="T27" fmla="*/ 1 h 1"/>
                  <a:gd name="T28" fmla="*/ 1 w 3"/>
                  <a:gd name="T29" fmla="*/ 1 h 1"/>
                  <a:gd name="T30" fmla="*/ 2 w 3"/>
                  <a:gd name="T31" fmla="*/ 1 h 1"/>
                  <a:gd name="T32" fmla="*/ 3 w 3"/>
                  <a:gd name="T33" fmla="*/ 1 h 1"/>
                  <a:gd name="T34" fmla="*/ 3 w 3"/>
                  <a:gd name="T35" fmla="*/ 1 h 1"/>
                  <a:gd name="T36" fmla="*/ 3 w 3"/>
                  <a:gd name="T3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2" name="Freeform 3520">
                <a:extLst>
                  <a:ext uri="{FF2B5EF4-FFF2-40B4-BE49-F238E27FC236}">
                    <a16:creationId xmlns:a16="http://schemas.microsoft.com/office/drawing/2014/main" id="{A0D8D809-0E6E-4352-B868-1E1430086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456"/>
                <a:ext cx="20" cy="12"/>
              </a:xfrm>
              <a:custGeom>
                <a:avLst/>
                <a:gdLst>
                  <a:gd name="T0" fmla="*/ 9 w 9"/>
                  <a:gd name="T1" fmla="*/ 1 h 5"/>
                  <a:gd name="T2" fmla="*/ 9 w 9"/>
                  <a:gd name="T3" fmla="*/ 1 h 5"/>
                  <a:gd name="T4" fmla="*/ 2 w 9"/>
                  <a:gd name="T5" fmla="*/ 0 h 5"/>
                  <a:gd name="T6" fmla="*/ 2 w 9"/>
                  <a:gd name="T7" fmla="*/ 0 h 5"/>
                  <a:gd name="T8" fmla="*/ 0 w 9"/>
                  <a:gd name="T9" fmla="*/ 2 h 5"/>
                  <a:gd name="T10" fmla="*/ 2 w 9"/>
                  <a:gd name="T11" fmla="*/ 1 h 5"/>
                  <a:gd name="T12" fmla="*/ 3 w 9"/>
                  <a:gd name="T13" fmla="*/ 4 h 5"/>
                  <a:gd name="T14" fmla="*/ 4 w 9"/>
                  <a:gd name="T15" fmla="*/ 5 h 5"/>
                  <a:gd name="T16" fmla="*/ 4 w 9"/>
                  <a:gd name="T17" fmla="*/ 5 h 5"/>
                  <a:gd name="T18" fmla="*/ 9 w 9"/>
                  <a:gd name="T19" fmla="*/ 1 h 5"/>
                  <a:gd name="T20" fmla="*/ 9 w 9"/>
                  <a:gd name="T21" fmla="*/ 1 h 5"/>
                  <a:gd name="T22" fmla="*/ 9 w 9"/>
                  <a:gd name="T2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9" y="1"/>
                    </a:moveTo>
                    <a:lnTo>
                      <a:pt x="9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3" name="Freeform 3521">
                <a:extLst>
                  <a:ext uri="{FF2B5EF4-FFF2-40B4-BE49-F238E27FC236}">
                    <a16:creationId xmlns:a16="http://schemas.microsoft.com/office/drawing/2014/main" id="{E505BBE8-6525-474D-86CF-F8DBF2CCC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565"/>
                <a:ext cx="23" cy="18"/>
              </a:xfrm>
              <a:custGeom>
                <a:avLst/>
                <a:gdLst>
                  <a:gd name="T0" fmla="*/ 23 w 23"/>
                  <a:gd name="T1" fmla="*/ 9 h 18"/>
                  <a:gd name="T2" fmla="*/ 23 w 23"/>
                  <a:gd name="T3" fmla="*/ 9 h 18"/>
                  <a:gd name="T4" fmla="*/ 18 w 23"/>
                  <a:gd name="T5" fmla="*/ 9 h 18"/>
                  <a:gd name="T6" fmla="*/ 18 w 23"/>
                  <a:gd name="T7" fmla="*/ 9 h 18"/>
                  <a:gd name="T8" fmla="*/ 18 w 23"/>
                  <a:gd name="T9" fmla="*/ 9 h 18"/>
                  <a:gd name="T10" fmla="*/ 18 w 23"/>
                  <a:gd name="T11" fmla="*/ 11 h 18"/>
                  <a:gd name="T12" fmla="*/ 16 w 23"/>
                  <a:gd name="T13" fmla="*/ 11 h 18"/>
                  <a:gd name="T14" fmla="*/ 16 w 23"/>
                  <a:gd name="T15" fmla="*/ 11 h 18"/>
                  <a:gd name="T16" fmla="*/ 16 w 23"/>
                  <a:gd name="T17" fmla="*/ 11 h 18"/>
                  <a:gd name="T18" fmla="*/ 16 w 23"/>
                  <a:gd name="T19" fmla="*/ 11 h 18"/>
                  <a:gd name="T20" fmla="*/ 18 w 23"/>
                  <a:gd name="T21" fmla="*/ 13 h 18"/>
                  <a:gd name="T22" fmla="*/ 16 w 23"/>
                  <a:gd name="T23" fmla="*/ 15 h 18"/>
                  <a:gd name="T24" fmla="*/ 16 w 23"/>
                  <a:gd name="T25" fmla="*/ 15 h 18"/>
                  <a:gd name="T26" fmla="*/ 16 w 23"/>
                  <a:gd name="T27" fmla="*/ 15 h 18"/>
                  <a:gd name="T28" fmla="*/ 14 w 23"/>
                  <a:gd name="T29" fmla="*/ 15 h 18"/>
                  <a:gd name="T30" fmla="*/ 16 w 23"/>
                  <a:gd name="T31" fmla="*/ 18 h 18"/>
                  <a:gd name="T32" fmla="*/ 14 w 23"/>
                  <a:gd name="T33" fmla="*/ 18 h 18"/>
                  <a:gd name="T34" fmla="*/ 12 w 23"/>
                  <a:gd name="T35" fmla="*/ 18 h 18"/>
                  <a:gd name="T36" fmla="*/ 7 w 23"/>
                  <a:gd name="T37" fmla="*/ 18 h 18"/>
                  <a:gd name="T38" fmla="*/ 7 w 23"/>
                  <a:gd name="T39" fmla="*/ 18 h 18"/>
                  <a:gd name="T40" fmla="*/ 7 w 23"/>
                  <a:gd name="T41" fmla="*/ 15 h 18"/>
                  <a:gd name="T42" fmla="*/ 7 w 23"/>
                  <a:gd name="T43" fmla="*/ 15 h 18"/>
                  <a:gd name="T44" fmla="*/ 7 w 23"/>
                  <a:gd name="T45" fmla="*/ 15 h 18"/>
                  <a:gd name="T46" fmla="*/ 9 w 23"/>
                  <a:gd name="T47" fmla="*/ 15 h 18"/>
                  <a:gd name="T48" fmla="*/ 9 w 23"/>
                  <a:gd name="T49" fmla="*/ 15 h 18"/>
                  <a:gd name="T50" fmla="*/ 9 w 23"/>
                  <a:gd name="T51" fmla="*/ 13 h 18"/>
                  <a:gd name="T52" fmla="*/ 9 w 23"/>
                  <a:gd name="T53" fmla="*/ 13 h 18"/>
                  <a:gd name="T54" fmla="*/ 9 w 23"/>
                  <a:gd name="T55" fmla="*/ 13 h 18"/>
                  <a:gd name="T56" fmla="*/ 9 w 23"/>
                  <a:gd name="T57" fmla="*/ 11 h 18"/>
                  <a:gd name="T58" fmla="*/ 9 w 23"/>
                  <a:gd name="T59" fmla="*/ 11 h 18"/>
                  <a:gd name="T60" fmla="*/ 9 w 23"/>
                  <a:gd name="T61" fmla="*/ 9 h 18"/>
                  <a:gd name="T62" fmla="*/ 9 w 23"/>
                  <a:gd name="T63" fmla="*/ 11 h 18"/>
                  <a:gd name="T64" fmla="*/ 7 w 23"/>
                  <a:gd name="T65" fmla="*/ 9 h 18"/>
                  <a:gd name="T66" fmla="*/ 7 w 23"/>
                  <a:gd name="T67" fmla="*/ 9 h 18"/>
                  <a:gd name="T68" fmla="*/ 7 w 23"/>
                  <a:gd name="T69" fmla="*/ 9 h 18"/>
                  <a:gd name="T70" fmla="*/ 5 w 23"/>
                  <a:gd name="T71" fmla="*/ 9 h 18"/>
                  <a:gd name="T72" fmla="*/ 5 w 23"/>
                  <a:gd name="T73" fmla="*/ 9 h 18"/>
                  <a:gd name="T74" fmla="*/ 3 w 23"/>
                  <a:gd name="T75" fmla="*/ 11 h 18"/>
                  <a:gd name="T76" fmla="*/ 0 w 23"/>
                  <a:gd name="T77" fmla="*/ 4 h 18"/>
                  <a:gd name="T78" fmla="*/ 0 w 23"/>
                  <a:gd name="T79" fmla="*/ 4 h 18"/>
                  <a:gd name="T80" fmla="*/ 5 w 23"/>
                  <a:gd name="T81" fmla="*/ 4 h 18"/>
                  <a:gd name="T82" fmla="*/ 5 w 23"/>
                  <a:gd name="T83" fmla="*/ 4 h 18"/>
                  <a:gd name="T84" fmla="*/ 5 w 23"/>
                  <a:gd name="T85" fmla="*/ 4 h 18"/>
                  <a:gd name="T86" fmla="*/ 7 w 23"/>
                  <a:gd name="T87" fmla="*/ 4 h 18"/>
                  <a:gd name="T88" fmla="*/ 7 w 23"/>
                  <a:gd name="T89" fmla="*/ 2 h 18"/>
                  <a:gd name="T90" fmla="*/ 7 w 23"/>
                  <a:gd name="T91" fmla="*/ 2 h 18"/>
                  <a:gd name="T92" fmla="*/ 7 w 23"/>
                  <a:gd name="T93" fmla="*/ 2 h 18"/>
                  <a:gd name="T94" fmla="*/ 9 w 23"/>
                  <a:gd name="T95" fmla="*/ 2 h 18"/>
                  <a:gd name="T96" fmla="*/ 12 w 23"/>
                  <a:gd name="T97" fmla="*/ 2 h 18"/>
                  <a:gd name="T98" fmla="*/ 12 w 23"/>
                  <a:gd name="T99" fmla="*/ 2 h 18"/>
                  <a:gd name="T100" fmla="*/ 12 w 23"/>
                  <a:gd name="T101" fmla="*/ 2 h 18"/>
                  <a:gd name="T102" fmla="*/ 16 w 23"/>
                  <a:gd name="T103" fmla="*/ 0 h 18"/>
                  <a:gd name="T104" fmla="*/ 18 w 23"/>
                  <a:gd name="T105" fmla="*/ 0 h 18"/>
                  <a:gd name="T106" fmla="*/ 18 w 23"/>
                  <a:gd name="T107" fmla="*/ 0 h 18"/>
                  <a:gd name="T108" fmla="*/ 21 w 23"/>
                  <a:gd name="T109" fmla="*/ 0 h 18"/>
                  <a:gd name="T110" fmla="*/ 21 w 23"/>
                  <a:gd name="T111" fmla="*/ 0 h 18"/>
                  <a:gd name="T112" fmla="*/ 21 w 23"/>
                  <a:gd name="T113" fmla="*/ 4 h 18"/>
                  <a:gd name="T114" fmla="*/ 21 w 23"/>
                  <a:gd name="T115" fmla="*/ 4 h 18"/>
                  <a:gd name="T116" fmla="*/ 21 w 23"/>
                  <a:gd name="T117" fmla="*/ 6 h 18"/>
                  <a:gd name="T118" fmla="*/ 21 w 23"/>
                  <a:gd name="T119" fmla="*/ 6 h 18"/>
                  <a:gd name="T120" fmla="*/ 21 w 23"/>
                  <a:gd name="T121" fmla="*/ 6 h 18"/>
                  <a:gd name="T122" fmla="*/ 21 w 23"/>
                  <a:gd name="T123" fmla="*/ 6 h 18"/>
                  <a:gd name="T124" fmla="*/ 23 w 23"/>
                  <a:gd name="T1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" h="18">
                    <a:moveTo>
                      <a:pt x="23" y="9"/>
                    </a:moveTo>
                    <a:lnTo>
                      <a:pt x="23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4" name="Freeform 3522">
                <a:extLst>
                  <a:ext uri="{FF2B5EF4-FFF2-40B4-BE49-F238E27FC236}">
                    <a16:creationId xmlns:a16="http://schemas.microsoft.com/office/drawing/2014/main" id="{BFC20408-0099-452B-916A-5EEF7C56C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54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5" name="Freeform 3523">
                <a:extLst>
                  <a:ext uri="{FF2B5EF4-FFF2-40B4-BE49-F238E27FC236}">
                    <a16:creationId xmlns:a16="http://schemas.microsoft.com/office/drawing/2014/main" id="{3A493551-96D2-45D8-B3E6-5C7C0E69A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441"/>
                <a:ext cx="9" cy="18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0 h 8"/>
                  <a:gd name="T4" fmla="*/ 4 w 4"/>
                  <a:gd name="T5" fmla="*/ 0 h 8"/>
                  <a:gd name="T6" fmla="*/ 4 w 4"/>
                  <a:gd name="T7" fmla="*/ 0 h 8"/>
                  <a:gd name="T8" fmla="*/ 4 w 4"/>
                  <a:gd name="T9" fmla="*/ 0 h 8"/>
                  <a:gd name="T10" fmla="*/ 4 w 4"/>
                  <a:gd name="T11" fmla="*/ 0 h 8"/>
                  <a:gd name="T12" fmla="*/ 4 w 4"/>
                  <a:gd name="T13" fmla="*/ 0 h 8"/>
                  <a:gd name="T14" fmla="*/ 2 w 4"/>
                  <a:gd name="T15" fmla="*/ 0 h 8"/>
                  <a:gd name="T16" fmla="*/ 1 w 4"/>
                  <a:gd name="T17" fmla="*/ 0 h 8"/>
                  <a:gd name="T18" fmla="*/ 1 w 4"/>
                  <a:gd name="T19" fmla="*/ 0 h 8"/>
                  <a:gd name="T20" fmla="*/ 1 w 4"/>
                  <a:gd name="T21" fmla="*/ 0 h 8"/>
                  <a:gd name="T22" fmla="*/ 1 w 4"/>
                  <a:gd name="T23" fmla="*/ 0 h 8"/>
                  <a:gd name="T24" fmla="*/ 1 w 4"/>
                  <a:gd name="T25" fmla="*/ 0 h 8"/>
                  <a:gd name="T26" fmla="*/ 1 w 4"/>
                  <a:gd name="T27" fmla="*/ 0 h 8"/>
                  <a:gd name="T28" fmla="*/ 1 w 4"/>
                  <a:gd name="T29" fmla="*/ 1 h 8"/>
                  <a:gd name="T30" fmla="*/ 1 w 4"/>
                  <a:gd name="T31" fmla="*/ 1 h 8"/>
                  <a:gd name="T32" fmla="*/ 1 w 4"/>
                  <a:gd name="T33" fmla="*/ 1 h 8"/>
                  <a:gd name="T34" fmla="*/ 1 w 4"/>
                  <a:gd name="T35" fmla="*/ 1 h 8"/>
                  <a:gd name="T36" fmla="*/ 1 w 4"/>
                  <a:gd name="T37" fmla="*/ 1 h 8"/>
                  <a:gd name="T38" fmla="*/ 0 w 4"/>
                  <a:gd name="T39" fmla="*/ 1 h 8"/>
                  <a:gd name="T40" fmla="*/ 0 w 4"/>
                  <a:gd name="T41" fmla="*/ 1 h 8"/>
                  <a:gd name="T42" fmla="*/ 0 w 4"/>
                  <a:gd name="T43" fmla="*/ 1 h 8"/>
                  <a:gd name="T44" fmla="*/ 0 w 4"/>
                  <a:gd name="T45" fmla="*/ 1 h 8"/>
                  <a:gd name="T46" fmla="*/ 0 w 4"/>
                  <a:gd name="T47" fmla="*/ 3 h 8"/>
                  <a:gd name="T48" fmla="*/ 0 w 4"/>
                  <a:gd name="T49" fmla="*/ 3 h 8"/>
                  <a:gd name="T50" fmla="*/ 0 w 4"/>
                  <a:gd name="T51" fmla="*/ 3 h 8"/>
                  <a:gd name="T52" fmla="*/ 0 w 4"/>
                  <a:gd name="T53" fmla="*/ 4 h 8"/>
                  <a:gd name="T54" fmla="*/ 0 w 4"/>
                  <a:gd name="T55" fmla="*/ 6 h 8"/>
                  <a:gd name="T56" fmla="*/ 0 w 4"/>
                  <a:gd name="T57" fmla="*/ 6 h 8"/>
                  <a:gd name="T58" fmla="*/ 3 w 4"/>
                  <a:gd name="T59" fmla="*/ 8 h 8"/>
                  <a:gd name="T60" fmla="*/ 3 w 4"/>
                  <a:gd name="T61" fmla="*/ 8 h 8"/>
                  <a:gd name="T62" fmla="*/ 4 w 4"/>
                  <a:gd name="T63" fmla="*/ 2 h 8"/>
                  <a:gd name="T64" fmla="*/ 4 w 4"/>
                  <a:gd name="T65" fmla="*/ 2 h 8"/>
                  <a:gd name="T66" fmla="*/ 4 w 4"/>
                  <a:gd name="T67" fmla="*/ 2 h 8"/>
                  <a:gd name="T68" fmla="*/ 4 w 4"/>
                  <a:gd name="T69" fmla="*/ 1 h 8"/>
                  <a:gd name="T70" fmla="*/ 4 w 4"/>
                  <a:gd name="T71" fmla="*/ 1 h 8"/>
                  <a:gd name="T72" fmla="*/ 4 w 4"/>
                  <a:gd name="T73" fmla="*/ 1 h 8"/>
                  <a:gd name="T74" fmla="*/ 4 w 4"/>
                  <a:gd name="T75" fmla="*/ 1 h 8"/>
                  <a:gd name="T76" fmla="*/ 4 w 4"/>
                  <a:gd name="T77" fmla="*/ 1 h 8"/>
                  <a:gd name="T78" fmla="*/ 4 w 4"/>
                  <a:gd name="T79" fmla="*/ 1 h 8"/>
                  <a:gd name="T80" fmla="*/ 4 w 4"/>
                  <a:gd name="T81" fmla="*/ 1 h 8"/>
                  <a:gd name="T82" fmla="*/ 4 w 4"/>
                  <a:gd name="T8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6" name="Freeform 3524">
                <a:extLst>
                  <a:ext uri="{FF2B5EF4-FFF2-40B4-BE49-F238E27FC236}">
                    <a16:creationId xmlns:a16="http://schemas.microsoft.com/office/drawing/2014/main" id="{1D285F68-B223-4ACE-A320-A9714C4CD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418"/>
                <a:ext cx="18" cy="25"/>
              </a:xfrm>
              <a:custGeom>
                <a:avLst/>
                <a:gdLst>
                  <a:gd name="T0" fmla="*/ 8 w 8"/>
                  <a:gd name="T1" fmla="*/ 2 h 11"/>
                  <a:gd name="T2" fmla="*/ 8 w 8"/>
                  <a:gd name="T3" fmla="*/ 2 h 11"/>
                  <a:gd name="T4" fmla="*/ 8 w 8"/>
                  <a:gd name="T5" fmla="*/ 2 h 11"/>
                  <a:gd name="T6" fmla="*/ 8 w 8"/>
                  <a:gd name="T7" fmla="*/ 2 h 11"/>
                  <a:gd name="T8" fmla="*/ 8 w 8"/>
                  <a:gd name="T9" fmla="*/ 2 h 11"/>
                  <a:gd name="T10" fmla="*/ 8 w 8"/>
                  <a:gd name="T11" fmla="*/ 0 h 11"/>
                  <a:gd name="T12" fmla="*/ 8 w 8"/>
                  <a:gd name="T13" fmla="*/ 0 h 11"/>
                  <a:gd name="T14" fmla="*/ 5 w 8"/>
                  <a:gd name="T15" fmla="*/ 0 h 11"/>
                  <a:gd name="T16" fmla="*/ 5 w 8"/>
                  <a:gd name="T17" fmla="*/ 0 h 11"/>
                  <a:gd name="T18" fmla="*/ 4 w 8"/>
                  <a:gd name="T19" fmla="*/ 3 h 11"/>
                  <a:gd name="T20" fmla="*/ 4 w 8"/>
                  <a:gd name="T21" fmla="*/ 3 h 11"/>
                  <a:gd name="T22" fmla="*/ 4 w 8"/>
                  <a:gd name="T23" fmla="*/ 3 h 11"/>
                  <a:gd name="T24" fmla="*/ 4 w 8"/>
                  <a:gd name="T25" fmla="*/ 3 h 11"/>
                  <a:gd name="T26" fmla="*/ 4 w 8"/>
                  <a:gd name="T27" fmla="*/ 4 h 11"/>
                  <a:gd name="T28" fmla="*/ 5 w 8"/>
                  <a:gd name="T29" fmla="*/ 4 h 11"/>
                  <a:gd name="T30" fmla="*/ 5 w 8"/>
                  <a:gd name="T31" fmla="*/ 4 h 11"/>
                  <a:gd name="T32" fmla="*/ 5 w 8"/>
                  <a:gd name="T33" fmla="*/ 4 h 11"/>
                  <a:gd name="T34" fmla="*/ 5 w 8"/>
                  <a:gd name="T35" fmla="*/ 4 h 11"/>
                  <a:gd name="T36" fmla="*/ 4 w 8"/>
                  <a:gd name="T37" fmla="*/ 4 h 11"/>
                  <a:gd name="T38" fmla="*/ 4 w 8"/>
                  <a:gd name="T39" fmla="*/ 5 h 11"/>
                  <a:gd name="T40" fmla="*/ 4 w 8"/>
                  <a:gd name="T41" fmla="*/ 5 h 11"/>
                  <a:gd name="T42" fmla="*/ 4 w 8"/>
                  <a:gd name="T43" fmla="*/ 5 h 11"/>
                  <a:gd name="T44" fmla="*/ 3 w 8"/>
                  <a:gd name="T45" fmla="*/ 5 h 11"/>
                  <a:gd name="T46" fmla="*/ 3 w 8"/>
                  <a:gd name="T47" fmla="*/ 5 h 11"/>
                  <a:gd name="T48" fmla="*/ 0 w 8"/>
                  <a:gd name="T49" fmla="*/ 10 h 11"/>
                  <a:gd name="T50" fmla="*/ 0 w 8"/>
                  <a:gd name="T51" fmla="*/ 10 h 11"/>
                  <a:gd name="T52" fmla="*/ 0 w 8"/>
                  <a:gd name="T53" fmla="*/ 11 h 11"/>
                  <a:gd name="T54" fmla="*/ 0 w 8"/>
                  <a:gd name="T55" fmla="*/ 11 h 11"/>
                  <a:gd name="T56" fmla="*/ 2 w 8"/>
                  <a:gd name="T57" fmla="*/ 11 h 11"/>
                  <a:gd name="T58" fmla="*/ 2 w 8"/>
                  <a:gd name="T59" fmla="*/ 11 h 11"/>
                  <a:gd name="T60" fmla="*/ 2 w 8"/>
                  <a:gd name="T61" fmla="*/ 9 h 11"/>
                  <a:gd name="T62" fmla="*/ 3 w 8"/>
                  <a:gd name="T63" fmla="*/ 9 h 11"/>
                  <a:gd name="T64" fmla="*/ 3 w 8"/>
                  <a:gd name="T65" fmla="*/ 9 h 11"/>
                  <a:gd name="T66" fmla="*/ 4 w 8"/>
                  <a:gd name="T67" fmla="*/ 9 h 11"/>
                  <a:gd name="T68" fmla="*/ 4 w 8"/>
                  <a:gd name="T69" fmla="*/ 9 h 11"/>
                  <a:gd name="T70" fmla="*/ 5 w 8"/>
                  <a:gd name="T71" fmla="*/ 9 h 11"/>
                  <a:gd name="T72" fmla="*/ 5 w 8"/>
                  <a:gd name="T73" fmla="*/ 10 h 11"/>
                  <a:gd name="T74" fmla="*/ 5 w 8"/>
                  <a:gd name="T75" fmla="*/ 10 h 11"/>
                  <a:gd name="T76" fmla="*/ 5 w 8"/>
                  <a:gd name="T77" fmla="*/ 10 h 11"/>
                  <a:gd name="T78" fmla="*/ 6 w 8"/>
                  <a:gd name="T79" fmla="*/ 10 h 11"/>
                  <a:gd name="T80" fmla="*/ 7 w 8"/>
                  <a:gd name="T81" fmla="*/ 10 h 11"/>
                  <a:gd name="T82" fmla="*/ 7 w 8"/>
                  <a:gd name="T83" fmla="*/ 10 h 11"/>
                  <a:gd name="T84" fmla="*/ 7 w 8"/>
                  <a:gd name="T85" fmla="*/ 10 h 11"/>
                  <a:gd name="T86" fmla="*/ 8 w 8"/>
                  <a:gd name="T87" fmla="*/ 10 h 11"/>
                  <a:gd name="T88" fmla="*/ 8 w 8"/>
                  <a:gd name="T89" fmla="*/ 10 h 11"/>
                  <a:gd name="T90" fmla="*/ 8 w 8"/>
                  <a:gd name="T91" fmla="*/ 9 h 11"/>
                  <a:gd name="T92" fmla="*/ 8 w 8"/>
                  <a:gd name="T93" fmla="*/ 8 h 11"/>
                  <a:gd name="T94" fmla="*/ 8 w 8"/>
                  <a:gd name="T95" fmla="*/ 6 h 11"/>
                  <a:gd name="T96" fmla="*/ 8 w 8"/>
                  <a:gd name="T97" fmla="*/ 5 h 11"/>
                  <a:gd name="T98" fmla="*/ 8 w 8"/>
                  <a:gd name="T9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" h="11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7" name="Freeform 3525">
                <a:extLst>
                  <a:ext uri="{FF2B5EF4-FFF2-40B4-BE49-F238E27FC236}">
                    <a16:creationId xmlns:a16="http://schemas.microsoft.com/office/drawing/2014/main" id="{7B918948-7C8F-4958-BB0E-E788CDBD1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418"/>
                <a:ext cx="9" cy="5"/>
              </a:xfrm>
              <a:custGeom>
                <a:avLst/>
                <a:gdLst>
                  <a:gd name="T0" fmla="*/ 4 w 9"/>
                  <a:gd name="T1" fmla="*/ 0 h 5"/>
                  <a:gd name="T2" fmla="*/ 7 w 9"/>
                  <a:gd name="T3" fmla="*/ 0 h 5"/>
                  <a:gd name="T4" fmla="*/ 7 w 9"/>
                  <a:gd name="T5" fmla="*/ 5 h 5"/>
                  <a:gd name="T6" fmla="*/ 9 w 9"/>
                  <a:gd name="T7" fmla="*/ 5 h 5"/>
                  <a:gd name="T8" fmla="*/ 7 w 9"/>
                  <a:gd name="T9" fmla="*/ 5 h 5"/>
                  <a:gd name="T10" fmla="*/ 7 w 9"/>
                  <a:gd name="T11" fmla="*/ 5 h 5"/>
                  <a:gd name="T12" fmla="*/ 7 w 9"/>
                  <a:gd name="T13" fmla="*/ 5 h 5"/>
                  <a:gd name="T14" fmla="*/ 4 w 9"/>
                  <a:gd name="T15" fmla="*/ 5 h 5"/>
                  <a:gd name="T16" fmla="*/ 4 w 9"/>
                  <a:gd name="T17" fmla="*/ 5 h 5"/>
                  <a:gd name="T18" fmla="*/ 4 w 9"/>
                  <a:gd name="T19" fmla="*/ 5 h 5"/>
                  <a:gd name="T20" fmla="*/ 0 w 9"/>
                  <a:gd name="T21" fmla="*/ 5 h 5"/>
                  <a:gd name="T22" fmla="*/ 0 w 9"/>
                  <a:gd name="T23" fmla="*/ 5 h 5"/>
                  <a:gd name="T24" fmla="*/ 0 w 9"/>
                  <a:gd name="T25" fmla="*/ 5 h 5"/>
                  <a:gd name="T26" fmla="*/ 0 w 9"/>
                  <a:gd name="T27" fmla="*/ 0 h 5"/>
                  <a:gd name="T28" fmla="*/ 0 w 9"/>
                  <a:gd name="T29" fmla="*/ 0 h 5"/>
                  <a:gd name="T30" fmla="*/ 0 w 9"/>
                  <a:gd name="T31" fmla="*/ 0 h 5"/>
                  <a:gd name="T32" fmla="*/ 0 w 9"/>
                  <a:gd name="T33" fmla="*/ 0 h 5"/>
                  <a:gd name="T34" fmla="*/ 4 w 9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lnTo>
                      <a:pt x="7" y="0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8" name="Freeform 3526">
                <a:extLst>
                  <a:ext uri="{FF2B5EF4-FFF2-40B4-BE49-F238E27FC236}">
                    <a16:creationId xmlns:a16="http://schemas.microsoft.com/office/drawing/2014/main" id="{2DAD7EC6-5A8B-4806-AD25-4D04EE797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423"/>
                <a:ext cx="9" cy="6"/>
              </a:xfrm>
              <a:custGeom>
                <a:avLst/>
                <a:gdLst>
                  <a:gd name="T0" fmla="*/ 9 w 9"/>
                  <a:gd name="T1" fmla="*/ 4 h 6"/>
                  <a:gd name="T2" fmla="*/ 7 w 9"/>
                  <a:gd name="T3" fmla="*/ 4 h 6"/>
                  <a:gd name="T4" fmla="*/ 7 w 9"/>
                  <a:gd name="T5" fmla="*/ 4 h 6"/>
                  <a:gd name="T6" fmla="*/ 4 w 9"/>
                  <a:gd name="T7" fmla="*/ 4 h 6"/>
                  <a:gd name="T8" fmla="*/ 4 w 9"/>
                  <a:gd name="T9" fmla="*/ 4 h 6"/>
                  <a:gd name="T10" fmla="*/ 4 w 9"/>
                  <a:gd name="T11" fmla="*/ 4 h 6"/>
                  <a:gd name="T12" fmla="*/ 4 w 9"/>
                  <a:gd name="T13" fmla="*/ 4 h 6"/>
                  <a:gd name="T14" fmla="*/ 4 w 9"/>
                  <a:gd name="T15" fmla="*/ 4 h 6"/>
                  <a:gd name="T16" fmla="*/ 4 w 9"/>
                  <a:gd name="T17" fmla="*/ 6 h 6"/>
                  <a:gd name="T18" fmla="*/ 0 w 9"/>
                  <a:gd name="T19" fmla="*/ 6 h 6"/>
                  <a:gd name="T20" fmla="*/ 0 w 9"/>
                  <a:gd name="T21" fmla="*/ 0 h 6"/>
                  <a:gd name="T22" fmla="*/ 0 w 9"/>
                  <a:gd name="T23" fmla="*/ 0 h 6"/>
                  <a:gd name="T24" fmla="*/ 4 w 9"/>
                  <a:gd name="T25" fmla="*/ 0 h 6"/>
                  <a:gd name="T26" fmla="*/ 4 w 9"/>
                  <a:gd name="T27" fmla="*/ 0 h 6"/>
                  <a:gd name="T28" fmla="*/ 4 w 9"/>
                  <a:gd name="T29" fmla="*/ 0 h 6"/>
                  <a:gd name="T30" fmla="*/ 7 w 9"/>
                  <a:gd name="T31" fmla="*/ 0 h 6"/>
                  <a:gd name="T32" fmla="*/ 7 w 9"/>
                  <a:gd name="T33" fmla="*/ 0 h 6"/>
                  <a:gd name="T34" fmla="*/ 7 w 9"/>
                  <a:gd name="T35" fmla="*/ 0 h 6"/>
                  <a:gd name="T36" fmla="*/ 9 w 9"/>
                  <a:gd name="T37" fmla="*/ 0 h 6"/>
                  <a:gd name="T38" fmla="*/ 9 w 9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9" name="Freeform 3527">
                <a:extLst>
                  <a:ext uri="{FF2B5EF4-FFF2-40B4-BE49-F238E27FC236}">
                    <a16:creationId xmlns:a16="http://schemas.microsoft.com/office/drawing/2014/main" id="{0BA34E1F-597F-49CF-B15D-E26878EC3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427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0 w 7"/>
                  <a:gd name="T3" fmla="*/ 2 h 2"/>
                  <a:gd name="T4" fmla="*/ 0 w 7"/>
                  <a:gd name="T5" fmla="*/ 2 h 2"/>
                  <a:gd name="T6" fmla="*/ 0 w 7"/>
                  <a:gd name="T7" fmla="*/ 2 h 2"/>
                  <a:gd name="T8" fmla="*/ 0 w 7"/>
                  <a:gd name="T9" fmla="*/ 0 h 2"/>
                  <a:gd name="T10" fmla="*/ 0 w 7"/>
                  <a:gd name="T11" fmla="*/ 0 h 2"/>
                  <a:gd name="T12" fmla="*/ 0 w 7"/>
                  <a:gd name="T13" fmla="*/ 0 h 2"/>
                  <a:gd name="T14" fmla="*/ 0 w 7"/>
                  <a:gd name="T15" fmla="*/ 0 h 2"/>
                  <a:gd name="T16" fmla="*/ 0 w 7"/>
                  <a:gd name="T17" fmla="*/ 0 h 2"/>
                  <a:gd name="T18" fmla="*/ 3 w 7"/>
                  <a:gd name="T19" fmla="*/ 0 h 2"/>
                  <a:gd name="T20" fmla="*/ 3 w 7"/>
                  <a:gd name="T21" fmla="*/ 0 h 2"/>
                  <a:gd name="T22" fmla="*/ 5 w 7"/>
                  <a:gd name="T23" fmla="*/ 0 h 2"/>
                  <a:gd name="T24" fmla="*/ 5 w 7"/>
                  <a:gd name="T25" fmla="*/ 0 h 2"/>
                  <a:gd name="T26" fmla="*/ 5 w 7"/>
                  <a:gd name="T27" fmla="*/ 0 h 2"/>
                  <a:gd name="T28" fmla="*/ 7 w 7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0" name="Freeform 3528">
                <a:extLst>
                  <a:ext uri="{FF2B5EF4-FFF2-40B4-BE49-F238E27FC236}">
                    <a16:creationId xmlns:a16="http://schemas.microsoft.com/office/drawing/2014/main" id="{A1DA9241-426F-4A26-B54F-423230CD4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429"/>
                <a:ext cx="13" cy="14"/>
              </a:xfrm>
              <a:custGeom>
                <a:avLst/>
                <a:gdLst>
                  <a:gd name="T0" fmla="*/ 11 w 13"/>
                  <a:gd name="T1" fmla="*/ 0 h 14"/>
                  <a:gd name="T2" fmla="*/ 11 w 13"/>
                  <a:gd name="T3" fmla="*/ 3 h 14"/>
                  <a:gd name="T4" fmla="*/ 9 w 13"/>
                  <a:gd name="T5" fmla="*/ 3 h 14"/>
                  <a:gd name="T6" fmla="*/ 9 w 13"/>
                  <a:gd name="T7" fmla="*/ 3 h 14"/>
                  <a:gd name="T8" fmla="*/ 11 w 13"/>
                  <a:gd name="T9" fmla="*/ 3 h 14"/>
                  <a:gd name="T10" fmla="*/ 11 w 13"/>
                  <a:gd name="T11" fmla="*/ 5 h 14"/>
                  <a:gd name="T12" fmla="*/ 13 w 13"/>
                  <a:gd name="T13" fmla="*/ 9 h 14"/>
                  <a:gd name="T14" fmla="*/ 13 w 13"/>
                  <a:gd name="T15" fmla="*/ 9 h 14"/>
                  <a:gd name="T16" fmla="*/ 13 w 13"/>
                  <a:gd name="T17" fmla="*/ 12 h 14"/>
                  <a:gd name="T18" fmla="*/ 13 w 13"/>
                  <a:gd name="T19" fmla="*/ 14 h 14"/>
                  <a:gd name="T20" fmla="*/ 11 w 13"/>
                  <a:gd name="T21" fmla="*/ 14 h 14"/>
                  <a:gd name="T22" fmla="*/ 11 w 13"/>
                  <a:gd name="T23" fmla="*/ 14 h 14"/>
                  <a:gd name="T24" fmla="*/ 11 w 13"/>
                  <a:gd name="T25" fmla="*/ 12 h 14"/>
                  <a:gd name="T26" fmla="*/ 11 w 13"/>
                  <a:gd name="T27" fmla="*/ 12 h 14"/>
                  <a:gd name="T28" fmla="*/ 11 w 13"/>
                  <a:gd name="T29" fmla="*/ 7 h 14"/>
                  <a:gd name="T30" fmla="*/ 9 w 13"/>
                  <a:gd name="T31" fmla="*/ 7 h 14"/>
                  <a:gd name="T32" fmla="*/ 9 w 13"/>
                  <a:gd name="T33" fmla="*/ 7 h 14"/>
                  <a:gd name="T34" fmla="*/ 9 w 13"/>
                  <a:gd name="T35" fmla="*/ 7 h 14"/>
                  <a:gd name="T36" fmla="*/ 9 w 13"/>
                  <a:gd name="T37" fmla="*/ 9 h 14"/>
                  <a:gd name="T38" fmla="*/ 9 w 13"/>
                  <a:gd name="T39" fmla="*/ 9 h 14"/>
                  <a:gd name="T40" fmla="*/ 9 w 13"/>
                  <a:gd name="T41" fmla="*/ 12 h 14"/>
                  <a:gd name="T42" fmla="*/ 9 w 13"/>
                  <a:gd name="T43" fmla="*/ 12 h 14"/>
                  <a:gd name="T44" fmla="*/ 9 w 13"/>
                  <a:gd name="T45" fmla="*/ 14 h 14"/>
                  <a:gd name="T46" fmla="*/ 9 w 13"/>
                  <a:gd name="T47" fmla="*/ 14 h 14"/>
                  <a:gd name="T48" fmla="*/ 9 w 13"/>
                  <a:gd name="T49" fmla="*/ 14 h 14"/>
                  <a:gd name="T50" fmla="*/ 9 w 13"/>
                  <a:gd name="T51" fmla="*/ 14 h 14"/>
                  <a:gd name="T52" fmla="*/ 4 w 13"/>
                  <a:gd name="T53" fmla="*/ 14 h 14"/>
                  <a:gd name="T54" fmla="*/ 4 w 13"/>
                  <a:gd name="T55" fmla="*/ 14 h 14"/>
                  <a:gd name="T56" fmla="*/ 4 w 13"/>
                  <a:gd name="T57" fmla="*/ 14 h 14"/>
                  <a:gd name="T58" fmla="*/ 0 w 13"/>
                  <a:gd name="T59" fmla="*/ 14 h 14"/>
                  <a:gd name="T60" fmla="*/ 0 w 13"/>
                  <a:gd name="T61" fmla="*/ 12 h 14"/>
                  <a:gd name="T62" fmla="*/ 0 w 13"/>
                  <a:gd name="T63" fmla="*/ 9 h 14"/>
                  <a:gd name="T64" fmla="*/ 0 w 13"/>
                  <a:gd name="T65" fmla="*/ 7 h 14"/>
                  <a:gd name="T66" fmla="*/ 0 w 13"/>
                  <a:gd name="T67" fmla="*/ 3 h 14"/>
                  <a:gd name="T68" fmla="*/ 0 w 13"/>
                  <a:gd name="T69" fmla="*/ 0 h 14"/>
                  <a:gd name="T70" fmla="*/ 4 w 13"/>
                  <a:gd name="T71" fmla="*/ 0 h 14"/>
                  <a:gd name="T72" fmla="*/ 4 w 13"/>
                  <a:gd name="T73" fmla="*/ 0 h 14"/>
                  <a:gd name="T74" fmla="*/ 4 w 13"/>
                  <a:gd name="T75" fmla="*/ 0 h 14"/>
                  <a:gd name="T76" fmla="*/ 11 w 13"/>
                  <a:gd name="T7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4">
                    <a:moveTo>
                      <a:pt x="11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1" name="Freeform 3529">
                <a:extLst>
                  <a:ext uri="{FF2B5EF4-FFF2-40B4-BE49-F238E27FC236}">
                    <a16:creationId xmlns:a16="http://schemas.microsoft.com/office/drawing/2014/main" id="{7E504125-A16D-478D-866F-E208938FB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42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2 h 2"/>
                  <a:gd name="T12" fmla="*/ 0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  <a:gd name="T20" fmla="*/ 1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1 w 2"/>
                  <a:gd name="T31" fmla="*/ 1 h 2"/>
                  <a:gd name="T32" fmla="*/ 1 w 2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2" name="Freeform 3530">
                <a:extLst>
                  <a:ext uri="{FF2B5EF4-FFF2-40B4-BE49-F238E27FC236}">
                    <a16:creationId xmlns:a16="http://schemas.microsoft.com/office/drawing/2014/main" id="{D8E547AE-7CC2-4F80-9F97-0CC47E3C0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244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2 h 2"/>
                  <a:gd name="T16" fmla="*/ 0 w 3"/>
                  <a:gd name="T17" fmla="*/ 0 h 2"/>
                  <a:gd name="T18" fmla="*/ 0 w 3"/>
                  <a:gd name="T19" fmla="*/ 0 h 2"/>
                  <a:gd name="T20" fmla="*/ 0 w 3"/>
                  <a:gd name="T21" fmla="*/ 0 h 2"/>
                  <a:gd name="T22" fmla="*/ 0 w 3"/>
                  <a:gd name="T23" fmla="*/ 0 h 2"/>
                  <a:gd name="T24" fmla="*/ 0 w 3"/>
                  <a:gd name="T25" fmla="*/ 0 h 2"/>
                  <a:gd name="T26" fmla="*/ 0 w 3"/>
                  <a:gd name="T27" fmla="*/ 0 h 2"/>
                  <a:gd name="T28" fmla="*/ 0 w 3"/>
                  <a:gd name="T29" fmla="*/ 0 h 2"/>
                  <a:gd name="T30" fmla="*/ 3 w 3"/>
                  <a:gd name="T31" fmla="*/ 0 h 2"/>
                  <a:gd name="T32" fmla="*/ 3 w 3"/>
                  <a:gd name="T33" fmla="*/ 0 h 2"/>
                  <a:gd name="T34" fmla="*/ 3 w 3"/>
                  <a:gd name="T35" fmla="*/ 2 h 2"/>
                  <a:gd name="T36" fmla="*/ 3 w 3"/>
                  <a:gd name="T3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3" name="Freeform 3531">
                <a:extLst>
                  <a:ext uri="{FF2B5EF4-FFF2-40B4-BE49-F238E27FC236}">
                    <a16:creationId xmlns:a16="http://schemas.microsoft.com/office/drawing/2014/main" id="{5EBEF7A0-FE81-4C8D-AA02-1317346B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2432"/>
                <a:ext cx="14" cy="11"/>
              </a:xfrm>
              <a:custGeom>
                <a:avLst/>
                <a:gdLst>
                  <a:gd name="T0" fmla="*/ 9 w 14"/>
                  <a:gd name="T1" fmla="*/ 0 h 11"/>
                  <a:gd name="T2" fmla="*/ 9 w 14"/>
                  <a:gd name="T3" fmla="*/ 2 h 11"/>
                  <a:gd name="T4" fmla="*/ 9 w 14"/>
                  <a:gd name="T5" fmla="*/ 2 h 11"/>
                  <a:gd name="T6" fmla="*/ 9 w 14"/>
                  <a:gd name="T7" fmla="*/ 4 h 11"/>
                  <a:gd name="T8" fmla="*/ 9 w 14"/>
                  <a:gd name="T9" fmla="*/ 4 h 11"/>
                  <a:gd name="T10" fmla="*/ 9 w 14"/>
                  <a:gd name="T11" fmla="*/ 6 h 11"/>
                  <a:gd name="T12" fmla="*/ 14 w 14"/>
                  <a:gd name="T13" fmla="*/ 6 h 11"/>
                  <a:gd name="T14" fmla="*/ 14 w 14"/>
                  <a:gd name="T15" fmla="*/ 6 h 11"/>
                  <a:gd name="T16" fmla="*/ 14 w 14"/>
                  <a:gd name="T17" fmla="*/ 9 h 11"/>
                  <a:gd name="T18" fmla="*/ 14 w 14"/>
                  <a:gd name="T19" fmla="*/ 9 h 11"/>
                  <a:gd name="T20" fmla="*/ 14 w 14"/>
                  <a:gd name="T21" fmla="*/ 9 h 11"/>
                  <a:gd name="T22" fmla="*/ 9 w 14"/>
                  <a:gd name="T23" fmla="*/ 9 h 11"/>
                  <a:gd name="T24" fmla="*/ 9 w 14"/>
                  <a:gd name="T25" fmla="*/ 9 h 11"/>
                  <a:gd name="T26" fmla="*/ 7 w 14"/>
                  <a:gd name="T27" fmla="*/ 9 h 11"/>
                  <a:gd name="T28" fmla="*/ 7 w 14"/>
                  <a:gd name="T29" fmla="*/ 9 h 11"/>
                  <a:gd name="T30" fmla="*/ 7 w 14"/>
                  <a:gd name="T31" fmla="*/ 9 h 11"/>
                  <a:gd name="T32" fmla="*/ 7 w 14"/>
                  <a:gd name="T33" fmla="*/ 9 h 11"/>
                  <a:gd name="T34" fmla="*/ 7 w 14"/>
                  <a:gd name="T35" fmla="*/ 9 h 11"/>
                  <a:gd name="T36" fmla="*/ 7 w 14"/>
                  <a:gd name="T37" fmla="*/ 9 h 11"/>
                  <a:gd name="T38" fmla="*/ 7 w 14"/>
                  <a:gd name="T39" fmla="*/ 11 h 11"/>
                  <a:gd name="T40" fmla="*/ 7 w 14"/>
                  <a:gd name="T41" fmla="*/ 11 h 11"/>
                  <a:gd name="T42" fmla="*/ 7 w 14"/>
                  <a:gd name="T43" fmla="*/ 11 h 11"/>
                  <a:gd name="T44" fmla="*/ 7 w 14"/>
                  <a:gd name="T45" fmla="*/ 11 h 11"/>
                  <a:gd name="T46" fmla="*/ 7 w 14"/>
                  <a:gd name="T47" fmla="*/ 11 h 11"/>
                  <a:gd name="T48" fmla="*/ 5 w 14"/>
                  <a:gd name="T49" fmla="*/ 11 h 11"/>
                  <a:gd name="T50" fmla="*/ 5 w 14"/>
                  <a:gd name="T51" fmla="*/ 11 h 11"/>
                  <a:gd name="T52" fmla="*/ 5 w 14"/>
                  <a:gd name="T53" fmla="*/ 9 h 11"/>
                  <a:gd name="T54" fmla="*/ 0 w 14"/>
                  <a:gd name="T55" fmla="*/ 0 h 11"/>
                  <a:gd name="T56" fmla="*/ 0 w 14"/>
                  <a:gd name="T57" fmla="*/ 0 h 11"/>
                  <a:gd name="T58" fmla="*/ 7 w 14"/>
                  <a:gd name="T59" fmla="*/ 0 h 11"/>
                  <a:gd name="T60" fmla="*/ 9 w 14"/>
                  <a:gd name="T61" fmla="*/ 0 h 11"/>
                  <a:gd name="T62" fmla="*/ 9 w 14"/>
                  <a:gd name="T63" fmla="*/ 0 h 11"/>
                  <a:gd name="T64" fmla="*/ 9 w 14"/>
                  <a:gd name="T65" fmla="*/ 0 h 11"/>
                  <a:gd name="T66" fmla="*/ 9 w 14"/>
                  <a:gd name="T67" fmla="*/ 0 h 11"/>
                  <a:gd name="T68" fmla="*/ 9 w 14"/>
                  <a:gd name="T69" fmla="*/ 0 h 11"/>
                  <a:gd name="T70" fmla="*/ 9 w 14"/>
                  <a:gd name="T71" fmla="*/ 0 h 11"/>
                  <a:gd name="T72" fmla="*/ 9 w 14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1">
                    <a:moveTo>
                      <a:pt x="9" y="0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4" name="Freeform 3532">
                <a:extLst>
                  <a:ext uri="{FF2B5EF4-FFF2-40B4-BE49-F238E27FC236}">
                    <a16:creationId xmlns:a16="http://schemas.microsoft.com/office/drawing/2014/main" id="{023AA4FC-F05D-4DF9-944C-01DB0FBA4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558"/>
                <a:ext cx="22" cy="22"/>
              </a:xfrm>
              <a:custGeom>
                <a:avLst/>
                <a:gdLst>
                  <a:gd name="T0" fmla="*/ 4 w 22"/>
                  <a:gd name="T1" fmla="*/ 13 h 22"/>
                  <a:gd name="T2" fmla="*/ 4 w 22"/>
                  <a:gd name="T3" fmla="*/ 13 h 22"/>
                  <a:gd name="T4" fmla="*/ 0 w 22"/>
                  <a:gd name="T5" fmla="*/ 4 h 22"/>
                  <a:gd name="T6" fmla="*/ 4 w 22"/>
                  <a:gd name="T7" fmla="*/ 4 h 22"/>
                  <a:gd name="T8" fmla="*/ 4 w 22"/>
                  <a:gd name="T9" fmla="*/ 2 h 22"/>
                  <a:gd name="T10" fmla="*/ 4 w 22"/>
                  <a:gd name="T11" fmla="*/ 2 h 22"/>
                  <a:gd name="T12" fmla="*/ 6 w 22"/>
                  <a:gd name="T13" fmla="*/ 2 h 22"/>
                  <a:gd name="T14" fmla="*/ 6 w 22"/>
                  <a:gd name="T15" fmla="*/ 2 h 22"/>
                  <a:gd name="T16" fmla="*/ 9 w 22"/>
                  <a:gd name="T17" fmla="*/ 2 h 22"/>
                  <a:gd name="T18" fmla="*/ 9 w 22"/>
                  <a:gd name="T19" fmla="*/ 2 h 22"/>
                  <a:gd name="T20" fmla="*/ 11 w 22"/>
                  <a:gd name="T21" fmla="*/ 0 h 22"/>
                  <a:gd name="T22" fmla="*/ 11 w 22"/>
                  <a:gd name="T23" fmla="*/ 0 h 22"/>
                  <a:gd name="T24" fmla="*/ 11 w 22"/>
                  <a:gd name="T25" fmla="*/ 0 h 22"/>
                  <a:gd name="T26" fmla="*/ 13 w 22"/>
                  <a:gd name="T27" fmla="*/ 0 h 22"/>
                  <a:gd name="T28" fmla="*/ 13 w 22"/>
                  <a:gd name="T29" fmla="*/ 0 h 22"/>
                  <a:gd name="T30" fmla="*/ 15 w 22"/>
                  <a:gd name="T31" fmla="*/ 0 h 22"/>
                  <a:gd name="T32" fmla="*/ 18 w 22"/>
                  <a:gd name="T33" fmla="*/ 7 h 22"/>
                  <a:gd name="T34" fmla="*/ 20 w 22"/>
                  <a:gd name="T35" fmla="*/ 7 h 22"/>
                  <a:gd name="T36" fmla="*/ 22 w 22"/>
                  <a:gd name="T37" fmla="*/ 7 h 22"/>
                  <a:gd name="T38" fmla="*/ 22 w 22"/>
                  <a:gd name="T39" fmla="*/ 9 h 22"/>
                  <a:gd name="T40" fmla="*/ 22 w 22"/>
                  <a:gd name="T41" fmla="*/ 9 h 22"/>
                  <a:gd name="T42" fmla="*/ 22 w 22"/>
                  <a:gd name="T43" fmla="*/ 11 h 22"/>
                  <a:gd name="T44" fmla="*/ 20 w 22"/>
                  <a:gd name="T45" fmla="*/ 11 h 22"/>
                  <a:gd name="T46" fmla="*/ 15 w 22"/>
                  <a:gd name="T47" fmla="*/ 11 h 22"/>
                  <a:gd name="T48" fmla="*/ 20 w 22"/>
                  <a:gd name="T49" fmla="*/ 20 h 22"/>
                  <a:gd name="T50" fmla="*/ 18 w 22"/>
                  <a:gd name="T51" fmla="*/ 20 h 22"/>
                  <a:gd name="T52" fmla="*/ 15 w 22"/>
                  <a:gd name="T53" fmla="*/ 20 h 22"/>
                  <a:gd name="T54" fmla="*/ 15 w 22"/>
                  <a:gd name="T55" fmla="*/ 20 h 22"/>
                  <a:gd name="T56" fmla="*/ 15 w 22"/>
                  <a:gd name="T57" fmla="*/ 20 h 22"/>
                  <a:gd name="T58" fmla="*/ 11 w 22"/>
                  <a:gd name="T59" fmla="*/ 22 h 22"/>
                  <a:gd name="T60" fmla="*/ 11 w 22"/>
                  <a:gd name="T61" fmla="*/ 20 h 22"/>
                  <a:gd name="T62" fmla="*/ 9 w 22"/>
                  <a:gd name="T63" fmla="*/ 20 h 22"/>
                  <a:gd name="T64" fmla="*/ 9 w 22"/>
                  <a:gd name="T65" fmla="*/ 20 h 22"/>
                  <a:gd name="T66" fmla="*/ 9 w 22"/>
                  <a:gd name="T67" fmla="*/ 20 h 22"/>
                  <a:gd name="T68" fmla="*/ 9 w 22"/>
                  <a:gd name="T69" fmla="*/ 18 h 22"/>
                  <a:gd name="T70" fmla="*/ 9 w 22"/>
                  <a:gd name="T71" fmla="*/ 18 h 22"/>
                  <a:gd name="T72" fmla="*/ 6 w 22"/>
                  <a:gd name="T7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2">
                    <a:moveTo>
                      <a:pt x="4" y="20"/>
                    </a:moveTo>
                    <a:lnTo>
                      <a:pt x="4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2" y="4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6" y="20"/>
                    </a:lnTo>
                    <a:lnTo>
                      <a:pt x="4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5" name="Freeform 3533">
                <a:extLst>
                  <a:ext uri="{FF2B5EF4-FFF2-40B4-BE49-F238E27FC236}">
                    <a16:creationId xmlns:a16="http://schemas.microsoft.com/office/drawing/2014/main" id="{2EFAB6DF-B439-4987-B3DC-6B4FCF3BA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576"/>
                <a:ext cx="16" cy="9"/>
              </a:xfrm>
              <a:custGeom>
                <a:avLst/>
                <a:gdLst>
                  <a:gd name="T0" fmla="*/ 16 w 16"/>
                  <a:gd name="T1" fmla="*/ 4 h 9"/>
                  <a:gd name="T2" fmla="*/ 16 w 16"/>
                  <a:gd name="T3" fmla="*/ 4 h 9"/>
                  <a:gd name="T4" fmla="*/ 14 w 16"/>
                  <a:gd name="T5" fmla="*/ 4 h 9"/>
                  <a:gd name="T6" fmla="*/ 14 w 16"/>
                  <a:gd name="T7" fmla="*/ 7 h 9"/>
                  <a:gd name="T8" fmla="*/ 11 w 16"/>
                  <a:gd name="T9" fmla="*/ 7 h 9"/>
                  <a:gd name="T10" fmla="*/ 11 w 16"/>
                  <a:gd name="T11" fmla="*/ 7 h 9"/>
                  <a:gd name="T12" fmla="*/ 9 w 16"/>
                  <a:gd name="T13" fmla="*/ 9 h 9"/>
                  <a:gd name="T14" fmla="*/ 9 w 16"/>
                  <a:gd name="T15" fmla="*/ 9 h 9"/>
                  <a:gd name="T16" fmla="*/ 7 w 16"/>
                  <a:gd name="T17" fmla="*/ 9 h 9"/>
                  <a:gd name="T18" fmla="*/ 7 w 16"/>
                  <a:gd name="T19" fmla="*/ 9 h 9"/>
                  <a:gd name="T20" fmla="*/ 5 w 16"/>
                  <a:gd name="T21" fmla="*/ 9 h 9"/>
                  <a:gd name="T22" fmla="*/ 5 w 16"/>
                  <a:gd name="T23" fmla="*/ 9 h 9"/>
                  <a:gd name="T24" fmla="*/ 2 w 16"/>
                  <a:gd name="T25" fmla="*/ 7 h 9"/>
                  <a:gd name="T26" fmla="*/ 2 w 16"/>
                  <a:gd name="T27" fmla="*/ 7 h 9"/>
                  <a:gd name="T28" fmla="*/ 2 w 16"/>
                  <a:gd name="T29" fmla="*/ 7 h 9"/>
                  <a:gd name="T30" fmla="*/ 2 w 16"/>
                  <a:gd name="T31" fmla="*/ 4 h 9"/>
                  <a:gd name="T32" fmla="*/ 2 w 16"/>
                  <a:gd name="T33" fmla="*/ 4 h 9"/>
                  <a:gd name="T34" fmla="*/ 2 w 16"/>
                  <a:gd name="T35" fmla="*/ 4 h 9"/>
                  <a:gd name="T36" fmla="*/ 2 w 16"/>
                  <a:gd name="T37" fmla="*/ 4 h 9"/>
                  <a:gd name="T38" fmla="*/ 2 w 16"/>
                  <a:gd name="T39" fmla="*/ 2 h 9"/>
                  <a:gd name="T40" fmla="*/ 0 w 16"/>
                  <a:gd name="T41" fmla="*/ 2 h 9"/>
                  <a:gd name="T42" fmla="*/ 5 w 16"/>
                  <a:gd name="T43" fmla="*/ 0 h 9"/>
                  <a:gd name="T44" fmla="*/ 5 w 16"/>
                  <a:gd name="T45" fmla="*/ 0 h 9"/>
                  <a:gd name="T46" fmla="*/ 5 w 16"/>
                  <a:gd name="T47" fmla="*/ 2 h 9"/>
                  <a:gd name="T48" fmla="*/ 5 w 16"/>
                  <a:gd name="T49" fmla="*/ 2 h 9"/>
                  <a:gd name="T50" fmla="*/ 5 w 16"/>
                  <a:gd name="T51" fmla="*/ 2 h 9"/>
                  <a:gd name="T52" fmla="*/ 5 w 16"/>
                  <a:gd name="T53" fmla="*/ 2 h 9"/>
                  <a:gd name="T54" fmla="*/ 7 w 16"/>
                  <a:gd name="T55" fmla="*/ 4 h 9"/>
                  <a:gd name="T56" fmla="*/ 7 w 16"/>
                  <a:gd name="T57" fmla="*/ 4 h 9"/>
                  <a:gd name="T58" fmla="*/ 11 w 16"/>
                  <a:gd name="T59" fmla="*/ 2 h 9"/>
                  <a:gd name="T60" fmla="*/ 11 w 16"/>
                  <a:gd name="T61" fmla="*/ 2 h 9"/>
                  <a:gd name="T62" fmla="*/ 11 w 16"/>
                  <a:gd name="T63" fmla="*/ 0 h 9"/>
                  <a:gd name="T64" fmla="*/ 14 w 16"/>
                  <a:gd name="T6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9">
                    <a:moveTo>
                      <a:pt x="16" y="2"/>
                    </a:move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6" name="Freeform 3534">
                <a:extLst>
                  <a:ext uri="{FF2B5EF4-FFF2-40B4-BE49-F238E27FC236}">
                    <a16:creationId xmlns:a16="http://schemas.microsoft.com/office/drawing/2014/main" id="{4F14D1B4-402A-4543-A01E-0E54EE124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574"/>
                <a:ext cx="15" cy="15"/>
              </a:xfrm>
              <a:custGeom>
                <a:avLst/>
                <a:gdLst>
                  <a:gd name="T0" fmla="*/ 13 w 15"/>
                  <a:gd name="T1" fmla="*/ 9 h 15"/>
                  <a:gd name="T2" fmla="*/ 13 w 15"/>
                  <a:gd name="T3" fmla="*/ 11 h 15"/>
                  <a:gd name="T4" fmla="*/ 11 w 15"/>
                  <a:gd name="T5" fmla="*/ 11 h 15"/>
                  <a:gd name="T6" fmla="*/ 11 w 15"/>
                  <a:gd name="T7" fmla="*/ 11 h 15"/>
                  <a:gd name="T8" fmla="*/ 11 w 15"/>
                  <a:gd name="T9" fmla="*/ 11 h 15"/>
                  <a:gd name="T10" fmla="*/ 11 w 15"/>
                  <a:gd name="T11" fmla="*/ 11 h 15"/>
                  <a:gd name="T12" fmla="*/ 6 w 15"/>
                  <a:gd name="T13" fmla="*/ 13 h 15"/>
                  <a:gd name="T14" fmla="*/ 6 w 15"/>
                  <a:gd name="T15" fmla="*/ 13 h 15"/>
                  <a:gd name="T16" fmla="*/ 6 w 15"/>
                  <a:gd name="T17" fmla="*/ 13 h 15"/>
                  <a:gd name="T18" fmla="*/ 2 w 15"/>
                  <a:gd name="T19" fmla="*/ 13 h 15"/>
                  <a:gd name="T20" fmla="*/ 2 w 15"/>
                  <a:gd name="T21" fmla="*/ 13 h 15"/>
                  <a:gd name="T22" fmla="*/ 2 w 15"/>
                  <a:gd name="T23" fmla="*/ 15 h 15"/>
                  <a:gd name="T24" fmla="*/ 2 w 15"/>
                  <a:gd name="T25" fmla="*/ 15 h 15"/>
                  <a:gd name="T26" fmla="*/ 0 w 15"/>
                  <a:gd name="T27" fmla="*/ 15 h 15"/>
                  <a:gd name="T28" fmla="*/ 0 w 15"/>
                  <a:gd name="T29" fmla="*/ 11 h 15"/>
                  <a:gd name="T30" fmla="*/ 0 w 15"/>
                  <a:gd name="T31" fmla="*/ 11 h 15"/>
                  <a:gd name="T32" fmla="*/ 2 w 15"/>
                  <a:gd name="T33" fmla="*/ 11 h 15"/>
                  <a:gd name="T34" fmla="*/ 2 w 15"/>
                  <a:gd name="T35" fmla="*/ 11 h 15"/>
                  <a:gd name="T36" fmla="*/ 2 w 15"/>
                  <a:gd name="T37" fmla="*/ 11 h 15"/>
                  <a:gd name="T38" fmla="*/ 2 w 15"/>
                  <a:gd name="T39" fmla="*/ 11 h 15"/>
                  <a:gd name="T40" fmla="*/ 2 w 15"/>
                  <a:gd name="T41" fmla="*/ 11 h 15"/>
                  <a:gd name="T42" fmla="*/ 4 w 15"/>
                  <a:gd name="T43" fmla="*/ 11 h 15"/>
                  <a:gd name="T44" fmla="*/ 4 w 15"/>
                  <a:gd name="T45" fmla="*/ 11 h 15"/>
                  <a:gd name="T46" fmla="*/ 4 w 15"/>
                  <a:gd name="T47" fmla="*/ 11 h 15"/>
                  <a:gd name="T48" fmla="*/ 4 w 15"/>
                  <a:gd name="T49" fmla="*/ 11 h 15"/>
                  <a:gd name="T50" fmla="*/ 6 w 15"/>
                  <a:gd name="T51" fmla="*/ 9 h 15"/>
                  <a:gd name="T52" fmla="*/ 6 w 15"/>
                  <a:gd name="T53" fmla="*/ 9 h 15"/>
                  <a:gd name="T54" fmla="*/ 6 w 15"/>
                  <a:gd name="T55" fmla="*/ 9 h 15"/>
                  <a:gd name="T56" fmla="*/ 9 w 15"/>
                  <a:gd name="T57" fmla="*/ 9 h 15"/>
                  <a:gd name="T58" fmla="*/ 9 w 15"/>
                  <a:gd name="T59" fmla="*/ 9 h 15"/>
                  <a:gd name="T60" fmla="*/ 9 w 15"/>
                  <a:gd name="T61" fmla="*/ 9 h 15"/>
                  <a:gd name="T62" fmla="*/ 9 w 15"/>
                  <a:gd name="T63" fmla="*/ 6 h 15"/>
                  <a:gd name="T64" fmla="*/ 11 w 15"/>
                  <a:gd name="T65" fmla="*/ 6 h 15"/>
                  <a:gd name="T66" fmla="*/ 11 w 15"/>
                  <a:gd name="T67" fmla="*/ 6 h 15"/>
                  <a:gd name="T68" fmla="*/ 11 w 15"/>
                  <a:gd name="T69" fmla="*/ 6 h 15"/>
                  <a:gd name="T70" fmla="*/ 11 w 15"/>
                  <a:gd name="T71" fmla="*/ 6 h 15"/>
                  <a:gd name="T72" fmla="*/ 11 w 15"/>
                  <a:gd name="T73" fmla="*/ 4 h 15"/>
                  <a:gd name="T74" fmla="*/ 9 w 15"/>
                  <a:gd name="T75" fmla="*/ 2 h 15"/>
                  <a:gd name="T76" fmla="*/ 11 w 15"/>
                  <a:gd name="T77" fmla="*/ 0 h 15"/>
                  <a:gd name="T78" fmla="*/ 11 w 15"/>
                  <a:gd name="T79" fmla="*/ 0 h 15"/>
                  <a:gd name="T80" fmla="*/ 13 w 15"/>
                  <a:gd name="T81" fmla="*/ 0 h 15"/>
                  <a:gd name="T82" fmla="*/ 13 w 15"/>
                  <a:gd name="T83" fmla="*/ 0 h 15"/>
                  <a:gd name="T84" fmla="*/ 13 w 15"/>
                  <a:gd name="T85" fmla="*/ 0 h 15"/>
                  <a:gd name="T86" fmla="*/ 15 w 15"/>
                  <a:gd name="T87" fmla="*/ 2 h 15"/>
                  <a:gd name="T88" fmla="*/ 15 w 15"/>
                  <a:gd name="T89" fmla="*/ 0 h 15"/>
                  <a:gd name="T90" fmla="*/ 15 w 15"/>
                  <a:gd name="T91" fmla="*/ 2 h 15"/>
                  <a:gd name="T92" fmla="*/ 15 w 15"/>
                  <a:gd name="T93" fmla="*/ 2 h 15"/>
                  <a:gd name="T94" fmla="*/ 15 w 15"/>
                  <a:gd name="T95" fmla="*/ 4 h 15"/>
                  <a:gd name="T96" fmla="*/ 15 w 15"/>
                  <a:gd name="T97" fmla="*/ 4 h 15"/>
                  <a:gd name="T98" fmla="*/ 15 w 15"/>
                  <a:gd name="T99" fmla="*/ 4 h 15"/>
                  <a:gd name="T100" fmla="*/ 15 w 15"/>
                  <a:gd name="T101" fmla="*/ 6 h 15"/>
                  <a:gd name="T102" fmla="*/ 15 w 15"/>
                  <a:gd name="T103" fmla="*/ 6 h 15"/>
                  <a:gd name="T104" fmla="*/ 13 w 15"/>
                  <a:gd name="T105" fmla="*/ 6 h 15"/>
                  <a:gd name="T106" fmla="*/ 13 w 15"/>
                  <a:gd name="T107" fmla="*/ 6 h 15"/>
                  <a:gd name="T108" fmla="*/ 13 w 15"/>
                  <a:gd name="T109" fmla="*/ 6 h 15"/>
                  <a:gd name="T110" fmla="*/ 13 w 15"/>
                  <a:gd name="T1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" h="15">
                    <a:moveTo>
                      <a:pt x="13" y="9"/>
                    </a:move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7" name="Freeform 3535">
                <a:extLst>
                  <a:ext uri="{FF2B5EF4-FFF2-40B4-BE49-F238E27FC236}">
                    <a16:creationId xmlns:a16="http://schemas.microsoft.com/office/drawing/2014/main" id="{F8D467BB-4092-4981-8A10-AD7A4F4A0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551"/>
                <a:ext cx="11" cy="16"/>
              </a:xfrm>
              <a:custGeom>
                <a:avLst/>
                <a:gdLst>
                  <a:gd name="T0" fmla="*/ 0 w 11"/>
                  <a:gd name="T1" fmla="*/ 11 h 16"/>
                  <a:gd name="T2" fmla="*/ 0 w 11"/>
                  <a:gd name="T3" fmla="*/ 11 h 16"/>
                  <a:gd name="T4" fmla="*/ 0 w 11"/>
                  <a:gd name="T5" fmla="*/ 11 h 16"/>
                  <a:gd name="T6" fmla="*/ 2 w 11"/>
                  <a:gd name="T7" fmla="*/ 11 h 16"/>
                  <a:gd name="T8" fmla="*/ 5 w 11"/>
                  <a:gd name="T9" fmla="*/ 11 h 16"/>
                  <a:gd name="T10" fmla="*/ 5 w 11"/>
                  <a:gd name="T11" fmla="*/ 11 h 16"/>
                  <a:gd name="T12" fmla="*/ 5 w 11"/>
                  <a:gd name="T13" fmla="*/ 9 h 16"/>
                  <a:gd name="T14" fmla="*/ 5 w 11"/>
                  <a:gd name="T15" fmla="*/ 9 h 16"/>
                  <a:gd name="T16" fmla="*/ 5 w 11"/>
                  <a:gd name="T17" fmla="*/ 9 h 16"/>
                  <a:gd name="T18" fmla="*/ 5 w 11"/>
                  <a:gd name="T19" fmla="*/ 9 h 16"/>
                  <a:gd name="T20" fmla="*/ 5 w 11"/>
                  <a:gd name="T21" fmla="*/ 9 h 16"/>
                  <a:gd name="T22" fmla="*/ 5 w 11"/>
                  <a:gd name="T23" fmla="*/ 9 h 16"/>
                  <a:gd name="T24" fmla="*/ 2 w 11"/>
                  <a:gd name="T25" fmla="*/ 7 h 16"/>
                  <a:gd name="T26" fmla="*/ 5 w 11"/>
                  <a:gd name="T27" fmla="*/ 7 h 16"/>
                  <a:gd name="T28" fmla="*/ 2 w 11"/>
                  <a:gd name="T29" fmla="*/ 2 h 16"/>
                  <a:gd name="T30" fmla="*/ 2 w 11"/>
                  <a:gd name="T31" fmla="*/ 2 h 16"/>
                  <a:gd name="T32" fmla="*/ 5 w 11"/>
                  <a:gd name="T33" fmla="*/ 2 h 16"/>
                  <a:gd name="T34" fmla="*/ 5 w 11"/>
                  <a:gd name="T35" fmla="*/ 2 h 16"/>
                  <a:gd name="T36" fmla="*/ 9 w 11"/>
                  <a:gd name="T37" fmla="*/ 0 h 16"/>
                  <a:gd name="T38" fmla="*/ 9 w 11"/>
                  <a:gd name="T39" fmla="*/ 2 h 16"/>
                  <a:gd name="T40" fmla="*/ 9 w 11"/>
                  <a:gd name="T41" fmla="*/ 5 h 16"/>
                  <a:gd name="T42" fmla="*/ 11 w 11"/>
                  <a:gd name="T43" fmla="*/ 7 h 16"/>
                  <a:gd name="T44" fmla="*/ 11 w 11"/>
                  <a:gd name="T45" fmla="*/ 9 h 16"/>
                  <a:gd name="T46" fmla="*/ 11 w 11"/>
                  <a:gd name="T47" fmla="*/ 14 h 16"/>
                  <a:gd name="T48" fmla="*/ 11 w 11"/>
                  <a:gd name="T49" fmla="*/ 14 h 16"/>
                  <a:gd name="T50" fmla="*/ 11 w 11"/>
                  <a:gd name="T51" fmla="*/ 14 h 16"/>
                  <a:gd name="T52" fmla="*/ 9 w 11"/>
                  <a:gd name="T53" fmla="*/ 14 h 16"/>
                  <a:gd name="T54" fmla="*/ 5 w 11"/>
                  <a:gd name="T55" fmla="*/ 16 h 16"/>
                  <a:gd name="T56" fmla="*/ 5 w 11"/>
                  <a:gd name="T57" fmla="*/ 16 h 16"/>
                  <a:gd name="T58" fmla="*/ 5 w 11"/>
                  <a:gd name="T59" fmla="*/ 16 h 16"/>
                  <a:gd name="T60" fmla="*/ 2 w 11"/>
                  <a:gd name="T61" fmla="*/ 16 h 16"/>
                  <a:gd name="T62" fmla="*/ 0 w 11"/>
                  <a:gd name="T63" fmla="*/ 16 h 16"/>
                  <a:gd name="T64" fmla="*/ 0 w 11"/>
                  <a:gd name="T65" fmla="*/ 16 h 16"/>
                  <a:gd name="T66" fmla="*/ 0 w 11"/>
                  <a:gd name="T67" fmla="*/ 16 h 16"/>
                  <a:gd name="T68" fmla="*/ 0 w 11"/>
                  <a:gd name="T69" fmla="*/ 14 h 16"/>
                  <a:gd name="T70" fmla="*/ 0 w 11"/>
                  <a:gd name="T7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16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8" name="Freeform 3536">
                <a:extLst>
                  <a:ext uri="{FF2B5EF4-FFF2-40B4-BE49-F238E27FC236}">
                    <a16:creationId xmlns:a16="http://schemas.microsoft.com/office/drawing/2014/main" id="{14F023D8-1F3B-4C03-BD1D-95DFB25B8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574"/>
                <a:ext cx="11" cy="9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2 w 11"/>
                  <a:gd name="T5" fmla="*/ 6 h 9"/>
                  <a:gd name="T6" fmla="*/ 2 w 11"/>
                  <a:gd name="T7" fmla="*/ 6 h 9"/>
                  <a:gd name="T8" fmla="*/ 2 w 11"/>
                  <a:gd name="T9" fmla="*/ 6 h 9"/>
                  <a:gd name="T10" fmla="*/ 4 w 11"/>
                  <a:gd name="T11" fmla="*/ 4 h 9"/>
                  <a:gd name="T12" fmla="*/ 2 w 11"/>
                  <a:gd name="T13" fmla="*/ 2 h 9"/>
                  <a:gd name="T14" fmla="*/ 2 w 11"/>
                  <a:gd name="T15" fmla="*/ 2 h 9"/>
                  <a:gd name="T16" fmla="*/ 2 w 11"/>
                  <a:gd name="T17" fmla="*/ 2 h 9"/>
                  <a:gd name="T18" fmla="*/ 2 w 11"/>
                  <a:gd name="T19" fmla="*/ 2 h 9"/>
                  <a:gd name="T20" fmla="*/ 4 w 11"/>
                  <a:gd name="T21" fmla="*/ 2 h 9"/>
                  <a:gd name="T22" fmla="*/ 4 w 11"/>
                  <a:gd name="T23" fmla="*/ 0 h 9"/>
                  <a:gd name="T24" fmla="*/ 4 w 11"/>
                  <a:gd name="T25" fmla="*/ 0 h 9"/>
                  <a:gd name="T26" fmla="*/ 4 w 11"/>
                  <a:gd name="T27" fmla="*/ 0 h 9"/>
                  <a:gd name="T28" fmla="*/ 9 w 11"/>
                  <a:gd name="T29" fmla="*/ 0 h 9"/>
                  <a:gd name="T30" fmla="*/ 9 w 11"/>
                  <a:gd name="T31" fmla="*/ 0 h 9"/>
                  <a:gd name="T32" fmla="*/ 9 w 11"/>
                  <a:gd name="T33" fmla="*/ 0 h 9"/>
                  <a:gd name="T34" fmla="*/ 9 w 11"/>
                  <a:gd name="T35" fmla="*/ 0 h 9"/>
                  <a:gd name="T36" fmla="*/ 9 w 11"/>
                  <a:gd name="T37" fmla="*/ 2 h 9"/>
                  <a:gd name="T38" fmla="*/ 9 w 11"/>
                  <a:gd name="T39" fmla="*/ 2 h 9"/>
                  <a:gd name="T40" fmla="*/ 11 w 11"/>
                  <a:gd name="T41" fmla="*/ 4 h 9"/>
                  <a:gd name="T42" fmla="*/ 9 w 11"/>
                  <a:gd name="T43" fmla="*/ 4 h 9"/>
                  <a:gd name="T44" fmla="*/ 9 w 11"/>
                  <a:gd name="T45" fmla="*/ 4 h 9"/>
                  <a:gd name="T46" fmla="*/ 9 w 11"/>
                  <a:gd name="T47" fmla="*/ 4 h 9"/>
                  <a:gd name="T48" fmla="*/ 9 w 11"/>
                  <a:gd name="T49" fmla="*/ 9 h 9"/>
                  <a:gd name="T50" fmla="*/ 7 w 11"/>
                  <a:gd name="T51" fmla="*/ 9 h 9"/>
                  <a:gd name="T52" fmla="*/ 4 w 11"/>
                  <a:gd name="T53" fmla="*/ 9 h 9"/>
                  <a:gd name="T54" fmla="*/ 4 w 11"/>
                  <a:gd name="T55" fmla="*/ 9 h 9"/>
                  <a:gd name="T56" fmla="*/ 4 w 11"/>
                  <a:gd name="T57" fmla="*/ 9 h 9"/>
                  <a:gd name="T58" fmla="*/ 2 w 11"/>
                  <a:gd name="T5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9" name="Rectangle 3537">
                <a:extLst>
                  <a:ext uri="{FF2B5EF4-FFF2-40B4-BE49-F238E27FC236}">
                    <a16:creationId xmlns:a16="http://schemas.microsoft.com/office/drawing/2014/main" id="{7EE6F0D5-EFCB-4CD3-87C2-18A226E5F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6" y="2443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0" name="Freeform 3538">
                <a:extLst>
                  <a:ext uri="{FF2B5EF4-FFF2-40B4-BE49-F238E27FC236}">
                    <a16:creationId xmlns:a16="http://schemas.microsoft.com/office/drawing/2014/main" id="{157A98EA-2E64-4CAB-A0B0-FB6F132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445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0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1" name="Freeform 3539">
                <a:extLst>
                  <a:ext uri="{FF2B5EF4-FFF2-40B4-BE49-F238E27FC236}">
                    <a16:creationId xmlns:a16="http://schemas.microsoft.com/office/drawing/2014/main" id="{DE6E5400-DD63-4393-862B-5113A4998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547"/>
                <a:ext cx="14" cy="15"/>
              </a:xfrm>
              <a:custGeom>
                <a:avLst/>
                <a:gdLst>
                  <a:gd name="T0" fmla="*/ 3 w 6"/>
                  <a:gd name="T1" fmla="*/ 7 h 7"/>
                  <a:gd name="T2" fmla="*/ 3 w 6"/>
                  <a:gd name="T3" fmla="*/ 7 h 7"/>
                  <a:gd name="T4" fmla="*/ 5 w 6"/>
                  <a:gd name="T5" fmla="*/ 7 h 7"/>
                  <a:gd name="T6" fmla="*/ 5 w 6"/>
                  <a:gd name="T7" fmla="*/ 7 h 7"/>
                  <a:gd name="T8" fmla="*/ 6 w 6"/>
                  <a:gd name="T9" fmla="*/ 3 h 7"/>
                  <a:gd name="T10" fmla="*/ 6 w 6"/>
                  <a:gd name="T11" fmla="*/ 2 h 7"/>
                  <a:gd name="T12" fmla="*/ 6 w 6"/>
                  <a:gd name="T13" fmla="*/ 0 h 7"/>
                  <a:gd name="T14" fmla="*/ 6 w 6"/>
                  <a:gd name="T15" fmla="*/ 0 h 7"/>
                  <a:gd name="T16" fmla="*/ 5 w 6"/>
                  <a:gd name="T17" fmla="*/ 0 h 7"/>
                  <a:gd name="T18" fmla="*/ 5 w 6"/>
                  <a:gd name="T19" fmla="*/ 0 h 7"/>
                  <a:gd name="T20" fmla="*/ 0 w 6"/>
                  <a:gd name="T21" fmla="*/ 1 h 7"/>
                  <a:gd name="T22" fmla="*/ 0 w 6"/>
                  <a:gd name="T23" fmla="*/ 1 h 7"/>
                  <a:gd name="T24" fmla="*/ 0 w 6"/>
                  <a:gd name="T25" fmla="*/ 1 h 7"/>
                  <a:gd name="T26" fmla="*/ 0 w 6"/>
                  <a:gd name="T27" fmla="*/ 3 h 7"/>
                  <a:gd name="T28" fmla="*/ 0 w 6"/>
                  <a:gd name="T29" fmla="*/ 3 h 7"/>
                  <a:gd name="T30" fmla="*/ 2 w 6"/>
                  <a:gd name="T31" fmla="*/ 7 h 7"/>
                  <a:gd name="T32" fmla="*/ 3 w 6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lnTo>
                      <a:pt x="3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2" name="Freeform 3540">
                <a:extLst>
                  <a:ext uri="{FF2B5EF4-FFF2-40B4-BE49-F238E27FC236}">
                    <a16:creationId xmlns:a16="http://schemas.microsoft.com/office/drawing/2014/main" id="{2611C782-8B99-428A-BC97-4E6B37467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598"/>
                <a:ext cx="21" cy="21"/>
              </a:xfrm>
              <a:custGeom>
                <a:avLst/>
                <a:gdLst>
                  <a:gd name="T0" fmla="*/ 5 w 21"/>
                  <a:gd name="T1" fmla="*/ 7 h 21"/>
                  <a:gd name="T2" fmla="*/ 5 w 21"/>
                  <a:gd name="T3" fmla="*/ 7 h 21"/>
                  <a:gd name="T4" fmla="*/ 5 w 21"/>
                  <a:gd name="T5" fmla="*/ 9 h 21"/>
                  <a:gd name="T6" fmla="*/ 5 w 21"/>
                  <a:gd name="T7" fmla="*/ 9 h 21"/>
                  <a:gd name="T8" fmla="*/ 10 w 21"/>
                  <a:gd name="T9" fmla="*/ 9 h 21"/>
                  <a:gd name="T10" fmla="*/ 10 w 21"/>
                  <a:gd name="T11" fmla="*/ 9 h 21"/>
                  <a:gd name="T12" fmla="*/ 10 w 21"/>
                  <a:gd name="T13" fmla="*/ 9 h 21"/>
                  <a:gd name="T14" fmla="*/ 7 w 21"/>
                  <a:gd name="T15" fmla="*/ 7 h 21"/>
                  <a:gd name="T16" fmla="*/ 7 w 21"/>
                  <a:gd name="T17" fmla="*/ 5 h 21"/>
                  <a:gd name="T18" fmla="*/ 14 w 21"/>
                  <a:gd name="T19" fmla="*/ 3 h 21"/>
                  <a:gd name="T20" fmla="*/ 14 w 21"/>
                  <a:gd name="T21" fmla="*/ 3 h 21"/>
                  <a:gd name="T22" fmla="*/ 16 w 21"/>
                  <a:gd name="T23" fmla="*/ 3 h 21"/>
                  <a:gd name="T24" fmla="*/ 19 w 21"/>
                  <a:gd name="T25" fmla="*/ 0 h 21"/>
                  <a:gd name="T26" fmla="*/ 21 w 21"/>
                  <a:gd name="T27" fmla="*/ 3 h 21"/>
                  <a:gd name="T28" fmla="*/ 21 w 21"/>
                  <a:gd name="T29" fmla="*/ 5 h 21"/>
                  <a:gd name="T30" fmla="*/ 21 w 21"/>
                  <a:gd name="T31" fmla="*/ 7 h 21"/>
                  <a:gd name="T32" fmla="*/ 19 w 21"/>
                  <a:gd name="T33" fmla="*/ 7 h 21"/>
                  <a:gd name="T34" fmla="*/ 19 w 21"/>
                  <a:gd name="T35" fmla="*/ 7 h 21"/>
                  <a:gd name="T36" fmla="*/ 19 w 21"/>
                  <a:gd name="T37" fmla="*/ 7 h 21"/>
                  <a:gd name="T38" fmla="*/ 19 w 21"/>
                  <a:gd name="T39" fmla="*/ 7 h 21"/>
                  <a:gd name="T40" fmla="*/ 19 w 21"/>
                  <a:gd name="T41" fmla="*/ 7 h 21"/>
                  <a:gd name="T42" fmla="*/ 19 w 21"/>
                  <a:gd name="T43" fmla="*/ 7 h 21"/>
                  <a:gd name="T44" fmla="*/ 14 w 21"/>
                  <a:gd name="T45" fmla="*/ 9 h 21"/>
                  <a:gd name="T46" fmla="*/ 14 w 21"/>
                  <a:gd name="T47" fmla="*/ 9 h 21"/>
                  <a:gd name="T48" fmla="*/ 14 w 21"/>
                  <a:gd name="T49" fmla="*/ 12 h 21"/>
                  <a:gd name="T50" fmla="*/ 14 w 21"/>
                  <a:gd name="T51" fmla="*/ 12 h 21"/>
                  <a:gd name="T52" fmla="*/ 14 w 21"/>
                  <a:gd name="T53" fmla="*/ 12 h 21"/>
                  <a:gd name="T54" fmla="*/ 16 w 21"/>
                  <a:gd name="T55" fmla="*/ 16 h 21"/>
                  <a:gd name="T56" fmla="*/ 16 w 21"/>
                  <a:gd name="T57" fmla="*/ 16 h 21"/>
                  <a:gd name="T58" fmla="*/ 16 w 21"/>
                  <a:gd name="T59" fmla="*/ 18 h 21"/>
                  <a:gd name="T60" fmla="*/ 16 w 21"/>
                  <a:gd name="T61" fmla="*/ 18 h 21"/>
                  <a:gd name="T62" fmla="*/ 12 w 21"/>
                  <a:gd name="T63" fmla="*/ 18 h 21"/>
                  <a:gd name="T64" fmla="*/ 12 w 21"/>
                  <a:gd name="T65" fmla="*/ 18 h 21"/>
                  <a:gd name="T66" fmla="*/ 12 w 21"/>
                  <a:gd name="T67" fmla="*/ 18 h 21"/>
                  <a:gd name="T68" fmla="*/ 5 w 21"/>
                  <a:gd name="T69" fmla="*/ 21 h 21"/>
                  <a:gd name="T70" fmla="*/ 5 w 21"/>
                  <a:gd name="T71" fmla="*/ 18 h 21"/>
                  <a:gd name="T72" fmla="*/ 3 w 21"/>
                  <a:gd name="T73" fmla="*/ 16 h 21"/>
                  <a:gd name="T74" fmla="*/ 3 w 21"/>
                  <a:gd name="T75" fmla="*/ 16 h 21"/>
                  <a:gd name="T76" fmla="*/ 3 w 21"/>
                  <a:gd name="T77" fmla="*/ 16 h 21"/>
                  <a:gd name="T78" fmla="*/ 3 w 21"/>
                  <a:gd name="T79" fmla="*/ 14 h 21"/>
                  <a:gd name="T80" fmla="*/ 3 w 21"/>
                  <a:gd name="T81" fmla="*/ 14 h 21"/>
                  <a:gd name="T82" fmla="*/ 3 w 21"/>
                  <a:gd name="T83" fmla="*/ 12 h 21"/>
                  <a:gd name="T84" fmla="*/ 3 w 21"/>
                  <a:gd name="T85" fmla="*/ 12 h 21"/>
                  <a:gd name="T86" fmla="*/ 0 w 21"/>
                  <a:gd name="T87" fmla="*/ 9 h 21"/>
                  <a:gd name="T88" fmla="*/ 0 w 21"/>
                  <a:gd name="T89" fmla="*/ 9 h 21"/>
                  <a:gd name="T90" fmla="*/ 0 w 21"/>
                  <a:gd name="T91" fmla="*/ 7 h 21"/>
                  <a:gd name="T92" fmla="*/ 5 w 21"/>
                  <a:gd name="T93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21">
                    <a:moveTo>
                      <a:pt x="5" y="7"/>
                    </a:move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9" y="0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3" name="Freeform 3541">
                <a:extLst>
                  <a:ext uri="{FF2B5EF4-FFF2-40B4-BE49-F238E27FC236}">
                    <a16:creationId xmlns:a16="http://schemas.microsoft.com/office/drawing/2014/main" id="{3105F300-DC3D-4778-A292-648CAED19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601"/>
                <a:ext cx="32" cy="20"/>
              </a:xfrm>
              <a:custGeom>
                <a:avLst/>
                <a:gdLst>
                  <a:gd name="T0" fmla="*/ 30 w 32"/>
                  <a:gd name="T1" fmla="*/ 18 h 20"/>
                  <a:gd name="T2" fmla="*/ 25 w 32"/>
                  <a:gd name="T3" fmla="*/ 20 h 20"/>
                  <a:gd name="T4" fmla="*/ 25 w 32"/>
                  <a:gd name="T5" fmla="*/ 20 h 20"/>
                  <a:gd name="T6" fmla="*/ 21 w 32"/>
                  <a:gd name="T7" fmla="*/ 18 h 20"/>
                  <a:gd name="T8" fmla="*/ 18 w 32"/>
                  <a:gd name="T9" fmla="*/ 18 h 20"/>
                  <a:gd name="T10" fmla="*/ 14 w 32"/>
                  <a:gd name="T11" fmla="*/ 18 h 20"/>
                  <a:gd name="T12" fmla="*/ 14 w 32"/>
                  <a:gd name="T13" fmla="*/ 18 h 20"/>
                  <a:gd name="T14" fmla="*/ 9 w 32"/>
                  <a:gd name="T15" fmla="*/ 15 h 20"/>
                  <a:gd name="T16" fmla="*/ 3 w 32"/>
                  <a:gd name="T17" fmla="*/ 15 h 20"/>
                  <a:gd name="T18" fmla="*/ 3 w 32"/>
                  <a:gd name="T19" fmla="*/ 15 h 20"/>
                  <a:gd name="T20" fmla="*/ 0 w 32"/>
                  <a:gd name="T21" fmla="*/ 15 h 20"/>
                  <a:gd name="T22" fmla="*/ 0 w 32"/>
                  <a:gd name="T23" fmla="*/ 13 h 20"/>
                  <a:gd name="T24" fmla="*/ 0 w 32"/>
                  <a:gd name="T25" fmla="*/ 11 h 20"/>
                  <a:gd name="T26" fmla="*/ 0 w 32"/>
                  <a:gd name="T27" fmla="*/ 11 h 20"/>
                  <a:gd name="T28" fmla="*/ 0 w 32"/>
                  <a:gd name="T29" fmla="*/ 9 h 20"/>
                  <a:gd name="T30" fmla="*/ 3 w 32"/>
                  <a:gd name="T31" fmla="*/ 9 h 20"/>
                  <a:gd name="T32" fmla="*/ 7 w 32"/>
                  <a:gd name="T33" fmla="*/ 6 h 20"/>
                  <a:gd name="T34" fmla="*/ 9 w 32"/>
                  <a:gd name="T35" fmla="*/ 6 h 20"/>
                  <a:gd name="T36" fmla="*/ 9 w 32"/>
                  <a:gd name="T37" fmla="*/ 6 h 20"/>
                  <a:gd name="T38" fmla="*/ 9 w 32"/>
                  <a:gd name="T39" fmla="*/ 4 h 20"/>
                  <a:gd name="T40" fmla="*/ 12 w 32"/>
                  <a:gd name="T41" fmla="*/ 4 h 20"/>
                  <a:gd name="T42" fmla="*/ 12 w 32"/>
                  <a:gd name="T43" fmla="*/ 4 h 20"/>
                  <a:gd name="T44" fmla="*/ 14 w 32"/>
                  <a:gd name="T45" fmla="*/ 4 h 20"/>
                  <a:gd name="T46" fmla="*/ 16 w 32"/>
                  <a:gd name="T47" fmla="*/ 2 h 20"/>
                  <a:gd name="T48" fmla="*/ 18 w 32"/>
                  <a:gd name="T49" fmla="*/ 2 h 20"/>
                  <a:gd name="T50" fmla="*/ 21 w 32"/>
                  <a:gd name="T51" fmla="*/ 2 h 20"/>
                  <a:gd name="T52" fmla="*/ 23 w 32"/>
                  <a:gd name="T53" fmla="*/ 0 h 20"/>
                  <a:gd name="T54" fmla="*/ 25 w 32"/>
                  <a:gd name="T55" fmla="*/ 0 h 20"/>
                  <a:gd name="T56" fmla="*/ 25 w 32"/>
                  <a:gd name="T57" fmla="*/ 0 h 20"/>
                  <a:gd name="T58" fmla="*/ 25 w 32"/>
                  <a:gd name="T59" fmla="*/ 2 h 20"/>
                  <a:gd name="T60" fmla="*/ 25 w 32"/>
                  <a:gd name="T61" fmla="*/ 2 h 20"/>
                  <a:gd name="T62" fmla="*/ 27 w 32"/>
                  <a:gd name="T63" fmla="*/ 2 h 20"/>
                  <a:gd name="T64" fmla="*/ 27 w 32"/>
                  <a:gd name="T65" fmla="*/ 6 h 20"/>
                  <a:gd name="T66" fmla="*/ 30 w 32"/>
                  <a:gd name="T67" fmla="*/ 9 h 20"/>
                  <a:gd name="T68" fmla="*/ 30 w 32"/>
                  <a:gd name="T69" fmla="*/ 11 h 20"/>
                  <a:gd name="T70" fmla="*/ 30 w 32"/>
                  <a:gd name="T71" fmla="*/ 13 h 20"/>
                  <a:gd name="T72" fmla="*/ 32 w 32"/>
                  <a:gd name="T7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20">
                    <a:moveTo>
                      <a:pt x="32" y="18"/>
                    </a:moveTo>
                    <a:lnTo>
                      <a:pt x="30" y="18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2" y="15"/>
                    </a:lnTo>
                    <a:lnTo>
                      <a:pt x="32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4" name="Freeform 3542">
                <a:extLst>
                  <a:ext uri="{FF2B5EF4-FFF2-40B4-BE49-F238E27FC236}">
                    <a16:creationId xmlns:a16="http://schemas.microsoft.com/office/drawing/2014/main" id="{467F9E2C-CC60-4FA5-8159-3058AE65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592"/>
                <a:ext cx="21" cy="15"/>
              </a:xfrm>
              <a:custGeom>
                <a:avLst/>
                <a:gdLst>
                  <a:gd name="T0" fmla="*/ 21 w 21"/>
                  <a:gd name="T1" fmla="*/ 6 h 15"/>
                  <a:gd name="T2" fmla="*/ 18 w 21"/>
                  <a:gd name="T3" fmla="*/ 9 h 15"/>
                  <a:gd name="T4" fmla="*/ 16 w 21"/>
                  <a:gd name="T5" fmla="*/ 9 h 15"/>
                  <a:gd name="T6" fmla="*/ 16 w 21"/>
                  <a:gd name="T7" fmla="*/ 9 h 15"/>
                  <a:gd name="T8" fmla="*/ 7 w 21"/>
                  <a:gd name="T9" fmla="*/ 13 h 15"/>
                  <a:gd name="T10" fmla="*/ 7 w 21"/>
                  <a:gd name="T11" fmla="*/ 13 h 15"/>
                  <a:gd name="T12" fmla="*/ 2 w 21"/>
                  <a:gd name="T13" fmla="*/ 13 h 15"/>
                  <a:gd name="T14" fmla="*/ 2 w 21"/>
                  <a:gd name="T15" fmla="*/ 15 h 15"/>
                  <a:gd name="T16" fmla="*/ 2 w 21"/>
                  <a:gd name="T17" fmla="*/ 11 h 15"/>
                  <a:gd name="T18" fmla="*/ 0 w 21"/>
                  <a:gd name="T19" fmla="*/ 11 h 15"/>
                  <a:gd name="T20" fmla="*/ 0 w 21"/>
                  <a:gd name="T21" fmla="*/ 11 h 15"/>
                  <a:gd name="T22" fmla="*/ 0 w 21"/>
                  <a:gd name="T23" fmla="*/ 11 h 15"/>
                  <a:gd name="T24" fmla="*/ 0 w 21"/>
                  <a:gd name="T25" fmla="*/ 11 h 15"/>
                  <a:gd name="T26" fmla="*/ 0 w 21"/>
                  <a:gd name="T27" fmla="*/ 11 h 15"/>
                  <a:gd name="T28" fmla="*/ 0 w 21"/>
                  <a:gd name="T29" fmla="*/ 9 h 15"/>
                  <a:gd name="T30" fmla="*/ 0 w 21"/>
                  <a:gd name="T31" fmla="*/ 9 h 15"/>
                  <a:gd name="T32" fmla="*/ 0 w 21"/>
                  <a:gd name="T33" fmla="*/ 6 h 15"/>
                  <a:gd name="T34" fmla="*/ 0 w 21"/>
                  <a:gd name="T35" fmla="*/ 6 h 15"/>
                  <a:gd name="T36" fmla="*/ 0 w 21"/>
                  <a:gd name="T37" fmla="*/ 6 h 15"/>
                  <a:gd name="T38" fmla="*/ 0 w 21"/>
                  <a:gd name="T39" fmla="*/ 6 h 15"/>
                  <a:gd name="T40" fmla="*/ 0 w 21"/>
                  <a:gd name="T41" fmla="*/ 6 h 15"/>
                  <a:gd name="T42" fmla="*/ 2 w 21"/>
                  <a:gd name="T43" fmla="*/ 6 h 15"/>
                  <a:gd name="T44" fmla="*/ 2 w 21"/>
                  <a:gd name="T45" fmla="*/ 6 h 15"/>
                  <a:gd name="T46" fmla="*/ 5 w 21"/>
                  <a:gd name="T47" fmla="*/ 6 h 15"/>
                  <a:gd name="T48" fmla="*/ 5 w 21"/>
                  <a:gd name="T49" fmla="*/ 6 h 15"/>
                  <a:gd name="T50" fmla="*/ 5 w 21"/>
                  <a:gd name="T51" fmla="*/ 4 h 15"/>
                  <a:gd name="T52" fmla="*/ 5 w 21"/>
                  <a:gd name="T53" fmla="*/ 4 h 15"/>
                  <a:gd name="T54" fmla="*/ 9 w 21"/>
                  <a:gd name="T55" fmla="*/ 4 h 15"/>
                  <a:gd name="T56" fmla="*/ 16 w 21"/>
                  <a:gd name="T57" fmla="*/ 2 h 15"/>
                  <a:gd name="T58" fmla="*/ 16 w 21"/>
                  <a:gd name="T59" fmla="*/ 2 h 15"/>
                  <a:gd name="T60" fmla="*/ 16 w 21"/>
                  <a:gd name="T61" fmla="*/ 0 h 15"/>
                  <a:gd name="T62" fmla="*/ 18 w 21"/>
                  <a:gd name="T63" fmla="*/ 0 h 15"/>
                  <a:gd name="T64" fmla="*/ 18 w 21"/>
                  <a:gd name="T65" fmla="*/ 0 h 15"/>
                  <a:gd name="T66" fmla="*/ 18 w 21"/>
                  <a:gd name="T67" fmla="*/ 0 h 15"/>
                  <a:gd name="T68" fmla="*/ 18 w 21"/>
                  <a:gd name="T69" fmla="*/ 0 h 15"/>
                  <a:gd name="T70" fmla="*/ 18 w 21"/>
                  <a:gd name="T71" fmla="*/ 0 h 15"/>
                  <a:gd name="T72" fmla="*/ 18 w 21"/>
                  <a:gd name="T73" fmla="*/ 0 h 15"/>
                  <a:gd name="T74" fmla="*/ 18 w 21"/>
                  <a:gd name="T75" fmla="*/ 0 h 15"/>
                  <a:gd name="T76" fmla="*/ 21 w 21"/>
                  <a:gd name="T7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15">
                    <a:moveTo>
                      <a:pt x="21" y="6"/>
                    </a:move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5" name="Freeform 3543">
                <a:extLst>
                  <a:ext uri="{FF2B5EF4-FFF2-40B4-BE49-F238E27FC236}">
                    <a16:creationId xmlns:a16="http://schemas.microsoft.com/office/drawing/2014/main" id="{D5E06AF0-53F6-47C7-86CB-D0F5BC7BD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603"/>
                <a:ext cx="9" cy="11"/>
              </a:xfrm>
              <a:custGeom>
                <a:avLst/>
                <a:gdLst>
                  <a:gd name="T0" fmla="*/ 9 w 9"/>
                  <a:gd name="T1" fmla="*/ 7 h 11"/>
                  <a:gd name="T2" fmla="*/ 7 w 9"/>
                  <a:gd name="T3" fmla="*/ 7 h 11"/>
                  <a:gd name="T4" fmla="*/ 7 w 9"/>
                  <a:gd name="T5" fmla="*/ 7 h 11"/>
                  <a:gd name="T6" fmla="*/ 7 w 9"/>
                  <a:gd name="T7" fmla="*/ 7 h 11"/>
                  <a:gd name="T8" fmla="*/ 7 w 9"/>
                  <a:gd name="T9" fmla="*/ 7 h 11"/>
                  <a:gd name="T10" fmla="*/ 7 w 9"/>
                  <a:gd name="T11" fmla="*/ 7 h 11"/>
                  <a:gd name="T12" fmla="*/ 7 w 9"/>
                  <a:gd name="T13" fmla="*/ 11 h 11"/>
                  <a:gd name="T14" fmla="*/ 7 w 9"/>
                  <a:gd name="T15" fmla="*/ 11 h 11"/>
                  <a:gd name="T16" fmla="*/ 7 w 9"/>
                  <a:gd name="T17" fmla="*/ 11 h 11"/>
                  <a:gd name="T18" fmla="*/ 7 w 9"/>
                  <a:gd name="T19" fmla="*/ 11 h 11"/>
                  <a:gd name="T20" fmla="*/ 7 w 9"/>
                  <a:gd name="T21" fmla="*/ 11 h 11"/>
                  <a:gd name="T22" fmla="*/ 7 w 9"/>
                  <a:gd name="T23" fmla="*/ 11 h 11"/>
                  <a:gd name="T24" fmla="*/ 5 w 9"/>
                  <a:gd name="T25" fmla="*/ 11 h 11"/>
                  <a:gd name="T26" fmla="*/ 5 w 9"/>
                  <a:gd name="T27" fmla="*/ 11 h 11"/>
                  <a:gd name="T28" fmla="*/ 5 w 9"/>
                  <a:gd name="T29" fmla="*/ 11 h 11"/>
                  <a:gd name="T30" fmla="*/ 5 w 9"/>
                  <a:gd name="T31" fmla="*/ 11 h 11"/>
                  <a:gd name="T32" fmla="*/ 5 w 9"/>
                  <a:gd name="T33" fmla="*/ 11 h 11"/>
                  <a:gd name="T34" fmla="*/ 5 w 9"/>
                  <a:gd name="T35" fmla="*/ 11 h 11"/>
                  <a:gd name="T36" fmla="*/ 2 w 9"/>
                  <a:gd name="T37" fmla="*/ 11 h 11"/>
                  <a:gd name="T38" fmla="*/ 2 w 9"/>
                  <a:gd name="T39" fmla="*/ 11 h 11"/>
                  <a:gd name="T40" fmla="*/ 0 w 9"/>
                  <a:gd name="T41" fmla="*/ 7 h 11"/>
                  <a:gd name="T42" fmla="*/ 0 w 9"/>
                  <a:gd name="T43" fmla="*/ 7 h 11"/>
                  <a:gd name="T44" fmla="*/ 0 w 9"/>
                  <a:gd name="T45" fmla="*/ 7 h 11"/>
                  <a:gd name="T46" fmla="*/ 0 w 9"/>
                  <a:gd name="T47" fmla="*/ 4 h 11"/>
                  <a:gd name="T48" fmla="*/ 0 w 9"/>
                  <a:gd name="T49" fmla="*/ 4 h 11"/>
                  <a:gd name="T50" fmla="*/ 5 w 9"/>
                  <a:gd name="T51" fmla="*/ 2 h 11"/>
                  <a:gd name="T52" fmla="*/ 5 w 9"/>
                  <a:gd name="T53" fmla="*/ 2 h 11"/>
                  <a:gd name="T54" fmla="*/ 5 w 9"/>
                  <a:gd name="T55" fmla="*/ 2 h 11"/>
                  <a:gd name="T56" fmla="*/ 5 w 9"/>
                  <a:gd name="T57" fmla="*/ 2 h 11"/>
                  <a:gd name="T58" fmla="*/ 5 w 9"/>
                  <a:gd name="T59" fmla="*/ 2 h 11"/>
                  <a:gd name="T60" fmla="*/ 5 w 9"/>
                  <a:gd name="T61" fmla="*/ 2 h 11"/>
                  <a:gd name="T62" fmla="*/ 7 w 9"/>
                  <a:gd name="T63" fmla="*/ 2 h 11"/>
                  <a:gd name="T64" fmla="*/ 7 w 9"/>
                  <a:gd name="T65" fmla="*/ 0 h 11"/>
                  <a:gd name="T66" fmla="*/ 7 w 9"/>
                  <a:gd name="T67" fmla="*/ 0 h 11"/>
                  <a:gd name="T68" fmla="*/ 9 w 9"/>
                  <a:gd name="T69" fmla="*/ 4 h 11"/>
                  <a:gd name="T70" fmla="*/ 9 w 9"/>
                  <a:gd name="T71" fmla="*/ 7 h 11"/>
                  <a:gd name="T72" fmla="*/ 9 w 9"/>
                  <a:gd name="T7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1">
                    <a:moveTo>
                      <a:pt x="9" y="7"/>
                    </a:move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6" name="Freeform 3544">
                <a:extLst>
                  <a:ext uri="{FF2B5EF4-FFF2-40B4-BE49-F238E27FC236}">
                    <a16:creationId xmlns:a16="http://schemas.microsoft.com/office/drawing/2014/main" id="{B1522795-CEC5-4DB0-9108-FED92DE9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61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4 w 4"/>
                  <a:gd name="T23" fmla="*/ 2 h 4"/>
                  <a:gd name="T24" fmla="*/ 2 w 4"/>
                  <a:gd name="T25" fmla="*/ 4 h 4"/>
                  <a:gd name="T26" fmla="*/ 2 w 4"/>
                  <a:gd name="T27" fmla="*/ 4 h 4"/>
                  <a:gd name="T28" fmla="*/ 2 w 4"/>
                  <a:gd name="T29" fmla="*/ 4 h 4"/>
                  <a:gd name="T30" fmla="*/ 0 w 4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7" name="Freeform 3545">
                <a:extLst>
                  <a:ext uri="{FF2B5EF4-FFF2-40B4-BE49-F238E27FC236}">
                    <a16:creationId xmlns:a16="http://schemas.microsoft.com/office/drawing/2014/main" id="{B52A9B79-2995-4D31-A557-7C528A16D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21"/>
                <a:ext cx="9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0 h 3"/>
                  <a:gd name="T6" fmla="*/ 1 w 4"/>
                  <a:gd name="T7" fmla="*/ 0 h 3"/>
                  <a:gd name="T8" fmla="*/ 1 w 4"/>
                  <a:gd name="T9" fmla="*/ 0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  <a:gd name="T16" fmla="*/ 0 w 4"/>
                  <a:gd name="T17" fmla="*/ 1 h 3"/>
                  <a:gd name="T18" fmla="*/ 0 w 4"/>
                  <a:gd name="T19" fmla="*/ 1 h 3"/>
                  <a:gd name="T20" fmla="*/ 0 w 4"/>
                  <a:gd name="T21" fmla="*/ 1 h 3"/>
                  <a:gd name="T22" fmla="*/ 0 w 4"/>
                  <a:gd name="T23" fmla="*/ 2 h 3"/>
                  <a:gd name="T24" fmla="*/ 0 w 4"/>
                  <a:gd name="T25" fmla="*/ 2 h 3"/>
                  <a:gd name="T26" fmla="*/ 0 w 4"/>
                  <a:gd name="T27" fmla="*/ 2 h 3"/>
                  <a:gd name="T28" fmla="*/ 0 w 4"/>
                  <a:gd name="T29" fmla="*/ 2 h 3"/>
                  <a:gd name="T30" fmla="*/ 0 w 4"/>
                  <a:gd name="T31" fmla="*/ 2 h 3"/>
                  <a:gd name="T32" fmla="*/ 0 w 4"/>
                  <a:gd name="T33" fmla="*/ 2 h 3"/>
                  <a:gd name="T34" fmla="*/ 0 w 4"/>
                  <a:gd name="T35" fmla="*/ 2 h 3"/>
                  <a:gd name="T36" fmla="*/ 0 w 4"/>
                  <a:gd name="T37" fmla="*/ 2 h 3"/>
                  <a:gd name="T38" fmla="*/ 3 w 4"/>
                  <a:gd name="T39" fmla="*/ 3 h 3"/>
                  <a:gd name="T40" fmla="*/ 3 w 4"/>
                  <a:gd name="T41" fmla="*/ 3 h 3"/>
                  <a:gd name="T42" fmla="*/ 4 w 4"/>
                  <a:gd name="T43" fmla="*/ 2 h 3"/>
                  <a:gd name="T44" fmla="*/ 4 w 4"/>
                  <a:gd name="T45" fmla="*/ 1 h 3"/>
                  <a:gd name="T46" fmla="*/ 3 w 4"/>
                  <a:gd name="T47" fmla="*/ 1 h 3"/>
                  <a:gd name="T48" fmla="*/ 3 w 4"/>
                  <a:gd name="T49" fmla="*/ 1 h 3"/>
                  <a:gd name="T50" fmla="*/ 1 w 4"/>
                  <a:gd name="T51" fmla="*/ 1 h 3"/>
                  <a:gd name="T52" fmla="*/ 1 w 4"/>
                  <a:gd name="T53" fmla="*/ 1 h 3"/>
                  <a:gd name="T54" fmla="*/ 1 w 4"/>
                  <a:gd name="T5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8" name="Freeform 3546">
                <a:extLst>
                  <a:ext uri="{FF2B5EF4-FFF2-40B4-BE49-F238E27FC236}">
                    <a16:creationId xmlns:a16="http://schemas.microsoft.com/office/drawing/2014/main" id="{343A559E-93AC-4CEE-8B80-62968400F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616"/>
                <a:ext cx="12" cy="7"/>
              </a:xfrm>
              <a:custGeom>
                <a:avLst/>
                <a:gdLst>
                  <a:gd name="T0" fmla="*/ 12 w 12"/>
                  <a:gd name="T1" fmla="*/ 3 h 7"/>
                  <a:gd name="T2" fmla="*/ 12 w 12"/>
                  <a:gd name="T3" fmla="*/ 5 h 7"/>
                  <a:gd name="T4" fmla="*/ 12 w 12"/>
                  <a:gd name="T5" fmla="*/ 7 h 7"/>
                  <a:gd name="T6" fmla="*/ 12 w 12"/>
                  <a:gd name="T7" fmla="*/ 7 h 7"/>
                  <a:gd name="T8" fmla="*/ 9 w 12"/>
                  <a:gd name="T9" fmla="*/ 7 h 7"/>
                  <a:gd name="T10" fmla="*/ 0 w 12"/>
                  <a:gd name="T11" fmla="*/ 7 h 7"/>
                  <a:gd name="T12" fmla="*/ 3 w 12"/>
                  <a:gd name="T13" fmla="*/ 0 h 7"/>
                  <a:gd name="T14" fmla="*/ 5 w 12"/>
                  <a:gd name="T15" fmla="*/ 0 h 7"/>
                  <a:gd name="T16" fmla="*/ 12 w 12"/>
                  <a:gd name="T17" fmla="*/ 3 h 7"/>
                  <a:gd name="T18" fmla="*/ 12 w 12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7">
                    <a:moveTo>
                      <a:pt x="12" y="3"/>
                    </a:moveTo>
                    <a:lnTo>
                      <a:pt x="12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9" name="Freeform 3547">
                <a:extLst>
                  <a:ext uri="{FF2B5EF4-FFF2-40B4-BE49-F238E27FC236}">
                    <a16:creationId xmlns:a16="http://schemas.microsoft.com/office/drawing/2014/main" id="{B4CEFF16-CEC5-46FD-A99C-8FEBFD9BB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628"/>
                <a:ext cx="11" cy="9"/>
              </a:xfrm>
              <a:custGeom>
                <a:avLst/>
                <a:gdLst>
                  <a:gd name="T0" fmla="*/ 11 w 11"/>
                  <a:gd name="T1" fmla="*/ 2 h 9"/>
                  <a:gd name="T2" fmla="*/ 9 w 11"/>
                  <a:gd name="T3" fmla="*/ 4 h 9"/>
                  <a:gd name="T4" fmla="*/ 9 w 11"/>
                  <a:gd name="T5" fmla="*/ 4 h 9"/>
                  <a:gd name="T6" fmla="*/ 9 w 11"/>
                  <a:gd name="T7" fmla="*/ 4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2 w 11"/>
                  <a:gd name="T17" fmla="*/ 7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2 w 11"/>
                  <a:gd name="T25" fmla="*/ 7 h 9"/>
                  <a:gd name="T26" fmla="*/ 2 w 11"/>
                  <a:gd name="T27" fmla="*/ 7 h 9"/>
                  <a:gd name="T28" fmla="*/ 0 w 11"/>
                  <a:gd name="T29" fmla="*/ 7 h 9"/>
                  <a:gd name="T30" fmla="*/ 0 w 11"/>
                  <a:gd name="T31" fmla="*/ 7 h 9"/>
                  <a:gd name="T32" fmla="*/ 0 w 11"/>
                  <a:gd name="T33" fmla="*/ 7 h 9"/>
                  <a:gd name="T34" fmla="*/ 2 w 11"/>
                  <a:gd name="T35" fmla="*/ 4 h 9"/>
                  <a:gd name="T36" fmla="*/ 2 w 11"/>
                  <a:gd name="T37" fmla="*/ 4 h 9"/>
                  <a:gd name="T38" fmla="*/ 2 w 11"/>
                  <a:gd name="T39" fmla="*/ 4 h 9"/>
                  <a:gd name="T40" fmla="*/ 2 w 11"/>
                  <a:gd name="T41" fmla="*/ 4 h 9"/>
                  <a:gd name="T42" fmla="*/ 2 w 11"/>
                  <a:gd name="T43" fmla="*/ 4 h 9"/>
                  <a:gd name="T44" fmla="*/ 2 w 11"/>
                  <a:gd name="T45" fmla="*/ 4 h 9"/>
                  <a:gd name="T46" fmla="*/ 2 w 11"/>
                  <a:gd name="T47" fmla="*/ 4 h 9"/>
                  <a:gd name="T48" fmla="*/ 2 w 11"/>
                  <a:gd name="T49" fmla="*/ 4 h 9"/>
                  <a:gd name="T50" fmla="*/ 2 w 11"/>
                  <a:gd name="T51" fmla="*/ 4 h 9"/>
                  <a:gd name="T52" fmla="*/ 2 w 11"/>
                  <a:gd name="T53" fmla="*/ 4 h 9"/>
                  <a:gd name="T54" fmla="*/ 2 w 11"/>
                  <a:gd name="T55" fmla="*/ 4 h 9"/>
                  <a:gd name="T56" fmla="*/ 2 w 11"/>
                  <a:gd name="T57" fmla="*/ 4 h 9"/>
                  <a:gd name="T58" fmla="*/ 2 w 11"/>
                  <a:gd name="T59" fmla="*/ 4 h 9"/>
                  <a:gd name="T60" fmla="*/ 2 w 11"/>
                  <a:gd name="T61" fmla="*/ 2 h 9"/>
                  <a:gd name="T62" fmla="*/ 2 w 11"/>
                  <a:gd name="T63" fmla="*/ 2 h 9"/>
                  <a:gd name="T64" fmla="*/ 2 w 11"/>
                  <a:gd name="T65" fmla="*/ 2 h 9"/>
                  <a:gd name="T66" fmla="*/ 2 w 11"/>
                  <a:gd name="T67" fmla="*/ 2 h 9"/>
                  <a:gd name="T68" fmla="*/ 2 w 11"/>
                  <a:gd name="T69" fmla="*/ 2 h 9"/>
                  <a:gd name="T70" fmla="*/ 2 w 11"/>
                  <a:gd name="T71" fmla="*/ 2 h 9"/>
                  <a:gd name="T72" fmla="*/ 2 w 11"/>
                  <a:gd name="T73" fmla="*/ 2 h 9"/>
                  <a:gd name="T74" fmla="*/ 2 w 11"/>
                  <a:gd name="T75" fmla="*/ 2 h 9"/>
                  <a:gd name="T76" fmla="*/ 2 w 11"/>
                  <a:gd name="T77" fmla="*/ 2 h 9"/>
                  <a:gd name="T78" fmla="*/ 5 w 11"/>
                  <a:gd name="T79" fmla="*/ 2 h 9"/>
                  <a:gd name="T80" fmla="*/ 5 w 11"/>
                  <a:gd name="T81" fmla="*/ 2 h 9"/>
                  <a:gd name="T82" fmla="*/ 5 w 11"/>
                  <a:gd name="T83" fmla="*/ 2 h 9"/>
                  <a:gd name="T84" fmla="*/ 5 w 11"/>
                  <a:gd name="T85" fmla="*/ 2 h 9"/>
                  <a:gd name="T86" fmla="*/ 5 w 11"/>
                  <a:gd name="T87" fmla="*/ 2 h 9"/>
                  <a:gd name="T88" fmla="*/ 5 w 11"/>
                  <a:gd name="T89" fmla="*/ 0 h 9"/>
                  <a:gd name="T90" fmla="*/ 9 w 11"/>
                  <a:gd name="T91" fmla="*/ 0 h 9"/>
                  <a:gd name="T92" fmla="*/ 9 w 11"/>
                  <a:gd name="T93" fmla="*/ 0 h 9"/>
                  <a:gd name="T94" fmla="*/ 9 w 11"/>
                  <a:gd name="T95" fmla="*/ 2 h 9"/>
                  <a:gd name="T96" fmla="*/ 9 w 11"/>
                  <a:gd name="T97" fmla="*/ 2 h 9"/>
                  <a:gd name="T98" fmla="*/ 11 w 11"/>
                  <a:gd name="T9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" h="9">
                    <a:moveTo>
                      <a:pt x="11" y="2"/>
                    </a:move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0" name="Freeform 3548">
                <a:extLst>
                  <a:ext uri="{FF2B5EF4-FFF2-40B4-BE49-F238E27FC236}">
                    <a16:creationId xmlns:a16="http://schemas.microsoft.com/office/drawing/2014/main" id="{0AEDF746-E3A1-46BA-BC52-6473CD3D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630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0 w 3"/>
                  <a:gd name="T13" fmla="*/ 1 h 3"/>
                  <a:gd name="T14" fmla="*/ 0 w 3"/>
                  <a:gd name="T15" fmla="*/ 1 h 3"/>
                  <a:gd name="T16" fmla="*/ 0 w 3"/>
                  <a:gd name="T17" fmla="*/ 2 h 3"/>
                  <a:gd name="T18" fmla="*/ 0 w 3"/>
                  <a:gd name="T19" fmla="*/ 2 h 3"/>
                  <a:gd name="T20" fmla="*/ 0 w 3"/>
                  <a:gd name="T21" fmla="*/ 2 h 3"/>
                  <a:gd name="T22" fmla="*/ 0 w 3"/>
                  <a:gd name="T23" fmla="*/ 3 h 3"/>
                  <a:gd name="T24" fmla="*/ 2 w 3"/>
                  <a:gd name="T25" fmla="*/ 3 h 3"/>
                  <a:gd name="T26" fmla="*/ 2 w 3"/>
                  <a:gd name="T27" fmla="*/ 3 h 3"/>
                  <a:gd name="T28" fmla="*/ 2 w 3"/>
                  <a:gd name="T29" fmla="*/ 3 h 3"/>
                  <a:gd name="T30" fmla="*/ 2 w 3"/>
                  <a:gd name="T31" fmla="*/ 3 h 3"/>
                  <a:gd name="T32" fmla="*/ 2 w 3"/>
                  <a:gd name="T33" fmla="*/ 3 h 3"/>
                  <a:gd name="T34" fmla="*/ 3 w 3"/>
                  <a:gd name="T35" fmla="*/ 1 h 3"/>
                  <a:gd name="T36" fmla="*/ 3 w 3"/>
                  <a:gd name="T37" fmla="*/ 1 h 3"/>
                  <a:gd name="T38" fmla="*/ 3 w 3"/>
                  <a:gd name="T39" fmla="*/ 0 h 3"/>
                  <a:gd name="T40" fmla="*/ 3 w 3"/>
                  <a:gd name="T41" fmla="*/ 0 h 3"/>
                  <a:gd name="T42" fmla="*/ 3 w 3"/>
                  <a:gd name="T43" fmla="*/ 0 h 3"/>
                  <a:gd name="T44" fmla="*/ 3 w 3"/>
                  <a:gd name="T45" fmla="*/ 0 h 3"/>
                  <a:gd name="T46" fmla="*/ 3 w 3"/>
                  <a:gd name="T47" fmla="*/ 0 h 3"/>
                  <a:gd name="T48" fmla="*/ 2 w 3"/>
                  <a:gd name="T4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1" name="Freeform 3549">
                <a:extLst>
                  <a:ext uri="{FF2B5EF4-FFF2-40B4-BE49-F238E27FC236}">
                    <a16:creationId xmlns:a16="http://schemas.microsoft.com/office/drawing/2014/main" id="{E17C5FA1-013C-43AD-A459-E402E941A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619"/>
                <a:ext cx="25" cy="18"/>
              </a:xfrm>
              <a:custGeom>
                <a:avLst/>
                <a:gdLst>
                  <a:gd name="T0" fmla="*/ 11 w 11"/>
                  <a:gd name="T1" fmla="*/ 2 h 8"/>
                  <a:gd name="T2" fmla="*/ 11 w 11"/>
                  <a:gd name="T3" fmla="*/ 2 h 8"/>
                  <a:gd name="T4" fmla="*/ 10 w 11"/>
                  <a:gd name="T5" fmla="*/ 1 h 8"/>
                  <a:gd name="T6" fmla="*/ 8 w 11"/>
                  <a:gd name="T7" fmla="*/ 1 h 8"/>
                  <a:gd name="T8" fmla="*/ 7 w 11"/>
                  <a:gd name="T9" fmla="*/ 1 h 8"/>
                  <a:gd name="T10" fmla="*/ 6 w 11"/>
                  <a:gd name="T11" fmla="*/ 0 h 8"/>
                  <a:gd name="T12" fmla="*/ 5 w 11"/>
                  <a:gd name="T13" fmla="*/ 0 h 8"/>
                  <a:gd name="T14" fmla="*/ 5 w 11"/>
                  <a:gd name="T15" fmla="*/ 1 h 8"/>
                  <a:gd name="T16" fmla="*/ 5 w 11"/>
                  <a:gd name="T17" fmla="*/ 2 h 8"/>
                  <a:gd name="T18" fmla="*/ 5 w 11"/>
                  <a:gd name="T19" fmla="*/ 2 h 8"/>
                  <a:gd name="T20" fmla="*/ 4 w 11"/>
                  <a:gd name="T21" fmla="*/ 2 h 8"/>
                  <a:gd name="T22" fmla="*/ 0 w 11"/>
                  <a:gd name="T23" fmla="*/ 2 h 8"/>
                  <a:gd name="T24" fmla="*/ 0 w 11"/>
                  <a:gd name="T25" fmla="*/ 2 h 8"/>
                  <a:gd name="T26" fmla="*/ 0 w 11"/>
                  <a:gd name="T27" fmla="*/ 2 h 8"/>
                  <a:gd name="T28" fmla="*/ 0 w 11"/>
                  <a:gd name="T29" fmla="*/ 3 h 8"/>
                  <a:gd name="T30" fmla="*/ 0 w 11"/>
                  <a:gd name="T31" fmla="*/ 3 h 8"/>
                  <a:gd name="T32" fmla="*/ 0 w 11"/>
                  <a:gd name="T33" fmla="*/ 3 h 8"/>
                  <a:gd name="T34" fmla="*/ 0 w 11"/>
                  <a:gd name="T35" fmla="*/ 5 h 8"/>
                  <a:gd name="T36" fmla="*/ 0 w 11"/>
                  <a:gd name="T37" fmla="*/ 5 h 8"/>
                  <a:gd name="T38" fmla="*/ 0 w 11"/>
                  <a:gd name="T39" fmla="*/ 5 h 8"/>
                  <a:gd name="T40" fmla="*/ 1 w 11"/>
                  <a:gd name="T41" fmla="*/ 5 h 8"/>
                  <a:gd name="T42" fmla="*/ 1 w 11"/>
                  <a:gd name="T43" fmla="*/ 5 h 8"/>
                  <a:gd name="T44" fmla="*/ 1 w 11"/>
                  <a:gd name="T45" fmla="*/ 5 h 8"/>
                  <a:gd name="T46" fmla="*/ 1 w 11"/>
                  <a:gd name="T47" fmla="*/ 5 h 8"/>
                  <a:gd name="T48" fmla="*/ 1 w 11"/>
                  <a:gd name="T49" fmla="*/ 5 h 8"/>
                  <a:gd name="T50" fmla="*/ 1 w 11"/>
                  <a:gd name="T51" fmla="*/ 4 h 8"/>
                  <a:gd name="T52" fmla="*/ 3 w 11"/>
                  <a:gd name="T53" fmla="*/ 4 h 8"/>
                  <a:gd name="T54" fmla="*/ 3 w 11"/>
                  <a:gd name="T55" fmla="*/ 4 h 8"/>
                  <a:gd name="T56" fmla="*/ 3 w 11"/>
                  <a:gd name="T57" fmla="*/ 5 h 8"/>
                  <a:gd name="T58" fmla="*/ 3 w 11"/>
                  <a:gd name="T59" fmla="*/ 5 h 8"/>
                  <a:gd name="T60" fmla="*/ 4 w 11"/>
                  <a:gd name="T61" fmla="*/ 5 h 8"/>
                  <a:gd name="T62" fmla="*/ 4 w 11"/>
                  <a:gd name="T63" fmla="*/ 5 h 8"/>
                  <a:gd name="T64" fmla="*/ 5 w 11"/>
                  <a:gd name="T65" fmla="*/ 5 h 8"/>
                  <a:gd name="T66" fmla="*/ 6 w 11"/>
                  <a:gd name="T67" fmla="*/ 5 h 8"/>
                  <a:gd name="T68" fmla="*/ 6 w 11"/>
                  <a:gd name="T69" fmla="*/ 5 h 8"/>
                  <a:gd name="T70" fmla="*/ 6 w 11"/>
                  <a:gd name="T71" fmla="*/ 5 h 8"/>
                  <a:gd name="T72" fmla="*/ 6 w 11"/>
                  <a:gd name="T73" fmla="*/ 5 h 8"/>
                  <a:gd name="T74" fmla="*/ 6 w 11"/>
                  <a:gd name="T75" fmla="*/ 5 h 8"/>
                  <a:gd name="T76" fmla="*/ 6 w 11"/>
                  <a:gd name="T77" fmla="*/ 6 h 8"/>
                  <a:gd name="T78" fmla="*/ 6 w 11"/>
                  <a:gd name="T79" fmla="*/ 6 h 8"/>
                  <a:gd name="T80" fmla="*/ 5 w 11"/>
                  <a:gd name="T81" fmla="*/ 8 h 8"/>
                  <a:gd name="T82" fmla="*/ 5 w 11"/>
                  <a:gd name="T83" fmla="*/ 8 h 8"/>
                  <a:gd name="T84" fmla="*/ 5 w 11"/>
                  <a:gd name="T85" fmla="*/ 8 h 8"/>
                  <a:gd name="T86" fmla="*/ 5 w 11"/>
                  <a:gd name="T87" fmla="*/ 8 h 8"/>
                  <a:gd name="T88" fmla="*/ 5 w 11"/>
                  <a:gd name="T89" fmla="*/ 8 h 8"/>
                  <a:gd name="T90" fmla="*/ 10 w 11"/>
                  <a:gd name="T91" fmla="*/ 5 h 8"/>
                  <a:gd name="T92" fmla="*/ 10 w 11"/>
                  <a:gd name="T93" fmla="*/ 5 h 8"/>
                  <a:gd name="T94" fmla="*/ 11 w 11"/>
                  <a:gd name="T95" fmla="*/ 3 h 8"/>
                  <a:gd name="T96" fmla="*/ 11 w 11"/>
                  <a:gd name="T97" fmla="*/ 3 h 8"/>
                  <a:gd name="T98" fmla="*/ 11 w 11"/>
                  <a:gd name="T9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" h="8">
                    <a:moveTo>
                      <a:pt x="11" y="2"/>
                    </a:moveTo>
                    <a:lnTo>
                      <a:pt x="11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2" name="Freeform 3550">
                <a:extLst>
                  <a:ext uri="{FF2B5EF4-FFF2-40B4-BE49-F238E27FC236}">
                    <a16:creationId xmlns:a16="http://schemas.microsoft.com/office/drawing/2014/main" id="{3481D678-6A4F-4F4B-BFA6-42324979B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614"/>
                <a:ext cx="6" cy="9"/>
              </a:xfrm>
              <a:custGeom>
                <a:avLst/>
                <a:gdLst>
                  <a:gd name="T0" fmla="*/ 0 w 6"/>
                  <a:gd name="T1" fmla="*/ 9 h 9"/>
                  <a:gd name="T2" fmla="*/ 0 w 6"/>
                  <a:gd name="T3" fmla="*/ 9 h 9"/>
                  <a:gd name="T4" fmla="*/ 0 w 6"/>
                  <a:gd name="T5" fmla="*/ 7 h 9"/>
                  <a:gd name="T6" fmla="*/ 0 w 6"/>
                  <a:gd name="T7" fmla="*/ 7 h 9"/>
                  <a:gd name="T8" fmla="*/ 2 w 6"/>
                  <a:gd name="T9" fmla="*/ 7 h 9"/>
                  <a:gd name="T10" fmla="*/ 2 w 6"/>
                  <a:gd name="T11" fmla="*/ 5 h 9"/>
                  <a:gd name="T12" fmla="*/ 2 w 6"/>
                  <a:gd name="T13" fmla="*/ 5 h 9"/>
                  <a:gd name="T14" fmla="*/ 2 w 6"/>
                  <a:gd name="T15" fmla="*/ 5 h 9"/>
                  <a:gd name="T16" fmla="*/ 2 w 6"/>
                  <a:gd name="T17" fmla="*/ 5 h 9"/>
                  <a:gd name="T18" fmla="*/ 2 w 6"/>
                  <a:gd name="T19" fmla="*/ 5 h 9"/>
                  <a:gd name="T20" fmla="*/ 2 w 6"/>
                  <a:gd name="T21" fmla="*/ 2 h 9"/>
                  <a:gd name="T22" fmla="*/ 0 w 6"/>
                  <a:gd name="T23" fmla="*/ 2 h 9"/>
                  <a:gd name="T24" fmla="*/ 6 w 6"/>
                  <a:gd name="T25" fmla="*/ 0 h 9"/>
                  <a:gd name="T26" fmla="*/ 6 w 6"/>
                  <a:gd name="T27" fmla="*/ 0 h 9"/>
                  <a:gd name="T28" fmla="*/ 6 w 6"/>
                  <a:gd name="T29" fmla="*/ 2 h 9"/>
                  <a:gd name="T30" fmla="*/ 6 w 6"/>
                  <a:gd name="T31" fmla="*/ 2 h 9"/>
                  <a:gd name="T32" fmla="*/ 6 w 6"/>
                  <a:gd name="T33" fmla="*/ 2 h 9"/>
                  <a:gd name="T34" fmla="*/ 6 w 6"/>
                  <a:gd name="T35" fmla="*/ 2 h 9"/>
                  <a:gd name="T36" fmla="*/ 6 w 6"/>
                  <a:gd name="T37" fmla="*/ 5 h 9"/>
                  <a:gd name="T38" fmla="*/ 4 w 6"/>
                  <a:gd name="T39" fmla="*/ 5 h 9"/>
                  <a:gd name="T40" fmla="*/ 4 w 6"/>
                  <a:gd name="T41" fmla="*/ 7 h 9"/>
                  <a:gd name="T42" fmla="*/ 4 w 6"/>
                  <a:gd name="T43" fmla="*/ 7 h 9"/>
                  <a:gd name="T44" fmla="*/ 2 w 6"/>
                  <a:gd name="T45" fmla="*/ 9 h 9"/>
                  <a:gd name="T46" fmla="*/ 0 w 6"/>
                  <a:gd name="T4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3" name="Freeform 3551">
                <a:extLst>
                  <a:ext uri="{FF2B5EF4-FFF2-40B4-BE49-F238E27FC236}">
                    <a16:creationId xmlns:a16="http://schemas.microsoft.com/office/drawing/2014/main" id="{A024D534-76CC-418B-A496-1262EB3D3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621"/>
                <a:ext cx="9" cy="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4 w 4"/>
                  <a:gd name="T5" fmla="*/ 0 h 2"/>
                  <a:gd name="T6" fmla="*/ 3 w 4"/>
                  <a:gd name="T7" fmla="*/ 1 h 2"/>
                  <a:gd name="T8" fmla="*/ 2 w 4"/>
                  <a:gd name="T9" fmla="*/ 1 h 2"/>
                  <a:gd name="T10" fmla="*/ 2 w 4"/>
                  <a:gd name="T11" fmla="*/ 1 h 2"/>
                  <a:gd name="T12" fmla="*/ 1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2 h 2"/>
                  <a:gd name="T20" fmla="*/ 0 w 4"/>
                  <a:gd name="T21" fmla="*/ 2 h 2"/>
                  <a:gd name="T22" fmla="*/ 0 w 4"/>
                  <a:gd name="T23" fmla="*/ 2 h 2"/>
                  <a:gd name="T24" fmla="*/ 0 w 4"/>
                  <a:gd name="T25" fmla="*/ 2 h 2"/>
                  <a:gd name="T26" fmla="*/ 2 w 4"/>
                  <a:gd name="T27" fmla="*/ 2 h 2"/>
                  <a:gd name="T28" fmla="*/ 2 w 4"/>
                  <a:gd name="T29" fmla="*/ 2 h 2"/>
                  <a:gd name="T30" fmla="*/ 4 w 4"/>
                  <a:gd name="T31" fmla="*/ 2 h 2"/>
                  <a:gd name="T32" fmla="*/ 4 w 4"/>
                  <a:gd name="T33" fmla="*/ 2 h 2"/>
                  <a:gd name="T34" fmla="*/ 4 w 4"/>
                  <a:gd name="T3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4" name="Freeform 3552">
                <a:extLst>
                  <a:ext uri="{FF2B5EF4-FFF2-40B4-BE49-F238E27FC236}">
                    <a16:creationId xmlns:a16="http://schemas.microsoft.com/office/drawing/2014/main" id="{F94A7D68-AA0D-4C8B-BE1C-6F6F25BE0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621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3 w 3"/>
                  <a:gd name="T17" fmla="*/ 0 h 3"/>
                  <a:gd name="T18" fmla="*/ 3 w 3"/>
                  <a:gd name="T19" fmla="*/ 0 h 3"/>
                  <a:gd name="T20" fmla="*/ 3 w 3"/>
                  <a:gd name="T21" fmla="*/ 0 h 3"/>
                  <a:gd name="T22" fmla="*/ 3 w 3"/>
                  <a:gd name="T23" fmla="*/ 0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2 w 3"/>
                  <a:gd name="T31" fmla="*/ 1 h 3"/>
                  <a:gd name="T32" fmla="*/ 2 w 3"/>
                  <a:gd name="T33" fmla="*/ 2 h 3"/>
                  <a:gd name="T34" fmla="*/ 2 w 3"/>
                  <a:gd name="T35" fmla="*/ 2 h 3"/>
                  <a:gd name="T36" fmla="*/ 2 w 3"/>
                  <a:gd name="T37" fmla="*/ 2 h 3"/>
                  <a:gd name="T38" fmla="*/ 1 w 3"/>
                  <a:gd name="T39" fmla="*/ 2 h 3"/>
                  <a:gd name="T40" fmla="*/ 1 w 3"/>
                  <a:gd name="T41" fmla="*/ 2 h 3"/>
                  <a:gd name="T42" fmla="*/ 1 w 3"/>
                  <a:gd name="T43" fmla="*/ 2 h 3"/>
                  <a:gd name="T44" fmla="*/ 1 w 3"/>
                  <a:gd name="T45" fmla="*/ 2 h 3"/>
                  <a:gd name="T46" fmla="*/ 0 w 3"/>
                  <a:gd name="T4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5" name="Freeform 3553">
                <a:extLst>
                  <a:ext uri="{FF2B5EF4-FFF2-40B4-BE49-F238E27FC236}">
                    <a16:creationId xmlns:a16="http://schemas.microsoft.com/office/drawing/2014/main" id="{3F6A5773-D23E-4EF9-872D-D3DA843BF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621"/>
                <a:ext cx="7" cy="4"/>
              </a:xfrm>
              <a:custGeom>
                <a:avLst/>
                <a:gdLst>
                  <a:gd name="T0" fmla="*/ 2 w 7"/>
                  <a:gd name="T1" fmla="*/ 4 h 4"/>
                  <a:gd name="T2" fmla="*/ 0 w 7"/>
                  <a:gd name="T3" fmla="*/ 4 h 4"/>
                  <a:gd name="T4" fmla="*/ 0 w 7"/>
                  <a:gd name="T5" fmla="*/ 4 h 4"/>
                  <a:gd name="T6" fmla="*/ 0 w 7"/>
                  <a:gd name="T7" fmla="*/ 4 h 4"/>
                  <a:gd name="T8" fmla="*/ 0 w 7"/>
                  <a:gd name="T9" fmla="*/ 2 h 4"/>
                  <a:gd name="T10" fmla="*/ 2 w 7"/>
                  <a:gd name="T11" fmla="*/ 0 h 4"/>
                  <a:gd name="T12" fmla="*/ 7 w 7"/>
                  <a:gd name="T13" fmla="*/ 0 h 4"/>
                  <a:gd name="T14" fmla="*/ 7 w 7"/>
                  <a:gd name="T15" fmla="*/ 0 h 4"/>
                  <a:gd name="T16" fmla="*/ 7 w 7"/>
                  <a:gd name="T17" fmla="*/ 2 h 4"/>
                  <a:gd name="T18" fmla="*/ 7 w 7"/>
                  <a:gd name="T19" fmla="*/ 2 h 4"/>
                  <a:gd name="T20" fmla="*/ 7 w 7"/>
                  <a:gd name="T21" fmla="*/ 2 h 4"/>
                  <a:gd name="T22" fmla="*/ 5 w 7"/>
                  <a:gd name="T23" fmla="*/ 2 h 4"/>
                  <a:gd name="T24" fmla="*/ 5 w 7"/>
                  <a:gd name="T25" fmla="*/ 4 h 4"/>
                  <a:gd name="T26" fmla="*/ 5 w 7"/>
                  <a:gd name="T27" fmla="*/ 4 h 4"/>
                  <a:gd name="T28" fmla="*/ 5 w 7"/>
                  <a:gd name="T29" fmla="*/ 4 h 4"/>
                  <a:gd name="T30" fmla="*/ 2 w 7"/>
                  <a:gd name="T31" fmla="*/ 4 h 4"/>
                  <a:gd name="T32" fmla="*/ 2 w 7"/>
                  <a:gd name="T33" fmla="*/ 4 h 4"/>
                  <a:gd name="T34" fmla="*/ 2 w 7"/>
                  <a:gd name="T35" fmla="*/ 4 h 4"/>
                  <a:gd name="T36" fmla="*/ 2 w 7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6" name="Freeform 3554">
                <a:extLst>
                  <a:ext uri="{FF2B5EF4-FFF2-40B4-BE49-F238E27FC236}">
                    <a16:creationId xmlns:a16="http://schemas.microsoft.com/office/drawing/2014/main" id="{663C5E4B-B910-48B1-961D-11C6C5ECB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625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0 h 2"/>
                  <a:gd name="T10" fmla="*/ 2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7" name="Freeform 3555">
                <a:extLst>
                  <a:ext uri="{FF2B5EF4-FFF2-40B4-BE49-F238E27FC236}">
                    <a16:creationId xmlns:a16="http://schemas.microsoft.com/office/drawing/2014/main" id="{9709BA03-4676-4582-9941-CD02F4504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576"/>
                <a:ext cx="47" cy="31"/>
              </a:xfrm>
              <a:custGeom>
                <a:avLst/>
                <a:gdLst>
                  <a:gd name="T0" fmla="*/ 43 w 47"/>
                  <a:gd name="T1" fmla="*/ 20 h 31"/>
                  <a:gd name="T2" fmla="*/ 43 w 47"/>
                  <a:gd name="T3" fmla="*/ 20 h 31"/>
                  <a:gd name="T4" fmla="*/ 41 w 47"/>
                  <a:gd name="T5" fmla="*/ 18 h 31"/>
                  <a:gd name="T6" fmla="*/ 41 w 47"/>
                  <a:gd name="T7" fmla="*/ 18 h 31"/>
                  <a:gd name="T8" fmla="*/ 41 w 47"/>
                  <a:gd name="T9" fmla="*/ 18 h 31"/>
                  <a:gd name="T10" fmla="*/ 41 w 47"/>
                  <a:gd name="T11" fmla="*/ 18 h 31"/>
                  <a:gd name="T12" fmla="*/ 38 w 47"/>
                  <a:gd name="T13" fmla="*/ 18 h 31"/>
                  <a:gd name="T14" fmla="*/ 38 w 47"/>
                  <a:gd name="T15" fmla="*/ 18 h 31"/>
                  <a:gd name="T16" fmla="*/ 38 w 47"/>
                  <a:gd name="T17" fmla="*/ 18 h 31"/>
                  <a:gd name="T18" fmla="*/ 36 w 47"/>
                  <a:gd name="T19" fmla="*/ 18 h 31"/>
                  <a:gd name="T20" fmla="*/ 38 w 47"/>
                  <a:gd name="T21" fmla="*/ 22 h 31"/>
                  <a:gd name="T22" fmla="*/ 38 w 47"/>
                  <a:gd name="T23" fmla="*/ 22 h 31"/>
                  <a:gd name="T24" fmla="*/ 29 w 47"/>
                  <a:gd name="T25" fmla="*/ 25 h 31"/>
                  <a:gd name="T26" fmla="*/ 11 w 47"/>
                  <a:gd name="T27" fmla="*/ 29 h 31"/>
                  <a:gd name="T28" fmla="*/ 7 w 47"/>
                  <a:gd name="T29" fmla="*/ 31 h 31"/>
                  <a:gd name="T30" fmla="*/ 0 w 47"/>
                  <a:gd name="T31" fmla="*/ 13 h 31"/>
                  <a:gd name="T32" fmla="*/ 29 w 47"/>
                  <a:gd name="T33" fmla="*/ 4 h 31"/>
                  <a:gd name="T34" fmla="*/ 34 w 47"/>
                  <a:gd name="T35" fmla="*/ 2 h 31"/>
                  <a:gd name="T36" fmla="*/ 34 w 47"/>
                  <a:gd name="T37" fmla="*/ 2 h 31"/>
                  <a:gd name="T38" fmla="*/ 34 w 47"/>
                  <a:gd name="T39" fmla="*/ 2 h 31"/>
                  <a:gd name="T40" fmla="*/ 36 w 47"/>
                  <a:gd name="T41" fmla="*/ 2 h 31"/>
                  <a:gd name="T42" fmla="*/ 36 w 47"/>
                  <a:gd name="T43" fmla="*/ 2 h 31"/>
                  <a:gd name="T44" fmla="*/ 43 w 47"/>
                  <a:gd name="T45" fmla="*/ 0 h 31"/>
                  <a:gd name="T46" fmla="*/ 43 w 47"/>
                  <a:gd name="T47" fmla="*/ 2 h 31"/>
                  <a:gd name="T48" fmla="*/ 45 w 47"/>
                  <a:gd name="T49" fmla="*/ 2 h 31"/>
                  <a:gd name="T50" fmla="*/ 43 w 47"/>
                  <a:gd name="T51" fmla="*/ 4 h 31"/>
                  <a:gd name="T52" fmla="*/ 43 w 47"/>
                  <a:gd name="T53" fmla="*/ 7 h 31"/>
                  <a:gd name="T54" fmla="*/ 45 w 47"/>
                  <a:gd name="T55" fmla="*/ 9 h 31"/>
                  <a:gd name="T56" fmla="*/ 45 w 47"/>
                  <a:gd name="T57" fmla="*/ 9 h 31"/>
                  <a:gd name="T58" fmla="*/ 45 w 47"/>
                  <a:gd name="T59" fmla="*/ 9 h 31"/>
                  <a:gd name="T60" fmla="*/ 45 w 47"/>
                  <a:gd name="T61" fmla="*/ 11 h 31"/>
                  <a:gd name="T62" fmla="*/ 45 w 47"/>
                  <a:gd name="T63" fmla="*/ 11 h 31"/>
                  <a:gd name="T64" fmla="*/ 45 w 47"/>
                  <a:gd name="T65" fmla="*/ 11 h 31"/>
                  <a:gd name="T66" fmla="*/ 45 w 47"/>
                  <a:gd name="T67" fmla="*/ 13 h 31"/>
                  <a:gd name="T68" fmla="*/ 45 w 47"/>
                  <a:gd name="T69" fmla="*/ 13 h 31"/>
                  <a:gd name="T70" fmla="*/ 47 w 47"/>
                  <a:gd name="T71" fmla="*/ 18 h 31"/>
                  <a:gd name="T72" fmla="*/ 47 w 47"/>
                  <a:gd name="T73" fmla="*/ 18 h 31"/>
                  <a:gd name="T74" fmla="*/ 47 w 47"/>
                  <a:gd name="T75" fmla="*/ 18 h 31"/>
                  <a:gd name="T76" fmla="*/ 47 w 47"/>
                  <a:gd name="T77" fmla="*/ 20 h 31"/>
                  <a:gd name="T78" fmla="*/ 47 w 47"/>
                  <a:gd name="T79" fmla="*/ 20 h 31"/>
                  <a:gd name="T80" fmla="*/ 43 w 47"/>
                  <a:gd name="T81" fmla="*/ 20 h 31"/>
                  <a:gd name="T82" fmla="*/ 43 w 47"/>
                  <a:gd name="T83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" h="31">
                    <a:moveTo>
                      <a:pt x="43" y="20"/>
                    </a:moveTo>
                    <a:lnTo>
                      <a:pt x="43" y="20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29" y="25"/>
                    </a:lnTo>
                    <a:lnTo>
                      <a:pt x="11" y="29"/>
                    </a:lnTo>
                    <a:lnTo>
                      <a:pt x="7" y="31"/>
                    </a:lnTo>
                    <a:lnTo>
                      <a:pt x="0" y="13"/>
                    </a:lnTo>
                    <a:lnTo>
                      <a:pt x="29" y="4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3" y="7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3" y="20"/>
                    </a:lnTo>
                    <a:lnTo>
                      <a:pt x="43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8" name="Freeform 3556">
                <a:extLst>
                  <a:ext uri="{FF2B5EF4-FFF2-40B4-BE49-F238E27FC236}">
                    <a16:creationId xmlns:a16="http://schemas.microsoft.com/office/drawing/2014/main" id="{61205711-8568-445A-8EBA-AFFC03F18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5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2 w 7"/>
                  <a:gd name="T5" fmla="*/ 4 h 4"/>
                  <a:gd name="T6" fmla="*/ 0 w 7"/>
                  <a:gd name="T7" fmla="*/ 0 h 4"/>
                  <a:gd name="T8" fmla="*/ 2 w 7"/>
                  <a:gd name="T9" fmla="*/ 0 h 4"/>
                  <a:gd name="T10" fmla="*/ 2 w 7"/>
                  <a:gd name="T11" fmla="*/ 0 h 4"/>
                  <a:gd name="T12" fmla="*/ 2 w 7"/>
                  <a:gd name="T13" fmla="*/ 0 h 4"/>
                  <a:gd name="T14" fmla="*/ 5 w 7"/>
                  <a:gd name="T15" fmla="*/ 0 h 4"/>
                  <a:gd name="T16" fmla="*/ 5 w 7"/>
                  <a:gd name="T17" fmla="*/ 0 h 4"/>
                  <a:gd name="T18" fmla="*/ 5 w 7"/>
                  <a:gd name="T19" fmla="*/ 0 h 4"/>
                  <a:gd name="T20" fmla="*/ 5 w 7"/>
                  <a:gd name="T21" fmla="*/ 0 h 4"/>
                  <a:gd name="T22" fmla="*/ 7 w 7"/>
                  <a:gd name="T23" fmla="*/ 2 h 4"/>
                  <a:gd name="T24" fmla="*/ 7 w 7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9" name="Freeform 3557">
                <a:extLst>
                  <a:ext uri="{FF2B5EF4-FFF2-40B4-BE49-F238E27FC236}">
                    <a16:creationId xmlns:a16="http://schemas.microsoft.com/office/drawing/2014/main" id="{D21B4DB4-1620-44E4-A04E-6D15A907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589"/>
                <a:ext cx="43" cy="25"/>
              </a:xfrm>
              <a:custGeom>
                <a:avLst/>
                <a:gdLst>
                  <a:gd name="T0" fmla="*/ 43 w 43"/>
                  <a:gd name="T1" fmla="*/ 18 h 25"/>
                  <a:gd name="T2" fmla="*/ 34 w 43"/>
                  <a:gd name="T3" fmla="*/ 21 h 25"/>
                  <a:gd name="T4" fmla="*/ 34 w 43"/>
                  <a:gd name="T5" fmla="*/ 23 h 25"/>
                  <a:gd name="T6" fmla="*/ 34 w 43"/>
                  <a:gd name="T7" fmla="*/ 25 h 25"/>
                  <a:gd name="T8" fmla="*/ 29 w 43"/>
                  <a:gd name="T9" fmla="*/ 23 h 25"/>
                  <a:gd name="T10" fmla="*/ 25 w 43"/>
                  <a:gd name="T11" fmla="*/ 21 h 25"/>
                  <a:gd name="T12" fmla="*/ 22 w 43"/>
                  <a:gd name="T13" fmla="*/ 21 h 25"/>
                  <a:gd name="T14" fmla="*/ 9 w 43"/>
                  <a:gd name="T15" fmla="*/ 14 h 25"/>
                  <a:gd name="T16" fmla="*/ 7 w 43"/>
                  <a:gd name="T17" fmla="*/ 12 h 25"/>
                  <a:gd name="T18" fmla="*/ 4 w 43"/>
                  <a:gd name="T19" fmla="*/ 12 h 25"/>
                  <a:gd name="T20" fmla="*/ 4 w 43"/>
                  <a:gd name="T21" fmla="*/ 14 h 25"/>
                  <a:gd name="T22" fmla="*/ 0 w 43"/>
                  <a:gd name="T23" fmla="*/ 12 h 25"/>
                  <a:gd name="T24" fmla="*/ 0 w 43"/>
                  <a:gd name="T25" fmla="*/ 9 h 25"/>
                  <a:gd name="T26" fmla="*/ 0 w 43"/>
                  <a:gd name="T27" fmla="*/ 9 h 25"/>
                  <a:gd name="T28" fmla="*/ 7 w 43"/>
                  <a:gd name="T29" fmla="*/ 9 h 25"/>
                  <a:gd name="T30" fmla="*/ 13 w 43"/>
                  <a:gd name="T31" fmla="*/ 7 h 25"/>
                  <a:gd name="T32" fmla="*/ 25 w 43"/>
                  <a:gd name="T33" fmla="*/ 3 h 25"/>
                  <a:gd name="T34" fmla="*/ 36 w 43"/>
                  <a:gd name="T35" fmla="*/ 0 h 25"/>
                  <a:gd name="T36" fmla="*/ 41 w 43"/>
                  <a:gd name="T37" fmla="*/ 14 h 25"/>
                  <a:gd name="T38" fmla="*/ 43 w 43"/>
                  <a:gd name="T39" fmla="*/ 16 h 25"/>
                  <a:gd name="T40" fmla="*/ 43 w 43"/>
                  <a:gd name="T41" fmla="*/ 18 h 25"/>
                  <a:gd name="T42" fmla="*/ 43 w 43"/>
                  <a:gd name="T43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5">
                    <a:moveTo>
                      <a:pt x="43" y="18"/>
                    </a:moveTo>
                    <a:lnTo>
                      <a:pt x="34" y="21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29" y="23"/>
                    </a:lnTo>
                    <a:lnTo>
                      <a:pt x="25" y="21"/>
                    </a:lnTo>
                    <a:lnTo>
                      <a:pt x="22" y="21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13" y="7"/>
                    </a:lnTo>
                    <a:lnTo>
                      <a:pt x="25" y="3"/>
                    </a:lnTo>
                    <a:lnTo>
                      <a:pt x="36" y="0"/>
                    </a:lnTo>
                    <a:lnTo>
                      <a:pt x="41" y="14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0" name="Freeform 3558">
                <a:extLst>
                  <a:ext uri="{FF2B5EF4-FFF2-40B4-BE49-F238E27FC236}">
                    <a16:creationId xmlns:a16="http://schemas.microsoft.com/office/drawing/2014/main" id="{089AA050-3669-460F-90C8-11A11DE17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598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2 w 7"/>
                  <a:gd name="T3" fmla="*/ 0 h 3"/>
                  <a:gd name="T4" fmla="*/ 4 w 7"/>
                  <a:gd name="T5" fmla="*/ 0 h 3"/>
                  <a:gd name="T6" fmla="*/ 4 w 7"/>
                  <a:gd name="T7" fmla="*/ 0 h 3"/>
                  <a:gd name="T8" fmla="*/ 4 w 7"/>
                  <a:gd name="T9" fmla="*/ 0 h 3"/>
                  <a:gd name="T10" fmla="*/ 7 w 7"/>
                  <a:gd name="T11" fmla="*/ 3 h 3"/>
                  <a:gd name="T12" fmla="*/ 2 w 7"/>
                  <a:gd name="T13" fmla="*/ 3 h 3"/>
                  <a:gd name="T14" fmla="*/ 0 w 7"/>
                  <a:gd name="T15" fmla="*/ 3 h 3"/>
                  <a:gd name="T16" fmla="*/ 0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1" name="Freeform 3559">
                <a:extLst>
                  <a:ext uri="{FF2B5EF4-FFF2-40B4-BE49-F238E27FC236}">
                    <a16:creationId xmlns:a16="http://schemas.microsoft.com/office/drawing/2014/main" id="{DF23063B-7E87-4217-9929-631CC5C9CD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" y="2420"/>
                <a:ext cx="82" cy="84"/>
              </a:xfrm>
              <a:custGeom>
                <a:avLst/>
                <a:gdLst>
                  <a:gd name="T0" fmla="*/ 30 w 36"/>
                  <a:gd name="T1" fmla="*/ 14 h 37"/>
                  <a:gd name="T2" fmla="*/ 30 w 36"/>
                  <a:gd name="T3" fmla="*/ 14 h 37"/>
                  <a:gd name="T4" fmla="*/ 27 w 36"/>
                  <a:gd name="T5" fmla="*/ 12 h 37"/>
                  <a:gd name="T6" fmla="*/ 20 w 36"/>
                  <a:gd name="T7" fmla="*/ 8 h 37"/>
                  <a:gd name="T8" fmla="*/ 16 w 36"/>
                  <a:gd name="T9" fmla="*/ 5 h 37"/>
                  <a:gd name="T10" fmla="*/ 16 w 36"/>
                  <a:gd name="T11" fmla="*/ 5 h 37"/>
                  <a:gd name="T12" fmla="*/ 9 w 36"/>
                  <a:gd name="T13" fmla="*/ 0 h 37"/>
                  <a:gd name="T14" fmla="*/ 8 w 36"/>
                  <a:gd name="T15" fmla="*/ 1 h 37"/>
                  <a:gd name="T16" fmla="*/ 8 w 36"/>
                  <a:gd name="T17" fmla="*/ 2 h 37"/>
                  <a:gd name="T18" fmla="*/ 7 w 36"/>
                  <a:gd name="T19" fmla="*/ 3 h 37"/>
                  <a:gd name="T20" fmla="*/ 7 w 36"/>
                  <a:gd name="T21" fmla="*/ 4 h 37"/>
                  <a:gd name="T22" fmla="*/ 7 w 36"/>
                  <a:gd name="T23" fmla="*/ 5 h 37"/>
                  <a:gd name="T24" fmla="*/ 6 w 36"/>
                  <a:gd name="T25" fmla="*/ 6 h 37"/>
                  <a:gd name="T26" fmla="*/ 5 w 36"/>
                  <a:gd name="T27" fmla="*/ 7 h 37"/>
                  <a:gd name="T28" fmla="*/ 5 w 36"/>
                  <a:gd name="T29" fmla="*/ 8 h 37"/>
                  <a:gd name="T30" fmla="*/ 4 w 36"/>
                  <a:gd name="T31" fmla="*/ 9 h 37"/>
                  <a:gd name="T32" fmla="*/ 3 w 36"/>
                  <a:gd name="T33" fmla="*/ 10 h 37"/>
                  <a:gd name="T34" fmla="*/ 2 w 36"/>
                  <a:gd name="T35" fmla="*/ 11 h 37"/>
                  <a:gd name="T36" fmla="*/ 1 w 36"/>
                  <a:gd name="T37" fmla="*/ 12 h 37"/>
                  <a:gd name="T38" fmla="*/ 0 w 36"/>
                  <a:gd name="T39" fmla="*/ 13 h 37"/>
                  <a:gd name="T40" fmla="*/ 0 w 36"/>
                  <a:gd name="T41" fmla="*/ 13 h 37"/>
                  <a:gd name="T42" fmla="*/ 0 w 36"/>
                  <a:gd name="T43" fmla="*/ 13 h 37"/>
                  <a:gd name="T44" fmla="*/ 1 w 36"/>
                  <a:gd name="T45" fmla="*/ 14 h 37"/>
                  <a:gd name="T46" fmla="*/ 1 w 36"/>
                  <a:gd name="T47" fmla="*/ 14 h 37"/>
                  <a:gd name="T48" fmla="*/ 1 w 36"/>
                  <a:gd name="T49" fmla="*/ 15 h 37"/>
                  <a:gd name="T50" fmla="*/ 3 w 36"/>
                  <a:gd name="T51" fmla="*/ 16 h 37"/>
                  <a:gd name="T52" fmla="*/ 5 w 36"/>
                  <a:gd name="T53" fmla="*/ 18 h 37"/>
                  <a:gd name="T54" fmla="*/ 6 w 36"/>
                  <a:gd name="T55" fmla="*/ 19 h 37"/>
                  <a:gd name="T56" fmla="*/ 6 w 36"/>
                  <a:gd name="T57" fmla="*/ 19 h 37"/>
                  <a:gd name="T58" fmla="*/ 6 w 36"/>
                  <a:gd name="T59" fmla="*/ 19 h 37"/>
                  <a:gd name="T60" fmla="*/ 5 w 36"/>
                  <a:gd name="T61" fmla="*/ 20 h 37"/>
                  <a:gd name="T62" fmla="*/ 6 w 36"/>
                  <a:gd name="T63" fmla="*/ 21 h 37"/>
                  <a:gd name="T64" fmla="*/ 7 w 36"/>
                  <a:gd name="T65" fmla="*/ 22 h 37"/>
                  <a:gd name="T66" fmla="*/ 22 w 36"/>
                  <a:gd name="T67" fmla="*/ 37 h 37"/>
                  <a:gd name="T68" fmla="*/ 23 w 36"/>
                  <a:gd name="T69" fmla="*/ 35 h 37"/>
                  <a:gd name="T70" fmla="*/ 36 w 36"/>
                  <a:gd name="T71" fmla="*/ 17 h 37"/>
                  <a:gd name="T72" fmla="*/ 36 w 36"/>
                  <a:gd name="T73" fmla="*/ 17 h 37"/>
                  <a:gd name="T74" fmla="*/ 36 w 36"/>
                  <a:gd name="T75" fmla="*/ 17 h 37"/>
                  <a:gd name="T76" fmla="*/ 36 w 36"/>
                  <a:gd name="T77" fmla="*/ 16 h 37"/>
                  <a:gd name="T78" fmla="*/ 36 w 36"/>
                  <a:gd name="T79" fmla="*/ 16 h 37"/>
                  <a:gd name="T80" fmla="*/ 36 w 36"/>
                  <a:gd name="T81" fmla="*/ 16 h 37"/>
                  <a:gd name="T82" fmla="*/ 35 w 36"/>
                  <a:gd name="T83" fmla="*/ 16 h 37"/>
                  <a:gd name="T84" fmla="*/ 34 w 36"/>
                  <a:gd name="T85" fmla="*/ 16 h 37"/>
                  <a:gd name="T86" fmla="*/ 30 w 36"/>
                  <a:gd name="T87" fmla="*/ 14 h 37"/>
                  <a:gd name="T88" fmla="*/ 15 w 36"/>
                  <a:gd name="T89" fmla="*/ 15 h 37"/>
                  <a:gd name="T90" fmla="*/ 15 w 36"/>
                  <a:gd name="T91" fmla="*/ 15 h 37"/>
                  <a:gd name="T92" fmla="*/ 22 w 36"/>
                  <a:gd name="T93" fmla="*/ 20 h 37"/>
                  <a:gd name="T94" fmla="*/ 22 w 36"/>
                  <a:gd name="T95" fmla="*/ 19 h 37"/>
                  <a:gd name="T96" fmla="*/ 16 w 36"/>
                  <a:gd name="T97" fmla="*/ 15 h 37"/>
                  <a:gd name="T98" fmla="*/ 15 w 36"/>
                  <a:gd name="T99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37">
                    <a:moveTo>
                      <a:pt x="30" y="14"/>
                    </a:moveTo>
                    <a:lnTo>
                      <a:pt x="30" y="14"/>
                    </a:lnTo>
                    <a:lnTo>
                      <a:pt x="27" y="12"/>
                    </a:lnTo>
                    <a:lnTo>
                      <a:pt x="20" y="8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5" y="20"/>
                    </a:lnTo>
                    <a:lnTo>
                      <a:pt x="6" y="21"/>
                    </a:lnTo>
                    <a:lnTo>
                      <a:pt x="7" y="22"/>
                    </a:lnTo>
                    <a:lnTo>
                      <a:pt x="22" y="37"/>
                    </a:lnTo>
                    <a:lnTo>
                      <a:pt x="23" y="35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5" y="16"/>
                    </a:lnTo>
                    <a:lnTo>
                      <a:pt x="34" y="16"/>
                    </a:lnTo>
                    <a:lnTo>
                      <a:pt x="30" y="14"/>
                    </a:lnTo>
                    <a:moveTo>
                      <a:pt x="15" y="15"/>
                    </a:moveTo>
                    <a:lnTo>
                      <a:pt x="15" y="15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16" y="15"/>
                    </a:lnTo>
                    <a:lnTo>
                      <a:pt x="15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2" name="Freeform 3560">
                <a:extLst>
                  <a:ext uri="{FF2B5EF4-FFF2-40B4-BE49-F238E27FC236}">
                    <a16:creationId xmlns:a16="http://schemas.microsoft.com/office/drawing/2014/main" id="{0485F3F8-0376-4C71-B49B-C46D6AE49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" y="2366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0 h 4"/>
                  <a:gd name="T10" fmla="*/ 1 w 3"/>
                  <a:gd name="T11" fmla="*/ 2 h 4"/>
                  <a:gd name="T12" fmla="*/ 0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0" y="4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3" name="Freeform 3561">
                <a:extLst>
                  <a:ext uri="{FF2B5EF4-FFF2-40B4-BE49-F238E27FC236}">
                    <a16:creationId xmlns:a16="http://schemas.microsoft.com/office/drawing/2014/main" id="{510DA3C6-BDDB-4FE8-A986-DF2353C15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2240"/>
                <a:ext cx="25" cy="7"/>
              </a:xfrm>
              <a:custGeom>
                <a:avLst/>
                <a:gdLst>
                  <a:gd name="T0" fmla="*/ 11 w 11"/>
                  <a:gd name="T1" fmla="*/ 3 h 3"/>
                  <a:gd name="T2" fmla="*/ 11 w 11"/>
                  <a:gd name="T3" fmla="*/ 3 h 3"/>
                  <a:gd name="T4" fmla="*/ 9 w 11"/>
                  <a:gd name="T5" fmla="*/ 0 h 3"/>
                  <a:gd name="T6" fmla="*/ 9 w 11"/>
                  <a:gd name="T7" fmla="*/ 0 h 3"/>
                  <a:gd name="T8" fmla="*/ 7 w 11"/>
                  <a:gd name="T9" fmla="*/ 0 h 3"/>
                  <a:gd name="T10" fmla="*/ 6 w 11"/>
                  <a:gd name="T11" fmla="*/ 0 h 3"/>
                  <a:gd name="T12" fmla="*/ 6 w 11"/>
                  <a:gd name="T13" fmla="*/ 0 h 3"/>
                  <a:gd name="T14" fmla="*/ 6 w 11"/>
                  <a:gd name="T15" fmla="*/ 0 h 3"/>
                  <a:gd name="T16" fmla="*/ 6 w 11"/>
                  <a:gd name="T17" fmla="*/ 0 h 3"/>
                  <a:gd name="T18" fmla="*/ 5 w 11"/>
                  <a:gd name="T19" fmla="*/ 0 h 3"/>
                  <a:gd name="T20" fmla="*/ 5 w 11"/>
                  <a:gd name="T21" fmla="*/ 0 h 3"/>
                  <a:gd name="T22" fmla="*/ 4 w 11"/>
                  <a:gd name="T23" fmla="*/ 0 h 3"/>
                  <a:gd name="T24" fmla="*/ 1 w 11"/>
                  <a:gd name="T25" fmla="*/ 3 h 3"/>
                  <a:gd name="T26" fmla="*/ 0 w 11"/>
                  <a:gd name="T27" fmla="*/ 3 h 3"/>
                  <a:gd name="T28" fmla="*/ 7 w 11"/>
                  <a:gd name="T29" fmla="*/ 3 h 3"/>
                  <a:gd name="T30" fmla="*/ 7 w 11"/>
                  <a:gd name="T31" fmla="*/ 3 h 3"/>
                  <a:gd name="T32" fmla="*/ 10 w 11"/>
                  <a:gd name="T33" fmla="*/ 3 h 3"/>
                  <a:gd name="T34" fmla="*/ 10 w 11"/>
                  <a:gd name="T35" fmla="*/ 3 h 3"/>
                  <a:gd name="T36" fmla="*/ 11 w 11"/>
                  <a:gd name="T3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3">
                    <a:moveTo>
                      <a:pt x="11" y="3"/>
                    </a:moveTo>
                    <a:lnTo>
                      <a:pt x="11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4" name="Freeform 3562">
                <a:extLst>
                  <a:ext uri="{FF2B5EF4-FFF2-40B4-BE49-F238E27FC236}">
                    <a16:creationId xmlns:a16="http://schemas.microsoft.com/office/drawing/2014/main" id="{344CC8CA-082B-4034-A361-F1047B9E2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779"/>
                <a:ext cx="27" cy="20"/>
              </a:xfrm>
              <a:custGeom>
                <a:avLst/>
                <a:gdLst>
                  <a:gd name="T0" fmla="*/ 22 w 27"/>
                  <a:gd name="T1" fmla="*/ 0 h 20"/>
                  <a:gd name="T2" fmla="*/ 27 w 27"/>
                  <a:gd name="T3" fmla="*/ 16 h 20"/>
                  <a:gd name="T4" fmla="*/ 13 w 27"/>
                  <a:gd name="T5" fmla="*/ 18 h 20"/>
                  <a:gd name="T6" fmla="*/ 9 w 27"/>
                  <a:gd name="T7" fmla="*/ 20 h 20"/>
                  <a:gd name="T8" fmla="*/ 6 w 27"/>
                  <a:gd name="T9" fmla="*/ 20 h 20"/>
                  <a:gd name="T10" fmla="*/ 6 w 27"/>
                  <a:gd name="T11" fmla="*/ 20 h 20"/>
                  <a:gd name="T12" fmla="*/ 4 w 27"/>
                  <a:gd name="T13" fmla="*/ 20 h 20"/>
                  <a:gd name="T14" fmla="*/ 2 w 27"/>
                  <a:gd name="T15" fmla="*/ 11 h 20"/>
                  <a:gd name="T16" fmla="*/ 0 w 27"/>
                  <a:gd name="T17" fmla="*/ 7 h 20"/>
                  <a:gd name="T18" fmla="*/ 0 w 27"/>
                  <a:gd name="T19" fmla="*/ 4 h 20"/>
                  <a:gd name="T20" fmla="*/ 0 w 27"/>
                  <a:gd name="T21" fmla="*/ 4 h 20"/>
                  <a:gd name="T22" fmla="*/ 22 w 27"/>
                  <a:gd name="T23" fmla="*/ 0 h 20"/>
                  <a:gd name="T24" fmla="*/ 22 w 27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20">
                    <a:moveTo>
                      <a:pt x="22" y="0"/>
                    </a:moveTo>
                    <a:lnTo>
                      <a:pt x="27" y="16"/>
                    </a:lnTo>
                    <a:lnTo>
                      <a:pt x="13" y="18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5" name="Freeform 3563">
                <a:extLst>
                  <a:ext uri="{FF2B5EF4-FFF2-40B4-BE49-F238E27FC236}">
                    <a16:creationId xmlns:a16="http://schemas.microsoft.com/office/drawing/2014/main" id="{D9229C6B-F1F3-416A-AD9E-5731D013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786"/>
                <a:ext cx="11" cy="4"/>
              </a:xfrm>
              <a:custGeom>
                <a:avLst/>
                <a:gdLst>
                  <a:gd name="T0" fmla="*/ 2 w 11"/>
                  <a:gd name="T1" fmla="*/ 4 h 4"/>
                  <a:gd name="T2" fmla="*/ 2 w 11"/>
                  <a:gd name="T3" fmla="*/ 4 h 4"/>
                  <a:gd name="T4" fmla="*/ 2 w 11"/>
                  <a:gd name="T5" fmla="*/ 4 h 4"/>
                  <a:gd name="T6" fmla="*/ 0 w 11"/>
                  <a:gd name="T7" fmla="*/ 4 h 4"/>
                  <a:gd name="T8" fmla="*/ 0 w 11"/>
                  <a:gd name="T9" fmla="*/ 2 h 4"/>
                  <a:gd name="T10" fmla="*/ 2 w 11"/>
                  <a:gd name="T11" fmla="*/ 2 h 4"/>
                  <a:gd name="T12" fmla="*/ 2 w 11"/>
                  <a:gd name="T13" fmla="*/ 2 h 4"/>
                  <a:gd name="T14" fmla="*/ 4 w 11"/>
                  <a:gd name="T15" fmla="*/ 0 h 4"/>
                  <a:gd name="T16" fmla="*/ 4 w 11"/>
                  <a:gd name="T17" fmla="*/ 0 h 4"/>
                  <a:gd name="T18" fmla="*/ 4 w 11"/>
                  <a:gd name="T19" fmla="*/ 0 h 4"/>
                  <a:gd name="T20" fmla="*/ 4 w 11"/>
                  <a:gd name="T21" fmla="*/ 0 h 4"/>
                  <a:gd name="T22" fmla="*/ 6 w 11"/>
                  <a:gd name="T23" fmla="*/ 0 h 4"/>
                  <a:gd name="T24" fmla="*/ 9 w 11"/>
                  <a:gd name="T25" fmla="*/ 0 h 4"/>
                  <a:gd name="T26" fmla="*/ 11 w 11"/>
                  <a:gd name="T27" fmla="*/ 4 h 4"/>
                  <a:gd name="T28" fmla="*/ 2 w 11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6" name="Freeform 3564">
                <a:extLst>
                  <a:ext uri="{FF2B5EF4-FFF2-40B4-BE49-F238E27FC236}">
                    <a16:creationId xmlns:a16="http://schemas.microsoft.com/office/drawing/2014/main" id="{8DE01AE3-5D60-4BFB-AAD9-26477AFA0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470"/>
                <a:ext cx="18" cy="16"/>
              </a:xfrm>
              <a:custGeom>
                <a:avLst/>
                <a:gdLst>
                  <a:gd name="T0" fmla="*/ 13 w 18"/>
                  <a:gd name="T1" fmla="*/ 13 h 16"/>
                  <a:gd name="T2" fmla="*/ 13 w 18"/>
                  <a:gd name="T3" fmla="*/ 16 h 16"/>
                  <a:gd name="T4" fmla="*/ 6 w 18"/>
                  <a:gd name="T5" fmla="*/ 11 h 16"/>
                  <a:gd name="T6" fmla="*/ 2 w 18"/>
                  <a:gd name="T7" fmla="*/ 9 h 16"/>
                  <a:gd name="T8" fmla="*/ 0 w 18"/>
                  <a:gd name="T9" fmla="*/ 9 h 16"/>
                  <a:gd name="T10" fmla="*/ 2 w 18"/>
                  <a:gd name="T11" fmla="*/ 9 h 16"/>
                  <a:gd name="T12" fmla="*/ 2 w 18"/>
                  <a:gd name="T13" fmla="*/ 7 h 16"/>
                  <a:gd name="T14" fmla="*/ 4 w 18"/>
                  <a:gd name="T15" fmla="*/ 2 h 16"/>
                  <a:gd name="T16" fmla="*/ 4 w 18"/>
                  <a:gd name="T17" fmla="*/ 2 h 16"/>
                  <a:gd name="T18" fmla="*/ 6 w 18"/>
                  <a:gd name="T19" fmla="*/ 0 h 16"/>
                  <a:gd name="T20" fmla="*/ 18 w 18"/>
                  <a:gd name="T21" fmla="*/ 9 h 16"/>
                  <a:gd name="T22" fmla="*/ 15 w 18"/>
                  <a:gd name="T23" fmla="*/ 9 h 16"/>
                  <a:gd name="T24" fmla="*/ 15 w 18"/>
                  <a:gd name="T25" fmla="*/ 9 h 16"/>
                  <a:gd name="T26" fmla="*/ 15 w 18"/>
                  <a:gd name="T27" fmla="*/ 11 h 16"/>
                  <a:gd name="T28" fmla="*/ 15 w 18"/>
                  <a:gd name="T29" fmla="*/ 11 h 16"/>
                  <a:gd name="T30" fmla="*/ 13 w 18"/>
                  <a:gd name="T3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6">
                    <a:moveTo>
                      <a:pt x="13" y="13"/>
                    </a:moveTo>
                    <a:lnTo>
                      <a:pt x="13" y="16"/>
                    </a:lnTo>
                    <a:lnTo>
                      <a:pt x="6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3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7" name="Freeform 3565">
                <a:extLst>
                  <a:ext uri="{FF2B5EF4-FFF2-40B4-BE49-F238E27FC236}">
                    <a16:creationId xmlns:a16="http://schemas.microsoft.com/office/drawing/2014/main" id="{912B856E-78EE-4C5B-B81C-AEE376AEA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468"/>
                <a:ext cx="38" cy="42"/>
              </a:xfrm>
              <a:custGeom>
                <a:avLst/>
                <a:gdLst>
                  <a:gd name="T0" fmla="*/ 13 w 38"/>
                  <a:gd name="T1" fmla="*/ 4 h 42"/>
                  <a:gd name="T2" fmla="*/ 11 w 38"/>
                  <a:gd name="T3" fmla="*/ 9 h 42"/>
                  <a:gd name="T4" fmla="*/ 11 w 38"/>
                  <a:gd name="T5" fmla="*/ 11 h 42"/>
                  <a:gd name="T6" fmla="*/ 9 w 38"/>
                  <a:gd name="T7" fmla="*/ 11 h 42"/>
                  <a:gd name="T8" fmla="*/ 11 w 38"/>
                  <a:gd name="T9" fmla="*/ 11 h 42"/>
                  <a:gd name="T10" fmla="*/ 15 w 38"/>
                  <a:gd name="T11" fmla="*/ 13 h 42"/>
                  <a:gd name="T12" fmla="*/ 22 w 38"/>
                  <a:gd name="T13" fmla="*/ 18 h 42"/>
                  <a:gd name="T14" fmla="*/ 22 w 38"/>
                  <a:gd name="T15" fmla="*/ 15 h 42"/>
                  <a:gd name="T16" fmla="*/ 24 w 38"/>
                  <a:gd name="T17" fmla="*/ 13 h 42"/>
                  <a:gd name="T18" fmla="*/ 24 w 38"/>
                  <a:gd name="T19" fmla="*/ 13 h 42"/>
                  <a:gd name="T20" fmla="*/ 24 w 38"/>
                  <a:gd name="T21" fmla="*/ 11 h 42"/>
                  <a:gd name="T22" fmla="*/ 24 w 38"/>
                  <a:gd name="T23" fmla="*/ 11 h 42"/>
                  <a:gd name="T24" fmla="*/ 24 w 38"/>
                  <a:gd name="T25" fmla="*/ 11 h 42"/>
                  <a:gd name="T26" fmla="*/ 27 w 38"/>
                  <a:gd name="T27" fmla="*/ 11 h 42"/>
                  <a:gd name="T28" fmla="*/ 36 w 38"/>
                  <a:gd name="T29" fmla="*/ 18 h 42"/>
                  <a:gd name="T30" fmla="*/ 33 w 38"/>
                  <a:gd name="T31" fmla="*/ 18 h 42"/>
                  <a:gd name="T32" fmla="*/ 31 w 38"/>
                  <a:gd name="T33" fmla="*/ 20 h 42"/>
                  <a:gd name="T34" fmla="*/ 38 w 38"/>
                  <a:gd name="T35" fmla="*/ 24 h 42"/>
                  <a:gd name="T36" fmla="*/ 36 w 38"/>
                  <a:gd name="T37" fmla="*/ 29 h 42"/>
                  <a:gd name="T38" fmla="*/ 33 w 38"/>
                  <a:gd name="T39" fmla="*/ 29 h 42"/>
                  <a:gd name="T40" fmla="*/ 33 w 38"/>
                  <a:gd name="T41" fmla="*/ 29 h 42"/>
                  <a:gd name="T42" fmla="*/ 29 w 38"/>
                  <a:gd name="T43" fmla="*/ 33 h 42"/>
                  <a:gd name="T44" fmla="*/ 29 w 38"/>
                  <a:gd name="T45" fmla="*/ 33 h 42"/>
                  <a:gd name="T46" fmla="*/ 31 w 38"/>
                  <a:gd name="T47" fmla="*/ 36 h 42"/>
                  <a:gd name="T48" fmla="*/ 31 w 38"/>
                  <a:gd name="T49" fmla="*/ 36 h 42"/>
                  <a:gd name="T50" fmla="*/ 31 w 38"/>
                  <a:gd name="T51" fmla="*/ 38 h 42"/>
                  <a:gd name="T52" fmla="*/ 29 w 38"/>
                  <a:gd name="T53" fmla="*/ 38 h 42"/>
                  <a:gd name="T54" fmla="*/ 29 w 38"/>
                  <a:gd name="T55" fmla="*/ 38 h 42"/>
                  <a:gd name="T56" fmla="*/ 27 w 38"/>
                  <a:gd name="T57" fmla="*/ 42 h 42"/>
                  <a:gd name="T58" fmla="*/ 22 w 38"/>
                  <a:gd name="T59" fmla="*/ 40 h 42"/>
                  <a:gd name="T60" fmla="*/ 22 w 38"/>
                  <a:gd name="T61" fmla="*/ 40 h 42"/>
                  <a:gd name="T62" fmla="*/ 18 w 38"/>
                  <a:gd name="T63" fmla="*/ 36 h 42"/>
                  <a:gd name="T64" fmla="*/ 15 w 38"/>
                  <a:gd name="T65" fmla="*/ 36 h 42"/>
                  <a:gd name="T66" fmla="*/ 24 w 38"/>
                  <a:gd name="T67" fmla="*/ 24 h 42"/>
                  <a:gd name="T68" fmla="*/ 22 w 38"/>
                  <a:gd name="T69" fmla="*/ 22 h 42"/>
                  <a:gd name="T70" fmla="*/ 20 w 38"/>
                  <a:gd name="T71" fmla="*/ 20 h 42"/>
                  <a:gd name="T72" fmla="*/ 9 w 38"/>
                  <a:gd name="T73" fmla="*/ 13 h 42"/>
                  <a:gd name="T74" fmla="*/ 2 w 38"/>
                  <a:gd name="T75" fmla="*/ 9 h 42"/>
                  <a:gd name="T76" fmla="*/ 0 w 38"/>
                  <a:gd name="T77" fmla="*/ 9 h 42"/>
                  <a:gd name="T78" fmla="*/ 0 w 38"/>
                  <a:gd name="T79" fmla="*/ 9 h 42"/>
                  <a:gd name="T80" fmla="*/ 4 w 38"/>
                  <a:gd name="T81" fmla="*/ 4 h 42"/>
                  <a:gd name="T82" fmla="*/ 9 w 38"/>
                  <a:gd name="T83" fmla="*/ 6 h 42"/>
                  <a:gd name="T84" fmla="*/ 9 w 38"/>
                  <a:gd name="T85" fmla="*/ 4 h 42"/>
                  <a:gd name="T86" fmla="*/ 9 w 38"/>
                  <a:gd name="T87" fmla="*/ 4 h 42"/>
                  <a:gd name="T88" fmla="*/ 11 w 38"/>
                  <a:gd name="T89" fmla="*/ 0 h 42"/>
                  <a:gd name="T90" fmla="*/ 15 w 38"/>
                  <a:gd name="T91" fmla="*/ 2 h 42"/>
                  <a:gd name="T92" fmla="*/ 13 w 38"/>
                  <a:gd name="T93" fmla="*/ 4 h 42"/>
                  <a:gd name="T94" fmla="*/ 13 w 38"/>
                  <a:gd name="T95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8" h="42">
                    <a:moveTo>
                      <a:pt x="13" y="4"/>
                    </a:move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5" y="13"/>
                    </a:lnTo>
                    <a:lnTo>
                      <a:pt x="22" y="18"/>
                    </a:lnTo>
                    <a:lnTo>
                      <a:pt x="22" y="15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1" y="20"/>
                    </a:lnTo>
                    <a:lnTo>
                      <a:pt x="38" y="24"/>
                    </a:lnTo>
                    <a:lnTo>
                      <a:pt x="36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7" y="42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18" y="36"/>
                    </a:lnTo>
                    <a:lnTo>
                      <a:pt x="15" y="36"/>
                    </a:lnTo>
                    <a:lnTo>
                      <a:pt x="24" y="24"/>
                    </a:lnTo>
                    <a:lnTo>
                      <a:pt x="22" y="22"/>
                    </a:lnTo>
                    <a:lnTo>
                      <a:pt x="20" y="20"/>
                    </a:lnTo>
                    <a:lnTo>
                      <a:pt x="9" y="13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8" name="Freeform 3566">
                <a:extLst>
                  <a:ext uri="{FF2B5EF4-FFF2-40B4-BE49-F238E27FC236}">
                    <a16:creationId xmlns:a16="http://schemas.microsoft.com/office/drawing/2014/main" id="{6C02DA46-A36C-4F14-8E6D-5A12D228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504"/>
                <a:ext cx="20" cy="20"/>
              </a:xfrm>
              <a:custGeom>
                <a:avLst/>
                <a:gdLst>
                  <a:gd name="T0" fmla="*/ 14 w 20"/>
                  <a:gd name="T1" fmla="*/ 18 h 20"/>
                  <a:gd name="T2" fmla="*/ 11 w 20"/>
                  <a:gd name="T3" fmla="*/ 20 h 20"/>
                  <a:gd name="T4" fmla="*/ 11 w 20"/>
                  <a:gd name="T5" fmla="*/ 20 h 20"/>
                  <a:gd name="T6" fmla="*/ 0 w 20"/>
                  <a:gd name="T7" fmla="*/ 11 h 20"/>
                  <a:gd name="T8" fmla="*/ 0 w 20"/>
                  <a:gd name="T9" fmla="*/ 9 h 20"/>
                  <a:gd name="T10" fmla="*/ 0 w 20"/>
                  <a:gd name="T11" fmla="*/ 6 h 20"/>
                  <a:gd name="T12" fmla="*/ 0 w 20"/>
                  <a:gd name="T13" fmla="*/ 6 h 20"/>
                  <a:gd name="T14" fmla="*/ 0 w 20"/>
                  <a:gd name="T15" fmla="*/ 6 h 20"/>
                  <a:gd name="T16" fmla="*/ 0 w 20"/>
                  <a:gd name="T17" fmla="*/ 4 h 20"/>
                  <a:gd name="T18" fmla="*/ 2 w 20"/>
                  <a:gd name="T19" fmla="*/ 0 h 20"/>
                  <a:gd name="T20" fmla="*/ 5 w 20"/>
                  <a:gd name="T21" fmla="*/ 0 h 20"/>
                  <a:gd name="T22" fmla="*/ 9 w 20"/>
                  <a:gd name="T23" fmla="*/ 4 h 20"/>
                  <a:gd name="T24" fmla="*/ 9 w 20"/>
                  <a:gd name="T25" fmla="*/ 4 h 20"/>
                  <a:gd name="T26" fmla="*/ 14 w 20"/>
                  <a:gd name="T27" fmla="*/ 6 h 20"/>
                  <a:gd name="T28" fmla="*/ 20 w 20"/>
                  <a:gd name="T29" fmla="*/ 11 h 20"/>
                  <a:gd name="T30" fmla="*/ 20 w 20"/>
                  <a:gd name="T31" fmla="*/ 11 h 20"/>
                  <a:gd name="T32" fmla="*/ 20 w 20"/>
                  <a:gd name="T33" fmla="*/ 11 h 20"/>
                  <a:gd name="T34" fmla="*/ 14 w 20"/>
                  <a:gd name="T35" fmla="*/ 18 h 20"/>
                  <a:gd name="T36" fmla="*/ 14 w 20"/>
                  <a:gd name="T37" fmla="*/ 18 h 20"/>
                  <a:gd name="T38" fmla="*/ 14 w 20"/>
                  <a:gd name="T3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20">
                    <a:moveTo>
                      <a:pt x="14" y="18"/>
                    </a:moveTo>
                    <a:lnTo>
                      <a:pt x="11" y="20"/>
                    </a:lnTo>
                    <a:lnTo>
                      <a:pt x="11" y="2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4" y="6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9" name="Freeform 3567">
                <a:extLst>
                  <a:ext uri="{FF2B5EF4-FFF2-40B4-BE49-F238E27FC236}">
                    <a16:creationId xmlns:a16="http://schemas.microsoft.com/office/drawing/2014/main" id="{AAD640FC-A825-47F3-949B-75642FCFF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427"/>
                <a:ext cx="28" cy="20"/>
              </a:xfrm>
              <a:custGeom>
                <a:avLst/>
                <a:gdLst>
                  <a:gd name="T0" fmla="*/ 14 w 28"/>
                  <a:gd name="T1" fmla="*/ 0 h 20"/>
                  <a:gd name="T2" fmla="*/ 19 w 28"/>
                  <a:gd name="T3" fmla="*/ 2 h 20"/>
                  <a:gd name="T4" fmla="*/ 19 w 28"/>
                  <a:gd name="T5" fmla="*/ 2 h 20"/>
                  <a:gd name="T6" fmla="*/ 21 w 28"/>
                  <a:gd name="T7" fmla="*/ 2 h 20"/>
                  <a:gd name="T8" fmla="*/ 28 w 28"/>
                  <a:gd name="T9" fmla="*/ 7 h 20"/>
                  <a:gd name="T10" fmla="*/ 28 w 28"/>
                  <a:gd name="T11" fmla="*/ 9 h 20"/>
                  <a:gd name="T12" fmla="*/ 25 w 28"/>
                  <a:gd name="T13" fmla="*/ 16 h 20"/>
                  <a:gd name="T14" fmla="*/ 23 w 28"/>
                  <a:gd name="T15" fmla="*/ 16 h 20"/>
                  <a:gd name="T16" fmla="*/ 23 w 28"/>
                  <a:gd name="T17" fmla="*/ 16 h 20"/>
                  <a:gd name="T18" fmla="*/ 21 w 28"/>
                  <a:gd name="T19" fmla="*/ 14 h 20"/>
                  <a:gd name="T20" fmla="*/ 19 w 28"/>
                  <a:gd name="T21" fmla="*/ 14 h 20"/>
                  <a:gd name="T22" fmla="*/ 19 w 28"/>
                  <a:gd name="T23" fmla="*/ 16 h 20"/>
                  <a:gd name="T24" fmla="*/ 16 w 28"/>
                  <a:gd name="T25" fmla="*/ 16 h 20"/>
                  <a:gd name="T26" fmla="*/ 16 w 28"/>
                  <a:gd name="T27" fmla="*/ 16 h 20"/>
                  <a:gd name="T28" fmla="*/ 14 w 28"/>
                  <a:gd name="T29" fmla="*/ 14 h 20"/>
                  <a:gd name="T30" fmla="*/ 14 w 28"/>
                  <a:gd name="T31" fmla="*/ 14 h 20"/>
                  <a:gd name="T32" fmla="*/ 10 w 28"/>
                  <a:gd name="T33" fmla="*/ 20 h 20"/>
                  <a:gd name="T34" fmla="*/ 7 w 28"/>
                  <a:gd name="T35" fmla="*/ 20 h 20"/>
                  <a:gd name="T36" fmla="*/ 5 w 28"/>
                  <a:gd name="T37" fmla="*/ 18 h 20"/>
                  <a:gd name="T38" fmla="*/ 3 w 28"/>
                  <a:gd name="T39" fmla="*/ 18 h 20"/>
                  <a:gd name="T40" fmla="*/ 5 w 28"/>
                  <a:gd name="T41" fmla="*/ 16 h 20"/>
                  <a:gd name="T42" fmla="*/ 5 w 28"/>
                  <a:gd name="T43" fmla="*/ 16 h 20"/>
                  <a:gd name="T44" fmla="*/ 5 w 28"/>
                  <a:gd name="T45" fmla="*/ 16 h 20"/>
                  <a:gd name="T46" fmla="*/ 0 w 28"/>
                  <a:gd name="T47" fmla="*/ 14 h 20"/>
                  <a:gd name="T48" fmla="*/ 0 w 28"/>
                  <a:gd name="T49" fmla="*/ 14 h 20"/>
                  <a:gd name="T50" fmla="*/ 3 w 28"/>
                  <a:gd name="T51" fmla="*/ 9 h 20"/>
                  <a:gd name="T52" fmla="*/ 5 w 28"/>
                  <a:gd name="T53" fmla="*/ 9 h 20"/>
                  <a:gd name="T54" fmla="*/ 7 w 28"/>
                  <a:gd name="T55" fmla="*/ 5 h 20"/>
                  <a:gd name="T56" fmla="*/ 10 w 28"/>
                  <a:gd name="T57" fmla="*/ 2 h 20"/>
                  <a:gd name="T58" fmla="*/ 10 w 28"/>
                  <a:gd name="T59" fmla="*/ 2 h 20"/>
                  <a:gd name="T60" fmla="*/ 12 w 28"/>
                  <a:gd name="T61" fmla="*/ 2 h 20"/>
                  <a:gd name="T62" fmla="*/ 12 w 28"/>
                  <a:gd name="T63" fmla="*/ 2 h 20"/>
                  <a:gd name="T64" fmla="*/ 12 w 28"/>
                  <a:gd name="T65" fmla="*/ 2 h 20"/>
                  <a:gd name="T66" fmla="*/ 12 w 28"/>
                  <a:gd name="T67" fmla="*/ 2 h 20"/>
                  <a:gd name="T68" fmla="*/ 14 w 28"/>
                  <a:gd name="T6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0">
                    <a:moveTo>
                      <a:pt x="14" y="0"/>
                    </a:move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8" y="7"/>
                    </a:lnTo>
                    <a:lnTo>
                      <a:pt x="28" y="9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0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0" name="Freeform 3568">
                <a:extLst>
                  <a:ext uri="{FF2B5EF4-FFF2-40B4-BE49-F238E27FC236}">
                    <a16:creationId xmlns:a16="http://schemas.microsoft.com/office/drawing/2014/main" id="{3F35807E-3E5B-4CDF-8ECD-4D252322A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441"/>
                <a:ext cx="13" cy="11"/>
              </a:xfrm>
              <a:custGeom>
                <a:avLst/>
                <a:gdLst>
                  <a:gd name="T0" fmla="*/ 13 w 13"/>
                  <a:gd name="T1" fmla="*/ 2 h 11"/>
                  <a:gd name="T2" fmla="*/ 11 w 13"/>
                  <a:gd name="T3" fmla="*/ 9 h 11"/>
                  <a:gd name="T4" fmla="*/ 11 w 13"/>
                  <a:gd name="T5" fmla="*/ 6 h 11"/>
                  <a:gd name="T6" fmla="*/ 9 w 13"/>
                  <a:gd name="T7" fmla="*/ 6 h 11"/>
                  <a:gd name="T8" fmla="*/ 6 w 13"/>
                  <a:gd name="T9" fmla="*/ 6 h 11"/>
                  <a:gd name="T10" fmla="*/ 6 w 13"/>
                  <a:gd name="T11" fmla="*/ 6 h 11"/>
                  <a:gd name="T12" fmla="*/ 6 w 13"/>
                  <a:gd name="T13" fmla="*/ 4 h 11"/>
                  <a:gd name="T14" fmla="*/ 4 w 13"/>
                  <a:gd name="T15" fmla="*/ 6 h 11"/>
                  <a:gd name="T16" fmla="*/ 4 w 13"/>
                  <a:gd name="T17" fmla="*/ 9 h 11"/>
                  <a:gd name="T18" fmla="*/ 4 w 13"/>
                  <a:gd name="T19" fmla="*/ 11 h 11"/>
                  <a:gd name="T20" fmla="*/ 2 w 13"/>
                  <a:gd name="T21" fmla="*/ 11 h 11"/>
                  <a:gd name="T22" fmla="*/ 0 w 13"/>
                  <a:gd name="T23" fmla="*/ 9 h 11"/>
                  <a:gd name="T24" fmla="*/ 4 w 13"/>
                  <a:gd name="T25" fmla="*/ 0 h 11"/>
                  <a:gd name="T26" fmla="*/ 4 w 13"/>
                  <a:gd name="T27" fmla="*/ 0 h 11"/>
                  <a:gd name="T28" fmla="*/ 6 w 13"/>
                  <a:gd name="T29" fmla="*/ 2 h 11"/>
                  <a:gd name="T30" fmla="*/ 6 w 13"/>
                  <a:gd name="T31" fmla="*/ 2 h 11"/>
                  <a:gd name="T32" fmla="*/ 9 w 13"/>
                  <a:gd name="T33" fmla="*/ 2 h 11"/>
                  <a:gd name="T34" fmla="*/ 9 w 13"/>
                  <a:gd name="T35" fmla="*/ 0 h 11"/>
                  <a:gd name="T36" fmla="*/ 11 w 13"/>
                  <a:gd name="T37" fmla="*/ 0 h 11"/>
                  <a:gd name="T38" fmla="*/ 13 w 13"/>
                  <a:gd name="T39" fmla="*/ 2 h 11"/>
                  <a:gd name="T40" fmla="*/ 13 w 13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1">
                    <a:moveTo>
                      <a:pt x="13" y="2"/>
                    </a:moveTo>
                    <a:lnTo>
                      <a:pt x="11" y="9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1" name="Freeform 3569">
                <a:extLst>
                  <a:ext uri="{FF2B5EF4-FFF2-40B4-BE49-F238E27FC236}">
                    <a16:creationId xmlns:a16="http://schemas.microsoft.com/office/drawing/2014/main" id="{B67DC2E9-172D-41C4-B5D3-AB98CFC95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445"/>
                <a:ext cx="14" cy="14"/>
              </a:xfrm>
              <a:custGeom>
                <a:avLst/>
                <a:gdLst>
                  <a:gd name="T0" fmla="*/ 14 w 14"/>
                  <a:gd name="T1" fmla="*/ 5 h 14"/>
                  <a:gd name="T2" fmla="*/ 12 w 14"/>
                  <a:gd name="T3" fmla="*/ 7 h 14"/>
                  <a:gd name="T4" fmla="*/ 12 w 14"/>
                  <a:gd name="T5" fmla="*/ 9 h 14"/>
                  <a:gd name="T6" fmla="*/ 12 w 14"/>
                  <a:gd name="T7" fmla="*/ 11 h 14"/>
                  <a:gd name="T8" fmla="*/ 12 w 14"/>
                  <a:gd name="T9" fmla="*/ 11 h 14"/>
                  <a:gd name="T10" fmla="*/ 12 w 14"/>
                  <a:gd name="T11" fmla="*/ 14 h 14"/>
                  <a:gd name="T12" fmla="*/ 12 w 14"/>
                  <a:gd name="T13" fmla="*/ 14 h 14"/>
                  <a:gd name="T14" fmla="*/ 12 w 14"/>
                  <a:gd name="T15" fmla="*/ 14 h 14"/>
                  <a:gd name="T16" fmla="*/ 12 w 14"/>
                  <a:gd name="T17" fmla="*/ 14 h 14"/>
                  <a:gd name="T18" fmla="*/ 12 w 14"/>
                  <a:gd name="T19" fmla="*/ 14 h 14"/>
                  <a:gd name="T20" fmla="*/ 12 w 14"/>
                  <a:gd name="T21" fmla="*/ 14 h 14"/>
                  <a:gd name="T22" fmla="*/ 9 w 14"/>
                  <a:gd name="T23" fmla="*/ 11 h 14"/>
                  <a:gd name="T24" fmla="*/ 9 w 14"/>
                  <a:gd name="T25" fmla="*/ 11 h 14"/>
                  <a:gd name="T26" fmla="*/ 7 w 14"/>
                  <a:gd name="T27" fmla="*/ 14 h 14"/>
                  <a:gd name="T28" fmla="*/ 3 w 14"/>
                  <a:gd name="T29" fmla="*/ 11 h 14"/>
                  <a:gd name="T30" fmla="*/ 3 w 14"/>
                  <a:gd name="T31" fmla="*/ 11 h 14"/>
                  <a:gd name="T32" fmla="*/ 3 w 14"/>
                  <a:gd name="T33" fmla="*/ 11 h 14"/>
                  <a:gd name="T34" fmla="*/ 3 w 14"/>
                  <a:gd name="T35" fmla="*/ 11 h 14"/>
                  <a:gd name="T36" fmla="*/ 5 w 14"/>
                  <a:gd name="T37" fmla="*/ 7 h 14"/>
                  <a:gd name="T38" fmla="*/ 5 w 14"/>
                  <a:gd name="T39" fmla="*/ 7 h 14"/>
                  <a:gd name="T40" fmla="*/ 3 w 14"/>
                  <a:gd name="T41" fmla="*/ 9 h 14"/>
                  <a:gd name="T42" fmla="*/ 3 w 14"/>
                  <a:gd name="T43" fmla="*/ 9 h 14"/>
                  <a:gd name="T44" fmla="*/ 3 w 14"/>
                  <a:gd name="T45" fmla="*/ 9 h 14"/>
                  <a:gd name="T46" fmla="*/ 3 w 14"/>
                  <a:gd name="T47" fmla="*/ 9 h 14"/>
                  <a:gd name="T48" fmla="*/ 0 w 14"/>
                  <a:gd name="T49" fmla="*/ 9 h 14"/>
                  <a:gd name="T50" fmla="*/ 0 w 14"/>
                  <a:gd name="T51" fmla="*/ 7 h 14"/>
                  <a:gd name="T52" fmla="*/ 0 w 14"/>
                  <a:gd name="T53" fmla="*/ 5 h 14"/>
                  <a:gd name="T54" fmla="*/ 3 w 14"/>
                  <a:gd name="T55" fmla="*/ 5 h 14"/>
                  <a:gd name="T56" fmla="*/ 5 w 14"/>
                  <a:gd name="T57" fmla="*/ 7 h 14"/>
                  <a:gd name="T58" fmla="*/ 7 w 14"/>
                  <a:gd name="T59" fmla="*/ 7 h 14"/>
                  <a:gd name="T60" fmla="*/ 7 w 14"/>
                  <a:gd name="T61" fmla="*/ 5 h 14"/>
                  <a:gd name="T62" fmla="*/ 7 w 14"/>
                  <a:gd name="T63" fmla="*/ 2 h 14"/>
                  <a:gd name="T64" fmla="*/ 9 w 14"/>
                  <a:gd name="T65" fmla="*/ 0 h 14"/>
                  <a:gd name="T66" fmla="*/ 9 w 14"/>
                  <a:gd name="T67" fmla="*/ 2 h 14"/>
                  <a:gd name="T68" fmla="*/ 9 w 14"/>
                  <a:gd name="T69" fmla="*/ 2 h 14"/>
                  <a:gd name="T70" fmla="*/ 12 w 14"/>
                  <a:gd name="T71" fmla="*/ 2 h 14"/>
                  <a:gd name="T72" fmla="*/ 14 w 14"/>
                  <a:gd name="T73" fmla="*/ 2 h 14"/>
                  <a:gd name="T74" fmla="*/ 14 w 14"/>
                  <a:gd name="T7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" h="14">
                    <a:moveTo>
                      <a:pt x="14" y="5"/>
                    </a:moveTo>
                    <a:lnTo>
                      <a:pt x="12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2" name="Freeform 3570">
                <a:extLst>
                  <a:ext uri="{FF2B5EF4-FFF2-40B4-BE49-F238E27FC236}">
                    <a16:creationId xmlns:a16="http://schemas.microsoft.com/office/drawing/2014/main" id="{95CD3FC7-3CB7-4464-B847-AC8DFE906C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3" y="2445"/>
                <a:ext cx="7" cy="7"/>
              </a:xfrm>
              <a:custGeom>
                <a:avLst/>
                <a:gdLst>
                  <a:gd name="T0" fmla="*/ 4 w 7"/>
                  <a:gd name="T1" fmla="*/ 5 h 7"/>
                  <a:gd name="T2" fmla="*/ 4 w 7"/>
                  <a:gd name="T3" fmla="*/ 5 h 7"/>
                  <a:gd name="T4" fmla="*/ 2 w 7"/>
                  <a:gd name="T5" fmla="*/ 7 h 7"/>
                  <a:gd name="T6" fmla="*/ 2 w 7"/>
                  <a:gd name="T7" fmla="*/ 7 h 7"/>
                  <a:gd name="T8" fmla="*/ 0 w 7"/>
                  <a:gd name="T9" fmla="*/ 5 h 7"/>
                  <a:gd name="T10" fmla="*/ 0 w 7"/>
                  <a:gd name="T11" fmla="*/ 5 h 7"/>
                  <a:gd name="T12" fmla="*/ 2 w 7"/>
                  <a:gd name="T13" fmla="*/ 2 h 7"/>
                  <a:gd name="T14" fmla="*/ 2 w 7"/>
                  <a:gd name="T15" fmla="*/ 2 h 7"/>
                  <a:gd name="T16" fmla="*/ 2 w 7"/>
                  <a:gd name="T17" fmla="*/ 0 h 7"/>
                  <a:gd name="T18" fmla="*/ 2 w 7"/>
                  <a:gd name="T19" fmla="*/ 2 h 7"/>
                  <a:gd name="T20" fmla="*/ 4 w 7"/>
                  <a:gd name="T21" fmla="*/ 2 h 7"/>
                  <a:gd name="T22" fmla="*/ 7 w 7"/>
                  <a:gd name="T23" fmla="*/ 2 h 7"/>
                  <a:gd name="T24" fmla="*/ 7 w 7"/>
                  <a:gd name="T25" fmla="*/ 5 h 7"/>
                  <a:gd name="T26" fmla="*/ 4 w 7"/>
                  <a:gd name="T27" fmla="*/ 5 h 7"/>
                  <a:gd name="T28" fmla="*/ 4 w 7"/>
                  <a:gd name="T29" fmla="*/ 7 h 7"/>
                  <a:gd name="T30" fmla="*/ 4 w 7"/>
                  <a:gd name="T31" fmla="*/ 5 h 7"/>
                  <a:gd name="T32" fmla="*/ 4 w 7"/>
                  <a:gd name="T33" fmla="*/ 7 h 7"/>
                  <a:gd name="T34" fmla="*/ 4 w 7"/>
                  <a:gd name="T3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7">
                    <a:moveTo>
                      <a:pt x="4" y="5"/>
                    </a:moveTo>
                    <a:lnTo>
                      <a:pt x="4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4" y="5"/>
                    </a:lnTo>
                    <a:close/>
                    <a:moveTo>
                      <a:pt x="4" y="7"/>
                    </a:move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3" name="Freeform 3571">
                <a:extLst>
                  <a:ext uri="{FF2B5EF4-FFF2-40B4-BE49-F238E27FC236}">
                    <a16:creationId xmlns:a16="http://schemas.microsoft.com/office/drawing/2014/main" id="{2291E7C1-262E-4783-9582-58064C3B9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562"/>
                <a:ext cx="18" cy="23"/>
              </a:xfrm>
              <a:custGeom>
                <a:avLst/>
                <a:gdLst>
                  <a:gd name="T0" fmla="*/ 6 w 8"/>
                  <a:gd name="T1" fmla="*/ 9 h 10"/>
                  <a:gd name="T2" fmla="*/ 6 w 8"/>
                  <a:gd name="T3" fmla="*/ 9 h 10"/>
                  <a:gd name="T4" fmla="*/ 6 w 8"/>
                  <a:gd name="T5" fmla="*/ 9 h 10"/>
                  <a:gd name="T6" fmla="*/ 6 w 8"/>
                  <a:gd name="T7" fmla="*/ 9 h 10"/>
                  <a:gd name="T8" fmla="*/ 6 w 8"/>
                  <a:gd name="T9" fmla="*/ 8 h 10"/>
                  <a:gd name="T10" fmla="*/ 6 w 8"/>
                  <a:gd name="T11" fmla="*/ 8 h 10"/>
                  <a:gd name="T12" fmla="*/ 6 w 8"/>
                  <a:gd name="T13" fmla="*/ 8 h 10"/>
                  <a:gd name="T14" fmla="*/ 6 w 8"/>
                  <a:gd name="T15" fmla="*/ 7 h 10"/>
                  <a:gd name="T16" fmla="*/ 7 w 8"/>
                  <a:gd name="T17" fmla="*/ 6 h 10"/>
                  <a:gd name="T18" fmla="*/ 7 w 8"/>
                  <a:gd name="T19" fmla="*/ 6 h 10"/>
                  <a:gd name="T20" fmla="*/ 7 w 8"/>
                  <a:gd name="T21" fmla="*/ 5 h 10"/>
                  <a:gd name="T22" fmla="*/ 7 w 8"/>
                  <a:gd name="T23" fmla="*/ 4 h 10"/>
                  <a:gd name="T24" fmla="*/ 7 w 8"/>
                  <a:gd name="T25" fmla="*/ 4 h 10"/>
                  <a:gd name="T26" fmla="*/ 7 w 8"/>
                  <a:gd name="T27" fmla="*/ 3 h 10"/>
                  <a:gd name="T28" fmla="*/ 7 w 8"/>
                  <a:gd name="T29" fmla="*/ 2 h 10"/>
                  <a:gd name="T30" fmla="*/ 8 w 8"/>
                  <a:gd name="T31" fmla="*/ 2 h 10"/>
                  <a:gd name="T32" fmla="*/ 8 w 8"/>
                  <a:gd name="T33" fmla="*/ 2 h 10"/>
                  <a:gd name="T34" fmla="*/ 3 w 8"/>
                  <a:gd name="T35" fmla="*/ 1 h 10"/>
                  <a:gd name="T36" fmla="*/ 3 w 8"/>
                  <a:gd name="T37" fmla="*/ 1 h 10"/>
                  <a:gd name="T38" fmla="*/ 2 w 8"/>
                  <a:gd name="T39" fmla="*/ 0 h 10"/>
                  <a:gd name="T40" fmla="*/ 1 w 8"/>
                  <a:gd name="T41" fmla="*/ 0 h 10"/>
                  <a:gd name="T42" fmla="*/ 1 w 8"/>
                  <a:gd name="T43" fmla="*/ 1 h 10"/>
                  <a:gd name="T44" fmla="*/ 1 w 8"/>
                  <a:gd name="T45" fmla="*/ 2 h 10"/>
                  <a:gd name="T46" fmla="*/ 1 w 8"/>
                  <a:gd name="T47" fmla="*/ 2 h 10"/>
                  <a:gd name="T48" fmla="*/ 1 w 8"/>
                  <a:gd name="T49" fmla="*/ 2 h 10"/>
                  <a:gd name="T50" fmla="*/ 1 w 8"/>
                  <a:gd name="T51" fmla="*/ 3 h 10"/>
                  <a:gd name="T52" fmla="*/ 1 w 8"/>
                  <a:gd name="T53" fmla="*/ 3 h 10"/>
                  <a:gd name="T54" fmla="*/ 0 w 8"/>
                  <a:gd name="T55" fmla="*/ 3 h 10"/>
                  <a:gd name="T56" fmla="*/ 0 w 8"/>
                  <a:gd name="T57" fmla="*/ 3 h 10"/>
                  <a:gd name="T58" fmla="*/ 0 w 8"/>
                  <a:gd name="T59" fmla="*/ 4 h 10"/>
                  <a:gd name="T60" fmla="*/ 0 w 8"/>
                  <a:gd name="T61" fmla="*/ 4 h 10"/>
                  <a:gd name="T62" fmla="*/ 0 w 8"/>
                  <a:gd name="T63" fmla="*/ 6 h 10"/>
                  <a:gd name="T64" fmla="*/ 0 w 8"/>
                  <a:gd name="T65" fmla="*/ 6 h 10"/>
                  <a:gd name="T66" fmla="*/ 0 w 8"/>
                  <a:gd name="T67" fmla="*/ 6 h 10"/>
                  <a:gd name="T68" fmla="*/ 1 w 8"/>
                  <a:gd name="T69" fmla="*/ 9 h 10"/>
                  <a:gd name="T70" fmla="*/ 1 w 8"/>
                  <a:gd name="T71" fmla="*/ 9 h 10"/>
                  <a:gd name="T72" fmla="*/ 3 w 8"/>
                  <a:gd name="T73" fmla="*/ 10 h 10"/>
                  <a:gd name="T74" fmla="*/ 4 w 8"/>
                  <a:gd name="T75" fmla="*/ 10 h 10"/>
                  <a:gd name="T76" fmla="*/ 4 w 8"/>
                  <a:gd name="T77" fmla="*/ 10 h 10"/>
                  <a:gd name="T78" fmla="*/ 5 w 8"/>
                  <a:gd name="T79" fmla="*/ 10 h 10"/>
                  <a:gd name="T80" fmla="*/ 5 w 8"/>
                  <a:gd name="T81" fmla="*/ 10 h 10"/>
                  <a:gd name="T82" fmla="*/ 5 w 8"/>
                  <a:gd name="T83" fmla="*/ 10 h 10"/>
                  <a:gd name="T84" fmla="*/ 6 w 8"/>
                  <a:gd name="T85" fmla="*/ 10 h 10"/>
                  <a:gd name="T86" fmla="*/ 6 w 8"/>
                  <a:gd name="T8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" h="10">
                    <a:moveTo>
                      <a:pt x="6" y="9"/>
                    </a:move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4" name="Freeform 3572">
                <a:extLst>
                  <a:ext uri="{FF2B5EF4-FFF2-40B4-BE49-F238E27FC236}">
                    <a16:creationId xmlns:a16="http://schemas.microsoft.com/office/drawing/2014/main" id="{E30FCEF5-3637-4048-9B54-A68A6FB70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567"/>
                <a:ext cx="18" cy="22"/>
              </a:xfrm>
              <a:custGeom>
                <a:avLst/>
                <a:gdLst>
                  <a:gd name="T0" fmla="*/ 16 w 18"/>
                  <a:gd name="T1" fmla="*/ 16 h 22"/>
                  <a:gd name="T2" fmla="*/ 14 w 18"/>
                  <a:gd name="T3" fmla="*/ 16 h 22"/>
                  <a:gd name="T4" fmla="*/ 14 w 18"/>
                  <a:gd name="T5" fmla="*/ 18 h 22"/>
                  <a:gd name="T6" fmla="*/ 14 w 18"/>
                  <a:gd name="T7" fmla="*/ 18 h 22"/>
                  <a:gd name="T8" fmla="*/ 14 w 18"/>
                  <a:gd name="T9" fmla="*/ 18 h 22"/>
                  <a:gd name="T10" fmla="*/ 14 w 18"/>
                  <a:gd name="T11" fmla="*/ 18 h 22"/>
                  <a:gd name="T12" fmla="*/ 14 w 18"/>
                  <a:gd name="T13" fmla="*/ 22 h 22"/>
                  <a:gd name="T14" fmla="*/ 12 w 18"/>
                  <a:gd name="T15" fmla="*/ 22 h 22"/>
                  <a:gd name="T16" fmla="*/ 12 w 18"/>
                  <a:gd name="T17" fmla="*/ 20 h 22"/>
                  <a:gd name="T18" fmla="*/ 9 w 18"/>
                  <a:gd name="T19" fmla="*/ 20 h 22"/>
                  <a:gd name="T20" fmla="*/ 5 w 18"/>
                  <a:gd name="T21" fmla="*/ 20 h 22"/>
                  <a:gd name="T22" fmla="*/ 5 w 18"/>
                  <a:gd name="T23" fmla="*/ 20 h 22"/>
                  <a:gd name="T24" fmla="*/ 2 w 18"/>
                  <a:gd name="T25" fmla="*/ 20 h 22"/>
                  <a:gd name="T26" fmla="*/ 0 w 18"/>
                  <a:gd name="T27" fmla="*/ 20 h 22"/>
                  <a:gd name="T28" fmla="*/ 0 w 18"/>
                  <a:gd name="T29" fmla="*/ 18 h 22"/>
                  <a:gd name="T30" fmla="*/ 0 w 18"/>
                  <a:gd name="T31" fmla="*/ 18 h 22"/>
                  <a:gd name="T32" fmla="*/ 0 w 18"/>
                  <a:gd name="T33" fmla="*/ 16 h 22"/>
                  <a:gd name="T34" fmla="*/ 0 w 18"/>
                  <a:gd name="T35" fmla="*/ 16 h 22"/>
                  <a:gd name="T36" fmla="*/ 0 w 18"/>
                  <a:gd name="T37" fmla="*/ 16 h 22"/>
                  <a:gd name="T38" fmla="*/ 0 w 18"/>
                  <a:gd name="T39" fmla="*/ 16 h 22"/>
                  <a:gd name="T40" fmla="*/ 0 w 18"/>
                  <a:gd name="T41" fmla="*/ 13 h 22"/>
                  <a:gd name="T42" fmla="*/ 0 w 18"/>
                  <a:gd name="T43" fmla="*/ 13 h 22"/>
                  <a:gd name="T44" fmla="*/ 2 w 18"/>
                  <a:gd name="T45" fmla="*/ 11 h 22"/>
                  <a:gd name="T46" fmla="*/ 2 w 18"/>
                  <a:gd name="T47" fmla="*/ 11 h 22"/>
                  <a:gd name="T48" fmla="*/ 2 w 18"/>
                  <a:gd name="T49" fmla="*/ 9 h 22"/>
                  <a:gd name="T50" fmla="*/ 2 w 18"/>
                  <a:gd name="T51" fmla="*/ 9 h 22"/>
                  <a:gd name="T52" fmla="*/ 2 w 18"/>
                  <a:gd name="T53" fmla="*/ 9 h 22"/>
                  <a:gd name="T54" fmla="*/ 2 w 18"/>
                  <a:gd name="T55" fmla="*/ 7 h 22"/>
                  <a:gd name="T56" fmla="*/ 2 w 18"/>
                  <a:gd name="T57" fmla="*/ 7 h 22"/>
                  <a:gd name="T58" fmla="*/ 2 w 18"/>
                  <a:gd name="T59" fmla="*/ 7 h 22"/>
                  <a:gd name="T60" fmla="*/ 2 w 18"/>
                  <a:gd name="T61" fmla="*/ 4 h 22"/>
                  <a:gd name="T62" fmla="*/ 2 w 18"/>
                  <a:gd name="T63" fmla="*/ 2 h 22"/>
                  <a:gd name="T64" fmla="*/ 5 w 18"/>
                  <a:gd name="T65" fmla="*/ 0 h 22"/>
                  <a:gd name="T66" fmla="*/ 7 w 18"/>
                  <a:gd name="T67" fmla="*/ 0 h 22"/>
                  <a:gd name="T68" fmla="*/ 9 w 18"/>
                  <a:gd name="T69" fmla="*/ 2 h 22"/>
                  <a:gd name="T70" fmla="*/ 14 w 18"/>
                  <a:gd name="T71" fmla="*/ 2 h 22"/>
                  <a:gd name="T72" fmla="*/ 16 w 18"/>
                  <a:gd name="T73" fmla="*/ 2 h 22"/>
                  <a:gd name="T74" fmla="*/ 18 w 18"/>
                  <a:gd name="T75" fmla="*/ 2 h 22"/>
                  <a:gd name="T76" fmla="*/ 16 w 18"/>
                  <a:gd name="T77" fmla="*/ 7 h 22"/>
                  <a:gd name="T78" fmla="*/ 16 w 18"/>
                  <a:gd name="T79" fmla="*/ 7 h 22"/>
                  <a:gd name="T80" fmla="*/ 16 w 18"/>
                  <a:gd name="T81" fmla="*/ 7 h 22"/>
                  <a:gd name="T82" fmla="*/ 16 w 18"/>
                  <a:gd name="T83" fmla="*/ 7 h 22"/>
                  <a:gd name="T84" fmla="*/ 16 w 18"/>
                  <a:gd name="T85" fmla="*/ 9 h 22"/>
                  <a:gd name="T86" fmla="*/ 16 w 18"/>
                  <a:gd name="T87" fmla="*/ 11 h 22"/>
                  <a:gd name="T88" fmla="*/ 16 w 18"/>
                  <a:gd name="T89" fmla="*/ 11 h 22"/>
                  <a:gd name="T90" fmla="*/ 16 w 18"/>
                  <a:gd name="T91" fmla="*/ 11 h 22"/>
                  <a:gd name="T92" fmla="*/ 16 w 18"/>
                  <a:gd name="T93" fmla="*/ 13 h 22"/>
                  <a:gd name="T94" fmla="*/ 16 w 18"/>
                  <a:gd name="T95" fmla="*/ 13 h 22"/>
                  <a:gd name="T96" fmla="*/ 16 w 18"/>
                  <a:gd name="T9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" h="22">
                    <a:moveTo>
                      <a:pt x="16" y="16"/>
                    </a:move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5" name="Freeform 3573">
                <a:extLst>
                  <a:ext uri="{FF2B5EF4-FFF2-40B4-BE49-F238E27FC236}">
                    <a16:creationId xmlns:a16="http://schemas.microsoft.com/office/drawing/2014/main" id="{BC3F504C-F7B1-482A-90C3-3CCCC4C4A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2571"/>
                <a:ext cx="18" cy="21"/>
              </a:xfrm>
              <a:custGeom>
                <a:avLst/>
                <a:gdLst>
                  <a:gd name="T0" fmla="*/ 7 w 8"/>
                  <a:gd name="T1" fmla="*/ 8 h 9"/>
                  <a:gd name="T2" fmla="*/ 7 w 8"/>
                  <a:gd name="T3" fmla="*/ 8 h 9"/>
                  <a:gd name="T4" fmla="*/ 7 w 8"/>
                  <a:gd name="T5" fmla="*/ 7 h 9"/>
                  <a:gd name="T6" fmla="*/ 7 w 8"/>
                  <a:gd name="T7" fmla="*/ 7 h 9"/>
                  <a:gd name="T8" fmla="*/ 7 w 8"/>
                  <a:gd name="T9" fmla="*/ 6 h 9"/>
                  <a:gd name="T10" fmla="*/ 7 w 8"/>
                  <a:gd name="T11" fmla="*/ 6 h 9"/>
                  <a:gd name="T12" fmla="*/ 7 w 8"/>
                  <a:gd name="T13" fmla="*/ 5 h 9"/>
                  <a:gd name="T14" fmla="*/ 7 w 8"/>
                  <a:gd name="T15" fmla="*/ 4 h 9"/>
                  <a:gd name="T16" fmla="*/ 8 w 8"/>
                  <a:gd name="T17" fmla="*/ 3 h 9"/>
                  <a:gd name="T18" fmla="*/ 8 w 8"/>
                  <a:gd name="T19" fmla="*/ 3 h 9"/>
                  <a:gd name="T20" fmla="*/ 3 w 8"/>
                  <a:gd name="T21" fmla="*/ 0 h 9"/>
                  <a:gd name="T22" fmla="*/ 3 w 8"/>
                  <a:gd name="T23" fmla="*/ 0 h 9"/>
                  <a:gd name="T24" fmla="*/ 3 w 8"/>
                  <a:gd name="T25" fmla="*/ 0 h 9"/>
                  <a:gd name="T26" fmla="*/ 2 w 8"/>
                  <a:gd name="T27" fmla="*/ 0 h 9"/>
                  <a:gd name="T28" fmla="*/ 2 w 8"/>
                  <a:gd name="T29" fmla="*/ 0 h 9"/>
                  <a:gd name="T30" fmla="*/ 2 w 8"/>
                  <a:gd name="T31" fmla="*/ 1 h 9"/>
                  <a:gd name="T32" fmla="*/ 2 w 8"/>
                  <a:gd name="T33" fmla="*/ 2 h 9"/>
                  <a:gd name="T34" fmla="*/ 1 w 8"/>
                  <a:gd name="T35" fmla="*/ 2 h 9"/>
                  <a:gd name="T36" fmla="*/ 1 w 8"/>
                  <a:gd name="T37" fmla="*/ 2 h 9"/>
                  <a:gd name="T38" fmla="*/ 1 w 8"/>
                  <a:gd name="T39" fmla="*/ 3 h 9"/>
                  <a:gd name="T40" fmla="*/ 1 w 8"/>
                  <a:gd name="T41" fmla="*/ 4 h 9"/>
                  <a:gd name="T42" fmla="*/ 1 w 8"/>
                  <a:gd name="T43" fmla="*/ 4 h 9"/>
                  <a:gd name="T44" fmla="*/ 1 w 8"/>
                  <a:gd name="T45" fmla="*/ 5 h 9"/>
                  <a:gd name="T46" fmla="*/ 1 w 8"/>
                  <a:gd name="T47" fmla="*/ 5 h 9"/>
                  <a:gd name="T48" fmla="*/ 1 w 8"/>
                  <a:gd name="T49" fmla="*/ 6 h 9"/>
                  <a:gd name="T50" fmla="*/ 1 w 8"/>
                  <a:gd name="T51" fmla="*/ 6 h 9"/>
                  <a:gd name="T52" fmla="*/ 1 w 8"/>
                  <a:gd name="T53" fmla="*/ 6 h 9"/>
                  <a:gd name="T54" fmla="*/ 0 w 8"/>
                  <a:gd name="T55" fmla="*/ 7 h 9"/>
                  <a:gd name="T56" fmla="*/ 0 w 8"/>
                  <a:gd name="T57" fmla="*/ 7 h 9"/>
                  <a:gd name="T58" fmla="*/ 0 w 8"/>
                  <a:gd name="T59" fmla="*/ 8 h 9"/>
                  <a:gd name="T60" fmla="*/ 1 w 8"/>
                  <a:gd name="T61" fmla="*/ 8 h 9"/>
                  <a:gd name="T62" fmla="*/ 1 w 8"/>
                  <a:gd name="T63" fmla="*/ 8 h 9"/>
                  <a:gd name="T64" fmla="*/ 2 w 8"/>
                  <a:gd name="T65" fmla="*/ 8 h 9"/>
                  <a:gd name="T66" fmla="*/ 3 w 8"/>
                  <a:gd name="T67" fmla="*/ 9 h 9"/>
                  <a:gd name="T68" fmla="*/ 4 w 8"/>
                  <a:gd name="T69" fmla="*/ 9 h 9"/>
                  <a:gd name="T70" fmla="*/ 4 w 8"/>
                  <a:gd name="T71" fmla="*/ 9 h 9"/>
                  <a:gd name="T72" fmla="*/ 5 w 8"/>
                  <a:gd name="T73" fmla="*/ 9 h 9"/>
                  <a:gd name="T74" fmla="*/ 6 w 8"/>
                  <a:gd name="T75" fmla="*/ 9 h 9"/>
                  <a:gd name="T76" fmla="*/ 6 w 8"/>
                  <a:gd name="T77" fmla="*/ 9 h 9"/>
                  <a:gd name="T78" fmla="*/ 6 w 8"/>
                  <a:gd name="T79" fmla="*/ 9 h 9"/>
                  <a:gd name="T80" fmla="*/ 7 w 8"/>
                  <a:gd name="T8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7" y="8"/>
                    </a:move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6" name="Freeform 3574">
                <a:extLst>
                  <a:ext uri="{FF2B5EF4-FFF2-40B4-BE49-F238E27FC236}">
                    <a16:creationId xmlns:a16="http://schemas.microsoft.com/office/drawing/2014/main" id="{713050B2-F23C-4232-A48B-B233A1E65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580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3 w 3"/>
                  <a:gd name="T5" fmla="*/ 1 h 5"/>
                  <a:gd name="T6" fmla="*/ 3 w 3"/>
                  <a:gd name="T7" fmla="*/ 1 h 5"/>
                  <a:gd name="T8" fmla="*/ 1 w 3"/>
                  <a:gd name="T9" fmla="*/ 0 h 5"/>
                  <a:gd name="T10" fmla="*/ 1 w 3"/>
                  <a:gd name="T11" fmla="*/ 0 h 5"/>
                  <a:gd name="T12" fmla="*/ 1 w 3"/>
                  <a:gd name="T13" fmla="*/ 0 h 5"/>
                  <a:gd name="T14" fmla="*/ 1 w 3"/>
                  <a:gd name="T15" fmla="*/ 1 h 5"/>
                  <a:gd name="T16" fmla="*/ 0 w 3"/>
                  <a:gd name="T17" fmla="*/ 1 h 5"/>
                  <a:gd name="T18" fmla="*/ 0 w 3"/>
                  <a:gd name="T19" fmla="*/ 2 h 5"/>
                  <a:gd name="T20" fmla="*/ 0 w 3"/>
                  <a:gd name="T21" fmla="*/ 2 h 5"/>
                  <a:gd name="T22" fmla="*/ 0 w 3"/>
                  <a:gd name="T23" fmla="*/ 3 h 5"/>
                  <a:gd name="T24" fmla="*/ 0 w 3"/>
                  <a:gd name="T25" fmla="*/ 3 h 5"/>
                  <a:gd name="T26" fmla="*/ 0 w 3"/>
                  <a:gd name="T27" fmla="*/ 4 h 5"/>
                  <a:gd name="T28" fmla="*/ 0 w 3"/>
                  <a:gd name="T29" fmla="*/ 4 h 5"/>
                  <a:gd name="T30" fmla="*/ 0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7" name="Rectangle 3575">
                <a:extLst>
                  <a:ext uri="{FF2B5EF4-FFF2-40B4-BE49-F238E27FC236}">
                    <a16:creationId xmlns:a16="http://schemas.microsoft.com/office/drawing/2014/main" id="{F4CC599A-1BA3-4E35-B5EC-BAC8E0B55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" y="1318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8" name="Freeform 3576">
                <a:extLst>
                  <a:ext uri="{FF2B5EF4-FFF2-40B4-BE49-F238E27FC236}">
                    <a16:creationId xmlns:a16="http://schemas.microsoft.com/office/drawing/2014/main" id="{EB64653B-82D7-4E74-922C-26314020C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302"/>
                <a:ext cx="7" cy="11"/>
              </a:xfrm>
              <a:custGeom>
                <a:avLst/>
                <a:gdLst>
                  <a:gd name="T0" fmla="*/ 5 w 7"/>
                  <a:gd name="T1" fmla="*/ 11 h 11"/>
                  <a:gd name="T2" fmla="*/ 0 w 7"/>
                  <a:gd name="T3" fmla="*/ 7 h 11"/>
                  <a:gd name="T4" fmla="*/ 5 w 7"/>
                  <a:gd name="T5" fmla="*/ 0 h 11"/>
                  <a:gd name="T6" fmla="*/ 7 w 7"/>
                  <a:gd name="T7" fmla="*/ 2 h 11"/>
                  <a:gd name="T8" fmla="*/ 5 w 7"/>
                  <a:gd name="T9" fmla="*/ 4 h 11"/>
                  <a:gd name="T10" fmla="*/ 7 w 7"/>
                  <a:gd name="T11" fmla="*/ 4 h 11"/>
                  <a:gd name="T12" fmla="*/ 7 w 7"/>
                  <a:gd name="T13" fmla="*/ 7 h 11"/>
                  <a:gd name="T14" fmla="*/ 7 w 7"/>
                  <a:gd name="T15" fmla="*/ 9 h 11"/>
                  <a:gd name="T16" fmla="*/ 5 w 7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1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9" name="Freeform 3577">
                <a:extLst>
                  <a:ext uri="{FF2B5EF4-FFF2-40B4-BE49-F238E27FC236}">
                    <a16:creationId xmlns:a16="http://schemas.microsoft.com/office/drawing/2014/main" id="{6A741AF9-8024-478E-B29C-983FFDF32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641"/>
                <a:ext cx="9" cy="12"/>
              </a:xfrm>
              <a:custGeom>
                <a:avLst/>
                <a:gdLst>
                  <a:gd name="T0" fmla="*/ 3 w 4"/>
                  <a:gd name="T1" fmla="*/ 0 h 5"/>
                  <a:gd name="T2" fmla="*/ 3 w 4"/>
                  <a:gd name="T3" fmla="*/ 0 h 5"/>
                  <a:gd name="T4" fmla="*/ 2 w 4"/>
                  <a:gd name="T5" fmla="*/ 0 h 5"/>
                  <a:gd name="T6" fmla="*/ 2 w 4"/>
                  <a:gd name="T7" fmla="*/ 0 h 5"/>
                  <a:gd name="T8" fmla="*/ 2 w 4"/>
                  <a:gd name="T9" fmla="*/ 0 h 5"/>
                  <a:gd name="T10" fmla="*/ 2 w 4"/>
                  <a:gd name="T11" fmla="*/ 0 h 5"/>
                  <a:gd name="T12" fmla="*/ 2 w 4"/>
                  <a:gd name="T13" fmla="*/ 0 h 5"/>
                  <a:gd name="T14" fmla="*/ 2 w 4"/>
                  <a:gd name="T15" fmla="*/ 1 h 5"/>
                  <a:gd name="T16" fmla="*/ 1 w 4"/>
                  <a:gd name="T17" fmla="*/ 0 h 5"/>
                  <a:gd name="T18" fmla="*/ 1 w 4"/>
                  <a:gd name="T19" fmla="*/ 0 h 5"/>
                  <a:gd name="T20" fmla="*/ 1 w 4"/>
                  <a:gd name="T21" fmla="*/ 0 h 5"/>
                  <a:gd name="T22" fmla="*/ 1 w 4"/>
                  <a:gd name="T23" fmla="*/ 0 h 5"/>
                  <a:gd name="T24" fmla="*/ 0 w 4"/>
                  <a:gd name="T25" fmla="*/ 4 h 5"/>
                  <a:gd name="T26" fmla="*/ 2 w 4"/>
                  <a:gd name="T27" fmla="*/ 5 h 5"/>
                  <a:gd name="T28" fmla="*/ 2 w 4"/>
                  <a:gd name="T29" fmla="*/ 5 h 5"/>
                  <a:gd name="T30" fmla="*/ 3 w 4"/>
                  <a:gd name="T31" fmla="*/ 3 h 5"/>
                  <a:gd name="T32" fmla="*/ 3 w 4"/>
                  <a:gd name="T33" fmla="*/ 3 h 5"/>
                  <a:gd name="T34" fmla="*/ 3 w 4"/>
                  <a:gd name="T35" fmla="*/ 2 h 5"/>
                  <a:gd name="T36" fmla="*/ 3 w 4"/>
                  <a:gd name="T37" fmla="*/ 1 h 5"/>
                  <a:gd name="T38" fmla="*/ 4 w 4"/>
                  <a:gd name="T39" fmla="*/ 0 h 5"/>
                  <a:gd name="T40" fmla="*/ 4 w 4"/>
                  <a:gd name="T41" fmla="*/ 0 h 5"/>
                  <a:gd name="T42" fmla="*/ 4 w 4"/>
                  <a:gd name="T43" fmla="*/ 0 h 5"/>
                  <a:gd name="T44" fmla="*/ 4 w 4"/>
                  <a:gd name="T45" fmla="*/ 0 h 5"/>
                  <a:gd name="T46" fmla="*/ 4 w 4"/>
                  <a:gd name="T47" fmla="*/ 0 h 5"/>
                  <a:gd name="T48" fmla="*/ 3 w 4"/>
                  <a:gd name="T49" fmla="*/ 0 h 5"/>
                  <a:gd name="T50" fmla="*/ 3 w 4"/>
                  <a:gd name="T51" fmla="*/ 0 h 5"/>
                  <a:gd name="T52" fmla="*/ 3 w 4"/>
                  <a:gd name="T53" fmla="*/ 0 h 5"/>
                  <a:gd name="T54" fmla="*/ 3 w 4"/>
                  <a:gd name="T55" fmla="*/ 0 h 5"/>
                  <a:gd name="T56" fmla="*/ 3 w 4"/>
                  <a:gd name="T5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0" name="Freeform 3578">
                <a:extLst>
                  <a:ext uri="{FF2B5EF4-FFF2-40B4-BE49-F238E27FC236}">
                    <a16:creationId xmlns:a16="http://schemas.microsoft.com/office/drawing/2014/main" id="{2D27053E-991E-491B-B850-0B6B175F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637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4 h 7"/>
                  <a:gd name="T4" fmla="*/ 5 w 7"/>
                  <a:gd name="T5" fmla="*/ 4 h 7"/>
                  <a:gd name="T6" fmla="*/ 5 w 7"/>
                  <a:gd name="T7" fmla="*/ 4 h 7"/>
                  <a:gd name="T8" fmla="*/ 5 w 7"/>
                  <a:gd name="T9" fmla="*/ 4 h 7"/>
                  <a:gd name="T10" fmla="*/ 5 w 7"/>
                  <a:gd name="T11" fmla="*/ 4 h 7"/>
                  <a:gd name="T12" fmla="*/ 5 w 7"/>
                  <a:gd name="T13" fmla="*/ 4 h 7"/>
                  <a:gd name="T14" fmla="*/ 2 w 7"/>
                  <a:gd name="T15" fmla="*/ 4 h 7"/>
                  <a:gd name="T16" fmla="*/ 2 w 7"/>
                  <a:gd name="T17" fmla="*/ 4 h 7"/>
                  <a:gd name="T18" fmla="*/ 2 w 7"/>
                  <a:gd name="T19" fmla="*/ 4 h 7"/>
                  <a:gd name="T20" fmla="*/ 2 w 7"/>
                  <a:gd name="T21" fmla="*/ 4 h 7"/>
                  <a:gd name="T22" fmla="*/ 2 w 7"/>
                  <a:gd name="T23" fmla="*/ 4 h 7"/>
                  <a:gd name="T24" fmla="*/ 2 w 7"/>
                  <a:gd name="T25" fmla="*/ 7 h 7"/>
                  <a:gd name="T26" fmla="*/ 0 w 7"/>
                  <a:gd name="T27" fmla="*/ 4 h 7"/>
                  <a:gd name="T28" fmla="*/ 0 w 7"/>
                  <a:gd name="T29" fmla="*/ 4 h 7"/>
                  <a:gd name="T30" fmla="*/ 0 w 7"/>
                  <a:gd name="T31" fmla="*/ 4 h 7"/>
                  <a:gd name="T32" fmla="*/ 0 w 7"/>
                  <a:gd name="T33" fmla="*/ 4 h 7"/>
                  <a:gd name="T34" fmla="*/ 0 w 7"/>
                  <a:gd name="T35" fmla="*/ 0 h 7"/>
                  <a:gd name="T36" fmla="*/ 0 w 7"/>
                  <a:gd name="T37" fmla="*/ 0 h 7"/>
                  <a:gd name="T38" fmla="*/ 0 w 7"/>
                  <a:gd name="T39" fmla="*/ 0 h 7"/>
                  <a:gd name="T40" fmla="*/ 0 w 7"/>
                  <a:gd name="T41" fmla="*/ 0 h 7"/>
                  <a:gd name="T42" fmla="*/ 0 w 7"/>
                  <a:gd name="T43" fmla="*/ 0 h 7"/>
                  <a:gd name="T44" fmla="*/ 0 w 7"/>
                  <a:gd name="T45" fmla="*/ 0 h 7"/>
                  <a:gd name="T46" fmla="*/ 0 w 7"/>
                  <a:gd name="T47" fmla="*/ 0 h 7"/>
                  <a:gd name="T48" fmla="*/ 0 w 7"/>
                  <a:gd name="T49" fmla="*/ 0 h 7"/>
                  <a:gd name="T50" fmla="*/ 2 w 7"/>
                  <a:gd name="T51" fmla="*/ 0 h 7"/>
                  <a:gd name="T52" fmla="*/ 2 w 7"/>
                  <a:gd name="T53" fmla="*/ 0 h 7"/>
                  <a:gd name="T54" fmla="*/ 7 w 7"/>
                  <a:gd name="T55" fmla="*/ 2 h 7"/>
                  <a:gd name="T56" fmla="*/ 7 w 7"/>
                  <a:gd name="T57" fmla="*/ 2 h 7"/>
                  <a:gd name="T58" fmla="*/ 7 w 7"/>
                  <a:gd name="T59" fmla="*/ 4 h 7"/>
                  <a:gd name="T60" fmla="*/ 7 w 7"/>
                  <a:gd name="T61" fmla="*/ 4 h 7"/>
                  <a:gd name="T62" fmla="*/ 7 w 7"/>
                  <a:gd name="T63" fmla="*/ 4 h 7"/>
                  <a:gd name="T64" fmla="*/ 7 w 7"/>
                  <a:gd name="T65" fmla="*/ 4 h 7"/>
                  <a:gd name="T66" fmla="*/ 7 w 7"/>
                  <a:gd name="T67" fmla="*/ 4 h 7"/>
                  <a:gd name="T68" fmla="*/ 7 w 7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1" name="Freeform 3579">
                <a:extLst>
                  <a:ext uri="{FF2B5EF4-FFF2-40B4-BE49-F238E27FC236}">
                    <a16:creationId xmlns:a16="http://schemas.microsoft.com/office/drawing/2014/main" id="{F8AF1DD3-E8C9-404D-A073-D7072613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644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0 h 2"/>
                  <a:gd name="T14" fmla="*/ 0 w 1"/>
                  <a:gd name="T15" fmla="*/ 1 h 2"/>
                  <a:gd name="T16" fmla="*/ 0 w 1"/>
                  <a:gd name="T17" fmla="*/ 2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2" name="Freeform 3580">
                <a:extLst>
                  <a:ext uri="{FF2B5EF4-FFF2-40B4-BE49-F238E27FC236}">
                    <a16:creationId xmlns:a16="http://schemas.microsoft.com/office/drawing/2014/main" id="{76B000A3-3842-4C96-9F14-F56E22AE5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639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0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  <a:gd name="T26" fmla="*/ 2 w 2"/>
                  <a:gd name="T27" fmla="*/ 0 h 1"/>
                  <a:gd name="T28" fmla="*/ 2 w 2"/>
                  <a:gd name="T29" fmla="*/ 0 h 1"/>
                  <a:gd name="T30" fmla="*/ 1 w 2"/>
                  <a:gd name="T31" fmla="*/ 0 h 1"/>
                  <a:gd name="T32" fmla="*/ 0 w 2"/>
                  <a:gd name="T33" fmla="*/ 0 h 1"/>
                  <a:gd name="T34" fmla="*/ 0 w 2"/>
                  <a:gd name="T35" fmla="*/ 0 h 1"/>
                  <a:gd name="T36" fmla="*/ 0 w 2"/>
                  <a:gd name="T3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3" name="Freeform 3581">
                <a:extLst>
                  <a:ext uri="{FF2B5EF4-FFF2-40B4-BE49-F238E27FC236}">
                    <a16:creationId xmlns:a16="http://schemas.microsoft.com/office/drawing/2014/main" id="{EB23071E-BF9E-4AC8-8C90-C45FE18C1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589"/>
                <a:ext cx="11" cy="14"/>
              </a:xfrm>
              <a:custGeom>
                <a:avLst/>
                <a:gdLst>
                  <a:gd name="T0" fmla="*/ 4 w 11"/>
                  <a:gd name="T1" fmla="*/ 14 h 14"/>
                  <a:gd name="T2" fmla="*/ 0 w 11"/>
                  <a:gd name="T3" fmla="*/ 3 h 14"/>
                  <a:gd name="T4" fmla="*/ 0 w 11"/>
                  <a:gd name="T5" fmla="*/ 3 h 14"/>
                  <a:gd name="T6" fmla="*/ 0 w 11"/>
                  <a:gd name="T7" fmla="*/ 3 h 14"/>
                  <a:gd name="T8" fmla="*/ 0 w 11"/>
                  <a:gd name="T9" fmla="*/ 3 h 14"/>
                  <a:gd name="T10" fmla="*/ 0 w 11"/>
                  <a:gd name="T11" fmla="*/ 3 h 14"/>
                  <a:gd name="T12" fmla="*/ 2 w 11"/>
                  <a:gd name="T13" fmla="*/ 3 h 14"/>
                  <a:gd name="T14" fmla="*/ 2 w 11"/>
                  <a:gd name="T15" fmla="*/ 3 h 14"/>
                  <a:gd name="T16" fmla="*/ 2 w 11"/>
                  <a:gd name="T17" fmla="*/ 0 h 14"/>
                  <a:gd name="T18" fmla="*/ 2 w 11"/>
                  <a:gd name="T19" fmla="*/ 0 h 14"/>
                  <a:gd name="T20" fmla="*/ 2 w 11"/>
                  <a:gd name="T21" fmla="*/ 0 h 14"/>
                  <a:gd name="T22" fmla="*/ 4 w 11"/>
                  <a:gd name="T23" fmla="*/ 0 h 14"/>
                  <a:gd name="T24" fmla="*/ 4 w 11"/>
                  <a:gd name="T25" fmla="*/ 0 h 14"/>
                  <a:gd name="T26" fmla="*/ 4 w 11"/>
                  <a:gd name="T27" fmla="*/ 0 h 14"/>
                  <a:gd name="T28" fmla="*/ 4 w 11"/>
                  <a:gd name="T29" fmla="*/ 0 h 14"/>
                  <a:gd name="T30" fmla="*/ 7 w 11"/>
                  <a:gd name="T31" fmla="*/ 0 h 14"/>
                  <a:gd name="T32" fmla="*/ 7 w 11"/>
                  <a:gd name="T33" fmla="*/ 0 h 14"/>
                  <a:gd name="T34" fmla="*/ 9 w 11"/>
                  <a:gd name="T35" fmla="*/ 0 h 14"/>
                  <a:gd name="T36" fmla="*/ 9 w 11"/>
                  <a:gd name="T37" fmla="*/ 0 h 14"/>
                  <a:gd name="T38" fmla="*/ 9 w 11"/>
                  <a:gd name="T39" fmla="*/ 0 h 14"/>
                  <a:gd name="T40" fmla="*/ 9 w 11"/>
                  <a:gd name="T41" fmla="*/ 3 h 14"/>
                  <a:gd name="T42" fmla="*/ 11 w 11"/>
                  <a:gd name="T43" fmla="*/ 5 h 14"/>
                  <a:gd name="T44" fmla="*/ 11 w 11"/>
                  <a:gd name="T45" fmla="*/ 9 h 14"/>
                  <a:gd name="T46" fmla="*/ 11 w 11"/>
                  <a:gd name="T47" fmla="*/ 9 h 14"/>
                  <a:gd name="T48" fmla="*/ 11 w 11"/>
                  <a:gd name="T49" fmla="*/ 9 h 14"/>
                  <a:gd name="T50" fmla="*/ 11 w 11"/>
                  <a:gd name="T51" fmla="*/ 9 h 14"/>
                  <a:gd name="T52" fmla="*/ 9 w 11"/>
                  <a:gd name="T53" fmla="*/ 9 h 14"/>
                  <a:gd name="T54" fmla="*/ 9 w 11"/>
                  <a:gd name="T55" fmla="*/ 9 h 14"/>
                  <a:gd name="T56" fmla="*/ 9 w 11"/>
                  <a:gd name="T57" fmla="*/ 9 h 14"/>
                  <a:gd name="T58" fmla="*/ 7 w 11"/>
                  <a:gd name="T59" fmla="*/ 12 h 14"/>
                  <a:gd name="T60" fmla="*/ 7 w 11"/>
                  <a:gd name="T61" fmla="*/ 12 h 14"/>
                  <a:gd name="T62" fmla="*/ 7 w 11"/>
                  <a:gd name="T63" fmla="*/ 12 h 14"/>
                  <a:gd name="T64" fmla="*/ 9 w 11"/>
                  <a:gd name="T65" fmla="*/ 14 h 14"/>
                  <a:gd name="T66" fmla="*/ 7 w 11"/>
                  <a:gd name="T67" fmla="*/ 14 h 14"/>
                  <a:gd name="T68" fmla="*/ 7 w 11"/>
                  <a:gd name="T69" fmla="*/ 14 h 14"/>
                  <a:gd name="T70" fmla="*/ 4 w 11"/>
                  <a:gd name="T71" fmla="*/ 14 h 14"/>
                  <a:gd name="T72" fmla="*/ 4 w 11"/>
                  <a:gd name="T7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14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4" name="Freeform 3582">
                <a:extLst>
                  <a:ext uri="{FF2B5EF4-FFF2-40B4-BE49-F238E27FC236}">
                    <a16:creationId xmlns:a16="http://schemas.microsoft.com/office/drawing/2014/main" id="{FE046CAF-F015-4E29-B472-597B7E24C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2585"/>
                <a:ext cx="18" cy="18"/>
              </a:xfrm>
              <a:custGeom>
                <a:avLst/>
                <a:gdLst>
                  <a:gd name="T0" fmla="*/ 18 w 18"/>
                  <a:gd name="T1" fmla="*/ 2 h 18"/>
                  <a:gd name="T2" fmla="*/ 18 w 18"/>
                  <a:gd name="T3" fmla="*/ 2 h 18"/>
                  <a:gd name="T4" fmla="*/ 18 w 18"/>
                  <a:gd name="T5" fmla="*/ 2 h 18"/>
                  <a:gd name="T6" fmla="*/ 18 w 18"/>
                  <a:gd name="T7" fmla="*/ 4 h 18"/>
                  <a:gd name="T8" fmla="*/ 18 w 18"/>
                  <a:gd name="T9" fmla="*/ 4 h 18"/>
                  <a:gd name="T10" fmla="*/ 18 w 18"/>
                  <a:gd name="T11" fmla="*/ 4 h 18"/>
                  <a:gd name="T12" fmla="*/ 18 w 18"/>
                  <a:gd name="T13" fmla="*/ 7 h 18"/>
                  <a:gd name="T14" fmla="*/ 16 w 18"/>
                  <a:gd name="T15" fmla="*/ 13 h 18"/>
                  <a:gd name="T16" fmla="*/ 16 w 18"/>
                  <a:gd name="T17" fmla="*/ 18 h 18"/>
                  <a:gd name="T18" fmla="*/ 13 w 18"/>
                  <a:gd name="T19" fmla="*/ 18 h 18"/>
                  <a:gd name="T20" fmla="*/ 13 w 18"/>
                  <a:gd name="T21" fmla="*/ 18 h 18"/>
                  <a:gd name="T22" fmla="*/ 13 w 18"/>
                  <a:gd name="T23" fmla="*/ 18 h 18"/>
                  <a:gd name="T24" fmla="*/ 13 w 18"/>
                  <a:gd name="T25" fmla="*/ 18 h 18"/>
                  <a:gd name="T26" fmla="*/ 13 w 18"/>
                  <a:gd name="T27" fmla="*/ 16 h 18"/>
                  <a:gd name="T28" fmla="*/ 13 w 18"/>
                  <a:gd name="T29" fmla="*/ 16 h 18"/>
                  <a:gd name="T30" fmla="*/ 13 w 18"/>
                  <a:gd name="T31" fmla="*/ 16 h 18"/>
                  <a:gd name="T32" fmla="*/ 13 w 18"/>
                  <a:gd name="T33" fmla="*/ 16 h 18"/>
                  <a:gd name="T34" fmla="*/ 11 w 18"/>
                  <a:gd name="T35" fmla="*/ 16 h 18"/>
                  <a:gd name="T36" fmla="*/ 11 w 18"/>
                  <a:gd name="T37" fmla="*/ 13 h 18"/>
                  <a:gd name="T38" fmla="*/ 7 w 18"/>
                  <a:gd name="T39" fmla="*/ 13 h 18"/>
                  <a:gd name="T40" fmla="*/ 7 w 18"/>
                  <a:gd name="T41" fmla="*/ 13 h 18"/>
                  <a:gd name="T42" fmla="*/ 4 w 18"/>
                  <a:gd name="T43" fmla="*/ 13 h 18"/>
                  <a:gd name="T44" fmla="*/ 4 w 18"/>
                  <a:gd name="T45" fmla="*/ 13 h 18"/>
                  <a:gd name="T46" fmla="*/ 4 w 18"/>
                  <a:gd name="T47" fmla="*/ 13 h 18"/>
                  <a:gd name="T48" fmla="*/ 2 w 18"/>
                  <a:gd name="T49" fmla="*/ 13 h 18"/>
                  <a:gd name="T50" fmla="*/ 2 w 18"/>
                  <a:gd name="T51" fmla="*/ 13 h 18"/>
                  <a:gd name="T52" fmla="*/ 2 w 18"/>
                  <a:gd name="T53" fmla="*/ 9 h 18"/>
                  <a:gd name="T54" fmla="*/ 0 w 18"/>
                  <a:gd name="T55" fmla="*/ 7 h 18"/>
                  <a:gd name="T56" fmla="*/ 0 w 18"/>
                  <a:gd name="T57" fmla="*/ 4 h 18"/>
                  <a:gd name="T58" fmla="*/ 0 w 18"/>
                  <a:gd name="T59" fmla="*/ 4 h 18"/>
                  <a:gd name="T60" fmla="*/ 4 w 18"/>
                  <a:gd name="T61" fmla="*/ 2 h 18"/>
                  <a:gd name="T62" fmla="*/ 4 w 18"/>
                  <a:gd name="T63" fmla="*/ 2 h 18"/>
                  <a:gd name="T64" fmla="*/ 7 w 18"/>
                  <a:gd name="T65" fmla="*/ 2 h 18"/>
                  <a:gd name="T66" fmla="*/ 9 w 18"/>
                  <a:gd name="T67" fmla="*/ 2 h 18"/>
                  <a:gd name="T68" fmla="*/ 11 w 18"/>
                  <a:gd name="T69" fmla="*/ 2 h 18"/>
                  <a:gd name="T70" fmla="*/ 13 w 18"/>
                  <a:gd name="T71" fmla="*/ 0 h 18"/>
                  <a:gd name="T72" fmla="*/ 13 w 18"/>
                  <a:gd name="T73" fmla="*/ 2 h 18"/>
                  <a:gd name="T74" fmla="*/ 13 w 18"/>
                  <a:gd name="T75" fmla="*/ 0 h 18"/>
                  <a:gd name="T76" fmla="*/ 13 w 18"/>
                  <a:gd name="T77" fmla="*/ 0 h 18"/>
                  <a:gd name="T78" fmla="*/ 16 w 18"/>
                  <a:gd name="T79" fmla="*/ 2 h 18"/>
                  <a:gd name="T80" fmla="*/ 16 w 18"/>
                  <a:gd name="T81" fmla="*/ 2 h 18"/>
                  <a:gd name="T82" fmla="*/ 16 w 18"/>
                  <a:gd name="T83" fmla="*/ 2 h 18"/>
                  <a:gd name="T84" fmla="*/ 18 w 18"/>
                  <a:gd name="T85" fmla="*/ 2 h 18"/>
                  <a:gd name="T86" fmla="*/ 18 w 18"/>
                  <a:gd name="T87" fmla="*/ 2 h 18"/>
                  <a:gd name="T88" fmla="*/ 18 w 18"/>
                  <a:gd name="T89" fmla="*/ 2 h 18"/>
                  <a:gd name="T90" fmla="*/ 18 w 18"/>
                  <a:gd name="T91" fmla="*/ 2 h 18"/>
                  <a:gd name="T92" fmla="*/ 18 w 18"/>
                  <a:gd name="T93" fmla="*/ 2 h 18"/>
                  <a:gd name="T94" fmla="*/ 18 w 18"/>
                  <a:gd name="T95" fmla="*/ 2 h 18"/>
                  <a:gd name="T96" fmla="*/ 18 w 18"/>
                  <a:gd name="T97" fmla="*/ 2 h 18"/>
                  <a:gd name="T98" fmla="*/ 18 w 18"/>
                  <a:gd name="T99" fmla="*/ 2 h 18"/>
                  <a:gd name="T100" fmla="*/ 18 w 18"/>
                  <a:gd name="T101" fmla="*/ 2 h 18"/>
                  <a:gd name="T102" fmla="*/ 18 w 18"/>
                  <a:gd name="T103" fmla="*/ 2 h 18"/>
                  <a:gd name="T104" fmla="*/ 18 w 18"/>
                  <a:gd name="T10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" h="18"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6" y="13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5" name="Freeform 3583">
                <a:extLst>
                  <a:ext uri="{FF2B5EF4-FFF2-40B4-BE49-F238E27FC236}">
                    <a16:creationId xmlns:a16="http://schemas.microsoft.com/office/drawing/2014/main" id="{44DEC9CD-A42E-4602-9DDE-6FB9EA5DE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598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0 w 9"/>
                  <a:gd name="T5" fmla="*/ 9 h 12"/>
                  <a:gd name="T6" fmla="*/ 0 w 9"/>
                  <a:gd name="T7" fmla="*/ 9 h 12"/>
                  <a:gd name="T8" fmla="*/ 0 w 9"/>
                  <a:gd name="T9" fmla="*/ 9 h 12"/>
                  <a:gd name="T10" fmla="*/ 0 w 9"/>
                  <a:gd name="T11" fmla="*/ 9 h 12"/>
                  <a:gd name="T12" fmla="*/ 0 w 9"/>
                  <a:gd name="T13" fmla="*/ 7 h 12"/>
                  <a:gd name="T14" fmla="*/ 0 w 9"/>
                  <a:gd name="T15" fmla="*/ 7 h 12"/>
                  <a:gd name="T16" fmla="*/ 0 w 9"/>
                  <a:gd name="T17" fmla="*/ 5 h 12"/>
                  <a:gd name="T18" fmla="*/ 0 w 9"/>
                  <a:gd name="T19" fmla="*/ 5 h 12"/>
                  <a:gd name="T20" fmla="*/ 3 w 9"/>
                  <a:gd name="T21" fmla="*/ 5 h 12"/>
                  <a:gd name="T22" fmla="*/ 3 w 9"/>
                  <a:gd name="T23" fmla="*/ 5 h 12"/>
                  <a:gd name="T24" fmla="*/ 5 w 9"/>
                  <a:gd name="T25" fmla="*/ 5 h 12"/>
                  <a:gd name="T26" fmla="*/ 3 w 9"/>
                  <a:gd name="T27" fmla="*/ 3 h 12"/>
                  <a:gd name="T28" fmla="*/ 3 w 9"/>
                  <a:gd name="T29" fmla="*/ 3 h 12"/>
                  <a:gd name="T30" fmla="*/ 3 w 9"/>
                  <a:gd name="T31" fmla="*/ 3 h 12"/>
                  <a:gd name="T32" fmla="*/ 5 w 9"/>
                  <a:gd name="T33" fmla="*/ 0 h 12"/>
                  <a:gd name="T34" fmla="*/ 5 w 9"/>
                  <a:gd name="T35" fmla="*/ 0 h 12"/>
                  <a:gd name="T36" fmla="*/ 5 w 9"/>
                  <a:gd name="T37" fmla="*/ 0 h 12"/>
                  <a:gd name="T38" fmla="*/ 7 w 9"/>
                  <a:gd name="T39" fmla="*/ 0 h 12"/>
                  <a:gd name="T40" fmla="*/ 7 w 9"/>
                  <a:gd name="T41" fmla="*/ 0 h 12"/>
                  <a:gd name="T42" fmla="*/ 7 w 9"/>
                  <a:gd name="T43" fmla="*/ 0 h 12"/>
                  <a:gd name="T44" fmla="*/ 7 w 9"/>
                  <a:gd name="T45" fmla="*/ 0 h 12"/>
                  <a:gd name="T46" fmla="*/ 7 w 9"/>
                  <a:gd name="T47" fmla="*/ 0 h 12"/>
                  <a:gd name="T48" fmla="*/ 7 w 9"/>
                  <a:gd name="T49" fmla="*/ 3 h 12"/>
                  <a:gd name="T50" fmla="*/ 9 w 9"/>
                  <a:gd name="T51" fmla="*/ 5 h 12"/>
                  <a:gd name="T52" fmla="*/ 7 w 9"/>
                  <a:gd name="T53" fmla="*/ 5 h 12"/>
                  <a:gd name="T54" fmla="*/ 3 w 9"/>
                  <a:gd name="T55" fmla="*/ 5 h 12"/>
                  <a:gd name="T56" fmla="*/ 5 w 9"/>
                  <a:gd name="T57" fmla="*/ 5 h 12"/>
                  <a:gd name="T58" fmla="*/ 5 w 9"/>
                  <a:gd name="T59" fmla="*/ 5 h 12"/>
                  <a:gd name="T60" fmla="*/ 5 w 9"/>
                  <a:gd name="T61" fmla="*/ 7 h 12"/>
                  <a:gd name="T62" fmla="*/ 5 w 9"/>
                  <a:gd name="T63" fmla="*/ 7 h 12"/>
                  <a:gd name="T64" fmla="*/ 5 w 9"/>
                  <a:gd name="T65" fmla="*/ 7 h 12"/>
                  <a:gd name="T66" fmla="*/ 5 w 9"/>
                  <a:gd name="T67" fmla="*/ 9 h 12"/>
                  <a:gd name="T68" fmla="*/ 7 w 9"/>
                  <a:gd name="T69" fmla="*/ 9 h 12"/>
                  <a:gd name="T70" fmla="*/ 5 w 9"/>
                  <a:gd name="T71" fmla="*/ 9 h 12"/>
                  <a:gd name="T72" fmla="*/ 5 w 9"/>
                  <a:gd name="T73" fmla="*/ 9 h 12"/>
                  <a:gd name="T74" fmla="*/ 5 w 9"/>
                  <a:gd name="T75" fmla="*/ 9 h 12"/>
                  <a:gd name="T76" fmla="*/ 5 w 9"/>
                  <a:gd name="T77" fmla="*/ 9 h 12"/>
                  <a:gd name="T78" fmla="*/ 5 w 9"/>
                  <a:gd name="T79" fmla="*/ 9 h 12"/>
                  <a:gd name="T80" fmla="*/ 5 w 9"/>
                  <a:gd name="T81" fmla="*/ 12 h 12"/>
                  <a:gd name="T82" fmla="*/ 5 w 9"/>
                  <a:gd name="T83" fmla="*/ 12 h 12"/>
                  <a:gd name="T84" fmla="*/ 3 w 9"/>
                  <a:gd name="T85" fmla="*/ 12 h 12"/>
                  <a:gd name="T86" fmla="*/ 3 w 9"/>
                  <a:gd name="T8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6" name="Freeform 3584">
                <a:extLst>
                  <a:ext uri="{FF2B5EF4-FFF2-40B4-BE49-F238E27FC236}">
                    <a16:creationId xmlns:a16="http://schemas.microsoft.com/office/drawing/2014/main" id="{89E9094C-F497-463F-A142-D3937F15D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07"/>
                <a:ext cx="9" cy="7"/>
              </a:xfrm>
              <a:custGeom>
                <a:avLst/>
                <a:gdLst>
                  <a:gd name="T0" fmla="*/ 0 w 9"/>
                  <a:gd name="T1" fmla="*/ 5 h 7"/>
                  <a:gd name="T2" fmla="*/ 0 w 9"/>
                  <a:gd name="T3" fmla="*/ 5 h 7"/>
                  <a:gd name="T4" fmla="*/ 0 w 9"/>
                  <a:gd name="T5" fmla="*/ 5 h 7"/>
                  <a:gd name="T6" fmla="*/ 0 w 9"/>
                  <a:gd name="T7" fmla="*/ 3 h 7"/>
                  <a:gd name="T8" fmla="*/ 0 w 9"/>
                  <a:gd name="T9" fmla="*/ 3 h 7"/>
                  <a:gd name="T10" fmla="*/ 0 w 9"/>
                  <a:gd name="T11" fmla="*/ 3 h 7"/>
                  <a:gd name="T12" fmla="*/ 2 w 9"/>
                  <a:gd name="T13" fmla="*/ 3 h 7"/>
                  <a:gd name="T14" fmla="*/ 2 w 9"/>
                  <a:gd name="T15" fmla="*/ 3 h 7"/>
                  <a:gd name="T16" fmla="*/ 2 w 9"/>
                  <a:gd name="T17" fmla="*/ 0 h 7"/>
                  <a:gd name="T18" fmla="*/ 2 w 9"/>
                  <a:gd name="T19" fmla="*/ 0 h 7"/>
                  <a:gd name="T20" fmla="*/ 2 w 9"/>
                  <a:gd name="T21" fmla="*/ 0 h 7"/>
                  <a:gd name="T22" fmla="*/ 2 w 9"/>
                  <a:gd name="T23" fmla="*/ 0 h 7"/>
                  <a:gd name="T24" fmla="*/ 2 w 9"/>
                  <a:gd name="T25" fmla="*/ 0 h 7"/>
                  <a:gd name="T26" fmla="*/ 4 w 9"/>
                  <a:gd name="T27" fmla="*/ 0 h 7"/>
                  <a:gd name="T28" fmla="*/ 4 w 9"/>
                  <a:gd name="T29" fmla="*/ 0 h 7"/>
                  <a:gd name="T30" fmla="*/ 6 w 9"/>
                  <a:gd name="T31" fmla="*/ 0 h 7"/>
                  <a:gd name="T32" fmla="*/ 6 w 9"/>
                  <a:gd name="T33" fmla="*/ 0 h 7"/>
                  <a:gd name="T34" fmla="*/ 6 w 9"/>
                  <a:gd name="T35" fmla="*/ 0 h 7"/>
                  <a:gd name="T36" fmla="*/ 6 w 9"/>
                  <a:gd name="T37" fmla="*/ 0 h 7"/>
                  <a:gd name="T38" fmla="*/ 6 w 9"/>
                  <a:gd name="T39" fmla="*/ 0 h 7"/>
                  <a:gd name="T40" fmla="*/ 6 w 9"/>
                  <a:gd name="T41" fmla="*/ 0 h 7"/>
                  <a:gd name="T42" fmla="*/ 6 w 9"/>
                  <a:gd name="T43" fmla="*/ 0 h 7"/>
                  <a:gd name="T44" fmla="*/ 6 w 9"/>
                  <a:gd name="T45" fmla="*/ 0 h 7"/>
                  <a:gd name="T46" fmla="*/ 9 w 9"/>
                  <a:gd name="T47" fmla="*/ 0 h 7"/>
                  <a:gd name="T48" fmla="*/ 9 w 9"/>
                  <a:gd name="T49" fmla="*/ 3 h 7"/>
                  <a:gd name="T50" fmla="*/ 9 w 9"/>
                  <a:gd name="T51" fmla="*/ 7 h 7"/>
                  <a:gd name="T52" fmla="*/ 4 w 9"/>
                  <a:gd name="T53" fmla="*/ 5 h 7"/>
                  <a:gd name="T54" fmla="*/ 2 w 9"/>
                  <a:gd name="T55" fmla="*/ 5 h 7"/>
                  <a:gd name="T56" fmla="*/ 0 w 9"/>
                  <a:gd name="T5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7" name="Freeform 3585">
                <a:extLst>
                  <a:ext uri="{FF2B5EF4-FFF2-40B4-BE49-F238E27FC236}">
                    <a16:creationId xmlns:a16="http://schemas.microsoft.com/office/drawing/2014/main" id="{C0F0A9C0-F902-4188-AB4A-9FFE08CF9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598"/>
                <a:ext cx="18" cy="18"/>
              </a:xfrm>
              <a:custGeom>
                <a:avLst/>
                <a:gdLst>
                  <a:gd name="T0" fmla="*/ 13 w 18"/>
                  <a:gd name="T1" fmla="*/ 18 h 18"/>
                  <a:gd name="T2" fmla="*/ 13 w 18"/>
                  <a:gd name="T3" fmla="*/ 18 h 18"/>
                  <a:gd name="T4" fmla="*/ 11 w 18"/>
                  <a:gd name="T5" fmla="*/ 18 h 18"/>
                  <a:gd name="T6" fmla="*/ 13 w 18"/>
                  <a:gd name="T7" fmla="*/ 16 h 18"/>
                  <a:gd name="T8" fmla="*/ 11 w 18"/>
                  <a:gd name="T9" fmla="*/ 16 h 18"/>
                  <a:gd name="T10" fmla="*/ 11 w 18"/>
                  <a:gd name="T11" fmla="*/ 16 h 18"/>
                  <a:gd name="T12" fmla="*/ 11 w 18"/>
                  <a:gd name="T13" fmla="*/ 16 h 18"/>
                  <a:gd name="T14" fmla="*/ 9 w 18"/>
                  <a:gd name="T15" fmla="*/ 16 h 18"/>
                  <a:gd name="T16" fmla="*/ 9 w 18"/>
                  <a:gd name="T17" fmla="*/ 16 h 18"/>
                  <a:gd name="T18" fmla="*/ 9 w 18"/>
                  <a:gd name="T19" fmla="*/ 12 h 18"/>
                  <a:gd name="T20" fmla="*/ 9 w 18"/>
                  <a:gd name="T21" fmla="*/ 9 h 18"/>
                  <a:gd name="T22" fmla="*/ 6 w 18"/>
                  <a:gd name="T23" fmla="*/ 9 h 18"/>
                  <a:gd name="T24" fmla="*/ 6 w 18"/>
                  <a:gd name="T25" fmla="*/ 9 h 18"/>
                  <a:gd name="T26" fmla="*/ 6 w 18"/>
                  <a:gd name="T27" fmla="*/ 9 h 18"/>
                  <a:gd name="T28" fmla="*/ 6 w 18"/>
                  <a:gd name="T29" fmla="*/ 9 h 18"/>
                  <a:gd name="T30" fmla="*/ 6 w 18"/>
                  <a:gd name="T31" fmla="*/ 9 h 18"/>
                  <a:gd name="T32" fmla="*/ 6 w 18"/>
                  <a:gd name="T33" fmla="*/ 9 h 18"/>
                  <a:gd name="T34" fmla="*/ 6 w 18"/>
                  <a:gd name="T35" fmla="*/ 9 h 18"/>
                  <a:gd name="T36" fmla="*/ 6 w 18"/>
                  <a:gd name="T37" fmla="*/ 9 h 18"/>
                  <a:gd name="T38" fmla="*/ 4 w 18"/>
                  <a:gd name="T39" fmla="*/ 9 h 18"/>
                  <a:gd name="T40" fmla="*/ 4 w 18"/>
                  <a:gd name="T41" fmla="*/ 9 h 18"/>
                  <a:gd name="T42" fmla="*/ 2 w 18"/>
                  <a:gd name="T43" fmla="*/ 9 h 18"/>
                  <a:gd name="T44" fmla="*/ 4 w 18"/>
                  <a:gd name="T45" fmla="*/ 9 h 18"/>
                  <a:gd name="T46" fmla="*/ 2 w 18"/>
                  <a:gd name="T47" fmla="*/ 9 h 18"/>
                  <a:gd name="T48" fmla="*/ 2 w 18"/>
                  <a:gd name="T49" fmla="*/ 7 h 18"/>
                  <a:gd name="T50" fmla="*/ 2 w 18"/>
                  <a:gd name="T51" fmla="*/ 7 h 18"/>
                  <a:gd name="T52" fmla="*/ 2 w 18"/>
                  <a:gd name="T53" fmla="*/ 7 h 18"/>
                  <a:gd name="T54" fmla="*/ 2 w 18"/>
                  <a:gd name="T55" fmla="*/ 5 h 18"/>
                  <a:gd name="T56" fmla="*/ 2 w 18"/>
                  <a:gd name="T57" fmla="*/ 5 h 18"/>
                  <a:gd name="T58" fmla="*/ 0 w 18"/>
                  <a:gd name="T59" fmla="*/ 5 h 18"/>
                  <a:gd name="T60" fmla="*/ 4 w 18"/>
                  <a:gd name="T61" fmla="*/ 5 h 18"/>
                  <a:gd name="T62" fmla="*/ 6 w 18"/>
                  <a:gd name="T63" fmla="*/ 5 h 18"/>
                  <a:gd name="T64" fmla="*/ 4 w 18"/>
                  <a:gd name="T65" fmla="*/ 3 h 18"/>
                  <a:gd name="T66" fmla="*/ 4 w 18"/>
                  <a:gd name="T67" fmla="*/ 0 h 18"/>
                  <a:gd name="T68" fmla="*/ 4 w 18"/>
                  <a:gd name="T69" fmla="*/ 0 h 18"/>
                  <a:gd name="T70" fmla="*/ 4 w 18"/>
                  <a:gd name="T71" fmla="*/ 0 h 18"/>
                  <a:gd name="T72" fmla="*/ 4 w 18"/>
                  <a:gd name="T73" fmla="*/ 0 h 18"/>
                  <a:gd name="T74" fmla="*/ 6 w 18"/>
                  <a:gd name="T75" fmla="*/ 0 h 18"/>
                  <a:gd name="T76" fmla="*/ 6 w 18"/>
                  <a:gd name="T77" fmla="*/ 0 h 18"/>
                  <a:gd name="T78" fmla="*/ 6 w 18"/>
                  <a:gd name="T79" fmla="*/ 0 h 18"/>
                  <a:gd name="T80" fmla="*/ 9 w 18"/>
                  <a:gd name="T81" fmla="*/ 0 h 18"/>
                  <a:gd name="T82" fmla="*/ 9 w 18"/>
                  <a:gd name="T83" fmla="*/ 0 h 18"/>
                  <a:gd name="T84" fmla="*/ 13 w 18"/>
                  <a:gd name="T85" fmla="*/ 0 h 18"/>
                  <a:gd name="T86" fmla="*/ 13 w 18"/>
                  <a:gd name="T87" fmla="*/ 3 h 18"/>
                  <a:gd name="T88" fmla="*/ 15 w 18"/>
                  <a:gd name="T89" fmla="*/ 3 h 18"/>
                  <a:gd name="T90" fmla="*/ 15 w 18"/>
                  <a:gd name="T91" fmla="*/ 3 h 18"/>
                  <a:gd name="T92" fmla="*/ 15 w 18"/>
                  <a:gd name="T93" fmla="*/ 3 h 18"/>
                  <a:gd name="T94" fmla="*/ 15 w 18"/>
                  <a:gd name="T95" fmla="*/ 3 h 18"/>
                  <a:gd name="T96" fmla="*/ 15 w 18"/>
                  <a:gd name="T97" fmla="*/ 5 h 18"/>
                  <a:gd name="T98" fmla="*/ 15 w 18"/>
                  <a:gd name="T99" fmla="*/ 5 h 18"/>
                  <a:gd name="T100" fmla="*/ 15 w 18"/>
                  <a:gd name="T101" fmla="*/ 5 h 18"/>
                  <a:gd name="T102" fmla="*/ 15 w 18"/>
                  <a:gd name="T103" fmla="*/ 5 h 18"/>
                  <a:gd name="T104" fmla="*/ 18 w 18"/>
                  <a:gd name="T105" fmla="*/ 5 h 18"/>
                  <a:gd name="T106" fmla="*/ 15 w 18"/>
                  <a:gd name="T107" fmla="*/ 7 h 18"/>
                  <a:gd name="T108" fmla="*/ 15 w 18"/>
                  <a:gd name="T109" fmla="*/ 9 h 18"/>
                  <a:gd name="T110" fmla="*/ 13 w 18"/>
                  <a:gd name="T111" fmla="*/ 16 h 18"/>
                  <a:gd name="T112" fmla="*/ 13 w 18"/>
                  <a:gd name="T113" fmla="*/ 16 h 18"/>
                  <a:gd name="T114" fmla="*/ 13 w 18"/>
                  <a:gd name="T115" fmla="*/ 18 h 18"/>
                  <a:gd name="T116" fmla="*/ 13 w 18"/>
                  <a:gd name="T117" fmla="*/ 18 h 18"/>
                  <a:gd name="T118" fmla="*/ 13 w 18"/>
                  <a:gd name="T1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" h="18">
                    <a:moveTo>
                      <a:pt x="13" y="18"/>
                    </a:moveTo>
                    <a:lnTo>
                      <a:pt x="13" y="18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8" name="Freeform 3586">
                <a:extLst>
                  <a:ext uri="{FF2B5EF4-FFF2-40B4-BE49-F238E27FC236}">
                    <a16:creationId xmlns:a16="http://schemas.microsoft.com/office/drawing/2014/main" id="{F9229C98-4AC0-4B03-8B4E-987C77C9E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623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3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1 w 3"/>
                  <a:gd name="T11" fmla="*/ 0 h 3"/>
                  <a:gd name="T12" fmla="*/ 1 w 3"/>
                  <a:gd name="T13" fmla="*/ 1 h 3"/>
                  <a:gd name="T14" fmla="*/ 0 w 3"/>
                  <a:gd name="T15" fmla="*/ 2 h 3"/>
                  <a:gd name="T16" fmla="*/ 0 w 3"/>
                  <a:gd name="T17" fmla="*/ 2 h 3"/>
                  <a:gd name="T18" fmla="*/ 2 w 3"/>
                  <a:gd name="T19" fmla="*/ 3 h 3"/>
                  <a:gd name="T20" fmla="*/ 2 w 3"/>
                  <a:gd name="T21" fmla="*/ 3 h 3"/>
                  <a:gd name="T22" fmla="*/ 3 w 3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9" name="Freeform 3587">
                <a:extLst>
                  <a:ext uri="{FF2B5EF4-FFF2-40B4-BE49-F238E27FC236}">
                    <a16:creationId xmlns:a16="http://schemas.microsoft.com/office/drawing/2014/main" id="{195A5751-3F4D-4AA5-9C37-7E68EF8A1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62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1 h 1"/>
                  <a:gd name="T22" fmla="*/ 0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1 h 1"/>
                  <a:gd name="T34" fmla="*/ 1 w 1"/>
                  <a:gd name="T35" fmla="*/ 1 h 1"/>
                  <a:gd name="T36" fmla="*/ 1 w 1"/>
                  <a:gd name="T37" fmla="*/ 1 h 1"/>
                  <a:gd name="T38" fmla="*/ 1 w 1"/>
                  <a:gd name="T39" fmla="*/ 1 h 1"/>
                  <a:gd name="T40" fmla="*/ 1 w 1"/>
                  <a:gd name="T41" fmla="*/ 0 h 1"/>
                  <a:gd name="T42" fmla="*/ 1 w 1"/>
                  <a:gd name="T43" fmla="*/ 0 h 1"/>
                  <a:gd name="T44" fmla="*/ 1 w 1"/>
                  <a:gd name="T45" fmla="*/ 0 h 1"/>
                  <a:gd name="T46" fmla="*/ 1 w 1"/>
                  <a:gd name="T47" fmla="*/ 0 h 1"/>
                  <a:gd name="T48" fmla="*/ 1 w 1"/>
                  <a:gd name="T49" fmla="*/ 0 h 1"/>
                  <a:gd name="T50" fmla="*/ 1 w 1"/>
                  <a:gd name="T5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0" name="Freeform 3588">
                <a:extLst>
                  <a:ext uri="{FF2B5EF4-FFF2-40B4-BE49-F238E27FC236}">
                    <a16:creationId xmlns:a16="http://schemas.microsoft.com/office/drawing/2014/main" id="{A8D7845D-E8EF-4647-8CBB-DA20BD2DD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709"/>
                <a:ext cx="18" cy="13"/>
              </a:xfrm>
              <a:custGeom>
                <a:avLst/>
                <a:gdLst>
                  <a:gd name="T0" fmla="*/ 5 w 8"/>
                  <a:gd name="T1" fmla="*/ 3 h 6"/>
                  <a:gd name="T2" fmla="*/ 5 w 8"/>
                  <a:gd name="T3" fmla="*/ 3 h 6"/>
                  <a:gd name="T4" fmla="*/ 5 w 8"/>
                  <a:gd name="T5" fmla="*/ 3 h 6"/>
                  <a:gd name="T6" fmla="*/ 5 w 8"/>
                  <a:gd name="T7" fmla="*/ 2 h 6"/>
                  <a:gd name="T8" fmla="*/ 5 w 8"/>
                  <a:gd name="T9" fmla="*/ 2 h 6"/>
                  <a:gd name="T10" fmla="*/ 5 w 8"/>
                  <a:gd name="T11" fmla="*/ 2 h 6"/>
                  <a:gd name="T12" fmla="*/ 5 w 8"/>
                  <a:gd name="T13" fmla="*/ 2 h 6"/>
                  <a:gd name="T14" fmla="*/ 5 w 8"/>
                  <a:gd name="T15" fmla="*/ 0 h 6"/>
                  <a:gd name="T16" fmla="*/ 5 w 8"/>
                  <a:gd name="T17" fmla="*/ 0 h 6"/>
                  <a:gd name="T18" fmla="*/ 5 w 8"/>
                  <a:gd name="T19" fmla="*/ 0 h 6"/>
                  <a:gd name="T20" fmla="*/ 5 w 8"/>
                  <a:gd name="T21" fmla="*/ 0 h 6"/>
                  <a:gd name="T22" fmla="*/ 3 w 8"/>
                  <a:gd name="T23" fmla="*/ 0 h 6"/>
                  <a:gd name="T24" fmla="*/ 3 w 8"/>
                  <a:gd name="T25" fmla="*/ 0 h 6"/>
                  <a:gd name="T26" fmla="*/ 1 w 8"/>
                  <a:gd name="T27" fmla="*/ 1 h 6"/>
                  <a:gd name="T28" fmla="*/ 1 w 8"/>
                  <a:gd name="T29" fmla="*/ 1 h 6"/>
                  <a:gd name="T30" fmla="*/ 0 w 8"/>
                  <a:gd name="T31" fmla="*/ 5 h 6"/>
                  <a:gd name="T32" fmla="*/ 0 w 8"/>
                  <a:gd name="T33" fmla="*/ 5 h 6"/>
                  <a:gd name="T34" fmla="*/ 0 w 8"/>
                  <a:gd name="T35" fmla="*/ 5 h 6"/>
                  <a:gd name="T36" fmla="*/ 0 w 8"/>
                  <a:gd name="T37" fmla="*/ 5 h 6"/>
                  <a:gd name="T38" fmla="*/ 0 w 8"/>
                  <a:gd name="T39" fmla="*/ 5 h 6"/>
                  <a:gd name="T40" fmla="*/ 1 w 8"/>
                  <a:gd name="T41" fmla="*/ 5 h 6"/>
                  <a:gd name="T42" fmla="*/ 1 w 8"/>
                  <a:gd name="T43" fmla="*/ 5 h 6"/>
                  <a:gd name="T44" fmla="*/ 1 w 8"/>
                  <a:gd name="T45" fmla="*/ 5 h 6"/>
                  <a:gd name="T46" fmla="*/ 1 w 8"/>
                  <a:gd name="T47" fmla="*/ 5 h 6"/>
                  <a:gd name="T48" fmla="*/ 3 w 8"/>
                  <a:gd name="T49" fmla="*/ 6 h 6"/>
                  <a:gd name="T50" fmla="*/ 3 w 8"/>
                  <a:gd name="T51" fmla="*/ 6 h 6"/>
                  <a:gd name="T52" fmla="*/ 3 w 8"/>
                  <a:gd name="T53" fmla="*/ 6 h 6"/>
                  <a:gd name="T54" fmla="*/ 3 w 8"/>
                  <a:gd name="T55" fmla="*/ 6 h 6"/>
                  <a:gd name="T56" fmla="*/ 3 w 8"/>
                  <a:gd name="T57" fmla="*/ 6 h 6"/>
                  <a:gd name="T58" fmla="*/ 7 w 8"/>
                  <a:gd name="T59" fmla="*/ 5 h 6"/>
                  <a:gd name="T60" fmla="*/ 7 w 8"/>
                  <a:gd name="T61" fmla="*/ 5 h 6"/>
                  <a:gd name="T62" fmla="*/ 8 w 8"/>
                  <a:gd name="T63" fmla="*/ 1 h 6"/>
                  <a:gd name="T64" fmla="*/ 8 w 8"/>
                  <a:gd name="T65" fmla="*/ 1 h 6"/>
                  <a:gd name="T66" fmla="*/ 8 w 8"/>
                  <a:gd name="T67" fmla="*/ 1 h 6"/>
                  <a:gd name="T68" fmla="*/ 8 w 8"/>
                  <a:gd name="T69" fmla="*/ 1 h 6"/>
                  <a:gd name="T70" fmla="*/ 7 w 8"/>
                  <a:gd name="T71" fmla="*/ 1 h 6"/>
                  <a:gd name="T72" fmla="*/ 7 w 8"/>
                  <a:gd name="T73" fmla="*/ 1 h 6"/>
                  <a:gd name="T74" fmla="*/ 7 w 8"/>
                  <a:gd name="T75" fmla="*/ 1 h 6"/>
                  <a:gd name="T76" fmla="*/ 6 w 8"/>
                  <a:gd name="T77" fmla="*/ 1 h 6"/>
                  <a:gd name="T78" fmla="*/ 6 w 8"/>
                  <a:gd name="T79" fmla="*/ 1 h 6"/>
                  <a:gd name="T80" fmla="*/ 6 w 8"/>
                  <a:gd name="T81" fmla="*/ 1 h 6"/>
                  <a:gd name="T82" fmla="*/ 6 w 8"/>
                  <a:gd name="T83" fmla="*/ 1 h 6"/>
                  <a:gd name="T84" fmla="*/ 6 w 8"/>
                  <a:gd name="T85" fmla="*/ 2 h 6"/>
                  <a:gd name="T86" fmla="*/ 6 w 8"/>
                  <a:gd name="T87" fmla="*/ 2 h 6"/>
                  <a:gd name="T88" fmla="*/ 6 w 8"/>
                  <a:gd name="T89" fmla="*/ 2 h 6"/>
                  <a:gd name="T90" fmla="*/ 5 w 8"/>
                  <a:gd name="T91" fmla="*/ 3 h 6"/>
                  <a:gd name="T92" fmla="*/ 5 w 8"/>
                  <a:gd name="T93" fmla="*/ 3 h 6"/>
                  <a:gd name="T94" fmla="*/ 5 w 8"/>
                  <a:gd name="T9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6">
                    <a:moveTo>
                      <a:pt x="5" y="3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1" name="Freeform 3589">
                <a:extLst>
                  <a:ext uri="{FF2B5EF4-FFF2-40B4-BE49-F238E27FC236}">
                    <a16:creationId xmlns:a16="http://schemas.microsoft.com/office/drawing/2014/main" id="{273474F2-E193-434A-8907-35E3F21303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6" y="2711"/>
                <a:ext cx="15" cy="9"/>
              </a:xfrm>
              <a:custGeom>
                <a:avLst/>
                <a:gdLst>
                  <a:gd name="T0" fmla="*/ 2 w 7"/>
                  <a:gd name="T1" fmla="*/ 2 h 4"/>
                  <a:gd name="T2" fmla="*/ 2 w 7"/>
                  <a:gd name="T3" fmla="*/ 2 h 4"/>
                  <a:gd name="T4" fmla="*/ 2 w 7"/>
                  <a:gd name="T5" fmla="*/ 1 h 4"/>
                  <a:gd name="T6" fmla="*/ 2 w 7"/>
                  <a:gd name="T7" fmla="*/ 1 h 4"/>
                  <a:gd name="T8" fmla="*/ 2 w 7"/>
                  <a:gd name="T9" fmla="*/ 1 h 4"/>
                  <a:gd name="T10" fmla="*/ 1 w 7"/>
                  <a:gd name="T11" fmla="*/ 0 h 4"/>
                  <a:gd name="T12" fmla="*/ 1 w 7"/>
                  <a:gd name="T13" fmla="*/ 0 h 4"/>
                  <a:gd name="T14" fmla="*/ 0 w 7"/>
                  <a:gd name="T15" fmla="*/ 4 h 4"/>
                  <a:gd name="T16" fmla="*/ 0 w 7"/>
                  <a:gd name="T17" fmla="*/ 4 h 4"/>
                  <a:gd name="T18" fmla="*/ 2 w 7"/>
                  <a:gd name="T19" fmla="*/ 4 h 4"/>
                  <a:gd name="T20" fmla="*/ 2 w 7"/>
                  <a:gd name="T21" fmla="*/ 4 h 4"/>
                  <a:gd name="T22" fmla="*/ 1 w 7"/>
                  <a:gd name="T23" fmla="*/ 4 h 4"/>
                  <a:gd name="T24" fmla="*/ 1 w 7"/>
                  <a:gd name="T25" fmla="*/ 3 h 4"/>
                  <a:gd name="T26" fmla="*/ 2 w 7"/>
                  <a:gd name="T27" fmla="*/ 3 h 4"/>
                  <a:gd name="T28" fmla="*/ 2 w 7"/>
                  <a:gd name="T29" fmla="*/ 3 h 4"/>
                  <a:gd name="T30" fmla="*/ 2 w 7"/>
                  <a:gd name="T31" fmla="*/ 3 h 4"/>
                  <a:gd name="T32" fmla="*/ 2 w 7"/>
                  <a:gd name="T33" fmla="*/ 3 h 4"/>
                  <a:gd name="T34" fmla="*/ 2 w 7"/>
                  <a:gd name="T35" fmla="*/ 2 h 4"/>
                  <a:gd name="T36" fmla="*/ 2 w 7"/>
                  <a:gd name="T37" fmla="*/ 2 h 4"/>
                  <a:gd name="T38" fmla="*/ 2 w 7"/>
                  <a:gd name="T39" fmla="*/ 2 h 4"/>
                  <a:gd name="T40" fmla="*/ 2 w 7"/>
                  <a:gd name="T41" fmla="*/ 2 h 4"/>
                  <a:gd name="T42" fmla="*/ 2 w 7"/>
                  <a:gd name="T43" fmla="*/ 2 h 4"/>
                  <a:gd name="T44" fmla="*/ 7 w 7"/>
                  <a:gd name="T45" fmla="*/ 2 h 4"/>
                  <a:gd name="T46" fmla="*/ 7 w 7"/>
                  <a:gd name="T47" fmla="*/ 2 h 4"/>
                  <a:gd name="T48" fmla="*/ 6 w 7"/>
                  <a:gd name="T49" fmla="*/ 1 h 4"/>
                  <a:gd name="T50" fmla="*/ 6 w 7"/>
                  <a:gd name="T51" fmla="*/ 2 h 4"/>
                  <a:gd name="T52" fmla="*/ 6 w 7"/>
                  <a:gd name="T53" fmla="*/ 3 h 4"/>
                  <a:gd name="T54" fmla="*/ 5 w 7"/>
                  <a:gd name="T55" fmla="*/ 3 h 4"/>
                  <a:gd name="T56" fmla="*/ 5 w 7"/>
                  <a:gd name="T57" fmla="*/ 3 h 4"/>
                  <a:gd name="T58" fmla="*/ 5 w 7"/>
                  <a:gd name="T59" fmla="*/ 4 h 4"/>
                  <a:gd name="T60" fmla="*/ 5 w 7"/>
                  <a:gd name="T61" fmla="*/ 4 h 4"/>
                  <a:gd name="T62" fmla="*/ 7 w 7"/>
                  <a:gd name="T63" fmla="*/ 4 h 4"/>
                  <a:gd name="T64" fmla="*/ 7 w 7"/>
                  <a:gd name="T65" fmla="*/ 4 h 4"/>
                  <a:gd name="T66" fmla="*/ 7 w 7"/>
                  <a:gd name="T6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4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moveTo>
                      <a:pt x="7" y="2"/>
                    </a:moveTo>
                    <a:lnTo>
                      <a:pt x="7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2" name="Freeform 3590">
                <a:extLst>
                  <a:ext uri="{FF2B5EF4-FFF2-40B4-BE49-F238E27FC236}">
                    <a16:creationId xmlns:a16="http://schemas.microsoft.com/office/drawing/2014/main" id="{DDC002A2-2975-4C42-A52E-6FB6759A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713"/>
                <a:ext cx="11" cy="7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5 w 5"/>
                  <a:gd name="T5" fmla="*/ 0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0 w 5"/>
                  <a:gd name="T31" fmla="*/ 2 h 3"/>
                  <a:gd name="T32" fmla="*/ 0 w 5"/>
                  <a:gd name="T33" fmla="*/ 3 h 3"/>
                  <a:gd name="T34" fmla="*/ 1 w 5"/>
                  <a:gd name="T35" fmla="*/ 3 h 3"/>
                  <a:gd name="T36" fmla="*/ 1 w 5"/>
                  <a:gd name="T37" fmla="*/ 3 h 3"/>
                  <a:gd name="T38" fmla="*/ 3 w 5"/>
                  <a:gd name="T39" fmla="*/ 3 h 3"/>
                  <a:gd name="T40" fmla="*/ 3 w 5"/>
                  <a:gd name="T41" fmla="*/ 3 h 3"/>
                  <a:gd name="T42" fmla="*/ 4 w 5"/>
                  <a:gd name="T43" fmla="*/ 3 h 3"/>
                  <a:gd name="T44" fmla="*/ 4 w 5"/>
                  <a:gd name="T45" fmla="*/ 3 h 3"/>
                  <a:gd name="T46" fmla="*/ 4 w 5"/>
                  <a:gd name="T47" fmla="*/ 2 h 3"/>
                  <a:gd name="T48" fmla="*/ 4 w 5"/>
                  <a:gd name="T49" fmla="*/ 2 h 3"/>
                  <a:gd name="T50" fmla="*/ 5 w 5"/>
                  <a:gd name="T51" fmla="*/ 2 h 3"/>
                  <a:gd name="T52" fmla="*/ 5 w 5"/>
                  <a:gd name="T5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3" name="Rectangle 3591">
                <a:extLst>
                  <a:ext uri="{FF2B5EF4-FFF2-40B4-BE49-F238E27FC236}">
                    <a16:creationId xmlns:a16="http://schemas.microsoft.com/office/drawing/2014/main" id="{B88BC4FE-B398-41F3-B9EE-076E3692D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2718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4" name="Freeform 3592">
                <a:extLst>
                  <a:ext uri="{FF2B5EF4-FFF2-40B4-BE49-F238E27FC236}">
                    <a16:creationId xmlns:a16="http://schemas.microsoft.com/office/drawing/2014/main" id="{EAE3296B-D11D-44B8-9E59-5F74ADA4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271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5" name="Freeform 3593">
                <a:extLst>
                  <a:ext uri="{FF2B5EF4-FFF2-40B4-BE49-F238E27FC236}">
                    <a16:creationId xmlns:a16="http://schemas.microsoft.com/office/drawing/2014/main" id="{19B7D788-599F-42AA-ADCE-09E909B8E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718"/>
                <a:ext cx="18" cy="16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4 h 7"/>
                  <a:gd name="T4" fmla="*/ 8 w 8"/>
                  <a:gd name="T5" fmla="*/ 3 h 7"/>
                  <a:gd name="T6" fmla="*/ 8 w 8"/>
                  <a:gd name="T7" fmla="*/ 3 h 7"/>
                  <a:gd name="T8" fmla="*/ 8 w 8"/>
                  <a:gd name="T9" fmla="*/ 2 h 7"/>
                  <a:gd name="T10" fmla="*/ 8 w 8"/>
                  <a:gd name="T11" fmla="*/ 2 h 7"/>
                  <a:gd name="T12" fmla="*/ 8 w 8"/>
                  <a:gd name="T13" fmla="*/ 2 h 7"/>
                  <a:gd name="T14" fmla="*/ 7 w 8"/>
                  <a:gd name="T15" fmla="*/ 2 h 7"/>
                  <a:gd name="T16" fmla="*/ 6 w 8"/>
                  <a:gd name="T17" fmla="*/ 1 h 7"/>
                  <a:gd name="T18" fmla="*/ 6 w 8"/>
                  <a:gd name="T19" fmla="*/ 1 h 7"/>
                  <a:gd name="T20" fmla="*/ 6 w 8"/>
                  <a:gd name="T21" fmla="*/ 1 h 7"/>
                  <a:gd name="T22" fmla="*/ 5 w 8"/>
                  <a:gd name="T23" fmla="*/ 1 h 7"/>
                  <a:gd name="T24" fmla="*/ 5 w 8"/>
                  <a:gd name="T25" fmla="*/ 1 h 7"/>
                  <a:gd name="T26" fmla="*/ 5 w 8"/>
                  <a:gd name="T27" fmla="*/ 1 h 7"/>
                  <a:gd name="T28" fmla="*/ 5 w 8"/>
                  <a:gd name="T29" fmla="*/ 1 h 7"/>
                  <a:gd name="T30" fmla="*/ 5 w 8"/>
                  <a:gd name="T31" fmla="*/ 1 h 7"/>
                  <a:gd name="T32" fmla="*/ 4 w 8"/>
                  <a:gd name="T33" fmla="*/ 1 h 7"/>
                  <a:gd name="T34" fmla="*/ 4 w 8"/>
                  <a:gd name="T35" fmla="*/ 1 h 7"/>
                  <a:gd name="T36" fmla="*/ 3 w 8"/>
                  <a:gd name="T37" fmla="*/ 1 h 7"/>
                  <a:gd name="T38" fmla="*/ 2 w 8"/>
                  <a:gd name="T39" fmla="*/ 1 h 7"/>
                  <a:gd name="T40" fmla="*/ 2 w 8"/>
                  <a:gd name="T41" fmla="*/ 0 h 7"/>
                  <a:gd name="T42" fmla="*/ 2 w 8"/>
                  <a:gd name="T43" fmla="*/ 1 h 7"/>
                  <a:gd name="T44" fmla="*/ 2 w 8"/>
                  <a:gd name="T45" fmla="*/ 1 h 7"/>
                  <a:gd name="T46" fmla="*/ 0 w 8"/>
                  <a:gd name="T47" fmla="*/ 6 h 7"/>
                  <a:gd name="T48" fmla="*/ 0 w 8"/>
                  <a:gd name="T49" fmla="*/ 6 h 7"/>
                  <a:gd name="T50" fmla="*/ 0 w 8"/>
                  <a:gd name="T51" fmla="*/ 7 h 7"/>
                  <a:gd name="T52" fmla="*/ 0 w 8"/>
                  <a:gd name="T53" fmla="*/ 7 h 7"/>
                  <a:gd name="T54" fmla="*/ 0 w 8"/>
                  <a:gd name="T55" fmla="*/ 7 h 7"/>
                  <a:gd name="T56" fmla="*/ 0 w 8"/>
                  <a:gd name="T57" fmla="*/ 7 h 7"/>
                  <a:gd name="T58" fmla="*/ 0 w 8"/>
                  <a:gd name="T59" fmla="*/ 7 h 7"/>
                  <a:gd name="T60" fmla="*/ 0 w 8"/>
                  <a:gd name="T61" fmla="*/ 7 h 7"/>
                  <a:gd name="T62" fmla="*/ 0 w 8"/>
                  <a:gd name="T63" fmla="*/ 7 h 7"/>
                  <a:gd name="T64" fmla="*/ 0 w 8"/>
                  <a:gd name="T65" fmla="*/ 7 h 7"/>
                  <a:gd name="T66" fmla="*/ 0 w 8"/>
                  <a:gd name="T67" fmla="*/ 7 h 7"/>
                  <a:gd name="T68" fmla="*/ 1 w 8"/>
                  <a:gd name="T69" fmla="*/ 7 h 7"/>
                  <a:gd name="T70" fmla="*/ 1 w 8"/>
                  <a:gd name="T71" fmla="*/ 7 h 7"/>
                  <a:gd name="T72" fmla="*/ 3 w 8"/>
                  <a:gd name="T73" fmla="*/ 6 h 7"/>
                  <a:gd name="T74" fmla="*/ 3 w 8"/>
                  <a:gd name="T75" fmla="*/ 6 h 7"/>
                  <a:gd name="T76" fmla="*/ 3 w 8"/>
                  <a:gd name="T77" fmla="*/ 5 h 7"/>
                  <a:gd name="T78" fmla="*/ 3 w 8"/>
                  <a:gd name="T79" fmla="*/ 5 h 7"/>
                  <a:gd name="T80" fmla="*/ 3 w 8"/>
                  <a:gd name="T81" fmla="*/ 4 h 7"/>
                  <a:gd name="T82" fmla="*/ 4 w 8"/>
                  <a:gd name="T83" fmla="*/ 4 h 7"/>
                  <a:gd name="T84" fmla="*/ 4 w 8"/>
                  <a:gd name="T85" fmla="*/ 4 h 7"/>
                  <a:gd name="T86" fmla="*/ 4 w 8"/>
                  <a:gd name="T87" fmla="*/ 4 h 7"/>
                  <a:gd name="T88" fmla="*/ 5 w 8"/>
                  <a:gd name="T89" fmla="*/ 4 h 7"/>
                  <a:gd name="T90" fmla="*/ 6 w 8"/>
                  <a:gd name="T91" fmla="*/ 4 h 7"/>
                  <a:gd name="T92" fmla="*/ 6 w 8"/>
                  <a:gd name="T9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lnTo>
                      <a:pt x="6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6" name="Freeform 3594">
                <a:extLst>
                  <a:ext uri="{FF2B5EF4-FFF2-40B4-BE49-F238E27FC236}">
                    <a16:creationId xmlns:a16="http://schemas.microsoft.com/office/drawing/2014/main" id="{E451B5EC-CD04-4B00-A143-924842C82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722"/>
                <a:ext cx="4" cy="3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0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7" name="Freeform 3595">
                <a:extLst>
                  <a:ext uri="{FF2B5EF4-FFF2-40B4-BE49-F238E27FC236}">
                    <a16:creationId xmlns:a16="http://schemas.microsoft.com/office/drawing/2014/main" id="{2485990C-047F-4F0E-9593-5868714E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76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2 h 2"/>
                  <a:gd name="T16" fmla="*/ 2 w 2"/>
                  <a:gd name="T17" fmla="*/ 2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8" name="Freeform 3596">
                <a:extLst>
                  <a:ext uri="{FF2B5EF4-FFF2-40B4-BE49-F238E27FC236}">
                    <a16:creationId xmlns:a16="http://schemas.microsoft.com/office/drawing/2014/main" id="{A8F4B50F-DD53-41A0-8382-182E5CD4B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515"/>
                <a:ext cx="32" cy="7"/>
              </a:xfrm>
              <a:custGeom>
                <a:avLst/>
                <a:gdLst>
                  <a:gd name="T0" fmla="*/ 32 w 32"/>
                  <a:gd name="T1" fmla="*/ 0 h 7"/>
                  <a:gd name="T2" fmla="*/ 32 w 32"/>
                  <a:gd name="T3" fmla="*/ 2 h 7"/>
                  <a:gd name="T4" fmla="*/ 32 w 32"/>
                  <a:gd name="T5" fmla="*/ 5 h 7"/>
                  <a:gd name="T6" fmla="*/ 32 w 32"/>
                  <a:gd name="T7" fmla="*/ 7 h 7"/>
                  <a:gd name="T8" fmla="*/ 30 w 32"/>
                  <a:gd name="T9" fmla="*/ 7 h 7"/>
                  <a:gd name="T10" fmla="*/ 27 w 32"/>
                  <a:gd name="T11" fmla="*/ 7 h 7"/>
                  <a:gd name="T12" fmla="*/ 25 w 32"/>
                  <a:gd name="T13" fmla="*/ 7 h 7"/>
                  <a:gd name="T14" fmla="*/ 25 w 32"/>
                  <a:gd name="T15" fmla="*/ 7 h 7"/>
                  <a:gd name="T16" fmla="*/ 25 w 32"/>
                  <a:gd name="T17" fmla="*/ 7 h 7"/>
                  <a:gd name="T18" fmla="*/ 23 w 32"/>
                  <a:gd name="T19" fmla="*/ 7 h 7"/>
                  <a:gd name="T20" fmla="*/ 23 w 32"/>
                  <a:gd name="T21" fmla="*/ 7 h 7"/>
                  <a:gd name="T22" fmla="*/ 21 w 32"/>
                  <a:gd name="T23" fmla="*/ 7 h 7"/>
                  <a:gd name="T24" fmla="*/ 18 w 32"/>
                  <a:gd name="T25" fmla="*/ 7 h 7"/>
                  <a:gd name="T26" fmla="*/ 18 w 32"/>
                  <a:gd name="T27" fmla="*/ 7 h 7"/>
                  <a:gd name="T28" fmla="*/ 16 w 32"/>
                  <a:gd name="T29" fmla="*/ 7 h 7"/>
                  <a:gd name="T30" fmla="*/ 16 w 32"/>
                  <a:gd name="T31" fmla="*/ 7 h 7"/>
                  <a:gd name="T32" fmla="*/ 14 w 32"/>
                  <a:gd name="T33" fmla="*/ 7 h 7"/>
                  <a:gd name="T34" fmla="*/ 14 w 32"/>
                  <a:gd name="T35" fmla="*/ 7 h 7"/>
                  <a:gd name="T36" fmla="*/ 12 w 32"/>
                  <a:gd name="T37" fmla="*/ 7 h 7"/>
                  <a:gd name="T38" fmla="*/ 9 w 32"/>
                  <a:gd name="T39" fmla="*/ 7 h 7"/>
                  <a:gd name="T40" fmla="*/ 7 w 32"/>
                  <a:gd name="T41" fmla="*/ 7 h 7"/>
                  <a:gd name="T42" fmla="*/ 7 w 32"/>
                  <a:gd name="T43" fmla="*/ 7 h 7"/>
                  <a:gd name="T44" fmla="*/ 3 w 32"/>
                  <a:gd name="T45" fmla="*/ 7 h 7"/>
                  <a:gd name="T46" fmla="*/ 0 w 32"/>
                  <a:gd name="T47" fmla="*/ 7 h 7"/>
                  <a:gd name="T48" fmla="*/ 0 w 32"/>
                  <a:gd name="T49" fmla="*/ 5 h 7"/>
                  <a:gd name="T50" fmla="*/ 0 w 32"/>
                  <a:gd name="T51" fmla="*/ 2 h 7"/>
                  <a:gd name="T52" fmla="*/ 0 w 32"/>
                  <a:gd name="T53" fmla="*/ 0 h 7"/>
                  <a:gd name="T54" fmla="*/ 3 w 32"/>
                  <a:gd name="T55" fmla="*/ 0 h 7"/>
                  <a:gd name="T56" fmla="*/ 7 w 32"/>
                  <a:gd name="T57" fmla="*/ 0 h 7"/>
                  <a:gd name="T58" fmla="*/ 7 w 32"/>
                  <a:gd name="T59" fmla="*/ 0 h 7"/>
                  <a:gd name="T60" fmla="*/ 9 w 32"/>
                  <a:gd name="T61" fmla="*/ 0 h 7"/>
                  <a:gd name="T62" fmla="*/ 9 w 32"/>
                  <a:gd name="T63" fmla="*/ 0 h 7"/>
                  <a:gd name="T64" fmla="*/ 12 w 32"/>
                  <a:gd name="T65" fmla="*/ 0 h 7"/>
                  <a:gd name="T66" fmla="*/ 14 w 32"/>
                  <a:gd name="T67" fmla="*/ 0 h 7"/>
                  <a:gd name="T68" fmla="*/ 14 w 32"/>
                  <a:gd name="T69" fmla="*/ 0 h 7"/>
                  <a:gd name="T70" fmla="*/ 16 w 32"/>
                  <a:gd name="T71" fmla="*/ 0 h 7"/>
                  <a:gd name="T72" fmla="*/ 18 w 32"/>
                  <a:gd name="T73" fmla="*/ 0 h 7"/>
                  <a:gd name="T74" fmla="*/ 21 w 32"/>
                  <a:gd name="T75" fmla="*/ 0 h 7"/>
                  <a:gd name="T76" fmla="*/ 23 w 32"/>
                  <a:gd name="T77" fmla="*/ 0 h 7"/>
                  <a:gd name="T78" fmla="*/ 23 w 32"/>
                  <a:gd name="T79" fmla="*/ 0 h 7"/>
                  <a:gd name="T80" fmla="*/ 23 w 32"/>
                  <a:gd name="T81" fmla="*/ 0 h 7"/>
                  <a:gd name="T82" fmla="*/ 25 w 32"/>
                  <a:gd name="T83" fmla="*/ 0 h 7"/>
                  <a:gd name="T84" fmla="*/ 25 w 32"/>
                  <a:gd name="T85" fmla="*/ 0 h 7"/>
                  <a:gd name="T86" fmla="*/ 27 w 32"/>
                  <a:gd name="T87" fmla="*/ 0 h 7"/>
                  <a:gd name="T88" fmla="*/ 32 w 32"/>
                  <a:gd name="T8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7">
                    <a:moveTo>
                      <a:pt x="32" y="0"/>
                    </a:moveTo>
                    <a:lnTo>
                      <a:pt x="32" y="2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9" name="Freeform 3597">
                <a:extLst>
                  <a:ext uri="{FF2B5EF4-FFF2-40B4-BE49-F238E27FC236}">
                    <a16:creationId xmlns:a16="http://schemas.microsoft.com/office/drawing/2014/main" id="{2F867EF7-BA34-45E2-A485-4A9198F2D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515"/>
                <a:ext cx="16" cy="9"/>
              </a:xfrm>
              <a:custGeom>
                <a:avLst/>
                <a:gdLst>
                  <a:gd name="T0" fmla="*/ 0 w 16"/>
                  <a:gd name="T1" fmla="*/ 0 h 9"/>
                  <a:gd name="T2" fmla="*/ 2 w 16"/>
                  <a:gd name="T3" fmla="*/ 0 h 9"/>
                  <a:gd name="T4" fmla="*/ 5 w 16"/>
                  <a:gd name="T5" fmla="*/ 0 h 9"/>
                  <a:gd name="T6" fmla="*/ 7 w 16"/>
                  <a:gd name="T7" fmla="*/ 0 h 9"/>
                  <a:gd name="T8" fmla="*/ 7 w 16"/>
                  <a:gd name="T9" fmla="*/ 0 h 9"/>
                  <a:gd name="T10" fmla="*/ 9 w 16"/>
                  <a:gd name="T11" fmla="*/ 0 h 9"/>
                  <a:gd name="T12" fmla="*/ 12 w 16"/>
                  <a:gd name="T13" fmla="*/ 0 h 9"/>
                  <a:gd name="T14" fmla="*/ 12 w 16"/>
                  <a:gd name="T15" fmla="*/ 0 h 9"/>
                  <a:gd name="T16" fmla="*/ 12 w 16"/>
                  <a:gd name="T17" fmla="*/ 0 h 9"/>
                  <a:gd name="T18" fmla="*/ 16 w 16"/>
                  <a:gd name="T19" fmla="*/ 0 h 9"/>
                  <a:gd name="T20" fmla="*/ 16 w 16"/>
                  <a:gd name="T21" fmla="*/ 2 h 9"/>
                  <a:gd name="T22" fmla="*/ 14 w 16"/>
                  <a:gd name="T23" fmla="*/ 7 h 9"/>
                  <a:gd name="T24" fmla="*/ 12 w 16"/>
                  <a:gd name="T25" fmla="*/ 7 h 9"/>
                  <a:gd name="T26" fmla="*/ 12 w 16"/>
                  <a:gd name="T27" fmla="*/ 7 h 9"/>
                  <a:gd name="T28" fmla="*/ 12 w 16"/>
                  <a:gd name="T29" fmla="*/ 9 h 9"/>
                  <a:gd name="T30" fmla="*/ 12 w 16"/>
                  <a:gd name="T31" fmla="*/ 7 h 9"/>
                  <a:gd name="T32" fmla="*/ 9 w 16"/>
                  <a:gd name="T33" fmla="*/ 7 h 9"/>
                  <a:gd name="T34" fmla="*/ 9 w 16"/>
                  <a:gd name="T35" fmla="*/ 7 h 9"/>
                  <a:gd name="T36" fmla="*/ 9 w 16"/>
                  <a:gd name="T37" fmla="*/ 5 h 9"/>
                  <a:gd name="T38" fmla="*/ 9 w 16"/>
                  <a:gd name="T39" fmla="*/ 5 h 9"/>
                  <a:gd name="T40" fmla="*/ 7 w 16"/>
                  <a:gd name="T41" fmla="*/ 5 h 9"/>
                  <a:gd name="T42" fmla="*/ 7 w 16"/>
                  <a:gd name="T43" fmla="*/ 5 h 9"/>
                  <a:gd name="T44" fmla="*/ 7 w 16"/>
                  <a:gd name="T45" fmla="*/ 7 h 9"/>
                  <a:gd name="T46" fmla="*/ 7 w 16"/>
                  <a:gd name="T47" fmla="*/ 9 h 9"/>
                  <a:gd name="T48" fmla="*/ 0 w 16"/>
                  <a:gd name="T49" fmla="*/ 9 h 9"/>
                  <a:gd name="T50" fmla="*/ 0 w 16"/>
                  <a:gd name="T51" fmla="*/ 7 h 9"/>
                  <a:gd name="T52" fmla="*/ 0 w 16"/>
                  <a:gd name="T53" fmla="*/ 5 h 9"/>
                  <a:gd name="T54" fmla="*/ 0 w 16"/>
                  <a:gd name="T55" fmla="*/ 5 h 9"/>
                  <a:gd name="T56" fmla="*/ 0 w 16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9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0" name="Freeform 3598">
                <a:extLst>
                  <a:ext uri="{FF2B5EF4-FFF2-40B4-BE49-F238E27FC236}">
                    <a16:creationId xmlns:a16="http://schemas.microsoft.com/office/drawing/2014/main" id="{75C4C86D-482E-4217-9F09-DBF5338D7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501"/>
                <a:ext cx="23" cy="12"/>
              </a:xfrm>
              <a:custGeom>
                <a:avLst/>
                <a:gdLst>
                  <a:gd name="T0" fmla="*/ 21 w 23"/>
                  <a:gd name="T1" fmla="*/ 5 h 12"/>
                  <a:gd name="T2" fmla="*/ 21 w 23"/>
                  <a:gd name="T3" fmla="*/ 5 h 12"/>
                  <a:gd name="T4" fmla="*/ 18 w 23"/>
                  <a:gd name="T5" fmla="*/ 12 h 12"/>
                  <a:gd name="T6" fmla="*/ 16 w 23"/>
                  <a:gd name="T7" fmla="*/ 12 h 12"/>
                  <a:gd name="T8" fmla="*/ 16 w 23"/>
                  <a:gd name="T9" fmla="*/ 12 h 12"/>
                  <a:gd name="T10" fmla="*/ 16 w 23"/>
                  <a:gd name="T11" fmla="*/ 12 h 12"/>
                  <a:gd name="T12" fmla="*/ 14 w 23"/>
                  <a:gd name="T13" fmla="*/ 12 h 12"/>
                  <a:gd name="T14" fmla="*/ 14 w 23"/>
                  <a:gd name="T15" fmla="*/ 12 h 12"/>
                  <a:gd name="T16" fmla="*/ 14 w 23"/>
                  <a:gd name="T17" fmla="*/ 12 h 12"/>
                  <a:gd name="T18" fmla="*/ 12 w 23"/>
                  <a:gd name="T19" fmla="*/ 12 h 12"/>
                  <a:gd name="T20" fmla="*/ 12 w 23"/>
                  <a:gd name="T21" fmla="*/ 12 h 12"/>
                  <a:gd name="T22" fmla="*/ 9 w 23"/>
                  <a:gd name="T23" fmla="*/ 12 h 12"/>
                  <a:gd name="T24" fmla="*/ 9 w 23"/>
                  <a:gd name="T25" fmla="*/ 12 h 12"/>
                  <a:gd name="T26" fmla="*/ 7 w 23"/>
                  <a:gd name="T27" fmla="*/ 12 h 12"/>
                  <a:gd name="T28" fmla="*/ 5 w 23"/>
                  <a:gd name="T29" fmla="*/ 12 h 12"/>
                  <a:gd name="T30" fmla="*/ 5 w 23"/>
                  <a:gd name="T31" fmla="*/ 12 h 12"/>
                  <a:gd name="T32" fmla="*/ 2 w 23"/>
                  <a:gd name="T33" fmla="*/ 12 h 12"/>
                  <a:gd name="T34" fmla="*/ 0 w 23"/>
                  <a:gd name="T35" fmla="*/ 12 h 12"/>
                  <a:gd name="T36" fmla="*/ 0 w 23"/>
                  <a:gd name="T37" fmla="*/ 9 h 12"/>
                  <a:gd name="T38" fmla="*/ 0 w 23"/>
                  <a:gd name="T39" fmla="*/ 7 h 12"/>
                  <a:gd name="T40" fmla="*/ 0 w 23"/>
                  <a:gd name="T41" fmla="*/ 5 h 12"/>
                  <a:gd name="T42" fmla="*/ 0 w 23"/>
                  <a:gd name="T43" fmla="*/ 5 h 12"/>
                  <a:gd name="T44" fmla="*/ 0 w 23"/>
                  <a:gd name="T45" fmla="*/ 5 h 12"/>
                  <a:gd name="T46" fmla="*/ 0 w 23"/>
                  <a:gd name="T47" fmla="*/ 3 h 12"/>
                  <a:gd name="T48" fmla="*/ 0 w 23"/>
                  <a:gd name="T49" fmla="*/ 0 h 12"/>
                  <a:gd name="T50" fmla="*/ 0 w 23"/>
                  <a:gd name="T51" fmla="*/ 0 h 12"/>
                  <a:gd name="T52" fmla="*/ 2 w 23"/>
                  <a:gd name="T53" fmla="*/ 0 h 12"/>
                  <a:gd name="T54" fmla="*/ 5 w 23"/>
                  <a:gd name="T55" fmla="*/ 0 h 12"/>
                  <a:gd name="T56" fmla="*/ 9 w 23"/>
                  <a:gd name="T57" fmla="*/ 0 h 12"/>
                  <a:gd name="T58" fmla="*/ 12 w 23"/>
                  <a:gd name="T59" fmla="*/ 0 h 12"/>
                  <a:gd name="T60" fmla="*/ 14 w 23"/>
                  <a:gd name="T61" fmla="*/ 0 h 12"/>
                  <a:gd name="T62" fmla="*/ 14 w 23"/>
                  <a:gd name="T63" fmla="*/ 0 h 12"/>
                  <a:gd name="T64" fmla="*/ 16 w 23"/>
                  <a:gd name="T65" fmla="*/ 0 h 12"/>
                  <a:gd name="T66" fmla="*/ 21 w 23"/>
                  <a:gd name="T67" fmla="*/ 0 h 12"/>
                  <a:gd name="T68" fmla="*/ 23 w 23"/>
                  <a:gd name="T69" fmla="*/ 0 h 12"/>
                  <a:gd name="T70" fmla="*/ 21 w 23"/>
                  <a:gd name="T71" fmla="*/ 3 h 12"/>
                  <a:gd name="T72" fmla="*/ 21 w 23"/>
                  <a:gd name="T7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12">
                    <a:moveTo>
                      <a:pt x="21" y="5"/>
                    </a:moveTo>
                    <a:lnTo>
                      <a:pt x="21" y="5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1" name="Freeform 3599">
                <a:extLst>
                  <a:ext uri="{FF2B5EF4-FFF2-40B4-BE49-F238E27FC236}">
                    <a16:creationId xmlns:a16="http://schemas.microsoft.com/office/drawing/2014/main" id="{218653C6-0048-42C3-9A5C-CE9C571FB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501"/>
                <a:ext cx="32" cy="14"/>
              </a:xfrm>
              <a:custGeom>
                <a:avLst/>
                <a:gdLst>
                  <a:gd name="T0" fmla="*/ 3 w 32"/>
                  <a:gd name="T1" fmla="*/ 14 h 14"/>
                  <a:gd name="T2" fmla="*/ 0 w 32"/>
                  <a:gd name="T3" fmla="*/ 14 h 14"/>
                  <a:gd name="T4" fmla="*/ 0 w 32"/>
                  <a:gd name="T5" fmla="*/ 12 h 14"/>
                  <a:gd name="T6" fmla="*/ 0 w 32"/>
                  <a:gd name="T7" fmla="*/ 9 h 14"/>
                  <a:gd name="T8" fmla="*/ 0 w 32"/>
                  <a:gd name="T9" fmla="*/ 7 h 14"/>
                  <a:gd name="T10" fmla="*/ 0 w 32"/>
                  <a:gd name="T11" fmla="*/ 7 h 14"/>
                  <a:gd name="T12" fmla="*/ 0 w 32"/>
                  <a:gd name="T13" fmla="*/ 5 h 14"/>
                  <a:gd name="T14" fmla="*/ 0 w 32"/>
                  <a:gd name="T15" fmla="*/ 3 h 14"/>
                  <a:gd name="T16" fmla="*/ 0 w 32"/>
                  <a:gd name="T17" fmla="*/ 0 h 14"/>
                  <a:gd name="T18" fmla="*/ 3 w 32"/>
                  <a:gd name="T19" fmla="*/ 0 h 14"/>
                  <a:gd name="T20" fmla="*/ 5 w 32"/>
                  <a:gd name="T21" fmla="*/ 0 h 14"/>
                  <a:gd name="T22" fmla="*/ 5 w 32"/>
                  <a:gd name="T23" fmla="*/ 0 h 14"/>
                  <a:gd name="T24" fmla="*/ 7 w 32"/>
                  <a:gd name="T25" fmla="*/ 0 h 14"/>
                  <a:gd name="T26" fmla="*/ 7 w 32"/>
                  <a:gd name="T27" fmla="*/ 0 h 14"/>
                  <a:gd name="T28" fmla="*/ 9 w 32"/>
                  <a:gd name="T29" fmla="*/ 0 h 14"/>
                  <a:gd name="T30" fmla="*/ 12 w 32"/>
                  <a:gd name="T31" fmla="*/ 0 h 14"/>
                  <a:gd name="T32" fmla="*/ 12 w 32"/>
                  <a:gd name="T33" fmla="*/ 0 h 14"/>
                  <a:gd name="T34" fmla="*/ 14 w 32"/>
                  <a:gd name="T35" fmla="*/ 0 h 14"/>
                  <a:gd name="T36" fmla="*/ 16 w 32"/>
                  <a:gd name="T37" fmla="*/ 0 h 14"/>
                  <a:gd name="T38" fmla="*/ 18 w 32"/>
                  <a:gd name="T39" fmla="*/ 0 h 14"/>
                  <a:gd name="T40" fmla="*/ 21 w 32"/>
                  <a:gd name="T41" fmla="*/ 0 h 14"/>
                  <a:gd name="T42" fmla="*/ 23 w 32"/>
                  <a:gd name="T43" fmla="*/ 0 h 14"/>
                  <a:gd name="T44" fmla="*/ 25 w 32"/>
                  <a:gd name="T45" fmla="*/ 0 h 14"/>
                  <a:gd name="T46" fmla="*/ 27 w 32"/>
                  <a:gd name="T47" fmla="*/ 0 h 14"/>
                  <a:gd name="T48" fmla="*/ 30 w 32"/>
                  <a:gd name="T49" fmla="*/ 0 h 14"/>
                  <a:gd name="T50" fmla="*/ 30 w 32"/>
                  <a:gd name="T51" fmla="*/ 0 h 14"/>
                  <a:gd name="T52" fmla="*/ 32 w 32"/>
                  <a:gd name="T53" fmla="*/ 0 h 14"/>
                  <a:gd name="T54" fmla="*/ 32 w 32"/>
                  <a:gd name="T55" fmla="*/ 3 h 14"/>
                  <a:gd name="T56" fmla="*/ 32 w 32"/>
                  <a:gd name="T57" fmla="*/ 5 h 14"/>
                  <a:gd name="T58" fmla="*/ 32 w 32"/>
                  <a:gd name="T59" fmla="*/ 5 h 14"/>
                  <a:gd name="T60" fmla="*/ 32 w 32"/>
                  <a:gd name="T61" fmla="*/ 5 h 14"/>
                  <a:gd name="T62" fmla="*/ 32 w 32"/>
                  <a:gd name="T63" fmla="*/ 7 h 14"/>
                  <a:gd name="T64" fmla="*/ 32 w 32"/>
                  <a:gd name="T65" fmla="*/ 7 h 14"/>
                  <a:gd name="T66" fmla="*/ 32 w 32"/>
                  <a:gd name="T67" fmla="*/ 9 h 14"/>
                  <a:gd name="T68" fmla="*/ 32 w 32"/>
                  <a:gd name="T69" fmla="*/ 12 h 14"/>
                  <a:gd name="T70" fmla="*/ 27 w 32"/>
                  <a:gd name="T71" fmla="*/ 12 h 14"/>
                  <a:gd name="T72" fmla="*/ 25 w 32"/>
                  <a:gd name="T73" fmla="*/ 12 h 14"/>
                  <a:gd name="T74" fmla="*/ 23 w 32"/>
                  <a:gd name="T75" fmla="*/ 12 h 14"/>
                  <a:gd name="T76" fmla="*/ 21 w 32"/>
                  <a:gd name="T77" fmla="*/ 12 h 14"/>
                  <a:gd name="T78" fmla="*/ 18 w 32"/>
                  <a:gd name="T79" fmla="*/ 12 h 14"/>
                  <a:gd name="T80" fmla="*/ 16 w 32"/>
                  <a:gd name="T81" fmla="*/ 12 h 14"/>
                  <a:gd name="T82" fmla="*/ 14 w 32"/>
                  <a:gd name="T83" fmla="*/ 12 h 14"/>
                  <a:gd name="T84" fmla="*/ 12 w 32"/>
                  <a:gd name="T85" fmla="*/ 12 h 14"/>
                  <a:gd name="T86" fmla="*/ 12 w 32"/>
                  <a:gd name="T87" fmla="*/ 12 h 14"/>
                  <a:gd name="T88" fmla="*/ 12 w 32"/>
                  <a:gd name="T89" fmla="*/ 12 h 14"/>
                  <a:gd name="T90" fmla="*/ 9 w 32"/>
                  <a:gd name="T91" fmla="*/ 12 h 14"/>
                  <a:gd name="T92" fmla="*/ 7 w 32"/>
                  <a:gd name="T93" fmla="*/ 12 h 14"/>
                  <a:gd name="T94" fmla="*/ 3 w 32"/>
                  <a:gd name="T9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4">
                    <a:moveTo>
                      <a:pt x="3" y="14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2" name="Freeform 3600">
                <a:extLst>
                  <a:ext uri="{FF2B5EF4-FFF2-40B4-BE49-F238E27FC236}">
                    <a16:creationId xmlns:a16="http://schemas.microsoft.com/office/drawing/2014/main" id="{64EA5EC1-2CE3-4D4C-9CCB-6A9F99038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486"/>
                <a:ext cx="32" cy="13"/>
              </a:xfrm>
              <a:custGeom>
                <a:avLst/>
                <a:gdLst>
                  <a:gd name="T0" fmla="*/ 32 w 32"/>
                  <a:gd name="T1" fmla="*/ 0 h 13"/>
                  <a:gd name="T2" fmla="*/ 32 w 32"/>
                  <a:gd name="T3" fmla="*/ 2 h 13"/>
                  <a:gd name="T4" fmla="*/ 32 w 32"/>
                  <a:gd name="T5" fmla="*/ 4 h 13"/>
                  <a:gd name="T6" fmla="*/ 32 w 32"/>
                  <a:gd name="T7" fmla="*/ 6 h 13"/>
                  <a:gd name="T8" fmla="*/ 32 w 32"/>
                  <a:gd name="T9" fmla="*/ 6 h 13"/>
                  <a:gd name="T10" fmla="*/ 32 w 32"/>
                  <a:gd name="T11" fmla="*/ 6 h 13"/>
                  <a:gd name="T12" fmla="*/ 32 w 32"/>
                  <a:gd name="T13" fmla="*/ 6 h 13"/>
                  <a:gd name="T14" fmla="*/ 32 w 32"/>
                  <a:gd name="T15" fmla="*/ 11 h 13"/>
                  <a:gd name="T16" fmla="*/ 30 w 32"/>
                  <a:gd name="T17" fmla="*/ 11 h 13"/>
                  <a:gd name="T18" fmla="*/ 27 w 32"/>
                  <a:gd name="T19" fmla="*/ 11 h 13"/>
                  <a:gd name="T20" fmla="*/ 27 w 32"/>
                  <a:gd name="T21" fmla="*/ 13 h 13"/>
                  <a:gd name="T22" fmla="*/ 25 w 32"/>
                  <a:gd name="T23" fmla="*/ 13 h 13"/>
                  <a:gd name="T24" fmla="*/ 23 w 32"/>
                  <a:gd name="T25" fmla="*/ 13 h 13"/>
                  <a:gd name="T26" fmla="*/ 21 w 32"/>
                  <a:gd name="T27" fmla="*/ 13 h 13"/>
                  <a:gd name="T28" fmla="*/ 18 w 32"/>
                  <a:gd name="T29" fmla="*/ 13 h 13"/>
                  <a:gd name="T30" fmla="*/ 16 w 32"/>
                  <a:gd name="T31" fmla="*/ 13 h 13"/>
                  <a:gd name="T32" fmla="*/ 14 w 32"/>
                  <a:gd name="T33" fmla="*/ 13 h 13"/>
                  <a:gd name="T34" fmla="*/ 12 w 32"/>
                  <a:gd name="T35" fmla="*/ 13 h 13"/>
                  <a:gd name="T36" fmla="*/ 12 w 32"/>
                  <a:gd name="T37" fmla="*/ 13 h 13"/>
                  <a:gd name="T38" fmla="*/ 12 w 32"/>
                  <a:gd name="T39" fmla="*/ 13 h 13"/>
                  <a:gd name="T40" fmla="*/ 9 w 32"/>
                  <a:gd name="T41" fmla="*/ 13 h 13"/>
                  <a:gd name="T42" fmla="*/ 9 w 32"/>
                  <a:gd name="T43" fmla="*/ 13 h 13"/>
                  <a:gd name="T44" fmla="*/ 7 w 32"/>
                  <a:gd name="T45" fmla="*/ 13 h 13"/>
                  <a:gd name="T46" fmla="*/ 0 w 32"/>
                  <a:gd name="T47" fmla="*/ 13 h 13"/>
                  <a:gd name="T48" fmla="*/ 0 w 32"/>
                  <a:gd name="T49" fmla="*/ 11 h 13"/>
                  <a:gd name="T50" fmla="*/ 0 w 32"/>
                  <a:gd name="T51" fmla="*/ 9 h 13"/>
                  <a:gd name="T52" fmla="*/ 0 w 32"/>
                  <a:gd name="T53" fmla="*/ 6 h 13"/>
                  <a:gd name="T54" fmla="*/ 0 w 32"/>
                  <a:gd name="T55" fmla="*/ 6 h 13"/>
                  <a:gd name="T56" fmla="*/ 0 w 32"/>
                  <a:gd name="T57" fmla="*/ 4 h 13"/>
                  <a:gd name="T58" fmla="*/ 0 w 32"/>
                  <a:gd name="T59" fmla="*/ 2 h 13"/>
                  <a:gd name="T60" fmla="*/ 0 w 32"/>
                  <a:gd name="T61" fmla="*/ 2 h 13"/>
                  <a:gd name="T62" fmla="*/ 0 w 32"/>
                  <a:gd name="T63" fmla="*/ 0 h 13"/>
                  <a:gd name="T64" fmla="*/ 3 w 32"/>
                  <a:gd name="T65" fmla="*/ 0 h 13"/>
                  <a:gd name="T66" fmla="*/ 7 w 32"/>
                  <a:gd name="T67" fmla="*/ 0 h 13"/>
                  <a:gd name="T68" fmla="*/ 7 w 32"/>
                  <a:gd name="T69" fmla="*/ 0 h 13"/>
                  <a:gd name="T70" fmla="*/ 9 w 32"/>
                  <a:gd name="T71" fmla="*/ 0 h 13"/>
                  <a:gd name="T72" fmla="*/ 9 w 32"/>
                  <a:gd name="T73" fmla="*/ 0 h 13"/>
                  <a:gd name="T74" fmla="*/ 12 w 32"/>
                  <a:gd name="T75" fmla="*/ 0 h 13"/>
                  <a:gd name="T76" fmla="*/ 12 w 32"/>
                  <a:gd name="T77" fmla="*/ 0 h 13"/>
                  <a:gd name="T78" fmla="*/ 14 w 32"/>
                  <a:gd name="T79" fmla="*/ 0 h 13"/>
                  <a:gd name="T80" fmla="*/ 16 w 32"/>
                  <a:gd name="T81" fmla="*/ 0 h 13"/>
                  <a:gd name="T82" fmla="*/ 18 w 32"/>
                  <a:gd name="T83" fmla="*/ 0 h 13"/>
                  <a:gd name="T84" fmla="*/ 21 w 32"/>
                  <a:gd name="T85" fmla="*/ 0 h 13"/>
                  <a:gd name="T86" fmla="*/ 23 w 32"/>
                  <a:gd name="T87" fmla="*/ 0 h 13"/>
                  <a:gd name="T88" fmla="*/ 25 w 32"/>
                  <a:gd name="T89" fmla="*/ 0 h 13"/>
                  <a:gd name="T90" fmla="*/ 32 w 32"/>
                  <a:gd name="T9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" h="13">
                    <a:moveTo>
                      <a:pt x="32" y="0"/>
                    </a:moveTo>
                    <a:lnTo>
                      <a:pt x="32" y="2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3" name="Freeform 3601">
                <a:extLst>
                  <a:ext uri="{FF2B5EF4-FFF2-40B4-BE49-F238E27FC236}">
                    <a16:creationId xmlns:a16="http://schemas.microsoft.com/office/drawing/2014/main" id="{E73526C8-8277-4A57-AB61-8B729A02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472"/>
                <a:ext cx="12" cy="25"/>
              </a:xfrm>
              <a:custGeom>
                <a:avLst/>
                <a:gdLst>
                  <a:gd name="T0" fmla="*/ 9 w 12"/>
                  <a:gd name="T1" fmla="*/ 5 h 25"/>
                  <a:gd name="T2" fmla="*/ 9 w 12"/>
                  <a:gd name="T3" fmla="*/ 7 h 25"/>
                  <a:gd name="T4" fmla="*/ 9 w 12"/>
                  <a:gd name="T5" fmla="*/ 9 h 25"/>
                  <a:gd name="T6" fmla="*/ 9 w 12"/>
                  <a:gd name="T7" fmla="*/ 9 h 25"/>
                  <a:gd name="T8" fmla="*/ 9 w 12"/>
                  <a:gd name="T9" fmla="*/ 11 h 25"/>
                  <a:gd name="T10" fmla="*/ 9 w 12"/>
                  <a:gd name="T11" fmla="*/ 11 h 25"/>
                  <a:gd name="T12" fmla="*/ 9 w 12"/>
                  <a:gd name="T13" fmla="*/ 14 h 25"/>
                  <a:gd name="T14" fmla="*/ 9 w 12"/>
                  <a:gd name="T15" fmla="*/ 16 h 25"/>
                  <a:gd name="T16" fmla="*/ 9 w 12"/>
                  <a:gd name="T17" fmla="*/ 16 h 25"/>
                  <a:gd name="T18" fmla="*/ 12 w 12"/>
                  <a:gd name="T19" fmla="*/ 20 h 25"/>
                  <a:gd name="T20" fmla="*/ 12 w 12"/>
                  <a:gd name="T21" fmla="*/ 20 h 25"/>
                  <a:gd name="T22" fmla="*/ 12 w 12"/>
                  <a:gd name="T23" fmla="*/ 23 h 25"/>
                  <a:gd name="T24" fmla="*/ 12 w 12"/>
                  <a:gd name="T25" fmla="*/ 25 h 25"/>
                  <a:gd name="T26" fmla="*/ 9 w 12"/>
                  <a:gd name="T27" fmla="*/ 25 h 25"/>
                  <a:gd name="T28" fmla="*/ 9 w 12"/>
                  <a:gd name="T29" fmla="*/ 25 h 25"/>
                  <a:gd name="T30" fmla="*/ 7 w 12"/>
                  <a:gd name="T31" fmla="*/ 25 h 25"/>
                  <a:gd name="T32" fmla="*/ 5 w 12"/>
                  <a:gd name="T33" fmla="*/ 25 h 25"/>
                  <a:gd name="T34" fmla="*/ 2 w 12"/>
                  <a:gd name="T35" fmla="*/ 25 h 25"/>
                  <a:gd name="T36" fmla="*/ 0 w 12"/>
                  <a:gd name="T37" fmla="*/ 25 h 25"/>
                  <a:gd name="T38" fmla="*/ 0 w 12"/>
                  <a:gd name="T39" fmla="*/ 20 h 25"/>
                  <a:gd name="T40" fmla="*/ 0 w 12"/>
                  <a:gd name="T41" fmla="*/ 20 h 25"/>
                  <a:gd name="T42" fmla="*/ 0 w 12"/>
                  <a:gd name="T43" fmla="*/ 20 h 25"/>
                  <a:gd name="T44" fmla="*/ 0 w 12"/>
                  <a:gd name="T45" fmla="*/ 18 h 25"/>
                  <a:gd name="T46" fmla="*/ 0 w 12"/>
                  <a:gd name="T47" fmla="*/ 14 h 25"/>
                  <a:gd name="T48" fmla="*/ 0 w 12"/>
                  <a:gd name="T49" fmla="*/ 14 h 25"/>
                  <a:gd name="T50" fmla="*/ 0 w 12"/>
                  <a:gd name="T51" fmla="*/ 11 h 25"/>
                  <a:gd name="T52" fmla="*/ 0 w 12"/>
                  <a:gd name="T53" fmla="*/ 9 h 25"/>
                  <a:gd name="T54" fmla="*/ 0 w 12"/>
                  <a:gd name="T55" fmla="*/ 9 h 25"/>
                  <a:gd name="T56" fmla="*/ 0 w 12"/>
                  <a:gd name="T57" fmla="*/ 7 h 25"/>
                  <a:gd name="T58" fmla="*/ 0 w 12"/>
                  <a:gd name="T59" fmla="*/ 7 h 25"/>
                  <a:gd name="T60" fmla="*/ 0 w 12"/>
                  <a:gd name="T61" fmla="*/ 5 h 25"/>
                  <a:gd name="T62" fmla="*/ 0 w 12"/>
                  <a:gd name="T63" fmla="*/ 0 h 25"/>
                  <a:gd name="T64" fmla="*/ 5 w 12"/>
                  <a:gd name="T65" fmla="*/ 0 h 25"/>
                  <a:gd name="T66" fmla="*/ 7 w 12"/>
                  <a:gd name="T67" fmla="*/ 0 h 25"/>
                  <a:gd name="T68" fmla="*/ 9 w 12"/>
                  <a:gd name="T69" fmla="*/ 0 h 25"/>
                  <a:gd name="T70" fmla="*/ 9 w 12"/>
                  <a:gd name="T71" fmla="*/ 2 h 25"/>
                  <a:gd name="T72" fmla="*/ 9 w 12"/>
                  <a:gd name="T73" fmla="*/ 5 h 25"/>
                  <a:gd name="T74" fmla="*/ 9 w 12"/>
                  <a:gd name="T7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25">
                    <a:moveTo>
                      <a:pt x="9" y="5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4" name="Freeform 3602">
                <a:extLst>
                  <a:ext uri="{FF2B5EF4-FFF2-40B4-BE49-F238E27FC236}">
                    <a16:creationId xmlns:a16="http://schemas.microsoft.com/office/drawing/2014/main" id="{8D808F93-B4E7-4457-A3A1-1C041CC73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472"/>
                <a:ext cx="11" cy="25"/>
              </a:xfrm>
              <a:custGeom>
                <a:avLst/>
                <a:gdLst>
                  <a:gd name="T0" fmla="*/ 0 w 11"/>
                  <a:gd name="T1" fmla="*/ 0 h 25"/>
                  <a:gd name="T2" fmla="*/ 2 w 11"/>
                  <a:gd name="T3" fmla="*/ 0 h 25"/>
                  <a:gd name="T4" fmla="*/ 6 w 11"/>
                  <a:gd name="T5" fmla="*/ 0 h 25"/>
                  <a:gd name="T6" fmla="*/ 9 w 11"/>
                  <a:gd name="T7" fmla="*/ 0 h 25"/>
                  <a:gd name="T8" fmla="*/ 11 w 11"/>
                  <a:gd name="T9" fmla="*/ 0 h 25"/>
                  <a:gd name="T10" fmla="*/ 11 w 11"/>
                  <a:gd name="T11" fmla="*/ 5 h 25"/>
                  <a:gd name="T12" fmla="*/ 11 w 11"/>
                  <a:gd name="T13" fmla="*/ 5 h 25"/>
                  <a:gd name="T14" fmla="*/ 11 w 11"/>
                  <a:gd name="T15" fmla="*/ 7 h 25"/>
                  <a:gd name="T16" fmla="*/ 11 w 11"/>
                  <a:gd name="T17" fmla="*/ 7 h 25"/>
                  <a:gd name="T18" fmla="*/ 11 w 11"/>
                  <a:gd name="T19" fmla="*/ 9 h 25"/>
                  <a:gd name="T20" fmla="*/ 11 w 11"/>
                  <a:gd name="T21" fmla="*/ 11 h 25"/>
                  <a:gd name="T22" fmla="*/ 11 w 11"/>
                  <a:gd name="T23" fmla="*/ 14 h 25"/>
                  <a:gd name="T24" fmla="*/ 11 w 11"/>
                  <a:gd name="T25" fmla="*/ 16 h 25"/>
                  <a:gd name="T26" fmla="*/ 11 w 11"/>
                  <a:gd name="T27" fmla="*/ 16 h 25"/>
                  <a:gd name="T28" fmla="*/ 11 w 11"/>
                  <a:gd name="T29" fmla="*/ 18 h 25"/>
                  <a:gd name="T30" fmla="*/ 11 w 11"/>
                  <a:gd name="T31" fmla="*/ 20 h 25"/>
                  <a:gd name="T32" fmla="*/ 11 w 11"/>
                  <a:gd name="T33" fmla="*/ 25 h 25"/>
                  <a:gd name="T34" fmla="*/ 9 w 11"/>
                  <a:gd name="T35" fmla="*/ 25 h 25"/>
                  <a:gd name="T36" fmla="*/ 6 w 11"/>
                  <a:gd name="T37" fmla="*/ 25 h 25"/>
                  <a:gd name="T38" fmla="*/ 4 w 11"/>
                  <a:gd name="T39" fmla="*/ 25 h 25"/>
                  <a:gd name="T40" fmla="*/ 4 w 11"/>
                  <a:gd name="T41" fmla="*/ 25 h 25"/>
                  <a:gd name="T42" fmla="*/ 2 w 11"/>
                  <a:gd name="T43" fmla="*/ 25 h 25"/>
                  <a:gd name="T44" fmla="*/ 0 w 11"/>
                  <a:gd name="T45" fmla="*/ 25 h 25"/>
                  <a:gd name="T46" fmla="*/ 0 w 11"/>
                  <a:gd name="T47" fmla="*/ 23 h 25"/>
                  <a:gd name="T48" fmla="*/ 0 w 11"/>
                  <a:gd name="T49" fmla="*/ 20 h 25"/>
                  <a:gd name="T50" fmla="*/ 0 w 11"/>
                  <a:gd name="T51" fmla="*/ 20 h 25"/>
                  <a:gd name="T52" fmla="*/ 0 w 11"/>
                  <a:gd name="T53" fmla="*/ 18 h 25"/>
                  <a:gd name="T54" fmla="*/ 0 w 11"/>
                  <a:gd name="T55" fmla="*/ 16 h 25"/>
                  <a:gd name="T56" fmla="*/ 0 w 11"/>
                  <a:gd name="T57" fmla="*/ 16 h 25"/>
                  <a:gd name="T58" fmla="*/ 0 w 11"/>
                  <a:gd name="T59" fmla="*/ 14 h 25"/>
                  <a:gd name="T60" fmla="*/ 0 w 11"/>
                  <a:gd name="T61" fmla="*/ 14 h 25"/>
                  <a:gd name="T62" fmla="*/ 0 w 11"/>
                  <a:gd name="T63" fmla="*/ 11 h 25"/>
                  <a:gd name="T64" fmla="*/ 0 w 11"/>
                  <a:gd name="T65" fmla="*/ 11 h 25"/>
                  <a:gd name="T66" fmla="*/ 0 w 11"/>
                  <a:gd name="T67" fmla="*/ 9 h 25"/>
                  <a:gd name="T68" fmla="*/ 0 w 11"/>
                  <a:gd name="T69" fmla="*/ 7 h 25"/>
                  <a:gd name="T70" fmla="*/ 0 w 11"/>
                  <a:gd name="T71" fmla="*/ 5 h 25"/>
                  <a:gd name="T72" fmla="*/ 0 w 11"/>
                  <a:gd name="T7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25">
                    <a:moveTo>
                      <a:pt x="0" y="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5" name="Freeform 3603">
                <a:extLst>
                  <a:ext uri="{FF2B5EF4-FFF2-40B4-BE49-F238E27FC236}">
                    <a16:creationId xmlns:a16="http://schemas.microsoft.com/office/drawing/2014/main" id="{220783F1-8E20-4D87-8083-A0CBC4E94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472"/>
                <a:ext cx="9" cy="20"/>
              </a:xfrm>
              <a:custGeom>
                <a:avLst/>
                <a:gdLst>
                  <a:gd name="T0" fmla="*/ 5 w 9"/>
                  <a:gd name="T1" fmla="*/ 20 h 20"/>
                  <a:gd name="T2" fmla="*/ 0 w 9"/>
                  <a:gd name="T3" fmla="*/ 20 h 20"/>
                  <a:gd name="T4" fmla="*/ 0 w 9"/>
                  <a:gd name="T5" fmla="*/ 18 h 20"/>
                  <a:gd name="T6" fmla="*/ 0 w 9"/>
                  <a:gd name="T7" fmla="*/ 16 h 20"/>
                  <a:gd name="T8" fmla="*/ 0 w 9"/>
                  <a:gd name="T9" fmla="*/ 14 h 20"/>
                  <a:gd name="T10" fmla="*/ 0 w 9"/>
                  <a:gd name="T11" fmla="*/ 11 h 20"/>
                  <a:gd name="T12" fmla="*/ 0 w 9"/>
                  <a:gd name="T13" fmla="*/ 9 h 20"/>
                  <a:gd name="T14" fmla="*/ 0 w 9"/>
                  <a:gd name="T15" fmla="*/ 9 h 20"/>
                  <a:gd name="T16" fmla="*/ 0 w 9"/>
                  <a:gd name="T17" fmla="*/ 7 h 20"/>
                  <a:gd name="T18" fmla="*/ 0 w 9"/>
                  <a:gd name="T19" fmla="*/ 5 h 20"/>
                  <a:gd name="T20" fmla="*/ 0 w 9"/>
                  <a:gd name="T21" fmla="*/ 5 h 20"/>
                  <a:gd name="T22" fmla="*/ 0 w 9"/>
                  <a:gd name="T23" fmla="*/ 2 h 20"/>
                  <a:gd name="T24" fmla="*/ 0 w 9"/>
                  <a:gd name="T25" fmla="*/ 0 h 20"/>
                  <a:gd name="T26" fmla="*/ 0 w 9"/>
                  <a:gd name="T27" fmla="*/ 0 h 20"/>
                  <a:gd name="T28" fmla="*/ 2 w 9"/>
                  <a:gd name="T29" fmla="*/ 0 h 20"/>
                  <a:gd name="T30" fmla="*/ 5 w 9"/>
                  <a:gd name="T31" fmla="*/ 0 h 20"/>
                  <a:gd name="T32" fmla="*/ 7 w 9"/>
                  <a:gd name="T33" fmla="*/ 0 h 20"/>
                  <a:gd name="T34" fmla="*/ 9 w 9"/>
                  <a:gd name="T35" fmla="*/ 0 h 20"/>
                  <a:gd name="T36" fmla="*/ 9 w 9"/>
                  <a:gd name="T37" fmla="*/ 2 h 20"/>
                  <a:gd name="T38" fmla="*/ 9 w 9"/>
                  <a:gd name="T39" fmla="*/ 5 h 20"/>
                  <a:gd name="T40" fmla="*/ 9 w 9"/>
                  <a:gd name="T41" fmla="*/ 7 h 20"/>
                  <a:gd name="T42" fmla="*/ 5 w 9"/>
                  <a:gd name="T43" fmla="*/ 14 h 20"/>
                  <a:gd name="T44" fmla="*/ 5 w 9"/>
                  <a:gd name="T45" fmla="*/ 14 h 20"/>
                  <a:gd name="T46" fmla="*/ 5 w 9"/>
                  <a:gd name="T47" fmla="*/ 14 h 20"/>
                  <a:gd name="T48" fmla="*/ 5 w 9"/>
                  <a:gd name="T49" fmla="*/ 18 h 20"/>
                  <a:gd name="T50" fmla="*/ 5 w 9"/>
                  <a:gd name="T5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" h="20">
                    <a:moveTo>
                      <a:pt x="5" y="20"/>
                    </a:move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8"/>
                    </a:lnTo>
                    <a:lnTo>
                      <a:pt x="5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6" name="Freeform 3604">
                <a:extLst>
                  <a:ext uri="{FF2B5EF4-FFF2-40B4-BE49-F238E27FC236}">
                    <a16:creationId xmlns:a16="http://schemas.microsoft.com/office/drawing/2014/main" id="{ED230A34-FA8B-4F2E-AB09-9E4ED4D04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472"/>
                <a:ext cx="32" cy="11"/>
              </a:xfrm>
              <a:custGeom>
                <a:avLst/>
                <a:gdLst>
                  <a:gd name="T0" fmla="*/ 0 w 32"/>
                  <a:gd name="T1" fmla="*/ 0 h 11"/>
                  <a:gd name="T2" fmla="*/ 0 w 32"/>
                  <a:gd name="T3" fmla="*/ 0 h 11"/>
                  <a:gd name="T4" fmla="*/ 3 w 32"/>
                  <a:gd name="T5" fmla="*/ 0 h 11"/>
                  <a:gd name="T6" fmla="*/ 3 w 32"/>
                  <a:gd name="T7" fmla="*/ 0 h 11"/>
                  <a:gd name="T8" fmla="*/ 3 w 32"/>
                  <a:gd name="T9" fmla="*/ 0 h 11"/>
                  <a:gd name="T10" fmla="*/ 5 w 32"/>
                  <a:gd name="T11" fmla="*/ 0 h 11"/>
                  <a:gd name="T12" fmla="*/ 5 w 32"/>
                  <a:gd name="T13" fmla="*/ 0 h 11"/>
                  <a:gd name="T14" fmla="*/ 7 w 32"/>
                  <a:gd name="T15" fmla="*/ 0 h 11"/>
                  <a:gd name="T16" fmla="*/ 9 w 32"/>
                  <a:gd name="T17" fmla="*/ 0 h 11"/>
                  <a:gd name="T18" fmla="*/ 12 w 32"/>
                  <a:gd name="T19" fmla="*/ 0 h 11"/>
                  <a:gd name="T20" fmla="*/ 12 w 32"/>
                  <a:gd name="T21" fmla="*/ 0 h 11"/>
                  <a:gd name="T22" fmla="*/ 12 w 32"/>
                  <a:gd name="T23" fmla="*/ 0 h 11"/>
                  <a:gd name="T24" fmla="*/ 14 w 32"/>
                  <a:gd name="T25" fmla="*/ 0 h 11"/>
                  <a:gd name="T26" fmla="*/ 14 w 32"/>
                  <a:gd name="T27" fmla="*/ 0 h 11"/>
                  <a:gd name="T28" fmla="*/ 16 w 32"/>
                  <a:gd name="T29" fmla="*/ 0 h 11"/>
                  <a:gd name="T30" fmla="*/ 18 w 32"/>
                  <a:gd name="T31" fmla="*/ 0 h 11"/>
                  <a:gd name="T32" fmla="*/ 21 w 32"/>
                  <a:gd name="T33" fmla="*/ 0 h 11"/>
                  <a:gd name="T34" fmla="*/ 23 w 32"/>
                  <a:gd name="T35" fmla="*/ 0 h 11"/>
                  <a:gd name="T36" fmla="*/ 27 w 32"/>
                  <a:gd name="T37" fmla="*/ 0 h 11"/>
                  <a:gd name="T38" fmla="*/ 30 w 32"/>
                  <a:gd name="T39" fmla="*/ 0 h 11"/>
                  <a:gd name="T40" fmla="*/ 32 w 32"/>
                  <a:gd name="T41" fmla="*/ 0 h 11"/>
                  <a:gd name="T42" fmla="*/ 32 w 32"/>
                  <a:gd name="T43" fmla="*/ 5 h 11"/>
                  <a:gd name="T44" fmla="*/ 32 w 32"/>
                  <a:gd name="T45" fmla="*/ 7 h 11"/>
                  <a:gd name="T46" fmla="*/ 32 w 32"/>
                  <a:gd name="T47" fmla="*/ 9 h 11"/>
                  <a:gd name="T48" fmla="*/ 32 w 32"/>
                  <a:gd name="T49" fmla="*/ 11 h 11"/>
                  <a:gd name="T50" fmla="*/ 25 w 32"/>
                  <a:gd name="T51" fmla="*/ 11 h 11"/>
                  <a:gd name="T52" fmla="*/ 25 w 32"/>
                  <a:gd name="T53" fmla="*/ 11 h 11"/>
                  <a:gd name="T54" fmla="*/ 23 w 32"/>
                  <a:gd name="T55" fmla="*/ 11 h 11"/>
                  <a:gd name="T56" fmla="*/ 21 w 32"/>
                  <a:gd name="T57" fmla="*/ 11 h 11"/>
                  <a:gd name="T58" fmla="*/ 18 w 32"/>
                  <a:gd name="T59" fmla="*/ 11 h 11"/>
                  <a:gd name="T60" fmla="*/ 16 w 32"/>
                  <a:gd name="T61" fmla="*/ 11 h 11"/>
                  <a:gd name="T62" fmla="*/ 14 w 32"/>
                  <a:gd name="T63" fmla="*/ 11 h 11"/>
                  <a:gd name="T64" fmla="*/ 12 w 32"/>
                  <a:gd name="T65" fmla="*/ 11 h 11"/>
                  <a:gd name="T66" fmla="*/ 9 w 32"/>
                  <a:gd name="T67" fmla="*/ 11 h 11"/>
                  <a:gd name="T68" fmla="*/ 7 w 32"/>
                  <a:gd name="T69" fmla="*/ 11 h 11"/>
                  <a:gd name="T70" fmla="*/ 7 w 32"/>
                  <a:gd name="T71" fmla="*/ 11 h 11"/>
                  <a:gd name="T72" fmla="*/ 3 w 32"/>
                  <a:gd name="T73" fmla="*/ 11 h 11"/>
                  <a:gd name="T74" fmla="*/ 0 w 32"/>
                  <a:gd name="T75" fmla="*/ 11 h 11"/>
                  <a:gd name="T76" fmla="*/ 0 w 32"/>
                  <a:gd name="T77" fmla="*/ 9 h 11"/>
                  <a:gd name="T78" fmla="*/ 0 w 32"/>
                  <a:gd name="T79" fmla="*/ 9 h 11"/>
                  <a:gd name="T80" fmla="*/ 0 w 32"/>
                  <a:gd name="T81" fmla="*/ 7 h 11"/>
                  <a:gd name="T82" fmla="*/ 0 w 32"/>
                  <a:gd name="T83" fmla="*/ 5 h 11"/>
                  <a:gd name="T84" fmla="*/ 0 w 32"/>
                  <a:gd name="T8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" h="1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7" name="Freeform 3605">
                <a:extLst>
                  <a:ext uri="{FF2B5EF4-FFF2-40B4-BE49-F238E27FC236}">
                    <a16:creationId xmlns:a16="http://schemas.microsoft.com/office/drawing/2014/main" id="{5D600F48-1C50-46EE-9FDF-010959327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450"/>
                <a:ext cx="9" cy="20"/>
              </a:xfrm>
              <a:custGeom>
                <a:avLst/>
                <a:gdLst>
                  <a:gd name="T0" fmla="*/ 0 w 9"/>
                  <a:gd name="T1" fmla="*/ 20 h 20"/>
                  <a:gd name="T2" fmla="*/ 0 w 9"/>
                  <a:gd name="T3" fmla="*/ 15 h 20"/>
                  <a:gd name="T4" fmla="*/ 0 w 9"/>
                  <a:gd name="T5" fmla="*/ 13 h 20"/>
                  <a:gd name="T6" fmla="*/ 0 w 9"/>
                  <a:gd name="T7" fmla="*/ 11 h 20"/>
                  <a:gd name="T8" fmla="*/ 0 w 9"/>
                  <a:gd name="T9" fmla="*/ 9 h 20"/>
                  <a:gd name="T10" fmla="*/ 0 w 9"/>
                  <a:gd name="T11" fmla="*/ 6 h 20"/>
                  <a:gd name="T12" fmla="*/ 0 w 9"/>
                  <a:gd name="T13" fmla="*/ 6 h 20"/>
                  <a:gd name="T14" fmla="*/ 0 w 9"/>
                  <a:gd name="T15" fmla="*/ 4 h 20"/>
                  <a:gd name="T16" fmla="*/ 0 w 9"/>
                  <a:gd name="T17" fmla="*/ 0 h 20"/>
                  <a:gd name="T18" fmla="*/ 3 w 9"/>
                  <a:gd name="T19" fmla="*/ 0 h 20"/>
                  <a:gd name="T20" fmla="*/ 5 w 9"/>
                  <a:gd name="T21" fmla="*/ 0 h 20"/>
                  <a:gd name="T22" fmla="*/ 5 w 9"/>
                  <a:gd name="T23" fmla="*/ 0 h 20"/>
                  <a:gd name="T24" fmla="*/ 7 w 9"/>
                  <a:gd name="T25" fmla="*/ 0 h 20"/>
                  <a:gd name="T26" fmla="*/ 9 w 9"/>
                  <a:gd name="T27" fmla="*/ 0 h 20"/>
                  <a:gd name="T28" fmla="*/ 9 w 9"/>
                  <a:gd name="T29" fmla="*/ 4 h 20"/>
                  <a:gd name="T30" fmla="*/ 9 w 9"/>
                  <a:gd name="T31" fmla="*/ 6 h 20"/>
                  <a:gd name="T32" fmla="*/ 9 w 9"/>
                  <a:gd name="T33" fmla="*/ 9 h 20"/>
                  <a:gd name="T34" fmla="*/ 9 w 9"/>
                  <a:gd name="T35" fmla="*/ 11 h 20"/>
                  <a:gd name="T36" fmla="*/ 9 w 9"/>
                  <a:gd name="T37" fmla="*/ 13 h 20"/>
                  <a:gd name="T38" fmla="*/ 9 w 9"/>
                  <a:gd name="T39" fmla="*/ 15 h 20"/>
                  <a:gd name="T40" fmla="*/ 9 w 9"/>
                  <a:gd name="T41" fmla="*/ 20 h 20"/>
                  <a:gd name="T42" fmla="*/ 7 w 9"/>
                  <a:gd name="T43" fmla="*/ 20 h 20"/>
                  <a:gd name="T44" fmla="*/ 5 w 9"/>
                  <a:gd name="T45" fmla="*/ 20 h 20"/>
                  <a:gd name="T46" fmla="*/ 3 w 9"/>
                  <a:gd name="T47" fmla="*/ 20 h 20"/>
                  <a:gd name="T48" fmla="*/ 0 w 9"/>
                  <a:gd name="T4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0">
                    <a:moveTo>
                      <a:pt x="0" y="20"/>
                    </a:move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8" name="Freeform 3606">
                <a:extLst>
                  <a:ext uri="{FF2B5EF4-FFF2-40B4-BE49-F238E27FC236}">
                    <a16:creationId xmlns:a16="http://schemas.microsoft.com/office/drawing/2014/main" id="{8C308325-0608-490B-BFE2-13995F742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450"/>
                <a:ext cx="9" cy="20"/>
              </a:xfrm>
              <a:custGeom>
                <a:avLst/>
                <a:gdLst>
                  <a:gd name="T0" fmla="*/ 0 w 9"/>
                  <a:gd name="T1" fmla="*/ 0 h 20"/>
                  <a:gd name="T2" fmla="*/ 2 w 9"/>
                  <a:gd name="T3" fmla="*/ 0 h 20"/>
                  <a:gd name="T4" fmla="*/ 4 w 9"/>
                  <a:gd name="T5" fmla="*/ 0 h 20"/>
                  <a:gd name="T6" fmla="*/ 6 w 9"/>
                  <a:gd name="T7" fmla="*/ 0 h 20"/>
                  <a:gd name="T8" fmla="*/ 9 w 9"/>
                  <a:gd name="T9" fmla="*/ 0 h 20"/>
                  <a:gd name="T10" fmla="*/ 9 w 9"/>
                  <a:gd name="T11" fmla="*/ 4 h 20"/>
                  <a:gd name="T12" fmla="*/ 9 w 9"/>
                  <a:gd name="T13" fmla="*/ 6 h 20"/>
                  <a:gd name="T14" fmla="*/ 9 w 9"/>
                  <a:gd name="T15" fmla="*/ 6 h 20"/>
                  <a:gd name="T16" fmla="*/ 9 w 9"/>
                  <a:gd name="T17" fmla="*/ 9 h 20"/>
                  <a:gd name="T18" fmla="*/ 9 w 9"/>
                  <a:gd name="T19" fmla="*/ 9 h 20"/>
                  <a:gd name="T20" fmla="*/ 9 w 9"/>
                  <a:gd name="T21" fmla="*/ 11 h 20"/>
                  <a:gd name="T22" fmla="*/ 9 w 9"/>
                  <a:gd name="T23" fmla="*/ 11 h 20"/>
                  <a:gd name="T24" fmla="*/ 9 w 9"/>
                  <a:gd name="T25" fmla="*/ 11 h 20"/>
                  <a:gd name="T26" fmla="*/ 9 w 9"/>
                  <a:gd name="T27" fmla="*/ 13 h 20"/>
                  <a:gd name="T28" fmla="*/ 9 w 9"/>
                  <a:gd name="T29" fmla="*/ 15 h 20"/>
                  <a:gd name="T30" fmla="*/ 9 w 9"/>
                  <a:gd name="T31" fmla="*/ 15 h 20"/>
                  <a:gd name="T32" fmla="*/ 9 w 9"/>
                  <a:gd name="T33" fmla="*/ 15 h 20"/>
                  <a:gd name="T34" fmla="*/ 9 w 9"/>
                  <a:gd name="T35" fmla="*/ 18 h 20"/>
                  <a:gd name="T36" fmla="*/ 9 w 9"/>
                  <a:gd name="T37" fmla="*/ 18 h 20"/>
                  <a:gd name="T38" fmla="*/ 9 w 9"/>
                  <a:gd name="T39" fmla="*/ 20 h 20"/>
                  <a:gd name="T40" fmla="*/ 6 w 9"/>
                  <a:gd name="T41" fmla="*/ 20 h 20"/>
                  <a:gd name="T42" fmla="*/ 4 w 9"/>
                  <a:gd name="T43" fmla="*/ 20 h 20"/>
                  <a:gd name="T44" fmla="*/ 2 w 9"/>
                  <a:gd name="T45" fmla="*/ 20 h 20"/>
                  <a:gd name="T46" fmla="*/ 0 w 9"/>
                  <a:gd name="T47" fmla="*/ 20 h 20"/>
                  <a:gd name="T48" fmla="*/ 0 w 9"/>
                  <a:gd name="T49" fmla="*/ 18 h 20"/>
                  <a:gd name="T50" fmla="*/ 0 w 9"/>
                  <a:gd name="T51" fmla="*/ 15 h 20"/>
                  <a:gd name="T52" fmla="*/ 0 w 9"/>
                  <a:gd name="T53" fmla="*/ 13 h 20"/>
                  <a:gd name="T54" fmla="*/ 0 w 9"/>
                  <a:gd name="T55" fmla="*/ 6 h 20"/>
                  <a:gd name="T56" fmla="*/ 0 w 9"/>
                  <a:gd name="T57" fmla="*/ 6 h 20"/>
                  <a:gd name="T58" fmla="*/ 0 w 9"/>
                  <a:gd name="T59" fmla="*/ 4 h 20"/>
                  <a:gd name="T60" fmla="*/ 0 w 9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0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9" name="Freeform 3607">
                <a:extLst>
                  <a:ext uri="{FF2B5EF4-FFF2-40B4-BE49-F238E27FC236}">
                    <a16:creationId xmlns:a16="http://schemas.microsoft.com/office/drawing/2014/main" id="{A520A4EF-8A9F-46D6-8009-C5693FF3D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450"/>
                <a:ext cx="9" cy="20"/>
              </a:xfrm>
              <a:custGeom>
                <a:avLst/>
                <a:gdLst>
                  <a:gd name="T0" fmla="*/ 9 w 9"/>
                  <a:gd name="T1" fmla="*/ 0 h 20"/>
                  <a:gd name="T2" fmla="*/ 9 w 9"/>
                  <a:gd name="T3" fmla="*/ 4 h 20"/>
                  <a:gd name="T4" fmla="*/ 9 w 9"/>
                  <a:gd name="T5" fmla="*/ 4 h 20"/>
                  <a:gd name="T6" fmla="*/ 9 w 9"/>
                  <a:gd name="T7" fmla="*/ 6 h 20"/>
                  <a:gd name="T8" fmla="*/ 9 w 9"/>
                  <a:gd name="T9" fmla="*/ 6 h 20"/>
                  <a:gd name="T10" fmla="*/ 9 w 9"/>
                  <a:gd name="T11" fmla="*/ 9 h 20"/>
                  <a:gd name="T12" fmla="*/ 9 w 9"/>
                  <a:gd name="T13" fmla="*/ 11 h 20"/>
                  <a:gd name="T14" fmla="*/ 9 w 9"/>
                  <a:gd name="T15" fmla="*/ 13 h 20"/>
                  <a:gd name="T16" fmla="*/ 9 w 9"/>
                  <a:gd name="T17" fmla="*/ 15 h 20"/>
                  <a:gd name="T18" fmla="*/ 9 w 9"/>
                  <a:gd name="T19" fmla="*/ 20 h 20"/>
                  <a:gd name="T20" fmla="*/ 7 w 9"/>
                  <a:gd name="T21" fmla="*/ 20 h 20"/>
                  <a:gd name="T22" fmla="*/ 7 w 9"/>
                  <a:gd name="T23" fmla="*/ 20 h 20"/>
                  <a:gd name="T24" fmla="*/ 4 w 9"/>
                  <a:gd name="T25" fmla="*/ 20 h 20"/>
                  <a:gd name="T26" fmla="*/ 2 w 9"/>
                  <a:gd name="T27" fmla="*/ 20 h 20"/>
                  <a:gd name="T28" fmla="*/ 0 w 9"/>
                  <a:gd name="T29" fmla="*/ 20 h 20"/>
                  <a:gd name="T30" fmla="*/ 0 w 9"/>
                  <a:gd name="T31" fmla="*/ 18 h 20"/>
                  <a:gd name="T32" fmla="*/ 0 w 9"/>
                  <a:gd name="T33" fmla="*/ 15 h 20"/>
                  <a:gd name="T34" fmla="*/ 0 w 9"/>
                  <a:gd name="T35" fmla="*/ 13 h 20"/>
                  <a:gd name="T36" fmla="*/ 0 w 9"/>
                  <a:gd name="T37" fmla="*/ 11 h 20"/>
                  <a:gd name="T38" fmla="*/ 0 w 9"/>
                  <a:gd name="T39" fmla="*/ 9 h 20"/>
                  <a:gd name="T40" fmla="*/ 0 w 9"/>
                  <a:gd name="T41" fmla="*/ 9 h 20"/>
                  <a:gd name="T42" fmla="*/ 0 w 9"/>
                  <a:gd name="T43" fmla="*/ 6 h 20"/>
                  <a:gd name="T44" fmla="*/ 0 w 9"/>
                  <a:gd name="T45" fmla="*/ 6 h 20"/>
                  <a:gd name="T46" fmla="*/ 0 w 9"/>
                  <a:gd name="T47" fmla="*/ 0 h 20"/>
                  <a:gd name="T48" fmla="*/ 2 w 9"/>
                  <a:gd name="T49" fmla="*/ 0 h 20"/>
                  <a:gd name="T50" fmla="*/ 4 w 9"/>
                  <a:gd name="T51" fmla="*/ 0 h 20"/>
                  <a:gd name="T52" fmla="*/ 7 w 9"/>
                  <a:gd name="T53" fmla="*/ 0 h 20"/>
                  <a:gd name="T54" fmla="*/ 9 w 9"/>
                  <a:gd name="T5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20">
                    <a:moveTo>
                      <a:pt x="9" y="0"/>
                    </a:move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0" name="Freeform 3608">
                <a:extLst>
                  <a:ext uri="{FF2B5EF4-FFF2-40B4-BE49-F238E27FC236}">
                    <a16:creationId xmlns:a16="http://schemas.microsoft.com/office/drawing/2014/main" id="{1DA47AA1-0647-480D-AB24-9D919CB8B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447"/>
                <a:ext cx="9" cy="23"/>
              </a:xfrm>
              <a:custGeom>
                <a:avLst/>
                <a:gdLst>
                  <a:gd name="T0" fmla="*/ 0 w 9"/>
                  <a:gd name="T1" fmla="*/ 23 h 23"/>
                  <a:gd name="T2" fmla="*/ 0 w 9"/>
                  <a:gd name="T3" fmla="*/ 23 h 23"/>
                  <a:gd name="T4" fmla="*/ 0 w 9"/>
                  <a:gd name="T5" fmla="*/ 9 h 23"/>
                  <a:gd name="T6" fmla="*/ 0 w 9"/>
                  <a:gd name="T7" fmla="*/ 7 h 23"/>
                  <a:gd name="T8" fmla="*/ 0 w 9"/>
                  <a:gd name="T9" fmla="*/ 5 h 23"/>
                  <a:gd name="T10" fmla="*/ 0 w 9"/>
                  <a:gd name="T11" fmla="*/ 3 h 23"/>
                  <a:gd name="T12" fmla="*/ 0 w 9"/>
                  <a:gd name="T13" fmla="*/ 0 h 23"/>
                  <a:gd name="T14" fmla="*/ 2 w 9"/>
                  <a:gd name="T15" fmla="*/ 0 h 23"/>
                  <a:gd name="T16" fmla="*/ 5 w 9"/>
                  <a:gd name="T17" fmla="*/ 0 h 23"/>
                  <a:gd name="T18" fmla="*/ 7 w 9"/>
                  <a:gd name="T19" fmla="*/ 0 h 23"/>
                  <a:gd name="T20" fmla="*/ 9 w 9"/>
                  <a:gd name="T21" fmla="*/ 0 h 23"/>
                  <a:gd name="T22" fmla="*/ 9 w 9"/>
                  <a:gd name="T23" fmla="*/ 5 h 23"/>
                  <a:gd name="T24" fmla="*/ 9 w 9"/>
                  <a:gd name="T25" fmla="*/ 7 h 23"/>
                  <a:gd name="T26" fmla="*/ 9 w 9"/>
                  <a:gd name="T27" fmla="*/ 7 h 23"/>
                  <a:gd name="T28" fmla="*/ 9 w 9"/>
                  <a:gd name="T29" fmla="*/ 9 h 23"/>
                  <a:gd name="T30" fmla="*/ 9 w 9"/>
                  <a:gd name="T31" fmla="*/ 14 h 23"/>
                  <a:gd name="T32" fmla="*/ 9 w 9"/>
                  <a:gd name="T33" fmla="*/ 16 h 23"/>
                  <a:gd name="T34" fmla="*/ 9 w 9"/>
                  <a:gd name="T35" fmla="*/ 23 h 23"/>
                  <a:gd name="T36" fmla="*/ 9 w 9"/>
                  <a:gd name="T37" fmla="*/ 23 h 23"/>
                  <a:gd name="T38" fmla="*/ 7 w 9"/>
                  <a:gd name="T39" fmla="*/ 23 h 23"/>
                  <a:gd name="T40" fmla="*/ 5 w 9"/>
                  <a:gd name="T41" fmla="*/ 23 h 23"/>
                  <a:gd name="T42" fmla="*/ 5 w 9"/>
                  <a:gd name="T43" fmla="*/ 23 h 23"/>
                  <a:gd name="T44" fmla="*/ 2 w 9"/>
                  <a:gd name="T45" fmla="*/ 23 h 23"/>
                  <a:gd name="T46" fmla="*/ 0 w 9"/>
                  <a:gd name="T4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1" name="Freeform 3609">
                <a:extLst>
                  <a:ext uri="{FF2B5EF4-FFF2-40B4-BE49-F238E27FC236}">
                    <a16:creationId xmlns:a16="http://schemas.microsoft.com/office/drawing/2014/main" id="{061F48B7-BD7E-4059-9B81-2B1C8453D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447"/>
                <a:ext cx="11" cy="23"/>
              </a:xfrm>
              <a:custGeom>
                <a:avLst/>
                <a:gdLst>
                  <a:gd name="T0" fmla="*/ 0 w 11"/>
                  <a:gd name="T1" fmla="*/ 3 h 23"/>
                  <a:gd name="T2" fmla="*/ 2 w 11"/>
                  <a:gd name="T3" fmla="*/ 0 h 23"/>
                  <a:gd name="T4" fmla="*/ 4 w 11"/>
                  <a:gd name="T5" fmla="*/ 0 h 23"/>
                  <a:gd name="T6" fmla="*/ 6 w 11"/>
                  <a:gd name="T7" fmla="*/ 0 h 23"/>
                  <a:gd name="T8" fmla="*/ 9 w 11"/>
                  <a:gd name="T9" fmla="*/ 0 h 23"/>
                  <a:gd name="T10" fmla="*/ 9 w 11"/>
                  <a:gd name="T11" fmla="*/ 5 h 23"/>
                  <a:gd name="T12" fmla="*/ 11 w 11"/>
                  <a:gd name="T13" fmla="*/ 7 h 23"/>
                  <a:gd name="T14" fmla="*/ 11 w 11"/>
                  <a:gd name="T15" fmla="*/ 7 h 23"/>
                  <a:gd name="T16" fmla="*/ 11 w 11"/>
                  <a:gd name="T17" fmla="*/ 9 h 23"/>
                  <a:gd name="T18" fmla="*/ 11 w 11"/>
                  <a:gd name="T19" fmla="*/ 14 h 23"/>
                  <a:gd name="T20" fmla="*/ 11 w 11"/>
                  <a:gd name="T21" fmla="*/ 16 h 23"/>
                  <a:gd name="T22" fmla="*/ 11 w 11"/>
                  <a:gd name="T23" fmla="*/ 16 h 23"/>
                  <a:gd name="T24" fmla="*/ 11 w 11"/>
                  <a:gd name="T25" fmla="*/ 18 h 23"/>
                  <a:gd name="T26" fmla="*/ 11 w 11"/>
                  <a:gd name="T27" fmla="*/ 23 h 23"/>
                  <a:gd name="T28" fmla="*/ 11 w 11"/>
                  <a:gd name="T29" fmla="*/ 23 h 23"/>
                  <a:gd name="T30" fmla="*/ 6 w 11"/>
                  <a:gd name="T31" fmla="*/ 23 h 23"/>
                  <a:gd name="T32" fmla="*/ 6 w 11"/>
                  <a:gd name="T33" fmla="*/ 23 h 23"/>
                  <a:gd name="T34" fmla="*/ 4 w 11"/>
                  <a:gd name="T35" fmla="*/ 23 h 23"/>
                  <a:gd name="T36" fmla="*/ 4 w 11"/>
                  <a:gd name="T37" fmla="*/ 23 h 23"/>
                  <a:gd name="T38" fmla="*/ 2 w 11"/>
                  <a:gd name="T39" fmla="*/ 23 h 23"/>
                  <a:gd name="T40" fmla="*/ 0 w 11"/>
                  <a:gd name="T41" fmla="*/ 23 h 23"/>
                  <a:gd name="T42" fmla="*/ 0 w 11"/>
                  <a:gd name="T43" fmla="*/ 21 h 23"/>
                  <a:gd name="T44" fmla="*/ 0 w 11"/>
                  <a:gd name="T45" fmla="*/ 18 h 23"/>
                  <a:gd name="T46" fmla="*/ 0 w 11"/>
                  <a:gd name="T47" fmla="*/ 16 h 23"/>
                  <a:gd name="T48" fmla="*/ 0 w 11"/>
                  <a:gd name="T49" fmla="*/ 14 h 23"/>
                  <a:gd name="T50" fmla="*/ 0 w 11"/>
                  <a:gd name="T51" fmla="*/ 12 h 23"/>
                  <a:gd name="T52" fmla="*/ 0 w 11"/>
                  <a:gd name="T53" fmla="*/ 12 h 23"/>
                  <a:gd name="T54" fmla="*/ 0 w 11"/>
                  <a:gd name="T55" fmla="*/ 9 h 23"/>
                  <a:gd name="T56" fmla="*/ 0 w 11"/>
                  <a:gd name="T57" fmla="*/ 7 h 23"/>
                  <a:gd name="T58" fmla="*/ 0 w 11"/>
                  <a:gd name="T59" fmla="*/ 5 h 23"/>
                  <a:gd name="T60" fmla="*/ 0 w 11"/>
                  <a:gd name="T61" fmla="*/ 5 h 23"/>
                  <a:gd name="T62" fmla="*/ 0 w 11"/>
                  <a:gd name="T63" fmla="*/ 3 h 23"/>
                  <a:gd name="T64" fmla="*/ 0 w 11"/>
                  <a:gd name="T6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23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2" name="Freeform 3610">
                <a:extLst>
                  <a:ext uri="{FF2B5EF4-FFF2-40B4-BE49-F238E27FC236}">
                    <a16:creationId xmlns:a16="http://schemas.microsoft.com/office/drawing/2014/main" id="{453D66ED-983D-44F3-A2DE-4E89114F49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0" y="2447"/>
                <a:ext cx="20" cy="25"/>
              </a:xfrm>
              <a:custGeom>
                <a:avLst/>
                <a:gdLst>
                  <a:gd name="T0" fmla="*/ 11 w 20"/>
                  <a:gd name="T1" fmla="*/ 0 h 25"/>
                  <a:gd name="T2" fmla="*/ 11 w 20"/>
                  <a:gd name="T3" fmla="*/ 5 h 25"/>
                  <a:gd name="T4" fmla="*/ 11 w 20"/>
                  <a:gd name="T5" fmla="*/ 7 h 25"/>
                  <a:gd name="T6" fmla="*/ 11 w 20"/>
                  <a:gd name="T7" fmla="*/ 9 h 25"/>
                  <a:gd name="T8" fmla="*/ 11 w 20"/>
                  <a:gd name="T9" fmla="*/ 12 h 25"/>
                  <a:gd name="T10" fmla="*/ 11 w 20"/>
                  <a:gd name="T11" fmla="*/ 14 h 25"/>
                  <a:gd name="T12" fmla="*/ 11 w 20"/>
                  <a:gd name="T13" fmla="*/ 16 h 25"/>
                  <a:gd name="T14" fmla="*/ 11 w 20"/>
                  <a:gd name="T15" fmla="*/ 18 h 25"/>
                  <a:gd name="T16" fmla="*/ 11 w 20"/>
                  <a:gd name="T17" fmla="*/ 23 h 25"/>
                  <a:gd name="T18" fmla="*/ 9 w 20"/>
                  <a:gd name="T19" fmla="*/ 23 h 25"/>
                  <a:gd name="T20" fmla="*/ 4 w 20"/>
                  <a:gd name="T21" fmla="*/ 23 h 25"/>
                  <a:gd name="T22" fmla="*/ 2 w 20"/>
                  <a:gd name="T23" fmla="*/ 23 h 25"/>
                  <a:gd name="T24" fmla="*/ 0 w 20"/>
                  <a:gd name="T25" fmla="*/ 21 h 25"/>
                  <a:gd name="T26" fmla="*/ 0 w 20"/>
                  <a:gd name="T27" fmla="*/ 18 h 25"/>
                  <a:gd name="T28" fmla="*/ 0 w 20"/>
                  <a:gd name="T29" fmla="*/ 18 h 25"/>
                  <a:gd name="T30" fmla="*/ 0 w 20"/>
                  <a:gd name="T31" fmla="*/ 16 h 25"/>
                  <a:gd name="T32" fmla="*/ 0 w 20"/>
                  <a:gd name="T33" fmla="*/ 14 h 25"/>
                  <a:gd name="T34" fmla="*/ 0 w 20"/>
                  <a:gd name="T35" fmla="*/ 12 h 25"/>
                  <a:gd name="T36" fmla="*/ 0 w 20"/>
                  <a:gd name="T37" fmla="*/ 9 h 25"/>
                  <a:gd name="T38" fmla="*/ 0 w 20"/>
                  <a:gd name="T39" fmla="*/ 7 h 25"/>
                  <a:gd name="T40" fmla="*/ 0 w 20"/>
                  <a:gd name="T41" fmla="*/ 0 h 25"/>
                  <a:gd name="T42" fmla="*/ 2 w 20"/>
                  <a:gd name="T43" fmla="*/ 0 h 25"/>
                  <a:gd name="T44" fmla="*/ 7 w 20"/>
                  <a:gd name="T45" fmla="*/ 0 h 25"/>
                  <a:gd name="T46" fmla="*/ 7 w 20"/>
                  <a:gd name="T47" fmla="*/ 0 h 25"/>
                  <a:gd name="T48" fmla="*/ 9 w 20"/>
                  <a:gd name="T49" fmla="*/ 0 h 25"/>
                  <a:gd name="T50" fmla="*/ 11 w 20"/>
                  <a:gd name="T51" fmla="*/ 0 h 25"/>
                  <a:gd name="T52" fmla="*/ 20 w 20"/>
                  <a:gd name="T53" fmla="*/ 0 h 25"/>
                  <a:gd name="T54" fmla="*/ 20 w 20"/>
                  <a:gd name="T55" fmla="*/ 7 h 25"/>
                  <a:gd name="T56" fmla="*/ 20 w 20"/>
                  <a:gd name="T57" fmla="*/ 7 h 25"/>
                  <a:gd name="T58" fmla="*/ 20 w 20"/>
                  <a:gd name="T59" fmla="*/ 12 h 25"/>
                  <a:gd name="T60" fmla="*/ 18 w 20"/>
                  <a:gd name="T61" fmla="*/ 12 h 25"/>
                  <a:gd name="T62" fmla="*/ 18 w 20"/>
                  <a:gd name="T63" fmla="*/ 12 h 25"/>
                  <a:gd name="T64" fmla="*/ 11 w 20"/>
                  <a:gd name="T65" fmla="*/ 12 h 25"/>
                  <a:gd name="T66" fmla="*/ 11 w 20"/>
                  <a:gd name="T67" fmla="*/ 9 h 25"/>
                  <a:gd name="T68" fmla="*/ 11 w 20"/>
                  <a:gd name="T69" fmla="*/ 7 h 25"/>
                  <a:gd name="T70" fmla="*/ 11 w 20"/>
                  <a:gd name="T71" fmla="*/ 5 h 25"/>
                  <a:gd name="T72" fmla="*/ 11 w 20"/>
                  <a:gd name="T73" fmla="*/ 3 h 25"/>
                  <a:gd name="T74" fmla="*/ 11 w 20"/>
                  <a:gd name="T75" fmla="*/ 0 h 25"/>
                  <a:gd name="T76" fmla="*/ 18 w 20"/>
                  <a:gd name="T77" fmla="*/ 0 h 25"/>
                  <a:gd name="T78" fmla="*/ 20 w 20"/>
                  <a:gd name="T79" fmla="*/ 0 h 25"/>
                  <a:gd name="T80" fmla="*/ 18 w 20"/>
                  <a:gd name="T81" fmla="*/ 21 h 25"/>
                  <a:gd name="T82" fmla="*/ 16 w 20"/>
                  <a:gd name="T83" fmla="*/ 25 h 25"/>
                  <a:gd name="T84" fmla="*/ 16 w 20"/>
                  <a:gd name="T85" fmla="*/ 25 h 25"/>
                  <a:gd name="T86" fmla="*/ 11 w 20"/>
                  <a:gd name="T87" fmla="*/ 25 h 25"/>
                  <a:gd name="T88" fmla="*/ 11 w 20"/>
                  <a:gd name="T89" fmla="*/ 21 h 25"/>
                  <a:gd name="T90" fmla="*/ 11 w 20"/>
                  <a:gd name="T91" fmla="*/ 18 h 25"/>
                  <a:gd name="T92" fmla="*/ 18 w 20"/>
                  <a:gd name="T93" fmla="*/ 18 h 25"/>
                  <a:gd name="T94" fmla="*/ 18 w 20"/>
                  <a:gd name="T95" fmla="*/ 18 h 25"/>
                  <a:gd name="T96" fmla="*/ 18 w 20"/>
                  <a:gd name="T97" fmla="*/ 21 h 25"/>
                  <a:gd name="T98" fmla="*/ 18 w 20"/>
                  <a:gd name="T9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" h="25">
                    <a:moveTo>
                      <a:pt x="11" y="0"/>
                    </a:moveTo>
                    <a:lnTo>
                      <a:pt x="11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  <a:moveTo>
                      <a:pt x="20" y="0"/>
                    </a:moveTo>
                    <a:lnTo>
                      <a:pt x="20" y="7"/>
                    </a:lnTo>
                    <a:lnTo>
                      <a:pt x="20" y="7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  <a:moveTo>
                      <a:pt x="18" y="21"/>
                    </a:moveTo>
                    <a:lnTo>
                      <a:pt x="16" y="25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8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3" name="Freeform 3611">
                <a:extLst>
                  <a:ext uri="{FF2B5EF4-FFF2-40B4-BE49-F238E27FC236}">
                    <a16:creationId xmlns:a16="http://schemas.microsoft.com/office/drawing/2014/main" id="{1A052280-509F-4409-96AF-B36C362C1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38"/>
                <a:ext cx="56" cy="69"/>
              </a:xfrm>
              <a:custGeom>
                <a:avLst/>
                <a:gdLst>
                  <a:gd name="T0" fmla="*/ 7 w 56"/>
                  <a:gd name="T1" fmla="*/ 27 h 69"/>
                  <a:gd name="T2" fmla="*/ 4 w 56"/>
                  <a:gd name="T3" fmla="*/ 22 h 69"/>
                  <a:gd name="T4" fmla="*/ 4 w 56"/>
                  <a:gd name="T5" fmla="*/ 18 h 69"/>
                  <a:gd name="T6" fmla="*/ 2 w 56"/>
                  <a:gd name="T7" fmla="*/ 15 h 69"/>
                  <a:gd name="T8" fmla="*/ 2 w 56"/>
                  <a:gd name="T9" fmla="*/ 13 h 69"/>
                  <a:gd name="T10" fmla="*/ 0 w 56"/>
                  <a:gd name="T11" fmla="*/ 9 h 69"/>
                  <a:gd name="T12" fmla="*/ 0 w 56"/>
                  <a:gd name="T13" fmla="*/ 6 h 69"/>
                  <a:gd name="T14" fmla="*/ 4 w 56"/>
                  <a:gd name="T15" fmla="*/ 4 h 69"/>
                  <a:gd name="T16" fmla="*/ 7 w 56"/>
                  <a:gd name="T17" fmla="*/ 4 h 69"/>
                  <a:gd name="T18" fmla="*/ 13 w 56"/>
                  <a:gd name="T19" fmla="*/ 4 h 69"/>
                  <a:gd name="T20" fmla="*/ 20 w 56"/>
                  <a:gd name="T21" fmla="*/ 4 h 69"/>
                  <a:gd name="T22" fmla="*/ 25 w 56"/>
                  <a:gd name="T23" fmla="*/ 2 h 69"/>
                  <a:gd name="T24" fmla="*/ 27 w 56"/>
                  <a:gd name="T25" fmla="*/ 2 h 69"/>
                  <a:gd name="T26" fmla="*/ 34 w 56"/>
                  <a:gd name="T27" fmla="*/ 2 h 69"/>
                  <a:gd name="T28" fmla="*/ 40 w 56"/>
                  <a:gd name="T29" fmla="*/ 2 h 69"/>
                  <a:gd name="T30" fmla="*/ 45 w 56"/>
                  <a:gd name="T31" fmla="*/ 2 h 69"/>
                  <a:gd name="T32" fmla="*/ 47 w 56"/>
                  <a:gd name="T33" fmla="*/ 2 h 69"/>
                  <a:gd name="T34" fmla="*/ 50 w 56"/>
                  <a:gd name="T35" fmla="*/ 0 h 69"/>
                  <a:gd name="T36" fmla="*/ 52 w 56"/>
                  <a:gd name="T37" fmla="*/ 4 h 69"/>
                  <a:gd name="T38" fmla="*/ 52 w 56"/>
                  <a:gd name="T39" fmla="*/ 4 h 69"/>
                  <a:gd name="T40" fmla="*/ 52 w 56"/>
                  <a:gd name="T41" fmla="*/ 9 h 69"/>
                  <a:gd name="T42" fmla="*/ 52 w 56"/>
                  <a:gd name="T43" fmla="*/ 13 h 69"/>
                  <a:gd name="T44" fmla="*/ 52 w 56"/>
                  <a:gd name="T45" fmla="*/ 15 h 69"/>
                  <a:gd name="T46" fmla="*/ 52 w 56"/>
                  <a:gd name="T47" fmla="*/ 20 h 69"/>
                  <a:gd name="T48" fmla="*/ 52 w 56"/>
                  <a:gd name="T49" fmla="*/ 24 h 69"/>
                  <a:gd name="T50" fmla="*/ 52 w 56"/>
                  <a:gd name="T51" fmla="*/ 27 h 69"/>
                  <a:gd name="T52" fmla="*/ 54 w 56"/>
                  <a:gd name="T53" fmla="*/ 29 h 69"/>
                  <a:gd name="T54" fmla="*/ 54 w 56"/>
                  <a:gd name="T55" fmla="*/ 33 h 69"/>
                  <a:gd name="T56" fmla="*/ 54 w 56"/>
                  <a:gd name="T57" fmla="*/ 38 h 69"/>
                  <a:gd name="T58" fmla="*/ 54 w 56"/>
                  <a:gd name="T59" fmla="*/ 40 h 69"/>
                  <a:gd name="T60" fmla="*/ 54 w 56"/>
                  <a:gd name="T61" fmla="*/ 42 h 69"/>
                  <a:gd name="T62" fmla="*/ 54 w 56"/>
                  <a:gd name="T63" fmla="*/ 42 h 69"/>
                  <a:gd name="T64" fmla="*/ 54 w 56"/>
                  <a:gd name="T65" fmla="*/ 42 h 69"/>
                  <a:gd name="T66" fmla="*/ 54 w 56"/>
                  <a:gd name="T67" fmla="*/ 45 h 69"/>
                  <a:gd name="T68" fmla="*/ 54 w 56"/>
                  <a:gd name="T69" fmla="*/ 49 h 69"/>
                  <a:gd name="T70" fmla="*/ 54 w 56"/>
                  <a:gd name="T71" fmla="*/ 51 h 69"/>
                  <a:gd name="T72" fmla="*/ 56 w 56"/>
                  <a:gd name="T73" fmla="*/ 56 h 69"/>
                  <a:gd name="T74" fmla="*/ 56 w 56"/>
                  <a:gd name="T75" fmla="*/ 60 h 69"/>
                  <a:gd name="T76" fmla="*/ 56 w 56"/>
                  <a:gd name="T77" fmla="*/ 63 h 69"/>
                  <a:gd name="T78" fmla="*/ 56 w 56"/>
                  <a:gd name="T79" fmla="*/ 65 h 69"/>
                  <a:gd name="T80" fmla="*/ 54 w 56"/>
                  <a:gd name="T81" fmla="*/ 67 h 69"/>
                  <a:gd name="T82" fmla="*/ 52 w 56"/>
                  <a:gd name="T83" fmla="*/ 67 h 69"/>
                  <a:gd name="T84" fmla="*/ 50 w 56"/>
                  <a:gd name="T85" fmla="*/ 67 h 69"/>
                  <a:gd name="T86" fmla="*/ 43 w 56"/>
                  <a:gd name="T87" fmla="*/ 67 h 69"/>
                  <a:gd name="T88" fmla="*/ 38 w 56"/>
                  <a:gd name="T89" fmla="*/ 67 h 69"/>
                  <a:gd name="T90" fmla="*/ 36 w 56"/>
                  <a:gd name="T91" fmla="*/ 67 h 69"/>
                  <a:gd name="T92" fmla="*/ 36 w 56"/>
                  <a:gd name="T93" fmla="*/ 67 h 69"/>
                  <a:gd name="T94" fmla="*/ 34 w 56"/>
                  <a:gd name="T95" fmla="*/ 67 h 69"/>
                  <a:gd name="T96" fmla="*/ 29 w 56"/>
                  <a:gd name="T97" fmla="*/ 67 h 69"/>
                  <a:gd name="T98" fmla="*/ 25 w 56"/>
                  <a:gd name="T99" fmla="*/ 69 h 69"/>
                  <a:gd name="T100" fmla="*/ 22 w 56"/>
                  <a:gd name="T101" fmla="*/ 69 h 69"/>
                  <a:gd name="T102" fmla="*/ 18 w 56"/>
                  <a:gd name="T103" fmla="*/ 67 h 69"/>
                  <a:gd name="T104" fmla="*/ 18 w 56"/>
                  <a:gd name="T105" fmla="*/ 60 h 69"/>
                  <a:gd name="T106" fmla="*/ 16 w 56"/>
                  <a:gd name="T107" fmla="*/ 56 h 69"/>
                  <a:gd name="T108" fmla="*/ 13 w 56"/>
                  <a:gd name="T109" fmla="*/ 49 h 69"/>
                  <a:gd name="T110" fmla="*/ 11 w 56"/>
                  <a:gd name="T111" fmla="*/ 45 h 69"/>
                  <a:gd name="T112" fmla="*/ 11 w 56"/>
                  <a:gd name="T113" fmla="*/ 42 h 69"/>
                  <a:gd name="T114" fmla="*/ 9 w 56"/>
                  <a:gd name="T115" fmla="*/ 38 h 69"/>
                  <a:gd name="T116" fmla="*/ 9 w 56"/>
                  <a:gd name="T117" fmla="*/ 38 h 69"/>
                  <a:gd name="T118" fmla="*/ 9 w 56"/>
                  <a:gd name="T119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" h="69">
                    <a:moveTo>
                      <a:pt x="9" y="31"/>
                    </a:moveTo>
                    <a:lnTo>
                      <a:pt x="7" y="27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9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5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7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4" y="49"/>
                    </a:lnTo>
                    <a:lnTo>
                      <a:pt x="54" y="49"/>
                    </a:lnTo>
                    <a:lnTo>
                      <a:pt x="54" y="51"/>
                    </a:lnTo>
                    <a:lnTo>
                      <a:pt x="56" y="51"/>
                    </a:lnTo>
                    <a:lnTo>
                      <a:pt x="56" y="56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6" y="60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7"/>
                    </a:lnTo>
                    <a:lnTo>
                      <a:pt x="50" y="67"/>
                    </a:lnTo>
                    <a:lnTo>
                      <a:pt x="47" y="67"/>
                    </a:lnTo>
                    <a:lnTo>
                      <a:pt x="43" y="67"/>
                    </a:lnTo>
                    <a:lnTo>
                      <a:pt x="40" y="67"/>
                    </a:lnTo>
                    <a:lnTo>
                      <a:pt x="38" y="67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31" y="67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8" y="60"/>
                    </a:lnTo>
                    <a:lnTo>
                      <a:pt x="16" y="60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3" y="49"/>
                    </a:lnTo>
                    <a:lnTo>
                      <a:pt x="13" y="47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9" y="3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4" name="Freeform 3612">
                <a:extLst>
                  <a:ext uri="{FF2B5EF4-FFF2-40B4-BE49-F238E27FC236}">
                    <a16:creationId xmlns:a16="http://schemas.microsoft.com/office/drawing/2014/main" id="{AD99A28F-ECC7-4C1F-816F-08C4DA662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533"/>
                <a:ext cx="59" cy="70"/>
              </a:xfrm>
              <a:custGeom>
                <a:avLst/>
                <a:gdLst>
                  <a:gd name="T0" fmla="*/ 54 w 59"/>
                  <a:gd name="T1" fmla="*/ 5 h 70"/>
                  <a:gd name="T2" fmla="*/ 54 w 59"/>
                  <a:gd name="T3" fmla="*/ 5 h 70"/>
                  <a:gd name="T4" fmla="*/ 54 w 59"/>
                  <a:gd name="T5" fmla="*/ 7 h 70"/>
                  <a:gd name="T6" fmla="*/ 54 w 59"/>
                  <a:gd name="T7" fmla="*/ 9 h 70"/>
                  <a:gd name="T8" fmla="*/ 54 w 59"/>
                  <a:gd name="T9" fmla="*/ 16 h 70"/>
                  <a:gd name="T10" fmla="*/ 56 w 59"/>
                  <a:gd name="T11" fmla="*/ 20 h 70"/>
                  <a:gd name="T12" fmla="*/ 56 w 59"/>
                  <a:gd name="T13" fmla="*/ 23 h 70"/>
                  <a:gd name="T14" fmla="*/ 56 w 59"/>
                  <a:gd name="T15" fmla="*/ 27 h 70"/>
                  <a:gd name="T16" fmla="*/ 56 w 59"/>
                  <a:gd name="T17" fmla="*/ 29 h 70"/>
                  <a:gd name="T18" fmla="*/ 56 w 59"/>
                  <a:gd name="T19" fmla="*/ 34 h 70"/>
                  <a:gd name="T20" fmla="*/ 56 w 59"/>
                  <a:gd name="T21" fmla="*/ 36 h 70"/>
                  <a:gd name="T22" fmla="*/ 56 w 59"/>
                  <a:gd name="T23" fmla="*/ 43 h 70"/>
                  <a:gd name="T24" fmla="*/ 59 w 59"/>
                  <a:gd name="T25" fmla="*/ 45 h 70"/>
                  <a:gd name="T26" fmla="*/ 59 w 59"/>
                  <a:gd name="T27" fmla="*/ 47 h 70"/>
                  <a:gd name="T28" fmla="*/ 59 w 59"/>
                  <a:gd name="T29" fmla="*/ 54 h 70"/>
                  <a:gd name="T30" fmla="*/ 59 w 59"/>
                  <a:gd name="T31" fmla="*/ 59 h 70"/>
                  <a:gd name="T32" fmla="*/ 59 w 59"/>
                  <a:gd name="T33" fmla="*/ 61 h 70"/>
                  <a:gd name="T34" fmla="*/ 59 w 59"/>
                  <a:gd name="T35" fmla="*/ 65 h 70"/>
                  <a:gd name="T36" fmla="*/ 54 w 59"/>
                  <a:gd name="T37" fmla="*/ 65 h 70"/>
                  <a:gd name="T38" fmla="*/ 50 w 59"/>
                  <a:gd name="T39" fmla="*/ 68 h 70"/>
                  <a:gd name="T40" fmla="*/ 45 w 59"/>
                  <a:gd name="T41" fmla="*/ 68 h 70"/>
                  <a:gd name="T42" fmla="*/ 38 w 59"/>
                  <a:gd name="T43" fmla="*/ 68 h 70"/>
                  <a:gd name="T44" fmla="*/ 36 w 59"/>
                  <a:gd name="T45" fmla="*/ 68 h 70"/>
                  <a:gd name="T46" fmla="*/ 34 w 59"/>
                  <a:gd name="T47" fmla="*/ 68 h 70"/>
                  <a:gd name="T48" fmla="*/ 29 w 59"/>
                  <a:gd name="T49" fmla="*/ 68 h 70"/>
                  <a:gd name="T50" fmla="*/ 27 w 59"/>
                  <a:gd name="T51" fmla="*/ 68 h 70"/>
                  <a:gd name="T52" fmla="*/ 23 w 59"/>
                  <a:gd name="T53" fmla="*/ 70 h 70"/>
                  <a:gd name="T54" fmla="*/ 20 w 59"/>
                  <a:gd name="T55" fmla="*/ 70 h 70"/>
                  <a:gd name="T56" fmla="*/ 16 w 59"/>
                  <a:gd name="T57" fmla="*/ 70 h 70"/>
                  <a:gd name="T58" fmla="*/ 9 w 59"/>
                  <a:gd name="T59" fmla="*/ 70 h 70"/>
                  <a:gd name="T60" fmla="*/ 5 w 59"/>
                  <a:gd name="T61" fmla="*/ 68 h 70"/>
                  <a:gd name="T62" fmla="*/ 5 w 59"/>
                  <a:gd name="T63" fmla="*/ 65 h 70"/>
                  <a:gd name="T64" fmla="*/ 5 w 59"/>
                  <a:gd name="T65" fmla="*/ 61 h 70"/>
                  <a:gd name="T66" fmla="*/ 5 w 59"/>
                  <a:gd name="T67" fmla="*/ 59 h 70"/>
                  <a:gd name="T68" fmla="*/ 2 w 59"/>
                  <a:gd name="T69" fmla="*/ 54 h 70"/>
                  <a:gd name="T70" fmla="*/ 2 w 59"/>
                  <a:gd name="T71" fmla="*/ 52 h 70"/>
                  <a:gd name="T72" fmla="*/ 2 w 59"/>
                  <a:gd name="T73" fmla="*/ 47 h 70"/>
                  <a:gd name="T74" fmla="*/ 2 w 59"/>
                  <a:gd name="T75" fmla="*/ 43 h 70"/>
                  <a:gd name="T76" fmla="*/ 2 w 59"/>
                  <a:gd name="T77" fmla="*/ 41 h 70"/>
                  <a:gd name="T78" fmla="*/ 2 w 59"/>
                  <a:gd name="T79" fmla="*/ 32 h 70"/>
                  <a:gd name="T80" fmla="*/ 0 w 59"/>
                  <a:gd name="T81" fmla="*/ 29 h 70"/>
                  <a:gd name="T82" fmla="*/ 0 w 59"/>
                  <a:gd name="T83" fmla="*/ 25 h 70"/>
                  <a:gd name="T84" fmla="*/ 0 w 59"/>
                  <a:gd name="T85" fmla="*/ 20 h 70"/>
                  <a:gd name="T86" fmla="*/ 0 w 59"/>
                  <a:gd name="T87" fmla="*/ 16 h 70"/>
                  <a:gd name="T88" fmla="*/ 0 w 59"/>
                  <a:gd name="T89" fmla="*/ 16 h 70"/>
                  <a:gd name="T90" fmla="*/ 0 w 59"/>
                  <a:gd name="T91" fmla="*/ 14 h 70"/>
                  <a:gd name="T92" fmla="*/ 0 w 59"/>
                  <a:gd name="T93" fmla="*/ 9 h 70"/>
                  <a:gd name="T94" fmla="*/ 0 w 59"/>
                  <a:gd name="T95" fmla="*/ 5 h 70"/>
                  <a:gd name="T96" fmla="*/ 5 w 59"/>
                  <a:gd name="T97" fmla="*/ 5 h 70"/>
                  <a:gd name="T98" fmla="*/ 5 w 59"/>
                  <a:gd name="T99" fmla="*/ 5 h 70"/>
                  <a:gd name="T100" fmla="*/ 9 w 59"/>
                  <a:gd name="T101" fmla="*/ 5 h 70"/>
                  <a:gd name="T102" fmla="*/ 14 w 59"/>
                  <a:gd name="T103" fmla="*/ 5 h 70"/>
                  <a:gd name="T104" fmla="*/ 16 w 59"/>
                  <a:gd name="T105" fmla="*/ 5 h 70"/>
                  <a:gd name="T106" fmla="*/ 20 w 59"/>
                  <a:gd name="T107" fmla="*/ 2 h 70"/>
                  <a:gd name="T108" fmla="*/ 27 w 59"/>
                  <a:gd name="T109" fmla="*/ 2 h 70"/>
                  <a:gd name="T110" fmla="*/ 32 w 59"/>
                  <a:gd name="T111" fmla="*/ 2 h 70"/>
                  <a:gd name="T112" fmla="*/ 34 w 59"/>
                  <a:gd name="T113" fmla="*/ 2 h 70"/>
                  <a:gd name="T114" fmla="*/ 36 w 59"/>
                  <a:gd name="T115" fmla="*/ 2 h 70"/>
                  <a:gd name="T116" fmla="*/ 38 w 59"/>
                  <a:gd name="T117" fmla="*/ 2 h 70"/>
                  <a:gd name="T118" fmla="*/ 43 w 59"/>
                  <a:gd name="T119" fmla="*/ 2 h 70"/>
                  <a:gd name="T120" fmla="*/ 47 w 59"/>
                  <a:gd name="T121" fmla="*/ 0 h 70"/>
                  <a:gd name="T122" fmla="*/ 52 w 59"/>
                  <a:gd name="T123" fmla="*/ 0 h 70"/>
                  <a:gd name="T124" fmla="*/ 54 w 59"/>
                  <a:gd name="T12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0">
                    <a:moveTo>
                      <a:pt x="54" y="0"/>
                    </a:move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6" y="20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6" y="32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6" y="36"/>
                    </a:lnTo>
                    <a:lnTo>
                      <a:pt x="56" y="38"/>
                    </a:lnTo>
                    <a:lnTo>
                      <a:pt x="56" y="43"/>
                    </a:lnTo>
                    <a:lnTo>
                      <a:pt x="59" y="43"/>
                    </a:lnTo>
                    <a:lnTo>
                      <a:pt x="59" y="45"/>
                    </a:lnTo>
                    <a:lnTo>
                      <a:pt x="59" y="45"/>
                    </a:lnTo>
                    <a:lnTo>
                      <a:pt x="59" y="47"/>
                    </a:lnTo>
                    <a:lnTo>
                      <a:pt x="59" y="52"/>
                    </a:lnTo>
                    <a:lnTo>
                      <a:pt x="59" y="54"/>
                    </a:lnTo>
                    <a:lnTo>
                      <a:pt x="59" y="56"/>
                    </a:lnTo>
                    <a:lnTo>
                      <a:pt x="59" y="59"/>
                    </a:lnTo>
                    <a:lnTo>
                      <a:pt x="59" y="59"/>
                    </a:lnTo>
                    <a:lnTo>
                      <a:pt x="59" y="61"/>
                    </a:lnTo>
                    <a:lnTo>
                      <a:pt x="59" y="63"/>
                    </a:lnTo>
                    <a:lnTo>
                      <a:pt x="59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2" y="68"/>
                    </a:lnTo>
                    <a:lnTo>
                      <a:pt x="50" y="68"/>
                    </a:lnTo>
                    <a:lnTo>
                      <a:pt x="47" y="68"/>
                    </a:lnTo>
                    <a:lnTo>
                      <a:pt x="45" y="68"/>
                    </a:lnTo>
                    <a:lnTo>
                      <a:pt x="43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4" y="68"/>
                    </a:lnTo>
                    <a:lnTo>
                      <a:pt x="32" y="68"/>
                    </a:lnTo>
                    <a:lnTo>
                      <a:pt x="29" y="68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1" y="70"/>
                    </a:lnTo>
                    <a:lnTo>
                      <a:pt x="9" y="70"/>
                    </a:lnTo>
                    <a:lnTo>
                      <a:pt x="5" y="70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5" name="Freeform 3613">
                <a:extLst>
                  <a:ext uri="{FF2B5EF4-FFF2-40B4-BE49-F238E27FC236}">
                    <a16:creationId xmlns:a16="http://schemas.microsoft.com/office/drawing/2014/main" id="{D7659181-F5A5-4794-92CC-27BEAFD3A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529"/>
                <a:ext cx="61" cy="69"/>
              </a:xfrm>
              <a:custGeom>
                <a:avLst/>
                <a:gdLst>
                  <a:gd name="T0" fmla="*/ 61 w 61"/>
                  <a:gd name="T1" fmla="*/ 4 h 69"/>
                  <a:gd name="T2" fmla="*/ 61 w 61"/>
                  <a:gd name="T3" fmla="*/ 9 h 69"/>
                  <a:gd name="T4" fmla="*/ 61 w 61"/>
                  <a:gd name="T5" fmla="*/ 13 h 69"/>
                  <a:gd name="T6" fmla="*/ 61 w 61"/>
                  <a:gd name="T7" fmla="*/ 22 h 69"/>
                  <a:gd name="T8" fmla="*/ 61 w 61"/>
                  <a:gd name="T9" fmla="*/ 29 h 69"/>
                  <a:gd name="T10" fmla="*/ 59 w 61"/>
                  <a:gd name="T11" fmla="*/ 33 h 69"/>
                  <a:gd name="T12" fmla="*/ 57 w 61"/>
                  <a:gd name="T13" fmla="*/ 38 h 69"/>
                  <a:gd name="T14" fmla="*/ 55 w 61"/>
                  <a:gd name="T15" fmla="*/ 42 h 69"/>
                  <a:gd name="T16" fmla="*/ 50 w 61"/>
                  <a:gd name="T17" fmla="*/ 49 h 69"/>
                  <a:gd name="T18" fmla="*/ 46 w 61"/>
                  <a:gd name="T19" fmla="*/ 58 h 69"/>
                  <a:gd name="T20" fmla="*/ 41 w 61"/>
                  <a:gd name="T21" fmla="*/ 67 h 69"/>
                  <a:gd name="T22" fmla="*/ 28 w 61"/>
                  <a:gd name="T23" fmla="*/ 67 h 69"/>
                  <a:gd name="T24" fmla="*/ 21 w 61"/>
                  <a:gd name="T25" fmla="*/ 67 h 69"/>
                  <a:gd name="T26" fmla="*/ 16 w 61"/>
                  <a:gd name="T27" fmla="*/ 69 h 69"/>
                  <a:gd name="T28" fmla="*/ 14 w 61"/>
                  <a:gd name="T29" fmla="*/ 69 h 69"/>
                  <a:gd name="T30" fmla="*/ 12 w 61"/>
                  <a:gd name="T31" fmla="*/ 69 h 69"/>
                  <a:gd name="T32" fmla="*/ 5 w 61"/>
                  <a:gd name="T33" fmla="*/ 69 h 69"/>
                  <a:gd name="T34" fmla="*/ 5 w 61"/>
                  <a:gd name="T35" fmla="*/ 67 h 69"/>
                  <a:gd name="T36" fmla="*/ 5 w 61"/>
                  <a:gd name="T37" fmla="*/ 65 h 69"/>
                  <a:gd name="T38" fmla="*/ 5 w 61"/>
                  <a:gd name="T39" fmla="*/ 60 h 69"/>
                  <a:gd name="T40" fmla="*/ 5 w 61"/>
                  <a:gd name="T41" fmla="*/ 54 h 69"/>
                  <a:gd name="T42" fmla="*/ 5 w 61"/>
                  <a:gd name="T43" fmla="*/ 51 h 69"/>
                  <a:gd name="T44" fmla="*/ 3 w 61"/>
                  <a:gd name="T45" fmla="*/ 45 h 69"/>
                  <a:gd name="T46" fmla="*/ 3 w 61"/>
                  <a:gd name="T47" fmla="*/ 42 h 69"/>
                  <a:gd name="T48" fmla="*/ 3 w 61"/>
                  <a:gd name="T49" fmla="*/ 36 h 69"/>
                  <a:gd name="T50" fmla="*/ 3 w 61"/>
                  <a:gd name="T51" fmla="*/ 27 h 69"/>
                  <a:gd name="T52" fmla="*/ 3 w 61"/>
                  <a:gd name="T53" fmla="*/ 22 h 69"/>
                  <a:gd name="T54" fmla="*/ 3 w 61"/>
                  <a:gd name="T55" fmla="*/ 20 h 69"/>
                  <a:gd name="T56" fmla="*/ 0 w 61"/>
                  <a:gd name="T57" fmla="*/ 18 h 69"/>
                  <a:gd name="T58" fmla="*/ 0 w 61"/>
                  <a:gd name="T59" fmla="*/ 15 h 69"/>
                  <a:gd name="T60" fmla="*/ 0 w 61"/>
                  <a:gd name="T61" fmla="*/ 13 h 69"/>
                  <a:gd name="T62" fmla="*/ 0 w 61"/>
                  <a:gd name="T63" fmla="*/ 4 h 69"/>
                  <a:gd name="T64" fmla="*/ 7 w 61"/>
                  <a:gd name="T65" fmla="*/ 2 h 69"/>
                  <a:gd name="T66" fmla="*/ 14 w 61"/>
                  <a:gd name="T67" fmla="*/ 2 h 69"/>
                  <a:gd name="T68" fmla="*/ 16 w 61"/>
                  <a:gd name="T69" fmla="*/ 2 h 69"/>
                  <a:gd name="T70" fmla="*/ 19 w 61"/>
                  <a:gd name="T71" fmla="*/ 2 h 69"/>
                  <a:gd name="T72" fmla="*/ 19 w 61"/>
                  <a:gd name="T73" fmla="*/ 2 h 69"/>
                  <a:gd name="T74" fmla="*/ 21 w 61"/>
                  <a:gd name="T75" fmla="*/ 2 h 69"/>
                  <a:gd name="T76" fmla="*/ 25 w 61"/>
                  <a:gd name="T77" fmla="*/ 2 h 69"/>
                  <a:gd name="T78" fmla="*/ 32 w 61"/>
                  <a:gd name="T79" fmla="*/ 0 h 69"/>
                  <a:gd name="T80" fmla="*/ 34 w 61"/>
                  <a:gd name="T81" fmla="*/ 0 h 69"/>
                  <a:gd name="T82" fmla="*/ 34 w 61"/>
                  <a:gd name="T83" fmla="*/ 0 h 69"/>
                  <a:gd name="T84" fmla="*/ 37 w 61"/>
                  <a:gd name="T85" fmla="*/ 0 h 69"/>
                  <a:gd name="T86" fmla="*/ 39 w 61"/>
                  <a:gd name="T87" fmla="*/ 0 h 69"/>
                  <a:gd name="T88" fmla="*/ 43 w 61"/>
                  <a:gd name="T89" fmla="*/ 0 h 69"/>
                  <a:gd name="T90" fmla="*/ 48 w 61"/>
                  <a:gd name="T91" fmla="*/ 0 h 69"/>
                  <a:gd name="T92" fmla="*/ 55 w 61"/>
                  <a:gd name="T9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lnTo>
                      <a:pt x="61" y="4"/>
                    </a:lnTo>
                    <a:lnTo>
                      <a:pt x="61" y="6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61" y="13"/>
                    </a:lnTo>
                    <a:lnTo>
                      <a:pt x="61" y="18"/>
                    </a:lnTo>
                    <a:lnTo>
                      <a:pt x="61" y="22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1" y="31"/>
                    </a:lnTo>
                    <a:lnTo>
                      <a:pt x="59" y="33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5" y="40"/>
                    </a:lnTo>
                    <a:lnTo>
                      <a:pt x="55" y="42"/>
                    </a:lnTo>
                    <a:lnTo>
                      <a:pt x="52" y="47"/>
                    </a:lnTo>
                    <a:lnTo>
                      <a:pt x="50" y="49"/>
                    </a:lnTo>
                    <a:lnTo>
                      <a:pt x="48" y="56"/>
                    </a:lnTo>
                    <a:lnTo>
                      <a:pt x="46" y="58"/>
                    </a:lnTo>
                    <a:lnTo>
                      <a:pt x="41" y="65"/>
                    </a:lnTo>
                    <a:lnTo>
                      <a:pt x="41" y="67"/>
                    </a:lnTo>
                    <a:lnTo>
                      <a:pt x="28" y="67"/>
                    </a:lnTo>
                    <a:lnTo>
                      <a:pt x="28" y="67"/>
                    </a:lnTo>
                    <a:lnTo>
                      <a:pt x="28" y="67"/>
                    </a:lnTo>
                    <a:lnTo>
                      <a:pt x="21" y="67"/>
                    </a:lnTo>
                    <a:lnTo>
                      <a:pt x="19" y="69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7" y="69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0"/>
                    </a:lnTo>
                    <a:lnTo>
                      <a:pt x="5" y="58"/>
                    </a:lnTo>
                    <a:lnTo>
                      <a:pt x="5" y="54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6" name="Freeform 3614">
                <a:extLst>
                  <a:ext uri="{FF2B5EF4-FFF2-40B4-BE49-F238E27FC236}">
                    <a16:creationId xmlns:a16="http://schemas.microsoft.com/office/drawing/2014/main" id="{68EA9C1B-12CC-4059-B3E7-3B02FDA15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529"/>
                <a:ext cx="34" cy="31"/>
              </a:xfrm>
              <a:custGeom>
                <a:avLst/>
                <a:gdLst>
                  <a:gd name="T0" fmla="*/ 32 w 34"/>
                  <a:gd name="T1" fmla="*/ 0 h 31"/>
                  <a:gd name="T2" fmla="*/ 32 w 34"/>
                  <a:gd name="T3" fmla="*/ 2 h 31"/>
                  <a:gd name="T4" fmla="*/ 32 w 34"/>
                  <a:gd name="T5" fmla="*/ 6 h 31"/>
                  <a:gd name="T6" fmla="*/ 32 w 34"/>
                  <a:gd name="T7" fmla="*/ 9 h 31"/>
                  <a:gd name="T8" fmla="*/ 32 w 34"/>
                  <a:gd name="T9" fmla="*/ 11 h 31"/>
                  <a:gd name="T10" fmla="*/ 32 w 34"/>
                  <a:gd name="T11" fmla="*/ 13 h 31"/>
                  <a:gd name="T12" fmla="*/ 32 w 34"/>
                  <a:gd name="T13" fmla="*/ 15 h 31"/>
                  <a:gd name="T14" fmla="*/ 32 w 34"/>
                  <a:gd name="T15" fmla="*/ 15 h 31"/>
                  <a:gd name="T16" fmla="*/ 34 w 34"/>
                  <a:gd name="T17" fmla="*/ 18 h 31"/>
                  <a:gd name="T18" fmla="*/ 34 w 34"/>
                  <a:gd name="T19" fmla="*/ 20 h 31"/>
                  <a:gd name="T20" fmla="*/ 34 w 34"/>
                  <a:gd name="T21" fmla="*/ 22 h 31"/>
                  <a:gd name="T22" fmla="*/ 34 w 34"/>
                  <a:gd name="T23" fmla="*/ 24 h 31"/>
                  <a:gd name="T24" fmla="*/ 34 w 34"/>
                  <a:gd name="T25" fmla="*/ 27 h 31"/>
                  <a:gd name="T26" fmla="*/ 34 w 34"/>
                  <a:gd name="T27" fmla="*/ 27 h 31"/>
                  <a:gd name="T28" fmla="*/ 34 w 34"/>
                  <a:gd name="T29" fmla="*/ 31 h 31"/>
                  <a:gd name="T30" fmla="*/ 30 w 34"/>
                  <a:gd name="T31" fmla="*/ 31 h 31"/>
                  <a:gd name="T32" fmla="*/ 30 w 34"/>
                  <a:gd name="T33" fmla="*/ 31 h 31"/>
                  <a:gd name="T34" fmla="*/ 27 w 34"/>
                  <a:gd name="T35" fmla="*/ 31 h 31"/>
                  <a:gd name="T36" fmla="*/ 25 w 34"/>
                  <a:gd name="T37" fmla="*/ 31 h 31"/>
                  <a:gd name="T38" fmla="*/ 23 w 34"/>
                  <a:gd name="T39" fmla="*/ 31 h 31"/>
                  <a:gd name="T40" fmla="*/ 21 w 34"/>
                  <a:gd name="T41" fmla="*/ 31 h 31"/>
                  <a:gd name="T42" fmla="*/ 18 w 34"/>
                  <a:gd name="T43" fmla="*/ 31 h 31"/>
                  <a:gd name="T44" fmla="*/ 18 w 34"/>
                  <a:gd name="T45" fmla="*/ 31 h 31"/>
                  <a:gd name="T46" fmla="*/ 16 w 34"/>
                  <a:gd name="T47" fmla="*/ 31 h 31"/>
                  <a:gd name="T48" fmla="*/ 14 w 34"/>
                  <a:gd name="T49" fmla="*/ 31 h 31"/>
                  <a:gd name="T50" fmla="*/ 5 w 34"/>
                  <a:gd name="T51" fmla="*/ 31 h 31"/>
                  <a:gd name="T52" fmla="*/ 3 w 34"/>
                  <a:gd name="T53" fmla="*/ 31 h 31"/>
                  <a:gd name="T54" fmla="*/ 3 w 34"/>
                  <a:gd name="T55" fmla="*/ 31 h 31"/>
                  <a:gd name="T56" fmla="*/ 3 w 34"/>
                  <a:gd name="T57" fmla="*/ 31 h 31"/>
                  <a:gd name="T58" fmla="*/ 3 w 34"/>
                  <a:gd name="T59" fmla="*/ 29 h 31"/>
                  <a:gd name="T60" fmla="*/ 3 w 34"/>
                  <a:gd name="T61" fmla="*/ 24 h 31"/>
                  <a:gd name="T62" fmla="*/ 3 w 34"/>
                  <a:gd name="T63" fmla="*/ 20 h 31"/>
                  <a:gd name="T64" fmla="*/ 3 w 34"/>
                  <a:gd name="T65" fmla="*/ 18 h 31"/>
                  <a:gd name="T66" fmla="*/ 3 w 34"/>
                  <a:gd name="T67" fmla="*/ 15 h 31"/>
                  <a:gd name="T68" fmla="*/ 3 w 34"/>
                  <a:gd name="T69" fmla="*/ 13 h 31"/>
                  <a:gd name="T70" fmla="*/ 3 w 34"/>
                  <a:gd name="T71" fmla="*/ 9 h 31"/>
                  <a:gd name="T72" fmla="*/ 3 w 34"/>
                  <a:gd name="T73" fmla="*/ 9 h 31"/>
                  <a:gd name="T74" fmla="*/ 0 w 34"/>
                  <a:gd name="T75" fmla="*/ 6 h 31"/>
                  <a:gd name="T76" fmla="*/ 0 w 34"/>
                  <a:gd name="T77" fmla="*/ 4 h 31"/>
                  <a:gd name="T78" fmla="*/ 0 w 34"/>
                  <a:gd name="T79" fmla="*/ 2 h 31"/>
                  <a:gd name="T80" fmla="*/ 0 w 34"/>
                  <a:gd name="T81" fmla="*/ 0 h 31"/>
                  <a:gd name="T82" fmla="*/ 3 w 34"/>
                  <a:gd name="T83" fmla="*/ 0 h 31"/>
                  <a:gd name="T84" fmla="*/ 5 w 34"/>
                  <a:gd name="T85" fmla="*/ 0 h 31"/>
                  <a:gd name="T86" fmla="*/ 7 w 34"/>
                  <a:gd name="T87" fmla="*/ 0 h 31"/>
                  <a:gd name="T88" fmla="*/ 9 w 34"/>
                  <a:gd name="T89" fmla="*/ 0 h 31"/>
                  <a:gd name="T90" fmla="*/ 9 w 34"/>
                  <a:gd name="T91" fmla="*/ 0 h 31"/>
                  <a:gd name="T92" fmla="*/ 14 w 34"/>
                  <a:gd name="T93" fmla="*/ 0 h 31"/>
                  <a:gd name="T94" fmla="*/ 18 w 34"/>
                  <a:gd name="T95" fmla="*/ 0 h 31"/>
                  <a:gd name="T96" fmla="*/ 21 w 34"/>
                  <a:gd name="T97" fmla="*/ 0 h 31"/>
                  <a:gd name="T98" fmla="*/ 25 w 34"/>
                  <a:gd name="T99" fmla="*/ 0 h 31"/>
                  <a:gd name="T100" fmla="*/ 27 w 34"/>
                  <a:gd name="T101" fmla="*/ 0 h 31"/>
                  <a:gd name="T102" fmla="*/ 30 w 34"/>
                  <a:gd name="T103" fmla="*/ 0 h 31"/>
                  <a:gd name="T104" fmla="*/ 30 w 34"/>
                  <a:gd name="T105" fmla="*/ 0 h 31"/>
                  <a:gd name="T106" fmla="*/ 32 w 34"/>
                  <a:gd name="T10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31">
                    <a:moveTo>
                      <a:pt x="32" y="0"/>
                    </a:moveTo>
                    <a:lnTo>
                      <a:pt x="32" y="2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4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31"/>
                    </a:lnTo>
                    <a:lnTo>
                      <a:pt x="30" y="31"/>
                    </a:lnTo>
                    <a:lnTo>
                      <a:pt x="30" y="31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4" y="31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7" name="Freeform 3615">
                <a:extLst>
                  <a:ext uri="{FF2B5EF4-FFF2-40B4-BE49-F238E27FC236}">
                    <a16:creationId xmlns:a16="http://schemas.microsoft.com/office/drawing/2014/main" id="{0EF65005-DA21-4938-A4E2-92D41D1B2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562"/>
                <a:ext cx="49" cy="52"/>
              </a:xfrm>
              <a:custGeom>
                <a:avLst/>
                <a:gdLst>
                  <a:gd name="T0" fmla="*/ 42 w 49"/>
                  <a:gd name="T1" fmla="*/ 52 h 52"/>
                  <a:gd name="T2" fmla="*/ 40 w 49"/>
                  <a:gd name="T3" fmla="*/ 50 h 52"/>
                  <a:gd name="T4" fmla="*/ 24 w 49"/>
                  <a:gd name="T5" fmla="*/ 50 h 52"/>
                  <a:gd name="T6" fmla="*/ 24 w 49"/>
                  <a:gd name="T7" fmla="*/ 48 h 52"/>
                  <a:gd name="T8" fmla="*/ 20 w 49"/>
                  <a:gd name="T9" fmla="*/ 45 h 52"/>
                  <a:gd name="T10" fmla="*/ 15 w 49"/>
                  <a:gd name="T11" fmla="*/ 45 h 52"/>
                  <a:gd name="T12" fmla="*/ 13 w 49"/>
                  <a:gd name="T13" fmla="*/ 43 h 52"/>
                  <a:gd name="T14" fmla="*/ 9 w 49"/>
                  <a:gd name="T15" fmla="*/ 41 h 52"/>
                  <a:gd name="T16" fmla="*/ 6 w 49"/>
                  <a:gd name="T17" fmla="*/ 39 h 52"/>
                  <a:gd name="T18" fmla="*/ 4 w 49"/>
                  <a:gd name="T19" fmla="*/ 36 h 52"/>
                  <a:gd name="T20" fmla="*/ 0 w 49"/>
                  <a:gd name="T21" fmla="*/ 34 h 52"/>
                  <a:gd name="T22" fmla="*/ 2 w 49"/>
                  <a:gd name="T23" fmla="*/ 32 h 52"/>
                  <a:gd name="T24" fmla="*/ 6 w 49"/>
                  <a:gd name="T25" fmla="*/ 23 h 52"/>
                  <a:gd name="T26" fmla="*/ 6 w 49"/>
                  <a:gd name="T27" fmla="*/ 21 h 52"/>
                  <a:gd name="T28" fmla="*/ 9 w 49"/>
                  <a:gd name="T29" fmla="*/ 16 h 52"/>
                  <a:gd name="T30" fmla="*/ 13 w 49"/>
                  <a:gd name="T31" fmla="*/ 12 h 52"/>
                  <a:gd name="T32" fmla="*/ 13 w 49"/>
                  <a:gd name="T33" fmla="*/ 9 h 52"/>
                  <a:gd name="T34" fmla="*/ 18 w 49"/>
                  <a:gd name="T35" fmla="*/ 3 h 52"/>
                  <a:gd name="T36" fmla="*/ 20 w 49"/>
                  <a:gd name="T37" fmla="*/ 0 h 52"/>
                  <a:gd name="T38" fmla="*/ 24 w 49"/>
                  <a:gd name="T39" fmla="*/ 0 h 52"/>
                  <a:gd name="T40" fmla="*/ 29 w 49"/>
                  <a:gd name="T41" fmla="*/ 0 h 52"/>
                  <a:gd name="T42" fmla="*/ 38 w 49"/>
                  <a:gd name="T43" fmla="*/ 0 h 52"/>
                  <a:gd name="T44" fmla="*/ 40 w 49"/>
                  <a:gd name="T45" fmla="*/ 0 h 52"/>
                  <a:gd name="T46" fmla="*/ 45 w 49"/>
                  <a:gd name="T47" fmla="*/ 0 h 52"/>
                  <a:gd name="T48" fmla="*/ 49 w 49"/>
                  <a:gd name="T49" fmla="*/ 0 h 52"/>
                  <a:gd name="T50" fmla="*/ 49 w 49"/>
                  <a:gd name="T51" fmla="*/ 7 h 52"/>
                  <a:gd name="T52" fmla="*/ 49 w 49"/>
                  <a:gd name="T53" fmla="*/ 9 h 52"/>
                  <a:gd name="T54" fmla="*/ 49 w 49"/>
                  <a:gd name="T55" fmla="*/ 14 h 52"/>
                  <a:gd name="T56" fmla="*/ 49 w 49"/>
                  <a:gd name="T57" fmla="*/ 21 h 52"/>
                  <a:gd name="T58" fmla="*/ 49 w 49"/>
                  <a:gd name="T59" fmla="*/ 30 h 52"/>
                  <a:gd name="T60" fmla="*/ 49 w 49"/>
                  <a:gd name="T61" fmla="*/ 34 h 52"/>
                  <a:gd name="T62" fmla="*/ 49 w 49"/>
                  <a:gd name="T63" fmla="*/ 39 h 52"/>
                  <a:gd name="T64" fmla="*/ 49 w 49"/>
                  <a:gd name="T65" fmla="*/ 45 h 52"/>
                  <a:gd name="T66" fmla="*/ 49 w 49"/>
                  <a:gd name="T67" fmla="*/ 48 h 52"/>
                  <a:gd name="T68" fmla="*/ 47 w 49"/>
                  <a:gd name="T69" fmla="*/ 5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52">
                    <a:moveTo>
                      <a:pt x="45" y="50"/>
                    </a:moveTo>
                    <a:lnTo>
                      <a:pt x="42" y="52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5" y="45"/>
                    </a:lnTo>
                    <a:lnTo>
                      <a:pt x="15" y="43"/>
                    </a:lnTo>
                    <a:lnTo>
                      <a:pt x="13" y="43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4" y="27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5" y="7"/>
                    </a:lnTo>
                    <a:lnTo>
                      <a:pt x="18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14"/>
                    </a:lnTo>
                    <a:lnTo>
                      <a:pt x="49" y="18"/>
                    </a:lnTo>
                    <a:lnTo>
                      <a:pt x="49" y="21"/>
                    </a:lnTo>
                    <a:lnTo>
                      <a:pt x="49" y="25"/>
                    </a:lnTo>
                    <a:lnTo>
                      <a:pt x="49" y="30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49" y="36"/>
                    </a:lnTo>
                    <a:lnTo>
                      <a:pt x="49" y="39"/>
                    </a:lnTo>
                    <a:lnTo>
                      <a:pt x="49" y="43"/>
                    </a:lnTo>
                    <a:lnTo>
                      <a:pt x="49" y="45"/>
                    </a:lnTo>
                    <a:lnTo>
                      <a:pt x="49" y="45"/>
                    </a:lnTo>
                    <a:lnTo>
                      <a:pt x="49" y="48"/>
                    </a:lnTo>
                    <a:lnTo>
                      <a:pt x="49" y="50"/>
                    </a:lnTo>
                    <a:lnTo>
                      <a:pt x="47" y="50"/>
                    </a:lnTo>
                    <a:lnTo>
                      <a:pt x="45" y="5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8" name="Freeform 3616">
                <a:extLst>
                  <a:ext uri="{FF2B5EF4-FFF2-40B4-BE49-F238E27FC236}">
                    <a16:creationId xmlns:a16="http://schemas.microsoft.com/office/drawing/2014/main" id="{6D5E5B4A-884F-406A-B0E9-FF0A1AEE7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601"/>
                <a:ext cx="84" cy="54"/>
              </a:xfrm>
              <a:custGeom>
                <a:avLst/>
                <a:gdLst>
                  <a:gd name="T0" fmla="*/ 30 w 84"/>
                  <a:gd name="T1" fmla="*/ 20 h 54"/>
                  <a:gd name="T2" fmla="*/ 50 w 84"/>
                  <a:gd name="T3" fmla="*/ 27 h 54"/>
                  <a:gd name="T4" fmla="*/ 54 w 84"/>
                  <a:gd name="T5" fmla="*/ 15 h 54"/>
                  <a:gd name="T6" fmla="*/ 63 w 84"/>
                  <a:gd name="T7" fmla="*/ 20 h 54"/>
                  <a:gd name="T8" fmla="*/ 66 w 84"/>
                  <a:gd name="T9" fmla="*/ 18 h 54"/>
                  <a:gd name="T10" fmla="*/ 68 w 84"/>
                  <a:gd name="T11" fmla="*/ 22 h 54"/>
                  <a:gd name="T12" fmla="*/ 68 w 84"/>
                  <a:gd name="T13" fmla="*/ 27 h 54"/>
                  <a:gd name="T14" fmla="*/ 77 w 84"/>
                  <a:gd name="T15" fmla="*/ 27 h 54"/>
                  <a:gd name="T16" fmla="*/ 75 w 84"/>
                  <a:gd name="T17" fmla="*/ 29 h 54"/>
                  <a:gd name="T18" fmla="*/ 81 w 84"/>
                  <a:gd name="T19" fmla="*/ 38 h 54"/>
                  <a:gd name="T20" fmla="*/ 84 w 84"/>
                  <a:gd name="T21" fmla="*/ 40 h 54"/>
                  <a:gd name="T22" fmla="*/ 81 w 84"/>
                  <a:gd name="T23" fmla="*/ 40 h 54"/>
                  <a:gd name="T24" fmla="*/ 77 w 84"/>
                  <a:gd name="T25" fmla="*/ 52 h 54"/>
                  <a:gd name="T26" fmla="*/ 63 w 84"/>
                  <a:gd name="T27" fmla="*/ 52 h 54"/>
                  <a:gd name="T28" fmla="*/ 48 w 84"/>
                  <a:gd name="T29" fmla="*/ 52 h 54"/>
                  <a:gd name="T30" fmla="*/ 34 w 84"/>
                  <a:gd name="T31" fmla="*/ 52 h 54"/>
                  <a:gd name="T32" fmla="*/ 34 w 84"/>
                  <a:gd name="T33" fmla="*/ 52 h 54"/>
                  <a:gd name="T34" fmla="*/ 27 w 84"/>
                  <a:gd name="T35" fmla="*/ 52 h 54"/>
                  <a:gd name="T36" fmla="*/ 23 w 84"/>
                  <a:gd name="T37" fmla="*/ 52 h 54"/>
                  <a:gd name="T38" fmla="*/ 14 w 84"/>
                  <a:gd name="T39" fmla="*/ 54 h 54"/>
                  <a:gd name="T40" fmla="*/ 5 w 84"/>
                  <a:gd name="T41" fmla="*/ 54 h 54"/>
                  <a:gd name="T42" fmla="*/ 5 w 84"/>
                  <a:gd name="T43" fmla="*/ 54 h 54"/>
                  <a:gd name="T44" fmla="*/ 5 w 84"/>
                  <a:gd name="T45" fmla="*/ 52 h 54"/>
                  <a:gd name="T46" fmla="*/ 5 w 84"/>
                  <a:gd name="T47" fmla="*/ 49 h 54"/>
                  <a:gd name="T48" fmla="*/ 2 w 84"/>
                  <a:gd name="T49" fmla="*/ 43 h 54"/>
                  <a:gd name="T50" fmla="*/ 2 w 84"/>
                  <a:gd name="T51" fmla="*/ 40 h 54"/>
                  <a:gd name="T52" fmla="*/ 2 w 84"/>
                  <a:gd name="T53" fmla="*/ 36 h 54"/>
                  <a:gd name="T54" fmla="*/ 2 w 84"/>
                  <a:gd name="T55" fmla="*/ 29 h 54"/>
                  <a:gd name="T56" fmla="*/ 2 w 84"/>
                  <a:gd name="T57" fmla="*/ 24 h 54"/>
                  <a:gd name="T58" fmla="*/ 0 w 84"/>
                  <a:gd name="T59" fmla="*/ 22 h 54"/>
                  <a:gd name="T60" fmla="*/ 0 w 84"/>
                  <a:gd name="T61" fmla="*/ 18 h 54"/>
                  <a:gd name="T62" fmla="*/ 0 w 84"/>
                  <a:gd name="T63" fmla="*/ 4 h 54"/>
                  <a:gd name="T64" fmla="*/ 2 w 84"/>
                  <a:gd name="T65" fmla="*/ 2 h 54"/>
                  <a:gd name="T66" fmla="*/ 5 w 84"/>
                  <a:gd name="T67" fmla="*/ 2 h 54"/>
                  <a:gd name="T68" fmla="*/ 12 w 84"/>
                  <a:gd name="T69" fmla="*/ 2 h 54"/>
                  <a:gd name="T70" fmla="*/ 18 w 84"/>
                  <a:gd name="T71" fmla="*/ 0 h 54"/>
                  <a:gd name="T72" fmla="*/ 23 w 84"/>
                  <a:gd name="T73" fmla="*/ 0 h 54"/>
                  <a:gd name="T74" fmla="*/ 25 w 84"/>
                  <a:gd name="T7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4" h="54">
                    <a:moveTo>
                      <a:pt x="27" y="0"/>
                    </a:moveTo>
                    <a:lnTo>
                      <a:pt x="30" y="20"/>
                    </a:lnTo>
                    <a:lnTo>
                      <a:pt x="36" y="20"/>
                    </a:lnTo>
                    <a:lnTo>
                      <a:pt x="50" y="27"/>
                    </a:lnTo>
                    <a:lnTo>
                      <a:pt x="52" y="20"/>
                    </a:lnTo>
                    <a:lnTo>
                      <a:pt x="54" y="15"/>
                    </a:lnTo>
                    <a:lnTo>
                      <a:pt x="61" y="20"/>
                    </a:lnTo>
                    <a:lnTo>
                      <a:pt x="63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77" y="27"/>
                    </a:lnTo>
                    <a:lnTo>
                      <a:pt x="77" y="29"/>
                    </a:lnTo>
                    <a:lnTo>
                      <a:pt x="75" y="29"/>
                    </a:lnTo>
                    <a:lnTo>
                      <a:pt x="75" y="38"/>
                    </a:lnTo>
                    <a:lnTo>
                      <a:pt x="81" y="38"/>
                    </a:lnTo>
                    <a:lnTo>
                      <a:pt x="84" y="38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1" y="40"/>
                    </a:lnTo>
                    <a:lnTo>
                      <a:pt x="77" y="40"/>
                    </a:lnTo>
                    <a:lnTo>
                      <a:pt x="77" y="52"/>
                    </a:lnTo>
                    <a:lnTo>
                      <a:pt x="72" y="52"/>
                    </a:lnTo>
                    <a:lnTo>
                      <a:pt x="63" y="52"/>
                    </a:lnTo>
                    <a:lnTo>
                      <a:pt x="57" y="52"/>
                    </a:lnTo>
                    <a:lnTo>
                      <a:pt x="48" y="52"/>
                    </a:lnTo>
                    <a:lnTo>
                      <a:pt x="41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0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3" y="52"/>
                    </a:lnTo>
                    <a:lnTo>
                      <a:pt x="21" y="54"/>
                    </a:lnTo>
                    <a:lnTo>
                      <a:pt x="14" y="54"/>
                    </a:lnTo>
                    <a:lnTo>
                      <a:pt x="9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6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9" name="Freeform 3617">
                <a:extLst>
                  <a:ext uri="{FF2B5EF4-FFF2-40B4-BE49-F238E27FC236}">
                    <a16:creationId xmlns:a16="http://schemas.microsoft.com/office/drawing/2014/main" id="{5E00C756-2014-47C4-861A-D4A6C6A50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66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7 h 7"/>
                  <a:gd name="T4" fmla="*/ 2 w 5"/>
                  <a:gd name="T5" fmla="*/ 7 h 7"/>
                  <a:gd name="T6" fmla="*/ 2 w 5"/>
                  <a:gd name="T7" fmla="*/ 2 h 7"/>
                  <a:gd name="T8" fmla="*/ 0 w 5"/>
                  <a:gd name="T9" fmla="*/ 2 h 7"/>
                  <a:gd name="T10" fmla="*/ 0 w 5"/>
                  <a:gd name="T11" fmla="*/ 0 h 7"/>
                  <a:gd name="T12" fmla="*/ 5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7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0" name="Freeform 3618">
                <a:extLst>
                  <a:ext uri="{FF2B5EF4-FFF2-40B4-BE49-F238E27FC236}">
                    <a16:creationId xmlns:a16="http://schemas.microsoft.com/office/drawing/2014/main" id="{D916482A-F230-486A-9616-76877E1EE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653"/>
                <a:ext cx="50" cy="18"/>
              </a:xfrm>
              <a:custGeom>
                <a:avLst/>
                <a:gdLst>
                  <a:gd name="T0" fmla="*/ 0 w 50"/>
                  <a:gd name="T1" fmla="*/ 2 h 18"/>
                  <a:gd name="T2" fmla="*/ 25 w 50"/>
                  <a:gd name="T3" fmla="*/ 2 h 18"/>
                  <a:gd name="T4" fmla="*/ 45 w 50"/>
                  <a:gd name="T5" fmla="*/ 0 h 18"/>
                  <a:gd name="T6" fmla="*/ 47 w 50"/>
                  <a:gd name="T7" fmla="*/ 2 h 18"/>
                  <a:gd name="T8" fmla="*/ 50 w 50"/>
                  <a:gd name="T9" fmla="*/ 2 h 18"/>
                  <a:gd name="T10" fmla="*/ 50 w 50"/>
                  <a:gd name="T11" fmla="*/ 2 h 18"/>
                  <a:gd name="T12" fmla="*/ 50 w 50"/>
                  <a:gd name="T13" fmla="*/ 4 h 18"/>
                  <a:gd name="T14" fmla="*/ 47 w 50"/>
                  <a:gd name="T15" fmla="*/ 13 h 18"/>
                  <a:gd name="T16" fmla="*/ 47 w 50"/>
                  <a:gd name="T17" fmla="*/ 15 h 18"/>
                  <a:gd name="T18" fmla="*/ 47 w 50"/>
                  <a:gd name="T19" fmla="*/ 18 h 18"/>
                  <a:gd name="T20" fmla="*/ 29 w 50"/>
                  <a:gd name="T21" fmla="*/ 18 h 18"/>
                  <a:gd name="T22" fmla="*/ 29 w 50"/>
                  <a:gd name="T23" fmla="*/ 18 h 18"/>
                  <a:gd name="T24" fmla="*/ 27 w 50"/>
                  <a:gd name="T25" fmla="*/ 15 h 18"/>
                  <a:gd name="T26" fmla="*/ 27 w 50"/>
                  <a:gd name="T27" fmla="*/ 13 h 18"/>
                  <a:gd name="T28" fmla="*/ 27 w 50"/>
                  <a:gd name="T29" fmla="*/ 11 h 18"/>
                  <a:gd name="T30" fmla="*/ 27 w 50"/>
                  <a:gd name="T31" fmla="*/ 11 h 18"/>
                  <a:gd name="T32" fmla="*/ 29 w 50"/>
                  <a:gd name="T33" fmla="*/ 9 h 18"/>
                  <a:gd name="T34" fmla="*/ 25 w 50"/>
                  <a:gd name="T35" fmla="*/ 9 h 18"/>
                  <a:gd name="T36" fmla="*/ 25 w 50"/>
                  <a:gd name="T37" fmla="*/ 9 h 18"/>
                  <a:gd name="T38" fmla="*/ 16 w 50"/>
                  <a:gd name="T39" fmla="*/ 9 h 18"/>
                  <a:gd name="T40" fmla="*/ 16 w 50"/>
                  <a:gd name="T41" fmla="*/ 9 h 18"/>
                  <a:gd name="T42" fmla="*/ 9 w 50"/>
                  <a:gd name="T43" fmla="*/ 9 h 18"/>
                  <a:gd name="T44" fmla="*/ 2 w 50"/>
                  <a:gd name="T45" fmla="*/ 11 h 18"/>
                  <a:gd name="T46" fmla="*/ 2 w 50"/>
                  <a:gd name="T47" fmla="*/ 9 h 18"/>
                  <a:gd name="T48" fmla="*/ 0 w 50"/>
                  <a:gd name="T49" fmla="*/ 9 h 18"/>
                  <a:gd name="T50" fmla="*/ 0 w 50"/>
                  <a:gd name="T5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18">
                    <a:moveTo>
                      <a:pt x="0" y="2"/>
                    </a:moveTo>
                    <a:lnTo>
                      <a:pt x="25" y="2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9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1" name="Freeform 3619">
                <a:extLst>
                  <a:ext uri="{FF2B5EF4-FFF2-40B4-BE49-F238E27FC236}">
                    <a16:creationId xmlns:a16="http://schemas.microsoft.com/office/drawing/2014/main" id="{A92EB3E8-FD20-429D-B407-88D30680A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655"/>
                <a:ext cx="30" cy="9"/>
              </a:xfrm>
              <a:custGeom>
                <a:avLst/>
                <a:gdLst>
                  <a:gd name="T0" fmla="*/ 3 w 30"/>
                  <a:gd name="T1" fmla="*/ 9 h 9"/>
                  <a:gd name="T2" fmla="*/ 0 w 30"/>
                  <a:gd name="T3" fmla="*/ 2 h 9"/>
                  <a:gd name="T4" fmla="*/ 21 w 30"/>
                  <a:gd name="T5" fmla="*/ 2 h 9"/>
                  <a:gd name="T6" fmla="*/ 21 w 30"/>
                  <a:gd name="T7" fmla="*/ 2 h 9"/>
                  <a:gd name="T8" fmla="*/ 21 w 30"/>
                  <a:gd name="T9" fmla="*/ 2 h 9"/>
                  <a:gd name="T10" fmla="*/ 23 w 30"/>
                  <a:gd name="T11" fmla="*/ 2 h 9"/>
                  <a:gd name="T12" fmla="*/ 23 w 30"/>
                  <a:gd name="T13" fmla="*/ 2 h 9"/>
                  <a:gd name="T14" fmla="*/ 23 w 30"/>
                  <a:gd name="T15" fmla="*/ 2 h 9"/>
                  <a:gd name="T16" fmla="*/ 30 w 30"/>
                  <a:gd name="T17" fmla="*/ 0 h 9"/>
                  <a:gd name="T18" fmla="*/ 30 w 30"/>
                  <a:gd name="T19" fmla="*/ 7 h 9"/>
                  <a:gd name="T20" fmla="*/ 28 w 30"/>
                  <a:gd name="T21" fmla="*/ 7 h 9"/>
                  <a:gd name="T22" fmla="*/ 16 w 30"/>
                  <a:gd name="T23" fmla="*/ 9 h 9"/>
                  <a:gd name="T24" fmla="*/ 16 w 30"/>
                  <a:gd name="T25" fmla="*/ 7 h 9"/>
                  <a:gd name="T26" fmla="*/ 14 w 30"/>
                  <a:gd name="T27" fmla="*/ 7 h 9"/>
                  <a:gd name="T28" fmla="*/ 10 w 30"/>
                  <a:gd name="T29" fmla="*/ 9 h 9"/>
                  <a:gd name="T30" fmla="*/ 5 w 30"/>
                  <a:gd name="T31" fmla="*/ 9 h 9"/>
                  <a:gd name="T32" fmla="*/ 5 w 30"/>
                  <a:gd name="T33" fmla="*/ 9 h 9"/>
                  <a:gd name="T34" fmla="*/ 3 w 30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9">
                    <a:moveTo>
                      <a:pt x="3" y="9"/>
                    </a:moveTo>
                    <a:lnTo>
                      <a:pt x="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0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2" name="Freeform 3620">
                <a:extLst>
                  <a:ext uri="{FF2B5EF4-FFF2-40B4-BE49-F238E27FC236}">
                    <a16:creationId xmlns:a16="http://schemas.microsoft.com/office/drawing/2014/main" id="{CF8FC062-DE3A-4DEB-AA29-879EABD9F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610"/>
                <a:ext cx="39" cy="54"/>
              </a:xfrm>
              <a:custGeom>
                <a:avLst/>
                <a:gdLst>
                  <a:gd name="T0" fmla="*/ 34 w 39"/>
                  <a:gd name="T1" fmla="*/ 0 h 54"/>
                  <a:gd name="T2" fmla="*/ 34 w 39"/>
                  <a:gd name="T3" fmla="*/ 2 h 54"/>
                  <a:gd name="T4" fmla="*/ 37 w 39"/>
                  <a:gd name="T5" fmla="*/ 6 h 54"/>
                  <a:gd name="T6" fmla="*/ 37 w 39"/>
                  <a:gd name="T7" fmla="*/ 11 h 54"/>
                  <a:gd name="T8" fmla="*/ 37 w 39"/>
                  <a:gd name="T9" fmla="*/ 27 h 54"/>
                  <a:gd name="T10" fmla="*/ 39 w 39"/>
                  <a:gd name="T11" fmla="*/ 34 h 54"/>
                  <a:gd name="T12" fmla="*/ 39 w 39"/>
                  <a:gd name="T13" fmla="*/ 40 h 54"/>
                  <a:gd name="T14" fmla="*/ 39 w 39"/>
                  <a:gd name="T15" fmla="*/ 52 h 54"/>
                  <a:gd name="T16" fmla="*/ 16 w 39"/>
                  <a:gd name="T17" fmla="*/ 54 h 54"/>
                  <a:gd name="T18" fmla="*/ 14 w 39"/>
                  <a:gd name="T19" fmla="*/ 52 h 54"/>
                  <a:gd name="T20" fmla="*/ 14 w 39"/>
                  <a:gd name="T21" fmla="*/ 49 h 54"/>
                  <a:gd name="T22" fmla="*/ 12 w 39"/>
                  <a:gd name="T23" fmla="*/ 45 h 54"/>
                  <a:gd name="T24" fmla="*/ 9 w 39"/>
                  <a:gd name="T25" fmla="*/ 34 h 54"/>
                  <a:gd name="T26" fmla="*/ 7 w 39"/>
                  <a:gd name="T27" fmla="*/ 29 h 54"/>
                  <a:gd name="T28" fmla="*/ 7 w 39"/>
                  <a:gd name="T29" fmla="*/ 27 h 54"/>
                  <a:gd name="T30" fmla="*/ 7 w 39"/>
                  <a:gd name="T31" fmla="*/ 27 h 54"/>
                  <a:gd name="T32" fmla="*/ 7 w 39"/>
                  <a:gd name="T33" fmla="*/ 25 h 54"/>
                  <a:gd name="T34" fmla="*/ 5 w 39"/>
                  <a:gd name="T35" fmla="*/ 22 h 54"/>
                  <a:gd name="T36" fmla="*/ 5 w 39"/>
                  <a:gd name="T37" fmla="*/ 20 h 54"/>
                  <a:gd name="T38" fmla="*/ 3 w 39"/>
                  <a:gd name="T39" fmla="*/ 15 h 54"/>
                  <a:gd name="T40" fmla="*/ 3 w 39"/>
                  <a:gd name="T41" fmla="*/ 13 h 54"/>
                  <a:gd name="T42" fmla="*/ 3 w 39"/>
                  <a:gd name="T43" fmla="*/ 13 h 54"/>
                  <a:gd name="T44" fmla="*/ 3 w 39"/>
                  <a:gd name="T45" fmla="*/ 11 h 54"/>
                  <a:gd name="T46" fmla="*/ 3 w 39"/>
                  <a:gd name="T47" fmla="*/ 11 h 54"/>
                  <a:gd name="T48" fmla="*/ 3 w 39"/>
                  <a:gd name="T49" fmla="*/ 11 h 54"/>
                  <a:gd name="T50" fmla="*/ 0 w 39"/>
                  <a:gd name="T51" fmla="*/ 6 h 54"/>
                  <a:gd name="T52" fmla="*/ 0 w 39"/>
                  <a:gd name="T53" fmla="*/ 6 h 54"/>
                  <a:gd name="T54" fmla="*/ 0 w 39"/>
                  <a:gd name="T55" fmla="*/ 2 h 54"/>
                  <a:gd name="T56" fmla="*/ 0 w 39"/>
                  <a:gd name="T57" fmla="*/ 2 h 54"/>
                  <a:gd name="T58" fmla="*/ 0 w 39"/>
                  <a:gd name="T59" fmla="*/ 2 h 54"/>
                  <a:gd name="T60" fmla="*/ 3 w 39"/>
                  <a:gd name="T61" fmla="*/ 2 h 54"/>
                  <a:gd name="T62" fmla="*/ 5 w 39"/>
                  <a:gd name="T63" fmla="*/ 2 h 54"/>
                  <a:gd name="T64" fmla="*/ 7 w 39"/>
                  <a:gd name="T65" fmla="*/ 2 h 54"/>
                  <a:gd name="T66" fmla="*/ 7 w 39"/>
                  <a:gd name="T67" fmla="*/ 2 h 54"/>
                  <a:gd name="T68" fmla="*/ 14 w 39"/>
                  <a:gd name="T69" fmla="*/ 0 h 54"/>
                  <a:gd name="T70" fmla="*/ 14 w 39"/>
                  <a:gd name="T71" fmla="*/ 0 h 54"/>
                  <a:gd name="T72" fmla="*/ 23 w 39"/>
                  <a:gd name="T73" fmla="*/ 0 h 54"/>
                  <a:gd name="T74" fmla="*/ 25 w 39"/>
                  <a:gd name="T75" fmla="*/ 0 h 54"/>
                  <a:gd name="T76" fmla="*/ 34 w 39"/>
                  <a:gd name="T7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54">
                    <a:moveTo>
                      <a:pt x="34" y="0"/>
                    </a:moveTo>
                    <a:lnTo>
                      <a:pt x="34" y="2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7" y="27"/>
                    </a:lnTo>
                    <a:lnTo>
                      <a:pt x="39" y="34"/>
                    </a:lnTo>
                    <a:lnTo>
                      <a:pt x="39" y="40"/>
                    </a:lnTo>
                    <a:lnTo>
                      <a:pt x="39" y="52"/>
                    </a:lnTo>
                    <a:lnTo>
                      <a:pt x="16" y="54"/>
                    </a:lnTo>
                    <a:lnTo>
                      <a:pt x="14" y="52"/>
                    </a:lnTo>
                    <a:lnTo>
                      <a:pt x="14" y="49"/>
                    </a:lnTo>
                    <a:lnTo>
                      <a:pt x="12" y="45"/>
                    </a:lnTo>
                    <a:lnTo>
                      <a:pt x="9" y="34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3" name="Freeform 3621">
                <a:extLst>
                  <a:ext uri="{FF2B5EF4-FFF2-40B4-BE49-F238E27FC236}">
                    <a16:creationId xmlns:a16="http://schemas.microsoft.com/office/drawing/2014/main" id="{B2C07C9B-08A3-43F7-9198-96D5A7E65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2603"/>
                <a:ext cx="60" cy="56"/>
              </a:xfrm>
              <a:custGeom>
                <a:avLst/>
                <a:gdLst>
                  <a:gd name="T0" fmla="*/ 58 w 60"/>
                  <a:gd name="T1" fmla="*/ 27 h 56"/>
                  <a:gd name="T2" fmla="*/ 58 w 60"/>
                  <a:gd name="T3" fmla="*/ 32 h 56"/>
                  <a:gd name="T4" fmla="*/ 58 w 60"/>
                  <a:gd name="T5" fmla="*/ 36 h 56"/>
                  <a:gd name="T6" fmla="*/ 49 w 60"/>
                  <a:gd name="T7" fmla="*/ 41 h 56"/>
                  <a:gd name="T8" fmla="*/ 47 w 60"/>
                  <a:gd name="T9" fmla="*/ 27 h 56"/>
                  <a:gd name="T10" fmla="*/ 49 w 60"/>
                  <a:gd name="T11" fmla="*/ 43 h 56"/>
                  <a:gd name="T12" fmla="*/ 58 w 60"/>
                  <a:gd name="T13" fmla="*/ 41 h 56"/>
                  <a:gd name="T14" fmla="*/ 58 w 60"/>
                  <a:gd name="T15" fmla="*/ 47 h 56"/>
                  <a:gd name="T16" fmla="*/ 60 w 60"/>
                  <a:gd name="T17" fmla="*/ 52 h 56"/>
                  <a:gd name="T18" fmla="*/ 54 w 60"/>
                  <a:gd name="T19" fmla="*/ 52 h 56"/>
                  <a:gd name="T20" fmla="*/ 51 w 60"/>
                  <a:gd name="T21" fmla="*/ 52 h 56"/>
                  <a:gd name="T22" fmla="*/ 47 w 60"/>
                  <a:gd name="T23" fmla="*/ 52 h 56"/>
                  <a:gd name="T24" fmla="*/ 45 w 60"/>
                  <a:gd name="T25" fmla="*/ 52 h 56"/>
                  <a:gd name="T26" fmla="*/ 40 w 60"/>
                  <a:gd name="T27" fmla="*/ 54 h 56"/>
                  <a:gd name="T28" fmla="*/ 33 w 60"/>
                  <a:gd name="T29" fmla="*/ 54 h 56"/>
                  <a:gd name="T30" fmla="*/ 29 w 60"/>
                  <a:gd name="T31" fmla="*/ 54 h 56"/>
                  <a:gd name="T32" fmla="*/ 24 w 60"/>
                  <a:gd name="T33" fmla="*/ 54 h 56"/>
                  <a:gd name="T34" fmla="*/ 20 w 60"/>
                  <a:gd name="T35" fmla="*/ 54 h 56"/>
                  <a:gd name="T36" fmla="*/ 18 w 60"/>
                  <a:gd name="T37" fmla="*/ 56 h 56"/>
                  <a:gd name="T38" fmla="*/ 11 w 60"/>
                  <a:gd name="T39" fmla="*/ 56 h 56"/>
                  <a:gd name="T40" fmla="*/ 4 w 60"/>
                  <a:gd name="T41" fmla="*/ 54 h 56"/>
                  <a:gd name="T42" fmla="*/ 4 w 60"/>
                  <a:gd name="T43" fmla="*/ 50 h 56"/>
                  <a:gd name="T44" fmla="*/ 4 w 60"/>
                  <a:gd name="T45" fmla="*/ 47 h 56"/>
                  <a:gd name="T46" fmla="*/ 4 w 60"/>
                  <a:gd name="T47" fmla="*/ 43 h 56"/>
                  <a:gd name="T48" fmla="*/ 4 w 60"/>
                  <a:gd name="T49" fmla="*/ 38 h 56"/>
                  <a:gd name="T50" fmla="*/ 4 w 60"/>
                  <a:gd name="T51" fmla="*/ 36 h 56"/>
                  <a:gd name="T52" fmla="*/ 2 w 60"/>
                  <a:gd name="T53" fmla="*/ 32 h 56"/>
                  <a:gd name="T54" fmla="*/ 2 w 60"/>
                  <a:gd name="T55" fmla="*/ 27 h 56"/>
                  <a:gd name="T56" fmla="*/ 2 w 60"/>
                  <a:gd name="T57" fmla="*/ 22 h 56"/>
                  <a:gd name="T58" fmla="*/ 2 w 60"/>
                  <a:gd name="T59" fmla="*/ 18 h 56"/>
                  <a:gd name="T60" fmla="*/ 2 w 60"/>
                  <a:gd name="T61" fmla="*/ 13 h 56"/>
                  <a:gd name="T62" fmla="*/ 0 w 60"/>
                  <a:gd name="T63" fmla="*/ 9 h 56"/>
                  <a:gd name="T64" fmla="*/ 0 w 60"/>
                  <a:gd name="T65" fmla="*/ 9 h 56"/>
                  <a:gd name="T66" fmla="*/ 2 w 60"/>
                  <a:gd name="T67" fmla="*/ 4 h 56"/>
                  <a:gd name="T68" fmla="*/ 6 w 60"/>
                  <a:gd name="T69" fmla="*/ 4 h 56"/>
                  <a:gd name="T70" fmla="*/ 6 w 60"/>
                  <a:gd name="T71" fmla="*/ 4 h 56"/>
                  <a:gd name="T72" fmla="*/ 24 w 60"/>
                  <a:gd name="T73" fmla="*/ 2 h 56"/>
                  <a:gd name="T74" fmla="*/ 36 w 60"/>
                  <a:gd name="T75" fmla="*/ 2 h 56"/>
                  <a:gd name="T76" fmla="*/ 40 w 60"/>
                  <a:gd name="T77" fmla="*/ 2 h 56"/>
                  <a:gd name="T78" fmla="*/ 40 w 60"/>
                  <a:gd name="T79" fmla="*/ 2 h 56"/>
                  <a:gd name="T80" fmla="*/ 45 w 60"/>
                  <a:gd name="T81" fmla="*/ 2 h 56"/>
                  <a:gd name="T82" fmla="*/ 45 w 60"/>
                  <a:gd name="T83" fmla="*/ 2 h 56"/>
                  <a:gd name="T84" fmla="*/ 49 w 60"/>
                  <a:gd name="T85" fmla="*/ 0 h 56"/>
                  <a:gd name="T86" fmla="*/ 56 w 60"/>
                  <a:gd name="T87" fmla="*/ 0 h 56"/>
                  <a:gd name="T88" fmla="*/ 56 w 60"/>
                  <a:gd name="T89" fmla="*/ 2 h 56"/>
                  <a:gd name="T90" fmla="*/ 56 w 60"/>
                  <a:gd name="T91" fmla="*/ 9 h 56"/>
                  <a:gd name="T92" fmla="*/ 56 w 60"/>
                  <a:gd name="T93" fmla="*/ 13 h 56"/>
                  <a:gd name="T94" fmla="*/ 56 w 60"/>
                  <a:gd name="T95" fmla="*/ 2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" h="56">
                    <a:moveTo>
                      <a:pt x="58" y="25"/>
                    </a:moveTo>
                    <a:lnTo>
                      <a:pt x="58" y="27"/>
                    </a:lnTo>
                    <a:lnTo>
                      <a:pt x="58" y="29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58" y="41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9" y="43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8" y="45"/>
                    </a:lnTo>
                    <a:lnTo>
                      <a:pt x="58" y="47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49" y="52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5" y="52"/>
                    </a:lnTo>
                    <a:lnTo>
                      <a:pt x="42" y="54"/>
                    </a:lnTo>
                    <a:lnTo>
                      <a:pt x="40" y="54"/>
                    </a:lnTo>
                    <a:lnTo>
                      <a:pt x="38" y="54"/>
                    </a:lnTo>
                    <a:lnTo>
                      <a:pt x="33" y="54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18" y="56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6" y="9"/>
                    </a:lnTo>
                    <a:lnTo>
                      <a:pt x="56" y="11"/>
                    </a:lnTo>
                    <a:lnTo>
                      <a:pt x="56" y="13"/>
                    </a:lnTo>
                    <a:lnTo>
                      <a:pt x="56" y="18"/>
                    </a:lnTo>
                    <a:lnTo>
                      <a:pt x="56" y="20"/>
                    </a:lnTo>
                    <a:lnTo>
                      <a:pt x="58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4" name="Freeform 3622">
                <a:extLst>
                  <a:ext uri="{FF2B5EF4-FFF2-40B4-BE49-F238E27FC236}">
                    <a16:creationId xmlns:a16="http://schemas.microsoft.com/office/drawing/2014/main" id="{6753EF33-40E5-488F-9E19-8FE2A7B0F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562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0 h 3"/>
                  <a:gd name="T4" fmla="*/ 7 w 7"/>
                  <a:gd name="T5" fmla="*/ 0 h 3"/>
                  <a:gd name="T6" fmla="*/ 7 w 7"/>
                  <a:gd name="T7" fmla="*/ 0 h 3"/>
                  <a:gd name="T8" fmla="*/ 7 w 7"/>
                  <a:gd name="T9" fmla="*/ 0 h 3"/>
                  <a:gd name="T10" fmla="*/ 7 w 7"/>
                  <a:gd name="T11" fmla="*/ 3 h 3"/>
                  <a:gd name="T12" fmla="*/ 4 w 7"/>
                  <a:gd name="T13" fmla="*/ 3 h 3"/>
                  <a:gd name="T14" fmla="*/ 4 w 7"/>
                  <a:gd name="T15" fmla="*/ 3 h 3"/>
                  <a:gd name="T16" fmla="*/ 0 w 7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5" name="Freeform 3623">
                <a:extLst>
                  <a:ext uri="{FF2B5EF4-FFF2-40B4-BE49-F238E27FC236}">
                    <a16:creationId xmlns:a16="http://schemas.microsoft.com/office/drawing/2014/main" id="{D77AFE73-A327-4F9B-99D2-7BF101B90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560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0 h 9"/>
                  <a:gd name="T4" fmla="*/ 4 w 4"/>
                  <a:gd name="T5" fmla="*/ 2 h 9"/>
                  <a:gd name="T6" fmla="*/ 4 w 4"/>
                  <a:gd name="T7" fmla="*/ 7 h 9"/>
                  <a:gd name="T8" fmla="*/ 4 w 4"/>
                  <a:gd name="T9" fmla="*/ 7 h 9"/>
                  <a:gd name="T10" fmla="*/ 4 w 4"/>
                  <a:gd name="T11" fmla="*/ 7 h 9"/>
                  <a:gd name="T12" fmla="*/ 4 w 4"/>
                  <a:gd name="T13" fmla="*/ 7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7 h 9"/>
                  <a:gd name="T20" fmla="*/ 2 w 4"/>
                  <a:gd name="T21" fmla="*/ 5 h 9"/>
                  <a:gd name="T22" fmla="*/ 2 w 4"/>
                  <a:gd name="T23" fmla="*/ 5 h 9"/>
                  <a:gd name="T24" fmla="*/ 2 w 4"/>
                  <a:gd name="T25" fmla="*/ 5 h 9"/>
                  <a:gd name="T26" fmla="*/ 0 w 4"/>
                  <a:gd name="T27" fmla="*/ 2 h 9"/>
                  <a:gd name="T28" fmla="*/ 0 w 4"/>
                  <a:gd name="T29" fmla="*/ 2 h 9"/>
                  <a:gd name="T30" fmla="*/ 0 w 4"/>
                  <a:gd name="T31" fmla="*/ 2 h 9"/>
                  <a:gd name="T32" fmla="*/ 0 w 4"/>
                  <a:gd name="T33" fmla="*/ 2 h 9"/>
                  <a:gd name="T34" fmla="*/ 0 w 4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6" name="Freeform 3624">
                <a:extLst>
                  <a:ext uri="{FF2B5EF4-FFF2-40B4-BE49-F238E27FC236}">
                    <a16:creationId xmlns:a16="http://schemas.microsoft.com/office/drawing/2014/main" id="{07012BF2-AC58-4051-BB80-DD24AF4C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576"/>
                <a:ext cx="20" cy="9"/>
              </a:xfrm>
              <a:custGeom>
                <a:avLst/>
                <a:gdLst>
                  <a:gd name="T0" fmla="*/ 9 w 20"/>
                  <a:gd name="T1" fmla="*/ 2 h 9"/>
                  <a:gd name="T2" fmla="*/ 11 w 20"/>
                  <a:gd name="T3" fmla="*/ 2 h 9"/>
                  <a:gd name="T4" fmla="*/ 20 w 20"/>
                  <a:gd name="T5" fmla="*/ 0 h 9"/>
                  <a:gd name="T6" fmla="*/ 20 w 20"/>
                  <a:gd name="T7" fmla="*/ 0 h 9"/>
                  <a:gd name="T8" fmla="*/ 20 w 20"/>
                  <a:gd name="T9" fmla="*/ 9 h 9"/>
                  <a:gd name="T10" fmla="*/ 18 w 20"/>
                  <a:gd name="T11" fmla="*/ 9 h 9"/>
                  <a:gd name="T12" fmla="*/ 4 w 20"/>
                  <a:gd name="T13" fmla="*/ 9 h 9"/>
                  <a:gd name="T14" fmla="*/ 0 w 20"/>
                  <a:gd name="T15" fmla="*/ 9 h 9"/>
                  <a:gd name="T16" fmla="*/ 0 w 20"/>
                  <a:gd name="T17" fmla="*/ 2 h 9"/>
                  <a:gd name="T18" fmla="*/ 0 w 20"/>
                  <a:gd name="T19" fmla="*/ 2 h 9"/>
                  <a:gd name="T20" fmla="*/ 0 w 20"/>
                  <a:gd name="T21" fmla="*/ 2 h 9"/>
                  <a:gd name="T22" fmla="*/ 0 w 20"/>
                  <a:gd name="T23" fmla="*/ 2 h 9"/>
                  <a:gd name="T24" fmla="*/ 2 w 20"/>
                  <a:gd name="T25" fmla="*/ 2 h 9"/>
                  <a:gd name="T26" fmla="*/ 2 w 20"/>
                  <a:gd name="T27" fmla="*/ 4 h 9"/>
                  <a:gd name="T28" fmla="*/ 9 w 20"/>
                  <a:gd name="T2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9">
                    <a:moveTo>
                      <a:pt x="9" y="2"/>
                    </a:moveTo>
                    <a:lnTo>
                      <a:pt x="11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7" name="Freeform 3625">
                <a:extLst>
                  <a:ext uri="{FF2B5EF4-FFF2-40B4-BE49-F238E27FC236}">
                    <a16:creationId xmlns:a16="http://schemas.microsoft.com/office/drawing/2014/main" id="{EDA0BA5C-2065-42FA-A285-26B697ED1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551"/>
                <a:ext cx="32" cy="11"/>
              </a:xfrm>
              <a:custGeom>
                <a:avLst/>
                <a:gdLst>
                  <a:gd name="T0" fmla="*/ 4 w 32"/>
                  <a:gd name="T1" fmla="*/ 11 h 11"/>
                  <a:gd name="T2" fmla="*/ 0 w 32"/>
                  <a:gd name="T3" fmla="*/ 11 h 11"/>
                  <a:gd name="T4" fmla="*/ 0 w 32"/>
                  <a:gd name="T5" fmla="*/ 11 h 11"/>
                  <a:gd name="T6" fmla="*/ 0 w 32"/>
                  <a:gd name="T7" fmla="*/ 11 h 11"/>
                  <a:gd name="T8" fmla="*/ 4 w 32"/>
                  <a:gd name="T9" fmla="*/ 11 h 11"/>
                  <a:gd name="T10" fmla="*/ 4 w 32"/>
                  <a:gd name="T11" fmla="*/ 9 h 11"/>
                  <a:gd name="T12" fmla="*/ 4 w 32"/>
                  <a:gd name="T13" fmla="*/ 7 h 11"/>
                  <a:gd name="T14" fmla="*/ 4 w 32"/>
                  <a:gd name="T15" fmla="*/ 5 h 11"/>
                  <a:gd name="T16" fmla="*/ 4 w 32"/>
                  <a:gd name="T17" fmla="*/ 2 h 11"/>
                  <a:gd name="T18" fmla="*/ 4 w 32"/>
                  <a:gd name="T19" fmla="*/ 0 h 11"/>
                  <a:gd name="T20" fmla="*/ 7 w 32"/>
                  <a:gd name="T21" fmla="*/ 0 h 11"/>
                  <a:gd name="T22" fmla="*/ 11 w 32"/>
                  <a:gd name="T23" fmla="*/ 0 h 11"/>
                  <a:gd name="T24" fmla="*/ 11 w 32"/>
                  <a:gd name="T25" fmla="*/ 0 h 11"/>
                  <a:gd name="T26" fmla="*/ 16 w 32"/>
                  <a:gd name="T27" fmla="*/ 0 h 11"/>
                  <a:gd name="T28" fmla="*/ 20 w 32"/>
                  <a:gd name="T29" fmla="*/ 0 h 11"/>
                  <a:gd name="T30" fmla="*/ 20 w 32"/>
                  <a:gd name="T31" fmla="*/ 0 h 11"/>
                  <a:gd name="T32" fmla="*/ 25 w 32"/>
                  <a:gd name="T33" fmla="*/ 0 h 11"/>
                  <a:gd name="T34" fmla="*/ 27 w 32"/>
                  <a:gd name="T35" fmla="*/ 0 h 11"/>
                  <a:gd name="T36" fmla="*/ 29 w 32"/>
                  <a:gd name="T37" fmla="*/ 0 h 11"/>
                  <a:gd name="T38" fmla="*/ 32 w 32"/>
                  <a:gd name="T39" fmla="*/ 0 h 11"/>
                  <a:gd name="T40" fmla="*/ 32 w 32"/>
                  <a:gd name="T41" fmla="*/ 0 h 11"/>
                  <a:gd name="T42" fmla="*/ 32 w 32"/>
                  <a:gd name="T43" fmla="*/ 11 h 11"/>
                  <a:gd name="T44" fmla="*/ 29 w 32"/>
                  <a:gd name="T45" fmla="*/ 11 h 11"/>
                  <a:gd name="T46" fmla="*/ 29 w 32"/>
                  <a:gd name="T47" fmla="*/ 11 h 11"/>
                  <a:gd name="T48" fmla="*/ 29 w 32"/>
                  <a:gd name="T49" fmla="*/ 11 h 11"/>
                  <a:gd name="T50" fmla="*/ 27 w 32"/>
                  <a:gd name="T51" fmla="*/ 11 h 11"/>
                  <a:gd name="T52" fmla="*/ 25 w 32"/>
                  <a:gd name="T53" fmla="*/ 11 h 11"/>
                  <a:gd name="T54" fmla="*/ 23 w 32"/>
                  <a:gd name="T55" fmla="*/ 11 h 11"/>
                  <a:gd name="T56" fmla="*/ 20 w 32"/>
                  <a:gd name="T57" fmla="*/ 11 h 11"/>
                  <a:gd name="T58" fmla="*/ 18 w 32"/>
                  <a:gd name="T59" fmla="*/ 11 h 11"/>
                  <a:gd name="T60" fmla="*/ 16 w 32"/>
                  <a:gd name="T61" fmla="*/ 11 h 11"/>
                  <a:gd name="T62" fmla="*/ 14 w 32"/>
                  <a:gd name="T63" fmla="*/ 11 h 11"/>
                  <a:gd name="T64" fmla="*/ 11 w 32"/>
                  <a:gd name="T65" fmla="*/ 11 h 11"/>
                  <a:gd name="T66" fmla="*/ 9 w 32"/>
                  <a:gd name="T67" fmla="*/ 11 h 11"/>
                  <a:gd name="T68" fmla="*/ 7 w 32"/>
                  <a:gd name="T69" fmla="*/ 11 h 11"/>
                  <a:gd name="T70" fmla="*/ 4 w 32"/>
                  <a:gd name="T7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11">
                    <a:moveTo>
                      <a:pt x="4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8" name="Freeform 3626">
                <a:extLst>
                  <a:ext uri="{FF2B5EF4-FFF2-40B4-BE49-F238E27FC236}">
                    <a16:creationId xmlns:a16="http://schemas.microsoft.com/office/drawing/2014/main" id="{EE7F346D-A2A7-42A6-A3EB-B11C7207ED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7" y="2524"/>
                <a:ext cx="147" cy="140"/>
              </a:xfrm>
              <a:custGeom>
                <a:avLst/>
                <a:gdLst>
                  <a:gd name="T0" fmla="*/ 32 w 147"/>
                  <a:gd name="T1" fmla="*/ 36 h 140"/>
                  <a:gd name="T2" fmla="*/ 36 w 147"/>
                  <a:gd name="T3" fmla="*/ 38 h 140"/>
                  <a:gd name="T4" fmla="*/ 48 w 147"/>
                  <a:gd name="T5" fmla="*/ 38 h 140"/>
                  <a:gd name="T6" fmla="*/ 54 w 147"/>
                  <a:gd name="T7" fmla="*/ 38 h 140"/>
                  <a:gd name="T8" fmla="*/ 68 w 147"/>
                  <a:gd name="T9" fmla="*/ 38 h 140"/>
                  <a:gd name="T10" fmla="*/ 79 w 147"/>
                  <a:gd name="T11" fmla="*/ 41 h 140"/>
                  <a:gd name="T12" fmla="*/ 81 w 147"/>
                  <a:gd name="T13" fmla="*/ 43 h 140"/>
                  <a:gd name="T14" fmla="*/ 81 w 147"/>
                  <a:gd name="T15" fmla="*/ 36 h 140"/>
                  <a:gd name="T16" fmla="*/ 86 w 147"/>
                  <a:gd name="T17" fmla="*/ 43 h 140"/>
                  <a:gd name="T18" fmla="*/ 95 w 147"/>
                  <a:gd name="T19" fmla="*/ 43 h 140"/>
                  <a:gd name="T20" fmla="*/ 102 w 147"/>
                  <a:gd name="T21" fmla="*/ 38 h 140"/>
                  <a:gd name="T22" fmla="*/ 113 w 147"/>
                  <a:gd name="T23" fmla="*/ 38 h 140"/>
                  <a:gd name="T24" fmla="*/ 118 w 147"/>
                  <a:gd name="T25" fmla="*/ 27 h 140"/>
                  <a:gd name="T26" fmla="*/ 106 w 147"/>
                  <a:gd name="T27" fmla="*/ 27 h 140"/>
                  <a:gd name="T28" fmla="*/ 97 w 147"/>
                  <a:gd name="T29" fmla="*/ 27 h 140"/>
                  <a:gd name="T30" fmla="*/ 86 w 147"/>
                  <a:gd name="T31" fmla="*/ 27 h 140"/>
                  <a:gd name="T32" fmla="*/ 86 w 147"/>
                  <a:gd name="T33" fmla="*/ 16 h 140"/>
                  <a:gd name="T34" fmla="*/ 97 w 147"/>
                  <a:gd name="T35" fmla="*/ 0 h 140"/>
                  <a:gd name="T36" fmla="*/ 100 w 147"/>
                  <a:gd name="T37" fmla="*/ 2 h 140"/>
                  <a:gd name="T38" fmla="*/ 106 w 147"/>
                  <a:gd name="T39" fmla="*/ 2 h 140"/>
                  <a:gd name="T40" fmla="*/ 109 w 147"/>
                  <a:gd name="T41" fmla="*/ 2 h 140"/>
                  <a:gd name="T42" fmla="*/ 115 w 147"/>
                  <a:gd name="T43" fmla="*/ 5 h 140"/>
                  <a:gd name="T44" fmla="*/ 131 w 147"/>
                  <a:gd name="T45" fmla="*/ 0 h 140"/>
                  <a:gd name="T46" fmla="*/ 142 w 147"/>
                  <a:gd name="T47" fmla="*/ 9 h 140"/>
                  <a:gd name="T48" fmla="*/ 142 w 147"/>
                  <a:gd name="T49" fmla="*/ 25 h 140"/>
                  <a:gd name="T50" fmla="*/ 142 w 147"/>
                  <a:gd name="T51" fmla="*/ 29 h 140"/>
                  <a:gd name="T52" fmla="*/ 142 w 147"/>
                  <a:gd name="T53" fmla="*/ 36 h 140"/>
                  <a:gd name="T54" fmla="*/ 147 w 147"/>
                  <a:gd name="T55" fmla="*/ 45 h 140"/>
                  <a:gd name="T56" fmla="*/ 147 w 147"/>
                  <a:gd name="T57" fmla="*/ 59 h 140"/>
                  <a:gd name="T58" fmla="*/ 147 w 147"/>
                  <a:gd name="T59" fmla="*/ 68 h 140"/>
                  <a:gd name="T60" fmla="*/ 147 w 147"/>
                  <a:gd name="T61" fmla="*/ 77 h 140"/>
                  <a:gd name="T62" fmla="*/ 147 w 147"/>
                  <a:gd name="T63" fmla="*/ 86 h 140"/>
                  <a:gd name="T64" fmla="*/ 147 w 147"/>
                  <a:gd name="T65" fmla="*/ 97 h 140"/>
                  <a:gd name="T66" fmla="*/ 147 w 147"/>
                  <a:gd name="T67" fmla="*/ 104 h 140"/>
                  <a:gd name="T68" fmla="*/ 147 w 147"/>
                  <a:gd name="T69" fmla="*/ 111 h 140"/>
                  <a:gd name="T70" fmla="*/ 147 w 147"/>
                  <a:gd name="T71" fmla="*/ 120 h 140"/>
                  <a:gd name="T72" fmla="*/ 118 w 147"/>
                  <a:gd name="T73" fmla="*/ 126 h 140"/>
                  <a:gd name="T74" fmla="*/ 59 w 147"/>
                  <a:gd name="T75" fmla="*/ 140 h 140"/>
                  <a:gd name="T76" fmla="*/ 54 w 147"/>
                  <a:gd name="T77" fmla="*/ 138 h 140"/>
                  <a:gd name="T78" fmla="*/ 54 w 147"/>
                  <a:gd name="T79" fmla="*/ 131 h 140"/>
                  <a:gd name="T80" fmla="*/ 54 w 147"/>
                  <a:gd name="T81" fmla="*/ 126 h 140"/>
                  <a:gd name="T82" fmla="*/ 54 w 147"/>
                  <a:gd name="T83" fmla="*/ 120 h 140"/>
                  <a:gd name="T84" fmla="*/ 54 w 147"/>
                  <a:gd name="T85" fmla="*/ 111 h 140"/>
                  <a:gd name="T86" fmla="*/ 54 w 147"/>
                  <a:gd name="T87" fmla="*/ 101 h 140"/>
                  <a:gd name="T88" fmla="*/ 32 w 147"/>
                  <a:gd name="T89" fmla="*/ 99 h 140"/>
                  <a:gd name="T90" fmla="*/ 32 w 147"/>
                  <a:gd name="T91" fmla="*/ 101 h 140"/>
                  <a:gd name="T92" fmla="*/ 21 w 147"/>
                  <a:gd name="T93" fmla="*/ 99 h 140"/>
                  <a:gd name="T94" fmla="*/ 11 w 147"/>
                  <a:gd name="T95" fmla="*/ 95 h 140"/>
                  <a:gd name="T96" fmla="*/ 9 w 147"/>
                  <a:gd name="T97" fmla="*/ 88 h 140"/>
                  <a:gd name="T98" fmla="*/ 9 w 147"/>
                  <a:gd name="T99" fmla="*/ 74 h 140"/>
                  <a:gd name="T100" fmla="*/ 5 w 147"/>
                  <a:gd name="T101" fmla="*/ 63 h 140"/>
                  <a:gd name="T102" fmla="*/ 115 w 147"/>
                  <a:gd name="T103" fmla="*/ 7 h 140"/>
                  <a:gd name="T104" fmla="*/ 115 w 147"/>
                  <a:gd name="T105" fmla="*/ 16 h 140"/>
                  <a:gd name="T106" fmla="*/ 118 w 147"/>
                  <a:gd name="T107" fmla="*/ 25 h 140"/>
                  <a:gd name="T108" fmla="*/ 118 w 147"/>
                  <a:gd name="T109" fmla="*/ 14 h 140"/>
                  <a:gd name="T110" fmla="*/ 118 w 147"/>
                  <a:gd name="T111" fmla="*/ 9 h 140"/>
                  <a:gd name="T112" fmla="*/ 109 w 147"/>
                  <a:gd name="T113" fmla="*/ 14 h 140"/>
                  <a:gd name="T114" fmla="*/ 113 w 147"/>
                  <a:gd name="T115" fmla="*/ 16 h 140"/>
                  <a:gd name="T116" fmla="*/ 104 w 147"/>
                  <a:gd name="T117" fmla="*/ 7 h 140"/>
                  <a:gd name="T118" fmla="*/ 106 w 147"/>
                  <a:gd name="T119" fmla="*/ 11 h 140"/>
                  <a:gd name="T120" fmla="*/ 115 w 147"/>
                  <a:gd name="T121" fmla="*/ 9 h 140"/>
                  <a:gd name="T122" fmla="*/ 118 w 147"/>
                  <a:gd name="T123" fmla="*/ 43 h 140"/>
                  <a:gd name="T124" fmla="*/ 122 w 147"/>
                  <a:gd name="T125" fmla="*/ 4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" h="140">
                    <a:moveTo>
                      <a:pt x="0" y="52"/>
                    </a:moveTo>
                    <a:lnTo>
                      <a:pt x="0" y="38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5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7" y="38"/>
                    </a:lnTo>
                    <a:lnTo>
                      <a:pt x="57" y="38"/>
                    </a:lnTo>
                    <a:lnTo>
                      <a:pt x="59" y="38"/>
                    </a:lnTo>
                    <a:lnTo>
                      <a:pt x="68" y="38"/>
                    </a:lnTo>
                    <a:lnTo>
                      <a:pt x="68" y="41"/>
                    </a:lnTo>
                    <a:lnTo>
                      <a:pt x="72" y="41"/>
                    </a:lnTo>
                    <a:lnTo>
                      <a:pt x="72" y="41"/>
                    </a:lnTo>
                    <a:lnTo>
                      <a:pt x="75" y="41"/>
                    </a:lnTo>
                    <a:lnTo>
                      <a:pt x="79" y="41"/>
                    </a:lnTo>
                    <a:lnTo>
                      <a:pt x="79" y="41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9" y="45"/>
                    </a:lnTo>
                    <a:lnTo>
                      <a:pt x="81" y="43"/>
                    </a:lnTo>
                    <a:lnTo>
                      <a:pt x="81" y="43"/>
                    </a:lnTo>
                    <a:lnTo>
                      <a:pt x="81" y="43"/>
                    </a:lnTo>
                    <a:lnTo>
                      <a:pt x="81" y="43"/>
                    </a:lnTo>
                    <a:lnTo>
                      <a:pt x="81" y="38"/>
                    </a:lnTo>
                    <a:lnTo>
                      <a:pt x="81" y="36"/>
                    </a:lnTo>
                    <a:lnTo>
                      <a:pt x="86" y="36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6" y="41"/>
                    </a:lnTo>
                    <a:lnTo>
                      <a:pt x="86" y="43"/>
                    </a:lnTo>
                    <a:lnTo>
                      <a:pt x="90" y="43"/>
                    </a:lnTo>
                    <a:lnTo>
                      <a:pt x="90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5" y="43"/>
                    </a:lnTo>
                    <a:lnTo>
                      <a:pt x="95" y="38"/>
                    </a:lnTo>
                    <a:lnTo>
                      <a:pt x="97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13" y="38"/>
                    </a:lnTo>
                    <a:lnTo>
                      <a:pt x="115" y="38"/>
                    </a:lnTo>
                    <a:lnTo>
                      <a:pt x="115" y="38"/>
                    </a:lnTo>
                    <a:lnTo>
                      <a:pt x="115" y="38"/>
                    </a:lnTo>
                    <a:lnTo>
                      <a:pt x="118" y="38"/>
                    </a:lnTo>
                    <a:lnTo>
                      <a:pt x="118" y="27"/>
                    </a:lnTo>
                    <a:lnTo>
                      <a:pt x="118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6" y="27"/>
                    </a:lnTo>
                    <a:lnTo>
                      <a:pt x="106" y="27"/>
                    </a:lnTo>
                    <a:lnTo>
                      <a:pt x="102" y="27"/>
                    </a:lnTo>
                    <a:lnTo>
                      <a:pt x="100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7" y="27"/>
                    </a:lnTo>
                    <a:lnTo>
                      <a:pt x="93" y="27"/>
                    </a:lnTo>
                    <a:lnTo>
                      <a:pt x="90" y="27"/>
                    </a:lnTo>
                    <a:lnTo>
                      <a:pt x="88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6" y="7"/>
                    </a:lnTo>
                    <a:lnTo>
                      <a:pt x="86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7" y="5"/>
                    </a:lnTo>
                    <a:lnTo>
                      <a:pt x="100" y="5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11" y="5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5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8" y="0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42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2" y="14"/>
                    </a:lnTo>
                    <a:lnTo>
                      <a:pt x="142" y="16"/>
                    </a:lnTo>
                    <a:lnTo>
                      <a:pt x="142" y="18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7"/>
                    </a:lnTo>
                    <a:lnTo>
                      <a:pt x="142" y="27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2" y="36"/>
                    </a:lnTo>
                    <a:lnTo>
                      <a:pt x="142" y="41"/>
                    </a:lnTo>
                    <a:lnTo>
                      <a:pt x="142" y="41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7" y="52"/>
                    </a:lnTo>
                    <a:lnTo>
                      <a:pt x="147" y="54"/>
                    </a:lnTo>
                    <a:lnTo>
                      <a:pt x="147" y="56"/>
                    </a:lnTo>
                    <a:lnTo>
                      <a:pt x="147" y="59"/>
                    </a:lnTo>
                    <a:lnTo>
                      <a:pt x="147" y="59"/>
                    </a:lnTo>
                    <a:lnTo>
                      <a:pt x="147" y="61"/>
                    </a:lnTo>
                    <a:lnTo>
                      <a:pt x="147" y="63"/>
                    </a:lnTo>
                    <a:lnTo>
                      <a:pt x="147" y="65"/>
                    </a:lnTo>
                    <a:lnTo>
                      <a:pt x="147" y="65"/>
                    </a:lnTo>
                    <a:lnTo>
                      <a:pt x="147" y="68"/>
                    </a:lnTo>
                    <a:lnTo>
                      <a:pt x="147" y="70"/>
                    </a:lnTo>
                    <a:lnTo>
                      <a:pt x="147" y="72"/>
                    </a:lnTo>
                    <a:lnTo>
                      <a:pt x="147" y="74"/>
                    </a:lnTo>
                    <a:lnTo>
                      <a:pt x="147" y="77"/>
                    </a:lnTo>
                    <a:lnTo>
                      <a:pt x="147" y="77"/>
                    </a:lnTo>
                    <a:lnTo>
                      <a:pt x="147" y="79"/>
                    </a:lnTo>
                    <a:lnTo>
                      <a:pt x="147" y="81"/>
                    </a:lnTo>
                    <a:lnTo>
                      <a:pt x="147" y="81"/>
                    </a:lnTo>
                    <a:lnTo>
                      <a:pt x="147" y="83"/>
                    </a:lnTo>
                    <a:lnTo>
                      <a:pt x="147" y="86"/>
                    </a:lnTo>
                    <a:lnTo>
                      <a:pt x="147" y="88"/>
                    </a:lnTo>
                    <a:lnTo>
                      <a:pt x="147" y="90"/>
                    </a:lnTo>
                    <a:lnTo>
                      <a:pt x="147" y="92"/>
                    </a:lnTo>
                    <a:lnTo>
                      <a:pt x="147" y="95"/>
                    </a:lnTo>
                    <a:lnTo>
                      <a:pt x="147" y="97"/>
                    </a:lnTo>
                    <a:lnTo>
                      <a:pt x="147" y="97"/>
                    </a:lnTo>
                    <a:lnTo>
                      <a:pt x="147" y="97"/>
                    </a:lnTo>
                    <a:lnTo>
                      <a:pt x="147" y="99"/>
                    </a:lnTo>
                    <a:lnTo>
                      <a:pt x="147" y="101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6"/>
                    </a:lnTo>
                    <a:lnTo>
                      <a:pt x="147" y="108"/>
                    </a:lnTo>
                    <a:lnTo>
                      <a:pt x="147" y="111"/>
                    </a:lnTo>
                    <a:lnTo>
                      <a:pt x="147" y="111"/>
                    </a:lnTo>
                    <a:lnTo>
                      <a:pt x="147" y="113"/>
                    </a:lnTo>
                    <a:lnTo>
                      <a:pt x="147" y="115"/>
                    </a:lnTo>
                    <a:lnTo>
                      <a:pt x="147" y="117"/>
                    </a:lnTo>
                    <a:lnTo>
                      <a:pt x="147" y="120"/>
                    </a:lnTo>
                    <a:lnTo>
                      <a:pt x="147" y="120"/>
                    </a:lnTo>
                    <a:lnTo>
                      <a:pt x="140" y="120"/>
                    </a:lnTo>
                    <a:lnTo>
                      <a:pt x="140" y="120"/>
                    </a:lnTo>
                    <a:lnTo>
                      <a:pt x="122" y="124"/>
                    </a:lnTo>
                    <a:lnTo>
                      <a:pt x="118" y="126"/>
                    </a:lnTo>
                    <a:lnTo>
                      <a:pt x="118" y="126"/>
                    </a:lnTo>
                    <a:lnTo>
                      <a:pt x="118" y="126"/>
                    </a:lnTo>
                    <a:lnTo>
                      <a:pt x="88" y="133"/>
                    </a:lnTo>
                    <a:lnTo>
                      <a:pt x="59" y="140"/>
                    </a:lnTo>
                    <a:lnTo>
                      <a:pt x="59" y="140"/>
                    </a:lnTo>
                    <a:lnTo>
                      <a:pt x="57" y="140"/>
                    </a:lnTo>
                    <a:lnTo>
                      <a:pt x="57" y="140"/>
                    </a:lnTo>
                    <a:lnTo>
                      <a:pt x="57" y="138"/>
                    </a:lnTo>
                    <a:lnTo>
                      <a:pt x="54" y="138"/>
                    </a:lnTo>
                    <a:lnTo>
                      <a:pt x="54" y="138"/>
                    </a:lnTo>
                    <a:lnTo>
                      <a:pt x="54" y="135"/>
                    </a:lnTo>
                    <a:lnTo>
                      <a:pt x="54" y="135"/>
                    </a:lnTo>
                    <a:lnTo>
                      <a:pt x="54" y="135"/>
                    </a:lnTo>
                    <a:lnTo>
                      <a:pt x="54" y="131"/>
                    </a:lnTo>
                    <a:lnTo>
                      <a:pt x="54" y="131"/>
                    </a:lnTo>
                    <a:lnTo>
                      <a:pt x="54" y="129"/>
                    </a:lnTo>
                    <a:lnTo>
                      <a:pt x="54" y="129"/>
                    </a:lnTo>
                    <a:lnTo>
                      <a:pt x="54" y="129"/>
                    </a:lnTo>
                    <a:lnTo>
                      <a:pt x="54" y="126"/>
                    </a:lnTo>
                    <a:lnTo>
                      <a:pt x="54" y="126"/>
                    </a:lnTo>
                    <a:lnTo>
                      <a:pt x="54" y="124"/>
                    </a:lnTo>
                    <a:lnTo>
                      <a:pt x="54" y="124"/>
                    </a:lnTo>
                    <a:lnTo>
                      <a:pt x="54" y="122"/>
                    </a:lnTo>
                    <a:lnTo>
                      <a:pt x="54" y="122"/>
                    </a:lnTo>
                    <a:lnTo>
                      <a:pt x="54" y="120"/>
                    </a:lnTo>
                    <a:lnTo>
                      <a:pt x="54" y="117"/>
                    </a:lnTo>
                    <a:lnTo>
                      <a:pt x="54" y="117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4" y="111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6"/>
                    </a:lnTo>
                    <a:lnTo>
                      <a:pt x="54" y="101"/>
                    </a:lnTo>
                    <a:lnTo>
                      <a:pt x="54" y="99"/>
                    </a:lnTo>
                    <a:lnTo>
                      <a:pt x="34" y="99"/>
                    </a:lnTo>
                    <a:lnTo>
                      <a:pt x="34" y="99"/>
                    </a:lnTo>
                    <a:lnTo>
                      <a:pt x="34" y="99"/>
                    </a:lnTo>
                    <a:lnTo>
                      <a:pt x="32" y="99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0" y="99"/>
                    </a:lnTo>
                    <a:lnTo>
                      <a:pt x="27" y="99"/>
                    </a:lnTo>
                    <a:lnTo>
                      <a:pt x="25" y="99"/>
                    </a:lnTo>
                    <a:lnTo>
                      <a:pt x="23" y="99"/>
                    </a:lnTo>
                    <a:lnTo>
                      <a:pt x="21" y="99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101"/>
                    </a:lnTo>
                    <a:lnTo>
                      <a:pt x="11" y="101"/>
                    </a:lnTo>
                    <a:lnTo>
                      <a:pt x="11" y="95"/>
                    </a:lnTo>
                    <a:lnTo>
                      <a:pt x="11" y="95"/>
                    </a:lnTo>
                    <a:lnTo>
                      <a:pt x="11" y="90"/>
                    </a:lnTo>
                    <a:lnTo>
                      <a:pt x="9" y="90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77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9" y="63"/>
                    </a:lnTo>
                    <a:lnTo>
                      <a:pt x="5" y="63"/>
                    </a:lnTo>
                    <a:lnTo>
                      <a:pt x="5" y="63"/>
                    </a:lnTo>
                    <a:lnTo>
                      <a:pt x="0" y="63"/>
                    </a:lnTo>
                    <a:lnTo>
                      <a:pt x="0" y="52"/>
                    </a:lnTo>
                    <a:close/>
                    <a:moveTo>
                      <a:pt x="118" y="9"/>
                    </a:moveTo>
                    <a:lnTo>
                      <a:pt x="118" y="7"/>
                    </a:lnTo>
                    <a:lnTo>
                      <a:pt x="115" y="7"/>
                    </a:lnTo>
                    <a:lnTo>
                      <a:pt x="115" y="9"/>
                    </a:lnTo>
                    <a:lnTo>
                      <a:pt x="115" y="11"/>
                    </a:lnTo>
                    <a:lnTo>
                      <a:pt x="115" y="14"/>
                    </a:lnTo>
                    <a:lnTo>
                      <a:pt x="115" y="14"/>
                    </a:lnTo>
                    <a:lnTo>
                      <a:pt x="115" y="16"/>
                    </a:lnTo>
                    <a:lnTo>
                      <a:pt x="115" y="18"/>
                    </a:lnTo>
                    <a:lnTo>
                      <a:pt x="115" y="20"/>
                    </a:lnTo>
                    <a:lnTo>
                      <a:pt x="115" y="23"/>
                    </a:lnTo>
                    <a:lnTo>
                      <a:pt x="115" y="25"/>
                    </a:lnTo>
                    <a:lnTo>
                      <a:pt x="118" y="25"/>
                    </a:lnTo>
                    <a:lnTo>
                      <a:pt x="118" y="23"/>
                    </a:lnTo>
                    <a:lnTo>
                      <a:pt x="118" y="20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1"/>
                    </a:lnTo>
                    <a:lnTo>
                      <a:pt x="118" y="9"/>
                    </a:lnTo>
                    <a:close/>
                    <a:moveTo>
                      <a:pt x="113" y="14"/>
                    </a:moveTo>
                    <a:lnTo>
                      <a:pt x="113" y="14"/>
                    </a:lnTo>
                    <a:lnTo>
                      <a:pt x="111" y="14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3" y="18"/>
                    </a:lnTo>
                    <a:lnTo>
                      <a:pt x="113" y="16"/>
                    </a:lnTo>
                    <a:lnTo>
                      <a:pt x="113" y="14"/>
                    </a:lnTo>
                    <a:close/>
                    <a:moveTo>
                      <a:pt x="106" y="11"/>
                    </a:moveTo>
                    <a:lnTo>
                      <a:pt x="106" y="9"/>
                    </a:lnTo>
                    <a:lnTo>
                      <a:pt x="106" y="7"/>
                    </a:lnTo>
                    <a:lnTo>
                      <a:pt x="104" y="7"/>
                    </a:lnTo>
                    <a:lnTo>
                      <a:pt x="102" y="7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4" y="11"/>
                    </a:lnTo>
                    <a:lnTo>
                      <a:pt x="106" y="11"/>
                    </a:lnTo>
                    <a:close/>
                    <a:moveTo>
                      <a:pt x="109" y="9"/>
                    </a:moveTo>
                    <a:lnTo>
                      <a:pt x="109" y="11"/>
                    </a:lnTo>
                    <a:lnTo>
                      <a:pt x="111" y="11"/>
                    </a:lnTo>
                    <a:lnTo>
                      <a:pt x="115" y="11"/>
                    </a:lnTo>
                    <a:lnTo>
                      <a:pt x="115" y="9"/>
                    </a:lnTo>
                    <a:lnTo>
                      <a:pt x="111" y="9"/>
                    </a:lnTo>
                    <a:lnTo>
                      <a:pt x="109" y="9"/>
                    </a:lnTo>
                    <a:close/>
                    <a:moveTo>
                      <a:pt x="120" y="43"/>
                    </a:moveTo>
                    <a:lnTo>
                      <a:pt x="118" y="43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18" y="45"/>
                    </a:lnTo>
                    <a:lnTo>
                      <a:pt x="122" y="45"/>
                    </a:lnTo>
                    <a:lnTo>
                      <a:pt x="122" y="45"/>
                    </a:lnTo>
                    <a:lnTo>
                      <a:pt x="122" y="43"/>
                    </a:lnTo>
                    <a:lnTo>
                      <a:pt x="120" y="43"/>
                    </a:lnTo>
                    <a:lnTo>
                      <a:pt x="120" y="43"/>
                    </a:lnTo>
                    <a:lnTo>
                      <a:pt x="120" y="4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9" name="Freeform 3627">
                <a:extLst>
                  <a:ext uri="{FF2B5EF4-FFF2-40B4-BE49-F238E27FC236}">
                    <a16:creationId xmlns:a16="http://schemas.microsoft.com/office/drawing/2014/main" id="{6977E3A9-7A34-4B1B-8DDE-31191E62C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524"/>
                <a:ext cx="38" cy="25"/>
              </a:xfrm>
              <a:custGeom>
                <a:avLst/>
                <a:gdLst>
                  <a:gd name="T0" fmla="*/ 38 w 38"/>
                  <a:gd name="T1" fmla="*/ 2 h 25"/>
                  <a:gd name="T2" fmla="*/ 38 w 38"/>
                  <a:gd name="T3" fmla="*/ 9 h 25"/>
                  <a:gd name="T4" fmla="*/ 38 w 38"/>
                  <a:gd name="T5" fmla="*/ 9 h 25"/>
                  <a:gd name="T6" fmla="*/ 38 w 38"/>
                  <a:gd name="T7" fmla="*/ 9 h 25"/>
                  <a:gd name="T8" fmla="*/ 38 w 38"/>
                  <a:gd name="T9" fmla="*/ 23 h 25"/>
                  <a:gd name="T10" fmla="*/ 15 w 38"/>
                  <a:gd name="T11" fmla="*/ 23 h 25"/>
                  <a:gd name="T12" fmla="*/ 6 w 38"/>
                  <a:gd name="T13" fmla="*/ 23 h 25"/>
                  <a:gd name="T14" fmla="*/ 6 w 38"/>
                  <a:gd name="T15" fmla="*/ 25 h 25"/>
                  <a:gd name="T16" fmla="*/ 6 w 38"/>
                  <a:gd name="T17" fmla="*/ 25 h 25"/>
                  <a:gd name="T18" fmla="*/ 6 w 38"/>
                  <a:gd name="T19" fmla="*/ 23 h 25"/>
                  <a:gd name="T20" fmla="*/ 2 w 38"/>
                  <a:gd name="T21" fmla="*/ 23 h 25"/>
                  <a:gd name="T22" fmla="*/ 2 w 38"/>
                  <a:gd name="T23" fmla="*/ 20 h 25"/>
                  <a:gd name="T24" fmla="*/ 2 w 38"/>
                  <a:gd name="T25" fmla="*/ 16 h 25"/>
                  <a:gd name="T26" fmla="*/ 2 w 38"/>
                  <a:gd name="T27" fmla="*/ 16 h 25"/>
                  <a:gd name="T28" fmla="*/ 0 w 38"/>
                  <a:gd name="T29" fmla="*/ 16 h 25"/>
                  <a:gd name="T30" fmla="*/ 0 w 38"/>
                  <a:gd name="T31" fmla="*/ 5 h 25"/>
                  <a:gd name="T32" fmla="*/ 0 w 38"/>
                  <a:gd name="T33" fmla="*/ 5 h 25"/>
                  <a:gd name="T34" fmla="*/ 0 w 38"/>
                  <a:gd name="T35" fmla="*/ 5 h 25"/>
                  <a:gd name="T36" fmla="*/ 2 w 38"/>
                  <a:gd name="T37" fmla="*/ 5 h 25"/>
                  <a:gd name="T38" fmla="*/ 4 w 38"/>
                  <a:gd name="T39" fmla="*/ 5 h 25"/>
                  <a:gd name="T40" fmla="*/ 4 w 38"/>
                  <a:gd name="T41" fmla="*/ 5 h 25"/>
                  <a:gd name="T42" fmla="*/ 6 w 38"/>
                  <a:gd name="T43" fmla="*/ 5 h 25"/>
                  <a:gd name="T44" fmla="*/ 6 w 38"/>
                  <a:gd name="T45" fmla="*/ 0 h 25"/>
                  <a:gd name="T46" fmla="*/ 18 w 38"/>
                  <a:gd name="T47" fmla="*/ 0 h 25"/>
                  <a:gd name="T48" fmla="*/ 18 w 38"/>
                  <a:gd name="T49" fmla="*/ 0 h 25"/>
                  <a:gd name="T50" fmla="*/ 18 w 38"/>
                  <a:gd name="T51" fmla="*/ 2 h 25"/>
                  <a:gd name="T52" fmla="*/ 18 w 38"/>
                  <a:gd name="T53" fmla="*/ 0 h 25"/>
                  <a:gd name="T54" fmla="*/ 38 w 38"/>
                  <a:gd name="T55" fmla="*/ 0 h 25"/>
                  <a:gd name="T56" fmla="*/ 38 w 38"/>
                  <a:gd name="T5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25">
                    <a:moveTo>
                      <a:pt x="38" y="2"/>
                    </a:move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23"/>
                    </a:lnTo>
                    <a:lnTo>
                      <a:pt x="15" y="23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38" y="0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0" name="Freeform 3628">
                <a:extLst>
                  <a:ext uri="{FF2B5EF4-FFF2-40B4-BE49-F238E27FC236}">
                    <a16:creationId xmlns:a16="http://schemas.microsoft.com/office/drawing/2014/main" id="{0973C2BC-C389-4103-82A7-5F95ACA2F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524"/>
                <a:ext cx="18" cy="5"/>
              </a:xfrm>
              <a:custGeom>
                <a:avLst/>
                <a:gdLst>
                  <a:gd name="T0" fmla="*/ 0 w 18"/>
                  <a:gd name="T1" fmla="*/ 5 h 5"/>
                  <a:gd name="T2" fmla="*/ 0 w 18"/>
                  <a:gd name="T3" fmla="*/ 0 h 5"/>
                  <a:gd name="T4" fmla="*/ 3 w 18"/>
                  <a:gd name="T5" fmla="*/ 0 h 5"/>
                  <a:gd name="T6" fmla="*/ 3 w 18"/>
                  <a:gd name="T7" fmla="*/ 0 h 5"/>
                  <a:gd name="T8" fmla="*/ 5 w 18"/>
                  <a:gd name="T9" fmla="*/ 0 h 5"/>
                  <a:gd name="T10" fmla="*/ 5 w 18"/>
                  <a:gd name="T11" fmla="*/ 0 h 5"/>
                  <a:gd name="T12" fmla="*/ 7 w 18"/>
                  <a:gd name="T13" fmla="*/ 0 h 5"/>
                  <a:gd name="T14" fmla="*/ 7 w 18"/>
                  <a:gd name="T15" fmla="*/ 0 h 5"/>
                  <a:gd name="T16" fmla="*/ 9 w 18"/>
                  <a:gd name="T17" fmla="*/ 0 h 5"/>
                  <a:gd name="T18" fmla="*/ 12 w 18"/>
                  <a:gd name="T19" fmla="*/ 0 h 5"/>
                  <a:gd name="T20" fmla="*/ 12 w 18"/>
                  <a:gd name="T21" fmla="*/ 0 h 5"/>
                  <a:gd name="T22" fmla="*/ 12 w 18"/>
                  <a:gd name="T23" fmla="*/ 0 h 5"/>
                  <a:gd name="T24" fmla="*/ 14 w 18"/>
                  <a:gd name="T25" fmla="*/ 0 h 5"/>
                  <a:gd name="T26" fmla="*/ 14 w 18"/>
                  <a:gd name="T27" fmla="*/ 0 h 5"/>
                  <a:gd name="T28" fmla="*/ 16 w 18"/>
                  <a:gd name="T29" fmla="*/ 0 h 5"/>
                  <a:gd name="T30" fmla="*/ 16 w 18"/>
                  <a:gd name="T31" fmla="*/ 0 h 5"/>
                  <a:gd name="T32" fmla="*/ 18 w 18"/>
                  <a:gd name="T33" fmla="*/ 0 h 5"/>
                  <a:gd name="T34" fmla="*/ 18 w 18"/>
                  <a:gd name="T35" fmla="*/ 5 h 5"/>
                  <a:gd name="T36" fmla="*/ 16 w 18"/>
                  <a:gd name="T37" fmla="*/ 5 h 5"/>
                  <a:gd name="T38" fmla="*/ 16 w 18"/>
                  <a:gd name="T39" fmla="*/ 5 h 5"/>
                  <a:gd name="T40" fmla="*/ 14 w 18"/>
                  <a:gd name="T41" fmla="*/ 5 h 5"/>
                  <a:gd name="T42" fmla="*/ 12 w 18"/>
                  <a:gd name="T43" fmla="*/ 5 h 5"/>
                  <a:gd name="T44" fmla="*/ 12 w 18"/>
                  <a:gd name="T45" fmla="*/ 5 h 5"/>
                  <a:gd name="T46" fmla="*/ 12 w 18"/>
                  <a:gd name="T47" fmla="*/ 5 h 5"/>
                  <a:gd name="T48" fmla="*/ 12 w 18"/>
                  <a:gd name="T49" fmla="*/ 5 h 5"/>
                  <a:gd name="T50" fmla="*/ 9 w 18"/>
                  <a:gd name="T51" fmla="*/ 5 h 5"/>
                  <a:gd name="T52" fmla="*/ 7 w 18"/>
                  <a:gd name="T53" fmla="*/ 5 h 5"/>
                  <a:gd name="T54" fmla="*/ 7 w 18"/>
                  <a:gd name="T55" fmla="*/ 5 h 5"/>
                  <a:gd name="T56" fmla="*/ 7 w 18"/>
                  <a:gd name="T57" fmla="*/ 5 h 5"/>
                  <a:gd name="T58" fmla="*/ 5 w 18"/>
                  <a:gd name="T59" fmla="*/ 5 h 5"/>
                  <a:gd name="T60" fmla="*/ 5 w 18"/>
                  <a:gd name="T61" fmla="*/ 5 h 5"/>
                  <a:gd name="T62" fmla="*/ 5 w 18"/>
                  <a:gd name="T63" fmla="*/ 5 h 5"/>
                  <a:gd name="T64" fmla="*/ 3 w 18"/>
                  <a:gd name="T65" fmla="*/ 5 h 5"/>
                  <a:gd name="T66" fmla="*/ 3 w 18"/>
                  <a:gd name="T67" fmla="*/ 5 h 5"/>
                  <a:gd name="T68" fmla="*/ 0 w 18"/>
                  <a:gd name="T6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0" y="5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1" name="Freeform 3629">
                <a:extLst>
                  <a:ext uri="{FF2B5EF4-FFF2-40B4-BE49-F238E27FC236}">
                    <a16:creationId xmlns:a16="http://schemas.microsoft.com/office/drawing/2014/main" id="{32ADC4D6-B673-4432-A50A-24CB5C78D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529"/>
                <a:ext cx="14" cy="18"/>
              </a:xfrm>
              <a:custGeom>
                <a:avLst/>
                <a:gdLst>
                  <a:gd name="T0" fmla="*/ 0 w 14"/>
                  <a:gd name="T1" fmla="*/ 18 h 18"/>
                  <a:gd name="T2" fmla="*/ 0 w 14"/>
                  <a:gd name="T3" fmla="*/ 9 h 18"/>
                  <a:gd name="T4" fmla="*/ 0 w 14"/>
                  <a:gd name="T5" fmla="*/ 9 h 18"/>
                  <a:gd name="T6" fmla="*/ 0 w 14"/>
                  <a:gd name="T7" fmla="*/ 6 h 18"/>
                  <a:gd name="T8" fmla="*/ 0 w 14"/>
                  <a:gd name="T9" fmla="*/ 0 h 18"/>
                  <a:gd name="T10" fmla="*/ 3 w 14"/>
                  <a:gd name="T11" fmla="*/ 0 h 18"/>
                  <a:gd name="T12" fmla="*/ 5 w 14"/>
                  <a:gd name="T13" fmla="*/ 0 h 18"/>
                  <a:gd name="T14" fmla="*/ 5 w 14"/>
                  <a:gd name="T15" fmla="*/ 0 h 18"/>
                  <a:gd name="T16" fmla="*/ 7 w 14"/>
                  <a:gd name="T17" fmla="*/ 0 h 18"/>
                  <a:gd name="T18" fmla="*/ 7 w 14"/>
                  <a:gd name="T19" fmla="*/ 0 h 18"/>
                  <a:gd name="T20" fmla="*/ 7 w 14"/>
                  <a:gd name="T21" fmla="*/ 0 h 18"/>
                  <a:gd name="T22" fmla="*/ 9 w 14"/>
                  <a:gd name="T23" fmla="*/ 0 h 18"/>
                  <a:gd name="T24" fmla="*/ 12 w 14"/>
                  <a:gd name="T25" fmla="*/ 0 h 18"/>
                  <a:gd name="T26" fmla="*/ 12 w 14"/>
                  <a:gd name="T27" fmla="*/ 11 h 18"/>
                  <a:gd name="T28" fmla="*/ 14 w 14"/>
                  <a:gd name="T29" fmla="*/ 11 h 18"/>
                  <a:gd name="T30" fmla="*/ 14 w 14"/>
                  <a:gd name="T31" fmla="*/ 11 h 18"/>
                  <a:gd name="T32" fmla="*/ 14 w 14"/>
                  <a:gd name="T33" fmla="*/ 15 h 18"/>
                  <a:gd name="T34" fmla="*/ 14 w 14"/>
                  <a:gd name="T35" fmla="*/ 18 h 18"/>
                  <a:gd name="T36" fmla="*/ 0 w 14"/>
                  <a:gd name="T3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5"/>
                    </a:lnTo>
                    <a:lnTo>
                      <a:pt x="14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2" name="Freeform 3630">
                <a:extLst>
                  <a:ext uri="{FF2B5EF4-FFF2-40B4-BE49-F238E27FC236}">
                    <a16:creationId xmlns:a16="http://schemas.microsoft.com/office/drawing/2014/main" id="{592E6C5C-AB26-49E1-9B03-53583DD04A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1" y="2549"/>
                <a:ext cx="47" cy="11"/>
              </a:xfrm>
              <a:custGeom>
                <a:avLst/>
                <a:gdLst>
                  <a:gd name="T0" fmla="*/ 18 w 47"/>
                  <a:gd name="T1" fmla="*/ 4 h 11"/>
                  <a:gd name="T2" fmla="*/ 11 w 47"/>
                  <a:gd name="T3" fmla="*/ 4 h 11"/>
                  <a:gd name="T4" fmla="*/ 11 w 47"/>
                  <a:gd name="T5" fmla="*/ 4 h 11"/>
                  <a:gd name="T6" fmla="*/ 9 w 47"/>
                  <a:gd name="T7" fmla="*/ 4 h 11"/>
                  <a:gd name="T8" fmla="*/ 9 w 47"/>
                  <a:gd name="T9" fmla="*/ 7 h 11"/>
                  <a:gd name="T10" fmla="*/ 9 w 47"/>
                  <a:gd name="T11" fmla="*/ 7 h 11"/>
                  <a:gd name="T12" fmla="*/ 9 w 47"/>
                  <a:gd name="T13" fmla="*/ 9 h 11"/>
                  <a:gd name="T14" fmla="*/ 9 w 47"/>
                  <a:gd name="T15" fmla="*/ 11 h 11"/>
                  <a:gd name="T16" fmla="*/ 9 w 47"/>
                  <a:gd name="T17" fmla="*/ 11 h 11"/>
                  <a:gd name="T18" fmla="*/ 2 w 47"/>
                  <a:gd name="T19" fmla="*/ 11 h 11"/>
                  <a:gd name="T20" fmla="*/ 2 w 47"/>
                  <a:gd name="T21" fmla="*/ 9 h 11"/>
                  <a:gd name="T22" fmla="*/ 2 w 47"/>
                  <a:gd name="T23" fmla="*/ 7 h 11"/>
                  <a:gd name="T24" fmla="*/ 0 w 47"/>
                  <a:gd name="T25" fmla="*/ 7 h 11"/>
                  <a:gd name="T26" fmla="*/ 0 w 47"/>
                  <a:gd name="T27" fmla="*/ 4 h 11"/>
                  <a:gd name="T28" fmla="*/ 2 w 47"/>
                  <a:gd name="T29" fmla="*/ 2 h 11"/>
                  <a:gd name="T30" fmla="*/ 5 w 47"/>
                  <a:gd name="T31" fmla="*/ 0 h 11"/>
                  <a:gd name="T32" fmla="*/ 11 w 47"/>
                  <a:gd name="T33" fmla="*/ 0 h 11"/>
                  <a:gd name="T34" fmla="*/ 18 w 47"/>
                  <a:gd name="T35" fmla="*/ 0 h 11"/>
                  <a:gd name="T36" fmla="*/ 34 w 47"/>
                  <a:gd name="T37" fmla="*/ 4 h 11"/>
                  <a:gd name="T38" fmla="*/ 25 w 47"/>
                  <a:gd name="T39" fmla="*/ 4 h 11"/>
                  <a:gd name="T40" fmla="*/ 25 w 47"/>
                  <a:gd name="T41" fmla="*/ 4 h 11"/>
                  <a:gd name="T42" fmla="*/ 27 w 47"/>
                  <a:gd name="T43" fmla="*/ 0 h 11"/>
                  <a:gd name="T44" fmla="*/ 29 w 47"/>
                  <a:gd name="T45" fmla="*/ 0 h 11"/>
                  <a:gd name="T46" fmla="*/ 34 w 47"/>
                  <a:gd name="T47" fmla="*/ 0 h 11"/>
                  <a:gd name="T48" fmla="*/ 34 w 47"/>
                  <a:gd name="T49" fmla="*/ 4 h 11"/>
                  <a:gd name="T50" fmla="*/ 47 w 47"/>
                  <a:gd name="T51" fmla="*/ 7 h 11"/>
                  <a:gd name="T52" fmla="*/ 45 w 47"/>
                  <a:gd name="T53" fmla="*/ 11 h 11"/>
                  <a:gd name="T54" fmla="*/ 43 w 47"/>
                  <a:gd name="T55" fmla="*/ 11 h 11"/>
                  <a:gd name="T56" fmla="*/ 45 w 47"/>
                  <a:gd name="T57" fmla="*/ 4 h 11"/>
                  <a:gd name="T58" fmla="*/ 45 w 47"/>
                  <a:gd name="T59" fmla="*/ 4 h 11"/>
                  <a:gd name="T60" fmla="*/ 45 w 47"/>
                  <a:gd name="T61" fmla="*/ 4 h 11"/>
                  <a:gd name="T62" fmla="*/ 47 w 47"/>
                  <a:gd name="T63" fmla="*/ 4 h 11"/>
                  <a:gd name="T64" fmla="*/ 27 w 47"/>
                  <a:gd name="T65" fmla="*/ 11 h 11"/>
                  <a:gd name="T66" fmla="*/ 25 w 47"/>
                  <a:gd name="T67" fmla="*/ 4 h 11"/>
                  <a:gd name="T68" fmla="*/ 27 w 47"/>
                  <a:gd name="T6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11">
                    <a:moveTo>
                      <a:pt x="18" y="0"/>
                    </a:moveTo>
                    <a:lnTo>
                      <a:pt x="18" y="4"/>
                    </a:lnTo>
                    <a:lnTo>
                      <a:pt x="18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  <a:moveTo>
                      <a:pt x="34" y="4"/>
                    </a:moveTo>
                    <a:lnTo>
                      <a:pt x="27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4" y="4"/>
                    </a:lnTo>
                    <a:close/>
                    <a:moveTo>
                      <a:pt x="47" y="4"/>
                    </a:moveTo>
                    <a:lnTo>
                      <a:pt x="47" y="7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close/>
                    <a:moveTo>
                      <a:pt x="27" y="11"/>
                    </a:moveTo>
                    <a:lnTo>
                      <a:pt x="25" y="11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3" name="Freeform 3631">
                <a:extLst>
                  <a:ext uri="{FF2B5EF4-FFF2-40B4-BE49-F238E27FC236}">
                    <a16:creationId xmlns:a16="http://schemas.microsoft.com/office/drawing/2014/main" id="{1D98BA21-ADA0-4EFC-AF35-D77E7BBC5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556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2 h 4"/>
                  <a:gd name="T12" fmla="*/ 0 w 2"/>
                  <a:gd name="T13" fmla="*/ 0 h 4"/>
                  <a:gd name="T14" fmla="*/ 0 w 2"/>
                  <a:gd name="T15" fmla="*/ 0 h 4"/>
                  <a:gd name="T16" fmla="*/ 0 w 2"/>
                  <a:gd name="T17" fmla="*/ 0 h 4"/>
                  <a:gd name="T18" fmla="*/ 2 w 2"/>
                  <a:gd name="T19" fmla="*/ 0 h 4"/>
                  <a:gd name="T20" fmla="*/ 2 w 2"/>
                  <a:gd name="T21" fmla="*/ 0 h 4"/>
                  <a:gd name="T22" fmla="*/ 2 w 2"/>
                  <a:gd name="T23" fmla="*/ 0 h 4"/>
                  <a:gd name="T24" fmla="*/ 2 w 2"/>
                  <a:gd name="T25" fmla="*/ 0 h 4"/>
                  <a:gd name="T26" fmla="*/ 2 w 2"/>
                  <a:gd name="T27" fmla="*/ 0 h 4"/>
                  <a:gd name="T28" fmla="*/ 2 w 2"/>
                  <a:gd name="T29" fmla="*/ 0 h 4"/>
                  <a:gd name="T30" fmla="*/ 2 w 2"/>
                  <a:gd name="T31" fmla="*/ 2 h 4"/>
                  <a:gd name="T32" fmla="*/ 2 w 2"/>
                  <a:gd name="T33" fmla="*/ 4 h 4"/>
                  <a:gd name="T34" fmla="*/ 0 w 2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4" name="Freeform 3632">
                <a:extLst>
                  <a:ext uri="{FF2B5EF4-FFF2-40B4-BE49-F238E27FC236}">
                    <a16:creationId xmlns:a16="http://schemas.microsoft.com/office/drawing/2014/main" id="{41573463-046E-4066-BF70-2916A9893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549"/>
                <a:ext cx="43" cy="11"/>
              </a:xfrm>
              <a:custGeom>
                <a:avLst/>
                <a:gdLst>
                  <a:gd name="T0" fmla="*/ 43 w 43"/>
                  <a:gd name="T1" fmla="*/ 0 h 11"/>
                  <a:gd name="T2" fmla="*/ 43 w 43"/>
                  <a:gd name="T3" fmla="*/ 4 h 11"/>
                  <a:gd name="T4" fmla="*/ 43 w 43"/>
                  <a:gd name="T5" fmla="*/ 9 h 11"/>
                  <a:gd name="T6" fmla="*/ 43 w 43"/>
                  <a:gd name="T7" fmla="*/ 9 h 11"/>
                  <a:gd name="T8" fmla="*/ 41 w 43"/>
                  <a:gd name="T9" fmla="*/ 11 h 11"/>
                  <a:gd name="T10" fmla="*/ 41 w 43"/>
                  <a:gd name="T11" fmla="*/ 11 h 11"/>
                  <a:gd name="T12" fmla="*/ 38 w 43"/>
                  <a:gd name="T13" fmla="*/ 11 h 11"/>
                  <a:gd name="T14" fmla="*/ 38 w 43"/>
                  <a:gd name="T15" fmla="*/ 7 h 11"/>
                  <a:gd name="T16" fmla="*/ 38 w 43"/>
                  <a:gd name="T17" fmla="*/ 4 h 11"/>
                  <a:gd name="T18" fmla="*/ 38 w 43"/>
                  <a:gd name="T19" fmla="*/ 4 h 11"/>
                  <a:gd name="T20" fmla="*/ 38 w 43"/>
                  <a:gd name="T21" fmla="*/ 4 h 11"/>
                  <a:gd name="T22" fmla="*/ 36 w 43"/>
                  <a:gd name="T23" fmla="*/ 4 h 11"/>
                  <a:gd name="T24" fmla="*/ 36 w 43"/>
                  <a:gd name="T25" fmla="*/ 4 h 11"/>
                  <a:gd name="T26" fmla="*/ 36 w 43"/>
                  <a:gd name="T27" fmla="*/ 4 h 11"/>
                  <a:gd name="T28" fmla="*/ 36 w 43"/>
                  <a:gd name="T29" fmla="*/ 4 h 11"/>
                  <a:gd name="T30" fmla="*/ 36 w 43"/>
                  <a:gd name="T31" fmla="*/ 4 h 11"/>
                  <a:gd name="T32" fmla="*/ 34 w 43"/>
                  <a:gd name="T33" fmla="*/ 4 h 11"/>
                  <a:gd name="T34" fmla="*/ 34 w 43"/>
                  <a:gd name="T35" fmla="*/ 11 h 11"/>
                  <a:gd name="T36" fmla="*/ 29 w 43"/>
                  <a:gd name="T37" fmla="*/ 11 h 11"/>
                  <a:gd name="T38" fmla="*/ 27 w 43"/>
                  <a:gd name="T39" fmla="*/ 11 h 11"/>
                  <a:gd name="T40" fmla="*/ 18 w 43"/>
                  <a:gd name="T41" fmla="*/ 11 h 11"/>
                  <a:gd name="T42" fmla="*/ 18 w 43"/>
                  <a:gd name="T43" fmla="*/ 4 h 11"/>
                  <a:gd name="T44" fmla="*/ 16 w 43"/>
                  <a:gd name="T45" fmla="*/ 4 h 11"/>
                  <a:gd name="T46" fmla="*/ 16 w 43"/>
                  <a:gd name="T47" fmla="*/ 11 h 11"/>
                  <a:gd name="T48" fmla="*/ 11 w 43"/>
                  <a:gd name="T49" fmla="*/ 11 h 11"/>
                  <a:gd name="T50" fmla="*/ 9 w 43"/>
                  <a:gd name="T51" fmla="*/ 11 h 11"/>
                  <a:gd name="T52" fmla="*/ 2 w 43"/>
                  <a:gd name="T53" fmla="*/ 11 h 11"/>
                  <a:gd name="T54" fmla="*/ 2 w 43"/>
                  <a:gd name="T55" fmla="*/ 9 h 11"/>
                  <a:gd name="T56" fmla="*/ 2 w 43"/>
                  <a:gd name="T57" fmla="*/ 7 h 11"/>
                  <a:gd name="T58" fmla="*/ 2 w 43"/>
                  <a:gd name="T59" fmla="*/ 7 h 11"/>
                  <a:gd name="T60" fmla="*/ 2 w 43"/>
                  <a:gd name="T61" fmla="*/ 7 h 11"/>
                  <a:gd name="T62" fmla="*/ 2 w 43"/>
                  <a:gd name="T63" fmla="*/ 7 h 11"/>
                  <a:gd name="T64" fmla="*/ 2 w 43"/>
                  <a:gd name="T65" fmla="*/ 7 h 11"/>
                  <a:gd name="T66" fmla="*/ 2 w 43"/>
                  <a:gd name="T67" fmla="*/ 7 h 11"/>
                  <a:gd name="T68" fmla="*/ 0 w 43"/>
                  <a:gd name="T69" fmla="*/ 4 h 11"/>
                  <a:gd name="T70" fmla="*/ 0 w 43"/>
                  <a:gd name="T71" fmla="*/ 4 h 11"/>
                  <a:gd name="T72" fmla="*/ 2 w 43"/>
                  <a:gd name="T73" fmla="*/ 4 h 11"/>
                  <a:gd name="T74" fmla="*/ 2 w 43"/>
                  <a:gd name="T75" fmla="*/ 4 h 11"/>
                  <a:gd name="T76" fmla="*/ 2 w 43"/>
                  <a:gd name="T77" fmla="*/ 4 h 11"/>
                  <a:gd name="T78" fmla="*/ 9 w 43"/>
                  <a:gd name="T79" fmla="*/ 4 h 11"/>
                  <a:gd name="T80" fmla="*/ 9 w 43"/>
                  <a:gd name="T81" fmla="*/ 4 h 11"/>
                  <a:gd name="T82" fmla="*/ 9 w 43"/>
                  <a:gd name="T83" fmla="*/ 0 h 11"/>
                  <a:gd name="T84" fmla="*/ 9 w 43"/>
                  <a:gd name="T85" fmla="*/ 0 h 11"/>
                  <a:gd name="T86" fmla="*/ 14 w 43"/>
                  <a:gd name="T87" fmla="*/ 0 h 11"/>
                  <a:gd name="T88" fmla="*/ 16 w 43"/>
                  <a:gd name="T89" fmla="*/ 0 h 11"/>
                  <a:gd name="T90" fmla="*/ 16 w 43"/>
                  <a:gd name="T91" fmla="*/ 4 h 11"/>
                  <a:gd name="T92" fmla="*/ 16 w 43"/>
                  <a:gd name="T93" fmla="*/ 4 h 11"/>
                  <a:gd name="T94" fmla="*/ 16 w 43"/>
                  <a:gd name="T95" fmla="*/ 4 h 11"/>
                  <a:gd name="T96" fmla="*/ 18 w 43"/>
                  <a:gd name="T97" fmla="*/ 4 h 11"/>
                  <a:gd name="T98" fmla="*/ 25 w 43"/>
                  <a:gd name="T99" fmla="*/ 4 h 11"/>
                  <a:gd name="T100" fmla="*/ 25 w 43"/>
                  <a:gd name="T101" fmla="*/ 2 h 11"/>
                  <a:gd name="T102" fmla="*/ 25 w 43"/>
                  <a:gd name="T103" fmla="*/ 0 h 11"/>
                  <a:gd name="T104" fmla="*/ 27 w 43"/>
                  <a:gd name="T105" fmla="*/ 0 h 11"/>
                  <a:gd name="T106" fmla="*/ 32 w 43"/>
                  <a:gd name="T107" fmla="*/ 0 h 11"/>
                  <a:gd name="T108" fmla="*/ 32 w 43"/>
                  <a:gd name="T109" fmla="*/ 0 h 11"/>
                  <a:gd name="T110" fmla="*/ 34 w 43"/>
                  <a:gd name="T111" fmla="*/ 0 h 11"/>
                  <a:gd name="T112" fmla="*/ 38 w 43"/>
                  <a:gd name="T113" fmla="*/ 0 h 11"/>
                  <a:gd name="T114" fmla="*/ 38 w 43"/>
                  <a:gd name="T115" fmla="*/ 0 h 11"/>
                  <a:gd name="T116" fmla="*/ 41 w 43"/>
                  <a:gd name="T117" fmla="*/ 0 h 11"/>
                  <a:gd name="T118" fmla="*/ 43 w 43"/>
                  <a:gd name="T1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" h="11">
                    <a:moveTo>
                      <a:pt x="43" y="0"/>
                    </a:moveTo>
                    <a:lnTo>
                      <a:pt x="43" y="4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38" y="11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18" y="11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5" name="Freeform 3633">
                <a:extLst>
                  <a:ext uri="{FF2B5EF4-FFF2-40B4-BE49-F238E27FC236}">
                    <a16:creationId xmlns:a16="http://schemas.microsoft.com/office/drawing/2014/main" id="{9A759DD2-F330-4FFC-B09E-3616A626E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55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0 h 7"/>
                  <a:gd name="T4" fmla="*/ 2 w 2"/>
                  <a:gd name="T5" fmla="*/ 3 h 7"/>
                  <a:gd name="T6" fmla="*/ 2 w 2"/>
                  <a:gd name="T7" fmla="*/ 7 h 7"/>
                  <a:gd name="T8" fmla="*/ 2 w 2"/>
                  <a:gd name="T9" fmla="*/ 7 h 7"/>
                  <a:gd name="T10" fmla="*/ 0 w 2"/>
                  <a:gd name="T11" fmla="*/ 7 h 7"/>
                  <a:gd name="T12" fmla="*/ 0 w 2"/>
                  <a:gd name="T13" fmla="*/ 7 h 7"/>
                  <a:gd name="T14" fmla="*/ 0 w 2"/>
                  <a:gd name="T15" fmla="*/ 7 h 7"/>
                  <a:gd name="T16" fmla="*/ 0 w 2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6" name="Freeform 3634">
                <a:extLst>
                  <a:ext uri="{FF2B5EF4-FFF2-40B4-BE49-F238E27FC236}">
                    <a16:creationId xmlns:a16="http://schemas.microsoft.com/office/drawing/2014/main" id="{97EA511E-2F06-4C5A-8726-E7E956187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1906"/>
                <a:ext cx="2" cy="5"/>
              </a:xfrm>
              <a:custGeom>
                <a:avLst/>
                <a:gdLst>
                  <a:gd name="T0" fmla="*/ 2 w 2"/>
                  <a:gd name="T1" fmla="*/ 2 h 5"/>
                  <a:gd name="T2" fmla="*/ 2 w 2"/>
                  <a:gd name="T3" fmla="*/ 5 h 5"/>
                  <a:gd name="T4" fmla="*/ 0 w 2"/>
                  <a:gd name="T5" fmla="*/ 5 h 5"/>
                  <a:gd name="T6" fmla="*/ 2 w 2"/>
                  <a:gd name="T7" fmla="*/ 2 h 5"/>
                  <a:gd name="T8" fmla="*/ 0 w 2"/>
                  <a:gd name="T9" fmla="*/ 2 h 5"/>
                  <a:gd name="T10" fmla="*/ 0 w 2"/>
                  <a:gd name="T11" fmla="*/ 0 h 5"/>
                  <a:gd name="T12" fmla="*/ 2 w 2"/>
                  <a:gd name="T13" fmla="*/ 2 h 5"/>
                  <a:gd name="T14" fmla="*/ 2 w 2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2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7" name="Freeform 3635">
                <a:extLst>
                  <a:ext uri="{FF2B5EF4-FFF2-40B4-BE49-F238E27FC236}">
                    <a16:creationId xmlns:a16="http://schemas.microsoft.com/office/drawing/2014/main" id="{0ED072D8-D360-4F0C-953E-697A9BC3C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1"/>
                <a:ext cx="34" cy="34"/>
              </a:xfrm>
              <a:custGeom>
                <a:avLst/>
                <a:gdLst>
                  <a:gd name="T0" fmla="*/ 27 w 34"/>
                  <a:gd name="T1" fmla="*/ 16 h 34"/>
                  <a:gd name="T2" fmla="*/ 34 w 34"/>
                  <a:gd name="T3" fmla="*/ 20 h 34"/>
                  <a:gd name="T4" fmla="*/ 22 w 34"/>
                  <a:gd name="T5" fmla="*/ 34 h 34"/>
                  <a:gd name="T6" fmla="*/ 20 w 34"/>
                  <a:gd name="T7" fmla="*/ 34 h 34"/>
                  <a:gd name="T8" fmla="*/ 20 w 34"/>
                  <a:gd name="T9" fmla="*/ 34 h 34"/>
                  <a:gd name="T10" fmla="*/ 16 w 34"/>
                  <a:gd name="T11" fmla="*/ 29 h 34"/>
                  <a:gd name="T12" fmla="*/ 9 w 34"/>
                  <a:gd name="T13" fmla="*/ 25 h 34"/>
                  <a:gd name="T14" fmla="*/ 2 w 34"/>
                  <a:gd name="T15" fmla="*/ 18 h 34"/>
                  <a:gd name="T16" fmla="*/ 0 w 34"/>
                  <a:gd name="T17" fmla="*/ 16 h 34"/>
                  <a:gd name="T18" fmla="*/ 0 w 34"/>
                  <a:gd name="T19" fmla="*/ 11 h 34"/>
                  <a:gd name="T20" fmla="*/ 0 w 34"/>
                  <a:gd name="T21" fmla="*/ 2 h 34"/>
                  <a:gd name="T22" fmla="*/ 2 w 34"/>
                  <a:gd name="T23" fmla="*/ 0 h 34"/>
                  <a:gd name="T24" fmla="*/ 2 w 34"/>
                  <a:gd name="T25" fmla="*/ 0 h 34"/>
                  <a:gd name="T26" fmla="*/ 13 w 34"/>
                  <a:gd name="T27" fmla="*/ 7 h 34"/>
                  <a:gd name="T28" fmla="*/ 13 w 34"/>
                  <a:gd name="T29" fmla="*/ 7 h 34"/>
                  <a:gd name="T30" fmla="*/ 20 w 34"/>
                  <a:gd name="T31" fmla="*/ 11 h 34"/>
                  <a:gd name="T32" fmla="*/ 27 w 34"/>
                  <a:gd name="T3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27" y="16"/>
                    </a:moveTo>
                    <a:lnTo>
                      <a:pt x="34" y="20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6" y="29"/>
                    </a:lnTo>
                    <a:lnTo>
                      <a:pt x="9" y="25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20" y="11"/>
                    </a:lnTo>
                    <a:lnTo>
                      <a:pt x="27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8" name="Freeform 3636">
                <a:extLst>
                  <a:ext uri="{FF2B5EF4-FFF2-40B4-BE49-F238E27FC236}">
                    <a16:creationId xmlns:a16="http://schemas.microsoft.com/office/drawing/2014/main" id="{C138D645-AA0F-41E1-A141-2867B3991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186"/>
                <a:ext cx="22" cy="34"/>
              </a:xfrm>
              <a:custGeom>
                <a:avLst/>
                <a:gdLst>
                  <a:gd name="T0" fmla="*/ 9 w 22"/>
                  <a:gd name="T1" fmla="*/ 0 h 34"/>
                  <a:gd name="T2" fmla="*/ 15 w 22"/>
                  <a:gd name="T3" fmla="*/ 4 h 34"/>
                  <a:gd name="T4" fmla="*/ 15 w 22"/>
                  <a:gd name="T5" fmla="*/ 0 h 34"/>
                  <a:gd name="T6" fmla="*/ 18 w 22"/>
                  <a:gd name="T7" fmla="*/ 2 h 34"/>
                  <a:gd name="T8" fmla="*/ 18 w 22"/>
                  <a:gd name="T9" fmla="*/ 2 h 34"/>
                  <a:gd name="T10" fmla="*/ 20 w 22"/>
                  <a:gd name="T11" fmla="*/ 4 h 34"/>
                  <a:gd name="T12" fmla="*/ 20 w 22"/>
                  <a:gd name="T13" fmla="*/ 4 h 34"/>
                  <a:gd name="T14" fmla="*/ 22 w 22"/>
                  <a:gd name="T15" fmla="*/ 4 h 34"/>
                  <a:gd name="T16" fmla="*/ 20 w 22"/>
                  <a:gd name="T17" fmla="*/ 9 h 34"/>
                  <a:gd name="T18" fmla="*/ 20 w 22"/>
                  <a:gd name="T19" fmla="*/ 9 h 34"/>
                  <a:gd name="T20" fmla="*/ 18 w 22"/>
                  <a:gd name="T21" fmla="*/ 9 h 34"/>
                  <a:gd name="T22" fmla="*/ 18 w 22"/>
                  <a:gd name="T23" fmla="*/ 11 h 34"/>
                  <a:gd name="T24" fmla="*/ 15 w 22"/>
                  <a:gd name="T25" fmla="*/ 18 h 34"/>
                  <a:gd name="T26" fmla="*/ 18 w 22"/>
                  <a:gd name="T27" fmla="*/ 18 h 34"/>
                  <a:gd name="T28" fmla="*/ 20 w 22"/>
                  <a:gd name="T29" fmla="*/ 20 h 34"/>
                  <a:gd name="T30" fmla="*/ 18 w 22"/>
                  <a:gd name="T31" fmla="*/ 25 h 34"/>
                  <a:gd name="T32" fmla="*/ 18 w 22"/>
                  <a:gd name="T33" fmla="*/ 25 h 34"/>
                  <a:gd name="T34" fmla="*/ 15 w 22"/>
                  <a:gd name="T35" fmla="*/ 25 h 34"/>
                  <a:gd name="T36" fmla="*/ 13 w 22"/>
                  <a:gd name="T37" fmla="*/ 25 h 34"/>
                  <a:gd name="T38" fmla="*/ 13 w 22"/>
                  <a:gd name="T39" fmla="*/ 25 h 34"/>
                  <a:gd name="T40" fmla="*/ 11 w 22"/>
                  <a:gd name="T41" fmla="*/ 27 h 34"/>
                  <a:gd name="T42" fmla="*/ 9 w 22"/>
                  <a:gd name="T43" fmla="*/ 31 h 34"/>
                  <a:gd name="T44" fmla="*/ 9 w 22"/>
                  <a:gd name="T45" fmla="*/ 31 h 34"/>
                  <a:gd name="T46" fmla="*/ 9 w 22"/>
                  <a:gd name="T47" fmla="*/ 31 h 34"/>
                  <a:gd name="T48" fmla="*/ 9 w 22"/>
                  <a:gd name="T49" fmla="*/ 31 h 34"/>
                  <a:gd name="T50" fmla="*/ 9 w 22"/>
                  <a:gd name="T51" fmla="*/ 31 h 34"/>
                  <a:gd name="T52" fmla="*/ 9 w 22"/>
                  <a:gd name="T53" fmla="*/ 31 h 34"/>
                  <a:gd name="T54" fmla="*/ 9 w 22"/>
                  <a:gd name="T55" fmla="*/ 31 h 34"/>
                  <a:gd name="T56" fmla="*/ 9 w 22"/>
                  <a:gd name="T57" fmla="*/ 34 h 34"/>
                  <a:gd name="T58" fmla="*/ 6 w 22"/>
                  <a:gd name="T59" fmla="*/ 31 h 34"/>
                  <a:gd name="T60" fmla="*/ 6 w 22"/>
                  <a:gd name="T61" fmla="*/ 31 h 34"/>
                  <a:gd name="T62" fmla="*/ 4 w 22"/>
                  <a:gd name="T63" fmla="*/ 31 h 34"/>
                  <a:gd name="T64" fmla="*/ 4 w 22"/>
                  <a:gd name="T65" fmla="*/ 29 h 34"/>
                  <a:gd name="T66" fmla="*/ 4 w 22"/>
                  <a:gd name="T67" fmla="*/ 29 h 34"/>
                  <a:gd name="T68" fmla="*/ 0 w 22"/>
                  <a:gd name="T69" fmla="*/ 27 h 34"/>
                  <a:gd name="T70" fmla="*/ 0 w 22"/>
                  <a:gd name="T71" fmla="*/ 25 h 34"/>
                  <a:gd name="T72" fmla="*/ 0 w 22"/>
                  <a:gd name="T73" fmla="*/ 25 h 34"/>
                  <a:gd name="T74" fmla="*/ 0 w 22"/>
                  <a:gd name="T75" fmla="*/ 25 h 34"/>
                  <a:gd name="T76" fmla="*/ 4 w 22"/>
                  <a:gd name="T77" fmla="*/ 13 h 34"/>
                  <a:gd name="T78" fmla="*/ 4 w 22"/>
                  <a:gd name="T79" fmla="*/ 13 h 34"/>
                  <a:gd name="T80" fmla="*/ 6 w 22"/>
                  <a:gd name="T81" fmla="*/ 9 h 34"/>
                  <a:gd name="T82" fmla="*/ 9 w 22"/>
                  <a:gd name="T83" fmla="*/ 4 h 34"/>
                  <a:gd name="T84" fmla="*/ 9 w 22"/>
                  <a:gd name="T85" fmla="*/ 4 h 34"/>
                  <a:gd name="T86" fmla="*/ 9 w 22"/>
                  <a:gd name="T87" fmla="*/ 2 h 34"/>
                  <a:gd name="T88" fmla="*/ 9 w 22"/>
                  <a:gd name="T8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34">
                    <a:moveTo>
                      <a:pt x="9" y="0"/>
                    </a:moveTo>
                    <a:lnTo>
                      <a:pt x="15" y="4"/>
                    </a:lnTo>
                    <a:lnTo>
                      <a:pt x="15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20" y="2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9" name="Freeform 3637">
                <a:extLst>
                  <a:ext uri="{FF2B5EF4-FFF2-40B4-BE49-F238E27FC236}">
                    <a16:creationId xmlns:a16="http://schemas.microsoft.com/office/drawing/2014/main" id="{1F401521-65F6-4775-BE99-4FD65BD59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455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7 w 7"/>
                  <a:gd name="T3" fmla="*/ 7 h 7"/>
                  <a:gd name="T4" fmla="*/ 7 w 7"/>
                  <a:gd name="T5" fmla="*/ 5 h 7"/>
                  <a:gd name="T6" fmla="*/ 5 w 7"/>
                  <a:gd name="T7" fmla="*/ 7 h 7"/>
                  <a:gd name="T8" fmla="*/ 5 w 7"/>
                  <a:gd name="T9" fmla="*/ 7 h 7"/>
                  <a:gd name="T10" fmla="*/ 5 w 7"/>
                  <a:gd name="T11" fmla="*/ 7 h 7"/>
                  <a:gd name="T12" fmla="*/ 0 w 7"/>
                  <a:gd name="T13" fmla="*/ 5 h 7"/>
                  <a:gd name="T14" fmla="*/ 0 w 7"/>
                  <a:gd name="T15" fmla="*/ 2 h 7"/>
                  <a:gd name="T16" fmla="*/ 0 w 7"/>
                  <a:gd name="T17" fmla="*/ 2 h 7"/>
                  <a:gd name="T18" fmla="*/ 2 w 7"/>
                  <a:gd name="T19" fmla="*/ 0 h 7"/>
                  <a:gd name="T20" fmla="*/ 2 w 7"/>
                  <a:gd name="T21" fmla="*/ 0 h 7"/>
                  <a:gd name="T22" fmla="*/ 7 w 7"/>
                  <a:gd name="T23" fmla="*/ 2 h 7"/>
                  <a:gd name="T24" fmla="*/ 7 w 7"/>
                  <a:gd name="T25" fmla="*/ 5 h 7"/>
                  <a:gd name="T26" fmla="*/ 7 w 7"/>
                  <a:gd name="T2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0" name="Freeform 3638">
                <a:extLst>
                  <a:ext uri="{FF2B5EF4-FFF2-40B4-BE49-F238E27FC236}">
                    <a16:creationId xmlns:a16="http://schemas.microsoft.com/office/drawing/2014/main" id="{97C937D5-2463-47D0-94FB-CBADA96FC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322"/>
                <a:ext cx="72" cy="99"/>
              </a:xfrm>
              <a:custGeom>
                <a:avLst/>
                <a:gdLst>
                  <a:gd name="T0" fmla="*/ 34 w 72"/>
                  <a:gd name="T1" fmla="*/ 41 h 99"/>
                  <a:gd name="T2" fmla="*/ 34 w 72"/>
                  <a:gd name="T3" fmla="*/ 54 h 99"/>
                  <a:gd name="T4" fmla="*/ 34 w 72"/>
                  <a:gd name="T5" fmla="*/ 79 h 99"/>
                  <a:gd name="T6" fmla="*/ 18 w 72"/>
                  <a:gd name="T7" fmla="*/ 99 h 99"/>
                  <a:gd name="T8" fmla="*/ 2 w 72"/>
                  <a:gd name="T9" fmla="*/ 88 h 99"/>
                  <a:gd name="T10" fmla="*/ 2 w 72"/>
                  <a:gd name="T11" fmla="*/ 68 h 99"/>
                  <a:gd name="T12" fmla="*/ 0 w 72"/>
                  <a:gd name="T13" fmla="*/ 68 h 99"/>
                  <a:gd name="T14" fmla="*/ 2 w 72"/>
                  <a:gd name="T15" fmla="*/ 45 h 99"/>
                  <a:gd name="T16" fmla="*/ 2 w 72"/>
                  <a:gd name="T17" fmla="*/ 43 h 99"/>
                  <a:gd name="T18" fmla="*/ 2 w 72"/>
                  <a:gd name="T19" fmla="*/ 38 h 99"/>
                  <a:gd name="T20" fmla="*/ 0 w 72"/>
                  <a:gd name="T21" fmla="*/ 38 h 99"/>
                  <a:gd name="T22" fmla="*/ 2 w 72"/>
                  <a:gd name="T23" fmla="*/ 29 h 99"/>
                  <a:gd name="T24" fmla="*/ 2 w 72"/>
                  <a:gd name="T25" fmla="*/ 0 h 99"/>
                  <a:gd name="T26" fmla="*/ 2 w 72"/>
                  <a:gd name="T27" fmla="*/ 0 h 99"/>
                  <a:gd name="T28" fmla="*/ 7 w 72"/>
                  <a:gd name="T29" fmla="*/ 0 h 99"/>
                  <a:gd name="T30" fmla="*/ 9 w 72"/>
                  <a:gd name="T31" fmla="*/ 0 h 99"/>
                  <a:gd name="T32" fmla="*/ 12 w 72"/>
                  <a:gd name="T33" fmla="*/ 0 h 99"/>
                  <a:gd name="T34" fmla="*/ 16 w 72"/>
                  <a:gd name="T35" fmla="*/ 0 h 99"/>
                  <a:gd name="T36" fmla="*/ 18 w 72"/>
                  <a:gd name="T37" fmla="*/ 0 h 99"/>
                  <a:gd name="T38" fmla="*/ 21 w 72"/>
                  <a:gd name="T39" fmla="*/ 0 h 99"/>
                  <a:gd name="T40" fmla="*/ 23 w 72"/>
                  <a:gd name="T41" fmla="*/ 0 h 99"/>
                  <a:gd name="T42" fmla="*/ 25 w 72"/>
                  <a:gd name="T43" fmla="*/ 0 h 99"/>
                  <a:gd name="T44" fmla="*/ 27 w 72"/>
                  <a:gd name="T45" fmla="*/ 0 h 99"/>
                  <a:gd name="T46" fmla="*/ 30 w 72"/>
                  <a:gd name="T47" fmla="*/ 0 h 99"/>
                  <a:gd name="T48" fmla="*/ 34 w 72"/>
                  <a:gd name="T49" fmla="*/ 0 h 99"/>
                  <a:gd name="T50" fmla="*/ 36 w 72"/>
                  <a:gd name="T51" fmla="*/ 0 h 99"/>
                  <a:gd name="T52" fmla="*/ 36 w 72"/>
                  <a:gd name="T53" fmla="*/ 5 h 99"/>
                  <a:gd name="T54" fmla="*/ 43 w 72"/>
                  <a:gd name="T55" fmla="*/ 5 h 99"/>
                  <a:gd name="T56" fmla="*/ 48 w 72"/>
                  <a:gd name="T57" fmla="*/ 5 h 99"/>
                  <a:gd name="T58" fmla="*/ 52 w 72"/>
                  <a:gd name="T59" fmla="*/ 5 h 99"/>
                  <a:gd name="T60" fmla="*/ 54 w 72"/>
                  <a:gd name="T61" fmla="*/ 7 h 99"/>
                  <a:gd name="T62" fmla="*/ 57 w 72"/>
                  <a:gd name="T63" fmla="*/ 9 h 99"/>
                  <a:gd name="T64" fmla="*/ 70 w 72"/>
                  <a:gd name="T65" fmla="*/ 32 h 99"/>
                  <a:gd name="T66" fmla="*/ 72 w 72"/>
                  <a:gd name="T67" fmla="*/ 41 h 99"/>
                  <a:gd name="T68" fmla="*/ 48 w 72"/>
                  <a:gd name="T69" fmla="*/ 4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2" h="99">
                    <a:moveTo>
                      <a:pt x="48" y="41"/>
                    </a:moveTo>
                    <a:lnTo>
                      <a:pt x="34" y="41"/>
                    </a:lnTo>
                    <a:lnTo>
                      <a:pt x="34" y="43"/>
                    </a:lnTo>
                    <a:lnTo>
                      <a:pt x="34" y="54"/>
                    </a:lnTo>
                    <a:lnTo>
                      <a:pt x="34" y="68"/>
                    </a:lnTo>
                    <a:lnTo>
                      <a:pt x="34" y="79"/>
                    </a:lnTo>
                    <a:lnTo>
                      <a:pt x="34" y="99"/>
                    </a:lnTo>
                    <a:lnTo>
                      <a:pt x="18" y="99"/>
                    </a:lnTo>
                    <a:lnTo>
                      <a:pt x="2" y="99"/>
                    </a:lnTo>
                    <a:lnTo>
                      <a:pt x="2" y="88"/>
                    </a:lnTo>
                    <a:lnTo>
                      <a:pt x="2" y="77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68"/>
                    </a:lnTo>
                    <a:lnTo>
                      <a:pt x="0" y="5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5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8" y="32"/>
                    </a:lnTo>
                    <a:lnTo>
                      <a:pt x="70" y="32"/>
                    </a:lnTo>
                    <a:lnTo>
                      <a:pt x="72" y="38"/>
                    </a:lnTo>
                    <a:lnTo>
                      <a:pt x="72" y="41"/>
                    </a:lnTo>
                    <a:lnTo>
                      <a:pt x="72" y="41"/>
                    </a:lnTo>
                    <a:lnTo>
                      <a:pt x="48" y="4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1" name="Freeform 3639">
                <a:extLst>
                  <a:ext uri="{FF2B5EF4-FFF2-40B4-BE49-F238E27FC236}">
                    <a16:creationId xmlns:a16="http://schemas.microsoft.com/office/drawing/2014/main" id="{C0D92EEF-55AC-4912-B60C-0817BFD4F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1079"/>
                <a:ext cx="101" cy="79"/>
              </a:xfrm>
              <a:custGeom>
                <a:avLst/>
                <a:gdLst>
                  <a:gd name="T0" fmla="*/ 88 w 101"/>
                  <a:gd name="T1" fmla="*/ 33 h 79"/>
                  <a:gd name="T2" fmla="*/ 101 w 101"/>
                  <a:gd name="T3" fmla="*/ 45 h 79"/>
                  <a:gd name="T4" fmla="*/ 83 w 101"/>
                  <a:gd name="T5" fmla="*/ 67 h 79"/>
                  <a:gd name="T6" fmla="*/ 74 w 101"/>
                  <a:gd name="T7" fmla="*/ 79 h 79"/>
                  <a:gd name="T8" fmla="*/ 58 w 101"/>
                  <a:gd name="T9" fmla="*/ 67 h 79"/>
                  <a:gd name="T10" fmla="*/ 56 w 101"/>
                  <a:gd name="T11" fmla="*/ 70 h 79"/>
                  <a:gd name="T12" fmla="*/ 52 w 101"/>
                  <a:gd name="T13" fmla="*/ 74 h 79"/>
                  <a:gd name="T14" fmla="*/ 49 w 101"/>
                  <a:gd name="T15" fmla="*/ 72 h 79"/>
                  <a:gd name="T16" fmla="*/ 49 w 101"/>
                  <a:gd name="T17" fmla="*/ 72 h 79"/>
                  <a:gd name="T18" fmla="*/ 45 w 101"/>
                  <a:gd name="T19" fmla="*/ 70 h 79"/>
                  <a:gd name="T20" fmla="*/ 45 w 101"/>
                  <a:gd name="T21" fmla="*/ 67 h 79"/>
                  <a:gd name="T22" fmla="*/ 20 w 101"/>
                  <a:gd name="T23" fmla="*/ 51 h 79"/>
                  <a:gd name="T24" fmla="*/ 16 w 101"/>
                  <a:gd name="T25" fmla="*/ 45 h 79"/>
                  <a:gd name="T26" fmla="*/ 9 w 101"/>
                  <a:gd name="T27" fmla="*/ 40 h 79"/>
                  <a:gd name="T28" fmla="*/ 4 w 101"/>
                  <a:gd name="T29" fmla="*/ 38 h 79"/>
                  <a:gd name="T30" fmla="*/ 2 w 101"/>
                  <a:gd name="T31" fmla="*/ 36 h 79"/>
                  <a:gd name="T32" fmla="*/ 0 w 101"/>
                  <a:gd name="T33" fmla="*/ 33 h 79"/>
                  <a:gd name="T34" fmla="*/ 7 w 101"/>
                  <a:gd name="T35" fmla="*/ 24 h 79"/>
                  <a:gd name="T36" fmla="*/ 29 w 101"/>
                  <a:gd name="T37" fmla="*/ 40 h 79"/>
                  <a:gd name="T38" fmla="*/ 40 w 101"/>
                  <a:gd name="T39" fmla="*/ 27 h 79"/>
                  <a:gd name="T40" fmla="*/ 61 w 101"/>
                  <a:gd name="T41" fmla="*/ 0 h 79"/>
                  <a:gd name="T42" fmla="*/ 74 w 101"/>
                  <a:gd name="T43" fmla="*/ 9 h 79"/>
                  <a:gd name="T44" fmla="*/ 67 w 101"/>
                  <a:gd name="T45" fmla="*/ 15 h 79"/>
                  <a:gd name="T46" fmla="*/ 88 w 101"/>
                  <a:gd name="T47" fmla="*/ 31 h 79"/>
                  <a:gd name="T48" fmla="*/ 88 w 101"/>
                  <a:gd name="T49" fmla="*/ 3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" h="79">
                    <a:moveTo>
                      <a:pt x="88" y="33"/>
                    </a:moveTo>
                    <a:lnTo>
                      <a:pt x="101" y="45"/>
                    </a:lnTo>
                    <a:lnTo>
                      <a:pt x="83" y="67"/>
                    </a:lnTo>
                    <a:lnTo>
                      <a:pt x="74" y="79"/>
                    </a:lnTo>
                    <a:lnTo>
                      <a:pt x="58" y="67"/>
                    </a:lnTo>
                    <a:lnTo>
                      <a:pt x="56" y="70"/>
                    </a:lnTo>
                    <a:lnTo>
                      <a:pt x="52" y="74"/>
                    </a:lnTo>
                    <a:lnTo>
                      <a:pt x="49" y="72"/>
                    </a:lnTo>
                    <a:lnTo>
                      <a:pt x="49" y="72"/>
                    </a:lnTo>
                    <a:lnTo>
                      <a:pt x="45" y="70"/>
                    </a:lnTo>
                    <a:lnTo>
                      <a:pt x="45" y="67"/>
                    </a:lnTo>
                    <a:lnTo>
                      <a:pt x="20" y="51"/>
                    </a:lnTo>
                    <a:lnTo>
                      <a:pt x="16" y="45"/>
                    </a:lnTo>
                    <a:lnTo>
                      <a:pt x="9" y="40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0" y="33"/>
                    </a:lnTo>
                    <a:lnTo>
                      <a:pt x="7" y="24"/>
                    </a:lnTo>
                    <a:lnTo>
                      <a:pt x="29" y="40"/>
                    </a:lnTo>
                    <a:lnTo>
                      <a:pt x="40" y="27"/>
                    </a:lnTo>
                    <a:lnTo>
                      <a:pt x="61" y="0"/>
                    </a:lnTo>
                    <a:lnTo>
                      <a:pt x="74" y="9"/>
                    </a:lnTo>
                    <a:lnTo>
                      <a:pt x="67" y="15"/>
                    </a:lnTo>
                    <a:lnTo>
                      <a:pt x="88" y="31"/>
                    </a:lnTo>
                    <a:lnTo>
                      <a:pt x="88" y="3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2" name="Freeform 3640">
                <a:extLst>
                  <a:ext uri="{FF2B5EF4-FFF2-40B4-BE49-F238E27FC236}">
                    <a16:creationId xmlns:a16="http://schemas.microsoft.com/office/drawing/2014/main" id="{2C98E084-0E2E-4701-BBA9-DC7CF125E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195"/>
                <a:ext cx="9" cy="16"/>
              </a:xfrm>
              <a:custGeom>
                <a:avLst/>
                <a:gdLst>
                  <a:gd name="T0" fmla="*/ 5 w 9"/>
                  <a:gd name="T1" fmla="*/ 16 h 16"/>
                  <a:gd name="T2" fmla="*/ 5 w 9"/>
                  <a:gd name="T3" fmla="*/ 16 h 16"/>
                  <a:gd name="T4" fmla="*/ 2 w 9"/>
                  <a:gd name="T5" fmla="*/ 13 h 16"/>
                  <a:gd name="T6" fmla="*/ 0 w 9"/>
                  <a:gd name="T7" fmla="*/ 13 h 16"/>
                  <a:gd name="T8" fmla="*/ 0 w 9"/>
                  <a:gd name="T9" fmla="*/ 13 h 16"/>
                  <a:gd name="T10" fmla="*/ 0 w 9"/>
                  <a:gd name="T11" fmla="*/ 13 h 16"/>
                  <a:gd name="T12" fmla="*/ 7 w 9"/>
                  <a:gd name="T13" fmla="*/ 0 h 16"/>
                  <a:gd name="T14" fmla="*/ 9 w 9"/>
                  <a:gd name="T15" fmla="*/ 2 h 16"/>
                  <a:gd name="T16" fmla="*/ 5 w 9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5" y="16"/>
                    </a:moveTo>
                    <a:lnTo>
                      <a:pt x="5" y="16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3" name="Freeform 3641">
                <a:extLst>
                  <a:ext uri="{FF2B5EF4-FFF2-40B4-BE49-F238E27FC236}">
                    <a16:creationId xmlns:a16="http://schemas.microsoft.com/office/drawing/2014/main" id="{2F2AC70A-84F0-4B03-AE5B-821F50D2C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2937"/>
                <a:ext cx="11" cy="11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0 w 5"/>
                  <a:gd name="T5" fmla="*/ 0 h 5"/>
                  <a:gd name="T6" fmla="*/ 0 w 5"/>
                  <a:gd name="T7" fmla="*/ 1 h 5"/>
                  <a:gd name="T8" fmla="*/ 0 w 5"/>
                  <a:gd name="T9" fmla="*/ 2 h 5"/>
                  <a:gd name="T10" fmla="*/ 0 w 5"/>
                  <a:gd name="T11" fmla="*/ 4 h 5"/>
                  <a:gd name="T12" fmla="*/ 0 w 5"/>
                  <a:gd name="T13" fmla="*/ 4 h 5"/>
                  <a:gd name="T14" fmla="*/ 0 w 5"/>
                  <a:gd name="T15" fmla="*/ 4 h 5"/>
                  <a:gd name="T16" fmla="*/ 0 w 5"/>
                  <a:gd name="T17" fmla="*/ 4 h 5"/>
                  <a:gd name="T18" fmla="*/ 0 w 5"/>
                  <a:gd name="T19" fmla="*/ 5 h 5"/>
                  <a:gd name="T20" fmla="*/ 0 w 5"/>
                  <a:gd name="T21" fmla="*/ 5 h 5"/>
                  <a:gd name="T22" fmla="*/ 2 w 5"/>
                  <a:gd name="T23" fmla="*/ 5 h 5"/>
                  <a:gd name="T24" fmla="*/ 2 w 5"/>
                  <a:gd name="T25" fmla="*/ 5 h 5"/>
                  <a:gd name="T26" fmla="*/ 5 w 5"/>
                  <a:gd name="T27" fmla="*/ 0 h 5"/>
                  <a:gd name="T28" fmla="*/ 5 w 5"/>
                  <a:gd name="T29" fmla="*/ 0 h 5"/>
                  <a:gd name="T30" fmla="*/ 5 w 5"/>
                  <a:gd name="T31" fmla="*/ 0 h 5"/>
                  <a:gd name="T32" fmla="*/ 4 w 5"/>
                  <a:gd name="T33" fmla="*/ 0 h 5"/>
                  <a:gd name="T34" fmla="*/ 4 w 5"/>
                  <a:gd name="T35" fmla="*/ 0 h 5"/>
                  <a:gd name="T36" fmla="*/ 4 w 5"/>
                  <a:gd name="T37" fmla="*/ 0 h 5"/>
                  <a:gd name="T38" fmla="*/ 4 w 5"/>
                  <a:gd name="T39" fmla="*/ 0 h 5"/>
                  <a:gd name="T40" fmla="*/ 4 w 5"/>
                  <a:gd name="T41" fmla="*/ 0 h 5"/>
                  <a:gd name="T42" fmla="*/ 3 w 5"/>
                  <a:gd name="T43" fmla="*/ 0 h 5"/>
                  <a:gd name="T44" fmla="*/ 3 w 5"/>
                  <a:gd name="T45" fmla="*/ 0 h 5"/>
                  <a:gd name="T46" fmla="*/ 2 w 5"/>
                  <a:gd name="T4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4" name="Freeform 3642">
                <a:extLst>
                  <a:ext uri="{FF2B5EF4-FFF2-40B4-BE49-F238E27FC236}">
                    <a16:creationId xmlns:a16="http://schemas.microsoft.com/office/drawing/2014/main" id="{FDBD2375-E9B2-45EC-AD81-36E3D8AB3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2916"/>
                <a:ext cx="13" cy="18"/>
              </a:xfrm>
              <a:custGeom>
                <a:avLst/>
                <a:gdLst>
                  <a:gd name="T0" fmla="*/ 0 w 13"/>
                  <a:gd name="T1" fmla="*/ 0 h 18"/>
                  <a:gd name="T2" fmla="*/ 7 w 13"/>
                  <a:gd name="T3" fmla="*/ 3 h 18"/>
                  <a:gd name="T4" fmla="*/ 7 w 13"/>
                  <a:gd name="T5" fmla="*/ 3 h 18"/>
                  <a:gd name="T6" fmla="*/ 9 w 13"/>
                  <a:gd name="T7" fmla="*/ 3 h 18"/>
                  <a:gd name="T8" fmla="*/ 9 w 13"/>
                  <a:gd name="T9" fmla="*/ 3 h 18"/>
                  <a:gd name="T10" fmla="*/ 11 w 13"/>
                  <a:gd name="T11" fmla="*/ 3 h 18"/>
                  <a:gd name="T12" fmla="*/ 11 w 13"/>
                  <a:gd name="T13" fmla="*/ 3 h 18"/>
                  <a:gd name="T14" fmla="*/ 11 w 13"/>
                  <a:gd name="T15" fmla="*/ 3 h 18"/>
                  <a:gd name="T16" fmla="*/ 11 w 13"/>
                  <a:gd name="T17" fmla="*/ 7 h 18"/>
                  <a:gd name="T18" fmla="*/ 13 w 13"/>
                  <a:gd name="T19" fmla="*/ 7 h 18"/>
                  <a:gd name="T20" fmla="*/ 13 w 13"/>
                  <a:gd name="T21" fmla="*/ 9 h 18"/>
                  <a:gd name="T22" fmla="*/ 11 w 13"/>
                  <a:gd name="T23" fmla="*/ 9 h 18"/>
                  <a:gd name="T24" fmla="*/ 11 w 13"/>
                  <a:gd name="T25" fmla="*/ 12 h 18"/>
                  <a:gd name="T26" fmla="*/ 13 w 13"/>
                  <a:gd name="T27" fmla="*/ 12 h 18"/>
                  <a:gd name="T28" fmla="*/ 13 w 13"/>
                  <a:gd name="T29" fmla="*/ 12 h 18"/>
                  <a:gd name="T30" fmla="*/ 13 w 13"/>
                  <a:gd name="T31" fmla="*/ 14 h 18"/>
                  <a:gd name="T32" fmla="*/ 13 w 13"/>
                  <a:gd name="T33" fmla="*/ 14 h 18"/>
                  <a:gd name="T34" fmla="*/ 13 w 13"/>
                  <a:gd name="T35" fmla="*/ 16 h 18"/>
                  <a:gd name="T36" fmla="*/ 13 w 13"/>
                  <a:gd name="T37" fmla="*/ 16 h 18"/>
                  <a:gd name="T38" fmla="*/ 13 w 13"/>
                  <a:gd name="T39" fmla="*/ 18 h 18"/>
                  <a:gd name="T40" fmla="*/ 9 w 13"/>
                  <a:gd name="T41" fmla="*/ 18 h 18"/>
                  <a:gd name="T42" fmla="*/ 9 w 13"/>
                  <a:gd name="T43" fmla="*/ 18 h 18"/>
                  <a:gd name="T44" fmla="*/ 9 w 13"/>
                  <a:gd name="T45" fmla="*/ 18 h 18"/>
                  <a:gd name="T46" fmla="*/ 9 w 13"/>
                  <a:gd name="T47" fmla="*/ 18 h 18"/>
                  <a:gd name="T48" fmla="*/ 7 w 13"/>
                  <a:gd name="T49" fmla="*/ 18 h 18"/>
                  <a:gd name="T50" fmla="*/ 7 w 13"/>
                  <a:gd name="T51" fmla="*/ 18 h 18"/>
                  <a:gd name="T52" fmla="*/ 7 w 13"/>
                  <a:gd name="T53" fmla="*/ 18 h 18"/>
                  <a:gd name="T54" fmla="*/ 7 w 13"/>
                  <a:gd name="T55" fmla="*/ 18 h 18"/>
                  <a:gd name="T56" fmla="*/ 4 w 13"/>
                  <a:gd name="T57" fmla="*/ 18 h 18"/>
                  <a:gd name="T58" fmla="*/ 4 w 13"/>
                  <a:gd name="T59" fmla="*/ 18 h 18"/>
                  <a:gd name="T60" fmla="*/ 4 w 13"/>
                  <a:gd name="T61" fmla="*/ 18 h 18"/>
                  <a:gd name="T62" fmla="*/ 2 w 13"/>
                  <a:gd name="T63" fmla="*/ 18 h 18"/>
                  <a:gd name="T64" fmla="*/ 2 w 13"/>
                  <a:gd name="T65" fmla="*/ 18 h 18"/>
                  <a:gd name="T66" fmla="*/ 2 w 13"/>
                  <a:gd name="T67" fmla="*/ 16 h 18"/>
                  <a:gd name="T68" fmla="*/ 0 w 13"/>
                  <a:gd name="T69" fmla="*/ 14 h 18"/>
                  <a:gd name="T70" fmla="*/ 0 w 13"/>
                  <a:gd name="T71" fmla="*/ 14 h 18"/>
                  <a:gd name="T72" fmla="*/ 0 w 13"/>
                  <a:gd name="T73" fmla="*/ 14 h 18"/>
                  <a:gd name="T74" fmla="*/ 0 w 13"/>
                  <a:gd name="T75" fmla="*/ 12 h 18"/>
                  <a:gd name="T76" fmla="*/ 0 w 13"/>
                  <a:gd name="T77" fmla="*/ 12 h 18"/>
                  <a:gd name="T78" fmla="*/ 0 w 13"/>
                  <a:gd name="T79" fmla="*/ 12 h 18"/>
                  <a:gd name="T80" fmla="*/ 0 w 13"/>
                  <a:gd name="T81" fmla="*/ 12 h 18"/>
                  <a:gd name="T82" fmla="*/ 0 w 13"/>
                  <a:gd name="T83" fmla="*/ 9 h 18"/>
                  <a:gd name="T84" fmla="*/ 0 w 13"/>
                  <a:gd name="T85" fmla="*/ 9 h 18"/>
                  <a:gd name="T86" fmla="*/ 0 w 13"/>
                  <a:gd name="T87" fmla="*/ 7 h 18"/>
                  <a:gd name="T88" fmla="*/ 0 w 13"/>
                  <a:gd name="T89" fmla="*/ 7 h 18"/>
                  <a:gd name="T90" fmla="*/ 0 w 13"/>
                  <a:gd name="T91" fmla="*/ 3 h 18"/>
                  <a:gd name="T92" fmla="*/ 0 w 13"/>
                  <a:gd name="T93" fmla="*/ 3 h 18"/>
                  <a:gd name="T94" fmla="*/ 0 w 13"/>
                  <a:gd name="T95" fmla="*/ 0 h 18"/>
                  <a:gd name="T96" fmla="*/ 0 w 13"/>
                  <a:gd name="T97" fmla="*/ 0 h 18"/>
                  <a:gd name="T98" fmla="*/ 0 w 13"/>
                  <a:gd name="T99" fmla="*/ 0 h 18"/>
                  <a:gd name="T100" fmla="*/ 0 w 13"/>
                  <a:gd name="T10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" h="18">
                    <a:moveTo>
                      <a:pt x="0" y="0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5" name="Freeform 3643">
                <a:extLst>
                  <a:ext uri="{FF2B5EF4-FFF2-40B4-BE49-F238E27FC236}">
                    <a16:creationId xmlns:a16="http://schemas.microsoft.com/office/drawing/2014/main" id="{14E55EA4-0FA3-447F-92AF-316E16FD3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2903"/>
                <a:ext cx="16" cy="1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4 h 8"/>
                  <a:gd name="T4" fmla="*/ 7 w 7"/>
                  <a:gd name="T5" fmla="*/ 2 h 8"/>
                  <a:gd name="T6" fmla="*/ 7 w 7"/>
                  <a:gd name="T7" fmla="*/ 2 h 8"/>
                  <a:gd name="T8" fmla="*/ 1 w 7"/>
                  <a:gd name="T9" fmla="*/ 0 h 8"/>
                  <a:gd name="T10" fmla="*/ 1 w 7"/>
                  <a:gd name="T11" fmla="*/ 0 h 8"/>
                  <a:gd name="T12" fmla="*/ 0 w 7"/>
                  <a:gd name="T13" fmla="*/ 4 h 8"/>
                  <a:gd name="T14" fmla="*/ 1 w 7"/>
                  <a:gd name="T15" fmla="*/ 4 h 8"/>
                  <a:gd name="T16" fmla="*/ 1 w 7"/>
                  <a:gd name="T17" fmla="*/ 4 h 8"/>
                  <a:gd name="T18" fmla="*/ 1 w 7"/>
                  <a:gd name="T19" fmla="*/ 5 h 8"/>
                  <a:gd name="T20" fmla="*/ 1 w 7"/>
                  <a:gd name="T21" fmla="*/ 5 h 8"/>
                  <a:gd name="T22" fmla="*/ 0 w 7"/>
                  <a:gd name="T23" fmla="*/ 5 h 8"/>
                  <a:gd name="T24" fmla="*/ 0 w 7"/>
                  <a:gd name="T25" fmla="*/ 5 h 8"/>
                  <a:gd name="T26" fmla="*/ 0 w 7"/>
                  <a:gd name="T27" fmla="*/ 6 h 8"/>
                  <a:gd name="T28" fmla="*/ 4 w 7"/>
                  <a:gd name="T29" fmla="*/ 7 h 8"/>
                  <a:gd name="T30" fmla="*/ 4 w 7"/>
                  <a:gd name="T31" fmla="*/ 7 h 8"/>
                  <a:gd name="T32" fmla="*/ 5 w 7"/>
                  <a:gd name="T33" fmla="*/ 7 h 8"/>
                  <a:gd name="T34" fmla="*/ 5 w 7"/>
                  <a:gd name="T35" fmla="*/ 8 h 8"/>
                  <a:gd name="T36" fmla="*/ 5 w 7"/>
                  <a:gd name="T37" fmla="*/ 8 h 8"/>
                  <a:gd name="T38" fmla="*/ 5 w 7"/>
                  <a:gd name="T39" fmla="*/ 8 h 8"/>
                  <a:gd name="T40" fmla="*/ 5 w 7"/>
                  <a:gd name="T41" fmla="*/ 8 h 8"/>
                  <a:gd name="T42" fmla="*/ 5 w 7"/>
                  <a:gd name="T43" fmla="*/ 8 h 8"/>
                  <a:gd name="T44" fmla="*/ 6 w 7"/>
                  <a:gd name="T45" fmla="*/ 8 h 8"/>
                  <a:gd name="T46" fmla="*/ 6 w 7"/>
                  <a:gd name="T47" fmla="*/ 8 h 8"/>
                  <a:gd name="T48" fmla="*/ 6 w 7"/>
                  <a:gd name="T49" fmla="*/ 8 h 8"/>
                  <a:gd name="T50" fmla="*/ 6 w 7"/>
                  <a:gd name="T51" fmla="*/ 8 h 8"/>
                  <a:gd name="T52" fmla="*/ 6 w 7"/>
                  <a:gd name="T53" fmla="*/ 7 h 8"/>
                  <a:gd name="T54" fmla="*/ 6 w 7"/>
                  <a:gd name="T55" fmla="*/ 6 h 8"/>
                  <a:gd name="T56" fmla="*/ 6 w 7"/>
                  <a:gd name="T57" fmla="*/ 6 h 8"/>
                  <a:gd name="T58" fmla="*/ 7 w 7"/>
                  <a:gd name="T5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6" name="Freeform 3644">
                <a:extLst>
                  <a:ext uri="{FF2B5EF4-FFF2-40B4-BE49-F238E27FC236}">
                    <a16:creationId xmlns:a16="http://schemas.microsoft.com/office/drawing/2014/main" id="{7C472B18-119B-47CF-8F38-32E17BEE1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291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7" name="Freeform 3645">
                <a:extLst>
                  <a:ext uri="{FF2B5EF4-FFF2-40B4-BE49-F238E27FC236}">
                    <a16:creationId xmlns:a16="http://schemas.microsoft.com/office/drawing/2014/main" id="{B2B8A563-194B-42D1-8712-769D5A53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2896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0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8" name="Freeform 3646">
                <a:extLst>
                  <a:ext uri="{FF2B5EF4-FFF2-40B4-BE49-F238E27FC236}">
                    <a16:creationId xmlns:a16="http://schemas.microsoft.com/office/drawing/2014/main" id="{0BA2D126-95D3-4FFE-8922-38EAF2B97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291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2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2 h 4"/>
                  <a:gd name="T12" fmla="*/ 0 w 2"/>
                  <a:gd name="T13" fmla="*/ 0 h 4"/>
                  <a:gd name="T14" fmla="*/ 0 w 2"/>
                  <a:gd name="T15" fmla="*/ 0 h 4"/>
                  <a:gd name="T16" fmla="*/ 2 w 2"/>
                  <a:gd name="T17" fmla="*/ 0 h 4"/>
                  <a:gd name="T18" fmla="*/ 2 w 2"/>
                  <a:gd name="T19" fmla="*/ 2 h 4"/>
                  <a:gd name="T20" fmla="*/ 2 w 2"/>
                  <a:gd name="T21" fmla="*/ 2 h 4"/>
                  <a:gd name="T22" fmla="*/ 2 w 2"/>
                  <a:gd name="T23" fmla="*/ 4 h 4"/>
                  <a:gd name="T24" fmla="*/ 2 w 2"/>
                  <a:gd name="T25" fmla="*/ 4 h 4"/>
                  <a:gd name="T26" fmla="*/ 0 w 2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9" name="Freeform 3647">
                <a:extLst>
                  <a:ext uri="{FF2B5EF4-FFF2-40B4-BE49-F238E27FC236}">
                    <a16:creationId xmlns:a16="http://schemas.microsoft.com/office/drawing/2014/main" id="{5BD9A513-B563-438C-A944-6209C1D2E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912"/>
                <a:ext cx="9" cy="4"/>
              </a:xfrm>
              <a:custGeom>
                <a:avLst/>
                <a:gdLst>
                  <a:gd name="T0" fmla="*/ 9 w 9"/>
                  <a:gd name="T1" fmla="*/ 2 h 4"/>
                  <a:gd name="T2" fmla="*/ 7 w 9"/>
                  <a:gd name="T3" fmla="*/ 4 h 4"/>
                  <a:gd name="T4" fmla="*/ 3 w 9"/>
                  <a:gd name="T5" fmla="*/ 4 h 4"/>
                  <a:gd name="T6" fmla="*/ 3 w 9"/>
                  <a:gd name="T7" fmla="*/ 4 h 4"/>
                  <a:gd name="T8" fmla="*/ 3 w 9"/>
                  <a:gd name="T9" fmla="*/ 4 h 4"/>
                  <a:gd name="T10" fmla="*/ 3 w 9"/>
                  <a:gd name="T11" fmla="*/ 4 h 4"/>
                  <a:gd name="T12" fmla="*/ 0 w 9"/>
                  <a:gd name="T13" fmla="*/ 4 h 4"/>
                  <a:gd name="T14" fmla="*/ 0 w 9"/>
                  <a:gd name="T15" fmla="*/ 4 h 4"/>
                  <a:gd name="T16" fmla="*/ 0 w 9"/>
                  <a:gd name="T17" fmla="*/ 4 h 4"/>
                  <a:gd name="T18" fmla="*/ 0 w 9"/>
                  <a:gd name="T19" fmla="*/ 4 h 4"/>
                  <a:gd name="T20" fmla="*/ 0 w 9"/>
                  <a:gd name="T21" fmla="*/ 4 h 4"/>
                  <a:gd name="T22" fmla="*/ 0 w 9"/>
                  <a:gd name="T23" fmla="*/ 4 h 4"/>
                  <a:gd name="T24" fmla="*/ 0 w 9"/>
                  <a:gd name="T25" fmla="*/ 4 h 4"/>
                  <a:gd name="T26" fmla="*/ 0 w 9"/>
                  <a:gd name="T27" fmla="*/ 4 h 4"/>
                  <a:gd name="T28" fmla="*/ 0 w 9"/>
                  <a:gd name="T29" fmla="*/ 4 h 4"/>
                  <a:gd name="T30" fmla="*/ 0 w 9"/>
                  <a:gd name="T31" fmla="*/ 2 h 4"/>
                  <a:gd name="T32" fmla="*/ 0 w 9"/>
                  <a:gd name="T33" fmla="*/ 2 h 4"/>
                  <a:gd name="T34" fmla="*/ 0 w 9"/>
                  <a:gd name="T35" fmla="*/ 0 h 4"/>
                  <a:gd name="T36" fmla="*/ 3 w 9"/>
                  <a:gd name="T37" fmla="*/ 0 h 4"/>
                  <a:gd name="T38" fmla="*/ 3 w 9"/>
                  <a:gd name="T39" fmla="*/ 0 h 4"/>
                  <a:gd name="T40" fmla="*/ 5 w 9"/>
                  <a:gd name="T41" fmla="*/ 0 h 4"/>
                  <a:gd name="T42" fmla="*/ 5 w 9"/>
                  <a:gd name="T43" fmla="*/ 0 h 4"/>
                  <a:gd name="T44" fmla="*/ 7 w 9"/>
                  <a:gd name="T45" fmla="*/ 2 h 4"/>
                  <a:gd name="T46" fmla="*/ 9 w 9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lnTo>
                      <a:pt x="7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0" name="Freeform 3648">
                <a:extLst>
                  <a:ext uri="{FF2B5EF4-FFF2-40B4-BE49-F238E27FC236}">
                    <a16:creationId xmlns:a16="http://schemas.microsoft.com/office/drawing/2014/main" id="{1F3DAAE3-5059-43A9-BF4B-4CFE06483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291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  <a:gd name="T10" fmla="*/ 3 w 3"/>
                  <a:gd name="T11" fmla="*/ 2 h 2"/>
                  <a:gd name="T12" fmla="*/ 0 w 3"/>
                  <a:gd name="T13" fmla="*/ 2 h 2"/>
                  <a:gd name="T14" fmla="*/ 0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1" name="Freeform 3649">
                <a:extLst>
                  <a:ext uri="{FF2B5EF4-FFF2-40B4-BE49-F238E27FC236}">
                    <a16:creationId xmlns:a16="http://schemas.microsoft.com/office/drawing/2014/main" id="{56442B41-3B1A-479B-A33F-49AB9DA2E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477"/>
                <a:ext cx="12" cy="20"/>
              </a:xfrm>
              <a:custGeom>
                <a:avLst/>
                <a:gdLst>
                  <a:gd name="T0" fmla="*/ 1 w 5"/>
                  <a:gd name="T1" fmla="*/ 1 h 9"/>
                  <a:gd name="T2" fmla="*/ 1 w 5"/>
                  <a:gd name="T3" fmla="*/ 1 h 9"/>
                  <a:gd name="T4" fmla="*/ 1 w 5"/>
                  <a:gd name="T5" fmla="*/ 1 h 9"/>
                  <a:gd name="T6" fmla="*/ 0 w 5"/>
                  <a:gd name="T7" fmla="*/ 0 h 9"/>
                  <a:gd name="T8" fmla="*/ 0 w 5"/>
                  <a:gd name="T9" fmla="*/ 0 h 9"/>
                  <a:gd name="T10" fmla="*/ 0 w 5"/>
                  <a:gd name="T11" fmla="*/ 1 h 9"/>
                  <a:gd name="T12" fmla="*/ 0 w 5"/>
                  <a:gd name="T13" fmla="*/ 4 h 9"/>
                  <a:gd name="T14" fmla="*/ 0 w 5"/>
                  <a:gd name="T15" fmla="*/ 4 h 9"/>
                  <a:gd name="T16" fmla="*/ 1 w 5"/>
                  <a:gd name="T17" fmla="*/ 9 h 9"/>
                  <a:gd name="T18" fmla="*/ 1 w 5"/>
                  <a:gd name="T19" fmla="*/ 9 h 9"/>
                  <a:gd name="T20" fmla="*/ 3 w 5"/>
                  <a:gd name="T21" fmla="*/ 9 h 9"/>
                  <a:gd name="T22" fmla="*/ 3 w 5"/>
                  <a:gd name="T23" fmla="*/ 9 h 9"/>
                  <a:gd name="T24" fmla="*/ 5 w 5"/>
                  <a:gd name="T25" fmla="*/ 8 h 9"/>
                  <a:gd name="T26" fmla="*/ 5 w 5"/>
                  <a:gd name="T27" fmla="*/ 8 h 9"/>
                  <a:gd name="T28" fmla="*/ 5 w 5"/>
                  <a:gd name="T29" fmla="*/ 6 h 9"/>
                  <a:gd name="T30" fmla="*/ 5 w 5"/>
                  <a:gd name="T31" fmla="*/ 6 h 9"/>
                  <a:gd name="T32" fmla="*/ 5 w 5"/>
                  <a:gd name="T33" fmla="*/ 6 h 9"/>
                  <a:gd name="T34" fmla="*/ 5 w 5"/>
                  <a:gd name="T35" fmla="*/ 6 h 9"/>
                  <a:gd name="T36" fmla="*/ 5 w 5"/>
                  <a:gd name="T37" fmla="*/ 4 h 9"/>
                  <a:gd name="T38" fmla="*/ 5 w 5"/>
                  <a:gd name="T39" fmla="*/ 3 h 9"/>
                  <a:gd name="T40" fmla="*/ 5 w 5"/>
                  <a:gd name="T41" fmla="*/ 3 h 9"/>
                  <a:gd name="T42" fmla="*/ 5 w 5"/>
                  <a:gd name="T43" fmla="*/ 3 h 9"/>
                  <a:gd name="T44" fmla="*/ 5 w 5"/>
                  <a:gd name="T45" fmla="*/ 3 h 9"/>
                  <a:gd name="T46" fmla="*/ 5 w 5"/>
                  <a:gd name="T47" fmla="*/ 2 h 9"/>
                  <a:gd name="T48" fmla="*/ 5 w 5"/>
                  <a:gd name="T49" fmla="*/ 2 h 9"/>
                  <a:gd name="T50" fmla="*/ 5 w 5"/>
                  <a:gd name="T51" fmla="*/ 2 h 9"/>
                  <a:gd name="T52" fmla="*/ 5 w 5"/>
                  <a:gd name="T53" fmla="*/ 2 h 9"/>
                  <a:gd name="T54" fmla="*/ 5 w 5"/>
                  <a:gd name="T55" fmla="*/ 1 h 9"/>
                  <a:gd name="T56" fmla="*/ 5 w 5"/>
                  <a:gd name="T57" fmla="*/ 1 h 9"/>
                  <a:gd name="T58" fmla="*/ 5 w 5"/>
                  <a:gd name="T59" fmla="*/ 1 h 9"/>
                  <a:gd name="T60" fmla="*/ 5 w 5"/>
                  <a:gd name="T61" fmla="*/ 1 h 9"/>
                  <a:gd name="T62" fmla="*/ 5 w 5"/>
                  <a:gd name="T63" fmla="*/ 1 h 9"/>
                  <a:gd name="T64" fmla="*/ 5 w 5"/>
                  <a:gd name="T65" fmla="*/ 1 h 9"/>
                  <a:gd name="T66" fmla="*/ 5 w 5"/>
                  <a:gd name="T67" fmla="*/ 1 h 9"/>
                  <a:gd name="T68" fmla="*/ 5 w 5"/>
                  <a:gd name="T69" fmla="*/ 1 h 9"/>
                  <a:gd name="T70" fmla="*/ 4 w 5"/>
                  <a:gd name="T71" fmla="*/ 1 h 9"/>
                  <a:gd name="T72" fmla="*/ 4 w 5"/>
                  <a:gd name="T73" fmla="*/ 1 h 9"/>
                  <a:gd name="T74" fmla="*/ 3 w 5"/>
                  <a:gd name="T75" fmla="*/ 1 h 9"/>
                  <a:gd name="T76" fmla="*/ 1 w 5"/>
                  <a:gd name="T77" fmla="*/ 1 h 9"/>
                  <a:gd name="T78" fmla="*/ 1 w 5"/>
                  <a:gd name="T7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9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2" name="Freeform 3650">
                <a:extLst>
                  <a:ext uri="{FF2B5EF4-FFF2-40B4-BE49-F238E27FC236}">
                    <a16:creationId xmlns:a16="http://schemas.microsoft.com/office/drawing/2014/main" id="{B13F3754-A5C9-4CBB-A3AA-7E83B293D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474"/>
                <a:ext cx="30" cy="21"/>
              </a:xfrm>
              <a:custGeom>
                <a:avLst/>
                <a:gdLst>
                  <a:gd name="T0" fmla="*/ 5 w 13"/>
                  <a:gd name="T1" fmla="*/ 0 h 9"/>
                  <a:gd name="T2" fmla="*/ 5 w 13"/>
                  <a:gd name="T3" fmla="*/ 0 h 9"/>
                  <a:gd name="T4" fmla="*/ 4 w 13"/>
                  <a:gd name="T5" fmla="*/ 0 h 9"/>
                  <a:gd name="T6" fmla="*/ 4 w 13"/>
                  <a:gd name="T7" fmla="*/ 0 h 9"/>
                  <a:gd name="T8" fmla="*/ 3 w 13"/>
                  <a:gd name="T9" fmla="*/ 0 h 9"/>
                  <a:gd name="T10" fmla="*/ 3 w 13"/>
                  <a:gd name="T11" fmla="*/ 0 h 9"/>
                  <a:gd name="T12" fmla="*/ 3 w 13"/>
                  <a:gd name="T13" fmla="*/ 0 h 9"/>
                  <a:gd name="T14" fmla="*/ 2 w 13"/>
                  <a:gd name="T15" fmla="*/ 0 h 9"/>
                  <a:gd name="T16" fmla="*/ 2 w 13"/>
                  <a:gd name="T17" fmla="*/ 0 h 9"/>
                  <a:gd name="T18" fmla="*/ 2 w 13"/>
                  <a:gd name="T19" fmla="*/ 0 h 9"/>
                  <a:gd name="T20" fmla="*/ 2 w 13"/>
                  <a:gd name="T21" fmla="*/ 0 h 9"/>
                  <a:gd name="T22" fmla="*/ 0 w 13"/>
                  <a:gd name="T23" fmla="*/ 0 h 9"/>
                  <a:gd name="T24" fmla="*/ 1 w 13"/>
                  <a:gd name="T25" fmla="*/ 0 h 9"/>
                  <a:gd name="T26" fmla="*/ 0 w 13"/>
                  <a:gd name="T27" fmla="*/ 0 h 9"/>
                  <a:gd name="T28" fmla="*/ 0 w 13"/>
                  <a:gd name="T29" fmla="*/ 1 h 9"/>
                  <a:gd name="T30" fmla="*/ 1 w 13"/>
                  <a:gd name="T31" fmla="*/ 2 h 9"/>
                  <a:gd name="T32" fmla="*/ 1 w 13"/>
                  <a:gd name="T33" fmla="*/ 2 h 9"/>
                  <a:gd name="T34" fmla="*/ 4 w 13"/>
                  <a:gd name="T35" fmla="*/ 2 h 9"/>
                  <a:gd name="T36" fmla="*/ 5 w 13"/>
                  <a:gd name="T37" fmla="*/ 2 h 9"/>
                  <a:gd name="T38" fmla="*/ 5 w 13"/>
                  <a:gd name="T39" fmla="*/ 2 h 9"/>
                  <a:gd name="T40" fmla="*/ 5 w 13"/>
                  <a:gd name="T41" fmla="*/ 2 h 9"/>
                  <a:gd name="T42" fmla="*/ 5 w 13"/>
                  <a:gd name="T43" fmla="*/ 2 h 9"/>
                  <a:gd name="T44" fmla="*/ 5 w 13"/>
                  <a:gd name="T45" fmla="*/ 3 h 9"/>
                  <a:gd name="T46" fmla="*/ 5 w 13"/>
                  <a:gd name="T47" fmla="*/ 3 h 9"/>
                  <a:gd name="T48" fmla="*/ 5 w 13"/>
                  <a:gd name="T49" fmla="*/ 4 h 9"/>
                  <a:gd name="T50" fmla="*/ 5 w 13"/>
                  <a:gd name="T51" fmla="*/ 4 h 9"/>
                  <a:gd name="T52" fmla="*/ 5 w 13"/>
                  <a:gd name="T53" fmla="*/ 5 h 9"/>
                  <a:gd name="T54" fmla="*/ 5 w 13"/>
                  <a:gd name="T55" fmla="*/ 7 h 9"/>
                  <a:gd name="T56" fmla="*/ 5 w 13"/>
                  <a:gd name="T57" fmla="*/ 7 h 9"/>
                  <a:gd name="T58" fmla="*/ 5 w 13"/>
                  <a:gd name="T59" fmla="*/ 9 h 9"/>
                  <a:gd name="T60" fmla="*/ 8 w 13"/>
                  <a:gd name="T61" fmla="*/ 9 h 9"/>
                  <a:gd name="T62" fmla="*/ 10 w 13"/>
                  <a:gd name="T63" fmla="*/ 9 h 9"/>
                  <a:gd name="T64" fmla="*/ 12 w 13"/>
                  <a:gd name="T65" fmla="*/ 9 h 9"/>
                  <a:gd name="T66" fmla="*/ 12 w 13"/>
                  <a:gd name="T67" fmla="*/ 9 h 9"/>
                  <a:gd name="T68" fmla="*/ 12 w 13"/>
                  <a:gd name="T69" fmla="*/ 9 h 9"/>
                  <a:gd name="T70" fmla="*/ 13 w 13"/>
                  <a:gd name="T71" fmla="*/ 8 h 9"/>
                  <a:gd name="T72" fmla="*/ 13 w 13"/>
                  <a:gd name="T73" fmla="*/ 8 h 9"/>
                  <a:gd name="T74" fmla="*/ 13 w 13"/>
                  <a:gd name="T75" fmla="*/ 6 h 9"/>
                  <a:gd name="T76" fmla="*/ 13 w 13"/>
                  <a:gd name="T77" fmla="*/ 5 h 9"/>
                  <a:gd name="T78" fmla="*/ 13 w 13"/>
                  <a:gd name="T79" fmla="*/ 5 h 9"/>
                  <a:gd name="T80" fmla="*/ 9 w 13"/>
                  <a:gd name="T81" fmla="*/ 5 h 9"/>
                  <a:gd name="T82" fmla="*/ 9 w 13"/>
                  <a:gd name="T83" fmla="*/ 2 h 9"/>
                  <a:gd name="T84" fmla="*/ 7 w 13"/>
                  <a:gd name="T85" fmla="*/ 2 h 9"/>
                  <a:gd name="T86" fmla="*/ 6 w 13"/>
                  <a:gd name="T87" fmla="*/ 2 h 9"/>
                  <a:gd name="T88" fmla="*/ 6 w 13"/>
                  <a:gd name="T89" fmla="*/ 2 h 9"/>
                  <a:gd name="T90" fmla="*/ 6 w 13"/>
                  <a:gd name="T91" fmla="*/ 1 h 9"/>
                  <a:gd name="T92" fmla="*/ 6 w 13"/>
                  <a:gd name="T93" fmla="*/ 0 h 9"/>
                  <a:gd name="T94" fmla="*/ 6 w 13"/>
                  <a:gd name="T95" fmla="*/ 0 h 9"/>
                  <a:gd name="T96" fmla="*/ 5 w 13"/>
                  <a:gd name="T97" fmla="*/ 0 h 9"/>
                  <a:gd name="T98" fmla="*/ 5 w 13"/>
                  <a:gd name="T9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" h="9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3" name="Freeform 3651">
                <a:extLst>
                  <a:ext uri="{FF2B5EF4-FFF2-40B4-BE49-F238E27FC236}">
                    <a16:creationId xmlns:a16="http://schemas.microsoft.com/office/drawing/2014/main" id="{E780BA09-0208-4023-827D-1CC93528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483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0 w 9"/>
                  <a:gd name="T3" fmla="*/ 3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0 h 3"/>
                  <a:gd name="T10" fmla="*/ 9 w 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4" name="Freeform 3652">
                <a:extLst>
                  <a:ext uri="{FF2B5EF4-FFF2-40B4-BE49-F238E27FC236}">
                    <a16:creationId xmlns:a16="http://schemas.microsoft.com/office/drawing/2014/main" id="{C1D21C82-32E2-4DA1-ADD6-900D1FAC0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495"/>
                <a:ext cx="16" cy="20"/>
              </a:xfrm>
              <a:custGeom>
                <a:avLst/>
                <a:gdLst>
                  <a:gd name="T0" fmla="*/ 6 w 7"/>
                  <a:gd name="T1" fmla="*/ 8 h 9"/>
                  <a:gd name="T2" fmla="*/ 6 w 7"/>
                  <a:gd name="T3" fmla="*/ 8 h 9"/>
                  <a:gd name="T4" fmla="*/ 6 w 7"/>
                  <a:gd name="T5" fmla="*/ 8 h 9"/>
                  <a:gd name="T6" fmla="*/ 6 w 7"/>
                  <a:gd name="T7" fmla="*/ 8 h 9"/>
                  <a:gd name="T8" fmla="*/ 7 w 7"/>
                  <a:gd name="T9" fmla="*/ 8 h 9"/>
                  <a:gd name="T10" fmla="*/ 7 w 7"/>
                  <a:gd name="T11" fmla="*/ 6 h 9"/>
                  <a:gd name="T12" fmla="*/ 6 w 7"/>
                  <a:gd name="T13" fmla="*/ 6 h 9"/>
                  <a:gd name="T14" fmla="*/ 5 w 7"/>
                  <a:gd name="T15" fmla="*/ 6 h 9"/>
                  <a:gd name="T16" fmla="*/ 4 w 7"/>
                  <a:gd name="T17" fmla="*/ 5 h 9"/>
                  <a:gd name="T18" fmla="*/ 3 w 7"/>
                  <a:gd name="T19" fmla="*/ 4 h 9"/>
                  <a:gd name="T20" fmla="*/ 2 w 7"/>
                  <a:gd name="T21" fmla="*/ 3 h 9"/>
                  <a:gd name="T22" fmla="*/ 1 w 7"/>
                  <a:gd name="T23" fmla="*/ 2 h 9"/>
                  <a:gd name="T24" fmla="*/ 0 w 7"/>
                  <a:gd name="T25" fmla="*/ 1 h 9"/>
                  <a:gd name="T26" fmla="*/ 0 w 7"/>
                  <a:gd name="T27" fmla="*/ 0 h 9"/>
                  <a:gd name="T28" fmla="*/ 0 w 7"/>
                  <a:gd name="T29" fmla="*/ 0 h 9"/>
                  <a:gd name="T30" fmla="*/ 0 w 7"/>
                  <a:gd name="T31" fmla="*/ 2 h 9"/>
                  <a:gd name="T32" fmla="*/ 0 w 7"/>
                  <a:gd name="T33" fmla="*/ 2 h 9"/>
                  <a:gd name="T34" fmla="*/ 0 w 7"/>
                  <a:gd name="T35" fmla="*/ 3 h 9"/>
                  <a:gd name="T36" fmla="*/ 0 w 7"/>
                  <a:gd name="T37" fmla="*/ 5 h 9"/>
                  <a:gd name="T38" fmla="*/ 1 w 7"/>
                  <a:gd name="T39" fmla="*/ 6 h 9"/>
                  <a:gd name="T40" fmla="*/ 3 w 7"/>
                  <a:gd name="T41" fmla="*/ 6 h 9"/>
                  <a:gd name="T42" fmla="*/ 3 w 7"/>
                  <a:gd name="T43" fmla="*/ 8 h 9"/>
                  <a:gd name="T44" fmla="*/ 3 w 7"/>
                  <a:gd name="T45" fmla="*/ 9 h 9"/>
                  <a:gd name="T46" fmla="*/ 6 w 7"/>
                  <a:gd name="T4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6" y="8"/>
                    </a:move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5" name="Freeform 3653">
                <a:extLst>
                  <a:ext uri="{FF2B5EF4-FFF2-40B4-BE49-F238E27FC236}">
                    <a16:creationId xmlns:a16="http://schemas.microsoft.com/office/drawing/2014/main" id="{005145DC-3FBA-42DF-9824-837CE4A5A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565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6" name="Freeform 3654">
                <a:extLst>
                  <a:ext uri="{FF2B5EF4-FFF2-40B4-BE49-F238E27FC236}">
                    <a16:creationId xmlns:a16="http://schemas.microsoft.com/office/drawing/2014/main" id="{829B6F60-3DAA-4477-B52D-75E4EBDB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492"/>
                <a:ext cx="9" cy="12"/>
              </a:xfrm>
              <a:custGeom>
                <a:avLst/>
                <a:gdLst>
                  <a:gd name="T0" fmla="*/ 6 w 9"/>
                  <a:gd name="T1" fmla="*/ 0 h 12"/>
                  <a:gd name="T2" fmla="*/ 6 w 9"/>
                  <a:gd name="T3" fmla="*/ 7 h 12"/>
                  <a:gd name="T4" fmla="*/ 9 w 9"/>
                  <a:gd name="T5" fmla="*/ 7 h 12"/>
                  <a:gd name="T6" fmla="*/ 9 w 9"/>
                  <a:gd name="T7" fmla="*/ 12 h 12"/>
                  <a:gd name="T8" fmla="*/ 6 w 9"/>
                  <a:gd name="T9" fmla="*/ 12 h 12"/>
                  <a:gd name="T10" fmla="*/ 6 w 9"/>
                  <a:gd name="T11" fmla="*/ 12 h 12"/>
                  <a:gd name="T12" fmla="*/ 0 w 9"/>
                  <a:gd name="T13" fmla="*/ 12 h 12"/>
                  <a:gd name="T14" fmla="*/ 0 w 9"/>
                  <a:gd name="T15" fmla="*/ 12 h 12"/>
                  <a:gd name="T16" fmla="*/ 0 w 9"/>
                  <a:gd name="T17" fmla="*/ 0 h 12"/>
                  <a:gd name="T18" fmla="*/ 6 w 9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">
                    <a:moveTo>
                      <a:pt x="6" y="0"/>
                    </a:moveTo>
                    <a:lnTo>
                      <a:pt x="6" y="7"/>
                    </a:lnTo>
                    <a:lnTo>
                      <a:pt x="9" y="7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7" name="Freeform 3655">
                <a:extLst>
                  <a:ext uri="{FF2B5EF4-FFF2-40B4-BE49-F238E27FC236}">
                    <a16:creationId xmlns:a16="http://schemas.microsoft.com/office/drawing/2014/main" id="{2B23C5CB-69BA-4485-8F49-D28383289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5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1 h 1"/>
                  <a:gd name="T9" fmla="*/ 1 h 1"/>
                  <a:gd name="T10" fmla="*/ 1 h 1"/>
                  <a:gd name="T11" fmla="*/ 1 h 1"/>
                  <a:gd name="T1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8" name="Freeform 3656">
                <a:extLst>
                  <a:ext uri="{FF2B5EF4-FFF2-40B4-BE49-F238E27FC236}">
                    <a16:creationId xmlns:a16="http://schemas.microsoft.com/office/drawing/2014/main" id="{3257801B-FCA9-489F-AA0E-E25EEBE21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60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9" name="Freeform 3657">
                <a:extLst>
                  <a:ext uri="{FF2B5EF4-FFF2-40B4-BE49-F238E27FC236}">
                    <a16:creationId xmlns:a16="http://schemas.microsoft.com/office/drawing/2014/main" id="{A348EBD2-82F8-46B7-B3D8-28876AB26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2592"/>
                <a:ext cx="7" cy="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1 h 4"/>
                  <a:gd name="T4" fmla="*/ 3 w 3"/>
                  <a:gd name="T5" fmla="*/ 1 h 4"/>
                  <a:gd name="T6" fmla="*/ 3 w 3"/>
                  <a:gd name="T7" fmla="*/ 0 h 4"/>
                  <a:gd name="T8" fmla="*/ 3 w 3"/>
                  <a:gd name="T9" fmla="*/ 0 h 4"/>
                  <a:gd name="T10" fmla="*/ 3 w 3"/>
                  <a:gd name="T11" fmla="*/ 0 h 4"/>
                  <a:gd name="T12" fmla="*/ 2 w 3"/>
                  <a:gd name="T13" fmla="*/ 0 h 4"/>
                  <a:gd name="T14" fmla="*/ 2 w 3"/>
                  <a:gd name="T15" fmla="*/ 0 h 4"/>
                  <a:gd name="T16" fmla="*/ 2 w 3"/>
                  <a:gd name="T17" fmla="*/ 1 h 4"/>
                  <a:gd name="T18" fmla="*/ 2 w 3"/>
                  <a:gd name="T19" fmla="*/ 1 h 4"/>
                  <a:gd name="T20" fmla="*/ 1 w 3"/>
                  <a:gd name="T21" fmla="*/ 1 h 4"/>
                  <a:gd name="T22" fmla="*/ 2 w 3"/>
                  <a:gd name="T23" fmla="*/ 1 h 4"/>
                  <a:gd name="T24" fmla="*/ 2 w 3"/>
                  <a:gd name="T25" fmla="*/ 1 h 4"/>
                  <a:gd name="T26" fmla="*/ 2 w 3"/>
                  <a:gd name="T27" fmla="*/ 1 h 4"/>
                  <a:gd name="T28" fmla="*/ 2 w 3"/>
                  <a:gd name="T29" fmla="*/ 1 h 4"/>
                  <a:gd name="T30" fmla="*/ 2 w 3"/>
                  <a:gd name="T31" fmla="*/ 2 h 4"/>
                  <a:gd name="T32" fmla="*/ 2 w 3"/>
                  <a:gd name="T33" fmla="*/ 2 h 4"/>
                  <a:gd name="T34" fmla="*/ 2 w 3"/>
                  <a:gd name="T35" fmla="*/ 2 h 4"/>
                  <a:gd name="T36" fmla="*/ 2 w 3"/>
                  <a:gd name="T37" fmla="*/ 2 h 4"/>
                  <a:gd name="T38" fmla="*/ 2 w 3"/>
                  <a:gd name="T39" fmla="*/ 2 h 4"/>
                  <a:gd name="T40" fmla="*/ 1 w 3"/>
                  <a:gd name="T41" fmla="*/ 2 h 4"/>
                  <a:gd name="T42" fmla="*/ 1 w 3"/>
                  <a:gd name="T43" fmla="*/ 2 h 4"/>
                  <a:gd name="T44" fmla="*/ 1 w 3"/>
                  <a:gd name="T45" fmla="*/ 2 h 4"/>
                  <a:gd name="T46" fmla="*/ 0 w 3"/>
                  <a:gd name="T47" fmla="*/ 2 h 4"/>
                  <a:gd name="T48" fmla="*/ 0 w 3"/>
                  <a:gd name="T49" fmla="*/ 2 h 4"/>
                  <a:gd name="T50" fmla="*/ 0 w 3"/>
                  <a:gd name="T51" fmla="*/ 3 h 4"/>
                  <a:gd name="T52" fmla="*/ 0 w 3"/>
                  <a:gd name="T53" fmla="*/ 3 h 4"/>
                  <a:gd name="T54" fmla="*/ 1 w 3"/>
                  <a:gd name="T55" fmla="*/ 4 h 4"/>
                  <a:gd name="T56" fmla="*/ 2 w 3"/>
                  <a:gd name="T57" fmla="*/ 3 h 4"/>
                  <a:gd name="T58" fmla="*/ 2 w 3"/>
                  <a:gd name="T59" fmla="*/ 3 h 4"/>
                  <a:gd name="T60" fmla="*/ 3 w 3"/>
                  <a:gd name="T61" fmla="*/ 1 h 4"/>
                  <a:gd name="T62" fmla="*/ 3 w 3"/>
                  <a:gd name="T63" fmla="*/ 1 h 4"/>
                  <a:gd name="T64" fmla="*/ 3 w 3"/>
                  <a:gd name="T65" fmla="*/ 1 h 4"/>
                  <a:gd name="T66" fmla="*/ 3 w 3"/>
                  <a:gd name="T67" fmla="*/ 1 h 4"/>
                  <a:gd name="T68" fmla="*/ 3 w 3"/>
                  <a:gd name="T6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0" name="Freeform 3658">
                <a:extLst>
                  <a:ext uri="{FF2B5EF4-FFF2-40B4-BE49-F238E27FC236}">
                    <a16:creationId xmlns:a16="http://schemas.microsoft.com/office/drawing/2014/main" id="{49D4EC93-D23D-48CA-8B08-D229AE7A0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598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1 h 2"/>
                  <a:gd name="T16" fmla="*/ 0 w 1"/>
                  <a:gd name="T17" fmla="*/ 2 h 2"/>
                  <a:gd name="T18" fmla="*/ 0 w 1"/>
                  <a:gd name="T19" fmla="*/ 2 h 2"/>
                  <a:gd name="T20" fmla="*/ 0 w 1"/>
                  <a:gd name="T21" fmla="*/ 2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1" name="Freeform 3659">
                <a:extLst>
                  <a:ext uri="{FF2B5EF4-FFF2-40B4-BE49-F238E27FC236}">
                    <a16:creationId xmlns:a16="http://schemas.microsoft.com/office/drawing/2014/main" id="{69310E5F-226F-4932-AC64-03A4092C8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2587"/>
                <a:ext cx="11" cy="9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3 h 4"/>
                  <a:gd name="T4" fmla="*/ 2 w 5"/>
                  <a:gd name="T5" fmla="*/ 3 h 4"/>
                  <a:gd name="T6" fmla="*/ 2 w 5"/>
                  <a:gd name="T7" fmla="*/ 3 h 4"/>
                  <a:gd name="T8" fmla="*/ 2 w 5"/>
                  <a:gd name="T9" fmla="*/ 2 h 4"/>
                  <a:gd name="T10" fmla="*/ 2 w 5"/>
                  <a:gd name="T11" fmla="*/ 2 h 4"/>
                  <a:gd name="T12" fmla="*/ 3 w 5"/>
                  <a:gd name="T13" fmla="*/ 2 h 4"/>
                  <a:gd name="T14" fmla="*/ 3 w 5"/>
                  <a:gd name="T15" fmla="*/ 2 h 4"/>
                  <a:gd name="T16" fmla="*/ 3 w 5"/>
                  <a:gd name="T17" fmla="*/ 2 h 4"/>
                  <a:gd name="T18" fmla="*/ 3 w 5"/>
                  <a:gd name="T19" fmla="*/ 2 h 4"/>
                  <a:gd name="T20" fmla="*/ 5 w 5"/>
                  <a:gd name="T21" fmla="*/ 0 h 4"/>
                  <a:gd name="T22" fmla="*/ 5 w 5"/>
                  <a:gd name="T23" fmla="*/ 0 h 4"/>
                  <a:gd name="T24" fmla="*/ 0 w 5"/>
                  <a:gd name="T25" fmla="*/ 2 h 4"/>
                  <a:gd name="T26" fmla="*/ 0 w 5"/>
                  <a:gd name="T27" fmla="*/ 2 h 4"/>
                  <a:gd name="T28" fmla="*/ 0 w 5"/>
                  <a:gd name="T29" fmla="*/ 2 h 4"/>
                  <a:gd name="T30" fmla="*/ 0 w 5"/>
                  <a:gd name="T31" fmla="*/ 2 h 4"/>
                  <a:gd name="T32" fmla="*/ 0 w 5"/>
                  <a:gd name="T33" fmla="*/ 2 h 4"/>
                  <a:gd name="T34" fmla="*/ 0 w 5"/>
                  <a:gd name="T35" fmla="*/ 2 h 4"/>
                  <a:gd name="T36" fmla="*/ 0 w 5"/>
                  <a:gd name="T37" fmla="*/ 2 h 4"/>
                  <a:gd name="T38" fmla="*/ 0 w 5"/>
                  <a:gd name="T39" fmla="*/ 3 h 4"/>
                  <a:gd name="T40" fmla="*/ 0 w 5"/>
                  <a:gd name="T41" fmla="*/ 3 h 4"/>
                  <a:gd name="T42" fmla="*/ 0 w 5"/>
                  <a:gd name="T43" fmla="*/ 4 h 4"/>
                  <a:gd name="T44" fmla="*/ 0 w 5"/>
                  <a:gd name="T45" fmla="*/ 4 h 4"/>
                  <a:gd name="T46" fmla="*/ 0 w 5"/>
                  <a:gd name="T47" fmla="*/ 4 h 4"/>
                  <a:gd name="T48" fmla="*/ 1 w 5"/>
                  <a:gd name="T49" fmla="*/ 4 h 4"/>
                  <a:gd name="T50" fmla="*/ 1 w 5"/>
                  <a:gd name="T51" fmla="*/ 4 h 4"/>
                  <a:gd name="T52" fmla="*/ 1 w 5"/>
                  <a:gd name="T53" fmla="*/ 4 h 4"/>
                  <a:gd name="T54" fmla="*/ 2 w 5"/>
                  <a:gd name="T55" fmla="*/ 4 h 4"/>
                  <a:gd name="T56" fmla="*/ 2 w 5"/>
                  <a:gd name="T57" fmla="*/ 4 h 4"/>
                  <a:gd name="T58" fmla="*/ 2 w 5"/>
                  <a:gd name="T59" fmla="*/ 4 h 4"/>
                  <a:gd name="T60" fmla="*/ 2 w 5"/>
                  <a:gd name="T61" fmla="*/ 4 h 4"/>
                  <a:gd name="T62" fmla="*/ 2 w 5"/>
                  <a:gd name="T63" fmla="*/ 4 h 4"/>
                  <a:gd name="T64" fmla="*/ 2 w 5"/>
                  <a:gd name="T65" fmla="*/ 3 h 4"/>
                  <a:gd name="T66" fmla="*/ 2 w 5"/>
                  <a:gd name="T67" fmla="*/ 3 h 4"/>
                  <a:gd name="T68" fmla="*/ 2 w 5"/>
                  <a:gd name="T69" fmla="*/ 3 h 4"/>
                  <a:gd name="T70" fmla="*/ 2 w 5"/>
                  <a:gd name="T71" fmla="*/ 3 h 4"/>
                  <a:gd name="T72" fmla="*/ 1 w 5"/>
                  <a:gd name="T7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2" name="Freeform 3660">
                <a:extLst>
                  <a:ext uri="{FF2B5EF4-FFF2-40B4-BE49-F238E27FC236}">
                    <a16:creationId xmlns:a16="http://schemas.microsoft.com/office/drawing/2014/main" id="{3927133C-052A-40C9-819B-5BB9F47B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662"/>
                <a:ext cx="19" cy="13"/>
              </a:xfrm>
              <a:custGeom>
                <a:avLst/>
                <a:gdLst>
                  <a:gd name="T0" fmla="*/ 7 w 8"/>
                  <a:gd name="T1" fmla="*/ 4 h 6"/>
                  <a:gd name="T2" fmla="*/ 7 w 8"/>
                  <a:gd name="T3" fmla="*/ 4 h 6"/>
                  <a:gd name="T4" fmla="*/ 7 w 8"/>
                  <a:gd name="T5" fmla="*/ 4 h 6"/>
                  <a:gd name="T6" fmla="*/ 7 w 8"/>
                  <a:gd name="T7" fmla="*/ 4 h 6"/>
                  <a:gd name="T8" fmla="*/ 7 w 8"/>
                  <a:gd name="T9" fmla="*/ 3 h 6"/>
                  <a:gd name="T10" fmla="*/ 7 w 8"/>
                  <a:gd name="T11" fmla="*/ 3 h 6"/>
                  <a:gd name="T12" fmla="*/ 7 w 8"/>
                  <a:gd name="T13" fmla="*/ 2 h 6"/>
                  <a:gd name="T14" fmla="*/ 8 w 8"/>
                  <a:gd name="T15" fmla="*/ 2 h 6"/>
                  <a:gd name="T16" fmla="*/ 8 w 8"/>
                  <a:gd name="T17" fmla="*/ 2 h 6"/>
                  <a:gd name="T18" fmla="*/ 8 w 8"/>
                  <a:gd name="T19" fmla="*/ 2 h 6"/>
                  <a:gd name="T20" fmla="*/ 8 w 8"/>
                  <a:gd name="T21" fmla="*/ 2 h 6"/>
                  <a:gd name="T22" fmla="*/ 1 w 8"/>
                  <a:gd name="T23" fmla="*/ 0 h 6"/>
                  <a:gd name="T24" fmla="*/ 1 w 8"/>
                  <a:gd name="T25" fmla="*/ 0 h 6"/>
                  <a:gd name="T26" fmla="*/ 1 w 8"/>
                  <a:gd name="T27" fmla="*/ 0 h 6"/>
                  <a:gd name="T28" fmla="*/ 1 w 8"/>
                  <a:gd name="T29" fmla="*/ 0 h 6"/>
                  <a:gd name="T30" fmla="*/ 1 w 8"/>
                  <a:gd name="T31" fmla="*/ 1 h 6"/>
                  <a:gd name="T32" fmla="*/ 1 w 8"/>
                  <a:gd name="T33" fmla="*/ 1 h 6"/>
                  <a:gd name="T34" fmla="*/ 1 w 8"/>
                  <a:gd name="T35" fmla="*/ 2 h 6"/>
                  <a:gd name="T36" fmla="*/ 0 w 8"/>
                  <a:gd name="T37" fmla="*/ 2 h 6"/>
                  <a:gd name="T38" fmla="*/ 0 w 8"/>
                  <a:gd name="T39" fmla="*/ 2 h 6"/>
                  <a:gd name="T40" fmla="*/ 0 w 8"/>
                  <a:gd name="T41" fmla="*/ 3 h 6"/>
                  <a:gd name="T42" fmla="*/ 0 w 8"/>
                  <a:gd name="T43" fmla="*/ 4 h 6"/>
                  <a:gd name="T44" fmla="*/ 2 w 8"/>
                  <a:gd name="T45" fmla="*/ 5 h 6"/>
                  <a:gd name="T46" fmla="*/ 2 w 8"/>
                  <a:gd name="T47" fmla="*/ 4 h 6"/>
                  <a:gd name="T48" fmla="*/ 3 w 8"/>
                  <a:gd name="T49" fmla="*/ 5 h 6"/>
                  <a:gd name="T50" fmla="*/ 3 w 8"/>
                  <a:gd name="T51" fmla="*/ 5 h 6"/>
                  <a:gd name="T52" fmla="*/ 4 w 8"/>
                  <a:gd name="T53" fmla="*/ 5 h 6"/>
                  <a:gd name="T54" fmla="*/ 4 w 8"/>
                  <a:gd name="T55" fmla="*/ 5 h 6"/>
                  <a:gd name="T56" fmla="*/ 4 w 8"/>
                  <a:gd name="T57" fmla="*/ 5 h 6"/>
                  <a:gd name="T58" fmla="*/ 5 w 8"/>
                  <a:gd name="T59" fmla="*/ 5 h 6"/>
                  <a:gd name="T60" fmla="*/ 5 w 8"/>
                  <a:gd name="T61" fmla="*/ 5 h 6"/>
                  <a:gd name="T62" fmla="*/ 5 w 8"/>
                  <a:gd name="T63" fmla="*/ 5 h 6"/>
                  <a:gd name="T64" fmla="*/ 6 w 8"/>
                  <a:gd name="T65" fmla="*/ 5 h 6"/>
                  <a:gd name="T66" fmla="*/ 7 w 8"/>
                  <a:gd name="T67" fmla="*/ 6 h 6"/>
                  <a:gd name="T68" fmla="*/ 7 w 8"/>
                  <a:gd name="T69" fmla="*/ 5 h 6"/>
                  <a:gd name="T70" fmla="*/ 7 w 8"/>
                  <a:gd name="T71" fmla="*/ 5 h 6"/>
                  <a:gd name="T72" fmla="*/ 7 w 8"/>
                  <a:gd name="T7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7" y="4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3" name="Freeform 3661">
                <a:extLst>
                  <a:ext uri="{FF2B5EF4-FFF2-40B4-BE49-F238E27FC236}">
                    <a16:creationId xmlns:a16="http://schemas.microsoft.com/office/drawing/2014/main" id="{54295101-367D-46BD-8B3B-27B070484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659"/>
                <a:ext cx="11" cy="5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3 w 5"/>
                  <a:gd name="T7" fmla="*/ 0 h 2"/>
                  <a:gd name="T8" fmla="*/ 3 w 5"/>
                  <a:gd name="T9" fmla="*/ 0 h 2"/>
                  <a:gd name="T10" fmla="*/ 3 w 5"/>
                  <a:gd name="T11" fmla="*/ 0 h 2"/>
                  <a:gd name="T12" fmla="*/ 0 w 5"/>
                  <a:gd name="T13" fmla="*/ 1 h 2"/>
                  <a:gd name="T14" fmla="*/ 0 w 5"/>
                  <a:gd name="T15" fmla="*/ 1 h 2"/>
                  <a:gd name="T16" fmla="*/ 0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2 w 5"/>
                  <a:gd name="T23" fmla="*/ 2 h 2"/>
                  <a:gd name="T24" fmla="*/ 3 w 5"/>
                  <a:gd name="T25" fmla="*/ 2 h 2"/>
                  <a:gd name="T26" fmla="*/ 3 w 5"/>
                  <a:gd name="T27" fmla="*/ 2 h 2"/>
                  <a:gd name="T28" fmla="*/ 3 w 5"/>
                  <a:gd name="T29" fmla="*/ 2 h 2"/>
                  <a:gd name="T30" fmla="*/ 3 w 5"/>
                  <a:gd name="T31" fmla="*/ 2 h 2"/>
                  <a:gd name="T32" fmla="*/ 3 w 5"/>
                  <a:gd name="T33" fmla="*/ 2 h 2"/>
                  <a:gd name="T34" fmla="*/ 4 w 5"/>
                  <a:gd name="T35" fmla="*/ 2 h 2"/>
                  <a:gd name="T36" fmla="*/ 5 w 5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4" name="Freeform 3662">
                <a:extLst>
                  <a:ext uri="{FF2B5EF4-FFF2-40B4-BE49-F238E27FC236}">
                    <a16:creationId xmlns:a16="http://schemas.microsoft.com/office/drawing/2014/main" id="{3D88BA21-22AB-4A1D-ADC6-82395EF34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657"/>
                <a:ext cx="7" cy="9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2 h 4"/>
                  <a:gd name="T4" fmla="*/ 1 w 3"/>
                  <a:gd name="T5" fmla="*/ 0 h 4"/>
                  <a:gd name="T6" fmla="*/ 1 w 3"/>
                  <a:gd name="T7" fmla="*/ 0 h 4"/>
                  <a:gd name="T8" fmla="*/ 0 w 3"/>
                  <a:gd name="T9" fmla="*/ 1 h 4"/>
                  <a:gd name="T10" fmla="*/ 0 w 3"/>
                  <a:gd name="T11" fmla="*/ 1 h 4"/>
                  <a:gd name="T12" fmla="*/ 0 w 3"/>
                  <a:gd name="T13" fmla="*/ 1 h 4"/>
                  <a:gd name="T14" fmla="*/ 1 w 3"/>
                  <a:gd name="T15" fmla="*/ 1 h 4"/>
                  <a:gd name="T16" fmla="*/ 2 w 3"/>
                  <a:gd name="T17" fmla="*/ 1 h 4"/>
                  <a:gd name="T18" fmla="*/ 2 w 3"/>
                  <a:gd name="T19" fmla="*/ 2 h 4"/>
                  <a:gd name="T20" fmla="*/ 2 w 3"/>
                  <a:gd name="T21" fmla="*/ 2 h 4"/>
                  <a:gd name="T22" fmla="*/ 2 w 3"/>
                  <a:gd name="T23" fmla="*/ 3 h 4"/>
                  <a:gd name="T24" fmla="*/ 2 w 3"/>
                  <a:gd name="T25" fmla="*/ 3 h 4"/>
                  <a:gd name="T26" fmla="*/ 3 w 3"/>
                  <a:gd name="T27" fmla="*/ 4 h 4"/>
                  <a:gd name="T28" fmla="*/ 3 w 3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5" name="Freeform 3663">
                <a:extLst>
                  <a:ext uri="{FF2B5EF4-FFF2-40B4-BE49-F238E27FC236}">
                    <a16:creationId xmlns:a16="http://schemas.microsoft.com/office/drawing/2014/main" id="{C5B59EC4-EBD0-4B16-9B72-71BC99B54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659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0 w 2"/>
                  <a:gd name="T5" fmla="*/ 5 h 5"/>
                  <a:gd name="T6" fmla="*/ 2 w 2"/>
                  <a:gd name="T7" fmla="*/ 0 h 5"/>
                  <a:gd name="T8" fmla="*/ 2 w 2"/>
                  <a:gd name="T9" fmla="*/ 3 h 5"/>
                  <a:gd name="T10" fmla="*/ 2 w 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6" name="Freeform 3664">
                <a:extLst>
                  <a:ext uri="{FF2B5EF4-FFF2-40B4-BE49-F238E27FC236}">
                    <a16:creationId xmlns:a16="http://schemas.microsoft.com/office/drawing/2014/main" id="{0BDF8E00-A7C2-4CBA-9358-5D892EE5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544"/>
                <a:ext cx="32" cy="88"/>
              </a:xfrm>
              <a:custGeom>
                <a:avLst/>
                <a:gdLst>
                  <a:gd name="T0" fmla="*/ 5 w 32"/>
                  <a:gd name="T1" fmla="*/ 0 h 88"/>
                  <a:gd name="T2" fmla="*/ 5 w 32"/>
                  <a:gd name="T3" fmla="*/ 0 h 88"/>
                  <a:gd name="T4" fmla="*/ 18 w 32"/>
                  <a:gd name="T5" fmla="*/ 43 h 88"/>
                  <a:gd name="T6" fmla="*/ 27 w 32"/>
                  <a:gd name="T7" fmla="*/ 68 h 88"/>
                  <a:gd name="T8" fmla="*/ 32 w 32"/>
                  <a:gd name="T9" fmla="*/ 86 h 88"/>
                  <a:gd name="T10" fmla="*/ 32 w 32"/>
                  <a:gd name="T11" fmla="*/ 86 h 88"/>
                  <a:gd name="T12" fmla="*/ 25 w 32"/>
                  <a:gd name="T13" fmla="*/ 88 h 88"/>
                  <a:gd name="T14" fmla="*/ 2 w 32"/>
                  <a:gd name="T15" fmla="*/ 14 h 88"/>
                  <a:gd name="T16" fmla="*/ 0 w 32"/>
                  <a:gd name="T17" fmla="*/ 7 h 88"/>
                  <a:gd name="T18" fmla="*/ 5 w 3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88">
                    <a:moveTo>
                      <a:pt x="5" y="0"/>
                    </a:moveTo>
                    <a:lnTo>
                      <a:pt x="5" y="0"/>
                    </a:lnTo>
                    <a:lnTo>
                      <a:pt x="18" y="43"/>
                    </a:lnTo>
                    <a:lnTo>
                      <a:pt x="27" y="68"/>
                    </a:lnTo>
                    <a:lnTo>
                      <a:pt x="32" y="86"/>
                    </a:lnTo>
                    <a:lnTo>
                      <a:pt x="32" y="86"/>
                    </a:lnTo>
                    <a:lnTo>
                      <a:pt x="25" y="88"/>
                    </a:lnTo>
                    <a:lnTo>
                      <a:pt x="2" y="14"/>
                    </a:lnTo>
                    <a:lnTo>
                      <a:pt x="0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7" name="Freeform 3665">
                <a:extLst>
                  <a:ext uri="{FF2B5EF4-FFF2-40B4-BE49-F238E27FC236}">
                    <a16:creationId xmlns:a16="http://schemas.microsoft.com/office/drawing/2014/main" id="{10A735CA-C72B-4148-A5E1-0B111D800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276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2 h 2"/>
                  <a:gd name="T18" fmla="*/ 2 w 2"/>
                  <a:gd name="T19" fmla="*/ 2 h 2"/>
                  <a:gd name="T20" fmla="*/ 2 w 2"/>
                  <a:gd name="T21" fmla="*/ 2 h 2"/>
                  <a:gd name="T22" fmla="*/ 2 w 2"/>
                  <a:gd name="T23" fmla="*/ 2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0 h 2"/>
                  <a:gd name="T30" fmla="*/ 2 w 2"/>
                  <a:gd name="T31" fmla="*/ 1 h 2"/>
                  <a:gd name="T32" fmla="*/ 1 w 2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8" name="Freeform 3666">
                <a:extLst>
                  <a:ext uri="{FF2B5EF4-FFF2-40B4-BE49-F238E27FC236}">
                    <a16:creationId xmlns:a16="http://schemas.microsoft.com/office/drawing/2014/main" id="{AD05E6C9-4B85-4E6B-B919-86C979310A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2" y="2087"/>
                <a:ext cx="21" cy="11"/>
              </a:xfrm>
              <a:custGeom>
                <a:avLst/>
                <a:gdLst>
                  <a:gd name="T0" fmla="*/ 7 w 21"/>
                  <a:gd name="T1" fmla="*/ 0 h 11"/>
                  <a:gd name="T2" fmla="*/ 0 w 21"/>
                  <a:gd name="T3" fmla="*/ 11 h 11"/>
                  <a:gd name="T4" fmla="*/ 0 w 21"/>
                  <a:gd name="T5" fmla="*/ 9 h 11"/>
                  <a:gd name="T6" fmla="*/ 0 w 21"/>
                  <a:gd name="T7" fmla="*/ 11 h 11"/>
                  <a:gd name="T8" fmla="*/ 5 w 21"/>
                  <a:gd name="T9" fmla="*/ 4 h 11"/>
                  <a:gd name="T10" fmla="*/ 7 w 21"/>
                  <a:gd name="T11" fmla="*/ 0 h 11"/>
                  <a:gd name="T12" fmla="*/ 7 w 21"/>
                  <a:gd name="T13" fmla="*/ 0 h 11"/>
                  <a:gd name="T14" fmla="*/ 5 w 21"/>
                  <a:gd name="T15" fmla="*/ 4 h 11"/>
                  <a:gd name="T16" fmla="*/ 3 w 21"/>
                  <a:gd name="T17" fmla="*/ 6 h 11"/>
                  <a:gd name="T18" fmla="*/ 3 w 21"/>
                  <a:gd name="T19" fmla="*/ 4 h 11"/>
                  <a:gd name="T20" fmla="*/ 5 w 21"/>
                  <a:gd name="T21" fmla="*/ 4 h 11"/>
                  <a:gd name="T22" fmla="*/ 21 w 21"/>
                  <a:gd name="T23" fmla="*/ 9 h 11"/>
                  <a:gd name="T24" fmla="*/ 21 w 21"/>
                  <a:gd name="T25" fmla="*/ 9 h 11"/>
                  <a:gd name="T26" fmla="*/ 21 w 21"/>
                  <a:gd name="T27" fmla="*/ 6 h 11"/>
                  <a:gd name="T28" fmla="*/ 21 w 21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1">
                    <a:moveTo>
                      <a:pt x="7" y="0"/>
                    </a:moveTo>
                    <a:lnTo>
                      <a:pt x="0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5" y="4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  <a:moveTo>
                      <a:pt x="21" y="9"/>
                    </a:moveTo>
                    <a:lnTo>
                      <a:pt x="21" y="9"/>
                    </a:lnTo>
                    <a:lnTo>
                      <a:pt x="21" y="6"/>
                    </a:lnTo>
                    <a:lnTo>
                      <a:pt x="2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9" name="Freeform 3667">
                <a:extLst>
                  <a:ext uri="{FF2B5EF4-FFF2-40B4-BE49-F238E27FC236}">
                    <a16:creationId xmlns:a16="http://schemas.microsoft.com/office/drawing/2014/main" id="{9F5A1925-C53A-4A75-8EC1-26751864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087"/>
                <a:ext cx="9" cy="6"/>
              </a:xfrm>
              <a:custGeom>
                <a:avLst/>
                <a:gdLst>
                  <a:gd name="T0" fmla="*/ 9 w 9"/>
                  <a:gd name="T1" fmla="*/ 2 h 6"/>
                  <a:gd name="T2" fmla="*/ 7 w 9"/>
                  <a:gd name="T3" fmla="*/ 6 h 6"/>
                  <a:gd name="T4" fmla="*/ 5 w 9"/>
                  <a:gd name="T5" fmla="*/ 6 h 6"/>
                  <a:gd name="T6" fmla="*/ 3 w 9"/>
                  <a:gd name="T7" fmla="*/ 4 h 6"/>
                  <a:gd name="T8" fmla="*/ 3 w 9"/>
                  <a:gd name="T9" fmla="*/ 4 h 6"/>
                  <a:gd name="T10" fmla="*/ 0 w 9"/>
                  <a:gd name="T11" fmla="*/ 4 h 6"/>
                  <a:gd name="T12" fmla="*/ 3 w 9"/>
                  <a:gd name="T13" fmla="*/ 0 h 6"/>
                  <a:gd name="T14" fmla="*/ 3 w 9"/>
                  <a:gd name="T15" fmla="*/ 0 h 6"/>
                  <a:gd name="T16" fmla="*/ 5 w 9"/>
                  <a:gd name="T17" fmla="*/ 0 h 6"/>
                  <a:gd name="T18" fmla="*/ 7 w 9"/>
                  <a:gd name="T19" fmla="*/ 2 h 6"/>
                  <a:gd name="T20" fmla="*/ 9 w 9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9" y="2"/>
                    </a:moveTo>
                    <a:lnTo>
                      <a:pt x="7" y="6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0" name="Freeform 3668">
                <a:extLst>
                  <a:ext uri="{FF2B5EF4-FFF2-40B4-BE49-F238E27FC236}">
                    <a16:creationId xmlns:a16="http://schemas.microsoft.com/office/drawing/2014/main" id="{8E053A35-2EC5-4AA6-970F-CE0B7BA70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992"/>
                <a:ext cx="16" cy="13"/>
              </a:xfrm>
              <a:custGeom>
                <a:avLst/>
                <a:gdLst>
                  <a:gd name="T0" fmla="*/ 14 w 16"/>
                  <a:gd name="T1" fmla="*/ 13 h 13"/>
                  <a:gd name="T2" fmla="*/ 14 w 16"/>
                  <a:gd name="T3" fmla="*/ 13 h 13"/>
                  <a:gd name="T4" fmla="*/ 0 w 16"/>
                  <a:gd name="T5" fmla="*/ 4 h 13"/>
                  <a:gd name="T6" fmla="*/ 0 w 16"/>
                  <a:gd name="T7" fmla="*/ 4 h 13"/>
                  <a:gd name="T8" fmla="*/ 2 w 16"/>
                  <a:gd name="T9" fmla="*/ 0 h 13"/>
                  <a:gd name="T10" fmla="*/ 7 w 16"/>
                  <a:gd name="T11" fmla="*/ 2 h 13"/>
                  <a:gd name="T12" fmla="*/ 9 w 16"/>
                  <a:gd name="T13" fmla="*/ 4 h 13"/>
                  <a:gd name="T14" fmla="*/ 11 w 16"/>
                  <a:gd name="T15" fmla="*/ 4 h 13"/>
                  <a:gd name="T16" fmla="*/ 11 w 16"/>
                  <a:gd name="T17" fmla="*/ 7 h 13"/>
                  <a:gd name="T18" fmla="*/ 14 w 16"/>
                  <a:gd name="T19" fmla="*/ 7 h 13"/>
                  <a:gd name="T20" fmla="*/ 16 w 16"/>
                  <a:gd name="T21" fmla="*/ 9 h 13"/>
                  <a:gd name="T22" fmla="*/ 16 w 16"/>
                  <a:gd name="T23" fmla="*/ 9 h 13"/>
                  <a:gd name="T24" fmla="*/ 14 w 16"/>
                  <a:gd name="T25" fmla="*/ 13 h 13"/>
                  <a:gd name="T26" fmla="*/ 14 w 16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3">
                    <a:moveTo>
                      <a:pt x="14" y="13"/>
                    </a:moveTo>
                    <a:lnTo>
                      <a:pt x="14" y="1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13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1" name="Freeform 3669">
                <a:extLst>
                  <a:ext uri="{FF2B5EF4-FFF2-40B4-BE49-F238E27FC236}">
                    <a16:creationId xmlns:a16="http://schemas.microsoft.com/office/drawing/2014/main" id="{53FAFA77-30F4-43AE-89B5-3D51BA5EE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04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5 w 7"/>
                  <a:gd name="T3" fmla="*/ 6 h 6"/>
                  <a:gd name="T4" fmla="*/ 0 w 7"/>
                  <a:gd name="T5" fmla="*/ 6 h 6"/>
                  <a:gd name="T6" fmla="*/ 3 w 7"/>
                  <a:gd name="T7" fmla="*/ 0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5" y="6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2" name="Freeform 3670">
                <a:extLst>
                  <a:ext uri="{FF2B5EF4-FFF2-40B4-BE49-F238E27FC236}">
                    <a16:creationId xmlns:a16="http://schemas.microsoft.com/office/drawing/2014/main" id="{674256C8-6AB9-4ADC-960E-C8664FC0D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062"/>
                <a:ext cx="16" cy="9"/>
              </a:xfrm>
              <a:custGeom>
                <a:avLst/>
                <a:gdLst>
                  <a:gd name="T0" fmla="*/ 16 w 16"/>
                  <a:gd name="T1" fmla="*/ 2 h 9"/>
                  <a:gd name="T2" fmla="*/ 14 w 16"/>
                  <a:gd name="T3" fmla="*/ 9 h 9"/>
                  <a:gd name="T4" fmla="*/ 0 w 16"/>
                  <a:gd name="T5" fmla="*/ 9 h 9"/>
                  <a:gd name="T6" fmla="*/ 3 w 16"/>
                  <a:gd name="T7" fmla="*/ 0 h 9"/>
                  <a:gd name="T8" fmla="*/ 16 w 16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6" y="2"/>
                    </a:moveTo>
                    <a:lnTo>
                      <a:pt x="14" y="9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3" name="Freeform 3671">
                <a:extLst>
                  <a:ext uri="{FF2B5EF4-FFF2-40B4-BE49-F238E27FC236}">
                    <a16:creationId xmlns:a16="http://schemas.microsoft.com/office/drawing/2014/main" id="{FD943812-8D38-4C22-B334-7856A7D21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129"/>
                <a:ext cx="20" cy="14"/>
              </a:xfrm>
              <a:custGeom>
                <a:avLst/>
                <a:gdLst>
                  <a:gd name="T0" fmla="*/ 20 w 20"/>
                  <a:gd name="T1" fmla="*/ 3 h 14"/>
                  <a:gd name="T2" fmla="*/ 20 w 20"/>
                  <a:gd name="T3" fmla="*/ 14 h 14"/>
                  <a:gd name="T4" fmla="*/ 0 w 20"/>
                  <a:gd name="T5" fmla="*/ 9 h 14"/>
                  <a:gd name="T6" fmla="*/ 0 w 20"/>
                  <a:gd name="T7" fmla="*/ 9 h 14"/>
                  <a:gd name="T8" fmla="*/ 2 w 20"/>
                  <a:gd name="T9" fmla="*/ 7 h 14"/>
                  <a:gd name="T10" fmla="*/ 2 w 20"/>
                  <a:gd name="T11" fmla="*/ 5 h 14"/>
                  <a:gd name="T12" fmla="*/ 2 w 20"/>
                  <a:gd name="T13" fmla="*/ 0 h 14"/>
                  <a:gd name="T14" fmla="*/ 2 w 20"/>
                  <a:gd name="T15" fmla="*/ 0 h 14"/>
                  <a:gd name="T16" fmla="*/ 20 w 20"/>
                  <a:gd name="T1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4">
                    <a:moveTo>
                      <a:pt x="20" y="3"/>
                    </a:moveTo>
                    <a:lnTo>
                      <a:pt x="20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4" name="Freeform 3672">
                <a:extLst>
                  <a:ext uri="{FF2B5EF4-FFF2-40B4-BE49-F238E27FC236}">
                    <a16:creationId xmlns:a16="http://schemas.microsoft.com/office/drawing/2014/main" id="{B0394E78-5566-4145-97E7-243379D20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398"/>
                <a:ext cx="7" cy="13"/>
              </a:xfrm>
              <a:custGeom>
                <a:avLst/>
                <a:gdLst>
                  <a:gd name="T0" fmla="*/ 2 w 7"/>
                  <a:gd name="T1" fmla="*/ 0 h 13"/>
                  <a:gd name="T2" fmla="*/ 2 w 7"/>
                  <a:gd name="T3" fmla="*/ 0 h 13"/>
                  <a:gd name="T4" fmla="*/ 5 w 7"/>
                  <a:gd name="T5" fmla="*/ 0 h 13"/>
                  <a:gd name="T6" fmla="*/ 7 w 7"/>
                  <a:gd name="T7" fmla="*/ 0 h 13"/>
                  <a:gd name="T8" fmla="*/ 7 w 7"/>
                  <a:gd name="T9" fmla="*/ 2 h 13"/>
                  <a:gd name="T10" fmla="*/ 7 w 7"/>
                  <a:gd name="T11" fmla="*/ 2 h 13"/>
                  <a:gd name="T12" fmla="*/ 7 w 7"/>
                  <a:gd name="T13" fmla="*/ 2 h 13"/>
                  <a:gd name="T14" fmla="*/ 7 w 7"/>
                  <a:gd name="T15" fmla="*/ 2 h 13"/>
                  <a:gd name="T16" fmla="*/ 7 w 7"/>
                  <a:gd name="T17" fmla="*/ 9 h 13"/>
                  <a:gd name="T18" fmla="*/ 7 w 7"/>
                  <a:gd name="T19" fmla="*/ 11 h 13"/>
                  <a:gd name="T20" fmla="*/ 7 w 7"/>
                  <a:gd name="T21" fmla="*/ 13 h 13"/>
                  <a:gd name="T22" fmla="*/ 0 w 7"/>
                  <a:gd name="T23" fmla="*/ 13 h 13"/>
                  <a:gd name="T24" fmla="*/ 0 w 7"/>
                  <a:gd name="T25" fmla="*/ 11 h 13"/>
                  <a:gd name="T26" fmla="*/ 0 w 7"/>
                  <a:gd name="T27" fmla="*/ 9 h 13"/>
                  <a:gd name="T28" fmla="*/ 0 w 7"/>
                  <a:gd name="T29" fmla="*/ 7 h 13"/>
                  <a:gd name="T30" fmla="*/ 0 w 7"/>
                  <a:gd name="T31" fmla="*/ 4 h 13"/>
                  <a:gd name="T32" fmla="*/ 0 w 7"/>
                  <a:gd name="T33" fmla="*/ 2 h 13"/>
                  <a:gd name="T34" fmla="*/ 0 w 7"/>
                  <a:gd name="T35" fmla="*/ 0 h 13"/>
                  <a:gd name="T36" fmla="*/ 2 w 7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5" name="Freeform 3673">
                <a:extLst>
                  <a:ext uri="{FF2B5EF4-FFF2-40B4-BE49-F238E27FC236}">
                    <a16:creationId xmlns:a16="http://schemas.microsoft.com/office/drawing/2014/main" id="{ADA4267C-83F0-413A-8206-96542F903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470"/>
                <a:ext cx="29" cy="2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0 h 11"/>
                  <a:gd name="T4" fmla="*/ 10 w 13"/>
                  <a:gd name="T5" fmla="*/ 1 h 11"/>
                  <a:gd name="T6" fmla="*/ 4 w 13"/>
                  <a:gd name="T7" fmla="*/ 2 h 11"/>
                  <a:gd name="T8" fmla="*/ 3 w 13"/>
                  <a:gd name="T9" fmla="*/ 2 h 11"/>
                  <a:gd name="T10" fmla="*/ 1 w 13"/>
                  <a:gd name="T11" fmla="*/ 2 h 11"/>
                  <a:gd name="T12" fmla="*/ 1 w 13"/>
                  <a:gd name="T13" fmla="*/ 2 h 11"/>
                  <a:gd name="T14" fmla="*/ 0 w 13"/>
                  <a:gd name="T15" fmla="*/ 3 h 11"/>
                  <a:gd name="T16" fmla="*/ 0 w 13"/>
                  <a:gd name="T17" fmla="*/ 4 h 11"/>
                  <a:gd name="T18" fmla="*/ 0 w 13"/>
                  <a:gd name="T19" fmla="*/ 4 h 11"/>
                  <a:gd name="T20" fmla="*/ 0 w 13"/>
                  <a:gd name="T21" fmla="*/ 5 h 11"/>
                  <a:gd name="T22" fmla="*/ 0 w 13"/>
                  <a:gd name="T23" fmla="*/ 7 h 11"/>
                  <a:gd name="T24" fmla="*/ 0 w 13"/>
                  <a:gd name="T25" fmla="*/ 7 h 11"/>
                  <a:gd name="T26" fmla="*/ 1 w 13"/>
                  <a:gd name="T27" fmla="*/ 7 h 11"/>
                  <a:gd name="T28" fmla="*/ 1 w 13"/>
                  <a:gd name="T29" fmla="*/ 9 h 11"/>
                  <a:gd name="T30" fmla="*/ 1 w 13"/>
                  <a:gd name="T31" fmla="*/ 9 h 11"/>
                  <a:gd name="T32" fmla="*/ 1 w 13"/>
                  <a:gd name="T33" fmla="*/ 11 h 11"/>
                  <a:gd name="T34" fmla="*/ 1 w 13"/>
                  <a:gd name="T35" fmla="*/ 11 h 11"/>
                  <a:gd name="T36" fmla="*/ 1 w 13"/>
                  <a:gd name="T37" fmla="*/ 11 h 11"/>
                  <a:gd name="T38" fmla="*/ 2 w 13"/>
                  <a:gd name="T39" fmla="*/ 11 h 11"/>
                  <a:gd name="T40" fmla="*/ 2 w 13"/>
                  <a:gd name="T41" fmla="*/ 10 h 11"/>
                  <a:gd name="T42" fmla="*/ 3 w 13"/>
                  <a:gd name="T43" fmla="*/ 10 h 11"/>
                  <a:gd name="T44" fmla="*/ 3 w 13"/>
                  <a:gd name="T45" fmla="*/ 10 h 11"/>
                  <a:gd name="T46" fmla="*/ 4 w 13"/>
                  <a:gd name="T47" fmla="*/ 10 h 11"/>
                  <a:gd name="T48" fmla="*/ 6 w 13"/>
                  <a:gd name="T49" fmla="*/ 11 h 11"/>
                  <a:gd name="T50" fmla="*/ 6 w 13"/>
                  <a:gd name="T51" fmla="*/ 9 h 11"/>
                  <a:gd name="T52" fmla="*/ 6 w 13"/>
                  <a:gd name="T53" fmla="*/ 8 h 11"/>
                  <a:gd name="T54" fmla="*/ 6 w 13"/>
                  <a:gd name="T55" fmla="*/ 6 h 11"/>
                  <a:gd name="T56" fmla="*/ 9 w 13"/>
                  <a:gd name="T57" fmla="*/ 6 h 11"/>
                  <a:gd name="T58" fmla="*/ 10 w 13"/>
                  <a:gd name="T59" fmla="*/ 5 h 11"/>
                  <a:gd name="T60" fmla="*/ 10 w 13"/>
                  <a:gd name="T61" fmla="*/ 5 h 11"/>
                  <a:gd name="T62" fmla="*/ 11 w 13"/>
                  <a:gd name="T63" fmla="*/ 5 h 11"/>
                  <a:gd name="T64" fmla="*/ 12 w 13"/>
                  <a:gd name="T65" fmla="*/ 6 h 11"/>
                  <a:gd name="T66" fmla="*/ 12 w 13"/>
                  <a:gd name="T67" fmla="*/ 8 h 11"/>
                  <a:gd name="T68" fmla="*/ 10 w 13"/>
                  <a:gd name="T69" fmla="*/ 8 h 11"/>
                  <a:gd name="T70" fmla="*/ 10 w 13"/>
                  <a:gd name="T71" fmla="*/ 9 h 11"/>
                  <a:gd name="T72" fmla="*/ 10 w 13"/>
                  <a:gd name="T73" fmla="*/ 9 h 11"/>
                  <a:gd name="T74" fmla="*/ 10 w 13"/>
                  <a:gd name="T75" fmla="*/ 9 h 11"/>
                  <a:gd name="T76" fmla="*/ 10 w 13"/>
                  <a:gd name="T77" fmla="*/ 9 h 11"/>
                  <a:gd name="T78" fmla="*/ 13 w 13"/>
                  <a:gd name="T79" fmla="*/ 8 h 11"/>
                  <a:gd name="T80" fmla="*/ 13 w 13"/>
                  <a:gd name="T81" fmla="*/ 6 h 11"/>
                  <a:gd name="T82" fmla="*/ 13 w 13"/>
                  <a:gd name="T83" fmla="*/ 2 h 11"/>
                  <a:gd name="T84" fmla="*/ 13 w 13"/>
                  <a:gd name="T8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6" name="Freeform 3674">
                <a:extLst>
                  <a:ext uri="{FF2B5EF4-FFF2-40B4-BE49-F238E27FC236}">
                    <a16:creationId xmlns:a16="http://schemas.microsoft.com/office/drawing/2014/main" id="{8DC6CB51-3241-4A18-B915-029624D79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664"/>
                <a:ext cx="36" cy="18"/>
              </a:xfrm>
              <a:custGeom>
                <a:avLst/>
                <a:gdLst>
                  <a:gd name="T0" fmla="*/ 12 w 16"/>
                  <a:gd name="T1" fmla="*/ 1 h 8"/>
                  <a:gd name="T2" fmla="*/ 11 w 16"/>
                  <a:gd name="T3" fmla="*/ 1 h 8"/>
                  <a:gd name="T4" fmla="*/ 11 w 16"/>
                  <a:gd name="T5" fmla="*/ 1 h 8"/>
                  <a:gd name="T6" fmla="*/ 11 w 16"/>
                  <a:gd name="T7" fmla="*/ 1 h 8"/>
                  <a:gd name="T8" fmla="*/ 7 w 16"/>
                  <a:gd name="T9" fmla="*/ 0 h 8"/>
                  <a:gd name="T10" fmla="*/ 0 w 16"/>
                  <a:gd name="T11" fmla="*/ 1 h 8"/>
                  <a:gd name="T12" fmla="*/ 0 w 16"/>
                  <a:gd name="T13" fmla="*/ 1 h 8"/>
                  <a:gd name="T14" fmla="*/ 0 w 16"/>
                  <a:gd name="T15" fmla="*/ 3 h 8"/>
                  <a:gd name="T16" fmla="*/ 0 w 16"/>
                  <a:gd name="T17" fmla="*/ 4 h 8"/>
                  <a:gd name="T18" fmla="*/ 0 w 16"/>
                  <a:gd name="T19" fmla="*/ 5 h 8"/>
                  <a:gd name="T20" fmla="*/ 1 w 16"/>
                  <a:gd name="T21" fmla="*/ 5 h 8"/>
                  <a:gd name="T22" fmla="*/ 3 w 16"/>
                  <a:gd name="T23" fmla="*/ 6 h 8"/>
                  <a:gd name="T24" fmla="*/ 4 w 16"/>
                  <a:gd name="T25" fmla="*/ 6 h 8"/>
                  <a:gd name="T26" fmla="*/ 5 w 16"/>
                  <a:gd name="T27" fmla="*/ 6 h 8"/>
                  <a:gd name="T28" fmla="*/ 7 w 16"/>
                  <a:gd name="T29" fmla="*/ 7 h 8"/>
                  <a:gd name="T30" fmla="*/ 7 w 16"/>
                  <a:gd name="T31" fmla="*/ 7 h 8"/>
                  <a:gd name="T32" fmla="*/ 8 w 16"/>
                  <a:gd name="T33" fmla="*/ 7 h 8"/>
                  <a:gd name="T34" fmla="*/ 9 w 16"/>
                  <a:gd name="T35" fmla="*/ 7 h 8"/>
                  <a:gd name="T36" fmla="*/ 10 w 16"/>
                  <a:gd name="T37" fmla="*/ 7 h 8"/>
                  <a:gd name="T38" fmla="*/ 11 w 16"/>
                  <a:gd name="T39" fmla="*/ 7 h 8"/>
                  <a:gd name="T40" fmla="*/ 11 w 16"/>
                  <a:gd name="T41" fmla="*/ 6 h 8"/>
                  <a:gd name="T42" fmla="*/ 12 w 16"/>
                  <a:gd name="T43" fmla="*/ 6 h 8"/>
                  <a:gd name="T44" fmla="*/ 12 w 16"/>
                  <a:gd name="T45" fmla="*/ 8 h 8"/>
                  <a:gd name="T46" fmla="*/ 12 w 16"/>
                  <a:gd name="T47" fmla="*/ 8 h 8"/>
                  <a:gd name="T48" fmla="*/ 13 w 16"/>
                  <a:gd name="T49" fmla="*/ 8 h 8"/>
                  <a:gd name="T50" fmla="*/ 15 w 16"/>
                  <a:gd name="T51" fmla="*/ 8 h 8"/>
                  <a:gd name="T52" fmla="*/ 15 w 16"/>
                  <a:gd name="T53" fmla="*/ 8 h 8"/>
                  <a:gd name="T54" fmla="*/ 16 w 16"/>
                  <a:gd name="T55" fmla="*/ 8 h 8"/>
                  <a:gd name="T56" fmla="*/ 16 w 16"/>
                  <a:gd name="T57" fmla="*/ 7 h 8"/>
                  <a:gd name="T58" fmla="*/ 14 w 16"/>
                  <a:gd name="T59" fmla="*/ 7 h 8"/>
                  <a:gd name="T60" fmla="*/ 15 w 16"/>
                  <a:gd name="T61" fmla="*/ 5 h 8"/>
                  <a:gd name="T62" fmla="*/ 14 w 16"/>
                  <a:gd name="T63" fmla="*/ 5 h 8"/>
                  <a:gd name="T64" fmla="*/ 14 w 16"/>
                  <a:gd name="T65" fmla="*/ 4 h 8"/>
                  <a:gd name="T66" fmla="*/ 15 w 16"/>
                  <a:gd name="T67" fmla="*/ 3 h 8"/>
                  <a:gd name="T68" fmla="*/ 15 w 16"/>
                  <a:gd name="T69" fmla="*/ 3 h 8"/>
                  <a:gd name="T70" fmla="*/ 15 w 16"/>
                  <a:gd name="T71" fmla="*/ 2 h 8"/>
                  <a:gd name="T72" fmla="*/ 14 w 16"/>
                  <a:gd name="T73" fmla="*/ 2 h 8"/>
                  <a:gd name="T74" fmla="*/ 12 w 16"/>
                  <a:gd name="T7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2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7" name="Freeform 3675">
                <a:extLst>
                  <a:ext uri="{FF2B5EF4-FFF2-40B4-BE49-F238E27FC236}">
                    <a16:creationId xmlns:a16="http://schemas.microsoft.com/office/drawing/2014/main" id="{452FECB8-6B4F-4950-81BD-BDDC5D58C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68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2 h 2"/>
                  <a:gd name="T16" fmla="*/ 0 w 2"/>
                  <a:gd name="T17" fmla="*/ 2 h 2"/>
                  <a:gd name="T18" fmla="*/ 0 w 2"/>
                  <a:gd name="T19" fmla="*/ 2 h 2"/>
                  <a:gd name="T20" fmla="*/ 0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8" name="Freeform 3676">
                <a:extLst>
                  <a:ext uri="{FF2B5EF4-FFF2-40B4-BE49-F238E27FC236}">
                    <a16:creationId xmlns:a16="http://schemas.microsoft.com/office/drawing/2014/main" id="{40E64327-F5DE-442A-B194-9BAB568DE2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0" y="2720"/>
                <a:ext cx="43" cy="23"/>
              </a:xfrm>
              <a:custGeom>
                <a:avLst/>
                <a:gdLst>
                  <a:gd name="T0" fmla="*/ 34 w 43"/>
                  <a:gd name="T1" fmla="*/ 5 h 23"/>
                  <a:gd name="T2" fmla="*/ 38 w 43"/>
                  <a:gd name="T3" fmla="*/ 5 h 23"/>
                  <a:gd name="T4" fmla="*/ 41 w 43"/>
                  <a:gd name="T5" fmla="*/ 5 h 23"/>
                  <a:gd name="T6" fmla="*/ 43 w 43"/>
                  <a:gd name="T7" fmla="*/ 11 h 23"/>
                  <a:gd name="T8" fmla="*/ 34 w 43"/>
                  <a:gd name="T9" fmla="*/ 14 h 23"/>
                  <a:gd name="T10" fmla="*/ 34 w 43"/>
                  <a:gd name="T11" fmla="*/ 16 h 23"/>
                  <a:gd name="T12" fmla="*/ 34 w 43"/>
                  <a:gd name="T13" fmla="*/ 18 h 23"/>
                  <a:gd name="T14" fmla="*/ 34 w 43"/>
                  <a:gd name="T15" fmla="*/ 18 h 23"/>
                  <a:gd name="T16" fmla="*/ 34 w 43"/>
                  <a:gd name="T17" fmla="*/ 20 h 23"/>
                  <a:gd name="T18" fmla="*/ 32 w 43"/>
                  <a:gd name="T19" fmla="*/ 23 h 23"/>
                  <a:gd name="T20" fmla="*/ 27 w 43"/>
                  <a:gd name="T21" fmla="*/ 23 h 23"/>
                  <a:gd name="T22" fmla="*/ 27 w 43"/>
                  <a:gd name="T23" fmla="*/ 20 h 23"/>
                  <a:gd name="T24" fmla="*/ 27 w 43"/>
                  <a:gd name="T25" fmla="*/ 20 h 23"/>
                  <a:gd name="T26" fmla="*/ 25 w 43"/>
                  <a:gd name="T27" fmla="*/ 20 h 23"/>
                  <a:gd name="T28" fmla="*/ 16 w 43"/>
                  <a:gd name="T29" fmla="*/ 23 h 23"/>
                  <a:gd name="T30" fmla="*/ 16 w 43"/>
                  <a:gd name="T31" fmla="*/ 23 h 23"/>
                  <a:gd name="T32" fmla="*/ 16 w 43"/>
                  <a:gd name="T33" fmla="*/ 18 h 23"/>
                  <a:gd name="T34" fmla="*/ 14 w 43"/>
                  <a:gd name="T35" fmla="*/ 18 h 23"/>
                  <a:gd name="T36" fmla="*/ 5 w 43"/>
                  <a:gd name="T37" fmla="*/ 18 h 23"/>
                  <a:gd name="T38" fmla="*/ 0 w 43"/>
                  <a:gd name="T39" fmla="*/ 20 h 23"/>
                  <a:gd name="T40" fmla="*/ 0 w 43"/>
                  <a:gd name="T41" fmla="*/ 18 h 23"/>
                  <a:gd name="T42" fmla="*/ 0 w 43"/>
                  <a:gd name="T43" fmla="*/ 18 h 23"/>
                  <a:gd name="T44" fmla="*/ 0 w 43"/>
                  <a:gd name="T45" fmla="*/ 14 h 23"/>
                  <a:gd name="T46" fmla="*/ 0 w 43"/>
                  <a:gd name="T47" fmla="*/ 11 h 23"/>
                  <a:gd name="T48" fmla="*/ 2 w 43"/>
                  <a:gd name="T49" fmla="*/ 11 h 23"/>
                  <a:gd name="T50" fmla="*/ 2 w 43"/>
                  <a:gd name="T51" fmla="*/ 11 h 23"/>
                  <a:gd name="T52" fmla="*/ 7 w 43"/>
                  <a:gd name="T53" fmla="*/ 7 h 23"/>
                  <a:gd name="T54" fmla="*/ 14 w 43"/>
                  <a:gd name="T55" fmla="*/ 7 h 23"/>
                  <a:gd name="T56" fmla="*/ 18 w 43"/>
                  <a:gd name="T57" fmla="*/ 7 h 23"/>
                  <a:gd name="T58" fmla="*/ 18 w 43"/>
                  <a:gd name="T59" fmla="*/ 9 h 23"/>
                  <a:gd name="T60" fmla="*/ 23 w 43"/>
                  <a:gd name="T61" fmla="*/ 7 h 23"/>
                  <a:gd name="T62" fmla="*/ 23 w 43"/>
                  <a:gd name="T63" fmla="*/ 9 h 23"/>
                  <a:gd name="T64" fmla="*/ 23 w 43"/>
                  <a:gd name="T65" fmla="*/ 9 h 23"/>
                  <a:gd name="T66" fmla="*/ 23 w 43"/>
                  <a:gd name="T67" fmla="*/ 5 h 23"/>
                  <a:gd name="T68" fmla="*/ 32 w 43"/>
                  <a:gd name="T69" fmla="*/ 0 h 23"/>
                  <a:gd name="T70" fmla="*/ 34 w 43"/>
                  <a:gd name="T71" fmla="*/ 5 h 23"/>
                  <a:gd name="T72" fmla="*/ 23 w 43"/>
                  <a:gd name="T73" fmla="*/ 14 h 23"/>
                  <a:gd name="T74" fmla="*/ 23 w 43"/>
                  <a:gd name="T75" fmla="*/ 14 h 23"/>
                  <a:gd name="T76" fmla="*/ 23 w 43"/>
                  <a:gd name="T7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23">
                    <a:moveTo>
                      <a:pt x="34" y="5"/>
                    </a:moveTo>
                    <a:lnTo>
                      <a:pt x="34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5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5"/>
                    </a:lnTo>
                    <a:close/>
                    <a:moveTo>
                      <a:pt x="23" y="11"/>
                    </a:move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9" name="Freeform 3677">
                <a:extLst>
                  <a:ext uri="{FF2B5EF4-FFF2-40B4-BE49-F238E27FC236}">
                    <a16:creationId xmlns:a16="http://schemas.microsoft.com/office/drawing/2014/main" id="{3A100D4E-4AD3-4A78-95EC-F651662C0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743"/>
                <a:ext cx="30" cy="43"/>
              </a:xfrm>
              <a:custGeom>
                <a:avLst/>
                <a:gdLst>
                  <a:gd name="T0" fmla="*/ 9 w 13"/>
                  <a:gd name="T1" fmla="*/ 5 h 19"/>
                  <a:gd name="T2" fmla="*/ 9 w 13"/>
                  <a:gd name="T3" fmla="*/ 3 h 19"/>
                  <a:gd name="T4" fmla="*/ 8 w 13"/>
                  <a:gd name="T5" fmla="*/ 1 h 19"/>
                  <a:gd name="T6" fmla="*/ 7 w 13"/>
                  <a:gd name="T7" fmla="*/ 0 h 19"/>
                  <a:gd name="T8" fmla="*/ 7 w 13"/>
                  <a:gd name="T9" fmla="*/ 0 h 19"/>
                  <a:gd name="T10" fmla="*/ 6 w 13"/>
                  <a:gd name="T11" fmla="*/ 1 h 19"/>
                  <a:gd name="T12" fmla="*/ 5 w 13"/>
                  <a:gd name="T13" fmla="*/ 2 h 19"/>
                  <a:gd name="T14" fmla="*/ 4 w 13"/>
                  <a:gd name="T15" fmla="*/ 3 h 19"/>
                  <a:gd name="T16" fmla="*/ 2 w 13"/>
                  <a:gd name="T17" fmla="*/ 4 h 19"/>
                  <a:gd name="T18" fmla="*/ 1 w 13"/>
                  <a:gd name="T19" fmla="*/ 5 h 19"/>
                  <a:gd name="T20" fmla="*/ 0 w 13"/>
                  <a:gd name="T21" fmla="*/ 6 h 19"/>
                  <a:gd name="T22" fmla="*/ 1 w 13"/>
                  <a:gd name="T23" fmla="*/ 8 h 19"/>
                  <a:gd name="T24" fmla="*/ 2 w 13"/>
                  <a:gd name="T25" fmla="*/ 9 h 19"/>
                  <a:gd name="T26" fmla="*/ 2 w 13"/>
                  <a:gd name="T27" fmla="*/ 9 h 19"/>
                  <a:gd name="T28" fmla="*/ 2 w 13"/>
                  <a:gd name="T29" fmla="*/ 9 h 19"/>
                  <a:gd name="T30" fmla="*/ 2 w 13"/>
                  <a:gd name="T31" fmla="*/ 10 h 19"/>
                  <a:gd name="T32" fmla="*/ 4 w 13"/>
                  <a:gd name="T33" fmla="*/ 12 h 19"/>
                  <a:gd name="T34" fmla="*/ 4 w 13"/>
                  <a:gd name="T35" fmla="*/ 13 h 19"/>
                  <a:gd name="T36" fmla="*/ 5 w 13"/>
                  <a:gd name="T37" fmla="*/ 14 h 19"/>
                  <a:gd name="T38" fmla="*/ 6 w 13"/>
                  <a:gd name="T39" fmla="*/ 14 h 19"/>
                  <a:gd name="T40" fmla="*/ 7 w 13"/>
                  <a:gd name="T41" fmla="*/ 16 h 19"/>
                  <a:gd name="T42" fmla="*/ 11 w 13"/>
                  <a:gd name="T43" fmla="*/ 19 h 19"/>
                  <a:gd name="T44" fmla="*/ 11 w 13"/>
                  <a:gd name="T45" fmla="*/ 19 h 19"/>
                  <a:gd name="T46" fmla="*/ 12 w 13"/>
                  <a:gd name="T47" fmla="*/ 19 h 19"/>
                  <a:gd name="T48" fmla="*/ 12 w 13"/>
                  <a:gd name="T49" fmla="*/ 19 h 19"/>
                  <a:gd name="T50" fmla="*/ 12 w 13"/>
                  <a:gd name="T51" fmla="*/ 17 h 19"/>
                  <a:gd name="T52" fmla="*/ 12 w 13"/>
                  <a:gd name="T53" fmla="*/ 16 h 19"/>
                  <a:gd name="T54" fmla="*/ 11 w 13"/>
                  <a:gd name="T55" fmla="*/ 14 h 19"/>
                  <a:gd name="T56" fmla="*/ 11 w 13"/>
                  <a:gd name="T57" fmla="*/ 12 h 19"/>
                  <a:gd name="T58" fmla="*/ 10 w 13"/>
                  <a:gd name="T59" fmla="*/ 10 h 19"/>
                  <a:gd name="T60" fmla="*/ 10 w 13"/>
                  <a:gd name="T61" fmla="*/ 8 h 19"/>
                  <a:gd name="T62" fmla="*/ 10 w 13"/>
                  <a:gd name="T63" fmla="*/ 6 h 19"/>
                  <a:gd name="T64" fmla="*/ 9 w 13"/>
                  <a:gd name="T65" fmla="*/ 5 h 19"/>
                  <a:gd name="T66" fmla="*/ 9 w 13"/>
                  <a:gd name="T67" fmla="*/ 5 h 19"/>
                  <a:gd name="T68" fmla="*/ 9 w 13"/>
                  <a:gd name="T6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9">
                    <a:moveTo>
                      <a:pt x="9" y="5"/>
                    </a:move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3" y="18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0" name="Freeform 3678">
                <a:extLst>
                  <a:ext uri="{FF2B5EF4-FFF2-40B4-BE49-F238E27FC236}">
                    <a16:creationId xmlns:a16="http://schemas.microsoft.com/office/drawing/2014/main" id="{0D25BD89-34A8-4C52-8258-3528A1FA7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415"/>
                <a:ext cx="41" cy="36"/>
              </a:xfrm>
              <a:custGeom>
                <a:avLst/>
                <a:gdLst>
                  <a:gd name="T0" fmla="*/ 41 w 41"/>
                  <a:gd name="T1" fmla="*/ 0 h 36"/>
                  <a:gd name="T2" fmla="*/ 41 w 41"/>
                  <a:gd name="T3" fmla="*/ 2 h 36"/>
                  <a:gd name="T4" fmla="*/ 41 w 41"/>
                  <a:gd name="T5" fmla="*/ 2 h 36"/>
                  <a:gd name="T6" fmla="*/ 41 w 41"/>
                  <a:gd name="T7" fmla="*/ 2 h 36"/>
                  <a:gd name="T8" fmla="*/ 41 w 41"/>
                  <a:gd name="T9" fmla="*/ 4 h 36"/>
                  <a:gd name="T10" fmla="*/ 41 w 41"/>
                  <a:gd name="T11" fmla="*/ 9 h 36"/>
                  <a:gd name="T12" fmla="*/ 41 w 41"/>
                  <a:gd name="T13" fmla="*/ 13 h 36"/>
                  <a:gd name="T14" fmla="*/ 41 w 41"/>
                  <a:gd name="T15" fmla="*/ 13 h 36"/>
                  <a:gd name="T16" fmla="*/ 41 w 41"/>
                  <a:gd name="T17" fmla="*/ 13 h 36"/>
                  <a:gd name="T18" fmla="*/ 41 w 41"/>
                  <a:gd name="T19" fmla="*/ 20 h 36"/>
                  <a:gd name="T20" fmla="*/ 41 w 41"/>
                  <a:gd name="T21" fmla="*/ 22 h 36"/>
                  <a:gd name="T22" fmla="*/ 41 w 41"/>
                  <a:gd name="T23" fmla="*/ 22 h 36"/>
                  <a:gd name="T24" fmla="*/ 41 w 41"/>
                  <a:gd name="T25" fmla="*/ 29 h 36"/>
                  <a:gd name="T26" fmla="*/ 41 w 41"/>
                  <a:gd name="T27" fmla="*/ 31 h 36"/>
                  <a:gd name="T28" fmla="*/ 30 w 41"/>
                  <a:gd name="T29" fmla="*/ 31 h 36"/>
                  <a:gd name="T30" fmla="*/ 27 w 41"/>
                  <a:gd name="T31" fmla="*/ 31 h 36"/>
                  <a:gd name="T32" fmla="*/ 25 w 41"/>
                  <a:gd name="T33" fmla="*/ 31 h 36"/>
                  <a:gd name="T34" fmla="*/ 25 w 41"/>
                  <a:gd name="T35" fmla="*/ 36 h 36"/>
                  <a:gd name="T36" fmla="*/ 21 w 41"/>
                  <a:gd name="T37" fmla="*/ 36 h 36"/>
                  <a:gd name="T38" fmla="*/ 21 w 41"/>
                  <a:gd name="T39" fmla="*/ 36 h 36"/>
                  <a:gd name="T40" fmla="*/ 9 w 41"/>
                  <a:gd name="T41" fmla="*/ 33 h 36"/>
                  <a:gd name="T42" fmla="*/ 9 w 41"/>
                  <a:gd name="T43" fmla="*/ 31 h 36"/>
                  <a:gd name="T44" fmla="*/ 9 w 41"/>
                  <a:gd name="T45" fmla="*/ 27 h 36"/>
                  <a:gd name="T46" fmla="*/ 2 w 41"/>
                  <a:gd name="T47" fmla="*/ 27 h 36"/>
                  <a:gd name="T48" fmla="*/ 0 w 41"/>
                  <a:gd name="T49" fmla="*/ 27 h 36"/>
                  <a:gd name="T50" fmla="*/ 0 w 41"/>
                  <a:gd name="T51" fmla="*/ 15 h 36"/>
                  <a:gd name="T52" fmla="*/ 0 w 41"/>
                  <a:gd name="T53" fmla="*/ 13 h 36"/>
                  <a:gd name="T54" fmla="*/ 2 w 41"/>
                  <a:gd name="T55" fmla="*/ 13 h 36"/>
                  <a:gd name="T56" fmla="*/ 2 w 41"/>
                  <a:gd name="T57" fmla="*/ 13 h 36"/>
                  <a:gd name="T58" fmla="*/ 5 w 41"/>
                  <a:gd name="T59" fmla="*/ 13 h 36"/>
                  <a:gd name="T60" fmla="*/ 5 w 41"/>
                  <a:gd name="T61" fmla="*/ 11 h 36"/>
                  <a:gd name="T62" fmla="*/ 9 w 41"/>
                  <a:gd name="T63" fmla="*/ 11 h 36"/>
                  <a:gd name="T64" fmla="*/ 7 w 41"/>
                  <a:gd name="T65" fmla="*/ 9 h 36"/>
                  <a:gd name="T66" fmla="*/ 9 w 41"/>
                  <a:gd name="T67" fmla="*/ 9 h 36"/>
                  <a:gd name="T68" fmla="*/ 9 w 41"/>
                  <a:gd name="T69" fmla="*/ 9 h 36"/>
                  <a:gd name="T70" fmla="*/ 9 w 41"/>
                  <a:gd name="T71" fmla="*/ 11 h 36"/>
                  <a:gd name="T72" fmla="*/ 11 w 41"/>
                  <a:gd name="T73" fmla="*/ 9 h 36"/>
                  <a:gd name="T74" fmla="*/ 11 w 41"/>
                  <a:gd name="T75" fmla="*/ 9 h 36"/>
                  <a:gd name="T76" fmla="*/ 14 w 41"/>
                  <a:gd name="T77" fmla="*/ 9 h 36"/>
                  <a:gd name="T78" fmla="*/ 14 w 41"/>
                  <a:gd name="T79" fmla="*/ 4 h 36"/>
                  <a:gd name="T80" fmla="*/ 16 w 41"/>
                  <a:gd name="T81" fmla="*/ 4 h 36"/>
                  <a:gd name="T82" fmla="*/ 16 w 41"/>
                  <a:gd name="T83" fmla="*/ 2 h 36"/>
                  <a:gd name="T84" fmla="*/ 18 w 41"/>
                  <a:gd name="T85" fmla="*/ 2 h 36"/>
                  <a:gd name="T86" fmla="*/ 18 w 41"/>
                  <a:gd name="T87" fmla="*/ 9 h 36"/>
                  <a:gd name="T88" fmla="*/ 21 w 41"/>
                  <a:gd name="T89" fmla="*/ 6 h 36"/>
                  <a:gd name="T90" fmla="*/ 23 w 41"/>
                  <a:gd name="T91" fmla="*/ 6 h 36"/>
                  <a:gd name="T92" fmla="*/ 23 w 41"/>
                  <a:gd name="T93" fmla="*/ 4 h 36"/>
                  <a:gd name="T94" fmla="*/ 23 w 41"/>
                  <a:gd name="T95" fmla="*/ 0 h 36"/>
                  <a:gd name="T96" fmla="*/ 23 w 41"/>
                  <a:gd name="T97" fmla="*/ 0 h 36"/>
                  <a:gd name="T98" fmla="*/ 23 w 41"/>
                  <a:gd name="T99" fmla="*/ 0 h 36"/>
                  <a:gd name="T100" fmla="*/ 27 w 41"/>
                  <a:gd name="T101" fmla="*/ 0 h 36"/>
                  <a:gd name="T102" fmla="*/ 34 w 41"/>
                  <a:gd name="T103" fmla="*/ 0 h 36"/>
                  <a:gd name="T104" fmla="*/ 39 w 41"/>
                  <a:gd name="T105" fmla="*/ 2 h 36"/>
                  <a:gd name="T106" fmla="*/ 41 w 41"/>
                  <a:gd name="T107" fmla="*/ 2 h 36"/>
                  <a:gd name="T108" fmla="*/ 41 w 41"/>
                  <a:gd name="T109" fmla="*/ 2 h 36"/>
                  <a:gd name="T110" fmla="*/ 41 w 41"/>
                  <a:gd name="T1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1" h="36">
                    <a:moveTo>
                      <a:pt x="41" y="0"/>
                    </a:move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41" y="9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20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1" y="29"/>
                    </a:lnTo>
                    <a:lnTo>
                      <a:pt x="41" y="31"/>
                    </a:lnTo>
                    <a:lnTo>
                      <a:pt x="30" y="31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1" name="Freeform 3679">
                <a:extLst>
                  <a:ext uri="{FF2B5EF4-FFF2-40B4-BE49-F238E27FC236}">
                    <a16:creationId xmlns:a16="http://schemas.microsoft.com/office/drawing/2014/main" id="{1C0B45AC-02CB-4F28-A540-A4E4918C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448"/>
                <a:ext cx="21" cy="12"/>
              </a:xfrm>
              <a:custGeom>
                <a:avLst/>
                <a:gdLst>
                  <a:gd name="T0" fmla="*/ 21 w 21"/>
                  <a:gd name="T1" fmla="*/ 5 h 12"/>
                  <a:gd name="T2" fmla="*/ 21 w 21"/>
                  <a:gd name="T3" fmla="*/ 12 h 12"/>
                  <a:gd name="T4" fmla="*/ 18 w 21"/>
                  <a:gd name="T5" fmla="*/ 12 h 12"/>
                  <a:gd name="T6" fmla="*/ 14 w 21"/>
                  <a:gd name="T7" fmla="*/ 12 h 12"/>
                  <a:gd name="T8" fmla="*/ 12 w 21"/>
                  <a:gd name="T9" fmla="*/ 12 h 12"/>
                  <a:gd name="T10" fmla="*/ 9 w 21"/>
                  <a:gd name="T11" fmla="*/ 12 h 12"/>
                  <a:gd name="T12" fmla="*/ 7 w 21"/>
                  <a:gd name="T13" fmla="*/ 12 h 12"/>
                  <a:gd name="T14" fmla="*/ 5 w 21"/>
                  <a:gd name="T15" fmla="*/ 12 h 12"/>
                  <a:gd name="T16" fmla="*/ 2 w 21"/>
                  <a:gd name="T17" fmla="*/ 12 h 12"/>
                  <a:gd name="T18" fmla="*/ 0 w 21"/>
                  <a:gd name="T19" fmla="*/ 12 h 12"/>
                  <a:gd name="T20" fmla="*/ 0 w 21"/>
                  <a:gd name="T21" fmla="*/ 7 h 12"/>
                  <a:gd name="T22" fmla="*/ 0 w 21"/>
                  <a:gd name="T23" fmla="*/ 9 h 12"/>
                  <a:gd name="T24" fmla="*/ 0 w 21"/>
                  <a:gd name="T25" fmla="*/ 7 h 12"/>
                  <a:gd name="T26" fmla="*/ 0 w 21"/>
                  <a:gd name="T27" fmla="*/ 7 h 12"/>
                  <a:gd name="T28" fmla="*/ 0 w 21"/>
                  <a:gd name="T29" fmla="*/ 5 h 12"/>
                  <a:gd name="T30" fmla="*/ 0 w 21"/>
                  <a:gd name="T31" fmla="*/ 3 h 12"/>
                  <a:gd name="T32" fmla="*/ 0 w 21"/>
                  <a:gd name="T33" fmla="*/ 3 h 12"/>
                  <a:gd name="T34" fmla="*/ 0 w 21"/>
                  <a:gd name="T35" fmla="*/ 0 h 12"/>
                  <a:gd name="T36" fmla="*/ 12 w 21"/>
                  <a:gd name="T37" fmla="*/ 3 h 12"/>
                  <a:gd name="T38" fmla="*/ 12 w 21"/>
                  <a:gd name="T39" fmla="*/ 3 h 12"/>
                  <a:gd name="T40" fmla="*/ 21 w 21"/>
                  <a:gd name="T41" fmla="*/ 3 h 12"/>
                  <a:gd name="T42" fmla="*/ 21 w 21"/>
                  <a:gd name="T4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2">
                    <a:moveTo>
                      <a:pt x="21" y="5"/>
                    </a:moveTo>
                    <a:lnTo>
                      <a:pt x="21" y="12"/>
                    </a:lnTo>
                    <a:lnTo>
                      <a:pt x="18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21" y="3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2" name="Freeform 3680">
                <a:extLst>
                  <a:ext uri="{FF2B5EF4-FFF2-40B4-BE49-F238E27FC236}">
                    <a16:creationId xmlns:a16="http://schemas.microsoft.com/office/drawing/2014/main" id="{F9133393-D1AC-40AB-AF2D-09A4EB937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446"/>
                <a:ext cx="16" cy="7"/>
              </a:xfrm>
              <a:custGeom>
                <a:avLst/>
                <a:gdLst>
                  <a:gd name="T0" fmla="*/ 0 w 16"/>
                  <a:gd name="T1" fmla="*/ 5 h 7"/>
                  <a:gd name="T2" fmla="*/ 0 w 16"/>
                  <a:gd name="T3" fmla="*/ 0 h 7"/>
                  <a:gd name="T4" fmla="*/ 2 w 16"/>
                  <a:gd name="T5" fmla="*/ 0 h 7"/>
                  <a:gd name="T6" fmla="*/ 5 w 16"/>
                  <a:gd name="T7" fmla="*/ 0 h 7"/>
                  <a:gd name="T8" fmla="*/ 16 w 16"/>
                  <a:gd name="T9" fmla="*/ 0 h 7"/>
                  <a:gd name="T10" fmla="*/ 16 w 16"/>
                  <a:gd name="T11" fmla="*/ 7 h 7"/>
                  <a:gd name="T12" fmla="*/ 5 w 16"/>
                  <a:gd name="T13" fmla="*/ 7 h 7"/>
                  <a:gd name="T14" fmla="*/ 5 w 16"/>
                  <a:gd name="T15" fmla="*/ 5 h 7"/>
                  <a:gd name="T16" fmla="*/ 0 w 16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7">
                    <a:moveTo>
                      <a:pt x="0" y="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3" name="Freeform 3681">
                <a:extLst>
                  <a:ext uri="{FF2B5EF4-FFF2-40B4-BE49-F238E27FC236}">
                    <a16:creationId xmlns:a16="http://schemas.microsoft.com/office/drawing/2014/main" id="{EE5DAE88-387F-47C8-A9B8-6E1541C90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480"/>
                <a:ext cx="27" cy="11"/>
              </a:xfrm>
              <a:custGeom>
                <a:avLst/>
                <a:gdLst>
                  <a:gd name="T0" fmla="*/ 27 w 27"/>
                  <a:gd name="T1" fmla="*/ 0 h 11"/>
                  <a:gd name="T2" fmla="*/ 27 w 27"/>
                  <a:gd name="T3" fmla="*/ 2 h 11"/>
                  <a:gd name="T4" fmla="*/ 27 w 27"/>
                  <a:gd name="T5" fmla="*/ 11 h 11"/>
                  <a:gd name="T6" fmla="*/ 27 w 27"/>
                  <a:gd name="T7" fmla="*/ 11 h 11"/>
                  <a:gd name="T8" fmla="*/ 7 w 27"/>
                  <a:gd name="T9" fmla="*/ 9 h 11"/>
                  <a:gd name="T10" fmla="*/ 5 w 27"/>
                  <a:gd name="T11" fmla="*/ 9 h 11"/>
                  <a:gd name="T12" fmla="*/ 5 w 27"/>
                  <a:gd name="T13" fmla="*/ 9 h 11"/>
                  <a:gd name="T14" fmla="*/ 5 w 27"/>
                  <a:gd name="T15" fmla="*/ 9 h 11"/>
                  <a:gd name="T16" fmla="*/ 2 w 27"/>
                  <a:gd name="T17" fmla="*/ 9 h 11"/>
                  <a:gd name="T18" fmla="*/ 2 w 27"/>
                  <a:gd name="T19" fmla="*/ 9 h 11"/>
                  <a:gd name="T20" fmla="*/ 2 w 27"/>
                  <a:gd name="T21" fmla="*/ 7 h 11"/>
                  <a:gd name="T22" fmla="*/ 2 w 27"/>
                  <a:gd name="T23" fmla="*/ 7 h 11"/>
                  <a:gd name="T24" fmla="*/ 2 w 27"/>
                  <a:gd name="T25" fmla="*/ 7 h 11"/>
                  <a:gd name="T26" fmla="*/ 2 w 27"/>
                  <a:gd name="T27" fmla="*/ 9 h 11"/>
                  <a:gd name="T28" fmla="*/ 0 w 27"/>
                  <a:gd name="T29" fmla="*/ 9 h 11"/>
                  <a:gd name="T30" fmla="*/ 0 w 27"/>
                  <a:gd name="T31" fmla="*/ 9 h 11"/>
                  <a:gd name="T32" fmla="*/ 0 w 27"/>
                  <a:gd name="T33" fmla="*/ 4 h 11"/>
                  <a:gd name="T34" fmla="*/ 0 w 27"/>
                  <a:gd name="T35" fmla="*/ 4 h 11"/>
                  <a:gd name="T36" fmla="*/ 0 w 27"/>
                  <a:gd name="T37" fmla="*/ 4 h 11"/>
                  <a:gd name="T38" fmla="*/ 0 w 27"/>
                  <a:gd name="T39" fmla="*/ 4 h 11"/>
                  <a:gd name="T40" fmla="*/ 2 w 27"/>
                  <a:gd name="T41" fmla="*/ 4 h 11"/>
                  <a:gd name="T42" fmla="*/ 2 w 27"/>
                  <a:gd name="T43" fmla="*/ 2 h 11"/>
                  <a:gd name="T44" fmla="*/ 2 w 27"/>
                  <a:gd name="T45" fmla="*/ 0 h 11"/>
                  <a:gd name="T46" fmla="*/ 2 w 27"/>
                  <a:gd name="T47" fmla="*/ 0 h 11"/>
                  <a:gd name="T48" fmla="*/ 14 w 27"/>
                  <a:gd name="T49" fmla="*/ 0 h 11"/>
                  <a:gd name="T50" fmla="*/ 14 w 27"/>
                  <a:gd name="T51" fmla="*/ 0 h 11"/>
                  <a:gd name="T52" fmla="*/ 14 w 27"/>
                  <a:gd name="T53" fmla="*/ 0 h 11"/>
                  <a:gd name="T54" fmla="*/ 14 w 27"/>
                  <a:gd name="T55" fmla="*/ 0 h 11"/>
                  <a:gd name="T56" fmla="*/ 25 w 27"/>
                  <a:gd name="T57" fmla="*/ 0 h 11"/>
                  <a:gd name="T58" fmla="*/ 27 w 27"/>
                  <a:gd name="T5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11">
                    <a:moveTo>
                      <a:pt x="27" y="0"/>
                    </a:moveTo>
                    <a:lnTo>
                      <a:pt x="27" y="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4" name="Rectangle 3682">
                <a:extLst>
                  <a:ext uri="{FF2B5EF4-FFF2-40B4-BE49-F238E27FC236}">
                    <a16:creationId xmlns:a16="http://schemas.microsoft.com/office/drawing/2014/main" id="{4C745F51-4792-4C51-A752-9AE28D390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1439"/>
                <a:ext cx="2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5" name="Freeform 3683">
                <a:extLst>
                  <a:ext uri="{FF2B5EF4-FFF2-40B4-BE49-F238E27FC236}">
                    <a16:creationId xmlns:a16="http://schemas.microsoft.com/office/drawing/2014/main" id="{414A2B30-642E-4E08-9808-414204D75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701"/>
                <a:ext cx="27" cy="23"/>
              </a:xfrm>
              <a:custGeom>
                <a:avLst/>
                <a:gdLst>
                  <a:gd name="T0" fmla="*/ 25 w 27"/>
                  <a:gd name="T1" fmla="*/ 20 h 23"/>
                  <a:gd name="T2" fmla="*/ 20 w 27"/>
                  <a:gd name="T3" fmla="*/ 20 h 23"/>
                  <a:gd name="T4" fmla="*/ 18 w 27"/>
                  <a:gd name="T5" fmla="*/ 23 h 23"/>
                  <a:gd name="T6" fmla="*/ 0 w 27"/>
                  <a:gd name="T7" fmla="*/ 20 h 23"/>
                  <a:gd name="T8" fmla="*/ 4 w 27"/>
                  <a:gd name="T9" fmla="*/ 0 h 23"/>
                  <a:gd name="T10" fmla="*/ 11 w 27"/>
                  <a:gd name="T11" fmla="*/ 0 h 23"/>
                  <a:gd name="T12" fmla="*/ 13 w 27"/>
                  <a:gd name="T13" fmla="*/ 0 h 23"/>
                  <a:gd name="T14" fmla="*/ 22 w 27"/>
                  <a:gd name="T15" fmla="*/ 2 h 23"/>
                  <a:gd name="T16" fmla="*/ 27 w 27"/>
                  <a:gd name="T17" fmla="*/ 4 h 23"/>
                  <a:gd name="T18" fmla="*/ 25 w 27"/>
                  <a:gd name="T1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25" y="20"/>
                    </a:moveTo>
                    <a:lnTo>
                      <a:pt x="20" y="20"/>
                    </a:lnTo>
                    <a:lnTo>
                      <a:pt x="18" y="23"/>
                    </a:lnTo>
                    <a:lnTo>
                      <a:pt x="0" y="2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22" y="2"/>
                    </a:lnTo>
                    <a:lnTo>
                      <a:pt x="27" y="4"/>
                    </a:lnTo>
                    <a:lnTo>
                      <a:pt x="25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6" name="Freeform 3684">
                <a:extLst>
                  <a:ext uri="{FF2B5EF4-FFF2-40B4-BE49-F238E27FC236}">
                    <a16:creationId xmlns:a16="http://schemas.microsoft.com/office/drawing/2014/main" id="{57497D14-D5DE-4E43-9A21-48FA574EF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386"/>
                <a:ext cx="9" cy="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1 h 4"/>
                  <a:gd name="T6" fmla="*/ 4 w 4"/>
                  <a:gd name="T7" fmla="*/ 1 h 4"/>
                  <a:gd name="T8" fmla="*/ 3 w 4"/>
                  <a:gd name="T9" fmla="*/ 1 h 4"/>
                  <a:gd name="T10" fmla="*/ 2 w 4"/>
                  <a:gd name="T11" fmla="*/ 1 h 4"/>
                  <a:gd name="T12" fmla="*/ 1 w 4"/>
                  <a:gd name="T13" fmla="*/ 0 h 4"/>
                  <a:gd name="T14" fmla="*/ 1 w 4"/>
                  <a:gd name="T15" fmla="*/ 0 h 4"/>
                  <a:gd name="T16" fmla="*/ 0 w 4"/>
                  <a:gd name="T17" fmla="*/ 0 h 4"/>
                  <a:gd name="T18" fmla="*/ 0 w 4"/>
                  <a:gd name="T19" fmla="*/ 4 h 4"/>
                  <a:gd name="T20" fmla="*/ 1 w 4"/>
                  <a:gd name="T21" fmla="*/ 4 h 4"/>
                  <a:gd name="T22" fmla="*/ 1 w 4"/>
                  <a:gd name="T23" fmla="*/ 4 h 4"/>
                  <a:gd name="T24" fmla="*/ 2 w 4"/>
                  <a:gd name="T25" fmla="*/ 4 h 4"/>
                  <a:gd name="T26" fmla="*/ 2 w 4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7" name="Freeform 3685">
                <a:extLst>
                  <a:ext uri="{FF2B5EF4-FFF2-40B4-BE49-F238E27FC236}">
                    <a16:creationId xmlns:a16="http://schemas.microsoft.com/office/drawing/2014/main" id="{D0466471-C423-49A1-9FA8-3314DB964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576"/>
                <a:ext cx="7" cy="9"/>
              </a:xfrm>
              <a:custGeom>
                <a:avLst/>
                <a:gdLst>
                  <a:gd name="T0" fmla="*/ 0 w 7"/>
                  <a:gd name="T1" fmla="*/ 7 h 9"/>
                  <a:gd name="T2" fmla="*/ 2 w 7"/>
                  <a:gd name="T3" fmla="*/ 9 h 9"/>
                  <a:gd name="T4" fmla="*/ 4 w 7"/>
                  <a:gd name="T5" fmla="*/ 4 h 9"/>
                  <a:gd name="T6" fmla="*/ 7 w 7"/>
                  <a:gd name="T7" fmla="*/ 2 h 9"/>
                  <a:gd name="T8" fmla="*/ 7 w 7"/>
                  <a:gd name="T9" fmla="*/ 2 h 9"/>
                  <a:gd name="T10" fmla="*/ 7 w 7"/>
                  <a:gd name="T11" fmla="*/ 4 h 9"/>
                  <a:gd name="T12" fmla="*/ 7 w 7"/>
                  <a:gd name="T13" fmla="*/ 4 h 9"/>
                  <a:gd name="T14" fmla="*/ 4 w 7"/>
                  <a:gd name="T15" fmla="*/ 4 h 9"/>
                  <a:gd name="T16" fmla="*/ 4 w 7"/>
                  <a:gd name="T17" fmla="*/ 4 h 9"/>
                  <a:gd name="T18" fmla="*/ 4 w 7"/>
                  <a:gd name="T19" fmla="*/ 4 h 9"/>
                  <a:gd name="T20" fmla="*/ 4 w 7"/>
                  <a:gd name="T21" fmla="*/ 7 h 9"/>
                  <a:gd name="T22" fmla="*/ 4 w 7"/>
                  <a:gd name="T23" fmla="*/ 7 h 9"/>
                  <a:gd name="T24" fmla="*/ 4 w 7"/>
                  <a:gd name="T25" fmla="*/ 7 h 9"/>
                  <a:gd name="T26" fmla="*/ 4 w 7"/>
                  <a:gd name="T27" fmla="*/ 7 h 9"/>
                  <a:gd name="T28" fmla="*/ 4 w 7"/>
                  <a:gd name="T29" fmla="*/ 7 h 9"/>
                  <a:gd name="T30" fmla="*/ 4 w 7"/>
                  <a:gd name="T31" fmla="*/ 7 h 9"/>
                  <a:gd name="T32" fmla="*/ 4 w 7"/>
                  <a:gd name="T33" fmla="*/ 7 h 9"/>
                  <a:gd name="T34" fmla="*/ 4 w 7"/>
                  <a:gd name="T35" fmla="*/ 9 h 9"/>
                  <a:gd name="T36" fmla="*/ 4 w 7"/>
                  <a:gd name="T37" fmla="*/ 9 h 9"/>
                  <a:gd name="T38" fmla="*/ 4 w 7"/>
                  <a:gd name="T39" fmla="*/ 9 h 9"/>
                  <a:gd name="T40" fmla="*/ 2 w 7"/>
                  <a:gd name="T41" fmla="*/ 9 h 9"/>
                  <a:gd name="T42" fmla="*/ 2 w 7"/>
                  <a:gd name="T43" fmla="*/ 9 h 9"/>
                  <a:gd name="T44" fmla="*/ 0 w 7"/>
                  <a:gd name="T45" fmla="*/ 9 h 9"/>
                  <a:gd name="T46" fmla="*/ 0 w 7"/>
                  <a:gd name="T47" fmla="*/ 9 h 9"/>
                  <a:gd name="T48" fmla="*/ 0 w 7"/>
                  <a:gd name="T49" fmla="*/ 7 h 9"/>
                  <a:gd name="T50" fmla="*/ 2 w 7"/>
                  <a:gd name="T51" fmla="*/ 4 h 9"/>
                  <a:gd name="T52" fmla="*/ 4 w 7"/>
                  <a:gd name="T53" fmla="*/ 0 h 9"/>
                  <a:gd name="T54" fmla="*/ 4 w 7"/>
                  <a:gd name="T55" fmla="*/ 0 h 9"/>
                  <a:gd name="T56" fmla="*/ 2 w 7"/>
                  <a:gd name="T57" fmla="*/ 2 h 9"/>
                  <a:gd name="T58" fmla="*/ 2 w 7"/>
                  <a:gd name="T59" fmla="*/ 2 h 9"/>
                  <a:gd name="T60" fmla="*/ 2 w 7"/>
                  <a:gd name="T61" fmla="*/ 2 h 9"/>
                  <a:gd name="T62" fmla="*/ 2 w 7"/>
                  <a:gd name="T63" fmla="*/ 7 h 9"/>
                  <a:gd name="T64" fmla="*/ 0 w 7"/>
                  <a:gd name="T6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lnTo>
                      <a:pt x="2" y="9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8" name="Freeform 3686">
                <a:extLst>
                  <a:ext uri="{FF2B5EF4-FFF2-40B4-BE49-F238E27FC236}">
                    <a16:creationId xmlns:a16="http://schemas.microsoft.com/office/drawing/2014/main" id="{0F8D9F6E-5701-42FA-9399-070CF333A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373"/>
                <a:ext cx="20" cy="7"/>
              </a:xfrm>
              <a:custGeom>
                <a:avLst/>
                <a:gdLst>
                  <a:gd name="T0" fmla="*/ 8 w 9"/>
                  <a:gd name="T1" fmla="*/ 3 h 3"/>
                  <a:gd name="T2" fmla="*/ 8 w 9"/>
                  <a:gd name="T3" fmla="*/ 3 h 3"/>
                  <a:gd name="T4" fmla="*/ 8 w 9"/>
                  <a:gd name="T5" fmla="*/ 3 h 3"/>
                  <a:gd name="T6" fmla="*/ 8 w 9"/>
                  <a:gd name="T7" fmla="*/ 3 h 3"/>
                  <a:gd name="T8" fmla="*/ 8 w 9"/>
                  <a:gd name="T9" fmla="*/ 3 h 3"/>
                  <a:gd name="T10" fmla="*/ 8 w 9"/>
                  <a:gd name="T11" fmla="*/ 3 h 3"/>
                  <a:gd name="T12" fmla="*/ 8 w 9"/>
                  <a:gd name="T13" fmla="*/ 3 h 3"/>
                  <a:gd name="T14" fmla="*/ 9 w 9"/>
                  <a:gd name="T15" fmla="*/ 3 h 3"/>
                  <a:gd name="T16" fmla="*/ 9 w 9"/>
                  <a:gd name="T17" fmla="*/ 3 h 3"/>
                  <a:gd name="T18" fmla="*/ 9 w 9"/>
                  <a:gd name="T19" fmla="*/ 3 h 3"/>
                  <a:gd name="T20" fmla="*/ 9 w 9"/>
                  <a:gd name="T21" fmla="*/ 3 h 3"/>
                  <a:gd name="T22" fmla="*/ 9 w 9"/>
                  <a:gd name="T23" fmla="*/ 3 h 3"/>
                  <a:gd name="T24" fmla="*/ 9 w 9"/>
                  <a:gd name="T25" fmla="*/ 3 h 3"/>
                  <a:gd name="T26" fmla="*/ 9 w 9"/>
                  <a:gd name="T27" fmla="*/ 3 h 3"/>
                  <a:gd name="T28" fmla="*/ 9 w 9"/>
                  <a:gd name="T29" fmla="*/ 3 h 3"/>
                  <a:gd name="T30" fmla="*/ 9 w 9"/>
                  <a:gd name="T31" fmla="*/ 3 h 3"/>
                  <a:gd name="T32" fmla="*/ 9 w 9"/>
                  <a:gd name="T33" fmla="*/ 2 h 3"/>
                  <a:gd name="T34" fmla="*/ 9 w 9"/>
                  <a:gd name="T35" fmla="*/ 2 h 3"/>
                  <a:gd name="T36" fmla="*/ 0 w 9"/>
                  <a:gd name="T37" fmla="*/ 0 h 3"/>
                  <a:gd name="T38" fmla="*/ 0 w 9"/>
                  <a:gd name="T39" fmla="*/ 0 h 3"/>
                  <a:gd name="T40" fmla="*/ 0 w 9"/>
                  <a:gd name="T41" fmla="*/ 0 h 3"/>
                  <a:gd name="T42" fmla="*/ 0 w 9"/>
                  <a:gd name="T43" fmla="*/ 3 h 3"/>
                  <a:gd name="T44" fmla="*/ 0 w 9"/>
                  <a:gd name="T45" fmla="*/ 3 h 3"/>
                  <a:gd name="T46" fmla="*/ 0 w 9"/>
                  <a:gd name="T47" fmla="*/ 3 h 3"/>
                  <a:gd name="T48" fmla="*/ 0 w 9"/>
                  <a:gd name="T49" fmla="*/ 3 h 3"/>
                  <a:gd name="T50" fmla="*/ 0 w 9"/>
                  <a:gd name="T51" fmla="*/ 3 h 3"/>
                  <a:gd name="T52" fmla="*/ 0 w 9"/>
                  <a:gd name="T53" fmla="*/ 3 h 3"/>
                  <a:gd name="T54" fmla="*/ 0 w 9"/>
                  <a:gd name="T55" fmla="*/ 3 h 3"/>
                  <a:gd name="T56" fmla="*/ 0 w 9"/>
                  <a:gd name="T57" fmla="*/ 3 h 3"/>
                  <a:gd name="T58" fmla="*/ 0 w 9"/>
                  <a:gd name="T59" fmla="*/ 3 h 3"/>
                  <a:gd name="T60" fmla="*/ 1 w 9"/>
                  <a:gd name="T61" fmla="*/ 3 h 3"/>
                  <a:gd name="T62" fmla="*/ 1 w 9"/>
                  <a:gd name="T63" fmla="*/ 3 h 3"/>
                  <a:gd name="T64" fmla="*/ 1 w 9"/>
                  <a:gd name="T65" fmla="*/ 3 h 3"/>
                  <a:gd name="T66" fmla="*/ 1 w 9"/>
                  <a:gd name="T67" fmla="*/ 3 h 3"/>
                  <a:gd name="T68" fmla="*/ 1 w 9"/>
                  <a:gd name="T69" fmla="*/ 3 h 3"/>
                  <a:gd name="T70" fmla="*/ 1 w 9"/>
                  <a:gd name="T71" fmla="*/ 3 h 3"/>
                  <a:gd name="T72" fmla="*/ 1 w 9"/>
                  <a:gd name="T73" fmla="*/ 3 h 3"/>
                  <a:gd name="T74" fmla="*/ 1 w 9"/>
                  <a:gd name="T75" fmla="*/ 3 h 3"/>
                  <a:gd name="T76" fmla="*/ 1 w 9"/>
                  <a:gd name="T77" fmla="*/ 3 h 3"/>
                  <a:gd name="T78" fmla="*/ 5 w 9"/>
                  <a:gd name="T79" fmla="*/ 3 h 3"/>
                  <a:gd name="T80" fmla="*/ 8 w 9"/>
                  <a:gd name="T8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3">
                    <a:moveTo>
                      <a:pt x="8" y="3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9" name="Freeform 3687">
                <a:extLst>
                  <a:ext uri="{FF2B5EF4-FFF2-40B4-BE49-F238E27FC236}">
                    <a16:creationId xmlns:a16="http://schemas.microsoft.com/office/drawing/2014/main" id="{CA7E5915-C84D-452E-BE46-C029C488C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470"/>
                <a:ext cx="14" cy="4"/>
              </a:xfrm>
              <a:custGeom>
                <a:avLst/>
                <a:gdLst>
                  <a:gd name="T0" fmla="*/ 14 w 14"/>
                  <a:gd name="T1" fmla="*/ 0 h 4"/>
                  <a:gd name="T2" fmla="*/ 14 w 14"/>
                  <a:gd name="T3" fmla="*/ 2 h 4"/>
                  <a:gd name="T4" fmla="*/ 9 w 14"/>
                  <a:gd name="T5" fmla="*/ 2 h 4"/>
                  <a:gd name="T6" fmla="*/ 9 w 14"/>
                  <a:gd name="T7" fmla="*/ 4 h 4"/>
                  <a:gd name="T8" fmla="*/ 0 w 14"/>
                  <a:gd name="T9" fmla="*/ 4 h 4"/>
                  <a:gd name="T10" fmla="*/ 0 w 14"/>
                  <a:gd name="T11" fmla="*/ 4 h 4"/>
                  <a:gd name="T12" fmla="*/ 0 w 14"/>
                  <a:gd name="T13" fmla="*/ 4 h 4"/>
                  <a:gd name="T14" fmla="*/ 0 w 14"/>
                  <a:gd name="T15" fmla="*/ 2 h 4"/>
                  <a:gd name="T16" fmla="*/ 0 w 14"/>
                  <a:gd name="T17" fmla="*/ 0 h 4"/>
                  <a:gd name="T18" fmla="*/ 5 w 14"/>
                  <a:gd name="T19" fmla="*/ 0 h 4"/>
                  <a:gd name="T20" fmla="*/ 14 w 1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lnTo>
                      <a:pt x="14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0" name="Freeform 3688">
                <a:extLst>
                  <a:ext uri="{FF2B5EF4-FFF2-40B4-BE49-F238E27FC236}">
                    <a16:creationId xmlns:a16="http://schemas.microsoft.com/office/drawing/2014/main" id="{4C8B7C67-0EDB-421C-96BA-4FFBD76D5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468"/>
                <a:ext cx="18" cy="29"/>
              </a:xfrm>
              <a:custGeom>
                <a:avLst/>
                <a:gdLst>
                  <a:gd name="T0" fmla="*/ 18 w 18"/>
                  <a:gd name="T1" fmla="*/ 4 h 29"/>
                  <a:gd name="T2" fmla="*/ 14 w 18"/>
                  <a:gd name="T3" fmla="*/ 6 h 29"/>
                  <a:gd name="T4" fmla="*/ 11 w 18"/>
                  <a:gd name="T5" fmla="*/ 6 h 29"/>
                  <a:gd name="T6" fmla="*/ 7 w 18"/>
                  <a:gd name="T7" fmla="*/ 6 h 29"/>
                  <a:gd name="T8" fmla="*/ 7 w 18"/>
                  <a:gd name="T9" fmla="*/ 6 h 29"/>
                  <a:gd name="T10" fmla="*/ 7 w 18"/>
                  <a:gd name="T11" fmla="*/ 9 h 29"/>
                  <a:gd name="T12" fmla="*/ 5 w 18"/>
                  <a:gd name="T13" fmla="*/ 9 h 29"/>
                  <a:gd name="T14" fmla="*/ 5 w 18"/>
                  <a:gd name="T15" fmla="*/ 11 h 29"/>
                  <a:gd name="T16" fmla="*/ 5 w 18"/>
                  <a:gd name="T17" fmla="*/ 11 h 29"/>
                  <a:gd name="T18" fmla="*/ 5 w 18"/>
                  <a:gd name="T19" fmla="*/ 15 h 29"/>
                  <a:gd name="T20" fmla="*/ 5 w 18"/>
                  <a:gd name="T21" fmla="*/ 18 h 29"/>
                  <a:gd name="T22" fmla="*/ 5 w 18"/>
                  <a:gd name="T23" fmla="*/ 18 h 29"/>
                  <a:gd name="T24" fmla="*/ 7 w 18"/>
                  <a:gd name="T25" fmla="*/ 22 h 29"/>
                  <a:gd name="T26" fmla="*/ 7 w 18"/>
                  <a:gd name="T27" fmla="*/ 22 h 29"/>
                  <a:gd name="T28" fmla="*/ 7 w 18"/>
                  <a:gd name="T29" fmla="*/ 24 h 29"/>
                  <a:gd name="T30" fmla="*/ 7 w 18"/>
                  <a:gd name="T31" fmla="*/ 27 h 29"/>
                  <a:gd name="T32" fmla="*/ 7 w 18"/>
                  <a:gd name="T33" fmla="*/ 27 h 29"/>
                  <a:gd name="T34" fmla="*/ 7 w 18"/>
                  <a:gd name="T35" fmla="*/ 29 h 29"/>
                  <a:gd name="T36" fmla="*/ 5 w 18"/>
                  <a:gd name="T37" fmla="*/ 29 h 29"/>
                  <a:gd name="T38" fmla="*/ 0 w 18"/>
                  <a:gd name="T39" fmla="*/ 27 h 29"/>
                  <a:gd name="T40" fmla="*/ 0 w 18"/>
                  <a:gd name="T41" fmla="*/ 24 h 29"/>
                  <a:gd name="T42" fmla="*/ 0 w 18"/>
                  <a:gd name="T43" fmla="*/ 18 h 29"/>
                  <a:gd name="T44" fmla="*/ 0 w 18"/>
                  <a:gd name="T45" fmla="*/ 15 h 29"/>
                  <a:gd name="T46" fmla="*/ 0 w 18"/>
                  <a:gd name="T47" fmla="*/ 11 h 29"/>
                  <a:gd name="T48" fmla="*/ 0 w 18"/>
                  <a:gd name="T49" fmla="*/ 9 h 29"/>
                  <a:gd name="T50" fmla="*/ 2 w 18"/>
                  <a:gd name="T51" fmla="*/ 6 h 29"/>
                  <a:gd name="T52" fmla="*/ 2 w 18"/>
                  <a:gd name="T53" fmla="*/ 4 h 29"/>
                  <a:gd name="T54" fmla="*/ 2 w 18"/>
                  <a:gd name="T55" fmla="*/ 0 h 29"/>
                  <a:gd name="T56" fmla="*/ 5 w 18"/>
                  <a:gd name="T57" fmla="*/ 0 h 29"/>
                  <a:gd name="T58" fmla="*/ 7 w 18"/>
                  <a:gd name="T59" fmla="*/ 0 h 29"/>
                  <a:gd name="T60" fmla="*/ 7 w 18"/>
                  <a:gd name="T61" fmla="*/ 0 h 29"/>
                  <a:gd name="T62" fmla="*/ 11 w 18"/>
                  <a:gd name="T63" fmla="*/ 0 h 29"/>
                  <a:gd name="T64" fmla="*/ 14 w 18"/>
                  <a:gd name="T65" fmla="*/ 0 h 29"/>
                  <a:gd name="T66" fmla="*/ 16 w 18"/>
                  <a:gd name="T67" fmla="*/ 0 h 29"/>
                  <a:gd name="T68" fmla="*/ 18 w 18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9">
                    <a:moveTo>
                      <a:pt x="18" y="2"/>
                    </a:moveTo>
                    <a:lnTo>
                      <a:pt x="18" y="4"/>
                    </a:lnTo>
                    <a:lnTo>
                      <a:pt x="18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1" name="Freeform 3689">
                <a:extLst>
                  <a:ext uri="{FF2B5EF4-FFF2-40B4-BE49-F238E27FC236}">
                    <a16:creationId xmlns:a16="http://schemas.microsoft.com/office/drawing/2014/main" id="{DF4429FC-E075-40C3-972D-98953CE53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447"/>
                <a:ext cx="18" cy="18"/>
              </a:xfrm>
              <a:custGeom>
                <a:avLst/>
                <a:gdLst>
                  <a:gd name="T0" fmla="*/ 18 w 18"/>
                  <a:gd name="T1" fmla="*/ 0 h 18"/>
                  <a:gd name="T2" fmla="*/ 18 w 18"/>
                  <a:gd name="T3" fmla="*/ 5 h 18"/>
                  <a:gd name="T4" fmla="*/ 18 w 18"/>
                  <a:gd name="T5" fmla="*/ 5 h 18"/>
                  <a:gd name="T6" fmla="*/ 18 w 18"/>
                  <a:gd name="T7" fmla="*/ 7 h 18"/>
                  <a:gd name="T8" fmla="*/ 18 w 18"/>
                  <a:gd name="T9" fmla="*/ 9 h 18"/>
                  <a:gd name="T10" fmla="*/ 18 w 18"/>
                  <a:gd name="T11" fmla="*/ 9 h 18"/>
                  <a:gd name="T12" fmla="*/ 16 w 18"/>
                  <a:gd name="T13" fmla="*/ 12 h 18"/>
                  <a:gd name="T14" fmla="*/ 16 w 18"/>
                  <a:gd name="T15" fmla="*/ 14 h 18"/>
                  <a:gd name="T16" fmla="*/ 16 w 18"/>
                  <a:gd name="T17" fmla="*/ 16 h 18"/>
                  <a:gd name="T18" fmla="*/ 16 w 18"/>
                  <a:gd name="T19" fmla="*/ 18 h 18"/>
                  <a:gd name="T20" fmla="*/ 14 w 18"/>
                  <a:gd name="T21" fmla="*/ 18 h 18"/>
                  <a:gd name="T22" fmla="*/ 12 w 18"/>
                  <a:gd name="T23" fmla="*/ 18 h 18"/>
                  <a:gd name="T24" fmla="*/ 9 w 18"/>
                  <a:gd name="T25" fmla="*/ 18 h 18"/>
                  <a:gd name="T26" fmla="*/ 7 w 18"/>
                  <a:gd name="T27" fmla="*/ 18 h 18"/>
                  <a:gd name="T28" fmla="*/ 5 w 18"/>
                  <a:gd name="T29" fmla="*/ 18 h 18"/>
                  <a:gd name="T30" fmla="*/ 5 w 18"/>
                  <a:gd name="T31" fmla="*/ 18 h 18"/>
                  <a:gd name="T32" fmla="*/ 3 w 18"/>
                  <a:gd name="T33" fmla="*/ 18 h 18"/>
                  <a:gd name="T34" fmla="*/ 0 w 18"/>
                  <a:gd name="T35" fmla="*/ 18 h 18"/>
                  <a:gd name="T36" fmla="*/ 0 w 18"/>
                  <a:gd name="T37" fmla="*/ 16 h 18"/>
                  <a:gd name="T38" fmla="*/ 0 w 18"/>
                  <a:gd name="T39" fmla="*/ 16 h 18"/>
                  <a:gd name="T40" fmla="*/ 0 w 18"/>
                  <a:gd name="T41" fmla="*/ 14 h 18"/>
                  <a:gd name="T42" fmla="*/ 0 w 18"/>
                  <a:gd name="T43" fmla="*/ 12 h 18"/>
                  <a:gd name="T44" fmla="*/ 0 w 18"/>
                  <a:gd name="T45" fmla="*/ 9 h 18"/>
                  <a:gd name="T46" fmla="*/ 0 w 18"/>
                  <a:gd name="T47" fmla="*/ 9 h 18"/>
                  <a:gd name="T48" fmla="*/ 0 w 18"/>
                  <a:gd name="T49" fmla="*/ 7 h 18"/>
                  <a:gd name="T50" fmla="*/ 0 w 18"/>
                  <a:gd name="T51" fmla="*/ 5 h 18"/>
                  <a:gd name="T52" fmla="*/ 0 w 18"/>
                  <a:gd name="T53" fmla="*/ 3 h 18"/>
                  <a:gd name="T54" fmla="*/ 0 w 18"/>
                  <a:gd name="T55" fmla="*/ 3 h 18"/>
                  <a:gd name="T56" fmla="*/ 0 w 18"/>
                  <a:gd name="T57" fmla="*/ 0 h 18"/>
                  <a:gd name="T58" fmla="*/ 3 w 18"/>
                  <a:gd name="T59" fmla="*/ 0 h 18"/>
                  <a:gd name="T60" fmla="*/ 5 w 18"/>
                  <a:gd name="T61" fmla="*/ 0 h 18"/>
                  <a:gd name="T62" fmla="*/ 7 w 18"/>
                  <a:gd name="T63" fmla="*/ 0 h 18"/>
                  <a:gd name="T64" fmla="*/ 9 w 18"/>
                  <a:gd name="T65" fmla="*/ 0 h 18"/>
                  <a:gd name="T66" fmla="*/ 12 w 18"/>
                  <a:gd name="T67" fmla="*/ 0 h 18"/>
                  <a:gd name="T68" fmla="*/ 14 w 18"/>
                  <a:gd name="T69" fmla="*/ 0 h 18"/>
                  <a:gd name="T70" fmla="*/ 18 w 18"/>
                  <a:gd name="T7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2" name="Freeform 3690">
                <a:extLst>
                  <a:ext uri="{FF2B5EF4-FFF2-40B4-BE49-F238E27FC236}">
                    <a16:creationId xmlns:a16="http://schemas.microsoft.com/office/drawing/2014/main" id="{944D3348-7666-4820-A770-85CA3E78F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447"/>
                <a:ext cx="14" cy="16"/>
              </a:xfrm>
              <a:custGeom>
                <a:avLst/>
                <a:gdLst>
                  <a:gd name="T0" fmla="*/ 12 w 14"/>
                  <a:gd name="T1" fmla="*/ 0 h 16"/>
                  <a:gd name="T2" fmla="*/ 12 w 14"/>
                  <a:gd name="T3" fmla="*/ 3 h 16"/>
                  <a:gd name="T4" fmla="*/ 9 w 14"/>
                  <a:gd name="T5" fmla="*/ 3 h 16"/>
                  <a:gd name="T6" fmla="*/ 9 w 14"/>
                  <a:gd name="T7" fmla="*/ 3 h 16"/>
                  <a:gd name="T8" fmla="*/ 9 w 14"/>
                  <a:gd name="T9" fmla="*/ 3 h 16"/>
                  <a:gd name="T10" fmla="*/ 9 w 14"/>
                  <a:gd name="T11" fmla="*/ 5 h 16"/>
                  <a:gd name="T12" fmla="*/ 7 w 14"/>
                  <a:gd name="T13" fmla="*/ 5 h 16"/>
                  <a:gd name="T14" fmla="*/ 7 w 14"/>
                  <a:gd name="T15" fmla="*/ 5 h 16"/>
                  <a:gd name="T16" fmla="*/ 9 w 14"/>
                  <a:gd name="T17" fmla="*/ 5 h 16"/>
                  <a:gd name="T18" fmla="*/ 9 w 14"/>
                  <a:gd name="T19" fmla="*/ 5 h 16"/>
                  <a:gd name="T20" fmla="*/ 12 w 14"/>
                  <a:gd name="T21" fmla="*/ 5 h 16"/>
                  <a:gd name="T22" fmla="*/ 14 w 14"/>
                  <a:gd name="T23" fmla="*/ 5 h 16"/>
                  <a:gd name="T24" fmla="*/ 14 w 14"/>
                  <a:gd name="T25" fmla="*/ 7 h 16"/>
                  <a:gd name="T26" fmla="*/ 14 w 14"/>
                  <a:gd name="T27" fmla="*/ 9 h 16"/>
                  <a:gd name="T28" fmla="*/ 14 w 14"/>
                  <a:gd name="T29" fmla="*/ 12 h 16"/>
                  <a:gd name="T30" fmla="*/ 14 w 14"/>
                  <a:gd name="T31" fmla="*/ 14 h 16"/>
                  <a:gd name="T32" fmla="*/ 14 w 14"/>
                  <a:gd name="T33" fmla="*/ 16 h 16"/>
                  <a:gd name="T34" fmla="*/ 9 w 14"/>
                  <a:gd name="T35" fmla="*/ 16 h 16"/>
                  <a:gd name="T36" fmla="*/ 7 w 14"/>
                  <a:gd name="T37" fmla="*/ 16 h 16"/>
                  <a:gd name="T38" fmla="*/ 5 w 14"/>
                  <a:gd name="T39" fmla="*/ 16 h 16"/>
                  <a:gd name="T40" fmla="*/ 0 w 14"/>
                  <a:gd name="T41" fmla="*/ 16 h 16"/>
                  <a:gd name="T42" fmla="*/ 0 w 14"/>
                  <a:gd name="T43" fmla="*/ 14 h 16"/>
                  <a:gd name="T44" fmla="*/ 0 w 14"/>
                  <a:gd name="T45" fmla="*/ 14 h 16"/>
                  <a:gd name="T46" fmla="*/ 0 w 14"/>
                  <a:gd name="T47" fmla="*/ 12 h 16"/>
                  <a:gd name="T48" fmla="*/ 0 w 14"/>
                  <a:gd name="T49" fmla="*/ 9 h 16"/>
                  <a:gd name="T50" fmla="*/ 0 w 14"/>
                  <a:gd name="T51" fmla="*/ 7 h 16"/>
                  <a:gd name="T52" fmla="*/ 0 w 14"/>
                  <a:gd name="T53" fmla="*/ 7 h 16"/>
                  <a:gd name="T54" fmla="*/ 0 w 14"/>
                  <a:gd name="T55" fmla="*/ 7 h 16"/>
                  <a:gd name="T56" fmla="*/ 0 w 14"/>
                  <a:gd name="T57" fmla="*/ 5 h 16"/>
                  <a:gd name="T58" fmla="*/ 0 w 14"/>
                  <a:gd name="T59" fmla="*/ 0 h 16"/>
                  <a:gd name="T60" fmla="*/ 3 w 14"/>
                  <a:gd name="T61" fmla="*/ 0 h 16"/>
                  <a:gd name="T62" fmla="*/ 5 w 14"/>
                  <a:gd name="T63" fmla="*/ 0 h 16"/>
                  <a:gd name="T64" fmla="*/ 7 w 14"/>
                  <a:gd name="T65" fmla="*/ 0 h 16"/>
                  <a:gd name="T66" fmla="*/ 7 w 14"/>
                  <a:gd name="T67" fmla="*/ 0 h 16"/>
                  <a:gd name="T68" fmla="*/ 9 w 14"/>
                  <a:gd name="T69" fmla="*/ 0 h 16"/>
                  <a:gd name="T70" fmla="*/ 9 w 14"/>
                  <a:gd name="T71" fmla="*/ 0 h 16"/>
                  <a:gd name="T72" fmla="*/ 12 w 14"/>
                  <a:gd name="T7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6">
                    <a:moveTo>
                      <a:pt x="12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4" name="Group 3892">
              <a:extLst>
                <a:ext uri="{FF2B5EF4-FFF2-40B4-BE49-F238E27FC236}">
                  <a16:creationId xmlns:a16="http://schemas.microsoft.com/office/drawing/2014/main" id="{3FAA7CF3-AFAE-48FD-B94B-1866542791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7788" y="1741488"/>
              <a:ext cx="4535488" cy="3243263"/>
              <a:chOff x="849" y="1097"/>
              <a:chExt cx="2857" cy="2043"/>
            </a:xfrm>
            <a:grpFill/>
          </p:grpSpPr>
          <p:sp>
            <p:nvSpPr>
              <p:cNvPr id="993" name="Freeform 3692">
                <a:extLst>
                  <a:ext uri="{FF2B5EF4-FFF2-40B4-BE49-F238E27FC236}">
                    <a16:creationId xmlns:a16="http://schemas.microsoft.com/office/drawing/2014/main" id="{FE1DC1DB-0A21-43AE-AFAB-5B3E63B8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452"/>
                <a:ext cx="9" cy="11"/>
              </a:xfrm>
              <a:custGeom>
                <a:avLst/>
                <a:gdLst>
                  <a:gd name="T0" fmla="*/ 9 w 9"/>
                  <a:gd name="T1" fmla="*/ 0 h 11"/>
                  <a:gd name="T2" fmla="*/ 9 w 9"/>
                  <a:gd name="T3" fmla="*/ 7 h 11"/>
                  <a:gd name="T4" fmla="*/ 9 w 9"/>
                  <a:gd name="T5" fmla="*/ 7 h 11"/>
                  <a:gd name="T6" fmla="*/ 9 w 9"/>
                  <a:gd name="T7" fmla="*/ 11 h 11"/>
                  <a:gd name="T8" fmla="*/ 0 w 9"/>
                  <a:gd name="T9" fmla="*/ 11 h 11"/>
                  <a:gd name="T10" fmla="*/ 0 w 9"/>
                  <a:gd name="T11" fmla="*/ 7 h 11"/>
                  <a:gd name="T12" fmla="*/ 0 w 9"/>
                  <a:gd name="T13" fmla="*/ 0 h 11"/>
                  <a:gd name="T14" fmla="*/ 9 w 9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4" name="Freeform 3693">
                <a:extLst>
                  <a:ext uri="{FF2B5EF4-FFF2-40B4-BE49-F238E27FC236}">
                    <a16:creationId xmlns:a16="http://schemas.microsoft.com/office/drawing/2014/main" id="{699FD4C1-33C5-4DE0-9C4B-0B56DA6A9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432"/>
                <a:ext cx="11" cy="20"/>
              </a:xfrm>
              <a:custGeom>
                <a:avLst/>
                <a:gdLst>
                  <a:gd name="T0" fmla="*/ 11 w 11"/>
                  <a:gd name="T1" fmla="*/ 20 h 20"/>
                  <a:gd name="T2" fmla="*/ 11 w 11"/>
                  <a:gd name="T3" fmla="*/ 20 h 20"/>
                  <a:gd name="T4" fmla="*/ 11 w 11"/>
                  <a:gd name="T5" fmla="*/ 20 h 20"/>
                  <a:gd name="T6" fmla="*/ 9 w 11"/>
                  <a:gd name="T7" fmla="*/ 20 h 20"/>
                  <a:gd name="T8" fmla="*/ 0 w 11"/>
                  <a:gd name="T9" fmla="*/ 20 h 20"/>
                  <a:gd name="T10" fmla="*/ 0 w 11"/>
                  <a:gd name="T11" fmla="*/ 20 h 20"/>
                  <a:gd name="T12" fmla="*/ 0 w 11"/>
                  <a:gd name="T13" fmla="*/ 20 h 20"/>
                  <a:gd name="T14" fmla="*/ 0 w 11"/>
                  <a:gd name="T15" fmla="*/ 18 h 20"/>
                  <a:gd name="T16" fmla="*/ 0 w 11"/>
                  <a:gd name="T17" fmla="*/ 15 h 20"/>
                  <a:gd name="T18" fmla="*/ 0 w 11"/>
                  <a:gd name="T19" fmla="*/ 11 h 20"/>
                  <a:gd name="T20" fmla="*/ 0 w 11"/>
                  <a:gd name="T21" fmla="*/ 6 h 20"/>
                  <a:gd name="T22" fmla="*/ 0 w 11"/>
                  <a:gd name="T23" fmla="*/ 4 h 20"/>
                  <a:gd name="T24" fmla="*/ 0 w 11"/>
                  <a:gd name="T25" fmla="*/ 4 h 20"/>
                  <a:gd name="T26" fmla="*/ 0 w 11"/>
                  <a:gd name="T27" fmla="*/ 4 h 20"/>
                  <a:gd name="T28" fmla="*/ 0 w 11"/>
                  <a:gd name="T29" fmla="*/ 0 h 20"/>
                  <a:gd name="T30" fmla="*/ 2 w 11"/>
                  <a:gd name="T31" fmla="*/ 0 h 20"/>
                  <a:gd name="T32" fmla="*/ 2 w 11"/>
                  <a:gd name="T33" fmla="*/ 0 h 20"/>
                  <a:gd name="T34" fmla="*/ 5 w 11"/>
                  <a:gd name="T35" fmla="*/ 0 h 20"/>
                  <a:gd name="T36" fmla="*/ 5 w 11"/>
                  <a:gd name="T37" fmla="*/ 0 h 20"/>
                  <a:gd name="T38" fmla="*/ 5 w 11"/>
                  <a:gd name="T39" fmla="*/ 0 h 20"/>
                  <a:gd name="T40" fmla="*/ 7 w 11"/>
                  <a:gd name="T41" fmla="*/ 0 h 20"/>
                  <a:gd name="T42" fmla="*/ 7 w 11"/>
                  <a:gd name="T43" fmla="*/ 0 h 20"/>
                  <a:gd name="T44" fmla="*/ 9 w 11"/>
                  <a:gd name="T45" fmla="*/ 0 h 20"/>
                  <a:gd name="T46" fmla="*/ 11 w 11"/>
                  <a:gd name="T47" fmla="*/ 0 h 20"/>
                  <a:gd name="T48" fmla="*/ 11 w 11"/>
                  <a:gd name="T49" fmla="*/ 0 h 20"/>
                  <a:gd name="T50" fmla="*/ 11 w 11"/>
                  <a:gd name="T51" fmla="*/ 0 h 20"/>
                  <a:gd name="T52" fmla="*/ 11 w 11"/>
                  <a:gd name="T53" fmla="*/ 0 h 20"/>
                  <a:gd name="T54" fmla="*/ 11 w 11"/>
                  <a:gd name="T55" fmla="*/ 2 h 20"/>
                  <a:gd name="T56" fmla="*/ 11 w 11"/>
                  <a:gd name="T57" fmla="*/ 6 h 20"/>
                  <a:gd name="T58" fmla="*/ 11 w 11"/>
                  <a:gd name="T59" fmla="*/ 6 h 20"/>
                  <a:gd name="T60" fmla="*/ 11 w 11"/>
                  <a:gd name="T61" fmla="*/ 9 h 20"/>
                  <a:gd name="T62" fmla="*/ 11 w 11"/>
                  <a:gd name="T63" fmla="*/ 11 h 20"/>
                  <a:gd name="T64" fmla="*/ 11 w 11"/>
                  <a:gd name="T65" fmla="*/ 11 h 20"/>
                  <a:gd name="T66" fmla="*/ 11 w 11"/>
                  <a:gd name="T67" fmla="*/ 13 h 20"/>
                  <a:gd name="T68" fmla="*/ 11 w 11"/>
                  <a:gd name="T6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20">
                    <a:moveTo>
                      <a:pt x="11" y="20"/>
                    </a:moveTo>
                    <a:lnTo>
                      <a:pt x="11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5" name="Freeform 3694">
                <a:extLst>
                  <a:ext uri="{FF2B5EF4-FFF2-40B4-BE49-F238E27FC236}">
                    <a16:creationId xmlns:a16="http://schemas.microsoft.com/office/drawing/2014/main" id="{7E7FC92D-E798-483B-ABE4-A93BFCF29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47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6" name="Freeform 3695">
                <a:extLst>
                  <a:ext uri="{FF2B5EF4-FFF2-40B4-BE49-F238E27FC236}">
                    <a16:creationId xmlns:a16="http://schemas.microsoft.com/office/drawing/2014/main" id="{D5411787-0ECE-4076-A133-9E6A64ACC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371"/>
                <a:ext cx="6" cy="11"/>
              </a:xfrm>
              <a:custGeom>
                <a:avLst/>
                <a:gdLst>
                  <a:gd name="T0" fmla="*/ 6 w 6"/>
                  <a:gd name="T1" fmla="*/ 9 h 11"/>
                  <a:gd name="T2" fmla="*/ 6 w 6"/>
                  <a:gd name="T3" fmla="*/ 11 h 11"/>
                  <a:gd name="T4" fmla="*/ 0 w 6"/>
                  <a:gd name="T5" fmla="*/ 9 h 11"/>
                  <a:gd name="T6" fmla="*/ 0 w 6"/>
                  <a:gd name="T7" fmla="*/ 9 h 11"/>
                  <a:gd name="T8" fmla="*/ 0 w 6"/>
                  <a:gd name="T9" fmla="*/ 2 h 11"/>
                  <a:gd name="T10" fmla="*/ 0 w 6"/>
                  <a:gd name="T11" fmla="*/ 2 h 11"/>
                  <a:gd name="T12" fmla="*/ 0 w 6"/>
                  <a:gd name="T13" fmla="*/ 0 h 11"/>
                  <a:gd name="T14" fmla="*/ 6 w 6"/>
                  <a:gd name="T15" fmla="*/ 0 h 11"/>
                  <a:gd name="T16" fmla="*/ 6 w 6"/>
                  <a:gd name="T17" fmla="*/ 2 h 11"/>
                  <a:gd name="T18" fmla="*/ 6 w 6"/>
                  <a:gd name="T19" fmla="*/ 2 h 11"/>
                  <a:gd name="T20" fmla="*/ 4 w 6"/>
                  <a:gd name="T21" fmla="*/ 4 h 11"/>
                  <a:gd name="T22" fmla="*/ 6 w 6"/>
                  <a:gd name="T2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1">
                    <a:moveTo>
                      <a:pt x="6" y="9"/>
                    </a:moveTo>
                    <a:lnTo>
                      <a:pt x="6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7" name="Freeform 3696">
                <a:extLst>
                  <a:ext uri="{FF2B5EF4-FFF2-40B4-BE49-F238E27FC236}">
                    <a16:creationId xmlns:a16="http://schemas.microsoft.com/office/drawing/2014/main" id="{184CE40B-EC5E-44CD-B7AB-B47F86C35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411"/>
                <a:ext cx="20" cy="14"/>
              </a:xfrm>
              <a:custGeom>
                <a:avLst/>
                <a:gdLst>
                  <a:gd name="T0" fmla="*/ 18 w 20"/>
                  <a:gd name="T1" fmla="*/ 5 h 14"/>
                  <a:gd name="T2" fmla="*/ 18 w 20"/>
                  <a:gd name="T3" fmla="*/ 14 h 14"/>
                  <a:gd name="T4" fmla="*/ 18 w 20"/>
                  <a:gd name="T5" fmla="*/ 14 h 14"/>
                  <a:gd name="T6" fmla="*/ 0 w 20"/>
                  <a:gd name="T7" fmla="*/ 12 h 14"/>
                  <a:gd name="T8" fmla="*/ 0 w 20"/>
                  <a:gd name="T9" fmla="*/ 12 h 14"/>
                  <a:gd name="T10" fmla="*/ 0 w 20"/>
                  <a:gd name="T11" fmla="*/ 5 h 14"/>
                  <a:gd name="T12" fmla="*/ 0 w 20"/>
                  <a:gd name="T13" fmla="*/ 0 h 14"/>
                  <a:gd name="T14" fmla="*/ 0 w 20"/>
                  <a:gd name="T15" fmla="*/ 0 h 14"/>
                  <a:gd name="T16" fmla="*/ 4 w 20"/>
                  <a:gd name="T17" fmla="*/ 0 h 14"/>
                  <a:gd name="T18" fmla="*/ 7 w 20"/>
                  <a:gd name="T19" fmla="*/ 3 h 14"/>
                  <a:gd name="T20" fmla="*/ 11 w 20"/>
                  <a:gd name="T21" fmla="*/ 3 h 14"/>
                  <a:gd name="T22" fmla="*/ 16 w 20"/>
                  <a:gd name="T23" fmla="*/ 3 h 14"/>
                  <a:gd name="T24" fmla="*/ 20 w 20"/>
                  <a:gd name="T25" fmla="*/ 3 h 14"/>
                  <a:gd name="T26" fmla="*/ 18 w 20"/>
                  <a:gd name="T2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4">
                    <a:moveTo>
                      <a:pt x="18" y="5"/>
                    </a:moveTo>
                    <a:lnTo>
                      <a:pt x="18" y="14"/>
                    </a:lnTo>
                    <a:lnTo>
                      <a:pt x="18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8" name="Freeform 3697">
                <a:extLst>
                  <a:ext uri="{FF2B5EF4-FFF2-40B4-BE49-F238E27FC236}">
                    <a16:creationId xmlns:a16="http://schemas.microsoft.com/office/drawing/2014/main" id="{78C83508-2C16-4949-990B-12D716A56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386"/>
                <a:ext cx="12" cy="7"/>
              </a:xfrm>
              <a:custGeom>
                <a:avLst/>
                <a:gdLst>
                  <a:gd name="T0" fmla="*/ 0 w 12"/>
                  <a:gd name="T1" fmla="*/ 7 h 7"/>
                  <a:gd name="T2" fmla="*/ 0 w 12"/>
                  <a:gd name="T3" fmla="*/ 5 h 7"/>
                  <a:gd name="T4" fmla="*/ 0 w 12"/>
                  <a:gd name="T5" fmla="*/ 5 h 7"/>
                  <a:gd name="T6" fmla="*/ 0 w 12"/>
                  <a:gd name="T7" fmla="*/ 0 h 7"/>
                  <a:gd name="T8" fmla="*/ 12 w 12"/>
                  <a:gd name="T9" fmla="*/ 0 h 7"/>
                  <a:gd name="T10" fmla="*/ 12 w 12"/>
                  <a:gd name="T11" fmla="*/ 7 h 7"/>
                  <a:gd name="T12" fmla="*/ 0 w 1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9" name="Freeform 3698">
                <a:extLst>
                  <a:ext uri="{FF2B5EF4-FFF2-40B4-BE49-F238E27FC236}">
                    <a16:creationId xmlns:a16="http://schemas.microsoft.com/office/drawing/2014/main" id="{D033E19A-8849-4EB1-AFA1-2866E7614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395"/>
                <a:ext cx="9" cy="7"/>
              </a:xfrm>
              <a:custGeom>
                <a:avLst/>
                <a:gdLst>
                  <a:gd name="T0" fmla="*/ 7 w 9"/>
                  <a:gd name="T1" fmla="*/ 5 h 7"/>
                  <a:gd name="T2" fmla="*/ 0 w 9"/>
                  <a:gd name="T3" fmla="*/ 5 h 7"/>
                  <a:gd name="T4" fmla="*/ 2 w 9"/>
                  <a:gd name="T5" fmla="*/ 3 h 7"/>
                  <a:gd name="T6" fmla="*/ 2 w 9"/>
                  <a:gd name="T7" fmla="*/ 0 h 7"/>
                  <a:gd name="T8" fmla="*/ 7 w 9"/>
                  <a:gd name="T9" fmla="*/ 0 h 7"/>
                  <a:gd name="T10" fmla="*/ 7 w 9"/>
                  <a:gd name="T11" fmla="*/ 0 h 7"/>
                  <a:gd name="T12" fmla="*/ 9 w 9"/>
                  <a:gd name="T13" fmla="*/ 0 h 7"/>
                  <a:gd name="T14" fmla="*/ 9 w 9"/>
                  <a:gd name="T15" fmla="*/ 3 h 7"/>
                  <a:gd name="T16" fmla="*/ 9 w 9"/>
                  <a:gd name="T17" fmla="*/ 7 h 7"/>
                  <a:gd name="T18" fmla="*/ 7 w 9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7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0" name="Freeform 3699">
                <a:extLst>
                  <a:ext uri="{FF2B5EF4-FFF2-40B4-BE49-F238E27FC236}">
                    <a16:creationId xmlns:a16="http://schemas.microsoft.com/office/drawing/2014/main" id="{10E247D2-00E8-45F5-9BE7-F5199DAED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393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3 w 7"/>
                  <a:gd name="T3" fmla="*/ 7 h 7"/>
                  <a:gd name="T4" fmla="*/ 0 w 7"/>
                  <a:gd name="T5" fmla="*/ 7 h 7"/>
                  <a:gd name="T6" fmla="*/ 0 w 7"/>
                  <a:gd name="T7" fmla="*/ 7 h 7"/>
                  <a:gd name="T8" fmla="*/ 0 w 7"/>
                  <a:gd name="T9" fmla="*/ 5 h 7"/>
                  <a:gd name="T10" fmla="*/ 0 w 7"/>
                  <a:gd name="T11" fmla="*/ 5 h 7"/>
                  <a:gd name="T12" fmla="*/ 0 w 7"/>
                  <a:gd name="T13" fmla="*/ 5 h 7"/>
                  <a:gd name="T14" fmla="*/ 0 w 7"/>
                  <a:gd name="T15" fmla="*/ 2 h 7"/>
                  <a:gd name="T16" fmla="*/ 0 w 7"/>
                  <a:gd name="T17" fmla="*/ 0 h 7"/>
                  <a:gd name="T18" fmla="*/ 3 w 7"/>
                  <a:gd name="T19" fmla="*/ 2 h 7"/>
                  <a:gd name="T20" fmla="*/ 7 w 7"/>
                  <a:gd name="T21" fmla="*/ 2 h 7"/>
                  <a:gd name="T22" fmla="*/ 7 w 7"/>
                  <a:gd name="T23" fmla="*/ 5 h 7"/>
                  <a:gd name="T24" fmla="*/ 5 w 7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1" name="Freeform 3700">
                <a:extLst>
                  <a:ext uri="{FF2B5EF4-FFF2-40B4-BE49-F238E27FC236}">
                    <a16:creationId xmlns:a16="http://schemas.microsoft.com/office/drawing/2014/main" id="{5FC4E0CD-5BBF-4EFD-838A-365010FB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2402"/>
                <a:ext cx="23" cy="5"/>
              </a:xfrm>
              <a:custGeom>
                <a:avLst/>
                <a:gdLst>
                  <a:gd name="T0" fmla="*/ 23 w 23"/>
                  <a:gd name="T1" fmla="*/ 0 h 5"/>
                  <a:gd name="T2" fmla="*/ 23 w 23"/>
                  <a:gd name="T3" fmla="*/ 5 h 5"/>
                  <a:gd name="T4" fmla="*/ 21 w 23"/>
                  <a:gd name="T5" fmla="*/ 5 h 5"/>
                  <a:gd name="T6" fmla="*/ 19 w 23"/>
                  <a:gd name="T7" fmla="*/ 5 h 5"/>
                  <a:gd name="T8" fmla="*/ 16 w 23"/>
                  <a:gd name="T9" fmla="*/ 5 h 5"/>
                  <a:gd name="T10" fmla="*/ 14 w 23"/>
                  <a:gd name="T11" fmla="*/ 5 h 5"/>
                  <a:gd name="T12" fmla="*/ 12 w 23"/>
                  <a:gd name="T13" fmla="*/ 5 h 5"/>
                  <a:gd name="T14" fmla="*/ 10 w 23"/>
                  <a:gd name="T15" fmla="*/ 5 h 5"/>
                  <a:gd name="T16" fmla="*/ 7 w 23"/>
                  <a:gd name="T17" fmla="*/ 5 h 5"/>
                  <a:gd name="T18" fmla="*/ 5 w 23"/>
                  <a:gd name="T19" fmla="*/ 5 h 5"/>
                  <a:gd name="T20" fmla="*/ 3 w 23"/>
                  <a:gd name="T21" fmla="*/ 5 h 5"/>
                  <a:gd name="T22" fmla="*/ 0 w 23"/>
                  <a:gd name="T23" fmla="*/ 5 h 5"/>
                  <a:gd name="T24" fmla="*/ 0 w 23"/>
                  <a:gd name="T25" fmla="*/ 0 h 5"/>
                  <a:gd name="T26" fmla="*/ 3 w 23"/>
                  <a:gd name="T27" fmla="*/ 0 h 5"/>
                  <a:gd name="T28" fmla="*/ 5 w 23"/>
                  <a:gd name="T29" fmla="*/ 0 h 5"/>
                  <a:gd name="T30" fmla="*/ 7 w 23"/>
                  <a:gd name="T31" fmla="*/ 0 h 5"/>
                  <a:gd name="T32" fmla="*/ 10 w 23"/>
                  <a:gd name="T33" fmla="*/ 0 h 5"/>
                  <a:gd name="T34" fmla="*/ 12 w 23"/>
                  <a:gd name="T35" fmla="*/ 0 h 5"/>
                  <a:gd name="T36" fmla="*/ 14 w 23"/>
                  <a:gd name="T37" fmla="*/ 0 h 5"/>
                  <a:gd name="T38" fmla="*/ 16 w 23"/>
                  <a:gd name="T39" fmla="*/ 0 h 5"/>
                  <a:gd name="T40" fmla="*/ 19 w 23"/>
                  <a:gd name="T41" fmla="*/ 0 h 5"/>
                  <a:gd name="T42" fmla="*/ 21 w 23"/>
                  <a:gd name="T43" fmla="*/ 0 h 5"/>
                  <a:gd name="T44" fmla="*/ 23 w 23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lnTo>
                      <a:pt x="23" y="5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2" name="Freeform 3701">
                <a:extLst>
                  <a:ext uri="{FF2B5EF4-FFF2-40B4-BE49-F238E27FC236}">
                    <a16:creationId xmlns:a16="http://schemas.microsoft.com/office/drawing/2014/main" id="{6E740DA5-813D-4CDA-8C3E-373FDB343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2398"/>
                <a:ext cx="23" cy="2"/>
              </a:xfrm>
              <a:custGeom>
                <a:avLst/>
                <a:gdLst>
                  <a:gd name="T0" fmla="*/ 23 w 23"/>
                  <a:gd name="T1" fmla="*/ 0 h 2"/>
                  <a:gd name="T2" fmla="*/ 23 w 23"/>
                  <a:gd name="T3" fmla="*/ 2 h 2"/>
                  <a:gd name="T4" fmla="*/ 21 w 23"/>
                  <a:gd name="T5" fmla="*/ 2 h 2"/>
                  <a:gd name="T6" fmla="*/ 19 w 23"/>
                  <a:gd name="T7" fmla="*/ 2 h 2"/>
                  <a:gd name="T8" fmla="*/ 16 w 23"/>
                  <a:gd name="T9" fmla="*/ 2 h 2"/>
                  <a:gd name="T10" fmla="*/ 14 w 23"/>
                  <a:gd name="T11" fmla="*/ 2 h 2"/>
                  <a:gd name="T12" fmla="*/ 12 w 23"/>
                  <a:gd name="T13" fmla="*/ 2 h 2"/>
                  <a:gd name="T14" fmla="*/ 10 w 23"/>
                  <a:gd name="T15" fmla="*/ 2 h 2"/>
                  <a:gd name="T16" fmla="*/ 7 w 23"/>
                  <a:gd name="T17" fmla="*/ 2 h 2"/>
                  <a:gd name="T18" fmla="*/ 5 w 23"/>
                  <a:gd name="T19" fmla="*/ 2 h 2"/>
                  <a:gd name="T20" fmla="*/ 3 w 23"/>
                  <a:gd name="T21" fmla="*/ 2 h 2"/>
                  <a:gd name="T22" fmla="*/ 0 w 23"/>
                  <a:gd name="T23" fmla="*/ 2 h 2"/>
                  <a:gd name="T24" fmla="*/ 0 w 23"/>
                  <a:gd name="T25" fmla="*/ 0 h 2"/>
                  <a:gd name="T26" fmla="*/ 3 w 23"/>
                  <a:gd name="T27" fmla="*/ 0 h 2"/>
                  <a:gd name="T28" fmla="*/ 5 w 23"/>
                  <a:gd name="T29" fmla="*/ 0 h 2"/>
                  <a:gd name="T30" fmla="*/ 7 w 23"/>
                  <a:gd name="T31" fmla="*/ 0 h 2"/>
                  <a:gd name="T32" fmla="*/ 10 w 23"/>
                  <a:gd name="T33" fmla="*/ 0 h 2"/>
                  <a:gd name="T34" fmla="*/ 12 w 23"/>
                  <a:gd name="T35" fmla="*/ 0 h 2"/>
                  <a:gd name="T36" fmla="*/ 14 w 23"/>
                  <a:gd name="T37" fmla="*/ 0 h 2"/>
                  <a:gd name="T38" fmla="*/ 16 w 23"/>
                  <a:gd name="T39" fmla="*/ 0 h 2"/>
                  <a:gd name="T40" fmla="*/ 19 w 23"/>
                  <a:gd name="T41" fmla="*/ 0 h 2"/>
                  <a:gd name="T42" fmla="*/ 21 w 23"/>
                  <a:gd name="T43" fmla="*/ 0 h 2"/>
                  <a:gd name="T44" fmla="*/ 23 w 23"/>
                  <a:gd name="T4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">
                    <a:moveTo>
                      <a:pt x="23" y="0"/>
                    </a:moveTo>
                    <a:lnTo>
                      <a:pt x="23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3" name="Freeform 3702">
                <a:extLst>
                  <a:ext uri="{FF2B5EF4-FFF2-40B4-BE49-F238E27FC236}">
                    <a16:creationId xmlns:a16="http://schemas.microsoft.com/office/drawing/2014/main" id="{5E893D56-B0FB-42A2-9A34-E8FB9A452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386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7 h 7"/>
                  <a:gd name="T4" fmla="*/ 0 w 5"/>
                  <a:gd name="T5" fmla="*/ 7 h 7"/>
                  <a:gd name="T6" fmla="*/ 0 w 5"/>
                  <a:gd name="T7" fmla="*/ 0 h 7"/>
                  <a:gd name="T8" fmla="*/ 3 w 5"/>
                  <a:gd name="T9" fmla="*/ 0 h 7"/>
                  <a:gd name="T10" fmla="*/ 5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4" name="Freeform 3703">
                <a:extLst>
                  <a:ext uri="{FF2B5EF4-FFF2-40B4-BE49-F238E27FC236}">
                    <a16:creationId xmlns:a16="http://schemas.microsoft.com/office/drawing/2014/main" id="{5A9B977B-5956-4698-8851-96A8BC8A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384"/>
                <a:ext cx="18" cy="9"/>
              </a:xfrm>
              <a:custGeom>
                <a:avLst/>
                <a:gdLst>
                  <a:gd name="T0" fmla="*/ 0 w 18"/>
                  <a:gd name="T1" fmla="*/ 5 h 9"/>
                  <a:gd name="T2" fmla="*/ 2 w 18"/>
                  <a:gd name="T3" fmla="*/ 5 h 9"/>
                  <a:gd name="T4" fmla="*/ 4 w 18"/>
                  <a:gd name="T5" fmla="*/ 5 h 9"/>
                  <a:gd name="T6" fmla="*/ 4 w 18"/>
                  <a:gd name="T7" fmla="*/ 5 h 9"/>
                  <a:gd name="T8" fmla="*/ 4 w 18"/>
                  <a:gd name="T9" fmla="*/ 2 h 9"/>
                  <a:gd name="T10" fmla="*/ 4 w 18"/>
                  <a:gd name="T11" fmla="*/ 0 h 9"/>
                  <a:gd name="T12" fmla="*/ 4 w 18"/>
                  <a:gd name="T13" fmla="*/ 0 h 9"/>
                  <a:gd name="T14" fmla="*/ 0 w 18"/>
                  <a:gd name="T15" fmla="*/ 0 h 9"/>
                  <a:gd name="T16" fmla="*/ 4 w 18"/>
                  <a:gd name="T17" fmla="*/ 0 h 9"/>
                  <a:gd name="T18" fmla="*/ 4 w 18"/>
                  <a:gd name="T19" fmla="*/ 0 h 9"/>
                  <a:gd name="T20" fmla="*/ 7 w 18"/>
                  <a:gd name="T21" fmla="*/ 0 h 9"/>
                  <a:gd name="T22" fmla="*/ 11 w 18"/>
                  <a:gd name="T23" fmla="*/ 0 h 9"/>
                  <a:gd name="T24" fmla="*/ 11 w 18"/>
                  <a:gd name="T25" fmla="*/ 0 h 9"/>
                  <a:gd name="T26" fmla="*/ 13 w 18"/>
                  <a:gd name="T27" fmla="*/ 2 h 9"/>
                  <a:gd name="T28" fmla="*/ 13 w 18"/>
                  <a:gd name="T29" fmla="*/ 2 h 9"/>
                  <a:gd name="T30" fmla="*/ 16 w 18"/>
                  <a:gd name="T31" fmla="*/ 2 h 9"/>
                  <a:gd name="T32" fmla="*/ 18 w 18"/>
                  <a:gd name="T33" fmla="*/ 2 h 9"/>
                  <a:gd name="T34" fmla="*/ 18 w 18"/>
                  <a:gd name="T35" fmla="*/ 2 h 9"/>
                  <a:gd name="T36" fmla="*/ 18 w 18"/>
                  <a:gd name="T37" fmla="*/ 5 h 9"/>
                  <a:gd name="T38" fmla="*/ 18 w 18"/>
                  <a:gd name="T39" fmla="*/ 9 h 9"/>
                  <a:gd name="T40" fmla="*/ 16 w 18"/>
                  <a:gd name="T41" fmla="*/ 9 h 9"/>
                  <a:gd name="T42" fmla="*/ 13 w 18"/>
                  <a:gd name="T43" fmla="*/ 9 h 9"/>
                  <a:gd name="T44" fmla="*/ 13 w 18"/>
                  <a:gd name="T45" fmla="*/ 9 h 9"/>
                  <a:gd name="T46" fmla="*/ 11 w 18"/>
                  <a:gd name="T47" fmla="*/ 9 h 9"/>
                  <a:gd name="T48" fmla="*/ 9 w 18"/>
                  <a:gd name="T49" fmla="*/ 9 h 9"/>
                  <a:gd name="T50" fmla="*/ 7 w 18"/>
                  <a:gd name="T51" fmla="*/ 9 h 9"/>
                  <a:gd name="T52" fmla="*/ 4 w 18"/>
                  <a:gd name="T53" fmla="*/ 9 h 9"/>
                  <a:gd name="T54" fmla="*/ 4 w 18"/>
                  <a:gd name="T55" fmla="*/ 7 h 9"/>
                  <a:gd name="T56" fmla="*/ 0 w 18"/>
                  <a:gd name="T57" fmla="*/ 7 h 9"/>
                  <a:gd name="T58" fmla="*/ 0 w 18"/>
                  <a:gd name="T5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9">
                    <a:moveTo>
                      <a:pt x="0" y="5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5" name="Freeform 3704">
                <a:extLst>
                  <a:ext uri="{FF2B5EF4-FFF2-40B4-BE49-F238E27FC236}">
                    <a16:creationId xmlns:a16="http://schemas.microsoft.com/office/drawing/2014/main" id="{27D5BE50-403E-4C30-92CE-EE02429FA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384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0 w 4"/>
                  <a:gd name="T5" fmla="*/ 2 h 5"/>
                  <a:gd name="T6" fmla="*/ 0 w 4"/>
                  <a:gd name="T7" fmla="*/ 2 h 5"/>
                  <a:gd name="T8" fmla="*/ 0 w 4"/>
                  <a:gd name="T9" fmla="*/ 0 h 5"/>
                  <a:gd name="T10" fmla="*/ 4 w 4"/>
                  <a:gd name="T11" fmla="*/ 0 h 5"/>
                  <a:gd name="T12" fmla="*/ 4 w 4"/>
                  <a:gd name="T13" fmla="*/ 0 h 5"/>
                  <a:gd name="T14" fmla="*/ 4 w 4"/>
                  <a:gd name="T15" fmla="*/ 2 h 5"/>
                  <a:gd name="T16" fmla="*/ 4 w 4"/>
                  <a:gd name="T17" fmla="*/ 5 h 5"/>
                  <a:gd name="T18" fmla="*/ 4 w 4"/>
                  <a:gd name="T19" fmla="*/ 5 h 5"/>
                  <a:gd name="T20" fmla="*/ 2 w 4"/>
                  <a:gd name="T21" fmla="*/ 5 h 5"/>
                  <a:gd name="T22" fmla="*/ 0 w 4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6" name="Freeform 3705">
                <a:extLst>
                  <a:ext uri="{FF2B5EF4-FFF2-40B4-BE49-F238E27FC236}">
                    <a16:creationId xmlns:a16="http://schemas.microsoft.com/office/drawing/2014/main" id="{E082EBC8-22BA-466F-9E2D-54F6A80BF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373"/>
                <a:ext cx="16" cy="9"/>
              </a:xfrm>
              <a:custGeom>
                <a:avLst/>
                <a:gdLst>
                  <a:gd name="T0" fmla="*/ 16 w 16"/>
                  <a:gd name="T1" fmla="*/ 9 h 9"/>
                  <a:gd name="T2" fmla="*/ 7 w 16"/>
                  <a:gd name="T3" fmla="*/ 9 h 9"/>
                  <a:gd name="T4" fmla="*/ 0 w 16"/>
                  <a:gd name="T5" fmla="*/ 9 h 9"/>
                  <a:gd name="T6" fmla="*/ 0 w 16"/>
                  <a:gd name="T7" fmla="*/ 7 h 9"/>
                  <a:gd name="T8" fmla="*/ 0 w 16"/>
                  <a:gd name="T9" fmla="*/ 2 h 9"/>
                  <a:gd name="T10" fmla="*/ 0 w 16"/>
                  <a:gd name="T11" fmla="*/ 0 h 9"/>
                  <a:gd name="T12" fmla="*/ 7 w 16"/>
                  <a:gd name="T13" fmla="*/ 0 h 9"/>
                  <a:gd name="T14" fmla="*/ 16 w 16"/>
                  <a:gd name="T15" fmla="*/ 0 h 9"/>
                  <a:gd name="T16" fmla="*/ 16 w 16"/>
                  <a:gd name="T17" fmla="*/ 0 h 9"/>
                  <a:gd name="T18" fmla="*/ 16 w 16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6" y="9"/>
                    </a:moveTo>
                    <a:lnTo>
                      <a:pt x="7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7" name="Freeform 3706">
                <a:extLst>
                  <a:ext uri="{FF2B5EF4-FFF2-40B4-BE49-F238E27FC236}">
                    <a16:creationId xmlns:a16="http://schemas.microsoft.com/office/drawing/2014/main" id="{A3EFFCF5-C6A0-44CF-9F52-B879379E0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373"/>
                <a:ext cx="25" cy="9"/>
              </a:xfrm>
              <a:custGeom>
                <a:avLst/>
                <a:gdLst>
                  <a:gd name="T0" fmla="*/ 18 w 25"/>
                  <a:gd name="T1" fmla="*/ 0 h 9"/>
                  <a:gd name="T2" fmla="*/ 18 w 25"/>
                  <a:gd name="T3" fmla="*/ 4 h 9"/>
                  <a:gd name="T4" fmla="*/ 23 w 25"/>
                  <a:gd name="T5" fmla="*/ 4 h 9"/>
                  <a:gd name="T6" fmla="*/ 25 w 25"/>
                  <a:gd name="T7" fmla="*/ 4 h 9"/>
                  <a:gd name="T8" fmla="*/ 25 w 25"/>
                  <a:gd name="T9" fmla="*/ 4 h 9"/>
                  <a:gd name="T10" fmla="*/ 25 w 25"/>
                  <a:gd name="T11" fmla="*/ 4 h 9"/>
                  <a:gd name="T12" fmla="*/ 25 w 25"/>
                  <a:gd name="T13" fmla="*/ 4 h 9"/>
                  <a:gd name="T14" fmla="*/ 25 w 25"/>
                  <a:gd name="T15" fmla="*/ 7 h 9"/>
                  <a:gd name="T16" fmla="*/ 25 w 25"/>
                  <a:gd name="T17" fmla="*/ 9 h 9"/>
                  <a:gd name="T18" fmla="*/ 0 w 25"/>
                  <a:gd name="T19" fmla="*/ 9 h 9"/>
                  <a:gd name="T20" fmla="*/ 0 w 25"/>
                  <a:gd name="T21" fmla="*/ 7 h 9"/>
                  <a:gd name="T22" fmla="*/ 0 w 25"/>
                  <a:gd name="T23" fmla="*/ 2 h 9"/>
                  <a:gd name="T24" fmla="*/ 0 w 25"/>
                  <a:gd name="T25" fmla="*/ 2 h 9"/>
                  <a:gd name="T26" fmla="*/ 0 w 25"/>
                  <a:gd name="T27" fmla="*/ 0 h 9"/>
                  <a:gd name="T28" fmla="*/ 0 w 25"/>
                  <a:gd name="T29" fmla="*/ 0 h 9"/>
                  <a:gd name="T30" fmla="*/ 16 w 25"/>
                  <a:gd name="T31" fmla="*/ 0 h 9"/>
                  <a:gd name="T32" fmla="*/ 18 w 25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9">
                    <a:moveTo>
                      <a:pt x="18" y="0"/>
                    </a:moveTo>
                    <a:lnTo>
                      <a:pt x="18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8" name="Freeform 3707">
                <a:extLst>
                  <a:ext uri="{FF2B5EF4-FFF2-40B4-BE49-F238E27FC236}">
                    <a16:creationId xmlns:a16="http://schemas.microsoft.com/office/drawing/2014/main" id="{8B297194-4C2A-404C-9C77-ADD9F588B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386"/>
                <a:ext cx="25" cy="9"/>
              </a:xfrm>
              <a:custGeom>
                <a:avLst/>
                <a:gdLst>
                  <a:gd name="T0" fmla="*/ 0 w 25"/>
                  <a:gd name="T1" fmla="*/ 0 h 9"/>
                  <a:gd name="T2" fmla="*/ 2 w 25"/>
                  <a:gd name="T3" fmla="*/ 0 h 9"/>
                  <a:gd name="T4" fmla="*/ 5 w 25"/>
                  <a:gd name="T5" fmla="*/ 0 h 9"/>
                  <a:gd name="T6" fmla="*/ 7 w 25"/>
                  <a:gd name="T7" fmla="*/ 0 h 9"/>
                  <a:gd name="T8" fmla="*/ 9 w 25"/>
                  <a:gd name="T9" fmla="*/ 0 h 9"/>
                  <a:gd name="T10" fmla="*/ 9 w 25"/>
                  <a:gd name="T11" fmla="*/ 0 h 9"/>
                  <a:gd name="T12" fmla="*/ 9 w 25"/>
                  <a:gd name="T13" fmla="*/ 0 h 9"/>
                  <a:gd name="T14" fmla="*/ 12 w 25"/>
                  <a:gd name="T15" fmla="*/ 0 h 9"/>
                  <a:gd name="T16" fmla="*/ 14 w 25"/>
                  <a:gd name="T17" fmla="*/ 0 h 9"/>
                  <a:gd name="T18" fmla="*/ 16 w 25"/>
                  <a:gd name="T19" fmla="*/ 3 h 9"/>
                  <a:gd name="T20" fmla="*/ 16 w 25"/>
                  <a:gd name="T21" fmla="*/ 3 h 9"/>
                  <a:gd name="T22" fmla="*/ 18 w 25"/>
                  <a:gd name="T23" fmla="*/ 3 h 9"/>
                  <a:gd name="T24" fmla="*/ 21 w 25"/>
                  <a:gd name="T25" fmla="*/ 3 h 9"/>
                  <a:gd name="T26" fmla="*/ 23 w 25"/>
                  <a:gd name="T27" fmla="*/ 3 h 9"/>
                  <a:gd name="T28" fmla="*/ 25 w 25"/>
                  <a:gd name="T29" fmla="*/ 3 h 9"/>
                  <a:gd name="T30" fmla="*/ 25 w 25"/>
                  <a:gd name="T31" fmla="*/ 3 h 9"/>
                  <a:gd name="T32" fmla="*/ 25 w 25"/>
                  <a:gd name="T33" fmla="*/ 3 h 9"/>
                  <a:gd name="T34" fmla="*/ 25 w 25"/>
                  <a:gd name="T35" fmla="*/ 5 h 9"/>
                  <a:gd name="T36" fmla="*/ 25 w 25"/>
                  <a:gd name="T37" fmla="*/ 7 h 9"/>
                  <a:gd name="T38" fmla="*/ 25 w 25"/>
                  <a:gd name="T39" fmla="*/ 9 h 9"/>
                  <a:gd name="T40" fmla="*/ 25 w 25"/>
                  <a:gd name="T41" fmla="*/ 9 h 9"/>
                  <a:gd name="T42" fmla="*/ 25 w 25"/>
                  <a:gd name="T43" fmla="*/ 9 h 9"/>
                  <a:gd name="T44" fmla="*/ 23 w 25"/>
                  <a:gd name="T45" fmla="*/ 9 h 9"/>
                  <a:gd name="T46" fmla="*/ 21 w 25"/>
                  <a:gd name="T47" fmla="*/ 9 h 9"/>
                  <a:gd name="T48" fmla="*/ 18 w 25"/>
                  <a:gd name="T49" fmla="*/ 9 h 9"/>
                  <a:gd name="T50" fmla="*/ 16 w 25"/>
                  <a:gd name="T51" fmla="*/ 9 h 9"/>
                  <a:gd name="T52" fmla="*/ 14 w 25"/>
                  <a:gd name="T53" fmla="*/ 9 h 9"/>
                  <a:gd name="T54" fmla="*/ 12 w 25"/>
                  <a:gd name="T55" fmla="*/ 9 h 9"/>
                  <a:gd name="T56" fmla="*/ 9 w 25"/>
                  <a:gd name="T57" fmla="*/ 9 h 9"/>
                  <a:gd name="T58" fmla="*/ 7 w 25"/>
                  <a:gd name="T59" fmla="*/ 9 h 9"/>
                  <a:gd name="T60" fmla="*/ 7 w 25"/>
                  <a:gd name="T61" fmla="*/ 9 h 9"/>
                  <a:gd name="T62" fmla="*/ 5 w 25"/>
                  <a:gd name="T63" fmla="*/ 9 h 9"/>
                  <a:gd name="T64" fmla="*/ 2 w 25"/>
                  <a:gd name="T65" fmla="*/ 9 h 9"/>
                  <a:gd name="T66" fmla="*/ 0 w 25"/>
                  <a:gd name="T67" fmla="*/ 9 h 9"/>
                  <a:gd name="T68" fmla="*/ 0 w 25"/>
                  <a:gd name="T69" fmla="*/ 9 h 9"/>
                  <a:gd name="T70" fmla="*/ 0 w 25"/>
                  <a:gd name="T71" fmla="*/ 5 h 9"/>
                  <a:gd name="T72" fmla="*/ 0 w 25"/>
                  <a:gd name="T7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9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9" name="Freeform 3708">
                <a:extLst>
                  <a:ext uri="{FF2B5EF4-FFF2-40B4-BE49-F238E27FC236}">
                    <a16:creationId xmlns:a16="http://schemas.microsoft.com/office/drawing/2014/main" id="{8135AFAF-B427-4DEB-9164-235B9BBB5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395"/>
                <a:ext cx="18" cy="7"/>
              </a:xfrm>
              <a:custGeom>
                <a:avLst/>
                <a:gdLst>
                  <a:gd name="T0" fmla="*/ 18 w 18"/>
                  <a:gd name="T1" fmla="*/ 0 h 7"/>
                  <a:gd name="T2" fmla="*/ 18 w 18"/>
                  <a:gd name="T3" fmla="*/ 5 h 7"/>
                  <a:gd name="T4" fmla="*/ 18 w 18"/>
                  <a:gd name="T5" fmla="*/ 7 h 7"/>
                  <a:gd name="T6" fmla="*/ 18 w 18"/>
                  <a:gd name="T7" fmla="*/ 7 h 7"/>
                  <a:gd name="T8" fmla="*/ 16 w 18"/>
                  <a:gd name="T9" fmla="*/ 7 h 7"/>
                  <a:gd name="T10" fmla="*/ 16 w 18"/>
                  <a:gd name="T11" fmla="*/ 7 h 7"/>
                  <a:gd name="T12" fmla="*/ 13 w 18"/>
                  <a:gd name="T13" fmla="*/ 7 h 7"/>
                  <a:gd name="T14" fmla="*/ 11 w 18"/>
                  <a:gd name="T15" fmla="*/ 7 h 7"/>
                  <a:gd name="T16" fmla="*/ 9 w 18"/>
                  <a:gd name="T17" fmla="*/ 7 h 7"/>
                  <a:gd name="T18" fmla="*/ 7 w 18"/>
                  <a:gd name="T19" fmla="*/ 7 h 7"/>
                  <a:gd name="T20" fmla="*/ 4 w 18"/>
                  <a:gd name="T21" fmla="*/ 7 h 7"/>
                  <a:gd name="T22" fmla="*/ 0 w 18"/>
                  <a:gd name="T23" fmla="*/ 7 h 7"/>
                  <a:gd name="T24" fmla="*/ 0 w 18"/>
                  <a:gd name="T25" fmla="*/ 5 h 7"/>
                  <a:gd name="T26" fmla="*/ 0 w 18"/>
                  <a:gd name="T27" fmla="*/ 3 h 7"/>
                  <a:gd name="T28" fmla="*/ 2 w 18"/>
                  <a:gd name="T29" fmla="*/ 0 h 7"/>
                  <a:gd name="T30" fmla="*/ 18 w 18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7">
                    <a:moveTo>
                      <a:pt x="18" y="0"/>
                    </a:move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0" name="Freeform 3709">
                <a:extLst>
                  <a:ext uri="{FF2B5EF4-FFF2-40B4-BE49-F238E27FC236}">
                    <a16:creationId xmlns:a16="http://schemas.microsoft.com/office/drawing/2014/main" id="{3A273741-6B3E-480A-8C23-25021577C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405"/>
                <a:ext cx="18" cy="6"/>
              </a:xfrm>
              <a:custGeom>
                <a:avLst/>
                <a:gdLst>
                  <a:gd name="T0" fmla="*/ 18 w 18"/>
                  <a:gd name="T1" fmla="*/ 4 h 6"/>
                  <a:gd name="T2" fmla="*/ 18 w 18"/>
                  <a:gd name="T3" fmla="*/ 4 h 6"/>
                  <a:gd name="T4" fmla="*/ 16 w 18"/>
                  <a:gd name="T5" fmla="*/ 4 h 6"/>
                  <a:gd name="T6" fmla="*/ 16 w 18"/>
                  <a:gd name="T7" fmla="*/ 6 h 6"/>
                  <a:gd name="T8" fmla="*/ 13 w 18"/>
                  <a:gd name="T9" fmla="*/ 6 h 6"/>
                  <a:gd name="T10" fmla="*/ 11 w 18"/>
                  <a:gd name="T11" fmla="*/ 6 h 6"/>
                  <a:gd name="T12" fmla="*/ 9 w 18"/>
                  <a:gd name="T13" fmla="*/ 6 h 6"/>
                  <a:gd name="T14" fmla="*/ 7 w 18"/>
                  <a:gd name="T15" fmla="*/ 6 h 6"/>
                  <a:gd name="T16" fmla="*/ 7 w 18"/>
                  <a:gd name="T17" fmla="*/ 6 h 6"/>
                  <a:gd name="T18" fmla="*/ 2 w 18"/>
                  <a:gd name="T19" fmla="*/ 6 h 6"/>
                  <a:gd name="T20" fmla="*/ 0 w 18"/>
                  <a:gd name="T21" fmla="*/ 6 h 6"/>
                  <a:gd name="T22" fmla="*/ 0 w 18"/>
                  <a:gd name="T23" fmla="*/ 2 h 6"/>
                  <a:gd name="T24" fmla="*/ 0 w 18"/>
                  <a:gd name="T25" fmla="*/ 0 h 6"/>
                  <a:gd name="T26" fmla="*/ 0 w 18"/>
                  <a:gd name="T27" fmla="*/ 0 h 6"/>
                  <a:gd name="T28" fmla="*/ 0 w 18"/>
                  <a:gd name="T29" fmla="*/ 0 h 6"/>
                  <a:gd name="T30" fmla="*/ 4 w 18"/>
                  <a:gd name="T31" fmla="*/ 0 h 6"/>
                  <a:gd name="T32" fmla="*/ 7 w 18"/>
                  <a:gd name="T33" fmla="*/ 0 h 6"/>
                  <a:gd name="T34" fmla="*/ 9 w 18"/>
                  <a:gd name="T35" fmla="*/ 0 h 6"/>
                  <a:gd name="T36" fmla="*/ 9 w 18"/>
                  <a:gd name="T37" fmla="*/ 0 h 6"/>
                  <a:gd name="T38" fmla="*/ 11 w 18"/>
                  <a:gd name="T39" fmla="*/ 0 h 6"/>
                  <a:gd name="T40" fmla="*/ 13 w 18"/>
                  <a:gd name="T41" fmla="*/ 0 h 6"/>
                  <a:gd name="T42" fmla="*/ 18 w 18"/>
                  <a:gd name="T43" fmla="*/ 0 h 6"/>
                  <a:gd name="T44" fmla="*/ 18 w 18"/>
                  <a:gd name="T45" fmla="*/ 2 h 6"/>
                  <a:gd name="T46" fmla="*/ 18 w 1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1" name="Freeform 3710">
                <a:extLst>
                  <a:ext uri="{FF2B5EF4-FFF2-40B4-BE49-F238E27FC236}">
                    <a16:creationId xmlns:a16="http://schemas.microsoft.com/office/drawing/2014/main" id="{1445D9B5-3E8D-40DA-8BF1-176FC0D1C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425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0 h 4"/>
                  <a:gd name="T4" fmla="*/ 2 w 7"/>
                  <a:gd name="T5" fmla="*/ 0 h 4"/>
                  <a:gd name="T6" fmla="*/ 2 w 7"/>
                  <a:gd name="T7" fmla="*/ 0 h 4"/>
                  <a:gd name="T8" fmla="*/ 4 w 7"/>
                  <a:gd name="T9" fmla="*/ 0 h 4"/>
                  <a:gd name="T10" fmla="*/ 4 w 7"/>
                  <a:gd name="T11" fmla="*/ 0 h 4"/>
                  <a:gd name="T12" fmla="*/ 4 w 7"/>
                  <a:gd name="T13" fmla="*/ 0 h 4"/>
                  <a:gd name="T14" fmla="*/ 4 w 7"/>
                  <a:gd name="T15" fmla="*/ 0 h 4"/>
                  <a:gd name="T16" fmla="*/ 7 w 7"/>
                  <a:gd name="T17" fmla="*/ 0 h 4"/>
                  <a:gd name="T18" fmla="*/ 7 w 7"/>
                  <a:gd name="T19" fmla="*/ 0 h 4"/>
                  <a:gd name="T20" fmla="*/ 7 w 7"/>
                  <a:gd name="T21" fmla="*/ 0 h 4"/>
                  <a:gd name="T22" fmla="*/ 7 w 7"/>
                  <a:gd name="T23" fmla="*/ 4 h 4"/>
                  <a:gd name="T24" fmla="*/ 7 w 7"/>
                  <a:gd name="T25" fmla="*/ 4 h 4"/>
                  <a:gd name="T26" fmla="*/ 4 w 7"/>
                  <a:gd name="T27" fmla="*/ 4 h 4"/>
                  <a:gd name="T28" fmla="*/ 4 w 7"/>
                  <a:gd name="T29" fmla="*/ 4 h 4"/>
                  <a:gd name="T30" fmla="*/ 4 w 7"/>
                  <a:gd name="T31" fmla="*/ 4 h 4"/>
                  <a:gd name="T32" fmla="*/ 4 w 7"/>
                  <a:gd name="T33" fmla="*/ 4 h 4"/>
                  <a:gd name="T34" fmla="*/ 2 w 7"/>
                  <a:gd name="T35" fmla="*/ 4 h 4"/>
                  <a:gd name="T36" fmla="*/ 0 w 7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2" name="Freeform 3711">
                <a:extLst>
                  <a:ext uri="{FF2B5EF4-FFF2-40B4-BE49-F238E27FC236}">
                    <a16:creationId xmlns:a16="http://schemas.microsoft.com/office/drawing/2014/main" id="{BDD4E1E0-3DB5-4220-BEFD-1AA30E41C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42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0 w 5"/>
                  <a:gd name="T9" fmla="*/ 4 h 4"/>
                  <a:gd name="T10" fmla="*/ 0 w 5"/>
                  <a:gd name="T11" fmla="*/ 4 h 4"/>
                  <a:gd name="T12" fmla="*/ 0 w 5"/>
                  <a:gd name="T13" fmla="*/ 4 h 4"/>
                  <a:gd name="T14" fmla="*/ 0 w 5"/>
                  <a:gd name="T15" fmla="*/ 0 h 4"/>
                  <a:gd name="T16" fmla="*/ 0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3 w 5"/>
                  <a:gd name="T23" fmla="*/ 0 h 4"/>
                  <a:gd name="T24" fmla="*/ 3 w 5"/>
                  <a:gd name="T25" fmla="*/ 0 h 4"/>
                  <a:gd name="T26" fmla="*/ 5 w 5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3" name="Freeform 3712">
                <a:extLst>
                  <a:ext uri="{FF2B5EF4-FFF2-40B4-BE49-F238E27FC236}">
                    <a16:creationId xmlns:a16="http://schemas.microsoft.com/office/drawing/2014/main" id="{45E1DB93-B69C-4DE7-88A6-028281B95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436"/>
                <a:ext cx="23" cy="11"/>
              </a:xfrm>
              <a:custGeom>
                <a:avLst/>
                <a:gdLst>
                  <a:gd name="T0" fmla="*/ 7 w 10"/>
                  <a:gd name="T1" fmla="*/ 0 h 5"/>
                  <a:gd name="T2" fmla="*/ 7 w 10"/>
                  <a:gd name="T3" fmla="*/ 0 h 5"/>
                  <a:gd name="T4" fmla="*/ 7 w 10"/>
                  <a:gd name="T5" fmla="*/ 0 h 5"/>
                  <a:gd name="T6" fmla="*/ 5 w 10"/>
                  <a:gd name="T7" fmla="*/ 2 h 5"/>
                  <a:gd name="T8" fmla="*/ 5 w 10"/>
                  <a:gd name="T9" fmla="*/ 3 h 5"/>
                  <a:gd name="T10" fmla="*/ 5 w 10"/>
                  <a:gd name="T11" fmla="*/ 3 h 5"/>
                  <a:gd name="T12" fmla="*/ 4 w 10"/>
                  <a:gd name="T13" fmla="*/ 3 h 5"/>
                  <a:gd name="T14" fmla="*/ 4 w 10"/>
                  <a:gd name="T15" fmla="*/ 3 h 5"/>
                  <a:gd name="T16" fmla="*/ 3 w 10"/>
                  <a:gd name="T17" fmla="*/ 3 h 5"/>
                  <a:gd name="T18" fmla="*/ 0 w 10"/>
                  <a:gd name="T19" fmla="*/ 3 h 5"/>
                  <a:gd name="T20" fmla="*/ 0 w 10"/>
                  <a:gd name="T21" fmla="*/ 3 h 5"/>
                  <a:gd name="T22" fmla="*/ 0 w 10"/>
                  <a:gd name="T23" fmla="*/ 3 h 5"/>
                  <a:gd name="T24" fmla="*/ 0 w 10"/>
                  <a:gd name="T25" fmla="*/ 3 h 5"/>
                  <a:gd name="T26" fmla="*/ 0 w 10"/>
                  <a:gd name="T27" fmla="*/ 5 h 5"/>
                  <a:gd name="T28" fmla="*/ 0 w 10"/>
                  <a:gd name="T29" fmla="*/ 5 h 5"/>
                  <a:gd name="T30" fmla="*/ 2 w 10"/>
                  <a:gd name="T31" fmla="*/ 5 h 5"/>
                  <a:gd name="T32" fmla="*/ 2 w 10"/>
                  <a:gd name="T33" fmla="*/ 5 h 5"/>
                  <a:gd name="T34" fmla="*/ 8 w 10"/>
                  <a:gd name="T35" fmla="*/ 5 h 5"/>
                  <a:gd name="T36" fmla="*/ 8 w 10"/>
                  <a:gd name="T37" fmla="*/ 5 h 5"/>
                  <a:gd name="T38" fmla="*/ 10 w 10"/>
                  <a:gd name="T39" fmla="*/ 3 h 5"/>
                  <a:gd name="T40" fmla="*/ 10 w 10"/>
                  <a:gd name="T41" fmla="*/ 2 h 5"/>
                  <a:gd name="T42" fmla="*/ 10 w 10"/>
                  <a:gd name="T43" fmla="*/ 2 h 5"/>
                  <a:gd name="T44" fmla="*/ 10 w 10"/>
                  <a:gd name="T45" fmla="*/ 2 h 5"/>
                  <a:gd name="T46" fmla="*/ 8 w 10"/>
                  <a:gd name="T47" fmla="*/ 0 h 5"/>
                  <a:gd name="T48" fmla="*/ 7 w 10"/>
                  <a:gd name="T49" fmla="*/ 0 h 5"/>
                  <a:gd name="T50" fmla="*/ 7 w 10"/>
                  <a:gd name="T5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5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4" name="Freeform 3713">
                <a:extLst>
                  <a:ext uri="{FF2B5EF4-FFF2-40B4-BE49-F238E27FC236}">
                    <a16:creationId xmlns:a16="http://schemas.microsoft.com/office/drawing/2014/main" id="{01B63A95-8F50-4A1B-97EA-8671EFF0F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443"/>
                <a:ext cx="18" cy="7"/>
              </a:xfrm>
              <a:custGeom>
                <a:avLst/>
                <a:gdLst>
                  <a:gd name="T0" fmla="*/ 16 w 18"/>
                  <a:gd name="T1" fmla="*/ 7 h 7"/>
                  <a:gd name="T2" fmla="*/ 16 w 18"/>
                  <a:gd name="T3" fmla="*/ 7 h 7"/>
                  <a:gd name="T4" fmla="*/ 0 w 18"/>
                  <a:gd name="T5" fmla="*/ 7 h 7"/>
                  <a:gd name="T6" fmla="*/ 0 w 18"/>
                  <a:gd name="T7" fmla="*/ 7 h 7"/>
                  <a:gd name="T8" fmla="*/ 0 w 18"/>
                  <a:gd name="T9" fmla="*/ 7 h 7"/>
                  <a:gd name="T10" fmla="*/ 0 w 18"/>
                  <a:gd name="T11" fmla="*/ 4 h 7"/>
                  <a:gd name="T12" fmla="*/ 0 w 18"/>
                  <a:gd name="T13" fmla="*/ 0 h 7"/>
                  <a:gd name="T14" fmla="*/ 0 w 18"/>
                  <a:gd name="T15" fmla="*/ 0 h 7"/>
                  <a:gd name="T16" fmla="*/ 0 w 18"/>
                  <a:gd name="T17" fmla="*/ 0 h 7"/>
                  <a:gd name="T18" fmla="*/ 0 w 18"/>
                  <a:gd name="T19" fmla="*/ 0 h 7"/>
                  <a:gd name="T20" fmla="*/ 11 w 18"/>
                  <a:gd name="T21" fmla="*/ 0 h 7"/>
                  <a:gd name="T22" fmla="*/ 16 w 18"/>
                  <a:gd name="T23" fmla="*/ 0 h 7"/>
                  <a:gd name="T24" fmla="*/ 16 w 18"/>
                  <a:gd name="T25" fmla="*/ 0 h 7"/>
                  <a:gd name="T26" fmla="*/ 16 w 18"/>
                  <a:gd name="T27" fmla="*/ 0 h 7"/>
                  <a:gd name="T28" fmla="*/ 18 w 18"/>
                  <a:gd name="T29" fmla="*/ 0 h 7"/>
                  <a:gd name="T30" fmla="*/ 18 w 18"/>
                  <a:gd name="T31" fmla="*/ 0 h 7"/>
                  <a:gd name="T32" fmla="*/ 16 w 18"/>
                  <a:gd name="T33" fmla="*/ 7 h 7"/>
                  <a:gd name="T34" fmla="*/ 16 w 18"/>
                  <a:gd name="T35" fmla="*/ 7 h 7"/>
                  <a:gd name="T36" fmla="*/ 16 w 18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6" y="7"/>
                    </a:moveTo>
                    <a:lnTo>
                      <a:pt x="16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5" name="Freeform 3714">
                <a:extLst>
                  <a:ext uri="{FF2B5EF4-FFF2-40B4-BE49-F238E27FC236}">
                    <a16:creationId xmlns:a16="http://schemas.microsoft.com/office/drawing/2014/main" id="{A81E505C-61CB-4CB3-AE2E-5A694E14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443"/>
                <a:ext cx="18" cy="7"/>
              </a:xfrm>
              <a:custGeom>
                <a:avLst/>
                <a:gdLst>
                  <a:gd name="T0" fmla="*/ 3 w 8"/>
                  <a:gd name="T1" fmla="*/ 3 h 3"/>
                  <a:gd name="T2" fmla="*/ 3 w 8"/>
                  <a:gd name="T3" fmla="*/ 3 h 3"/>
                  <a:gd name="T4" fmla="*/ 8 w 8"/>
                  <a:gd name="T5" fmla="*/ 2 h 3"/>
                  <a:gd name="T6" fmla="*/ 8 w 8"/>
                  <a:gd name="T7" fmla="*/ 2 h 3"/>
                  <a:gd name="T8" fmla="*/ 8 w 8"/>
                  <a:gd name="T9" fmla="*/ 0 h 3"/>
                  <a:gd name="T10" fmla="*/ 8 w 8"/>
                  <a:gd name="T11" fmla="*/ 0 h 3"/>
                  <a:gd name="T12" fmla="*/ 8 w 8"/>
                  <a:gd name="T13" fmla="*/ 0 h 3"/>
                  <a:gd name="T14" fmla="*/ 8 w 8"/>
                  <a:gd name="T15" fmla="*/ 0 h 3"/>
                  <a:gd name="T16" fmla="*/ 5 w 8"/>
                  <a:gd name="T17" fmla="*/ 0 h 3"/>
                  <a:gd name="T18" fmla="*/ 4 w 8"/>
                  <a:gd name="T19" fmla="*/ 0 h 3"/>
                  <a:gd name="T20" fmla="*/ 1 w 8"/>
                  <a:gd name="T21" fmla="*/ 0 h 3"/>
                  <a:gd name="T22" fmla="*/ 1 w 8"/>
                  <a:gd name="T23" fmla="*/ 0 h 3"/>
                  <a:gd name="T24" fmla="*/ 0 w 8"/>
                  <a:gd name="T25" fmla="*/ 0 h 3"/>
                  <a:gd name="T26" fmla="*/ 0 w 8"/>
                  <a:gd name="T27" fmla="*/ 0 h 3"/>
                  <a:gd name="T28" fmla="*/ 0 w 8"/>
                  <a:gd name="T29" fmla="*/ 3 h 3"/>
                  <a:gd name="T30" fmla="*/ 0 w 8"/>
                  <a:gd name="T31" fmla="*/ 3 h 3"/>
                  <a:gd name="T32" fmla="*/ 1 w 8"/>
                  <a:gd name="T33" fmla="*/ 3 h 3"/>
                  <a:gd name="T34" fmla="*/ 1 w 8"/>
                  <a:gd name="T35" fmla="*/ 3 h 3"/>
                  <a:gd name="T36" fmla="*/ 3 w 8"/>
                  <a:gd name="T3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3">
                    <a:moveTo>
                      <a:pt x="3" y="3"/>
                    </a:moveTo>
                    <a:lnTo>
                      <a:pt x="3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6" name="Freeform 3715">
                <a:extLst>
                  <a:ext uri="{FF2B5EF4-FFF2-40B4-BE49-F238E27FC236}">
                    <a16:creationId xmlns:a16="http://schemas.microsoft.com/office/drawing/2014/main" id="{276FA88E-5528-4EA0-B95C-40480CBD7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45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7" name="Freeform 3716">
                <a:extLst>
                  <a:ext uri="{FF2B5EF4-FFF2-40B4-BE49-F238E27FC236}">
                    <a16:creationId xmlns:a16="http://schemas.microsoft.com/office/drawing/2014/main" id="{65D659B1-8D18-46E4-B7C9-86D8AB13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452"/>
                <a:ext cx="18" cy="18"/>
              </a:xfrm>
              <a:custGeom>
                <a:avLst/>
                <a:gdLst>
                  <a:gd name="T0" fmla="*/ 2 w 8"/>
                  <a:gd name="T1" fmla="*/ 7 h 8"/>
                  <a:gd name="T2" fmla="*/ 2 w 8"/>
                  <a:gd name="T3" fmla="*/ 7 h 8"/>
                  <a:gd name="T4" fmla="*/ 8 w 8"/>
                  <a:gd name="T5" fmla="*/ 1 h 8"/>
                  <a:gd name="T6" fmla="*/ 8 w 8"/>
                  <a:gd name="T7" fmla="*/ 1 h 8"/>
                  <a:gd name="T8" fmla="*/ 8 w 8"/>
                  <a:gd name="T9" fmla="*/ 0 h 8"/>
                  <a:gd name="T10" fmla="*/ 6 w 8"/>
                  <a:gd name="T11" fmla="*/ 0 h 8"/>
                  <a:gd name="T12" fmla="*/ 2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  <a:gd name="T18" fmla="*/ 0 w 8"/>
                  <a:gd name="T19" fmla="*/ 8 h 8"/>
                  <a:gd name="T20" fmla="*/ 0 w 8"/>
                  <a:gd name="T21" fmla="*/ 8 h 8"/>
                  <a:gd name="T22" fmla="*/ 0 w 8"/>
                  <a:gd name="T23" fmla="*/ 8 h 8"/>
                  <a:gd name="T24" fmla="*/ 0 w 8"/>
                  <a:gd name="T25" fmla="*/ 8 h 8"/>
                  <a:gd name="T26" fmla="*/ 1 w 8"/>
                  <a:gd name="T27" fmla="*/ 8 h 8"/>
                  <a:gd name="T28" fmla="*/ 1 w 8"/>
                  <a:gd name="T29" fmla="*/ 8 h 8"/>
                  <a:gd name="T30" fmla="*/ 1 w 8"/>
                  <a:gd name="T31" fmla="*/ 7 h 8"/>
                  <a:gd name="T32" fmla="*/ 1 w 8"/>
                  <a:gd name="T33" fmla="*/ 7 h 8"/>
                  <a:gd name="T34" fmla="*/ 2 w 8"/>
                  <a:gd name="T35" fmla="*/ 7 h 8"/>
                  <a:gd name="T36" fmla="*/ 2 w 8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8">
                    <a:moveTo>
                      <a:pt x="2" y="7"/>
                    </a:moveTo>
                    <a:lnTo>
                      <a:pt x="2" y="7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8" name="Freeform 3717">
                <a:extLst>
                  <a:ext uri="{FF2B5EF4-FFF2-40B4-BE49-F238E27FC236}">
                    <a16:creationId xmlns:a16="http://schemas.microsoft.com/office/drawing/2014/main" id="{80DA6D9C-8CFF-4018-9143-F74CD15A3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46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9" name="Freeform 3718">
                <a:extLst>
                  <a:ext uri="{FF2B5EF4-FFF2-40B4-BE49-F238E27FC236}">
                    <a16:creationId xmlns:a16="http://schemas.microsoft.com/office/drawing/2014/main" id="{ABBFA430-2C79-4522-88C5-A851114F0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395"/>
                <a:ext cx="9" cy="16"/>
              </a:xfrm>
              <a:custGeom>
                <a:avLst/>
                <a:gdLst>
                  <a:gd name="T0" fmla="*/ 9 w 9"/>
                  <a:gd name="T1" fmla="*/ 12 h 16"/>
                  <a:gd name="T2" fmla="*/ 9 w 9"/>
                  <a:gd name="T3" fmla="*/ 12 h 16"/>
                  <a:gd name="T4" fmla="*/ 9 w 9"/>
                  <a:gd name="T5" fmla="*/ 14 h 16"/>
                  <a:gd name="T6" fmla="*/ 9 w 9"/>
                  <a:gd name="T7" fmla="*/ 16 h 16"/>
                  <a:gd name="T8" fmla="*/ 7 w 9"/>
                  <a:gd name="T9" fmla="*/ 16 h 16"/>
                  <a:gd name="T10" fmla="*/ 5 w 9"/>
                  <a:gd name="T11" fmla="*/ 16 h 16"/>
                  <a:gd name="T12" fmla="*/ 2 w 9"/>
                  <a:gd name="T13" fmla="*/ 16 h 16"/>
                  <a:gd name="T14" fmla="*/ 0 w 9"/>
                  <a:gd name="T15" fmla="*/ 16 h 16"/>
                  <a:gd name="T16" fmla="*/ 2 w 9"/>
                  <a:gd name="T17" fmla="*/ 12 h 16"/>
                  <a:gd name="T18" fmla="*/ 2 w 9"/>
                  <a:gd name="T19" fmla="*/ 12 h 16"/>
                  <a:gd name="T20" fmla="*/ 2 w 9"/>
                  <a:gd name="T21" fmla="*/ 10 h 16"/>
                  <a:gd name="T22" fmla="*/ 2 w 9"/>
                  <a:gd name="T23" fmla="*/ 7 h 16"/>
                  <a:gd name="T24" fmla="*/ 2 w 9"/>
                  <a:gd name="T25" fmla="*/ 5 h 16"/>
                  <a:gd name="T26" fmla="*/ 2 w 9"/>
                  <a:gd name="T27" fmla="*/ 0 h 16"/>
                  <a:gd name="T28" fmla="*/ 2 w 9"/>
                  <a:gd name="T29" fmla="*/ 0 h 16"/>
                  <a:gd name="T30" fmla="*/ 2 w 9"/>
                  <a:gd name="T31" fmla="*/ 0 h 16"/>
                  <a:gd name="T32" fmla="*/ 2 w 9"/>
                  <a:gd name="T33" fmla="*/ 0 h 16"/>
                  <a:gd name="T34" fmla="*/ 7 w 9"/>
                  <a:gd name="T35" fmla="*/ 0 h 16"/>
                  <a:gd name="T36" fmla="*/ 7 w 9"/>
                  <a:gd name="T37" fmla="*/ 0 h 16"/>
                  <a:gd name="T38" fmla="*/ 9 w 9"/>
                  <a:gd name="T39" fmla="*/ 3 h 16"/>
                  <a:gd name="T40" fmla="*/ 9 w 9"/>
                  <a:gd name="T41" fmla="*/ 5 h 16"/>
                  <a:gd name="T42" fmla="*/ 9 w 9"/>
                  <a:gd name="T43" fmla="*/ 7 h 16"/>
                  <a:gd name="T44" fmla="*/ 9 w 9"/>
                  <a:gd name="T45" fmla="*/ 10 h 16"/>
                  <a:gd name="T46" fmla="*/ 9 w 9"/>
                  <a:gd name="T4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6">
                    <a:moveTo>
                      <a:pt x="9" y="12"/>
                    </a:move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10"/>
                    </a:lnTo>
                    <a:lnTo>
                      <a:pt x="9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0" name="Freeform 3719">
                <a:extLst>
                  <a:ext uri="{FF2B5EF4-FFF2-40B4-BE49-F238E27FC236}">
                    <a16:creationId xmlns:a16="http://schemas.microsoft.com/office/drawing/2014/main" id="{B2E00B25-9460-4A23-B853-2E5F79B9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407"/>
                <a:ext cx="25" cy="4"/>
              </a:xfrm>
              <a:custGeom>
                <a:avLst/>
                <a:gdLst>
                  <a:gd name="T0" fmla="*/ 25 w 25"/>
                  <a:gd name="T1" fmla="*/ 4 h 4"/>
                  <a:gd name="T2" fmla="*/ 23 w 25"/>
                  <a:gd name="T3" fmla="*/ 4 h 4"/>
                  <a:gd name="T4" fmla="*/ 21 w 25"/>
                  <a:gd name="T5" fmla="*/ 4 h 4"/>
                  <a:gd name="T6" fmla="*/ 18 w 25"/>
                  <a:gd name="T7" fmla="*/ 4 h 4"/>
                  <a:gd name="T8" fmla="*/ 16 w 25"/>
                  <a:gd name="T9" fmla="*/ 4 h 4"/>
                  <a:gd name="T10" fmla="*/ 14 w 25"/>
                  <a:gd name="T11" fmla="*/ 4 h 4"/>
                  <a:gd name="T12" fmla="*/ 12 w 25"/>
                  <a:gd name="T13" fmla="*/ 4 h 4"/>
                  <a:gd name="T14" fmla="*/ 9 w 25"/>
                  <a:gd name="T15" fmla="*/ 4 h 4"/>
                  <a:gd name="T16" fmla="*/ 9 w 25"/>
                  <a:gd name="T17" fmla="*/ 4 h 4"/>
                  <a:gd name="T18" fmla="*/ 7 w 25"/>
                  <a:gd name="T19" fmla="*/ 4 h 4"/>
                  <a:gd name="T20" fmla="*/ 5 w 25"/>
                  <a:gd name="T21" fmla="*/ 4 h 4"/>
                  <a:gd name="T22" fmla="*/ 2 w 25"/>
                  <a:gd name="T23" fmla="*/ 4 h 4"/>
                  <a:gd name="T24" fmla="*/ 0 w 25"/>
                  <a:gd name="T25" fmla="*/ 4 h 4"/>
                  <a:gd name="T26" fmla="*/ 0 w 25"/>
                  <a:gd name="T27" fmla="*/ 2 h 4"/>
                  <a:gd name="T28" fmla="*/ 0 w 25"/>
                  <a:gd name="T29" fmla="*/ 0 h 4"/>
                  <a:gd name="T30" fmla="*/ 2 w 25"/>
                  <a:gd name="T31" fmla="*/ 0 h 4"/>
                  <a:gd name="T32" fmla="*/ 5 w 25"/>
                  <a:gd name="T33" fmla="*/ 0 h 4"/>
                  <a:gd name="T34" fmla="*/ 7 w 25"/>
                  <a:gd name="T35" fmla="*/ 0 h 4"/>
                  <a:gd name="T36" fmla="*/ 9 w 25"/>
                  <a:gd name="T37" fmla="*/ 0 h 4"/>
                  <a:gd name="T38" fmla="*/ 9 w 25"/>
                  <a:gd name="T39" fmla="*/ 0 h 4"/>
                  <a:gd name="T40" fmla="*/ 12 w 25"/>
                  <a:gd name="T41" fmla="*/ 0 h 4"/>
                  <a:gd name="T42" fmla="*/ 14 w 25"/>
                  <a:gd name="T43" fmla="*/ 0 h 4"/>
                  <a:gd name="T44" fmla="*/ 16 w 25"/>
                  <a:gd name="T45" fmla="*/ 0 h 4"/>
                  <a:gd name="T46" fmla="*/ 18 w 25"/>
                  <a:gd name="T47" fmla="*/ 0 h 4"/>
                  <a:gd name="T48" fmla="*/ 21 w 25"/>
                  <a:gd name="T49" fmla="*/ 0 h 4"/>
                  <a:gd name="T50" fmla="*/ 21 w 25"/>
                  <a:gd name="T51" fmla="*/ 0 h 4"/>
                  <a:gd name="T52" fmla="*/ 23 w 25"/>
                  <a:gd name="T53" fmla="*/ 0 h 4"/>
                  <a:gd name="T54" fmla="*/ 25 w 25"/>
                  <a:gd name="T55" fmla="*/ 0 h 4"/>
                  <a:gd name="T56" fmla="*/ 25 w 25"/>
                  <a:gd name="T57" fmla="*/ 4 h 4"/>
                  <a:gd name="T58" fmla="*/ 25 w 25"/>
                  <a:gd name="T5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" h="4">
                    <a:moveTo>
                      <a:pt x="25" y="4"/>
                    </a:moveTo>
                    <a:lnTo>
                      <a:pt x="23" y="4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1" name="Freeform 3720">
                <a:extLst>
                  <a:ext uri="{FF2B5EF4-FFF2-40B4-BE49-F238E27FC236}">
                    <a16:creationId xmlns:a16="http://schemas.microsoft.com/office/drawing/2014/main" id="{2BF980ED-8A9C-4B83-8184-1CE7D2349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414"/>
                <a:ext cx="25" cy="2"/>
              </a:xfrm>
              <a:custGeom>
                <a:avLst/>
                <a:gdLst>
                  <a:gd name="T0" fmla="*/ 25 w 25"/>
                  <a:gd name="T1" fmla="*/ 0 h 2"/>
                  <a:gd name="T2" fmla="*/ 25 w 25"/>
                  <a:gd name="T3" fmla="*/ 0 h 2"/>
                  <a:gd name="T4" fmla="*/ 25 w 25"/>
                  <a:gd name="T5" fmla="*/ 2 h 2"/>
                  <a:gd name="T6" fmla="*/ 25 w 25"/>
                  <a:gd name="T7" fmla="*/ 2 h 2"/>
                  <a:gd name="T8" fmla="*/ 21 w 25"/>
                  <a:gd name="T9" fmla="*/ 2 h 2"/>
                  <a:gd name="T10" fmla="*/ 18 w 25"/>
                  <a:gd name="T11" fmla="*/ 2 h 2"/>
                  <a:gd name="T12" fmla="*/ 14 w 25"/>
                  <a:gd name="T13" fmla="*/ 2 h 2"/>
                  <a:gd name="T14" fmla="*/ 12 w 25"/>
                  <a:gd name="T15" fmla="*/ 2 h 2"/>
                  <a:gd name="T16" fmla="*/ 7 w 25"/>
                  <a:gd name="T17" fmla="*/ 2 h 2"/>
                  <a:gd name="T18" fmla="*/ 5 w 25"/>
                  <a:gd name="T19" fmla="*/ 2 h 2"/>
                  <a:gd name="T20" fmla="*/ 0 w 25"/>
                  <a:gd name="T21" fmla="*/ 2 h 2"/>
                  <a:gd name="T22" fmla="*/ 0 w 25"/>
                  <a:gd name="T23" fmla="*/ 0 h 2"/>
                  <a:gd name="T24" fmla="*/ 5 w 25"/>
                  <a:gd name="T25" fmla="*/ 0 h 2"/>
                  <a:gd name="T26" fmla="*/ 7 w 25"/>
                  <a:gd name="T27" fmla="*/ 0 h 2"/>
                  <a:gd name="T28" fmla="*/ 12 w 25"/>
                  <a:gd name="T29" fmla="*/ 0 h 2"/>
                  <a:gd name="T30" fmla="*/ 16 w 25"/>
                  <a:gd name="T31" fmla="*/ 0 h 2"/>
                  <a:gd name="T32" fmla="*/ 18 w 25"/>
                  <a:gd name="T33" fmla="*/ 0 h 2"/>
                  <a:gd name="T34" fmla="*/ 21 w 25"/>
                  <a:gd name="T35" fmla="*/ 0 h 2"/>
                  <a:gd name="T36" fmla="*/ 25 w 25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">
                    <a:moveTo>
                      <a:pt x="25" y="0"/>
                    </a:moveTo>
                    <a:lnTo>
                      <a:pt x="25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2" name="Freeform 3721">
                <a:extLst>
                  <a:ext uri="{FF2B5EF4-FFF2-40B4-BE49-F238E27FC236}">
                    <a16:creationId xmlns:a16="http://schemas.microsoft.com/office/drawing/2014/main" id="{CBD6B30B-F5B8-4EC4-8A98-2AC5A136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416"/>
                <a:ext cx="34" cy="9"/>
              </a:xfrm>
              <a:custGeom>
                <a:avLst/>
                <a:gdLst>
                  <a:gd name="T0" fmla="*/ 34 w 34"/>
                  <a:gd name="T1" fmla="*/ 0 h 9"/>
                  <a:gd name="T2" fmla="*/ 32 w 34"/>
                  <a:gd name="T3" fmla="*/ 9 h 9"/>
                  <a:gd name="T4" fmla="*/ 23 w 34"/>
                  <a:gd name="T5" fmla="*/ 9 h 9"/>
                  <a:gd name="T6" fmla="*/ 0 w 34"/>
                  <a:gd name="T7" fmla="*/ 9 h 9"/>
                  <a:gd name="T8" fmla="*/ 2 w 34"/>
                  <a:gd name="T9" fmla="*/ 0 h 9"/>
                  <a:gd name="T10" fmla="*/ 5 w 34"/>
                  <a:gd name="T11" fmla="*/ 0 h 9"/>
                  <a:gd name="T12" fmla="*/ 9 w 34"/>
                  <a:gd name="T13" fmla="*/ 0 h 9"/>
                  <a:gd name="T14" fmla="*/ 9 w 34"/>
                  <a:gd name="T15" fmla="*/ 0 h 9"/>
                  <a:gd name="T16" fmla="*/ 14 w 34"/>
                  <a:gd name="T17" fmla="*/ 0 h 9"/>
                  <a:gd name="T18" fmla="*/ 16 w 34"/>
                  <a:gd name="T19" fmla="*/ 0 h 9"/>
                  <a:gd name="T20" fmla="*/ 21 w 34"/>
                  <a:gd name="T21" fmla="*/ 0 h 9"/>
                  <a:gd name="T22" fmla="*/ 23 w 34"/>
                  <a:gd name="T23" fmla="*/ 0 h 9"/>
                  <a:gd name="T24" fmla="*/ 27 w 34"/>
                  <a:gd name="T25" fmla="*/ 0 h 9"/>
                  <a:gd name="T26" fmla="*/ 30 w 34"/>
                  <a:gd name="T27" fmla="*/ 0 h 9"/>
                  <a:gd name="T28" fmla="*/ 34 w 34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9">
                    <a:moveTo>
                      <a:pt x="34" y="0"/>
                    </a:moveTo>
                    <a:lnTo>
                      <a:pt x="32" y="9"/>
                    </a:lnTo>
                    <a:lnTo>
                      <a:pt x="23" y="9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3" name="Freeform 3722">
                <a:extLst>
                  <a:ext uri="{FF2B5EF4-FFF2-40B4-BE49-F238E27FC236}">
                    <a16:creationId xmlns:a16="http://schemas.microsoft.com/office/drawing/2014/main" id="{7AAC1751-83E4-4EEA-B414-5FEC045C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445"/>
                <a:ext cx="11" cy="9"/>
              </a:xfrm>
              <a:custGeom>
                <a:avLst/>
                <a:gdLst>
                  <a:gd name="T0" fmla="*/ 5 w 5"/>
                  <a:gd name="T1" fmla="*/ 4 h 4"/>
                  <a:gd name="T2" fmla="*/ 5 w 5"/>
                  <a:gd name="T3" fmla="*/ 4 h 4"/>
                  <a:gd name="T4" fmla="*/ 2 w 5"/>
                  <a:gd name="T5" fmla="*/ 0 h 4"/>
                  <a:gd name="T6" fmla="*/ 2 w 5"/>
                  <a:gd name="T7" fmla="*/ 0 h 4"/>
                  <a:gd name="T8" fmla="*/ 2 w 5"/>
                  <a:gd name="T9" fmla="*/ 0 h 4"/>
                  <a:gd name="T10" fmla="*/ 2 w 5"/>
                  <a:gd name="T11" fmla="*/ 0 h 4"/>
                  <a:gd name="T12" fmla="*/ 2 w 5"/>
                  <a:gd name="T13" fmla="*/ 0 h 4"/>
                  <a:gd name="T14" fmla="*/ 0 w 5"/>
                  <a:gd name="T15" fmla="*/ 2 h 4"/>
                  <a:gd name="T16" fmla="*/ 0 w 5"/>
                  <a:gd name="T17" fmla="*/ 2 h 4"/>
                  <a:gd name="T18" fmla="*/ 5 w 5"/>
                  <a:gd name="T19" fmla="*/ 4 h 4"/>
                  <a:gd name="T20" fmla="*/ 5 w 5"/>
                  <a:gd name="T21" fmla="*/ 4 h 4"/>
                  <a:gd name="T22" fmla="*/ 5 w 5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5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4" name="Freeform 3723">
                <a:extLst>
                  <a:ext uri="{FF2B5EF4-FFF2-40B4-BE49-F238E27FC236}">
                    <a16:creationId xmlns:a16="http://schemas.microsoft.com/office/drawing/2014/main" id="{11599C42-0EF3-48C2-858B-DABEC6B68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398"/>
                <a:ext cx="2" cy="7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5" name="Freeform 3724">
                <a:extLst>
                  <a:ext uri="{FF2B5EF4-FFF2-40B4-BE49-F238E27FC236}">
                    <a16:creationId xmlns:a16="http://schemas.microsoft.com/office/drawing/2014/main" id="{EF145E9A-D4E8-4312-9FF3-126E5A8C6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677"/>
                <a:ext cx="18" cy="18"/>
              </a:xfrm>
              <a:custGeom>
                <a:avLst/>
                <a:gdLst>
                  <a:gd name="T0" fmla="*/ 9 w 18"/>
                  <a:gd name="T1" fmla="*/ 0 h 18"/>
                  <a:gd name="T2" fmla="*/ 9 w 18"/>
                  <a:gd name="T3" fmla="*/ 0 h 18"/>
                  <a:gd name="T4" fmla="*/ 9 w 18"/>
                  <a:gd name="T5" fmla="*/ 0 h 18"/>
                  <a:gd name="T6" fmla="*/ 9 w 18"/>
                  <a:gd name="T7" fmla="*/ 0 h 18"/>
                  <a:gd name="T8" fmla="*/ 12 w 18"/>
                  <a:gd name="T9" fmla="*/ 3 h 18"/>
                  <a:gd name="T10" fmla="*/ 12 w 18"/>
                  <a:gd name="T11" fmla="*/ 3 h 18"/>
                  <a:gd name="T12" fmla="*/ 14 w 18"/>
                  <a:gd name="T13" fmla="*/ 3 h 18"/>
                  <a:gd name="T14" fmla="*/ 16 w 18"/>
                  <a:gd name="T15" fmla="*/ 3 h 18"/>
                  <a:gd name="T16" fmla="*/ 18 w 18"/>
                  <a:gd name="T17" fmla="*/ 3 h 18"/>
                  <a:gd name="T18" fmla="*/ 18 w 18"/>
                  <a:gd name="T19" fmla="*/ 5 h 18"/>
                  <a:gd name="T20" fmla="*/ 18 w 18"/>
                  <a:gd name="T21" fmla="*/ 7 h 18"/>
                  <a:gd name="T22" fmla="*/ 18 w 18"/>
                  <a:gd name="T23" fmla="*/ 7 h 18"/>
                  <a:gd name="T24" fmla="*/ 16 w 18"/>
                  <a:gd name="T25" fmla="*/ 7 h 18"/>
                  <a:gd name="T26" fmla="*/ 16 w 18"/>
                  <a:gd name="T27" fmla="*/ 7 h 18"/>
                  <a:gd name="T28" fmla="*/ 16 w 18"/>
                  <a:gd name="T29" fmla="*/ 9 h 18"/>
                  <a:gd name="T30" fmla="*/ 16 w 18"/>
                  <a:gd name="T31" fmla="*/ 12 h 18"/>
                  <a:gd name="T32" fmla="*/ 16 w 18"/>
                  <a:gd name="T33" fmla="*/ 12 h 18"/>
                  <a:gd name="T34" fmla="*/ 16 w 18"/>
                  <a:gd name="T35" fmla="*/ 16 h 18"/>
                  <a:gd name="T36" fmla="*/ 16 w 18"/>
                  <a:gd name="T37" fmla="*/ 16 h 18"/>
                  <a:gd name="T38" fmla="*/ 16 w 18"/>
                  <a:gd name="T39" fmla="*/ 16 h 18"/>
                  <a:gd name="T40" fmla="*/ 14 w 18"/>
                  <a:gd name="T41" fmla="*/ 18 h 18"/>
                  <a:gd name="T42" fmla="*/ 3 w 18"/>
                  <a:gd name="T43" fmla="*/ 14 h 18"/>
                  <a:gd name="T44" fmla="*/ 3 w 18"/>
                  <a:gd name="T45" fmla="*/ 14 h 18"/>
                  <a:gd name="T46" fmla="*/ 0 w 18"/>
                  <a:gd name="T47" fmla="*/ 14 h 18"/>
                  <a:gd name="T48" fmla="*/ 0 w 18"/>
                  <a:gd name="T49" fmla="*/ 14 h 18"/>
                  <a:gd name="T50" fmla="*/ 0 w 18"/>
                  <a:gd name="T51" fmla="*/ 14 h 18"/>
                  <a:gd name="T52" fmla="*/ 0 w 18"/>
                  <a:gd name="T53" fmla="*/ 14 h 18"/>
                  <a:gd name="T54" fmla="*/ 0 w 18"/>
                  <a:gd name="T55" fmla="*/ 14 h 18"/>
                  <a:gd name="T56" fmla="*/ 0 w 18"/>
                  <a:gd name="T57" fmla="*/ 14 h 18"/>
                  <a:gd name="T58" fmla="*/ 0 w 18"/>
                  <a:gd name="T59" fmla="*/ 14 h 18"/>
                  <a:gd name="T60" fmla="*/ 0 w 18"/>
                  <a:gd name="T61" fmla="*/ 14 h 18"/>
                  <a:gd name="T62" fmla="*/ 0 w 18"/>
                  <a:gd name="T63" fmla="*/ 14 h 18"/>
                  <a:gd name="T64" fmla="*/ 0 w 18"/>
                  <a:gd name="T65" fmla="*/ 14 h 18"/>
                  <a:gd name="T66" fmla="*/ 0 w 18"/>
                  <a:gd name="T67" fmla="*/ 12 h 18"/>
                  <a:gd name="T68" fmla="*/ 0 w 18"/>
                  <a:gd name="T69" fmla="*/ 12 h 18"/>
                  <a:gd name="T70" fmla="*/ 0 w 18"/>
                  <a:gd name="T71" fmla="*/ 9 h 18"/>
                  <a:gd name="T72" fmla="*/ 3 w 18"/>
                  <a:gd name="T73" fmla="*/ 3 h 18"/>
                  <a:gd name="T74" fmla="*/ 5 w 18"/>
                  <a:gd name="T75" fmla="*/ 5 h 18"/>
                  <a:gd name="T76" fmla="*/ 5 w 18"/>
                  <a:gd name="T77" fmla="*/ 5 h 18"/>
                  <a:gd name="T78" fmla="*/ 5 w 18"/>
                  <a:gd name="T79" fmla="*/ 5 h 18"/>
                  <a:gd name="T80" fmla="*/ 7 w 18"/>
                  <a:gd name="T81" fmla="*/ 5 h 18"/>
                  <a:gd name="T82" fmla="*/ 7 w 18"/>
                  <a:gd name="T83" fmla="*/ 5 h 18"/>
                  <a:gd name="T84" fmla="*/ 7 w 18"/>
                  <a:gd name="T85" fmla="*/ 5 h 18"/>
                  <a:gd name="T86" fmla="*/ 7 w 18"/>
                  <a:gd name="T87" fmla="*/ 5 h 18"/>
                  <a:gd name="T88" fmla="*/ 7 w 18"/>
                  <a:gd name="T89" fmla="*/ 5 h 18"/>
                  <a:gd name="T90" fmla="*/ 7 w 18"/>
                  <a:gd name="T91" fmla="*/ 5 h 18"/>
                  <a:gd name="T92" fmla="*/ 9 w 18"/>
                  <a:gd name="T93" fmla="*/ 5 h 18"/>
                  <a:gd name="T94" fmla="*/ 9 w 18"/>
                  <a:gd name="T95" fmla="*/ 0 h 18"/>
                  <a:gd name="T96" fmla="*/ 9 w 18"/>
                  <a:gd name="T97" fmla="*/ 0 h 18"/>
                  <a:gd name="T98" fmla="*/ 9 w 18"/>
                  <a:gd name="T9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6" name="Freeform 3725">
                <a:extLst>
                  <a:ext uri="{FF2B5EF4-FFF2-40B4-BE49-F238E27FC236}">
                    <a16:creationId xmlns:a16="http://schemas.microsoft.com/office/drawing/2014/main" id="{A93C8A30-E74C-47A3-9801-D10CE0296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673"/>
                <a:ext cx="16" cy="16"/>
              </a:xfrm>
              <a:custGeom>
                <a:avLst/>
                <a:gdLst>
                  <a:gd name="T0" fmla="*/ 7 w 16"/>
                  <a:gd name="T1" fmla="*/ 4 h 16"/>
                  <a:gd name="T2" fmla="*/ 7 w 16"/>
                  <a:gd name="T3" fmla="*/ 4 h 16"/>
                  <a:gd name="T4" fmla="*/ 7 w 16"/>
                  <a:gd name="T5" fmla="*/ 2 h 16"/>
                  <a:gd name="T6" fmla="*/ 9 w 16"/>
                  <a:gd name="T7" fmla="*/ 2 h 16"/>
                  <a:gd name="T8" fmla="*/ 9 w 16"/>
                  <a:gd name="T9" fmla="*/ 2 h 16"/>
                  <a:gd name="T10" fmla="*/ 12 w 16"/>
                  <a:gd name="T11" fmla="*/ 2 h 16"/>
                  <a:gd name="T12" fmla="*/ 12 w 16"/>
                  <a:gd name="T13" fmla="*/ 2 h 16"/>
                  <a:gd name="T14" fmla="*/ 14 w 16"/>
                  <a:gd name="T15" fmla="*/ 2 h 16"/>
                  <a:gd name="T16" fmla="*/ 14 w 16"/>
                  <a:gd name="T17" fmla="*/ 2 h 16"/>
                  <a:gd name="T18" fmla="*/ 16 w 16"/>
                  <a:gd name="T19" fmla="*/ 2 h 16"/>
                  <a:gd name="T20" fmla="*/ 16 w 16"/>
                  <a:gd name="T21" fmla="*/ 4 h 16"/>
                  <a:gd name="T22" fmla="*/ 14 w 16"/>
                  <a:gd name="T23" fmla="*/ 13 h 16"/>
                  <a:gd name="T24" fmla="*/ 14 w 16"/>
                  <a:gd name="T25" fmla="*/ 16 h 16"/>
                  <a:gd name="T26" fmla="*/ 12 w 16"/>
                  <a:gd name="T27" fmla="*/ 16 h 16"/>
                  <a:gd name="T28" fmla="*/ 14 w 16"/>
                  <a:gd name="T29" fmla="*/ 13 h 16"/>
                  <a:gd name="T30" fmla="*/ 12 w 16"/>
                  <a:gd name="T31" fmla="*/ 13 h 16"/>
                  <a:gd name="T32" fmla="*/ 12 w 16"/>
                  <a:gd name="T33" fmla="*/ 16 h 16"/>
                  <a:gd name="T34" fmla="*/ 12 w 16"/>
                  <a:gd name="T35" fmla="*/ 13 h 16"/>
                  <a:gd name="T36" fmla="*/ 12 w 16"/>
                  <a:gd name="T37" fmla="*/ 13 h 16"/>
                  <a:gd name="T38" fmla="*/ 12 w 16"/>
                  <a:gd name="T39" fmla="*/ 13 h 16"/>
                  <a:gd name="T40" fmla="*/ 12 w 16"/>
                  <a:gd name="T41" fmla="*/ 13 h 16"/>
                  <a:gd name="T42" fmla="*/ 12 w 16"/>
                  <a:gd name="T43" fmla="*/ 13 h 16"/>
                  <a:gd name="T44" fmla="*/ 12 w 16"/>
                  <a:gd name="T45" fmla="*/ 13 h 16"/>
                  <a:gd name="T46" fmla="*/ 9 w 16"/>
                  <a:gd name="T47" fmla="*/ 11 h 16"/>
                  <a:gd name="T48" fmla="*/ 9 w 16"/>
                  <a:gd name="T49" fmla="*/ 11 h 16"/>
                  <a:gd name="T50" fmla="*/ 9 w 16"/>
                  <a:gd name="T51" fmla="*/ 11 h 16"/>
                  <a:gd name="T52" fmla="*/ 9 w 16"/>
                  <a:gd name="T53" fmla="*/ 11 h 16"/>
                  <a:gd name="T54" fmla="*/ 0 w 16"/>
                  <a:gd name="T55" fmla="*/ 2 h 16"/>
                  <a:gd name="T56" fmla="*/ 0 w 16"/>
                  <a:gd name="T57" fmla="*/ 2 h 16"/>
                  <a:gd name="T58" fmla="*/ 0 w 16"/>
                  <a:gd name="T59" fmla="*/ 2 h 16"/>
                  <a:gd name="T60" fmla="*/ 0 w 16"/>
                  <a:gd name="T61" fmla="*/ 2 h 16"/>
                  <a:gd name="T62" fmla="*/ 0 w 16"/>
                  <a:gd name="T63" fmla="*/ 2 h 16"/>
                  <a:gd name="T64" fmla="*/ 0 w 16"/>
                  <a:gd name="T65" fmla="*/ 2 h 16"/>
                  <a:gd name="T66" fmla="*/ 0 w 16"/>
                  <a:gd name="T67" fmla="*/ 2 h 16"/>
                  <a:gd name="T68" fmla="*/ 0 w 16"/>
                  <a:gd name="T69" fmla="*/ 0 h 16"/>
                  <a:gd name="T70" fmla="*/ 0 w 16"/>
                  <a:gd name="T71" fmla="*/ 0 h 16"/>
                  <a:gd name="T72" fmla="*/ 0 w 16"/>
                  <a:gd name="T73" fmla="*/ 0 h 16"/>
                  <a:gd name="T74" fmla="*/ 0 w 16"/>
                  <a:gd name="T75" fmla="*/ 0 h 16"/>
                  <a:gd name="T76" fmla="*/ 0 w 16"/>
                  <a:gd name="T77" fmla="*/ 0 h 16"/>
                  <a:gd name="T78" fmla="*/ 0 w 16"/>
                  <a:gd name="T79" fmla="*/ 0 h 16"/>
                  <a:gd name="T80" fmla="*/ 0 w 16"/>
                  <a:gd name="T81" fmla="*/ 0 h 16"/>
                  <a:gd name="T82" fmla="*/ 0 w 16"/>
                  <a:gd name="T83" fmla="*/ 0 h 16"/>
                  <a:gd name="T84" fmla="*/ 0 w 16"/>
                  <a:gd name="T85" fmla="*/ 0 h 16"/>
                  <a:gd name="T86" fmla="*/ 0 w 16"/>
                  <a:gd name="T87" fmla="*/ 0 h 16"/>
                  <a:gd name="T88" fmla="*/ 0 w 16"/>
                  <a:gd name="T89" fmla="*/ 0 h 16"/>
                  <a:gd name="T90" fmla="*/ 0 w 16"/>
                  <a:gd name="T91" fmla="*/ 0 h 16"/>
                  <a:gd name="T92" fmla="*/ 0 w 16"/>
                  <a:gd name="T93" fmla="*/ 0 h 16"/>
                  <a:gd name="T94" fmla="*/ 0 w 16"/>
                  <a:gd name="T95" fmla="*/ 0 h 16"/>
                  <a:gd name="T96" fmla="*/ 0 w 16"/>
                  <a:gd name="T97" fmla="*/ 0 h 16"/>
                  <a:gd name="T98" fmla="*/ 0 w 16"/>
                  <a:gd name="T99" fmla="*/ 0 h 16"/>
                  <a:gd name="T100" fmla="*/ 0 w 16"/>
                  <a:gd name="T101" fmla="*/ 0 h 16"/>
                  <a:gd name="T102" fmla="*/ 3 w 16"/>
                  <a:gd name="T103" fmla="*/ 0 h 16"/>
                  <a:gd name="T104" fmla="*/ 5 w 16"/>
                  <a:gd name="T105" fmla="*/ 0 h 16"/>
                  <a:gd name="T106" fmla="*/ 5 w 16"/>
                  <a:gd name="T107" fmla="*/ 2 h 16"/>
                  <a:gd name="T108" fmla="*/ 3 w 16"/>
                  <a:gd name="T109" fmla="*/ 2 h 16"/>
                  <a:gd name="T110" fmla="*/ 5 w 16"/>
                  <a:gd name="T111" fmla="*/ 2 h 16"/>
                  <a:gd name="T112" fmla="*/ 3 w 16"/>
                  <a:gd name="T113" fmla="*/ 2 h 16"/>
                  <a:gd name="T114" fmla="*/ 5 w 16"/>
                  <a:gd name="T115" fmla="*/ 4 h 16"/>
                  <a:gd name="T116" fmla="*/ 7 w 16"/>
                  <a:gd name="T117" fmla="*/ 4 h 16"/>
                  <a:gd name="T118" fmla="*/ 7 w 16"/>
                  <a:gd name="T1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" h="16">
                    <a:moveTo>
                      <a:pt x="7" y="4"/>
                    </a:move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13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7" name="Freeform 3726">
                <a:extLst>
                  <a:ext uri="{FF2B5EF4-FFF2-40B4-BE49-F238E27FC236}">
                    <a16:creationId xmlns:a16="http://schemas.microsoft.com/office/drawing/2014/main" id="{58A8F2E5-F5C6-47FD-A283-555A104AF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655"/>
                <a:ext cx="9" cy="16"/>
              </a:xfrm>
              <a:custGeom>
                <a:avLst/>
                <a:gdLst>
                  <a:gd name="T0" fmla="*/ 4 w 4"/>
                  <a:gd name="T1" fmla="*/ 3 h 7"/>
                  <a:gd name="T2" fmla="*/ 4 w 4"/>
                  <a:gd name="T3" fmla="*/ 3 h 7"/>
                  <a:gd name="T4" fmla="*/ 4 w 4"/>
                  <a:gd name="T5" fmla="*/ 3 h 7"/>
                  <a:gd name="T6" fmla="*/ 4 w 4"/>
                  <a:gd name="T7" fmla="*/ 3 h 7"/>
                  <a:gd name="T8" fmla="*/ 4 w 4"/>
                  <a:gd name="T9" fmla="*/ 3 h 7"/>
                  <a:gd name="T10" fmla="*/ 0 w 4"/>
                  <a:gd name="T11" fmla="*/ 0 h 7"/>
                  <a:gd name="T12" fmla="*/ 0 w 4"/>
                  <a:gd name="T13" fmla="*/ 0 h 7"/>
                  <a:gd name="T14" fmla="*/ 1 w 4"/>
                  <a:gd name="T15" fmla="*/ 4 h 7"/>
                  <a:gd name="T16" fmla="*/ 1 w 4"/>
                  <a:gd name="T17" fmla="*/ 4 h 7"/>
                  <a:gd name="T18" fmla="*/ 1 w 4"/>
                  <a:gd name="T19" fmla="*/ 4 h 7"/>
                  <a:gd name="T20" fmla="*/ 1 w 4"/>
                  <a:gd name="T21" fmla="*/ 4 h 7"/>
                  <a:gd name="T22" fmla="*/ 1 w 4"/>
                  <a:gd name="T23" fmla="*/ 4 h 7"/>
                  <a:gd name="T24" fmla="*/ 1 w 4"/>
                  <a:gd name="T25" fmla="*/ 4 h 7"/>
                  <a:gd name="T26" fmla="*/ 1 w 4"/>
                  <a:gd name="T27" fmla="*/ 4 h 7"/>
                  <a:gd name="T28" fmla="*/ 1 w 4"/>
                  <a:gd name="T29" fmla="*/ 5 h 7"/>
                  <a:gd name="T30" fmla="*/ 2 w 4"/>
                  <a:gd name="T31" fmla="*/ 5 h 7"/>
                  <a:gd name="T32" fmla="*/ 2 w 4"/>
                  <a:gd name="T33" fmla="*/ 6 h 7"/>
                  <a:gd name="T34" fmla="*/ 2 w 4"/>
                  <a:gd name="T35" fmla="*/ 6 h 7"/>
                  <a:gd name="T36" fmla="*/ 2 w 4"/>
                  <a:gd name="T37" fmla="*/ 6 h 7"/>
                  <a:gd name="T38" fmla="*/ 2 w 4"/>
                  <a:gd name="T39" fmla="*/ 6 h 7"/>
                  <a:gd name="T40" fmla="*/ 2 w 4"/>
                  <a:gd name="T41" fmla="*/ 6 h 7"/>
                  <a:gd name="T42" fmla="*/ 2 w 4"/>
                  <a:gd name="T43" fmla="*/ 7 h 7"/>
                  <a:gd name="T44" fmla="*/ 2 w 4"/>
                  <a:gd name="T45" fmla="*/ 7 h 7"/>
                  <a:gd name="T46" fmla="*/ 2 w 4"/>
                  <a:gd name="T47" fmla="*/ 7 h 7"/>
                  <a:gd name="T48" fmla="*/ 2 w 4"/>
                  <a:gd name="T49" fmla="*/ 7 h 7"/>
                  <a:gd name="T50" fmla="*/ 2 w 4"/>
                  <a:gd name="T51" fmla="*/ 7 h 7"/>
                  <a:gd name="T52" fmla="*/ 2 w 4"/>
                  <a:gd name="T53" fmla="*/ 7 h 7"/>
                  <a:gd name="T54" fmla="*/ 3 w 4"/>
                  <a:gd name="T55" fmla="*/ 6 h 7"/>
                  <a:gd name="T56" fmla="*/ 4 w 4"/>
                  <a:gd name="T57" fmla="*/ 6 h 7"/>
                  <a:gd name="T58" fmla="*/ 4 w 4"/>
                  <a:gd name="T59" fmla="*/ 6 h 7"/>
                  <a:gd name="T60" fmla="*/ 4 w 4"/>
                  <a:gd name="T61" fmla="*/ 6 h 7"/>
                  <a:gd name="T62" fmla="*/ 4 w 4"/>
                  <a:gd name="T6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8" name="Freeform 3727">
                <a:extLst>
                  <a:ext uri="{FF2B5EF4-FFF2-40B4-BE49-F238E27FC236}">
                    <a16:creationId xmlns:a16="http://schemas.microsoft.com/office/drawing/2014/main" id="{9326C472-348D-40A0-87C5-889CABDC6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668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2 w 4"/>
                  <a:gd name="T3" fmla="*/ 3 h 3"/>
                  <a:gd name="T4" fmla="*/ 2 w 4"/>
                  <a:gd name="T5" fmla="*/ 3 h 3"/>
                  <a:gd name="T6" fmla="*/ 0 w 4"/>
                  <a:gd name="T7" fmla="*/ 3 h 3"/>
                  <a:gd name="T8" fmla="*/ 0 w 4"/>
                  <a:gd name="T9" fmla="*/ 3 h 3"/>
                  <a:gd name="T10" fmla="*/ 2 w 4"/>
                  <a:gd name="T11" fmla="*/ 0 h 3"/>
                  <a:gd name="T12" fmla="*/ 4 w 4"/>
                  <a:gd name="T13" fmla="*/ 0 h 3"/>
                  <a:gd name="T14" fmla="*/ 4 w 4"/>
                  <a:gd name="T15" fmla="*/ 3 h 3"/>
                  <a:gd name="T16" fmla="*/ 4 w 4"/>
                  <a:gd name="T17" fmla="*/ 3 h 3"/>
                  <a:gd name="T18" fmla="*/ 2 w 4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9" name="Freeform 3728">
                <a:extLst>
                  <a:ext uri="{FF2B5EF4-FFF2-40B4-BE49-F238E27FC236}">
                    <a16:creationId xmlns:a16="http://schemas.microsoft.com/office/drawing/2014/main" id="{16C1015D-1EF6-409A-99F7-7BDC6BE30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601"/>
                <a:ext cx="22" cy="45"/>
              </a:xfrm>
              <a:custGeom>
                <a:avLst/>
                <a:gdLst>
                  <a:gd name="T0" fmla="*/ 5 w 10"/>
                  <a:gd name="T1" fmla="*/ 0 h 20"/>
                  <a:gd name="T2" fmla="*/ 5 w 10"/>
                  <a:gd name="T3" fmla="*/ 0 h 20"/>
                  <a:gd name="T4" fmla="*/ 4 w 10"/>
                  <a:gd name="T5" fmla="*/ 1 h 20"/>
                  <a:gd name="T6" fmla="*/ 2 w 10"/>
                  <a:gd name="T7" fmla="*/ 3 h 20"/>
                  <a:gd name="T8" fmla="*/ 1 w 10"/>
                  <a:gd name="T9" fmla="*/ 5 h 20"/>
                  <a:gd name="T10" fmla="*/ 0 w 10"/>
                  <a:gd name="T11" fmla="*/ 6 h 20"/>
                  <a:gd name="T12" fmla="*/ 0 w 10"/>
                  <a:gd name="T13" fmla="*/ 7 h 20"/>
                  <a:gd name="T14" fmla="*/ 0 w 10"/>
                  <a:gd name="T15" fmla="*/ 10 h 20"/>
                  <a:gd name="T16" fmla="*/ 0 w 10"/>
                  <a:gd name="T17" fmla="*/ 13 h 20"/>
                  <a:gd name="T18" fmla="*/ 0 w 10"/>
                  <a:gd name="T19" fmla="*/ 13 h 20"/>
                  <a:gd name="T20" fmla="*/ 2 w 10"/>
                  <a:gd name="T21" fmla="*/ 13 h 20"/>
                  <a:gd name="T22" fmla="*/ 2 w 10"/>
                  <a:gd name="T23" fmla="*/ 13 h 20"/>
                  <a:gd name="T24" fmla="*/ 2 w 10"/>
                  <a:gd name="T25" fmla="*/ 14 h 20"/>
                  <a:gd name="T26" fmla="*/ 3 w 10"/>
                  <a:gd name="T27" fmla="*/ 15 h 20"/>
                  <a:gd name="T28" fmla="*/ 3 w 10"/>
                  <a:gd name="T29" fmla="*/ 16 h 20"/>
                  <a:gd name="T30" fmla="*/ 3 w 10"/>
                  <a:gd name="T31" fmla="*/ 16 h 20"/>
                  <a:gd name="T32" fmla="*/ 3 w 10"/>
                  <a:gd name="T33" fmla="*/ 16 h 20"/>
                  <a:gd name="T34" fmla="*/ 3 w 10"/>
                  <a:gd name="T35" fmla="*/ 17 h 20"/>
                  <a:gd name="T36" fmla="*/ 4 w 10"/>
                  <a:gd name="T37" fmla="*/ 17 h 20"/>
                  <a:gd name="T38" fmla="*/ 5 w 10"/>
                  <a:gd name="T39" fmla="*/ 17 h 20"/>
                  <a:gd name="T40" fmla="*/ 5 w 10"/>
                  <a:gd name="T41" fmla="*/ 17 h 20"/>
                  <a:gd name="T42" fmla="*/ 5 w 10"/>
                  <a:gd name="T43" fmla="*/ 18 h 20"/>
                  <a:gd name="T44" fmla="*/ 5 w 10"/>
                  <a:gd name="T45" fmla="*/ 18 h 20"/>
                  <a:gd name="T46" fmla="*/ 5 w 10"/>
                  <a:gd name="T47" fmla="*/ 19 h 20"/>
                  <a:gd name="T48" fmla="*/ 6 w 10"/>
                  <a:gd name="T49" fmla="*/ 20 h 20"/>
                  <a:gd name="T50" fmla="*/ 8 w 10"/>
                  <a:gd name="T51" fmla="*/ 19 h 20"/>
                  <a:gd name="T52" fmla="*/ 10 w 10"/>
                  <a:gd name="T53" fmla="*/ 18 h 20"/>
                  <a:gd name="T54" fmla="*/ 9 w 10"/>
                  <a:gd name="T55" fmla="*/ 16 h 20"/>
                  <a:gd name="T56" fmla="*/ 8 w 10"/>
                  <a:gd name="T57" fmla="*/ 14 h 20"/>
                  <a:gd name="T58" fmla="*/ 8 w 10"/>
                  <a:gd name="T59" fmla="*/ 12 h 20"/>
                  <a:gd name="T60" fmla="*/ 7 w 10"/>
                  <a:gd name="T61" fmla="*/ 10 h 20"/>
                  <a:gd name="T62" fmla="*/ 7 w 10"/>
                  <a:gd name="T63" fmla="*/ 8 h 20"/>
                  <a:gd name="T64" fmla="*/ 7 w 10"/>
                  <a:gd name="T65" fmla="*/ 6 h 20"/>
                  <a:gd name="T66" fmla="*/ 7 w 10"/>
                  <a:gd name="T67" fmla="*/ 4 h 20"/>
                  <a:gd name="T68" fmla="*/ 7 w 10"/>
                  <a:gd name="T69" fmla="*/ 3 h 20"/>
                  <a:gd name="T70" fmla="*/ 6 w 10"/>
                  <a:gd name="T71" fmla="*/ 3 h 20"/>
                  <a:gd name="T72" fmla="*/ 6 w 10"/>
                  <a:gd name="T73" fmla="*/ 3 h 20"/>
                  <a:gd name="T74" fmla="*/ 6 w 10"/>
                  <a:gd name="T75" fmla="*/ 3 h 20"/>
                  <a:gd name="T76" fmla="*/ 6 w 10"/>
                  <a:gd name="T77" fmla="*/ 3 h 20"/>
                  <a:gd name="T78" fmla="*/ 6 w 10"/>
                  <a:gd name="T79" fmla="*/ 3 h 20"/>
                  <a:gd name="T80" fmla="*/ 6 w 10"/>
                  <a:gd name="T81" fmla="*/ 3 h 20"/>
                  <a:gd name="T82" fmla="*/ 6 w 10"/>
                  <a:gd name="T83" fmla="*/ 3 h 20"/>
                  <a:gd name="T84" fmla="*/ 6 w 10"/>
                  <a:gd name="T85" fmla="*/ 3 h 20"/>
                  <a:gd name="T86" fmla="*/ 6 w 10"/>
                  <a:gd name="T87" fmla="*/ 3 h 20"/>
                  <a:gd name="T88" fmla="*/ 6 w 10"/>
                  <a:gd name="T89" fmla="*/ 3 h 20"/>
                  <a:gd name="T90" fmla="*/ 6 w 10"/>
                  <a:gd name="T91" fmla="*/ 3 h 20"/>
                  <a:gd name="T92" fmla="*/ 6 w 10"/>
                  <a:gd name="T93" fmla="*/ 3 h 20"/>
                  <a:gd name="T94" fmla="*/ 6 w 10"/>
                  <a:gd name="T95" fmla="*/ 3 h 20"/>
                  <a:gd name="T96" fmla="*/ 6 w 10"/>
                  <a:gd name="T97" fmla="*/ 3 h 20"/>
                  <a:gd name="T98" fmla="*/ 6 w 10"/>
                  <a:gd name="T9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" h="20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0" y="18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0" name="Freeform 3729">
                <a:extLst>
                  <a:ext uri="{FF2B5EF4-FFF2-40B4-BE49-F238E27FC236}">
                    <a16:creationId xmlns:a16="http://schemas.microsoft.com/office/drawing/2014/main" id="{ECC37506-4B67-47B9-B768-F1D3EF37D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680"/>
                <a:ext cx="20" cy="18"/>
              </a:xfrm>
              <a:custGeom>
                <a:avLst/>
                <a:gdLst>
                  <a:gd name="T0" fmla="*/ 4 w 20"/>
                  <a:gd name="T1" fmla="*/ 0 h 18"/>
                  <a:gd name="T2" fmla="*/ 6 w 20"/>
                  <a:gd name="T3" fmla="*/ 0 h 18"/>
                  <a:gd name="T4" fmla="*/ 9 w 20"/>
                  <a:gd name="T5" fmla="*/ 2 h 18"/>
                  <a:gd name="T6" fmla="*/ 9 w 20"/>
                  <a:gd name="T7" fmla="*/ 4 h 18"/>
                  <a:gd name="T8" fmla="*/ 11 w 20"/>
                  <a:gd name="T9" fmla="*/ 4 h 18"/>
                  <a:gd name="T10" fmla="*/ 11 w 20"/>
                  <a:gd name="T11" fmla="*/ 4 h 18"/>
                  <a:gd name="T12" fmla="*/ 11 w 20"/>
                  <a:gd name="T13" fmla="*/ 6 h 18"/>
                  <a:gd name="T14" fmla="*/ 13 w 20"/>
                  <a:gd name="T15" fmla="*/ 6 h 18"/>
                  <a:gd name="T16" fmla="*/ 15 w 20"/>
                  <a:gd name="T17" fmla="*/ 11 h 18"/>
                  <a:gd name="T18" fmla="*/ 15 w 20"/>
                  <a:gd name="T19" fmla="*/ 11 h 18"/>
                  <a:gd name="T20" fmla="*/ 15 w 20"/>
                  <a:gd name="T21" fmla="*/ 11 h 18"/>
                  <a:gd name="T22" fmla="*/ 18 w 20"/>
                  <a:gd name="T23" fmla="*/ 13 h 18"/>
                  <a:gd name="T24" fmla="*/ 20 w 20"/>
                  <a:gd name="T25" fmla="*/ 15 h 18"/>
                  <a:gd name="T26" fmla="*/ 20 w 20"/>
                  <a:gd name="T27" fmla="*/ 15 h 18"/>
                  <a:gd name="T28" fmla="*/ 20 w 20"/>
                  <a:gd name="T29" fmla="*/ 18 h 18"/>
                  <a:gd name="T30" fmla="*/ 20 w 20"/>
                  <a:gd name="T31" fmla="*/ 18 h 18"/>
                  <a:gd name="T32" fmla="*/ 20 w 20"/>
                  <a:gd name="T33" fmla="*/ 18 h 18"/>
                  <a:gd name="T34" fmla="*/ 18 w 20"/>
                  <a:gd name="T35" fmla="*/ 18 h 18"/>
                  <a:gd name="T36" fmla="*/ 18 w 20"/>
                  <a:gd name="T37" fmla="*/ 18 h 18"/>
                  <a:gd name="T38" fmla="*/ 15 w 20"/>
                  <a:gd name="T39" fmla="*/ 15 h 18"/>
                  <a:gd name="T40" fmla="*/ 15 w 20"/>
                  <a:gd name="T41" fmla="*/ 15 h 18"/>
                  <a:gd name="T42" fmla="*/ 15 w 20"/>
                  <a:gd name="T43" fmla="*/ 15 h 18"/>
                  <a:gd name="T44" fmla="*/ 13 w 20"/>
                  <a:gd name="T45" fmla="*/ 15 h 18"/>
                  <a:gd name="T46" fmla="*/ 13 w 20"/>
                  <a:gd name="T47" fmla="*/ 13 h 18"/>
                  <a:gd name="T48" fmla="*/ 13 w 20"/>
                  <a:gd name="T49" fmla="*/ 13 h 18"/>
                  <a:gd name="T50" fmla="*/ 13 w 20"/>
                  <a:gd name="T51" fmla="*/ 13 h 18"/>
                  <a:gd name="T52" fmla="*/ 13 w 20"/>
                  <a:gd name="T53" fmla="*/ 13 h 18"/>
                  <a:gd name="T54" fmla="*/ 13 w 20"/>
                  <a:gd name="T55" fmla="*/ 13 h 18"/>
                  <a:gd name="T56" fmla="*/ 11 w 20"/>
                  <a:gd name="T57" fmla="*/ 13 h 18"/>
                  <a:gd name="T58" fmla="*/ 11 w 20"/>
                  <a:gd name="T59" fmla="*/ 11 h 18"/>
                  <a:gd name="T60" fmla="*/ 9 w 20"/>
                  <a:gd name="T61" fmla="*/ 9 h 18"/>
                  <a:gd name="T62" fmla="*/ 6 w 20"/>
                  <a:gd name="T63" fmla="*/ 9 h 18"/>
                  <a:gd name="T64" fmla="*/ 2 w 20"/>
                  <a:gd name="T65" fmla="*/ 2 h 18"/>
                  <a:gd name="T66" fmla="*/ 0 w 20"/>
                  <a:gd name="T67" fmla="*/ 2 h 18"/>
                  <a:gd name="T68" fmla="*/ 0 w 20"/>
                  <a:gd name="T69" fmla="*/ 0 h 18"/>
                  <a:gd name="T70" fmla="*/ 0 w 20"/>
                  <a:gd name="T71" fmla="*/ 0 h 18"/>
                  <a:gd name="T72" fmla="*/ 0 w 20"/>
                  <a:gd name="T73" fmla="*/ 0 h 18"/>
                  <a:gd name="T74" fmla="*/ 2 w 20"/>
                  <a:gd name="T75" fmla="*/ 0 h 18"/>
                  <a:gd name="T76" fmla="*/ 2 w 20"/>
                  <a:gd name="T77" fmla="*/ 0 h 18"/>
                  <a:gd name="T78" fmla="*/ 2 w 20"/>
                  <a:gd name="T79" fmla="*/ 0 h 18"/>
                  <a:gd name="T80" fmla="*/ 4 w 20"/>
                  <a:gd name="T8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8" y="13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1" name="Freeform 3730">
                <a:extLst>
                  <a:ext uri="{FF2B5EF4-FFF2-40B4-BE49-F238E27FC236}">
                    <a16:creationId xmlns:a16="http://schemas.microsoft.com/office/drawing/2014/main" id="{37166921-26C3-4CFC-805E-FB767003A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67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2 h 4"/>
                  <a:gd name="T18" fmla="*/ 2 w 4"/>
                  <a:gd name="T19" fmla="*/ 0 h 4"/>
                  <a:gd name="T20" fmla="*/ 4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2" name="Freeform 3731">
                <a:extLst>
                  <a:ext uri="{FF2B5EF4-FFF2-40B4-BE49-F238E27FC236}">
                    <a16:creationId xmlns:a16="http://schemas.microsoft.com/office/drawing/2014/main" id="{185ACD75-371D-4B59-9533-B3151CC95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569"/>
                <a:ext cx="9" cy="9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1 w 4"/>
                  <a:gd name="T5" fmla="*/ 0 h 4"/>
                  <a:gd name="T6" fmla="*/ 1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0 w 4"/>
                  <a:gd name="T13" fmla="*/ 3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3" name="Freeform 3732">
                <a:extLst>
                  <a:ext uri="{FF2B5EF4-FFF2-40B4-BE49-F238E27FC236}">
                    <a16:creationId xmlns:a16="http://schemas.microsoft.com/office/drawing/2014/main" id="{CA3D50F6-A80F-4834-A721-A4D47CA31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574"/>
                <a:ext cx="13" cy="11"/>
              </a:xfrm>
              <a:custGeom>
                <a:avLst/>
                <a:gdLst>
                  <a:gd name="T0" fmla="*/ 6 w 6"/>
                  <a:gd name="T1" fmla="*/ 3 h 5"/>
                  <a:gd name="T2" fmla="*/ 6 w 6"/>
                  <a:gd name="T3" fmla="*/ 3 h 5"/>
                  <a:gd name="T4" fmla="*/ 5 w 6"/>
                  <a:gd name="T5" fmla="*/ 2 h 5"/>
                  <a:gd name="T6" fmla="*/ 5 w 6"/>
                  <a:gd name="T7" fmla="*/ 2 h 5"/>
                  <a:gd name="T8" fmla="*/ 1 w 6"/>
                  <a:gd name="T9" fmla="*/ 1 h 5"/>
                  <a:gd name="T10" fmla="*/ 1 w 6"/>
                  <a:gd name="T11" fmla="*/ 0 h 5"/>
                  <a:gd name="T12" fmla="*/ 1 w 6"/>
                  <a:gd name="T13" fmla="*/ 0 h 5"/>
                  <a:gd name="T14" fmla="*/ 0 w 6"/>
                  <a:gd name="T15" fmla="*/ 4 h 5"/>
                  <a:gd name="T16" fmla="*/ 0 w 6"/>
                  <a:gd name="T17" fmla="*/ 4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1 w 6"/>
                  <a:gd name="T25" fmla="*/ 4 h 5"/>
                  <a:gd name="T26" fmla="*/ 1 w 6"/>
                  <a:gd name="T27" fmla="*/ 4 h 5"/>
                  <a:gd name="T28" fmla="*/ 3 w 6"/>
                  <a:gd name="T29" fmla="*/ 5 h 5"/>
                  <a:gd name="T30" fmla="*/ 5 w 6"/>
                  <a:gd name="T31" fmla="*/ 5 h 5"/>
                  <a:gd name="T32" fmla="*/ 6 w 6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4" name="Freeform 3733">
                <a:extLst>
                  <a:ext uri="{FF2B5EF4-FFF2-40B4-BE49-F238E27FC236}">
                    <a16:creationId xmlns:a16="http://schemas.microsoft.com/office/drawing/2014/main" id="{69339C27-9DF3-4E2C-8171-6A2946095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58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0 w 1"/>
                  <a:gd name="T21" fmla="*/ 1 h 1"/>
                  <a:gd name="T22" fmla="*/ 1 w 1"/>
                  <a:gd name="T23" fmla="*/ 1 h 1"/>
                  <a:gd name="T24" fmla="*/ 0 w 1"/>
                  <a:gd name="T25" fmla="*/ 1 h 1"/>
                  <a:gd name="T26" fmla="*/ 0 w 1"/>
                  <a:gd name="T27" fmla="*/ 1 h 1"/>
                  <a:gd name="T28" fmla="*/ 0 w 1"/>
                  <a:gd name="T29" fmla="*/ 1 h 1"/>
                  <a:gd name="T30" fmla="*/ 0 w 1"/>
                  <a:gd name="T31" fmla="*/ 1 h 1"/>
                  <a:gd name="T32" fmla="*/ 1 w 1"/>
                  <a:gd name="T33" fmla="*/ 1 h 1"/>
                  <a:gd name="T34" fmla="*/ 1 w 1"/>
                  <a:gd name="T35" fmla="*/ 1 h 1"/>
                  <a:gd name="T36" fmla="*/ 1 w 1"/>
                  <a:gd name="T37" fmla="*/ 1 h 1"/>
                  <a:gd name="T38" fmla="*/ 1 w 1"/>
                  <a:gd name="T39" fmla="*/ 1 h 1"/>
                  <a:gd name="T40" fmla="*/ 1 w 1"/>
                  <a:gd name="T41" fmla="*/ 1 h 1"/>
                  <a:gd name="T42" fmla="*/ 1 w 1"/>
                  <a:gd name="T43" fmla="*/ 1 h 1"/>
                  <a:gd name="T44" fmla="*/ 1 w 1"/>
                  <a:gd name="T4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5" name="Freeform 3734">
                <a:extLst>
                  <a:ext uri="{FF2B5EF4-FFF2-40B4-BE49-F238E27FC236}">
                    <a16:creationId xmlns:a16="http://schemas.microsoft.com/office/drawing/2014/main" id="{4598AB92-BB7B-48E7-80E1-34697BAF5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587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  <a:gd name="T16" fmla="*/ 0 w 3"/>
                  <a:gd name="T17" fmla="*/ 0 h 1"/>
                  <a:gd name="T18" fmla="*/ 0 w 3"/>
                  <a:gd name="T19" fmla="*/ 1 h 1"/>
                  <a:gd name="T20" fmla="*/ 0 w 3"/>
                  <a:gd name="T21" fmla="*/ 1 h 1"/>
                  <a:gd name="T22" fmla="*/ 0 w 3"/>
                  <a:gd name="T23" fmla="*/ 1 h 1"/>
                  <a:gd name="T24" fmla="*/ 1 w 3"/>
                  <a:gd name="T25" fmla="*/ 1 h 1"/>
                  <a:gd name="T26" fmla="*/ 2 w 3"/>
                  <a:gd name="T27" fmla="*/ 1 h 1"/>
                  <a:gd name="T28" fmla="*/ 2 w 3"/>
                  <a:gd name="T29" fmla="*/ 1 h 1"/>
                  <a:gd name="T30" fmla="*/ 3 w 3"/>
                  <a:gd name="T31" fmla="*/ 1 h 1"/>
                  <a:gd name="T32" fmla="*/ 3 w 3"/>
                  <a:gd name="T33" fmla="*/ 1 h 1"/>
                  <a:gd name="T34" fmla="*/ 3 w 3"/>
                  <a:gd name="T3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6" name="Freeform 3735">
                <a:extLst>
                  <a:ext uri="{FF2B5EF4-FFF2-40B4-BE49-F238E27FC236}">
                    <a16:creationId xmlns:a16="http://schemas.microsoft.com/office/drawing/2014/main" id="{9DBEF4D7-C85A-443B-8F0B-0037E11D6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616"/>
                <a:ext cx="14" cy="16"/>
              </a:xfrm>
              <a:custGeom>
                <a:avLst/>
                <a:gdLst>
                  <a:gd name="T0" fmla="*/ 14 w 14"/>
                  <a:gd name="T1" fmla="*/ 0 h 16"/>
                  <a:gd name="T2" fmla="*/ 11 w 14"/>
                  <a:gd name="T3" fmla="*/ 5 h 16"/>
                  <a:gd name="T4" fmla="*/ 11 w 14"/>
                  <a:gd name="T5" fmla="*/ 9 h 16"/>
                  <a:gd name="T6" fmla="*/ 11 w 14"/>
                  <a:gd name="T7" fmla="*/ 9 h 16"/>
                  <a:gd name="T8" fmla="*/ 9 w 14"/>
                  <a:gd name="T9" fmla="*/ 14 h 16"/>
                  <a:gd name="T10" fmla="*/ 7 w 14"/>
                  <a:gd name="T11" fmla="*/ 16 h 16"/>
                  <a:gd name="T12" fmla="*/ 5 w 14"/>
                  <a:gd name="T13" fmla="*/ 16 h 16"/>
                  <a:gd name="T14" fmla="*/ 2 w 14"/>
                  <a:gd name="T15" fmla="*/ 16 h 16"/>
                  <a:gd name="T16" fmla="*/ 0 w 14"/>
                  <a:gd name="T17" fmla="*/ 14 h 16"/>
                  <a:gd name="T18" fmla="*/ 0 w 14"/>
                  <a:gd name="T19" fmla="*/ 14 h 16"/>
                  <a:gd name="T20" fmla="*/ 0 w 14"/>
                  <a:gd name="T21" fmla="*/ 14 h 16"/>
                  <a:gd name="T22" fmla="*/ 0 w 14"/>
                  <a:gd name="T23" fmla="*/ 14 h 16"/>
                  <a:gd name="T24" fmla="*/ 0 w 14"/>
                  <a:gd name="T25" fmla="*/ 14 h 16"/>
                  <a:gd name="T26" fmla="*/ 0 w 14"/>
                  <a:gd name="T27" fmla="*/ 14 h 16"/>
                  <a:gd name="T28" fmla="*/ 0 w 14"/>
                  <a:gd name="T29" fmla="*/ 14 h 16"/>
                  <a:gd name="T30" fmla="*/ 2 w 14"/>
                  <a:gd name="T31" fmla="*/ 12 h 16"/>
                  <a:gd name="T32" fmla="*/ 2 w 14"/>
                  <a:gd name="T33" fmla="*/ 12 h 16"/>
                  <a:gd name="T34" fmla="*/ 2 w 14"/>
                  <a:gd name="T35" fmla="*/ 12 h 16"/>
                  <a:gd name="T36" fmla="*/ 2 w 14"/>
                  <a:gd name="T37" fmla="*/ 12 h 16"/>
                  <a:gd name="T38" fmla="*/ 2 w 14"/>
                  <a:gd name="T39" fmla="*/ 12 h 16"/>
                  <a:gd name="T40" fmla="*/ 2 w 14"/>
                  <a:gd name="T41" fmla="*/ 9 h 16"/>
                  <a:gd name="T42" fmla="*/ 5 w 14"/>
                  <a:gd name="T43" fmla="*/ 9 h 16"/>
                  <a:gd name="T44" fmla="*/ 5 w 14"/>
                  <a:gd name="T45" fmla="*/ 9 h 16"/>
                  <a:gd name="T46" fmla="*/ 5 w 14"/>
                  <a:gd name="T47" fmla="*/ 7 h 16"/>
                  <a:gd name="T48" fmla="*/ 5 w 14"/>
                  <a:gd name="T49" fmla="*/ 7 h 16"/>
                  <a:gd name="T50" fmla="*/ 5 w 14"/>
                  <a:gd name="T51" fmla="*/ 7 h 16"/>
                  <a:gd name="T52" fmla="*/ 7 w 14"/>
                  <a:gd name="T53" fmla="*/ 3 h 16"/>
                  <a:gd name="T54" fmla="*/ 7 w 14"/>
                  <a:gd name="T55" fmla="*/ 3 h 16"/>
                  <a:gd name="T56" fmla="*/ 14 w 14"/>
                  <a:gd name="T57" fmla="*/ 0 h 16"/>
                  <a:gd name="T58" fmla="*/ 14 w 14"/>
                  <a:gd name="T5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lnTo>
                      <a:pt x="11" y="5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7" name="Freeform 3736">
                <a:extLst>
                  <a:ext uri="{FF2B5EF4-FFF2-40B4-BE49-F238E27FC236}">
                    <a16:creationId xmlns:a16="http://schemas.microsoft.com/office/drawing/2014/main" id="{AD007AF7-3307-4262-81B2-AE48F9E17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625"/>
                <a:ext cx="18" cy="25"/>
              </a:xfrm>
              <a:custGeom>
                <a:avLst/>
                <a:gdLst>
                  <a:gd name="T0" fmla="*/ 0 w 8"/>
                  <a:gd name="T1" fmla="*/ 0 h 11"/>
                  <a:gd name="T2" fmla="*/ 0 w 8"/>
                  <a:gd name="T3" fmla="*/ 0 h 11"/>
                  <a:gd name="T4" fmla="*/ 0 w 8"/>
                  <a:gd name="T5" fmla="*/ 1 h 11"/>
                  <a:gd name="T6" fmla="*/ 0 w 8"/>
                  <a:gd name="T7" fmla="*/ 1 h 11"/>
                  <a:gd name="T8" fmla="*/ 0 w 8"/>
                  <a:gd name="T9" fmla="*/ 2 h 11"/>
                  <a:gd name="T10" fmla="*/ 1 w 8"/>
                  <a:gd name="T11" fmla="*/ 2 h 11"/>
                  <a:gd name="T12" fmla="*/ 1 w 8"/>
                  <a:gd name="T13" fmla="*/ 2 h 11"/>
                  <a:gd name="T14" fmla="*/ 1 w 8"/>
                  <a:gd name="T15" fmla="*/ 2 h 11"/>
                  <a:gd name="T16" fmla="*/ 1 w 8"/>
                  <a:gd name="T17" fmla="*/ 3 h 11"/>
                  <a:gd name="T18" fmla="*/ 0 w 8"/>
                  <a:gd name="T19" fmla="*/ 5 h 11"/>
                  <a:gd name="T20" fmla="*/ 1 w 8"/>
                  <a:gd name="T21" fmla="*/ 5 h 11"/>
                  <a:gd name="T22" fmla="*/ 1 w 8"/>
                  <a:gd name="T23" fmla="*/ 5 h 11"/>
                  <a:gd name="T24" fmla="*/ 1 w 8"/>
                  <a:gd name="T25" fmla="*/ 5 h 11"/>
                  <a:gd name="T26" fmla="*/ 1 w 8"/>
                  <a:gd name="T27" fmla="*/ 5 h 11"/>
                  <a:gd name="T28" fmla="*/ 1 w 8"/>
                  <a:gd name="T29" fmla="*/ 5 h 11"/>
                  <a:gd name="T30" fmla="*/ 2 w 8"/>
                  <a:gd name="T31" fmla="*/ 6 h 11"/>
                  <a:gd name="T32" fmla="*/ 2 w 8"/>
                  <a:gd name="T33" fmla="*/ 6 h 11"/>
                  <a:gd name="T34" fmla="*/ 2 w 8"/>
                  <a:gd name="T35" fmla="*/ 7 h 11"/>
                  <a:gd name="T36" fmla="*/ 1 w 8"/>
                  <a:gd name="T37" fmla="*/ 7 h 11"/>
                  <a:gd name="T38" fmla="*/ 1 w 8"/>
                  <a:gd name="T39" fmla="*/ 8 h 11"/>
                  <a:gd name="T40" fmla="*/ 3 w 8"/>
                  <a:gd name="T41" fmla="*/ 11 h 11"/>
                  <a:gd name="T42" fmla="*/ 3 w 8"/>
                  <a:gd name="T43" fmla="*/ 11 h 11"/>
                  <a:gd name="T44" fmla="*/ 3 w 8"/>
                  <a:gd name="T45" fmla="*/ 11 h 11"/>
                  <a:gd name="T46" fmla="*/ 3 w 8"/>
                  <a:gd name="T47" fmla="*/ 10 h 11"/>
                  <a:gd name="T48" fmla="*/ 3 w 8"/>
                  <a:gd name="T49" fmla="*/ 10 h 11"/>
                  <a:gd name="T50" fmla="*/ 4 w 8"/>
                  <a:gd name="T51" fmla="*/ 9 h 11"/>
                  <a:gd name="T52" fmla="*/ 4 w 8"/>
                  <a:gd name="T53" fmla="*/ 9 h 11"/>
                  <a:gd name="T54" fmla="*/ 5 w 8"/>
                  <a:gd name="T55" fmla="*/ 9 h 11"/>
                  <a:gd name="T56" fmla="*/ 6 w 8"/>
                  <a:gd name="T57" fmla="*/ 7 h 11"/>
                  <a:gd name="T58" fmla="*/ 6 w 8"/>
                  <a:gd name="T59" fmla="*/ 7 h 11"/>
                  <a:gd name="T60" fmla="*/ 7 w 8"/>
                  <a:gd name="T61" fmla="*/ 5 h 11"/>
                  <a:gd name="T62" fmla="*/ 8 w 8"/>
                  <a:gd name="T63" fmla="*/ 3 h 11"/>
                  <a:gd name="T64" fmla="*/ 8 w 8"/>
                  <a:gd name="T65" fmla="*/ 3 h 11"/>
                  <a:gd name="T66" fmla="*/ 7 w 8"/>
                  <a:gd name="T67" fmla="*/ 3 h 11"/>
                  <a:gd name="T68" fmla="*/ 6 w 8"/>
                  <a:gd name="T69" fmla="*/ 2 h 11"/>
                  <a:gd name="T70" fmla="*/ 6 w 8"/>
                  <a:gd name="T71" fmla="*/ 3 h 11"/>
                  <a:gd name="T72" fmla="*/ 6 w 8"/>
                  <a:gd name="T73" fmla="*/ 3 h 11"/>
                  <a:gd name="T74" fmla="*/ 6 w 8"/>
                  <a:gd name="T75" fmla="*/ 2 h 11"/>
                  <a:gd name="T76" fmla="*/ 6 w 8"/>
                  <a:gd name="T77" fmla="*/ 4 h 11"/>
                  <a:gd name="T78" fmla="*/ 5 w 8"/>
                  <a:gd name="T79" fmla="*/ 4 h 11"/>
                  <a:gd name="T80" fmla="*/ 4 w 8"/>
                  <a:gd name="T81" fmla="*/ 3 h 11"/>
                  <a:gd name="T82" fmla="*/ 4 w 8"/>
                  <a:gd name="T83" fmla="*/ 3 h 11"/>
                  <a:gd name="T84" fmla="*/ 4 w 8"/>
                  <a:gd name="T85" fmla="*/ 3 h 11"/>
                  <a:gd name="T86" fmla="*/ 4 w 8"/>
                  <a:gd name="T87" fmla="*/ 2 h 11"/>
                  <a:gd name="T88" fmla="*/ 4 w 8"/>
                  <a:gd name="T8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8" name="Freeform 3737">
                <a:extLst>
                  <a:ext uri="{FF2B5EF4-FFF2-40B4-BE49-F238E27FC236}">
                    <a16:creationId xmlns:a16="http://schemas.microsoft.com/office/drawing/2014/main" id="{C5E07D18-411D-495F-8D95-6B4C14F77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628"/>
                <a:ext cx="4" cy="7"/>
              </a:xfrm>
              <a:custGeom>
                <a:avLst/>
                <a:gdLst>
                  <a:gd name="T0" fmla="*/ 4 w 4"/>
                  <a:gd name="T1" fmla="*/ 2 h 7"/>
                  <a:gd name="T2" fmla="*/ 4 w 4"/>
                  <a:gd name="T3" fmla="*/ 2 h 7"/>
                  <a:gd name="T4" fmla="*/ 4 w 4"/>
                  <a:gd name="T5" fmla="*/ 2 h 7"/>
                  <a:gd name="T6" fmla="*/ 4 w 4"/>
                  <a:gd name="T7" fmla="*/ 4 h 7"/>
                  <a:gd name="T8" fmla="*/ 4 w 4"/>
                  <a:gd name="T9" fmla="*/ 4 h 7"/>
                  <a:gd name="T10" fmla="*/ 4 w 4"/>
                  <a:gd name="T11" fmla="*/ 4 h 7"/>
                  <a:gd name="T12" fmla="*/ 4 w 4"/>
                  <a:gd name="T13" fmla="*/ 2 h 7"/>
                  <a:gd name="T14" fmla="*/ 4 w 4"/>
                  <a:gd name="T15" fmla="*/ 2 h 7"/>
                  <a:gd name="T16" fmla="*/ 4 w 4"/>
                  <a:gd name="T17" fmla="*/ 7 h 7"/>
                  <a:gd name="T18" fmla="*/ 4 w 4"/>
                  <a:gd name="T19" fmla="*/ 7 h 7"/>
                  <a:gd name="T20" fmla="*/ 4 w 4"/>
                  <a:gd name="T21" fmla="*/ 7 h 7"/>
                  <a:gd name="T22" fmla="*/ 2 w 4"/>
                  <a:gd name="T23" fmla="*/ 7 h 7"/>
                  <a:gd name="T24" fmla="*/ 0 w 4"/>
                  <a:gd name="T25" fmla="*/ 4 h 7"/>
                  <a:gd name="T26" fmla="*/ 0 w 4"/>
                  <a:gd name="T27" fmla="*/ 4 h 7"/>
                  <a:gd name="T28" fmla="*/ 0 w 4"/>
                  <a:gd name="T29" fmla="*/ 4 h 7"/>
                  <a:gd name="T30" fmla="*/ 0 w 4"/>
                  <a:gd name="T31" fmla="*/ 4 h 7"/>
                  <a:gd name="T32" fmla="*/ 0 w 4"/>
                  <a:gd name="T33" fmla="*/ 4 h 7"/>
                  <a:gd name="T34" fmla="*/ 0 w 4"/>
                  <a:gd name="T35" fmla="*/ 4 h 7"/>
                  <a:gd name="T36" fmla="*/ 0 w 4"/>
                  <a:gd name="T37" fmla="*/ 2 h 7"/>
                  <a:gd name="T38" fmla="*/ 0 w 4"/>
                  <a:gd name="T39" fmla="*/ 2 h 7"/>
                  <a:gd name="T40" fmla="*/ 0 w 4"/>
                  <a:gd name="T41" fmla="*/ 0 h 7"/>
                  <a:gd name="T42" fmla="*/ 4 w 4"/>
                  <a:gd name="T4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9" name="Freeform 3738">
                <a:extLst>
                  <a:ext uri="{FF2B5EF4-FFF2-40B4-BE49-F238E27FC236}">
                    <a16:creationId xmlns:a16="http://schemas.microsoft.com/office/drawing/2014/main" id="{47CC8E1A-F032-4FE1-9A71-A495230AE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641"/>
                <a:ext cx="7" cy="16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0 h 7"/>
                  <a:gd name="T4" fmla="*/ 3 w 3"/>
                  <a:gd name="T5" fmla="*/ 0 h 7"/>
                  <a:gd name="T6" fmla="*/ 3 w 3"/>
                  <a:gd name="T7" fmla="*/ 0 h 7"/>
                  <a:gd name="T8" fmla="*/ 2 w 3"/>
                  <a:gd name="T9" fmla="*/ 2 h 7"/>
                  <a:gd name="T10" fmla="*/ 2 w 3"/>
                  <a:gd name="T11" fmla="*/ 2 h 7"/>
                  <a:gd name="T12" fmla="*/ 1 w 3"/>
                  <a:gd name="T13" fmla="*/ 2 h 7"/>
                  <a:gd name="T14" fmla="*/ 1 w 3"/>
                  <a:gd name="T15" fmla="*/ 2 h 7"/>
                  <a:gd name="T16" fmla="*/ 1 w 3"/>
                  <a:gd name="T17" fmla="*/ 2 h 7"/>
                  <a:gd name="T18" fmla="*/ 1 w 3"/>
                  <a:gd name="T19" fmla="*/ 2 h 7"/>
                  <a:gd name="T20" fmla="*/ 0 w 3"/>
                  <a:gd name="T21" fmla="*/ 3 h 7"/>
                  <a:gd name="T22" fmla="*/ 0 w 3"/>
                  <a:gd name="T23" fmla="*/ 3 h 7"/>
                  <a:gd name="T24" fmla="*/ 0 w 3"/>
                  <a:gd name="T25" fmla="*/ 3 h 7"/>
                  <a:gd name="T26" fmla="*/ 0 w 3"/>
                  <a:gd name="T27" fmla="*/ 3 h 7"/>
                  <a:gd name="T28" fmla="*/ 0 w 3"/>
                  <a:gd name="T29" fmla="*/ 3 h 7"/>
                  <a:gd name="T30" fmla="*/ 0 w 3"/>
                  <a:gd name="T31" fmla="*/ 4 h 7"/>
                  <a:gd name="T32" fmla="*/ 0 w 3"/>
                  <a:gd name="T33" fmla="*/ 4 h 7"/>
                  <a:gd name="T34" fmla="*/ 0 w 3"/>
                  <a:gd name="T35" fmla="*/ 4 h 7"/>
                  <a:gd name="T36" fmla="*/ 0 w 3"/>
                  <a:gd name="T37" fmla="*/ 4 h 7"/>
                  <a:gd name="T38" fmla="*/ 0 w 3"/>
                  <a:gd name="T39" fmla="*/ 4 h 7"/>
                  <a:gd name="T40" fmla="*/ 1 w 3"/>
                  <a:gd name="T41" fmla="*/ 7 h 7"/>
                  <a:gd name="T42" fmla="*/ 1 w 3"/>
                  <a:gd name="T43" fmla="*/ 7 h 7"/>
                  <a:gd name="T44" fmla="*/ 2 w 3"/>
                  <a:gd name="T45" fmla="*/ 7 h 7"/>
                  <a:gd name="T46" fmla="*/ 2 w 3"/>
                  <a:gd name="T47" fmla="*/ 7 h 7"/>
                  <a:gd name="T48" fmla="*/ 2 w 3"/>
                  <a:gd name="T49" fmla="*/ 7 h 7"/>
                  <a:gd name="T50" fmla="*/ 2 w 3"/>
                  <a:gd name="T51" fmla="*/ 6 h 7"/>
                  <a:gd name="T52" fmla="*/ 2 w 3"/>
                  <a:gd name="T53" fmla="*/ 6 h 7"/>
                  <a:gd name="T54" fmla="*/ 3 w 3"/>
                  <a:gd name="T5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0" name="Freeform 3739">
                <a:extLst>
                  <a:ext uri="{FF2B5EF4-FFF2-40B4-BE49-F238E27FC236}">
                    <a16:creationId xmlns:a16="http://schemas.microsoft.com/office/drawing/2014/main" id="{02D3F5F8-E006-48CA-A7B7-2D1680AAB8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0" y="2650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3 h 4"/>
                  <a:gd name="T12" fmla="*/ 2 w 2"/>
                  <a:gd name="T13" fmla="*/ 3 h 4"/>
                  <a:gd name="T14" fmla="*/ 2 w 2"/>
                  <a:gd name="T15" fmla="*/ 3 h 4"/>
                  <a:gd name="T16" fmla="*/ 1 w 2"/>
                  <a:gd name="T17" fmla="*/ 3 h 4"/>
                  <a:gd name="T18" fmla="*/ 1 w 2"/>
                  <a:gd name="T19" fmla="*/ 3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1" name="Freeform 3740">
                <a:extLst>
                  <a:ext uri="{FF2B5EF4-FFF2-40B4-BE49-F238E27FC236}">
                    <a16:creationId xmlns:a16="http://schemas.microsoft.com/office/drawing/2014/main" id="{7F0CD3D0-8C32-438F-B863-2A9F95C1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73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2" name="Freeform 3741">
                <a:extLst>
                  <a:ext uri="{FF2B5EF4-FFF2-40B4-BE49-F238E27FC236}">
                    <a16:creationId xmlns:a16="http://schemas.microsoft.com/office/drawing/2014/main" id="{A8538167-6D85-423F-A1D2-432A44966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750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3" name="Freeform 3742">
                <a:extLst>
                  <a:ext uri="{FF2B5EF4-FFF2-40B4-BE49-F238E27FC236}">
                    <a16:creationId xmlns:a16="http://schemas.microsoft.com/office/drawing/2014/main" id="{C4602693-ABB1-4A69-BF8F-E92B5BF56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756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4" name="Freeform 3743">
                <a:extLst>
                  <a:ext uri="{FF2B5EF4-FFF2-40B4-BE49-F238E27FC236}">
                    <a16:creationId xmlns:a16="http://schemas.microsoft.com/office/drawing/2014/main" id="{02DDE68E-4455-402C-A7B8-22580A21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722"/>
                <a:ext cx="14" cy="12"/>
              </a:xfrm>
              <a:custGeom>
                <a:avLst/>
                <a:gdLst>
                  <a:gd name="T0" fmla="*/ 14 w 14"/>
                  <a:gd name="T1" fmla="*/ 3 h 12"/>
                  <a:gd name="T2" fmla="*/ 14 w 14"/>
                  <a:gd name="T3" fmla="*/ 5 h 12"/>
                  <a:gd name="T4" fmla="*/ 12 w 14"/>
                  <a:gd name="T5" fmla="*/ 5 h 12"/>
                  <a:gd name="T6" fmla="*/ 12 w 14"/>
                  <a:gd name="T7" fmla="*/ 5 h 12"/>
                  <a:gd name="T8" fmla="*/ 14 w 14"/>
                  <a:gd name="T9" fmla="*/ 7 h 12"/>
                  <a:gd name="T10" fmla="*/ 12 w 14"/>
                  <a:gd name="T11" fmla="*/ 7 h 12"/>
                  <a:gd name="T12" fmla="*/ 12 w 14"/>
                  <a:gd name="T13" fmla="*/ 7 h 12"/>
                  <a:gd name="T14" fmla="*/ 12 w 14"/>
                  <a:gd name="T15" fmla="*/ 7 h 12"/>
                  <a:gd name="T16" fmla="*/ 12 w 14"/>
                  <a:gd name="T17" fmla="*/ 9 h 12"/>
                  <a:gd name="T18" fmla="*/ 10 w 14"/>
                  <a:gd name="T19" fmla="*/ 7 h 12"/>
                  <a:gd name="T20" fmla="*/ 10 w 14"/>
                  <a:gd name="T21" fmla="*/ 7 h 12"/>
                  <a:gd name="T22" fmla="*/ 10 w 14"/>
                  <a:gd name="T23" fmla="*/ 9 h 12"/>
                  <a:gd name="T24" fmla="*/ 10 w 14"/>
                  <a:gd name="T25" fmla="*/ 9 h 12"/>
                  <a:gd name="T26" fmla="*/ 7 w 14"/>
                  <a:gd name="T27" fmla="*/ 7 h 12"/>
                  <a:gd name="T28" fmla="*/ 7 w 14"/>
                  <a:gd name="T29" fmla="*/ 9 h 12"/>
                  <a:gd name="T30" fmla="*/ 5 w 14"/>
                  <a:gd name="T31" fmla="*/ 12 h 12"/>
                  <a:gd name="T32" fmla="*/ 0 w 14"/>
                  <a:gd name="T33" fmla="*/ 12 h 12"/>
                  <a:gd name="T34" fmla="*/ 0 w 14"/>
                  <a:gd name="T35" fmla="*/ 12 h 12"/>
                  <a:gd name="T36" fmla="*/ 0 w 14"/>
                  <a:gd name="T37" fmla="*/ 12 h 12"/>
                  <a:gd name="T38" fmla="*/ 0 w 14"/>
                  <a:gd name="T39" fmla="*/ 12 h 12"/>
                  <a:gd name="T40" fmla="*/ 0 w 14"/>
                  <a:gd name="T41" fmla="*/ 12 h 12"/>
                  <a:gd name="T42" fmla="*/ 3 w 14"/>
                  <a:gd name="T43" fmla="*/ 0 h 12"/>
                  <a:gd name="T44" fmla="*/ 5 w 14"/>
                  <a:gd name="T45" fmla="*/ 3 h 12"/>
                  <a:gd name="T46" fmla="*/ 5 w 14"/>
                  <a:gd name="T47" fmla="*/ 3 h 12"/>
                  <a:gd name="T48" fmla="*/ 10 w 14"/>
                  <a:gd name="T49" fmla="*/ 3 h 12"/>
                  <a:gd name="T50" fmla="*/ 10 w 14"/>
                  <a:gd name="T51" fmla="*/ 3 h 12"/>
                  <a:gd name="T52" fmla="*/ 10 w 14"/>
                  <a:gd name="T53" fmla="*/ 3 h 12"/>
                  <a:gd name="T54" fmla="*/ 14 w 14"/>
                  <a:gd name="T55" fmla="*/ 3 h 12"/>
                  <a:gd name="T56" fmla="*/ 14 w 14"/>
                  <a:gd name="T57" fmla="*/ 3 h 12"/>
                  <a:gd name="T58" fmla="*/ 14 w 14"/>
                  <a:gd name="T5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2">
                    <a:moveTo>
                      <a:pt x="14" y="3"/>
                    </a:moveTo>
                    <a:lnTo>
                      <a:pt x="14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5" name="Freeform 3744">
                <a:extLst>
                  <a:ext uri="{FF2B5EF4-FFF2-40B4-BE49-F238E27FC236}">
                    <a16:creationId xmlns:a16="http://schemas.microsoft.com/office/drawing/2014/main" id="{057C0D45-5F21-4BAA-9044-8F15FA50D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729"/>
                <a:ext cx="5" cy="7"/>
              </a:xfrm>
              <a:custGeom>
                <a:avLst/>
                <a:gdLst>
                  <a:gd name="T0" fmla="*/ 5 w 5"/>
                  <a:gd name="T1" fmla="*/ 2 h 7"/>
                  <a:gd name="T2" fmla="*/ 2 w 5"/>
                  <a:gd name="T3" fmla="*/ 7 h 7"/>
                  <a:gd name="T4" fmla="*/ 2 w 5"/>
                  <a:gd name="T5" fmla="*/ 7 h 7"/>
                  <a:gd name="T6" fmla="*/ 2 w 5"/>
                  <a:gd name="T7" fmla="*/ 7 h 7"/>
                  <a:gd name="T8" fmla="*/ 2 w 5"/>
                  <a:gd name="T9" fmla="*/ 7 h 7"/>
                  <a:gd name="T10" fmla="*/ 0 w 5"/>
                  <a:gd name="T11" fmla="*/ 5 h 7"/>
                  <a:gd name="T12" fmla="*/ 2 w 5"/>
                  <a:gd name="T13" fmla="*/ 2 h 7"/>
                  <a:gd name="T14" fmla="*/ 2 w 5"/>
                  <a:gd name="T15" fmla="*/ 0 h 7"/>
                  <a:gd name="T16" fmla="*/ 5 w 5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2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6" name="Freeform 3745">
                <a:extLst>
                  <a:ext uri="{FF2B5EF4-FFF2-40B4-BE49-F238E27FC236}">
                    <a16:creationId xmlns:a16="http://schemas.microsoft.com/office/drawing/2014/main" id="{3AD812EF-C601-484D-98DA-87D272A2D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29"/>
                <a:ext cx="9" cy="7"/>
              </a:xfrm>
              <a:custGeom>
                <a:avLst/>
                <a:gdLst>
                  <a:gd name="T0" fmla="*/ 9 w 9"/>
                  <a:gd name="T1" fmla="*/ 2 h 7"/>
                  <a:gd name="T2" fmla="*/ 9 w 9"/>
                  <a:gd name="T3" fmla="*/ 7 h 7"/>
                  <a:gd name="T4" fmla="*/ 0 w 9"/>
                  <a:gd name="T5" fmla="*/ 7 h 7"/>
                  <a:gd name="T6" fmla="*/ 0 w 9"/>
                  <a:gd name="T7" fmla="*/ 7 h 7"/>
                  <a:gd name="T8" fmla="*/ 3 w 9"/>
                  <a:gd name="T9" fmla="*/ 2 h 7"/>
                  <a:gd name="T10" fmla="*/ 3 w 9"/>
                  <a:gd name="T11" fmla="*/ 2 h 7"/>
                  <a:gd name="T12" fmla="*/ 3 w 9"/>
                  <a:gd name="T13" fmla="*/ 2 h 7"/>
                  <a:gd name="T14" fmla="*/ 3 w 9"/>
                  <a:gd name="T15" fmla="*/ 0 h 7"/>
                  <a:gd name="T16" fmla="*/ 3 w 9"/>
                  <a:gd name="T17" fmla="*/ 0 h 7"/>
                  <a:gd name="T18" fmla="*/ 5 w 9"/>
                  <a:gd name="T19" fmla="*/ 2 h 7"/>
                  <a:gd name="T20" fmla="*/ 7 w 9"/>
                  <a:gd name="T21" fmla="*/ 2 h 7"/>
                  <a:gd name="T22" fmla="*/ 7 w 9"/>
                  <a:gd name="T23" fmla="*/ 2 h 7"/>
                  <a:gd name="T24" fmla="*/ 9 w 9"/>
                  <a:gd name="T25" fmla="*/ 2 h 7"/>
                  <a:gd name="T26" fmla="*/ 9 w 9"/>
                  <a:gd name="T27" fmla="*/ 2 h 7"/>
                  <a:gd name="T28" fmla="*/ 9 w 9"/>
                  <a:gd name="T29" fmla="*/ 2 h 7"/>
                  <a:gd name="T30" fmla="*/ 9 w 9"/>
                  <a:gd name="T3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lnTo>
                      <a:pt x="9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7" name="Freeform 3746">
                <a:extLst>
                  <a:ext uri="{FF2B5EF4-FFF2-40B4-BE49-F238E27FC236}">
                    <a16:creationId xmlns:a16="http://schemas.microsoft.com/office/drawing/2014/main" id="{E409F509-990E-4B07-A151-8C3A9D827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727"/>
                <a:ext cx="18" cy="13"/>
              </a:xfrm>
              <a:custGeom>
                <a:avLst/>
                <a:gdLst>
                  <a:gd name="T0" fmla="*/ 18 w 18"/>
                  <a:gd name="T1" fmla="*/ 2 h 13"/>
                  <a:gd name="T2" fmla="*/ 16 w 18"/>
                  <a:gd name="T3" fmla="*/ 13 h 13"/>
                  <a:gd name="T4" fmla="*/ 16 w 18"/>
                  <a:gd name="T5" fmla="*/ 13 h 13"/>
                  <a:gd name="T6" fmla="*/ 16 w 18"/>
                  <a:gd name="T7" fmla="*/ 13 h 13"/>
                  <a:gd name="T8" fmla="*/ 14 w 18"/>
                  <a:gd name="T9" fmla="*/ 13 h 13"/>
                  <a:gd name="T10" fmla="*/ 14 w 18"/>
                  <a:gd name="T11" fmla="*/ 13 h 13"/>
                  <a:gd name="T12" fmla="*/ 14 w 18"/>
                  <a:gd name="T13" fmla="*/ 13 h 13"/>
                  <a:gd name="T14" fmla="*/ 14 w 18"/>
                  <a:gd name="T15" fmla="*/ 13 h 13"/>
                  <a:gd name="T16" fmla="*/ 14 w 18"/>
                  <a:gd name="T17" fmla="*/ 13 h 13"/>
                  <a:gd name="T18" fmla="*/ 14 w 18"/>
                  <a:gd name="T19" fmla="*/ 13 h 13"/>
                  <a:gd name="T20" fmla="*/ 12 w 18"/>
                  <a:gd name="T21" fmla="*/ 11 h 13"/>
                  <a:gd name="T22" fmla="*/ 12 w 18"/>
                  <a:gd name="T23" fmla="*/ 11 h 13"/>
                  <a:gd name="T24" fmla="*/ 9 w 18"/>
                  <a:gd name="T25" fmla="*/ 11 h 13"/>
                  <a:gd name="T26" fmla="*/ 9 w 18"/>
                  <a:gd name="T27" fmla="*/ 11 h 13"/>
                  <a:gd name="T28" fmla="*/ 9 w 18"/>
                  <a:gd name="T29" fmla="*/ 11 h 13"/>
                  <a:gd name="T30" fmla="*/ 9 w 18"/>
                  <a:gd name="T31" fmla="*/ 11 h 13"/>
                  <a:gd name="T32" fmla="*/ 9 w 18"/>
                  <a:gd name="T33" fmla="*/ 11 h 13"/>
                  <a:gd name="T34" fmla="*/ 9 w 18"/>
                  <a:gd name="T35" fmla="*/ 11 h 13"/>
                  <a:gd name="T36" fmla="*/ 9 w 18"/>
                  <a:gd name="T37" fmla="*/ 11 h 13"/>
                  <a:gd name="T38" fmla="*/ 9 w 18"/>
                  <a:gd name="T39" fmla="*/ 11 h 13"/>
                  <a:gd name="T40" fmla="*/ 7 w 18"/>
                  <a:gd name="T41" fmla="*/ 11 h 13"/>
                  <a:gd name="T42" fmla="*/ 7 w 18"/>
                  <a:gd name="T43" fmla="*/ 11 h 13"/>
                  <a:gd name="T44" fmla="*/ 5 w 18"/>
                  <a:gd name="T45" fmla="*/ 11 h 13"/>
                  <a:gd name="T46" fmla="*/ 5 w 18"/>
                  <a:gd name="T47" fmla="*/ 11 h 13"/>
                  <a:gd name="T48" fmla="*/ 3 w 18"/>
                  <a:gd name="T49" fmla="*/ 11 h 13"/>
                  <a:gd name="T50" fmla="*/ 0 w 18"/>
                  <a:gd name="T51" fmla="*/ 9 h 13"/>
                  <a:gd name="T52" fmla="*/ 0 w 18"/>
                  <a:gd name="T53" fmla="*/ 9 h 13"/>
                  <a:gd name="T54" fmla="*/ 3 w 18"/>
                  <a:gd name="T55" fmla="*/ 9 h 13"/>
                  <a:gd name="T56" fmla="*/ 3 w 18"/>
                  <a:gd name="T57" fmla="*/ 7 h 13"/>
                  <a:gd name="T58" fmla="*/ 3 w 18"/>
                  <a:gd name="T59" fmla="*/ 7 h 13"/>
                  <a:gd name="T60" fmla="*/ 3 w 18"/>
                  <a:gd name="T61" fmla="*/ 4 h 13"/>
                  <a:gd name="T62" fmla="*/ 3 w 18"/>
                  <a:gd name="T63" fmla="*/ 4 h 13"/>
                  <a:gd name="T64" fmla="*/ 3 w 18"/>
                  <a:gd name="T65" fmla="*/ 4 h 13"/>
                  <a:gd name="T66" fmla="*/ 3 w 18"/>
                  <a:gd name="T67" fmla="*/ 4 h 13"/>
                  <a:gd name="T68" fmla="*/ 3 w 18"/>
                  <a:gd name="T69" fmla="*/ 2 h 13"/>
                  <a:gd name="T70" fmla="*/ 3 w 18"/>
                  <a:gd name="T71" fmla="*/ 2 h 13"/>
                  <a:gd name="T72" fmla="*/ 5 w 18"/>
                  <a:gd name="T73" fmla="*/ 0 h 13"/>
                  <a:gd name="T74" fmla="*/ 5 w 18"/>
                  <a:gd name="T75" fmla="*/ 0 h 13"/>
                  <a:gd name="T76" fmla="*/ 9 w 18"/>
                  <a:gd name="T77" fmla="*/ 0 h 13"/>
                  <a:gd name="T78" fmla="*/ 18 w 18"/>
                  <a:gd name="T7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3">
                    <a:moveTo>
                      <a:pt x="18" y="2"/>
                    </a:move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8" name="Freeform 3747">
                <a:extLst>
                  <a:ext uri="{FF2B5EF4-FFF2-40B4-BE49-F238E27FC236}">
                    <a16:creationId xmlns:a16="http://schemas.microsoft.com/office/drawing/2014/main" id="{EEE5130C-6F5F-452A-9350-C0B84E43F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2729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2 h 5"/>
                  <a:gd name="T4" fmla="*/ 4 w 4"/>
                  <a:gd name="T5" fmla="*/ 2 h 5"/>
                  <a:gd name="T6" fmla="*/ 4 w 4"/>
                  <a:gd name="T7" fmla="*/ 2 h 5"/>
                  <a:gd name="T8" fmla="*/ 4 w 4"/>
                  <a:gd name="T9" fmla="*/ 2 h 5"/>
                  <a:gd name="T10" fmla="*/ 2 w 4"/>
                  <a:gd name="T11" fmla="*/ 5 h 5"/>
                  <a:gd name="T12" fmla="*/ 2 w 4"/>
                  <a:gd name="T13" fmla="*/ 5 h 5"/>
                  <a:gd name="T14" fmla="*/ 2 w 4"/>
                  <a:gd name="T15" fmla="*/ 5 h 5"/>
                  <a:gd name="T16" fmla="*/ 2 w 4"/>
                  <a:gd name="T17" fmla="*/ 5 h 5"/>
                  <a:gd name="T18" fmla="*/ 0 w 4"/>
                  <a:gd name="T19" fmla="*/ 5 h 5"/>
                  <a:gd name="T20" fmla="*/ 0 w 4"/>
                  <a:gd name="T21" fmla="*/ 5 h 5"/>
                  <a:gd name="T22" fmla="*/ 0 w 4"/>
                  <a:gd name="T23" fmla="*/ 5 h 5"/>
                  <a:gd name="T24" fmla="*/ 0 w 4"/>
                  <a:gd name="T25" fmla="*/ 0 h 5"/>
                  <a:gd name="T26" fmla="*/ 2 w 4"/>
                  <a:gd name="T27" fmla="*/ 2 h 5"/>
                  <a:gd name="T28" fmla="*/ 4 w 4"/>
                  <a:gd name="T2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9" name="Freeform 3748">
                <a:extLst>
                  <a:ext uri="{FF2B5EF4-FFF2-40B4-BE49-F238E27FC236}">
                    <a16:creationId xmlns:a16="http://schemas.microsoft.com/office/drawing/2014/main" id="{E9BB167B-D83E-454B-A279-88CAB4290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2731"/>
                <a:ext cx="14" cy="5"/>
              </a:xfrm>
              <a:custGeom>
                <a:avLst/>
                <a:gdLst>
                  <a:gd name="T0" fmla="*/ 0 w 14"/>
                  <a:gd name="T1" fmla="*/ 0 h 5"/>
                  <a:gd name="T2" fmla="*/ 5 w 14"/>
                  <a:gd name="T3" fmla="*/ 0 h 5"/>
                  <a:gd name="T4" fmla="*/ 5 w 14"/>
                  <a:gd name="T5" fmla="*/ 0 h 5"/>
                  <a:gd name="T6" fmla="*/ 7 w 14"/>
                  <a:gd name="T7" fmla="*/ 0 h 5"/>
                  <a:gd name="T8" fmla="*/ 9 w 14"/>
                  <a:gd name="T9" fmla="*/ 3 h 5"/>
                  <a:gd name="T10" fmla="*/ 9 w 14"/>
                  <a:gd name="T11" fmla="*/ 3 h 5"/>
                  <a:gd name="T12" fmla="*/ 9 w 14"/>
                  <a:gd name="T13" fmla="*/ 3 h 5"/>
                  <a:gd name="T14" fmla="*/ 14 w 14"/>
                  <a:gd name="T15" fmla="*/ 3 h 5"/>
                  <a:gd name="T16" fmla="*/ 14 w 14"/>
                  <a:gd name="T17" fmla="*/ 3 h 5"/>
                  <a:gd name="T18" fmla="*/ 14 w 14"/>
                  <a:gd name="T19" fmla="*/ 3 h 5"/>
                  <a:gd name="T20" fmla="*/ 14 w 14"/>
                  <a:gd name="T21" fmla="*/ 5 h 5"/>
                  <a:gd name="T22" fmla="*/ 14 w 14"/>
                  <a:gd name="T23" fmla="*/ 5 h 5"/>
                  <a:gd name="T24" fmla="*/ 11 w 14"/>
                  <a:gd name="T25" fmla="*/ 5 h 5"/>
                  <a:gd name="T26" fmla="*/ 11 w 14"/>
                  <a:gd name="T27" fmla="*/ 5 h 5"/>
                  <a:gd name="T28" fmla="*/ 11 w 14"/>
                  <a:gd name="T29" fmla="*/ 5 h 5"/>
                  <a:gd name="T30" fmla="*/ 9 w 14"/>
                  <a:gd name="T31" fmla="*/ 5 h 5"/>
                  <a:gd name="T32" fmla="*/ 9 w 14"/>
                  <a:gd name="T33" fmla="*/ 5 h 5"/>
                  <a:gd name="T34" fmla="*/ 9 w 14"/>
                  <a:gd name="T35" fmla="*/ 5 h 5"/>
                  <a:gd name="T36" fmla="*/ 7 w 14"/>
                  <a:gd name="T37" fmla="*/ 5 h 5"/>
                  <a:gd name="T38" fmla="*/ 5 w 14"/>
                  <a:gd name="T39" fmla="*/ 5 h 5"/>
                  <a:gd name="T40" fmla="*/ 5 w 14"/>
                  <a:gd name="T41" fmla="*/ 5 h 5"/>
                  <a:gd name="T42" fmla="*/ 2 w 14"/>
                  <a:gd name="T43" fmla="*/ 5 h 5"/>
                  <a:gd name="T44" fmla="*/ 0 w 14"/>
                  <a:gd name="T45" fmla="*/ 3 h 5"/>
                  <a:gd name="T46" fmla="*/ 0 w 14"/>
                  <a:gd name="T47" fmla="*/ 3 h 5"/>
                  <a:gd name="T48" fmla="*/ 0 w 14"/>
                  <a:gd name="T49" fmla="*/ 0 h 5"/>
                  <a:gd name="T50" fmla="*/ 0 w 14"/>
                  <a:gd name="T5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0" name="Freeform 3749">
                <a:extLst>
                  <a:ext uri="{FF2B5EF4-FFF2-40B4-BE49-F238E27FC236}">
                    <a16:creationId xmlns:a16="http://schemas.microsoft.com/office/drawing/2014/main" id="{19CADD2C-CFB8-4357-B98C-DF9963AEF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738"/>
                <a:ext cx="9" cy="7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7 h 7"/>
                  <a:gd name="T4" fmla="*/ 6 w 9"/>
                  <a:gd name="T5" fmla="*/ 7 h 7"/>
                  <a:gd name="T6" fmla="*/ 6 w 9"/>
                  <a:gd name="T7" fmla="*/ 7 h 7"/>
                  <a:gd name="T8" fmla="*/ 0 w 9"/>
                  <a:gd name="T9" fmla="*/ 5 h 7"/>
                  <a:gd name="T10" fmla="*/ 0 w 9"/>
                  <a:gd name="T11" fmla="*/ 5 h 7"/>
                  <a:gd name="T12" fmla="*/ 2 w 9"/>
                  <a:gd name="T13" fmla="*/ 2 h 7"/>
                  <a:gd name="T14" fmla="*/ 4 w 9"/>
                  <a:gd name="T15" fmla="*/ 2 h 7"/>
                  <a:gd name="T16" fmla="*/ 4 w 9"/>
                  <a:gd name="T17" fmla="*/ 2 h 7"/>
                  <a:gd name="T18" fmla="*/ 4 w 9"/>
                  <a:gd name="T19" fmla="*/ 0 h 7"/>
                  <a:gd name="T20" fmla="*/ 4 w 9"/>
                  <a:gd name="T21" fmla="*/ 0 h 7"/>
                  <a:gd name="T22" fmla="*/ 6 w 9"/>
                  <a:gd name="T23" fmla="*/ 0 h 7"/>
                  <a:gd name="T24" fmla="*/ 9 w 9"/>
                  <a:gd name="T25" fmla="*/ 0 h 7"/>
                  <a:gd name="T26" fmla="*/ 9 w 9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1" name="Freeform 3750">
                <a:extLst>
                  <a:ext uri="{FF2B5EF4-FFF2-40B4-BE49-F238E27FC236}">
                    <a16:creationId xmlns:a16="http://schemas.microsoft.com/office/drawing/2014/main" id="{E6CE2A0C-C40C-435E-A2D7-96ED41AA8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734"/>
                <a:ext cx="18" cy="16"/>
              </a:xfrm>
              <a:custGeom>
                <a:avLst/>
                <a:gdLst>
                  <a:gd name="T0" fmla="*/ 4 w 18"/>
                  <a:gd name="T1" fmla="*/ 4 h 16"/>
                  <a:gd name="T2" fmla="*/ 6 w 18"/>
                  <a:gd name="T3" fmla="*/ 4 h 16"/>
                  <a:gd name="T4" fmla="*/ 9 w 18"/>
                  <a:gd name="T5" fmla="*/ 2 h 16"/>
                  <a:gd name="T6" fmla="*/ 11 w 18"/>
                  <a:gd name="T7" fmla="*/ 2 h 16"/>
                  <a:gd name="T8" fmla="*/ 11 w 18"/>
                  <a:gd name="T9" fmla="*/ 2 h 16"/>
                  <a:gd name="T10" fmla="*/ 15 w 18"/>
                  <a:gd name="T11" fmla="*/ 4 h 16"/>
                  <a:gd name="T12" fmla="*/ 18 w 18"/>
                  <a:gd name="T13" fmla="*/ 4 h 16"/>
                  <a:gd name="T14" fmla="*/ 18 w 18"/>
                  <a:gd name="T15" fmla="*/ 6 h 16"/>
                  <a:gd name="T16" fmla="*/ 15 w 18"/>
                  <a:gd name="T17" fmla="*/ 6 h 16"/>
                  <a:gd name="T18" fmla="*/ 15 w 18"/>
                  <a:gd name="T19" fmla="*/ 9 h 16"/>
                  <a:gd name="T20" fmla="*/ 13 w 18"/>
                  <a:gd name="T21" fmla="*/ 9 h 16"/>
                  <a:gd name="T22" fmla="*/ 13 w 18"/>
                  <a:gd name="T23" fmla="*/ 4 h 16"/>
                  <a:gd name="T24" fmla="*/ 13 w 18"/>
                  <a:gd name="T25" fmla="*/ 4 h 16"/>
                  <a:gd name="T26" fmla="*/ 11 w 18"/>
                  <a:gd name="T27" fmla="*/ 6 h 16"/>
                  <a:gd name="T28" fmla="*/ 11 w 18"/>
                  <a:gd name="T29" fmla="*/ 9 h 16"/>
                  <a:gd name="T30" fmla="*/ 11 w 18"/>
                  <a:gd name="T31" fmla="*/ 9 h 16"/>
                  <a:gd name="T32" fmla="*/ 13 w 18"/>
                  <a:gd name="T33" fmla="*/ 9 h 16"/>
                  <a:gd name="T34" fmla="*/ 15 w 18"/>
                  <a:gd name="T35" fmla="*/ 9 h 16"/>
                  <a:gd name="T36" fmla="*/ 15 w 18"/>
                  <a:gd name="T37" fmla="*/ 9 h 16"/>
                  <a:gd name="T38" fmla="*/ 15 w 18"/>
                  <a:gd name="T39" fmla="*/ 13 h 16"/>
                  <a:gd name="T40" fmla="*/ 13 w 18"/>
                  <a:gd name="T41" fmla="*/ 13 h 16"/>
                  <a:gd name="T42" fmla="*/ 11 w 18"/>
                  <a:gd name="T43" fmla="*/ 13 h 16"/>
                  <a:gd name="T44" fmla="*/ 6 w 18"/>
                  <a:gd name="T45" fmla="*/ 13 h 16"/>
                  <a:gd name="T46" fmla="*/ 6 w 18"/>
                  <a:gd name="T47" fmla="*/ 13 h 16"/>
                  <a:gd name="T48" fmla="*/ 4 w 18"/>
                  <a:gd name="T49" fmla="*/ 11 h 16"/>
                  <a:gd name="T50" fmla="*/ 2 w 18"/>
                  <a:gd name="T51" fmla="*/ 11 h 16"/>
                  <a:gd name="T52" fmla="*/ 0 w 18"/>
                  <a:gd name="T53" fmla="*/ 11 h 16"/>
                  <a:gd name="T54" fmla="*/ 2 w 18"/>
                  <a:gd name="T55" fmla="*/ 4 h 16"/>
                  <a:gd name="T56" fmla="*/ 2 w 18"/>
                  <a:gd name="T57" fmla="*/ 0 h 16"/>
                  <a:gd name="T58" fmla="*/ 4 w 18"/>
                  <a:gd name="T59" fmla="*/ 2 h 16"/>
                  <a:gd name="T60" fmla="*/ 4 w 18"/>
                  <a:gd name="T61" fmla="*/ 2 h 16"/>
                  <a:gd name="T62" fmla="*/ 4 w 18"/>
                  <a:gd name="T63" fmla="*/ 4 h 16"/>
                  <a:gd name="T64" fmla="*/ 4 w 18"/>
                  <a:gd name="T6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6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2" name="Freeform 3751">
                <a:extLst>
                  <a:ext uri="{FF2B5EF4-FFF2-40B4-BE49-F238E27FC236}">
                    <a16:creationId xmlns:a16="http://schemas.microsoft.com/office/drawing/2014/main" id="{1B664278-5401-4586-AFC7-E1AF0DEE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738"/>
                <a:ext cx="9" cy="12"/>
              </a:xfrm>
              <a:custGeom>
                <a:avLst/>
                <a:gdLst>
                  <a:gd name="T0" fmla="*/ 9 w 9"/>
                  <a:gd name="T1" fmla="*/ 7 h 12"/>
                  <a:gd name="T2" fmla="*/ 7 w 9"/>
                  <a:gd name="T3" fmla="*/ 9 h 12"/>
                  <a:gd name="T4" fmla="*/ 7 w 9"/>
                  <a:gd name="T5" fmla="*/ 7 h 12"/>
                  <a:gd name="T6" fmla="*/ 7 w 9"/>
                  <a:gd name="T7" fmla="*/ 7 h 12"/>
                  <a:gd name="T8" fmla="*/ 7 w 9"/>
                  <a:gd name="T9" fmla="*/ 7 h 12"/>
                  <a:gd name="T10" fmla="*/ 4 w 9"/>
                  <a:gd name="T11" fmla="*/ 9 h 12"/>
                  <a:gd name="T12" fmla="*/ 4 w 9"/>
                  <a:gd name="T13" fmla="*/ 12 h 12"/>
                  <a:gd name="T14" fmla="*/ 4 w 9"/>
                  <a:gd name="T15" fmla="*/ 12 h 12"/>
                  <a:gd name="T16" fmla="*/ 4 w 9"/>
                  <a:gd name="T17" fmla="*/ 12 h 12"/>
                  <a:gd name="T18" fmla="*/ 4 w 9"/>
                  <a:gd name="T19" fmla="*/ 12 h 12"/>
                  <a:gd name="T20" fmla="*/ 4 w 9"/>
                  <a:gd name="T21" fmla="*/ 12 h 12"/>
                  <a:gd name="T22" fmla="*/ 2 w 9"/>
                  <a:gd name="T23" fmla="*/ 12 h 12"/>
                  <a:gd name="T24" fmla="*/ 0 w 9"/>
                  <a:gd name="T25" fmla="*/ 9 h 12"/>
                  <a:gd name="T26" fmla="*/ 2 w 9"/>
                  <a:gd name="T27" fmla="*/ 0 h 12"/>
                  <a:gd name="T28" fmla="*/ 2 w 9"/>
                  <a:gd name="T29" fmla="*/ 0 h 12"/>
                  <a:gd name="T30" fmla="*/ 4 w 9"/>
                  <a:gd name="T31" fmla="*/ 0 h 12"/>
                  <a:gd name="T32" fmla="*/ 4 w 9"/>
                  <a:gd name="T33" fmla="*/ 0 h 12"/>
                  <a:gd name="T34" fmla="*/ 4 w 9"/>
                  <a:gd name="T35" fmla="*/ 0 h 12"/>
                  <a:gd name="T36" fmla="*/ 7 w 9"/>
                  <a:gd name="T37" fmla="*/ 2 h 12"/>
                  <a:gd name="T38" fmla="*/ 7 w 9"/>
                  <a:gd name="T39" fmla="*/ 2 h 12"/>
                  <a:gd name="T40" fmla="*/ 7 w 9"/>
                  <a:gd name="T41" fmla="*/ 2 h 12"/>
                  <a:gd name="T42" fmla="*/ 7 w 9"/>
                  <a:gd name="T43" fmla="*/ 2 h 12"/>
                  <a:gd name="T44" fmla="*/ 7 w 9"/>
                  <a:gd name="T45" fmla="*/ 2 h 12"/>
                  <a:gd name="T46" fmla="*/ 7 w 9"/>
                  <a:gd name="T47" fmla="*/ 5 h 12"/>
                  <a:gd name="T48" fmla="*/ 9 w 9"/>
                  <a:gd name="T49" fmla="*/ 5 h 12"/>
                  <a:gd name="T50" fmla="*/ 9 w 9"/>
                  <a:gd name="T51" fmla="*/ 5 h 12"/>
                  <a:gd name="T52" fmla="*/ 9 w 9"/>
                  <a:gd name="T5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12">
                    <a:moveTo>
                      <a:pt x="9" y="7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3" name="Freeform 3752">
                <a:extLst>
                  <a:ext uri="{FF2B5EF4-FFF2-40B4-BE49-F238E27FC236}">
                    <a16:creationId xmlns:a16="http://schemas.microsoft.com/office/drawing/2014/main" id="{A7FB282D-BFAA-4859-8872-FC7D71D4E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702"/>
                <a:ext cx="58" cy="34"/>
              </a:xfrm>
              <a:custGeom>
                <a:avLst/>
                <a:gdLst>
                  <a:gd name="T0" fmla="*/ 58 w 58"/>
                  <a:gd name="T1" fmla="*/ 7 h 34"/>
                  <a:gd name="T2" fmla="*/ 56 w 58"/>
                  <a:gd name="T3" fmla="*/ 14 h 34"/>
                  <a:gd name="T4" fmla="*/ 56 w 58"/>
                  <a:gd name="T5" fmla="*/ 14 h 34"/>
                  <a:gd name="T6" fmla="*/ 52 w 58"/>
                  <a:gd name="T7" fmla="*/ 14 h 34"/>
                  <a:gd name="T8" fmla="*/ 52 w 58"/>
                  <a:gd name="T9" fmla="*/ 16 h 34"/>
                  <a:gd name="T10" fmla="*/ 49 w 58"/>
                  <a:gd name="T11" fmla="*/ 18 h 34"/>
                  <a:gd name="T12" fmla="*/ 49 w 58"/>
                  <a:gd name="T13" fmla="*/ 20 h 34"/>
                  <a:gd name="T14" fmla="*/ 54 w 58"/>
                  <a:gd name="T15" fmla="*/ 23 h 34"/>
                  <a:gd name="T16" fmla="*/ 52 w 58"/>
                  <a:gd name="T17" fmla="*/ 34 h 34"/>
                  <a:gd name="T18" fmla="*/ 52 w 58"/>
                  <a:gd name="T19" fmla="*/ 34 h 34"/>
                  <a:gd name="T20" fmla="*/ 47 w 58"/>
                  <a:gd name="T21" fmla="*/ 32 h 34"/>
                  <a:gd name="T22" fmla="*/ 45 w 58"/>
                  <a:gd name="T23" fmla="*/ 32 h 34"/>
                  <a:gd name="T24" fmla="*/ 43 w 58"/>
                  <a:gd name="T25" fmla="*/ 32 h 34"/>
                  <a:gd name="T26" fmla="*/ 38 w 58"/>
                  <a:gd name="T27" fmla="*/ 29 h 34"/>
                  <a:gd name="T28" fmla="*/ 38 w 58"/>
                  <a:gd name="T29" fmla="*/ 27 h 34"/>
                  <a:gd name="T30" fmla="*/ 31 w 58"/>
                  <a:gd name="T31" fmla="*/ 29 h 34"/>
                  <a:gd name="T32" fmla="*/ 31 w 58"/>
                  <a:gd name="T33" fmla="*/ 29 h 34"/>
                  <a:gd name="T34" fmla="*/ 18 w 58"/>
                  <a:gd name="T35" fmla="*/ 27 h 34"/>
                  <a:gd name="T36" fmla="*/ 9 w 58"/>
                  <a:gd name="T37" fmla="*/ 25 h 34"/>
                  <a:gd name="T38" fmla="*/ 0 w 58"/>
                  <a:gd name="T39" fmla="*/ 23 h 34"/>
                  <a:gd name="T40" fmla="*/ 0 w 58"/>
                  <a:gd name="T41" fmla="*/ 23 h 34"/>
                  <a:gd name="T42" fmla="*/ 0 w 58"/>
                  <a:gd name="T43" fmla="*/ 20 h 34"/>
                  <a:gd name="T44" fmla="*/ 0 w 58"/>
                  <a:gd name="T45" fmla="*/ 18 h 34"/>
                  <a:gd name="T46" fmla="*/ 2 w 58"/>
                  <a:gd name="T47" fmla="*/ 11 h 34"/>
                  <a:gd name="T48" fmla="*/ 2 w 58"/>
                  <a:gd name="T49" fmla="*/ 11 h 34"/>
                  <a:gd name="T50" fmla="*/ 2 w 58"/>
                  <a:gd name="T51" fmla="*/ 5 h 34"/>
                  <a:gd name="T52" fmla="*/ 2 w 58"/>
                  <a:gd name="T53" fmla="*/ 2 h 34"/>
                  <a:gd name="T54" fmla="*/ 4 w 58"/>
                  <a:gd name="T55" fmla="*/ 2 h 34"/>
                  <a:gd name="T56" fmla="*/ 4 w 58"/>
                  <a:gd name="T57" fmla="*/ 0 h 34"/>
                  <a:gd name="T58" fmla="*/ 4 w 58"/>
                  <a:gd name="T59" fmla="*/ 0 h 34"/>
                  <a:gd name="T60" fmla="*/ 16 w 58"/>
                  <a:gd name="T61" fmla="*/ 2 h 34"/>
                  <a:gd name="T62" fmla="*/ 16 w 58"/>
                  <a:gd name="T63" fmla="*/ 2 h 34"/>
                  <a:gd name="T64" fmla="*/ 25 w 58"/>
                  <a:gd name="T65" fmla="*/ 2 h 34"/>
                  <a:gd name="T66" fmla="*/ 27 w 58"/>
                  <a:gd name="T67" fmla="*/ 5 h 34"/>
                  <a:gd name="T68" fmla="*/ 29 w 58"/>
                  <a:gd name="T69" fmla="*/ 5 h 34"/>
                  <a:gd name="T70" fmla="*/ 31 w 58"/>
                  <a:gd name="T71" fmla="*/ 5 h 34"/>
                  <a:gd name="T72" fmla="*/ 34 w 58"/>
                  <a:gd name="T73" fmla="*/ 5 h 34"/>
                  <a:gd name="T74" fmla="*/ 36 w 58"/>
                  <a:gd name="T75" fmla="*/ 5 h 34"/>
                  <a:gd name="T76" fmla="*/ 36 w 58"/>
                  <a:gd name="T77" fmla="*/ 0 h 34"/>
                  <a:gd name="T78" fmla="*/ 38 w 58"/>
                  <a:gd name="T79" fmla="*/ 0 h 34"/>
                  <a:gd name="T80" fmla="*/ 43 w 58"/>
                  <a:gd name="T81" fmla="*/ 0 h 34"/>
                  <a:gd name="T82" fmla="*/ 47 w 58"/>
                  <a:gd name="T83" fmla="*/ 0 h 34"/>
                  <a:gd name="T84" fmla="*/ 49 w 58"/>
                  <a:gd name="T85" fmla="*/ 0 h 34"/>
                  <a:gd name="T86" fmla="*/ 54 w 58"/>
                  <a:gd name="T87" fmla="*/ 2 h 34"/>
                  <a:gd name="T88" fmla="*/ 58 w 58"/>
                  <a:gd name="T89" fmla="*/ 2 h 34"/>
                  <a:gd name="T90" fmla="*/ 58 w 58"/>
                  <a:gd name="T91" fmla="*/ 2 h 34"/>
                  <a:gd name="T92" fmla="*/ 58 w 58"/>
                  <a:gd name="T93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8" h="34">
                    <a:moveTo>
                      <a:pt x="58" y="5"/>
                    </a:moveTo>
                    <a:lnTo>
                      <a:pt x="58" y="7"/>
                    </a:lnTo>
                    <a:lnTo>
                      <a:pt x="58" y="7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49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1" y="23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4" name="Freeform 3753">
                <a:extLst>
                  <a:ext uri="{FF2B5EF4-FFF2-40B4-BE49-F238E27FC236}">
                    <a16:creationId xmlns:a16="http://schemas.microsoft.com/office/drawing/2014/main" id="{383A0B80-72AC-4710-9EB5-D5C36AF43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745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9 h 9"/>
                  <a:gd name="T4" fmla="*/ 2 w 4"/>
                  <a:gd name="T5" fmla="*/ 9 h 9"/>
                  <a:gd name="T6" fmla="*/ 0 w 4"/>
                  <a:gd name="T7" fmla="*/ 9 h 9"/>
                  <a:gd name="T8" fmla="*/ 0 w 4"/>
                  <a:gd name="T9" fmla="*/ 9 h 9"/>
                  <a:gd name="T10" fmla="*/ 0 w 4"/>
                  <a:gd name="T11" fmla="*/ 9 h 9"/>
                  <a:gd name="T12" fmla="*/ 0 w 4"/>
                  <a:gd name="T13" fmla="*/ 9 h 9"/>
                  <a:gd name="T14" fmla="*/ 0 w 4"/>
                  <a:gd name="T15" fmla="*/ 9 h 9"/>
                  <a:gd name="T16" fmla="*/ 0 w 4"/>
                  <a:gd name="T17" fmla="*/ 7 h 9"/>
                  <a:gd name="T18" fmla="*/ 0 w 4"/>
                  <a:gd name="T19" fmla="*/ 7 h 9"/>
                  <a:gd name="T20" fmla="*/ 0 w 4"/>
                  <a:gd name="T21" fmla="*/ 7 h 9"/>
                  <a:gd name="T22" fmla="*/ 0 w 4"/>
                  <a:gd name="T23" fmla="*/ 7 h 9"/>
                  <a:gd name="T24" fmla="*/ 0 w 4"/>
                  <a:gd name="T25" fmla="*/ 7 h 9"/>
                  <a:gd name="T26" fmla="*/ 0 w 4"/>
                  <a:gd name="T27" fmla="*/ 5 h 9"/>
                  <a:gd name="T28" fmla="*/ 0 w 4"/>
                  <a:gd name="T29" fmla="*/ 5 h 9"/>
                  <a:gd name="T30" fmla="*/ 0 w 4"/>
                  <a:gd name="T31" fmla="*/ 5 h 9"/>
                  <a:gd name="T32" fmla="*/ 0 w 4"/>
                  <a:gd name="T33" fmla="*/ 5 h 9"/>
                  <a:gd name="T34" fmla="*/ 0 w 4"/>
                  <a:gd name="T35" fmla="*/ 2 h 9"/>
                  <a:gd name="T36" fmla="*/ 0 w 4"/>
                  <a:gd name="T37" fmla="*/ 2 h 9"/>
                  <a:gd name="T38" fmla="*/ 0 w 4"/>
                  <a:gd name="T39" fmla="*/ 2 h 9"/>
                  <a:gd name="T40" fmla="*/ 2 w 4"/>
                  <a:gd name="T41" fmla="*/ 0 h 9"/>
                  <a:gd name="T42" fmla="*/ 0 w 4"/>
                  <a:gd name="T43" fmla="*/ 2 h 9"/>
                  <a:gd name="T44" fmla="*/ 2 w 4"/>
                  <a:gd name="T45" fmla="*/ 2 h 9"/>
                  <a:gd name="T46" fmla="*/ 2 w 4"/>
                  <a:gd name="T47" fmla="*/ 2 h 9"/>
                  <a:gd name="T48" fmla="*/ 4 w 4"/>
                  <a:gd name="T49" fmla="*/ 2 h 9"/>
                  <a:gd name="T50" fmla="*/ 4 w 4"/>
                  <a:gd name="T51" fmla="*/ 2 h 9"/>
                  <a:gd name="T52" fmla="*/ 2 w 4"/>
                  <a:gd name="T53" fmla="*/ 5 h 9"/>
                  <a:gd name="T54" fmla="*/ 2 w 4"/>
                  <a:gd name="T5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9">
                    <a:moveTo>
                      <a:pt x="2" y="7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5" name="Freeform 3754">
                <a:extLst>
                  <a:ext uri="{FF2B5EF4-FFF2-40B4-BE49-F238E27FC236}">
                    <a16:creationId xmlns:a16="http://schemas.microsoft.com/office/drawing/2014/main" id="{8402587A-41AA-4732-B86A-236CE83307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25" y="2752"/>
                <a:ext cx="18" cy="7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0 h 3"/>
                  <a:gd name="T4" fmla="*/ 7 w 8"/>
                  <a:gd name="T5" fmla="*/ 1 h 3"/>
                  <a:gd name="T6" fmla="*/ 7 w 8"/>
                  <a:gd name="T7" fmla="*/ 1 h 3"/>
                  <a:gd name="T8" fmla="*/ 8 w 8"/>
                  <a:gd name="T9" fmla="*/ 1 h 3"/>
                  <a:gd name="T10" fmla="*/ 8 w 8"/>
                  <a:gd name="T11" fmla="*/ 1 h 3"/>
                  <a:gd name="T12" fmla="*/ 8 w 8"/>
                  <a:gd name="T13" fmla="*/ 0 h 3"/>
                  <a:gd name="T14" fmla="*/ 5 w 8"/>
                  <a:gd name="T15" fmla="*/ 1 h 3"/>
                  <a:gd name="T16" fmla="*/ 5 w 8"/>
                  <a:gd name="T17" fmla="*/ 1 h 3"/>
                  <a:gd name="T18" fmla="*/ 5 w 8"/>
                  <a:gd name="T19" fmla="*/ 2 h 3"/>
                  <a:gd name="T20" fmla="*/ 5 w 8"/>
                  <a:gd name="T21" fmla="*/ 2 h 3"/>
                  <a:gd name="T22" fmla="*/ 5 w 8"/>
                  <a:gd name="T23" fmla="*/ 2 h 3"/>
                  <a:gd name="T24" fmla="*/ 5 w 8"/>
                  <a:gd name="T25" fmla="*/ 1 h 3"/>
                  <a:gd name="T26" fmla="*/ 1 w 8"/>
                  <a:gd name="T27" fmla="*/ 3 h 3"/>
                  <a:gd name="T28" fmla="*/ 1 w 8"/>
                  <a:gd name="T29" fmla="*/ 3 h 3"/>
                  <a:gd name="T30" fmla="*/ 1 w 8"/>
                  <a:gd name="T31" fmla="*/ 2 h 3"/>
                  <a:gd name="T32" fmla="*/ 1 w 8"/>
                  <a:gd name="T33" fmla="*/ 2 h 3"/>
                  <a:gd name="T34" fmla="*/ 0 w 8"/>
                  <a:gd name="T35" fmla="*/ 2 h 3"/>
                  <a:gd name="T36" fmla="*/ 0 w 8"/>
                  <a:gd name="T37" fmla="*/ 2 h 3"/>
                  <a:gd name="T38" fmla="*/ 0 w 8"/>
                  <a:gd name="T39" fmla="*/ 3 h 3"/>
                  <a:gd name="T40" fmla="*/ 0 w 8"/>
                  <a:gd name="T41" fmla="*/ 3 h 3"/>
                  <a:gd name="T42" fmla="*/ 1 w 8"/>
                  <a:gd name="T43" fmla="*/ 3 h 3"/>
                  <a:gd name="T44" fmla="*/ 1 w 8"/>
                  <a:gd name="T45" fmla="*/ 3 h 3"/>
                  <a:gd name="T46" fmla="*/ 1 w 8"/>
                  <a:gd name="T4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moveTo>
                      <a:pt x="5" y="1"/>
                    </a:move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moveTo>
                      <a:pt x="1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6" name="Freeform 3755">
                <a:extLst>
                  <a:ext uri="{FF2B5EF4-FFF2-40B4-BE49-F238E27FC236}">
                    <a16:creationId xmlns:a16="http://schemas.microsoft.com/office/drawing/2014/main" id="{535DAE95-F98E-4A89-9E56-806F179BD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70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0 h 2"/>
                  <a:gd name="T18" fmla="*/ 1 w 1"/>
                  <a:gd name="T19" fmla="*/ 0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7" name="Freeform 3756">
                <a:extLst>
                  <a:ext uri="{FF2B5EF4-FFF2-40B4-BE49-F238E27FC236}">
                    <a16:creationId xmlns:a16="http://schemas.microsoft.com/office/drawing/2014/main" id="{C0CAAD99-FB54-4AC8-B3FA-AD3A7AA34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702"/>
                <a:ext cx="14" cy="20"/>
              </a:xfrm>
              <a:custGeom>
                <a:avLst/>
                <a:gdLst>
                  <a:gd name="T0" fmla="*/ 9 w 14"/>
                  <a:gd name="T1" fmla="*/ 2 h 20"/>
                  <a:gd name="T2" fmla="*/ 14 w 14"/>
                  <a:gd name="T3" fmla="*/ 2 h 20"/>
                  <a:gd name="T4" fmla="*/ 14 w 14"/>
                  <a:gd name="T5" fmla="*/ 7 h 20"/>
                  <a:gd name="T6" fmla="*/ 14 w 14"/>
                  <a:gd name="T7" fmla="*/ 7 h 20"/>
                  <a:gd name="T8" fmla="*/ 14 w 14"/>
                  <a:gd name="T9" fmla="*/ 7 h 20"/>
                  <a:gd name="T10" fmla="*/ 14 w 14"/>
                  <a:gd name="T11" fmla="*/ 7 h 20"/>
                  <a:gd name="T12" fmla="*/ 14 w 14"/>
                  <a:gd name="T13" fmla="*/ 7 h 20"/>
                  <a:gd name="T14" fmla="*/ 11 w 14"/>
                  <a:gd name="T15" fmla="*/ 14 h 20"/>
                  <a:gd name="T16" fmla="*/ 9 w 14"/>
                  <a:gd name="T17" fmla="*/ 20 h 20"/>
                  <a:gd name="T18" fmla="*/ 9 w 14"/>
                  <a:gd name="T19" fmla="*/ 20 h 20"/>
                  <a:gd name="T20" fmla="*/ 9 w 14"/>
                  <a:gd name="T21" fmla="*/ 20 h 20"/>
                  <a:gd name="T22" fmla="*/ 5 w 14"/>
                  <a:gd name="T23" fmla="*/ 20 h 20"/>
                  <a:gd name="T24" fmla="*/ 5 w 14"/>
                  <a:gd name="T25" fmla="*/ 20 h 20"/>
                  <a:gd name="T26" fmla="*/ 5 w 14"/>
                  <a:gd name="T27" fmla="*/ 20 h 20"/>
                  <a:gd name="T28" fmla="*/ 5 w 14"/>
                  <a:gd name="T29" fmla="*/ 20 h 20"/>
                  <a:gd name="T30" fmla="*/ 7 w 14"/>
                  <a:gd name="T31" fmla="*/ 14 h 20"/>
                  <a:gd name="T32" fmla="*/ 7 w 14"/>
                  <a:gd name="T33" fmla="*/ 7 h 20"/>
                  <a:gd name="T34" fmla="*/ 0 w 14"/>
                  <a:gd name="T35" fmla="*/ 5 h 20"/>
                  <a:gd name="T36" fmla="*/ 0 w 14"/>
                  <a:gd name="T37" fmla="*/ 5 h 20"/>
                  <a:gd name="T38" fmla="*/ 2 w 14"/>
                  <a:gd name="T39" fmla="*/ 2 h 20"/>
                  <a:gd name="T40" fmla="*/ 2 w 14"/>
                  <a:gd name="T41" fmla="*/ 2 h 20"/>
                  <a:gd name="T42" fmla="*/ 2 w 14"/>
                  <a:gd name="T43" fmla="*/ 2 h 20"/>
                  <a:gd name="T44" fmla="*/ 2 w 14"/>
                  <a:gd name="T45" fmla="*/ 2 h 20"/>
                  <a:gd name="T46" fmla="*/ 2 w 14"/>
                  <a:gd name="T47" fmla="*/ 0 h 20"/>
                  <a:gd name="T48" fmla="*/ 9 w 14"/>
                  <a:gd name="T4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0">
                    <a:moveTo>
                      <a:pt x="9" y="2"/>
                    </a:moveTo>
                    <a:lnTo>
                      <a:pt x="14" y="2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1" y="14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7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8" name="Freeform 3757">
                <a:extLst>
                  <a:ext uri="{FF2B5EF4-FFF2-40B4-BE49-F238E27FC236}">
                    <a16:creationId xmlns:a16="http://schemas.microsoft.com/office/drawing/2014/main" id="{CD3BFCC3-0AFA-48D3-8FC3-1B2DC68AA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709"/>
                <a:ext cx="7" cy="16"/>
              </a:xfrm>
              <a:custGeom>
                <a:avLst/>
                <a:gdLst>
                  <a:gd name="T0" fmla="*/ 5 w 7"/>
                  <a:gd name="T1" fmla="*/ 0 h 16"/>
                  <a:gd name="T2" fmla="*/ 5 w 7"/>
                  <a:gd name="T3" fmla="*/ 0 h 16"/>
                  <a:gd name="T4" fmla="*/ 5 w 7"/>
                  <a:gd name="T5" fmla="*/ 0 h 16"/>
                  <a:gd name="T6" fmla="*/ 7 w 7"/>
                  <a:gd name="T7" fmla="*/ 0 h 16"/>
                  <a:gd name="T8" fmla="*/ 7 w 7"/>
                  <a:gd name="T9" fmla="*/ 0 h 16"/>
                  <a:gd name="T10" fmla="*/ 7 w 7"/>
                  <a:gd name="T11" fmla="*/ 0 h 16"/>
                  <a:gd name="T12" fmla="*/ 5 w 7"/>
                  <a:gd name="T13" fmla="*/ 7 h 16"/>
                  <a:gd name="T14" fmla="*/ 5 w 7"/>
                  <a:gd name="T15" fmla="*/ 13 h 16"/>
                  <a:gd name="T16" fmla="*/ 5 w 7"/>
                  <a:gd name="T17" fmla="*/ 16 h 16"/>
                  <a:gd name="T18" fmla="*/ 0 w 7"/>
                  <a:gd name="T19" fmla="*/ 13 h 16"/>
                  <a:gd name="T20" fmla="*/ 0 w 7"/>
                  <a:gd name="T21" fmla="*/ 13 h 16"/>
                  <a:gd name="T22" fmla="*/ 0 w 7"/>
                  <a:gd name="T23" fmla="*/ 13 h 16"/>
                  <a:gd name="T24" fmla="*/ 2 w 7"/>
                  <a:gd name="T25" fmla="*/ 7 h 16"/>
                  <a:gd name="T26" fmla="*/ 5 w 7"/>
                  <a:gd name="T27" fmla="*/ 0 h 16"/>
                  <a:gd name="T28" fmla="*/ 5 w 7"/>
                  <a:gd name="T29" fmla="*/ 0 h 16"/>
                  <a:gd name="T30" fmla="*/ 5 w 7"/>
                  <a:gd name="T31" fmla="*/ 0 h 16"/>
                  <a:gd name="T32" fmla="*/ 5 w 7"/>
                  <a:gd name="T33" fmla="*/ 0 h 16"/>
                  <a:gd name="T34" fmla="*/ 5 w 7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16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7"/>
                    </a:lnTo>
                    <a:lnTo>
                      <a:pt x="5" y="13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9" name="Freeform 3758">
                <a:extLst>
                  <a:ext uri="{FF2B5EF4-FFF2-40B4-BE49-F238E27FC236}">
                    <a16:creationId xmlns:a16="http://schemas.microsoft.com/office/drawing/2014/main" id="{305153F0-642A-43BB-A7C9-218F52897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725"/>
                <a:ext cx="7" cy="6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6 h 6"/>
                  <a:gd name="T4" fmla="*/ 0 w 7"/>
                  <a:gd name="T5" fmla="*/ 6 h 6"/>
                  <a:gd name="T6" fmla="*/ 0 w 7"/>
                  <a:gd name="T7" fmla="*/ 6 h 6"/>
                  <a:gd name="T8" fmla="*/ 0 w 7"/>
                  <a:gd name="T9" fmla="*/ 0 h 6"/>
                  <a:gd name="T10" fmla="*/ 7 w 7"/>
                  <a:gd name="T11" fmla="*/ 2 h 6"/>
                  <a:gd name="T12" fmla="*/ 7 w 7"/>
                  <a:gd name="T13" fmla="*/ 4 h 6"/>
                  <a:gd name="T14" fmla="*/ 7 w 7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lnTo>
                      <a:pt x="7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0" name="Freeform 3759">
                <a:extLst>
                  <a:ext uri="{FF2B5EF4-FFF2-40B4-BE49-F238E27FC236}">
                    <a16:creationId xmlns:a16="http://schemas.microsoft.com/office/drawing/2014/main" id="{B3460484-6A81-4EE0-86DD-0C773E1C1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716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7 w 7"/>
                  <a:gd name="T3" fmla="*/ 0 h 9"/>
                  <a:gd name="T4" fmla="*/ 7 w 7"/>
                  <a:gd name="T5" fmla="*/ 0 h 9"/>
                  <a:gd name="T6" fmla="*/ 5 w 7"/>
                  <a:gd name="T7" fmla="*/ 9 h 9"/>
                  <a:gd name="T8" fmla="*/ 5 w 7"/>
                  <a:gd name="T9" fmla="*/ 9 h 9"/>
                  <a:gd name="T10" fmla="*/ 5 w 7"/>
                  <a:gd name="T11" fmla="*/ 9 h 9"/>
                  <a:gd name="T12" fmla="*/ 0 w 7"/>
                  <a:gd name="T13" fmla="*/ 6 h 9"/>
                  <a:gd name="T14" fmla="*/ 0 w 7"/>
                  <a:gd name="T15" fmla="*/ 6 h 9"/>
                  <a:gd name="T16" fmla="*/ 0 w 7"/>
                  <a:gd name="T17" fmla="*/ 6 h 9"/>
                  <a:gd name="T18" fmla="*/ 3 w 7"/>
                  <a:gd name="T19" fmla="*/ 4 h 9"/>
                  <a:gd name="T20" fmla="*/ 0 w 7"/>
                  <a:gd name="T21" fmla="*/ 4 h 9"/>
                  <a:gd name="T22" fmla="*/ 0 w 7"/>
                  <a:gd name="T23" fmla="*/ 4 h 9"/>
                  <a:gd name="T24" fmla="*/ 3 w 7"/>
                  <a:gd name="T25" fmla="*/ 4 h 9"/>
                  <a:gd name="T26" fmla="*/ 3 w 7"/>
                  <a:gd name="T27" fmla="*/ 2 h 9"/>
                  <a:gd name="T28" fmla="*/ 3 w 7"/>
                  <a:gd name="T29" fmla="*/ 2 h 9"/>
                  <a:gd name="T30" fmla="*/ 3 w 7"/>
                  <a:gd name="T31" fmla="*/ 0 h 9"/>
                  <a:gd name="T32" fmla="*/ 3 w 7"/>
                  <a:gd name="T33" fmla="*/ 0 h 9"/>
                  <a:gd name="T34" fmla="*/ 3 w 7"/>
                  <a:gd name="T35" fmla="*/ 0 h 9"/>
                  <a:gd name="T36" fmla="*/ 5 w 7"/>
                  <a:gd name="T37" fmla="*/ 0 h 9"/>
                  <a:gd name="T38" fmla="*/ 5 w 7"/>
                  <a:gd name="T39" fmla="*/ 0 h 9"/>
                  <a:gd name="T40" fmla="*/ 7 w 7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1" name="Freeform 3760">
                <a:extLst>
                  <a:ext uri="{FF2B5EF4-FFF2-40B4-BE49-F238E27FC236}">
                    <a16:creationId xmlns:a16="http://schemas.microsoft.com/office/drawing/2014/main" id="{27B135CC-DBBD-4471-99F8-65B654F0D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680"/>
                <a:ext cx="18" cy="18"/>
              </a:xfrm>
              <a:custGeom>
                <a:avLst/>
                <a:gdLst>
                  <a:gd name="T0" fmla="*/ 18 w 18"/>
                  <a:gd name="T1" fmla="*/ 11 h 18"/>
                  <a:gd name="T2" fmla="*/ 16 w 18"/>
                  <a:gd name="T3" fmla="*/ 13 h 18"/>
                  <a:gd name="T4" fmla="*/ 16 w 18"/>
                  <a:gd name="T5" fmla="*/ 15 h 18"/>
                  <a:gd name="T6" fmla="*/ 16 w 18"/>
                  <a:gd name="T7" fmla="*/ 15 h 18"/>
                  <a:gd name="T8" fmla="*/ 16 w 18"/>
                  <a:gd name="T9" fmla="*/ 15 h 18"/>
                  <a:gd name="T10" fmla="*/ 16 w 18"/>
                  <a:gd name="T11" fmla="*/ 15 h 18"/>
                  <a:gd name="T12" fmla="*/ 16 w 18"/>
                  <a:gd name="T13" fmla="*/ 18 h 18"/>
                  <a:gd name="T14" fmla="*/ 16 w 18"/>
                  <a:gd name="T15" fmla="*/ 18 h 18"/>
                  <a:gd name="T16" fmla="*/ 16 w 18"/>
                  <a:gd name="T17" fmla="*/ 18 h 18"/>
                  <a:gd name="T18" fmla="*/ 14 w 18"/>
                  <a:gd name="T19" fmla="*/ 18 h 18"/>
                  <a:gd name="T20" fmla="*/ 14 w 18"/>
                  <a:gd name="T21" fmla="*/ 18 h 18"/>
                  <a:gd name="T22" fmla="*/ 0 w 18"/>
                  <a:gd name="T23" fmla="*/ 15 h 18"/>
                  <a:gd name="T24" fmla="*/ 2 w 18"/>
                  <a:gd name="T25" fmla="*/ 11 h 18"/>
                  <a:gd name="T26" fmla="*/ 2 w 18"/>
                  <a:gd name="T27" fmla="*/ 11 h 18"/>
                  <a:gd name="T28" fmla="*/ 2 w 18"/>
                  <a:gd name="T29" fmla="*/ 11 h 18"/>
                  <a:gd name="T30" fmla="*/ 2 w 18"/>
                  <a:gd name="T31" fmla="*/ 11 h 18"/>
                  <a:gd name="T32" fmla="*/ 2 w 18"/>
                  <a:gd name="T33" fmla="*/ 9 h 18"/>
                  <a:gd name="T34" fmla="*/ 2 w 18"/>
                  <a:gd name="T35" fmla="*/ 9 h 18"/>
                  <a:gd name="T36" fmla="*/ 2 w 18"/>
                  <a:gd name="T37" fmla="*/ 9 h 18"/>
                  <a:gd name="T38" fmla="*/ 2 w 18"/>
                  <a:gd name="T39" fmla="*/ 9 h 18"/>
                  <a:gd name="T40" fmla="*/ 2 w 18"/>
                  <a:gd name="T41" fmla="*/ 9 h 18"/>
                  <a:gd name="T42" fmla="*/ 2 w 18"/>
                  <a:gd name="T43" fmla="*/ 6 h 18"/>
                  <a:gd name="T44" fmla="*/ 2 w 18"/>
                  <a:gd name="T45" fmla="*/ 4 h 18"/>
                  <a:gd name="T46" fmla="*/ 5 w 18"/>
                  <a:gd name="T47" fmla="*/ 4 h 18"/>
                  <a:gd name="T48" fmla="*/ 5 w 18"/>
                  <a:gd name="T49" fmla="*/ 2 h 18"/>
                  <a:gd name="T50" fmla="*/ 5 w 18"/>
                  <a:gd name="T51" fmla="*/ 0 h 18"/>
                  <a:gd name="T52" fmla="*/ 7 w 18"/>
                  <a:gd name="T53" fmla="*/ 2 h 18"/>
                  <a:gd name="T54" fmla="*/ 7 w 18"/>
                  <a:gd name="T55" fmla="*/ 2 h 18"/>
                  <a:gd name="T56" fmla="*/ 9 w 18"/>
                  <a:gd name="T57" fmla="*/ 2 h 18"/>
                  <a:gd name="T58" fmla="*/ 9 w 18"/>
                  <a:gd name="T59" fmla="*/ 2 h 18"/>
                  <a:gd name="T60" fmla="*/ 9 w 18"/>
                  <a:gd name="T61" fmla="*/ 2 h 18"/>
                  <a:gd name="T62" fmla="*/ 9 w 18"/>
                  <a:gd name="T63" fmla="*/ 2 h 18"/>
                  <a:gd name="T64" fmla="*/ 11 w 18"/>
                  <a:gd name="T65" fmla="*/ 2 h 18"/>
                  <a:gd name="T66" fmla="*/ 11 w 18"/>
                  <a:gd name="T67" fmla="*/ 2 h 18"/>
                  <a:gd name="T68" fmla="*/ 11 w 18"/>
                  <a:gd name="T69" fmla="*/ 2 h 18"/>
                  <a:gd name="T70" fmla="*/ 11 w 18"/>
                  <a:gd name="T71" fmla="*/ 2 h 18"/>
                  <a:gd name="T72" fmla="*/ 14 w 18"/>
                  <a:gd name="T73" fmla="*/ 2 h 18"/>
                  <a:gd name="T74" fmla="*/ 14 w 18"/>
                  <a:gd name="T75" fmla="*/ 2 h 18"/>
                  <a:gd name="T76" fmla="*/ 14 w 18"/>
                  <a:gd name="T77" fmla="*/ 2 h 18"/>
                  <a:gd name="T78" fmla="*/ 16 w 18"/>
                  <a:gd name="T79" fmla="*/ 4 h 18"/>
                  <a:gd name="T80" fmla="*/ 16 w 18"/>
                  <a:gd name="T81" fmla="*/ 4 h 18"/>
                  <a:gd name="T82" fmla="*/ 16 w 18"/>
                  <a:gd name="T83" fmla="*/ 4 h 18"/>
                  <a:gd name="T84" fmla="*/ 18 w 18"/>
                  <a:gd name="T85" fmla="*/ 4 h 18"/>
                  <a:gd name="T86" fmla="*/ 18 w 18"/>
                  <a:gd name="T87" fmla="*/ 4 h 18"/>
                  <a:gd name="T88" fmla="*/ 18 w 18"/>
                  <a:gd name="T89" fmla="*/ 4 h 18"/>
                  <a:gd name="T90" fmla="*/ 18 w 18"/>
                  <a:gd name="T91" fmla="*/ 6 h 18"/>
                  <a:gd name="T92" fmla="*/ 18 w 18"/>
                  <a:gd name="T93" fmla="*/ 6 h 18"/>
                  <a:gd name="T94" fmla="*/ 18 w 18"/>
                  <a:gd name="T95" fmla="*/ 9 h 18"/>
                  <a:gd name="T96" fmla="*/ 18 w 18"/>
                  <a:gd name="T97" fmla="*/ 9 h 18"/>
                  <a:gd name="T98" fmla="*/ 18 w 18"/>
                  <a:gd name="T99" fmla="*/ 9 h 18"/>
                  <a:gd name="T100" fmla="*/ 18 w 18"/>
                  <a:gd name="T10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" h="18">
                    <a:moveTo>
                      <a:pt x="18" y="11"/>
                    </a:moveTo>
                    <a:lnTo>
                      <a:pt x="16" y="13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2" name="Freeform 3761">
                <a:extLst>
                  <a:ext uri="{FF2B5EF4-FFF2-40B4-BE49-F238E27FC236}">
                    <a16:creationId xmlns:a16="http://schemas.microsoft.com/office/drawing/2014/main" id="{589AA8BD-9F2A-4540-843A-881CD955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684"/>
                <a:ext cx="16" cy="18"/>
              </a:xfrm>
              <a:custGeom>
                <a:avLst/>
                <a:gdLst>
                  <a:gd name="T0" fmla="*/ 11 w 16"/>
                  <a:gd name="T1" fmla="*/ 9 h 18"/>
                  <a:gd name="T2" fmla="*/ 11 w 16"/>
                  <a:gd name="T3" fmla="*/ 9 h 18"/>
                  <a:gd name="T4" fmla="*/ 11 w 16"/>
                  <a:gd name="T5" fmla="*/ 9 h 18"/>
                  <a:gd name="T6" fmla="*/ 11 w 16"/>
                  <a:gd name="T7" fmla="*/ 11 h 18"/>
                  <a:gd name="T8" fmla="*/ 11 w 16"/>
                  <a:gd name="T9" fmla="*/ 11 h 18"/>
                  <a:gd name="T10" fmla="*/ 14 w 16"/>
                  <a:gd name="T11" fmla="*/ 11 h 18"/>
                  <a:gd name="T12" fmla="*/ 14 w 16"/>
                  <a:gd name="T13" fmla="*/ 11 h 18"/>
                  <a:gd name="T14" fmla="*/ 14 w 16"/>
                  <a:gd name="T15" fmla="*/ 14 h 18"/>
                  <a:gd name="T16" fmla="*/ 14 w 16"/>
                  <a:gd name="T17" fmla="*/ 14 h 18"/>
                  <a:gd name="T18" fmla="*/ 16 w 16"/>
                  <a:gd name="T19" fmla="*/ 14 h 18"/>
                  <a:gd name="T20" fmla="*/ 16 w 16"/>
                  <a:gd name="T21" fmla="*/ 14 h 18"/>
                  <a:gd name="T22" fmla="*/ 16 w 16"/>
                  <a:gd name="T23" fmla="*/ 14 h 18"/>
                  <a:gd name="T24" fmla="*/ 16 w 16"/>
                  <a:gd name="T25" fmla="*/ 14 h 18"/>
                  <a:gd name="T26" fmla="*/ 16 w 16"/>
                  <a:gd name="T27" fmla="*/ 14 h 18"/>
                  <a:gd name="T28" fmla="*/ 14 w 16"/>
                  <a:gd name="T29" fmla="*/ 18 h 18"/>
                  <a:gd name="T30" fmla="*/ 9 w 16"/>
                  <a:gd name="T31" fmla="*/ 18 h 18"/>
                  <a:gd name="T32" fmla="*/ 9 w 16"/>
                  <a:gd name="T33" fmla="*/ 18 h 18"/>
                  <a:gd name="T34" fmla="*/ 9 w 16"/>
                  <a:gd name="T35" fmla="*/ 18 h 18"/>
                  <a:gd name="T36" fmla="*/ 9 w 16"/>
                  <a:gd name="T37" fmla="*/ 18 h 18"/>
                  <a:gd name="T38" fmla="*/ 9 w 16"/>
                  <a:gd name="T39" fmla="*/ 18 h 18"/>
                  <a:gd name="T40" fmla="*/ 0 w 16"/>
                  <a:gd name="T41" fmla="*/ 16 h 18"/>
                  <a:gd name="T42" fmla="*/ 0 w 16"/>
                  <a:gd name="T43" fmla="*/ 16 h 18"/>
                  <a:gd name="T44" fmla="*/ 0 w 16"/>
                  <a:gd name="T45" fmla="*/ 16 h 18"/>
                  <a:gd name="T46" fmla="*/ 0 w 16"/>
                  <a:gd name="T47" fmla="*/ 14 h 18"/>
                  <a:gd name="T48" fmla="*/ 0 w 16"/>
                  <a:gd name="T49" fmla="*/ 11 h 18"/>
                  <a:gd name="T50" fmla="*/ 0 w 16"/>
                  <a:gd name="T51" fmla="*/ 11 h 18"/>
                  <a:gd name="T52" fmla="*/ 0 w 16"/>
                  <a:gd name="T53" fmla="*/ 9 h 18"/>
                  <a:gd name="T54" fmla="*/ 0 w 16"/>
                  <a:gd name="T55" fmla="*/ 9 h 18"/>
                  <a:gd name="T56" fmla="*/ 0 w 16"/>
                  <a:gd name="T57" fmla="*/ 9 h 18"/>
                  <a:gd name="T58" fmla="*/ 0 w 16"/>
                  <a:gd name="T59" fmla="*/ 9 h 18"/>
                  <a:gd name="T60" fmla="*/ 0 w 16"/>
                  <a:gd name="T61" fmla="*/ 9 h 18"/>
                  <a:gd name="T62" fmla="*/ 0 w 16"/>
                  <a:gd name="T63" fmla="*/ 9 h 18"/>
                  <a:gd name="T64" fmla="*/ 2 w 16"/>
                  <a:gd name="T65" fmla="*/ 7 h 18"/>
                  <a:gd name="T66" fmla="*/ 2 w 16"/>
                  <a:gd name="T67" fmla="*/ 7 h 18"/>
                  <a:gd name="T68" fmla="*/ 2 w 16"/>
                  <a:gd name="T69" fmla="*/ 7 h 18"/>
                  <a:gd name="T70" fmla="*/ 2 w 16"/>
                  <a:gd name="T71" fmla="*/ 7 h 18"/>
                  <a:gd name="T72" fmla="*/ 2 w 16"/>
                  <a:gd name="T73" fmla="*/ 5 h 18"/>
                  <a:gd name="T74" fmla="*/ 2 w 16"/>
                  <a:gd name="T75" fmla="*/ 5 h 18"/>
                  <a:gd name="T76" fmla="*/ 2 w 16"/>
                  <a:gd name="T77" fmla="*/ 5 h 18"/>
                  <a:gd name="T78" fmla="*/ 2 w 16"/>
                  <a:gd name="T79" fmla="*/ 0 h 18"/>
                  <a:gd name="T80" fmla="*/ 2 w 16"/>
                  <a:gd name="T81" fmla="*/ 0 h 18"/>
                  <a:gd name="T82" fmla="*/ 5 w 16"/>
                  <a:gd name="T83" fmla="*/ 0 h 18"/>
                  <a:gd name="T84" fmla="*/ 7 w 16"/>
                  <a:gd name="T85" fmla="*/ 2 h 18"/>
                  <a:gd name="T86" fmla="*/ 7 w 16"/>
                  <a:gd name="T87" fmla="*/ 2 h 18"/>
                  <a:gd name="T88" fmla="*/ 9 w 16"/>
                  <a:gd name="T89" fmla="*/ 5 h 18"/>
                  <a:gd name="T90" fmla="*/ 9 w 16"/>
                  <a:gd name="T91" fmla="*/ 5 h 18"/>
                  <a:gd name="T92" fmla="*/ 9 w 16"/>
                  <a:gd name="T93" fmla="*/ 7 h 18"/>
                  <a:gd name="T94" fmla="*/ 9 w 16"/>
                  <a:gd name="T95" fmla="*/ 7 h 18"/>
                  <a:gd name="T96" fmla="*/ 11 w 16"/>
                  <a:gd name="T9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8">
                    <a:moveTo>
                      <a:pt x="11" y="9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3" name="Freeform 3762">
                <a:extLst>
                  <a:ext uri="{FF2B5EF4-FFF2-40B4-BE49-F238E27FC236}">
                    <a16:creationId xmlns:a16="http://schemas.microsoft.com/office/drawing/2014/main" id="{888D0CAA-ADDD-49A6-959C-1D2BEBE69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727"/>
                <a:ext cx="18" cy="16"/>
              </a:xfrm>
              <a:custGeom>
                <a:avLst/>
                <a:gdLst>
                  <a:gd name="T0" fmla="*/ 18 w 18"/>
                  <a:gd name="T1" fmla="*/ 2 h 16"/>
                  <a:gd name="T2" fmla="*/ 16 w 18"/>
                  <a:gd name="T3" fmla="*/ 13 h 16"/>
                  <a:gd name="T4" fmla="*/ 16 w 18"/>
                  <a:gd name="T5" fmla="*/ 13 h 16"/>
                  <a:gd name="T6" fmla="*/ 16 w 18"/>
                  <a:gd name="T7" fmla="*/ 13 h 16"/>
                  <a:gd name="T8" fmla="*/ 16 w 18"/>
                  <a:gd name="T9" fmla="*/ 16 h 16"/>
                  <a:gd name="T10" fmla="*/ 16 w 18"/>
                  <a:gd name="T11" fmla="*/ 16 h 16"/>
                  <a:gd name="T12" fmla="*/ 16 w 18"/>
                  <a:gd name="T13" fmla="*/ 16 h 16"/>
                  <a:gd name="T14" fmla="*/ 0 w 18"/>
                  <a:gd name="T15" fmla="*/ 13 h 16"/>
                  <a:gd name="T16" fmla="*/ 0 w 18"/>
                  <a:gd name="T17" fmla="*/ 13 h 16"/>
                  <a:gd name="T18" fmla="*/ 0 w 18"/>
                  <a:gd name="T19" fmla="*/ 9 h 16"/>
                  <a:gd name="T20" fmla="*/ 2 w 18"/>
                  <a:gd name="T21" fmla="*/ 7 h 16"/>
                  <a:gd name="T22" fmla="*/ 2 w 18"/>
                  <a:gd name="T23" fmla="*/ 7 h 16"/>
                  <a:gd name="T24" fmla="*/ 2 w 18"/>
                  <a:gd name="T25" fmla="*/ 7 h 16"/>
                  <a:gd name="T26" fmla="*/ 2 w 18"/>
                  <a:gd name="T27" fmla="*/ 7 h 16"/>
                  <a:gd name="T28" fmla="*/ 2 w 18"/>
                  <a:gd name="T29" fmla="*/ 4 h 16"/>
                  <a:gd name="T30" fmla="*/ 2 w 18"/>
                  <a:gd name="T31" fmla="*/ 4 h 16"/>
                  <a:gd name="T32" fmla="*/ 2 w 18"/>
                  <a:gd name="T33" fmla="*/ 2 h 16"/>
                  <a:gd name="T34" fmla="*/ 2 w 18"/>
                  <a:gd name="T35" fmla="*/ 2 h 16"/>
                  <a:gd name="T36" fmla="*/ 2 w 18"/>
                  <a:gd name="T37" fmla="*/ 0 h 16"/>
                  <a:gd name="T38" fmla="*/ 2 w 18"/>
                  <a:gd name="T39" fmla="*/ 0 h 16"/>
                  <a:gd name="T40" fmla="*/ 18 w 18"/>
                  <a:gd name="T41" fmla="*/ 2 h 16"/>
                  <a:gd name="T42" fmla="*/ 18 w 18"/>
                  <a:gd name="T4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18" y="2"/>
                    </a:move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4" name="Freeform 3763">
                <a:extLst>
                  <a:ext uri="{FF2B5EF4-FFF2-40B4-BE49-F238E27FC236}">
                    <a16:creationId xmlns:a16="http://schemas.microsoft.com/office/drawing/2014/main" id="{8F7BE86A-E7A7-4756-9B47-5C7BE4CAC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716"/>
                <a:ext cx="32" cy="13"/>
              </a:xfrm>
              <a:custGeom>
                <a:avLst/>
                <a:gdLst>
                  <a:gd name="T0" fmla="*/ 10 w 32"/>
                  <a:gd name="T1" fmla="*/ 2 h 13"/>
                  <a:gd name="T2" fmla="*/ 12 w 32"/>
                  <a:gd name="T3" fmla="*/ 2 h 13"/>
                  <a:gd name="T4" fmla="*/ 14 w 32"/>
                  <a:gd name="T5" fmla="*/ 2 h 13"/>
                  <a:gd name="T6" fmla="*/ 16 w 32"/>
                  <a:gd name="T7" fmla="*/ 2 h 13"/>
                  <a:gd name="T8" fmla="*/ 19 w 32"/>
                  <a:gd name="T9" fmla="*/ 4 h 13"/>
                  <a:gd name="T10" fmla="*/ 21 w 32"/>
                  <a:gd name="T11" fmla="*/ 4 h 13"/>
                  <a:gd name="T12" fmla="*/ 25 w 32"/>
                  <a:gd name="T13" fmla="*/ 4 h 13"/>
                  <a:gd name="T14" fmla="*/ 28 w 32"/>
                  <a:gd name="T15" fmla="*/ 4 h 13"/>
                  <a:gd name="T16" fmla="*/ 30 w 32"/>
                  <a:gd name="T17" fmla="*/ 6 h 13"/>
                  <a:gd name="T18" fmla="*/ 32 w 32"/>
                  <a:gd name="T19" fmla="*/ 6 h 13"/>
                  <a:gd name="T20" fmla="*/ 30 w 32"/>
                  <a:gd name="T21" fmla="*/ 11 h 13"/>
                  <a:gd name="T22" fmla="*/ 28 w 32"/>
                  <a:gd name="T23" fmla="*/ 11 h 13"/>
                  <a:gd name="T24" fmla="*/ 28 w 32"/>
                  <a:gd name="T25" fmla="*/ 11 h 13"/>
                  <a:gd name="T26" fmla="*/ 28 w 32"/>
                  <a:gd name="T27" fmla="*/ 11 h 13"/>
                  <a:gd name="T28" fmla="*/ 25 w 32"/>
                  <a:gd name="T29" fmla="*/ 11 h 13"/>
                  <a:gd name="T30" fmla="*/ 25 w 32"/>
                  <a:gd name="T31" fmla="*/ 11 h 13"/>
                  <a:gd name="T32" fmla="*/ 23 w 32"/>
                  <a:gd name="T33" fmla="*/ 11 h 13"/>
                  <a:gd name="T34" fmla="*/ 21 w 32"/>
                  <a:gd name="T35" fmla="*/ 11 h 13"/>
                  <a:gd name="T36" fmla="*/ 16 w 32"/>
                  <a:gd name="T37" fmla="*/ 9 h 13"/>
                  <a:gd name="T38" fmla="*/ 14 w 32"/>
                  <a:gd name="T39" fmla="*/ 9 h 13"/>
                  <a:gd name="T40" fmla="*/ 14 w 32"/>
                  <a:gd name="T41" fmla="*/ 9 h 13"/>
                  <a:gd name="T42" fmla="*/ 12 w 32"/>
                  <a:gd name="T43" fmla="*/ 9 h 13"/>
                  <a:gd name="T44" fmla="*/ 10 w 32"/>
                  <a:gd name="T45" fmla="*/ 9 h 13"/>
                  <a:gd name="T46" fmla="*/ 7 w 32"/>
                  <a:gd name="T47" fmla="*/ 6 h 13"/>
                  <a:gd name="T48" fmla="*/ 7 w 32"/>
                  <a:gd name="T49" fmla="*/ 9 h 13"/>
                  <a:gd name="T50" fmla="*/ 7 w 32"/>
                  <a:gd name="T51" fmla="*/ 6 h 13"/>
                  <a:gd name="T52" fmla="*/ 7 w 32"/>
                  <a:gd name="T53" fmla="*/ 6 h 13"/>
                  <a:gd name="T54" fmla="*/ 3 w 32"/>
                  <a:gd name="T55" fmla="*/ 6 h 13"/>
                  <a:gd name="T56" fmla="*/ 3 w 32"/>
                  <a:gd name="T57" fmla="*/ 6 h 13"/>
                  <a:gd name="T58" fmla="*/ 3 w 32"/>
                  <a:gd name="T59" fmla="*/ 6 h 13"/>
                  <a:gd name="T60" fmla="*/ 3 w 32"/>
                  <a:gd name="T61" fmla="*/ 6 h 13"/>
                  <a:gd name="T62" fmla="*/ 3 w 32"/>
                  <a:gd name="T63" fmla="*/ 6 h 13"/>
                  <a:gd name="T64" fmla="*/ 0 w 32"/>
                  <a:gd name="T65" fmla="*/ 6 h 13"/>
                  <a:gd name="T66" fmla="*/ 3 w 32"/>
                  <a:gd name="T67" fmla="*/ 0 h 13"/>
                  <a:gd name="T68" fmla="*/ 3 w 32"/>
                  <a:gd name="T69" fmla="*/ 0 h 13"/>
                  <a:gd name="T70" fmla="*/ 5 w 32"/>
                  <a:gd name="T71" fmla="*/ 0 h 13"/>
                  <a:gd name="T72" fmla="*/ 7 w 32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3">
                    <a:moveTo>
                      <a:pt x="7" y="0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13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5" name="Freeform 3764">
                <a:extLst>
                  <a:ext uri="{FF2B5EF4-FFF2-40B4-BE49-F238E27FC236}">
                    <a16:creationId xmlns:a16="http://schemas.microsoft.com/office/drawing/2014/main" id="{9808D053-75F6-4913-85AA-A3FEF78A1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835"/>
                <a:ext cx="22" cy="20"/>
              </a:xfrm>
              <a:custGeom>
                <a:avLst/>
                <a:gdLst>
                  <a:gd name="T0" fmla="*/ 8 w 10"/>
                  <a:gd name="T1" fmla="*/ 3 h 9"/>
                  <a:gd name="T2" fmla="*/ 8 w 10"/>
                  <a:gd name="T3" fmla="*/ 3 h 9"/>
                  <a:gd name="T4" fmla="*/ 8 w 10"/>
                  <a:gd name="T5" fmla="*/ 2 h 9"/>
                  <a:gd name="T6" fmla="*/ 8 w 10"/>
                  <a:gd name="T7" fmla="*/ 2 h 9"/>
                  <a:gd name="T8" fmla="*/ 8 w 10"/>
                  <a:gd name="T9" fmla="*/ 2 h 9"/>
                  <a:gd name="T10" fmla="*/ 7 w 10"/>
                  <a:gd name="T11" fmla="*/ 2 h 9"/>
                  <a:gd name="T12" fmla="*/ 7 w 10"/>
                  <a:gd name="T13" fmla="*/ 1 h 9"/>
                  <a:gd name="T14" fmla="*/ 7 w 10"/>
                  <a:gd name="T15" fmla="*/ 1 h 9"/>
                  <a:gd name="T16" fmla="*/ 7 w 10"/>
                  <a:gd name="T17" fmla="*/ 1 h 9"/>
                  <a:gd name="T18" fmla="*/ 6 w 10"/>
                  <a:gd name="T19" fmla="*/ 0 h 9"/>
                  <a:gd name="T20" fmla="*/ 6 w 10"/>
                  <a:gd name="T21" fmla="*/ 1 h 9"/>
                  <a:gd name="T22" fmla="*/ 4 w 10"/>
                  <a:gd name="T23" fmla="*/ 3 h 9"/>
                  <a:gd name="T24" fmla="*/ 4 w 10"/>
                  <a:gd name="T25" fmla="*/ 3 h 9"/>
                  <a:gd name="T26" fmla="*/ 4 w 10"/>
                  <a:gd name="T27" fmla="*/ 4 h 9"/>
                  <a:gd name="T28" fmla="*/ 4 w 10"/>
                  <a:gd name="T29" fmla="*/ 4 h 9"/>
                  <a:gd name="T30" fmla="*/ 3 w 10"/>
                  <a:gd name="T31" fmla="*/ 4 h 9"/>
                  <a:gd name="T32" fmla="*/ 3 w 10"/>
                  <a:gd name="T33" fmla="*/ 4 h 9"/>
                  <a:gd name="T34" fmla="*/ 3 w 10"/>
                  <a:gd name="T35" fmla="*/ 5 h 9"/>
                  <a:gd name="T36" fmla="*/ 3 w 10"/>
                  <a:gd name="T37" fmla="*/ 5 h 9"/>
                  <a:gd name="T38" fmla="*/ 1 w 10"/>
                  <a:gd name="T39" fmla="*/ 6 h 9"/>
                  <a:gd name="T40" fmla="*/ 1 w 10"/>
                  <a:gd name="T41" fmla="*/ 6 h 9"/>
                  <a:gd name="T42" fmla="*/ 1 w 10"/>
                  <a:gd name="T43" fmla="*/ 6 h 9"/>
                  <a:gd name="T44" fmla="*/ 0 w 10"/>
                  <a:gd name="T45" fmla="*/ 6 h 9"/>
                  <a:gd name="T46" fmla="*/ 0 w 10"/>
                  <a:gd name="T47" fmla="*/ 6 h 9"/>
                  <a:gd name="T48" fmla="*/ 0 w 10"/>
                  <a:gd name="T49" fmla="*/ 6 h 9"/>
                  <a:gd name="T50" fmla="*/ 0 w 10"/>
                  <a:gd name="T51" fmla="*/ 6 h 9"/>
                  <a:gd name="T52" fmla="*/ 6 w 10"/>
                  <a:gd name="T53" fmla="*/ 9 h 9"/>
                  <a:gd name="T54" fmla="*/ 6 w 10"/>
                  <a:gd name="T55" fmla="*/ 9 h 9"/>
                  <a:gd name="T56" fmla="*/ 6 w 10"/>
                  <a:gd name="T57" fmla="*/ 9 h 9"/>
                  <a:gd name="T58" fmla="*/ 6 w 10"/>
                  <a:gd name="T59" fmla="*/ 8 h 9"/>
                  <a:gd name="T60" fmla="*/ 6 w 10"/>
                  <a:gd name="T61" fmla="*/ 8 h 9"/>
                  <a:gd name="T62" fmla="*/ 7 w 10"/>
                  <a:gd name="T63" fmla="*/ 8 h 9"/>
                  <a:gd name="T64" fmla="*/ 7 w 10"/>
                  <a:gd name="T65" fmla="*/ 7 h 9"/>
                  <a:gd name="T66" fmla="*/ 7 w 10"/>
                  <a:gd name="T67" fmla="*/ 7 h 9"/>
                  <a:gd name="T68" fmla="*/ 8 w 10"/>
                  <a:gd name="T69" fmla="*/ 7 h 9"/>
                  <a:gd name="T70" fmla="*/ 8 w 10"/>
                  <a:gd name="T71" fmla="*/ 6 h 9"/>
                  <a:gd name="T72" fmla="*/ 9 w 10"/>
                  <a:gd name="T73" fmla="*/ 6 h 9"/>
                  <a:gd name="T74" fmla="*/ 10 w 10"/>
                  <a:gd name="T75" fmla="*/ 5 h 9"/>
                  <a:gd name="T76" fmla="*/ 9 w 10"/>
                  <a:gd name="T77" fmla="*/ 4 h 9"/>
                  <a:gd name="T78" fmla="*/ 9 w 10"/>
                  <a:gd name="T79" fmla="*/ 4 h 9"/>
                  <a:gd name="T80" fmla="*/ 8 w 10"/>
                  <a:gd name="T81" fmla="*/ 3 h 9"/>
                  <a:gd name="T82" fmla="*/ 8 w 10"/>
                  <a:gd name="T83" fmla="*/ 3 h 9"/>
                  <a:gd name="T84" fmla="*/ 8 w 10"/>
                  <a:gd name="T8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9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6" name="Freeform 3765">
                <a:extLst>
                  <a:ext uri="{FF2B5EF4-FFF2-40B4-BE49-F238E27FC236}">
                    <a16:creationId xmlns:a16="http://schemas.microsoft.com/office/drawing/2014/main" id="{2463EF40-7684-46E1-AB2B-1A58D08A3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2817"/>
                <a:ext cx="32" cy="29"/>
              </a:xfrm>
              <a:custGeom>
                <a:avLst/>
                <a:gdLst>
                  <a:gd name="T0" fmla="*/ 12 w 14"/>
                  <a:gd name="T1" fmla="*/ 2 h 13"/>
                  <a:gd name="T2" fmla="*/ 12 w 14"/>
                  <a:gd name="T3" fmla="*/ 2 h 13"/>
                  <a:gd name="T4" fmla="*/ 12 w 14"/>
                  <a:gd name="T5" fmla="*/ 1 h 13"/>
                  <a:gd name="T6" fmla="*/ 11 w 14"/>
                  <a:gd name="T7" fmla="*/ 0 h 13"/>
                  <a:gd name="T8" fmla="*/ 11 w 14"/>
                  <a:gd name="T9" fmla="*/ 0 h 13"/>
                  <a:gd name="T10" fmla="*/ 11 w 14"/>
                  <a:gd name="T11" fmla="*/ 0 h 13"/>
                  <a:gd name="T12" fmla="*/ 11 w 14"/>
                  <a:gd name="T13" fmla="*/ 0 h 13"/>
                  <a:gd name="T14" fmla="*/ 6 w 14"/>
                  <a:gd name="T15" fmla="*/ 2 h 13"/>
                  <a:gd name="T16" fmla="*/ 6 w 14"/>
                  <a:gd name="T17" fmla="*/ 2 h 13"/>
                  <a:gd name="T18" fmla="*/ 6 w 14"/>
                  <a:gd name="T19" fmla="*/ 2 h 13"/>
                  <a:gd name="T20" fmla="*/ 6 w 14"/>
                  <a:gd name="T21" fmla="*/ 2 h 13"/>
                  <a:gd name="T22" fmla="*/ 6 w 14"/>
                  <a:gd name="T23" fmla="*/ 2 h 13"/>
                  <a:gd name="T24" fmla="*/ 5 w 14"/>
                  <a:gd name="T25" fmla="*/ 2 h 13"/>
                  <a:gd name="T26" fmla="*/ 5 w 14"/>
                  <a:gd name="T27" fmla="*/ 3 h 13"/>
                  <a:gd name="T28" fmla="*/ 4 w 14"/>
                  <a:gd name="T29" fmla="*/ 3 h 13"/>
                  <a:gd name="T30" fmla="*/ 4 w 14"/>
                  <a:gd name="T31" fmla="*/ 3 h 13"/>
                  <a:gd name="T32" fmla="*/ 3 w 14"/>
                  <a:gd name="T33" fmla="*/ 4 h 13"/>
                  <a:gd name="T34" fmla="*/ 2 w 14"/>
                  <a:gd name="T35" fmla="*/ 5 h 13"/>
                  <a:gd name="T36" fmla="*/ 2 w 14"/>
                  <a:gd name="T37" fmla="*/ 5 h 13"/>
                  <a:gd name="T38" fmla="*/ 1 w 14"/>
                  <a:gd name="T39" fmla="*/ 6 h 13"/>
                  <a:gd name="T40" fmla="*/ 0 w 14"/>
                  <a:gd name="T41" fmla="*/ 7 h 13"/>
                  <a:gd name="T42" fmla="*/ 0 w 14"/>
                  <a:gd name="T43" fmla="*/ 7 h 13"/>
                  <a:gd name="T44" fmla="*/ 1 w 14"/>
                  <a:gd name="T45" fmla="*/ 8 h 13"/>
                  <a:gd name="T46" fmla="*/ 1 w 14"/>
                  <a:gd name="T47" fmla="*/ 9 h 13"/>
                  <a:gd name="T48" fmla="*/ 2 w 14"/>
                  <a:gd name="T49" fmla="*/ 10 h 13"/>
                  <a:gd name="T50" fmla="*/ 3 w 14"/>
                  <a:gd name="T51" fmla="*/ 11 h 13"/>
                  <a:gd name="T52" fmla="*/ 4 w 14"/>
                  <a:gd name="T53" fmla="*/ 13 h 13"/>
                  <a:gd name="T54" fmla="*/ 5 w 14"/>
                  <a:gd name="T55" fmla="*/ 12 h 13"/>
                  <a:gd name="T56" fmla="*/ 6 w 14"/>
                  <a:gd name="T57" fmla="*/ 11 h 13"/>
                  <a:gd name="T58" fmla="*/ 6 w 14"/>
                  <a:gd name="T59" fmla="*/ 11 h 13"/>
                  <a:gd name="T60" fmla="*/ 7 w 14"/>
                  <a:gd name="T61" fmla="*/ 11 h 13"/>
                  <a:gd name="T62" fmla="*/ 7 w 14"/>
                  <a:gd name="T63" fmla="*/ 10 h 13"/>
                  <a:gd name="T64" fmla="*/ 7 w 14"/>
                  <a:gd name="T65" fmla="*/ 10 h 13"/>
                  <a:gd name="T66" fmla="*/ 8 w 14"/>
                  <a:gd name="T67" fmla="*/ 10 h 13"/>
                  <a:gd name="T68" fmla="*/ 8 w 14"/>
                  <a:gd name="T69" fmla="*/ 10 h 13"/>
                  <a:gd name="T70" fmla="*/ 8 w 14"/>
                  <a:gd name="T71" fmla="*/ 9 h 13"/>
                  <a:gd name="T72" fmla="*/ 9 w 14"/>
                  <a:gd name="T73" fmla="*/ 9 h 13"/>
                  <a:gd name="T74" fmla="*/ 9 w 14"/>
                  <a:gd name="T75" fmla="*/ 9 h 13"/>
                  <a:gd name="T76" fmla="*/ 9 w 14"/>
                  <a:gd name="T77" fmla="*/ 8 h 13"/>
                  <a:gd name="T78" fmla="*/ 10 w 14"/>
                  <a:gd name="T79" fmla="*/ 8 h 13"/>
                  <a:gd name="T80" fmla="*/ 10 w 14"/>
                  <a:gd name="T81" fmla="*/ 7 h 13"/>
                  <a:gd name="T82" fmla="*/ 11 w 14"/>
                  <a:gd name="T83" fmla="*/ 7 h 13"/>
                  <a:gd name="T84" fmla="*/ 11 w 14"/>
                  <a:gd name="T85" fmla="*/ 7 h 13"/>
                  <a:gd name="T86" fmla="*/ 11 w 14"/>
                  <a:gd name="T87" fmla="*/ 7 h 13"/>
                  <a:gd name="T88" fmla="*/ 12 w 14"/>
                  <a:gd name="T89" fmla="*/ 6 h 13"/>
                  <a:gd name="T90" fmla="*/ 12 w 14"/>
                  <a:gd name="T91" fmla="*/ 6 h 13"/>
                  <a:gd name="T92" fmla="*/ 12 w 14"/>
                  <a:gd name="T93" fmla="*/ 6 h 13"/>
                  <a:gd name="T94" fmla="*/ 13 w 14"/>
                  <a:gd name="T95" fmla="*/ 6 h 13"/>
                  <a:gd name="T96" fmla="*/ 13 w 14"/>
                  <a:gd name="T97" fmla="*/ 5 h 13"/>
                  <a:gd name="T98" fmla="*/ 13 w 14"/>
                  <a:gd name="T99" fmla="*/ 5 h 13"/>
                  <a:gd name="T100" fmla="*/ 13 w 14"/>
                  <a:gd name="T101" fmla="*/ 5 h 13"/>
                  <a:gd name="T102" fmla="*/ 14 w 14"/>
                  <a:gd name="T103" fmla="*/ 5 h 13"/>
                  <a:gd name="T104" fmla="*/ 14 w 14"/>
                  <a:gd name="T105" fmla="*/ 5 h 13"/>
                  <a:gd name="T106" fmla="*/ 14 w 14"/>
                  <a:gd name="T107" fmla="*/ 4 h 13"/>
                  <a:gd name="T108" fmla="*/ 14 w 14"/>
                  <a:gd name="T109" fmla="*/ 4 h 13"/>
                  <a:gd name="T110" fmla="*/ 14 w 14"/>
                  <a:gd name="T111" fmla="*/ 4 h 13"/>
                  <a:gd name="T112" fmla="*/ 13 w 14"/>
                  <a:gd name="T113" fmla="*/ 3 h 13"/>
                  <a:gd name="T114" fmla="*/ 13 w 14"/>
                  <a:gd name="T115" fmla="*/ 3 h 13"/>
                  <a:gd name="T116" fmla="*/ 12 w 14"/>
                  <a:gd name="T117" fmla="*/ 2 h 13"/>
                  <a:gd name="T118" fmla="*/ 12 w 14"/>
                  <a:gd name="T1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" h="13">
                    <a:moveTo>
                      <a:pt x="12" y="2"/>
                    </a:moveTo>
                    <a:lnTo>
                      <a:pt x="12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7" name="Freeform 3766">
                <a:extLst>
                  <a:ext uri="{FF2B5EF4-FFF2-40B4-BE49-F238E27FC236}">
                    <a16:creationId xmlns:a16="http://schemas.microsoft.com/office/drawing/2014/main" id="{E0C25E7F-239B-4605-AE56-BC2E98018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849"/>
                <a:ext cx="15" cy="16"/>
              </a:xfrm>
              <a:custGeom>
                <a:avLst/>
                <a:gdLst>
                  <a:gd name="T0" fmla="*/ 6 w 7"/>
                  <a:gd name="T1" fmla="*/ 7 h 7"/>
                  <a:gd name="T2" fmla="*/ 6 w 7"/>
                  <a:gd name="T3" fmla="*/ 7 h 7"/>
                  <a:gd name="T4" fmla="*/ 7 w 7"/>
                  <a:gd name="T5" fmla="*/ 5 h 7"/>
                  <a:gd name="T6" fmla="*/ 7 w 7"/>
                  <a:gd name="T7" fmla="*/ 5 h 7"/>
                  <a:gd name="T8" fmla="*/ 7 w 7"/>
                  <a:gd name="T9" fmla="*/ 5 h 7"/>
                  <a:gd name="T10" fmla="*/ 7 w 7"/>
                  <a:gd name="T11" fmla="*/ 5 h 7"/>
                  <a:gd name="T12" fmla="*/ 7 w 7"/>
                  <a:gd name="T13" fmla="*/ 4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4 h 7"/>
                  <a:gd name="T20" fmla="*/ 6 w 7"/>
                  <a:gd name="T21" fmla="*/ 3 h 7"/>
                  <a:gd name="T22" fmla="*/ 6 w 7"/>
                  <a:gd name="T23" fmla="*/ 3 h 7"/>
                  <a:gd name="T24" fmla="*/ 5 w 7"/>
                  <a:gd name="T25" fmla="*/ 2 h 7"/>
                  <a:gd name="T26" fmla="*/ 5 w 7"/>
                  <a:gd name="T27" fmla="*/ 2 h 7"/>
                  <a:gd name="T28" fmla="*/ 5 w 7"/>
                  <a:gd name="T29" fmla="*/ 1 h 7"/>
                  <a:gd name="T30" fmla="*/ 4 w 7"/>
                  <a:gd name="T31" fmla="*/ 1 h 7"/>
                  <a:gd name="T32" fmla="*/ 4 w 7"/>
                  <a:gd name="T33" fmla="*/ 1 h 7"/>
                  <a:gd name="T34" fmla="*/ 4 w 7"/>
                  <a:gd name="T35" fmla="*/ 0 h 7"/>
                  <a:gd name="T36" fmla="*/ 3 w 7"/>
                  <a:gd name="T37" fmla="*/ 0 h 7"/>
                  <a:gd name="T38" fmla="*/ 3 w 7"/>
                  <a:gd name="T39" fmla="*/ 0 h 7"/>
                  <a:gd name="T40" fmla="*/ 2 w 7"/>
                  <a:gd name="T41" fmla="*/ 1 h 7"/>
                  <a:gd name="T42" fmla="*/ 2 w 7"/>
                  <a:gd name="T43" fmla="*/ 1 h 7"/>
                  <a:gd name="T44" fmla="*/ 2 w 7"/>
                  <a:gd name="T45" fmla="*/ 1 h 7"/>
                  <a:gd name="T46" fmla="*/ 1 w 7"/>
                  <a:gd name="T47" fmla="*/ 2 h 7"/>
                  <a:gd name="T48" fmla="*/ 1 w 7"/>
                  <a:gd name="T49" fmla="*/ 2 h 7"/>
                  <a:gd name="T50" fmla="*/ 1 w 7"/>
                  <a:gd name="T51" fmla="*/ 2 h 7"/>
                  <a:gd name="T52" fmla="*/ 0 w 7"/>
                  <a:gd name="T53" fmla="*/ 3 h 7"/>
                  <a:gd name="T54" fmla="*/ 0 w 7"/>
                  <a:gd name="T55" fmla="*/ 3 h 7"/>
                  <a:gd name="T56" fmla="*/ 0 w 7"/>
                  <a:gd name="T57" fmla="*/ 3 h 7"/>
                  <a:gd name="T58" fmla="*/ 0 w 7"/>
                  <a:gd name="T59" fmla="*/ 3 h 7"/>
                  <a:gd name="T60" fmla="*/ 6 w 7"/>
                  <a:gd name="T6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7">
                    <a:moveTo>
                      <a:pt x="6" y="7"/>
                    </a:move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8" name="Freeform 3767">
                <a:extLst>
                  <a:ext uri="{FF2B5EF4-FFF2-40B4-BE49-F238E27FC236}">
                    <a16:creationId xmlns:a16="http://schemas.microsoft.com/office/drawing/2014/main" id="{B45B176E-658B-4626-86F7-F97ED3D4E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916"/>
                <a:ext cx="27" cy="18"/>
              </a:xfrm>
              <a:custGeom>
                <a:avLst/>
                <a:gdLst>
                  <a:gd name="T0" fmla="*/ 10 w 12"/>
                  <a:gd name="T1" fmla="*/ 0 h 8"/>
                  <a:gd name="T2" fmla="*/ 10 w 12"/>
                  <a:gd name="T3" fmla="*/ 0 h 8"/>
                  <a:gd name="T4" fmla="*/ 10 w 12"/>
                  <a:gd name="T5" fmla="*/ 0 h 8"/>
                  <a:gd name="T6" fmla="*/ 9 w 12"/>
                  <a:gd name="T7" fmla="*/ 0 h 8"/>
                  <a:gd name="T8" fmla="*/ 9 w 12"/>
                  <a:gd name="T9" fmla="*/ 0 h 8"/>
                  <a:gd name="T10" fmla="*/ 9 w 12"/>
                  <a:gd name="T11" fmla="*/ 0 h 8"/>
                  <a:gd name="T12" fmla="*/ 9 w 12"/>
                  <a:gd name="T13" fmla="*/ 0 h 8"/>
                  <a:gd name="T14" fmla="*/ 8 w 12"/>
                  <a:gd name="T15" fmla="*/ 0 h 8"/>
                  <a:gd name="T16" fmla="*/ 7 w 12"/>
                  <a:gd name="T17" fmla="*/ 0 h 8"/>
                  <a:gd name="T18" fmla="*/ 7 w 12"/>
                  <a:gd name="T19" fmla="*/ 0 h 8"/>
                  <a:gd name="T20" fmla="*/ 7 w 12"/>
                  <a:gd name="T21" fmla="*/ 0 h 8"/>
                  <a:gd name="T22" fmla="*/ 6 w 12"/>
                  <a:gd name="T23" fmla="*/ 0 h 8"/>
                  <a:gd name="T24" fmla="*/ 6 w 12"/>
                  <a:gd name="T25" fmla="*/ 0 h 8"/>
                  <a:gd name="T26" fmla="*/ 5 w 12"/>
                  <a:gd name="T27" fmla="*/ 0 h 8"/>
                  <a:gd name="T28" fmla="*/ 4 w 12"/>
                  <a:gd name="T29" fmla="*/ 0 h 8"/>
                  <a:gd name="T30" fmla="*/ 4 w 12"/>
                  <a:gd name="T31" fmla="*/ 0 h 8"/>
                  <a:gd name="T32" fmla="*/ 3 w 12"/>
                  <a:gd name="T33" fmla="*/ 1 h 8"/>
                  <a:gd name="T34" fmla="*/ 3 w 12"/>
                  <a:gd name="T35" fmla="*/ 1 h 8"/>
                  <a:gd name="T36" fmla="*/ 2 w 12"/>
                  <a:gd name="T37" fmla="*/ 1 h 8"/>
                  <a:gd name="T38" fmla="*/ 1 w 12"/>
                  <a:gd name="T39" fmla="*/ 1 h 8"/>
                  <a:gd name="T40" fmla="*/ 0 w 12"/>
                  <a:gd name="T41" fmla="*/ 1 h 8"/>
                  <a:gd name="T42" fmla="*/ 0 w 12"/>
                  <a:gd name="T43" fmla="*/ 1 h 8"/>
                  <a:gd name="T44" fmla="*/ 0 w 12"/>
                  <a:gd name="T45" fmla="*/ 1 h 8"/>
                  <a:gd name="T46" fmla="*/ 1 w 12"/>
                  <a:gd name="T47" fmla="*/ 2 h 8"/>
                  <a:gd name="T48" fmla="*/ 1 w 12"/>
                  <a:gd name="T49" fmla="*/ 2 h 8"/>
                  <a:gd name="T50" fmla="*/ 2 w 12"/>
                  <a:gd name="T51" fmla="*/ 2 h 8"/>
                  <a:gd name="T52" fmla="*/ 3 w 12"/>
                  <a:gd name="T53" fmla="*/ 3 h 8"/>
                  <a:gd name="T54" fmla="*/ 4 w 12"/>
                  <a:gd name="T55" fmla="*/ 3 h 8"/>
                  <a:gd name="T56" fmla="*/ 5 w 12"/>
                  <a:gd name="T57" fmla="*/ 3 h 8"/>
                  <a:gd name="T58" fmla="*/ 6 w 12"/>
                  <a:gd name="T59" fmla="*/ 4 h 8"/>
                  <a:gd name="T60" fmla="*/ 7 w 12"/>
                  <a:gd name="T61" fmla="*/ 4 h 8"/>
                  <a:gd name="T62" fmla="*/ 8 w 12"/>
                  <a:gd name="T63" fmla="*/ 5 h 8"/>
                  <a:gd name="T64" fmla="*/ 9 w 12"/>
                  <a:gd name="T65" fmla="*/ 6 h 8"/>
                  <a:gd name="T66" fmla="*/ 10 w 12"/>
                  <a:gd name="T67" fmla="*/ 6 h 8"/>
                  <a:gd name="T68" fmla="*/ 11 w 12"/>
                  <a:gd name="T69" fmla="*/ 7 h 8"/>
                  <a:gd name="T70" fmla="*/ 12 w 12"/>
                  <a:gd name="T71" fmla="*/ 8 h 8"/>
                  <a:gd name="T72" fmla="*/ 12 w 12"/>
                  <a:gd name="T73" fmla="*/ 8 h 8"/>
                  <a:gd name="T74" fmla="*/ 12 w 12"/>
                  <a:gd name="T75" fmla="*/ 7 h 8"/>
                  <a:gd name="T76" fmla="*/ 11 w 12"/>
                  <a:gd name="T77" fmla="*/ 6 h 8"/>
                  <a:gd name="T78" fmla="*/ 11 w 12"/>
                  <a:gd name="T79" fmla="*/ 6 h 8"/>
                  <a:gd name="T80" fmla="*/ 11 w 12"/>
                  <a:gd name="T81" fmla="*/ 5 h 8"/>
                  <a:gd name="T82" fmla="*/ 11 w 12"/>
                  <a:gd name="T83" fmla="*/ 5 h 8"/>
                  <a:gd name="T84" fmla="*/ 11 w 12"/>
                  <a:gd name="T85" fmla="*/ 5 h 8"/>
                  <a:gd name="T86" fmla="*/ 11 w 12"/>
                  <a:gd name="T87" fmla="*/ 4 h 8"/>
                  <a:gd name="T88" fmla="*/ 11 w 12"/>
                  <a:gd name="T89" fmla="*/ 3 h 8"/>
                  <a:gd name="T90" fmla="*/ 12 w 12"/>
                  <a:gd name="T91" fmla="*/ 2 h 8"/>
                  <a:gd name="T92" fmla="*/ 12 w 12"/>
                  <a:gd name="T93" fmla="*/ 2 h 8"/>
                  <a:gd name="T94" fmla="*/ 12 w 12"/>
                  <a:gd name="T95" fmla="*/ 1 h 8"/>
                  <a:gd name="T96" fmla="*/ 12 w 12"/>
                  <a:gd name="T97" fmla="*/ 0 h 8"/>
                  <a:gd name="T98" fmla="*/ 10 w 12"/>
                  <a:gd name="T9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9" name="Freeform 3768">
                <a:extLst>
                  <a:ext uri="{FF2B5EF4-FFF2-40B4-BE49-F238E27FC236}">
                    <a16:creationId xmlns:a16="http://schemas.microsoft.com/office/drawing/2014/main" id="{335234F3-EE9D-48CE-81E9-3A57C9028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91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0" name="Freeform 3769">
                <a:extLst>
                  <a:ext uri="{FF2B5EF4-FFF2-40B4-BE49-F238E27FC236}">
                    <a16:creationId xmlns:a16="http://schemas.microsoft.com/office/drawing/2014/main" id="{E08446B2-B11D-4B8F-8234-EF883C715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016"/>
                <a:ext cx="22" cy="13"/>
              </a:xfrm>
              <a:custGeom>
                <a:avLst/>
                <a:gdLst>
                  <a:gd name="T0" fmla="*/ 18 w 22"/>
                  <a:gd name="T1" fmla="*/ 6 h 13"/>
                  <a:gd name="T2" fmla="*/ 18 w 22"/>
                  <a:gd name="T3" fmla="*/ 9 h 13"/>
                  <a:gd name="T4" fmla="*/ 18 w 22"/>
                  <a:gd name="T5" fmla="*/ 9 h 13"/>
                  <a:gd name="T6" fmla="*/ 20 w 22"/>
                  <a:gd name="T7" fmla="*/ 9 h 13"/>
                  <a:gd name="T8" fmla="*/ 20 w 22"/>
                  <a:gd name="T9" fmla="*/ 9 h 13"/>
                  <a:gd name="T10" fmla="*/ 22 w 22"/>
                  <a:gd name="T11" fmla="*/ 9 h 13"/>
                  <a:gd name="T12" fmla="*/ 20 w 22"/>
                  <a:gd name="T13" fmla="*/ 9 h 13"/>
                  <a:gd name="T14" fmla="*/ 18 w 22"/>
                  <a:gd name="T15" fmla="*/ 9 h 13"/>
                  <a:gd name="T16" fmla="*/ 15 w 22"/>
                  <a:gd name="T17" fmla="*/ 9 h 13"/>
                  <a:gd name="T18" fmla="*/ 15 w 22"/>
                  <a:gd name="T19" fmla="*/ 6 h 13"/>
                  <a:gd name="T20" fmla="*/ 13 w 22"/>
                  <a:gd name="T21" fmla="*/ 6 h 13"/>
                  <a:gd name="T22" fmla="*/ 13 w 22"/>
                  <a:gd name="T23" fmla="*/ 9 h 13"/>
                  <a:gd name="T24" fmla="*/ 11 w 22"/>
                  <a:gd name="T25" fmla="*/ 9 h 13"/>
                  <a:gd name="T26" fmla="*/ 13 w 22"/>
                  <a:gd name="T27" fmla="*/ 9 h 13"/>
                  <a:gd name="T28" fmla="*/ 11 w 22"/>
                  <a:gd name="T29" fmla="*/ 11 h 13"/>
                  <a:gd name="T30" fmla="*/ 11 w 22"/>
                  <a:gd name="T31" fmla="*/ 9 h 13"/>
                  <a:gd name="T32" fmla="*/ 6 w 22"/>
                  <a:gd name="T33" fmla="*/ 9 h 13"/>
                  <a:gd name="T34" fmla="*/ 6 w 22"/>
                  <a:gd name="T35" fmla="*/ 9 h 13"/>
                  <a:gd name="T36" fmla="*/ 4 w 22"/>
                  <a:gd name="T37" fmla="*/ 13 h 13"/>
                  <a:gd name="T38" fmla="*/ 2 w 22"/>
                  <a:gd name="T39" fmla="*/ 13 h 13"/>
                  <a:gd name="T40" fmla="*/ 0 w 22"/>
                  <a:gd name="T41" fmla="*/ 11 h 13"/>
                  <a:gd name="T42" fmla="*/ 0 w 22"/>
                  <a:gd name="T43" fmla="*/ 9 h 13"/>
                  <a:gd name="T44" fmla="*/ 0 w 22"/>
                  <a:gd name="T45" fmla="*/ 9 h 13"/>
                  <a:gd name="T46" fmla="*/ 0 w 22"/>
                  <a:gd name="T47" fmla="*/ 6 h 13"/>
                  <a:gd name="T48" fmla="*/ 0 w 22"/>
                  <a:gd name="T49" fmla="*/ 2 h 13"/>
                  <a:gd name="T50" fmla="*/ 2 w 22"/>
                  <a:gd name="T51" fmla="*/ 2 h 13"/>
                  <a:gd name="T52" fmla="*/ 4 w 22"/>
                  <a:gd name="T53" fmla="*/ 2 h 13"/>
                  <a:gd name="T54" fmla="*/ 4 w 22"/>
                  <a:gd name="T55" fmla="*/ 2 h 13"/>
                  <a:gd name="T56" fmla="*/ 6 w 22"/>
                  <a:gd name="T57" fmla="*/ 0 h 13"/>
                  <a:gd name="T58" fmla="*/ 6 w 22"/>
                  <a:gd name="T59" fmla="*/ 0 h 13"/>
                  <a:gd name="T60" fmla="*/ 9 w 22"/>
                  <a:gd name="T61" fmla="*/ 0 h 13"/>
                  <a:gd name="T62" fmla="*/ 11 w 22"/>
                  <a:gd name="T6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13">
                    <a:moveTo>
                      <a:pt x="11" y="0"/>
                    </a:moveTo>
                    <a:lnTo>
                      <a:pt x="18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1" name="Freeform 3770">
                <a:extLst>
                  <a:ext uri="{FF2B5EF4-FFF2-40B4-BE49-F238E27FC236}">
                    <a16:creationId xmlns:a16="http://schemas.microsoft.com/office/drawing/2014/main" id="{30F948B5-398D-4B7D-B0D7-1D53C3DE1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3011"/>
                <a:ext cx="15" cy="11"/>
              </a:xfrm>
              <a:custGeom>
                <a:avLst/>
                <a:gdLst>
                  <a:gd name="T0" fmla="*/ 13 w 15"/>
                  <a:gd name="T1" fmla="*/ 2 h 11"/>
                  <a:gd name="T2" fmla="*/ 13 w 15"/>
                  <a:gd name="T3" fmla="*/ 5 h 11"/>
                  <a:gd name="T4" fmla="*/ 15 w 15"/>
                  <a:gd name="T5" fmla="*/ 9 h 11"/>
                  <a:gd name="T6" fmla="*/ 15 w 15"/>
                  <a:gd name="T7" fmla="*/ 9 h 11"/>
                  <a:gd name="T8" fmla="*/ 15 w 15"/>
                  <a:gd name="T9" fmla="*/ 9 h 11"/>
                  <a:gd name="T10" fmla="*/ 15 w 15"/>
                  <a:gd name="T11" fmla="*/ 9 h 11"/>
                  <a:gd name="T12" fmla="*/ 15 w 15"/>
                  <a:gd name="T13" fmla="*/ 11 h 11"/>
                  <a:gd name="T14" fmla="*/ 15 w 15"/>
                  <a:gd name="T15" fmla="*/ 11 h 11"/>
                  <a:gd name="T16" fmla="*/ 13 w 15"/>
                  <a:gd name="T17" fmla="*/ 11 h 11"/>
                  <a:gd name="T18" fmla="*/ 13 w 15"/>
                  <a:gd name="T19" fmla="*/ 11 h 11"/>
                  <a:gd name="T20" fmla="*/ 13 w 15"/>
                  <a:gd name="T21" fmla="*/ 11 h 11"/>
                  <a:gd name="T22" fmla="*/ 11 w 15"/>
                  <a:gd name="T23" fmla="*/ 11 h 11"/>
                  <a:gd name="T24" fmla="*/ 11 w 15"/>
                  <a:gd name="T25" fmla="*/ 11 h 11"/>
                  <a:gd name="T26" fmla="*/ 11 w 15"/>
                  <a:gd name="T27" fmla="*/ 11 h 11"/>
                  <a:gd name="T28" fmla="*/ 9 w 15"/>
                  <a:gd name="T29" fmla="*/ 11 h 11"/>
                  <a:gd name="T30" fmla="*/ 9 w 15"/>
                  <a:gd name="T31" fmla="*/ 11 h 11"/>
                  <a:gd name="T32" fmla="*/ 6 w 15"/>
                  <a:gd name="T33" fmla="*/ 9 h 11"/>
                  <a:gd name="T34" fmla="*/ 4 w 15"/>
                  <a:gd name="T35" fmla="*/ 7 h 11"/>
                  <a:gd name="T36" fmla="*/ 2 w 15"/>
                  <a:gd name="T37" fmla="*/ 5 h 11"/>
                  <a:gd name="T38" fmla="*/ 0 w 15"/>
                  <a:gd name="T39" fmla="*/ 5 h 11"/>
                  <a:gd name="T40" fmla="*/ 2 w 15"/>
                  <a:gd name="T41" fmla="*/ 5 h 11"/>
                  <a:gd name="T42" fmla="*/ 4 w 15"/>
                  <a:gd name="T43" fmla="*/ 2 h 11"/>
                  <a:gd name="T44" fmla="*/ 4 w 15"/>
                  <a:gd name="T45" fmla="*/ 2 h 11"/>
                  <a:gd name="T46" fmla="*/ 4 w 15"/>
                  <a:gd name="T47" fmla="*/ 2 h 11"/>
                  <a:gd name="T48" fmla="*/ 4 w 15"/>
                  <a:gd name="T49" fmla="*/ 2 h 11"/>
                  <a:gd name="T50" fmla="*/ 9 w 15"/>
                  <a:gd name="T51" fmla="*/ 0 h 11"/>
                  <a:gd name="T52" fmla="*/ 9 w 15"/>
                  <a:gd name="T53" fmla="*/ 0 h 11"/>
                  <a:gd name="T54" fmla="*/ 11 w 15"/>
                  <a:gd name="T55" fmla="*/ 0 h 11"/>
                  <a:gd name="T56" fmla="*/ 11 w 15"/>
                  <a:gd name="T57" fmla="*/ 0 h 11"/>
                  <a:gd name="T58" fmla="*/ 11 w 15"/>
                  <a:gd name="T59" fmla="*/ 0 h 11"/>
                  <a:gd name="T60" fmla="*/ 11 w 15"/>
                  <a:gd name="T61" fmla="*/ 0 h 11"/>
                  <a:gd name="T62" fmla="*/ 13 w 15"/>
                  <a:gd name="T6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11">
                    <a:moveTo>
                      <a:pt x="13" y="2"/>
                    </a:moveTo>
                    <a:lnTo>
                      <a:pt x="13" y="5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2" name="Freeform 3771">
                <a:extLst>
                  <a:ext uri="{FF2B5EF4-FFF2-40B4-BE49-F238E27FC236}">
                    <a16:creationId xmlns:a16="http://schemas.microsoft.com/office/drawing/2014/main" id="{A1081EB6-5BE4-4834-A105-B3A468C45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3027"/>
                <a:ext cx="11" cy="11"/>
              </a:xfrm>
              <a:custGeom>
                <a:avLst/>
                <a:gdLst>
                  <a:gd name="T0" fmla="*/ 9 w 11"/>
                  <a:gd name="T1" fmla="*/ 7 h 11"/>
                  <a:gd name="T2" fmla="*/ 9 w 11"/>
                  <a:gd name="T3" fmla="*/ 7 h 11"/>
                  <a:gd name="T4" fmla="*/ 9 w 11"/>
                  <a:gd name="T5" fmla="*/ 9 h 11"/>
                  <a:gd name="T6" fmla="*/ 11 w 11"/>
                  <a:gd name="T7" fmla="*/ 11 h 11"/>
                  <a:gd name="T8" fmla="*/ 9 w 11"/>
                  <a:gd name="T9" fmla="*/ 11 h 11"/>
                  <a:gd name="T10" fmla="*/ 9 w 11"/>
                  <a:gd name="T11" fmla="*/ 11 h 11"/>
                  <a:gd name="T12" fmla="*/ 9 w 11"/>
                  <a:gd name="T13" fmla="*/ 11 h 11"/>
                  <a:gd name="T14" fmla="*/ 7 w 11"/>
                  <a:gd name="T15" fmla="*/ 11 h 11"/>
                  <a:gd name="T16" fmla="*/ 7 w 11"/>
                  <a:gd name="T17" fmla="*/ 11 h 11"/>
                  <a:gd name="T18" fmla="*/ 7 w 11"/>
                  <a:gd name="T19" fmla="*/ 11 h 11"/>
                  <a:gd name="T20" fmla="*/ 4 w 11"/>
                  <a:gd name="T21" fmla="*/ 11 h 11"/>
                  <a:gd name="T22" fmla="*/ 2 w 11"/>
                  <a:gd name="T23" fmla="*/ 11 h 11"/>
                  <a:gd name="T24" fmla="*/ 2 w 11"/>
                  <a:gd name="T25" fmla="*/ 9 h 11"/>
                  <a:gd name="T26" fmla="*/ 2 w 11"/>
                  <a:gd name="T27" fmla="*/ 9 h 11"/>
                  <a:gd name="T28" fmla="*/ 2 w 11"/>
                  <a:gd name="T29" fmla="*/ 7 h 11"/>
                  <a:gd name="T30" fmla="*/ 2 w 11"/>
                  <a:gd name="T31" fmla="*/ 7 h 11"/>
                  <a:gd name="T32" fmla="*/ 0 w 11"/>
                  <a:gd name="T33" fmla="*/ 7 h 11"/>
                  <a:gd name="T34" fmla="*/ 0 w 11"/>
                  <a:gd name="T35" fmla="*/ 7 h 11"/>
                  <a:gd name="T36" fmla="*/ 0 w 11"/>
                  <a:gd name="T37" fmla="*/ 7 h 11"/>
                  <a:gd name="T38" fmla="*/ 0 w 11"/>
                  <a:gd name="T39" fmla="*/ 7 h 11"/>
                  <a:gd name="T40" fmla="*/ 0 w 11"/>
                  <a:gd name="T41" fmla="*/ 4 h 11"/>
                  <a:gd name="T42" fmla="*/ 0 w 11"/>
                  <a:gd name="T43" fmla="*/ 2 h 11"/>
                  <a:gd name="T44" fmla="*/ 2 w 11"/>
                  <a:gd name="T45" fmla="*/ 2 h 11"/>
                  <a:gd name="T46" fmla="*/ 4 w 11"/>
                  <a:gd name="T47" fmla="*/ 2 h 11"/>
                  <a:gd name="T48" fmla="*/ 7 w 11"/>
                  <a:gd name="T49" fmla="*/ 0 h 11"/>
                  <a:gd name="T50" fmla="*/ 7 w 11"/>
                  <a:gd name="T51" fmla="*/ 0 h 11"/>
                  <a:gd name="T52" fmla="*/ 7 w 11"/>
                  <a:gd name="T53" fmla="*/ 0 h 11"/>
                  <a:gd name="T54" fmla="*/ 9 w 11"/>
                  <a:gd name="T55" fmla="*/ 4 h 11"/>
                  <a:gd name="T56" fmla="*/ 9 w 11"/>
                  <a:gd name="T57" fmla="*/ 4 h 11"/>
                  <a:gd name="T58" fmla="*/ 9 w 11"/>
                  <a:gd name="T59" fmla="*/ 4 h 11"/>
                  <a:gd name="T60" fmla="*/ 9 w 11"/>
                  <a:gd name="T6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11">
                    <a:moveTo>
                      <a:pt x="9" y="7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3" name="Freeform 3772">
                <a:extLst>
                  <a:ext uri="{FF2B5EF4-FFF2-40B4-BE49-F238E27FC236}">
                    <a16:creationId xmlns:a16="http://schemas.microsoft.com/office/drawing/2014/main" id="{06265E0E-6892-4A64-BFAA-5BAA0CE46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3011"/>
                <a:ext cx="13" cy="7"/>
              </a:xfrm>
              <a:custGeom>
                <a:avLst/>
                <a:gdLst>
                  <a:gd name="T0" fmla="*/ 2 w 13"/>
                  <a:gd name="T1" fmla="*/ 0 h 7"/>
                  <a:gd name="T2" fmla="*/ 4 w 13"/>
                  <a:gd name="T3" fmla="*/ 0 h 7"/>
                  <a:gd name="T4" fmla="*/ 4 w 13"/>
                  <a:gd name="T5" fmla="*/ 0 h 7"/>
                  <a:gd name="T6" fmla="*/ 4 w 13"/>
                  <a:gd name="T7" fmla="*/ 0 h 7"/>
                  <a:gd name="T8" fmla="*/ 6 w 13"/>
                  <a:gd name="T9" fmla="*/ 0 h 7"/>
                  <a:gd name="T10" fmla="*/ 9 w 13"/>
                  <a:gd name="T11" fmla="*/ 0 h 7"/>
                  <a:gd name="T12" fmla="*/ 11 w 13"/>
                  <a:gd name="T13" fmla="*/ 0 h 7"/>
                  <a:gd name="T14" fmla="*/ 11 w 13"/>
                  <a:gd name="T15" fmla="*/ 0 h 7"/>
                  <a:gd name="T16" fmla="*/ 13 w 13"/>
                  <a:gd name="T17" fmla="*/ 0 h 7"/>
                  <a:gd name="T18" fmla="*/ 13 w 13"/>
                  <a:gd name="T19" fmla="*/ 0 h 7"/>
                  <a:gd name="T20" fmla="*/ 13 w 13"/>
                  <a:gd name="T21" fmla="*/ 2 h 7"/>
                  <a:gd name="T22" fmla="*/ 13 w 13"/>
                  <a:gd name="T23" fmla="*/ 5 h 7"/>
                  <a:gd name="T24" fmla="*/ 13 w 13"/>
                  <a:gd name="T25" fmla="*/ 5 h 7"/>
                  <a:gd name="T26" fmla="*/ 11 w 13"/>
                  <a:gd name="T27" fmla="*/ 5 h 7"/>
                  <a:gd name="T28" fmla="*/ 11 w 13"/>
                  <a:gd name="T29" fmla="*/ 5 h 7"/>
                  <a:gd name="T30" fmla="*/ 9 w 13"/>
                  <a:gd name="T31" fmla="*/ 5 h 7"/>
                  <a:gd name="T32" fmla="*/ 9 w 13"/>
                  <a:gd name="T33" fmla="*/ 5 h 7"/>
                  <a:gd name="T34" fmla="*/ 6 w 13"/>
                  <a:gd name="T35" fmla="*/ 2 h 7"/>
                  <a:gd name="T36" fmla="*/ 6 w 13"/>
                  <a:gd name="T37" fmla="*/ 2 h 7"/>
                  <a:gd name="T38" fmla="*/ 4 w 13"/>
                  <a:gd name="T39" fmla="*/ 2 h 7"/>
                  <a:gd name="T40" fmla="*/ 6 w 13"/>
                  <a:gd name="T41" fmla="*/ 5 h 7"/>
                  <a:gd name="T42" fmla="*/ 4 w 13"/>
                  <a:gd name="T43" fmla="*/ 5 h 7"/>
                  <a:gd name="T44" fmla="*/ 2 w 13"/>
                  <a:gd name="T45" fmla="*/ 7 h 7"/>
                  <a:gd name="T46" fmla="*/ 2 w 13"/>
                  <a:gd name="T47" fmla="*/ 7 h 7"/>
                  <a:gd name="T48" fmla="*/ 0 w 13"/>
                  <a:gd name="T49" fmla="*/ 2 h 7"/>
                  <a:gd name="T50" fmla="*/ 0 w 13"/>
                  <a:gd name="T51" fmla="*/ 0 h 7"/>
                  <a:gd name="T52" fmla="*/ 0 w 13"/>
                  <a:gd name="T53" fmla="*/ 0 h 7"/>
                  <a:gd name="T54" fmla="*/ 0 w 13"/>
                  <a:gd name="T55" fmla="*/ 0 h 7"/>
                  <a:gd name="T56" fmla="*/ 0 w 13"/>
                  <a:gd name="T57" fmla="*/ 0 h 7"/>
                  <a:gd name="T58" fmla="*/ 2 w 13"/>
                  <a:gd name="T5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7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4" name="Freeform 3773">
                <a:extLst>
                  <a:ext uri="{FF2B5EF4-FFF2-40B4-BE49-F238E27FC236}">
                    <a16:creationId xmlns:a16="http://schemas.microsoft.com/office/drawing/2014/main" id="{DCD40CE8-A972-4F9F-8660-6D0641D6C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3025"/>
                <a:ext cx="25" cy="13"/>
              </a:xfrm>
              <a:custGeom>
                <a:avLst/>
                <a:gdLst>
                  <a:gd name="T0" fmla="*/ 8 w 11"/>
                  <a:gd name="T1" fmla="*/ 2 h 6"/>
                  <a:gd name="T2" fmla="*/ 7 w 11"/>
                  <a:gd name="T3" fmla="*/ 1 h 6"/>
                  <a:gd name="T4" fmla="*/ 7 w 11"/>
                  <a:gd name="T5" fmla="*/ 0 h 6"/>
                  <a:gd name="T6" fmla="*/ 5 w 11"/>
                  <a:gd name="T7" fmla="*/ 0 h 6"/>
                  <a:gd name="T8" fmla="*/ 4 w 11"/>
                  <a:gd name="T9" fmla="*/ 0 h 6"/>
                  <a:gd name="T10" fmla="*/ 3 w 11"/>
                  <a:gd name="T11" fmla="*/ 1 h 6"/>
                  <a:gd name="T12" fmla="*/ 2 w 11"/>
                  <a:gd name="T13" fmla="*/ 1 h 6"/>
                  <a:gd name="T14" fmla="*/ 0 w 11"/>
                  <a:gd name="T15" fmla="*/ 1 h 6"/>
                  <a:gd name="T16" fmla="*/ 1 w 11"/>
                  <a:gd name="T17" fmla="*/ 2 h 6"/>
                  <a:gd name="T18" fmla="*/ 2 w 11"/>
                  <a:gd name="T19" fmla="*/ 5 h 6"/>
                  <a:gd name="T20" fmla="*/ 2 w 11"/>
                  <a:gd name="T21" fmla="*/ 5 h 6"/>
                  <a:gd name="T22" fmla="*/ 3 w 11"/>
                  <a:gd name="T23" fmla="*/ 6 h 6"/>
                  <a:gd name="T24" fmla="*/ 4 w 11"/>
                  <a:gd name="T25" fmla="*/ 6 h 6"/>
                  <a:gd name="T26" fmla="*/ 6 w 11"/>
                  <a:gd name="T27" fmla="*/ 6 h 6"/>
                  <a:gd name="T28" fmla="*/ 6 w 11"/>
                  <a:gd name="T29" fmla="*/ 5 h 6"/>
                  <a:gd name="T30" fmla="*/ 5 w 11"/>
                  <a:gd name="T31" fmla="*/ 3 h 6"/>
                  <a:gd name="T32" fmla="*/ 6 w 11"/>
                  <a:gd name="T33" fmla="*/ 3 h 6"/>
                  <a:gd name="T34" fmla="*/ 6 w 11"/>
                  <a:gd name="T35" fmla="*/ 3 h 6"/>
                  <a:gd name="T36" fmla="*/ 6 w 11"/>
                  <a:gd name="T37" fmla="*/ 3 h 6"/>
                  <a:gd name="T38" fmla="*/ 6 w 11"/>
                  <a:gd name="T39" fmla="*/ 3 h 6"/>
                  <a:gd name="T40" fmla="*/ 7 w 11"/>
                  <a:gd name="T41" fmla="*/ 4 h 6"/>
                  <a:gd name="T42" fmla="*/ 7 w 11"/>
                  <a:gd name="T43" fmla="*/ 4 h 6"/>
                  <a:gd name="T44" fmla="*/ 7 w 11"/>
                  <a:gd name="T45" fmla="*/ 5 h 6"/>
                  <a:gd name="T46" fmla="*/ 7 w 11"/>
                  <a:gd name="T47" fmla="*/ 5 h 6"/>
                  <a:gd name="T48" fmla="*/ 7 w 11"/>
                  <a:gd name="T49" fmla="*/ 5 h 6"/>
                  <a:gd name="T50" fmla="*/ 7 w 11"/>
                  <a:gd name="T51" fmla="*/ 6 h 6"/>
                  <a:gd name="T52" fmla="*/ 7 w 11"/>
                  <a:gd name="T53" fmla="*/ 6 h 6"/>
                  <a:gd name="T54" fmla="*/ 11 w 11"/>
                  <a:gd name="T55" fmla="*/ 6 h 6"/>
                  <a:gd name="T56" fmla="*/ 10 w 11"/>
                  <a:gd name="T57" fmla="*/ 5 h 6"/>
                  <a:gd name="T58" fmla="*/ 9 w 11"/>
                  <a:gd name="T59" fmla="*/ 5 h 6"/>
                  <a:gd name="T60" fmla="*/ 9 w 11"/>
                  <a:gd name="T61" fmla="*/ 4 h 6"/>
                  <a:gd name="T62" fmla="*/ 8 w 11"/>
                  <a:gd name="T63" fmla="*/ 3 h 6"/>
                  <a:gd name="T64" fmla="*/ 8 w 11"/>
                  <a:gd name="T65" fmla="*/ 2 h 6"/>
                  <a:gd name="T66" fmla="*/ 8 w 11"/>
                  <a:gd name="T67" fmla="*/ 2 h 6"/>
                  <a:gd name="T68" fmla="*/ 8 w 11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6">
                    <a:moveTo>
                      <a:pt x="8" y="2"/>
                    </a:move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5" name="Freeform 3774">
                <a:extLst>
                  <a:ext uri="{FF2B5EF4-FFF2-40B4-BE49-F238E27FC236}">
                    <a16:creationId xmlns:a16="http://schemas.microsoft.com/office/drawing/2014/main" id="{12BE1AE5-D78C-4E84-A9A0-E8371F1B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3025"/>
                <a:ext cx="4" cy="9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4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1 h 4"/>
                  <a:gd name="T14" fmla="*/ 0 w 2"/>
                  <a:gd name="T15" fmla="*/ 2 h 4"/>
                  <a:gd name="T16" fmla="*/ 1 w 2"/>
                  <a:gd name="T17" fmla="*/ 2 h 4"/>
                  <a:gd name="T18" fmla="*/ 1 w 2"/>
                  <a:gd name="T19" fmla="*/ 3 h 4"/>
                  <a:gd name="T20" fmla="*/ 1 w 2"/>
                  <a:gd name="T21" fmla="*/ 4 h 4"/>
                  <a:gd name="T22" fmla="*/ 1 w 2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6" name="Freeform 3775">
                <a:extLst>
                  <a:ext uri="{FF2B5EF4-FFF2-40B4-BE49-F238E27FC236}">
                    <a16:creationId xmlns:a16="http://schemas.microsoft.com/office/drawing/2014/main" id="{0EAA1629-58F7-4DF1-91CF-8261A15C2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914"/>
                <a:ext cx="30" cy="5"/>
              </a:xfrm>
              <a:custGeom>
                <a:avLst/>
                <a:gdLst>
                  <a:gd name="T0" fmla="*/ 13 w 13"/>
                  <a:gd name="T1" fmla="*/ 1 h 2"/>
                  <a:gd name="T2" fmla="*/ 13 w 13"/>
                  <a:gd name="T3" fmla="*/ 1 h 2"/>
                  <a:gd name="T4" fmla="*/ 6 w 13"/>
                  <a:gd name="T5" fmla="*/ 0 h 2"/>
                  <a:gd name="T6" fmla="*/ 6 w 13"/>
                  <a:gd name="T7" fmla="*/ 0 h 2"/>
                  <a:gd name="T8" fmla="*/ 5 w 13"/>
                  <a:gd name="T9" fmla="*/ 0 h 2"/>
                  <a:gd name="T10" fmla="*/ 4 w 13"/>
                  <a:gd name="T11" fmla="*/ 0 h 2"/>
                  <a:gd name="T12" fmla="*/ 2 w 13"/>
                  <a:gd name="T13" fmla="*/ 1 h 2"/>
                  <a:gd name="T14" fmla="*/ 0 w 13"/>
                  <a:gd name="T15" fmla="*/ 1 h 2"/>
                  <a:gd name="T16" fmla="*/ 0 w 13"/>
                  <a:gd name="T17" fmla="*/ 1 h 2"/>
                  <a:gd name="T18" fmla="*/ 0 w 13"/>
                  <a:gd name="T19" fmla="*/ 1 h 2"/>
                  <a:gd name="T20" fmla="*/ 4 w 13"/>
                  <a:gd name="T21" fmla="*/ 1 h 2"/>
                  <a:gd name="T22" fmla="*/ 4 w 13"/>
                  <a:gd name="T23" fmla="*/ 1 h 2"/>
                  <a:gd name="T24" fmla="*/ 11 w 13"/>
                  <a:gd name="T25" fmla="*/ 2 h 2"/>
                  <a:gd name="T26" fmla="*/ 11 w 13"/>
                  <a:gd name="T27" fmla="*/ 2 h 2"/>
                  <a:gd name="T28" fmla="*/ 12 w 13"/>
                  <a:gd name="T29" fmla="*/ 2 h 2"/>
                  <a:gd name="T30" fmla="*/ 13 w 13"/>
                  <a:gd name="T31" fmla="*/ 2 h 2"/>
                  <a:gd name="T32" fmla="*/ 13 w 13"/>
                  <a:gd name="T33" fmla="*/ 1 h 2"/>
                  <a:gd name="T34" fmla="*/ 13 w 13"/>
                  <a:gd name="T3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">
                    <a:moveTo>
                      <a:pt x="13" y="1"/>
                    </a:moveTo>
                    <a:lnTo>
                      <a:pt x="13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7" name="Freeform 3776">
                <a:extLst>
                  <a:ext uri="{FF2B5EF4-FFF2-40B4-BE49-F238E27FC236}">
                    <a16:creationId xmlns:a16="http://schemas.microsoft.com/office/drawing/2014/main" id="{989F0B81-745E-45FB-8AF7-17A6782C4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975"/>
                <a:ext cx="25" cy="25"/>
              </a:xfrm>
              <a:custGeom>
                <a:avLst/>
                <a:gdLst>
                  <a:gd name="T0" fmla="*/ 11 w 11"/>
                  <a:gd name="T1" fmla="*/ 9 h 11"/>
                  <a:gd name="T2" fmla="*/ 10 w 11"/>
                  <a:gd name="T3" fmla="*/ 9 h 11"/>
                  <a:gd name="T4" fmla="*/ 9 w 11"/>
                  <a:gd name="T5" fmla="*/ 8 h 11"/>
                  <a:gd name="T6" fmla="*/ 8 w 11"/>
                  <a:gd name="T7" fmla="*/ 7 h 11"/>
                  <a:gd name="T8" fmla="*/ 7 w 11"/>
                  <a:gd name="T9" fmla="*/ 7 h 11"/>
                  <a:gd name="T10" fmla="*/ 6 w 11"/>
                  <a:gd name="T11" fmla="*/ 6 h 11"/>
                  <a:gd name="T12" fmla="*/ 5 w 11"/>
                  <a:gd name="T13" fmla="*/ 5 h 11"/>
                  <a:gd name="T14" fmla="*/ 4 w 11"/>
                  <a:gd name="T15" fmla="*/ 4 h 11"/>
                  <a:gd name="T16" fmla="*/ 3 w 11"/>
                  <a:gd name="T17" fmla="*/ 3 h 11"/>
                  <a:gd name="T18" fmla="*/ 2 w 11"/>
                  <a:gd name="T19" fmla="*/ 2 h 11"/>
                  <a:gd name="T20" fmla="*/ 1 w 11"/>
                  <a:gd name="T21" fmla="*/ 1 h 11"/>
                  <a:gd name="T22" fmla="*/ 0 w 11"/>
                  <a:gd name="T23" fmla="*/ 0 h 11"/>
                  <a:gd name="T24" fmla="*/ 0 w 11"/>
                  <a:gd name="T25" fmla="*/ 0 h 11"/>
                  <a:gd name="T26" fmla="*/ 1 w 11"/>
                  <a:gd name="T27" fmla="*/ 9 h 11"/>
                  <a:gd name="T28" fmla="*/ 1 w 11"/>
                  <a:gd name="T29" fmla="*/ 9 h 11"/>
                  <a:gd name="T30" fmla="*/ 2 w 11"/>
                  <a:gd name="T31" fmla="*/ 9 h 11"/>
                  <a:gd name="T32" fmla="*/ 2 w 11"/>
                  <a:gd name="T33" fmla="*/ 9 h 11"/>
                  <a:gd name="T34" fmla="*/ 2 w 11"/>
                  <a:gd name="T35" fmla="*/ 9 h 11"/>
                  <a:gd name="T36" fmla="*/ 2 w 11"/>
                  <a:gd name="T37" fmla="*/ 8 h 11"/>
                  <a:gd name="T38" fmla="*/ 3 w 11"/>
                  <a:gd name="T39" fmla="*/ 8 h 11"/>
                  <a:gd name="T40" fmla="*/ 3 w 11"/>
                  <a:gd name="T41" fmla="*/ 8 h 11"/>
                  <a:gd name="T42" fmla="*/ 4 w 11"/>
                  <a:gd name="T43" fmla="*/ 8 h 11"/>
                  <a:gd name="T44" fmla="*/ 4 w 11"/>
                  <a:gd name="T45" fmla="*/ 7 h 11"/>
                  <a:gd name="T46" fmla="*/ 5 w 11"/>
                  <a:gd name="T47" fmla="*/ 7 h 11"/>
                  <a:gd name="T48" fmla="*/ 6 w 11"/>
                  <a:gd name="T49" fmla="*/ 7 h 11"/>
                  <a:gd name="T50" fmla="*/ 6 w 11"/>
                  <a:gd name="T51" fmla="*/ 7 h 11"/>
                  <a:gd name="T52" fmla="*/ 6 w 11"/>
                  <a:gd name="T53" fmla="*/ 7 h 11"/>
                  <a:gd name="T54" fmla="*/ 7 w 11"/>
                  <a:gd name="T55" fmla="*/ 7 h 11"/>
                  <a:gd name="T56" fmla="*/ 7 w 11"/>
                  <a:gd name="T57" fmla="*/ 7 h 11"/>
                  <a:gd name="T58" fmla="*/ 7 w 11"/>
                  <a:gd name="T59" fmla="*/ 8 h 11"/>
                  <a:gd name="T60" fmla="*/ 7 w 11"/>
                  <a:gd name="T61" fmla="*/ 8 h 11"/>
                  <a:gd name="T62" fmla="*/ 7 w 11"/>
                  <a:gd name="T63" fmla="*/ 9 h 11"/>
                  <a:gd name="T64" fmla="*/ 7 w 11"/>
                  <a:gd name="T65" fmla="*/ 9 h 11"/>
                  <a:gd name="T66" fmla="*/ 7 w 11"/>
                  <a:gd name="T67" fmla="*/ 10 h 11"/>
                  <a:gd name="T68" fmla="*/ 7 w 11"/>
                  <a:gd name="T69" fmla="*/ 10 h 11"/>
                  <a:gd name="T70" fmla="*/ 7 w 11"/>
                  <a:gd name="T71" fmla="*/ 11 h 11"/>
                  <a:gd name="T72" fmla="*/ 8 w 11"/>
                  <a:gd name="T73" fmla="*/ 10 h 11"/>
                  <a:gd name="T74" fmla="*/ 8 w 11"/>
                  <a:gd name="T75" fmla="*/ 10 h 11"/>
                  <a:gd name="T76" fmla="*/ 9 w 11"/>
                  <a:gd name="T77" fmla="*/ 10 h 11"/>
                  <a:gd name="T78" fmla="*/ 10 w 11"/>
                  <a:gd name="T79" fmla="*/ 10 h 11"/>
                  <a:gd name="T80" fmla="*/ 10 w 11"/>
                  <a:gd name="T81" fmla="*/ 10 h 11"/>
                  <a:gd name="T82" fmla="*/ 10 w 11"/>
                  <a:gd name="T83" fmla="*/ 10 h 11"/>
                  <a:gd name="T84" fmla="*/ 11 w 11"/>
                  <a:gd name="T85" fmla="*/ 10 h 11"/>
                  <a:gd name="T86" fmla="*/ 11 w 11"/>
                  <a:gd name="T8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" h="11">
                    <a:moveTo>
                      <a:pt x="11" y="9"/>
                    </a:moveTo>
                    <a:lnTo>
                      <a:pt x="10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8" name="Freeform 3777">
                <a:extLst>
                  <a:ext uri="{FF2B5EF4-FFF2-40B4-BE49-F238E27FC236}">
                    <a16:creationId xmlns:a16="http://schemas.microsoft.com/office/drawing/2014/main" id="{473653A5-43BB-402B-BB69-863717F5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998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  <a:gd name="T20" fmla="*/ 1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9" name="Freeform 3778">
                <a:extLst>
                  <a:ext uri="{FF2B5EF4-FFF2-40B4-BE49-F238E27FC236}">
                    <a16:creationId xmlns:a16="http://schemas.microsoft.com/office/drawing/2014/main" id="{83498FAE-384C-451F-9746-9F46F1D39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993"/>
                <a:ext cx="14" cy="7"/>
              </a:xfrm>
              <a:custGeom>
                <a:avLst/>
                <a:gdLst>
                  <a:gd name="T0" fmla="*/ 1 w 6"/>
                  <a:gd name="T1" fmla="*/ 3 h 3"/>
                  <a:gd name="T2" fmla="*/ 1 w 6"/>
                  <a:gd name="T3" fmla="*/ 3 h 3"/>
                  <a:gd name="T4" fmla="*/ 1 w 6"/>
                  <a:gd name="T5" fmla="*/ 3 h 3"/>
                  <a:gd name="T6" fmla="*/ 2 w 6"/>
                  <a:gd name="T7" fmla="*/ 3 h 3"/>
                  <a:gd name="T8" fmla="*/ 2 w 6"/>
                  <a:gd name="T9" fmla="*/ 3 h 3"/>
                  <a:gd name="T10" fmla="*/ 2 w 6"/>
                  <a:gd name="T11" fmla="*/ 3 h 3"/>
                  <a:gd name="T12" fmla="*/ 3 w 6"/>
                  <a:gd name="T13" fmla="*/ 3 h 3"/>
                  <a:gd name="T14" fmla="*/ 3 w 6"/>
                  <a:gd name="T15" fmla="*/ 3 h 3"/>
                  <a:gd name="T16" fmla="*/ 4 w 6"/>
                  <a:gd name="T17" fmla="*/ 3 h 3"/>
                  <a:gd name="T18" fmla="*/ 6 w 6"/>
                  <a:gd name="T19" fmla="*/ 3 h 3"/>
                  <a:gd name="T20" fmla="*/ 6 w 6"/>
                  <a:gd name="T21" fmla="*/ 2 h 3"/>
                  <a:gd name="T22" fmla="*/ 6 w 6"/>
                  <a:gd name="T23" fmla="*/ 1 h 3"/>
                  <a:gd name="T24" fmla="*/ 6 w 6"/>
                  <a:gd name="T25" fmla="*/ 1 h 3"/>
                  <a:gd name="T26" fmla="*/ 6 w 6"/>
                  <a:gd name="T27" fmla="*/ 0 h 3"/>
                  <a:gd name="T28" fmla="*/ 5 w 6"/>
                  <a:gd name="T29" fmla="*/ 0 h 3"/>
                  <a:gd name="T30" fmla="*/ 5 w 6"/>
                  <a:gd name="T31" fmla="*/ 0 h 3"/>
                  <a:gd name="T32" fmla="*/ 4 w 6"/>
                  <a:gd name="T33" fmla="*/ 0 h 3"/>
                  <a:gd name="T34" fmla="*/ 3 w 6"/>
                  <a:gd name="T35" fmla="*/ 0 h 3"/>
                  <a:gd name="T36" fmla="*/ 2 w 6"/>
                  <a:gd name="T37" fmla="*/ 0 h 3"/>
                  <a:gd name="T38" fmla="*/ 2 w 6"/>
                  <a:gd name="T39" fmla="*/ 0 h 3"/>
                  <a:gd name="T40" fmla="*/ 2 w 6"/>
                  <a:gd name="T41" fmla="*/ 0 h 3"/>
                  <a:gd name="T42" fmla="*/ 2 w 6"/>
                  <a:gd name="T43" fmla="*/ 0 h 3"/>
                  <a:gd name="T44" fmla="*/ 2 w 6"/>
                  <a:gd name="T45" fmla="*/ 0 h 3"/>
                  <a:gd name="T46" fmla="*/ 2 w 6"/>
                  <a:gd name="T47" fmla="*/ 0 h 3"/>
                  <a:gd name="T48" fmla="*/ 1 w 6"/>
                  <a:gd name="T49" fmla="*/ 1 h 3"/>
                  <a:gd name="T50" fmla="*/ 1 w 6"/>
                  <a:gd name="T51" fmla="*/ 1 h 3"/>
                  <a:gd name="T52" fmla="*/ 0 w 6"/>
                  <a:gd name="T53" fmla="*/ 1 h 3"/>
                  <a:gd name="T54" fmla="*/ 0 w 6"/>
                  <a:gd name="T55" fmla="*/ 1 h 3"/>
                  <a:gd name="T56" fmla="*/ 0 w 6"/>
                  <a:gd name="T57" fmla="*/ 3 h 3"/>
                  <a:gd name="T58" fmla="*/ 0 w 6"/>
                  <a:gd name="T59" fmla="*/ 3 h 3"/>
                  <a:gd name="T60" fmla="*/ 1 w 6"/>
                  <a:gd name="T6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0" name="Freeform 3779">
                <a:extLst>
                  <a:ext uri="{FF2B5EF4-FFF2-40B4-BE49-F238E27FC236}">
                    <a16:creationId xmlns:a16="http://schemas.microsoft.com/office/drawing/2014/main" id="{EDD6A98E-E579-4B16-BA09-BAD3BEBA5D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08" y="2197"/>
                <a:ext cx="24" cy="36"/>
              </a:xfrm>
              <a:custGeom>
                <a:avLst/>
                <a:gdLst>
                  <a:gd name="T0" fmla="*/ 20 w 24"/>
                  <a:gd name="T1" fmla="*/ 25 h 36"/>
                  <a:gd name="T2" fmla="*/ 22 w 24"/>
                  <a:gd name="T3" fmla="*/ 25 h 36"/>
                  <a:gd name="T4" fmla="*/ 24 w 24"/>
                  <a:gd name="T5" fmla="*/ 32 h 36"/>
                  <a:gd name="T6" fmla="*/ 22 w 24"/>
                  <a:gd name="T7" fmla="*/ 32 h 36"/>
                  <a:gd name="T8" fmla="*/ 22 w 24"/>
                  <a:gd name="T9" fmla="*/ 32 h 36"/>
                  <a:gd name="T10" fmla="*/ 20 w 24"/>
                  <a:gd name="T11" fmla="*/ 32 h 36"/>
                  <a:gd name="T12" fmla="*/ 20 w 24"/>
                  <a:gd name="T13" fmla="*/ 29 h 36"/>
                  <a:gd name="T14" fmla="*/ 20 w 24"/>
                  <a:gd name="T15" fmla="*/ 27 h 36"/>
                  <a:gd name="T16" fmla="*/ 20 w 24"/>
                  <a:gd name="T17" fmla="*/ 27 h 36"/>
                  <a:gd name="T18" fmla="*/ 20 w 24"/>
                  <a:gd name="T19" fmla="*/ 25 h 36"/>
                  <a:gd name="T20" fmla="*/ 18 w 24"/>
                  <a:gd name="T21" fmla="*/ 25 h 36"/>
                  <a:gd name="T22" fmla="*/ 18 w 24"/>
                  <a:gd name="T23" fmla="*/ 25 h 36"/>
                  <a:gd name="T24" fmla="*/ 18 w 24"/>
                  <a:gd name="T25" fmla="*/ 27 h 36"/>
                  <a:gd name="T26" fmla="*/ 18 w 24"/>
                  <a:gd name="T27" fmla="*/ 27 h 36"/>
                  <a:gd name="T28" fmla="*/ 18 w 24"/>
                  <a:gd name="T29" fmla="*/ 27 h 36"/>
                  <a:gd name="T30" fmla="*/ 15 w 24"/>
                  <a:gd name="T31" fmla="*/ 27 h 36"/>
                  <a:gd name="T32" fmla="*/ 15 w 24"/>
                  <a:gd name="T33" fmla="*/ 20 h 36"/>
                  <a:gd name="T34" fmla="*/ 6 w 24"/>
                  <a:gd name="T35" fmla="*/ 32 h 36"/>
                  <a:gd name="T36" fmla="*/ 6 w 24"/>
                  <a:gd name="T37" fmla="*/ 32 h 36"/>
                  <a:gd name="T38" fmla="*/ 4 w 24"/>
                  <a:gd name="T39" fmla="*/ 32 h 36"/>
                  <a:gd name="T40" fmla="*/ 4 w 24"/>
                  <a:gd name="T41" fmla="*/ 27 h 36"/>
                  <a:gd name="T42" fmla="*/ 4 w 24"/>
                  <a:gd name="T43" fmla="*/ 27 h 36"/>
                  <a:gd name="T44" fmla="*/ 4 w 24"/>
                  <a:gd name="T45" fmla="*/ 23 h 36"/>
                  <a:gd name="T46" fmla="*/ 4 w 24"/>
                  <a:gd name="T47" fmla="*/ 20 h 36"/>
                  <a:gd name="T48" fmla="*/ 6 w 24"/>
                  <a:gd name="T49" fmla="*/ 20 h 36"/>
                  <a:gd name="T50" fmla="*/ 6 w 24"/>
                  <a:gd name="T51" fmla="*/ 25 h 36"/>
                  <a:gd name="T52" fmla="*/ 6 w 24"/>
                  <a:gd name="T53" fmla="*/ 27 h 36"/>
                  <a:gd name="T54" fmla="*/ 6 w 24"/>
                  <a:gd name="T55" fmla="*/ 29 h 36"/>
                  <a:gd name="T56" fmla="*/ 6 w 24"/>
                  <a:gd name="T57" fmla="*/ 32 h 36"/>
                  <a:gd name="T58" fmla="*/ 13 w 24"/>
                  <a:gd name="T59" fmla="*/ 34 h 36"/>
                  <a:gd name="T60" fmla="*/ 13 w 24"/>
                  <a:gd name="T61" fmla="*/ 34 h 36"/>
                  <a:gd name="T62" fmla="*/ 9 w 24"/>
                  <a:gd name="T63" fmla="*/ 36 h 36"/>
                  <a:gd name="T64" fmla="*/ 9 w 24"/>
                  <a:gd name="T65" fmla="*/ 36 h 36"/>
                  <a:gd name="T66" fmla="*/ 6 w 24"/>
                  <a:gd name="T67" fmla="*/ 34 h 36"/>
                  <a:gd name="T68" fmla="*/ 6 w 24"/>
                  <a:gd name="T69" fmla="*/ 32 h 36"/>
                  <a:gd name="T70" fmla="*/ 9 w 24"/>
                  <a:gd name="T71" fmla="*/ 32 h 36"/>
                  <a:gd name="T72" fmla="*/ 11 w 24"/>
                  <a:gd name="T73" fmla="*/ 32 h 36"/>
                  <a:gd name="T74" fmla="*/ 13 w 24"/>
                  <a:gd name="T75" fmla="*/ 32 h 36"/>
                  <a:gd name="T76" fmla="*/ 13 w 24"/>
                  <a:gd name="T77" fmla="*/ 34 h 36"/>
                  <a:gd name="T78" fmla="*/ 0 w 24"/>
                  <a:gd name="T79" fmla="*/ 5 h 36"/>
                  <a:gd name="T80" fmla="*/ 0 w 24"/>
                  <a:gd name="T81" fmla="*/ 0 h 36"/>
                  <a:gd name="T82" fmla="*/ 4 w 24"/>
                  <a:gd name="T83" fmla="*/ 0 h 36"/>
                  <a:gd name="T84" fmla="*/ 4 w 24"/>
                  <a:gd name="T85" fmla="*/ 2 h 36"/>
                  <a:gd name="T86" fmla="*/ 4 w 24"/>
                  <a:gd name="T87" fmla="*/ 5 h 36"/>
                  <a:gd name="T88" fmla="*/ 4 w 24"/>
                  <a:gd name="T89" fmla="*/ 5 h 36"/>
                  <a:gd name="T90" fmla="*/ 15 w 24"/>
                  <a:gd name="T91" fmla="*/ 16 h 36"/>
                  <a:gd name="T92" fmla="*/ 11 w 24"/>
                  <a:gd name="T93" fmla="*/ 20 h 36"/>
                  <a:gd name="T94" fmla="*/ 11 w 24"/>
                  <a:gd name="T95" fmla="*/ 16 h 36"/>
                  <a:gd name="T96" fmla="*/ 15 w 24"/>
                  <a:gd name="T97" fmla="*/ 16 h 36"/>
                  <a:gd name="T98" fmla="*/ 13 w 24"/>
                  <a:gd name="T99" fmla="*/ 16 h 36"/>
                  <a:gd name="T100" fmla="*/ 11 w 24"/>
                  <a:gd name="T101" fmla="*/ 14 h 36"/>
                  <a:gd name="T102" fmla="*/ 11 w 24"/>
                  <a:gd name="T103" fmla="*/ 11 h 36"/>
                  <a:gd name="T104" fmla="*/ 15 w 24"/>
                  <a:gd name="T105" fmla="*/ 11 h 36"/>
                  <a:gd name="T106" fmla="*/ 13 w 24"/>
                  <a:gd name="T107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36">
                    <a:moveTo>
                      <a:pt x="20" y="20"/>
                    </a:moveTo>
                    <a:lnTo>
                      <a:pt x="20" y="25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4" y="25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5" y="27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20" y="20"/>
                    </a:lnTo>
                    <a:close/>
                    <a:moveTo>
                      <a:pt x="6" y="32"/>
                    </a:moveTo>
                    <a:lnTo>
                      <a:pt x="6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32"/>
                    </a:lnTo>
                    <a:lnTo>
                      <a:pt x="6" y="32"/>
                    </a:lnTo>
                    <a:close/>
                    <a:moveTo>
                      <a:pt x="13" y="34"/>
                    </a:move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4"/>
                    </a:lnTo>
                    <a:close/>
                    <a:moveTo>
                      <a:pt x="2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close/>
                    <a:moveTo>
                      <a:pt x="15" y="16"/>
                    </a:moveTo>
                    <a:lnTo>
                      <a:pt x="15" y="20"/>
                    </a:lnTo>
                    <a:lnTo>
                      <a:pt x="11" y="20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6"/>
                    </a:lnTo>
                    <a:close/>
                    <a:moveTo>
                      <a:pt x="13" y="16"/>
                    </a:moveTo>
                    <a:lnTo>
                      <a:pt x="11" y="16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6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1" name="Freeform 3780">
                <a:extLst>
                  <a:ext uri="{FF2B5EF4-FFF2-40B4-BE49-F238E27FC236}">
                    <a16:creationId xmlns:a16="http://schemas.microsoft.com/office/drawing/2014/main" id="{508D15D8-EF27-486A-BFD9-B791608AA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804"/>
                <a:ext cx="31" cy="36"/>
              </a:xfrm>
              <a:custGeom>
                <a:avLst/>
                <a:gdLst>
                  <a:gd name="T0" fmla="*/ 10 w 14"/>
                  <a:gd name="T1" fmla="*/ 0 h 16"/>
                  <a:gd name="T2" fmla="*/ 10 w 14"/>
                  <a:gd name="T3" fmla="*/ 0 h 16"/>
                  <a:gd name="T4" fmla="*/ 7 w 14"/>
                  <a:gd name="T5" fmla="*/ 1 h 16"/>
                  <a:gd name="T6" fmla="*/ 7 w 14"/>
                  <a:gd name="T7" fmla="*/ 1 h 16"/>
                  <a:gd name="T8" fmla="*/ 7 w 14"/>
                  <a:gd name="T9" fmla="*/ 2 h 16"/>
                  <a:gd name="T10" fmla="*/ 8 w 14"/>
                  <a:gd name="T11" fmla="*/ 2 h 16"/>
                  <a:gd name="T12" fmla="*/ 8 w 14"/>
                  <a:gd name="T13" fmla="*/ 3 h 16"/>
                  <a:gd name="T14" fmla="*/ 5 w 14"/>
                  <a:gd name="T15" fmla="*/ 4 h 16"/>
                  <a:gd name="T16" fmla="*/ 4 w 14"/>
                  <a:gd name="T17" fmla="*/ 5 h 16"/>
                  <a:gd name="T18" fmla="*/ 2 w 14"/>
                  <a:gd name="T19" fmla="*/ 6 h 16"/>
                  <a:gd name="T20" fmla="*/ 1 w 14"/>
                  <a:gd name="T21" fmla="*/ 6 h 16"/>
                  <a:gd name="T22" fmla="*/ 1 w 14"/>
                  <a:gd name="T23" fmla="*/ 5 h 16"/>
                  <a:gd name="T24" fmla="*/ 0 w 14"/>
                  <a:gd name="T25" fmla="*/ 5 h 16"/>
                  <a:gd name="T26" fmla="*/ 0 w 14"/>
                  <a:gd name="T27" fmla="*/ 5 h 16"/>
                  <a:gd name="T28" fmla="*/ 2 w 14"/>
                  <a:gd name="T29" fmla="*/ 11 h 16"/>
                  <a:gd name="T30" fmla="*/ 2 w 14"/>
                  <a:gd name="T31" fmla="*/ 11 h 16"/>
                  <a:gd name="T32" fmla="*/ 2 w 14"/>
                  <a:gd name="T33" fmla="*/ 11 h 16"/>
                  <a:gd name="T34" fmla="*/ 2 w 14"/>
                  <a:gd name="T35" fmla="*/ 11 h 16"/>
                  <a:gd name="T36" fmla="*/ 2 w 14"/>
                  <a:gd name="T37" fmla="*/ 11 h 16"/>
                  <a:gd name="T38" fmla="*/ 3 w 14"/>
                  <a:gd name="T39" fmla="*/ 16 h 16"/>
                  <a:gd name="T40" fmla="*/ 3 w 14"/>
                  <a:gd name="T41" fmla="*/ 16 h 16"/>
                  <a:gd name="T42" fmla="*/ 3 w 14"/>
                  <a:gd name="T43" fmla="*/ 16 h 16"/>
                  <a:gd name="T44" fmla="*/ 3 w 14"/>
                  <a:gd name="T45" fmla="*/ 16 h 16"/>
                  <a:gd name="T46" fmla="*/ 4 w 14"/>
                  <a:gd name="T47" fmla="*/ 16 h 16"/>
                  <a:gd name="T48" fmla="*/ 4 w 14"/>
                  <a:gd name="T49" fmla="*/ 15 h 16"/>
                  <a:gd name="T50" fmla="*/ 5 w 14"/>
                  <a:gd name="T51" fmla="*/ 15 h 16"/>
                  <a:gd name="T52" fmla="*/ 7 w 14"/>
                  <a:gd name="T53" fmla="*/ 14 h 16"/>
                  <a:gd name="T54" fmla="*/ 7 w 14"/>
                  <a:gd name="T55" fmla="*/ 13 h 16"/>
                  <a:gd name="T56" fmla="*/ 7 w 14"/>
                  <a:gd name="T57" fmla="*/ 13 h 16"/>
                  <a:gd name="T58" fmla="*/ 8 w 14"/>
                  <a:gd name="T59" fmla="*/ 15 h 16"/>
                  <a:gd name="T60" fmla="*/ 10 w 14"/>
                  <a:gd name="T61" fmla="*/ 14 h 16"/>
                  <a:gd name="T62" fmla="*/ 14 w 14"/>
                  <a:gd name="T63" fmla="*/ 13 h 16"/>
                  <a:gd name="T64" fmla="*/ 14 w 14"/>
                  <a:gd name="T65" fmla="*/ 12 h 16"/>
                  <a:gd name="T66" fmla="*/ 14 w 14"/>
                  <a:gd name="T67" fmla="*/ 12 h 16"/>
                  <a:gd name="T68" fmla="*/ 13 w 14"/>
                  <a:gd name="T69" fmla="*/ 8 h 16"/>
                  <a:gd name="T70" fmla="*/ 13 w 14"/>
                  <a:gd name="T71" fmla="*/ 8 h 16"/>
                  <a:gd name="T72" fmla="*/ 13 w 14"/>
                  <a:gd name="T73" fmla="*/ 8 h 16"/>
                  <a:gd name="T74" fmla="*/ 12 w 14"/>
                  <a:gd name="T75" fmla="*/ 6 h 16"/>
                  <a:gd name="T76" fmla="*/ 12 w 14"/>
                  <a:gd name="T77" fmla="*/ 5 h 16"/>
                  <a:gd name="T78" fmla="*/ 12 w 14"/>
                  <a:gd name="T79" fmla="*/ 4 h 16"/>
                  <a:gd name="T80" fmla="*/ 12 w 14"/>
                  <a:gd name="T81" fmla="*/ 5 h 16"/>
                  <a:gd name="T82" fmla="*/ 11 w 14"/>
                  <a:gd name="T83" fmla="*/ 2 h 16"/>
                  <a:gd name="T84" fmla="*/ 11 w 14"/>
                  <a:gd name="T85" fmla="*/ 1 h 16"/>
                  <a:gd name="T86" fmla="*/ 11 w 14"/>
                  <a:gd name="T87" fmla="*/ 0 h 16"/>
                  <a:gd name="T88" fmla="*/ 10 w 14"/>
                  <a:gd name="T89" fmla="*/ 0 h 16"/>
                  <a:gd name="T90" fmla="*/ 10 w 14"/>
                  <a:gd name="T91" fmla="*/ 0 h 16"/>
                  <a:gd name="T92" fmla="*/ 10 w 14"/>
                  <a:gd name="T9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" h="16">
                    <a:moveTo>
                      <a:pt x="10" y="0"/>
                    </a:moveTo>
                    <a:lnTo>
                      <a:pt x="10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10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2" name="Freeform 3781">
                <a:extLst>
                  <a:ext uri="{FF2B5EF4-FFF2-40B4-BE49-F238E27FC236}">
                    <a16:creationId xmlns:a16="http://schemas.microsoft.com/office/drawing/2014/main" id="{14CFFF9C-DBC5-489D-80E1-06972ECD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80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3" name="Freeform 3782">
                <a:extLst>
                  <a:ext uri="{FF2B5EF4-FFF2-40B4-BE49-F238E27FC236}">
                    <a16:creationId xmlns:a16="http://schemas.microsoft.com/office/drawing/2014/main" id="{D493C0E1-55AA-46D4-96D2-C49268731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8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4" name="Freeform 3783">
                <a:extLst>
                  <a:ext uri="{FF2B5EF4-FFF2-40B4-BE49-F238E27FC236}">
                    <a16:creationId xmlns:a16="http://schemas.microsoft.com/office/drawing/2014/main" id="{9126B367-6D18-4546-8522-7E3EF40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806"/>
                <a:ext cx="18" cy="11"/>
              </a:xfrm>
              <a:custGeom>
                <a:avLst/>
                <a:gdLst>
                  <a:gd name="T0" fmla="*/ 16 w 18"/>
                  <a:gd name="T1" fmla="*/ 0 h 11"/>
                  <a:gd name="T2" fmla="*/ 16 w 18"/>
                  <a:gd name="T3" fmla="*/ 0 h 11"/>
                  <a:gd name="T4" fmla="*/ 16 w 18"/>
                  <a:gd name="T5" fmla="*/ 2 h 11"/>
                  <a:gd name="T6" fmla="*/ 18 w 18"/>
                  <a:gd name="T7" fmla="*/ 2 h 11"/>
                  <a:gd name="T8" fmla="*/ 18 w 18"/>
                  <a:gd name="T9" fmla="*/ 4 h 11"/>
                  <a:gd name="T10" fmla="*/ 11 w 18"/>
                  <a:gd name="T11" fmla="*/ 7 h 11"/>
                  <a:gd name="T12" fmla="*/ 9 w 18"/>
                  <a:gd name="T13" fmla="*/ 9 h 11"/>
                  <a:gd name="T14" fmla="*/ 4 w 18"/>
                  <a:gd name="T15" fmla="*/ 11 h 11"/>
                  <a:gd name="T16" fmla="*/ 2 w 18"/>
                  <a:gd name="T17" fmla="*/ 11 h 11"/>
                  <a:gd name="T18" fmla="*/ 2 w 18"/>
                  <a:gd name="T19" fmla="*/ 9 h 11"/>
                  <a:gd name="T20" fmla="*/ 0 w 18"/>
                  <a:gd name="T21" fmla="*/ 7 h 11"/>
                  <a:gd name="T22" fmla="*/ 2 w 18"/>
                  <a:gd name="T23" fmla="*/ 7 h 11"/>
                  <a:gd name="T24" fmla="*/ 2 w 18"/>
                  <a:gd name="T25" fmla="*/ 7 h 11"/>
                  <a:gd name="T26" fmla="*/ 2 w 18"/>
                  <a:gd name="T27" fmla="*/ 7 h 11"/>
                  <a:gd name="T28" fmla="*/ 11 w 18"/>
                  <a:gd name="T29" fmla="*/ 2 h 11"/>
                  <a:gd name="T30" fmla="*/ 9 w 18"/>
                  <a:gd name="T31" fmla="*/ 0 h 11"/>
                  <a:gd name="T32" fmla="*/ 9 w 18"/>
                  <a:gd name="T33" fmla="*/ 0 h 11"/>
                  <a:gd name="T34" fmla="*/ 11 w 18"/>
                  <a:gd name="T35" fmla="*/ 0 h 11"/>
                  <a:gd name="T36" fmla="*/ 11 w 18"/>
                  <a:gd name="T37" fmla="*/ 0 h 11"/>
                  <a:gd name="T38" fmla="*/ 11 w 18"/>
                  <a:gd name="T39" fmla="*/ 0 h 11"/>
                  <a:gd name="T40" fmla="*/ 11 w 18"/>
                  <a:gd name="T41" fmla="*/ 0 h 11"/>
                  <a:gd name="T42" fmla="*/ 13 w 18"/>
                  <a:gd name="T43" fmla="*/ 0 h 11"/>
                  <a:gd name="T44" fmla="*/ 16 w 18"/>
                  <a:gd name="T45" fmla="*/ 0 h 11"/>
                  <a:gd name="T46" fmla="*/ 16 w 18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1">
                    <a:moveTo>
                      <a:pt x="16" y="0"/>
                    </a:moveTo>
                    <a:lnTo>
                      <a:pt x="16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5" name="Freeform 3784">
                <a:extLst>
                  <a:ext uri="{FF2B5EF4-FFF2-40B4-BE49-F238E27FC236}">
                    <a16:creationId xmlns:a16="http://schemas.microsoft.com/office/drawing/2014/main" id="{72811BF3-78EE-45B0-933B-1BDD4A0A9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858"/>
                <a:ext cx="34" cy="38"/>
              </a:xfrm>
              <a:custGeom>
                <a:avLst/>
                <a:gdLst>
                  <a:gd name="T0" fmla="*/ 3 w 15"/>
                  <a:gd name="T1" fmla="*/ 6 h 17"/>
                  <a:gd name="T2" fmla="*/ 3 w 15"/>
                  <a:gd name="T3" fmla="*/ 6 h 17"/>
                  <a:gd name="T4" fmla="*/ 3 w 15"/>
                  <a:gd name="T5" fmla="*/ 4 h 17"/>
                  <a:gd name="T6" fmla="*/ 2 w 15"/>
                  <a:gd name="T7" fmla="*/ 4 h 17"/>
                  <a:gd name="T8" fmla="*/ 1 w 15"/>
                  <a:gd name="T9" fmla="*/ 0 h 17"/>
                  <a:gd name="T10" fmla="*/ 1 w 15"/>
                  <a:gd name="T11" fmla="*/ 0 h 17"/>
                  <a:gd name="T12" fmla="*/ 0 w 15"/>
                  <a:gd name="T13" fmla="*/ 6 h 17"/>
                  <a:gd name="T14" fmla="*/ 0 w 15"/>
                  <a:gd name="T15" fmla="*/ 6 h 17"/>
                  <a:gd name="T16" fmla="*/ 0 w 15"/>
                  <a:gd name="T17" fmla="*/ 6 h 17"/>
                  <a:gd name="T18" fmla="*/ 1 w 15"/>
                  <a:gd name="T19" fmla="*/ 7 h 17"/>
                  <a:gd name="T20" fmla="*/ 1 w 15"/>
                  <a:gd name="T21" fmla="*/ 8 h 17"/>
                  <a:gd name="T22" fmla="*/ 2 w 15"/>
                  <a:gd name="T23" fmla="*/ 8 h 17"/>
                  <a:gd name="T24" fmla="*/ 2 w 15"/>
                  <a:gd name="T25" fmla="*/ 9 h 17"/>
                  <a:gd name="T26" fmla="*/ 3 w 15"/>
                  <a:gd name="T27" fmla="*/ 10 h 17"/>
                  <a:gd name="T28" fmla="*/ 3 w 15"/>
                  <a:gd name="T29" fmla="*/ 10 h 17"/>
                  <a:gd name="T30" fmla="*/ 3 w 15"/>
                  <a:gd name="T31" fmla="*/ 10 h 17"/>
                  <a:gd name="T32" fmla="*/ 4 w 15"/>
                  <a:gd name="T33" fmla="*/ 12 h 17"/>
                  <a:gd name="T34" fmla="*/ 5 w 15"/>
                  <a:gd name="T35" fmla="*/ 12 h 17"/>
                  <a:gd name="T36" fmla="*/ 6 w 15"/>
                  <a:gd name="T37" fmla="*/ 14 h 17"/>
                  <a:gd name="T38" fmla="*/ 6 w 15"/>
                  <a:gd name="T39" fmla="*/ 15 h 17"/>
                  <a:gd name="T40" fmla="*/ 6 w 15"/>
                  <a:gd name="T41" fmla="*/ 16 h 17"/>
                  <a:gd name="T42" fmla="*/ 6 w 15"/>
                  <a:gd name="T43" fmla="*/ 17 h 17"/>
                  <a:gd name="T44" fmla="*/ 7 w 15"/>
                  <a:gd name="T45" fmla="*/ 15 h 17"/>
                  <a:gd name="T46" fmla="*/ 7 w 15"/>
                  <a:gd name="T47" fmla="*/ 15 h 17"/>
                  <a:gd name="T48" fmla="*/ 8 w 15"/>
                  <a:gd name="T49" fmla="*/ 13 h 17"/>
                  <a:gd name="T50" fmla="*/ 9 w 15"/>
                  <a:gd name="T51" fmla="*/ 13 h 17"/>
                  <a:gd name="T52" fmla="*/ 10 w 15"/>
                  <a:gd name="T53" fmla="*/ 11 h 17"/>
                  <a:gd name="T54" fmla="*/ 11 w 15"/>
                  <a:gd name="T55" fmla="*/ 9 h 17"/>
                  <a:gd name="T56" fmla="*/ 11 w 15"/>
                  <a:gd name="T57" fmla="*/ 9 h 17"/>
                  <a:gd name="T58" fmla="*/ 12 w 15"/>
                  <a:gd name="T59" fmla="*/ 8 h 17"/>
                  <a:gd name="T60" fmla="*/ 12 w 15"/>
                  <a:gd name="T61" fmla="*/ 7 h 17"/>
                  <a:gd name="T62" fmla="*/ 13 w 15"/>
                  <a:gd name="T63" fmla="*/ 6 h 17"/>
                  <a:gd name="T64" fmla="*/ 15 w 15"/>
                  <a:gd name="T65" fmla="*/ 3 h 17"/>
                  <a:gd name="T66" fmla="*/ 15 w 15"/>
                  <a:gd name="T67" fmla="*/ 3 h 17"/>
                  <a:gd name="T68" fmla="*/ 15 w 15"/>
                  <a:gd name="T69" fmla="*/ 2 h 17"/>
                  <a:gd name="T70" fmla="*/ 15 w 15"/>
                  <a:gd name="T71" fmla="*/ 2 h 17"/>
                  <a:gd name="T72" fmla="*/ 14 w 15"/>
                  <a:gd name="T73" fmla="*/ 2 h 17"/>
                  <a:gd name="T74" fmla="*/ 14 w 15"/>
                  <a:gd name="T75" fmla="*/ 3 h 17"/>
                  <a:gd name="T76" fmla="*/ 13 w 15"/>
                  <a:gd name="T77" fmla="*/ 5 h 17"/>
                  <a:gd name="T78" fmla="*/ 5 w 15"/>
                  <a:gd name="T79" fmla="*/ 7 h 17"/>
                  <a:gd name="T80" fmla="*/ 5 w 15"/>
                  <a:gd name="T81" fmla="*/ 7 h 17"/>
                  <a:gd name="T82" fmla="*/ 4 w 15"/>
                  <a:gd name="T83" fmla="*/ 7 h 17"/>
                  <a:gd name="T84" fmla="*/ 4 w 15"/>
                  <a:gd name="T85" fmla="*/ 7 h 17"/>
                  <a:gd name="T86" fmla="*/ 4 w 15"/>
                  <a:gd name="T87" fmla="*/ 7 h 17"/>
                  <a:gd name="T88" fmla="*/ 3 w 15"/>
                  <a:gd name="T89" fmla="*/ 6 h 17"/>
                  <a:gd name="T90" fmla="*/ 3 w 15"/>
                  <a:gd name="T91" fmla="*/ 6 h 17"/>
                  <a:gd name="T92" fmla="*/ 3 w 15"/>
                  <a:gd name="T9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" h="17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3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6" name="Freeform 3785">
                <a:extLst>
                  <a:ext uri="{FF2B5EF4-FFF2-40B4-BE49-F238E27FC236}">
                    <a16:creationId xmlns:a16="http://schemas.microsoft.com/office/drawing/2014/main" id="{473FD96C-5711-487A-8262-198B7B3DD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89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2 w 4"/>
                  <a:gd name="T3" fmla="*/ 5 h 5"/>
                  <a:gd name="T4" fmla="*/ 0 w 4"/>
                  <a:gd name="T5" fmla="*/ 5 h 5"/>
                  <a:gd name="T6" fmla="*/ 0 w 4"/>
                  <a:gd name="T7" fmla="*/ 5 h 5"/>
                  <a:gd name="T8" fmla="*/ 0 w 4"/>
                  <a:gd name="T9" fmla="*/ 3 h 5"/>
                  <a:gd name="T10" fmla="*/ 0 w 4"/>
                  <a:gd name="T11" fmla="*/ 0 h 5"/>
                  <a:gd name="T12" fmla="*/ 0 w 4"/>
                  <a:gd name="T13" fmla="*/ 0 h 5"/>
                  <a:gd name="T14" fmla="*/ 2 w 4"/>
                  <a:gd name="T15" fmla="*/ 0 h 5"/>
                  <a:gd name="T16" fmla="*/ 4 w 4"/>
                  <a:gd name="T17" fmla="*/ 3 h 5"/>
                  <a:gd name="T18" fmla="*/ 4 w 4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7" name="Freeform 3786">
                <a:extLst>
                  <a:ext uri="{FF2B5EF4-FFF2-40B4-BE49-F238E27FC236}">
                    <a16:creationId xmlns:a16="http://schemas.microsoft.com/office/drawing/2014/main" id="{A22C8886-782D-4618-B5BD-090F1A34A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925"/>
                <a:ext cx="61" cy="95"/>
              </a:xfrm>
              <a:custGeom>
                <a:avLst/>
                <a:gdLst>
                  <a:gd name="T0" fmla="*/ 25 w 61"/>
                  <a:gd name="T1" fmla="*/ 70 h 95"/>
                  <a:gd name="T2" fmla="*/ 22 w 61"/>
                  <a:gd name="T3" fmla="*/ 73 h 95"/>
                  <a:gd name="T4" fmla="*/ 20 w 61"/>
                  <a:gd name="T5" fmla="*/ 77 h 95"/>
                  <a:gd name="T6" fmla="*/ 18 w 61"/>
                  <a:gd name="T7" fmla="*/ 79 h 95"/>
                  <a:gd name="T8" fmla="*/ 18 w 61"/>
                  <a:gd name="T9" fmla="*/ 82 h 95"/>
                  <a:gd name="T10" fmla="*/ 18 w 61"/>
                  <a:gd name="T11" fmla="*/ 86 h 95"/>
                  <a:gd name="T12" fmla="*/ 16 w 61"/>
                  <a:gd name="T13" fmla="*/ 88 h 95"/>
                  <a:gd name="T14" fmla="*/ 16 w 61"/>
                  <a:gd name="T15" fmla="*/ 88 h 95"/>
                  <a:gd name="T16" fmla="*/ 13 w 61"/>
                  <a:gd name="T17" fmla="*/ 88 h 95"/>
                  <a:gd name="T18" fmla="*/ 11 w 61"/>
                  <a:gd name="T19" fmla="*/ 95 h 95"/>
                  <a:gd name="T20" fmla="*/ 11 w 61"/>
                  <a:gd name="T21" fmla="*/ 95 h 95"/>
                  <a:gd name="T22" fmla="*/ 6 w 61"/>
                  <a:gd name="T23" fmla="*/ 88 h 95"/>
                  <a:gd name="T24" fmla="*/ 4 w 61"/>
                  <a:gd name="T25" fmla="*/ 84 h 95"/>
                  <a:gd name="T26" fmla="*/ 0 w 61"/>
                  <a:gd name="T27" fmla="*/ 79 h 95"/>
                  <a:gd name="T28" fmla="*/ 6 w 61"/>
                  <a:gd name="T29" fmla="*/ 77 h 95"/>
                  <a:gd name="T30" fmla="*/ 9 w 61"/>
                  <a:gd name="T31" fmla="*/ 73 h 95"/>
                  <a:gd name="T32" fmla="*/ 13 w 61"/>
                  <a:gd name="T33" fmla="*/ 70 h 95"/>
                  <a:gd name="T34" fmla="*/ 18 w 61"/>
                  <a:gd name="T35" fmla="*/ 68 h 95"/>
                  <a:gd name="T36" fmla="*/ 20 w 61"/>
                  <a:gd name="T37" fmla="*/ 66 h 95"/>
                  <a:gd name="T38" fmla="*/ 25 w 61"/>
                  <a:gd name="T39" fmla="*/ 61 h 95"/>
                  <a:gd name="T40" fmla="*/ 27 w 61"/>
                  <a:gd name="T41" fmla="*/ 59 h 95"/>
                  <a:gd name="T42" fmla="*/ 29 w 61"/>
                  <a:gd name="T43" fmla="*/ 59 h 95"/>
                  <a:gd name="T44" fmla="*/ 29 w 61"/>
                  <a:gd name="T45" fmla="*/ 57 h 95"/>
                  <a:gd name="T46" fmla="*/ 31 w 61"/>
                  <a:gd name="T47" fmla="*/ 52 h 95"/>
                  <a:gd name="T48" fmla="*/ 34 w 61"/>
                  <a:gd name="T49" fmla="*/ 48 h 95"/>
                  <a:gd name="T50" fmla="*/ 34 w 61"/>
                  <a:gd name="T51" fmla="*/ 45 h 95"/>
                  <a:gd name="T52" fmla="*/ 36 w 61"/>
                  <a:gd name="T53" fmla="*/ 43 h 95"/>
                  <a:gd name="T54" fmla="*/ 38 w 61"/>
                  <a:gd name="T55" fmla="*/ 36 h 95"/>
                  <a:gd name="T56" fmla="*/ 40 w 61"/>
                  <a:gd name="T57" fmla="*/ 30 h 95"/>
                  <a:gd name="T58" fmla="*/ 43 w 61"/>
                  <a:gd name="T59" fmla="*/ 23 h 95"/>
                  <a:gd name="T60" fmla="*/ 43 w 61"/>
                  <a:gd name="T61" fmla="*/ 21 h 95"/>
                  <a:gd name="T62" fmla="*/ 43 w 61"/>
                  <a:gd name="T63" fmla="*/ 18 h 95"/>
                  <a:gd name="T64" fmla="*/ 40 w 61"/>
                  <a:gd name="T65" fmla="*/ 16 h 95"/>
                  <a:gd name="T66" fmla="*/ 40 w 61"/>
                  <a:gd name="T67" fmla="*/ 16 h 95"/>
                  <a:gd name="T68" fmla="*/ 43 w 61"/>
                  <a:gd name="T69" fmla="*/ 14 h 95"/>
                  <a:gd name="T70" fmla="*/ 47 w 61"/>
                  <a:gd name="T71" fmla="*/ 12 h 95"/>
                  <a:gd name="T72" fmla="*/ 49 w 61"/>
                  <a:gd name="T73" fmla="*/ 7 h 95"/>
                  <a:gd name="T74" fmla="*/ 56 w 61"/>
                  <a:gd name="T75" fmla="*/ 3 h 95"/>
                  <a:gd name="T76" fmla="*/ 58 w 61"/>
                  <a:gd name="T77" fmla="*/ 0 h 95"/>
                  <a:gd name="T78" fmla="*/ 58 w 61"/>
                  <a:gd name="T79" fmla="*/ 0 h 95"/>
                  <a:gd name="T80" fmla="*/ 61 w 61"/>
                  <a:gd name="T81" fmla="*/ 3 h 95"/>
                  <a:gd name="T82" fmla="*/ 58 w 61"/>
                  <a:gd name="T83" fmla="*/ 5 h 95"/>
                  <a:gd name="T84" fmla="*/ 56 w 61"/>
                  <a:gd name="T85" fmla="*/ 9 h 95"/>
                  <a:gd name="T86" fmla="*/ 52 w 61"/>
                  <a:gd name="T87" fmla="*/ 16 h 95"/>
                  <a:gd name="T88" fmla="*/ 52 w 61"/>
                  <a:gd name="T89" fmla="*/ 18 h 95"/>
                  <a:gd name="T90" fmla="*/ 52 w 61"/>
                  <a:gd name="T91" fmla="*/ 18 h 95"/>
                  <a:gd name="T92" fmla="*/ 49 w 61"/>
                  <a:gd name="T93" fmla="*/ 23 h 95"/>
                  <a:gd name="T94" fmla="*/ 47 w 61"/>
                  <a:gd name="T95" fmla="*/ 25 h 95"/>
                  <a:gd name="T96" fmla="*/ 47 w 61"/>
                  <a:gd name="T97" fmla="*/ 25 h 95"/>
                  <a:gd name="T98" fmla="*/ 45 w 61"/>
                  <a:gd name="T99" fmla="*/ 27 h 95"/>
                  <a:gd name="T100" fmla="*/ 45 w 61"/>
                  <a:gd name="T101" fmla="*/ 32 h 95"/>
                  <a:gd name="T102" fmla="*/ 43 w 61"/>
                  <a:gd name="T103" fmla="*/ 34 h 95"/>
                  <a:gd name="T104" fmla="*/ 40 w 61"/>
                  <a:gd name="T105" fmla="*/ 39 h 95"/>
                  <a:gd name="T106" fmla="*/ 38 w 61"/>
                  <a:gd name="T107" fmla="*/ 43 h 95"/>
                  <a:gd name="T108" fmla="*/ 36 w 61"/>
                  <a:gd name="T109" fmla="*/ 45 h 95"/>
                  <a:gd name="T110" fmla="*/ 34 w 61"/>
                  <a:gd name="T111" fmla="*/ 50 h 95"/>
                  <a:gd name="T112" fmla="*/ 34 w 61"/>
                  <a:gd name="T113" fmla="*/ 52 h 95"/>
                  <a:gd name="T114" fmla="*/ 34 w 61"/>
                  <a:gd name="T115" fmla="*/ 57 h 95"/>
                  <a:gd name="T116" fmla="*/ 29 w 61"/>
                  <a:gd name="T117" fmla="*/ 61 h 95"/>
                  <a:gd name="T118" fmla="*/ 29 w 61"/>
                  <a:gd name="T119" fmla="*/ 64 h 95"/>
                  <a:gd name="T120" fmla="*/ 27 w 61"/>
                  <a:gd name="T121" fmla="*/ 6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" h="95">
                    <a:moveTo>
                      <a:pt x="25" y="68"/>
                    </a:moveTo>
                    <a:lnTo>
                      <a:pt x="25" y="70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22" y="75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8" y="86"/>
                    </a:lnTo>
                    <a:lnTo>
                      <a:pt x="16" y="88"/>
                    </a:lnTo>
                    <a:lnTo>
                      <a:pt x="13" y="88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3" y="88"/>
                    </a:lnTo>
                    <a:lnTo>
                      <a:pt x="13" y="91"/>
                    </a:lnTo>
                    <a:lnTo>
                      <a:pt x="11" y="95"/>
                    </a:lnTo>
                    <a:lnTo>
                      <a:pt x="11" y="95"/>
                    </a:lnTo>
                    <a:lnTo>
                      <a:pt x="11" y="95"/>
                    </a:lnTo>
                    <a:lnTo>
                      <a:pt x="9" y="93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4" y="84"/>
                    </a:lnTo>
                    <a:lnTo>
                      <a:pt x="2" y="82"/>
                    </a:lnTo>
                    <a:lnTo>
                      <a:pt x="0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9" y="73"/>
                    </a:lnTo>
                    <a:lnTo>
                      <a:pt x="11" y="73"/>
                    </a:lnTo>
                    <a:lnTo>
                      <a:pt x="13" y="70"/>
                    </a:lnTo>
                    <a:lnTo>
                      <a:pt x="16" y="68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20" y="66"/>
                    </a:lnTo>
                    <a:lnTo>
                      <a:pt x="22" y="64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31" y="55"/>
                    </a:lnTo>
                    <a:lnTo>
                      <a:pt x="31" y="52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8" y="36"/>
                    </a:lnTo>
                    <a:lnTo>
                      <a:pt x="38" y="32"/>
                    </a:lnTo>
                    <a:lnTo>
                      <a:pt x="40" y="30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18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3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54" y="5"/>
                    </a:lnTo>
                    <a:lnTo>
                      <a:pt x="56" y="3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58" y="5"/>
                    </a:lnTo>
                    <a:lnTo>
                      <a:pt x="58" y="7"/>
                    </a:lnTo>
                    <a:lnTo>
                      <a:pt x="56" y="9"/>
                    </a:lnTo>
                    <a:lnTo>
                      <a:pt x="54" y="12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3" y="30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0" y="39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29" y="61"/>
                    </a:lnTo>
                    <a:lnTo>
                      <a:pt x="29" y="61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7" y="68"/>
                    </a:lnTo>
                    <a:lnTo>
                      <a:pt x="25" y="6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8" name="Freeform 3787">
                <a:extLst>
                  <a:ext uri="{FF2B5EF4-FFF2-40B4-BE49-F238E27FC236}">
                    <a16:creationId xmlns:a16="http://schemas.microsoft.com/office/drawing/2014/main" id="{79D4AC52-8D41-4376-9FDF-AC81FE034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912"/>
                <a:ext cx="18" cy="18"/>
              </a:xfrm>
              <a:custGeom>
                <a:avLst/>
                <a:gdLst>
                  <a:gd name="T0" fmla="*/ 13 w 18"/>
                  <a:gd name="T1" fmla="*/ 0 h 18"/>
                  <a:gd name="T2" fmla="*/ 13 w 18"/>
                  <a:gd name="T3" fmla="*/ 2 h 18"/>
                  <a:gd name="T4" fmla="*/ 16 w 18"/>
                  <a:gd name="T5" fmla="*/ 4 h 18"/>
                  <a:gd name="T6" fmla="*/ 18 w 18"/>
                  <a:gd name="T7" fmla="*/ 9 h 18"/>
                  <a:gd name="T8" fmla="*/ 16 w 18"/>
                  <a:gd name="T9" fmla="*/ 9 h 18"/>
                  <a:gd name="T10" fmla="*/ 13 w 18"/>
                  <a:gd name="T11" fmla="*/ 11 h 18"/>
                  <a:gd name="T12" fmla="*/ 13 w 18"/>
                  <a:gd name="T13" fmla="*/ 11 h 18"/>
                  <a:gd name="T14" fmla="*/ 11 w 18"/>
                  <a:gd name="T15" fmla="*/ 13 h 18"/>
                  <a:gd name="T16" fmla="*/ 9 w 18"/>
                  <a:gd name="T17" fmla="*/ 16 h 18"/>
                  <a:gd name="T18" fmla="*/ 7 w 18"/>
                  <a:gd name="T19" fmla="*/ 16 h 18"/>
                  <a:gd name="T20" fmla="*/ 7 w 18"/>
                  <a:gd name="T21" fmla="*/ 18 h 18"/>
                  <a:gd name="T22" fmla="*/ 4 w 18"/>
                  <a:gd name="T23" fmla="*/ 16 h 18"/>
                  <a:gd name="T24" fmla="*/ 4 w 18"/>
                  <a:gd name="T25" fmla="*/ 13 h 18"/>
                  <a:gd name="T26" fmla="*/ 2 w 18"/>
                  <a:gd name="T27" fmla="*/ 11 h 18"/>
                  <a:gd name="T28" fmla="*/ 0 w 18"/>
                  <a:gd name="T29" fmla="*/ 9 h 18"/>
                  <a:gd name="T30" fmla="*/ 11 w 18"/>
                  <a:gd name="T31" fmla="*/ 0 h 18"/>
                  <a:gd name="T32" fmla="*/ 11 w 18"/>
                  <a:gd name="T33" fmla="*/ 0 h 18"/>
                  <a:gd name="T34" fmla="*/ 13 w 18"/>
                  <a:gd name="T35" fmla="*/ 0 h 18"/>
                  <a:gd name="T36" fmla="*/ 11 w 18"/>
                  <a:gd name="T37" fmla="*/ 0 h 18"/>
                  <a:gd name="T38" fmla="*/ 13 w 18"/>
                  <a:gd name="T39" fmla="*/ 0 h 18"/>
                  <a:gd name="T40" fmla="*/ 13 w 18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8">
                    <a:moveTo>
                      <a:pt x="13" y="0"/>
                    </a:moveTo>
                    <a:lnTo>
                      <a:pt x="13" y="2"/>
                    </a:lnTo>
                    <a:lnTo>
                      <a:pt x="16" y="4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9" name="Freeform 3788">
                <a:extLst>
                  <a:ext uri="{FF2B5EF4-FFF2-40B4-BE49-F238E27FC236}">
                    <a16:creationId xmlns:a16="http://schemas.microsoft.com/office/drawing/2014/main" id="{AD700889-999D-4617-83B9-DF18E0E2B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941"/>
                <a:ext cx="31" cy="34"/>
              </a:xfrm>
              <a:custGeom>
                <a:avLst/>
                <a:gdLst>
                  <a:gd name="T0" fmla="*/ 4 w 14"/>
                  <a:gd name="T1" fmla="*/ 14 h 15"/>
                  <a:gd name="T2" fmla="*/ 4 w 14"/>
                  <a:gd name="T3" fmla="*/ 14 h 15"/>
                  <a:gd name="T4" fmla="*/ 4 w 14"/>
                  <a:gd name="T5" fmla="*/ 14 h 15"/>
                  <a:gd name="T6" fmla="*/ 4 w 14"/>
                  <a:gd name="T7" fmla="*/ 14 h 15"/>
                  <a:gd name="T8" fmla="*/ 5 w 14"/>
                  <a:gd name="T9" fmla="*/ 13 h 15"/>
                  <a:gd name="T10" fmla="*/ 6 w 14"/>
                  <a:gd name="T11" fmla="*/ 13 h 15"/>
                  <a:gd name="T12" fmla="*/ 6 w 14"/>
                  <a:gd name="T13" fmla="*/ 12 h 15"/>
                  <a:gd name="T14" fmla="*/ 7 w 14"/>
                  <a:gd name="T15" fmla="*/ 12 h 15"/>
                  <a:gd name="T16" fmla="*/ 7 w 14"/>
                  <a:gd name="T17" fmla="*/ 11 h 15"/>
                  <a:gd name="T18" fmla="*/ 8 w 14"/>
                  <a:gd name="T19" fmla="*/ 11 h 15"/>
                  <a:gd name="T20" fmla="*/ 8 w 14"/>
                  <a:gd name="T21" fmla="*/ 11 h 15"/>
                  <a:gd name="T22" fmla="*/ 9 w 14"/>
                  <a:gd name="T23" fmla="*/ 10 h 15"/>
                  <a:gd name="T24" fmla="*/ 10 w 14"/>
                  <a:gd name="T25" fmla="*/ 10 h 15"/>
                  <a:gd name="T26" fmla="*/ 10 w 14"/>
                  <a:gd name="T27" fmla="*/ 9 h 15"/>
                  <a:gd name="T28" fmla="*/ 11 w 14"/>
                  <a:gd name="T29" fmla="*/ 9 h 15"/>
                  <a:gd name="T30" fmla="*/ 11 w 14"/>
                  <a:gd name="T31" fmla="*/ 9 h 15"/>
                  <a:gd name="T32" fmla="*/ 12 w 14"/>
                  <a:gd name="T33" fmla="*/ 8 h 15"/>
                  <a:gd name="T34" fmla="*/ 12 w 14"/>
                  <a:gd name="T35" fmla="*/ 8 h 15"/>
                  <a:gd name="T36" fmla="*/ 12 w 14"/>
                  <a:gd name="T37" fmla="*/ 8 h 15"/>
                  <a:gd name="T38" fmla="*/ 12 w 14"/>
                  <a:gd name="T39" fmla="*/ 8 h 15"/>
                  <a:gd name="T40" fmla="*/ 12 w 14"/>
                  <a:gd name="T41" fmla="*/ 8 h 15"/>
                  <a:gd name="T42" fmla="*/ 13 w 14"/>
                  <a:gd name="T43" fmla="*/ 6 h 15"/>
                  <a:gd name="T44" fmla="*/ 13 w 14"/>
                  <a:gd name="T45" fmla="*/ 6 h 15"/>
                  <a:gd name="T46" fmla="*/ 13 w 14"/>
                  <a:gd name="T47" fmla="*/ 5 h 15"/>
                  <a:gd name="T48" fmla="*/ 14 w 14"/>
                  <a:gd name="T49" fmla="*/ 4 h 15"/>
                  <a:gd name="T50" fmla="*/ 14 w 14"/>
                  <a:gd name="T51" fmla="*/ 4 h 15"/>
                  <a:gd name="T52" fmla="*/ 14 w 14"/>
                  <a:gd name="T53" fmla="*/ 2 h 15"/>
                  <a:gd name="T54" fmla="*/ 14 w 14"/>
                  <a:gd name="T55" fmla="*/ 1 h 15"/>
                  <a:gd name="T56" fmla="*/ 14 w 14"/>
                  <a:gd name="T57" fmla="*/ 0 h 15"/>
                  <a:gd name="T58" fmla="*/ 14 w 14"/>
                  <a:gd name="T59" fmla="*/ 0 h 15"/>
                  <a:gd name="T60" fmla="*/ 10 w 14"/>
                  <a:gd name="T61" fmla="*/ 3 h 15"/>
                  <a:gd name="T62" fmla="*/ 10 w 14"/>
                  <a:gd name="T63" fmla="*/ 3 h 15"/>
                  <a:gd name="T64" fmla="*/ 9 w 14"/>
                  <a:gd name="T65" fmla="*/ 4 h 15"/>
                  <a:gd name="T66" fmla="*/ 6 w 14"/>
                  <a:gd name="T67" fmla="*/ 6 h 15"/>
                  <a:gd name="T68" fmla="*/ 5 w 14"/>
                  <a:gd name="T69" fmla="*/ 7 h 15"/>
                  <a:gd name="T70" fmla="*/ 5 w 14"/>
                  <a:gd name="T71" fmla="*/ 7 h 15"/>
                  <a:gd name="T72" fmla="*/ 5 w 14"/>
                  <a:gd name="T73" fmla="*/ 7 h 15"/>
                  <a:gd name="T74" fmla="*/ 5 w 14"/>
                  <a:gd name="T75" fmla="*/ 7 h 15"/>
                  <a:gd name="T76" fmla="*/ 0 w 14"/>
                  <a:gd name="T77" fmla="*/ 12 h 15"/>
                  <a:gd name="T78" fmla="*/ 0 w 14"/>
                  <a:gd name="T79" fmla="*/ 12 h 15"/>
                  <a:gd name="T80" fmla="*/ 1 w 14"/>
                  <a:gd name="T81" fmla="*/ 13 h 15"/>
                  <a:gd name="T82" fmla="*/ 2 w 14"/>
                  <a:gd name="T83" fmla="*/ 14 h 15"/>
                  <a:gd name="T84" fmla="*/ 3 w 14"/>
                  <a:gd name="T85" fmla="*/ 15 h 15"/>
                  <a:gd name="T86" fmla="*/ 4 w 14"/>
                  <a:gd name="T8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5">
                    <a:moveTo>
                      <a:pt x="4" y="14"/>
                    </a:move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0" name="Freeform 3789">
                <a:extLst>
                  <a:ext uri="{FF2B5EF4-FFF2-40B4-BE49-F238E27FC236}">
                    <a16:creationId xmlns:a16="http://schemas.microsoft.com/office/drawing/2014/main" id="{EBD4314F-16E5-452F-A49E-613E61522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930"/>
                <a:ext cx="18" cy="25"/>
              </a:xfrm>
              <a:custGeom>
                <a:avLst/>
                <a:gdLst>
                  <a:gd name="T0" fmla="*/ 5 w 8"/>
                  <a:gd name="T1" fmla="*/ 0 h 11"/>
                  <a:gd name="T2" fmla="*/ 5 w 8"/>
                  <a:gd name="T3" fmla="*/ 0 h 11"/>
                  <a:gd name="T4" fmla="*/ 5 w 8"/>
                  <a:gd name="T5" fmla="*/ 0 h 11"/>
                  <a:gd name="T6" fmla="*/ 4 w 8"/>
                  <a:gd name="T7" fmla="*/ 1 h 11"/>
                  <a:gd name="T8" fmla="*/ 4 w 8"/>
                  <a:gd name="T9" fmla="*/ 1 h 11"/>
                  <a:gd name="T10" fmla="*/ 4 w 8"/>
                  <a:gd name="T11" fmla="*/ 1 h 11"/>
                  <a:gd name="T12" fmla="*/ 4 w 8"/>
                  <a:gd name="T13" fmla="*/ 1 h 11"/>
                  <a:gd name="T14" fmla="*/ 0 w 8"/>
                  <a:gd name="T15" fmla="*/ 11 h 11"/>
                  <a:gd name="T16" fmla="*/ 0 w 8"/>
                  <a:gd name="T17" fmla="*/ 11 h 11"/>
                  <a:gd name="T18" fmla="*/ 8 w 8"/>
                  <a:gd name="T19" fmla="*/ 4 h 11"/>
                  <a:gd name="T20" fmla="*/ 7 w 8"/>
                  <a:gd name="T21" fmla="*/ 2 h 11"/>
                  <a:gd name="T22" fmla="*/ 5 w 8"/>
                  <a:gd name="T23" fmla="*/ 1 h 11"/>
                  <a:gd name="T24" fmla="*/ 5 w 8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4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1" name="Freeform 3790">
                <a:extLst>
                  <a:ext uri="{FF2B5EF4-FFF2-40B4-BE49-F238E27FC236}">
                    <a16:creationId xmlns:a16="http://schemas.microsoft.com/office/drawing/2014/main" id="{386E206C-3ED5-4ECE-B32B-8C5DD494D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3004"/>
                <a:ext cx="13" cy="3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0 w 6"/>
                  <a:gd name="T7" fmla="*/ 0 h 1"/>
                  <a:gd name="T8" fmla="*/ 1 w 6"/>
                  <a:gd name="T9" fmla="*/ 1 h 1"/>
                  <a:gd name="T10" fmla="*/ 1 w 6"/>
                  <a:gd name="T11" fmla="*/ 1 h 1"/>
                  <a:gd name="T12" fmla="*/ 1 w 6"/>
                  <a:gd name="T13" fmla="*/ 1 h 1"/>
                  <a:gd name="T14" fmla="*/ 1 w 6"/>
                  <a:gd name="T15" fmla="*/ 1 h 1"/>
                  <a:gd name="T16" fmla="*/ 1 w 6"/>
                  <a:gd name="T17" fmla="*/ 1 h 1"/>
                  <a:gd name="T18" fmla="*/ 1 w 6"/>
                  <a:gd name="T19" fmla="*/ 1 h 1"/>
                  <a:gd name="T20" fmla="*/ 1 w 6"/>
                  <a:gd name="T21" fmla="*/ 1 h 1"/>
                  <a:gd name="T22" fmla="*/ 1 w 6"/>
                  <a:gd name="T23" fmla="*/ 1 h 1"/>
                  <a:gd name="T24" fmla="*/ 2 w 6"/>
                  <a:gd name="T25" fmla="*/ 1 h 1"/>
                  <a:gd name="T26" fmla="*/ 3 w 6"/>
                  <a:gd name="T27" fmla="*/ 1 h 1"/>
                  <a:gd name="T28" fmla="*/ 3 w 6"/>
                  <a:gd name="T29" fmla="*/ 1 h 1"/>
                  <a:gd name="T30" fmla="*/ 5 w 6"/>
                  <a:gd name="T31" fmla="*/ 1 h 1"/>
                  <a:gd name="T32" fmla="*/ 5 w 6"/>
                  <a:gd name="T33" fmla="*/ 1 h 1"/>
                  <a:gd name="T34" fmla="*/ 5 w 6"/>
                  <a:gd name="T35" fmla="*/ 1 h 1"/>
                  <a:gd name="T36" fmla="*/ 6 w 6"/>
                  <a:gd name="T37" fmla="*/ 1 h 1"/>
                  <a:gd name="T38" fmla="*/ 6 w 6"/>
                  <a:gd name="T39" fmla="*/ 1 h 1"/>
                  <a:gd name="T40" fmla="*/ 6 w 6"/>
                  <a:gd name="T41" fmla="*/ 1 h 1"/>
                  <a:gd name="T42" fmla="*/ 6 w 6"/>
                  <a:gd name="T43" fmla="*/ 1 h 1"/>
                  <a:gd name="T44" fmla="*/ 6 w 6"/>
                  <a:gd name="T4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lnTo>
                      <a:pt x="6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2" name="Freeform 3791">
                <a:extLst>
                  <a:ext uri="{FF2B5EF4-FFF2-40B4-BE49-F238E27FC236}">
                    <a16:creationId xmlns:a16="http://schemas.microsoft.com/office/drawing/2014/main" id="{567B0705-04E1-41EC-B6F5-CFA212E7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3000"/>
                <a:ext cx="23" cy="11"/>
              </a:xfrm>
              <a:custGeom>
                <a:avLst/>
                <a:gdLst>
                  <a:gd name="T0" fmla="*/ 9 w 10"/>
                  <a:gd name="T1" fmla="*/ 0 h 5"/>
                  <a:gd name="T2" fmla="*/ 9 w 10"/>
                  <a:gd name="T3" fmla="*/ 0 h 5"/>
                  <a:gd name="T4" fmla="*/ 8 w 10"/>
                  <a:gd name="T5" fmla="*/ 0 h 5"/>
                  <a:gd name="T6" fmla="*/ 7 w 10"/>
                  <a:gd name="T7" fmla="*/ 1 h 5"/>
                  <a:gd name="T8" fmla="*/ 5 w 10"/>
                  <a:gd name="T9" fmla="*/ 1 h 5"/>
                  <a:gd name="T10" fmla="*/ 5 w 10"/>
                  <a:gd name="T11" fmla="*/ 1 h 5"/>
                  <a:gd name="T12" fmla="*/ 5 w 10"/>
                  <a:gd name="T13" fmla="*/ 1 h 5"/>
                  <a:gd name="T14" fmla="*/ 4 w 10"/>
                  <a:gd name="T15" fmla="*/ 1 h 5"/>
                  <a:gd name="T16" fmla="*/ 4 w 10"/>
                  <a:gd name="T17" fmla="*/ 1 h 5"/>
                  <a:gd name="T18" fmla="*/ 0 w 10"/>
                  <a:gd name="T19" fmla="*/ 1 h 5"/>
                  <a:gd name="T20" fmla="*/ 0 w 10"/>
                  <a:gd name="T21" fmla="*/ 1 h 5"/>
                  <a:gd name="T22" fmla="*/ 0 w 10"/>
                  <a:gd name="T23" fmla="*/ 5 h 5"/>
                  <a:gd name="T24" fmla="*/ 0 w 10"/>
                  <a:gd name="T25" fmla="*/ 5 h 5"/>
                  <a:gd name="T26" fmla="*/ 1 w 10"/>
                  <a:gd name="T27" fmla="*/ 5 h 5"/>
                  <a:gd name="T28" fmla="*/ 1 w 10"/>
                  <a:gd name="T29" fmla="*/ 5 h 5"/>
                  <a:gd name="T30" fmla="*/ 1 w 10"/>
                  <a:gd name="T31" fmla="*/ 5 h 5"/>
                  <a:gd name="T32" fmla="*/ 3 w 10"/>
                  <a:gd name="T33" fmla="*/ 4 h 5"/>
                  <a:gd name="T34" fmla="*/ 3 w 10"/>
                  <a:gd name="T35" fmla="*/ 4 h 5"/>
                  <a:gd name="T36" fmla="*/ 8 w 10"/>
                  <a:gd name="T37" fmla="*/ 3 h 5"/>
                  <a:gd name="T38" fmla="*/ 8 w 10"/>
                  <a:gd name="T39" fmla="*/ 3 h 5"/>
                  <a:gd name="T40" fmla="*/ 8 w 10"/>
                  <a:gd name="T41" fmla="*/ 3 h 5"/>
                  <a:gd name="T42" fmla="*/ 8 w 10"/>
                  <a:gd name="T43" fmla="*/ 2 h 5"/>
                  <a:gd name="T44" fmla="*/ 9 w 10"/>
                  <a:gd name="T45" fmla="*/ 1 h 5"/>
                  <a:gd name="T46" fmla="*/ 9 w 10"/>
                  <a:gd name="T47" fmla="*/ 2 h 5"/>
                  <a:gd name="T48" fmla="*/ 9 w 10"/>
                  <a:gd name="T49" fmla="*/ 2 h 5"/>
                  <a:gd name="T50" fmla="*/ 9 w 10"/>
                  <a:gd name="T51" fmla="*/ 3 h 5"/>
                  <a:gd name="T52" fmla="*/ 10 w 10"/>
                  <a:gd name="T53" fmla="*/ 2 h 5"/>
                  <a:gd name="T54" fmla="*/ 10 w 10"/>
                  <a:gd name="T55" fmla="*/ 2 h 5"/>
                  <a:gd name="T56" fmla="*/ 10 w 10"/>
                  <a:gd name="T57" fmla="*/ 2 h 5"/>
                  <a:gd name="T58" fmla="*/ 10 w 10"/>
                  <a:gd name="T59" fmla="*/ 0 h 5"/>
                  <a:gd name="T60" fmla="*/ 10 w 10"/>
                  <a:gd name="T61" fmla="*/ 0 h 5"/>
                  <a:gd name="T62" fmla="*/ 10 w 10"/>
                  <a:gd name="T63" fmla="*/ 1 h 5"/>
                  <a:gd name="T64" fmla="*/ 10 w 10"/>
                  <a:gd name="T65" fmla="*/ 1 h 5"/>
                  <a:gd name="T66" fmla="*/ 10 w 10"/>
                  <a:gd name="T67" fmla="*/ 1 h 5"/>
                  <a:gd name="T68" fmla="*/ 9 w 10"/>
                  <a:gd name="T69" fmla="*/ 1 h 5"/>
                  <a:gd name="T70" fmla="*/ 9 w 10"/>
                  <a:gd name="T71" fmla="*/ 1 h 5"/>
                  <a:gd name="T72" fmla="*/ 9 w 10"/>
                  <a:gd name="T73" fmla="*/ 1 h 5"/>
                  <a:gd name="T74" fmla="*/ 9 w 10"/>
                  <a:gd name="T75" fmla="*/ 1 h 5"/>
                  <a:gd name="T76" fmla="*/ 9 w 10"/>
                  <a:gd name="T77" fmla="*/ 1 h 5"/>
                  <a:gd name="T78" fmla="*/ 9 w 10"/>
                  <a:gd name="T79" fmla="*/ 1 h 5"/>
                  <a:gd name="T80" fmla="*/ 9 w 10"/>
                  <a:gd name="T81" fmla="*/ 1 h 5"/>
                  <a:gd name="T82" fmla="*/ 9 w 10"/>
                  <a:gd name="T8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" h="5">
                    <a:moveTo>
                      <a:pt x="9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3" name="Freeform 3792">
                <a:extLst>
                  <a:ext uri="{FF2B5EF4-FFF2-40B4-BE49-F238E27FC236}">
                    <a16:creationId xmlns:a16="http://schemas.microsoft.com/office/drawing/2014/main" id="{413F883B-E621-4EC7-8920-C4E27DA6B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5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4 h 4"/>
                  <a:gd name="T4" fmla="*/ 4 w 7"/>
                  <a:gd name="T5" fmla="*/ 4 h 4"/>
                  <a:gd name="T6" fmla="*/ 4 w 7"/>
                  <a:gd name="T7" fmla="*/ 4 h 4"/>
                  <a:gd name="T8" fmla="*/ 2 w 7"/>
                  <a:gd name="T9" fmla="*/ 4 h 4"/>
                  <a:gd name="T10" fmla="*/ 2 w 7"/>
                  <a:gd name="T11" fmla="*/ 4 h 4"/>
                  <a:gd name="T12" fmla="*/ 0 w 7"/>
                  <a:gd name="T13" fmla="*/ 4 h 4"/>
                  <a:gd name="T14" fmla="*/ 0 w 7"/>
                  <a:gd name="T15" fmla="*/ 2 h 4"/>
                  <a:gd name="T16" fmla="*/ 0 w 7"/>
                  <a:gd name="T17" fmla="*/ 2 h 4"/>
                  <a:gd name="T18" fmla="*/ 0 w 7"/>
                  <a:gd name="T19" fmla="*/ 2 h 4"/>
                  <a:gd name="T20" fmla="*/ 0 w 7"/>
                  <a:gd name="T21" fmla="*/ 2 h 4"/>
                  <a:gd name="T22" fmla="*/ 0 w 7"/>
                  <a:gd name="T23" fmla="*/ 2 h 4"/>
                  <a:gd name="T24" fmla="*/ 7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4" name="Freeform 3793">
                <a:extLst>
                  <a:ext uri="{FF2B5EF4-FFF2-40B4-BE49-F238E27FC236}">
                    <a16:creationId xmlns:a16="http://schemas.microsoft.com/office/drawing/2014/main" id="{E8906A26-D152-40BC-9C8F-42CB8C106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523"/>
                <a:ext cx="13" cy="16"/>
              </a:xfrm>
              <a:custGeom>
                <a:avLst/>
                <a:gdLst>
                  <a:gd name="T0" fmla="*/ 11 w 13"/>
                  <a:gd name="T1" fmla="*/ 0 h 16"/>
                  <a:gd name="T2" fmla="*/ 11 w 13"/>
                  <a:gd name="T3" fmla="*/ 2 h 16"/>
                  <a:gd name="T4" fmla="*/ 13 w 13"/>
                  <a:gd name="T5" fmla="*/ 2 h 16"/>
                  <a:gd name="T6" fmla="*/ 13 w 13"/>
                  <a:gd name="T7" fmla="*/ 4 h 16"/>
                  <a:gd name="T8" fmla="*/ 11 w 13"/>
                  <a:gd name="T9" fmla="*/ 4 h 16"/>
                  <a:gd name="T10" fmla="*/ 11 w 13"/>
                  <a:gd name="T11" fmla="*/ 4 h 16"/>
                  <a:gd name="T12" fmla="*/ 9 w 13"/>
                  <a:gd name="T13" fmla="*/ 4 h 16"/>
                  <a:gd name="T14" fmla="*/ 9 w 13"/>
                  <a:gd name="T15" fmla="*/ 4 h 16"/>
                  <a:gd name="T16" fmla="*/ 9 w 13"/>
                  <a:gd name="T17" fmla="*/ 7 h 16"/>
                  <a:gd name="T18" fmla="*/ 9 w 13"/>
                  <a:gd name="T19" fmla="*/ 7 h 16"/>
                  <a:gd name="T20" fmla="*/ 9 w 13"/>
                  <a:gd name="T21" fmla="*/ 9 h 16"/>
                  <a:gd name="T22" fmla="*/ 9 w 13"/>
                  <a:gd name="T23" fmla="*/ 11 h 16"/>
                  <a:gd name="T24" fmla="*/ 9 w 13"/>
                  <a:gd name="T25" fmla="*/ 11 h 16"/>
                  <a:gd name="T26" fmla="*/ 9 w 13"/>
                  <a:gd name="T27" fmla="*/ 11 h 16"/>
                  <a:gd name="T28" fmla="*/ 9 w 13"/>
                  <a:gd name="T29" fmla="*/ 13 h 16"/>
                  <a:gd name="T30" fmla="*/ 9 w 13"/>
                  <a:gd name="T31" fmla="*/ 16 h 16"/>
                  <a:gd name="T32" fmla="*/ 7 w 13"/>
                  <a:gd name="T33" fmla="*/ 16 h 16"/>
                  <a:gd name="T34" fmla="*/ 7 w 13"/>
                  <a:gd name="T35" fmla="*/ 16 h 16"/>
                  <a:gd name="T36" fmla="*/ 7 w 13"/>
                  <a:gd name="T37" fmla="*/ 13 h 16"/>
                  <a:gd name="T38" fmla="*/ 7 w 13"/>
                  <a:gd name="T39" fmla="*/ 13 h 16"/>
                  <a:gd name="T40" fmla="*/ 4 w 13"/>
                  <a:gd name="T41" fmla="*/ 13 h 16"/>
                  <a:gd name="T42" fmla="*/ 0 w 13"/>
                  <a:gd name="T43" fmla="*/ 13 h 16"/>
                  <a:gd name="T44" fmla="*/ 0 w 13"/>
                  <a:gd name="T45" fmla="*/ 11 h 16"/>
                  <a:gd name="T46" fmla="*/ 0 w 13"/>
                  <a:gd name="T47" fmla="*/ 11 h 16"/>
                  <a:gd name="T48" fmla="*/ 0 w 13"/>
                  <a:gd name="T49" fmla="*/ 9 h 16"/>
                  <a:gd name="T50" fmla="*/ 0 w 13"/>
                  <a:gd name="T51" fmla="*/ 7 h 16"/>
                  <a:gd name="T52" fmla="*/ 0 w 13"/>
                  <a:gd name="T53" fmla="*/ 4 h 16"/>
                  <a:gd name="T54" fmla="*/ 0 w 13"/>
                  <a:gd name="T55" fmla="*/ 4 h 16"/>
                  <a:gd name="T56" fmla="*/ 0 w 13"/>
                  <a:gd name="T57" fmla="*/ 4 h 16"/>
                  <a:gd name="T58" fmla="*/ 0 w 13"/>
                  <a:gd name="T59" fmla="*/ 2 h 16"/>
                  <a:gd name="T60" fmla="*/ 0 w 13"/>
                  <a:gd name="T61" fmla="*/ 2 h 16"/>
                  <a:gd name="T62" fmla="*/ 0 w 13"/>
                  <a:gd name="T63" fmla="*/ 2 h 16"/>
                  <a:gd name="T64" fmla="*/ 2 w 13"/>
                  <a:gd name="T65" fmla="*/ 2 h 16"/>
                  <a:gd name="T66" fmla="*/ 2 w 13"/>
                  <a:gd name="T67" fmla="*/ 2 h 16"/>
                  <a:gd name="T68" fmla="*/ 2 w 13"/>
                  <a:gd name="T69" fmla="*/ 2 h 16"/>
                  <a:gd name="T70" fmla="*/ 2 w 13"/>
                  <a:gd name="T71" fmla="*/ 0 h 16"/>
                  <a:gd name="T72" fmla="*/ 4 w 13"/>
                  <a:gd name="T73" fmla="*/ 2 h 16"/>
                  <a:gd name="T74" fmla="*/ 7 w 13"/>
                  <a:gd name="T75" fmla="*/ 2 h 16"/>
                  <a:gd name="T76" fmla="*/ 7 w 13"/>
                  <a:gd name="T77" fmla="*/ 0 h 16"/>
                  <a:gd name="T78" fmla="*/ 7 w 13"/>
                  <a:gd name="T79" fmla="*/ 0 h 16"/>
                  <a:gd name="T80" fmla="*/ 9 w 13"/>
                  <a:gd name="T81" fmla="*/ 0 h 16"/>
                  <a:gd name="T82" fmla="*/ 11 w 13"/>
                  <a:gd name="T8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5" name="Rectangle 3794">
                <a:extLst>
                  <a:ext uri="{FF2B5EF4-FFF2-40B4-BE49-F238E27FC236}">
                    <a16:creationId xmlns:a16="http://schemas.microsoft.com/office/drawing/2014/main" id="{91896D9D-0165-497F-BB3F-A8FFA7ED6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1518"/>
                <a:ext cx="2" cy="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6" name="Freeform 3795">
                <a:extLst>
                  <a:ext uri="{FF2B5EF4-FFF2-40B4-BE49-F238E27FC236}">
                    <a16:creationId xmlns:a16="http://schemas.microsoft.com/office/drawing/2014/main" id="{D3D094F7-82F3-47DE-A340-BE7CFBBF26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0" y="1509"/>
                <a:ext cx="34" cy="32"/>
              </a:xfrm>
              <a:custGeom>
                <a:avLst/>
                <a:gdLst>
                  <a:gd name="T0" fmla="*/ 34 w 34"/>
                  <a:gd name="T1" fmla="*/ 3 h 32"/>
                  <a:gd name="T2" fmla="*/ 31 w 34"/>
                  <a:gd name="T3" fmla="*/ 30 h 32"/>
                  <a:gd name="T4" fmla="*/ 27 w 34"/>
                  <a:gd name="T5" fmla="*/ 32 h 32"/>
                  <a:gd name="T6" fmla="*/ 25 w 34"/>
                  <a:gd name="T7" fmla="*/ 30 h 32"/>
                  <a:gd name="T8" fmla="*/ 18 w 34"/>
                  <a:gd name="T9" fmla="*/ 30 h 32"/>
                  <a:gd name="T10" fmla="*/ 4 w 34"/>
                  <a:gd name="T11" fmla="*/ 30 h 32"/>
                  <a:gd name="T12" fmla="*/ 6 w 34"/>
                  <a:gd name="T13" fmla="*/ 30 h 32"/>
                  <a:gd name="T14" fmla="*/ 4 w 34"/>
                  <a:gd name="T15" fmla="*/ 32 h 32"/>
                  <a:gd name="T16" fmla="*/ 0 w 34"/>
                  <a:gd name="T17" fmla="*/ 32 h 32"/>
                  <a:gd name="T18" fmla="*/ 0 w 34"/>
                  <a:gd name="T19" fmla="*/ 30 h 32"/>
                  <a:gd name="T20" fmla="*/ 4 w 34"/>
                  <a:gd name="T21" fmla="*/ 23 h 32"/>
                  <a:gd name="T22" fmla="*/ 4 w 34"/>
                  <a:gd name="T23" fmla="*/ 21 h 32"/>
                  <a:gd name="T24" fmla="*/ 4 w 34"/>
                  <a:gd name="T25" fmla="*/ 21 h 32"/>
                  <a:gd name="T26" fmla="*/ 4 w 34"/>
                  <a:gd name="T27" fmla="*/ 16 h 32"/>
                  <a:gd name="T28" fmla="*/ 4 w 34"/>
                  <a:gd name="T29" fmla="*/ 14 h 32"/>
                  <a:gd name="T30" fmla="*/ 4 w 34"/>
                  <a:gd name="T31" fmla="*/ 3 h 32"/>
                  <a:gd name="T32" fmla="*/ 6 w 34"/>
                  <a:gd name="T33" fmla="*/ 3 h 32"/>
                  <a:gd name="T34" fmla="*/ 25 w 34"/>
                  <a:gd name="T35" fmla="*/ 0 h 32"/>
                  <a:gd name="T36" fmla="*/ 22 w 34"/>
                  <a:gd name="T37" fmla="*/ 16 h 32"/>
                  <a:gd name="T38" fmla="*/ 20 w 34"/>
                  <a:gd name="T39" fmla="*/ 16 h 32"/>
                  <a:gd name="T40" fmla="*/ 18 w 34"/>
                  <a:gd name="T41" fmla="*/ 16 h 32"/>
                  <a:gd name="T42" fmla="*/ 18 w 34"/>
                  <a:gd name="T43" fmla="*/ 18 h 32"/>
                  <a:gd name="T44" fmla="*/ 18 w 34"/>
                  <a:gd name="T45" fmla="*/ 23 h 32"/>
                  <a:gd name="T46" fmla="*/ 18 w 34"/>
                  <a:gd name="T47" fmla="*/ 27 h 32"/>
                  <a:gd name="T48" fmla="*/ 25 w 34"/>
                  <a:gd name="T49" fmla="*/ 27 h 32"/>
                  <a:gd name="T50" fmla="*/ 27 w 34"/>
                  <a:gd name="T51" fmla="*/ 30 h 32"/>
                  <a:gd name="T52" fmla="*/ 27 w 34"/>
                  <a:gd name="T53" fmla="*/ 25 h 32"/>
                  <a:gd name="T54" fmla="*/ 27 w 34"/>
                  <a:gd name="T55" fmla="*/ 21 h 32"/>
                  <a:gd name="T56" fmla="*/ 27 w 34"/>
                  <a:gd name="T57" fmla="*/ 18 h 32"/>
                  <a:gd name="T58" fmla="*/ 31 w 34"/>
                  <a:gd name="T59" fmla="*/ 18 h 32"/>
                  <a:gd name="T60" fmla="*/ 29 w 34"/>
                  <a:gd name="T61" fmla="*/ 14 h 32"/>
                  <a:gd name="T62" fmla="*/ 25 w 34"/>
                  <a:gd name="T63" fmla="*/ 14 h 32"/>
                  <a:gd name="T64" fmla="*/ 11 w 34"/>
                  <a:gd name="T65" fmla="*/ 7 h 32"/>
                  <a:gd name="T66" fmla="*/ 11 w 34"/>
                  <a:gd name="T67" fmla="*/ 9 h 32"/>
                  <a:gd name="T68" fmla="*/ 15 w 34"/>
                  <a:gd name="T69" fmla="*/ 9 h 32"/>
                  <a:gd name="T70" fmla="*/ 18 w 34"/>
                  <a:gd name="T71" fmla="*/ 5 h 32"/>
                  <a:gd name="T72" fmla="*/ 29 w 34"/>
                  <a:gd name="T73" fmla="*/ 12 h 32"/>
                  <a:gd name="T74" fmla="*/ 29 w 34"/>
                  <a:gd name="T75" fmla="*/ 9 h 32"/>
                  <a:gd name="T76" fmla="*/ 2 w 34"/>
                  <a:gd name="T77" fmla="*/ 27 h 32"/>
                  <a:gd name="T78" fmla="*/ 2 w 34"/>
                  <a:gd name="T79" fmla="*/ 25 h 32"/>
                  <a:gd name="T80" fmla="*/ 2 w 34"/>
                  <a:gd name="T81" fmla="*/ 23 h 32"/>
                  <a:gd name="T82" fmla="*/ 4 w 34"/>
                  <a:gd name="T83" fmla="*/ 21 h 32"/>
                  <a:gd name="T84" fmla="*/ 4 w 34"/>
                  <a:gd name="T85" fmla="*/ 21 h 32"/>
                  <a:gd name="T86" fmla="*/ 4 w 34"/>
                  <a:gd name="T87" fmla="*/ 14 h 32"/>
                  <a:gd name="T88" fmla="*/ 4 w 34"/>
                  <a:gd name="T8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" h="32">
                    <a:moveTo>
                      <a:pt x="25" y="0"/>
                    </a:move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1" y="27"/>
                    </a:lnTo>
                    <a:lnTo>
                      <a:pt x="31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25" y="0"/>
                    </a:lnTo>
                    <a:close/>
                    <a:moveTo>
                      <a:pt x="25" y="14"/>
                    </a:moveTo>
                    <a:lnTo>
                      <a:pt x="25" y="16"/>
                    </a:lnTo>
                    <a:lnTo>
                      <a:pt x="22" y="16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22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4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1" y="7"/>
                    </a:lnTo>
                    <a:close/>
                    <a:moveTo>
                      <a:pt x="29" y="9"/>
                    </a:moveTo>
                    <a:lnTo>
                      <a:pt x="29" y="12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  <a:moveTo>
                      <a:pt x="2" y="25"/>
                    </a:moveTo>
                    <a:lnTo>
                      <a:pt x="0" y="30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close/>
                    <a:moveTo>
                      <a:pt x="4" y="21"/>
                    </a:moveTo>
                    <a:lnTo>
                      <a:pt x="2" y="23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close/>
                    <a:moveTo>
                      <a:pt x="4" y="3"/>
                    </a:move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7" name="Freeform 3796">
                <a:extLst>
                  <a:ext uri="{FF2B5EF4-FFF2-40B4-BE49-F238E27FC236}">
                    <a16:creationId xmlns:a16="http://schemas.microsoft.com/office/drawing/2014/main" id="{7408AD0E-AC0D-4AFA-9943-6D408DC9B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1654"/>
                <a:ext cx="21" cy="29"/>
              </a:xfrm>
              <a:custGeom>
                <a:avLst/>
                <a:gdLst>
                  <a:gd name="T0" fmla="*/ 21 w 21"/>
                  <a:gd name="T1" fmla="*/ 0 h 29"/>
                  <a:gd name="T2" fmla="*/ 3 w 21"/>
                  <a:gd name="T3" fmla="*/ 29 h 29"/>
                  <a:gd name="T4" fmla="*/ 0 w 21"/>
                  <a:gd name="T5" fmla="*/ 29 h 29"/>
                  <a:gd name="T6" fmla="*/ 3 w 21"/>
                  <a:gd name="T7" fmla="*/ 27 h 29"/>
                  <a:gd name="T8" fmla="*/ 3 w 21"/>
                  <a:gd name="T9" fmla="*/ 24 h 29"/>
                  <a:gd name="T10" fmla="*/ 19 w 21"/>
                  <a:gd name="T11" fmla="*/ 0 h 29"/>
                  <a:gd name="T12" fmla="*/ 21 w 21"/>
                  <a:gd name="T13" fmla="*/ 0 h 29"/>
                  <a:gd name="T14" fmla="*/ 21 w 21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9">
                    <a:moveTo>
                      <a:pt x="21" y="0"/>
                    </a:moveTo>
                    <a:lnTo>
                      <a:pt x="3" y="29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8" name="Freeform 3797">
                <a:extLst>
                  <a:ext uri="{FF2B5EF4-FFF2-40B4-BE49-F238E27FC236}">
                    <a16:creationId xmlns:a16="http://schemas.microsoft.com/office/drawing/2014/main" id="{303189C5-E1E3-443F-98EA-8CA4E412CB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0" y="1491"/>
                <a:ext cx="12" cy="14"/>
              </a:xfrm>
              <a:custGeom>
                <a:avLst/>
                <a:gdLst>
                  <a:gd name="T0" fmla="*/ 5 w 12"/>
                  <a:gd name="T1" fmla="*/ 7 h 14"/>
                  <a:gd name="T2" fmla="*/ 7 w 12"/>
                  <a:gd name="T3" fmla="*/ 9 h 14"/>
                  <a:gd name="T4" fmla="*/ 7 w 12"/>
                  <a:gd name="T5" fmla="*/ 7 h 14"/>
                  <a:gd name="T6" fmla="*/ 9 w 12"/>
                  <a:gd name="T7" fmla="*/ 9 h 14"/>
                  <a:gd name="T8" fmla="*/ 7 w 12"/>
                  <a:gd name="T9" fmla="*/ 14 h 14"/>
                  <a:gd name="T10" fmla="*/ 5 w 12"/>
                  <a:gd name="T11" fmla="*/ 12 h 14"/>
                  <a:gd name="T12" fmla="*/ 3 w 12"/>
                  <a:gd name="T13" fmla="*/ 12 h 14"/>
                  <a:gd name="T14" fmla="*/ 0 w 12"/>
                  <a:gd name="T15" fmla="*/ 12 h 14"/>
                  <a:gd name="T16" fmla="*/ 3 w 12"/>
                  <a:gd name="T17" fmla="*/ 12 h 14"/>
                  <a:gd name="T18" fmla="*/ 3 w 12"/>
                  <a:gd name="T19" fmla="*/ 12 h 14"/>
                  <a:gd name="T20" fmla="*/ 3 w 12"/>
                  <a:gd name="T21" fmla="*/ 9 h 14"/>
                  <a:gd name="T22" fmla="*/ 3 w 12"/>
                  <a:gd name="T23" fmla="*/ 9 h 14"/>
                  <a:gd name="T24" fmla="*/ 3 w 12"/>
                  <a:gd name="T25" fmla="*/ 9 h 14"/>
                  <a:gd name="T26" fmla="*/ 5 w 12"/>
                  <a:gd name="T27" fmla="*/ 7 h 14"/>
                  <a:gd name="T28" fmla="*/ 12 w 12"/>
                  <a:gd name="T29" fmla="*/ 5 h 14"/>
                  <a:gd name="T30" fmla="*/ 9 w 12"/>
                  <a:gd name="T31" fmla="*/ 9 h 14"/>
                  <a:gd name="T32" fmla="*/ 7 w 12"/>
                  <a:gd name="T33" fmla="*/ 7 h 14"/>
                  <a:gd name="T34" fmla="*/ 9 w 12"/>
                  <a:gd name="T35" fmla="*/ 3 h 14"/>
                  <a:gd name="T36" fmla="*/ 12 w 12"/>
                  <a:gd name="T37" fmla="*/ 5 h 14"/>
                  <a:gd name="T38" fmla="*/ 0 w 12"/>
                  <a:gd name="T39" fmla="*/ 3 h 14"/>
                  <a:gd name="T40" fmla="*/ 0 w 12"/>
                  <a:gd name="T41" fmla="*/ 3 h 14"/>
                  <a:gd name="T42" fmla="*/ 0 w 12"/>
                  <a:gd name="T43" fmla="*/ 3 h 14"/>
                  <a:gd name="T44" fmla="*/ 0 w 12"/>
                  <a:gd name="T45" fmla="*/ 0 h 14"/>
                  <a:gd name="T46" fmla="*/ 0 w 12"/>
                  <a:gd name="T47" fmla="*/ 3 h 14"/>
                  <a:gd name="T48" fmla="*/ 0 w 12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4">
                    <a:moveTo>
                      <a:pt x="5" y="7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7"/>
                    </a:lnTo>
                    <a:close/>
                    <a:moveTo>
                      <a:pt x="12" y="5"/>
                    </a:moveTo>
                    <a:lnTo>
                      <a:pt x="9" y="9"/>
                    </a:lnTo>
                    <a:lnTo>
                      <a:pt x="7" y="7"/>
                    </a:lnTo>
                    <a:lnTo>
                      <a:pt x="9" y="3"/>
                    </a:lnTo>
                    <a:lnTo>
                      <a:pt x="12" y="5"/>
                    </a:lnTo>
                    <a:close/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9" name="Freeform 3798">
                <a:extLst>
                  <a:ext uri="{FF2B5EF4-FFF2-40B4-BE49-F238E27FC236}">
                    <a16:creationId xmlns:a16="http://schemas.microsoft.com/office/drawing/2014/main" id="{9A7F9C80-B5A4-4090-A0C4-3BDBC3A6A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487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2 w 2"/>
                  <a:gd name="T9" fmla="*/ 0 h 4"/>
                  <a:gd name="T10" fmla="*/ 2 w 2"/>
                  <a:gd name="T11" fmla="*/ 2 h 4"/>
                  <a:gd name="T12" fmla="*/ 2 w 2"/>
                  <a:gd name="T13" fmla="*/ 2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2 h 4"/>
                  <a:gd name="T20" fmla="*/ 2 w 2"/>
                  <a:gd name="T21" fmla="*/ 2 h 4"/>
                  <a:gd name="T22" fmla="*/ 2 w 2"/>
                  <a:gd name="T23" fmla="*/ 2 h 4"/>
                  <a:gd name="T24" fmla="*/ 2 w 2"/>
                  <a:gd name="T25" fmla="*/ 2 h 4"/>
                  <a:gd name="T26" fmla="*/ 2 w 2"/>
                  <a:gd name="T27" fmla="*/ 2 h 4"/>
                  <a:gd name="T28" fmla="*/ 2 w 2"/>
                  <a:gd name="T29" fmla="*/ 4 h 4"/>
                  <a:gd name="T30" fmla="*/ 2 w 2"/>
                  <a:gd name="T31" fmla="*/ 4 h 4"/>
                  <a:gd name="T32" fmla="*/ 0 w 2"/>
                  <a:gd name="T33" fmla="*/ 2 h 4"/>
                  <a:gd name="T34" fmla="*/ 0 w 2"/>
                  <a:gd name="T35" fmla="*/ 2 h 4"/>
                  <a:gd name="T36" fmla="*/ 0 w 2"/>
                  <a:gd name="T37" fmla="*/ 2 h 4"/>
                  <a:gd name="T38" fmla="*/ 0 w 2"/>
                  <a:gd name="T39" fmla="*/ 2 h 4"/>
                  <a:gd name="T40" fmla="*/ 0 w 2"/>
                  <a:gd name="T41" fmla="*/ 2 h 4"/>
                  <a:gd name="T42" fmla="*/ 0 w 2"/>
                  <a:gd name="T43" fmla="*/ 2 h 4"/>
                  <a:gd name="T44" fmla="*/ 0 w 2"/>
                  <a:gd name="T45" fmla="*/ 2 h 4"/>
                  <a:gd name="T46" fmla="*/ 0 w 2"/>
                  <a:gd name="T47" fmla="*/ 2 h 4"/>
                  <a:gd name="T48" fmla="*/ 0 w 2"/>
                  <a:gd name="T49" fmla="*/ 0 h 4"/>
                  <a:gd name="T50" fmla="*/ 0 w 2"/>
                  <a:gd name="T51" fmla="*/ 0 h 4"/>
                  <a:gd name="T52" fmla="*/ 0 w 2"/>
                  <a:gd name="T53" fmla="*/ 0 h 4"/>
                  <a:gd name="T54" fmla="*/ 0 w 2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0" name="Freeform 3799">
                <a:extLst>
                  <a:ext uri="{FF2B5EF4-FFF2-40B4-BE49-F238E27FC236}">
                    <a16:creationId xmlns:a16="http://schemas.microsoft.com/office/drawing/2014/main" id="{66B62DC5-690A-4DEA-8CA1-FFB480678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48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3 h 5"/>
                  <a:gd name="T4" fmla="*/ 4 w 4"/>
                  <a:gd name="T5" fmla="*/ 3 h 5"/>
                  <a:gd name="T6" fmla="*/ 4 w 4"/>
                  <a:gd name="T7" fmla="*/ 3 h 5"/>
                  <a:gd name="T8" fmla="*/ 4 w 4"/>
                  <a:gd name="T9" fmla="*/ 5 h 5"/>
                  <a:gd name="T10" fmla="*/ 4 w 4"/>
                  <a:gd name="T11" fmla="*/ 5 h 5"/>
                  <a:gd name="T12" fmla="*/ 4 w 4"/>
                  <a:gd name="T13" fmla="*/ 5 h 5"/>
                  <a:gd name="T14" fmla="*/ 4 w 4"/>
                  <a:gd name="T15" fmla="*/ 5 h 5"/>
                  <a:gd name="T16" fmla="*/ 4 w 4"/>
                  <a:gd name="T17" fmla="*/ 5 h 5"/>
                  <a:gd name="T18" fmla="*/ 2 w 4"/>
                  <a:gd name="T19" fmla="*/ 5 h 5"/>
                  <a:gd name="T20" fmla="*/ 2 w 4"/>
                  <a:gd name="T21" fmla="*/ 5 h 5"/>
                  <a:gd name="T22" fmla="*/ 2 w 4"/>
                  <a:gd name="T23" fmla="*/ 5 h 5"/>
                  <a:gd name="T24" fmla="*/ 0 w 4"/>
                  <a:gd name="T25" fmla="*/ 3 h 5"/>
                  <a:gd name="T26" fmla="*/ 0 w 4"/>
                  <a:gd name="T27" fmla="*/ 3 h 5"/>
                  <a:gd name="T28" fmla="*/ 2 w 4"/>
                  <a:gd name="T29" fmla="*/ 0 h 5"/>
                  <a:gd name="T30" fmla="*/ 2 w 4"/>
                  <a:gd name="T31" fmla="*/ 0 h 5"/>
                  <a:gd name="T32" fmla="*/ 2 w 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1" name="Freeform 3800">
                <a:extLst>
                  <a:ext uri="{FF2B5EF4-FFF2-40B4-BE49-F238E27FC236}">
                    <a16:creationId xmlns:a16="http://schemas.microsoft.com/office/drawing/2014/main" id="{4BB38806-B4D3-4F83-B3A7-18D74D751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491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0 w 5"/>
                  <a:gd name="T5" fmla="*/ 3 h 5"/>
                  <a:gd name="T6" fmla="*/ 0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2" name="Freeform 3801">
                <a:extLst>
                  <a:ext uri="{FF2B5EF4-FFF2-40B4-BE49-F238E27FC236}">
                    <a16:creationId xmlns:a16="http://schemas.microsoft.com/office/drawing/2014/main" id="{108F3F19-5548-4D58-B9A8-BE83CC2E50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1" y="1475"/>
                <a:ext cx="61" cy="50"/>
              </a:xfrm>
              <a:custGeom>
                <a:avLst/>
                <a:gdLst>
                  <a:gd name="T0" fmla="*/ 20 w 61"/>
                  <a:gd name="T1" fmla="*/ 5 h 50"/>
                  <a:gd name="T2" fmla="*/ 22 w 61"/>
                  <a:gd name="T3" fmla="*/ 5 h 50"/>
                  <a:gd name="T4" fmla="*/ 40 w 61"/>
                  <a:gd name="T5" fmla="*/ 12 h 50"/>
                  <a:gd name="T6" fmla="*/ 43 w 61"/>
                  <a:gd name="T7" fmla="*/ 14 h 50"/>
                  <a:gd name="T8" fmla="*/ 47 w 61"/>
                  <a:gd name="T9" fmla="*/ 16 h 50"/>
                  <a:gd name="T10" fmla="*/ 45 w 61"/>
                  <a:gd name="T11" fmla="*/ 23 h 50"/>
                  <a:gd name="T12" fmla="*/ 45 w 61"/>
                  <a:gd name="T13" fmla="*/ 25 h 50"/>
                  <a:gd name="T14" fmla="*/ 45 w 61"/>
                  <a:gd name="T15" fmla="*/ 25 h 50"/>
                  <a:gd name="T16" fmla="*/ 47 w 61"/>
                  <a:gd name="T17" fmla="*/ 28 h 50"/>
                  <a:gd name="T18" fmla="*/ 49 w 61"/>
                  <a:gd name="T19" fmla="*/ 30 h 50"/>
                  <a:gd name="T20" fmla="*/ 58 w 61"/>
                  <a:gd name="T21" fmla="*/ 34 h 50"/>
                  <a:gd name="T22" fmla="*/ 58 w 61"/>
                  <a:gd name="T23" fmla="*/ 37 h 50"/>
                  <a:gd name="T24" fmla="*/ 58 w 61"/>
                  <a:gd name="T25" fmla="*/ 37 h 50"/>
                  <a:gd name="T26" fmla="*/ 54 w 61"/>
                  <a:gd name="T27" fmla="*/ 43 h 50"/>
                  <a:gd name="T28" fmla="*/ 49 w 61"/>
                  <a:gd name="T29" fmla="*/ 50 h 50"/>
                  <a:gd name="T30" fmla="*/ 47 w 61"/>
                  <a:gd name="T31" fmla="*/ 48 h 50"/>
                  <a:gd name="T32" fmla="*/ 45 w 61"/>
                  <a:gd name="T33" fmla="*/ 46 h 50"/>
                  <a:gd name="T34" fmla="*/ 22 w 61"/>
                  <a:gd name="T35" fmla="*/ 30 h 50"/>
                  <a:gd name="T36" fmla="*/ 18 w 61"/>
                  <a:gd name="T37" fmla="*/ 28 h 50"/>
                  <a:gd name="T38" fmla="*/ 11 w 61"/>
                  <a:gd name="T39" fmla="*/ 21 h 50"/>
                  <a:gd name="T40" fmla="*/ 11 w 61"/>
                  <a:gd name="T41" fmla="*/ 19 h 50"/>
                  <a:gd name="T42" fmla="*/ 15 w 61"/>
                  <a:gd name="T43" fmla="*/ 14 h 50"/>
                  <a:gd name="T44" fmla="*/ 13 w 61"/>
                  <a:gd name="T45" fmla="*/ 16 h 50"/>
                  <a:gd name="T46" fmla="*/ 11 w 61"/>
                  <a:gd name="T47" fmla="*/ 19 h 50"/>
                  <a:gd name="T48" fmla="*/ 9 w 61"/>
                  <a:gd name="T49" fmla="*/ 21 h 50"/>
                  <a:gd name="T50" fmla="*/ 0 w 61"/>
                  <a:gd name="T51" fmla="*/ 14 h 50"/>
                  <a:gd name="T52" fmla="*/ 9 w 61"/>
                  <a:gd name="T53" fmla="*/ 0 h 50"/>
                  <a:gd name="T54" fmla="*/ 9 w 61"/>
                  <a:gd name="T55" fmla="*/ 0 h 50"/>
                  <a:gd name="T56" fmla="*/ 36 w 61"/>
                  <a:gd name="T57" fmla="*/ 9 h 50"/>
                  <a:gd name="T58" fmla="*/ 36 w 61"/>
                  <a:gd name="T59" fmla="*/ 14 h 50"/>
                  <a:gd name="T60" fmla="*/ 38 w 61"/>
                  <a:gd name="T61" fmla="*/ 14 h 50"/>
                  <a:gd name="T62" fmla="*/ 38 w 61"/>
                  <a:gd name="T63" fmla="*/ 14 h 50"/>
                  <a:gd name="T64" fmla="*/ 38 w 61"/>
                  <a:gd name="T65" fmla="*/ 12 h 50"/>
                  <a:gd name="T66" fmla="*/ 22 w 61"/>
                  <a:gd name="T67" fmla="*/ 19 h 50"/>
                  <a:gd name="T68" fmla="*/ 22 w 61"/>
                  <a:gd name="T69" fmla="*/ 16 h 50"/>
                  <a:gd name="T70" fmla="*/ 31 w 61"/>
                  <a:gd name="T71" fmla="*/ 14 h 50"/>
                  <a:gd name="T72" fmla="*/ 31 w 61"/>
                  <a:gd name="T73" fmla="*/ 12 h 50"/>
                  <a:gd name="T74" fmla="*/ 31 w 61"/>
                  <a:gd name="T75" fmla="*/ 12 h 50"/>
                  <a:gd name="T76" fmla="*/ 29 w 61"/>
                  <a:gd name="T77" fmla="*/ 12 h 50"/>
                  <a:gd name="T78" fmla="*/ 29 w 61"/>
                  <a:gd name="T79" fmla="*/ 14 h 50"/>
                  <a:gd name="T80" fmla="*/ 29 w 61"/>
                  <a:gd name="T81" fmla="*/ 14 h 50"/>
                  <a:gd name="T82" fmla="*/ 29 w 61"/>
                  <a:gd name="T83" fmla="*/ 14 h 50"/>
                  <a:gd name="T84" fmla="*/ 31 w 61"/>
                  <a:gd name="T85" fmla="*/ 14 h 50"/>
                  <a:gd name="T86" fmla="*/ 31 w 61"/>
                  <a:gd name="T87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1" h="50">
                    <a:moveTo>
                      <a:pt x="9" y="0"/>
                    </a:move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9" y="7"/>
                    </a:lnTo>
                    <a:lnTo>
                      <a:pt x="40" y="12"/>
                    </a:lnTo>
                    <a:lnTo>
                      <a:pt x="40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2" y="32"/>
                    </a:lnTo>
                    <a:lnTo>
                      <a:pt x="54" y="32"/>
                    </a:lnTo>
                    <a:lnTo>
                      <a:pt x="58" y="34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61" y="37"/>
                    </a:lnTo>
                    <a:lnTo>
                      <a:pt x="58" y="39"/>
                    </a:lnTo>
                    <a:lnTo>
                      <a:pt x="54" y="43"/>
                    </a:lnTo>
                    <a:lnTo>
                      <a:pt x="54" y="43"/>
                    </a:lnTo>
                    <a:lnTo>
                      <a:pt x="52" y="48"/>
                    </a:lnTo>
                    <a:lnTo>
                      <a:pt x="49" y="50"/>
                    </a:lnTo>
                    <a:lnTo>
                      <a:pt x="47" y="50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34" y="39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  <a:moveTo>
                      <a:pt x="36" y="9"/>
                    </a:moveTo>
                    <a:lnTo>
                      <a:pt x="36" y="9"/>
                    </a:lnTo>
                    <a:lnTo>
                      <a:pt x="36" y="9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6" y="9"/>
                    </a:lnTo>
                    <a:close/>
                    <a:moveTo>
                      <a:pt x="22" y="19"/>
                    </a:moveTo>
                    <a:lnTo>
                      <a:pt x="25" y="21"/>
                    </a:lnTo>
                    <a:lnTo>
                      <a:pt x="27" y="19"/>
                    </a:lnTo>
                    <a:lnTo>
                      <a:pt x="22" y="16"/>
                    </a:lnTo>
                    <a:lnTo>
                      <a:pt x="22" y="19"/>
                    </a:lnTo>
                    <a:close/>
                    <a:moveTo>
                      <a:pt x="31" y="14"/>
                    </a:move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3" name="Freeform 3802">
                <a:extLst>
                  <a:ext uri="{FF2B5EF4-FFF2-40B4-BE49-F238E27FC236}">
                    <a16:creationId xmlns:a16="http://schemas.microsoft.com/office/drawing/2014/main" id="{679A934B-5FA1-47BD-A3A5-0CEBCF12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1232"/>
                <a:ext cx="88" cy="97"/>
              </a:xfrm>
              <a:custGeom>
                <a:avLst/>
                <a:gdLst>
                  <a:gd name="T0" fmla="*/ 38 w 39"/>
                  <a:gd name="T1" fmla="*/ 32 h 43"/>
                  <a:gd name="T2" fmla="*/ 36 w 39"/>
                  <a:gd name="T3" fmla="*/ 31 h 43"/>
                  <a:gd name="T4" fmla="*/ 34 w 39"/>
                  <a:gd name="T5" fmla="*/ 30 h 43"/>
                  <a:gd name="T6" fmla="*/ 32 w 39"/>
                  <a:gd name="T7" fmla="*/ 28 h 43"/>
                  <a:gd name="T8" fmla="*/ 30 w 39"/>
                  <a:gd name="T9" fmla="*/ 26 h 43"/>
                  <a:gd name="T10" fmla="*/ 28 w 39"/>
                  <a:gd name="T11" fmla="*/ 24 h 43"/>
                  <a:gd name="T12" fmla="*/ 27 w 39"/>
                  <a:gd name="T13" fmla="*/ 22 h 43"/>
                  <a:gd name="T14" fmla="*/ 25 w 39"/>
                  <a:gd name="T15" fmla="*/ 20 h 43"/>
                  <a:gd name="T16" fmla="*/ 24 w 39"/>
                  <a:gd name="T17" fmla="*/ 18 h 43"/>
                  <a:gd name="T18" fmla="*/ 23 w 39"/>
                  <a:gd name="T19" fmla="*/ 16 h 43"/>
                  <a:gd name="T20" fmla="*/ 22 w 39"/>
                  <a:gd name="T21" fmla="*/ 14 h 43"/>
                  <a:gd name="T22" fmla="*/ 22 w 39"/>
                  <a:gd name="T23" fmla="*/ 12 h 43"/>
                  <a:gd name="T24" fmla="*/ 21 w 39"/>
                  <a:gd name="T25" fmla="*/ 10 h 43"/>
                  <a:gd name="T26" fmla="*/ 21 w 39"/>
                  <a:gd name="T27" fmla="*/ 8 h 43"/>
                  <a:gd name="T28" fmla="*/ 20 w 39"/>
                  <a:gd name="T29" fmla="*/ 6 h 43"/>
                  <a:gd name="T30" fmla="*/ 20 w 39"/>
                  <a:gd name="T31" fmla="*/ 4 h 43"/>
                  <a:gd name="T32" fmla="*/ 18 w 39"/>
                  <a:gd name="T33" fmla="*/ 1 h 43"/>
                  <a:gd name="T34" fmla="*/ 17 w 39"/>
                  <a:gd name="T35" fmla="*/ 2 h 43"/>
                  <a:gd name="T36" fmla="*/ 1 w 39"/>
                  <a:gd name="T37" fmla="*/ 28 h 43"/>
                  <a:gd name="T38" fmla="*/ 3 w 39"/>
                  <a:gd name="T39" fmla="*/ 30 h 43"/>
                  <a:gd name="T40" fmla="*/ 6 w 39"/>
                  <a:gd name="T41" fmla="*/ 34 h 43"/>
                  <a:gd name="T42" fmla="*/ 7 w 39"/>
                  <a:gd name="T43" fmla="*/ 36 h 43"/>
                  <a:gd name="T44" fmla="*/ 9 w 39"/>
                  <a:gd name="T45" fmla="*/ 37 h 43"/>
                  <a:gd name="T46" fmla="*/ 10 w 39"/>
                  <a:gd name="T47" fmla="*/ 39 h 43"/>
                  <a:gd name="T48" fmla="*/ 13 w 39"/>
                  <a:gd name="T49" fmla="*/ 40 h 43"/>
                  <a:gd name="T50" fmla="*/ 14 w 39"/>
                  <a:gd name="T51" fmla="*/ 41 h 43"/>
                  <a:gd name="T52" fmla="*/ 17 w 39"/>
                  <a:gd name="T53" fmla="*/ 42 h 43"/>
                  <a:gd name="T54" fmla="*/ 20 w 39"/>
                  <a:gd name="T55" fmla="*/ 42 h 43"/>
                  <a:gd name="T56" fmla="*/ 28 w 39"/>
                  <a:gd name="T57" fmla="*/ 33 h 43"/>
                  <a:gd name="T58" fmla="*/ 26 w 39"/>
                  <a:gd name="T59" fmla="*/ 32 h 43"/>
                  <a:gd name="T60" fmla="*/ 25 w 39"/>
                  <a:gd name="T61" fmla="*/ 31 h 43"/>
                  <a:gd name="T62" fmla="*/ 23 w 39"/>
                  <a:gd name="T63" fmla="*/ 30 h 43"/>
                  <a:gd name="T64" fmla="*/ 21 w 39"/>
                  <a:gd name="T65" fmla="*/ 29 h 43"/>
                  <a:gd name="T66" fmla="*/ 20 w 39"/>
                  <a:gd name="T67" fmla="*/ 28 h 43"/>
                  <a:gd name="T68" fmla="*/ 18 w 39"/>
                  <a:gd name="T69" fmla="*/ 27 h 43"/>
                  <a:gd name="T70" fmla="*/ 17 w 39"/>
                  <a:gd name="T71" fmla="*/ 26 h 43"/>
                  <a:gd name="T72" fmla="*/ 15 w 39"/>
                  <a:gd name="T73" fmla="*/ 25 h 43"/>
                  <a:gd name="T74" fmla="*/ 14 w 39"/>
                  <a:gd name="T75" fmla="*/ 24 h 43"/>
                  <a:gd name="T76" fmla="*/ 15 w 39"/>
                  <a:gd name="T77" fmla="*/ 22 h 43"/>
                  <a:gd name="T78" fmla="*/ 18 w 39"/>
                  <a:gd name="T79" fmla="*/ 20 h 43"/>
                  <a:gd name="T80" fmla="*/ 18 w 39"/>
                  <a:gd name="T81" fmla="*/ 24 h 43"/>
                  <a:gd name="T82" fmla="*/ 21 w 39"/>
                  <a:gd name="T83" fmla="*/ 26 h 43"/>
                  <a:gd name="T84" fmla="*/ 24 w 39"/>
                  <a:gd name="T85" fmla="*/ 28 h 43"/>
                  <a:gd name="T86" fmla="*/ 25 w 39"/>
                  <a:gd name="T87" fmla="*/ 29 h 43"/>
                  <a:gd name="T88" fmla="*/ 27 w 39"/>
                  <a:gd name="T89" fmla="*/ 30 h 43"/>
                  <a:gd name="T90" fmla="*/ 28 w 39"/>
                  <a:gd name="T91" fmla="*/ 31 h 43"/>
                  <a:gd name="T92" fmla="*/ 31 w 39"/>
                  <a:gd name="T93" fmla="*/ 33 h 43"/>
                  <a:gd name="T94" fmla="*/ 32 w 39"/>
                  <a:gd name="T95" fmla="*/ 34 h 43"/>
                  <a:gd name="T96" fmla="*/ 33 w 39"/>
                  <a:gd name="T97" fmla="*/ 34 h 43"/>
                  <a:gd name="T98" fmla="*/ 36 w 39"/>
                  <a:gd name="T99" fmla="*/ 32 h 43"/>
                  <a:gd name="T100" fmla="*/ 36 w 39"/>
                  <a:gd name="T101" fmla="*/ 33 h 43"/>
                  <a:gd name="T102" fmla="*/ 36 w 39"/>
                  <a:gd name="T103" fmla="*/ 35 h 43"/>
                  <a:gd name="T104" fmla="*/ 35 w 39"/>
                  <a:gd name="T105" fmla="*/ 36 h 43"/>
                  <a:gd name="T106" fmla="*/ 36 w 39"/>
                  <a:gd name="T107" fmla="*/ 37 h 43"/>
                  <a:gd name="T108" fmla="*/ 39 w 39"/>
                  <a:gd name="T10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" h="43">
                    <a:moveTo>
                      <a:pt x="39" y="33"/>
                    </a:moveTo>
                    <a:lnTo>
                      <a:pt x="38" y="32"/>
                    </a:lnTo>
                    <a:lnTo>
                      <a:pt x="37" y="32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3" y="29"/>
                    </a:lnTo>
                    <a:lnTo>
                      <a:pt x="32" y="28"/>
                    </a:lnTo>
                    <a:lnTo>
                      <a:pt x="31" y="27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28" y="24"/>
                    </a:lnTo>
                    <a:lnTo>
                      <a:pt x="27" y="23"/>
                    </a:lnTo>
                    <a:lnTo>
                      <a:pt x="27" y="22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5" y="19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2" y="14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3" y="30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4" y="41"/>
                    </a:lnTo>
                    <a:lnTo>
                      <a:pt x="15" y="41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1" y="43"/>
                    </a:lnTo>
                    <a:lnTo>
                      <a:pt x="28" y="33"/>
                    </a:lnTo>
                    <a:lnTo>
                      <a:pt x="27" y="32"/>
                    </a:lnTo>
                    <a:lnTo>
                      <a:pt x="26" y="32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4" y="30"/>
                    </a:lnTo>
                    <a:lnTo>
                      <a:pt x="23" y="30"/>
                    </a:lnTo>
                    <a:lnTo>
                      <a:pt x="22" y="29"/>
                    </a:lnTo>
                    <a:lnTo>
                      <a:pt x="21" y="29"/>
                    </a:lnTo>
                    <a:lnTo>
                      <a:pt x="21" y="28"/>
                    </a:lnTo>
                    <a:lnTo>
                      <a:pt x="20" y="28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6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5" y="22"/>
                    </a:lnTo>
                    <a:lnTo>
                      <a:pt x="16" y="23"/>
                    </a:lnTo>
                    <a:lnTo>
                      <a:pt x="18" y="20"/>
                    </a:lnTo>
                    <a:lnTo>
                      <a:pt x="20" y="21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2" y="27"/>
                    </a:lnTo>
                    <a:lnTo>
                      <a:pt x="24" y="28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30" y="32"/>
                    </a:lnTo>
                    <a:lnTo>
                      <a:pt x="31" y="33"/>
                    </a:lnTo>
                    <a:lnTo>
                      <a:pt x="32" y="33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3" y="34"/>
                    </a:lnTo>
                    <a:lnTo>
                      <a:pt x="35" y="31"/>
                    </a:lnTo>
                    <a:lnTo>
                      <a:pt x="36" y="32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6" y="34"/>
                    </a:lnTo>
                    <a:lnTo>
                      <a:pt x="36" y="35"/>
                    </a:lnTo>
                    <a:lnTo>
                      <a:pt x="35" y="36"/>
                    </a:lnTo>
                    <a:lnTo>
                      <a:pt x="35" y="36"/>
                    </a:lnTo>
                    <a:lnTo>
                      <a:pt x="36" y="36"/>
                    </a:lnTo>
                    <a:lnTo>
                      <a:pt x="36" y="37"/>
                    </a:lnTo>
                    <a:lnTo>
                      <a:pt x="37" y="35"/>
                    </a:lnTo>
                    <a:lnTo>
                      <a:pt x="39" y="3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4" name="Freeform 3803">
                <a:extLst>
                  <a:ext uri="{FF2B5EF4-FFF2-40B4-BE49-F238E27FC236}">
                    <a16:creationId xmlns:a16="http://schemas.microsoft.com/office/drawing/2014/main" id="{64AB37D6-D535-47B7-B6A2-E3132A5FF8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1" y="1164"/>
                <a:ext cx="46" cy="68"/>
              </a:xfrm>
              <a:custGeom>
                <a:avLst/>
                <a:gdLst>
                  <a:gd name="T0" fmla="*/ 18 w 20"/>
                  <a:gd name="T1" fmla="*/ 1 h 30"/>
                  <a:gd name="T2" fmla="*/ 18 w 20"/>
                  <a:gd name="T3" fmla="*/ 1 h 30"/>
                  <a:gd name="T4" fmla="*/ 20 w 20"/>
                  <a:gd name="T5" fmla="*/ 0 h 30"/>
                  <a:gd name="T6" fmla="*/ 20 w 20"/>
                  <a:gd name="T7" fmla="*/ 0 h 30"/>
                  <a:gd name="T8" fmla="*/ 20 w 20"/>
                  <a:gd name="T9" fmla="*/ 0 h 30"/>
                  <a:gd name="T10" fmla="*/ 19 w 20"/>
                  <a:gd name="T11" fmla="*/ 0 h 30"/>
                  <a:gd name="T12" fmla="*/ 18 w 20"/>
                  <a:gd name="T13" fmla="*/ 1 h 30"/>
                  <a:gd name="T14" fmla="*/ 1 w 20"/>
                  <a:gd name="T15" fmla="*/ 30 h 30"/>
                  <a:gd name="T16" fmla="*/ 1 w 20"/>
                  <a:gd name="T17" fmla="*/ 30 h 30"/>
                  <a:gd name="T18" fmla="*/ 1 w 20"/>
                  <a:gd name="T19" fmla="*/ 26 h 30"/>
                  <a:gd name="T20" fmla="*/ 1 w 20"/>
                  <a:gd name="T21" fmla="*/ 26 h 30"/>
                  <a:gd name="T22" fmla="*/ 1 w 20"/>
                  <a:gd name="T23" fmla="*/ 27 h 30"/>
                  <a:gd name="T24" fmla="*/ 0 w 20"/>
                  <a:gd name="T25" fmla="*/ 29 h 30"/>
                  <a:gd name="T26" fmla="*/ 0 w 20"/>
                  <a:gd name="T27" fmla="*/ 29 h 30"/>
                  <a:gd name="T28" fmla="*/ 0 w 20"/>
                  <a:gd name="T29" fmla="*/ 29 h 30"/>
                  <a:gd name="T30" fmla="*/ 1 w 20"/>
                  <a:gd name="T31" fmla="*/ 29 h 30"/>
                  <a:gd name="T32" fmla="*/ 1 w 20"/>
                  <a:gd name="T3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30">
                    <a:moveTo>
                      <a:pt x="18" y="1"/>
                    </a:moveTo>
                    <a:lnTo>
                      <a:pt x="18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moveTo>
                      <a:pt x="1" y="30"/>
                    </a:moveTo>
                    <a:lnTo>
                      <a:pt x="1" y="30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5" name="Freeform 3804">
                <a:extLst>
                  <a:ext uri="{FF2B5EF4-FFF2-40B4-BE49-F238E27FC236}">
                    <a16:creationId xmlns:a16="http://schemas.microsoft.com/office/drawing/2014/main" id="{0152F3F2-96C2-4C48-9E1B-EC88C4E4F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309"/>
                <a:ext cx="70" cy="38"/>
              </a:xfrm>
              <a:custGeom>
                <a:avLst/>
                <a:gdLst>
                  <a:gd name="T0" fmla="*/ 16 w 31"/>
                  <a:gd name="T1" fmla="*/ 15 h 17"/>
                  <a:gd name="T2" fmla="*/ 20 w 31"/>
                  <a:gd name="T3" fmla="*/ 16 h 17"/>
                  <a:gd name="T4" fmla="*/ 22 w 31"/>
                  <a:gd name="T5" fmla="*/ 14 h 17"/>
                  <a:gd name="T6" fmla="*/ 23 w 31"/>
                  <a:gd name="T7" fmla="*/ 12 h 17"/>
                  <a:gd name="T8" fmla="*/ 24 w 31"/>
                  <a:gd name="T9" fmla="*/ 10 h 17"/>
                  <a:gd name="T10" fmla="*/ 25 w 31"/>
                  <a:gd name="T11" fmla="*/ 9 h 17"/>
                  <a:gd name="T12" fmla="*/ 26 w 31"/>
                  <a:gd name="T13" fmla="*/ 7 h 17"/>
                  <a:gd name="T14" fmla="*/ 27 w 31"/>
                  <a:gd name="T15" fmla="*/ 6 h 17"/>
                  <a:gd name="T16" fmla="*/ 28 w 31"/>
                  <a:gd name="T17" fmla="*/ 4 h 17"/>
                  <a:gd name="T18" fmla="*/ 30 w 31"/>
                  <a:gd name="T19" fmla="*/ 2 h 17"/>
                  <a:gd name="T20" fmla="*/ 31 w 31"/>
                  <a:gd name="T21" fmla="*/ 1 h 17"/>
                  <a:gd name="T22" fmla="*/ 29 w 31"/>
                  <a:gd name="T23" fmla="*/ 1 h 17"/>
                  <a:gd name="T24" fmla="*/ 27 w 31"/>
                  <a:gd name="T25" fmla="*/ 2 h 17"/>
                  <a:gd name="T26" fmla="*/ 25 w 31"/>
                  <a:gd name="T27" fmla="*/ 2 h 17"/>
                  <a:gd name="T28" fmla="*/ 23 w 31"/>
                  <a:gd name="T29" fmla="*/ 3 h 17"/>
                  <a:gd name="T30" fmla="*/ 21 w 31"/>
                  <a:gd name="T31" fmla="*/ 3 h 17"/>
                  <a:gd name="T32" fmla="*/ 19 w 31"/>
                  <a:gd name="T33" fmla="*/ 3 h 17"/>
                  <a:gd name="T34" fmla="*/ 17 w 31"/>
                  <a:gd name="T35" fmla="*/ 3 h 17"/>
                  <a:gd name="T36" fmla="*/ 15 w 31"/>
                  <a:gd name="T37" fmla="*/ 3 h 17"/>
                  <a:gd name="T38" fmla="*/ 13 w 31"/>
                  <a:gd name="T39" fmla="*/ 3 h 17"/>
                  <a:gd name="T40" fmla="*/ 11 w 31"/>
                  <a:gd name="T41" fmla="*/ 2 h 17"/>
                  <a:gd name="T42" fmla="*/ 9 w 31"/>
                  <a:gd name="T43" fmla="*/ 2 h 17"/>
                  <a:gd name="T44" fmla="*/ 7 w 31"/>
                  <a:gd name="T45" fmla="*/ 1 h 17"/>
                  <a:gd name="T46" fmla="*/ 5 w 31"/>
                  <a:gd name="T47" fmla="*/ 1 h 17"/>
                  <a:gd name="T48" fmla="*/ 3 w 31"/>
                  <a:gd name="T49" fmla="*/ 0 h 17"/>
                  <a:gd name="T50" fmla="*/ 2 w 31"/>
                  <a:gd name="T51" fmla="*/ 0 h 17"/>
                  <a:gd name="T52" fmla="*/ 1 w 31"/>
                  <a:gd name="T53" fmla="*/ 0 h 17"/>
                  <a:gd name="T54" fmla="*/ 1 w 31"/>
                  <a:gd name="T55" fmla="*/ 1 h 17"/>
                  <a:gd name="T56" fmla="*/ 6 w 31"/>
                  <a:gd name="T57" fmla="*/ 8 h 17"/>
                  <a:gd name="T58" fmla="*/ 7 w 31"/>
                  <a:gd name="T59" fmla="*/ 8 h 17"/>
                  <a:gd name="T60" fmla="*/ 9 w 31"/>
                  <a:gd name="T61" fmla="*/ 10 h 17"/>
                  <a:gd name="T62" fmla="*/ 11 w 31"/>
                  <a:gd name="T63" fmla="*/ 11 h 17"/>
                  <a:gd name="T64" fmla="*/ 13 w 31"/>
                  <a:gd name="T65" fmla="*/ 13 h 17"/>
                  <a:gd name="T66" fmla="*/ 15 w 31"/>
                  <a:gd name="T67" fmla="*/ 14 h 17"/>
                  <a:gd name="T68" fmla="*/ 16 w 31"/>
                  <a:gd name="T69" fmla="*/ 15 h 17"/>
                  <a:gd name="T70" fmla="*/ 16 w 31"/>
                  <a:gd name="T7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" h="17">
                    <a:moveTo>
                      <a:pt x="16" y="15"/>
                    </a:moveTo>
                    <a:lnTo>
                      <a:pt x="16" y="15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5"/>
                    </a:lnTo>
                    <a:lnTo>
                      <a:pt x="22" y="14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9" y="3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6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6" name="Freeform 3805">
                <a:extLst>
                  <a:ext uri="{FF2B5EF4-FFF2-40B4-BE49-F238E27FC236}">
                    <a16:creationId xmlns:a16="http://schemas.microsoft.com/office/drawing/2014/main" id="{A180F09D-4FA6-4974-8007-3CDD07A79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097"/>
                <a:ext cx="11" cy="9"/>
              </a:xfrm>
              <a:custGeom>
                <a:avLst/>
                <a:gdLst>
                  <a:gd name="T0" fmla="*/ 11 w 11"/>
                  <a:gd name="T1" fmla="*/ 6 h 9"/>
                  <a:gd name="T2" fmla="*/ 9 w 11"/>
                  <a:gd name="T3" fmla="*/ 9 h 9"/>
                  <a:gd name="T4" fmla="*/ 7 w 11"/>
                  <a:gd name="T5" fmla="*/ 9 h 9"/>
                  <a:gd name="T6" fmla="*/ 7 w 11"/>
                  <a:gd name="T7" fmla="*/ 9 h 9"/>
                  <a:gd name="T8" fmla="*/ 5 w 11"/>
                  <a:gd name="T9" fmla="*/ 6 h 9"/>
                  <a:gd name="T10" fmla="*/ 0 w 11"/>
                  <a:gd name="T11" fmla="*/ 4 h 9"/>
                  <a:gd name="T12" fmla="*/ 0 w 11"/>
                  <a:gd name="T13" fmla="*/ 2 h 9"/>
                  <a:gd name="T14" fmla="*/ 2 w 11"/>
                  <a:gd name="T15" fmla="*/ 2 h 9"/>
                  <a:gd name="T16" fmla="*/ 2 w 11"/>
                  <a:gd name="T17" fmla="*/ 2 h 9"/>
                  <a:gd name="T18" fmla="*/ 2 w 11"/>
                  <a:gd name="T19" fmla="*/ 0 h 9"/>
                  <a:gd name="T20" fmla="*/ 11 w 11"/>
                  <a:gd name="T2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11" y="6"/>
                    </a:move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7" name="Freeform 3806">
                <a:extLst>
                  <a:ext uri="{FF2B5EF4-FFF2-40B4-BE49-F238E27FC236}">
                    <a16:creationId xmlns:a16="http://schemas.microsoft.com/office/drawing/2014/main" id="{47F9E022-12C1-4EAC-A838-F13571F44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475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5 h 7"/>
                  <a:gd name="T4" fmla="*/ 4 w 4"/>
                  <a:gd name="T5" fmla="*/ 5 h 7"/>
                  <a:gd name="T6" fmla="*/ 2 w 4"/>
                  <a:gd name="T7" fmla="*/ 7 h 7"/>
                  <a:gd name="T8" fmla="*/ 2 w 4"/>
                  <a:gd name="T9" fmla="*/ 7 h 7"/>
                  <a:gd name="T10" fmla="*/ 0 w 4"/>
                  <a:gd name="T11" fmla="*/ 7 h 7"/>
                  <a:gd name="T12" fmla="*/ 0 w 4"/>
                  <a:gd name="T13" fmla="*/ 5 h 7"/>
                  <a:gd name="T14" fmla="*/ 0 w 4"/>
                  <a:gd name="T15" fmla="*/ 5 h 7"/>
                  <a:gd name="T16" fmla="*/ 0 w 4"/>
                  <a:gd name="T17" fmla="*/ 5 h 7"/>
                  <a:gd name="T18" fmla="*/ 2 w 4"/>
                  <a:gd name="T19" fmla="*/ 5 h 7"/>
                  <a:gd name="T20" fmla="*/ 2 w 4"/>
                  <a:gd name="T21" fmla="*/ 5 h 7"/>
                  <a:gd name="T22" fmla="*/ 0 w 4"/>
                  <a:gd name="T23" fmla="*/ 5 h 7"/>
                  <a:gd name="T24" fmla="*/ 0 w 4"/>
                  <a:gd name="T25" fmla="*/ 5 h 7"/>
                  <a:gd name="T26" fmla="*/ 0 w 4"/>
                  <a:gd name="T27" fmla="*/ 3 h 7"/>
                  <a:gd name="T28" fmla="*/ 2 w 4"/>
                  <a:gd name="T29" fmla="*/ 3 h 7"/>
                  <a:gd name="T30" fmla="*/ 2 w 4"/>
                  <a:gd name="T31" fmla="*/ 3 h 7"/>
                  <a:gd name="T32" fmla="*/ 2 w 4"/>
                  <a:gd name="T33" fmla="*/ 3 h 7"/>
                  <a:gd name="T34" fmla="*/ 2 w 4"/>
                  <a:gd name="T35" fmla="*/ 3 h 7"/>
                  <a:gd name="T36" fmla="*/ 2 w 4"/>
                  <a:gd name="T37" fmla="*/ 3 h 7"/>
                  <a:gd name="T38" fmla="*/ 2 w 4"/>
                  <a:gd name="T39" fmla="*/ 0 h 7"/>
                  <a:gd name="T40" fmla="*/ 4 w 4"/>
                  <a:gd name="T41" fmla="*/ 3 h 7"/>
                  <a:gd name="T42" fmla="*/ 4 w 4"/>
                  <a:gd name="T43" fmla="*/ 3 h 7"/>
                  <a:gd name="T44" fmla="*/ 4 w 4"/>
                  <a:gd name="T4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8" name="Freeform 3807">
                <a:extLst>
                  <a:ext uri="{FF2B5EF4-FFF2-40B4-BE49-F238E27FC236}">
                    <a16:creationId xmlns:a16="http://schemas.microsoft.com/office/drawing/2014/main" id="{6B5F3528-A1B6-485D-8937-E268083AE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462"/>
                <a:ext cx="5" cy="7"/>
              </a:xfrm>
              <a:custGeom>
                <a:avLst/>
                <a:gdLst>
                  <a:gd name="T0" fmla="*/ 5 w 5"/>
                  <a:gd name="T1" fmla="*/ 4 h 7"/>
                  <a:gd name="T2" fmla="*/ 3 w 5"/>
                  <a:gd name="T3" fmla="*/ 7 h 7"/>
                  <a:gd name="T4" fmla="*/ 3 w 5"/>
                  <a:gd name="T5" fmla="*/ 4 h 7"/>
                  <a:gd name="T6" fmla="*/ 0 w 5"/>
                  <a:gd name="T7" fmla="*/ 7 h 7"/>
                  <a:gd name="T8" fmla="*/ 0 w 5"/>
                  <a:gd name="T9" fmla="*/ 7 h 7"/>
                  <a:gd name="T10" fmla="*/ 0 w 5"/>
                  <a:gd name="T11" fmla="*/ 4 h 7"/>
                  <a:gd name="T12" fmla="*/ 0 w 5"/>
                  <a:gd name="T13" fmla="*/ 4 h 7"/>
                  <a:gd name="T14" fmla="*/ 0 w 5"/>
                  <a:gd name="T15" fmla="*/ 4 h 7"/>
                  <a:gd name="T16" fmla="*/ 0 w 5"/>
                  <a:gd name="T17" fmla="*/ 4 h 7"/>
                  <a:gd name="T18" fmla="*/ 0 w 5"/>
                  <a:gd name="T19" fmla="*/ 2 h 7"/>
                  <a:gd name="T20" fmla="*/ 0 w 5"/>
                  <a:gd name="T21" fmla="*/ 0 h 7"/>
                  <a:gd name="T22" fmla="*/ 3 w 5"/>
                  <a:gd name="T23" fmla="*/ 0 h 7"/>
                  <a:gd name="T24" fmla="*/ 3 w 5"/>
                  <a:gd name="T25" fmla="*/ 2 h 7"/>
                  <a:gd name="T26" fmla="*/ 5 w 5"/>
                  <a:gd name="T2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5" y="4"/>
                    </a:moveTo>
                    <a:lnTo>
                      <a:pt x="3" y="7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9" name="Freeform 3808">
                <a:extLst>
                  <a:ext uri="{FF2B5EF4-FFF2-40B4-BE49-F238E27FC236}">
                    <a16:creationId xmlns:a16="http://schemas.microsoft.com/office/drawing/2014/main" id="{C5E34D5A-2E58-48F3-9880-6CD8A8B53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841"/>
                <a:ext cx="52" cy="49"/>
              </a:xfrm>
              <a:custGeom>
                <a:avLst/>
                <a:gdLst>
                  <a:gd name="T0" fmla="*/ 2 w 23"/>
                  <a:gd name="T1" fmla="*/ 22 h 22"/>
                  <a:gd name="T2" fmla="*/ 4 w 23"/>
                  <a:gd name="T3" fmla="*/ 21 h 22"/>
                  <a:gd name="T4" fmla="*/ 6 w 23"/>
                  <a:gd name="T5" fmla="*/ 21 h 22"/>
                  <a:gd name="T6" fmla="*/ 8 w 23"/>
                  <a:gd name="T7" fmla="*/ 21 h 22"/>
                  <a:gd name="T8" fmla="*/ 9 w 23"/>
                  <a:gd name="T9" fmla="*/ 21 h 22"/>
                  <a:gd name="T10" fmla="*/ 10 w 23"/>
                  <a:gd name="T11" fmla="*/ 21 h 22"/>
                  <a:gd name="T12" fmla="*/ 12 w 23"/>
                  <a:gd name="T13" fmla="*/ 21 h 22"/>
                  <a:gd name="T14" fmla="*/ 13 w 23"/>
                  <a:gd name="T15" fmla="*/ 21 h 22"/>
                  <a:gd name="T16" fmla="*/ 22 w 23"/>
                  <a:gd name="T17" fmla="*/ 13 h 22"/>
                  <a:gd name="T18" fmla="*/ 22 w 23"/>
                  <a:gd name="T19" fmla="*/ 11 h 22"/>
                  <a:gd name="T20" fmla="*/ 23 w 23"/>
                  <a:gd name="T21" fmla="*/ 11 h 22"/>
                  <a:gd name="T22" fmla="*/ 23 w 23"/>
                  <a:gd name="T23" fmla="*/ 9 h 22"/>
                  <a:gd name="T24" fmla="*/ 21 w 23"/>
                  <a:gd name="T25" fmla="*/ 8 h 22"/>
                  <a:gd name="T26" fmla="*/ 20 w 23"/>
                  <a:gd name="T27" fmla="*/ 5 h 22"/>
                  <a:gd name="T28" fmla="*/ 20 w 23"/>
                  <a:gd name="T29" fmla="*/ 3 h 22"/>
                  <a:gd name="T30" fmla="*/ 18 w 23"/>
                  <a:gd name="T31" fmla="*/ 3 h 22"/>
                  <a:gd name="T32" fmla="*/ 16 w 23"/>
                  <a:gd name="T33" fmla="*/ 3 h 22"/>
                  <a:gd name="T34" fmla="*/ 14 w 23"/>
                  <a:gd name="T35" fmla="*/ 2 h 22"/>
                  <a:gd name="T36" fmla="*/ 9 w 23"/>
                  <a:gd name="T37" fmla="*/ 2 h 22"/>
                  <a:gd name="T38" fmla="*/ 7 w 23"/>
                  <a:gd name="T39" fmla="*/ 1 h 22"/>
                  <a:gd name="T40" fmla="*/ 5 w 23"/>
                  <a:gd name="T41" fmla="*/ 1 h 22"/>
                  <a:gd name="T42" fmla="*/ 3 w 23"/>
                  <a:gd name="T43" fmla="*/ 1 h 22"/>
                  <a:gd name="T44" fmla="*/ 2 w 23"/>
                  <a:gd name="T45" fmla="*/ 0 h 22"/>
                  <a:gd name="T46" fmla="*/ 0 w 23"/>
                  <a:gd name="T47" fmla="*/ 1 h 22"/>
                  <a:gd name="T48" fmla="*/ 0 w 23"/>
                  <a:gd name="T49" fmla="*/ 3 h 22"/>
                  <a:gd name="T50" fmla="*/ 0 w 23"/>
                  <a:gd name="T51" fmla="*/ 5 h 22"/>
                  <a:gd name="T52" fmla="*/ 1 w 23"/>
                  <a:gd name="T53" fmla="*/ 7 h 22"/>
                  <a:gd name="T54" fmla="*/ 1 w 23"/>
                  <a:gd name="T55" fmla="*/ 8 h 22"/>
                  <a:gd name="T56" fmla="*/ 1 w 23"/>
                  <a:gd name="T57" fmla="*/ 10 h 22"/>
                  <a:gd name="T58" fmla="*/ 1 w 23"/>
                  <a:gd name="T59" fmla="*/ 12 h 22"/>
                  <a:gd name="T60" fmla="*/ 1 w 23"/>
                  <a:gd name="T61" fmla="*/ 14 h 22"/>
                  <a:gd name="T62" fmla="*/ 1 w 23"/>
                  <a:gd name="T63" fmla="*/ 15 h 22"/>
                  <a:gd name="T64" fmla="*/ 1 w 23"/>
                  <a:gd name="T65" fmla="*/ 16 h 22"/>
                  <a:gd name="T66" fmla="*/ 2 w 23"/>
                  <a:gd name="T67" fmla="*/ 18 h 22"/>
                  <a:gd name="T68" fmla="*/ 2 w 23"/>
                  <a:gd name="T69" fmla="*/ 20 h 22"/>
                  <a:gd name="T70" fmla="*/ 2 w 23"/>
                  <a:gd name="T71" fmla="*/ 22 h 22"/>
                  <a:gd name="T72" fmla="*/ 2 w 23"/>
                  <a:gd name="T7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2">
                    <a:moveTo>
                      <a:pt x="2" y="22"/>
                    </a:moveTo>
                    <a:lnTo>
                      <a:pt x="2" y="22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0" name="Freeform 3809">
                <a:extLst>
                  <a:ext uri="{FF2B5EF4-FFF2-40B4-BE49-F238E27FC236}">
                    <a16:creationId xmlns:a16="http://schemas.microsoft.com/office/drawing/2014/main" id="{5995C2D6-8D83-484E-AF80-A3067361C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368"/>
                <a:ext cx="9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3 w 4"/>
                  <a:gd name="T7" fmla="*/ 2 h 2"/>
                  <a:gd name="T8" fmla="*/ 3 w 4"/>
                  <a:gd name="T9" fmla="*/ 2 h 2"/>
                  <a:gd name="T10" fmla="*/ 3 w 4"/>
                  <a:gd name="T11" fmla="*/ 2 h 2"/>
                  <a:gd name="T12" fmla="*/ 3 w 4"/>
                  <a:gd name="T13" fmla="*/ 2 h 2"/>
                  <a:gd name="T14" fmla="*/ 3 w 4"/>
                  <a:gd name="T15" fmla="*/ 2 h 2"/>
                  <a:gd name="T16" fmla="*/ 3 w 4"/>
                  <a:gd name="T17" fmla="*/ 2 h 2"/>
                  <a:gd name="T18" fmla="*/ 4 w 4"/>
                  <a:gd name="T19" fmla="*/ 2 h 2"/>
                  <a:gd name="T20" fmla="*/ 4 w 4"/>
                  <a:gd name="T21" fmla="*/ 2 h 2"/>
                  <a:gd name="T22" fmla="*/ 0 w 4"/>
                  <a:gd name="T23" fmla="*/ 0 h 2"/>
                  <a:gd name="T24" fmla="*/ 0 w 4"/>
                  <a:gd name="T25" fmla="*/ 0 h 2"/>
                  <a:gd name="T26" fmla="*/ 0 w 4"/>
                  <a:gd name="T27" fmla="*/ 1 h 2"/>
                  <a:gd name="T28" fmla="*/ 0 w 4"/>
                  <a:gd name="T29" fmla="*/ 1 h 2"/>
                  <a:gd name="T30" fmla="*/ 1 w 4"/>
                  <a:gd name="T31" fmla="*/ 2 h 2"/>
                  <a:gd name="T32" fmla="*/ 1 w 4"/>
                  <a:gd name="T33" fmla="*/ 2 h 2"/>
                  <a:gd name="T34" fmla="*/ 2 w 4"/>
                  <a:gd name="T35" fmla="*/ 2 h 2"/>
                  <a:gd name="T36" fmla="*/ 3 w 4"/>
                  <a:gd name="T37" fmla="*/ 2 h 2"/>
                  <a:gd name="T38" fmla="*/ 3 w 4"/>
                  <a:gd name="T3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1" name="Freeform 3810">
                <a:extLst>
                  <a:ext uri="{FF2B5EF4-FFF2-40B4-BE49-F238E27FC236}">
                    <a16:creationId xmlns:a16="http://schemas.microsoft.com/office/drawing/2014/main" id="{BD6AA8D5-05B9-42AC-85DF-5B6DBABA9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362"/>
                <a:ext cx="9" cy="9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3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1 h 4"/>
                  <a:gd name="T10" fmla="*/ 0 w 4"/>
                  <a:gd name="T11" fmla="*/ 1 h 4"/>
                  <a:gd name="T12" fmla="*/ 4 w 4"/>
                  <a:gd name="T13" fmla="*/ 4 h 4"/>
                  <a:gd name="T14" fmla="*/ 4 w 4"/>
                  <a:gd name="T15" fmla="*/ 4 h 4"/>
                  <a:gd name="T16" fmla="*/ 4 w 4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2" name="Freeform 3811">
                <a:extLst>
                  <a:ext uri="{FF2B5EF4-FFF2-40B4-BE49-F238E27FC236}">
                    <a16:creationId xmlns:a16="http://schemas.microsoft.com/office/drawing/2014/main" id="{0278D3B7-2660-4A90-9C1A-339572423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335"/>
                <a:ext cx="25" cy="29"/>
              </a:xfrm>
              <a:custGeom>
                <a:avLst/>
                <a:gdLst>
                  <a:gd name="T0" fmla="*/ 10 w 11"/>
                  <a:gd name="T1" fmla="*/ 11 h 13"/>
                  <a:gd name="T2" fmla="*/ 9 w 11"/>
                  <a:gd name="T3" fmla="*/ 10 h 13"/>
                  <a:gd name="T4" fmla="*/ 8 w 11"/>
                  <a:gd name="T5" fmla="*/ 9 h 13"/>
                  <a:gd name="T6" fmla="*/ 7 w 11"/>
                  <a:gd name="T7" fmla="*/ 8 h 13"/>
                  <a:gd name="T8" fmla="*/ 6 w 11"/>
                  <a:gd name="T9" fmla="*/ 7 h 13"/>
                  <a:gd name="T10" fmla="*/ 5 w 11"/>
                  <a:gd name="T11" fmla="*/ 6 h 13"/>
                  <a:gd name="T12" fmla="*/ 4 w 11"/>
                  <a:gd name="T13" fmla="*/ 5 h 13"/>
                  <a:gd name="T14" fmla="*/ 4 w 11"/>
                  <a:gd name="T15" fmla="*/ 4 h 13"/>
                  <a:gd name="T16" fmla="*/ 3 w 11"/>
                  <a:gd name="T17" fmla="*/ 3 h 13"/>
                  <a:gd name="T18" fmla="*/ 2 w 11"/>
                  <a:gd name="T19" fmla="*/ 2 h 13"/>
                  <a:gd name="T20" fmla="*/ 2 w 11"/>
                  <a:gd name="T21" fmla="*/ 1 h 13"/>
                  <a:gd name="T22" fmla="*/ 1 w 11"/>
                  <a:gd name="T23" fmla="*/ 0 h 13"/>
                  <a:gd name="T24" fmla="*/ 1 w 11"/>
                  <a:gd name="T25" fmla="*/ 0 h 13"/>
                  <a:gd name="T26" fmla="*/ 1 w 11"/>
                  <a:gd name="T27" fmla="*/ 2 h 13"/>
                  <a:gd name="T28" fmla="*/ 1 w 11"/>
                  <a:gd name="T29" fmla="*/ 2 h 13"/>
                  <a:gd name="T30" fmla="*/ 1 w 11"/>
                  <a:gd name="T31" fmla="*/ 3 h 13"/>
                  <a:gd name="T32" fmla="*/ 1 w 11"/>
                  <a:gd name="T33" fmla="*/ 5 h 13"/>
                  <a:gd name="T34" fmla="*/ 1 w 11"/>
                  <a:gd name="T35" fmla="*/ 5 h 13"/>
                  <a:gd name="T36" fmla="*/ 0 w 11"/>
                  <a:gd name="T37" fmla="*/ 6 h 13"/>
                  <a:gd name="T38" fmla="*/ 0 w 11"/>
                  <a:gd name="T39" fmla="*/ 7 h 13"/>
                  <a:gd name="T40" fmla="*/ 0 w 11"/>
                  <a:gd name="T41" fmla="*/ 7 h 13"/>
                  <a:gd name="T42" fmla="*/ 0 w 11"/>
                  <a:gd name="T43" fmla="*/ 10 h 13"/>
                  <a:gd name="T44" fmla="*/ 0 w 11"/>
                  <a:gd name="T45" fmla="*/ 10 h 13"/>
                  <a:gd name="T46" fmla="*/ 1 w 11"/>
                  <a:gd name="T47" fmla="*/ 10 h 13"/>
                  <a:gd name="T48" fmla="*/ 2 w 11"/>
                  <a:gd name="T49" fmla="*/ 10 h 13"/>
                  <a:gd name="T50" fmla="*/ 3 w 11"/>
                  <a:gd name="T51" fmla="*/ 10 h 13"/>
                  <a:gd name="T52" fmla="*/ 4 w 11"/>
                  <a:gd name="T53" fmla="*/ 10 h 13"/>
                  <a:gd name="T54" fmla="*/ 5 w 11"/>
                  <a:gd name="T55" fmla="*/ 10 h 13"/>
                  <a:gd name="T56" fmla="*/ 6 w 11"/>
                  <a:gd name="T57" fmla="*/ 11 h 13"/>
                  <a:gd name="T58" fmla="*/ 7 w 11"/>
                  <a:gd name="T59" fmla="*/ 11 h 13"/>
                  <a:gd name="T60" fmla="*/ 8 w 11"/>
                  <a:gd name="T61" fmla="*/ 11 h 13"/>
                  <a:gd name="T62" fmla="*/ 9 w 11"/>
                  <a:gd name="T63" fmla="*/ 12 h 13"/>
                  <a:gd name="T64" fmla="*/ 10 w 11"/>
                  <a:gd name="T65" fmla="*/ 12 h 13"/>
                  <a:gd name="T66" fmla="*/ 11 w 11"/>
                  <a:gd name="T67" fmla="*/ 12 h 13"/>
                  <a:gd name="T68" fmla="*/ 11 w 11"/>
                  <a:gd name="T69" fmla="*/ 13 h 13"/>
                  <a:gd name="T70" fmla="*/ 11 w 11"/>
                  <a:gd name="T71" fmla="*/ 13 h 13"/>
                  <a:gd name="T72" fmla="*/ 11 w 11"/>
                  <a:gd name="T73" fmla="*/ 12 h 13"/>
                  <a:gd name="T74" fmla="*/ 11 w 11"/>
                  <a:gd name="T75" fmla="*/ 12 h 13"/>
                  <a:gd name="T76" fmla="*/ 10 w 11"/>
                  <a:gd name="T77" fmla="*/ 11 h 13"/>
                  <a:gd name="T78" fmla="*/ 10 w 11"/>
                  <a:gd name="T79" fmla="*/ 11 h 13"/>
                  <a:gd name="T80" fmla="*/ 10 w 11"/>
                  <a:gd name="T81" fmla="*/ 11 h 13"/>
                  <a:gd name="T82" fmla="*/ 10 w 11"/>
                  <a:gd name="T83" fmla="*/ 11 h 13"/>
                  <a:gd name="T84" fmla="*/ 10 w 11"/>
                  <a:gd name="T8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" h="13">
                    <a:moveTo>
                      <a:pt x="10" y="11"/>
                    </a:moveTo>
                    <a:lnTo>
                      <a:pt x="9" y="10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3" name="Freeform 3812">
                <a:extLst>
                  <a:ext uri="{FF2B5EF4-FFF2-40B4-BE49-F238E27FC236}">
                    <a16:creationId xmlns:a16="http://schemas.microsoft.com/office/drawing/2014/main" id="{1751311F-1E14-433E-94B7-6BF6BAAD2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312"/>
                <a:ext cx="40" cy="52"/>
              </a:xfrm>
              <a:custGeom>
                <a:avLst/>
                <a:gdLst>
                  <a:gd name="T0" fmla="*/ 13 w 18"/>
                  <a:gd name="T1" fmla="*/ 0 h 23"/>
                  <a:gd name="T2" fmla="*/ 13 w 18"/>
                  <a:gd name="T3" fmla="*/ 0 h 23"/>
                  <a:gd name="T4" fmla="*/ 13 w 18"/>
                  <a:gd name="T5" fmla="*/ 2 h 23"/>
                  <a:gd name="T6" fmla="*/ 15 w 18"/>
                  <a:gd name="T7" fmla="*/ 3 h 23"/>
                  <a:gd name="T8" fmla="*/ 15 w 18"/>
                  <a:gd name="T9" fmla="*/ 3 h 23"/>
                  <a:gd name="T10" fmla="*/ 14 w 18"/>
                  <a:gd name="T11" fmla="*/ 8 h 23"/>
                  <a:gd name="T12" fmla="*/ 10 w 18"/>
                  <a:gd name="T13" fmla="*/ 7 h 23"/>
                  <a:gd name="T14" fmla="*/ 9 w 18"/>
                  <a:gd name="T15" fmla="*/ 9 h 23"/>
                  <a:gd name="T16" fmla="*/ 9 w 18"/>
                  <a:gd name="T17" fmla="*/ 13 h 23"/>
                  <a:gd name="T18" fmla="*/ 7 w 18"/>
                  <a:gd name="T19" fmla="*/ 12 h 23"/>
                  <a:gd name="T20" fmla="*/ 7 w 18"/>
                  <a:gd name="T21" fmla="*/ 12 h 23"/>
                  <a:gd name="T22" fmla="*/ 7 w 18"/>
                  <a:gd name="T23" fmla="*/ 12 h 23"/>
                  <a:gd name="T24" fmla="*/ 7 w 18"/>
                  <a:gd name="T25" fmla="*/ 12 h 23"/>
                  <a:gd name="T26" fmla="*/ 7 w 18"/>
                  <a:gd name="T27" fmla="*/ 12 h 23"/>
                  <a:gd name="T28" fmla="*/ 5 w 18"/>
                  <a:gd name="T29" fmla="*/ 12 h 23"/>
                  <a:gd name="T30" fmla="*/ 2 w 18"/>
                  <a:gd name="T31" fmla="*/ 12 h 23"/>
                  <a:gd name="T32" fmla="*/ 2 w 18"/>
                  <a:gd name="T33" fmla="*/ 12 h 23"/>
                  <a:gd name="T34" fmla="*/ 1 w 18"/>
                  <a:gd name="T35" fmla="*/ 12 h 23"/>
                  <a:gd name="T36" fmla="*/ 0 w 18"/>
                  <a:gd name="T37" fmla="*/ 14 h 23"/>
                  <a:gd name="T38" fmla="*/ 0 w 18"/>
                  <a:gd name="T39" fmla="*/ 14 h 23"/>
                  <a:gd name="T40" fmla="*/ 0 w 18"/>
                  <a:gd name="T41" fmla="*/ 14 h 23"/>
                  <a:gd name="T42" fmla="*/ 0 w 18"/>
                  <a:gd name="T43" fmla="*/ 14 h 23"/>
                  <a:gd name="T44" fmla="*/ 0 w 18"/>
                  <a:gd name="T45" fmla="*/ 14 h 23"/>
                  <a:gd name="T46" fmla="*/ 0 w 18"/>
                  <a:gd name="T47" fmla="*/ 15 h 23"/>
                  <a:gd name="T48" fmla="*/ 0 w 18"/>
                  <a:gd name="T49" fmla="*/ 16 h 23"/>
                  <a:gd name="T50" fmla="*/ 0 w 18"/>
                  <a:gd name="T51" fmla="*/ 16 h 23"/>
                  <a:gd name="T52" fmla="*/ 0 w 18"/>
                  <a:gd name="T53" fmla="*/ 16 h 23"/>
                  <a:gd name="T54" fmla="*/ 4 w 18"/>
                  <a:gd name="T55" fmla="*/ 16 h 23"/>
                  <a:gd name="T56" fmla="*/ 5 w 18"/>
                  <a:gd name="T57" fmla="*/ 16 h 23"/>
                  <a:gd name="T58" fmla="*/ 7 w 18"/>
                  <a:gd name="T59" fmla="*/ 17 h 23"/>
                  <a:gd name="T60" fmla="*/ 7 w 18"/>
                  <a:gd name="T61" fmla="*/ 17 h 23"/>
                  <a:gd name="T62" fmla="*/ 7 w 18"/>
                  <a:gd name="T63" fmla="*/ 18 h 23"/>
                  <a:gd name="T64" fmla="*/ 7 w 18"/>
                  <a:gd name="T65" fmla="*/ 18 h 23"/>
                  <a:gd name="T66" fmla="*/ 6 w 18"/>
                  <a:gd name="T67" fmla="*/ 20 h 23"/>
                  <a:gd name="T68" fmla="*/ 5 w 18"/>
                  <a:gd name="T69" fmla="*/ 20 h 23"/>
                  <a:gd name="T70" fmla="*/ 5 w 18"/>
                  <a:gd name="T71" fmla="*/ 20 h 23"/>
                  <a:gd name="T72" fmla="*/ 5 w 18"/>
                  <a:gd name="T73" fmla="*/ 20 h 23"/>
                  <a:gd name="T74" fmla="*/ 5 w 18"/>
                  <a:gd name="T75" fmla="*/ 20 h 23"/>
                  <a:gd name="T76" fmla="*/ 8 w 18"/>
                  <a:gd name="T77" fmla="*/ 23 h 23"/>
                  <a:gd name="T78" fmla="*/ 8 w 18"/>
                  <a:gd name="T79" fmla="*/ 23 h 23"/>
                  <a:gd name="T80" fmla="*/ 15 w 18"/>
                  <a:gd name="T81" fmla="*/ 21 h 23"/>
                  <a:gd name="T82" fmla="*/ 15 w 18"/>
                  <a:gd name="T83" fmla="*/ 21 h 23"/>
                  <a:gd name="T84" fmla="*/ 15 w 18"/>
                  <a:gd name="T85" fmla="*/ 20 h 23"/>
                  <a:gd name="T86" fmla="*/ 15 w 18"/>
                  <a:gd name="T87" fmla="*/ 19 h 23"/>
                  <a:gd name="T88" fmla="*/ 16 w 18"/>
                  <a:gd name="T89" fmla="*/ 19 h 23"/>
                  <a:gd name="T90" fmla="*/ 16 w 18"/>
                  <a:gd name="T91" fmla="*/ 18 h 23"/>
                  <a:gd name="T92" fmla="*/ 16 w 18"/>
                  <a:gd name="T93" fmla="*/ 16 h 23"/>
                  <a:gd name="T94" fmla="*/ 17 w 18"/>
                  <a:gd name="T95" fmla="*/ 14 h 23"/>
                  <a:gd name="T96" fmla="*/ 18 w 18"/>
                  <a:gd name="T97" fmla="*/ 9 h 23"/>
                  <a:gd name="T98" fmla="*/ 18 w 18"/>
                  <a:gd name="T99" fmla="*/ 9 h 23"/>
                  <a:gd name="T100" fmla="*/ 18 w 18"/>
                  <a:gd name="T101" fmla="*/ 9 h 23"/>
                  <a:gd name="T102" fmla="*/ 15 w 18"/>
                  <a:gd name="T103" fmla="*/ 0 h 23"/>
                  <a:gd name="T104" fmla="*/ 15 w 18"/>
                  <a:gd name="T105" fmla="*/ 0 h 23"/>
                  <a:gd name="T106" fmla="*/ 14 w 18"/>
                  <a:gd name="T107" fmla="*/ 0 h 23"/>
                  <a:gd name="T108" fmla="*/ 14 w 18"/>
                  <a:gd name="T109" fmla="*/ 0 h 23"/>
                  <a:gd name="T110" fmla="*/ 13 w 18"/>
                  <a:gd name="T1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" h="23">
                    <a:moveTo>
                      <a:pt x="13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8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4" name="Freeform 3813">
                <a:extLst>
                  <a:ext uri="{FF2B5EF4-FFF2-40B4-BE49-F238E27FC236}">
                    <a16:creationId xmlns:a16="http://schemas.microsoft.com/office/drawing/2014/main" id="{D3FA06E7-4C25-4187-A330-1FDD93884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296"/>
                <a:ext cx="13" cy="21"/>
              </a:xfrm>
              <a:custGeom>
                <a:avLst/>
                <a:gdLst>
                  <a:gd name="T0" fmla="*/ 13 w 13"/>
                  <a:gd name="T1" fmla="*/ 16 h 21"/>
                  <a:gd name="T2" fmla="*/ 13 w 13"/>
                  <a:gd name="T3" fmla="*/ 16 h 21"/>
                  <a:gd name="T4" fmla="*/ 13 w 13"/>
                  <a:gd name="T5" fmla="*/ 16 h 21"/>
                  <a:gd name="T6" fmla="*/ 11 w 13"/>
                  <a:gd name="T7" fmla="*/ 16 h 21"/>
                  <a:gd name="T8" fmla="*/ 11 w 13"/>
                  <a:gd name="T9" fmla="*/ 21 h 21"/>
                  <a:gd name="T10" fmla="*/ 0 w 13"/>
                  <a:gd name="T11" fmla="*/ 21 h 21"/>
                  <a:gd name="T12" fmla="*/ 0 w 13"/>
                  <a:gd name="T13" fmla="*/ 18 h 21"/>
                  <a:gd name="T14" fmla="*/ 0 w 13"/>
                  <a:gd name="T15" fmla="*/ 16 h 21"/>
                  <a:gd name="T16" fmla="*/ 0 w 13"/>
                  <a:gd name="T17" fmla="*/ 16 h 21"/>
                  <a:gd name="T18" fmla="*/ 0 w 13"/>
                  <a:gd name="T19" fmla="*/ 7 h 21"/>
                  <a:gd name="T20" fmla="*/ 0 w 13"/>
                  <a:gd name="T21" fmla="*/ 7 h 21"/>
                  <a:gd name="T22" fmla="*/ 2 w 13"/>
                  <a:gd name="T23" fmla="*/ 7 h 21"/>
                  <a:gd name="T24" fmla="*/ 2 w 13"/>
                  <a:gd name="T25" fmla="*/ 5 h 21"/>
                  <a:gd name="T26" fmla="*/ 2 w 13"/>
                  <a:gd name="T27" fmla="*/ 3 h 21"/>
                  <a:gd name="T28" fmla="*/ 4 w 13"/>
                  <a:gd name="T29" fmla="*/ 3 h 21"/>
                  <a:gd name="T30" fmla="*/ 4 w 13"/>
                  <a:gd name="T31" fmla="*/ 0 h 21"/>
                  <a:gd name="T32" fmla="*/ 9 w 13"/>
                  <a:gd name="T33" fmla="*/ 3 h 21"/>
                  <a:gd name="T34" fmla="*/ 9 w 13"/>
                  <a:gd name="T35" fmla="*/ 3 h 21"/>
                  <a:gd name="T36" fmla="*/ 11 w 13"/>
                  <a:gd name="T37" fmla="*/ 3 h 21"/>
                  <a:gd name="T38" fmla="*/ 13 w 13"/>
                  <a:gd name="T39" fmla="*/ 5 h 21"/>
                  <a:gd name="T40" fmla="*/ 13 w 13"/>
                  <a:gd name="T41" fmla="*/ 7 h 21"/>
                  <a:gd name="T42" fmla="*/ 13 w 13"/>
                  <a:gd name="T43" fmla="*/ 7 h 21"/>
                  <a:gd name="T44" fmla="*/ 13 w 13"/>
                  <a:gd name="T45" fmla="*/ 12 h 21"/>
                  <a:gd name="T46" fmla="*/ 13 w 13"/>
                  <a:gd name="T47" fmla="*/ 12 h 21"/>
                  <a:gd name="T48" fmla="*/ 13 w 13"/>
                  <a:gd name="T49" fmla="*/ 12 h 21"/>
                  <a:gd name="T50" fmla="*/ 13 w 13"/>
                  <a:gd name="T51" fmla="*/ 14 h 21"/>
                  <a:gd name="T52" fmla="*/ 13 w 13"/>
                  <a:gd name="T53" fmla="*/ 14 h 21"/>
                  <a:gd name="T54" fmla="*/ 13 w 13"/>
                  <a:gd name="T55" fmla="*/ 16 h 21"/>
                  <a:gd name="T56" fmla="*/ 13 w 13"/>
                  <a:gd name="T57" fmla="*/ 16 h 21"/>
                  <a:gd name="T58" fmla="*/ 13 w 13"/>
                  <a:gd name="T59" fmla="*/ 16 h 21"/>
                  <a:gd name="T60" fmla="*/ 13 w 13"/>
                  <a:gd name="T6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21">
                    <a:moveTo>
                      <a:pt x="13" y="16"/>
                    </a:moveTo>
                    <a:lnTo>
                      <a:pt x="13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5" name="Freeform 3814">
                <a:extLst>
                  <a:ext uri="{FF2B5EF4-FFF2-40B4-BE49-F238E27FC236}">
                    <a16:creationId xmlns:a16="http://schemas.microsoft.com/office/drawing/2014/main" id="{6197E4E2-B4FA-4020-8724-32DD88AF3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317"/>
                <a:ext cx="12" cy="13"/>
              </a:xfrm>
              <a:custGeom>
                <a:avLst/>
                <a:gdLst>
                  <a:gd name="T0" fmla="*/ 0 w 12"/>
                  <a:gd name="T1" fmla="*/ 11 h 13"/>
                  <a:gd name="T2" fmla="*/ 0 w 12"/>
                  <a:gd name="T3" fmla="*/ 0 h 13"/>
                  <a:gd name="T4" fmla="*/ 7 w 12"/>
                  <a:gd name="T5" fmla="*/ 0 h 13"/>
                  <a:gd name="T6" fmla="*/ 12 w 12"/>
                  <a:gd name="T7" fmla="*/ 2 h 13"/>
                  <a:gd name="T8" fmla="*/ 12 w 12"/>
                  <a:gd name="T9" fmla="*/ 2 h 13"/>
                  <a:gd name="T10" fmla="*/ 9 w 12"/>
                  <a:gd name="T11" fmla="*/ 13 h 13"/>
                  <a:gd name="T12" fmla="*/ 0 w 12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0" y="11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9" y="13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6" name="Rectangle 3815">
                <a:extLst>
                  <a:ext uri="{FF2B5EF4-FFF2-40B4-BE49-F238E27FC236}">
                    <a16:creationId xmlns:a16="http://schemas.microsoft.com/office/drawing/2014/main" id="{10D36A26-AB67-48DE-B9CE-093DFF005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357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7" name="Freeform 3816">
                <a:extLst>
                  <a:ext uri="{FF2B5EF4-FFF2-40B4-BE49-F238E27FC236}">
                    <a16:creationId xmlns:a16="http://schemas.microsoft.com/office/drawing/2014/main" id="{E967AD6D-F8CC-4361-A06B-2C6E1256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202"/>
                <a:ext cx="29" cy="29"/>
              </a:xfrm>
              <a:custGeom>
                <a:avLst/>
                <a:gdLst>
                  <a:gd name="T0" fmla="*/ 12 w 13"/>
                  <a:gd name="T1" fmla="*/ 4 h 13"/>
                  <a:gd name="T2" fmla="*/ 12 w 13"/>
                  <a:gd name="T3" fmla="*/ 4 h 13"/>
                  <a:gd name="T4" fmla="*/ 12 w 13"/>
                  <a:gd name="T5" fmla="*/ 3 h 13"/>
                  <a:gd name="T6" fmla="*/ 13 w 13"/>
                  <a:gd name="T7" fmla="*/ 1 h 13"/>
                  <a:gd name="T8" fmla="*/ 8 w 13"/>
                  <a:gd name="T9" fmla="*/ 1 h 13"/>
                  <a:gd name="T10" fmla="*/ 7 w 13"/>
                  <a:gd name="T11" fmla="*/ 1 h 13"/>
                  <a:gd name="T12" fmla="*/ 7 w 13"/>
                  <a:gd name="T13" fmla="*/ 1 h 13"/>
                  <a:gd name="T14" fmla="*/ 6 w 13"/>
                  <a:gd name="T15" fmla="*/ 0 h 13"/>
                  <a:gd name="T16" fmla="*/ 5 w 13"/>
                  <a:gd name="T17" fmla="*/ 0 h 13"/>
                  <a:gd name="T18" fmla="*/ 4 w 13"/>
                  <a:gd name="T19" fmla="*/ 0 h 13"/>
                  <a:gd name="T20" fmla="*/ 1 w 13"/>
                  <a:gd name="T21" fmla="*/ 0 h 13"/>
                  <a:gd name="T22" fmla="*/ 1 w 13"/>
                  <a:gd name="T23" fmla="*/ 1 h 13"/>
                  <a:gd name="T24" fmla="*/ 1 w 13"/>
                  <a:gd name="T25" fmla="*/ 2 h 13"/>
                  <a:gd name="T26" fmla="*/ 1 w 13"/>
                  <a:gd name="T27" fmla="*/ 3 h 13"/>
                  <a:gd name="T28" fmla="*/ 1 w 13"/>
                  <a:gd name="T29" fmla="*/ 4 h 13"/>
                  <a:gd name="T30" fmla="*/ 1 w 13"/>
                  <a:gd name="T31" fmla="*/ 4 h 13"/>
                  <a:gd name="T32" fmla="*/ 0 w 13"/>
                  <a:gd name="T33" fmla="*/ 5 h 13"/>
                  <a:gd name="T34" fmla="*/ 0 w 13"/>
                  <a:gd name="T35" fmla="*/ 5 h 13"/>
                  <a:gd name="T36" fmla="*/ 0 w 13"/>
                  <a:gd name="T37" fmla="*/ 6 h 13"/>
                  <a:gd name="T38" fmla="*/ 0 w 13"/>
                  <a:gd name="T39" fmla="*/ 8 h 13"/>
                  <a:gd name="T40" fmla="*/ 0 w 13"/>
                  <a:gd name="T41" fmla="*/ 8 h 13"/>
                  <a:gd name="T42" fmla="*/ 1 w 13"/>
                  <a:gd name="T43" fmla="*/ 8 h 13"/>
                  <a:gd name="T44" fmla="*/ 2 w 13"/>
                  <a:gd name="T45" fmla="*/ 9 h 13"/>
                  <a:gd name="T46" fmla="*/ 3 w 13"/>
                  <a:gd name="T47" fmla="*/ 9 h 13"/>
                  <a:gd name="T48" fmla="*/ 4 w 13"/>
                  <a:gd name="T49" fmla="*/ 9 h 13"/>
                  <a:gd name="T50" fmla="*/ 5 w 13"/>
                  <a:gd name="T51" fmla="*/ 10 h 13"/>
                  <a:gd name="T52" fmla="*/ 6 w 13"/>
                  <a:gd name="T53" fmla="*/ 10 h 13"/>
                  <a:gd name="T54" fmla="*/ 7 w 13"/>
                  <a:gd name="T55" fmla="*/ 11 h 13"/>
                  <a:gd name="T56" fmla="*/ 8 w 13"/>
                  <a:gd name="T57" fmla="*/ 11 h 13"/>
                  <a:gd name="T58" fmla="*/ 9 w 13"/>
                  <a:gd name="T59" fmla="*/ 12 h 13"/>
                  <a:gd name="T60" fmla="*/ 10 w 13"/>
                  <a:gd name="T61" fmla="*/ 12 h 13"/>
                  <a:gd name="T62" fmla="*/ 11 w 13"/>
                  <a:gd name="T63" fmla="*/ 13 h 13"/>
                  <a:gd name="T64" fmla="*/ 11 w 13"/>
                  <a:gd name="T65" fmla="*/ 13 h 13"/>
                  <a:gd name="T66" fmla="*/ 11 w 13"/>
                  <a:gd name="T67" fmla="*/ 9 h 13"/>
                  <a:gd name="T68" fmla="*/ 12 w 13"/>
                  <a:gd name="T69" fmla="*/ 8 h 13"/>
                  <a:gd name="T70" fmla="*/ 12 w 13"/>
                  <a:gd name="T71" fmla="*/ 7 h 13"/>
                  <a:gd name="T72" fmla="*/ 12 w 13"/>
                  <a:gd name="T73" fmla="*/ 7 h 13"/>
                  <a:gd name="T74" fmla="*/ 12 w 13"/>
                  <a:gd name="T75" fmla="*/ 5 h 13"/>
                  <a:gd name="T76" fmla="*/ 12 w 13"/>
                  <a:gd name="T77" fmla="*/ 4 h 13"/>
                  <a:gd name="T78" fmla="*/ 12 w 13"/>
                  <a:gd name="T7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13">
                    <a:moveTo>
                      <a:pt x="12" y="4"/>
                    </a:moveTo>
                    <a:lnTo>
                      <a:pt x="12" y="4"/>
                    </a:lnTo>
                    <a:lnTo>
                      <a:pt x="12" y="3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8" name="Freeform 3817">
                <a:extLst>
                  <a:ext uri="{FF2B5EF4-FFF2-40B4-BE49-F238E27FC236}">
                    <a16:creationId xmlns:a16="http://schemas.microsoft.com/office/drawing/2014/main" id="{5DA679E0-43DC-4128-B81B-28830B3BBE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0" y="2190"/>
                <a:ext cx="70" cy="36"/>
              </a:xfrm>
              <a:custGeom>
                <a:avLst/>
                <a:gdLst>
                  <a:gd name="T0" fmla="*/ 8 w 31"/>
                  <a:gd name="T1" fmla="*/ 1 h 16"/>
                  <a:gd name="T2" fmla="*/ 2 w 31"/>
                  <a:gd name="T3" fmla="*/ 1 h 16"/>
                  <a:gd name="T4" fmla="*/ 2 w 31"/>
                  <a:gd name="T5" fmla="*/ 2 h 16"/>
                  <a:gd name="T6" fmla="*/ 2 w 31"/>
                  <a:gd name="T7" fmla="*/ 5 h 16"/>
                  <a:gd name="T8" fmla="*/ 0 w 31"/>
                  <a:gd name="T9" fmla="*/ 14 h 16"/>
                  <a:gd name="T10" fmla="*/ 7 w 31"/>
                  <a:gd name="T11" fmla="*/ 10 h 16"/>
                  <a:gd name="T12" fmla="*/ 7 w 31"/>
                  <a:gd name="T13" fmla="*/ 3 h 16"/>
                  <a:gd name="T14" fmla="*/ 2 w 31"/>
                  <a:gd name="T15" fmla="*/ 2 h 16"/>
                  <a:gd name="T16" fmla="*/ 6 w 31"/>
                  <a:gd name="T17" fmla="*/ 6 h 16"/>
                  <a:gd name="T18" fmla="*/ 8 w 31"/>
                  <a:gd name="T19" fmla="*/ 16 h 16"/>
                  <a:gd name="T20" fmla="*/ 17 w 31"/>
                  <a:gd name="T21" fmla="*/ 13 h 16"/>
                  <a:gd name="T22" fmla="*/ 18 w 31"/>
                  <a:gd name="T23" fmla="*/ 12 h 16"/>
                  <a:gd name="T24" fmla="*/ 18 w 31"/>
                  <a:gd name="T25" fmla="*/ 12 h 16"/>
                  <a:gd name="T26" fmla="*/ 19 w 31"/>
                  <a:gd name="T27" fmla="*/ 4 h 16"/>
                  <a:gd name="T28" fmla="*/ 19 w 31"/>
                  <a:gd name="T29" fmla="*/ 3 h 16"/>
                  <a:gd name="T30" fmla="*/ 16 w 31"/>
                  <a:gd name="T31" fmla="*/ 2 h 16"/>
                  <a:gd name="T32" fmla="*/ 13 w 31"/>
                  <a:gd name="T33" fmla="*/ 2 h 16"/>
                  <a:gd name="T34" fmla="*/ 12 w 31"/>
                  <a:gd name="T35" fmla="*/ 1 h 16"/>
                  <a:gd name="T36" fmla="*/ 10 w 31"/>
                  <a:gd name="T37" fmla="*/ 1 h 16"/>
                  <a:gd name="T38" fmla="*/ 9 w 31"/>
                  <a:gd name="T39" fmla="*/ 2 h 16"/>
                  <a:gd name="T40" fmla="*/ 9 w 31"/>
                  <a:gd name="T41" fmla="*/ 3 h 16"/>
                  <a:gd name="T42" fmla="*/ 9 w 31"/>
                  <a:gd name="T43" fmla="*/ 3 h 16"/>
                  <a:gd name="T44" fmla="*/ 9 w 31"/>
                  <a:gd name="T45" fmla="*/ 5 h 16"/>
                  <a:gd name="T46" fmla="*/ 8 w 31"/>
                  <a:gd name="T47" fmla="*/ 6 h 16"/>
                  <a:gd name="T48" fmla="*/ 8 w 31"/>
                  <a:gd name="T49" fmla="*/ 8 h 16"/>
                  <a:gd name="T50" fmla="*/ 8 w 31"/>
                  <a:gd name="T51" fmla="*/ 11 h 16"/>
                  <a:gd name="T52" fmla="*/ 7 w 31"/>
                  <a:gd name="T53" fmla="*/ 13 h 16"/>
                  <a:gd name="T54" fmla="*/ 7 w 31"/>
                  <a:gd name="T55" fmla="*/ 14 h 16"/>
                  <a:gd name="T56" fmla="*/ 7 w 31"/>
                  <a:gd name="T57" fmla="*/ 15 h 16"/>
                  <a:gd name="T58" fmla="*/ 8 w 31"/>
                  <a:gd name="T59" fmla="*/ 16 h 16"/>
                  <a:gd name="T60" fmla="*/ 30 w 31"/>
                  <a:gd name="T61" fmla="*/ 12 h 16"/>
                  <a:gd name="T62" fmla="*/ 30 w 31"/>
                  <a:gd name="T63" fmla="*/ 11 h 16"/>
                  <a:gd name="T64" fmla="*/ 31 w 31"/>
                  <a:gd name="T65" fmla="*/ 9 h 16"/>
                  <a:gd name="T66" fmla="*/ 31 w 31"/>
                  <a:gd name="T67" fmla="*/ 7 h 16"/>
                  <a:gd name="T68" fmla="*/ 31 w 31"/>
                  <a:gd name="T69" fmla="*/ 5 h 16"/>
                  <a:gd name="T70" fmla="*/ 30 w 31"/>
                  <a:gd name="T71" fmla="*/ 4 h 16"/>
                  <a:gd name="T72" fmla="*/ 29 w 31"/>
                  <a:gd name="T73" fmla="*/ 4 h 16"/>
                  <a:gd name="T74" fmla="*/ 27 w 31"/>
                  <a:gd name="T75" fmla="*/ 4 h 16"/>
                  <a:gd name="T76" fmla="*/ 24 w 31"/>
                  <a:gd name="T77" fmla="*/ 3 h 16"/>
                  <a:gd name="T78" fmla="*/ 23 w 31"/>
                  <a:gd name="T79" fmla="*/ 3 h 16"/>
                  <a:gd name="T80" fmla="*/ 21 w 31"/>
                  <a:gd name="T81" fmla="*/ 3 h 16"/>
                  <a:gd name="T82" fmla="*/ 20 w 31"/>
                  <a:gd name="T83" fmla="*/ 4 h 16"/>
                  <a:gd name="T84" fmla="*/ 20 w 31"/>
                  <a:gd name="T85" fmla="*/ 6 h 16"/>
                  <a:gd name="T86" fmla="*/ 19 w 31"/>
                  <a:gd name="T87" fmla="*/ 6 h 16"/>
                  <a:gd name="T88" fmla="*/ 19 w 31"/>
                  <a:gd name="T89" fmla="*/ 8 h 16"/>
                  <a:gd name="T90" fmla="*/ 19 w 31"/>
                  <a:gd name="T91" fmla="*/ 10 h 16"/>
                  <a:gd name="T92" fmla="*/ 18 w 31"/>
                  <a:gd name="T93" fmla="*/ 12 h 16"/>
                  <a:gd name="T94" fmla="*/ 18 w 31"/>
                  <a:gd name="T95" fmla="*/ 13 h 16"/>
                  <a:gd name="T96" fmla="*/ 23 w 31"/>
                  <a:gd name="T97" fmla="*/ 12 h 16"/>
                  <a:gd name="T98" fmla="*/ 30 w 31"/>
                  <a:gd name="T99" fmla="*/ 13 h 16"/>
                  <a:gd name="T100" fmla="*/ 30 w 31"/>
                  <a:gd name="T10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" h="16">
                    <a:moveTo>
                      <a:pt x="8" y="1"/>
                    </a:moveTo>
                    <a:lnTo>
                      <a:pt x="8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5"/>
                    </a:lnTo>
                    <a:lnTo>
                      <a:pt x="7" y="10"/>
                    </a:lnTo>
                    <a:lnTo>
                      <a:pt x="8" y="1"/>
                    </a:lnTo>
                    <a:moveTo>
                      <a:pt x="7" y="3"/>
                    </a:moveTo>
                    <a:lnTo>
                      <a:pt x="7" y="3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6" y="6"/>
                    </a:lnTo>
                    <a:lnTo>
                      <a:pt x="7" y="3"/>
                    </a:lnTo>
                    <a:moveTo>
                      <a:pt x="8" y="16"/>
                    </a:moveTo>
                    <a:lnTo>
                      <a:pt x="8" y="16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6"/>
                    </a:lnTo>
                    <a:moveTo>
                      <a:pt x="30" y="12"/>
                    </a:moveTo>
                    <a:lnTo>
                      <a:pt x="30" y="12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9" name="Freeform 3818">
                <a:extLst>
                  <a:ext uri="{FF2B5EF4-FFF2-40B4-BE49-F238E27FC236}">
                    <a16:creationId xmlns:a16="http://schemas.microsoft.com/office/drawing/2014/main" id="{E661CCAD-5449-4AD7-8845-1E81526D4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111"/>
                <a:ext cx="16" cy="52"/>
              </a:xfrm>
              <a:custGeom>
                <a:avLst/>
                <a:gdLst>
                  <a:gd name="T0" fmla="*/ 14 w 16"/>
                  <a:gd name="T1" fmla="*/ 16 h 52"/>
                  <a:gd name="T2" fmla="*/ 12 w 16"/>
                  <a:gd name="T3" fmla="*/ 18 h 52"/>
                  <a:gd name="T4" fmla="*/ 12 w 16"/>
                  <a:gd name="T5" fmla="*/ 18 h 52"/>
                  <a:gd name="T6" fmla="*/ 12 w 16"/>
                  <a:gd name="T7" fmla="*/ 18 h 52"/>
                  <a:gd name="T8" fmla="*/ 12 w 16"/>
                  <a:gd name="T9" fmla="*/ 21 h 52"/>
                  <a:gd name="T10" fmla="*/ 12 w 16"/>
                  <a:gd name="T11" fmla="*/ 21 h 52"/>
                  <a:gd name="T12" fmla="*/ 12 w 16"/>
                  <a:gd name="T13" fmla="*/ 23 h 52"/>
                  <a:gd name="T14" fmla="*/ 12 w 16"/>
                  <a:gd name="T15" fmla="*/ 23 h 52"/>
                  <a:gd name="T16" fmla="*/ 12 w 16"/>
                  <a:gd name="T17" fmla="*/ 25 h 52"/>
                  <a:gd name="T18" fmla="*/ 12 w 16"/>
                  <a:gd name="T19" fmla="*/ 30 h 52"/>
                  <a:gd name="T20" fmla="*/ 9 w 16"/>
                  <a:gd name="T21" fmla="*/ 32 h 52"/>
                  <a:gd name="T22" fmla="*/ 9 w 16"/>
                  <a:gd name="T23" fmla="*/ 32 h 52"/>
                  <a:gd name="T24" fmla="*/ 9 w 16"/>
                  <a:gd name="T25" fmla="*/ 36 h 52"/>
                  <a:gd name="T26" fmla="*/ 9 w 16"/>
                  <a:gd name="T27" fmla="*/ 39 h 52"/>
                  <a:gd name="T28" fmla="*/ 9 w 16"/>
                  <a:gd name="T29" fmla="*/ 45 h 52"/>
                  <a:gd name="T30" fmla="*/ 7 w 16"/>
                  <a:gd name="T31" fmla="*/ 48 h 52"/>
                  <a:gd name="T32" fmla="*/ 7 w 16"/>
                  <a:gd name="T33" fmla="*/ 50 h 52"/>
                  <a:gd name="T34" fmla="*/ 7 w 16"/>
                  <a:gd name="T35" fmla="*/ 52 h 52"/>
                  <a:gd name="T36" fmla="*/ 5 w 16"/>
                  <a:gd name="T37" fmla="*/ 52 h 52"/>
                  <a:gd name="T38" fmla="*/ 3 w 16"/>
                  <a:gd name="T39" fmla="*/ 52 h 52"/>
                  <a:gd name="T40" fmla="*/ 0 w 16"/>
                  <a:gd name="T41" fmla="*/ 52 h 52"/>
                  <a:gd name="T42" fmla="*/ 3 w 16"/>
                  <a:gd name="T43" fmla="*/ 48 h 52"/>
                  <a:gd name="T44" fmla="*/ 3 w 16"/>
                  <a:gd name="T45" fmla="*/ 48 h 52"/>
                  <a:gd name="T46" fmla="*/ 3 w 16"/>
                  <a:gd name="T47" fmla="*/ 45 h 52"/>
                  <a:gd name="T48" fmla="*/ 3 w 16"/>
                  <a:gd name="T49" fmla="*/ 43 h 52"/>
                  <a:gd name="T50" fmla="*/ 3 w 16"/>
                  <a:gd name="T51" fmla="*/ 43 h 52"/>
                  <a:gd name="T52" fmla="*/ 3 w 16"/>
                  <a:gd name="T53" fmla="*/ 41 h 52"/>
                  <a:gd name="T54" fmla="*/ 3 w 16"/>
                  <a:gd name="T55" fmla="*/ 41 h 52"/>
                  <a:gd name="T56" fmla="*/ 5 w 16"/>
                  <a:gd name="T57" fmla="*/ 39 h 52"/>
                  <a:gd name="T58" fmla="*/ 5 w 16"/>
                  <a:gd name="T59" fmla="*/ 36 h 52"/>
                  <a:gd name="T60" fmla="*/ 5 w 16"/>
                  <a:gd name="T61" fmla="*/ 34 h 52"/>
                  <a:gd name="T62" fmla="*/ 5 w 16"/>
                  <a:gd name="T63" fmla="*/ 32 h 52"/>
                  <a:gd name="T64" fmla="*/ 5 w 16"/>
                  <a:gd name="T65" fmla="*/ 32 h 52"/>
                  <a:gd name="T66" fmla="*/ 5 w 16"/>
                  <a:gd name="T67" fmla="*/ 30 h 52"/>
                  <a:gd name="T68" fmla="*/ 5 w 16"/>
                  <a:gd name="T69" fmla="*/ 25 h 52"/>
                  <a:gd name="T70" fmla="*/ 7 w 16"/>
                  <a:gd name="T71" fmla="*/ 21 h 52"/>
                  <a:gd name="T72" fmla="*/ 7 w 16"/>
                  <a:gd name="T73" fmla="*/ 21 h 52"/>
                  <a:gd name="T74" fmla="*/ 7 w 16"/>
                  <a:gd name="T75" fmla="*/ 18 h 52"/>
                  <a:gd name="T76" fmla="*/ 7 w 16"/>
                  <a:gd name="T77" fmla="*/ 18 h 52"/>
                  <a:gd name="T78" fmla="*/ 7 w 16"/>
                  <a:gd name="T79" fmla="*/ 14 h 52"/>
                  <a:gd name="T80" fmla="*/ 7 w 16"/>
                  <a:gd name="T81" fmla="*/ 12 h 52"/>
                  <a:gd name="T82" fmla="*/ 7 w 16"/>
                  <a:gd name="T83" fmla="*/ 9 h 52"/>
                  <a:gd name="T84" fmla="*/ 9 w 16"/>
                  <a:gd name="T85" fmla="*/ 3 h 52"/>
                  <a:gd name="T86" fmla="*/ 9 w 16"/>
                  <a:gd name="T87" fmla="*/ 0 h 52"/>
                  <a:gd name="T88" fmla="*/ 12 w 16"/>
                  <a:gd name="T89" fmla="*/ 0 h 52"/>
                  <a:gd name="T90" fmla="*/ 16 w 16"/>
                  <a:gd name="T91" fmla="*/ 3 h 52"/>
                  <a:gd name="T92" fmla="*/ 14 w 16"/>
                  <a:gd name="T93" fmla="*/ 5 h 52"/>
                  <a:gd name="T94" fmla="*/ 14 w 16"/>
                  <a:gd name="T95" fmla="*/ 5 h 52"/>
                  <a:gd name="T96" fmla="*/ 14 w 16"/>
                  <a:gd name="T97" fmla="*/ 7 h 52"/>
                  <a:gd name="T98" fmla="*/ 14 w 16"/>
                  <a:gd name="T99" fmla="*/ 7 h 52"/>
                  <a:gd name="T100" fmla="*/ 14 w 16"/>
                  <a:gd name="T101" fmla="*/ 7 h 52"/>
                  <a:gd name="T102" fmla="*/ 14 w 16"/>
                  <a:gd name="T103" fmla="*/ 9 h 52"/>
                  <a:gd name="T104" fmla="*/ 14 w 16"/>
                  <a:gd name="T105" fmla="*/ 12 h 52"/>
                  <a:gd name="T106" fmla="*/ 14 w 16"/>
                  <a:gd name="T107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52">
                    <a:moveTo>
                      <a:pt x="14" y="16"/>
                    </a:move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2" y="30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7" y="48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0" y="52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25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4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0" name="Freeform 3819">
                <a:extLst>
                  <a:ext uri="{FF2B5EF4-FFF2-40B4-BE49-F238E27FC236}">
                    <a16:creationId xmlns:a16="http://schemas.microsoft.com/office/drawing/2014/main" id="{99B21391-BA41-4875-A701-75CE596EC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14"/>
                <a:ext cx="12" cy="47"/>
              </a:xfrm>
              <a:custGeom>
                <a:avLst/>
                <a:gdLst>
                  <a:gd name="T0" fmla="*/ 7 w 12"/>
                  <a:gd name="T1" fmla="*/ 45 h 47"/>
                  <a:gd name="T2" fmla="*/ 5 w 12"/>
                  <a:gd name="T3" fmla="*/ 47 h 47"/>
                  <a:gd name="T4" fmla="*/ 3 w 12"/>
                  <a:gd name="T5" fmla="*/ 47 h 47"/>
                  <a:gd name="T6" fmla="*/ 0 w 12"/>
                  <a:gd name="T7" fmla="*/ 45 h 47"/>
                  <a:gd name="T8" fmla="*/ 0 w 12"/>
                  <a:gd name="T9" fmla="*/ 45 h 47"/>
                  <a:gd name="T10" fmla="*/ 0 w 12"/>
                  <a:gd name="T11" fmla="*/ 40 h 47"/>
                  <a:gd name="T12" fmla="*/ 3 w 12"/>
                  <a:gd name="T13" fmla="*/ 36 h 47"/>
                  <a:gd name="T14" fmla="*/ 3 w 12"/>
                  <a:gd name="T15" fmla="*/ 36 h 47"/>
                  <a:gd name="T16" fmla="*/ 3 w 12"/>
                  <a:gd name="T17" fmla="*/ 31 h 47"/>
                  <a:gd name="T18" fmla="*/ 3 w 12"/>
                  <a:gd name="T19" fmla="*/ 29 h 47"/>
                  <a:gd name="T20" fmla="*/ 3 w 12"/>
                  <a:gd name="T21" fmla="*/ 27 h 47"/>
                  <a:gd name="T22" fmla="*/ 3 w 12"/>
                  <a:gd name="T23" fmla="*/ 24 h 47"/>
                  <a:gd name="T24" fmla="*/ 3 w 12"/>
                  <a:gd name="T25" fmla="*/ 24 h 47"/>
                  <a:gd name="T26" fmla="*/ 3 w 12"/>
                  <a:gd name="T27" fmla="*/ 24 h 47"/>
                  <a:gd name="T28" fmla="*/ 3 w 12"/>
                  <a:gd name="T29" fmla="*/ 22 h 47"/>
                  <a:gd name="T30" fmla="*/ 5 w 12"/>
                  <a:gd name="T31" fmla="*/ 22 h 47"/>
                  <a:gd name="T32" fmla="*/ 5 w 12"/>
                  <a:gd name="T33" fmla="*/ 15 h 47"/>
                  <a:gd name="T34" fmla="*/ 5 w 12"/>
                  <a:gd name="T35" fmla="*/ 15 h 47"/>
                  <a:gd name="T36" fmla="*/ 5 w 12"/>
                  <a:gd name="T37" fmla="*/ 13 h 47"/>
                  <a:gd name="T38" fmla="*/ 5 w 12"/>
                  <a:gd name="T39" fmla="*/ 13 h 47"/>
                  <a:gd name="T40" fmla="*/ 5 w 12"/>
                  <a:gd name="T41" fmla="*/ 11 h 47"/>
                  <a:gd name="T42" fmla="*/ 5 w 12"/>
                  <a:gd name="T43" fmla="*/ 11 h 47"/>
                  <a:gd name="T44" fmla="*/ 5 w 12"/>
                  <a:gd name="T45" fmla="*/ 11 h 47"/>
                  <a:gd name="T46" fmla="*/ 5 w 12"/>
                  <a:gd name="T47" fmla="*/ 9 h 47"/>
                  <a:gd name="T48" fmla="*/ 7 w 12"/>
                  <a:gd name="T49" fmla="*/ 6 h 47"/>
                  <a:gd name="T50" fmla="*/ 7 w 12"/>
                  <a:gd name="T51" fmla="*/ 6 h 47"/>
                  <a:gd name="T52" fmla="*/ 7 w 12"/>
                  <a:gd name="T53" fmla="*/ 4 h 47"/>
                  <a:gd name="T54" fmla="*/ 7 w 12"/>
                  <a:gd name="T55" fmla="*/ 2 h 47"/>
                  <a:gd name="T56" fmla="*/ 7 w 12"/>
                  <a:gd name="T57" fmla="*/ 0 h 47"/>
                  <a:gd name="T58" fmla="*/ 9 w 12"/>
                  <a:gd name="T59" fmla="*/ 0 h 47"/>
                  <a:gd name="T60" fmla="*/ 12 w 12"/>
                  <a:gd name="T61" fmla="*/ 0 h 47"/>
                  <a:gd name="T62" fmla="*/ 12 w 12"/>
                  <a:gd name="T63" fmla="*/ 2 h 47"/>
                  <a:gd name="T64" fmla="*/ 12 w 12"/>
                  <a:gd name="T65" fmla="*/ 4 h 47"/>
                  <a:gd name="T66" fmla="*/ 12 w 12"/>
                  <a:gd name="T67" fmla="*/ 6 h 47"/>
                  <a:gd name="T68" fmla="*/ 12 w 12"/>
                  <a:gd name="T69" fmla="*/ 11 h 47"/>
                  <a:gd name="T70" fmla="*/ 12 w 12"/>
                  <a:gd name="T71" fmla="*/ 11 h 47"/>
                  <a:gd name="T72" fmla="*/ 12 w 12"/>
                  <a:gd name="T73" fmla="*/ 15 h 47"/>
                  <a:gd name="T74" fmla="*/ 9 w 12"/>
                  <a:gd name="T75" fmla="*/ 18 h 47"/>
                  <a:gd name="T76" fmla="*/ 9 w 12"/>
                  <a:gd name="T77" fmla="*/ 18 h 47"/>
                  <a:gd name="T78" fmla="*/ 9 w 12"/>
                  <a:gd name="T79" fmla="*/ 27 h 47"/>
                  <a:gd name="T80" fmla="*/ 9 w 12"/>
                  <a:gd name="T81" fmla="*/ 27 h 47"/>
                  <a:gd name="T82" fmla="*/ 9 w 12"/>
                  <a:gd name="T83" fmla="*/ 29 h 47"/>
                  <a:gd name="T84" fmla="*/ 9 w 12"/>
                  <a:gd name="T85" fmla="*/ 31 h 47"/>
                  <a:gd name="T86" fmla="*/ 7 w 12"/>
                  <a:gd name="T87" fmla="*/ 33 h 47"/>
                  <a:gd name="T88" fmla="*/ 7 w 12"/>
                  <a:gd name="T89" fmla="*/ 33 h 47"/>
                  <a:gd name="T90" fmla="*/ 7 w 12"/>
                  <a:gd name="T91" fmla="*/ 33 h 47"/>
                  <a:gd name="T92" fmla="*/ 7 w 12"/>
                  <a:gd name="T93" fmla="*/ 33 h 47"/>
                  <a:gd name="T94" fmla="*/ 7 w 12"/>
                  <a:gd name="T95" fmla="*/ 36 h 47"/>
                  <a:gd name="T96" fmla="*/ 7 w 12"/>
                  <a:gd name="T97" fmla="*/ 40 h 47"/>
                  <a:gd name="T98" fmla="*/ 7 w 12"/>
                  <a:gd name="T99" fmla="*/ 40 h 47"/>
                  <a:gd name="T100" fmla="*/ 7 w 12"/>
                  <a:gd name="T101" fmla="*/ 42 h 47"/>
                  <a:gd name="T102" fmla="*/ 7 w 12"/>
                  <a:gd name="T103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" h="47">
                    <a:moveTo>
                      <a:pt x="7" y="45"/>
                    </a:moveTo>
                    <a:lnTo>
                      <a:pt x="5" y="47"/>
                    </a:lnTo>
                    <a:lnTo>
                      <a:pt x="3" y="47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5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6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2"/>
                    </a:lnTo>
                    <a:lnTo>
                      <a:pt x="7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1" name="Freeform 3820">
                <a:extLst>
                  <a:ext uri="{FF2B5EF4-FFF2-40B4-BE49-F238E27FC236}">
                    <a16:creationId xmlns:a16="http://schemas.microsoft.com/office/drawing/2014/main" id="{50DF42EB-EFA8-4BDE-A326-3B0AB63D2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114"/>
                <a:ext cx="18" cy="29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1 h 13"/>
                  <a:gd name="T4" fmla="*/ 7 w 8"/>
                  <a:gd name="T5" fmla="*/ 10 h 13"/>
                  <a:gd name="T6" fmla="*/ 8 w 8"/>
                  <a:gd name="T7" fmla="*/ 4 h 13"/>
                  <a:gd name="T8" fmla="*/ 8 w 8"/>
                  <a:gd name="T9" fmla="*/ 3 h 13"/>
                  <a:gd name="T10" fmla="*/ 8 w 8"/>
                  <a:gd name="T11" fmla="*/ 3 h 13"/>
                  <a:gd name="T12" fmla="*/ 8 w 8"/>
                  <a:gd name="T13" fmla="*/ 3 h 13"/>
                  <a:gd name="T14" fmla="*/ 8 w 8"/>
                  <a:gd name="T15" fmla="*/ 3 h 13"/>
                  <a:gd name="T16" fmla="*/ 8 w 8"/>
                  <a:gd name="T17" fmla="*/ 3 h 13"/>
                  <a:gd name="T18" fmla="*/ 8 w 8"/>
                  <a:gd name="T19" fmla="*/ 2 h 13"/>
                  <a:gd name="T20" fmla="*/ 8 w 8"/>
                  <a:gd name="T21" fmla="*/ 2 h 13"/>
                  <a:gd name="T22" fmla="*/ 5 w 8"/>
                  <a:gd name="T23" fmla="*/ 1 h 13"/>
                  <a:gd name="T24" fmla="*/ 5 w 8"/>
                  <a:gd name="T25" fmla="*/ 1 h 13"/>
                  <a:gd name="T26" fmla="*/ 5 w 8"/>
                  <a:gd name="T27" fmla="*/ 1 h 13"/>
                  <a:gd name="T28" fmla="*/ 5 w 8"/>
                  <a:gd name="T29" fmla="*/ 1 h 13"/>
                  <a:gd name="T30" fmla="*/ 5 w 8"/>
                  <a:gd name="T31" fmla="*/ 1 h 13"/>
                  <a:gd name="T32" fmla="*/ 4 w 8"/>
                  <a:gd name="T33" fmla="*/ 1 h 13"/>
                  <a:gd name="T34" fmla="*/ 3 w 8"/>
                  <a:gd name="T35" fmla="*/ 1 h 13"/>
                  <a:gd name="T36" fmla="*/ 2 w 8"/>
                  <a:gd name="T37" fmla="*/ 0 h 13"/>
                  <a:gd name="T38" fmla="*/ 2 w 8"/>
                  <a:gd name="T39" fmla="*/ 1 h 13"/>
                  <a:gd name="T40" fmla="*/ 1 w 8"/>
                  <a:gd name="T41" fmla="*/ 4 h 13"/>
                  <a:gd name="T42" fmla="*/ 1 w 8"/>
                  <a:gd name="T43" fmla="*/ 4 h 13"/>
                  <a:gd name="T44" fmla="*/ 1 w 8"/>
                  <a:gd name="T45" fmla="*/ 5 h 13"/>
                  <a:gd name="T46" fmla="*/ 1 w 8"/>
                  <a:gd name="T47" fmla="*/ 7 h 13"/>
                  <a:gd name="T48" fmla="*/ 1 w 8"/>
                  <a:gd name="T49" fmla="*/ 8 h 13"/>
                  <a:gd name="T50" fmla="*/ 1 w 8"/>
                  <a:gd name="T51" fmla="*/ 8 h 13"/>
                  <a:gd name="T52" fmla="*/ 1 w 8"/>
                  <a:gd name="T53" fmla="*/ 9 h 13"/>
                  <a:gd name="T54" fmla="*/ 1 w 8"/>
                  <a:gd name="T55" fmla="*/ 9 h 13"/>
                  <a:gd name="T56" fmla="*/ 1 w 8"/>
                  <a:gd name="T57" fmla="*/ 10 h 13"/>
                  <a:gd name="T58" fmla="*/ 1 w 8"/>
                  <a:gd name="T59" fmla="*/ 10 h 13"/>
                  <a:gd name="T60" fmla="*/ 0 w 8"/>
                  <a:gd name="T61" fmla="*/ 11 h 13"/>
                  <a:gd name="T62" fmla="*/ 0 w 8"/>
                  <a:gd name="T63" fmla="*/ 11 h 13"/>
                  <a:gd name="T64" fmla="*/ 0 w 8"/>
                  <a:gd name="T65" fmla="*/ 12 h 13"/>
                  <a:gd name="T66" fmla="*/ 1 w 8"/>
                  <a:gd name="T67" fmla="*/ 12 h 13"/>
                  <a:gd name="T68" fmla="*/ 1 w 8"/>
                  <a:gd name="T69" fmla="*/ 12 h 13"/>
                  <a:gd name="T70" fmla="*/ 2 w 8"/>
                  <a:gd name="T71" fmla="*/ 12 h 13"/>
                  <a:gd name="T72" fmla="*/ 3 w 8"/>
                  <a:gd name="T73" fmla="*/ 12 h 13"/>
                  <a:gd name="T74" fmla="*/ 4 w 8"/>
                  <a:gd name="T75" fmla="*/ 12 h 13"/>
                  <a:gd name="T76" fmla="*/ 5 w 8"/>
                  <a:gd name="T77" fmla="*/ 12 h 13"/>
                  <a:gd name="T78" fmla="*/ 6 w 8"/>
                  <a:gd name="T79" fmla="*/ 13 h 13"/>
                  <a:gd name="T80" fmla="*/ 7 w 8"/>
                  <a:gd name="T81" fmla="*/ 13 h 13"/>
                  <a:gd name="T82" fmla="*/ 7 w 8"/>
                  <a:gd name="T8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lnTo>
                      <a:pt x="7" y="11"/>
                    </a:lnTo>
                    <a:lnTo>
                      <a:pt x="7" y="10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2" name="Freeform 3821">
                <a:extLst>
                  <a:ext uri="{FF2B5EF4-FFF2-40B4-BE49-F238E27FC236}">
                    <a16:creationId xmlns:a16="http://schemas.microsoft.com/office/drawing/2014/main" id="{DA504F42-6F2A-430B-A634-0C3AB5C2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143"/>
                <a:ext cx="18" cy="20"/>
              </a:xfrm>
              <a:custGeom>
                <a:avLst/>
                <a:gdLst>
                  <a:gd name="T0" fmla="*/ 14 w 18"/>
                  <a:gd name="T1" fmla="*/ 18 h 20"/>
                  <a:gd name="T2" fmla="*/ 14 w 18"/>
                  <a:gd name="T3" fmla="*/ 20 h 20"/>
                  <a:gd name="T4" fmla="*/ 11 w 18"/>
                  <a:gd name="T5" fmla="*/ 20 h 20"/>
                  <a:gd name="T6" fmla="*/ 9 w 18"/>
                  <a:gd name="T7" fmla="*/ 20 h 20"/>
                  <a:gd name="T8" fmla="*/ 9 w 18"/>
                  <a:gd name="T9" fmla="*/ 20 h 20"/>
                  <a:gd name="T10" fmla="*/ 7 w 18"/>
                  <a:gd name="T11" fmla="*/ 20 h 20"/>
                  <a:gd name="T12" fmla="*/ 5 w 18"/>
                  <a:gd name="T13" fmla="*/ 20 h 20"/>
                  <a:gd name="T14" fmla="*/ 5 w 18"/>
                  <a:gd name="T15" fmla="*/ 18 h 20"/>
                  <a:gd name="T16" fmla="*/ 2 w 18"/>
                  <a:gd name="T17" fmla="*/ 18 h 20"/>
                  <a:gd name="T18" fmla="*/ 2 w 18"/>
                  <a:gd name="T19" fmla="*/ 18 h 20"/>
                  <a:gd name="T20" fmla="*/ 0 w 18"/>
                  <a:gd name="T21" fmla="*/ 18 h 20"/>
                  <a:gd name="T22" fmla="*/ 0 w 18"/>
                  <a:gd name="T23" fmla="*/ 16 h 20"/>
                  <a:gd name="T24" fmla="*/ 0 w 18"/>
                  <a:gd name="T25" fmla="*/ 13 h 20"/>
                  <a:gd name="T26" fmla="*/ 0 w 18"/>
                  <a:gd name="T27" fmla="*/ 9 h 20"/>
                  <a:gd name="T28" fmla="*/ 2 w 18"/>
                  <a:gd name="T29" fmla="*/ 7 h 20"/>
                  <a:gd name="T30" fmla="*/ 2 w 18"/>
                  <a:gd name="T31" fmla="*/ 2 h 20"/>
                  <a:gd name="T32" fmla="*/ 2 w 18"/>
                  <a:gd name="T33" fmla="*/ 0 h 20"/>
                  <a:gd name="T34" fmla="*/ 5 w 18"/>
                  <a:gd name="T35" fmla="*/ 0 h 20"/>
                  <a:gd name="T36" fmla="*/ 5 w 18"/>
                  <a:gd name="T37" fmla="*/ 0 h 20"/>
                  <a:gd name="T38" fmla="*/ 9 w 18"/>
                  <a:gd name="T39" fmla="*/ 0 h 20"/>
                  <a:gd name="T40" fmla="*/ 11 w 18"/>
                  <a:gd name="T41" fmla="*/ 0 h 20"/>
                  <a:gd name="T42" fmla="*/ 14 w 18"/>
                  <a:gd name="T43" fmla="*/ 0 h 20"/>
                  <a:gd name="T44" fmla="*/ 16 w 18"/>
                  <a:gd name="T45" fmla="*/ 0 h 20"/>
                  <a:gd name="T46" fmla="*/ 16 w 18"/>
                  <a:gd name="T47" fmla="*/ 2 h 20"/>
                  <a:gd name="T48" fmla="*/ 18 w 18"/>
                  <a:gd name="T49" fmla="*/ 2 h 20"/>
                  <a:gd name="T50" fmla="*/ 16 w 18"/>
                  <a:gd name="T51" fmla="*/ 4 h 20"/>
                  <a:gd name="T52" fmla="*/ 16 w 18"/>
                  <a:gd name="T53" fmla="*/ 9 h 20"/>
                  <a:gd name="T54" fmla="*/ 16 w 18"/>
                  <a:gd name="T55" fmla="*/ 11 h 20"/>
                  <a:gd name="T56" fmla="*/ 16 w 18"/>
                  <a:gd name="T57" fmla="*/ 13 h 20"/>
                  <a:gd name="T58" fmla="*/ 16 w 18"/>
                  <a:gd name="T59" fmla="*/ 13 h 20"/>
                  <a:gd name="T60" fmla="*/ 14 w 18"/>
                  <a:gd name="T61" fmla="*/ 18 h 20"/>
                  <a:gd name="T62" fmla="*/ 14 w 18"/>
                  <a:gd name="T6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20">
                    <a:moveTo>
                      <a:pt x="14" y="18"/>
                    </a:moveTo>
                    <a:lnTo>
                      <a:pt x="14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3" name="Freeform 3822">
                <a:extLst>
                  <a:ext uri="{FF2B5EF4-FFF2-40B4-BE49-F238E27FC236}">
                    <a16:creationId xmlns:a16="http://schemas.microsoft.com/office/drawing/2014/main" id="{673D28EC-B8FC-4084-A975-5E1FF1480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145"/>
                <a:ext cx="20" cy="23"/>
              </a:xfrm>
              <a:custGeom>
                <a:avLst/>
                <a:gdLst>
                  <a:gd name="T0" fmla="*/ 16 w 20"/>
                  <a:gd name="T1" fmla="*/ 23 h 23"/>
                  <a:gd name="T2" fmla="*/ 16 w 20"/>
                  <a:gd name="T3" fmla="*/ 23 h 23"/>
                  <a:gd name="T4" fmla="*/ 11 w 20"/>
                  <a:gd name="T5" fmla="*/ 23 h 23"/>
                  <a:gd name="T6" fmla="*/ 11 w 20"/>
                  <a:gd name="T7" fmla="*/ 23 h 23"/>
                  <a:gd name="T8" fmla="*/ 9 w 20"/>
                  <a:gd name="T9" fmla="*/ 23 h 23"/>
                  <a:gd name="T10" fmla="*/ 7 w 20"/>
                  <a:gd name="T11" fmla="*/ 20 h 23"/>
                  <a:gd name="T12" fmla="*/ 7 w 20"/>
                  <a:gd name="T13" fmla="*/ 20 h 23"/>
                  <a:gd name="T14" fmla="*/ 4 w 20"/>
                  <a:gd name="T15" fmla="*/ 20 h 23"/>
                  <a:gd name="T16" fmla="*/ 2 w 20"/>
                  <a:gd name="T17" fmla="*/ 20 h 23"/>
                  <a:gd name="T18" fmla="*/ 0 w 20"/>
                  <a:gd name="T19" fmla="*/ 20 h 23"/>
                  <a:gd name="T20" fmla="*/ 0 w 20"/>
                  <a:gd name="T21" fmla="*/ 20 h 23"/>
                  <a:gd name="T22" fmla="*/ 0 w 20"/>
                  <a:gd name="T23" fmla="*/ 18 h 23"/>
                  <a:gd name="T24" fmla="*/ 0 w 20"/>
                  <a:gd name="T25" fmla="*/ 16 h 23"/>
                  <a:gd name="T26" fmla="*/ 0 w 20"/>
                  <a:gd name="T27" fmla="*/ 14 h 23"/>
                  <a:gd name="T28" fmla="*/ 0 w 20"/>
                  <a:gd name="T29" fmla="*/ 14 h 23"/>
                  <a:gd name="T30" fmla="*/ 0 w 20"/>
                  <a:gd name="T31" fmla="*/ 14 h 23"/>
                  <a:gd name="T32" fmla="*/ 2 w 20"/>
                  <a:gd name="T33" fmla="*/ 5 h 23"/>
                  <a:gd name="T34" fmla="*/ 2 w 20"/>
                  <a:gd name="T35" fmla="*/ 5 h 23"/>
                  <a:gd name="T36" fmla="*/ 2 w 20"/>
                  <a:gd name="T37" fmla="*/ 2 h 23"/>
                  <a:gd name="T38" fmla="*/ 2 w 20"/>
                  <a:gd name="T39" fmla="*/ 2 h 23"/>
                  <a:gd name="T40" fmla="*/ 2 w 20"/>
                  <a:gd name="T41" fmla="*/ 0 h 23"/>
                  <a:gd name="T42" fmla="*/ 7 w 20"/>
                  <a:gd name="T43" fmla="*/ 0 h 23"/>
                  <a:gd name="T44" fmla="*/ 7 w 20"/>
                  <a:gd name="T45" fmla="*/ 0 h 23"/>
                  <a:gd name="T46" fmla="*/ 7 w 20"/>
                  <a:gd name="T47" fmla="*/ 0 h 23"/>
                  <a:gd name="T48" fmla="*/ 9 w 20"/>
                  <a:gd name="T49" fmla="*/ 0 h 23"/>
                  <a:gd name="T50" fmla="*/ 9 w 20"/>
                  <a:gd name="T51" fmla="*/ 0 h 23"/>
                  <a:gd name="T52" fmla="*/ 16 w 20"/>
                  <a:gd name="T53" fmla="*/ 2 h 23"/>
                  <a:gd name="T54" fmla="*/ 18 w 20"/>
                  <a:gd name="T55" fmla="*/ 2 h 23"/>
                  <a:gd name="T56" fmla="*/ 20 w 20"/>
                  <a:gd name="T57" fmla="*/ 2 h 23"/>
                  <a:gd name="T58" fmla="*/ 20 w 20"/>
                  <a:gd name="T59" fmla="*/ 5 h 23"/>
                  <a:gd name="T60" fmla="*/ 20 w 20"/>
                  <a:gd name="T61" fmla="*/ 5 h 23"/>
                  <a:gd name="T62" fmla="*/ 20 w 20"/>
                  <a:gd name="T63" fmla="*/ 5 h 23"/>
                  <a:gd name="T64" fmla="*/ 20 w 20"/>
                  <a:gd name="T65" fmla="*/ 5 h 23"/>
                  <a:gd name="T66" fmla="*/ 20 w 20"/>
                  <a:gd name="T67" fmla="*/ 7 h 23"/>
                  <a:gd name="T68" fmla="*/ 18 w 20"/>
                  <a:gd name="T69" fmla="*/ 7 h 23"/>
                  <a:gd name="T70" fmla="*/ 18 w 20"/>
                  <a:gd name="T71" fmla="*/ 7 h 23"/>
                  <a:gd name="T72" fmla="*/ 18 w 20"/>
                  <a:gd name="T73" fmla="*/ 7 h 23"/>
                  <a:gd name="T74" fmla="*/ 18 w 20"/>
                  <a:gd name="T75" fmla="*/ 9 h 23"/>
                  <a:gd name="T76" fmla="*/ 18 w 20"/>
                  <a:gd name="T77" fmla="*/ 9 h 23"/>
                  <a:gd name="T78" fmla="*/ 18 w 20"/>
                  <a:gd name="T79" fmla="*/ 11 h 23"/>
                  <a:gd name="T80" fmla="*/ 18 w 20"/>
                  <a:gd name="T81" fmla="*/ 11 h 23"/>
                  <a:gd name="T82" fmla="*/ 18 w 20"/>
                  <a:gd name="T83" fmla="*/ 18 h 23"/>
                  <a:gd name="T84" fmla="*/ 16 w 20"/>
                  <a:gd name="T85" fmla="*/ 20 h 23"/>
                  <a:gd name="T86" fmla="*/ 16 w 20"/>
                  <a:gd name="T87" fmla="*/ 20 h 23"/>
                  <a:gd name="T88" fmla="*/ 16 w 20"/>
                  <a:gd name="T8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16" y="23"/>
                    </a:moveTo>
                    <a:lnTo>
                      <a:pt x="16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4" name="Freeform 3823">
                <a:extLst>
                  <a:ext uri="{FF2B5EF4-FFF2-40B4-BE49-F238E27FC236}">
                    <a16:creationId xmlns:a16="http://schemas.microsoft.com/office/drawing/2014/main" id="{865A36D8-F1B4-42E7-B6F4-63CD33DF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123"/>
                <a:ext cx="21" cy="22"/>
              </a:xfrm>
              <a:custGeom>
                <a:avLst/>
                <a:gdLst>
                  <a:gd name="T0" fmla="*/ 12 w 21"/>
                  <a:gd name="T1" fmla="*/ 0 h 22"/>
                  <a:gd name="T2" fmla="*/ 14 w 21"/>
                  <a:gd name="T3" fmla="*/ 2 h 22"/>
                  <a:gd name="T4" fmla="*/ 16 w 21"/>
                  <a:gd name="T5" fmla="*/ 2 h 22"/>
                  <a:gd name="T6" fmla="*/ 16 w 21"/>
                  <a:gd name="T7" fmla="*/ 2 h 22"/>
                  <a:gd name="T8" fmla="*/ 16 w 21"/>
                  <a:gd name="T9" fmla="*/ 2 h 22"/>
                  <a:gd name="T10" fmla="*/ 18 w 21"/>
                  <a:gd name="T11" fmla="*/ 2 h 22"/>
                  <a:gd name="T12" fmla="*/ 21 w 21"/>
                  <a:gd name="T13" fmla="*/ 2 h 22"/>
                  <a:gd name="T14" fmla="*/ 21 w 21"/>
                  <a:gd name="T15" fmla="*/ 2 h 22"/>
                  <a:gd name="T16" fmla="*/ 21 w 21"/>
                  <a:gd name="T17" fmla="*/ 2 h 22"/>
                  <a:gd name="T18" fmla="*/ 21 w 21"/>
                  <a:gd name="T19" fmla="*/ 6 h 22"/>
                  <a:gd name="T20" fmla="*/ 21 w 21"/>
                  <a:gd name="T21" fmla="*/ 9 h 22"/>
                  <a:gd name="T22" fmla="*/ 21 w 21"/>
                  <a:gd name="T23" fmla="*/ 11 h 22"/>
                  <a:gd name="T24" fmla="*/ 21 w 21"/>
                  <a:gd name="T25" fmla="*/ 13 h 22"/>
                  <a:gd name="T26" fmla="*/ 21 w 21"/>
                  <a:gd name="T27" fmla="*/ 15 h 22"/>
                  <a:gd name="T28" fmla="*/ 18 w 21"/>
                  <a:gd name="T29" fmla="*/ 18 h 22"/>
                  <a:gd name="T30" fmla="*/ 18 w 21"/>
                  <a:gd name="T31" fmla="*/ 20 h 22"/>
                  <a:gd name="T32" fmla="*/ 18 w 21"/>
                  <a:gd name="T33" fmla="*/ 20 h 22"/>
                  <a:gd name="T34" fmla="*/ 18 w 21"/>
                  <a:gd name="T35" fmla="*/ 22 h 22"/>
                  <a:gd name="T36" fmla="*/ 16 w 21"/>
                  <a:gd name="T37" fmla="*/ 22 h 22"/>
                  <a:gd name="T38" fmla="*/ 14 w 21"/>
                  <a:gd name="T39" fmla="*/ 22 h 22"/>
                  <a:gd name="T40" fmla="*/ 14 w 21"/>
                  <a:gd name="T41" fmla="*/ 22 h 22"/>
                  <a:gd name="T42" fmla="*/ 12 w 21"/>
                  <a:gd name="T43" fmla="*/ 22 h 22"/>
                  <a:gd name="T44" fmla="*/ 9 w 21"/>
                  <a:gd name="T45" fmla="*/ 22 h 22"/>
                  <a:gd name="T46" fmla="*/ 7 w 21"/>
                  <a:gd name="T47" fmla="*/ 20 h 22"/>
                  <a:gd name="T48" fmla="*/ 5 w 21"/>
                  <a:gd name="T49" fmla="*/ 20 h 22"/>
                  <a:gd name="T50" fmla="*/ 5 w 21"/>
                  <a:gd name="T51" fmla="*/ 20 h 22"/>
                  <a:gd name="T52" fmla="*/ 0 w 21"/>
                  <a:gd name="T53" fmla="*/ 20 h 22"/>
                  <a:gd name="T54" fmla="*/ 0 w 21"/>
                  <a:gd name="T55" fmla="*/ 18 h 22"/>
                  <a:gd name="T56" fmla="*/ 0 w 21"/>
                  <a:gd name="T57" fmla="*/ 15 h 22"/>
                  <a:gd name="T58" fmla="*/ 2 w 21"/>
                  <a:gd name="T59" fmla="*/ 6 h 22"/>
                  <a:gd name="T60" fmla="*/ 2 w 21"/>
                  <a:gd name="T61" fmla="*/ 6 h 22"/>
                  <a:gd name="T62" fmla="*/ 2 w 21"/>
                  <a:gd name="T63" fmla="*/ 2 h 22"/>
                  <a:gd name="T64" fmla="*/ 2 w 21"/>
                  <a:gd name="T65" fmla="*/ 2 h 22"/>
                  <a:gd name="T66" fmla="*/ 2 w 21"/>
                  <a:gd name="T67" fmla="*/ 2 h 22"/>
                  <a:gd name="T68" fmla="*/ 2 w 21"/>
                  <a:gd name="T69" fmla="*/ 2 h 22"/>
                  <a:gd name="T70" fmla="*/ 5 w 21"/>
                  <a:gd name="T71" fmla="*/ 0 h 22"/>
                  <a:gd name="T72" fmla="*/ 5 w 21"/>
                  <a:gd name="T73" fmla="*/ 0 h 22"/>
                  <a:gd name="T74" fmla="*/ 7 w 21"/>
                  <a:gd name="T75" fmla="*/ 0 h 22"/>
                  <a:gd name="T76" fmla="*/ 7 w 21"/>
                  <a:gd name="T77" fmla="*/ 0 h 22"/>
                  <a:gd name="T78" fmla="*/ 9 w 21"/>
                  <a:gd name="T79" fmla="*/ 0 h 22"/>
                  <a:gd name="T80" fmla="*/ 12 w 21"/>
                  <a:gd name="T81" fmla="*/ 0 h 22"/>
                  <a:gd name="T82" fmla="*/ 12 w 21"/>
                  <a:gd name="T8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" h="22">
                    <a:moveTo>
                      <a:pt x="12" y="0"/>
                    </a:move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6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5" name="Freeform 3824">
                <a:extLst>
                  <a:ext uri="{FF2B5EF4-FFF2-40B4-BE49-F238E27FC236}">
                    <a16:creationId xmlns:a16="http://schemas.microsoft.com/office/drawing/2014/main" id="{F0C3B930-A5F6-4F3F-88E1-8F549F277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125"/>
                <a:ext cx="16" cy="22"/>
              </a:xfrm>
              <a:custGeom>
                <a:avLst/>
                <a:gdLst>
                  <a:gd name="T0" fmla="*/ 14 w 16"/>
                  <a:gd name="T1" fmla="*/ 22 h 22"/>
                  <a:gd name="T2" fmla="*/ 14 w 16"/>
                  <a:gd name="T3" fmla="*/ 22 h 22"/>
                  <a:gd name="T4" fmla="*/ 9 w 16"/>
                  <a:gd name="T5" fmla="*/ 22 h 22"/>
                  <a:gd name="T6" fmla="*/ 9 w 16"/>
                  <a:gd name="T7" fmla="*/ 22 h 22"/>
                  <a:gd name="T8" fmla="*/ 7 w 16"/>
                  <a:gd name="T9" fmla="*/ 22 h 22"/>
                  <a:gd name="T10" fmla="*/ 7 w 16"/>
                  <a:gd name="T11" fmla="*/ 20 h 22"/>
                  <a:gd name="T12" fmla="*/ 5 w 16"/>
                  <a:gd name="T13" fmla="*/ 20 h 22"/>
                  <a:gd name="T14" fmla="*/ 5 w 16"/>
                  <a:gd name="T15" fmla="*/ 20 h 22"/>
                  <a:gd name="T16" fmla="*/ 3 w 16"/>
                  <a:gd name="T17" fmla="*/ 20 h 22"/>
                  <a:gd name="T18" fmla="*/ 0 w 16"/>
                  <a:gd name="T19" fmla="*/ 20 h 22"/>
                  <a:gd name="T20" fmla="*/ 3 w 16"/>
                  <a:gd name="T21" fmla="*/ 7 h 22"/>
                  <a:gd name="T22" fmla="*/ 3 w 16"/>
                  <a:gd name="T23" fmla="*/ 7 h 22"/>
                  <a:gd name="T24" fmla="*/ 5 w 16"/>
                  <a:gd name="T25" fmla="*/ 4 h 22"/>
                  <a:gd name="T26" fmla="*/ 5 w 16"/>
                  <a:gd name="T27" fmla="*/ 0 h 22"/>
                  <a:gd name="T28" fmla="*/ 7 w 16"/>
                  <a:gd name="T29" fmla="*/ 2 h 22"/>
                  <a:gd name="T30" fmla="*/ 9 w 16"/>
                  <a:gd name="T31" fmla="*/ 2 h 22"/>
                  <a:gd name="T32" fmla="*/ 14 w 16"/>
                  <a:gd name="T33" fmla="*/ 2 h 22"/>
                  <a:gd name="T34" fmla="*/ 16 w 16"/>
                  <a:gd name="T35" fmla="*/ 2 h 22"/>
                  <a:gd name="T36" fmla="*/ 16 w 16"/>
                  <a:gd name="T37" fmla="*/ 4 h 22"/>
                  <a:gd name="T38" fmla="*/ 16 w 16"/>
                  <a:gd name="T39" fmla="*/ 4 h 22"/>
                  <a:gd name="T40" fmla="*/ 16 w 16"/>
                  <a:gd name="T41" fmla="*/ 7 h 22"/>
                  <a:gd name="T42" fmla="*/ 16 w 16"/>
                  <a:gd name="T43" fmla="*/ 9 h 22"/>
                  <a:gd name="T44" fmla="*/ 16 w 16"/>
                  <a:gd name="T45" fmla="*/ 9 h 22"/>
                  <a:gd name="T46" fmla="*/ 16 w 16"/>
                  <a:gd name="T47" fmla="*/ 11 h 22"/>
                  <a:gd name="T48" fmla="*/ 14 w 16"/>
                  <a:gd name="T49" fmla="*/ 16 h 22"/>
                  <a:gd name="T50" fmla="*/ 14 w 16"/>
                  <a:gd name="T51" fmla="*/ 16 h 22"/>
                  <a:gd name="T52" fmla="*/ 14 w 16"/>
                  <a:gd name="T53" fmla="*/ 16 h 22"/>
                  <a:gd name="T54" fmla="*/ 14 w 16"/>
                  <a:gd name="T55" fmla="*/ 18 h 22"/>
                  <a:gd name="T56" fmla="*/ 14 w 16"/>
                  <a:gd name="T57" fmla="*/ 18 h 22"/>
                  <a:gd name="T58" fmla="*/ 14 w 16"/>
                  <a:gd name="T59" fmla="*/ 20 h 22"/>
                  <a:gd name="T60" fmla="*/ 14 w 16"/>
                  <a:gd name="T61" fmla="*/ 20 h 22"/>
                  <a:gd name="T62" fmla="*/ 14 w 16"/>
                  <a:gd name="T6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2">
                    <a:moveTo>
                      <a:pt x="14" y="22"/>
                    </a:moveTo>
                    <a:lnTo>
                      <a:pt x="14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6" name="Freeform 3825">
                <a:extLst>
                  <a:ext uri="{FF2B5EF4-FFF2-40B4-BE49-F238E27FC236}">
                    <a16:creationId xmlns:a16="http://schemas.microsoft.com/office/drawing/2014/main" id="{1A14008B-5453-48D7-8984-69D716960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181"/>
                <a:ext cx="20" cy="9"/>
              </a:xfrm>
              <a:custGeom>
                <a:avLst/>
                <a:gdLst>
                  <a:gd name="T0" fmla="*/ 20 w 20"/>
                  <a:gd name="T1" fmla="*/ 3 h 9"/>
                  <a:gd name="T2" fmla="*/ 18 w 20"/>
                  <a:gd name="T3" fmla="*/ 7 h 9"/>
                  <a:gd name="T4" fmla="*/ 18 w 20"/>
                  <a:gd name="T5" fmla="*/ 5 h 9"/>
                  <a:gd name="T6" fmla="*/ 18 w 20"/>
                  <a:gd name="T7" fmla="*/ 7 h 9"/>
                  <a:gd name="T8" fmla="*/ 18 w 20"/>
                  <a:gd name="T9" fmla="*/ 7 h 9"/>
                  <a:gd name="T10" fmla="*/ 18 w 20"/>
                  <a:gd name="T11" fmla="*/ 7 h 9"/>
                  <a:gd name="T12" fmla="*/ 18 w 20"/>
                  <a:gd name="T13" fmla="*/ 7 h 9"/>
                  <a:gd name="T14" fmla="*/ 18 w 20"/>
                  <a:gd name="T15" fmla="*/ 9 h 9"/>
                  <a:gd name="T16" fmla="*/ 18 w 20"/>
                  <a:gd name="T17" fmla="*/ 9 h 9"/>
                  <a:gd name="T18" fmla="*/ 16 w 20"/>
                  <a:gd name="T19" fmla="*/ 9 h 9"/>
                  <a:gd name="T20" fmla="*/ 16 w 20"/>
                  <a:gd name="T21" fmla="*/ 9 h 9"/>
                  <a:gd name="T22" fmla="*/ 16 w 20"/>
                  <a:gd name="T23" fmla="*/ 9 h 9"/>
                  <a:gd name="T24" fmla="*/ 11 w 20"/>
                  <a:gd name="T25" fmla="*/ 7 h 9"/>
                  <a:gd name="T26" fmla="*/ 9 w 20"/>
                  <a:gd name="T27" fmla="*/ 7 h 9"/>
                  <a:gd name="T28" fmla="*/ 7 w 20"/>
                  <a:gd name="T29" fmla="*/ 7 h 9"/>
                  <a:gd name="T30" fmla="*/ 7 w 20"/>
                  <a:gd name="T31" fmla="*/ 7 h 9"/>
                  <a:gd name="T32" fmla="*/ 7 w 20"/>
                  <a:gd name="T33" fmla="*/ 7 h 9"/>
                  <a:gd name="T34" fmla="*/ 7 w 20"/>
                  <a:gd name="T35" fmla="*/ 7 h 9"/>
                  <a:gd name="T36" fmla="*/ 2 w 20"/>
                  <a:gd name="T37" fmla="*/ 7 h 9"/>
                  <a:gd name="T38" fmla="*/ 2 w 20"/>
                  <a:gd name="T39" fmla="*/ 7 h 9"/>
                  <a:gd name="T40" fmla="*/ 0 w 20"/>
                  <a:gd name="T41" fmla="*/ 7 h 9"/>
                  <a:gd name="T42" fmla="*/ 0 w 20"/>
                  <a:gd name="T43" fmla="*/ 7 h 9"/>
                  <a:gd name="T44" fmla="*/ 0 w 20"/>
                  <a:gd name="T45" fmla="*/ 7 h 9"/>
                  <a:gd name="T46" fmla="*/ 0 w 20"/>
                  <a:gd name="T47" fmla="*/ 5 h 9"/>
                  <a:gd name="T48" fmla="*/ 0 w 20"/>
                  <a:gd name="T49" fmla="*/ 0 h 9"/>
                  <a:gd name="T50" fmla="*/ 0 w 20"/>
                  <a:gd name="T51" fmla="*/ 0 h 9"/>
                  <a:gd name="T52" fmla="*/ 2 w 20"/>
                  <a:gd name="T53" fmla="*/ 0 h 9"/>
                  <a:gd name="T54" fmla="*/ 2 w 20"/>
                  <a:gd name="T55" fmla="*/ 0 h 9"/>
                  <a:gd name="T56" fmla="*/ 4 w 20"/>
                  <a:gd name="T57" fmla="*/ 0 h 9"/>
                  <a:gd name="T58" fmla="*/ 20 w 20"/>
                  <a:gd name="T5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9">
                    <a:moveTo>
                      <a:pt x="20" y="3"/>
                    </a:moveTo>
                    <a:lnTo>
                      <a:pt x="18" y="7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7" name="Freeform 3826">
                <a:extLst>
                  <a:ext uri="{FF2B5EF4-FFF2-40B4-BE49-F238E27FC236}">
                    <a16:creationId xmlns:a16="http://schemas.microsoft.com/office/drawing/2014/main" id="{55166E61-1741-487D-A3B5-B7564264A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172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3 w 5"/>
                  <a:gd name="T3" fmla="*/ 7 h 7"/>
                  <a:gd name="T4" fmla="*/ 3 w 5"/>
                  <a:gd name="T5" fmla="*/ 3 h 7"/>
                  <a:gd name="T6" fmla="*/ 3 w 5"/>
                  <a:gd name="T7" fmla="*/ 0 h 7"/>
                  <a:gd name="T8" fmla="*/ 3 w 5"/>
                  <a:gd name="T9" fmla="*/ 0 h 7"/>
                  <a:gd name="T10" fmla="*/ 5 w 5"/>
                  <a:gd name="T11" fmla="*/ 0 h 7"/>
                  <a:gd name="T12" fmla="*/ 5 w 5"/>
                  <a:gd name="T13" fmla="*/ 5 h 7"/>
                  <a:gd name="T14" fmla="*/ 3 w 5"/>
                  <a:gd name="T15" fmla="*/ 7 h 7"/>
                  <a:gd name="T16" fmla="*/ 3 w 5"/>
                  <a:gd name="T17" fmla="*/ 7 h 7"/>
                  <a:gd name="T18" fmla="*/ 0 w 5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3" y="7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8" name="Freeform 3827">
                <a:extLst>
                  <a:ext uri="{FF2B5EF4-FFF2-40B4-BE49-F238E27FC236}">
                    <a16:creationId xmlns:a16="http://schemas.microsoft.com/office/drawing/2014/main" id="{4F78636E-7329-41F5-93E3-268AC928F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168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0 w 5"/>
                  <a:gd name="T13" fmla="*/ 0 h 2"/>
                  <a:gd name="T14" fmla="*/ 3 w 5"/>
                  <a:gd name="T15" fmla="*/ 0 h 2"/>
                  <a:gd name="T16" fmla="*/ 5 w 5"/>
                  <a:gd name="T17" fmla="*/ 0 h 2"/>
                  <a:gd name="T18" fmla="*/ 5 w 5"/>
                  <a:gd name="T19" fmla="*/ 2 h 2"/>
                  <a:gd name="T20" fmla="*/ 5 w 5"/>
                  <a:gd name="T21" fmla="*/ 2 h 2"/>
                  <a:gd name="T22" fmla="*/ 3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9" name="Freeform 3828">
                <a:extLst>
                  <a:ext uri="{FF2B5EF4-FFF2-40B4-BE49-F238E27FC236}">
                    <a16:creationId xmlns:a16="http://schemas.microsoft.com/office/drawing/2014/main" id="{FEAC5818-AF4D-4409-A2DD-24BF10BD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161"/>
                <a:ext cx="9" cy="11"/>
              </a:xfrm>
              <a:custGeom>
                <a:avLst/>
                <a:gdLst>
                  <a:gd name="T0" fmla="*/ 9 w 9"/>
                  <a:gd name="T1" fmla="*/ 7 h 11"/>
                  <a:gd name="T2" fmla="*/ 9 w 9"/>
                  <a:gd name="T3" fmla="*/ 7 h 11"/>
                  <a:gd name="T4" fmla="*/ 9 w 9"/>
                  <a:gd name="T5" fmla="*/ 9 h 11"/>
                  <a:gd name="T6" fmla="*/ 9 w 9"/>
                  <a:gd name="T7" fmla="*/ 11 h 11"/>
                  <a:gd name="T8" fmla="*/ 9 w 9"/>
                  <a:gd name="T9" fmla="*/ 11 h 11"/>
                  <a:gd name="T10" fmla="*/ 7 w 9"/>
                  <a:gd name="T11" fmla="*/ 11 h 11"/>
                  <a:gd name="T12" fmla="*/ 5 w 9"/>
                  <a:gd name="T13" fmla="*/ 9 h 11"/>
                  <a:gd name="T14" fmla="*/ 5 w 9"/>
                  <a:gd name="T15" fmla="*/ 9 h 11"/>
                  <a:gd name="T16" fmla="*/ 7 w 9"/>
                  <a:gd name="T17" fmla="*/ 9 h 11"/>
                  <a:gd name="T18" fmla="*/ 7 w 9"/>
                  <a:gd name="T19" fmla="*/ 9 h 11"/>
                  <a:gd name="T20" fmla="*/ 7 w 9"/>
                  <a:gd name="T21" fmla="*/ 7 h 11"/>
                  <a:gd name="T22" fmla="*/ 5 w 9"/>
                  <a:gd name="T23" fmla="*/ 7 h 11"/>
                  <a:gd name="T24" fmla="*/ 2 w 9"/>
                  <a:gd name="T25" fmla="*/ 7 h 11"/>
                  <a:gd name="T26" fmla="*/ 2 w 9"/>
                  <a:gd name="T27" fmla="*/ 7 h 11"/>
                  <a:gd name="T28" fmla="*/ 2 w 9"/>
                  <a:gd name="T29" fmla="*/ 9 h 11"/>
                  <a:gd name="T30" fmla="*/ 2 w 9"/>
                  <a:gd name="T31" fmla="*/ 9 h 11"/>
                  <a:gd name="T32" fmla="*/ 0 w 9"/>
                  <a:gd name="T33" fmla="*/ 9 h 11"/>
                  <a:gd name="T34" fmla="*/ 0 w 9"/>
                  <a:gd name="T35" fmla="*/ 4 h 11"/>
                  <a:gd name="T36" fmla="*/ 0 w 9"/>
                  <a:gd name="T37" fmla="*/ 2 h 11"/>
                  <a:gd name="T38" fmla="*/ 2 w 9"/>
                  <a:gd name="T39" fmla="*/ 0 h 11"/>
                  <a:gd name="T40" fmla="*/ 2 w 9"/>
                  <a:gd name="T41" fmla="*/ 0 h 11"/>
                  <a:gd name="T42" fmla="*/ 2 w 9"/>
                  <a:gd name="T43" fmla="*/ 0 h 11"/>
                  <a:gd name="T44" fmla="*/ 5 w 9"/>
                  <a:gd name="T45" fmla="*/ 2 h 11"/>
                  <a:gd name="T46" fmla="*/ 5 w 9"/>
                  <a:gd name="T47" fmla="*/ 2 h 11"/>
                  <a:gd name="T48" fmla="*/ 5 w 9"/>
                  <a:gd name="T49" fmla="*/ 4 h 11"/>
                  <a:gd name="T50" fmla="*/ 7 w 9"/>
                  <a:gd name="T51" fmla="*/ 4 h 11"/>
                  <a:gd name="T52" fmla="*/ 7 w 9"/>
                  <a:gd name="T53" fmla="*/ 4 h 11"/>
                  <a:gd name="T54" fmla="*/ 7 w 9"/>
                  <a:gd name="T55" fmla="*/ 7 h 11"/>
                  <a:gd name="T56" fmla="*/ 9 w 9"/>
                  <a:gd name="T57" fmla="*/ 7 h 11"/>
                  <a:gd name="T58" fmla="*/ 9 w 9"/>
                  <a:gd name="T5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11">
                    <a:moveTo>
                      <a:pt x="9" y="7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0" name="Freeform 3829">
                <a:extLst>
                  <a:ext uri="{FF2B5EF4-FFF2-40B4-BE49-F238E27FC236}">
                    <a16:creationId xmlns:a16="http://schemas.microsoft.com/office/drawing/2014/main" id="{A386F24E-ED2B-4215-83B0-A169FB035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15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2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5 h 7"/>
                  <a:gd name="T10" fmla="*/ 3 w 5"/>
                  <a:gd name="T11" fmla="*/ 7 h 7"/>
                  <a:gd name="T12" fmla="*/ 0 w 5"/>
                  <a:gd name="T13" fmla="*/ 7 h 7"/>
                  <a:gd name="T14" fmla="*/ 0 w 5"/>
                  <a:gd name="T15" fmla="*/ 5 h 7"/>
                  <a:gd name="T16" fmla="*/ 0 w 5"/>
                  <a:gd name="T17" fmla="*/ 2 h 7"/>
                  <a:gd name="T18" fmla="*/ 0 w 5"/>
                  <a:gd name="T19" fmla="*/ 0 h 7"/>
                  <a:gd name="T20" fmla="*/ 5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1" name="Freeform 3830">
                <a:extLst>
                  <a:ext uri="{FF2B5EF4-FFF2-40B4-BE49-F238E27FC236}">
                    <a16:creationId xmlns:a16="http://schemas.microsoft.com/office/drawing/2014/main" id="{51254898-87A6-488F-8992-58A33E70C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147"/>
                <a:ext cx="9" cy="7"/>
              </a:xfrm>
              <a:custGeom>
                <a:avLst/>
                <a:gdLst>
                  <a:gd name="T0" fmla="*/ 9 w 9"/>
                  <a:gd name="T1" fmla="*/ 3 h 7"/>
                  <a:gd name="T2" fmla="*/ 9 w 9"/>
                  <a:gd name="T3" fmla="*/ 5 h 7"/>
                  <a:gd name="T4" fmla="*/ 9 w 9"/>
                  <a:gd name="T5" fmla="*/ 5 h 7"/>
                  <a:gd name="T6" fmla="*/ 6 w 9"/>
                  <a:gd name="T7" fmla="*/ 5 h 7"/>
                  <a:gd name="T8" fmla="*/ 6 w 9"/>
                  <a:gd name="T9" fmla="*/ 5 h 7"/>
                  <a:gd name="T10" fmla="*/ 6 w 9"/>
                  <a:gd name="T11" fmla="*/ 5 h 7"/>
                  <a:gd name="T12" fmla="*/ 6 w 9"/>
                  <a:gd name="T13" fmla="*/ 5 h 7"/>
                  <a:gd name="T14" fmla="*/ 6 w 9"/>
                  <a:gd name="T15" fmla="*/ 5 h 7"/>
                  <a:gd name="T16" fmla="*/ 6 w 9"/>
                  <a:gd name="T17" fmla="*/ 5 h 7"/>
                  <a:gd name="T18" fmla="*/ 6 w 9"/>
                  <a:gd name="T19" fmla="*/ 5 h 7"/>
                  <a:gd name="T20" fmla="*/ 6 w 9"/>
                  <a:gd name="T21" fmla="*/ 7 h 7"/>
                  <a:gd name="T22" fmla="*/ 4 w 9"/>
                  <a:gd name="T23" fmla="*/ 7 h 7"/>
                  <a:gd name="T24" fmla="*/ 4 w 9"/>
                  <a:gd name="T25" fmla="*/ 7 h 7"/>
                  <a:gd name="T26" fmla="*/ 4 w 9"/>
                  <a:gd name="T27" fmla="*/ 7 h 7"/>
                  <a:gd name="T28" fmla="*/ 0 w 9"/>
                  <a:gd name="T29" fmla="*/ 7 h 7"/>
                  <a:gd name="T30" fmla="*/ 0 w 9"/>
                  <a:gd name="T31" fmla="*/ 5 h 7"/>
                  <a:gd name="T32" fmla="*/ 0 w 9"/>
                  <a:gd name="T33" fmla="*/ 5 h 7"/>
                  <a:gd name="T34" fmla="*/ 0 w 9"/>
                  <a:gd name="T35" fmla="*/ 3 h 7"/>
                  <a:gd name="T36" fmla="*/ 0 w 9"/>
                  <a:gd name="T37" fmla="*/ 3 h 7"/>
                  <a:gd name="T38" fmla="*/ 0 w 9"/>
                  <a:gd name="T39" fmla="*/ 0 h 7"/>
                  <a:gd name="T40" fmla="*/ 0 w 9"/>
                  <a:gd name="T41" fmla="*/ 0 h 7"/>
                  <a:gd name="T42" fmla="*/ 6 w 9"/>
                  <a:gd name="T43" fmla="*/ 0 h 7"/>
                  <a:gd name="T44" fmla="*/ 9 w 9"/>
                  <a:gd name="T45" fmla="*/ 3 h 7"/>
                  <a:gd name="T46" fmla="*/ 9 w 9"/>
                  <a:gd name="T4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2" name="Freeform 3831">
                <a:extLst>
                  <a:ext uri="{FF2B5EF4-FFF2-40B4-BE49-F238E27FC236}">
                    <a16:creationId xmlns:a16="http://schemas.microsoft.com/office/drawing/2014/main" id="{789BF42E-6F4E-42E3-A6D1-C16CB3E42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147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0 h 7"/>
                  <a:gd name="T4" fmla="*/ 3 w 3"/>
                  <a:gd name="T5" fmla="*/ 3 h 7"/>
                  <a:gd name="T6" fmla="*/ 3 w 3"/>
                  <a:gd name="T7" fmla="*/ 3 h 7"/>
                  <a:gd name="T8" fmla="*/ 3 w 3"/>
                  <a:gd name="T9" fmla="*/ 5 h 7"/>
                  <a:gd name="T10" fmla="*/ 3 w 3"/>
                  <a:gd name="T11" fmla="*/ 5 h 7"/>
                  <a:gd name="T12" fmla="*/ 3 w 3"/>
                  <a:gd name="T13" fmla="*/ 7 h 7"/>
                  <a:gd name="T14" fmla="*/ 0 w 3"/>
                  <a:gd name="T15" fmla="*/ 7 h 7"/>
                  <a:gd name="T16" fmla="*/ 0 w 3"/>
                  <a:gd name="T17" fmla="*/ 5 h 7"/>
                  <a:gd name="T18" fmla="*/ 0 w 3"/>
                  <a:gd name="T19" fmla="*/ 3 h 7"/>
                  <a:gd name="T20" fmla="*/ 0 w 3"/>
                  <a:gd name="T21" fmla="*/ 3 h 7"/>
                  <a:gd name="T22" fmla="*/ 0 w 3"/>
                  <a:gd name="T23" fmla="*/ 0 h 7"/>
                  <a:gd name="T24" fmla="*/ 3 w 3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3" name="Freeform 3832">
                <a:extLst>
                  <a:ext uri="{FF2B5EF4-FFF2-40B4-BE49-F238E27FC236}">
                    <a16:creationId xmlns:a16="http://schemas.microsoft.com/office/drawing/2014/main" id="{0364D519-D631-4AED-AE2F-CFB347529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12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4" name="Freeform 3833">
                <a:extLst>
                  <a:ext uri="{FF2B5EF4-FFF2-40B4-BE49-F238E27FC236}">
                    <a16:creationId xmlns:a16="http://schemas.microsoft.com/office/drawing/2014/main" id="{61658C44-ACBF-47AB-A007-B54FA4B51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032"/>
                <a:ext cx="9" cy="39"/>
              </a:xfrm>
              <a:custGeom>
                <a:avLst/>
                <a:gdLst>
                  <a:gd name="T0" fmla="*/ 0 w 4"/>
                  <a:gd name="T1" fmla="*/ 17 h 17"/>
                  <a:gd name="T2" fmla="*/ 0 w 4"/>
                  <a:gd name="T3" fmla="*/ 17 h 17"/>
                  <a:gd name="T4" fmla="*/ 1 w 4"/>
                  <a:gd name="T5" fmla="*/ 12 h 17"/>
                  <a:gd name="T6" fmla="*/ 1 w 4"/>
                  <a:gd name="T7" fmla="*/ 11 h 17"/>
                  <a:gd name="T8" fmla="*/ 1 w 4"/>
                  <a:gd name="T9" fmla="*/ 10 h 17"/>
                  <a:gd name="T10" fmla="*/ 1 w 4"/>
                  <a:gd name="T11" fmla="*/ 9 h 17"/>
                  <a:gd name="T12" fmla="*/ 1 w 4"/>
                  <a:gd name="T13" fmla="*/ 8 h 17"/>
                  <a:gd name="T14" fmla="*/ 1 w 4"/>
                  <a:gd name="T15" fmla="*/ 7 h 17"/>
                  <a:gd name="T16" fmla="*/ 2 w 4"/>
                  <a:gd name="T17" fmla="*/ 6 h 17"/>
                  <a:gd name="T18" fmla="*/ 2 w 4"/>
                  <a:gd name="T19" fmla="*/ 5 h 17"/>
                  <a:gd name="T20" fmla="*/ 2 w 4"/>
                  <a:gd name="T21" fmla="*/ 4 h 17"/>
                  <a:gd name="T22" fmla="*/ 3 w 4"/>
                  <a:gd name="T23" fmla="*/ 3 h 17"/>
                  <a:gd name="T24" fmla="*/ 3 w 4"/>
                  <a:gd name="T25" fmla="*/ 2 h 17"/>
                  <a:gd name="T26" fmla="*/ 4 w 4"/>
                  <a:gd name="T27" fmla="*/ 1 h 17"/>
                  <a:gd name="T28" fmla="*/ 4 w 4"/>
                  <a:gd name="T29" fmla="*/ 0 h 17"/>
                  <a:gd name="T30" fmla="*/ 4 w 4"/>
                  <a:gd name="T31" fmla="*/ 0 h 17"/>
                  <a:gd name="T32" fmla="*/ 2 w 4"/>
                  <a:gd name="T33" fmla="*/ 0 h 17"/>
                  <a:gd name="T34" fmla="*/ 2 w 4"/>
                  <a:gd name="T35" fmla="*/ 1 h 17"/>
                  <a:gd name="T36" fmla="*/ 2 w 4"/>
                  <a:gd name="T37" fmla="*/ 3 h 17"/>
                  <a:gd name="T38" fmla="*/ 1 w 4"/>
                  <a:gd name="T39" fmla="*/ 5 h 17"/>
                  <a:gd name="T40" fmla="*/ 1 w 4"/>
                  <a:gd name="T41" fmla="*/ 11 h 17"/>
                  <a:gd name="T42" fmla="*/ 0 w 4"/>
                  <a:gd name="T43" fmla="*/ 12 h 17"/>
                  <a:gd name="T44" fmla="*/ 0 w 4"/>
                  <a:gd name="T45" fmla="*/ 16 h 17"/>
                  <a:gd name="T46" fmla="*/ 0 w 4"/>
                  <a:gd name="T47" fmla="*/ 17 h 17"/>
                  <a:gd name="T48" fmla="*/ 0 w 4"/>
                  <a:gd name="T4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17">
                    <a:moveTo>
                      <a:pt x="0" y="17"/>
                    </a:moveTo>
                    <a:lnTo>
                      <a:pt x="0" y="17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5" name="Freeform 3834">
                <a:extLst>
                  <a:ext uri="{FF2B5EF4-FFF2-40B4-BE49-F238E27FC236}">
                    <a16:creationId xmlns:a16="http://schemas.microsoft.com/office/drawing/2014/main" id="{373A5461-D860-4A35-852A-BEF5FC0B1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062"/>
                <a:ext cx="14" cy="11"/>
              </a:xfrm>
              <a:custGeom>
                <a:avLst/>
                <a:gdLst>
                  <a:gd name="T0" fmla="*/ 12 w 14"/>
                  <a:gd name="T1" fmla="*/ 9 h 11"/>
                  <a:gd name="T2" fmla="*/ 12 w 14"/>
                  <a:gd name="T3" fmla="*/ 11 h 11"/>
                  <a:gd name="T4" fmla="*/ 9 w 14"/>
                  <a:gd name="T5" fmla="*/ 11 h 11"/>
                  <a:gd name="T6" fmla="*/ 7 w 14"/>
                  <a:gd name="T7" fmla="*/ 9 h 11"/>
                  <a:gd name="T8" fmla="*/ 5 w 14"/>
                  <a:gd name="T9" fmla="*/ 9 h 11"/>
                  <a:gd name="T10" fmla="*/ 3 w 14"/>
                  <a:gd name="T11" fmla="*/ 9 h 11"/>
                  <a:gd name="T12" fmla="*/ 0 w 14"/>
                  <a:gd name="T13" fmla="*/ 9 h 11"/>
                  <a:gd name="T14" fmla="*/ 0 w 14"/>
                  <a:gd name="T15" fmla="*/ 7 h 11"/>
                  <a:gd name="T16" fmla="*/ 0 w 14"/>
                  <a:gd name="T17" fmla="*/ 4 h 11"/>
                  <a:gd name="T18" fmla="*/ 0 w 14"/>
                  <a:gd name="T19" fmla="*/ 0 h 11"/>
                  <a:gd name="T20" fmla="*/ 3 w 14"/>
                  <a:gd name="T21" fmla="*/ 2 h 11"/>
                  <a:gd name="T22" fmla="*/ 5 w 14"/>
                  <a:gd name="T23" fmla="*/ 2 h 11"/>
                  <a:gd name="T24" fmla="*/ 7 w 14"/>
                  <a:gd name="T25" fmla="*/ 2 h 11"/>
                  <a:gd name="T26" fmla="*/ 12 w 14"/>
                  <a:gd name="T27" fmla="*/ 2 h 11"/>
                  <a:gd name="T28" fmla="*/ 14 w 14"/>
                  <a:gd name="T29" fmla="*/ 2 h 11"/>
                  <a:gd name="T30" fmla="*/ 12 w 14"/>
                  <a:gd name="T31" fmla="*/ 4 h 11"/>
                  <a:gd name="T32" fmla="*/ 12 w 14"/>
                  <a:gd name="T33" fmla="*/ 7 h 11"/>
                  <a:gd name="T34" fmla="*/ 12 w 14"/>
                  <a:gd name="T3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1">
                    <a:moveTo>
                      <a:pt x="12" y="9"/>
                    </a:moveTo>
                    <a:lnTo>
                      <a:pt x="12" y="11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6" name="Freeform 3835">
                <a:extLst>
                  <a:ext uri="{FF2B5EF4-FFF2-40B4-BE49-F238E27FC236}">
                    <a16:creationId xmlns:a16="http://schemas.microsoft.com/office/drawing/2014/main" id="{D547123A-5E74-45E0-96F5-06674CE53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053"/>
                <a:ext cx="14" cy="11"/>
              </a:xfrm>
              <a:custGeom>
                <a:avLst/>
                <a:gdLst>
                  <a:gd name="T0" fmla="*/ 14 w 14"/>
                  <a:gd name="T1" fmla="*/ 9 h 11"/>
                  <a:gd name="T2" fmla="*/ 14 w 14"/>
                  <a:gd name="T3" fmla="*/ 11 h 11"/>
                  <a:gd name="T4" fmla="*/ 12 w 14"/>
                  <a:gd name="T5" fmla="*/ 11 h 11"/>
                  <a:gd name="T6" fmla="*/ 9 w 14"/>
                  <a:gd name="T7" fmla="*/ 9 h 11"/>
                  <a:gd name="T8" fmla="*/ 9 w 14"/>
                  <a:gd name="T9" fmla="*/ 9 h 11"/>
                  <a:gd name="T10" fmla="*/ 7 w 14"/>
                  <a:gd name="T11" fmla="*/ 9 h 11"/>
                  <a:gd name="T12" fmla="*/ 5 w 14"/>
                  <a:gd name="T13" fmla="*/ 9 h 11"/>
                  <a:gd name="T14" fmla="*/ 5 w 14"/>
                  <a:gd name="T15" fmla="*/ 9 h 11"/>
                  <a:gd name="T16" fmla="*/ 3 w 14"/>
                  <a:gd name="T17" fmla="*/ 9 h 11"/>
                  <a:gd name="T18" fmla="*/ 0 w 14"/>
                  <a:gd name="T19" fmla="*/ 9 h 11"/>
                  <a:gd name="T20" fmla="*/ 0 w 14"/>
                  <a:gd name="T21" fmla="*/ 9 h 11"/>
                  <a:gd name="T22" fmla="*/ 0 w 14"/>
                  <a:gd name="T23" fmla="*/ 7 h 11"/>
                  <a:gd name="T24" fmla="*/ 0 w 14"/>
                  <a:gd name="T25" fmla="*/ 4 h 11"/>
                  <a:gd name="T26" fmla="*/ 0 w 14"/>
                  <a:gd name="T27" fmla="*/ 0 h 11"/>
                  <a:gd name="T28" fmla="*/ 0 w 14"/>
                  <a:gd name="T29" fmla="*/ 0 h 11"/>
                  <a:gd name="T30" fmla="*/ 5 w 14"/>
                  <a:gd name="T31" fmla="*/ 0 h 11"/>
                  <a:gd name="T32" fmla="*/ 5 w 14"/>
                  <a:gd name="T33" fmla="*/ 2 h 11"/>
                  <a:gd name="T34" fmla="*/ 7 w 14"/>
                  <a:gd name="T35" fmla="*/ 2 h 11"/>
                  <a:gd name="T36" fmla="*/ 9 w 14"/>
                  <a:gd name="T37" fmla="*/ 2 h 11"/>
                  <a:gd name="T38" fmla="*/ 9 w 14"/>
                  <a:gd name="T39" fmla="*/ 2 h 11"/>
                  <a:gd name="T40" fmla="*/ 14 w 14"/>
                  <a:gd name="T41" fmla="*/ 4 h 11"/>
                  <a:gd name="T42" fmla="*/ 14 w 14"/>
                  <a:gd name="T43" fmla="*/ 7 h 11"/>
                  <a:gd name="T44" fmla="*/ 14 w 14"/>
                  <a:gd name="T45" fmla="*/ 9 h 11"/>
                  <a:gd name="T46" fmla="*/ 14 w 14"/>
                  <a:gd name="T4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1">
                    <a:moveTo>
                      <a:pt x="14" y="9"/>
                    </a:moveTo>
                    <a:lnTo>
                      <a:pt x="14" y="11"/>
                    </a:lnTo>
                    <a:lnTo>
                      <a:pt x="12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7" name="Freeform 3836">
                <a:extLst>
                  <a:ext uri="{FF2B5EF4-FFF2-40B4-BE49-F238E27FC236}">
                    <a16:creationId xmlns:a16="http://schemas.microsoft.com/office/drawing/2014/main" id="{7BC165F8-48D4-4C1D-BD3A-80D46DF0B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064"/>
                <a:ext cx="18" cy="11"/>
              </a:xfrm>
              <a:custGeom>
                <a:avLst/>
                <a:gdLst>
                  <a:gd name="T0" fmla="*/ 18 w 18"/>
                  <a:gd name="T1" fmla="*/ 7 h 11"/>
                  <a:gd name="T2" fmla="*/ 18 w 18"/>
                  <a:gd name="T3" fmla="*/ 11 h 11"/>
                  <a:gd name="T4" fmla="*/ 13 w 18"/>
                  <a:gd name="T5" fmla="*/ 11 h 11"/>
                  <a:gd name="T6" fmla="*/ 11 w 18"/>
                  <a:gd name="T7" fmla="*/ 11 h 11"/>
                  <a:gd name="T8" fmla="*/ 9 w 18"/>
                  <a:gd name="T9" fmla="*/ 11 h 11"/>
                  <a:gd name="T10" fmla="*/ 7 w 18"/>
                  <a:gd name="T11" fmla="*/ 9 h 11"/>
                  <a:gd name="T12" fmla="*/ 4 w 18"/>
                  <a:gd name="T13" fmla="*/ 9 h 11"/>
                  <a:gd name="T14" fmla="*/ 2 w 18"/>
                  <a:gd name="T15" fmla="*/ 9 h 11"/>
                  <a:gd name="T16" fmla="*/ 0 w 18"/>
                  <a:gd name="T17" fmla="*/ 9 h 11"/>
                  <a:gd name="T18" fmla="*/ 0 w 18"/>
                  <a:gd name="T19" fmla="*/ 9 h 11"/>
                  <a:gd name="T20" fmla="*/ 0 w 18"/>
                  <a:gd name="T21" fmla="*/ 9 h 11"/>
                  <a:gd name="T22" fmla="*/ 0 w 18"/>
                  <a:gd name="T23" fmla="*/ 7 h 11"/>
                  <a:gd name="T24" fmla="*/ 0 w 18"/>
                  <a:gd name="T25" fmla="*/ 5 h 11"/>
                  <a:gd name="T26" fmla="*/ 0 w 18"/>
                  <a:gd name="T27" fmla="*/ 0 h 11"/>
                  <a:gd name="T28" fmla="*/ 2 w 18"/>
                  <a:gd name="T29" fmla="*/ 2 h 11"/>
                  <a:gd name="T30" fmla="*/ 2 w 18"/>
                  <a:gd name="T31" fmla="*/ 2 h 11"/>
                  <a:gd name="T32" fmla="*/ 4 w 18"/>
                  <a:gd name="T33" fmla="*/ 2 h 11"/>
                  <a:gd name="T34" fmla="*/ 9 w 18"/>
                  <a:gd name="T35" fmla="*/ 2 h 11"/>
                  <a:gd name="T36" fmla="*/ 9 w 18"/>
                  <a:gd name="T37" fmla="*/ 2 h 11"/>
                  <a:gd name="T38" fmla="*/ 9 w 18"/>
                  <a:gd name="T39" fmla="*/ 2 h 11"/>
                  <a:gd name="T40" fmla="*/ 11 w 18"/>
                  <a:gd name="T41" fmla="*/ 2 h 11"/>
                  <a:gd name="T42" fmla="*/ 13 w 18"/>
                  <a:gd name="T43" fmla="*/ 2 h 11"/>
                  <a:gd name="T44" fmla="*/ 16 w 18"/>
                  <a:gd name="T45" fmla="*/ 5 h 11"/>
                  <a:gd name="T46" fmla="*/ 18 w 18"/>
                  <a:gd name="T47" fmla="*/ 5 h 11"/>
                  <a:gd name="T48" fmla="*/ 18 w 18"/>
                  <a:gd name="T4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1">
                    <a:moveTo>
                      <a:pt x="18" y="7"/>
                    </a:moveTo>
                    <a:lnTo>
                      <a:pt x="18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8" name="Freeform 3837">
                <a:extLst>
                  <a:ext uri="{FF2B5EF4-FFF2-40B4-BE49-F238E27FC236}">
                    <a16:creationId xmlns:a16="http://schemas.microsoft.com/office/drawing/2014/main" id="{1A52E46B-7202-4749-B42D-1AAF99593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071"/>
                <a:ext cx="7" cy="9"/>
              </a:xfrm>
              <a:custGeom>
                <a:avLst/>
                <a:gdLst>
                  <a:gd name="T0" fmla="*/ 2 w 7"/>
                  <a:gd name="T1" fmla="*/ 9 h 9"/>
                  <a:gd name="T2" fmla="*/ 2 w 7"/>
                  <a:gd name="T3" fmla="*/ 9 h 9"/>
                  <a:gd name="T4" fmla="*/ 2 w 7"/>
                  <a:gd name="T5" fmla="*/ 7 h 9"/>
                  <a:gd name="T6" fmla="*/ 0 w 7"/>
                  <a:gd name="T7" fmla="*/ 7 h 9"/>
                  <a:gd name="T8" fmla="*/ 0 w 7"/>
                  <a:gd name="T9" fmla="*/ 0 h 9"/>
                  <a:gd name="T10" fmla="*/ 2 w 7"/>
                  <a:gd name="T11" fmla="*/ 2 h 9"/>
                  <a:gd name="T12" fmla="*/ 2 w 7"/>
                  <a:gd name="T13" fmla="*/ 4 h 9"/>
                  <a:gd name="T14" fmla="*/ 5 w 7"/>
                  <a:gd name="T15" fmla="*/ 4 h 9"/>
                  <a:gd name="T16" fmla="*/ 7 w 7"/>
                  <a:gd name="T17" fmla="*/ 7 h 9"/>
                  <a:gd name="T18" fmla="*/ 7 w 7"/>
                  <a:gd name="T19" fmla="*/ 7 h 9"/>
                  <a:gd name="T20" fmla="*/ 7 w 7"/>
                  <a:gd name="T21" fmla="*/ 7 h 9"/>
                  <a:gd name="T22" fmla="*/ 7 w 7"/>
                  <a:gd name="T23" fmla="*/ 9 h 9"/>
                  <a:gd name="T24" fmla="*/ 7 w 7"/>
                  <a:gd name="T25" fmla="*/ 9 h 9"/>
                  <a:gd name="T26" fmla="*/ 7 w 7"/>
                  <a:gd name="T27" fmla="*/ 9 h 9"/>
                  <a:gd name="T28" fmla="*/ 7 w 7"/>
                  <a:gd name="T29" fmla="*/ 9 h 9"/>
                  <a:gd name="T30" fmla="*/ 7 w 7"/>
                  <a:gd name="T31" fmla="*/ 9 h 9"/>
                  <a:gd name="T32" fmla="*/ 2 w 7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9" name="Freeform 3838">
                <a:extLst>
                  <a:ext uri="{FF2B5EF4-FFF2-40B4-BE49-F238E27FC236}">
                    <a16:creationId xmlns:a16="http://schemas.microsoft.com/office/drawing/2014/main" id="{07457F80-B6D5-4063-9690-640984E9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2037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7 w 9"/>
                  <a:gd name="T3" fmla="*/ 2 h 9"/>
                  <a:gd name="T4" fmla="*/ 9 w 9"/>
                  <a:gd name="T5" fmla="*/ 2 h 9"/>
                  <a:gd name="T6" fmla="*/ 7 w 9"/>
                  <a:gd name="T7" fmla="*/ 7 h 9"/>
                  <a:gd name="T8" fmla="*/ 7 w 9"/>
                  <a:gd name="T9" fmla="*/ 7 h 9"/>
                  <a:gd name="T10" fmla="*/ 7 w 9"/>
                  <a:gd name="T11" fmla="*/ 7 h 9"/>
                  <a:gd name="T12" fmla="*/ 5 w 9"/>
                  <a:gd name="T13" fmla="*/ 9 h 9"/>
                  <a:gd name="T14" fmla="*/ 2 w 9"/>
                  <a:gd name="T15" fmla="*/ 9 h 9"/>
                  <a:gd name="T16" fmla="*/ 2 w 9"/>
                  <a:gd name="T17" fmla="*/ 9 h 9"/>
                  <a:gd name="T18" fmla="*/ 2 w 9"/>
                  <a:gd name="T19" fmla="*/ 7 h 9"/>
                  <a:gd name="T20" fmla="*/ 2 w 9"/>
                  <a:gd name="T21" fmla="*/ 2 h 9"/>
                  <a:gd name="T22" fmla="*/ 0 w 9"/>
                  <a:gd name="T23" fmla="*/ 2 h 9"/>
                  <a:gd name="T24" fmla="*/ 0 w 9"/>
                  <a:gd name="T25" fmla="*/ 0 h 9"/>
                  <a:gd name="T26" fmla="*/ 2 w 9"/>
                  <a:gd name="T27" fmla="*/ 0 h 9"/>
                  <a:gd name="T28" fmla="*/ 7 w 9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0" name="Freeform 3839">
                <a:extLst>
                  <a:ext uri="{FF2B5EF4-FFF2-40B4-BE49-F238E27FC236}">
                    <a16:creationId xmlns:a16="http://schemas.microsoft.com/office/drawing/2014/main" id="{25DFDFE4-6271-43C7-A47B-A9C590F0D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030"/>
                <a:ext cx="11" cy="9"/>
              </a:xfrm>
              <a:custGeom>
                <a:avLst/>
                <a:gdLst>
                  <a:gd name="T0" fmla="*/ 11 w 11"/>
                  <a:gd name="T1" fmla="*/ 2 h 9"/>
                  <a:gd name="T2" fmla="*/ 11 w 11"/>
                  <a:gd name="T3" fmla="*/ 5 h 9"/>
                  <a:gd name="T4" fmla="*/ 9 w 11"/>
                  <a:gd name="T5" fmla="*/ 5 h 9"/>
                  <a:gd name="T6" fmla="*/ 7 w 11"/>
                  <a:gd name="T7" fmla="*/ 5 h 9"/>
                  <a:gd name="T8" fmla="*/ 4 w 11"/>
                  <a:gd name="T9" fmla="*/ 2 h 9"/>
                  <a:gd name="T10" fmla="*/ 4 w 11"/>
                  <a:gd name="T11" fmla="*/ 2 h 9"/>
                  <a:gd name="T12" fmla="*/ 4 w 11"/>
                  <a:gd name="T13" fmla="*/ 5 h 9"/>
                  <a:gd name="T14" fmla="*/ 4 w 11"/>
                  <a:gd name="T15" fmla="*/ 5 h 9"/>
                  <a:gd name="T16" fmla="*/ 4 w 11"/>
                  <a:gd name="T17" fmla="*/ 7 h 9"/>
                  <a:gd name="T18" fmla="*/ 2 w 11"/>
                  <a:gd name="T19" fmla="*/ 9 h 9"/>
                  <a:gd name="T20" fmla="*/ 2 w 11"/>
                  <a:gd name="T21" fmla="*/ 9 h 9"/>
                  <a:gd name="T22" fmla="*/ 0 w 11"/>
                  <a:gd name="T23" fmla="*/ 9 h 9"/>
                  <a:gd name="T24" fmla="*/ 0 w 11"/>
                  <a:gd name="T25" fmla="*/ 7 h 9"/>
                  <a:gd name="T26" fmla="*/ 0 w 11"/>
                  <a:gd name="T27" fmla="*/ 5 h 9"/>
                  <a:gd name="T28" fmla="*/ 2 w 11"/>
                  <a:gd name="T29" fmla="*/ 2 h 9"/>
                  <a:gd name="T30" fmla="*/ 2 w 11"/>
                  <a:gd name="T31" fmla="*/ 0 h 9"/>
                  <a:gd name="T32" fmla="*/ 4 w 11"/>
                  <a:gd name="T33" fmla="*/ 2 h 9"/>
                  <a:gd name="T34" fmla="*/ 4 w 11"/>
                  <a:gd name="T35" fmla="*/ 2 h 9"/>
                  <a:gd name="T36" fmla="*/ 7 w 11"/>
                  <a:gd name="T37" fmla="*/ 2 h 9"/>
                  <a:gd name="T38" fmla="*/ 9 w 11"/>
                  <a:gd name="T39" fmla="*/ 2 h 9"/>
                  <a:gd name="T40" fmla="*/ 11 w 11"/>
                  <a:gd name="T4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9">
                    <a:moveTo>
                      <a:pt x="11" y="2"/>
                    </a:move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1" name="Freeform 3840">
                <a:extLst>
                  <a:ext uri="{FF2B5EF4-FFF2-40B4-BE49-F238E27FC236}">
                    <a16:creationId xmlns:a16="http://schemas.microsoft.com/office/drawing/2014/main" id="{69EDF2E6-5AE1-4509-914C-A85EBC4EC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04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0 w 4"/>
                  <a:gd name="T5" fmla="*/ 3 h 5"/>
                  <a:gd name="T6" fmla="*/ 0 w 4"/>
                  <a:gd name="T7" fmla="*/ 3 h 5"/>
                  <a:gd name="T8" fmla="*/ 0 w 4"/>
                  <a:gd name="T9" fmla="*/ 0 h 5"/>
                  <a:gd name="T10" fmla="*/ 2 w 4"/>
                  <a:gd name="T11" fmla="*/ 0 h 5"/>
                  <a:gd name="T12" fmla="*/ 2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4 w 4"/>
                  <a:gd name="T19" fmla="*/ 3 h 5"/>
                  <a:gd name="T20" fmla="*/ 4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2" name="Freeform 3841">
                <a:extLst>
                  <a:ext uri="{FF2B5EF4-FFF2-40B4-BE49-F238E27FC236}">
                    <a16:creationId xmlns:a16="http://schemas.microsoft.com/office/drawing/2014/main" id="{50FDF3F8-D820-4B4C-AA54-214292259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2041"/>
                <a:ext cx="48" cy="12"/>
              </a:xfrm>
              <a:custGeom>
                <a:avLst/>
                <a:gdLst>
                  <a:gd name="T0" fmla="*/ 34 w 48"/>
                  <a:gd name="T1" fmla="*/ 3 h 12"/>
                  <a:gd name="T2" fmla="*/ 34 w 48"/>
                  <a:gd name="T3" fmla="*/ 3 h 12"/>
                  <a:gd name="T4" fmla="*/ 36 w 48"/>
                  <a:gd name="T5" fmla="*/ 3 h 12"/>
                  <a:gd name="T6" fmla="*/ 36 w 48"/>
                  <a:gd name="T7" fmla="*/ 5 h 12"/>
                  <a:gd name="T8" fmla="*/ 39 w 48"/>
                  <a:gd name="T9" fmla="*/ 5 h 12"/>
                  <a:gd name="T10" fmla="*/ 41 w 48"/>
                  <a:gd name="T11" fmla="*/ 5 h 12"/>
                  <a:gd name="T12" fmla="*/ 41 w 48"/>
                  <a:gd name="T13" fmla="*/ 5 h 12"/>
                  <a:gd name="T14" fmla="*/ 41 w 48"/>
                  <a:gd name="T15" fmla="*/ 5 h 12"/>
                  <a:gd name="T16" fmla="*/ 41 w 48"/>
                  <a:gd name="T17" fmla="*/ 5 h 12"/>
                  <a:gd name="T18" fmla="*/ 43 w 48"/>
                  <a:gd name="T19" fmla="*/ 5 h 12"/>
                  <a:gd name="T20" fmla="*/ 43 w 48"/>
                  <a:gd name="T21" fmla="*/ 5 h 12"/>
                  <a:gd name="T22" fmla="*/ 43 w 48"/>
                  <a:gd name="T23" fmla="*/ 5 h 12"/>
                  <a:gd name="T24" fmla="*/ 45 w 48"/>
                  <a:gd name="T25" fmla="*/ 5 h 12"/>
                  <a:gd name="T26" fmla="*/ 48 w 48"/>
                  <a:gd name="T27" fmla="*/ 7 h 12"/>
                  <a:gd name="T28" fmla="*/ 48 w 48"/>
                  <a:gd name="T29" fmla="*/ 7 h 12"/>
                  <a:gd name="T30" fmla="*/ 48 w 48"/>
                  <a:gd name="T31" fmla="*/ 9 h 12"/>
                  <a:gd name="T32" fmla="*/ 48 w 48"/>
                  <a:gd name="T33" fmla="*/ 9 h 12"/>
                  <a:gd name="T34" fmla="*/ 45 w 48"/>
                  <a:gd name="T35" fmla="*/ 9 h 12"/>
                  <a:gd name="T36" fmla="*/ 43 w 48"/>
                  <a:gd name="T37" fmla="*/ 9 h 12"/>
                  <a:gd name="T38" fmla="*/ 43 w 48"/>
                  <a:gd name="T39" fmla="*/ 9 h 12"/>
                  <a:gd name="T40" fmla="*/ 43 w 48"/>
                  <a:gd name="T41" fmla="*/ 7 h 12"/>
                  <a:gd name="T42" fmla="*/ 41 w 48"/>
                  <a:gd name="T43" fmla="*/ 7 h 12"/>
                  <a:gd name="T44" fmla="*/ 41 w 48"/>
                  <a:gd name="T45" fmla="*/ 7 h 12"/>
                  <a:gd name="T46" fmla="*/ 39 w 48"/>
                  <a:gd name="T47" fmla="*/ 7 h 12"/>
                  <a:gd name="T48" fmla="*/ 39 w 48"/>
                  <a:gd name="T49" fmla="*/ 7 h 12"/>
                  <a:gd name="T50" fmla="*/ 36 w 48"/>
                  <a:gd name="T51" fmla="*/ 7 h 12"/>
                  <a:gd name="T52" fmla="*/ 34 w 48"/>
                  <a:gd name="T53" fmla="*/ 7 h 12"/>
                  <a:gd name="T54" fmla="*/ 34 w 48"/>
                  <a:gd name="T55" fmla="*/ 7 h 12"/>
                  <a:gd name="T56" fmla="*/ 34 w 48"/>
                  <a:gd name="T57" fmla="*/ 7 h 12"/>
                  <a:gd name="T58" fmla="*/ 29 w 48"/>
                  <a:gd name="T59" fmla="*/ 7 h 12"/>
                  <a:gd name="T60" fmla="*/ 27 w 48"/>
                  <a:gd name="T61" fmla="*/ 5 h 12"/>
                  <a:gd name="T62" fmla="*/ 25 w 48"/>
                  <a:gd name="T63" fmla="*/ 5 h 12"/>
                  <a:gd name="T64" fmla="*/ 25 w 48"/>
                  <a:gd name="T65" fmla="*/ 5 h 12"/>
                  <a:gd name="T66" fmla="*/ 25 w 48"/>
                  <a:gd name="T67" fmla="*/ 5 h 12"/>
                  <a:gd name="T68" fmla="*/ 23 w 48"/>
                  <a:gd name="T69" fmla="*/ 5 h 12"/>
                  <a:gd name="T70" fmla="*/ 14 w 48"/>
                  <a:gd name="T71" fmla="*/ 3 h 12"/>
                  <a:gd name="T72" fmla="*/ 11 w 48"/>
                  <a:gd name="T73" fmla="*/ 12 h 12"/>
                  <a:gd name="T74" fmla="*/ 9 w 48"/>
                  <a:gd name="T75" fmla="*/ 12 h 12"/>
                  <a:gd name="T76" fmla="*/ 2 w 48"/>
                  <a:gd name="T77" fmla="*/ 7 h 12"/>
                  <a:gd name="T78" fmla="*/ 0 w 48"/>
                  <a:gd name="T79" fmla="*/ 5 h 12"/>
                  <a:gd name="T80" fmla="*/ 9 w 48"/>
                  <a:gd name="T81" fmla="*/ 3 h 12"/>
                  <a:gd name="T82" fmla="*/ 23 w 48"/>
                  <a:gd name="T83" fmla="*/ 0 h 12"/>
                  <a:gd name="T84" fmla="*/ 23 w 48"/>
                  <a:gd name="T85" fmla="*/ 0 h 12"/>
                  <a:gd name="T86" fmla="*/ 23 w 48"/>
                  <a:gd name="T87" fmla="*/ 0 h 12"/>
                  <a:gd name="T88" fmla="*/ 25 w 48"/>
                  <a:gd name="T89" fmla="*/ 0 h 12"/>
                  <a:gd name="T90" fmla="*/ 27 w 48"/>
                  <a:gd name="T91" fmla="*/ 3 h 12"/>
                  <a:gd name="T92" fmla="*/ 27 w 48"/>
                  <a:gd name="T93" fmla="*/ 3 h 12"/>
                  <a:gd name="T94" fmla="*/ 29 w 48"/>
                  <a:gd name="T95" fmla="*/ 3 h 12"/>
                  <a:gd name="T96" fmla="*/ 29 w 48"/>
                  <a:gd name="T97" fmla="*/ 3 h 12"/>
                  <a:gd name="T98" fmla="*/ 32 w 48"/>
                  <a:gd name="T99" fmla="*/ 3 h 12"/>
                  <a:gd name="T100" fmla="*/ 32 w 48"/>
                  <a:gd name="T101" fmla="*/ 3 h 12"/>
                  <a:gd name="T102" fmla="*/ 34 w 48"/>
                  <a:gd name="T10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" h="12">
                    <a:moveTo>
                      <a:pt x="34" y="3"/>
                    </a:move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9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14" y="3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9" y="3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3" name="Freeform 3842">
                <a:extLst>
                  <a:ext uri="{FF2B5EF4-FFF2-40B4-BE49-F238E27FC236}">
                    <a16:creationId xmlns:a16="http://schemas.microsoft.com/office/drawing/2014/main" id="{3652F498-8DA4-44EB-A03C-333A5536E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046"/>
                <a:ext cx="34" cy="11"/>
              </a:xfrm>
              <a:custGeom>
                <a:avLst/>
                <a:gdLst>
                  <a:gd name="T0" fmla="*/ 31 w 34"/>
                  <a:gd name="T1" fmla="*/ 9 h 11"/>
                  <a:gd name="T2" fmla="*/ 31 w 34"/>
                  <a:gd name="T3" fmla="*/ 11 h 11"/>
                  <a:gd name="T4" fmla="*/ 27 w 34"/>
                  <a:gd name="T5" fmla="*/ 11 h 11"/>
                  <a:gd name="T6" fmla="*/ 25 w 34"/>
                  <a:gd name="T7" fmla="*/ 11 h 11"/>
                  <a:gd name="T8" fmla="*/ 25 w 34"/>
                  <a:gd name="T9" fmla="*/ 11 h 11"/>
                  <a:gd name="T10" fmla="*/ 22 w 34"/>
                  <a:gd name="T11" fmla="*/ 11 h 11"/>
                  <a:gd name="T12" fmla="*/ 20 w 34"/>
                  <a:gd name="T13" fmla="*/ 9 h 11"/>
                  <a:gd name="T14" fmla="*/ 18 w 34"/>
                  <a:gd name="T15" fmla="*/ 9 h 11"/>
                  <a:gd name="T16" fmla="*/ 15 w 34"/>
                  <a:gd name="T17" fmla="*/ 9 h 11"/>
                  <a:gd name="T18" fmla="*/ 13 w 34"/>
                  <a:gd name="T19" fmla="*/ 9 h 11"/>
                  <a:gd name="T20" fmla="*/ 11 w 34"/>
                  <a:gd name="T21" fmla="*/ 9 h 11"/>
                  <a:gd name="T22" fmla="*/ 9 w 34"/>
                  <a:gd name="T23" fmla="*/ 9 h 11"/>
                  <a:gd name="T24" fmla="*/ 9 w 34"/>
                  <a:gd name="T25" fmla="*/ 9 h 11"/>
                  <a:gd name="T26" fmla="*/ 6 w 34"/>
                  <a:gd name="T27" fmla="*/ 7 h 11"/>
                  <a:gd name="T28" fmla="*/ 4 w 34"/>
                  <a:gd name="T29" fmla="*/ 7 h 11"/>
                  <a:gd name="T30" fmla="*/ 4 w 34"/>
                  <a:gd name="T31" fmla="*/ 7 h 11"/>
                  <a:gd name="T32" fmla="*/ 2 w 34"/>
                  <a:gd name="T33" fmla="*/ 7 h 11"/>
                  <a:gd name="T34" fmla="*/ 2 w 34"/>
                  <a:gd name="T35" fmla="*/ 7 h 11"/>
                  <a:gd name="T36" fmla="*/ 0 w 34"/>
                  <a:gd name="T37" fmla="*/ 7 h 11"/>
                  <a:gd name="T38" fmla="*/ 0 w 34"/>
                  <a:gd name="T39" fmla="*/ 0 h 11"/>
                  <a:gd name="T40" fmla="*/ 2 w 34"/>
                  <a:gd name="T41" fmla="*/ 0 h 11"/>
                  <a:gd name="T42" fmla="*/ 4 w 34"/>
                  <a:gd name="T43" fmla="*/ 0 h 11"/>
                  <a:gd name="T44" fmla="*/ 6 w 34"/>
                  <a:gd name="T45" fmla="*/ 0 h 11"/>
                  <a:gd name="T46" fmla="*/ 6 w 34"/>
                  <a:gd name="T47" fmla="*/ 2 h 11"/>
                  <a:gd name="T48" fmla="*/ 11 w 34"/>
                  <a:gd name="T49" fmla="*/ 2 h 11"/>
                  <a:gd name="T50" fmla="*/ 13 w 34"/>
                  <a:gd name="T51" fmla="*/ 2 h 11"/>
                  <a:gd name="T52" fmla="*/ 13 w 34"/>
                  <a:gd name="T53" fmla="*/ 2 h 11"/>
                  <a:gd name="T54" fmla="*/ 15 w 34"/>
                  <a:gd name="T55" fmla="*/ 2 h 11"/>
                  <a:gd name="T56" fmla="*/ 18 w 34"/>
                  <a:gd name="T57" fmla="*/ 2 h 11"/>
                  <a:gd name="T58" fmla="*/ 20 w 34"/>
                  <a:gd name="T59" fmla="*/ 4 h 11"/>
                  <a:gd name="T60" fmla="*/ 22 w 34"/>
                  <a:gd name="T61" fmla="*/ 4 h 11"/>
                  <a:gd name="T62" fmla="*/ 22 w 34"/>
                  <a:gd name="T63" fmla="*/ 4 h 11"/>
                  <a:gd name="T64" fmla="*/ 25 w 34"/>
                  <a:gd name="T65" fmla="*/ 4 h 11"/>
                  <a:gd name="T66" fmla="*/ 27 w 34"/>
                  <a:gd name="T67" fmla="*/ 4 h 11"/>
                  <a:gd name="T68" fmla="*/ 29 w 34"/>
                  <a:gd name="T6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11">
                    <a:moveTo>
                      <a:pt x="34" y="4"/>
                    </a:moveTo>
                    <a:lnTo>
                      <a:pt x="31" y="9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4" name="Freeform 3843">
                <a:extLst>
                  <a:ext uri="{FF2B5EF4-FFF2-40B4-BE49-F238E27FC236}">
                    <a16:creationId xmlns:a16="http://schemas.microsoft.com/office/drawing/2014/main" id="{3BC48322-0A8D-4621-8BF5-698E24C6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053"/>
                <a:ext cx="36" cy="13"/>
              </a:xfrm>
              <a:custGeom>
                <a:avLst/>
                <a:gdLst>
                  <a:gd name="T0" fmla="*/ 36 w 36"/>
                  <a:gd name="T1" fmla="*/ 7 h 13"/>
                  <a:gd name="T2" fmla="*/ 36 w 36"/>
                  <a:gd name="T3" fmla="*/ 13 h 13"/>
                  <a:gd name="T4" fmla="*/ 32 w 36"/>
                  <a:gd name="T5" fmla="*/ 13 h 13"/>
                  <a:gd name="T6" fmla="*/ 27 w 36"/>
                  <a:gd name="T7" fmla="*/ 13 h 13"/>
                  <a:gd name="T8" fmla="*/ 27 w 36"/>
                  <a:gd name="T9" fmla="*/ 11 h 13"/>
                  <a:gd name="T10" fmla="*/ 27 w 36"/>
                  <a:gd name="T11" fmla="*/ 13 h 13"/>
                  <a:gd name="T12" fmla="*/ 27 w 36"/>
                  <a:gd name="T13" fmla="*/ 13 h 13"/>
                  <a:gd name="T14" fmla="*/ 27 w 36"/>
                  <a:gd name="T15" fmla="*/ 13 h 13"/>
                  <a:gd name="T16" fmla="*/ 23 w 36"/>
                  <a:gd name="T17" fmla="*/ 13 h 13"/>
                  <a:gd name="T18" fmla="*/ 20 w 36"/>
                  <a:gd name="T19" fmla="*/ 13 h 13"/>
                  <a:gd name="T20" fmla="*/ 18 w 36"/>
                  <a:gd name="T21" fmla="*/ 13 h 13"/>
                  <a:gd name="T22" fmla="*/ 16 w 36"/>
                  <a:gd name="T23" fmla="*/ 11 h 13"/>
                  <a:gd name="T24" fmla="*/ 14 w 36"/>
                  <a:gd name="T25" fmla="*/ 11 h 13"/>
                  <a:gd name="T26" fmla="*/ 11 w 36"/>
                  <a:gd name="T27" fmla="*/ 11 h 13"/>
                  <a:gd name="T28" fmla="*/ 7 w 36"/>
                  <a:gd name="T29" fmla="*/ 11 h 13"/>
                  <a:gd name="T30" fmla="*/ 7 w 36"/>
                  <a:gd name="T31" fmla="*/ 9 h 13"/>
                  <a:gd name="T32" fmla="*/ 9 w 36"/>
                  <a:gd name="T33" fmla="*/ 9 h 13"/>
                  <a:gd name="T34" fmla="*/ 9 w 36"/>
                  <a:gd name="T35" fmla="*/ 9 h 13"/>
                  <a:gd name="T36" fmla="*/ 9 w 36"/>
                  <a:gd name="T37" fmla="*/ 7 h 13"/>
                  <a:gd name="T38" fmla="*/ 9 w 36"/>
                  <a:gd name="T39" fmla="*/ 7 h 13"/>
                  <a:gd name="T40" fmla="*/ 9 w 36"/>
                  <a:gd name="T41" fmla="*/ 4 h 13"/>
                  <a:gd name="T42" fmla="*/ 9 w 36"/>
                  <a:gd name="T43" fmla="*/ 4 h 13"/>
                  <a:gd name="T44" fmla="*/ 0 w 36"/>
                  <a:gd name="T45" fmla="*/ 0 h 13"/>
                  <a:gd name="T46" fmla="*/ 2 w 36"/>
                  <a:gd name="T47" fmla="*/ 2 h 13"/>
                  <a:gd name="T48" fmla="*/ 9 w 36"/>
                  <a:gd name="T49" fmla="*/ 2 h 13"/>
                  <a:gd name="T50" fmla="*/ 11 w 36"/>
                  <a:gd name="T51" fmla="*/ 2 h 13"/>
                  <a:gd name="T52" fmla="*/ 14 w 36"/>
                  <a:gd name="T53" fmla="*/ 2 h 13"/>
                  <a:gd name="T54" fmla="*/ 16 w 36"/>
                  <a:gd name="T55" fmla="*/ 2 h 13"/>
                  <a:gd name="T56" fmla="*/ 18 w 36"/>
                  <a:gd name="T57" fmla="*/ 4 h 13"/>
                  <a:gd name="T58" fmla="*/ 20 w 36"/>
                  <a:gd name="T59" fmla="*/ 4 h 13"/>
                  <a:gd name="T60" fmla="*/ 23 w 36"/>
                  <a:gd name="T61" fmla="*/ 4 h 13"/>
                  <a:gd name="T62" fmla="*/ 27 w 36"/>
                  <a:gd name="T63" fmla="*/ 4 h 13"/>
                  <a:gd name="T64" fmla="*/ 30 w 36"/>
                  <a:gd name="T65" fmla="*/ 4 h 13"/>
                  <a:gd name="T66" fmla="*/ 36 w 36"/>
                  <a:gd name="T6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" h="13">
                    <a:moveTo>
                      <a:pt x="36" y="7"/>
                    </a:moveTo>
                    <a:lnTo>
                      <a:pt x="36" y="13"/>
                    </a:lnTo>
                    <a:lnTo>
                      <a:pt x="32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5" name="Freeform 3844">
                <a:extLst>
                  <a:ext uri="{FF2B5EF4-FFF2-40B4-BE49-F238E27FC236}">
                    <a16:creationId xmlns:a16="http://schemas.microsoft.com/office/drawing/2014/main" id="{B5CB06D4-2CC3-441C-BAFF-CD679920C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008"/>
                <a:ext cx="5" cy="13"/>
              </a:xfrm>
              <a:custGeom>
                <a:avLst/>
                <a:gdLst>
                  <a:gd name="T0" fmla="*/ 5 w 5"/>
                  <a:gd name="T1" fmla="*/ 0 h 13"/>
                  <a:gd name="T2" fmla="*/ 0 w 5"/>
                  <a:gd name="T3" fmla="*/ 13 h 13"/>
                  <a:gd name="T4" fmla="*/ 5 w 5"/>
                  <a:gd name="T5" fmla="*/ 0 h 13"/>
                  <a:gd name="T6" fmla="*/ 5 w 5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lnTo>
                      <a:pt x="0" y="1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6" name="Freeform 3845">
                <a:extLst>
                  <a:ext uri="{FF2B5EF4-FFF2-40B4-BE49-F238E27FC236}">
                    <a16:creationId xmlns:a16="http://schemas.microsoft.com/office/drawing/2014/main" id="{4E79AE17-206E-4969-A13E-DE01203D3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012"/>
                <a:ext cx="27" cy="14"/>
              </a:xfrm>
              <a:custGeom>
                <a:avLst/>
                <a:gdLst>
                  <a:gd name="T0" fmla="*/ 9 w 27"/>
                  <a:gd name="T1" fmla="*/ 14 h 14"/>
                  <a:gd name="T2" fmla="*/ 4 w 27"/>
                  <a:gd name="T3" fmla="*/ 14 h 14"/>
                  <a:gd name="T4" fmla="*/ 4 w 27"/>
                  <a:gd name="T5" fmla="*/ 14 h 14"/>
                  <a:gd name="T6" fmla="*/ 2 w 27"/>
                  <a:gd name="T7" fmla="*/ 14 h 14"/>
                  <a:gd name="T8" fmla="*/ 2 w 27"/>
                  <a:gd name="T9" fmla="*/ 14 h 14"/>
                  <a:gd name="T10" fmla="*/ 2 w 27"/>
                  <a:gd name="T11" fmla="*/ 14 h 14"/>
                  <a:gd name="T12" fmla="*/ 2 w 27"/>
                  <a:gd name="T13" fmla="*/ 14 h 14"/>
                  <a:gd name="T14" fmla="*/ 2 w 27"/>
                  <a:gd name="T15" fmla="*/ 11 h 14"/>
                  <a:gd name="T16" fmla="*/ 0 w 27"/>
                  <a:gd name="T17" fmla="*/ 9 h 14"/>
                  <a:gd name="T18" fmla="*/ 0 w 27"/>
                  <a:gd name="T19" fmla="*/ 9 h 14"/>
                  <a:gd name="T20" fmla="*/ 0 w 27"/>
                  <a:gd name="T21" fmla="*/ 7 h 14"/>
                  <a:gd name="T22" fmla="*/ 0 w 27"/>
                  <a:gd name="T23" fmla="*/ 7 h 14"/>
                  <a:gd name="T24" fmla="*/ 0 w 27"/>
                  <a:gd name="T25" fmla="*/ 7 h 14"/>
                  <a:gd name="T26" fmla="*/ 0 w 27"/>
                  <a:gd name="T27" fmla="*/ 5 h 14"/>
                  <a:gd name="T28" fmla="*/ 0 w 27"/>
                  <a:gd name="T29" fmla="*/ 5 h 14"/>
                  <a:gd name="T30" fmla="*/ 2 w 27"/>
                  <a:gd name="T31" fmla="*/ 0 h 14"/>
                  <a:gd name="T32" fmla="*/ 6 w 27"/>
                  <a:gd name="T33" fmla="*/ 0 h 14"/>
                  <a:gd name="T34" fmla="*/ 6 w 27"/>
                  <a:gd name="T35" fmla="*/ 2 h 14"/>
                  <a:gd name="T36" fmla="*/ 6 w 27"/>
                  <a:gd name="T37" fmla="*/ 5 h 14"/>
                  <a:gd name="T38" fmla="*/ 9 w 27"/>
                  <a:gd name="T39" fmla="*/ 5 h 14"/>
                  <a:gd name="T40" fmla="*/ 11 w 27"/>
                  <a:gd name="T41" fmla="*/ 7 h 14"/>
                  <a:gd name="T42" fmla="*/ 13 w 27"/>
                  <a:gd name="T43" fmla="*/ 7 h 14"/>
                  <a:gd name="T44" fmla="*/ 13 w 27"/>
                  <a:gd name="T45" fmla="*/ 7 h 14"/>
                  <a:gd name="T46" fmla="*/ 13 w 27"/>
                  <a:gd name="T47" fmla="*/ 7 h 14"/>
                  <a:gd name="T48" fmla="*/ 20 w 27"/>
                  <a:gd name="T49" fmla="*/ 7 h 14"/>
                  <a:gd name="T50" fmla="*/ 20 w 27"/>
                  <a:gd name="T51" fmla="*/ 7 h 14"/>
                  <a:gd name="T52" fmla="*/ 20 w 27"/>
                  <a:gd name="T53" fmla="*/ 7 h 14"/>
                  <a:gd name="T54" fmla="*/ 22 w 27"/>
                  <a:gd name="T55" fmla="*/ 7 h 14"/>
                  <a:gd name="T56" fmla="*/ 24 w 27"/>
                  <a:gd name="T57" fmla="*/ 9 h 14"/>
                  <a:gd name="T58" fmla="*/ 27 w 27"/>
                  <a:gd name="T59" fmla="*/ 9 h 14"/>
                  <a:gd name="T60" fmla="*/ 27 w 27"/>
                  <a:gd name="T61" fmla="*/ 9 h 14"/>
                  <a:gd name="T62" fmla="*/ 27 w 27"/>
                  <a:gd name="T63" fmla="*/ 9 h 14"/>
                  <a:gd name="T64" fmla="*/ 27 w 27"/>
                  <a:gd name="T65" fmla="*/ 9 h 14"/>
                  <a:gd name="T66" fmla="*/ 27 w 27"/>
                  <a:gd name="T67" fmla="*/ 11 h 14"/>
                  <a:gd name="T68" fmla="*/ 24 w 27"/>
                  <a:gd name="T69" fmla="*/ 14 h 14"/>
                  <a:gd name="T70" fmla="*/ 15 w 27"/>
                  <a:gd name="T71" fmla="*/ 14 h 14"/>
                  <a:gd name="T72" fmla="*/ 13 w 27"/>
                  <a:gd name="T73" fmla="*/ 14 h 14"/>
                  <a:gd name="T74" fmla="*/ 9 w 27"/>
                  <a:gd name="T7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" h="14">
                    <a:moveTo>
                      <a:pt x="9" y="14"/>
                    </a:move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4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7" name="Freeform 3846">
                <a:extLst>
                  <a:ext uri="{FF2B5EF4-FFF2-40B4-BE49-F238E27FC236}">
                    <a16:creationId xmlns:a16="http://schemas.microsoft.com/office/drawing/2014/main" id="{594568DF-802B-415D-B670-5B88FDEA2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014"/>
                <a:ext cx="7" cy="12"/>
              </a:xfrm>
              <a:custGeom>
                <a:avLst/>
                <a:gdLst>
                  <a:gd name="T0" fmla="*/ 0 w 7"/>
                  <a:gd name="T1" fmla="*/ 7 h 12"/>
                  <a:gd name="T2" fmla="*/ 0 w 7"/>
                  <a:gd name="T3" fmla="*/ 5 h 12"/>
                  <a:gd name="T4" fmla="*/ 0 w 7"/>
                  <a:gd name="T5" fmla="*/ 3 h 12"/>
                  <a:gd name="T6" fmla="*/ 2 w 7"/>
                  <a:gd name="T7" fmla="*/ 3 h 12"/>
                  <a:gd name="T8" fmla="*/ 2 w 7"/>
                  <a:gd name="T9" fmla="*/ 0 h 12"/>
                  <a:gd name="T10" fmla="*/ 2 w 7"/>
                  <a:gd name="T11" fmla="*/ 0 h 12"/>
                  <a:gd name="T12" fmla="*/ 7 w 7"/>
                  <a:gd name="T13" fmla="*/ 0 h 12"/>
                  <a:gd name="T14" fmla="*/ 7 w 7"/>
                  <a:gd name="T15" fmla="*/ 5 h 12"/>
                  <a:gd name="T16" fmla="*/ 7 w 7"/>
                  <a:gd name="T17" fmla="*/ 7 h 12"/>
                  <a:gd name="T18" fmla="*/ 7 w 7"/>
                  <a:gd name="T19" fmla="*/ 9 h 12"/>
                  <a:gd name="T20" fmla="*/ 7 w 7"/>
                  <a:gd name="T21" fmla="*/ 12 h 12"/>
                  <a:gd name="T22" fmla="*/ 7 w 7"/>
                  <a:gd name="T23" fmla="*/ 12 h 12"/>
                  <a:gd name="T24" fmla="*/ 2 w 7"/>
                  <a:gd name="T25" fmla="*/ 12 h 12"/>
                  <a:gd name="T26" fmla="*/ 2 w 7"/>
                  <a:gd name="T27" fmla="*/ 12 h 12"/>
                  <a:gd name="T28" fmla="*/ 2 w 7"/>
                  <a:gd name="T29" fmla="*/ 12 h 12"/>
                  <a:gd name="T30" fmla="*/ 4 w 7"/>
                  <a:gd name="T31" fmla="*/ 9 h 12"/>
                  <a:gd name="T32" fmla="*/ 4 w 7"/>
                  <a:gd name="T33" fmla="*/ 9 h 12"/>
                  <a:gd name="T34" fmla="*/ 0 w 7"/>
                  <a:gd name="T3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12">
                    <a:moveTo>
                      <a:pt x="0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8" name="Freeform 3847">
                <a:extLst>
                  <a:ext uri="{FF2B5EF4-FFF2-40B4-BE49-F238E27FC236}">
                    <a16:creationId xmlns:a16="http://schemas.microsoft.com/office/drawing/2014/main" id="{1BD2F444-E7A8-4E91-A1B0-F89B9B83A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028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11 w 20"/>
                  <a:gd name="T3" fmla="*/ 0 h 7"/>
                  <a:gd name="T4" fmla="*/ 13 w 20"/>
                  <a:gd name="T5" fmla="*/ 0 h 7"/>
                  <a:gd name="T6" fmla="*/ 13 w 20"/>
                  <a:gd name="T7" fmla="*/ 0 h 7"/>
                  <a:gd name="T8" fmla="*/ 16 w 20"/>
                  <a:gd name="T9" fmla="*/ 0 h 7"/>
                  <a:gd name="T10" fmla="*/ 18 w 20"/>
                  <a:gd name="T11" fmla="*/ 0 h 7"/>
                  <a:gd name="T12" fmla="*/ 20 w 20"/>
                  <a:gd name="T13" fmla="*/ 0 h 7"/>
                  <a:gd name="T14" fmla="*/ 20 w 20"/>
                  <a:gd name="T15" fmla="*/ 2 h 7"/>
                  <a:gd name="T16" fmla="*/ 20 w 20"/>
                  <a:gd name="T17" fmla="*/ 4 h 7"/>
                  <a:gd name="T18" fmla="*/ 18 w 20"/>
                  <a:gd name="T19" fmla="*/ 7 h 7"/>
                  <a:gd name="T20" fmla="*/ 18 w 20"/>
                  <a:gd name="T21" fmla="*/ 7 h 7"/>
                  <a:gd name="T22" fmla="*/ 16 w 20"/>
                  <a:gd name="T23" fmla="*/ 7 h 7"/>
                  <a:gd name="T24" fmla="*/ 11 w 20"/>
                  <a:gd name="T25" fmla="*/ 7 h 7"/>
                  <a:gd name="T26" fmla="*/ 11 w 20"/>
                  <a:gd name="T27" fmla="*/ 7 h 7"/>
                  <a:gd name="T28" fmla="*/ 2 w 20"/>
                  <a:gd name="T29" fmla="*/ 7 h 7"/>
                  <a:gd name="T30" fmla="*/ 0 w 20"/>
                  <a:gd name="T31" fmla="*/ 7 h 7"/>
                  <a:gd name="T32" fmla="*/ 0 w 20"/>
                  <a:gd name="T33" fmla="*/ 2 h 7"/>
                  <a:gd name="T34" fmla="*/ 0 w 20"/>
                  <a:gd name="T35" fmla="*/ 0 h 7"/>
                  <a:gd name="T36" fmla="*/ 0 w 20"/>
                  <a:gd name="T37" fmla="*/ 0 h 7"/>
                  <a:gd name="T38" fmla="*/ 0 w 20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9" name="Freeform 3848">
                <a:extLst>
                  <a:ext uri="{FF2B5EF4-FFF2-40B4-BE49-F238E27FC236}">
                    <a16:creationId xmlns:a16="http://schemas.microsoft.com/office/drawing/2014/main" id="{B0A992E7-43E1-4762-93AD-2C75AE38B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28"/>
                <a:ext cx="4" cy="11"/>
              </a:xfrm>
              <a:custGeom>
                <a:avLst/>
                <a:gdLst>
                  <a:gd name="T0" fmla="*/ 2 w 4"/>
                  <a:gd name="T1" fmla="*/ 11 h 11"/>
                  <a:gd name="T2" fmla="*/ 0 w 4"/>
                  <a:gd name="T3" fmla="*/ 11 h 11"/>
                  <a:gd name="T4" fmla="*/ 0 w 4"/>
                  <a:gd name="T5" fmla="*/ 7 h 11"/>
                  <a:gd name="T6" fmla="*/ 2 w 4"/>
                  <a:gd name="T7" fmla="*/ 4 h 11"/>
                  <a:gd name="T8" fmla="*/ 2 w 4"/>
                  <a:gd name="T9" fmla="*/ 2 h 11"/>
                  <a:gd name="T10" fmla="*/ 2 w 4"/>
                  <a:gd name="T11" fmla="*/ 0 h 11"/>
                  <a:gd name="T12" fmla="*/ 2 w 4"/>
                  <a:gd name="T13" fmla="*/ 0 h 11"/>
                  <a:gd name="T14" fmla="*/ 4 w 4"/>
                  <a:gd name="T15" fmla="*/ 0 h 11"/>
                  <a:gd name="T16" fmla="*/ 4 w 4"/>
                  <a:gd name="T17" fmla="*/ 0 h 11"/>
                  <a:gd name="T18" fmla="*/ 4 w 4"/>
                  <a:gd name="T19" fmla="*/ 2 h 11"/>
                  <a:gd name="T20" fmla="*/ 4 w 4"/>
                  <a:gd name="T21" fmla="*/ 2 h 11"/>
                  <a:gd name="T22" fmla="*/ 4 w 4"/>
                  <a:gd name="T23" fmla="*/ 2 h 11"/>
                  <a:gd name="T24" fmla="*/ 4 w 4"/>
                  <a:gd name="T25" fmla="*/ 4 h 11"/>
                  <a:gd name="T26" fmla="*/ 4 w 4"/>
                  <a:gd name="T27" fmla="*/ 7 h 11"/>
                  <a:gd name="T28" fmla="*/ 2 w 4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1">
                    <a:moveTo>
                      <a:pt x="2" y="11"/>
                    </a:moveTo>
                    <a:lnTo>
                      <a:pt x="0" y="11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0" name="Freeform 3849">
                <a:extLst>
                  <a:ext uri="{FF2B5EF4-FFF2-40B4-BE49-F238E27FC236}">
                    <a16:creationId xmlns:a16="http://schemas.microsoft.com/office/drawing/2014/main" id="{BF82A723-C121-49A3-8368-1E495AD46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981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4 h 6"/>
                  <a:gd name="T4" fmla="*/ 2 w 2"/>
                  <a:gd name="T5" fmla="*/ 6 h 6"/>
                  <a:gd name="T6" fmla="*/ 0 w 2"/>
                  <a:gd name="T7" fmla="*/ 6 h 6"/>
                  <a:gd name="T8" fmla="*/ 0 w 2"/>
                  <a:gd name="T9" fmla="*/ 4 h 6"/>
                  <a:gd name="T10" fmla="*/ 0 w 2"/>
                  <a:gd name="T11" fmla="*/ 4 h 6"/>
                  <a:gd name="T12" fmla="*/ 0 w 2"/>
                  <a:gd name="T13" fmla="*/ 2 h 6"/>
                  <a:gd name="T14" fmla="*/ 0 w 2"/>
                  <a:gd name="T15" fmla="*/ 2 h 6"/>
                  <a:gd name="T16" fmla="*/ 0 w 2"/>
                  <a:gd name="T17" fmla="*/ 0 h 6"/>
                  <a:gd name="T18" fmla="*/ 2 w 2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1" name="Freeform 3850">
                <a:extLst>
                  <a:ext uri="{FF2B5EF4-FFF2-40B4-BE49-F238E27FC236}">
                    <a16:creationId xmlns:a16="http://schemas.microsoft.com/office/drawing/2014/main" id="{109FEB1E-0CA5-46E3-86EF-0AADDC7D3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97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2 w 2"/>
                  <a:gd name="T5" fmla="*/ 4 h 4"/>
                  <a:gd name="T6" fmla="*/ 0 w 2"/>
                  <a:gd name="T7" fmla="*/ 4 h 4"/>
                  <a:gd name="T8" fmla="*/ 0 w 2"/>
                  <a:gd name="T9" fmla="*/ 0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2" name="Freeform 3851">
                <a:extLst>
                  <a:ext uri="{FF2B5EF4-FFF2-40B4-BE49-F238E27FC236}">
                    <a16:creationId xmlns:a16="http://schemas.microsoft.com/office/drawing/2014/main" id="{04FE9810-FE5D-4D02-A2D5-74C46685F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987"/>
                <a:ext cx="6" cy="7"/>
              </a:xfrm>
              <a:custGeom>
                <a:avLst/>
                <a:gdLst>
                  <a:gd name="T0" fmla="*/ 0 w 6"/>
                  <a:gd name="T1" fmla="*/ 3 h 7"/>
                  <a:gd name="T2" fmla="*/ 2 w 6"/>
                  <a:gd name="T3" fmla="*/ 0 h 7"/>
                  <a:gd name="T4" fmla="*/ 2 w 6"/>
                  <a:gd name="T5" fmla="*/ 0 h 7"/>
                  <a:gd name="T6" fmla="*/ 4 w 6"/>
                  <a:gd name="T7" fmla="*/ 3 h 7"/>
                  <a:gd name="T8" fmla="*/ 4 w 6"/>
                  <a:gd name="T9" fmla="*/ 3 h 7"/>
                  <a:gd name="T10" fmla="*/ 6 w 6"/>
                  <a:gd name="T11" fmla="*/ 3 h 7"/>
                  <a:gd name="T12" fmla="*/ 6 w 6"/>
                  <a:gd name="T13" fmla="*/ 5 h 7"/>
                  <a:gd name="T14" fmla="*/ 4 w 6"/>
                  <a:gd name="T15" fmla="*/ 7 h 7"/>
                  <a:gd name="T16" fmla="*/ 4 w 6"/>
                  <a:gd name="T17" fmla="*/ 7 h 7"/>
                  <a:gd name="T18" fmla="*/ 4 w 6"/>
                  <a:gd name="T19" fmla="*/ 7 h 7"/>
                  <a:gd name="T20" fmla="*/ 2 w 6"/>
                  <a:gd name="T21" fmla="*/ 7 h 7"/>
                  <a:gd name="T22" fmla="*/ 2 w 6"/>
                  <a:gd name="T23" fmla="*/ 5 h 7"/>
                  <a:gd name="T24" fmla="*/ 2 w 6"/>
                  <a:gd name="T25" fmla="*/ 5 h 7"/>
                  <a:gd name="T26" fmla="*/ 0 w 6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3" name="Freeform 3852">
                <a:extLst>
                  <a:ext uri="{FF2B5EF4-FFF2-40B4-BE49-F238E27FC236}">
                    <a16:creationId xmlns:a16="http://schemas.microsoft.com/office/drawing/2014/main" id="{901C2ED2-FBCE-4F2D-9156-B7CB60D48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001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2 w 4"/>
                  <a:gd name="T5" fmla="*/ 4 h 4"/>
                  <a:gd name="T6" fmla="*/ 0 w 4"/>
                  <a:gd name="T7" fmla="*/ 4 h 4"/>
                  <a:gd name="T8" fmla="*/ 2 w 4"/>
                  <a:gd name="T9" fmla="*/ 0 h 4"/>
                  <a:gd name="T10" fmla="*/ 0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4 w 4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4" name="Freeform 3853">
                <a:extLst>
                  <a:ext uri="{FF2B5EF4-FFF2-40B4-BE49-F238E27FC236}">
                    <a16:creationId xmlns:a16="http://schemas.microsoft.com/office/drawing/2014/main" id="{C3635C31-5CA3-4E43-9FE0-DB3E5DDF2F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4" y="1996"/>
                <a:ext cx="20" cy="21"/>
              </a:xfrm>
              <a:custGeom>
                <a:avLst/>
                <a:gdLst>
                  <a:gd name="T0" fmla="*/ 20 w 20"/>
                  <a:gd name="T1" fmla="*/ 3 h 21"/>
                  <a:gd name="T2" fmla="*/ 20 w 20"/>
                  <a:gd name="T3" fmla="*/ 7 h 21"/>
                  <a:gd name="T4" fmla="*/ 20 w 20"/>
                  <a:gd name="T5" fmla="*/ 9 h 21"/>
                  <a:gd name="T6" fmla="*/ 20 w 20"/>
                  <a:gd name="T7" fmla="*/ 12 h 21"/>
                  <a:gd name="T8" fmla="*/ 20 w 20"/>
                  <a:gd name="T9" fmla="*/ 14 h 21"/>
                  <a:gd name="T10" fmla="*/ 18 w 20"/>
                  <a:gd name="T11" fmla="*/ 16 h 21"/>
                  <a:gd name="T12" fmla="*/ 18 w 20"/>
                  <a:gd name="T13" fmla="*/ 21 h 21"/>
                  <a:gd name="T14" fmla="*/ 15 w 20"/>
                  <a:gd name="T15" fmla="*/ 21 h 21"/>
                  <a:gd name="T16" fmla="*/ 13 w 20"/>
                  <a:gd name="T17" fmla="*/ 21 h 21"/>
                  <a:gd name="T18" fmla="*/ 11 w 20"/>
                  <a:gd name="T19" fmla="*/ 21 h 21"/>
                  <a:gd name="T20" fmla="*/ 11 w 20"/>
                  <a:gd name="T21" fmla="*/ 21 h 21"/>
                  <a:gd name="T22" fmla="*/ 11 w 20"/>
                  <a:gd name="T23" fmla="*/ 21 h 21"/>
                  <a:gd name="T24" fmla="*/ 11 w 20"/>
                  <a:gd name="T25" fmla="*/ 21 h 21"/>
                  <a:gd name="T26" fmla="*/ 9 w 20"/>
                  <a:gd name="T27" fmla="*/ 18 h 21"/>
                  <a:gd name="T28" fmla="*/ 4 w 20"/>
                  <a:gd name="T29" fmla="*/ 18 h 21"/>
                  <a:gd name="T30" fmla="*/ 2 w 20"/>
                  <a:gd name="T31" fmla="*/ 18 h 21"/>
                  <a:gd name="T32" fmla="*/ 0 w 20"/>
                  <a:gd name="T33" fmla="*/ 18 h 21"/>
                  <a:gd name="T34" fmla="*/ 0 w 20"/>
                  <a:gd name="T35" fmla="*/ 14 h 21"/>
                  <a:gd name="T36" fmla="*/ 2 w 20"/>
                  <a:gd name="T37" fmla="*/ 7 h 21"/>
                  <a:gd name="T38" fmla="*/ 2 w 20"/>
                  <a:gd name="T39" fmla="*/ 5 h 21"/>
                  <a:gd name="T40" fmla="*/ 2 w 20"/>
                  <a:gd name="T41" fmla="*/ 5 h 21"/>
                  <a:gd name="T42" fmla="*/ 2 w 20"/>
                  <a:gd name="T43" fmla="*/ 0 h 21"/>
                  <a:gd name="T44" fmla="*/ 4 w 20"/>
                  <a:gd name="T45" fmla="*/ 0 h 21"/>
                  <a:gd name="T46" fmla="*/ 6 w 20"/>
                  <a:gd name="T47" fmla="*/ 0 h 21"/>
                  <a:gd name="T48" fmla="*/ 9 w 20"/>
                  <a:gd name="T49" fmla="*/ 0 h 21"/>
                  <a:gd name="T50" fmla="*/ 11 w 20"/>
                  <a:gd name="T51" fmla="*/ 3 h 21"/>
                  <a:gd name="T52" fmla="*/ 13 w 20"/>
                  <a:gd name="T53" fmla="*/ 3 h 21"/>
                  <a:gd name="T54" fmla="*/ 13 w 20"/>
                  <a:gd name="T55" fmla="*/ 3 h 21"/>
                  <a:gd name="T56" fmla="*/ 15 w 20"/>
                  <a:gd name="T57" fmla="*/ 3 h 21"/>
                  <a:gd name="T58" fmla="*/ 15 w 20"/>
                  <a:gd name="T59" fmla="*/ 3 h 21"/>
                  <a:gd name="T60" fmla="*/ 18 w 20"/>
                  <a:gd name="T61" fmla="*/ 3 h 21"/>
                  <a:gd name="T62" fmla="*/ 18 w 20"/>
                  <a:gd name="T63" fmla="*/ 3 h 21"/>
                  <a:gd name="T64" fmla="*/ 20 w 20"/>
                  <a:gd name="T65" fmla="*/ 3 h 21"/>
                  <a:gd name="T66" fmla="*/ 11 w 20"/>
                  <a:gd name="T67" fmla="*/ 9 h 21"/>
                  <a:gd name="T68" fmla="*/ 13 w 20"/>
                  <a:gd name="T69" fmla="*/ 9 h 21"/>
                  <a:gd name="T70" fmla="*/ 13 w 20"/>
                  <a:gd name="T71" fmla="*/ 7 h 21"/>
                  <a:gd name="T72" fmla="*/ 11 w 20"/>
                  <a:gd name="T73" fmla="*/ 5 h 21"/>
                  <a:gd name="T74" fmla="*/ 11 w 20"/>
                  <a:gd name="T75" fmla="*/ 5 h 21"/>
                  <a:gd name="T76" fmla="*/ 11 w 20"/>
                  <a:gd name="T77" fmla="*/ 5 h 21"/>
                  <a:gd name="T78" fmla="*/ 11 w 20"/>
                  <a:gd name="T79" fmla="*/ 5 h 21"/>
                  <a:gd name="T80" fmla="*/ 11 w 20"/>
                  <a:gd name="T81" fmla="*/ 5 h 21"/>
                  <a:gd name="T82" fmla="*/ 11 w 20"/>
                  <a:gd name="T83" fmla="*/ 5 h 21"/>
                  <a:gd name="T84" fmla="*/ 9 w 20"/>
                  <a:gd name="T85" fmla="*/ 5 h 21"/>
                  <a:gd name="T86" fmla="*/ 11 w 20"/>
                  <a:gd name="T87" fmla="*/ 5 h 21"/>
                  <a:gd name="T88" fmla="*/ 9 w 20"/>
                  <a:gd name="T89" fmla="*/ 9 h 21"/>
                  <a:gd name="T90" fmla="*/ 11 w 20"/>
                  <a:gd name="T9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" h="21">
                    <a:moveTo>
                      <a:pt x="20" y="3"/>
                    </a:moveTo>
                    <a:lnTo>
                      <a:pt x="20" y="7"/>
                    </a:lnTo>
                    <a:lnTo>
                      <a:pt x="20" y="9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3"/>
                    </a:lnTo>
                    <a:close/>
                    <a:moveTo>
                      <a:pt x="11" y="9"/>
                    </a:moveTo>
                    <a:lnTo>
                      <a:pt x="13" y="9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5" name="Freeform 3854">
                <a:extLst>
                  <a:ext uri="{FF2B5EF4-FFF2-40B4-BE49-F238E27FC236}">
                    <a16:creationId xmlns:a16="http://schemas.microsoft.com/office/drawing/2014/main" id="{224459BA-B75D-48F2-8C10-82629F82A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942"/>
                <a:ext cx="59" cy="27"/>
              </a:xfrm>
              <a:custGeom>
                <a:avLst/>
                <a:gdLst>
                  <a:gd name="T0" fmla="*/ 59 w 59"/>
                  <a:gd name="T1" fmla="*/ 18 h 27"/>
                  <a:gd name="T2" fmla="*/ 56 w 59"/>
                  <a:gd name="T3" fmla="*/ 23 h 27"/>
                  <a:gd name="T4" fmla="*/ 54 w 59"/>
                  <a:gd name="T5" fmla="*/ 27 h 27"/>
                  <a:gd name="T6" fmla="*/ 50 w 59"/>
                  <a:gd name="T7" fmla="*/ 27 h 27"/>
                  <a:gd name="T8" fmla="*/ 47 w 59"/>
                  <a:gd name="T9" fmla="*/ 25 h 27"/>
                  <a:gd name="T10" fmla="*/ 45 w 59"/>
                  <a:gd name="T11" fmla="*/ 25 h 27"/>
                  <a:gd name="T12" fmla="*/ 41 w 59"/>
                  <a:gd name="T13" fmla="*/ 25 h 27"/>
                  <a:gd name="T14" fmla="*/ 41 w 59"/>
                  <a:gd name="T15" fmla="*/ 16 h 27"/>
                  <a:gd name="T16" fmla="*/ 38 w 59"/>
                  <a:gd name="T17" fmla="*/ 21 h 27"/>
                  <a:gd name="T18" fmla="*/ 36 w 59"/>
                  <a:gd name="T19" fmla="*/ 25 h 27"/>
                  <a:gd name="T20" fmla="*/ 32 w 59"/>
                  <a:gd name="T21" fmla="*/ 23 h 27"/>
                  <a:gd name="T22" fmla="*/ 29 w 59"/>
                  <a:gd name="T23" fmla="*/ 23 h 27"/>
                  <a:gd name="T24" fmla="*/ 27 w 59"/>
                  <a:gd name="T25" fmla="*/ 23 h 27"/>
                  <a:gd name="T26" fmla="*/ 27 w 59"/>
                  <a:gd name="T27" fmla="*/ 23 h 27"/>
                  <a:gd name="T28" fmla="*/ 23 w 59"/>
                  <a:gd name="T29" fmla="*/ 23 h 27"/>
                  <a:gd name="T30" fmla="*/ 18 w 59"/>
                  <a:gd name="T31" fmla="*/ 23 h 27"/>
                  <a:gd name="T32" fmla="*/ 14 w 59"/>
                  <a:gd name="T33" fmla="*/ 21 h 27"/>
                  <a:gd name="T34" fmla="*/ 9 w 59"/>
                  <a:gd name="T35" fmla="*/ 21 h 27"/>
                  <a:gd name="T36" fmla="*/ 5 w 59"/>
                  <a:gd name="T37" fmla="*/ 21 h 27"/>
                  <a:gd name="T38" fmla="*/ 0 w 59"/>
                  <a:gd name="T39" fmla="*/ 18 h 27"/>
                  <a:gd name="T40" fmla="*/ 0 w 59"/>
                  <a:gd name="T41" fmla="*/ 14 h 27"/>
                  <a:gd name="T42" fmla="*/ 0 w 59"/>
                  <a:gd name="T43" fmla="*/ 9 h 27"/>
                  <a:gd name="T44" fmla="*/ 0 w 59"/>
                  <a:gd name="T45" fmla="*/ 5 h 27"/>
                  <a:gd name="T46" fmla="*/ 5 w 59"/>
                  <a:gd name="T47" fmla="*/ 0 h 27"/>
                  <a:gd name="T48" fmla="*/ 7 w 59"/>
                  <a:gd name="T49" fmla="*/ 3 h 27"/>
                  <a:gd name="T50" fmla="*/ 9 w 59"/>
                  <a:gd name="T51" fmla="*/ 3 h 27"/>
                  <a:gd name="T52" fmla="*/ 14 w 59"/>
                  <a:gd name="T53" fmla="*/ 3 h 27"/>
                  <a:gd name="T54" fmla="*/ 27 w 59"/>
                  <a:gd name="T55" fmla="*/ 5 h 27"/>
                  <a:gd name="T56" fmla="*/ 41 w 59"/>
                  <a:gd name="T57" fmla="*/ 7 h 27"/>
                  <a:gd name="T58" fmla="*/ 45 w 59"/>
                  <a:gd name="T59" fmla="*/ 7 h 27"/>
                  <a:gd name="T60" fmla="*/ 47 w 59"/>
                  <a:gd name="T61" fmla="*/ 7 h 27"/>
                  <a:gd name="T62" fmla="*/ 50 w 59"/>
                  <a:gd name="T63" fmla="*/ 7 h 27"/>
                  <a:gd name="T64" fmla="*/ 52 w 59"/>
                  <a:gd name="T65" fmla="*/ 7 h 27"/>
                  <a:gd name="T66" fmla="*/ 54 w 59"/>
                  <a:gd name="T67" fmla="*/ 9 h 27"/>
                  <a:gd name="T68" fmla="*/ 59 w 59"/>
                  <a:gd name="T69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7">
                    <a:moveTo>
                      <a:pt x="59" y="14"/>
                    </a:moveTo>
                    <a:lnTo>
                      <a:pt x="59" y="18"/>
                    </a:lnTo>
                    <a:lnTo>
                      <a:pt x="56" y="18"/>
                    </a:lnTo>
                    <a:lnTo>
                      <a:pt x="56" y="23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0" y="27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5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1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38" y="21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9" y="9"/>
                    </a:lnTo>
                    <a:lnTo>
                      <a:pt x="59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6" name="Freeform 3855">
                <a:extLst>
                  <a:ext uri="{FF2B5EF4-FFF2-40B4-BE49-F238E27FC236}">
                    <a16:creationId xmlns:a16="http://schemas.microsoft.com/office/drawing/2014/main" id="{90926745-FCFE-45FD-A386-80D1D6A58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94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4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2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7" name="Freeform 3856">
                <a:extLst>
                  <a:ext uri="{FF2B5EF4-FFF2-40B4-BE49-F238E27FC236}">
                    <a16:creationId xmlns:a16="http://schemas.microsoft.com/office/drawing/2014/main" id="{FB8755AC-04EB-4216-A8F5-7E9C83FA7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949"/>
                <a:ext cx="9" cy="16"/>
              </a:xfrm>
              <a:custGeom>
                <a:avLst/>
                <a:gdLst>
                  <a:gd name="T0" fmla="*/ 4 w 9"/>
                  <a:gd name="T1" fmla="*/ 0 h 16"/>
                  <a:gd name="T2" fmla="*/ 6 w 9"/>
                  <a:gd name="T3" fmla="*/ 2 h 16"/>
                  <a:gd name="T4" fmla="*/ 6 w 9"/>
                  <a:gd name="T5" fmla="*/ 2 h 16"/>
                  <a:gd name="T6" fmla="*/ 9 w 9"/>
                  <a:gd name="T7" fmla="*/ 2 h 16"/>
                  <a:gd name="T8" fmla="*/ 9 w 9"/>
                  <a:gd name="T9" fmla="*/ 2 h 16"/>
                  <a:gd name="T10" fmla="*/ 6 w 9"/>
                  <a:gd name="T11" fmla="*/ 5 h 16"/>
                  <a:gd name="T12" fmla="*/ 6 w 9"/>
                  <a:gd name="T13" fmla="*/ 5 h 16"/>
                  <a:gd name="T14" fmla="*/ 6 w 9"/>
                  <a:gd name="T15" fmla="*/ 7 h 16"/>
                  <a:gd name="T16" fmla="*/ 6 w 9"/>
                  <a:gd name="T17" fmla="*/ 7 h 16"/>
                  <a:gd name="T18" fmla="*/ 6 w 9"/>
                  <a:gd name="T19" fmla="*/ 9 h 16"/>
                  <a:gd name="T20" fmla="*/ 6 w 9"/>
                  <a:gd name="T21" fmla="*/ 11 h 16"/>
                  <a:gd name="T22" fmla="*/ 6 w 9"/>
                  <a:gd name="T23" fmla="*/ 11 h 16"/>
                  <a:gd name="T24" fmla="*/ 6 w 9"/>
                  <a:gd name="T25" fmla="*/ 14 h 16"/>
                  <a:gd name="T26" fmla="*/ 6 w 9"/>
                  <a:gd name="T27" fmla="*/ 14 h 16"/>
                  <a:gd name="T28" fmla="*/ 6 w 9"/>
                  <a:gd name="T29" fmla="*/ 14 h 16"/>
                  <a:gd name="T30" fmla="*/ 6 w 9"/>
                  <a:gd name="T31" fmla="*/ 16 h 16"/>
                  <a:gd name="T32" fmla="*/ 4 w 9"/>
                  <a:gd name="T33" fmla="*/ 16 h 16"/>
                  <a:gd name="T34" fmla="*/ 2 w 9"/>
                  <a:gd name="T35" fmla="*/ 16 h 16"/>
                  <a:gd name="T36" fmla="*/ 2 w 9"/>
                  <a:gd name="T37" fmla="*/ 14 h 16"/>
                  <a:gd name="T38" fmla="*/ 0 w 9"/>
                  <a:gd name="T39" fmla="*/ 14 h 16"/>
                  <a:gd name="T40" fmla="*/ 0 w 9"/>
                  <a:gd name="T41" fmla="*/ 14 h 16"/>
                  <a:gd name="T42" fmla="*/ 0 w 9"/>
                  <a:gd name="T43" fmla="*/ 11 h 16"/>
                  <a:gd name="T44" fmla="*/ 0 w 9"/>
                  <a:gd name="T45" fmla="*/ 9 h 16"/>
                  <a:gd name="T46" fmla="*/ 0 w 9"/>
                  <a:gd name="T47" fmla="*/ 9 h 16"/>
                  <a:gd name="T48" fmla="*/ 2 w 9"/>
                  <a:gd name="T49" fmla="*/ 7 h 16"/>
                  <a:gd name="T50" fmla="*/ 2 w 9"/>
                  <a:gd name="T51" fmla="*/ 7 h 16"/>
                  <a:gd name="T52" fmla="*/ 2 w 9"/>
                  <a:gd name="T53" fmla="*/ 5 h 16"/>
                  <a:gd name="T54" fmla="*/ 2 w 9"/>
                  <a:gd name="T55" fmla="*/ 5 h 16"/>
                  <a:gd name="T56" fmla="*/ 2 w 9"/>
                  <a:gd name="T57" fmla="*/ 2 h 16"/>
                  <a:gd name="T58" fmla="*/ 2 w 9"/>
                  <a:gd name="T59" fmla="*/ 2 h 16"/>
                  <a:gd name="T60" fmla="*/ 2 w 9"/>
                  <a:gd name="T61" fmla="*/ 2 h 16"/>
                  <a:gd name="T62" fmla="*/ 2 w 9"/>
                  <a:gd name="T63" fmla="*/ 0 h 16"/>
                  <a:gd name="T64" fmla="*/ 2 w 9"/>
                  <a:gd name="T65" fmla="*/ 0 h 16"/>
                  <a:gd name="T66" fmla="*/ 4 w 9"/>
                  <a:gd name="T67" fmla="*/ 0 h 16"/>
                  <a:gd name="T68" fmla="*/ 4 w 9"/>
                  <a:gd name="T69" fmla="*/ 0 h 16"/>
                  <a:gd name="T70" fmla="*/ 4 w 9"/>
                  <a:gd name="T71" fmla="*/ 0 h 16"/>
                  <a:gd name="T72" fmla="*/ 4 w 9"/>
                  <a:gd name="T7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6">
                    <a:moveTo>
                      <a:pt x="4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8" name="Freeform 3857">
                <a:extLst>
                  <a:ext uri="{FF2B5EF4-FFF2-40B4-BE49-F238E27FC236}">
                    <a16:creationId xmlns:a16="http://schemas.microsoft.com/office/drawing/2014/main" id="{AE846524-AF29-44DD-B6C0-78A6553F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922"/>
                <a:ext cx="45" cy="25"/>
              </a:xfrm>
              <a:custGeom>
                <a:avLst/>
                <a:gdLst>
                  <a:gd name="T0" fmla="*/ 45 w 45"/>
                  <a:gd name="T1" fmla="*/ 7 h 25"/>
                  <a:gd name="T2" fmla="*/ 43 w 45"/>
                  <a:gd name="T3" fmla="*/ 18 h 25"/>
                  <a:gd name="T4" fmla="*/ 43 w 45"/>
                  <a:gd name="T5" fmla="*/ 20 h 25"/>
                  <a:gd name="T6" fmla="*/ 41 w 45"/>
                  <a:gd name="T7" fmla="*/ 25 h 25"/>
                  <a:gd name="T8" fmla="*/ 41 w 45"/>
                  <a:gd name="T9" fmla="*/ 25 h 25"/>
                  <a:gd name="T10" fmla="*/ 36 w 45"/>
                  <a:gd name="T11" fmla="*/ 25 h 25"/>
                  <a:gd name="T12" fmla="*/ 34 w 45"/>
                  <a:gd name="T13" fmla="*/ 25 h 25"/>
                  <a:gd name="T14" fmla="*/ 32 w 45"/>
                  <a:gd name="T15" fmla="*/ 23 h 25"/>
                  <a:gd name="T16" fmla="*/ 32 w 45"/>
                  <a:gd name="T17" fmla="*/ 23 h 25"/>
                  <a:gd name="T18" fmla="*/ 29 w 45"/>
                  <a:gd name="T19" fmla="*/ 23 h 25"/>
                  <a:gd name="T20" fmla="*/ 29 w 45"/>
                  <a:gd name="T21" fmla="*/ 23 h 25"/>
                  <a:gd name="T22" fmla="*/ 29 w 45"/>
                  <a:gd name="T23" fmla="*/ 23 h 25"/>
                  <a:gd name="T24" fmla="*/ 27 w 45"/>
                  <a:gd name="T25" fmla="*/ 23 h 25"/>
                  <a:gd name="T26" fmla="*/ 25 w 45"/>
                  <a:gd name="T27" fmla="*/ 23 h 25"/>
                  <a:gd name="T28" fmla="*/ 23 w 45"/>
                  <a:gd name="T29" fmla="*/ 23 h 25"/>
                  <a:gd name="T30" fmla="*/ 23 w 45"/>
                  <a:gd name="T31" fmla="*/ 23 h 25"/>
                  <a:gd name="T32" fmla="*/ 20 w 45"/>
                  <a:gd name="T33" fmla="*/ 23 h 25"/>
                  <a:gd name="T34" fmla="*/ 18 w 45"/>
                  <a:gd name="T35" fmla="*/ 23 h 25"/>
                  <a:gd name="T36" fmla="*/ 16 w 45"/>
                  <a:gd name="T37" fmla="*/ 20 h 25"/>
                  <a:gd name="T38" fmla="*/ 14 w 45"/>
                  <a:gd name="T39" fmla="*/ 20 h 25"/>
                  <a:gd name="T40" fmla="*/ 11 w 45"/>
                  <a:gd name="T41" fmla="*/ 20 h 25"/>
                  <a:gd name="T42" fmla="*/ 9 w 45"/>
                  <a:gd name="T43" fmla="*/ 20 h 25"/>
                  <a:gd name="T44" fmla="*/ 7 w 45"/>
                  <a:gd name="T45" fmla="*/ 20 h 25"/>
                  <a:gd name="T46" fmla="*/ 7 w 45"/>
                  <a:gd name="T47" fmla="*/ 20 h 25"/>
                  <a:gd name="T48" fmla="*/ 5 w 45"/>
                  <a:gd name="T49" fmla="*/ 20 h 25"/>
                  <a:gd name="T50" fmla="*/ 2 w 45"/>
                  <a:gd name="T51" fmla="*/ 18 h 25"/>
                  <a:gd name="T52" fmla="*/ 0 w 45"/>
                  <a:gd name="T53" fmla="*/ 18 h 25"/>
                  <a:gd name="T54" fmla="*/ 0 w 45"/>
                  <a:gd name="T55" fmla="*/ 16 h 25"/>
                  <a:gd name="T56" fmla="*/ 2 w 45"/>
                  <a:gd name="T57" fmla="*/ 16 h 25"/>
                  <a:gd name="T58" fmla="*/ 2 w 45"/>
                  <a:gd name="T59" fmla="*/ 11 h 25"/>
                  <a:gd name="T60" fmla="*/ 0 w 45"/>
                  <a:gd name="T61" fmla="*/ 11 h 25"/>
                  <a:gd name="T62" fmla="*/ 0 w 45"/>
                  <a:gd name="T63" fmla="*/ 11 h 25"/>
                  <a:gd name="T64" fmla="*/ 0 w 45"/>
                  <a:gd name="T65" fmla="*/ 9 h 25"/>
                  <a:gd name="T66" fmla="*/ 0 w 45"/>
                  <a:gd name="T67" fmla="*/ 4 h 25"/>
                  <a:gd name="T68" fmla="*/ 0 w 45"/>
                  <a:gd name="T69" fmla="*/ 4 h 25"/>
                  <a:gd name="T70" fmla="*/ 0 w 45"/>
                  <a:gd name="T71" fmla="*/ 4 h 25"/>
                  <a:gd name="T72" fmla="*/ 0 w 45"/>
                  <a:gd name="T73" fmla="*/ 4 h 25"/>
                  <a:gd name="T74" fmla="*/ 0 w 45"/>
                  <a:gd name="T75" fmla="*/ 2 h 25"/>
                  <a:gd name="T76" fmla="*/ 0 w 45"/>
                  <a:gd name="T77" fmla="*/ 0 h 25"/>
                  <a:gd name="T78" fmla="*/ 2 w 45"/>
                  <a:gd name="T79" fmla="*/ 0 h 25"/>
                  <a:gd name="T80" fmla="*/ 41 w 45"/>
                  <a:gd name="T81" fmla="*/ 7 h 25"/>
                  <a:gd name="T82" fmla="*/ 45 w 45"/>
                  <a:gd name="T8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" h="25">
                    <a:moveTo>
                      <a:pt x="45" y="7"/>
                    </a:moveTo>
                    <a:lnTo>
                      <a:pt x="43" y="18"/>
                    </a:lnTo>
                    <a:lnTo>
                      <a:pt x="43" y="20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36" y="25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1" y="7"/>
                    </a:lnTo>
                    <a:lnTo>
                      <a:pt x="4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9" name="Freeform 3858">
                <a:extLst>
                  <a:ext uri="{FF2B5EF4-FFF2-40B4-BE49-F238E27FC236}">
                    <a16:creationId xmlns:a16="http://schemas.microsoft.com/office/drawing/2014/main" id="{E51608AB-C8A2-4AB3-97EB-C487F7F9B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884"/>
                <a:ext cx="16" cy="18"/>
              </a:xfrm>
              <a:custGeom>
                <a:avLst/>
                <a:gdLst>
                  <a:gd name="T0" fmla="*/ 16 w 16"/>
                  <a:gd name="T1" fmla="*/ 0 h 18"/>
                  <a:gd name="T2" fmla="*/ 13 w 16"/>
                  <a:gd name="T3" fmla="*/ 9 h 18"/>
                  <a:gd name="T4" fmla="*/ 13 w 16"/>
                  <a:gd name="T5" fmla="*/ 9 h 18"/>
                  <a:gd name="T6" fmla="*/ 13 w 16"/>
                  <a:gd name="T7" fmla="*/ 9 h 18"/>
                  <a:gd name="T8" fmla="*/ 13 w 16"/>
                  <a:gd name="T9" fmla="*/ 11 h 18"/>
                  <a:gd name="T10" fmla="*/ 11 w 16"/>
                  <a:gd name="T11" fmla="*/ 13 h 18"/>
                  <a:gd name="T12" fmla="*/ 11 w 16"/>
                  <a:gd name="T13" fmla="*/ 13 h 18"/>
                  <a:gd name="T14" fmla="*/ 16 w 16"/>
                  <a:gd name="T15" fmla="*/ 13 h 18"/>
                  <a:gd name="T16" fmla="*/ 16 w 16"/>
                  <a:gd name="T17" fmla="*/ 15 h 18"/>
                  <a:gd name="T18" fmla="*/ 13 w 16"/>
                  <a:gd name="T19" fmla="*/ 15 h 18"/>
                  <a:gd name="T20" fmla="*/ 13 w 16"/>
                  <a:gd name="T21" fmla="*/ 15 h 18"/>
                  <a:gd name="T22" fmla="*/ 13 w 16"/>
                  <a:gd name="T23" fmla="*/ 18 h 18"/>
                  <a:gd name="T24" fmla="*/ 13 w 16"/>
                  <a:gd name="T25" fmla="*/ 18 h 18"/>
                  <a:gd name="T26" fmla="*/ 13 w 16"/>
                  <a:gd name="T27" fmla="*/ 18 h 18"/>
                  <a:gd name="T28" fmla="*/ 11 w 16"/>
                  <a:gd name="T29" fmla="*/ 18 h 18"/>
                  <a:gd name="T30" fmla="*/ 9 w 16"/>
                  <a:gd name="T31" fmla="*/ 18 h 18"/>
                  <a:gd name="T32" fmla="*/ 9 w 16"/>
                  <a:gd name="T33" fmla="*/ 18 h 18"/>
                  <a:gd name="T34" fmla="*/ 9 w 16"/>
                  <a:gd name="T35" fmla="*/ 18 h 18"/>
                  <a:gd name="T36" fmla="*/ 9 w 16"/>
                  <a:gd name="T37" fmla="*/ 18 h 18"/>
                  <a:gd name="T38" fmla="*/ 9 w 16"/>
                  <a:gd name="T39" fmla="*/ 18 h 18"/>
                  <a:gd name="T40" fmla="*/ 9 w 16"/>
                  <a:gd name="T41" fmla="*/ 18 h 18"/>
                  <a:gd name="T42" fmla="*/ 4 w 16"/>
                  <a:gd name="T43" fmla="*/ 18 h 18"/>
                  <a:gd name="T44" fmla="*/ 2 w 16"/>
                  <a:gd name="T45" fmla="*/ 15 h 18"/>
                  <a:gd name="T46" fmla="*/ 2 w 16"/>
                  <a:gd name="T47" fmla="*/ 15 h 18"/>
                  <a:gd name="T48" fmla="*/ 0 w 16"/>
                  <a:gd name="T49" fmla="*/ 15 h 18"/>
                  <a:gd name="T50" fmla="*/ 2 w 16"/>
                  <a:gd name="T51" fmla="*/ 13 h 18"/>
                  <a:gd name="T52" fmla="*/ 2 w 16"/>
                  <a:gd name="T53" fmla="*/ 13 h 18"/>
                  <a:gd name="T54" fmla="*/ 4 w 16"/>
                  <a:gd name="T55" fmla="*/ 13 h 18"/>
                  <a:gd name="T56" fmla="*/ 7 w 16"/>
                  <a:gd name="T57" fmla="*/ 15 h 18"/>
                  <a:gd name="T58" fmla="*/ 7 w 16"/>
                  <a:gd name="T59" fmla="*/ 15 h 18"/>
                  <a:gd name="T60" fmla="*/ 7 w 16"/>
                  <a:gd name="T61" fmla="*/ 13 h 18"/>
                  <a:gd name="T62" fmla="*/ 7 w 16"/>
                  <a:gd name="T63" fmla="*/ 13 h 18"/>
                  <a:gd name="T64" fmla="*/ 9 w 16"/>
                  <a:gd name="T65" fmla="*/ 13 h 18"/>
                  <a:gd name="T66" fmla="*/ 9 w 16"/>
                  <a:gd name="T67" fmla="*/ 11 h 18"/>
                  <a:gd name="T68" fmla="*/ 9 w 16"/>
                  <a:gd name="T69" fmla="*/ 11 h 18"/>
                  <a:gd name="T70" fmla="*/ 9 w 16"/>
                  <a:gd name="T71" fmla="*/ 11 h 18"/>
                  <a:gd name="T72" fmla="*/ 9 w 16"/>
                  <a:gd name="T73" fmla="*/ 11 h 18"/>
                  <a:gd name="T74" fmla="*/ 9 w 16"/>
                  <a:gd name="T75" fmla="*/ 11 h 18"/>
                  <a:gd name="T76" fmla="*/ 9 w 16"/>
                  <a:gd name="T77" fmla="*/ 11 h 18"/>
                  <a:gd name="T78" fmla="*/ 7 w 16"/>
                  <a:gd name="T79" fmla="*/ 9 h 18"/>
                  <a:gd name="T80" fmla="*/ 7 w 16"/>
                  <a:gd name="T81" fmla="*/ 9 h 18"/>
                  <a:gd name="T82" fmla="*/ 7 w 16"/>
                  <a:gd name="T83" fmla="*/ 9 h 18"/>
                  <a:gd name="T84" fmla="*/ 7 w 16"/>
                  <a:gd name="T85" fmla="*/ 9 h 18"/>
                  <a:gd name="T86" fmla="*/ 13 w 16"/>
                  <a:gd name="T87" fmla="*/ 0 h 18"/>
                  <a:gd name="T88" fmla="*/ 13 w 16"/>
                  <a:gd name="T89" fmla="*/ 0 h 18"/>
                  <a:gd name="T90" fmla="*/ 16 w 16"/>
                  <a:gd name="T91" fmla="*/ 0 h 18"/>
                  <a:gd name="T92" fmla="*/ 16 w 16"/>
                  <a:gd name="T9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0" name="Freeform 3859">
                <a:extLst>
                  <a:ext uri="{FF2B5EF4-FFF2-40B4-BE49-F238E27FC236}">
                    <a16:creationId xmlns:a16="http://schemas.microsoft.com/office/drawing/2014/main" id="{370748EF-358D-4FE8-8B21-C1B4F6DC3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825"/>
                <a:ext cx="61" cy="45"/>
              </a:xfrm>
              <a:custGeom>
                <a:avLst/>
                <a:gdLst>
                  <a:gd name="T0" fmla="*/ 26 w 27"/>
                  <a:gd name="T1" fmla="*/ 12 h 20"/>
                  <a:gd name="T2" fmla="*/ 26 w 27"/>
                  <a:gd name="T3" fmla="*/ 9 h 20"/>
                  <a:gd name="T4" fmla="*/ 26 w 27"/>
                  <a:gd name="T5" fmla="*/ 8 h 20"/>
                  <a:gd name="T6" fmla="*/ 26 w 27"/>
                  <a:gd name="T7" fmla="*/ 5 h 20"/>
                  <a:gd name="T8" fmla="*/ 27 w 27"/>
                  <a:gd name="T9" fmla="*/ 2 h 20"/>
                  <a:gd name="T10" fmla="*/ 25 w 27"/>
                  <a:gd name="T11" fmla="*/ 1 h 20"/>
                  <a:gd name="T12" fmla="*/ 12 w 27"/>
                  <a:gd name="T13" fmla="*/ 0 h 20"/>
                  <a:gd name="T14" fmla="*/ 11 w 27"/>
                  <a:gd name="T15" fmla="*/ 2 h 20"/>
                  <a:gd name="T16" fmla="*/ 11 w 27"/>
                  <a:gd name="T17" fmla="*/ 4 h 20"/>
                  <a:gd name="T18" fmla="*/ 11 w 27"/>
                  <a:gd name="T19" fmla="*/ 6 h 20"/>
                  <a:gd name="T20" fmla="*/ 10 w 27"/>
                  <a:gd name="T21" fmla="*/ 8 h 20"/>
                  <a:gd name="T22" fmla="*/ 10 w 27"/>
                  <a:gd name="T23" fmla="*/ 10 h 20"/>
                  <a:gd name="T24" fmla="*/ 10 w 27"/>
                  <a:gd name="T25" fmla="*/ 12 h 20"/>
                  <a:gd name="T26" fmla="*/ 10 w 27"/>
                  <a:gd name="T27" fmla="*/ 13 h 20"/>
                  <a:gd name="T28" fmla="*/ 9 w 27"/>
                  <a:gd name="T29" fmla="*/ 12 h 20"/>
                  <a:gd name="T30" fmla="*/ 5 w 27"/>
                  <a:gd name="T31" fmla="*/ 12 h 20"/>
                  <a:gd name="T32" fmla="*/ 4 w 27"/>
                  <a:gd name="T33" fmla="*/ 12 h 20"/>
                  <a:gd name="T34" fmla="*/ 0 w 27"/>
                  <a:gd name="T35" fmla="*/ 16 h 20"/>
                  <a:gd name="T36" fmla="*/ 0 w 27"/>
                  <a:gd name="T37" fmla="*/ 16 h 20"/>
                  <a:gd name="T38" fmla="*/ 0 w 27"/>
                  <a:gd name="T39" fmla="*/ 17 h 20"/>
                  <a:gd name="T40" fmla="*/ 1 w 27"/>
                  <a:gd name="T41" fmla="*/ 16 h 20"/>
                  <a:gd name="T42" fmla="*/ 3 w 27"/>
                  <a:gd name="T43" fmla="*/ 16 h 20"/>
                  <a:gd name="T44" fmla="*/ 6 w 27"/>
                  <a:gd name="T45" fmla="*/ 15 h 20"/>
                  <a:gd name="T46" fmla="*/ 9 w 27"/>
                  <a:gd name="T47" fmla="*/ 16 h 20"/>
                  <a:gd name="T48" fmla="*/ 12 w 27"/>
                  <a:gd name="T49" fmla="*/ 17 h 20"/>
                  <a:gd name="T50" fmla="*/ 14 w 27"/>
                  <a:gd name="T51" fmla="*/ 17 h 20"/>
                  <a:gd name="T52" fmla="*/ 15 w 27"/>
                  <a:gd name="T53" fmla="*/ 17 h 20"/>
                  <a:gd name="T54" fmla="*/ 16 w 27"/>
                  <a:gd name="T55" fmla="*/ 18 h 20"/>
                  <a:gd name="T56" fmla="*/ 18 w 27"/>
                  <a:gd name="T57" fmla="*/ 18 h 20"/>
                  <a:gd name="T58" fmla="*/ 20 w 27"/>
                  <a:gd name="T59" fmla="*/ 18 h 20"/>
                  <a:gd name="T60" fmla="*/ 25 w 27"/>
                  <a:gd name="T61" fmla="*/ 20 h 20"/>
                  <a:gd name="T62" fmla="*/ 25 w 27"/>
                  <a:gd name="T63" fmla="*/ 17 h 20"/>
                  <a:gd name="T64" fmla="*/ 25 w 27"/>
                  <a:gd name="T65" fmla="*/ 15 h 20"/>
                  <a:gd name="T66" fmla="*/ 25 w 27"/>
                  <a:gd name="T6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0">
                    <a:moveTo>
                      <a:pt x="26" y="12"/>
                    </a:moveTo>
                    <a:lnTo>
                      <a:pt x="26" y="12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5" y="20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6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1" name="Freeform 3860">
                <a:extLst>
                  <a:ext uri="{FF2B5EF4-FFF2-40B4-BE49-F238E27FC236}">
                    <a16:creationId xmlns:a16="http://schemas.microsoft.com/office/drawing/2014/main" id="{8705A9D0-E40E-4800-AEE6-A19E9465F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877"/>
                <a:ext cx="9" cy="9"/>
              </a:xfrm>
              <a:custGeom>
                <a:avLst/>
                <a:gdLst>
                  <a:gd name="T0" fmla="*/ 9 w 9"/>
                  <a:gd name="T1" fmla="*/ 9 h 9"/>
                  <a:gd name="T2" fmla="*/ 7 w 9"/>
                  <a:gd name="T3" fmla="*/ 9 h 9"/>
                  <a:gd name="T4" fmla="*/ 4 w 9"/>
                  <a:gd name="T5" fmla="*/ 9 h 9"/>
                  <a:gd name="T6" fmla="*/ 2 w 9"/>
                  <a:gd name="T7" fmla="*/ 9 h 9"/>
                  <a:gd name="T8" fmla="*/ 2 w 9"/>
                  <a:gd name="T9" fmla="*/ 7 h 9"/>
                  <a:gd name="T10" fmla="*/ 2 w 9"/>
                  <a:gd name="T11" fmla="*/ 7 h 9"/>
                  <a:gd name="T12" fmla="*/ 2 w 9"/>
                  <a:gd name="T13" fmla="*/ 7 h 9"/>
                  <a:gd name="T14" fmla="*/ 0 w 9"/>
                  <a:gd name="T15" fmla="*/ 4 h 9"/>
                  <a:gd name="T16" fmla="*/ 2 w 9"/>
                  <a:gd name="T17" fmla="*/ 4 h 9"/>
                  <a:gd name="T18" fmla="*/ 2 w 9"/>
                  <a:gd name="T19" fmla="*/ 4 h 9"/>
                  <a:gd name="T20" fmla="*/ 2 w 9"/>
                  <a:gd name="T21" fmla="*/ 2 h 9"/>
                  <a:gd name="T22" fmla="*/ 4 w 9"/>
                  <a:gd name="T23" fmla="*/ 2 h 9"/>
                  <a:gd name="T24" fmla="*/ 9 w 9"/>
                  <a:gd name="T25" fmla="*/ 0 h 9"/>
                  <a:gd name="T26" fmla="*/ 9 w 9"/>
                  <a:gd name="T27" fmla="*/ 0 h 9"/>
                  <a:gd name="T28" fmla="*/ 9 w 9"/>
                  <a:gd name="T29" fmla="*/ 4 h 9"/>
                  <a:gd name="T30" fmla="*/ 9 w 9"/>
                  <a:gd name="T31" fmla="*/ 4 h 9"/>
                  <a:gd name="T32" fmla="*/ 9 w 9"/>
                  <a:gd name="T33" fmla="*/ 7 h 9"/>
                  <a:gd name="T34" fmla="*/ 9 w 9"/>
                  <a:gd name="T35" fmla="*/ 7 h 9"/>
                  <a:gd name="T36" fmla="*/ 9 w 9"/>
                  <a:gd name="T37" fmla="*/ 7 h 9"/>
                  <a:gd name="T38" fmla="*/ 9 w 9"/>
                  <a:gd name="T39" fmla="*/ 7 h 9"/>
                  <a:gd name="T40" fmla="*/ 9 w 9"/>
                  <a:gd name="T41" fmla="*/ 7 h 9"/>
                  <a:gd name="T42" fmla="*/ 9 w 9"/>
                  <a:gd name="T43" fmla="*/ 7 h 9"/>
                  <a:gd name="T44" fmla="*/ 9 w 9"/>
                  <a:gd name="T45" fmla="*/ 7 h 9"/>
                  <a:gd name="T46" fmla="*/ 9 w 9"/>
                  <a:gd name="T47" fmla="*/ 7 h 9"/>
                  <a:gd name="T48" fmla="*/ 9 w 9"/>
                  <a:gd name="T49" fmla="*/ 7 h 9"/>
                  <a:gd name="T50" fmla="*/ 9 w 9"/>
                  <a:gd name="T51" fmla="*/ 7 h 9"/>
                  <a:gd name="T52" fmla="*/ 9 w 9"/>
                  <a:gd name="T53" fmla="*/ 7 h 9"/>
                  <a:gd name="T54" fmla="*/ 9 w 9"/>
                  <a:gd name="T55" fmla="*/ 9 h 9"/>
                  <a:gd name="T56" fmla="*/ 9 w 9"/>
                  <a:gd name="T5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2" name="Freeform 3861">
                <a:extLst>
                  <a:ext uri="{FF2B5EF4-FFF2-40B4-BE49-F238E27FC236}">
                    <a16:creationId xmlns:a16="http://schemas.microsoft.com/office/drawing/2014/main" id="{449A13DB-A058-4E25-BE01-5DA4EC4E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893"/>
                <a:ext cx="5" cy="6"/>
              </a:xfrm>
              <a:custGeom>
                <a:avLst/>
                <a:gdLst>
                  <a:gd name="T0" fmla="*/ 0 w 5"/>
                  <a:gd name="T1" fmla="*/ 4 h 6"/>
                  <a:gd name="T2" fmla="*/ 3 w 5"/>
                  <a:gd name="T3" fmla="*/ 0 h 6"/>
                  <a:gd name="T4" fmla="*/ 5 w 5"/>
                  <a:gd name="T5" fmla="*/ 2 h 6"/>
                  <a:gd name="T6" fmla="*/ 5 w 5"/>
                  <a:gd name="T7" fmla="*/ 2 h 6"/>
                  <a:gd name="T8" fmla="*/ 5 w 5"/>
                  <a:gd name="T9" fmla="*/ 2 h 6"/>
                  <a:gd name="T10" fmla="*/ 5 w 5"/>
                  <a:gd name="T11" fmla="*/ 2 h 6"/>
                  <a:gd name="T12" fmla="*/ 5 w 5"/>
                  <a:gd name="T13" fmla="*/ 2 h 6"/>
                  <a:gd name="T14" fmla="*/ 5 w 5"/>
                  <a:gd name="T15" fmla="*/ 2 h 6"/>
                  <a:gd name="T16" fmla="*/ 5 w 5"/>
                  <a:gd name="T17" fmla="*/ 4 h 6"/>
                  <a:gd name="T18" fmla="*/ 3 w 5"/>
                  <a:gd name="T19" fmla="*/ 4 h 6"/>
                  <a:gd name="T20" fmla="*/ 3 w 5"/>
                  <a:gd name="T21" fmla="*/ 4 h 6"/>
                  <a:gd name="T22" fmla="*/ 3 w 5"/>
                  <a:gd name="T23" fmla="*/ 6 h 6"/>
                  <a:gd name="T24" fmla="*/ 3 w 5"/>
                  <a:gd name="T25" fmla="*/ 6 h 6"/>
                  <a:gd name="T26" fmla="*/ 0 w 5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3" name="Freeform 3862">
                <a:extLst>
                  <a:ext uri="{FF2B5EF4-FFF2-40B4-BE49-F238E27FC236}">
                    <a16:creationId xmlns:a16="http://schemas.microsoft.com/office/drawing/2014/main" id="{575B4569-0651-4D33-B482-44A5E3087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863"/>
                <a:ext cx="20" cy="9"/>
              </a:xfrm>
              <a:custGeom>
                <a:avLst/>
                <a:gdLst>
                  <a:gd name="T0" fmla="*/ 18 w 20"/>
                  <a:gd name="T1" fmla="*/ 7 h 9"/>
                  <a:gd name="T2" fmla="*/ 16 w 20"/>
                  <a:gd name="T3" fmla="*/ 7 h 9"/>
                  <a:gd name="T4" fmla="*/ 11 w 20"/>
                  <a:gd name="T5" fmla="*/ 7 h 9"/>
                  <a:gd name="T6" fmla="*/ 11 w 20"/>
                  <a:gd name="T7" fmla="*/ 7 h 9"/>
                  <a:gd name="T8" fmla="*/ 9 w 20"/>
                  <a:gd name="T9" fmla="*/ 5 h 9"/>
                  <a:gd name="T10" fmla="*/ 9 w 20"/>
                  <a:gd name="T11" fmla="*/ 5 h 9"/>
                  <a:gd name="T12" fmla="*/ 7 w 20"/>
                  <a:gd name="T13" fmla="*/ 5 h 9"/>
                  <a:gd name="T14" fmla="*/ 7 w 20"/>
                  <a:gd name="T15" fmla="*/ 9 h 9"/>
                  <a:gd name="T16" fmla="*/ 4 w 20"/>
                  <a:gd name="T17" fmla="*/ 7 h 9"/>
                  <a:gd name="T18" fmla="*/ 0 w 20"/>
                  <a:gd name="T19" fmla="*/ 7 h 9"/>
                  <a:gd name="T20" fmla="*/ 0 w 20"/>
                  <a:gd name="T21" fmla="*/ 5 h 9"/>
                  <a:gd name="T22" fmla="*/ 9 w 20"/>
                  <a:gd name="T23" fmla="*/ 3 h 9"/>
                  <a:gd name="T24" fmla="*/ 11 w 20"/>
                  <a:gd name="T25" fmla="*/ 3 h 9"/>
                  <a:gd name="T26" fmla="*/ 13 w 20"/>
                  <a:gd name="T27" fmla="*/ 0 h 9"/>
                  <a:gd name="T28" fmla="*/ 16 w 20"/>
                  <a:gd name="T29" fmla="*/ 0 h 9"/>
                  <a:gd name="T30" fmla="*/ 16 w 20"/>
                  <a:gd name="T31" fmla="*/ 0 h 9"/>
                  <a:gd name="T32" fmla="*/ 16 w 20"/>
                  <a:gd name="T33" fmla="*/ 0 h 9"/>
                  <a:gd name="T34" fmla="*/ 18 w 20"/>
                  <a:gd name="T35" fmla="*/ 0 h 9"/>
                  <a:gd name="T36" fmla="*/ 18 w 20"/>
                  <a:gd name="T37" fmla="*/ 0 h 9"/>
                  <a:gd name="T38" fmla="*/ 20 w 20"/>
                  <a:gd name="T39" fmla="*/ 0 h 9"/>
                  <a:gd name="T40" fmla="*/ 20 w 20"/>
                  <a:gd name="T41" fmla="*/ 5 h 9"/>
                  <a:gd name="T42" fmla="*/ 20 w 20"/>
                  <a:gd name="T43" fmla="*/ 5 h 9"/>
                  <a:gd name="T44" fmla="*/ 20 w 20"/>
                  <a:gd name="T45" fmla="*/ 7 h 9"/>
                  <a:gd name="T46" fmla="*/ 18 w 20"/>
                  <a:gd name="T4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9">
                    <a:moveTo>
                      <a:pt x="18" y="7"/>
                    </a:moveTo>
                    <a:lnTo>
                      <a:pt x="16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4" name="Freeform 3863">
                <a:extLst>
                  <a:ext uri="{FF2B5EF4-FFF2-40B4-BE49-F238E27FC236}">
                    <a16:creationId xmlns:a16="http://schemas.microsoft.com/office/drawing/2014/main" id="{B1E6F6B0-E791-4F76-B514-2D0E3F90B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836"/>
                <a:ext cx="9" cy="14"/>
              </a:xfrm>
              <a:custGeom>
                <a:avLst/>
                <a:gdLst>
                  <a:gd name="T0" fmla="*/ 3 w 4"/>
                  <a:gd name="T1" fmla="*/ 6 h 6"/>
                  <a:gd name="T2" fmla="*/ 3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4 w 4"/>
                  <a:gd name="T17" fmla="*/ 1 h 6"/>
                  <a:gd name="T18" fmla="*/ 4 w 4"/>
                  <a:gd name="T19" fmla="*/ 1 h 6"/>
                  <a:gd name="T20" fmla="*/ 4 w 4"/>
                  <a:gd name="T21" fmla="*/ 0 h 6"/>
                  <a:gd name="T22" fmla="*/ 4 w 4"/>
                  <a:gd name="T23" fmla="*/ 0 h 6"/>
                  <a:gd name="T24" fmla="*/ 0 w 4"/>
                  <a:gd name="T25" fmla="*/ 6 h 6"/>
                  <a:gd name="T26" fmla="*/ 0 w 4"/>
                  <a:gd name="T27" fmla="*/ 6 h 6"/>
                  <a:gd name="T28" fmla="*/ 1 w 4"/>
                  <a:gd name="T29" fmla="*/ 6 h 6"/>
                  <a:gd name="T30" fmla="*/ 1 w 4"/>
                  <a:gd name="T31" fmla="*/ 6 h 6"/>
                  <a:gd name="T32" fmla="*/ 3 w 4"/>
                  <a:gd name="T33" fmla="*/ 6 h 6"/>
                  <a:gd name="T34" fmla="*/ 3 w 4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5" name="Freeform 3864">
                <a:extLst>
                  <a:ext uri="{FF2B5EF4-FFF2-40B4-BE49-F238E27FC236}">
                    <a16:creationId xmlns:a16="http://schemas.microsoft.com/office/drawing/2014/main" id="{49CC8A2B-A507-458B-B640-260CC81C1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861"/>
                <a:ext cx="14" cy="7"/>
              </a:xfrm>
              <a:custGeom>
                <a:avLst/>
                <a:gdLst>
                  <a:gd name="T0" fmla="*/ 14 w 14"/>
                  <a:gd name="T1" fmla="*/ 2 h 7"/>
                  <a:gd name="T2" fmla="*/ 14 w 14"/>
                  <a:gd name="T3" fmla="*/ 7 h 7"/>
                  <a:gd name="T4" fmla="*/ 14 w 14"/>
                  <a:gd name="T5" fmla="*/ 7 h 7"/>
                  <a:gd name="T6" fmla="*/ 14 w 14"/>
                  <a:gd name="T7" fmla="*/ 7 h 7"/>
                  <a:gd name="T8" fmla="*/ 11 w 14"/>
                  <a:gd name="T9" fmla="*/ 7 h 7"/>
                  <a:gd name="T10" fmla="*/ 9 w 14"/>
                  <a:gd name="T11" fmla="*/ 5 h 7"/>
                  <a:gd name="T12" fmla="*/ 9 w 14"/>
                  <a:gd name="T13" fmla="*/ 5 h 7"/>
                  <a:gd name="T14" fmla="*/ 7 w 14"/>
                  <a:gd name="T15" fmla="*/ 5 h 7"/>
                  <a:gd name="T16" fmla="*/ 7 w 14"/>
                  <a:gd name="T17" fmla="*/ 5 h 7"/>
                  <a:gd name="T18" fmla="*/ 7 w 14"/>
                  <a:gd name="T19" fmla="*/ 5 h 7"/>
                  <a:gd name="T20" fmla="*/ 7 w 14"/>
                  <a:gd name="T21" fmla="*/ 5 h 7"/>
                  <a:gd name="T22" fmla="*/ 5 w 14"/>
                  <a:gd name="T23" fmla="*/ 5 h 7"/>
                  <a:gd name="T24" fmla="*/ 5 w 14"/>
                  <a:gd name="T25" fmla="*/ 7 h 7"/>
                  <a:gd name="T26" fmla="*/ 5 w 14"/>
                  <a:gd name="T27" fmla="*/ 7 h 7"/>
                  <a:gd name="T28" fmla="*/ 2 w 14"/>
                  <a:gd name="T29" fmla="*/ 7 h 7"/>
                  <a:gd name="T30" fmla="*/ 2 w 14"/>
                  <a:gd name="T31" fmla="*/ 7 h 7"/>
                  <a:gd name="T32" fmla="*/ 2 w 14"/>
                  <a:gd name="T33" fmla="*/ 7 h 7"/>
                  <a:gd name="T34" fmla="*/ 2 w 14"/>
                  <a:gd name="T35" fmla="*/ 7 h 7"/>
                  <a:gd name="T36" fmla="*/ 0 w 14"/>
                  <a:gd name="T37" fmla="*/ 7 h 7"/>
                  <a:gd name="T38" fmla="*/ 0 w 14"/>
                  <a:gd name="T39" fmla="*/ 7 h 7"/>
                  <a:gd name="T40" fmla="*/ 0 w 14"/>
                  <a:gd name="T41" fmla="*/ 2 h 7"/>
                  <a:gd name="T42" fmla="*/ 2 w 14"/>
                  <a:gd name="T43" fmla="*/ 0 h 7"/>
                  <a:gd name="T44" fmla="*/ 7 w 14"/>
                  <a:gd name="T45" fmla="*/ 2 h 7"/>
                  <a:gd name="T46" fmla="*/ 14 w 14"/>
                  <a:gd name="T4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7">
                    <a:moveTo>
                      <a:pt x="14" y="2"/>
                    </a:move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6" name="Freeform 3865">
                <a:extLst>
                  <a:ext uri="{FF2B5EF4-FFF2-40B4-BE49-F238E27FC236}">
                    <a16:creationId xmlns:a16="http://schemas.microsoft.com/office/drawing/2014/main" id="{B4122F31-BBC0-4C4C-BF2E-25CE1FB80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1791"/>
                <a:ext cx="43" cy="36"/>
              </a:xfrm>
              <a:custGeom>
                <a:avLst/>
                <a:gdLst>
                  <a:gd name="T0" fmla="*/ 17 w 19"/>
                  <a:gd name="T1" fmla="*/ 15 h 16"/>
                  <a:gd name="T2" fmla="*/ 17 w 19"/>
                  <a:gd name="T3" fmla="*/ 15 h 16"/>
                  <a:gd name="T4" fmla="*/ 17 w 19"/>
                  <a:gd name="T5" fmla="*/ 14 h 16"/>
                  <a:gd name="T6" fmla="*/ 17 w 19"/>
                  <a:gd name="T7" fmla="*/ 13 h 16"/>
                  <a:gd name="T8" fmla="*/ 17 w 19"/>
                  <a:gd name="T9" fmla="*/ 13 h 16"/>
                  <a:gd name="T10" fmla="*/ 18 w 19"/>
                  <a:gd name="T11" fmla="*/ 9 h 16"/>
                  <a:gd name="T12" fmla="*/ 18 w 19"/>
                  <a:gd name="T13" fmla="*/ 7 h 16"/>
                  <a:gd name="T14" fmla="*/ 19 w 19"/>
                  <a:gd name="T15" fmla="*/ 2 h 16"/>
                  <a:gd name="T16" fmla="*/ 14 w 19"/>
                  <a:gd name="T17" fmla="*/ 1 h 16"/>
                  <a:gd name="T18" fmla="*/ 14 w 19"/>
                  <a:gd name="T19" fmla="*/ 1 h 16"/>
                  <a:gd name="T20" fmla="*/ 12 w 19"/>
                  <a:gd name="T21" fmla="*/ 1 h 16"/>
                  <a:gd name="T22" fmla="*/ 10 w 19"/>
                  <a:gd name="T23" fmla="*/ 1 h 16"/>
                  <a:gd name="T24" fmla="*/ 9 w 19"/>
                  <a:gd name="T25" fmla="*/ 1 h 16"/>
                  <a:gd name="T26" fmla="*/ 8 w 19"/>
                  <a:gd name="T27" fmla="*/ 1 h 16"/>
                  <a:gd name="T28" fmla="*/ 7 w 19"/>
                  <a:gd name="T29" fmla="*/ 0 h 16"/>
                  <a:gd name="T30" fmla="*/ 5 w 19"/>
                  <a:gd name="T31" fmla="*/ 0 h 16"/>
                  <a:gd name="T32" fmla="*/ 4 w 19"/>
                  <a:gd name="T33" fmla="*/ 0 h 16"/>
                  <a:gd name="T34" fmla="*/ 2 w 19"/>
                  <a:gd name="T35" fmla="*/ 0 h 16"/>
                  <a:gd name="T36" fmla="*/ 2 w 19"/>
                  <a:gd name="T37" fmla="*/ 1 h 16"/>
                  <a:gd name="T38" fmla="*/ 2 w 19"/>
                  <a:gd name="T39" fmla="*/ 3 h 16"/>
                  <a:gd name="T40" fmla="*/ 2 w 19"/>
                  <a:gd name="T41" fmla="*/ 5 h 16"/>
                  <a:gd name="T42" fmla="*/ 2 w 19"/>
                  <a:gd name="T43" fmla="*/ 7 h 16"/>
                  <a:gd name="T44" fmla="*/ 1 w 19"/>
                  <a:gd name="T45" fmla="*/ 9 h 16"/>
                  <a:gd name="T46" fmla="*/ 1 w 19"/>
                  <a:gd name="T47" fmla="*/ 11 h 16"/>
                  <a:gd name="T48" fmla="*/ 0 w 19"/>
                  <a:gd name="T49" fmla="*/ 13 h 16"/>
                  <a:gd name="T50" fmla="*/ 0 w 19"/>
                  <a:gd name="T51" fmla="*/ 14 h 16"/>
                  <a:gd name="T52" fmla="*/ 1 w 19"/>
                  <a:gd name="T53" fmla="*/ 14 h 16"/>
                  <a:gd name="T54" fmla="*/ 3 w 19"/>
                  <a:gd name="T55" fmla="*/ 14 h 16"/>
                  <a:gd name="T56" fmla="*/ 5 w 19"/>
                  <a:gd name="T57" fmla="*/ 14 h 16"/>
                  <a:gd name="T58" fmla="*/ 6 w 19"/>
                  <a:gd name="T59" fmla="*/ 14 h 16"/>
                  <a:gd name="T60" fmla="*/ 7 w 19"/>
                  <a:gd name="T61" fmla="*/ 15 h 16"/>
                  <a:gd name="T62" fmla="*/ 9 w 19"/>
                  <a:gd name="T63" fmla="*/ 15 h 16"/>
                  <a:gd name="T64" fmla="*/ 10 w 19"/>
                  <a:gd name="T65" fmla="*/ 15 h 16"/>
                  <a:gd name="T66" fmla="*/ 11 w 19"/>
                  <a:gd name="T67" fmla="*/ 15 h 16"/>
                  <a:gd name="T68" fmla="*/ 12 w 19"/>
                  <a:gd name="T69" fmla="*/ 16 h 16"/>
                  <a:gd name="T70" fmla="*/ 12 w 19"/>
                  <a:gd name="T71" fmla="*/ 16 h 16"/>
                  <a:gd name="T72" fmla="*/ 13 w 19"/>
                  <a:gd name="T73" fmla="*/ 16 h 16"/>
                  <a:gd name="T74" fmla="*/ 15 w 19"/>
                  <a:gd name="T75" fmla="*/ 16 h 16"/>
                  <a:gd name="T76" fmla="*/ 15 w 19"/>
                  <a:gd name="T77" fmla="*/ 16 h 16"/>
                  <a:gd name="T78" fmla="*/ 17 w 19"/>
                  <a:gd name="T7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16">
                    <a:moveTo>
                      <a:pt x="17" y="15"/>
                    </a:move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7" name="Freeform 3866">
                <a:extLst>
                  <a:ext uri="{FF2B5EF4-FFF2-40B4-BE49-F238E27FC236}">
                    <a16:creationId xmlns:a16="http://schemas.microsoft.com/office/drawing/2014/main" id="{CCA772F8-39AC-4373-A3BD-CDCC41E0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778"/>
                <a:ext cx="36" cy="15"/>
              </a:xfrm>
              <a:custGeom>
                <a:avLst/>
                <a:gdLst>
                  <a:gd name="T0" fmla="*/ 31 w 36"/>
                  <a:gd name="T1" fmla="*/ 2 h 15"/>
                  <a:gd name="T2" fmla="*/ 31 w 36"/>
                  <a:gd name="T3" fmla="*/ 2 h 15"/>
                  <a:gd name="T4" fmla="*/ 31 w 36"/>
                  <a:gd name="T5" fmla="*/ 0 h 15"/>
                  <a:gd name="T6" fmla="*/ 34 w 36"/>
                  <a:gd name="T7" fmla="*/ 2 h 15"/>
                  <a:gd name="T8" fmla="*/ 34 w 36"/>
                  <a:gd name="T9" fmla="*/ 2 h 15"/>
                  <a:gd name="T10" fmla="*/ 34 w 36"/>
                  <a:gd name="T11" fmla="*/ 2 h 15"/>
                  <a:gd name="T12" fmla="*/ 34 w 36"/>
                  <a:gd name="T13" fmla="*/ 2 h 15"/>
                  <a:gd name="T14" fmla="*/ 34 w 36"/>
                  <a:gd name="T15" fmla="*/ 4 h 15"/>
                  <a:gd name="T16" fmla="*/ 34 w 36"/>
                  <a:gd name="T17" fmla="*/ 4 h 15"/>
                  <a:gd name="T18" fmla="*/ 34 w 36"/>
                  <a:gd name="T19" fmla="*/ 6 h 15"/>
                  <a:gd name="T20" fmla="*/ 36 w 36"/>
                  <a:gd name="T21" fmla="*/ 6 h 15"/>
                  <a:gd name="T22" fmla="*/ 36 w 36"/>
                  <a:gd name="T23" fmla="*/ 9 h 15"/>
                  <a:gd name="T24" fmla="*/ 36 w 36"/>
                  <a:gd name="T25" fmla="*/ 15 h 15"/>
                  <a:gd name="T26" fmla="*/ 34 w 36"/>
                  <a:gd name="T27" fmla="*/ 15 h 15"/>
                  <a:gd name="T28" fmla="*/ 34 w 36"/>
                  <a:gd name="T29" fmla="*/ 15 h 15"/>
                  <a:gd name="T30" fmla="*/ 31 w 36"/>
                  <a:gd name="T31" fmla="*/ 15 h 15"/>
                  <a:gd name="T32" fmla="*/ 29 w 36"/>
                  <a:gd name="T33" fmla="*/ 15 h 15"/>
                  <a:gd name="T34" fmla="*/ 27 w 36"/>
                  <a:gd name="T35" fmla="*/ 15 h 15"/>
                  <a:gd name="T36" fmla="*/ 25 w 36"/>
                  <a:gd name="T37" fmla="*/ 15 h 15"/>
                  <a:gd name="T38" fmla="*/ 22 w 36"/>
                  <a:gd name="T39" fmla="*/ 15 h 15"/>
                  <a:gd name="T40" fmla="*/ 20 w 36"/>
                  <a:gd name="T41" fmla="*/ 13 h 15"/>
                  <a:gd name="T42" fmla="*/ 15 w 36"/>
                  <a:gd name="T43" fmla="*/ 13 h 15"/>
                  <a:gd name="T44" fmla="*/ 11 w 36"/>
                  <a:gd name="T45" fmla="*/ 13 h 15"/>
                  <a:gd name="T46" fmla="*/ 9 w 36"/>
                  <a:gd name="T47" fmla="*/ 13 h 15"/>
                  <a:gd name="T48" fmla="*/ 6 w 36"/>
                  <a:gd name="T49" fmla="*/ 13 h 15"/>
                  <a:gd name="T50" fmla="*/ 6 w 36"/>
                  <a:gd name="T51" fmla="*/ 11 h 15"/>
                  <a:gd name="T52" fmla="*/ 6 w 36"/>
                  <a:gd name="T53" fmla="*/ 11 h 15"/>
                  <a:gd name="T54" fmla="*/ 4 w 36"/>
                  <a:gd name="T55" fmla="*/ 11 h 15"/>
                  <a:gd name="T56" fmla="*/ 2 w 36"/>
                  <a:gd name="T57" fmla="*/ 11 h 15"/>
                  <a:gd name="T58" fmla="*/ 0 w 36"/>
                  <a:gd name="T59" fmla="*/ 11 h 15"/>
                  <a:gd name="T60" fmla="*/ 2 w 36"/>
                  <a:gd name="T61" fmla="*/ 9 h 15"/>
                  <a:gd name="T62" fmla="*/ 13 w 36"/>
                  <a:gd name="T63" fmla="*/ 4 h 15"/>
                  <a:gd name="T64" fmla="*/ 18 w 36"/>
                  <a:gd name="T65" fmla="*/ 2 h 15"/>
                  <a:gd name="T66" fmla="*/ 20 w 36"/>
                  <a:gd name="T67" fmla="*/ 0 h 15"/>
                  <a:gd name="T68" fmla="*/ 20 w 36"/>
                  <a:gd name="T69" fmla="*/ 0 h 15"/>
                  <a:gd name="T70" fmla="*/ 22 w 36"/>
                  <a:gd name="T71" fmla="*/ 0 h 15"/>
                  <a:gd name="T72" fmla="*/ 25 w 36"/>
                  <a:gd name="T73" fmla="*/ 0 h 15"/>
                  <a:gd name="T74" fmla="*/ 27 w 36"/>
                  <a:gd name="T75" fmla="*/ 0 h 15"/>
                  <a:gd name="T76" fmla="*/ 29 w 36"/>
                  <a:gd name="T77" fmla="*/ 0 h 15"/>
                  <a:gd name="T78" fmla="*/ 31 w 36"/>
                  <a:gd name="T7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15">
                    <a:moveTo>
                      <a:pt x="31" y="2"/>
                    </a:moveTo>
                    <a:lnTo>
                      <a:pt x="31" y="2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6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15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13" y="4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8" name="Freeform 3867">
                <a:extLst>
                  <a:ext uri="{FF2B5EF4-FFF2-40B4-BE49-F238E27FC236}">
                    <a16:creationId xmlns:a16="http://schemas.microsoft.com/office/drawing/2014/main" id="{B545315E-60FF-45D5-B024-07158823B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766"/>
                <a:ext cx="66" cy="30"/>
              </a:xfrm>
              <a:custGeom>
                <a:avLst/>
                <a:gdLst>
                  <a:gd name="T0" fmla="*/ 9 w 66"/>
                  <a:gd name="T1" fmla="*/ 5 h 30"/>
                  <a:gd name="T2" fmla="*/ 5 w 66"/>
                  <a:gd name="T3" fmla="*/ 5 h 30"/>
                  <a:gd name="T4" fmla="*/ 7 w 66"/>
                  <a:gd name="T5" fmla="*/ 14 h 30"/>
                  <a:gd name="T6" fmla="*/ 7 w 66"/>
                  <a:gd name="T7" fmla="*/ 16 h 30"/>
                  <a:gd name="T8" fmla="*/ 27 w 66"/>
                  <a:gd name="T9" fmla="*/ 18 h 30"/>
                  <a:gd name="T10" fmla="*/ 30 w 66"/>
                  <a:gd name="T11" fmla="*/ 18 h 30"/>
                  <a:gd name="T12" fmla="*/ 34 w 66"/>
                  <a:gd name="T13" fmla="*/ 18 h 30"/>
                  <a:gd name="T14" fmla="*/ 36 w 66"/>
                  <a:gd name="T15" fmla="*/ 21 h 30"/>
                  <a:gd name="T16" fmla="*/ 39 w 66"/>
                  <a:gd name="T17" fmla="*/ 21 h 30"/>
                  <a:gd name="T18" fmla="*/ 39 w 66"/>
                  <a:gd name="T19" fmla="*/ 21 h 30"/>
                  <a:gd name="T20" fmla="*/ 45 w 66"/>
                  <a:gd name="T21" fmla="*/ 21 h 30"/>
                  <a:gd name="T22" fmla="*/ 45 w 66"/>
                  <a:gd name="T23" fmla="*/ 21 h 30"/>
                  <a:gd name="T24" fmla="*/ 50 w 66"/>
                  <a:gd name="T25" fmla="*/ 23 h 30"/>
                  <a:gd name="T26" fmla="*/ 52 w 66"/>
                  <a:gd name="T27" fmla="*/ 23 h 30"/>
                  <a:gd name="T28" fmla="*/ 54 w 66"/>
                  <a:gd name="T29" fmla="*/ 23 h 30"/>
                  <a:gd name="T30" fmla="*/ 57 w 66"/>
                  <a:gd name="T31" fmla="*/ 23 h 30"/>
                  <a:gd name="T32" fmla="*/ 61 w 66"/>
                  <a:gd name="T33" fmla="*/ 25 h 30"/>
                  <a:gd name="T34" fmla="*/ 66 w 66"/>
                  <a:gd name="T35" fmla="*/ 25 h 30"/>
                  <a:gd name="T36" fmla="*/ 66 w 66"/>
                  <a:gd name="T37" fmla="*/ 27 h 30"/>
                  <a:gd name="T38" fmla="*/ 64 w 66"/>
                  <a:gd name="T39" fmla="*/ 30 h 30"/>
                  <a:gd name="T40" fmla="*/ 61 w 66"/>
                  <a:gd name="T41" fmla="*/ 30 h 30"/>
                  <a:gd name="T42" fmla="*/ 59 w 66"/>
                  <a:gd name="T43" fmla="*/ 30 h 30"/>
                  <a:gd name="T44" fmla="*/ 54 w 66"/>
                  <a:gd name="T45" fmla="*/ 27 h 30"/>
                  <a:gd name="T46" fmla="*/ 54 w 66"/>
                  <a:gd name="T47" fmla="*/ 27 h 30"/>
                  <a:gd name="T48" fmla="*/ 52 w 66"/>
                  <a:gd name="T49" fmla="*/ 27 h 30"/>
                  <a:gd name="T50" fmla="*/ 52 w 66"/>
                  <a:gd name="T51" fmla="*/ 27 h 30"/>
                  <a:gd name="T52" fmla="*/ 48 w 66"/>
                  <a:gd name="T53" fmla="*/ 27 h 30"/>
                  <a:gd name="T54" fmla="*/ 45 w 66"/>
                  <a:gd name="T55" fmla="*/ 27 h 30"/>
                  <a:gd name="T56" fmla="*/ 41 w 66"/>
                  <a:gd name="T57" fmla="*/ 25 h 30"/>
                  <a:gd name="T58" fmla="*/ 39 w 66"/>
                  <a:gd name="T59" fmla="*/ 25 h 30"/>
                  <a:gd name="T60" fmla="*/ 39 w 66"/>
                  <a:gd name="T61" fmla="*/ 25 h 30"/>
                  <a:gd name="T62" fmla="*/ 32 w 66"/>
                  <a:gd name="T63" fmla="*/ 25 h 30"/>
                  <a:gd name="T64" fmla="*/ 23 w 66"/>
                  <a:gd name="T65" fmla="*/ 23 h 30"/>
                  <a:gd name="T66" fmla="*/ 21 w 66"/>
                  <a:gd name="T67" fmla="*/ 23 h 30"/>
                  <a:gd name="T68" fmla="*/ 16 w 66"/>
                  <a:gd name="T69" fmla="*/ 23 h 30"/>
                  <a:gd name="T70" fmla="*/ 14 w 66"/>
                  <a:gd name="T71" fmla="*/ 21 h 30"/>
                  <a:gd name="T72" fmla="*/ 12 w 66"/>
                  <a:gd name="T73" fmla="*/ 21 h 30"/>
                  <a:gd name="T74" fmla="*/ 12 w 66"/>
                  <a:gd name="T75" fmla="*/ 21 h 30"/>
                  <a:gd name="T76" fmla="*/ 12 w 66"/>
                  <a:gd name="T77" fmla="*/ 21 h 30"/>
                  <a:gd name="T78" fmla="*/ 3 w 66"/>
                  <a:gd name="T79" fmla="*/ 21 h 30"/>
                  <a:gd name="T80" fmla="*/ 3 w 66"/>
                  <a:gd name="T81" fmla="*/ 16 h 30"/>
                  <a:gd name="T82" fmla="*/ 5 w 66"/>
                  <a:gd name="T83" fmla="*/ 0 h 30"/>
                  <a:gd name="T84" fmla="*/ 9 w 66"/>
                  <a:gd name="T85" fmla="*/ 0 h 30"/>
                  <a:gd name="T86" fmla="*/ 9 w 66"/>
                  <a:gd name="T8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" h="30">
                    <a:moveTo>
                      <a:pt x="9" y="3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7" y="23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6" y="25"/>
                    </a:lnTo>
                    <a:lnTo>
                      <a:pt x="66" y="27"/>
                    </a:lnTo>
                    <a:lnTo>
                      <a:pt x="66" y="27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1" y="3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45" y="27"/>
                    </a:lnTo>
                    <a:lnTo>
                      <a:pt x="43" y="27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0" y="25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9" name="Freeform 3868">
                <a:extLst>
                  <a:ext uri="{FF2B5EF4-FFF2-40B4-BE49-F238E27FC236}">
                    <a16:creationId xmlns:a16="http://schemas.microsoft.com/office/drawing/2014/main" id="{55079426-B6E1-42ED-B4CD-6044665805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2" y="1667"/>
                <a:ext cx="5" cy="7"/>
              </a:xfrm>
              <a:custGeom>
                <a:avLst/>
                <a:gdLst>
                  <a:gd name="T0" fmla="*/ 0 w 5"/>
                  <a:gd name="T1" fmla="*/ 5 h 7"/>
                  <a:gd name="T2" fmla="*/ 0 w 5"/>
                  <a:gd name="T3" fmla="*/ 7 h 7"/>
                  <a:gd name="T4" fmla="*/ 0 w 5"/>
                  <a:gd name="T5" fmla="*/ 7 h 7"/>
                  <a:gd name="T6" fmla="*/ 0 w 5"/>
                  <a:gd name="T7" fmla="*/ 5 h 7"/>
                  <a:gd name="T8" fmla="*/ 0 w 5"/>
                  <a:gd name="T9" fmla="*/ 2 h 7"/>
                  <a:gd name="T10" fmla="*/ 0 w 5"/>
                  <a:gd name="T11" fmla="*/ 0 h 7"/>
                  <a:gd name="T12" fmla="*/ 0 w 5"/>
                  <a:gd name="T13" fmla="*/ 2 h 7"/>
                  <a:gd name="T14" fmla="*/ 0 w 5"/>
                  <a:gd name="T15" fmla="*/ 2 h 7"/>
                  <a:gd name="T16" fmla="*/ 0 w 5"/>
                  <a:gd name="T17" fmla="*/ 2 h 7"/>
                  <a:gd name="T18" fmla="*/ 0 w 5"/>
                  <a:gd name="T19" fmla="*/ 2 h 7"/>
                  <a:gd name="T20" fmla="*/ 0 w 5"/>
                  <a:gd name="T21" fmla="*/ 5 h 7"/>
                  <a:gd name="T22" fmla="*/ 0 w 5"/>
                  <a:gd name="T23" fmla="*/ 5 h 7"/>
                  <a:gd name="T24" fmla="*/ 5 w 5"/>
                  <a:gd name="T25" fmla="*/ 5 h 7"/>
                  <a:gd name="T26" fmla="*/ 2 w 5"/>
                  <a:gd name="T27" fmla="*/ 5 h 7"/>
                  <a:gd name="T28" fmla="*/ 2 w 5"/>
                  <a:gd name="T29" fmla="*/ 2 h 7"/>
                  <a:gd name="T30" fmla="*/ 2 w 5"/>
                  <a:gd name="T31" fmla="*/ 2 h 7"/>
                  <a:gd name="T32" fmla="*/ 5 w 5"/>
                  <a:gd name="T33" fmla="*/ 0 h 7"/>
                  <a:gd name="T34" fmla="*/ 5 w 5"/>
                  <a:gd name="T35" fmla="*/ 2 h 7"/>
                  <a:gd name="T36" fmla="*/ 5 w 5"/>
                  <a:gd name="T37" fmla="*/ 2 h 7"/>
                  <a:gd name="T38" fmla="*/ 5 w 5"/>
                  <a:gd name="T39" fmla="*/ 5 h 7"/>
                  <a:gd name="T40" fmla="*/ 5 w 5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5" y="5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0" name="Freeform 3869">
                <a:extLst>
                  <a:ext uri="{FF2B5EF4-FFF2-40B4-BE49-F238E27FC236}">
                    <a16:creationId xmlns:a16="http://schemas.microsoft.com/office/drawing/2014/main" id="{2D55B09D-91F3-4806-AA50-954FD967BF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7" y="1663"/>
                <a:ext cx="43" cy="38"/>
              </a:xfrm>
              <a:custGeom>
                <a:avLst/>
                <a:gdLst>
                  <a:gd name="T0" fmla="*/ 11 w 43"/>
                  <a:gd name="T1" fmla="*/ 22 h 38"/>
                  <a:gd name="T2" fmla="*/ 16 w 43"/>
                  <a:gd name="T3" fmla="*/ 22 h 38"/>
                  <a:gd name="T4" fmla="*/ 20 w 43"/>
                  <a:gd name="T5" fmla="*/ 24 h 38"/>
                  <a:gd name="T6" fmla="*/ 18 w 43"/>
                  <a:gd name="T7" fmla="*/ 27 h 38"/>
                  <a:gd name="T8" fmla="*/ 16 w 43"/>
                  <a:gd name="T9" fmla="*/ 27 h 38"/>
                  <a:gd name="T10" fmla="*/ 2 w 43"/>
                  <a:gd name="T11" fmla="*/ 29 h 38"/>
                  <a:gd name="T12" fmla="*/ 9 w 43"/>
                  <a:gd name="T13" fmla="*/ 29 h 38"/>
                  <a:gd name="T14" fmla="*/ 7 w 43"/>
                  <a:gd name="T15" fmla="*/ 33 h 38"/>
                  <a:gd name="T16" fmla="*/ 7 w 43"/>
                  <a:gd name="T17" fmla="*/ 31 h 38"/>
                  <a:gd name="T18" fmla="*/ 2 w 43"/>
                  <a:gd name="T19" fmla="*/ 31 h 38"/>
                  <a:gd name="T20" fmla="*/ 39 w 43"/>
                  <a:gd name="T21" fmla="*/ 27 h 38"/>
                  <a:gd name="T22" fmla="*/ 34 w 43"/>
                  <a:gd name="T23" fmla="*/ 22 h 38"/>
                  <a:gd name="T24" fmla="*/ 39 w 43"/>
                  <a:gd name="T25" fmla="*/ 22 h 38"/>
                  <a:gd name="T26" fmla="*/ 43 w 43"/>
                  <a:gd name="T27" fmla="*/ 22 h 38"/>
                  <a:gd name="T28" fmla="*/ 39 w 43"/>
                  <a:gd name="T29" fmla="*/ 27 h 38"/>
                  <a:gd name="T30" fmla="*/ 30 w 43"/>
                  <a:gd name="T31" fmla="*/ 22 h 38"/>
                  <a:gd name="T32" fmla="*/ 34 w 43"/>
                  <a:gd name="T33" fmla="*/ 22 h 38"/>
                  <a:gd name="T34" fmla="*/ 34 w 43"/>
                  <a:gd name="T35" fmla="*/ 22 h 38"/>
                  <a:gd name="T36" fmla="*/ 30 w 43"/>
                  <a:gd name="T37" fmla="*/ 27 h 38"/>
                  <a:gd name="T38" fmla="*/ 0 w 43"/>
                  <a:gd name="T39" fmla="*/ 29 h 38"/>
                  <a:gd name="T40" fmla="*/ 2 w 43"/>
                  <a:gd name="T41" fmla="*/ 33 h 38"/>
                  <a:gd name="T42" fmla="*/ 0 w 43"/>
                  <a:gd name="T43" fmla="*/ 38 h 38"/>
                  <a:gd name="T44" fmla="*/ 0 w 43"/>
                  <a:gd name="T45" fmla="*/ 29 h 38"/>
                  <a:gd name="T46" fmla="*/ 34 w 43"/>
                  <a:gd name="T47" fmla="*/ 4 h 38"/>
                  <a:gd name="T48" fmla="*/ 36 w 43"/>
                  <a:gd name="T49" fmla="*/ 6 h 38"/>
                  <a:gd name="T50" fmla="*/ 36 w 43"/>
                  <a:gd name="T51" fmla="*/ 6 h 38"/>
                  <a:gd name="T52" fmla="*/ 34 w 43"/>
                  <a:gd name="T53" fmla="*/ 11 h 38"/>
                  <a:gd name="T54" fmla="*/ 39 w 43"/>
                  <a:gd name="T55" fmla="*/ 9 h 38"/>
                  <a:gd name="T56" fmla="*/ 41 w 43"/>
                  <a:gd name="T57" fmla="*/ 6 h 38"/>
                  <a:gd name="T58" fmla="*/ 43 w 43"/>
                  <a:gd name="T59" fmla="*/ 6 h 38"/>
                  <a:gd name="T60" fmla="*/ 41 w 43"/>
                  <a:gd name="T61" fmla="*/ 9 h 38"/>
                  <a:gd name="T62" fmla="*/ 20 w 43"/>
                  <a:gd name="T63" fmla="*/ 31 h 38"/>
                  <a:gd name="T64" fmla="*/ 18 w 43"/>
                  <a:gd name="T65" fmla="*/ 29 h 38"/>
                  <a:gd name="T66" fmla="*/ 23 w 43"/>
                  <a:gd name="T67" fmla="*/ 29 h 38"/>
                  <a:gd name="T68" fmla="*/ 20 w 43"/>
                  <a:gd name="T69" fmla="*/ 31 h 38"/>
                  <a:gd name="T70" fmla="*/ 41 w 43"/>
                  <a:gd name="T71" fmla="*/ 29 h 38"/>
                  <a:gd name="T72" fmla="*/ 41 w 43"/>
                  <a:gd name="T73" fmla="*/ 36 h 38"/>
                  <a:gd name="T74" fmla="*/ 41 w 43"/>
                  <a:gd name="T75" fmla="*/ 36 h 38"/>
                  <a:gd name="T76" fmla="*/ 39 w 43"/>
                  <a:gd name="T77" fmla="*/ 33 h 38"/>
                  <a:gd name="T78" fmla="*/ 39 w 43"/>
                  <a:gd name="T79" fmla="*/ 29 h 38"/>
                  <a:gd name="T80" fmla="*/ 20 w 43"/>
                  <a:gd name="T81" fmla="*/ 0 h 38"/>
                  <a:gd name="T82" fmla="*/ 23 w 43"/>
                  <a:gd name="T83" fmla="*/ 0 h 38"/>
                  <a:gd name="T84" fmla="*/ 23 w 43"/>
                  <a:gd name="T85" fmla="*/ 4 h 38"/>
                  <a:gd name="T86" fmla="*/ 9 w 43"/>
                  <a:gd name="T87" fmla="*/ 29 h 38"/>
                  <a:gd name="T88" fmla="*/ 14 w 43"/>
                  <a:gd name="T89" fmla="*/ 29 h 38"/>
                  <a:gd name="T90" fmla="*/ 11 w 43"/>
                  <a:gd name="T91" fmla="*/ 33 h 38"/>
                  <a:gd name="T92" fmla="*/ 9 w 43"/>
                  <a:gd name="T93" fmla="*/ 29 h 38"/>
                  <a:gd name="T94" fmla="*/ 14 w 43"/>
                  <a:gd name="T95" fmla="*/ 0 h 38"/>
                  <a:gd name="T96" fmla="*/ 16 w 43"/>
                  <a:gd name="T97" fmla="*/ 2 h 38"/>
                  <a:gd name="T98" fmla="*/ 11 w 43"/>
                  <a:gd name="T99" fmla="*/ 9 h 38"/>
                  <a:gd name="T100" fmla="*/ 14 w 43"/>
                  <a:gd name="T101" fmla="*/ 4 h 38"/>
                  <a:gd name="T102" fmla="*/ 11 w 43"/>
                  <a:gd name="T103" fmla="*/ 9 h 38"/>
                  <a:gd name="T104" fmla="*/ 9 w 43"/>
                  <a:gd name="T105" fmla="*/ 0 h 38"/>
                  <a:gd name="T106" fmla="*/ 11 w 43"/>
                  <a:gd name="T107" fmla="*/ 0 h 38"/>
                  <a:gd name="T108" fmla="*/ 7 w 43"/>
                  <a:gd name="T109" fmla="*/ 2 h 38"/>
                  <a:gd name="T110" fmla="*/ 7 w 43"/>
                  <a:gd name="T111" fmla="*/ 2 h 38"/>
                  <a:gd name="T112" fmla="*/ 34 w 43"/>
                  <a:gd name="T113" fmla="*/ 0 h 38"/>
                  <a:gd name="T114" fmla="*/ 36 w 43"/>
                  <a:gd name="T115" fmla="*/ 4 h 38"/>
                  <a:gd name="T116" fmla="*/ 30 w 43"/>
                  <a:gd name="T117" fmla="*/ 6 h 38"/>
                  <a:gd name="T118" fmla="*/ 30 w 43"/>
                  <a:gd name="T119" fmla="*/ 4 h 38"/>
                  <a:gd name="T120" fmla="*/ 32 w 43"/>
                  <a:gd name="T121" fmla="*/ 9 h 38"/>
                  <a:gd name="T122" fmla="*/ 30 w 43"/>
                  <a:gd name="T123" fmla="*/ 9 h 38"/>
                  <a:gd name="T124" fmla="*/ 30 w 43"/>
                  <a:gd name="T125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" h="38">
                    <a:moveTo>
                      <a:pt x="11" y="27"/>
                    </a:moveTo>
                    <a:lnTo>
                      <a:pt x="11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20" y="24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1" y="27"/>
                    </a:lnTo>
                    <a:close/>
                    <a:moveTo>
                      <a:pt x="2" y="29"/>
                    </a:moveTo>
                    <a:lnTo>
                      <a:pt x="7" y="29"/>
                    </a:lnTo>
                    <a:lnTo>
                      <a:pt x="9" y="29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2" y="31"/>
                    </a:lnTo>
                    <a:lnTo>
                      <a:pt x="2" y="29"/>
                    </a:lnTo>
                    <a:close/>
                    <a:moveTo>
                      <a:pt x="39" y="27"/>
                    </a:moveTo>
                    <a:lnTo>
                      <a:pt x="34" y="27"/>
                    </a:lnTo>
                    <a:lnTo>
                      <a:pt x="34" y="22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43" y="22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9" y="27"/>
                    </a:lnTo>
                    <a:close/>
                    <a:moveTo>
                      <a:pt x="30" y="22"/>
                    </a:moveTo>
                    <a:lnTo>
                      <a:pt x="30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7"/>
                    </a:lnTo>
                    <a:lnTo>
                      <a:pt x="30" y="27"/>
                    </a:lnTo>
                    <a:lnTo>
                      <a:pt x="30" y="22"/>
                    </a:lnTo>
                    <a:close/>
                    <a:moveTo>
                      <a:pt x="0" y="29"/>
                    </a:moveTo>
                    <a:lnTo>
                      <a:pt x="2" y="29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0" y="29"/>
                    </a:lnTo>
                    <a:close/>
                    <a:moveTo>
                      <a:pt x="34" y="11"/>
                    </a:moveTo>
                    <a:lnTo>
                      <a:pt x="34" y="4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11"/>
                    </a:lnTo>
                    <a:close/>
                    <a:moveTo>
                      <a:pt x="39" y="9"/>
                    </a:moveTo>
                    <a:lnTo>
                      <a:pt x="41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9"/>
                    </a:lnTo>
                    <a:lnTo>
                      <a:pt x="41" y="9"/>
                    </a:lnTo>
                    <a:lnTo>
                      <a:pt x="39" y="9"/>
                    </a:lnTo>
                    <a:close/>
                    <a:moveTo>
                      <a:pt x="20" y="31"/>
                    </a:moveTo>
                    <a:lnTo>
                      <a:pt x="18" y="31"/>
                    </a:lnTo>
                    <a:lnTo>
                      <a:pt x="18" y="29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0" y="31"/>
                    </a:lnTo>
                    <a:close/>
                    <a:moveTo>
                      <a:pt x="39" y="29"/>
                    </a:moveTo>
                    <a:lnTo>
                      <a:pt x="41" y="29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29"/>
                    </a:lnTo>
                    <a:close/>
                    <a:moveTo>
                      <a:pt x="20" y="4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4"/>
                    </a:lnTo>
                    <a:lnTo>
                      <a:pt x="20" y="4"/>
                    </a:lnTo>
                    <a:close/>
                    <a:moveTo>
                      <a:pt x="9" y="29"/>
                    </a:moveTo>
                    <a:lnTo>
                      <a:pt x="11" y="29"/>
                    </a:lnTo>
                    <a:lnTo>
                      <a:pt x="14" y="29"/>
                    </a:lnTo>
                    <a:lnTo>
                      <a:pt x="14" y="33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9" y="29"/>
                    </a:lnTo>
                    <a:close/>
                    <a:moveTo>
                      <a:pt x="14" y="2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  <a:moveTo>
                      <a:pt x="11" y="9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4" y="9"/>
                    </a:lnTo>
                    <a:lnTo>
                      <a:pt x="11" y="9"/>
                    </a:lnTo>
                    <a:close/>
                    <a:moveTo>
                      <a:pt x="7" y="2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  <a:moveTo>
                      <a:pt x="34" y="2"/>
                    </a:moveTo>
                    <a:lnTo>
                      <a:pt x="34" y="0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4" y="2"/>
                    </a:lnTo>
                    <a:close/>
                    <a:moveTo>
                      <a:pt x="30" y="6"/>
                    </a:moveTo>
                    <a:lnTo>
                      <a:pt x="30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30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1" name="Freeform 3870">
                <a:extLst>
                  <a:ext uri="{FF2B5EF4-FFF2-40B4-BE49-F238E27FC236}">
                    <a16:creationId xmlns:a16="http://schemas.microsoft.com/office/drawing/2014/main" id="{B158DEC3-7A5D-4205-96AA-CC67DD0C1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811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5 h 7"/>
                  <a:gd name="T6" fmla="*/ 0 w 7"/>
                  <a:gd name="T7" fmla="*/ 0 h 7"/>
                  <a:gd name="T8" fmla="*/ 5 w 7"/>
                  <a:gd name="T9" fmla="*/ 0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2" name="Freeform 3871">
                <a:extLst>
                  <a:ext uri="{FF2B5EF4-FFF2-40B4-BE49-F238E27FC236}">
                    <a16:creationId xmlns:a16="http://schemas.microsoft.com/office/drawing/2014/main" id="{2F947836-FFAF-41C9-BEBF-7E32C7D95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791"/>
                <a:ext cx="14" cy="18"/>
              </a:xfrm>
              <a:custGeom>
                <a:avLst/>
                <a:gdLst>
                  <a:gd name="T0" fmla="*/ 14 w 14"/>
                  <a:gd name="T1" fmla="*/ 18 h 18"/>
                  <a:gd name="T2" fmla="*/ 0 w 14"/>
                  <a:gd name="T3" fmla="*/ 18 h 18"/>
                  <a:gd name="T4" fmla="*/ 0 w 14"/>
                  <a:gd name="T5" fmla="*/ 16 h 18"/>
                  <a:gd name="T6" fmla="*/ 0 w 14"/>
                  <a:gd name="T7" fmla="*/ 9 h 18"/>
                  <a:gd name="T8" fmla="*/ 0 w 14"/>
                  <a:gd name="T9" fmla="*/ 9 h 18"/>
                  <a:gd name="T10" fmla="*/ 0 w 14"/>
                  <a:gd name="T11" fmla="*/ 2 h 18"/>
                  <a:gd name="T12" fmla="*/ 0 w 14"/>
                  <a:gd name="T13" fmla="*/ 2 h 18"/>
                  <a:gd name="T14" fmla="*/ 3 w 14"/>
                  <a:gd name="T15" fmla="*/ 2 h 18"/>
                  <a:gd name="T16" fmla="*/ 5 w 14"/>
                  <a:gd name="T17" fmla="*/ 2 h 18"/>
                  <a:gd name="T18" fmla="*/ 5 w 14"/>
                  <a:gd name="T19" fmla="*/ 2 h 18"/>
                  <a:gd name="T20" fmla="*/ 7 w 14"/>
                  <a:gd name="T21" fmla="*/ 2 h 18"/>
                  <a:gd name="T22" fmla="*/ 7 w 14"/>
                  <a:gd name="T23" fmla="*/ 2 h 18"/>
                  <a:gd name="T24" fmla="*/ 7 w 14"/>
                  <a:gd name="T25" fmla="*/ 2 h 18"/>
                  <a:gd name="T26" fmla="*/ 9 w 14"/>
                  <a:gd name="T27" fmla="*/ 2 h 18"/>
                  <a:gd name="T28" fmla="*/ 9 w 14"/>
                  <a:gd name="T29" fmla="*/ 0 h 18"/>
                  <a:gd name="T30" fmla="*/ 9 w 14"/>
                  <a:gd name="T31" fmla="*/ 0 h 18"/>
                  <a:gd name="T32" fmla="*/ 12 w 14"/>
                  <a:gd name="T33" fmla="*/ 2 h 18"/>
                  <a:gd name="T34" fmla="*/ 12 w 14"/>
                  <a:gd name="T35" fmla="*/ 2 h 18"/>
                  <a:gd name="T36" fmla="*/ 14 w 14"/>
                  <a:gd name="T37" fmla="*/ 2 h 18"/>
                  <a:gd name="T38" fmla="*/ 14 w 14"/>
                  <a:gd name="T3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18">
                    <a:moveTo>
                      <a:pt x="14" y="18"/>
                    </a:moveTo>
                    <a:lnTo>
                      <a:pt x="0" y="18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3" name="Freeform 3872">
                <a:extLst>
                  <a:ext uri="{FF2B5EF4-FFF2-40B4-BE49-F238E27FC236}">
                    <a16:creationId xmlns:a16="http://schemas.microsoft.com/office/drawing/2014/main" id="{81776AF1-2B60-4856-9389-3244F521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940"/>
                <a:ext cx="27" cy="20"/>
              </a:xfrm>
              <a:custGeom>
                <a:avLst/>
                <a:gdLst>
                  <a:gd name="T0" fmla="*/ 20 w 27"/>
                  <a:gd name="T1" fmla="*/ 20 h 20"/>
                  <a:gd name="T2" fmla="*/ 0 w 27"/>
                  <a:gd name="T3" fmla="*/ 20 h 20"/>
                  <a:gd name="T4" fmla="*/ 0 w 27"/>
                  <a:gd name="T5" fmla="*/ 9 h 20"/>
                  <a:gd name="T6" fmla="*/ 0 w 27"/>
                  <a:gd name="T7" fmla="*/ 0 h 20"/>
                  <a:gd name="T8" fmla="*/ 18 w 27"/>
                  <a:gd name="T9" fmla="*/ 0 h 20"/>
                  <a:gd name="T10" fmla="*/ 22 w 27"/>
                  <a:gd name="T11" fmla="*/ 0 h 20"/>
                  <a:gd name="T12" fmla="*/ 27 w 27"/>
                  <a:gd name="T13" fmla="*/ 0 h 20"/>
                  <a:gd name="T14" fmla="*/ 27 w 27"/>
                  <a:gd name="T15" fmla="*/ 20 h 20"/>
                  <a:gd name="T16" fmla="*/ 22 w 27"/>
                  <a:gd name="T17" fmla="*/ 20 h 20"/>
                  <a:gd name="T18" fmla="*/ 20 w 27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0">
                    <a:moveTo>
                      <a:pt x="20" y="20"/>
                    </a:moveTo>
                    <a:lnTo>
                      <a:pt x="0" y="20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20"/>
                    </a:lnTo>
                    <a:lnTo>
                      <a:pt x="22" y="20"/>
                    </a:lnTo>
                    <a:lnTo>
                      <a:pt x="20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4" name="Freeform 3873">
                <a:extLst>
                  <a:ext uri="{FF2B5EF4-FFF2-40B4-BE49-F238E27FC236}">
                    <a16:creationId xmlns:a16="http://schemas.microsoft.com/office/drawing/2014/main" id="{7BE5D5C1-A214-4C2F-A2A1-4EA330C4A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211"/>
                <a:ext cx="19" cy="31"/>
              </a:xfrm>
              <a:custGeom>
                <a:avLst/>
                <a:gdLst>
                  <a:gd name="T0" fmla="*/ 19 w 19"/>
                  <a:gd name="T1" fmla="*/ 24 h 31"/>
                  <a:gd name="T2" fmla="*/ 12 w 19"/>
                  <a:gd name="T3" fmla="*/ 31 h 31"/>
                  <a:gd name="T4" fmla="*/ 12 w 19"/>
                  <a:gd name="T5" fmla="*/ 29 h 31"/>
                  <a:gd name="T6" fmla="*/ 0 w 19"/>
                  <a:gd name="T7" fmla="*/ 0 h 31"/>
                  <a:gd name="T8" fmla="*/ 5 w 19"/>
                  <a:gd name="T9" fmla="*/ 0 h 31"/>
                  <a:gd name="T10" fmla="*/ 10 w 19"/>
                  <a:gd name="T11" fmla="*/ 0 h 31"/>
                  <a:gd name="T12" fmla="*/ 19 w 19"/>
                  <a:gd name="T13" fmla="*/ 22 h 31"/>
                  <a:gd name="T14" fmla="*/ 19 w 19"/>
                  <a:gd name="T15" fmla="*/ 24 h 31"/>
                  <a:gd name="T16" fmla="*/ 19 w 19"/>
                  <a:gd name="T17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1">
                    <a:moveTo>
                      <a:pt x="19" y="24"/>
                    </a:moveTo>
                    <a:lnTo>
                      <a:pt x="12" y="31"/>
                    </a:lnTo>
                    <a:lnTo>
                      <a:pt x="12" y="29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9" y="22"/>
                    </a:lnTo>
                    <a:lnTo>
                      <a:pt x="19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5" name="Freeform 3874">
                <a:extLst>
                  <a:ext uri="{FF2B5EF4-FFF2-40B4-BE49-F238E27FC236}">
                    <a16:creationId xmlns:a16="http://schemas.microsoft.com/office/drawing/2014/main" id="{D3C83455-863C-46A6-8BD4-9E4D11100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910"/>
                <a:ext cx="9" cy="9"/>
              </a:xfrm>
              <a:custGeom>
                <a:avLst/>
                <a:gdLst>
                  <a:gd name="T0" fmla="*/ 5 w 9"/>
                  <a:gd name="T1" fmla="*/ 0 h 9"/>
                  <a:gd name="T2" fmla="*/ 7 w 9"/>
                  <a:gd name="T3" fmla="*/ 0 h 9"/>
                  <a:gd name="T4" fmla="*/ 7 w 9"/>
                  <a:gd name="T5" fmla="*/ 2 h 9"/>
                  <a:gd name="T6" fmla="*/ 7 w 9"/>
                  <a:gd name="T7" fmla="*/ 2 h 9"/>
                  <a:gd name="T8" fmla="*/ 7 w 9"/>
                  <a:gd name="T9" fmla="*/ 2 h 9"/>
                  <a:gd name="T10" fmla="*/ 9 w 9"/>
                  <a:gd name="T11" fmla="*/ 4 h 9"/>
                  <a:gd name="T12" fmla="*/ 9 w 9"/>
                  <a:gd name="T13" fmla="*/ 4 h 9"/>
                  <a:gd name="T14" fmla="*/ 9 w 9"/>
                  <a:gd name="T15" fmla="*/ 4 h 9"/>
                  <a:gd name="T16" fmla="*/ 9 w 9"/>
                  <a:gd name="T17" fmla="*/ 6 h 9"/>
                  <a:gd name="T18" fmla="*/ 7 w 9"/>
                  <a:gd name="T19" fmla="*/ 4 h 9"/>
                  <a:gd name="T20" fmla="*/ 7 w 9"/>
                  <a:gd name="T21" fmla="*/ 6 h 9"/>
                  <a:gd name="T22" fmla="*/ 7 w 9"/>
                  <a:gd name="T23" fmla="*/ 6 h 9"/>
                  <a:gd name="T24" fmla="*/ 7 w 9"/>
                  <a:gd name="T25" fmla="*/ 9 h 9"/>
                  <a:gd name="T26" fmla="*/ 5 w 9"/>
                  <a:gd name="T27" fmla="*/ 9 h 9"/>
                  <a:gd name="T28" fmla="*/ 5 w 9"/>
                  <a:gd name="T29" fmla="*/ 6 h 9"/>
                  <a:gd name="T30" fmla="*/ 3 w 9"/>
                  <a:gd name="T31" fmla="*/ 4 h 9"/>
                  <a:gd name="T32" fmla="*/ 3 w 9"/>
                  <a:gd name="T33" fmla="*/ 2 h 9"/>
                  <a:gd name="T34" fmla="*/ 0 w 9"/>
                  <a:gd name="T35" fmla="*/ 0 h 9"/>
                  <a:gd name="T36" fmla="*/ 5 w 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6" name="Freeform 3875">
                <a:extLst>
                  <a:ext uri="{FF2B5EF4-FFF2-40B4-BE49-F238E27FC236}">
                    <a16:creationId xmlns:a16="http://schemas.microsoft.com/office/drawing/2014/main" id="{CB09013A-CC89-4803-8938-D38A5240B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923"/>
                <a:ext cx="15" cy="16"/>
              </a:xfrm>
              <a:custGeom>
                <a:avLst/>
                <a:gdLst>
                  <a:gd name="T0" fmla="*/ 9 w 15"/>
                  <a:gd name="T1" fmla="*/ 0 h 16"/>
                  <a:gd name="T2" fmla="*/ 9 w 15"/>
                  <a:gd name="T3" fmla="*/ 0 h 16"/>
                  <a:gd name="T4" fmla="*/ 9 w 15"/>
                  <a:gd name="T5" fmla="*/ 0 h 16"/>
                  <a:gd name="T6" fmla="*/ 11 w 15"/>
                  <a:gd name="T7" fmla="*/ 0 h 16"/>
                  <a:gd name="T8" fmla="*/ 11 w 15"/>
                  <a:gd name="T9" fmla="*/ 0 h 16"/>
                  <a:gd name="T10" fmla="*/ 11 w 15"/>
                  <a:gd name="T11" fmla="*/ 2 h 16"/>
                  <a:gd name="T12" fmla="*/ 13 w 15"/>
                  <a:gd name="T13" fmla="*/ 5 h 16"/>
                  <a:gd name="T14" fmla="*/ 15 w 15"/>
                  <a:gd name="T15" fmla="*/ 9 h 16"/>
                  <a:gd name="T16" fmla="*/ 13 w 15"/>
                  <a:gd name="T17" fmla="*/ 9 h 16"/>
                  <a:gd name="T18" fmla="*/ 13 w 15"/>
                  <a:gd name="T19" fmla="*/ 11 h 16"/>
                  <a:gd name="T20" fmla="*/ 11 w 15"/>
                  <a:gd name="T21" fmla="*/ 11 h 16"/>
                  <a:gd name="T22" fmla="*/ 11 w 15"/>
                  <a:gd name="T23" fmla="*/ 11 h 16"/>
                  <a:gd name="T24" fmla="*/ 11 w 15"/>
                  <a:gd name="T25" fmla="*/ 11 h 16"/>
                  <a:gd name="T26" fmla="*/ 11 w 15"/>
                  <a:gd name="T27" fmla="*/ 14 h 16"/>
                  <a:gd name="T28" fmla="*/ 6 w 15"/>
                  <a:gd name="T29" fmla="*/ 16 h 16"/>
                  <a:gd name="T30" fmla="*/ 4 w 15"/>
                  <a:gd name="T31" fmla="*/ 11 h 16"/>
                  <a:gd name="T32" fmla="*/ 4 w 15"/>
                  <a:gd name="T33" fmla="*/ 11 h 16"/>
                  <a:gd name="T34" fmla="*/ 4 w 15"/>
                  <a:gd name="T35" fmla="*/ 11 h 16"/>
                  <a:gd name="T36" fmla="*/ 2 w 15"/>
                  <a:gd name="T37" fmla="*/ 11 h 16"/>
                  <a:gd name="T38" fmla="*/ 2 w 15"/>
                  <a:gd name="T39" fmla="*/ 9 h 16"/>
                  <a:gd name="T40" fmla="*/ 2 w 15"/>
                  <a:gd name="T41" fmla="*/ 9 h 16"/>
                  <a:gd name="T42" fmla="*/ 0 w 15"/>
                  <a:gd name="T43" fmla="*/ 7 h 16"/>
                  <a:gd name="T44" fmla="*/ 0 w 15"/>
                  <a:gd name="T45" fmla="*/ 7 h 16"/>
                  <a:gd name="T46" fmla="*/ 0 w 15"/>
                  <a:gd name="T47" fmla="*/ 7 h 16"/>
                  <a:gd name="T48" fmla="*/ 4 w 15"/>
                  <a:gd name="T49" fmla="*/ 2 h 16"/>
                  <a:gd name="T50" fmla="*/ 4 w 15"/>
                  <a:gd name="T51" fmla="*/ 2 h 16"/>
                  <a:gd name="T52" fmla="*/ 6 w 15"/>
                  <a:gd name="T53" fmla="*/ 2 h 16"/>
                  <a:gd name="T54" fmla="*/ 4 w 15"/>
                  <a:gd name="T55" fmla="*/ 2 h 16"/>
                  <a:gd name="T56" fmla="*/ 6 w 15"/>
                  <a:gd name="T57" fmla="*/ 2 h 16"/>
                  <a:gd name="T58" fmla="*/ 6 w 15"/>
                  <a:gd name="T59" fmla="*/ 0 h 16"/>
                  <a:gd name="T60" fmla="*/ 9 w 15"/>
                  <a:gd name="T6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" h="16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5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6" y="16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7" name="Freeform 3876">
                <a:extLst>
                  <a:ext uri="{FF2B5EF4-FFF2-40B4-BE49-F238E27FC236}">
                    <a16:creationId xmlns:a16="http://schemas.microsoft.com/office/drawing/2014/main" id="{01C3DC6D-E66B-457F-A5BA-30E7C9A10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874"/>
                <a:ext cx="7" cy="9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3 h 4"/>
                  <a:gd name="T4" fmla="*/ 3 w 3"/>
                  <a:gd name="T5" fmla="*/ 2 h 4"/>
                  <a:gd name="T6" fmla="*/ 2 w 3"/>
                  <a:gd name="T7" fmla="*/ 1 h 4"/>
                  <a:gd name="T8" fmla="*/ 2 w 3"/>
                  <a:gd name="T9" fmla="*/ 1 h 4"/>
                  <a:gd name="T10" fmla="*/ 1 w 3"/>
                  <a:gd name="T11" fmla="*/ 1 h 4"/>
                  <a:gd name="T12" fmla="*/ 1 w 3"/>
                  <a:gd name="T13" fmla="*/ 0 h 4"/>
                  <a:gd name="T14" fmla="*/ 1 w 3"/>
                  <a:gd name="T15" fmla="*/ 0 h 4"/>
                  <a:gd name="T16" fmla="*/ 0 w 3"/>
                  <a:gd name="T17" fmla="*/ 4 h 4"/>
                  <a:gd name="T18" fmla="*/ 0 w 3"/>
                  <a:gd name="T19" fmla="*/ 4 h 4"/>
                  <a:gd name="T20" fmla="*/ 2 w 3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lnTo>
                      <a:pt x="2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8" name="Freeform 3877">
                <a:extLst>
                  <a:ext uri="{FF2B5EF4-FFF2-40B4-BE49-F238E27FC236}">
                    <a16:creationId xmlns:a16="http://schemas.microsoft.com/office/drawing/2014/main" id="{05BE62FB-F33E-4B02-849A-C815FFF82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910"/>
                <a:ext cx="9" cy="18"/>
              </a:xfrm>
              <a:custGeom>
                <a:avLst/>
                <a:gdLst>
                  <a:gd name="T0" fmla="*/ 2 w 4"/>
                  <a:gd name="T1" fmla="*/ 6 h 8"/>
                  <a:gd name="T2" fmla="*/ 2 w 4"/>
                  <a:gd name="T3" fmla="*/ 6 h 8"/>
                  <a:gd name="T4" fmla="*/ 3 w 4"/>
                  <a:gd name="T5" fmla="*/ 6 h 8"/>
                  <a:gd name="T6" fmla="*/ 3 w 4"/>
                  <a:gd name="T7" fmla="*/ 5 h 8"/>
                  <a:gd name="T8" fmla="*/ 3 w 4"/>
                  <a:gd name="T9" fmla="*/ 5 h 8"/>
                  <a:gd name="T10" fmla="*/ 4 w 4"/>
                  <a:gd name="T11" fmla="*/ 5 h 8"/>
                  <a:gd name="T12" fmla="*/ 4 w 4"/>
                  <a:gd name="T13" fmla="*/ 4 h 8"/>
                  <a:gd name="T14" fmla="*/ 4 w 4"/>
                  <a:gd name="T15" fmla="*/ 4 h 8"/>
                  <a:gd name="T16" fmla="*/ 4 w 4"/>
                  <a:gd name="T17" fmla="*/ 4 h 8"/>
                  <a:gd name="T18" fmla="*/ 4 w 4"/>
                  <a:gd name="T19" fmla="*/ 3 h 8"/>
                  <a:gd name="T20" fmla="*/ 4 w 4"/>
                  <a:gd name="T21" fmla="*/ 3 h 8"/>
                  <a:gd name="T22" fmla="*/ 3 w 4"/>
                  <a:gd name="T23" fmla="*/ 3 h 8"/>
                  <a:gd name="T24" fmla="*/ 3 w 4"/>
                  <a:gd name="T25" fmla="*/ 2 h 8"/>
                  <a:gd name="T26" fmla="*/ 1 w 4"/>
                  <a:gd name="T27" fmla="*/ 0 h 8"/>
                  <a:gd name="T28" fmla="*/ 1 w 4"/>
                  <a:gd name="T29" fmla="*/ 1 h 8"/>
                  <a:gd name="T30" fmla="*/ 1 w 4"/>
                  <a:gd name="T31" fmla="*/ 1 h 8"/>
                  <a:gd name="T32" fmla="*/ 1 w 4"/>
                  <a:gd name="T33" fmla="*/ 1 h 8"/>
                  <a:gd name="T34" fmla="*/ 0 w 4"/>
                  <a:gd name="T35" fmla="*/ 8 h 8"/>
                  <a:gd name="T36" fmla="*/ 0 w 4"/>
                  <a:gd name="T37" fmla="*/ 8 h 8"/>
                  <a:gd name="T38" fmla="*/ 1 w 4"/>
                  <a:gd name="T39" fmla="*/ 7 h 8"/>
                  <a:gd name="T40" fmla="*/ 1 w 4"/>
                  <a:gd name="T41" fmla="*/ 7 h 8"/>
                  <a:gd name="T42" fmla="*/ 1 w 4"/>
                  <a:gd name="T43" fmla="*/ 7 h 8"/>
                  <a:gd name="T44" fmla="*/ 1 w 4"/>
                  <a:gd name="T45" fmla="*/ 7 h 8"/>
                  <a:gd name="T46" fmla="*/ 2 w 4"/>
                  <a:gd name="T47" fmla="*/ 6 h 8"/>
                  <a:gd name="T48" fmla="*/ 2 w 4"/>
                  <a:gd name="T49" fmla="*/ 6 h 8"/>
                  <a:gd name="T50" fmla="*/ 2 w 4"/>
                  <a:gd name="T5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8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9" name="Freeform 3878">
                <a:extLst>
                  <a:ext uri="{FF2B5EF4-FFF2-40B4-BE49-F238E27FC236}">
                    <a16:creationId xmlns:a16="http://schemas.microsoft.com/office/drawing/2014/main" id="{AFF541B7-36F7-4995-95FA-3A676C91B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898"/>
                <a:ext cx="9" cy="12"/>
              </a:xfrm>
              <a:custGeom>
                <a:avLst/>
                <a:gdLst>
                  <a:gd name="T0" fmla="*/ 2 w 4"/>
                  <a:gd name="T1" fmla="*/ 3 h 5"/>
                  <a:gd name="T2" fmla="*/ 2 w 4"/>
                  <a:gd name="T3" fmla="*/ 3 h 5"/>
                  <a:gd name="T4" fmla="*/ 3 w 4"/>
                  <a:gd name="T5" fmla="*/ 2 h 5"/>
                  <a:gd name="T6" fmla="*/ 4 w 4"/>
                  <a:gd name="T7" fmla="*/ 2 h 5"/>
                  <a:gd name="T8" fmla="*/ 3 w 4"/>
                  <a:gd name="T9" fmla="*/ 1 h 5"/>
                  <a:gd name="T10" fmla="*/ 3 w 4"/>
                  <a:gd name="T11" fmla="*/ 0 h 5"/>
                  <a:gd name="T12" fmla="*/ 3 w 4"/>
                  <a:gd name="T13" fmla="*/ 0 h 5"/>
                  <a:gd name="T14" fmla="*/ 0 w 4"/>
                  <a:gd name="T15" fmla="*/ 4 h 5"/>
                  <a:gd name="T16" fmla="*/ 0 w 4"/>
                  <a:gd name="T17" fmla="*/ 4 h 5"/>
                  <a:gd name="T18" fmla="*/ 0 w 4"/>
                  <a:gd name="T19" fmla="*/ 5 h 5"/>
                  <a:gd name="T20" fmla="*/ 2 w 4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0" name="Freeform 3879">
                <a:extLst>
                  <a:ext uri="{FF2B5EF4-FFF2-40B4-BE49-F238E27FC236}">
                    <a16:creationId xmlns:a16="http://schemas.microsoft.com/office/drawing/2014/main" id="{BBBC5D99-B436-4115-A2BE-B9B6E04A4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887"/>
                <a:ext cx="11" cy="14"/>
              </a:xfrm>
              <a:custGeom>
                <a:avLst/>
                <a:gdLst>
                  <a:gd name="T0" fmla="*/ 2 w 5"/>
                  <a:gd name="T1" fmla="*/ 5 h 6"/>
                  <a:gd name="T2" fmla="*/ 2 w 5"/>
                  <a:gd name="T3" fmla="*/ 5 h 6"/>
                  <a:gd name="T4" fmla="*/ 2 w 5"/>
                  <a:gd name="T5" fmla="*/ 5 h 6"/>
                  <a:gd name="T6" fmla="*/ 2 w 5"/>
                  <a:gd name="T7" fmla="*/ 5 h 6"/>
                  <a:gd name="T8" fmla="*/ 3 w 5"/>
                  <a:gd name="T9" fmla="*/ 5 h 6"/>
                  <a:gd name="T10" fmla="*/ 3 w 5"/>
                  <a:gd name="T11" fmla="*/ 4 h 6"/>
                  <a:gd name="T12" fmla="*/ 4 w 5"/>
                  <a:gd name="T13" fmla="*/ 4 h 6"/>
                  <a:gd name="T14" fmla="*/ 4 w 5"/>
                  <a:gd name="T15" fmla="*/ 4 h 6"/>
                  <a:gd name="T16" fmla="*/ 5 w 5"/>
                  <a:gd name="T17" fmla="*/ 3 h 6"/>
                  <a:gd name="T18" fmla="*/ 4 w 5"/>
                  <a:gd name="T19" fmla="*/ 2 h 6"/>
                  <a:gd name="T20" fmla="*/ 4 w 5"/>
                  <a:gd name="T21" fmla="*/ 2 h 6"/>
                  <a:gd name="T22" fmla="*/ 3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0 h 6"/>
                  <a:gd name="T30" fmla="*/ 3 w 5"/>
                  <a:gd name="T31" fmla="*/ 0 h 6"/>
                  <a:gd name="T32" fmla="*/ 0 w 5"/>
                  <a:gd name="T33" fmla="*/ 5 h 6"/>
                  <a:gd name="T34" fmla="*/ 0 w 5"/>
                  <a:gd name="T35" fmla="*/ 5 h 6"/>
                  <a:gd name="T36" fmla="*/ 0 w 5"/>
                  <a:gd name="T37" fmla="*/ 5 h 6"/>
                  <a:gd name="T38" fmla="*/ 0 w 5"/>
                  <a:gd name="T39" fmla="*/ 5 h 6"/>
                  <a:gd name="T40" fmla="*/ 1 w 5"/>
                  <a:gd name="T41" fmla="*/ 6 h 6"/>
                  <a:gd name="T42" fmla="*/ 1 w 5"/>
                  <a:gd name="T43" fmla="*/ 6 h 6"/>
                  <a:gd name="T44" fmla="*/ 1 w 5"/>
                  <a:gd name="T45" fmla="*/ 6 h 6"/>
                  <a:gd name="T46" fmla="*/ 2 w 5"/>
                  <a:gd name="T4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1" name="Freeform 3880">
                <a:extLst>
                  <a:ext uri="{FF2B5EF4-FFF2-40B4-BE49-F238E27FC236}">
                    <a16:creationId xmlns:a16="http://schemas.microsoft.com/office/drawing/2014/main" id="{7398DEB6-2C52-4629-BB9C-D9E72112C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903"/>
                <a:ext cx="16" cy="16"/>
              </a:xfrm>
              <a:custGeom>
                <a:avLst/>
                <a:gdLst>
                  <a:gd name="T0" fmla="*/ 9 w 16"/>
                  <a:gd name="T1" fmla="*/ 13 h 16"/>
                  <a:gd name="T2" fmla="*/ 9 w 16"/>
                  <a:gd name="T3" fmla="*/ 13 h 16"/>
                  <a:gd name="T4" fmla="*/ 7 w 16"/>
                  <a:gd name="T5" fmla="*/ 16 h 16"/>
                  <a:gd name="T6" fmla="*/ 5 w 16"/>
                  <a:gd name="T7" fmla="*/ 13 h 16"/>
                  <a:gd name="T8" fmla="*/ 5 w 16"/>
                  <a:gd name="T9" fmla="*/ 13 h 16"/>
                  <a:gd name="T10" fmla="*/ 5 w 16"/>
                  <a:gd name="T11" fmla="*/ 13 h 16"/>
                  <a:gd name="T12" fmla="*/ 2 w 16"/>
                  <a:gd name="T13" fmla="*/ 11 h 16"/>
                  <a:gd name="T14" fmla="*/ 2 w 16"/>
                  <a:gd name="T15" fmla="*/ 9 h 16"/>
                  <a:gd name="T16" fmla="*/ 0 w 16"/>
                  <a:gd name="T17" fmla="*/ 7 h 16"/>
                  <a:gd name="T18" fmla="*/ 2 w 16"/>
                  <a:gd name="T19" fmla="*/ 7 h 16"/>
                  <a:gd name="T20" fmla="*/ 2 w 16"/>
                  <a:gd name="T21" fmla="*/ 4 h 16"/>
                  <a:gd name="T22" fmla="*/ 9 w 16"/>
                  <a:gd name="T23" fmla="*/ 0 h 16"/>
                  <a:gd name="T24" fmla="*/ 11 w 16"/>
                  <a:gd name="T25" fmla="*/ 4 h 16"/>
                  <a:gd name="T26" fmla="*/ 14 w 16"/>
                  <a:gd name="T27" fmla="*/ 7 h 16"/>
                  <a:gd name="T28" fmla="*/ 16 w 16"/>
                  <a:gd name="T29" fmla="*/ 9 h 16"/>
                  <a:gd name="T30" fmla="*/ 11 w 16"/>
                  <a:gd name="T31" fmla="*/ 11 h 16"/>
                  <a:gd name="T32" fmla="*/ 11 w 16"/>
                  <a:gd name="T33" fmla="*/ 11 h 16"/>
                  <a:gd name="T34" fmla="*/ 11 w 16"/>
                  <a:gd name="T35" fmla="*/ 11 h 16"/>
                  <a:gd name="T36" fmla="*/ 11 w 16"/>
                  <a:gd name="T37" fmla="*/ 11 h 16"/>
                  <a:gd name="T38" fmla="*/ 9 w 16"/>
                  <a:gd name="T39" fmla="*/ 13 h 16"/>
                  <a:gd name="T40" fmla="*/ 9 w 16"/>
                  <a:gd name="T4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6">
                    <a:moveTo>
                      <a:pt x="9" y="13"/>
                    </a:moveTo>
                    <a:lnTo>
                      <a:pt x="9" y="13"/>
                    </a:lnTo>
                    <a:lnTo>
                      <a:pt x="7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2" name="Freeform 3881">
                <a:extLst>
                  <a:ext uri="{FF2B5EF4-FFF2-40B4-BE49-F238E27FC236}">
                    <a16:creationId xmlns:a16="http://schemas.microsoft.com/office/drawing/2014/main" id="{613C09AF-380D-447F-B341-DD1D0124F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896"/>
                <a:ext cx="16" cy="16"/>
              </a:xfrm>
              <a:custGeom>
                <a:avLst/>
                <a:gdLst>
                  <a:gd name="T0" fmla="*/ 7 w 16"/>
                  <a:gd name="T1" fmla="*/ 14 h 16"/>
                  <a:gd name="T2" fmla="*/ 5 w 16"/>
                  <a:gd name="T3" fmla="*/ 16 h 16"/>
                  <a:gd name="T4" fmla="*/ 5 w 16"/>
                  <a:gd name="T5" fmla="*/ 14 h 16"/>
                  <a:gd name="T6" fmla="*/ 5 w 16"/>
                  <a:gd name="T7" fmla="*/ 14 h 16"/>
                  <a:gd name="T8" fmla="*/ 3 w 16"/>
                  <a:gd name="T9" fmla="*/ 11 h 16"/>
                  <a:gd name="T10" fmla="*/ 3 w 16"/>
                  <a:gd name="T11" fmla="*/ 9 h 16"/>
                  <a:gd name="T12" fmla="*/ 0 w 16"/>
                  <a:gd name="T13" fmla="*/ 7 h 16"/>
                  <a:gd name="T14" fmla="*/ 0 w 16"/>
                  <a:gd name="T15" fmla="*/ 7 h 16"/>
                  <a:gd name="T16" fmla="*/ 3 w 16"/>
                  <a:gd name="T17" fmla="*/ 5 h 16"/>
                  <a:gd name="T18" fmla="*/ 3 w 16"/>
                  <a:gd name="T19" fmla="*/ 5 h 16"/>
                  <a:gd name="T20" fmla="*/ 3 w 16"/>
                  <a:gd name="T21" fmla="*/ 5 h 16"/>
                  <a:gd name="T22" fmla="*/ 3 w 16"/>
                  <a:gd name="T23" fmla="*/ 5 h 16"/>
                  <a:gd name="T24" fmla="*/ 5 w 16"/>
                  <a:gd name="T25" fmla="*/ 2 h 16"/>
                  <a:gd name="T26" fmla="*/ 5 w 16"/>
                  <a:gd name="T27" fmla="*/ 2 h 16"/>
                  <a:gd name="T28" fmla="*/ 5 w 16"/>
                  <a:gd name="T29" fmla="*/ 2 h 16"/>
                  <a:gd name="T30" fmla="*/ 7 w 16"/>
                  <a:gd name="T31" fmla="*/ 2 h 16"/>
                  <a:gd name="T32" fmla="*/ 9 w 16"/>
                  <a:gd name="T33" fmla="*/ 0 h 16"/>
                  <a:gd name="T34" fmla="*/ 16 w 16"/>
                  <a:gd name="T35" fmla="*/ 7 h 16"/>
                  <a:gd name="T36" fmla="*/ 14 w 16"/>
                  <a:gd name="T37" fmla="*/ 9 h 16"/>
                  <a:gd name="T38" fmla="*/ 12 w 16"/>
                  <a:gd name="T39" fmla="*/ 9 h 16"/>
                  <a:gd name="T40" fmla="*/ 12 w 16"/>
                  <a:gd name="T41" fmla="*/ 11 h 16"/>
                  <a:gd name="T42" fmla="*/ 9 w 16"/>
                  <a:gd name="T43" fmla="*/ 11 h 16"/>
                  <a:gd name="T44" fmla="*/ 7 w 16"/>
                  <a:gd name="T4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6">
                    <a:moveTo>
                      <a:pt x="7" y="14"/>
                    </a:moveTo>
                    <a:lnTo>
                      <a:pt x="5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3" name="Freeform 3882">
                <a:extLst>
                  <a:ext uri="{FF2B5EF4-FFF2-40B4-BE49-F238E27FC236}">
                    <a16:creationId xmlns:a16="http://schemas.microsoft.com/office/drawing/2014/main" id="{0E5F635A-F6DB-4587-B876-58D73F85A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878"/>
                <a:ext cx="18" cy="25"/>
              </a:xfrm>
              <a:custGeom>
                <a:avLst/>
                <a:gdLst>
                  <a:gd name="T0" fmla="*/ 8 w 8"/>
                  <a:gd name="T1" fmla="*/ 7 h 11"/>
                  <a:gd name="T2" fmla="*/ 8 w 8"/>
                  <a:gd name="T3" fmla="*/ 7 h 11"/>
                  <a:gd name="T4" fmla="*/ 8 w 8"/>
                  <a:gd name="T5" fmla="*/ 5 h 11"/>
                  <a:gd name="T6" fmla="*/ 8 w 8"/>
                  <a:gd name="T7" fmla="*/ 5 h 11"/>
                  <a:gd name="T8" fmla="*/ 8 w 8"/>
                  <a:gd name="T9" fmla="*/ 5 h 11"/>
                  <a:gd name="T10" fmla="*/ 7 w 8"/>
                  <a:gd name="T11" fmla="*/ 4 h 11"/>
                  <a:gd name="T12" fmla="*/ 6 w 8"/>
                  <a:gd name="T13" fmla="*/ 3 h 11"/>
                  <a:gd name="T14" fmla="*/ 6 w 8"/>
                  <a:gd name="T15" fmla="*/ 2 h 11"/>
                  <a:gd name="T16" fmla="*/ 5 w 8"/>
                  <a:gd name="T17" fmla="*/ 1 h 11"/>
                  <a:gd name="T18" fmla="*/ 4 w 8"/>
                  <a:gd name="T19" fmla="*/ 0 h 11"/>
                  <a:gd name="T20" fmla="*/ 4 w 8"/>
                  <a:gd name="T21" fmla="*/ 1 h 11"/>
                  <a:gd name="T22" fmla="*/ 3 w 8"/>
                  <a:gd name="T23" fmla="*/ 1 h 11"/>
                  <a:gd name="T24" fmla="*/ 2 w 8"/>
                  <a:gd name="T25" fmla="*/ 2 h 11"/>
                  <a:gd name="T26" fmla="*/ 2 w 8"/>
                  <a:gd name="T27" fmla="*/ 2 h 11"/>
                  <a:gd name="T28" fmla="*/ 2 w 8"/>
                  <a:gd name="T29" fmla="*/ 2 h 11"/>
                  <a:gd name="T30" fmla="*/ 1 w 8"/>
                  <a:gd name="T31" fmla="*/ 3 h 11"/>
                  <a:gd name="T32" fmla="*/ 1 w 8"/>
                  <a:gd name="T33" fmla="*/ 3 h 11"/>
                  <a:gd name="T34" fmla="*/ 0 w 8"/>
                  <a:gd name="T35" fmla="*/ 3 h 11"/>
                  <a:gd name="T36" fmla="*/ 0 w 8"/>
                  <a:gd name="T37" fmla="*/ 3 h 11"/>
                  <a:gd name="T38" fmla="*/ 1 w 8"/>
                  <a:gd name="T39" fmla="*/ 4 h 11"/>
                  <a:gd name="T40" fmla="*/ 1 w 8"/>
                  <a:gd name="T41" fmla="*/ 5 h 11"/>
                  <a:gd name="T42" fmla="*/ 2 w 8"/>
                  <a:gd name="T43" fmla="*/ 5 h 11"/>
                  <a:gd name="T44" fmla="*/ 2 w 8"/>
                  <a:gd name="T45" fmla="*/ 5 h 11"/>
                  <a:gd name="T46" fmla="*/ 2 w 8"/>
                  <a:gd name="T47" fmla="*/ 6 h 11"/>
                  <a:gd name="T48" fmla="*/ 3 w 8"/>
                  <a:gd name="T49" fmla="*/ 6 h 11"/>
                  <a:gd name="T50" fmla="*/ 3 w 8"/>
                  <a:gd name="T51" fmla="*/ 6 h 11"/>
                  <a:gd name="T52" fmla="*/ 3 w 8"/>
                  <a:gd name="T53" fmla="*/ 6 h 11"/>
                  <a:gd name="T54" fmla="*/ 3 w 8"/>
                  <a:gd name="T55" fmla="*/ 7 h 11"/>
                  <a:gd name="T56" fmla="*/ 3 w 8"/>
                  <a:gd name="T57" fmla="*/ 7 h 11"/>
                  <a:gd name="T58" fmla="*/ 3 w 8"/>
                  <a:gd name="T59" fmla="*/ 7 h 11"/>
                  <a:gd name="T60" fmla="*/ 3 w 8"/>
                  <a:gd name="T61" fmla="*/ 7 h 11"/>
                  <a:gd name="T62" fmla="*/ 4 w 8"/>
                  <a:gd name="T63" fmla="*/ 9 h 11"/>
                  <a:gd name="T64" fmla="*/ 5 w 8"/>
                  <a:gd name="T65" fmla="*/ 9 h 11"/>
                  <a:gd name="T66" fmla="*/ 5 w 8"/>
                  <a:gd name="T67" fmla="*/ 10 h 11"/>
                  <a:gd name="T68" fmla="*/ 6 w 8"/>
                  <a:gd name="T69" fmla="*/ 11 h 11"/>
                  <a:gd name="T70" fmla="*/ 6 w 8"/>
                  <a:gd name="T71" fmla="*/ 11 h 11"/>
                  <a:gd name="T72" fmla="*/ 6 w 8"/>
                  <a:gd name="T73" fmla="*/ 11 h 11"/>
                  <a:gd name="T74" fmla="*/ 7 w 8"/>
                  <a:gd name="T75" fmla="*/ 11 h 11"/>
                  <a:gd name="T76" fmla="*/ 7 w 8"/>
                  <a:gd name="T77" fmla="*/ 10 h 11"/>
                  <a:gd name="T78" fmla="*/ 7 w 8"/>
                  <a:gd name="T79" fmla="*/ 10 h 11"/>
                  <a:gd name="T80" fmla="*/ 8 w 8"/>
                  <a:gd name="T81" fmla="*/ 10 h 11"/>
                  <a:gd name="T82" fmla="*/ 8 w 8"/>
                  <a:gd name="T83" fmla="*/ 9 h 11"/>
                  <a:gd name="T84" fmla="*/ 8 w 8"/>
                  <a:gd name="T85" fmla="*/ 8 h 11"/>
                  <a:gd name="T86" fmla="*/ 8 w 8"/>
                  <a:gd name="T8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" h="11">
                    <a:moveTo>
                      <a:pt x="8" y="7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4" name="Freeform 3883">
                <a:extLst>
                  <a:ext uri="{FF2B5EF4-FFF2-40B4-BE49-F238E27FC236}">
                    <a16:creationId xmlns:a16="http://schemas.microsoft.com/office/drawing/2014/main" id="{DFCF2DE5-5635-49DB-BFE9-C6B3D7C25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970"/>
                <a:ext cx="27" cy="23"/>
              </a:xfrm>
              <a:custGeom>
                <a:avLst/>
                <a:gdLst>
                  <a:gd name="T0" fmla="*/ 7 w 12"/>
                  <a:gd name="T1" fmla="*/ 6 h 10"/>
                  <a:gd name="T2" fmla="*/ 7 w 12"/>
                  <a:gd name="T3" fmla="*/ 6 h 10"/>
                  <a:gd name="T4" fmla="*/ 7 w 12"/>
                  <a:gd name="T5" fmla="*/ 6 h 10"/>
                  <a:gd name="T6" fmla="*/ 8 w 12"/>
                  <a:gd name="T7" fmla="*/ 6 h 10"/>
                  <a:gd name="T8" fmla="*/ 8 w 12"/>
                  <a:gd name="T9" fmla="*/ 6 h 10"/>
                  <a:gd name="T10" fmla="*/ 8 w 12"/>
                  <a:gd name="T11" fmla="*/ 6 h 10"/>
                  <a:gd name="T12" fmla="*/ 8 w 12"/>
                  <a:gd name="T13" fmla="*/ 5 h 10"/>
                  <a:gd name="T14" fmla="*/ 9 w 12"/>
                  <a:gd name="T15" fmla="*/ 5 h 10"/>
                  <a:gd name="T16" fmla="*/ 10 w 12"/>
                  <a:gd name="T17" fmla="*/ 4 h 10"/>
                  <a:gd name="T18" fmla="*/ 10 w 12"/>
                  <a:gd name="T19" fmla="*/ 4 h 10"/>
                  <a:gd name="T20" fmla="*/ 11 w 12"/>
                  <a:gd name="T21" fmla="*/ 4 h 10"/>
                  <a:gd name="T22" fmla="*/ 12 w 12"/>
                  <a:gd name="T23" fmla="*/ 3 h 10"/>
                  <a:gd name="T24" fmla="*/ 12 w 12"/>
                  <a:gd name="T25" fmla="*/ 3 h 10"/>
                  <a:gd name="T26" fmla="*/ 11 w 12"/>
                  <a:gd name="T27" fmla="*/ 1 h 10"/>
                  <a:gd name="T28" fmla="*/ 11 w 12"/>
                  <a:gd name="T29" fmla="*/ 1 h 10"/>
                  <a:gd name="T30" fmla="*/ 11 w 12"/>
                  <a:gd name="T31" fmla="*/ 1 h 10"/>
                  <a:gd name="T32" fmla="*/ 10 w 12"/>
                  <a:gd name="T33" fmla="*/ 0 h 10"/>
                  <a:gd name="T34" fmla="*/ 10 w 12"/>
                  <a:gd name="T35" fmla="*/ 0 h 10"/>
                  <a:gd name="T36" fmla="*/ 10 w 12"/>
                  <a:gd name="T37" fmla="*/ 0 h 10"/>
                  <a:gd name="T38" fmla="*/ 10 w 12"/>
                  <a:gd name="T39" fmla="*/ 0 h 10"/>
                  <a:gd name="T40" fmla="*/ 0 w 12"/>
                  <a:gd name="T41" fmla="*/ 6 h 10"/>
                  <a:gd name="T42" fmla="*/ 0 w 12"/>
                  <a:gd name="T43" fmla="*/ 6 h 10"/>
                  <a:gd name="T44" fmla="*/ 1 w 12"/>
                  <a:gd name="T45" fmla="*/ 8 h 10"/>
                  <a:gd name="T46" fmla="*/ 2 w 12"/>
                  <a:gd name="T47" fmla="*/ 8 h 10"/>
                  <a:gd name="T48" fmla="*/ 2 w 12"/>
                  <a:gd name="T49" fmla="*/ 9 h 10"/>
                  <a:gd name="T50" fmla="*/ 3 w 12"/>
                  <a:gd name="T51" fmla="*/ 10 h 10"/>
                  <a:gd name="T52" fmla="*/ 3 w 12"/>
                  <a:gd name="T53" fmla="*/ 9 h 10"/>
                  <a:gd name="T54" fmla="*/ 4 w 12"/>
                  <a:gd name="T55" fmla="*/ 9 h 10"/>
                  <a:gd name="T56" fmla="*/ 5 w 12"/>
                  <a:gd name="T57" fmla="*/ 8 h 10"/>
                  <a:gd name="T58" fmla="*/ 5 w 12"/>
                  <a:gd name="T59" fmla="*/ 8 h 10"/>
                  <a:gd name="T60" fmla="*/ 6 w 12"/>
                  <a:gd name="T61" fmla="*/ 7 h 10"/>
                  <a:gd name="T62" fmla="*/ 6 w 12"/>
                  <a:gd name="T63" fmla="*/ 7 h 10"/>
                  <a:gd name="T64" fmla="*/ 7 w 12"/>
                  <a:gd name="T65" fmla="*/ 7 h 10"/>
                  <a:gd name="T66" fmla="*/ 7 w 12"/>
                  <a:gd name="T67" fmla="*/ 7 h 10"/>
                  <a:gd name="T68" fmla="*/ 7 w 12"/>
                  <a:gd name="T69" fmla="*/ 7 h 10"/>
                  <a:gd name="T70" fmla="*/ 7 w 12"/>
                  <a:gd name="T7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10">
                    <a:moveTo>
                      <a:pt x="7" y="6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5" name="Freeform 3884">
                <a:extLst>
                  <a:ext uri="{FF2B5EF4-FFF2-40B4-BE49-F238E27FC236}">
                    <a16:creationId xmlns:a16="http://schemas.microsoft.com/office/drawing/2014/main" id="{35AAE426-6CBE-403B-93FD-A4481DB0C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977"/>
                <a:ext cx="29" cy="25"/>
              </a:xfrm>
              <a:custGeom>
                <a:avLst/>
                <a:gdLst>
                  <a:gd name="T0" fmla="*/ 9 w 29"/>
                  <a:gd name="T1" fmla="*/ 23 h 25"/>
                  <a:gd name="T2" fmla="*/ 9 w 29"/>
                  <a:gd name="T3" fmla="*/ 25 h 25"/>
                  <a:gd name="T4" fmla="*/ 7 w 29"/>
                  <a:gd name="T5" fmla="*/ 23 h 25"/>
                  <a:gd name="T6" fmla="*/ 4 w 29"/>
                  <a:gd name="T7" fmla="*/ 23 h 25"/>
                  <a:gd name="T8" fmla="*/ 4 w 29"/>
                  <a:gd name="T9" fmla="*/ 21 h 25"/>
                  <a:gd name="T10" fmla="*/ 2 w 29"/>
                  <a:gd name="T11" fmla="*/ 18 h 25"/>
                  <a:gd name="T12" fmla="*/ 0 w 29"/>
                  <a:gd name="T13" fmla="*/ 16 h 25"/>
                  <a:gd name="T14" fmla="*/ 4 w 29"/>
                  <a:gd name="T15" fmla="*/ 14 h 25"/>
                  <a:gd name="T16" fmla="*/ 7 w 29"/>
                  <a:gd name="T17" fmla="*/ 12 h 25"/>
                  <a:gd name="T18" fmla="*/ 7 w 29"/>
                  <a:gd name="T19" fmla="*/ 12 h 25"/>
                  <a:gd name="T20" fmla="*/ 9 w 29"/>
                  <a:gd name="T21" fmla="*/ 12 h 25"/>
                  <a:gd name="T22" fmla="*/ 9 w 29"/>
                  <a:gd name="T23" fmla="*/ 9 h 25"/>
                  <a:gd name="T24" fmla="*/ 11 w 29"/>
                  <a:gd name="T25" fmla="*/ 9 h 25"/>
                  <a:gd name="T26" fmla="*/ 11 w 29"/>
                  <a:gd name="T27" fmla="*/ 9 h 25"/>
                  <a:gd name="T28" fmla="*/ 11 w 29"/>
                  <a:gd name="T29" fmla="*/ 7 h 25"/>
                  <a:gd name="T30" fmla="*/ 13 w 29"/>
                  <a:gd name="T31" fmla="*/ 7 h 25"/>
                  <a:gd name="T32" fmla="*/ 13 w 29"/>
                  <a:gd name="T33" fmla="*/ 7 h 25"/>
                  <a:gd name="T34" fmla="*/ 16 w 29"/>
                  <a:gd name="T35" fmla="*/ 5 h 25"/>
                  <a:gd name="T36" fmla="*/ 16 w 29"/>
                  <a:gd name="T37" fmla="*/ 5 h 25"/>
                  <a:gd name="T38" fmla="*/ 16 w 29"/>
                  <a:gd name="T39" fmla="*/ 5 h 25"/>
                  <a:gd name="T40" fmla="*/ 18 w 29"/>
                  <a:gd name="T41" fmla="*/ 5 h 25"/>
                  <a:gd name="T42" fmla="*/ 18 w 29"/>
                  <a:gd name="T43" fmla="*/ 5 h 25"/>
                  <a:gd name="T44" fmla="*/ 18 w 29"/>
                  <a:gd name="T45" fmla="*/ 3 h 25"/>
                  <a:gd name="T46" fmla="*/ 18 w 29"/>
                  <a:gd name="T47" fmla="*/ 3 h 25"/>
                  <a:gd name="T48" fmla="*/ 18 w 29"/>
                  <a:gd name="T49" fmla="*/ 3 h 25"/>
                  <a:gd name="T50" fmla="*/ 18 w 29"/>
                  <a:gd name="T51" fmla="*/ 3 h 25"/>
                  <a:gd name="T52" fmla="*/ 23 w 29"/>
                  <a:gd name="T53" fmla="*/ 0 h 25"/>
                  <a:gd name="T54" fmla="*/ 29 w 29"/>
                  <a:gd name="T55" fmla="*/ 9 h 25"/>
                  <a:gd name="T56" fmla="*/ 25 w 29"/>
                  <a:gd name="T57" fmla="*/ 12 h 25"/>
                  <a:gd name="T58" fmla="*/ 25 w 29"/>
                  <a:gd name="T59" fmla="*/ 14 h 25"/>
                  <a:gd name="T60" fmla="*/ 23 w 29"/>
                  <a:gd name="T61" fmla="*/ 14 h 25"/>
                  <a:gd name="T62" fmla="*/ 20 w 29"/>
                  <a:gd name="T63" fmla="*/ 16 h 25"/>
                  <a:gd name="T64" fmla="*/ 20 w 29"/>
                  <a:gd name="T65" fmla="*/ 16 h 25"/>
                  <a:gd name="T66" fmla="*/ 20 w 29"/>
                  <a:gd name="T67" fmla="*/ 16 h 25"/>
                  <a:gd name="T68" fmla="*/ 20 w 29"/>
                  <a:gd name="T69" fmla="*/ 16 h 25"/>
                  <a:gd name="T70" fmla="*/ 18 w 29"/>
                  <a:gd name="T71" fmla="*/ 16 h 25"/>
                  <a:gd name="T72" fmla="*/ 18 w 29"/>
                  <a:gd name="T73" fmla="*/ 18 h 25"/>
                  <a:gd name="T74" fmla="*/ 18 w 29"/>
                  <a:gd name="T75" fmla="*/ 18 h 25"/>
                  <a:gd name="T76" fmla="*/ 16 w 29"/>
                  <a:gd name="T77" fmla="*/ 21 h 25"/>
                  <a:gd name="T78" fmla="*/ 13 w 29"/>
                  <a:gd name="T79" fmla="*/ 21 h 25"/>
                  <a:gd name="T80" fmla="*/ 13 w 29"/>
                  <a:gd name="T81" fmla="*/ 21 h 25"/>
                  <a:gd name="T82" fmla="*/ 11 w 29"/>
                  <a:gd name="T83" fmla="*/ 23 h 25"/>
                  <a:gd name="T84" fmla="*/ 11 w 29"/>
                  <a:gd name="T85" fmla="*/ 23 h 25"/>
                  <a:gd name="T86" fmla="*/ 9 w 29"/>
                  <a:gd name="T8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25">
                    <a:moveTo>
                      <a:pt x="9" y="23"/>
                    </a:moveTo>
                    <a:lnTo>
                      <a:pt x="9" y="25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3" y="0"/>
                    </a:lnTo>
                    <a:lnTo>
                      <a:pt x="29" y="9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9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6" name="Freeform 3885">
                <a:extLst>
                  <a:ext uri="{FF2B5EF4-FFF2-40B4-BE49-F238E27FC236}">
                    <a16:creationId xmlns:a16="http://schemas.microsoft.com/office/drawing/2014/main" id="{02BB5BB2-5E54-4D10-AE60-B8011004E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961"/>
                <a:ext cx="22" cy="25"/>
              </a:xfrm>
              <a:custGeom>
                <a:avLst/>
                <a:gdLst>
                  <a:gd name="T0" fmla="*/ 9 w 22"/>
                  <a:gd name="T1" fmla="*/ 23 h 25"/>
                  <a:gd name="T2" fmla="*/ 6 w 22"/>
                  <a:gd name="T3" fmla="*/ 25 h 25"/>
                  <a:gd name="T4" fmla="*/ 6 w 22"/>
                  <a:gd name="T5" fmla="*/ 23 h 25"/>
                  <a:gd name="T6" fmla="*/ 6 w 22"/>
                  <a:gd name="T7" fmla="*/ 23 h 25"/>
                  <a:gd name="T8" fmla="*/ 4 w 22"/>
                  <a:gd name="T9" fmla="*/ 21 h 25"/>
                  <a:gd name="T10" fmla="*/ 4 w 22"/>
                  <a:gd name="T11" fmla="*/ 21 h 25"/>
                  <a:gd name="T12" fmla="*/ 2 w 22"/>
                  <a:gd name="T13" fmla="*/ 19 h 25"/>
                  <a:gd name="T14" fmla="*/ 2 w 22"/>
                  <a:gd name="T15" fmla="*/ 16 h 25"/>
                  <a:gd name="T16" fmla="*/ 0 w 22"/>
                  <a:gd name="T17" fmla="*/ 16 h 25"/>
                  <a:gd name="T18" fmla="*/ 2 w 22"/>
                  <a:gd name="T19" fmla="*/ 14 h 25"/>
                  <a:gd name="T20" fmla="*/ 4 w 22"/>
                  <a:gd name="T21" fmla="*/ 12 h 25"/>
                  <a:gd name="T22" fmla="*/ 4 w 22"/>
                  <a:gd name="T23" fmla="*/ 12 h 25"/>
                  <a:gd name="T24" fmla="*/ 6 w 22"/>
                  <a:gd name="T25" fmla="*/ 12 h 25"/>
                  <a:gd name="T26" fmla="*/ 6 w 22"/>
                  <a:gd name="T27" fmla="*/ 9 h 25"/>
                  <a:gd name="T28" fmla="*/ 9 w 22"/>
                  <a:gd name="T29" fmla="*/ 9 h 25"/>
                  <a:gd name="T30" fmla="*/ 9 w 22"/>
                  <a:gd name="T31" fmla="*/ 7 h 25"/>
                  <a:gd name="T32" fmla="*/ 11 w 22"/>
                  <a:gd name="T33" fmla="*/ 7 h 25"/>
                  <a:gd name="T34" fmla="*/ 11 w 22"/>
                  <a:gd name="T35" fmla="*/ 7 h 25"/>
                  <a:gd name="T36" fmla="*/ 13 w 22"/>
                  <a:gd name="T37" fmla="*/ 5 h 25"/>
                  <a:gd name="T38" fmla="*/ 13 w 22"/>
                  <a:gd name="T39" fmla="*/ 5 h 25"/>
                  <a:gd name="T40" fmla="*/ 18 w 22"/>
                  <a:gd name="T41" fmla="*/ 0 h 25"/>
                  <a:gd name="T42" fmla="*/ 20 w 22"/>
                  <a:gd name="T43" fmla="*/ 0 h 25"/>
                  <a:gd name="T44" fmla="*/ 22 w 22"/>
                  <a:gd name="T45" fmla="*/ 0 h 25"/>
                  <a:gd name="T46" fmla="*/ 20 w 22"/>
                  <a:gd name="T47" fmla="*/ 3 h 25"/>
                  <a:gd name="T48" fmla="*/ 20 w 22"/>
                  <a:gd name="T49" fmla="*/ 3 h 25"/>
                  <a:gd name="T50" fmla="*/ 18 w 22"/>
                  <a:gd name="T51" fmla="*/ 7 h 25"/>
                  <a:gd name="T52" fmla="*/ 18 w 22"/>
                  <a:gd name="T53" fmla="*/ 9 h 25"/>
                  <a:gd name="T54" fmla="*/ 18 w 22"/>
                  <a:gd name="T55" fmla="*/ 12 h 25"/>
                  <a:gd name="T56" fmla="*/ 15 w 22"/>
                  <a:gd name="T57" fmla="*/ 14 h 25"/>
                  <a:gd name="T58" fmla="*/ 15 w 22"/>
                  <a:gd name="T59" fmla="*/ 14 h 25"/>
                  <a:gd name="T60" fmla="*/ 15 w 22"/>
                  <a:gd name="T61" fmla="*/ 16 h 25"/>
                  <a:gd name="T62" fmla="*/ 13 w 22"/>
                  <a:gd name="T63" fmla="*/ 19 h 25"/>
                  <a:gd name="T64" fmla="*/ 13 w 22"/>
                  <a:gd name="T65" fmla="*/ 21 h 25"/>
                  <a:gd name="T66" fmla="*/ 11 w 22"/>
                  <a:gd name="T67" fmla="*/ 21 h 25"/>
                  <a:gd name="T68" fmla="*/ 11 w 22"/>
                  <a:gd name="T69" fmla="*/ 21 h 25"/>
                  <a:gd name="T70" fmla="*/ 11 w 22"/>
                  <a:gd name="T71" fmla="*/ 21 h 25"/>
                  <a:gd name="T72" fmla="*/ 11 w 22"/>
                  <a:gd name="T73" fmla="*/ 21 h 25"/>
                  <a:gd name="T74" fmla="*/ 9 w 22"/>
                  <a:gd name="T75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5">
                    <a:moveTo>
                      <a:pt x="9" y="23"/>
                    </a:moveTo>
                    <a:lnTo>
                      <a:pt x="6" y="25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7" name="Freeform 3886">
                <a:extLst>
                  <a:ext uri="{FF2B5EF4-FFF2-40B4-BE49-F238E27FC236}">
                    <a16:creationId xmlns:a16="http://schemas.microsoft.com/office/drawing/2014/main" id="{F84E3D68-B6EF-42E4-B172-24C79ADBA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3131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0 w 4"/>
                  <a:gd name="T5" fmla="*/ 2 h 6"/>
                  <a:gd name="T6" fmla="*/ 0 w 4"/>
                  <a:gd name="T7" fmla="*/ 2 h 6"/>
                  <a:gd name="T8" fmla="*/ 0 w 4"/>
                  <a:gd name="T9" fmla="*/ 2 h 6"/>
                  <a:gd name="T10" fmla="*/ 0 w 4"/>
                  <a:gd name="T11" fmla="*/ 2 h 6"/>
                  <a:gd name="T12" fmla="*/ 0 w 4"/>
                  <a:gd name="T13" fmla="*/ 0 h 6"/>
                  <a:gd name="T14" fmla="*/ 2 w 4"/>
                  <a:gd name="T15" fmla="*/ 4 h 6"/>
                  <a:gd name="T16" fmla="*/ 2 w 4"/>
                  <a:gd name="T17" fmla="*/ 4 h 6"/>
                  <a:gd name="T18" fmla="*/ 4 w 4"/>
                  <a:gd name="T19" fmla="*/ 4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8" name="Freeform 3887">
                <a:extLst>
                  <a:ext uri="{FF2B5EF4-FFF2-40B4-BE49-F238E27FC236}">
                    <a16:creationId xmlns:a16="http://schemas.microsoft.com/office/drawing/2014/main" id="{FFF1DB09-60B1-4D65-A5DA-BACA5C0CE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3128"/>
                <a:ext cx="13" cy="12"/>
              </a:xfrm>
              <a:custGeom>
                <a:avLst/>
                <a:gdLst>
                  <a:gd name="T0" fmla="*/ 5 w 6"/>
                  <a:gd name="T1" fmla="*/ 5 h 5"/>
                  <a:gd name="T2" fmla="*/ 5 w 6"/>
                  <a:gd name="T3" fmla="*/ 5 h 5"/>
                  <a:gd name="T4" fmla="*/ 5 w 6"/>
                  <a:gd name="T5" fmla="*/ 5 h 5"/>
                  <a:gd name="T6" fmla="*/ 5 w 6"/>
                  <a:gd name="T7" fmla="*/ 5 h 5"/>
                  <a:gd name="T8" fmla="*/ 6 w 6"/>
                  <a:gd name="T9" fmla="*/ 5 h 5"/>
                  <a:gd name="T10" fmla="*/ 6 w 6"/>
                  <a:gd name="T11" fmla="*/ 5 h 5"/>
                  <a:gd name="T12" fmla="*/ 6 w 6"/>
                  <a:gd name="T13" fmla="*/ 5 h 5"/>
                  <a:gd name="T14" fmla="*/ 5 w 6"/>
                  <a:gd name="T15" fmla="*/ 3 h 5"/>
                  <a:gd name="T16" fmla="*/ 5 w 6"/>
                  <a:gd name="T17" fmla="*/ 3 h 5"/>
                  <a:gd name="T18" fmla="*/ 6 w 6"/>
                  <a:gd name="T19" fmla="*/ 2 h 5"/>
                  <a:gd name="T20" fmla="*/ 6 w 6"/>
                  <a:gd name="T21" fmla="*/ 2 h 5"/>
                  <a:gd name="T22" fmla="*/ 0 w 6"/>
                  <a:gd name="T23" fmla="*/ 0 h 5"/>
                  <a:gd name="T24" fmla="*/ 0 w 6"/>
                  <a:gd name="T25" fmla="*/ 0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1 w 6"/>
                  <a:gd name="T33" fmla="*/ 3 h 5"/>
                  <a:gd name="T34" fmla="*/ 1 w 6"/>
                  <a:gd name="T35" fmla="*/ 3 h 5"/>
                  <a:gd name="T36" fmla="*/ 2 w 6"/>
                  <a:gd name="T37" fmla="*/ 3 h 5"/>
                  <a:gd name="T38" fmla="*/ 2 w 6"/>
                  <a:gd name="T39" fmla="*/ 4 h 5"/>
                  <a:gd name="T40" fmla="*/ 3 w 6"/>
                  <a:gd name="T41" fmla="*/ 4 h 5"/>
                  <a:gd name="T42" fmla="*/ 3 w 6"/>
                  <a:gd name="T43" fmla="*/ 5 h 5"/>
                  <a:gd name="T44" fmla="*/ 3 w 6"/>
                  <a:gd name="T45" fmla="*/ 5 h 5"/>
                  <a:gd name="T46" fmla="*/ 3 w 6"/>
                  <a:gd name="T47" fmla="*/ 5 h 5"/>
                  <a:gd name="T48" fmla="*/ 3 w 6"/>
                  <a:gd name="T49" fmla="*/ 5 h 5"/>
                  <a:gd name="T50" fmla="*/ 5 w 6"/>
                  <a:gd name="T5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9" name="Freeform 3888">
                <a:extLst>
                  <a:ext uri="{FF2B5EF4-FFF2-40B4-BE49-F238E27FC236}">
                    <a16:creationId xmlns:a16="http://schemas.microsoft.com/office/drawing/2014/main" id="{3EF761EE-CA15-4457-8016-D9F253897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3135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5 h 5"/>
                  <a:gd name="T4" fmla="*/ 0 w 4"/>
                  <a:gd name="T5" fmla="*/ 2 h 5"/>
                  <a:gd name="T6" fmla="*/ 0 w 4"/>
                  <a:gd name="T7" fmla="*/ 2 h 5"/>
                  <a:gd name="T8" fmla="*/ 2 w 4"/>
                  <a:gd name="T9" fmla="*/ 0 h 5"/>
                  <a:gd name="T10" fmla="*/ 4 w 4"/>
                  <a:gd name="T11" fmla="*/ 2 h 5"/>
                  <a:gd name="T12" fmla="*/ 4 w 4"/>
                  <a:gd name="T13" fmla="*/ 5 h 5"/>
                  <a:gd name="T14" fmla="*/ 4 w 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0" name="Freeform 3889">
                <a:extLst>
                  <a:ext uri="{FF2B5EF4-FFF2-40B4-BE49-F238E27FC236}">
                    <a16:creationId xmlns:a16="http://schemas.microsoft.com/office/drawing/2014/main" id="{88F5485C-6537-4EA2-9E1B-A526C20F5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3133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2 h 3"/>
                  <a:gd name="T4" fmla="*/ 3 w 3"/>
                  <a:gd name="T5" fmla="*/ 2 h 3"/>
                  <a:gd name="T6" fmla="*/ 3 w 3"/>
                  <a:gd name="T7" fmla="*/ 1 h 3"/>
                  <a:gd name="T8" fmla="*/ 3 w 3"/>
                  <a:gd name="T9" fmla="*/ 0 h 3"/>
                  <a:gd name="T10" fmla="*/ 3 w 3"/>
                  <a:gd name="T11" fmla="*/ 0 h 3"/>
                  <a:gd name="T12" fmla="*/ 1 w 3"/>
                  <a:gd name="T13" fmla="*/ 0 h 3"/>
                  <a:gd name="T14" fmla="*/ 1 w 3"/>
                  <a:gd name="T15" fmla="*/ 0 h 3"/>
                  <a:gd name="T16" fmla="*/ 0 w 3"/>
                  <a:gd name="T17" fmla="*/ 1 h 3"/>
                  <a:gd name="T18" fmla="*/ 0 w 3"/>
                  <a:gd name="T19" fmla="*/ 1 h 3"/>
                  <a:gd name="T20" fmla="*/ 1 w 3"/>
                  <a:gd name="T21" fmla="*/ 3 h 3"/>
                  <a:gd name="T22" fmla="*/ 1 w 3"/>
                  <a:gd name="T23" fmla="*/ 3 h 3"/>
                  <a:gd name="T24" fmla="*/ 2 w 3"/>
                  <a:gd name="T25" fmla="*/ 2 h 3"/>
                  <a:gd name="T26" fmla="*/ 3 w 3"/>
                  <a:gd name="T27" fmla="*/ 3 h 3"/>
                  <a:gd name="T28" fmla="*/ 3 w 3"/>
                  <a:gd name="T2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1" name="Freeform 3890">
                <a:extLst>
                  <a:ext uri="{FF2B5EF4-FFF2-40B4-BE49-F238E27FC236}">
                    <a16:creationId xmlns:a16="http://schemas.microsoft.com/office/drawing/2014/main" id="{4AC7EAB1-ECF8-44EC-950B-7A5D28363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038"/>
                <a:ext cx="11" cy="11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4 w 5"/>
                  <a:gd name="T5" fmla="*/ 0 h 5"/>
                  <a:gd name="T6" fmla="*/ 4 w 5"/>
                  <a:gd name="T7" fmla="*/ 0 h 5"/>
                  <a:gd name="T8" fmla="*/ 4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4 w 5"/>
                  <a:gd name="T15" fmla="*/ 0 h 5"/>
                  <a:gd name="T16" fmla="*/ 3 w 5"/>
                  <a:gd name="T17" fmla="*/ 0 h 5"/>
                  <a:gd name="T18" fmla="*/ 2 w 5"/>
                  <a:gd name="T19" fmla="*/ 0 h 5"/>
                  <a:gd name="T20" fmla="*/ 2 w 5"/>
                  <a:gd name="T21" fmla="*/ 0 h 5"/>
                  <a:gd name="T22" fmla="*/ 2 w 5"/>
                  <a:gd name="T23" fmla="*/ 0 h 5"/>
                  <a:gd name="T24" fmla="*/ 2 w 5"/>
                  <a:gd name="T25" fmla="*/ 0 h 5"/>
                  <a:gd name="T26" fmla="*/ 1 w 5"/>
                  <a:gd name="T27" fmla="*/ 0 h 5"/>
                  <a:gd name="T28" fmla="*/ 1 w 5"/>
                  <a:gd name="T29" fmla="*/ 0 h 5"/>
                  <a:gd name="T30" fmla="*/ 1 w 5"/>
                  <a:gd name="T31" fmla="*/ 0 h 5"/>
                  <a:gd name="T32" fmla="*/ 1 w 5"/>
                  <a:gd name="T33" fmla="*/ 0 h 5"/>
                  <a:gd name="T34" fmla="*/ 1 w 5"/>
                  <a:gd name="T35" fmla="*/ 1 h 5"/>
                  <a:gd name="T36" fmla="*/ 1 w 5"/>
                  <a:gd name="T37" fmla="*/ 1 h 5"/>
                  <a:gd name="T38" fmla="*/ 0 w 5"/>
                  <a:gd name="T39" fmla="*/ 1 h 5"/>
                  <a:gd name="T40" fmla="*/ 1 w 5"/>
                  <a:gd name="T41" fmla="*/ 1 h 5"/>
                  <a:gd name="T42" fmla="*/ 0 w 5"/>
                  <a:gd name="T43" fmla="*/ 1 h 5"/>
                  <a:gd name="T44" fmla="*/ 1 w 5"/>
                  <a:gd name="T45" fmla="*/ 2 h 5"/>
                  <a:gd name="T46" fmla="*/ 1 w 5"/>
                  <a:gd name="T47" fmla="*/ 2 h 5"/>
                  <a:gd name="T48" fmla="*/ 2 w 5"/>
                  <a:gd name="T49" fmla="*/ 2 h 5"/>
                  <a:gd name="T50" fmla="*/ 2 w 5"/>
                  <a:gd name="T51" fmla="*/ 2 h 5"/>
                  <a:gd name="T52" fmla="*/ 2 w 5"/>
                  <a:gd name="T53" fmla="*/ 3 h 5"/>
                  <a:gd name="T54" fmla="*/ 2 w 5"/>
                  <a:gd name="T55" fmla="*/ 3 h 5"/>
                  <a:gd name="T56" fmla="*/ 2 w 5"/>
                  <a:gd name="T57" fmla="*/ 3 h 5"/>
                  <a:gd name="T58" fmla="*/ 3 w 5"/>
                  <a:gd name="T59" fmla="*/ 3 h 5"/>
                  <a:gd name="T60" fmla="*/ 3 w 5"/>
                  <a:gd name="T61" fmla="*/ 3 h 5"/>
                  <a:gd name="T62" fmla="*/ 3 w 5"/>
                  <a:gd name="T63" fmla="*/ 4 h 5"/>
                  <a:gd name="T64" fmla="*/ 4 w 5"/>
                  <a:gd name="T65" fmla="*/ 4 h 5"/>
                  <a:gd name="T66" fmla="*/ 5 w 5"/>
                  <a:gd name="T6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2" name="Freeform 3891">
                <a:extLst>
                  <a:ext uri="{FF2B5EF4-FFF2-40B4-BE49-F238E27FC236}">
                    <a16:creationId xmlns:a16="http://schemas.microsoft.com/office/drawing/2014/main" id="{7994B4F4-BAEB-4BDE-A45D-AE30F4F9B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3034"/>
                <a:ext cx="76" cy="61"/>
              </a:xfrm>
              <a:custGeom>
                <a:avLst/>
                <a:gdLst>
                  <a:gd name="T0" fmla="*/ 14 w 34"/>
                  <a:gd name="T1" fmla="*/ 1 h 27"/>
                  <a:gd name="T2" fmla="*/ 14 w 34"/>
                  <a:gd name="T3" fmla="*/ 1 h 27"/>
                  <a:gd name="T4" fmla="*/ 13 w 34"/>
                  <a:gd name="T5" fmla="*/ 0 h 27"/>
                  <a:gd name="T6" fmla="*/ 12 w 34"/>
                  <a:gd name="T7" fmla="*/ 0 h 27"/>
                  <a:gd name="T8" fmla="*/ 6 w 34"/>
                  <a:gd name="T9" fmla="*/ 6 h 27"/>
                  <a:gd name="T10" fmla="*/ 7 w 34"/>
                  <a:gd name="T11" fmla="*/ 6 h 27"/>
                  <a:gd name="T12" fmla="*/ 10 w 34"/>
                  <a:gd name="T13" fmla="*/ 7 h 27"/>
                  <a:gd name="T14" fmla="*/ 7 w 34"/>
                  <a:gd name="T15" fmla="*/ 11 h 27"/>
                  <a:gd name="T16" fmla="*/ 2 w 34"/>
                  <a:gd name="T17" fmla="*/ 20 h 27"/>
                  <a:gd name="T18" fmla="*/ 3 w 34"/>
                  <a:gd name="T19" fmla="*/ 20 h 27"/>
                  <a:gd name="T20" fmla="*/ 6 w 34"/>
                  <a:gd name="T21" fmla="*/ 21 h 27"/>
                  <a:gd name="T22" fmla="*/ 9 w 34"/>
                  <a:gd name="T23" fmla="*/ 23 h 27"/>
                  <a:gd name="T24" fmla="*/ 10 w 34"/>
                  <a:gd name="T25" fmla="*/ 23 h 27"/>
                  <a:gd name="T26" fmla="*/ 12 w 34"/>
                  <a:gd name="T27" fmla="*/ 24 h 27"/>
                  <a:gd name="T28" fmla="*/ 12 w 34"/>
                  <a:gd name="T29" fmla="*/ 24 h 27"/>
                  <a:gd name="T30" fmla="*/ 14 w 34"/>
                  <a:gd name="T31" fmla="*/ 24 h 27"/>
                  <a:gd name="T32" fmla="*/ 17 w 34"/>
                  <a:gd name="T33" fmla="*/ 25 h 27"/>
                  <a:gd name="T34" fmla="*/ 22 w 34"/>
                  <a:gd name="T35" fmla="*/ 26 h 27"/>
                  <a:gd name="T36" fmla="*/ 25 w 34"/>
                  <a:gd name="T37" fmla="*/ 26 h 27"/>
                  <a:gd name="T38" fmla="*/ 26 w 34"/>
                  <a:gd name="T39" fmla="*/ 26 h 27"/>
                  <a:gd name="T40" fmla="*/ 29 w 34"/>
                  <a:gd name="T41" fmla="*/ 27 h 27"/>
                  <a:gd name="T42" fmla="*/ 29 w 34"/>
                  <a:gd name="T43" fmla="*/ 27 h 27"/>
                  <a:gd name="T44" fmla="*/ 32 w 34"/>
                  <a:gd name="T45" fmla="*/ 27 h 27"/>
                  <a:gd name="T46" fmla="*/ 34 w 34"/>
                  <a:gd name="T47" fmla="*/ 27 h 27"/>
                  <a:gd name="T48" fmla="*/ 34 w 34"/>
                  <a:gd name="T49" fmla="*/ 27 h 27"/>
                  <a:gd name="T50" fmla="*/ 32 w 34"/>
                  <a:gd name="T51" fmla="*/ 25 h 27"/>
                  <a:gd name="T52" fmla="*/ 31 w 34"/>
                  <a:gd name="T53" fmla="*/ 23 h 27"/>
                  <a:gd name="T54" fmla="*/ 29 w 34"/>
                  <a:gd name="T55" fmla="*/ 21 h 27"/>
                  <a:gd name="T56" fmla="*/ 28 w 34"/>
                  <a:gd name="T57" fmla="*/ 19 h 27"/>
                  <a:gd name="T58" fmla="*/ 27 w 34"/>
                  <a:gd name="T59" fmla="*/ 17 h 27"/>
                  <a:gd name="T60" fmla="*/ 26 w 34"/>
                  <a:gd name="T61" fmla="*/ 15 h 27"/>
                  <a:gd name="T62" fmla="*/ 26 w 34"/>
                  <a:gd name="T63" fmla="*/ 13 h 27"/>
                  <a:gd name="T64" fmla="*/ 25 w 34"/>
                  <a:gd name="T65" fmla="*/ 11 h 27"/>
                  <a:gd name="T66" fmla="*/ 25 w 34"/>
                  <a:gd name="T67" fmla="*/ 9 h 27"/>
                  <a:gd name="T68" fmla="*/ 25 w 34"/>
                  <a:gd name="T69" fmla="*/ 9 h 27"/>
                  <a:gd name="T70" fmla="*/ 24 w 34"/>
                  <a:gd name="T71" fmla="*/ 8 h 27"/>
                  <a:gd name="T72" fmla="*/ 24 w 34"/>
                  <a:gd name="T73" fmla="*/ 8 h 27"/>
                  <a:gd name="T74" fmla="*/ 23 w 34"/>
                  <a:gd name="T75" fmla="*/ 7 h 27"/>
                  <a:gd name="T76" fmla="*/ 23 w 34"/>
                  <a:gd name="T77" fmla="*/ 7 h 27"/>
                  <a:gd name="T78" fmla="*/ 23 w 34"/>
                  <a:gd name="T79" fmla="*/ 7 h 27"/>
                  <a:gd name="T80" fmla="*/ 22 w 34"/>
                  <a:gd name="T81" fmla="*/ 7 h 27"/>
                  <a:gd name="T82" fmla="*/ 22 w 34"/>
                  <a:gd name="T83" fmla="*/ 7 h 27"/>
                  <a:gd name="T84" fmla="*/ 22 w 34"/>
                  <a:gd name="T85" fmla="*/ 6 h 27"/>
                  <a:gd name="T86" fmla="*/ 21 w 34"/>
                  <a:gd name="T87" fmla="*/ 5 h 27"/>
                  <a:gd name="T88" fmla="*/ 20 w 34"/>
                  <a:gd name="T89" fmla="*/ 5 h 27"/>
                  <a:gd name="T90" fmla="*/ 20 w 34"/>
                  <a:gd name="T91" fmla="*/ 4 h 27"/>
                  <a:gd name="T92" fmla="*/ 19 w 34"/>
                  <a:gd name="T93" fmla="*/ 4 h 27"/>
                  <a:gd name="T94" fmla="*/ 19 w 34"/>
                  <a:gd name="T95" fmla="*/ 4 h 27"/>
                  <a:gd name="T96" fmla="*/ 19 w 34"/>
                  <a:gd name="T97" fmla="*/ 3 h 27"/>
                  <a:gd name="T98" fmla="*/ 18 w 34"/>
                  <a:gd name="T99" fmla="*/ 3 h 27"/>
                  <a:gd name="T100" fmla="*/ 17 w 34"/>
                  <a:gd name="T101" fmla="*/ 3 h 27"/>
                  <a:gd name="T102" fmla="*/ 16 w 34"/>
                  <a:gd name="T103" fmla="*/ 2 h 27"/>
                  <a:gd name="T104" fmla="*/ 15 w 34"/>
                  <a:gd name="T105" fmla="*/ 1 h 27"/>
                  <a:gd name="T106" fmla="*/ 14 w 34"/>
                  <a:gd name="T107" fmla="*/ 1 h 27"/>
                  <a:gd name="T108" fmla="*/ 14 w 34"/>
                  <a:gd name="T10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27">
                    <a:moveTo>
                      <a:pt x="14" y="1"/>
                    </a:move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7" y="11"/>
                    </a:lnTo>
                    <a:lnTo>
                      <a:pt x="0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7" y="22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5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7" y="26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30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3" y="26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31" y="23"/>
                    </a:lnTo>
                    <a:lnTo>
                      <a:pt x="30" y="22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3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7" name="Group 4093">
              <a:extLst>
                <a:ext uri="{FF2B5EF4-FFF2-40B4-BE49-F238E27FC236}">
                  <a16:creationId xmlns:a16="http://schemas.microsoft.com/office/drawing/2014/main" id="{B290187F-FF8E-4457-A240-DC37FCD3FA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0250" y="2817813"/>
              <a:ext cx="4708525" cy="2355850"/>
              <a:chOff x="460" y="1775"/>
              <a:chExt cx="2966" cy="1484"/>
            </a:xfrm>
            <a:grpFill/>
          </p:grpSpPr>
          <p:sp>
            <p:nvSpPr>
              <p:cNvPr id="793" name="Freeform 3893">
                <a:extLst>
                  <a:ext uri="{FF2B5EF4-FFF2-40B4-BE49-F238E27FC236}">
                    <a16:creationId xmlns:a16="http://schemas.microsoft.com/office/drawing/2014/main" id="{21A23E8C-13E4-494D-AE50-B30FCCE40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955"/>
                <a:ext cx="25" cy="29"/>
              </a:xfrm>
              <a:custGeom>
                <a:avLst/>
                <a:gdLst>
                  <a:gd name="T0" fmla="*/ 9 w 11"/>
                  <a:gd name="T1" fmla="*/ 2 h 13"/>
                  <a:gd name="T2" fmla="*/ 9 w 11"/>
                  <a:gd name="T3" fmla="*/ 2 h 13"/>
                  <a:gd name="T4" fmla="*/ 9 w 11"/>
                  <a:gd name="T5" fmla="*/ 0 h 13"/>
                  <a:gd name="T6" fmla="*/ 0 w 11"/>
                  <a:gd name="T7" fmla="*/ 1 h 13"/>
                  <a:gd name="T8" fmla="*/ 0 w 11"/>
                  <a:gd name="T9" fmla="*/ 2 h 13"/>
                  <a:gd name="T10" fmla="*/ 1 w 11"/>
                  <a:gd name="T11" fmla="*/ 3 h 13"/>
                  <a:gd name="T12" fmla="*/ 1 w 11"/>
                  <a:gd name="T13" fmla="*/ 4 h 13"/>
                  <a:gd name="T14" fmla="*/ 1 w 11"/>
                  <a:gd name="T15" fmla="*/ 5 h 13"/>
                  <a:gd name="T16" fmla="*/ 1 w 11"/>
                  <a:gd name="T17" fmla="*/ 6 h 13"/>
                  <a:gd name="T18" fmla="*/ 2 w 11"/>
                  <a:gd name="T19" fmla="*/ 7 h 13"/>
                  <a:gd name="T20" fmla="*/ 2 w 11"/>
                  <a:gd name="T21" fmla="*/ 8 h 13"/>
                  <a:gd name="T22" fmla="*/ 2 w 11"/>
                  <a:gd name="T23" fmla="*/ 9 h 13"/>
                  <a:gd name="T24" fmla="*/ 2 w 11"/>
                  <a:gd name="T25" fmla="*/ 10 h 13"/>
                  <a:gd name="T26" fmla="*/ 2 w 11"/>
                  <a:gd name="T27" fmla="*/ 11 h 13"/>
                  <a:gd name="T28" fmla="*/ 2 w 11"/>
                  <a:gd name="T29" fmla="*/ 12 h 13"/>
                  <a:gd name="T30" fmla="*/ 2 w 11"/>
                  <a:gd name="T31" fmla="*/ 13 h 13"/>
                  <a:gd name="T32" fmla="*/ 2 w 11"/>
                  <a:gd name="T33" fmla="*/ 13 h 13"/>
                  <a:gd name="T34" fmla="*/ 2 w 11"/>
                  <a:gd name="T35" fmla="*/ 13 h 13"/>
                  <a:gd name="T36" fmla="*/ 3 w 11"/>
                  <a:gd name="T37" fmla="*/ 13 h 13"/>
                  <a:gd name="T38" fmla="*/ 3 w 11"/>
                  <a:gd name="T39" fmla="*/ 13 h 13"/>
                  <a:gd name="T40" fmla="*/ 4 w 11"/>
                  <a:gd name="T41" fmla="*/ 13 h 13"/>
                  <a:gd name="T42" fmla="*/ 4 w 11"/>
                  <a:gd name="T43" fmla="*/ 13 h 13"/>
                  <a:gd name="T44" fmla="*/ 5 w 11"/>
                  <a:gd name="T45" fmla="*/ 13 h 13"/>
                  <a:gd name="T46" fmla="*/ 5 w 11"/>
                  <a:gd name="T47" fmla="*/ 13 h 13"/>
                  <a:gd name="T48" fmla="*/ 5 w 11"/>
                  <a:gd name="T49" fmla="*/ 13 h 13"/>
                  <a:gd name="T50" fmla="*/ 6 w 11"/>
                  <a:gd name="T51" fmla="*/ 12 h 13"/>
                  <a:gd name="T52" fmla="*/ 7 w 11"/>
                  <a:gd name="T53" fmla="*/ 12 h 13"/>
                  <a:gd name="T54" fmla="*/ 7 w 11"/>
                  <a:gd name="T55" fmla="*/ 12 h 13"/>
                  <a:gd name="T56" fmla="*/ 8 w 11"/>
                  <a:gd name="T57" fmla="*/ 12 h 13"/>
                  <a:gd name="T58" fmla="*/ 10 w 11"/>
                  <a:gd name="T59" fmla="*/ 12 h 13"/>
                  <a:gd name="T60" fmla="*/ 10 w 11"/>
                  <a:gd name="T61" fmla="*/ 12 h 13"/>
                  <a:gd name="T62" fmla="*/ 11 w 11"/>
                  <a:gd name="T63" fmla="*/ 12 h 13"/>
                  <a:gd name="T64" fmla="*/ 11 w 11"/>
                  <a:gd name="T65" fmla="*/ 12 h 13"/>
                  <a:gd name="T66" fmla="*/ 10 w 11"/>
                  <a:gd name="T67" fmla="*/ 4 h 13"/>
                  <a:gd name="T68" fmla="*/ 10 w 11"/>
                  <a:gd name="T69" fmla="*/ 4 h 13"/>
                  <a:gd name="T70" fmla="*/ 10 w 11"/>
                  <a:gd name="T71" fmla="*/ 4 h 13"/>
                  <a:gd name="T72" fmla="*/ 9 w 11"/>
                  <a:gd name="T73" fmla="*/ 4 h 13"/>
                  <a:gd name="T74" fmla="*/ 9 w 11"/>
                  <a:gd name="T7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13">
                    <a:moveTo>
                      <a:pt x="9" y="2"/>
                    </a:moveTo>
                    <a:lnTo>
                      <a:pt x="9" y="2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4" name="Freeform 3894">
                <a:extLst>
                  <a:ext uri="{FF2B5EF4-FFF2-40B4-BE49-F238E27FC236}">
                    <a16:creationId xmlns:a16="http://schemas.microsoft.com/office/drawing/2014/main" id="{5AF65AEB-D3AF-4DCF-83C3-1E123B1B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982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1 w 6"/>
                  <a:gd name="T3" fmla="*/ 5 h 5"/>
                  <a:gd name="T4" fmla="*/ 6 w 6"/>
                  <a:gd name="T5" fmla="*/ 0 h 5"/>
                  <a:gd name="T6" fmla="*/ 6 w 6"/>
                  <a:gd name="T7" fmla="*/ 0 h 5"/>
                  <a:gd name="T8" fmla="*/ 5 w 6"/>
                  <a:gd name="T9" fmla="*/ 0 h 5"/>
                  <a:gd name="T10" fmla="*/ 5 w 6"/>
                  <a:gd name="T11" fmla="*/ 0 h 5"/>
                  <a:gd name="T12" fmla="*/ 5 w 6"/>
                  <a:gd name="T13" fmla="*/ 0 h 5"/>
                  <a:gd name="T14" fmla="*/ 5 w 6"/>
                  <a:gd name="T15" fmla="*/ 0 h 5"/>
                  <a:gd name="T16" fmla="*/ 5 w 6"/>
                  <a:gd name="T17" fmla="*/ 0 h 5"/>
                  <a:gd name="T18" fmla="*/ 5 w 6"/>
                  <a:gd name="T19" fmla="*/ 0 h 5"/>
                  <a:gd name="T20" fmla="*/ 4 w 6"/>
                  <a:gd name="T21" fmla="*/ 0 h 5"/>
                  <a:gd name="T22" fmla="*/ 4 w 6"/>
                  <a:gd name="T23" fmla="*/ 0 h 5"/>
                  <a:gd name="T24" fmla="*/ 4 w 6"/>
                  <a:gd name="T25" fmla="*/ 0 h 5"/>
                  <a:gd name="T26" fmla="*/ 3 w 6"/>
                  <a:gd name="T27" fmla="*/ 0 h 5"/>
                  <a:gd name="T28" fmla="*/ 3 w 6"/>
                  <a:gd name="T29" fmla="*/ 0 h 5"/>
                  <a:gd name="T30" fmla="*/ 3 w 6"/>
                  <a:gd name="T31" fmla="*/ 0 h 5"/>
                  <a:gd name="T32" fmla="*/ 2 w 6"/>
                  <a:gd name="T33" fmla="*/ 0 h 5"/>
                  <a:gd name="T34" fmla="*/ 1 w 6"/>
                  <a:gd name="T35" fmla="*/ 0 h 5"/>
                  <a:gd name="T36" fmla="*/ 0 w 6"/>
                  <a:gd name="T37" fmla="*/ 0 h 5"/>
                  <a:gd name="T38" fmla="*/ 1 w 6"/>
                  <a:gd name="T39" fmla="*/ 2 h 5"/>
                  <a:gd name="T40" fmla="*/ 1 w 6"/>
                  <a:gd name="T41" fmla="*/ 3 h 5"/>
                  <a:gd name="T42" fmla="*/ 1 w 6"/>
                  <a:gd name="T4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lnTo>
                      <a:pt x="1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5" name="Freeform 3895">
                <a:extLst>
                  <a:ext uri="{FF2B5EF4-FFF2-40B4-BE49-F238E27FC236}">
                    <a16:creationId xmlns:a16="http://schemas.microsoft.com/office/drawing/2014/main" id="{6D0C0D73-3123-4462-B656-419E1403E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020"/>
                <a:ext cx="11" cy="18"/>
              </a:xfrm>
              <a:custGeom>
                <a:avLst/>
                <a:gdLst>
                  <a:gd name="T0" fmla="*/ 1 w 5"/>
                  <a:gd name="T1" fmla="*/ 8 h 8"/>
                  <a:gd name="T2" fmla="*/ 1 w 5"/>
                  <a:gd name="T3" fmla="*/ 8 h 8"/>
                  <a:gd name="T4" fmla="*/ 1 w 5"/>
                  <a:gd name="T5" fmla="*/ 8 h 8"/>
                  <a:gd name="T6" fmla="*/ 2 w 5"/>
                  <a:gd name="T7" fmla="*/ 7 h 8"/>
                  <a:gd name="T8" fmla="*/ 3 w 5"/>
                  <a:gd name="T9" fmla="*/ 7 h 8"/>
                  <a:gd name="T10" fmla="*/ 3 w 5"/>
                  <a:gd name="T11" fmla="*/ 7 h 8"/>
                  <a:gd name="T12" fmla="*/ 4 w 5"/>
                  <a:gd name="T13" fmla="*/ 7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7 h 8"/>
                  <a:gd name="T20" fmla="*/ 5 w 5"/>
                  <a:gd name="T21" fmla="*/ 0 h 8"/>
                  <a:gd name="T22" fmla="*/ 5 w 5"/>
                  <a:gd name="T23" fmla="*/ 0 h 8"/>
                  <a:gd name="T24" fmla="*/ 5 w 5"/>
                  <a:gd name="T25" fmla="*/ 0 h 8"/>
                  <a:gd name="T26" fmla="*/ 4 w 5"/>
                  <a:gd name="T27" fmla="*/ 1 h 8"/>
                  <a:gd name="T28" fmla="*/ 4 w 5"/>
                  <a:gd name="T29" fmla="*/ 2 h 8"/>
                  <a:gd name="T30" fmla="*/ 3 w 5"/>
                  <a:gd name="T31" fmla="*/ 4 h 8"/>
                  <a:gd name="T32" fmla="*/ 2 w 5"/>
                  <a:gd name="T33" fmla="*/ 5 h 8"/>
                  <a:gd name="T34" fmla="*/ 1 w 5"/>
                  <a:gd name="T35" fmla="*/ 6 h 8"/>
                  <a:gd name="T36" fmla="*/ 0 w 5"/>
                  <a:gd name="T37" fmla="*/ 7 h 8"/>
                  <a:gd name="T38" fmla="*/ 0 w 5"/>
                  <a:gd name="T39" fmla="*/ 7 h 8"/>
                  <a:gd name="T40" fmla="*/ 0 w 5"/>
                  <a:gd name="T41" fmla="*/ 8 h 8"/>
                  <a:gd name="T42" fmla="*/ 1 w 5"/>
                  <a:gd name="T4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8">
                    <a:moveTo>
                      <a:pt x="1" y="8"/>
                    </a:moveTo>
                    <a:lnTo>
                      <a:pt x="1" y="8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6" name="Freeform 3896">
                <a:extLst>
                  <a:ext uri="{FF2B5EF4-FFF2-40B4-BE49-F238E27FC236}">
                    <a16:creationId xmlns:a16="http://schemas.microsoft.com/office/drawing/2014/main" id="{F3330837-6D8C-48C3-B11F-FECEFED54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961"/>
                <a:ext cx="18" cy="21"/>
              </a:xfrm>
              <a:custGeom>
                <a:avLst/>
                <a:gdLst>
                  <a:gd name="T0" fmla="*/ 2 w 8"/>
                  <a:gd name="T1" fmla="*/ 9 h 9"/>
                  <a:gd name="T2" fmla="*/ 2 w 8"/>
                  <a:gd name="T3" fmla="*/ 9 h 9"/>
                  <a:gd name="T4" fmla="*/ 2 w 8"/>
                  <a:gd name="T5" fmla="*/ 9 h 9"/>
                  <a:gd name="T6" fmla="*/ 3 w 8"/>
                  <a:gd name="T7" fmla="*/ 8 h 9"/>
                  <a:gd name="T8" fmla="*/ 4 w 8"/>
                  <a:gd name="T9" fmla="*/ 8 h 9"/>
                  <a:gd name="T10" fmla="*/ 4 w 8"/>
                  <a:gd name="T11" fmla="*/ 8 h 9"/>
                  <a:gd name="T12" fmla="*/ 4 w 8"/>
                  <a:gd name="T13" fmla="*/ 8 h 9"/>
                  <a:gd name="T14" fmla="*/ 5 w 8"/>
                  <a:gd name="T15" fmla="*/ 8 h 9"/>
                  <a:gd name="T16" fmla="*/ 5 w 8"/>
                  <a:gd name="T17" fmla="*/ 8 h 9"/>
                  <a:gd name="T18" fmla="*/ 5 w 8"/>
                  <a:gd name="T19" fmla="*/ 8 h 9"/>
                  <a:gd name="T20" fmla="*/ 6 w 8"/>
                  <a:gd name="T21" fmla="*/ 8 h 9"/>
                  <a:gd name="T22" fmla="*/ 6 w 8"/>
                  <a:gd name="T23" fmla="*/ 8 h 9"/>
                  <a:gd name="T24" fmla="*/ 7 w 8"/>
                  <a:gd name="T25" fmla="*/ 8 h 9"/>
                  <a:gd name="T26" fmla="*/ 7 w 8"/>
                  <a:gd name="T27" fmla="*/ 8 h 9"/>
                  <a:gd name="T28" fmla="*/ 8 w 8"/>
                  <a:gd name="T29" fmla="*/ 8 h 9"/>
                  <a:gd name="T30" fmla="*/ 8 w 8"/>
                  <a:gd name="T31" fmla="*/ 8 h 9"/>
                  <a:gd name="T32" fmla="*/ 8 w 8"/>
                  <a:gd name="T33" fmla="*/ 7 h 9"/>
                  <a:gd name="T34" fmla="*/ 8 w 8"/>
                  <a:gd name="T35" fmla="*/ 7 h 9"/>
                  <a:gd name="T36" fmla="*/ 7 w 8"/>
                  <a:gd name="T37" fmla="*/ 0 h 9"/>
                  <a:gd name="T38" fmla="*/ 7 w 8"/>
                  <a:gd name="T39" fmla="*/ 0 h 9"/>
                  <a:gd name="T40" fmla="*/ 0 w 8"/>
                  <a:gd name="T41" fmla="*/ 1 h 9"/>
                  <a:gd name="T42" fmla="*/ 0 w 8"/>
                  <a:gd name="T43" fmla="*/ 1 h 9"/>
                  <a:gd name="T44" fmla="*/ 0 w 8"/>
                  <a:gd name="T45" fmla="*/ 1 h 9"/>
                  <a:gd name="T46" fmla="*/ 1 w 8"/>
                  <a:gd name="T47" fmla="*/ 9 h 9"/>
                  <a:gd name="T48" fmla="*/ 2 w 8"/>
                  <a:gd name="T4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9">
                    <a:moveTo>
                      <a:pt x="2" y="9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7" name="Freeform 3897">
                <a:extLst>
                  <a:ext uri="{FF2B5EF4-FFF2-40B4-BE49-F238E27FC236}">
                    <a16:creationId xmlns:a16="http://schemas.microsoft.com/office/drawing/2014/main" id="{78CF60C7-05DC-4B17-AB66-A52BEEBDE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948"/>
                <a:ext cx="34" cy="16"/>
              </a:xfrm>
              <a:custGeom>
                <a:avLst/>
                <a:gdLst>
                  <a:gd name="T0" fmla="*/ 7 w 15"/>
                  <a:gd name="T1" fmla="*/ 6 h 7"/>
                  <a:gd name="T2" fmla="*/ 7 w 15"/>
                  <a:gd name="T3" fmla="*/ 6 h 7"/>
                  <a:gd name="T4" fmla="*/ 7 w 15"/>
                  <a:gd name="T5" fmla="*/ 6 h 7"/>
                  <a:gd name="T6" fmla="*/ 8 w 15"/>
                  <a:gd name="T7" fmla="*/ 6 h 7"/>
                  <a:gd name="T8" fmla="*/ 8 w 15"/>
                  <a:gd name="T9" fmla="*/ 6 h 7"/>
                  <a:gd name="T10" fmla="*/ 8 w 15"/>
                  <a:gd name="T11" fmla="*/ 4 h 7"/>
                  <a:gd name="T12" fmla="*/ 14 w 15"/>
                  <a:gd name="T13" fmla="*/ 3 h 7"/>
                  <a:gd name="T14" fmla="*/ 14 w 15"/>
                  <a:gd name="T15" fmla="*/ 3 h 7"/>
                  <a:gd name="T16" fmla="*/ 15 w 15"/>
                  <a:gd name="T17" fmla="*/ 2 h 7"/>
                  <a:gd name="T18" fmla="*/ 15 w 15"/>
                  <a:gd name="T19" fmla="*/ 2 h 7"/>
                  <a:gd name="T20" fmla="*/ 15 w 15"/>
                  <a:gd name="T21" fmla="*/ 0 h 7"/>
                  <a:gd name="T22" fmla="*/ 0 w 15"/>
                  <a:gd name="T23" fmla="*/ 2 h 7"/>
                  <a:gd name="T24" fmla="*/ 0 w 15"/>
                  <a:gd name="T25" fmla="*/ 7 h 7"/>
                  <a:gd name="T26" fmla="*/ 0 w 15"/>
                  <a:gd name="T27" fmla="*/ 7 h 7"/>
                  <a:gd name="T28" fmla="*/ 0 w 15"/>
                  <a:gd name="T29" fmla="*/ 7 h 7"/>
                  <a:gd name="T30" fmla="*/ 7 w 15"/>
                  <a:gd name="T3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7">
                    <a:moveTo>
                      <a:pt x="7" y="6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8" name="Freeform 3898">
                <a:extLst>
                  <a:ext uri="{FF2B5EF4-FFF2-40B4-BE49-F238E27FC236}">
                    <a16:creationId xmlns:a16="http://schemas.microsoft.com/office/drawing/2014/main" id="{ABE95F46-7B31-4FB0-B0E7-271B8C567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955"/>
                <a:ext cx="14" cy="6"/>
              </a:xfrm>
              <a:custGeom>
                <a:avLst/>
                <a:gdLst>
                  <a:gd name="T0" fmla="*/ 5 w 6"/>
                  <a:gd name="T1" fmla="*/ 2 h 3"/>
                  <a:gd name="T2" fmla="*/ 5 w 6"/>
                  <a:gd name="T3" fmla="*/ 2 h 3"/>
                  <a:gd name="T4" fmla="*/ 6 w 6"/>
                  <a:gd name="T5" fmla="*/ 0 h 3"/>
                  <a:gd name="T6" fmla="*/ 6 w 6"/>
                  <a:gd name="T7" fmla="*/ 0 h 3"/>
                  <a:gd name="T8" fmla="*/ 0 w 6"/>
                  <a:gd name="T9" fmla="*/ 1 h 3"/>
                  <a:gd name="T10" fmla="*/ 0 w 6"/>
                  <a:gd name="T11" fmla="*/ 3 h 3"/>
                  <a:gd name="T12" fmla="*/ 5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lnTo>
                      <a:pt x="5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9" name="Freeform 3899">
                <a:extLst>
                  <a:ext uri="{FF2B5EF4-FFF2-40B4-BE49-F238E27FC236}">
                    <a16:creationId xmlns:a16="http://schemas.microsoft.com/office/drawing/2014/main" id="{B9359FAE-3F73-4705-97AF-BFB38681C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294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0" name="Freeform 3900">
                <a:extLst>
                  <a:ext uri="{FF2B5EF4-FFF2-40B4-BE49-F238E27FC236}">
                    <a16:creationId xmlns:a16="http://schemas.microsoft.com/office/drawing/2014/main" id="{984FF9D7-77B7-4FB4-ABE2-7B8DCF545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3009"/>
                <a:ext cx="25" cy="27"/>
              </a:xfrm>
              <a:custGeom>
                <a:avLst/>
                <a:gdLst>
                  <a:gd name="T0" fmla="*/ 11 w 11"/>
                  <a:gd name="T1" fmla="*/ 11 h 12"/>
                  <a:gd name="T2" fmla="*/ 10 w 11"/>
                  <a:gd name="T3" fmla="*/ 10 h 12"/>
                  <a:gd name="T4" fmla="*/ 10 w 11"/>
                  <a:gd name="T5" fmla="*/ 9 h 12"/>
                  <a:gd name="T6" fmla="*/ 9 w 11"/>
                  <a:gd name="T7" fmla="*/ 8 h 12"/>
                  <a:gd name="T8" fmla="*/ 8 w 11"/>
                  <a:gd name="T9" fmla="*/ 7 h 12"/>
                  <a:gd name="T10" fmla="*/ 8 w 11"/>
                  <a:gd name="T11" fmla="*/ 6 h 12"/>
                  <a:gd name="T12" fmla="*/ 7 w 11"/>
                  <a:gd name="T13" fmla="*/ 5 h 12"/>
                  <a:gd name="T14" fmla="*/ 7 w 11"/>
                  <a:gd name="T15" fmla="*/ 4 h 12"/>
                  <a:gd name="T16" fmla="*/ 6 w 11"/>
                  <a:gd name="T17" fmla="*/ 3 h 12"/>
                  <a:gd name="T18" fmla="*/ 6 w 11"/>
                  <a:gd name="T19" fmla="*/ 2 h 12"/>
                  <a:gd name="T20" fmla="*/ 5 w 11"/>
                  <a:gd name="T21" fmla="*/ 1 h 12"/>
                  <a:gd name="T22" fmla="*/ 5 w 11"/>
                  <a:gd name="T23" fmla="*/ 0 h 12"/>
                  <a:gd name="T24" fmla="*/ 5 w 11"/>
                  <a:gd name="T25" fmla="*/ 0 h 12"/>
                  <a:gd name="T26" fmla="*/ 0 w 11"/>
                  <a:gd name="T27" fmla="*/ 2 h 12"/>
                  <a:gd name="T28" fmla="*/ 0 w 11"/>
                  <a:gd name="T29" fmla="*/ 2 h 12"/>
                  <a:gd name="T30" fmla="*/ 0 w 11"/>
                  <a:gd name="T31" fmla="*/ 4 h 12"/>
                  <a:gd name="T32" fmla="*/ 1 w 11"/>
                  <a:gd name="T33" fmla="*/ 3 h 12"/>
                  <a:gd name="T34" fmla="*/ 1 w 11"/>
                  <a:gd name="T35" fmla="*/ 4 h 12"/>
                  <a:gd name="T36" fmla="*/ 0 w 11"/>
                  <a:gd name="T37" fmla="*/ 4 h 12"/>
                  <a:gd name="T38" fmla="*/ 0 w 11"/>
                  <a:gd name="T39" fmla="*/ 5 h 12"/>
                  <a:gd name="T40" fmla="*/ 1 w 11"/>
                  <a:gd name="T41" fmla="*/ 5 h 12"/>
                  <a:gd name="T42" fmla="*/ 1 w 11"/>
                  <a:gd name="T43" fmla="*/ 7 h 12"/>
                  <a:gd name="T44" fmla="*/ 2 w 11"/>
                  <a:gd name="T45" fmla="*/ 8 h 12"/>
                  <a:gd name="T46" fmla="*/ 2 w 11"/>
                  <a:gd name="T47" fmla="*/ 8 h 12"/>
                  <a:gd name="T48" fmla="*/ 2 w 11"/>
                  <a:gd name="T49" fmla="*/ 8 h 12"/>
                  <a:gd name="T50" fmla="*/ 3 w 11"/>
                  <a:gd name="T51" fmla="*/ 8 h 12"/>
                  <a:gd name="T52" fmla="*/ 3 w 11"/>
                  <a:gd name="T53" fmla="*/ 8 h 12"/>
                  <a:gd name="T54" fmla="*/ 3 w 11"/>
                  <a:gd name="T55" fmla="*/ 8 h 12"/>
                  <a:gd name="T56" fmla="*/ 3 w 11"/>
                  <a:gd name="T57" fmla="*/ 8 h 12"/>
                  <a:gd name="T58" fmla="*/ 4 w 11"/>
                  <a:gd name="T59" fmla="*/ 8 h 12"/>
                  <a:gd name="T60" fmla="*/ 3 w 11"/>
                  <a:gd name="T61" fmla="*/ 8 h 12"/>
                  <a:gd name="T62" fmla="*/ 3 w 11"/>
                  <a:gd name="T63" fmla="*/ 9 h 12"/>
                  <a:gd name="T64" fmla="*/ 2 w 11"/>
                  <a:gd name="T65" fmla="*/ 9 h 12"/>
                  <a:gd name="T66" fmla="*/ 2 w 11"/>
                  <a:gd name="T67" fmla="*/ 10 h 12"/>
                  <a:gd name="T68" fmla="*/ 2 w 11"/>
                  <a:gd name="T69" fmla="*/ 10 h 12"/>
                  <a:gd name="T70" fmla="*/ 2 w 11"/>
                  <a:gd name="T71" fmla="*/ 10 h 12"/>
                  <a:gd name="T72" fmla="*/ 0 w 11"/>
                  <a:gd name="T73" fmla="*/ 11 h 12"/>
                  <a:gd name="T74" fmla="*/ 0 w 11"/>
                  <a:gd name="T75" fmla="*/ 11 h 12"/>
                  <a:gd name="T76" fmla="*/ 0 w 11"/>
                  <a:gd name="T77" fmla="*/ 12 h 12"/>
                  <a:gd name="T78" fmla="*/ 1 w 11"/>
                  <a:gd name="T79" fmla="*/ 12 h 12"/>
                  <a:gd name="T80" fmla="*/ 1 w 11"/>
                  <a:gd name="T81" fmla="*/ 12 h 12"/>
                  <a:gd name="T82" fmla="*/ 1 w 11"/>
                  <a:gd name="T83" fmla="*/ 12 h 12"/>
                  <a:gd name="T84" fmla="*/ 1 w 11"/>
                  <a:gd name="T85" fmla="*/ 12 h 12"/>
                  <a:gd name="T86" fmla="*/ 3 w 11"/>
                  <a:gd name="T87" fmla="*/ 12 h 12"/>
                  <a:gd name="T88" fmla="*/ 4 w 11"/>
                  <a:gd name="T89" fmla="*/ 12 h 12"/>
                  <a:gd name="T90" fmla="*/ 4 w 11"/>
                  <a:gd name="T91" fmla="*/ 11 h 12"/>
                  <a:gd name="T92" fmla="*/ 6 w 11"/>
                  <a:gd name="T93" fmla="*/ 11 h 12"/>
                  <a:gd name="T94" fmla="*/ 7 w 11"/>
                  <a:gd name="T95" fmla="*/ 11 h 12"/>
                  <a:gd name="T96" fmla="*/ 8 w 11"/>
                  <a:gd name="T97" fmla="*/ 11 h 12"/>
                  <a:gd name="T98" fmla="*/ 10 w 11"/>
                  <a:gd name="T99" fmla="*/ 11 h 12"/>
                  <a:gd name="T100" fmla="*/ 10 w 11"/>
                  <a:gd name="T101" fmla="*/ 12 h 12"/>
                  <a:gd name="T102" fmla="*/ 10 w 11"/>
                  <a:gd name="T103" fmla="*/ 12 h 12"/>
                  <a:gd name="T104" fmla="*/ 11 w 11"/>
                  <a:gd name="T105" fmla="*/ 12 h 12"/>
                  <a:gd name="T106" fmla="*/ 11 w 11"/>
                  <a:gd name="T10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" h="12">
                    <a:moveTo>
                      <a:pt x="11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1" name="Freeform 3901">
                <a:extLst>
                  <a:ext uri="{FF2B5EF4-FFF2-40B4-BE49-F238E27FC236}">
                    <a16:creationId xmlns:a16="http://schemas.microsoft.com/office/drawing/2014/main" id="{4F9FEF80-5219-478E-BCF7-087B91649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303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2" name="Freeform 3902">
                <a:extLst>
                  <a:ext uri="{FF2B5EF4-FFF2-40B4-BE49-F238E27FC236}">
                    <a16:creationId xmlns:a16="http://schemas.microsoft.com/office/drawing/2014/main" id="{2FED54B5-08C9-433D-B11D-B2EA2C095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3018"/>
                <a:ext cx="28" cy="25"/>
              </a:xfrm>
              <a:custGeom>
                <a:avLst/>
                <a:gdLst>
                  <a:gd name="T0" fmla="*/ 28 w 28"/>
                  <a:gd name="T1" fmla="*/ 11 h 25"/>
                  <a:gd name="T2" fmla="*/ 25 w 28"/>
                  <a:gd name="T3" fmla="*/ 11 h 25"/>
                  <a:gd name="T4" fmla="*/ 25 w 28"/>
                  <a:gd name="T5" fmla="*/ 9 h 25"/>
                  <a:gd name="T6" fmla="*/ 25 w 28"/>
                  <a:gd name="T7" fmla="*/ 9 h 25"/>
                  <a:gd name="T8" fmla="*/ 25 w 28"/>
                  <a:gd name="T9" fmla="*/ 11 h 25"/>
                  <a:gd name="T10" fmla="*/ 23 w 28"/>
                  <a:gd name="T11" fmla="*/ 11 h 25"/>
                  <a:gd name="T12" fmla="*/ 23 w 28"/>
                  <a:gd name="T13" fmla="*/ 11 h 25"/>
                  <a:gd name="T14" fmla="*/ 25 w 28"/>
                  <a:gd name="T15" fmla="*/ 13 h 25"/>
                  <a:gd name="T16" fmla="*/ 23 w 28"/>
                  <a:gd name="T17" fmla="*/ 13 h 25"/>
                  <a:gd name="T18" fmla="*/ 23 w 28"/>
                  <a:gd name="T19" fmla="*/ 13 h 25"/>
                  <a:gd name="T20" fmla="*/ 21 w 28"/>
                  <a:gd name="T21" fmla="*/ 9 h 25"/>
                  <a:gd name="T22" fmla="*/ 16 w 28"/>
                  <a:gd name="T23" fmla="*/ 11 h 25"/>
                  <a:gd name="T24" fmla="*/ 16 w 28"/>
                  <a:gd name="T25" fmla="*/ 13 h 25"/>
                  <a:gd name="T26" fmla="*/ 16 w 28"/>
                  <a:gd name="T27" fmla="*/ 13 h 25"/>
                  <a:gd name="T28" fmla="*/ 18 w 28"/>
                  <a:gd name="T29" fmla="*/ 13 h 25"/>
                  <a:gd name="T30" fmla="*/ 21 w 28"/>
                  <a:gd name="T31" fmla="*/ 18 h 25"/>
                  <a:gd name="T32" fmla="*/ 21 w 28"/>
                  <a:gd name="T33" fmla="*/ 20 h 25"/>
                  <a:gd name="T34" fmla="*/ 21 w 28"/>
                  <a:gd name="T35" fmla="*/ 22 h 25"/>
                  <a:gd name="T36" fmla="*/ 18 w 28"/>
                  <a:gd name="T37" fmla="*/ 22 h 25"/>
                  <a:gd name="T38" fmla="*/ 14 w 28"/>
                  <a:gd name="T39" fmla="*/ 25 h 25"/>
                  <a:gd name="T40" fmla="*/ 7 w 28"/>
                  <a:gd name="T41" fmla="*/ 22 h 25"/>
                  <a:gd name="T42" fmla="*/ 5 w 28"/>
                  <a:gd name="T43" fmla="*/ 22 h 25"/>
                  <a:gd name="T44" fmla="*/ 0 w 28"/>
                  <a:gd name="T45" fmla="*/ 22 h 25"/>
                  <a:gd name="T46" fmla="*/ 5 w 28"/>
                  <a:gd name="T47" fmla="*/ 16 h 25"/>
                  <a:gd name="T48" fmla="*/ 7 w 28"/>
                  <a:gd name="T49" fmla="*/ 16 h 25"/>
                  <a:gd name="T50" fmla="*/ 7 w 28"/>
                  <a:gd name="T51" fmla="*/ 16 h 25"/>
                  <a:gd name="T52" fmla="*/ 7 w 28"/>
                  <a:gd name="T53" fmla="*/ 18 h 25"/>
                  <a:gd name="T54" fmla="*/ 9 w 28"/>
                  <a:gd name="T55" fmla="*/ 18 h 25"/>
                  <a:gd name="T56" fmla="*/ 9 w 28"/>
                  <a:gd name="T57" fmla="*/ 18 h 25"/>
                  <a:gd name="T58" fmla="*/ 12 w 28"/>
                  <a:gd name="T59" fmla="*/ 18 h 25"/>
                  <a:gd name="T60" fmla="*/ 9 w 28"/>
                  <a:gd name="T61" fmla="*/ 13 h 25"/>
                  <a:gd name="T62" fmla="*/ 9 w 28"/>
                  <a:gd name="T63" fmla="*/ 13 h 25"/>
                  <a:gd name="T64" fmla="*/ 9 w 28"/>
                  <a:gd name="T65" fmla="*/ 13 h 25"/>
                  <a:gd name="T66" fmla="*/ 9 w 28"/>
                  <a:gd name="T67" fmla="*/ 11 h 25"/>
                  <a:gd name="T68" fmla="*/ 9 w 28"/>
                  <a:gd name="T69" fmla="*/ 7 h 25"/>
                  <a:gd name="T70" fmla="*/ 21 w 28"/>
                  <a:gd name="T7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25">
                    <a:moveTo>
                      <a:pt x="23" y="0"/>
                    </a:moveTo>
                    <a:lnTo>
                      <a:pt x="28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23" y="16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25"/>
                    </a:lnTo>
                    <a:lnTo>
                      <a:pt x="14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3" name="Freeform 3903">
                <a:extLst>
                  <a:ext uri="{FF2B5EF4-FFF2-40B4-BE49-F238E27FC236}">
                    <a16:creationId xmlns:a16="http://schemas.microsoft.com/office/drawing/2014/main" id="{FFE0058A-AC6C-4592-91D4-364A16AE8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02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6 w 6"/>
                  <a:gd name="T5" fmla="*/ 4 h 4"/>
                  <a:gd name="T6" fmla="*/ 6 w 6"/>
                  <a:gd name="T7" fmla="*/ 4 h 4"/>
                  <a:gd name="T8" fmla="*/ 0 w 6"/>
                  <a:gd name="T9" fmla="*/ 2 h 4"/>
                  <a:gd name="T10" fmla="*/ 4 w 6"/>
                  <a:gd name="T11" fmla="*/ 0 h 4"/>
                  <a:gd name="T12" fmla="*/ 4 w 6"/>
                  <a:gd name="T13" fmla="*/ 0 h 4"/>
                  <a:gd name="T14" fmla="*/ 4 w 6"/>
                  <a:gd name="T15" fmla="*/ 0 h 4"/>
                  <a:gd name="T16" fmla="*/ 4 w 6"/>
                  <a:gd name="T17" fmla="*/ 0 h 4"/>
                  <a:gd name="T18" fmla="*/ 6 w 6"/>
                  <a:gd name="T19" fmla="*/ 0 h 4"/>
                  <a:gd name="T20" fmla="*/ 6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4" name="Freeform 3904">
                <a:extLst>
                  <a:ext uri="{FF2B5EF4-FFF2-40B4-BE49-F238E27FC236}">
                    <a16:creationId xmlns:a16="http://schemas.microsoft.com/office/drawing/2014/main" id="{C45D1A03-720F-4185-A823-968DCB02F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3013"/>
                <a:ext cx="16" cy="21"/>
              </a:xfrm>
              <a:custGeom>
                <a:avLst/>
                <a:gdLst>
                  <a:gd name="T0" fmla="*/ 7 w 16"/>
                  <a:gd name="T1" fmla="*/ 0 h 21"/>
                  <a:gd name="T2" fmla="*/ 7 w 16"/>
                  <a:gd name="T3" fmla="*/ 5 h 21"/>
                  <a:gd name="T4" fmla="*/ 9 w 16"/>
                  <a:gd name="T5" fmla="*/ 3 h 21"/>
                  <a:gd name="T6" fmla="*/ 9 w 16"/>
                  <a:gd name="T7" fmla="*/ 5 h 21"/>
                  <a:gd name="T8" fmla="*/ 7 w 16"/>
                  <a:gd name="T9" fmla="*/ 5 h 21"/>
                  <a:gd name="T10" fmla="*/ 7 w 16"/>
                  <a:gd name="T11" fmla="*/ 7 h 21"/>
                  <a:gd name="T12" fmla="*/ 9 w 16"/>
                  <a:gd name="T13" fmla="*/ 7 h 21"/>
                  <a:gd name="T14" fmla="*/ 9 w 16"/>
                  <a:gd name="T15" fmla="*/ 12 h 21"/>
                  <a:gd name="T16" fmla="*/ 11 w 16"/>
                  <a:gd name="T17" fmla="*/ 14 h 21"/>
                  <a:gd name="T18" fmla="*/ 11 w 16"/>
                  <a:gd name="T19" fmla="*/ 14 h 21"/>
                  <a:gd name="T20" fmla="*/ 11 w 16"/>
                  <a:gd name="T21" fmla="*/ 14 h 21"/>
                  <a:gd name="T22" fmla="*/ 14 w 16"/>
                  <a:gd name="T23" fmla="*/ 14 h 21"/>
                  <a:gd name="T24" fmla="*/ 14 w 16"/>
                  <a:gd name="T25" fmla="*/ 14 h 21"/>
                  <a:gd name="T26" fmla="*/ 14 w 16"/>
                  <a:gd name="T27" fmla="*/ 14 h 21"/>
                  <a:gd name="T28" fmla="*/ 14 w 16"/>
                  <a:gd name="T29" fmla="*/ 14 h 21"/>
                  <a:gd name="T30" fmla="*/ 16 w 16"/>
                  <a:gd name="T31" fmla="*/ 14 h 21"/>
                  <a:gd name="T32" fmla="*/ 14 w 16"/>
                  <a:gd name="T33" fmla="*/ 14 h 21"/>
                  <a:gd name="T34" fmla="*/ 14 w 16"/>
                  <a:gd name="T35" fmla="*/ 16 h 21"/>
                  <a:gd name="T36" fmla="*/ 11 w 16"/>
                  <a:gd name="T37" fmla="*/ 16 h 21"/>
                  <a:gd name="T38" fmla="*/ 11 w 16"/>
                  <a:gd name="T39" fmla="*/ 18 h 21"/>
                  <a:gd name="T40" fmla="*/ 11 w 16"/>
                  <a:gd name="T41" fmla="*/ 18 h 21"/>
                  <a:gd name="T42" fmla="*/ 11 w 16"/>
                  <a:gd name="T43" fmla="*/ 18 h 21"/>
                  <a:gd name="T44" fmla="*/ 7 w 16"/>
                  <a:gd name="T45" fmla="*/ 21 h 21"/>
                  <a:gd name="T46" fmla="*/ 0 w 16"/>
                  <a:gd name="T47" fmla="*/ 5 h 21"/>
                  <a:gd name="T48" fmla="*/ 7 w 16"/>
                  <a:gd name="T49" fmla="*/ 0 h 21"/>
                  <a:gd name="T50" fmla="*/ 7 w 16"/>
                  <a:gd name="T5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1">
                    <a:moveTo>
                      <a:pt x="7" y="0"/>
                    </a:moveTo>
                    <a:lnTo>
                      <a:pt x="7" y="5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7" y="2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5" name="Freeform 3905">
                <a:extLst>
                  <a:ext uri="{FF2B5EF4-FFF2-40B4-BE49-F238E27FC236}">
                    <a16:creationId xmlns:a16="http://schemas.microsoft.com/office/drawing/2014/main" id="{A6340A7A-41BD-4520-8611-567698961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3036"/>
                <a:ext cx="13" cy="13"/>
              </a:xfrm>
              <a:custGeom>
                <a:avLst/>
                <a:gdLst>
                  <a:gd name="T0" fmla="*/ 6 w 6"/>
                  <a:gd name="T1" fmla="*/ 5 h 6"/>
                  <a:gd name="T2" fmla="*/ 6 w 6"/>
                  <a:gd name="T3" fmla="*/ 5 h 6"/>
                  <a:gd name="T4" fmla="*/ 0 w 6"/>
                  <a:gd name="T5" fmla="*/ 0 h 6"/>
                  <a:gd name="T6" fmla="*/ 0 w 6"/>
                  <a:gd name="T7" fmla="*/ 0 h 6"/>
                  <a:gd name="T8" fmla="*/ 0 w 6"/>
                  <a:gd name="T9" fmla="*/ 0 h 6"/>
                  <a:gd name="T10" fmla="*/ 0 w 6"/>
                  <a:gd name="T11" fmla="*/ 0 h 6"/>
                  <a:gd name="T12" fmla="*/ 0 w 6"/>
                  <a:gd name="T13" fmla="*/ 0 h 6"/>
                  <a:gd name="T14" fmla="*/ 0 w 6"/>
                  <a:gd name="T15" fmla="*/ 1 h 6"/>
                  <a:gd name="T16" fmla="*/ 0 w 6"/>
                  <a:gd name="T17" fmla="*/ 1 h 6"/>
                  <a:gd name="T18" fmla="*/ 0 w 6"/>
                  <a:gd name="T19" fmla="*/ 2 h 6"/>
                  <a:gd name="T20" fmla="*/ 0 w 6"/>
                  <a:gd name="T21" fmla="*/ 3 h 6"/>
                  <a:gd name="T22" fmla="*/ 1 w 6"/>
                  <a:gd name="T23" fmla="*/ 4 h 6"/>
                  <a:gd name="T24" fmla="*/ 1 w 6"/>
                  <a:gd name="T25" fmla="*/ 4 h 6"/>
                  <a:gd name="T26" fmla="*/ 5 w 6"/>
                  <a:gd name="T27" fmla="*/ 6 h 6"/>
                  <a:gd name="T28" fmla="*/ 5 w 6"/>
                  <a:gd name="T29" fmla="*/ 6 h 6"/>
                  <a:gd name="T30" fmla="*/ 6 w 6"/>
                  <a:gd name="T31" fmla="*/ 6 h 6"/>
                  <a:gd name="T32" fmla="*/ 6 w 6"/>
                  <a:gd name="T3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6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6" name="Freeform 3906">
                <a:extLst>
                  <a:ext uri="{FF2B5EF4-FFF2-40B4-BE49-F238E27FC236}">
                    <a16:creationId xmlns:a16="http://schemas.microsoft.com/office/drawing/2014/main" id="{A2068559-FBFD-4472-B9A1-B835F7CD7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3036"/>
                <a:ext cx="52" cy="22"/>
              </a:xfrm>
              <a:custGeom>
                <a:avLst/>
                <a:gdLst>
                  <a:gd name="T0" fmla="*/ 30 w 52"/>
                  <a:gd name="T1" fmla="*/ 20 h 22"/>
                  <a:gd name="T2" fmla="*/ 27 w 52"/>
                  <a:gd name="T3" fmla="*/ 20 h 22"/>
                  <a:gd name="T4" fmla="*/ 27 w 52"/>
                  <a:gd name="T5" fmla="*/ 18 h 22"/>
                  <a:gd name="T6" fmla="*/ 23 w 52"/>
                  <a:gd name="T7" fmla="*/ 20 h 22"/>
                  <a:gd name="T8" fmla="*/ 18 w 52"/>
                  <a:gd name="T9" fmla="*/ 20 h 22"/>
                  <a:gd name="T10" fmla="*/ 18 w 52"/>
                  <a:gd name="T11" fmla="*/ 18 h 22"/>
                  <a:gd name="T12" fmla="*/ 18 w 52"/>
                  <a:gd name="T13" fmla="*/ 18 h 22"/>
                  <a:gd name="T14" fmla="*/ 18 w 52"/>
                  <a:gd name="T15" fmla="*/ 18 h 22"/>
                  <a:gd name="T16" fmla="*/ 18 w 52"/>
                  <a:gd name="T17" fmla="*/ 18 h 22"/>
                  <a:gd name="T18" fmla="*/ 18 w 52"/>
                  <a:gd name="T19" fmla="*/ 18 h 22"/>
                  <a:gd name="T20" fmla="*/ 18 w 52"/>
                  <a:gd name="T21" fmla="*/ 18 h 22"/>
                  <a:gd name="T22" fmla="*/ 18 w 52"/>
                  <a:gd name="T23" fmla="*/ 18 h 22"/>
                  <a:gd name="T24" fmla="*/ 16 w 52"/>
                  <a:gd name="T25" fmla="*/ 18 h 22"/>
                  <a:gd name="T26" fmla="*/ 16 w 52"/>
                  <a:gd name="T27" fmla="*/ 18 h 22"/>
                  <a:gd name="T28" fmla="*/ 16 w 52"/>
                  <a:gd name="T29" fmla="*/ 20 h 22"/>
                  <a:gd name="T30" fmla="*/ 18 w 52"/>
                  <a:gd name="T31" fmla="*/ 20 h 22"/>
                  <a:gd name="T32" fmla="*/ 18 w 52"/>
                  <a:gd name="T33" fmla="*/ 20 h 22"/>
                  <a:gd name="T34" fmla="*/ 16 w 52"/>
                  <a:gd name="T35" fmla="*/ 20 h 22"/>
                  <a:gd name="T36" fmla="*/ 16 w 52"/>
                  <a:gd name="T37" fmla="*/ 20 h 22"/>
                  <a:gd name="T38" fmla="*/ 14 w 52"/>
                  <a:gd name="T39" fmla="*/ 20 h 22"/>
                  <a:gd name="T40" fmla="*/ 7 w 52"/>
                  <a:gd name="T41" fmla="*/ 20 h 22"/>
                  <a:gd name="T42" fmla="*/ 7 w 52"/>
                  <a:gd name="T43" fmla="*/ 20 h 22"/>
                  <a:gd name="T44" fmla="*/ 5 w 52"/>
                  <a:gd name="T45" fmla="*/ 20 h 22"/>
                  <a:gd name="T46" fmla="*/ 3 w 52"/>
                  <a:gd name="T47" fmla="*/ 20 h 22"/>
                  <a:gd name="T48" fmla="*/ 3 w 52"/>
                  <a:gd name="T49" fmla="*/ 20 h 22"/>
                  <a:gd name="T50" fmla="*/ 0 w 52"/>
                  <a:gd name="T51" fmla="*/ 22 h 22"/>
                  <a:gd name="T52" fmla="*/ 0 w 52"/>
                  <a:gd name="T53" fmla="*/ 20 h 22"/>
                  <a:gd name="T54" fmla="*/ 3 w 52"/>
                  <a:gd name="T55" fmla="*/ 16 h 22"/>
                  <a:gd name="T56" fmla="*/ 3 w 52"/>
                  <a:gd name="T57" fmla="*/ 11 h 22"/>
                  <a:gd name="T58" fmla="*/ 3 w 52"/>
                  <a:gd name="T59" fmla="*/ 9 h 22"/>
                  <a:gd name="T60" fmla="*/ 3 w 52"/>
                  <a:gd name="T61" fmla="*/ 2 h 22"/>
                  <a:gd name="T62" fmla="*/ 5 w 52"/>
                  <a:gd name="T63" fmla="*/ 2 h 22"/>
                  <a:gd name="T64" fmla="*/ 12 w 52"/>
                  <a:gd name="T65" fmla="*/ 4 h 22"/>
                  <a:gd name="T66" fmla="*/ 18 w 52"/>
                  <a:gd name="T67" fmla="*/ 4 h 22"/>
                  <a:gd name="T68" fmla="*/ 21 w 52"/>
                  <a:gd name="T69" fmla="*/ 7 h 22"/>
                  <a:gd name="T70" fmla="*/ 21 w 52"/>
                  <a:gd name="T71" fmla="*/ 7 h 22"/>
                  <a:gd name="T72" fmla="*/ 23 w 52"/>
                  <a:gd name="T73" fmla="*/ 7 h 22"/>
                  <a:gd name="T74" fmla="*/ 25 w 52"/>
                  <a:gd name="T75" fmla="*/ 7 h 22"/>
                  <a:gd name="T76" fmla="*/ 25 w 52"/>
                  <a:gd name="T77" fmla="*/ 7 h 22"/>
                  <a:gd name="T78" fmla="*/ 25 w 52"/>
                  <a:gd name="T79" fmla="*/ 7 h 22"/>
                  <a:gd name="T80" fmla="*/ 27 w 52"/>
                  <a:gd name="T81" fmla="*/ 7 h 22"/>
                  <a:gd name="T82" fmla="*/ 30 w 52"/>
                  <a:gd name="T83" fmla="*/ 7 h 22"/>
                  <a:gd name="T84" fmla="*/ 30 w 52"/>
                  <a:gd name="T85" fmla="*/ 4 h 22"/>
                  <a:gd name="T86" fmla="*/ 32 w 52"/>
                  <a:gd name="T87" fmla="*/ 4 h 22"/>
                  <a:gd name="T88" fmla="*/ 34 w 52"/>
                  <a:gd name="T89" fmla="*/ 4 h 22"/>
                  <a:gd name="T90" fmla="*/ 37 w 52"/>
                  <a:gd name="T91" fmla="*/ 2 h 22"/>
                  <a:gd name="T92" fmla="*/ 39 w 52"/>
                  <a:gd name="T93" fmla="*/ 2 h 22"/>
                  <a:gd name="T94" fmla="*/ 39 w 52"/>
                  <a:gd name="T95" fmla="*/ 2 h 22"/>
                  <a:gd name="T96" fmla="*/ 41 w 52"/>
                  <a:gd name="T97" fmla="*/ 0 h 22"/>
                  <a:gd name="T98" fmla="*/ 43 w 52"/>
                  <a:gd name="T99" fmla="*/ 0 h 22"/>
                  <a:gd name="T100" fmla="*/ 46 w 52"/>
                  <a:gd name="T101" fmla="*/ 0 h 22"/>
                  <a:gd name="T102" fmla="*/ 48 w 52"/>
                  <a:gd name="T103" fmla="*/ 0 h 22"/>
                  <a:gd name="T104" fmla="*/ 50 w 52"/>
                  <a:gd name="T105" fmla="*/ 0 h 22"/>
                  <a:gd name="T106" fmla="*/ 50 w 52"/>
                  <a:gd name="T107" fmla="*/ 0 h 22"/>
                  <a:gd name="T108" fmla="*/ 52 w 52"/>
                  <a:gd name="T109" fmla="*/ 0 h 22"/>
                  <a:gd name="T110" fmla="*/ 52 w 52"/>
                  <a:gd name="T111" fmla="*/ 0 h 22"/>
                  <a:gd name="T112" fmla="*/ 48 w 52"/>
                  <a:gd name="T113" fmla="*/ 9 h 22"/>
                  <a:gd name="T114" fmla="*/ 39 w 52"/>
                  <a:gd name="T115" fmla="*/ 16 h 22"/>
                  <a:gd name="T116" fmla="*/ 30 w 52"/>
                  <a:gd name="T11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22">
                    <a:moveTo>
                      <a:pt x="30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3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12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48" y="9"/>
                    </a:lnTo>
                    <a:lnTo>
                      <a:pt x="39" y="16"/>
                    </a:lnTo>
                    <a:lnTo>
                      <a:pt x="30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7" name="Freeform 3907">
                <a:extLst>
                  <a:ext uri="{FF2B5EF4-FFF2-40B4-BE49-F238E27FC236}">
                    <a16:creationId xmlns:a16="http://schemas.microsoft.com/office/drawing/2014/main" id="{EE79C11A-A3D8-4DF4-BC17-679EF0924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3072"/>
                <a:ext cx="16" cy="18"/>
              </a:xfrm>
              <a:custGeom>
                <a:avLst/>
                <a:gdLst>
                  <a:gd name="T0" fmla="*/ 11 w 16"/>
                  <a:gd name="T1" fmla="*/ 2 h 18"/>
                  <a:gd name="T2" fmla="*/ 11 w 16"/>
                  <a:gd name="T3" fmla="*/ 4 h 18"/>
                  <a:gd name="T4" fmla="*/ 9 w 16"/>
                  <a:gd name="T5" fmla="*/ 2 h 18"/>
                  <a:gd name="T6" fmla="*/ 9 w 16"/>
                  <a:gd name="T7" fmla="*/ 4 h 18"/>
                  <a:gd name="T8" fmla="*/ 11 w 16"/>
                  <a:gd name="T9" fmla="*/ 7 h 18"/>
                  <a:gd name="T10" fmla="*/ 11 w 16"/>
                  <a:gd name="T11" fmla="*/ 2 h 18"/>
                  <a:gd name="T12" fmla="*/ 16 w 16"/>
                  <a:gd name="T13" fmla="*/ 4 h 18"/>
                  <a:gd name="T14" fmla="*/ 16 w 16"/>
                  <a:gd name="T15" fmla="*/ 4 h 18"/>
                  <a:gd name="T16" fmla="*/ 11 w 16"/>
                  <a:gd name="T17" fmla="*/ 18 h 18"/>
                  <a:gd name="T18" fmla="*/ 11 w 16"/>
                  <a:gd name="T19" fmla="*/ 18 h 18"/>
                  <a:gd name="T20" fmla="*/ 11 w 16"/>
                  <a:gd name="T21" fmla="*/ 18 h 18"/>
                  <a:gd name="T22" fmla="*/ 7 w 16"/>
                  <a:gd name="T23" fmla="*/ 16 h 18"/>
                  <a:gd name="T24" fmla="*/ 7 w 16"/>
                  <a:gd name="T25" fmla="*/ 16 h 18"/>
                  <a:gd name="T26" fmla="*/ 0 w 16"/>
                  <a:gd name="T27" fmla="*/ 16 h 18"/>
                  <a:gd name="T28" fmla="*/ 2 w 16"/>
                  <a:gd name="T29" fmla="*/ 11 h 18"/>
                  <a:gd name="T30" fmla="*/ 0 w 16"/>
                  <a:gd name="T31" fmla="*/ 11 h 18"/>
                  <a:gd name="T32" fmla="*/ 2 w 16"/>
                  <a:gd name="T33" fmla="*/ 9 h 18"/>
                  <a:gd name="T34" fmla="*/ 2 w 16"/>
                  <a:gd name="T35" fmla="*/ 9 h 18"/>
                  <a:gd name="T36" fmla="*/ 2 w 16"/>
                  <a:gd name="T37" fmla="*/ 7 h 18"/>
                  <a:gd name="T38" fmla="*/ 2 w 16"/>
                  <a:gd name="T39" fmla="*/ 7 h 18"/>
                  <a:gd name="T40" fmla="*/ 2 w 16"/>
                  <a:gd name="T41" fmla="*/ 7 h 18"/>
                  <a:gd name="T42" fmla="*/ 2 w 16"/>
                  <a:gd name="T43" fmla="*/ 7 h 18"/>
                  <a:gd name="T44" fmla="*/ 2 w 16"/>
                  <a:gd name="T45" fmla="*/ 7 h 18"/>
                  <a:gd name="T46" fmla="*/ 2 w 16"/>
                  <a:gd name="T47" fmla="*/ 4 h 18"/>
                  <a:gd name="T48" fmla="*/ 2 w 16"/>
                  <a:gd name="T49" fmla="*/ 4 h 18"/>
                  <a:gd name="T50" fmla="*/ 2 w 16"/>
                  <a:gd name="T51" fmla="*/ 0 h 18"/>
                  <a:gd name="T52" fmla="*/ 5 w 16"/>
                  <a:gd name="T53" fmla="*/ 0 h 18"/>
                  <a:gd name="T54" fmla="*/ 5 w 16"/>
                  <a:gd name="T55" fmla="*/ 0 h 18"/>
                  <a:gd name="T56" fmla="*/ 11 w 16"/>
                  <a:gd name="T5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8">
                    <a:moveTo>
                      <a:pt x="11" y="2"/>
                    </a:moveTo>
                    <a:lnTo>
                      <a:pt x="11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7"/>
                    </a:lnTo>
                    <a:lnTo>
                      <a:pt x="11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8" name="Freeform 3908">
                <a:extLst>
                  <a:ext uri="{FF2B5EF4-FFF2-40B4-BE49-F238E27FC236}">
                    <a16:creationId xmlns:a16="http://schemas.microsoft.com/office/drawing/2014/main" id="{8EB97580-D0E1-4D6E-AB62-3271134F2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07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4 w 4"/>
                  <a:gd name="T5" fmla="*/ 3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9" name="Freeform 3909">
                <a:extLst>
                  <a:ext uri="{FF2B5EF4-FFF2-40B4-BE49-F238E27FC236}">
                    <a16:creationId xmlns:a16="http://schemas.microsoft.com/office/drawing/2014/main" id="{A4CECD7C-D43A-4801-94D3-B3A0F4D2A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3067"/>
                <a:ext cx="9" cy="7"/>
              </a:xfrm>
              <a:custGeom>
                <a:avLst/>
                <a:gdLst>
                  <a:gd name="T0" fmla="*/ 7 w 9"/>
                  <a:gd name="T1" fmla="*/ 5 h 7"/>
                  <a:gd name="T2" fmla="*/ 9 w 9"/>
                  <a:gd name="T3" fmla="*/ 7 h 7"/>
                  <a:gd name="T4" fmla="*/ 0 w 9"/>
                  <a:gd name="T5" fmla="*/ 0 h 7"/>
                  <a:gd name="T6" fmla="*/ 0 w 9"/>
                  <a:gd name="T7" fmla="*/ 3 h 7"/>
                  <a:gd name="T8" fmla="*/ 3 w 9"/>
                  <a:gd name="T9" fmla="*/ 3 h 7"/>
                  <a:gd name="T10" fmla="*/ 7 w 9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7" y="5"/>
                    </a:moveTo>
                    <a:lnTo>
                      <a:pt x="9" y="7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0" name="Freeform 3910">
                <a:extLst>
                  <a:ext uri="{FF2B5EF4-FFF2-40B4-BE49-F238E27FC236}">
                    <a16:creationId xmlns:a16="http://schemas.microsoft.com/office/drawing/2014/main" id="{D1524A66-592A-4718-AD6F-01A56D0D6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3056"/>
                <a:ext cx="14" cy="11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11 h 11"/>
                  <a:gd name="T4" fmla="*/ 9 w 14"/>
                  <a:gd name="T5" fmla="*/ 9 h 11"/>
                  <a:gd name="T6" fmla="*/ 9 w 14"/>
                  <a:gd name="T7" fmla="*/ 9 h 11"/>
                  <a:gd name="T8" fmla="*/ 5 w 14"/>
                  <a:gd name="T9" fmla="*/ 7 h 11"/>
                  <a:gd name="T10" fmla="*/ 0 w 14"/>
                  <a:gd name="T11" fmla="*/ 7 h 11"/>
                  <a:gd name="T12" fmla="*/ 0 w 14"/>
                  <a:gd name="T13" fmla="*/ 7 h 11"/>
                  <a:gd name="T14" fmla="*/ 0 w 14"/>
                  <a:gd name="T15" fmla="*/ 5 h 11"/>
                  <a:gd name="T16" fmla="*/ 0 w 14"/>
                  <a:gd name="T17" fmla="*/ 5 h 11"/>
                  <a:gd name="T18" fmla="*/ 2 w 14"/>
                  <a:gd name="T19" fmla="*/ 0 h 11"/>
                  <a:gd name="T20" fmla="*/ 5 w 14"/>
                  <a:gd name="T21" fmla="*/ 0 h 11"/>
                  <a:gd name="T22" fmla="*/ 5 w 14"/>
                  <a:gd name="T23" fmla="*/ 0 h 11"/>
                  <a:gd name="T24" fmla="*/ 14 w 14"/>
                  <a:gd name="T25" fmla="*/ 5 h 11"/>
                  <a:gd name="T26" fmla="*/ 14 w 14"/>
                  <a:gd name="T2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lnTo>
                      <a:pt x="11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1" name="Freeform 3911">
                <a:extLst>
                  <a:ext uri="{FF2B5EF4-FFF2-40B4-BE49-F238E27FC236}">
                    <a16:creationId xmlns:a16="http://schemas.microsoft.com/office/drawing/2014/main" id="{669280EC-E334-4017-9AAA-4E0DF2842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75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4 w 7"/>
                  <a:gd name="T3" fmla="*/ 0 h 5"/>
                  <a:gd name="T4" fmla="*/ 4 w 7"/>
                  <a:gd name="T5" fmla="*/ 0 h 5"/>
                  <a:gd name="T6" fmla="*/ 4 w 7"/>
                  <a:gd name="T7" fmla="*/ 0 h 5"/>
                  <a:gd name="T8" fmla="*/ 4 w 7"/>
                  <a:gd name="T9" fmla="*/ 0 h 5"/>
                  <a:gd name="T10" fmla="*/ 7 w 7"/>
                  <a:gd name="T11" fmla="*/ 0 h 5"/>
                  <a:gd name="T12" fmla="*/ 7 w 7"/>
                  <a:gd name="T13" fmla="*/ 0 h 5"/>
                  <a:gd name="T14" fmla="*/ 7 w 7"/>
                  <a:gd name="T15" fmla="*/ 0 h 5"/>
                  <a:gd name="T16" fmla="*/ 7 w 7"/>
                  <a:gd name="T17" fmla="*/ 0 h 5"/>
                  <a:gd name="T18" fmla="*/ 7 w 7"/>
                  <a:gd name="T19" fmla="*/ 0 h 5"/>
                  <a:gd name="T20" fmla="*/ 7 w 7"/>
                  <a:gd name="T21" fmla="*/ 0 h 5"/>
                  <a:gd name="T22" fmla="*/ 7 w 7"/>
                  <a:gd name="T23" fmla="*/ 0 h 5"/>
                  <a:gd name="T24" fmla="*/ 7 w 7"/>
                  <a:gd name="T25" fmla="*/ 3 h 5"/>
                  <a:gd name="T26" fmla="*/ 7 w 7"/>
                  <a:gd name="T27" fmla="*/ 3 h 5"/>
                  <a:gd name="T28" fmla="*/ 7 w 7"/>
                  <a:gd name="T29" fmla="*/ 5 h 5"/>
                  <a:gd name="T30" fmla="*/ 0 w 7"/>
                  <a:gd name="T31" fmla="*/ 5 h 5"/>
                  <a:gd name="T32" fmla="*/ 0 w 7"/>
                  <a:gd name="T33" fmla="*/ 3 h 5"/>
                  <a:gd name="T34" fmla="*/ 0 w 7"/>
                  <a:gd name="T35" fmla="*/ 0 h 5"/>
                  <a:gd name="T36" fmla="*/ 0 w 7"/>
                  <a:gd name="T37" fmla="*/ 0 h 5"/>
                  <a:gd name="T38" fmla="*/ 0 w 7"/>
                  <a:gd name="T39" fmla="*/ 0 h 5"/>
                  <a:gd name="T40" fmla="*/ 2 w 7"/>
                  <a:gd name="T41" fmla="*/ 0 h 5"/>
                  <a:gd name="T42" fmla="*/ 2 w 7"/>
                  <a:gd name="T43" fmla="*/ 0 h 5"/>
                  <a:gd name="T44" fmla="*/ 2 w 7"/>
                  <a:gd name="T45" fmla="*/ 0 h 5"/>
                  <a:gd name="T46" fmla="*/ 2 w 7"/>
                  <a:gd name="T47" fmla="*/ 0 h 5"/>
                  <a:gd name="T48" fmla="*/ 2 w 7"/>
                  <a:gd name="T49" fmla="*/ 0 h 5"/>
                  <a:gd name="T50" fmla="*/ 2 w 7"/>
                  <a:gd name="T5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2" name="Freeform 3912">
                <a:extLst>
                  <a:ext uri="{FF2B5EF4-FFF2-40B4-BE49-F238E27FC236}">
                    <a16:creationId xmlns:a16="http://schemas.microsoft.com/office/drawing/2014/main" id="{342163E5-2E7E-44BC-B456-3C6813AE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780"/>
                <a:ext cx="25" cy="86"/>
              </a:xfrm>
              <a:custGeom>
                <a:avLst/>
                <a:gdLst>
                  <a:gd name="T0" fmla="*/ 1 w 11"/>
                  <a:gd name="T1" fmla="*/ 0 h 38"/>
                  <a:gd name="T2" fmla="*/ 0 w 11"/>
                  <a:gd name="T3" fmla="*/ 0 h 38"/>
                  <a:gd name="T4" fmla="*/ 0 w 11"/>
                  <a:gd name="T5" fmla="*/ 2 h 38"/>
                  <a:gd name="T6" fmla="*/ 0 w 11"/>
                  <a:gd name="T7" fmla="*/ 3 h 38"/>
                  <a:gd name="T8" fmla="*/ 1 w 11"/>
                  <a:gd name="T9" fmla="*/ 3 h 38"/>
                  <a:gd name="T10" fmla="*/ 0 w 11"/>
                  <a:gd name="T11" fmla="*/ 4 h 38"/>
                  <a:gd name="T12" fmla="*/ 0 w 11"/>
                  <a:gd name="T13" fmla="*/ 7 h 38"/>
                  <a:gd name="T14" fmla="*/ 0 w 11"/>
                  <a:gd name="T15" fmla="*/ 8 h 38"/>
                  <a:gd name="T16" fmla="*/ 0 w 11"/>
                  <a:gd name="T17" fmla="*/ 10 h 38"/>
                  <a:gd name="T18" fmla="*/ 1 w 11"/>
                  <a:gd name="T19" fmla="*/ 12 h 38"/>
                  <a:gd name="T20" fmla="*/ 1 w 11"/>
                  <a:gd name="T21" fmla="*/ 12 h 38"/>
                  <a:gd name="T22" fmla="*/ 1 w 11"/>
                  <a:gd name="T23" fmla="*/ 14 h 38"/>
                  <a:gd name="T24" fmla="*/ 1 w 11"/>
                  <a:gd name="T25" fmla="*/ 16 h 38"/>
                  <a:gd name="T26" fmla="*/ 1 w 11"/>
                  <a:gd name="T27" fmla="*/ 17 h 38"/>
                  <a:gd name="T28" fmla="*/ 1 w 11"/>
                  <a:gd name="T29" fmla="*/ 22 h 38"/>
                  <a:gd name="T30" fmla="*/ 1 w 11"/>
                  <a:gd name="T31" fmla="*/ 23 h 38"/>
                  <a:gd name="T32" fmla="*/ 1 w 11"/>
                  <a:gd name="T33" fmla="*/ 27 h 38"/>
                  <a:gd name="T34" fmla="*/ 3 w 11"/>
                  <a:gd name="T35" fmla="*/ 27 h 38"/>
                  <a:gd name="T36" fmla="*/ 2 w 11"/>
                  <a:gd name="T37" fmla="*/ 29 h 38"/>
                  <a:gd name="T38" fmla="*/ 2 w 11"/>
                  <a:gd name="T39" fmla="*/ 30 h 38"/>
                  <a:gd name="T40" fmla="*/ 2 w 11"/>
                  <a:gd name="T41" fmla="*/ 31 h 38"/>
                  <a:gd name="T42" fmla="*/ 2 w 11"/>
                  <a:gd name="T43" fmla="*/ 35 h 38"/>
                  <a:gd name="T44" fmla="*/ 5 w 11"/>
                  <a:gd name="T45" fmla="*/ 36 h 38"/>
                  <a:gd name="T46" fmla="*/ 2 w 11"/>
                  <a:gd name="T47" fmla="*/ 36 h 38"/>
                  <a:gd name="T48" fmla="*/ 2 w 11"/>
                  <a:gd name="T49" fmla="*/ 38 h 38"/>
                  <a:gd name="T50" fmla="*/ 11 w 11"/>
                  <a:gd name="T51" fmla="*/ 34 h 38"/>
                  <a:gd name="T52" fmla="*/ 11 w 11"/>
                  <a:gd name="T53" fmla="*/ 31 h 38"/>
                  <a:gd name="T54" fmla="*/ 11 w 11"/>
                  <a:gd name="T55" fmla="*/ 29 h 38"/>
                  <a:gd name="T56" fmla="*/ 10 w 11"/>
                  <a:gd name="T57" fmla="*/ 27 h 38"/>
                  <a:gd name="T58" fmla="*/ 10 w 11"/>
                  <a:gd name="T59" fmla="*/ 24 h 38"/>
                  <a:gd name="T60" fmla="*/ 10 w 11"/>
                  <a:gd name="T61" fmla="*/ 23 h 38"/>
                  <a:gd name="T62" fmla="*/ 10 w 11"/>
                  <a:gd name="T63" fmla="*/ 21 h 38"/>
                  <a:gd name="T64" fmla="*/ 10 w 11"/>
                  <a:gd name="T65" fmla="*/ 18 h 38"/>
                  <a:gd name="T66" fmla="*/ 10 w 11"/>
                  <a:gd name="T67" fmla="*/ 16 h 38"/>
                  <a:gd name="T68" fmla="*/ 10 w 11"/>
                  <a:gd name="T69" fmla="*/ 14 h 38"/>
                  <a:gd name="T70" fmla="*/ 10 w 11"/>
                  <a:gd name="T71" fmla="*/ 12 h 38"/>
                  <a:gd name="T72" fmla="*/ 9 w 11"/>
                  <a:gd name="T73" fmla="*/ 10 h 38"/>
                  <a:gd name="T74" fmla="*/ 9 w 11"/>
                  <a:gd name="T75" fmla="*/ 8 h 38"/>
                  <a:gd name="T76" fmla="*/ 9 w 11"/>
                  <a:gd name="T77" fmla="*/ 6 h 38"/>
                  <a:gd name="T78" fmla="*/ 9 w 11"/>
                  <a:gd name="T79" fmla="*/ 3 h 38"/>
                  <a:gd name="T80" fmla="*/ 7 w 11"/>
                  <a:gd name="T81" fmla="*/ 1 h 38"/>
                  <a:gd name="T82" fmla="*/ 9 w 11"/>
                  <a:gd name="T83" fmla="*/ 1 h 38"/>
                  <a:gd name="T84" fmla="*/ 2 w 11"/>
                  <a:gd name="T8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" h="38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3" name="Freeform 3913">
                <a:extLst>
                  <a:ext uri="{FF2B5EF4-FFF2-40B4-BE49-F238E27FC236}">
                    <a16:creationId xmlns:a16="http://schemas.microsoft.com/office/drawing/2014/main" id="{C97C5E77-3F70-4BAE-95E7-7FB56574E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80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5 h 5"/>
                  <a:gd name="T4" fmla="*/ 0 w 2"/>
                  <a:gd name="T5" fmla="*/ 2 h 5"/>
                  <a:gd name="T6" fmla="*/ 0 w 2"/>
                  <a:gd name="T7" fmla="*/ 2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2 w 2"/>
                  <a:gd name="T15" fmla="*/ 0 h 5"/>
                  <a:gd name="T16" fmla="*/ 2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4" name="Freeform 3914">
                <a:extLst>
                  <a:ext uri="{FF2B5EF4-FFF2-40B4-BE49-F238E27FC236}">
                    <a16:creationId xmlns:a16="http://schemas.microsoft.com/office/drawing/2014/main" id="{083691C5-C8CA-48FE-A2D7-3B9805C8EB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1823"/>
                <a:ext cx="12" cy="7"/>
              </a:xfrm>
              <a:custGeom>
                <a:avLst/>
                <a:gdLst>
                  <a:gd name="T0" fmla="*/ 12 w 12"/>
                  <a:gd name="T1" fmla="*/ 2 h 7"/>
                  <a:gd name="T2" fmla="*/ 12 w 12"/>
                  <a:gd name="T3" fmla="*/ 7 h 7"/>
                  <a:gd name="T4" fmla="*/ 9 w 12"/>
                  <a:gd name="T5" fmla="*/ 7 h 7"/>
                  <a:gd name="T6" fmla="*/ 7 w 12"/>
                  <a:gd name="T7" fmla="*/ 7 h 7"/>
                  <a:gd name="T8" fmla="*/ 5 w 12"/>
                  <a:gd name="T9" fmla="*/ 7 h 7"/>
                  <a:gd name="T10" fmla="*/ 5 w 12"/>
                  <a:gd name="T11" fmla="*/ 2 h 7"/>
                  <a:gd name="T12" fmla="*/ 7 w 12"/>
                  <a:gd name="T13" fmla="*/ 2 h 7"/>
                  <a:gd name="T14" fmla="*/ 9 w 12"/>
                  <a:gd name="T15" fmla="*/ 2 h 7"/>
                  <a:gd name="T16" fmla="*/ 12 w 12"/>
                  <a:gd name="T17" fmla="*/ 2 h 7"/>
                  <a:gd name="T18" fmla="*/ 5 w 12"/>
                  <a:gd name="T19" fmla="*/ 2 h 7"/>
                  <a:gd name="T20" fmla="*/ 5 w 12"/>
                  <a:gd name="T21" fmla="*/ 4 h 7"/>
                  <a:gd name="T22" fmla="*/ 3 w 12"/>
                  <a:gd name="T23" fmla="*/ 4 h 7"/>
                  <a:gd name="T24" fmla="*/ 0 w 12"/>
                  <a:gd name="T25" fmla="*/ 4 h 7"/>
                  <a:gd name="T26" fmla="*/ 0 w 12"/>
                  <a:gd name="T27" fmla="*/ 0 h 7"/>
                  <a:gd name="T28" fmla="*/ 3 w 12"/>
                  <a:gd name="T29" fmla="*/ 0 h 7"/>
                  <a:gd name="T30" fmla="*/ 5 w 12"/>
                  <a:gd name="T3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close/>
                    <a:moveTo>
                      <a:pt x="5" y="2"/>
                    </a:move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5" name="Freeform 3915">
                <a:extLst>
                  <a:ext uri="{FF2B5EF4-FFF2-40B4-BE49-F238E27FC236}">
                    <a16:creationId xmlns:a16="http://schemas.microsoft.com/office/drawing/2014/main" id="{AA653580-EF4F-4622-A8BA-AF2791186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8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6" name="Freeform 3916">
                <a:extLst>
                  <a:ext uri="{FF2B5EF4-FFF2-40B4-BE49-F238E27FC236}">
                    <a16:creationId xmlns:a16="http://schemas.microsoft.com/office/drawing/2014/main" id="{AC97907D-6671-4BB0-8F1C-3DF45A74E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793"/>
                <a:ext cx="30" cy="9"/>
              </a:xfrm>
              <a:custGeom>
                <a:avLst/>
                <a:gdLst>
                  <a:gd name="T0" fmla="*/ 9 w 30"/>
                  <a:gd name="T1" fmla="*/ 0 h 9"/>
                  <a:gd name="T2" fmla="*/ 9 w 30"/>
                  <a:gd name="T3" fmla="*/ 0 h 9"/>
                  <a:gd name="T4" fmla="*/ 9 w 30"/>
                  <a:gd name="T5" fmla="*/ 0 h 9"/>
                  <a:gd name="T6" fmla="*/ 9 w 30"/>
                  <a:gd name="T7" fmla="*/ 0 h 9"/>
                  <a:gd name="T8" fmla="*/ 12 w 30"/>
                  <a:gd name="T9" fmla="*/ 0 h 9"/>
                  <a:gd name="T10" fmla="*/ 12 w 30"/>
                  <a:gd name="T11" fmla="*/ 0 h 9"/>
                  <a:gd name="T12" fmla="*/ 14 w 30"/>
                  <a:gd name="T13" fmla="*/ 0 h 9"/>
                  <a:gd name="T14" fmla="*/ 14 w 30"/>
                  <a:gd name="T15" fmla="*/ 0 h 9"/>
                  <a:gd name="T16" fmla="*/ 14 w 30"/>
                  <a:gd name="T17" fmla="*/ 0 h 9"/>
                  <a:gd name="T18" fmla="*/ 14 w 30"/>
                  <a:gd name="T19" fmla="*/ 0 h 9"/>
                  <a:gd name="T20" fmla="*/ 14 w 30"/>
                  <a:gd name="T21" fmla="*/ 0 h 9"/>
                  <a:gd name="T22" fmla="*/ 16 w 30"/>
                  <a:gd name="T23" fmla="*/ 0 h 9"/>
                  <a:gd name="T24" fmla="*/ 16 w 30"/>
                  <a:gd name="T25" fmla="*/ 0 h 9"/>
                  <a:gd name="T26" fmla="*/ 16 w 30"/>
                  <a:gd name="T27" fmla="*/ 0 h 9"/>
                  <a:gd name="T28" fmla="*/ 16 w 30"/>
                  <a:gd name="T29" fmla="*/ 0 h 9"/>
                  <a:gd name="T30" fmla="*/ 18 w 30"/>
                  <a:gd name="T31" fmla="*/ 3 h 9"/>
                  <a:gd name="T32" fmla="*/ 18 w 30"/>
                  <a:gd name="T33" fmla="*/ 3 h 9"/>
                  <a:gd name="T34" fmla="*/ 21 w 30"/>
                  <a:gd name="T35" fmla="*/ 3 h 9"/>
                  <a:gd name="T36" fmla="*/ 23 w 30"/>
                  <a:gd name="T37" fmla="*/ 3 h 9"/>
                  <a:gd name="T38" fmla="*/ 23 w 30"/>
                  <a:gd name="T39" fmla="*/ 3 h 9"/>
                  <a:gd name="T40" fmla="*/ 25 w 30"/>
                  <a:gd name="T41" fmla="*/ 3 h 9"/>
                  <a:gd name="T42" fmla="*/ 25 w 30"/>
                  <a:gd name="T43" fmla="*/ 3 h 9"/>
                  <a:gd name="T44" fmla="*/ 27 w 30"/>
                  <a:gd name="T45" fmla="*/ 3 h 9"/>
                  <a:gd name="T46" fmla="*/ 30 w 30"/>
                  <a:gd name="T47" fmla="*/ 5 h 9"/>
                  <a:gd name="T48" fmla="*/ 30 w 30"/>
                  <a:gd name="T49" fmla="*/ 5 h 9"/>
                  <a:gd name="T50" fmla="*/ 30 w 30"/>
                  <a:gd name="T51" fmla="*/ 9 h 9"/>
                  <a:gd name="T52" fmla="*/ 25 w 30"/>
                  <a:gd name="T53" fmla="*/ 7 h 9"/>
                  <a:gd name="T54" fmla="*/ 23 w 30"/>
                  <a:gd name="T55" fmla="*/ 7 h 9"/>
                  <a:gd name="T56" fmla="*/ 21 w 30"/>
                  <a:gd name="T57" fmla="*/ 7 h 9"/>
                  <a:gd name="T58" fmla="*/ 16 w 30"/>
                  <a:gd name="T59" fmla="*/ 7 h 9"/>
                  <a:gd name="T60" fmla="*/ 14 w 30"/>
                  <a:gd name="T61" fmla="*/ 5 h 9"/>
                  <a:gd name="T62" fmla="*/ 12 w 30"/>
                  <a:gd name="T63" fmla="*/ 5 h 9"/>
                  <a:gd name="T64" fmla="*/ 9 w 30"/>
                  <a:gd name="T65" fmla="*/ 5 h 9"/>
                  <a:gd name="T66" fmla="*/ 7 w 30"/>
                  <a:gd name="T67" fmla="*/ 5 h 9"/>
                  <a:gd name="T68" fmla="*/ 5 w 30"/>
                  <a:gd name="T69" fmla="*/ 5 h 9"/>
                  <a:gd name="T70" fmla="*/ 3 w 30"/>
                  <a:gd name="T71" fmla="*/ 5 h 9"/>
                  <a:gd name="T72" fmla="*/ 0 w 30"/>
                  <a:gd name="T73" fmla="*/ 3 h 9"/>
                  <a:gd name="T74" fmla="*/ 0 w 30"/>
                  <a:gd name="T75" fmla="*/ 3 h 9"/>
                  <a:gd name="T76" fmla="*/ 0 w 30"/>
                  <a:gd name="T77" fmla="*/ 3 h 9"/>
                  <a:gd name="T78" fmla="*/ 5 w 30"/>
                  <a:gd name="T79" fmla="*/ 0 h 9"/>
                  <a:gd name="T80" fmla="*/ 5 w 30"/>
                  <a:gd name="T81" fmla="*/ 0 h 9"/>
                  <a:gd name="T82" fmla="*/ 5 w 30"/>
                  <a:gd name="T83" fmla="*/ 0 h 9"/>
                  <a:gd name="T84" fmla="*/ 5 w 30"/>
                  <a:gd name="T85" fmla="*/ 0 h 9"/>
                  <a:gd name="T86" fmla="*/ 5 w 30"/>
                  <a:gd name="T87" fmla="*/ 0 h 9"/>
                  <a:gd name="T88" fmla="*/ 9 w 30"/>
                  <a:gd name="T89" fmla="*/ 0 h 9"/>
                  <a:gd name="T90" fmla="*/ 9 w 30"/>
                  <a:gd name="T9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9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9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7" name="Freeform 3917">
                <a:extLst>
                  <a:ext uri="{FF2B5EF4-FFF2-40B4-BE49-F238E27FC236}">
                    <a16:creationId xmlns:a16="http://schemas.microsoft.com/office/drawing/2014/main" id="{8AEEC70F-28F8-4CB1-9D65-CDF3D2EA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1827"/>
                <a:ext cx="16" cy="7"/>
              </a:xfrm>
              <a:custGeom>
                <a:avLst/>
                <a:gdLst>
                  <a:gd name="T0" fmla="*/ 16 w 16"/>
                  <a:gd name="T1" fmla="*/ 3 h 7"/>
                  <a:gd name="T2" fmla="*/ 16 w 16"/>
                  <a:gd name="T3" fmla="*/ 7 h 7"/>
                  <a:gd name="T4" fmla="*/ 14 w 16"/>
                  <a:gd name="T5" fmla="*/ 7 h 7"/>
                  <a:gd name="T6" fmla="*/ 14 w 16"/>
                  <a:gd name="T7" fmla="*/ 7 h 7"/>
                  <a:gd name="T8" fmla="*/ 12 w 16"/>
                  <a:gd name="T9" fmla="*/ 7 h 7"/>
                  <a:gd name="T10" fmla="*/ 9 w 16"/>
                  <a:gd name="T11" fmla="*/ 7 h 7"/>
                  <a:gd name="T12" fmla="*/ 7 w 16"/>
                  <a:gd name="T13" fmla="*/ 7 h 7"/>
                  <a:gd name="T14" fmla="*/ 5 w 16"/>
                  <a:gd name="T15" fmla="*/ 5 h 7"/>
                  <a:gd name="T16" fmla="*/ 3 w 16"/>
                  <a:gd name="T17" fmla="*/ 5 h 7"/>
                  <a:gd name="T18" fmla="*/ 3 w 16"/>
                  <a:gd name="T19" fmla="*/ 5 h 7"/>
                  <a:gd name="T20" fmla="*/ 3 w 16"/>
                  <a:gd name="T21" fmla="*/ 5 h 7"/>
                  <a:gd name="T22" fmla="*/ 0 w 16"/>
                  <a:gd name="T23" fmla="*/ 5 h 7"/>
                  <a:gd name="T24" fmla="*/ 3 w 16"/>
                  <a:gd name="T25" fmla="*/ 0 h 7"/>
                  <a:gd name="T26" fmla="*/ 5 w 16"/>
                  <a:gd name="T27" fmla="*/ 3 h 7"/>
                  <a:gd name="T28" fmla="*/ 5 w 16"/>
                  <a:gd name="T29" fmla="*/ 3 h 7"/>
                  <a:gd name="T30" fmla="*/ 7 w 16"/>
                  <a:gd name="T31" fmla="*/ 3 h 7"/>
                  <a:gd name="T32" fmla="*/ 7 w 16"/>
                  <a:gd name="T33" fmla="*/ 3 h 7"/>
                  <a:gd name="T34" fmla="*/ 9 w 16"/>
                  <a:gd name="T35" fmla="*/ 3 h 7"/>
                  <a:gd name="T36" fmla="*/ 12 w 16"/>
                  <a:gd name="T37" fmla="*/ 3 h 7"/>
                  <a:gd name="T38" fmla="*/ 14 w 16"/>
                  <a:gd name="T39" fmla="*/ 3 h 7"/>
                  <a:gd name="T40" fmla="*/ 16 w 16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7">
                    <a:moveTo>
                      <a:pt x="16" y="3"/>
                    </a:moveTo>
                    <a:lnTo>
                      <a:pt x="16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8" name="Freeform 3918">
                <a:extLst>
                  <a:ext uri="{FF2B5EF4-FFF2-40B4-BE49-F238E27FC236}">
                    <a16:creationId xmlns:a16="http://schemas.microsoft.com/office/drawing/2014/main" id="{F4D83CBD-8662-4173-A955-6D03A5D5B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82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2 h 7"/>
                  <a:gd name="T4" fmla="*/ 3 w 5"/>
                  <a:gd name="T5" fmla="*/ 2 h 7"/>
                  <a:gd name="T6" fmla="*/ 3 w 5"/>
                  <a:gd name="T7" fmla="*/ 7 h 7"/>
                  <a:gd name="T8" fmla="*/ 3 w 5"/>
                  <a:gd name="T9" fmla="*/ 7 h 7"/>
                  <a:gd name="T10" fmla="*/ 0 w 5"/>
                  <a:gd name="T11" fmla="*/ 7 h 7"/>
                  <a:gd name="T12" fmla="*/ 3 w 5"/>
                  <a:gd name="T13" fmla="*/ 2 h 7"/>
                  <a:gd name="T14" fmla="*/ 3 w 5"/>
                  <a:gd name="T15" fmla="*/ 0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9" name="Freeform 3919">
                <a:extLst>
                  <a:ext uri="{FF2B5EF4-FFF2-40B4-BE49-F238E27FC236}">
                    <a16:creationId xmlns:a16="http://schemas.microsoft.com/office/drawing/2014/main" id="{EC9275D1-AB1E-44D1-A828-122804A51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1827"/>
                <a:ext cx="50" cy="18"/>
              </a:xfrm>
              <a:custGeom>
                <a:avLst/>
                <a:gdLst>
                  <a:gd name="T0" fmla="*/ 14 w 50"/>
                  <a:gd name="T1" fmla="*/ 7 h 18"/>
                  <a:gd name="T2" fmla="*/ 19 w 50"/>
                  <a:gd name="T3" fmla="*/ 7 h 18"/>
                  <a:gd name="T4" fmla="*/ 21 w 50"/>
                  <a:gd name="T5" fmla="*/ 7 h 18"/>
                  <a:gd name="T6" fmla="*/ 23 w 50"/>
                  <a:gd name="T7" fmla="*/ 3 h 18"/>
                  <a:gd name="T8" fmla="*/ 41 w 50"/>
                  <a:gd name="T9" fmla="*/ 7 h 18"/>
                  <a:gd name="T10" fmla="*/ 41 w 50"/>
                  <a:gd name="T11" fmla="*/ 9 h 18"/>
                  <a:gd name="T12" fmla="*/ 43 w 50"/>
                  <a:gd name="T13" fmla="*/ 9 h 18"/>
                  <a:gd name="T14" fmla="*/ 46 w 50"/>
                  <a:gd name="T15" fmla="*/ 9 h 18"/>
                  <a:gd name="T16" fmla="*/ 48 w 50"/>
                  <a:gd name="T17" fmla="*/ 9 h 18"/>
                  <a:gd name="T18" fmla="*/ 50 w 50"/>
                  <a:gd name="T19" fmla="*/ 14 h 18"/>
                  <a:gd name="T20" fmla="*/ 50 w 50"/>
                  <a:gd name="T21" fmla="*/ 18 h 18"/>
                  <a:gd name="T22" fmla="*/ 46 w 50"/>
                  <a:gd name="T23" fmla="*/ 18 h 18"/>
                  <a:gd name="T24" fmla="*/ 41 w 50"/>
                  <a:gd name="T25" fmla="*/ 18 h 18"/>
                  <a:gd name="T26" fmla="*/ 34 w 50"/>
                  <a:gd name="T27" fmla="*/ 16 h 18"/>
                  <a:gd name="T28" fmla="*/ 34 w 50"/>
                  <a:gd name="T29" fmla="*/ 12 h 18"/>
                  <a:gd name="T30" fmla="*/ 34 w 50"/>
                  <a:gd name="T31" fmla="*/ 14 h 18"/>
                  <a:gd name="T32" fmla="*/ 32 w 50"/>
                  <a:gd name="T33" fmla="*/ 16 h 18"/>
                  <a:gd name="T34" fmla="*/ 28 w 50"/>
                  <a:gd name="T35" fmla="*/ 16 h 18"/>
                  <a:gd name="T36" fmla="*/ 30 w 50"/>
                  <a:gd name="T37" fmla="*/ 12 h 18"/>
                  <a:gd name="T38" fmla="*/ 28 w 50"/>
                  <a:gd name="T39" fmla="*/ 9 h 18"/>
                  <a:gd name="T40" fmla="*/ 28 w 50"/>
                  <a:gd name="T41" fmla="*/ 16 h 18"/>
                  <a:gd name="T42" fmla="*/ 25 w 50"/>
                  <a:gd name="T43" fmla="*/ 16 h 18"/>
                  <a:gd name="T44" fmla="*/ 21 w 50"/>
                  <a:gd name="T45" fmla="*/ 14 h 18"/>
                  <a:gd name="T46" fmla="*/ 14 w 50"/>
                  <a:gd name="T47" fmla="*/ 14 h 18"/>
                  <a:gd name="T48" fmla="*/ 12 w 50"/>
                  <a:gd name="T49" fmla="*/ 12 h 18"/>
                  <a:gd name="T50" fmla="*/ 10 w 50"/>
                  <a:gd name="T51" fmla="*/ 12 h 18"/>
                  <a:gd name="T52" fmla="*/ 12 w 50"/>
                  <a:gd name="T53" fmla="*/ 9 h 18"/>
                  <a:gd name="T54" fmla="*/ 12 w 50"/>
                  <a:gd name="T55" fmla="*/ 7 h 18"/>
                  <a:gd name="T56" fmla="*/ 10 w 50"/>
                  <a:gd name="T57" fmla="*/ 7 h 18"/>
                  <a:gd name="T58" fmla="*/ 7 w 50"/>
                  <a:gd name="T59" fmla="*/ 7 h 18"/>
                  <a:gd name="T60" fmla="*/ 5 w 50"/>
                  <a:gd name="T61" fmla="*/ 5 h 18"/>
                  <a:gd name="T62" fmla="*/ 0 w 50"/>
                  <a:gd name="T63" fmla="*/ 5 h 18"/>
                  <a:gd name="T64" fmla="*/ 0 w 50"/>
                  <a:gd name="T65" fmla="*/ 0 h 18"/>
                  <a:gd name="T66" fmla="*/ 7 w 50"/>
                  <a:gd name="T67" fmla="*/ 0 h 18"/>
                  <a:gd name="T68" fmla="*/ 7 w 50"/>
                  <a:gd name="T69" fmla="*/ 5 h 18"/>
                  <a:gd name="T70" fmla="*/ 10 w 50"/>
                  <a:gd name="T71" fmla="*/ 5 h 18"/>
                  <a:gd name="T72" fmla="*/ 12 w 50"/>
                  <a:gd name="T7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18">
                    <a:moveTo>
                      <a:pt x="12" y="5"/>
                    </a:moveTo>
                    <a:lnTo>
                      <a:pt x="14" y="7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3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7" y="16"/>
                    </a:lnTo>
                    <a:lnTo>
                      <a:pt x="34" y="16"/>
                    </a:lnTo>
                    <a:lnTo>
                      <a:pt x="37" y="14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8" y="12"/>
                    </a:lnTo>
                    <a:lnTo>
                      <a:pt x="28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0" name="Freeform 3920">
                <a:extLst>
                  <a:ext uri="{FF2B5EF4-FFF2-40B4-BE49-F238E27FC236}">
                    <a16:creationId xmlns:a16="http://schemas.microsoft.com/office/drawing/2014/main" id="{01B6F4FD-694E-4715-9B8C-FFB4E9748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863"/>
                <a:ext cx="38" cy="91"/>
              </a:xfrm>
              <a:custGeom>
                <a:avLst/>
                <a:gdLst>
                  <a:gd name="T0" fmla="*/ 29 w 38"/>
                  <a:gd name="T1" fmla="*/ 59 h 91"/>
                  <a:gd name="T2" fmla="*/ 29 w 38"/>
                  <a:gd name="T3" fmla="*/ 61 h 91"/>
                  <a:gd name="T4" fmla="*/ 29 w 38"/>
                  <a:gd name="T5" fmla="*/ 72 h 91"/>
                  <a:gd name="T6" fmla="*/ 27 w 38"/>
                  <a:gd name="T7" fmla="*/ 77 h 91"/>
                  <a:gd name="T8" fmla="*/ 27 w 38"/>
                  <a:gd name="T9" fmla="*/ 79 h 91"/>
                  <a:gd name="T10" fmla="*/ 27 w 38"/>
                  <a:gd name="T11" fmla="*/ 84 h 91"/>
                  <a:gd name="T12" fmla="*/ 25 w 38"/>
                  <a:gd name="T13" fmla="*/ 91 h 91"/>
                  <a:gd name="T14" fmla="*/ 22 w 38"/>
                  <a:gd name="T15" fmla="*/ 91 h 91"/>
                  <a:gd name="T16" fmla="*/ 25 w 38"/>
                  <a:gd name="T17" fmla="*/ 88 h 91"/>
                  <a:gd name="T18" fmla="*/ 20 w 38"/>
                  <a:gd name="T19" fmla="*/ 86 h 91"/>
                  <a:gd name="T20" fmla="*/ 18 w 38"/>
                  <a:gd name="T21" fmla="*/ 86 h 91"/>
                  <a:gd name="T22" fmla="*/ 18 w 38"/>
                  <a:gd name="T23" fmla="*/ 84 h 91"/>
                  <a:gd name="T24" fmla="*/ 16 w 38"/>
                  <a:gd name="T25" fmla="*/ 86 h 91"/>
                  <a:gd name="T26" fmla="*/ 13 w 38"/>
                  <a:gd name="T27" fmla="*/ 86 h 91"/>
                  <a:gd name="T28" fmla="*/ 9 w 38"/>
                  <a:gd name="T29" fmla="*/ 86 h 91"/>
                  <a:gd name="T30" fmla="*/ 4 w 38"/>
                  <a:gd name="T31" fmla="*/ 84 h 91"/>
                  <a:gd name="T32" fmla="*/ 0 w 38"/>
                  <a:gd name="T33" fmla="*/ 84 h 91"/>
                  <a:gd name="T34" fmla="*/ 2 w 38"/>
                  <a:gd name="T35" fmla="*/ 75 h 91"/>
                  <a:gd name="T36" fmla="*/ 11 w 38"/>
                  <a:gd name="T37" fmla="*/ 57 h 91"/>
                  <a:gd name="T38" fmla="*/ 16 w 38"/>
                  <a:gd name="T39" fmla="*/ 59 h 91"/>
                  <a:gd name="T40" fmla="*/ 22 w 38"/>
                  <a:gd name="T41" fmla="*/ 59 h 91"/>
                  <a:gd name="T42" fmla="*/ 25 w 38"/>
                  <a:gd name="T43" fmla="*/ 59 h 91"/>
                  <a:gd name="T44" fmla="*/ 22 w 38"/>
                  <a:gd name="T45" fmla="*/ 59 h 91"/>
                  <a:gd name="T46" fmla="*/ 18 w 38"/>
                  <a:gd name="T47" fmla="*/ 57 h 91"/>
                  <a:gd name="T48" fmla="*/ 16 w 38"/>
                  <a:gd name="T49" fmla="*/ 57 h 91"/>
                  <a:gd name="T50" fmla="*/ 11 w 38"/>
                  <a:gd name="T51" fmla="*/ 57 h 91"/>
                  <a:gd name="T52" fmla="*/ 7 w 38"/>
                  <a:gd name="T53" fmla="*/ 54 h 91"/>
                  <a:gd name="T54" fmla="*/ 2 w 38"/>
                  <a:gd name="T55" fmla="*/ 54 h 91"/>
                  <a:gd name="T56" fmla="*/ 0 w 38"/>
                  <a:gd name="T57" fmla="*/ 54 h 91"/>
                  <a:gd name="T58" fmla="*/ 2 w 38"/>
                  <a:gd name="T59" fmla="*/ 45 h 91"/>
                  <a:gd name="T60" fmla="*/ 2 w 38"/>
                  <a:gd name="T61" fmla="*/ 41 h 91"/>
                  <a:gd name="T62" fmla="*/ 4 w 38"/>
                  <a:gd name="T63" fmla="*/ 30 h 91"/>
                  <a:gd name="T64" fmla="*/ 7 w 38"/>
                  <a:gd name="T65" fmla="*/ 21 h 91"/>
                  <a:gd name="T66" fmla="*/ 9 w 38"/>
                  <a:gd name="T67" fmla="*/ 5 h 91"/>
                  <a:gd name="T68" fmla="*/ 11 w 38"/>
                  <a:gd name="T69" fmla="*/ 3 h 91"/>
                  <a:gd name="T70" fmla="*/ 11 w 38"/>
                  <a:gd name="T71" fmla="*/ 3 h 91"/>
                  <a:gd name="T72" fmla="*/ 16 w 38"/>
                  <a:gd name="T73" fmla="*/ 3 h 91"/>
                  <a:gd name="T74" fmla="*/ 18 w 38"/>
                  <a:gd name="T75" fmla="*/ 3 h 91"/>
                  <a:gd name="T76" fmla="*/ 25 w 38"/>
                  <a:gd name="T77" fmla="*/ 5 h 91"/>
                  <a:gd name="T78" fmla="*/ 27 w 38"/>
                  <a:gd name="T79" fmla="*/ 5 h 91"/>
                  <a:gd name="T80" fmla="*/ 29 w 38"/>
                  <a:gd name="T81" fmla="*/ 7 h 91"/>
                  <a:gd name="T82" fmla="*/ 34 w 38"/>
                  <a:gd name="T83" fmla="*/ 7 h 91"/>
                  <a:gd name="T84" fmla="*/ 36 w 38"/>
                  <a:gd name="T85" fmla="*/ 7 h 91"/>
                  <a:gd name="T86" fmla="*/ 38 w 38"/>
                  <a:gd name="T87" fmla="*/ 7 h 91"/>
                  <a:gd name="T88" fmla="*/ 38 w 38"/>
                  <a:gd name="T89" fmla="*/ 9 h 91"/>
                  <a:gd name="T90" fmla="*/ 38 w 38"/>
                  <a:gd name="T91" fmla="*/ 16 h 91"/>
                  <a:gd name="T92" fmla="*/ 36 w 38"/>
                  <a:gd name="T93" fmla="*/ 18 h 91"/>
                  <a:gd name="T94" fmla="*/ 36 w 38"/>
                  <a:gd name="T95" fmla="*/ 23 h 91"/>
                  <a:gd name="T96" fmla="*/ 36 w 38"/>
                  <a:gd name="T97" fmla="*/ 27 h 91"/>
                  <a:gd name="T98" fmla="*/ 34 w 38"/>
                  <a:gd name="T99" fmla="*/ 36 h 91"/>
                  <a:gd name="T100" fmla="*/ 34 w 38"/>
                  <a:gd name="T101" fmla="*/ 41 h 91"/>
                  <a:gd name="T102" fmla="*/ 31 w 38"/>
                  <a:gd name="T103" fmla="*/ 50 h 91"/>
                  <a:gd name="T104" fmla="*/ 31 w 38"/>
                  <a:gd name="T105" fmla="*/ 5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" h="91">
                    <a:moveTo>
                      <a:pt x="31" y="57"/>
                    </a:moveTo>
                    <a:lnTo>
                      <a:pt x="29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9" y="70"/>
                    </a:lnTo>
                    <a:lnTo>
                      <a:pt x="29" y="72"/>
                    </a:lnTo>
                    <a:lnTo>
                      <a:pt x="27" y="75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79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7" y="84"/>
                    </a:lnTo>
                    <a:lnTo>
                      <a:pt x="25" y="91"/>
                    </a:lnTo>
                    <a:lnTo>
                      <a:pt x="22" y="88"/>
                    </a:lnTo>
                    <a:lnTo>
                      <a:pt x="22" y="91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2" y="88"/>
                    </a:lnTo>
                    <a:lnTo>
                      <a:pt x="20" y="86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9" y="86"/>
                    </a:lnTo>
                    <a:lnTo>
                      <a:pt x="7" y="86"/>
                    </a:lnTo>
                    <a:lnTo>
                      <a:pt x="4" y="84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2" y="79"/>
                    </a:lnTo>
                    <a:lnTo>
                      <a:pt x="2" y="75"/>
                    </a:lnTo>
                    <a:lnTo>
                      <a:pt x="4" y="57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6" y="59"/>
                    </a:lnTo>
                    <a:lnTo>
                      <a:pt x="18" y="59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2" y="59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3"/>
                    </a:lnTo>
                    <a:lnTo>
                      <a:pt x="7" y="21"/>
                    </a:lnTo>
                    <a:lnTo>
                      <a:pt x="7" y="16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3"/>
                    </a:lnTo>
                    <a:lnTo>
                      <a:pt x="36" y="25"/>
                    </a:lnTo>
                    <a:lnTo>
                      <a:pt x="36" y="27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41"/>
                    </a:lnTo>
                    <a:lnTo>
                      <a:pt x="34" y="43"/>
                    </a:lnTo>
                    <a:lnTo>
                      <a:pt x="31" y="50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31" y="5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1" name="Freeform 3921">
                <a:extLst>
                  <a:ext uri="{FF2B5EF4-FFF2-40B4-BE49-F238E27FC236}">
                    <a16:creationId xmlns:a16="http://schemas.microsoft.com/office/drawing/2014/main" id="{6696A742-0A48-4F95-B1D8-5536AF380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1895"/>
                <a:ext cx="21" cy="4"/>
              </a:xfrm>
              <a:custGeom>
                <a:avLst/>
                <a:gdLst>
                  <a:gd name="T0" fmla="*/ 0 w 9"/>
                  <a:gd name="T1" fmla="*/ 0 h 2"/>
                  <a:gd name="T2" fmla="*/ 0 w 9"/>
                  <a:gd name="T3" fmla="*/ 0 h 2"/>
                  <a:gd name="T4" fmla="*/ 0 w 9"/>
                  <a:gd name="T5" fmla="*/ 0 h 2"/>
                  <a:gd name="T6" fmla="*/ 0 w 9"/>
                  <a:gd name="T7" fmla="*/ 1 h 2"/>
                  <a:gd name="T8" fmla="*/ 0 w 9"/>
                  <a:gd name="T9" fmla="*/ 2 h 2"/>
                  <a:gd name="T10" fmla="*/ 3 w 9"/>
                  <a:gd name="T11" fmla="*/ 2 h 2"/>
                  <a:gd name="T12" fmla="*/ 3 w 9"/>
                  <a:gd name="T13" fmla="*/ 2 h 2"/>
                  <a:gd name="T14" fmla="*/ 6 w 9"/>
                  <a:gd name="T15" fmla="*/ 2 h 2"/>
                  <a:gd name="T16" fmla="*/ 6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1 h 2"/>
                  <a:gd name="T24" fmla="*/ 9 w 9"/>
                  <a:gd name="T25" fmla="*/ 1 h 2"/>
                  <a:gd name="T26" fmla="*/ 9 w 9"/>
                  <a:gd name="T27" fmla="*/ 1 h 2"/>
                  <a:gd name="T28" fmla="*/ 8 w 9"/>
                  <a:gd name="T29" fmla="*/ 1 h 2"/>
                  <a:gd name="T30" fmla="*/ 8 w 9"/>
                  <a:gd name="T31" fmla="*/ 1 h 2"/>
                  <a:gd name="T32" fmla="*/ 7 w 9"/>
                  <a:gd name="T33" fmla="*/ 1 h 2"/>
                  <a:gd name="T34" fmla="*/ 7 w 9"/>
                  <a:gd name="T35" fmla="*/ 1 h 2"/>
                  <a:gd name="T36" fmla="*/ 6 w 9"/>
                  <a:gd name="T37" fmla="*/ 1 h 2"/>
                  <a:gd name="T38" fmla="*/ 6 w 9"/>
                  <a:gd name="T39" fmla="*/ 1 h 2"/>
                  <a:gd name="T40" fmla="*/ 6 w 9"/>
                  <a:gd name="T41" fmla="*/ 1 h 2"/>
                  <a:gd name="T42" fmla="*/ 6 w 9"/>
                  <a:gd name="T43" fmla="*/ 1 h 2"/>
                  <a:gd name="T44" fmla="*/ 5 w 9"/>
                  <a:gd name="T45" fmla="*/ 1 h 2"/>
                  <a:gd name="T46" fmla="*/ 5 w 9"/>
                  <a:gd name="T47" fmla="*/ 1 h 2"/>
                  <a:gd name="T48" fmla="*/ 4 w 9"/>
                  <a:gd name="T49" fmla="*/ 1 h 2"/>
                  <a:gd name="T50" fmla="*/ 4 w 9"/>
                  <a:gd name="T51" fmla="*/ 1 h 2"/>
                  <a:gd name="T52" fmla="*/ 3 w 9"/>
                  <a:gd name="T53" fmla="*/ 1 h 2"/>
                  <a:gd name="T54" fmla="*/ 3 w 9"/>
                  <a:gd name="T55" fmla="*/ 1 h 2"/>
                  <a:gd name="T56" fmla="*/ 3 w 9"/>
                  <a:gd name="T57" fmla="*/ 1 h 2"/>
                  <a:gd name="T58" fmla="*/ 3 w 9"/>
                  <a:gd name="T59" fmla="*/ 1 h 2"/>
                  <a:gd name="T60" fmla="*/ 2 w 9"/>
                  <a:gd name="T61" fmla="*/ 1 h 2"/>
                  <a:gd name="T62" fmla="*/ 2 w 9"/>
                  <a:gd name="T63" fmla="*/ 1 h 2"/>
                  <a:gd name="T64" fmla="*/ 2 w 9"/>
                  <a:gd name="T65" fmla="*/ 1 h 2"/>
                  <a:gd name="T66" fmla="*/ 1 w 9"/>
                  <a:gd name="T67" fmla="*/ 1 h 2"/>
                  <a:gd name="T68" fmla="*/ 1 w 9"/>
                  <a:gd name="T69" fmla="*/ 1 h 2"/>
                  <a:gd name="T70" fmla="*/ 1 w 9"/>
                  <a:gd name="T71" fmla="*/ 1 h 2"/>
                  <a:gd name="T72" fmla="*/ 1 w 9"/>
                  <a:gd name="T73" fmla="*/ 1 h 2"/>
                  <a:gd name="T74" fmla="*/ 0 w 9"/>
                  <a:gd name="T7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2" name="Freeform 3922">
                <a:extLst>
                  <a:ext uri="{FF2B5EF4-FFF2-40B4-BE49-F238E27FC236}">
                    <a16:creationId xmlns:a16="http://schemas.microsoft.com/office/drawing/2014/main" id="{A985B9F3-A197-4908-9C92-9453DB42E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940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5 h 5"/>
                  <a:gd name="T4" fmla="*/ 0 w 4"/>
                  <a:gd name="T5" fmla="*/ 2 h 5"/>
                  <a:gd name="T6" fmla="*/ 0 w 4"/>
                  <a:gd name="T7" fmla="*/ 2 h 5"/>
                  <a:gd name="T8" fmla="*/ 0 w 4"/>
                  <a:gd name="T9" fmla="*/ 0 h 5"/>
                  <a:gd name="T10" fmla="*/ 4 w 4"/>
                  <a:gd name="T11" fmla="*/ 0 h 5"/>
                  <a:gd name="T12" fmla="*/ 4 w 4"/>
                  <a:gd name="T13" fmla="*/ 2 h 5"/>
                  <a:gd name="T14" fmla="*/ 4 w 4"/>
                  <a:gd name="T15" fmla="*/ 5 h 5"/>
                  <a:gd name="T16" fmla="*/ 4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3" name="Freeform 3923">
                <a:extLst>
                  <a:ext uri="{FF2B5EF4-FFF2-40B4-BE49-F238E27FC236}">
                    <a16:creationId xmlns:a16="http://schemas.microsoft.com/office/drawing/2014/main" id="{32542F44-FD7D-4240-95A5-97C840C7B1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5" y="1890"/>
                <a:ext cx="25" cy="59"/>
              </a:xfrm>
              <a:custGeom>
                <a:avLst/>
                <a:gdLst>
                  <a:gd name="T0" fmla="*/ 9 w 11"/>
                  <a:gd name="T1" fmla="*/ 1 h 26"/>
                  <a:gd name="T2" fmla="*/ 10 w 11"/>
                  <a:gd name="T3" fmla="*/ 1 h 26"/>
                  <a:gd name="T4" fmla="*/ 11 w 11"/>
                  <a:gd name="T5" fmla="*/ 0 h 26"/>
                  <a:gd name="T6" fmla="*/ 5 w 11"/>
                  <a:gd name="T7" fmla="*/ 0 h 26"/>
                  <a:gd name="T8" fmla="*/ 2 w 11"/>
                  <a:gd name="T9" fmla="*/ 1 h 26"/>
                  <a:gd name="T10" fmla="*/ 0 w 11"/>
                  <a:gd name="T11" fmla="*/ 2 h 26"/>
                  <a:gd name="T12" fmla="*/ 1 w 11"/>
                  <a:gd name="T13" fmla="*/ 3 h 26"/>
                  <a:gd name="T14" fmla="*/ 1 w 11"/>
                  <a:gd name="T15" fmla="*/ 3 h 26"/>
                  <a:gd name="T16" fmla="*/ 2 w 11"/>
                  <a:gd name="T17" fmla="*/ 3 h 26"/>
                  <a:gd name="T18" fmla="*/ 2 w 11"/>
                  <a:gd name="T19" fmla="*/ 3 h 26"/>
                  <a:gd name="T20" fmla="*/ 3 w 11"/>
                  <a:gd name="T21" fmla="*/ 3 h 26"/>
                  <a:gd name="T22" fmla="*/ 3 w 11"/>
                  <a:gd name="T23" fmla="*/ 3 h 26"/>
                  <a:gd name="T24" fmla="*/ 4 w 11"/>
                  <a:gd name="T25" fmla="*/ 3 h 26"/>
                  <a:gd name="T26" fmla="*/ 5 w 11"/>
                  <a:gd name="T27" fmla="*/ 3 h 26"/>
                  <a:gd name="T28" fmla="*/ 6 w 11"/>
                  <a:gd name="T29" fmla="*/ 3 h 26"/>
                  <a:gd name="T30" fmla="*/ 6 w 11"/>
                  <a:gd name="T31" fmla="*/ 3 h 26"/>
                  <a:gd name="T32" fmla="*/ 7 w 11"/>
                  <a:gd name="T33" fmla="*/ 3 h 26"/>
                  <a:gd name="T34" fmla="*/ 8 w 11"/>
                  <a:gd name="T35" fmla="*/ 3 h 26"/>
                  <a:gd name="T36" fmla="*/ 9 w 11"/>
                  <a:gd name="T37" fmla="*/ 3 h 26"/>
                  <a:gd name="T38" fmla="*/ 9 w 11"/>
                  <a:gd name="T39" fmla="*/ 2 h 26"/>
                  <a:gd name="T40" fmla="*/ 9 w 11"/>
                  <a:gd name="T41" fmla="*/ 1 h 26"/>
                  <a:gd name="T42" fmla="*/ 4 w 11"/>
                  <a:gd name="T43" fmla="*/ 25 h 26"/>
                  <a:gd name="T44" fmla="*/ 4 w 11"/>
                  <a:gd name="T45" fmla="*/ 23 h 26"/>
                  <a:gd name="T46" fmla="*/ 4 w 11"/>
                  <a:gd name="T47" fmla="*/ 21 h 26"/>
                  <a:gd name="T48" fmla="*/ 4 w 11"/>
                  <a:gd name="T49" fmla="*/ 19 h 26"/>
                  <a:gd name="T50" fmla="*/ 4 w 11"/>
                  <a:gd name="T51" fmla="*/ 17 h 26"/>
                  <a:gd name="T52" fmla="*/ 4 w 11"/>
                  <a:gd name="T53" fmla="*/ 15 h 26"/>
                  <a:gd name="T54" fmla="*/ 5 w 11"/>
                  <a:gd name="T55" fmla="*/ 13 h 26"/>
                  <a:gd name="T56" fmla="*/ 5 w 11"/>
                  <a:gd name="T57" fmla="*/ 11 h 26"/>
                  <a:gd name="T58" fmla="*/ 6 w 11"/>
                  <a:gd name="T59" fmla="*/ 9 h 26"/>
                  <a:gd name="T60" fmla="*/ 7 w 11"/>
                  <a:gd name="T61" fmla="*/ 7 h 26"/>
                  <a:gd name="T62" fmla="*/ 8 w 11"/>
                  <a:gd name="T63" fmla="*/ 5 h 26"/>
                  <a:gd name="T64" fmla="*/ 8 w 11"/>
                  <a:gd name="T65" fmla="*/ 4 h 26"/>
                  <a:gd name="T66" fmla="*/ 6 w 11"/>
                  <a:gd name="T67" fmla="*/ 4 h 26"/>
                  <a:gd name="T68" fmla="*/ 3 w 11"/>
                  <a:gd name="T69" fmla="*/ 4 h 26"/>
                  <a:gd name="T70" fmla="*/ 0 w 11"/>
                  <a:gd name="T71" fmla="*/ 5 h 26"/>
                  <a:gd name="T72" fmla="*/ 0 w 11"/>
                  <a:gd name="T73" fmla="*/ 7 h 26"/>
                  <a:gd name="T74" fmla="*/ 0 w 11"/>
                  <a:gd name="T75" fmla="*/ 10 h 26"/>
                  <a:gd name="T76" fmla="*/ 1 w 11"/>
                  <a:gd name="T77" fmla="*/ 13 h 26"/>
                  <a:gd name="T78" fmla="*/ 1 w 11"/>
                  <a:gd name="T79" fmla="*/ 14 h 26"/>
                  <a:gd name="T80" fmla="*/ 1 w 11"/>
                  <a:gd name="T81" fmla="*/ 15 h 26"/>
                  <a:gd name="T82" fmla="*/ 1 w 11"/>
                  <a:gd name="T83" fmla="*/ 16 h 26"/>
                  <a:gd name="T84" fmla="*/ 1 w 11"/>
                  <a:gd name="T85" fmla="*/ 17 h 26"/>
                  <a:gd name="T86" fmla="*/ 1 w 11"/>
                  <a:gd name="T87" fmla="*/ 19 h 26"/>
                  <a:gd name="T88" fmla="*/ 1 w 11"/>
                  <a:gd name="T89" fmla="*/ 20 h 26"/>
                  <a:gd name="T90" fmla="*/ 1 w 11"/>
                  <a:gd name="T91" fmla="*/ 22 h 26"/>
                  <a:gd name="T92" fmla="*/ 1 w 11"/>
                  <a:gd name="T93" fmla="*/ 22 h 26"/>
                  <a:gd name="T94" fmla="*/ 3 w 11"/>
                  <a:gd name="T95" fmla="*/ 23 h 26"/>
                  <a:gd name="T96" fmla="*/ 3 w 11"/>
                  <a:gd name="T97" fmla="*/ 24 h 26"/>
                  <a:gd name="T98" fmla="*/ 1 w 11"/>
                  <a:gd name="T99" fmla="*/ 26 h 26"/>
                  <a:gd name="T100" fmla="*/ 3 w 11"/>
                  <a:gd name="T10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26">
                    <a:moveTo>
                      <a:pt x="9" y="1"/>
                    </a:move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moveTo>
                      <a:pt x="4" y="26"/>
                    </a:moveTo>
                    <a:lnTo>
                      <a:pt x="4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4" y="2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4" name="Freeform 3924">
                <a:extLst>
                  <a:ext uri="{FF2B5EF4-FFF2-40B4-BE49-F238E27FC236}">
                    <a16:creationId xmlns:a16="http://schemas.microsoft.com/office/drawing/2014/main" id="{C10114C4-3989-4B8B-AEBA-81A55807D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984"/>
                <a:ext cx="29" cy="23"/>
              </a:xfrm>
              <a:custGeom>
                <a:avLst/>
                <a:gdLst>
                  <a:gd name="T0" fmla="*/ 9 w 13"/>
                  <a:gd name="T1" fmla="*/ 3 h 10"/>
                  <a:gd name="T2" fmla="*/ 9 w 13"/>
                  <a:gd name="T3" fmla="*/ 2 h 10"/>
                  <a:gd name="T4" fmla="*/ 8 w 13"/>
                  <a:gd name="T5" fmla="*/ 0 h 10"/>
                  <a:gd name="T6" fmla="*/ 8 w 13"/>
                  <a:gd name="T7" fmla="*/ 0 h 10"/>
                  <a:gd name="T8" fmla="*/ 7 w 13"/>
                  <a:gd name="T9" fmla="*/ 0 h 10"/>
                  <a:gd name="T10" fmla="*/ 4 w 13"/>
                  <a:gd name="T11" fmla="*/ 1 h 10"/>
                  <a:gd name="T12" fmla="*/ 0 w 13"/>
                  <a:gd name="T13" fmla="*/ 4 h 10"/>
                  <a:gd name="T14" fmla="*/ 1 w 13"/>
                  <a:gd name="T15" fmla="*/ 5 h 10"/>
                  <a:gd name="T16" fmla="*/ 1 w 13"/>
                  <a:gd name="T17" fmla="*/ 6 h 10"/>
                  <a:gd name="T18" fmla="*/ 2 w 13"/>
                  <a:gd name="T19" fmla="*/ 7 h 10"/>
                  <a:gd name="T20" fmla="*/ 3 w 13"/>
                  <a:gd name="T21" fmla="*/ 8 h 10"/>
                  <a:gd name="T22" fmla="*/ 4 w 13"/>
                  <a:gd name="T23" fmla="*/ 9 h 10"/>
                  <a:gd name="T24" fmla="*/ 4 w 13"/>
                  <a:gd name="T25" fmla="*/ 10 h 10"/>
                  <a:gd name="T26" fmla="*/ 6 w 13"/>
                  <a:gd name="T27" fmla="*/ 10 h 10"/>
                  <a:gd name="T28" fmla="*/ 6 w 13"/>
                  <a:gd name="T29" fmla="*/ 9 h 10"/>
                  <a:gd name="T30" fmla="*/ 5 w 13"/>
                  <a:gd name="T31" fmla="*/ 8 h 10"/>
                  <a:gd name="T32" fmla="*/ 5 w 13"/>
                  <a:gd name="T33" fmla="*/ 7 h 10"/>
                  <a:gd name="T34" fmla="*/ 4 w 13"/>
                  <a:gd name="T35" fmla="*/ 6 h 10"/>
                  <a:gd name="T36" fmla="*/ 6 w 13"/>
                  <a:gd name="T37" fmla="*/ 5 h 10"/>
                  <a:gd name="T38" fmla="*/ 7 w 13"/>
                  <a:gd name="T39" fmla="*/ 4 h 10"/>
                  <a:gd name="T40" fmla="*/ 8 w 13"/>
                  <a:gd name="T41" fmla="*/ 4 h 10"/>
                  <a:gd name="T42" fmla="*/ 8 w 13"/>
                  <a:gd name="T43" fmla="*/ 4 h 10"/>
                  <a:gd name="T44" fmla="*/ 8 w 13"/>
                  <a:gd name="T45" fmla="*/ 4 h 10"/>
                  <a:gd name="T46" fmla="*/ 5 w 13"/>
                  <a:gd name="T47" fmla="*/ 6 h 10"/>
                  <a:gd name="T48" fmla="*/ 5 w 13"/>
                  <a:gd name="T49" fmla="*/ 6 h 10"/>
                  <a:gd name="T50" fmla="*/ 6 w 13"/>
                  <a:gd name="T51" fmla="*/ 8 h 10"/>
                  <a:gd name="T52" fmla="*/ 7 w 13"/>
                  <a:gd name="T53" fmla="*/ 8 h 10"/>
                  <a:gd name="T54" fmla="*/ 6 w 13"/>
                  <a:gd name="T55" fmla="*/ 8 h 10"/>
                  <a:gd name="T56" fmla="*/ 6 w 13"/>
                  <a:gd name="T57" fmla="*/ 10 h 10"/>
                  <a:gd name="T58" fmla="*/ 8 w 13"/>
                  <a:gd name="T59" fmla="*/ 10 h 10"/>
                  <a:gd name="T60" fmla="*/ 9 w 13"/>
                  <a:gd name="T61" fmla="*/ 9 h 10"/>
                  <a:gd name="T62" fmla="*/ 9 w 13"/>
                  <a:gd name="T63" fmla="*/ 9 h 10"/>
                  <a:gd name="T64" fmla="*/ 10 w 13"/>
                  <a:gd name="T65" fmla="*/ 9 h 10"/>
                  <a:gd name="T66" fmla="*/ 11 w 13"/>
                  <a:gd name="T67" fmla="*/ 9 h 10"/>
                  <a:gd name="T68" fmla="*/ 13 w 13"/>
                  <a:gd name="T69" fmla="*/ 8 h 10"/>
                  <a:gd name="T70" fmla="*/ 12 w 13"/>
                  <a:gd name="T71" fmla="*/ 6 h 10"/>
                  <a:gd name="T72" fmla="*/ 10 w 13"/>
                  <a:gd name="T7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0"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5" name="Freeform 3925">
                <a:extLst>
                  <a:ext uri="{FF2B5EF4-FFF2-40B4-BE49-F238E27FC236}">
                    <a16:creationId xmlns:a16="http://schemas.microsoft.com/office/drawing/2014/main" id="{430E6E6E-D93A-4DA7-BBAE-7FBE86C49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991"/>
                <a:ext cx="20" cy="25"/>
              </a:xfrm>
              <a:custGeom>
                <a:avLst/>
                <a:gdLst>
                  <a:gd name="T0" fmla="*/ 7 w 9"/>
                  <a:gd name="T1" fmla="*/ 0 h 11"/>
                  <a:gd name="T2" fmla="*/ 7 w 9"/>
                  <a:gd name="T3" fmla="*/ 0 h 11"/>
                  <a:gd name="T4" fmla="*/ 6 w 9"/>
                  <a:gd name="T5" fmla="*/ 0 h 11"/>
                  <a:gd name="T6" fmla="*/ 6 w 9"/>
                  <a:gd name="T7" fmla="*/ 0 h 11"/>
                  <a:gd name="T8" fmla="*/ 5 w 9"/>
                  <a:gd name="T9" fmla="*/ 0 h 11"/>
                  <a:gd name="T10" fmla="*/ 5 w 9"/>
                  <a:gd name="T11" fmla="*/ 0 h 11"/>
                  <a:gd name="T12" fmla="*/ 2 w 9"/>
                  <a:gd name="T13" fmla="*/ 2 h 11"/>
                  <a:gd name="T14" fmla="*/ 0 w 9"/>
                  <a:gd name="T15" fmla="*/ 3 h 11"/>
                  <a:gd name="T16" fmla="*/ 0 w 9"/>
                  <a:gd name="T17" fmla="*/ 3 h 11"/>
                  <a:gd name="T18" fmla="*/ 0 w 9"/>
                  <a:gd name="T19" fmla="*/ 3 h 11"/>
                  <a:gd name="T20" fmla="*/ 1 w 9"/>
                  <a:gd name="T21" fmla="*/ 3 h 11"/>
                  <a:gd name="T22" fmla="*/ 0 w 9"/>
                  <a:gd name="T23" fmla="*/ 3 h 11"/>
                  <a:gd name="T24" fmla="*/ 1 w 9"/>
                  <a:gd name="T25" fmla="*/ 3 h 11"/>
                  <a:gd name="T26" fmla="*/ 1 w 9"/>
                  <a:gd name="T27" fmla="*/ 5 h 11"/>
                  <a:gd name="T28" fmla="*/ 2 w 9"/>
                  <a:gd name="T29" fmla="*/ 5 h 11"/>
                  <a:gd name="T30" fmla="*/ 2 w 9"/>
                  <a:gd name="T31" fmla="*/ 6 h 11"/>
                  <a:gd name="T32" fmla="*/ 2 w 9"/>
                  <a:gd name="T33" fmla="*/ 6 h 11"/>
                  <a:gd name="T34" fmla="*/ 2 w 9"/>
                  <a:gd name="T35" fmla="*/ 6 h 11"/>
                  <a:gd name="T36" fmla="*/ 2 w 9"/>
                  <a:gd name="T37" fmla="*/ 6 h 11"/>
                  <a:gd name="T38" fmla="*/ 2 w 9"/>
                  <a:gd name="T39" fmla="*/ 7 h 11"/>
                  <a:gd name="T40" fmla="*/ 2 w 9"/>
                  <a:gd name="T41" fmla="*/ 7 h 11"/>
                  <a:gd name="T42" fmla="*/ 3 w 9"/>
                  <a:gd name="T43" fmla="*/ 8 h 11"/>
                  <a:gd name="T44" fmla="*/ 3 w 9"/>
                  <a:gd name="T45" fmla="*/ 9 h 11"/>
                  <a:gd name="T46" fmla="*/ 3 w 9"/>
                  <a:gd name="T47" fmla="*/ 9 h 11"/>
                  <a:gd name="T48" fmla="*/ 3 w 9"/>
                  <a:gd name="T49" fmla="*/ 10 h 11"/>
                  <a:gd name="T50" fmla="*/ 3 w 9"/>
                  <a:gd name="T51" fmla="*/ 11 h 11"/>
                  <a:gd name="T52" fmla="*/ 6 w 9"/>
                  <a:gd name="T53" fmla="*/ 10 h 11"/>
                  <a:gd name="T54" fmla="*/ 7 w 9"/>
                  <a:gd name="T55" fmla="*/ 10 h 11"/>
                  <a:gd name="T56" fmla="*/ 8 w 9"/>
                  <a:gd name="T57" fmla="*/ 10 h 11"/>
                  <a:gd name="T58" fmla="*/ 8 w 9"/>
                  <a:gd name="T59" fmla="*/ 10 h 11"/>
                  <a:gd name="T60" fmla="*/ 8 w 9"/>
                  <a:gd name="T61" fmla="*/ 9 h 11"/>
                  <a:gd name="T62" fmla="*/ 8 w 9"/>
                  <a:gd name="T63" fmla="*/ 8 h 11"/>
                  <a:gd name="T64" fmla="*/ 8 w 9"/>
                  <a:gd name="T65" fmla="*/ 8 h 11"/>
                  <a:gd name="T66" fmla="*/ 8 w 9"/>
                  <a:gd name="T67" fmla="*/ 8 h 11"/>
                  <a:gd name="T68" fmla="*/ 8 w 9"/>
                  <a:gd name="T69" fmla="*/ 7 h 11"/>
                  <a:gd name="T70" fmla="*/ 7 w 9"/>
                  <a:gd name="T71" fmla="*/ 6 h 11"/>
                  <a:gd name="T72" fmla="*/ 7 w 9"/>
                  <a:gd name="T73" fmla="*/ 6 h 11"/>
                  <a:gd name="T74" fmla="*/ 7 w 9"/>
                  <a:gd name="T75" fmla="*/ 5 h 11"/>
                  <a:gd name="T76" fmla="*/ 7 w 9"/>
                  <a:gd name="T77" fmla="*/ 5 h 11"/>
                  <a:gd name="T78" fmla="*/ 8 w 9"/>
                  <a:gd name="T79" fmla="*/ 4 h 11"/>
                  <a:gd name="T80" fmla="*/ 9 w 9"/>
                  <a:gd name="T81" fmla="*/ 3 h 11"/>
                  <a:gd name="T82" fmla="*/ 8 w 9"/>
                  <a:gd name="T83" fmla="*/ 2 h 11"/>
                  <a:gd name="T84" fmla="*/ 8 w 9"/>
                  <a:gd name="T85" fmla="*/ 2 h 11"/>
                  <a:gd name="T86" fmla="*/ 8 w 9"/>
                  <a:gd name="T87" fmla="*/ 2 h 11"/>
                  <a:gd name="T88" fmla="*/ 8 w 9"/>
                  <a:gd name="T89" fmla="*/ 2 h 11"/>
                  <a:gd name="T90" fmla="*/ 8 w 9"/>
                  <a:gd name="T91" fmla="*/ 1 h 11"/>
                  <a:gd name="T92" fmla="*/ 8 w 9"/>
                  <a:gd name="T93" fmla="*/ 0 h 11"/>
                  <a:gd name="T94" fmla="*/ 8 w 9"/>
                  <a:gd name="T95" fmla="*/ 0 h 11"/>
                  <a:gd name="T96" fmla="*/ 7 w 9"/>
                  <a:gd name="T9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6" name="Freeform 3926">
                <a:extLst>
                  <a:ext uri="{FF2B5EF4-FFF2-40B4-BE49-F238E27FC236}">
                    <a16:creationId xmlns:a16="http://schemas.microsoft.com/office/drawing/2014/main" id="{63E593F6-4251-4690-8163-5C4E5BD77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989"/>
                <a:ext cx="9" cy="4"/>
              </a:xfrm>
              <a:custGeom>
                <a:avLst/>
                <a:gdLst>
                  <a:gd name="T0" fmla="*/ 1 w 4"/>
                  <a:gd name="T1" fmla="*/ 1 h 2"/>
                  <a:gd name="T2" fmla="*/ 1 w 4"/>
                  <a:gd name="T3" fmla="*/ 1 h 2"/>
                  <a:gd name="T4" fmla="*/ 2 w 4"/>
                  <a:gd name="T5" fmla="*/ 1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1 w 4"/>
                  <a:gd name="T17" fmla="*/ 2 h 2"/>
                  <a:gd name="T18" fmla="*/ 1 w 4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7" name="Freeform 3927">
                <a:extLst>
                  <a:ext uri="{FF2B5EF4-FFF2-40B4-BE49-F238E27FC236}">
                    <a16:creationId xmlns:a16="http://schemas.microsoft.com/office/drawing/2014/main" id="{B28F81B4-13F6-4D75-B20D-466EF7D41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989"/>
                <a:ext cx="4" cy="6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2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1 h 3"/>
                  <a:gd name="T16" fmla="*/ 1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2 w 2"/>
                  <a:gd name="T23" fmla="*/ 0 h 3"/>
                  <a:gd name="T24" fmla="*/ 2 w 2"/>
                  <a:gd name="T25" fmla="*/ 0 h 3"/>
                  <a:gd name="T26" fmla="*/ 0 w 2"/>
                  <a:gd name="T27" fmla="*/ 1 h 3"/>
                  <a:gd name="T28" fmla="*/ 0 w 2"/>
                  <a:gd name="T29" fmla="*/ 1 h 3"/>
                  <a:gd name="T30" fmla="*/ 0 w 2"/>
                  <a:gd name="T31" fmla="*/ 2 h 3"/>
                  <a:gd name="T32" fmla="*/ 0 w 2"/>
                  <a:gd name="T33" fmla="*/ 2 h 3"/>
                  <a:gd name="T34" fmla="*/ 0 w 2"/>
                  <a:gd name="T35" fmla="*/ 3 h 3"/>
                  <a:gd name="T36" fmla="*/ 0 w 2"/>
                  <a:gd name="T37" fmla="*/ 3 h 3"/>
                  <a:gd name="T38" fmla="*/ 0 w 2"/>
                  <a:gd name="T3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8" name="Freeform 3928">
                <a:extLst>
                  <a:ext uri="{FF2B5EF4-FFF2-40B4-BE49-F238E27FC236}">
                    <a16:creationId xmlns:a16="http://schemas.microsoft.com/office/drawing/2014/main" id="{8CCFDA1E-7E51-4F79-8CE2-5BCC46CB9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993"/>
                <a:ext cx="16" cy="18"/>
              </a:xfrm>
              <a:custGeom>
                <a:avLst/>
                <a:gdLst>
                  <a:gd name="T0" fmla="*/ 16 w 16"/>
                  <a:gd name="T1" fmla="*/ 16 h 18"/>
                  <a:gd name="T2" fmla="*/ 3 w 16"/>
                  <a:gd name="T3" fmla="*/ 18 h 18"/>
                  <a:gd name="T4" fmla="*/ 3 w 16"/>
                  <a:gd name="T5" fmla="*/ 14 h 18"/>
                  <a:gd name="T6" fmla="*/ 3 w 16"/>
                  <a:gd name="T7" fmla="*/ 11 h 18"/>
                  <a:gd name="T8" fmla="*/ 3 w 16"/>
                  <a:gd name="T9" fmla="*/ 9 h 18"/>
                  <a:gd name="T10" fmla="*/ 3 w 16"/>
                  <a:gd name="T11" fmla="*/ 9 h 18"/>
                  <a:gd name="T12" fmla="*/ 0 w 16"/>
                  <a:gd name="T13" fmla="*/ 9 h 18"/>
                  <a:gd name="T14" fmla="*/ 0 w 16"/>
                  <a:gd name="T15" fmla="*/ 7 h 18"/>
                  <a:gd name="T16" fmla="*/ 0 w 16"/>
                  <a:gd name="T17" fmla="*/ 5 h 18"/>
                  <a:gd name="T18" fmla="*/ 0 w 16"/>
                  <a:gd name="T19" fmla="*/ 5 h 18"/>
                  <a:gd name="T20" fmla="*/ 3 w 16"/>
                  <a:gd name="T21" fmla="*/ 2 h 18"/>
                  <a:gd name="T22" fmla="*/ 3 w 16"/>
                  <a:gd name="T23" fmla="*/ 2 h 18"/>
                  <a:gd name="T24" fmla="*/ 5 w 16"/>
                  <a:gd name="T25" fmla="*/ 0 h 18"/>
                  <a:gd name="T26" fmla="*/ 5 w 16"/>
                  <a:gd name="T27" fmla="*/ 0 h 18"/>
                  <a:gd name="T28" fmla="*/ 9 w 16"/>
                  <a:gd name="T29" fmla="*/ 5 h 18"/>
                  <a:gd name="T30" fmla="*/ 12 w 16"/>
                  <a:gd name="T31" fmla="*/ 9 h 18"/>
                  <a:gd name="T32" fmla="*/ 12 w 16"/>
                  <a:gd name="T33" fmla="*/ 9 h 18"/>
                  <a:gd name="T34" fmla="*/ 16 w 16"/>
                  <a:gd name="T3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8">
                    <a:moveTo>
                      <a:pt x="16" y="16"/>
                    </a:moveTo>
                    <a:lnTo>
                      <a:pt x="3" y="18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6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9" name="Freeform 3929">
                <a:extLst>
                  <a:ext uri="{FF2B5EF4-FFF2-40B4-BE49-F238E27FC236}">
                    <a16:creationId xmlns:a16="http://schemas.microsoft.com/office/drawing/2014/main" id="{F205564F-3518-4A40-9E64-10D74E389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975"/>
                <a:ext cx="18" cy="18"/>
              </a:xfrm>
              <a:custGeom>
                <a:avLst/>
                <a:gdLst>
                  <a:gd name="T0" fmla="*/ 3 w 8"/>
                  <a:gd name="T1" fmla="*/ 2 h 8"/>
                  <a:gd name="T2" fmla="*/ 3 w 8"/>
                  <a:gd name="T3" fmla="*/ 2 h 8"/>
                  <a:gd name="T4" fmla="*/ 3 w 8"/>
                  <a:gd name="T5" fmla="*/ 2 h 8"/>
                  <a:gd name="T6" fmla="*/ 2 w 8"/>
                  <a:gd name="T7" fmla="*/ 1 h 8"/>
                  <a:gd name="T8" fmla="*/ 2 w 8"/>
                  <a:gd name="T9" fmla="*/ 1 h 8"/>
                  <a:gd name="T10" fmla="*/ 2 w 8"/>
                  <a:gd name="T11" fmla="*/ 1 h 8"/>
                  <a:gd name="T12" fmla="*/ 2 w 8"/>
                  <a:gd name="T13" fmla="*/ 0 h 8"/>
                  <a:gd name="T14" fmla="*/ 1 w 8"/>
                  <a:gd name="T15" fmla="*/ 0 h 8"/>
                  <a:gd name="T16" fmla="*/ 1 w 8"/>
                  <a:gd name="T17" fmla="*/ 0 h 8"/>
                  <a:gd name="T18" fmla="*/ 0 w 8"/>
                  <a:gd name="T19" fmla="*/ 1 h 8"/>
                  <a:gd name="T20" fmla="*/ 0 w 8"/>
                  <a:gd name="T21" fmla="*/ 1 h 8"/>
                  <a:gd name="T22" fmla="*/ 1 w 8"/>
                  <a:gd name="T23" fmla="*/ 1 h 8"/>
                  <a:gd name="T24" fmla="*/ 1 w 8"/>
                  <a:gd name="T25" fmla="*/ 1 h 8"/>
                  <a:gd name="T26" fmla="*/ 1 w 8"/>
                  <a:gd name="T27" fmla="*/ 2 h 8"/>
                  <a:gd name="T28" fmla="*/ 2 w 8"/>
                  <a:gd name="T29" fmla="*/ 2 h 8"/>
                  <a:gd name="T30" fmla="*/ 2 w 8"/>
                  <a:gd name="T31" fmla="*/ 3 h 8"/>
                  <a:gd name="T32" fmla="*/ 2 w 8"/>
                  <a:gd name="T33" fmla="*/ 3 h 8"/>
                  <a:gd name="T34" fmla="*/ 2 w 8"/>
                  <a:gd name="T35" fmla="*/ 3 h 8"/>
                  <a:gd name="T36" fmla="*/ 2 w 8"/>
                  <a:gd name="T37" fmla="*/ 3 h 8"/>
                  <a:gd name="T38" fmla="*/ 2 w 8"/>
                  <a:gd name="T39" fmla="*/ 3 h 8"/>
                  <a:gd name="T40" fmla="*/ 3 w 8"/>
                  <a:gd name="T41" fmla="*/ 3 h 8"/>
                  <a:gd name="T42" fmla="*/ 3 w 8"/>
                  <a:gd name="T43" fmla="*/ 4 h 8"/>
                  <a:gd name="T44" fmla="*/ 4 w 8"/>
                  <a:gd name="T45" fmla="*/ 4 h 8"/>
                  <a:gd name="T46" fmla="*/ 4 w 8"/>
                  <a:gd name="T47" fmla="*/ 5 h 8"/>
                  <a:gd name="T48" fmla="*/ 5 w 8"/>
                  <a:gd name="T49" fmla="*/ 5 h 8"/>
                  <a:gd name="T50" fmla="*/ 5 w 8"/>
                  <a:gd name="T51" fmla="*/ 6 h 8"/>
                  <a:gd name="T52" fmla="*/ 6 w 8"/>
                  <a:gd name="T53" fmla="*/ 6 h 8"/>
                  <a:gd name="T54" fmla="*/ 6 w 8"/>
                  <a:gd name="T55" fmla="*/ 7 h 8"/>
                  <a:gd name="T56" fmla="*/ 6 w 8"/>
                  <a:gd name="T57" fmla="*/ 7 h 8"/>
                  <a:gd name="T58" fmla="*/ 7 w 8"/>
                  <a:gd name="T59" fmla="*/ 8 h 8"/>
                  <a:gd name="T60" fmla="*/ 7 w 8"/>
                  <a:gd name="T61" fmla="*/ 8 h 8"/>
                  <a:gd name="T62" fmla="*/ 7 w 8"/>
                  <a:gd name="T63" fmla="*/ 8 h 8"/>
                  <a:gd name="T64" fmla="*/ 7 w 8"/>
                  <a:gd name="T65" fmla="*/ 8 h 8"/>
                  <a:gd name="T66" fmla="*/ 8 w 8"/>
                  <a:gd name="T67" fmla="*/ 8 h 8"/>
                  <a:gd name="T68" fmla="*/ 8 w 8"/>
                  <a:gd name="T69" fmla="*/ 7 h 8"/>
                  <a:gd name="T70" fmla="*/ 6 w 8"/>
                  <a:gd name="T71" fmla="*/ 6 h 8"/>
                  <a:gd name="T72" fmla="*/ 6 w 8"/>
                  <a:gd name="T73" fmla="*/ 5 h 8"/>
                  <a:gd name="T74" fmla="*/ 5 w 8"/>
                  <a:gd name="T75" fmla="*/ 4 h 8"/>
                  <a:gd name="T76" fmla="*/ 5 w 8"/>
                  <a:gd name="T77" fmla="*/ 4 h 8"/>
                  <a:gd name="T78" fmla="*/ 4 w 8"/>
                  <a:gd name="T79" fmla="*/ 3 h 8"/>
                  <a:gd name="T80" fmla="*/ 3 w 8"/>
                  <a:gd name="T81" fmla="*/ 2 h 8"/>
                  <a:gd name="T82" fmla="*/ 3 w 8"/>
                  <a:gd name="T83" fmla="*/ 2 h 8"/>
                  <a:gd name="T84" fmla="*/ 3 w 8"/>
                  <a:gd name="T85" fmla="*/ 2 h 8"/>
                  <a:gd name="T86" fmla="*/ 3 w 8"/>
                  <a:gd name="T8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" h="8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0" name="Freeform 3930">
                <a:extLst>
                  <a:ext uri="{FF2B5EF4-FFF2-40B4-BE49-F238E27FC236}">
                    <a16:creationId xmlns:a16="http://schemas.microsoft.com/office/drawing/2014/main" id="{039B3E95-0B32-4BE2-A783-32A7C73E1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998"/>
                <a:ext cx="7" cy="15"/>
              </a:xfrm>
              <a:custGeom>
                <a:avLst/>
                <a:gdLst>
                  <a:gd name="T0" fmla="*/ 7 w 7"/>
                  <a:gd name="T1" fmla="*/ 13 h 15"/>
                  <a:gd name="T2" fmla="*/ 2 w 7"/>
                  <a:gd name="T3" fmla="*/ 15 h 15"/>
                  <a:gd name="T4" fmla="*/ 0 w 7"/>
                  <a:gd name="T5" fmla="*/ 11 h 15"/>
                  <a:gd name="T6" fmla="*/ 0 w 7"/>
                  <a:gd name="T7" fmla="*/ 11 h 15"/>
                  <a:gd name="T8" fmla="*/ 0 w 7"/>
                  <a:gd name="T9" fmla="*/ 11 h 15"/>
                  <a:gd name="T10" fmla="*/ 0 w 7"/>
                  <a:gd name="T11" fmla="*/ 9 h 15"/>
                  <a:gd name="T12" fmla="*/ 0 w 7"/>
                  <a:gd name="T13" fmla="*/ 6 h 15"/>
                  <a:gd name="T14" fmla="*/ 0 w 7"/>
                  <a:gd name="T15" fmla="*/ 6 h 15"/>
                  <a:gd name="T16" fmla="*/ 0 w 7"/>
                  <a:gd name="T17" fmla="*/ 4 h 15"/>
                  <a:gd name="T18" fmla="*/ 2 w 7"/>
                  <a:gd name="T19" fmla="*/ 2 h 15"/>
                  <a:gd name="T20" fmla="*/ 4 w 7"/>
                  <a:gd name="T21" fmla="*/ 0 h 15"/>
                  <a:gd name="T22" fmla="*/ 4 w 7"/>
                  <a:gd name="T23" fmla="*/ 0 h 15"/>
                  <a:gd name="T24" fmla="*/ 4 w 7"/>
                  <a:gd name="T25" fmla="*/ 2 h 15"/>
                  <a:gd name="T26" fmla="*/ 4 w 7"/>
                  <a:gd name="T27" fmla="*/ 2 h 15"/>
                  <a:gd name="T28" fmla="*/ 4 w 7"/>
                  <a:gd name="T29" fmla="*/ 2 h 15"/>
                  <a:gd name="T30" fmla="*/ 4 w 7"/>
                  <a:gd name="T31" fmla="*/ 6 h 15"/>
                  <a:gd name="T32" fmla="*/ 4 w 7"/>
                  <a:gd name="T33" fmla="*/ 6 h 15"/>
                  <a:gd name="T34" fmla="*/ 7 w 7"/>
                  <a:gd name="T35" fmla="*/ 11 h 15"/>
                  <a:gd name="T36" fmla="*/ 7 w 7"/>
                  <a:gd name="T37" fmla="*/ 11 h 15"/>
                  <a:gd name="T38" fmla="*/ 7 w 7"/>
                  <a:gd name="T3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5">
                    <a:moveTo>
                      <a:pt x="7" y="13"/>
                    </a:moveTo>
                    <a:lnTo>
                      <a:pt x="2" y="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1" name="Rectangle 3931">
                <a:extLst>
                  <a:ext uri="{FF2B5EF4-FFF2-40B4-BE49-F238E27FC236}">
                    <a16:creationId xmlns:a16="http://schemas.microsoft.com/office/drawing/2014/main" id="{C0508C1A-467F-4ABC-9B15-2D4F14D04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5" y="2986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2" name="Freeform 3932">
                <a:extLst>
                  <a:ext uri="{FF2B5EF4-FFF2-40B4-BE49-F238E27FC236}">
                    <a16:creationId xmlns:a16="http://schemas.microsoft.com/office/drawing/2014/main" id="{4DFCA011-0CBA-41A3-8BCE-9FB32423A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3004"/>
                <a:ext cx="18" cy="32"/>
              </a:xfrm>
              <a:custGeom>
                <a:avLst/>
                <a:gdLst>
                  <a:gd name="T0" fmla="*/ 9 w 18"/>
                  <a:gd name="T1" fmla="*/ 25 h 32"/>
                  <a:gd name="T2" fmla="*/ 7 w 18"/>
                  <a:gd name="T3" fmla="*/ 23 h 32"/>
                  <a:gd name="T4" fmla="*/ 7 w 18"/>
                  <a:gd name="T5" fmla="*/ 21 h 32"/>
                  <a:gd name="T6" fmla="*/ 7 w 18"/>
                  <a:gd name="T7" fmla="*/ 21 h 32"/>
                  <a:gd name="T8" fmla="*/ 7 w 18"/>
                  <a:gd name="T9" fmla="*/ 18 h 32"/>
                  <a:gd name="T10" fmla="*/ 4 w 18"/>
                  <a:gd name="T11" fmla="*/ 16 h 32"/>
                  <a:gd name="T12" fmla="*/ 4 w 18"/>
                  <a:gd name="T13" fmla="*/ 14 h 32"/>
                  <a:gd name="T14" fmla="*/ 4 w 18"/>
                  <a:gd name="T15" fmla="*/ 14 h 32"/>
                  <a:gd name="T16" fmla="*/ 4 w 18"/>
                  <a:gd name="T17" fmla="*/ 12 h 32"/>
                  <a:gd name="T18" fmla="*/ 2 w 18"/>
                  <a:gd name="T19" fmla="*/ 9 h 32"/>
                  <a:gd name="T20" fmla="*/ 2 w 18"/>
                  <a:gd name="T21" fmla="*/ 7 h 32"/>
                  <a:gd name="T22" fmla="*/ 0 w 18"/>
                  <a:gd name="T23" fmla="*/ 5 h 32"/>
                  <a:gd name="T24" fmla="*/ 0 w 18"/>
                  <a:gd name="T25" fmla="*/ 3 h 32"/>
                  <a:gd name="T26" fmla="*/ 2 w 18"/>
                  <a:gd name="T27" fmla="*/ 0 h 32"/>
                  <a:gd name="T28" fmla="*/ 2 w 18"/>
                  <a:gd name="T29" fmla="*/ 0 h 32"/>
                  <a:gd name="T30" fmla="*/ 7 w 18"/>
                  <a:gd name="T31" fmla="*/ 0 h 32"/>
                  <a:gd name="T32" fmla="*/ 7 w 18"/>
                  <a:gd name="T33" fmla="*/ 0 h 32"/>
                  <a:gd name="T34" fmla="*/ 9 w 18"/>
                  <a:gd name="T35" fmla="*/ 3 h 32"/>
                  <a:gd name="T36" fmla="*/ 9 w 18"/>
                  <a:gd name="T37" fmla="*/ 5 h 32"/>
                  <a:gd name="T38" fmla="*/ 11 w 18"/>
                  <a:gd name="T39" fmla="*/ 7 h 32"/>
                  <a:gd name="T40" fmla="*/ 16 w 18"/>
                  <a:gd name="T41" fmla="*/ 16 h 32"/>
                  <a:gd name="T42" fmla="*/ 18 w 18"/>
                  <a:gd name="T43" fmla="*/ 16 h 32"/>
                  <a:gd name="T44" fmla="*/ 16 w 18"/>
                  <a:gd name="T45" fmla="*/ 18 h 32"/>
                  <a:gd name="T46" fmla="*/ 18 w 18"/>
                  <a:gd name="T47" fmla="*/ 21 h 32"/>
                  <a:gd name="T48" fmla="*/ 16 w 18"/>
                  <a:gd name="T49" fmla="*/ 23 h 32"/>
                  <a:gd name="T50" fmla="*/ 13 w 18"/>
                  <a:gd name="T51" fmla="*/ 25 h 32"/>
                  <a:gd name="T52" fmla="*/ 13 w 18"/>
                  <a:gd name="T53" fmla="*/ 25 h 32"/>
                  <a:gd name="T54" fmla="*/ 11 w 18"/>
                  <a:gd name="T55" fmla="*/ 32 h 32"/>
                  <a:gd name="T56" fmla="*/ 9 w 18"/>
                  <a:gd name="T57" fmla="*/ 27 h 32"/>
                  <a:gd name="T58" fmla="*/ 9 w 18"/>
                  <a:gd name="T5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32">
                    <a:moveTo>
                      <a:pt x="9" y="25"/>
                    </a:moveTo>
                    <a:lnTo>
                      <a:pt x="7" y="23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8" y="21"/>
                    </a:lnTo>
                    <a:lnTo>
                      <a:pt x="16" y="23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1" y="32"/>
                    </a:lnTo>
                    <a:lnTo>
                      <a:pt x="9" y="27"/>
                    </a:lnTo>
                    <a:lnTo>
                      <a:pt x="9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3" name="Freeform 3933">
                <a:extLst>
                  <a:ext uri="{FF2B5EF4-FFF2-40B4-BE49-F238E27FC236}">
                    <a16:creationId xmlns:a16="http://schemas.microsoft.com/office/drawing/2014/main" id="{E5154DA7-42A5-4B33-8443-B4593160C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973"/>
                <a:ext cx="13" cy="9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5 w 6"/>
                  <a:gd name="T5" fmla="*/ 3 h 4"/>
                  <a:gd name="T6" fmla="*/ 6 w 6"/>
                  <a:gd name="T7" fmla="*/ 3 h 4"/>
                  <a:gd name="T8" fmla="*/ 6 w 6"/>
                  <a:gd name="T9" fmla="*/ 3 h 4"/>
                  <a:gd name="T10" fmla="*/ 1 w 6"/>
                  <a:gd name="T11" fmla="*/ 0 h 4"/>
                  <a:gd name="T12" fmla="*/ 1 w 6"/>
                  <a:gd name="T13" fmla="*/ 0 h 4"/>
                  <a:gd name="T14" fmla="*/ 0 w 6"/>
                  <a:gd name="T15" fmla="*/ 0 h 4"/>
                  <a:gd name="T16" fmla="*/ 0 w 6"/>
                  <a:gd name="T17" fmla="*/ 0 h 4"/>
                  <a:gd name="T18" fmla="*/ 1 w 6"/>
                  <a:gd name="T19" fmla="*/ 1 h 4"/>
                  <a:gd name="T20" fmla="*/ 2 w 6"/>
                  <a:gd name="T21" fmla="*/ 2 h 4"/>
                  <a:gd name="T22" fmla="*/ 3 w 6"/>
                  <a:gd name="T23" fmla="*/ 2 h 4"/>
                  <a:gd name="T24" fmla="*/ 3 w 6"/>
                  <a:gd name="T25" fmla="*/ 3 h 4"/>
                  <a:gd name="T26" fmla="*/ 3 w 6"/>
                  <a:gd name="T27" fmla="*/ 3 h 4"/>
                  <a:gd name="T28" fmla="*/ 3 w 6"/>
                  <a:gd name="T29" fmla="*/ 3 h 4"/>
                  <a:gd name="T30" fmla="*/ 4 w 6"/>
                  <a:gd name="T31" fmla="*/ 4 h 4"/>
                  <a:gd name="T32" fmla="*/ 5 w 6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4" name="Freeform 3934">
                <a:extLst>
                  <a:ext uri="{FF2B5EF4-FFF2-40B4-BE49-F238E27FC236}">
                    <a16:creationId xmlns:a16="http://schemas.microsoft.com/office/drawing/2014/main" id="{B40CBA12-6676-46D2-9E40-781CF3B7C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995"/>
                <a:ext cx="16" cy="12"/>
              </a:xfrm>
              <a:custGeom>
                <a:avLst/>
                <a:gdLst>
                  <a:gd name="T0" fmla="*/ 14 w 16"/>
                  <a:gd name="T1" fmla="*/ 5 h 12"/>
                  <a:gd name="T2" fmla="*/ 14 w 16"/>
                  <a:gd name="T3" fmla="*/ 5 h 12"/>
                  <a:gd name="T4" fmla="*/ 14 w 16"/>
                  <a:gd name="T5" fmla="*/ 5 h 12"/>
                  <a:gd name="T6" fmla="*/ 14 w 16"/>
                  <a:gd name="T7" fmla="*/ 7 h 12"/>
                  <a:gd name="T8" fmla="*/ 14 w 16"/>
                  <a:gd name="T9" fmla="*/ 7 h 12"/>
                  <a:gd name="T10" fmla="*/ 16 w 16"/>
                  <a:gd name="T11" fmla="*/ 7 h 12"/>
                  <a:gd name="T12" fmla="*/ 16 w 16"/>
                  <a:gd name="T13" fmla="*/ 7 h 12"/>
                  <a:gd name="T14" fmla="*/ 16 w 16"/>
                  <a:gd name="T15" fmla="*/ 7 h 12"/>
                  <a:gd name="T16" fmla="*/ 16 w 16"/>
                  <a:gd name="T17" fmla="*/ 9 h 12"/>
                  <a:gd name="T18" fmla="*/ 12 w 16"/>
                  <a:gd name="T19" fmla="*/ 12 h 12"/>
                  <a:gd name="T20" fmla="*/ 12 w 16"/>
                  <a:gd name="T21" fmla="*/ 12 h 12"/>
                  <a:gd name="T22" fmla="*/ 12 w 16"/>
                  <a:gd name="T23" fmla="*/ 12 h 12"/>
                  <a:gd name="T24" fmla="*/ 12 w 16"/>
                  <a:gd name="T25" fmla="*/ 9 h 12"/>
                  <a:gd name="T26" fmla="*/ 12 w 16"/>
                  <a:gd name="T27" fmla="*/ 9 h 12"/>
                  <a:gd name="T28" fmla="*/ 12 w 16"/>
                  <a:gd name="T29" fmla="*/ 9 h 12"/>
                  <a:gd name="T30" fmla="*/ 12 w 16"/>
                  <a:gd name="T31" fmla="*/ 9 h 12"/>
                  <a:gd name="T32" fmla="*/ 9 w 16"/>
                  <a:gd name="T33" fmla="*/ 7 h 12"/>
                  <a:gd name="T34" fmla="*/ 9 w 16"/>
                  <a:gd name="T35" fmla="*/ 7 h 12"/>
                  <a:gd name="T36" fmla="*/ 9 w 16"/>
                  <a:gd name="T37" fmla="*/ 7 h 12"/>
                  <a:gd name="T38" fmla="*/ 7 w 16"/>
                  <a:gd name="T39" fmla="*/ 7 h 12"/>
                  <a:gd name="T40" fmla="*/ 5 w 16"/>
                  <a:gd name="T41" fmla="*/ 9 h 12"/>
                  <a:gd name="T42" fmla="*/ 5 w 16"/>
                  <a:gd name="T43" fmla="*/ 9 h 12"/>
                  <a:gd name="T44" fmla="*/ 5 w 16"/>
                  <a:gd name="T45" fmla="*/ 9 h 12"/>
                  <a:gd name="T46" fmla="*/ 5 w 16"/>
                  <a:gd name="T47" fmla="*/ 9 h 12"/>
                  <a:gd name="T48" fmla="*/ 5 w 16"/>
                  <a:gd name="T49" fmla="*/ 9 h 12"/>
                  <a:gd name="T50" fmla="*/ 5 w 16"/>
                  <a:gd name="T51" fmla="*/ 9 h 12"/>
                  <a:gd name="T52" fmla="*/ 5 w 16"/>
                  <a:gd name="T53" fmla="*/ 12 h 12"/>
                  <a:gd name="T54" fmla="*/ 3 w 16"/>
                  <a:gd name="T55" fmla="*/ 12 h 12"/>
                  <a:gd name="T56" fmla="*/ 3 w 16"/>
                  <a:gd name="T57" fmla="*/ 12 h 12"/>
                  <a:gd name="T58" fmla="*/ 3 w 16"/>
                  <a:gd name="T59" fmla="*/ 9 h 12"/>
                  <a:gd name="T60" fmla="*/ 0 w 16"/>
                  <a:gd name="T61" fmla="*/ 9 h 12"/>
                  <a:gd name="T62" fmla="*/ 0 w 16"/>
                  <a:gd name="T63" fmla="*/ 9 h 12"/>
                  <a:gd name="T64" fmla="*/ 0 w 16"/>
                  <a:gd name="T65" fmla="*/ 7 h 12"/>
                  <a:gd name="T66" fmla="*/ 0 w 16"/>
                  <a:gd name="T67" fmla="*/ 7 h 12"/>
                  <a:gd name="T68" fmla="*/ 0 w 16"/>
                  <a:gd name="T69" fmla="*/ 7 h 12"/>
                  <a:gd name="T70" fmla="*/ 0 w 16"/>
                  <a:gd name="T71" fmla="*/ 5 h 12"/>
                  <a:gd name="T72" fmla="*/ 0 w 16"/>
                  <a:gd name="T73" fmla="*/ 5 h 12"/>
                  <a:gd name="T74" fmla="*/ 3 w 16"/>
                  <a:gd name="T75" fmla="*/ 5 h 12"/>
                  <a:gd name="T76" fmla="*/ 3 w 16"/>
                  <a:gd name="T77" fmla="*/ 5 h 12"/>
                  <a:gd name="T78" fmla="*/ 3 w 16"/>
                  <a:gd name="T79" fmla="*/ 5 h 12"/>
                  <a:gd name="T80" fmla="*/ 3 w 16"/>
                  <a:gd name="T81" fmla="*/ 5 h 12"/>
                  <a:gd name="T82" fmla="*/ 3 w 16"/>
                  <a:gd name="T83" fmla="*/ 5 h 12"/>
                  <a:gd name="T84" fmla="*/ 9 w 16"/>
                  <a:gd name="T85" fmla="*/ 0 h 12"/>
                  <a:gd name="T86" fmla="*/ 9 w 16"/>
                  <a:gd name="T87" fmla="*/ 0 h 12"/>
                  <a:gd name="T88" fmla="*/ 12 w 16"/>
                  <a:gd name="T89" fmla="*/ 3 h 12"/>
                  <a:gd name="T90" fmla="*/ 12 w 16"/>
                  <a:gd name="T91" fmla="*/ 3 h 12"/>
                  <a:gd name="T92" fmla="*/ 14 w 16"/>
                  <a:gd name="T9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" h="12">
                    <a:moveTo>
                      <a:pt x="14" y="5"/>
                    </a:move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5" name="Freeform 3935">
                <a:extLst>
                  <a:ext uri="{FF2B5EF4-FFF2-40B4-BE49-F238E27FC236}">
                    <a16:creationId xmlns:a16="http://schemas.microsoft.com/office/drawing/2014/main" id="{2FC8B32D-332D-4532-8483-51E57A860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989"/>
                <a:ext cx="16" cy="13"/>
              </a:xfrm>
              <a:custGeom>
                <a:avLst/>
                <a:gdLst>
                  <a:gd name="T0" fmla="*/ 16 w 16"/>
                  <a:gd name="T1" fmla="*/ 9 h 13"/>
                  <a:gd name="T2" fmla="*/ 11 w 16"/>
                  <a:gd name="T3" fmla="*/ 11 h 13"/>
                  <a:gd name="T4" fmla="*/ 9 w 16"/>
                  <a:gd name="T5" fmla="*/ 13 h 13"/>
                  <a:gd name="T6" fmla="*/ 9 w 16"/>
                  <a:gd name="T7" fmla="*/ 11 h 13"/>
                  <a:gd name="T8" fmla="*/ 9 w 16"/>
                  <a:gd name="T9" fmla="*/ 13 h 13"/>
                  <a:gd name="T10" fmla="*/ 9 w 16"/>
                  <a:gd name="T11" fmla="*/ 13 h 13"/>
                  <a:gd name="T12" fmla="*/ 9 w 16"/>
                  <a:gd name="T13" fmla="*/ 13 h 13"/>
                  <a:gd name="T14" fmla="*/ 6 w 16"/>
                  <a:gd name="T15" fmla="*/ 13 h 13"/>
                  <a:gd name="T16" fmla="*/ 6 w 16"/>
                  <a:gd name="T17" fmla="*/ 13 h 13"/>
                  <a:gd name="T18" fmla="*/ 6 w 16"/>
                  <a:gd name="T19" fmla="*/ 13 h 13"/>
                  <a:gd name="T20" fmla="*/ 4 w 16"/>
                  <a:gd name="T21" fmla="*/ 11 h 13"/>
                  <a:gd name="T22" fmla="*/ 4 w 16"/>
                  <a:gd name="T23" fmla="*/ 9 h 13"/>
                  <a:gd name="T24" fmla="*/ 0 w 16"/>
                  <a:gd name="T25" fmla="*/ 4 h 13"/>
                  <a:gd name="T26" fmla="*/ 2 w 16"/>
                  <a:gd name="T27" fmla="*/ 4 h 13"/>
                  <a:gd name="T28" fmla="*/ 2 w 16"/>
                  <a:gd name="T29" fmla="*/ 4 h 13"/>
                  <a:gd name="T30" fmla="*/ 4 w 16"/>
                  <a:gd name="T31" fmla="*/ 2 h 13"/>
                  <a:gd name="T32" fmla="*/ 4 w 16"/>
                  <a:gd name="T33" fmla="*/ 2 h 13"/>
                  <a:gd name="T34" fmla="*/ 4 w 16"/>
                  <a:gd name="T35" fmla="*/ 2 h 13"/>
                  <a:gd name="T36" fmla="*/ 6 w 16"/>
                  <a:gd name="T37" fmla="*/ 2 h 13"/>
                  <a:gd name="T38" fmla="*/ 9 w 16"/>
                  <a:gd name="T39" fmla="*/ 0 h 13"/>
                  <a:gd name="T40" fmla="*/ 11 w 16"/>
                  <a:gd name="T41" fmla="*/ 4 h 13"/>
                  <a:gd name="T42" fmla="*/ 11 w 16"/>
                  <a:gd name="T43" fmla="*/ 4 h 13"/>
                  <a:gd name="T44" fmla="*/ 13 w 16"/>
                  <a:gd name="T45" fmla="*/ 6 h 13"/>
                  <a:gd name="T46" fmla="*/ 13 w 16"/>
                  <a:gd name="T47" fmla="*/ 9 h 13"/>
                  <a:gd name="T48" fmla="*/ 16 w 16"/>
                  <a:gd name="T4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3">
                    <a:moveTo>
                      <a:pt x="16" y="9"/>
                    </a:moveTo>
                    <a:lnTo>
                      <a:pt x="11" y="11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6" name="Freeform 3936">
                <a:extLst>
                  <a:ext uri="{FF2B5EF4-FFF2-40B4-BE49-F238E27FC236}">
                    <a16:creationId xmlns:a16="http://schemas.microsoft.com/office/drawing/2014/main" id="{96B18D41-3DFB-4A47-B88F-B649DB45D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3009"/>
                <a:ext cx="25" cy="16"/>
              </a:xfrm>
              <a:custGeom>
                <a:avLst/>
                <a:gdLst>
                  <a:gd name="T0" fmla="*/ 18 w 25"/>
                  <a:gd name="T1" fmla="*/ 0 h 16"/>
                  <a:gd name="T2" fmla="*/ 23 w 25"/>
                  <a:gd name="T3" fmla="*/ 7 h 16"/>
                  <a:gd name="T4" fmla="*/ 23 w 25"/>
                  <a:gd name="T5" fmla="*/ 9 h 16"/>
                  <a:gd name="T6" fmla="*/ 23 w 25"/>
                  <a:gd name="T7" fmla="*/ 9 h 16"/>
                  <a:gd name="T8" fmla="*/ 23 w 25"/>
                  <a:gd name="T9" fmla="*/ 9 h 16"/>
                  <a:gd name="T10" fmla="*/ 25 w 25"/>
                  <a:gd name="T11" fmla="*/ 9 h 16"/>
                  <a:gd name="T12" fmla="*/ 23 w 25"/>
                  <a:gd name="T13" fmla="*/ 9 h 16"/>
                  <a:gd name="T14" fmla="*/ 23 w 25"/>
                  <a:gd name="T15" fmla="*/ 11 h 16"/>
                  <a:gd name="T16" fmla="*/ 20 w 25"/>
                  <a:gd name="T17" fmla="*/ 11 h 16"/>
                  <a:gd name="T18" fmla="*/ 18 w 25"/>
                  <a:gd name="T19" fmla="*/ 11 h 16"/>
                  <a:gd name="T20" fmla="*/ 16 w 25"/>
                  <a:gd name="T21" fmla="*/ 11 h 16"/>
                  <a:gd name="T22" fmla="*/ 16 w 25"/>
                  <a:gd name="T23" fmla="*/ 11 h 16"/>
                  <a:gd name="T24" fmla="*/ 16 w 25"/>
                  <a:gd name="T25" fmla="*/ 11 h 16"/>
                  <a:gd name="T26" fmla="*/ 14 w 25"/>
                  <a:gd name="T27" fmla="*/ 13 h 16"/>
                  <a:gd name="T28" fmla="*/ 14 w 25"/>
                  <a:gd name="T29" fmla="*/ 13 h 16"/>
                  <a:gd name="T30" fmla="*/ 11 w 25"/>
                  <a:gd name="T31" fmla="*/ 13 h 16"/>
                  <a:gd name="T32" fmla="*/ 11 w 25"/>
                  <a:gd name="T33" fmla="*/ 13 h 16"/>
                  <a:gd name="T34" fmla="*/ 9 w 25"/>
                  <a:gd name="T35" fmla="*/ 13 h 16"/>
                  <a:gd name="T36" fmla="*/ 9 w 25"/>
                  <a:gd name="T37" fmla="*/ 13 h 16"/>
                  <a:gd name="T38" fmla="*/ 5 w 25"/>
                  <a:gd name="T39" fmla="*/ 16 h 16"/>
                  <a:gd name="T40" fmla="*/ 5 w 25"/>
                  <a:gd name="T41" fmla="*/ 16 h 16"/>
                  <a:gd name="T42" fmla="*/ 2 w 25"/>
                  <a:gd name="T43" fmla="*/ 16 h 16"/>
                  <a:gd name="T44" fmla="*/ 2 w 25"/>
                  <a:gd name="T45" fmla="*/ 16 h 16"/>
                  <a:gd name="T46" fmla="*/ 2 w 25"/>
                  <a:gd name="T47" fmla="*/ 13 h 16"/>
                  <a:gd name="T48" fmla="*/ 0 w 25"/>
                  <a:gd name="T49" fmla="*/ 13 h 16"/>
                  <a:gd name="T50" fmla="*/ 0 w 25"/>
                  <a:gd name="T51" fmla="*/ 11 h 16"/>
                  <a:gd name="T52" fmla="*/ 0 w 25"/>
                  <a:gd name="T53" fmla="*/ 9 h 16"/>
                  <a:gd name="T54" fmla="*/ 0 w 25"/>
                  <a:gd name="T55" fmla="*/ 9 h 16"/>
                  <a:gd name="T56" fmla="*/ 0 w 25"/>
                  <a:gd name="T57" fmla="*/ 7 h 16"/>
                  <a:gd name="T58" fmla="*/ 0 w 25"/>
                  <a:gd name="T59" fmla="*/ 7 h 16"/>
                  <a:gd name="T60" fmla="*/ 0 w 25"/>
                  <a:gd name="T61" fmla="*/ 4 h 16"/>
                  <a:gd name="T62" fmla="*/ 5 w 25"/>
                  <a:gd name="T63" fmla="*/ 4 h 16"/>
                  <a:gd name="T64" fmla="*/ 5 w 25"/>
                  <a:gd name="T65" fmla="*/ 2 h 16"/>
                  <a:gd name="T66" fmla="*/ 7 w 25"/>
                  <a:gd name="T67" fmla="*/ 2 h 16"/>
                  <a:gd name="T68" fmla="*/ 7 w 25"/>
                  <a:gd name="T69" fmla="*/ 2 h 16"/>
                  <a:gd name="T70" fmla="*/ 9 w 25"/>
                  <a:gd name="T71" fmla="*/ 2 h 16"/>
                  <a:gd name="T72" fmla="*/ 11 w 25"/>
                  <a:gd name="T73" fmla="*/ 2 h 16"/>
                  <a:gd name="T74" fmla="*/ 14 w 25"/>
                  <a:gd name="T75" fmla="*/ 2 h 16"/>
                  <a:gd name="T76" fmla="*/ 14 w 25"/>
                  <a:gd name="T77" fmla="*/ 0 h 16"/>
                  <a:gd name="T78" fmla="*/ 18 w 25"/>
                  <a:gd name="T7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" h="16">
                    <a:moveTo>
                      <a:pt x="18" y="0"/>
                    </a:moveTo>
                    <a:lnTo>
                      <a:pt x="23" y="7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7" name="Freeform 3937">
                <a:extLst>
                  <a:ext uri="{FF2B5EF4-FFF2-40B4-BE49-F238E27FC236}">
                    <a16:creationId xmlns:a16="http://schemas.microsoft.com/office/drawing/2014/main" id="{D84DF36D-A308-44BD-8C33-AFE55DCBA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986"/>
                <a:ext cx="18" cy="12"/>
              </a:xfrm>
              <a:custGeom>
                <a:avLst/>
                <a:gdLst>
                  <a:gd name="T0" fmla="*/ 8 w 8"/>
                  <a:gd name="T1" fmla="*/ 1 h 5"/>
                  <a:gd name="T2" fmla="*/ 8 w 8"/>
                  <a:gd name="T3" fmla="*/ 1 h 5"/>
                  <a:gd name="T4" fmla="*/ 0 w 8"/>
                  <a:gd name="T5" fmla="*/ 0 h 5"/>
                  <a:gd name="T6" fmla="*/ 0 w 8"/>
                  <a:gd name="T7" fmla="*/ 0 h 5"/>
                  <a:gd name="T8" fmla="*/ 0 w 8"/>
                  <a:gd name="T9" fmla="*/ 0 h 5"/>
                  <a:gd name="T10" fmla="*/ 0 w 8"/>
                  <a:gd name="T11" fmla="*/ 1 h 5"/>
                  <a:gd name="T12" fmla="*/ 0 w 8"/>
                  <a:gd name="T13" fmla="*/ 2 h 5"/>
                  <a:gd name="T14" fmla="*/ 1 w 8"/>
                  <a:gd name="T15" fmla="*/ 2 h 5"/>
                  <a:gd name="T16" fmla="*/ 1 w 8"/>
                  <a:gd name="T17" fmla="*/ 3 h 5"/>
                  <a:gd name="T18" fmla="*/ 1 w 8"/>
                  <a:gd name="T19" fmla="*/ 3 h 5"/>
                  <a:gd name="T20" fmla="*/ 2 w 8"/>
                  <a:gd name="T21" fmla="*/ 5 h 5"/>
                  <a:gd name="T22" fmla="*/ 2 w 8"/>
                  <a:gd name="T23" fmla="*/ 5 h 5"/>
                  <a:gd name="T24" fmla="*/ 8 w 8"/>
                  <a:gd name="T2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8" y="1"/>
                    </a:moveTo>
                    <a:lnTo>
                      <a:pt x="8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8" name="Freeform 3938">
                <a:extLst>
                  <a:ext uri="{FF2B5EF4-FFF2-40B4-BE49-F238E27FC236}">
                    <a16:creationId xmlns:a16="http://schemas.microsoft.com/office/drawing/2014/main" id="{9C74A5FD-8A27-465A-AF9B-933B34F56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998"/>
                <a:ext cx="16" cy="31"/>
              </a:xfrm>
              <a:custGeom>
                <a:avLst/>
                <a:gdLst>
                  <a:gd name="T0" fmla="*/ 9 w 16"/>
                  <a:gd name="T1" fmla="*/ 0 h 31"/>
                  <a:gd name="T2" fmla="*/ 9 w 16"/>
                  <a:gd name="T3" fmla="*/ 0 h 31"/>
                  <a:gd name="T4" fmla="*/ 9 w 16"/>
                  <a:gd name="T5" fmla="*/ 0 h 31"/>
                  <a:gd name="T6" fmla="*/ 9 w 16"/>
                  <a:gd name="T7" fmla="*/ 2 h 31"/>
                  <a:gd name="T8" fmla="*/ 9 w 16"/>
                  <a:gd name="T9" fmla="*/ 2 h 31"/>
                  <a:gd name="T10" fmla="*/ 11 w 16"/>
                  <a:gd name="T11" fmla="*/ 6 h 31"/>
                  <a:gd name="T12" fmla="*/ 13 w 16"/>
                  <a:gd name="T13" fmla="*/ 9 h 31"/>
                  <a:gd name="T14" fmla="*/ 13 w 16"/>
                  <a:gd name="T15" fmla="*/ 11 h 31"/>
                  <a:gd name="T16" fmla="*/ 13 w 16"/>
                  <a:gd name="T17" fmla="*/ 11 h 31"/>
                  <a:gd name="T18" fmla="*/ 13 w 16"/>
                  <a:gd name="T19" fmla="*/ 13 h 31"/>
                  <a:gd name="T20" fmla="*/ 13 w 16"/>
                  <a:gd name="T21" fmla="*/ 15 h 31"/>
                  <a:gd name="T22" fmla="*/ 13 w 16"/>
                  <a:gd name="T23" fmla="*/ 18 h 31"/>
                  <a:gd name="T24" fmla="*/ 13 w 16"/>
                  <a:gd name="T25" fmla="*/ 18 h 31"/>
                  <a:gd name="T26" fmla="*/ 13 w 16"/>
                  <a:gd name="T27" fmla="*/ 18 h 31"/>
                  <a:gd name="T28" fmla="*/ 13 w 16"/>
                  <a:gd name="T29" fmla="*/ 18 h 31"/>
                  <a:gd name="T30" fmla="*/ 13 w 16"/>
                  <a:gd name="T31" fmla="*/ 18 h 31"/>
                  <a:gd name="T32" fmla="*/ 16 w 16"/>
                  <a:gd name="T33" fmla="*/ 20 h 31"/>
                  <a:gd name="T34" fmla="*/ 16 w 16"/>
                  <a:gd name="T35" fmla="*/ 24 h 31"/>
                  <a:gd name="T36" fmla="*/ 16 w 16"/>
                  <a:gd name="T37" fmla="*/ 29 h 31"/>
                  <a:gd name="T38" fmla="*/ 16 w 16"/>
                  <a:gd name="T39" fmla="*/ 29 h 31"/>
                  <a:gd name="T40" fmla="*/ 16 w 16"/>
                  <a:gd name="T41" fmla="*/ 29 h 31"/>
                  <a:gd name="T42" fmla="*/ 13 w 16"/>
                  <a:gd name="T43" fmla="*/ 29 h 31"/>
                  <a:gd name="T44" fmla="*/ 9 w 16"/>
                  <a:gd name="T45" fmla="*/ 31 h 31"/>
                  <a:gd name="T46" fmla="*/ 9 w 16"/>
                  <a:gd name="T47" fmla="*/ 31 h 31"/>
                  <a:gd name="T48" fmla="*/ 7 w 16"/>
                  <a:gd name="T49" fmla="*/ 31 h 31"/>
                  <a:gd name="T50" fmla="*/ 4 w 16"/>
                  <a:gd name="T51" fmla="*/ 31 h 31"/>
                  <a:gd name="T52" fmla="*/ 4 w 16"/>
                  <a:gd name="T53" fmla="*/ 31 h 31"/>
                  <a:gd name="T54" fmla="*/ 2 w 16"/>
                  <a:gd name="T55" fmla="*/ 31 h 31"/>
                  <a:gd name="T56" fmla="*/ 0 w 16"/>
                  <a:gd name="T57" fmla="*/ 31 h 31"/>
                  <a:gd name="T58" fmla="*/ 0 w 16"/>
                  <a:gd name="T59" fmla="*/ 27 h 31"/>
                  <a:gd name="T60" fmla="*/ 0 w 16"/>
                  <a:gd name="T61" fmla="*/ 24 h 31"/>
                  <a:gd name="T62" fmla="*/ 0 w 16"/>
                  <a:gd name="T63" fmla="*/ 22 h 31"/>
                  <a:gd name="T64" fmla="*/ 0 w 16"/>
                  <a:gd name="T65" fmla="*/ 20 h 31"/>
                  <a:gd name="T66" fmla="*/ 0 w 16"/>
                  <a:gd name="T67" fmla="*/ 20 h 31"/>
                  <a:gd name="T68" fmla="*/ 0 w 16"/>
                  <a:gd name="T69" fmla="*/ 18 h 31"/>
                  <a:gd name="T70" fmla="*/ 0 w 16"/>
                  <a:gd name="T71" fmla="*/ 18 h 31"/>
                  <a:gd name="T72" fmla="*/ 0 w 16"/>
                  <a:gd name="T73" fmla="*/ 15 h 31"/>
                  <a:gd name="T74" fmla="*/ 0 w 16"/>
                  <a:gd name="T75" fmla="*/ 13 h 31"/>
                  <a:gd name="T76" fmla="*/ 0 w 16"/>
                  <a:gd name="T77" fmla="*/ 11 h 31"/>
                  <a:gd name="T78" fmla="*/ 0 w 16"/>
                  <a:gd name="T79" fmla="*/ 11 h 31"/>
                  <a:gd name="T80" fmla="*/ 0 w 16"/>
                  <a:gd name="T81" fmla="*/ 6 h 31"/>
                  <a:gd name="T82" fmla="*/ 0 w 16"/>
                  <a:gd name="T83" fmla="*/ 6 h 31"/>
                  <a:gd name="T84" fmla="*/ 4 w 16"/>
                  <a:gd name="T85" fmla="*/ 2 h 31"/>
                  <a:gd name="T86" fmla="*/ 9 w 16"/>
                  <a:gd name="T8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31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3" y="29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9" name="Freeform 3939">
                <a:extLst>
                  <a:ext uri="{FF2B5EF4-FFF2-40B4-BE49-F238E27FC236}">
                    <a16:creationId xmlns:a16="http://schemas.microsoft.com/office/drawing/2014/main" id="{1FD7501F-BDA1-45FD-9345-C23832614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980"/>
                <a:ext cx="13" cy="11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5 h 5"/>
                  <a:gd name="T4" fmla="*/ 4 w 6"/>
                  <a:gd name="T5" fmla="*/ 5 h 5"/>
                  <a:gd name="T6" fmla="*/ 5 w 6"/>
                  <a:gd name="T7" fmla="*/ 4 h 5"/>
                  <a:gd name="T8" fmla="*/ 6 w 6"/>
                  <a:gd name="T9" fmla="*/ 4 h 5"/>
                  <a:gd name="T10" fmla="*/ 6 w 6"/>
                  <a:gd name="T11" fmla="*/ 3 h 5"/>
                  <a:gd name="T12" fmla="*/ 6 w 6"/>
                  <a:gd name="T13" fmla="*/ 3 h 5"/>
                  <a:gd name="T14" fmla="*/ 5 w 6"/>
                  <a:gd name="T15" fmla="*/ 2 h 5"/>
                  <a:gd name="T16" fmla="*/ 5 w 6"/>
                  <a:gd name="T17" fmla="*/ 2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1 h 5"/>
                  <a:gd name="T24" fmla="*/ 0 w 6"/>
                  <a:gd name="T25" fmla="*/ 1 h 5"/>
                  <a:gd name="T26" fmla="*/ 0 w 6"/>
                  <a:gd name="T27" fmla="*/ 2 h 5"/>
                  <a:gd name="T28" fmla="*/ 0 w 6"/>
                  <a:gd name="T29" fmla="*/ 2 h 5"/>
                  <a:gd name="T30" fmla="*/ 1 w 6"/>
                  <a:gd name="T31" fmla="*/ 3 h 5"/>
                  <a:gd name="T32" fmla="*/ 2 w 6"/>
                  <a:gd name="T33" fmla="*/ 4 h 5"/>
                  <a:gd name="T34" fmla="*/ 3 w 6"/>
                  <a:gd name="T35" fmla="*/ 5 h 5"/>
                  <a:gd name="T36" fmla="*/ 3 w 6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3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0" name="Freeform 3940">
                <a:extLst>
                  <a:ext uri="{FF2B5EF4-FFF2-40B4-BE49-F238E27FC236}">
                    <a16:creationId xmlns:a16="http://schemas.microsoft.com/office/drawing/2014/main" id="{1B24AF1F-3CA3-48D1-9F10-25FE88E85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3013"/>
                <a:ext cx="13" cy="14"/>
              </a:xfrm>
              <a:custGeom>
                <a:avLst/>
                <a:gdLst>
                  <a:gd name="T0" fmla="*/ 2 w 13"/>
                  <a:gd name="T1" fmla="*/ 14 h 14"/>
                  <a:gd name="T2" fmla="*/ 2 w 13"/>
                  <a:gd name="T3" fmla="*/ 14 h 14"/>
                  <a:gd name="T4" fmla="*/ 2 w 13"/>
                  <a:gd name="T5" fmla="*/ 14 h 14"/>
                  <a:gd name="T6" fmla="*/ 2 w 13"/>
                  <a:gd name="T7" fmla="*/ 12 h 14"/>
                  <a:gd name="T8" fmla="*/ 2 w 13"/>
                  <a:gd name="T9" fmla="*/ 9 h 14"/>
                  <a:gd name="T10" fmla="*/ 0 w 13"/>
                  <a:gd name="T11" fmla="*/ 7 h 14"/>
                  <a:gd name="T12" fmla="*/ 0 w 13"/>
                  <a:gd name="T13" fmla="*/ 3 h 14"/>
                  <a:gd name="T14" fmla="*/ 4 w 13"/>
                  <a:gd name="T15" fmla="*/ 3 h 14"/>
                  <a:gd name="T16" fmla="*/ 6 w 13"/>
                  <a:gd name="T17" fmla="*/ 3 h 14"/>
                  <a:gd name="T18" fmla="*/ 6 w 13"/>
                  <a:gd name="T19" fmla="*/ 0 h 14"/>
                  <a:gd name="T20" fmla="*/ 6 w 13"/>
                  <a:gd name="T21" fmla="*/ 0 h 14"/>
                  <a:gd name="T22" fmla="*/ 9 w 13"/>
                  <a:gd name="T23" fmla="*/ 0 h 14"/>
                  <a:gd name="T24" fmla="*/ 9 w 13"/>
                  <a:gd name="T25" fmla="*/ 0 h 14"/>
                  <a:gd name="T26" fmla="*/ 9 w 13"/>
                  <a:gd name="T27" fmla="*/ 0 h 14"/>
                  <a:gd name="T28" fmla="*/ 11 w 13"/>
                  <a:gd name="T29" fmla="*/ 0 h 14"/>
                  <a:gd name="T30" fmla="*/ 11 w 13"/>
                  <a:gd name="T31" fmla="*/ 0 h 14"/>
                  <a:gd name="T32" fmla="*/ 11 w 13"/>
                  <a:gd name="T33" fmla="*/ 0 h 14"/>
                  <a:gd name="T34" fmla="*/ 11 w 13"/>
                  <a:gd name="T35" fmla="*/ 3 h 14"/>
                  <a:gd name="T36" fmla="*/ 11 w 13"/>
                  <a:gd name="T37" fmla="*/ 3 h 14"/>
                  <a:gd name="T38" fmla="*/ 13 w 13"/>
                  <a:gd name="T39" fmla="*/ 7 h 14"/>
                  <a:gd name="T40" fmla="*/ 13 w 13"/>
                  <a:gd name="T41" fmla="*/ 7 h 14"/>
                  <a:gd name="T42" fmla="*/ 13 w 13"/>
                  <a:gd name="T43" fmla="*/ 9 h 14"/>
                  <a:gd name="T44" fmla="*/ 13 w 13"/>
                  <a:gd name="T45" fmla="*/ 9 h 14"/>
                  <a:gd name="T46" fmla="*/ 13 w 13"/>
                  <a:gd name="T47" fmla="*/ 12 h 14"/>
                  <a:gd name="T48" fmla="*/ 13 w 13"/>
                  <a:gd name="T49" fmla="*/ 12 h 14"/>
                  <a:gd name="T50" fmla="*/ 11 w 13"/>
                  <a:gd name="T51" fmla="*/ 12 h 14"/>
                  <a:gd name="T52" fmla="*/ 9 w 13"/>
                  <a:gd name="T53" fmla="*/ 12 h 14"/>
                  <a:gd name="T54" fmla="*/ 9 w 13"/>
                  <a:gd name="T55" fmla="*/ 14 h 14"/>
                  <a:gd name="T56" fmla="*/ 9 w 13"/>
                  <a:gd name="T57" fmla="*/ 14 h 14"/>
                  <a:gd name="T58" fmla="*/ 6 w 13"/>
                  <a:gd name="T59" fmla="*/ 14 h 14"/>
                  <a:gd name="T60" fmla="*/ 6 w 13"/>
                  <a:gd name="T61" fmla="*/ 14 h 14"/>
                  <a:gd name="T62" fmla="*/ 4 w 13"/>
                  <a:gd name="T63" fmla="*/ 14 h 14"/>
                  <a:gd name="T64" fmla="*/ 4 w 13"/>
                  <a:gd name="T65" fmla="*/ 14 h 14"/>
                  <a:gd name="T66" fmla="*/ 2 w 13"/>
                  <a:gd name="T6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4">
                    <a:moveTo>
                      <a:pt x="2" y="14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1" name="Freeform 3941">
                <a:extLst>
                  <a:ext uri="{FF2B5EF4-FFF2-40B4-BE49-F238E27FC236}">
                    <a16:creationId xmlns:a16="http://schemas.microsoft.com/office/drawing/2014/main" id="{13FB4766-D145-4531-B21A-084FBB7EF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752"/>
                <a:ext cx="16" cy="25"/>
              </a:xfrm>
              <a:custGeom>
                <a:avLst/>
                <a:gdLst>
                  <a:gd name="T0" fmla="*/ 16 w 16"/>
                  <a:gd name="T1" fmla="*/ 18 h 25"/>
                  <a:gd name="T2" fmla="*/ 16 w 16"/>
                  <a:gd name="T3" fmla="*/ 20 h 25"/>
                  <a:gd name="T4" fmla="*/ 16 w 16"/>
                  <a:gd name="T5" fmla="*/ 22 h 25"/>
                  <a:gd name="T6" fmla="*/ 16 w 16"/>
                  <a:gd name="T7" fmla="*/ 22 h 25"/>
                  <a:gd name="T8" fmla="*/ 14 w 16"/>
                  <a:gd name="T9" fmla="*/ 22 h 25"/>
                  <a:gd name="T10" fmla="*/ 14 w 16"/>
                  <a:gd name="T11" fmla="*/ 22 h 25"/>
                  <a:gd name="T12" fmla="*/ 14 w 16"/>
                  <a:gd name="T13" fmla="*/ 20 h 25"/>
                  <a:gd name="T14" fmla="*/ 14 w 16"/>
                  <a:gd name="T15" fmla="*/ 18 h 25"/>
                  <a:gd name="T16" fmla="*/ 14 w 16"/>
                  <a:gd name="T17" fmla="*/ 18 h 25"/>
                  <a:gd name="T18" fmla="*/ 2 w 16"/>
                  <a:gd name="T19" fmla="*/ 20 h 25"/>
                  <a:gd name="T20" fmla="*/ 2 w 16"/>
                  <a:gd name="T21" fmla="*/ 20 h 25"/>
                  <a:gd name="T22" fmla="*/ 2 w 16"/>
                  <a:gd name="T23" fmla="*/ 22 h 25"/>
                  <a:gd name="T24" fmla="*/ 2 w 16"/>
                  <a:gd name="T25" fmla="*/ 25 h 25"/>
                  <a:gd name="T26" fmla="*/ 2 w 16"/>
                  <a:gd name="T27" fmla="*/ 25 h 25"/>
                  <a:gd name="T28" fmla="*/ 2 w 16"/>
                  <a:gd name="T29" fmla="*/ 25 h 25"/>
                  <a:gd name="T30" fmla="*/ 2 w 16"/>
                  <a:gd name="T31" fmla="*/ 25 h 25"/>
                  <a:gd name="T32" fmla="*/ 2 w 16"/>
                  <a:gd name="T33" fmla="*/ 25 h 25"/>
                  <a:gd name="T34" fmla="*/ 2 w 16"/>
                  <a:gd name="T35" fmla="*/ 25 h 25"/>
                  <a:gd name="T36" fmla="*/ 0 w 16"/>
                  <a:gd name="T37" fmla="*/ 20 h 25"/>
                  <a:gd name="T38" fmla="*/ 2 w 16"/>
                  <a:gd name="T39" fmla="*/ 18 h 25"/>
                  <a:gd name="T40" fmla="*/ 0 w 16"/>
                  <a:gd name="T41" fmla="*/ 16 h 25"/>
                  <a:gd name="T42" fmla="*/ 0 w 16"/>
                  <a:gd name="T43" fmla="*/ 2 h 25"/>
                  <a:gd name="T44" fmla="*/ 14 w 16"/>
                  <a:gd name="T45" fmla="*/ 0 h 25"/>
                  <a:gd name="T46" fmla="*/ 14 w 16"/>
                  <a:gd name="T47" fmla="*/ 16 h 25"/>
                  <a:gd name="T48" fmla="*/ 16 w 16"/>
                  <a:gd name="T49" fmla="*/ 16 h 25"/>
                  <a:gd name="T50" fmla="*/ 16 w 16"/>
                  <a:gd name="T5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5">
                    <a:moveTo>
                      <a:pt x="16" y="18"/>
                    </a:moveTo>
                    <a:lnTo>
                      <a:pt x="16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2" name="Freeform 3942">
                <a:extLst>
                  <a:ext uri="{FF2B5EF4-FFF2-40B4-BE49-F238E27FC236}">
                    <a16:creationId xmlns:a16="http://schemas.microsoft.com/office/drawing/2014/main" id="{9DBD3C7C-6CC6-4B58-B829-1D77255B3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673"/>
                <a:ext cx="5" cy="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1 w 2"/>
                  <a:gd name="T5" fmla="*/ 0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1 w 2"/>
                  <a:gd name="T13" fmla="*/ 1 h 4"/>
                  <a:gd name="T14" fmla="*/ 1 w 2"/>
                  <a:gd name="T15" fmla="*/ 1 h 4"/>
                  <a:gd name="T16" fmla="*/ 1 w 2"/>
                  <a:gd name="T17" fmla="*/ 2 h 4"/>
                  <a:gd name="T18" fmla="*/ 1 w 2"/>
                  <a:gd name="T19" fmla="*/ 3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3" name="Freeform 3943">
                <a:extLst>
                  <a:ext uri="{FF2B5EF4-FFF2-40B4-BE49-F238E27FC236}">
                    <a16:creationId xmlns:a16="http://schemas.microsoft.com/office/drawing/2014/main" id="{BEE06719-4ECC-4BEB-93DB-BE1FCF189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2754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5 w 7"/>
                  <a:gd name="T7" fmla="*/ 0 h 7"/>
                  <a:gd name="T8" fmla="*/ 5 w 7"/>
                  <a:gd name="T9" fmla="*/ 0 h 7"/>
                  <a:gd name="T10" fmla="*/ 5 w 7"/>
                  <a:gd name="T11" fmla="*/ 0 h 7"/>
                  <a:gd name="T12" fmla="*/ 5 w 7"/>
                  <a:gd name="T13" fmla="*/ 2 h 7"/>
                  <a:gd name="T14" fmla="*/ 5 w 7"/>
                  <a:gd name="T15" fmla="*/ 2 h 7"/>
                  <a:gd name="T16" fmla="*/ 7 w 7"/>
                  <a:gd name="T17" fmla="*/ 2 h 7"/>
                  <a:gd name="T18" fmla="*/ 5 w 7"/>
                  <a:gd name="T19" fmla="*/ 5 h 7"/>
                  <a:gd name="T20" fmla="*/ 5 w 7"/>
                  <a:gd name="T21" fmla="*/ 5 h 7"/>
                  <a:gd name="T22" fmla="*/ 5 w 7"/>
                  <a:gd name="T23" fmla="*/ 5 h 7"/>
                  <a:gd name="T24" fmla="*/ 5 w 7"/>
                  <a:gd name="T25" fmla="*/ 5 h 7"/>
                  <a:gd name="T26" fmla="*/ 5 w 7"/>
                  <a:gd name="T27" fmla="*/ 7 h 7"/>
                  <a:gd name="T28" fmla="*/ 5 w 7"/>
                  <a:gd name="T29" fmla="*/ 7 h 7"/>
                  <a:gd name="T30" fmla="*/ 5 w 7"/>
                  <a:gd name="T31" fmla="*/ 7 h 7"/>
                  <a:gd name="T32" fmla="*/ 5 w 7"/>
                  <a:gd name="T33" fmla="*/ 7 h 7"/>
                  <a:gd name="T34" fmla="*/ 5 w 7"/>
                  <a:gd name="T35" fmla="*/ 7 h 7"/>
                  <a:gd name="T36" fmla="*/ 5 w 7"/>
                  <a:gd name="T37" fmla="*/ 7 h 7"/>
                  <a:gd name="T38" fmla="*/ 3 w 7"/>
                  <a:gd name="T39" fmla="*/ 7 h 7"/>
                  <a:gd name="T40" fmla="*/ 3 w 7"/>
                  <a:gd name="T41" fmla="*/ 7 h 7"/>
                  <a:gd name="T42" fmla="*/ 3 w 7"/>
                  <a:gd name="T43" fmla="*/ 7 h 7"/>
                  <a:gd name="T44" fmla="*/ 0 w 7"/>
                  <a:gd name="T45" fmla="*/ 7 h 7"/>
                  <a:gd name="T46" fmla="*/ 0 w 7"/>
                  <a:gd name="T47" fmla="*/ 7 h 7"/>
                  <a:gd name="T48" fmla="*/ 0 w 7"/>
                  <a:gd name="T49" fmla="*/ 5 h 7"/>
                  <a:gd name="T50" fmla="*/ 0 w 7"/>
                  <a:gd name="T51" fmla="*/ 5 h 7"/>
                  <a:gd name="T52" fmla="*/ 3 w 7"/>
                  <a:gd name="T53" fmla="*/ 0 h 7"/>
                  <a:gd name="T54" fmla="*/ 3 w 7"/>
                  <a:gd name="T55" fmla="*/ 0 h 7"/>
                  <a:gd name="T56" fmla="*/ 3 w 7"/>
                  <a:gd name="T57" fmla="*/ 0 h 7"/>
                  <a:gd name="T58" fmla="*/ 3 w 7"/>
                  <a:gd name="T59" fmla="*/ 0 h 7"/>
                  <a:gd name="T60" fmla="*/ 3 w 7"/>
                  <a:gd name="T61" fmla="*/ 0 h 7"/>
                  <a:gd name="T62" fmla="*/ 5 w 7"/>
                  <a:gd name="T63" fmla="*/ 0 h 7"/>
                  <a:gd name="T64" fmla="*/ 5 w 7"/>
                  <a:gd name="T6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4" name="Freeform 3944">
                <a:extLst>
                  <a:ext uri="{FF2B5EF4-FFF2-40B4-BE49-F238E27FC236}">
                    <a16:creationId xmlns:a16="http://schemas.microsoft.com/office/drawing/2014/main" id="{18453574-3793-4F06-B6E9-59DCEF1DD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750"/>
                <a:ext cx="9" cy="15"/>
              </a:xfrm>
              <a:custGeom>
                <a:avLst/>
                <a:gdLst>
                  <a:gd name="T0" fmla="*/ 9 w 9"/>
                  <a:gd name="T1" fmla="*/ 0 h 15"/>
                  <a:gd name="T2" fmla="*/ 6 w 9"/>
                  <a:gd name="T3" fmla="*/ 6 h 15"/>
                  <a:gd name="T4" fmla="*/ 4 w 9"/>
                  <a:gd name="T5" fmla="*/ 13 h 15"/>
                  <a:gd name="T6" fmla="*/ 4 w 9"/>
                  <a:gd name="T7" fmla="*/ 13 h 15"/>
                  <a:gd name="T8" fmla="*/ 4 w 9"/>
                  <a:gd name="T9" fmla="*/ 13 h 15"/>
                  <a:gd name="T10" fmla="*/ 4 w 9"/>
                  <a:gd name="T11" fmla="*/ 13 h 15"/>
                  <a:gd name="T12" fmla="*/ 4 w 9"/>
                  <a:gd name="T13" fmla="*/ 15 h 15"/>
                  <a:gd name="T14" fmla="*/ 2 w 9"/>
                  <a:gd name="T15" fmla="*/ 15 h 15"/>
                  <a:gd name="T16" fmla="*/ 2 w 9"/>
                  <a:gd name="T17" fmla="*/ 15 h 15"/>
                  <a:gd name="T18" fmla="*/ 0 w 9"/>
                  <a:gd name="T19" fmla="*/ 15 h 15"/>
                  <a:gd name="T20" fmla="*/ 0 w 9"/>
                  <a:gd name="T21" fmla="*/ 15 h 15"/>
                  <a:gd name="T22" fmla="*/ 0 w 9"/>
                  <a:gd name="T23" fmla="*/ 15 h 15"/>
                  <a:gd name="T24" fmla="*/ 2 w 9"/>
                  <a:gd name="T25" fmla="*/ 13 h 15"/>
                  <a:gd name="T26" fmla="*/ 2 w 9"/>
                  <a:gd name="T27" fmla="*/ 13 h 15"/>
                  <a:gd name="T28" fmla="*/ 2 w 9"/>
                  <a:gd name="T29" fmla="*/ 11 h 15"/>
                  <a:gd name="T30" fmla="*/ 2 w 9"/>
                  <a:gd name="T31" fmla="*/ 11 h 15"/>
                  <a:gd name="T32" fmla="*/ 2 w 9"/>
                  <a:gd name="T33" fmla="*/ 11 h 15"/>
                  <a:gd name="T34" fmla="*/ 2 w 9"/>
                  <a:gd name="T35" fmla="*/ 11 h 15"/>
                  <a:gd name="T36" fmla="*/ 2 w 9"/>
                  <a:gd name="T37" fmla="*/ 11 h 15"/>
                  <a:gd name="T38" fmla="*/ 2 w 9"/>
                  <a:gd name="T39" fmla="*/ 11 h 15"/>
                  <a:gd name="T40" fmla="*/ 2 w 9"/>
                  <a:gd name="T41" fmla="*/ 9 h 15"/>
                  <a:gd name="T42" fmla="*/ 2 w 9"/>
                  <a:gd name="T43" fmla="*/ 9 h 15"/>
                  <a:gd name="T44" fmla="*/ 2 w 9"/>
                  <a:gd name="T45" fmla="*/ 9 h 15"/>
                  <a:gd name="T46" fmla="*/ 2 w 9"/>
                  <a:gd name="T47" fmla="*/ 9 h 15"/>
                  <a:gd name="T48" fmla="*/ 4 w 9"/>
                  <a:gd name="T49" fmla="*/ 6 h 15"/>
                  <a:gd name="T50" fmla="*/ 2 w 9"/>
                  <a:gd name="T51" fmla="*/ 6 h 15"/>
                  <a:gd name="T52" fmla="*/ 2 w 9"/>
                  <a:gd name="T53" fmla="*/ 6 h 15"/>
                  <a:gd name="T54" fmla="*/ 2 w 9"/>
                  <a:gd name="T55" fmla="*/ 4 h 15"/>
                  <a:gd name="T56" fmla="*/ 2 w 9"/>
                  <a:gd name="T57" fmla="*/ 4 h 15"/>
                  <a:gd name="T58" fmla="*/ 2 w 9"/>
                  <a:gd name="T59" fmla="*/ 4 h 15"/>
                  <a:gd name="T60" fmla="*/ 2 w 9"/>
                  <a:gd name="T61" fmla="*/ 4 h 15"/>
                  <a:gd name="T62" fmla="*/ 4 w 9"/>
                  <a:gd name="T63" fmla="*/ 4 h 15"/>
                  <a:gd name="T64" fmla="*/ 6 w 9"/>
                  <a:gd name="T65" fmla="*/ 6 h 15"/>
                  <a:gd name="T66" fmla="*/ 6 w 9"/>
                  <a:gd name="T67" fmla="*/ 4 h 15"/>
                  <a:gd name="T68" fmla="*/ 9 w 9"/>
                  <a:gd name="T69" fmla="*/ 4 h 15"/>
                  <a:gd name="T70" fmla="*/ 9 w 9"/>
                  <a:gd name="T7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lnTo>
                      <a:pt x="6" y="6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5" name="Freeform 3945">
                <a:extLst>
                  <a:ext uri="{FF2B5EF4-FFF2-40B4-BE49-F238E27FC236}">
                    <a16:creationId xmlns:a16="http://schemas.microsoft.com/office/drawing/2014/main" id="{0201F72C-71BC-400E-B0A0-85CC68BB8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756"/>
                <a:ext cx="11" cy="9"/>
              </a:xfrm>
              <a:custGeom>
                <a:avLst/>
                <a:gdLst>
                  <a:gd name="T0" fmla="*/ 9 w 11"/>
                  <a:gd name="T1" fmla="*/ 9 h 9"/>
                  <a:gd name="T2" fmla="*/ 9 w 11"/>
                  <a:gd name="T3" fmla="*/ 9 h 9"/>
                  <a:gd name="T4" fmla="*/ 9 w 11"/>
                  <a:gd name="T5" fmla="*/ 7 h 9"/>
                  <a:gd name="T6" fmla="*/ 6 w 11"/>
                  <a:gd name="T7" fmla="*/ 7 h 9"/>
                  <a:gd name="T8" fmla="*/ 4 w 11"/>
                  <a:gd name="T9" fmla="*/ 7 h 9"/>
                  <a:gd name="T10" fmla="*/ 2 w 11"/>
                  <a:gd name="T11" fmla="*/ 7 h 9"/>
                  <a:gd name="T12" fmla="*/ 2 w 11"/>
                  <a:gd name="T13" fmla="*/ 7 h 9"/>
                  <a:gd name="T14" fmla="*/ 0 w 11"/>
                  <a:gd name="T15" fmla="*/ 7 h 9"/>
                  <a:gd name="T16" fmla="*/ 0 w 11"/>
                  <a:gd name="T17" fmla="*/ 7 h 9"/>
                  <a:gd name="T18" fmla="*/ 0 w 11"/>
                  <a:gd name="T19" fmla="*/ 7 h 9"/>
                  <a:gd name="T20" fmla="*/ 0 w 11"/>
                  <a:gd name="T21" fmla="*/ 7 h 9"/>
                  <a:gd name="T22" fmla="*/ 0 w 11"/>
                  <a:gd name="T23" fmla="*/ 7 h 9"/>
                  <a:gd name="T24" fmla="*/ 0 w 11"/>
                  <a:gd name="T25" fmla="*/ 7 h 9"/>
                  <a:gd name="T26" fmla="*/ 0 w 11"/>
                  <a:gd name="T27" fmla="*/ 7 h 9"/>
                  <a:gd name="T28" fmla="*/ 0 w 11"/>
                  <a:gd name="T29" fmla="*/ 7 h 9"/>
                  <a:gd name="T30" fmla="*/ 0 w 11"/>
                  <a:gd name="T31" fmla="*/ 0 h 9"/>
                  <a:gd name="T32" fmla="*/ 0 w 11"/>
                  <a:gd name="T33" fmla="*/ 0 h 9"/>
                  <a:gd name="T34" fmla="*/ 4 w 11"/>
                  <a:gd name="T35" fmla="*/ 3 h 9"/>
                  <a:gd name="T36" fmla="*/ 4 w 11"/>
                  <a:gd name="T37" fmla="*/ 3 h 9"/>
                  <a:gd name="T38" fmla="*/ 6 w 11"/>
                  <a:gd name="T39" fmla="*/ 3 h 9"/>
                  <a:gd name="T40" fmla="*/ 6 w 11"/>
                  <a:gd name="T41" fmla="*/ 3 h 9"/>
                  <a:gd name="T42" fmla="*/ 6 w 11"/>
                  <a:gd name="T43" fmla="*/ 5 h 9"/>
                  <a:gd name="T44" fmla="*/ 6 w 11"/>
                  <a:gd name="T45" fmla="*/ 5 h 9"/>
                  <a:gd name="T46" fmla="*/ 9 w 11"/>
                  <a:gd name="T47" fmla="*/ 5 h 9"/>
                  <a:gd name="T48" fmla="*/ 9 w 11"/>
                  <a:gd name="T49" fmla="*/ 5 h 9"/>
                  <a:gd name="T50" fmla="*/ 9 w 11"/>
                  <a:gd name="T51" fmla="*/ 5 h 9"/>
                  <a:gd name="T52" fmla="*/ 9 w 11"/>
                  <a:gd name="T53" fmla="*/ 5 h 9"/>
                  <a:gd name="T54" fmla="*/ 11 w 11"/>
                  <a:gd name="T55" fmla="*/ 5 h 9"/>
                  <a:gd name="T56" fmla="*/ 11 w 11"/>
                  <a:gd name="T57" fmla="*/ 7 h 9"/>
                  <a:gd name="T58" fmla="*/ 11 w 11"/>
                  <a:gd name="T59" fmla="*/ 7 h 9"/>
                  <a:gd name="T60" fmla="*/ 9 w 11"/>
                  <a:gd name="T6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lnTo>
                      <a:pt x="9" y="9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6" name="Freeform 3946">
                <a:extLst>
                  <a:ext uri="{FF2B5EF4-FFF2-40B4-BE49-F238E27FC236}">
                    <a16:creationId xmlns:a16="http://schemas.microsoft.com/office/drawing/2014/main" id="{5303EEC9-7183-40A4-8191-20004EDDD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750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4 h 4"/>
                  <a:gd name="T6" fmla="*/ 4 w 4"/>
                  <a:gd name="T7" fmla="*/ 4 h 4"/>
                  <a:gd name="T8" fmla="*/ 4 w 4"/>
                  <a:gd name="T9" fmla="*/ 4 h 4"/>
                  <a:gd name="T10" fmla="*/ 4 w 4"/>
                  <a:gd name="T11" fmla="*/ 4 h 4"/>
                  <a:gd name="T12" fmla="*/ 2 w 4"/>
                  <a:gd name="T13" fmla="*/ 4 h 4"/>
                  <a:gd name="T14" fmla="*/ 2 w 4"/>
                  <a:gd name="T15" fmla="*/ 4 h 4"/>
                  <a:gd name="T16" fmla="*/ 2 w 4"/>
                  <a:gd name="T17" fmla="*/ 4 h 4"/>
                  <a:gd name="T18" fmla="*/ 2 w 4"/>
                  <a:gd name="T19" fmla="*/ 4 h 4"/>
                  <a:gd name="T20" fmla="*/ 0 w 4"/>
                  <a:gd name="T21" fmla="*/ 4 h 4"/>
                  <a:gd name="T22" fmla="*/ 0 w 4"/>
                  <a:gd name="T23" fmla="*/ 4 h 4"/>
                  <a:gd name="T24" fmla="*/ 0 w 4"/>
                  <a:gd name="T25" fmla="*/ 2 h 4"/>
                  <a:gd name="T26" fmla="*/ 0 w 4"/>
                  <a:gd name="T27" fmla="*/ 2 h 4"/>
                  <a:gd name="T28" fmla="*/ 2 w 4"/>
                  <a:gd name="T29" fmla="*/ 2 h 4"/>
                  <a:gd name="T30" fmla="*/ 2 w 4"/>
                  <a:gd name="T31" fmla="*/ 2 h 4"/>
                  <a:gd name="T32" fmla="*/ 2 w 4"/>
                  <a:gd name="T33" fmla="*/ 2 h 4"/>
                  <a:gd name="T34" fmla="*/ 4 w 4"/>
                  <a:gd name="T35" fmla="*/ 0 h 4"/>
                  <a:gd name="T36" fmla="*/ 4 w 4"/>
                  <a:gd name="T37" fmla="*/ 0 h 4"/>
                  <a:gd name="T38" fmla="*/ 4 w 4"/>
                  <a:gd name="T39" fmla="*/ 0 h 4"/>
                  <a:gd name="T40" fmla="*/ 4 w 4"/>
                  <a:gd name="T41" fmla="*/ 0 h 4"/>
                  <a:gd name="T42" fmla="*/ 4 w 4"/>
                  <a:gd name="T43" fmla="*/ 0 h 4"/>
                  <a:gd name="T44" fmla="*/ 4 w 4"/>
                  <a:gd name="T45" fmla="*/ 0 h 4"/>
                  <a:gd name="T46" fmla="*/ 4 w 4"/>
                  <a:gd name="T47" fmla="*/ 0 h 4"/>
                  <a:gd name="T48" fmla="*/ 4 w 4"/>
                  <a:gd name="T49" fmla="*/ 0 h 4"/>
                  <a:gd name="T50" fmla="*/ 4 w 4"/>
                  <a:gd name="T51" fmla="*/ 2 h 4"/>
                  <a:gd name="T52" fmla="*/ 4 w 4"/>
                  <a:gd name="T5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7" name="Freeform 3947">
                <a:extLst>
                  <a:ext uri="{FF2B5EF4-FFF2-40B4-BE49-F238E27FC236}">
                    <a16:creationId xmlns:a16="http://schemas.microsoft.com/office/drawing/2014/main" id="{E9605ADB-C426-4D3F-B118-1582D2D1B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756"/>
                <a:ext cx="9" cy="5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4 w 4"/>
                  <a:gd name="T5" fmla="*/ 0 h 2"/>
                  <a:gd name="T6" fmla="*/ 4 w 4"/>
                  <a:gd name="T7" fmla="*/ 0 h 2"/>
                  <a:gd name="T8" fmla="*/ 4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1 h 2"/>
                  <a:gd name="T22" fmla="*/ 2 w 4"/>
                  <a:gd name="T23" fmla="*/ 2 h 2"/>
                  <a:gd name="T24" fmla="*/ 3 w 4"/>
                  <a:gd name="T25" fmla="*/ 2 h 2"/>
                  <a:gd name="T26" fmla="*/ 3 w 4"/>
                  <a:gd name="T27" fmla="*/ 2 h 2"/>
                  <a:gd name="T28" fmla="*/ 4 w 4"/>
                  <a:gd name="T29" fmla="*/ 2 h 2"/>
                  <a:gd name="T30" fmla="*/ 4 w 4"/>
                  <a:gd name="T3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8" name="Freeform 3948">
                <a:extLst>
                  <a:ext uri="{FF2B5EF4-FFF2-40B4-BE49-F238E27FC236}">
                    <a16:creationId xmlns:a16="http://schemas.microsoft.com/office/drawing/2014/main" id="{13036402-96AE-4294-B91F-1ADA49529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75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2 w 3"/>
                  <a:gd name="T5" fmla="*/ 0 h 3"/>
                  <a:gd name="T6" fmla="*/ 2 w 3"/>
                  <a:gd name="T7" fmla="*/ 0 h 3"/>
                  <a:gd name="T8" fmla="*/ 0 w 3"/>
                  <a:gd name="T9" fmla="*/ 0 h 3"/>
                  <a:gd name="T10" fmla="*/ 0 w 3"/>
                  <a:gd name="T11" fmla="*/ 0 h 3"/>
                  <a:gd name="T12" fmla="*/ 0 w 3"/>
                  <a:gd name="T13" fmla="*/ 1 h 3"/>
                  <a:gd name="T14" fmla="*/ 0 w 3"/>
                  <a:gd name="T15" fmla="*/ 3 h 3"/>
                  <a:gd name="T16" fmla="*/ 0 w 3"/>
                  <a:gd name="T17" fmla="*/ 3 h 3"/>
                  <a:gd name="T18" fmla="*/ 0 w 3"/>
                  <a:gd name="T19" fmla="*/ 3 h 3"/>
                  <a:gd name="T20" fmla="*/ 0 w 3"/>
                  <a:gd name="T21" fmla="*/ 3 h 3"/>
                  <a:gd name="T22" fmla="*/ 1 w 3"/>
                  <a:gd name="T23" fmla="*/ 3 h 3"/>
                  <a:gd name="T24" fmla="*/ 2 w 3"/>
                  <a:gd name="T25" fmla="*/ 3 h 3"/>
                  <a:gd name="T26" fmla="*/ 3 w 3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9" name="Freeform 3949">
                <a:extLst>
                  <a:ext uri="{FF2B5EF4-FFF2-40B4-BE49-F238E27FC236}">
                    <a16:creationId xmlns:a16="http://schemas.microsoft.com/office/drawing/2014/main" id="{CD1B4C1D-0ACB-40CB-AF85-E01EC9822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756"/>
                <a:ext cx="19" cy="14"/>
              </a:xfrm>
              <a:custGeom>
                <a:avLst/>
                <a:gdLst>
                  <a:gd name="T0" fmla="*/ 3 w 8"/>
                  <a:gd name="T1" fmla="*/ 0 h 6"/>
                  <a:gd name="T2" fmla="*/ 3 w 8"/>
                  <a:gd name="T3" fmla="*/ 0 h 6"/>
                  <a:gd name="T4" fmla="*/ 3 w 8"/>
                  <a:gd name="T5" fmla="*/ 0 h 6"/>
                  <a:gd name="T6" fmla="*/ 3 w 8"/>
                  <a:gd name="T7" fmla="*/ 0 h 6"/>
                  <a:gd name="T8" fmla="*/ 3 w 8"/>
                  <a:gd name="T9" fmla="*/ 0 h 6"/>
                  <a:gd name="T10" fmla="*/ 3 w 8"/>
                  <a:gd name="T11" fmla="*/ 0 h 6"/>
                  <a:gd name="T12" fmla="*/ 1 w 8"/>
                  <a:gd name="T13" fmla="*/ 0 h 6"/>
                  <a:gd name="T14" fmla="*/ 1 w 8"/>
                  <a:gd name="T15" fmla="*/ 0 h 6"/>
                  <a:gd name="T16" fmla="*/ 1 w 8"/>
                  <a:gd name="T17" fmla="*/ 3 h 6"/>
                  <a:gd name="T18" fmla="*/ 0 w 8"/>
                  <a:gd name="T19" fmla="*/ 3 h 6"/>
                  <a:gd name="T20" fmla="*/ 0 w 8"/>
                  <a:gd name="T21" fmla="*/ 4 h 6"/>
                  <a:gd name="T22" fmla="*/ 0 w 8"/>
                  <a:gd name="T23" fmla="*/ 4 h 6"/>
                  <a:gd name="T24" fmla="*/ 0 w 8"/>
                  <a:gd name="T25" fmla="*/ 4 h 6"/>
                  <a:gd name="T26" fmla="*/ 0 w 8"/>
                  <a:gd name="T27" fmla="*/ 4 h 6"/>
                  <a:gd name="T28" fmla="*/ 0 w 8"/>
                  <a:gd name="T29" fmla="*/ 4 h 6"/>
                  <a:gd name="T30" fmla="*/ 0 w 8"/>
                  <a:gd name="T31" fmla="*/ 4 h 6"/>
                  <a:gd name="T32" fmla="*/ 0 w 8"/>
                  <a:gd name="T33" fmla="*/ 4 h 6"/>
                  <a:gd name="T34" fmla="*/ 2 w 8"/>
                  <a:gd name="T35" fmla="*/ 5 h 6"/>
                  <a:gd name="T36" fmla="*/ 2 w 8"/>
                  <a:gd name="T37" fmla="*/ 5 h 6"/>
                  <a:gd name="T38" fmla="*/ 2 w 8"/>
                  <a:gd name="T39" fmla="*/ 5 h 6"/>
                  <a:gd name="T40" fmla="*/ 2 w 8"/>
                  <a:gd name="T41" fmla="*/ 5 h 6"/>
                  <a:gd name="T42" fmla="*/ 2 w 8"/>
                  <a:gd name="T43" fmla="*/ 5 h 6"/>
                  <a:gd name="T44" fmla="*/ 4 w 8"/>
                  <a:gd name="T45" fmla="*/ 5 h 6"/>
                  <a:gd name="T46" fmla="*/ 4 w 8"/>
                  <a:gd name="T47" fmla="*/ 5 h 6"/>
                  <a:gd name="T48" fmla="*/ 6 w 8"/>
                  <a:gd name="T49" fmla="*/ 6 h 6"/>
                  <a:gd name="T50" fmla="*/ 6 w 8"/>
                  <a:gd name="T51" fmla="*/ 6 h 6"/>
                  <a:gd name="T52" fmla="*/ 7 w 8"/>
                  <a:gd name="T53" fmla="*/ 6 h 6"/>
                  <a:gd name="T54" fmla="*/ 7 w 8"/>
                  <a:gd name="T55" fmla="*/ 6 h 6"/>
                  <a:gd name="T56" fmla="*/ 7 w 8"/>
                  <a:gd name="T57" fmla="*/ 4 h 6"/>
                  <a:gd name="T58" fmla="*/ 7 w 8"/>
                  <a:gd name="T59" fmla="*/ 4 h 6"/>
                  <a:gd name="T60" fmla="*/ 7 w 8"/>
                  <a:gd name="T61" fmla="*/ 4 h 6"/>
                  <a:gd name="T62" fmla="*/ 7 w 8"/>
                  <a:gd name="T63" fmla="*/ 4 h 6"/>
                  <a:gd name="T64" fmla="*/ 7 w 8"/>
                  <a:gd name="T65" fmla="*/ 4 h 6"/>
                  <a:gd name="T66" fmla="*/ 7 w 8"/>
                  <a:gd name="T67" fmla="*/ 4 h 6"/>
                  <a:gd name="T68" fmla="*/ 8 w 8"/>
                  <a:gd name="T69" fmla="*/ 4 h 6"/>
                  <a:gd name="T70" fmla="*/ 8 w 8"/>
                  <a:gd name="T71" fmla="*/ 4 h 6"/>
                  <a:gd name="T72" fmla="*/ 7 w 8"/>
                  <a:gd name="T73" fmla="*/ 4 h 6"/>
                  <a:gd name="T74" fmla="*/ 6 w 8"/>
                  <a:gd name="T75" fmla="*/ 3 h 6"/>
                  <a:gd name="T76" fmla="*/ 5 w 8"/>
                  <a:gd name="T77" fmla="*/ 3 h 6"/>
                  <a:gd name="T78" fmla="*/ 5 w 8"/>
                  <a:gd name="T79" fmla="*/ 3 h 6"/>
                  <a:gd name="T80" fmla="*/ 4 w 8"/>
                  <a:gd name="T81" fmla="*/ 3 h 6"/>
                  <a:gd name="T82" fmla="*/ 4 w 8"/>
                  <a:gd name="T83" fmla="*/ 3 h 6"/>
                  <a:gd name="T84" fmla="*/ 3 w 8"/>
                  <a:gd name="T85" fmla="*/ 3 h 6"/>
                  <a:gd name="T86" fmla="*/ 3 w 8"/>
                  <a:gd name="T87" fmla="*/ 3 h 6"/>
                  <a:gd name="T88" fmla="*/ 3 w 8"/>
                  <a:gd name="T89" fmla="*/ 2 h 6"/>
                  <a:gd name="T90" fmla="*/ 4 w 8"/>
                  <a:gd name="T91" fmla="*/ 2 h 6"/>
                  <a:gd name="T92" fmla="*/ 4 w 8"/>
                  <a:gd name="T93" fmla="*/ 2 h 6"/>
                  <a:gd name="T94" fmla="*/ 4 w 8"/>
                  <a:gd name="T95" fmla="*/ 2 h 6"/>
                  <a:gd name="T96" fmla="*/ 5 w 8"/>
                  <a:gd name="T97" fmla="*/ 1 h 6"/>
                  <a:gd name="T98" fmla="*/ 5 w 8"/>
                  <a:gd name="T99" fmla="*/ 1 h 6"/>
                  <a:gd name="T100" fmla="*/ 5 w 8"/>
                  <a:gd name="T101" fmla="*/ 1 h 6"/>
                  <a:gd name="T102" fmla="*/ 3 w 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0" name="Freeform 3950">
                <a:extLst>
                  <a:ext uri="{FF2B5EF4-FFF2-40B4-BE49-F238E27FC236}">
                    <a16:creationId xmlns:a16="http://schemas.microsoft.com/office/drawing/2014/main" id="{CFA3CCB0-4D80-47F2-AF7D-E43CF3A89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752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2 h 4"/>
                  <a:gd name="T4" fmla="*/ 7 w 7"/>
                  <a:gd name="T5" fmla="*/ 2 h 4"/>
                  <a:gd name="T6" fmla="*/ 7 w 7"/>
                  <a:gd name="T7" fmla="*/ 2 h 4"/>
                  <a:gd name="T8" fmla="*/ 2 w 7"/>
                  <a:gd name="T9" fmla="*/ 0 h 4"/>
                  <a:gd name="T10" fmla="*/ 2 w 7"/>
                  <a:gd name="T11" fmla="*/ 0 h 4"/>
                  <a:gd name="T12" fmla="*/ 2 w 7"/>
                  <a:gd name="T13" fmla="*/ 0 h 4"/>
                  <a:gd name="T14" fmla="*/ 2 w 7"/>
                  <a:gd name="T15" fmla="*/ 0 h 4"/>
                  <a:gd name="T16" fmla="*/ 2 w 7"/>
                  <a:gd name="T17" fmla="*/ 4 h 4"/>
                  <a:gd name="T18" fmla="*/ 2 w 7"/>
                  <a:gd name="T19" fmla="*/ 4 h 4"/>
                  <a:gd name="T20" fmla="*/ 0 w 7"/>
                  <a:gd name="T21" fmla="*/ 4 h 4"/>
                  <a:gd name="T22" fmla="*/ 0 w 7"/>
                  <a:gd name="T23" fmla="*/ 4 h 4"/>
                  <a:gd name="T24" fmla="*/ 0 w 7"/>
                  <a:gd name="T25" fmla="*/ 4 h 4"/>
                  <a:gd name="T26" fmla="*/ 0 w 7"/>
                  <a:gd name="T27" fmla="*/ 2 h 4"/>
                  <a:gd name="T28" fmla="*/ 0 w 7"/>
                  <a:gd name="T29" fmla="*/ 2 h 4"/>
                  <a:gd name="T30" fmla="*/ 0 w 7"/>
                  <a:gd name="T31" fmla="*/ 0 h 4"/>
                  <a:gd name="T32" fmla="*/ 0 w 7"/>
                  <a:gd name="T33" fmla="*/ 0 h 4"/>
                  <a:gd name="T34" fmla="*/ 0 w 7"/>
                  <a:gd name="T35" fmla="*/ 0 h 4"/>
                  <a:gd name="T36" fmla="*/ 0 w 7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1" name="Freeform 3951">
                <a:extLst>
                  <a:ext uri="{FF2B5EF4-FFF2-40B4-BE49-F238E27FC236}">
                    <a16:creationId xmlns:a16="http://schemas.microsoft.com/office/drawing/2014/main" id="{67122E1F-D0AB-4972-8073-2C8B4B981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752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4 h 7"/>
                  <a:gd name="T4" fmla="*/ 7 w 7"/>
                  <a:gd name="T5" fmla="*/ 4 h 7"/>
                  <a:gd name="T6" fmla="*/ 7 w 7"/>
                  <a:gd name="T7" fmla="*/ 4 h 7"/>
                  <a:gd name="T8" fmla="*/ 7 w 7"/>
                  <a:gd name="T9" fmla="*/ 4 h 7"/>
                  <a:gd name="T10" fmla="*/ 5 w 7"/>
                  <a:gd name="T11" fmla="*/ 7 h 7"/>
                  <a:gd name="T12" fmla="*/ 5 w 7"/>
                  <a:gd name="T13" fmla="*/ 7 h 7"/>
                  <a:gd name="T14" fmla="*/ 5 w 7"/>
                  <a:gd name="T15" fmla="*/ 7 h 7"/>
                  <a:gd name="T16" fmla="*/ 5 w 7"/>
                  <a:gd name="T17" fmla="*/ 7 h 7"/>
                  <a:gd name="T18" fmla="*/ 5 w 7"/>
                  <a:gd name="T19" fmla="*/ 7 h 7"/>
                  <a:gd name="T20" fmla="*/ 5 w 7"/>
                  <a:gd name="T21" fmla="*/ 7 h 7"/>
                  <a:gd name="T22" fmla="*/ 5 w 7"/>
                  <a:gd name="T23" fmla="*/ 7 h 7"/>
                  <a:gd name="T24" fmla="*/ 5 w 7"/>
                  <a:gd name="T25" fmla="*/ 7 h 7"/>
                  <a:gd name="T26" fmla="*/ 0 w 7"/>
                  <a:gd name="T27" fmla="*/ 4 h 7"/>
                  <a:gd name="T28" fmla="*/ 0 w 7"/>
                  <a:gd name="T29" fmla="*/ 4 h 7"/>
                  <a:gd name="T30" fmla="*/ 0 w 7"/>
                  <a:gd name="T31" fmla="*/ 4 h 7"/>
                  <a:gd name="T32" fmla="*/ 2 w 7"/>
                  <a:gd name="T33" fmla="*/ 4 h 7"/>
                  <a:gd name="T34" fmla="*/ 2 w 7"/>
                  <a:gd name="T35" fmla="*/ 4 h 7"/>
                  <a:gd name="T36" fmla="*/ 2 w 7"/>
                  <a:gd name="T37" fmla="*/ 0 h 7"/>
                  <a:gd name="T38" fmla="*/ 2 w 7"/>
                  <a:gd name="T39" fmla="*/ 0 h 7"/>
                  <a:gd name="T40" fmla="*/ 2 w 7"/>
                  <a:gd name="T41" fmla="*/ 0 h 7"/>
                  <a:gd name="T42" fmla="*/ 2 w 7"/>
                  <a:gd name="T43" fmla="*/ 0 h 7"/>
                  <a:gd name="T44" fmla="*/ 2 w 7"/>
                  <a:gd name="T45" fmla="*/ 0 h 7"/>
                  <a:gd name="T46" fmla="*/ 7 w 7"/>
                  <a:gd name="T4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2" name="Freeform 3952">
                <a:extLst>
                  <a:ext uri="{FF2B5EF4-FFF2-40B4-BE49-F238E27FC236}">
                    <a16:creationId xmlns:a16="http://schemas.microsoft.com/office/drawing/2014/main" id="{CBE5BC5C-DB55-47F1-816B-EE4AC880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754"/>
                <a:ext cx="9" cy="5"/>
              </a:xfrm>
              <a:custGeom>
                <a:avLst/>
                <a:gdLst>
                  <a:gd name="T0" fmla="*/ 7 w 9"/>
                  <a:gd name="T1" fmla="*/ 5 h 5"/>
                  <a:gd name="T2" fmla="*/ 7 w 9"/>
                  <a:gd name="T3" fmla="*/ 5 h 5"/>
                  <a:gd name="T4" fmla="*/ 4 w 9"/>
                  <a:gd name="T5" fmla="*/ 5 h 5"/>
                  <a:gd name="T6" fmla="*/ 2 w 9"/>
                  <a:gd name="T7" fmla="*/ 5 h 5"/>
                  <a:gd name="T8" fmla="*/ 0 w 9"/>
                  <a:gd name="T9" fmla="*/ 5 h 5"/>
                  <a:gd name="T10" fmla="*/ 2 w 9"/>
                  <a:gd name="T11" fmla="*/ 2 h 5"/>
                  <a:gd name="T12" fmla="*/ 2 w 9"/>
                  <a:gd name="T13" fmla="*/ 2 h 5"/>
                  <a:gd name="T14" fmla="*/ 2 w 9"/>
                  <a:gd name="T15" fmla="*/ 2 h 5"/>
                  <a:gd name="T16" fmla="*/ 2 w 9"/>
                  <a:gd name="T17" fmla="*/ 2 h 5"/>
                  <a:gd name="T18" fmla="*/ 2 w 9"/>
                  <a:gd name="T19" fmla="*/ 0 h 5"/>
                  <a:gd name="T20" fmla="*/ 2 w 9"/>
                  <a:gd name="T21" fmla="*/ 0 h 5"/>
                  <a:gd name="T22" fmla="*/ 2 w 9"/>
                  <a:gd name="T23" fmla="*/ 0 h 5"/>
                  <a:gd name="T24" fmla="*/ 9 w 9"/>
                  <a:gd name="T25" fmla="*/ 0 h 5"/>
                  <a:gd name="T26" fmla="*/ 9 w 9"/>
                  <a:gd name="T27" fmla="*/ 0 h 5"/>
                  <a:gd name="T28" fmla="*/ 9 w 9"/>
                  <a:gd name="T29" fmla="*/ 0 h 5"/>
                  <a:gd name="T30" fmla="*/ 7 w 9"/>
                  <a:gd name="T31" fmla="*/ 5 h 5"/>
                  <a:gd name="T32" fmla="*/ 7 w 9"/>
                  <a:gd name="T33" fmla="*/ 5 h 5"/>
                  <a:gd name="T34" fmla="*/ 7 w 9"/>
                  <a:gd name="T35" fmla="*/ 5 h 5"/>
                  <a:gd name="T36" fmla="*/ 7 w 9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5">
                    <a:moveTo>
                      <a:pt x="7" y="5"/>
                    </a:move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3" name="Freeform 3953">
                <a:extLst>
                  <a:ext uri="{FF2B5EF4-FFF2-40B4-BE49-F238E27FC236}">
                    <a16:creationId xmlns:a16="http://schemas.microsoft.com/office/drawing/2014/main" id="{05110E36-25AF-463F-BE7E-258E32B78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756"/>
                <a:ext cx="18" cy="16"/>
              </a:xfrm>
              <a:custGeom>
                <a:avLst/>
                <a:gdLst>
                  <a:gd name="T0" fmla="*/ 8 w 8"/>
                  <a:gd name="T1" fmla="*/ 1 h 7"/>
                  <a:gd name="T2" fmla="*/ 8 w 8"/>
                  <a:gd name="T3" fmla="*/ 1 h 7"/>
                  <a:gd name="T4" fmla="*/ 8 w 8"/>
                  <a:gd name="T5" fmla="*/ 1 h 7"/>
                  <a:gd name="T6" fmla="*/ 8 w 8"/>
                  <a:gd name="T7" fmla="*/ 1 h 7"/>
                  <a:gd name="T8" fmla="*/ 8 w 8"/>
                  <a:gd name="T9" fmla="*/ 1 h 7"/>
                  <a:gd name="T10" fmla="*/ 8 w 8"/>
                  <a:gd name="T11" fmla="*/ 1 h 7"/>
                  <a:gd name="T12" fmla="*/ 7 w 8"/>
                  <a:gd name="T13" fmla="*/ 1 h 7"/>
                  <a:gd name="T14" fmla="*/ 6 w 8"/>
                  <a:gd name="T15" fmla="*/ 0 h 7"/>
                  <a:gd name="T16" fmla="*/ 6 w 8"/>
                  <a:gd name="T17" fmla="*/ 0 h 7"/>
                  <a:gd name="T18" fmla="*/ 6 w 8"/>
                  <a:gd name="T19" fmla="*/ 1 h 7"/>
                  <a:gd name="T20" fmla="*/ 6 w 8"/>
                  <a:gd name="T21" fmla="*/ 2 h 7"/>
                  <a:gd name="T22" fmla="*/ 6 w 8"/>
                  <a:gd name="T23" fmla="*/ 3 h 7"/>
                  <a:gd name="T24" fmla="*/ 5 w 8"/>
                  <a:gd name="T25" fmla="*/ 3 h 7"/>
                  <a:gd name="T26" fmla="*/ 5 w 8"/>
                  <a:gd name="T27" fmla="*/ 3 h 7"/>
                  <a:gd name="T28" fmla="*/ 4 w 8"/>
                  <a:gd name="T29" fmla="*/ 3 h 7"/>
                  <a:gd name="T30" fmla="*/ 4 w 8"/>
                  <a:gd name="T31" fmla="*/ 2 h 7"/>
                  <a:gd name="T32" fmla="*/ 4 w 8"/>
                  <a:gd name="T33" fmla="*/ 2 h 7"/>
                  <a:gd name="T34" fmla="*/ 4 w 8"/>
                  <a:gd name="T35" fmla="*/ 2 h 7"/>
                  <a:gd name="T36" fmla="*/ 4 w 8"/>
                  <a:gd name="T37" fmla="*/ 2 h 7"/>
                  <a:gd name="T38" fmla="*/ 3 w 8"/>
                  <a:gd name="T39" fmla="*/ 2 h 7"/>
                  <a:gd name="T40" fmla="*/ 3 w 8"/>
                  <a:gd name="T41" fmla="*/ 2 h 7"/>
                  <a:gd name="T42" fmla="*/ 2 w 8"/>
                  <a:gd name="T43" fmla="*/ 2 h 7"/>
                  <a:gd name="T44" fmla="*/ 1 w 8"/>
                  <a:gd name="T45" fmla="*/ 2 h 7"/>
                  <a:gd name="T46" fmla="*/ 1 w 8"/>
                  <a:gd name="T47" fmla="*/ 2 h 7"/>
                  <a:gd name="T48" fmla="*/ 1 w 8"/>
                  <a:gd name="T49" fmla="*/ 2 h 7"/>
                  <a:gd name="T50" fmla="*/ 1 w 8"/>
                  <a:gd name="T51" fmla="*/ 3 h 7"/>
                  <a:gd name="T52" fmla="*/ 1 w 8"/>
                  <a:gd name="T53" fmla="*/ 3 h 7"/>
                  <a:gd name="T54" fmla="*/ 1 w 8"/>
                  <a:gd name="T55" fmla="*/ 4 h 7"/>
                  <a:gd name="T56" fmla="*/ 0 w 8"/>
                  <a:gd name="T57" fmla="*/ 4 h 7"/>
                  <a:gd name="T58" fmla="*/ 0 w 8"/>
                  <a:gd name="T59" fmla="*/ 5 h 7"/>
                  <a:gd name="T60" fmla="*/ 0 w 8"/>
                  <a:gd name="T61" fmla="*/ 5 h 7"/>
                  <a:gd name="T62" fmla="*/ 0 w 8"/>
                  <a:gd name="T63" fmla="*/ 5 h 7"/>
                  <a:gd name="T64" fmla="*/ 0 w 8"/>
                  <a:gd name="T65" fmla="*/ 6 h 7"/>
                  <a:gd name="T66" fmla="*/ 0 w 8"/>
                  <a:gd name="T67" fmla="*/ 6 h 7"/>
                  <a:gd name="T68" fmla="*/ 6 w 8"/>
                  <a:gd name="T69" fmla="*/ 7 h 7"/>
                  <a:gd name="T70" fmla="*/ 6 w 8"/>
                  <a:gd name="T71" fmla="*/ 7 h 7"/>
                  <a:gd name="T72" fmla="*/ 7 w 8"/>
                  <a:gd name="T73" fmla="*/ 6 h 7"/>
                  <a:gd name="T74" fmla="*/ 7 w 8"/>
                  <a:gd name="T75" fmla="*/ 6 h 7"/>
                  <a:gd name="T76" fmla="*/ 7 w 8"/>
                  <a:gd name="T77" fmla="*/ 6 h 7"/>
                  <a:gd name="T78" fmla="*/ 7 w 8"/>
                  <a:gd name="T79" fmla="*/ 5 h 7"/>
                  <a:gd name="T80" fmla="*/ 7 w 8"/>
                  <a:gd name="T81" fmla="*/ 5 h 7"/>
                  <a:gd name="T82" fmla="*/ 7 w 8"/>
                  <a:gd name="T83" fmla="*/ 5 h 7"/>
                  <a:gd name="T84" fmla="*/ 7 w 8"/>
                  <a:gd name="T85" fmla="*/ 4 h 7"/>
                  <a:gd name="T86" fmla="*/ 7 w 8"/>
                  <a:gd name="T87" fmla="*/ 4 h 7"/>
                  <a:gd name="T88" fmla="*/ 8 w 8"/>
                  <a:gd name="T89" fmla="*/ 2 h 7"/>
                  <a:gd name="T90" fmla="*/ 8 w 8"/>
                  <a:gd name="T91" fmla="*/ 2 h 7"/>
                  <a:gd name="T92" fmla="*/ 8 w 8"/>
                  <a:gd name="T93" fmla="*/ 2 h 7"/>
                  <a:gd name="T94" fmla="*/ 8 w 8"/>
                  <a:gd name="T9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7">
                    <a:moveTo>
                      <a:pt x="8" y="1"/>
                    </a:move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4" name="Freeform 3954">
                <a:extLst>
                  <a:ext uri="{FF2B5EF4-FFF2-40B4-BE49-F238E27FC236}">
                    <a16:creationId xmlns:a16="http://schemas.microsoft.com/office/drawing/2014/main" id="{6966358C-55C3-4D11-9593-C3DBED1DB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75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3 h 7"/>
                  <a:gd name="T4" fmla="*/ 4 w 4"/>
                  <a:gd name="T5" fmla="*/ 5 h 7"/>
                  <a:gd name="T6" fmla="*/ 4 w 4"/>
                  <a:gd name="T7" fmla="*/ 7 h 7"/>
                  <a:gd name="T8" fmla="*/ 2 w 4"/>
                  <a:gd name="T9" fmla="*/ 7 h 7"/>
                  <a:gd name="T10" fmla="*/ 2 w 4"/>
                  <a:gd name="T11" fmla="*/ 7 h 7"/>
                  <a:gd name="T12" fmla="*/ 0 w 4"/>
                  <a:gd name="T13" fmla="*/ 7 h 7"/>
                  <a:gd name="T14" fmla="*/ 0 w 4"/>
                  <a:gd name="T15" fmla="*/ 5 h 7"/>
                  <a:gd name="T16" fmla="*/ 0 w 4"/>
                  <a:gd name="T17" fmla="*/ 5 h 7"/>
                  <a:gd name="T18" fmla="*/ 0 w 4"/>
                  <a:gd name="T19" fmla="*/ 5 h 7"/>
                  <a:gd name="T20" fmla="*/ 0 w 4"/>
                  <a:gd name="T21" fmla="*/ 5 h 7"/>
                  <a:gd name="T22" fmla="*/ 0 w 4"/>
                  <a:gd name="T23" fmla="*/ 3 h 7"/>
                  <a:gd name="T24" fmla="*/ 2 w 4"/>
                  <a:gd name="T25" fmla="*/ 0 h 7"/>
                  <a:gd name="T26" fmla="*/ 2 w 4"/>
                  <a:gd name="T27" fmla="*/ 3 h 7"/>
                  <a:gd name="T28" fmla="*/ 2 w 4"/>
                  <a:gd name="T29" fmla="*/ 3 h 7"/>
                  <a:gd name="T30" fmla="*/ 2 w 4"/>
                  <a:gd name="T31" fmla="*/ 3 h 7"/>
                  <a:gd name="T32" fmla="*/ 2 w 4"/>
                  <a:gd name="T33" fmla="*/ 0 h 7"/>
                  <a:gd name="T34" fmla="*/ 2 w 4"/>
                  <a:gd name="T35" fmla="*/ 0 h 7"/>
                  <a:gd name="T36" fmla="*/ 4 w 4"/>
                  <a:gd name="T37" fmla="*/ 0 h 7"/>
                  <a:gd name="T38" fmla="*/ 4 w 4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5" name="Freeform 3955">
                <a:extLst>
                  <a:ext uri="{FF2B5EF4-FFF2-40B4-BE49-F238E27FC236}">
                    <a16:creationId xmlns:a16="http://schemas.microsoft.com/office/drawing/2014/main" id="{A354EDDC-29D7-41D4-A37F-BD07E7C96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743"/>
                <a:ext cx="22" cy="16"/>
              </a:xfrm>
              <a:custGeom>
                <a:avLst/>
                <a:gdLst>
                  <a:gd name="T0" fmla="*/ 22 w 22"/>
                  <a:gd name="T1" fmla="*/ 4 h 16"/>
                  <a:gd name="T2" fmla="*/ 22 w 22"/>
                  <a:gd name="T3" fmla="*/ 4 h 16"/>
                  <a:gd name="T4" fmla="*/ 20 w 22"/>
                  <a:gd name="T5" fmla="*/ 11 h 16"/>
                  <a:gd name="T6" fmla="*/ 20 w 22"/>
                  <a:gd name="T7" fmla="*/ 11 h 16"/>
                  <a:gd name="T8" fmla="*/ 20 w 22"/>
                  <a:gd name="T9" fmla="*/ 11 h 16"/>
                  <a:gd name="T10" fmla="*/ 20 w 22"/>
                  <a:gd name="T11" fmla="*/ 11 h 16"/>
                  <a:gd name="T12" fmla="*/ 20 w 22"/>
                  <a:gd name="T13" fmla="*/ 13 h 16"/>
                  <a:gd name="T14" fmla="*/ 20 w 22"/>
                  <a:gd name="T15" fmla="*/ 13 h 16"/>
                  <a:gd name="T16" fmla="*/ 16 w 22"/>
                  <a:gd name="T17" fmla="*/ 16 h 16"/>
                  <a:gd name="T18" fmla="*/ 16 w 22"/>
                  <a:gd name="T19" fmla="*/ 16 h 16"/>
                  <a:gd name="T20" fmla="*/ 16 w 22"/>
                  <a:gd name="T21" fmla="*/ 13 h 16"/>
                  <a:gd name="T22" fmla="*/ 16 w 22"/>
                  <a:gd name="T23" fmla="*/ 11 h 16"/>
                  <a:gd name="T24" fmla="*/ 16 w 22"/>
                  <a:gd name="T25" fmla="*/ 11 h 16"/>
                  <a:gd name="T26" fmla="*/ 13 w 22"/>
                  <a:gd name="T27" fmla="*/ 11 h 16"/>
                  <a:gd name="T28" fmla="*/ 11 w 22"/>
                  <a:gd name="T29" fmla="*/ 11 h 16"/>
                  <a:gd name="T30" fmla="*/ 11 w 22"/>
                  <a:gd name="T31" fmla="*/ 11 h 16"/>
                  <a:gd name="T32" fmla="*/ 9 w 22"/>
                  <a:gd name="T33" fmla="*/ 16 h 16"/>
                  <a:gd name="T34" fmla="*/ 9 w 22"/>
                  <a:gd name="T35" fmla="*/ 13 h 16"/>
                  <a:gd name="T36" fmla="*/ 9 w 22"/>
                  <a:gd name="T37" fmla="*/ 11 h 16"/>
                  <a:gd name="T38" fmla="*/ 7 w 22"/>
                  <a:gd name="T39" fmla="*/ 11 h 16"/>
                  <a:gd name="T40" fmla="*/ 4 w 22"/>
                  <a:gd name="T41" fmla="*/ 11 h 16"/>
                  <a:gd name="T42" fmla="*/ 4 w 22"/>
                  <a:gd name="T43" fmla="*/ 9 h 16"/>
                  <a:gd name="T44" fmla="*/ 2 w 22"/>
                  <a:gd name="T45" fmla="*/ 11 h 16"/>
                  <a:gd name="T46" fmla="*/ 2 w 22"/>
                  <a:gd name="T47" fmla="*/ 13 h 16"/>
                  <a:gd name="T48" fmla="*/ 0 w 22"/>
                  <a:gd name="T49" fmla="*/ 13 h 16"/>
                  <a:gd name="T50" fmla="*/ 2 w 22"/>
                  <a:gd name="T51" fmla="*/ 9 h 16"/>
                  <a:gd name="T52" fmla="*/ 2 w 22"/>
                  <a:gd name="T53" fmla="*/ 9 h 16"/>
                  <a:gd name="T54" fmla="*/ 2 w 22"/>
                  <a:gd name="T55" fmla="*/ 4 h 16"/>
                  <a:gd name="T56" fmla="*/ 2 w 22"/>
                  <a:gd name="T57" fmla="*/ 4 h 16"/>
                  <a:gd name="T58" fmla="*/ 4 w 22"/>
                  <a:gd name="T59" fmla="*/ 4 h 16"/>
                  <a:gd name="T60" fmla="*/ 4 w 22"/>
                  <a:gd name="T61" fmla="*/ 4 h 16"/>
                  <a:gd name="T62" fmla="*/ 7 w 22"/>
                  <a:gd name="T63" fmla="*/ 0 h 16"/>
                  <a:gd name="T64" fmla="*/ 7 w 22"/>
                  <a:gd name="T65" fmla="*/ 0 h 16"/>
                  <a:gd name="T66" fmla="*/ 11 w 22"/>
                  <a:gd name="T67" fmla="*/ 2 h 16"/>
                  <a:gd name="T68" fmla="*/ 11 w 22"/>
                  <a:gd name="T69" fmla="*/ 2 h 16"/>
                  <a:gd name="T70" fmla="*/ 16 w 22"/>
                  <a:gd name="T71" fmla="*/ 2 h 16"/>
                  <a:gd name="T72" fmla="*/ 20 w 22"/>
                  <a:gd name="T7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6">
                    <a:moveTo>
                      <a:pt x="20" y="4"/>
                    </a:move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6" name="Freeform 3956">
                <a:extLst>
                  <a:ext uri="{FF2B5EF4-FFF2-40B4-BE49-F238E27FC236}">
                    <a16:creationId xmlns:a16="http://schemas.microsoft.com/office/drawing/2014/main" id="{1E789F01-96C2-456B-97EE-1C3EB07D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74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4 h 4"/>
                  <a:gd name="T4" fmla="*/ 2 w 5"/>
                  <a:gd name="T5" fmla="*/ 4 h 4"/>
                  <a:gd name="T6" fmla="*/ 2 w 5"/>
                  <a:gd name="T7" fmla="*/ 4 h 4"/>
                  <a:gd name="T8" fmla="*/ 2 w 5"/>
                  <a:gd name="T9" fmla="*/ 4 h 4"/>
                  <a:gd name="T10" fmla="*/ 2 w 5"/>
                  <a:gd name="T11" fmla="*/ 4 h 4"/>
                  <a:gd name="T12" fmla="*/ 0 w 5"/>
                  <a:gd name="T13" fmla="*/ 4 h 4"/>
                  <a:gd name="T14" fmla="*/ 0 w 5"/>
                  <a:gd name="T15" fmla="*/ 2 h 4"/>
                  <a:gd name="T16" fmla="*/ 2 w 5"/>
                  <a:gd name="T17" fmla="*/ 0 h 4"/>
                  <a:gd name="T18" fmla="*/ 5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7" name="Freeform 3957">
                <a:extLst>
                  <a:ext uri="{FF2B5EF4-FFF2-40B4-BE49-F238E27FC236}">
                    <a16:creationId xmlns:a16="http://schemas.microsoft.com/office/drawing/2014/main" id="{8193995C-5EAE-44E9-857D-BEB7008C7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747"/>
                <a:ext cx="18" cy="16"/>
              </a:xfrm>
              <a:custGeom>
                <a:avLst/>
                <a:gdLst>
                  <a:gd name="T0" fmla="*/ 5 w 18"/>
                  <a:gd name="T1" fmla="*/ 5 h 16"/>
                  <a:gd name="T2" fmla="*/ 7 w 18"/>
                  <a:gd name="T3" fmla="*/ 5 h 16"/>
                  <a:gd name="T4" fmla="*/ 7 w 18"/>
                  <a:gd name="T5" fmla="*/ 5 h 16"/>
                  <a:gd name="T6" fmla="*/ 7 w 18"/>
                  <a:gd name="T7" fmla="*/ 5 h 16"/>
                  <a:gd name="T8" fmla="*/ 9 w 18"/>
                  <a:gd name="T9" fmla="*/ 3 h 16"/>
                  <a:gd name="T10" fmla="*/ 9 w 18"/>
                  <a:gd name="T11" fmla="*/ 3 h 16"/>
                  <a:gd name="T12" fmla="*/ 12 w 18"/>
                  <a:gd name="T13" fmla="*/ 3 h 16"/>
                  <a:gd name="T14" fmla="*/ 12 w 18"/>
                  <a:gd name="T15" fmla="*/ 7 h 16"/>
                  <a:gd name="T16" fmla="*/ 9 w 18"/>
                  <a:gd name="T17" fmla="*/ 9 h 16"/>
                  <a:gd name="T18" fmla="*/ 14 w 18"/>
                  <a:gd name="T19" fmla="*/ 9 h 16"/>
                  <a:gd name="T20" fmla="*/ 14 w 18"/>
                  <a:gd name="T21" fmla="*/ 9 h 16"/>
                  <a:gd name="T22" fmla="*/ 18 w 18"/>
                  <a:gd name="T23" fmla="*/ 12 h 16"/>
                  <a:gd name="T24" fmla="*/ 16 w 18"/>
                  <a:gd name="T25" fmla="*/ 12 h 16"/>
                  <a:gd name="T26" fmla="*/ 16 w 18"/>
                  <a:gd name="T27" fmla="*/ 14 h 16"/>
                  <a:gd name="T28" fmla="*/ 16 w 18"/>
                  <a:gd name="T29" fmla="*/ 14 h 16"/>
                  <a:gd name="T30" fmla="*/ 14 w 18"/>
                  <a:gd name="T31" fmla="*/ 14 h 16"/>
                  <a:gd name="T32" fmla="*/ 14 w 18"/>
                  <a:gd name="T33" fmla="*/ 14 h 16"/>
                  <a:gd name="T34" fmla="*/ 14 w 18"/>
                  <a:gd name="T35" fmla="*/ 16 h 16"/>
                  <a:gd name="T36" fmla="*/ 12 w 18"/>
                  <a:gd name="T37" fmla="*/ 16 h 16"/>
                  <a:gd name="T38" fmla="*/ 5 w 18"/>
                  <a:gd name="T39" fmla="*/ 14 h 16"/>
                  <a:gd name="T40" fmla="*/ 3 w 18"/>
                  <a:gd name="T41" fmla="*/ 14 h 16"/>
                  <a:gd name="T42" fmla="*/ 3 w 18"/>
                  <a:gd name="T43" fmla="*/ 12 h 16"/>
                  <a:gd name="T44" fmla="*/ 3 w 18"/>
                  <a:gd name="T45" fmla="*/ 9 h 16"/>
                  <a:gd name="T46" fmla="*/ 3 w 18"/>
                  <a:gd name="T47" fmla="*/ 12 h 16"/>
                  <a:gd name="T48" fmla="*/ 0 w 18"/>
                  <a:gd name="T49" fmla="*/ 12 h 16"/>
                  <a:gd name="T50" fmla="*/ 0 w 18"/>
                  <a:gd name="T51" fmla="*/ 9 h 16"/>
                  <a:gd name="T52" fmla="*/ 0 w 18"/>
                  <a:gd name="T53" fmla="*/ 7 h 16"/>
                  <a:gd name="T54" fmla="*/ 0 w 18"/>
                  <a:gd name="T55" fmla="*/ 7 h 16"/>
                  <a:gd name="T56" fmla="*/ 0 w 18"/>
                  <a:gd name="T57" fmla="*/ 5 h 16"/>
                  <a:gd name="T58" fmla="*/ 0 w 18"/>
                  <a:gd name="T59" fmla="*/ 5 h 16"/>
                  <a:gd name="T60" fmla="*/ 0 w 18"/>
                  <a:gd name="T61" fmla="*/ 3 h 16"/>
                  <a:gd name="T62" fmla="*/ 7 w 18"/>
                  <a:gd name="T63" fmla="*/ 3 h 16"/>
                  <a:gd name="T64" fmla="*/ 5 w 18"/>
                  <a:gd name="T65" fmla="*/ 3 h 16"/>
                  <a:gd name="T66" fmla="*/ 5 w 18"/>
                  <a:gd name="T67" fmla="*/ 3 h 16"/>
                  <a:gd name="T68" fmla="*/ 5 w 18"/>
                  <a:gd name="T69" fmla="*/ 5 h 16"/>
                  <a:gd name="T70" fmla="*/ 5 w 18"/>
                  <a:gd name="T7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6">
                    <a:moveTo>
                      <a:pt x="5" y="5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8" name="Freeform 3958">
                <a:extLst>
                  <a:ext uri="{FF2B5EF4-FFF2-40B4-BE49-F238E27FC236}">
                    <a16:creationId xmlns:a16="http://schemas.microsoft.com/office/drawing/2014/main" id="{FA08B856-4D40-4F37-B006-5FF1A457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7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2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w 4"/>
                  <a:gd name="T17" fmla="*/ 2 h 2"/>
                  <a:gd name="T18" fmla="*/ 0 w 4"/>
                  <a:gd name="T19" fmla="*/ 2 h 2"/>
                  <a:gd name="T20" fmla="*/ 0 w 4"/>
                  <a:gd name="T21" fmla="*/ 2 h 2"/>
                  <a:gd name="T22" fmla="*/ 0 w 4"/>
                  <a:gd name="T23" fmla="*/ 2 h 2"/>
                  <a:gd name="T24" fmla="*/ 0 w 4"/>
                  <a:gd name="T25" fmla="*/ 0 h 2"/>
                  <a:gd name="T26" fmla="*/ 0 w 4"/>
                  <a:gd name="T27" fmla="*/ 0 h 2"/>
                  <a:gd name="T28" fmla="*/ 0 w 4"/>
                  <a:gd name="T29" fmla="*/ 0 h 2"/>
                  <a:gd name="T30" fmla="*/ 2 w 4"/>
                  <a:gd name="T31" fmla="*/ 0 h 2"/>
                  <a:gd name="T32" fmla="*/ 2 w 4"/>
                  <a:gd name="T33" fmla="*/ 0 h 2"/>
                  <a:gd name="T34" fmla="*/ 4 w 4"/>
                  <a:gd name="T35" fmla="*/ 0 h 2"/>
                  <a:gd name="T36" fmla="*/ 4 w 4"/>
                  <a:gd name="T37" fmla="*/ 0 h 2"/>
                  <a:gd name="T38" fmla="*/ 4 w 4"/>
                  <a:gd name="T39" fmla="*/ 0 h 2"/>
                  <a:gd name="T40" fmla="*/ 4 w 4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9" name="Freeform 3959">
                <a:extLst>
                  <a:ext uri="{FF2B5EF4-FFF2-40B4-BE49-F238E27FC236}">
                    <a16:creationId xmlns:a16="http://schemas.microsoft.com/office/drawing/2014/main" id="{819CBA54-9B8E-4CC0-8690-076E44D24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754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5 h 5"/>
                  <a:gd name="T4" fmla="*/ 4 w 4"/>
                  <a:gd name="T5" fmla="*/ 5 h 5"/>
                  <a:gd name="T6" fmla="*/ 2 w 4"/>
                  <a:gd name="T7" fmla="*/ 5 h 5"/>
                  <a:gd name="T8" fmla="*/ 0 w 4"/>
                  <a:gd name="T9" fmla="*/ 2 h 5"/>
                  <a:gd name="T10" fmla="*/ 0 w 4"/>
                  <a:gd name="T11" fmla="*/ 0 h 5"/>
                  <a:gd name="T12" fmla="*/ 0 w 4"/>
                  <a:gd name="T13" fmla="*/ 2 h 5"/>
                  <a:gd name="T14" fmla="*/ 2 w 4"/>
                  <a:gd name="T15" fmla="*/ 2 h 5"/>
                  <a:gd name="T16" fmla="*/ 4 w 4"/>
                  <a:gd name="T17" fmla="*/ 2 h 5"/>
                  <a:gd name="T18" fmla="*/ 4 w 4"/>
                  <a:gd name="T19" fmla="*/ 2 h 5"/>
                  <a:gd name="T20" fmla="*/ 4 w 4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0" name="Freeform 3960">
                <a:extLst>
                  <a:ext uri="{FF2B5EF4-FFF2-40B4-BE49-F238E27FC236}">
                    <a16:creationId xmlns:a16="http://schemas.microsoft.com/office/drawing/2014/main" id="{CB30AB23-30DC-42B3-BF71-8AD72B024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7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4 h 4"/>
                  <a:gd name="T8" fmla="*/ 4 w 4"/>
                  <a:gd name="T9" fmla="*/ 4 h 4"/>
                  <a:gd name="T10" fmla="*/ 2 w 4"/>
                  <a:gd name="T11" fmla="*/ 4 h 4"/>
                  <a:gd name="T12" fmla="*/ 0 w 4"/>
                  <a:gd name="T13" fmla="*/ 4 h 4"/>
                  <a:gd name="T14" fmla="*/ 0 w 4"/>
                  <a:gd name="T15" fmla="*/ 2 h 4"/>
                  <a:gd name="T16" fmla="*/ 0 w 4"/>
                  <a:gd name="T17" fmla="*/ 2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0 h 4"/>
                  <a:gd name="T26" fmla="*/ 2 w 4"/>
                  <a:gd name="T27" fmla="*/ 0 h 4"/>
                  <a:gd name="T28" fmla="*/ 2 w 4"/>
                  <a:gd name="T29" fmla="*/ 0 h 4"/>
                  <a:gd name="T30" fmla="*/ 2 w 4"/>
                  <a:gd name="T31" fmla="*/ 0 h 4"/>
                  <a:gd name="T32" fmla="*/ 2 w 4"/>
                  <a:gd name="T33" fmla="*/ 0 h 4"/>
                  <a:gd name="T34" fmla="*/ 4 w 4"/>
                  <a:gd name="T3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1" name="Freeform 3961">
                <a:extLst>
                  <a:ext uri="{FF2B5EF4-FFF2-40B4-BE49-F238E27FC236}">
                    <a16:creationId xmlns:a16="http://schemas.microsoft.com/office/drawing/2014/main" id="{E7C1A3DC-D845-4B4C-8D2C-7429AB3B6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76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2 w 2"/>
                  <a:gd name="T17" fmla="*/ 0 h 2"/>
                  <a:gd name="T18" fmla="*/ 2 w 2"/>
                  <a:gd name="T19" fmla="*/ 0 h 2"/>
                  <a:gd name="T20" fmla="*/ 2 w 2"/>
                  <a:gd name="T21" fmla="*/ 0 h 2"/>
                  <a:gd name="T22" fmla="*/ 2 w 2"/>
                  <a:gd name="T23" fmla="*/ 0 h 2"/>
                  <a:gd name="T24" fmla="*/ 2 w 2"/>
                  <a:gd name="T25" fmla="*/ 0 h 2"/>
                  <a:gd name="T26" fmla="*/ 2 w 2"/>
                  <a:gd name="T27" fmla="*/ 2 h 2"/>
                  <a:gd name="T28" fmla="*/ 2 w 2"/>
                  <a:gd name="T29" fmla="*/ 2 h 2"/>
                  <a:gd name="T30" fmla="*/ 2 w 2"/>
                  <a:gd name="T3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2" name="Freeform 3962">
                <a:extLst>
                  <a:ext uri="{FF2B5EF4-FFF2-40B4-BE49-F238E27FC236}">
                    <a16:creationId xmlns:a16="http://schemas.microsoft.com/office/drawing/2014/main" id="{8B1B6C04-BFB2-4913-8B17-5D49A163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759"/>
                <a:ext cx="23" cy="18"/>
              </a:xfrm>
              <a:custGeom>
                <a:avLst/>
                <a:gdLst>
                  <a:gd name="T0" fmla="*/ 2 w 10"/>
                  <a:gd name="T1" fmla="*/ 0 h 8"/>
                  <a:gd name="T2" fmla="*/ 2 w 10"/>
                  <a:gd name="T3" fmla="*/ 0 h 8"/>
                  <a:gd name="T4" fmla="*/ 0 w 10"/>
                  <a:gd name="T5" fmla="*/ 7 h 8"/>
                  <a:gd name="T6" fmla="*/ 0 w 10"/>
                  <a:gd name="T7" fmla="*/ 7 h 8"/>
                  <a:gd name="T8" fmla="*/ 0 w 10"/>
                  <a:gd name="T9" fmla="*/ 7 h 8"/>
                  <a:gd name="T10" fmla="*/ 0 w 10"/>
                  <a:gd name="T11" fmla="*/ 7 h 8"/>
                  <a:gd name="T12" fmla="*/ 1 w 10"/>
                  <a:gd name="T13" fmla="*/ 7 h 8"/>
                  <a:gd name="T14" fmla="*/ 2 w 10"/>
                  <a:gd name="T15" fmla="*/ 7 h 8"/>
                  <a:gd name="T16" fmla="*/ 2 w 10"/>
                  <a:gd name="T17" fmla="*/ 7 h 8"/>
                  <a:gd name="T18" fmla="*/ 3 w 10"/>
                  <a:gd name="T19" fmla="*/ 7 h 8"/>
                  <a:gd name="T20" fmla="*/ 3 w 10"/>
                  <a:gd name="T21" fmla="*/ 7 h 8"/>
                  <a:gd name="T22" fmla="*/ 6 w 10"/>
                  <a:gd name="T23" fmla="*/ 8 h 8"/>
                  <a:gd name="T24" fmla="*/ 6 w 10"/>
                  <a:gd name="T25" fmla="*/ 8 h 8"/>
                  <a:gd name="T26" fmla="*/ 6 w 10"/>
                  <a:gd name="T27" fmla="*/ 8 h 8"/>
                  <a:gd name="T28" fmla="*/ 6 w 10"/>
                  <a:gd name="T29" fmla="*/ 8 h 8"/>
                  <a:gd name="T30" fmla="*/ 6 w 10"/>
                  <a:gd name="T31" fmla="*/ 8 h 8"/>
                  <a:gd name="T32" fmla="*/ 6 w 10"/>
                  <a:gd name="T33" fmla="*/ 8 h 8"/>
                  <a:gd name="T34" fmla="*/ 9 w 10"/>
                  <a:gd name="T35" fmla="*/ 7 h 8"/>
                  <a:gd name="T36" fmla="*/ 9 w 10"/>
                  <a:gd name="T37" fmla="*/ 7 h 8"/>
                  <a:gd name="T38" fmla="*/ 10 w 10"/>
                  <a:gd name="T39" fmla="*/ 4 h 8"/>
                  <a:gd name="T40" fmla="*/ 10 w 10"/>
                  <a:gd name="T41" fmla="*/ 4 h 8"/>
                  <a:gd name="T42" fmla="*/ 8 w 10"/>
                  <a:gd name="T43" fmla="*/ 4 h 8"/>
                  <a:gd name="T44" fmla="*/ 7 w 10"/>
                  <a:gd name="T45" fmla="*/ 4 h 8"/>
                  <a:gd name="T46" fmla="*/ 7 w 10"/>
                  <a:gd name="T47" fmla="*/ 3 h 8"/>
                  <a:gd name="T48" fmla="*/ 6 w 10"/>
                  <a:gd name="T49" fmla="*/ 3 h 8"/>
                  <a:gd name="T50" fmla="*/ 6 w 10"/>
                  <a:gd name="T51" fmla="*/ 3 h 8"/>
                  <a:gd name="T52" fmla="*/ 5 w 10"/>
                  <a:gd name="T53" fmla="*/ 3 h 8"/>
                  <a:gd name="T54" fmla="*/ 5 w 10"/>
                  <a:gd name="T55" fmla="*/ 2 h 8"/>
                  <a:gd name="T56" fmla="*/ 5 w 10"/>
                  <a:gd name="T57" fmla="*/ 2 h 8"/>
                  <a:gd name="T58" fmla="*/ 5 w 10"/>
                  <a:gd name="T59" fmla="*/ 2 h 8"/>
                  <a:gd name="T60" fmla="*/ 5 w 10"/>
                  <a:gd name="T61" fmla="*/ 2 h 8"/>
                  <a:gd name="T62" fmla="*/ 6 w 10"/>
                  <a:gd name="T63" fmla="*/ 1 h 8"/>
                  <a:gd name="T64" fmla="*/ 6 w 10"/>
                  <a:gd name="T65" fmla="*/ 1 h 8"/>
                  <a:gd name="T66" fmla="*/ 6 w 10"/>
                  <a:gd name="T67" fmla="*/ 1 h 8"/>
                  <a:gd name="T68" fmla="*/ 3 w 10"/>
                  <a:gd name="T69" fmla="*/ 0 h 8"/>
                  <a:gd name="T70" fmla="*/ 3 w 10"/>
                  <a:gd name="T71" fmla="*/ 0 h 8"/>
                  <a:gd name="T72" fmla="*/ 3 w 10"/>
                  <a:gd name="T73" fmla="*/ 0 h 8"/>
                  <a:gd name="T74" fmla="*/ 3 w 10"/>
                  <a:gd name="T75" fmla="*/ 0 h 8"/>
                  <a:gd name="T76" fmla="*/ 3 w 10"/>
                  <a:gd name="T77" fmla="*/ 0 h 8"/>
                  <a:gd name="T78" fmla="*/ 3 w 10"/>
                  <a:gd name="T79" fmla="*/ 0 h 8"/>
                  <a:gd name="T80" fmla="*/ 2 w 10"/>
                  <a:gd name="T8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3" name="Freeform 3963">
                <a:extLst>
                  <a:ext uri="{FF2B5EF4-FFF2-40B4-BE49-F238E27FC236}">
                    <a16:creationId xmlns:a16="http://schemas.microsoft.com/office/drawing/2014/main" id="{5A342758-BBD9-4B13-90FF-9EACA7068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765"/>
                <a:ext cx="20" cy="9"/>
              </a:xfrm>
              <a:custGeom>
                <a:avLst/>
                <a:gdLst>
                  <a:gd name="T0" fmla="*/ 7 w 9"/>
                  <a:gd name="T1" fmla="*/ 0 h 4"/>
                  <a:gd name="T2" fmla="*/ 7 w 9"/>
                  <a:gd name="T3" fmla="*/ 0 h 4"/>
                  <a:gd name="T4" fmla="*/ 7 w 9"/>
                  <a:gd name="T5" fmla="*/ 0 h 4"/>
                  <a:gd name="T6" fmla="*/ 7 w 9"/>
                  <a:gd name="T7" fmla="*/ 1 h 4"/>
                  <a:gd name="T8" fmla="*/ 6 w 9"/>
                  <a:gd name="T9" fmla="*/ 3 h 4"/>
                  <a:gd name="T10" fmla="*/ 6 w 9"/>
                  <a:gd name="T11" fmla="*/ 3 h 4"/>
                  <a:gd name="T12" fmla="*/ 6 w 9"/>
                  <a:gd name="T13" fmla="*/ 3 h 4"/>
                  <a:gd name="T14" fmla="*/ 6 w 9"/>
                  <a:gd name="T15" fmla="*/ 2 h 4"/>
                  <a:gd name="T16" fmla="*/ 5 w 9"/>
                  <a:gd name="T17" fmla="*/ 2 h 4"/>
                  <a:gd name="T18" fmla="*/ 5 w 9"/>
                  <a:gd name="T19" fmla="*/ 2 h 4"/>
                  <a:gd name="T20" fmla="*/ 4 w 9"/>
                  <a:gd name="T21" fmla="*/ 1 h 4"/>
                  <a:gd name="T22" fmla="*/ 4 w 9"/>
                  <a:gd name="T23" fmla="*/ 1 h 4"/>
                  <a:gd name="T24" fmla="*/ 3 w 9"/>
                  <a:gd name="T25" fmla="*/ 1 h 4"/>
                  <a:gd name="T26" fmla="*/ 3 w 9"/>
                  <a:gd name="T27" fmla="*/ 1 h 4"/>
                  <a:gd name="T28" fmla="*/ 3 w 9"/>
                  <a:gd name="T29" fmla="*/ 1 h 4"/>
                  <a:gd name="T30" fmla="*/ 2 w 9"/>
                  <a:gd name="T31" fmla="*/ 1 h 4"/>
                  <a:gd name="T32" fmla="*/ 2 w 9"/>
                  <a:gd name="T33" fmla="*/ 2 h 4"/>
                  <a:gd name="T34" fmla="*/ 1 w 9"/>
                  <a:gd name="T35" fmla="*/ 1 h 4"/>
                  <a:gd name="T36" fmla="*/ 1 w 9"/>
                  <a:gd name="T37" fmla="*/ 1 h 4"/>
                  <a:gd name="T38" fmla="*/ 1 w 9"/>
                  <a:gd name="T39" fmla="*/ 1 h 4"/>
                  <a:gd name="T40" fmla="*/ 0 w 9"/>
                  <a:gd name="T41" fmla="*/ 2 h 4"/>
                  <a:gd name="T42" fmla="*/ 0 w 9"/>
                  <a:gd name="T43" fmla="*/ 2 h 4"/>
                  <a:gd name="T44" fmla="*/ 0 w 9"/>
                  <a:gd name="T45" fmla="*/ 3 h 4"/>
                  <a:gd name="T46" fmla="*/ 0 w 9"/>
                  <a:gd name="T47" fmla="*/ 3 h 4"/>
                  <a:gd name="T48" fmla="*/ 0 w 9"/>
                  <a:gd name="T49" fmla="*/ 4 h 4"/>
                  <a:gd name="T50" fmla="*/ 0 w 9"/>
                  <a:gd name="T51" fmla="*/ 4 h 4"/>
                  <a:gd name="T52" fmla="*/ 0 w 9"/>
                  <a:gd name="T53" fmla="*/ 4 h 4"/>
                  <a:gd name="T54" fmla="*/ 0 w 9"/>
                  <a:gd name="T55" fmla="*/ 4 h 4"/>
                  <a:gd name="T56" fmla="*/ 8 w 9"/>
                  <a:gd name="T57" fmla="*/ 3 h 4"/>
                  <a:gd name="T58" fmla="*/ 8 w 9"/>
                  <a:gd name="T59" fmla="*/ 3 h 4"/>
                  <a:gd name="T60" fmla="*/ 8 w 9"/>
                  <a:gd name="T61" fmla="*/ 2 h 4"/>
                  <a:gd name="T62" fmla="*/ 9 w 9"/>
                  <a:gd name="T63" fmla="*/ 1 h 4"/>
                  <a:gd name="T64" fmla="*/ 9 w 9"/>
                  <a:gd name="T65" fmla="*/ 1 h 4"/>
                  <a:gd name="T66" fmla="*/ 7 w 9"/>
                  <a:gd name="T67" fmla="*/ 0 h 4"/>
                  <a:gd name="T68" fmla="*/ 7 w 9"/>
                  <a:gd name="T69" fmla="*/ 0 h 4"/>
                  <a:gd name="T70" fmla="*/ 7 w 9"/>
                  <a:gd name="T71" fmla="*/ 0 h 4"/>
                  <a:gd name="T72" fmla="*/ 7 w 9"/>
                  <a:gd name="T73" fmla="*/ 0 h 4"/>
                  <a:gd name="T74" fmla="*/ 7 w 9"/>
                  <a:gd name="T75" fmla="*/ 0 h 4"/>
                  <a:gd name="T76" fmla="*/ 7 w 9"/>
                  <a:gd name="T77" fmla="*/ 0 h 4"/>
                  <a:gd name="T78" fmla="*/ 7 w 9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4" name="Freeform 3964">
                <a:extLst>
                  <a:ext uri="{FF2B5EF4-FFF2-40B4-BE49-F238E27FC236}">
                    <a16:creationId xmlns:a16="http://schemas.microsoft.com/office/drawing/2014/main" id="{7262FBF3-EEFF-4752-87A9-09016BA49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740"/>
                <a:ext cx="13" cy="10"/>
              </a:xfrm>
              <a:custGeom>
                <a:avLst/>
                <a:gdLst>
                  <a:gd name="T0" fmla="*/ 13 w 13"/>
                  <a:gd name="T1" fmla="*/ 3 h 10"/>
                  <a:gd name="T2" fmla="*/ 11 w 13"/>
                  <a:gd name="T3" fmla="*/ 10 h 10"/>
                  <a:gd name="T4" fmla="*/ 11 w 13"/>
                  <a:gd name="T5" fmla="*/ 10 h 10"/>
                  <a:gd name="T6" fmla="*/ 11 w 13"/>
                  <a:gd name="T7" fmla="*/ 10 h 10"/>
                  <a:gd name="T8" fmla="*/ 6 w 13"/>
                  <a:gd name="T9" fmla="*/ 7 h 10"/>
                  <a:gd name="T10" fmla="*/ 6 w 13"/>
                  <a:gd name="T11" fmla="*/ 7 h 10"/>
                  <a:gd name="T12" fmla="*/ 4 w 13"/>
                  <a:gd name="T13" fmla="*/ 7 h 10"/>
                  <a:gd name="T14" fmla="*/ 4 w 13"/>
                  <a:gd name="T15" fmla="*/ 7 h 10"/>
                  <a:gd name="T16" fmla="*/ 2 w 13"/>
                  <a:gd name="T17" fmla="*/ 7 h 10"/>
                  <a:gd name="T18" fmla="*/ 2 w 13"/>
                  <a:gd name="T19" fmla="*/ 7 h 10"/>
                  <a:gd name="T20" fmla="*/ 0 w 13"/>
                  <a:gd name="T21" fmla="*/ 7 h 10"/>
                  <a:gd name="T22" fmla="*/ 2 w 13"/>
                  <a:gd name="T23" fmla="*/ 5 h 10"/>
                  <a:gd name="T24" fmla="*/ 2 w 13"/>
                  <a:gd name="T25" fmla="*/ 3 h 10"/>
                  <a:gd name="T26" fmla="*/ 2 w 13"/>
                  <a:gd name="T27" fmla="*/ 0 h 10"/>
                  <a:gd name="T28" fmla="*/ 2 w 13"/>
                  <a:gd name="T29" fmla="*/ 0 h 10"/>
                  <a:gd name="T30" fmla="*/ 2 w 13"/>
                  <a:gd name="T31" fmla="*/ 0 h 10"/>
                  <a:gd name="T32" fmla="*/ 2 w 13"/>
                  <a:gd name="T33" fmla="*/ 0 h 10"/>
                  <a:gd name="T34" fmla="*/ 2 w 13"/>
                  <a:gd name="T35" fmla="*/ 0 h 10"/>
                  <a:gd name="T36" fmla="*/ 6 w 13"/>
                  <a:gd name="T37" fmla="*/ 0 h 10"/>
                  <a:gd name="T38" fmla="*/ 6 w 13"/>
                  <a:gd name="T39" fmla="*/ 0 h 10"/>
                  <a:gd name="T40" fmla="*/ 6 w 13"/>
                  <a:gd name="T41" fmla="*/ 0 h 10"/>
                  <a:gd name="T42" fmla="*/ 13 w 13"/>
                  <a:gd name="T4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0">
                    <a:moveTo>
                      <a:pt x="13" y="3"/>
                    </a:move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5" name="Freeform 3965">
                <a:extLst>
                  <a:ext uri="{FF2B5EF4-FFF2-40B4-BE49-F238E27FC236}">
                    <a16:creationId xmlns:a16="http://schemas.microsoft.com/office/drawing/2014/main" id="{7403D79C-3946-4E2E-ADBD-96E7D406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75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2 h 4"/>
                  <a:gd name="T4" fmla="*/ 7 w 7"/>
                  <a:gd name="T5" fmla="*/ 2 h 4"/>
                  <a:gd name="T6" fmla="*/ 7 w 7"/>
                  <a:gd name="T7" fmla="*/ 2 h 4"/>
                  <a:gd name="T8" fmla="*/ 7 w 7"/>
                  <a:gd name="T9" fmla="*/ 2 h 4"/>
                  <a:gd name="T10" fmla="*/ 7 w 7"/>
                  <a:gd name="T11" fmla="*/ 2 h 4"/>
                  <a:gd name="T12" fmla="*/ 5 w 7"/>
                  <a:gd name="T13" fmla="*/ 4 h 4"/>
                  <a:gd name="T14" fmla="*/ 0 w 7"/>
                  <a:gd name="T15" fmla="*/ 4 h 4"/>
                  <a:gd name="T16" fmla="*/ 0 w 7"/>
                  <a:gd name="T17" fmla="*/ 4 h 4"/>
                  <a:gd name="T18" fmla="*/ 0 w 7"/>
                  <a:gd name="T19" fmla="*/ 4 h 4"/>
                  <a:gd name="T20" fmla="*/ 0 w 7"/>
                  <a:gd name="T21" fmla="*/ 4 h 4"/>
                  <a:gd name="T22" fmla="*/ 0 w 7"/>
                  <a:gd name="T23" fmla="*/ 2 h 4"/>
                  <a:gd name="T24" fmla="*/ 0 w 7"/>
                  <a:gd name="T25" fmla="*/ 2 h 4"/>
                  <a:gd name="T26" fmla="*/ 0 w 7"/>
                  <a:gd name="T27" fmla="*/ 2 h 4"/>
                  <a:gd name="T28" fmla="*/ 0 w 7"/>
                  <a:gd name="T29" fmla="*/ 2 h 4"/>
                  <a:gd name="T30" fmla="*/ 0 w 7"/>
                  <a:gd name="T31" fmla="*/ 2 h 4"/>
                  <a:gd name="T32" fmla="*/ 0 w 7"/>
                  <a:gd name="T33" fmla="*/ 2 h 4"/>
                  <a:gd name="T34" fmla="*/ 0 w 7"/>
                  <a:gd name="T35" fmla="*/ 2 h 4"/>
                  <a:gd name="T36" fmla="*/ 0 w 7"/>
                  <a:gd name="T37" fmla="*/ 2 h 4"/>
                  <a:gd name="T38" fmla="*/ 2 w 7"/>
                  <a:gd name="T39" fmla="*/ 0 h 4"/>
                  <a:gd name="T40" fmla="*/ 2 w 7"/>
                  <a:gd name="T41" fmla="*/ 0 h 4"/>
                  <a:gd name="T42" fmla="*/ 2 w 7"/>
                  <a:gd name="T43" fmla="*/ 0 h 4"/>
                  <a:gd name="T44" fmla="*/ 2 w 7"/>
                  <a:gd name="T45" fmla="*/ 0 h 4"/>
                  <a:gd name="T46" fmla="*/ 2 w 7"/>
                  <a:gd name="T47" fmla="*/ 0 h 4"/>
                  <a:gd name="T48" fmla="*/ 2 w 7"/>
                  <a:gd name="T49" fmla="*/ 0 h 4"/>
                  <a:gd name="T50" fmla="*/ 5 w 7"/>
                  <a:gd name="T51" fmla="*/ 0 h 4"/>
                  <a:gd name="T52" fmla="*/ 5 w 7"/>
                  <a:gd name="T53" fmla="*/ 0 h 4"/>
                  <a:gd name="T54" fmla="*/ 5 w 7"/>
                  <a:gd name="T55" fmla="*/ 0 h 4"/>
                  <a:gd name="T56" fmla="*/ 5 w 7"/>
                  <a:gd name="T57" fmla="*/ 0 h 4"/>
                  <a:gd name="T58" fmla="*/ 5 w 7"/>
                  <a:gd name="T59" fmla="*/ 0 h 4"/>
                  <a:gd name="T60" fmla="*/ 5 w 7"/>
                  <a:gd name="T61" fmla="*/ 0 h 4"/>
                  <a:gd name="T62" fmla="*/ 5 w 7"/>
                  <a:gd name="T63" fmla="*/ 0 h 4"/>
                  <a:gd name="T64" fmla="*/ 5 w 7"/>
                  <a:gd name="T65" fmla="*/ 0 h 4"/>
                  <a:gd name="T66" fmla="*/ 7 w 7"/>
                  <a:gd name="T67" fmla="*/ 0 h 4"/>
                  <a:gd name="T68" fmla="*/ 7 w 7"/>
                  <a:gd name="T6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6" name="Freeform 3966">
                <a:extLst>
                  <a:ext uri="{FF2B5EF4-FFF2-40B4-BE49-F238E27FC236}">
                    <a16:creationId xmlns:a16="http://schemas.microsoft.com/office/drawing/2014/main" id="{EF2E3991-231C-4D7B-93F7-086FC7D9F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738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2 w 14"/>
                  <a:gd name="T3" fmla="*/ 14 h 14"/>
                  <a:gd name="T4" fmla="*/ 5 w 14"/>
                  <a:gd name="T5" fmla="*/ 14 h 14"/>
                  <a:gd name="T6" fmla="*/ 5 w 14"/>
                  <a:gd name="T7" fmla="*/ 12 h 14"/>
                  <a:gd name="T8" fmla="*/ 5 w 14"/>
                  <a:gd name="T9" fmla="*/ 12 h 14"/>
                  <a:gd name="T10" fmla="*/ 5 w 14"/>
                  <a:gd name="T11" fmla="*/ 12 h 14"/>
                  <a:gd name="T12" fmla="*/ 5 w 14"/>
                  <a:gd name="T13" fmla="*/ 9 h 14"/>
                  <a:gd name="T14" fmla="*/ 5 w 14"/>
                  <a:gd name="T15" fmla="*/ 9 h 14"/>
                  <a:gd name="T16" fmla="*/ 5 w 14"/>
                  <a:gd name="T17" fmla="*/ 7 h 14"/>
                  <a:gd name="T18" fmla="*/ 5 w 14"/>
                  <a:gd name="T19" fmla="*/ 7 h 14"/>
                  <a:gd name="T20" fmla="*/ 5 w 14"/>
                  <a:gd name="T21" fmla="*/ 7 h 14"/>
                  <a:gd name="T22" fmla="*/ 2 w 14"/>
                  <a:gd name="T23" fmla="*/ 7 h 14"/>
                  <a:gd name="T24" fmla="*/ 2 w 14"/>
                  <a:gd name="T25" fmla="*/ 7 h 14"/>
                  <a:gd name="T26" fmla="*/ 2 w 14"/>
                  <a:gd name="T27" fmla="*/ 7 h 14"/>
                  <a:gd name="T28" fmla="*/ 2 w 14"/>
                  <a:gd name="T29" fmla="*/ 7 h 14"/>
                  <a:gd name="T30" fmla="*/ 2 w 14"/>
                  <a:gd name="T31" fmla="*/ 7 h 14"/>
                  <a:gd name="T32" fmla="*/ 2 w 14"/>
                  <a:gd name="T33" fmla="*/ 5 h 14"/>
                  <a:gd name="T34" fmla="*/ 2 w 14"/>
                  <a:gd name="T35" fmla="*/ 5 h 14"/>
                  <a:gd name="T36" fmla="*/ 0 w 14"/>
                  <a:gd name="T37" fmla="*/ 5 h 14"/>
                  <a:gd name="T38" fmla="*/ 0 w 14"/>
                  <a:gd name="T39" fmla="*/ 5 h 14"/>
                  <a:gd name="T40" fmla="*/ 0 w 14"/>
                  <a:gd name="T41" fmla="*/ 5 h 14"/>
                  <a:gd name="T42" fmla="*/ 0 w 14"/>
                  <a:gd name="T43" fmla="*/ 2 h 14"/>
                  <a:gd name="T44" fmla="*/ 0 w 14"/>
                  <a:gd name="T45" fmla="*/ 2 h 14"/>
                  <a:gd name="T46" fmla="*/ 2 w 14"/>
                  <a:gd name="T47" fmla="*/ 0 h 14"/>
                  <a:gd name="T48" fmla="*/ 2 w 14"/>
                  <a:gd name="T49" fmla="*/ 0 h 14"/>
                  <a:gd name="T50" fmla="*/ 14 w 14"/>
                  <a:gd name="T51" fmla="*/ 5 h 14"/>
                  <a:gd name="T52" fmla="*/ 12 w 14"/>
                  <a:gd name="T5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2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4" y="5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7" name="Freeform 3967">
                <a:extLst>
                  <a:ext uri="{FF2B5EF4-FFF2-40B4-BE49-F238E27FC236}">
                    <a16:creationId xmlns:a16="http://schemas.microsoft.com/office/drawing/2014/main" id="{143D0902-F859-4FFF-A39A-8CE4B8850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743"/>
                <a:ext cx="13" cy="13"/>
              </a:xfrm>
              <a:custGeom>
                <a:avLst/>
                <a:gdLst>
                  <a:gd name="T0" fmla="*/ 4 w 13"/>
                  <a:gd name="T1" fmla="*/ 0 h 13"/>
                  <a:gd name="T2" fmla="*/ 4 w 13"/>
                  <a:gd name="T3" fmla="*/ 0 h 13"/>
                  <a:gd name="T4" fmla="*/ 4 w 13"/>
                  <a:gd name="T5" fmla="*/ 0 h 13"/>
                  <a:gd name="T6" fmla="*/ 4 w 13"/>
                  <a:gd name="T7" fmla="*/ 0 h 13"/>
                  <a:gd name="T8" fmla="*/ 4 w 13"/>
                  <a:gd name="T9" fmla="*/ 0 h 13"/>
                  <a:gd name="T10" fmla="*/ 7 w 13"/>
                  <a:gd name="T11" fmla="*/ 0 h 13"/>
                  <a:gd name="T12" fmla="*/ 7 w 13"/>
                  <a:gd name="T13" fmla="*/ 0 h 13"/>
                  <a:gd name="T14" fmla="*/ 7 w 13"/>
                  <a:gd name="T15" fmla="*/ 0 h 13"/>
                  <a:gd name="T16" fmla="*/ 7 w 13"/>
                  <a:gd name="T17" fmla="*/ 0 h 13"/>
                  <a:gd name="T18" fmla="*/ 9 w 13"/>
                  <a:gd name="T19" fmla="*/ 0 h 13"/>
                  <a:gd name="T20" fmla="*/ 9 w 13"/>
                  <a:gd name="T21" fmla="*/ 0 h 13"/>
                  <a:gd name="T22" fmla="*/ 9 w 13"/>
                  <a:gd name="T23" fmla="*/ 0 h 13"/>
                  <a:gd name="T24" fmla="*/ 11 w 13"/>
                  <a:gd name="T25" fmla="*/ 0 h 13"/>
                  <a:gd name="T26" fmla="*/ 11 w 13"/>
                  <a:gd name="T27" fmla="*/ 2 h 13"/>
                  <a:gd name="T28" fmla="*/ 11 w 13"/>
                  <a:gd name="T29" fmla="*/ 2 h 13"/>
                  <a:gd name="T30" fmla="*/ 13 w 13"/>
                  <a:gd name="T31" fmla="*/ 2 h 13"/>
                  <a:gd name="T32" fmla="*/ 13 w 13"/>
                  <a:gd name="T33" fmla="*/ 2 h 13"/>
                  <a:gd name="T34" fmla="*/ 11 w 13"/>
                  <a:gd name="T35" fmla="*/ 13 h 13"/>
                  <a:gd name="T36" fmla="*/ 11 w 13"/>
                  <a:gd name="T37" fmla="*/ 13 h 13"/>
                  <a:gd name="T38" fmla="*/ 4 w 13"/>
                  <a:gd name="T39" fmla="*/ 11 h 13"/>
                  <a:gd name="T40" fmla="*/ 4 w 13"/>
                  <a:gd name="T41" fmla="*/ 11 h 13"/>
                  <a:gd name="T42" fmla="*/ 4 w 13"/>
                  <a:gd name="T43" fmla="*/ 11 h 13"/>
                  <a:gd name="T44" fmla="*/ 4 w 13"/>
                  <a:gd name="T45" fmla="*/ 11 h 13"/>
                  <a:gd name="T46" fmla="*/ 4 w 13"/>
                  <a:gd name="T47" fmla="*/ 11 h 13"/>
                  <a:gd name="T48" fmla="*/ 4 w 13"/>
                  <a:gd name="T49" fmla="*/ 11 h 13"/>
                  <a:gd name="T50" fmla="*/ 4 w 13"/>
                  <a:gd name="T51" fmla="*/ 11 h 13"/>
                  <a:gd name="T52" fmla="*/ 2 w 13"/>
                  <a:gd name="T53" fmla="*/ 11 h 13"/>
                  <a:gd name="T54" fmla="*/ 2 w 13"/>
                  <a:gd name="T55" fmla="*/ 11 h 13"/>
                  <a:gd name="T56" fmla="*/ 2 w 13"/>
                  <a:gd name="T57" fmla="*/ 11 h 13"/>
                  <a:gd name="T58" fmla="*/ 0 w 13"/>
                  <a:gd name="T59" fmla="*/ 11 h 13"/>
                  <a:gd name="T60" fmla="*/ 0 w 13"/>
                  <a:gd name="T61" fmla="*/ 11 h 13"/>
                  <a:gd name="T62" fmla="*/ 0 w 13"/>
                  <a:gd name="T63" fmla="*/ 11 h 13"/>
                  <a:gd name="T64" fmla="*/ 0 w 13"/>
                  <a:gd name="T65" fmla="*/ 11 h 13"/>
                  <a:gd name="T66" fmla="*/ 0 w 13"/>
                  <a:gd name="T67" fmla="*/ 11 h 13"/>
                  <a:gd name="T68" fmla="*/ 0 w 13"/>
                  <a:gd name="T69" fmla="*/ 11 h 13"/>
                  <a:gd name="T70" fmla="*/ 0 w 13"/>
                  <a:gd name="T71" fmla="*/ 11 h 13"/>
                  <a:gd name="T72" fmla="*/ 2 w 13"/>
                  <a:gd name="T73" fmla="*/ 0 h 13"/>
                  <a:gd name="T74" fmla="*/ 2 w 13"/>
                  <a:gd name="T75" fmla="*/ 0 h 13"/>
                  <a:gd name="T76" fmla="*/ 2 w 13"/>
                  <a:gd name="T77" fmla="*/ 0 h 13"/>
                  <a:gd name="T78" fmla="*/ 4 w 13"/>
                  <a:gd name="T7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13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8" name="Freeform 3968">
                <a:extLst>
                  <a:ext uri="{FF2B5EF4-FFF2-40B4-BE49-F238E27FC236}">
                    <a16:creationId xmlns:a16="http://schemas.microsoft.com/office/drawing/2014/main" id="{17C2C460-310D-482E-B3D9-0FC89CB5B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722"/>
                <a:ext cx="3" cy="7"/>
              </a:xfrm>
              <a:custGeom>
                <a:avLst/>
                <a:gdLst>
                  <a:gd name="T0" fmla="*/ 3 w 3"/>
                  <a:gd name="T1" fmla="*/ 3 h 7"/>
                  <a:gd name="T2" fmla="*/ 3 w 3"/>
                  <a:gd name="T3" fmla="*/ 3 h 7"/>
                  <a:gd name="T4" fmla="*/ 3 w 3"/>
                  <a:gd name="T5" fmla="*/ 3 h 7"/>
                  <a:gd name="T6" fmla="*/ 3 w 3"/>
                  <a:gd name="T7" fmla="*/ 3 h 7"/>
                  <a:gd name="T8" fmla="*/ 3 w 3"/>
                  <a:gd name="T9" fmla="*/ 3 h 7"/>
                  <a:gd name="T10" fmla="*/ 3 w 3"/>
                  <a:gd name="T11" fmla="*/ 3 h 7"/>
                  <a:gd name="T12" fmla="*/ 3 w 3"/>
                  <a:gd name="T13" fmla="*/ 3 h 7"/>
                  <a:gd name="T14" fmla="*/ 3 w 3"/>
                  <a:gd name="T15" fmla="*/ 3 h 7"/>
                  <a:gd name="T16" fmla="*/ 3 w 3"/>
                  <a:gd name="T17" fmla="*/ 3 h 7"/>
                  <a:gd name="T18" fmla="*/ 3 w 3"/>
                  <a:gd name="T19" fmla="*/ 5 h 7"/>
                  <a:gd name="T20" fmla="*/ 3 w 3"/>
                  <a:gd name="T21" fmla="*/ 5 h 7"/>
                  <a:gd name="T22" fmla="*/ 3 w 3"/>
                  <a:gd name="T23" fmla="*/ 5 h 7"/>
                  <a:gd name="T24" fmla="*/ 3 w 3"/>
                  <a:gd name="T25" fmla="*/ 5 h 7"/>
                  <a:gd name="T26" fmla="*/ 3 w 3"/>
                  <a:gd name="T27" fmla="*/ 5 h 7"/>
                  <a:gd name="T28" fmla="*/ 3 w 3"/>
                  <a:gd name="T29" fmla="*/ 7 h 7"/>
                  <a:gd name="T30" fmla="*/ 0 w 3"/>
                  <a:gd name="T31" fmla="*/ 7 h 7"/>
                  <a:gd name="T32" fmla="*/ 0 w 3"/>
                  <a:gd name="T33" fmla="*/ 7 h 7"/>
                  <a:gd name="T34" fmla="*/ 0 w 3"/>
                  <a:gd name="T35" fmla="*/ 7 h 7"/>
                  <a:gd name="T36" fmla="*/ 0 w 3"/>
                  <a:gd name="T37" fmla="*/ 5 h 7"/>
                  <a:gd name="T38" fmla="*/ 0 w 3"/>
                  <a:gd name="T39" fmla="*/ 0 h 7"/>
                  <a:gd name="T40" fmla="*/ 3 w 3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7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9" name="Freeform 3969">
                <a:extLst>
                  <a:ext uri="{FF2B5EF4-FFF2-40B4-BE49-F238E27FC236}">
                    <a16:creationId xmlns:a16="http://schemas.microsoft.com/office/drawing/2014/main" id="{60D129AC-F4F6-4292-9F83-6B375E44A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72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w 2"/>
                  <a:gd name="T17" fmla="*/ 0 h 2"/>
                  <a:gd name="T18" fmla="*/ 2 w 2"/>
                  <a:gd name="T19" fmla="*/ 0 h 2"/>
                  <a:gd name="T20" fmla="*/ 2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0" name="Freeform 3970">
                <a:extLst>
                  <a:ext uri="{FF2B5EF4-FFF2-40B4-BE49-F238E27FC236}">
                    <a16:creationId xmlns:a16="http://schemas.microsoft.com/office/drawing/2014/main" id="{38CC742E-4A5D-4FB8-8024-7E788FE8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31"/>
                <a:ext cx="7" cy="9"/>
              </a:xfrm>
              <a:custGeom>
                <a:avLst/>
                <a:gdLst>
                  <a:gd name="T0" fmla="*/ 7 w 7"/>
                  <a:gd name="T1" fmla="*/ 3 h 9"/>
                  <a:gd name="T2" fmla="*/ 7 w 7"/>
                  <a:gd name="T3" fmla="*/ 3 h 9"/>
                  <a:gd name="T4" fmla="*/ 7 w 7"/>
                  <a:gd name="T5" fmla="*/ 3 h 9"/>
                  <a:gd name="T6" fmla="*/ 5 w 7"/>
                  <a:gd name="T7" fmla="*/ 5 h 9"/>
                  <a:gd name="T8" fmla="*/ 5 w 7"/>
                  <a:gd name="T9" fmla="*/ 9 h 9"/>
                  <a:gd name="T10" fmla="*/ 0 w 7"/>
                  <a:gd name="T11" fmla="*/ 7 h 9"/>
                  <a:gd name="T12" fmla="*/ 0 w 7"/>
                  <a:gd name="T13" fmla="*/ 7 h 9"/>
                  <a:gd name="T14" fmla="*/ 0 w 7"/>
                  <a:gd name="T15" fmla="*/ 5 h 9"/>
                  <a:gd name="T16" fmla="*/ 0 w 7"/>
                  <a:gd name="T17" fmla="*/ 5 h 9"/>
                  <a:gd name="T18" fmla="*/ 0 w 7"/>
                  <a:gd name="T19" fmla="*/ 5 h 9"/>
                  <a:gd name="T20" fmla="*/ 0 w 7"/>
                  <a:gd name="T21" fmla="*/ 5 h 9"/>
                  <a:gd name="T22" fmla="*/ 0 w 7"/>
                  <a:gd name="T23" fmla="*/ 5 h 9"/>
                  <a:gd name="T24" fmla="*/ 3 w 7"/>
                  <a:gd name="T25" fmla="*/ 3 h 9"/>
                  <a:gd name="T26" fmla="*/ 0 w 7"/>
                  <a:gd name="T27" fmla="*/ 3 h 9"/>
                  <a:gd name="T28" fmla="*/ 0 w 7"/>
                  <a:gd name="T29" fmla="*/ 3 h 9"/>
                  <a:gd name="T30" fmla="*/ 3 w 7"/>
                  <a:gd name="T31" fmla="*/ 3 h 9"/>
                  <a:gd name="T32" fmla="*/ 3 w 7"/>
                  <a:gd name="T33" fmla="*/ 0 h 9"/>
                  <a:gd name="T34" fmla="*/ 7 w 7"/>
                  <a:gd name="T35" fmla="*/ 0 h 9"/>
                  <a:gd name="T36" fmla="*/ 7 w 7"/>
                  <a:gd name="T37" fmla="*/ 0 h 9"/>
                  <a:gd name="T38" fmla="*/ 7 w 7"/>
                  <a:gd name="T39" fmla="*/ 3 h 9"/>
                  <a:gd name="T40" fmla="*/ 7 w 7"/>
                  <a:gd name="T4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1" name="Freeform 3971">
                <a:extLst>
                  <a:ext uri="{FF2B5EF4-FFF2-40B4-BE49-F238E27FC236}">
                    <a16:creationId xmlns:a16="http://schemas.microsoft.com/office/drawing/2014/main" id="{1C95479B-ED64-4250-A232-B14D78920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72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7 w 9"/>
                  <a:gd name="T3" fmla="*/ 4 h 6"/>
                  <a:gd name="T4" fmla="*/ 7 w 9"/>
                  <a:gd name="T5" fmla="*/ 4 h 6"/>
                  <a:gd name="T6" fmla="*/ 4 w 9"/>
                  <a:gd name="T7" fmla="*/ 2 h 6"/>
                  <a:gd name="T8" fmla="*/ 4 w 9"/>
                  <a:gd name="T9" fmla="*/ 4 h 6"/>
                  <a:gd name="T10" fmla="*/ 4 w 9"/>
                  <a:gd name="T11" fmla="*/ 4 h 6"/>
                  <a:gd name="T12" fmla="*/ 2 w 9"/>
                  <a:gd name="T13" fmla="*/ 6 h 6"/>
                  <a:gd name="T14" fmla="*/ 2 w 9"/>
                  <a:gd name="T15" fmla="*/ 4 h 6"/>
                  <a:gd name="T16" fmla="*/ 0 w 9"/>
                  <a:gd name="T17" fmla="*/ 4 h 6"/>
                  <a:gd name="T18" fmla="*/ 0 w 9"/>
                  <a:gd name="T19" fmla="*/ 4 h 6"/>
                  <a:gd name="T20" fmla="*/ 0 w 9"/>
                  <a:gd name="T21" fmla="*/ 2 h 6"/>
                  <a:gd name="T22" fmla="*/ 0 w 9"/>
                  <a:gd name="T23" fmla="*/ 2 h 6"/>
                  <a:gd name="T24" fmla="*/ 0 w 9"/>
                  <a:gd name="T25" fmla="*/ 2 h 6"/>
                  <a:gd name="T26" fmla="*/ 0 w 9"/>
                  <a:gd name="T27" fmla="*/ 2 h 6"/>
                  <a:gd name="T28" fmla="*/ 0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0 w 9"/>
                  <a:gd name="T35" fmla="*/ 0 h 6"/>
                  <a:gd name="T36" fmla="*/ 0 w 9"/>
                  <a:gd name="T37" fmla="*/ 0 h 6"/>
                  <a:gd name="T38" fmla="*/ 9 w 9"/>
                  <a:gd name="T39" fmla="*/ 0 h 6"/>
                  <a:gd name="T40" fmla="*/ 9 w 9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2" name="Freeform 3972">
                <a:extLst>
                  <a:ext uri="{FF2B5EF4-FFF2-40B4-BE49-F238E27FC236}">
                    <a16:creationId xmlns:a16="http://schemas.microsoft.com/office/drawing/2014/main" id="{330986EB-1276-42F2-B91B-6EB018DA2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707"/>
                <a:ext cx="31" cy="13"/>
              </a:xfrm>
              <a:custGeom>
                <a:avLst/>
                <a:gdLst>
                  <a:gd name="T0" fmla="*/ 16 w 31"/>
                  <a:gd name="T1" fmla="*/ 4 h 13"/>
                  <a:gd name="T2" fmla="*/ 22 w 31"/>
                  <a:gd name="T3" fmla="*/ 4 h 13"/>
                  <a:gd name="T4" fmla="*/ 22 w 31"/>
                  <a:gd name="T5" fmla="*/ 4 h 13"/>
                  <a:gd name="T6" fmla="*/ 31 w 31"/>
                  <a:gd name="T7" fmla="*/ 6 h 13"/>
                  <a:gd name="T8" fmla="*/ 31 w 31"/>
                  <a:gd name="T9" fmla="*/ 6 h 13"/>
                  <a:gd name="T10" fmla="*/ 31 w 31"/>
                  <a:gd name="T11" fmla="*/ 9 h 13"/>
                  <a:gd name="T12" fmla="*/ 31 w 31"/>
                  <a:gd name="T13" fmla="*/ 9 h 13"/>
                  <a:gd name="T14" fmla="*/ 31 w 31"/>
                  <a:gd name="T15" fmla="*/ 11 h 13"/>
                  <a:gd name="T16" fmla="*/ 31 w 31"/>
                  <a:gd name="T17" fmla="*/ 13 h 13"/>
                  <a:gd name="T18" fmla="*/ 29 w 31"/>
                  <a:gd name="T19" fmla="*/ 13 h 13"/>
                  <a:gd name="T20" fmla="*/ 29 w 31"/>
                  <a:gd name="T21" fmla="*/ 13 h 13"/>
                  <a:gd name="T22" fmla="*/ 27 w 31"/>
                  <a:gd name="T23" fmla="*/ 13 h 13"/>
                  <a:gd name="T24" fmla="*/ 27 w 31"/>
                  <a:gd name="T25" fmla="*/ 13 h 13"/>
                  <a:gd name="T26" fmla="*/ 25 w 31"/>
                  <a:gd name="T27" fmla="*/ 13 h 13"/>
                  <a:gd name="T28" fmla="*/ 22 w 31"/>
                  <a:gd name="T29" fmla="*/ 13 h 13"/>
                  <a:gd name="T30" fmla="*/ 22 w 31"/>
                  <a:gd name="T31" fmla="*/ 13 h 13"/>
                  <a:gd name="T32" fmla="*/ 22 w 31"/>
                  <a:gd name="T33" fmla="*/ 13 h 13"/>
                  <a:gd name="T34" fmla="*/ 22 w 31"/>
                  <a:gd name="T35" fmla="*/ 13 h 13"/>
                  <a:gd name="T36" fmla="*/ 22 w 31"/>
                  <a:gd name="T37" fmla="*/ 13 h 13"/>
                  <a:gd name="T38" fmla="*/ 20 w 31"/>
                  <a:gd name="T39" fmla="*/ 11 h 13"/>
                  <a:gd name="T40" fmla="*/ 18 w 31"/>
                  <a:gd name="T41" fmla="*/ 11 h 13"/>
                  <a:gd name="T42" fmla="*/ 18 w 31"/>
                  <a:gd name="T43" fmla="*/ 11 h 13"/>
                  <a:gd name="T44" fmla="*/ 16 w 31"/>
                  <a:gd name="T45" fmla="*/ 11 h 13"/>
                  <a:gd name="T46" fmla="*/ 13 w 31"/>
                  <a:gd name="T47" fmla="*/ 11 h 13"/>
                  <a:gd name="T48" fmla="*/ 11 w 31"/>
                  <a:gd name="T49" fmla="*/ 11 h 13"/>
                  <a:gd name="T50" fmla="*/ 9 w 31"/>
                  <a:gd name="T51" fmla="*/ 9 h 13"/>
                  <a:gd name="T52" fmla="*/ 9 w 31"/>
                  <a:gd name="T53" fmla="*/ 9 h 13"/>
                  <a:gd name="T54" fmla="*/ 7 w 31"/>
                  <a:gd name="T55" fmla="*/ 9 h 13"/>
                  <a:gd name="T56" fmla="*/ 7 w 31"/>
                  <a:gd name="T57" fmla="*/ 9 h 13"/>
                  <a:gd name="T58" fmla="*/ 4 w 31"/>
                  <a:gd name="T59" fmla="*/ 9 h 13"/>
                  <a:gd name="T60" fmla="*/ 2 w 31"/>
                  <a:gd name="T61" fmla="*/ 9 h 13"/>
                  <a:gd name="T62" fmla="*/ 2 w 31"/>
                  <a:gd name="T63" fmla="*/ 9 h 13"/>
                  <a:gd name="T64" fmla="*/ 2 w 31"/>
                  <a:gd name="T65" fmla="*/ 6 h 13"/>
                  <a:gd name="T66" fmla="*/ 2 w 31"/>
                  <a:gd name="T67" fmla="*/ 6 h 13"/>
                  <a:gd name="T68" fmla="*/ 2 w 31"/>
                  <a:gd name="T69" fmla="*/ 6 h 13"/>
                  <a:gd name="T70" fmla="*/ 2 w 31"/>
                  <a:gd name="T71" fmla="*/ 6 h 13"/>
                  <a:gd name="T72" fmla="*/ 2 w 31"/>
                  <a:gd name="T73" fmla="*/ 4 h 13"/>
                  <a:gd name="T74" fmla="*/ 2 w 31"/>
                  <a:gd name="T75" fmla="*/ 4 h 13"/>
                  <a:gd name="T76" fmla="*/ 2 w 31"/>
                  <a:gd name="T77" fmla="*/ 4 h 13"/>
                  <a:gd name="T78" fmla="*/ 0 w 31"/>
                  <a:gd name="T79" fmla="*/ 4 h 13"/>
                  <a:gd name="T80" fmla="*/ 0 w 31"/>
                  <a:gd name="T81" fmla="*/ 4 h 13"/>
                  <a:gd name="T82" fmla="*/ 2 w 31"/>
                  <a:gd name="T83" fmla="*/ 0 h 13"/>
                  <a:gd name="T84" fmla="*/ 16 w 31"/>
                  <a:gd name="T8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3">
                    <a:moveTo>
                      <a:pt x="16" y="4"/>
                    </a:moveTo>
                    <a:lnTo>
                      <a:pt x="22" y="4"/>
                    </a:lnTo>
                    <a:lnTo>
                      <a:pt x="22" y="4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3" name="Freeform 3973">
                <a:extLst>
                  <a:ext uri="{FF2B5EF4-FFF2-40B4-BE49-F238E27FC236}">
                    <a16:creationId xmlns:a16="http://schemas.microsoft.com/office/drawing/2014/main" id="{23B9EBDA-5C72-4FA3-9EDE-06E611C87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713"/>
                <a:ext cx="29" cy="12"/>
              </a:xfrm>
              <a:custGeom>
                <a:avLst/>
                <a:gdLst>
                  <a:gd name="T0" fmla="*/ 1 w 13"/>
                  <a:gd name="T1" fmla="*/ 1 h 5"/>
                  <a:gd name="T2" fmla="*/ 1 w 13"/>
                  <a:gd name="T3" fmla="*/ 1 h 5"/>
                  <a:gd name="T4" fmla="*/ 0 w 13"/>
                  <a:gd name="T5" fmla="*/ 0 h 5"/>
                  <a:gd name="T6" fmla="*/ 0 w 13"/>
                  <a:gd name="T7" fmla="*/ 2 h 5"/>
                  <a:gd name="T8" fmla="*/ 0 w 13"/>
                  <a:gd name="T9" fmla="*/ 2 h 5"/>
                  <a:gd name="T10" fmla="*/ 0 w 13"/>
                  <a:gd name="T11" fmla="*/ 3 h 5"/>
                  <a:gd name="T12" fmla="*/ 0 w 13"/>
                  <a:gd name="T13" fmla="*/ 4 h 5"/>
                  <a:gd name="T14" fmla="*/ 0 w 13"/>
                  <a:gd name="T15" fmla="*/ 4 h 5"/>
                  <a:gd name="T16" fmla="*/ 0 w 13"/>
                  <a:gd name="T17" fmla="*/ 4 h 5"/>
                  <a:gd name="T18" fmla="*/ 1 w 13"/>
                  <a:gd name="T19" fmla="*/ 4 h 5"/>
                  <a:gd name="T20" fmla="*/ 1 w 13"/>
                  <a:gd name="T21" fmla="*/ 4 h 5"/>
                  <a:gd name="T22" fmla="*/ 2 w 13"/>
                  <a:gd name="T23" fmla="*/ 4 h 5"/>
                  <a:gd name="T24" fmla="*/ 2 w 13"/>
                  <a:gd name="T25" fmla="*/ 4 h 5"/>
                  <a:gd name="T26" fmla="*/ 2 w 13"/>
                  <a:gd name="T27" fmla="*/ 4 h 5"/>
                  <a:gd name="T28" fmla="*/ 2 w 13"/>
                  <a:gd name="T29" fmla="*/ 4 h 5"/>
                  <a:gd name="T30" fmla="*/ 3 w 13"/>
                  <a:gd name="T31" fmla="*/ 4 h 5"/>
                  <a:gd name="T32" fmla="*/ 4 w 13"/>
                  <a:gd name="T33" fmla="*/ 4 h 5"/>
                  <a:gd name="T34" fmla="*/ 4 w 13"/>
                  <a:gd name="T35" fmla="*/ 5 h 5"/>
                  <a:gd name="T36" fmla="*/ 4 w 13"/>
                  <a:gd name="T37" fmla="*/ 5 h 5"/>
                  <a:gd name="T38" fmla="*/ 5 w 13"/>
                  <a:gd name="T39" fmla="*/ 5 h 5"/>
                  <a:gd name="T40" fmla="*/ 5 w 13"/>
                  <a:gd name="T41" fmla="*/ 4 h 5"/>
                  <a:gd name="T42" fmla="*/ 9 w 13"/>
                  <a:gd name="T43" fmla="*/ 5 h 5"/>
                  <a:gd name="T44" fmla="*/ 9 w 13"/>
                  <a:gd name="T45" fmla="*/ 5 h 5"/>
                  <a:gd name="T46" fmla="*/ 9 w 13"/>
                  <a:gd name="T47" fmla="*/ 5 h 5"/>
                  <a:gd name="T48" fmla="*/ 13 w 13"/>
                  <a:gd name="T49" fmla="*/ 4 h 5"/>
                  <a:gd name="T50" fmla="*/ 13 w 13"/>
                  <a:gd name="T51" fmla="*/ 4 h 5"/>
                  <a:gd name="T52" fmla="*/ 12 w 13"/>
                  <a:gd name="T53" fmla="*/ 3 h 5"/>
                  <a:gd name="T54" fmla="*/ 12 w 13"/>
                  <a:gd name="T55" fmla="*/ 3 h 5"/>
                  <a:gd name="T56" fmla="*/ 11 w 13"/>
                  <a:gd name="T57" fmla="*/ 3 h 5"/>
                  <a:gd name="T58" fmla="*/ 10 w 13"/>
                  <a:gd name="T59" fmla="*/ 3 h 5"/>
                  <a:gd name="T60" fmla="*/ 9 w 13"/>
                  <a:gd name="T61" fmla="*/ 2 h 5"/>
                  <a:gd name="T62" fmla="*/ 8 w 13"/>
                  <a:gd name="T63" fmla="*/ 2 h 5"/>
                  <a:gd name="T64" fmla="*/ 1 w 13"/>
                  <a:gd name="T6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5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4" name="Freeform 3974">
                <a:extLst>
                  <a:ext uri="{FF2B5EF4-FFF2-40B4-BE49-F238E27FC236}">
                    <a16:creationId xmlns:a16="http://schemas.microsoft.com/office/drawing/2014/main" id="{05D7F29F-BC18-4692-8094-58B32E12C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725"/>
                <a:ext cx="23" cy="13"/>
              </a:xfrm>
              <a:custGeom>
                <a:avLst/>
                <a:gdLst>
                  <a:gd name="T0" fmla="*/ 3 w 10"/>
                  <a:gd name="T1" fmla="*/ 2 h 6"/>
                  <a:gd name="T2" fmla="*/ 3 w 10"/>
                  <a:gd name="T3" fmla="*/ 2 h 6"/>
                  <a:gd name="T4" fmla="*/ 3 w 10"/>
                  <a:gd name="T5" fmla="*/ 2 h 6"/>
                  <a:gd name="T6" fmla="*/ 3 w 10"/>
                  <a:gd name="T7" fmla="*/ 2 h 6"/>
                  <a:gd name="T8" fmla="*/ 3 w 10"/>
                  <a:gd name="T9" fmla="*/ 2 h 6"/>
                  <a:gd name="T10" fmla="*/ 2 w 10"/>
                  <a:gd name="T11" fmla="*/ 1 h 6"/>
                  <a:gd name="T12" fmla="*/ 2 w 10"/>
                  <a:gd name="T13" fmla="*/ 1 h 6"/>
                  <a:gd name="T14" fmla="*/ 2 w 10"/>
                  <a:gd name="T15" fmla="*/ 0 h 6"/>
                  <a:gd name="T16" fmla="*/ 2 w 10"/>
                  <a:gd name="T17" fmla="*/ 0 h 6"/>
                  <a:gd name="T18" fmla="*/ 2 w 10"/>
                  <a:gd name="T19" fmla="*/ 0 h 6"/>
                  <a:gd name="T20" fmla="*/ 1 w 10"/>
                  <a:gd name="T21" fmla="*/ 0 h 6"/>
                  <a:gd name="T22" fmla="*/ 1 w 10"/>
                  <a:gd name="T23" fmla="*/ 0 h 6"/>
                  <a:gd name="T24" fmla="*/ 1 w 10"/>
                  <a:gd name="T25" fmla="*/ 3 h 6"/>
                  <a:gd name="T26" fmla="*/ 1 w 10"/>
                  <a:gd name="T27" fmla="*/ 3 h 6"/>
                  <a:gd name="T28" fmla="*/ 1 w 10"/>
                  <a:gd name="T29" fmla="*/ 3 h 6"/>
                  <a:gd name="T30" fmla="*/ 1 w 10"/>
                  <a:gd name="T31" fmla="*/ 3 h 6"/>
                  <a:gd name="T32" fmla="*/ 0 w 10"/>
                  <a:gd name="T33" fmla="*/ 4 h 6"/>
                  <a:gd name="T34" fmla="*/ 0 w 10"/>
                  <a:gd name="T35" fmla="*/ 4 h 6"/>
                  <a:gd name="T36" fmla="*/ 0 w 10"/>
                  <a:gd name="T37" fmla="*/ 5 h 6"/>
                  <a:gd name="T38" fmla="*/ 0 w 10"/>
                  <a:gd name="T39" fmla="*/ 5 h 6"/>
                  <a:gd name="T40" fmla="*/ 0 w 10"/>
                  <a:gd name="T41" fmla="*/ 5 h 6"/>
                  <a:gd name="T42" fmla="*/ 0 w 10"/>
                  <a:gd name="T43" fmla="*/ 5 h 6"/>
                  <a:gd name="T44" fmla="*/ 1 w 10"/>
                  <a:gd name="T45" fmla="*/ 5 h 6"/>
                  <a:gd name="T46" fmla="*/ 1 w 10"/>
                  <a:gd name="T47" fmla="*/ 5 h 6"/>
                  <a:gd name="T48" fmla="*/ 1 w 10"/>
                  <a:gd name="T49" fmla="*/ 5 h 6"/>
                  <a:gd name="T50" fmla="*/ 1 w 10"/>
                  <a:gd name="T51" fmla="*/ 5 h 6"/>
                  <a:gd name="T52" fmla="*/ 1 w 10"/>
                  <a:gd name="T53" fmla="*/ 6 h 6"/>
                  <a:gd name="T54" fmla="*/ 1 w 10"/>
                  <a:gd name="T55" fmla="*/ 5 h 6"/>
                  <a:gd name="T56" fmla="*/ 2 w 10"/>
                  <a:gd name="T57" fmla="*/ 6 h 6"/>
                  <a:gd name="T58" fmla="*/ 2 w 10"/>
                  <a:gd name="T59" fmla="*/ 5 h 6"/>
                  <a:gd name="T60" fmla="*/ 3 w 10"/>
                  <a:gd name="T61" fmla="*/ 6 h 6"/>
                  <a:gd name="T62" fmla="*/ 3 w 10"/>
                  <a:gd name="T63" fmla="*/ 5 h 6"/>
                  <a:gd name="T64" fmla="*/ 4 w 10"/>
                  <a:gd name="T65" fmla="*/ 5 h 6"/>
                  <a:gd name="T66" fmla="*/ 4 w 10"/>
                  <a:gd name="T67" fmla="*/ 5 h 6"/>
                  <a:gd name="T68" fmla="*/ 10 w 10"/>
                  <a:gd name="T69" fmla="*/ 1 h 6"/>
                  <a:gd name="T70" fmla="*/ 10 w 10"/>
                  <a:gd name="T71" fmla="*/ 1 h 6"/>
                  <a:gd name="T72" fmla="*/ 8 w 10"/>
                  <a:gd name="T73" fmla="*/ 1 h 6"/>
                  <a:gd name="T74" fmla="*/ 8 w 10"/>
                  <a:gd name="T75" fmla="*/ 1 h 6"/>
                  <a:gd name="T76" fmla="*/ 7 w 10"/>
                  <a:gd name="T77" fmla="*/ 1 h 6"/>
                  <a:gd name="T78" fmla="*/ 7 w 10"/>
                  <a:gd name="T79" fmla="*/ 1 h 6"/>
                  <a:gd name="T80" fmla="*/ 7 w 10"/>
                  <a:gd name="T81" fmla="*/ 0 h 6"/>
                  <a:gd name="T82" fmla="*/ 7 w 10"/>
                  <a:gd name="T83" fmla="*/ 1 h 6"/>
                  <a:gd name="T84" fmla="*/ 7 w 10"/>
                  <a:gd name="T85" fmla="*/ 1 h 6"/>
                  <a:gd name="T86" fmla="*/ 7 w 10"/>
                  <a:gd name="T87" fmla="*/ 2 h 6"/>
                  <a:gd name="T88" fmla="*/ 6 w 10"/>
                  <a:gd name="T89" fmla="*/ 2 h 6"/>
                  <a:gd name="T90" fmla="*/ 6 w 10"/>
                  <a:gd name="T91" fmla="*/ 2 h 6"/>
                  <a:gd name="T92" fmla="*/ 6 w 10"/>
                  <a:gd name="T93" fmla="*/ 2 h 6"/>
                  <a:gd name="T94" fmla="*/ 5 w 10"/>
                  <a:gd name="T95" fmla="*/ 2 h 6"/>
                  <a:gd name="T96" fmla="*/ 4 w 10"/>
                  <a:gd name="T97" fmla="*/ 2 h 6"/>
                  <a:gd name="T98" fmla="*/ 4 w 10"/>
                  <a:gd name="T99" fmla="*/ 2 h 6"/>
                  <a:gd name="T100" fmla="*/ 4 w 10"/>
                  <a:gd name="T101" fmla="*/ 2 h 6"/>
                  <a:gd name="T102" fmla="*/ 3 w 10"/>
                  <a:gd name="T103" fmla="*/ 2 h 6"/>
                  <a:gd name="T104" fmla="*/ 3 w 10"/>
                  <a:gd name="T105" fmla="*/ 2 h 6"/>
                  <a:gd name="T106" fmla="*/ 3 w 10"/>
                  <a:gd name="T10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" h="6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5" name="Freeform 3975">
                <a:extLst>
                  <a:ext uri="{FF2B5EF4-FFF2-40B4-BE49-F238E27FC236}">
                    <a16:creationId xmlns:a16="http://schemas.microsoft.com/office/drawing/2014/main" id="{37AA36E2-A037-4BAB-B09B-B933B7FF5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722"/>
                <a:ext cx="14" cy="7"/>
              </a:xfrm>
              <a:custGeom>
                <a:avLst/>
                <a:gdLst>
                  <a:gd name="T0" fmla="*/ 0 w 14"/>
                  <a:gd name="T1" fmla="*/ 0 h 7"/>
                  <a:gd name="T2" fmla="*/ 3 w 14"/>
                  <a:gd name="T3" fmla="*/ 3 h 7"/>
                  <a:gd name="T4" fmla="*/ 3 w 14"/>
                  <a:gd name="T5" fmla="*/ 3 h 7"/>
                  <a:gd name="T6" fmla="*/ 3 w 14"/>
                  <a:gd name="T7" fmla="*/ 3 h 7"/>
                  <a:gd name="T8" fmla="*/ 3 w 14"/>
                  <a:gd name="T9" fmla="*/ 3 h 7"/>
                  <a:gd name="T10" fmla="*/ 14 w 14"/>
                  <a:gd name="T11" fmla="*/ 5 h 7"/>
                  <a:gd name="T12" fmla="*/ 14 w 14"/>
                  <a:gd name="T13" fmla="*/ 7 h 7"/>
                  <a:gd name="T14" fmla="*/ 12 w 14"/>
                  <a:gd name="T15" fmla="*/ 7 h 7"/>
                  <a:gd name="T16" fmla="*/ 12 w 14"/>
                  <a:gd name="T17" fmla="*/ 7 h 7"/>
                  <a:gd name="T18" fmla="*/ 12 w 14"/>
                  <a:gd name="T19" fmla="*/ 7 h 7"/>
                  <a:gd name="T20" fmla="*/ 9 w 14"/>
                  <a:gd name="T21" fmla="*/ 7 h 7"/>
                  <a:gd name="T22" fmla="*/ 7 w 14"/>
                  <a:gd name="T23" fmla="*/ 7 h 7"/>
                  <a:gd name="T24" fmla="*/ 7 w 14"/>
                  <a:gd name="T25" fmla="*/ 7 h 7"/>
                  <a:gd name="T26" fmla="*/ 7 w 14"/>
                  <a:gd name="T27" fmla="*/ 7 h 7"/>
                  <a:gd name="T28" fmla="*/ 5 w 14"/>
                  <a:gd name="T29" fmla="*/ 7 h 7"/>
                  <a:gd name="T30" fmla="*/ 5 w 14"/>
                  <a:gd name="T31" fmla="*/ 7 h 7"/>
                  <a:gd name="T32" fmla="*/ 5 w 14"/>
                  <a:gd name="T33" fmla="*/ 7 h 7"/>
                  <a:gd name="T34" fmla="*/ 5 w 14"/>
                  <a:gd name="T35" fmla="*/ 7 h 7"/>
                  <a:gd name="T36" fmla="*/ 5 w 14"/>
                  <a:gd name="T37" fmla="*/ 7 h 7"/>
                  <a:gd name="T38" fmla="*/ 5 w 14"/>
                  <a:gd name="T39" fmla="*/ 7 h 7"/>
                  <a:gd name="T40" fmla="*/ 3 w 14"/>
                  <a:gd name="T41" fmla="*/ 5 h 7"/>
                  <a:gd name="T42" fmla="*/ 3 w 14"/>
                  <a:gd name="T43" fmla="*/ 5 h 7"/>
                  <a:gd name="T44" fmla="*/ 3 w 14"/>
                  <a:gd name="T45" fmla="*/ 3 h 7"/>
                  <a:gd name="T46" fmla="*/ 3 w 14"/>
                  <a:gd name="T47" fmla="*/ 3 h 7"/>
                  <a:gd name="T48" fmla="*/ 3 w 14"/>
                  <a:gd name="T49" fmla="*/ 3 h 7"/>
                  <a:gd name="T50" fmla="*/ 0 w 14"/>
                  <a:gd name="T51" fmla="*/ 3 h 7"/>
                  <a:gd name="T52" fmla="*/ 0 w 14"/>
                  <a:gd name="T53" fmla="*/ 3 h 7"/>
                  <a:gd name="T54" fmla="*/ 0 w 14"/>
                  <a:gd name="T55" fmla="*/ 3 h 7"/>
                  <a:gd name="T56" fmla="*/ 0 w 14"/>
                  <a:gd name="T57" fmla="*/ 3 h 7"/>
                  <a:gd name="T58" fmla="*/ 0 w 14"/>
                  <a:gd name="T59" fmla="*/ 3 h 7"/>
                  <a:gd name="T60" fmla="*/ 0 w 14"/>
                  <a:gd name="T61" fmla="*/ 3 h 7"/>
                  <a:gd name="T62" fmla="*/ 0 w 14"/>
                  <a:gd name="T63" fmla="*/ 0 h 7"/>
                  <a:gd name="T64" fmla="*/ 0 w 14"/>
                  <a:gd name="T65" fmla="*/ 0 h 7"/>
                  <a:gd name="T66" fmla="*/ 0 w 14"/>
                  <a:gd name="T67" fmla="*/ 0 h 7"/>
                  <a:gd name="T68" fmla="*/ 0 w 14"/>
                  <a:gd name="T6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6" name="Freeform 3976">
                <a:extLst>
                  <a:ext uri="{FF2B5EF4-FFF2-40B4-BE49-F238E27FC236}">
                    <a16:creationId xmlns:a16="http://schemas.microsoft.com/office/drawing/2014/main" id="{B3CBEC1C-5D59-410A-B7C9-C9CC47370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736"/>
                <a:ext cx="11" cy="9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4 w 5"/>
                  <a:gd name="T9" fmla="*/ 0 h 4"/>
                  <a:gd name="T10" fmla="*/ 4 w 5"/>
                  <a:gd name="T11" fmla="*/ 1 h 4"/>
                  <a:gd name="T12" fmla="*/ 3 w 5"/>
                  <a:gd name="T13" fmla="*/ 0 h 4"/>
                  <a:gd name="T14" fmla="*/ 3 w 5"/>
                  <a:gd name="T15" fmla="*/ 1 h 4"/>
                  <a:gd name="T16" fmla="*/ 2 w 5"/>
                  <a:gd name="T17" fmla="*/ 0 h 4"/>
                  <a:gd name="T18" fmla="*/ 2 w 5"/>
                  <a:gd name="T19" fmla="*/ 1 h 4"/>
                  <a:gd name="T20" fmla="*/ 2 w 5"/>
                  <a:gd name="T21" fmla="*/ 0 h 4"/>
                  <a:gd name="T22" fmla="*/ 2 w 5"/>
                  <a:gd name="T23" fmla="*/ 0 h 4"/>
                  <a:gd name="T24" fmla="*/ 2 w 5"/>
                  <a:gd name="T25" fmla="*/ 0 h 4"/>
                  <a:gd name="T26" fmla="*/ 2 w 5"/>
                  <a:gd name="T27" fmla="*/ 0 h 4"/>
                  <a:gd name="T28" fmla="*/ 1 w 5"/>
                  <a:gd name="T29" fmla="*/ 0 h 4"/>
                  <a:gd name="T30" fmla="*/ 1 w 5"/>
                  <a:gd name="T31" fmla="*/ 1 h 4"/>
                  <a:gd name="T32" fmla="*/ 0 w 5"/>
                  <a:gd name="T33" fmla="*/ 3 h 4"/>
                  <a:gd name="T34" fmla="*/ 0 w 5"/>
                  <a:gd name="T35" fmla="*/ 3 h 4"/>
                  <a:gd name="T36" fmla="*/ 2 w 5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7" name="Freeform 3977">
                <a:extLst>
                  <a:ext uri="{FF2B5EF4-FFF2-40B4-BE49-F238E27FC236}">
                    <a16:creationId xmlns:a16="http://schemas.microsoft.com/office/drawing/2014/main" id="{AFFE29AF-AC54-44C3-A542-34DEF49F5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745"/>
                <a:ext cx="9" cy="11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1 w 4"/>
                  <a:gd name="T5" fmla="*/ 0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2 w 4"/>
                  <a:gd name="T21" fmla="*/ 0 h 5"/>
                  <a:gd name="T22" fmla="*/ 2 w 4"/>
                  <a:gd name="T23" fmla="*/ 0 h 5"/>
                  <a:gd name="T24" fmla="*/ 2 w 4"/>
                  <a:gd name="T25" fmla="*/ 0 h 5"/>
                  <a:gd name="T26" fmla="*/ 2 w 4"/>
                  <a:gd name="T27" fmla="*/ 0 h 5"/>
                  <a:gd name="T28" fmla="*/ 2 w 4"/>
                  <a:gd name="T29" fmla="*/ 0 h 5"/>
                  <a:gd name="T30" fmla="*/ 2 w 4"/>
                  <a:gd name="T31" fmla="*/ 0 h 5"/>
                  <a:gd name="T32" fmla="*/ 2 w 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8" name="Freeform 3978">
                <a:extLst>
                  <a:ext uri="{FF2B5EF4-FFF2-40B4-BE49-F238E27FC236}">
                    <a16:creationId xmlns:a16="http://schemas.microsoft.com/office/drawing/2014/main" id="{57DFE0B5-83FC-4323-902F-1A0441565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752"/>
                <a:ext cx="19" cy="16"/>
              </a:xfrm>
              <a:custGeom>
                <a:avLst/>
                <a:gdLst>
                  <a:gd name="T0" fmla="*/ 3 w 19"/>
                  <a:gd name="T1" fmla="*/ 0 h 16"/>
                  <a:gd name="T2" fmla="*/ 3 w 19"/>
                  <a:gd name="T3" fmla="*/ 0 h 16"/>
                  <a:gd name="T4" fmla="*/ 3 w 19"/>
                  <a:gd name="T5" fmla="*/ 0 h 16"/>
                  <a:gd name="T6" fmla="*/ 7 w 19"/>
                  <a:gd name="T7" fmla="*/ 0 h 16"/>
                  <a:gd name="T8" fmla="*/ 7 w 19"/>
                  <a:gd name="T9" fmla="*/ 0 h 16"/>
                  <a:gd name="T10" fmla="*/ 7 w 19"/>
                  <a:gd name="T11" fmla="*/ 0 h 16"/>
                  <a:gd name="T12" fmla="*/ 9 w 19"/>
                  <a:gd name="T13" fmla="*/ 2 h 16"/>
                  <a:gd name="T14" fmla="*/ 9 w 19"/>
                  <a:gd name="T15" fmla="*/ 2 h 16"/>
                  <a:gd name="T16" fmla="*/ 9 w 19"/>
                  <a:gd name="T17" fmla="*/ 2 h 16"/>
                  <a:gd name="T18" fmla="*/ 12 w 19"/>
                  <a:gd name="T19" fmla="*/ 2 h 16"/>
                  <a:gd name="T20" fmla="*/ 14 w 19"/>
                  <a:gd name="T21" fmla="*/ 2 h 16"/>
                  <a:gd name="T22" fmla="*/ 16 w 19"/>
                  <a:gd name="T23" fmla="*/ 2 h 16"/>
                  <a:gd name="T24" fmla="*/ 19 w 19"/>
                  <a:gd name="T25" fmla="*/ 2 h 16"/>
                  <a:gd name="T26" fmla="*/ 19 w 19"/>
                  <a:gd name="T27" fmla="*/ 2 h 16"/>
                  <a:gd name="T28" fmla="*/ 19 w 19"/>
                  <a:gd name="T29" fmla="*/ 2 h 16"/>
                  <a:gd name="T30" fmla="*/ 19 w 19"/>
                  <a:gd name="T31" fmla="*/ 2 h 16"/>
                  <a:gd name="T32" fmla="*/ 14 w 19"/>
                  <a:gd name="T33" fmla="*/ 16 h 16"/>
                  <a:gd name="T34" fmla="*/ 14 w 19"/>
                  <a:gd name="T35" fmla="*/ 16 h 16"/>
                  <a:gd name="T36" fmla="*/ 7 w 19"/>
                  <a:gd name="T37" fmla="*/ 13 h 16"/>
                  <a:gd name="T38" fmla="*/ 7 w 19"/>
                  <a:gd name="T39" fmla="*/ 13 h 16"/>
                  <a:gd name="T40" fmla="*/ 7 w 19"/>
                  <a:gd name="T41" fmla="*/ 9 h 16"/>
                  <a:gd name="T42" fmla="*/ 7 w 19"/>
                  <a:gd name="T43" fmla="*/ 7 h 16"/>
                  <a:gd name="T44" fmla="*/ 5 w 19"/>
                  <a:gd name="T45" fmla="*/ 7 h 16"/>
                  <a:gd name="T46" fmla="*/ 3 w 19"/>
                  <a:gd name="T47" fmla="*/ 7 h 16"/>
                  <a:gd name="T48" fmla="*/ 0 w 19"/>
                  <a:gd name="T49" fmla="*/ 7 h 16"/>
                  <a:gd name="T50" fmla="*/ 0 w 19"/>
                  <a:gd name="T51" fmla="*/ 7 h 16"/>
                  <a:gd name="T52" fmla="*/ 3 w 19"/>
                  <a:gd name="T53" fmla="*/ 4 h 16"/>
                  <a:gd name="T54" fmla="*/ 3 w 19"/>
                  <a:gd name="T55" fmla="*/ 2 h 16"/>
                  <a:gd name="T56" fmla="*/ 3 w 19"/>
                  <a:gd name="T57" fmla="*/ 2 h 16"/>
                  <a:gd name="T58" fmla="*/ 3 w 19"/>
                  <a:gd name="T59" fmla="*/ 2 h 16"/>
                  <a:gd name="T60" fmla="*/ 3 w 19"/>
                  <a:gd name="T61" fmla="*/ 2 h 16"/>
                  <a:gd name="T62" fmla="*/ 3 w 19"/>
                  <a:gd name="T63" fmla="*/ 2 h 16"/>
                  <a:gd name="T64" fmla="*/ 3 w 19"/>
                  <a:gd name="T65" fmla="*/ 2 h 16"/>
                  <a:gd name="T66" fmla="*/ 3 w 19"/>
                  <a:gd name="T6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16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9" name="Freeform 3979">
                <a:extLst>
                  <a:ext uri="{FF2B5EF4-FFF2-40B4-BE49-F238E27FC236}">
                    <a16:creationId xmlns:a16="http://schemas.microsoft.com/office/drawing/2014/main" id="{35E504DE-B2F8-4F06-83F7-5136743F1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5" y="2768"/>
                <a:ext cx="11" cy="4"/>
              </a:xfrm>
              <a:custGeom>
                <a:avLst/>
                <a:gdLst>
                  <a:gd name="T0" fmla="*/ 3 w 5"/>
                  <a:gd name="T1" fmla="*/ 1 h 2"/>
                  <a:gd name="T2" fmla="*/ 3 w 5"/>
                  <a:gd name="T3" fmla="*/ 1 h 2"/>
                  <a:gd name="T4" fmla="*/ 3 w 5"/>
                  <a:gd name="T5" fmla="*/ 1 h 2"/>
                  <a:gd name="T6" fmla="*/ 2 w 5"/>
                  <a:gd name="T7" fmla="*/ 0 h 2"/>
                  <a:gd name="T8" fmla="*/ 2 w 5"/>
                  <a:gd name="T9" fmla="*/ 0 h 2"/>
                  <a:gd name="T10" fmla="*/ 2 w 5"/>
                  <a:gd name="T11" fmla="*/ 0 h 2"/>
                  <a:gd name="T12" fmla="*/ 2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0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0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3 w 5"/>
                  <a:gd name="T31" fmla="*/ 2 h 2"/>
                  <a:gd name="T32" fmla="*/ 3 w 5"/>
                  <a:gd name="T33" fmla="*/ 2 h 2"/>
                  <a:gd name="T34" fmla="*/ 3 w 5"/>
                  <a:gd name="T35" fmla="*/ 1 h 2"/>
                  <a:gd name="T36" fmla="*/ 3 w 5"/>
                  <a:gd name="T37" fmla="*/ 1 h 2"/>
                  <a:gd name="T38" fmla="*/ 3 w 5"/>
                  <a:gd name="T39" fmla="*/ 1 h 2"/>
                  <a:gd name="T40" fmla="*/ 5 w 5"/>
                  <a:gd name="T41" fmla="*/ 1 h 2"/>
                  <a:gd name="T42" fmla="*/ 5 w 5"/>
                  <a:gd name="T43" fmla="*/ 1 h 2"/>
                  <a:gd name="T44" fmla="*/ 5 w 5"/>
                  <a:gd name="T45" fmla="*/ 1 h 2"/>
                  <a:gd name="T46" fmla="*/ 4 w 5"/>
                  <a:gd name="T47" fmla="*/ 1 h 2"/>
                  <a:gd name="T48" fmla="*/ 4 w 5"/>
                  <a:gd name="T49" fmla="*/ 1 h 2"/>
                  <a:gd name="T50" fmla="*/ 4 w 5"/>
                  <a:gd name="T51" fmla="*/ 1 h 2"/>
                  <a:gd name="T52" fmla="*/ 4 w 5"/>
                  <a:gd name="T53" fmla="*/ 2 h 2"/>
                  <a:gd name="T54" fmla="*/ 4 w 5"/>
                  <a:gd name="T55" fmla="*/ 2 h 2"/>
                  <a:gd name="T56" fmla="*/ 5 w 5"/>
                  <a:gd name="T57" fmla="*/ 2 h 2"/>
                  <a:gd name="T58" fmla="*/ 5 w 5"/>
                  <a:gd name="T59" fmla="*/ 2 h 2"/>
                  <a:gd name="T60" fmla="*/ 5 w 5"/>
                  <a:gd name="T6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moveTo>
                      <a:pt x="5" y="1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0" name="Freeform 3980">
                <a:extLst>
                  <a:ext uri="{FF2B5EF4-FFF2-40B4-BE49-F238E27FC236}">
                    <a16:creationId xmlns:a16="http://schemas.microsoft.com/office/drawing/2014/main" id="{826453F9-7647-4801-923B-C708E5D28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56"/>
                <a:ext cx="14" cy="14"/>
              </a:xfrm>
              <a:custGeom>
                <a:avLst/>
                <a:gdLst>
                  <a:gd name="T0" fmla="*/ 5 w 6"/>
                  <a:gd name="T1" fmla="*/ 0 h 6"/>
                  <a:gd name="T2" fmla="*/ 5 w 6"/>
                  <a:gd name="T3" fmla="*/ 0 h 6"/>
                  <a:gd name="T4" fmla="*/ 3 w 6"/>
                  <a:gd name="T5" fmla="*/ 0 h 6"/>
                  <a:gd name="T6" fmla="*/ 3 w 6"/>
                  <a:gd name="T7" fmla="*/ 0 h 6"/>
                  <a:gd name="T8" fmla="*/ 2 w 6"/>
                  <a:gd name="T9" fmla="*/ 1 h 6"/>
                  <a:gd name="T10" fmla="*/ 2 w 6"/>
                  <a:gd name="T11" fmla="*/ 1 h 6"/>
                  <a:gd name="T12" fmla="*/ 1 w 6"/>
                  <a:gd name="T13" fmla="*/ 1 h 6"/>
                  <a:gd name="T14" fmla="*/ 1 w 6"/>
                  <a:gd name="T15" fmla="*/ 1 h 6"/>
                  <a:gd name="T16" fmla="*/ 1 w 6"/>
                  <a:gd name="T17" fmla="*/ 2 h 6"/>
                  <a:gd name="T18" fmla="*/ 0 w 6"/>
                  <a:gd name="T19" fmla="*/ 5 h 6"/>
                  <a:gd name="T20" fmla="*/ 0 w 6"/>
                  <a:gd name="T21" fmla="*/ 5 h 6"/>
                  <a:gd name="T22" fmla="*/ 1 w 6"/>
                  <a:gd name="T23" fmla="*/ 5 h 6"/>
                  <a:gd name="T24" fmla="*/ 1 w 6"/>
                  <a:gd name="T25" fmla="*/ 5 h 6"/>
                  <a:gd name="T26" fmla="*/ 1 w 6"/>
                  <a:gd name="T27" fmla="*/ 5 h 6"/>
                  <a:gd name="T28" fmla="*/ 1 w 6"/>
                  <a:gd name="T29" fmla="*/ 5 h 6"/>
                  <a:gd name="T30" fmla="*/ 1 w 6"/>
                  <a:gd name="T31" fmla="*/ 4 h 6"/>
                  <a:gd name="T32" fmla="*/ 2 w 6"/>
                  <a:gd name="T33" fmla="*/ 4 h 6"/>
                  <a:gd name="T34" fmla="*/ 2 w 6"/>
                  <a:gd name="T35" fmla="*/ 4 h 6"/>
                  <a:gd name="T36" fmla="*/ 2 w 6"/>
                  <a:gd name="T37" fmla="*/ 4 h 6"/>
                  <a:gd name="T38" fmla="*/ 2 w 6"/>
                  <a:gd name="T39" fmla="*/ 5 h 6"/>
                  <a:gd name="T40" fmla="*/ 2 w 6"/>
                  <a:gd name="T41" fmla="*/ 5 h 6"/>
                  <a:gd name="T42" fmla="*/ 2 w 6"/>
                  <a:gd name="T43" fmla="*/ 6 h 6"/>
                  <a:gd name="T44" fmla="*/ 2 w 6"/>
                  <a:gd name="T45" fmla="*/ 6 h 6"/>
                  <a:gd name="T46" fmla="*/ 5 w 6"/>
                  <a:gd name="T47" fmla="*/ 6 h 6"/>
                  <a:gd name="T48" fmla="*/ 5 w 6"/>
                  <a:gd name="T49" fmla="*/ 6 h 6"/>
                  <a:gd name="T50" fmla="*/ 6 w 6"/>
                  <a:gd name="T51" fmla="*/ 4 h 6"/>
                  <a:gd name="T52" fmla="*/ 6 w 6"/>
                  <a:gd name="T53" fmla="*/ 4 h 6"/>
                  <a:gd name="T54" fmla="*/ 6 w 6"/>
                  <a:gd name="T55" fmla="*/ 2 h 6"/>
                  <a:gd name="T56" fmla="*/ 6 w 6"/>
                  <a:gd name="T57" fmla="*/ 2 h 6"/>
                  <a:gd name="T58" fmla="*/ 6 w 6"/>
                  <a:gd name="T59" fmla="*/ 2 h 6"/>
                  <a:gd name="T60" fmla="*/ 6 w 6"/>
                  <a:gd name="T61" fmla="*/ 2 h 6"/>
                  <a:gd name="T62" fmla="*/ 5 w 6"/>
                  <a:gd name="T63" fmla="*/ 2 h 6"/>
                  <a:gd name="T64" fmla="*/ 5 w 6"/>
                  <a:gd name="T65" fmla="*/ 2 h 6"/>
                  <a:gd name="T66" fmla="*/ 5 w 6"/>
                  <a:gd name="T67" fmla="*/ 2 h 6"/>
                  <a:gd name="T68" fmla="*/ 4 w 6"/>
                  <a:gd name="T69" fmla="*/ 2 h 6"/>
                  <a:gd name="T70" fmla="*/ 4 w 6"/>
                  <a:gd name="T71" fmla="*/ 2 h 6"/>
                  <a:gd name="T72" fmla="*/ 4 w 6"/>
                  <a:gd name="T73" fmla="*/ 2 h 6"/>
                  <a:gd name="T74" fmla="*/ 5 w 6"/>
                  <a:gd name="T7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1" name="Freeform 3981">
                <a:extLst>
                  <a:ext uri="{FF2B5EF4-FFF2-40B4-BE49-F238E27FC236}">
                    <a16:creationId xmlns:a16="http://schemas.microsoft.com/office/drawing/2014/main" id="{A1C30D9A-149B-4B66-9A43-B6585997F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756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2 w 4"/>
                  <a:gd name="T3" fmla="*/ 3 h 3"/>
                  <a:gd name="T4" fmla="*/ 0 w 4"/>
                  <a:gd name="T5" fmla="*/ 3 h 3"/>
                  <a:gd name="T6" fmla="*/ 0 w 4"/>
                  <a:gd name="T7" fmla="*/ 3 h 3"/>
                  <a:gd name="T8" fmla="*/ 0 w 4"/>
                  <a:gd name="T9" fmla="*/ 0 h 3"/>
                  <a:gd name="T10" fmla="*/ 0 w 4"/>
                  <a:gd name="T11" fmla="*/ 0 h 3"/>
                  <a:gd name="T12" fmla="*/ 4 w 4"/>
                  <a:gd name="T13" fmla="*/ 0 h 3"/>
                  <a:gd name="T14" fmla="*/ 4 w 4"/>
                  <a:gd name="T15" fmla="*/ 0 h 3"/>
                  <a:gd name="T16" fmla="*/ 2 w 4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2" name="Freeform 3982">
                <a:extLst>
                  <a:ext uri="{FF2B5EF4-FFF2-40B4-BE49-F238E27FC236}">
                    <a16:creationId xmlns:a16="http://schemas.microsoft.com/office/drawing/2014/main" id="{D8383282-1ED4-4CA7-BB22-3FFC26CF1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756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5 h 5"/>
                  <a:gd name="T4" fmla="*/ 5 w 5"/>
                  <a:gd name="T5" fmla="*/ 5 h 5"/>
                  <a:gd name="T6" fmla="*/ 5 w 5"/>
                  <a:gd name="T7" fmla="*/ 5 h 5"/>
                  <a:gd name="T8" fmla="*/ 5 w 5"/>
                  <a:gd name="T9" fmla="*/ 5 h 5"/>
                  <a:gd name="T10" fmla="*/ 3 w 5"/>
                  <a:gd name="T11" fmla="*/ 5 h 5"/>
                  <a:gd name="T12" fmla="*/ 3 w 5"/>
                  <a:gd name="T13" fmla="*/ 5 h 5"/>
                  <a:gd name="T14" fmla="*/ 3 w 5"/>
                  <a:gd name="T15" fmla="*/ 5 h 5"/>
                  <a:gd name="T16" fmla="*/ 0 w 5"/>
                  <a:gd name="T17" fmla="*/ 5 h 5"/>
                  <a:gd name="T18" fmla="*/ 0 w 5"/>
                  <a:gd name="T19" fmla="*/ 5 h 5"/>
                  <a:gd name="T20" fmla="*/ 0 w 5"/>
                  <a:gd name="T21" fmla="*/ 5 h 5"/>
                  <a:gd name="T22" fmla="*/ 3 w 5"/>
                  <a:gd name="T23" fmla="*/ 0 h 5"/>
                  <a:gd name="T24" fmla="*/ 5 w 5"/>
                  <a:gd name="T25" fmla="*/ 3 h 5"/>
                  <a:gd name="T26" fmla="*/ 5 w 5"/>
                  <a:gd name="T27" fmla="*/ 3 h 5"/>
                  <a:gd name="T28" fmla="*/ 5 w 5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3" name="Freeform 3983">
                <a:extLst>
                  <a:ext uri="{FF2B5EF4-FFF2-40B4-BE49-F238E27FC236}">
                    <a16:creationId xmlns:a16="http://schemas.microsoft.com/office/drawing/2014/main" id="{15D549F0-F5AF-47DE-8A58-146DAABB6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72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  <a:gd name="T12" fmla="*/ 1 w 1"/>
                  <a:gd name="T13" fmla="*/ 1 w 1"/>
                  <a:gd name="T14" fmla="*/ 1 w 1"/>
                  <a:gd name="T15" fmla="*/ 1 w 1"/>
                  <a:gd name="T1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4" name="Freeform 3984">
                <a:extLst>
                  <a:ext uri="{FF2B5EF4-FFF2-40B4-BE49-F238E27FC236}">
                    <a16:creationId xmlns:a16="http://schemas.microsoft.com/office/drawing/2014/main" id="{F445EABF-C6EB-479A-8E7E-12798CAF9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77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5" name="Freeform 3985">
                <a:extLst>
                  <a:ext uri="{FF2B5EF4-FFF2-40B4-BE49-F238E27FC236}">
                    <a16:creationId xmlns:a16="http://schemas.microsoft.com/office/drawing/2014/main" id="{AEFF61D5-B228-42EC-87DE-8901379AD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754"/>
                <a:ext cx="13" cy="14"/>
              </a:xfrm>
              <a:custGeom>
                <a:avLst/>
                <a:gdLst>
                  <a:gd name="T0" fmla="*/ 4 w 13"/>
                  <a:gd name="T1" fmla="*/ 0 h 14"/>
                  <a:gd name="T2" fmla="*/ 7 w 13"/>
                  <a:gd name="T3" fmla="*/ 0 h 14"/>
                  <a:gd name="T4" fmla="*/ 7 w 13"/>
                  <a:gd name="T5" fmla="*/ 0 h 14"/>
                  <a:gd name="T6" fmla="*/ 7 w 13"/>
                  <a:gd name="T7" fmla="*/ 0 h 14"/>
                  <a:gd name="T8" fmla="*/ 7 w 13"/>
                  <a:gd name="T9" fmla="*/ 0 h 14"/>
                  <a:gd name="T10" fmla="*/ 7 w 13"/>
                  <a:gd name="T11" fmla="*/ 0 h 14"/>
                  <a:gd name="T12" fmla="*/ 11 w 13"/>
                  <a:gd name="T13" fmla="*/ 0 h 14"/>
                  <a:gd name="T14" fmla="*/ 13 w 13"/>
                  <a:gd name="T15" fmla="*/ 2 h 14"/>
                  <a:gd name="T16" fmla="*/ 13 w 13"/>
                  <a:gd name="T17" fmla="*/ 2 h 14"/>
                  <a:gd name="T18" fmla="*/ 11 w 13"/>
                  <a:gd name="T19" fmla="*/ 9 h 14"/>
                  <a:gd name="T20" fmla="*/ 11 w 13"/>
                  <a:gd name="T21" fmla="*/ 9 h 14"/>
                  <a:gd name="T22" fmla="*/ 11 w 13"/>
                  <a:gd name="T23" fmla="*/ 11 h 14"/>
                  <a:gd name="T24" fmla="*/ 11 w 13"/>
                  <a:gd name="T25" fmla="*/ 11 h 14"/>
                  <a:gd name="T26" fmla="*/ 11 w 13"/>
                  <a:gd name="T27" fmla="*/ 14 h 14"/>
                  <a:gd name="T28" fmla="*/ 11 w 13"/>
                  <a:gd name="T29" fmla="*/ 14 h 14"/>
                  <a:gd name="T30" fmla="*/ 11 w 13"/>
                  <a:gd name="T31" fmla="*/ 14 h 14"/>
                  <a:gd name="T32" fmla="*/ 11 w 13"/>
                  <a:gd name="T33" fmla="*/ 14 h 14"/>
                  <a:gd name="T34" fmla="*/ 9 w 13"/>
                  <a:gd name="T35" fmla="*/ 14 h 14"/>
                  <a:gd name="T36" fmla="*/ 4 w 13"/>
                  <a:gd name="T37" fmla="*/ 14 h 14"/>
                  <a:gd name="T38" fmla="*/ 4 w 13"/>
                  <a:gd name="T39" fmla="*/ 14 h 14"/>
                  <a:gd name="T40" fmla="*/ 4 w 13"/>
                  <a:gd name="T41" fmla="*/ 14 h 14"/>
                  <a:gd name="T42" fmla="*/ 4 w 13"/>
                  <a:gd name="T43" fmla="*/ 14 h 14"/>
                  <a:gd name="T44" fmla="*/ 4 w 13"/>
                  <a:gd name="T45" fmla="*/ 14 h 14"/>
                  <a:gd name="T46" fmla="*/ 2 w 13"/>
                  <a:gd name="T47" fmla="*/ 14 h 14"/>
                  <a:gd name="T48" fmla="*/ 0 w 13"/>
                  <a:gd name="T49" fmla="*/ 14 h 14"/>
                  <a:gd name="T50" fmla="*/ 0 w 13"/>
                  <a:gd name="T51" fmla="*/ 14 h 14"/>
                  <a:gd name="T52" fmla="*/ 4 w 13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4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6" name="Freeform 3986">
                <a:extLst>
                  <a:ext uri="{FF2B5EF4-FFF2-40B4-BE49-F238E27FC236}">
                    <a16:creationId xmlns:a16="http://schemas.microsoft.com/office/drawing/2014/main" id="{771DB811-CFE3-4D76-B39A-2B68F97DE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765"/>
                <a:ext cx="14" cy="9"/>
              </a:xfrm>
              <a:custGeom>
                <a:avLst/>
                <a:gdLst>
                  <a:gd name="T0" fmla="*/ 7 w 14"/>
                  <a:gd name="T1" fmla="*/ 3 h 9"/>
                  <a:gd name="T2" fmla="*/ 7 w 14"/>
                  <a:gd name="T3" fmla="*/ 3 h 9"/>
                  <a:gd name="T4" fmla="*/ 7 w 14"/>
                  <a:gd name="T5" fmla="*/ 3 h 9"/>
                  <a:gd name="T6" fmla="*/ 9 w 14"/>
                  <a:gd name="T7" fmla="*/ 3 h 9"/>
                  <a:gd name="T8" fmla="*/ 9 w 14"/>
                  <a:gd name="T9" fmla="*/ 3 h 9"/>
                  <a:gd name="T10" fmla="*/ 9 w 14"/>
                  <a:gd name="T11" fmla="*/ 3 h 9"/>
                  <a:gd name="T12" fmla="*/ 12 w 14"/>
                  <a:gd name="T13" fmla="*/ 5 h 9"/>
                  <a:gd name="T14" fmla="*/ 12 w 14"/>
                  <a:gd name="T15" fmla="*/ 5 h 9"/>
                  <a:gd name="T16" fmla="*/ 12 w 14"/>
                  <a:gd name="T17" fmla="*/ 5 h 9"/>
                  <a:gd name="T18" fmla="*/ 12 w 14"/>
                  <a:gd name="T19" fmla="*/ 5 h 9"/>
                  <a:gd name="T20" fmla="*/ 12 w 14"/>
                  <a:gd name="T21" fmla="*/ 5 h 9"/>
                  <a:gd name="T22" fmla="*/ 12 w 14"/>
                  <a:gd name="T23" fmla="*/ 7 h 9"/>
                  <a:gd name="T24" fmla="*/ 14 w 14"/>
                  <a:gd name="T25" fmla="*/ 7 h 9"/>
                  <a:gd name="T26" fmla="*/ 14 w 14"/>
                  <a:gd name="T27" fmla="*/ 7 h 9"/>
                  <a:gd name="T28" fmla="*/ 14 w 14"/>
                  <a:gd name="T29" fmla="*/ 7 h 9"/>
                  <a:gd name="T30" fmla="*/ 14 w 14"/>
                  <a:gd name="T31" fmla="*/ 7 h 9"/>
                  <a:gd name="T32" fmla="*/ 14 w 14"/>
                  <a:gd name="T33" fmla="*/ 9 h 9"/>
                  <a:gd name="T34" fmla="*/ 14 w 14"/>
                  <a:gd name="T35" fmla="*/ 9 h 9"/>
                  <a:gd name="T36" fmla="*/ 9 w 14"/>
                  <a:gd name="T37" fmla="*/ 9 h 9"/>
                  <a:gd name="T38" fmla="*/ 9 w 14"/>
                  <a:gd name="T39" fmla="*/ 9 h 9"/>
                  <a:gd name="T40" fmla="*/ 9 w 14"/>
                  <a:gd name="T41" fmla="*/ 9 h 9"/>
                  <a:gd name="T42" fmla="*/ 9 w 14"/>
                  <a:gd name="T43" fmla="*/ 9 h 9"/>
                  <a:gd name="T44" fmla="*/ 7 w 14"/>
                  <a:gd name="T45" fmla="*/ 7 h 9"/>
                  <a:gd name="T46" fmla="*/ 7 w 14"/>
                  <a:gd name="T47" fmla="*/ 7 h 9"/>
                  <a:gd name="T48" fmla="*/ 7 w 14"/>
                  <a:gd name="T49" fmla="*/ 9 h 9"/>
                  <a:gd name="T50" fmla="*/ 7 w 14"/>
                  <a:gd name="T51" fmla="*/ 9 h 9"/>
                  <a:gd name="T52" fmla="*/ 7 w 14"/>
                  <a:gd name="T53" fmla="*/ 9 h 9"/>
                  <a:gd name="T54" fmla="*/ 7 w 14"/>
                  <a:gd name="T55" fmla="*/ 7 h 9"/>
                  <a:gd name="T56" fmla="*/ 7 w 14"/>
                  <a:gd name="T57" fmla="*/ 7 h 9"/>
                  <a:gd name="T58" fmla="*/ 3 w 14"/>
                  <a:gd name="T59" fmla="*/ 7 h 9"/>
                  <a:gd name="T60" fmla="*/ 3 w 14"/>
                  <a:gd name="T61" fmla="*/ 5 h 9"/>
                  <a:gd name="T62" fmla="*/ 3 w 14"/>
                  <a:gd name="T63" fmla="*/ 5 h 9"/>
                  <a:gd name="T64" fmla="*/ 3 w 14"/>
                  <a:gd name="T65" fmla="*/ 5 h 9"/>
                  <a:gd name="T66" fmla="*/ 3 w 14"/>
                  <a:gd name="T67" fmla="*/ 3 h 9"/>
                  <a:gd name="T68" fmla="*/ 3 w 14"/>
                  <a:gd name="T69" fmla="*/ 3 h 9"/>
                  <a:gd name="T70" fmla="*/ 3 w 14"/>
                  <a:gd name="T71" fmla="*/ 3 h 9"/>
                  <a:gd name="T72" fmla="*/ 3 w 14"/>
                  <a:gd name="T73" fmla="*/ 3 h 9"/>
                  <a:gd name="T74" fmla="*/ 0 w 14"/>
                  <a:gd name="T75" fmla="*/ 3 h 9"/>
                  <a:gd name="T76" fmla="*/ 0 w 14"/>
                  <a:gd name="T77" fmla="*/ 3 h 9"/>
                  <a:gd name="T78" fmla="*/ 0 w 14"/>
                  <a:gd name="T79" fmla="*/ 3 h 9"/>
                  <a:gd name="T80" fmla="*/ 0 w 14"/>
                  <a:gd name="T81" fmla="*/ 0 h 9"/>
                  <a:gd name="T82" fmla="*/ 0 w 14"/>
                  <a:gd name="T83" fmla="*/ 0 h 9"/>
                  <a:gd name="T84" fmla="*/ 0 w 14"/>
                  <a:gd name="T85" fmla="*/ 0 h 9"/>
                  <a:gd name="T86" fmla="*/ 0 w 14"/>
                  <a:gd name="T87" fmla="*/ 0 h 9"/>
                  <a:gd name="T88" fmla="*/ 0 w 14"/>
                  <a:gd name="T89" fmla="*/ 0 h 9"/>
                  <a:gd name="T90" fmla="*/ 0 w 14"/>
                  <a:gd name="T91" fmla="*/ 0 h 9"/>
                  <a:gd name="T92" fmla="*/ 0 w 14"/>
                  <a:gd name="T93" fmla="*/ 0 h 9"/>
                  <a:gd name="T94" fmla="*/ 7 w 14"/>
                  <a:gd name="T95" fmla="*/ 3 h 9"/>
                  <a:gd name="T96" fmla="*/ 7 w 14"/>
                  <a:gd name="T9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" h="9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7" name="Freeform 3987">
                <a:extLst>
                  <a:ext uri="{FF2B5EF4-FFF2-40B4-BE49-F238E27FC236}">
                    <a16:creationId xmlns:a16="http://schemas.microsoft.com/office/drawing/2014/main" id="{30DB7607-301B-46EB-A971-90433EED6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759"/>
                <a:ext cx="9" cy="9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2 h 9"/>
                  <a:gd name="T4" fmla="*/ 5 w 9"/>
                  <a:gd name="T5" fmla="*/ 2 h 9"/>
                  <a:gd name="T6" fmla="*/ 5 w 9"/>
                  <a:gd name="T7" fmla="*/ 4 h 9"/>
                  <a:gd name="T8" fmla="*/ 5 w 9"/>
                  <a:gd name="T9" fmla="*/ 4 h 9"/>
                  <a:gd name="T10" fmla="*/ 7 w 9"/>
                  <a:gd name="T11" fmla="*/ 4 h 9"/>
                  <a:gd name="T12" fmla="*/ 7 w 9"/>
                  <a:gd name="T13" fmla="*/ 4 h 9"/>
                  <a:gd name="T14" fmla="*/ 9 w 9"/>
                  <a:gd name="T15" fmla="*/ 4 h 9"/>
                  <a:gd name="T16" fmla="*/ 9 w 9"/>
                  <a:gd name="T17" fmla="*/ 4 h 9"/>
                  <a:gd name="T18" fmla="*/ 9 w 9"/>
                  <a:gd name="T19" fmla="*/ 6 h 9"/>
                  <a:gd name="T20" fmla="*/ 7 w 9"/>
                  <a:gd name="T21" fmla="*/ 6 h 9"/>
                  <a:gd name="T22" fmla="*/ 7 w 9"/>
                  <a:gd name="T23" fmla="*/ 9 h 9"/>
                  <a:gd name="T24" fmla="*/ 0 w 9"/>
                  <a:gd name="T25" fmla="*/ 6 h 9"/>
                  <a:gd name="T26" fmla="*/ 0 w 9"/>
                  <a:gd name="T27" fmla="*/ 6 h 9"/>
                  <a:gd name="T28" fmla="*/ 0 w 9"/>
                  <a:gd name="T29" fmla="*/ 6 h 9"/>
                  <a:gd name="T30" fmla="*/ 0 w 9"/>
                  <a:gd name="T31" fmla="*/ 6 h 9"/>
                  <a:gd name="T32" fmla="*/ 0 w 9"/>
                  <a:gd name="T33" fmla="*/ 4 h 9"/>
                  <a:gd name="T34" fmla="*/ 0 w 9"/>
                  <a:gd name="T35" fmla="*/ 4 h 9"/>
                  <a:gd name="T36" fmla="*/ 0 w 9"/>
                  <a:gd name="T37" fmla="*/ 4 h 9"/>
                  <a:gd name="T38" fmla="*/ 0 w 9"/>
                  <a:gd name="T39" fmla="*/ 4 h 9"/>
                  <a:gd name="T40" fmla="*/ 0 w 9"/>
                  <a:gd name="T41" fmla="*/ 4 h 9"/>
                  <a:gd name="T42" fmla="*/ 0 w 9"/>
                  <a:gd name="T43" fmla="*/ 4 h 9"/>
                  <a:gd name="T44" fmla="*/ 0 w 9"/>
                  <a:gd name="T45" fmla="*/ 4 h 9"/>
                  <a:gd name="T46" fmla="*/ 0 w 9"/>
                  <a:gd name="T47" fmla="*/ 2 h 9"/>
                  <a:gd name="T48" fmla="*/ 0 w 9"/>
                  <a:gd name="T49" fmla="*/ 2 h 9"/>
                  <a:gd name="T50" fmla="*/ 0 w 9"/>
                  <a:gd name="T51" fmla="*/ 2 h 9"/>
                  <a:gd name="T52" fmla="*/ 3 w 9"/>
                  <a:gd name="T53" fmla="*/ 2 h 9"/>
                  <a:gd name="T54" fmla="*/ 3 w 9"/>
                  <a:gd name="T55" fmla="*/ 2 h 9"/>
                  <a:gd name="T56" fmla="*/ 0 w 9"/>
                  <a:gd name="T57" fmla="*/ 2 h 9"/>
                  <a:gd name="T58" fmla="*/ 0 w 9"/>
                  <a:gd name="T59" fmla="*/ 2 h 9"/>
                  <a:gd name="T60" fmla="*/ 0 w 9"/>
                  <a:gd name="T61" fmla="*/ 2 h 9"/>
                  <a:gd name="T62" fmla="*/ 0 w 9"/>
                  <a:gd name="T63" fmla="*/ 2 h 9"/>
                  <a:gd name="T64" fmla="*/ 0 w 9"/>
                  <a:gd name="T65" fmla="*/ 2 h 9"/>
                  <a:gd name="T66" fmla="*/ 3 w 9"/>
                  <a:gd name="T67" fmla="*/ 0 h 9"/>
                  <a:gd name="T68" fmla="*/ 3 w 9"/>
                  <a:gd name="T69" fmla="*/ 0 h 9"/>
                  <a:gd name="T70" fmla="*/ 5 w 9"/>
                  <a:gd name="T7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8" name="Freeform 3988">
                <a:extLst>
                  <a:ext uri="{FF2B5EF4-FFF2-40B4-BE49-F238E27FC236}">
                    <a16:creationId xmlns:a16="http://schemas.microsoft.com/office/drawing/2014/main" id="{65EA2164-6563-4897-B318-888DA4E27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759"/>
                <a:ext cx="9" cy="9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0 h 9"/>
                  <a:gd name="T4" fmla="*/ 5 w 9"/>
                  <a:gd name="T5" fmla="*/ 0 h 9"/>
                  <a:gd name="T6" fmla="*/ 7 w 9"/>
                  <a:gd name="T7" fmla="*/ 0 h 9"/>
                  <a:gd name="T8" fmla="*/ 7 w 9"/>
                  <a:gd name="T9" fmla="*/ 0 h 9"/>
                  <a:gd name="T10" fmla="*/ 7 w 9"/>
                  <a:gd name="T11" fmla="*/ 0 h 9"/>
                  <a:gd name="T12" fmla="*/ 9 w 9"/>
                  <a:gd name="T13" fmla="*/ 0 h 9"/>
                  <a:gd name="T14" fmla="*/ 9 w 9"/>
                  <a:gd name="T15" fmla="*/ 0 h 9"/>
                  <a:gd name="T16" fmla="*/ 9 w 9"/>
                  <a:gd name="T17" fmla="*/ 0 h 9"/>
                  <a:gd name="T18" fmla="*/ 9 w 9"/>
                  <a:gd name="T19" fmla="*/ 0 h 9"/>
                  <a:gd name="T20" fmla="*/ 9 w 9"/>
                  <a:gd name="T21" fmla="*/ 0 h 9"/>
                  <a:gd name="T22" fmla="*/ 9 w 9"/>
                  <a:gd name="T23" fmla="*/ 0 h 9"/>
                  <a:gd name="T24" fmla="*/ 9 w 9"/>
                  <a:gd name="T25" fmla="*/ 0 h 9"/>
                  <a:gd name="T26" fmla="*/ 9 w 9"/>
                  <a:gd name="T27" fmla="*/ 4 h 9"/>
                  <a:gd name="T28" fmla="*/ 9 w 9"/>
                  <a:gd name="T29" fmla="*/ 4 h 9"/>
                  <a:gd name="T30" fmla="*/ 9 w 9"/>
                  <a:gd name="T31" fmla="*/ 6 h 9"/>
                  <a:gd name="T32" fmla="*/ 9 w 9"/>
                  <a:gd name="T33" fmla="*/ 6 h 9"/>
                  <a:gd name="T34" fmla="*/ 9 w 9"/>
                  <a:gd name="T35" fmla="*/ 6 h 9"/>
                  <a:gd name="T36" fmla="*/ 9 w 9"/>
                  <a:gd name="T37" fmla="*/ 6 h 9"/>
                  <a:gd name="T38" fmla="*/ 9 w 9"/>
                  <a:gd name="T39" fmla="*/ 9 h 9"/>
                  <a:gd name="T40" fmla="*/ 9 w 9"/>
                  <a:gd name="T41" fmla="*/ 9 h 9"/>
                  <a:gd name="T42" fmla="*/ 5 w 9"/>
                  <a:gd name="T43" fmla="*/ 6 h 9"/>
                  <a:gd name="T44" fmla="*/ 5 w 9"/>
                  <a:gd name="T45" fmla="*/ 6 h 9"/>
                  <a:gd name="T46" fmla="*/ 5 w 9"/>
                  <a:gd name="T47" fmla="*/ 6 h 9"/>
                  <a:gd name="T48" fmla="*/ 2 w 9"/>
                  <a:gd name="T49" fmla="*/ 6 h 9"/>
                  <a:gd name="T50" fmla="*/ 2 w 9"/>
                  <a:gd name="T51" fmla="*/ 6 h 9"/>
                  <a:gd name="T52" fmla="*/ 0 w 9"/>
                  <a:gd name="T53" fmla="*/ 6 h 9"/>
                  <a:gd name="T54" fmla="*/ 2 w 9"/>
                  <a:gd name="T55" fmla="*/ 6 h 9"/>
                  <a:gd name="T56" fmla="*/ 2 w 9"/>
                  <a:gd name="T57" fmla="*/ 4 h 9"/>
                  <a:gd name="T58" fmla="*/ 2 w 9"/>
                  <a:gd name="T59" fmla="*/ 4 h 9"/>
                  <a:gd name="T60" fmla="*/ 0 w 9"/>
                  <a:gd name="T61" fmla="*/ 4 h 9"/>
                  <a:gd name="T62" fmla="*/ 0 w 9"/>
                  <a:gd name="T63" fmla="*/ 2 h 9"/>
                  <a:gd name="T64" fmla="*/ 0 w 9"/>
                  <a:gd name="T65" fmla="*/ 2 h 9"/>
                  <a:gd name="T66" fmla="*/ 2 w 9"/>
                  <a:gd name="T67" fmla="*/ 2 h 9"/>
                  <a:gd name="T68" fmla="*/ 2 w 9"/>
                  <a:gd name="T69" fmla="*/ 0 h 9"/>
                  <a:gd name="T70" fmla="*/ 2 w 9"/>
                  <a:gd name="T71" fmla="*/ 0 h 9"/>
                  <a:gd name="T72" fmla="*/ 2 w 9"/>
                  <a:gd name="T73" fmla="*/ 0 h 9"/>
                  <a:gd name="T74" fmla="*/ 2 w 9"/>
                  <a:gd name="T75" fmla="*/ 0 h 9"/>
                  <a:gd name="T76" fmla="*/ 2 w 9"/>
                  <a:gd name="T77" fmla="*/ 0 h 9"/>
                  <a:gd name="T78" fmla="*/ 5 w 9"/>
                  <a:gd name="T79" fmla="*/ 0 h 9"/>
                  <a:gd name="T80" fmla="*/ 5 w 9"/>
                  <a:gd name="T8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9" name="Freeform 3989">
                <a:extLst>
                  <a:ext uri="{FF2B5EF4-FFF2-40B4-BE49-F238E27FC236}">
                    <a16:creationId xmlns:a16="http://schemas.microsoft.com/office/drawing/2014/main" id="{3F82FC99-F2D3-4764-A35D-D851EDDB9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768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4 h 4"/>
                  <a:gd name="T4" fmla="*/ 2 w 5"/>
                  <a:gd name="T5" fmla="*/ 4 h 4"/>
                  <a:gd name="T6" fmla="*/ 2 w 5"/>
                  <a:gd name="T7" fmla="*/ 4 h 4"/>
                  <a:gd name="T8" fmla="*/ 0 w 5"/>
                  <a:gd name="T9" fmla="*/ 4 h 4"/>
                  <a:gd name="T10" fmla="*/ 0 w 5"/>
                  <a:gd name="T11" fmla="*/ 2 h 4"/>
                  <a:gd name="T12" fmla="*/ 0 w 5"/>
                  <a:gd name="T13" fmla="*/ 2 h 4"/>
                  <a:gd name="T14" fmla="*/ 2 w 5"/>
                  <a:gd name="T15" fmla="*/ 0 h 4"/>
                  <a:gd name="T16" fmla="*/ 2 w 5"/>
                  <a:gd name="T17" fmla="*/ 0 h 4"/>
                  <a:gd name="T18" fmla="*/ 2 w 5"/>
                  <a:gd name="T19" fmla="*/ 0 h 4"/>
                  <a:gd name="T20" fmla="*/ 2 w 5"/>
                  <a:gd name="T21" fmla="*/ 0 h 4"/>
                  <a:gd name="T22" fmla="*/ 2 w 5"/>
                  <a:gd name="T23" fmla="*/ 0 h 4"/>
                  <a:gd name="T24" fmla="*/ 2 w 5"/>
                  <a:gd name="T25" fmla="*/ 0 h 4"/>
                  <a:gd name="T26" fmla="*/ 5 w 5"/>
                  <a:gd name="T27" fmla="*/ 0 h 4"/>
                  <a:gd name="T28" fmla="*/ 5 w 5"/>
                  <a:gd name="T29" fmla="*/ 0 h 4"/>
                  <a:gd name="T30" fmla="*/ 5 w 5"/>
                  <a:gd name="T31" fmla="*/ 0 h 4"/>
                  <a:gd name="T32" fmla="*/ 5 w 5"/>
                  <a:gd name="T33" fmla="*/ 0 h 4"/>
                  <a:gd name="T34" fmla="*/ 5 w 5"/>
                  <a:gd name="T35" fmla="*/ 2 h 4"/>
                  <a:gd name="T36" fmla="*/ 5 w 5"/>
                  <a:gd name="T37" fmla="*/ 2 h 4"/>
                  <a:gd name="T38" fmla="*/ 5 w 5"/>
                  <a:gd name="T39" fmla="*/ 2 h 4"/>
                  <a:gd name="T40" fmla="*/ 2 w 5"/>
                  <a:gd name="T41" fmla="*/ 4 h 4"/>
                  <a:gd name="T42" fmla="*/ 2 w 5"/>
                  <a:gd name="T43" fmla="*/ 4 h 4"/>
                  <a:gd name="T44" fmla="*/ 2 w 5"/>
                  <a:gd name="T45" fmla="*/ 4 h 4"/>
                  <a:gd name="T46" fmla="*/ 2 w 5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0" name="Freeform 3990">
                <a:extLst>
                  <a:ext uri="{FF2B5EF4-FFF2-40B4-BE49-F238E27FC236}">
                    <a16:creationId xmlns:a16="http://schemas.microsoft.com/office/drawing/2014/main" id="{16A6DE02-9E6E-4126-A8D7-34C815A07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77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2 w 4"/>
                  <a:gd name="T9" fmla="*/ 2 h 2"/>
                  <a:gd name="T10" fmla="*/ 2 w 4"/>
                  <a:gd name="T11" fmla="*/ 2 h 2"/>
                  <a:gd name="T12" fmla="*/ 2 w 4"/>
                  <a:gd name="T13" fmla="*/ 2 h 2"/>
                  <a:gd name="T14" fmla="*/ 2 w 4"/>
                  <a:gd name="T15" fmla="*/ 2 h 2"/>
                  <a:gd name="T16" fmla="*/ 0 w 4"/>
                  <a:gd name="T17" fmla="*/ 2 h 2"/>
                  <a:gd name="T18" fmla="*/ 0 w 4"/>
                  <a:gd name="T19" fmla="*/ 0 h 2"/>
                  <a:gd name="T20" fmla="*/ 2 w 4"/>
                  <a:gd name="T21" fmla="*/ 0 h 2"/>
                  <a:gd name="T22" fmla="*/ 2 w 4"/>
                  <a:gd name="T23" fmla="*/ 0 h 2"/>
                  <a:gd name="T24" fmla="*/ 4 w 4"/>
                  <a:gd name="T25" fmla="*/ 0 h 2"/>
                  <a:gd name="T26" fmla="*/ 4 w 4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1" name="Freeform 3991">
                <a:extLst>
                  <a:ext uri="{FF2B5EF4-FFF2-40B4-BE49-F238E27FC236}">
                    <a16:creationId xmlns:a16="http://schemas.microsoft.com/office/drawing/2014/main" id="{336137EC-68F6-4B50-BAFD-51A6ABC27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761"/>
                <a:ext cx="16" cy="11"/>
              </a:xfrm>
              <a:custGeom>
                <a:avLst/>
                <a:gdLst>
                  <a:gd name="T0" fmla="*/ 3 w 16"/>
                  <a:gd name="T1" fmla="*/ 0 h 11"/>
                  <a:gd name="T2" fmla="*/ 5 w 16"/>
                  <a:gd name="T3" fmla="*/ 0 h 11"/>
                  <a:gd name="T4" fmla="*/ 5 w 16"/>
                  <a:gd name="T5" fmla="*/ 2 h 11"/>
                  <a:gd name="T6" fmla="*/ 3 w 16"/>
                  <a:gd name="T7" fmla="*/ 4 h 11"/>
                  <a:gd name="T8" fmla="*/ 5 w 16"/>
                  <a:gd name="T9" fmla="*/ 4 h 11"/>
                  <a:gd name="T10" fmla="*/ 5 w 16"/>
                  <a:gd name="T11" fmla="*/ 4 h 11"/>
                  <a:gd name="T12" fmla="*/ 5 w 16"/>
                  <a:gd name="T13" fmla="*/ 0 h 11"/>
                  <a:gd name="T14" fmla="*/ 7 w 16"/>
                  <a:gd name="T15" fmla="*/ 0 h 11"/>
                  <a:gd name="T16" fmla="*/ 7 w 16"/>
                  <a:gd name="T17" fmla="*/ 0 h 11"/>
                  <a:gd name="T18" fmla="*/ 9 w 16"/>
                  <a:gd name="T19" fmla="*/ 0 h 11"/>
                  <a:gd name="T20" fmla="*/ 9 w 16"/>
                  <a:gd name="T21" fmla="*/ 0 h 11"/>
                  <a:gd name="T22" fmla="*/ 12 w 16"/>
                  <a:gd name="T23" fmla="*/ 2 h 11"/>
                  <a:gd name="T24" fmla="*/ 12 w 16"/>
                  <a:gd name="T25" fmla="*/ 2 h 11"/>
                  <a:gd name="T26" fmla="*/ 14 w 16"/>
                  <a:gd name="T27" fmla="*/ 2 h 11"/>
                  <a:gd name="T28" fmla="*/ 14 w 16"/>
                  <a:gd name="T29" fmla="*/ 2 h 11"/>
                  <a:gd name="T30" fmla="*/ 14 w 16"/>
                  <a:gd name="T31" fmla="*/ 2 h 11"/>
                  <a:gd name="T32" fmla="*/ 14 w 16"/>
                  <a:gd name="T33" fmla="*/ 4 h 11"/>
                  <a:gd name="T34" fmla="*/ 14 w 16"/>
                  <a:gd name="T35" fmla="*/ 4 h 11"/>
                  <a:gd name="T36" fmla="*/ 14 w 16"/>
                  <a:gd name="T37" fmla="*/ 4 h 11"/>
                  <a:gd name="T38" fmla="*/ 14 w 16"/>
                  <a:gd name="T39" fmla="*/ 7 h 11"/>
                  <a:gd name="T40" fmla="*/ 14 w 16"/>
                  <a:gd name="T41" fmla="*/ 7 h 11"/>
                  <a:gd name="T42" fmla="*/ 14 w 16"/>
                  <a:gd name="T43" fmla="*/ 7 h 11"/>
                  <a:gd name="T44" fmla="*/ 16 w 16"/>
                  <a:gd name="T45" fmla="*/ 7 h 11"/>
                  <a:gd name="T46" fmla="*/ 16 w 16"/>
                  <a:gd name="T47" fmla="*/ 11 h 11"/>
                  <a:gd name="T48" fmla="*/ 7 w 16"/>
                  <a:gd name="T49" fmla="*/ 9 h 11"/>
                  <a:gd name="T50" fmla="*/ 7 w 16"/>
                  <a:gd name="T51" fmla="*/ 7 h 11"/>
                  <a:gd name="T52" fmla="*/ 0 w 16"/>
                  <a:gd name="T53" fmla="*/ 4 h 11"/>
                  <a:gd name="T54" fmla="*/ 0 w 16"/>
                  <a:gd name="T55" fmla="*/ 4 h 11"/>
                  <a:gd name="T56" fmla="*/ 0 w 16"/>
                  <a:gd name="T57" fmla="*/ 2 h 11"/>
                  <a:gd name="T58" fmla="*/ 0 w 16"/>
                  <a:gd name="T59" fmla="*/ 2 h 11"/>
                  <a:gd name="T60" fmla="*/ 3 w 16"/>
                  <a:gd name="T61" fmla="*/ 0 h 11"/>
                  <a:gd name="T62" fmla="*/ 3 w 16"/>
                  <a:gd name="T6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1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2" name="Freeform 3992">
                <a:extLst>
                  <a:ext uri="{FF2B5EF4-FFF2-40B4-BE49-F238E27FC236}">
                    <a16:creationId xmlns:a16="http://schemas.microsoft.com/office/drawing/2014/main" id="{7E60CA5D-600C-4C15-AA32-50700216C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770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5 w 7"/>
                  <a:gd name="T3" fmla="*/ 2 h 7"/>
                  <a:gd name="T4" fmla="*/ 7 w 7"/>
                  <a:gd name="T5" fmla="*/ 2 h 7"/>
                  <a:gd name="T6" fmla="*/ 7 w 7"/>
                  <a:gd name="T7" fmla="*/ 2 h 7"/>
                  <a:gd name="T8" fmla="*/ 7 w 7"/>
                  <a:gd name="T9" fmla="*/ 7 h 7"/>
                  <a:gd name="T10" fmla="*/ 5 w 7"/>
                  <a:gd name="T11" fmla="*/ 7 h 7"/>
                  <a:gd name="T12" fmla="*/ 5 w 7"/>
                  <a:gd name="T13" fmla="*/ 7 h 7"/>
                  <a:gd name="T14" fmla="*/ 5 w 7"/>
                  <a:gd name="T15" fmla="*/ 7 h 7"/>
                  <a:gd name="T16" fmla="*/ 5 w 7"/>
                  <a:gd name="T17" fmla="*/ 7 h 7"/>
                  <a:gd name="T18" fmla="*/ 5 w 7"/>
                  <a:gd name="T19" fmla="*/ 7 h 7"/>
                  <a:gd name="T20" fmla="*/ 2 w 7"/>
                  <a:gd name="T21" fmla="*/ 7 h 7"/>
                  <a:gd name="T22" fmla="*/ 2 w 7"/>
                  <a:gd name="T23" fmla="*/ 7 h 7"/>
                  <a:gd name="T24" fmla="*/ 2 w 7"/>
                  <a:gd name="T25" fmla="*/ 7 h 7"/>
                  <a:gd name="T26" fmla="*/ 2 w 7"/>
                  <a:gd name="T27" fmla="*/ 7 h 7"/>
                  <a:gd name="T28" fmla="*/ 2 w 7"/>
                  <a:gd name="T29" fmla="*/ 7 h 7"/>
                  <a:gd name="T30" fmla="*/ 2 w 7"/>
                  <a:gd name="T31" fmla="*/ 4 h 7"/>
                  <a:gd name="T32" fmla="*/ 0 w 7"/>
                  <a:gd name="T33" fmla="*/ 4 h 7"/>
                  <a:gd name="T34" fmla="*/ 0 w 7"/>
                  <a:gd name="T35" fmla="*/ 4 h 7"/>
                  <a:gd name="T36" fmla="*/ 0 w 7"/>
                  <a:gd name="T37" fmla="*/ 4 h 7"/>
                  <a:gd name="T38" fmla="*/ 0 w 7"/>
                  <a:gd name="T39" fmla="*/ 4 h 7"/>
                  <a:gd name="T40" fmla="*/ 0 w 7"/>
                  <a:gd name="T41" fmla="*/ 2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2 h 7"/>
                  <a:gd name="T48" fmla="*/ 0 w 7"/>
                  <a:gd name="T49" fmla="*/ 0 h 7"/>
                  <a:gd name="T50" fmla="*/ 2 w 7"/>
                  <a:gd name="T51" fmla="*/ 0 h 7"/>
                  <a:gd name="T52" fmla="*/ 2 w 7"/>
                  <a:gd name="T53" fmla="*/ 0 h 7"/>
                  <a:gd name="T54" fmla="*/ 5 w 7"/>
                  <a:gd name="T55" fmla="*/ 0 h 7"/>
                  <a:gd name="T56" fmla="*/ 5 w 7"/>
                  <a:gd name="T5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3" name="Freeform 3993">
                <a:extLst>
                  <a:ext uri="{FF2B5EF4-FFF2-40B4-BE49-F238E27FC236}">
                    <a16:creationId xmlns:a16="http://schemas.microsoft.com/office/drawing/2014/main" id="{7D0FC050-3B6D-4D79-A761-D12930810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77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4" name="Freeform 3994">
                <a:extLst>
                  <a:ext uri="{FF2B5EF4-FFF2-40B4-BE49-F238E27FC236}">
                    <a16:creationId xmlns:a16="http://schemas.microsoft.com/office/drawing/2014/main" id="{35360BFA-BD67-4880-8A2C-3106903DC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770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2 w 2"/>
                  <a:gd name="T5" fmla="*/ 1 h 3"/>
                  <a:gd name="T6" fmla="*/ 1 w 2"/>
                  <a:gd name="T7" fmla="*/ 0 h 3"/>
                  <a:gd name="T8" fmla="*/ 1 w 2"/>
                  <a:gd name="T9" fmla="*/ 0 h 3"/>
                  <a:gd name="T10" fmla="*/ 1 w 2"/>
                  <a:gd name="T11" fmla="*/ 0 h 3"/>
                  <a:gd name="T12" fmla="*/ 1 w 2"/>
                  <a:gd name="T13" fmla="*/ 0 h 3"/>
                  <a:gd name="T14" fmla="*/ 1 w 2"/>
                  <a:gd name="T15" fmla="*/ 0 h 3"/>
                  <a:gd name="T16" fmla="*/ 1 w 2"/>
                  <a:gd name="T17" fmla="*/ 1 h 3"/>
                  <a:gd name="T18" fmla="*/ 0 w 2"/>
                  <a:gd name="T19" fmla="*/ 1 h 3"/>
                  <a:gd name="T20" fmla="*/ 0 w 2"/>
                  <a:gd name="T21" fmla="*/ 1 h 3"/>
                  <a:gd name="T22" fmla="*/ 0 w 2"/>
                  <a:gd name="T23" fmla="*/ 3 h 3"/>
                  <a:gd name="T24" fmla="*/ 0 w 2"/>
                  <a:gd name="T25" fmla="*/ 3 h 3"/>
                  <a:gd name="T26" fmla="*/ 0 w 2"/>
                  <a:gd name="T27" fmla="*/ 3 h 3"/>
                  <a:gd name="T28" fmla="*/ 0 w 2"/>
                  <a:gd name="T29" fmla="*/ 3 h 3"/>
                  <a:gd name="T30" fmla="*/ 0 w 2"/>
                  <a:gd name="T31" fmla="*/ 3 h 3"/>
                  <a:gd name="T32" fmla="*/ 2 w 2"/>
                  <a:gd name="T33" fmla="*/ 3 h 3"/>
                  <a:gd name="T34" fmla="*/ 2 w 2"/>
                  <a:gd name="T35" fmla="*/ 3 h 3"/>
                  <a:gd name="T36" fmla="*/ 2 w 2"/>
                  <a:gd name="T37" fmla="*/ 1 h 3"/>
                  <a:gd name="T38" fmla="*/ 2 w 2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5" name="Freeform 3995">
                <a:extLst>
                  <a:ext uri="{FF2B5EF4-FFF2-40B4-BE49-F238E27FC236}">
                    <a16:creationId xmlns:a16="http://schemas.microsoft.com/office/drawing/2014/main" id="{46F8D067-38A6-4FC1-8026-BEE4DEA54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763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5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0 w 2"/>
                  <a:gd name="T13" fmla="*/ 5 h 5"/>
                  <a:gd name="T14" fmla="*/ 0 w 2"/>
                  <a:gd name="T15" fmla="*/ 5 h 5"/>
                  <a:gd name="T16" fmla="*/ 0 w 2"/>
                  <a:gd name="T17" fmla="*/ 2 h 5"/>
                  <a:gd name="T18" fmla="*/ 0 w 2"/>
                  <a:gd name="T19" fmla="*/ 2 h 5"/>
                  <a:gd name="T20" fmla="*/ 0 w 2"/>
                  <a:gd name="T21" fmla="*/ 2 h 5"/>
                  <a:gd name="T22" fmla="*/ 0 w 2"/>
                  <a:gd name="T23" fmla="*/ 2 h 5"/>
                  <a:gd name="T24" fmla="*/ 0 w 2"/>
                  <a:gd name="T25" fmla="*/ 2 h 5"/>
                  <a:gd name="T26" fmla="*/ 0 w 2"/>
                  <a:gd name="T27" fmla="*/ 2 h 5"/>
                  <a:gd name="T28" fmla="*/ 0 w 2"/>
                  <a:gd name="T29" fmla="*/ 2 h 5"/>
                  <a:gd name="T30" fmla="*/ 0 w 2"/>
                  <a:gd name="T31" fmla="*/ 0 h 5"/>
                  <a:gd name="T32" fmla="*/ 0 w 2"/>
                  <a:gd name="T33" fmla="*/ 0 h 5"/>
                  <a:gd name="T34" fmla="*/ 2 w 2"/>
                  <a:gd name="T35" fmla="*/ 0 h 5"/>
                  <a:gd name="T36" fmla="*/ 2 w 2"/>
                  <a:gd name="T37" fmla="*/ 0 h 5"/>
                  <a:gd name="T38" fmla="*/ 2 w 2"/>
                  <a:gd name="T3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6" name="Freeform 3996">
                <a:extLst>
                  <a:ext uri="{FF2B5EF4-FFF2-40B4-BE49-F238E27FC236}">
                    <a16:creationId xmlns:a16="http://schemas.microsoft.com/office/drawing/2014/main" id="{7CE2D709-0BC4-4F60-9951-CE09384A5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777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12 w 12"/>
                  <a:gd name="T3" fmla="*/ 6 h 9"/>
                  <a:gd name="T4" fmla="*/ 12 w 12"/>
                  <a:gd name="T5" fmla="*/ 6 h 9"/>
                  <a:gd name="T6" fmla="*/ 9 w 12"/>
                  <a:gd name="T7" fmla="*/ 9 h 9"/>
                  <a:gd name="T8" fmla="*/ 9 w 12"/>
                  <a:gd name="T9" fmla="*/ 9 h 9"/>
                  <a:gd name="T10" fmla="*/ 5 w 12"/>
                  <a:gd name="T11" fmla="*/ 6 h 9"/>
                  <a:gd name="T12" fmla="*/ 5 w 12"/>
                  <a:gd name="T13" fmla="*/ 6 h 9"/>
                  <a:gd name="T14" fmla="*/ 3 w 12"/>
                  <a:gd name="T15" fmla="*/ 6 h 9"/>
                  <a:gd name="T16" fmla="*/ 3 w 12"/>
                  <a:gd name="T17" fmla="*/ 6 h 9"/>
                  <a:gd name="T18" fmla="*/ 3 w 12"/>
                  <a:gd name="T19" fmla="*/ 6 h 9"/>
                  <a:gd name="T20" fmla="*/ 3 w 12"/>
                  <a:gd name="T21" fmla="*/ 6 h 9"/>
                  <a:gd name="T22" fmla="*/ 0 w 12"/>
                  <a:gd name="T23" fmla="*/ 6 h 9"/>
                  <a:gd name="T24" fmla="*/ 0 w 12"/>
                  <a:gd name="T25" fmla="*/ 6 h 9"/>
                  <a:gd name="T26" fmla="*/ 0 w 12"/>
                  <a:gd name="T27" fmla="*/ 6 h 9"/>
                  <a:gd name="T28" fmla="*/ 0 w 12"/>
                  <a:gd name="T29" fmla="*/ 6 h 9"/>
                  <a:gd name="T30" fmla="*/ 0 w 12"/>
                  <a:gd name="T31" fmla="*/ 6 h 9"/>
                  <a:gd name="T32" fmla="*/ 0 w 12"/>
                  <a:gd name="T33" fmla="*/ 4 h 9"/>
                  <a:gd name="T34" fmla="*/ 0 w 12"/>
                  <a:gd name="T35" fmla="*/ 4 h 9"/>
                  <a:gd name="T36" fmla="*/ 0 w 12"/>
                  <a:gd name="T37" fmla="*/ 4 h 9"/>
                  <a:gd name="T38" fmla="*/ 0 w 12"/>
                  <a:gd name="T39" fmla="*/ 4 h 9"/>
                  <a:gd name="T40" fmla="*/ 0 w 12"/>
                  <a:gd name="T41" fmla="*/ 4 h 9"/>
                  <a:gd name="T42" fmla="*/ 0 w 12"/>
                  <a:gd name="T43" fmla="*/ 2 h 9"/>
                  <a:gd name="T44" fmla="*/ 0 w 12"/>
                  <a:gd name="T45" fmla="*/ 2 h 9"/>
                  <a:gd name="T46" fmla="*/ 0 w 12"/>
                  <a:gd name="T47" fmla="*/ 2 h 9"/>
                  <a:gd name="T48" fmla="*/ 3 w 12"/>
                  <a:gd name="T49" fmla="*/ 2 h 9"/>
                  <a:gd name="T50" fmla="*/ 3 w 12"/>
                  <a:gd name="T51" fmla="*/ 2 h 9"/>
                  <a:gd name="T52" fmla="*/ 3 w 12"/>
                  <a:gd name="T53" fmla="*/ 2 h 9"/>
                  <a:gd name="T54" fmla="*/ 3 w 12"/>
                  <a:gd name="T55" fmla="*/ 2 h 9"/>
                  <a:gd name="T56" fmla="*/ 3 w 12"/>
                  <a:gd name="T57" fmla="*/ 2 h 9"/>
                  <a:gd name="T58" fmla="*/ 3 w 12"/>
                  <a:gd name="T59" fmla="*/ 2 h 9"/>
                  <a:gd name="T60" fmla="*/ 5 w 12"/>
                  <a:gd name="T61" fmla="*/ 4 h 9"/>
                  <a:gd name="T62" fmla="*/ 7 w 12"/>
                  <a:gd name="T63" fmla="*/ 4 h 9"/>
                  <a:gd name="T64" fmla="*/ 7 w 12"/>
                  <a:gd name="T65" fmla="*/ 4 h 9"/>
                  <a:gd name="T66" fmla="*/ 7 w 12"/>
                  <a:gd name="T67" fmla="*/ 2 h 9"/>
                  <a:gd name="T68" fmla="*/ 7 w 12"/>
                  <a:gd name="T69" fmla="*/ 0 h 9"/>
                  <a:gd name="T70" fmla="*/ 7 w 12"/>
                  <a:gd name="T71" fmla="*/ 0 h 9"/>
                  <a:gd name="T72" fmla="*/ 9 w 12"/>
                  <a:gd name="T73" fmla="*/ 0 h 9"/>
                  <a:gd name="T74" fmla="*/ 12 w 12"/>
                  <a:gd name="T75" fmla="*/ 0 h 9"/>
                  <a:gd name="T76" fmla="*/ 12 w 12"/>
                  <a:gd name="T7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12" y="6"/>
                    </a:lnTo>
                    <a:lnTo>
                      <a:pt x="12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7" name="Freeform 3997">
                <a:extLst>
                  <a:ext uri="{FF2B5EF4-FFF2-40B4-BE49-F238E27FC236}">
                    <a16:creationId xmlns:a16="http://schemas.microsoft.com/office/drawing/2014/main" id="{6A809DB9-3812-45D0-8162-20C920163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78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8" name="Freeform 3998">
                <a:extLst>
                  <a:ext uri="{FF2B5EF4-FFF2-40B4-BE49-F238E27FC236}">
                    <a16:creationId xmlns:a16="http://schemas.microsoft.com/office/drawing/2014/main" id="{EE6DBAD4-0D67-4DE2-8754-AD8E2CE79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77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2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4 h 4"/>
                  <a:gd name="T18" fmla="*/ 4 w 4"/>
                  <a:gd name="T19" fmla="*/ 4 h 4"/>
                  <a:gd name="T20" fmla="*/ 0 w 4"/>
                  <a:gd name="T21" fmla="*/ 4 h 4"/>
                  <a:gd name="T22" fmla="*/ 0 w 4"/>
                  <a:gd name="T23" fmla="*/ 4 h 4"/>
                  <a:gd name="T24" fmla="*/ 0 w 4"/>
                  <a:gd name="T25" fmla="*/ 4 h 4"/>
                  <a:gd name="T26" fmla="*/ 0 w 4"/>
                  <a:gd name="T27" fmla="*/ 0 h 4"/>
                  <a:gd name="T28" fmla="*/ 2 w 4"/>
                  <a:gd name="T29" fmla="*/ 0 h 4"/>
                  <a:gd name="T30" fmla="*/ 0 w 4"/>
                  <a:gd name="T31" fmla="*/ 0 h 4"/>
                  <a:gd name="T32" fmla="*/ 2 w 4"/>
                  <a:gd name="T33" fmla="*/ 0 h 4"/>
                  <a:gd name="T34" fmla="*/ 2 w 4"/>
                  <a:gd name="T35" fmla="*/ 0 h 4"/>
                  <a:gd name="T36" fmla="*/ 2 w 4"/>
                  <a:gd name="T37" fmla="*/ 0 h 4"/>
                  <a:gd name="T38" fmla="*/ 2 w 4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9" name="Freeform 3999">
                <a:extLst>
                  <a:ext uri="{FF2B5EF4-FFF2-40B4-BE49-F238E27FC236}">
                    <a16:creationId xmlns:a16="http://schemas.microsoft.com/office/drawing/2014/main" id="{78A43CE9-D01A-40A7-A6A6-49F9661713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8" y="2779"/>
                <a:ext cx="7" cy="4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3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0" name="Freeform 4000">
                <a:extLst>
                  <a:ext uri="{FF2B5EF4-FFF2-40B4-BE49-F238E27FC236}">
                    <a16:creationId xmlns:a16="http://schemas.microsoft.com/office/drawing/2014/main" id="{AB4E5658-A8FB-4A79-8B1C-429DE23C7C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8" y="2777"/>
                <a:ext cx="14" cy="13"/>
              </a:xfrm>
              <a:custGeom>
                <a:avLst/>
                <a:gdLst>
                  <a:gd name="T0" fmla="*/ 3 w 6"/>
                  <a:gd name="T1" fmla="*/ 1 h 6"/>
                  <a:gd name="T2" fmla="*/ 3 w 6"/>
                  <a:gd name="T3" fmla="*/ 1 h 6"/>
                  <a:gd name="T4" fmla="*/ 2 w 6"/>
                  <a:gd name="T5" fmla="*/ 0 h 6"/>
                  <a:gd name="T6" fmla="*/ 2 w 6"/>
                  <a:gd name="T7" fmla="*/ 0 h 6"/>
                  <a:gd name="T8" fmla="*/ 2 w 6"/>
                  <a:gd name="T9" fmla="*/ 1 h 6"/>
                  <a:gd name="T10" fmla="*/ 3 w 6"/>
                  <a:gd name="T11" fmla="*/ 1 h 6"/>
                  <a:gd name="T12" fmla="*/ 6 w 6"/>
                  <a:gd name="T13" fmla="*/ 5 h 6"/>
                  <a:gd name="T14" fmla="*/ 6 w 6"/>
                  <a:gd name="T15" fmla="*/ 5 h 6"/>
                  <a:gd name="T16" fmla="*/ 4 w 6"/>
                  <a:gd name="T17" fmla="*/ 3 h 6"/>
                  <a:gd name="T18" fmla="*/ 4 w 6"/>
                  <a:gd name="T19" fmla="*/ 3 h 6"/>
                  <a:gd name="T20" fmla="*/ 3 w 6"/>
                  <a:gd name="T21" fmla="*/ 4 h 6"/>
                  <a:gd name="T22" fmla="*/ 3 w 6"/>
                  <a:gd name="T23" fmla="*/ 4 h 6"/>
                  <a:gd name="T24" fmla="*/ 2 w 6"/>
                  <a:gd name="T25" fmla="*/ 4 h 6"/>
                  <a:gd name="T26" fmla="*/ 2 w 6"/>
                  <a:gd name="T27" fmla="*/ 4 h 6"/>
                  <a:gd name="T28" fmla="*/ 2 w 6"/>
                  <a:gd name="T29" fmla="*/ 4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6 h 6"/>
                  <a:gd name="T36" fmla="*/ 0 w 6"/>
                  <a:gd name="T37" fmla="*/ 6 h 6"/>
                  <a:gd name="T38" fmla="*/ 1 w 6"/>
                  <a:gd name="T39" fmla="*/ 6 h 6"/>
                  <a:gd name="T40" fmla="*/ 1 w 6"/>
                  <a:gd name="T41" fmla="*/ 6 h 6"/>
                  <a:gd name="T42" fmla="*/ 2 w 6"/>
                  <a:gd name="T43" fmla="*/ 6 h 6"/>
                  <a:gd name="T44" fmla="*/ 2 w 6"/>
                  <a:gd name="T45" fmla="*/ 6 h 6"/>
                  <a:gd name="T46" fmla="*/ 3 w 6"/>
                  <a:gd name="T47" fmla="*/ 6 h 6"/>
                  <a:gd name="T48" fmla="*/ 5 w 6"/>
                  <a:gd name="T49" fmla="*/ 5 h 6"/>
                  <a:gd name="T50" fmla="*/ 6 w 6"/>
                  <a:gd name="T5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moveTo>
                      <a:pt x="6" y="5"/>
                    </a:moveTo>
                    <a:lnTo>
                      <a:pt x="6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1" name="Freeform 4001">
                <a:extLst>
                  <a:ext uri="{FF2B5EF4-FFF2-40B4-BE49-F238E27FC236}">
                    <a16:creationId xmlns:a16="http://schemas.microsoft.com/office/drawing/2014/main" id="{5061CE18-AE21-42F2-B315-8A883F181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72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2" name="Freeform 4002">
                <a:extLst>
                  <a:ext uri="{FF2B5EF4-FFF2-40B4-BE49-F238E27FC236}">
                    <a16:creationId xmlns:a16="http://schemas.microsoft.com/office/drawing/2014/main" id="{989B8BD1-3D18-4768-956E-DE23C9654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729"/>
                <a:ext cx="15" cy="16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2 h 7"/>
                  <a:gd name="T4" fmla="*/ 3 w 7"/>
                  <a:gd name="T5" fmla="*/ 0 h 7"/>
                  <a:gd name="T6" fmla="*/ 3 w 7"/>
                  <a:gd name="T7" fmla="*/ 0 h 7"/>
                  <a:gd name="T8" fmla="*/ 2 w 7"/>
                  <a:gd name="T9" fmla="*/ 1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5 w 7"/>
                  <a:gd name="T17" fmla="*/ 7 h 7"/>
                  <a:gd name="T18" fmla="*/ 5 w 7"/>
                  <a:gd name="T19" fmla="*/ 6 h 7"/>
                  <a:gd name="T20" fmla="*/ 6 w 7"/>
                  <a:gd name="T21" fmla="*/ 6 h 7"/>
                  <a:gd name="T22" fmla="*/ 7 w 7"/>
                  <a:gd name="T2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3" name="Freeform 4003">
                <a:extLst>
                  <a:ext uri="{FF2B5EF4-FFF2-40B4-BE49-F238E27FC236}">
                    <a16:creationId xmlns:a16="http://schemas.microsoft.com/office/drawing/2014/main" id="{DC569669-19EA-45C8-B592-881E4B1ED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711"/>
                <a:ext cx="27" cy="23"/>
              </a:xfrm>
              <a:custGeom>
                <a:avLst/>
                <a:gdLst>
                  <a:gd name="T0" fmla="*/ 10 w 12"/>
                  <a:gd name="T1" fmla="*/ 9 h 10"/>
                  <a:gd name="T2" fmla="*/ 10 w 12"/>
                  <a:gd name="T3" fmla="*/ 9 h 10"/>
                  <a:gd name="T4" fmla="*/ 11 w 12"/>
                  <a:gd name="T5" fmla="*/ 8 h 10"/>
                  <a:gd name="T6" fmla="*/ 12 w 12"/>
                  <a:gd name="T7" fmla="*/ 8 h 10"/>
                  <a:gd name="T8" fmla="*/ 12 w 12"/>
                  <a:gd name="T9" fmla="*/ 8 h 10"/>
                  <a:gd name="T10" fmla="*/ 5 w 12"/>
                  <a:gd name="T11" fmla="*/ 0 h 10"/>
                  <a:gd name="T12" fmla="*/ 5 w 12"/>
                  <a:gd name="T13" fmla="*/ 0 h 10"/>
                  <a:gd name="T14" fmla="*/ 3 w 12"/>
                  <a:gd name="T15" fmla="*/ 1 h 10"/>
                  <a:gd name="T16" fmla="*/ 0 w 12"/>
                  <a:gd name="T17" fmla="*/ 3 h 10"/>
                  <a:gd name="T18" fmla="*/ 1 w 12"/>
                  <a:gd name="T19" fmla="*/ 5 h 10"/>
                  <a:gd name="T20" fmla="*/ 1 w 12"/>
                  <a:gd name="T21" fmla="*/ 5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lnTo>
                      <a:pt x="10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4" name="Freeform 4004">
                <a:extLst>
                  <a:ext uri="{FF2B5EF4-FFF2-40B4-BE49-F238E27FC236}">
                    <a16:creationId xmlns:a16="http://schemas.microsoft.com/office/drawing/2014/main" id="{46AD39EF-EA41-4EEA-9CB6-2FE737607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704"/>
                <a:ext cx="9" cy="9"/>
              </a:xfrm>
              <a:custGeom>
                <a:avLst/>
                <a:gdLst>
                  <a:gd name="T0" fmla="*/ 3 w 4"/>
                  <a:gd name="T1" fmla="*/ 3 h 4"/>
                  <a:gd name="T2" fmla="*/ 3 w 4"/>
                  <a:gd name="T3" fmla="*/ 3 h 4"/>
                  <a:gd name="T4" fmla="*/ 4 w 4"/>
                  <a:gd name="T5" fmla="*/ 2 h 4"/>
                  <a:gd name="T6" fmla="*/ 4 w 4"/>
                  <a:gd name="T7" fmla="*/ 2 h 4"/>
                  <a:gd name="T8" fmla="*/ 4 w 4"/>
                  <a:gd name="T9" fmla="*/ 2 h 4"/>
                  <a:gd name="T10" fmla="*/ 3 w 4"/>
                  <a:gd name="T11" fmla="*/ 0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1 h 4"/>
                  <a:gd name="T18" fmla="*/ 0 w 4"/>
                  <a:gd name="T19" fmla="*/ 2 h 4"/>
                  <a:gd name="T20" fmla="*/ 0 w 4"/>
                  <a:gd name="T21" fmla="*/ 2 h 4"/>
                  <a:gd name="T22" fmla="*/ 2 w 4"/>
                  <a:gd name="T23" fmla="*/ 4 h 4"/>
                  <a:gd name="T24" fmla="*/ 3 w 4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5" name="Freeform 4005">
                <a:extLst>
                  <a:ext uri="{FF2B5EF4-FFF2-40B4-BE49-F238E27FC236}">
                    <a16:creationId xmlns:a16="http://schemas.microsoft.com/office/drawing/2014/main" id="{E9B2348F-D735-4DF6-96B8-BE8E48A69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700"/>
                <a:ext cx="14" cy="16"/>
              </a:xfrm>
              <a:custGeom>
                <a:avLst/>
                <a:gdLst>
                  <a:gd name="T0" fmla="*/ 9 w 14"/>
                  <a:gd name="T1" fmla="*/ 0 h 16"/>
                  <a:gd name="T2" fmla="*/ 9 w 14"/>
                  <a:gd name="T3" fmla="*/ 0 h 16"/>
                  <a:gd name="T4" fmla="*/ 9 w 14"/>
                  <a:gd name="T5" fmla="*/ 0 h 16"/>
                  <a:gd name="T6" fmla="*/ 12 w 14"/>
                  <a:gd name="T7" fmla="*/ 2 h 16"/>
                  <a:gd name="T8" fmla="*/ 14 w 14"/>
                  <a:gd name="T9" fmla="*/ 4 h 16"/>
                  <a:gd name="T10" fmla="*/ 12 w 14"/>
                  <a:gd name="T11" fmla="*/ 7 h 16"/>
                  <a:gd name="T12" fmla="*/ 7 w 14"/>
                  <a:gd name="T13" fmla="*/ 9 h 16"/>
                  <a:gd name="T14" fmla="*/ 7 w 14"/>
                  <a:gd name="T15" fmla="*/ 9 h 16"/>
                  <a:gd name="T16" fmla="*/ 12 w 14"/>
                  <a:gd name="T17" fmla="*/ 13 h 16"/>
                  <a:gd name="T18" fmla="*/ 9 w 14"/>
                  <a:gd name="T19" fmla="*/ 16 h 16"/>
                  <a:gd name="T20" fmla="*/ 7 w 14"/>
                  <a:gd name="T21" fmla="*/ 11 h 16"/>
                  <a:gd name="T22" fmla="*/ 5 w 14"/>
                  <a:gd name="T23" fmla="*/ 11 h 16"/>
                  <a:gd name="T24" fmla="*/ 5 w 14"/>
                  <a:gd name="T25" fmla="*/ 11 h 16"/>
                  <a:gd name="T26" fmla="*/ 5 w 14"/>
                  <a:gd name="T27" fmla="*/ 9 h 16"/>
                  <a:gd name="T28" fmla="*/ 5 w 14"/>
                  <a:gd name="T29" fmla="*/ 11 h 16"/>
                  <a:gd name="T30" fmla="*/ 0 w 14"/>
                  <a:gd name="T31" fmla="*/ 7 h 16"/>
                  <a:gd name="T32" fmla="*/ 5 w 14"/>
                  <a:gd name="T33" fmla="*/ 4 h 16"/>
                  <a:gd name="T34" fmla="*/ 7 w 14"/>
                  <a:gd name="T35" fmla="*/ 2 h 16"/>
                  <a:gd name="T36" fmla="*/ 9 w 14"/>
                  <a:gd name="T37" fmla="*/ 2 h 16"/>
                  <a:gd name="T38" fmla="*/ 9 w 14"/>
                  <a:gd name="T39" fmla="*/ 0 h 16"/>
                  <a:gd name="T40" fmla="*/ 9 w 14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6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2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2" y="13"/>
                    </a:lnTo>
                    <a:lnTo>
                      <a:pt x="9" y="16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0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6" name="Freeform 4006">
                <a:extLst>
                  <a:ext uri="{FF2B5EF4-FFF2-40B4-BE49-F238E27FC236}">
                    <a16:creationId xmlns:a16="http://schemas.microsoft.com/office/drawing/2014/main" id="{15F15E55-3ADB-46C3-88D7-57902F2210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6" y="2795"/>
                <a:ext cx="50" cy="15"/>
              </a:xfrm>
              <a:custGeom>
                <a:avLst/>
                <a:gdLst>
                  <a:gd name="T0" fmla="*/ 1 w 22"/>
                  <a:gd name="T1" fmla="*/ 1 h 7"/>
                  <a:gd name="T2" fmla="*/ 1 w 22"/>
                  <a:gd name="T3" fmla="*/ 1 h 7"/>
                  <a:gd name="T4" fmla="*/ 0 w 22"/>
                  <a:gd name="T5" fmla="*/ 0 h 7"/>
                  <a:gd name="T6" fmla="*/ 0 w 22"/>
                  <a:gd name="T7" fmla="*/ 0 h 7"/>
                  <a:gd name="T8" fmla="*/ 0 w 22"/>
                  <a:gd name="T9" fmla="*/ 0 h 7"/>
                  <a:gd name="T10" fmla="*/ 1 w 22"/>
                  <a:gd name="T11" fmla="*/ 1 h 7"/>
                  <a:gd name="T12" fmla="*/ 1 w 22"/>
                  <a:gd name="T13" fmla="*/ 1 h 7"/>
                  <a:gd name="T14" fmla="*/ 20 w 22"/>
                  <a:gd name="T15" fmla="*/ 6 h 7"/>
                  <a:gd name="T16" fmla="*/ 20 w 22"/>
                  <a:gd name="T17" fmla="*/ 6 h 7"/>
                  <a:gd name="T18" fmla="*/ 22 w 22"/>
                  <a:gd name="T19" fmla="*/ 5 h 7"/>
                  <a:gd name="T20" fmla="*/ 22 w 22"/>
                  <a:gd name="T21" fmla="*/ 5 h 7"/>
                  <a:gd name="T22" fmla="*/ 22 w 22"/>
                  <a:gd name="T23" fmla="*/ 4 h 7"/>
                  <a:gd name="T24" fmla="*/ 22 w 22"/>
                  <a:gd name="T25" fmla="*/ 4 h 7"/>
                  <a:gd name="T26" fmla="*/ 22 w 22"/>
                  <a:gd name="T27" fmla="*/ 4 h 7"/>
                  <a:gd name="T28" fmla="*/ 22 w 22"/>
                  <a:gd name="T29" fmla="*/ 4 h 7"/>
                  <a:gd name="T30" fmla="*/ 16 w 22"/>
                  <a:gd name="T31" fmla="*/ 5 h 7"/>
                  <a:gd name="T32" fmla="*/ 16 w 22"/>
                  <a:gd name="T33" fmla="*/ 5 h 7"/>
                  <a:gd name="T34" fmla="*/ 17 w 22"/>
                  <a:gd name="T35" fmla="*/ 6 h 7"/>
                  <a:gd name="T36" fmla="*/ 19 w 22"/>
                  <a:gd name="T37" fmla="*/ 7 h 7"/>
                  <a:gd name="T38" fmla="*/ 20 w 22"/>
                  <a:gd name="T3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7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moveTo>
                      <a:pt x="20" y="6"/>
                    </a:moveTo>
                    <a:lnTo>
                      <a:pt x="20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7" y="6"/>
                    </a:lnTo>
                    <a:lnTo>
                      <a:pt x="19" y="7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7" name="Rectangle 4007">
                <a:extLst>
                  <a:ext uri="{FF2B5EF4-FFF2-40B4-BE49-F238E27FC236}">
                    <a16:creationId xmlns:a16="http://schemas.microsoft.com/office/drawing/2014/main" id="{442207FD-6B39-4C76-9B10-4C74BC122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8" y="2797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8" name="Freeform 4008">
                <a:extLst>
                  <a:ext uri="{FF2B5EF4-FFF2-40B4-BE49-F238E27FC236}">
                    <a16:creationId xmlns:a16="http://schemas.microsoft.com/office/drawing/2014/main" id="{4D19E1B5-47D5-4C80-8A5B-1F262335B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675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1 w 2"/>
                  <a:gd name="T17" fmla="*/ 1 h 1"/>
                  <a:gd name="T18" fmla="*/ 1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9" name="Freeform 4009">
                <a:extLst>
                  <a:ext uri="{FF2B5EF4-FFF2-40B4-BE49-F238E27FC236}">
                    <a16:creationId xmlns:a16="http://schemas.microsoft.com/office/drawing/2014/main" id="{8BBEAD15-7413-4DBB-8445-88BE40856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230"/>
                <a:ext cx="6" cy="9"/>
              </a:xfrm>
              <a:custGeom>
                <a:avLst/>
                <a:gdLst>
                  <a:gd name="T0" fmla="*/ 6 w 6"/>
                  <a:gd name="T1" fmla="*/ 7 h 9"/>
                  <a:gd name="T2" fmla="*/ 2 w 6"/>
                  <a:gd name="T3" fmla="*/ 9 h 9"/>
                  <a:gd name="T4" fmla="*/ 0 w 6"/>
                  <a:gd name="T5" fmla="*/ 2 h 9"/>
                  <a:gd name="T6" fmla="*/ 2 w 6"/>
                  <a:gd name="T7" fmla="*/ 2 h 9"/>
                  <a:gd name="T8" fmla="*/ 0 w 6"/>
                  <a:gd name="T9" fmla="*/ 0 h 9"/>
                  <a:gd name="T10" fmla="*/ 2 w 6"/>
                  <a:gd name="T11" fmla="*/ 0 h 9"/>
                  <a:gd name="T12" fmla="*/ 6 w 6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7"/>
                    </a:moveTo>
                    <a:lnTo>
                      <a:pt x="2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0" name="Freeform 4010">
                <a:extLst>
                  <a:ext uri="{FF2B5EF4-FFF2-40B4-BE49-F238E27FC236}">
                    <a16:creationId xmlns:a16="http://schemas.microsoft.com/office/drawing/2014/main" id="{DDB1F139-DD44-41CF-84AA-632C99A38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3115"/>
                <a:ext cx="29" cy="27"/>
              </a:xfrm>
              <a:custGeom>
                <a:avLst/>
                <a:gdLst>
                  <a:gd name="T0" fmla="*/ 7 w 29"/>
                  <a:gd name="T1" fmla="*/ 16 h 27"/>
                  <a:gd name="T2" fmla="*/ 14 w 29"/>
                  <a:gd name="T3" fmla="*/ 11 h 27"/>
                  <a:gd name="T4" fmla="*/ 14 w 29"/>
                  <a:gd name="T5" fmla="*/ 11 h 27"/>
                  <a:gd name="T6" fmla="*/ 2 w 29"/>
                  <a:gd name="T7" fmla="*/ 11 h 27"/>
                  <a:gd name="T8" fmla="*/ 2 w 29"/>
                  <a:gd name="T9" fmla="*/ 11 h 27"/>
                  <a:gd name="T10" fmla="*/ 0 w 29"/>
                  <a:gd name="T11" fmla="*/ 11 h 27"/>
                  <a:gd name="T12" fmla="*/ 2 w 29"/>
                  <a:gd name="T13" fmla="*/ 9 h 27"/>
                  <a:gd name="T14" fmla="*/ 2 w 29"/>
                  <a:gd name="T15" fmla="*/ 9 h 27"/>
                  <a:gd name="T16" fmla="*/ 2 w 29"/>
                  <a:gd name="T17" fmla="*/ 2 h 27"/>
                  <a:gd name="T18" fmla="*/ 20 w 29"/>
                  <a:gd name="T19" fmla="*/ 2 h 27"/>
                  <a:gd name="T20" fmla="*/ 20 w 29"/>
                  <a:gd name="T21" fmla="*/ 2 h 27"/>
                  <a:gd name="T22" fmla="*/ 20 w 29"/>
                  <a:gd name="T23" fmla="*/ 2 h 27"/>
                  <a:gd name="T24" fmla="*/ 27 w 29"/>
                  <a:gd name="T25" fmla="*/ 0 h 27"/>
                  <a:gd name="T26" fmla="*/ 27 w 29"/>
                  <a:gd name="T27" fmla="*/ 2 h 27"/>
                  <a:gd name="T28" fmla="*/ 27 w 29"/>
                  <a:gd name="T29" fmla="*/ 2 h 27"/>
                  <a:gd name="T30" fmla="*/ 27 w 29"/>
                  <a:gd name="T31" fmla="*/ 2 h 27"/>
                  <a:gd name="T32" fmla="*/ 29 w 29"/>
                  <a:gd name="T33" fmla="*/ 4 h 27"/>
                  <a:gd name="T34" fmla="*/ 27 w 29"/>
                  <a:gd name="T35" fmla="*/ 13 h 27"/>
                  <a:gd name="T36" fmla="*/ 27 w 29"/>
                  <a:gd name="T37" fmla="*/ 13 h 27"/>
                  <a:gd name="T38" fmla="*/ 25 w 29"/>
                  <a:gd name="T39" fmla="*/ 13 h 27"/>
                  <a:gd name="T40" fmla="*/ 25 w 29"/>
                  <a:gd name="T41" fmla="*/ 18 h 27"/>
                  <a:gd name="T42" fmla="*/ 25 w 29"/>
                  <a:gd name="T43" fmla="*/ 20 h 27"/>
                  <a:gd name="T44" fmla="*/ 16 w 29"/>
                  <a:gd name="T45" fmla="*/ 27 h 27"/>
                  <a:gd name="T46" fmla="*/ 14 w 29"/>
                  <a:gd name="T47" fmla="*/ 22 h 27"/>
                  <a:gd name="T48" fmla="*/ 7 w 29"/>
                  <a:gd name="T49" fmla="*/ 20 h 27"/>
                  <a:gd name="T50" fmla="*/ 7 w 29"/>
                  <a:gd name="T5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27">
                    <a:moveTo>
                      <a:pt x="7" y="16"/>
                    </a:moveTo>
                    <a:lnTo>
                      <a:pt x="14" y="11"/>
                    </a:lnTo>
                    <a:lnTo>
                      <a:pt x="1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16" y="27"/>
                    </a:lnTo>
                    <a:lnTo>
                      <a:pt x="14" y="22"/>
                    </a:lnTo>
                    <a:lnTo>
                      <a:pt x="7" y="20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1" name="Freeform 4011">
                <a:extLst>
                  <a:ext uri="{FF2B5EF4-FFF2-40B4-BE49-F238E27FC236}">
                    <a16:creationId xmlns:a16="http://schemas.microsoft.com/office/drawing/2014/main" id="{B957C4C5-C0E7-4786-A2E2-F4B13F0E6D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0" y="2768"/>
                <a:ext cx="59" cy="72"/>
              </a:xfrm>
              <a:custGeom>
                <a:avLst/>
                <a:gdLst>
                  <a:gd name="T0" fmla="*/ 20 w 26"/>
                  <a:gd name="T1" fmla="*/ 0 h 32"/>
                  <a:gd name="T2" fmla="*/ 18 w 26"/>
                  <a:gd name="T3" fmla="*/ 1 h 32"/>
                  <a:gd name="T4" fmla="*/ 18 w 26"/>
                  <a:gd name="T5" fmla="*/ 1 h 32"/>
                  <a:gd name="T6" fmla="*/ 17 w 26"/>
                  <a:gd name="T7" fmla="*/ 2 h 32"/>
                  <a:gd name="T8" fmla="*/ 16 w 26"/>
                  <a:gd name="T9" fmla="*/ 3 h 32"/>
                  <a:gd name="T10" fmla="*/ 14 w 26"/>
                  <a:gd name="T11" fmla="*/ 4 h 32"/>
                  <a:gd name="T12" fmla="*/ 12 w 26"/>
                  <a:gd name="T13" fmla="*/ 6 h 32"/>
                  <a:gd name="T14" fmla="*/ 11 w 26"/>
                  <a:gd name="T15" fmla="*/ 7 h 32"/>
                  <a:gd name="T16" fmla="*/ 9 w 26"/>
                  <a:gd name="T17" fmla="*/ 9 h 32"/>
                  <a:gd name="T18" fmla="*/ 9 w 26"/>
                  <a:gd name="T19" fmla="*/ 9 h 32"/>
                  <a:gd name="T20" fmla="*/ 8 w 26"/>
                  <a:gd name="T21" fmla="*/ 10 h 32"/>
                  <a:gd name="T22" fmla="*/ 8 w 26"/>
                  <a:gd name="T23" fmla="*/ 10 h 32"/>
                  <a:gd name="T24" fmla="*/ 5 w 26"/>
                  <a:gd name="T25" fmla="*/ 14 h 32"/>
                  <a:gd name="T26" fmla="*/ 4 w 26"/>
                  <a:gd name="T27" fmla="*/ 16 h 32"/>
                  <a:gd name="T28" fmla="*/ 3 w 26"/>
                  <a:gd name="T29" fmla="*/ 18 h 32"/>
                  <a:gd name="T30" fmla="*/ 2 w 26"/>
                  <a:gd name="T31" fmla="*/ 20 h 32"/>
                  <a:gd name="T32" fmla="*/ 1 w 26"/>
                  <a:gd name="T33" fmla="*/ 23 h 32"/>
                  <a:gd name="T34" fmla="*/ 1 w 26"/>
                  <a:gd name="T35" fmla="*/ 24 h 32"/>
                  <a:gd name="T36" fmla="*/ 2 w 26"/>
                  <a:gd name="T37" fmla="*/ 26 h 32"/>
                  <a:gd name="T38" fmla="*/ 4 w 26"/>
                  <a:gd name="T39" fmla="*/ 29 h 32"/>
                  <a:gd name="T40" fmla="*/ 5 w 26"/>
                  <a:gd name="T41" fmla="*/ 30 h 32"/>
                  <a:gd name="T42" fmla="*/ 5 w 26"/>
                  <a:gd name="T43" fmla="*/ 30 h 32"/>
                  <a:gd name="T44" fmla="*/ 6 w 26"/>
                  <a:gd name="T45" fmla="*/ 31 h 32"/>
                  <a:gd name="T46" fmla="*/ 6 w 26"/>
                  <a:gd name="T47" fmla="*/ 32 h 32"/>
                  <a:gd name="T48" fmla="*/ 8 w 26"/>
                  <a:gd name="T49" fmla="*/ 31 h 32"/>
                  <a:gd name="T50" fmla="*/ 8 w 26"/>
                  <a:gd name="T51" fmla="*/ 30 h 32"/>
                  <a:gd name="T52" fmla="*/ 8 w 26"/>
                  <a:gd name="T53" fmla="*/ 29 h 32"/>
                  <a:gd name="T54" fmla="*/ 10 w 26"/>
                  <a:gd name="T55" fmla="*/ 26 h 32"/>
                  <a:gd name="T56" fmla="*/ 10 w 26"/>
                  <a:gd name="T57" fmla="*/ 26 h 32"/>
                  <a:gd name="T58" fmla="*/ 10 w 26"/>
                  <a:gd name="T59" fmla="*/ 25 h 32"/>
                  <a:gd name="T60" fmla="*/ 10 w 26"/>
                  <a:gd name="T61" fmla="*/ 24 h 32"/>
                  <a:gd name="T62" fmla="*/ 12 w 26"/>
                  <a:gd name="T63" fmla="*/ 22 h 32"/>
                  <a:gd name="T64" fmla="*/ 13 w 26"/>
                  <a:gd name="T65" fmla="*/ 21 h 32"/>
                  <a:gd name="T66" fmla="*/ 13 w 26"/>
                  <a:gd name="T67" fmla="*/ 21 h 32"/>
                  <a:gd name="T68" fmla="*/ 14 w 26"/>
                  <a:gd name="T69" fmla="*/ 20 h 32"/>
                  <a:gd name="T70" fmla="*/ 14 w 26"/>
                  <a:gd name="T71" fmla="*/ 20 h 32"/>
                  <a:gd name="T72" fmla="*/ 15 w 26"/>
                  <a:gd name="T73" fmla="*/ 18 h 32"/>
                  <a:gd name="T74" fmla="*/ 16 w 26"/>
                  <a:gd name="T75" fmla="*/ 17 h 32"/>
                  <a:gd name="T76" fmla="*/ 17 w 26"/>
                  <a:gd name="T77" fmla="*/ 16 h 32"/>
                  <a:gd name="T78" fmla="*/ 18 w 26"/>
                  <a:gd name="T79" fmla="*/ 14 h 32"/>
                  <a:gd name="T80" fmla="*/ 20 w 26"/>
                  <a:gd name="T81" fmla="*/ 12 h 32"/>
                  <a:gd name="T82" fmla="*/ 22 w 26"/>
                  <a:gd name="T83" fmla="*/ 12 h 32"/>
                  <a:gd name="T84" fmla="*/ 22 w 26"/>
                  <a:gd name="T85" fmla="*/ 11 h 32"/>
                  <a:gd name="T86" fmla="*/ 22 w 26"/>
                  <a:gd name="T87" fmla="*/ 11 h 32"/>
                  <a:gd name="T88" fmla="*/ 22 w 26"/>
                  <a:gd name="T89" fmla="*/ 11 h 32"/>
                  <a:gd name="T90" fmla="*/ 23 w 26"/>
                  <a:gd name="T91" fmla="*/ 10 h 32"/>
                  <a:gd name="T92" fmla="*/ 23 w 26"/>
                  <a:gd name="T93" fmla="*/ 10 h 32"/>
                  <a:gd name="T94" fmla="*/ 24 w 26"/>
                  <a:gd name="T95" fmla="*/ 10 h 32"/>
                  <a:gd name="T96" fmla="*/ 25 w 26"/>
                  <a:gd name="T97" fmla="*/ 9 h 32"/>
                  <a:gd name="T98" fmla="*/ 26 w 26"/>
                  <a:gd name="T99" fmla="*/ 8 h 32"/>
                  <a:gd name="T100" fmla="*/ 26 w 26"/>
                  <a:gd name="T101" fmla="*/ 7 h 32"/>
                  <a:gd name="T102" fmla="*/ 24 w 26"/>
                  <a:gd name="T103" fmla="*/ 5 h 32"/>
                  <a:gd name="T104" fmla="*/ 23 w 26"/>
                  <a:gd name="T105" fmla="*/ 6 h 32"/>
                  <a:gd name="T106" fmla="*/ 21 w 26"/>
                  <a:gd name="T107" fmla="*/ 4 h 32"/>
                  <a:gd name="T108" fmla="*/ 9 w 26"/>
                  <a:gd name="T109" fmla="*/ 22 h 32"/>
                  <a:gd name="T110" fmla="*/ 10 w 26"/>
                  <a:gd name="T111" fmla="*/ 22 h 32"/>
                  <a:gd name="T112" fmla="*/ 12 w 26"/>
                  <a:gd name="T113" fmla="*/ 21 h 32"/>
                  <a:gd name="T114" fmla="*/ 10 w 26"/>
                  <a:gd name="T115" fmla="*/ 19 h 32"/>
                  <a:gd name="T116" fmla="*/ 9 w 26"/>
                  <a:gd name="T117" fmla="*/ 21 h 32"/>
                  <a:gd name="T118" fmla="*/ 9 w 26"/>
                  <a:gd name="T119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" h="32">
                    <a:moveTo>
                      <a:pt x="20" y="0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6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1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6" y="17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3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20" y="1"/>
                    </a:lnTo>
                    <a:lnTo>
                      <a:pt x="20" y="0"/>
                    </a:lnTo>
                    <a:moveTo>
                      <a:pt x="9" y="22"/>
                    </a:moveTo>
                    <a:lnTo>
                      <a:pt x="9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9" y="20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2" name="Freeform 4012">
                <a:extLst>
                  <a:ext uri="{FF2B5EF4-FFF2-40B4-BE49-F238E27FC236}">
                    <a16:creationId xmlns:a16="http://schemas.microsoft.com/office/drawing/2014/main" id="{FB59DEBE-6740-4133-810D-DDDE85D03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088"/>
                <a:ext cx="36" cy="27"/>
              </a:xfrm>
              <a:custGeom>
                <a:avLst/>
                <a:gdLst>
                  <a:gd name="T0" fmla="*/ 15 w 16"/>
                  <a:gd name="T1" fmla="*/ 5 h 12"/>
                  <a:gd name="T2" fmla="*/ 15 w 16"/>
                  <a:gd name="T3" fmla="*/ 5 h 12"/>
                  <a:gd name="T4" fmla="*/ 8 w 16"/>
                  <a:gd name="T5" fmla="*/ 0 h 12"/>
                  <a:gd name="T6" fmla="*/ 8 w 16"/>
                  <a:gd name="T7" fmla="*/ 0 h 12"/>
                  <a:gd name="T8" fmla="*/ 7 w 16"/>
                  <a:gd name="T9" fmla="*/ 0 h 12"/>
                  <a:gd name="T10" fmla="*/ 6 w 16"/>
                  <a:gd name="T11" fmla="*/ 0 h 12"/>
                  <a:gd name="T12" fmla="*/ 6 w 16"/>
                  <a:gd name="T13" fmla="*/ 0 h 12"/>
                  <a:gd name="T14" fmla="*/ 4 w 16"/>
                  <a:gd name="T15" fmla="*/ 0 h 12"/>
                  <a:gd name="T16" fmla="*/ 3 w 16"/>
                  <a:gd name="T17" fmla="*/ 0 h 12"/>
                  <a:gd name="T18" fmla="*/ 2 w 16"/>
                  <a:gd name="T19" fmla="*/ 0 h 12"/>
                  <a:gd name="T20" fmla="*/ 2 w 16"/>
                  <a:gd name="T21" fmla="*/ 1 h 12"/>
                  <a:gd name="T22" fmla="*/ 2 w 16"/>
                  <a:gd name="T23" fmla="*/ 1 h 12"/>
                  <a:gd name="T24" fmla="*/ 2 w 16"/>
                  <a:gd name="T25" fmla="*/ 1 h 12"/>
                  <a:gd name="T26" fmla="*/ 2 w 16"/>
                  <a:gd name="T27" fmla="*/ 1 h 12"/>
                  <a:gd name="T28" fmla="*/ 2 w 16"/>
                  <a:gd name="T29" fmla="*/ 1 h 12"/>
                  <a:gd name="T30" fmla="*/ 0 w 16"/>
                  <a:gd name="T31" fmla="*/ 1 h 12"/>
                  <a:gd name="T32" fmla="*/ 0 w 16"/>
                  <a:gd name="T33" fmla="*/ 2 h 12"/>
                  <a:gd name="T34" fmla="*/ 1 w 16"/>
                  <a:gd name="T35" fmla="*/ 3 h 12"/>
                  <a:gd name="T36" fmla="*/ 1 w 16"/>
                  <a:gd name="T37" fmla="*/ 4 h 12"/>
                  <a:gd name="T38" fmla="*/ 1 w 16"/>
                  <a:gd name="T39" fmla="*/ 5 h 12"/>
                  <a:gd name="T40" fmla="*/ 1 w 16"/>
                  <a:gd name="T41" fmla="*/ 5 h 12"/>
                  <a:gd name="T42" fmla="*/ 1 w 16"/>
                  <a:gd name="T43" fmla="*/ 5 h 12"/>
                  <a:gd name="T44" fmla="*/ 2 w 16"/>
                  <a:gd name="T45" fmla="*/ 9 h 12"/>
                  <a:gd name="T46" fmla="*/ 2 w 16"/>
                  <a:gd name="T47" fmla="*/ 10 h 12"/>
                  <a:gd name="T48" fmla="*/ 2 w 16"/>
                  <a:gd name="T49" fmla="*/ 11 h 12"/>
                  <a:gd name="T50" fmla="*/ 2 w 16"/>
                  <a:gd name="T51" fmla="*/ 12 h 12"/>
                  <a:gd name="T52" fmla="*/ 3 w 16"/>
                  <a:gd name="T53" fmla="*/ 12 h 12"/>
                  <a:gd name="T54" fmla="*/ 3 w 16"/>
                  <a:gd name="T55" fmla="*/ 12 h 12"/>
                  <a:gd name="T56" fmla="*/ 4 w 16"/>
                  <a:gd name="T57" fmla="*/ 12 h 12"/>
                  <a:gd name="T58" fmla="*/ 4 w 16"/>
                  <a:gd name="T59" fmla="*/ 12 h 12"/>
                  <a:gd name="T60" fmla="*/ 4 w 16"/>
                  <a:gd name="T61" fmla="*/ 12 h 12"/>
                  <a:gd name="T62" fmla="*/ 5 w 16"/>
                  <a:gd name="T63" fmla="*/ 12 h 12"/>
                  <a:gd name="T64" fmla="*/ 5 w 16"/>
                  <a:gd name="T65" fmla="*/ 12 h 12"/>
                  <a:gd name="T66" fmla="*/ 5 w 16"/>
                  <a:gd name="T67" fmla="*/ 12 h 12"/>
                  <a:gd name="T68" fmla="*/ 5 w 16"/>
                  <a:gd name="T69" fmla="*/ 12 h 12"/>
                  <a:gd name="T70" fmla="*/ 6 w 16"/>
                  <a:gd name="T71" fmla="*/ 12 h 12"/>
                  <a:gd name="T72" fmla="*/ 8 w 16"/>
                  <a:gd name="T73" fmla="*/ 12 h 12"/>
                  <a:gd name="T74" fmla="*/ 9 w 16"/>
                  <a:gd name="T75" fmla="*/ 12 h 12"/>
                  <a:gd name="T76" fmla="*/ 10 w 16"/>
                  <a:gd name="T77" fmla="*/ 12 h 12"/>
                  <a:gd name="T78" fmla="*/ 10 w 16"/>
                  <a:gd name="T79" fmla="*/ 12 h 12"/>
                  <a:gd name="T80" fmla="*/ 11 w 16"/>
                  <a:gd name="T81" fmla="*/ 12 h 12"/>
                  <a:gd name="T82" fmla="*/ 11 w 16"/>
                  <a:gd name="T83" fmla="*/ 11 h 12"/>
                  <a:gd name="T84" fmla="*/ 12 w 16"/>
                  <a:gd name="T85" fmla="*/ 11 h 12"/>
                  <a:gd name="T86" fmla="*/ 12 w 16"/>
                  <a:gd name="T87" fmla="*/ 11 h 12"/>
                  <a:gd name="T88" fmla="*/ 13 w 16"/>
                  <a:gd name="T89" fmla="*/ 11 h 12"/>
                  <a:gd name="T90" fmla="*/ 14 w 16"/>
                  <a:gd name="T91" fmla="*/ 11 h 12"/>
                  <a:gd name="T92" fmla="*/ 14 w 16"/>
                  <a:gd name="T93" fmla="*/ 11 h 12"/>
                  <a:gd name="T94" fmla="*/ 15 w 16"/>
                  <a:gd name="T95" fmla="*/ 11 h 12"/>
                  <a:gd name="T96" fmla="*/ 15 w 16"/>
                  <a:gd name="T97" fmla="*/ 11 h 12"/>
                  <a:gd name="T98" fmla="*/ 15 w 16"/>
                  <a:gd name="T99" fmla="*/ 11 h 12"/>
                  <a:gd name="T100" fmla="*/ 16 w 16"/>
                  <a:gd name="T101" fmla="*/ 11 h 12"/>
                  <a:gd name="T102" fmla="*/ 16 w 16"/>
                  <a:gd name="T103" fmla="*/ 11 h 12"/>
                  <a:gd name="T104" fmla="*/ 15 w 16"/>
                  <a:gd name="T10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12">
                    <a:moveTo>
                      <a:pt x="15" y="5"/>
                    </a:moveTo>
                    <a:lnTo>
                      <a:pt x="15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3" name="Freeform 4013">
                <a:extLst>
                  <a:ext uri="{FF2B5EF4-FFF2-40B4-BE49-F238E27FC236}">
                    <a16:creationId xmlns:a16="http://schemas.microsoft.com/office/drawing/2014/main" id="{25832AEE-DBB2-42C6-8AD9-4FB847630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" y="2544"/>
                <a:ext cx="7" cy="7"/>
              </a:xfrm>
              <a:custGeom>
                <a:avLst/>
                <a:gdLst>
                  <a:gd name="T0" fmla="*/ 7 w 7"/>
                  <a:gd name="T1" fmla="*/ 3 h 7"/>
                  <a:gd name="T2" fmla="*/ 5 w 7"/>
                  <a:gd name="T3" fmla="*/ 3 h 7"/>
                  <a:gd name="T4" fmla="*/ 5 w 7"/>
                  <a:gd name="T5" fmla="*/ 3 h 7"/>
                  <a:gd name="T6" fmla="*/ 3 w 7"/>
                  <a:gd name="T7" fmla="*/ 5 h 7"/>
                  <a:gd name="T8" fmla="*/ 3 w 7"/>
                  <a:gd name="T9" fmla="*/ 5 h 7"/>
                  <a:gd name="T10" fmla="*/ 0 w 7"/>
                  <a:gd name="T11" fmla="*/ 7 h 7"/>
                  <a:gd name="T12" fmla="*/ 0 w 7"/>
                  <a:gd name="T13" fmla="*/ 5 h 7"/>
                  <a:gd name="T14" fmla="*/ 0 w 7"/>
                  <a:gd name="T15" fmla="*/ 3 h 7"/>
                  <a:gd name="T16" fmla="*/ 0 w 7"/>
                  <a:gd name="T17" fmla="*/ 3 h 7"/>
                  <a:gd name="T18" fmla="*/ 0 w 7"/>
                  <a:gd name="T19" fmla="*/ 3 h 7"/>
                  <a:gd name="T20" fmla="*/ 0 w 7"/>
                  <a:gd name="T21" fmla="*/ 3 h 7"/>
                  <a:gd name="T22" fmla="*/ 0 w 7"/>
                  <a:gd name="T23" fmla="*/ 3 h 7"/>
                  <a:gd name="T24" fmla="*/ 3 w 7"/>
                  <a:gd name="T25" fmla="*/ 3 h 7"/>
                  <a:gd name="T26" fmla="*/ 3 w 7"/>
                  <a:gd name="T27" fmla="*/ 0 h 7"/>
                  <a:gd name="T28" fmla="*/ 5 w 7"/>
                  <a:gd name="T29" fmla="*/ 0 h 7"/>
                  <a:gd name="T30" fmla="*/ 5 w 7"/>
                  <a:gd name="T31" fmla="*/ 0 h 7"/>
                  <a:gd name="T32" fmla="*/ 5 w 7"/>
                  <a:gd name="T33" fmla="*/ 0 h 7"/>
                  <a:gd name="T34" fmla="*/ 5 w 7"/>
                  <a:gd name="T35" fmla="*/ 3 h 7"/>
                  <a:gd name="T36" fmla="*/ 7 w 7"/>
                  <a:gd name="T37" fmla="*/ 3 h 7"/>
                  <a:gd name="T38" fmla="*/ 7 w 7"/>
                  <a:gd name="T39" fmla="*/ 3 h 7"/>
                  <a:gd name="T40" fmla="*/ 7 w 7"/>
                  <a:gd name="T41" fmla="*/ 3 h 7"/>
                  <a:gd name="T42" fmla="*/ 7 w 7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4" name="Freeform 4014">
                <a:extLst>
                  <a:ext uri="{FF2B5EF4-FFF2-40B4-BE49-F238E27FC236}">
                    <a16:creationId xmlns:a16="http://schemas.microsoft.com/office/drawing/2014/main" id="{F3C1EF2B-CF99-4E78-8A6A-55C0962D4D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0" y="2761"/>
                <a:ext cx="72" cy="9"/>
              </a:xfrm>
              <a:custGeom>
                <a:avLst/>
                <a:gdLst>
                  <a:gd name="T0" fmla="*/ 32 w 32"/>
                  <a:gd name="T1" fmla="*/ 4 h 4"/>
                  <a:gd name="T2" fmla="*/ 32 w 32"/>
                  <a:gd name="T3" fmla="*/ 4 h 4"/>
                  <a:gd name="T4" fmla="*/ 32 w 32"/>
                  <a:gd name="T5" fmla="*/ 2 h 4"/>
                  <a:gd name="T6" fmla="*/ 32 w 32"/>
                  <a:gd name="T7" fmla="*/ 0 h 4"/>
                  <a:gd name="T8" fmla="*/ 31 w 32"/>
                  <a:gd name="T9" fmla="*/ 0 h 4"/>
                  <a:gd name="T10" fmla="*/ 31 w 32"/>
                  <a:gd name="T11" fmla="*/ 0 h 4"/>
                  <a:gd name="T12" fmla="*/ 21 w 32"/>
                  <a:gd name="T13" fmla="*/ 3 h 4"/>
                  <a:gd name="T14" fmla="*/ 21 w 32"/>
                  <a:gd name="T15" fmla="*/ 3 h 4"/>
                  <a:gd name="T16" fmla="*/ 21 w 32"/>
                  <a:gd name="T17" fmla="*/ 4 h 4"/>
                  <a:gd name="T18" fmla="*/ 32 w 32"/>
                  <a:gd name="T19" fmla="*/ 4 h 4"/>
                  <a:gd name="T20" fmla="*/ 32 w 32"/>
                  <a:gd name="T21" fmla="*/ 4 h 4"/>
                  <a:gd name="T22" fmla="*/ 9 w 32"/>
                  <a:gd name="T23" fmla="*/ 3 h 4"/>
                  <a:gd name="T24" fmla="*/ 9 w 32"/>
                  <a:gd name="T25" fmla="*/ 3 h 4"/>
                  <a:gd name="T26" fmla="*/ 0 w 32"/>
                  <a:gd name="T27" fmla="*/ 1 h 4"/>
                  <a:gd name="T28" fmla="*/ 0 w 32"/>
                  <a:gd name="T29" fmla="*/ 1 h 4"/>
                  <a:gd name="T30" fmla="*/ 0 w 32"/>
                  <a:gd name="T31" fmla="*/ 3 h 4"/>
                  <a:gd name="T32" fmla="*/ 0 w 32"/>
                  <a:gd name="T33" fmla="*/ 3 h 4"/>
                  <a:gd name="T34" fmla="*/ 2 w 32"/>
                  <a:gd name="T35" fmla="*/ 3 h 4"/>
                  <a:gd name="T36" fmla="*/ 5 w 32"/>
                  <a:gd name="T37" fmla="*/ 3 h 4"/>
                  <a:gd name="T38" fmla="*/ 5 w 32"/>
                  <a:gd name="T39" fmla="*/ 3 h 4"/>
                  <a:gd name="T40" fmla="*/ 7 w 32"/>
                  <a:gd name="T41" fmla="*/ 3 h 4"/>
                  <a:gd name="T42" fmla="*/ 7 w 32"/>
                  <a:gd name="T43" fmla="*/ 3 h 4"/>
                  <a:gd name="T44" fmla="*/ 8 w 32"/>
                  <a:gd name="T45" fmla="*/ 3 h 4"/>
                  <a:gd name="T46" fmla="*/ 8 w 32"/>
                  <a:gd name="T47" fmla="*/ 3 h 4"/>
                  <a:gd name="T48" fmla="*/ 8 w 32"/>
                  <a:gd name="T49" fmla="*/ 3 h 4"/>
                  <a:gd name="T50" fmla="*/ 9 w 32"/>
                  <a:gd name="T5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4">
                    <a:moveTo>
                      <a:pt x="32" y="4"/>
                    </a:move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32" y="4"/>
                    </a:lnTo>
                    <a:moveTo>
                      <a:pt x="9" y="3"/>
                    </a:moveTo>
                    <a:lnTo>
                      <a:pt x="9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5" name="Freeform 4015">
                <a:extLst>
                  <a:ext uri="{FF2B5EF4-FFF2-40B4-BE49-F238E27FC236}">
                    <a16:creationId xmlns:a16="http://schemas.microsoft.com/office/drawing/2014/main" id="{DE689D61-D7DE-4A11-B84A-57339064D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946"/>
                <a:ext cx="11" cy="6"/>
              </a:xfrm>
              <a:custGeom>
                <a:avLst/>
                <a:gdLst>
                  <a:gd name="T0" fmla="*/ 3 w 5"/>
                  <a:gd name="T1" fmla="*/ 0 h 3"/>
                  <a:gd name="T2" fmla="*/ 3 w 5"/>
                  <a:gd name="T3" fmla="*/ 0 h 3"/>
                  <a:gd name="T4" fmla="*/ 2 w 5"/>
                  <a:gd name="T5" fmla="*/ 0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0 h 3"/>
                  <a:gd name="T14" fmla="*/ 0 w 5"/>
                  <a:gd name="T15" fmla="*/ 0 h 3"/>
                  <a:gd name="T16" fmla="*/ 0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0 w 5"/>
                  <a:gd name="T23" fmla="*/ 2 h 3"/>
                  <a:gd name="T24" fmla="*/ 0 w 5"/>
                  <a:gd name="T25" fmla="*/ 3 h 3"/>
                  <a:gd name="T26" fmla="*/ 0 w 5"/>
                  <a:gd name="T27" fmla="*/ 3 h 3"/>
                  <a:gd name="T28" fmla="*/ 4 w 5"/>
                  <a:gd name="T29" fmla="*/ 2 h 3"/>
                  <a:gd name="T30" fmla="*/ 4 w 5"/>
                  <a:gd name="T31" fmla="*/ 2 h 3"/>
                  <a:gd name="T32" fmla="*/ 4 w 5"/>
                  <a:gd name="T33" fmla="*/ 0 h 3"/>
                  <a:gd name="T34" fmla="*/ 5 w 5"/>
                  <a:gd name="T35" fmla="*/ 0 h 3"/>
                  <a:gd name="T36" fmla="*/ 3 w 5"/>
                  <a:gd name="T37" fmla="*/ 0 h 3"/>
                  <a:gd name="T38" fmla="*/ 3 w 5"/>
                  <a:gd name="T39" fmla="*/ 0 h 3"/>
                  <a:gd name="T40" fmla="*/ 3 w 5"/>
                  <a:gd name="T41" fmla="*/ 0 h 3"/>
                  <a:gd name="T42" fmla="*/ 3 w 5"/>
                  <a:gd name="T43" fmla="*/ 0 h 3"/>
                  <a:gd name="T44" fmla="*/ 3 w 5"/>
                  <a:gd name="T45" fmla="*/ 0 h 3"/>
                  <a:gd name="T46" fmla="*/ 3 w 5"/>
                  <a:gd name="T4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6" name="Freeform 4016">
                <a:extLst>
                  <a:ext uri="{FF2B5EF4-FFF2-40B4-BE49-F238E27FC236}">
                    <a16:creationId xmlns:a16="http://schemas.microsoft.com/office/drawing/2014/main" id="{09AD5F85-9413-4476-B474-2448BF671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3115"/>
                <a:ext cx="34" cy="49"/>
              </a:xfrm>
              <a:custGeom>
                <a:avLst/>
                <a:gdLst>
                  <a:gd name="T0" fmla="*/ 14 w 15"/>
                  <a:gd name="T1" fmla="*/ 3 h 22"/>
                  <a:gd name="T2" fmla="*/ 14 w 15"/>
                  <a:gd name="T3" fmla="*/ 1 h 22"/>
                  <a:gd name="T4" fmla="*/ 14 w 15"/>
                  <a:gd name="T5" fmla="*/ 0 h 22"/>
                  <a:gd name="T6" fmla="*/ 13 w 15"/>
                  <a:gd name="T7" fmla="*/ 0 h 22"/>
                  <a:gd name="T8" fmla="*/ 12 w 15"/>
                  <a:gd name="T9" fmla="*/ 0 h 22"/>
                  <a:gd name="T10" fmla="*/ 11 w 15"/>
                  <a:gd name="T11" fmla="*/ 0 h 22"/>
                  <a:gd name="T12" fmla="*/ 10 w 15"/>
                  <a:gd name="T13" fmla="*/ 0 h 22"/>
                  <a:gd name="T14" fmla="*/ 2 w 15"/>
                  <a:gd name="T15" fmla="*/ 1 h 22"/>
                  <a:gd name="T16" fmla="*/ 0 w 15"/>
                  <a:gd name="T17" fmla="*/ 1 h 22"/>
                  <a:gd name="T18" fmla="*/ 0 w 15"/>
                  <a:gd name="T19" fmla="*/ 1 h 22"/>
                  <a:gd name="T20" fmla="*/ 0 w 15"/>
                  <a:gd name="T21" fmla="*/ 1 h 22"/>
                  <a:gd name="T22" fmla="*/ 0 w 15"/>
                  <a:gd name="T23" fmla="*/ 1 h 22"/>
                  <a:gd name="T24" fmla="*/ 0 w 15"/>
                  <a:gd name="T25" fmla="*/ 1 h 22"/>
                  <a:gd name="T26" fmla="*/ 0 w 15"/>
                  <a:gd name="T27" fmla="*/ 2 h 22"/>
                  <a:gd name="T28" fmla="*/ 1 w 15"/>
                  <a:gd name="T29" fmla="*/ 3 h 22"/>
                  <a:gd name="T30" fmla="*/ 1 w 15"/>
                  <a:gd name="T31" fmla="*/ 4 h 22"/>
                  <a:gd name="T32" fmla="*/ 1 w 15"/>
                  <a:gd name="T33" fmla="*/ 4 h 22"/>
                  <a:gd name="T34" fmla="*/ 1 w 15"/>
                  <a:gd name="T35" fmla="*/ 5 h 22"/>
                  <a:gd name="T36" fmla="*/ 2 w 15"/>
                  <a:gd name="T37" fmla="*/ 6 h 22"/>
                  <a:gd name="T38" fmla="*/ 2 w 15"/>
                  <a:gd name="T39" fmla="*/ 7 h 22"/>
                  <a:gd name="T40" fmla="*/ 2 w 15"/>
                  <a:gd name="T41" fmla="*/ 7 h 22"/>
                  <a:gd name="T42" fmla="*/ 4 w 15"/>
                  <a:gd name="T43" fmla="*/ 12 h 22"/>
                  <a:gd name="T44" fmla="*/ 9 w 15"/>
                  <a:gd name="T45" fmla="*/ 22 h 22"/>
                  <a:gd name="T46" fmla="*/ 10 w 15"/>
                  <a:gd name="T47" fmla="*/ 22 h 22"/>
                  <a:gd name="T48" fmla="*/ 11 w 15"/>
                  <a:gd name="T49" fmla="*/ 21 h 22"/>
                  <a:gd name="T50" fmla="*/ 12 w 15"/>
                  <a:gd name="T51" fmla="*/ 21 h 22"/>
                  <a:gd name="T52" fmla="*/ 14 w 15"/>
                  <a:gd name="T53" fmla="*/ 21 h 22"/>
                  <a:gd name="T54" fmla="*/ 14 w 15"/>
                  <a:gd name="T55" fmla="*/ 18 h 22"/>
                  <a:gd name="T56" fmla="*/ 15 w 15"/>
                  <a:gd name="T57" fmla="*/ 17 h 22"/>
                  <a:gd name="T58" fmla="*/ 15 w 15"/>
                  <a:gd name="T59" fmla="*/ 17 h 22"/>
                  <a:gd name="T60" fmla="*/ 15 w 15"/>
                  <a:gd name="T61" fmla="*/ 16 h 22"/>
                  <a:gd name="T62" fmla="*/ 15 w 15"/>
                  <a:gd name="T63" fmla="*/ 14 h 22"/>
                  <a:gd name="T64" fmla="*/ 15 w 15"/>
                  <a:gd name="T65" fmla="*/ 12 h 22"/>
                  <a:gd name="T66" fmla="*/ 15 w 15"/>
                  <a:gd name="T67" fmla="*/ 12 h 22"/>
                  <a:gd name="T68" fmla="*/ 15 w 15"/>
                  <a:gd name="T69" fmla="*/ 8 h 22"/>
                  <a:gd name="T70" fmla="*/ 14 w 15"/>
                  <a:gd name="T71" fmla="*/ 7 h 22"/>
                  <a:gd name="T72" fmla="*/ 14 w 15"/>
                  <a:gd name="T73" fmla="*/ 4 h 22"/>
                  <a:gd name="T74" fmla="*/ 14 w 15"/>
                  <a:gd name="T7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22">
                    <a:moveTo>
                      <a:pt x="14" y="3"/>
                    </a:moveTo>
                    <a:lnTo>
                      <a:pt x="14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7" name="Freeform 4017">
                <a:extLst>
                  <a:ext uri="{FF2B5EF4-FFF2-40B4-BE49-F238E27FC236}">
                    <a16:creationId xmlns:a16="http://schemas.microsoft.com/office/drawing/2014/main" id="{78BF8ADF-E9B5-4EE4-933B-B89615A3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2806"/>
                <a:ext cx="68" cy="56"/>
              </a:xfrm>
              <a:custGeom>
                <a:avLst/>
                <a:gdLst>
                  <a:gd name="T0" fmla="*/ 17 w 30"/>
                  <a:gd name="T1" fmla="*/ 11 h 25"/>
                  <a:gd name="T2" fmla="*/ 15 w 30"/>
                  <a:gd name="T3" fmla="*/ 7 h 25"/>
                  <a:gd name="T4" fmla="*/ 19 w 30"/>
                  <a:gd name="T5" fmla="*/ 5 h 25"/>
                  <a:gd name="T6" fmla="*/ 16 w 30"/>
                  <a:gd name="T7" fmla="*/ 0 h 25"/>
                  <a:gd name="T8" fmla="*/ 12 w 30"/>
                  <a:gd name="T9" fmla="*/ 3 h 25"/>
                  <a:gd name="T10" fmla="*/ 12 w 30"/>
                  <a:gd name="T11" fmla="*/ 5 h 25"/>
                  <a:gd name="T12" fmla="*/ 11 w 30"/>
                  <a:gd name="T13" fmla="*/ 7 h 25"/>
                  <a:gd name="T14" fmla="*/ 10 w 30"/>
                  <a:gd name="T15" fmla="*/ 9 h 25"/>
                  <a:gd name="T16" fmla="*/ 9 w 30"/>
                  <a:gd name="T17" fmla="*/ 11 h 25"/>
                  <a:gd name="T18" fmla="*/ 7 w 30"/>
                  <a:gd name="T19" fmla="*/ 13 h 25"/>
                  <a:gd name="T20" fmla="*/ 5 w 30"/>
                  <a:gd name="T21" fmla="*/ 15 h 25"/>
                  <a:gd name="T22" fmla="*/ 3 w 30"/>
                  <a:gd name="T23" fmla="*/ 16 h 25"/>
                  <a:gd name="T24" fmla="*/ 1 w 30"/>
                  <a:gd name="T25" fmla="*/ 18 h 25"/>
                  <a:gd name="T26" fmla="*/ 0 w 30"/>
                  <a:gd name="T27" fmla="*/ 18 h 25"/>
                  <a:gd name="T28" fmla="*/ 1 w 30"/>
                  <a:gd name="T29" fmla="*/ 25 h 25"/>
                  <a:gd name="T30" fmla="*/ 6 w 30"/>
                  <a:gd name="T31" fmla="*/ 23 h 25"/>
                  <a:gd name="T32" fmla="*/ 21 w 30"/>
                  <a:gd name="T33" fmla="*/ 19 h 25"/>
                  <a:gd name="T34" fmla="*/ 29 w 30"/>
                  <a:gd name="T35" fmla="*/ 15 h 25"/>
                  <a:gd name="T36" fmla="*/ 30 w 30"/>
                  <a:gd name="T37" fmla="*/ 14 h 25"/>
                  <a:gd name="T38" fmla="*/ 29 w 30"/>
                  <a:gd name="T39" fmla="*/ 13 h 25"/>
                  <a:gd name="T40" fmla="*/ 29 w 30"/>
                  <a:gd name="T41" fmla="*/ 13 h 25"/>
                  <a:gd name="T42" fmla="*/ 29 w 30"/>
                  <a:gd name="T43" fmla="*/ 13 h 25"/>
                  <a:gd name="T44" fmla="*/ 28 w 30"/>
                  <a:gd name="T45" fmla="*/ 12 h 25"/>
                  <a:gd name="T46" fmla="*/ 26 w 30"/>
                  <a:gd name="T47" fmla="*/ 13 h 25"/>
                  <a:gd name="T48" fmla="*/ 26 w 30"/>
                  <a:gd name="T49" fmla="*/ 13 h 25"/>
                  <a:gd name="T50" fmla="*/ 25 w 30"/>
                  <a:gd name="T51" fmla="*/ 13 h 25"/>
                  <a:gd name="T52" fmla="*/ 25 w 30"/>
                  <a:gd name="T53" fmla="*/ 14 h 25"/>
                  <a:gd name="T54" fmla="*/ 24 w 30"/>
                  <a:gd name="T55" fmla="*/ 14 h 25"/>
                  <a:gd name="T56" fmla="*/ 24 w 30"/>
                  <a:gd name="T57" fmla="*/ 14 h 25"/>
                  <a:gd name="T58" fmla="*/ 22 w 30"/>
                  <a:gd name="T59" fmla="*/ 15 h 25"/>
                  <a:gd name="T60" fmla="*/ 19 w 30"/>
                  <a:gd name="T61" fmla="*/ 15 h 25"/>
                  <a:gd name="T62" fmla="*/ 19 w 30"/>
                  <a:gd name="T63" fmla="*/ 14 h 25"/>
                  <a:gd name="T64" fmla="*/ 17 w 30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25">
                    <a:moveTo>
                      <a:pt x="17" y="11"/>
                    </a:moveTo>
                    <a:lnTo>
                      <a:pt x="17" y="11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9" y="5"/>
                    </a:lnTo>
                    <a:lnTo>
                      <a:pt x="17" y="2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6" y="23"/>
                    </a:lnTo>
                    <a:lnTo>
                      <a:pt x="19" y="15"/>
                    </a:lnTo>
                    <a:lnTo>
                      <a:pt x="21" y="19"/>
                    </a:lnTo>
                    <a:lnTo>
                      <a:pt x="29" y="14"/>
                    </a:lnTo>
                    <a:lnTo>
                      <a:pt x="29" y="15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0" y="16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8" name="Freeform 4018">
                <a:extLst>
                  <a:ext uri="{FF2B5EF4-FFF2-40B4-BE49-F238E27FC236}">
                    <a16:creationId xmlns:a16="http://schemas.microsoft.com/office/drawing/2014/main" id="{656CF863-EE92-4E21-8233-24417943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571"/>
                <a:ext cx="29" cy="14"/>
              </a:xfrm>
              <a:custGeom>
                <a:avLst/>
                <a:gdLst>
                  <a:gd name="T0" fmla="*/ 13 w 29"/>
                  <a:gd name="T1" fmla="*/ 5 h 14"/>
                  <a:gd name="T2" fmla="*/ 13 w 29"/>
                  <a:gd name="T3" fmla="*/ 5 h 14"/>
                  <a:gd name="T4" fmla="*/ 13 w 29"/>
                  <a:gd name="T5" fmla="*/ 3 h 14"/>
                  <a:gd name="T6" fmla="*/ 18 w 29"/>
                  <a:gd name="T7" fmla="*/ 5 h 14"/>
                  <a:gd name="T8" fmla="*/ 20 w 29"/>
                  <a:gd name="T9" fmla="*/ 5 h 14"/>
                  <a:gd name="T10" fmla="*/ 22 w 29"/>
                  <a:gd name="T11" fmla="*/ 5 h 14"/>
                  <a:gd name="T12" fmla="*/ 22 w 29"/>
                  <a:gd name="T13" fmla="*/ 7 h 14"/>
                  <a:gd name="T14" fmla="*/ 25 w 29"/>
                  <a:gd name="T15" fmla="*/ 7 h 14"/>
                  <a:gd name="T16" fmla="*/ 25 w 29"/>
                  <a:gd name="T17" fmla="*/ 7 h 14"/>
                  <a:gd name="T18" fmla="*/ 25 w 29"/>
                  <a:gd name="T19" fmla="*/ 5 h 14"/>
                  <a:gd name="T20" fmla="*/ 29 w 29"/>
                  <a:gd name="T21" fmla="*/ 7 h 14"/>
                  <a:gd name="T22" fmla="*/ 29 w 29"/>
                  <a:gd name="T23" fmla="*/ 9 h 14"/>
                  <a:gd name="T24" fmla="*/ 27 w 29"/>
                  <a:gd name="T25" fmla="*/ 14 h 14"/>
                  <a:gd name="T26" fmla="*/ 25 w 29"/>
                  <a:gd name="T27" fmla="*/ 12 h 14"/>
                  <a:gd name="T28" fmla="*/ 25 w 29"/>
                  <a:gd name="T29" fmla="*/ 12 h 14"/>
                  <a:gd name="T30" fmla="*/ 22 w 29"/>
                  <a:gd name="T31" fmla="*/ 12 h 14"/>
                  <a:gd name="T32" fmla="*/ 22 w 29"/>
                  <a:gd name="T33" fmla="*/ 12 h 14"/>
                  <a:gd name="T34" fmla="*/ 20 w 29"/>
                  <a:gd name="T35" fmla="*/ 9 h 14"/>
                  <a:gd name="T36" fmla="*/ 20 w 29"/>
                  <a:gd name="T37" fmla="*/ 9 h 14"/>
                  <a:gd name="T38" fmla="*/ 20 w 29"/>
                  <a:gd name="T39" fmla="*/ 9 h 14"/>
                  <a:gd name="T40" fmla="*/ 18 w 29"/>
                  <a:gd name="T41" fmla="*/ 9 h 14"/>
                  <a:gd name="T42" fmla="*/ 16 w 29"/>
                  <a:gd name="T43" fmla="*/ 9 h 14"/>
                  <a:gd name="T44" fmla="*/ 13 w 29"/>
                  <a:gd name="T45" fmla="*/ 9 h 14"/>
                  <a:gd name="T46" fmla="*/ 9 w 29"/>
                  <a:gd name="T47" fmla="*/ 7 h 14"/>
                  <a:gd name="T48" fmla="*/ 9 w 29"/>
                  <a:gd name="T49" fmla="*/ 7 h 14"/>
                  <a:gd name="T50" fmla="*/ 2 w 29"/>
                  <a:gd name="T51" fmla="*/ 5 h 14"/>
                  <a:gd name="T52" fmla="*/ 0 w 29"/>
                  <a:gd name="T53" fmla="*/ 5 h 14"/>
                  <a:gd name="T54" fmla="*/ 0 w 29"/>
                  <a:gd name="T55" fmla="*/ 0 h 14"/>
                  <a:gd name="T56" fmla="*/ 7 w 29"/>
                  <a:gd name="T57" fmla="*/ 3 h 14"/>
                  <a:gd name="T58" fmla="*/ 7 w 29"/>
                  <a:gd name="T59" fmla="*/ 3 h 14"/>
                  <a:gd name="T60" fmla="*/ 7 w 29"/>
                  <a:gd name="T61" fmla="*/ 3 h 14"/>
                  <a:gd name="T62" fmla="*/ 11 w 29"/>
                  <a:gd name="T63" fmla="*/ 3 h 14"/>
                  <a:gd name="T64" fmla="*/ 13 w 29"/>
                  <a:gd name="T6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14">
                    <a:moveTo>
                      <a:pt x="13" y="5"/>
                    </a:moveTo>
                    <a:lnTo>
                      <a:pt x="13" y="5"/>
                    </a:lnTo>
                    <a:lnTo>
                      <a:pt x="13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7" y="14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9" name="Freeform 4019">
                <a:extLst>
                  <a:ext uri="{FF2B5EF4-FFF2-40B4-BE49-F238E27FC236}">
                    <a16:creationId xmlns:a16="http://schemas.microsoft.com/office/drawing/2014/main" id="{E86C7BAC-5F66-4F10-A2F1-3099E7434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901"/>
                <a:ext cx="23" cy="51"/>
              </a:xfrm>
              <a:custGeom>
                <a:avLst/>
                <a:gdLst>
                  <a:gd name="T0" fmla="*/ 7 w 10"/>
                  <a:gd name="T1" fmla="*/ 1 h 23"/>
                  <a:gd name="T2" fmla="*/ 6 w 10"/>
                  <a:gd name="T3" fmla="*/ 1 h 23"/>
                  <a:gd name="T4" fmla="*/ 5 w 10"/>
                  <a:gd name="T5" fmla="*/ 2 h 23"/>
                  <a:gd name="T6" fmla="*/ 4 w 10"/>
                  <a:gd name="T7" fmla="*/ 2 h 23"/>
                  <a:gd name="T8" fmla="*/ 3 w 10"/>
                  <a:gd name="T9" fmla="*/ 5 h 23"/>
                  <a:gd name="T10" fmla="*/ 3 w 10"/>
                  <a:gd name="T11" fmla="*/ 5 h 23"/>
                  <a:gd name="T12" fmla="*/ 2 w 10"/>
                  <a:gd name="T13" fmla="*/ 6 h 23"/>
                  <a:gd name="T14" fmla="*/ 2 w 10"/>
                  <a:gd name="T15" fmla="*/ 6 h 23"/>
                  <a:gd name="T16" fmla="*/ 1 w 10"/>
                  <a:gd name="T17" fmla="*/ 8 h 23"/>
                  <a:gd name="T18" fmla="*/ 0 w 10"/>
                  <a:gd name="T19" fmla="*/ 9 h 23"/>
                  <a:gd name="T20" fmla="*/ 1 w 10"/>
                  <a:gd name="T21" fmla="*/ 9 h 23"/>
                  <a:gd name="T22" fmla="*/ 1 w 10"/>
                  <a:gd name="T23" fmla="*/ 12 h 23"/>
                  <a:gd name="T24" fmla="*/ 1 w 10"/>
                  <a:gd name="T25" fmla="*/ 13 h 23"/>
                  <a:gd name="T26" fmla="*/ 1 w 10"/>
                  <a:gd name="T27" fmla="*/ 13 h 23"/>
                  <a:gd name="T28" fmla="*/ 1 w 10"/>
                  <a:gd name="T29" fmla="*/ 14 h 23"/>
                  <a:gd name="T30" fmla="*/ 2 w 10"/>
                  <a:gd name="T31" fmla="*/ 18 h 23"/>
                  <a:gd name="T32" fmla="*/ 2 w 10"/>
                  <a:gd name="T33" fmla="*/ 20 h 23"/>
                  <a:gd name="T34" fmla="*/ 2 w 10"/>
                  <a:gd name="T35" fmla="*/ 21 h 23"/>
                  <a:gd name="T36" fmla="*/ 2 w 10"/>
                  <a:gd name="T37" fmla="*/ 22 h 23"/>
                  <a:gd name="T38" fmla="*/ 2 w 10"/>
                  <a:gd name="T39" fmla="*/ 23 h 23"/>
                  <a:gd name="T40" fmla="*/ 3 w 10"/>
                  <a:gd name="T41" fmla="*/ 22 h 23"/>
                  <a:gd name="T42" fmla="*/ 2 w 10"/>
                  <a:gd name="T43" fmla="*/ 22 h 23"/>
                  <a:gd name="T44" fmla="*/ 3 w 10"/>
                  <a:gd name="T45" fmla="*/ 20 h 23"/>
                  <a:gd name="T46" fmla="*/ 3 w 10"/>
                  <a:gd name="T47" fmla="*/ 20 h 23"/>
                  <a:gd name="T48" fmla="*/ 4 w 10"/>
                  <a:gd name="T49" fmla="*/ 20 h 23"/>
                  <a:gd name="T50" fmla="*/ 5 w 10"/>
                  <a:gd name="T51" fmla="*/ 20 h 23"/>
                  <a:gd name="T52" fmla="*/ 5 w 10"/>
                  <a:gd name="T53" fmla="*/ 20 h 23"/>
                  <a:gd name="T54" fmla="*/ 5 w 10"/>
                  <a:gd name="T55" fmla="*/ 20 h 23"/>
                  <a:gd name="T56" fmla="*/ 6 w 10"/>
                  <a:gd name="T57" fmla="*/ 20 h 23"/>
                  <a:gd name="T58" fmla="*/ 6 w 10"/>
                  <a:gd name="T59" fmla="*/ 22 h 23"/>
                  <a:gd name="T60" fmla="*/ 9 w 10"/>
                  <a:gd name="T61" fmla="*/ 21 h 23"/>
                  <a:gd name="T62" fmla="*/ 9 w 10"/>
                  <a:gd name="T63" fmla="*/ 21 h 23"/>
                  <a:gd name="T64" fmla="*/ 10 w 10"/>
                  <a:gd name="T65" fmla="*/ 19 h 23"/>
                  <a:gd name="T66" fmla="*/ 9 w 10"/>
                  <a:gd name="T67" fmla="*/ 19 h 23"/>
                  <a:gd name="T68" fmla="*/ 9 w 10"/>
                  <a:gd name="T69" fmla="*/ 17 h 23"/>
                  <a:gd name="T70" fmla="*/ 9 w 10"/>
                  <a:gd name="T71" fmla="*/ 17 h 23"/>
                  <a:gd name="T72" fmla="*/ 10 w 10"/>
                  <a:gd name="T73" fmla="*/ 17 h 23"/>
                  <a:gd name="T74" fmla="*/ 9 w 10"/>
                  <a:gd name="T75" fmla="*/ 16 h 23"/>
                  <a:gd name="T76" fmla="*/ 10 w 10"/>
                  <a:gd name="T77" fmla="*/ 16 h 23"/>
                  <a:gd name="T78" fmla="*/ 9 w 10"/>
                  <a:gd name="T79" fmla="*/ 13 h 23"/>
                  <a:gd name="T80" fmla="*/ 9 w 10"/>
                  <a:gd name="T81" fmla="*/ 12 h 23"/>
                  <a:gd name="T82" fmla="*/ 9 w 10"/>
                  <a:gd name="T83" fmla="*/ 12 h 23"/>
                  <a:gd name="T84" fmla="*/ 9 w 10"/>
                  <a:gd name="T85" fmla="*/ 12 h 23"/>
                  <a:gd name="T86" fmla="*/ 9 w 10"/>
                  <a:gd name="T87" fmla="*/ 11 h 23"/>
                  <a:gd name="T88" fmla="*/ 9 w 10"/>
                  <a:gd name="T89" fmla="*/ 10 h 23"/>
                  <a:gd name="T90" fmla="*/ 9 w 10"/>
                  <a:gd name="T91" fmla="*/ 7 h 23"/>
                  <a:gd name="T92" fmla="*/ 9 w 10"/>
                  <a:gd name="T93" fmla="*/ 5 h 23"/>
                  <a:gd name="T94" fmla="*/ 9 w 10"/>
                  <a:gd name="T95" fmla="*/ 4 h 23"/>
                  <a:gd name="T96" fmla="*/ 9 w 10"/>
                  <a:gd name="T97" fmla="*/ 2 h 23"/>
                  <a:gd name="T98" fmla="*/ 9 w 10"/>
                  <a:gd name="T99" fmla="*/ 2 h 23"/>
                  <a:gd name="T100" fmla="*/ 9 w 10"/>
                  <a:gd name="T101" fmla="*/ 2 h 23"/>
                  <a:gd name="T102" fmla="*/ 9 w 10"/>
                  <a:gd name="T103" fmla="*/ 1 h 23"/>
                  <a:gd name="T104" fmla="*/ 9 w 10"/>
                  <a:gd name="T105" fmla="*/ 1 h 23"/>
                  <a:gd name="T106" fmla="*/ 9 w 10"/>
                  <a:gd name="T107" fmla="*/ 1 h 23"/>
                  <a:gd name="T108" fmla="*/ 9 w 10"/>
                  <a:gd name="T109" fmla="*/ 1 h 23"/>
                  <a:gd name="T110" fmla="*/ 8 w 10"/>
                  <a:gd name="T111" fmla="*/ 1 h 23"/>
                  <a:gd name="T112" fmla="*/ 6 w 10"/>
                  <a:gd name="T1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" h="23">
                    <a:moveTo>
                      <a:pt x="7" y="1"/>
                    </a:moveTo>
                    <a:lnTo>
                      <a:pt x="7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0" name="Freeform 4020">
                <a:extLst>
                  <a:ext uri="{FF2B5EF4-FFF2-40B4-BE49-F238E27FC236}">
                    <a16:creationId xmlns:a16="http://schemas.microsoft.com/office/drawing/2014/main" id="{A5EE6DDD-6632-4CF1-AC7E-D7076FE69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986"/>
                <a:ext cx="16" cy="16"/>
              </a:xfrm>
              <a:custGeom>
                <a:avLst/>
                <a:gdLst>
                  <a:gd name="T0" fmla="*/ 14 w 16"/>
                  <a:gd name="T1" fmla="*/ 14 h 16"/>
                  <a:gd name="T2" fmla="*/ 14 w 16"/>
                  <a:gd name="T3" fmla="*/ 16 h 16"/>
                  <a:gd name="T4" fmla="*/ 2 w 16"/>
                  <a:gd name="T5" fmla="*/ 14 h 16"/>
                  <a:gd name="T6" fmla="*/ 0 w 16"/>
                  <a:gd name="T7" fmla="*/ 14 h 16"/>
                  <a:gd name="T8" fmla="*/ 2 w 16"/>
                  <a:gd name="T9" fmla="*/ 7 h 16"/>
                  <a:gd name="T10" fmla="*/ 2 w 16"/>
                  <a:gd name="T11" fmla="*/ 5 h 16"/>
                  <a:gd name="T12" fmla="*/ 2 w 16"/>
                  <a:gd name="T13" fmla="*/ 0 h 16"/>
                  <a:gd name="T14" fmla="*/ 2 w 16"/>
                  <a:gd name="T15" fmla="*/ 0 h 16"/>
                  <a:gd name="T16" fmla="*/ 2 w 16"/>
                  <a:gd name="T17" fmla="*/ 0 h 16"/>
                  <a:gd name="T18" fmla="*/ 16 w 16"/>
                  <a:gd name="T19" fmla="*/ 5 h 16"/>
                  <a:gd name="T20" fmla="*/ 16 w 16"/>
                  <a:gd name="T21" fmla="*/ 7 h 16"/>
                  <a:gd name="T22" fmla="*/ 14 w 16"/>
                  <a:gd name="T23" fmla="*/ 9 h 16"/>
                  <a:gd name="T24" fmla="*/ 14 w 16"/>
                  <a:gd name="T25" fmla="*/ 12 h 16"/>
                  <a:gd name="T26" fmla="*/ 14 w 16"/>
                  <a:gd name="T2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6">
                    <a:moveTo>
                      <a:pt x="14" y="14"/>
                    </a:moveTo>
                    <a:lnTo>
                      <a:pt x="14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4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1" name="Freeform 4021">
                <a:extLst>
                  <a:ext uri="{FF2B5EF4-FFF2-40B4-BE49-F238E27FC236}">
                    <a16:creationId xmlns:a16="http://schemas.microsoft.com/office/drawing/2014/main" id="{029F9952-EAE0-46A2-8192-5EADEC88A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9" y="307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2" name="Freeform 4022">
                <a:extLst>
                  <a:ext uri="{FF2B5EF4-FFF2-40B4-BE49-F238E27FC236}">
                    <a16:creationId xmlns:a16="http://schemas.microsoft.com/office/drawing/2014/main" id="{64ACE69B-F823-4D87-8863-C77D0B54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32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3" name="Freeform 4023">
                <a:extLst>
                  <a:ext uri="{FF2B5EF4-FFF2-40B4-BE49-F238E27FC236}">
                    <a16:creationId xmlns:a16="http://schemas.microsoft.com/office/drawing/2014/main" id="{43C5E861-F18B-487E-81BB-F3EA31D0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3070"/>
                <a:ext cx="18" cy="20"/>
              </a:xfrm>
              <a:custGeom>
                <a:avLst/>
                <a:gdLst>
                  <a:gd name="T0" fmla="*/ 7 w 8"/>
                  <a:gd name="T1" fmla="*/ 0 h 9"/>
                  <a:gd name="T2" fmla="*/ 7 w 8"/>
                  <a:gd name="T3" fmla="*/ 0 h 9"/>
                  <a:gd name="T4" fmla="*/ 7 w 8"/>
                  <a:gd name="T5" fmla="*/ 0 h 9"/>
                  <a:gd name="T6" fmla="*/ 7 w 8"/>
                  <a:gd name="T7" fmla="*/ 0 h 9"/>
                  <a:gd name="T8" fmla="*/ 7 w 8"/>
                  <a:gd name="T9" fmla="*/ 1 h 9"/>
                  <a:gd name="T10" fmla="*/ 0 w 8"/>
                  <a:gd name="T11" fmla="*/ 2 h 9"/>
                  <a:gd name="T12" fmla="*/ 0 w 8"/>
                  <a:gd name="T13" fmla="*/ 3 h 9"/>
                  <a:gd name="T14" fmla="*/ 0 w 8"/>
                  <a:gd name="T15" fmla="*/ 4 h 9"/>
                  <a:gd name="T16" fmla="*/ 2 w 8"/>
                  <a:gd name="T17" fmla="*/ 4 h 9"/>
                  <a:gd name="T18" fmla="*/ 2 w 8"/>
                  <a:gd name="T19" fmla="*/ 4 h 9"/>
                  <a:gd name="T20" fmla="*/ 3 w 8"/>
                  <a:gd name="T21" fmla="*/ 4 h 9"/>
                  <a:gd name="T22" fmla="*/ 3 w 8"/>
                  <a:gd name="T23" fmla="*/ 4 h 9"/>
                  <a:gd name="T24" fmla="*/ 3 w 8"/>
                  <a:gd name="T25" fmla="*/ 7 h 9"/>
                  <a:gd name="T26" fmla="*/ 3 w 8"/>
                  <a:gd name="T27" fmla="*/ 7 h 9"/>
                  <a:gd name="T28" fmla="*/ 2 w 8"/>
                  <a:gd name="T29" fmla="*/ 7 h 9"/>
                  <a:gd name="T30" fmla="*/ 2 w 8"/>
                  <a:gd name="T31" fmla="*/ 7 h 9"/>
                  <a:gd name="T32" fmla="*/ 1 w 8"/>
                  <a:gd name="T33" fmla="*/ 7 h 9"/>
                  <a:gd name="T34" fmla="*/ 1 w 8"/>
                  <a:gd name="T35" fmla="*/ 9 h 9"/>
                  <a:gd name="T36" fmla="*/ 1 w 8"/>
                  <a:gd name="T37" fmla="*/ 9 h 9"/>
                  <a:gd name="T38" fmla="*/ 6 w 8"/>
                  <a:gd name="T39" fmla="*/ 9 h 9"/>
                  <a:gd name="T40" fmla="*/ 6 w 8"/>
                  <a:gd name="T41" fmla="*/ 9 h 9"/>
                  <a:gd name="T42" fmla="*/ 8 w 8"/>
                  <a:gd name="T43" fmla="*/ 1 h 9"/>
                  <a:gd name="T44" fmla="*/ 8 w 8"/>
                  <a:gd name="T45" fmla="*/ 1 h 9"/>
                  <a:gd name="T46" fmla="*/ 8 w 8"/>
                  <a:gd name="T47" fmla="*/ 0 h 9"/>
                  <a:gd name="T48" fmla="*/ 8 w 8"/>
                  <a:gd name="T49" fmla="*/ 0 h 9"/>
                  <a:gd name="T50" fmla="*/ 8 w 8"/>
                  <a:gd name="T51" fmla="*/ 0 h 9"/>
                  <a:gd name="T52" fmla="*/ 8 w 8"/>
                  <a:gd name="T53" fmla="*/ 0 h 9"/>
                  <a:gd name="T54" fmla="*/ 8 w 8"/>
                  <a:gd name="T55" fmla="*/ 0 h 9"/>
                  <a:gd name="T56" fmla="*/ 7 w 8"/>
                  <a:gd name="T57" fmla="*/ 0 h 9"/>
                  <a:gd name="T58" fmla="*/ 7 w 8"/>
                  <a:gd name="T5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" h="9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4" name="Freeform 4024">
                <a:extLst>
                  <a:ext uri="{FF2B5EF4-FFF2-40B4-BE49-F238E27FC236}">
                    <a16:creationId xmlns:a16="http://schemas.microsoft.com/office/drawing/2014/main" id="{1945CA01-F131-4247-BE12-CCD7C50DF3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2" y="3047"/>
                <a:ext cx="29" cy="70"/>
              </a:xfrm>
              <a:custGeom>
                <a:avLst/>
                <a:gdLst>
                  <a:gd name="T0" fmla="*/ 13 w 13"/>
                  <a:gd name="T1" fmla="*/ 0 h 31"/>
                  <a:gd name="T2" fmla="*/ 12 w 13"/>
                  <a:gd name="T3" fmla="*/ 0 h 31"/>
                  <a:gd name="T4" fmla="*/ 9 w 13"/>
                  <a:gd name="T5" fmla="*/ 0 h 31"/>
                  <a:gd name="T6" fmla="*/ 8 w 13"/>
                  <a:gd name="T7" fmla="*/ 0 h 31"/>
                  <a:gd name="T8" fmla="*/ 3 w 13"/>
                  <a:gd name="T9" fmla="*/ 0 h 31"/>
                  <a:gd name="T10" fmla="*/ 3 w 13"/>
                  <a:gd name="T11" fmla="*/ 0 h 31"/>
                  <a:gd name="T12" fmla="*/ 3 w 13"/>
                  <a:gd name="T13" fmla="*/ 1 h 31"/>
                  <a:gd name="T14" fmla="*/ 3 w 13"/>
                  <a:gd name="T15" fmla="*/ 10 h 31"/>
                  <a:gd name="T16" fmla="*/ 4 w 13"/>
                  <a:gd name="T17" fmla="*/ 10 h 31"/>
                  <a:gd name="T18" fmla="*/ 4 w 13"/>
                  <a:gd name="T19" fmla="*/ 10 h 31"/>
                  <a:gd name="T20" fmla="*/ 4 w 13"/>
                  <a:gd name="T21" fmla="*/ 10 h 31"/>
                  <a:gd name="T22" fmla="*/ 4 w 13"/>
                  <a:gd name="T23" fmla="*/ 10 h 31"/>
                  <a:gd name="T24" fmla="*/ 5 w 13"/>
                  <a:gd name="T25" fmla="*/ 8 h 31"/>
                  <a:gd name="T26" fmla="*/ 6 w 13"/>
                  <a:gd name="T27" fmla="*/ 6 h 31"/>
                  <a:gd name="T28" fmla="*/ 8 w 13"/>
                  <a:gd name="T29" fmla="*/ 4 h 31"/>
                  <a:gd name="T30" fmla="*/ 10 w 13"/>
                  <a:gd name="T31" fmla="*/ 2 h 31"/>
                  <a:gd name="T32" fmla="*/ 12 w 13"/>
                  <a:gd name="T33" fmla="*/ 1 h 31"/>
                  <a:gd name="T34" fmla="*/ 5 w 13"/>
                  <a:gd name="T35" fmla="*/ 29 h 31"/>
                  <a:gd name="T36" fmla="*/ 3 w 13"/>
                  <a:gd name="T37" fmla="*/ 25 h 31"/>
                  <a:gd name="T38" fmla="*/ 3 w 13"/>
                  <a:gd name="T39" fmla="*/ 25 h 31"/>
                  <a:gd name="T40" fmla="*/ 3 w 13"/>
                  <a:gd name="T41" fmla="*/ 25 h 31"/>
                  <a:gd name="T42" fmla="*/ 3 w 13"/>
                  <a:gd name="T43" fmla="*/ 26 h 31"/>
                  <a:gd name="T44" fmla="*/ 3 w 13"/>
                  <a:gd name="T45" fmla="*/ 26 h 31"/>
                  <a:gd name="T46" fmla="*/ 3 w 13"/>
                  <a:gd name="T47" fmla="*/ 27 h 31"/>
                  <a:gd name="T48" fmla="*/ 3 w 13"/>
                  <a:gd name="T49" fmla="*/ 27 h 31"/>
                  <a:gd name="T50" fmla="*/ 3 w 13"/>
                  <a:gd name="T51" fmla="*/ 27 h 31"/>
                  <a:gd name="T52" fmla="*/ 2 w 13"/>
                  <a:gd name="T53" fmla="*/ 27 h 31"/>
                  <a:gd name="T54" fmla="*/ 2 w 13"/>
                  <a:gd name="T55" fmla="*/ 27 h 31"/>
                  <a:gd name="T56" fmla="*/ 2 w 13"/>
                  <a:gd name="T57" fmla="*/ 27 h 31"/>
                  <a:gd name="T58" fmla="*/ 1 w 13"/>
                  <a:gd name="T59" fmla="*/ 27 h 31"/>
                  <a:gd name="T60" fmla="*/ 1 w 13"/>
                  <a:gd name="T61" fmla="*/ 27 h 31"/>
                  <a:gd name="T62" fmla="*/ 1 w 13"/>
                  <a:gd name="T63" fmla="*/ 27 h 31"/>
                  <a:gd name="T64" fmla="*/ 0 w 13"/>
                  <a:gd name="T65" fmla="*/ 28 h 31"/>
                  <a:gd name="T66" fmla="*/ 1 w 13"/>
                  <a:gd name="T67" fmla="*/ 29 h 31"/>
                  <a:gd name="T68" fmla="*/ 1 w 13"/>
                  <a:gd name="T69" fmla="*/ 30 h 31"/>
                  <a:gd name="T70" fmla="*/ 4 w 13"/>
                  <a:gd name="T71" fmla="*/ 31 h 31"/>
                  <a:gd name="T72" fmla="*/ 4 w 13"/>
                  <a:gd name="T73" fmla="*/ 31 h 31"/>
                  <a:gd name="T74" fmla="*/ 4 w 13"/>
                  <a:gd name="T75" fmla="*/ 31 h 31"/>
                  <a:gd name="T76" fmla="*/ 4 w 13"/>
                  <a:gd name="T77" fmla="*/ 31 h 31"/>
                  <a:gd name="T78" fmla="*/ 5 w 13"/>
                  <a:gd name="T7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31">
                    <a:moveTo>
                      <a:pt x="13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0"/>
                    </a:lnTo>
                    <a:moveTo>
                      <a:pt x="5" y="29"/>
                    </a:moveTo>
                    <a:lnTo>
                      <a:pt x="5" y="2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5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5" name="Freeform 4025">
                <a:extLst>
                  <a:ext uri="{FF2B5EF4-FFF2-40B4-BE49-F238E27FC236}">
                    <a16:creationId xmlns:a16="http://schemas.microsoft.com/office/drawing/2014/main" id="{946343A0-63A9-4F7F-9C52-155DDCB6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3135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0 w 2"/>
                  <a:gd name="T5" fmla="*/ 0 w 2"/>
                  <a:gd name="T6" fmla="*/ 2 w 2"/>
                  <a:gd name="T7" fmla="*/ 2 w 2"/>
                  <a:gd name="T8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6" name="Freeform 4026">
                <a:extLst>
                  <a:ext uri="{FF2B5EF4-FFF2-40B4-BE49-F238E27FC236}">
                    <a16:creationId xmlns:a16="http://schemas.microsoft.com/office/drawing/2014/main" id="{D9119811-3C60-4316-9CC3-05FE8ABC7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314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1 w 3"/>
                  <a:gd name="T11" fmla="*/ 1 h 2"/>
                  <a:gd name="T12" fmla="*/ 1 w 3"/>
                  <a:gd name="T13" fmla="*/ 1 h 2"/>
                  <a:gd name="T14" fmla="*/ 0 w 3"/>
                  <a:gd name="T15" fmla="*/ 1 h 2"/>
                  <a:gd name="T16" fmla="*/ 0 w 3"/>
                  <a:gd name="T17" fmla="*/ 2 h 2"/>
                  <a:gd name="T18" fmla="*/ 0 w 3"/>
                  <a:gd name="T19" fmla="*/ 2 h 2"/>
                  <a:gd name="T20" fmla="*/ 1 w 3"/>
                  <a:gd name="T21" fmla="*/ 2 h 2"/>
                  <a:gd name="T22" fmla="*/ 3 w 3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7" name="Freeform 4027">
                <a:extLst>
                  <a:ext uri="{FF2B5EF4-FFF2-40B4-BE49-F238E27FC236}">
                    <a16:creationId xmlns:a16="http://schemas.microsoft.com/office/drawing/2014/main" id="{9F54D56D-795E-4172-83CE-F4F56A36B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149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3 w 3"/>
                  <a:gd name="T13" fmla="*/ 4 h 4"/>
                  <a:gd name="T14" fmla="*/ 3 w 3"/>
                  <a:gd name="T15" fmla="*/ 4 h 4"/>
                  <a:gd name="T16" fmla="*/ 0 w 3"/>
                  <a:gd name="T17" fmla="*/ 4 h 4"/>
                  <a:gd name="T18" fmla="*/ 0 w 3"/>
                  <a:gd name="T19" fmla="*/ 4 h 4"/>
                  <a:gd name="T20" fmla="*/ 0 w 3"/>
                  <a:gd name="T21" fmla="*/ 4 h 4"/>
                  <a:gd name="T22" fmla="*/ 0 w 3"/>
                  <a:gd name="T23" fmla="*/ 4 h 4"/>
                  <a:gd name="T24" fmla="*/ 0 w 3"/>
                  <a:gd name="T25" fmla="*/ 4 h 4"/>
                  <a:gd name="T26" fmla="*/ 0 w 3"/>
                  <a:gd name="T27" fmla="*/ 2 h 4"/>
                  <a:gd name="T28" fmla="*/ 0 w 3"/>
                  <a:gd name="T29" fmla="*/ 2 h 4"/>
                  <a:gd name="T30" fmla="*/ 0 w 3"/>
                  <a:gd name="T31" fmla="*/ 0 h 4"/>
                  <a:gd name="T32" fmla="*/ 0 w 3"/>
                  <a:gd name="T33" fmla="*/ 0 h 4"/>
                  <a:gd name="T34" fmla="*/ 0 w 3"/>
                  <a:gd name="T35" fmla="*/ 0 h 4"/>
                  <a:gd name="T36" fmla="*/ 3 w 3"/>
                  <a:gd name="T37" fmla="*/ 0 h 4"/>
                  <a:gd name="T38" fmla="*/ 3 w 3"/>
                  <a:gd name="T39" fmla="*/ 0 h 4"/>
                  <a:gd name="T40" fmla="*/ 3 w 3"/>
                  <a:gd name="T41" fmla="*/ 2 h 4"/>
                  <a:gd name="T42" fmla="*/ 3 w 3"/>
                  <a:gd name="T43" fmla="*/ 2 h 4"/>
                  <a:gd name="T44" fmla="*/ 3 w 3"/>
                  <a:gd name="T45" fmla="*/ 2 h 4"/>
                  <a:gd name="T46" fmla="*/ 3 w 3"/>
                  <a:gd name="T47" fmla="*/ 2 h 4"/>
                  <a:gd name="T48" fmla="*/ 3 w 3"/>
                  <a:gd name="T4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8" name="Freeform 4028">
                <a:extLst>
                  <a:ext uri="{FF2B5EF4-FFF2-40B4-BE49-F238E27FC236}">
                    <a16:creationId xmlns:a16="http://schemas.microsoft.com/office/drawing/2014/main" id="{A84ACC14-81BD-4B35-9640-AF85D1C74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3153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2 h 5"/>
                  <a:gd name="T4" fmla="*/ 5 w 5"/>
                  <a:gd name="T5" fmla="*/ 2 h 5"/>
                  <a:gd name="T6" fmla="*/ 3 w 5"/>
                  <a:gd name="T7" fmla="*/ 5 h 5"/>
                  <a:gd name="T8" fmla="*/ 0 w 5"/>
                  <a:gd name="T9" fmla="*/ 2 h 5"/>
                  <a:gd name="T10" fmla="*/ 3 w 5"/>
                  <a:gd name="T11" fmla="*/ 2 h 5"/>
                  <a:gd name="T12" fmla="*/ 0 w 5"/>
                  <a:gd name="T13" fmla="*/ 2 h 5"/>
                  <a:gd name="T14" fmla="*/ 0 w 5"/>
                  <a:gd name="T15" fmla="*/ 2 h 5"/>
                  <a:gd name="T16" fmla="*/ 3 w 5"/>
                  <a:gd name="T17" fmla="*/ 0 h 5"/>
                  <a:gd name="T18" fmla="*/ 3 w 5"/>
                  <a:gd name="T19" fmla="*/ 0 h 5"/>
                  <a:gd name="T20" fmla="*/ 3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9" name="Freeform 4029">
                <a:extLst>
                  <a:ext uri="{FF2B5EF4-FFF2-40B4-BE49-F238E27FC236}">
                    <a16:creationId xmlns:a16="http://schemas.microsoft.com/office/drawing/2014/main" id="{B6F436FD-E713-4841-BAD1-18AB4DFBA8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6" y="3133"/>
                <a:ext cx="30" cy="31"/>
              </a:xfrm>
              <a:custGeom>
                <a:avLst/>
                <a:gdLst>
                  <a:gd name="T0" fmla="*/ 9 w 13"/>
                  <a:gd name="T1" fmla="*/ 0 h 14"/>
                  <a:gd name="T2" fmla="*/ 6 w 13"/>
                  <a:gd name="T3" fmla="*/ 1 h 14"/>
                  <a:gd name="T4" fmla="*/ 5 w 13"/>
                  <a:gd name="T5" fmla="*/ 1 h 14"/>
                  <a:gd name="T6" fmla="*/ 5 w 13"/>
                  <a:gd name="T7" fmla="*/ 1 h 14"/>
                  <a:gd name="T8" fmla="*/ 5 w 13"/>
                  <a:gd name="T9" fmla="*/ 1 h 14"/>
                  <a:gd name="T10" fmla="*/ 2 w 13"/>
                  <a:gd name="T11" fmla="*/ 0 h 14"/>
                  <a:gd name="T12" fmla="*/ 2 w 13"/>
                  <a:gd name="T13" fmla="*/ 1 h 14"/>
                  <a:gd name="T14" fmla="*/ 1 w 13"/>
                  <a:gd name="T15" fmla="*/ 5 h 14"/>
                  <a:gd name="T16" fmla="*/ 0 w 13"/>
                  <a:gd name="T17" fmla="*/ 6 h 14"/>
                  <a:gd name="T18" fmla="*/ 0 w 13"/>
                  <a:gd name="T19" fmla="*/ 7 h 14"/>
                  <a:gd name="T20" fmla="*/ 1 w 13"/>
                  <a:gd name="T21" fmla="*/ 7 h 14"/>
                  <a:gd name="T22" fmla="*/ 1 w 13"/>
                  <a:gd name="T23" fmla="*/ 8 h 14"/>
                  <a:gd name="T24" fmla="*/ 1 w 13"/>
                  <a:gd name="T25" fmla="*/ 9 h 14"/>
                  <a:gd name="T26" fmla="*/ 1 w 13"/>
                  <a:gd name="T27" fmla="*/ 9 h 14"/>
                  <a:gd name="T28" fmla="*/ 2 w 13"/>
                  <a:gd name="T29" fmla="*/ 9 h 14"/>
                  <a:gd name="T30" fmla="*/ 3 w 13"/>
                  <a:gd name="T31" fmla="*/ 9 h 14"/>
                  <a:gd name="T32" fmla="*/ 3 w 13"/>
                  <a:gd name="T33" fmla="*/ 11 h 14"/>
                  <a:gd name="T34" fmla="*/ 2 w 13"/>
                  <a:gd name="T35" fmla="*/ 11 h 14"/>
                  <a:gd name="T36" fmla="*/ 3 w 13"/>
                  <a:gd name="T37" fmla="*/ 12 h 14"/>
                  <a:gd name="T38" fmla="*/ 4 w 13"/>
                  <a:gd name="T39" fmla="*/ 10 h 14"/>
                  <a:gd name="T40" fmla="*/ 6 w 13"/>
                  <a:gd name="T41" fmla="*/ 9 h 14"/>
                  <a:gd name="T42" fmla="*/ 6 w 13"/>
                  <a:gd name="T43" fmla="*/ 9 h 14"/>
                  <a:gd name="T44" fmla="*/ 7 w 13"/>
                  <a:gd name="T45" fmla="*/ 11 h 14"/>
                  <a:gd name="T46" fmla="*/ 7 w 13"/>
                  <a:gd name="T47" fmla="*/ 11 h 14"/>
                  <a:gd name="T48" fmla="*/ 6 w 13"/>
                  <a:gd name="T49" fmla="*/ 12 h 14"/>
                  <a:gd name="T50" fmla="*/ 5 w 13"/>
                  <a:gd name="T51" fmla="*/ 13 h 14"/>
                  <a:gd name="T52" fmla="*/ 6 w 13"/>
                  <a:gd name="T53" fmla="*/ 14 h 14"/>
                  <a:gd name="T54" fmla="*/ 8 w 13"/>
                  <a:gd name="T55" fmla="*/ 12 h 14"/>
                  <a:gd name="T56" fmla="*/ 8 w 13"/>
                  <a:gd name="T57" fmla="*/ 10 h 14"/>
                  <a:gd name="T58" fmla="*/ 8 w 13"/>
                  <a:gd name="T59" fmla="*/ 10 h 14"/>
                  <a:gd name="T60" fmla="*/ 9 w 13"/>
                  <a:gd name="T61" fmla="*/ 9 h 14"/>
                  <a:gd name="T62" fmla="*/ 11 w 13"/>
                  <a:gd name="T63" fmla="*/ 8 h 14"/>
                  <a:gd name="T64" fmla="*/ 12 w 13"/>
                  <a:gd name="T65" fmla="*/ 7 h 14"/>
                  <a:gd name="T66" fmla="*/ 11 w 13"/>
                  <a:gd name="T67" fmla="*/ 6 h 14"/>
                  <a:gd name="T68" fmla="*/ 12 w 13"/>
                  <a:gd name="T69" fmla="*/ 5 h 14"/>
                  <a:gd name="T70" fmla="*/ 4 w 13"/>
                  <a:gd name="T71" fmla="*/ 4 h 14"/>
                  <a:gd name="T72" fmla="*/ 4 w 13"/>
                  <a:gd name="T73" fmla="*/ 5 h 14"/>
                  <a:gd name="T74" fmla="*/ 4 w 13"/>
                  <a:gd name="T75" fmla="*/ 5 h 14"/>
                  <a:gd name="T76" fmla="*/ 5 w 13"/>
                  <a:gd name="T77" fmla="*/ 6 h 14"/>
                  <a:gd name="T78" fmla="*/ 6 w 13"/>
                  <a:gd name="T79" fmla="*/ 6 h 14"/>
                  <a:gd name="T80" fmla="*/ 6 w 13"/>
                  <a:gd name="T81" fmla="*/ 6 h 14"/>
                  <a:gd name="T82" fmla="*/ 6 w 13"/>
                  <a:gd name="T83" fmla="*/ 5 h 14"/>
                  <a:gd name="T84" fmla="*/ 5 w 13"/>
                  <a:gd name="T8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14">
                    <a:moveTo>
                      <a:pt x="13" y="5"/>
                    </a:moveTo>
                    <a:lnTo>
                      <a:pt x="13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0" name="Freeform 4030">
                <a:extLst>
                  <a:ext uri="{FF2B5EF4-FFF2-40B4-BE49-F238E27FC236}">
                    <a16:creationId xmlns:a16="http://schemas.microsoft.com/office/drawing/2014/main" id="{153D0B9D-74C2-419B-94FA-9C9E1999A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3158"/>
                <a:ext cx="13" cy="9"/>
              </a:xfrm>
              <a:custGeom>
                <a:avLst/>
                <a:gdLst>
                  <a:gd name="T0" fmla="*/ 4 w 6"/>
                  <a:gd name="T1" fmla="*/ 3 h 4"/>
                  <a:gd name="T2" fmla="*/ 4 w 6"/>
                  <a:gd name="T3" fmla="*/ 3 h 4"/>
                  <a:gd name="T4" fmla="*/ 5 w 6"/>
                  <a:gd name="T5" fmla="*/ 3 h 4"/>
                  <a:gd name="T6" fmla="*/ 6 w 6"/>
                  <a:gd name="T7" fmla="*/ 1 h 4"/>
                  <a:gd name="T8" fmla="*/ 6 w 6"/>
                  <a:gd name="T9" fmla="*/ 1 h 4"/>
                  <a:gd name="T10" fmla="*/ 1 w 6"/>
                  <a:gd name="T11" fmla="*/ 0 h 4"/>
                  <a:gd name="T12" fmla="*/ 1 w 6"/>
                  <a:gd name="T13" fmla="*/ 0 h 4"/>
                  <a:gd name="T14" fmla="*/ 1 w 6"/>
                  <a:gd name="T15" fmla="*/ 0 h 4"/>
                  <a:gd name="T16" fmla="*/ 0 w 6"/>
                  <a:gd name="T17" fmla="*/ 0 h 4"/>
                  <a:gd name="T18" fmla="*/ 1 w 6"/>
                  <a:gd name="T19" fmla="*/ 1 h 4"/>
                  <a:gd name="T20" fmla="*/ 1 w 6"/>
                  <a:gd name="T21" fmla="*/ 1 h 4"/>
                  <a:gd name="T22" fmla="*/ 4 w 6"/>
                  <a:gd name="T23" fmla="*/ 3 h 4"/>
                  <a:gd name="T24" fmla="*/ 4 w 6"/>
                  <a:gd name="T25" fmla="*/ 4 h 4"/>
                  <a:gd name="T26" fmla="*/ 4 w 6"/>
                  <a:gd name="T2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4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1" name="Freeform 4031">
                <a:extLst>
                  <a:ext uri="{FF2B5EF4-FFF2-40B4-BE49-F238E27FC236}">
                    <a16:creationId xmlns:a16="http://schemas.microsoft.com/office/drawing/2014/main" id="{B9D622D0-C521-4026-B0DD-1EF6BD41F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3198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5 w 7"/>
                  <a:gd name="T3" fmla="*/ 2 h 7"/>
                  <a:gd name="T4" fmla="*/ 5 w 7"/>
                  <a:gd name="T5" fmla="*/ 2 h 7"/>
                  <a:gd name="T6" fmla="*/ 7 w 7"/>
                  <a:gd name="T7" fmla="*/ 2 h 7"/>
                  <a:gd name="T8" fmla="*/ 5 w 7"/>
                  <a:gd name="T9" fmla="*/ 5 h 7"/>
                  <a:gd name="T10" fmla="*/ 5 w 7"/>
                  <a:gd name="T11" fmla="*/ 5 h 7"/>
                  <a:gd name="T12" fmla="*/ 3 w 7"/>
                  <a:gd name="T13" fmla="*/ 7 h 7"/>
                  <a:gd name="T14" fmla="*/ 3 w 7"/>
                  <a:gd name="T15" fmla="*/ 7 h 7"/>
                  <a:gd name="T16" fmla="*/ 3 w 7"/>
                  <a:gd name="T17" fmla="*/ 7 h 7"/>
                  <a:gd name="T18" fmla="*/ 3 w 7"/>
                  <a:gd name="T19" fmla="*/ 5 h 7"/>
                  <a:gd name="T20" fmla="*/ 0 w 7"/>
                  <a:gd name="T21" fmla="*/ 2 h 7"/>
                  <a:gd name="T22" fmla="*/ 0 w 7"/>
                  <a:gd name="T23" fmla="*/ 2 h 7"/>
                  <a:gd name="T24" fmla="*/ 0 w 7"/>
                  <a:gd name="T25" fmla="*/ 2 h 7"/>
                  <a:gd name="T26" fmla="*/ 0 w 7"/>
                  <a:gd name="T27" fmla="*/ 2 h 7"/>
                  <a:gd name="T28" fmla="*/ 0 w 7"/>
                  <a:gd name="T29" fmla="*/ 2 h 7"/>
                  <a:gd name="T30" fmla="*/ 3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3 w 7"/>
                  <a:gd name="T37" fmla="*/ 2 h 7"/>
                  <a:gd name="T38" fmla="*/ 3 w 7"/>
                  <a:gd name="T39" fmla="*/ 0 h 7"/>
                  <a:gd name="T40" fmla="*/ 3 w 7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2" name="Freeform 4032">
                <a:extLst>
                  <a:ext uri="{FF2B5EF4-FFF2-40B4-BE49-F238E27FC236}">
                    <a16:creationId xmlns:a16="http://schemas.microsoft.com/office/drawing/2014/main" id="{4C3A9848-09B1-425D-AFA7-EDA9A7205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158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2 w 6"/>
                  <a:gd name="T7" fmla="*/ 2 h 4"/>
                  <a:gd name="T8" fmla="*/ 0 w 6"/>
                  <a:gd name="T9" fmla="*/ 2 h 4"/>
                  <a:gd name="T10" fmla="*/ 2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6 w 6"/>
                  <a:gd name="T17" fmla="*/ 2 h 4"/>
                  <a:gd name="T18" fmla="*/ 6 w 6"/>
                  <a:gd name="T19" fmla="*/ 2 h 4"/>
                  <a:gd name="T20" fmla="*/ 4 w 6"/>
                  <a:gd name="T21" fmla="*/ 4 h 4"/>
                  <a:gd name="T22" fmla="*/ 4 w 6"/>
                  <a:gd name="T23" fmla="*/ 4 h 4"/>
                  <a:gd name="T24" fmla="*/ 4 w 6"/>
                  <a:gd name="T25" fmla="*/ 4 h 4"/>
                  <a:gd name="T26" fmla="*/ 4 w 6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3" name="Freeform 4033">
                <a:extLst>
                  <a:ext uri="{FF2B5EF4-FFF2-40B4-BE49-F238E27FC236}">
                    <a16:creationId xmlns:a16="http://schemas.microsoft.com/office/drawing/2014/main" id="{2E346B46-76FD-4EAF-AD7B-79C097324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146"/>
                <a:ext cx="25" cy="25"/>
              </a:xfrm>
              <a:custGeom>
                <a:avLst/>
                <a:gdLst>
                  <a:gd name="T0" fmla="*/ 18 w 25"/>
                  <a:gd name="T1" fmla="*/ 7 h 25"/>
                  <a:gd name="T2" fmla="*/ 18 w 25"/>
                  <a:gd name="T3" fmla="*/ 7 h 25"/>
                  <a:gd name="T4" fmla="*/ 18 w 25"/>
                  <a:gd name="T5" fmla="*/ 7 h 25"/>
                  <a:gd name="T6" fmla="*/ 18 w 25"/>
                  <a:gd name="T7" fmla="*/ 7 h 25"/>
                  <a:gd name="T8" fmla="*/ 18 w 25"/>
                  <a:gd name="T9" fmla="*/ 7 h 25"/>
                  <a:gd name="T10" fmla="*/ 18 w 25"/>
                  <a:gd name="T11" fmla="*/ 7 h 25"/>
                  <a:gd name="T12" fmla="*/ 15 w 25"/>
                  <a:gd name="T13" fmla="*/ 12 h 25"/>
                  <a:gd name="T14" fmla="*/ 15 w 25"/>
                  <a:gd name="T15" fmla="*/ 12 h 25"/>
                  <a:gd name="T16" fmla="*/ 15 w 25"/>
                  <a:gd name="T17" fmla="*/ 12 h 25"/>
                  <a:gd name="T18" fmla="*/ 25 w 25"/>
                  <a:gd name="T19" fmla="*/ 18 h 25"/>
                  <a:gd name="T20" fmla="*/ 25 w 25"/>
                  <a:gd name="T21" fmla="*/ 21 h 25"/>
                  <a:gd name="T22" fmla="*/ 22 w 25"/>
                  <a:gd name="T23" fmla="*/ 21 h 25"/>
                  <a:gd name="T24" fmla="*/ 18 w 25"/>
                  <a:gd name="T25" fmla="*/ 25 h 25"/>
                  <a:gd name="T26" fmla="*/ 15 w 25"/>
                  <a:gd name="T27" fmla="*/ 25 h 25"/>
                  <a:gd name="T28" fmla="*/ 15 w 25"/>
                  <a:gd name="T29" fmla="*/ 25 h 25"/>
                  <a:gd name="T30" fmla="*/ 13 w 25"/>
                  <a:gd name="T31" fmla="*/ 23 h 25"/>
                  <a:gd name="T32" fmla="*/ 11 w 25"/>
                  <a:gd name="T33" fmla="*/ 21 h 25"/>
                  <a:gd name="T34" fmla="*/ 9 w 25"/>
                  <a:gd name="T35" fmla="*/ 18 h 25"/>
                  <a:gd name="T36" fmla="*/ 6 w 25"/>
                  <a:gd name="T37" fmla="*/ 21 h 25"/>
                  <a:gd name="T38" fmla="*/ 6 w 25"/>
                  <a:gd name="T39" fmla="*/ 18 h 25"/>
                  <a:gd name="T40" fmla="*/ 4 w 25"/>
                  <a:gd name="T41" fmla="*/ 18 h 25"/>
                  <a:gd name="T42" fmla="*/ 4 w 25"/>
                  <a:gd name="T43" fmla="*/ 18 h 25"/>
                  <a:gd name="T44" fmla="*/ 2 w 25"/>
                  <a:gd name="T45" fmla="*/ 18 h 25"/>
                  <a:gd name="T46" fmla="*/ 2 w 25"/>
                  <a:gd name="T47" fmla="*/ 16 h 25"/>
                  <a:gd name="T48" fmla="*/ 0 w 25"/>
                  <a:gd name="T49" fmla="*/ 16 h 25"/>
                  <a:gd name="T50" fmla="*/ 0 w 25"/>
                  <a:gd name="T51" fmla="*/ 16 h 25"/>
                  <a:gd name="T52" fmla="*/ 0 w 25"/>
                  <a:gd name="T53" fmla="*/ 16 h 25"/>
                  <a:gd name="T54" fmla="*/ 0 w 25"/>
                  <a:gd name="T55" fmla="*/ 16 h 25"/>
                  <a:gd name="T56" fmla="*/ 0 w 25"/>
                  <a:gd name="T57" fmla="*/ 14 h 25"/>
                  <a:gd name="T58" fmla="*/ 0 w 25"/>
                  <a:gd name="T59" fmla="*/ 14 h 25"/>
                  <a:gd name="T60" fmla="*/ 0 w 25"/>
                  <a:gd name="T61" fmla="*/ 14 h 25"/>
                  <a:gd name="T62" fmla="*/ 2 w 25"/>
                  <a:gd name="T63" fmla="*/ 14 h 25"/>
                  <a:gd name="T64" fmla="*/ 4 w 25"/>
                  <a:gd name="T65" fmla="*/ 16 h 25"/>
                  <a:gd name="T66" fmla="*/ 4 w 25"/>
                  <a:gd name="T67" fmla="*/ 16 h 25"/>
                  <a:gd name="T68" fmla="*/ 4 w 25"/>
                  <a:gd name="T69" fmla="*/ 16 h 25"/>
                  <a:gd name="T70" fmla="*/ 4 w 25"/>
                  <a:gd name="T71" fmla="*/ 16 h 25"/>
                  <a:gd name="T72" fmla="*/ 4 w 25"/>
                  <a:gd name="T73" fmla="*/ 16 h 25"/>
                  <a:gd name="T74" fmla="*/ 4 w 25"/>
                  <a:gd name="T75" fmla="*/ 16 h 25"/>
                  <a:gd name="T76" fmla="*/ 6 w 25"/>
                  <a:gd name="T77" fmla="*/ 14 h 25"/>
                  <a:gd name="T78" fmla="*/ 6 w 25"/>
                  <a:gd name="T79" fmla="*/ 14 h 25"/>
                  <a:gd name="T80" fmla="*/ 2 w 25"/>
                  <a:gd name="T81" fmla="*/ 12 h 25"/>
                  <a:gd name="T82" fmla="*/ 2 w 25"/>
                  <a:gd name="T83" fmla="*/ 12 h 25"/>
                  <a:gd name="T84" fmla="*/ 4 w 25"/>
                  <a:gd name="T85" fmla="*/ 9 h 25"/>
                  <a:gd name="T86" fmla="*/ 4 w 25"/>
                  <a:gd name="T87" fmla="*/ 9 h 25"/>
                  <a:gd name="T88" fmla="*/ 6 w 25"/>
                  <a:gd name="T89" fmla="*/ 7 h 25"/>
                  <a:gd name="T90" fmla="*/ 6 w 25"/>
                  <a:gd name="T91" fmla="*/ 7 h 25"/>
                  <a:gd name="T92" fmla="*/ 9 w 25"/>
                  <a:gd name="T93" fmla="*/ 7 h 25"/>
                  <a:gd name="T94" fmla="*/ 13 w 25"/>
                  <a:gd name="T95" fmla="*/ 0 h 25"/>
                  <a:gd name="T96" fmla="*/ 15 w 25"/>
                  <a:gd name="T97" fmla="*/ 3 h 25"/>
                  <a:gd name="T98" fmla="*/ 18 w 25"/>
                  <a:gd name="T99" fmla="*/ 5 h 25"/>
                  <a:gd name="T100" fmla="*/ 18 w 25"/>
                  <a:gd name="T101" fmla="*/ 5 h 25"/>
                  <a:gd name="T102" fmla="*/ 18 w 25"/>
                  <a:gd name="T103" fmla="*/ 5 h 25"/>
                  <a:gd name="T104" fmla="*/ 15 w 25"/>
                  <a:gd name="T105" fmla="*/ 7 h 25"/>
                  <a:gd name="T106" fmla="*/ 18 w 25"/>
                  <a:gd name="T10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25">
                    <a:moveTo>
                      <a:pt x="18" y="7"/>
                    </a:move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25" y="18"/>
                    </a:lnTo>
                    <a:lnTo>
                      <a:pt x="25" y="21"/>
                    </a:lnTo>
                    <a:lnTo>
                      <a:pt x="22" y="21"/>
                    </a:lnTo>
                    <a:lnTo>
                      <a:pt x="18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9" y="18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3" y="0"/>
                    </a:lnTo>
                    <a:lnTo>
                      <a:pt x="15" y="3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5" y="7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4" name="Freeform 4034">
                <a:extLst>
                  <a:ext uri="{FF2B5EF4-FFF2-40B4-BE49-F238E27FC236}">
                    <a16:creationId xmlns:a16="http://schemas.microsoft.com/office/drawing/2014/main" id="{602C6030-9E5E-427E-9DE6-391924FE0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994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4 w 4"/>
                  <a:gd name="T5" fmla="*/ 0 h 7"/>
                  <a:gd name="T6" fmla="*/ 4 w 4"/>
                  <a:gd name="T7" fmla="*/ 2 h 7"/>
                  <a:gd name="T8" fmla="*/ 4 w 4"/>
                  <a:gd name="T9" fmla="*/ 5 h 7"/>
                  <a:gd name="T10" fmla="*/ 4 w 4"/>
                  <a:gd name="T11" fmla="*/ 7 h 7"/>
                  <a:gd name="T12" fmla="*/ 0 w 4"/>
                  <a:gd name="T13" fmla="*/ 7 h 7"/>
                  <a:gd name="T14" fmla="*/ 0 w 4"/>
                  <a:gd name="T15" fmla="*/ 2 h 7"/>
                  <a:gd name="T16" fmla="*/ 0 w 4"/>
                  <a:gd name="T17" fmla="*/ 2 h 7"/>
                  <a:gd name="T18" fmla="*/ 2 w 4"/>
                  <a:gd name="T19" fmla="*/ 2 h 7"/>
                  <a:gd name="T20" fmla="*/ 2 w 4"/>
                  <a:gd name="T21" fmla="*/ 0 h 7"/>
                  <a:gd name="T22" fmla="*/ 2 w 4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5" name="Freeform 4035">
                <a:extLst>
                  <a:ext uri="{FF2B5EF4-FFF2-40B4-BE49-F238E27FC236}">
                    <a16:creationId xmlns:a16="http://schemas.microsoft.com/office/drawing/2014/main" id="{8625C813-0A29-494E-878C-D0139A236A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0" y="2869"/>
                <a:ext cx="27" cy="68"/>
              </a:xfrm>
              <a:custGeom>
                <a:avLst/>
                <a:gdLst>
                  <a:gd name="T0" fmla="*/ 3 w 12"/>
                  <a:gd name="T1" fmla="*/ 24 h 30"/>
                  <a:gd name="T2" fmla="*/ 4 w 12"/>
                  <a:gd name="T3" fmla="*/ 30 h 30"/>
                  <a:gd name="T4" fmla="*/ 5 w 12"/>
                  <a:gd name="T5" fmla="*/ 28 h 30"/>
                  <a:gd name="T6" fmla="*/ 7 w 12"/>
                  <a:gd name="T7" fmla="*/ 26 h 30"/>
                  <a:gd name="T8" fmla="*/ 9 w 12"/>
                  <a:gd name="T9" fmla="*/ 24 h 30"/>
                  <a:gd name="T10" fmla="*/ 11 w 12"/>
                  <a:gd name="T11" fmla="*/ 22 h 30"/>
                  <a:gd name="T12" fmla="*/ 12 w 12"/>
                  <a:gd name="T13" fmla="*/ 21 h 30"/>
                  <a:gd name="T14" fmla="*/ 12 w 12"/>
                  <a:gd name="T15" fmla="*/ 18 h 30"/>
                  <a:gd name="T16" fmla="*/ 12 w 12"/>
                  <a:gd name="T17" fmla="*/ 13 h 30"/>
                  <a:gd name="T18" fmla="*/ 12 w 12"/>
                  <a:gd name="T19" fmla="*/ 9 h 30"/>
                  <a:gd name="T20" fmla="*/ 7 w 12"/>
                  <a:gd name="T21" fmla="*/ 10 h 30"/>
                  <a:gd name="T22" fmla="*/ 7 w 12"/>
                  <a:gd name="T23" fmla="*/ 6 h 30"/>
                  <a:gd name="T24" fmla="*/ 7 w 12"/>
                  <a:gd name="T25" fmla="*/ 6 h 30"/>
                  <a:gd name="T26" fmla="*/ 6 w 12"/>
                  <a:gd name="T27" fmla="*/ 3 h 30"/>
                  <a:gd name="T28" fmla="*/ 6 w 12"/>
                  <a:gd name="T29" fmla="*/ 0 h 30"/>
                  <a:gd name="T30" fmla="*/ 4 w 12"/>
                  <a:gd name="T31" fmla="*/ 0 h 30"/>
                  <a:gd name="T32" fmla="*/ 0 w 12"/>
                  <a:gd name="T33" fmla="*/ 6 h 30"/>
                  <a:gd name="T34" fmla="*/ 1 w 12"/>
                  <a:gd name="T35" fmla="*/ 12 h 30"/>
                  <a:gd name="T36" fmla="*/ 2 w 12"/>
                  <a:gd name="T37" fmla="*/ 16 h 30"/>
                  <a:gd name="T38" fmla="*/ 4 w 12"/>
                  <a:gd name="T39" fmla="*/ 24 h 30"/>
                  <a:gd name="T40" fmla="*/ 3 w 12"/>
                  <a:gd name="T41" fmla="*/ 25 h 30"/>
                  <a:gd name="T42" fmla="*/ 10 w 12"/>
                  <a:gd name="T43" fmla="*/ 16 h 30"/>
                  <a:gd name="T44" fmla="*/ 10 w 12"/>
                  <a:gd name="T45" fmla="*/ 16 h 30"/>
                  <a:gd name="T46" fmla="*/ 10 w 12"/>
                  <a:gd name="T47" fmla="*/ 16 h 30"/>
                  <a:gd name="T48" fmla="*/ 10 w 12"/>
                  <a:gd name="T49" fmla="*/ 15 h 30"/>
                  <a:gd name="T50" fmla="*/ 10 w 12"/>
                  <a:gd name="T51" fmla="*/ 15 h 30"/>
                  <a:gd name="T52" fmla="*/ 10 w 12"/>
                  <a:gd name="T53" fmla="*/ 15 h 30"/>
                  <a:gd name="T54" fmla="*/ 9 w 12"/>
                  <a:gd name="T55" fmla="*/ 15 h 30"/>
                  <a:gd name="T56" fmla="*/ 9 w 12"/>
                  <a:gd name="T57" fmla="*/ 16 h 30"/>
                  <a:gd name="T58" fmla="*/ 9 w 12"/>
                  <a:gd name="T59" fmla="*/ 16 h 30"/>
                  <a:gd name="T60" fmla="*/ 9 w 12"/>
                  <a:gd name="T61" fmla="*/ 16 h 30"/>
                  <a:gd name="T62" fmla="*/ 10 w 12"/>
                  <a:gd name="T63" fmla="*/ 16 h 30"/>
                  <a:gd name="T64" fmla="*/ 10 w 12"/>
                  <a:gd name="T65" fmla="*/ 16 h 30"/>
                  <a:gd name="T66" fmla="*/ 10 w 12"/>
                  <a:gd name="T67" fmla="*/ 15 h 30"/>
                  <a:gd name="T68" fmla="*/ 10 w 12"/>
                  <a:gd name="T69" fmla="*/ 16 h 30"/>
                  <a:gd name="T70" fmla="*/ 10 w 12"/>
                  <a:gd name="T71" fmla="*/ 16 h 30"/>
                  <a:gd name="T72" fmla="*/ 10 w 12"/>
                  <a:gd name="T73" fmla="*/ 16 h 30"/>
                  <a:gd name="T74" fmla="*/ 11 w 12"/>
                  <a:gd name="T75" fmla="*/ 16 h 30"/>
                  <a:gd name="T76" fmla="*/ 11 w 12"/>
                  <a:gd name="T77" fmla="*/ 16 h 30"/>
                  <a:gd name="T78" fmla="*/ 12 w 12"/>
                  <a:gd name="T79" fmla="*/ 16 h 30"/>
                  <a:gd name="T80" fmla="*/ 12 w 12"/>
                  <a:gd name="T81" fmla="*/ 15 h 30"/>
                  <a:gd name="T82" fmla="*/ 10 w 12"/>
                  <a:gd name="T83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30">
                    <a:moveTo>
                      <a:pt x="3" y="24"/>
                    </a:moveTo>
                    <a:lnTo>
                      <a:pt x="3" y="24"/>
                    </a:lnTo>
                    <a:lnTo>
                      <a:pt x="3" y="28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7"/>
                    </a:lnTo>
                    <a:lnTo>
                      <a:pt x="7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6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3" y="24"/>
                    </a:lnTo>
                    <a:moveTo>
                      <a:pt x="10" y="16"/>
                    </a:move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moveTo>
                      <a:pt x="10" y="15"/>
                    </a:moveTo>
                    <a:lnTo>
                      <a:pt x="10" y="15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0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6" name="Rectangle 4036">
                <a:extLst>
                  <a:ext uri="{FF2B5EF4-FFF2-40B4-BE49-F238E27FC236}">
                    <a16:creationId xmlns:a16="http://schemas.microsoft.com/office/drawing/2014/main" id="{17F83F03-97FB-4F53-A86D-A683CF049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2576"/>
                <a:ext cx="9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7" name="Freeform 4037">
                <a:extLst>
                  <a:ext uri="{FF2B5EF4-FFF2-40B4-BE49-F238E27FC236}">
                    <a16:creationId xmlns:a16="http://schemas.microsoft.com/office/drawing/2014/main" id="{44D5F2E5-5937-477F-88BC-E1D84C2DF2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6" y="2549"/>
                <a:ext cx="18" cy="22"/>
              </a:xfrm>
              <a:custGeom>
                <a:avLst/>
                <a:gdLst>
                  <a:gd name="T0" fmla="*/ 9 w 18"/>
                  <a:gd name="T1" fmla="*/ 20 h 22"/>
                  <a:gd name="T2" fmla="*/ 9 w 18"/>
                  <a:gd name="T3" fmla="*/ 18 h 22"/>
                  <a:gd name="T4" fmla="*/ 9 w 18"/>
                  <a:gd name="T5" fmla="*/ 7 h 22"/>
                  <a:gd name="T6" fmla="*/ 12 w 18"/>
                  <a:gd name="T7" fmla="*/ 4 h 22"/>
                  <a:gd name="T8" fmla="*/ 18 w 18"/>
                  <a:gd name="T9" fmla="*/ 0 h 22"/>
                  <a:gd name="T10" fmla="*/ 18 w 18"/>
                  <a:gd name="T11" fmla="*/ 13 h 22"/>
                  <a:gd name="T12" fmla="*/ 18 w 18"/>
                  <a:gd name="T13" fmla="*/ 16 h 22"/>
                  <a:gd name="T14" fmla="*/ 18 w 18"/>
                  <a:gd name="T15" fmla="*/ 13 h 22"/>
                  <a:gd name="T16" fmla="*/ 16 w 18"/>
                  <a:gd name="T17" fmla="*/ 13 h 22"/>
                  <a:gd name="T18" fmla="*/ 16 w 18"/>
                  <a:gd name="T19" fmla="*/ 16 h 22"/>
                  <a:gd name="T20" fmla="*/ 9 w 18"/>
                  <a:gd name="T21" fmla="*/ 20 h 22"/>
                  <a:gd name="T22" fmla="*/ 9 w 18"/>
                  <a:gd name="T23" fmla="*/ 20 h 22"/>
                  <a:gd name="T24" fmla="*/ 9 w 18"/>
                  <a:gd name="T25" fmla="*/ 20 h 22"/>
                  <a:gd name="T26" fmla="*/ 12 w 18"/>
                  <a:gd name="T27" fmla="*/ 20 h 22"/>
                  <a:gd name="T28" fmla="*/ 9 w 18"/>
                  <a:gd name="T29" fmla="*/ 20 h 22"/>
                  <a:gd name="T30" fmla="*/ 5 w 18"/>
                  <a:gd name="T31" fmla="*/ 22 h 22"/>
                  <a:gd name="T32" fmla="*/ 0 w 18"/>
                  <a:gd name="T33" fmla="*/ 22 h 22"/>
                  <a:gd name="T34" fmla="*/ 0 w 18"/>
                  <a:gd name="T35" fmla="*/ 22 h 22"/>
                  <a:gd name="T36" fmla="*/ 5 w 18"/>
                  <a:gd name="T37" fmla="*/ 22 h 22"/>
                  <a:gd name="T38" fmla="*/ 9 w 18"/>
                  <a:gd name="T3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2">
                    <a:moveTo>
                      <a:pt x="9" y="20"/>
                    </a:moveTo>
                    <a:lnTo>
                      <a:pt x="9" y="18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8" y="0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9" y="20"/>
                    </a:lnTo>
                    <a:close/>
                    <a:moveTo>
                      <a:pt x="9" y="20"/>
                    </a:moveTo>
                    <a:lnTo>
                      <a:pt x="9" y="20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5" y="22"/>
                    </a:lnTo>
                    <a:lnTo>
                      <a:pt x="9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8" name="Freeform 4038">
                <a:extLst>
                  <a:ext uri="{FF2B5EF4-FFF2-40B4-BE49-F238E27FC236}">
                    <a16:creationId xmlns:a16="http://schemas.microsoft.com/office/drawing/2014/main" id="{11271520-587C-4B65-9015-0329437ABE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2" y="2540"/>
                <a:ext cx="32" cy="16"/>
              </a:xfrm>
              <a:custGeom>
                <a:avLst/>
                <a:gdLst>
                  <a:gd name="T0" fmla="*/ 9 w 32"/>
                  <a:gd name="T1" fmla="*/ 2 h 16"/>
                  <a:gd name="T2" fmla="*/ 9 w 32"/>
                  <a:gd name="T3" fmla="*/ 7 h 16"/>
                  <a:gd name="T4" fmla="*/ 25 w 32"/>
                  <a:gd name="T5" fmla="*/ 7 h 16"/>
                  <a:gd name="T6" fmla="*/ 25 w 32"/>
                  <a:gd name="T7" fmla="*/ 7 h 16"/>
                  <a:gd name="T8" fmla="*/ 25 w 32"/>
                  <a:gd name="T9" fmla="*/ 4 h 16"/>
                  <a:gd name="T10" fmla="*/ 28 w 32"/>
                  <a:gd name="T11" fmla="*/ 4 h 16"/>
                  <a:gd name="T12" fmla="*/ 32 w 32"/>
                  <a:gd name="T13" fmla="*/ 4 h 16"/>
                  <a:gd name="T14" fmla="*/ 32 w 32"/>
                  <a:gd name="T15" fmla="*/ 4 h 16"/>
                  <a:gd name="T16" fmla="*/ 32 w 32"/>
                  <a:gd name="T17" fmla="*/ 9 h 16"/>
                  <a:gd name="T18" fmla="*/ 30 w 32"/>
                  <a:gd name="T19" fmla="*/ 11 h 16"/>
                  <a:gd name="T20" fmla="*/ 25 w 32"/>
                  <a:gd name="T21" fmla="*/ 13 h 16"/>
                  <a:gd name="T22" fmla="*/ 21 w 32"/>
                  <a:gd name="T23" fmla="*/ 13 h 16"/>
                  <a:gd name="T24" fmla="*/ 14 w 32"/>
                  <a:gd name="T25" fmla="*/ 16 h 16"/>
                  <a:gd name="T26" fmla="*/ 9 w 32"/>
                  <a:gd name="T27" fmla="*/ 16 h 16"/>
                  <a:gd name="T28" fmla="*/ 3 w 32"/>
                  <a:gd name="T29" fmla="*/ 16 h 16"/>
                  <a:gd name="T30" fmla="*/ 3 w 32"/>
                  <a:gd name="T31" fmla="*/ 16 h 16"/>
                  <a:gd name="T32" fmla="*/ 0 w 32"/>
                  <a:gd name="T33" fmla="*/ 16 h 16"/>
                  <a:gd name="T34" fmla="*/ 0 w 32"/>
                  <a:gd name="T35" fmla="*/ 13 h 16"/>
                  <a:gd name="T36" fmla="*/ 0 w 32"/>
                  <a:gd name="T37" fmla="*/ 13 h 16"/>
                  <a:gd name="T38" fmla="*/ 0 w 32"/>
                  <a:gd name="T39" fmla="*/ 2 h 16"/>
                  <a:gd name="T40" fmla="*/ 9 w 32"/>
                  <a:gd name="T41" fmla="*/ 0 h 16"/>
                  <a:gd name="T42" fmla="*/ 9 w 32"/>
                  <a:gd name="T43" fmla="*/ 0 h 16"/>
                  <a:gd name="T44" fmla="*/ 9 w 32"/>
                  <a:gd name="T45" fmla="*/ 2 h 16"/>
                  <a:gd name="T46" fmla="*/ 19 w 32"/>
                  <a:gd name="T47" fmla="*/ 0 h 16"/>
                  <a:gd name="T48" fmla="*/ 19 w 32"/>
                  <a:gd name="T49" fmla="*/ 2 h 16"/>
                  <a:gd name="T50" fmla="*/ 19 w 32"/>
                  <a:gd name="T51" fmla="*/ 2 h 16"/>
                  <a:gd name="T52" fmla="*/ 21 w 32"/>
                  <a:gd name="T53" fmla="*/ 2 h 16"/>
                  <a:gd name="T54" fmla="*/ 21 w 32"/>
                  <a:gd name="T55" fmla="*/ 4 h 16"/>
                  <a:gd name="T56" fmla="*/ 21 w 32"/>
                  <a:gd name="T57" fmla="*/ 7 h 16"/>
                  <a:gd name="T58" fmla="*/ 21 w 32"/>
                  <a:gd name="T59" fmla="*/ 7 h 16"/>
                  <a:gd name="T60" fmla="*/ 21 w 32"/>
                  <a:gd name="T61" fmla="*/ 7 h 16"/>
                  <a:gd name="T62" fmla="*/ 19 w 32"/>
                  <a:gd name="T63" fmla="*/ 7 h 16"/>
                  <a:gd name="T64" fmla="*/ 14 w 32"/>
                  <a:gd name="T65" fmla="*/ 7 h 16"/>
                  <a:gd name="T66" fmla="*/ 14 w 32"/>
                  <a:gd name="T67" fmla="*/ 4 h 16"/>
                  <a:gd name="T68" fmla="*/ 14 w 32"/>
                  <a:gd name="T69" fmla="*/ 4 h 16"/>
                  <a:gd name="T70" fmla="*/ 14 w 32"/>
                  <a:gd name="T71" fmla="*/ 0 h 16"/>
                  <a:gd name="T72" fmla="*/ 14 w 32"/>
                  <a:gd name="T73" fmla="*/ 0 h 16"/>
                  <a:gd name="T74" fmla="*/ 14 w 32"/>
                  <a:gd name="T75" fmla="*/ 0 h 16"/>
                  <a:gd name="T76" fmla="*/ 14 w 32"/>
                  <a:gd name="T77" fmla="*/ 0 h 16"/>
                  <a:gd name="T78" fmla="*/ 19 w 32"/>
                  <a:gd name="T7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6">
                    <a:moveTo>
                      <a:pt x="9" y="2"/>
                    </a:moveTo>
                    <a:lnTo>
                      <a:pt x="9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9"/>
                    </a:lnTo>
                    <a:lnTo>
                      <a:pt x="30" y="11"/>
                    </a:lnTo>
                    <a:lnTo>
                      <a:pt x="25" y="13"/>
                    </a:lnTo>
                    <a:lnTo>
                      <a:pt x="21" y="13"/>
                    </a:lnTo>
                    <a:lnTo>
                      <a:pt x="14" y="16"/>
                    </a:lnTo>
                    <a:lnTo>
                      <a:pt x="9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  <a:moveTo>
                      <a:pt x="19" y="0"/>
                    </a:move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9" name="Freeform 4039">
                <a:extLst>
                  <a:ext uri="{FF2B5EF4-FFF2-40B4-BE49-F238E27FC236}">
                    <a16:creationId xmlns:a16="http://schemas.microsoft.com/office/drawing/2014/main" id="{C5D9F59C-FC39-460B-8BA9-876B266E6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499"/>
                <a:ext cx="56" cy="41"/>
              </a:xfrm>
              <a:custGeom>
                <a:avLst/>
                <a:gdLst>
                  <a:gd name="T0" fmla="*/ 56 w 56"/>
                  <a:gd name="T1" fmla="*/ 0 h 41"/>
                  <a:gd name="T2" fmla="*/ 56 w 56"/>
                  <a:gd name="T3" fmla="*/ 11 h 41"/>
                  <a:gd name="T4" fmla="*/ 56 w 56"/>
                  <a:gd name="T5" fmla="*/ 25 h 41"/>
                  <a:gd name="T6" fmla="*/ 56 w 56"/>
                  <a:gd name="T7" fmla="*/ 30 h 41"/>
                  <a:gd name="T8" fmla="*/ 52 w 56"/>
                  <a:gd name="T9" fmla="*/ 34 h 41"/>
                  <a:gd name="T10" fmla="*/ 49 w 56"/>
                  <a:gd name="T11" fmla="*/ 36 h 41"/>
                  <a:gd name="T12" fmla="*/ 49 w 56"/>
                  <a:gd name="T13" fmla="*/ 36 h 41"/>
                  <a:gd name="T14" fmla="*/ 49 w 56"/>
                  <a:gd name="T15" fmla="*/ 36 h 41"/>
                  <a:gd name="T16" fmla="*/ 47 w 56"/>
                  <a:gd name="T17" fmla="*/ 34 h 41"/>
                  <a:gd name="T18" fmla="*/ 47 w 56"/>
                  <a:gd name="T19" fmla="*/ 32 h 41"/>
                  <a:gd name="T20" fmla="*/ 43 w 56"/>
                  <a:gd name="T21" fmla="*/ 30 h 41"/>
                  <a:gd name="T22" fmla="*/ 43 w 56"/>
                  <a:gd name="T23" fmla="*/ 30 h 41"/>
                  <a:gd name="T24" fmla="*/ 40 w 56"/>
                  <a:gd name="T25" fmla="*/ 30 h 41"/>
                  <a:gd name="T26" fmla="*/ 40 w 56"/>
                  <a:gd name="T27" fmla="*/ 27 h 41"/>
                  <a:gd name="T28" fmla="*/ 38 w 56"/>
                  <a:gd name="T29" fmla="*/ 25 h 41"/>
                  <a:gd name="T30" fmla="*/ 31 w 56"/>
                  <a:gd name="T31" fmla="*/ 25 h 41"/>
                  <a:gd name="T32" fmla="*/ 31 w 56"/>
                  <a:gd name="T33" fmla="*/ 32 h 41"/>
                  <a:gd name="T34" fmla="*/ 31 w 56"/>
                  <a:gd name="T35" fmla="*/ 39 h 41"/>
                  <a:gd name="T36" fmla="*/ 31 w 56"/>
                  <a:gd name="T37" fmla="*/ 39 h 41"/>
                  <a:gd name="T38" fmla="*/ 27 w 56"/>
                  <a:gd name="T39" fmla="*/ 39 h 41"/>
                  <a:gd name="T40" fmla="*/ 9 w 56"/>
                  <a:gd name="T41" fmla="*/ 39 h 41"/>
                  <a:gd name="T42" fmla="*/ 0 w 56"/>
                  <a:gd name="T43" fmla="*/ 41 h 41"/>
                  <a:gd name="T44" fmla="*/ 0 w 56"/>
                  <a:gd name="T45" fmla="*/ 23 h 41"/>
                  <a:gd name="T46" fmla="*/ 0 w 56"/>
                  <a:gd name="T47" fmla="*/ 2 h 41"/>
                  <a:gd name="T48" fmla="*/ 11 w 56"/>
                  <a:gd name="T49" fmla="*/ 2 h 41"/>
                  <a:gd name="T50" fmla="*/ 16 w 56"/>
                  <a:gd name="T51" fmla="*/ 0 h 41"/>
                  <a:gd name="T52" fmla="*/ 16 w 56"/>
                  <a:gd name="T53" fmla="*/ 2 h 41"/>
                  <a:gd name="T54" fmla="*/ 29 w 56"/>
                  <a:gd name="T55" fmla="*/ 2 h 41"/>
                  <a:gd name="T56" fmla="*/ 29 w 56"/>
                  <a:gd name="T57" fmla="*/ 2 h 41"/>
                  <a:gd name="T58" fmla="*/ 40 w 56"/>
                  <a:gd name="T59" fmla="*/ 0 h 41"/>
                  <a:gd name="T60" fmla="*/ 40 w 56"/>
                  <a:gd name="T61" fmla="*/ 0 h 41"/>
                  <a:gd name="T62" fmla="*/ 40 w 56"/>
                  <a:gd name="T63" fmla="*/ 0 h 41"/>
                  <a:gd name="T64" fmla="*/ 49 w 56"/>
                  <a:gd name="T65" fmla="*/ 0 h 41"/>
                  <a:gd name="T66" fmla="*/ 56 w 56"/>
                  <a:gd name="T6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41">
                    <a:moveTo>
                      <a:pt x="56" y="0"/>
                    </a:moveTo>
                    <a:lnTo>
                      <a:pt x="56" y="11"/>
                    </a:lnTo>
                    <a:lnTo>
                      <a:pt x="56" y="25"/>
                    </a:lnTo>
                    <a:lnTo>
                      <a:pt x="56" y="30"/>
                    </a:lnTo>
                    <a:lnTo>
                      <a:pt x="52" y="34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0" y="30"/>
                    </a:lnTo>
                    <a:lnTo>
                      <a:pt x="40" y="27"/>
                    </a:lnTo>
                    <a:lnTo>
                      <a:pt x="38" y="25"/>
                    </a:lnTo>
                    <a:lnTo>
                      <a:pt x="31" y="25"/>
                    </a:lnTo>
                    <a:lnTo>
                      <a:pt x="31" y="32"/>
                    </a:lnTo>
                    <a:lnTo>
                      <a:pt x="31" y="39"/>
                    </a:lnTo>
                    <a:lnTo>
                      <a:pt x="31" y="39"/>
                    </a:lnTo>
                    <a:lnTo>
                      <a:pt x="27" y="39"/>
                    </a:lnTo>
                    <a:lnTo>
                      <a:pt x="9" y="39"/>
                    </a:lnTo>
                    <a:lnTo>
                      <a:pt x="0" y="41"/>
                    </a:lnTo>
                    <a:lnTo>
                      <a:pt x="0" y="23"/>
                    </a:lnTo>
                    <a:lnTo>
                      <a:pt x="0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9" y="0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0" name="Freeform 4040">
                <a:extLst>
                  <a:ext uri="{FF2B5EF4-FFF2-40B4-BE49-F238E27FC236}">
                    <a16:creationId xmlns:a16="http://schemas.microsoft.com/office/drawing/2014/main" id="{52B38C17-7B97-406C-A199-F5CF74C016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8" y="2499"/>
                <a:ext cx="70" cy="59"/>
              </a:xfrm>
              <a:custGeom>
                <a:avLst/>
                <a:gdLst>
                  <a:gd name="T0" fmla="*/ 68 w 70"/>
                  <a:gd name="T1" fmla="*/ 14 h 59"/>
                  <a:gd name="T2" fmla="*/ 68 w 70"/>
                  <a:gd name="T3" fmla="*/ 21 h 59"/>
                  <a:gd name="T4" fmla="*/ 70 w 70"/>
                  <a:gd name="T5" fmla="*/ 34 h 59"/>
                  <a:gd name="T6" fmla="*/ 70 w 70"/>
                  <a:gd name="T7" fmla="*/ 59 h 59"/>
                  <a:gd name="T8" fmla="*/ 29 w 70"/>
                  <a:gd name="T9" fmla="*/ 59 h 59"/>
                  <a:gd name="T10" fmla="*/ 29 w 70"/>
                  <a:gd name="T11" fmla="*/ 59 h 59"/>
                  <a:gd name="T12" fmla="*/ 29 w 70"/>
                  <a:gd name="T13" fmla="*/ 59 h 59"/>
                  <a:gd name="T14" fmla="*/ 27 w 70"/>
                  <a:gd name="T15" fmla="*/ 59 h 59"/>
                  <a:gd name="T16" fmla="*/ 27 w 70"/>
                  <a:gd name="T17" fmla="*/ 57 h 59"/>
                  <a:gd name="T18" fmla="*/ 27 w 70"/>
                  <a:gd name="T19" fmla="*/ 57 h 59"/>
                  <a:gd name="T20" fmla="*/ 25 w 70"/>
                  <a:gd name="T21" fmla="*/ 41 h 59"/>
                  <a:gd name="T22" fmla="*/ 23 w 70"/>
                  <a:gd name="T23" fmla="*/ 41 h 59"/>
                  <a:gd name="T24" fmla="*/ 18 w 70"/>
                  <a:gd name="T25" fmla="*/ 34 h 59"/>
                  <a:gd name="T26" fmla="*/ 14 w 70"/>
                  <a:gd name="T27" fmla="*/ 32 h 59"/>
                  <a:gd name="T28" fmla="*/ 7 w 70"/>
                  <a:gd name="T29" fmla="*/ 27 h 59"/>
                  <a:gd name="T30" fmla="*/ 0 w 70"/>
                  <a:gd name="T31" fmla="*/ 27 h 59"/>
                  <a:gd name="T32" fmla="*/ 0 w 70"/>
                  <a:gd name="T33" fmla="*/ 21 h 59"/>
                  <a:gd name="T34" fmla="*/ 2 w 70"/>
                  <a:gd name="T35" fmla="*/ 18 h 59"/>
                  <a:gd name="T36" fmla="*/ 0 w 70"/>
                  <a:gd name="T37" fmla="*/ 0 h 59"/>
                  <a:gd name="T38" fmla="*/ 11 w 70"/>
                  <a:gd name="T39" fmla="*/ 2 h 59"/>
                  <a:gd name="T40" fmla="*/ 14 w 70"/>
                  <a:gd name="T41" fmla="*/ 0 h 59"/>
                  <a:gd name="T42" fmla="*/ 14 w 70"/>
                  <a:gd name="T43" fmla="*/ 0 h 59"/>
                  <a:gd name="T44" fmla="*/ 27 w 70"/>
                  <a:gd name="T45" fmla="*/ 0 h 59"/>
                  <a:gd name="T46" fmla="*/ 45 w 70"/>
                  <a:gd name="T47" fmla="*/ 0 h 59"/>
                  <a:gd name="T48" fmla="*/ 54 w 70"/>
                  <a:gd name="T49" fmla="*/ 0 h 59"/>
                  <a:gd name="T50" fmla="*/ 68 w 70"/>
                  <a:gd name="T51" fmla="*/ 0 h 59"/>
                  <a:gd name="T52" fmla="*/ 4 w 70"/>
                  <a:gd name="T53" fmla="*/ 23 h 59"/>
                  <a:gd name="T54" fmla="*/ 4 w 70"/>
                  <a:gd name="T55" fmla="*/ 23 h 59"/>
                  <a:gd name="T56" fmla="*/ 4 w 70"/>
                  <a:gd name="T57" fmla="*/ 23 h 59"/>
                  <a:gd name="T58" fmla="*/ 4 w 70"/>
                  <a:gd name="T59" fmla="*/ 21 h 59"/>
                  <a:gd name="T60" fmla="*/ 7 w 70"/>
                  <a:gd name="T61" fmla="*/ 21 h 59"/>
                  <a:gd name="T62" fmla="*/ 7 w 70"/>
                  <a:gd name="T63" fmla="*/ 21 h 59"/>
                  <a:gd name="T64" fmla="*/ 9 w 70"/>
                  <a:gd name="T65" fmla="*/ 21 h 59"/>
                  <a:gd name="T66" fmla="*/ 9 w 70"/>
                  <a:gd name="T67" fmla="*/ 21 h 59"/>
                  <a:gd name="T68" fmla="*/ 18 w 70"/>
                  <a:gd name="T69" fmla="*/ 25 h 59"/>
                  <a:gd name="T70" fmla="*/ 18 w 70"/>
                  <a:gd name="T71" fmla="*/ 27 h 59"/>
                  <a:gd name="T72" fmla="*/ 32 w 70"/>
                  <a:gd name="T73" fmla="*/ 27 h 59"/>
                  <a:gd name="T74" fmla="*/ 36 w 70"/>
                  <a:gd name="T75" fmla="*/ 27 h 59"/>
                  <a:gd name="T76" fmla="*/ 36 w 70"/>
                  <a:gd name="T77" fmla="*/ 21 h 59"/>
                  <a:gd name="T78" fmla="*/ 36 w 70"/>
                  <a:gd name="T79" fmla="*/ 18 h 59"/>
                  <a:gd name="T80" fmla="*/ 20 w 70"/>
                  <a:gd name="T81" fmla="*/ 18 h 59"/>
                  <a:gd name="T82" fmla="*/ 7 w 70"/>
                  <a:gd name="T83" fmla="*/ 18 h 59"/>
                  <a:gd name="T84" fmla="*/ 2 w 70"/>
                  <a:gd name="T85" fmla="*/ 21 h 59"/>
                  <a:gd name="T86" fmla="*/ 4 w 70"/>
                  <a:gd name="T87" fmla="*/ 2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9">
                    <a:moveTo>
                      <a:pt x="68" y="0"/>
                    </a:moveTo>
                    <a:lnTo>
                      <a:pt x="68" y="14"/>
                    </a:lnTo>
                    <a:lnTo>
                      <a:pt x="68" y="18"/>
                    </a:lnTo>
                    <a:lnTo>
                      <a:pt x="68" y="21"/>
                    </a:lnTo>
                    <a:lnTo>
                      <a:pt x="70" y="27"/>
                    </a:lnTo>
                    <a:lnTo>
                      <a:pt x="70" y="34"/>
                    </a:lnTo>
                    <a:lnTo>
                      <a:pt x="70" y="45"/>
                    </a:lnTo>
                    <a:lnTo>
                      <a:pt x="70" y="59"/>
                    </a:lnTo>
                    <a:lnTo>
                      <a:pt x="36" y="5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18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9" y="30"/>
                    </a:lnTo>
                    <a:lnTo>
                      <a:pt x="7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8" y="0"/>
                    </a:lnTo>
                    <a:close/>
                    <a:moveTo>
                      <a:pt x="4" y="23"/>
                    </a:move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27" y="27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20" y="18"/>
                    </a:lnTo>
                    <a:lnTo>
                      <a:pt x="16" y="18"/>
                    </a:lnTo>
                    <a:lnTo>
                      <a:pt x="7" y="18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1" name="Freeform 4041">
                <a:extLst>
                  <a:ext uri="{FF2B5EF4-FFF2-40B4-BE49-F238E27FC236}">
                    <a16:creationId xmlns:a16="http://schemas.microsoft.com/office/drawing/2014/main" id="{1DB4E06C-D09A-4AF0-9AD6-01637BD09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531"/>
                <a:ext cx="23" cy="27"/>
              </a:xfrm>
              <a:custGeom>
                <a:avLst/>
                <a:gdLst>
                  <a:gd name="T0" fmla="*/ 8 w 10"/>
                  <a:gd name="T1" fmla="*/ 3 h 12"/>
                  <a:gd name="T2" fmla="*/ 8 w 10"/>
                  <a:gd name="T3" fmla="*/ 3 h 12"/>
                  <a:gd name="T4" fmla="*/ 5 w 10"/>
                  <a:gd name="T5" fmla="*/ 2 h 12"/>
                  <a:gd name="T6" fmla="*/ 5 w 10"/>
                  <a:gd name="T7" fmla="*/ 2 h 12"/>
                  <a:gd name="T8" fmla="*/ 5 w 10"/>
                  <a:gd name="T9" fmla="*/ 1 h 12"/>
                  <a:gd name="T10" fmla="*/ 3 w 10"/>
                  <a:gd name="T11" fmla="*/ 0 h 12"/>
                  <a:gd name="T12" fmla="*/ 2 w 10"/>
                  <a:gd name="T13" fmla="*/ 0 h 12"/>
                  <a:gd name="T14" fmla="*/ 0 w 10"/>
                  <a:gd name="T15" fmla="*/ 0 h 12"/>
                  <a:gd name="T16" fmla="*/ 0 w 10"/>
                  <a:gd name="T17" fmla="*/ 1 h 12"/>
                  <a:gd name="T18" fmla="*/ 0 w 10"/>
                  <a:gd name="T19" fmla="*/ 1 h 12"/>
                  <a:gd name="T20" fmla="*/ 0 w 10"/>
                  <a:gd name="T21" fmla="*/ 2 h 12"/>
                  <a:gd name="T22" fmla="*/ 0 w 10"/>
                  <a:gd name="T23" fmla="*/ 2 h 12"/>
                  <a:gd name="T24" fmla="*/ 0 w 10"/>
                  <a:gd name="T25" fmla="*/ 5 h 12"/>
                  <a:gd name="T26" fmla="*/ 1 w 10"/>
                  <a:gd name="T27" fmla="*/ 5 h 12"/>
                  <a:gd name="T28" fmla="*/ 1 w 10"/>
                  <a:gd name="T29" fmla="*/ 6 h 12"/>
                  <a:gd name="T30" fmla="*/ 2 w 10"/>
                  <a:gd name="T31" fmla="*/ 6 h 12"/>
                  <a:gd name="T32" fmla="*/ 2 w 10"/>
                  <a:gd name="T33" fmla="*/ 7 h 12"/>
                  <a:gd name="T34" fmla="*/ 2 w 10"/>
                  <a:gd name="T35" fmla="*/ 7 h 12"/>
                  <a:gd name="T36" fmla="*/ 7 w 10"/>
                  <a:gd name="T37" fmla="*/ 12 h 12"/>
                  <a:gd name="T38" fmla="*/ 7 w 10"/>
                  <a:gd name="T39" fmla="*/ 12 h 12"/>
                  <a:gd name="T40" fmla="*/ 10 w 10"/>
                  <a:gd name="T41" fmla="*/ 12 h 12"/>
                  <a:gd name="T42" fmla="*/ 10 w 10"/>
                  <a:gd name="T43" fmla="*/ 11 h 12"/>
                  <a:gd name="T44" fmla="*/ 10 w 10"/>
                  <a:gd name="T45" fmla="*/ 11 h 12"/>
                  <a:gd name="T46" fmla="*/ 10 w 10"/>
                  <a:gd name="T47" fmla="*/ 5 h 12"/>
                  <a:gd name="T48" fmla="*/ 8 w 10"/>
                  <a:gd name="T4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2">
                    <a:moveTo>
                      <a:pt x="8" y="3"/>
                    </a:moveTo>
                    <a:lnTo>
                      <a:pt x="8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5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2" name="Freeform 4042">
                <a:extLst>
                  <a:ext uri="{FF2B5EF4-FFF2-40B4-BE49-F238E27FC236}">
                    <a16:creationId xmlns:a16="http://schemas.microsoft.com/office/drawing/2014/main" id="{95BF0937-554D-4A5A-9CBF-6D6B7BEA8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2452"/>
                <a:ext cx="16" cy="45"/>
              </a:xfrm>
              <a:custGeom>
                <a:avLst/>
                <a:gdLst>
                  <a:gd name="T0" fmla="*/ 16 w 16"/>
                  <a:gd name="T1" fmla="*/ 0 h 45"/>
                  <a:gd name="T2" fmla="*/ 16 w 16"/>
                  <a:gd name="T3" fmla="*/ 0 h 45"/>
                  <a:gd name="T4" fmla="*/ 16 w 16"/>
                  <a:gd name="T5" fmla="*/ 0 h 45"/>
                  <a:gd name="T6" fmla="*/ 16 w 16"/>
                  <a:gd name="T7" fmla="*/ 2 h 45"/>
                  <a:gd name="T8" fmla="*/ 16 w 16"/>
                  <a:gd name="T9" fmla="*/ 2 h 45"/>
                  <a:gd name="T10" fmla="*/ 16 w 16"/>
                  <a:gd name="T11" fmla="*/ 2 h 45"/>
                  <a:gd name="T12" fmla="*/ 16 w 16"/>
                  <a:gd name="T13" fmla="*/ 2 h 45"/>
                  <a:gd name="T14" fmla="*/ 16 w 16"/>
                  <a:gd name="T15" fmla="*/ 11 h 45"/>
                  <a:gd name="T16" fmla="*/ 16 w 16"/>
                  <a:gd name="T17" fmla="*/ 11 h 45"/>
                  <a:gd name="T18" fmla="*/ 16 w 16"/>
                  <a:gd name="T19" fmla="*/ 11 h 45"/>
                  <a:gd name="T20" fmla="*/ 16 w 16"/>
                  <a:gd name="T21" fmla="*/ 11 h 45"/>
                  <a:gd name="T22" fmla="*/ 16 w 16"/>
                  <a:gd name="T23" fmla="*/ 11 h 45"/>
                  <a:gd name="T24" fmla="*/ 16 w 16"/>
                  <a:gd name="T25" fmla="*/ 11 h 45"/>
                  <a:gd name="T26" fmla="*/ 16 w 16"/>
                  <a:gd name="T27" fmla="*/ 11 h 45"/>
                  <a:gd name="T28" fmla="*/ 16 w 16"/>
                  <a:gd name="T29" fmla="*/ 13 h 45"/>
                  <a:gd name="T30" fmla="*/ 16 w 16"/>
                  <a:gd name="T31" fmla="*/ 13 h 45"/>
                  <a:gd name="T32" fmla="*/ 16 w 16"/>
                  <a:gd name="T33" fmla="*/ 13 h 45"/>
                  <a:gd name="T34" fmla="*/ 16 w 16"/>
                  <a:gd name="T35" fmla="*/ 13 h 45"/>
                  <a:gd name="T36" fmla="*/ 16 w 16"/>
                  <a:gd name="T37" fmla="*/ 16 h 45"/>
                  <a:gd name="T38" fmla="*/ 16 w 16"/>
                  <a:gd name="T39" fmla="*/ 16 h 45"/>
                  <a:gd name="T40" fmla="*/ 16 w 16"/>
                  <a:gd name="T41" fmla="*/ 16 h 45"/>
                  <a:gd name="T42" fmla="*/ 16 w 16"/>
                  <a:gd name="T43" fmla="*/ 16 h 45"/>
                  <a:gd name="T44" fmla="*/ 16 w 16"/>
                  <a:gd name="T45" fmla="*/ 16 h 45"/>
                  <a:gd name="T46" fmla="*/ 16 w 16"/>
                  <a:gd name="T47" fmla="*/ 16 h 45"/>
                  <a:gd name="T48" fmla="*/ 16 w 16"/>
                  <a:gd name="T49" fmla="*/ 18 h 45"/>
                  <a:gd name="T50" fmla="*/ 16 w 16"/>
                  <a:gd name="T51" fmla="*/ 18 h 45"/>
                  <a:gd name="T52" fmla="*/ 16 w 16"/>
                  <a:gd name="T53" fmla="*/ 20 h 45"/>
                  <a:gd name="T54" fmla="*/ 16 w 16"/>
                  <a:gd name="T55" fmla="*/ 20 h 45"/>
                  <a:gd name="T56" fmla="*/ 16 w 16"/>
                  <a:gd name="T57" fmla="*/ 20 h 45"/>
                  <a:gd name="T58" fmla="*/ 16 w 16"/>
                  <a:gd name="T59" fmla="*/ 22 h 45"/>
                  <a:gd name="T60" fmla="*/ 16 w 16"/>
                  <a:gd name="T61" fmla="*/ 22 h 45"/>
                  <a:gd name="T62" fmla="*/ 16 w 16"/>
                  <a:gd name="T63" fmla="*/ 22 h 45"/>
                  <a:gd name="T64" fmla="*/ 16 w 16"/>
                  <a:gd name="T65" fmla="*/ 22 h 45"/>
                  <a:gd name="T66" fmla="*/ 16 w 16"/>
                  <a:gd name="T67" fmla="*/ 22 h 45"/>
                  <a:gd name="T68" fmla="*/ 16 w 16"/>
                  <a:gd name="T69" fmla="*/ 27 h 45"/>
                  <a:gd name="T70" fmla="*/ 16 w 16"/>
                  <a:gd name="T71" fmla="*/ 27 h 45"/>
                  <a:gd name="T72" fmla="*/ 16 w 16"/>
                  <a:gd name="T73" fmla="*/ 29 h 45"/>
                  <a:gd name="T74" fmla="*/ 16 w 16"/>
                  <a:gd name="T75" fmla="*/ 29 h 45"/>
                  <a:gd name="T76" fmla="*/ 16 w 16"/>
                  <a:gd name="T77" fmla="*/ 31 h 45"/>
                  <a:gd name="T78" fmla="*/ 16 w 16"/>
                  <a:gd name="T79" fmla="*/ 31 h 45"/>
                  <a:gd name="T80" fmla="*/ 16 w 16"/>
                  <a:gd name="T81" fmla="*/ 34 h 45"/>
                  <a:gd name="T82" fmla="*/ 16 w 16"/>
                  <a:gd name="T83" fmla="*/ 34 h 45"/>
                  <a:gd name="T84" fmla="*/ 16 w 16"/>
                  <a:gd name="T85" fmla="*/ 34 h 45"/>
                  <a:gd name="T86" fmla="*/ 16 w 16"/>
                  <a:gd name="T87" fmla="*/ 34 h 45"/>
                  <a:gd name="T88" fmla="*/ 16 w 16"/>
                  <a:gd name="T89" fmla="*/ 34 h 45"/>
                  <a:gd name="T90" fmla="*/ 16 w 16"/>
                  <a:gd name="T91" fmla="*/ 34 h 45"/>
                  <a:gd name="T92" fmla="*/ 16 w 16"/>
                  <a:gd name="T93" fmla="*/ 36 h 45"/>
                  <a:gd name="T94" fmla="*/ 16 w 16"/>
                  <a:gd name="T95" fmla="*/ 36 h 45"/>
                  <a:gd name="T96" fmla="*/ 16 w 16"/>
                  <a:gd name="T97" fmla="*/ 38 h 45"/>
                  <a:gd name="T98" fmla="*/ 16 w 16"/>
                  <a:gd name="T99" fmla="*/ 38 h 45"/>
                  <a:gd name="T100" fmla="*/ 16 w 16"/>
                  <a:gd name="T101" fmla="*/ 40 h 45"/>
                  <a:gd name="T102" fmla="*/ 16 w 16"/>
                  <a:gd name="T103" fmla="*/ 40 h 45"/>
                  <a:gd name="T104" fmla="*/ 16 w 16"/>
                  <a:gd name="T105" fmla="*/ 45 h 45"/>
                  <a:gd name="T106" fmla="*/ 16 w 16"/>
                  <a:gd name="T107" fmla="*/ 45 h 45"/>
                  <a:gd name="T108" fmla="*/ 2 w 16"/>
                  <a:gd name="T109" fmla="*/ 45 h 45"/>
                  <a:gd name="T110" fmla="*/ 0 w 16"/>
                  <a:gd name="T111" fmla="*/ 34 h 45"/>
                  <a:gd name="T112" fmla="*/ 0 w 16"/>
                  <a:gd name="T113" fmla="*/ 25 h 45"/>
                  <a:gd name="T114" fmla="*/ 0 w 16"/>
                  <a:gd name="T115" fmla="*/ 11 h 45"/>
                  <a:gd name="T116" fmla="*/ 0 w 16"/>
                  <a:gd name="T117" fmla="*/ 2 h 45"/>
                  <a:gd name="T118" fmla="*/ 4 w 16"/>
                  <a:gd name="T1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" h="45"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9" y="45"/>
                    </a:lnTo>
                    <a:lnTo>
                      <a:pt x="2" y="45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3" name="Freeform 4043">
                <a:extLst>
                  <a:ext uri="{FF2B5EF4-FFF2-40B4-BE49-F238E27FC236}">
                    <a16:creationId xmlns:a16="http://schemas.microsoft.com/office/drawing/2014/main" id="{59938500-78C7-4CDF-B94F-3282B5D5A4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4" y="2583"/>
                <a:ext cx="9" cy="24"/>
              </a:xfrm>
              <a:custGeom>
                <a:avLst/>
                <a:gdLst>
                  <a:gd name="T0" fmla="*/ 4 w 4"/>
                  <a:gd name="T1" fmla="*/ 0 h 11"/>
                  <a:gd name="T2" fmla="*/ 4 w 4"/>
                  <a:gd name="T3" fmla="*/ 0 h 11"/>
                  <a:gd name="T4" fmla="*/ 3 w 4"/>
                  <a:gd name="T5" fmla="*/ 0 h 11"/>
                  <a:gd name="T6" fmla="*/ 3 w 4"/>
                  <a:gd name="T7" fmla="*/ 0 h 11"/>
                  <a:gd name="T8" fmla="*/ 3 w 4"/>
                  <a:gd name="T9" fmla="*/ 0 h 11"/>
                  <a:gd name="T10" fmla="*/ 4 w 4"/>
                  <a:gd name="T11" fmla="*/ 0 h 11"/>
                  <a:gd name="T12" fmla="*/ 1 w 4"/>
                  <a:gd name="T13" fmla="*/ 11 h 11"/>
                  <a:gd name="T14" fmla="*/ 1 w 4"/>
                  <a:gd name="T15" fmla="*/ 11 h 11"/>
                  <a:gd name="T16" fmla="*/ 0 w 4"/>
                  <a:gd name="T17" fmla="*/ 11 h 11"/>
                  <a:gd name="T18" fmla="*/ 0 w 4"/>
                  <a:gd name="T19" fmla="*/ 11 h 11"/>
                  <a:gd name="T20" fmla="*/ 1 w 4"/>
                  <a:gd name="T21" fmla="*/ 11 h 11"/>
                  <a:gd name="T22" fmla="*/ 1 w 4"/>
                  <a:gd name="T23" fmla="*/ 11 h 11"/>
                  <a:gd name="T24" fmla="*/ 1 w 4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moveTo>
                      <a:pt x="1" y="11"/>
                    </a:move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4" name="Freeform 4044">
                <a:extLst>
                  <a:ext uri="{FF2B5EF4-FFF2-40B4-BE49-F238E27FC236}">
                    <a16:creationId xmlns:a16="http://schemas.microsoft.com/office/drawing/2014/main" id="{D6F5C769-90CF-493A-92DB-3C70F69F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2465"/>
                <a:ext cx="13" cy="32"/>
              </a:xfrm>
              <a:custGeom>
                <a:avLst/>
                <a:gdLst>
                  <a:gd name="T0" fmla="*/ 6 w 13"/>
                  <a:gd name="T1" fmla="*/ 0 h 32"/>
                  <a:gd name="T2" fmla="*/ 6 w 13"/>
                  <a:gd name="T3" fmla="*/ 5 h 32"/>
                  <a:gd name="T4" fmla="*/ 11 w 13"/>
                  <a:gd name="T5" fmla="*/ 5 h 32"/>
                  <a:gd name="T6" fmla="*/ 13 w 13"/>
                  <a:gd name="T7" fmla="*/ 32 h 32"/>
                  <a:gd name="T8" fmla="*/ 2 w 13"/>
                  <a:gd name="T9" fmla="*/ 32 h 32"/>
                  <a:gd name="T10" fmla="*/ 0 w 13"/>
                  <a:gd name="T11" fmla="*/ 0 h 32"/>
                  <a:gd name="T12" fmla="*/ 6 w 13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2">
                    <a:moveTo>
                      <a:pt x="6" y="0"/>
                    </a:moveTo>
                    <a:lnTo>
                      <a:pt x="6" y="5"/>
                    </a:lnTo>
                    <a:lnTo>
                      <a:pt x="11" y="5"/>
                    </a:lnTo>
                    <a:lnTo>
                      <a:pt x="13" y="32"/>
                    </a:lnTo>
                    <a:lnTo>
                      <a:pt x="2" y="32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5" name="Freeform 4045">
                <a:extLst>
                  <a:ext uri="{FF2B5EF4-FFF2-40B4-BE49-F238E27FC236}">
                    <a16:creationId xmlns:a16="http://schemas.microsoft.com/office/drawing/2014/main" id="{8692FEC3-CF0C-4C63-99B6-D24FCF664F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3" y="2425"/>
                <a:ext cx="68" cy="25"/>
              </a:xfrm>
              <a:custGeom>
                <a:avLst/>
                <a:gdLst>
                  <a:gd name="T0" fmla="*/ 68 w 68"/>
                  <a:gd name="T1" fmla="*/ 0 h 25"/>
                  <a:gd name="T2" fmla="*/ 68 w 68"/>
                  <a:gd name="T3" fmla="*/ 22 h 25"/>
                  <a:gd name="T4" fmla="*/ 39 w 68"/>
                  <a:gd name="T5" fmla="*/ 25 h 25"/>
                  <a:gd name="T6" fmla="*/ 39 w 68"/>
                  <a:gd name="T7" fmla="*/ 22 h 25"/>
                  <a:gd name="T8" fmla="*/ 37 w 68"/>
                  <a:gd name="T9" fmla="*/ 25 h 25"/>
                  <a:gd name="T10" fmla="*/ 37 w 68"/>
                  <a:gd name="T11" fmla="*/ 25 h 25"/>
                  <a:gd name="T12" fmla="*/ 9 w 68"/>
                  <a:gd name="T13" fmla="*/ 25 h 25"/>
                  <a:gd name="T14" fmla="*/ 7 w 68"/>
                  <a:gd name="T15" fmla="*/ 25 h 25"/>
                  <a:gd name="T16" fmla="*/ 5 w 68"/>
                  <a:gd name="T17" fmla="*/ 25 h 25"/>
                  <a:gd name="T18" fmla="*/ 0 w 68"/>
                  <a:gd name="T19" fmla="*/ 22 h 25"/>
                  <a:gd name="T20" fmla="*/ 0 w 68"/>
                  <a:gd name="T21" fmla="*/ 2 h 25"/>
                  <a:gd name="T22" fmla="*/ 0 w 68"/>
                  <a:gd name="T23" fmla="*/ 2 h 25"/>
                  <a:gd name="T24" fmla="*/ 16 w 68"/>
                  <a:gd name="T25" fmla="*/ 2 h 25"/>
                  <a:gd name="T26" fmla="*/ 37 w 68"/>
                  <a:gd name="T27" fmla="*/ 0 h 25"/>
                  <a:gd name="T28" fmla="*/ 39 w 68"/>
                  <a:gd name="T29" fmla="*/ 0 h 25"/>
                  <a:gd name="T30" fmla="*/ 68 w 68"/>
                  <a:gd name="T31" fmla="*/ 0 h 25"/>
                  <a:gd name="T32" fmla="*/ 9 w 68"/>
                  <a:gd name="T33" fmla="*/ 18 h 25"/>
                  <a:gd name="T34" fmla="*/ 9 w 68"/>
                  <a:gd name="T35" fmla="*/ 18 h 25"/>
                  <a:gd name="T36" fmla="*/ 9 w 68"/>
                  <a:gd name="T37" fmla="*/ 18 h 25"/>
                  <a:gd name="T38" fmla="*/ 9 w 68"/>
                  <a:gd name="T39" fmla="*/ 20 h 25"/>
                  <a:gd name="T40" fmla="*/ 16 w 68"/>
                  <a:gd name="T41" fmla="*/ 18 h 25"/>
                  <a:gd name="T42" fmla="*/ 19 w 68"/>
                  <a:gd name="T43" fmla="*/ 16 h 25"/>
                  <a:gd name="T44" fmla="*/ 19 w 68"/>
                  <a:gd name="T45" fmla="*/ 9 h 25"/>
                  <a:gd name="T46" fmla="*/ 19 w 68"/>
                  <a:gd name="T47" fmla="*/ 7 h 25"/>
                  <a:gd name="T48" fmla="*/ 16 w 68"/>
                  <a:gd name="T49" fmla="*/ 4 h 25"/>
                  <a:gd name="T50" fmla="*/ 9 w 68"/>
                  <a:gd name="T51" fmla="*/ 4 h 25"/>
                  <a:gd name="T52" fmla="*/ 9 w 68"/>
                  <a:gd name="T53" fmla="*/ 4 h 25"/>
                  <a:gd name="T54" fmla="*/ 7 w 68"/>
                  <a:gd name="T55" fmla="*/ 7 h 25"/>
                  <a:gd name="T56" fmla="*/ 9 w 68"/>
                  <a:gd name="T57" fmla="*/ 18 h 25"/>
                  <a:gd name="T58" fmla="*/ 9 w 68"/>
                  <a:gd name="T5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8" h="25">
                    <a:moveTo>
                      <a:pt x="68" y="0"/>
                    </a:moveTo>
                    <a:lnTo>
                      <a:pt x="68" y="22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0" y="2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2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68" y="0"/>
                    </a:lnTo>
                    <a:close/>
                    <a:moveTo>
                      <a:pt x="9" y="18"/>
                    </a:moveTo>
                    <a:lnTo>
                      <a:pt x="9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6" y="18"/>
                    </a:lnTo>
                    <a:lnTo>
                      <a:pt x="19" y="16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6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9" y="18"/>
                    </a:lnTo>
                    <a:lnTo>
                      <a:pt x="9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6" name="Freeform 4046">
                <a:extLst>
                  <a:ext uri="{FF2B5EF4-FFF2-40B4-BE49-F238E27FC236}">
                    <a16:creationId xmlns:a16="http://schemas.microsoft.com/office/drawing/2014/main" id="{CD077D2E-4D81-4F33-8C8C-CE3C3E5D8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2414"/>
                <a:ext cx="63" cy="29"/>
              </a:xfrm>
              <a:custGeom>
                <a:avLst/>
                <a:gdLst>
                  <a:gd name="T0" fmla="*/ 63 w 63"/>
                  <a:gd name="T1" fmla="*/ 0 h 29"/>
                  <a:gd name="T2" fmla="*/ 63 w 63"/>
                  <a:gd name="T3" fmla="*/ 11 h 29"/>
                  <a:gd name="T4" fmla="*/ 63 w 63"/>
                  <a:gd name="T5" fmla="*/ 29 h 29"/>
                  <a:gd name="T6" fmla="*/ 63 w 63"/>
                  <a:gd name="T7" fmla="*/ 29 h 29"/>
                  <a:gd name="T8" fmla="*/ 61 w 63"/>
                  <a:gd name="T9" fmla="*/ 29 h 29"/>
                  <a:gd name="T10" fmla="*/ 61 w 63"/>
                  <a:gd name="T11" fmla="*/ 29 h 29"/>
                  <a:gd name="T12" fmla="*/ 61 w 63"/>
                  <a:gd name="T13" fmla="*/ 29 h 29"/>
                  <a:gd name="T14" fmla="*/ 61 w 63"/>
                  <a:gd name="T15" fmla="*/ 11 h 29"/>
                  <a:gd name="T16" fmla="*/ 57 w 63"/>
                  <a:gd name="T17" fmla="*/ 11 h 29"/>
                  <a:gd name="T18" fmla="*/ 32 w 63"/>
                  <a:gd name="T19" fmla="*/ 11 h 29"/>
                  <a:gd name="T20" fmla="*/ 32 w 63"/>
                  <a:gd name="T21" fmla="*/ 11 h 29"/>
                  <a:gd name="T22" fmla="*/ 30 w 63"/>
                  <a:gd name="T23" fmla="*/ 11 h 29"/>
                  <a:gd name="T24" fmla="*/ 2 w 63"/>
                  <a:gd name="T25" fmla="*/ 13 h 29"/>
                  <a:gd name="T26" fmla="*/ 0 w 63"/>
                  <a:gd name="T27" fmla="*/ 2 h 29"/>
                  <a:gd name="T28" fmla="*/ 9 w 63"/>
                  <a:gd name="T29" fmla="*/ 0 h 29"/>
                  <a:gd name="T30" fmla="*/ 21 w 63"/>
                  <a:gd name="T31" fmla="*/ 0 h 29"/>
                  <a:gd name="T32" fmla="*/ 30 w 63"/>
                  <a:gd name="T33" fmla="*/ 0 h 29"/>
                  <a:gd name="T34" fmla="*/ 30 w 63"/>
                  <a:gd name="T35" fmla="*/ 0 h 29"/>
                  <a:gd name="T36" fmla="*/ 57 w 63"/>
                  <a:gd name="T37" fmla="*/ 0 h 29"/>
                  <a:gd name="T38" fmla="*/ 57 w 63"/>
                  <a:gd name="T39" fmla="*/ 0 h 29"/>
                  <a:gd name="T40" fmla="*/ 57 w 63"/>
                  <a:gd name="T41" fmla="*/ 0 h 29"/>
                  <a:gd name="T42" fmla="*/ 63 w 63"/>
                  <a:gd name="T4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29">
                    <a:moveTo>
                      <a:pt x="63" y="0"/>
                    </a:moveTo>
                    <a:lnTo>
                      <a:pt x="63" y="11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1" y="29"/>
                    </a:lnTo>
                    <a:lnTo>
                      <a:pt x="61" y="29"/>
                    </a:lnTo>
                    <a:lnTo>
                      <a:pt x="61" y="29"/>
                    </a:lnTo>
                    <a:lnTo>
                      <a:pt x="61" y="11"/>
                    </a:lnTo>
                    <a:lnTo>
                      <a:pt x="57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" y="13"/>
                    </a:lnTo>
                    <a:lnTo>
                      <a:pt x="0" y="2"/>
                    </a:lnTo>
                    <a:lnTo>
                      <a:pt x="9" y="0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7" name="Freeform 4047">
                <a:extLst>
                  <a:ext uri="{FF2B5EF4-FFF2-40B4-BE49-F238E27FC236}">
                    <a16:creationId xmlns:a16="http://schemas.microsoft.com/office/drawing/2014/main" id="{A2E18C49-7B5B-4636-BC31-7151E03F4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562"/>
                <a:ext cx="52" cy="109"/>
              </a:xfrm>
              <a:custGeom>
                <a:avLst/>
                <a:gdLst>
                  <a:gd name="T0" fmla="*/ 21 w 23"/>
                  <a:gd name="T1" fmla="*/ 14 h 48"/>
                  <a:gd name="T2" fmla="*/ 21 w 23"/>
                  <a:gd name="T3" fmla="*/ 7 h 48"/>
                  <a:gd name="T4" fmla="*/ 21 w 23"/>
                  <a:gd name="T5" fmla="*/ 5 h 48"/>
                  <a:gd name="T6" fmla="*/ 21 w 23"/>
                  <a:gd name="T7" fmla="*/ 2 h 48"/>
                  <a:gd name="T8" fmla="*/ 16 w 23"/>
                  <a:gd name="T9" fmla="*/ 0 h 48"/>
                  <a:gd name="T10" fmla="*/ 4 w 23"/>
                  <a:gd name="T11" fmla="*/ 0 h 48"/>
                  <a:gd name="T12" fmla="*/ 4 w 23"/>
                  <a:gd name="T13" fmla="*/ 7 h 48"/>
                  <a:gd name="T14" fmla="*/ 4 w 23"/>
                  <a:gd name="T15" fmla="*/ 17 h 48"/>
                  <a:gd name="T16" fmla="*/ 3 w 23"/>
                  <a:gd name="T17" fmla="*/ 18 h 48"/>
                  <a:gd name="T18" fmla="*/ 3 w 23"/>
                  <a:gd name="T19" fmla="*/ 19 h 48"/>
                  <a:gd name="T20" fmla="*/ 0 w 23"/>
                  <a:gd name="T21" fmla="*/ 26 h 48"/>
                  <a:gd name="T22" fmla="*/ 2 w 23"/>
                  <a:gd name="T23" fmla="*/ 28 h 48"/>
                  <a:gd name="T24" fmla="*/ 3 w 23"/>
                  <a:gd name="T25" fmla="*/ 30 h 48"/>
                  <a:gd name="T26" fmla="*/ 4 w 23"/>
                  <a:gd name="T27" fmla="*/ 32 h 48"/>
                  <a:gd name="T28" fmla="*/ 4 w 23"/>
                  <a:gd name="T29" fmla="*/ 34 h 48"/>
                  <a:gd name="T30" fmla="*/ 5 w 23"/>
                  <a:gd name="T31" fmla="*/ 36 h 48"/>
                  <a:gd name="T32" fmla="*/ 5 w 23"/>
                  <a:gd name="T33" fmla="*/ 38 h 48"/>
                  <a:gd name="T34" fmla="*/ 6 w 23"/>
                  <a:gd name="T35" fmla="*/ 40 h 48"/>
                  <a:gd name="T36" fmla="*/ 6 w 23"/>
                  <a:gd name="T37" fmla="*/ 42 h 48"/>
                  <a:gd name="T38" fmla="*/ 6 w 23"/>
                  <a:gd name="T39" fmla="*/ 44 h 48"/>
                  <a:gd name="T40" fmla="*/ 6 w 23"/>
                  <a:gd name="T41" fmla="*/ 46 h 48"/>
                  <a:gd name="T42" fmla="*/ 6 w 23"/>
                  <a:gd name="T43" fmla="*/ 46 h 48"/>
                  <a:gd name="T44" fmla="*/ 8 w 23"/>
                  <a:gd name="T45" fmla="*/ 47 h 48"/>
                  <a:gd name="T46" fmla="*/ 8 w 23"/>
                  <a:gd name="T47" fmla="*/ 48 h 48"/>
                  <a:gd name="T48" fmla="*/ 13 w 23"/>
                  <a:gd name="T49" fmla="*/ 48 h 48"/>
                  <a:gd name="T50" fmla="*/ 17 w 23"/>
                  <a:gd name="T51" fmla="*/ 48 h 48"/>
                  <a:gd name="T52" fmla="*/ 22 w 23"/>
                  <a:gd name="T53" fmla="*/ 47 h 48"/>
                  <a:gd name="T54" fmla="*/ 22 w 23"/>
                  <a:gd name="T55" fmla="*/ 45 h 48"/>
                  <a:gd name="T56" fmla="*/ 22 w 23"/>
                  <a:gd name="T57" fmla="*/ 41 h 48"/>
                  <a:gd name="T58" fmla="*/ 22 w 23"/>
                  <a:gd name="T59" fmla="*/ 41 h 48"/>
                  <a:gd name="T60" fmla="*/ 22 w 23"/>
                  <a:gd name="T61" fmla="*/ 35 h 48"/>
                  <a:gd name="T62" fmla="*/ 23 w 23"/>
                  <a:gd name="T63" fmla="*/ 32 h 48"/>
                  <a:gd name="T64" fmla="*/ 23 w 23"/>
                  <a:gd name="T65" fmla="*/ 21 h 48"/>
                  <a:gd name="T66" fmla="*/ 23 w 23"/>
                  <a:gd name="T67" fmla="*/ 20 h 48"/>
                  <a:gd name="T68" fmla="*/ 23 w 23"/>
                  <a:gd name="T69" fmla="*/ 20 h 48"/>
                  <a:gd name="T70" fmla="*/ 23 w 23"/>
                  <a:gd name="T71" fmla="*/ 14 h 48"/>
                  <a:gd name="T72" fmla="*/ 22 w 23"/>
                  <a:gd name="T73" fmla="*/ 14 h 48"/>
                  <a:gd name="T74" fmla="*/ 21 w 23"/>
                  <a:gd name="T7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" h="48">
                    <a:moveTo>
                      <a:pt x="21" y="14"/>
                    </a:moveTo>
                    <a:lnTo>
                      <a:pt x="21" y="14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4" y="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6" y="39"/>
                    </a:lnTo>
                    <a:lnTo>
                      <a:pt x="6" y="40"/>
                    </a:lnTo>
                    <a:lnTo>
                      <a:pt x="6" y="41"/>
                    </a:lnTo>
                    <a:lnTo>
                      <a:pt x="6" y="42"/>
                    </a:lnTo>
                    <a:lnTo>
                      <a:pt x="6" y="43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7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22" y="48"/>
                    </a:lnTo>
                    <a:lnTo>
                      <a:pt x="22" y="47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3" y="3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1" y="14"/>
                    </a:lnTo>
                    <a:lnTo>
                      <a:pt x="21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8" name="Freeform 4048">
                <a:extLst>
                  <a:ext uri="{FF2B5EF4-FFF2-40B4-BE49-F238E27FC236}">
                    <a16:creationId xmlns:a16="http://schemas.microsoft.com/office/drawing/2014/main" id="{0C810289-B56A-4E5F-A82C-B61964905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8" y="1791"/>
                <a:ext cx="34" cy="18"/>
              </a:xfrm>
              <a:custGeom>
                <a:avLst/>
                <a:gdLst>
                  <a:gd name="T0" fmla="*/ 34 w 34"/>
                  <a:gd name="T1" fmla="*/ 0 h 18"/>
                  <a:gd name="T2" fmla="*/ 34 w 34"/>
                  <a:gd name="T3" fmla="*/ 5 h 18"/>
                  <a:gd name="T4" fmla="*/ 29 w 34"/>
                  <a:gd name="T5" fmla="*/ 5 h 18"/>
                  <a:gd name="T6" fmla="*/ 25 w 34"/>
                  <a:gd name="T7" fmla="*/ 5 h 18"/>
                  <a:gd name="T8" fmla="*/ 25 w 34"/>
                  <a:gd name="T9" fmla="*/ 2 h 18"/>
                  <a:gd name="T10" fmla="*/ 34 w 34"/>
                  <a:gd name="T11" fmla="*/ 0 h 18"/>
                  <a:gd name="T12" fmla="*/ 34 w 34"/>
                  <a:gd name="T13" fmla="*/ 9 h 18"/>
                  <a:gd name="T14" fmla="*/ 29 w 34"/>
                  <a:gd name="T15" fmla="*/ 9 h 18"/>
                  <a:gd name="T16" fmla="*/ 27 w 34"/>
                  <a:gd name="T17" fmla="*/ 9 h 18"/>
                  <a:gd name="T18" fmla="*/ 25 w 34"/>
                  <a:gd name="T19" fmla="*/ 9 h 18"/>
                  <a:gd name="T20" fmla="*/ 25 w 34"/>
                  <a:gd name="T21" fmla="*/ 5 h 18"/>
                  <a:gd name="T22" fmla="*/ 27 w 34"/>
                  <a:gd name="T23" fmla="*/ 5 h 18"/>
                  <a:gd name="T24" fmla="*/ 29 w 34"/>
                  <a:gd name="T25" fmla="*/ 5 h 18"/>
                  <a:gd name="T26" fmla="*/ 27 w 34"/>
                  <a:gd name="T27" fmla="*/ 14 h 18"/>
                  <a:gd name="T28" fmla="*/ 25 w 34"/>
                  <a:gd name="T29" fmla="*/ 18 h 18"/>
                  <a:gd name="T30" fmla="*/ 22 w 34"/>
                  <a:gd name="T31" fmla="*/ 18 h 18"/>
                  <a:gd name="T32" fmla="*/ 20 w 34"/>
                  <a:gd name="T33" fmla="*/ 14 h 18"/>
                  <a:gd name="T34" fmla="*/ 22 w 34"/>
                  <a:gd name="T35" fmla="*/ 14 h 18"/>
                  <a:gd name="T36" fmla="*/ 27 w 34"/>
                  <a:gd name="T37" fmla="*/ 14 h 18"/>
                  <a:gd name="T38" fmla="*/ 34 w 34"/>
                  <a:gd name="T39" fmla="*/ 11 h 18"/>
                  <a:gd name="T40" fmla="*/ 34 w 34"/>
                  <a:gd name="T41" fmla="*/ 11 h 18"/>
                  <a:gd name="T42" fmla="*/ 27 w 34"/>
                  <a:gd name="T43" fmla="*/ 11 h 18"/>
                  <a:gd name="T44" fmla="*/ 25 w 34"/>
                  <a:gd name="T45" fmla="*/ 11 h 18"/>
                  <a:gd name="T46" fmla="*/ 25 w 34"/>
                  <a:gd name="T47" fmla="*/ 9 h 18"/>
                  <a:gd name="T48" fmla="*/ 25 w 34"/>
                  <a:gd name="T49" fmla="*/ 9 h 18"/>
                  <a:gd name="T50" fmla="*/ 27 w 34"/>
                  <a:gd name="T51" fmla="*/ 9 h 18"/>
                  <a:gd name="T52" fmla="*/ 31 w 34"/>
                  <a:gd name="T53" fmla="*/ 9 h 18"/>
                  <a:gd name="T54" fmla="*/ 20 w 34"/>
                  <a:gd name="T55" fmla="*/ 11 h 18"/>
                  <a:gd name="T56" fmla="*/ 15 w 34"/>
                  <a:gd name="T57" fmla="*/ 11 h 18"/>
                  <a:gd name="T58" fmla="*/ 15 w 34"/>
                  <a:gd name="T59" fmla="*/ 9 h 18"/>
                  <a:gd name="T60" fmla="*/ 15 w 34"/>
                  <a:gd name="T61" fmla="*/ 7 h 18"/>
                  <a:gd name="T62" fmla="*/ 20 w 34"/>
                  <a:gd name="T63" fmla="*/ 7 h 18"/>
                  <a:gd name="T64" fmla="*/ 2 w 34"/>
                  <a:gd name="T65" fmla="*/ 11 h 18"/>
                  <a:gd name="T66" fmla="*/ 2 w 34"/>
                  <a:gd name="T67" fmla="*/ 11 h 18"/>
                  <a:gd name="T68" fmla="*/ 2 w 34"/>
                  <a:gd name="T69" fmla="*/ 11 h 18"/>
                  <a:gd name="T70" fmla="*/ 0 w 34"/>
                  <a:gd name="T71" fmla="*/ 7 h 18"/>
                  <a:gd name="T72" fmla="*/ 4 w 34"/>
                  <a:gd name="T73" fmla="*/ 11 h 18"/>
                  <a:gd name="T74" fmla="*/ 20 w 34"/>
                  <a:gd name="T75" fmla="*/ 16 h 18"/>
                  <a:gd name="T76" fmla="*/ 18 w 34"/>
                  <a:gd name="T77" fmla="*/ 18 h 18"/>
                  <a:gd name="T78" fmla="*/ 15 w 34"/>
                  <a:gd name="T79" fmla="*/ 14 h 18"/>
                  <a:gd name="T80" fmla="*/ 6 w 34"/>
                  <a:gd name="T81" fmla="*/ 18 h 18"/>
                  <a:gd name="T82" fmla="*/ 4 w 34"/>
                  <a:gd name="T83" fmla="*/ 18 h 18"/>
                  <a:gd name="T84" fmla="*/ 2 w 34"/>
                  <a:gd name="T85" fmla="*/ 16 h 18"/>
                  <a:gd name="T86" fmla="*/ 6 w 34"/>
                  <a:gd name="T8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18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  <a:moveTo>
                      <a:pt x="34" y="5"/>
                    </a:move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4" y="5"/>
                    </a:lnTo>
                    <a:close/>
                    <a:moveTo>
                      <a:pt x="27" y="14"/>
                    </a:moveTo>
                    <a:lnTo>
                      <a:pt x="27" y="16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4"/>
                    </a:lnTo>
                    <a:close/>
                    <a:moveTo>
                      <a:pt x="31" y="9"/>
                    </a:moveTo>
                    <a:lnTo>
                      <a:pt x="34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1" y="9"/>
                    </a:lnTo>
                    <a:close/>
                    <a:moveTo>
                      <a:pt x="20" y="9"/>
                    </a:move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9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close/>
                    <a:moveTo>
                      <a:pt x="20" y="14"/>
                    </a:moveTo>
                    <a:lnTo>
                      <a:pt x="20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5" y="14"/>
                    </a:lnTo>
                    <a:lnTo>
                      <a:pt x="20" y="14"/>
                    </a:lnTo>
                    <a:close/>
                    <a:moveTo>
                      <a:pt x="6" y="16"/>
                    </a:move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9" name="Freeform 4049">
                <a:extLst>
                  <a:ext uri="{FF2B5EF4-FFF2-40B4-BE49-F238E27FC236}">
                    <a16:creationId xmlns:a16="http://schemas.microsoft.com/office/drawing/2014/main" id="{A9C012A2-70AC-4807-AA4C-44AA68E5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233"/>
                <a:ext cx="4" cy="25"/>
              </a:xfrm>
              <a:custGeom>
                <a:avLst/>
                <a:gdLst>
                  <a:gd name="T0" fmla="*/ 4 w 4"/>
                  <a:gd name="T1" fmla="*/ 25 h 25"/>
                  <a:gd name="T2" fmla="*/ 0 w 4"/>
                  <a:gd name="T3" fmla="*/ 25 h 25"/>
                  <a:gd name="T4" fmla="*/ 0 w 4"/>
                  <a:gd name="T5" fmla="*/ 11 h 25"/>
                  <a:gd name="T6" fmla="*/ 0 w 4"/>
                  <a:gd name="T7" fmla="*/ 11 h 25"/>
                  <a:gd name="T8" fmla="*/ 0 w 4"/>
                  <a:gd name="T9" fmla="*/ 7 h 25"/>
                  <a:gd name="T10" fmla="*/ 0 w 4"/>
                  <a:gd name="T11" fmla="*/ 7 h 25"/>
                  <a:gd name="T12" fmla="*/ 0 w 4"/>
                  <a:gd name="T13" fmla="*/ 2 h 25"/>
                  <a:gd name="T14" fmla="*/ 4 w 4"/>
                  <a:gd name="T15" fmla="*/ 0 h 25"/>
                  <a:gd name="T16" fmla="*/ 4 w 4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5">
                    <a:moveTo>
                      <a:pt x="4" y="25"/>
                    </a:moveTo>
                    <a:lnTo>
                      <a:pt x="0" y="2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0" name="Freeform 4050">
                <a:extLst>
                  <a:ext uri="{FF2B5EF4-FFF2-40B4-BE49-F238E27FC236}">
                    <a16:creationId xmlns:a16="http://schemas.microsoft.com/office/drawing/2014/main" id="{F992117B-619C-4342-A6A2-0BA79AE97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229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11 h 20"/>
                  <a:gd name="T4" fmla="*/ 11 w 11"/>
                  <a:gd name="T5" fmla="*/ 20 h 20"/>
                  <a:gd name="T6" fmla="*/ 0 w 11"/>
                  <a:gd name="T7" fmla="*/ 20 h 20"/>
                  <a:gd name="T8" fmla="*/ 2 w 11"/>
                  <a:gd name="T9" fmla="*/ 2 h 20"/>
                  <a:gd name="T10" fmla="*/ 7 w 11"/>
                  <a:gd name="T11" fmla="*/ 0 h 20"/>
                  <a:gd name="T12" fmla="*/ 7 w 11"/>
                  <a:gd name="T13" fmla="*/ 2 h 20"/>
                  <a:gd name="T14" fmla="*/ 9 w 11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11"/>
                    </a:lnTo>
                    <a:lnTo>
                      <a:pt x="11" y="20"/>
                    </a:lnTo>
                    <a:lnTo>
                      <a:pt x="0" y="20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1" name="Freeform 4051">
                <a:extLst>
                  <a:ext uri="{FF2B5EF4-FFF2-40B4-BE49-F238E27FC236}">
                    <a16:creationId xmlns:a16="http://schemas.microsoft.com/office/drawing/2014/main" id="{6EF90EE6-D5FB-4DE1-BE18-A0F7AECDF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251"/>
                <a:ext cx="11" cy="7"/>
              </a:xfrm>
              <a:custGeom>
                <a:avLst/>
                <a:gdLst>
                  <a:gd name="T0" fmla="*/ 11 w 11"/>
                  <a:gd name="T1" fmla="*/ 7 h 7"/>
                  <a:gd name="T2" fmla="*/ 0 w 11"/>
                  <a:gd name="T3" fmla="*/ 7 h 7"/>
                  <a:gd name="T4" fmla="*/ 0 w 11"/>
                  <a:gd name="T5" fmla="*/ 2 h 7"/>
                  <a:gd name="T6" fmla="*/ 0 w 11"/>
                  <a:gd name="T7" fmla="*/ 0 h 7"/>
                  <a:gd name="T8" fmla="*/ 11 w 11"/>
                  <a:gd name="T9" fmla="*/ 0 h 7"/>
                  <a:gd name="T10" fmla="*/ 11 w 1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2" name="Freeform 4052">
                <a:extLst>
                  <a:ext uri="{FF2B5EF4-FFF2-40B4-BE49-F238E27FC236}">
                    <a16:creationId xmlns:a16="http://schemas.microsoft.com/office/drawing/2014/main" id="{F3784449-BC3F-4C7E-9069-D1929D448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217"/>
                <a:ext cx="25" cy="12"/>
              </a:xfrm>
              <a:custGeom>
                <a:avLst/>
                <a:gdLst>
                  <a:gd name="T0" fmla="*/ 25 w 25"/>
                  <a:gd name="T1" fmla="*/ 9 h 12"/>
                  <a:gd name="T2" fmla="*/ 0 w 25"/>
                  <a:gd name="T3" fmla="*/ 12 h 12"/>
                  <a:gd name="T4" fmla="*/ 0 w 25"/>
                  <a:gd name="T5" fmla="*/ 9 h 12"/>
                  <a:gd name="T6" fmla="*/ 2 w 25"/>
                  <a:gd name="T7" fmla="*/ 7 h 12"/>
                  <a:gd name="T8" fmla="*/ 4 w 25"/>
                  <a:gd name="T9" fmla="*/ 7 h 12"/>
                  <a:gd name="T10" fmla="*/ 4 w 25"/>
                  <a:gd name="T11" fmla="*/ 7 h 12"/>
                  <a:gd name="T12" fmla="*/ 4 w 25"/>
                  <a:gd name="T13" fmla="*/ 7 h 12"/>
                  <a:gd name="T14" fmla="*/ 4 w 25"/>
                  <a:gd name="T15" fmla="*/ 7 h 12"/>
                  <a:gd name="T16" fmla="*/ 13 w 25"/>
                  <a:gd name="T17" fmla="*/ 3 h 12"/>
                  <a:gd name="T18" fmla="*/ 22 w 25"/>
                  <a:gd name="T19" fmla="*/ 0 h 12"/>
                  <a:gd name="T20" fmla="*/ 22 w 25"/>
                  <a:gd name="T21" fmla="*/ 3 h 12"/>
                  <a:gd name="T22" fmla="*/ 22 w 25"/>
                  <a:gd name="T23" fmla="*/ 5 h 12"/>
                  <a:gd name="T24" fmla="*/ 22 w 25"/>
                  <a:gd name="T25" fmla="*/ 7 h 12"/>
                  <a:gd name="T26" fmla="*/ 25 w 25"/>
                  <a:gd name="T2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2">
                    <a:moveTo>
                      <a:pt x="25" y="9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13" y="3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3" name="Freeform 4053">
                <a:extLst>
                  <a:ext uri="{FF2B5EF4-FFF2-40B4-BE49-F238E27FC236}">
                    <a16:creationId xmlns:a16="http://schemas.microsoft.com/office/drawing/2014/main" id="{C59EF892-E756-4AA7-AAE3-4762E5455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229"/>
                <a:ext cx="21" cy="9"/>
              </a:xfrm>
              <a:custGeom>
                <a:avLst/>
                <a:gdLst>
                  <a:gd name="T0" fmla="*/ 21 w 21"/>
                  <a:gd name="T1" fmla="*/ 6 h 9"/>
                  <a:gd name="T2" fmla="*/ 0 w 21"/>
                  <a:gd name="T3" fmla="*/ 9 h 9"/>
                  <a:gd name="T4" fmla="*/ 0 w 21"/>
                  <a:gd name="T5" fmla="*/ 4 h 9"/>
                  <a:gd name="T6" fmla="*/ 5 w 21"/>
                  <a:gd name="T7" fmla="*/ 4 h 9"/>
                  <a:gd name="T8" fmla="*/ 2 w 21"/>
                  <a:gd name="T9" fmla="*/ 0 h 9"/>
                  <a:gd name="T10" fmla="*/ 21 w 21"/>
                  <a:gd name="T11" fmla="*/ 0 h 9"/>
                  <a:gd name="T12" fmla="*/ 21 w 21"/>
                  <a:gd name="T13" fmla="*/ 2 h 9"/>
                  <a:gd name="T14" fmla="*/ 21 w 21"/>
                  <a:gd name="T15" fmla="*/ 4 h 9"/>
                  <a:gd name="T16" fmla="*/ 21 w 21"/>
                  <a:gd name="T17" fmla="*/ 6 h 9"/>
                  <a:gd name="T18" fmla="*/ 21 w 21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9">
                    <a:moveTo>
                      <a:pt x="21" y="6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4" name="Freeform 4054">
                <a:extLst>
                  <a:ext uri="{FF2B5EF4-FFF2-40B4-BE49-F238E27FC236}">
                    <a16:creationId xmlns:a16="http://schemas.microsoft.com/office/drawing/2014/main" id="{046BF1BC-97FB-4074-8F8E-FE2767BFA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229"/>
                <a:ext cx="9" cy="9"/>
              </a:xfrm>
              <a:custGeom>
                <a:avLst/>
                <a:gdLst>
                  <a:gd name="T0" fmla="*/ 4 w 9"/>
                  <a:gd name="T1" fmla="*/ 9 h 9"/>
                  <a:gd name="T2" fmla="*/ 2 w 9"/>
                  <a:gd name="T3" fmla="*/ 9 h 9"/>
                  <a:gd name="T4" fmla="*/ 0 w 9"/>
                  <a:gd name="T5" fmla="*/ 2 h 9"/>
                  <a:gd name="T6" fmla="*/ 6 w 9"/>
                  <a:gd name="T7" fmla="*/ 0 h 9"/>
                  <a:gd name="T8" fmla="*/ 9 w 9"/>
                  <a:gd name="T9" fmla="*/ 4 h 9"/>
                  <a:gd name="T10" fmla="*/ 4 w 9"/>
                  <a:gd name="T11" fmla="*/ 4 h 9"/>
                  <a:gd name="T12" fmla="*/ 4 w 9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lnTo>
                      <a:pt x="2" y="9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5" name="Freeform 4055">
                <a:extLst>
                  <a:ext uri="{FF2B5EF4-FFF2-40B4-BE49-F238E27FC236}">
                    <a16:creationId xmlns:a16="http://schemas.microsoft.com/office/drawing/2014/main" id="{3C837512-E626-4693-AFC2-7A4CDF7F3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238"/>
                <a:ext cx="25" cy="9"/>
              </a:xfrm>
              <a:custGeom>
                <a:avLst/>
                <a:gdLst>
                  <a:gd name="T0" fmla="*/ 11 w 25"/>
                  <a:gd name="T1" fmla="*/ 9 h 9"/>
                  <a:gd name="T2" fmla="*/ 6 w 25"/>
                  <a:gd name="T3" fmla="*/ 9 h 9"/>
                  <a:gd name="T4" fmla="*/ 6 w 25"/>
                  <a:gd name="T5" fmla="*/ 9 h 9"/>
                  <a:gd name="T6" fmla="*/ 4 w 25"/>
                  <a:gd name="T7" fmla="*/ 9 h 9"/>
                  <a:gd name="T8" fmla="*/ 4 w 25"/>
                  <a:gd name="T9" fmla="*/ 9 h 9"/>
                  <a:gd name="T10" fmla="*/ 4 w 25"/>
                  <a:gd name="T11" fmla="*/ 9 h 9"/>
                  <a:gd name="T12" fmla="*/ 0 w 25"/>
                  <a:gd name="T13" fmla="*/ 9 h 9"/>
                  <a:gd name="T14" fmla="*/ 0 w 25"/>
                  <a:gd name="T15" fmla="*/ 9 h 9"/>
                  <a:gd name="T16" fmla="*/ 0 w 25"/>
                  <a:gd name="T17" fmla="*/ 4 h 9"/>
                  <a:gd name="T18" fmla="*/ 0 w 25"/>
                  <a:gd name="T19" fmla="*/ 4 h 9"/>
                  <a:gd name="T20" fmla="*/ 0 w 25"/>
                  <a:gd name="T21" fmla="*/ 2 h 9"/>
                  <a:gd name="T22" fmla="*/ 25 w 25"/>
                  <a:gd name="T23" fmla="*/ 0 h 9"/>
                  <a:gd name="T24" fmla="*/ 25 w 25"/>
                  <a:gd name="T25" fmla="*/ 2 h 9"/>
                  <a:gd name="T26" fmla="*/ 25 w 25"/>
                  <a:gd name="T27" fmla="*/ 9 h 9"/>
                  <a:gd name="T28" fmla="*/ 11 w 25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9">
                    <a:moveTo>
                      <a:pt x="11" y="9"/>
                    </a:move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9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6" name="Freeform 4056">
                <a:extLst>
                  <a:ext uri="{FF2B5EF4-FFF2-40B4-BE49-F238E27FC236}">
                    <a16:creationId xmlns:a16="http://schemas.microsoft.com/office/drawing/2014/main" id="{B3E81CEA-953B-47CC-830F-C91CB26B9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47"/>
                <a:ext cx="23" cy="11"/>
              </a:xfrm>
              <a:custGeom>
                <a:avLst/>
                <a:gdLst>
                  <a:gd name="T0" fmla="*/ 7 w 23"/>
                  <a:gd name="T1" fmla="*/ 9 h 11"/>
                  <a:gd name="T2" fmla="*/ 0 w 23"/>
                  <a:gd name="T3" fmla="*/ 11 h 11"/>
                  <a:gd name="T4" fmla="*/ 0 w 23"/>
                  <a:gd name="T5" fmla="*/ 9 h 11"/>
                  <a:gd name="T6" fmla="*/ 0 w 23"/>
                  <a:gd name="T7" fmla="*/ 6 h 11"/>
                  <a:gd name="T8" fmla="*/ 0 w 23"/>
                  <a:gd name="T9" fmla="*/ 4 h 11"/>
                  <a:gd name="T10" fmla="*/ 0 w 23"/>
                  <a:gd name="T11" fmla="*/ 2 h 11"/>
                  <a:gd name="T12" fmla="*/ 2 w 23"/>
                  <a:gd name="T13" fmla="*/ 2 h 11"/>
                  <a:gd name="T14" fmla="*/ 4 w 23"/>
                  <a:gd name="T15" fmla="*/ 2 h 11"/>
                  <a:gd name="T16" fmla="*/ 7 w 23"/>
                  <a:gd name="T17" fmla="*/ 2 h 11"/>
                  <a:gd name="T18" fmla="*/ 9 w 23"/>
                  <a:gd name="T19" fmla="*/ 2 h 11"/>
                  <a:gd name="T20" fmla="*/ 11 w 23"/>
                  <a:gd name="T21" fmla="*/ 2 h 11"/>
                  <a:gd name="T22" fmla="*/ 14 w 23"/>
                  <a:gd name="T23" fmla="*/ 2 h 11"/>
                  <a:gd name="T24" fmla="*/ 16 w 23"/>
                  <a:gd name="T25" fmla="*/ 0 h 11"/>
                  <a:gd name="T26" fmla="*/ 23 w 23"/>
                  <a:gd name="T27" fmla="*/ 0 h 11"/>
                  <a:gd name="T28" fmla="*/ 23 w 23"/>
                  <a:gd name="T29" fmla="*/ 2 h 11"/>
                  <a:gd name="T30" fmla="*/ 23 w 23"/>
                  <a:gd name="T31" fmla="*/ 6 h 11"/>
                  <a:gd name="T32" fmla="*/ 23 w 23"/>
                  <a:gd name="T33" fmla="*/ 6 h 11"/>
                  <a:gd name="T34" fmla="*/ 23 w 23"/>
                  <a:gd name="T35" fmla="*/ 9 h 11"/>
                  <a:gd name="T36" fmla="*/ 20 w 23"/>
                  <a:gd name="T37" fmla="*/ 9 h 11"/>
                  <a:gd name="T38" fmla="*/ 18 w 23"/>
                  <a:gd name="T39" fmla="*/ 9 h 11"/>
                  <a:gd name="T40" fmla="*/ 16 w 23"/>
                  <a:gd name="T41" fmla="*/ 9 h 11"/>
                  <a:gd name="T42" fmla="*/ 14 w 23"/>
                  <a:gd name="T43" fmla="*/ 9 h 11"/>
                  <a:gd name="T44" fmla="*/ 7 w 23"/>
                  <a:gd name="T4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11">
                    <a:moveTo>
                      <a:pt x="7" y="9"/>
                    </a:move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7" name="Freeform 4057">
                <a:extLst>
                  <a:ext uri="{FF2B5EF4-FFF2-40B4-BE49-F238E27FC236}">
                    <a16:creationId xmlns:a16="http://schemas.microsoft.com/office/drawing/2014/main" id="{C9FA93C5-B287-4BC0-B787-22053BBF7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260"/>
                <a:ext cx="21" cy="5"/>
              </a:xfrm>
              <a:custGeom>
                <a:avLst/>
                <a:gdLst>
                  <a:gd name="T0" fmla="*/ 21 w 21"/>
                  <a:gd name="T1" fmla="*/ 2 h 5"/>
                  <a:gd name="T2" fmla="*/ 21 w 21"/>
                  <a:gd name="T3" fmla="*/ 5 h 5"/>
                  <a:gd name="T4" fmla="*/ 3 w 21"/>
                  <a:gd name="T5" fmla="*/ 5 h 5"/>
                  <a:gd name="T6" fmla="*/ 0 w 21"/>
                  <a:gd name="T7" fmla="*/ 5 h 5"/>
                  <a:gd name="T8" fmla="*/ 0 w 21"/>
                  <a:gd name="T9" fmla="*/ 0 h 5"/>
                  <a:gd name="T10" fmla="*/ 3 w 21"/>
                  <a:gd name="T11" fmla="*/ 0 h 5"/>
                  <a:gd name="T12" fmla="*/ 18 w 21"/>
                  <a:gd name="T13" fmla="*/ 0 h 5"/>
                  <a:gd name="T14" fmla="*/ 21 w 21"/>
                  <a:gd name="T15" fmla="*/ 0 h 5"/>
                  <a:gd name="T16" fmla="*/ 21 w 21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5">
                    <a:moveTo>
                      <a:pt x="21" y="2"/>
                    </a:moveTo>
                    <a:lnTo>
                      <a:pt x="21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8" name="Freeform 4058">
                <a:extLst>
                  <a:ext uri="{FF2B5EF4-FFF2-40B4-BE49-F238E27FC236}">
                    <a16:creationId xmlns:a16="http://schemas.microsoft.com/office/drawing/2014/main" id="{D0F14744-4B13-4009-9DA1-4742B9A21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265"/>
                <a:ext cx="21" cy="9"/>
              </a:xfrm>
              <a:custGeom>
                <a:avLst/>
                <a:gdLst>
                  <a:gd name="T0" fmla="*/ 21 w 21"/>
                  <a:gd name="T1" fmla="*/ 2 h 9"/>
                  <a:gd name="T2" fmla="*/ 21 w 21"/>
                  <a:gd name="T3" fmla="*/ 9 h 9"/>
                  <a:gd name="T4" fmla="*/ 16 w 21"/>
                  <a:gd name="T5" fmla="*/ 9 h 9"/>
                  <a:gd name="T6" fmla="*/ 14 w 21"/>
                  <a:gd name="T7" fmla="*/ 9 h 9"/>
                  <a:gd name="T8" fmla="*/ 14 w 21"/>
                  <a:gd name="T9" fmla="*/ 9 h 9"/>
                  <a:gd name="T10" fmla="*/ 12 w 21"/>
                  <a:gd name="T11" fmla="*/ 9 h 9"/>
                  <a:gd name="T12" fmla="*/ 9 w 21"/>
                  <a:gd name="T13" fmla="*/ 9 h 9"/>
                  <a:gd name="T14" fmla="*/ 7 w 21"/>
                  <a:gd name="T15" fmla="*/ 9 h 9"/>
                  <a:gd name="T16" fmla="*/ 5 w 21"/>
                  <a:gd name="T17" fmla="*/ 9 h 9"/>
                  <a:gd name="T18" fmla="*/ 3 w 21"/>
                  <a:gd name="T19" fmla="*/ 9 h 9"/>
                  <a:gd name="T20" fmla="*/ 0 w 21"/>
                  <a:gd name="T21" fmla="*/ 9 h 9"/>
                  <a:gd name="T22" fmla="*/ 0 w 21"/>
                  <a:gd name="T23" fmla="*/ 4 h 9"/>
                  <a:gd name="T24" fmla="*/ 0 w 21"/>
                  <a:gd name="T25" fmla="*/ 0 h 9"/>
                  <a:gd name="T26" fmla="*/ 9 w 21"/>
                  <a:gd name="T27" fmla="*/ 0 h 9"/>
                  <a:gd name="T28" fmla="*/ 9 w 21"/>
                  <a:gd name="T29" fmla="*/ 0 h 9"/>
                  <a:gd name="T30" fmla="*/ 21 w 21"/>
                  <a:gd name="T31" fmla="*/ 0 h 9"/>
                  <a:gd name="T32" fmla="*/ 21 w 21"/>
                  <a:gd name="T3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9">
                    <a:moveTo>
                      <a:pt x="21" y="2"/>
                    </a:moveTo>
                    <a:lnTo>
                      <a:pt x="21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21" y="0"/>
                    </a:lnTo>
                    <a:lnTo>
                      <a:pt x="2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9" name="Freeform 4059">
                <a:extLst>
                  <a:ext uri="{FF2B5EF4-FFF2-40B4-BE49-F238E27FC236}">
                    <a16:creationId xmlns:a16="http://schemas.microsoft.com/office/drawing/2014/main" id="{FABC6330-E1AB-4C41-A0C4-008A9C360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58"/>
                <a:ext cx="25" cy="9"/>
              </a:xfrm>
              <a:custGeom>
                <a:avLst/>
                <a:gdLst>
                  <a:gd name="T0" fmla="*/ 4 w 25"/>
                  <a:gd name="T1" fmla="*/ 9 h 9"/>
                  <a:gd name="T2" fmla="*/ 0 w 25"/>
                  <a:gd name="T3" fmla="*/ 9 h 9"/>
                  <a:gd name="T4" fmla="*/ 0 w 25"/>
                  <a:gd name="T5" fmla="*/ 7 h 9"/>
                  <a:gd name="T6" fmla="*/ 0 w 25"/>
                  <a:gd name="T7" fmla="*/ 7 h 9"/>
                  <a:gd name="T8" fmla="*/ 0 w 25"/>
                  <a:gd name="T9" fmla="*/ 2 h 9"/>
                  <a:gd name="T10" fmla="*/ 0 w 25"/>
                  <a:gd name="T11" fmla="*/ 2 h 9"/>
                  <a:gd name="T12" fmla="*/ 7 w 25"/>
                  <a:gd name="T13" fmla="*/ 0 h 9"/>
                  <a:gd name="T14" fmla="*/ 20 w 25"/>
                  <a:gd name="T15" fmla="*/ 0 h 9"/>
                  <a:gd name="T16" fmla="*/ 20 w 25"/>
                  <a:gd name="T17" fmla="*/ 0 h 9"/>
                  <a:gd name="T18" fmla="*/ 23 w 25"/>
                  <a:gd name="T19" fmla="*/ 0 h 9"/>
                  <a:gd name="T20" fmla="*/ 23 w 25"/>
                  <a:gd name="T21" fmla="*/ 2 h 9"/>
                  <a:gd name="T22" fmla="*/ 25 w 25"/>
                  <a:gd name="T23" fmla="*/ 4 h 9"/>
                  <a:gd name="T24" fmla="*/ 25 w 25"/>
                  <a:gd name="T25" fmla="*/ 4 h 9"/>
                  <a:gd name="T26" fmla="*/ 25 w 25"/>
                  <a:gd name="T27" fmla="*/ 4 h 9"/>
                  <a:gd name="T28" fmla="*/ 25 w 25"/>
                  <a:gd name="T29" fmla="*/ 7 h 9"/>
                  <a:gd name="T30" fmla="*/ 25 w 25"/>
                  <a:gd name="T31" fmla="*/ 7 h 9"/>
                  <a:gd name="T32" fmla="*/ 20 w 25"/>
                  <a:gd name="T33" fmla="*/ 7 h 9"/>
                  <a:gd name="T34" fmla="*/ 20 w 25"/>
                  <a:gd name="T35" fmla="*/ 7 h 9"/>
                  <a:gd name="T36" fmla="*/ 18 w 25"/>
                  <a:gd name="T37" fmla="*/ 9 h 9"/>
                  <a:gd name="T38" fmla="*/ 18 w 25"/>
                  <a:gd name="T39" fmla="*/ 9 h 9"/>
                  <a:gd name="T40" fmla="*/ 16 w 25"/>
                  <a:gd name="T41" fmla="*/ 9 h 9"/>
                  <a:gd name="T42" fmla="*/ 14 w 25"/>
                  <a:gd name="T43" fmla="*/ 9 h 9"/>
                  <a:gd name="T44" fmla="*/ 11 w 25"/>
                  <a:gd name="T45" fmla="*/ 9 h 9"/>
                  <a:gd name="T46" fmla="*/ 9 w 25"/>
                  <a:gd name="T47" fmla="*/ 9 h 9"/>
                  <a:gd name="T48" fmla="*/ 9 w 25"/>
                  <a:gd name="T49" fmla="*/ 9 h 9"/>
                  <a:gd name="T50" fmla="*/ 9 w 25"/>
                  <a:gd name="T51" fmla="*/ 9 h 9"/>
                  <a:gd name="T52" fmla="*/ 7 w 25"/>
                  <a:gd name="T53" fmla="*/ 9 h 9"/>
                  <a:gd name="T54" fmla="*/ 4 w 25"/>
                  <a:gd name="T5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9">
                    <a:moveTo>
                      <a:pt x="4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0" name="Freeform 4060">
                <a:extLst>
                  <a:ext uri="{FF2B5EF4-FFF2-40B4-BE49-F238E27FC236}">
                    <a16:creationId xmlns:a16="http://schemas.microsoft.com/office/drawing/2014/main" id="{A7766F74-8E9F-43EA-B18E-D986DF229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67"/>
                <a:ext cx="25" cy="7"/>
              </a:xfrm>
              <a:custGeom>
                <a:avLst/>
                <a:gdLst>
                  <a:gd name="T0" fmla="*/ 25 w 25"/>
                  <a:gd name="T1" fmla="*/ 4 h 7"/>
                  <a:gd name="T2" fmla="*/ 25 w 25"/>
                  <a:gd name="T3" fmla="*/ 4 h 7"/>
                  <a:gd name="T4" fmla="*/ 25 w 25"/>
                  <a:gd name="T5" fmla="*/ 4 h 7"/>
                  <a:gd name="T6" fmla="*/ 25 w 25"/>
                  <a:gd name="T7" fmla="*/ 7 h 7"/>
                  <a:gd name="T8" fmla="*/ 25 w 25"/>
                  <a:gd name="T9" fmla="*/ 7 h 7"/>
                  <a:gd name="T10" fmla="*/ 25 w 25"/>
                  <a:gd name="T11" fmla="*/ 7 h 7"/>
                  <a:gd name="T12" fmla="*/ 18 w 25"/>
                  <a:gd name="T13" fmla="*/ 7 h 7"/>
                  <a:gd name="T14" fmla="*/ 16 w 25"/>
                  <a:gd name="T15" fmla="*/ 7 h 7"/>
                  <a:gd name="T16" fmla="*/ 16 w 25"/>
                  <a:gd name="T17" fmla="*/ 7 h 7"/>
                  <a:gd name="T18" fmla="*/ 14 w 25"/>
                  <a:gd name="T19" fmla="*/ 7 h 7"/>
                  <a:gd name="T20" fmla="*/ 11 w 25"/>
                  <a:gd name="T21" fmla="*/ 7 h 7"/>
                  <a:gd name="T22" fmla="*/ 9 w 25"/>
                  <a:gd name="T23" fmla="*/ 7 h 7"/>
                  <a:gd name="T24" fmla="*/ 9 w 25"/>
                  <a:gd name="T25" fmla="*/ 7 h 7"/>
                  <a:gd name="T26" fmla="*/ 7 w 25"/>
                  <a:gd name="T27" fmla="*/ 7 h 7"/>
                  <a:gd name="T28" fmla="*/ 2 w 25"/>
                  <a:gd name="T29" fmla="*/ 7 h 7"/>
                  <a:gd name="T30" fmla="*/ 0 w 25"/>
                  <a:gd name="T31" fmla="*/ 7 h 7"/>
                  <a:gd name="T32" fmla="*/ 0 w 25"/>
                  <a:gd name="T33" fmla="*/ 4 h 7"/>
                  <a:gd name="T34" fmla="*/ 0 w 25"/>
                  <a:gd name="T35" fmla="*/ 2 h 7"/>
                  <a:gd name="T36" fmla="*/ 9 w 25"/>
                  <a:gd name="T37" fmla="*/ 0 h 7"/>
                  <a:gd name="T38" fmla="*/ 14 w 25"/>
                  <a:gd name="T39" fmla="*/ 0 h 7"/>
                  <a:gd name="T40" fmla="*/ 18 w 25"/>
                  <a:gd name="T41" fmla="*/ 0 h 7"/>
                  <a:gd name="T42" fmla="*/ 20 w 25"/>
                  <a:gd name="T43" fmla="*/ 0 h 7"/>
                  <a:gd name="T44" fmla="*/ 25 w 25"/>
                  <a:gd name="T45" fmla="*/ 0 h 7"/>
                  <a:gd name="T46" fmla="*/ 25 w 25"/>
                  <a:gd name="T47" fmla="*/ 2 h 7"/>
                  <a:gd name="T48" fmla="*/ 25 w 25"/>
                  <a:gd name="T4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7">
                    <a:moveTo>
                      <a:pt x="25" y="4"/>
                    </a:moveTo>
                    <a:lnTo>
                      <a:pt x="25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1" name="Freeform 4061">
                <a:extLst>
                  <a:ext uri="{FF2B5EF4-FFF2-40B4-BE49-F238E27FC236}">
                    <a16:creationId xmlns:a16="http://schemas.microsoft.com/office/drawing/2014/main" id="{CC5A8F22-2CFE-468D-89AD-EDFAF148D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276"/>
                <a:ext cx="16" cy="18"/>
              </a:xfrm>
              <a:custGeom>
                <a:avLst/>
                <a:gdLst>
                  <a:gd name="T0" fmla="*/ 16 w 16"/>
                  <a:gd name="T1" fmla="*/ 11 h 18"/>
                  <a:gd name="T2" fmla="*/ 16 w 16"/>
                  <a:gd name="T3" fmla="*/ 18 h 18"/>
                  <a:gd name="T4" fmla="*/ 14 w 16"/>
                  <a:gd name="T5" fmla="*/ 18 h 18"/>
                  <a:gd name="T6" fmla="*/ 7 w 16"/>
                  <a:gd name="T7" fmla="*/ 18 h 18"/>
                  <a:gd name="T8" fmla="*/ 0 w 16"/>
                  <a:gd name="T9" fmla="*/ 18 h 18"/>
                  <a:gd name="T10" fmla="*/ 0 w 16"/>
                  <a:gd name="T11" fmla="*/ 11 h 18"/>
                  <a:gd name="T12" fmla="*/ 0 w 16"/>
                  <a:gd name="T13" fmla="*/ 11 h 18"/>
                  <a:gd name="T14" fmla="*/ 0 w 16"/>
                  <a:gd name="T15" fmla="*/ 4 h 18"/>
                  <a:gd name="T16" fmla="*/ 0 w 16"/>
                  <a:gd name="T17" fmla="*/ 0 h 18"/>
                  <a:gd name="T18" fmla="*/ 5 w 16"/>
                  <a:gd name="T19" fmla="*/ 0 h 18"/>
                  <a:gd name="T20" fmla="*/ 14 w 16"/>
                  <a:gd name="T21" fmla="*/ 0 h 18"/>
                  <a:gd name="T22" fmla="*/ 16 w 16"/>
                  <a:gd name="T23" fmla="*/ 0 h 18"/>
                  <a:gd name="T24" fmla="*/ 16 w 16"/>
                  <a:gd name="T25" fmla="*/ 2 h 18"/>
                  <a:gd name="T26" fmla="*/ 16 w 16"/>
                  <a:gd name="T27" fmla="*/ 11 h 18"/>
                  <a:gd name="T28" fmla="*/ 16 w 16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16" y="11"/>
                    </a:moveTo>
                    <a:lnTo>
                      <a:pt x="16" y="18"/>
                    </a:lnTo>
                    <a:lnTo>
                      <a:pt x="14" y="18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11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2" name="Freeform 4062">
                <a:extLst>
                  <a:ext uri="{FF2B5EF4-FFF2-40B4-BE49-F238E27FC236}">
                    <a16:creationId xmlns:a16="http://schemas.microsoft.com/office/drawing/2014/main" id="{C42D059F-BD2F-496F-B7E9-390AE1F50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76"/>
                <a:ext cx="5" cy="14"/>
              </a:xfrm>
              <a:custGeom>
                <a:avLst/>
                <a:gdLst>
                  <a:gd name="T0" fmla="*/ 5 w 5"/>
                  <a:gd name="T1" fmla="*/ 11 h 14"/>
                  <a:gd name="T2" fmla="*/ 0 w 5"/>
                  <a:gd name="T3" fmla="*/ 14 h 14"/>
                  <a:gd name="T4" fmla="*/ 0 w 5"/>
                  <a:gd name="T5" fmla="*/ 0 h 14"/>
                  <a:gd name="T6" fmla="*/ 3 w 5"/>
                  <a:gd name="T7" fmla="*/ 0 h 14"/>
                  <a:gd name="T8" fmla="*/ 5 w 5"/>
                  <a:gd name="T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5" y="11"/>
                    </a:moveTo>
                    <a:lnTo>
                      <a:pt x="0" y="1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3" name="Freeform 4063">
                <a:extLst>
                  <a:ext uri="{FF2B5EF4-FFF2-40B4-BE49-F238E27FC236}">
                    <a16:creationId xmlns:a16="http://schemas.microsoft.com/office/drawing/2014/main" id="{2B180E52-441D-41C3-8494-9CCD58302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92"/>
                <a:ext cx="7" cy="31"/>
              </a:xfrm>
              <a:custGeom>
                <a:avLst/>
                <a:gdLst>
                  <a:gd name="T0" fmla="*/ 7 w 7"/>
                  <a:gd name="T1" fmla="*/ 31 h 31"/>
                  <a:gd name="T2" fmla="*/ 3 w 7"/>
                  <a:gd name="T3" fmla="*/ 31 h 31"/>
                  <a:gd name="T4" fmla="*/ 3 w 7"/>
                  <a:gd name="T5" fmla="*/ 31 h 31"/>
                  <a:gd name="T6" fmla="*/ 3 w 7"/>
                  <a:gd name="T7" fmla="*/ 29 h 31"/>
                  <a:gd name="T8" fmla="*/ 3 w 7"/>
                  <a:gd name="T9" fmla="*/ 27 h 31"/>
                  <a:gd name="T10" fmla="*/ 3 w 7"/>
                  <a:gd name="T11" fmla="*/ 25 h 31"/>
                  <a:gd name="T12" fmla="*/ 0 w 7"/>
                  <a:gd name="T13" fmla="*/ 4 h 31"/>
                  <a:gd name="T14" fmla="*/ 0 w 7"/>
                  <a:gd name="T15" fmla="*/ 4 h 31"/>
                  <a:gd name="T16" fmla="*/ 0 w 7"/>
                  <a:gd name="T17" fmla="*/ 0 h 31"/>
                  <a:gd name="T18" fmla="*/ 5 w 7"/>
                  <a:gd name="T19" fmla="*/ 0 h 31"/>
                  <a:gd name="T20" fmla="*/ 5 w 7"/>
                  <a:gd name="T21" fmla="*/ 2 h 31"/>
                  <a:gd name="T22" fmla="*/ 5 w 7"/>
                  <a:gd name="T23" fmla="*/ 4 h 31"/>
                  <a:gd name="T24" fmla="*/ 5 w 7"/>
                  <a:gd name="T25" fmla="*/ 4 h 31"/>
                  <a:gd name="T26" fmla="*/ 5 w 7"/>
                  <a:gd name="T27" fmla="*/ 20 h 31"/>
                  <a:gd name="T28" fmla="*/ 5 w 7"/>
                  <a:gd name="T29" fmla="*/ 20 h 31"/>
                  <a:gd name="T30" fmla="*/ 5 w 7"/>
                  <a:gd name="T31" fmla="*/ 25 h 31"/>
                  <a:gd name="T32" fmla="*/ 5 w 7"/>
                  <a:gd name="T33" fmla="*/ 27 h 31"/>
                  <a:gd name="T34" fmla="*/ 5 w 7"/>
                  <a:gd name="T35" fmla="*/ 29 h 31"/>
                  <a:gd name="T36" fmla="*/ 5 w 7"/>
                  <a:gd name="T37" fmla="*/ 29 h 31"/>
                  <a:gd name="T38" fmla="*/ 7 w 7"/>
                  <a:gd name="T3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31">
                    <a:moveTo>
                      <a:pt x="7" y="31"/>
                    </a:moveTo>
                    <a:lnTo>
                      <a:pt x="3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7" y="3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4" name="Freeform 4064">
                <a:extLst>
                  <a:ext uri="{FF2B5EF4-FFF2-40B4-BE49-F238E27FC236}">
                    <a16:creationId xmlns:a16="http://schemas.microsoft.com/office/drawing/2014/main" id="{7CAAD983-23D9-47BA-B57F-BB4A50908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76"/>
                <a:ext cx="9" cy="23"/>
              </a:xfrm>
              <a:custGeom>
                <a:avLst/>
                <a:gdLst>
                  <a:gd name="T0" fmla="*/ 4 w 9"/>
                  <a:gd name="T1" fmla="*/ 23 h 23"/>
                  <a:gd name="T2" fmla="*/ 2 w 9"/>
                  <a:gd name="T3" fmla="*/ 23 h 23"/>
                  <a:gd name="T4" fmla="*/ 2 w 9"/>
                  <a:gd name="T5" fmla="*/ 18 h 23"/>
                  <a:gd name="T6" fmla="*/ 2 w 9"/>
                  <a:gd name="T7" fmla="*/ 18 h 23"/>
                  <a:gd name="T8" fmla="*/ 0 w 9"/>
                  <a:gd name="T9" fmla="*/ 11 h 23"/>
                  <a:gd name="T10" fmla="*/ 0 w 9"/>
                  <a:gd name="T11" fmla="*/ 7 h 23"/>
                  <a:gd name="T12" fmla="*/ 0 w 9"/>
                  <a:gd name="T13" fmla="*/ 4 h 23"/>
                  <a:gd name="T14" fmla="*/ 0 w 9"/>
                  <a:gd name="T15" fmla="*/ 2 h 23"/>
                  <a:gd name="T16" fmla="*/ 0 w 9"/>
                  <a:gd name="T17" fmla="*/ 0 h 23"/>
                  <a:gd name="T18" fmla="*/ 4 w 9"/>
                  <a:gd name="T19" fmla="*/ 0 h 23"/>
                  <a:gd name="T20" fmla="*/ 7 w 9"/>
                  <a:gd name="T21" fmla="*/ 0 h 23"/>
                  <a:gd name="T22" fmla="*/ 9 w 9"/>
                  <a:gd name="T23" fmla="*/ 7 h 23"/>
                  <a:gd name="T24" fmla="*/ 9 w 9"/>
                  <a:gd name="T25" fmla="*/ 14 h 23"/>
                  <a:gd name="T26" fmla="*/ 9 w 9"/>
                  <a:gd name="T27" fmla="*/ 16 h 23"/>
                  <a:gd name="T28" fmla="*/ 9 w 9"/>
                  <a:gd name="T29" fmla="*/ 20 h 23"/>
                  <a:gd name="T30" fmla="*/ 9 w 9"/>
                  <a:gd name="T31" fmla="*/ 23 h 23"/>
                  <a:gd name="T32" fmla="*/ 4 w 9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23">
                    <a:moveTo>
                      <a:pt x="4" y="23"/>
                    </a:moveTo>
                    <a:lnTo>
                      <a:pt x="2" y="23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7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4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5" name="Freeform 4065">
                <a:extLst>
                  <a:ext uri="{FF2B5EF4-FFF2-40B4-BE49-F238E27FC236}">
                    <a16:creationId xmlns:a16="http://schemas.microsoft.com/office/drawing/2014/main" id="{D0AD8DEB-5807-4279-9FA6-D27BFE1EC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276"/>
                <a:ext cx="9" cy="23"/>
              </a:xfrm>
              <a:custGeom>
                <a:avLst/>
                <a:gdLst>
                  <a:gd name="T0" fmla="*/ 5 w 9"/>
                  <a:gd name="T1" fmla="*/ 0 h 23"/>
                  <a:gd name="T2" fmla="*/ 5 w 9"/>
                  <a:gd name="T3" fmla="*/ 0 h 23"/>
                  <a:gd name="T4" fmla="*/ 7 w 9"/>
                  <a:gd name="T5" fmla="*/ 0 h 23"/>
                  <a:gd name="T6" fmla="*/ 7 w 9"/>
                  <a:gd name="T7" fmla="*/ 2 h 23"/>
                  <a:gd name="T8" fmla="*/ 7 w 9"/>
                  <a:gd name="T9" fmla="*/ 4 h 23"/>
                  <a:gd name="T10" fmla="*/ 7 w 9"/>
                  <a:gd name="T11" fmla="*/ 7 h 23"/>
                  <a:gd name="T12" fmla="*/ 7 w 9"/>
                  <a:gd name="T13" fmla="*/ 9 h 23"/>
                  <a:gd name="T14" fmla="*/ 7 w 9"/>
                  <a:gd name="T15" fmla="*/ 11 h 23"/>
                  <a:gd name="T16" fmla="*/ 7 w 9"/>
                  <a:gd name="T17" fmla="*/ 14 h 23"/>
                  <a:gd name="T18" fmla="*/ 7 w 9"/>
                  <a:gd name="T19" fmla="*/ 14 h 23"/>
                  <a:gd name="T20" fmla="*/ 9 w 9"/>
                  <a:gd name="T21" fmla="*/ 16 h 23"/>
                  <a:gd name="T22" fmla="*/ 9 w 9"/>
                  <a:gd name="T23" fmla="*/ 20 h 23"/>
                  <a:gd name="T24" fmla="*/ 0 w 9"/>
                  <a:gd name="T25" fmla="*/ 23 h 23"/>
                  <a:gd name="T26" fmla="*/ 0 w 9"/>
                  <a:gd name="T27" fmla="*/ 18 h 23"/>
                  <a:gd name="T28" fmla="*/ 0 w 9"/>
                  <a:gd name="T29" fmla="*/ 14 h 23"/>
                  <a:gd name="T30" fmla="*/ 0 w 9"/>
                  <a:gd name="T31" fmla="*/ 14 h 23"/>
                  <a:gd name="T32" fmla="*/ 0 w 9"/>
                  <a:gd name="T33" fmla="*/ 11 h 23"/>
                  <a:gd name="T34" fmla="*/ 0 w 9"/>
                  <a:gd name="T35" fmla="*/ 9 h 23"/>
                  <a:gd name="T36" fmla="*/ 0 w 9"/>
                  <a:gd name="T37" fmla="*/ 7 h 23"/>
                  <a:gd name="T38" fmla="*/ 0 w 9"/>
                  <a:gd name="T39" fmla="*/ 4 h 23"/>
                  <a:gd name="T40" fmla="*/ 0 w 9"/>
                  <a:gd name="T41" fmla="*/ 2 h 23"/>
                  <a:gd name="T42" fmla="*/ 0 w 9"/>
                  <a:gd name="T43" fmla="*/ 2 h 23"/>
                  <a:gd name="T44" fmla="*/ 0 w 9"/>
                  <a:gd name="T45" fmla="*/ 0 h 23"/>
                  <a:gd name="T46" fmla="*/ 0 w 9"/>
                  <a:gd name="T47" fmla="*/ 0 h 23"/>
                  <a:gd name="T48" fmla="*/ 5 w 9"/>
                  <a:gd name="T4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5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6" name="Freeform 4066">
                <a:extLst>
                  <a:ext uri="{FF2B5EF4-FFF2-40B4-BE49-F238E27FC236}">
                    <a16:creationId xmlns:a16="http://schemas.microsoft.com/office/drawing/2014/main" id="{684BBEB6-9320-4626-B271-D178215CD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276"/>
                <a:ext cx="7" cy="20"/>
              </a:xfrm>
              <a:custGeom>
                <a:avLst/>
                <a:gdLst>
                  <a:gd name="T0" fmla="*/ 5 w 7"/>
                  <a:gd name="T1" fmla="*/ 20 h 20"/>
                  <a:gd name="T2" fmla="*/ 0 w 7"/>
                  <a:gd name="T3" fmla="*/ 20 h 20"/>
                  <a:gd name="T4" fmla="*/ 0 w 7"/>
                  <a:gd name="T5" fmla="*/ 18 h 20"/>
                  <a:gd name="T6" fmla="*/ 0 w 7"/>
                  <a:gd name="T7" fmla="*/ 18 h 20"/>
                  <a:gd name="T8" fmla="*/ 0 w 7"/>
                  <a:gd name="T9" fmla="*/ 16 h 20"/>
                  <a:gd name="T10" fmla="*/ 0 w 7"/>
                  <a:gd name="T11" fmla="*/ 16 h 20"/>
                  <a:gd name="T12" fmla="*/ 0 w 7"/>
                  <a:gd name="T13" fmla="*/ 14 h 20"/>
                  <a:gd name="T14" fmla="*/ 0 w 7"/>
                  <a:gd name="T15" fmla="*/ 11 h 20"/>
                  <a:gd name="T16" fmla="*/ 0 w 7"/>
                  <a:gd name="T17" fmla="*/ 7 h 20"/>
                  <a:gd name="T18" fmla="*/ 0 w 7"/>
                  <a:gd name="T19" fmla="*/ 4 h 20"/>
                  <a:gd name="T20" fmla="*/ 0 w 7"/>
                  <a:gd name="T21" fmla="*/ 4 h 20"/>
                  <a:gd name="T22" fmla="*/ 0 w 7"/>
                  <a:gd name="T23" fmla="*/ 2 h 20"/>
                  <a:gd name="T24" fmla="*/ 0 w 7"/>
                  <a:gd name="T25" fmla="*/ 0 h 20"/>
                  <a:gd name="T26" fmla="*/ 2 w 7"/>
                  <a:gd name="T27" fmla="*/ 0 h 20"/>
                  <a:gd name="T28" fmla="*/ 7 w 7"/>
                  <a:gd name="T29" fmla="*/ 0 h 20"/>
                  <a:gd name="T30" fmla="*/ 7 w 7"/>
                  <a:gd name="T31" fmla="*/ 0 h 20"/>
                  <a:gd name="T32" fmla="*/ 7 w 7"/>
                  <a:gd name="T33" fmla="*/ 0 h 20"/>
                  <a:gd name="T34" fmla="*/ 7 w 7"/>
                  <a:gd name="T35" fmla="*/ 2 h 20"/>
                  <a:gd name="T36" fmla="*/ 7 w 7"/>
                  <a:gd name="T37" fmla="*/ 2 h 20"/>
                  <a:gd name="T38" fmla="*/ 7 w 7"/>
                  <a:gd name="T39" fmla="*/ 4 h 20"/>
                  <a:gd name="T40" fmla="*/ 7 w 7"/>
                  <a:gd name="T41" fmla="*/ 9 h 20"/>
                  <a:gd name="T42" fmla="*/ 7 w 7"/>
                  <a:gd name="T43" fmla="*/ 14 h 20"/>
                  <a:gd name="T44" fmla="*/ 7 w 7"/>
                  <a:gd name="T45" fmla="*/ 16 h 20"/>
                  <a:gd name="T46" fmla="*/ 7 w 7"/>
                  <a:gd name="T47" fmla="*/ 16 h 20"/>
                  <a:gd name="T48" fmla="*/ 7 w 7"/>
                  <a:gd name="T49" fmla="*/ 20 h 20"/>
                  <a:gd name="T50" fmla="*/ 5 w 7"/>
                  <a:gd name="T51" fmla="*/ 20 h 20"/>
                  <a:gd name="T52" fmla="*/ 5 w 7"/>
                  <a:gd name="T5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20">
                    <a:moveTo>
                      <a:pt x="5" y="20"/>
                    </a:move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9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7" name="Freeform 4067">
                <a:extLst>
                  <a:ext uri="{FF2B5EF4-FFF2-40B4-BE49-F238E27FC236}">
                    <a16:creationId xmlns:a16="http://schemas.microsoft.com/office/drawing/2014/main" id="{06DA99FA-6F6D-4FAA-91DC-F53D805C7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299"/>
                <a:ext cx="25" cy="9"/>
              </a:xfrm>
              <a:custGeom>
                <a:avLst/>
                <a:gdLst>
                  <a:gd name="T0" fmla="*/ 21 w 25"/>
                  <a:gd name="T1" fmla="*/ 0 h 9"/>
                  <a:gd name="T2" fmla="*/ 21 w 25"/>
                  <a:gd name="T3" fmla="*/ 2 h 9"/>
                  <a:gd name="T4" fmla="*/ 23 w 25"/>
                  <a:gd name="T5" fmla="*/ 2 h 9"/>
                  <a:gd name="T6" fmla="*/ 25 w 25"/>
                  <a:gd name="T7" fmla="*/ 2 h 9"/>
                  <a:gd name="T8" fmla="*/ 25 w 25"/>
                  <a:gd name="T9" fmla="*/ 2 h 9"/>
                  <a:gd name="T10" fmla="*/ 25 w 25"/>
                  <a:gd name="T11" fmla="*/ 4 h 9"/>
                  <a:gd name="T12" fmla="*/ 25 w 25"/>
                  <a:gd name="T13" fmla="*/ 6 h 9"/>
                  <a:gd name="T14" fmla="*/ 18 w 25"/>
                  <a:gd name="T15" fmla="*/ 6 h 9"/>
                  <a:gd name="T16" fmla="*/ 16 w 25"/>
                  <a:gd name="T17" fmla="*/ 6 h 9"/>
                  <a:gd name="T18" fmla="*/ 16 w 25"/>
                  <a:gd name="T19" fmla="*/ 6 h 9"/>
                  <a:gd name="T20" fmla="*/ 14 w 25"/>
                  <a:gd name="T21" fmla="*/ 6 h 9"/>
                  <a:gd name="T22" fmla="*/ 14 w 25"/>
                  <a:gd name="T23" fmla="*/ 6 h 9"/>
                  <a:gd name="T24" fmla="*/ 12 w 25"/>
                  <a:gd name="T25" fmla="*/ 6 h 9"/>
                  <a:gd name="T26" fmla="*/ 9 w 25"/>
                  <a:gd name="T27" fmla="*/ 6 h 9"/>
                  <a:gd name="T28" fmla="*/ 7 w 25"/>
                  <a:gd name="T29" fmla="*/ 9 h 9"/>
                  <a:gd name="T30" fmla="*/ 5 w 25"/>
                  <a:gd name="T31" fmla="*/ 9 h 9"/>
                  <a:gd name="T32" fmla="*/ 0 w 25"/>
                  <a:gd name="T33" fmla="*/ 9 h 9"/>
                  <a:gd name="T34" fmla="*/ 0 w 25"/>
                  <a:gd name="T35" fmla="*/ 6 h 9"/>
                  <a:gd name="T36" fmla="*/ 0 w 25"/>
                  <a:gd name="T37" fmla="*/ 4 h 9"/>
                  <a:gd name="T38" fmla="*/ 0 w 25"/>
                  <a:gd name="T39" fmla="*/ 2 h 9"/>
                  <a:gd name="T40" fmla="*/ 5 w 25"/>
                  <a:gd name="T41" fmla="*/ 0 h 9"/>
                  <a:gd name="T42" fmla="*/ 21 w 25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9">
                    <a:moveTo>
                      <a:pt x="21" y="0"/>
                    </a:move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8" name="Freeform 4068">
                <a:extLst>
                  <a:ext uri="{FF2B5EF4-FFF2-40B4-BE49-F238E27FC236}">
                    <a16:creationId xmlns:a16="http://schemas.microsoft.com/office/drawing/2014/main" id="{7662EDEF-A7EF-4905-8BD6-6B98F28A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308"/>
                <a:ext cx="25" cy="6"/>
              </a:xfrm>
              <a:custGeom>
                <a:avLst/>
                <a:gdLst>
                  <a:gd name="T0" fmla="*/ 25 w 25"/>
                  <a:gd name="T1" fmla="*/ 4 h 6"/>
                  <a:gd name="T2" fmla="*/ 25 w 25"/>
                  <a:gd name="T3" fmla="*/ 4 h 6"/>
                  <a:gd name="T4" fmla="*/ 25 w 25"/>
                  <a:gd name="T5" fmla="*/ 4 h 6"/>
                  <a:gd name="T6" fmla="*/ 25 w 25"/>
                  <a:gd name="T7" fmla="*/ 6 h 6"/>
                  <a:gd name="T8" fmla="*/ 14 w 25"/>
                  <a:gd name="T9" fmla="*/ 6 h 6"/>
                  <a:gd name="T10" fmla="*/ 9 w 25"/>
                  <a:gd name="T11" fmla="*/ 6 h 6"/>
                  <a:gd name="T12" fmla="*/ 0 w 25"/>
                  <a:gd name="T13" fmla="*/ 6 h 6"/>
                  <a:gd name="T14" fmla="*/ 0 w 25"/>
                  <a:gd name="T15" fmla="*/ 4 h 6"/>
                  <a:gd name="T16" fmla="*/ 0 w 25"/>
                  <a:gd name="T17" fmla="*/ 2 h 6"/>
                  <a:gd name="T18" fmla="*/ 0 w 25"/>
                  <a:gd name="T19" fmla="*/ 0 h 6"/>
                  <a:gd name="T20" fmla="*/ 12 w 25"/>
                  <a:gd name="T21" fmla="*/ 0 h 6"/>
                  <a:gd name="T22" fmla="*/ 25 w 25"/>
                  <a:gd name="T23" fmla="*/ 0 h 6"/>
                  <a:gd name="T24" fmla="*/ 25 w 25"/>
                  <a:gd name="T25" fmla="*/ 2 h 6"/>
                  <a:gd name="T26" fmla="*/ 25 w 25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6">
                    <a:moveTo>
                      <a:pt x="25" y="4"/>
                    </a:moveTo>
                    <a:lnTo>
                      <a:pt x="25" y="4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14" y="6"/>
                    </a:lnTo>
                    <a:lnTo>
                      <a:pt x="9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9" name="Freeform 4069">
                <a:extLst>
                  <a:ext uri="{FF2B5EF4-FFF2-40B4-BE49-F238E27FC236}">
                    <a16:creationId xmlns:a16="http://schemas.microsoft.com/office/drawing/2014/main" id="{C41ACD1C-4179-408E-801C-33AB0F615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314"/>
                <a:ext cx="25" cy="9"/>
              </a:xfrm>
              <a:custGeom>
                <a:avLst/>
                <a:gdLst>
                  <a:gd name="T0" fmla="*/ 5 w 25"/>
                  <a:gd name="T1" fmla="*/ 9 h 9"/>
                  <a:gd name="T2" fmla="*/ 0 w 25"/>
                  <a:gd name="T3" fmla="*/ 9 h 9"/>
                  <a:gd name="T4" fmla="*/ 0 w 25"/>
                  <a:gd name="T5" fmla="*/ 5 h 9"/>
                  <a:gd name="T6" fmla="*/ 0 w 25"/>
                  <a:gd name="T7" fmla="*/ 3 h 9"/>
                  <a:gd name="T8" fmla="*/ 7 w 25"/>
                  <a:gd name="T9" fmla="*/ 3 h 9"/>
                  <a:gd name="T10" fmla="*/ 12 w 25"/>
                  <a:gd name="T11" fmla="*/ 3 h 9"/>
                  <a:gd name="T12" fmla="*/ 14 w 25"/>
                  <a:gd name="T13" fmla="*/ 3 h 9"/>
                  <a:gd name="T14" fmla="*/ 16 w 25"/>
                  <a:gd name="T15" fmla="*/ 3 h 9"/>
                  <a:gd name="T16" fmla="*/ 16 w 25"/>
                  <a:gd name="T17" fmla="*/ 3 h 9"/>
                  <a:gd name="T18" fmla="*/ 21 w 25"/>
                  <a:gd name="T19" fmla="*/ 3 h 9"/>
                  <a:gd name="T20" fmla="*/ 25 w 25"/>
                  <a:gd name="T21" fmla="*/ 0 h 9"/>
                  <a:gd name="T22" fmla="*/ 25 w 25"/>
                  <a:gd name="T23" fmla="*/ 5 h 9"/>
                  <a:gd name="T24" fmla="*/ 25 w 25"/>
                  <a:gd name="T25" fmla="*/ 7 h 9"/>
                  <a:gd name="T26" fmla="*/ 23 w 25"/>
                  <a:gd name="T27" fmla="*/ 7 h 9"/>
                  <a:gd name="T28" fmla="*/ 21 w 25"/>
                  <a:gd name="T29" fmla="*/ 9 h 9"/>
                  <a:gd name="T30" fmla="*/ 16 w 25"/>
                  <a:gd name="T31" fmla="*/ 9 h 9"/>
                  <a:gd name="T32" fmla="*/ 14 w 25"/>
                  <a:gd name="T33" fmla="*/ 9 h 9"/>
                  <a:gd name="T34" fmla="*/ 9 w 25"/>
                  <a:gd name="T35" fmla="*/ 9 h 9"/>
                  <a:gd name="T36" fmla="*/ 7 w 25"/>
                  <a:gd name="T37" fmla="*/ 9 h 9"/>
                  <a:gd name="T38" fmla="*/ 5 w 25"/>
                  <a:gd name="T3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9">
                    <a:moveTo>
                      <a:pt x="5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5" y="0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0" name="Freeform 4070">
                <a:extLst>
                  <a:ext uri="{FF2B5EF4-FFF2-40B4-BE49-F238E27FC236}">
                    <a16:creationId xmlns:a16="http://schemas.microsoft.com/office/drawing/2014/main" id="{C2EC4AE5-3E8A-41EC-9233-6503420B0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296"/>
                <a:ext cx="20" cy="7"/>
              </a:xfrm>
              <a:custGeom>
                <a:avLst/>
                <a:gdLst>
                  <a:gd name="T0" fmla="*/ 4 w 9"/>
                  <a:gd name="T1" fmla="*/ 3 h 3"/>
                  <a:gd name="T2" fmla="*/ 4 w 9"/>
                  <a:gd name="T3" fmla="*/ 3 h 3"/>
                  <a:gd name="T4" fmla="*/ 7 w 9"/>
                  <a:gd name="T5" fmla="*/ 3 h 3"/>
                  <a:gd name="T6" fmla="*/ 7 w 9"/>
                  <a:gd name="T7" fmla="*/ 3 h 3"/>
                  <a:gd name="T8" fmla="*/ 9 w 9"/>
                  <a:gd name="T9" fmla="*/ 0 h 3"/>
                  <a:gd name="T10" fmla="*/ 9 w 9"/>
                  <a:gd name="T11" fmla="*/ 0 h 3"/>
                  <a:gd name="T12" fmla="*/ 9 w 9"/>
                  <a:gd name="T13" fmla="*/ 0 h 3"/>
                  <a:gd name="T14" fmla="*/ 7 w 9"/>
                  <a:gd name="T15" fmla="*/ 0 h 3"/>
                  <a:gd name="T16" fmla="*/ 6 w 9"/>
                  <a:gd name="T17" fmla="*/ 0 h 3"/>
                  <a:gd name="T18" fmla="*/ 6 w 9"/>
                  <a:gd name="T19" fmla="*/ 0 h 3"/>
                  <a:gd name="T20" fmla="*/ 5 w 9"/>
                  <a:gd name="T21" fmla="*/ 0 h 3"/>
                  <a:gd name="T22" fmla="*/ 4 w 9"/>
                  <a:gd name="T23" fmla="*/ 1 h 3"/>
                  <a:gd name="T24" fmla="*/ 0 w 9"/>
                  <a:gd name="T25" fmla="*/ 1 h 3"/>
                  <a:gd name="T26" fmla="*/ 0 w 9"/>
                  <a:gd name="T27" fmla="*/ 1 h 3"/>
                  <a:gd name="T28" fmla="*/ 0 w 9"/>
                  <a:gd name="T29" fmla="*/ 2 h 3"/>
                  <a:gd name="T30" fmla="*/ 0 w 9"/>
                  <a:gd name="T31" fmla="*/ 3 h 3"/>
                  <a:gd name="T32" fmla="*/ 4 w 9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1" name="Freeform 4071">
                <a:extLst>
                  <a:ext uri="{FF2B5EF4-FFF2-40B4-BE49-F238E27FC236}">
                    <a16:creationId xmlns:a16="http://schemas.microsoft.com/office/drawing/2014/main" id="{61950CD3-CA44-4B72-A4C9-0670A523A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305"/>
                <a:ext cx="13" cy="14"/>
              </a:xfrm>
              <a:custGeom>
                <a:avLst/>
                <a:gdLst>
                  <a:gd name="T0" fmla="*/ 1 w 6"/>
                  <a:gd name="T1" fmla="*/ 6 h 6"/>
                  <a:gd name="T2" fmla="*/ 1 w 6"/>
                  <a:gd name="T3" fmla="*/ 6 h 6"/>
                  <a:gd name="T4" fmla="*/ 3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  <a:gd name="T10" fmla="*/ 6 w 6"/>
                  <a:gd name="T11" fmla="*/ 0 h 6"/>
                  <a:gd name="T12" fmla="*/ 5 w 6"/>
                  <a:gd name="T13" fmla="*/ 0 h 6"/>
                  <a:gd name="T14" fmla="*/ 4 w 6"/>
                  <a:gd name="T15" fmla="*/ 0 h 6"/>
                  <a:gd name="T16" fmla="*/ 2 w 6"/>
                  <a:gd name="T17" fmla="*/ 0 h 6"/>
                  <a:gd name="T18" fmla="*/ 1 w 6"/>
                  <a:gd name="T19" fmla="*/ 0 h 6"/>
                  <a:gd name="T20" fmla="*/ 0 w 6"/>
                  <a:gd name="T21" fmla="*/ 0 h 6"/>
                  <a:gd name="T22" fmla="*/ 0 w 6"/>
                  <a:gd name="T23" fmla="*/ 2 h 6"/>
                  <a:gd name="T24" fmla="*/ 0 w 6"/>
                  <a:gd name="T25" fmla="*/ 4 h 6"/>
                  <a:gd name="T26" fmla="*/ 0 w 6"/>
                  <a:gd name="T27" fmla="*/ 6 h 6"/>
                  <a:gd name="T28" fmla="*/ 0 w 6"/>
                  <a:gd name="T29" fmla="*/ 6 h 6"/>
                  <a:gd name="T30" fmla="*/ 1 w 6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2" name="Freeform 4072">
                <a:extLst>
                  <a:ext uri="{FF2B5EF4-FFF2-40B4-BE49-F238E27FC236}">
                    <a16:creationId xmlns:a16="http://schemas.microsoft.com/office/drawing/2014/main" id="{A9FC1B8B-B607-481C-B3B4-ABDA6875F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321"/>
                <a:ext cx="4" cy="7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1 h 3"/>
                  <a:gd name="T14" fmla="*/ 0 w 2"/>
                  <a:gd name="T15" fmla="*/ 2 h 3"/>
                  <a:gd name="T16" fmla="*/ 0 w 2"/>
                  <a:gd name="T17" fmla="*/ 2 h 3"/>
                  <a:gd name="T18" fmla="*/ 1 w 2"/>
                  <a:gd name="T19" fmla="*/ 3 h 3"/>
                  <a:gd name="T20" fmla="*/ 1 w 2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3" name="Freeform 4073">
                <a:extLst>
                  <a:ext uri="{FF2B5EF4-FFF2-40B4-BE49-F238E27FC236}">
                    <a16:creationId xmlns:a16="http://schemas.microsoft.com/office/drawing/2014/main" id="{3B697B84-98C0-44C1-AB79-FF1DFA936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323"/>
                <a:ext cx="25" cy="7"/>
              </a:xfrm>
              <a:custGeom>
                <a:avLst/>
                <a:gdLst>
                  <a:gd name="T0" fmla="*/ 25 w 25"/>
                  <a:gd name="T1" fmla="*/ 3 h 7"/>
                  <a:gd name="T2" fmla="*/ 25 w 25"/>
                  <a:gd name="T3" fmla="*/ 3 h 7"/>
                  <a:gd name="T4" fmla="*/ 25 w 25"/>
                  <a:gd name="T5" fmla="*/ 3 h 7"/>
                  <a:gd name="T6" fmla="*/ 25 w 25"/>
                  <a:gd name="T7" fmla="*/ 5 h 7"/>
                  <a:gd name="T8" fmla="*/ 25 w 25"/>
                  <a:gd name="T9" fmla="*/ 7 h 7"/>
                  <a:gd name="T10" fmla="*/ 25 w 25"/>
                  <a:gd name="T11" fmla="*/ 7 h 7"/>
                  <a:gd name="T12" fmla="*/ 23 w 25"/>
                  <a:gd name="T13" fmla="*/ 7 h 7"/>
                  <a:gd name="T14" fmla="*/ 23 w 25"/>
                  <a:gd name="T15" fmla="*/ 7 h 7"/>
                  <a:gd name="T16" fmla="*/ 23 w 25"/>
                  <a:gd name="T17" fmla="*/ 7 h 7"/>
                  <a:gd name="T18" fmla="*/ 23 w 25"/>
                  <a:gd name="T19" fmla="*/ 7 h 7"/>
                  <a:gd name="T20" fmla="*/ 21 w 25"/>
                  <a:gd name="T21" fmla="*/ 7 h 7"/>
                  <a:gd name="T22" fmla="*/ 16 w 25"/>
                  <a:gd name="T23" fmla="*/ 7 h 7"/>
                  <a:gd name="T24" fmla="*/ 16 w 25"/>
                  <a:gd name="T25" fmla="*/ 7 h 7"/>
                  <a:gd name="T26" fmla="*/ 14 w 25"/>
                  <a:gd name="T27" fmla="*/ 7 h 7"/>
                  <a:gd name="T28" fmla="*/ 14 w 25"/>
                  <a:gd name="T29" fmla="*/ 7 h 7"/>
                  <a:gd name="T30" fmla="*/ 10 w 25"/>
                  <a:gd name="T31" fmla="*/ 7 h 7"/>
                  <a:gd name="T32" fmla="*/ 7 w 25"/>
                  <a:gd name="T33" fmla="*/ 7 h 7"/>
                  <a:gd name="T34" fmla="*/ 0 w 25"/>
                  <a:gd name="T35" fmla="*/ 7 h 7"/>
                  <a:gd name="T36" fmla="*/ 0 w 25"/>
                  <a:gd name="T37" fmla="*/ 5 h 7"/>
                  <a:gd name="T38" fmla="*/ 0 w 25"/>
                  <a:gd name="T39" fmla="*/ 5 h 7"/>
                  <a:gd name="T40" fmla="*/ 0 w 25"/>
                  <a:gd name="T41" fmla="*/ 3 h 7"/>
                  <a:gd name="T42" fmla="*/ 5 w 25"/>
                  <a:gd name="T43" fmla="*/ 3 h 7"/>
                  <a:gd name="T44" fmla="*/ 10 w 25"/>
                  <a:gd name="T45" fmla="*/ 0 h 7"/>
                  <a:gd name="T46" fmla="*/ 12 w 25"/>
                  <a:gd name="T47" fmla="*/ 0 h 7"/>
                  <a:gd name="T48" fmla="*/ 19 w 25"/>
                  <a:gd name="T49" fmla="*/ 0 h 7"/>
                  <a:gd name="T50" fmla="*/ 19 w 25"/>
                  <a:gd name="T51" fmla="*/ 0 h 7"/>
                  <a:gd name="T52" fmla="*/ 23 w 25"/>
                  <a:gd name="T53" fmla="*/ 0 h 7"/>
                  <a:gd name="T54" fmla="*/ 25 w 25"/>
                  <a:gd name="T55" fmla="*/ 0 h 7"/>
                  <a:gd name="T56" fmla="*/ 25 w 25"/>
                  <a:gd name="T57" fmla="*/ 3 h 7"/>
                  <a:gd name="T58" fmla="*/ 25 w 25"/>
                  <a:gd name="T59" fmla="*/ 3 h 7"/>
                  <a:gd name="T60" fmla="*/ 25 w 25"/>
                  <a:gd name="T6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">
                    <a:moveTo>
                      <a:pt x="25" y="3"/>
                    </a:moveTo>
                    <a:lnTo>
                      <a:pt x="25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4" name="Freeform 4074">
                <a:extLst>
                  <a:ext uri="{FF2B5EF4-FFF2-40B4-BE49-F238E27FC236}">
                    <a16:creationId xmlns:a16="http://schemas.microsoft.com/office/drawing/2014/main" id="{CA861F89-4530-4814-B003-86C63A8C1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326"/>
                <a:ext cx="7" cy="49"/>
              </a:xfrm>
              <a:custGeom>
                <a:avLst/>
                <a:gdLst>
                  <a:gd name="T0" fmla="*/ 7 w 7"/>
                  <a:gd name="T1" fmla="*/ 9 h 49"/>
                  <a:gd name="T2" fmla="*/ 7 w 7"/>
                  <a:gd name="T3" fmla="*/ 9 h 49"/>
                  <a:gd name="T4" fmla="*/ 7 w 7"/>
                  <a:gd name="T5" fmla="*/ 15 h 49"/>
                  <a:gd name="T6" fmla="*/ 7 w 7"/>
                  <a:gd name="T7" fmla="*/ 18 h 49"/>
                  <a:gd name="T8" fmla="*/ 7 w 7"/>
                  <a:gd name="T9" fmla="*/ 20 h 49"/>
                  <a:gd name="T10" fmla="*/ 7 w 7"/>
                  <a:gd name="T11" fmla="*/ 22 h 49"/>
                  <a:gd name="T12" fmla="*/ 7 w 7"/>
                  <a:gd name="T13" fmla="*/ 22 h 49"/>
                  <a:gd name="T14" fmla="*/ 7 w 7"/>
                  <a:gd name="T15" fmla="*/ 24 h 49"/>
                  <a:gd name="T16" fmla="*/ 7 w 7"/>
                  <a:gd name="T17" fmla="*/ 24 h 49"/>
                  <a:gd name="T18" fmla="*/ 7 w 7"/>
                  <a:gd name="T19" fmla="*/ 27 h 49"/>
                  <a:gd name="T20" fmla="*/ 7 w 7"/>
                  <a:gd name="T21" fmla="*/ 29 h 49"/>
                  <a:gd name="T22" fmla="*/ 7 w 7"/>
                  <a:gd name="T23" fmla="*/ 29 h 49"/>
                  <a:gd name="T24" fmla="*/ 7 w 7"/>
                  <a:gd name="T25" fmla="*/ 31 h 49"/>
                  <a:gd name="T26" fmla="*/ 7 w 7"/>
                  <a:gd name="T27" fmla="*/ 31 h 49"/>
                  <a:gd name="T28" fmla="*/ 7 w 7"/>
                  <a:gd name="T29" fmla="*/ 33 h 49"/>
                  <a:gd name="T30" fmla="*/ 7 w 7"/>
                  <a:gd name="T31" fmla="*/ 36 h 49"/>
                  <a:gd name="T32" fmla="*/ 7 w 7"/>
                  <a:gd name="T33" fmla="*/ 38 h 49"/>
                  <a:gd name="T34" fmla="*/ 7 w 7"/>
                  <a:gd name="T35" fmla="*/ 42 h 49"/>
                  <a:gd name="T36" fmla="*/ 7 w 7"/>
                  <a:gd name="T37" fmla="*/ 45 h 49"/>
                  <a:gd name="T38" fmla="*/ 7 w 7"/>
                  <a:gd name="T39" fmla="*/ 47 h 49"/>
                  <a:gd name="T40" fmla="*/ 7 w 7"/>
                  <a:gd name="T41" fmla="*/ 49 h 49"/>
                  <a:gd name="T42" fmla="*/ 3 w 7"/>
                  <a:gd name="T43" fmla="*/ 49 h 49"/>
                  <a:gd name="T44" fmla="*/ 0 w 7"/>
                  <a:gd name="T45" fmla="*/ 49 h 49"/>
                  <a:gd name="T46" fmla="*/ 0 w 7"/>
                  <a:gd name="T47" fmla="*/ 47 h 49"/>
                  <a:gd name="T48" fmla="*/ 0 w 7"/>
                  <a:gd name="T49" fmla="*/ 45 h 49"/>
                  <a:gd name="T50" fmla="*/ 0 w 7"/>
                  <a:gd name="T51" fmla="*/ 42 h 49"/>
                  <a:gd name="T52" fmla="*/ 0 w 7"/>
                  <a:gd name="T53" fmla="*/ 38 h 49"/>
                  <a:gd name="T54" fmla="*/ 0 w 7"/>
                  <a:gd name="T55" fmla="*/ 33 h 49"/>
                  <a:gd name="T56" fmla="*/ 0 w 7"/>
                  <a:gd name="T57" fmla="*/ 31 h 49"/>
                  <a:gd name="T58" fmla="*/ 0 w 7"/>
                  <a:gd name="T59" fmla="*/ 29 h 49"/>
                  <a:gd name="T60" fmla="*/ 0 w 7"/>
                  <a:gd name="T61" fmla="*/ 24 h 49"/>
                  <a:gd name="T62" fmla="*/ 0 w 7"/>
                  <a:gd name="T63" fmla="*/ 22 h 49"/>
                  <a:gd name="T64" fmla="*/ 0 w 7"/>
                  <a:gd name="T65" fmla="*/ 18 h 49"/>
                  <a:gd name="T66" fmla="*/ 3 w 7"/>
                  <a:gd name="T67" fmla="*/ 18 h 49"/>
                  <a:gd name="T68" fmla="*/ 3 w 7"/>
                  <a:gd name="T69" fmla="*/ 15 h 49"/>
                  <a:gd name="T70" fmla="*/ 0 w 7"/>
                  <a:gd name="T71" fmla="*/ 15 h 49"/>
                  <a:gd name="T72" fmla="*/ 0 w 7"/>
                  <a:gd name="T73" fmla="*/ 13 h 49"/>
                  <a:gd name="T74" fmla="*/ 0 w 7"/>
                  <a:gd name="T75" fmla="*/ 13 h 49"/>
                  <a:gd name="T76" fmla="*/ 0 w 7"/>
                  <a:gd name="T77" fmla="*/ 13 h 49"/>
                  <a:gd name="T78" fmla="*/ 0 w 7"/>
                  <a:gd name="T79" fmla="*/ 11 h 49"/>
                  <a:gd name="T80" fmla="*/ 0 w 7"/>
                  <a:gd name="T81" fmla="*/ 11 h 49"/>
                  <a:gd name="T82" fmla="*/ 0 w 7"/>
                  <a:gd name="T83" fmla="*/ 9 h 49"/>
                  <a:gd name="T84" fmla="*/ 3 w 7"/>
                  <a:gd name="T85" fmla="*/ 9 h 49"/>
                  <a:gd name="T86" fmla="*/ 3 w 7"/>
                  <a:gd name="T87" fmla="*/ 6 h 49"/>
                  <a:gd name="T88" fmla="*/ 3 w 7"/>
                  <a:gd name="T89" fmla="*/ 2 h 49"/>
                  <a:gd name="T90" fmla="*/ 3 w 7"/>
                  <a:gd name="T91" fmla="*/ 0 h 49"/>
                  <a:gd name="T92" fmla="*/ 7 w 7"/>
                  <a:gd name="T93" fmla="*/ 0 h 49"/>
                  <a:gd name="T94" fmla="*/ 7 w 7"/>
                  <a:gd name="T95" fmla="*/ 2 h 49"/>
                  <a:gd name="T96" fmla="*/ 7 w 7"/>
                  <a:gd name="T97" fmla="*/ 6 h 49"/>
                  <a:gd name="T98" fmla="*/ 7 w 7"/>
                  <a:gd name="T99" fmla="*/ 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" h="49">
                    <a:moveTo>
                      <a:pt x="7" y="9"/>
                    </a:moveTo>
                    <a:lnTo>
                      <a:pt x="7" y="9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2"/>
                    </a:lnTo>
                    <a:lnTo>
                      <a:pt x="7" y="45"/>
                    </a:lnTo>
                    <a:lnTo>
                      <a:pt x="7" y="47"/>
                    </a:lnTo>
                    <a:lnTo>
                      <a:pt x="7" y="49"/>
                    </a:lnTo>
                    <a:lnTo>
                      <a:pt x="3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5" name="Freeform 4075">
                <a:extLst>
                  <a:ext uri="{FF2B5EF4-FFF2-40B4-BE49-F238E27FC236}">
                    <a16:creationId xmlns:a16="http://schemas.microsoft.com/office/drawing/2014/main" id="{10084A62-B716-4D29-A79F-7AD8875E1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330"/>
                <a:ext cx="25" cy="11"/>
              </a:xfrm>
              <a:custGeom>
                <a:avLst/>
                <a:gdLst>
                  <a:gd name="T0" fmla="*/ 7 w 25"/>
                  <a:gd name="T1" fmla="*/ 9 h 11"/>
                  <a:gd name="T2" fmla="*/ 7 w 25"/>
                  <a:gd name="T3" fmla="*/ 11 h 11"/>
                  <a:gd name="T4" fmla="*/ 7 w 25"/>
                  <a:gd name="T5" fmla="*/ 9 h 11"/>
                  <a:gd name="T6" fmla="*/ 5 w 25"/>
                  <a:gd name="T7" fmla="*/ 11 h 11"/>
                  <a:gd name="T8" fmla="*/ 0 w 25"/>
                  <a:gd name="T9" fmla="*/ 11 h 11"/>
                  <a:gd name="T10" fmla="*/ 0 w 25"/>
                  <a:gd name="T11" fmla="*/ 9 h 11"/>
                  <a:gd name="T12" fmla="*/ 0 w 25"/>
                  <a:gd name="T13" fmla="*/ 7 h 11"/>
                  <a:gd name="T14" fmla="*/ 0 w 25"/>
                  <a:gd name="T15" fmla="*/ 5 h 11"/>
                  <a:gd name="T16" fmla="*/ 0 w 25"/>
                  <a:gd name="T17" fmla="*/ 2 h 11"/>
                  <a:gd name="T18" fmla="*/ 5 w 25"/>
                  <a:gd name="T19" fmla="*/ 2 h 11"/>
                  <a:gd name="T20" fmla="*/ 14 w 25"/>
                  <a:gd name="T21" fmla="*/ 2 h 11"/>
                  <a:gd name="T22" fmla="*/ 19 w 25"/>
                  <a:gd name="T23" fmla="*/ 2 h 11"/>
                  <a:gd name="T24" fmla="*/ 21 w 25"/>
                  <a:gd name="T25" fmla="*/ 2 h 11"/>
                  <a:gd name="T26" fmla="*/ 23 w 25"/>
                  <a:gd name="T27" fmla="*/ 0 h 11"/>
                  <a:gd name="T28" fmla="*/ 23 w 25"/>
                  <a:gd name="T29" fmla="*/ 2 h 11"/>
                  <a:gd name="T30" fmla="*/ 25 w 25"/>
                  <a:gd name="T31" fmla="*/ 9 h 11"/>
                  <a:gd name="T32" fmla="*/ 19 w 25"/>
                  <a:gd name="T33" fmla="*/ 9 h 11"/>
                  <a:gd name="T34" fmla="*/ 14 w 25"/>
                  <a:gd name="T35" fmla="*/ 9 h 11"/>
                  <a:gd name="T36" fmla="*/ 12 w 25"/>
                  <a:gd name="T37" fmla="*/ 9 h 11"/>
                  <a:gd name="T38" fmla="*/ 10 w 25"/>
                  <a:gd name="T39" fmla="*/ 9 h 11"/>
                  <a:gd name="T40" fmla="*/ 7 w 25"/>
                  <a:gd name="T41" fmla="*/ 9 h 11"/>
                  <a:gd name="T42" fmla="*/ 10 w 25"/>
                  <a:gd name="T43" fmla="*/ 9 h 11"/>
                  <a:gd name="T44" fmla="*/ 7 w 25"/>
                  <a:gd name="T4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11">
                    <a:moveTo>
                      <a:pt x="7" y="9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14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9"/>
                    </a:lnTo>
                    <a:lnTo>
                      <a:pt x="19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6" name="Freeform 4076">
                <a:extLst>
                  <a:ext uri="{FF2B5EF4-FFF2-40B4-BE49-F238E27FC236}">
                    <a16:creationId xmlns:a16="http://schemas.microsoft.com/office/drawing/2014/main" id="{BAA30D5A-6934-4C7B-80C8-15910B689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341"/>
                <a:ext cx="25" cy="9"/>
              </a:xfrm>
              <a:custGeom>
                <a:avLst/>
                <a:gdLst>
                  <a:gd name="T0" fmla="*/ 25 w 25"/>
                  <a:gd name="T1" fmla="*/ 0 h 9"/>
                  <a:gd name="T2" fmla="*/ 25 w 25"/>
                  <a:gd name="T3" fmla="*/ 3 h 9"/>
                  <a:gd name="T4" fmla="*/ 25 w 25"/>
                  <a:gd name="T5" fmla="*/ 7 h 9"/>
                  <a:gd name="T6" fmla="*/ 19 w 25"/>
                  <a:gd name="T7" fmla="*/ 7 h 9"/>
                  <a:gd name="T8" fmla="*/ 16 w 25"/>
                  <a:gd name="T9" fmla="*/ 7 h 9"/>
                  <a:gd name="T10" fmla="*/ 14 w 25"/>
                  <a:gd name="T11" fmla="*/ 7 h 9"/>
                  <a:gd name="T12" fmla="*/ 10 w 25"/>
                  <a:gd name="T13" fmla="*/ 9 h 9"/>
                  <a:gd name="T14" fmla="*/ 7 w 25"/>
                  <a:gd name="T15" fmla="*/ 9 h 9"/>
                  <a:gd name="T16" fmla="*/ 5 w 25"/>
                  <a:gd name="T17" fmla="*/ 9 h 9"/>
                  <a:gd name="T18" fmla="*/ 0 w 25"/>
                  <a:gd name="T19" fmla="*/ 9 h 9"/>
                  <a:gd name="T20" fmla="*/ 0 w 25"/>
                  <a:gd name="T21" fmla="*/ 9 h 9"/>
                  <a:gd name="T22" fmla="*/ 0 w 25"/>
                  <a:gd name="T23" fmla="*/ 5 h 9"/>
                  <a:gd name="T24" fmla="*/ 0 w 25"/>
                  <a:gd name="T25" fmla="*/ 3 h 9"/>
                  <a:gd name="T26" fmla="*/ 0 w 25"/>
                  <a:gd name="T27" fmla="*/ 0 h 9"/>
                  <a:gd name="T28" fmla="*/ 5 w 25"/>
                  <a:gd name="T29" fmla="*/ 0 h 9"/>
                  <a:gd name="T30" fmla="*/ 7 w 25"/>
                  <a:gd name="T31" fmla="*/ 0 h 9"/>
                  <a:gd name="T32" fmla="*/ 10 w 25"/>
                  <a:gd name="T33" fmla="*/ 0 h 9"/>
                  <a:gd name="T34" fmla="*/ 10 w 25"/>
                  <a:gd name="T35" fmla="*/ 0 h 9"/>
                  <a:gd name="T36" fmla="*/ 10 w 25"/>
                  <a:gd name="T37" fmla="*/ 0 h 9"/>
                  <a:gd name="T38" fmla="*/ 12 w 25"/>
                  <a:gd name="T39" fmla="*/ 0 h 9"/>
                  <a:gd name="T40" fmla="*/ 14 w 25"/>
                  <a:gd name="T41" fmla="*/ 0 h 9"/>
                  <a:gd name="T42" fmla="*/ 19 w 25"/>
                  <a:gd name="T43" fmla="*/ 0 h 9"/>
                  <a:gd name="T44" fmla="*/ 21 w 25"/>
                  <a:gd name="T45" fmla="*/ 0 h 9"/>
                  <a:gd name="T46" fmla="*/ 25 w 25"/>
                  <a:gd name="T4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25" y="3"/>
                    </a:lnTo>
                    <a:lnTo>
                      <a:pt x="25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7" name="Freeform 4077">
                <a:extLst>
                  <a:ext uri="{FF2B5EF4-FFF2-40B4-BE49-F238E27FC236}">
                    <a16:creationId xmlns:a16="http://schemas.microsoft.com/office/drawing/2014/main" id="{77BF91B7-5130-4915-8D57-6968EF0E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353"/>
                <a:ext cx="10" cy="22"/>
              </a:xfrm>
              <a:custGeom>
                <a:avLst/>
                <a:gdLst>
                  <a:gd name="T0" fmla="*/ 10 w 10"/>
                  <a:gd name="T1" fmla="*/ 20 h 22"/>
                  <a:gd name="T2" fmla="*/ 10 w 10"/>
                  <a:gd name="T3" fmla="*/ 22 h 22"/>
                  <a:gd name="T4" fmla="*/ 0 w 10"/>
                  <a:gd name="T5" fmla="*/ 22 h 22"/>
                  <a:gd name="T6" fmla="*/ 0 w 10"/>
                  <a:gd name="T7" fmla="*/ 22 h 22"/>
                  <a:gd name="T8" fmla="*/ 0 w 10"/>
                  <a:gd name="T9" fmla="*/ 22 h 22"/>
                  <a:gd name="T10" fmla="*/ 0 w 10"/>
                  <a:gd name="T11" fmla="*/ 20 h 22"/>
                  <a:gd name="T12" fmla="*/ 0 w 10"/>
                  <a:gd name="T13" fmla="*/ 18 h 22"/>
                  <a:gd name="T14" fmla="*/ 0 w 10"/>
                  <a:gd name="T15" fmla="*/ 13 h 22"/>
                  <a:gd name="T16" fmla="*/ 0 w 10"/>
                  <a:gd name="T17" fmla="*/ 11 h 22"/>
                  <a:gd name="T18" fmla="*/ 0 w 10"/>
                  <a:gd name="T19" fmla="*/ 9 h 22"/>
                  <a:gd name="T20" fmla="*/ 0 w 10"/>
                  <a:gd name="T21" fmla="*/ 6 h 22"/>
                  <a:gd name="T22" fmla="*/ 0 w 10"/>
                  <a:gd name="T23" fmla="*/ 4 h 22"/>
                  <a:gd name="T24" fmla="*/ 0 w 10"/>
                  <a:gd name="T25" fmla="*/ 2 h 22"/>
                  <a:gd name="T26" fmla="*/ 0 w 10"/>
                  <a:gd name="T27" fmla="*/ 0 h 22"/>
                  <a:gd name="T28" fmla="*/ 5 w 10"/>
                  <a:gd name="T29" fmla="*/ 0 h 22"/>
                  <a:gd name="T30" fmla="*/ 7 w 10"/>
                  <a:gd name="T31" fmla="*/ 0 h 22"/>
                  <a:gd name="T32" fmla="*/ 10 w 10"/>
                  <a:gd name="T33" fmla="*/ 2 h 22"/>
                  <a:gd name="T34" fmla="*/ 10 w 10"/>
                  <a:gd name="T35" fmla="*/ 4 h 22"/>
                  <a:gd name="T36" fmla="*/ 10 w 10"/>
                  <a:gd name="T37" fmla="*/ 6 h 22"/>
                  <a:gd name="T38" fmla="*/ 10 w 10"/>
                  <a:gd name="T39" fmla="*/ 9 h 22"/>
                  <a:gd name="T40" fmla="*/ 10 w 10"/>
                  <a:gd name="T41" fmla="*/ 11 h 22"/>
                  <a:gd name="T42" fmla="*/ 10 w 10"/>
                  <a:gd name="T43" fmla="*/ 13 h 22"/>
                  <a:gd name="T44" fmla="*/ 10 w 10"/>
                  <a:gd name="T45" fmla="*/ 15 h 22"/>
                  <a:gd name="T46" fmla="*/ 10 w 10"/>
                  <a:gd name="T47" fmla="*/ 18 h 22"/>
                  <a:gd name="T48" fmla="*/ 10 w 10"/>
                  <a:gd name="T4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22">
                    <a:moveTo>
                      <a:pt x="10" y="20"/>
                    </a:moveTo>
                    <a:lnTo>
                      <a:pt x="1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8"/>
                    </a:lnTo>
                    <a:lnTo>
                      <a:pt x="10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8" name="Freeform 4078">
                <a:extLst>
                  <a:ext uri="{FF2B5EF4-FFF2-40B4-BE49-F238E27FC236}">
                    <a16:creationId xmlns:a16="http://schemas.microsoft.com/office/drawing/2014/main" id="{E646485A-39DA-4F31-8D0F-751B0E6FA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350"/>
                <a:ext cx="9" cy="25"/>
              </a:xfrm>
              <a:custGeom>
                <a:avLst/>
                <a:gdLst>
                  <a:gd name="T0" fmla="*/ 2 w 9"/>
                  <a:gd name="T1" fmla="*/ 25 h 25"/>
                  <a:gd name="T2" fmla="*/ 2 w 9"/>
                  <a:gd name="T3" fmla="*/ 23 h 25"/>
                  <a:gd name="T4" fmla="*/ 0 w 9"/>
                  <a:gd name="T5" fmla="*/ 23 h 25"/>
                  <a:gd name="T6" fmla="*/ 0 w 9"/>
                  <a:gd name="T7" fmla="*/ 21 h 25"/>
                  <a:gd name="T8" fmla="*/ 0 w 9"/>
                  <a:gd name="T9" fmla="*/ 18 h 25"/>
                  <a:gd name="T10" fmla="*/ 0 w 9"/>
                  <a:gd name="T11" fmla="*/ 14 h 25"/>
                  <a:gd name="T12" fmla="*/ 0 w 9"/>
                  <a:gd name="T13" fmla="*/ 9 h 25"/>
                  <a:gd name="T14" fmla="*/ 0 w 9"/>
                  <a:gd name="T15" fmla="*/ 7 h 25"/>
                  <a:gd name="T16" fmla="*/ 0 w 9"/>
                  <a:gd name="T17" fmla="*/ 5 h 25"/>
                  <a:gd name="T18" fmla="*/ 0 w 9"/>
                  <a:gd name="T19" fmla="*/ 0 h 25"/>
                  <a:gd name="T20" fmla="*/ 2 w 9"/>
                  <a:gd name="T21" fmla="*/ 0 h 25"/>
                  <a:gd name="T22" fmla="*/ 6 w 9"/>
                  <a:gd name="T23" fmla="*/ 0 h 25"/>
                  <a:gd name="T24" fmla="*/ 6 w 9"/>
                  <a:gd name="T25" fmla="*/ 3 h 25"/>
                  <a:gd name="T26" fmla="*/ 6 w 9"/>
                  <a:gd name="T27" fmla="*/ 9 h 25"/>
                  <a:gd name="T28" fmla="*/ 6 w 9"/>
                  <a:gd name="T29" fmla="*/ 9 h 25"/>
                  <a:gd name="T30" fmla="*/ 6 w 9"/>
                  <a:gd name="T31" fmla="*/ 12 h 25"/>
                  <a:gd name="T32" fmla="*/ 9 w 9"/>
                  <a:gd name="T33" fmla="*/ 14 h 25"/>
                  <a:gd name="T34" fmla="*/ 9 w 9"/>
                  <a:gd name="T35" fmla="*/ 16 h 25"/>
                  <a:gd name="T36" fmla="*/ 9 w 9"/>
                  <a:gd name="T37" fmla="*/ 16 h 25"/>
                  <a:gd name="T38" fmla="*/ 9 w 9"/>
                  <a:gd name="T39" fmla="*/ 16 h 25"/>
                  <a:gd name="T40" fmla="*/ 9 w 9"/>
                  <a:gd name="T41" fmla="*/ 18 h 25"/>
                  <a:gd name="T42" fmla="*/ 9 w 9"/>
                  <a:gd name="T43" fmla="*/ 18 h 25"/>
                  <a:gd name="T44" fmla="*/ 9 w 9"/>
                  <a:gd name="T45" fmla="*/ 21 h 25"/>
                  <a:gd name="T46" fmla="*/ 9 w 9"/>
                  <a:gd name="T47" fmla="*/ 23 h 25"/>
                  <a:gd name="T48" fmla="*/ 9 w 9"/>
                  <a:gd name="T49" fmla="*/ 25 h 25"/>
                  <a:gd name="T50" fmla="*/ 2 w 9"/>
                  <a:gd name="T5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9" name="Freeform 4079">
                <a:extLst>
                  <a:ext uri="{FF2B5EF4-FFF2-40B4-BE49-F238E27FC236}">
                    <a16:creationId xmlns:a16="http://schemas.microsoft.com/office/drawing/2014/main" id="{D90FCB63-05BB-4012-B65A-F325F6C41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350"/>
                <a:ext cx="9" cy="25"/>
              </a:xfrm>
              <a:custGeom>
                <a:avLst/>
                <a:gdLst>
                  <a:gd name="T0" fmla="*/ 0 w 9"/>
                  <a:gd name="T1" fmla="*/ 25 h 25"/>
                  <a:gd name="T2" fmla="*/ 0 w 9"/>
                  <a:gd name="T3" fmla="*/ 23 h 25"/>
                  <a:gd name="T4" fmla="*/ 0 w 9"/>
                  <a:gd name="T5" fmla="*/ 18 h 25"/>
                  <a:gd name="T6" fmla="*/ 0 w 9"/>
                  <a:gd name="T7" fmla="*/ 16 h 25"/>
                  <a:gd name="T8" fmla="*/ 0 w 9"/>
                  <a:gd name="T9" fmla="*/ 14 h 25"/>
                  <a:gd name="T10" fmla="*/ 0 w 9"/>
                  <a:gd name="T11" fmla="*/ 14 h 25"/>
                  <a:gd name="T12" fmla="*/ 0 w 9"/>
                  <a:gd name="T13" fmla="*/ 14 h 25"/>
                  <a:gd name="T14" fmla="*/ 0 w 9"/>
                  <a:gd name="T15" fmla="*/ 9 h 25"/>
                  <a:gd name="T16" fmla="*/ 0 w 9"/>
                  <a:gd name="T17" fmla="*/ 9 h 25"/>
                  <a:gd name="T18" fmla="*/ 0 w 9"/>
                  <a:gd name="T19" fmla="*/ 9 h 25"/>
                  <a:gd name="T20" fmla="*/ 0 w 9"/>
                  <a:gd name="T21" fmla="*/ 7 h 25"/>
                  <a:gd name="T22" fmla="*/ 0 w 9"/>
                  <a:gd name="T23" fmla="*/ 5 h 25"/>
                  <a:gd name="T24" fmla="*/ 0 w 9"/>
                  <a:gd name="T25" fmla="*/ 0 h 25"/>
                  <a:gd name="T26" fmla="*/ 0 w 9"/>
                  <a:gd name="T27" fmla="*/ 0 h 25"/>
                  <a:gd name="T28" fmla="*/ 2 w 9"/>
                  <a:gd name="T29" fmla="*/ 0 h 25"/>
                  <a:gd name="T30" fmla="*/ 6 w 9"/>
                  <a:gd name="T31" fmla="*/ 0 h 25"/>
                  <a:gd name="T32" fmla="*/ 6 w 9"/>
                  <a:gd name="T33" fmla="*/ 5 h 25"/>
                  <a:gd name="T34" fmla="*/ 6 w 9"/>
                  <a:gd name="T35" fmla="*/ 5 h 25"/>
                  <a:gd name="T36" fmla="*/ 6 w 9"/>
                  <a:gd name="T37" fmla="*/ 9 h 25"/>
                  <a:gd name="T38" fmla="*/ 6 w 9"/>
                  <a:gd name="T39" fmla="*/ 9 h 25"/>
                  <a:gd name="T40" fmla="*/ 6 w 9"/>
                  <a:gd name="T41" fmla="*/ 12 h 25"/>
                  <a:gd name="T42" fmla="*/ 9 w 9"/>
                  <a:gd name="T43" fmla="*/ 21 h 25"/>
                  <a:gd name="T44" fmla="*/ 9 w 9"/>
                  <a:gd name="T45" fmla="*/ 23 h 25"/>
                  <a:gd name="T46" fmla="*/ 9 w 9"/>
                  <a:gd name="T47" fmla="*/ 25 h 25"/>
                  <a:gd name="T48" fmla="*/ 0 w 9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0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0" name="Freeform 4080">
                <a:extLst>
                  <a:ext uri="{FF2B5EF4-FFF2-40B4-BE49-F238E27FC236}">
                    <a16:creationId xmlns:a16="http://schemas.microsoft.com/office/drawing/2014/main" id="{A2632987-1303-41F1-B29D-0AE10DA4A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99"/>
                <a:ext cx="20" cy="27"/>
              </a:xfrm>
              <a:custGeom>
                <a:avLst/>
                <a:gdLst>
                  <a:gd name="T0" fmla="*/ 20 w 20"/>
                  <a:gd name="T1" fmla="*/ 2 h 27"/>
                  <a:gd name="T2" fmla="*/ 20 w 20"/>
                  <a:gd name="T3" fmla="*/ 13 h 27"/>
                  <a:gd name="T4" fmla="*/ 20 w 20"/>
                  <a:gd name="T5" fmla="*/ 24 h 27"/>
                  <a:gd name="T6" fmla="*/ 20 w 20"/>
                  <a:gd name="T7" fmla="*/ 27 h 27"/>
                  <a:gd name="T8" fmla="*/ 2 w 20"/>
                  <a:gd name="T9" fmla="*/ 27 h 27"/>
                  <a:gd name="T10" fmla="*/ 2 w 20"/>
                  <a:gd name="T11" fmla="*/ 27 h 27"/>
                  <a:gd name="T12" fmla="*/ 2 w 20"/>
                  <a:gd name="T13" fmla="*/ 27 h 27"/>
                  <a:gd name="T14" fmla="*/ 2 w 20"/>
                  <a:gd name="T15" fmla="*/ 27 h 27"/>
                  <a:gd name="T16" fmla="*/ 0 w 20"/>
                  <a:gd name="T17" fmla="*/ 27 h 27"/>
                  <a:gd name="T18" fmla="*/ 0 w 20"/>
                  <a:gd name="T19" fmla="*/ 27 h 27"/>
                  <a:gd name="T20" fmla="*/ 0 w 20"/>
                  <a:gd name="T21" fmla="*/ 24 h 27"/>
                  <a:gd name="T22" fmla="*/ 0 w 20"/>
                  <a:gd name="T23" fmla="*/ 24 h 27"/>
                  <a:gd name="T24" fmla="*/ 0 w 20"/>
                  <a:gd name="T25" fmla="*/ 24 h 27"/>
                  <a:gd name="T26" fmla="*/ 0 w 20"/>
                  <a:gd name="T27" fmla="*/ 24 h 27"/>
                  <a:gd name="T28" fmla="*/ 0 w 20"/>
                  <a:gd name="T29" fmla="*/ 22 h 27"/>
                  <a:gd name="T30" fmla="*/ 0 w 20"/>
                  <a:gd name="T31" fmla="*/ 22 h 27"/>
                  <a:gd name="T32" fmla="*/ 0 w 20"/>
                  <a:gd name="T33" fmla="*/ 22 h 27"/>
                  <a:gd name="T34" fmla="*/ 0 w 20"/>
                  <a:gd name="T35" fmla="*/ 22 h 27"/>
                  <a:gd name="T36" fmla="*/ 0 w 20"/>
                  <a:gd name="T37" fmla="*/ 22 h 27"/>
                  <a:gd name="T38" fmla="*/ 2 w 20"/>
                  <a:gd name="T39" fmla="*/ 22 h 27"/>
                  <a:gd name="T40" fmla="*/ 2 w 20"/>
                  <a:gd name="T41" fmla="*/ 18 h 27"/>
                  <a:gd name="T42" fmla="*/ 2 w 20"/>
                  <a:gd name="T43" fmla="*/ 18 h 27"/>
                  <a:gd name="T44" fmla="*/ 2 w 20"/>
                  <a:gd name="T45" fmla="*/ 18 h 27"/>
                  <a:gd name="T46" fmla="*/ 5 w 20"/>
                  <a:gd name="T47" fmla="*/ 18 h 27"/>
                  <a:gd name="T48" fmla="*/ 7 w 20"/>
                  <a:gd name="T49" fmla="*/ 13 h 27"/>
                  <a:gd name="T50" fmla="*/ 5 w 20"/>
                  <a:gd name="T51" fmla="*/ 13 h 27"/>
                  <a:gd name="T52" fmla="*/ 5 w 20"/>
                  <a:gd name="T53" fmla="*/ 13 h 27"/>
                  <a:gd name="T54" fmla="*/ 2 w 20"/>
                  <a:gd name="T55" fmla="*/ 13 h 27"/>
                  <a:gd name="T56" fmla="*/ 2 w 20"/>
                  <a:gd name="T57" fmla="*/ 6 h 27"/>
                  <a:gd name="T58" fmla="*/ 5 w 20"/>
                  <a:gd name="T59" fmla="*/ 6 h 27"/>
                  <a:gd name="T60" fmla="*/ 9 w 20"/>
                  <a:gd name="T61" fmla="*/ 6 h 27"/>
                  <a:gd name="T62" fmla="*/ 11 w 20"/>
                  <a:gd name="T63" fmla="*/ 6 h 27"/>
                  <a:gd name="T64" fmla="*/ 11 w 20"/>
                  <a:gd name="T65" fmla="*/ 6 h 27"/>
                  <a:gd name="T66" fmla="*/ 11 w 20"/>
                  <a:gd name="T67" fmla="*/ 2 h 27"/>
                  <a:gd name="T68" fmla="*/ 11 w 20"/>
                  <a:gd name="T69" fmla="*/ 2 h 27"/>
                  <a:gd name="T70" fmla="*/ 2 w 20"/>
                  <a:gd name="T71" fmla="*/ 2 h 27"/>
                  <a:gd name="T72" fmla="*/ 2 w 20"/>
                  <a:gd name="T73" fmla="*/ 0 h 27"/>
                  <a:gd name="T74" fmla="*/ 14 w 20"/>
                  <a:gd name="T75" fmla="*/ 0 h 27"/>
                  <a:gd name="T76" fmla="*/ 14 w 20"/>
                  <a:gd name="T77" fmla="*/ 2 h 27"/>
                  <a:gd name="T78" fmla="*/ 20 w 20"/>
                  <a:gd name="T7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7">
                    <a:moveTo>
                      <a:pt x="20" y="2"/>
                    </a:moveTo>
                    <a:lnTo>
                      <a:pt x="20" y="13"/>
                    </a:lnTo>
                    <a:lnTo>
                      <a:pt x="20" y="24"/>
                    </a:lnTo>
                    <a:lnTo>
                      <a:pt x="20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1" name="Freeform 4081">
                <a:extLst>
                  <a:ext uri="{FF2B5EF4-FFF2-40B4-BE49-F238E27FC236}">
                    <a16:creationId xmlns:a16="http://schemas.microsoft.com/office/drawing/2014/main" id="{B360DBD3-51EC-47FC-8A6E-E17F05A1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382"/>
                <a:ext cx="14" cy="27"/>
              </a:xfrm>
              <a:custGeom>
                <a:avLst/>
                <a:gdLst>
                  <a:gd name="T0" fmla="*/ 11 w 14"/>
                  <a:gd name="T1" fmla="*/ 9 h 27"/>
                  <a:gd name="T2" fmla="*/ 14 w 14"/>
                  <a:gd name="T3" fmla="*/ 23 h 27"/>
                  <a:gd name="T4" fmla="*/ 7 w 14"/>
                  <a:gd name="T5" fmla="*/ 23 h 27"/>
                  <a:gd name="T6" fmla="*/ 5 w 14"/>
                  <a:gd name="T7" fmla="*/ 25 h 27"/>
                  <a:gd name="T8" fmla="*/ 5 w 14"/>
                  <a:gd name="T9" fmla="*/ 25 h 27"/>
                  <a:gd name="T10" fmla="*/ 0 w 14"/>
                  <a:gd name="T11" fmla="*/ 27 h 27"/>
                  <a:gd name="T12" fmla="*/ 0 w 14"/>
                  <a:gd name="T13" fmla="*/ 20 h 27"/>
                  <a:gd name="T14" fmla="*/ 2 w 14"/>
                  <a:gd name="T15" fmla="*/ 20 h 27"/>
                  <a:gd name="T16" fmla="*/ 2 w 14"/>
                  <a:gd name="T17" fmla="*/ 13 h 27"/>
                  <a:gd name="T18" fmla="*/ 0 w 14"/>
                  <a:gd name="T19" fmla="*/ 13 h 27"/>
                  <a:gd name="T20" fmla="*/ 0 w 14"/>
                  <a:gd name="T21" fmla="*/ 11 h 27"/>
                  <a:gd name="T22" fmla="*/ 0 w 14"/>
                  <a:gd name="T23" fmla="*/ 2 h 27"/>
                  <a:gd name="T24" fmla="*/ 2 w 14"/>
                  <a:gd name="T25" fmla="*/ 2 h 27"/>
                  <a:gd name="T26" fmla="*/ 9 w 14"/>
                  <a:gd name="T27" fmla="*/ 2 h 27"/>
                  <a:gd name="T28" fmla="*/ 11 w 14"/>
                  <a:gd name="T29" fmla="*/ 0 h 27"/>
                  <a:gd name="T30" fmla="*/ 11 w 14"/>
                  <a:gd name="T31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7">
                    <a:moveTo>
                      <a:pt x="11" y="9"/>
                    </a:moveTo>
                    <a:lnTo>
                      <a:pt x="14" y="23"/>
                    </a:lnTo>
                    <a:lnTo>
                      <a:pt x="7" y="23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2" name="Freeform 4082">
                <a:extLst>
                  <a:ext uri="{FF2B5EF4-FFF2-40B4-BE49-F238E27FC236}">
                    <a16:creationId xmlns:a16="http://schemas.microsoft.com/office/drawing/2014/main" id="{6315B4C6-1966-4B12-B574-DD2AE7683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42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3" name="Freeform 4083">
                <a:extLst>
                  <a:ext uri="{FF2B5EF4-FFF2-40B4-BE49-F238E27FC236}">
                    <a16:creationId xmlns:a16="http://schemas.microsoft.com/office/drawing/2014/main" id="{D486E9CB-9613-4F9B-A27C-23887370D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515"/>
                <a:ext cx="11" cy="2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4 w 5"/>
                  <a:gd name="T11" fmla="*/ 1 h 1"/>
                  <a:gd name="T12" fmla="*/ 4 w 5"/>
                  <a:gd name="T13" fmla="*/ 1 h 1"/>
                  <a:gd name="T14" fmla="*/ 5 w 5"/>
                  <a:gd name="T15" fmla="*/ 1 h 1"/>
                  <a:gd name="T16" fmla="*/ 5 w 5"/>
                  <a:gd name="T17" fmla="*/ 1 h 1"/>
                  <a:gd name="T18" fmla="*/ 5 w 5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4" name="Freeform 4084">
                <a:extLst>
                  <a:ext uri="{FF2B5EF4-FFF2-40B4-BE49-F238E27FC236}">
                    <a16:creationId xmlns:a16="http://schemas.microsoft.com/office/drawing/2014/main" id="{2EDBEB00-74EA-4E12-9E37-0E831538C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429"/>
                <a:ext cx="42" cy="27"/>
              </a:xfrm>
              <a:custGeom>
                <a:avLst/>
                <a:gdLst>
                  <a:gd name="T0" fmla="*/ 18 w 19"/>
                  <a:gd name="T1" fmla="*/ 0 h 12"/>
                  <a:gd name="T2" fmla="*/ 17 w 19"/>
                  <a:gd name="T3" fmla="*/ 0 h 12"/>
                  <a:gd name="T4" fmla="*/ 16 w 19"/>
                  <a:gd name="T5" fmla="*/ 0 h 12"/>
                  <a:gd name="T6" fmla="*/ 15 w 19"/>
                  <a:gd name="T7" fmla="*/ 0 h 12"/>
                  <a:gd name="T8" fmla="*/ 14 w 19"/>
                  <a:gd name="T9" fmla="*/ 0 h 12"/>
                  <a:gd name="T10" fmla="*/ 13 w 19"/>
                  <a:gd name="T11" fmla="*/ 1 h 12"/>
                  <a:gd name="T12" fmla="*/ 12 w 19"/>
                  <a:gd name="T13" fmla="*/ 1 h 12"/>
                  <a:gd name="T14" fmla="*/ 11 w 19"/>
                  <a:gd name="T15" fmla="*/ 1 h 12"/>
                  <a:gd name="T16" fmla="*/ 10 w 19"/>
                  <a:gd name="T17" fmla="*/ 1 h 12"/>
                  <a:gd name="T18" fmla="*/ 9 w 19"/>
                  <a:gd name="T19" fmla="*/ 1 h 12"/>
                  <a:gd name="T20" fmla="*/ 8 w 19"/>
                  <a:gd name="T21" fmla="*/ 1 h 12"/>
                  <a:gd name="T22" fmla="*/ 7 w 19"/>
                  <a:gd name="T23" fmla="*/ 1 h 12"/>
                  <a:gd name="T24" fmla="*/ 6 w 19"/>
                  <a:gd name="T25" fmla="*/ 1 h 12"/>
                  <a:gd name="T26" fmla="*/ 5 w 19"/>
                  <a:gd name="T27" fmla="*/ 1 h 12"/>
                  <a:gd name="T28" fmla="*/ 4 w 19"/>
                  <a:gd name="T29" fmla="*/ 1 h 12"/>
                  <a:gd name="T30" fmla="*/ 3 w 19"/>
                  <a:gd name="T31" fmla="*/ 1 h 12"/>
                  <a:gd name="T32" fmla="*/ 2 w 19"/>
                  <a:gd name="T33" fmla="*/ 1 h 12"/>
                  <a:gd name="T34" fmla="*/ 1 w 19"/>
                  <a:gd name="T35" fmla="*/ 0 h 12"/>
                  <a:gd name="T36" fmla="*/ 0 w 19"/>
                  <a:gd name="T37" fmla="*/ 1 h 12"/>
                  <a:gd name="T38" fmla="*/ 0 w 19"/>
                  <a:gd name="T39" fmla="*/ 1 h 12"/>
                  <a:gd name="T40" fmla="*/ 0 w 19"/>
                  <a:gd name="T41" fmla="*/ 1 h 12"/>
                  <a:gd name="T42" fmla="*/ 0 w 19"/>
                  <a:gd name="T43" fmla="*/ 2 h 12"/>
                  <a:gd name="T44" fmla="*/ 0 w 19"/>
                  <a:gd name="T45" fmla="*/ 3 h 12"/>
                  <a:gd name="T46" fmla="*/ 0 w 19"/>
                  <a:gd name="T47" fmla="*/ 3 h 12"/>
                  <a:gd name="T48" fmla="*/ 0 w 19"/>
                  <a:gd name="T49" fmla="*/ 4 h 12"/>
                  <a:gd name="T50" fmla="*/ 0 w 19"/>
                  <a:gd name="T51" fmla="*/ 4 h 12"/>
                  <a:gd name="T52" fmla="*/ 1 w 19"/>
                  <a:gd name="T53" fmla="*/ 6 h 12"/>
                  <a:gd name="T54" fmla="*/ 1 w 19"/>
                  <a:gd name="T55" fmla="*/ 7 h 12"/>
                  <a:gd name="T56" fmla="*/ 1 w 19"/>
                  <a:gd name="T57" fmla="*/ 8 h 12"/>
                  <a:gd name="T58" fmla="*/ 1 w 19"/>
                  <a:gd name="T59" fmla="*/ 9 h 12"/>
                  <a:gd name="T60" fmla="*/ 1 w 19"/>
                  <a:gd name="T61" fmla="*/ 10 h 12"/>
                  <a:gd name="T62" fmla="*/ 1 w 19"/>
                  <a:gd name="T63" fmla="*/ 10 h 12"/>
                  <a:gd name="T64" fmla="*/ 1 w 19"/>
                  <a:gd name="T65" fmla="*/ 11 h 12"/>
                  <a:gd name="T66" fmla="*/ 1 w 19"/>
                  <a:gd name="T67" fmla="*/ 11 h 12"/>
                  <a:gd name="T68" fmla="*/ 1 w 19"/>
                  <a:gd name="T69" fmla="*/ 12 h 12"/>
                  <a:gd name="T70" fmla="*/ 4 w 19"/>
                  <a:gd name="T71" fmla="*/ 11 h 12"/>
                  <a:gd name="T72" fmla="*/ 6 w 19"/>
                  <a:gd name="T73" fmla="*/ 11 h 12"/>
                  <a:gd name="T74" fmla="*/ 8 w 19"/>
                  <a:gd name="T75" fmla="*/ 11 h 12"/>
                  <a:gd name="T76" fmla="*/ 9 w 19"/>
                  <a:gd name="T77" fmla="*/ 11 h 12"/>
                  <a:gd name="T78" fmla="*/ 10 w 19"/>
                  <a:gd name="T79" fmla="*/ 11 h 12"/>
                  <a:gd name="T80" fmla="*/ 11 w 19"/>
                  <a:gd name="T81" fmla="*/ 11 h 12"/>
                  <a:gd name="T82" fmla="*/ 13 w 19"/>
                  <a:gd name="T83" fmla="*/ 11 h 12"/>
                  <a:gd name="T84" fmla="*/ 15 w 19"/>
                  <a:gd name="T85" fmla="*/ 11 h 12"/>
                  <a:gd name="T86" fmla="*/ 17 w 19"/>
                  <a:gd name="T87" fmla="*/ 11 h 12"/>
                  <a:gd name="T88" fmla="*/ 17 w 19"/>
                  <a:gd name="T89" fmla="*/ 10 h 12"/>
                  <a:gd name="T90" fmla="*/ 17 w 19"/>
                  <a:gd name="T91" fmla="*/ 10 h 12"/>
                  <a:gd name="T92" fmla="*/ 18 w 19"/>
                  <a:gd name="T93" fmla="*/ 10 h 12"/>
                  <a:gd name="T94" fmla="*/ 18 w 19"/>
                  <a:gd name="T95" fmla="*/ 10 h 12"/>
                  <a:gd name="T96" fmla="*/ 19 w 19"/>
                  <a:gd name="T97" fmla="*/ 10 h 12"/>
                  <a:gd name="T98" fmla="*/ 18 w 19"/>
                  <a:gd name="T9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" h="12">
                    <a:moveTo>
                      <a:pt x="18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5" name="Freeform 4085">
                <a:extLst>
                  <a:ext uri="{FF2B5EF4-FFF2-40B4-BE49-F238E27FC236}">
                    <a16:creationId xmlns:a16="http://schemas.microsoft.com/office/drawing/2014/main" id="{69D54DD5-8304-4861-A343-92A32A8C7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470"/>
                <a:ext cx="14" cy="36"/>
              </a:xfrm>
              <a:custGeom>
                <a:avLst/>
                <a:gdLst>
                  <a:gd name="T0" fmla="*/ 7 w 14"/>
                  <a:gd name="T1" fmla="*/ 18 h 36"/>
                  <a:gd name="T2" fmla="*/ 7 w 14"/>
                  <a:gd name="T3" fmla="*/ 25 h 36"/>
                  <a:gd name="T4" fmla="*/ 7 w 14"/>
                  <a:gd name="T5" fmla="*/ 25 h 36"/>
                  <a:gd name="T6" fmla="*/ 7 w 14"/>
                  <a:gd name="T7" fmla="*/ 25 h 36"/>
                  <a:gd name="T8" fmla="*/ 14 w 14"/>
                  <a:gd name="T9" fmla="*/ 22 h 36"/>
                  <a:gd name="T10" fmla="*/ 14 w 14"/>
                  <a:gd name="T11" fmla="*/ 34 h 36"/>
                  <a:gd name="T12" fmla="*/ 14 w 14"/>
                  <a:gd name="T13" fmla="*/ 34 h 36"/>
                  <a:gd name="T14" fmla="*/ 14 w 14"/>
                  <a:gd name="T15" fmla="*/ 34 h 36"/>
                  <a:gd name="T16" fmla="*/ 14 w 14"/>
                  <a:gd name="T17" fmla="*/ 34 h 36"/>
                  <a:gd name="T18" fmla="*/ 14 w 14"/>
                  <a:gd name="T19" fmla="*/ 34 h 36"/>
                  <a:gd name="T20" fmla="*/ 7 w 14"/>
                  <a:gd name="T21" fmla="*/ 36 h 36"/>
                  <a:gd name="T22" fmla="*/ 5 w 14"/>
                  <a:gd name="T23" fmla="*/ 36 h 36"/>
                  <a:gd name="T24" fmla="*/ 2 w 14"/>
                  <a:gd name="T25" fmla="*/ 36 h 36"/>
                  <a:gd name="T26" fmla="*/ 0 w 14"/>
                  <a:gd name="T27" fmla="*/ 27 h 36"/>
                  <a:gd name="T28" fmla="*/ 0 w 14"/>
                  <a:gd name="T29" fmla="*/ 27 h 36"/>
                  <a:gd name="T30" fmla="*/ 0 w 14"/>
                  <a:gd name="T31" fmla="*/ 16 h 36"/>
                  <a:gd name="T32" fmla="*/ 0 w 14"/>
                  <a:gd name="T33" fmla="*/ 13 h 36"/>
                  <a:gd name="T34" fmla="*/ 0 w 14"/>
                  <a:gd name="T35" fmla="*/ 4 h 36"/>
                  <a:gd name="T36" fmla="*/ 0 w 14"/>
                  <a:gd name="T37" fmla="*/ 0 h 36"/>
                  <a:gd name="T38" fmla="*/ 2 w 14"/>
                  <a:gd name="T39" fmla="*/ 0 h 36"/>
                  <a:gd name="T40" fmla="*/ 2 w 14"/>
                  <a:gd name="T41" fmla="*/ 0 h 36"/>
                  <a:gd name="T42" fmla="*/ 2 w 14"/>
                  <a:gd name="T43" fmla="*/ 0 h 36"/>
                  <a:gd name="T44" fmla="*/ 5 w 14"/>
                  <a:gd name="T45" fmla="*/ 2 h 36"/>
                  <a:gd name="T46" fmla="*/ 5 w 14"/>
                  <a:gd name="T47" fmla="*/ 2 h 36"/>
                  <a:gd name="T48" fmla="*/ 5 w 14"/>
                  <a:gd name="T49" fmla="*/ 2 h 36"/>
                  <a:gd name="T50" fmla="*/ 5 w 14"/>
                  <a:gd name="T51" fmla="*/ 7 h 36"/>
                  <a:gd name="T52" fmla="*/ 5 w 14"/>
                  <a:gd name="T53" fmla="*/ 9 h 36"/>
                  <a:gd name="T54" fmla="*/ 5 w 14"/>
                  <a:gd name="T55" fmla="*/ 16 h 36"/>
                  <a:gd name="T56" fmla="*/ 7 w 14"/>
                  <a:gd name="T57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36">
                    <a:moveTo>
                      <a:pt x="7" y="18"/>
                    </a:move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14" y="22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16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6" name="Freeform 4086">
                <a:extLst>
                  <a:ext uri="{FF2B5EF4-FFF2-40B4-BE49-F238E27FC236}">
                    <a16:creationId xmlns:a16="http://schemas.microsoft.com/office/drawing/2014/main" id="{949044BA-0644-4B18-AC15-8B71C4CDD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520"/>
                <a:ext cx="21" cy="11"/>
              </a:xfrm>
              <a:custGeom>
                <a:avLst/>
                <a:gdLst>
                  <a:gd name="T0" fmla="*/ 7 w 21"/>
                  <a:gd name="T1" fmla="*/ 0 h 11"/>
                  <a:gd name="T2" fmla="*/ 7 w 21"/>
                  <a:gd name="T3" fmla="*/ 2 h 11"/>
                  <a:gd name="T4" fmla="*/ 21 w 21"/>
                  <a:gd name="T5" fmla="*/ 2 h 11"/>
                  <a:gd name="T6" fmla="*/ 21 w 21"/>
                  <a:gd name="T7" fmla="*/ 2 h 11"/>
                  <a:gd name="T8" fmla="*/ 21 w 21"/>
                  <a:gd name="T9" fmla="*/ 9 h 11"/>
                  <a:gd name="T10" fmla="*/ 21 w 21"/>
                  <a:gd name="T11" fmla="*/ 11 h 11"/>
                  <a:gd name="T12" fmla="*/ 5 w 21"/>
                  <a:gd name="T13" fmla="*/ 11 h 11"/>
                  <a:gd name="T14" fmla="*/ 0 w 21"/>
                  <a:gd name="T15" fmla="*/ 11 h 11"/>
                  <a:gd name="T16" fmla="*/ 0 w 21"/>
                  <a:gd name="T17" fmla="*/ 11 h 11"/>
                  <a:gd name="T18" fmla="*/ 0 w 21"/>
                  <a:gd name="T19" fmla="*/ 2 h 11"/>
                  <a:gd name="T20" fmla="*/ 0 w 21"/>
                  <a:gd name="T21" fmla="*/ 2 h 11"/>
                  <a:gd name="T22" fmla="*/ 0 w 21"/>
                  <a:gd name="T23" fmla="*/ 0 h 11"/>
                  <a:gd name="T24" fmla="*/ 7 w 2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1">
                    <a:moveTo>
                      <a:pt x="7" y="0"/>
                    </a:moveTo>
                    <a:lnTo>
                      <a:pt x="7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7" name="Freeform 4087">
                <a:extLst>
                  <a:ext uri="{FF2B5EF4-FFF2-40B4-BE49-F238E27FC236}">
                    <a16:creationId xmlns:a16="http://schemas.microsoft.com/office/drawing/2014/main" id="{11F905DD-8281-4D21-A2C5-841A6A90C6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0" y="2529"/>
                <a:ext cx="27" cy="24"/>
              </a:xfrm>
              <a:custGeom>
                <a:avLst/>
                <a:gdLst>
                  <a:gd name="T0" fmla="*/ 11 w 12"/>
                  <a:gd name="T1" fmla="*/ 0 h 11"/>
                  <a:gd name="T2" fmla="*/ 11 w 12"/>
                  <a:gd name="T3" fmla="*/ 0 h 11"/>
                  <a:gd name="T4" fmla="*/ 10 w 12"/>
                  <a:gd name="T5" fmla="*/ 0 h 11"/>
                  <a:gd name="T6" fmla="*/ 11 w 12"/>
                  <a:gd name="T7" fmla="*/ 1 h 11"/>
                  <a:gd name="T8" fmla="*/ 9 w 12"/>
                  <a:gd name="T9" fmla="*/ 1 h 11"/>
                  <a:gd name="T10" fmla="*/ 9 w 12"/>
                  <a:gd name="T11" fmla="*/ 1 h 11"/>
                  <a:gd name="T12" fmla="*/ 9 w 12"/>
                  <a:gd name="T13" fmla="*/ 1 h 11"/>
                  <a:gd name="T14" fmla="*/ 9 w 12"/>
                  <a:gd name="T15" fmla="*/ 2 h 11"/>
                  <a:gd name="T16" fmla="*/ 9 w 12"/>
                  <a:gd name="T17" fmla="*/ 2 h 11"/>
                  <a:gd name="T18" fmla="*/ 9 w 12"/>
                  <a:gd name="T19" fmla="*/ 4 h 11"/>
                  <a:gd name="T20" fmla="*/ 9 w 12"/>
                  <a:gd name="T21" fmla="*/ 4 h 11"/>
                  <a:gd name="T22" fmla="*/ 12 w 12"/>
                  <a:gd name="T23" fmla="*/ 3 h 11"/>
                  <a:gd name="T24" fmla="*/ 12 w 12"/>
                  <a:gd name="T25" fmla="*/ 3 h 11"/>
                  <a:gd name="T26" fmla="*/ 12 w 12"/>
                  <a:gd name="T27" fmla="*/ 3 h 11"/>
                  <a:gd name="T28" fmla="*/ 11 w 12"/>
                  <a:gd name="T29" fmla="*/ 3 h 11"/>
                  <a:gd name="T30" fmla="*/ 11 w 12"/>
                  <a:gd name="T31" fmla="*/ 2 h 11"/>
                  <a:gd name="T32" fmla="*/ 11 w 12"/>
                  <a:gd name="T33" fmla="*/ 2 h 11"/>
                  <a:gd name="T34" fmla="*/ 11 w 12"/>
                  <a:gd name="T35" fmla="*/ 1 h 11"/>
                  <a:gd name="T36" fmla="*/ 11 w 12"/>
                  <a:gd name="T37" fmla="*/ 1 h 11"/>
                  <a:gd name="T38" fmla="*/ 11 w 12"/>
                  <a:gd name="T39" fmla="*/ 1 h 11"/>
                  <a:gd name="T40" fmla="*/ 11 w 12"/>
                  <a:gd name="T41" fmla="*/ 0 h 11"/>
                  <a:gd name="T42" fmla="*/ 3 w 12"/>
                  <a:gd name="T43" fmla="*/ 8 h 11"/>
                  <a:gd name="T44" fmla="*/ 3 w 12"/>
                  <a:gd name="T45" fmla="*/ 8 h 11"/>
                  <a:gd name="T46" fmla="*/ 3 w 12"/>
                  <a:gd name="T47" fmla="*/ 8 h 11"/>
                  <a:gd name="T48" fmla="*/ 2 w 12"/>
                  <a:gd name="T49" fmla="*/ 2 h 11"/>
                  <a:gd name="T50" fmla="*/ 0 w 12"/>
                  <a:gd name="T51" fmla="*/ 2 h 11"/>
                  <a:gd name="T52" fmla="*/ 0 w 12"/>
                  <a:gd name="T53" fmla="*/ 6 h 11"/>
                  <a:gd name="T54" fmla="*/ 0 w 12"/>
                  <a:gd name="T55" fmla="*/ 7 h 11"/>
                  <a:gd name="T56" fmla="*/ 1 w 12"/>
                  <a:gd name="T57" fmla="*/ 8 h 11"/>
                  <a:gd name="T58" fmla="*/ 1 w 12"/>
                  <a:gd name="T59" fmla="*/ 8 h 11"/>
                  <a:gd name="T60" fmla="*/ 1 w 12"/>
                  <a:gd name="T61" fmla="*/ 11 h 11"/>
                  <a:gd name="T62" fmla="*/ 1 w 12"/>
                  <a:gd name="T63" fmla="*/ 11 h 11"/>
                  <a:gd name="T64" fmla="*/ 3 w 12"/>
                  <a:gd name="T65" fmla="*/ 8 h 11"/>
                  <a:gd name="T66" fmla="*/ 3 w 12"/>
                  <a:gd name="T67" fmla="*/ 8 h 11"/>
                  <a:gd name="T68" fmla="*/ 3 w 12"/>
                  <a:gd name="T69" fmla="*/ 8 h 11"/>
                  <a:gd name="T70" fmla="*/ 3 w 12"/>
                  <a:gd name="T71" fmla="*/ 8 h 11"/>
                  <a:gd name="T72" fmla="*/ 3 w 12"/>
                  <a:gd name="T73" fmla="*/ 8 h 11"/>
                  <a:gd name="T74" fmla="*/ 3 w 12"/>
                  <a:gd name="T7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11">
                    <a:moveTo>
                      <a:pt x="11" y="0"/>
                    </a:moveTo>
                    <a:lnTo>
                      <a:pt x="11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moveTo>
                      <a:pt x="3" y="8"/>
                    </a:moveTo>
                    <a:lnTo>
                      <a:pt x="3" y="8"/>
                    </a:lnTo>
                    <a:lnTo>
                      <a:pt x="3" y="8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8" name="Freeform 4088">
                <a:extLst>
                  <a:ext uri="{FF2B5EF4-FFF2-40B4-BE49-F238E27FC236}">
                    <a16:creationId xmlns:a16="http://schemas.microsoft.com/office/drawing/2014/main" id="{4C8DAFDA-3C6A-42B0-A173-A19682ED0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506"/>
                <a:ext cx="18" cy="18"/>
              </a:xfrm>
              <a:custGeom>
                <a:avLst/>
                <a:gdLst>
                  <a:gd name="T0" fmla="*/ 18 w 18"/>
                  <a:gd name="T1" fmla="*/ 0 h 18"/>
                  <a:gd name="T2" fmla="*/ 18 w 18"/>
                  <a:gd name="T3" fmla="*/ 7 h 18"/>
                  <a:gd name="T4" fmla="*/ 18 w 18"/>
                  <a:gd name="T5" fmla="*/ 7 h 18"/>
                  <a:gd name="T6" fmla="*/ 18 w 18"/>
                  <a:gd name="T7" fmla="*/ 16 h 18"/>
                  <a:gd name="T8" fmla="*/ 18 w 18"/>
                  <a:gd name="T9" fmla="*/ 16 h 18"/>
                  <a:gd name="T10" fmla="*/ 18 w 18"/>
                  <a:gd name="T11" fmla="*/ 16 h 18"/>
                  <a:gd name="T12" fmla="*/ 13 w 18"/>
                  <a:gd name="T13" fmla="*/ 16 h 18"/>
                  <a:gd name="T14" fmla="*/ 13 w 18"/>
                  <a:gd name="T15" fmla="*/ 16 h 18"/>
                  <a:gd name="T16" fmla="*/ 6 w 18"/>
                  <a:gd name="T17" fmla="*/ 16 h 18"/>
                  <a:gd name="T18" fmla="*/ 6 w 18"/>
                  <a:gd name="T19" fmla="*/ 16 h 18"/>
                  <a:gd name="T20" fmla="*/ 6 w 18"/>
                  <a:gd name="T21" fmla="*/ 18 h 18"/>
                  <a:gd name="T22" fmla="*/ 6 w 18"/>
                  <a:gd name="T23" fmla="*/ 18 h 18"/>
                  <a:gd name="T24" fmla="*/ 6 w 18"/>
                  <a:gd name="T25" fmla="*/ 18 h 18"/>
                  <a:gd name="T26" fmla="*/ 4 w 18"/>
                  <a:gd name="T27" fmla="*/ 18 h 18"/>
                  <a:gd name="T28" fmla="*/ 4 w 18"/>
                  <a:gd name="T29" fmla="*/ 16 h 18"/>
                  <a:gd name="T30" fmla="*/ 4 w 18"/>
                  <a:gd name="T31" fmla="*/ 16 h 18"/>
                  <a:gd name="T32" fmla="*/ 4 w 18"/>
                  <a:gd name="T33" fmla="*/ 14 h 18"/>
                  <a:gd name="T34" fmla="*/ 2 w 18"/>
                  <a:gd name="T35" fmla="*/ 14 h 18"/>
                  <a:gd name="T36" fmla="*/ 2 w 18"/>
                  <a:gd name="T37" fmla="*/ 14 h 18"/>
                  <a:gd name="T38" fmla="*/ 2 w 18"/>
                  <a:gd name="T39" fmla="*/ 14 h 18"/>
                  <a:gd name="T40" fmla="*/ 0 w 18"/>
                  <a:gd name="T41" fmla="*/ 14 h 18"/>
                  <a:gd name="T42" fmla="*/ 0 w 18"/>
                  <a:gd name="T43" fmla="*/ 14 h 18"/>
                  <a:gd name="T44" fmla="*/ 0 w 18"/>
                  <a:gd name="T45" fmla="*/ 11 h 18"/>
                  <a:gd name="T46" fmla="*/ 0 w 18"/>
                  <a:gd name="T47" fmla="*/ 4 h 18"/>
                  <a:gd name="T48" fmla="*/ 0 w 18"/>
                  <a:gd name="T49" fmla="*/ 4 h 18"/>
                  <a:gd name="T50" fmla="*/ 0 w 18"/>
                  <a:gd name="T51" fmla="*/ 4 h 18"/>
                  <a:gd name="T52" fmla="*/ 0 w 18"/>
                  <a:gd name="T53" fmla="*/ 4 h 18"/>
                  <a:gd name="T54" fmla="*/ 16 w 18"/>
                  <a:gd name="T55" fmla="*/ 2 h 18"/>
                  <a:gd name="T56" fmla="*/ 18 w 18"/>
                  <a:gd name="T5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18" y="7"/>
                    </a:lnTo>
                    <a:lnTo>
                      <a:pt x="18" y="7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6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9" name="Freeform 4089">
                <a:extLst>
                  <a:ext uri="{FF2B5EF4-FFF2-40B4-BE49-F238E27FC236}">
                    <a16:creationId xmlns:a16="http://schemas.microsoft.com/office/drawing/2014/main" id="{C57178C3-8810-4734-BF0C-4751FCBE0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989"/>
                <a:ext cx="9" cy="9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2 h 4"/>
                  <a:gd name="T6" fmla="*/ 4 w 4"/>
                  <a:gd name="T7" fmla="*/ 2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3 w 4"/>
                  <a:gd name="T15" fmla="*/ 0 h 4"/>
                  <a:gd name="T16" fmla="*/ 3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1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2 h 4"/>
                  <a:gd name="T34" fmla="*/ 1 w 4"/>
                  <a:gd name="T35" fmla="*/ 2 h 4"/>
                  <a:gd name="T36" fmla="*/ 1 w 4"/>
                  <a:gd name="T37" fmla="*/ 2 h 4"/>
                  <a:gd name="T38" fmla="*/ 0 w 4"/>
                  <a:gd name="T39" fmla="*/ 3 h 4"/>
                  <a:gd name="T40" fmla="*/ 0 w 4"/>
                  <a:gd name="T41" fmla="*/ 3 h 4"/>
                  <a:gd name="T42" fmla="*/ 1 w 4"/>
                  <a:gd name="T43" fmla="*/ 4 h 4"/>
                  <a:gd name="T44" fmla="*/ 4 w 4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0" name="Freeform 4090">
                <a:extLst>
                  <a:ext uri="{FF2B5EF4-FFF2-40B4-BE49-F238E27FC236}">
                    <a16:creationId xmlns:a16="http://schemas.microsoft.com/office/drawing/2014/main" id="{75AA926E-65AB-468B-A791-2DC41BC1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3022"/>
                <a:ext cx="21" cy="14"/>
              </a:xfrm>
              <a:custGeom>
                <a:avLst/>
                <a:gdLst>
                  <a:gd name="T0" fmla="*/ 5 w 21"/>
                  <a:gd name="T1" fmla="*/ 14 h 14"/>
                  <a:gd name="T2" fmla="*/ 3 w 21"/>
                  <a:gd name="T3" fmla="*/ 14 h 14"/>
                  <a:gd name="T4" fmla="*/ 3 w 21"/>
                  <a:gd name="T5" fmla="*/ 9 h 14"/>
                  <a:gd name="T6" fmla="*/ 3 w 21"/>
                  <a:gd name="T7" fmla="*/ 9 h 14"/>
                  <a:gd name="T8" fmla="*/ 0 w 21"/>
                  <a:gd name="T9" fmla="*/ 9 h 14"/>
                  <a:gd name="T10" fmla="*/ 0 w 21"/>
                  <a:gd name="T11" fmla="*/ 5 h 14"/>
                  <a:gd name="T12" fmla="*/ 3 w 21"/>
                  <a:gd name="T13" fmla="*/ 5 h 14"/>
                  <a:gd name="T14" fmla="*/ 5 w 21"/>
                  <a:gd name="T15" fmla="*/ 5 h 14"/>
                  <a:gd name="T16" fmla="*/ 7 w 21"/>
                  <a:gd name="T17" fmla="*/ 3 h 14"/>
                  <a:gd name="T18" fmla="*/ 9 w 21"/>
                  <a:gd name="T19" fmla="*/ 3 h 14"/>
                  <a:gd name="T20" fmla="*/ 12 w 21"/>
                  <a:gd name="T21" fmla="*/ 3 h 14"/>
                  <a:gd name="T22" fmla="*/ 14 w 21"/>
                  <a:gd name="T23" fmla="*/ 0 h 14"/>
                  <a:gd name="T24" fmla="*/ 16 w 21"/>
                  <a:gd name="T25" fmla="*/ 0 h 14"/>
                  <a:gd name="T26" fmla="*/ 16 w 21"/>
                  <a:gd name="T27" fmla="*/ 0 h 14"/>
                  <a:gd name="T28" fmla="*/ 18 w 21"/>
                  <a:gd name="T29" fmla="*/ 5 h 14"/>
                  <a:gd name="T30" fmla="*/ 21 w 21"/>
                  <a:gd name="T31" fmla="*/ 9 h 14"/>
                  <a:gd name="T32" fmla="*/ 18 w 21"/>
                  <a:gd name="T33" fmla="*/ 9 h 14"/>
                  <a:gd name="T34" fmla="*/ 16 w 21"/>
                  <a:gd name="T35" fmla="*/ 12 h 14"/>
                  <a:gd name="T36" fmla="*/ 14 w 21"/>
                  <a:gd name="T37" fmla="*/ 12 h 14"/>
                  <a:gd name="T38" fmla="*/ 9 w 21"/>
                  <a:gd name="T39" fmla="*/ 12 h 14"/>
                  <a:gd name="T40" fmla="*/ 9 w 21"/>
                  <a:gd name="T41" fmla="*/ 12 h 14"/>
                  <a:gd name="T42" fmla="*/ 9 w 21"/>
                  <a:gd name="T43" fmla="*/ 12 h 14"/>
                  <a:gd name="T44" fmla="*/ 7 w 21"/>
                  <a:gd name="T45" fmla="*/ 12 h 14"/>
                  <a:gd name="T46" fmla="*/ 5 w 21"/>
                  <a:gd name="T4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" h="14">
                    <a:moveTo>
                      <a:pt x="5" y="14"/>
                    </a:moveTo>
                    <a:lnTo>
                      <a:pt x="3" y="1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1" name="Freeform 4091">
                <a:extLst>
                  <a:ext uri="{FF2B5EF4-FFF2-40B4-BE49-F238E27FC236}">
                    <a16:creationId xmlns:a16="http://schemas.microsoft.com/office/drawing/2014/main" id="{AD6D8645-58CA-4722-A917-C4D0B9F5B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018"/>
                <a:ext cx="9" cy="13"/>
              </a:xfrm>
              <a:custGeom>
                <a:avLst/>
                <a:gdLst>
                  <a:gd name="T0" fmla="*/ 7 w 9"/>
                  <a:gd name="T1" fmla="*/ 7 h 13"/>
                  <a:gd name="T2" fmla="*/ 7 w 9"/>
                  <a:gd name="T3" fmla="*/ 9 h 13"/>
                  <a:gd name="T4" fmla="*/ 9 w 9"/>
                  <a:gd name="T5" fmla="*/ 9 h 13"/>
                  <a:gd name="T6" fmla="*/ 9 w 9"/>
                  <a:gd name="T7" fmla="*/ 11 h 13"/>
                  <a:gd name="T8" fmla="*/ 9 w 9"/>
                  <a:gd name="T9" fmla="*/ 13 h 13"/>
                  <a:gd name="T10" fmla="*/ 7 w 9"/>
                  <a:gd name="T11" fmla="*/ 13 h 13"/>
                  <a:gd name="T12" fmla="*/ 3 w 9"/>
                  <a:gd name="T13" fmla="*/ 13 h 13"/>
                  <a:gd name="T14" fmla="*/ 0 w 9"/>
                  <a:gd name="T15" fmla="*/ 9 h 13"/>
                  <a:gd name="T16" fmla="*/ 0 w 9"/>
                  <a:gd name="T17" fmla="*/ 7 h 13"/>
                  <a:gd name="T18" fmla="*/ 0 w 9"/>
                  <a:gd name="T19" fmla="*/ 7 h 13"/>
                  <a:gd name="T20" fmla="*/ 0 w 9"/>
                  <a:gd name="T21" fmla="*/ 7 h 13"/>
                  <a:gd name="T22" fmla="*/ 0 w 9"/>
                  <a:gd name="T23" fmla="*/ 4 h 13"/>
                  <a:gd name="T24" fmla="*/ 0 w 9"/>
                  <a:gd name="T25" fmla="*/ 4 h 13"/>
                  <a:gd name="T26" fmla="*/ 0 w 9"/>
                  <a:gd name="T27" fmla="*/ 4 h 13"/>
                  <a:gd name="T28" fmla="*/ 0 w 9"/>
                  <a:gd name="T29" fmla="*/ 2 h 13"/>
                  <a:gd name="T30" fmla="*/ 0 w 9"/>
                  <a:gd name="T31" fmla="*/ 2 h 13"/>
                  <a:gd name="T32" fmla="*/ 5 w 9"/>
                  <a:gd name="T33" fmla="*/ 2 h 13"/>
                  <a:gd name="T34" fmla="*/ 5 w 9"/>
                  <a:gd name="T35" fmla="*/ 2 h 13"/>
                  <a:gd name="T36" fmla="*/ 5 w 9"/>
                  <a:gd name="T37" fmla="*/ 2 h 13"/>
                  <a:gd name="T38" fmla="*/ 5 w 9"/>
                  <a:gd name="T39" fmla="*/ 2 h 13"/>
                  <a:gd name="T40" fmla="*/ 5 w 9"/>
                  <a:gd name="T41" fmla="*/ 0 h 13"/>
                  <a:gd name="T42" fmla="*/ 7 w 9"/>
                  <a:gd name="T43" fmla="*/ 0 h 13"/>
                  <a:gd name="T44" fmla="*/ 7 w 9"/>
                  <a:gd name="T45" fmla="*/ 0 h 13"/>
                  <a:gd name="T46" fmla="*/ 7 w 9"/>
                  <a:gd name="T47" fmla="*/ 2 h 13"/>
                  <a:gd name="T48" fmla="*/ 7 w 9"/>
                  <a:gd name="T49" fmla="*/ 2 h 13"/>
                  <a:gd name="T50" fmla="*/ 7 w 9"/>
                  <a:gd name="T51" fmla="*/ 2 h 13"/>
                  <a:gd name="T52" fmla="*/ 7 w 9"/>
                  <a:gd name="T53" fmla="*/ 2 h 13"/>
                  <a:gd name="T54" fmla="*/ 5 w 9"/>
                  <a:gd name="T55" fmla="*/ 4 h 13"/>
                  <a:gd name="T56" fmla="*/ 7 w 9"/>
                  <a:gd name="T57" fmla="*/ 4 h 13"/>
                  <a:gd name="T58" fmla="*/ 7 w 9"/>
                  <a:gd name="T5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13">
                    <a:moveTo>
                      <a:pt x="7" y="7"/>
                    </a:moveTo>
                    <a:lnTo>
                      <a:pt x="7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2" name="Freeform 4092">
                <a:extLst>
                  <a:ext uri="{FF2B5EF4-FFF2-40B4-BE49-F238E27FC236}">
                    <a16:creationId xmlns:a16="http://schemas.microsoft.com/office/drawing/2014/main" id="{3E7821F3-83B8-4BAD-98FE-172437318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3029"/>
                <a:ext cx="22" cy="11"/>
              </a:xfrm>
              <a:custGeom>
                <a:avLst/>
                <a:gdLst>
                  <a:gd name="T0" fmla="*/ 18 w 22"/>
                  <a:gd name="T1" fmla="*/ 0 h 11"/>
                  <a:gd name="T2" fmla="*/ 20 w 22"/>
                  <a:gd name="T3" fmla="*/ 5 h 11"/>
                  <a:gd name="T4" fmla="*/ 20 w 22"/>
                  <a:gd name="T5" fmla="*/ 5 h 11"/>
                  <a:gd name="T6" fmla="*/ 22 w 22"/>
                  <a:gd name="T7" fmla="*/ 7 h 11"/>
                  <a:gd name="T8" fmla="*/ 18 w 22"/>
                  <a:gd name="T9" fmla="*/ 7 h 11"/>
                  <a:gd name="T10" fmla="*/ 15 w 22"/>
                  <a:gd name="T11" fmla="*/ 9 h 11"/>
                  <a:gd name="T12" fmla="*/ 13 w 22"/>
                  <a:gd name="T13" fmla="*/ 9 h 11"/>
                  <a:gd name="T14" fmla="*/ 11 w 22"/>
                  <a:gd name="T15" fmla="*/ 9 h 11"/>
                  <a:gd name="T16" fmla="*/ 11 w 22"/>
                  <a:gd name="T17" fmla="*/ 9 h 11"/>
                  <a:gd name="T18" fmla="*/ 4 w 22"/>
                  <a:gd name="T19" fmla="*/ 11 h 11"/>
                  <a:gd name="T20" fmla="*/ 2 w 22"/>
                  <a:gd name="T21" fmla="*/ 11 h 11"/>
                  <a:gd name="T22" fmla="*/ 2 w 22"/>
                  <a:gd name="T23" fmla="*/ 11 h 11"/>
                  <a:gd name="T24" fmla="*/ 2 w 22"/>
                  <a:gd name="T25" fmla="*/ 7 h 11"/>
                  <a:gd name="T26" fmla="*/ 0 w 22"/>
                  <a:gd name="T27" fmla="*/ 5 h 11"/>
                  <a:gd name="T28" fmla="*/ 0 w 22"/>
                  <a:gd name="T29" fmla="*/ 5 h 11"/>
                  <a:gd name="T30" fmla="*/ 2 w 22"/>
                  <a:gd name="T31" fmla="*/ 5 h 11"/>
                  <a:gd name="T32" fmla="*/ 4 w 22"/>
                  <a:gd name="T33" fmla="*/ 2 h 11"/>
                  <a:gd name="T34" fmla="*/ 6 w 22"/>
                  <a:gd name="T35" fmla="*/ 2 h 11"/>
                  <a:gd name="T36" fmla="*/ 9 w 22"/>
                  <a:gd name="T37" fmla="*/ 2 h 11"/>
                  <a:gd name="T38" fmla="*/ 13 w 22"/>
                  <a:gd name="T39" fmla="*/ 2 h 11"/>
                  <a:gd name="T40" fmla="*/ 13 w 22"/>
                  <a:gd name="T41" fmla="*/ 2 h 11"/>
                  <a:gd name="T42" fmla="*/ 15 w 22"/>
                  <a:gd name="T43" fmla="*/ 2 h 11"/>
                  <a:gd name="T44" fmla="*/ 18 w 22"/>
                  <a:gd name="T45" fmla="*/ 0 h 11"/>
                  <a:gd name="T46" fmla="*/ 18 w 22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11">
                    <a:moveTo>
                      <a:pt x="18" y="0"/>
                    </a:moveTo>
                    <a:lnTo>
                      <a:pt x="20" y="5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18" y="7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8" name="Group 4294">
              <a:extLst>
                <a:ext uri="{FF2B5EF4-FFF2-40B4-BE49-F238E27FC236}">
                  <a16:creationId xmlns:a16="http://schemas.microsoft.com/office/drawing/2014/main" id="{942F86EA-A79D-490B-AA33-05693CCA94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0200" y="2603501"/>
              <a:ext cx="2554288" cy="2652713"/>
              <a:chOff x="1808" y="1640"/>
              <a:chExt cx="1609" cy="1671"/>
            </a:xfrm>
            <a:grpFill/>
          </p:grpSpPr>
          <p:sp>
            <p:nvSpPr>
              <p:cNvPr id="593" name="Freeform 4094">
                <a:extLst>
                  <a:ext uri="{FF2B5EF4-FFF2-40B4-BE49-F238E27FC236}">
                    <a16:creationId xmlns:a16="http://schemas.microsoft.com/office/drawing/2014/main" id="{CAF32BAE-8EFC-4036-A989-FA905C6FA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3038"/>
                <a:ext cx="18" cy="14"/>
              </a:xfrm>
              <a:custGeom>
                <a:avLst/>
                <a:gdLst>
                  <a:gd name="T0" fmla="*/ 0 w 18"/>
                  <a:gd name="T1" fmla="*/ 2 h 14"/>
                  <a:gd name="T2" fmla="*/ 18 w 18"/>
                  <a:gd name="T3" fmla="*/ 0 h 14"/>
                  <a:gd name="T4" fmla="*/ 16 w 18"/>
                  <a:gd name="T5" fmla="*/ 2 h 14"/>
                  <a:gd name="T6" fmla="*/ 11 w 18"/>
                  <a:gd name="T7" fmla="*/ 7 h 14"/>
                  <a:gd name="T8" fmla="*/ 9 w 18"/>
                  <a:gd name="T9" fmla="*/ 9 h 14"/>
                  <a:gd name="T10" fmla="*/ 7 w 18"/>
                  <a:gd name="T11" fmla="*/ 14 h 14"/>
                  <a:gd name="T12" fmla="*/ 4 w 18"/>
                  <a:gd name="T13" fmla="*/ 14 h 14"/>
                  <a:gd name="T14" fmla="*/ 4 w 18"/>
                  <a:gd name="T15" fmla="*/ 14 h 14"/>
                  <a:gd name="T16" fmla="*/ 4 w 18"/>
                  <a:gd name="T17" fmla="*/ 14 h 14"/>
                  <a:gd name="T18" fmla="*/ 4 w 18"/>
                  <a:gd name="T19" fmla="*/ 14 h 14"/>
                  <a:gd name="T20" fmla="*/ 0 w 18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0" y="2"/>
                    </a:moveTo>
                    <a:lnTo>
                      <a:pt x="18" y="0"/>
                    </a:lnTo>
                    <a:lnTo>
                      <a:pt x="16" y="2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4" name="Freeform 4095">
                <a:extLst>
                  <a:ext uri="{FF2B5EF4-FFF2-40B4-BE49-F238E27FC236}">
                    <a16:creationId xmlns:a16="http://schemas.microsoft.com/office/drawing/2014/main" id="{59BD96E7-BA15-432F-BD96-CB971D73F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034"/>
                <a:ext cx="20" cy="11"/>
              </a:xfrm>
              <a:custGeom>
                <a:avLst/>
                <a:gdLst>
                  <a:gd name="T0" fmla="*/ 2 w 20"/>
                  <a:gd name="T1" fmla="*/ 11 h 11"/>
                  <a:gd name="T2" fmla="*/ 2 w 20"/>
                  <a:gd name="T3" fmla="*/ 6 h 11"/>
                  <a:gd name="T4" fmla="*/ 0 w 20"/>
                  <a:gd name="T5" fmla="*/ 2 h 11"/>
                  <a:gd name="T6" fmla="*/ 2 w 20"/>
                  <a:gd name="T7" fmla="*/ 2 h 11"/>
                  <a:gd name="T8" fmla="*/ 4 w 20"/>
                  <a:gd name="T9" fmla="*/ 2 h 11"/>
                  <a:gd name="T10" fmla="*/ 9 w 20"/>
                  <a:gd name="T11" fmla="*/ 2 h 11"/>
                  <a:gd name="T12" fmla="*/ 9 w 20"/>
                  <a:gd name="T13" fmla="*/ 2 h 11"/>
                  <a:gd name="T14" fmla="*/ 18 w 20"/>
                  <a:gd name="T15" fmla="*/ 0 h 11"/>
                  <a:gd name="T16" fmla="*/ 18 w 20"/>
                  <a:gd name="T17" fmla="*/ 4 h 11"/>
                  <a:gd name="T18" fmla="*/ 20 w 20"/>
                  <a:gd name="T19" fmla="*/ 4 h 11"/>
                  <a:gd name="T20" fmla="*/ 20 w 20"/>
                  <a:gd name="T21" fmla="*/ 6 h 11"/>
                  <a:gd name="T22" fmla="*/ 18 w 20"/>
                  <a:gd name="T23" fmla="*/ 9 h 11"/>
                  <a:gd name="T24" fmla="*/ 15 w 20"/>
                  <a:gd name="T25" fmla="*/ 9 h 11"/>
                  <a:gd name="T26" fmla="*/ 13 w 20"/>
                  <a:gd name="T27" fmla="*/ 9 h 11"/>
                  <a:gd name="T28" fmla="*/ 9 w 20"/>
                  <a:gd name="T29" fmla="*/ 9 h 11"/>
                  <a:gd name="T30" fmla="*/ 9 w 20"/>
                  <a:gd name="T31" fmla="*/ 9 h 11"/>
                  <a:gd name="T32" fmla="*/ 6 w 20"/>
                  <a:gd name="T33" fmla="*/ 11 h 11"/>
                  <a:gd name="T34" fmla="*/ 4 w 20"/>
                  <a:gd name="T35" fmla="*/ 11 h 11"/>
                  <a:gd name="T36" fmla="*/ 4 w 20"/>
                  <a:gd name="T37" fmla="*/ 11 h 11"/>
                  <a:gd name="T38" fmla="*/ 2 w 20"/>
                  <a:gd name="T3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1">
                    <a:moveTo>
                      <a:pt x="2" y="11"/>
                    </a:moveTo>
                    <a:lnTo>
                      <a:pt x="2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5" name="Freeform 4096">
                <a:extLst>
                  <a:ext uri="{FF2B5EF4-FFF2-40B4-BE49-F238E27FC236}">
                    <a16:creationId xmlns:a16="http://schemas.microsoft.com/office/drawing/2014/main" id="{C1FE8F5F-4CB7-4BDC-B8D1-262C02B71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3043"/>
                <a:ext cx="20" cy="11"/>
              </a:xfrm>
              <a:custGeom>
                <a:avLst/>
                <a:gdLst>
                  <a:gd name="T0" fmla="*/ 0 w 20"/>
                  <a:gd name="T1" fmla="*/ 4 h 11"/>
                  <a:gd name="T2" fmla="*/ 2 w 20"/>
                  <a:gd name="T3" fmla="*/ 2 h 11"/>
                  <a:gd name="T4" fmla="*/ 2 w 20"/>
                  <a:gd name="T5" fmla="*/ 2 h 11"/>
                  <a:gd name="T6" fmla="*/ 7 w 20"/>
                  <a:gd name="T7" fmla="*/ 2 h 11"/>
                  <a:gd name="T8" fmla="*/ 9 w 20"/>
                  <a:gd name="T9" fmla="*/ 2 h 11"/>
                  <a:gd name="T10" fmla="*/ 9 w 20"/>
                  <a:gd name="T11" fmla="*/ 2 h 11"/>
                  <a:gd name="T12" fmla="*/ 11 w 20"/>
                  <a:gd name="T13" fmla="*/ 2 h 11"/>
                  <a:gd name="T14" fmla="*/ 13 w 20"/>
                  <a:gd name="T15" fmla="*/ 0 h 11"/>
                  <a:gd name="T16" fmla="*/ 16 w 20"/>
                  <a:gd name="T17" fmla="*/ 0 h 11"/>
                  <a:gd name="T18" fmla="*/ 18 w 20"/>
                  <a:gd name="T19" fmla="*/ 0 h 11"/>
                  <a:gd name="T20" fmla="*/ 20 w 20"/>
                  <a:gd name="T21" fmla="*/ 4 h 11"/>
                  <a:gd name="T22" fmla="*/ 20 w 20"/>
                  <a:gd name="T23" fmla="*/ 6 h 11"/>
                  <a:gd name="T24" fmla="*/ 20 w 20"/>
                  <a:gd name="T25" fmla="*/ 9 h 11"/>
                  <a:gd name="T26" fmla="*/ 18 w 20"/>
                  <a:gd name="T27" fmla="*/ 9 h 11"/>
                  <a:gd name="T28" fmla="*/ 16 w 20"/>
                  <a:gd name="T29" fmla="*/ 9 h 11"/>
                  <a:gd name="T30" fmla="*/ 13 w 20"/>
                  <a:gd name="T31" fmla="*/ 9 h 11"/>
                  <a:gd name="T32" fmla="*/ 11 w 20"/>
                  <a:gd name="T33" fmla="*/ 9 h 11"/>
                  <a:gd name="T34" fmla="*/ 9 w 20"/>
                  <a:gd name="T35" fmla="*/ 9 h 11"/>
                  <a:gd name="T36" fmla="*/ 7 w 20"/>
                  <a:gd name="T37" fmla="*/ 11 h 11"/>
                  <a:gd name="T38" fmla="*/ 7 w 20"/>
                  <a:gd name="T39" fmla="*/ 11 h 11"/>
                  <a:gd name="T40" fmla="*/ 4 w 20"/>
                  <a:gd name="T41" fmla="*/ 11 h 11"/>
                  <a:gd name="T42" fmla="*/ 2 w 20"/>
                  <a:gd name="T43" fmla="*/ 11 h 11"/>
                  <a:gd name="T44" fmla="*/ 0 w 20"/>
                  <a:gd name="T45" fmla="*/ 6 h 11"/>
                  <a:gd name="T46" fmla="*/ 0 w 20"/>
                  <a:gd name="T4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11">
                    <a:moveTo>
                      <a:pt x="0" y="4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6" name="Freeform 4097">
                <a:extLst>
                  <a:ext uri="{FF2B5EF4-FFF2-40B4-BE49-F238E27FC236}">
                    <a16:creationId xmlns:a16="http://schemas.microsoft.com/office/drawing/2014/main" id="{02A8B4BA-4667-40DF-81DB-2C95809A3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3036"/>
                <a:ext cx="16" cy="11"/>
              </a:xfrm>
              <a:custGeom>
                <a:avLst/>
                <a:gdLst>
                  <a:gd name="T0" fmla="*/ 2 w 16"/>
                  <a:gd name="T1" fmla="*/ 11 h 11"/>
                  <a:gd name="T2" fmla="*/ 2 w 16"/>
                  <a:gd name="T3" fmla="*/ 11 h 11"/>
                  <a:gd name="T4" fmla="*/ 2 w 16"/>
                  <a:gd name="T5" fmla="*/ 9 h 11"/>
                  <a:gd name="T6" fmla="*/ 2 w 16"/>
                  <a:gd name="T7" fmla="*/ 9 h 11"/>
                  <a:gd name="T8" fmla="*/ 0 w 16"/>
                  <a:gd name="T9" fmla="*/ 7 h 11"/>
                  <a:gd name="T10" fmla="*/ 0 w 16"/>
                  <a:gd name="T11" fmla="*/ 2 h 11"/>
                  <a:gd name="T12" fmla="*/ 2 w 16"/>
                  <a:gd name="T13" fmla="*/ 2 h 11"/>
                  <a:gd name="T14" fmla="*/ 2 w 16"/>
                  <a:gd name="T15" fmla="*/ 2 h 11"/>
                  <a:gd name="T16" fmla="*/ 14 w 16"/>
                  <a:gd name="T17" fmla="*/ 0 h 11"/>
                  <a:gd name="T18" fmla="*/ 14 w 16"/>
                  <a:gd name="T19" fmla="*/ 0 h 11"/>
                  <a:gd name="T20" fmla="*/ 14 w 16"/>
                  <a:gd name="T21" fmla="*/ 4 h 11"/>
                  <a:gd name="T22" fmla="*/ 14 w 16"/>
                  <a:gd name="T23" fmla="*/ 7 h 11"/>
                  <a:gd name="T24" fmla="*/ 14 w 16"/>
                  <a:gd name="T25" fmla="*/ 7 h 11"/>
                  <a:gd name="T26" fmla="*/ 16 w 16"/>
                  <a:gd name="T27" fmla="*/ 9 h 11"/>
                  <a:gd name="T28" fmla="*/ 11 w 16"/>
                  <a:gd name="T29" fmla="*/ 9 h 11"/>
                  <a:gd name="T30" fmla="*/ 9 w 16"/>
                  <a:gd name="T31" fmla="*/ 9 h 11"/>
                  <a:gd name="T32" fmla="*/ 9 w 16"/>
                  <a:gd name="T33" fmla="*/ 9 h 11"/>
                  <a:gd name="T34" fmla="*/ 9 w 16"/>
                  <a:gd name="T35" fmla="*/ 11 h 11"/>
                  <a:gd name="T36" fmla="*/ 7 w 16"/>
                  <a:gd name="T37" fmla="*/ 11 h 11"/>
                  <a:gd name="T38" fmla="*/ 5 w 16"/>
                  <a:gd name="T39" fmla="*/ 11 h 11"/>
                  <a:gd name="T40" fmla="*/ 2 w 16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1">
                    <a:moveTo>
                      <a:pt x="2" y="11"/>
                    </a:move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7" name="Freeform 4098">
                <a:extLst>
                  <a:ext uri="{FF2B5EF4-FFF2-40B4-BE49-F238E27FC236}">
                    <a16:creationId xmlns:a16="http://schemas.microsoft.com/office/drawing/2014/main" id="{32E3A8F0-D780-4134-9C6E-6A53FB350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047"/>
                <a:ext cx="14" cy="9"/>
              </a:xfrm>
              <a:custGeom>
                <a:avLst/>
                <a:gdLst>
                  <a:gd name="T0" fmla="*/ 3 w 14"/>
                  <a:gd name="T1" fmla="*/ 9 h 9"/>
                  <a:gd name="T2" fmla="*/ 0 w 14"/>
                  <a:gd name="T3" fmla="*/ 5 h 9"/>
                  <a:gd name="T4" fmla="*/ 0 w 14"/>
                  <a:gd name="T5" fmla="*/ 2 h 9"/>
                  <a:gd name="T6" fmla="*/ 3 w 14"/>
                  <a:gd name="T7" fmla="*/ 2 h 9"/>
                  <a:gd name="T8" fmla="*/ 7 w 14"/>
                  <a:gd name="T9" fmla="*/ 0 h 9"/>
                  <a:gd name="T10" fmla="*/ 9 w 14"/>
                  <a:gd name="T11" fmla="*/ 0 h 9"/>
                  <a:gd name="T12" fmla="*/ 12 w 14"/>
                  <a:gd name="T13" fmla="*/ 0 h 9"/>
                  <a:gd name="T14" fmla="*/ 14 w 14"/>
                  <a:gd name="T15" fmla="*/ 0 h 9"/>
                  <a:gd name="T16" fmla="*/ 14 w 14"/>
                  <a:gd name="T17" fmla="*/ 0 h 9"/>
                  <a:gd name="T18" fmla="*/ 14 w 14"/>
                  <a:gd name="T19" fmla="*/ 2 h 9"/>
                  <a:gd name="T20" fmla="*/ 14 w 14"/>
                  <a:gd name="T21" fmla="*/ 5 h 9"/>
                  <a:gd name="T22" fmla="*/ 14 w 14"/>
                  <a:gd name="T23" fmla="*/ 5 h 9"/>
                  <a:gd name="T24" fmla="*/ 14 w 14"/>
                  <a:gd name="T25" fmla="*/ 7 h 9"/>
                  <a:gd name="T26" fmla="*/ 12 w 14"/>
                  <a:gd name="T27" fmla="*/ 7 h 9"/>
                  <a:gd name="T28" fmla="*/ 9 w 14"/>
                  <a:gd name="T29" fmla="*/ 9 h 9"/>
                  <a:gd name="T30" fmla="*/ 7 w 14"/>
                  <a:gd name="T31" fmla="*/ 9 h 9"/>
                  <a:gd name="T32" fmla="*/ 5 w 14"/>
                  <a:gd name="T33" fmla="*/ 9 h 9"/>
                  <a:gd name="T34" fmla="*/ 5 w 14"/>
                  <a:gd name="T35" fmla="*/ 9 h 9"/>
                  <a:gd name="T36" fmla="*/ 3 w 14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9">
                    <a:moveTo>
                      <a:pt x="3" y="9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8" name="Freeform 4099">
                <a:extLst>
                  <a:ext uri="{FF2B5EF4-FFF2-40B4-BE49-F238E27FC236}">
                    <a16:creationId xmlns:a16="http://schemas.microsoft.com/office/drawing/2014/main" id="{CA1EC308-2245-449B-B311-BDC18F19E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3027"/>
                <a:ext cx="13" cy="11"/>
              </a:xfrm>
              <a:custGeom>
                <a:avLst/>
                <a:gdLst>
                  <a:gd name="T0" fmla="*/ 4 w 13"/>
                  <a:gd name="T1" fmla="*/ 11 h 11"/>
                  <a:gd name="T2" fmla="*/ 2 w 13"/>
                  <a:gd name="T3" fmla="*/ 11 h 11"/>
                  <a:gd name="T4" fmla="*/ 2 w 13"/>
                  <a:gd name="T5" fmla="*/ 7 h 11"/>
                  <a:gd name="T6" fmla="*/ 0 w 13"/>
                  <a:gd name="T7" fmla="*/ 2 h 11"/>
                  <a:gd name="T8" fmla="*/ 0 w 13"/>
                  <a:gd name="T9" fmla="*/ 2 h 11"/>
                  <a:gd name="T10" fmla="*/ 2 w 13"/>
                  <a:gd name="T11" fmla="*/ 2 h 11"/>
                  <a:gd name="T12" fmla="*/ 4 w 13"/>
                  <a:gd name="T13" fmla="*/ 2 h 11"/>
                  <a:gd name="T14" fmla="*/ 4 w 13"/>
                  <a:gd name="T15" fmla="*/ 2 h 11"/>
                  <a:gd name="T16" fmla="*/ 7 w 13"/>
                  <a:gd name="T17" fmla="*/ 0 h 11"/>
                  <a:gd name="T18" fmla="*/ 9 w 13"/>
                  <a:gd name="T19" fmla="*/ 0 h 11"/>
                  <a:gd name="T20" fmla="*/ 11 w 13"/>
                  <a:gd name="T21" fmla="*/ 0 h 11"/>
                  <a:gd name="T22" fmla="*/ 11 w 13"/>
                  <a:gd name="T23" fmla="*/ 0 h 11"/>
                  <a:gd name="T24" fmla="*/ 13 w 13"/>
                  <a:gd name="T25" fmla="*/ 0 h 11"/>
                  <a:gd name="T26" fmla="*/ 13 w 13"/>
                  <a:gd name="T27" fmla="*/ 0 h 11"/>
                  <a:gd name="T28" fmla="*/ 13 w 13"/>
                  <a:gd name="T29" fmla="*/ 0 h 11"/>
                  <a:gd name="T30" fmla="*/ 13 w 13"/>
                  <a:gd name="T31" fmla="*/ 4 h 11"/>
                  <a:gd name="T32" fmla="*/ 13 w 13"/>
                  <a:gd name="T33" fmla="*/ 4 h 11"/>
                  <a:gd name="T34" fmla="*/ 13 w 13"/>
                  <a:gd name="T35" fmla="*/ 7 h 11"/>
                  <a:gd name="T36" fmla="*/ 13 w 13"/>
                  <a:gd name="T37" fmla="*/ 7 h 11"/>
                  <a:gd name="T38" fmla="*/ 13 w 13"/>
                  <a:gd name="T39" fmla="*/ 7 h 11"/>
                  <a:gd name="T40" fmla="*/ 13 w 13"/>
                  <a:gd name="T41" fmla="*/ 9 h 11"/>
                  <a:gd name="T42" fmla="*/ 13 w 13"/>
                  <a:gd name="T43" fmla="*/ 9 h 11"/>
                  <a:gd name="T44" fmla="*/ 11 w 13"/>
                  <a:gd name="T45" fmla="*/ 9 h 11"/>
                  <a:gd name="T46" fmla="*/ 9 w 13"/>
                  <a:gd name="T47" fmla="*/ 9 h 11"/>
                  <a:gd name="T48" fmla="*/ 9 w 13"/>
                  <a:gd name="T49" fmla="*/ 9 h 11"/>
                  <a:gd name="T50" fmla="*/ 7 w 13"/>
                  <a:gd name="T51" fmla="*/ 9 h 11"/>
                  <a:gd name="T52" fmla="*/ 4 w 13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1">
                    <a:moveTo>
                      <a:pt x="4" y="11"/>
                    </a:moveTo>
                    <a:lnTo>
                      <a:pt x="2" y="11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9" name="Freeform 4100">
                <a:extLst>
                  <a:ext uri="{FF2B5EF4-FFF2-40B4-BE49-F238E27FC236}">
                    <a16:creationId xmlns:a16="http://schemas.microsoft.com/office/drawing/2014/main" id="{DE4C5211-F613-4600-BCCD-CE85DA14D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3029"/>
                <a:ext cx="18" cy="11"/>
              </a:xfrm>
              <a:custGeom>
                <a:avLst/>
                <a:gdLst>
                  <a:gd name="T0" fmla="*/ 18 w 18"/>
                  <a:gd name="T1" fmla="*/ 0 h 11"/>
                  <a:gd name="T2" fmla="*/ 18 w 18"/>
                  <a:gd name="T3" fmla="*/ 5 h 11"/>
                  <a:gd name="T4" fmla="*/ 18 w 18"/>
                  <a:gd name="T5" fmla="*/ 5 h 11"/>
                  <a:gd name="T6" fmla="*/ 18 w 18"/>
                  <a:gd name="T7" fmla="*/ 5 h 11"/>
                  <a:gd name="T8" fmla="*/ 18 w 18"/>
                  <a:gd name="T9" fmla="*/ 9 h 11"/>
                  <a:gd name="T10" fmla="*/ 16 w 18"/>
                  <a:gd name="T11" fmla="*/ 9 h 11"/>
                  <a:gd name="T12" fmla="*/ 13 w 18"/>
                  <a:gd name="T13" fmla="*/ 9 h 11"/>
                  <a:gd name="T14" fmla="*/ 13 w 18"/>
                  <a:gd name="T15" fmla="*/ 9 h 11"/>
                  <a:gd name="T16" fmla="*/ 9 w 18"/>
                  <a:gd name="T17" fmla="*/ 11 h 11"/>
                  <a:gd name="T18" fmla="*/ 7 w 18"/>
                  <a:gd name="T19" fmla="*/ 11 h 11"/>
                  <a:gd name="T20" fmla="*/ 0 w 18"/>
                  <a:gd name="T21" fmla="*/ 11 h 11"/>
                  <a:gd name="T22" fmla="*/ 0 w 18"/>
                  <a:gd name="T23" fmla="*/ 5 h 11"/>
                  <a:gd name="T24" fmla="*/ 0 w 18"/>
                  <a:gd name="T25" fmla="*/ 2 h 11"/>
                  <a:gd name="T26" fmla="*/ 0 w 18"/>
                  <a:gd name="T27" fmla="*/ 2 h 11"/>
                  <a:gd name="T28" fmla="*/ 4 w 18"/>
                  <a:gd name="T29" fmla="*/ 2 h 11"/>
                  <a:gd name="T30" fmla="*/ 4 w 18"/>
                  <a:gd name="T31" fmla="*/ 2 h 11"/>
                  <a:gd name="T32" fmla="*/ 4 w 18"/>
                  <a:gd name="T33" fmla="*/ 2 h 11"/>
                  <a:gd name="T34" fmla="*/ 9 w 18"/>
                  <a:gd name="T35" fmla="*/ 2 h 11"/>
                  <a:gd name="T36" fmla="*/ 9 w 18"/>
                  <a:gd name="T37" fmla="*/ 2 h 11"/>
                  <a:gd name="T38" fmla="*/ 11 w 18"/>
                  <a:gd name="T39" fmla="*/ 0 h 11"/>
                  <a:gd name="T40" fmla="*/ 13 w 18"/>
                  <a:gd name="T41" fmla="*/ 0 h 11"/>
                  <a:gd name="T42" fmla="*/ 16 w 18"/>
                  <a:gd name="T43" fmla="*/ 0 h 11"/>
                  <a:gd name="T44" fmla="*/ 16 w 18"/>
                  <a:gd name="T45" fmla="*/ 0 h 11"/>
                  <a:gd name="T46" fmla="*/ 16 w 18"/>
                  <a:gd name="T47" fmla="*/ 0 h 11"/>
                  <a:gd name="T48" fmla="*/ 18 w 18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1">
                    <a:moveTo>
                      <a:pt x="18" y="0"/>
                    </a:move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0" name="Freeform 4101">
                <a:extLst>
                  <a:ext uri="{FF2B5EF4-FFF2-40B4-BE49-F238E27FC236}">
                    <a16:creationId xmlns:a16="http://schemas.microsoft.com/office/drawing/2014/main" id="{0B340DC6-9CC2-4BF7-8FBE-F54ECD996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3040"/>
                <a:ext cx="20" cy="12"/>
              </a:xfrm>
              <a:custGeom>
                <a:avLst/>
                <a:gdLst>
                  <a:gd name="T0" fmla="*/ 20 w 20"/>
                  <a:gd name="T1" fmla="*/ 7 h 12"/>
                  <a:gd name="T2" fmla="*/ 18 w 20"/>
                  <a:gd name="T3" fmla="*/ 7 h 12"/>
                  <a:gd name="T4" fmla="*/ 16 w 20"/>
                  <a:gd name="T5" fmla="*/ 9 h 12"/>
                  <a:gd name="T6" fmla="*/ 16 w 20"/>
                  <a:gd name="T7" fmla="*/ 9 h 12"/>
                  <a:gd name="T8" fmla="*/ 13 w 20"/>
                  <a:gd name="T9" fmla="*/ 9 h 12"/>
                  <a:gd name="T10" fmla="*/ 11 w 20"/>
                  <a:gd name="T11" fmla="*/ 9 h 12"/>
                  <a:gd name="T12" fmla="*/ 11 w 20"/>
                  <a:gd name="T13" fmla="*/ 9 h 12"/>
                  <a:gd name="T14" fmla="*/ 7 w 20"/>
                  <a:gd name="T15" fmla="*/ 9 h 12"/>
                  <a:gd name="T16" fmla="*/ 4 w 20"/>
                  <a:gd name="T17" fmla="*/ 9 h 12"/>
                  <a:gd name="T18" fmla="*/ 2 w 20"/>
                  <a:gd name="T19" fmla="*/ 12 h 12"/>
                  <a:gd name="T20" fmla="*/ 2 w 20"/>
                  <a:gd name="T21" fmla="*/ 9 h 12"/>
                  <a:gd name="T22" fmla="*/ 0 w 20"/>
                  <a:gd name="T23" fmla="*/ 7 h 12"/>
                  <a:gd name="T24" fmla="*/ 0 w 20"/>
                  <a:gd name="T25" fmla="*/ 3 h 12"/>
                  <a:gd name="T26" fmla="*/ 2 w 20"/>
                  <a:gd name="T27" fmla="*/ 3 h 12"/>
                  <a:gd name="T28" fmla="*/ 4 w 20"/>
                  <a:gd name="T29" fmla="*/ 3 h 12"/>
                  <a:gd name="T30" fmla="*/ 7 w 20"/>
                  <a:gd name="T31" fmla="*/ 0 h 12"/>
                  <a:gd name="T32" fmla="*/ 9 w 20"/>
                  <a:gd name="T33" fmla="*/ 0 h 12"/>
                  <a:gd name="T34" fmla="*/ 11 w 20"/>
                  <a:gd name="T35" fmla="*/ 0 h 12"/>
                  <a:gd name="T36" fmla="*/ 13 w 20"/>
                  <a:gd name="T37" fmla="*/ 0 h 12"/>
                  <a:gd name="T38" fmla="*/ 16 w 20"/>
                  <a:gd name="T39" fmla="*/ 0 h 12"/>
                  <a:gd name="T40" fmla="*/ 18 w 20"/>
                  <a:gd name="T41" fmla="*/ 0 h 12"/>
                  <a:gd name="T42" fmla="*/ 20 w 20"/>
                  <a:gd name="T43" fmla="*/ 0 h 12"/>
                  <a:gd name="T44" fmla="*/ 20 w 20"/>
                  <a:gd name="T45" fmla="*/ 3 h 12"/>
                  <a:gd name="T46" fmla="*/ 20 w 2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12">
                    <a:moveTo>
                      <a:pt x="20" y="7"/>
                    </a:moveTo>
                    <a:lnTo>
                      <a:pt x="18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3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1" name="Freeform 4102">
                <a:extLst>
                  <a:ext uri="{FF2B5EF4-FFF2-40B4-BE49-F238E27FC236}">
                    <a16:creationId xmlns:a16="http://schemas.microsoft.com/office/drawing/2014/main" id="{F270A460-0CFA-49DB-93C6-A1D1295AB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3049"/>
                <a:ext cx="20" cy="12"/>
              </a:xfrm>
              <a:custGeom>
                <a:avLst/>
                <a:gdLst>
                  <a:gd name="T0" fmla="*/ 20 w 20"/>
                  <a:gd name="T1" fmla="*/ 7 h 12"/>
                  <a:gd name="T2" fmla="*/ 18 w 20"/>
                  <a:gd name="T3" fmla="*/ 7 h 12"/>
                  <a:gd name="T4" fmla="*/ 16 w 20"/>
                  <a:gd name="T5" fmla="*/ 9 h 12"/>
                  <a:gd name="T6" fmla="*/ 11 w 20"/>
                  <a:gd name="T7" fmla="*/ 9 h 12"/>
                  <a:gd name="T8" fmla="*/ 9 w 20"/>
                  <a:gd name="T9" fmla="*/ 9 h 12"/>
                  <a:gd name="T10" fmla="*/ 0 w 20"/>
                  <a:gd name="T11" fmla="*/ 12 h 12"/>
                  <a:gd name="T12" fmla="*/ 0 w 20"/>
                  <a:gd name="T13" fmla="*/ 3 h 12"/>
                  <a:gd name="T14" fmla="*/ 7 w 20"/>
                  <a:gd name="T15" fmla="*/ 3 h 12"/>
                  <a:gd name="T16" fmla="*/ 9 w 20"/>
                  <a:gd name="T17" fmla="*/ 3 h 12"/>
                  <a:gd name="T18" fmla="*/ 11 w 20"/>
                  <a:gd name="T19" fmla="*/ 0 h 12"/>
                  <a:gd name="T20" fmla="*/ 14 w 20"/>
                  <a:gd name="T21" fmla="*/ 0 h 12"/>
                  <a:gd name="T22" fmla="*/ 16 w 20"/>
                  <a:gd name="T23" fmla="*/ 0 h 12"/>
                  <a:gd name="T24" fmla="*/ 16 w 20"/>
                  <a:gd name="T25" fmla="*/ 0 h 12"/>
                  <a:gd name="T26" fmla="*/ 18 w 20"/>
                  <a:gd name="T27" fmla="*/ 0 h 12"/>
                  <a:gd name="T28" fmla="*/ 18 w 20"/>
                  <a:gd name="T29" fmla="*/ 0 h 12"/>
                  <a:gd name="T30" fmla="*/ 20 w 20"/>
                  <a:gd name="T31" fmla="*/ 5 h 12"/>
                  <a:gd name="T32" fmla="*/ 20 w 20"/>
                  <a:gd name="T3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2">
                    <a:moveTo>
                      <a:pt x="20" y="7"/>
                    </a:moveTo>
                    <a:lnTo>
                      <a:pt x="18" y="7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5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2" name="Freeform 4103">
                <a:extLst>
                  <a:ext uri="{FF2B5EF4-FFF2-40B4-BE49-F238E27FC236}">
                    <a16:creationId xmlns:a16="http://schemas.microsoft.com/office/drawing/2014/main" id="{C6A181DA-C03C-40C7-A285-3C76B9D75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3058"/>
                <a:ext cx="23" cy="12"/>
              </a:xfrm>
              <a:custGeom>
                <a:avLst/>
                <a:gdLst>
                  <a:gd name="T0" fmla="*/ 23 w 23"/>
                  <a:gd name="T1" fmla="*/ 9 h 12"/>
                  <a:gd name="T2" fmla="*/ 20 w 23"/>
                  <a:gd name="T3" fmla="*/ 9 h 12"/>
                  <a:gd name="T4" fmla="*/ 18 w 23"/>
                  <a:gd name="T5" fmla="*/ 9 h 12"/>
                  <a:gd name="T6" fmla="*/ 18 w 23"/>
                  <a:gd name="T7" fmla="*/ 9 h 12"/>
                  <a:gd name="T8" fmla="*/ 16 w 23"/>
                  <a:gd name="T9" fmla="*/ 9 h 12"/>
                  <a:gd name="T10" fmla="*/ 14 w 23"/>
                  <a:gd name="T11" fmla="*/ 9 h 12"/>
                  <a:gd name="T12" fmla="*/ 11 w 23"/>
                  <a:gd name="T13" fmla="*/ 9 h 12"/>
                  <a:gd name="T14" fmla="*/ 9 w 23"/>
                  <a:gd name="T15" fmla="*/ 12 h 12"/>
                  <a:gd name="T16" fmla="*/ 9 w 23"/>
                  <a:gd name="T17" fmla="*/ 12 h 12"/>
                  <a:gd name="T18" fmla="*/ 7 w 23"/>
                  <a:gd name="T19" fmla="*/ 12 h 12"/>
                  <a:gd name="T20" fmla="*/ 5 w 23"/>
                  <a:gd name="T21" fmla="*/ 12 h 12"/>
                  <a:gd name="T22" fmla="*/ 2 w 23"/>
                  <a:gd name="T23" fmla="*/ 12 h 12"/>
                  <a:gd name="T24" fmla="*/ 0 w 23"/>
                  <a:gd name="T25" fmla="*/ 12 h 12"/>
                  <a:gd name="T26" fmla="*/ 0 w 23"/>
                  <a:gd name="T27" fmla="*/ 9 h 12"/>
                  <a:gd name="T28" fmla="*/ 0 w 23"/>
                  <a:gd name="T29" fmla="*/ 5 h 12"/>
                  <a:gd name="T30" fmla="*/ 0 w 23"/>
                  <a:gd name="T31" fmla="*/ 5 h 12"/>
                  <a:gd name="T32" fmla="*/ 2 w 23"/>
                  <a:gd name="T33" fmla="*/ 5 h 12"/>
                  <a:gd name="T34" fmla="*/ 5 w 23"/>
                  <a:gd name="T35" fmla="*/ 3 h 12"/>
                  <a:gd name="T36" fmla="*/ 7 w 23"/>
                  <a:gd name="T37" fmla="*/ 3 h 12"/>
                  <a:gd name="T38" fmla="*/ 9 w 23"/>
                  <a:gd name="T39" fmla="*/ 3 h 12"/>
                  <a:gd name="T40" fmla="*/ 11 w 23"/>
                  <a:gd name="T41" fmla="*/ 3 h 12"/>
                  <a:gd name="T42" fmla="*/ 14 w 23"/>
                  <a:gd name="T43" fmla="*/ 3 h 12"/>
                  <a:gd name="T44" fmla="*/ 14 w 23"/>
                  <a:gd name="T45" fmla="*/ 3 h 12"/>
                  <a:gd name="T46" fmla="*/ 16 w 23"/>
                  <a:gd name="T47" fmla="*/ 3 h 12"/>
                  <a:gd name="T48" fmla="*/ 16 w 23"/>
                  <a:gd name="T49" fmla="*/ 0 h 12"/>
                  <a:gd name="T50" fmla="*/ 18 w 23"/>
                  <a:gd name="T51" fmla="*/ 0 h 12"/>
                  <a:gd name="T52" fmla="*/ 20 w 23"/>
                  <a:gd name="T53" fmla="*/ 0 h 12"/>
                  <a:gd name="T54" fmla="*/ 20 w 23"/>
                  <a:gd name="T55" fmla="*/ 5 h 12"/>
                  <a:gd name="T56" fmla="*/ 23 w 23"/>
                  <a:gd name="T5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12">
                    <a:moveTo>
                      <a:pt x="23" y="9"/>
                    </a:moveTo>
                    <a:lnTo>
                      <a:pt x="20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5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3" name="Freeform 4104">
                <a:extLst>
                  <a:ext uri="{FF2B5EF4-FFF2-40B4-BE49-F238E27FC236}">
                    <a16:creationId xmlns:a16="http://schemas.microsoft.com/office/drawing/2014/main" id="{6E272B94-12E2-464D-B6B9-BE0964D57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067"/>
                <a:ext cx="23" cy="14"/>
              </a:xfrm>
              <a:custGeom>
                <a:avLst/>
                <a:gdLst>
                  <a:gd name="T0" fmla="*/ 0 w 23"/>
                  <a:gd name="T1" fmla="*/ 14 h 14"/>
                  <a:gd name="T2" fmla="*/ 0 w 23"/>
                  <a:gd name="T3" fmla="*/ 9 h 14"/>
                  <a:gd name="T4" fmla="*/ 0 w 23"/>
                  <a:gd name="T5" fmla="*/ 7 h 14"/>
                  <a:gd name="T6" fmla="*/ 0 w 23"/>
                  <a:gd name="T7" fmla="*/ 5 h 14"/>
                  <a:gd name="T8" fmla="*/ 0 w 23"/>
                  <a:gd name="T9" fmla="*/ 5 h 14"/>
                  <a:gd name="T10" fmla="*/ 3 w 23"/>
                  <a:gd name="T11" fmla="*/ 5 h 14"/>
                  <a:gd name="T12" fmla="*/ 5 w 23"/>
                  <a:gd name="T13" fmla="*/ 5 h 14"/>
                  <a:gd name="T14" fmla="*/ 7 w 23"/>
                  <a:gd name="T15" fmla="*/ 5 h 14"/>
                  <a:gd name="T16" fmla="*/ 9 w 23"/>
                  <a:gd name="T17" fmla="*/ 3 h 14"/>
                  <a:gd name="T18" fmla="*/ 12 w 23"/>
                  <a:gd name="T19" fmla="*/ 3 h 14"/>
                  <a:gd name="T20" fmla="*/ 12 w 23"/>
                  <a:gd name="T21" fmla="*/ 3 h 14"/>
                  <a:gd name="T22" fmla="*/ 12 w 23"/>
                  <a:gd name="T23" fmla="*/ 3 h 14"/>
                  <a:gd name="T24" fmla="*/ 14 w 23"/>
                  <a:gd name="T25" fmla="*/ 3 h 14"/>
                  <a:gd name="T26" fmla="*/ 14 w 23"/>
                  <a:gd name="T27" fmla="*/ 3 h 14"/>
                  <a:gd name="T28" fmla="*/ 16 w 23"/>
                  <a:gd name="T29" fmla="*/ 3 h 14"/>
                  <a:gd name="T30" fmla="*/ 18 w 23"/>
                  <a:gd name="T31" fmla="*/ 3 h 14"/>
                  <a:gd name="T32" fmla="*/ 21 w 23"/>
                  <a:gd name="T33" fmla="*/ 0 h 14"/>
                  <a:gd name="T34" fmla="*/ 21 w 23"/>
                  <a:gd name="T35" fmla="*/ 5 h 14"/>
                  <a:gd name="T36" fmla="*/ 21 w 23"/>
                  <a:gd name="T37" fmla="*/ 7 h 14"/>
                  <a:gd name="T38" fmla="*/ 23 w 23"/>
                  <a:gd name="T39" fmla="*/ 9 h 14"/>
                  <a:gd name="T40" fmla="*/ 21 w 23"/>
                  <a:gd name="T41" fmla="*/ 9 h 14"/>
                  <a:gd name="T42" fmla="*/ 18 w 23"/>
                  <a:gd name="T43" fmla="*/ 9 h 14"/>
                  <a:gd name="T44" fmla="*/ 18 w 23"/>
                  <a:gd name="T45" fmla="*/ 9 h 14"/>
                  <a:gd name="T46" fmla="*/ 16 w 23"/>
                  <a:gd name="T47" fmla="*/ 9 h 14"/>
                  <a:gd name="T48" fmla="*/ 16 w 23"/>
                  <a:gd name="T49" fmla="*/ 9 h 14"/>
                  <a:gd name="T50" fmla="*/ 14 w 23"/>
                  <a:gd name="T51" fmla="*/ 12 h 14"/>
                  <a:gd name="T52" fmla="*/ 12 w 23"/>
                  <a:gd name="T53" fmla="*/ 12 h 14"/>
                  <a:gd name="T54" fmla="*/ 9 w 23"/>
                  <a:gd name="T55" fmla="*/ 12 h 14"/>
                  <a:gd name="T56" fmla="*/ 7 w 23"/>
                  <a:gd name="T57" fmla="*/ 12 h 14"/>
                  <a:gd name="T58" fmla="*/ 7 w 23"/>
                  <a:gd name="T59" fmla="*/ 12 h 14"/>
                  <a:gd name="T60" fmla="*/ 5 w 23"/>
                  <a:gd name="T61" fmla="*/ 12 h 14"/>
                  <a:gd name="T62" fmla="*/ 3 w 23"/>
                  <a:gd name="T63" fmla="*/ 14 h 14"/>
                  <a:gd name="T64" fmla="*/ 0 w 23"/>
                  <a:gd name="T6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4" name="Freeform 4105">
                <a:extLst>
                  <a:ext uri="{FF2B5EF4-FFF2-40B4-BE49-F238E27FC236}">
                    <a16:creationId xmlns:a16="http://schemas.microsoft.com/office/drawing/2014/main" id="{E97A33F7-8BCC-4F3E-8E10-880A0056B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3056"/>
                <a:ext cx="13" cy="9"/>
              </a:xfrm>
              <a:custGeom>
                <a:avLst/>
                <a:gdLst>
                  <a:gd name="T0" fmla="*/ 13 w 13"/>
                  <a:gd name="T1" fmla="*/ 7 h 9"/>
                  <a:gd name="T2" fmla="*/ 11 w 13"/>
                  <a:gd name="T3" fmla="*/ 9 h 9"/>
                  <a:gd name="T4" fmla="*/ 9 w 13"/>
                  <a:gd name="T5" fmla="*/ 9 h 9"/>
                  <a:gd name="T6" fmla="*/ 6 w 13"/>
                  <a:gd name="T7" fmla="*/ 9 h 9"/>
                  <a:gd name="T8" fmla="*/ 4 w 13"/>
                  <a:gd name="T9" fmla="*/ 9 h 9"/>
                  <a:gd name="T10" fmla="*/ 2 w 13"/>
                  <a:gd name="T11" fmla="*/ 9 h 9"/>
                  <a:gd name="T12" fmla="*/ 0 w 13"/>
                  <a:gd name="T13" fmla="*/ 9 h 9"/>
                  <a:gd name="T14" fmla="*/ 0 w 13"/>
                  <a:gd name="T15" fmla="*/ 7 h 9"/>
                  <a:gd name="T16" fmla="*/ 0 w 13"/>
                  <a:gd name="T17" fmla="*/ 2 h 9"/>
                  <a:gd name="T18" fmla="*/ 2 w 13"/>
                  <a:gd name="T19" fmla="*/ 2 h 9"/>
                  <a:gd name="T20" fmla="*/ 4 w 13"/>
                  <a:gd name="T21" fmla="*/ 2 h 9"/>
                  <a:gd name="T22" fmla="*/ 4 w 13"/>
                  <a:gd name="T23" fmla="*/ 0 h 9"/>
                  <a:gd name="T24" fmla="*/ 9 w 13"/>
                  <a:gd name="T25" fmla="*/ 0 h 9"/>
                  <a:gd name="T26" fmla="*/ 11 w 13"/>
                  <a:gd name="T27" fmla="*/ 0 h 9"/>
                  <a:gd name="T28" fmla="*/ 13 w 13"/>
                  <a:gd name="T29" fmla="*/ 5 h 9"/>
                  <a:gd name="T30" fmla="*/ 13 w 13"/>
                  <a:gd name="T3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9">
                    <a:moveTo>
                      <a:pt x="13" y="7"/>
                    </a:moveTo>
                    <a:lnTo>
                      <a:pt x="11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5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5" name="Freeform 4106">
                <a:extLst>
                  <a:ext uri="{FF2B5EF4-FFF2-40B4-BE49-F238E27FC236}">
                    <a16:creationId xmlns:a16="http://schemas.microsoft.com/office/drawing/2014/main" id="{8F69119B-CFAC-44AF-A1CE-778EFA6AF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3065"/>
                <a:ext cx="13" cy="14"/>
              </a:xfrm>
              <a:custGeom>
                <a:avLst/>
                <a:gdLst>
                  <a:gd name="T0" fmla="*/ 13 w 13"/>
                  <a:gd name="T1" fmla="*/ 2 h 14"/>
                  <a:gd name="T2" fmla="*/ 11 w 13"/>
                  <a:gd name="T3" fmla="*/ 5 h 14"/>
                  <a:gd name="T4" fmla="*/ 9 w 13"/>
                  <a:gd name="T5" fmla="*/ 9 h 14"/>
                  <a:gd name="T6" fmla="*/ 7 w 13"/>
                  <a:gd name="T7" fmla="*/ 11 h 14"/>
                  <a:gd name="T8" fmla="*/ 4 w 13"/>
                  <a:gd name="T9" fmla="*/ 14 h 14"/>
                  <a:gd name="T10" fmla="*/ 4 w 13"/>
                  <a:gd name="T11" fmla="*/ 14 h 14"/>
                  <a:gd name="T12" fmla="*/ 2 w 13"/>
                  <a:gd name="T13" fmla="*/ 11 h 14"/>
                  <a:gd name="T14" fmla="*/ 0 w 13"/>
                  <a:gd name="T15" fmla="*/ 11 h 14"/>
                  <a:gd name="T16" fmla="*/ 0 w 13"/>
                  <a:gd name="T17" fmla="*/ 11 h 14"/>
                  <a:gd name="T18" fmla="*/ 0 w 13"/>
                  <a:gd name="T19" fmla="*/ 9 h 14"/>
                  <a:gd name="T20" fmla="*/ 0 w 13"/>
                  <a:gd name="T21" fmla="*/ 7 h 14"/>
                  <a:gd name="T22" fmla="*/ 0 w 13"/>
                  <a:gd name="T23" fmla="*/ 5 h 14"/>
                  <a:gd name="T24" fmla="*/ 0 w 13"/>
                  <a:gd name="T25" fmla="*/ 2 h 14"/>
                  <a:gd name="T26" fmla="*/ 0 w 13"/>
                  <a:gd name="T27" fmla="*/ 2 h 14"/>
                  <a:gd name="T28" fmla="*/ 2 w 13"/>
                  <a:gd name="T29" fmla="*/ 2 h 14"/>
                  <a:gd name="T30" fmla="*/ 4 w 13"/>
                  <a:gd name="T31" fmla="*/ 2 h 14"/>
                  <a:gd name="T32" fmla="*/ 7 w 13"/>
                  <a:gd name="T33" fmla="*/ 2 h 14"/>
                  <a:gd name="T34" fmla="*/ 9 w 13"/>
                  <a:gd name="T35" fmla="*/ 2 h 14"/>
                  <a:gd name="T36" fmla="*/ 11 w 13"/>
                  <a:gd name="T37" fmla="*/ 0 h 14"/>
                  <a:gd name="T38" fmla="*/ 11 w 13"/>
                  <a:gd name="T39" fmla="*/ 0 h 14"/>
                  <a:gd name="T40" fmla="*/ 13 w 13"/>
                  <a:gd name="T4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4">
                    <a:moveTo>
                      <a:pt x="13" y="2"/>
                    </a:moveTo>
                    <a:lnTo>
                      <a:pt x="11" y="5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6" name="Freeform 4107">
                <a:extLst>
                  <a:ext uri="{FF2B5EF4-FFF2-40B4-BE49-F238E27FC236}">
                    <a16:creationId xmlns:a16="http://schemas.microsoft.com/office/drawing/2014/main" id="{770062D0-867B-4F03-B5BB-DBA5AD3C4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3052"/>
                <a:ext cx="20" cy="11"/>
              </a:xfrm>
              <a:custGeom>
                <a:avLst/>
                <a:gdLst>
                  <a:gd name="T0" fmla="*/ 2 w 20"/>
                  <a:gd name="T1" fmla="*/ 11 h 11"/>
                  <a:gd name="T2" fmla="*/ 0 w 20"/>
                  <a:gd name="T3" fmla="*/ 9 h 11"/>
                  <a:gd name="T4" fmla="*/ 0 w 20"/>
                  <a:gd name="T5" fmla="*/ 4 h 11"/>
                  <a:gd name="T6" fmla="*/ 5 w 20"/>
                  <a:gd name="T7" fmla="*/ 4 h 11"/>
                  <a:gd name="T8" fmla="*/ 5 w 20"/>
                  <a:gd name="T9" fmla="*/ 4 h 11"/>
                  <a:gd name="T10" fmla="*/ 7 w 20"/>
                  <a:gd name="T11" fmla="*/ 2 h 11"/>
                  <a:gd name="T12" fmla="*/ 14 w 20"/>
                  <a:gd name="T13" fmla="*/ 2 h 11"/>
                  <a:gd name="T14" fmla="*/ 18 w 20"/>
                  <a:gd name="T15" fmla="*/ 0 h 11"/>
                  <a:gd name="T16" fmla="*/ 20 w 20"/>
                  <a:gd name="T17" fmla="*/ 0 h 11"/>
                  <a:gd name="T18" fmla="*/ 14 w 20"/>
                  <a:gd name="T19" fmla="*/ 6 h 11"/>
                  <a:gd name="T20" fmla="*/ 9 w 20"/>
                  <a:gd name="T21" fmla="*/ 11 h 11"/>
                  <a:gd name="T22" fmla="*/ 9 w 20"/>
                  <a:gd name="T23" fmla="*/ 11 h 11"/>
                  <a:gd name="T24" fmla="*/ 7 w 20"/>
                  <a:gd name="T25" fmla="*/ 11 h 11"/>
                  <a:gd name="T26" fmla="*/ 5 w 20"/>
                  <a:gd name="T27" fmla="*/ 11 h 11"/>
                  <a:gd name="T28" fmla="*/ 2 w 20"/>
                  <a:gd name="T29" fmla="*/ 11 h 11"/>
                  <a:gd name="T30" fmla="*/ 2 w 20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1">
                    <a:moveTo>
                      <a:pt x="2" y="11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4" y="6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7" name="Freeform 4108">
                <a:extLst>
                  <a:ext uri="{FF2B5EF4-FFF2-40B4-BE49-F238E27FC236}">
                    <a16:creationId xmlns:a16="http://schemas.microsoft.com/office/drawing/2014/main" id="{471C5783-3A19-45D2-AAE9-1A17F1F60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3056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0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5 h 5"/>
                  <a:gd name="T10" fmla="*/ 0 w 5"/>
                  <a:gd name="T11" fmla="*/ 2 h 5"/>
                  <a:gd name="T12" fmla="*/ 0 w 5"/>
                  <a:gd name="T13" fmla="*/ 2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8" name="Freeform 4109">
                <a:extLst>
                  <a:ext uri="{FF2B5EF4-FFF2-40B4-BE49-F238E27FC236}">
                    <a16:creationId xmlns:a16="http://schemas.microsoft.com/office/drawing/2014/main" id="{517FAFB8-3CBE-4DEA-A3B3-6E5FAF7B5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3092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3 w 5"/>
                  <a:gd name="T3" fmla="*/ 5 h 5"/>
                  <a:gd name="T4" fmla="*/ 0 w 5"/>
                  <a:gd name="T5" fmla="*/ 3 h 5"/>
                  <a:gd name="T6" fmla="*/ 0 w 5"/>
                  <a:gd name="T7" fmla="*/ 3 h 5"/>
                  <a:gd name="T8" fmla="*/ 3 w 5"/>
                  <a:gd name="T9" fmla="*/ 0 h 5"/>
                  <a:gd name="T10" fmla="*/ 3 w 5"/>
                  <a:gd name="T11" fmla="*/ 0 h 5"/>
                  <a:gd name="T12" fmla="*/ 5 w 5"/>
                  <a:gd name="T13" fmla="*/ 3 h 5"/>
                  <a:gd name="T14" fmla="*/ 3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3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9" name="Freeform 4110">
                <a:extLst>
                  <a:ext uri="{FF2B5EF4-FFF2-40B4-BE49-F238E27FC236}">
                    <a16:creationId xmlns:a16="http://schemas.microsoft.com/office/drawing/2014/main" id="{BF090DB8-A1DF-4CC7-A585-16A46B027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054"/>
                <a:ext cx="16" cy="18"/>
              </a:xfrm>
              <a:custGeom>
                <a:avLst/>
                <a:gdLst>
                  <a:gd name="T0" fmla="*/ 2 w 16"/>
                  <a:gd name="T1" fmla="*/ 11 h 18"/>
                  <a:gd name="T2" fmla="*/ 2 w 16"/>
                  <a:gd name="T3" fmla="*/ 11 h 18"/>
                  <a:gd name="T4" fmla="*/ 4 w 16"/>
                  <a:gd name="T5" fmla="*/ 9 h 18"/>
                  <a:gd name="T6" fmla="*/ 4 w 16"/>
                  <a:gd name="T7" fmla="*/ 7 h 18"/>
                  <a:gd name="T8" fmla="*/ 7 w 16"/>
                  <a:gd name="T9" fmla="*/ 7 h 18"/>
                  <a:gd name="T10" fmla="*/ 9 w 16"/>
                  <a:gd name="T11" fmla="*/ 4 h 18"/>
                  <a:gd name="T12" fmla="*/ 9 w 16"/>
                  <a:gd name="T13" fmla="*/ 2 h 18"/>
                  <a:gd name="T14" fmla="*/ 11 w 16"/>
                  <a:gd name="T15" fmla="*/ 2 h 18"/>
                  <a:gd name="T16" fmla="*/ 11 w 16"/>
                  <a:gd name="T17" fmla="*/ 0 h 18"/>
                  <a:gd name="T18" fmla="*/ 13 w 16"/>
                  <a:gd name="T19" fmla="*/ 0 h 18"/>
                  <a:gd name="T20" fmla="*/ 13 w 16"/>
                  <a:gd name="T21" fmla="*/ 0 h 18"/>
                  <a:gd name="T22" fmla="*/ 16 w 16"/>
                  <a:gd name="T23" fmla="*/ 0 h 18"/>
                  <a:gd name="T24" fmla="*/ 16 w 16"/>
                  <a:gd name="T25" fmla="*/ 2 h 18"/>
                  <a:gd name="T26" fmla="*/ 2 w 16"/>
                  <a:gd name="T27" fmla="*/ 18 h 18"/>
                  <a:gd name="T28" fmla="*/ 0 w 16"/>
                  <a:gd name="T29" fmla="*/ 16 h 18"/>
                  <a:gd name="T30" fmla="*/ 0 w 16"/>
                  <a:gd name="T31" fmla="*/ 16 h 18"/>
                  <a:gd name="T32" fmla="*/ 2 w 16"/>
                  <a:gd name="T33" fmla="*/ 16 h 18"/>
                  <a:gd name="T34" fmla="*/ 2 w 16"/>
                  <a:gd name="T35" fmla="*/ 13 h 18"/>
                  <a:gd name="T36" fmla="*/ 2 w 16"/>
                  <a:gd name="T3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8">
                    <a:moveTo>
                      <a:pt x="2" y="11"/>
                    </a:moveTo>
                    <a:lnTo>
                      <a:pt x="2" y="11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0" name="Freeform 4111">
                <a:extLst>
                  <a:ext uri="{FF2B5EF4-FFF2-40B4-BE49-F238E27FC236}">
                    <a16:creationId xmlns:a16="http://schemas.microsoft.com/office/drawing/2014/main" id="{AE0B9584-4212-43E8-84EF-C63FCDE69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3070"/>
                <a:ext cx="16" cy="15"/>
              </a:xfrm>
              <a:custGeom>
                <a:avLst/>
                <a:gdLst>
                  <a:gd name="T0" fmla="*/ 0 w 16"/>
                  <a:gd name="T1" fmla="*/ 11 h 15"/>
                  <a:gd name="T2" fmla="*/ 0 w 16"/>
                  <a:gd name="T3" fmla="*/ 11 h 15"/>
                  <a:gd name="T4" fmla="*/ 3 w 16"/>
                  <a:gd name="T5" fmla="*/ 9 h 15"/>
                  <a:gd name="T6" fmla="*/ 3 w 16"/>
                  <a:gd name="T7" fmla="*/ 9 h 15"/>
                  <a:gd name="T8" fmla="*/ 5 w 16"/>
                  <a:gd name="T9" fmla="*/ 6 h 15"/>
                  <a:gd name="T10" fmla="*/ 7 w 16"/>
                  <a:gd name="T11" fmla="*/ 6 h 15"/>
                  <a:gd name="T12" fmla="*/ 7 w 16"/>
                  <a:gd name="T13" fmla="*/ 4 h 15"/>
                  <a:gd name="T14" fmla="*/ 7 w 16"/>
                  <a:gd name="T15" fmla="*/ 4 h 15"/>
                  <a:gd name="T16" fmla="*/ 9 w 16"/>
                  <a:gd name="T17" fmla="*/ 2 h 15"/>
                  <a:gd name="T18" fmla="*/ 12 w 16"/>
                  <a:gd name="T19" fmla="*/ 0 h 15"/>
                  <a:gd name="T20" fmla="*/ 12 w 16"/>
                  <a:gd name="T21" fmla="*/ 0 h 15"/>
                  <a:gd name="T22" fmla="*/ 16 w 16"/>
                  <a:gd name="T23" fmla="*/ 2 h 15"/>
                  <a:gd name="T24" fmla="*/ 16 w 16"/>
                  <a:gd name="T25" fmla="*/ 2 h 15"/>
                  <a:gd name="T26" fmla="*/ 7 w 16"/>
                  <a:gd name="T27" fmla="*/ 13 h 15"/>
                  <a:gd name="T28" fmla="*/ 7 w 16"/>
                  <a:gd name="T29" fmla="*/ 13 h 15"/>
                  <a:gd name="T30" fmla="*/ 7 w 16"/>
                  <a:gd name="T31" fmla="*/ 15 h 15"/>
                  <a:gd name="T32" fmla="*/ 0 w 16"/>
                  <a:gd name="T3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lnTo>
                      <a:pt x="0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1" name="Freeform 4112">
                <a:extLst>
                  <a:ext uri="{FF2B5EF4-FFF2-40B4-BE49-F238E27FC236}">
                    <a16:creationId xmlns:a16="http://schemas.microsoft.com/office/drawing/2014/main" id="{73BC3002-3389-48F5-891F-F1E364C0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787"/>
                <a:ext cx="16" cy="15"/>
              </a:xfrm>
              <a:custGeom>
                <a:avLst/>
                <a:gdLst>
                  <a:gd name="T0" fmla="*/ 14 w 16"/>
                  <a:gd name="T1" fmla="*/ 9 h 15"/>
                  <a:gd name="T2" fmla="*/ 14 w 16"/>
                  <a:gd name="T3" fmla="*/ 9 h 15"/>
                  <a:gd name="T4" fmla="*/ 11 w 16"/>
                  <a:gd name="T5" fmla="*/ 9 h 15"/>
                  <a:gd name="T6" fmla="*/ 11 w 16"/>
                  <a:gd name="T7" fmla="*/ 9 h 15"/>
                  <a:gd name="T8" fmla="*/ 9 w 16"/>
                  <a:gd name="T9" fmla="*/ 9 h 15"/>
                  <a:gd name="T10" fmla="*/ 7 w 16"/>
                  <a:gd name="T11" fmla="*/ 9 h 15"/>
                  <a:gd name="T12" fmla="*/ 7 w 16"/>
                  <a:gd name="T13" fmla="*/ 9 h 15"/>
                  <a:gd name="T14" fmla="*/ 7 w 16"/>
                  <a:gd name="T15" fmla="*/ 9 h 15"/>
                  <a:gd name="T16" fmla="*/ 5 w 16"/>
                  <a:gd name="T17" fmla="*/ 9 h 15"/>
                  <a:gd name="T18" fmla="*/ 5 w 16"/>
                  <a:gd name="T19" fmla="*/ 11 h 15"/>
                  <a:gd name="T20" fmla="*/ 5 w 16"/>
                  <a:gd name="T21" fmla="*/ 15 h 15"/>
                  <a:gd name="T22" fmla="*/ 2 w 16"/>
                  <a:gd name="T23" fmla="*/ 15 h 15"/>
                  <a:gd name="T24" fmla="*/ 0 w 16"/>
                  <a:gd name="T25" fmla="*/ 15 h 15"/>
                  <a:gd name="T26" fmla="*/ 0 w 16"/>
                  <a:gd name="T27" fmla="*/ 15 h 15"/>
                  <a:gd name="T28" fmla="*/ 0 w 16"/>
                  <a:gd name="T29" fmla="*/ 11 h 15"/>
                  <a:gd name="T30" fmla="*/ 2 w 16"/>
                  <a:gd name="T31" fmla="*/ 0 h 15"/>
                  <a:gd name="T32" fmla="*/ 2 w 16"/>
                  <a:gd name="T33" fmla="*/ 0 h 15"/>
                  <a:gd name="T34" fmla="*/ 2 w 16"/>
                  <a:gd name="T35" fmla="*/ 2 h 15"/>
                  <a:gd name="T36" fmla="*/ 5 w 16"/>
                  <a:gd name="T37" fmla="*/ 2 h 15"/>
                  <a:gd name="T38" fmla="*/ 7 w 16"/>
                  <a:gd name="T39" fmla="*/ 2 h 15"/>
                  <a:gd name="T40" fmla="*/ 9 w 16"/>
                  <a:gd name="T41" fmla="*/ 2 h 15"/>
                  <a:gd name="T42" fmla="*/ 11 w 16"/>
                  <a:gd name="T43" fmla="*/ 2 h 15"/>
                  <a:gd name="T44" fmla="*/ 14 w 16"/>
                  <a:gd name="T45" fmla="*/ 2 h 15"/>
                  <a:gd name="T46" fmla="*/ 16 w 16"/>
                  <a:gd name="T47" fmla="*/ 2 h 15"/>
                  <a:gd name="T48" fmla="*/ 14 w 16"/>
                  <a:gd name="T49" fmla="*/ 4 h 15"/>
                  <a:gd name="T50" fmla="*/ 14 w 16"/>
                  <a:gd name="T51" fmla="*/ 6 h 15"/>
                  <a:gd name="T52" fmla="*/ 14 w 16"/>
                  <a:gd name="T53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5">
                    <a:moveTo>
                      <a:pt x="14" y="9"/>
                    </a:moveTo>
                    <a:lnTo>
                      <a:pt x="14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2" name="Freeform 4113">
                <a:extLst>
                  <a:ext uri="{FF2B5EF4-FFF2-40B4-BE49-F238E27FC236}">
                    <a16:creationId xmlns:a16="http://schemas.microsoft.com/office/drawing/2014/main" id="{BD5515C0-6E35-4151-8A35-C26860BD8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793"/>
                <a:ext cx="25" cy="18"/>
              </a:xfrm>
              <a:custGeom>
                <a:avLst/>
                <a:gdLst>
                  <a:gd name="T0" fmla="*/ 25 w 25"/>
                  <a:gd name="T1" fmla="*/ 5 h 18"/>
                  <a:gd name="T2" fmla="*/ 22 w 25"/>
                  <a:gd name="T3" fmla="*/ 18 h 18"/>
                  <a:gd name="T4" fmla="*/ 16 w 25"/>
                  <a:gd name="T5" fmla="*/ 18 h 18"/>
                  <a:gd name="T6" fmla="*/ 18 w 25"/>
                  <a:gd name="T7" fmla="*/ 9 h 18"/>
                  <a:gd name="T8" fmla="*/ 18 w 25"/>
                  <a:gd name="T9" fmla="*/ 9 h 18"/>
                  <a:gd name="T10" fmla="*/ 18 w 25"/>
                  <a:gd name="T11" fmla="*/ 7 h 18"/>
                  <a:gd name="T12" fmla="*/ 18 w 25"/>
                  <a:gd name="T13" fmla="*/ 7 h 18"/>
                  <a:gd name="T14" fmla="*/ 18 w 25"/>
                  <a:gd name="T15" fmla="*/ 7 h 18"/>
                  <a:gd name="T16" fmla="*/ 16 w 25"/>
                  <a:gd name="T17" fmla="*/ 9 h 18"/>
                  <a:gd name="T18" fmla="*/ 16 w 25"/>
                  <a:gd name="T19" fmla="*/ 9 h 18"/>
                  <a:gd name="T20" fmla="*/ 16 w 25"/>
                  <a:gd name="T21" fmla="*/ 18 h 18"/>
                  <a:gd name="T22" fmla="*/ 7 w 25"/>
                  <a:gd name="T23" fmla="*/ 16 h 18"/>
                  <a:gd name="T24" fmla="*/ 9 w 25"/>
                  <a:gd name="T25" fmla="*/ 7 h 18"/>
                  <a:gd name="T26" fmla="*/ 9 w 25"/>
                  <a:gd name="T27" fmla="*/ 7 h 18"/>
                  <a:gd name="T28" fmla="*/ 9 w 25"/>
                  <a:gd name="T29" fmla="*/ 5 h 18"/>
                  <a:gd name="T30" fmla="*/ 9 w 25"/>
                  <a:gd name="T31" fmla="*/ 5 h 18"/>
                  <a:gd name="T32" fmla="*/ 7 w 25"/>
                  <a:gd name="T33" fmla="*/ 7 h 18"/>
                  <a:gd name="T34" fmla="*/ 7 w 25"/>
                  <a:gd name="T35" fmla="*/ 7 h 18"/>
                  <a:gd name="T36" fmla="*/ 7 w 25"/>
                  <a:gd name="T37" fmla="*/ 16 h 18"/>
                  <a:gd name="T38" fmla="*/ 0 w 25"/>
                  <a:gd name="T39" fmla="*/ 14 h 18"/>
                  <a:gd name="T40" fmla="*/ 4 w 25"/>
                  <a:gd name="T41" fmla="*/ 0 h 18"/>
                  <a:gd name="T42" fmla="*/ 9 w 25"/>
                  <a:gd name="T43" fmla="*/ 3 h 18"/>
                  <a:gd name="T44" fmla="*/ 18 w 25"/>
                  <a:gd name="T45" fmla="*/ 3 h 18"/>
                  <a:gd name="T46" fmla="*/ 18 w 25"/>
                  <a:gd name="T47" fmla="*/ 3 h 18"/>
                  <a:gd name="T48" fmla="*/ 25 w 25"/>
                  <a:gd name="T4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18">
                    <a:moveTo>
                      <a:pt x="25" y="5"/>
                    </a:moveTo>
                    <a:lnTo>
                      <a:pt x="22" y="18"/>
                    </a:lnTo>
                    <a:lnTo>
                      <a:pt x="16" y="18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8"/>
                    </a:lnTo>
                    <a:lnTo>
                      <a:pt x="7" y="1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0"/>
                    </a:lnTo>
                    <a:lnTo>
                      <a:pt x="9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3" name="Freeform 4114">
                <a:extLst>
                  <a:ext uri="{FF2B5EF4-FFF2-40B4-BE49-F238E27FC236}">
                    <a16:creationId xmlns:a16="http://schemas.microsoft.com/office/drawing/2014/main" id="{AFDF003F-3DBD-4A9D-A2E4-A831751E4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834"/>
                <a:ext cx="20" cy="20"/>
              </a:xfrm>
              <a:custGeom>
                <a:avLst/>
                <a:gdLst>
                  <a:gd name="T0" fmla="*/ 20 w 20"/>
                  <a:gd name="T1" fmla="*/ 2 h 20"/>
                  <a:gd name="T2" fmla="*/ 18 w 20"/>
                  <a:gd name="T3" fmla="*/ 9 h 20"/>
                  <a:gd name="T4" fmla="*/ 18 w 20"/>
                  <a:gd name="T5" fmla="*/ 16 h 20"/>
                  <a:gd name="T6" fmla="*/ 18 w 20"/>
                  <a:gd name="T7" fmla="*/ 18 h 20"/>
                  <a:gd name="T8" fmla="*/ 15 w 20"/>
                  <a:gd name="T9" fmla="*/ 18 h 20"/>
                  <a:gd name="T10" fmla="*/ 15 w 20"/>
                  <a:gd name="T11" fmla="*/ 18 h 20"/>
                  <a:gd name="T12" fmla="*/ 15 w 20"/>
                  <a:gd name="T13" fmla="*/ 18 h 20"/>
                  <a:gd name="T14" fmla="*/ 15 w 20"/>
                  <a:gd name="T15" fmla="*/ 20 h 20"/>
                  <a:gd name="T16" fmla="*/ 0 w 20"/>
                  <a:gd name="T17" fmla="*/ 18 h 20"/>
                  <a:gd name="T18" fmla="*/ 2 w 20"/>
                  <a:gd name="T19" fmla="*/ 11 h 20"/>
                  <a:gd name="T20" fmla="*/ 13 w 20"/>
                  <a:gd name="T21" fmla="*/ 14 h 20"/>
                  <a:gd name="T22" fmla="*/ 13 w 20"/>
                  <a:gd name="T23" fmla="*/ 14 h 20"/>
                  <a:gd name="T24" fmla="*/ 15 w 20"/>
                  <a:gd name="T25" fmla="*/ 14 h 20"/>
                  <a:gd name="T26" fmla="*/ 15 w 20"/>
                  <a:gd name="T27" fmla="*/ 14 h 20"/>
                  <a:gd name="T28" fmla="*/ 13 w 20"/>
                  <a:gd name="T29" fmla="*/ 14 h 20"/>
                  <a:gd name="T30" fmla="*/ 13 w 20"/>
                  <a:gd name="T31" fmla="*/ 14 h 20"/>
                  <a:gd name="T32" fmla="*/ 2 w 20"/>
                  <a:gd name="T33" fmla="*/ 11 h 20"/>
                  <a:gd name="T34" fmla="*/ 2 w 20"/>
                  <a:gd name="T35" fmla="*/ 7 h 20"/>
                  <a:gd name="T36" fmla="*/ 13 w 20"/>
                  <a:gd name="T37" fmla="*/ 9 h 20"/>
                  <a:gd name="T38" fmla="*/ 13 w 20"/>
                  <a:gd name="T39" fmla="*/ 9 h 20"/>
                  <a:gd name="T40" fmla="*/ 15 w 20"/>
                  <a:gd name="T41" fmla="*/ 9 h 20"/>
                  <a:gd name="T42" fmla="*/ 15 w 20"/>
                  <a:gd name="T43" fmla="*/ 7 h 20"/>
                  <a:gd name="T44" fmla="*/ 13 w 20"/>
                  <a:gd name="T45" fmla="*/ 7 h 20"/>
                  <a:gd name="T46" fmla="*/ 13 w 20"/>
                  <a:gd name="T47" fmla="*/ 7 h 20"/>
                  <a:gd name="T48" fmla="*/ 4 w 20"/>
                  <a:gd name="T49" fmla="*/ 5 h 20"/>
                  <a:gd name="T50" fmla="*/ 4 w 20"/>
                  <a:gd name="T51" fmla="*/ 0 h 20"/>
                  <a:gd name="T52" fmla="*/ 20 w 20"/>
                  <a:gd name="T5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20">
                    <a:moveTo>
                      <a:pt x="20" y="2"/>
                    </a:moveTo>
                    <a:lnTo>
                      <a:pt x="18" y="9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0" y="18"/>
                    </a:lnTo>
                    <a:lnTo>
                      <a:pt x="2" y="11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4" name="Freeform 4115">
                <a:extLst>
                  <a:ext uri="{FF2B5EF4-FFF2-40B4-BE49-F238E27FC236}">
                    <a16:creationId xmlns:a16="http://schemas.microsoft.com/office/drawing/2014/main" id="{79A5C261-88D4-466E-9581-CFF10E197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798"/>
                <a:ext cx="15" cy="16"/>
              </a:xfrm>
              <a:custGeom>
                <a:avLst/>
                <a:gdLst>
                  <a:gd name="T0" fmla="*/ 15 w 15"/>
                  <a:gd name="T1" fmla="*/ 2 h 16"/>
                  <a:gd name="T2" fmla="*/ 13 w 15"/>
                  <a:gd name="T3" fmla="*/ 16 h 16"/>
                  <a:gd name="T4" fmla="*/ 6 w 15"/>
                  <a:gd name="T5" fmla="*/ 16 h 16"/>
                  <a:gd name="T6" fmla="*/ 9 w 15"/>
                  <a:gd name="T7" fmla="*/ 7 h 16"/>
                  <a:gd name="T8" fmla="*/ 9 w 15"/>
                  <a:gd name="T9" fmla="*/ 7 h 16"/>
                  <a:gd name="T10" fmla="*/ 9 w 15"/>
                  <a:gd name="T11" fmla="*/ 4 h 16"/>
                  <a:gd name="T12" fmla="*/ 9 w 15"/>
                  <a:gd name="T13" fmla="*/ 4 h 16"/>
                  <a:gd name="T14" fmla="*/ 6 w 15"/>
                  <a:gd name="T15" fmla="*/ 7 h 16"/>
                  <a:gd name="T16" fmla="*/ 6 w 15"/>
                  <a:gd name="T17" fmla="*/ 7 h 16"/>
                  <a:gd name="T18" fmla="*/ 6 w 15"/>
                  <a:gd name="T19" fmla="*/ 16 h 16"/>
                  <a:gd name="T20" fmla="*/ 0 w 15"/>
                  <a:gd name="T21" fmla="*/ 13 h 16"/>
                  <a:gd name="T22" fmla="*/ 2 w 15"/>
                  <a:gd name="T23" fmla="*/ 0 h 16"/>
                  <a:gd name="T24" fmla="*/ 11 w 15"/>
                  <a:gd name="T25" fmla="*/ 2 h 16"/>
                  <a:gd name="T26" fmla="*/ 15 w 15"/>
                  <a:gd name="T2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6">
                    <a:moveTo>
                      <a:pt x="15" y="2"/>
                    </a:moveTo>
                    <a:lnTo>
                      <a:pt x="13" y="16"/>
                    </a:lnTo>
                    <a:lnTo>
                      <a:pt x="6" y="1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16"/>
                    </a:lnTo>
                    <a:lnTo>
                      <a:pt x="0" y="13"/>
                    </a:lnTo>
                    <a:lnTo>
                      <a:pt x="2" y="0"/>
                    </a:lnTo>
                    <a:lnTo>
                      <a:pt x="11" y="2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5" name="Freeform 4116">
                <a:extLst>
                  <a:ext uri="{FF2B5EF4-FFF2-40B4-BE49-F238E27FC236}">
                    <a16:creationId xmlns:a16="http://schemas.microsoft.com/office/drawing/2014/main" id="{CEBFB3AF-0050-4175-81EB-3AFE88DBE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814"/>
                <a:ext cx="16" cy="11"/>
              </a:xfrm>
              <a:custGeom>
                <a:avLst/>
                <a:gdLst>
                  <a:gd name="T0" fmla="*/ 16 w 16"/>
                  <a:gd name="T1" fmla="*/ 2 h 11"/>
                  <a:gd name="T2" fmla="*/ 14 w 16"/>
                  <a:gd name="T3" fmla="*/ 11 h 11"/>
                  <a:gd name="T4" fmla="*/ 0 w 16"/>
                  <a:gd name="T5" fmla="*/ 9 h 11"/>
                  <a:gd name="T6" fmla="*/ 0 w 16"/>
                  <a:gd name="T7" fmla="*/ 4 h 11"/>
                  <a:gd name="T8" fmla="*/ 3 w 16"/>
                  <a:gd name="T9" fmla="*/ 0 h 11"/>
                  <a:gd name="T10" fmla="*/ 16 w 16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16" y="2"/>
                    </a:moveTo>
                    <a:lnTo>
                      <a:pt x="14" y="11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6" name="Freeform 4117">
                <a:extLst>
                  <a:ext uri="{FF2B5EF4-FFF2-40B4-BE49-F238E27FC236}">
                    <a16:creationId xmlns:a16="http://schemas.microsoft.com/office/drawing/2014/main" id="{98A4B18E-5091-4DAB-8DAF-D291684A4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825"/>
                <a:ext cx="16" cy="9"/>
              </a:xfrm>
              <a:custGeom>
                <a:avLst/>
                <a:gdLst>
                  <a:gd name="T0" fmla="*/ 16 w 16"/>
                  <a:gd name="T1" fmla="*/ 2 h 9"/>
                  <a:gd name="T2" fmla="*/ 16 w 16"/>
                  <a:gd name="T3" fmla="*/ 9 h 9"/>
                  <a:gd name="T4" fmla="*/ 0 w 16"/>
                  <a:gd name="T5" fmla="*/ 7 h 9"/>
                  <a:gd name="T6" fmla="*/ 2 w 16"/>
                  <a:gd name="T7" fmla="*/ 0 h 9"/>
                  <a:gd name="T8" fmla="*/ 7 w 16"/>
                  <a:gd name="T9" fmla="*/ 0 h 9"/>
                  <a:gd name="T10" fmla="*/ 16 w 16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9">
                    <a:moveTo>
                      <a:pt x="16" y="2"/>
                    </a:moveTo>
                    <a:lnTo>
                      <a:pt x="16" y="9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7" name="Freeform 4118">
                <a:extLst>
                  <a:ext uri="{FF2B5EF4-FFF2-40B4-BE49-F238E27FC236}">
                    <a16:creationId xmlns:a16="http://schemas.microsoft.com/office/drawing/2014/main" id="{B01C98A5-6CBC-4461-AB3D-810B5F94D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809"/>
                <a:ext cx="12" cy="21"/>
              </a:xfrm>
              <a:custGeom>
                <a:avLst/>
                <a:gdLst>
                  <a:gd name="T0" fmla="*/ 12 w 12"/>
                  <a:gd name="T1" fmla="*/ 2 h 21"/>
                  <a:gd name="T2" fmla="*/ 7 w 12"/>
                  <a:gd name="T3" fmla="*/ 21 h 21"/>
                  <a:gd name="T4" fmla="*/ 0 w 12"/>
                  <a:gd name="T5" fmla="*/ 21 h 21"/>
                  <a:gd name="T6" fmla="*/ 5 w 12"/>
                  <a:gd name="T7" fmla="*/ 0 h 21"/>
                  <a:gd name="T8" fmla="*/ 12 w 12"/>
                  <a:gd name="T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1">
                    <a:moveTo>
                      <a:pt x="12" y="2"/>
                    </a:moveTo>
                    <a:lnTo>
                      <a:pt x="7" y="21"/>
                    </a:lnTo>
                    <a:lnTo>
                      <a:pt x="0" y="21"/>
                    </a:lnTo>
                    <a:lnTo>
                      <a:pt x="5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8" name="Freeform 4119">
                <a:extLst>
                  <a:ext uri="{FF2B5EF4-FFF2-40B4-BE49-F238E27FC236}">
                    <a16:creationId xmlns:a16="http://schemas.microsoft.com/office/drawing/2014/main" id="{CF9771FA-EC5B-462E-93E6-BAE674F4F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07"/>
                <a:ext cx="9" cy="20"/>
              </a:xfrm>
              <a:custGeom>
                <a:avLst/>
                <a:gdLst>
                  <a:gd name="T0" fmla="*/ 9 w 9"/>
                  <a:gd name="T1" fmla="*/ 2 h 20"/>
                  <a:gd name="T2" fmla="*/ 7 w 9"/>
                  <a:gd name="T3" fmla="*/ 20 h 20"/>
                  <a:gd name="T4" fmla="*/ 0 w 9"/>
                  <a:gd name="T5" fmla="*/ 20 h 20"/>
                  <a:gd name="T6" fmla="*/ 5 w 9"/>
                  <a:gd name="T7" fmla="*/ 0 h 20"/>
                  <a:gd name="T8" fmla="*/ 9 w 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0">
                    <a:moveTo>
                      <a:pt x="9" y="2"/>
                    </a:moveTo>
                    <a:lnTo>
                      <a:pt x="7" y="20"/>
                    </a:lnTo>
                    <a:lnTo>
                      <a:pt x="0" y="20"/>
                    </a:lnTo>
                    <a:lnTo>
                      <a:pt x="5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9" name="Freeform 4120">
                <a:extLst>
                  <a:ext uri="{FF2B5EF4-FFF2-40B4-BE49-F238E27FC236}">
                    <a16:creationId xmlns:a16="http://schemas.microsoft.com/office/drawing/2014/main" id="{55EBDEEA-1682-4C6B-A8F3-0DA496016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807"/>
                <a:ext cx="9" cy="20"/>
              </a:xfrm>
              <a:custGeom>
                <a:avLst/>
                <a:gdLst>
                  <a:gd name="T0" fmla="*/ 9 w 9"/>
                  <a:gd name="T1" fmla="*/ 0 h 20"/>
                  <a:gd name="T2" fmla="*/ 4 w 9"/>
                  <a:gd name="T3" fmla="*/ 20 h 20"/>
                  <a:gd name="T4" fmla="*/ 0 w 9"/>
                  <a:gd name="T5" fmla="*/ 20 h 20"/>
                  <a:gd name="T6" fmla="*/ 4 w 9"/>
                  <a:gd name="T7" fmla="*/ 0 h 20"/>
                  <a:gd name="T8" fmla="*/ 9 w 9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0">
                    <a:moveTo>
                      <a:pt x="9" y="0"/>
                    </a:moveTo>
                    <a:lnTo>
                      <a:pt x="4" y="20"/>
                    </a:lnTo>
                    <a:lnTo>
                      <a:pt x="0" y="2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0" name="Freeform 4121">
                <a:extLst>
                  <a:ext uri="{FF2B5EF4-FFF2-40B4-BE49-F238E27FC236}">
                    <a16:creationId xmlns:a16="http://schemas.microsoft.com/office/drawing/2014/main" id="{C50E923D-F345-493D-84EF-344BFD70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827"/>
                <a:ext cx="9" cy="21"/>
              </a:xfrm>
              <a:custGeom>
                <a:avLst/>
                <a:gdLst>
                  <a:gd name="T0" fmla="*/ 9 w 9"/>
                  <a:gd name="T1" fmla="*/ 3 h 21"/>
                  <a:gd name="T2" fmla="*/ 5 w 9"/>
                  <a:gd name="T3" fmla="*/ 21 h 21"/>
                  <a:gd name="T4" fmla="*/ 0 w 9"/>
                  <a:gd name="T5" fmla="*/ 18 h 21"/>
                  <a:gd name="T6" fmla="*/ 5 w 9"/>
                  <a:gd name="T7" fmla="*/ 0 h 21"/>
                  <a:gd name="T8" fmla="*/ 9 w 9"/>
                  <a:gd name="T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9" y="3"/>
                    </a:moveTo>
                    <a:lnTo>
                      <a:pt x="5" y="21"/>
                    </a:lnTo>
                    <a:lnTo>
                      <a:pt x="0" y="18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1" name="Freeform 4122">
                <a:extLst>
                  <a:ext uri="{FF2B5EF4-FFF2-40B4-BE49-F238E27FC236}">
                    <a16:creationId xmlns:a16="http://schemas.microsoft.com/office/drawing/2014/main" id="{08E4F878-A310-41E4-8661-20554F1E1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1830"/>
                <a:ext cx="7" cy="18"/>
              </a:xfrm>
              <a:custGeom>
                <a:avLst/>
                <a:gdLst>
                  <a:gd name="T0" fmla="*/ 7 w 7"/>
                  <a:gd name="T1" fmla="*/ 0 h 18"/>
                  <a:gd name="T2" fmla="*/ 5 w 7"/>
                  <a:gd name="T3" fmla="*/ 18 h 18"/>
                  <a:gd name="T4" fmla="*/ 0 w 7"/>
                  <a:gd name="T5" fmla="*/ 18 h 18"/>
                  <a:gd name="T6" fmla="*/ 2 w 7"/>
                  <a:gd name="T7" fmla="*/ 0 h 18"/>
                  <a:gd name="T8" fmla="*/ 7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7" y="0"/>
                    </a:moveTo>
                    <a:lnTo>
                      <a:pt x="5" y="18"/>
                    </a:lnTo>
                    <a:lnTo>
                      <a:pt x="0" y="18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2" name="Freeform 4123">
                <a:extLst>
                  <a:ext uri="{FF2B5EF4-FFF2-40B4-BE49-F238E27FC236}">
                    <a16:creationId xmlns:a16="http://schemas.microsoft.com/office/drawing/2014/main" id="{1BDE4C15-CF5F-4618-9E11-13CC67989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791"/>
                <a:ext cx="7" cy="16"/>
              </a:xfrm>
              <a:custGeom>
                <a:avLst/>
                <a:gdLst>
                  <a:gd name="T0" fmla="*/ 7 w 7"/>
                  <a:gd name="T1" fmla="*/ 2 h 16"/>
                  <a:gd name="T2" fmla="*/ 5 w 7"/>
                  <a:gd name="T3" fmla="*/ 16 h 16"/>
                  <a:gd name="T4" fmla="*/ 0 w 7"/>
                  <a:gd name="T5" fmla="*/ 14 h 16"/>
                  <a:gd name="T6" fmla="*/ 3 w 7"/>
                  <a:gd name="T7" fmla="*/ 0 h 16"/>
                  <a:gd name="T8" fmla="*/ 7 w 7"/>
                  <a:gd name="T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2"/>
                    </a:moveTo>
                    <a:lnTo>
                      <a:pt x="5" y="16"/>
                    </a:lnTo>
                    <a:lnTo>
                      <a:pt x="0" y="14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3" name="Freeform 4124">
                <a:extLst>
                  <a:ext uri="{FF2B5EF4-FFF2-40B4-BE49-F238E27FC236}">
                    <a16:creationId xmlns:a16="http://schemas.microsoft.com/office/drawing/2014/main" id="{F63D383A-468D-43DC-A79C-A915F7DF8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793"/>
                <a:ext cx="9" cy="14"/>
              </a:xfrm>
              <a:custGeom>
                <a:avLst/>
                <a:gdLst>
                  <a:gd name="T0" fmla="*/ 9 w 9"/>
                  <a:gd name="T1" fmla="*/ 0 h 14"/>
                  <a:gd name="T2" fmla="*/ 7 w 9"/>
                  <a:gd name="T3" fmla="*/ 14 h 14"/>
                  <a:gd name="T4" fmla="*/ 0 w 9"/>
                  <a:gd name="T5" fmla="*/ 14 h 14"/>
                  <a:gd name="T6" fmla="*/ 4 w 9"/>
                  <a:gd name="T7" fmla="*/ 0 h 14"/>
                  <a:gd name="T8" fmla="*/ 9 w 9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lnTo>
                      <a:pt x="7" y="14"/>
                    </a:lnTo>
                    <a:lnTo>
                      <a:pt x="0" y="14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4" name="Freeform 4125">
                <a:extLst>
                  <a:ext uri="{FF2B5EF4-FFF2-40B4-BE49-F238E27FC236}">
                    <a16:creationId xmlns:a16="http://schemas.microsoft.com/office/drawing/2014/main" id="{6094124F-7415-4D73-A3C7-4704A62A8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793"/>
                <a:ext cx="13" cy="5"/>
              </a:xfrm>
              <a:custGeom>
                <a:avLst/>
                <a:gdLst>
                  <a:gd name="T0" fmla="*/ 13 w 13"/>
                  <a:gd name="T1" fmla="*/ 5 h 5"/>
                  <a:gd name="T2" fmla="*/ 13 w 13"/>
                  <a:gd name="T3" fmla="*/ 5 h 5"/>
                  <a:gd name="T4" fmla="*/ 0 w 13"/>
                  <a:gd name="T5" fmla="*/ 3 h 5"/>
                  <a:gd name="T6" fmla="*/ 0 w 13"/>
                  <a:gd name="T7" fmla="*/ 0 h 5"/>
                  <a:gd name="T8" fmla="*/ 13 w 13"/>
                  <a:gd name="T9" fmla="*/ 3 h 5"/>
                  <a:gd name="T10" fmla="*/ 13 w 13"/>
                  <a:gd name="T11" fmla="*/ 5 h 5"/>
                  <a:gd name="T12" fmla="*/ 13 w 1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13" y="5"/>
                    </a:moveTo>
                    <a:lnTo>
                      <a:pt x="13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5" name="Freeform 4126">
                <a:extLst>
                  <a:ext uri="{FF2B5EF4-FFF2-40B4-BE49-F238E27FC236}">
                    <a16:creationId xmlns:a16="http://schemas.microsoft.com/office/drawing/2014/main" id="{E9248ADB-93DC-4F29-B1CC-2F00A15F5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1791"/>
                <a:ext cx="12" cy="5"/>
              </a:xfrm>
              <a:custGeom>
                <a:avLst/>
                <a:gdLst>
                  <a:gd name="T0" fmla="*/ 12 w 12"/>
                  <a:gd name="T1" fmla="*/ 2 h 5"/>
                  <a:gd name="T2" fmla="*/ 12 w 12"/>
                  <a:gd name="T3" fmla="*/ 5 h 5"/>
                  <a:gd name="T4" fmla="*/ 5 w 12"/>
                  <a:gd name="T5" fmla="*/ 5 h 5"/>
                  <a:gd name="T6" fmla="*/ 0 w 12"/>
                  <a:gd name="T7" fmla="*/ 2 h 5"/>
                  <a:gd name="T8" fmla="*/ 0 w 12"/>
                  <a:gd name="T9" fmla="*/ 0 h 5"/>
                  <a:gd name="T10" fmla="*/ 5 w 12"/>
                  <a:gd name="T11" fmla="*/ 2 h 5"/>
                  <a:gd name="T12" fmla="*/ 12 w 1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12" y="2"/>
                    </a:moveTo>
                    <a:lnTo>
                      <a:pt x="12" y="5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6" name="Freeform 4127">
                <a:extLst>
                  <a:ext uri="{FF2B5EF4-FFF2-40B4-BE49-F238E27FC236}">
                    <a16:creationId xmlns:a16="http://schemas.microsoft.com/office/drawing/2014/main" id="{00927CFD-47D3-411A-AED8-BCE26F07A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789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0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7" name="Freeform 4128">
                <a:extLst>
                  <a:ext uri="{FF2B5EF4-FFF2-40B4-BE49-F238E27FC236}">
                    <a16:creationId xmlns:a16="http://schemas.microsoft.com/office/drawing/2014/main" id="{BF2AD108-A75E-45F5-ACC6-BE45BBB2E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1800"/>
                <a:ext cx="2" cy="9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0 h 4"/>
                  <a:gd name="T12" fmla="*/ 0 w 1"/>
                  <a:gd name="T13" fmla="*/ 4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8" name="Freeform 4129">
                <a:extLst>
                  <a:ext uri="{FF2B5EF4-FFF2-40B4-BE49-F238E27FC236}">
                    <a16:creationId xmlns:a16="http://schemas.microsoft.com/office/drawing/2014/main" id="{0675438C-FA21-480B-93E5-4E02D5C0B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814"/>
                <a:ext cx="18" cy="27"/>
              </a:xfrm>
              <a:custGeom>
                <a:avLst/>
                <a:gdLst>
                  <a:gd name="T0" fmla="*/ 16 w 18"/>
                  <a:gd name="T1" fmla="*/ 22 h 27"/>
                  <a:gd name="T2" fmla="*/ 16 w 18"/>
                  <a:gd name="T3" fmla="*/ 27 h 27"/>
                  <a:gd name="T4" fmla="*/ 13 w 18"/>
                  <a:gd name="T5" fmla="*/ 25 h 27"/>
                  <a:gd name="T6" fmla="*/ 11 w 18"/>
                  <a:gd name="T7" fmla="*/ 25 h 27"/>
                  <a:gd name="T8" fmla="*/ 9 w 18"/>
                  <a:gd name="T9" fmla="*/ 22 h 27"/>
                  <a:gd name="T10" fmla="*/ 7 w 18"/>
                  <a:gd name="T11" fmla="*/ 22 h 27"/>
                  <a:gd name="T12" fmla="*/ 4 w 18"/>
                  <a:gd name="T13" fmla="*/ 20 h 27"/>
                  <a:gd name="T14" fmla="*/ 4 w 18"/>
                  <a:gd name="T15" fmla="*/ 18 h 27"/>
                  <a:gd name="T16" fmla="*/ 2 w 18"/>
                  <a:gd name="T17" fmla="*/ 16 h 27"/>
                  <a:gd name="T18" fmla="*/ 2 w 18"/>
                  <a:gd name="T19" fmla="*/ 13 h 27"/>
                  <a:gd name="T20" fmla="*/ 2 w 18"/>
                  <a:gd name="T21" fmla="*/ 11 h 27"/>
                  <a:gd name="T22" fmla="*/ 0 w 18"/>
                  <a:gd name="T23" fmla="*/ 9 h 27"/>
                  <a:gd name="T24" fmla="*/ 0 w 18"/>
                  <a:gd name="T25" fmla="*/ 6 h 27"/>
                  <a:gd name="T26" fmla="*/ 0 w 18"/>
                  <a:gd name="T27" fmla="*/ 6 h 27"/>
                  <a:gd name="T28" fmla="*/ 2 w 18"/>
                  <a:gd name="T29" fmla="*/ 4 h 27"/>
                  <a:gd name="T30" fmla="*/ 2 w 18"/>
                  <a:gd name="T31" fmla="*/ 2 h 27"/>
                  <a:gd name="T32" fmla="*/ 2 w 18"/>
                  <a:gd name="T33" fmla="*/ 0 h 27"/>
                  <a:gd name="T34" fmla="*/ 7 w 18"/>
                  <a:gd name="T35" fmla="*/ 2 h 27"/>
                  <a:gd name="T36" fmla="*/ 11 w 18"/>
                  <a:gd name="T37" fmla="*/ 4 h 27"/>
                  <a:gd name="T38" fmla="*/ 9 w 18"/>
                  <a:gd name="T39" fmla="*/ 4 h 27"/>
                  <a:gd name="T40" fmla="*/ 9 w 18"/>
                  <a:gd name="T41" fmla="*/ 6 h 27"/>
                  <a:gd name="T42" fmla="*/ 9 w 18"/>
                  <a:gd name="T43" fmla="*/ 6 h 27"/>
                  <a:gd name="T44" fmla="*/ 9 w 18"/>
                  <a:gd name="T45" fmla="*/ 9 h 27"/>
                  <a:gd name="T46" fmla="*/ 9 w 18"/>
                  <a:gd name="T47" fmla="*/ 9 h 27"/>
                  <a:gd name="T48" fmla="*/ 11 w 18"/>
                  <a:gd name="T49" fmla="*/ 11 h 27"/>
                  <a:gd name="T50" fmla="*/ 11 w 18"/>
                  <a:gd name="T51" fmla="*/ 11 h 27"/>
                  <a:gd name="T52" fmla="*/ 11 w 18"/>
                  <a:gd name="T53" fmla="*/ 11 h 27"/>
                  <a:gd name="T54" fmla="*/ 11 w 18"/>
                  <a:gd name="T55" fmla="*/ 13 h 27"/>
                  <a:gd name="T56" fmla="*/ 11 w 18"/>
                  <a:gd name="T57" fmla="*/ 13 h 27"/>
                  <a:gd name="T58" fmla="*/ 13 w 18"/>
                  <a:gd name="T59" fmla="*/ 16 h 27"/>
                  <a:gd name="T60" fmla="*/ 13 w 18"/>
                  <a:gd name="T61" fmla="*/ 16 h 27"/>
                  <a:gd name="T62" fmla="*/ 13 w 18"/>
                  <a:gd name="T63" fmla="*/ 16 h 27"/>
                  <a:gd name="T64" fmla="*/ 16 w 18"/>
                  <a:gd name="T65" fmla="*/ 16 h 27"/>
                  <a:gd name="T66" fmla="*/ 16 w 18"/>
                  <a:gd name="T67" fmla="*/ 18 h 27"/>
                  <a:gd name="T68" fmla="*/ 16 w 18"/>
                  <a:gd name="T69" fmla="*/ 18 h 27"/>
                  <a:gd name="T70" fmla="*/ 18 w 18"/>
                  <a:gd name="T71" fmla="*/ 18 h 27"/>
                  <a:gd name="T72" fmla="*/ 16 w 18"/>
                  <a:gd name="T73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" h="27">
                    <a:moveTo>
                      <a:pt x="16" y="22"/>
                    </a:moveTo>
                    <a:lnTo>
                      <a:pt x="16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9" name="Freeform 4130">
                <a:extLst>
                  <a:ext uri="{FF2B5EF4-FFF2-40B4-BE49-F238E27FC236}">
                    <a16:creationId xmlns:a16="http://schemas.microsoft.com/office/drawing/2014/main" id="{BF3E9ADD-7159-4FD7-B4B8-8490623E7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787"/>
                <a:ext cx="16" cy="24"/>
              </a:xfrm>
              <a:custGeom>
                <a:avLst/>
                <a:gdLst>
                  <a:gd name="T0" fmla="*/ 13 w 16"/>
                  <a:gd name="T1" fmla="*/ 4 h 24"/>
                  <a:gd name="T2" fmla="*/ 13 w 16"/>
                  <a:gd name="T3" fmla="*/ 11 h 24"/>
                  <a:gd name="T4" fmla="*/ 13 w 16"/>
                  <a:gd name="T5" fmla="*/ 11 h 24"/>
                  <a:gd name="T6" fmla="*/ 13 w 16"/>
                  <a:gd name="T7" fmla="*/ 13 h 24"/>
                  <a:gd name="T8" fmla="*/ 11 w 16"/>
                  <a:gd name="T9" fmla="*/ 15 h 24"/>
                  <a:gd name="T10" fmla="*/ 11 w 16"/>
                  <a:gd name="T11" fmla="*/ 18 h 24"/>
                  <a:gd name="T12" fmla="*/ 11 w 16"/>
                  <a:gd name="T13" fmla="*/ 20 h 24"/>
                  <a:gd name="T14" fmla="*/ 11 w 16"/>
                  <a:gd name="T15" fmla="*/ 22 h 24"/>
                  <a:gd name="T16" fmla="*/ 11 w 16"/>
                  <a:gd name="T17" fmla="*/ 24 h 24"/>
                  <a:gd name="T18" fmla="*/ 7 w 16"/>
                  <a:gd name="T19" fmla="*/ 22 h 24"/>
                  <a:gd name="T20" fmla="*/ 4 w 16"/>
                  <a:gd name="T21" fmla="*/ 22 h 24"/>
                  <a:gd name="T22" fmla="*/ 4 w 16"/>
                  <a:gd name="T23" fmla="*/ 20 h 24"/>
                  <a:gd name="T24" fmla="*/ 4 w 16"/>
                  <a:gd name="T25" fmla="*/ 18 h 24"/>
                  <a:gd name="T26" fmla="*/ 7 w 16"/>
                  <a:gd name="T27" fmla="*/ 18 h 24"/>
                  <a:gd name="T28" fmla="*/ 7 w 16"/>
                  <a:gd name="T29" fmla="*/ 15 h 24"/>
                  <a:gd name="T30" fmla="*/ 7 w 16"/>
                  <a:gd name="T31" fmla="*/ 13 h 24"/>
                  <a:gd name="T32" fmla="*/ 7 w 16"/>
                  <a:gd name="T33" fmla="*/ 11 h 24"/>
                  <a:gd name="T34" fmla="*/ 7 w 16"/>
                  <a:gd name="T35" fmla="*/ 9 h 24"/>
                  <a:gd name="T36" fmla="*/ 7 w 16"/>
                  <a:gd name="T37" fmla="*/ 9 h 24"/>
                  <a:gd name="T38" fmla="*/ 7 w 16"/>
                  <a:gd name="T39" fmla="*/ 11 h 24"/>
                  <a:gd name="T40" fmla="*/ 4 w 16"/>
                  <a:gd name="T41" fmla="*/ 13 h 24"/>
                  <a:gd name="T42" fmla="*/ 4 w 16"/>
                  <a:gd name="T43" fmla="*/ 15 h 24"/>
                  <a:gd name="T44" fmla="*/ 4 w 16"/>
                  <a:gd name="T45" fmla="*/ 18 h 24"/>
                  <a:gd name="T46" fmla="*/ 4 w 16"/>
                  <a:gd name="T47" fmla="*/ 20 h 24"/>
                  <a:gd name="T48" fmla="*/ 4 w 16"/>
                  <a:gd name="T49" fmla="*/ 22 h 24"/>
                  <a:gd name="T50" fmla="*/ 2 w 16"/>
                  <a:gd name="T51" fmla="*/ 20 h 24"/>
                  <a:gd name="T52" fmla="*/ 0 w 16"/>
                  <a:gd name="T53" fmla="*/ 20 h 24"/>
                  <a:gd name="T54" fmla="*/ 2 w 16"/>
                  <a:gd name="T55" fmla="*/ 15 h 24"/>
                  <a:gd name="T56" fmla="*/ 2 w 16"/>
                  <a:gd name="T57" fmla="*/ 13 h 24"/>
                  <a:gd name="T58" fmla="*/ 2 w 16"/>
                  <a:gd name="T59" fmla="*/ 13 h 24"/>
                  <a:gd name="T60" fmla="*/ 4 w 16"/>
                  <a:gd name="T61" fmla="*/ 11 h 24"/>
                  <a:gd name="T62" fmla="*/ 4 w 16"/>
                  <a:gd name="T63" fmla="*/ 9 h 24"/>
                  <a:gd name="T64" fmla="*/ 4 w 16"/>
                  <a:gd name="T65" fmla="*/ 6 h 24"/>
                  <a:gd name="T66" fmla="*/ 7 w 16"/>
                  <a:gd name="T67" fmla="*/ 6 h 24"/>
                  <a:gd name="T68" fmla="*/ 7 w 16"/>
                  <a:gd name="T69" fmla="*/ 4 h 24"/>
                  <a:gd name="T70" fmla="*/ 7 w 16"/>
                  <a:gd name="T71" fmla="*/ 2 h 24"/>
                  <a:gd name="T72" fmla="*/ 9 w 16"/>
                  <a:gd name="T73" fmla="*/ 0 h 24"/>
                  <a:gd name="T74" fmla="*/ 11 w 16"/>
                  <a:gd name="T75" fmla="*/ 0 h 24"/>
                  <a:gd name="T76" fmla="*/ 13 w 16"/>
                  <a:gd name="T77" fmla="*/ 0 h 24"/>
                  <a:gd name="T78" fmla="*/ 16 w 16"/>
                  <a:gd name="T79" fmla="*/ 0 h 24"/>
                  <a:gd name="T80" fmla="*/ 16 w 16"/>
                  <a:gd name="T81" fmla="*/ 4 h 24"/>
                  <a:gd name="T82" fmla="*/ 13 w 16"/>
                  <a:gd name="T8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24">
                    <a:moveTo>
                      <a:pt x="13" y="4"/>
                    </a:moveTo>
                    <a:lnTo>
                      <a:pt x="13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7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0" name="Freeform 4131">
                <a:extLst>
                  <a:ext uri="{FF2B5EF4-FFF2-40B4-BE49-F238E27FC236}">
                    <a16:creationId xmlns:a16="http://schemas.microsoft.com/office/drawing/2014/main" id="{D4F4F063-0E59-47AC-8874-D980058A3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809"/>
                <a:ext cx="14" cy="27"/>
              </a:xfrm>
              <a:custGeom>
                <a:avLst/>
                <a:gdLst>
                  <a:gd name="T0" fmla="*/ 12 w 14"/>
                  <a:gd name="T1" fmla="*/ 0 h 27"/>
                  <a:gd name="T2" fmla="*/ 14 w 14"/>
                  <a:gd name="T3" fmla="*/ 0 h 27"/>
                  <a:gd name="T4" fmla="*/ 14 w 14"/>
                  <a:gd name="T5" fmla="*/ 0 h 27"/>
                  <a:gd name="T6" fmla="*/ 14 w 14"/>
                  <a:gd name="T7" fmla="*/ 2 h 27"/>
                  <a:gd name="T8" fmla="*/ 14 w 14"/>
                  <a:gd name="T9" fmla="*/ 5 h 27"/>
                  <a:gd name="T10" fmla="*/ 14 w 14"/>
                  <a:gd name="T11" fmla="*/ 7 h 27"/>
                  <a:gd name="T12" fmla="*/ 14 w 14"/>
                  <a:gd name="T13" fmla="*/ 9 h 27"/>
                  <a:gd name="T14" fmla="*/ 14 w 14"/>
                  <a:gd name="T15" fmla="*/ 11 h 27"/>
                  <a:gd name="T16" fmla="*/ 12 w 14"/>
                  <a:gd name="T17" fmla="*/ 14 h 27"/>
                  <a:gd name="T18" fmla="*/ 12 w 14"/>
                  <a:gd name="T19" fmla="*/ 16 h 27"/>
                  <a:gd name="T20" fmla="*/ 12 w 14"/>
                  <a:gd name="T21" fmla="*/ 18 h 27"/>
                  <a:gd name="T22" fmla="*/ 12 w 14"/>
                  <a:gd name="T23" fmla="*/ 18 h 27"/>
                  <a:gd name="T24" fmla="*/ 12 w 14"/>
                  <a:gd name="T25" fmla="*/ 21 h 27"/>
                  <a:gd name="T26" fmla="*/ 9 w 14"/>
                  <a:gd name="T27" fmla="*/ 23 h 27"/>
                  <a:gd name="T28" fmla="*/ 9 w 14"/>
                  <a:gd name="T29" fmla="*/ 25 h 27"/>
                  <a:gd name="T30" fmla="*/ 9 w 14"/>
                  <a:gd name="T31" fmla="*/ 27 h 27"/>
                  <a:gd name="T32" fmla="*/ 5 w 14"/>
                  <a:gd name="T33" fmla="*/ 27 h 27"/>
                  <a:gd name="T34" fmla="*/ 0 w 14"/>
                  <a:gd name="T35" fmla="*/ 25 h 27"/>
                  <a:gd name="T36" fmla="*/ 3 w 14"/>
                  <a:gd name="T37" fmla="*/ 23 h 27"/>
                  <a:gd name="T38" fmla="*/ 3 w 14"/>
                  <a:gd name="T39" fmla="*/ 21 h 27"/>
                  <a:gd name="T40" fmla="*/ 3 w 14"/>
                  <a:gd name="T41" fmla="*/ 21 h 27"/>
                  <a:gd name="T42" fmla="*/ 5 w 14"/>
                  <a:gd name="T43" fmla="*/ 18 h 27"/>
                  <a:gd name="T44" fmla="*/ 5 w 14"/>
                  <a:gd name="T45" fmla="*/ 16 h 27"/>
                  <a:gd name="T46" fmla="*/ 5 w 14"/>
                  <a:gd name="T47" fmla="*/ 14 h 27"/>
                  <a:gd name="T48" fmla="*/ 7 w 14"/>
                  <a:gd name="T49" fmla="*/ 11 h 27"/>
                  <a:gd name="T50" fmla="*/ 7 w 14"/>
                  <a:gd name="T51" fmla="*/ 9 h 27"/>
                  <a:gd name="T52" fmla="*/ 7 w 14"/>
                  <a:gd name="T53" fmla="*/ 9 h 27"/>
                  <a:gd name="T54" fmla="*/ 9 w 14"/>
                  <a:gd name="T55" fmla="*/ 7 h 27"/>
                  <a:gd name="T56" fmla="*/ 9 w 14"/>
                  <a:gd name="T57" fmla="*/ 5 h 27"/>
                  <a:gd name="T58" fmla="*/ 9 w 14"/>
                  <a:gd name="T59" fmla="*/ 2 h 27"/>
                  <a:gd name="T60" fmla="*/ 9 w 14"/>
                  <a:gd name="T61" fmla="*/ 2 h 27"/>
                  <a:gd name="T62" fmla="*/ 12 w 14"/>
                  <a:gd name="T6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27">
                    <a:moveTo>
                      <a:pt x="12" y="0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1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5" y="27"/>
                    </a:lnTo>
                    <a:lnTo>
                      <a:pt x="0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1" name="Freeform 4132">
                <a:extLst>
                  <a:ext uri="{FF2B5EF4-FFF2-40B4-BE49-F238E27FC236}">
                    <a16:creationId xmlns:a16="http://schemas.microsoft.com/office/drawing/2014/main" id="{89A0D66F-3FEC-418C-917F-92E106525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798"/>
                <a:ext cx="14" cy="20"/>
              </a:xfrm>
              <a:custGeom>
                <a:avLst/>
                <a:gdLst>
                  <a:gd name="T0" fmla="*/ 7 w 14"/>
                  <a:gd name="T1" fmla="*/ 20 h 20"/>
                  <a:gd name="T2" fmla="*/ 5 w 14"/>
                  <a:gd name="T3" fmla="*/ 20 h 20"/>
                  <a:gd name="T4" fmla="*/ 0 w 14"/>
                  <a:gd name="T5" fmla="*/ 18 h 20"/>
                  <a:gd name="T6" fmla="*/ 0 w 14"/>
                  <a:gd name="T7" fmla="*/ 16 h 20"/>
                  <a:gd name="T8" fmla="*/ 0 w 14"/>
                  <a:gd name="T9" fmla="*/ 16 h 20"/>
                  <a:gd name="T10" fmla="*/ 2 w 14"/>
                  <a:gd name="T11" fmla="*/ 13 h 20"/>
                  <a:gd name="T12" fmla="*/ 2 w 14"/>
                  <a:gd name="T13" fmla="*/ 11 h 20"/>
                  <a:gd name="T14" fmla="*/ 2 w 14"/>
                  <a:gd name="T15" fmla="*/ 9 h 20"/>
                  <a:gd name="T16" fmla="*/ 2 w 14"/>
                  <a:gd name="T17" fmla="*/ 7 h 20"/>
                  <a:gd name="T18" fmla="*/ 2 w 14"/>
                  <a:gd name="T19" fmla="*/ 4 h 20"/>
                  <a:gd name="T20" fmla="*/ 2 w 14"/>
                  <a:gd name="T21" fmla="*/ 0 h 20"/>
                  <a:gd name="T22" fmla="*/ 5 w 14"/>
                  <a:gd name="T23" fmla="*/ 2 h 20"/>
                  <a:gd name="T24" fmla="*/ 7 w 14"/>
                  <a:gd name="T25" fmla="*/ 2 h 20"/>
                  <a:gd name="T26" fmla="*/ 9 w 14"/>
                  <a:gd name="T27" fmla="*/ 2 h 20"/>
                  <a:gd name="T28" fmla="*/ 11 w 14"/>
                  <a:gd name="T29" fmla="*/ 2 h 20"/>
                  <a:gd name="T30" fmla="*/ 14 w 14"/>
                  <a:gd name="T31" fmla="*/ 2 h 20"/>
                  <a:gd name="T32" fmla="*/ 11 w 14"/>
                  <a:gd name="T33" fmla="*/ 4 h 20"/>
                  <a:gd name="T34" fmla="*/ 11 w 14"/>
                  <a:gd name="T35" fmla="*/ 7 h 20"/>
                  <a:gd name="T36" fmla="*/ 11 w 14"/>
                  <a:gd name="T37" fmla="*/ 9 h 20"/>
                  <a:gd name="T38" fmla="*/ 11 w 14"/>
                  <a:gd name="T39" fmla="*/ 11 h 20"/>
                  <a:gd name="T40" fmla="*/ 11 w 14"/>
                  <a:gd name="T41" fmla="*/ 13 h 20"/>
                  <a:gd name="T42" fmla="*/ 11 w 14"/>
                  <a:gd name="T43" fmla="*/ 13 h 20"/>
                  <a:gd name="T44" fmla="*/ 9 w 14"/>
                  <a:gd name="T45" fmla="*/ 16 h 20"/>
                  <a:gd name="T46" fmla="*/ 9 w 14"/>
                  <a:gd name="T47" fmla="*/ 18 h 20"/>
                  <a:gd name="T48" fmla="*/ 9 w 14"/>
                  <a:gd name="T49" fmla="*/ 18 h 20"/>
                  <a:gd name="T50" fmla="*/ 9 w 14"/>
                  <a:gd name="T51" fmla="*/ 18 h 20"/>
                  <a:gd name="T52" fmla="*/ 9 w 14"/>
                  <a:gd name="T53" fmla="*/ 18 h 20"/>
                  <a:gd name="T54" fmla="*/ 9 w 14"/>
                  <a:gd name="T55" fmla="*/ 18 h 20"/>
                  <a:gd name="T56" fmla="*/ 7 w 14"/>
                  <a:gd name="T57" fmla="*/ 18 h 20"/>
                  <a:gd name="T58" fmla="*/ 7 w 14"/>
                  <a:gd name="T59" fmla="*/ 20 h 20"/>
                  <a:gd name="T60" fmla="*/ 7 w 14"/>
                  <a:gd name="T61" fmla="*/ 20 h 20"/>
                  <a:gd name="T62" fmla="*/ 7 w 14"/>
                  <a:gd name="T63" fmla="*/ 20 h 20"/>
                  <a:gd name="T64" fmla="*/ 7 w 14"/>
                  <a:gd name="T6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20">
                    <a:moveTo>
                      <a:pt x="7" y="20"/>
                    </a:moveTo>
                    <a:lnTo>
                      <a:pt x="5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2" name="Freeform 4133">
                <a:extLst>
                  <a:ext uri="{FF2B5EF4-FFF2-40B4-BE49-F238E27FC236}">
                    <a16:creationId xmlns:a16="http://schemas.microsoft.com/office/drawing/2014/main" id="{27FF9348-C957-4A1C-86DC-F76A4B2D6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805"/>
                <a:ext cx="9" cy="15"/>
              </a:xfrm>
              <a:custGeom>
                <a:avLst/>
                <a:gdLst>
                  <a:gd name="T0" fmla="*/ 6 w 9"/>
                  <a:gd name="T1" fmla="*/ 15 h 15"/>
                  <a:gd name="T2" fmla="*/ 4 w 9"/>
                  <a:gd name="T3" fmla="*/ 15 h 15"/>
                  <a:gd name="T4" fmla="*/ 2 w 9"/>
                  <a:gd name="T5" fmla="*/ 15 h 15"/>
                  <a:gd name="T6" fmla="*/ 2 w 9"/>
                  <a:gd name="T7" fmla="*/ 13 h 15"/>
                  <a:gd name="T8" fmla="*/ 2 w 9"/>
                  <a:gd name="T9" fmla="*/ 11 h 15"/>
                  <a:gd name="T10" fmla="*/ 2 w 9"/>
                  <a:gd name="T11" fmla="*/ 11 h 15"/>
                  <a:gd name="T12" fmla="*/ 0 w 9"/>
                  <a:gd name="T13" fmla="*/ 9 h 15"/>
                  <a:gd name="T14" fmla="*/ 0 w 9"/>
                  <a:gd name="T15" fmla="*/ 6 h 15"/>
                  <a:gd name="T16" fmla="*/ 0 w 9"/>
                  <a:gd name="T17" fmla="*/ 4 h 15"/>
                  <a:gd name="T18" fmla="*/ 0 w 9"/>
                  <a:gd name="T19" fmla="*/ 4 h 15"/>
                  <a:gd name="T20" fmla="*/ 2 w 9"/>
                  <a:gd name="T21" fmla="*/ 0 h 15"/>
                  <a:gd name="T22" fmla="*/ 2 w 9"/>
                  <a:gd name="T23" fmla="*/ 0 h 15"/>
                  <a:gd name="T24" fmla="*/ 4 w 9"/>
                  <a:gd name="T25" fmla="*/ 0 h 15"/>
                  <a:gd name="T26" fmla="*/ 6 w 9"/>
                  <a:gd name="T27" fmla="*/ 0 h 15"/>
                  <a:gd name="T28" fmla="*/ 9 w 9"/>
                  <a:gd name="T29" fmla="*/ 0 h 15"/>
                  <a:gd name="T30" fmla="*/ 9 w 9"/>
                  <a:gd name="T31" fmla="*/ 4 h 15"/>
                  <a:gd name="T32" fmla="*/ 6 w 9"/>
                  <a:gd name="T33" fmla="*/ 6 h 15"/>
                  <a:gd name="T34" fmla="*/ 6 w 9"/>
                  <a:gd name="T35" fmla="*/ 9 h 15"/>
                  <a:gd name="T36" fmla="*/ 6 w 9"/>
                  <a:gd name="T37" fmla="*/ 11 h 15"/>
                  <a:gd name="T38" fmla="*/ 6 w 9"/>
                  <a:gd name="T39" fmla="*/ 13 h 15"/>
                  <a:gd name="T40" fmla="*/ 6 w 9"/>
                  <a:gd name="T41" fmla="*/ 15 h 15"/>
                  <a:gd name="T42" fmla="*/ 6 w 9"/>
                  <a:gd name="T4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5">
                    <a:moveTo>
                      <a:pt x="6" y="15"/>
                    </a:move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3" name="Freeform 4134">
                <a:extLst>
                  <a:ext uri="{FF2B5EF4-FFF2-40B4-BE49-F238E27FC236}">
                    <a16:creationId xmlns:a16="http://schemas.microsoft.com/office/drawing/2014/main" id="{79E9BB10-51FF-47C7-B52D-65782AC8B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800"/>
                <a:ext cx="12" cy="23"/>
              </a:xfrm>
              <a:custGeom>
                <a:avLst/>
                <a:gdLst>
                  <a:gd name="T0" fmla="*/ 7 w 12"/>
                  <a:gd name="T1" fmla="*/ 20 h 23"/>
                  <a:gd name="T2" fmla="*/ 7 w 12"/>
                  <a:gd name="T3" fmla="*/ 23 h 23"/>
                  <a:gd name="T4" fmla="*/ 3 w 12"/>
                  <a:gd name="T5" fmla="*/ 20 h 23"/>
                  <a:gd name="T6" fmla="*/ 3 w 12"/>
                  <a:gd name="T7" fmla="*/ 20 h 23"/>
                  <a:gd name="T8" fmla="*/ 3 w 12"/>
                  <a:gd name="T9" fmla="*/ 20 h 23"/>
                  <a:gd name="T10" fmla="*/ 3 w 12"/>
                  <a:gd name="T11" fmla="*/ 20 h 23"/>
                  <a:gd name="T12" fmla="*/ 3 w 12"/>
                  <a:gd name="T13" fmla="*/ 18 h 23"/>
                  <a:gd name="T14" fmla="*/ 3 w 12"/>
                  <a:gd name="T15" fmla="*/ 18 h 23"/>
                  <a:gd name="T16" fmla="*/ 3 w 12"/>
                  <a:gd name="T17" fmla="*/ 18 h 23"/>
                  <a:gd name="T18" fmla="*/ 0 w 12"/>
                  <a:gd name="T19" fmla="*/ 18 h 23"/>
                  <a:gd name="T20" fmla="*/ 0 w 12"/>
                  <a:gd name="T21" fmla="*/ 18 h 23"/>
                  <a:gd name="T22" fmla="*/ 0 w 12"/>
                  <a:gd name="T23" fmla="*/ 16 h 23"/>
                  <a:gd name="T24" fmla="*/ 0 w 12"/>
                  <a:gd name="T25" fmla="*/ 16 h 23"/>
                  <a:gd name="T26" fmla="*/ 0 w 12"/>
                  <a:gd name="T27" fmla="*/ 16 h 23"/>
                  <a:gd name="T28" fmla="*/ 0 w 12"/>
                  <a:gd name="T29" fmla="*/ 11 h 23"/>
                  <a:gd name="T30" fmla="*/ 3 w 12"/>
                  <a:gd name="T31" fmla="*/ 9 h 23"/>
                  <a:gd name="T32" fmla="*/ 3 w 12"/>
                  <a:gd name="T33" fmla="*/ 7 h 23"/>
                  <a:gd name="T34" fmla="*/ 3 w 12"/>
                  <a:gd name="T35" fmla="*/ 5 h 23"/>
                  <a:gd name="T36" fmla="*/ 3 w 12"/>
                  <a:gd name="T37" fmla="*/ 0 h 23"/>
                  <a:gd name="T38" fmla="*/ 5 w 12"/>
                  <a:gd name="T39" fmla="*/ 2 h 23"/>
                  <a:gd name="T40" fmla="*/ 7 w 12"/>
                  <a:gd name="T41" fmla="*/ 2 h 23"/>
                  <a:gd name="T42" fmla="*/ 9 w 12"/>
                  <a:gd name="T43" fmla="*/ 2 h 23"/>
                  <a:gd name="T44" fmla="*/ 12 w 12"/>
                  <a:gd name="T45" fmla="*/ 2 h 23"/>
                  <a:gd name="T46" fmla="*/ 9 w 12"/>
                  <a:gd name="T47" fmla="*/ 18 h 23"/>
                  <a:gd name="T48" fmla="*/ 7 w 12"/>
                  <a:gd name="T4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23">
                    <a:moveTo>
                      <a:pt x="7" y="20"/>
                    </a:moveTo>
                    <a:lnTo>
                      <a:pt x="7" y="23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9" y="18"/>
                    </a:lnTo>
                    <a:lnTo>
                      <a:pt x="7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4" name="Freeform 4135">
                <a:extLst>
                  <a:ext uri="{FF2B5EF4-FFF2-40B4-BE49-F238E27FC236}">
                    <a16:creationId xmlns:a16="http://schemas.microsoft.com/office/drawing/2014/main" id="{8E545673-63C6-40BB-8B87-502B5FD89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811"/>
                <a:ext cx="9" cy="25"/>
              </a:xfrm>
              <a:custGeom>
                <a:avLst/>
                <a:gdLst>
                  <a:gd name="T0" fmla="*/ 4 w 9"/>
                  <a:gd name="T1" fmla="*/ 25 h 25"/>
                  <a:gd name="T2" fmla="*/ 4 w 9"/>
                  <a:gd name="T3" fmla="*/ 25 h 25"/>
                  <a:gd name="T4" fmla="*/ 2 w 9"/>
                  <a:gd name="T5" fmla="*/ 25 h 25"/>
                  <a:gd name="T6" fmla="*/ 0 w 9"/>
                  <a:gd name="T7" fmla="*/ 25 h 25"/>
                  <a:gd name="T8" fmla="*/ 0 w 9"/>
                  <a:gd name="T9" fmla="*/ 23 h 25"/>
                  <a:gd name="T10" fmla="*/ 0 w 9"/>
                  <a:gd name="T11" fmla="*/ 21 h 25"/>
                  <a:gd name="T12" fmla="*/ 0 w 9"/>
                  <a:gd name="T13" fmla="*/ 19 h 25"/>
                  <a:gd name="T14" fmla="*/ 0 w 9"/>
                  <a:gd name="T15" fmla="*/ 16 h 25"/>
                  <a:gd name="T16" fmla="*/ 2 w 9"/>
                  <a:gd name="T17" fmla="*/ 14 h 25"/>
                  <a:gd name="T18" fmla="*/ 2 w 9"/>
                  <a:gd name="T19" fmla="*/ 12 h 25"/>
                  <a:gd name="T20" fmla="*/ 2 w 9"/>
                  <a:gd name="T21" fmla="*/ 9 h 25"/>
                  <a:gd name="T22" fmla="*/ 2 w 9"/>
                  <a:gd name="T23" fmla="*/ 9 h 25"/>
                  <a:gd name="T24" fmla="*/ 2 w 9"/>
                  <a:gd name="T25" fmla="*/ 7 h 25"/>
                  <a:gd name="T26" fmla="*/ 4 w 9"/>
                  <a:gd name="T27" fmla="*/ 5 h 25"/>
                  <a:gd name="T28" fmla="*/ 4 w 9"/>
                  <a:gd name="T29" fmla="*/ 3 h 25"/>
                  <a:gd name="T30" fmla="*/ 4 w 9"/>
                  <a:gd name="T31" fmla="*/ 0 h 25"/>
                  <a:gd name="T32" fmla="*/ 7 w 9"/>
                  <a:gd name="T33" fmla="*/ 0 h 25"/>
                  <a:gd name="T34" fmla="*/ 9 w 9"/>
                  <a:gd name="T35" fmla="*/ 3 h 25"/>
                  <a:gd name="T36" fmla="*/ 9 w 9"/>
                  <a:gd name="T37" fmla="*/ 5 h 25"/>
                  <a:gd name="T38" fmla="*/ 9 w 9"/>
                  <a:gd name="T39" fmla="*/ 7 h 25"/>
                  <a:gd name="T40" fmla="*/ 9 w 9"/>
                  <a:gd name="T41" fmla="*/ 9 h 25"/>
                  <a:gd name="T42" fmla="*/ 9 w 9"/>
                  <a:gd name="T43" fmla="*/ 12 h 25"/>
                  <a:gd name="T44" fmla="*/ 9 w 9"/>
                  <a:gd name="T45" fmla="*/ 12 h 25"/>
                  <a:gd name="T46" fmla="*/ 7 w 9"/>
                  <a:gd name="T47" fmla="*/ 14 h 25"/>
                  <a:gd name="T48" fmla="*/ 7 w 9"/>
                  <a:gd name="T49" fmla="*/ 16 h 25"/>
                  <a:gd name="T50" fmla="*/ 7 w 9"/>
                  <a:gd name="T51" fmla="*/ 19 h 25"/>
                  <a:gd name="T52" fmla="*/ 7 w 9"/>
                  <a:gd name="T53" fmla="*/ 21 h 25"/>
                  <a:gd name="T54" fmla="*/ 7 w 9"/>
                  <a:gd name="T55" fmla="*/ 23 h 25"/>
                  <a:gd name="T56" fmla="*/ 4 w 9"/>
                  <a:gd name="T5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25">
                    <a:moveTo>
                      <a:pt x="4" y="25"/>
                    </a:moveTo>
                    <a:lnTo>
                      <a:pt x="4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4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5" name="Freeform 4136">
                <a:extLst>
                  <a:ext uri="{FF2B5EF4-FFF2-40B4-BE49-F238E27FC236}">
                    <a16:creationId xmlns:a16="http://schemas.microsoft.com/office/drawing/2014/main" id="{DB37DE68-5797-451A-AF53-1703C5BFA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825"/>
                <a:ext cx="11" cy="20"/>
              </a:xfrm>
              <a:custGeom>
                <a:avLst/>
                <a:gdLst>
                  <a:gd name="T0" fmla="*/ 9 w 11"/>
                  <a:gd name="T1" fmla="*/ 18 h 20"/>
                  <a:gd name="T2" fmla="*/ 7 w 11"/>
                  <a:gd name="T3" fmla="*/ 20 h 20"/>
                  <a:gd name="T4" fmla="*/ 4 w 11"/>
                  <a:gd name="T5" fmla="*/ 20 h 20"/>
                  <a:gd name="T6" fmla="*/ 0 w 11"/>
                  <a:gd name="T7" fmla="*/ 18 h 20"/>
                  <a:gd name="T8" fmla="*/ 0 w 11"/>
                  <a:gd name="T9" fmla="*/ 16 h 20"/>
                  <a:gd name="T10" fmla="*/ 0 w 11"/>
                  <a:gd name="T11" fmla="*/ 14 h 20"/>
                  <a:gd name="T12" fmla="*/ 0 w 11"/>
                  <a:gd name="T13" fmla="*/ 11 h 20"/>
                  <a:gd name="T14" fmla="*/ 2 w 11"/>
                  <a:gd name="T15" fmla="*/ 11 h 20"/>
                  <a:gd name="T16" fmla="*/ 2 w 11"/>
                  <a:gd name="T17" fmla="*/ 9 h 20"/>
                  <a:gd name="T18" fmla="*/ 2 w 11"/>
                  <a:gd name="T19" fmla="*/ 7 h 20"/>
                  <a:gd name="T20" fmla="*/ 2 w 11"/>
                  <a:gd name="T21" fmla="*/ 5 h 20"/>
                  <a:gd name="T22" fmla="*/ 4 w 11"/>
                  <a:gd name="T23" fmla="*/ 0 h 20"/>
                  <a:gd name="T24" fmla="*/ 4 w 11"/>
                  <a:gd name="T25" fmla="*/ 0 h 20"/>
                  <a:gd name="T26" fmla="*/ 7 w 11"/>
                  <a:gd name="T27" fmla="*/ 2 h 20"/>
                  <a:gd name="T28" fmla="*/ 9 w 11"/>
                  <a:gd name="T29" fmla="*/ 2 h 20"/>
                  <a:gd name="T30" fmla="*/ 11 w 11"/>
                  <a:gd name="T31" fmla="*/ 2 h 20"/>
                  <a:gd name="T32" fmla="*/ 11 w 11"/>
                  <a:gd name="T33" fmla="*/ 7 h 20"/>
                  <a:gd name="T34" fmla="*/ 9 w 11"/>
                  <a:gd name="T35" fmla="*/ 9 h 20"/>
                  <a:gd name="T36" fmla="*/ 9 w 11"/>
                  <a:gd name="T37" fmla="*/ 9 h 20"/>
                  <a:gd name="T38" fmla="*/ 9 w 11"/>
                  <a:gd name="T39" fmla="*/ 11 h 20"/>
                  <a:gd name="T40" fmla="*/ 9 w 11"/>
                  <a:gd name="T41" fmla="*/ 14 h 20"/>
                  <a:gd name="T42" fmla="*/ 9 w 11"/>
                  <a:gd name="T43" fmla="*/ 16 h 20"/>
                  <a:gd name="T44" fmla="*/ 9 w 11"/>
                  <a:gd name="T4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20">
                    <a:moveTo>
                      <a:pt x="9" y="18"/>
                    </a:moveTo>
                    <a:lnTo>
                      <a:pt x="7" y="20"/>
                    </a:lnTo>
                    <a:lnTo>
                      <a:pt x="4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6" name="Freeform 4137">
                <a:extLst>
                  <a:ext uri="{FF2B5EF4-FFF2-40B4-BE49-F238E27FC236}">
                    <a16:creationId xmlns:a16="http://schemas.microsoft.com/office/drawing/2014/main" id="{6165DEFD-B39C-4B6A-85D6-041C00298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798"/>
                <a:ext cx="11" cy="16"/>
              </a:xfrm>
              <a:custGeom>
                <a:avLst/>
                <a:gdLst>
                  <a:gd name="T0" fmla="*/ 9 w 11"/>
                  <a:gd name="T1" fmla="*/ 16 h 16"/>
                  <a:gd name="T2" fmla="*/ 5 w 11"/>
                  <a:gd name="T3" fmla="*/ 16 h 16"/>
                  <a:gd name="T4" fmla="*/ 0 w 11"/>
                  <a:gd name="T5" fmla="*/ 13 h 16"/>
                  <a:gd name="T6" fmla="*/ 0 w 11"/>
                  <a:gd name="T7" fmla="*/ 13 h 16"/>
                  <a:gd name="T8" fmla="*/ 0 w 11"/>
                  <a:gd name="T9" fmla="*/ 11 h 16"/>
                  <a:gd name="T10" fmla="*/ 2 w 11"/>
                  <a:gd name="T11" fmla="*/ 9 h 16"/>
                  <a:gd name="T12" fmla="*/ 2 w 11"/>
                  <a:gd name="T13" fmla="*/ 7 h 16"/>
                  <a:gd name="T14" fmla="*/ 2 w 11"/>
                  <a:gd name="T15" fmla="*/ 4 h 16"/>
                  <a:gd name="T16" fmla="*/ 2 w 11"/>
                  <a:gd name="T17" fmla="*/ 2 h 16"/>
                  <a:gd name="T18" fmla="*/ 2 w 11"/>
                  <a:gd name="T19" fmla="*/ 0 h 16"/>
                  <a:gd name="T20" fmla="*/ 7 w 11"/>
                  <a:gd name="T21" fmla="*/ 0 h 16"/>
                  <a:gd name="T22" fmla="*/ 9 w 11"/>
                  <a:gd name="T23" fmla="*/ 0 h 16"/>
                  <a:gd name="T24" fmla="*/ 11 w 11"/>
                  <a:gd name="T25" fmla="*/ 0 h 16"/>
                  <a:gd name="T26" fmla="*/ 11 w 11"/>
                  <a:gd name="T27" fmla="*/ 2 h 16"/>
                  <a:gd name="T28" fmla="*/ 11 w 11"/>
                  <a:gd name="T29" fmla="*/ 4 h 16"/>
                  <a:gd name="T30" fmla="*/ 9 w 11"/>
                  <a:gd name="T31" fmla="*/ 7 h 16"/>
                  <a:gd name="T32" fmla="*/ 9 w 11"/>
                  <a:gd name="T33" fmla="*/ 9 h 16"/>
                  <a:gd name="T34" fmla="*/ 9 w 11"/>
                  <a:gd name="T35" fmla="*/ 11 h 16"/>
                  <a:gd name="T36" fmla="*/ 9 w 11"/>
                  <a:gd name="T37" fmla="*/ 13 h 16"/>
                  <a:gd name="T38" fmla="*/ 9 w 11"/>
                  <a:gd name="T39" fmla="*/ 13 h 16"/>
                  <a:gd name="T40" fmla="*/ 9 w 11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6">
                    <a:moveTo>
                      <a:pt x="9" y="16"/>
                    </a:moveTo>
                    <a:lnTo>
                      <a:pt x="5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7" name="Freeform 4138">
                <a:extLst>
                  <a:ext uri="{FF2B5EF4-FFF2-40B4-BE49-F238E27FC236}">
                    <a16:creationId xmlns:a16="http://schemas.microsoft.com/office/drawing/2014/main" id="{80478541-475F-4FB5-8865-6BF3E737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789"/>
                <a:ext cx="9" cy="16"/>
              </a:xfrm>
              <a:custGeom>
                <a:avLst/>
                <a:gdLst>
                  <a:gd name="T0" fmla="*/ 7 w 9"/>
                  <a:gd name="T1" fmla="*/ 11 h 16"/>
                  <a:gd name="T2" fmla="*/ 7 w 9"/>
                  <a:gd name="T3" fmla="*/ 11 h 16"/>
                  <a:gd name="T4" fmla="*/ 4 w 9"/>
                  <a:gd name="T5" fmla="*/ 16 h 16"/>
                  <a:gd name="T6" fmla="*/ 2 w 9"/>
                  <a:gd name="T7" fmla="*/ 16 h 16"/>
                  <a:gd name="T8" fmla="*/ 0 w 9"/>
                  <a:gd name="T9" fmla="*/ 13 h 16"/>
                  <a:gd name="T10" fmla="*/ 0 w 9"/>
                  <a:gd name="T11" fmla="*/ 13 h 16"/>
                  <a:gd name="T12" fmla="*/ 0 w 9"/>
                  <a:gd name="T13" fmla="*/ 11 h 16"/>
                  <a:gd name="T14" fmla="*/ 0 w 9"/>
                  <a:gd name="T15" fmla="*/ 9 h 16"/>
                  <a:gd name="T16" fmla="*/ 0 w 9"/>
                  <a:gd name="T17" fmla="*/ 7 h 16"/>
                  <a:gd name="T18" fmla="*/ 2 w 9"/>
                  <a:gd name="T19" fmla="*/ 4 h 16"/>
                  <a:gd name="T20" fmla="*/ 2 w 9"/>
                  <a:gd name="T21" fmla="*/ 2 h 16"/>
                  <a:gd name="T22" fmla="*/ 2 w 9"/>
                  <a:gd name="T23" fmla="*/ 0 h 16"/>
                  <a:gd name="T24" fmla="*/ 7 w 9"/>
                  <a:gd name="T25" fmla="*/ 2 h 16"/>
                  <a:gd name="T26" fmla="*/ 9 w 9"/>
                  <a:gd name="T27" fmla="*/ 2 h 16"/>
                  <a:gd name="T28" fmla="*/ 9 w 9"/>
                  <a:gd name="T29" fmla="*/ 4 h 16"/>
                  <a:gd name="T30" fmla="*/ 9 w 9"/>
                  <a:gd name="T31" fmla="*/ 7 h 16"/>
                  <a:gd name="T32" fmla="*/ 9 w 9"/>
                  <a:gd name="T33" fmla="*/ 7 h 16"/>
                  <a:gd name="T34" fmla="*/ 9 w 9"/>
                  <a:gd name="T35" fmla="*/ 9 h 16"/>
                  <a:gd name="T36" fmla="*/ 7 w 9"/>
                  <a:gd name="T3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6">
                    <a:moveTo>
                      <a:pt x="7" y="11"/>
                    </a:moveTo>
                    <a:lnTo>
                      <a:pt x="7" y="11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8" name="Freeform 4139">
                <a:extLst>
                  <a:ext uri="{FF2B5EF4-FFF2-40B4-BE49-F238E27FC236}">
                    <a16:creationId xmlns:a16="http://schemas.microsoft.com/office/drawing/2014/main" id="{30D028E5-9DDE-426D-8E83-E97CA5694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782"/>
                <a:ext cx="27" cy="7"/>
              </a:xfrm>
              <a:custGeom>
                <a:avLst/>
                <a:gdLst>
                  <a:gd name="T0" fmla="*/ 22 w 27"/>
                  <a:gd name="T1" fmla="*/ 2 h 7"/>
                  <a:gd name="T2" fmla="*/ 25 w 27"/>
                  <a:gd name="T3" fmla="*/ 2 h 7"/>
                  <a:gd name="T4" fmla="*/ 27 w 27"/>
                  <a:gd name="T5" fmla="*/ 5 h 7"/>
                  <a:gd name="T6" fmla="*/ 27 w 27"/>
                  <a:gd name="T7" fmla="*/ 7 h 7"/>
                  <a:gd name="T8" fmla="*/ 25 w 27"/>
                  <a:gd name="T9" fmla="*/ 7 h 7"/>
                  <a:gd name="T10" fmla="*/ 22 w 27"/>
                  <a:gd name="T11" fmla="*/ 7 h 7"/>
                  <a:gd name="T12" fmla="*/ 20 w 27"/>
                  <a:gd name="T13" fmla="*/ 7 h 7"/>
                  <a:gd name="T14" fmla="*/ 18 w 27"/>
                  <a:gd name="T15" fmla="*/ 5 h 7"/>
                  <a:gd name="T16" fmla="*/ 16 w 27"/>
                  <a:gd name="T17" fmla="*/ 5 h 7"/>
                  <a:gd name="T18" fmla="*/ 13 w 27"/>
                  <a:gd name="T19" fmla="*/ 5 h 7"/>
                  <a:gd name="T20" fmla="*/ 11 w 27"/>
                  <a:gd name="T21" fmla="*/ 5 h 7"/>
                  <a:gd name="T22" fmla="*/ 9 w 27"/>
                  <a:gd name="T23" fmla="*/ 5 h 7"/>
                  <a:gd name="T24" fmla="*/ 7 w 27"/>
                  <a:gd name="T25" fmla="*/ 5 h 7"/>
                  <a:gd name="T26" fmla="*/ 4 w 27"/>
                  <a:gd name="T27" fmla="*/ 2 h 7"/>
                  <a:gd name="T28" fmla="*/ 0 w 27"/>
                  <a:gd name="T29" fmla="*/ 2 h 7"/>
                  <a:gd name="T30" fmla="*/ 2 w 27"/>
                  <a:gd name="T31" fmla="*/ 0 h 7"/>
                  <a:gd name="T32" fmla="*/ 4 w 27"/>
                  <a:gd name="T33" fmla="*/ 0 h 7"/>
                  <a:gd name="T34" fmla="*/ 7 w 27"/>
                  <a:gd name="T35" fmla="*/ 0 h 7"/>
                  <a:gd name="T36" fmla="*/ 9 w 27"/>
                  <a:gd name="T37" fmla="*/ 0 h 7"/>
                  <a:gd name="T38" fmla="*/ 11 w 27"/>
                  <a:gd name="T39" fmla="*/ 0 h 7"/>
                  <a:gd name="T40" fmla="*/ 13 w 27"/>
                  <a:gd name="T41" fmla="*/ 0 h 7"/>
                  <a:gd name="T42" fmla="*/ 16 w 27"/>
                  <a:gd name="T43" fmla="*/ 2 h 7"/>
                  <a:gd name="T44" fmla="*/ 18 w 27"/>
                  <a:gd name="T45" fmla="*/ 2 h 7"/>
                  <a:gd name="T46" fmla="*/ 20 w 27"/>
                  <a:gd name="T47" fmla="*/ 2 h 7"/>
                  <a:gd name="T48" fmla="*/ 22 w 27"/>
                  <a:gd name="T4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7">
                    <a:moveTo>
                      <a:pt x="22" y="2"/>
                    </a:moveTo>
                    <a:lnTo>
                      <a:pt x="25" y="2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9" name="Freeform 4140">
                <a:extLst>
                  <a:ext uri="{FF2B5EF4-FFF2-40B4-BE49-F238E27FC236}">
                    <a16:creationId xmlns:a16="http://schemas.microsoft.com/office/drawing/2014/main" id="{3248DAFC-C7A1-40C2-91E0-4826EDD2D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789"/>
                <a:ext cx="11" cy="11"/>
              </a:xfrm>
              <a:custGeom>
                <a:avLst/>
                <a:gdLst>
                  <a:gd name="T0" fmla="*/ 9 w 11"/>
                  <a:gd name="T1" fmla="*/ 7 h 11"/>
                  <a:gd name="T2" fmla="*/ 9 w 11"/>
                  <a:gd name="T3" fmla="*/ 11 h 11"/>
                  <a:gd name="T4" fmla="*/ 6 w 11"/>
                  <a:gd name="T5" fmla="*/ 11 h 11"/>
                  <a:gd name="T6" fmla="*/ 4 w 11"/>
                  <a:gd name="T7" fmla="*/ 9 h 11"/>
                  <a:gd name="T8" fmla="*/ 2 w 11"/>
                  <a:gd name="T9" fmla="*/ 9 h 11"/>
                  <a:gd name="T10" fmla="*/ 0 w 11"/>
                  <a:gd name="T11" fmla="*/ 9 h 11"/>
                  <a:gd name="T12" fmla="*/ 0 w 11"/>
                  <a:gd name="T13" fmla="*/ 9 h 11"/>
                  <a:gd name="T14" fmla="*/ 0 w 11"/>
                  <a:gd name="T15" fmla="*/ 4 h 11"/>
                  <a:gd name="T16" fmla="*/ 0 w 11"/>
                  <a:gd name="T17" fmla="*/ 0 h 11"/>
                  <a:gd name="T18" fmla="*/ 2 w 11"/>
                  <a:gd name="T19" fmla="*/ 0 h 11"/>
                  <a:gd name="T20" fmla="*/ 4 w 11"/>
                  <a:gd name="T21" fmla="*/ 0 h 11"/>
                  <a:gd name="T22" fmla="*/ 6 w 11"/>
                  <a:gd name="T23" fmla="*/ 0 h 11"/>
                  <a:gd name="T24" fmla="*/ 9 w 11"/>
                  <a:gd name="T25" fmla="*/ 2 h 11"/>
                  <a:gd name="T26" fmla="*/ 11 w 11"/>
                  <a:gd name="T27" fmla="*/ 2 h 11"/>
                  <a:gd name="T28" fmla="*/ 9 w 11"/>
                  <a:gd name="T2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9" y="7"/>
                    </a:moveTo>
                    <a:lnTo>
                      <a:pt x="9" y="11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0" name="Freeform 4141">
                <a:extLst>
                  <a:ext uri="{FF2B5EF4-FFF2-40B4-BE49-F238E27FC236}">
                    <a16:creationId xmlns:a16="http://schemas.microsoft.com/office/drawing/2014/main" id="{85D61FDB-812C-4571-8603-3CEBC7CCD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87"/>
                <a:ext cx="9" cy="11"/>
              </a:xfrm>
              <a:custGeom>
                <a:avLst/>
                <a:gdLst>
                  <a:gd name="T0" fmla="*/ 6 w 9"/>
                  <a:gd name="T1" fmla="*/ 9 h 11"/>
                  <a:gd name="T2" fmla="*/ 6 w 9"/>
                  <a:gd name="T3" fmla="*/ 11 h 11"/>
                  <a:gd name="T4" fmla="*/ 4 w 9"/>
                  <a:gd name="T5" fmla="*/ 11 h 11"/>
                  <a:gd name="T6" fmla="*/ 2 w 9"/>
                  <a:gd name="T7" fmla="*/ 9 h 11"/>
                  <a:gd name="T8" fmla="*/ 0 w 9"/>
                  <a:gd name="T9" fmla="*/ 9 h 11"/>
                  <a:gd name="T10" fmla="*/ 0 w 9"/>
                  <a:gd name="T11" fmla="*/ 6 h 11"/>
                  <a:gd name="T12" fmla="*/ 0 w 9"/>
                  <a:gd name="T13" fmla="*/ 4 h 11"/>
                  <a:gd name="T14" fmla="*/ 0 w 9"/>
                  <a:gd name="T15" fmla="*/ 2 h 11"/>
                  <a:gd name="T16" fmla="*/ 0 w 9"/>
                  <a:gd name="T17" fmla="*/ 0 h 11"/>
                  <a:gd name="T18" fmla="*/ 2 w 9"/>
                  <a:gd name="T19" fmla="*/ 0 h 11"/>
                  <a:gd name="T20" fmla="*/ 4 w 9"/>
                  <a:gd name="T21" fmla="*/ 2 h 11"/>
                  <a:gd name="T22" fmla="*/ 6 w 9"/>
                  <a:gd name="T23" fmla="*/ 2 h 11"/>
                  <a:gd name="T24" fmla="*/ 9 w 9"/>
                  <a:gd name="T25" fmla="*/ 2 h 11"/>
                  <a:gd name="T26" fmla="*/ 9 w 9"/>
                  <a:gd name="T27" fmla="*/ 4 h 11"/>
                  <a:gd name="T28" fmla="*/ 6 w 9"/>
                  <a:gd name="T29" fmla="*/ 6 h 11"/>
                  <a:gd name="T30" fmla="*/ 6 w 9"/>
                  <a:gd name="T3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1">
                    <a:moveTo>
                      <a:pt x="6" y="9"/>
                    </a:moveTo>
                    <a:lnTo>
                      <a:pt x="6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1" name="Freeform 4142">
                <a:extLst>
                  <a:ext uri="{FF2B5EF4-FFF2-40B4-BE49-F238E27FC236}">
                    <a16:creationId xmlns:a16="http://schemas.microsoft.com/office/drawing/2014/main" id="{BE15D0CD-1D38-4AC6-B321-4102F704F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1787"/>
                <a:ext cx="7" cy="15"/>
              </a:xfrm>
              <a:custGeom>
                <a:avLst/>
                <a:gdLst>
                  <a:gd name="T0" fmla="*/ 5 w 7"/>
                  <a:gd name="T1" fmla="*/ 0 h 15"/>
                  <a:gd name="T2" fmla="*/ 7 w 7"/>
                  <a:gd name="T3" fmla="*/ 0 h 15"/>
                  <a:gd name="T4" fmla="*/ 5 w 7"/>
                  <a:gd name="T5" fmla="*/ 15 h 15"/>
                  <a:gd name="T6" fmla="*/ 2 w 7"/>
                  <a:gd name="T7" fmla="*/ 13 h 15"/>
                  <a:gd name="T8" fmla="*/ 0 w 7"/>
                  <a:gd name="T9" fmla="*/ 13 h 15"/>
                  <a:gd name="T10" fmla="*/ 0 w 7"/>
                  <a:gd name="T11" fmla="*/ 13 h 15"/>
                  <a:gd name="T12" fmla="*/ 2 w 7"/>
                  <a:gd name="T13" fmla="*/ 11 h 15"/>
                  <a:gd name="T14" fmla="*/ 2 w 7"/>
                  <a:gd name="T15" fmla="*/ 9 h 15"/>
                  <a:gd name="T16" fmla="*/ 2 w 7"/>
                  <a:gd name="T17" fmla="*/ 6 h 15"/>
                  <a:gd name="T18" fmla="*/ 2 w 7"/>
                  <a:gd name="T19" fmla="*/ 4 h 15"/>
                  <a:gd name="T20" fmla="*/ 2 w 7"/>
                  <a:gd name="T21" fmla="*/ 4 h 15"/>
                  <a:gd name="T22" fmla="*/ 2 w 7"/>
                  <a:gd name="T23" fmla="*/ 4 h 15"/>
                  <a:gd name="T24" fmla="*/ 0 w 7"/>
                  <a:gd name="T25" fmla="*/ 4 h 15"/>
                  <a:gd name="T26" fmla="*/ 0 w 7"/>
                  <a:gd name="T27" fmla="*/ 4 h 15"/>
                  <a:gd name="T28" fmla="*/ 0 w 7"/>
                  <a:gd name="T29" fmla="*/ 0 h 15"/>
                  <a:gd name="T30" fmla="*/ 2 w 7"/>
                  <a:gd name="T31" fmla="*/ 0 h 15"/>
                  <a:gd name="T32" fmla="*/ 5 w 7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lnTo>
                      <a:pt x="7" y="0"/>
                    </a:lnTo>
                    <a:lnTo>
                      <a:pt x="5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2" name="Freeform 4143">
                <a:extLst>
                  <a:ext uri="{FF2B5EF4-FFF2-40B4-BE49-F238E27FC236}">
                    <a16:creationId xmlns:a16="http://schemas.microsoft.com/office/drawing/2014/main" id="{D582A816-2BEE-4FF5-9D52-5CF87FF8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825"/>
                <a:ext cx="11" cy="14"/>
              </a:xfrm>
              <a:custGeom>
                <a:avLst/>
                <a:gdLst>
                  <a:gd name="T0" fmla="*/ 9 w 11"/>
                  <a:gd name="T1" fmla="*/ 11 h 14"/>
                  <a:gd name="T2" fmla="*/ 11 w 11"/>
                  <a:gd name="T3" fmla="*/ 14 h 14"/>
                  <a:gd name="T4" fmla="*/ 11 w 11"/>
                  <a:gd name="T5" fmla="*/ 14 h 14"/>
                  <a:gd name="T6" fmla="*/ 11 w 11"/>
                  <a:gd name="T7" fmla="*/ 14 h 14"/>
                  <a:gd name="T8" fmla="*/ 6 w 11"/>
                  <a:gd name="T9" fmla="*/ 14 h 14"/>
                  <a:gd name="T10" fmla="*/ 4 w 11"/>
                  <a:gd name="T11" fmla="*/ 14 h 14"/>
                  <a:gd name="T12" fmla="*/ 0 w 11"/>
                  <a:gd name="T13" fmla="*/ 14 h 14"/>
                  <a:gd name="T14" fmla="*/ 0 w 11"/>
                  <a:gd name="T15" fmla="*/ 11 h 14"/>
                  <a:gd name="T16" fmla="*/ 0 w 11"/>
                  <a:gd name="T17" fmla="*/ 11 h 14"/>
                  <a:gd name="T18" fmla="*/ 0 w 11"/>
                  <a:gd name="T19" fmla="*/ 9 h 14"/>
                  <a:gd name="T20" fmla="*/ 0 w 11"/>
                  <a:gd name="T21" fmla="*/ 5 h 14"/>
                  <a:gd name="T22" fmla="*/ 2 w 11"/>
                  <a:gd name="T23" fmla="*/ 2 h 14"/>
                  <a:gd name="T24" fmla="*/ 2 w 11"/>
                  <a:gd name="T25" fmla="*/ 0 h 14"/>
                  <a:gd name="T26" fmla="*/ 2 w 11"/>
                  <a:gd name="T27" fmla="*/ 2 h 14"/>
                  <a:gd name="T28" fmla="*/ 2 w 11"/>
                  <a:gd name="T29" fmla="*/ 2 h 14"/>
                  <a:gd name="T30" fmla="*/ 4 w 11"/>
                  <a:gd name="T31" fmla="*/ 5 h 14"/>
                  <a:gd name="T32" fmla="*/ 4 w 11"/>
                  <a:gd name="T33" fmla="*/ 5 h 14"/>
                  <a:gd name="T34" fmla="*/ 4 w 11"/>
                  <a:gd name="T35" fmla="*/ 7 h 14"/>
                  <a:gd name="T36" fmla="*/ 4 w 11"/>
                  <a:gd name="T37" fmla="*/ 7 h 14"/>
                  <a:gd name="T38" fmla="*/ 4 w 11"/>
                  <a:gd name="T39" fmla="*/ 9 h 14"/>
                  <a:gd name="T40" fmla="*/ 6 w 11"/>
                  <a:gd name="T41" fmla="*/ 9 h 14"/>
                  <a:gd name="T42" fmla="*/ 6 w 11"/>
                  <a:gd name="T43" fmla="*/ 9 h 14"/>
                  <a:gd name="T44" fmla="*/ 6 w 11"/>
                  <a:gd name="T45" fmla="*/ 11 h 14"/>
                  <a:gd name="T46" fmla="*/ 9 w 11"/>
                  <a:gd name="T47" fmla="*/ 11 h 14"/>
                  <a:gd name="T48" fmla="*/ 9 w 11"/>
                  <a:gd name="T4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4">
                    <a:moveTo>
                      <a:pt x="9" y="11"/>
                    </a:move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9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3" name="Freeform 4144">
                <a:extLst>
                  <a:ext uri="{FF2B5EF4-FFF2-40B4-BE49-F238E27FC236}">
                    <a16:creationId xmlns:a16="http://schemas.microsoft.com/office/drawing/2014/main" id="{FFEE8FCB-8DEE-44A7-9C45-76F147698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818"/>
                <a:ext cx="7" cy="12"/>
              </a:xfrm>
              <a:custGeom>
                <a:avLst/>
                <a:gdLst>
                  <a:gd name="T0" fmla="*/ 7 w 7"/>
                  <a:gd name="T1" fmla="*/ 9 h 12"/>
                  <a:gd name="T2" fmla="*/ 7 w 7"/>
                  <a:gd name="T3" fmla="*/ 12 h 12"/>
                  <a:gd name="T4" fmla="*/ 5 w 7"/>
                  <a:gd name="T5" fmla="*/ 12 h 12"/>
                  <a:gd name="T6" fmla="*/ 5 w 7"/>
                  <a:gd name="T7" fmla="*/ 12 h 12"/>
                  <a:gd name="T8" fmla="*/ 2 w 7"/>
                  <a:gd name="T9" fmla="*/ 12 h 12"/>
                  <a:gd name="T10" fmla="*/ 2 w 7"/>
                  <a:gd name="T11" fmla="*/ 9 h 12"/>
                  <a:gd name="T12" fmla="*/ 2 w 7"/>
                  <a:gd name="T13" fmla="*/ 9 h 12"/>
                  <a:gd name="T14" fmla="*/ 0 w 7"/>
                  <a:gd name="T15" fmla="*/ 7 h 12"/>
                  <a:gd name="T16" fmla="*/ 0 w 7"/>
                  <a:gd name="T17" fmla="*/ 7 h 12"/>
                  <a:gd name="T18" fmla="*/ 0 w 7"/>
                  <a:gd name="T19" fmla="*/ 5 h 12"/>
                  <a:gd name="T20" fmla="*/ 0 w 7"/>
                  <a:gd name="T21" fmla="*/ 5 h 12"/>
                  <a:gd name="T22" fmla="*/ 0 w 7"/>
                  <a:gd name="T23" fmla="*/ 2 h 12"/>
                  <a:gd name="T24" fmla="*/ 0 w 7"/>
                  <a:gd name="T25" fmla="*/ 0 h 12"/>
                  <a:gd name="T26" fmla="*/ 2 w 7"/>
                  <a:gd name="T27" fmla="*/ 0 h 12"/>
                  <a:gd name="T28" fmla="*/ 5 w 7"/>
                  <a:gd name="T29" fmla="*/ 2 h 12"/>
                  <a:gd name="T30" fmla="*/ 5 w 7"/>
                  <a:gd name="T31" fmla="*/ 2 h 12"/>
                  <a:gd name="T32" fmla="*/ 5 w 7"/>
                  <a:gd name="T33" fmla="*/ 5 h 12"/>
                  <a:gd name="T34" fmla="*/ 5 w 7"/>
                  <a:gd name="T35" fmla="*/ 5 h 12"/>
                  <a:gd name="T36" fmla="*/ 5 w 7"/>
                  <a:gd name="T37" fmla="*/ 5 h 12"/>
                  <a:gd name="T38" fmla="*/ 7 w 7"/>
                  <a:gd name="T39" fmla="*/ 7 h 12"/>
                  <a:gd name="T40" fmla="*/ 7 w 7"/>
                  <a:gd name="T41" fmla="*/ 7 h 12"/>
                  <a:gd name="T42" fmla="*/ 7 w 7"/>
                  <a:gd name="T43" fmla="*/ 7 h 12"/>
                  <a:gd name="T44" fmla="*/ 7 w 7"/>
                  <a:gd name="T45" fmla="*/ 7 h 12"/>
                  <a:gd name="T46" fmla="*/ 7 w 7"/>
                  <a:gd name="T4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12">
                    <a:moveTo>
                      <a:pt x="7" y="9"/>
                    </a:move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4" name="Freeform 4145">
                <a:extLst>
                  <a:ext uri="{FF2B5EF4-FFF2-40B4-BE49-F238E27FC236}">
                    <a16:creationId xmlns:a16="http://schemas.microsoft.com/office/drawing/2014/main" id="{6B89A624-9C9B-4057-9FA1-B14796677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823"/>
                <a:ext cx="9" cy="9"/>
              </a:xfrm>
              <a:custGeom>
                <a:avLst/>
                <a:gdLst>
                  <a:gd name="T0" fmla="*/ 2 w 9"/>
                  <a:gd name="T1" fmla="*/ 9 h 9"/>
                  <a:gd name="T2" fmla="*/ 0 w 9"/>
                  <a:gd name="T3" fmla="*/ 9 h 9"/>
                  <a:gd name="T4" fmla="*/ 0 w 9"/>
                  <a:gd name="T5" fmla="*/ 9 h 9"/>
                  <a:gd name="T6" fmla="*/ 0 w 9"/>
                  <a:gd name="T7" fmla="*/ 4 h 9"/>
                  <a:gd name="T8" fmla="*/ 0 w 9"/>
                  <a:gd name="T9" fmla="*/ 2 h 9"/>
                  <a:gd name="T10" fmla="*/ 0 w 9"/>
                  <a:gd name="T11" fmla="*/ 2 h 9"/>
                  <a:gd name="T12" fmla="*/ 2 w 9"/>
                  <a:gd name="T13" fmla="*/ 2 h 9"/>
                  <a:gd name="T14" fmla="*/ 2 w 9"/>
                  <a:gd name="T15" fmla="*/ 2 h 9"/>
                  <a:gd name="T16" fmla="*/ 2 w 9"/>
                  <a:gd name="T17" fmla="*/ 2 h 9"/>
                  <a:gd name="T18" fmla="*/ 5 w 9"/>
                  <a:gd name="T19" fmla="*/ 2 h 9"/>
                  <a:gd name="T20" fmla="*/ 5 w 9"/>
                  <a:gd name="T21" fmla="*/ 0 h 9"/>
                  <a:gd name="T22" fmla="*/ 5 w 9"/>
                  <a:gd name="T23" fmla="*/ 0 h 9"/>
                  <a:gd name="T24" fmla="*/ 7 w 9"/>
                  <a:gd name="T25" fmla="*/ 0 h 9"/>
                  <a:gd name="T26" fmla="*/ 9 w 9"/>
                  <a:gd name="T27" fmla="*/ 0 h 9"/>
                  <a:gd name="T28" fmla="*/ 9 w 9"/>
                  <a:gd name="T29" fmla="*/ 2 h 9"/>
                  <a:gd name="T30" fmla="*/ 9 w 9"/>
                  <a:gd name="T31" fmla="*/ 2 h 9"/>
                  <a:gd name="T32" fmla="*/ 7 w 9"/>
                  <a:gd name="T33" fmla="*/ 4 h 9"/>
                  <a:gd name="T34" fmla="*/ 7 w 9"/>
                  <a:gd name="T35" fmla="*/ 4 h 9"/>
                  <a:gd name="T36" fmla="*/ 7 w 9"/>
                  <a:gd name="T37" fmla="*/ 7 h 9"/>
                  <a:gd name="T38" fmla="*/ 5 w 9"/>
                  <a:gd name="T39" fmla="*/ 7 h 9"/>
                  <a:gd name="T40" fmla="*/ 5 w 9"/>
                  <a:gd name="T41" fmla="*/ 7 h 9"/>
                  <a:gd name="T42" fmla="*/ 5 w 9"/>
                  <a:gd name="T43" fmla="*/ 7 h 9"/>
                  <a:gd name="T44" fmla="*/ 2 w 9"/>
                  <a:gd name="T45" fmla="*/ 7 h 9"/>
                  <a:gd name="T46" fmla="*/ 2 w 9"/>
                  <a:gd name="T4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5" name="Freeform 4146">
                <a:extLst>
                  <a:ext uri="{FF2B5EF4-FFF2-40B4-BE49-F238E27FC236}">
                    <a16:creationId xmlns:a16="http://schemas.microsoft.com/office/drawing/2014/main" id="{20E46C8D-2B32-4859-93AF-67A669919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791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0 w 4"/>
                  <a:gd name="T5" fmla="*/ 9 h 9"/>
                  <a:gd name="T6" fmla="*/ 0 w 4"/>
                  <a:gd name="T7" fmla="*/ 9 h 9"/>
                  <a:gd name="T8" fmla="*/ 0 w 4"/>
                  <a:gd name="T9" fmla="*/ 7 h 9"/>
                  <a:gd name="T10" fmla="*/ 0 w 4"/>
                  <a:gd name="T11" fmla="*/ 5 h 9"/>
                  <a:gd name="T12" fmla="*/ 0 w 4"/>
                  <a:gd name="T13" fmla="*/ 2 h 9"/>
                  <a:gd name="T14" fmla="*/ 0 w 4"/>
                  <a:gd name="T15" fmla="*/ 0 h 9"/>
                  <a:gd name="T16" fmla="*/ 2 w 4"/>
                  <a:gd name="T17" fmla="*/ 0 h 9"/>
                  <a:gd name="T18" fmla="*/ 4 w 4"/>
                  <a:gd name="T19" fmla="*/ 0 h 9"/>
                  <a:gd name="T20" fmla="*/ 4 w 4"/>
                  <a:gd name="T21" fmla="*/ 0 h 9"/>
                  <a:gd name="T22" fmla="*/ 4 w 4"/>
                  <a:gd name="T23" fmla="*/ 2 h 9"/>
                  <a:gd name="T24" fmla="*/ 4 w 4"/>
                  <a:gd name="T25" fmla="*/ 5 h 9"/>
                  <a:gd name="T26" fmla="*/ 2 w 4"/>
                  <a:gd name="T27" fmla="*/ 7 h 9"/>
                  <a:gd name="T28" fmla="*/ 2 w 4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6" name="Freeform 4147">
                <a:extLst>
                  <a:ext uri="{FF2B5EF4-FFF2-40B4-BE49-F238E27FC236}">
                    <a16:creationId xmlns:a16="http://schemas.microsoft.com/office/drawing/2014/main" id="{18B85BE1-5255-48F7-A219-2F8BC968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836"/>
                <a:ext cx="9" cy="7"/>
              </a:xfrm>
              <a:custGeom>
                <a:avLst/>
                <a:gdLst>
                  <a:gd name="T0" fmla="*/ 7 w 9"/>
                  <a:gd name="T1" fmla="*/ 7 h 7"/>
                  <a:gd name="T2" fmla="*/ 7 w 9"/>
                  <a:gd name="T3" fmla="*/ 7 h 7"/>
                  <a:gd name="T4" fmla="*/ 4 w 9"/>
                  <a:gd name="T5" fmla="*/ 7 h 7"/>
                  <a:gd name="T6" fmla="*/ 0 w 9"/>
                  <a:gd name="T7" fmla="*/ 7 h 7"/>
                  <a:gd name="T8" fmla="*/ 0 w 9"/>
                  <a:gd name="T9" fmla="*/ 5 h 7"/>
                  <a:gd name="T10" fmla="*/ 0 w 9"/>
                  <a:gd name="T11" fmla="*/ 5 h 7"/>
                  <a:gd name="T12" fmla="*/ 2 w 9"/>
                  <a:gd name="T13" fmla="*/ 5 h 7"/>
                  <a:gd name="T14" fmla="*/ 4 w 9"/>
                  <a:gd name="T15" fmla="*/ 3 h 7"/>
                  <a:gd name="T16" fmla="*/ 4 w 9"/>
                  <a:gd name="T17" fmla="*/ 3 h 7"/>
                  <a:gd name="T18" fmla="*/ 4 w 9"/>
                  <a:gd name="T19" fmla="*/ 3 h 7"/>
                  <a:gd name="T20" fmla="*/ 7 w 9"/>
                  <a:gd name="T21" fmla="*/ 3 h 7"/>
                  <a:gd name="T22" fmla="*/ 7 w 9"/>
                  <a:gd name="T23" fmla="*/ 0 h 7"/>
                  <a:gd name="T24" fmla="*/ 7 w 9"/>
                  <a:gd name="T25" fmla="*/ 0 h 7"/>
                  <a:gd name="T26" fmla="*/ 9 w 9"/>
                  <a:gd name="T27" fmla="*/ 0 h 7"/>
                  <a:gd name="T28" fmla="*/ 9 w 9"/>
                  <a:gd name="T29" fmla="*/ 0 h 7"/>
                  <a:gd name="T30" fmla="*/ 9 w 9"/>
                  <a:gd name="T31" fmla="*/ 5 h 7"/>
                  <a:gd name="T32" fmla="*/ 7 w 9"/>
                  <a:gd name="T33" fmla="*/ 7 h 7"/>
                  <a:gd name="T34" fmla="*/ 7 w 9"/>
                  <a:gd name="T3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7">
                    <a:moveTo>
                      <a:pt x="7" y="7"/>
                    </a:moveTo>
                    <a:lnTo>
                      <a:pt x="7" y="7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7" name="Freeform 4148">
                <a:extLst>
                  <a:ext uri="{FF2B5EF4-FFF2-40B4-BE49-F238E27FC236}">
                    <a16:creationId xmlns:a16="http://schemas.microsoft.com/office/drawing/2014/main" id="{D98D4869-1903-4F48-B3D7-93A4B0975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814"/>
                <a:ext cx="9" cy="11"/>
              </a:xfrm>
              <a:custGeom>
                <a:avLst/>
                <a:gdLst>
                  <a:gd name="T0" fmla="*/ 9 w 9"/>
                  <a:gd name="T1" fmla="*/ 6 h 11"/>
                  <a:gd name="T2" fmla="*/ 7 w 9"/>
                  <a:gd name="T3" fmla="*/ 11 h 11"/>
                  <a:gd name="T4" fmla="*/ 5 w 9"/>
                  <a:gd name="T5" fmla="*/ 11 h 11"/>
                  <a:gd name="T6" fmla="*/ 3 w 9"/>
                  <a:gd name="T7" fmla="*/ 11 h 11"/>
                  <a:gd name="T8" fmla="*/ 3 w 9"/>
                  <a:gd name="T9" fmla="*/ 11 h 11"/>
                  <a:gd name="T10" fmla="*/ 0 w 9"/>
                  <a:gd name="T11" fmla="*/ 9 h 11"/>
                  <a:gd name="T12" fmla="*/ 0 w 9"/>
                  <a:gd name="T13" fmla="*/ 6 h 11"/>
                  <a:gd name="T14" fmla="*/ 0 w 9"/>
                  <a:gd name="T15" fmla="*/ 4 h 11"/>
                  <a:gd name="T16" fmla="*/ 0 w 9"/>
                  <a:gd name="T17" fmla="*/ 2 h 11"/>
                  <a:gd name="T18" fmla="*/ 3 w 9"/>
                  <a:gd name="T19" fmla="*/ 0 h 11"/>
                  <a:gd name="T20" fmla="*/ 5 w 9"/>
                  <a:gd name="T21" fmla="*/ 2 h 11"/>
                  <a:gd name="T22" fmla="*/ 5 w 9"/>
                  <a:gd name="T23" fmla="*/ 2 h 11"/>
                  <a:gd name="T24" fmla="*/ 5 w 9"/>
                  <a:gd name="T25" fmla="*/ 4 h 11"/>
                  <a:gd name="T26" fmla="*/ 5 w 9"/>
                  <a:gd name="T27" fmla="*/ 6 h 11"/>
                  <a:gd name="T28" fmla="*/ 7 w 9"/>
                  <a:gd name="T29" fmla="*/ 6 h 11"/>
                  <a:gd name="T30" fmla="*/ 9 w 9"/>
                  <a:gd name="T3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1">
                    <a:moveTo>
                      <a:pt x="9" y="6"/>
                    </a:move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8" name="Freeform 4149">
                <a:extLst>
                  <a:ext uri="{FF2B5EF4-FFF2-40B4-BE49-F238E27FC236}">
                    <a16:creationId xmlns:a16="http://schemas.microsoft.com/office/drawing/2014/main" id="{F8C3DA94-A9B5-41BF-8783-683566D4BA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1" y="1789"/>
                <a:ext cx="2" cy="9"/>
              </a:xfrm>
              <a:custGeom>
                <a:avLst/>
                <a:gdLst>
                  <a:gd name="T0" fmla="*/ 0 w 2"/>
                  <a:gd name="T1" fmla="*/ 2 h 9"/>
                  <a:gd name="T2" fmla="*/ 0 w 2"/>
                  <a:gd name="T3" fmla="*/ 2 h 9"/>
                  <a:gd name="T4" fmla="*/ 0 w 2"/>
                  <a:gd name="T5" fmla="*/ 2 h 9"/>
                  <a:gd name="T6" fmla="*/ 2 w 2"/>
                  <a:gd name="T7" fmla="*/ 0 h 9"/>
                  <a:gd name="T8" fmla="*/ 0 w 2"/>
                  <a:gd name="T9" fmla="*/ 2 h 9"/>
                  <a:gd name="T10" fmla="*/ 0 w 2"/>
                  <a:gd name="T11" fmla="*/ 4 h 9"/>
                  <a:gd name="T12" fmla="*/ 0 w 2"/>
                  <a:gd name="T13" fmla="*/ 2 h 9"/>
                  <a:gd name="T14" fmla="*/ 0 w 2"/>
                  <a:gd name="T15" fmla="*/ 7 h 9"/>
                  <a:gd name="T16" fmla="*/ 0 w 2"/>
                  <a:gd name="T17" fmla="*/ 7 h 9"/>
                  <a:gd name="T18" fmla="*/ 0 w 2"/>
                  <a:gd name="T19" fmla="*/ 4 h 9"/>
                  <a:gd name="T20" fmla="*/ 0 w 2"/>
                  <a:gd name="T21" fmla="*/ 4 h 9"/>
                  <a:gd name="T22" fmla="*/ 0 w 2"/>
                  <a:gd name="T23" fmla="*/ 9 h 9"/>
                  <a:gd name="T24" fmla="*/ 0 w 2"/>
                  <a:gd name="T25" fmla="*/ 9 h 9"/>
                  <a:gd name="T26" fmla="*/ 0 w 2"/>
                  <a:gd name="T27" fmla="*/ 7 h 9"/>
                  <a:gd name="T28" fmla="*/ 0 w 2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9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0" y="4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9" name="Freeform 4150">
                <a:extLst>
                  <a:ext uri="{FF2B5EF4-FFF2-40B4-BE49-F238E27FC236}">
                    <a16:creationId xmlns:a16="http://schemas.microsoft.com/office/drawing/2014/main" id="{7D68A241-4C38-45FA-8278-090F7AC37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809"/>
                <a:ext cx="9" cy="21"/>
              </a:xfrm>
              <a:custGeom>
                <a:avLst/>
                <a:gdLst>
                  <a:gd name="T0" fmla="*/ 9 w 9"/>
                  <a:gd name="T1" fmla="*/ 2 h 21"/>
                  <a:gd name="T2" fmla="*/ 7 w 9"/>
                  <a:gd name="T3" fmla="*/ 2 h 21"/>
                  <a:gd name="T4" fmla="*/ 7 w 9"/>
                  <a:gd name="T5" fmla="*/ 5 h 21"/>
                  <a:gd name="T6" fmla="*/ 7 w 9"/>
                  <a:gd name="T7" fmla="*/ 7 h 21"/>
                  <a:gd name="T8" fmla="*/ 7 w 9"/>
                  <a:gd name="T9" fmla="*/ 9 h 21"/>
                  <a:gd name="T10" fmla="*/ 7 w 9"/>
                  <a:gd name="T11" fmla="*/ 11 h 21"/>
                  <a:gd name="T12" fmla="*/ 7 w 9"/>
                  <a:gd name="T13" fmla="*/ 14 h 21"/>
                  <a:gd name="T14" fmla="*/ 5 w 9"/>
                  <a:gd name="T15" fmla="*/ 16 h 21"/>
                  <a:gd name="T16" fmla="*/ 5 w 9"/>
                  <a:gd name="T17" fmla="*/ 16 h 21"/>
                  <a:gd name="T18" fmla="*/ 5 w 9"/>
                  <a:gd name="T19" fmla="*/ 18 h 21"/>
                  <a:gd name="T20" fmla="*/ 5 w 9"/>
                  <a:gd name="T21" fmla="*/ 21 h 21"/>
                  <a:gd name="T22" fmla="*/ 0 w 9"/>
                  <a:gd name="T23" fmla="*/ 21 h 21"/>
                  <a:gd name="T24" fmla="*/ 2 w 9"/>
                  <a:gd name="T25" fmla="*/ 18 h 21"/>
                  <a:gd name="T26" fmla="*/ 2 w 9"/>
                  <a:gd name="T27" fmla="*/ 16 h 21"/>
                  <a:gd name="T28" fmla="*/ 2 w 9"/>
                  <a:gd name="T29" fmla="*/ 14 h 21"/>
                  <a:gd name="T30" fmla="*/ 2 w 9"/>
                  <a:gd name="T31" fmla="*/ 14 h 21"/>
                  <a:gd name="T32" fmla="*/ 2 w 9"/>
                  <a:gd name="T33" fmla="*/ 11 h 21"/>
                  <a:gd name="T34" fmla="*/ 2 w 9"/>
                  <a:gd name="T35" fmla="*/ 9 h 21"/>
                  <a:gd name="T36" fmla="*/ 5 w 9"/>
                  <a:gd name="T37" fmla="*/ 7 h 21"/>
                  <a:gd name="T38" fmla="*/ 5 w 9"/>
                  <a:gd name="T39" fmla="*/ 5 h 21"/>
                  <a:gd name="T40" fmla="*/ 5 w 9"/>
                  <a:gd name="T41" fmla="*/ 2 h 21"/>
                  <a:gd name="T42" fmla="*/ 5 w 9"/>
                  <a:gd name="T43" fmla="*/ 0 h 21"/>
                  <a:gd name="T44" fmla="*/ 7 w 9"/>
                  <a:gd name="T45" fmla="*/ 0 h 21"/>
                  <a:gd name="T46" fmla="*/ 9 w 9"/>
                  <a:gd name="T4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1">
                    <a:moveTo>
                      <a:pt x="9" y="2"/>
                    </a:moveTo>
                    <a:lnTo>
                      <a:pt x="7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0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0" name="Freeform 4151">
                <a:extLst>
                  <a:ext uri="{FF2B5EF4-FFF2-40B4-BE49-F238E27FC236}">
                    <a16:creationId xmlns:a16="http://schemas.microsoft.com/office/drawing/2014/main" id="{3D147C1A-5B03-4A12-B9F2-071522C49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1807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2 w 4"/>
                  <a:gd name="T5" fmla="*/ 2 h 4"/>
                  <a:gd name="T6" fmla="*/ 0 w 4"/>
                  <a:gd name="T7" fmla="*/ 2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1" name="Freeform 4152">
                <a:extLst>
                  <a:ext uri="{FF2B5EF4-FFF2-40B4-BE49-F238E27FC236}">
                    <a16:creationId xmlns:a16="http://schemas.microsoft.com/office/drawing/2014/main" id="{D705915C-1C6D-4E11-9370-4E49709C9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1798"/>
                <a:ext cx="6" cy="11"/>
              </a:xfrm>
              <a:custGeom>
                <a:avLst/>
                <a:gdLst>
                  <a:gd name="T0" fmla="*/ 6 w 6"/>
                  <a:gd name="T1" fmla="*/ 2 h 11"/>
                  <a:gd name="T2" fmla="*/ 4 w 6"/>
                  <a:gd name="T3" fmla="*/ 4 h 11"/>
                  <a:gd name="T4" fmla="*/ 4 w 6"/>
                  <a:gd name="T5" fmla="*/ 4 h 11"/>
                  <a:gd name="T6" fmla="*/ 4 w 6"/>
                  <a:gd name="T7" fmla="*/ 7 h 11"/>
                  <a:gd name="T8" fmla="*/ 4 w 6"/>
                  <a:gd name="T9" fmla="*/ 9 h 11"/>
                  <a:gd name="T10" fmla="*/ 4 w 6"/>
                  <a:gd name="T11" fmla="*/ 11 h 11"/>
                  <a:gd name="T12" fmla="*/ 2 w 6"/>
                  <a:gd name="T13" fmla="*/ 11 h 11"/>
                  <a:gd name="T14" fmla="*/ 0 w 6"/>
                  <a:gd name="T15" fmla="*/ 9 h 11"/>
                  <a:gd name="T16" fmla="*/ 2 w 6"/>
                  <a:gd name="T17" fmla="*/ 9 h 11"/>
                  <a:gd name="T18" fmla="*/ 2 w 6"/>
                  <a:gd name="T19" fmla="*/ 7 h 11"/>
                  <a:gd name="T20" fmla="*/ 2 w 6"/>
                  <a:gd name="T21" fmla="*/ 4 h 11"/>
                  <a:gd name="T22" fmla="*/ 2 w 6"/>
                  <a:gd name="T23" fmla="*/ 2 h 11"/>
                  <a:gd name="T24" fmla="*/ 2 w 6"/>
                  <a:gd name="T25" fmla="*/ 0 h 11"/>
                  <a:gd name="T26" fmla="*/ 6 w 6"/>
                  <a:gd name="T2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1">
                    <a:moveTo>
                      <a:pt x="6" y="2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2" name="Rectangle 4153">
                <a:extLst>
                  <a:ext uri="{FF2B5EF4-FFF2-40B4-BE49-F238E27FC236}">
                    <a16:creationId xmlns:a16="http://schemas.microsoft.com/office/drawing/2014/main" id="{D60FC6F4-37DB-4FB8-8E08-6A6EE2A14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1791"/>
                <a:ext cx="2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3" name="Freeform 4154">
                <a:extLst>
                  <a:ext uri="{FF2B5EF4-FFF2-40B4-BE49-F238E27FC236}">
                    <a16:creationId xmlns:a16="http://schemas.microsoft.com/office/drawing/2014/main" id="{8C7CB99D-978C-4767-A5AA-DE4F2FB6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793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3 h 7"/>
                  <a:gd name="T4" fmla="*/ 4 w 4"/>
                  <a:gd name="T5" fmla="*/ 3 h 7"/>
                  <a:gd name="T6" fmla="*/ 4 w 4"/>
                  <a:gd name="T7" fmla="*/ 5 h 7"/>
                  <a:gd name="T8" fmla="*/ 4 w 4"/>
                  <a:gd name="T9" fmla="*/ 7 h 7"/>
                  <a:gd name="T10" fmla="*/ 0 w 4"/>
                  <a:gd name="T11" fmla="*/ 5 h 7"/>
                  <a:gd name="T12" fmla="*/ 0 w 4"/>
                  <a:gd name="T13" fmla="*/ 5 h 7"/>
                  <a:gd name="T14" fmla="*/ 2 w 4"/>
                  <a:gd name="T15" fmla="*/ 3 h 7"/>
                  <a:gd name="T16" fmla="*/ 2 w 4"/>
                  <a:gd name="T17" fmla="*/ 0 h 7"/>
                  <a:gd name="T18" fmla="*/ 4 w 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4" name="Freeform 4155">
                <a:extLst>
                  <a:ext uri="{FF2B5EF4-FFF2-40B4-BE49-F238E27FC236}">
                    <a16:creationId xmlns:a16="http://schemas.microsoft.com/office/drawing/2014/main" id="{0CC1E699-AA6F-4A2F-8717-0BF1699BF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80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0 w 3"/>
                  <a:gd name="T5" fmla="*/ 5 h 5"/>
                  <a:gd name="T6" fmla="*/ 3 w 3"/>
                  <a:gd name="T7" fmla="*/ 0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5" name="Freeform 4156">
                <a:extLst>
                  <a:ext uri="{FF2B5EF4-FFF2-40B4-BE49-F238E27FC236}">
                    <a16:creationId xmlns:a16="http://schemas.microsoft.com/office/drawing/2014/main" id="{D106BA01-3926-4426-A0E2-FF0619C74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778"/>
                <a:ext cx="25" cy="6"/>
              </a:xfrm>
              <a:custGeom>
                <a:avLst/>
                <a:gdLst>
                  <a:gd name="T0" fmla="*/ 25 w 25"/>
                  <a:gd name="T1" fmla="*/ 4 h 6"/>
                  <a:gd name="T2" fmla="*/ 25 w 25"/>
                  <a:gd name="T3" fmla="*/ 6 h 6"/>
                  <a:gd name="T4" fmla="*/ 0 w 25"/>
                  <a:gd name="T5" fmla="*/ 2 h 6"/>
                  <a:gd name="T6" fmla="*/ 2 w 25"/>
                  <a:gd name="T7" fmla="*/ 0 h 6"/>
                  <a:gd name="T8" fmla="*/ 2 w 25"/>
                  <a:gd name="T9" fmla="*/ 0 h 6"/>
                  <a:gd name="T10" fmla="*/ 2 w 25"/>
                  <a:gd name="T11" fmla="*/ 0 h 6"/>
                  <a:gd name="T12" fmla="*/ 2 w 25"/>
                  <a:gd name="T13" fmla="*/ 0 h 6"/>
                  <a:gd name="T14" fmla="*/ 5 w 25"/>
                  <a:gd name="T15" fmla="*/ 0 h 6"/>
                  <a:gd name="T16" fmla="*/ 5 w 25"/>
                  <a:gd name="T17" fmla="*/ 0 h 6"/>
                  <a:gd name="T18" fmla="*/ 7 w 25"/>
                  <a:gd name="T19" fmla="*/ 0 h 6"/>
                  <a:gd name="T20" fmla="*/ 7 w 25"/>
                  <a:gd name="T21" fmla="*/ 0 h 6"/>
                  <a:gd name="T22" fmla="*/ 7 w 25"/>
                  <a:gd name="T23" fmla="*/ 0 h 6"/>
                  <a:gd name="T24" fmla="*/ 9 w 25"/>
                  <a:gd name="T25" fmla="*/ 0 h 6"/>
                  <a:gd name="T26" fmla="*/ 9 w 25"/>
                  <a:gd name="T27" fmla="*/ 0 h 6"/>
                  <a:gd name="T28" fmla="*/ 9 w 25"/>
                  <a:gd name="T29" fmla="*/ 0 h 6"/>
                  <a:gd name="T30" fmla="*/ 11 w 25"/>
                  <a:gd name="T31" fmla="*/ 0 h 6"/>
                  <a:gd name="T32" fmla="*/ 11 w 25"/>
                  <a:gd name="T33" fmla="*/ 2 h 6"/>
                  <a:gd name="T34" fmla="*/ 14 w 25"/>
                  <a:gd name="T35" fmla="*/ 2 h 6"/>
                  <a:gd name="T36" fmla="*/ 14 w 25"/>
                  <a:gd name="T37" fmla="*/ 2 h 6"/>
                  <a:gd name="T38" fmla="*/ 14 w 25"/>
                  <a:gd name="T39" fmla="*/ 2 h 6"/>
                  <a:gd name="T40" fmla="*/ 16 w 25"/>
                  <a:gd name="T41" fmla="*/ 2 h 6"/>
                  <a:gd name="T42" fmla="*/ 16 w 25"/>
                  <a:gd name="T43" fmla="*/ 2 h 6"/>
                  <a:gd name="T44" fmla="*/ 16 w 25"/>
                  <a:gd name="T45" fmla="*/ 2 h 6"/>
                  <a:gd name="T46" fmla="*/ 18 w 25"/>
                  <a:gd name="T47" fmla="*/ 2 h 6"/>
                  <a:gd name="T48" fmla="*/ 18 w 25"/>
                  <a:gd name="T49" fmla="*/ 2 h 6"/>
                  <a:gd name="T50" fmla="*/ 18 w 25"/>
                  <a:gd name="T51" fmla="*/ 2 h 6"/>
                  <a:gd name="T52" fmla="*/ 20 w 25"/>
                  <a:gd name="T53" fmla="*/ 2 h 6"/>
                  <a:gd name="T54" fmla="*/ 20 w 25"/>
                  <a:gd name="T55" fmla="*/ 2 h 6"/>
                  <a:gd name="T56" fmla="*/ 23 w 25"/>
                  <a:gd name="T57" fmla="*/ 2 h 6"/>
                  <a:gd name="T58" fmla="*/ 23 w 25"/>
                  <a:gd name="T59" fmla="*/ 2 h 6"/>
                  <a:gd name="T60" fmla="*/ 23 w 25"/>
                  <a:gd name="T61" fmla="*/ 2 h 6"/>
                  <a:gd name="T62" fmla="*/ 25 w 25"/>
                  <a:gd name="T63" fmla="*/ 2 h 6"/>
                  <a:gd name="T64" fmla="*/ 25 w 25"/>
                  <a:gd name="T65" fmla="*/ 2 h 6"/>
                  <a:gd name="T66" fmla="*/ 25 w 25"/>
                  <a:gd name="T6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6">
                    <a:moveTo>
                      <a:pt x="25" y="4"/>
                    </a:moveTo>
                    <a:lnTo>
                      <a:pt x="25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6" name="Freeform 4157">
                <a:extLst>
                  <a:ext uri="{FF2B5EF4-FFF2-40B4-BE49-F238E27FC236}">
                    <a16:creationId xmlns:a16="http://schemas.microsoft.com/office/drawing/2014/main" id="{B2780F2D-B378-4E1F-AD5F-7CFC61429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1782"/>
                <a:ext cx="36" cy="9"/>
              </a:xfrm>
              <a:custGeom>
                <a:avLst/>
                <a:gdLst>
                  <a:gd name="T0" fmla="*/ 32 w 36"/>
                  <a:gd name="T1" fmla="*/ 5 h 9"/>
                  <a:gd name="T2" fmla="*/ 32 w 36"/>
                  <a:gd name="T3" fmla="*/ 7 h 9"/>
                  <a:gd name="T4" fmla="*/ 36 w 36"/>
                  <a:gd name="T5" fmla="*/ 7 h 9"/>
                  <a:gd name="T6" fmla="*/ 36 w 36"/>
                  <a:gd name="T7" fmla="*/ 9 h 9"/>
                  <a:gd name="T8" fmla="*/ 32 w 36"/>
                  <a:gd name="T9" fmla="*/ 9 h 9"/>
                  <a:gd name="T10" fmla="*/ 32 w 36"/>
                  <a:gd name="T11" fmla="*/ 9 h 9"/>
                  <a:gd name="T12" fmla="*/ 27 w 36"/>
                  <a:gd name="T13" fmla="*/ 9 h 9"/>
                  <a:gd name="T14" fmla="*/ 23 w 36"/>
                  <a:gd name="T15" fmla="*/ 7 h 9"/>
                  <a:gd name="T16" fmla="*/ 20 w 36"/>
                  <a:gd name="T17" fmla="*/ 7 h 9"/>
                  <a:gd name="T18" fmla="*/ 18 w 36"/>
                  <a:gd name="T19" fmla="*/ 7 h 9"/>
                  <a:gd name="T20" fmla="*/ 16 w 36"/>
                  <a:gd name="T21" fmla="*/ 7 h 9"/>
                  <a:gd name="T22" fmla="*/ 14 w 36"/>
                  <a:gd name="T23" fmla="*/ 5 h 9"/>
                  <a:gd name="T24" fmla="*/ 11 w 36"/>
                  <a:gd name="T25" fmla="*/ 5 h 9"/>
                  <a:gd name="T26" fmla="*/ 7 w 36"/>
                  <a:gd name="T27" fmla="*/ 5 h 9"/>
                  <a:gd name="T28" fmla="*/ 7 w 36"/>
                  <a:gd name="T29" fmla="*/ 5 h 9"/>
                  <a:gd name="T30" fmla="*/ 7 w 36"/>
                  <a:gd name="T31" fmla="*/ 5 h 9"/>
                  <a:gd name="T32" fmla="*/ 0 w 36"/>
                  <a:gd name="T33" fmla="*/ 2 h 9"/>
                  <a:gd name="T34" fmla="*/ 0 w 36"/>
                  <a:gd name="T35" fmla="*/ 0 h 9"/>
                  <a:gd name="T36" fmla="*/ 2 w 36"/>
                  <a:gd name="T37" fmla="*/ 0 h 9"/>
                  <a:gd name="T38" fmla="*/ 2 w 36"/>
                  <a:gd name="T39" fmla="*/ 0 h 9"/>
                  <a:gd name="T40" fmla="*/ 5 w 36"/>
                  <a:gd name="T41" fmla="*/ 0 h 9"/>
                  <a:gd name="T42" fmla="*/ 5 w 36"/>
                  <a:gd name="T43" fmla="*/ 0 h 9"/>
                  <a:gd name="T44" fmla="*/ 7 w 36"/>
                  <a:gd name="T45" fmla="*/ 0 h 9"/>
                  <a:gd name="T46" fmla="*/ 9 w 36"/>
                  <a:gd name="T47" fmla="*/ 0 h 9"/>
                  <a:gd name="T48" fmla="*/ 9 w 36"/>
                  <a:gd name="T49" fmla="*/ 0 h 9"/>
                  <a:gd name="T50" fmla="*/ 11 w 36"/>
                  <a:gd name="T51" fmla="*/ 0 h 9"/>
                  <a:gd name="T52" fmla="*/ 14 w 36"/>
                  <a:gd name="T53" fmla="*/ 2 h 9"/>
                  <a:gd name="T54" fmla="*/ 14 w 36"/>
                  <a:gd name="T55" fmla="*/ 2 h 9"/>
                  <a:gd name="T56" fmla="*/ 16 w 36"/>
                  <a:gd name="T57" fmla="*/ 2 h 9"/>
                  <a:gd name="T58" fmla="*/ 18 w 36"/>
                  <a:gd name="T59" fmla="*/ 2 h 9"/>
                  <a:gd name="T60" fmla="*/ 18 w 36"/>
                  <a:gd name="T61" fmla="*/ 2 h 9"/>
                  <a:gd name="T62" fmla="*/ 20 w 36"/>
                  <a:gd name="T63" fmla="*/ 2 h 9"/>
                  <a:gd name="T64" fmla="*/ 23 w 36"/>
                  <a:gd name="T65" fmla="*/ 2 h 9"/>
                  <a:gd name="T66" fmla="*/ 25 w 36"/>
                  <a:gd name="T67" fmla="*/ 2 h 9"/>
                  <a:gd name="T68" fmla="*/ 25 w 36"/>
                  <a:gd name="T69" fmla="*/ 2 h 9"/>
                  <a:gd name="T70" fmla="*/ 27 w 36"/>
                  <a:gd name="T71" fmla="*/ 5 h 9"/>
                  <a:gd name="T72" fmla="*/ 27 w 36"/>
                  <a:gd name="T73" fmla="*/ 5 h 9"/>
                  <a:gd name="T74" fmla="*/ 32 w 36"/>
                  <a:gd name="T7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9">
                    <a:moveTo>
                      <a:pt x="32" y="5"/>
                    </a:moveTo>
                    <a:lnTo>
                      <a:pt x="32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27" y="9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7" name="Freeform 4158">
                <a:extLst>
                  <a:ext uri="{FF2B5EF4-FFF2-40B4-BE49-F238E27FC236}">
                    <a16:creationId xmlns:a16="http://schemas.microsoft.com/office/drawing/2014/main" id="{B7ECBABD-7A5B-4EF1-8B86-D64E12502A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1" y="1766"/>
                <a:ext cx="70" cy="39"/>
              </a:xfrm>
              <a:custGeom>
                <a:avLst/>
                <a:gdLst>
                  <a:gd name="T0" fmla="*/ 70 w 70"/>
                  <a:gd name="T1" fmla="*/ 9 h 39"/>
                  <a:gd name="T2" fmla="*/ 67 w 70"/>
                  <a:gd name="T3" fmla="*/ 14 h 39"/>
                  <a:gd name="T4" fmla="*/ 67 w 70"/>
                  <a:gd name="T5" fmla="*/ 16 h 39"/>
                  <a:gd name="T6" fmla="*/ 65 w 70"/>
                  <a:gd name="T7" fmla="*/ 18 h 39"/>
                  <a:gd name="T8" fmla="*/ 65 w 70"/>
                  <a:gd name="T9" fmla="*/ 23 h 39"/>
                  <a:gd name="T10" fmla="*/ 60 w 70"/>
                  <a:gd name="T11" fmla="*/ 23 h 39"/>
                  <a:gd name="T12" fmla="*/ 63 w 70"/>
                  <a:gd name="T13" fmla="*/ 25 h 39"/>
                  <a:gd name="T14" fmla="*/ 63 w 70"/>
                  <a:gd name="T15" fmla="*/ 25 h 39"/>
                  <a:gd name="T16" fmla="*/ 60 w 70"/>
                  <a:gd name="T17" fmla="*/ 30 h 39"/>
                  <a:gd name="T18" fmla="*/ 58 w 70"/>
                  <a:gd name="T19" fmla="*/ 32 h 39"/>
                  <a:gd name="T20" fmla="*/ 58 w 70"/>
                  <a:gd name="T21" fmla="*/ 36 h 39"/>
                  <a:gd name="T22" fmla="*/ 54 w 70"/>
                  <a:gd name="T23" fmla="*/ 36 h 39"/>
                  <a:gd name="T24" fmla="*/ 51 w 70"/>
                  <a:gd name="T25" fmla="*/ 36 h 39"/>
                  <a:gd name="T26" fmla="*/ 49 w 70"/>
                  <a:gd name="T27" fmla="*/ 34 h 39"/>
                  <a:gd name="T28" fmla="*/ 47 w 70"/>
                  <a:gd name="T29" fmla="*/ 32 h 39"/>
                  <a:gd name="T30" fmla="*/ 42 w 70"/>
                  <a:gd name="T31" fmla="*/ 32 h 39"/>
                  <a:gd name="T32" fmla="*/ 40 w 70"/>
                  <a:gd name="T33" fmla="*/ 30 h 39"/>
                  <a:gd name="T34" fmla="*/ 36 w 70"/>
                  <a:gd name="T35" fmla="*/ 30 h 39"/>
                  <a:gd name="T36" fmla="*/ 33 w 70"/>
                  <a:gd name="T37" fmla="*/ 27 h 39"/>
                  <a:gd name="T38" fmla="*/ 31 w 70"/>
                  <a:gd name="T39" fmla="*/ 25 h 39"/>
                  <a:gd name="T40" fmla="*/ 29 w 70"/>
                  <a:gd name="T41" fmla="*/ 25 h 39"/>
                  <a:gd name="T42" fmla="*/ 24 w 70"/>
                  <a:gd name="T43" fmla="*/ 23 h 39"/>
                  <a:gd name="T44" fmla="*/ 20 w 70"/>
                  <a:gd name="T45" fmla="*/ 21 h 39"/>
                  <a:gd name="T46" fmla="*/ 22 w 70"/>
                  <a:gd name="T47" fmla="*/ 18 h 39"/>
                  <a:gd name="T48" fmla="*/ 18 w 70"/>
                  <a:gd name="T49" fmla="*/ 21 h 39"/>
                  <a:gd name="T50" fmla="*/ 13 w 70"/>
                  <a:gd name="T51" fmla="*/ 18 h 39"/>
                  <a:gd name="T52" fmla="*/ 11 w 70"/>
                  <a:gd name="T53" fmla="*/ 16 h 39"/>
                  <a:gd name="T54" fmla="*/ 6 w 70"/>
                  <a:gd name="T55" fmla="*/ 16 h 39"/>
                  <a:gd name="T56" fmla="*/ 4 w 70"/>
                  <a:gd name="T57" fmla="*/ 14 h 39"/>
                  <a:gd name="T58" fmla="*/ 0 w 70"/>
                  <a:gd name="T59" fmla="*/ 12 h 39"/>
                  <a:gd name="T60" fmla="*/ 0 w 70"/>
                  <a:gd name="T61" fmla="*/ 12 h 39"/>
                  <a:gd name="T62" fmla="*/ 2 w 70"/>
                  <a:gd name="T63" fmla="*/ 3 h 39"/>
                  <a:gd name="T64" fmla="*/ 4 w 70"/>
                  <a:gd name="T65" fmla="*/ 0 h 39"/>
                  <a:gd name="T66" fmla="*/ 6 w 70"/>
                  <a:gd name="T67" fmla="*/ 0 h 39"/>
                  <a:gd name="T68" fmla="*/ 6 w 70"/>
                  <a:gd name="T69" fmla="*/ 0 h 39"/>
                  <a:gd name="T70" fmla="*/ 22 w 70"/>
                  <a:gd name="T71" fmla="*/ 3 h 39"/>
                  <a:gd name="T72" fmla="*/ 58 w 70"/>
                  <a:gd name="T73" fmla="*/ 7 h 39"/>
                  <a:gd name="T74" fmla="*/ 58 w 70"/>
                  <a:gd name="T75" fmla="*/ 9 h 39"/>
                  <a:gd name="T76" fmla="*/ 60 w 70"/>
                  <a:gd name="T77" fmla="*/ 9 h 39"/>
                  <a:gd name="T78" fmla="*/ 49 w 70"/>
                  <a:gd name="T79" fmla="*/ 9 h 39"/>
                  <a:gd name="T80" fmla="*/ 49 w 70"/>
                  <a:gd name="T81" fmla="*/ 12 h 39"/>
                  <a:gd name="T82" fmla="*/ 51 w 70"/>
                  <a:gd name="T83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39">
                    <a:moveTo>
                      <a:pt x="60" y="9"/>
                    </a:moveTo>
                    <a:lnTo>
                      <a:pt x="70" y="9"/>
                    </a:lnTo>
                    <a:lnTo>
                      <a:pt x="70" y="12"/>
                    </a:lnTo>
                    <a:lnTo>
                      <a:pt x="67" y="14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7" y="16"/>
                    </a:lnTo>
                    <a:lnTo>
                      <a:pt x="65" y="18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0" y="21"/>
                    </a:lnTo>
                    <a:lnTo>
                      <a:pt x="60" y="23"/>
                    </a:lnTo>
                    <a:lnTo>
                      <a:pt x="63" y="23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0" y="27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56" y="39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49" y="34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6" y="30"/>
                    </a:lnTo>
                    <a:lnTo>
                      <a:pt x="36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7" y="23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2" y="18"/>
                    </a:lnTo>
                    <a:lnTo>
                      <a:pt x="20" y="16"/>
                    </a:lnTo>
                    <a:lnTo>
                      <a:pt x="18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7" y="3"/>
                    </a:lnTo>
                    <a:lnTo>
                      <a:pt x="58" y="7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58" y="9"/>
                    </a:lnTo>
                    <a:lnTo>
                      <a:pt x="60" y="9"/>
                    </a:lnTo>
                    <a:close/>
                    <a:moveTo>
                      <a:pt x="51" y="9"/>
                    </a:moveTo>
                    <a:lnTo>
                      <a:pt x="49" y="9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1" y="12"/>
                    </a:lnTo>
                    <a:lnTo>
                      <a:pt x="5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8" name="Freeform 4159">
                <a:extLst>
                  <a:ext uri="{FF2B5EF4-FFF2-40B4-BE49-F238E27FC236}">
                    <a16:creationId xmlns:a16="http://schemas.microsoft.com/office/drawing/2014/main" id="{D9A4D43A-ABBC-4687-A0F1-5B7E97ACC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77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2 w 4"/>
                  <a:gd name="T5" fmla="*/ 3 h 3"/>
                  <a:gd name="T6" fmla="*/ 0 w 4"/>
                  <a:gd name="T7" fmla="*/ 3 h 3"/>
                  <a:gd name="T8" fmla="*/ 2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9" name="Freeform 4160">
                <a:extLst>
                  <a:ext uri="{FF2B5EF4-FFF2-40B4-BE49-F238E27FC236}">
                    <a16:creationId xmlns:a16="http://schemas.microsoft.com/office/drawing/2014/main" id="{36667688-C35A-4D9A-A607-467D78541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787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2 h 2"/>
                  <a:gd name="T4" fmla="*/ 0 w 5"/>
                  <a:gd name="T5" fmla="*/ 2 h 2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0" name="Freeform 4161">
                <a:extLst>
                  <a:ext uri="{FF2B5EF4-FFF2-40B4-BE49-F238E27FC236}">
                    <a16:creationId xmlns:a16="http://schemas.microsoft.com/office/drawing/2014/main" id="{2A89F492-5BDE-4674-957C-585CB89F9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1782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5 h 5"/>
                  <a:gd name="T4" fmla="*/ 2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1" name="Freeform 4162">
                <a:extLst>
                  <a:ext uri="{FF2B5EF4-FFF2-40B4-BE49-F238E27FC236}">
                    <a16:creationId xmlns:a16="http://schemas.microsoft.com/office/drawing/2014/main" id="{62910F48-C309-4CA1-904A-6506BDCF6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09"/>
                <a:ext cx="11" cy="9"/>
              </a:xfrm>
              <a:custGeom>
                <a:avLst/>
                <a:gdLst>
                  <a:gd name="T0" fmla="*/ 11 w 11"/>
                  <a:gd name="T1" fmla="*/ 5 h 9"/>
                  <a:gd name="T2" fmla="*/ 9 w 11"/>
                  <a:gd name="T3" fmla="*/ 9 h 9"/>
                  <a:gd name="T4" fmla="*/ 7 w 11"/>
                  <a:gd name="T5" fmla="*/ 7 h 9"/>
                  <a:gd name="T6" fmla="*/ 5 w 11"/>
                  <a:gd name="T7" fmla="*/ 7 h 9"/>
                  <a:gd name="T8" fmla="*/ 2 w 11"/>
                  <a:gd name="T9" fmla="*/ 5 h 9"/>
                  <a:gd name="T10" fmla="*/ 0 w 11"/>
                  <a:gd name="T11" fmla="*/ 5 h 9"/>
                  <a:gd name="T12" fmla="*/ 0 w 11"/>
                  <a:gd name="T13" fmla="*/ 2 h 9"/>
                  <a:gd name="T14" fmla="*/ 2 w 11"/>
                  <a:gd name="T15" fmla="*/ 0 h 9"/>
                  <a:gd name="T16" fmla="*/ 5 w 11"/>
                  <a:gd name="T17" fmla="*/ 2 h 9"/>
                  <a:gd name="T18" fmla="*/ 7 w 11"/>
                  <a:gd name="T19" fmla="*/ 2 h 9"/>
                  <a:gd name="T20" fmla="*/ 9 w 11"/>
                  <a:gd name="T21" fmla="*/ 5 h 9"/>
                  <a:gd name="T22" fmla="*/ 11 w 11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11" y="5"/>
                    </a:moveTo>
                    <a:lnTo>
                      <a:pt x="9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2" name="Freeform 4163">
                <a:extLst>
                  <a:ext uri="{FF2B5EF4-FFF2-40B4-BE49-F238E27FC236}">
                    <a16:creationId xmlns:a16="http://schemas.microsoft.com/office/drawing/2014/main" id="{117FC219-9F40-4322-9535-B23911F5D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823"/>
                <a:ext cx="18" cy="11"/>
              </a:xfrm>
              <a:custGeom>
                <a:avLst/>
                <a:gdLst>
                  <a:gd name="T0" fmla="*/ 18 w 18"/>
                  <a:gd name="T1" fmla="*/ 9 h 11"/>
                  <a:gd name="T2" fmla="*/ 18 w 18"/>
                  <a:gd name="T3" fmla="*/ 11 h 11"/>
                  <a:gd name="T4" fmla="*/ 7 w 18"/>
                  <a:gd name="T5" fmla="*/ 9 h 11"/>
                  <a:gd name="T6" fmla="*/ 7 w 18"/>
                  <a:gd name="T7" fmla="*/ 9 h 11"/>
                  <a:gd name="T8" fmla="*/ 5 w 18"/>
                  <a:gd name="T9" fmla="*/ 9 h 11"/>
                  <a:gd name="T10" fmla="*/ 3 w 18"/>
                  <a:gd name="T11" fmla="*/ 7 h 11"/>
                  <a:gd name="T12" fmla="*/ 0 w 18"/>
                  <a:gd name="T13" fmla="*/ 4 h 11"/>
                  <a:gd name="T14" fmla="*/ 0 w 18"/>
                  <a:gd name="T15" fmla="*/ 4 h 11"/>
                  <a:gd name="T16" fmla="*/ 0 w 18"/>
                  <a:gd name="T17" fmla="*/ 2 h 11"/>
                  <a:gd name="T18" fmla="*/ 3 w 18"/>
                  <a:gd name="T19" fmla="*/ 0 h 11"/>
                  <a:gd name="T20" fmla="*/ 5 w 18"/>
                  <a:gd name="T21" fmla="*/ 2 h 11"/>
                  <a:gd name="T22" fmla="*/ 9 w 18"/>
                  <a:gd name="T23" fmla="*/ 4 h 11"/>
                  <a:gd name="T24" fmla="*/ 9 w 18"/>
                  <a:gd name="T25" fmla="*/ 4 h 11"/>
                  <a:gd name="T26" fmla="*/ 18 w 18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1">
                    <a:moveTo>
                      <a:pt x="18" y="9"/>
                    </a:moveTo>
                    <a:lnTo>
                      <a:pt x="18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8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3" name="Freeform 4164">
                <a:extLst>
                  <a:ext uri="{FF2B5EF4-FFF2-40B4-BE49-F238E27FC236}">
                    <a16:creationId xmlns:a16="http://schemas.microsoft.com/office/drawing/2014/main" id="{E6B664C9-4EB4-4C14-AE85-D7BA77334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1823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7 h 7"/>
                  <a:gd name="T4" fmla="*/ 5 w 7"/>
                  <a:gd name="T5" fmla="*/ 4 h 7"/>
                  <a:gd name="T6" fmla="*/ 3 w 7"/>
                  <a:gd name="T7" fmla="*/ 4 h 7"/>
                  <a:gd name="T8" fmla="*/ 0 w 7"/>
                  <a:gd name="T9" fmla="*/ 4 h 7"/>
                  <a:gd name="T10" fmla="*/ 3 w 7"/>
                  <a:gd name="T11" fmla="*/ 0 h 7"/>
                  <a:gd name="T12" fmla="*/ 5 w 7"/>
                  <a:gd name="T13" fmla="*/ 0 h 7"/>
                  <a:gd name="T14" fmla="*/ 5 w 7"/>
                  <a:gd name="T15" fmla="*/ 0 h 7"/>
                  <a:gd name="T16" fmla="*/ 5 w 7"/>
                  <a:gd name="T17" fmla="*/ 0 h 7"/>
                  <a:gd name="T18" fmla="*/ 5 w 7"/>
                  <a:gd name="T19" fmla="*/ 2 h 7"/>
                  <a:gd name="T20" fmla="*/ 7 w 7"/>
                  <a:gd name="T21" fmla="*/ 2 h 7"/>
                  <a:gd name="T22" fmla="*/ 7 w 7"/>
                  <a:gd name="T2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4" name="Freeform 4165">
                <a:extLst>
                  <a:ext uri="{FF2B5EF4-FFF2-40B4-BE49-F238E27FC236}">
                    <a16:creationId xmlns:a16="http://schemas.microsoft.com/office/drawing/2014/main" id="{ABB69D15-CF73-43ED-9327-572F4891A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814"/>
                <a:ext cx="7" cy="9"/>
              </a:xfrm>
              <a:custGeom>
                <a:avLst/>
                <a:gdLst>
                  <a:gd name="T0" fmla="*/ 5 w 7"/>
                  <a:gd name="T1" fmla="*/ 6 h 9"/>
                  <a:gd name="T2" fmla="*/ 5 w 7"/>
                  <a:gd name="T3" fmla="*/ 9 h 9"/>
                  <a:gd name="T4" fmla="*/ 0 w 7"/>
                  <a:gd name="T5" fmla="*/ 6 h 9"/>
                  <a:gd name="T6" fmla="*/ 0 w 7"/>
                  <a:gd name="T7" fmla="*/ 4 h 9"/>
                  <a:gd name="T8" fmla="*/ 2 w 7"/>
                  <a:gd name="T9" fmla="*/ 4 h 9"/>
                  <a:gd name="T10" fmla="*/ 2 w 7"/>
                  <a:gd name="T11" fmla="*/ 2 h 9"/>
                  <a:gd name="T12" fmla="*/ 2 w 7"/>
                  <a:gd name="T13" fmla="*/ 0 h 9"/>
                  <a:gd name="T14" fmla="*/ 5 w 7"/>
                  <a:gd name="T15" fmla="*/ 0 h 9"/>
                  <a:gd name="T16" fmla="*/ 7 w 7"/>
                  <a:gd name="T17" fmla="*/ 2 h 9"/>
                  <a:gd name="T18" fmla="*/ 7 w 7"/>
                  <a:gd name="T19" fmla="*/ 4 h 9"/>
                  <a:gd name="T20" fmla="*/ 7 w 7"/>
                  <a:gd name="T21" fmla="*/ 4 h 9"/>
                  <a:gd name="T22" fmla="*/ 5 w 7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5" y="6"/>
                    </a:moveTo>
                    <a:lnTo>
                      <a:pt x="5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5" name="Freeform 4166">
                <a:extLst>
                  <a:ext uri="{FF2B5EF4-FFF2-40B4-BE49-F238E27FC236}">
                    <a16:creationId xmlns:a16="http://schemas.microsoft.com/office/drawing/2014/main" id="{0C66C8C1-5040-4564-8343-468F23CAD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811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3 h 3"/>
                  <a:gd name="T4" fmla="*/ 0 w 4"/>
                  <a:gd name="T5" fmla="*/ 0 h 3"/>
                  <a:gd name="T6" fmla="*/ 0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6" name="Freeform 4167">
                <a:extLst>
                  <a:ext uri="{FF2B5EF4-FFF2-40B4-BE49-F238E27FC236}">
                    <a16:creationId xmlns:a16="http://schemas.microsoft.com/office/drawing/2014/main" id="{9CED629F-AE58-4A93-87FD-0115A65F6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811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5 w 7"/>
                  <a:gd name="T3" fmla="*/ 7 h 7"/>
                  <a:gd name="T4" fmla="*/ 0 w 7"/>
                  <a:gd name="T5" fmla="*/ 5 h 7"/>
                  <a:gd name="T6" fmla="*/ 3 w 7"/>
                  <a:gd name="T7" fmla="*/ 3 h 7"/>
                  <a:gd name="T8" fmla="*/ 3 w 7"/>
                  <a:gd name="T9" fmla="*/ 0 h 7"/>
                  <a:gd name="T10" fmla="*/ 5 w 7"/>
                  <a:gd name="T11" fmla="*/ 3 h 7"/>
                  <a:gd name="T12" fmla="*/ 7 w 7"/>
                  <a:gd name="T13" fmla="*/ 3 h 7"/>
                  <a:gd name="T14" fmla="*/ 7 w 7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5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7" name="Freeform 4168">
                <a:extLst>
                  <a:ext uri="{FF2B5EF4-FFF2-40B4-BE49-F238E27FC236}">
                    <a16:creationId xmlns:a16="http://schemas.microsoft.com/office/drawing/2014/main" id="{6238DE77-2445-4280-A766-F9E593744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814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6 h 6"/>
                  <a:gd name="T4" fmla="*/ 0 w 4"/>
                  <a:gd name="T5" fmla="*/ 4 h 6"/>
                  <a:gd name="T6" fmla="*/ 0 w 4"/>
                  <a:gd name="T7" fmla="*/ 2 h 6"/>
                  <a:gd name="T8" fmla="*/ 0 w 4"/>
                  <a:gd name="T9" fmla="*/ 0 h 6"/>
                  <a:gd name="T10" fmla="*/ 4 w 4"/>
                  <a:gd name="T11" fmla="*/ 2 h 6"/>
                  <a:gd name="T12" fmla="*/ 4 w 4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8" name="Freeform 4169">
                <a:extLst>
                  <a:ext uri="{FF2B5EF4-FFF2-40B4-BE49-F238E27FC236}">
                    <a16:creationId xmlns:a16="http://schemas.microsoft.com/office/drawing/2014/main" id="{73189EB5-46DF-4069-900E-6ED70597A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807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5 w 5"/>
                  <a:gd name="T3" fmla="*/ 7 h 7"/>
                  <a:gd name="T4" fmla="*/ 0 w 5"/>
                  <a:gd name="T5" fmla="*/ 4 h 7"/>
                  <a:gd name="T6" fmla="*/ 0 w 5"/>
                  <a:gd name="T7" fmla="*/ 2 h 7"/>
                  <a:gd name="T8" fmla="*/ 2 w 5"/>
                  <a:gd name="T9" fmla="*/ 0 h 7"/>
                  <a:gd name="T10" fmla="*/ 5 w 5"/>
                  <a:gd name="T11" fmla="*/ 2 h 7"/>
                  <a:gd name="T12" fmla="*/ 5 w 5"/>
                  <a:gd name="T13" fmla="*/ 4 h 7"/>
                  <a:gd name="T14" fmla="*/ 5 w 5"/>
                  <a:gd name="T15" fmla="*/ 7 h 7"/>
                  <a:gd name="T16" fmla="*/ 5 w 5"/>
                  <a:gd name="T17" fmla="*/ 7 h 7"/>
                  <a:gd name="T18" fmla="*/ 5 w 5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5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9" name="Freeform 4170">
                <a:extLst>
                  <a:ext uri="{FF2B5EF4-FFF2-40B4-BE49-F238E27FC236}">
                    <a16:creationId xmlns:a16="http://schemas.microsoft.com/office/drawing/2014/main" id="{CC4C95BF-35A6-450A-8D9B-23441512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1789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0" name="Freeform 4171">
                <a:extLst>
                  <a:ext uri="{FF2B5EF4-FFF2-40B4-BE49-F238E27FC236}">
                    <a16:creationId xmlns:a16="http://schemas.microsoft.com/office/drawing/2014/main" id="{1560F4F7-6329-4FEC-AC44-D7ABB434F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778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2 w 4"/>
                  <a:gd name="T5" fmla="*/ 0 h 6"/>
                  <a:gd name="T6" fmla="*/ 4 w 4"/>
                  <a:gd name="T7" fmla="*/ 2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1" name="Freeform 4172">
                <a:extLst>
                  <a:ext uri="{FF2B5EF4-FFF2-40B4-BE49-F238E27FC236}">
                    <a16:creationId xmlns:a16="http://schemas.microsoft.com/office/drawing/2014/main" id="{BE1C03D1-7FC9-4EFF-BF54-01DB366DF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796"/>
                <a:ext cx="7" cy="9"/>
              </a:xfrm>
              <a:custGeom>
                <a:avLst/>
                <a:gdLst>
                  <a:gd name="T0" fmla="*/ 0 w 7"/>
                  <a:gd name="T1" fmla="*/ 9 h 9"/>
                  <a:gd name="T2" fmla="*/ 5 w 7"/>
                  <a:gd name="T3" fmla="*/ 0 h 9"/>
                  <a:gd name="T4" fmla="*/ 7 w 7"/>
                  <a:gd name="T5" fmla="*/ 0 h 9"/>
                  <a:gd name="T6" fmla="*/ 5 w 7"/>
                  <a:gd name="T7" fmla="*/ 6 h 9"/>
                  <a:gd name="T8" fmla="*/ 2 w 7"/>
                  <a:gd name="T9" fmla="*/ 9 h 9"/>
                  <a:gd name="T10" fmla="*/ 0 w 7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2" name="Freeform 4173">
                <a:extLst>
                  <a:ext uri="{FF2B5EF4-FFF2-40B4-BE49-F238E27FC236}">
                    <a16:creationId xmlns:a16="http://schemas.microsoft.com/office/drawing/2014/main" id="{74F3CDCD-4E7A-484B-B52E-F833DA666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947"/>
                <a:ext cx="16" cy="16"/>
              </a:xfrm>
              <a:custGeom>
                <a:avLst/>
                <a:gdLst>
                  <a:gd name="T0" fmla="*/ 12 w 16"/>
                  <a:gd name="T1" fmla="*/ 13 h 16"/>
                  <a:gd name="T2" fmla="*/ 9 w 16"/>
                  <a:gd name="T3" fmla="*/ 16 h 16"/>
                  <a:gd name="T4" fmla="*/ 0 w 16"/>
                  <a:gd name="T5" fmla="*/ 13 h 16"/>
                  <a:gd name="T6" fmla="*/ 5 w 16"/>
                  <a:gd name="T7" fmla="*/ 4 h 16"/>
                  <a:gd name="T8" fmla="*/ 5 w 16"/>
                  <a:gd name="T9" fmla="*/ 4 h 16"/>
                  <a:gd name="T10" fmla="*/ 7 w 16"/>
                  <a:gd name="T11" fmla="*/ 0 h 16"/>
                  <a:gd name="T12" fmla="*/ 9 w 16"/>
                  <a:gd name="T13" fmla="*/ 0 h 16"/>
                  <a:gd name="T14" fmla="*/ 12 w 16"/>
                  <a:gd name="T15" fmla="*/ 2 h 16"/>
                  <a:gd name="T16" fmla="*/ 14 w 16"/>
                  <a:gd name="T17" fmla="*/ 4 h 16"/>
                  <a:gd name="T18" fmla="*/ 16 w 16"/>
                  <a:gd name="T19" fmla="*/ 7 h 16"/>
                  <a:gd name="T20" fmla="*/ 14 w 16"/>
                  <a:gd name="T21" fmla="*/ 9 h 16"/>
                  <a:gd name="T22" fmla="*/ 14 w 16"/>
                  <a:gd name="T23" fmla="*/ 9 h 16"/>
                  <a:gd name="T24" fmla="*/ 12 w 16"/>
                  <a:gd name="T2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2" y="13"/>
                    </a:moveTo>
                    <a:lnTo>
                      <a:pt x="9" y="16"/>
                    </a:lnTo>
                    <a:lnTo>
                      <a:pt x="0" y="1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3" name="Freeform 4174">
                <a:extLst>
                  <a:ext uri="{FF2B5EF4-FFF2-40B4-BE49-F238E27FC236}">
                    <a16:creationId xmlns:a16="http://schemas.microsoft.com/office/drawing/2014/main" id="{3700F072-6B1F-41AD-8898-4C5D540D7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96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4 h 4"/>
                  <a:gd name="T4" fmla="*/ 0 w 4"/>
                  <a:gd name="T5" fmla="*/ 4 h 4"/>
                  <a:gd name="T6" fmla="*/ 2 w 4"/>
                  <a:gd name="T7" fmla="*/ 0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4" name="Freeform 4175">
                <a:extLst>
                  <a:ext uri="{FF2B5EF4-FFF2-40B4-BE49-F238E27FC236}">
                    <a16:creationId xmlns:a16="http://schemas.microsoft.com/office/drawing/2014/main" id="{D2324474-1DE2-40B6-9228-0A88F106D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960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5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5" name="Freeform 4176">
                <a:extLst>
                  <a:ext uri="{FF2B5EF4-FFF2-40B4-BE49-F238E27FC236}">
                    <a16:creationId xmlns:a16="http://schemas.microsoft.com/office/drawing/2014/main" id="{503805F8-0A0E-4CCD-B8BB-9ECC2EDB1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1911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2 w 5"/>
                  <a:gd name="T9" fmla="*/ 0 h 4"/>
                  <a:gd name="T10" fmla="*/ 5 w 5"/>
                  <a:gd name="T11" fmla="*/ 0 h 4"/>
                  <a:gd name="T12" fmla="*/ 5 w 5"/>
                  <a:gd name="T13" fmla="*/ 2 h 4"/>
                  <a:gd name="T14" fmla="*/ 5 w 5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6" name="Freeform 4177">
                <a:extLst>
                  <a:ext uri="{FF2B5EF4-FFF2-40B4-BE49-F238E27FC236}">
                    <a16:creationId xmlns:a16="http://schemas.microsoft.com/office/drawing/2014/main" id="{9A2C6D7E-9F55-422C-A100-BEE94F110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90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4 w 4"/>
                  <a:gd name="T5" fmla="*/ 0 h 4"/>
                  <a:gd name="T6" fmla="*/ 4 w 4"/>
                  <a:gd name="T7" fmla="*/ 0 h 4"/>
                  <a:gd name="T8" fmla="*/ 4 w 4"/>
                  <a:gd name="T9" fmla="*/ 4 h 4"/>
                  <a:gd name="T10" fmla="*/ 0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0 h 4"/>
                  <a:gd name="T20" fmla="*/ 0 w 4"/>
                  <a:gd name="T21" fmla="*/ 0 h 4"/>
                  <a:gd name="T22" fmla="*/ 0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7" name="Freeform 4178">
                <a:extLst>
                  <a:ext uri="{FF2B5EF4-FFF2-40B4-BE49-F238E27FC236}">
                    <a16:creationId xmlns:a16="http://schemas.microsoft.com/office/drawing/2014/main" id="{6391C3B2-4E62-41F2-A90B-8C07C2FCA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8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0 w 5"/>
                  <a:gd name="T5" fmla="*/ 2 h 4"/>
                  <a:gd name="T6" fmla="*/ 0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8" name="Freeform 4179">
                <a:extLst>
                  <a:ext uri="{FF2B5EF4-FFF2-40B4-BE49-F238E27FC236}">
                    <a16:creationId xmlns:a16="http://schemas.microsoft.com/office/drawing/2014/main" id="{AC70F70F-FFA0-4CEF-978B-11A331E9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830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0 w 6"/>
                  <a:gd name="T7" fmla="*/ 2 h 6"/>
                  <a:gd name="T8" fmla="*/ 2 w 6"/>
                  <a:gd name="T9" fmla="*/ 2 h 6"/>
                  <a:gd name="T10" fmla="*/ 2 w 6"/>
                  <a:gd name="T11" fmla="*/ 0 h 6"/>
                  <a:gd name="T12" fmla="*/ 6 w 6"/>
                  <a:gd name="T13" fmla="*/ 2 h 6"/>
                  <a:gd name="T14" fmla="*/ 4 w 6"/>
                  <a:gd name="T15" fmla="*/ 4 h 6"/>
                  <a:gd name="T16" fmla="*/ 4 w 6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9" name="Freeform 4180">
                <a:extLst>
                  <a:ext uri="{FF2B5EF4-FFF2-40B4-BE49-F238E27FC236}">
                    <a16:creationId xmlns:a16="http://schemas.microsoft.com/office/drawing/2014/main" id="{2B314F7E-7A17-4495-BEC7-956BD2619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832"/>
                <a:ext cx="7" cy="7"/>
              </a:xfrm>
              <a:custGeom>
                <a:avLst/>
                <a:gdLst>
                  <a:gd name="T0" fmla="*/ 5 w 7"/>
                  <a:gd name="T1" fmla="*/ 4 h 7"/>
                  <a:gd name="T2" fmla="*/ 5 w 7"/>
                  <a:gd name="T3" fmla="*/ 7 h 7"/>
                  <a:gd name="T4" fmla="*/ 0 w 7"/>
                  <a:gd name="T5" fmla="*/ 4 h 7"/>
                  <a:gd name="T6" fmla="*/ 0 w 7"/>
                  <a:gd name="T7" fmla="*/ 2 h 7"/>
                  <a:gd name="T8" fmla="*/ 3 w 7"/>
                  <a:gd name="T9" fmla="*/ 0 h 7"/>
                  <a:gd name="T10" fmla="*/ 3 w 7"/>
                  <a:gd name="T11" fmla="*/ 0 h 7"/>
                  <a:gd name="T12" fmla="*/ 7 w 7"/>
                  <a:gd name="T13" fmla="*/ 0 h 7"/>
                  <a:gd name="T14" fmla="*/ 7 w 7"/>
                  <a:gd name="T15" fmla="*/ 0 h 7"/>
                  <a:gd name="T16" fmla="*/ 5 w 7"/>
                  <a:gd name="T17" fmla="*/ 2 h 7"/>
                  <a:gd name="T18" fmla="*/ 5 w 7"/>
                  <a:gd name="T19" fmla="*/ 2 h 7"/>
                  <a:gd name="T20" fmla="*/ 5 w 7"/>
                  <a:gd name="T2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5" y="4"/>
                    </a:moveTo>
                    <a:lnTo>
                      <a:pt x="5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0" name="Freeform 4181">
                <a:extLst>
                  <a:ext uri="{FF2B5EF4-FFF2-40B4-BE49-F238E27FC236}">
                    <a16:creationId xmlns:a16="http://schemas.microsoft.com/office/drawing/2014/main" id="{70C5F539-B115-469C-B6C9-E9CD2654B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845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5 h 5"/>
                  <a:gd name="T4" fmla="*/ 0 w 5"/>
                  <a:gd name="T5" fmla="*/ 3 h 5"/>
                  <a:gd name="T6" fmla="*/ 0 w 5"/>
                  <a:gd name="T7" fmla="*/ 0 h 5"/>
                  <a:gd name="T8" fmla="*/ 0 w 5"/>
                  <a:gd name="T9" fmla="*/ 0 h 5"/>
                  <a:gd name="T10" fmla="*/ 3 w 5"/>
                  <a:gd name="T11" fmla="*/ 0 h 5"/>
                  <a:gd name="T12" fmla="*/ 3 w 5"/>
                  <a:gd name="T13" fmla="*/ 0 h 5"/>
                  <a:gd name="T14" fmla="*/ 5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5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1" name="Freeform 4182">
                <a:extLst>
                  <a:ext uri="{FF2B5EF4-FFF2-40B4-BE49-F238E27FC236}">
                    <a16:creationId xmlns:a16="http://schemas.microsoft.com/office/drawing/2014/main" id="{E576BCFE-904E-4D4B-84EB-DA42DB29D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854"/>
                <a:ext cx="4" cy="5"/>
              </a:xfrm>
              <a:custGeom>
                <a:avLst/>
                <a:gdLst>
                  <a:gd name="T0" fmla="*/ 0 w 4"/>
                  <a:gd name="T1" fmla="*/ 3 h 5"/>
                  <a:gd name="T2" fmla="*/ 2 w 4"/>
                  <a:gd name="T3" fmla="*/ 0 h 5"/>
                  <a:gd name="T4" fmla="*/ 0 w 4"/>
                  <a:gd name="T5" fmla="*/ 0 h 5"/>
                  <a:gd name="T6" fmla="*/ 0 w 4"/>
                  <a:gd name="T7" fmla="*/ 0 h 5"/>
                  <a:gd name="T8" fmla="*/ 2 w 4"/>
                  <a:gd name="T9" fmla="*/ 0 h 5"/>
                  <a:gd name="T10" fmla="*/ 4 w 4"/>
                  <a:gd name="T11" fmla="*/ 3 h 5"/>
                  <a:gd name="T12" fmla="*/ 4 w 4"/>
                  <a:gd name="T13" fmla="*/ 5 h 5"/>
                  <a:gd name="T14" fmla="*/ 0 w 4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2" name="Freeform 4183">
                <a:extLst>
                  <a:ext uri="{FF2B5EF4-FFF2-40B4-BE49-F238E27FC236}">
                    <a16:creationId xmlns:a16="http://schemas.microsoft.com/office/drawing/2014/main" id="{E69AFAC5-4B4F-484E-8685-48BFB7C93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857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w 4"/>
                  <a:gd name="T13" fmla="*/ 0 h 4"/>
                  <a:gd name="T14" fmla="*/ 4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3" name="Freeform 4184">
                <a:extLst>
                  <a:ext uri="{FF2B5EF4-FFF2-40B4-BE49-F238E27FC236}">
                    <a16:creationId xmlns:a16="http://schemas.microsoft.com/office/drawing/2014/main" id="{D880FB35-7E78-4811-AFFE-0378EFD5D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183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4 h 4"/>
                  <a:gd name="T4" fmla="*/ 3 w 7"/>
                  <a:gd name="T5" fmla="*/ 4 h 4"/>
                  <a:gd name="T6" fmla="*/ 0 w 7"/>
                  <a:gd name="T7" fmla="*/ 2 h 4"/>
                  <a:gd name="T8" fmla="*/ 3 w 7"/>
                  <a:gd name="T9" fmla="*/ 2 h 4"/>
                  <a:gd name="T10" fmla="*/ 3 w 7"/>
                  <a:gd name="T11" fmla="*/ 0 h 4"/>
                  <a:gd name="T12" fmla="*/ 3 w 7"/>
                  <a:gd name="T13" fmla="*/ 0 h 4"/>
                  <a:gd name="T14" fmla="*/ 7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4" name="Freeform 4185">
                <a:extLst>
                  <a:ext uri="{FF2B5EF4-FFF2-40B4-BE49-F238E27FC236}">
                    <a16:creationId xmlns:a16="http://schemas.microsoft.com/office/drawing/2014/main" id="{3511DAE0-AA67-4D28-89BD-63D767D7F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967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5 h 5"/>
                  <a:gd name="T4" fmla="*/ 0 w 5"/>
                  <a:gd name="T5" fmla="*/ 2 h 5"/>
                  <a:gd name="T6" fmla="*/ 0 w 5"/>
                  <a:gd name="T7" fmla="*/ 0 h 5"/>
                  <a:gd name="T8" fmla="*/ 3 w 5"/>
                  <a:gd name="T9" fmla="*/ 0 h 5"/>
                  <a:gd name="T10" fmla="*/ 5 w 5"/>
                  <a:gd name="T11" fmla="*/ 0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5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5" name="Freeform 4186">
                <a:extLst>
                  <a:ext uri="{FF2B5EF4-FFF2-40B4-BE49-F238E27FC236}">
                    <a16:creationId xmlns:a16="http://schemas.microsoft.com/office/drawing/2014/main" id="{12E1BDEE-3195-4BFF-9BF4-4E43C3822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868"/>
                <a:ext cx="14" cy="7"/>
              </a:xfrm>
              <a:custGeom>
                <a:avLst/>
                <a:gdLst>
                  <a:gd name="T0" fmla="*/ 14 w 14"/>
                  <a:gd name="T1" fmla="*/ 4 h 7"/>
                  <a:gd name="T2" fmla="*/ 11 w 14"/>
                  <a:gd name="T3" fmla="*/ 7 h 7"/>
                  <a:gd name="T4" fmla="*/ 9 w 14"/>
                  <a:gd name="T5" fmla="*/ 4 h 7"/>
                  <a:gd name="T6" fmla="*/ 7 w 14"/>
                  <a:gd name="T7" fmla="*/ 4 h 7"/>
                  <a:gd name="T8" fmla="*/ 5 w 14"/>
                  <a:gd name="T9" fmla="*/ 4 h 7"/>
                  <a:gd name="T10" fmla="*/ 5 w 14"/>
                  <a:gd name="T11" fmla="*/ 4 h 7"/>
                  <a:gd name="T12" fmla="*/ 0 w 14"/>
                  <a:gd name="T13" fmla="*/ 2 h 7"/>
                  <a:gd name="T14" fmla="*/ 2 w 14"/>
                  <a:gd name="T15" fmla="*/ 0 h 7"/>
                  <a:gd name="T16" fmla="*/ 5 w 14"/>
                  <a:gd name="T17" fmla="*/ 2 h 7"/>
                  <a:gd name="T18" fmla="*/ 9 w 14"/>
                  <a:gd name="T19" fmla="*/ 2 h 7"/>
                  <a:gd name="T20" fmla="*/ 11 w 14"/>
                  <a:gd name="T21" fmla="*/ 4 h 7"/>
                  <a:gd name="T22" fmla="*/ 14 w 14"/>
                  <a:gd name="T2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">
                    <a:moveTo>
                      <a:pt x="14" y="4"/>
                    </a:moveTo>
                    <a:lnTo>
                      <a:pt x="11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6" name="Freeform 4187">
                <a:extLst>
                  <a:ext uri="{FF2B5EF4-FFF2-40B4-BE49-F238E27FC236}">
                    <a16:creationId xmlns:a16="http://schemas.microsoft.com/office/drawing/2014/main" id="{C94E47E5-6879-4B79-B98F-C77C0FB50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751"/>
                <a:ext cx="31" cy="18"/>
              </a:xfrm>
              <a:custGeom>
                <a:avLst/>
                <a:gdLst>
                  <a:gd name="T0" fmla="*/ 14 w 14"/>
                  <a:gd name="T1" fmla="*/ 8 h 8"/>
                  <a:gd name="T2" fmla="*/ 14 w 14"/>
                  <a:gd name="T3" fmla="*/ 8 h 8"/>
                  <a:gd name="T4" fmla="*/ 13 w 14"/>
                  <a:gd name="T5" fmla="*/ 7 h 8"/>
                  <a:gd name="T6" fmla="*/ 12 w 14"/>
                  <a:gd name="T7" fmla="*/ 6 h 8"/>
                  <a:gd name="T8" fmla="*/ 11 w 14"/>
                  <a:gd name="T9" fmla="*/ 6 h 8"/>
                  <a:gd name="T10" fmla="*/ 10 w 14"/>
                  <a:gd name="T11" fmla="*/ 5 h 8"/>
                  <a:gd name="T12" fmla="*/ 10 w 14"/>
                  <a:gd name="T13" fmla="*/ 5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3 h 8"/>
                  <a:gd name="T20" fmla="*/ 7 w 14"/>
                  <a:gd name="T21" fmla="*/ 3 h 8"/>
                  <a:gd name="T22" fmla="*/ 6 w 14"/>
                  <a:gd name="T23" fmla="*/ 2 h 8"/>
                  <a:gd name="T24" fmla="*/ 5 w 14"/>
                  <a:gd name="T25" fmla="*/ 2 h 8"/>
                  <a:gd name="T26" fmla="*/ 5 w 14"/>
                  <a:gd name="T27" fmla="*/ 1 h 8"/>
                  <a:gd name="T28" fmla="*/ 3 w 14"/>
                  <a:gd name="T29" fmla="*/ 0 h 8"/>
                  <a:gd name="T30" fmla="*/ 3 w 14"/>
                  <a:gd name="T31" fmla="*/ 1 h 8"/>
                  <a:gd name="T32" fmla="*/ 2 w 14"/>
                  <a:gd name="T33" fmla="*/ 2 h 8"/>
                  <a:gd name="T34" fmla="*/ 2 w 14"/>
                  <a:gd name="T35" fmla="*/ 3 h 8"/>
                  <a:gd name="T36" fmla="*/ 1 w 14"/>
                  <a:gd name="T37" fmla="*/ 3 h 8"/>
                  <a:gd name="T38" fmla="*/ 0 w 14"/>
                  <a:gd name="T39" fmla="*/ 4 h 8"/>
                  <a:gd name="T40" fmla="*/ 2 w 14"/>
                  <a:gd name="T41" fmla="*/ 5 h 8"/>
                  <a:gd name="T42" fmla="*/ 3 w 14"/>
                  <a:gd name="T43" fmla="*/ 5 h 8"/>
                  <a:gd name="T44" fmla="*/ 4 w 14"/>
                  <a:gd name="T45" fmla="*/ 5 h 8"/>
                  <a:gd name="T46" fmla="*/ 5 w 14"/>
                  <a:gd name="T47" fmla="*/ 5 h 8"/>
                  <a:gd name="T48" fmla="*/ 6 w 14"/>
                  <a:gd name="T49" fmla="*/ 6 h 8"/>
                  <a:gd name="T50" fmla="*/ 7 w 14"/>
                  <a:gd name="T51" fmla="*/ 6 h 8"/>
                  <a:gd name="T52" fmla="*/ 8 w 14"/>
                  <a:gd name="T53" fmla="*/ 6 h 8"/>
                  <a:gd name="T54" fmla="*/ 9 w 14"/>
                  <a:gd name="T55" fmla="*/ 6 h 8"/>
                  <a:gd name="T56" fmla="*/ 10 w 14"/>
                  <a:gd name="T57" fmla="*/ 6 h 8"/>
                  <a:gd name="T58" fmla="*/ 11 w 14"/>
                  <a:gd name="T59" fmla="*/ 7 h 8"/>
                  <a:gd name="T60" fmla="*/ 12 w 14"/>
                  <a:gd name="T61" fmla="*/ 7 h 8"/>
                  <a:gd name="T62" fmla="*/ 13 w 14"/>
                  <a:gd name="T63" fmla="*/ 8 h 8"/>
                  <a:gd name="T64" fmla="*/ 14 w 14"/>
                  <a:gd name="T65" fmla="*/ 8 h 8"/>
                  <a:gd name="T66" fmla="*/ 14 w 14"/>
                  <a:gd name="T67" fmla="*/ 8 h 8"/>
                  <a:gd name="T68" fmla="*/ 14 w 14"/>
                  <a:gd name="T6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8">
                    <a:moveTo>
                      <a:pt x="14" y="8"/>
                    </a:moveTo>
                    <a:lnTo>
                      <a:pt x="14" y="8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7" name="Freeform 4188">
                <a:extLst>
                  <a:ext uri="{FF2B5EF4-FFF2-40B4-BE49-F238E27FC236}">
                    <a16:creationId xmlns:a16="http://schemas.microsoft.com/office/drawing/2014/main" id="{84AECBB1-F3FB-43A9-B146-E5A8BA0C5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744"/>
                <a:ext cx="27" cy="22"/>
              </a:xfrm>
              <a:custGeom>
                <a:avLst/>
                <a:gdLst>
                  <a:gd name="T0" fmla="*/ 25 w 27"/>
                  <a:gd name="T1" fmla="*/ 20 h 22"/>
                  <a:gd name="T2" fmla="*/ 22 w 27"/>
                  <a:gd name="T3" fmla="*/ 22 h 22"/>
                  <a:gd name="T4" fmla="*/ 20 w 27"/>
                  <a:gd name="T5" fmla="*/ 20 h 22"/>
                  <a:gd name="T6" fmla="*/ 18 w 27"/>
                  <a:gd name="T7" fmla="*/ 20 h 22"/>
                  <a:gd name="T8" fmla="*/ 18 w 27"/>
                  <a:gd name="T9" fmla="*/ 18 h 22"/>
                  <a:gd name="T10" fmla="*/ 16 w 27"/>
                  <a:gd name="T11" fmla="*/ 18 h 22"/>
                  <a:gd name="T12" fmla="*/ 13 w 27"/>
                  <a:gd name="T13" fmla="*/ 16 h 22"/>
                  <a:gd name="T14" fmla="*/ 11 w 27"/>
                  <a:gd name="T15" fmla="*/ 16 h 22"/>
                  <a:gd name="T16" fmla="*/ 11 w 27"/>
                  <a:gd name="T17" fmla="*/ 13 h 22"/>
                  <a:gd name="T18" fmla="*/ 9 w 27"/>
                  <a:gd name="T19" fmla="*/ 13 h 22"/>
                  <a:gd name="T20" fmla="*/ 7 w 27"/>
                  <a:gd name="T21" fmla="*/ 11 h 22"/>
                  <a:gd name="T22" fmla="*/ 4 w 27"/>
                  <a:gd name="T23" fmla="*/ 11 h 22"/>
                  <a:gd name="T24" fmla="*/ 4 w 27"/>
                  <a:gd name="T25" fmla="*/ 9 h 22"/>
                  <a:gd name="T26" fmla="*/ 2 w 27"/>
                  <a:gd name="T27" fmla="*/ 9 h 22"/>
                  <a:gd name="T28" fmla="*/ 0 w 27"/>
                  <a:gd name="T29" fmla="*/ 7 h 22"/>
                  <a:gd name="T30" fmla="*/ 0 w 27"/>
                  <a:gd name="T31" fmla="*/ 4 h 22"/>
                  <a:gd name="T32" fmla="*/ 0 w 27"/>
                  <a:gd name="T33" fmla="*/ 2 h 22"/>
                  <a:gd name="T34" fmla="*/ 2 w 27"/>
                  <a:gd name="T35" fmla="*/ 2 h 22"/>
                  <a:gd name="T36" fmla="*/ 2 w 27"/>
                  <a:gd name="T37" fmla="*/ 0 h 22"/>
                  <a:gd name="T38" fmla="*/ 7 w 27"/>
                  <a:gd name="T39" fmla="*/ 2 h 22"/>
                  <a:gd name="T40" fmla="*/ 9 w 27"/>
                  <a:gd name="T41" fmla="*/ 2 h 22"/>
                  <a:gd name="T42" fmla="*/ 9 w 27"/>
                  <a:gd name="T43" fmla="*/ 4 h 22"/>
                  <a:gd name="T44" fmla="*/ 11 w 27"/>
                  <a:gd name="T45" fmla="*/ 4 h 22"/>
                  <a:gd name="T46" fmla="*/ 13 w 27"/>
                  <a:gd name="T47" fmla="*/ 7 h 22"/>
                  <a:gd name="T48" fmla="*/ 16 w 27"/>
                  <a:gd name="T49" fmla="*/ 7 h 22"/>
                  <a:gd name="T50" fmla="*/ 16 w 27"/>
                  <a:gd name="T51" fmla="*/ 9 h 22"/>
                  <a:gd name="T52" fmla="*/ 18 w 27"/>
                  <a:gd name="T53" fmla="*/ 9 h 22"/>
                  <a:gd name="T54" fmla="*/ 20 w 27"/>
                  <a:gd name="T55" fmla="*/ 11 h 22"/>
                  <a:gd name="T56" fmla="*/ 22 w 27"/>
                  <a:gd name="T57" fmla="*/ 11 h 22"/>
                  <a:gd name="T58" fmla="*/ 22 w 27"/>
                  <a:gd name="T59" fmla="*/ 13 h 22"/>
                  <a:gd name="T60" fmla="*/ 25 w 27"/>
                  <a:gd name="T61" fmla="*/ 13 h 22"/>
                  <a:gd name="T62" fmla="*/ 27 w 27"/>
                  <a:gd name="T63" fmla="*/ 16 h 22"/>
                  <a:gd name="T64" fmla="*/ 27 w 27"/>
                  <a:gd name="T65" fmla="*/ 18 h 22"/>
                  <a:gd name="T66" fmla="*/ 25 w 27"/>
                  <a:gd name="T6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2">
                    <a:moveTo>
                      <a:pt x="25" y="20"/>
                    </a:moveTo>
                    <a:lnTo>
                      <a:pt x="22" y="22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5" y="13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5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8" name="Freeform 4189">
                <a:extLst>
                  <a:ext uri="{FF2B5EF4-FFF2-40B4-BE49-F238E27FC236}">
                    <a16:creationId xmlns:a16="http://schemas.microsoft.com/office/drawing/2014/main" id="{D4B26C37-C7DB-4E69-90DB-3749F862F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728"/>
                <a:ext cx="29" cy="23"/>
              </a:xfrm>
              <a:custGeom>
                <a:avLst/>
                <a:gdLst>
                  <a:gd name="T0" fmla="*/ 27 w 29"/>
                  <a:gd name="T1" fmla="*/ 20 h 23"/>
                  <a:gd name="T2" fmla="*/ 25 w 29"/>
                  <a:gd name="T3" fmla="*/ 23 h 23"/>
                  <a:gd name="T4" fmla="*/ 22 w 29"/>
                  <a:gd name="T5" fmla="*/ 20 h 23"/>
                  <a:gd name="T6" fmla="*/ 20 w 29"/>
                  <a:gd name="T7" fmla="*/ 20 h 23"/>
                  <a:gd name="T8" fmla="*/ 18 w 29"/>
                  <a:gd name="T9" fmla="*/ 18 h 23"/>
                  <a:gd name="T10" fmla="*/ 18 w 29"/>
                  <a:gd name="T11" fmla="*/ 18 h 23"/>
                  <a:gd name="T12" fmla="*/ 16 w 29"/>
                  <a:gd name="T13" fmla="*/ 16 h 23"/>
                  <a:gd name="T14" fmla="*/ 13 w 29"/>
                  <a:gd name="T15" fmla="*/ 16 h 23"/>
                  <a:gd name="T16" fmla="*/ 11 w 29"/>
                  <a:gd name="T17" fmla="*/ 14 h 23"/>
                  <a:gd name="T18" fmla="*/ 11 w 29"/>
                  <a:gd name="T19" fmla="*/ 14 h 23"/>
                  <a:gd name="T20" fmla="*/ 9 w 29"/>
                  <a:gd name="T21" fmla="*/ 11 h 23"/>
                  <a:gd name="T22" fmla="*/ 7 w 29"/>
                  <a:gd name="T23" fmla="*/ 11 h 23"/>
                  <a:gd name="T24" fmla="*/ 4 w 29"/>
                  <a:gd name="T25" fmla="*/ 9 h 23"/>
                  <a:gd name="T26" fmla="*/ 4 w 29"/>
                  <a:gd name="T27" fmla="*/ 9 h 23"/>
                  <a:gd name="T28" fmla="*/ 0 w 29"/>
                  <a:gd name="T29" fmla="*/ 7 h 23"/>
                  <a:gd name="T30" fmla="*/ 2 w 29"/>
                  <a:gd name="T31" fmla="*/ 5 h 23"/>
                  <a:gd name="T32" fmla="*/ 2 w 29"/>
                  <a:gd name="T33" fmla="*/ 2 h 23"/>
                  <a:gd name="T34" fmla="*/ 4 w 29"/>
                  <a:gd name="T35" fmla="*/ 2 h 23"/>
                  <a:gd name="T36" fmla="*/ 4 w 29"/>
                  <a:gd name="T37" fmla="*/ 0 h 23"/>
                  <a:gd name="T38" fmla="*/ 9 w 29"/>
                  <a:gd name="T39" fmla="*/ 2 h 23"/>
                  <a:gd name="T40" fmla="*/ 9 w 29"/>
                  <a:gd name="T41" fmla="*/ 2 h 23"/>
                  <a:gd name="T42" fmla="*/ 11 w 29"/>
                  <a:gd name="T43" fmla="*/ 5 h 23"/>
                  <a:gd name="T44" fmla="*/ 13 w 29"/>
                  <a:gd name="T45" fmla="*/ 5 h 23"/>
                  <a:gd name="T46" fmla="*/ 16 w 29"/>
                  <a:gd name="T47" fmla="*/ 7 h 23"/>
                  <a:gd name="T48" fmla="*/ 16 w 29"/>
                  <a:gd name="T49" fmla="*/ 7 h 23"/>
                  <a:gd name="T50" fmla="*/ 18 w 29"/>
                  <a:gd name="T51" fmla="*/ 9 h 23"/>
                  <a:gd name="T52" fmla="*/ 20 w 29"/>
                  <a:gd name="T53" fmla="*/ 9 h 23"/>
                  <a:gd name="T54" fmla="*/ 22 w 29"/>
                  <a:gd name="T55" fmla="*/ 11 h 23"/>
                  <a:gd name="T56" fmla="*/ 22 w 29"/>
                  <a:gd name="T57" fmla="*/ 11 h 23"/>
                  <a:gd name="T58" fmla="*/ 25 w 29"/>
                  <a:gd name="T59" fmla="*/ 14 h 23"/>
                  <a:gd name="T60" fmla="*/ 27 w 29"/>
                  <a:gd name="T61" fmla="*/ 14 h 23"/>
                  <a:gd name="T62" fmla="*/ 29 w 29"/>
                  <a:gd name="T63" fmla="*/ 16 h 23"/>
                  <a:gd name="T64" fmla="*/ 27 w 29"/>
                  <a:gd name="T65" fmla="*/ 18 h 23"/>
                  <a:gd name="T66" fmla="*/ 27 w 29"/>
                  <a:gd name="T6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3">
                    <a:moveTo>
                      <a:pt x="27" y="20"/>
                    </a:moveTo>
                    <a:lnTo>
                      <a:pt x="25" y="23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27" y="18"/>
                    </a:lnTo>
                    <a:lnTo>
                      <a:pt x="27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9" name="Freeform 4190">
                <a:extLst>
                  <a:ext uri="{FF2B5EF4-FFF2-40B4-BE49-F238E27FC236}">
                    <a16:creationId xmlns:a16="http://schemas.microsoft.com/office/drawing/2014/main" id="{FD8F0835-F9C5-4D51-91DE-6D9ADCB2A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735"/>
                <a:ext cx="30" cy="25"/>
              </a:xfrm>
              <a:custGeom>
                <a:avLst/>
                <a:gdLst>
                  <a:gd name="T0" fmla="*/ 25 w 30"/>
                  <a:gd name="T1" fmla="*/ 22 h 25"/>
                  <a:gd name="T2" fmla="*/ 25 w 30"/>
                  <a:gd name="T3" fmla="*/ 25 h 25"/>
                  <a:gd name="T4" fmla="*/ 21 w 30"/>
                  <a:gd name="T5" fmla="*/ 22 h 25"/>
                  <a:gd name="T6" fmla="*/ 21 w 30"/>
                  <a:gd name="T7" fmla="*/ 20 h 25"/>
                  <a:gd name="T8" fmla="*/ 18 w 30"/>
                  <a:gd name="T9" fmla="*/ 20 h 25"/>
                  <a:gd name="T10" fmla="*/ 16 w 30"/>
                  <a:gd name="T11" fmla="*/ 18 h 25"/>
                  <a:gd name="T12" fmla="*/ 14 w 30"/>
                  <a:gd name="T13" fmla="*/ 18 h 25"/>
                  <a:gd name="T14" fmla="*/ 14 w 30"/>
                  <a:gd name="T15" fmla="*/ 16 h 25"/>
                  <a:gd name="T16" fmla="*/ 12 w 30"/>
                  <a:gd name="T17" fmla="*/ 16 h 25"/>
                  <a:gd name="T18" fmla="*/ 9 w 30"/>
                  <a:gd name="T19" fmla="*/ 13 h 25"/>
                  <a:gd name="T20" fmla="*/ 9 w 30"/>
                  <a:gd name="T21" fmla="*/ 13 h 25"/>
                  <a:gd name="T22" fmla="*/ 7 w 30"/>
                  <a:gd name="T23" fmla="*/ 11 h 25"/>
                  <a:gd name="T24" fmla="*/ 5 w 30"/>
                  <a:gd name="T25" fmla="*/ 11 h 25"/>
                  <a:gd name="T26" fmla="*/ 3 w 30"/>
                  <a:gd name="T27" fmla="*/ 9 h 25"/>
                  <a:gd name="T28" fmla="*/ 0 w 30"/>
                  <a:gd name="T29" fmla="*/ 7 h 25"/>
                  <a:gd name="T30" fmla="*/ 0 w 30"/>
                  <a:gd name="T31" fmla="*/ 7 h 25"/>
                  <a:gd name="T32" fmla="*/ 3 w 30"/>
                  <a:gd name="T33" fmla="*/ 4 h 25"/>
                  <a:gd name="T34" fmla="*/ 3 w 30"/>
                  <a:gd name="T35" fmla="*/ 2 h 25"/>
                  <a:gd name="T36" fmla="*/ 5 w 30"/>
                  <a:gd name="T37" fmla="*/ 0 h 25"/>
                  <a:gd name="T38" fmla="*/ 7 w 30"/>
                  <a:gd name="T39" fmla="*/ 2 h 25"/>
                  <a:gd name="T40" fmla="*/ 9 w 30"/>
                  <a:gd name="T41" fmla="*/ 4 h 25"/>
                  <a:gd name="T42" fmla="*/ 12 w 30"/>
                  <a:gd name="T43" fmla="*/ 4 h 25"/>
                  <a:gd name="T44" fmla="*/ 14 w 30"/>
                  <a:gd name="T45" fmla="*/ 7 h 25"/>
                  <a:gd name="T46" fmla="*/ 14 w 30"/>
                  <a:gd name="T47" fmla="*/ 7 h 25"/>
                  <a:gd name="T48" fmla="*/ 16 w 30"/>
                  <a:gd name="T49" fmla="*/ 9 h 25"/>
                  <a:gd name="T50" fmla="*/ 18 w 30"/>
                  <a:gd name="T51" fmla="*/ 9 h 25"/>
                  <a:gd name="T52" fmla="*/ 18 w 30"/>
                  <a:gd name="T53" fmla="*/ 11 h 25"/>
                  <a:gd name="T54" fmla="*/ 21 w 30"/>
                  <a:gd name="T55" fmla="*/ 11 h 25"/>
                  <a:gd name="T56" fmla="*/ 23 w 30"/>
                  <a:gd name="T57" fmla="*/ 13 h 25"/>
                  <a:gd name="T58" fmla="*/ 25 w 30"/>
                  <a:gd name="T59" fmla="*/ 13 h 25"/>
                  <a:gd name="T60" fmla="*/ 25 w 30"/>
                  <a:gd name="T61" fmla="*/ 16 h 25"/>
                  <a:gd name="T62" fmla="*/ 30 w 30"/>
                  <a:gd name="T63" fmla="*/ 18 h 25"/>
                  <a:gd name="T64" fmla="*/ 27 w 30"/>
                  <a:gd name="T65" fmla="*/ 20 h 25"/>
                  <a:gd name="T66" fmla="*/ 25 w 30"/>
                  <a:gd name="T67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5">
                    <a:moveTo>
                      <a:pt x="25" y="22"/>
                    </a:moveTo>
                    <a:lnTo>
                      <a:pt x="25" y="25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6"/>
                    </a:lnTo>
                    <a:lnTo>
                      <a:pt x="30" y="18"/>
                    </a:lnTo>
                    <a:lnTo>
                      <a:pt x="27" y="20"/>
                    </a:lnTo>
                    <a:lnTo>
                      <a:pt x="25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0" name="Freeform 4191">
                <a:extLst>
                  <a:ext uri="{FF2B5EF4-FFF2-40B4-BE49-F238E27FC236}">
                    <a16:creationId xmlns:a16="http://schemas.microsoft.com/office/drawing/2014/main" id="{8D616AEE-6920-4965-BB7D-3924602CE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796"/>
                <a:ext cx="11" cy="11"/>
              </a:xfrm>
              <a:custGeom>
                <a:avLst/>
                <a:gdLst>
                  <a:gd name="T0" fmla="*/ 3 w 5"/>
                  <a:gd name="T1" fmla="*/ 5 h 5"/>
                  <a:gd name="T2" fmla="*/ 3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1 h 5"/>
                  <a:gd name="T10" fmla="*/ 4 w 5"/>
                  <a:gd name="T11" fmla="*/ 1 h 5"/>
                  <a:gd name="T12" fmla="*/ 3 w 5"/>
                  <a:gd name="T13" fmla="*/ 0 h 5"/>
                  <a:gd name="T14" fmla="*/ 2 w 5"/>
                  <a:gd name="T15" fmla="*/ 0 h 5"/>
                  <a:gd name="T16" fmla="*/ 1 w 5"/>
                  <a:gd name="T17" fmla="*/ 1 h 5"/>
                  <a:gd name="T18" fmla="*/ 0 w 5"/>
                  <a:gd name="T19" fmla="*/ 3 h 5"/>
                  <a:gd name="T20" fmla="*/ 1 w 5"/>
                  <a:gd name="T21" fmla="*/ 3 h 5"/>
                  <a:gd name="T22" fmla="*/ 2 w 5"/>
                  <a:gd name="T23" fmla="*/ 4 h 5"/>
                  <a:gd name="T24" fmla="*/ 3 w 5"/>
                  <a:gd name="T25" fmla="*/ 4 h 5"/>
                  <a:gd name="T26" fmla="*/ 3 w 5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3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1" name="Freeform 4192">
                <a:extLst>
                  <a:ext uri="{FF2B5EF4-FFF2-40B4-BE49-F238E27FC236}">
                    <a16:creationId xmlns:a16="http://schemas.microsoft.com/office/drawing/2014/main" id="{EDBADB66-813D-473A-A614-C5719FBB2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1802"/>
                <a:ext cx="12" cy="14"/>
              </a:xfrm>
              <a:custGeom>
                <a:avLst/>
                <a:gdLst>
                  <a:gd name="T0" fmla="*/ 4 w 5"/>
                  <a:gd name="T1" fmla="*/ 6 h 6"/>
                  <a:gd name="T2" fmla="*/ 4 w 5"/>
                  <a:gd name="T3" fmla="*/ 6 h 6"/>
                  <a:gd name="T4" fmla="*/ 5 w 5"/>
                  <a:gd name="T5" fmla="*/ 2 h 6"/>
                  <a:gd name="T6" fmla="*/ 5 w 5"/>
                  <a:gd name="T7" fmla="*/ 2 h 6"/>
                  <a:gd name="T8" fmla="*/ 4 w 5"/>
                  <a:gd name="T9" fmla="*/ 2 h 6"/>
                  <a:gd name="T10" fmla="*/ 3 w 5"/>
                  <a:gd name="T11" fmla="*/ 1 h 6"/>
                  <a:gd name="T12" fmla="*/ 3 w 5"/>
                  <a:gd name="T13" fmla="*/ 1 h 6"/>
                  <a:gd name="T14" fmla="*/ 2 w 5"/>
                  <a:gd name="T15" fmla="*/ 0 h 6"/>
                  <a:gd name="T16" fmla="*/ 1 w 5"/>
                  <a:gd name="T17" fmla="*/ 2 h 6"/>
                  <a:gd name="T18" fmla="*/ 0 w 5"/>
                  <a:gd name="T19" fmla="*/ 3 h 6"/>
                  <a:gd name="T20" fmla="*/ 1 w 5"/>
                  <a:gd name="T21" fmla="*/ 4 h 6"/>
                  <a:gd name="T22" fmla="*/ 2 w 5"/>
                  <a:gd name="T23" fmla="*/ 4 h 6"/>
                  <a:gd name="T24" fmla="*/ 2 w 5"/>
                  <a:gd name="T25" fmla="*/ 5 h 6"/>
                  <a:gd name="T26" fmla="*/ 3 w 5"/>
                  <a:gd name="T27" fmla="*/ 5 h 6"/>
                  <a:gd name="T28" fmla="*/ 4 w 5"/>
                  <a:gd name="T2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4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2" name="Freeform 4193">
                <a:extLst>
                  <a:ext uri="{FF2B5EF4-FFF2-40B4-BE49-F238E27FC236}">
                    <a16:creationId xmlns:a16="http://schemas.microsoft.com/office/drawing/2014/main" id="{FE7D6069-4110-4058-BF55-81EEA690D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1811"/>
                <a:ext cx="11" cy="14"/>
              </a:xfrm>
              <a:custGeom>
                <a:avLst/>
                <a:gdLst>
                  <a:gd name="T0" fmla="*/ 4 w 5"/>
                  <a:gd name="T1" fmla="*/ 6 h 6"/>
                  <a:gd name="T2" fmla="*/ 4 w 5"/>
                  <a:gd name="T3" fmla="*/ 6 h 6"/>
                  <a:gd name="T4" fmla="*/ 5 w 5"/>
                  <a:gd name="T5" fmla="*/ 2 h 6"/>
                  <a:gd name="T6" fmla="*/ 5 w 5"/>
                  <a:gd name="T7" fmla="*/ 2 h 6"/>
                  <a:gd name="T8" fmla="*/ 5 w 5"/>
                  <a:gd name="T9" fmla="*/ 2 h 6"/>
                  <a:gd name="T10" fmla="*/ 4 w 5"/>
                  <a:gd name="T11" fmla="*/ 1 h 6"/>
                  <a:gd name="T12" fmla="*/ 3 w 5"/>
                  <a:gd name="T13" fmla="*/ 1 h 6"/>
                  <a:gd name="T14" fmla="*/ 2 w 5"/>
                  <a:gd name="T15" fmla="*/ 0 h 6"/>
                  <a:gd name="T16" fmla="*/ 1 w 5"/>
                  <a:gd name="T17" fmla="*/ 0 h 6"/>
                  <a:gd name="T18" fmla="*/ 0 w 5"/>
                  <a:gd name="T19" fmla="*/ 1 h 6"/>
                  <a:gd name="T20" fmla="*/ 0 w 5"/>
                  <a:gd name="T21" fmla="*/ 2 h 6"/>
                  <a:gd name="T22" fmla="*/ 0 w 5"/>
                  <a:gd name="T23" fmla="*/ 3 h 6"/>
                  <a:gd name="T24" fmla="*/ 1 w 5"/>
                  <a:gd name="T25" fmla="*/ 3 h 6"/>
                  <a:gd name="T26" fmla="*/ 1 w 5"/>
                  <a:gd name="T27" fmla="*/ 4 h 6"/>
                  <a:gd name="T28" fmla="*/ 2 w 5"/>
                  <a:gd name="T29" fmla="*/ 4 h 6"/>
                  <a:gd name="T30" fmla="*/ 3 w 5"/>
                  <a:gd name="T31" fmla="*/ 5 h 6"/>
                  <a:gd name="T32" fmla="*/ 4 w 5"/>
                  <a:gd name="T33" fmla="*/ 6 h 6"/>
                  <a:gd name="T34" fmla="*/ 4 w 5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4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3" name="Freeform 4194">
                <a:extLst>
                  <a:ext uri="{FF2B5EF4-FFF2-40B4-BE49-F238E27FC236}">
                    <a16:creationId xmlns:a16="http://schemas.microsoft.com/office/drawing/2014/main" id="{14E8FBCE-A11B-4D28-B794-797D51254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1823"/>
                <a:ext cx="5" cy="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2 w 2"/>
                  <a:gd name="T11" fmla="*/ 3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4" name="Freeform 4195">
                <a:extLst>
                  <a:ext uri="{FF2B5EF4-FFF2-40B4-BE49-F238E27FC236}">
                    <a16:creationId xmlns:a16="http://schemas.microsoft.com/office/drawing/2014/main" id="{0D444615-9735-4349-924C-9F5AAD40F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41"/>
                <a:ext cx="16" cy="7"/>
              </a:xfrm>
              <a:custGeom>
                <a:avLst/>
                <a:gdLst>
                  <a:gd name="T0" fmla="*/ 11 w 16"/>
                  <a:gd name="T1" fmla="*/ 0 h 7"/>
                  <a:gd name="T2" fmla="*/ 11 w 16"/>
                  <a:gd name="T3" fmla="*/ 0 h 7"/>
                  <a:gd name="T4" fmla="*/ 11 w 16"/>
                  <a:gd name="T5" fmla="*/ 0 h 7"/>
                  <a:gd name="T6" fmla="*/ 11 w 16"/>
                  <a:gd name="T7" fmla="*/ 0 h 7"/>
                  <a:gd name="T8" fmla="*/ 11 w 16"/>
                  <a:gd name="T9" fmla="*/ 0 h 7"/>
                  <a:gd name="T10" fmla="*/ 13 w 16"/>
                  <a:gd name="T11" fmla="*/ 0 h 7"/>
                  <a:gd name="T12" fmla="*/ 13 w 16"/>
                  <a:gd name="T13" fmla="*/ 0 h 7"/>
                  <a:gd name="T14" fmla="*/ 16 w 16"/>
                  <a:gd name="T15" fmla="*/ 5 h 7"/>
                  <a:gd name="T16" fmla="*/ 13 w 16"/>
                  <a:gd name="T17" fmla="*/ 5 h 7"/>
                  <a:gd name="T18" fmla="*/ 13 w 16"/>
                  <a:gd name="T19" fmla="*/ 5 h 7"/>
                  <a:gd name="T20" fmla="*/ 7 w 16"/>
                  <a:gd name="T21" fmla="*/ 7 h 7"/>
                  <a:gd name="T22" fmla="*/ 7 w 16"/>
                  <a:gd name="T23" fmla="*/ 7 h 7"/>
                  <a:gd name="T24" fmla="*/ 7 w 16"/>
                  <a:gd name="T25" fmla="*/ 7 h 7"/>
                  <a:gd name="T26" fmla="*/ 7 w 16"/>
                  <a:gd name="T27" fmla="*/ 7 h 7"/>
                  <a:gd name="T28" fmla="*/ 2 w 16"/>
                  <a:gd name="T29" fmla="*/ 7 h 7"/>
                  <a:gd name="T30" fmla="*/ 0 w 16"/>
                  <a:gd name="T31" fmla="*/ 2 h 7"/>
                  <a:gd name="T32" fmla="*/ 0 w 16"/>
                  <a:gd name="T33" fmla="*/ 2 h 7"/>
                  <a:gd name="T34" fmla="*/ 0 w 16"/>
                  <a:gd name="T35" fmla="*/ 0 h 7"/>
                  <a:gd name="T36" fmla="*/ 4 w 16"/>
                  <a:gd name="T37" fmla="*/ 0 h 7"/>
                  <a:gd name="T38" fmla="*/ 4 w 16"/>
                  <a:gd name="T39" fmla="*/ 0 h 7"/>
                  <a:gd name="T40" fmla="*/ 4 w 16"/>
                  <a:gd name="T41" fmla="*/ 0 h 7"/>
                  <a:gd name="T42" fmla="*/ 4 w 16"/>
                  <a:gd name="T43" fmla="*/ 0 h 7"/>
                  <a:gd name="T44" fmla="*/ 4 w 16"/>
                  <a:gd name="T45" fmla="*/ 0 h 7"/>
                  <a:gd name="T46" fmla="*/ 7 w 16"/>
                  <a:gd name="T47" fmla="*/ 0 h 7"/>
                  <a:gd name="T48" fmla="*/ 9 w 16"/>
                  <a:gd name="T49" fmla="*/ 0 h 7"/>
                  <a:gd name="T50" fmla="*/ 9 w 16"/>
                  <a:gd name="T51" fmla="*/ 0 h 7"/>
                  <a:gd name="T52" fmla="*/ 9 w 16"/>
                  <a:gd name="T53" fmla="*/ 0 h 7"/>
                  <a:gd name="T54" fmla="*/ 11 w 16"/>
                  <a:gd name="T55" fmla="*/ 0 h 7"/>
                  <a:gd name="T56" fmla="*/ 11 w 16"/>
                  <a:gd name="T57" fmla="*/ 0 h 7"/>
                  <a:gd name="T58" fmla="*/ 11 w 16"/>
                  <a:gd name="T59" fmla="*/ 0 h 7"/>
                  <a:gd name="T60" fmla="*/ 11 w 16"/>
                  <a:gd name="T61" fmla="*/ 0 h 7"/>
                  <a:gd name="T62" fmla="*/ 11 w 16"/>
                  <a:gd name="T63" fmla="*/ 0 h 7"/>
                  <a:gd name="T64" fmla="*/ 11 w 16"/>
                  <a:gd name="T65" fmla="*/ 0 h 7"/>
                  <a:gd name="T66" fmla="*/ 11 w 16"/>
                  <a:gd name="T67" fmla="*/ 0 h 7"/>
                  <a:gd name="T68" fmla="*/ 11 w 16"/>
                  <a:gd name="T6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7">
                    <a:moveTo>
                      <a:pt x="1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5" name="Freeform 4196">
                <a:extLst>
                  <a:ext uri="{FF2B5EF4-FFF2-40B4-BE49-F238E27FC236}">
                    <a16:creationId xmlns:a16="http://schemas.microsoft.com/office/drawing/2014/main" id="{EADA7F7E-5EB8-4058-AC3D-C5CB02020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923"/>
                <a:ext cx="20" cy="23"/>
              </a:xfrm>
              <a:custGeom>
                <a:avLst/>
                <a:gdLst>
                  <a:gd name="T0" fmla="*/ 11 w 20"/>
                  <a:gd name="T1" fmla="*/ 0 h 23"/>
                  <a:gd name="T2" fmla="*/ 13 w 20"/>
                  <a:gd name="T3" fmla="*/ 2 h 23"/>
                  <a:gd name="T4" fmla="*/ 13 w 20"/>
                  <a:gd name="T5" fmla="*/ 2 h 23"/>
                  <a:gd name="T6" fmla="*/ 13 w 20"/>
                  <a:gd name="T7" fmla="*/ 5 h 23"/>
                  <a:gd name="T8" fmla="*/ 18 w 20"/>
                  <a:gd name="T9" fmla="*/ 2 h 23"/>
                  <a:gd name="T10" fmla="*/ 20 w 20"/>
                  <a:gd name="T11" fmla="*/ 2 h 23"/>
                  <a:gd name="T12" fmla="*/ 20 w 20"/>
                  <a:gd name="T13" fmla="*/ 5 h 23"/>
                  <a:gd name="T14" fmla="*/ 20 w 20"/>
                  <a:gd name="T15" fmla="*/ 5 h 23"/>
                  <a:gd name="T16" fmla="*/ 20 w 20"/>
                  <a:gd name="T17" fmla="*/ 7 h 23"/>
                  <a:gd name="T18" fmla="*/ 20 w 20"/>
                  <a:gd name="T19" fmla="*/ 7 h 23"/>
                  <a:gd name="T20" fmla="*/ 20 w 20"/>
                  <a:gd name="T21" fmla="*/ 7 h 23"/>
                  <a:gd name="T22" fmla="*/ 20 w 20"/>
                  <a:gd name="T23" fmla="*/ 9 h 23"/>
                  <a:gd name="T24" fmla="*/ 20 w 20"/>
                  <a:gd name="T25" fmla="*/ 9 h 23"/>
                  <a:gd name="T26" fmla="*/ 18 w 20"/>
                  <a:gd name="T27" fmla="*/ 9 h 23"/>
                  <a:gd name="T28" fmla="*/ 18 w 20"/>
                  <a:gd name="T29" fmla="*/ 9 h 23"/>
                  <a:gd name="T30" fmla="*/ 18 w 20"/>
                  <a:gd name="T31" fmla="*/ 11 h 23"/>
                  <a:gd name="T32" fmla="*/ 18 w 20"/>
                  <a:gd name="T33" fmla="*/ 14 h 23"/>
                  <a:gd name="T34" fmla="*/ 20 w 20"/>
                  <a:gd name="T35" fmla="*/ 20 h 23"/>
                  <a:gd name="T36" fmla="*/ 20 w 20"/>
                  <a:gd name="T37" fmla="*/ 23 h 23"/>
                  <a:gd name="T38" fmla="*/ 18 w 20"/>
                  <a:gd name="T39" fmla="*/ 23 h 23"/>
                  <a:gd name="T40" fmla="*/ 15 w 20"/>
                  <a:gd name="T41" fmla="*/ 18 h 23"/>
                  <a:gd name="T42" fmla="*/ 15 w 20"/>
                  <a:gd name="T43" fmla="*/ 18 h 23"/>
                  <a:gd name="T44" fmla="*/ 15 w 20"/>
                  <a:gd name="T45" fmla="*/ 18 h 23"/>
                  <a:gd name="T46" fmla="*/ 13 w 20"/>
                  <a:gd name="T47" fmla="*/ 18 h 23"/>
                  <a:gd name="T48" fmla="*/ 13 w 20"/>
                  <a:gd name="T49" fmla="*/ 18 h 23"/>
                  <a:gd name="T50" fmla="*/ 13 w 20"/>
                  <a:gd name="T51" fmla="*/ 18 h 23"/>
                  <a:gd name="T52" fmla="*/ 13 w 20"/>
                  <a:gd name="T53" fmla="*/ 18 h 23"/>
                  <a:gd name="T54" fmla="*/ 13 w 20"/>
                  <a:gd name="T55" fmla="*/ 18 h 23"/>
                  <a:gd name="T56" fmla="*/ 13 w 20"/>
                  <a:gd name="T57" fmla="*/ 18 h 23"/>
                  <a:gd name="T58" fmla="*/ 13 w 20"/>
                  <a:gd name="T59" fmla="*/ 18 h 23"/>
                  <a:gd name="T60" fmla="*/ 13 w 20"/>
                  <a:gd name="T61" fmla="*/ 18 h 23"/>
                  <a:gd name="T62" fmla="*/ 13 w 20"/>
                  <a:gd name="T63" fmla="*/ 18 h 23"/>
                  <a:gd name="T64" fmla="*/ 13 w 20"/>
                  <a:gd name="T65" fmla="*/ 18 h 23"/>
                  <a:gd name="T66" fmla="*/ 13 w 20"/>
                  <a:gd name="T67" fmla="*/ 18 h 23"/>
                  <a:gd name="T68" fmla="*/ 11 w 20"/>
                  <a:gd name="T69" fmla="*/ 18 h 23"/>
                  <a:gd name="T70" fmla="*/ 11 w 20"/>
                  <a:gd name="T71" fmla="*/ 18 h 23"/>
                  <a:gd name="T72" fmla="*/ 11 w 20"/>
                  <a:gd name="T73" fmla="*/ 18 h 23"/>
                  <a:gd name="T74" fmla="*/ 9 w 20"/>
                  <a:gd name="T75" fmla="*/ 18 h 23"/>
                  <a:gd name="T76" fmla="*/ 6 w 20"/>
                  <a:gd name="T77" fmla="*/ 18 h 23"/>
                  <a:gd name="T78" fmla="*/ 6 w 20"/>
                  <a:gd name="T79" fmla="*/ 18 h 23"/>
                  <a:gd name="T80" fmla="*/ 6 w 20"/>
                  <a:gd name="T81" fmla="*/ 18 h 23"/>
                  <a:gd name="T82" fmla="*/ 6 w 20"/>
                  <a:gd name="T83" fmla="*/ 18 h 23"/>
                  <a:gd name="T84" fmla="*/ 6 w 20"/>
                  <a:gd name="T85" fmla="*/ 18 h 23"/>
                  <a:gd name="T86" fmla="*/ 6 w 20"/>
                  <a:gd name="T87" fmla="*/ 18 h 23"/>
                  <a:gd name="T88" fmla="*/ 2 w 20"/>
                  <a:gd name="T89" fmla="*/ 18 h 23"/>
                  <a:gd name="T90" fmla="*/ 2 w 20"/>
                  <a:gd name="T91" fmla="*/ 11 h 23"/>
                  <a:gd name="T92" fmla="*/ 0 w 20"/>
                  <a:gd name="T93" fmla="*/ 5 h 23"/>
                  <a:gd name="T94" fmla="*/ 0 w 20"/>
                  <a:gd name="T95" fmla="*/ 2 h 23"/>
                  <a:gd name="T96" fmla="*/ 0 w 20"/>
                  <a:gd name="T97" fmla="*/ 2 h 23"/>
                  <a:gd name="T98" fmla="*/ 4 w 20"/>
                  <a:gd name="T99" fmla="*/ 0 h 23"/>
                  <a:gd name="T100" fmla="*/ 6 w 20"/>
                  <a:gd name="T101" fmla="*/ 0 h 23"/>
                  <a:gd name="T102" fmla="*/ 6 w 20"/>
                  <a:gd name="T103" fmla="*/ 0 h 23"/>
                  <a:gd name="T104" fmla="*/ 6 w 20"/>
                  <a:gd name="T105" fmla="*/ 2 h 23"/>
                  <a:gd name="T106" fmla="*/ 11 w 20"/>
                  <a:gd name="T107" fmla="*/ 2 h 23"/>
                  <a:gd name="T108" fmla="*/ 11 w 20"/>
                  <a:gd name="T109" fmla="*/ 0 h 23"/>
                  <a:gd name="T110" fmla="*/ 11 w 20"/>
                  <a:gd name="T111" fmla="*/ 0 h 23"/>
                  <a:gd name="T112" fmla="*/ 11 w 20"/>
                  <a:gd name="T1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" h="23">
                    <a:moveTo>
                      <a:pt x="11" y="0"/>
                    </a:moveTo>
                    <a:lnTo>
                      <a:pt x="13" y="2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20" y="20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2" y="18"/>
                    </a:lnTo>
                    <a:lnTo>
                      <a:pt x="2" y="11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6" name="Freeform 4197">
                <a:extLst>
                  <a:ext uri="{FF2B5EF4-FFF2-40B4-BE49-F238E27FC236}">
                    <a16:creationId xmlns:a16="http://schemas.microsoft.com/office/drawing/2014/main" id="{734AD88F-2118-421B-9987-F8CCC64A3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916"/>
                <a:ext cx="18" cy="30"/>
              </a:xfrm>
              <a:custGeom>
                <a:avLst/>
                <a:gdLst>
                  <a:gd name="T0" fmla="*/ 11 w 18"/>
                  <a:gd name="T1" fmla="*/ 0 h 30"/>
                  <a:gd name="T2" fmla="*/ 13 w 18"/>
                  <a:gd name="T3" fmla="*/ 3 h 30"/>
                  <a:gd name="T4" fmla="*/ 13 w 18"/>
                  <a:gd name="T5" fmla="*/ 3 h 30"/>
                  <a:gd name="T6" fmla="*/ 13 w 18"/>
                  <a:gd name="T7" fmla="*/ 3 h 30"/>
                  <a:gd name="T8" fmla="*/ 15 w 18"/>
                  <a:gd name="T9" fmla="*/ 3 h 30"/>
                  <a:gd name="T10" fmla="*/ 15 w 18"/>
                  <a:gd name="T11" fmla="*/ 3 h 30"/>
                  <a:gd name="T12" fmla="*/ 15 w 18"/>
                  <a:gd name="T13" fmla="*/ 7 h 30"/>
                  <a:gd name="T14" fmla="*/ 15 w 18"/>
                  <a:gd name="T15" fmla="*/ 7 h 30"/>
                  <a:gd name="T16" fmla="*/ 15 w 18"/>
                  <a:gd name="T17" fmla="*/ 9 h 30"/>
                  <a:gd name="T18" fmla="*/ 15 w 18"/>
                  <a:gd name="T19" fmla="*/ 9 h 30"/>
                  <a:gd name="T20" fmla="*/ 15 w 18"/>
                  <a:gd name="T21" fmla="*/ 9 h 30"/>
                  <a:gd name="T22" fmla="*/ 15 w 18"/>
                  <a:gd name="T23" fmla="*/ 9 h 30"/>
                  <a:gd name="T24" fmla="*/ 15 w 18"/>
                  <a:gd name="T25" fmla="*/ 9 h 30"/>
                  <a:gd name="T26" fmla="*/ 15 w 18"/>
                  <a:gd name="T27" fmla="*/ 12 h 30"/>
                  <a:gd name="T28" fmla="*/ 18 w 18"/>
                  <a:gd name="T29" fmla="*/ 14 h 30"/>
                  <a:gd name="T30" fmla="*/ 15 w 18"/>
                  <a:gd name="T31" fmla="*/ 14 h 30"/>
                  <a:gd name="T32" fmla="*/ 13 w 18"/>
                  <a:gd name="T33" fmla="*/ 14 h 30"/>
                  <a:gd name="T34" fmla="*/ 11 w 18"/>
                  <a:gd name="T35" fmla="*/ 14 h 30"/>
                  <a:gd name="T36" fmla="*/ 13 w 18"/>
                  <a:gd name="T37" fmla="*/ 21 h 30"/>
                  <a:gd name="T38" fmla="*/ 13 w 18"/>
                  <a:gd name="T39" fmla="*/ 21 h 30"/>
                  <a:gd name="T40" fmla="*/ 13 w 18"/>
                  <a:gd name="T41" fmla="*/ 21 h 30"/>
                  <a:gd name="T42" fmla="*/ 15 w 18"/>
                  <a:gd name="T43" fmla="*/ 18 h 30"/>
                  <a:gd name="T44" fmla="*/ 18 w 18"/>
                  <a:gd name="T45" fmla="*/ 18 h 30"/>
                  <a:gd name="T46" fmla="*/ 18 w 18"/>
                  <a:gd name="T47" fmla="*/ 21 h 30"/>
                  <a:gd name="T48" fmla="*/ 18 w 18"/>
                  <a:gd name="T49" fmla="*/ 21 h 30"/>
                  <a:gd name="T50" fmla="*/ 18 w 18"/>
                  <a:gd name="T51" fmla="*/ 25 h 30"/>
                  <a:gd name="T52" fmla="*/ 18 w 18"/>
                  <a:gd name="T53" fmla="*/ 25 h 30"/>
                  <a:gd name="T54" fmla="*/ 18 w 18"/>
                  <a:gd name="T55" fmla="*/ 27 h 30"/>
                  <a:gd name="T56" fmla="*/ 18 w 18"/>
                  <a:gd name="T57" fmla="*/ 27 h 30"/>
                  <a:gd name="T58" fmla="*/ 2 w 18"/>
                  <a:gd name="T59" fmla="*/ 30 h 30"/>
                  <a:gd name="T60" fmla="*/ 2 w 18"/>
                  <a:gd name="T61" fmla="*/ 30 h 30"/>
                  <a:gd name="T62" fmla="*/ 2 w 18"/>
                  <a:gd name="T63" fmla="*/ 27 h 30"/>
                  <a:gd name="T64" fmla="*/ 0 w 18"/>
                  <a:gd name="T65" fmla="*/ 21 h 30"/>
                  <a:gd name="T66" fmla="*/ 4 w 18"/>
                  <a:gd name="T67" fmla="*/ 18 h 30"/>
                  <a:gd name="T68" fmla="*/ 4 w 18"/>
                  <a:gd name="T69" fmla="*/ 18 h 30"/>
                  <a:gd name="T70" fmla="*/ 4 w 18"/>
                  <a:gd name="T71" fmla="*/ 18 h 30"/>
                  <a:gd name="T72" fmla="*/ 4 w 18"/>
                  <a:gd name="T73" fmla="*/ 18 h 30"/>
                  <a:gd name="T74" fmla="*/ 4 w 18"/>
                  <a:gd name="T75" fmla="*/ 18 h 30"/>
                  <a:gd name="T76" fmla="*/ 4 w 18"/>
                  <a:gd name="T77" fmla="*/ 18 h 30"/>
                  <a:gd name="T78" fmla="*/ 2 w 18"/>
                  <a:gd name="T79" fmla="*/ 18 h 30"/>
                  <a:gd name="T80" fmla="*/ 4 w 18"/>
                  <a:gd name="T81" fmla="*/ 18 h 30"/>
                  <a:gd name="T82" fmla="*/ 6 w 18"/>
                  <a:gd name="T83" fmla="*/ 16 h 30"/>
                  <a:gd name="T84" fmla="*/ 6 w 18"/>
                  <a:gd name="T85" fmla="*/ 16 h 30"/>
                  <a:gd name="T86" fmla="*/ 6 w 18"/>
                  <a:gd name="T87" fmla="*/ 14 h 30"/>
                  <a:gd name="T88" fmla="*/ 6 w 18"/>
                  <a:gd name="T89" fmla="*/ 14 h 30"/>
                  <a:gd name="T90" fmla="*/ 6 w 18"/>
                  <a:gd name="T91" fmla="*/ 12 h 30"/>
                  <a:gd name="T92" fmla="*/ 4 w 18"/>
                  <a:gd name="T93" fmla="*/ 12 h 30"/>
                  <a:gd name="T94" fmla="*/ 2 w 18"/>
                  <a:gd name="T95" fmla="*/ 12 h 30"/>
                  <a:gd name="T96" fmla="*/ 2 w 18"/>
                  <a:gd name="T97" fmla="*/ 9 h 30"/>
                  <a:gd name="T98" fmla="*/ 2 w 18"/>
                  <a:gd name="T99" fmla="*/ 9 h 30"/>
                  <a:gd name="T100" fmla="*/ 2 w 18"/>
                  <a:gd name="T101" fmla="*/ 9 h 30"/>
                  <a:gd name="T102" fmla="*/ 4 w 18"/>
                  <a:gd name="T103" fmla="*/ 7 h 30"/>
                  <a:gd name="T104" fmla="*/ 4 w 18"/>
                  <a:gd name="T105" fmla="*/ 7 h 30"/>
                  <a:gd name="T106" fmla="*/ 4 w 18"/>
                  <a:gd name="T107" fmla="*/ 5 h 30"/>
                  <a:gd name="T108" fmla="*/ 4 w 18"/>
                  <a:gd name="T109" fmla="*/ 5 h 30"/>
                  <a:gd name="T110" fmla="*/ 4 w 18"/>
                  <a:gd name="T111" fmla="*/ 3 h 30"/>
                  <a:gd name="T112" fmla="*/ 4 w 18"/>
                  <a:gd name="T113" fmla="*/ 3 h 30"/>
                  <a:gd name="T114" fmla="*/ 4 w 18"/>
                  <a:gd name="T115" fmla="*/ 3 h 30"/>
                  <a:gd name="T116" fmla="*/ 6 w 18"/>
                  <a:gd name="T117" fmla="*/ 3 h 30"/>
                  <a:gd name="T118" fmla="*/ 6 w 18"/>
                  <a:gd name="T119" fmla="*/ 0 h 30"/>
                  <a:gd name="T120" fmla="*/ 6 w 18"/>
                  <a:gd name="T121" fmla="*/ 3 h 30"/>
                  <a:gd name="T122" fmla="*/ 6 w 18"/>
                  <a:gd name="T123" fmla="*/ 3 h 30"/>
                  <a:gd name="T124" fmla="*/ 11 w 18"/>
                  <a:gd name="T1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" h="30">
                    <a:moveTo>
                      <a:pt x="11" y="0"/>
                    </a:move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8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7" name="Freeform 4198">
                <a:extLst>
                  <a:ext uri="{FF2B5EF4-FFF2-40B4-BE49-F238E27FC236}">
                    <a16:creationId xmlns:a16="http://schemas.microsoft.com/office/drawing/2014/main" id="{7711D171-D5A7-4B5E-B109-825078742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914"/>
                <a:ext cx="25" cy="29"/>
              </a:xfrm>
              <a:custGeom>
                <a:avLst/>
                <a:gdLst>
                  <a:gd name="T0" fmla="*/ 11 w 11"/>
                  <a:gd name="T1" fmla="*/ 1 h 13"/>
                  <a:gd name="T2" fmla="*/ 11 w 11"/>
                  <a:gd name="T3" fmla="*/ 1 h 13"/>
                  <a:gd name="T4" fmla="*/ 10 w 11"/>
                  <a:gd name="T5" fmla="*/ 0 h 13"/>
                  <a:gd name="T6" fmla="*/ 10 w 11"/>
                  <a:gd name="T7" fmla="*/ 0 h 13"/>
                  <a:gd name="T8" fmla="*/ 8 w 11"/>
                  <a:gd name="T9" fmla="*/ 0 h 13"/>
                  <a:gd name="T10" fmla="*/ 7 w 11"/>
                  <a:gd name="T11" fmla="*/ 1 h 13"/>
                  <a:gd name="T12" fmla="*/ 5 w 11"/>
                  <a:gd name="T13" fmla="*/ 1 h 13"/>
                  <a:gd name="T14" fmla="*/ 3 w 11"/>
                  <a:gd name="T15" fmla="*/ 1 h 13"/>
                  <a:gd name="T16" fmla="*/ 3 w 11"/>
                  <a:gd name="T17" fmla="*/ 1 h 13"/>
                  <a:gd name="T18" fmla="*/ 2 w 11"/>
                  <a:gd name="T19" fmla="*/ 2 h 13"/>
                  <a:gd name="T20" fmla="*/ 2 w 11"/>
                  <a:gd name="T21" fmla="*/ 2 h 13"/>
                  <a:gd name="T22" fmla="*/ 2 w 11"/>
                  <a:gd name="T23" fmla="*/ 4 h 13"/>
                  <a:gd name="T24" fmla="*/ 2 w 11"/>
                  <a:gd name="T25" fmla="*/ 4 h 13"/>
                  <a:gd name="T26" fmla="*/ 2 w 11"/>
                  <a:gd name="T27" fmla="*/ 5 h 13"/>
                  <a:gd name="T28" fmla="*/ 2 w 11"/>
                  <a:gd name="T29" fmla="*/ 5 h 13"/>
                  <a:gd name="T30" fmla="*/ 2 w 11"/>
                  <a:gd name="T31" fmla="*/ 5 h 13"/>
                  <a:gd name="T32" fmla="*/ 2 w 11"/>
                  <a:gd name="T33" fmla="*/ 5 h 13"/>
                  <a:gd name="T34" fmla="*/ 2 w 11"/>
                  <a:gd name="T35" fmla="*/ 5 h 13"/>
                  <a:gd name="T36" fmla="*/ 2 w 11"/>
                  <a:gd name="T37" fmla="*/ 6 h 13"/>
                  <a:gd name="T38" fmla="*/ 3 w 11"/>
                  <a:gd name="T39" fmla="*/ 7 h 13"/>
                  <a:gd name="T40" fmla="*/ 2 w 11"/>
                  <a:gd name="T41" fmla="*/ 7 h 13"/>
                  <a:gd name="T42" fmla="*/ 1 w 11"/>
                  <a:gd name="T43" fmla="*/ 7 h 13"/>
                  <a:gd name="T44" fmla="*/ 0 w 11"/>
                  <a:gd name="T45" fmla="*/ 7 h 13"/>
                  <a:gd name="T46" fmla="*/ 1 w 11"/>
                  <a:gd name="T47" fmla="*/ 10 h 13"/>
                  <a:gd name="T48" fmla="*/ 1 w 11"/>
                  <a:gd name="T49" fmla="*/ 10 h 13"/>
                  <a:gd name="T50" fmla="*/ 1 w 11"/>
                  <a:gd name="T51" fmla="*/ 10 h 13"/>
                  <a:gd name="T52" fmla="*/ 2 w 11"/>
                  <a:gd name="T53" fmla="*/ 9 h 13"/>
                  <a:gd name="T54" fmla="*/ 3 w 11"/>
                  <a:gd name="T55" fmla="*/ 9 h 13"/>
                  <a:gd name="T56" fmla="*/ 3 w 11"/>
                  <a:gd name="T57" fmla="*/ 10 h 13"/>
                  <a:gd name="T58" fmla="*/ 3 w 11"/>
                  <a:gd name="T59" fmla="*/ 10 h 13"/>
                  <a:gd name="T60" fmla="*/ 3 w 11"/>
                  <a:gd name="T61" fmla="*/ 12 h 13"/>
                  <a:gd name="T62" fmla="*/ 3 w 11"/>
                  <a:gd name="T63" fmla="*/ 12 h 13"/>
                  <a:gd name="T64" fmla="*/ 3 w 11"/>
                  <a:gd name="T65" fmla="*/ 13 h 13"/>
                  <a:gd name="T66" fmla="*/ 3 w 11"/>
                  <a:gd name="T67" fmla="*/ 13 h 13"/>
                  <a:gd name="T68" fmla="*/ 4 w 11"/>
                  <a:gd name="T69" fmla="*/ 13 h 13"/>
                  <a:gd name="T70" fmla="*/ 4 w 11"/>
                  <a:gd name="T71" fmla="*/ 13 h 13"/>
                  <a:gd name="T72" fmla="*/ 4 w 11"/>
                  <a:gd name="T73" fmla="*/ 13 h 13"/>
                  <a:gd name="T74" fmla="*/ 4 w 11"/>
                  <a:gd name="T75" fmla="*/ 9 h 13"/>
                  <a:gd name="T76" fmla="*/ 3 w 11"/>
                  <a:gd name="T77" fmla="*/ 7 h 13"/>
                  <a:gd name="T78" fmla="*/ 7 w 11"/>
                  <a:gd name="T79" fmla="*/ 6 h 13"/>
                  <a:gd name="T80" fmla="*/ 8 w 11"/>
                  <a:gd name="T81" fmla="*/ 6 h 13"/>
                  <a:gd name="T82" fmla="*/ 8 w 11"/>
                  <a:gd name="T83" fmla="*/ 6 h 13"/>
                  <a:gd name="T84" fmla="*/ 10 w 11"/>
                  <a:gd name="T85" fmla="*/ 6 h 13"/>
                  <a:gd name="T86" fmla="*/ 11 w 11"/>
                  <a:gd name="T87" fmla="*/ 6 h 13"/>
                  <a:gd name="T88" fmla="*/ 11 w 11"/>
                  <a:gd name="T89" fmla="*/ 6 h 13"/>
                  <a:gd name="T90" fmla="*/ 11 w 11"/>
                  <a:gd name="T91" fmla="*/ 6 h 13"/>
                  <a:gd name="T92" fmla="*/ 11 w 11"/>
                  <a:gd name="T9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" h="13">
                    <a:moveTo>
                      <a:pt x="11" y="1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3" y="7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8" name="Freeform 4199">
                <a:extLst>
                  <a:ext uri="{FF2B5EF4-FFF2-40B4-BE49-F238E27FC236}">
                    <a16:creationId xmlns:a16="http://schemas.microsoft.com/office/drawing/2014/main" id="{D65601E6-5FFC-4BB3-B930-1DED8DBC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928"/>
                <a:ext cx="6" cy="9"/>
              </a:xfrm>
              <a:custGeom>
                <a:avLst/>
                <a:gdLst>
                  <a:gd name="T0" fmla="*/ 4 w 6"/>
                  <a:gd name="T1" fmla="*/ 6 h 9"/>
                  <a:gd name="T2" fmla="*/ 0 w 6"/>
                  <a:gd name="T3" fmla="*/ 9 h 9"/>
                  <a:gd name="T4" fmla="*/ 0 w 6"/>
                  <a:gd name="T5" fmla="*/ 6 h 9"/>
                  <a:gd name="T6" fmla="*/ 0 w 6"/>
                  <a:gd name="T7" fmla="*/ 4 h 9"/>
                  <a:gd name="T8" fmla="*/ 2 w 6"/>
                  <a:gd name="T9" fmla="*/ 4 h 9"/>
                  <a:gd name="T10" fmla="*/ 2 w 6"/>
                  <a:gd name="T11" fmla="*/ 0 h 9"/>
                  <a:gd name="T12" fmla="*/ 2 w 6"/>
                  <a:gd name="T13" fmla="*/ 0 h 9"/>
                  <a:gd name="T14" fmla="*/ 4 w 6"/>
                  <a:gd name="T15" fmla="*/ 0 h 9"/>
                  <a:gd name="T16" fmla="*/ 6 w 6"/>
                  <a:gd name="T17" fmla="*/ 4 h 9"/>
                  <a:gd name="T18" fmla="*/ 4 w 6"/>
                  <a:gd name="T19" fmla="*/ 6 h 9"/>
                  <a:gd name="T20" fmla="*/ 2 w 6"/>
                  <a:gd name="T21" fmla="*/ 6 h 9"/>
                  <a:gd name="T22" fmla="*/ 4 w 6"/>
                  <a:gd name="T23" fmla="*/ 6 h 9"/>
                  <a:gd name="T24" fmla="*/ 4 w 6"/>
                  <a:gd name="T25" fmla="*/ 6 h 9"/>
                  <a:gd name="T26" fmla="*/ 4 w 6"/>
                  <a:gd name="T2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9">
                    <a:moveTo>
                      <a:pt x="4" y="6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9" name="Freeform 4200">
                <a:extLst>
                  <a:ext uri="{FF2B5EF4-FFF2-40B4-BE49-F238E27FC236}">
                    <a16:creationId xmlns:a16="http://schemas.microsoft.com/office/drawing/2014/main" id="{C5C94849-BF76-427B-A25A-60743DD9D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55"/>
                <a:ext cx="41" cy="25"/>
              </a:xfrm>
              <a:custGeom>
                <a:avLst/>
                <a:gdLst>
                  <a:gd name="T0" fmla="*/ 11 w 18"/>
                  <a:gd name="T1" fmla="*/ 11 h 11"/>
                  <a:gd name="T2" fmla="*/ 11 w 18"/>
                  <a:gd name="T3" fmla="*/ 11 h 11"/>
                  <a:gd name="T4" fmla="*/ 13 w 18"/>
                  <a:gd name="T5" fmla="*/ 9 h 11"/>
                  <a:gd name="T6" fmla="*/ 14 w 18"/>
                  <a:gd name="T7" fmla="*/ 9 h 11"/>
                  <a:gd name="T8" fmla="*/ 15 w 18"/>
                  <a:gd name="T9" fmla="*/ 8 h 11"/>
                  <a:gd name="T10" fmla="*/ 15 w 18"/>
                  <a:gd name="T11" fmla="*/ 8 h 11"/>
                  <a:gd name="T12" fmla="*/ 15 w 18"/>
                  <a:gd name="T13" fmla="*/ 7 h 11"/>
                  <a:gd name="T14" fmla="*/ 16 w 18"/>
                  <a:gd name="T15" fmla="*/ 7 h 11"/>
                  <a:gd name="T16" fmla="*/ 17 w 18"/>
                  <a:gd name="T17" fmla="*/ 5 h 11"/>
                  <a:gd name="T18" fmla="*/ 18 w 18"/>
                  <a:gd name="T19" fmla="*/ 2 h 11"/>
                  <a:gd name="T20" fmla="*/ 16 w 18"/>
                  <a:gd name="T21" fmla="*/ 2 h 11"/>
                  <a:gd name="T22" fmla="*/ 15 w 18"/>
                  <a:gd name="T23" fmla="*/ 2 h 11"/>
                  <a:gd name="T24" fmla="*/ 14 w 18"/>
                  <a:gd name="T25" fmla="*/ 2 h 11"/>
                  <a:gd name="T26" fmla="*/ 13 w 18"/>
                  <a:gd name="T27" fmla="*/ 2 h 11"/>
                  <a:gd name="T28" fmla="*/ 12 w 18"/>
                  <a:gd name="T29" fmla="*/ 2 h 11"/>
                  <a:gd name="T30" fmla="*/ 12 w 18"/>
                  <a:gd name="T31" fmla="*/ 2 h 11"/>
                  <a:gd name="T32" fmla="*/ 8 w 18"/>
                  <a:gd name="T33" fmla="*/ 1 h 11"/>
                  <a:gd name="T34" fmla="*/ 6 w 18"/>
                  <a:gd name="T35" fmla="*/ 1 h 11"/>
                  <a:gd name="T36" fmla="*/ 4 w 18"/>
                  <a:gd name="T37" fmla="*/ 0 h 11"/>
                  <a:gd name="T38" fmla="*/ 3 w 18"/>
                  <a:gd name="T39" fmla="*/ 0 h 11"/>
                  <a:gd name="T40" fmla="*/ 3 w 18"/>
                  <a:gd name="T41" fmla="*/ 0 h 11"/>
                  <a:gd name="T42" fmla="*/ 0 w 18"/>
                  <a:gd name="T43" fmla="*/ 0 h 11"/>
                  <a:gd name="T44" fmla="*/ 0 w 18"/>
                  <a:gd name="T45" fmla="*/ 0 h 11"/>
                  <a:gd name="T46" fmla="*/ 0 w 18"/>
                  <a:gd name="T47" fmla="*/ 0 h 11"/>
                  <a:gd name="T48" fmla="*/ 4 w 18"/>
                  <a:gd name="T49" fmla="*/ 10 h 11"/>
                  <a:gd name="T50" fmla="*/ 4 w 18"/>
                  <a:gd name="T51" fmla="*/ 10 h 11"/>
                  <a:gd name="T52" fmla="*/ 4 w 18"/>
                  <a:gd name="T53" fmla="*/ 10 h 11"/>
                  <a:gd name="T54" fmla="*/ 6 w 18"/>
                  <a:gd name="T55" fmla="*/ 11 h 11"/>
                  <a:gd name="T56" fmla="*/ 6 w 18"/>
                  <a:gd name="T57" fmla="*/ 11 h 11"/>
                  <a:gd name="T58" fmla="*/ 7 w 18"/>
                  <a:gd name="T59" fmla="*/ 11 h 11"/>
                  <a:gd name="T60" fmla="*/ 9 w 18"/>
                  <a:gd name="T61" fmla="*/ 11 h 11"/>
                  <a:gd name="T62" fmla="*/ 9 w 18"/>
                  <a:gd name="T63" fmla="*/ 11 h 11"/>
                  <a:gd name="T64" fmla="*/ 10 w 18"/>
                  <a:gd name="T65" fmla="*/ 11 h 11"/>
                  <a:gd name="T66" fmla="*/ 11 w 18"/>
                  <a:gd name="T6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1">
                    <a:moveTo>
                      <a:pt x="11" y="11"/>
                    </a:moveTo>
                    <a:lnTo>
                      <a:pt x="11" y="11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5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0" name="Freeform 4201">
                <a:extLst>
                  <a:ext uri="{FF2B5EF4-FFF2-40B4-BE49-F238E27FC236}">
                    <a16:creationId xmlns:a16="http://schemas.microsoft.com/office/drawing/2014/main" id="{D7DB2A14-C38A-4784-A9DF-63BD9FFD15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55" y="1746"/>
                <a:ext cx="29" cy="9"/>
              </a:xfrm>
              <a:custGeom>
                <a:avLst/>
                <a:gdLst>
                  <a:gd name="T0" fmla="*/ 2 w 13"/>
                  <a:gd name="T1" fmla="*/ 1 h 4"/>
                  <a:gd name="T2" fmla="*/ 2 w 13"/>
                  <a:gd name="T3" fmla="*/ 1 h 4"/>
                  <a:gd name="T4" fmla="*/ 1 w 13"/>
                  <a:gd name="T5" fmla="*/ 0 h 4"/>
                  <a:gd name="T6" fmla="*/ 0 w 13"/>
                  <a:gd name="T7" fmla="*/ 0 h 4"/>
                  <a:gd name="T8" fmla="*/ 0 w 13"/>
                  <a:gd name="T9" fmla="*/ 1 h 4"/>
                  <a:gd name="T10" fmla="*/ 0 w 13"/>
                  <a:gd name="T11" fmla="*/ 1 h 4"/>
                  <a:gd name="T12" fmla="*/ 1 w 13"/>
                  <a:gd name="T13" fmla="*/ 1 h 4"/>
                  <a:gd name="T14" fmla="*/ 1 w 13"/>
                  <a:gd name="T15" fmla="*/ 2 h 4"/>
                  <a:gd name="T16" fmla="*/ 2 w 13"/>
                  <a:gd name="T17" fmla="*/ 2 h 4"/>
                  <a:gd name="T18" fmla="*/ 2 w 13"/>
                  <a:gd name="T19" fmla="*/ 2 h 4"/>
                  <a:gd name="T20" fmla="*/ 5 w 13"/>
                  <a:gd name="T21" fmla="*/ 3 h 4"/>
                  <a:gd name="T22" fmla="*/ 6 w 13"/>
                  <a:gd name="T23" fmla="*/ 3 h 4"/>
                  <a:gd name="T24" fmla="*/ 9 w 13"/>
                  <a:gd name="T25" fmla="*/ 4 h 4"/>
                  <a:gd name="T26" fmla="*/ 10 w 13"/>
                  <a:gd name="T27" fmla="*/ 4 h 4"/>
                  <a:gd name="T28" fmla="*/ 11 w 13"/>
                  <a:gd name="T29" fmla="*/ 4 h 4"/>
                  <a:gd name="T30" fmla="*/ 11 w 13"/>
                  <a:gd name="T31" fmla="*/ 4 h 4"/>
                  <a:gd name="T32" fmla="*/ 13 w 13"/>
                  <a:gd name="T33" fmla="*/ 2 h 4"/>
                  <a:gd name="T34" fmla="*/ 13 w 13"/>
                  <a:gd name="T35" fmla="*/ 2 h 4"/>
                  <a:gd name="T36" fmla="*/ 12 w 13"/>
                  <a:gd name="T37" fmla="*/ 2 h 4"/>
                  <a:gd name="T38" fmla="*/ 12 w 13"/>
                  <a:gd name="T39" fmla="*/ 2 h 4"/>
                  <a:gd name="T40" fmla="*/ 12 w 13"/>
                  <a:gd name="T41" fmla="*/ 2 h 4"/>
                  <a:gd name="T42" fmla="*/ 10 w 13"/>
                  <a:gd name="T43" fmla="*/ 2 h 4"/>
                  <a:gd name="T44" fmla="*/ 10 w 13"/>
                  <a:gd name="T45" fmla="*/ 2 h 4"/>
                  <a:gd name="T46" fmla="*/ 10 w 13"/>
                  <a:gd name="T47" fmla="*/ 2 h 4"/>
                  <a:gd name="T48" fmla="*/ 10 w 13"/>
                  <a:gd name="T49" fmla="*/ 2 h 4"/>
                  <a:gd name="T50" fmla="*/ 9 w 13"/>
                  <a:gd name="T51" fmla="*/ 2 h 4"/>
                  <a:gd name="T52" fmla="*/ 9 w 13"/>
                  <a:gd name="T53" fmla="*/ 1 h 4"/>
                  <a:gd name="T54" fmla="*/ 8 w 13"/>
                  <a:gd name="T55" fmla="*/ 1 h 4"/>
                  <a:gd name="T56" fmla="*/ 7 w 13"/>
                  <a:gd name="T57" fmla="*/ 1 h 4"/>
                  <a:gd name="T58" fmla="*/ 7 w 13"/>
                  <a:gd name="T59" fmla="*/ 1 h 4"/>
                  <a:gd name="T60" fmla="*/ 6 w 13"/>
                  <a:gd name="T61" fmla="*/ 1 h 4"/>
                  <a:gd name="T62" fmla="*/ 5 w 13"/>
                  <a:gd name="T63" fmla="*/ 1 h 4"/>
                  <a:gd name="T64" fmla="*/ 5 w 13"/>
                  <a:gd name="T65" fmla="*/ 1 h 4"/>
                  <a:gd name="T66" fmla="*/ 4 w 13"/>
                  <a:gd name="T67" fmla="*/ 1 h 4"/>
                  <a:gd name="T68" fmla="*/ 4 w 13"/>
                  <a:gd name="T69" fmla="*/ 1 h 4"/>
                  <a:gd name="T70" fmla="*/ 3 w 13"/>
                  <a:gd name="T71" fmla="*/ 0 h 4"/>
                  <a:gd name="T72" fmla="*/ 2 w 13"/>
                  <a:gd name="T73" fmla="*/ 1 h 4"/>
                  <a:gd name="T74" fmla="*/ 2 w 13"/>
                  <a:gd name="T75" fmla="*/ 1 h 4"/>
                  <a:gd name="T76" fmla="*/ 13 w 13"/>
                  <a:gd name="T77" fmla="*/ 2 h 4"/>
                  <a:gd name="T78" fmla="*/ 13 w 13"/>
                  <a:gd name="T79" fmla="*/ 2 h 4"/>
                  <a:gd name="T80" fmla="*/ 13 w 13"/>
                  <a:gd name="T81" fmla="*/ 2 h 4"/>
                  <a:gd name="T82" fmla="*/ 13 w 13"/>
                  <a:gd name="T8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4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moveTo>
                      <a:pt x="13" y="2"/>
                    </a:move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1" name="Freeform 4202">
                <a:extLst>
                  <a:ext uri="{FF2B5EF4-FFF2-40B4-BE49-F238E27FC236}">
                    <a16:creationId xmlns:a16="http://schemas.microsoft.com/office/drawing/2014/main" id="{CAA375CD-A709-4D0F-B6D7-579056DE6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780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2 w 3"/>
                  <a:gd name="T9" fmla="*/ 1 h 3"/>
                  <a:gd name="T10" fmla="*/ 1 w 3"/>
                  <a:gd name="T11" fmla="*/ 0 h 3"/>
                  <a:gd name="T12" fmla="*/ 1 w 3"/>
                  <a:gd name="T13" fmla="*/ 0 h 3"/>
                  <a:gd name="T14" fmla="*/ 0 w 3"/>
                  <a:gd name="T15" fmla="*/ 0 h 3"/>
                  <a:gd name="T16" fmla="*/ 0 w 3"/>
                  <a:gd name="T17" fmla="*/ 0 h 3"/>
                  <a:gd name="T18" fmla="*/ 1 w 3"/>
                  <a:gd name="T19" fmla="*/ 3 h 3"/>
                  <a:gd name="T20" fmla="*/ 1 w 3"/>
                  <a:gd name="T21" fmla="*/ 3 h 3"/>
                  <a:gd name="T22" fmla="*/ 2 w 3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2" name="Freeform 4203">
                <a:extLst>
                  <a:ext uri="{FF2B5EF4-FFF2-40B4-BE49-F238E27FC236}">
                    <a16:creationId xmlns:a16="http://schemas.microsoft.com/office/drawing/2014/main" id="{2EF1C27D-F119-4BE7-8A69-3607CEB8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17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2 w 4"/>
                  <a:gd name="T5" fmla="*/ 4 h 4"/>
                  <a:gd name="T6" fmla="*/ 0 w 4"/>
                  <a:gd name="T7" fmla="*/ 4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3" name="Freeform 4204">
                <a:extLst>
                  <a:ext uri="{FF2B5EF4-FFF2-40B4-BE49-F238E27FC236}">
                    <a16:creationId xmlns:a16="http://schemas.microsoft.com/office/drawing/2014/main" id="{C29B4075-CAD6-4BD6-9EA7-A790C6368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177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  <a:gd name="T14" fmla="*/ 0 w 4"/>
                  <a:gd name="T15" fmla="*/ 0 h 2"/>
                  <a:gd name="T16" fmla="*/ 2 w 4"/>
                  <a:gd name="T17" fmla="*/ 0 h 2"/>
                  <a:gd name="T18" fmla="*/ 4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4" name="Freeform 4205">
                <a:extLst>
                  <a:ext uri="{FF2B5EF4-FFF2-40B4-BE49-F238E27FC236}">
                    <a16:creationId xmlns:a16="http://schemas.microsoft.com/office/drawing/2014/main" id="{AAFB4772-7355-4F2A-8E0C-C502B4652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766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7 w 7"/>
                  <a:gd name="T3" fmla="*/ 5 h 5"/>
                  <a:gd name="T4" fmla="*/ 5 w 7"/>
                  <a:gd name="T5" fmla="*/ 5 h 5"/>
                  <a:gd name="T6" fmla="*/ 2 w 7"/>
                  <a:gd name="T7" fmla="*/ 3 h 5"/>
                  <a:gd name="T8" fmla="*/ 0 w 7"/>
                  <a:gd name="T9" fmla="*/ 3 h 5"/>
                  <a:gd name="T10" fmla="*/ 0 w 7"/>
                  <a:gd name="T11" fmla="*/ 0 h 5"/>
                  <a:gd name="T12" fmla="*/ 2 w 7"/>
                  <a:gd name="T13" fmla="*/ 0 h 5"/>
                  <a:gd name="T14" fmla="*/ 5 w 7"/>
                  <a:gd name="T15" fmla="*/ 0 h 5"/>
                  <a:gd name="T16" fmla="*/ 7 w 7"/>
                  <a:gd name="T17" fmla="*/ 0 h 5"/>
                  <a:gd name="T18" fmla="*/ 7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7" y="5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5" name="Freeform 4206">
                <a:extLst>
                  <a:ext uri="{FF2B5EF4-FFF2-40B4-BE49-F238E27FC236}">
                    <a16:creationId xmlns:a16="http://schemas.microsoft.com/office/drawing/2014/main" id="{C6A84991-7E7C-48A6-8D04-2FFAD40206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8" y="1753"/>
                <a:ext cx="31" cy="43"/>
              </a:xfrm>
              <a:custGeom>
                <a:avLst/>
                <a:gdLst>
                  <a:gd name="T0" fmla="*/ 9 w 14"/>
                  <a:gd name="T1" fmla="*/ 18 h 19"/>
                  <a:gd name="T2" fmla="*/ 9 w 14"/>
                  <a:gd name="T3" fmla="*/ 16 h 19"/>
                  <a:gd name="T4" fmla="*/ 9 w 14"/>
                  <a:gd name="T5" fmla="*/ 14 h 19"/>
                  <a:gd name="T6" fmla="*/ 10 w 14"/>
                  <a:gd name="T7" fmla="*/ 12 h 19"/>
                  <a:gd name="T8" fmla="*/ 10 w 14"/>
                  <a:gd name="T9" fmla="*/ 10 h 19"/>
                  <a:gd name="T10" fmla="*/ 11 w 14"/>
                  <a:gd name="T11" fmla="*/ 8 h 19"/>
                  <a:gd name="T12" fmla="*/ 12 w 14"/>
                  <a:gd name="T13" fmla="*/ 6 h 19"/>
                  <a:gd name="T14" fmla="*/ 13 w 14"/>
                  <a:gd name="T15" fmla="*/ 4 h 19"/>
                  <a:gd name="T16" fmla="*/ 14 w 14"/>
                  <a:gd name="T17" fmla="*/ 2 h 19"/>
                  <a:gd name="T18" fmla="*/ 13 w 14"/>
                  <a:gd name="T19" fmla="*/ 1 h 19"/>
                  <a:gd name="T20" fmla="*/ 10 w 14"/>
                  <a:gd name="T21" fmla="*/ 1 h 19"/>
                  <a:gd name="T22" fmla="*/ 9 w 14"/>
                  <a:gd name="T23" fmla="*/ 1 h 19"/>
                  <a:gd name="T24" fmla="*/ 7 w 14"/>
                  <a:gd name="T25" fmla="*/ 1 h 19"/>
                  <a:gd name="T26" fmla="*/ 3 w 14"/>
                  <a:gd name="T27" fmla="*/ 0 h 19"/>
                  <a:gd name="T28" fmla="*/ 2 w 14"/>
                  <a:gd name="T29" fmla="*/ 3 h 19"/>
                  <a:gd name="T30" fmla="*/ 5 w 14"/>
                  <a:gd name="T31" fmla="*/ 3 h 19"/>
                  <a:gd name="T32" fmla="*/ 5 w 14"/>
                  <a:gd name="T33" fmla="*/ 3 h 19"/>
                  <a:gd name="T34" fmla="*/ 5 w 14"/>
                  <a:gd name="T35" fmla="*/ 5 h 19"/>
                  <a:gd name="T36" fmla="*/ 2 w 14"/>
                  <a:gd name="T37" fmla="*/ 7 h 19"/>
                  <a:gd name="T38" fmla="*/ 0 w 14"/>
                  <a:gd name="T39" fmla="*/ 18 h 19"/>
                  <a:gd name="T40" fmla="*/ 1 w 14"/>
                  <a:gd name="T41" fmla="*/ 18 h 19"/>
                  <a:gd name="T42" fmla="*/ 1 w 14"/>
                  <a:gd name="T43" fmla="*/ 18 h 19"/>
                  <a:gd name="T44" fmla="*/ 2 w 14"/>
                  <a:gd name="T45" fmla="*/ 18 h 19"/>
                  <a:gd name="T46" fmla="*/ 4 w 14"/>
                  <a:gd name="T47" fmla="*/ 18 h 19"/>
                  <a:gd name="T48" fmla="*/ 5 w 14"/>
                  <a:gd name="T49" fmla="*/ 19 h 19"/>
                  <a:gd name="T50" fmla="*/ 9 w 14"/>
                  <a:gd name="T51" fmla="*/ 19 h 19"/>
                  <a:gd name="T52" fmla="*/ 5 w 14"/>
                  <a:gd name="T53" fmla="*/ 6 h 19"/>
                  <a:gd name="T54" fmla="*/ 6 w 14"/>
                  <a:gd name="T55" fmla="*/ 7 h 19"/>
                  <a:gd name="T56" fmla="*/ 8 w 14"/>
                  <a:gd name="T57" fmla="*/ 8 h 19"/>
                  <a:gd name="T58" fmla="*/ 8 w 14"/>
                  <a:gd name="T59" fmla="*/ 6 h 19"/>
                  <a:gd name="T60" fmla="*/ 6 w 14"/>
                  <a:gd name="T61" fmla="*/ 6 h 19"/>
                  <a:gd name="T62" fmla="*/ 4 w 14"/>
                  <a:gd name="T63" fmla="*/ 8 h 19"/>
                  <a:gd name="T64" fmla="*/ 3 w 14"/>
                  <a:gd name="T65" fmla="*/ 8 h 19"/>
                  <a:gd name="T66" fmla="*/ 3 w 14"/>
                  <a:gd name="T67" fmla="*/ 9 h 19"/>
                  <a:gd name="T68" fmla="*/ 4 w 14"/>
                  <a:gd name="T69" fmla="*/ 9 h 19"/>
                  <a:gd name="T70" fmla="*/ 5 w 14"/>
                  <a:gd name="T71" fmla="*/ 9 h 19"/>
                  <a:gd name="T72" fmla="*/ 4 w 14"/>
                  <a:gd name="T73" fmla="*/ 8 h 19"/>
                  <a:gd name="T74" fmla="*/ 4 w 14"/>
                  <a:gd name="T75" fmla="*/ 13 h 19"/>
                  <a:gd name="T76" fmla="*/ 5 w 14"/>
                  <a:gd name="T77" fmla="*/ 12 h 19"/>
                  <a:gd name="T78" fmla="*/ 3 w 14"/>
                  <a:gd name="T79" fmla="*/ 11 h 19"/>
                  <a:gd name="T80" fmla="*/ 4 w 14"/>
                  <a:gd name="T8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9">
                    <a:moveTo>
                      <a:pt x="9" y="19"/>
                    </a:moveTo>
                    <a:lnTo>
                      <a:pt x="9" y="18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9" y="19"/>
                    </a:lnTo>
                    <a:moveTo>
                      <a:pt x="5" y="6"/>
                    </a:moveTo>
                    <a:lnTo>
                      <a:pt x="5" y="6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6"/>
                    </a:lnTo>
                    <a:moveTo>
                      <a:pt x="4" y="8"/>
                    </a:moveTo>
                    <a:lnTo>
                      <a:pt x="4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4" y="8"/>
                    </a:lnTo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6" name="Freeform 4207">
                <a:extLst>
                  <a:ext uri="{FF2B5EF4-FFF2-40B4-BE49-F238E27FC236}">
                    <a16:creationId xmlns:a16="http://schemas.microsoft.com/office/drawing/2014/main" id="{4F5FCBAD-2893-4CFF-805F-5A444ECD3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753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7" name="Freeform 4208">
                <a:extLst>
                  <a:ext uri="{FF2B5EF4-FFF2-40B4-BE49-F238E27FC236}">
                    <a16:creationId xmlns:a16="http://schemas.microsoft.com/office/drawing/2014/main" id="{28B7144C-64B4-482A-99B9-E578642FC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748"/>
                <a:ext cx="7" cy="5"/>
              </a:xfrm>
              <a:custGeom>
                <a:avLst/>
                <a:gdLst>
                  <a:gd name="T0" fmla="*/ 3 w 7"/>
                  <a:gd name="T1" fmla="*/ 3 h 5"/>
                  <a:gd name="T2" fmla="*/ 3 w 7"/>
                  <a:gd name="T3" fmla="*/ 3 h 5"/>
                  <a:gd name="T4" fmla="*/ 3 w 7"/>
                  <a:gd name="T5" fmla="*/ 3 h 5"/>
                  <a:gd name="T6" fmla="*/ 3 w 7"/>
                  <a:gd name="T7" fmla="*/ 3 h 5"/>
                  <a:gd name="T8" fmla="*/ 5 w 7"/>
                  <a:gd name="T9" fmla="*/ 3 h 5"/>
                  <a:gd name="T10" fmla="*/ 5 w 7"/>
                  <a:gd name="T11" fmla="*/ 3 h 5"/>
                  <a:gd name="T12" fmla="*/ 5 w 7"/>
                  <a:gd name="T13" fmla="*/ 3 h 5"/>
                  <a:gd name="T14" fmla="*/ 5 w 7"/>
                  <a:gd name="T15" fmla="*/ 3 h 5"/>
                  <a:gd name="T16" fmla="*/ 7 w 7"/>
                  <a:gd name="T17" fmla="*/ 3 h 5"/>
                  <a:gd name="T18" fmla="*/ 7 w 7"/>
                  <a:gd name="T19" fmla="*/ 5 h 5"/>
                  <a:gd name="T20" fmla="*/ 5 w 7"/>
                  <a:gd name="T21" fmla="*/ 5 h 5"/>
                  <a:gd name="T22" fmla="*/ 3 w 7"/>
                  <a:gd name="T23" fmla="*/ 5 h 5"/>
                  <a:gd name="T24" fmla="*/ 3 w 7"/>
                  <a:gd name="T25" fmla="*/ 5 h 5"/>
                  <a:gd name="T26" fmla="*/ 3 w 7"/>
                  <a:gd name="T27" fmla="*/ 5 h 5"/>
                  <a:gd name="T28" fmla="*/ 0 w 7"/>
                  <a:gd name="T29" fmla="*/ 5 h 5"/>
                  <a:gd name="T30" fmla="*/ 0 w 7"/>
                  <a:gd name="T31" fmla="*/ 5 h 5"/>
                  <a:gd name="T32" fmla="*/ 0 w 7"/>
                  <a:gd name="T33" fmla="*/ 0 h 5"/>
                  <a:gd name="T34" fmla="*/ 0 w 7"/>
                  <a:gd name="T35" fmla="*/ 0 h 5"/>
                  <a:gd name="T36" fmla="*/ 3 w 7"/>
                  <a:gd name="T3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8" name="Freeform 4209">
                <a:extLst>
                  <a:ext uri="{FF2B5EF4-FFF2-40B4-BE49-F238E27FC236}">
                    <a16:creationId xmlns:a16="http://schemas.microsoft.com/office/drawing/2014/main" id="{4E183587-52C7-4AD1-B835-44266E9A56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6" y="1744"/>
                <a:ext cx="56" cy="49"/>
              </a:xfrm>
              <a:custGeom>
                <a:avLst/>
                <a:gdLst>
                  <a:gd name="T0" fmla="*/ 50 w 56"/>
                  <a:gd name="T1" fmla="*/ 7 h 49"/>
                  <a:gd name="T2" fmla="*/ 52 w 56"/>
                  <a:gd name="T3" fmla="*/ 7 h 49"/>
                  <a:gd name="T4" fmla="*/ 56 w 56"/>
                  <a:gd name="T5" fmla="*/ 9 h 49"/>
                  <a:gd name="T6" fmla="*/ 54 w 56"/>
                  <a:gd name="T7" fmla="*/ 9 h 49"/>
                  <a:gd name="T8" fmla="*/ 54 w 56"/>
                  <a:gd name="T9" fmla="*/ 11 h 49"/>
                  <a:gd name="T10" fmla="*/ 52 w 56"/>
                  <a:gd name="T11" fmla="*/ 11 h 49"/>
                  <a:gd name="T12" fmla="*/ 52 w 56"/>
                  <a:gd name="T13" fmla="*/ 13 h 49"/>
                  <a:gd name="T14" fmla="*/ 50 w 56"/>
                  <a:gd name="T15" fmla="*/ 13 h 49"/>
                  <a:gd name="T16" fmla="*/ 50 w 56"/>
                  <a:gd name="T17" fmla="*/ 16 h 49"/>
                  <a:gd name="T18" fmla="*/ 52 w 56"/>
                  <a:gd name="T19" fmla="*/ 16 h 49"/>
                  <a:gd name="T20" fmla="*/ 52 w 56"/>
                  <a:gd name="T21" fmla="*/ 16 h 49"/>
                  <a:gd name="T22" fmla="*/ 54 w 56"/>
                  <a:gd name="T23" fmla="*/ 13 h 49"/>
                  <a:gd name="T24" fmla="*/ 54 w 56"/>
                  <a:gd name="T25" fmla="*/ 16 h 49"/>
                  <a:gd name="T26" fmla="*/ 54 w 56"/>
                  <a:gd name="T27" fmla="*/ 20 h 49"/>
                  <a:gd name="T28" fmla="*/ 54 w 56"/>
                  <a:gd name="T29" fmla="*/ 25 h 49"/>
                  <a:gd name="T30" fmla="*/ 54 w 56"/>
                  <a:gd name="T31" fmla="*/ 27 h 49"/>
                  <a:gd name="T32" fmla="*/ 54 w 56"/>
                  <a:gd name="T33" fmla="*/ 29 h 49"/>
                  <a:gd name="T34" fmla="*/ 52 w 56"/>
                  <a:gd name="T35" fmla="*/ 31 h 49"/>
                  <a:gd name="T36" fmla="*/ 52 w 56"/>
                  <a:gd name="T37" fmla="*/ 36 h 49"/>
                  <a:gd name="T38" fmla="*/ 50 w 56"/>
                  <a:gd name="T39" fmla="*/ 49 h 49"/>
                  <a:gd name="T40" fmla="*/ 14 w 56"/>
                  <a:gd name="T41" fmla="*/ 43 h 49"/>
                  <a:gd name="T42" fmla="*/ 0 w 56"/>
                  <a:gd name="T43" fmla="*/ 40 h 49"/>
                  <a:gd name="T44" fmla="*/ 0 w 56"/>
                  <a:gd name="T45" fmla="*/ 38 h 49"/>
                  <a:gd name="T46" fmla="*/ 0 w 56"/>
                  <a:gd name="T47" fmla="*/ 34 h 49"/>
                  <a:gd name="T48" fmla="*/ 4 w 56"/>
                  <a:gd name="T49" fmla="*/ 13 h 49"/>
                  <a:gd name="T50" fmla="*/ 4 w 56"/>
                  <a:gd name="T51" fmla="*/ 9 h 49"/>
                  <a:gd name="T52" fmla="*/ 7 w 56"/>
                  <a:gd name="T53" fmla="*/ 9 h 49"/>
                  <a:gd name="T54" fmla="*/ 9 w 56"/>
                  <a:gd name="T55" fmla="*/ 9 h 49"/>
                  <a:gd name="T56" fmla="*/ 11 w 56"/>
                  <a:gd name="T57" fmla="*/ 7 h 49"/>
                  <a:gd name="T58" fmla="*/ 9 w 56"/>
                  <a:gd name="T59" fmla="*/ 7 h 49"/>
                  <a:gd name="T60" fmla="*/ 9 w 56"/>
                  <a:gd name="T61" fmla="*/ 7 h 49"/>
                  <a:gd name="T62" fmla="*/ 7 w 56"/>
                  <a:gd name="T63" fmla="*/ 7 h 49"/>
                  <a:gd name="T64" fmla="*/ 7 w 56"/>
                  <a:gd name="T65" fmla="*/ 7 h 49"/>
                  <a:gd name="T66" fmla="*/ 4 w 56"/>
                  <a:gd name="T67" fmla="*/ 4 h 49"/>
                  <a:gd name="T68" fmla="*/ 4 w 56"/>
                  <a:gd name="T69" fmla="*/ 4 h 49"/>
                  <a:gd name="T70" fmla="*/ 4 w 56"/>
                  <a:gd name="T71" fmla="*/ 0 h 49"/>
                  <a:gd name="T72" fmla="*/ 9 w 56"/>
                  <a:gd name="T73" fmla="*/ 0 h 49"/>
                  <a:gd name="T74" fmla="*/ 9 w 56"/>
                  <a:gd name="T75" fmla="*/ 0 h 49"/>
                  <a:gd name="T76" fmla="*/ 11 w 56"/>
                  <a:gd name="T77" fmla="*/ 0 h 49"/>
                  <a:gd name="T78" fmla="*/ 25 w 56"/>
                  <a:gd name="T79" fmla="*/ 2 h 49"/>
                  <a:gd name="T80" fmla="*/ 34 w 56"/>
                  <a:gd name="T81" fmla="*/ 4 h 49"/>
                  <a:gd name="T82" fmla="*/ 36 w 56"/>
                  <a:gd name="T83" fmla="*/ 4 h 49"/>
                  <a:gd name="T84" fmla="*/ 41 w 56"/>
                  <a:gd name="T85" fmla="*/ 7 h 49"/>
                  <a:gd name="T86" fmla="*/ 43 w 56"/>
                  <a:gd name="T87" fmla="*/ 7 h 49"/>
                  <a:gd name="T88" fmla="*/ 47 w 56"/>
                  <a:gd name="T89" fmla="*/ 16 h 49"/>
                  <a:gd name="T90" fmla="*/ 43 w 56"/>
                  <a:gd name="T91" fmla="*/ 18 h 49"/>
                  <a:gd name="T92" fmla="*/ 47 w 56"/>
                  <a:gd name="T93" fmla="*/ 20 h 49"/>
                  <a:gd name="T94" fmla="*/ 4 w 56"/>
                  <a:gd name="T95" fmla="*/ 11 h 49"/>
                  <a:gd name="T96" fmla="*/ 9 w 56"/>
                  <a:gd name="T97" fmla="*/ 11 h 49"/>
                  <a:gd name="T98" fmla="*/ 4 w 56"/>
                  <a:gd name="T99" fmla="*/ 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49">
                    <a:moveTo>
                      <a:pt x="43" y="7"/>
                    </a:moveTo>
                    <a:lnTo>
                      <a:pt x="50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6"/>
                    </a:lnTo>
                    <a:lnTo>
                      <a:pt x="52" y="40"/>
                    </a:lnTo>
                    <a:lnTo>
                      <a:pt x="50" y="49"/>
                    </a:lnTo>
                    <a:lnTo>
                      <a:pt x="23" y="45"/>
                    </a:lnTo>
                    <a:lnTo>
                      <a:pt x="14" y="43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2" y="16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7"/>
                    </a:lnTo>
                    <a:close/>
                    <a:moveTo>
                      <a:pt x="47" y="16"/>
                    </a:moveTo>
                    <a:lnTo>
                      <a:pt x="43" y="16"/>
                    </a:lnTo>
                    <a:lnTo>
                      <a:pt x="43" y="18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7" y="16"/>
                    </a:lnTo>
                    <a:close/>
                    <a:moveTo>
                      <a:pt x="4" y="11"/>
                    </a:move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4" y="9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9" name="Freeform 4210">
                <a:extLst>
                  <a:ext uri="{FF2B5EF4-FFF2-40B4-BE49-F238E27FC236}">
                    <a16:creationId xmlns:a16="http://schemas.microsoft.com/office/drawing/2014/main" id="{B44D7123-0BF6-48B0-96C9-797670FEE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175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3 h 3"/>
                  <a:gd name="T12" fmla="*/ 0 w 2"/>
                  <a:gd name="T13" fmla="*/ 3 h 3"/>
                  <a:gd name="T14" fmla="*/ 0 w 2"/>
                  <a:gd name="T15" fmla="*/ 0 h 3"/>
                  <a:gd name="T16" fmla="*/ 0 w 2"/>
                  <a:gd name="T17" fmla="*/ 0 h 3"/>
                  <a:gd name="T18" fmla="*/ 0 w 2"/>
                  <a:gd name="T19" fmla="*/ 0 h 3"/>
                  <a:gd name="T20" fmla="*/ 2 w 2"/>
                  <a:gd name="T21" fmla="*/ 0 h 3"/>
                  <a:gd name="T22" fmla="*/ 2 w 2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0" name="Freeform 4211">
                <a:extLst>
                  <a:ext uri="{FF2B5EF4-FFF2-40B4-BE49-F238E27FC236}">
                    <a16:creationId xmlns:a16="http://schemas.microsoft.com/office/drawing/2014/main" id="{D53E3556-D509-497F-80AC-CD31DC616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17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0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1" name="Freeform 4212">
                <a:extLst>
                  <a:ext uri="{FF2B5EF4-FFF2-40B4-BE49-F238E27FC236}">
                    <a16:creationId xmlns:a16="http://schemas.microsoft.com/office/drawing/2014/main" id="{3B978EAA-0B97-4268-846E-D2059A771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771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0 h 7"/>
                  <a:gd name="T4" fmla="*/ 2 w 2"/>
                  <a:gd name="T5" fmla="*/ 4 h 7"/>
                  <a:gd name="T6" fmla="*/ 2 w 2"/>
                  <a:gd name="T7" fmla="*/ 7 h 7"/>
                  <a:gd name="T8" fmla="*/ 2 w 2"/>
                  <a:gd name="T9" fmla="*/ 7 h 7"/>
                  <a:gd name="T10" fmla="*/ 0 w 2"/>
                  <a:gd name="T11" fmla="*/ 7 h 7"/>
                  <a:gd name="T12" fmla="*/ 0 w 2"/>
                  <a:gd name="T13" fmla="*/ 7 h 7"/>
                  <a:gd name="T14" fmla="*/ 0 w 2"/>
                  <a:gd name="T15" fmla="*/ 4 h 7"/>
                  <a:gd name="T16" fmla="*/ 0 w 2"/>
                  <a:gd name="T17" fmla="*/ 2 h 7"/>
                  <a:gd name="T18" fmla="*/ 0 w 2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2" name="Freeform 4213">
                <a:extLst>
                  <a:ext uri="{FF2B5EF4-FFF2-40B4-BE49-F238E27FC236}">
                    <a16:creationId xmlns:a16="http://schemas.microsoft.com/office/drawing/2014/main" id="{76AAE1F0-4969-4E8F-AC11-BC7C3B0FD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76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3" name="Freeform 4214">
                <a:extLst>
                  <a:ext uri="{FF2B5EF4-FFF2-40B4-BE49-F238E27FC236}">
                    <a16:creationId xmlns:a16="http://schemas.microsoft.com/office/drawing/2014/main" id="{DE4B0DF1-3989-43DE-A3E8-21ED40155C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0" y="1735"/>
                <a:ext cx="60" cy="49"/>
              </a:xfrm>
              <a:custGeom>
                <a:avLst/>
                <a:gdLst>
                  <a:gd name="T0" fmla="*/ 11 w 60"/>
                  <a:gd name="T1" fmla="*/ 43 h 49"/>
                  <a:gd name="T2" fmla="*/ 11 w 60"/>
                  <a:gd name="T3" fmla="*/ 36 h 49"/>
                  <a:gd name="T4" fmla="*/ 9 w 60"/>
                  <a:gd name="T5" fmla="*/ 38 h 49"/>
                  <a:gd name="T6" fmla="*/ 9 w 60"/>
                  <a:gd name="T7" fmla="*/ 43 h 49"/>
                  <a:gd name="T8" fmla="*/ 4 w 60"/>
                  <a:gd name="T9" fmla="*/ 43 h 49"/>
                  <a:gd name="T10" fmla="*/ 0 w 60"/>
                  <a:gd name="T11" fmla="*/ 40 h 49"/>
                  <a:gd name="T12" fmla="*/ 0 w 60"/>
                  <a:gd name="T13" fmla="*/ 40 h 49"/>
                  <a:gd name="T14" fmla="*/ 2 w 60"/>
                  <a:gd name="T15" fmla="*/ 36 h 49"/>
                  <a:gd name="T16" fmla="*/ 2 w 60"/>
                  <a:gd name="T17" fmla="*/ 31 h 49"/>
                  <a:gd name="T18" fmla="*/ 2 w 60"/>
                  <a:gd name="T19" fmla="*/ 29 h 49"/>
                  <a:gd name="T20" fmla="*/ 2 w 60"/>
                  <a:gd name="T21" fmla="*/ 25 h 49"/>
                  <a:gd name="T22" fmla="*/ 4 w 60"/>
                  <a:gd name="T23" fmla="*/ 20 h 49"/>
                  <a:gd name="T24" fmla="*/ 4 w 60"/>
                  <a:gd name="T25" fmla="*/ 16 h 49"/>
                  <a:gd name="T26" fmla="*/ 4 w 60"/>
                  <a:gd name="T27" fmla="*/ 11 h 49"/>
                  <a:gd name="T28" fmla="*/ 6 w 60"/>
                  <a:gd name="T29" fmla="*/ 9 h 49"/>
                  <a:gd name="T30" fmla="*/ 6 w 60"/>
                  <a:gd name="T31" fmla="*/ 4 h 49"/>
                  <a:gd name="T32" fmla="*/ 6 w 60"/>
                  <a:gd name="T33" fmla="*/ 2 h 49"/>
                  <a:gd name="T34" fmla="*/ 9 w 60"/>
                  <a:gd name="T35" fmla="*/ 0 h 49"/>
                  <a:gd name="T36" fmla="*/ 13 w 60"/>
                  <a:gd name="T37" fmla="*/ 2 h 49"/>
                  <a:gd name="T38" fmla="*/ 13 w 60"/>
                  <a:gd name="T39" fmla="*/ 2 h 49"/>
                  <a:gd name="T40" fmla="*/ 18 w 60"/>
                  <a:gd name="T41" fmla="*/ 2 h 49"/>
                  <a:gd name="T42" fmla="*/ 24 w 60"/>
                  <a:gd name="T43" fmla="*/ 2 h 49"/>
                  <a:gd name="T44" fmla="*/ 27 w 60"/>
                  <a:gd name="T45" fmla="*/ 4 h 49"/>
                  <a:gd name="T46" fmla="*/ 27 w 60"/>
                  <a:gd name="T47" fmla="*/ 4 h 49"/>
                  <a:gd name="T48" fmla="*/ 27 w 60"/>
                  <a:gd name="T49" fmla="*/ 4 h 49"/>
                  <a:gd name="T50" fmla="*/ 31 w 60"/>
                  <a:gd name="T51" fmla="*/ 4 h 49"/>
                  <a:gd name="T52" fmla="*/ 33 w 60"/>
                  <a:gd name="T53" fmla="*/ 4 h 49"/>
                  <a:gd name="T54" fmla="*/ 38 w 60"/>
                  <a:gd name="T55" fmla="*/ 4 h 49"/>
                  <a:gd name="T56" fmla="*/ 40 w 60"/>
                  <a:gd name="T57" fmla="*/ 7 h 49"/>
                  <a:gd name="T58" fmla="*/ 49 w 60"/>
                  <a:gd name="T59" fmla="*/ 7 h 49"/>
                  <a:gd name="T60" fmla="*/ 51 w 60"/>
                  <a:gd name="T61" fmla="*/ 7 h 49"/>
                  <a:gd name="T62" fmla="*/ 56 w 60"/>
                  <a:gd name="T63" fmla="*/ 9 h 49"/>
                  <a:gd name="T64" fmla="*/ 60 w 60"/>
                  <a:gd name="T65" fmla="*/ 9 h 49"/>
                  <a:gd name="T66" fmla="*/ 58 w 60"/>
                  <a:gd name="T67" fmla="*/ 13 h 49"/>
                  <a:gd name="T68" fmla="*/ 58 w 60"/>
                  <a:gd name="T69" fmla="*/ 18 h 49"/>
                  <a:gd name="T70" fmla="*/ 58 w 60"/>
                  <a:gd name="T71" fmla="*/ 20 h 49"/>
                  <a:gd name="T72" fmla="*/ 56 w 60"/>
                  <a:gd name="T73" fmla="*/ 27 h 49"/>
                  <a:gd name="T74" fmla="*/ 56 w 60"/>
                  <a:gd name="T75" fmla="*/ 31 h 49"/>
                  <a:gd name="T76" fmla="*/ 56 w 60"/>
                  <a:gd name="T77" fmla="*/ 38 h 49"/>
                  <a:gd name="T78" fmla="*/ 54 w 60"/>
                  <a:gd name="T79" fmla="*/ 43 h 49"/>
                  <a:gd name="T80" fmla="*/ 54 w 60"/>
                  <a:gd name="T81" fmla="*/ 45 h 49"/>
                  <a:gd name="T82" fmla="*/ 54 w 60"/>
                  <a:gd name="T83" fmla="*/ 47 h 49"/>
                  <a:gd name="T84" fmla="*/ 54 w 60"/>
                  <a:gd name="T85" fmla="*/ 49 h 49"/>
                  <a:gd name="T86" fmla="*/ 15 w 60"/>
                  <a:gd name="T87" fmla="*/ 43 h 49"/>
                  <a:gd name="T88" fmla="*/ 33 w 60"/>
                  <a:gd name="T89" fmla="*/ 25 h 49"/>
                  <a:gd name="T90" fmla="*/ 29 w 60"/>
                  <a:gd name="T91" fmla="*/ 27 h 49"/>
                  <a:gd name="T92" fmla="*/ 33 w 60"/>
                  <a:gd name="T93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" h="49">
                    <a:moveTo>
                      <a:pt x="11" y="43"/>
                    </a:moveTo>
                    <a:lnTo>
                      <a:pt x="11" y="43"/>
                    </a:lnTo>
                    <a:lnTo>
                      <a:pt x="11" y="40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4" y="43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7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58" y="13"/>
                    </a:lnTo>
                    <a:lnTo>
                      <a:pt x="58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5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6" y="34"/>
                    </a:lnTo>
                    <a:lnTo>
                      <a:pt x="56" y="38"/>
                    </a:lnTo>
                    <a:lnTo>
                      <a:pt x="54" y="40"/>
                    </a:lnTo>
                    <a:lnTo>
                      <a:pt x="54" y="43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54" y="49"/>
                    </a:lnTo>
                    <a:lnTo>
                      <a:pt x="54" y="49"/>
                    </a:lnTo>
                    <a:lnTo>
                      <a:pt x="20" y="45"/>
                    </a:lnTo>
                    <a:lnTo>
                      <a:pt x="15" y="43"/>
                    </a:lnTo>
                    <a:lnTo>
                      <a:pt x="11" y="43"/>
                    </a:lnTo>
                    <a:close/>
                    <a:moveTo>
                      <a:pt x="33" y="25"/>
                    </a:moveTo>
                    <a:lnTo>
                      <a:pt x="31" y="25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3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4" name="Freeform 4215">
                <a:extLst>
                  <a:ext uri="{FF2B5EF4-FFF2-40B4-BE49-F238E27FC236}">
                    <a16:creationId xmlns:a16="http://schemas.microsoft.com/office/drawing/2014/main" id="{04CF97D9-F281-4D5D-86F5-1DDEF75EE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73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5" name="Freeform 4216">
                <a:extLst>
                  <a:ext uri="{FF2B5EF4-FFF2-40B4-BE49-F238E27FC236}">
                    <a16:creationId xmlns:a16="http://schemas.microsoft.com/office/drawing/2014/main" id="{7F8391D3-C8F0-4AB3-AE6B-34D2209D7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74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6" name="Freeform 4217">
                <a:extLst>
                  <a:ext uri="{FF2B5EF4-FFF2-40B4-BE49-F238E27FC236}">
                    <a16:creationId xmlns:a16="http://schemas.microsoft.com/office/drawing/2014/main" id="{AF973E66-29AF-413B-A9BB-56CF04BE9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1721"/>
                <a:ext cx="90" cy="21"/>
              </a:xfrm>
              <a:custGeom>
                <a:avLst/>
                <a:gdLst>
                  <a:gd name="T0" fmla="*/ 81 w 90"/>
                  <a:gd name="T1" fmla="*/ 14 h 21"/>
                  <a:gd name="T2" fmla="*/ 81 w 90"/>
                  <a:gd name="T3" fmla="*/ 14 h 21"/>
                  <a:gd name="T4" fmla="*/ 83 w 90"/>
                  <a:gd name="T5" fmla="*/ 16 h 21"/>
                  <a:gd name="T6" fmla="*/ 86 w 90"/>
                  <a:gd name="T7" fmla="*/ 14 h 21"/>
                  <a:gd name="T8" fmla="*/ 90 w 90"/>
                  <a:gd name="T9" fmla="*/ 14 h 21"/>
                  <a:gd name="T10" fmla="*/ 88 w 90"/>
                  <a:gd name="T11" fmla="*/ 21 h 21"/>
                  <a:gd name="T12" fmla="*/ 83 w 90"/>
                  <a:gd name="T13" fmla="*/ 18 h 21"/>
                  <a:gd name="T14" fmla="*/ 81 w 90"/>
                  <a:gd name="T15" fmla="*/ 18 h 21"/>
                  <a:gd name="T16" fmla="*/ 79 w 90"/>
                  <a:gd name="T17" fmla="*/ 18 h 21"/>
                  <a:gd name="T18" fmla="*/ 74 w 90"/>
                  <a:gd name="T19" fmla="*/ 18 h 21"/>
                  <a:gd name="T20" fmla="*/ 70 w 90"/>
                  <a:gd name="T21" fmla="*/ 16 h 21"/>
                  <a:gd name="T22" fmla="*/ 67 w 90"/>
                  <a:gd name="T23" fmla="*/ 16 h 21"/>
                  <a:gd name="T24" fmla="*/ 65 w 90"/>
                  <a:gd name="T25" fmla="*/ 16 h 21"/>
                  <a:gd name="T26" fmla="*/ 49 w 90"/>
                  <a:gd name="T27" fmla="*/ 14 h 21"/>
                  <a:gd name="T28" fmla="*/ 43 w 90"/>
                  <a:gd name="T29" fmla="*/ 12 h 21"/>
                  <a:gd name="T30" fmla="*/ 34 w 90"/>
                  <a:gd name="T31" fmla="*/ 12 h 21"/>
                  <a:gd name="T32" fmla="*/ 29 w 90"/>
                  <a:gd name="T33" fmla="*/ 9 h 21"/>
                  <a:gd name="T34" fmla="*/ 22 w 90"/>
                  <a:gd name="T35" fmla="*/ 9 h 21"/>
                  <a:gd name="T36" fmla="*/ 20 w 90"/>
                  <a:gd name="T37" fmla="*/ 9 h 21"/>
                  <a:gd name="T38" fmla="*/ 20 w 90"/>
                  <a:gd name="T39" fmla="*/ 9 h 21"/>
                  <a:gd name="T40" fmla="*/ 18 w 90"/>
                  <a:gd name="T41" fmla="*/ 7 h 21"/>
                  <a:gd name="T42" fmla="*/ 9 w 90"/>
                  <a:gd name="T43" fmla="*/ 7 h 21"/>
                  <a:gd name="T44" fmla="*/ 0 w 90"/>
                  <a:gd name="T45" fmla="*/ 5 h 21"/>
                  <a:gd name="T46" fmla="*/ 0 w 90"/>
                  <a:gd name="T47" fmla="*/ 0 h 21"/>
                  <a:gd name="T48" fmla="*/ 16 w 90"/>
                  <a:gd name="T49" fmla="*/ 3 h 21"/>
                  <a:gd name="T50" fmla="*/ 18 w 90"/>
                  <a:gd name="T51" fmla="*/ 3 h 21"/>
                  <a:gd name="T52" fmla="*/ 20 w 90"/>
                  <a:gd name="T53" fmla="*/ 3 h 21"/>
                  <a:gd name="T54" fmla="*/ 22 w 90"/>
                  <a:gd name="T55" fmla="*/ 3 h 21"/>
                  <a:gd name="T56" fmla="*/ 22 w 90"/>
                  <a:gd name="T57" fmla="*/ 3 h 21"/>
                  <a:gd name="T58" fmla="*/ 36 w 90"/>
                  <a:gd name="T59" fmla="*/ 5 h 21"/>
                  <a:gd name="T60" fmla="*/ 38 w 90"/>
                  <a:gd name="T61" fmla="*/ 5 h 21"/>
                  <a:gd name="T62" fmla="*/ 38 w 90"/>
                  <a:gd name="T63" fmla="*/ 5 h 21"/>
                  <a:gd name="T64" fmla="*/ 40 w 90"/>
                  <a:gd name="T65" fmla="*/ 5 h 21"/>
                  <a:gd name="T66" fmla="*/ 43 w 90"/>
                  <a:gd name="T67" fmla="*/ 7 h 21"/>
                  <a:gd name="T68" fmla="*/ 45 w 90"/>
                  <a:gd name="T69" fmla="*/ 7 h 21"/>
                  <a:gd name="T70" fmla="*/ 52 w 90"/>
                  <a:gd name="T71" fmla="*/ 7 h 21"/>
                  <a:gd name="T72" fmla="*/ 63 w 90"/>
                  <a:gd name="T73" fmla="*/ 9 h 21"/>
                  <a:gd name="T74" fmla="*/ 67 w 90"/>
                  <a:gd name="T75" fmla="*/ 9 h 21"/>
                  <a:gd name="T76" fmla="*/ 67 w 90"/>
                  <a:gd name="T77" fmla="*/ 9 h 21"/>
                  <a:gd name="T78" fmla="*/ 74 w 90"/>
                  <a:gd name="T79" fmla="*/ 12 h 21"/>
                  <a:gd name="T80" fmla="*/ 79 w 90"/>
                  <a:gd name="T81" fmla="*/ 12 h 21"/>
                  <a:gd name="T82" fmla="*/ 81 w 90"/>
                  <a:gd name="T8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0" h="21">
                    <a:moveTo>
                      <a:pt x="81" y="12"/>
                    </a:moveTo>
                    <a:lnTo>
                      <a:pt x="81" y="14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3" y="12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79" y="18"/>
                    </a:lnTo>
                    <a:lnTo>
                      <a:pt x="77" y="18"/>
                    </a:lnTo>
                    <a:lnTo>
                      <a:pt x="74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67" y="16"/>
                    </a:lnTo>
                    <a:lnTo>
                      <a:pt x="67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52" y="14"/>
                    </a:lnTo>
                    <a:lnTo>
                      <a:pt x="49" y="14"/>
                    </a:lnTo>
                    <a:lnTo>
                      <a:pt x="45" y="14"/>
                    </a:lnTo>
                    <a:lnTo>
                      <a:pt x="43" y="12"/>
                    </a:lnTo>
                    <a:lnTo>
                      <a:pt x="38" y="12"/>
                    </a:lnTo>
                    <a:lnTo>
                      <a:pt x="34" y="12"/>
                    </a:lnTo>
                    <a:lnTo>
                      <a:pt x="31" y="12"/>
                    </a:lnTo>
                    <a:lnTo>
                      <a:pt x="29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9" y="7"/>
                    </a:lnTo>
                    <a:lnTo>
                      <a:pt x="52" y="7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70" y="9"/>
                    </a:lnTo>
                    <a:lnTo>
                      <a:pt x="7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81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7" name="Freeform 4218">
                <a:extLst>
                  <a:ext uri="{FF2B5EF4-FFF2-40B4-BE49-F238E27FC236}">
                    <a16:creationId xmlns:a16="http://schemas.microsoft.com/office/drawing/2014/main" id="{6B987B28-AF1C-4B66-B39E-E1ECC3A34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755"/>
                <a:ext cx="7" cy="9"/>
              </a:xfrm>
              <a:custGeom>
                <a:avLst/>
                <a:gdLst>
                  <a:gd name="T0" fmla="*/ 4 w 7"/>
                  <a:gd name="T1" fmla="*/ 7 h 9"/>
                  <a:gd name="T2" fmla="*/ 4 w 7"/>
                  <a:gd name="T3" fmla="*/ 9 h 9"/>
                  <a:gd name="T4" fmla="*/ 0 w 7"/>
                  <a:gd name="T5" fmla="*/ 9 h 9"/>
                  <a:gd name="T6" fmla="*/ 2 w 7"/>
                  <a:gd name="T7" fmla="*/ 7 h 9"/>
                  <a:gd name="T8" fmla="*/ 2 w 7"/>
                  <a:gd name="T9" fmla="*/ 0 h 9"/>
                  <a:gd name="T10" fmla="*/ 2 w 7"/>
                  <a:gd name="T11" fmla="*/ 0 h 9"/>
                  <a:gd name="T12" fmla="*/ 4 w 7"/>
                  <a:gd name="T13" fmla="*/ 2 h 9"/>
                  <a:gd name="T14" fmla="*/ 4 w 7"/>
                  <a:gd name="T15" fmla="*/ 2 h 9"/>
                  <a:gd name="T16" fmla="*/ 7 w 7"/>
                  <a:gd name="T17" fmla="*/ 2 h 9"/>
                  <a:gd name="T18" fmla="*/ 4 w 7"/>
                  <a:gd name="T1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7"/>
                    </a:moveTo>
                    <a:lnTo>
                      <a:pt x="4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8" name="Freeform 4219">
                <a:extLst>
                  <a:ext uri="{FF2B5EF4-FFF2-40B4-BE49-F238E27FC236}">
                    <a16:creationId xmlns:a16="http://schemas.microsoft.com/office/drawing/2014/main" id="{EC80165E-EDA5-4B21-8DCB-7C08370CE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735"/>
                <a:ext cx="5" cy="9"/>
              </a:xfrm>
              <a:custGeom>
                <a:avLst/>
                <a:gdLst>
                  <a:gd name="T0" fmla="*/ 3 w 5"/>
                  <a:gd name="T1" fmla="*/ 4 h 9"/>
                  <a:gd name="T2" fmla="*/ 3 w 5"/>
                  <a:gd name="T3" fmla="*/ 9 h 9"/>
                  <a:gd name="T4" fmla="*/ 0 w 5"/>
                  <a:gd name="T5" fmla="*/ 9 h 9"/>
                  <a:gd name="T6" fmla="*/ 0 w 5"/>
                  <a:gd name="T7" fmla="*/ 4 h 9"/>
                  <a:gd name="T8" fmla="*/ 3 w 5"/>
                  <a:gd name="T9" fmla="*/ 0 h 9"/>
                  <a:gd name="T10" fmla="*/ 5 w 5"/>
                  <a:gd name="T11" fmla="*/ 0 h 9"/>
                  <a:gd name="T12" fmla="*/ 3 w 5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lnTo>
                      <a:pt x="3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9" name="Freeform 4220">
                <a:extLst>
                  <a:ext uri="{FF2B5EF4-FFF2-40B4-BE49-F238E27FC236}">
                    <a16:creationId xmlns:a16="http://schemas.microsoft.com/office/drawing/2014/main" id="{3F24E97B-B267-4F7C-8404-AD37BB888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739"/>
                <a:ext cx="32" cy="57"/>
              </a:xfrm>
              <a:custGeom>
                <a:avLst/>
                <a:gdLst>
                  <a:gd name="T0" fmla="*/ 25 w 32"/>
                  <a:gd name="T1" fmla="*/ 14 h 57"/>
                  <a:gd name="T2" fmla="*/ 27 w 32"/>
                  <a:gd name="T3" fmla="*/ 9 h 57"/>
                  <a:gd name="T4" fmla="*/ 27 w 32"/>
                  <a:gd name="T5" fmla="*/ 5 h 57"/>
                  <a:gd name="T6" fmla="*/ 29 w 32"/>
                  <a:gd name="T7" fmla="*/ 3 h 57"/>
                  <a:gd name="T8" fmla="*/ 29 w 32"/>
                  <a:gd name="T9" fmla="*/ 7 h 57"/>
                  <a:gd name="T10" fmla="*/ 32 w 32"/>
                  <a:gd name="T11" fmla="*/ 12 h 57"/>
                  <a:gd name="T12" fmla="*/ 29 w 32"/>
                  <a:gd name="T13" fmla="*/ 16 h 57"/>
                  <a:gd name="T14" fmla="*/ 27 w 32"/>
                  <a:gd name="T15" fmla="*/ 21 h 57"/>
                  <a:gd name="T16" fmla="*/ 25 w 32"/>
                  <a:gd name="T17" fmla="*/ 23 h 57"/>
                  <a:gd name="T18" fmla="*/ 25 w 32"/>
                  <a:gd name="T19" fmla="*/ 27 h 57"/>
                  <a:gd name="T20" fmla="*/ 23 w 32"/>
                  <a:gd name="T21" fmla="*/ 32 h 57"/>
                  <a:gd name="T22" fmla="*/ 20 w 32"/>
                  <a:gd name="T23" fmla="*/ 34 h 57"/>
                  <a:gd name="T24" fmla="*/ 18 w 32"/>
                  <a:gd name="T25" fmla="*/ 39 h 57"/>
                  <a:gd name="T26" fmla="*/ 16 w 32"/>
                  <a:gd name="T27" fmla="*/ 41 h 57"/>
                  <a:gd name="T28" fmla="*/ 14 w 32"/>
                  <a:gd name="T29" fmla="*/ 45 h 57"/>
                  <a:gd name="T30" fmla="*/ 11 w 32"/>
                  <a:gd name="T31" fmla="*/ 48 h 57"/>
                  <a:gd name="T32" fmla="*/ 9 w 32"/>
                  <a:gd name="T33" fmla="*/ 52 h 57"/>
                  <a:gd name="T34" fmla="*/ 7 w 32"/>
                  <a:gd name="T35" fmla="*/ 54 h 57"/>
                  <a:gd name="T36" fmla="*/ 2 w 32"/>
                  <a:gd name="T37" fmla="*/ 54 h 57"/>
                  <a:gd name="T38" fmla="*/ 5 w 32"/>
                  <a:gd name="T39" fmla="*/ 50 h 57"/>
                  <a:gd name="T40" fmla="*/ 5 w 32"/>
                  <a:gd name="T41" fmla="*/ 50 h 57"/>
                  <a:gd name="T42" fmla="*/ 2 w 32"/>
                  <a:gd name="T43" fmla="*/ 48 h 57"/>
                  <a:gd name="T44" fmla="*/ 0 w 32"/>
                  <a:gd name="T45" fmla="*/ 45 h 57"/>
                  <a:gd name="T46" fmla="*/ 9 w 32"/>
                  <a:gd name="T47" fmla="*/ 32 h 57"/>
                  <a:gd name="T48" fmla="*/ 11 w 32"/>
                  <a:gd name="T49" fmla="*/ 25 h 57"/>
                  <a:gd name="T50" fmla="*/ 14 w 32"/>
                  <a:gd name="T51" fmla="*/ 23 h 57"/>
                  <a:gd name="T52" fmla="*/ 16 w 32"/>
                  <a:gd name="T53" fmla="*/ 18 h 57"/>
                  <a:gd name="T54" fmla="*/ 16 w 32"/>
                  <a:gd name="T55" fmla="*/ 16 h 57"/>
                  <a:gd name="T56" fmla="*/ 18 w 32"/>
                  <a:gd name="T57" fmla="*/ 12 h 57"/>
                  <a:gd name="T58" fmla="*/ 20 w 32"/>
                  <a:gd name="T59" fmla="*/ 9 h 57"/>
                  <a:gd name="T60" fmla="*/ 23 w 32"/>
                  <a:gd name="T61" fmla="*/ 5 h 57"/>
                  <a:gd name="T62" fmla="*/ 25 w 32"/>
                  <a:gd name="T63" fmla="*/ 0 h 57"/>
                  <a:gd name="T64" fmla="*/ 29 w 32"/>
                  <a:gd name="T65" fmla="*/ 0 h 57"/>
                  <a:gd name="T66" fmla="*/ 27 w 32"/>
                  <a:gd name="T67" fmla="*/ 5 h 57"/>
                  <a:gd name="T68" fmla="*/ 25 w 32"/>
                  <a:gd name="T69" fmla="*/ 9 h 57"/>
                  <a:gd name="T70" fmla="*/ 23 w 32"/>
                  <a:gd name="T7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57">
                    <a:moveTo>
                      <a:pt x="23" y="12"/>
                    </a:moveTo>
                    <a:lnTo>
                      <a:pt x="25" y="14"/>
                    </a:lnTo>
                    <a:lnTo>
                      <a:pt x="25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27" y="12"/>
                    </a:lnTo>
                    <a:lnTo>
                      <a:pt x="32" y="12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30"/>
                    </a:lnTo>
                    <a:lnTo>
                      <a:pt x="23" y="32"/>
                    </a:lnTo>
                    <a:lnTo>
                      <a:pt x="20" y="32"/>
                    </a:lnTo>
                    <a:lnTo>
                      <a:pt x="20" y="34"/>
                    </a:lnTo>
                    <a:lnTo>
                      <a:pt x="18" y="36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6" y="41"/>
                    </a:lnTo>
                    <a:lnTo>
                      <a:pt x="14" y="43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7" y="54"/>
                    </a:lnTo>
                    <a:lnTo>
                      <a:pt x="7" y="57"/>
                    </a:lnTo>
                    <a:lnTo>
                      <a:pt x="2" y="54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5" y="36"/>
                    </a:lnTo>
                    <a:lnTo>
                      <a:pt x="9" y="32"/>
                    </a:lnTo>
                    <a:lnTo>
                      <a:pt x="9" y="27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0" name="Freeform 4221">
                <a:extLst>
                  <a:ext uri="{FF2B5EF4-FFF2-40B4-BE49-F238E27FC236}">
                    <a16:creationId xmlns:a16="http://schemas.microsoft.com/office/drawing/2014/main" id="{52BF51DA-021E-4C23-853C-36C98E23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694"/>
                <a:ext cx="34" cy="39"/>
              </a:xfrm>
              <a:custGeom>
                <a:avLst/>
                <a:gdLst>
                  <a:gd name="T0" fmla="*/ 20 w 34"/>
                  <a:gd name="T1" fmla="*/ 2 h 39"/>
                  <a:gd name="T2" fmla="*/ 25 w 34"/>
                  <a:gd name="T3" fmla="*/ 2 h 39"/>
                  <a:gd name="T4" fmla="*/ 25 w 34"/>
                  <a:gd name="T5" fmla="*/ 2 h 39"/>
                  <a:gd name="T6" fmla="*/ 29 w 34"/>
                  <a:gd name="T7" fmla="*/ 5 h 39"/>
                  <a:gd name="T8" fmla="*/ 34 w 34"/>
                  <a:gd name="T9" fmla="*/ 5 h 39"/>
                  <a:gd name="T10" fmla="*/ 34 w 34"/>
                  <a:gd name="T11" fmla="*/ 5 h 39"/>
                  <a:gd name="T12" fmla="*/ 29 w 34"/>
                  <a:gd name="T13" fmla="*/ 11 h 39"/>
                  <a:gd name="T14" fmla="*/ 16 w 34"/>
                  <a:gd name="T15" fmla="*/ 39 h 39"/>
                  <a:gd name="T16" fmla="*/ 9 w 34"/>
                  <a:gd name="T17" fmla="*/ 34 h 39"/>
                  <a:gd name="T18" fmla="*/ 11 w 34"/>
                  <a:gd name="T19" fmla="*/ 30 h 39"/>
                  <a:gd name="T20" fmla="*/ 11 w 34"/>
                  <a:gd name="T21" fmla="*/ 30 h 39"/>
                  <a:gd name="T22" fmla="*/ 18 w 34"/>
                  <a:gd name="T23" fmla="*/ 16 h 39"/>
                  <a:gd name="T24" fmla="*/ 20 w 34"/>
                  <a:gd name="T25" fmla="*/ 14 h 39"/>
                  <a:gd name="T26" fmla="*/ 20 w 34"/>
                  <a:gd name="T27" fmla="*/ 14 h 39"/>
                  <a:gd name="T28" fmla="*/ 20 w 34"/>
                  <a:gd name="T29" fmla="*/ 11 h 39"/>
                  <a:gd name="T30" fmla="*/ 23 w 34"/>
                  <a:gd name="T31" fmla="*/ 9 h 39"/>
                  <a:gd name="T32" fmla="*/ 25 w 34"/>
                  <a:gd name="T33" fmla="*/ 2 h 39"/>
                  <a:gd name="T34" fmla="*/ 25 w 34"/>
                  <a:gd name="T35" fmla="*/ 2 h 39"/>
                  <a:gd name="T36" fmla="*/ 23 w 34"/>
                  <a:gd name="T37" fmla="*/ 5 h 39"/>
                  <a:gd name="T38" fmla="*/ 23 w 34"/>
                  <a:gd name="T39" fmla="*/ 7 h 39"/>
                  <a:gd name="T40" fmla="*/ 20 w 34"/>
                  <a:gd name="T41" fmla="*/ 9 h 39"/>
                  <a:gd name="T42" fmla="*/ 20 w 34"/>
                  <a:gd name="T43" fmla="*/ 11 h 39"/>
                  <a:gd name="T44" fmla="*/ 20 w 34"/>
                  <a:gd name="T45" fmla="*/ 11 h 39"/>
                  <a:gd name="T46" fmla="*/ 18 w 34"/>
                  <a:gd name="T47" fmla="*/ 14 h 39"/>
                  <a:gd name="T48" fmla="*/ 18 w 34"/>
                  <a:gd name="T49" fmla="*/ 16 h 39"/>
                  <a:gd name="T50" fmla="*/ 16 w 34"/>
                  <a:gd name="T51" fmla="*/ 18 h 39"/>
                  <a:gd name="T52" fmla="*/ 16 w 34"/>
                  <a:gd name="T53" fmla="*/ 18 h 39"/>
                  <a:gd name="T54" fmla="*/ 14 w 34"/>
                  <a:gd name="T55" fmla="*/ 20 h 39"/>
                  <a:gd name="T56" fmla="*/ 14 w 34"/>
                  <a:gd name="T57" fmla="*/ 23 h 39"/>
                  <a:gd name="T58" fmla="*/ 14 w 34"/>
                  <a:gd name="T59" fmla="*/ 25 h 39"/>
                  <a:gd name="T60" fmla="*/ 11 w 34"/>
                  <a:gd name="T61" fmla="*/ 27 h 39"/>
                  <a:gd name="T62" fmla="*/ 11 w 34"/>
                  <a:gd name="T63" fmla="*/ 27 h 39"/>
                  <a:gd name="T64" fmla="*/ 9 w 34"/>
                  <a:gd name="T65" fmla="*/ 30 h 39"/>
                  <a:gd name="T66" fmla="*/ 9 w 34"/>
                  <a:gd name="T67" fmla="*/ 32 h 39"/>
                  <a:gd name="T68" fmla="*/ 9 w 34"/>
                  <a:gd name="T69" fmla="*/ 34 h 39"/>
                  <a:gd name="T70" fmla="*/ 5 w 34"/>
                  <a:gd name="T71" fmla="*/ 32 h 39"/>
                  <a:gd name="T72" fmla="*/ 0 w 34"/>
                  <a:gd name="T73" fmla="*/ 30 h 39"/>
                  <a:gd name="T74" fmla="*/ 2 w 34"/>
                  <a:gd name="T75" fmla="*/ 27 h 39"/>
                  <a:gd name="T76" fmla="*/ 2 w 34"/>
                  <a:gd name="T77" fmla="*/ 25 h 39"/>
                  <a:gd name="T78" fmla="*/ 5 w 34"/>
                  <a:gd name="T79" fmla="*/ 25 h 39"/>
                  <a:gd name="T80" fmla="*/ 5 w 34"/>
                  <a:gd name="T81" fmla="*/ 23 h 39"/>
                  <a:gd name="T82" fmla="*/ 7 w 34"/>
                  <a:gd name="T83" fmla="*/ 20 h 39"/>
                  <a:gd name="T84" fmla="*/ 7 w 34"/>
                  <a:gd name="T85" fmla="*/ 18 h 39"/>
                  <a:gd name="T86" fmla="*/ 7 w 34"/>
                  <a:gd name="T87" fmla="*/ 18 h 39"/>
                  <a:gd name="T88" fmla="*/ 9 w 34"/>
                  <a:gd name="T89" fmla="*/ 16 h 39"/>
                  <a:gd name="T90" fmla="*/ 9 w 34"/>
                  <a:gd name="T91" fmla="*/ 14 h 39"/>
                  <a:gd name="T92" fmla="*/ 11 w 34"/>
                  <a:gd name="T93" fmla="*/ 11 h 39"/>
                  <a:gd name="T94" fmla="*/ 11 w 34"/>
                  <a:gd name="T95" fmla="*/ 9 h 39"/>
                  <a:gd name="T96" fmla="*/ 11 w 34"/>
                  <a:gd name="T97" fmla="*/ 9 h 39"/>
                  <a:gd name="T98" fmla="*/ 14 w 34"/>
                  <a:gd name="T99" fmla="*/ 7 h 39"/>
                  <a:gd name="T100" fmla="*/ 14 w 34"/>
                  <a:gd name="T101" fmla="*/ 5 h 39"/>
                  <a:gd name="T102" fmla="*/ 16 w 34"/>
                  <a:gd name="T103" fmla="*/ 2 h 39"/>
                  <a:gd name="T104" fmla="*/ 16 w 34"/>
                  <a:gd name="T105" fmla="*/ 0 h 39"/>
                  <a:gd name="T106" fmla="*/ 16 w 34"/>
                  <a:gd name="T107" fmla="*/ 0 h 39"/>
                  <a:gd name="T108" fmla="*/ 16 w 34"/>
                  <a:gd name="T109" fmla="*/ 0 h 39"/>
                  <a:gd name="T110" fmla="*/ 20 w 34"/>
                  <a:gd name="T11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" h="39">
                    <a:moveTo>
                      <a:pt x="20" y="2"/>
                    </a:moveTo>
                    <a:lnTo>
                      <a:pt x="25" y="2"/>
                    </a:lnTo>
                    <a:lnTo>
                      <a:pt x="25" y="2"/>
                    </a:lnTo>
                    <a:lnTo>
                      <a:pt x="29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29" y="11"/>
                    </a:lnTo>
                    <a:lnTo>
                      <a:pt x="16" y="39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3" y="9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5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1" name="Freeform 4222">
                <a:extLst>
                  <a:ext uri="{FF2B5EF4-FFF2-40B4-BE49-F238E27FC236}">
                    <a16:creationId xmlns:a16="http://schemas.microsoft.com/office/drawing/2014/main" id="{0C71654F-310F-45A6-AE7E-5CBE66CE1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1735"/>
                <a:ext cx="32" cy="54"/>
              </a:xfrm>
              <a:custGeom>
                <a:avLst/>
                <a:gdLst>
                  <a:gd name="T0" fmla="*/ 5 w 32"/>
                  <a:gd name="T1" fmla="*/ 52 h 54"/>
                  <a:gd name="T2" fmla="*/ 5 w 32"/>
                  <a:gd name="T3" fmla="*/ 54 h 54"/>
                  <a:gd name="T4" fmla="*/ 3 w 32"/>
                  <a:gd name="T5" fmla="*/ 52 h 54"/>
                  <a:gd name="T6" fmla="*/ 3 w 32"/>
                  <a:gd name="T7" fmla="*/ 49 h 54"/>
                  <a:gd name="T8" fmla="*/ 0 w 32"/>
                  <a:gd name="T9" fmla="*/ 47 h 54"/>
                  <a:gd name="T10" fmla="*/ 0 w 32"/>
                  <a:gd name="T11" fmla="*/ 45 h 54"/>
                  <a:gd name="T12" fmla="*/ 0 w 32"/>
                  <a:gd name="T13" fmla="*/ 45 h 54"/>
                  <a:gd name="T14" fmla="*/ 0 w 32"/>
                  <a:gd name="T15" fmla="*/ 43 h 54"/>
                  <a:gd name="T16" fmla="*/ 0 w 32"/>
                  <a:gd name="T17" fmla="*/ 43 h 54"/>
                  <a:gd name="T18" fmla="*/ 3 w 32"/>
                  <a:gd name="T19" fmla="*/ 40 h 54"/>
                  <a:gd name="T20" fmla="*/ 3 w 32"/>
                  <a:gd name="T21" fmla="*/ 38 h 54"/>
                  <a:gd name="T22" fmla="*/ 5 w 32"/>
                  <a:gd name="T23" fmla="*/ 36 h 54"/>
                  <a:gd name="T24" fmla="*/ 5 w 32"/>
                  <a:gd name="T25" fmla="*/ 34 h 54"/>
                  <a:gd name="T26" fmla="*/ 7 w 32"/>
                  <a:gd name="T27" fmla="*/ 34 h 54"/>
                  <a:gd name="T28" fmla="*/ 7 w 32"/>
                  <a:gd name="T29" fmla="*/ 31 h 54"/>
                  <a:gd name="T30" fmla="*/ 7 w 32"/>
                  <a:gd name="T31" fmla="*/ 29 h 54"/>
                  <a:gd name="T32" fmla="*/ 9 w 32"/>
                  <a:gd name="T33" fmla="*/ 27 h 54"/>
                  <a:gd name="T34" fmla="*/ 9 w 32"/>
                  <a:gd name="T35" fmla="*/ 25 h 54"/>
                  <a:gd name="T36" fmla="*/ 12 w 32"/>
                  <a:gd name="T37" fmla="*/ 25 h 54"/>
                  <a:gd name="T38" fmla="*/ 12 w 32"/>
                  <a:gd name="T39" fmla="*/ 22 h 54"/>
                  <a:gd name="T40" fmla="*/ 12 w 32"/>
                  <a:gd name="T41" fmla="*/ 20 h 54"/>
                  <a:gd name="T42" fmla="*/ 14 w 32"/>
                  <a:gd name="T43" fmla="*/ 18 h 54"/>
                  <a:gd name="T44" fmla="*/ 14 w 32"/>
                  <a:gd name="T45" fmla="*/ 18 h 54"/>
                  <a:gd name="T46" fmla="*/ 16 w 32"/>
                  <a:gd name="T47" fmla="*/ 16 h 54"/>
                  <a:gd name="T48" fmla="*/ 16 w 32"/>
                  <a:gd name="T49" fmla="*/ 13 h 54"/>
                  <a:gd name="T50" fmla="*/ 18 w 32"/>
                  <a:gd name="T51" fmla="*/ 11 h 54"/>
                  <a:gd name="T52" fmla="*/ 18 w 32"/>
                  <a:gd name="T53" fmla="*/ 9 h 54"/>
                  <a:gd name="T54" fmla="*/ 18 w 32"/>
                  <a:gd name="T55" fmla="*/ 9 h 54"/>
                  <a:gd name="T56" fmla="*/ 21 w 32"/>
                  <a:gd name="T57" fmla="*/ 7 h 54"/>
                  <a:gd name="T58" fmla="*/ 21 w 32"/>
                  <a:gd name="T59" fmla="*/ 4 h 54"/>
                  <a:gd name="T60" fmla="*/ 23 w 32"/>
                  <a:gd name="T61" fmla="*/ 2 h 54"/>
                  <a:gd name="T62" fmla="*/ 23 w 32"/>
                  <a:gd name="T63" fmla="*/ 0 h 54"/>
                  <a:gd name="T64" fmla="*/ 23 w 32"/>
                  <a:gd name="T65" fmla="*/ 0 h 54"/>
                  <a:gd name="T66" fmla="*/ 27 w 32"/>
                  <a:gd name="T67" fmla="*/ 2 h 54"/>
                  <a:gd name="T68" fmla="*/ 32 w 32"/>
                  <a:gd name="T69" fmla="*/ 2 h 54"/>
                  <a:gd name="T70" fmla="*/ 30 w 32"/>
                  <a:gd name="T71" fmla="*/ 4 h 54"/>
                  <a:gd name="T72" fmla="*/ 30 w 32"/>
                  <a:gd name="T73" fmla="*/ 7 h 54"/>
                  <a:gd name="T74" fmla="*/ 27 w 32"/>
                  <a:gd name="T75" fmla="*/ 9 h 54"/>
                  <a:gd name="T76" fmla="*/ 27 w 32"/>
                  <a:gd name="T77" fmla="*/ 9 h 54"/>
                  <a:gd name="T78" fmla="*/ 25 w 32"/>
                  <a:gd name="T79" fmla="*/ 11 h 54"/>
                  <a:gd name="T80" fmla="*/ 25 w 32"/>
                  <a:gd name="T81" fmla="*/ 13 h 54"/>
                  <a:gd name="T82" fmla="*/ 25 w 32"/>
                  <a:gd name="T83" fmla="*/ 16 h 54"/>
                  <a:gd name="T84" fmla="*/ 23 w 32"/>
                  <a:gd name="T85" fmla="*/ 18 h 54"/>
                  <a:gd name="T86" fmla="*/ 23 w 32"/>
                  <a:gd name="T87" fmla="*/ 18 h 54"/>
                  <a:gd name="T88" fmla="*/ 21 w 32"/>
                  <a:gd name="T89" fmla="*/ 20 h 54"/>
                  <a:gd name="T90" fmla="*/ 21 w 32"/>
                  <a:gd name="T91" fmla="*/ 22 h 54"/>
                  <a:gd name="T92" fmla="*/ 21 w 32"/>
                  <a:gd name="T93" fmla="*/ 25 h 54"/>
                  <a:gd name="T94" fmla="*/ 18 w 32"/>
                  <a:gd name="T95" fmla="*/ 27 h 54"/>
                  <a:gd name="T96" fmla="*/ 18 w 32"/>
                  <a:gd name="T97" fmla="*/ 27 h 54"/>
                  <a:gd name="T98" fmla="*/ 16 w 32"/>
                  <a:gd name="T99" fmla="*/ 29 h 54"/>
                  <a:gd name="T100" fmla="*/ 16 w 32"/>
                  <a:gd name="T101" fmla="*/ 31 h 54"/>
                  <a:gd name="T102" fmla="*/ 16 w 32"/>
                  <a:gd name="T103" fmla="*/ 34 h 54"/>
                  <a:gd name="T104" fmla="*/ 14 w 32"/>
                  <a:gd name="T105" fmla="*/ 34 h 54"/>
                  <a:gd name="T106" fmla="*/ 14 w 32"/>
                  <a:gd name="T107" fmla="*/ 36 h 54"/>
                  <a:gd name="T108" fmla="*/ 12 w 32"/>
                  <a:gd name="T109" fmla="*/ 38 h 54"/>
                  <a:gd name="T110" fmla="*/ 12 w 32"/>
                  <a:gd name="T111" fmla="*/ 40 h 54"/>
                  <a:gd name="T112" fmla="*/ 9 w 32"/>
                  <a:gd name="T113" fmla="*/ 43 h 54"/>
                  <a:gd name="T114" fmla="*/ 9 w 32"/>
                  <a:gd name="T115" fmla="*/ 43 h 54"/>
                  <a:gd name="T116" fmla="*/ 9 w 32"/>
                  <a:gd name="T117" fmla="*/ 45 h 54"/>
                  <a:gd name="T118" fmla="*/ 7 w 32"/>
                  <a:gd name="T119" fmla="*/ 47 h 54"/>
                  <a:gd name="T120" fmla="*/ 7 w 32"/>
                  <a:gd name="T121" fmla="*/ 49 h 54"/>
                  <a:gd name="T122" fmla="*/ 5 w 32"/>
                  <a:gd name="T123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" h="54">
                    <a:moveTo>
                      <a:pt x="5" y="52"/>
                    </a:moveTo>
                    <a:lnTo>
                      <a:pt x="5" y="54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21" y="25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9"/>
                    </a:lnTo>
                    <a:lnTo>
                      <a:pt x="16" y="31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7" y="47"/>
                    </a:lnTo>
                    <a:lnTo>
                      <a:pt x="7" y="49"/>
                    </a:lnTo>
                    <a:lnTo>
                      <a:pt x="5" y="5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2" name="Freeform 4223">
                <a:extLst>
                  <a:ext uri="{FF2B5EF4-FFF2-40B4-BE49-F238E27FC236}">
                    <a16:creationId xmlns:a16="http://schemas.microsoft.com/office/drawing/2014/main" id="{240AEBA4-15A1-468B-B7A0-F05975AC2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730"/>
                <a:ext cx="27" cy="50"/>
              </a:xfrm>
              <a:custGeom>
                <a:avLst/>
                <a:gdLst>
                  <a:gd name="T0" fmla="*/ 4 w 27"/>
                  <a:gd name="T1" fmla="*/ 45 h 50"/>
                  <a:gd name="T2" fmla="*/ 2 w 27"/>
                  <a:gd name="T3" fmla="*/ 50 h 50"/>
                  <a:gd name="T4" fmla="*/ 0 w 27"/>
                  <a:gd name="T5" fmla="*/ 43 h 50"/>
                  <a:gd name="T6" fmla="*/ 0 w 27"/>
                  <a:gd name="T7" fmla="*/ 39 h 50"/>
                  <a:gd name="T8" fmla="*/ 0 w 27"/>
                  <a:gd name="T9" fmla="*/ 39 h 50"/>
                  <a:gd name="T10" fmla="*/ 0 w 27"/>
                  <a:gd name="T11" fmla="*/ 36 h 50"/>
                  <a:gd name="T12" fmla="*/ 0 w 27"/>
                  <a:gd name="T13" fmla="*/ 34 h 50"/>
                  <a:gd name="T14" fmla="*/ 2 w 27"/>
                  <a:gd name="T15" fmla="*/ 34 h 50"/>
                  <a:gd name="T16" fmla="*/ 2 w 27"/>
                  <a:gd name="T17" fmla="*/ 32 h 50"/>
                  <a:gd name="T18" fmla="*/ 4 w 27"/>
                  <a:gd name="T19" fmla="*/ 30 h 50"/>
                  <a:gd name="T20" fmla="*/ 4 w 27"/>
                  <a:gd name="T21" fmla="*/ 27 h 50"/>
                  <a:gd name="T22" fmla="*/ 7 w 27"/>
                  <a:gd name="T23" fmla="*/ 27 h 50"/>
                  <a:gd name="T24" fmla="*/ 7 w 27"/>
                  <a:gd name="T25" fmla="*/ 25 h 50"/>
                  <a:gd name="T26" fmla="*/ 7 w 27"/>
                  <a:gd name="T27" fmla="*/ 23 h 50"/>
                  <a:gd name="T28" fmla="*/ 9 w 27"/>
                  <a:gd name="T29" fmla="*/ 21 h 50"/>
                  <a:gd name="T30" fmla="*/ 9 w 27"/>
                  <a:gd name="T31" fmla="*/ 18 h 50"/>
                  <a:gd name="T32" fmla="*/ 11 w 27"/>
                  <a:gd name="T33" fmla="*/ 18 h 50"/>
                  <a:gd name="T34" fmla="*/ 11 w 27"/>
                  <a:gd name="T35" fmla="*/ 16 h 50"/>
                  <a:gd name="T36" fmla="*/ 11 w 27"/>
                  <a:gd name="T37" fmla="*/ 14 h 50"/>
                  <a:gd name="T38" fmla="*/ 13 w 27"/>
                  <a:gd name="T39" fmla="*/ 12 h 50"/>
                  <a:gd name="T40" fmla="*/ 13 w 27"/>
                  <a:gd name="T41" fmla="*/ 9 h 50"/>
                  <a:gd name="T42" fmla="*/ 16 w 27"/>
                  <a:gd name="T43" fmla="*/ 9 h 50"/>
                  <a:gd name="T44" fmla="*/ 16 w 27"/>
                  <a:gd name="T45" fmla="*/ 7 h 50"/>
                  <a:gd name="T46" fmla="*/ 16 w 27"/>
                  <a:gd name="T47" fmla="*/ 5 h 50"/>
                  <a:gd name="T48" fmla="*/ 18 w 27"/>
                  <a:gd name="T49" fmla="*/ 3 h 50"/>
                  <a:gd name="T50" fmla="*/ 18 w 27"/>
                  <a:gd name="T51" fmla="*/ 3 h 50"/>
                  <a:gd name="T52" fmla="*/ 20 w 27"/>
                  <a:gd name="T53" fmla="*/ 0 h 50"/>
                  <a:gd name="T54" fmla="*/ 22 w 27"/>
                  <a:gd name="T55" fmla="*/ 3 h 50"/>
                  <a:gd name="T56" fmla="*/ 27 w 27"/>
                  <a:gd name="T57" fmla="*/ 3 h 50"/>
                  <a:gd name="T58" fmla="*/ 25 w 27"/>
                  <a:gd name="T59" fmla="*/ 5 h 50"/>
                  <a:gd name="T60" fmla="*/ 25 w 27"/>
                  <a:gd name="T61" fmla="*/ 7 h 50"/>
                  <a:gd name="T62" fmla="*/ 25 w 27"/>
                  <a:gd name="T63" fmla="*/ 9 h 50"/>
                  <a:gd name="T64" fmla="*/ 22 w 27"/>
                  <a:gd name="T65" fmla="*/ 12 h 50"/>
                  <a:gd name="T66" fmla="*/ 22 w 27"/>
                  <a:gd name="T67" fmla="*/ 12 h 50"/>
                  <a:gd name="T68" fmla="*/ 20 w 27"/>
                  <a:gd name="T69" fmla="*/ 14 h 50"/>
                  <a:gd name="T70" fmla="*/ 20 w 27"/>
                  <a:gd name="T71" fmla="*/ 16 h 50"/>
                  <a:gd name="T72" fmla="*/ 20 w 27"/>
                  <a:gd name="T73" fmla="*/ 18 h 50"/>
                  <a:gd name="T74" fmla="*/ 18 w 27"/>
                  <a:gd name="T75" fmla="*/ 18 h 50"/>
                  <a:gd name="T76" fmla="*/ 18 w 27"/>
                  <a:gd name="T77" fmla="*/ 21 h 50"/>
                  <a:gd name="T78" fmla="*/ 16 w 27"/>
                  <a:gd name="T79" fmla="*/ 23 h 50"/>
                  <a:gd name="T80" fmla="*/ 16 w 27"/>
                  <a:gd name="T81" fmla="*/ 25 h 50"/>
                  <a:gd name="T82" fmla="*/ 13 w 27"/>
                  <a:gd name="T83" fmla="*/ 27 h 50"/>
                  <a:gd name="T84" fmla="*/ 13 w 27"/>
                  <a:gd name="T85" fmla="*/ 27 h 50"/>
                  <a:gd name="T86" fmla="*/ 13 w 27"/>
                  <a:gd name="T87" fmla="*/ 30 h 50"/>
                  <a:gd name="T88" fmla="*/ 11 w 27"/>
                  <a:gd name="T89" fmla="*/ 32 h 50"/>
                  <a:gd name="T90" fmla="*/ 11 w 27"/>
                  <a:gd name="T91" fmla="*/ 34 h 50"/>
                  <a:gd name="T92" fmla="*/ 9 w 27"/>
                  <a:gd name="T93" fmla="*/ 36 h 50"/>
                  <a:gd name="T94" fmla="*/ 9 w 27"/>
                  <a:gd name="T95" fmla="*/ 36 h 50"/>
                  <a:gd name="T96" fmla="*/ 9 w 27"/>
                  <a:gd name="T97" fmla="*/ 39 h 50"/>
                  <a:gd name="T98" fmla="*/ 7 w 27"/>
                  <a:gd name="T99" fmla="*/ 41 h 50"/>
                  <a:gd name="T100" fmla="*/ 7 w 27"/>
                  <a:gd name="T101" fmla="*/ 43 h 50"/>
                  <a:gd name="T102" fmla="*/ 4 w 27"/>
                  <a:gd name="T103" fmla="*/ 43 h 50"/>
                  <a:gd name="T104" fmla="*/ 4 w 27"/>
                  <a:gd name="T105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" h="50">
                    <a:moveTo>
                      <a:pt x="4" y="45"/>
                    </a:moveTo>
                    <a:lnTo>
                      <a:pt x="2" y="50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30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4" y="43"/>
                    </a:lnTo>
                    <a:lnTo>
                      <a:pt x="4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3" name="Freeform 4224">
                <a:extLst>
                  <a:ext uri="{FF2B5EF4-FFF2-40B4-BE49-F238E27FC236}">
                    <a16:creationId xmlns:a16="http://schemas.microsoft.com/office/drawing/2014/main" id="{A87C02CC-5A2C-4C6C-A550-050947DBE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726"/>
                <a:ext cx="25" cy="40"/>
              </a:xfrm>
              <a:custGeom>
                <a:avLst/>
                <a:gdLst>
                  <a:gd name="T0" fmla="*/ 7 w 25"/>
                  <a:gd name="T1" fmla="*/ 38 h 40"/>
                  <a:gd name="T2" fmla="*/ 5 w 25"/>
                  <a:gd name="T3" fmla="*/ 40 h 40"/>
                  <a:gd name="T4" fmla="*/ 2 w 25"/>
                  <a:gd name="T5" fmla="*/ 36 h 40"/>
                  <a:gd name="T6" fmla="*/ 0 w 25"/>
                  <a:gd name="T7" fmla="*/ 34 h 40"/>
                  <a:gd name="T8" fmla="*/ 2 w 25"/>
                  <a:gd name="T9" fmla="*/ 31 h 40"/>
                  <a:gd name="T10" fmla="*/ 2 w 25"/>
                  <a:gd name="T11" fmla="*/ 29 h 40"/>
                  <a:gd name="T12" fmla="*/ 2 w 25"/>
                  <a:gd name="T13" fmla="*/ 27 h 40"/>
                  <a:gd name="T14" fmla="*/ 5 w 25"/>
                  <a:gd name="T15" fmla="*/ 27 h 40"/>
                  <a:gd name="T16" fmla="*/ 5 w 25"/>
                  <a:gd name="T17" fmla="*/ 25 h 40"/>
                  <a:gd name="T18" fmla="*/ 7 w 25"/>
                  <a:gd name="T19" fmla="*/ 22 h 40"/>
                  <a:gd name="T20" fmla="*/ 7 w 25"/>
                  <a:gd name="T21" fmla="*/ 20 h 40"/>
                  <a:gd name="T22" fmla="*/ 7 w 25"/>
                  <a:gd name="T23" fmla="*/ 18 h 40"/>
                  <a:gd name="T24" fmla="*/ 9 w 25"/>
                  <a:gd name="T25" fmla="*/ 18 h 40"/>
                  <a:gd name="T26" fmla="*/ 9 w 25"/>
                  <a:gd name="T27" fmla="*/ 16 h 40"/>
                  <a:gd name="T28" fmla="*/ 11 w 25"/>
                  <a:gd name="T29" fmla="*/ 13 h 40"/>
                  <a:gd name="T30" fmla="*/ 11 w 25"/>
                  <a:gd name="T31" fmla="*/ 11 h 40"/>
                  <a:gd name="T32" fmla="*/ 14 w 25"/>
                  <a:gd name="T33" fmla="*/ 11 h 40"/>
                  <a:gd name="T34" fmla="*/ 14 w 25"/>
                  <a:gd name="T35" fmla="*/ 9 h 40"/>
                  <a:gd name="T36" fmla="*/ 14 w 25"/>
                  <a:gd name="T37" fmla="*/ 7 h 40"/>
                  <a:gd name="T38" fmla="*/ 16 w 25"/>
                  <a:gd name="T39" fmla="*/ 4 h 40"/>
                  <a:gd name="T40" fmla="*/ 16 w 25"/>
                  <a:gd name="T41" fmla="*/ 2 h 40"/>
                  <a:gd name="T42" fmla="*/ 18 w 25"/>
                  <a:gd name="T43" fmla="*/ 2 h 40"/>
                  <a:gd name="T44" fmla="*/ 18 w 25"/>
                  <a:gd name="T45" fmla="*/ 0 h 40"/>
                  <a:gd name="T46" fmla="*/ 23 w 25"/>
                  <a:gd name="T47" fmla="*/ 2 h 40"/>
                  <a:gd name="T48" fmla="*/ 25 w 25"/>
                  <a:gd name="T49" fmla="*/ 2 h 40"/>
                  <a:gd name="T50" fmla="*/ 25 w 25"/>
                  <a:gd name="T51" fmla="*/ 4 h 40"/>
                  <a:gd name="T52" fmla="*/ 23 w 25"/>
                  <a:gd name="T53" fmla="*/ 7 h 40"/>
                  <a:gd name="T54" fmla="*/ 23 w 25"/>
                  <a:gd name="T55" fmla="*/ 9 h 40"/>
                  <a:gd name="T56" fmla="*/ 23 w 25"/>
                  <a:gd name="T57" fmla="*/ 11 h 40"/>
                  <a:gd name="T58" fmla="*/ 20 w 25"/>
                  <a:gd name="T59" fmla="*/ 11 h 40"/>
                  <a:gd name="T60" fmla="*/ 20 w 25"/>
                  <a:gd name="T61" fmla="*/ 13 h 40"/>
                  <a:gd name="T62" fmla="*/ 18 w 25"/>
                  <a:gd name="T63" fmla="*/ 16 h 40"/>
                  <a:gd name="T64" fmla="*/ 18 w 25"/>
                  <a:gd name="T65" fmla="*/ 18 h 40"/>
                  <a:gd name="T66" fmla="*/ 16 w 25"/>
                  <a:gd name="T67" fmla="*/ 20 h 40"/>
                  <a:gd name="T68" fmla="*/ 16 w 25"/>
                  <a:gd name="T69" fmla="*/ 20 h 40"/>
                  <a:gd name="T70" fmla="*/ 16 w 25"/>
                  <a:gd name="T71" fmla="*/ 22 h 40"/>
                  <a:gd name="T72" fmla="*/ 14 w 25"/>
                  <a:gd name="T73" fmla="*/ 25 h 40"/>
                  <a:gd name="T74" fmla="*/ 14 w 25"/>
                  <a:gd name="T75" fmla="*/ 27 h 40"/>
                  <a:gd name="T76" fmla="*/ 11 w 25"/>
                  <a:gd name="T77" fmla="*/ 27 h 40"/>
                  <a:gd name="T78" fmla="*/ 11 w 25"/>
                  <a:gd name="T79" fmla="*/ 29 h 40"/>
                  <a:gd name="T80" fmla="*/ 11 w 25"/>
                  <a:gd name="T81" fmla="*/ 31 h 40"/>
                  <a:gd name="T82" fmla="*/ 9 w 25"/>
                  <a:gd name="T83" fmla="*/ 34 h 40"/>
                  <a:gd name="T84" fmla="*/ 9 w 25"/>
                  <a:gd name="T85" fmla="*/ 36 h 40"/>
                  <a:gd name="T86" fmla="*/ 7 w 25"/>
                  <a:gd name="T87" fmla="*/ 36 h 40"/>
                  <a:gd name="T88" fmla="*/ 7 w 25"/>
                  <a:gd name="T8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40">
                    <a:moveTo>
                      <a:pt x="7" y="38"/>
                    </a:moveTo>
                    <a:lnTo>
                      <a:pt x="5" y="40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4" name="Freeform 4225">
                <a:extLst>
                  <a:ext uri="{FF2B5EF4-FFF2-40B4-BE49-F238E27FC236}">
                    <a16:creationId xmlns:a16="http://schemas.microsoft.com/office/drawing/2014/main" id="{CD3FEAD2-B185-4180-8C40-6455D9941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701"/>
                <a:ext cx="25" cy="38"/>
              </a:xfrm>
              <a:custGeom>
                <a:avLst/>
                <a:gdLst>
                  <a:gd name="T0" fmla="*/ 7 w 25"/>
                  <a:gd name="T1" fmla="*/ 38 h 38"/>
                  <a:gd name="T2" fmla="*/ 7 w 25"/>
                  <a:gd name="T3" fmla="*/ 38 h 38"/>
                  <a:gd name="T4" fmla="*/ 2 w 25"/>
                  <a:gd name="T5" fmla="*/ 38 h 38"/>
                  <a:gd name="T6" fmla="*/ 0 w 25"/>
                  <a:gd name="T7" fmla="*/ 36 h 38"/>
                  <a:gd name="T8" fmla="*/ 0 w 25"/>
                  <a:gd name="T9" fmla="*/ 34 h 38"/>
                  <a:gd name="T10" fmla="*/ 0 w 25"/>
                  <a:gd name="T11" fmla="*/ 32 h 38"/>
                  <a:gd name="T12" fmla="*/ 2 w 25"/>
                  <a:gd name="T13" fmla="*/ 32 h 38"/>
                  <a:gd name="T14" fmla="*/ 2 w 25"/>
                  <a:gd name="T15" fmla="*/ 29 h 38"/>
                  <a:gd name="T16" fmla="*/ 5 w 25"/>
                  <a:gd name="T17" fmla="*/ 27 h 38"/>
                  <a:gd name="T18" fmla="*/ 5 w 25"/>
                  <a:gd name="T19" fmla="*/ 25 h 38"/>
                  <a:gd name="T20" fmla="*/ 5 w 25"/>
                  <a:gd name="T21" fmla="*/ 23 h 38"/>
                  <a:gd name="T22" fmla="*/ 7 w 25"/>
                  <a:gd name="T23" fmla="*/ 23 h 38"/>
                  <a:gd name="T24" fmla="*/ 7 w 25"/>
                  <a:gd name="T25" fmla="*/ 20 h 38"/>
                  <a:gd name="T26" fmla="*/ 9 w 25"/>
                  <a:gd name="T27" fmla="*/ 18 h 38"/>
                  <a:gd name="T28" fmla="*/ 9 w 25"/>
                  <a:gd name="T29" fmla="*/ 16 h 38"/>
                  <a:gd name="T30" fmla="*/ 9 w 25"/>
                  <a:gd name="T31" fmla="*/ 13 h 38"/>
                  <a:gd name="T32" fmla="*/ 11 w 25"/>
                  <a:gd name="T33" fmla="*/ 13 h 38"/>
                  <a:gd name="T34" fmla="*/ 11 w 25"/>
                  <a:gd name="T35" fmla="*/ 11 h 38"/>
                  <a:gd name="T36" fmla="*/ 14 w 25"/>
                  <a:gd name="T37" fmla="*/ 9 h 38"/>
                  <a:gd name="T38" fmla="*/ 14 w 25"/>
                  <a:gd name="T39" fmla="*/ 7 h 38"/>
                  <a:gd name="T40" fmla="*/ 14 w 25"/>
                  <a:gd name="T41" fmla="*/ 7 h 38"/>
                  <a:gd name="T42" fmla="*/ 16 w 25"/>
                  <a:gd name="T43" fmla="*/ 4 h 38"/>
                  <a:gd name="T44" fmla="*/ 16 w 25"/>
                  <a:gd name="T45" fmla="*/ 2 h 38"/>
                  <a:gd name="T46" fmla="*/ 18 w 25"/>
                  <a:gd name="T47" fmla="*/ 0 h 38"/>
                  <a:gd name="T48" fmla="*/ 20 w 25"/>
                  <a:gd name="T49" fmla="*/ 2 h 38"/>
                  <a:gd name="T50" fmla="*/ 25 w 25"/>
                  <a:gd name="T51" fmla="*/ 2 h 38"/>
                  <a:gd name="T52" fmla="*/ 25 w 25"/>
                  <a:gd name="T53" fmla="*/ 4 h 38"/>
                  <a:gd name="T54" fmla="*/ 25 w 25"/>
                  <a:gd name="T55" fmla="*/ 7 h 38"/>
                  <a:gd name="T56" fmla="*/ 23 w 25"/>
                  <a:gd name="T57" fmla="*/ 9 h 38"/>
                  <a:gd name="T58" fmla="*/ 23 w 25"/>
                  <a:gd name="T59" fmla="*/ 9 h 38"/>
                  <a:gd name="T60" fmla="*/ 20 w 25"/>
                  <a:gd name="T61" fmla="*/ 11 h 38"/>
                  <a:gd name="T62" fmla="*/ 20 w 25"/>
                  <a:gd name="T63" fmla="*/ 11 h 38"/>
                  <a:gd name="T64" fmla="*/ 20 w 25"/>
                  <a:gd name="T65" fmla="*/ 13 h 38"/>
                  <a:gd name="T66" fmla="*/ 16 w 25"/>
                  <a:gd name="T67" fmla="*/ 18 h 38"/>
                  <a:gd name="T68" fmla="*/ 14 w 25"/>
                  <a:gd name="T69" fmla="*/ 23 h 38"/>
                  <a:gd name="T70" fmla="*/ 11 w 25"/>
                  <a:gd name="T71" fmla="*/ 27 h 38"/>
                  <a:gd name="T72" fmla="*/ 11 w 25"/>
                  <a:gd name="T73" fmla="*/ 29 h 38"/>
                  <a:gd name="T74" fmla="*/ 9 w 25"/>
                  <a:gd name="T75" fmla="*/ 34 h 38"/>
                  <a:gd name="T76" fmla="*/ 7 w 25"/>
                  <a:gd name="T77" fmla="*/ 36 h 38"/>
                  <a:gd name="T78" fmla="*/ 7 w 25"/>
                  <a:gd name="T7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" h="38">
                    <a:moveTo>
                      <a:pt x="7" y="38"/>
                    </a:moveTo>
                    <a:lnTo>
                      <a:pt x="7" y="38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6" y="18"/>
                    </a:lnTo>
                    <a:lnTo>
                      <a:pt x="14" y="23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9" y="34"/>
                    </a:lnTo>
                    <a:lnTo>
                      <a:pt x="7" y="36"/>
                    </a:lnTo>
                    <a:lnTo>
                      <a:pt x="7" y="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5" name="Freeform 4226">
                <a:extLst>
                  <a:ext uri="{FF2B5EF4-FFF2-40B4-BE49-F238E27FC236}">
                    <a16:creationId xmlns:a16="http://schemas.microsoft.com/office/drawing/2014/main" id="{825D4EBD-3E79-4254-ABF3-26876408D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1699"/>
                <a:ext cx="32" cy="38"/>
              </a:xfrm>
              <a:custGeom>
                <a:avLst/>
                <a:gdLst>
                  <a:gd name="T0" fmla="*/ 20 w 32"/>
                  <a:gd name="T1" fmla="*/ 2 h 38"/>
                  <a:gd name="T2" fmla="*/ 25 w 32"/>
                  <a:gd name="T3" fmla="*/ 2 h 38"/>
                  <a:gd name="T4" fmla="*/ 32 w 32"/>
                  <a:gd name="T5" fmla="*/ 4 h 38"/>
                  <a:gd name="T6" fmla="*/ 25 w 32"/>
                  <a:gd name="T7" fmla="*/ 2 h 38"/>
                  <a:gd name="T8" fmla="*/ 25 w 32"/>
                  <a:gd name="T9" fmla="*/ 4 h 38"/>
                  <a:gd name="T10" fmla="*/ 23 w 32"/>
                  <a:gd name="T11" fmla="*/ 6 h 38"/>
                  <a:gd name="T12" fmla="*/ 23 w 32"/>
                  <a:gd name="T13" fmla="*/ 6 h 38"/>
                  <a:gd name="T14" fmla="*/ 20 w 32"/>
                  <a:gd name="T15" fmla="*/ 9 h 38"/>
                  <a:gd name="T16" fmla="*/ 20 w 32"/>
                  <a:gd name="T17" fmla="*/ 11 h 38"/>
                  <a:gd name="T18" fmla="*/ 20 w 32"/>
                  <a:gd name="T19" fmla="*/ 13 h 38"/>
                  <a:gd name="T20" fmla="*/ 18 w 32"/>
                  <a:gd name="T21" fmla="*/ 13 h 38"/>
                  <a:gd name="T22" fmla="*/ 18 w 32"/>
                  <a:gd name="T23" fmla="*/ 15 h 38"/>
                  <a:gd name="T24" fmla="*/ 16 w 32"/>
                  <a:gd name="T25" fmla="*/ 18 h 38"/>
                  <a:gd name="T26" fmla="*/ 16 w 32"/>
                  <a:gd name="T27" fmla="*/ 20 h 38"/>
                  <a:gd name="T28" fmla="*/ 16 w 32"/>
                  <a:gd name="T29" fmla="*/ 22 h 38"/>
                  <a:gd name="T30" fmla="*/ 14 w 32"/>
                  <a:gd name="T31" fmla="*/ 22 h 38"/>
                  <a:gd name="T32" fmla="*/ 14 w 32"/>
                  <a:gd name="T33" fmla="*/ 25 h 38"/>
                  <a:gd name="T34" fmla="*/ 11 w 32"/>
                  <a:gd name="T35" fmla="*/ 27 h 38"/>
                  <a:gd name="T36" fmla="*/ 11 w 32"/>
                  <a:gd name="T37" fmla="*/ 29 h 38"/>
                  <a:gd name="T38" fmla="*/ 11 w 32"/>
                  <a:gd name="T39" fmla="*/ 29 h 38"/>
                  <a:gd name="T40" fmla="*/ 9 w 32"/>
                  <a:gd name="T41" fmla="*/ 31 h 38"/>
                  <a:gd name="T42" fmla="*/ 9 w 32"/>
                  <a:gd name="T43" fmla="*/ 34 h 38"/>
                  <a:gd name="T44" fmla="*/ 7 w 32"/>
                  <a:gd name="T45" fmla="*/ 36 h 38"/>
                  <a:gd name="T46" fmla="*/ 7 w 32"/>
                  <a:gd name="T47" fmla="*/ 38 h 38"/>
                  <a:gd name="T48" fmla="*/ 2 w 32"/>
                  <a:gd name="T49" fmla="*/ 36 h 38"/>
                  <a:gd name="T50" fmla="*/ 0 w 32"/>
                  <a:gd name="T51" fmla="*/ 34 h 38"/>
                  <a:gd name="T52" fmla="*/ 0 w 32"/>
                  <a:gd name="T53" fmla="*/ 31 h 38"/>
                  <a:gd name="T54" fmla="*/ 2 w 32"/>
                  <a:gd name="T55" fmla="*/ 29 h 38"/>
                  <a:gd name="T56" fmla="*/ 2 w 32"/>
                  <a:gd name="T57" fmla="*/ 29 h 38"/>
                  <a:gd name="T58" fmla="*/ 2 w 32"/>
                  <a:gd name="T59" fmla="*/ 27 h 38"/>
                  <a:gd name="T60" fmla="*/ 5 w 32"/>
                  <a:gd name="T61" fmla="*/ 25 h 38"/>
                  <a:gd name="T62" fmla="*/ 5 w 32"/>
                  <a:gd name="T63" fmla="*/ 22 h 38"/>
                  <a:gd name="T64" fmla="*/ 7 w 32"/>
                  <a:gd name="T65" fmla="*/ 20 h 38"/>
                  <a:gd name="T66" fmla="*/ 7 w 32"/>
                  <a:gd name="T67" fmla="*/ 20 h 38"/>
                  <a:gd name="T68" fmla="*/ 9 w 32"/>
                  <a:gd name="T69" fmla="*/ 18 h 38"/>
                  <a:gd name="T70" fmla="*/ 9 w 32"/>
                  <a:gd name="T71" fmla="*/ 15 h 38"/>
                  <a:gd name="T72" fmla="*/ 9 w 32"/>
                  <a:gd name="T73" fmla="*/ 13 h 38"/>
                  <a:gd name="T74" fmla="*/ 11 w 32"/>
                  <a:gd name="T75" fmla="*/ 13 h 38"/>
                  <a:gd name="T76" fmla="*/ 11 w 32"/>
                  <a:gd name="T77" fmla="*/ 11 h 38"/>
                  <a:gd name="T78" fmla="*/ 14 w 32"/>
                  <a:gd name="T79" fmla="*/ 9 h 38"/>
                  <a:gd name="T80" fmla="*/ 14 w 32"/>
                  <a:gd name="T81" fmla="*/ 6 h 38"/>
                  <a:gd name="T82" fmla="*/ 14 w 32"/>
                  <a:gd name="T83" fmla="*/ 6 h 38"/>
                  <a:gd name="T84" fmla="*/ 16 w 32"/>
                  <a:gd name="T85" fmla="*/ 4 h 38"/>
                  <a:gd name="T86" fmla="*/ 16 w 32"/>
                  <a:gd name="T87" fmla="*/ 2 h 38"/>
                  <a:gd name="T88" fmla="*/ 16 w 32"/>
                  <a:gd name="T89" fmla="*/ 0 h 38"/>
                  <a:gd name="T90" fmla="*/ 20 w 32"/>
                  <a:gd name="T9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" h="38">
                    <a:moveTo>
                      <a:pt x="20" y="2"/>
                    </a:moveTo>
                    <a:lnTo>
                      <a:pt x="25" y="2"/>
                    </a:lnTo>
                    <a:lnTo>
                      <a:pt x="32" y="4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5" y="25"/>
                    </a:lnTo>
                    <a:lnTo>
                      <a:pt x="5" y="22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6" name="Freeform 4227">
                <a:extLst>
                  <a:ext uri="{FF2B5EF4-FFF2-40B4-BE49-F238E27FC236}">
                    <a16:creationId xmlns:a16="http://schemas.microsoft.com/office/drawing/2014/main" id="{5AAFAB73-0024-48F8-BE6A-FE378D59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1721"/>
                <a:ext cx="20" cy="36"/>
              </a:xfrm>
              <a:custGeom>
                <a:avLst/>
                <a:gdLst>
                  <a:gd name="T0" fmla="*/ 4 w 20"/>
                  <a:gd name="T1" fmla="*/ 34 h 36"/>
                  <a:gd name="T2" fmla="*/ 4 w 20"/>
                  <a:gd name="T3" fmla="*/ 36 h 36"/>
                  <a:gd name="T4" fmla="*/ 2 w 20"/>
                  <a:gd name="T5" fmla="*/ 32 h 36"/>
                  <a:gd name="T6" fmla="*/ 0 w 20"/>
                  <a:gd name="T7" fmla="*/ 30 h 36"/>
                  <a:gd name="T8" fmla="*/ 0 w 20"/>
                  <a:gd name="T9" fmla="*/ 27 h 36"/>
                  <a:gd name="T10" fmla="*/ 0 w 20"/>
                  <a:gd name="T11" fmla="*/ 27 h 36"/>
                  <a:gd name="T12" fmla="*/ 2 w 20"/>
                  <a:gd name="T13" fmla="*/ 25 h 36"/>
                  <a:gd name="T14" fmla="*/ 2 w 20"/>
                  <a:gd name="T15" fmla="*/ 23 h 36"/>
                  <a:gd name="T16" fmla="*/ 2 w 20"/>
                  <a:gd name="T17" fmla="*/ 21 h 36"/>
                  <a:gd name="T18" fmla="*/ 4 w 20"/>
                  <a:gd name="T19" fmla="*/ 21 h 36"/>
                  <a:gd name="T20" fmla="*/ 4 w 20"/>
                  <a:gd name="T21" fmla="*/ 18 h 36"/>
                  <a:gd name="T22" fmla="*/ 6 w 20"/>
                  <a:gd name="T23" fmla="*/ 16 h 36"/>
                  <a:gd name="T24" fmla="*/ 6 w 20"/>
                  <a:gd name="T25" fmla="*/ 14 h 36"/>
                  <a:gd name="T26" fmla="*/ 6 w 20"/>
                  <a:gd name="T27" fmla="*/ 12 h 36"/>
                  <a:gd name="T28" fmla="*/ 9 w 20"/>
                  <a:gd name="T29" fmla="*/ 12 h 36"/>
                  <a:gd name="T30" fmla="*/ 9 w 20"/>
                  <a:gd name="T31" fmla="*/ 9 h 36"/>
                  <a:gd name="T32" fmla="*/ 11 w 20"/>
                  <a:gd name="T33" fmla="*/ 7 h 36"/>
                  <a:gd name="T34" fmla="*/ 11 w 20"/>
                  <a:gd name="T35" fmla="*/ 5 h 36"/>
                  <a:gd name="T36" fmla="*/ 13 w 20"/>
                  <a:gd name="T37" fmla="*/ 3 h 36"/>
                  <a:gd name="T38" fmla="*/ 13 w 20"/>
                  <a:gd name="T39" fmla="*/ 3 h 36"/>
                  <a:gd name="T40" fmla="*/ 13 w 20"/>
                  <a:gd name="T41" fmla="*/ 0 h 36"/>
                  <a:gd name="T42" fmla="*/ 18 w 20"/>
                  <a:gd name="T43" fmla="*/ 3 h 36"/>
                  <a:gd name="T44" fmla="*/ 20 w 20"/>
                  <a:gd name="T45" fmla="*/ 5 h 36"/>
                  <a:gd name="T46" fmla="*/ 20 w 20"/>
                  <a:gd name="T47" fmla="*/ 5 h 36"/>
                  <a:gd name="T48" fmla="*/ 20 w 20"/>
                  <a:gd name="T49" fmla="*/ 7 h 36"/>
                  <a:gd name="T50" fmla="*/ 18 w 20"/>
                  <a:gd name="T51" fmla="*/ 9 h 36"/>
                  <a:gd name="T52" fmla="*/ 18 w 20"/>
                  <a:gd name="T53" fmla="*/ 12 h 36"/>
                  <a:gd name="T54" fmla="*/ 15 w 20"/>
                  <a:gd name="T55" fmla="*/ 12 h 36"/>
                  <a:gd name="T56" fmla="*/ 15 w 20"/>
                  <a:gd name="T57" fmla="*/ 14 h 36"/>
                  <a:gd name="T58" fmla="*/ 15 w 20"/>
                  <a:gd name="T59" fmla="*/ 16 h 36"/>
                  <a:gd name="T60" fmla="*/ 13 w 20"/>
                  <a:gd name="T61" fmla="*/ 18 h 36"/>
                  <a:gd name="T62" fmla="*/ 13 w 20"/>
                  <a:gd name="T63" fmla="*/ 21 h 36"/>
                  <a:gd name="T64" fmla="*/ 11 w 20"/>
                  <a:gd name="T65" fmla="*/ 21 h 36"/>
                  <a:gd name="T66" fmla="*/ 11 w 20"/>
                  <a:gd name="T67" fmla="*/ 23 h 36"/>
                  <a:gd name="T68" fmla="*/ 11 w 20"/>
                  <a:gd name="T69" fmla="*/ 25 h 36"/>
                  <a:gd name="T70" fmla="*/ 9 w 20"/>
                  <a:gd name="T71" fmla="*/ 27 h 36"/>
                  <a:gd name="T72" fmla="*/ 9 w 20"/>
                  <a:gd name="T73" fmla="*/ 30 h 36"/>
                  <a:gd name="T74" fmla="*/ 6 w 20"/>
                  <a:gd name="T75" fmla="*/ 30 h 36"/>
                  <a:gd name="T76" fmla="*/ 6 w 20"/>
                  <a:gd name="T77" fmla="*/ 32 h 36"/>
                  <a:gd name="T78" fmla="*/ 4 w 20"/>
                  <a:gd name="T7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36">
                    <a:moveTo>
                      <a:pt x="4" y="34"/>
                    </a:moveTo>
                    <a:lnTo>
                      <a:pt x="4" y="36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7" name="Freeform 4228">
                <a:extLst>
                  <a:ext uri="{FF2B5EF4-FFF2-40B4-BE49-F238E27FC236}">
                    <a16:creationId xmlns:a16="http://schemas.microsoft.com/office/drawing/2014/main" id="{F0FD6F55-3CBD-4365-AEF3-442B7A00F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1692"/>
                <a:ext cx="21" cy="32"/>
              </a:xfrm>
              <a:custGeom>
                <a:avLst/>
                <a:gdLst>
                  <a:gd name="T0" fmla="*/ 7 w 21"/>
                  <a:gd name="T1" fmla="*/ 29 h 32"/>
                  <a:gd name="T2" fmla="*/ 7 w 21"/>
                  <a:gd name="T3" fmla="*/ 32 h 32"/>
                  <a:gd name="T4" fmla="*/ 3 w 21"/>
                  <a:gd name="T5" fmla="*/ 29 h 32"/>
                  <a:gd name="T6" fmla="*/ 0 w 21"/>
                  <a:gd name="T7" fmla="*/ 27 h 32"/>
                  <a:gd name="T8" fmla="*/ 0 w 21"/>
                  <a:gd name="T9" fmla="*/ 25 h 32"/>
                  <a:gd name="T10" fmla="*/ 3 w 21"/>
                  <a:gd name="T11" fmla="*/ 25 h 32"/>
                  <a:gd name="T12" fmla="*/ 3 w 21"/>
                  <a:gd name="T13" fmla="*/ 22 h 32"/>
                  <a:gd name="T14" fmla="*/ 3 w 21"/>
                  <a:gd name="T15" fmla="*/ 20 h 32"/>
                  <a:gd name="T16" fmla="*/ 5 w 21"/>
                  <a:gd name="T17" fmla="*/ 18 h 32"/>
                  <a:gd name="T18" fmla="*/ 5 w 21"/>
                  <a:gd name="T19" fmla="*/ 16 h 32"/>
                  <a:gd name="T20" fmla="*/ 7 w 21"/>
                  <a:gd name="T21" fmla="*/ 16 h 32"/>
                  <a:gd name="T22" fmla="*/ 7 w 21"/>
                  <a:gd name="T23" fmla="*/ 13 h 32"/>
                  <a:gd name="T24" fmla="*/ 7 w 21"/>
                  <a:gd name="T25" fmla="*/ 11 h 32"/>
                  <a:gd name="T26" fmla="*/ 9 w 21"/>
                  <a:gd name="T27" fmla="*/ 9 h 32"/>
                  <a:gd name="T28" fmla="*/ 9 w 21"/>
                  <a:gd name="T29" fmla="*/ 7 h 32"/>
                  <a:gd name="T30" fmla="*/ 12 w 21"/>
                  <a:gd name="T31" fmla="*/ 7 h 32"/>
                  <a:gd name="T32" fmla="*/ 12 w 21"/>
                  <a:gd name="T33" fmla="*/ 4 h 32"/>
                  <a:gd name="T34" fmla="*/ 14 w 21"/>
                  <a:gd name="T35" fmla="*/ 2 h 32"/>
                  <a:gd name="T36" fmla="*/ 14 w 21"/>
                  <a:gd name="T37" fmla="*/ 0 h 32"/>
                  <a:gd name="T38" fmla="*/ 18 w 21"/>
                  <a:gd name="T39" fmla="*/ 2 h 32"/>
                  <a:gd name="T40" fmla="*/ 21 w 21"/>
                  <a:gd name="T41" fmla="*/ 2 h 32"/>
                  <a:gd name="T42" fmla="*/ 21 w 21"/>
                  <a:gd name="T43" fmla="*/ 4 h 32"/>
                  <a:gd name="T44" fmla="*/ 21 w 21"/>
                  <a:gd name="T45" fmla="*/ 7 h 32"/>
                  <a:gd name="T46" fmla="*/ 18 w 21"/>
                  <a:gd name="T47" fmla="*/ 9 h 32"/>
                  <a:gd name="T48" fmla="*/ 18 w 21"/>
                  <a:gd name="T49" fmla="*/ 9 h 32"/>
                  <a:gd name="T50" fmla="*/ 16 w 21"/>
                  <a:gd name="T51" fmla="*/ 11 h 32"/>
                  <a:gd name="T52" fmla="*/ 16 w 21"/>
                  <a:gd name="T53" fmla="*/ 13 h 32"/>
                  <a:gd name="T54" fmla="*/ 16 w 21"/>
                  <a:gd name="T55" fmla="*/ 16 h 32"/>
                  <a:gd name="T56" fmla="*/ 14 w 21"/>
                  <a:gd name="T57" fmla="*/ 16 h 32"/>
                  <a:gd name="T58" fmla="*/ 14 w 21"/>
                  <a:gd name="T59" fmla="*/ 18 h 32"/>
                  <a:gd name="T60" fmla="*/ 12 w 21"/>
                  <a:gd name="T61" fmla="*/ 20 h 32"/>
                  <a:gd name="T62" fmla="*/ 12 w 21"/>
                  <a:gd name="T63" fmla="*/ 22 h 32"/>
                  <a:gd name="T64" fmla="*/ 12 w 21"/>
                  <a:gd name="T65" fmla="*/ 25 h 32"/>
                  <a:gd name="T66" fmla="*/ 9 w 21"/>
                  <a:gd name="T67" fmla="*/ 25 h 32"/>
                  <a:gd name="T68" fmla="*/ 9 w 21"/>
                  <a:gd name="T69" fmla="*/ 27 h 32"/>
                  <a:gd name="T70" fmla="*/ 7 w 21"/>
                  <a:gd name="T71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32">
                    <a:moveTo>
                      <a:pt x="7" y="29"/>
                    </a:moveTo>
                    <a:lnTo>
                      <a:pt x="7" y="32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3" y="25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7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8" name="Freeform 4229">
                <a:extLst>
                  <a:ext uri="{FF2B5EF4-FFF2-40B4-BE49-F238E27FC236}">
                    <a16:creationId xmlns:a16="http://schemas.microsoft.com/office/drawing/2014/main" id="{D05893C8-CC5E-44CB-8807-6B92F167F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717"/>
                <a:ext cx="20" cy="31"/>
              </a:xfrm>
              <a:custGeom>
                <a:avLst/>
                <a:gdLst>
                  <a:gd name="T0" fmla="*/ 7 w 20"/>
                  <a:gd name="T1" fmla="*/ 29 h 31"/>
                  <a:gd name="T2" fmla="*/ 4 w 20"/>
                  <a:gd name="T3" fmla="*/ 31 h 31"/>
                  <a:gd name="T4" fmla="*/ 2 w 20"/>
                  <a:gd name="T5" fmla="*/ 29 h 31"/>
                  <a:gd name="T6" fmla="*/ 0 w 20"/>
                  <a:gd name="T7" fmla="*/ 25 h 31"/>
                  <a:gd name="T8" fmla="*/ 0 w 20"/>
                  <a:gd name="T9" fmla="*/ 22 h 31"/>
                  <a:gd name="T10" fmla="*/ 2 w 20"/>
                  <a:gd name="T11" fmla="*/ 20 h 31"/>
                  <a:gd name="T12" fmla="*/ 2 w 20"/>
                  <a:gd name="T13" fmla="*/ 20 h 31"/>
                  <a:gd name="T14" fmla="*/ 4 w 20"/>
                  <a:gd name="T15" fmla="*/ 18 h 31"/>
                  <a:gd name="T16" fmla="*/ 4 w 20"/>
                  <a:gd name="T17" fmla="*/ 16 h 31"/>
                  <a:gd name="T18" fmla="*/ 4 w 20"/>
                  <a:gd name="T19" fmla="*/ 13 h 31"/>
                  <a:gd name="T20" fmla="*/ 7 w 20"/>
                  <a:gd name="T21" fmla="*/ 11 h 31"/>
                  <a:gd name="T22" fmla="*/ 7 w 20"/>
                  <a:gd name="T23" fmla="*/ 11 h 31"/>
                  <a:gd name="T24" fmla="*/ 9 w 20"/>
                  <a:gd name="T25" fmla="*/ 9 h 31"/>
                  <a:gd name="T26" fmla="*/ 9 w 20"/>
                  <a:gd name="T27" fmla="*/ 7 h 31"/>
                  <a:gd name="T28" fmla="*/ 9 w 20"/>
                  <a:gd name="T29" fmla="*/ 4 h 31"/>
                  <a:gd name="T30" fmla="*/ 11 w 20"/>
                  <a:gd name="T31" fmla="*/ 4 h 31"/>
                  <a:gd name="T32" fmla="*/ 11 w 20"/>
                  <a:gd name="T33" fmla="*/ 2 h 31"/>
                  <a:gd name="T34" fmla="*/ 13 w 20"/>
                  <a:gd name="T35" fmla="*/ 0 h 31"/>
                  <a:gd name="T36" fmla="*/ 16 w 20"/>
                  <a:gd name="T37" fmla="*/ 2 h 31"/>
                  <a:gd name="T38" fmla="*/ 20 w 20"/>
                  <a:gd name="T39" fmla="*/ 4 h 31"/>
                  <a:gd name="T40" fmla="*/ 18 w 20"/>
                  <a:gd name="T41" fmla="*/ 4 h 31"/>
                  <a:gd name="T42" fmla="*/ 18 w 20"/>
                  <a:gd name="T43" fmla="*/ 7 h 31"/>
                  <a:gd name="T44" fmla="*/ 18 w 20"/>
                  <a:gd name="T45" fmla="*/ 9 h 31"/>
                  <a:gd name="T46" fmla="*/ 16 w 20"/>
                  <a:gd name="T47" fmla="*/ 11 h 31"/>
                  <a:gd name="T48" fmla="*/ 16 w 20"/>
                  <a:gd name="T49" fmla="*/ 13 h 31"/>
                  <a:gd name="T50" fmla="*/ 13 w 20"/>
                  <a:gd name="T51" fmla="*/ 13 h 31"/>
                  <a:gd name="T52" fmla="*/ 13 w 20"/>
                  <a:gd name="T53" fmla="*/ 16 h 31"/>
                  <a:gd name="T54" fmla="*/ 11 w 20"/>
                  <a:gd name="T55" fmla="*/ 18 h 31"/>
                  <a:gd name="T56" fmla="*/ 11 w 20"/>
                  <a:gd name="T57" fmla="*/ 20 h 31"/>
                  <a:gd name="T58" fmla="*/ 11 w 20"/>
                  <a:gd name="T59" fmla="*/ 20 h 31"/>
                  <a:gd name="T60" fmla="*/ 9 w 20"/>
                  <a:gd name="T61" fmla="*/ 22 h 31"/>
                  <a:gd name="T62" fmla="*/ 9 w 20"/>
                  <a:gd name="T63" fmla="*/ 25 h 31"/>
                  <a:gd name="T64" fmla="*/ 7 w 20"/>
                  <a:gd name="T65" fmla="*/ 27 h 31"/>
                  <a:gd name="T66" fmla="*/ 7 w 20"/>
                  <a:gd name="T6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" h="31">
                    <a:moveTo>
                      <a:pt x="7" y="29"/>
                    </a:moveTo>
                    <a:lnTo>
                      <a:pt x="4" y="31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7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9" name="Freeform 4230">
                <a:extLst>
                  <a:ext uri="{FF2B5EF4-FFF2-40B4-BE49-F238E27FC236}">
                    <a16:creationId xmlns:a16="http://schemas.microsoft.com/office/drawing/2014/main" id="{5EBC8988-0F2B-4E61-B40B-83FC31F03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690"/>
                <a:ext cx="21" cy="29"/>
              </a:xfrm>
              <a:custGeom>
                <a:avLst/>
                <a:gdLst>
                  <a:gd name="T0" fmla="*/ 7 w 21"/>
                  <a:gd name="T1" fmla="*/ 0 h 29"/>
                  <a:gd name="T2" fmla="*/ 14 w 21"/>
                  <a:gd name="T3" fmla="*/ 2 h 29"/>
                  <a:gd name="T4" fmla="*/ 16 w 21"/>
                  <a:gd name="T5" fmla="*/ 2 h 29"/>
                  <a:gd name="T6" fmla="*/ 21 w 21"/>
                  <a:gd name="T7" fmla="*/ 2 h 29"/>
                  <a:gd name="T8" fmla="*/ 21 w 21"/>
                  <a:gd name="T9" fmla="*/ 6 h 29"/>
                  <a:gd name="T10" fmla="*/ 18 w 21"/>
                  <a:gd name="T11" fmla="*/ 6 h 29"/>
                  <a:gd name="T12" fmla="*/ 18 w 21"/>
                  <a:gd name="T13" fmla="*/ 9 h 29"/>
                  <a:gd name="T14" fmla="*/ 16 w 21"/>
                  <a:gd name="T15" fmla="*/ 11 h 29"/>
                  <a:gd name="T16" fmla="*/ 16 w 21"/>
                  <a:gd name="T17" fmla="*/ 13 h 29"/>
                  <a:gd name="T18" fmla="*/ 16 w 21"/>
                  <a:gd name="T19" fmla="*/ 15 h 29"/>
                  <a:gd name="T20" fmla="*/ 14 w 21"/>
                  <a:gd name="T21" fmla="*/ 15 h 29"/>
                  <a:gd name="T22" fmla="*/ 14 w 21"/>
                  <a:gd name="T23" fmla="*/ 18 h 29"/>
                  <a:gd name="T24" fmla="*/ 12 w 21"/>
                  <a:gd name="T25" fmla="*/ 20 h 29"/>
                  <a:gd name="T26" fmla="*/ 12 w 21"/>
                  <a:gd name="T27" fmla="*/ 22 h 29"/>
                  <a:gd name="T28" fmla="*/ 9 w 21"/>
                  <a:gd name="T29" fmla="*/ 22 h 29"/>
                  <a:gd name="T30" fmla="*/ 9 w 21"/>
                  <a:gd name="T31" fmla="*/ 24 h 29"/>
                  <a:gd name="T32" fmla="*/ 9 w 21"/>
                  <a:gd name="T33" fmla="*/ 27 h 29"/>
                  <a:gd name="T34" fmla="*/ 7 w 21"/>
                  <a:gd name="T35" fmla="*/ 29 h 29"/>
                  <a:gd name="T36" fmla="*/ 5 w 21"/>
                  <a:gd name="T37" fmla="*/ 27 h 29"/>
                  <a:gd name="T38" fmla="*/ 0 w 21"/>
                  <a:gd name="T39" fmla="*/ 24 h 29"/>
                  <a:gd name="T40" fmla="*/ 0 w 21"/>
                  <a:gd name="T41" fmla="*/ 22 h 29"/>
                  <a:gd name="T42" fmla="*/ 3 w 21"/>
                  <a:gd name="T43" fmla="*/ 22 h 29"/>
                  <a:gd name="T44" fmla="*/ 3 w 21"/>
                  <a:gd name="T45" fmla="*/ 20 h 29"/>
                  <a:gd name="T46" fmla="*/ 5 w 21"/>
                  <a:gd name="T47" fmla="*/ 18 h 29"/>
                  <a:gd name="T48" fmla="*/ 5 w 21"/>
                  <a:gd name="T49" fmla="*/ 15 h 29"/>
                  <a:gd name="T50" fmla="*/ 7 w 21"/>
                  <a:gd name="T51" fmla="*/ 13 h 29"/>
                  <a:gd name="T52" fmla="*/ 7 w 21"/>
                  <a:gd name="T53" fmla="*/ 13 h 29"/>
                  <a:gd name="T54" fmla="*/ 7 w 21"/>
                  <a:gd name="T55" fmla="*/ 11 h 29"/>
                  <a:gd name="T56" fmla="*/ 9 w 21"/>
                  <a:gd name="T57" fmla="*/ 9 h 29"/>
                  <a:gd name="T58" fmla="*/ 9 w 21"/>
                  <a:gd name="T59" fmla="*/ 6 h 29"/>
                  <a:gd name="T60" fmla="*/ 12 w 21"/>
                  <a:gd name="T61" fmla="*/ 6 h 29"/>
                  <a:gd name="T62" fmla="*/ 12 w 21"/>
                  <a:gd name="T63" fmla="*/ 4 h 29"/>
                  <a:gd name="T64" fmla="*/ 12 w 21"/>
                  <a:gd name="T65" fmla="*/ 2 h 29"/>
                  <a:gd name="T66" fmla="*/ 14 w 21"/>
                  <a:gd name="T67" fmla="*/ 2 h 29"/>
                  <a:gd name="T68" fmla="*/ 7 w 21"/>
                  <a:gd name="T6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29">
                    <a:moveTo>
                      <a:pt x="7" y="0"/>
                    </a:moveTo>
                    <a:lnTo>
                      <a:pt x="14" y="2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0" name="Freeform 4231">
                <a:extLst>
                  <a:ext uri="{FF2B5EF4-FFF2-40B4-BE49-F238E27FC236}">
                    <a16:creationId xmlns:a16="http://schemas.microsoft.com/office/drawing/2014/main" id="{2A2DA06C-04AC-4C2F-8A00-B4341B904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1690"/>
                <a:ext cx="28" cy="47"/>
              </a:xfrm>
              <a:custGeom>
                <a:avLst/>
                <a:gdLst>
                  <a:gd name="T0" fmla="*/ 5 w 28"/>
                  <a:gd name="T1" fmla="*/ 45 h 47"/>
                  <a:gd name="T2" fmla="*/ 3 w 28"/>
                  <a:gd name="T3" fmla="*/ 47 h 47"/>
                  <a:gd name="T4" fmla="*/ 0 w 28"/>
                  <a:gd name="T5" fmla="*/ 45 h 47"/>
                  <a:gd name="T6" fmla="*/ 0 w 28"/>
                  <a:gd name="T7" fmla="*/ 43 h 47"/>
                  <a:gd name="T8" fmla="*/ 0 w 28"/>
                  <a:gd name="T9" fmla="*/ 43 h 47"/>
                  <a:gd name="T10" fmla="*/ 3 w 28"/>
                  <a:gd name="T11" fmla="*/ 40 h 47"/>
                  <a:gd name="T12" fmla="*/ 3 w 28"/>
                  <a:gd name="T13" fmla="*/ 38 h 47"/>
                  <a:gd name="T14" fmla="*/ 5 w 28"/>
                  <a:gd name="T15" fmla="*/ 36 h 47"/>
                  <a:gd name="T16" fmla="*/ 5 w 28"/>
                  <a:gd name="T17" fmla="*/ 36 h 47"/>
                  <a:gd name="T18" fmla="*/ 5 w 28"/>
                  <a:gd name="T19" fmla="*/ 34 h 47"/>
                  <a:gd name="T20" fmla="*/ 7 w 28"/>
                  <a:gd name="T21" fmla="*/ 31 h 47"/>
                  <a:gd name="T22" fmla="*/ 7 w 28"/>
                  <a:gd name="T23" fmla="*/ 29 h 47"/>
                  <a:gd name="T24" fmla="*/ 10 w 28"/>
                  <a:gd name="T25" fmla="*/ 27 h 47"/>
                  <a:gd name="T26" fmla="*/ 10 w 28"/>
                  <a:gd name="T27" fmla="*/ 27 h 47"/>
                  <a:gd name="T28" fmla="*/ 12 w 28"/>
                  <a:gd name="T29" fmla="*/ 24 h 47"/>
                  <a:gd name="T30" fmla="*/ 12 w 28"/>
                  <a:gd name="T31" fmla="*/ 22 h 47"/>
                  <a:gd name="T32" fmla="*/ 12 w 28"/>
                  <a:gd name="T33" fmla="*/ 20 h 47"/>
                  <a:gd name="T34" fmla="*/ 14 w 28"/>
                  <a:gd name="T35" fmla="*/ 18 h 47"/>
                  <a:gd name="T36" fmla="*/ 14 w 28"/>
                  <a:gd name="T37" fmla="*/ 18 h 47"/>
                  <a:gd name="T38" fmla="*/ 16 w 28"/>
                  <a:gd name="T39" fmla="*/ 15 h 47"/>
                  <a:gd name="T40" fmla="*/ 16 w 28"/>
                  <a:gd name="T41" fmla="*/ 13 h 47"/>
                  <a:gd name="T42" fmla="*/ 16 w 28"/>
                  <a:gd name="T43" fmla="*/ 11 h 47"/>
                  <a:gd name="T44" fmla="*/ 19 w 28"/>
                  <a:gd name="T45" fmla="*/ 11 h 47"/>
                  <a:gd name="T46" fmla="*/ 19 w 28"/>
                  <a:gd name="T47" fmla="*/ 9 h 47"/>
                  <a:gd name="T48" fmla="*/ 21 w 28"/>
                  <a:gd name="T49" fmla="*/ 6 h 47"/>
                  <a:gd name="T50" fmla="*/ 21 w 28"/>
                  <a:gd name="T51" fmla="*/ 4 h 47"/>
                  <a:gd name="T52" fmla="*/ 21 w 28"/>
                  <a:gd name="T53" fmla="*/ 2 h 47"/>
                  <a:gd name="T54" fmla="*/ 23 w 28"/>
                  <a:gd name="T55" fmla="*/ 2 h 47"/>
                  <a:gd name="T56" fmla="*/ 23 w 28"/>
                  <a:gd name="T57" fmla="*/ 0 h 47"/>
                  <a:gd name="T58" fmla="*/ 28 w 28"/>
                  <a:gd name="T59" fmla="*/ 2 h 47"/>
                  <a:gd name="T60" fmla="*/ 25 w 28"/>
                  <a:gd name="T61" fmla="*/ 2 h 47"/>
                  <a:gd name="T62" fmla="*/ 25 w 28"/>
                  <a:gd name="T63" fmla="*/ 4 h 47"/>
                  <a:gd name="T64" fmla="*/ 25 w 28"/>
                  <a:gd name="T65" fmla="*/ 6 h 47"/>
                  <a:gd name="T66" fmla="*/ 23 w 28"/>
                  <a:gd name="T67" fmla="*/ 9 h 47"/>
                  <a:gd name="T68" fmla="*/ 23 w 28"/>
                  <a:gd name="T69" fmla="*/ 11 h 47"/>
                  <a:gd name="T70" fmla="*/ 21 w 28"/>
                  <a:gd name="T71" fmla="*/ 11 h 47"/>
                  <a:gd name="T72" fmla="*/ 21 w 28"/>
                  <a:gd name="T73" fmla="*/ 13 h 47"/>
                  <a:gd name="T74" fmla="*/ 21 w 28"/>
                  <a:gd name="T75" fmla="*/ 15 h 47"/>
                  <a:gd name="T76" fmla="*/ 19 w 28"/>
                  <a:gd name="T77" fmla="*/ 18 h 47"/>
                  <a:gd name="T78" fmla="*/ 19 w 28"/>
                  <a:gd name="T79" fmla="*/ 20 h 47"/>
                  <a:gd name="T80" fmla="*/ 16 w 28"/>
                  <a:gd name="T81" fmla="*/ 20 h 47"/>
                  <a:gd name="T82" fmla="*/ 16 w 28"/>
                  <a:gd name="T83" fmla="*/ 22 h 47"/>
                  <a:gd name="T84" fmla="*/ 16 w 28"/>
                  <a:gd name="T85" fmla="*/ 24 h 47"/>
                  <a:gd name="T86" fmla="*/ 14 w 28"/>
                  <a:gd name="T87" fmla="*/ 27 h 47"/>
                  <a:gd name="T88" fmla="*/ 14 w 28"/>
                  <a:gd name="T89" fmla="*/ 27 h 47"/>
                  <a:gd name="T90" fmla="*/ 12 w 28"/>
                  <a:gd name="T91" fmla="*/ 29 h 47"/>
                  <a:gd name="T92" fmla="*/ 12 w 28"/>
                  <a:gd name="T93" fmla="*/ 31 h 47"/>
                  <a:gd name="T94" fmla="*/ 10 w 28"/>
                  <a:gd name="T95" fmla="*/ 34 h 47"/>
                  <a:gd name="T96" fmla="*/ 10 w 28"/>
                  <a:gd name="T97" fmla="*/ 36 h 47"/>
                  <a:gd name="T98" fmla="*/ 10 w 28"/>
                  <a:gd name="T99" fmla="*/ 36 h 47"/>
                  <a:gd name="T100" fmla="*/ 7 w 28"/>
                  <a:gd name="T101" fmla="*/ 38 h 47"/>
                  <a:gd name="T102" fmla="*/ 7 w 28"/>
                  <a:gd name="T103" fmla="*/ 40 h 47"/>
                  <a:gd name="T104" fmla="*/ 5 w 28"/>
                  <a:gd name="T105" fmla="*/ 43 h 47"/>
                  <a:gd name="T106" fmla="*/ 5 w 28"/>
                  <a:gd name="T107" fmla="*/ 45 h 47"/>
                  <a:gd name="T108" fmla="*/ 5 w 28"/>
                  <a:gd name="T109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47">
                    <a:moveTo>
                      <a:pt x="5" y="45"/>
                    </a:moveTo>
                    <a:lnTo>
                      <a:pt x="3" y="47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19" y="18"/>
                    </a:lnTo>
                    <a:lnTo>
                      <a:pt x="19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29"/>
                    </a:lnTo>
                    <a:lnTo>
                      <a:pt x="12" y="31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1" name="Freeform 4232">
                <a:extLst>
                  <a:ext uri="{FF2B5EF4-FFF2-40B4-BE49-F238E27FC236}">
                    <a16:creationId xmlns:a16="http://schemas.microsoft.com/office/drawing/2014/main" id="{D3696771-E421-4196-9E42-9EEE942FC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690"/>
                <a:ext cx="12" cy="11"/>
              </a:xfrm>
              <a:custGeom>
                <a:avLst/>
                <a:gdLst>
                  <a:gd name="T0" fmla="*/ 9 w 12"/>
                  <a:gd name="T1" fmla="*/ 11 h 11"/>
                  <a:gd name="T2" fmla="*/ 7 w 12"/>
                  <a:gd name="T3" fmla="*/ 11 h 11"/>
                  <a:gd name="T4" fmla="*/ 7 w 12"/>
                  <a:gd name="T5" fmla="*/ 11 h 11"/>
                  <a:gd name="T6" fmla="*/ 7 w 12"/>
                  <a:gd name="T7" fmla="*/ 11 h 11"/>
                  <a:gd name="T8" fmla="*/ 5 w 12"/>
                  <a:gd name="T9" fmla="*/ 11 h 11"/>
                  <a:gd name="T10" fmla="*/ 2 w 12"/>
                  <a:gd name="T11" fmla="*/ 11 h 11"/>
                  <a:gd name="T12" fmla="*/ 0 w 12"/>
                  <a:gd name="T13" fmla="*/ 11 h 11"/>
                  <a:gd name="T14" fmla="*/ 0 w 12"/>
                  <a:gd name="T15" fmla="*/ 6 h 11"/>
                  <a:gd name="T16" fmla="*/ 0 w 12"/>
                  <a:gd name="T17" fmla="*/ 0 h 11"/>
                  <a:gd name="T18" fmla="*/ 0 w 12"/>
                  <a:gd name="T19" fmla="*/ 0 h 11"/>
                  <a:gd name="T20" fmla="*/ 0 w 12"/>
                  <a:gd name="T21" fmla="*/ 0 h 11"/>
                  <a:gd name="T22" fmla="*/ 0 w 12"/>
                  <a:gd name="T23" fmla="*/ 0 h 11"/>
                  <a:gd name="T24" fmla="*/ 2 w 12"/>
                  <a:gd name="T25" fmla="*/ 0 h 11"/>
                  <a:gd name="T26" fmla="*/ 5 w 12"/>
                  <a:gd name="T27" fmla="*/ 0 h 11"/>
                  <a:gd name="T28" fmla="*/ 7 w 12"/>
                  <a:gd name="T29" fmla="*/ 0 h 11"/>
                  <a:gd name="T30" fmla="*/ 7 w 12"/>
                  <a:gd name="T31" fmla="*/ 0 h 11"/>
                  <a:gd name="T32" fmla="*/ 7 w 12"/>
                  <a:gd name="T33" fmla="*/ 0 h 11"/>
                  <a:gd name="T34" fmla="*/ 9 w 12"/>
                  <a:gd name="T35" fmla="*/ 0 h 11"/>
                  <a:gd name="T36" fmla="*/ 9 w 12"/>
                  <a:gd name="T37" fmla="*/ 0 h 11"/>
                  <a:gd name="T38" fmla="*/ 9 w 12"/>
                  <a:gd name="T39" fmla="*/ 0 h 11"/>
                  <a:gd name="T40" fmla="*/ 12 w 12"/>
                  <a:gd name="T41" fmla="*/ 0 h 11"/>
                  <a:gd name="T42" fmla="*/ 12 w 12"/>
                  <a:gd name="T43" fmla="*/ 4 h 11"/>
                  <a:gd name="T44" fmla="*/ 9 w 12"/>
                  <a:gd name="T45" fmla="*/ 6 h 11"/>
                  <a:gd name="T46" fmla="*/ 9 w 12"/>
                  <a:gd name="T47" fmla="*/ 11 h 11"/>
                  <a:gd name="T48" fmla="*/ 9 w 12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1">
                    <a:moveTo>
                      <a:pt x="9" y="11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9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2" name="Freeform 4233">
                <a:extLst>
                  <a:ext uri="{FF2B5EF4-FFF2-40B4-BE49-F238E27FC236}">
                    <a16:creationId xmlns:a16="http://schemas.microsoft.com/office/drawing/2014/main" id="{FA74D930-DB56-45DD-9B8E-3B4422858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696"/>
                <a:ext cx="7" cy="5"/>
              </a:xfrm>
              <a:custGeom>
                <a:avLst/>
                <a:gdLst>
                  <a:gd name="T0" fmla="*/ 7 w 7"/>
                  <a:gd name="T1" fmla="*/ 5 h 5"/>
                  <a:gd name="T2" fmla="*/ 0 w 7"/>
                  <a:gd name="T3" fmla="*/ 5 h 5"/>
                  <a:gd name="T4" fmla="*/ 0 w 7"/>
                  <a:gd name="T5" fmla="*/ 5 h 5"/>
                  <a:gd name="T6" fmla="*/ 0 w 7"/>
                  <a:gd name="T7" fmla="*/ 0 h 5"/>
                  <a:gd name="T8" fmla="*/ 3 w 7"/>
                  <a:gd name="T9" fmla="*/ 0 h 5"/>
                  <a:gd name="T10" fmla="*/ 5 w 7"/>
                  <a:gd name="T11" fmla="*/ 0 h 5"/>
                  <a:gd name="T12" fmla="*/ 7 w 7"/>
                  <a:gd name="T13" fmla="*/ 0 h 5"/>
                  <a:gd name="T14" fmla="*/ 7 w 7"/>
                  <a:gd name="T15" fmla="*/ 3 h 5"/>
                  <a:gd name="T16" fmla="*/ 7 w 7"/>
                  <a:gd name="T17" fmla="*/ 3 h 5"/>
                  <a:gd name="T18" fmla="*/ 7 w 7"/>
                  <a:gd name="T19" fmla="*/ 5 h 5"/>
                  <a:gd name="T20" fmla="*/ 7 w 7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3" name="Freeform 4234">
                <a:extLst>
                  <a:ext uri="{FF2B5EF4-FFF2-40B4-BE49-F238E27FC236}">
                    <a16:creationId xmlns:a16="http://schemas.microsoft.com/office/drawing/2014/main" id="{D8E8193C-FBA9-46C9-93BD-06D0D46D2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696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0 w 5"/>
                  <a:gd name="T3" fmla="*/ 7 h 7"/>
                  <a:gd name="T4" fmla="*/ 0 w 5"/>
                  <a:gd name="T5" fmla="*/ 5 h 7"/>
                  <a:gd name="T6" fmla="*/ 0 w 5"/>
                  <a:gd name="T7" fmla="*/ 0 h 7"/>
                  <a:gd name="T8" fmla="*/ 0 w 5"/>
                  <a:gd name="T9" fmla="*/ 0 h 7"/>
                  <a:gd name="T10" fmla="*/ 5 w 5"/>
                  <a:gd name="T11" fmla="*/ 0 h 7"/>
                  <a:gd name="T12" fmla="*/ 5 w 5"/>
                  <a:gd name="T13" fmla="*/ 0 h 7"/>
                  <a:gd name="T14" fmla="*/ 5 w 5"/>
                  <a:gd name="T15" fmla="*/ 5 h 7"/>
                  <a:gd name="T16" fmla="*/ 5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4" name="Freeform 4235">
                <a:extLst>
                  <a:ext uri="{FF2B5EF4-FFF2-40B4-BE49-F238E27FC236}">
                    <a16:creationId xmlns:a16="http://schemas.microsoft.com/office/drawing/2014/main" id="{F1FC4862-5682-4912-BBE8-46972CE09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1685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7 w 7"/>
                  <a:gd name="T3" fmla="*/ 7 h 7"/>
                  <a:gd name="T4" fmla="*/ 0 w 7"/>
                  <a:gd name="T5" fmla="*/ 7 h 7"/>
                  <a:gd name="T6" fmla="*/ 0 w 7"/>
                  <a:gd name="T7" fmla="*/ 5 h 7"/>
                  <a:gd name="T8" fmla="*/ 0 w 7"/>
                  <a:gd name="T9" fmla="*/ 2 h 7"/>
                  <a:gd name="T10" fmla="*/ 0 w 7"/>
                  <a:gd name="T11" fmla="*/ 0 h 7"/>
                  <a:gd name="T12" fmla="*/ 7 w 7"/>
                  <a:gd name="T13" fmla="*/ 0 h 7"/>
                  <a:gd name="T14" fmla="*/ 7 w 7"/>
                  <a:gd name="T15" fmla="*/ 2 h 7"/>
                  <a:gd name="T16" fmla="*/ 7 w 7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5" name="Freeform 4236">
                <a:extLst>
                  <a:ext uri="{FF2B5EF4-FFF2-40B4-BE49-F238E27FC236}">
                    <a16:creationId xmlns:a16="http://schemas.microsoft.com/office/drawing/2014/main" id="{6379283F-5913-4B00-A9D1-BACC608CC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687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0 w 2"/>
                  <a:gd name="T5" fmla="*/ 5 h 5"/>
                  <a:gd name="T6" fmla="*/ 0 w 2"/>
                  <a:gd name="T7" fmla="*/ 0 h 5"/>
                  <a:gd name="T8" fmla="*/ 2 w 2"/>
                  <a:gd name="T9" fmla="*/ 0 h 5"/>
                  <a:gd name="T10" fmla="*/ 2 w 2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6" name="Freeform 4237">
                <a:extLst>
                  <a:ext uri="{FF2B5EF4-FFF2-40B4-BE49-F238E27FC236}">
                    <a16:creationId xmlns:a16="http://schemas.microsoft.com/office/drawing/2014/main" id="{7BE25F48-A3E9-4A72-84C9-4CB614BCF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712"/>
                <a:ext cx="12" cy="18"/>
              </a:xfrm>
              <a:custGeom>
                <a:avLst/>
                <a:gdLst>
                  <a:gd name="T0" fmla="*/ 9 w 12"/>
                  <a:gd name="T1" fmla="*/ 7 h 18"/>
                  <a:gd name="T2" fmla="*/ 9 w 12"/>
                  <a:gd name="T3" fmla="*/ 9 h 18"/>
                  <a:gd name="T4" fmla="*/ 9 w 12"/>
                  <a:gd name="T5" fmla="*/ 12 h 18"/>
                  <a:gd name="T6" fmla="*/ 9 w 12"/>
                  <a:gd name="T7" fmla="*/ 14 h 18"/>
                  <a:gd name="T8" fmla="*/ 9 w 12"/>
                  <a:gd name="T9" fmla="*/ 16 h 18"/>
                  <a:gd name="T10" fmla="*/ 9 w 12"/>
                  <a:gd name="T11" fmla="*/ 18 h 18"/>
                  <a:gd name="T12" fmla="*/ 5 w 12"/>
                  <a:gd name="T13" fmla="*/ 18 h 18"/>
                  <a:gd name="T14" fmla="*/ 0 w 12"/>
                  <a:gd name="T15" fmla="*/ 18 h 18"/>
                  <a:gd name="T16" fmla="*/ 0 w 12"/>
                  <a:gd name="T17" fmla="*/ 16 h 18"/>
                  <a:gd name="T18" fmla="*/ 3 w 12"/>
                  <a:gd name="T19" fmla="*/ 14 h 18"/>
                  <a:gd name="T20" fmla="*/ 3 w 12"/>
                  <a:gd name="T21" fmla="*/ 12 h 18"/>
                  <a:gd name="T22" fmla="*/ 3 w 12"/>
                  <a:gd name="T23" fmla="*/ 9 h 18"/>
                  <a:gd name="T24" fmla="*/ 3 w 12"/>
                  <a:gd name="T25" fmla="*/ 9 h 18"/>
                  <a:gd name="T26" fmla="*/ 3 w 12"/>
                  <a:gd name="T27" fmla="*/ 7 h 18"/>
                  <a:gd name="T28" fmla="*/ 3 w 12"/>
                  <a:gd name="T29" fmla="*/ 5 h 18"/>
                  <a:gd name="T30" fmla="*/ 3 w 12"/>
                  <a:gd name="T31" fmla="*/ 2 h 18"/>
                  <a:gd name="T32" fmla="*/ 3 w 12"/>
                  <a:gd name="T33" fmla="*/ 0 h 18"/>
                  <a:gd name="T34" fmla="*/ 7 w 12"/>
                  <a:gd name="T35" fmla="*/ 0 h 18"/>
                  <a:gd name="T36" fmla="*/ 12 w 12"/>
                  <a:gd name="T37" fmla="*/ 0 h 18"/>
                  <a:gd name="T38" fmla="*/ 9 w 12"/>
                  <a:gd name="T39" fmla="*/ 2 h 18"/>
                  <a:gd name="T40" fmla="*/ 9 w 12"/>
                  <a:gd name="T41" fmla="*/ 5 h 18"/>
                  <a:gd name="T42" fmla="*/ 9 w 12"/>
                  <a:gd name="T43" fmla="*/ 7 h 18"/>
                  <a:gd name="T44" fmla="*/ 9 w 12"/>
                  <a:gd name="T4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8">
                    <a:moveTo>
                      <a:pt x="9" y="7"/>
                    </a:moveTo>
                    <a:lnTo>
                      <a:pt x="9" y="9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5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7" name="Freeform 4238">
                <a:extLst>
                  <a:ext uri="{FF2B5EF4-FFF2-40B4-BE49-F238E27FC236}">
                    <a16:creationId xmlns:a16="http://schemas.microsoft.com/office/drawing/2014/main" id="{FAA2EF7F-531B-411E-8812-B8AB37635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1712"/>
                <a:ext cx="4" cy="9"/>
              </a:xfrm>
              <a:custGeom>
                <a:avLst/>
                <a:gdLst>
                  <a:gd name="T0" fmla="*/ 4 w 4"/>
                  <a:gd name="T1" fmla="*/ 7 h 9"/>
                  <a:gd name="T2" fmla="*/ 4 w 4"/>
                  <a:gd name="T3" fmla="*/ 9 h 9"/>
                  <a:gd name="T4" fmla="*/ 2 w 4"/>
                  <a:gd name="T5" fmla="*/ 7 h 9"/>
                  <a:gd name="T6" fmla="*/ 0 w 4"/>
                  <a:gd name="T7" fmla="*/ 7 h 9"/>
                  <a:gd name="T8" fmla="*/ 0 w 4"/>
                  <a:gd name="T9" fmla="*/ 5 h 9"/>
                  <a:gd name="T10" fmla="*/ 0 w 4"/>
                  <a:gd name="T11" fmla="*/ 2 h 9"/>
                  <a:gd name="T12" fmla="*/ 2 w 4"/>
                  <a:gd name="T13" fmla="*/ 0 h 9"/>
                  <a:gd name="T14" fmla="*/ 4 w 4"/>
                  <a:gd name="T15" fmla="*/ 0 h 9"/>
                  <a:gd name="T16" fmla="*/ 4 w 4"/>
                  <a:gd name="T17" fmla="*/ 2 h 9"/>
                  <a:gd name="T18" fmla="*/ 4 w 4"/>
                  <a:gd name="T19" fmla="*/ 5 h 9"/>
                  <a:gd name="T20" fmla="*/ 4 w 4"/>
                  <a:gd name="T21" fmla="*/ 5 h 9"/>
                  <a:gd name="T22" fmla="*/ 4 w 4"/>
                  <a:gd name="T23" fmla="*/ 5 h 9"/>
                  <a:gd name="T24" fmla="*/ 4 w 4"/>
                  <a:gd name="T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9">
                    <a:moveTo>
                      <a:pt x="4" y="7"/>
                    </a:moveTo>
                    <a:lnTo>
                      <a:pt x="4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8" name="Freeform 4239">
                <a:extLst>
                  <a:ext uri="{FF2B5EF4-FFF2-40B4-BE49-F238E27FC236}">
                    <a16:creationId xmlns:a16="http://schemas.microsoft.com/office/drawing/2014/main" id="{9C093666-992B-4B73-BD53-196B9259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173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0 w 2"/>
                  <a:gd name="T9" fmla="*/ 0 h 3"/>
                  <a:gd name="T10" fmla="*/ 2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9" name="Freeform 4240">
                <a:extLst>
                  <a:ext uri="{FF2B5EF4-FFF2-40B4-BE49-F238E27FC236}">
                    <a16:creationId xmlns:a16="http://schemas.microsoft.com/office/drawing/2014/main" id="{6C33D316-2313-40AE-A9AE-0ED664C7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728"/>
                <a:ext cx="20" cy="16"/>
              </a:xfrm>
              <a:custGeom>
                <a:avLst/>
                <a:gdLst>
                  <a:gd name="T0" fmla="*/ 9 w 9"/>
                  <a:gd name="T1" fmla="*/ 3 h 7"/>
                  <a:gd name="T2" fmla="*/ 9 w 9"/>
                  <a:gd name="T3" fmla="*/ 3 h 7"/>
                  <a:gd name="T4" fmla="*/ 9 w 9"/>
                  <a:gd name="T5" fmla="*/ 2 h 7"/>
                  <a:gd name="T6" fmla="*/ 8 w 9"/>
                  <a:gd name="T7" fmla="*/ 2 h 7"/>
                  <a:gd name="T8" fmla="*/ 2 w 9"/>
                  <a:gd name="T9" fmla="*/ 1 h 7"/>
                  <a:gd name="T10" fmla="*/ 1 w 9"/>
                  <a:gd name="T11" fmla="*/ 1 h 7"/>
                  <a:gd name="T12" fmla="*/ 0 w 9"/>
                  <a:gd name="T13" fmla="*/ 0 h 7"/>
                  <a:gd name="T14" fmla="*/ 0 w 9"/>
                  <a:gd name="T15" fmla="*/ 0 h 7"/>
                  <a:gd name="T16" fmla="*/ 8 w 9"/>
                  <a:gd name="T17" fmla="*/ 7 h 7"/>
                  <a:gd name="T18" fmla="*/ 8 w 9"/>
                  <a:gd name="T19" fmla="*/ 7 h 7"/>
                  <a:gd name="T20" fmla="*/ 9 w 9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lnTo>
                      <a:pt x="9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0" name="Freeform 4241">
                <a:extLst>
                  <a:ext uri="{FF2B5EF4-FFF2-40B4-BE49-F238E27FC236}">
                    <a16:creationId xmlns:a16="http://schemas.microsoft.com/office/drawing/2014/main" id="{F1580EC1-1971-458F-8157-8FDFCE51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726"/>
                <a:ext cx="23" cy="27"/>
              </a:xfrm>
              <a:custGeom>
                <a:avLst/>
                <a:gdLst>
                  <a:gd name="T0" fmla="*/ 10 w 10"/>
                  <a:gd name="T1" fmla="*/ 1 h 12"/>
                  <a:gd name="T2" fmla="*/ 10 w 10"/>
                  <a:gd name="T3" fmla="*/ 1 h 12"/>
                  <a:gd name="T4" fmla="*/ 9 w 10"/>
                  <a:gd name="T5" fmla="*/ 1 h 12"/>
                  <a:gd name="T6" fmla="*/ 8 w 10"/>
                  <a:gd name="T7" fmla="*/ 1 h 12"/>
                  <a:gd name="T8" fmla="*/ 7 w 10"/>
                  <a:gd name="T9" fmla="*/ 1 h 12"/>
                  <a:gd name="T10" fmla="*/ 7 w 10"/>
                  <a:gd name="T11" fmla="*/ 1 h 12"/>
                  <a:gd name="T12" fmla="*/ 6 w 10"/>
                  <a:gd name="T13" fmla="*/ 1 h 12"/>
                  <a:gd name="T14" fmla="*/ 5 w 10"/>
                  <a:gd name="T15" fmla="*/ 0 h 12"/>
                  <a:gd name="T16" fmla="*/ 4 w 10"/>
                  <a:gd name="T17" fmla="*/ 0 h 12"/>
                  <a:gd name="T18" fmla="*/ 4 w 10"/>
                  <a:gd name="T19" fmla="*/ 0 h 12"/>
                  <a:gd name="T20" fmla="*/ 3 w 10"/>
                  <a:gd name="T21" fmla="*/ 0 h 12"/>
                  <a:gd name="T22" fmla="*/ 2 w 10"/>
                  <a:gd name="T23" fmla="*/ 0 h 12"/>
                  <a:gd name="T24" fmla="*/ 1 w 10"/>
                  <a:gd name="T25" fmla="*/ 0 h 12"/>
                  <a:gd name="T26" fmla="*/ 1 w 10"/>
                  <a:gd name="T27" fmla="*/ 1 h 12"/>
                  <a:gd name="T28" fmla="*/ 1 w 10"/>
                  <a:gd name="T29" fmla="*/ 2 h 12"/>
                  <a:gd name="T30" fmla="*/ 2 w 10"/>
                  <a:gd name="T31" fmla="*/ 2 h 12"/>
                  <a:gd name="T32" fmla="*/ 2 w 10"/>
                  <a:gd name="T33" fmla="*/ 2 h 12"/>
                  <a:gd name="T34" fmla="*/ 2 w 10"/>
                  <a:gd name="T35" fmla="*/ 3 h 12"/>
                  <a:gd name="T36" fmla="*/ 1 w 10"/>
                  <a:gd name="T37" fmla="*/ 3 h 12"/>
                  <a:gd name="T38" fmla="*/ 1 w 10"/>
                  <a:gd name="T39" fmla="*/ 4 h 12"/>
                  <a:gd name="T40" fmla="*/ 1 w 10"/>
                  <a:gd name="T41" fmla="*/ 5 h 12"/>
                  <a:gd name="T42" fmla="*/ 0 w 10"/>
                  <a:gd name="T43" fmla="*/ 6 h 12"/>
                  <a:gd name="T44" fmla="*/ 0 w 10"/>
                  <a:gd name="T45" fmla="*/ 6 h 12"/>
                  <a:gd name="T46" fmla="*/ 0 w 10"/>
                  <a:gd name="T47" fmla="*/ 7 h 12"/>
                  <a:gd name="T48" fmla="*/ 0 w 10"/>
                  <a:gd name="T49" fmla="*/ 8 h 12"/>
                  <a:gd name="T50" fmla="*/ 0 w 10"/>
                  <a:gd name="T51" fmla="*/ 9 h 12"/>
                  <a:gd name="T52" fmla="*/ 0 w 10"/>
                  <a:gd name="T53" fmla="*/ 9 h 12"/>
                  <a:gd name="T54" fmla="*/ 2 w 10"/>
                  <a:gd name="T55" fmla="*/ 11 h 12"/>
                  <a:gd name="T56" fmla="*/ 2 w 10"/>
                  <a:gd name="T57" fmla="*/ 11 h 12"/>
                  <a:gd name="T58" fmla="*/ 2 w 10"/>
                  <a:gd name="T59" fmla="*/ 11 h 12"/>
                  <a:gd name="T60" fmla="*/ 3 w 10"/>
                  <a:gd name="T61" fmla="*/ 12 h 12"/>
                  <a:gd name="T62" fmla="*/ 4 w 10"/>
                  <a:gd name="T63" fmla="*/ 12 h 12"/>
                  <a:gd name="T64" fmla="*/ 5 w 10"/>
                  <a:gd name="T65" fmla="*/ 12 h 12"/>
                  <a:gd name="T66" fmla="*/ 7 w 10"/>
                  <a:gd name="T67" fmla="*/ 12 h 12"/>
                  <a:gd name="T68" fmla="*/ 8 w 10"/>
                  <a:gd name="T69" fmla="*/ 12 h 12"/>
                  <a:gd name="T70" fmla="*/ 9 w 10"/>
                  <a:gd name="T71" fmla="*/ 12 h 12"/>
                  <a:gd name="T72" fmla="*/ 9 w 10"/>
                  <a:gd name="T73" fmla="*/ 10 h 12"/>
                  <a:gd name="T74" fmla="*/ 9 w 10"/>
                  <a:gd name="T75" fmla="*/ 10 h 12"/>
                  <a:gd name="T76" fmla="*/ 9 w 10"/>
                  <a:gd name="T77" fmla="*/ 10 h 12"/>
                  <a:gd name="T78" fmla="*/ 9 w 10"/>
                  <a:gd name="T79" fmla="*/ 10 h 12"/>
                  <a:gd name="T80" fmla="*/ 9 w 10"/>
                  <a:gd name="T81" fmla="*/ 8 h 12"/>
                  <a:gd name="T82" fmla="*/ 9 w 10"/>
                  <a:gd name="T83" fmla="*/ 8 h 12"/>
                  <a:gd name="T84" fmla="*/ 9 w 10"/>
                  <a:gd name="T85" fmla="*/ 6 h 12"/>
                  <a:gd name="T86" fmla="*/ 9 w 10"/>
                  <a:gd name="T87" fmla="*/ 6 h 12"/>
                  <a:gd name="T88" fmla="*/ 9 w 10"/>
                  <a:gd name="T89" fmla="*/ 6 h 12"/>
                  <a:gd name="T90" fmla="*/ 9 w 10"/>
                  <a:gd name="T91" fmla="*/ 6 h 12"/>
                  <a:gd name="T92" fmla="*/ 10 w 10"/>
                  <a:gd name="T93" fmla="*/ 4 h 12"/>
                  <a:gd name="T94" fmla="*/ 10 w 10"/>
                  <a:gd name="T95" fmla="*/ 4 h 12"/>
                  <a:gd name="T96" fmla="*/ 10 w 10"/>
                  <a:gd name="T97" fmla="*/ 3 h 12"/>
                  <a:gd name="T98" fmla="*/ 10 w 10"/>
                  <a:gd name="T9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" h="12">
                    <a:moveTo>
                      <a:pt x="10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1" name="Freeform 4242">
                <a:extLst>
                  <a:ext uri="{FF2B5EF4-FFF2-40B4-BE49-F238E27FC236}">
                    <a16:creationId xmlns:a16="http://schemas.microsoft.com/office/drawing/2014/main" id="{C5CC8A22-AF15-4015-BB0A-4079F0FF5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1712"/>
                <a:ext cx="22" cy="14"/>
              </a:xfrm>
              <a:custGeom>
                <a:avLst/>
                <a:gdLst>
                  <a:gd name="T0" fmla="*/ 22 w 22"/>
                  <a:gd name="T1" fmla="*/ 2 h 14"/>
                  <a:gd name="T2" fmla="*/ 22 w 22"/>
                  <a:gd name="T3" fmla="*/ 2 h 14"/>
                  <a:gd name="T4" fmla="*/ 22 w 22"/>
                  <a:gd name="T5" fmla="*/ 5 h 14"/>
                  <a:gd name="T6" fmla="*/ 22 w 22"/>
                  <a:gd name="T7" fmla="*/ 5 h 14"/>
                  <a:gd name="T8" fmla="*/ 22 w 22"/>
                  <a:gd name="T9" fmla="*/ 5 h 14"/>
                  <a:gd name="T10" fmla="*/ 22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0 w 22"/>
                  <a:gd name="T17" fmla="*/ 14 h 14"/>
                  <a:gd name="T18" fmla="*/ 18 w 22"/>
                  <a:gd name="T19" fmla="*/ 14 h 14"/>
                  <a:gd name="T20" fmla="*/ 15 w 22"/>
                  <a:gd name="T21" fmla="*/ 14 h 14"/>
                  <a:gd name="T22" fmla="*/ 15 w 22"/>
                  <a:gd name="T23" fmla="*/ 14 h 14"/>
                  <a:gd name="T24" fmla="*/ 13 w 22"/>
                  <a:gd name="T25" fmla="*/ 14 h 14"/>
                  <a:gd name="T26" fmla="*/ 11 w 22"/>
                  <a:gd name="T27" fmla="*/ 14 h 14"/>
                  <a:gd name="T28" fmla="*/ 9 w 22"/>
                  <a:gd name="T29" fmla="*/ 14 h 14"/>
                  <a:gd name="T30" fmla="*/ 6 w 22"/>
                  <a:gd name="T31" fmla="*/ 14 h 14"/>
                  <a:gd name="T32" fmla="*/ 6 w 22"/>
                  <a:gd name="T33" fmla="*/ 12 h 14"/>
                  <a:gd name="T34" fmla="*/ 6 w 22"/>
                  <a:gd name="T35" fmla="*/ 12 h 14"/>
                  <a:gd name="T36" fmla="*/ 4 w 22"/>
                  <a:gd name="T37" fmla="*/ 12 h 14"/>
                  <a:gd name="T38" fmla="*/ 2 w 22"/>
                  <a:gd name="T39" fmla="*/ 12 h 14"/>
                  <a:gd name="T40" fmla="*/ 0 w 22"/>
                  <a:gd name="T41" fmla="*/ 12 h 14"/>
                  <a:gd name="T42" fmla="*/ 0 w 22"/>
                  <a:gd name="T43" fmla="*/ 7 h 14"/>
                  <a:gd name="T44" fmla="*/ 2 w 22"/>
                  <a:gd name="T45" fmla="*/ 7 h 14"/>
                  <a:gd name="T46" fmla="*/ 4 w 22"/>
                  <a:gd name="T47" fmla="*/ 9 h 14"/>
                  <a:gd name="T48" fmla="*/ 4 w 22"/>
                  <a:gd name="T49" fmla="*/ 7 h 14"/>
                  <a:gd name="T50" fmla="*/ 4 w 22"/>
                  <a:gd name="T51" fmla="*/ 5 h 14"/>
                  <a:gd name="T52" fmla="*/ 4 w 22"/>
                  <a:gd name="T53" fmla="*/ 5 h 14"/>
                  <a:gd name="T54" fmla="*/ 4 w 22"/>
                  <a:gd name="T55" fmla="*/ 5 h 14"/>
                  <a:gd name="T56" fmla="*/ 4 w 22"/>
                  <a:gd name="T57" fmla="*/ 5 h 14"/>
                  <a:gd name="T58" fmla="*/ 4 w 22"/>
                  <a:gd name="T59" fmla="*/ 2 h 14"/>
                  <a:gd name="T60" fmla="*/ 4 w 22"/>
                  <a:gd name="T61" fmla="*/ 0 h 14"/>
                  <a:gd name="T62" fmla="*/ 6 w 22"/>
                  <a:gd name="T63" fmla="*/ 0 h 14"/>
                  <a:gd name="T64" fmla="*/ 9 w 22"/>
                  <a:gd name="T65" fmla="*/ 0 h 14"/>
                  <a:gd name="T66" fmla="*/ 11 w 22"/>
                  <a:gd name="T67" fmla="*/ 0 h 14"/>
                  <a:gd name="T68" fmla="*/ 13 w 22"/>
                  <a:gd name="T69" fmla="*/ 0 h 14"/>
                  <a:gd name="T70" fmla="*/ 13 w 22"/>
                  <a:gd name="T71" fmla="*/ 0 h 14"/>
                  <a:gd name="T72" fmla="*/ 15 w 22"/>
                  <a:gd name="T73" fmla="*/ 0 h 14"/>
                  <a:gd name="T74" fmla="*/ 15 w 22"/>
                  <a:gd name="T75" fmla="*/ 0 h 14"/>
                  <a:gd name="T76" fmla="*/ 18 w 22"/>
                  <a:gd name="T77" fmla="*/ 2 h 14"/>
                  <a:gd name="T78" fmla="*/ 20 w 22"/>
                  <a:gd name="T79" fmla="*/ 2 h 14"/>
                  <a:gd name="T80" fmla="*/ 22 w 22"/>
                  <a:gd name="T81" fmla="*/ 2 h 14"/>
                  <a:gd name="T82" fmla="*/ 22 w 22"/>
                  <a:gd name="T83" fmla="*/ 2 h 14"/>
                  <a:gd name="T84" fmla="*/ 22 w 22"/>
                  <a:gd name="T8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2" name="Freeform 4243">
                <a:extLst>
                  <a:ext uri="{FF2B5EF4-FFF2-40B4-BE49-F238E27FC236}">
                    <a16:creationId xmlns:a16="http://schemas.microsoft.com/office/drawing/2014/main" id="{AF321DA6-10A9-4675-BC87-F740BF94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1703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7 h 7"/>
                  <a:gd name="T4" fmla="*/ 2 w 4"/>
                  <a:gd name="T5" fmla="*/ 7 h 7"/>
                  <a:gd name="T6" fmla="*/ 0 w 4"/>
                  <a:gd name="T7" fmla="*/ 7 h 7"/>
                  <a:gd name="T8" fmla="*/ 0 w 4"/>
                  <a:gd name="T9" fmla="*/ 5 h 7"/>
                  <a:gd name="T10" fmla="*/ 0 w 4"/>
                  <a:gd name="T11" fmla="*/ 5 h 7"/>
                  <a:gd name="T12" fmla="*/ 2 w 4"/>
                  <a:gd name="T13" fmla="*/ 5 h 7"/>
                  <a:gd name="T14" fmla="*/ 2 w 4"/>
                  <a:gd name="T15" fmla="*/ 5 h 7"/>
                  <a:gd name="T16" fmla="*/ 2 w 4"/>
                  <a:gd name="T17" fmla="*/ 0 h 7"/>
                  <a:gd name="T18" fmla="*/ 4 w 4"/>
                  <a:gd name="T19" fmla="*/ 0 h 7"/>
                  <a:gd name="T20" fmla="*/ 4 w 4"/>
                  <a:gd name="T21" fmla="*/ 5 h 7"/>
                  <a:gd name="T22" fmla="*/ 4 w 4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3" name="Freeform 4244">
                <a:extLst>
                  <a:ext uri="{FF2B5EF4-FFF2-40B4-BE49-F238E27FC236}">
                    <a16:creationId xmlns:a16="http://schemas.microsoft.com/office/drawing/2014/main" id="{9B4C760A-D990-41B6-8849-052799820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703"/>
                <a:ext cx="27" cy="9"/>
              </a:xfrm>
              <a:custGeom>
                <a:avLst/>
                <a:gdLst>
                  <a:gd name="T0" fmla="*/ 27 w 27"/>
                  <a:gd name="T1" fmla="*/ 9 h 9"/>
                  <a:gd name="T2" fmla="*/ 27 w 27"/>
                  <a:gd name="T3" fmla="*/ 9 h 9"/>
                  <a:gd name="T4" fmla="*/ 25 w 27"/>
                  <a:gd name="T5" fmla="*/ 9 h 9"/>
                  <a:gd name="T6" fmla="*/ 23 w 27"/>
                  <a:gd name="T7" fmla="*/ 9 h 9"/>
                  <a:gd name="T8" fmla="*/ 21 w 27"/>
                  <a:gd name="T9" fmla="*/ 7 h 9"/>
                  <a:gd name="T10" fmla="*/ 18 w 27"/>
                  <a:gd name="T11" fmla="*/ 7 h 9"/>
                  <a:gd name="T12" fmla="*/ 18 w 27"/>
                  <a:gd name="T13" fmla="*/ 7 h 9"/>
                  <a:gd name="T14" fmla="*/ 16 w 27"/>
                  <a:gd name="T15" fmla="*/ 7 h 9"/>
                  <a:gd name="T16" fmla="*/ 16 w 27"/>
                  <a:gd name="T17" fmla="*/ 7 h 9"/>
                  <a:gd name="T18" fmla="*/ 12 w 27"/>
                  <a:gd name="T19" fmla="*/ 7 h 9"/>
                  <a:gd name="T20" fmla="*/ 9 w 27"/>
                  <a:gd name="T21" fmla="*/ 7 h 9"/>
                  <a:gd name="T22" fmla="*/ 9 w 27"/>
                  <a:gd name="T23" fmla="*/ 5 h 9"/>
                  <a:gd name="T24" fmla="*/ 9 w 27"/>
                  <a:gd name="T25" fmla="*/ 5 h 9"/>
                  <a:gd name="T26" fmla="*/ 9 w 27"/>
                  <a:gd name="T27" fmla="*/ 0 h 9"/>
                  <a:gd name="T28" fmla="*/ 7 w 27"/>
                  <a:gd name="T29" fmla="*/ 0 h 9"/>
                  <a:gd name="T30" fmla="*/ 7 w 27"/>
                  <a:gd name="T31" fmla="*/ 5 h 9"/>
                  <a:gd name="T32" fmla="*/ 7 w 27"/>
                  <a:gd name="T33" fmla="*/ 5 h 9"/>
                  <a:gd name="T34" fmla="*/ 5 w 27"/>
                  <a:gd name="T35" fmla="*/ 5 h 9"/>
                  <a:gd name="T36" fmla="*/ 5 w 27"/>
                  <a:gd name="T37" fmla="*/ 5 h 9"/>
                  <a:gd name="T38" fmla="*/ 5 w 27"/>
                  <a:gd name="T39" fmla="*/ 7 h 9"/>
                  <a:gd name="T40" fmla="*/ 5 w 27"/>
                  <a:gd name="T41" fmla="*/ 7 h 9"/>
                  <a:gd name="T42" fmla="*/ 5 w 27"/>
                  <a:gd name="T43" fmla="*/ 7 h 9"/>
                  <a:gd name="T44" fmla="*/ 3 w 27"/>
                  <a:gd name="T45" fmla="*/ 7 h 9"/>
                  <a:gd name="T46" fmla="*/ 3 w 27"/>
                  <a:gd name="T47" fmla="*/ 7 h 9"/>
                  <a:gd name="T48" fmla="*/ 0 w 27"/>
                  <a:gd name="T49" fmla="*/ 0 h 9"/>
                  <a:gd name="T50" fmla="*/ 0 w 27"/>
                  <a:gd name="T51" fmla="*/ 0 h 9"/>
                  <a:gd name="T52" fmla="*/ 12 w 27"/>
                  <a:gd name="T53" fmla="*/ 0 h 9"/>
                  <a:gd name="T54" fmla="*/ 12 w 27"/>
                  <a:gd name="T55" fmla="*/ 0 h 9"/>
                  <a:gd name="T56" fmla="*/ 27 w 27"/>
                  <a:gd name="T57" fmla="*/ 0 h 9"/>
                  <a:gd name="T58" fmla="*/ 27 w 27"/>
                  <a:gd name="T59" fmla="*/ 0 h 9"/>
                  <a:gd name="T60" fmla="*/ 27 w 27"/>
                  <a:gd name="T6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" h="9">
                    <a:moveTo>
                      <a:pt x="27" y="9"/>
                    </a:moveTo>
                    <a:lnTo>
                      <a:pt x="27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4" name="Freeform 4245">
                <a:extLst>
                  <a:ext uri="{FF2B5EF4-FFF2-40B4-BE49-F238E27FC236}">
                    <a16:creationId xmlns:a16="http://schemas.microsoft.com/office/drawing/2014/main" id="{3464842C-5874-4A9D-9FC9-21C3790C1B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3" y="1640"/>
                <a:ext cx="32" cy="61"/>
              </a:xfrm>
              <a:custGeom>
                <a:avLst/>
                <a:gdLst>
                  <a:gd name="T0" fmla="*/ 2 w 32"/>
                  <a:gd name="T1" fmla="*/ 23 h 61"/>
                  <a:gd name="T2" fmla="*/ 7 w 32"/>
                  <a:gd name="T3" fmla="*/ 20 h 61"/>
                  <a:gd name="T4" fmla="*/ 7 w 32"/>
                  <a:gd name="T5" fmla="*/ 14 h 61"/>
                  <a:gd name="T6" fmla="*/ 4 w 32"/>
                  <a:gd name="T7" fmla="*/ 14 h 61"/>
                  <a:gd name="T8" fmla="*/ 4 w 32"/>
                  <a:gd name="T9" fmla="*/ 9 h 61"/>
                  <a:gd name="T10" fmla="*/ 4 w 32"/>
                  <a:gd name="T11" fmla="*/ 0 h 61"/>
                  <a:gd name="T12" fmla="*/ 7 w 32"/>
                  <a:gd name="T13" fmla="*/ 0 h 61"/>
                  <a:gd name="T14" fmla="*/ 11 w 32"/>
                  <a:gd name="T15" fmla="*/ 0 h 61"/>
                  <a:gd name="T16" fmla="*/ 16 w 32"/>
                  <a:gd name="T17" fmla="*/ 0 h 61"/>
                  <a:gd name="T18" fmla="*/ 18 w 32"/>
                  <a:gd name="T19" fmla="*/ 0 h 61"/>
                  <a:gd name="T20" fmla="*/ 20 w 32"/>
                  <a:gd name="T21" fmla="*/ 0 h 61"/>
                  <a:gd name="T22" fmla="*/ 25 w 32"/>
                  <a:gd name="T23" fmla="*/ 0 h 61"/>
                  <a:gd name="T24" fmla="*/ 27 w 32"/>
                  <a:gd name="T25" fmla="*/ 0 h 61"/>
                  <a:gd name="T26" fmla="*/ 32 w 32"/>
                  <a:gd name="T27" fmla="*/ 0 h 61"/>
                  <a:gd name="T28" fmla="*/ 32 w 32"/>
                  <a:gd name="T29" fmla="*/ 9 h 61"/>
                  <a:gd name="T30" fmla="*/ 32 w 32"/>
                  <a:gd name="T31" fmla="*/ 23 h 61"/>
                  <a:gd name="T32" fmla="*/ 32 w 32"/>
                  <a:gd name="T33" fmla="*/ 25 h 61"/>
                  <a:gd name="T34" fmla="*/ 32 w 32"/>
                  <a:gd name="T35" fmla="*/ 36 h 61"/>
                  <a:gd name="T36" fmla="*/ 32 w 32"/>
                  <a:gd name="T37" fmla="*/ 43 h 61"/>
                  <a:gd name="T38" fmla="*/ 32 w 32"/>
                  <a:gd name="T39" fmla="*/ 47 h 61"/>
                  <a:gd name="T40" fmla="*/ 32 w 32"/>
                  <a:gd name="T41" fmla="*/ 50 h 61"/>
                  <a:gd name="T42" fmla="*/ 32 w 32"/>
                  <a:gd name="T43" fmla="*/ 56 h 61"/>
                  <a:gd name="T44" fmla="*/ 32 w 32"/>
                  <a:gd name="T45" fmla="*/ 61 h 61"/>
                  <a:gd name="T46" fmla="*/ 27 w 32"/>
                  <a:gd name="T47" fmla="*/ 61 h 61"/>
                  <a:gd name="T48" fmla="*/ 27 w 32"/>
                  <a:gd name="T49" fmla="*/ 59 h 61"/>
                  <a:gd name="T50" fmla="*/ 27 w 32"/>
                  <a:gd name="T51" fmla="*/ 56 h 61"/>
                  <a:gd name="T52" fmla="*/ 23 w 32"/>
                  <a:gd name="T53" fmla="*/ 56 h 61"/>
                  <a:gd name="T54" fmla="*/ 20 w 32"/>
                  <a:gd name="T55" fmla="*/ 61 h 61"/>
                  <a:gd name="T56" fmla="*/ 18 w 32"/>
                  <a:gd name="T57" fmla="*/ 61 h 61"/>
                  <a:gd name="T58" fmla="*/ 11 w 32"/>
                  <a:gd name="T59" fmla="*/ 61 h 61"/>
                  <a:gd name="T60" fmla="*/ 14 w 32"/>
                  <a:gd name="T61" fmla="*/ 54 h 61"/>
                  <a:gd name="T62" fmla="*/ 11 w 32"/>
                  <a:gd name="T63" fmla="*/ 50 h 61"/>
                  <a:gd name="T64" fmla="*/ 11 w 32"/>
                  <a:gd name="T65" fmla="*/ 50 h 61"/>
                  <a:gd name="T66" fmla="*/ 9 w 32"/>
                  <a:gd name="T67" fmla="*/ 50 h 61"/>
                  <a:gd name="T68" fmla="*/ 7 w 32"/>
                  <a:gd name="T69" fmla="*/ 50 h 61"/>
                  <a:gd name="T70" fmla="*/ 2 w 32"/>
                  <a:gd name="T71" fmla="*/ 50 h 61"/>
                  <a:gd name="T72" fmla="*/ 2 w 32"/>
                  <a:gd name="T73" fmla="*/ 50 h 61"/>
                  <a:gd name="T74" fmla="*/ 2 w 32"/>
                  <a:gd name="T75" fmla="*/ 56 h 61"/>
                  <a:gd name="T76" fmla="*/ 2 w 32"/>
                  <a:gd name="T77" fmla="*/ 61 h 61"/>
                  <a:gd name="T78" fmla="*/ 0 w 32"/>
                  <a:gd name="T79" fmla="*/ 47 h 61"/>
                  <a:gd name="T80" fmla="*/ 9 w 32"/>
                  <a:gd name="T81" fmla="*/ 47 h 61"/>
                  <a:gd name="T82" fmla="*/ 9 w 32"/>
                  <a:gd name="T83" fmla="*/ 45 h 61"/>
                  <a:gd name="T84" fmla="*/ 9 w 32"/>
                  <a:gd name="T85" fmla="*/ 41 h 61"/>
                  <a:gd name="T86" fmla="*/ 7 w 32"/>
                  <a:gd name="T87" fmla="*/ 38 h 61"/>
                  <a:gd name="T88" fmla="*/ 0 w 32"/>
                  <a:gd name="T89" fmla="*/ 38 h 61"/>
                  <a:gd name="T90" fmla="*/ 0 w 32"/>
                  <a:gd name="T91" fmla="*/ 23 h 61"/>
                  <a:gd name="T92" fmla="*/ 9 w 32"/>
                  <a:gd name="T93" fmla="*/ 20 h 61"/>
                  <a:gd name="T94" fmla="*/ 11 w 32"/>
                  <a:gd name="T95" fmla="*/ 1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61">
                    <a:moveTo>
                      <a:pt x="0" y="23"/>
                    </a:moveTo>
                    <a:lnTo>
                      <a:pt x="2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2" y="5"/>
                    </a:lnTo>
                    <a:lnTo>
                      <a:pt x="32" y="9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5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2" y="41"/>
                    </a:lnTo>
                    <a:lnTo>
                      <a:pt x="32" y="43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2" y="59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1" y="56"/>
                    </a:lnTo>
                    <a:lnTo>
                      <a:pt x="14" y="54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6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0" y="6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23"/>
                    </a:lnTo>
                    <a:close/>
                    <a:moveTo>
                      <a:pt x="9" y="16"/>
                    </a:moveTo>
                    <a:lnTo>
                      <a:pt x="9" y="20"/>
                    </a:lnTo>
                    <a:lnTo>
                      <a:pt x="11" y="20"/>
                    </a:lnTo>
                    <a:lnTo>
                      <a:pt x="11" y="16"/>
                    </a:lnTo>
                    <a:lnTo>
                      <a:pt x="9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5" name="Rectangle 4246">
                <a:extLst>
                  <a:ext uri="{FF2B5EF4-FFF2-40B4-BE49-F238E27FC236}">
                    <a16:creationId xmlns:a16="http://schemas.microsoft.com/office/drawing/2014/main" id="{8D3A1C4F-E61A-48E1-B612-59F3DA755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656"/>
                <a:ext cx="2" cy="4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6" name="Rectangle 4247">
                <a:extLst>
                  <a:ext uri="{FF2B5EF4-FFF2-40B4-BE49-F238E27FC236}">
                    <a16:creationId xmlns:a16="http://schemas.microsoft.com/office/drawing/2014/main" id="{9A86EC78-2DE9-4304-8E84-1E3477573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1728"/>
                <a:ext cx="2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7" name="Freeform 4248">
                <a:extLst>
                  <a:ext uri="{FF2B5EF4-FFF2-40B4-BE49-F238E27FC236}">
                    <a16:creationId xmlns:a16="http://schemas.microsoft.com/office/drawing/2014/main" id="{EE0E7935-02C4-4976-AA82-1F3EC0596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728"/>
                <a:ext cx="29" cy="29"/>
              </a:xfrm>
              <a:custGeom>
                <a:avLst/>
                <a:gdLst>
                  <a:gd name="T0" fmla="*/ 29 w 29"/>
                  <a:gd name="T1" fmla="*/ 5 h 29"/>
                  <a:gd name="T2" fmla="*/ 27 w 29"/>
                  <a:gd name="T3" fmla="*/ 11 h 29"/>
                  <a:gd name="T4" fmla="*/ 29 w 29"/>
                  <a:gd name="T5" fmla="*/ 11 h 29"/>
                  <a:gd name="T6" fmla="*/ 29 w 29"/>
                  <a:gd name="T7" fmla="*/ 11 h 29"/>
                  <a:gd name="T8" fmla="*/ 29 w 29"/>
                  <a:gd name="T9" fmla="*/ 14 h 29"/>
                  <a:gd name="T10" fmla="*/ 27 w 29"/>
                  <a:gd name="T11" fmla="*/ 11 h 29"/>
                  <a:gd name="T12" fmla="*/ 25 w 29"/>
                  <a:gd name="T13" fmla="*/ 11 h 29"/>
                  <a:gd name="T14" fmla="*/ 22 w 29"/>
                  <a:gd name="T15" fmla="*/ 11 h 29"/>
                  <a:gd name="T16" fmla="*/ 20 w 29"/>
                  <a:gd name="T17" fmla="*/ 11 h 29"/>
                  <a:gd name="T18" fmla="*/ 18 w 29"/>
                  <a:gd name="T19" fmla="*/ 11 h 29"/>
                  <a:gd name="T20" fmla="*/ 18 w 29"/>
                  <a:gd name="T21" fmla="*/ 14 h 29"/>
                  <a:gd name="T22" fmla="*/ 15 w 29"/>
                  <a:gd name="T23" fmla="*/ 18 h 29"/>
                  <a:gd name="T24" fmla="*/ 18 w 29"/>
                  <a:gd name="T25" fmla="*/ 18 h 29"/>
                  <a:gd name="T26" fmla="*/ 22 w 29"/>
                  <a:gd name="T27" fmla="*/ 18 h 29"/>
                  <a:gd name="T28" fmla="*/ 25 w 29"/>
                  <a:gd name="T29" fmla="*/ 18 h 29"/>
                  <a:gd name="T30" fmla="*/ 27 w 29"/>
                  <a:gd name="T31" fmla="*/ 20 h 29"/>
                  <a:gd name="T32" fmla="*/ 29 w 29"/>
                  <a:gd name="T33" fmla="*/ 20 h 29"/>
                  <a:gd name="T34" fmla="*/ 29 w 29"/>
                  <a:gd name="T35" fmla="*/ 23 h 29"/>
                  <a:gd name="T36" fmla="*/ 27 w 29"/>
                  <a:gd name="T37" fmla="*/ 25 h 29"/>
                  <a:gd name="T38" fmla="*/ 27 w 29"/>
                  <a:gd name="T39" fmla="*/ 27 h 29"/>
                  <a:gd name="T40" fmla="*/ 27 w 29"/>
                  <a:gd name="T41" fmla="*/ 29 h 29"/>
                  <a:gd name="T42" fmla="*/ 27 w 29"/>
                  <a:gd name="T43" fmla="*/ 29 h 29"/>
                  <a:gd name="T44" fmla="*/ 27 w 29"/>
                  <a:gd name="T45" fmla="*/ 29 h 29"/>
                  <a:gd name="T46" fmla="*/ 27 w 29"/>
                  <a:gd name="T47" fmla="*/ 29 h 29"/>
                  <a:gd name="T48" fmla="*/ 25 w 29"/>
                  <a:gd name="T49" fmla="*/ 29 h 29"/>
                  <a:gd name="T50" fmla="*/ 25 w 29"/>
                  <a:gd name="T51" fmla="*/ 29 h 29"/>
                  <a:gd name="T52" fmla="*/ 22 w 29"/>
                  <a:gd name="T53" fmla="*/ 27 h 29"/>
                  <a:gd name="T54" fmla="*/ 22 w 29"/>
                  <a:gd name="T55" fmla="*/ 27 h 29"/>
                  <a:gd name="T56" fmla="*/ 20 w 29"/>
                  <a:gd name="T57" fmla="*/ 27 h 29"/>
                  <a:gd name="T58" fmla="*/ 20 w 29"/>
                  <a:gd name="T59" fmla="*/ 27 h 29"/>
                  <a:gd name="T60" fmla="*/ 20 w 29"/>
                  <a:gd name="T61" fmla="*/ 27 h 29"/>
                  <a:gd name="T62" fmla="*/ 18 w 29"/>
                  <a:gd name="T63" fmla="*/ 27 h 29"/>
                  <a:gd name="T64" fmla="*/ 18 w 29"/>
                  <a:gd name="T65" fmla="*/ 27 h 29"/>
                  <a:gd name="T66" fmla="*/ 18 w 29"/>
                  <a:gd name="T67" fmla="*/ 27 h 29"/>
                  <a:gd name="T68" fmla="*/ 15 w 29"/>
                  <a:gd name="T69" fmla="*/ 27 h 29"/>
                  <a:gd name="T70" fmla="*/ 15 w 29"/>
                  <a:gd name="T71" fmla="*/ 27 h 29"/>
                  <a:gd name="T72" fmla="*/ 13 w 29"/>
                  <a:gd name="T73" fmla="*/ 29 h 29"/>
                  <a:gd name="T74" fmla="*/ 13 w 29"/>
                  <a:gd name="T75" fmla="*/ 29 h 29"/>
                  <a:gd name="T76" fmla="*/ 13 w 29"/>
                  <a:gd name="T77" fmla="*/ 29 h 29"/>
                  <a:gd name="T78" fmla="*/ 0 w 29"/>
                  <a:gd name="T79" fmla="*/ 27 h 29"/>
                  <a:gd name="T80" fmla="*/ 0 w 29"/>
                  <a:gd name="T81" fmla="*/ 27 h 29"/>
                  <a:gd name="T82" fmla="*/ 0 w 29"/>
                  <a:gd name="T83" fmla="*/ 25 h 29"/>
                  <a:gd name="T84" fmla="*/ 2 w 29"/>
                  <a:gd name="T85" fmla="*/ 23 h 29"/>
                  <a:gd name="T86" fmla="*/ 2 w 29"/>
                  <a:gd name="T87" fmla="*/ 20 h 29"/>
                  <a:gd name="T88" fmla="*/ 2 w 29"/>
                  <a:gd name="T89" fmla="*/ 18 h 29"/>
                  <a:gd name="T90" fmla="*/ 2 w 29"/>
                  <a:gd name="T91" fmla="*/ 18 h 29"/>
                  <a:gd name="T92" fmla="*/ 2 w 29"/>
                  <a:gd name="T93" fmla="*/ 16 h 29"/>
                  <a:gd name="T94" fmla="*/ 2 w 29"/>
                  <a:gd name="T95" fmla="*/ 14 h 29"/>
                  <a:gd name="T96" fmla="*/ 2 w 29"/>
                  <a:gd name="T97" fmla="*/ 11 h 29"/>
                  <a:gd name="T98" fmla="*/ 2 w 29"/>
                  <a:gd name="T99" fmla="*/ 9 h 29"/>
                  <a:gd name="T100" fmla="*/ 2 w 29"/>
                  <a:gd name="T101" fmla="*/ 9 h 29"/>
                  <a:gd name="T102" fmla="*/ 4 w 29"/>
                  <a:gd name="T103" fmla="*/ 7 h 29"/>
                  <a:gd name="T104" fmla="*/ 4 w 29"/>
                  <a:gd name="T105" fmla="*/ 7 h 29"/>
                  <a:gd name="T106" fmla="*/ 4 w 29"/>
                  <a:gd name="T107" fmla="*/ 5 h 29"/>
                  <a:gd name="T108" fmla="*/ 4 w 29"/>
                  <a:gd name="T109" fmla="*/ 0 h 29"/>
                  <a:gd name="T110" fmla="*/ 6 w 29"/>
                  <a:gd name="T111" fmla="*/ 2 h 29"/>
                  <a:gd name="T112" fmla="*/ 6 w 29"/>
                  <a:gd name="T113" fmla="*/ 2 h 29"/>
                  <a:gd name="T114" fmla="*/ 13 w 29"/>
                  <a:gd name="T115" fmla="*/ 2 h 29"/>
                  <a:gd name="T116" fmla="*/ 13 w 29"/>
                  <a:gd name="T117" fmla="*/ 2 h 29"/>
                  <a:gd name="T118" fmla="*/ 15 w 29"/>
                  <a:gd name="T119" fmla="*/ 2 h 29"/>
                  <a:gd name="T120" fmla="*/ 22 w 29"/>
                  <a:gd name="T121" fmla="*/ 5 h 29"/>
                  <a:gd name="T122" fmla="*/ 22 w 29"/>
                  <a:gd name="T123" fmla="*/ 5 h 29"/>
                  <a:gd name="T124" fmla="*/ 29 w 29"/>
                  <a:gd name="T1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" h="29">
                    <a:moveTo>
                      <a:pt x="29" y="5"/>
                    </a:moveTo>
                    <a:lnTo>
                      <a:pt x="27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4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22" y="18"/>
                    </a:lnTo>
                    <a:lnTo>
                      <a:pt x="25" y="18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29" y="23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8" name="Freeform 4249">
                <a:extLst>
                  <a:ext uri="{FF2B5EF4-FFF2-40B4-BE49-F238E27FC236}">
                    <a16:creationId xmlns:a16="http://schemas.microsoft.com/office/drawing/2014/main" id="{45904CFA-3921-4D07-A84B-9B2DBFFCB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640"/>
                <a:ext cx="3" cy="14"/>
              </a:xfrm>
              <a:custGeom>
                <a:avLst/>
                <a:gdLst>
                  <a:gd name="T0" fmla="*/ 0 w 3"/>
                  <a:gd name="T1" fmla="*/ 14 h 14"/>
                  <a:gd name="T2" fmla="*/ 0 w 3"/>
                  <a:gd name="T3" fmla="*/ 14 h 14"/>
                  <a:gd name="T4" fmla="*/ 0 w 3"/>
                  <a:gd name="T5" fmla="*/ 14 h 14"/>
                  <a:gd name="T6" fmla="*/ 0 w 3"/>
                  <a:gd name="T7" fmla="*/ 11 h 14"/>
                  <a:gd name="T8" fmla="*/ 0 w 3"/>
                  <a:gd name="T9" fmla="*/ 7 h 14"/>
                  <a:gd name="T10" fmla="*/ 0 w 3"/>
                  <a:gd name="T11" fmla="*/ 2 h 14"/>
                  <a:gd name="T12" fmla="*/ 0 w 3"/>
                  <a:gd name="T13" fmla="*/ 2 h 14"/>
                  <a:gd name="T14" fmla="*/ 0 w 3"/>
                  <a:gd name="T15" fmla="*/ 0 h 14"/>
                  <a:gd name="T16" fmla="*/ 3 w 3"/>
                  <a:gd name="T17" fmla="*/ 0 h 14"/>
                  <a:gd name="T18" fmla="*/ 3 w 3"/>
                  <a:gd name="T19" fmla="*/ 2 h 14"/>
                  <a:gd name="T20" fmla="*/ 3 w 3"/>
                  <a:gd name="T21" fmla="*/ 11 h 14"/>
                  <a:gd name="T22" fmla="*/ 3 w 3"/>
                  <a:gd name="T23" fmla="*/ 14 h 14"/>
                  <a:gd name="T24" fmla="*/ 3 w 3"/>
                  <a:gd name="T25" fmla="*/ 14 h 14"/>
                  <a:gd name="T26" fmla="*/ 3 w 3"/>
                  <a:gd name="T27" fmla="*/ 14 h 14"/>
                  <a:gd name="T28" fmla="*/ 3 w 3"/>
                  <a:gd name="T29" fmla="*/ 14 h 14"/>
                  <a:gd name="T30" fmla="*/ 0 w 3"/>
                  <a:gd name="T3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4">
                    <a:moveTo>
                      <a:pt x="0" y="14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9" name="Freeform 4250">
                <a:extLst>
                  <a:ext uri="{FF2B5EF4-FFF2-40B4-BE49-F238E27FC236}">
                    <a16:creationId xmlns:a16="http://schemas.microsoft.com/office/drawing/2014/main" id="{A0C9FCEB-26A2-4734-B719-21AF8710E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928"/>
                <a:ext cx="18" cy="15"/>
              </a:xfrm>
              <a:custGeom>
                <a:avLst/>
                <a:gdLst>
                  <a:gd name="T0" fmla="*/ 3 w 8"/>
                  <a:gd name="T1" fmla="*/ 7 h 7"/>
                  <a:gd name="T2" fmla="*/ 3 w 8"/>
                  <a:gd name="T3" fmla="*/ 7 h 7"/>
                  <a:gd name="T4" fmla="*/ 8 w 8"/>
                  <a:gd name="T5" fmla="*/ 0 h 7"/>
                  <a:gd name="T6" fmla="*/ 8 w 8"/>
                  <a:gd name="T7" fmla="*/ 0 h 7"/>
                  <a:gd name="T8" fmla="*/ 8 w 8"/>
                  <a:gd name="T9" fmla="*/ 0 h 7"/>
                  <a:gd name="T10" fmla="*/ 8 w 8"/>
                  <a:gd name="T11" fmla="*/ 0 h 7"/>
                  <a:gd name="T12" fmla="*/ 7 w 8"/>
                  <a:gd name="T13" fmla="*/ 0 h 7"/>
                  <a:gd name="T14" fmla="*/ 5 w 8"/>
                  <a:gd name="T15" fmla="*/ 0 h 7"/>
                  <a:gd name="T16" fmla="*/ 5 w 8"/>
                  <a:gd name="T17" fmla="*/ 0 h 7"/>
                  <a:gd name="T18" fmla="*/ 3 w 8"/>
                  <a:gd name="T19" fmla="*/ 0 h 7"/>
                  <a:gd name="T20" fmla="*/ 0 w 8"/>
                  <a:gd name="T21" fmla="*/ 1 h 7"/>
                  <a:gd name="T22" fmla="*/ 1 w 8"/>
                  <a:gd name="T23" fmla="*/ 3 h 7"/>
                  <a:gd name="T24" fmla="*/ 1 w 8"/>
                  <a:gd name="T25" fmla="*/ 7 h 7"/>
                  <a:gd name="T26" fmla="*/ 1 w 8"/>
                  <a:gd name="T27" fmla="*/ 7 h 7"/>
                  <a:gd name="T28" fmla="*/ 3 w 8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lnTo>
                      <a:pt x="3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0" name="Freeform 4251">
                <a:extLst>
                  <a:ext uri="{FF2B5EF4-FFF2-40B4-BE49-F238E27FC236}">
                    <a16:creationId xmlns:a16="http://schemas.microsoft.com/office/drawing/2014/main" id="{7F23EA83-1CDC-4E9C-9B84-256AA84B0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792"/>
                <a:ext cx="15" cy="12"/>
              </a:xfrm>
              <a:custGeom>
                <a:avLst/>
                <a:gdLst>
                  <a:gd name="T0" fmla="*/ 13 w 15"/>
                  <a:gd name="T1" fmla="*/ 3 h 12"/>
                  <a:gd name="T2" fmla="*/ 11 w 15"/>
                  <a:gd name="T3" fmla="*/ 5 h 12"/>
                  <a:gd name="T4" fmla="*/ 11 w 15"/>
                  <a:gd name="T5" fmla="*/ 5 h 12"/>
                  <a:gd name="T6" fmla="*/ 11 w 15"/>
                  <a:gd name="T7" fmla="*/ 5 h 12"/>
                  <a:gd name="T8" fmla="*/ 11 w 15"/>
                  <a:gd name="T9" fmla="*/ 5 h 12"/>
                  <a:gd name="T10" fmla="*/ 2 w 15"/>
                  <a:gd name="T11" fmla="*/ 12 h 12"/>
                  <a:gd name="T12" fmla="*/ 2 w 15"/>
                  <a:gd name="T13" fmla="*/ 12 h 12"/>
                  <a:gd name="T14" fmla="*/ 0 w 15"/>
                  <a:gd name="T15" fmla="*/ 12 h 12"/>
                  <a:gd name="T16" fmla="*/ 0 w 15"/>
                  <a:gd name="T17" fmla="*/ 12 h 12"/>
                  <a:gd name="T18" fmla="*/ 0 w 15"/>
                  <a:gd name="T19" fmla="*/ 7 h 12"/>
                  <a:gd name="T20" fmla="*/ 0 w 15"/>
                  <a:gd name="T21" fmla="*/ 5 h 12"/>
                  <a:gd name="T22" fmla="*/ 2 w 15"/>
                  <a:gd name="T23" fmla="*/ 3 h 12"/>
                  <a:gd name="T24" fmla="*/ 4 w 15"/>
                  <a:gd name="T25" fmla="*/ 3 h 12"/>
                  <a:gd name="T26" fmla="*/ 4 w 15"/>
                  <a:gd name="T27" fmla="*/ 3 h 12"/>
                  <a:gd name="T28" fmla="*/ 4 w 15"/>
                  <a:gd name="T29" fmla="*/ 3 h 12"/>
                  <a:gd name="T30" fmla="*/ 9 w 15"/>
                  <a:gd name="T31" fmla="*/ 3 h 12"/>
                  <a:gd name="T32" fmla="*/ 11 w 15"/>
                  <a:gd name="T33" fmla="*/ 3 h 12"/>
                  <a:gd name="T34" fmla="*/ 11 w 15"/>
                  <a:gd name="T35" fmla="*/ 3 h 12"/>
                  <a:gd name="T36" fmla="*/ 15 w 15"/>
                  <a:gd name="T37" fmla="*/ 3 h 12"/>
                  <a:gd name="T38" fmla="*/ 15 w 15"/>
                  <a:gd name="T39" fmla="*/ 0 h 12"/>
                  <a:gd name="T40" fmla="*/ 15 w 15"/>
                  <a:gd name="T41" fmla="*/ 0 h 12"/>
                  <a:gd name="T42" fmla="*/ 15 w 15"/>
                  <a:gd name="T43" fmla="*/ 0 h 12"/>
                  <a:gd name="T44" fmla="*/ 15 w 15"/>
                  <a:gd name="T45" fmla="*/ 3 h 12"/>
                  <a:gd name="T46" fmla="*/ 13 w 15"/>
                  <a:gd name="T4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2">
                    <a:moveTo>
                      <a:pt x="13" y="3"/>
                    </a:move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1" name="Freeform 4252">
                <a:extLst>
                  <a:ext uri="{FF2B5EF4-FFF2-40B4-BE49-F238E27FC236}">
                    <a16:creationId xmlns:a16="http://schemas.microsoft.com/office/drawing/2014/main" id="{F1BBE67C-145A-4527-B2DD-BEB6D0BDC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797"/>
                <a:ext cx="14" cy="13"/>
              </a:xfrm>
              <a:custGeom>
                <a:avLst/>
                <a:gdLst>
                  <a:gd name="T0" fmla="*/ 2 w 14"/>
                  <a:gd name="T1" fmla="*/ 13 h 13"/>
                  <a:gd name="T2" fmla="*/ 2 w 14"/>
                  <a:gd name="T3" fmla="*/ 13 h 13"/>
                  <a:gd name="T4" fmla="*/ 2 w 14"/>
                  <a:gd name="T5" fmla="*/ 13 h 13"/>
                  <a:gd name="T6" fmla="*/ 0 w 14"/>
                  <a:gd name="T7" fmla="*/ 7 h 13"/>
                  <a:gd name="T8" fmla="*/ 5 w 14"/>
                  <a:gd name="T9" fmla="*/ 4 h 13"/>
                  <a:gd name="T10" fmla="*/ 5 w 14"/>
                  <a:gd name="T11" fmla="*/ 2 h 13"/>
                  <a:gd name="T12" fmla="*/ 11 w 14"/>
                  <a:gd name="T13" fmla="*/ 0 h 13"/>
                  <a:gd name="T14" fmla="*/ 14 w 14"/>
                  <a:gd name="T15" fmla="*/ 0 h 13"/>
                  <a:gd name="T16" fmla="*/ 14 w 14"/>
                  <a:gd name="T17" fmla="*/ 0 h 13"/>
                  <a:gd name="T18" fmla="*/ 14 w 14"/>
                  <a:gd name="T19" fmla="*/ 0 h 13"/>
                  <a:gd name="T20" fmla="*/ 14 w 14"/>
                  <a:gd name="T21" fmla="*/ 2 h 13"/>
                  <a:gd name="T22" fmla="*/ 14 w 14"/>
                  <a:gd name="T23" fmla="*/ 7 h 13"/>
                  <a:gd name="T24" fmla="*/ 9 w 14"/>
                  <a:gd name="T25" fmla="*/ 11 h 13"/>
                  <a:gd name="T26" fmla="*/ 2 w 14"/>
                  <a:gd name="T27" fmla="*/ 13 h 13"/>
                  <a:gd name="T28" fmla="*/ 2 w 14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3">
                    <a:moveTo>
                      <a:pt x="2" y="13"/>
                    </a:moveTo>
                    <a:lnTo>
                      <a:pt x="2" y="13"/>
                    </a:lnTo>
                    <a:lnTo>
                      <a:pt x="2" y="13"/>
                    </a:lnTo>
                    <a:lnTo>
                      <a:pt x="0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2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2" name="Freeform 4253">
                <a:extLst>
                  <a:ext uri="{FF2B5EF4-FFF2-40B4-BE49-F238E27FC236}">
                    <a16:creationId xmlns:a16="http://schemas.microsoft.com/office/drawing/2014/main" id="{D8584B9A-F76A-493D-8393-2836CBF2B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781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2 w 3"/>
                  <a:gd name="T7" fmla="*/ 0 h 1"/>
                  <a:gd name="T8" fmla="*/ 2 w 3"/>
                  <a:gd name="T9" fmla="*/ 0 h 1"/>
                  <a:gd name="T10" fmla="*/ 2 w 3"/>
                  <a:gd name="T11" fmla="*/ 0 h 1"/>
                  <a:gd name="T12" fmla="*/ 1 w 3"/>
                  <a:gd name="T13" fmla="*/ 0 h 1"/>
                  <a:gd name="T14" fmla="*/ 0 w 3"/>
                  <a:gd name="T15" fmla="*/ 1 h 1"/>
                  <a:gd name="T16" fmla="*/ 0 w 3"/>
                  <a:gd name="T17" fmla="*/ 1 h 1"/>
                  <a:gd name="T18" fmla="*/ 3 w 3"/>
                  <a:gd name="T19" fmla="*/ 1 h 1"/>
                  <a:gd name="T20" fmla="*/ 3 w 3"/>
                  <a:gd name="T21" fmla="*/ 1 h 1"/>
                  <a:gd name="T22" fmla="*/ 3 w 3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3" name="Freeform 4254">
                <a:extLst>
                  <a:ext uri="{FF2B5EF4-FFF2-40B4-BE49-F238E27FC236}">
                    <a16:creationId xmlns:a16="http://schemas.microsoft.com/office/drawing/2014/main" id="{A6FBB676-AFF6-4724-8A61-43567BF3C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840"/>
                <a:ext cx="27" cy="18"/>
              </a:xfrm>
              <a:custGeom>
                <a:avLst/>
                <a:gdLst>
                  <a:gd name="T0" fmla="*/ 22 w 27"/>
                  <a:gd name="T1" fmla="*/ 0 h 18"/>
                  <a:gd name="T2" fmla="*/ 24 w 27"/>
                  <a:gd name="T3" fmla="*/ 2 h 18"/>
                  <a:gd name="T4" fmla="*/ 24 w 27"/>
                  <a:gd name="T5" fmla="*/ 4 h 18"/>
                  <a:gd name="T6" fmla="*/ 24 w 27"/>
                  <a:gd name="T7" fmla="*/ 4 h 18"/>
                  <a:gd name="T8" fmla="*/ 24 w 27"/>
                  <a:gd name="T9" fmla="*/ 6 h 18"/>
                  <a:gd name="T10" fmla="*/ 27 w 27"/>
                  <a:gd name="T11" fmla="*/ 6 h 18"/>
                  <a:gd name="T12" fmla="*/ 27 w 27"/>
                  <a:gd name="T13" fmla="*/ 9 h 18"/>
                  <a:gd name="T14" fmla="*/ 27 w 27"/>
                  <a:gd name="T15" fmla="*/ 9 h 18"/>
                  <a:gd name="T16" fmla="*/ 27 w 27"/>
                  <a:gd name="T17" fmla="*/ 11 h 18"/>
                  <a:gd name="T18" fmla="*/ 27 w 27"/>
                  <a:gd name="T19" fmla="*/ 11 h 18"/>
                  <a:gd name="T20" fmla="*/ 27 w 27"/>
                  <a:gd name="T21" fmla="*/ 11 h 18"/>
                  <a:gd name="T22" fmla="*/ 27 w 27"/>
                  <a:gd name="T23" fmla="*/ 11 h 18"/>
                  <a:gd name="T24" fmla="*/ 22 w 27"/>
                  <a:gd name="T25" fmla="*/ 13 h 18"/>
                  <a:gd name="T26" fmla="*/ 20 w 27"/>
                  <a:gd name="T27" fmla="*/ 13 h 18"/>
                  <a:gd name="T28" fmla="*/ 18 w 27"/>
                  <a:gd name="T29" fmla="*/ 15 h 18"/>
                  <a:gd name="T30" fmla="*/ 11 w 27"/>
                  <a:gd name="T31" fmla="*/ 15 h 18"/>
                  <a:gd name="T32" fmla="*/ 11 w 27"/>
                  <a:gd name="T33" fmla="*/ 15 h 18"/>
                  <a:gd name="T34" fmla="*/ 6 w 27"/>
                  <a:gd name="T35" fmla="*/ 18 h 18"/>
                  <a:gd name="T36" fmla="*/ 6 w 27"/>
                  <a:gd name="T37" fmla="*/ 18 h 18"/>
                  <a:gd name="T38" fmla="*/ 2 w 27"/>
                  <a:gd name="T39" fmla="*/ 18 h 18"/>
                  <a:gd name="T40" fmla="*/ 2 w 27"/>
                  <a:gd name="T41" fmla="*/ 13 h 18"/>
                  <a:gd name="T42" fmla="*/ 2 w 27"/>
                  <a:gd name="T43" fmla="*/ 13 h 18"/>
                  <a:gd name="T44" fmla="*/ 2 w 27"/>
                  <a:gd name="T45" fmla="*/ 13 h 18"/>
                  <a:gd name="T46" fmla="*/ 0 w 27"/>
                  <a:gd name="T47" fmla="*/ 9 h 18"/>
                  <a:gd name="T48" fmla="*/ 0 w 27"/>
                  <a:gd name="T49" fmla="*/ 9 h 18"/>
                  <a:gd name="T50" fmla="*/ 0 w 27"/>
                  <a:gd name="T51" fmla="*/ 6 h 18"/>
                  <a:gd name="T52" fmla="*/ 2 w 27"/>
                  <a:gd name="T53" fmla="*/ 6 h 18"/>
                  <a:gd name="T54" fmla="*/ 2 w 27"/>
                  <a:gd name="T55" fmla="*/ 6 h 18"/>
                  <a:gd name="T56" fmla="*/ 2 w 27"/>
                  <a:gd name="T57" fmla="*/ 6 h 18"/>
                  <a:gd name="T58" fmla="*/ 2 w 27"/>
                  <a:gd name="T59" fmla="*/ 6 h 18"/>
                  <a:gd name="T60" fmla="*/ 2 w 27"/>
                  <a:gd name="T61" fmla="*/ 6 h 18"/>
                  <a:gd name="T62" fmla="*/ 2 w 27"/>
                  <a:gd name="T63" fmla="*/ 6 h 18"/>
                  <a:gd name="T64" fmla="*/ 2 w 27"/>
                  <a:gd name="T65" fmla="*/ 6 h 18"/>
                  <a:gd name="T66" fmla="*/ 2 w 27"/>
                  <a:gd name="T67" fmla="*/ 6 h 18"/>
                  <a:gd name="T68" fmla="*/ 2 w 27"/>
                  <a:gd name="T69" fmla="*/ 6 h 18"/>
                  <a:gd name="T70" fmla="*/ 4 w 27"/>
                  <a:gd name="T71" fmla="*/ 6 h 18"/>
                  <a:gd name="T72" fmla="*/ 4 w 27"/>
                  <a:gd name="T73" fmla="*/ 6 h 18"/>
                  <a:gd name="T74" fmla="*/ 4 w 27"/>
                  <a:gd name="T75" fmla="*/ 6 h 18"/>
                  <a:gd name="T76" fmla="*/ 4 w 27"/>
                  <a:gd name="T77" fmla="*/ 6 h 18"/>
                  <a:gd name="T78" fmla="*/ 6 w 27"/>
                  <a:gd name="T79" fmla="*/ 6 h 18"/>
                  <a:gd name="T80" fmla="*/ 6 w 27"/>
                  <a:gd name="T81" fmla="*/ 6 h 18"/>
                  <a:gd name="T82" fmla="*/ 4 w 27"/>
                  <a:gd name="T83" fmla="*/ 2 h 18"/>
                  <a:gd name="T84" fmla="*/ 4 w 27"/>
                  <a:gd name="T85" fmla="*/ 0 h 18"/>
                  <a:gd name="T86" fmla="*/ 6 w 27"/>
                  <a:gd name="T87" fmla="*/ 0 h 18"/>
                  <a:gd name="T88" fmla="*/ 6 w 27"/>
                  <a:gd name="T89" fmla="*/ 2 h 18"/>
                  <a:gd name="T90" fmla="*/ 9 w 27"/>
                  <a:gd name="T91" fmla="*/ 0 h 18"/>
                  <a:gd name="T92" fmla="*/ 15 w 27"/>
                  <a:gd name="T93" fmla="*/ 0 h 18"/>
                  <a:gd name="T94" fmla="*/ 18 w 27"/>
                  <a:gd name="T95" fmla="*/ 0 h 18"/>
                  <a:gd name="T96" fmla="*/ 18 w 27"/>
                  <a:gd name="T97" fmla="*/ 0 h 18"/>
                  <a:gd name="T98" fmla="*/ 22 w 27"/>
                  <a:gd name="T99" fmla="*/ 0 h 18"/>
                  <a:gd name="T100" fmla="*/ 22 w 27"/>
                  <a:gd name="T10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18">
                    <a:moveTo>
                      <a:pt x="22" y="0"/>
                    </a:moveTo>
                    <a:lnTo>
                      <a:pt x="24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2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2" y="18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4" name="Freeform 4255">
                <a:extLst>
                  <a:ext uri="{FF2B5EF4-FFF2-40B4-BE49-F238E27FC236}">
                    <a16:creationId xmlns:a16="http://schemas.microsoft.com/office/drawing/2014/main" id="{9646B89E-D765-4903-8118-E76A5DD48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792"/>
                <a:ext cx="9" cy="21"/>
              </a:xfrm>
              <a:custGeom>
                <a:avLst/>
                <a:gdLst>
                  <a:gd name="T0" fmla="*/ 7 w 9"/>
                  <a:gd name="T1" fmla="*/ 0 h 21"/>
                  <a:gd name="T2" fmla="*/ 7 w 9"/>
                  <a:gd name="T3" fmla="*/ 0 h 21"/>
                  <a:gd name="T4" fmla="*/ 7 w 9"/>
                  <a:gd name="T5" fmla="*/ 0 h 21"/>
                  <a:gd name="T6" fmla="*/ 7 w 9"/>
                  <a:gd name="T7" fmla="*/ 3 h 21"/>
                  <a:gd name="T8" fmla="*/ 7 w 9"/>
                  <a:gd name="T9" fmla="*/ 5 h 21"/>
                  <a:gd name="T10" fmla="*/ 7 w 9"/>
                  <a:gd name="T11" fmla="*/ 7 h 21"/>
                  <a:gd name="T12" fmla="*/ 9 w 9"/>
                  <a:gd name="T13" fmla="*/ 16 h 21"/>
                  <a:gd name="T14" fmla="*/ 9 w 9"/>
                  <a:gd name="T15" fmla="*/ 21 h 21"/>
                  <a:gd name="T16" fmla="*/ 9 w 9"/>
                  <a:gd name="T17" fmla="*/ 21 h 21"/>
                  <a:gd name="T18" fmla="*/ 9 w 9"/>
                  <a:gd name="T19" fmla="*/ 21 h 21"/>
                  <a:gd name="T20" fmla="*/ 7 w 9"/>
                  <a:gd name="T21" fmla="*/ 21 h 21"/>
                  <a:gd name="T22" fmla="*/ 7 w 9"/>
                  <a:gd name="T23" fmla="*/ 21 h 21"/>
                  <a:gd name="T24" fmla="*/ 5 w 9"/>
                  <a:gd name="T25" fmla="*/ 21 h 21"/>
                  <a:gd name="T26" fmla="*/ 2 w 9"/>
                  <a:gd name="T27" fmla="*/ 21 h 21"/>
                  <a:gd name="T28" fmla="*/ 2 w 9"/>
                  <a:gd name="T29" fmla="*/ 21 h 21"/>
                  <a:gd name="T30" fmla="*/ 2 w 9"/>
                  <a:gd name="T31" fmla="*/ 18 h 21"/>
                  <a:gd name="T32" fmla="*/ 2 w 9"/>
                  <a:gd name="T33" fmla="*/ 16 h 21"/>
                  <a:gd name="T34" fmla="*/ 2 w 9"/>
                  <a:gd name="T35" fmla="*/ 16 h 21"/>
                  <a:gd name="T36" fmla="*/ 2 w 9"/>
                  <a:gd name="T37" fmla="*/ 12 h 21"/>
                  <a:gd name="T38" fmla="*/ 2 w 9"/>
                  <a:gd name="T39" fmla="*/ 9 h 21"/>
                  <a:gd name="T40" fmla="*/ 0 w 9"/>
                  <a:gd name="T41" fmla="*/ 7 h 21"/>
                  <a:gd name="T42" fmla="*/ 0 w 9"/>
                  <a:gd name="T43" fmla="*/ 3 h 21"/>
                  <a:gd name="T44" fmla="*/ 0 w 9"/>
                  <a:gd name="T45" fmla="*/ 3 h 21"/>
                  <a:gd name="T46" fmla="*/ 0 w 9"/>
                  <a:gd name="T47" fmla="*/ 0 h 21"/>
                  <a:gd name="T48" fmla="*/ 2 w 9"/>
                  <a:gd name="T49" fmla="*/ 0 h 21"/>
                  <a:gd name="T50" fmla="*/ 2 w 9"/>
                  <a:gd name="T51" fmla="*/ 0 h 21"/>
                  <a:gd name="T52" fmla="*/ 5 w 9"/>
                  <a:gd name="T53" fmla="*/ 0 h 21"/>
                  <a:gd name="T54" fmla="*/ 5 w 9"/>
                  <a:gd name="T55" fmla="*/ 0 h 21"/>
                  <a:gd name="T56" fmla="*/ 5 w 9"/>
                  <a:gd name="T57" fmla="*/ 0 h 21"/>
                  <a:gd name="T58" fmla="*/ 7 w 9"/>
                  <a:gd name="T59" fmla="*/ 0 h 21"/>
                  <a:gd name="T60" fmla="*/ 7 w 9"/>
                  <a:gd name="T6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1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9" y="16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5" name="Freeform 4256">
                <a:extLst>
                  <a:ext uri="{FF2B5EF4-FFF2-40B4-BE49-F238E27FC236}">
                    <a16:creationId xmlns:a16="http://schemas.microsoft.com/office/drawing/2014/main" id="{8CA54ADD-1468-48C1-90B2-BACF8C3C0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781"/>
                <a:ext cx="7" cy="11"/>
              </a:xfrm>
              <a:custGeom>
                <a:avLst/>
                <a:gdLst>
                  <a:gd name="T0" fmla="*/ 7 w 7"/>
                  <a:gd name="T1" fmla="*/ 11 h 11"/>
                  <a:gd name="T2" fmla="*/ 5 w 7"/>
                  <a:gd name="T3" fmla="*/ 11 h 11"/>
                  <a:gd name="T4" fmla="*/ 5 w 7"/>
                  <a:gd name="T5" fmla="*/ 11 h 11"/>
                  <a:gd name="T6" fmla="*/ 5 w 7"/>
                  <a:gd name="T7" fmla="*/ 11 h 11"/>
                  <a:gd name="T8" fmla="*/ 2 w 7"/>
                  <a:gd name="T9" fmla="*/ 11 h 11"/>
                  <a:gd name="T10" fmla="*/ 2 w 7"/>
                  <a:gd name="T11" fmla="*/ 11 h 11"/>
                  <a:gd name="T12" fmla="*/ 0 w 7"/>
                  <a:gd name="T13" fmla="*/ 11 h 11"/>
                  <a:gd name="T14" fmla="*/ 0 w 7"/>
                  <a:gd name="T15" fmla="*/ 9 h 11"/>
                  <a:gd name="T16" fmla="*/ 0 w 7"/>
                  <a:gd name="T17" fmla="*/ 5 h 11"/>
                  <a:gd name="T18" fmla="*/ 0 w 7"/>
                  <a:gd name="T19" fmla="*/ 2 h 11"/>
                  <a:gd name="T20" fmla="*/ 0 w 7"/>
                  <a:gd name="T21" fmla="*/ 2 h 11"/>
                  <a:gd name="T22" fmla="*/ 0 w 7"/>
                  <a:gd name="T23" fmla="*/ 0 h 11"/>
                  <a:gd name="T24" fmla="*/ 2 w 7"/>
                  <a:gd name="T25" fmla="*/ 0 h 11"/>
                  <a:gd name="T26" fmla="*/ 2 w 7"/>
                  <a:gd name="T27" fmla="*/ 0 h 11"/>
                  <a:gd name="T28" fmla="*/ 2 w 7"/>
                  <a:gd name="T29" fmla="*/ 0 h 11"/>
                  <a:gd name="T30" fmla="*/ 2 w 7"/>
                  <a:gd name="T31" fmla="*/ 0 h 11"/>
                  <a:gd name="T32" fmla="*/ 2 w 7"/>
                  <a:gd name="T33" fmla="*/ 0 h 11"/>
                  <a:gd name="T34" fmla="*/ 2 w 7"/>
                  <a:gd name="T35" fmla="*/ 2 h 11"/>
                  <a:gd name="T36" fmla="*/ 2 w 7"/>
                  <a:gd name="T37" fmla="*/ 2 h 11"/>
                  <a:gd name="T38" fmla="*/ 5 w 7"/>
                  <a:gd name="T39" fmla="*/ 5 h 11"/>
                  <a:gd name="T40" fmla="*/ 5 w 7"/>
                  <a:gd name="T41" fmla="*/ 5 h 11"/>
                  <a:gd name="T42" fmla="*/ 5 w 7"/>
                  <a:gd name="T43" fmla="*/ 7 h 11"/>
                  <a:gd name="T44" fmla="*/ 5 w 7"/>
                  <a:gd name="T45" fmla="*/ 7 h 11"/>
                  <a:gd name="T46" fmla="*/ 7 w 7"/>
                  <a:gd name="T47" fmla="*/ 9 h 11"/>
                  <a:gd name="T48" fmla="*/ 7 w 7"/>
                  <a:gd name="T49" fmla="*/ 9 h 11"/>
                  <a:gd name="T50" fmla="*/ 7 w 7"/>
                  <a:gd name="T51" fmla="*/ 9 h 11"/>
                  <a:gd name="T52" fmla="*/ 7 w 7"/>
                  <a:gd name="T53" fmla="*/ 11 h 11"/>
                  <a:gd name="T54" fmla="*/ 7 w 7"/>
                  <a:gd name="T55" fmla="*/ 11 h 11"/>
                  <a:gd name="T56" fmla="*/ 7 w 7"/>
                  <a:gd name="T5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6" name="Freeform 4257">
                <a:extLst>
                  <a:ext uri="{FF2B5EF4-FFF2-40B4-BE49-F238E27FC236}">
                    <a16:creationId xmlns:a16="http://schemas.microsoft.com/office/drawing/2014/main" id="{68183ED3-3436-4AB3-A5D3-E47E1455B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853"/>
                <a:ext cx="2" cy="12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1 h 5"/>
                  <a:gd name="T8" fmla="*/ 0 w 1"/>
                  <a:gd name="T9" fmla="*/ 0 h 5"/>
                  <a:gd name="T10" fmla="*/ 0 w 1"/>
                  <a:gd name="T11" fmla="*/ 0 h 5"/>
                  <a:gd name="T12" fmla="*/ 0 w 1"/>
                  <a:gd name="T13" fmla="*/ 0 h 5"/>
                  <a:gd name="T14" fmla="*/ 0 w 1"/>
                  <a:gd name="T15" fmla="*/ 0 h 5"/>
                  <a:gd name="T16" fmla="*/ 0 w 1"/>
                  <a:gd name="T17" fmla="*/ 1 h 5"/>
                  <a:gd name="T18" fmla="*/ 0 w 1"/>
                  <a:gd name="T19" fmla="*/ 2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5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7" name="Freeform 4258">
                <a:extLst>
                  <a:ext uri="{FF2B5EF4-FFF2-40B4-BE49-F238E27FC236}">
                    <a16:creationId xmlns:a16="http://schemas.microsoft.com/office/drawing/2014/main" id="{B6958D8B-4ED4-4830-867B-DE9C3A5B4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84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0 h 2"/>
                  <a:gd name="T8" fmla="*/ 2 w 4"/>
                  <a:gd name="T9" fmla="*/ 0 h 2"/>
                  <a:gd name="T10" fmla="*/ 4 w 4"/>
                  <a:gd name="T11" fmla="*/ 2 h 2"/>
                  <a:gd name="T12" fmla="*/ 2 w 4"/>
                  <a:gd name="T13" fmla="*/ 2 h 2"/>
                  <a:gd name="T14" fmla="*/ 2 w 4"/>
                  <a:gd name="T15" fmla="*/ 2 h 2"/>
                  <a:gd name="T16" fmla="*/ 2 w 4"/>
                  <a:gd name="T17" fmla="*/ 2 h 2"/>
                  <a:gd name="T18" fmla="*/ 2 w 4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8" name="Freeform 4259">
                <a:extLst>
                  <a:ext uri="{FF2B5EF4-FFF2-40B4-BE49-F238E27FC236}">
                    <a16:creationId xmlns:a16="http://schemas.microsoft.com/office/drawing/2014/main" id="{A25C866D-C199-4094-A68B-26BE084F9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185"/>
                <a:ext cx="9" cy="6"/>
              </a:xfrm>
              <a:custGeom>
                <a:avLst/>
                <a:gdLst>
                  <a:gd name="T0" fmla="*/ 2 w 9"/>
                  <a:gd name="T1" fmla="*/ 0 h 6"/>
                  <a:gd name="T2" fmla="*/ 7 w 9"/>
                  <a:gd name="T3" fmla="*/ 0 h 6"/>
                  <a:gd name="T4" fmla="*/ 7 w 9"/>
                  <a:gd name="T5" fmla="*/ 0 h 6"/>
                  <a:gd name="T6" fmla="*/ 9 w 9"/>
                  <a:gd name="T7" fmla="*/ 0 h 6"/>
                  <a:gd name="T8" fmla="*/ 9 w 9"/>
                  <a:gd name="T9" fmla="*/ 0 h 6"/>
                  <a:gd name="T10" fmla="*/ 9 w 9"/>
                  <a:gd name="T11" fmla="*/ 2 h 6"/>
                  <a:gd name="T12" fmla="*/ 9 w 9"/>
                  <a:gd name="T13" fmla="*/ 4 h 6"/>
                  <a:gd name="T14" fmla="*/ 7 w 9"/>
                  <a:gd name="T15" fmla="*/ 4 h 6"/>
                  <a:gd name="T16" fmla="*/ 7 w 9"/>
                  <a:gd name="T17" fmla="*/ 4 h 6"/>
                  <a:gd name="T18" fmla="*/ 5 w 9"/>
                  <a:gd name="T19" fmla="*/ 4 h 6"/>
                  <a:gd name="T20" fmla="*/ 5 w 9"/>
                  <a:gd name="T21" fmla="*/ 4 h 6"/>
                  <a:gd name="T22" fmla="*/ 2 w 9"/>
                  <a:gd name="T23" fmla="*/ 4 h 6"/>
                  <a:gd name="T24" fmla="*/ 0 w 9"/>
                  <a:gd name="T25" fmla="*/ 6 h 6"/>
                  <a:gd name="T26" fmla="*/ 0 w 9"/>
                  <a:gd name="T27" fmla="*/ 2 h 6"/>
                  <a:gd name="T28" fmla="*/ 2 w 9"/>
                  <a:gd name="T29" fmla="*/ 2 h 6"/>
                  <a:gd name="T30" fmla="*/ 2 w 9"/>
                  <a:gd name="T31" fmla="*/ 0 h 6"/>
                  <a:gd name="T32" fmla="*/ 2 w 9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9" name="Freeform 4260">
                <a:extLst>
                  <a:ext uri="{FF2B5EF4-FFF2-40B4-BE49-F238E27FC236}">
                    <a16:creationId xmlns:a16="http://schemas.microsoft.com/office/drawing/2014/main" id="{3B4FD280-E7ED-474A-A117-B4B20F8DD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207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3 w 7"/>
                  <a:gd name="T3" fmla="*/ 0 h 7"/>
                  <a:gd name="T4" fmla="*/ 7 w 7"/>
                  <a:gd name="T5" fmla="*/ 0 h 7"/>
                  <a:gd name="T6" fmla="*/ 7 w 7"/>
                  <a:gd name="T7" fmla="*/ 0 h 7"/>
                  <a:gd name="T8" fmla="*/ 7 w 7"/>
                  <a:gd name="T9" fmla="*/ 0 h 7"/>
                  <a:gd name="T10" fmla="*/ 7 w 7"/>
                  <a:gd name="T11" fmla="*/ 3 h 7"/>
                  <a:gd name="T12" fmla="*/ 7 w 7"/>
                  <a:gd name="T13" fmla="*/ 3 h 7"/>
                  <a:gd name="T14" fmla="*/ 7 w 7"/>
                  <a:gd name="T15" fmla="*/ 3 h 7"/>
                  <a:gd name="T16" fmla="*/ 7 w 7"/>
                  <a:gd name="T17" fmla="*/ 3 h 7"/>
                  <a:gd name="T18" fmla="*/ 7 w 7"/>
                  <a:gd name="T19" fmla="*/ 3 h 7"/>
                  <a:gd name="T20" fmla="*/ 5 w 7"/>
                  <a:gd name="T21" fmla="*/ 3 h 7"/>
                  <a:gd name="T22" fmla="*/ 7 w 7"/>
                  <a:gd name="T23" fmla="*/ 3 h 7"/>
                  <a:gd name="T24" fmla="*/ 5 w 7"/>
                  <a:gd name="T25" fmla="*/ 3 h 7"/>
                  <a:gd name="T26" fmla="*/ 3 w 7"/>
                  <a:gd name="T27" fmla="*/ 3 h 7"/>
                  <a:gd name="T28" fmla="*/ 3 w 7"/>
                  <a:gd name="T29" fmla="*/ 3 h 7"/>
                  <a:gd name="T30" fmla="*/ 3 w 7"/>
                  <a:gd name="T31" fmla="*/ 3 h 7"/>
                  <a:gd name="T32" fmla="*/ 3 w 7"/>
                  <a:gd name="T33" fmla="*/ 3 h 7"/>
                  <a:gd name="T34" fmla="*/ 3 w 7"/>
                  <a:gd name="T35" fmla="*/ 3 h 7"/>
                  <a:gd name="T36" fmla="*/ 3 w 7"/>
                  <a:gd name="T37" fmla="*/ 3 h 7"/>
                  <a:gd name="T38" fmla="*/ 3 w 7"/>
                  <a:gd name="T39" fmla="*/ 5 h 7"/>
                  <a:gd name="T40" fmla="*/ 3 w 7"/>
                  <a:gd name="T41" fmla="*/ 5 h 7"/>
                  <a:gd name="T42" fmla="*/ 3 w 7"/>
                  <a:gd name="T43" fmla="*/ 5 h 7"/>
                  <a:gd name="T44" fmla="*/ 5 w 7"/>
                  <a:gd name="T45" fmla="*/ 5 h 7"/>
                  <a:gd name="T46" fmla="*/ 5 w 7"/>
                  <a:gd name="T47" fmla="*/ 3 h 7"/>
                  <a:gd name="T48" fmla="*/ 5 w 7"/>
                  <a:gd name="T49" fmla="*/ 7 h 7"/>
                  <a:gd name="T50" fmla="*/ 5 w 7"/>
                  <a:gd name="T51" fmla="*/ 7 h 7"/>
                  <a:gd name="T52" fmla="*/ 5 w 7"/>
                  <a:gd name="T53" fmla="*/ 7 h 7"/>
                  <a:gd name="T54" fmla="*/ 3 w 7"/>
                  <a:gd name="T55" fmla="*/ 7 h 7"/>
                  <a:gd name="T56" fmla="*/ 3 w 7"/>
                  <a:gd name="T57" fmla="*/ 7 h 7"/>
                  <a:gd name="T58" fmla="*/ 3 w 7"/>
                  <a:gd name="T59" fmla="*/ 7 h 7"/>
                  <a:gd name="T60" fmla="*/ 3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  <a:gd name="T66" fmla="*/ 0 w 7"/>
                  <a:gd name="T67" fmla="*/ 7 h 7"/>
                  <a:gd name="T68" fmla="*/ 0 w 7"/>
                  <a:gd name="T69" fmla="*/ 7 h 7"/>
                  <a:gd name="T70" fmla="*/ 0 w 7"/>
                  <a:gd name="T7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0" name="Freeform 4261">
                <a:extLst>
                  <a:ext uri="{FF2B5EF4-FFF2-40B4-BE49-F238E27FC236}">
                    <a16:creationId xmlns:a16="http://schemas.microsoft.com/office/drawing/2014/main" id="{4564DBEE-E3A7-42E0-9E6F-03F6035F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205"/>
                <a:ext cx="16" cy="11"/>
              </a:xfrm>
              <a:custGeom>
                <a:avLst/>
                <a:gdLst>
                  <a:gd name="T0" fmla="*/ 9 w 16"/>
                  <a:gd name="T1" fmla="*/ 7 h 11"/>
                  <a:gd name="T2" fmla="*/ 12 w 16"/>
                  <a:gd name="T3" fmla="*/ 7 h 11"/>
                  <a:gd name="T4" fmla="*/ 12 w 16"/>
                  <a:gd name="T5" fmla="*/ 7 h 11"/>
                  <a:gd name="T6" fmla="*/ 14 w 16"/>
                  <a:gd name="T7" fmla="*/ 5 h 11"/>
                  <a:gd name="T8" fmla="*/ 14 w 16"/>
                  <a:gd name="T9" fmla="*/ 5 h 11"/>
                  <a:gd name="T10" fmla="*/ 12 w 16"/>
                  <a:gd name="T11" fmla="*/ 2 h 11"/>
                  <a:gd name="T12" fmla="*/ 12 w 16"/>
                  <a:gd name="T13" fmla="*/ 2 h 11"/>
                  <a:gd name="T14" fmla="*/ 14 w 16"/>
                  <a:gd name="T15" fmla="*/ 2 h 11"/>
                  <a:gd name="T16" fmla="*/ 14 w 16"/>
                  <a:gd name="T17" fmla="*/ 0 h 11"/>
                  <a:gd name="T18" fmla="*/ 14 w 16"/>
                  <a:gd name="T19" fmla="*/ 0 h 11"/>
                  <a:gd name="T20" fmla="*/ 16 w 16"/>
                  <a:gd name="T21" fmla="*/ 2 h 11"/>
                  <a:gd name="T22" fmla="*/ 16 w 16"/>
                  <a:gd name="T23" fmla="*/ 2 h 11"/>
                  <a:gd name="T24" fmla="*/ 16 w 16"/>
                  <a:gd name="T25" fmla="*/ 2 h 11"/>
                  <a:gd name="T26" fmla="*/ 14 w 16"/>
                  <a:gd name="T27" fmla="*/ 5 h 11"/>
                  <a:gd name="T28" fmla="*/ 14 w 16"/>
                  <a:gd name="T29" fmla="*/ 5 h 11"/>
                  <a:gd name="T30" fmla="*/ 12 w 16"/>
                  <a:gd name="T31" fmla="*/ 7 h 11"/>
                  <a:gd name="T32" fmla="*/ 12 w 16"/>
                  <a:gd name="T33" fmla="*/ 7 h 11"/>
                  <a:gd name="T34" fmla="*/ 9 w 16"/>
                  <a:gd name="T35" fmla="*/ 9 h 11"/>
                  <a:gd name="T36" fmla="*/ 9 w 16"/>
                  <a:gd name="T37" fmla="*/ 9 h 11"/>
                  <a:gd name="T38" fmla="*/ 9 w 16"/>
                  <a:gd name="T39" fmla="*/ 11 h 11"/>
                  <a:gd name="T40" fmla="*/ 7 w 16"/>
                  <a:gd name="T41" fmla="*/ 11 h 11"/>
                  <a:gd name="T42" fmla="*/ 5 w 16"/>
                  <a:gd name="T43" fmla="*/ 11 h 11"/>
                  <a:gd name="T44" fmla="*/ 5 w 16"/>
                  <a:gd name="T45" fmla="*/ 11 h 11"/>
                  <a:gd name="T46" fmla="*/ 3 w 16"/>
                  <a:gd name="T47" fmla="*/ 11 h 11"/>
                  <a:gd name="T48" fmla="*/ 3 w 16"/>
                  <a:gd name="T49" fmla="*/ 11 h 11"/>
                  <a:gd name="T50" fmla="*/ 3 w 16"/>
                  <a:gd name="T51" fmla="*/ 11 h 11"/>
                  <a:gd name="T52" fmla="*/ 3 w 16"/>
                  <a:gd name="T53" fmla="*/ 11 h 11"/>
                  <a:gd name="T54" fmla="*/ 0 w 16"/>
                  <a:gd name="T55" fmla="*/ 11 h 11"/>
                  <a:gd name="T56" fmla="*/ 0 w 16"/>
                  <a:gd name="T57" fmla="*/ 9 h 11"/>
                  <a:gd name="T58" fmla="*/ 0 w 16"/>
                  <a:gd name="T59" fmla="*/ 9 h 11"/>
                  <a:gd name="T60" fmla="*/ 0 w 16"/>
                  <a:gd name="T61" fmla="*/ 9 h 11"/>
                  <a:gd name="T62" fmla="*/ 3 w 16"/>
                  <a:gd name="T63" fmla="*/ 9 h 11"/>
                  <a:gd name="T64" fmla="*/ 3 w 16"/>
                  <a:gd name="T65" fmla="*/ 9 h 11"/>
                  <a:gd name="T66" fmla="*/ 3 w 16"/>
                  <a:gd name="T67" fmla="*/ 9 h 11"/>
                  <a:gd name="T68" fmla="*/ 3 w 16"/>
                  <a:gd name="T69" fmla="*/ 9 h 11"/>
                  <a:gd name="T70" fmla="*/ 3 w 16"/>
                  <a:gd name="T71" fmla="*/ 9 h 11"/>
                  <a:gd name="T72" fmla="*/ 3 w 16"/>
                  <a:gd name="T73" fmla="*/ 9 h 11"/>
                  <a:gd name="T74" fmla="*/ 5 w 16"/>
                  <a:gd name="T75" fmla="*/ 9 h 11"/>
                  <a:gd name="T76" fmla="*/ 5 w 16"/>
                  <a:gd name="T77" fmla="*/ 9 h 11"/>
                  <a:gd name="T78" fmla="*/ 5 w 16"/>
                  <a:gd name="T79" fmla="*/ 9 h 11"/>
                  <a:gd name="T80" fmla="*/ 5 w 16"/>
                  <a:gd name="T81" fmla="*/ 5 h 11"/>
                  <a:gd name="T82" fmla="*/ 5 w 16"/>
                  <a:gd name="T83" fmla="*/ 5 h 11"/>
                  <a:gd name="T84" fmla="*/ 7 w 16"/>
                  <a:gd name="T85" fmla="*/ 5 h 11"/>
                  <a:gd name="T86" fmla="*/ 7 w 16"/>
                  <a:gd name="T87" fmla="*/ 5 h 11"/>
                  <a:gd name="T88" fmla="*/ 7 w 16"/>
                  <a:gd name="T89" fmla="*/ 5 h 11"/>
                  <a:gd name="T90" fmla="*/ 9 w 16"/>
                  <a:gd name="T91" fmla="*/ 7 h 11"/>
                  <a:gd name="T92" fmla="*/ 9 w 16"/>
                  <a:gd name="T93" fmla="*/ 7 h 11"/>
                  <a:gd name="T94" fmla="*/ 9 w 16"/>
                  <a:gd name="T95" fmla="*/ 7 h 11"/>
                  <a:gd name="T96" fmla="*/ 9 w 16"/>
                  <a:gd name="T9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1">
                    <a:moveTo>
                      <a:pt x="9" y="7"/>
                    </a:moveTo>
                    <a:lnTo>
                      <a:pt x="12" y="7"/>
                    </a:lnTo>
                    <a:lnTo>
                      <a:pt x="12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1" name="Freeform 4262">
                <a:extLst>
                  <a:ext uri="{FF2B5EF4-FFF2-40B4-BE49-F238E27FC236}">
                    <a16:creationId xmlns:a16="http://schemas.microsoft.com/office/drawing/2014/main" id="{6BE436AC-1655-4754-8498-3C921360F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191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4 w 7"/>
                  <a:gd name="T3" fmla="*/ 0 h 5"/>
                  <a:gd name="T4" fmla="*/ 4 w 7"/>
                  <a:gd name="T5" fmla="*/ 0 h 5"/>
                  <a:gd name="T6" fmla="*/ 4 w 7"/>
                  <a:gd name="T7" fmla="*/ 0 h 5"/>
                  <a:gd name="T8" fmla="*/ 4 w 7"/>
                  <a:gd name="T9" fmla="*/ 0 h 5"/>
                  <a:gd name="T10" fmla="*/ 4 w 7"/>
                  <a:gd name="T11" fmla="*/ 0 h 5"/>
                  <a:gd name="T12" fmla="*/ 7 w 7"/>
                  <a:gd name="T13" fmla="*/ 3 h 5"/>
                  <a:gd name="T14" fmla="*/ 7 w 7"/>
                  <a:gd name="T15" fmla="*/ 3 h 5"/>
                  <a:gd name="T16" fmla="*/ 7 w 7"/>
                  <a:gd name="T17" fmla="*/ 5 h 5"/>
                  <a:gd name="T18" fmla="*/ 2 w 7"/>
                  <a:gd name="T19" fmla="*/ 5 h 5"/>
                  <a:gd name="T20" fmla="*/ 2 w 7"/>
                  <a:gd name="T21" fmla="*/ 5 h 5"/>
                  <a:gd name="T22" fmla="*/ 2 w 7"/>
                  <a:gd name="T23" fmla="*/ 5 h 5"/>
                  <a:gd name="T24" fmla="*/ 0 w 7"/>
                  <a:gd name="T25" fmla="*/ 5 h 5"/>
                  <a:gd name="T26" fmla="*/ 0 w 7"/>
                  <a:gd name="T27" fmla="*/ 3 h 5"/>
                  <a:gd name="T28" fmla="*/ 0 w 7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2" name="Freeform 4263">
                <a:extLst>
                  <a:ext uri="{FF2B5EF4-FFF2-40B4-BE49-F238E27FC236}">
                    <a16:creationId xmlns:a16="http://schemas.microsoft.com/office/drawing/2014/main" id="{DEB2BC3B-8A57-45D8-882C-E3BC3D78A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160"/>
                <a:ext cx="13" cy="13"/>
              </a:xfrm>
              <a:custGeom>
                <a:avLst/>
                <a:gdLst>
                  <a:gd name="T0" fmla="*/ 5 w 6"/>
                  <a:gd name="T1" fmla="*/ 1 h 6"/>
                  <a:gd name="T2" fmla="*/ 5 w 6"/>
                  <a:gd name="T3" fmla="*/ 1 h 6"/>
                  <a:gd name="T4" fmla="*/ 6 w 6"/>
                  <a:gd name="T5" fmla="*/ 0 h 6"/>
                  <a:gd name="T6" fmla="*/ 5 w 6"/>
                  <a:gd name="T7" fmla="*/ 0 h 6"/>
                  <a:gd name="T8" fmla="*/ 5 w 6"/>
                  <a:gd name="T9" fmla="*/ 0 h 6"/>
                  <a:gd name="T10" fmla="*/ 0 w 6"/>
                  <a:gd name="T11" fmla="*/ 0 h 6"/>
                  <a:gd name="T12" fmla="*/ 0 w 6"/>
                  <a:gd name="T13" fmla="*/ 0 h 6"/>
                  <a:gd name="T14" fmla="*/ 0 w 6"/>
                  <a:gd name="T15" fmla="*/ 1 h 6"/>
                  <a:gd name="T16" fmla="*/ 0 w 6"/>
                  <a:gd name="T17" fmla="*/ 3 h 6"/>
                  <a:gd name="T18" fmla="*/ 1 w 6"/>
                  <a:gd name="T19" fmla="*/ 6 h 6"/>
                  <a:gd name="T20" fmla="*/ 5 w 6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3" name="Freeform 4264">
                <a:extLst>
                  <a:ext uri="{FF2B5EF4-FFF2-40B4-BE49-F238E27FC236}">
                    <a16:creationId xmlns:a16="http://schemas.microsoft.com/office/drawing/2014/main" id="{1BEA2DBA-3351-41A4-918D-B8AA6B175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3038"/>
                <a:ext cx="29" cy="34"/>
              </a:xfrm>
              <a:custGeom>
                <a:avLst/>
                <a:gdLst>
                  <a:gd name="T0" fmla="*/ 13 w 13"/>
                  <a:gd name="T1" fmla="*/ 2 h 15"/>
                  <a:gd name="T2" fmla="*/ 13 w 13"/>
                  <a:gd name="T3" fmla="*/ 2 h 15"/>
                  <a:gd name="T4" fmla="*/ 13 w 13"/>
                  <a:gd name="T5" fmla="*/ 0 h 15"/>
                  <a:gd name="T6" fmla="*/ 13 w 13"/>
                  <a:gd name="T7" fmla="*/ 0 h 15"/>
                  <a:gd name="T8" fmla="*/ 12 w 13"/>
                  <a:gd name="T9" fmla="*/ 0 h 15"/>
                  <a:gd name="T10" fmla="*/ 9 w 13"/>
                  <a:gd name="T11" fmla="*/ 1 h 15"/>
                  <a:gd name="T12" fmla="*/ 9 w 13"/>
                  <a:gd name="T13" fmla="*/ 2 h 15"/>
                  <a:gd name="T14" fmla="*/ 9 w 13"/>
                  <a:gd name="T15" fmla="*/ 2 h 15"/>
                  <a:gd name="T16" fmla="*/ 9 w 13"/>
                  <a:gd name="T17" fmla="*/ 4 h 15"/>
                  <a:gd name="T18" fmla="*/ 7 w 13"/>
                  <a:gd name="T19" fmla="*/ 4 h 15"/>
                  <a:gd name="T20" fmla="*/ 7 w 13"/>
                  <a:gd name="T21" fmla="*/ 5 h 15"/>
                  <a:gd name="T22" fmla="*/ 6 w 13"/>
                  <a:gd name="T23" fmla="*/ 5 h 15"/>
                  <a:gd name="T24" fmla="*/ 6 w 13"/>
                  <a:gd name="T25" fmla="*/ 5 h 15"/>
                  <a:gd name="T26" fmla="*/ 5 w 13"/>
                  <a:gd name="T27" fmla="*/ 6 h 15"/>
                  <a:gd name="T28" fmla="*/ 5 w 13"/>
                  <a:gd name="T29" fmla="*/ 7 h 15"/>
                  <a:gd name="T30" fmla="*/ 4 w 13"/>
                  <a:gd name="T31" fmla="*/ 7 h 15"/>
                  <a:gd name="T32" fmla="*/ 3 w 13"/>
                  <a:gd name="T33" fmla="*/ 7 h 15"/>
                  <a:gd name="T34" fmla="*/ 2 w 13"/>
                  <a:gd name="T35" fmla="*/ 8 h 15"/>
                  <a:gd name="T36" fmla="*/ 0 w 13"/>
                  <a:gd name="T37" fmla="*/ 15 h 15"/>
                  <a:gd name="T38" fmla="*/ 0 w 13"/>
                  <a:gd name="T39" fmla="*/ 15 h 15"/>
                  <a:gd name="T40" fmla="*/ 4 w 13"/>
                  <a:gd name="T41" fmla="*/ 14 h 15"/>
                  <a:gd name="T42" fmla="*/ 4 w 13"/>
                  <a:gd name="T43" fmla="*/ 13 h 15"/>
                  <a:gd name="T44" fmla="*/ 5 w 13"/>
                  <a:gd name="T45" fmla="*/ 12 h 15"/>
                  <a:gd name="T46" fmla="*/ 8 w 13"/>
                  <a:gd name="T47" fmla="*/ 11 h 15"/>
                  <a:gd name="T48" fmla="*/ 9 w 13"/>
                  <a:gd name="T49" fmla="*/ 11 h 15"/>
                  <a:gd name="T50" fmla="*/ 9 w 13"/>
                  <a:gd name="T51" fmla="*/ 10 h 15"/>
                  <a:gd name="T52" fmla="*/ 9 w 13"/>
                  <a:gd name="T53" fmla="*/ 9 h 15"/>
                  <a:gd name="T54" fmla="*/ 8 w 13"/>
                  <a:gd name="T55" fmla="*/ 9 h 15"/>
                  <a:gd name="T56" fmla="*/ 11 w 13"/>
                  <a:gd name="T57" fmla="*/ 7 h 15"/>
                  <a:gd name="T58" fmla="*/ 11 w 13"/>
                  <a:gd name="T59" fmla="*/ 7 h 15"/>
                  <a:gd name="T60" fmla="*/ 11 w 13"/>
                  <a:gd name="T61" fmla="*/ 6 h 15"/>
                  <a:gd name="T62" fmla="*/ 13 w 13"/>
                  <a:gd name="T63" fmla="*/ 5 h 15"/>
                  <a:gd name="T64" fmla="*/ 13 w 13"/>
                  <a:gd name="T65" fmla="*/ 4 h 15"/>
                  <a:gd name="T66" fmla="*/ 12 w 13"/>
                  <a:gd name="T6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5">
                    <a:moveTo>
                      <a:pt x="13" y="2"/>
                    </a:move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4" name="Freeform 4265">
                <a:extLst>
                  <a:ext uri="{FF2B5EF4-FFF2-40B4-BE49-F238E27FC236}">
                    <a16:creationId xmlns:a16="http://schemas.microsoft.com/office/drawing/2014/main" id="{9DEBCA9D-41E5-4181-9E6C-E902C0606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3022"/>
                <a:ext cx="24" cy="16"/>
              </a:xfrm>
              <a:custGeom>
                <a:avLst/>
                <a:gdLst>
                  <a:gd name="T0" fmla="*/ 4 w 24"/>
                  <a:gd name="T1" fmla="*/ 3 h 16"/>
                  <a:gd name="T2" fmla="*/ 6 w 24"/>
                  <a:gd name="T3" fmla="*/ 3 h 16"/>
                  <a:gd name="T4" fmla="*/ 6 w 24"/>
                  <a:gd name="T5" fmla="*/ 0 h 16"/>
                  <a:gd name="T6" fmla="*/ 9 w 24"/>
                  <a:gd name="T7" fmla="*/ 0 h 16"/>
                  <a:gd name="T8" fmla="*/ 18 w 24"/>
                  <a:gd name="T9" fmla="*/ 7 h 16"/>
                  <a:gd name="T10" fmla="*/ 24 w 24"/>
                  <a:gd name="T11" fmla="*/ 12 h 16"/>
                  <a:gd name="T12" fmla="*/ 24 w 24"/>
                  <a:gd name="T13" fmla="*/ 12 h 16"/>
                  <a:gd name="T14" fmla="*/ 9 w 24"/>
                  <a:gd name="T15" fmla="*/ 16 h 16"/>
                  <a:gd name="T16" fmla="*/ 6 w 24"/>
                  <a:gd name="T17" fmla="*/ 16 h 16"/>
                  <a:gd name="T18" fmla="*/ 4 w 24"/>
                  <a:gd name="T19" fmla="*/ 14 h 16"/>
                  <a:gd name="T20" fmla="*/ 4 w 24"/>
                  <a:gd name="T21" fmla="*/ 14 h 16"/>
                  <a:gd name="T22" fmla="*/ 4 w 24"/>
                  <a:gd name="T23" fmla="*/ 12 h 16"/>
                  <a:gd name="T24" fmla="*/ 4 w 24"/>
                  <a:gd name="T25" fmla="*/ 12 h 16"/>
                  <a:gd name="T26" fmla="*/ 4 w 24"/>
                  <a:gd name="T27" fmla="*/ 12 h 16"/>
                  <a:gd name="T28" fmla="*/ 4 w 24"/>
                  <a:gd name="T29" fmla="*/ 12 h 16"/>
                  <a:gd name="T30" fmla="*/ 4 w 24"/>
                  <a:gd name="T31" fmla="*/ 9 h 16"/>
                  <a:gd name="T32" fmla="*/ 2 w 24"/>
                  <a:gd name="T33" fmla="*/ 9 h 16"/>
                  <a:gd name="T34" fmla="*/ 2 w 24"/>
                  <a:gd name="T35" fmla="*/ 9 h 16"/>
                  <a:gd name="T36" fmla="*/ 2 w 24"/>
                  <a:gd name="T37" fmla="*/ 9 h 16"/>
                  <a:gd name="T38" fmla="*/ 0 w 24"/>
                  <a:gd name="T39" fmla="*/ 9 h 16"/>
                  <a:gd name="T40" fmla="*/ 0 w 24"/>
                  <a:gd name="T41" fmla="*/ 9 h 16"/>
                  <a:gd name="T42" fmla="*/ 2 w 24"/>
                  <a:gd name="T43" fmla="*/ 5 h 16"/>
                  <a:gd name="T44" fmla="*/ 2 w 24"/>
                  <a:gd name="T45" fmla="*/ 5 h 16"/>
                  <a:gd name="T46" fmla="*/ 2 w 24"/>
                  <a:gd name="T47" fmla="*/ 5 h 16"/>
                  <a:gd name="T48" fmla="*/ 0 w 24"/>
                  <a:gd name="T49" fmla="*/ 3 h 16"/>
                  <a:gd name="T50" fmla="*/ 0 w 24"/>
                  <a:gd name="T51" fmla="*/ 3 h 16"/>
                  <a:gd name="T52" fmla="*/ 0 w 24"/>
                  <a:gd name="T53" fmla="*/ 0 h 16"/>
                  <a:gd name="T54" fmla="*/ 2 w 24"/>
                  <a:gd name="T55" fmla="*/ 0 h 16"/>
                  <a:gd name="T56" fmla="*/ 2 w 24"/>
                  <a:gd name="T57" fmla="*/ 0 h 16"/>
                  <a:gd name="T58" fmla="*/ 2 w 24"/>
                  <a:gd name="T59" fmla="*/ 0 h 16"/>
                  <a:gd name="T60" fmla="*/ 4 w 24"/>
                  <a:gd name="T61" fmla="*/ 3 h 16"/>
                  <a:gd name="T62" fmla="*/ 4 w 24"/>
                  <a:gd name="T63" fmla="*/ 3 h 16"/>
                  <a:gd name="T64" fmla="*/ 4 w 24"/>
                  <a:gd name="T65" fmla="*/ 3 h 16"/>
                  <a:gd name="T66" fmla="*/ 4 w 24"/>
                  <a:gd name="T67" fmla="*/ 3 h 16"/>
                  <a:gd name="T68" fmla="*/ 4 w 24"/>
                  <a:gd name="T69" fmla="*/ 3 h 16"/>
                  <a:gd name="T70" fmla="*/ 4 w 24"/>
                  <a:gd name="T71" fmla="*/ 3 h 16"/>
                  <a:gd name="T72" fmla="*/ 4 w 24"/>
                  <a:gd name="T73" fmla="*/ 3 h 16"/>
                  <a:gd name="T74" fmla="*/ 4 w 24"/>
                  <a:gd name="T7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16">
                    <a:moveTo>
                      <a:pt x="4" y="3"/>
                    </a:moveTo>
                    <a:lnTo>
                      <a:pt x="6" y="3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8" y="7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5" name="Freeform 4266">
                <a:extLst>
                  <a:ext uri="{FF2B5EF4-FFF2-40B4-BE49-F238E27FC236}">
                    <a16:creationId xmlns:a16="http://schemas.microsoft.com/office/drawing/2014/main" id="{A2509838-CD40-42C0-A5AC-76FDE10B0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3036"/>
                <a:ext cx="38" cy="22"/>
              </a:xfrm>
              <a:custGeom>
                <a:avLst/>
                <a:gdLst>
                  <a:gd name="T0" fmla="*/ 16 w 38"/>
                  <a:gd name="T1" fmla="*/ 0 h 22"/>
                  <a:gd name="T2" fmla="*/ 16 w 38"/>
                  <a:gd name="T3" fmla="*/ 4 h 22"/>
                  <a:gd name="T4" fmla="*/ 16 w 38"/>
                  <a:gd name="T5" fmla="*/ 4 h 22"/>
                  <a:gd name="T6" fmla="*/ 16 w 38"/>
                  <a:gd name="T7" fmla="*/ 4 h 22"/>
                  <a:gd name="T8" fmla="*/ 18 w 38"/>
                  <a:gd name="T9" fmla="*/ 0 h 22"/>
                  <a:gd name="T10" fmla="*/ 18 w 38"/>
                  <a:gd name="T11" fmla="*/ 0 h 22"/>
                  <a:gd name="T12" fmla="*/ 25 w 38"/>
                  <a:gd name="T13" fmla="*/ 2 h 22"/>
                  <a:gd name="T14" fmla="*/ 38 w 38"/>
                  <a:gd name="T15" fmla="*/ 7 h 22"/>
                  <a:gd name="T16" fmla="*/ 38 w 38"/>
                  <a:gd name="T17" fmla="*/ 9 h 22"/>
                  <a:gd name="T18" fmla="*/ 38 w 38"/>
                  <a:gd name="T19" fmla="*/ 11 h 22"/>
                  <a:gd name="T20" fmla="*/ 36 w 38"/>
                  <a:gd name="T21" fmla="*/ 11 h 22"/>
                  <a:gd name="T22" fmla="*/ 32 w 38"/>
                  <a:gd name="T23" fmla="*/ 13 h 22"/>
                  <a:gd name="T24" fmla="*/ 29 w 38"/>
                  <a:gd name="T25" fmla="*/ 13 h 22"/>
                  <a:gd name="T26" fmla="*/ 27 w 38"/>
                  <a:gd name="T27" fmla="*/ 16 h 22"/>
                  <a:gd name="T28" fmla="*/ 16 w 38"/>
                  <a:gd name="T29" fmla="*/ 20 h 22"/>
                  <a:gd name="T30" fmla="*/ 16 w 38"/>
                  <a:gd name="T31" fmla="*/ 20 h 22"/>
                  <a:gd name="T32" fmla="*/ 14 w 38"/>
                  <a:gd name="T33" fmla="*/ 20 h 22"/>
                  <a:gd name="T34" fmla="*/ 14 w 38"/>
                  <a:gd name="T35" fmla="*/ 20 h 22"/>
                  <a:gd name="T36" fmla="*/ 11 w 38"/>
                  <a:gd name="T37" fmla="*/ 20 h 22"/>
                  <a:gd name="T38" fmla="*/ 11 w 38"/>
                  <a:gd name="T39" fmla="*/ 20 h 22"/>
                  <a:gd name="T40" fmla="*/ 7 w 38"/>
                  <a:gd name="T41" fmla="*/ 22 h 22"/>
                  <a:gd name="T42" fmla="*/ 7 w 38"/>
                  <a:gd name="T43" fmla="*/ 20 h 22"/>
                  <a:gd name="T44" fmla="*/ 7 w 38"/>
                  <a:gd name="T45" fmla="*/ 20 h 22"/>
                  <a:gd name="T46" fmla="*/ 7 w 38"/>
                  <a:gd name="T47" fmla="*/ 20 h 22"/>
                  <a:gd name="T48" fmla="*/ 5 w 38"/>
                  <a:gd name="T49" fmla="*/ 18 h 22"/>
                  <a:gd name="T50" fmla="*/ 5 w 38"/>
                  <a:gd name="T51" fmla="*/ 18 h 22"/>
                  <a:gd name="T52" fmla="*/ 5 w 38"/>
                  <a:gd name="T53" fmla="*/ 18 h 22"/>
                  <a:gd name="T54" fmla="*/ 5 w 38"/>
                  <a:gd name="T55" fmla="*/ 18 h 22"/>
                  <a:gd name="T56" fmla="*/ 5 w 38"/>
                  <a:gd name="T57" fmla="*/ 18 h 22"/>
                  <a:gd name="T58" fmla="*/ 2 w 38"/>
                  <a:gd name="T59" fmla="*/ 18 h 22"/>
                  <a:gd name="T60" fmla="*/ 2 w 38"/>
                  <a:gd name="T61" fmla="*/ 16 h 22"/>
                  <a:gd name="T62" fmla="*/ 2 w 38"/>
                  <a:gd name="T63" fmla="*/ 13 h 22"/>
                  <a:gd name="T64" fmla="*/ 2 w 38"/>
                  <a:gd name="T65" fmla="*/ 13 h 22"/>
                  <a:gd name="T66" fmla="*/ 2 w 38"/>
                  <a:gd name="T67" fmla="*/ 11 h 22"/>
                  <a:gd name="T68" fmla="*/ 2 w 38"/>
                  <a:gd name="T69" fmla="*/ 11 h 22"/>
                  <a:gd name="T70" fmla="*/ 2 w 38"/>
                  <a:gd name="T71" fmla="*/ 11 h 22"/>
                  <a:gd name="T72" fmla="*/ 0 w 38"/>
                  <a:gd name="T73" fmla="*/ 9 h 22"/>
                  <a:gd name="T74" fmla="*/ 2 w 38"/>
                  <a:gd name="T75" fmla="*/ 7 h 22"/>
                  <a:gd name="T76" fmla="*/ 2 w 38"/>
                  <a:gd name="T77" fmla="*/ 7 h 22"/>
                  <a:gd name="T78" fmla="*/ 2 w 38"/>
                  <a:gd name="T79" fmla="*/ 7 h 22"/>
                  <a:gd name="T80" fmla="*/ 2 w 38"/>
                  <a:gd name="T81" fmla="*/ 7 h 22"/>
                  <a:gd name="T82" fmla="*/ 2 w 38"/>
                  <a:gd name="T83" fmla="*/ 2 h 22"/>
                  <a:gd name="T84" fmla="*/ 2 w 38"/>
                  <a:gd name="T85" fmla="*/ 2 h 22"/>
                  <a:gd name="T86" fmla="*/ 2 w 38"/>
                  <a:gd name="T87" fmla="*/ 2 h 22"/>
                  <a:gd name="T88" fmla="*/ 7 w 38"/>
                  <a:gd name="T89" fmla="*/ 0 h 22"/>
                  <a:gd name="T90" fmla="*/ 5 w 38"/>
                  <a:gd name="T91" fmla="*/ 0 h 22"/>
                  <a:gd name="T92" fmla="*/ 9 w 38"/>
                  <a:gd name="T93" fmla="*/ 0 h 22"/>
                  <a:gd name="T94" fmla="*/ 9 w 38"/>
                  <a:gd name="T95" fmla="*/ 0 h 22"/>
                  <a:gd name="T96" fmla="*/ 14 w 38"/>
                  <a:gd name="T97" fmla="*/ 0 h 22"/>
                  <a:gd name="T98" fmla="*/ 16 w 38"/>
                  <a:gd name="T9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2">
                    <a:moveTo>
                      <a:pt x="16" y="0"/>
                    </a:move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2" y="13"/>
                    </a:lnTo>
                    <a:lnTo>
                      <a:pt x="29" y="13"/>
                    </a:lnTo>
                    <a:lnTo>
                      <a:pt x="27" y="16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6" name="Rectangle 4267">
                <a:extLst>
                  <a:ext uri="{FF2B5EF4-FFF2-40B4-BE49-F238E27FC236}">
                    <a16:creationId xmlns:a16="http://schemas.microsoft.com/office/drawing/2014/main" id="{532D3227-44F1-4CD9-BE7B-6D21FEAAD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2" y="1802"/>
                <a:ext cx="18" cy="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7" name="Freeform 4268">
                <a:extLst>
                  <a:ext uri="{FF2B5EF4-FFF2-40B4-BE49-F238E27FC236}">
                    <a16:creationId xmlns:a16="http://schemas.microsoft.com/office/drawing/2014/main" id="{88CDE841-8DD5-4BA3-BA84-6A417A089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1820"/>
                <a:ext cx="18" cy="10"/>
              </a:xfrm>
              <a:custGeom>
                <a:avLst/>
                <a:gdLst>
                  <a:gd name="T0" fmla="*/ 18 w 18"/>
                  <a:gd name="T1" fmla="*/ 10 h 10"/>
                  <a:gd name="T2" fmla="*/ 0 w 18"/>
                  <a:gd name="T3" fmla="*/ 10 h 10"/>
                  <a:gd name="T4" fmla="*/ 0 w 18"/>
                  <a:gd name="T5" fmla="*/ 3 h 10"/>
                  <a:gd name="T6" fmla="*/ 0 w 18"/>
                  <a:gd name="T7" fmla="*/ 0 h 10"/>
                  <a:gd name="T8" fmla="*/ 18 w 18"/>
                  <a:gd name="T9" fmla="*/ 0 h 10"/>
                  <a:gd name="T10" fmla="*/ 18 w 18"/>
                  <a:gd name="T11" fmla="*/ 3 h 10"/>
                  <a:gd name="T12" fmla="*/ 18 w 18"/>
                  <a:gd name="T13" fmla="*/ 10 h 10"/>
                  <a:gd name="T14" fmla="*/ 18 w 1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18" y="10"/>
                    </a:moveTo>
                    <a:lnTo>
                      <a:pt x="0" y="1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18" y="10"/>
                    </a:lnTo>
                    <a:lnTo>
                      <a:pt x="18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8" name="Freeform 4269">
                <a:extLst>
                  <a:ext uri="{FF2B5EF4-FFF2-40B4-BE49-F238E27FC236}">
                    <a16:creationId xmlns:a16="http://schemas.microsoft.com/office/drawing/2014/main" id="{5F3583A0-4F54-4D6F-9AE1-6D31CF790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3126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5 w 7"/>
                  <a:gd name="T3" fmla="*/ 7 h 7"/>
                  <a:gd name="T4" fmla="*/ 3 w 7"/>
                  <a:gd name="T5" fmla="*/ 7 h 7"/>
                  <a:gd name="T6" fmla="*/ 3 w 7"/>
                  <a:gd name="T7" fmla="*/ 7 h 7"/>
                  <a:gd name="T8" fmla="*/ 3 w 7"/>
                  <a:gd name="T9" fmla="*/ 7 h 7"/>
                  <a:gd name="T10" fmla="*/ 3 w 7"/>
                  <a:gd name="T11" fmla="*/ 7 h 7"/>
                  <a:gd name="T12" fmla="*/ 3 w 7"/>
                  <a:gd name="T13" fmla="*/ 5 h 7"/>
                  <a:gd name="T14" fmla="*/ 0 w 7"/>
                  <a:gd name="T15" fmla="*/ 2 h 7"/>
                  <a:gd name="T16" fmla="*/ 3 w 7"/>
                  <a:gd name="T17" fmla="*/ 0 h 7"/>
                  <a:gd name="T18" fmla="*/ 5 w 7"/>
                  <a:gd name="T19" fmla="*/ 2 h 7"/>
                  <a:gd name="T20" fmla="*/ 5 w 7"/>
                  <a:gd name="T21" fmla="*/ 2 h 7"/>
                  <a:gd name="T22" fmla="*/ 7 w 7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9" name="Freeform 4270">
                <a:extLst>
                  <a:ext uri="{FF2B5EF4-FFF2-40B4-BE49-F238E27FC236}">
                    <a16:creationId xmlns:a16="http://schemas.microsoft.com/office/drawing/2014/main" id="{2BC6B79F-4F47-497C-B07E-C34C48A10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3146"/>
                <a:ext cx="6" cy="21"/>
              </a:xfrm>
              <a:custGeom>
                <a:avLst/>
                <a:gdLst>
                  <a:gd name="T0" fmla="*/ 3 w 3"/>
                  <a:gd name="T1" fmla="*/ 4 h 9"/>
                  <a:gd name="T2" fmla="*/ 3 w 3"/>
                  <a:gd name="T3" fmla="*/ 4 h 9"/>
                  <a:gd name="T4" fmla="*/ 3 w 3"/>
                  <a:gd name="T5" fmla="*/ 2 h 9"/>
                  <a:gd name="T6" fmla="*/ 3 w 3"/>
                  <a:gd name="T7" fmla="*/ 0 h 9"/>
                  <a:gd name="T8" fmla="*/ 3 w 3"/>
                  <a:gd name="T9" fmla="*/ 0 h 9"/>
                  <a:gd name="T10" fmla="*/ 1 w 3"/>
                  <a:gd name="T11" fmla="*/ 0 h 9"/>
                  <a:gd name="T12" fmla="*/ 1 w 3"/>
                  <a:gd name="T13" fmla="*/ 0 h 9"/>
                  <a:gd name="T14" fmla="*/ 0 w 3"/>
                  <a:gd name="T15" fmla="*/ 1 h 9"/>
                  <a:gd name="T16" fmla="*/ 0 w 3"/>
                  <a:gd name="T17" fmla="*/ 1 h 9"/>
                  <a:gd name="T18" fmla="*/ 1 w 3"/>
                  <a:gd name="T19" fmla="*/ 9 h 9"/>
                  <a:gd name="T20" fmla="*/ 1 w 3"/>
                  <a:gd name="T21" fmla="*/ 9 h 9"/>
                  <a:gd name="T22" fmla="*/ 1 w 3"/>
                  <a:gd name="T23" fmla="*/ 9 h 9"/>
                  <a:gd name="T24" fmla="*/ 2 w 3"/>
                  <a:gd name="T25" fmla="*/ 9 h 9"/>
                  <a:gd name="T26" fmla="*/ 3 w 3"/>
                  <a:gd name="T2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9">
                    <a:moveTo>
                      <a:pt x="3" y="4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0" name="Freeform 4271">
                <a:extLst>
                  <a:ext uri="{FF2B5EF4-FFF2-40B4-BE49-F238E27FC236}">
                    <a16:creationId xmlns:a16="http://schemas.microsoft.com/office/drawing/2014/main" id="{A9EDD832-2720-41AA-8077-50ADBC67C6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4" y="3126"/>
                <a:ext cx="104" cy="16"/>
              </a:xfrm>
              <a:custGeom>
                <a:avLst/>
                <a:gdLst>
                  <a:gd name="T0" fmla="*/ 1 w 46"/>
                  <a:gd name="T1" fmla="*/ 3 h 7"/>
                  <a:gd name="T2" fmla="*/ 1 w 46"/>
                  <a:gd name="T3" fmla="*/ 3 h 7"/>
                  <a:gd name="T4" fmla="*/ 1 w 46"/>
                  <a:gd name="T5" fmla="*/ 2 h 7"/>
                  <a:gd name="T6" fmla="*/ 0 w 46"/>
                  <a:gd name="T7" fmla="*/ 1 h 7"/>
                  <a:gd name="T8" fmla="*/ 1 w 46"/>
                  <a:gd name="T9" fmla="*/ 0 h 7"/>
                  <a:gd name="T10" fmla="*/ 1 w 46"/>
                  <a:gd name="T11" fmla="*/ 0 h 7"/>
                  <a:gd name="T12" fmla="*/ 0 w 46"/>
                  <a:gd name="T13" fmla="*/ 1 h 7"/>
                  <a:gd name="T14" fmla="*/ 1 w 46"/>
                  <a:gd name="T15" fmla="*/ 3 h 7"/>
                  <a:gd name="T16" fmla="*/ 1 w 46"/>
                  <a:gd name="T17" fmla="*/ 3 h 7"/>
                  <a:gd name="T18" fmla="*/ 3 w 46"/>
                  <a:gd name="T19" fmla="*/ 2 h 7"/>
                  <a:gd name="T20" fmla="*/ 3 w 46"/>
                  <a:gd name="T21" fmla="*/ 2 h 7"/>
                  <a:gd name="T22" fmla="*/ 3 w 46"/>
                  <a:gd name="T23" fmla="*/ 0 h 7"/>
                  <a:gd name="T24" fmla="*/ 3 w 46"/>
                  <a:gd name="T25" fmla="*/ 0 h 7"/>
                  <a:gd name="T26" fmla="*/ 3 w 46"/>
                  <a:gd name="T27" fmla="*/ 0 h 7"/>
                  <a:gd name="T28" fmla="*/ 2 w 46"/>
                  <a:gd name="T29" fmla="*/ 1 h 7"/>
                  <a:gd name="T30" fmla="*/ 2 w 46"/>
                  <a:gd name="T31" fmla="*/ 1 h 7"/>
                  <a:gd name="T32" fmla="*/ 2 w 46"/>
                  <a:gd name="T33" fmla="*/ 1 h 7"/>
                  <a:gd name="T34" fmla="*/ 3 w 46"/>
                  <a:gd name="T35" fmla="*/ 2 h 7"/>
                  <a:gd name="T36" fmla="*/ 2 w 46"/>
                  <a:gd name="T37" fmla="*/ 3 h 7"/>
                  <a:gd name="T38" fmla="*/ 2 w 46"/>
                  <a:gd name="T39" fmla="*/ 3 h 7"/>
                  <a:gd name="T40" fmla="*/ 2 w 46"/>
                  <a:gd name="T41" fmla="*/ 3 h 7"/>
                  <a:gd name="T42" fmla="*/ 2 w 46"/>
                  <a:gd name="T43" fmla="*/ 3 h 7"/>
                  <a:gd name="T44" fmla="*/ 2 w 46"/>
                  <a:gd name="T45" fmla="*/ 3 h 7"/>
                  <a:gd name="T46" fmla="*/ 3 w 46"/>
                  <a:gd name="T47" fmla="*/ 3 h 7"/>
                  <a:gd name="T48" fmla="*/ 3 w 46"/>
                  <a:gd name="T49" fmla="*/ 3 h 7"/>
                  <a:gd name="T50" fmla="*/ 3 w 46"/>
                  <a:gd name="T51" fmla="*/ 3 h 7"/>
                  <a:gd name="T52" fmla="*/ 3 w 46"/>
                  <a:gd name="T53" fmla="*/ 2 h 7"/>
                  <a:gd name="T54" fmla="*/ 1 w 46"/>
                  <a:gd name="T55" fmla="*/ 3 h 7"/>
                  <a:gd name="T56" fmla="*/ 1 w 46"/>
                  <a:gd name="T57" fmla="*/ 3 h 7"/>
                  <a:gd name="T58" fmla="*/ 1 w 46"/>
                  <a:gd name="T59" fmla="*/ 3 h 7"/>
                  <a:gd name="T60" fmla="*/ 1 w 46"/>
                  <a:gd name="T61" fmla="*/ 3 h 7"/>
                  <a:gd name="T62" fmla="*/ 1 w 46"/>
                  <a:gd name="T63" fmla="*/ 3 h 7"/>
                  <a:gd name="T64" fmla="*/ 1 w 46"/>
                  <a:gd name="T65" fmla="*/ 3 h 7"/>
                  <a:gd name="T66" fmla="*/ 46 w 46"/>
                  <a:gd name="T67" fmla="*/ 7 h 7"/>
                  <a:gd name="T68" fmla="*/ 46 w 46"/>
                  <a:gd name="T69" fmla="*/ 7 h 7"/>
                  <a:gd name="T70" fmla="*/ 46 w 46"/>
                  <a:gd name="T71" fmla="*/ 7 h 7"/>
                  <a:gd name="T72" fmla="*/ 46 w 46"/>
                  <a:gd name="T73" fmla="*/ 5 h 7"/>
                  <a:gd name="T74" fmla="*/ 46 w 46"/>
                  <a:gd name="T75" fmla="*/ 5 h 7"/>
                  <a:gd name="T76" fmla="*/ 46 w 46"/>
                  <a:gd name="T77" fmla="*/ 7 h 7"/>
                  <a:gd name="T78" fmla="*/ 46 w 46"/>
                  <a:gd name="T79" fmla="*/ 7 h 7"/>
                  <a:gd name="T80" fmla="*/ 46 w 46"/>
                  <a:gd name="T8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6" h="7">
                    <a:moveTo>
                      <a:pt x="1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moveTo>
                      <a:pt x="1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moveTo>
                      <a:pt x="46" y="7"/>
                    </a:moveTo>
                    <a:lnTo>
                      <a:pt x="46" y="7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1" name="Freeform 4272">
                <a:extLst>
                  <a:ext uri="{FF2B5EF4-FFF2-40B4-BE49-F238E27FC236}">
                    <a16:creationId xmlns:a16="http://schemas.microsoft.com/office/drawing/2014/main" id="{AF29708B-F3EE-47AF-BF0F-F7EB559E40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0" y="3205"/>
                <a:ext cx="79" cy="106"/>
              </a:xfrm>
              <a:custGeom>
                <a:avLst/>
                <a:gdLst>
                  <a:gd name="T0" fmla="*/ 17 w 35"/>
                  <a:gd name="T1" fmla="*/ 5 h 47"/>
                  <a:gd name="T2" fmla="*/ 20 w 35"/>
                  <a:gd name="T3" fmla="*/ 2 h 47"/>
                  <a:gd name="T4" fmla="*/ 14 w 35"/>
                  <a:gd name="T5" fmla="*/ 1 h 47"/>
                  <a:gd name="T6" fmla="*/ 17 w 35"/>
                  <a:gd name="T7" fmla="*/ 5 h 47"/>
                  <a:gd name="T8" fmla="*/ 25 w 35"/>
                  <a:gd name="T9" fmla="*/ 24 h 47"/>
                  <a:gd name="T10" fmla="*/ 27 w 35"/>
                  <a:gd name="T11" fmla="*/ 23 h 47"/>
                  <a:gd name="T12" fmla="*/ 28 w 35"/>
                  <a:gd name="T13" fmla="*/ 18 h 47"/>
                  <a:gd name="T14" fmla="*/ 25 w 35"/>
                  <a:gd name="T15" fmla="*/ 12 h 47"/>
                  <a:gd name="T16" fmla="*/ 22 w 35"/>
                  <a:gd name="T17" fmla="*/ 6 h 47"/>
                  <a:gd name="T18" fmla="*/ 17 w 35"/>
                  <a:gd name="T19" fmla="*/ 6 h 47"/>
                  <a:gd name="T20" fmla="*/ 14 w 35"/>
                  <a:gd name="T21" fmla="*/ 8 h 47"/>
                  <a:gd name="T22" fmla="*/ 14 w 35"/>
                  <a:gd name="T23" fmla="*/ 15 h 47"/>
                  <a:gd name="T24" fmla="*/ 14 w 35"/>
                  <a:gd name="T25" fmla="*/ 17 h 47"/>
                  <a:gd name="T26" fmla="*/ 11 w 35"/>
                  <a:gd name="T27" fmla="*/ 22 h 47"/>
                  <a:gd name="T28" fmla="*/ 8 w 35"/>
                  <a:gd name="T29" fmla="*/ 25 h 47"/>
                  <a:gd name="T30" fmla="*/ 2 w 35"/>
                  <a:gd name="T31" fmla="*/ 34 h 47"/>
                  <a:gd name="T32" fmla="*/ 14 w 35"/>
                  <a:gd name="T33" fmla="*/ 35 h 47"/>
                  <a:gd name="T34" fmla="*/ 15 w 35"/>
                  <a:gd name="T35" fmla="*/ 35 h 47"/>
                  <a:gd name="T36" fmla="*/ 19 w 35"/>
                  <a:gd name="T37" fmla="*/ 34 h 47"/>
                  <a:gd name="T38" fmla="*/ 20 w 35"/>
                  <a:gd name="T39" fmla="*/ 34 h 47"/>
                  <a:gd name="T40" fmla="*/ 27 w 35"/>
                  <a:gd name="T41" fmla="*/ 31 h 47"/>
                  <a:gd name="T42" fmla="*/ 33 w 35"/>
                  <a:gd name="T43" fmla="*/ 27 h 47"/>
                  <a:gd name="T44" fmla="*/ 28 w 35"/>
                  <a:gd name="T45" fmla="*/ 23 h 47"/>
                  <a:gd name="T46" fmla="*/ 26 w 35"/>
                  <a:gd name="T47" fmla="*/ 25 h 47"/>
                  <a:gd name="T48" fmla="*/ 23 w 35"/>
                  <a:gd name="T49" fmla="*/ 26 h 47"/>
                  <a:gd name="T50" fmla="*/ 19 w 35"/>
                  <a:gd name="T51" fmla="*/ 28 h 47"/>
                  <a:gd name="T52" fmla="*/ 18 w 35"/>
                  <a:gd name="T53" fmla="*/ 30 h 47"/>
                  <a:gd name="T54" fmla="*/ 18 w 35"/>
                  <a:gd name="T55" fmla="*/ 30 h 47"/>
                  <a:gd name="T56" fmla="*/ 19 w 35"/>
                  <a:gd name="T57" fmla="*/ 28 h 47"/>
                  <a:gd name="T58" fmla="*/ 35 w 35"/>
                  <a:gd name="T59" fmla="*/ 32 h 47"/>
                  <a:gd name="T60" fmla="*/ 33 w 35"/>
                  <a:gd name="T61" fmla="*/ 29 h 47"/>
                  <a:gd name="T62" fmla="*/ 30 w 35"/>
                  <a:gd name="T63" fmla="*/ 31 h 47"/>
                  <a:gd name="T64" fmla="*/ 28 w 35"/>
                  <a:gd name="T65" fmla="*/ 32 h 47"/>
                  <a:gd name="T66" fmla="*/ 27 w 35"/>
                  <a:gd name="T67" fmla="*/ 33 h 47"/>
                  <a:gd name="T68" fmla="*/ 24 w 35"/>
                  <a:gd name="T69" fmla="*/ 34 h 47"/>
                  <a:gd name="T70" fmla="*/ 21 w 35"/>
                  <a:gd name="T71" fmla="*/ 36 h 47"/>
                  <a:gd name="T72" fmla="*/ 20 w 35"/>
                  <a:gd name="T73" fmla="*/ 36 h 47"/>
                  <a:gd name="T74" fmla="*/ 19 w 35"/>
                  <a:gd name="T75" fmla="*/ 36 h 47"/>
                  <a:gd name="T76" fmla="*/ 12 w 35"/>
                  <a:gd name="T77" fmla="*/ 36 h 47"/>
                  <a:gd name="T78" fmla="*/ 11 w 35"/>
                  <a:gd name="T79" fmla="*/ 36 h 47"/>
                  <a:gd name="T80" fmla="*/ 8 w 35"/>
                  <a:gd name="T81" fmla="*/ 36 h 47"/>
                  <a:gd name="T82" fmla="*/ 5 w 35"/>
                  <a:gd name="T83" fmla="*/ 36 h 47"/>
                  <a:gd name="T84" fmla="*/ 1 w 35"/>
                  <a:gd name="T85" fmla="*/ 37 h 47"/>
                  <a:gd name="T86" fmla="*/ 1 w 35"/>
                  <a:gd name="T87" fmla="*/ 37 h 47"/>
                  <a:gd name="T88" fmla="*/ 3 w 35"/>
                  <a:gd name="T89" fmla="*/ 42 h 47"/>
                  <a:gd name="T90" fmla="*/ 6 w 35"/>
                  <a:gd name="T91" fmla="*/ 47 h 47"/>
                  <a:gd name="T92" fmla="*/ 7 w 35"/>
                  <a:gd name="T93" fmla="*/ 47 h 47"/>
                  <a:gd name="T94" fmla="*/ 12 w 35"/>
                  <a:gd name="T95" fmla="*/ 46 h 47"/>
                  <a:gd name="T96" fmla="*/ 17 w 35"/>
                  <a:gd name="T97" fmla="*/ 45 h 47"/>
                  <a:gd name="T98" fmla="*/ 20 w 35"/>
                  <a:gd name="T99" fmla="*/ 45 h 47"/>
                  <a:gd name="T100" fmla="*/ 22 w 35"/>
                  <a:gd name="T101" fmla="*/ 46 h 47"/>
                  <a:gd name="T102" fmla="*/ 24 w 35"/>
                  <a:gd name="T103" fmla="*/ 46 h 47"/>
                  <a:gd name="T104" fmla="*/ 25 w 35"/>
                  <a:gd name="T105" fmla="*/ 46 h 47"/>
                  <a:gd name="T106" fmla="*/ 29 w 35"/>
                  <a:gd name="T107" fmla="*/ 43 h 47"/>
                  <a:gd name="T108" fmla="*/ 31 w 35"/>
                  <a:gd name="T109" fmla="*/ 42 h 47"/>
                  <a:gd name="T110" fmla="*/ 34 w 35"/>
                  <a:gd name="T111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" h="47">
                    <a:moveTo>
                      <a:pt x="17" y="5"/>
                    </a:moveTo>
                    <a:lnTo>
                      <a:pt x="17" y="5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7" y="5"/>
                    </a:lnTo>
                    <a:moveTo>
                      <a:pt x="24" y="25"/>
                    </a:moveTo>
                    <a:lnTo>
                      <a:pt x="24" y="25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9" y="22"/>
                    </a:lnTo>
                    <a:lnTo>
                      <a:pt x="30" y="21"/>
                    </a:lnTo>
                    <a:lnTo>
                      <a:pt x="28" y="18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2" y="6"/>
                    </a:lnTo>
                    <a:lnTo>
                      <a:pt x="21" y="5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7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1" y="22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0" y="35"/>
                    </a:lnTo>
                    <a:lnTo>
                      <a:pt x="14" y="35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5" y="35"/>
                    </a:lnTo>
                    <a:lnTo>
                      <a:pt x="18" y="35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7" y="31"/>
                    </a:lnTo>
                    <a:lnTo>
                      <a:pt x="33" y="28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6"/>
                    </a:lnTo>
                    <a:lnTo>
                      <a:pt x="30" y="21"/>
                    </a:lnTo>
                    <a:lnTo>
                      <a:pt x="28" y="23"/>
                    </a:lnTo>
                    <a:lnTo>
                      <a:pt x="27" y="23"/>
                    </a:lnTo>
                    <a:lnTo>
                      <a:pt x="28" y="24"/>
                    </a:lnTo>
                    <a:lnTo>
                      <a:pt x="26" y="25"/>
                    </a:lnTo>
                    <a:lnTo>
                      <a:pt x="24" y="26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19" y="28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9" y="28"/>
                    </a:lnTo>
                    <a:lnTo>
                      <a:pt x="24" y="25"/>
                    </a:lnTo>
                    <a:moveTo>
                      <a:pt x="35" y="32"/>
                    </a:moveTo>
                    <a:lnTo>
                      <a:pt x="35" y="32"/>
                    </a:lnTo>
                    <a:lnTo>
                      <a:pt x="34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3" y="30"/>
                    </a:lnTo>
                    <a:lnTo>
                      <a:pt x="32" y="30"/>
                    </a:lnTo>
                    <a:lnTo>
                      <a:pt x="30" y="31"/>
                    </a:lnTo>
                    <a:lnTo>
                      <a:pt x="29" y="31"/>
                    </a:lnTo>
                    <a:lnTo>
                      <a:pt x="29" y="32"/>
                    </a:lnTo>
                    <a:lnTo>
                      <a:pt x="28" y="32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5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8" y="36"/>
                    </a:lnTo>
                    <a:lnTo>
                      <a:pt x="15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1" y="39"/>
                    </a:lnTo>
                    <a:lnTo>
                      <a:pt x="3" y="42"/>
                    </a:lnTo>
                    <a:lnTo>
                      <a:pt x="4" y="43"/>
                    </a:lnTo>
                    <a:lnTo>
                      <a:pt x="5" y="45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9" y="47"/>
                    </a:lnTo>
                    <a:lnTo>
                      <a:pt x="11" y="46"/>
                    </a:lnTo>
                    <a:lnTo>
                      <a:pt x="12" y="46"/>
                    </a:lnTo>
                    <a:lnTo>
                      <a:pt x="13" y="46"/>
                    </a:lnTo>
                    <a:lnTo>
                      <a:pt x="16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6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2" y="46"/>
                    </a:lnTo>
                    <a:lnTo>
                      <a:pt x="23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6" y="45"/>
                    </a:lnTo>
                    <a:lnTo>
                      <a:pt x="27" y="44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30" y="42"/>
                    </a:lnTo>
                    <a:lnTo>
                      <a:pt x="31" y="42"/>
                    </a:lnTo>
                    <a:lnTo>
                      <a:pt x="33" y="41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2" y="34"/>
                    </a:lnTo>
                    <a:lnTo>
                      <a:pt x="35" y="3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2" name="Freeform 4273">
                <a:extLst>
                  <a:ext uri="{FF2B5EF4-FFF2-40B4-BE49-F238E27FC236}">
                    <a16:creationId xmlns:a16="http://schemas.microsoft.com/office/drawing/2014/main" id="{B1210FBB-F70E-4EBD-AB27-E4FA51D22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56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3" name="Rectangle 4274">
                <a:extLst>
                  <a:ext uri="{FF2B5EF4-FFF2-40B4-BE49-F238E27FC236}">
                    <a16:creationId xmlns:a16="http://schemas.microsoft.com/office/drawing/2014/main" id="{1C5869C4-986B-4942-B693-A22265B87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2" y="1791"/>
                <a:ext cx="18" cy="9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4" name="Freeform 4275">
                <a:extLst>
                  <a:ext uri="{FF2B5EF4-FFF2-40B4-BE49-F238E27FC236}">
                    <a16:creationId xmlns:a16="http://schemas.microsoft.com/office/drawing/2014/main" id="{58B178A7-AEC8-4BD6-B34D-327A95D35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1811"/>
                <a:ext cx="18" cy="9"/>
              </a:xfrm>
              <a:custGeom>
                <a:avLst/>
                <a:gdLst>
                  <a:gd name="T0" fmla="*/ 16 w 18"/>
                  <a:gd name="T1" fmla="*/ 0 h 9"/>
                  <a:gd name="T2" fmla="*/ 16 w 18"/>
                  <a:gd name="T3" fmla="*/ 5 h 9"/>
                  <a:gd name="T4" fmla="*/ 18 w 18"/>
                  <a:gd name="T5" fmla="*/ 5 h 9"/>
                  <a:gd name="T6" fmla="*/ 18 w 18"/>
                  <a:gd name="T7" fmla="*/ 9 h 9"/>
                  <a:gd name="T8" fmla="*/ 0 w 18"/>
                  <a:gd name="T9" fmla="*/ 9 h 9"/>
                  <a:gd name="T10" fmla="*/ 0 w 18"/>
                  <a:gd name="T11" fmla="*/ 0 h 9"/>
                  <a:gd name="T12" fmla="*/ 0 w 18"/>
                  <a:gd name="T13" fmla="*/ 0 h 9"/>
                  <a:gd name="T14" fmla="*/ 16 w 1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9">
                    <a:moveTo>
                      <a:pt x="16" y="0"/>
                    </a:moveTo>
                    <a:lnTo>
                      <a:pt x="16" y="5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5" name="Freeform 4276">
                <a:extLst>
                  <a:ext uri="{FF2B5EF4-FFF2-40B4-BE49-F238E27FC236}">
                    <a16:creationId xmlns:a16="http://schemas.microsoft.com/office/drawing/2014/main" id="{52C96E83-8D7F-41CD-84B2-D986CD59F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816"/>
                <a:ext cx="61" cy="36"/>
              </a:xfrm>
              <a:custGeom>
                <a:avLst/>
                <a:gdLst>
                  <a:gd name="T0" fmla="*/ 23 w 61"/>
                  <a:gd name="T1" fmla="*/ 0 h 36"/>
                  <a:gd name="T2" fmla="*/ 25 w 61"/>
                  <a:gd name="T3" fmla="*/ 0 h 36"/>
                  <a:gd name="T4" fmla="*/ 25 w 61"/>
                  <a:gd name="T5" fmla="*/ 0 h 36"/>
                  <a:gd name="T6" fmla="*/ 25 w 61"/>
                  <a:gd name="T7" fmla="*/ 9 h 36"/>
                  <a:gd name="T8" fmla="*/ 30 w 61"/>
                  <a:gd name="T9" fmla="*/ 9 h 36"/>
                  <a:gd name="T10" fmla="*/ 30 w 61"/>
                  <a:gd name="T11" fmla="*/ 9 h 36"/>
                  <a:gd name="T12" fmla="*/ 30 w 61"/>
                  <a:gd name="T13" fmla="*/ 14 h 36"/>
                  <a:gd name="T14" fmla="*/ 27 w 61"/>
                  <a:gd name="T15" fmla="*/ 14 h 36"/>
                  <a:gd name="T16" fmla="*/ 23 w 61"/>
                  <a:gd name="T17" fmla="*/ 14 h 36"/>
                  <a:gd name="T18" fmla="*/ 18 w 61"/>
                  <a:gd name="T19" fmla="*/ 14 h 36"/>
                  <a:gd name="T20" fmla="*/ 18 w 61"/>
                  <a:gd name="T21" fmla="*/ 18 h 36"/>
                  <a:gd name="T22" fmla="*/ 18 w 61"/>
                  <a:gd name="T23" fmla="*/ 20 h 36"/>
                  <a:gd name="T24" fmla="*/ 18 w 61"/>
                  <a:gd name="T25" fmla="*/ 20 h 36"/>
                  <a:gd name="T26" fmla="*/ 18 w 61"/>
                  <a:gd name="T27" fmla="*/ 20 h 36"/>
                  <a:gd name="T28" fmla="*/ 25 w 61"/>
                  <a:gd name="T29" fmla="*/ 23 h 36"/>
                  <a:gd name="T30" fmla="*/ 32 w 61"/>
                  <a:gd name="T31" fmla="*/ 23 h 36"/>
                  <a:gd name="T32" fmla="*/ 32 w 61"/>
                  <a:gd name="T33" fmla="*/ 20 h 36"/>
                  <a:gd name="T34" fmla="*/ 32 w 61"/>
                  <a:gd name="T35" fmla="*/ 20 h 36"/>
                  <a:gd name="T36" fmla="*/ 43 w 61"/>
                  <a:gd name="T37" fmla="*/ 20 h 36"/>
                  <a:gd name="T38" fmla="*/ 48 w 61"/>
                  <a:gd name="T39" fmla="*/ 20 h 36"/>
                  <a:gd name="T40" fmla="*/ 48 w 61"/>
                  <a:gd name="T41" fmla="*/ 20 h 36"/>
                  <a:gd name="T42" fmla="*/ 50 w 61"/>
                  <a:gd name="T43" fmla="*/ 18 h 36"/>
                  <a:gd name="T44" fmla="*/ 52 w 61"/>
                  <a:gd name="T45" fmla="*/ 20 h 36"/>
                  <a:gd name="T46" fmla="*/ 57 w 61"/>
                  <a:gd name="T47" fmla="*/ 25 h 36"/>
                  <a:gd name="T48" fmla="*/ 61 w 61"/>
                  <a:gd name="T49" fmla="*/ 32 h 36"/>
                  <a:gd name="T50" fmla="*/ 61 w 61"/>
                  <a:gd name="T51" fmla="*/ 34 h 36"/>
                  <a:gd name="T52" fmla="*/ 57 w 61"/>
                  <a:gd name="T53" fmla="*/ 36 h 36"/>
                  <a:gd name="T54" fmla="*/ 57 w 61"/>
                  <a:gd name="T55" fmla="*/ 36 h 36"/>
                  <a:gd name="T56" fmla="*/ 41 w 61"/>
                  <a:gd name="T57" fmla="*/ 36 h 36"/>
                  <a:gd name="T58" fmla="*/ 34 w 61"/>
                  <a:gd name="T59" fmla="*/ 36 h 36"/>
                  <a:gd name="T60" fmla="*/ 30 w 61"/>
                  <a:gd name="T61" fmla="*/ 36 h 36"/>
                  <a:gd name="T62" fmla="*/ 21 w 61"/>
                  <a:gd name="T63" fmla="*/ 36 h 36"/>
                  <a:gd name="T64" fmla="*/ 14 w 61"/>
                  <a:gd name="T65" fmla="*/ 36 h 36"/>
                  <a:gd name="T66" fmla="*/ 7 w 61"/>
                  <a:gd name="T67" fmla="*/ 36 h 36"/>
                  <a:gd name="T68" fmla="*/ 0 w 61"/>
                  <a:gd name="T69" fmla="*/ 36 h 36"/>
                  <a:gd name="T70" fmla="*/ 0 w 61"/>
                  <a:gd name="T71" fmla="*/ 36 h 36"/>
                  <a:gd name="T72" fmla="*/ 0 w 61"/>
                  <a:gd name="T73" fmla="*/ 32 h 36"/>
                  <a:gd name="T74" fmla="*/ 0 w 61"/>
                  <a:gd name="T75" fmla="*/ 27 h 36"/>
                  <a:gd name="T76" fmla="*/ 0 w 61"/>
                  <a:gd name="T77" fmla="*/ 23 h 36"/>
                  <a:gd name="T78" fmla="*/ 0 w 61"/>
                  <a:gd name="T79" fmla="*/ 20 h 36"/>
                  <a:gd name="T80" fmla="*/ 3 w 61"/>
                  <a:gd name="T81" fmla="*/ 14 h 36"/>
                  <a:gd name="T82" fmla="*/ 3 w 61"/>
                  <a:gd name="T83" fmla="*/ 14 h 36"/>
                  <a:gd name="T84" fmla="*/ 12 w 61"/>
                  <a:gd name="T85" fmla="*/ 14 h 36"/>
                  <a:gd name="T86" fmla="*/ 12 w 61"/>
                  <a:gd name="T87" fmla="*/ 0 h 36"/>
                  <a:gd name="T88" fmla="*/ 14 w 61"/>
                  <a:gd name="T89" fmla="*/ 0 h 36"/>
                  <a:gd name="T90" fmla="*/ 18 w 61"/>
                  <a:gd name="T91" fmla="*/ 0 h 36"/>
                  <a:gd name="T92" fmla="*/ 23 w 61"/>
                  <a:gd name="T9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1" h="36">
                    <a:moveTo>
                      <a:pt x="23" y="0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25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23" y="14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5" y="23"/>
                    </a:lnTo>
                    <a:lnTo>
                      <a:pt x="32" y="23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43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50" y="18"/>
                    </a:lnTo>
                    <a:lnTo>
                      <a:pt x="52" y="20"/>
                    </a:lnTo>
                    <a:lnTo>
                      <a:pt x="57" y="25"/>
                    </a:lnTo>
                    <a:lnTo>
                      <a:pt x="61" y="32"/>
                    </a:lnTo>
                    <a:lnTo>
                      <a:pt x="61" y="34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41" y="36"/>
                    </a:lnTo>
                    <a:lnTo>
                      <a:pt x="34" y="36"/>
                    </a:lnTo>
                    <a:lnTo>
                      <a:pt x="30" y="36"/>
                    </a:lnTo>
                    <a:lnTo>
                      <a:pt x="21" y="36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12" y="14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6" name="Freeform 4277">
                <a:extLst>
                  <a:ext uri="{FF2B5EF4-FFF2-40B4-BE49-F238E27FC236}">
                    <a16:creationId xmlns:a16="http://schemas.microsoft.com/office/drawing/2014/main" id="{D3BD33FE-EBFF-4E86-9E3E-D95F0A18C2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2" y="1904"/>
                <a:ext cx="41" cy="31"/>
              </a:xfrm>
              <a:custGeom>
                <a:avLst/>
                <a:gdLst>
                  <a:gd name="T0" fmla="*/ 3 w 41"/>
                  <a:gd name="T1" fmla="*/ 31 h 31"/>
                  <a:gd name="T2" fmla="*/ 3 w 41"/>
                  <a:gd name="T3" fmla="*/ 31 h 31"/>
                  <a:gd name="T4" fmla="*/ 3 w 41"/>
                  <a:gd name="T5" fmla="*/ 31 h 31"/>
                  <a:gd name="T6" fmla="*/ 3 w 41"/>
                  <a:gd name="T7" fmla="*/ 27 h 31"/>
                  <a:gd name="T8" fmla="*/ 3 w 41"/>
                  <a:gd name="T9" fmla="*/ 27 h 31"/>
                  <a:gd name="T10" fmla="*/ 3 w 41"/>
                  <a:gd name="T11" fmla="*/ 20 h 31"/>
                  <a:gd name="T12" fmla="*/ 0 w 41"/>
                  <a:gd name="T13" fmla="*/ 20 h 31"/>
                  <a:gd name="T14" fmla="*/ 0 w 41"/>
                  <a:gd name="T15" fmla="*/ 16 h 31"/>
                  <a:gd name="T16" fmla="*/ 0 w 41"/>
                  <a:gd name="T17" fmla="*/ 11 h 31"/>
                  <a:gd name="T18" fmla="*/ 39 w 41"/>
                  <a:gd name="T19" fmla="*/ 11 h 31"/>
                  <a:gd name="T20" fmla="*/ 41 w 41"/>
                  <a:gd name="T21" fmla="*/ 11 h 31"/>
                  <a:gd name="T22" fmla="*/ 41 w 41"/>
                  <a:gd name="T23" fmla="*/ 25 h 31"/>
                  <a:gd name="T24" fmla="*/ 41 w 41"/>
                  <a:gd name="T25" fmla="*/ 31 h 31"/>
                  <a:gd name="T26" fmla="*/ 39 w 41"/>
                  <a:gd name="T27" fmla="*/ 31 h 31"/>
                  <a:gd name="T28" fmla="*/ 3 w 41"/>
                  <a:gd name="T29" fmla="*/ 31 h 31"/>
                  <a:gd name="T30" fmla="*/ 3 w 41"/>
                  <a:gd name="T31" fmla="*/ 31 h 31"/>
                  <a:gd name="T32" fmla="*/ 39 w 41"/>
                  <a:gd name="T33" fmla="*/ 0 h 31"/>
                  <a:gd name="T34" fmla="*/ 39 w 41"/>
                  <a:gd name="T35" fmla="*/ 2 h 31"/>
                  <a:gd name="T36" fmla="*/ 41 w 41"/>
                  <a:gd name="T37" fmla="*/ 2 h 31"/>
                  <a:gd name="T38" fmla="*/ 41 w 41"/>
                  <a:gd name="T39" fmla="*/ 4 h 31"/>
                  <a:gd name="T40" fmla="*/ 0 w 41"/>
                  <a:gd name="T41" fmla="*/ 4 h 31"/>
                  <a:gd name="T42" fmla="*/ 0 w 41"/>
                  <a:gd name="T43" fmla="*/ 0 h 31"/>
                  <a:gd name="T44" fmla="*/ 39 w 41"/>
                  <a:gd name="T45" fmla="*/ 0 h 31"/>
                  <a:gd name="T46" fmla="*/ 39 w 41"/>
                  <a:gd name="T47" fmla="*/ 0 h 31"/>
                  <a:gd name="T48" fmla="*/ 39 w 41"/>
                  <a:gd name="T4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31">
                    <a:moveTo>
                      <a:pt x="3" y="31"/>
                    </a:moveTo>
                    <a:lnTo>
                      <a:pt x="3" y="31"/>
                    </a:lnTo>
                    <a:lnTo>
                      <a:pt x="3" y="31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25"/>
                    </a:lnTo>
                    <a:lnTo>
                      <a:pt x="41" y="31"/>
                    </a:lnTo>
                    <a:lnTo>
                      <a:pt x="39" y="31"/>
                    </a:lnTo>
                    <a:lnTo>
                      <a:pt x="3" y="31"/>
                    </a:lnTo>
                    <a:lnTo>
                      <a:pt x="3" y="31"/>
                    </a:lnTo>
                    <a:close/>
                    <a:moveTo>
                      <a:pt x="39" y="0"/>
                    </a:moveTo>
                    <a:lnTo>
                      <a:pt x="39" y="2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7" name="Freeform 4278">
                <a:extLst>
                  <a:ext uri="{FF2B5EF4-FFF2-40B4-BE49-F238E27FC236}">
                    <a16:creationId xmlns:a16="http://schemas.microsoft.com/office/drawing/2014/main" id="{BF87943B-D2E9-470C-9DF5-0991367B08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4" y="1852"/>
                <a:ext cx="13" cy="7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0 h 3"/>
                  <a:gd name="T4" fmla="*/ 6 w 6"/>
                  <a:gd name="T5" fmla="*/ 0 h 3"/>
                  <a:gd name="T6" fmla="*/ 6 w 6"/>
                  <a:gd name="T7" fmla="*/ 0 h 3"/>
                  <a:gd name="T8" fmla="*/ 5 w 6"/>
                  <a:gd name="T9" fmla="*/ 0 h 3"/>
                  <a:gd name="T10" fmla="*/ 4 w 6"/>
                  <a:gd name="T11" fmla="*/ 0 h 3"/>
                  <a:gd name="T12" fmla="*/ 0 w 6"/>
                  <a:gd name="T13" fmla="*/ 0 h 3"/>
                  <a:gd name="T14" fmla="*/ 0 w 6"/>
                  <a:gd name="T15" fmla="*/ 2 h 3"/>
                  <a:gd name="T16" fmla="*/ 0 w 6"/>
                  <a:gd name="T17" fmla="*/ 2 h 3"/>
                  <a:gd name="T18" fmla="*/ 0 w 6"/>
                  <a:gd name="T19" fmla="*/ 2 h 3"/>
                  <a:gd name="T20" fmla="*/ 6 w 6"/>
                  <a:gd name="T21" fmla="*/ 3 h 3"/>
                  <a:gd name="T22" fmla="*/ 6 w 6"/>
                  <a:gd name="T23" fmla="*/ 3 h 3"/>
                  <a:gd name="T24" fmla="*/ 6 w 6"/>
                  <a:gd name="T25" fmla="*/ 2 h 3"/>
                  <a:gd name="T26" fmla="*/ 6 w 6"/>
                  <a:gd name="T27" fmla="*/ 1 h 3"/>
                  <a:gd name="T28" fmla="*/ 6 w 6"/>
                  <a:gd name="T29" fmla="*/ 0 h 3"/>
                  <a:gd name="T30" fmla="*/ 0 w 6"/>
                  <a:gd name="T31" fmla="*/ 1 h 3"/>
                  <a:gd name="T32" fmla="*/ 0 w 6"/>
                  <a:gd name="T33" fmla="*/ 1 h 3"/>
                  <a:gd name="T34" fmla="*/ 0 w 6"/>
                  <a:gd name="T35" fmla="*/ 2 h 3"/>
                  <a:gd name="T36" fmla="*/ 1 w 6"/>
                  <a:gd name="T37" fmla="*/ 2 h 3"/>
                  <a:gd name="T38" fmla="*/ 1 w 6"/>
                  <a:gd name="T39" fmla="*/ 1 h 3"/>
                  <a:gd name="T40" fmla="*/ 1 w 6"/>
                  <a:gd name="T41" fmla="*/ 1 h 3"/>
                  <a:gd name="T42" fmla="*/ 0 w 6"/>
                  <a:gd name="T43" fmla="*/ 1 h 3"/>
                  <a:gd name="T44" fmla="*/ 0 w 6"/>
                  <a:gd name="T45" fmla="*/ 1 h 3"/>
                  <a:gd name="T46" fmla="*/ 0 w 6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8" name="Freeform 4279">
                <a:extLst>
                  <a:ext uri="{FF2B5EF4-FFF2-40B4-BE49-F238E27FC236}">
                    <a16:creationId xmlns:a16="http://schemas.microsoft.com/office/drawing/2014/main" id="{389CE4F0-4022-4942-A497-5D94E5FA0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854"/>
                <a:ext cx="67" cy="32"/>
              </a:xfrm>
              <a:custGeom>
                <a:avLst/>
                <a:gdLst>
                  <a:gd name="T0" fmla="*/ 51 w 67"/>
                  <a:gd name="T1" fmla="*/ 32 h 32"/>
                  <a:gd name="T2" fmla="*/ 49 w 67"/>
                  <a:gd name="T3" fmla="*/ 32 h 32"/>
                  <a:gd name="T4" fmla="*/ 42 w 67"/>
                  <a:gd name="T5" fmla="*/ 32 h 32"/>
                  <a:gd name="T6" fmla="*/ 38 w 67"/>
                  <a:gd name="T7" fmla="*/ 32 h 32"/>
                  <a:gd name="T8" fmla="*/ 36 w 67"/>
                  <a:gd name="T9" fmla="*/ 32 h 32"/>
                  <a:gd name="T10" fmla="*/ 36 w 67"/>
                  <a:gd name="T11" fmla="*/ 32 h 32"/>
                  <a:gd name="T12" fmla="*/ 33 w 67"/>
                  <a:gd name="T13" fmla="*/ 32 h 32"/>
                  <a:gd name="T14" fmla="*/ 31 w 67"/>
                  <a:gd name="T15" fmla="*/ 32 h 32"/>
                  <a:gd name="T16" fmla="*/ 29 w 67"/>
                  <a:gd name="T17" fmla="*/ 32 h 32"/>
                  <a:gd name="T18" fmla="*/ 22 w 67"/>
                  <a:gd name="T19" fmla="*/ 32 h 32"/>
                  <a:gd name="T20" fmla="*/ 13 w 67"/>
                  <a:gd name="T21" fmla="*/ 32 h 32"/>
                  <a:gd name="T22" fmla="*/ 9 w 67"/>
                  <a:gd name="T23" fmla="*/ 32 h 32"/>
                  <a:gd name="T24" fmla="*/ 4 w 67"/>
                  <a:gd name="T25" fmla="*/ 32 h 32"/>
                  <a:gd name="T26" fmla="*/ 0 w 67"/>
                  <a:gd name="T27" fmla="*/ 32 h 32"/>
                  <a:gd name="T28" fmla="*/ 0 w 67"/>
                  <a:gd name="T29" fmla="*/ 32 h 32"/>
                  <a:gd name="T30" fmla="*/ 0 w 67"/>
                  <a:gd name="T31" fmla="*/ 25 h 32"/>
                  <a:gd name="T32" fmla="*/ 0 w 67"/>
                  <a:gd name="T33" fmla="*/ 25 h 32"/>
                  <a:gd name="T34" fmla="*/ 0 w 67"/>
                  <a:gd name="T35" fmla="*/ 14 h 32"/>
                  <a:gd name="T36" fmla="*/ 0 w 67"/>
                  <a:gd name="T37" fmla="*/ 5 h 32"/>
                  <a:gd name="T38" fmla="*/ 0 w 67"/>
                  <a:gd name="T39" fmla="*/ 3 h 32"/>
                  <a:gd name="T40" fmla="*/ 0 w 67"/>
                  <a:gd name="T41" fmla="*/ 0 h 32"/>
                  <a:gd name="T42" fmla="*/ 0 w 67"/>
                  <a:gd name="T43" fmla="*/ 0 h 32"/>
                  <a:gd name="T44" fmla="*/ 27 w 67"/>
                  <a:gd name="T45" fmla="*/ 0 h 32"/>
                  <a:gd name="T46" fmla="*/ 56 w 67"/>
                  <a:gd name="T47" fmla="*/ 0 h 32"/>
                  <a:gd name="T48" fmla="*/ 63 w 67"/>
                  <a:gd name="T49" fmla="*/ 0 h 32"/>
                  <a:gd name="T50" fmla="*/ 67 w 67"/>
                  <a:gd name="T51" fmla="*/ 7 h 32"/>
                  <a:gd name="T52" fmla="*/ 67 w 67"/>
                  <a:gd name="T53" fmla="*/ 32 h 32"/>
                  <a:gd name="T54" fmla="*/ 67 w 67"/>
                  <a:gd name="T55" fmla="*/ 32 h 32"/>
                  <a:gd name="T56" fmla="*/ 61 w 67"/>
                  <a:gd name="T57" fmla="*/ 32 h 32"/>
                  <a:gd name="T58" fmla="*/ 58 w 67"/>
                  <a:gd name="T59" fmla="*/ 32 h 32"/>
                  <a:gd name="T60" fmla="*/ 56 w 67"/>
                  <a:gd name="T61" fmla="*/ 32 h 32"/>
                  <a:gd name="T62" fmla="*/ 51 w 67"/>
                  <a:gd name="T6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7" h="32">
                    <a:moveTo>
                      <a:pt x="51" y="32"/>
                    </a:moveTo>
                    <a:lnTo>
                      <a:pt x="49" y="32"/>
                    </a:lnTo>
                    <a:lnTo>
                      <a:pt x="42" y="32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3" y="32"/>
                    </a:lnTo>
                    <a:lnTo>
                      <a:pt x="31" y="32"/>
                    </a:lnTo>
                    <a:lnTo>
                      <a:pt x="29" y="32"/>
                    </a:lnTo>
                    <a:lnTo>
                      <a:pt x="22" y="32"/>
                    </a:lnTo>
                    <a:lnTo>
                      <a:pt x="13" y="32"/>
                    </a:lnTo>
                    <a:lnTo>
                      <a:pt x="9" y="32"/>
                    </a:lnTo>
                    <a:lnTo>
                      <a:pt x="4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14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67" y="7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1" y="32"/>
                    </a:lnTo>
                    <a:lnTo>
                      <a:pt x="58" y="32"/>
                    </a:lnTo>
                    <a:lnTo>
                      <a:pt x="56" y="32"/>
                    </a:lnTo>
                    <a:lnTo>
                      <a:pt x="51" y="3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9" name="Freeform 4280">
                <a:extLst>
                  <a:ext uri="{FF2B5EF4-FFF2-40B4-BE49-F238E27FC236}">
                    <a16:creationId xmlns:a16="http://schemas.microsoft.com/office/drawing/2014/main" id="{D65B7CB3-3DA7-4CC8-BCE2-A4C2B6CDB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911"/>
                <a:ext cx="36" cy="29"/>
              </a:xfrm>
              <a:custGeom>
                <a:avLst/>
                <a:gdLst>
                  <a:gd name="T0" fmla="*/ 0 w 36"/>
                  <a:gd name="T1" fmla="*/ 29 h 29"/>
                  <a:gd name="T2" fmla="*/ 0 w 36"/>
                  <a:gd name="T3" fmla="*/ 29 h 29"/>
                  <a:gd name="T4" fmla="*/ 0 w 36"/>
                  <a:gd name="T5" fmla="*/ 24 h 29"/>
                  <a:gd name="T6" fmla="*/ 0 w 36"/>
                  <a:gd name="T7" fmla="*/ 20 h 29"/>
                  <a:gd name="T8" fmla="*/ 0 w 36"/>
                  <a:gd name="T9" fmla="*/ 11 h 29"/>
                  <a:gd name="T10" fmla="*/ 0 w 36"/>
                  <a:gd name="T11" fmla="*/ 4 h 29"/>
                  <a:gd name="T12" fmla="*/ 0 w 36"/>
                  <a:gd name="T13" fmla="*/ 0 h 29"/>
                  <a:gd name="T14" fmla="*/ 36 w 36"/>
                  <a:gd name="T15" fmla="*/ 0 h 29"/>
                  <a:gd name="T16" fmla="*/ 36 w 36"/>
                  <a:gd name="T17" fmla="*/ 0 h 29"/>
                  <a:gd name="T18" fmla="*/ 36 w 36"/>
                  <a:gd name="T19" fmla="*/ 4 h 29"/>
                  <a:gd name="T20" fmla="*/ 34 w 36"/>
                  <a:gd name="T21" fmla="*/ 4 h 29"/>
                  <a:gd name="T22" fmla="*/ 14 w 36"/>
                  <a:gd name="T23" fmla="*/ 20 h 29"/>
                  <a:gd name="T24" fmla="*/ 14 w 36"/>
                  <a:gd name="T25" fmla="*/ 20 h 29"/>
                  <a:gd name="T26" fmla="*/ 0 w 36"/>
                  <a:gd name="T2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9">
                    <a:moveTo>
                      <a:pt x="0" y="29"/>
                    </a:moveTo>
                    <a:lnTo>
                      <a:pt x="0" y="29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0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0" name="Freeform 4281">
                <a:extLst>
                  <a:ext uri="{FF2B5EF4-FFF2-40B4-BE49-F238E27FC236}">
                    <a16:creationId xmlns:a16="http://schemas.microsoft.com/office/drawing/2014/main" id="{1ABEB6E7-19BF-426C-99F4-267718386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888"/>
                <a:ext cx="39" cy="14"/>
              </a:xfrm>
              <a:custGeom>
                <a:avLst/>
                <a:gdLst>
                  <a:gd name="T0" fmla="*/ 0 w 39"/>
                  <a:gd name="T1" fmla="*/ 14 h 14"/>
                  <a:gd name="T2" fmla="*/ 0 w 39"/>
                  <a:gd name="T3" fmla="*/ 14 h 14"/>
                  <a:gd name="T4" fmla="*/ 0 w 39"/>
                  <a:gd name="T5" fmla="*/ 11 h 14"/>
                  <a:gd name="T6" fmla="*/ 0 w 39"/>
                  <a:gd name="T7" fmla="*/ 7 h 14"/>
                  <a:gd name="T8" fmla="*/ 0 w 39"/>
                  <a:gd name="T9" fmla="*/ 2 h 14"/>
                  <a:gd name="T10" fmla="*/ 0 w 39"/>
                  <a:gd name="T11" fmla="*/ 0 h 14"/>
                  <a:gd name="T12" fmla="*/ 0 w 39"/>
                  <a:gd name="T13" fmla="*/ 0 h 14"/>
                  <a:gd name="T14" fmla="*/ 39 w 39"/>
                  <a:gd name="T15" fmla="*/ 0 h 14"/>
                  <a:gd name="T16" fmla="*/ 39 w 39"/>
                  <a:gd name="T17" fmla="*/ 2 h 14"/>
                  <a:gd name="T18" fmla="*/ 39 w 39"/>
                  <a:gd name="T19" fmla="*/ 7 h 14"/>
                  <a:gd name="T20" fmla="*/ 25 w 39"/>
                  <a:gd name="T21" fmla="*/ 7 h 14"/>
                  <a:gd name="T22" fmla="*/ 14 w 39"/>
                  <a:gd name="T23" fmla="*/ 14 h 14"/>
                  <a:gd name="T24" fmla="*/ 0 w 39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14">
                    <a:moveTo>
                      <a:pt x="0" y="14"/>
                    </a:move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39" y="7"/>
                    </a:lnTo>
                    <a:lnTo>
                      <a:pt x="25" y="7"/>
                    </a:lnTo>
                    <a:lnTo>
                      <a:pt x="14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1" name="Freeform 4282">
                <a:extLst>
                  <a:ext uri="{FF2B5EF4-FFF2-40B4-BE49-F238E27FC236}">
                    <a16:creationId xmlns:a16="http://schemas.microsoft.com/office/drawing/2014/main" id="{028EF151-A58C-434D-AE96-C8FA3BF0B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888"/>
                <a:ext cx="38" cy="7"/>
              </a:xfrm>
              <a:custGeom>
                <a:avLst/>
                <a:gdLst>
                  <a:gd name="T0" fmla="*/ 38 w 38"/>
                  <a:gd name="T1" fmla="*/ 7 h 7"/>
                  <a:gd name="T2" fmla="*/ 7 w 38"/>
                  <a:gd name="T3" fmla="*/ 7 h 7"/>
                  <a:gd name="T4" fmla="*/ 2 w 38"/>
                  <a:gd name="T5" fmla="*/ 7 h 7"/>
                  <a:gd name="T6" fmla="*/ 0 w 38"/>
                  <a:gd name="T7" fmla="*/ 7 h 7"/>
                  <a:gd name="T8" fmla="*/ 0 w 38"/>
                  <a:gd name="T9" fmla="*/ 0 h 7"/>
                  <a:gd name="T10" fmla="*/ 0 w 38"/>
                  <a:gd name="T11" fmla="*/ 0 h 7"/>
                  <a:gd name="T12" fmla="*/ 7 w 38"/>
                  <a:gd name="T13" fmla="*/ 0 h 7"/>
                  <a:gd name="T14" fmla="*/ 13 w 38"/>
                  <a:gd name="T15" fmla="*/ 0 h 7"/>
                  <a:gd name="T16" fmla="*/ 16 w 38"/>
                  <a:gd name="T17" fmla="*/ 0 h 7"/>
                  <a:gd name="T18" fmla="*/ 16 w 38"/>
                  <a:gd name="T19" fmla="*/ 0 h 7"/>
                  <a:gd name="T20" fmla="*/ 38 w 38"/>
                  <a:gd name="T21" fmla="*/ 0 h 7"/>
                  <a:gd name="T22" fmla="*/ 38 w 38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7">
                    <a:moveTo>
                      <a:pt x="38" y="7"/>
                    </a:moveTo>
                    <a:lnTo>
                      <a:pt x="7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38" y="0"/>
                    </a:lnTo>
                    <a:lnTo>
                      <a:pt x="38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2" name="Freeform 4283">
                <a:extLst>
                  <a:ext uri="{FF2B5EF4-FFF2-40B4-BE49-F238E27FC236}">
                    <a16:creationId xmlns:a16="http://schemas.microsoft.com/office/drawing/2014/main" id="{CB1C034B-5BEE-4C33-885D-8560D6C06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013"/>
                <a:ext cx="11" cy="9"/>
              </a:xfrm>
              <a:custGeom>
                <a:avLst/>
                <a:gdLst>
                  <a:gd name="T0" fmla="*/ 9 w 11"/>
                  <a:gd name="T1" fmla="*/ 0 h 9"/>
                  <a:gd name="T2" fmla="*/ 11 w 11"/>
                  <a:gd name="T3" fmla="*/ 5 h 9"/>
                  <a:gd name="T4" fmla="*/ 7 w 11"/>
                  <a:gd name="T5" fmla="*/ 7 h 9"/>
                  <a:gd name="T6" fmla="*/ 7 w 11"/>
                  <a:gd name="T7" fmla="*/ 7 h 9"/>
                  <a:gd name="T8" fmla="*/ 7 w 11"/>
                  <a:gd name="T9" fmla="*/ 7 h 9"/>
                  <a:gd name="T10" fmla="*/ 7 w 11"/>
                  <a:gd name="T11" fmla="*/ 7 h 9"/>
                  <a:gd name="T12" fmla="*/ 4 w 11"/>
                  <a:gd name="T13" fmla="*/ 9 h 9"/>
                  <a:gd name="T14" fmla="*/ 2 w 11"/>
                  <a:gd name="T15" fmla="*/ 9 h 9"/>
                  <a:gd name="T16" fmla="*/ 0 w 11"/>
                  <a:gd name="T17" fmla="*/ 5 h 9"/>
                  <a:gd name="T18" fmla="*/ 2 w 11"/>
                  <a:gd name="T19" fmla="*/ 5 h 9"/>
                  <a:gd name="T20" fmla="*/ 4 w 11"/>
                  <a:gd name="T21" fmla="*/ 5 h 9"/>
                  <a:gd name="T22" fmla="*/ 4 w 11"/>
                  <a:gd name="T23" fmla="*/ 5 h 9"/>
                  <a:gd name="T24" fmla="*/ 7 w 11"/>
                  <a:gd name="T25" fmla="*/ 3 h 9"/>
                  <a:gd name="T26" fmla="*/ 9 w 11"/>
                  <a:gd name="T27" fmla="*/ 5 h 9"/>
                  <a:gd name="T28" fmla="*/ 9 w 11"/>
                  <a:gd name="T29" fmla="*/ 5 h 9"/>
                  <a:gd name="T30" fmla="*/ 9 w 11"/>
                  <a:gd name="T31" fmla="*/ 5 h 9"/>
                  <a:gd name="T32" fmla="*/ 9 w 11"/>
                  <a:gd name="T33" fmla="*/ 3 h 9"/>
                  <a:gd name="T34" fmla="*/ 9 w 11"/>
                  <a:gd name="T35" fmla="*/ 3 h 9"/>
                  <a:gd name="T36" fmla="*/ 11 w 11"/>
                  <a:gd name="T37" fmla="*/ 3 h 9"/>
                  <a:gd name="T38" fmla="*/ 9 w 11"/>
                  <a:gd name="T39" fmla="*/ 0 h 9"/>
                  <a:gd name="T40" fmla="*/ 9 w 11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lnTo>
                      <a:pt x="11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3" name="Freeform 4284">
                <a:extLst>
                  <a:ext uri="{FF2B5EF4-FFF2-40B4-BE49-F238E27FC236}">
                    <a16:creationId xmlns:a16="http://schemas.microsoft.com/office/drawing/2014/main" id="{EA8BABA2-ECF5-4B97-85F7-B250A9812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020"/>
                <a:ext cx="11" cy="18"/>
              </a:xfrm>
              <a:custGeom>
                <a:avLst/>
                <a:gdLst>
                  <a:gd name="T0" fmla="*/ 0 w 11"/>
                  <a:gd name="T1" fmla="*/ 2 h 18"/>
                  <a:gd name="T2" fmla="*/ 6 w 11"/>
                  <a:gd name="T3" fmla="*/ 0 h 18"/>
                  <a:gd name="T4" fmla="*/ 6 w 11"/>
                  <a:gd name="T5" fmla="*/ 2 h 18"/>
                  <a:gd name="T6" fmla="*/ 9 w 11"/>
                  <a:gd name="T7" fmla="*/ 2 h 18"/>
                  <a:gd name="T8" fmla="*/ 9 w 11"/>
                  <a:gd name="T9" fmla="*/ 5 h 18"/>
                  <a:gd name="T10" fmla="*/ 9 w 11"/>
                  <a:gd name="T11" fmla="*/ 7 h 18"/>
                  <a:gd name="T12" fmla="*/ 9 w 11"/>
                  <a:gd name="T13" fmla="*/ 7 h 18"/>
                  <a:gd name="T14" fmla="*/ 11 w 11"/>
                  <a:gd name="T15" fmla="*/ 18 h 18"/>
                  <a:gd name="T16" fmla="*/ 9 w 11"/>
                  <a:gd name="T17" fmla="*/ 18 h 18"/>
                  <a:gd name="T18" fmla="*/ 4 w 11"/>
                  <a:gd name="T19" fmla="*/ 18 h 18"/>
                  <a:gd name="T20" fmla="*/ 4 w 11"/>
                  <a:gd name="T21" fmla="*/ 18 h 18"/>
                  <a:gd name="T22" fmla="*/ 2 w 11"/>
                  <a:gd name="T23" fmla="*/ 16 h 18"/>
                  <a:gd name="T24" fmla="*/ 2 w 11"/>
                  <a:gd name="T25" fmla="*/ 14 h 18"/>
                  <a:gd name="T26" fmla="*/ 2 w 11"/>
                  <a:gd name="T27" fmla="*/ 11 h 18"/>
                  <a:gd name="T28" fmla="*/ 2 w 11"/>
                  <a:gd name="T29" fmla="*/ 9 h 18"/>
                  <a:gd name="T30" fmla="*/ 0 w 11"/>
                  <a:gd name="T31" fmla="*/ 7 h 18"/>
                  <a:gd name="T32" fmla="*/ 0 w 11"/>
                  <a:gd name="T33" fmla="*/ 7 h 18"/>
                  <a:gd name="T34" fmla="*/ 0 w 11"/>
                  <a:gd name="T35" fmla="*/ 5 h 18"/>
                  <a:gd name="T36" fmla="*/ 0 w 11"/>
                  <a:gd name="T3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8">
                    <a:moveTo>
                      <a:pt x="0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4" name="Freeform 4285">
                <a:extLst>
                  <a:ext uri="{FF2B5EF4-FFF2-40B4-BE49-F238E27FC236}">
                    <a16:creationId xmlns:a16="http://schemas.microsoft.com/office/drawing/2014/main" id="{80EF11C1-D128-4149-B870-190845BA5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3007"/>
                <a:ext cx="11" cy="4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5 w 5"/>
                  <a:gd name="T5" fmla="*/ 0 h 2"/>
                  <a:gd name="T6" fmla="*/ 5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0 w 5"/>
                  <a:gd name="T13" fmla="*/ 0 h 2"/>
                  <a:gd name="T14" fmla="*/ 1 w 5"/>
                  <a:gd name="T15" fmla="*/ 1 h 2"/>
                  <a:gd name="T16" fmla="*/ 1 w 5"/>
                  <a:gd name="T17" fmla="*/ 2 h 2"/>
                  <a:gd name="T18" fmla="*/ 3 w 5"/>
                  <a:gd name="T19" fmla="*/ 1 h 2"/>
                  <a:gd name="T20" fmla="*/ 3 w 5"/>
                  <a:gd name="T21" fmla="*/ 1 h 2"/>
                  <a:gd name="T22" fmla="*/ 4 w 5"/>
                  <a:gd name="T23" fmla="*/ 1 h 2"/>
                  <a:gd name="T24" fmla="*/ 4 w 5"/>
                  <a:gd name="T25" fmla="*/ 0 h 2"/>
                  <a:gd name="T26" fmla="*/ 5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5" name="Freeform 4286">
                <a:extLst>
                  <a:ext uri="{FF2B5EF4-FFF2-40B4-BE49-F238E27FC236}">
                    <a16:creationId xmlns:a16="http://schemas.microsoft.com/office/drawing/2014/main" id="{A60348F0-34EB-4F7C-86DE-B11262957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004"/>
                <a:ext cx="32" cy="30"/>
              </a:xfrm>
              <a:custGeom>
                <a:avLst/>
                <a:gdLst>
                  <a:gd name="T0" fmla="*/ 30 w 32"/>
                  <a:gd name="T1" fmla="*/ 14 h 30"/>
                  <a:gd name="T2" fmla="*/ 32 w 32"/>
                  <a:gd name="T3" fmla="*/ 16 h 30"/>
                  <a:gd name="T4" fmla="*/ 32 w 32"/>
                  <a:gd name="T5" fmla="*/ 16 h 30"/>
                  <a:gd name="T6" fmla="*/ 32 w 32"/>
                  <a:gd name="T7" fmla="*/ 16 h 30"/>
                  <a:gd name="T8" fmla="*/ 30 w 32"/>
                  <a:gd name="T9" fmla="*/ 21 h 30"/>
                  <a:gd name="T10" fmla="*/ 27 w 32"/>
                  <a:gd name="T11" fmla="*/ 21 h 30"/>
                  <a:gd name="T12" fmla="*/ 25 w 32"/>
                  <a:gd name="T13" fmla="*/ 23 h 30"/>
                  <a:gd name="T14" fmla="*/ 21 w 32"/>
                  <a:gd name="T15" fmla="*/ 25 h 30"/>
                  <a:gd name="T16" fmla="*/ 18 w 32"/>
                  <a:gd name="T17" fmla="*/ 25 h 30"/>
                  <a:gd name="T18" fmla="*/ 16 w 32"/>
                  <a:gd name="T19" fmla="*/ 25 h 30"/>
                  <a:gd name="T20" fmla="*/ 14 w 32"/>
                  <a:gd name="T21" fmla="*/ 27 h 30"/>
                  <a:gd name="T22" fmla="*/ 14 w 32"/>
                  <a:gd name="T23" fmla="*/ 30 h 30"/>
                  <a:gd name="T24" fmla="*/ 11 w 32"/>
                  <a:gd name="T25" fmla="*/ 30 h 30"/>
                  <a:gd name="T26" fmla="*/ 9 w 32"/>
                  <a:gd name="T27" fmla="*/ 25 h 30"/>
                  <a:gd name="T28" fmla="*/ 9 w 32"/>
                  <a:gd name="T29" fmla="*/ 23 h 30"/>
                  <a:gd name="T30" fmla="*/ 14 w 32"/>
                  <a:gd name="T31" fmla="*/ 21 h 30"/>
                  <a:gd name="T32" fmla="*/ 11 w 32"/>
                  <a:gd name="T33" fmla="*/ 18 h 30"/>
                  <a:gd name="T34" fmla="*/ 11 w 32"/>
                  <a:gd name="T35" fmla="*/ 18 h 30"/>
                  <a:gd name="T36" fmla="*/ 11 w 32"/>
                  <a:gd name="T37" fmla="*/ 16 h 30"/>
                  <a:gd name="T38" fmla="*/ 7 w 32"/>
                  <a:gd name="T39" fmla="*/ 18 h 30"/>
                  <a:gd name="T40" fmla="*/ 7 w 32"/>
                  <a:gd name="T41" fmla="*/ 18 h 30"/>
                  <a:gd name="T42" fmla="*/ 5 w 32"/>
                  <a:gd name="T43" fmla="*/ 16 h 30"/>
                  <a:gd name="T44" fmla="*/ 5 w 32"/>
                  <a:gd name="T45" fmla="*/ 16 h 30"/>
                  <a:gd name="T46" fmla="*/ 2 w 32"/>
                  <a:gd name="T47" fmla="*/ 12 h 30"/>
                  <a:gd name="T48" fmla="*/ 2 w 32"/>
                  <a:gd name="T49" fmla="*/ 12 h 30"/>
                  <a:gd name="T50" fmla="*/ 7 w 32"/>
                  <a:gd name="T51" fmla="*/ 12 h 30"/>
                  <a:gd name="T52" fmla="*/ 7 w 32"/>
                  <a:gd name="T53" fmla="*/ 16 h 30"/>
                  <a:gd name="T54" fmla="*/ 16 w 32"/>
                  <a:gd name="T55" fmla="*/ 12 h 30"/>
                  <a:gd name="T56" fmla="*/ 16 w 32"/>
                  <a:gd name="T57" fmla="*/ 12 h 30"/>
                  <a:gd name="T58" fmla="*/ 23 w 32"/>
                  <a:gd name="T59" fmla="*/ 9 h 30"/>
                  <a:gd name="T60" fmla="*/ 21 w 32"/>
                  <a:gd name="T61" fmla="*/ 7 h 30"/>
                  <a:gd name="T62" fmla="*/ 21 w 32"/>
                  <a:gd name="T63" fmla="*/ 5 h 30"/>
                  <a:gd name="T64" fmla="*/ 18 w 32"/>
                  <a:gd name="T65" fmla="*/ 3 h 30"/>
                  <a:gd name="T66" fmla="*/ 25 w 32"/>
                  <a:gd name="T67" fmla="*/ 0 h 30"/>
                  <a:gd name="T68" fmla="*/ 27 w 32"/>
                  <a:gd name="T69" fmla="*/ 5 h 30"/>
                  <a:gd name="T70" fmla="*/ 27 w 32"/>
                  <a:gd name="T71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30">
                    <a:moveTo>
                      <a:pt x="27" y="7"/>
                    </a:moveTo>
                    <a:lnTo>
                      <a:pt x="30" y="14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0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1" y="30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18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6" name="Freeform 4287">
                <a:extLst>
                  <a:ext uri="{FF2B5EF4-FFF2-40B4-BE49-F238E27FC236}">
                    <a16:creationId xmlns:a16="http://schemas.microsoft.com/office/drawing/2014/main" id="{B33A0043-11B7-4039-BF04-BA2D234AA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993"/>
                <a:ext cx="16" cy="25"/>
              </a:xfrm>
              <a:custGeom>
                <a:avLst/>
                <a:gdLst>
                  <a:gd name="T0" fmla="*/ 6 w 7"/>
                  <a:gd name="T1" fmla="*/ 5 h 11"/>
                  <a:gd name="T2" fmla="*/ 6 w 7"/>
                  <a:gd name="T3" fmla="*/ 5 h 11"/>
                  <a:gd name="T4" fmla="*/ 6 w 7"/>
                  <a:gd name="T5" fmla="*/ 4 h 11"/>
                  <a:gd name="T6" fmla="*/ 6 w 7"/>
                  <a:gd name="T7" fmla="*/ 4 h 11"/>
                  <a:gd name="T8" fmla="*/ 6 w 7"/>
                  <a:gd name="T9" fmla="*/ 4 h 11"/>
                  <a:gd name="T10" fmla="*/ 6 w 7"/>
                  <a:gd name="T11" fmla="*/ 4 h 11"/>
                  <a:gd name="T12" fmla="*/ 5 w 7"/>
                  <a:gd name="T13" fmla="*/ 3 h 11"/>
                  <a:gd name="T14" fmla="*/ 5 w 7"/>
                  <a:gd name="T15" fmla="*/ 3 h 11"/>
                  <a:gd name="T16" fmla="*/ 4 w 7"/>
                  <a:gd name="T17" fmla="*/ 3 h 11"/>
                  <a:gd name="T18" fmla="*/ 4 w 7"/>
                  <a:gd name="T19" fmla="*/ 2 h 11"/>
                  <a:gd name="T20" fmla="*/ 4 w 7"/>
                  <a:gd name="T21" fmla="*/ 2 h 11"/>
                  <a:gd name="T22" fmla="*/ 3 w 7"/>
                  <a:gd name="T23" fmla="*/ 2 h 11"/>
                  <a:gd name="T24" fmla="*/ 3 w 7"/>
                  <a:gd name="T25" fmla="*/ 1 h 11"/>
                  <a:gd name="T26" fmla="*/ 2 w 7"/>
                  <a:gd name="T27" fmla="*/ 1 h 11"/>
                  <a:gd name="T28" fmla="*/ 2 w 7"/>
                  <a:gd name="T29" fmla="*/ 0 h 11"/>
                  <a:gd name="T30" fmla="*/ 2 w 7"/>
                  <a:gd name="T31" fmla="*/ 0 h 11"/>
                  <a:gd name="T32" fmla="*/ 0 w 7"/>
                  <a:gd name="T33" fmla="*/ 1 h 11"/>
                  <a:gd name="T34" fmla="*/ 0 w 7"/>
                  <a:gd name="T35" fmla="*/ 1 h 11"/>
                  <a:gd name="T36" fmla="*/ 1 w 7"/>
                  <a:gd name="T37" fmla="*/ 1 h 11"/>
                  <a:gd name="T38" fmla="*/ 1 w 7"/>
                  <a:gd name="T39" fmla="*/ 1 h 11"/>
                  <a:gd name="T40" fmla="*/ 1 w 7"/>
                  <a:gd name="T41" fmla="*/ 2 h 11"/>
                  <a:gd name="T42" fmla="*/ 2 w 7"/>
                  <a:gd name="T43" fmla="*/ 2 h 11"/>
                  <a:gd name="T44" fmla="*/ 2 w 7"/>
                  <a:gd name="T45" fmla="*/ 3 h 11"/>
                  <a:gd name="T46" fmla="*/ 3 w 7"/>
                  <a:gd name="T47" fmla="*/ 3 h 11"/>
                  <a:gd name="T48" fmla="*/ 4 w 7"/>
                  <a:gd name="T49" fmla="*/ 4 h 11"/>
                  <a:gd name="T50" fmla="*/ 5 w 7"/>
                  <a:gd name="T51" fmla="*/ 5 h 11"/>
                  <a:gd name="T52" fmla="*/ 5 w 7"/>
                  <a:gd name="T53" fmla="*/ 5 h 11"/>
                  <a:gd name="T54" fmla="*/ 5 w 7"/>
                  <a:gd name="T55" fmla="*/ 5 h 11"/>
                  <a:gd name="T56" fmla="*/ 4 w 7"/>
                  <a:gd name="T57" fmla="*/ 6 h 11"/>
                  <a:gd name="T58" fmla="*/ 3 w 7"/>
                  <a:gd name="T59" fmla="*/ 6 h 11"/>
                  <a:gd name="T60" fmla="*/ 2 w 7"/>
                  <a:gd name="T61" fmla="*/ 7 h 11"/>
                  <a:gd name="T62" fmla="*/ 2 w 7"/>
                  <a:gd name="T63" fmla="*/ 7 h 11"/>
                  <a:gd name="T64" fmla="*/ 1 w 7"/>
                  <a:gd name="T65" fmla="*/ 7 h 11"/>
                  <a:gd name="T66" fmla="*/ 1 w 7"/>
                  <a:gd name="T67" fmla="*/ 8 h 11"/>
                  <a:gd name="T68" fmla="*/ 1 w 7"/>
                  <a:gd name="T69" fmla="*/ 9 h 11"/>
                  <a:gd name="T70" fmla="*/ 2 w 7"/>
                  <a:gd name="T71" fmla="*/ 11 h 11"/>
                  <a:gd name="T72" fmla="*/ 3 w 7"/>
                  <a:gd name="T73" fmla="*/ 10 h 11"/>
                  <a:gd name="T74" fmla="*/ 3 w 7"/>
                  <a:gd name="T75" fmla="*/ 10 h 11"/>
                  <a:gd name="T76" fmla="*/ 3 w 7"/>
                  <a:gd name="T77" fmla="*/ 10 h 11"/>
                  <a:gd name="T78" fmla="*/ 4 w 7"/>
                  <a:gd name="T79" fmla="*/ 10 h 11"/>
                  <a:gd name="T80" fmla="*/ 4 w 7"/>
                  <a:gd name="T81" fmla="*/ 10 h 11"/>
                  <a:gd name="T82" fmla="*/ 5 w 7"/>
                  <a:gd name="T83" fmla="*/ 9 h 11"/>
                  <a:gd name="T84" fmla="*/ 5 w 7"/>
                  <a:gd name="T85" fmla="*/ 9 h 11"/>
                  <a:gd name="T86" fmla="*/ 6 w 7"/>
                  <a:gd name="T87" fmla="*/ 9 h 11"/>
                  <a:gd name="T88" fmla="*/ 6 w 7"/>
                  <a:gd name="T89" fmla="*/ 8 h 11"/>
                  <a:gd name="T90" fmla="*/ 6 w 7"/>
                  <a:gd name="T91" fmla="*/ 8 h 11"/>
                  <a:gd name="T92" fmla="*/ 6 w 7"/>
                  <a:gd name="T93" fmla="*/ 7 h 11"/>
                  <a:gd name="T94" fmla="*/ 5 w 7"/>
                  <a:gd name="T95" fmla="*/ 8 h 11"/>
                  <a:gd name="T96" fmla="*/ 5 w 7"/>
                  <a:gd name="T97" fmla="*/ 8 h 11"/>
                  <a:gd name="T98" fmla="*/ 5 w 7"/>
                  <a:gd name="T99" fmla="*/ 8 h 11"/>
                  <a:gd name="T100" fmla="*/ 5 w 7"/>
                  <a:gd name="T101" fmla="*/ 8 h 11"/>
                  <a:gd name="T102" fmla="*/ 5 w 7"/>
                  <a:gd name="T103" fmla="*/ 7 h 11"/>
                  <a:gd name="T104" fmla="*/ 4 w 7"/>
                  <a:gd name="T105" fmla="*/ 7 h 11"/>
                  <a:gd name="T106" fmla="*/ 4 w 7"/>
                  <a:gd name="T107" fmla="*/ 7 h 11"/>
                  <a:gd name="T108" fmla="*/ 5 w 7"/>
                  <a:gd name="T109" fmla="*/ 6 h 11"/>
                  <a:gd name="T110" fmla="*/ 5 w 7"/>
                  <a:gd name="T111" fmla="*/ 6 h 11"/>
                  <a:gd name="T112" fmla="*/ 6 w 7"/>
                  <a:gd name="T113" fmla="*/ 6 h 11"/>
                  <a:gd name="T114" fmla="*/ 6 w 7"/>
                  <a:gd name="T115" fmla="*/ 6 h 11"/>
                  <a:gd name="T116" fmla="*/ 6 w 7"/>
                  <a:gd name="T117" fmla="*/ 6 h 11"/>
                  <a:gd name="T118" fmla="*/ 6 w 7"/>
                  <a:gd name="T119" fmla="*/ 6 h 11"/>
                  <a:gd name="T120" fmla="*/ 6 w 7"/>
                  <a:gd name="T121" fmla="*/ 5 h 11"/>
                  <a:gd name="T122" fmla="*/ 7 w 7"/>
                  <a:gd name="T123" fmla="*/ 5 h 11"/>
                  <a:gd name="T124" fmla="*/ 6 w 7"/>
                  <a:gd name="T12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" h="11">
                    <a:moveTo>
                      <a:pt x="6" y="5"/>
                    </a:move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7" name="Freeform 4288">
                <a:extLst>
                  <a:ext uri="{FF2B5EF4-FFF2-40B4-BE49-F238E27FC236}">
                    <a16:creationId xmlns:a16="http://schemas.microsoft.com/office/drawing/2014/main" id="{EF5C9696-57F0-4564-AC84-280EC01B1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2998"/>
                <a:ext cx="14" cy="11"/>
              </a:xfrm>
              <a:custGeom>
                <a:avLst/>
                <a:gdLst>
                  <a:gd name="T0" fmla="*/ 9 w 14"/>
                  <a:gd name="T1" fmla="*/ 11 h 11"/>
                  <a:gd name="T2" fmla="*/ 7 w 14"/>
                  <a:gd name="T3" fmla="*/ 11 h 11"/>
                  <a:gd name="T4" fmla="*/ 3 w 14"/>
                  <a:gd name="T5" fmla="*/ 4 h 11"/>
                  <a:gd name="T6" fmla="*/ 3 w 14"/>
                  <a:gd name="T7" fmla="*/ 4 h 11"/>
                  <a:gd name="T8" fmla="*/ 0 w 14"/>
                  <a:gd name="T9" fmla="*/ 2 h 11"/>
                  <a:gd name="T10" fmla="*/ 3 w 14"/>
                  <a:gd name="T11" fmla="*/ 0 h 11"/>
                  <a:gd name="T12" fmla="*/ 3 w 14"/>
                  <a:gd name="T13" fmla="*/ 0 h 11"/>
                  <a:gd name="T14" fmla="*/ 5 w 14"/>
                  <a:gd name="T15" fmla="*/ 0 h 11"/>
                  <a:gd name="T16" fmla="*/ 5 w 14"/>
                  <a:gd name="T17" fmla="*/ 0 h 11"/>
                  <a:gd name="T18" fmla="*/ 7 w 14"/>
                  <a:gd name="T19" fmla="*/ 0 h 11"/>
                  <a:gd name="T20" fmla="*/ 7 w 14"/>
                  <a:gd name="T21" fmla="*/ 0 h 11"/>
                  <a:gd name="T22" fmla="*/ 9 w 14"/>
                  <a:gd name="T23" fmla="*/ 2 h 11"/>
                  <a:gd name="T24" fmla="*/ 9 w 14"/>
                  <a:gd name="T25" fmla="*/ 2 h 11"/>
                  <a:gd name="T26" fmla="*/ 12 w 14"/>
                  <a:gd name="T27" fmla="*/ 4 h 11"/>
                  <a:gd name="T28" fmla="*/ 14 w 14"/>
                  <a:gd name="T29" fmla="*/ 6 h 11"/>
                  <a:gd name="T30" fmla="*/ 14 w 14"/>
                  <a:gd name="T31" fmla="*/ 6 h 11"/>
                  <a:gd name="T32" fmla="*/ 14 w 14"/>
                  <a:gd name="T33" fmla="*/ 6 h 11"/>
                  <a:gd name="T34" fmla="*/ 14 w 14"/>
                  <a:gd name="T35" fmla="*/ 6 h 11"/>
                  <a:gd name="T36" fmla="*/ 14 w 14"/>
                  <a:gd name="T37" fmla="*/ 9 h 11"/>
                  <a:gd name="T38" fmla="*/ 14 w 14"/>
                  <a:gd name="T39" fmla="*/ 9 h 11"/>
                  <a:gd name="T40" fmla="*/ 12 w 14"/>
                  <a:gd name="T41" fmla="*/ 9 h 11"/>
                  <a:gd name="T42" fmla="*/ 9 w 14"/>
                  <a:gd name="T4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1">
                    <a:moveTo>
                      <a:pt x="9" y="11"/>
                    </a:moveTo>
                    <a:lnTo>
                      <a:pt x="7" y="1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8" name="Freeform 4289">
                <a:extLst>
                  <a:ext uri="{FF2B5EF4-FFF2-40B4-BE49-F238E27FC236}">
                    <a16:creationId xmlns:a16="http://schemas.microsoft.com/office/drawing/2014/main" id="{5E9CE8F8-0353-408F-92BC-9FE64758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3002"/>
                <a:ext cx="12" cy="7"/>
              </a:xfrm>
              <a:custGeom>
                <a:avLst/>
                <a:gdLst>
                  <a:gd name="T0" fmla="*/ 12 w 12"/>
                  <a:gd name="T1" fmla="*/ 5 h 7"/>
                  <a:gd name="T2" fmla="*/ 12 w 12"/>
                  <a:gd name="T3" fmla="*/ 5 h 7"/>
                  <a:gd name="T4" fmla="*/ 12 w 12"/>
                  <a:gd name="T5" fmla="*/ 5 h 7"/>
                  <a:gd name="T6" fmla="*/ 12 w 12"/>
                  <a:gd name="T7" fmla="*/ 5 h 7"/>
                  <a:gd name="T8" fmla="*/ 12 w 12"/>
                  <a:gd name="T9" fmla="*/ 5 h 7"/>
                  <a:gd name="T10" fmla="*/ 7 w 12"/>
                  <a:gd name="T11" fmla="*/ 7 h 7"/>
                  <a:gd name="T12" fmla="*/ 3 w 12"/>
                  <a:gd name="T13" fmla="*/ 7 h 7"/>
                  <a:gd name="T14" fmla="*/ 3 w 12"/>
                  <a:gd name="T15" fmla="*/ 5 h 7"/>
                  <a:gd name="T16" fmla="*/ 0 w 12"/>
                  <a:gd name="T17" fmla="*/ 2 h 7"/>
                  <a:gd name="T18" fmla="*/ 3 w 12"/>
                  <a:gd name="T19" fmla="*/ 2 h 7"/>
                  <a:gd name="T20" fmla="*/ 3 w 12"/>
                  <a:gd name="T21" fmla="*/ 5 h 7"/>
                  <a:gd name="T22" fmla="*/ 3 w 12"/>
                  <a:gd name="T23" fmla="*/ 5 h 7"/>
                  <a:gd name="T24" fmla="*/ 5 w 12"/>
                  <a:gd name="T25" fmla="*/ 5 h 7"/>
                  <a:gd name="T26" fmla="*/ 5 w 12"/>
                  <a:gd name="T27" fmla="*/ 5 h 7"/>
                  <a:gd name="T28" fmla="*/ 5 w 12"/>
                  <a:gd name="T29" fmla="*/ 2 h 7"/>
                  <a:gd name="T30" fmla="*/ 5 w 12"/>
                  <a:gd name="T31" fmla="*/ 2 h 7"/>
                  <a:gd name="T32" fmla="*/ 5 w 12"/>
                  <a:gd name="T33" fmla="*/ 2 h 7"/>
                  <a:gd name="T34" fmla="*/ 5 w 12"/>
                  <a:gd name="T35" fmla="*/ 2 h 7"/>
                  <a:gd name="T36" fmla="*/ 5 w 12"/>
                  <a:gd name="T37" fmla="*/ 2 h 7"/>
                  <a:gd name="T38" fmla="*/ 5 w 12"/>
                  <a:gd name="T39" fmla="*/ 2 h 7"/>
                  <a:gd name="T40" fmla="*/ 7 w 12"/>
                  <a:gd name="T41" fmla="*/ 0 h 7"/>
                  <a:gd name="T42" fmla="*/ 9 w 12"/>
                  <a:gd name="T43" fmla="*/ 0 h 7"/>
                  <a:gd name="T44" fmla="*/ 9 w 12"/>
                  <a:gd name="T45" fmla="*/ 0 h 7"/>
                  <a:gd name="T46" fmla="*/ 9 w 12"/>
                  <a:gd name="T47" fmla="*/ 0 h 7"/>
                  <a:gd name="T48" fmla="*/ 12 w 12"/>
                  <a:gd name="T49" fmla="*/ 2 h 7"/>
                  <a:gd name="T50" fmla="*/ 12 w 12"/>
                  <a:gd name="T51" fmla="*/ 2 h 7"/>
                  <a:gd name="T52" fmla="*/ 12 w 12"/>
                  <a:gd name="T53" fmla="*/ 2 h 7"/>
                  <a:gd name="T54" fmla="*/ 12 w 12"/>
                  <a:gd name="T55" fmla="*/ 2 h 7"/>
                  <a:gd name="T56" fmla="*/ 12 w 12"/>
                  <a:gd name="T5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7">
                    <a:moveTo>
                      <a:pt x="12" y="5"/>
                    </a:move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9" name="Freeform 4290">
                <a:extLst>
                  <a:ext uri="{FF2B5EF4-FFF2-40B4-BE49-F238E27FC236}">
                    <a16:creationId xmlns:a16="http://schemas.microsoft.com/office/drawing/2014/main" id="{2CFA5B6B-1BD3-4B47-8A66-1D01CC3D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301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2 h 4"/>
                  <a:gd name="T12" fmla="*/ 2 w 2"/>
                  <a:gd name="T13" fmla="*/ 2 h 4"/>
                  <a:gd name="T14" fmla="*/ 0 w 2"/>
                  <a:gd name="T15" fmla="*/ 4 h 4"/>
                  <a:gd name="T16" fmla="*/ 0 w 2"/>
                  <a:gd name="T17" fmla="*/ 4 h 4"/>
                  <a:gd name="T18" fmla="*/ 0 w 2"/>
                  <a:gd name="T19" fmla="*/ 4 h 4"/>
                  <a:gd name="T20" fmla="*/ 0 w 2"/>
                  <a:gd name="T21" fmla="*/ 2 h 4"/>
                  <a:gd name="T22" fmla="*/ 0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0" name="Freeform 4291">
                <a:extLst>
                  <a:ext uri="{FF2B5EF4-FFF2-40B4-BE49-F238E27FC236}">
                    <a16:creationId xmlns:a16="http://schemas.microsoft.com/office/drawing/2014/main" id="{328E5385-44CA-47F0-B330-8F2D9204B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3029"/>
                <a:ext cx="7" cy="9"/>
              </a:xfrm>
              <a:custGeom>
                <a:avLst/>
                <a:gdLst>
                  <a:gd name="T0" fmla="*/ 4 w 7"/>
                  <a:gd name="T1" fmla="*/ 0 h 9"/>
                  <a:gd name="T2" fmla="*/ 4 w 7"/>
                  <a:gd name="T3" fmla="*/ 0 h 9"/>
                  <a:gd name="T4" fmla="*/ 4 w 7"/>
                  <a:gd name="T5" fmla="*/ 0 h 9"/>
                  <a:gd name="T6" fmla="*/ 4 w 7"/>
                  <a:gd name="T7" fmla="*/ 0 h 9"/>
                  <a:gd name="T8" fmla="*/ 7 w 7"/>
                  <a:gd name="T9" fmla="*/ 0 h 9"/>
                  <a:gd name="T10" fmla="*/ 7 w 7"/>
                  <a:gd name="T11" fmla="*/ 0 h 9"/>
                  <a:gd name="T12" fmla="*/ 7 w 7"/>
                  <a:gd name="T13" fmla="*/ 2 h 9"/>
                  <a:gd name="T14" fmla="*/ 7 w 7"/>
                  <a:gd name="T15" fmla="*/ 2 h 9"/>
                  <a:gd name="T16" fmla="*/ 4 w 7"/>
                  <a:gd name="T17" fmla="*/ 2 h 9"/>
                  <a:gd name="T18" fmla="*/ 4 w 7"/>
                  <a:gd name="T19" fmla="*/ 2 h 9"/>
                  <a:gd name="T20" fmla="*/ 4 w 7"/>
                  <a:gd name="T21" fmla="*/ 2 h 9"/>
                  <a:gd name="T22" fmla="*/ 4 w 7"/>
                  <a:gd name="T23" fmla="*/ 5 h 9"/>
                  <a:gd name="T24" fmla="*/ 7 w 7"/>
                  <a:gd name="T25" fmla="*/ 7 h 9"/>
                  <a:gd name="T26" fmla="*/ 7 w 7"/>
                  <a:gd name="T27" fmla="*/ 7 h 9"/>
                  <a:gd name="T28" fmla="*/ 7 w 7"/>
                  <a:gd name="T29" fmla="*/ 7 h 9"/>
                  <a:gd name="T30" fmla="*/ 7 w 7"/>
                  <a:gd name="T31" fmla="*/ 7 h 9"/>
                  <a:gd name="T32" fmla="*/ 7 w 7"/>
                  <a:gd name="T33" fmla="*/ 7 h 9"/>
                  <a:gd name="T34" fmla="*/ 2 w 7"/>
                  <a:gd name="T35" fmla="*/ 9 h 9"/>
                  <a:gd name="T36" fmla="*/ 2 w 7"/>
                  <a:gd name="T37" fmla="*/ 7 h 9"/>
                  <a:gd name="T38" fmla="*/ 2 w 7"/>
                  <a:gd name="T39" fmla="*/ 5 h 9"/>
                  <a:gd name="T40" fmla="*/ 0 w 7"/>
                  <a:gd name="T41" fmla="*/ 5 h 9"/>
                  <a:gd name="T42" fmla="*/ 0 w 7"/>
                  <a:gd name="T43" fmla="*/ 0 h 9"/>
                  <a:gd name="T44" fmla="*/ 2 w 7"/>
                  <a:gd name="T45" fmla="*/ 0 h 9"/>
                  <a:gd name="T46" fmla="*/ 4 w 7"/>
                  <a:gd name="T4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1" name="Freeform 4292">
                <a:extLst>
                  <a:ext uri="{FF2B5EF4-FFF2-40B4-BE49-F238E27FC236}">
                    <a16:creationId xmlns:a16="http://schemas.microsoft.com/office/drawing/2014/main" id="{B67253AE-6049-4EEB-AF4F-E423AB745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3029"/>
                <a:ext cx="14" cy="7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14 w 14"/>
                  <a:gd name="T5" fmla="*/ 2 h 7"/>
                  <a:gd name="T6" fmla="*/ 14 w 14"/>
                  <a:gd name="T7" fmla="*/ 2 h 7"/>
                  <a:gd name="T8" fmla="*/ 14 w 14"/>
                  <a:gd name="T9" fmla="*/ 2 h 7"/>
                  <a:gd name="T10" fmla="*/ 14 w 14"/>
                  <a:gd name="T11" fmla="*/ 2 h 7"/>
                  <a:gd name="T12" fmla="*/ 14 w 14"/>
                  <a:gd name="T13" fmla="*/ 2 h 7"/>
                  <a:gd name="T14" fmla="*/ 14 w 14"/>
                  <a:gd name="T15" fmla="*/ 2 h 7"/>
                  <a:gd name="T16" fmla="*/ 12 w 14"/>
                  <a:gd name="T17" fmla="*/ 2 h 7"/>
                  <a:gd name="T18" fmla="*/ 12 w 14"/>
                  <a:gd name="T19" fmla="*/ 2 h 7"/>
                  <a:gd name="T20" fmla="*/ 12 w 14"/>
                  <a:gd name="T21" fmla="*/ 2 h 7"/>
                  <a:gd name="T22" fmla="*/ 12 w 14"/>
                  <a:gd name="T23" fmla="*/ 5 h 7"/>
                  <a:gd name="T24" fmla="*/ 12 w 14"/>
                  <a:gd name="T25" fmla="*/ 5 h 7"/>
                  <a:gd name="T26" fmla="*/ 12 w 14"/>
                  <a:gd name="T27" fmla="*/ 5 h 7"/>
                  <a:gd name="T28" fmla="*/ 12 w 14"/>
                  <a:gd name="T29" fmla="*/ 7 h 7"/>
                  <a:gd name="T30" fmla="*/ 12 w 14"/>
                  <a:gd name="T31" fmla="*/ 7 h 7"/>
                  <a:gd name="T32" fmla="*/ 9 w 14"/>
                  <a:gd name="T33" fmla="*/ 7 h 7"/>
                  <a:gd name="T34" fmla="*/ 3 w 14"/>
                  <a:gd name="T35" fmla="*/ 7 h 7"/>
                  <a:gd name="T36" fmla="*/ 3 w 14"/>
                  <a:gd name="T37" fmla="*/ 7 h 7"/>
                  <a:gd name="T38" fmla="*/ 3 w 14"/>
                  <a:gd name="T39" fmla="*/ 7 h 7"/>
                  <a:gd name="T40" fmla="*/ 3 w 14"/>
                  <a:gd name="T41" fmla="*/ 7 h 7"/>
                  <a:gd name="T42" fmla="*/ 3 w 14"/>
                  <a:gd name="T43" fmla="*/ 7 h 7"/>
                  <a:gd name="T44" fmla="*/ 0 w 14"/>
                  <a:gd name="T45" fmla="*/ 5 h 7"/>
                  <a:gd name="T46" fmla="*/ 0 w 14"/>
                  <a:gd name="T47" fmla="*/ 2 h 7"/>
                  <a:gd name="T48" fmla="*/ 0 w 14"/>
                  <a:gd name="T49" fmla="*/ 2 h 7"/>
                  <a:gd name="T50" fmla="*/ 0 w 14"/>
                  <a:gd name="T51" fmla="*/ 2 h 7"/>
                  <a:gd name="T52" fmla="*/ 3 w 14"/>
                  <a:gd name="T53" fmla="*/ 2 h 7"/>
                  <a:gd name="T54" fmla="*/ 3 w 14"/>
                  <a:gd name="T55" fmla="*/ 2 h 7"/>
                  <a:gd name="T56" fmla="*/ 3 w 14"/>
                  <a:gd name="T57" fmla="*/ 0 h 7"/>
                  <a:gd name="T58" fmla="*/ 3 w 14"/>
                  <a:gd name="T59" fmla="*/ 0 h 7"/>
                  <a:gd name="T60" fmla="*/ 3 w 14"/>
                  <a:gd name="T61" fmla="*/ 0 h 7"/>
                  <a:gd name="T62" fmla="*/ 3 w 14"/>
                  <a:gd name="T63" fmla="*/ 0 h 7"/>
                  <a:gd name="T64" fmla="*/ 7 w 14"/>
                  <a:gd name="T65" fmla="*/ 0 h 7"/>
                  <a:gd name="T66" fmla="*/ 7 w 14"/>
                  <a:gd name="T67" fmla="*/ 0 h 7"/>
                  <a:gd name="T68" fmla="*/ 12 w 14"/>
                  <a:gd name="T69" fmla="*/ 0 h 7"/>
                  <a:gd name="T70" fmla="*/ 14 w 14"/>
                  <a:gd name="T7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2" name="Freeform 4293">
                <a:extLst>
                  <a:ext uri="{FF2B5EF4-FFF2-40B4-BE49-F238E27FC236}">
                    <a16:creationId xmlns:a16="http://schemas.microsoft.com/office/drawing/2014/main" id="{18606CC1-7D0A-4D49-BA00-46E96F094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3013"/>
                <a:ext cx="21" cy="21"/>
              </a:xfrm>
              <a:custGeom>
                <a:avLst/>
                <a:gdLst>
                  <a:gd name="T0" fmla="*/ 9 w 21"/>
                  <a:gd name="T1" fmla="*/ 5 h 21"/>
                  <a:gd name="T2" fmla="*/ 9 w 21"/>
                  <a:gd name="T3" fmla="*/ 5 h 21"/>
                  <a:gd name="T4" fmla="*/ 12 w 21"/>
                  <a:gd name="T5" fmla="*/ 5 h 21"/>
                  <a:gd name="T6" fmla="*/ 12 w 21"/>
                  <a:gd name="T7" fmla="*/ 5 h 21"/>
                  <a:gd name="T8" fmla="*/ 16 w 21"/>
                  <a:gd name="T9" fmla="*/ 5 h 21"/>
                  <a:gd name="T10" fmla="*/ 16 w 21"/>
                  <a:gd name="T11" fmla="*/ 7 h 21"/>
                  <a:gd name="T12" fmla="*/ 16 w 21"/>
                  <a:gd name="T13" fmla="*/ 9 h 21"/>
                  <a:gd name="T14" fmla="*/ 16 w 21"/>
                  <a:gd name="T15" fmla="*/ 9 h 21"/>
                  <a:gd name="T16" fmla="*/ 16 w 21"/>
                  <a:gd name="T17" fmla="*/ 9 h 21"/>
                  <a:gd name="T18" fmla="*/ 16 w 21"/>
                  <a:gd name="T19" fmla="*/ 16 h 21"/>
                  <a:gd name="T20" fmla="*/ 21 w 21"/>
                  <a:gd name="T21" fmla="*/ 14 h 21"/>
                  <a:gd name="T22" fmla="*/ 21 w 21"/>
                  <a:gd name="T23" fmla="*/ 14 h 21"/>
                  <a:gd name="T24" fmla="*/ 21 w 21"/>
                  <a:gd name="T25" fmla="*/ 18 h 21"/>
                  <a:gd name="T26" fmla="*/ 21 w 21"/>
                  <a:gd name="T27" fmla="*/ 18 h 21"/>
                  <a:gd name="T28" fmla="*/ 21 w 21"/>
                  <a:gd name="T29" fmla="*/ 18 h 21"/>
                  <a:gd name="T30" fmla="*/ 21 w 21"/>
                  <a:gd name="T31" fmla="*/ 21 h 21"/>
                  <a:gd name="T32" fmla="*/ 16 w 21"/>
                  <a:gd name="T33" fmla="*/ 21 h 21"/>
                  <a:gd name="T34" fmla="*/ 16 w 21"/>
                  <a:gd name="T35" fmla="*/ 21 h 21"/>
                  <a:gd name="T36" fmla="*/ 14 w 21"/>
                  <a:gd name="T37" fmla="*/ 21 h 21"/>
                  <a:gd name="T38" fmla="*/ 14 w 21"/>
                  <a:gd name="T39" fmla="*/ 21 h 21"/>
                  <a:gd name="T40" fmla="*/ 14 w 21"/>
                  <a:gd name="T41" fmla="*/ 18 h 21"/>
                  <a:gd name="T42" fmla="*/ 14 w 21"/>
                  <a:gd name="T43" fmla="*/ 18 h 21"/>
                  <a:gd name="T44" fmla="*/ 14 w 21"/>
                  <a:gd name="T45" fmla="*/ 18 h 21"/>
                  <a:gd name="T46" fmla="*/ 14 w 21"/>
                  <a:gd name="T47" fmla="*/ 18 h 21"/>
                  <a:gd name="T48" fmla="*/ 14 w 21"/>
                  <a:gd name="T49" fmla="*/ 16 h 21"/>
                  <a:gd name="T50" fmla="*/ 14 w 21"/>
                  <a:gd name="T51" fmla="*/ 16 h 21"/>
                  <a:gd name="T52" fmla="*/ 12 w 21"/>
                  <a:gd name="T53" fmla="*/ 16 h 21"/>
                  <a:gd name="T54" fmla="*/ 9 w 21"/>
                  <a:gd name="T55" fmla="*/ 16 h 21"/>
                  <a:gd name="T56" fmla="*/ 7 w 21"/>
                  <a:gd name="T57" fmla="*/ 16 h 21"/>
                  <a:gd name="T58" fmla="*/ 7 w 21"/>
                  <a:gd name="T59" fmla="*/ 16 h 21"/>
                  <a:gd name="T60" fmla="*/ 3 w 21"/>
                  <a:gd name="T61" fmla="*/ 16 h 21"/>
                  <a:gd name="T62" fmla="*/ 3 w 21"/>
                  <a:gd name="T63" fmla="*/ 16 h 21"/>
                  <a:gd name="T64" fmla="*/ 3 w 21"/>
                  <a:gd name="T65" fmla="*/ 14 h 21"/>
                  <a:gd name="T66" fmla="*/ 3 w 21"/>
                  <a:gd name="T67" fmla="*/ 14 h 21"/>
                  <a:gd name="T68" fmla="*/ 3 w 21"/>
                  <a:gd name="T69" fmla="*/ 14 h 21"/>
                  <a:gd name="T70" fmla="*/ 3 w 21"/>
                  <a:gd name="T71" fmla="*/ 14 h 21"/>
                  <a:gd name="T72" fmla="*/ 0 w 21"/>
                  <a:gd name="T73" fmla="*/ 12 h 21"/>
                  <a:gd name="T74" fmla="*/ 0 w 21"/>
                  <a:gd name="T75" fmla="*/ 9 h 21"/>
                  <a:gd name="T76" fmla="*/ 0 w 21"/>
                  <a:gd name="T77" fmla="*/ 9 h 21"/>
                  <a:gd name="T78" fmla="*/ 0 w 21"/>
                  <a:gd name="T79" fmla="*/ 9 h 21"/>
                  <a:gd name="T80" fmla="*/ 0 w 21"/>
                  <a:gd name="T81" fmla="*/ 7 h 21"/>
                  <a:gd name="T82" fmla="*/ 0 w 21"/>
                  <a:gd name="T83" fmla="*/ 7 h 21"/>
                  <a:gd name="T84" fmla="*/ 3 w 21"/>
                  <a:gd name="T85" fmla="*/ 7 h 21"/>
                  <a:gd name="T86" fmla="*/ 5 w 21"/>
                  <a:gd name="T87" fmla="*/ 7 h 21"/>
                  <a:gd name="T88" fmla="*/ 5 w 21"/>
                  <a:gd name="T89" fmla="*/ 7 h 21"/>
                  <a:gd name="T90" fmla="*/ 5 w 21"/>
                  <a:gd name="T91" fmla="*/ 7 h 21"/>
                  <a:gd name="T92" fmla="*/ 5 w 21"/>
                  <a:gd name="T93" fmla="*/ 7 h 21"/>
                  <a:gd name="T94" fmla="*/ 7 w 21"/>
                  <a:gd name="T95" fmla="*/ 7 h 21"/>
                  <a:gd name="T96" fmla="*/ 7 w 21"/>
                  <a:gd name="T97" fmla="*/ 5 h 21"/>
                  <a:gd name="T98" fmla="*/ 5 w 21"/>
                  <a:gd name="T99" fmla="*/ 5 h 21"/>
                  <a:gd name="T100" fmla="*/ 5 w 21"/>
                  <a:gd name="T101" fmla="*/ 5 h 21"/>
                  <a:gd name="T102" fmla="*/ 5 w 21"/>
                  <a:gd name="T103" fmla="*/ 5 h 21"/>
                  <a:gd name="T104" fmla="*/ 9 w 21"/>
                  <a:gd name="T105" fmla="*/ 3 h 21"/>
                  <a:gd name="T106" fmla="*/ 9 w 21"/>
                  <a:gd name="T107" fmla="*/ 3 h 21"/>
                  <a:gd name="T108" fmla="*/ 9 w 21"/>
                  <a:gd name="T109" fmla="*/ 0 h 21"/>
                  <a:gd name="T110" fmla="*/ 9 w 21"/>
                  <a:gd name="T111" fmla="*/ 3 h 21"/>
                  <a:gd name="T112" fmla="*/ 9 w 21"/>
                  <a:gd name="T113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" h="21">
                    <a:moveTo>
                      <a:pt x="9" y="5"/>
                    </a:moveTo>
                    <a:lnTo>
                      <a:pt x="9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6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0" name="Group 4495">
              <a:extLst>
                <a:ext uri="{FF2B5EF4-FFF2-40B4-BE49-F238E27FC236}">
                  <a16:creationId xmlns:a16="http://schemas.microsoft.com/office/drawing/2014/main" id="{E5E5A7E8-7D22-4737-A4F8-18066FF4CB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3313" y="2814638"/>
              <a:ext cx="1881188" cy="2301875"/>
              <a:chOff x="2295" y="1773"/>
              <a:chExt cx="1185" cy="1450"/>
            </a:xfrm>
            <a:grpFill/>
          </p:grpSpPr>
          <p:sp>
            <p:nvSpPr>
              <p:cNvPr id="393" name="Freeform 4295">
                <a:extLst>
                  <a:ext uri="{FF2B5EF4-FFF2-40B4-BE49-F238E27FC236}">
                    <a16:creationId xmlns:a16="http://schemas.microsoft.com/office/drawing/2014/main" id="{14D7C1F0-85AE-4612-9293-FC85ABA66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302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0 h 5"/>
                  <a:gd name="T4" fmla="*/ 4 w 6"/>
                  <a:gd name="T5" fmla="*/ 0 h 5"/>
                  <a:gd name="T6" fmla="*/ 4 w 6"/>
                  <a:gd name="T7" fmla="*/ 2 h 5"/>
                  <a:gd name="T8" fmla="*/ 6 w 6"/>
                  <a:gd name="T9" fmla="*/ 2 h 5"/>
                  <a:gd name="T10" fmla="*/ 6 w 6"/>
                  <a:gd name="T11" fmla="*/ 2 h 5"/>
                  <a:gd name="T12" fmla="*/ 6 w 6"/>
                  <a:gd name="T13" fmla="*/ 2 h 5"/>
                  <a:gd name="T14" fmla="*/ 6 w 6"/>
                  <a:gd name="T15" fmla="*/ 2 h 5"/>
                  <a:gd name="T16" fmla="*/ 4 w 6"/>
                  <a:gd name="T17" fmla="*/ 2 h 5"/>
                  <a:gd name="T18" fmla="*/ 6 w 6"/>
                  <a:gd name="T19" fmla="*/ 2 h 5"/>
                  <a:gd name="T20" fmla="*/ 4 w 6"/>
                  <a:gd name="T21" fmla="*/ 5 h 5"/>
                  <a:gd name="T22" fmla="*/ 2 w 6"/>
                  <a:gd name="T23" fmla="*/ 5 h 5"/>
                  <a:gd name="T24" fmla="*/ 2 w 6"/>
                  <a:gd name="T25" fmla="*/ 5 h 5"/>
                  <a:gd name="T26" fmla="*/ 0 w 6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4" name="Freeform 4296">
                <a:extLst>
                  <a:ext uri="{FF2B5EF4-FFF2-40B4-BE49-F238E27FC236}">
                    <a16:creationId xmlns:a16="http://schemas.microsoft.com/office/drawing/2014/main" id="{0A2698E9-DE85-4768-9586-5E8D6AA5D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036"/>
                <a:ext cx="9" cy="11"/>
              </a:xfrm>
              <a:custGeom>
                <a:avLst/>
                <a:gdLst>
                  <a:gd name="T0" fmla="*/ 9 w 9"/>
                  <a:gd name="T1" fmla="*/ 9 h 11"/>
                  <a:gd name="T2" fmla="*/ 2 w 9"/>
                  <a:gd name="T3" fmla="*/ 11 h 11"/>
                  <a:gd name="T4" fmla="*/ 2 w 9"/>
                  <a:gd name="T5" fmla="*/ 11 h 11"/>
                  <a:gd name="T6" fmla="*/ 2 w 9"/>
                  <a:gd name="T7" fmla="*/ 9 h 11"/>
                  <a:gd name="T8" fmla="*/ 2 w 9"/>
                  <a:gd name="T9" fmla="*/ 9 h 11"/>
                  <a:gd name="T10" fmla="*/ 2 w 9"/>
                  <a:gd name="T11" fmla="*/ 9 h 11"/>
                  <a:gd name="T12" fmla="*/ 0 w 9"/>
                  <a:gd name="T13" fmla="*/ 2 h 11"/>
                  <a:gd name="T14" fmla="*/ 4 w 9"/>
                  <a:gd name="T15" fmla="*/ 0 h 11"/>
                  <a:gd name="T16" fmla="*/ 9 w 9"/>
                  <a:gd name="T17" fmla="*/ 0 h 11"/>
                  <a:gd name="T18" fmla="*/ 9 w 9"/>
                  <a:gd name="T19" fmla="*/ 2 h 11"/>
                  <a:gd name="T20" fmla="*/ 9 w 9"/>
                  <a:gd name="T21" fmla="*/ 4 h 11"/>
                  <a:gd name="T22" fmla="*/ 9 w 9"/>
                  <a:gd name="T23" fmla="*/ 7 h 11"/>
                  <a:gd name="T24" fmla="*/ 9 w 9"/>
                  <a:gd name="T25" fmla="*/ 7 h 11"/>
                  <a:gd name="T26" fmla="*/ 9 w 9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9" y="9"/>
                    </a:move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5" name="Freeform 4297">
                <a:extLst>
                  <a:ext uri="{FF2B5EF4-FFF2-40B4-BE49-F238E27FC236}">
                    <a16:creationId xmlns:a16="http://schemas.microsoft.com/office/drawing/2014/main" id="{91688841-BDB2-4719-8189-B7ECDE29F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3036"/>
                <a:ext cx="2" cy="9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0 h 9"/>
                  <a:gd name="T4" fmla="*/ 2 w 2"/>
                  <a:gd name="T5" fmla="*/ 4 h 9"/>
                  <a:gd name="T6" fmla="*/ 2 w 2"/>
                  <a:gd name="T7" fmla="*/ 7 h 9"/>
                  <a:gd name="T8" fmla="*/ 2 w 2"/>
                  <a:gd name="T9" fmla="*/ 7 h 9"/>
                  <a:gd name="T10" fmla="*/ 2 w 2"/>
                  <a:gd name="T11" fmla="*/ 7 h 9"/>
                  <a:gd name="T12" fmla="*/ 0 w 2"/>
                  <a:gd name="T13" fmla="*/ 9 h 9"/>
                  <a:gd name="T14" fmla="*/ 0 w 2"/>
                  <a:gd name="T15" fmla="*/ 7 h 9"/>
                  <a:gd name="T16" fmla="*/ 0 w 2"/>
                  <a:gd name="T17" fmla="*/ 7 h 9"/>
                  <a:gd name="T18" fmla="*/ 0 w 2"/>
                  <a:gd name="T19" fmla="*/ 4 h 9"/>
                  <a:gd name="T20" fmla="*/ 0 w 2"/>
                  <a:gd name="T21" fmla="*/ 2 h 9"/>
                  <a:gd name="T22" fmla="*/ 0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6" name="Freeform 4298">
                <a:extLst>
                  <a:ext uri="{FF2B5EF4-FFF2-40B4-BE49-F238E27FC236}">
                    <a16:creationId xmlns:a16="http://schemas.microsoft.com/office/drawing/2014/main" id="{09D66EC3-D576-4ED8-8A9D-B4F5A1322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306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4 h 4"/>
                  <a:gd name="T4" fmla="*/ 4 w 7"/>
                  <a:gd name="T5" fmla="*/ 4 h 4"/>
                  <a:gd name="T6" fmla="*/ 4 w 7"/>
                  <a:gd name="T7" fmla="*/ 4 h 4"/>
                  <a:gd name="T8" fmla="*/ 2 w 7"/>
                  <a:gd name="T9" fmla="*/ 4 h 4"/>
                  <a:gd name="T10" fmla="*/ 0 w 7"/>
                  <a:gd name="T11" fmla="*/ 4 h 4"/>
                  <a:gd name="T12" fmla="*/ 0 w 7"/>
                  <a:gd name="T13" fmla="*/ 2 h 4"/>
                  <a:gd name="T14" fmla="*/ 2 w 7"/>
                  <a:gd name="T15" fmla="*/ 2 h 4"/>
                  <a:gd name="T16" fmla="*/ 2 w 7"/>
                  <a:gd name="T17" fmla="*/ 2 h 4"/>
                  <a:gd name="T18" fmla="*/ 4 w 7"/>
                  <a:gd name="T19" fmla="*/ 2 h 4"/>
                  <a:gd name="T20" fmla="*/ 4 w 7"/>
                  <a:gd name="T21" fmla="*/ 2 h 4"/>
                  <a:gd name="T22" fmla="*/ 4 w 7"/>
                  <a:gd name="T23" fmla="*/ 0 h 4"/>
                  <a:gd name="T24" fmla="*/ 7 w 7"/>
                  <a:gd name="T25" fmla="*/ 0 h 4"/>
                  <a:gd name="T26" fmla="*/ 7 w 7"/>
                  <a:gd name="T27" fmla="*/ 0 h 4"/>
                  <a:gd name="T28" fmla="*/ 7 w 7"/>
                  <a:gd name="T29" fmla="*/ 0 h 4"/>
                  <a:gd name="T30" fmla="*/ 7 w 7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7" name="Freeform 4299">
                <a:extLst>
                  <a:ext uri="{FF2B5EF4-FFF2-40B4-BE49-F238E27FC236}">
                    <a16:creationId xmlns:a16="http://schemas.microsoft.com/office/drawing/2014/main" id="{6EE3B6B3-7752-4A2F-945D-346471767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3052"/>
                <a:ext cx="18" cy="11"/>
              </a:xfrm>
              <a:custGeom>
                <a:avLst/>
                <a:gdLst>
                  <a:gd name="T0" fmla="*/ 0 w 18"/>
                  <a:gd name="T1" fmla="*/ 4 h 11"/>
                  <a:gd name="T2" fmla="*/ 0 w 18"/>
                  <a:gd name="T3" fmla="*/ 4 h 11"/>
                  <a:gd name="T4" fmla="*/ 2 w 18"/>
                  <a:gd name="T5" fmla="*/ 4 h 11"/>
                  <a:gd name="T6" fmla="*/ 4 w 18"/>
                  <a:gd name="T7" fmla="*/ 2 h 11"/>
                  <a:gd name="T8" fmla="*/ 6 w 18"/>
                  <a:gd name="T9" fmla="*/ 2 h 11"/>
                  <a:gd name="T10" fmla="*/ 11 w 18"/>
                  <a:gd name="T11" fmla="*/ 2 h 11"/>
                  <a:gd name="T12" fmla="*/ 13 w 18"/>
                  <a:gd name="T13" fmla="*/ 2 h 11"/>
                  <a:gd name="T14" fmla="*/ 15 w 18"/>
                  <a:gd name="T15" fmla="*/ 2 h 11"/>
                  <a:gd name="T16" fmla="*/ 18 w 18"/>
                  <a:gd name="T17" fmla="*/ 0 h 11"/>
                  <a:gd name="T18" fmla="*/ 18 w 18"/>
                  <a:gd name="T19" fmla="*/ 9 h 11"/>
                  <a:gd name="T20" fmla="*/ 11 w 18"/>
                  <a:gd name="T21" fmla="*/ 11 h 11"/>
                  <a:gd name="T22" fmla="*/ 9 w 18"/>
                  <a:gd name="T23" fmla="*/ 11 h 11"/>
                  <a:gd name="T24" fmla="*/ 6 w 18"/>
                  <a:gd name="T25" fmla="*/ 11 h 11"/>
                  <a:gd name="T26" fmla="*/ 4 w 18"/>
                  <a:gd name="T27" fmla="*/ 11 h 11"/>
                  <a:gd name="T28" fmla="*/ 2 w 18"/>
                  <a:gd name="T29" fmla="*/ 11 h 11"/>
                  <a:gd name="T30" fmla="*/ 2 w 18"/>
                  <a:gd name="T31" fmla="*/ 11 h 11"/>
                  <a:gd name="T32" fmla="*/ 0 w 18"/>
                  <a:gd name="T33" fmla="*/ 9 h 11"/>
                  <a:gd name="T34" fmla="*/ 0 w 18"/>
                  <a:gd name="T35" fmla="*/ 9 h 11"/>
                  <a:gd name="T36" fmla="*/ 0 w 18"/>
                  <a:gd name="T37" fmla="*/ 4 h 11"/>
                  <a:gd name="T38" fmla="*/ 0 w 18"/>
                  <a:gd name="T3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1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8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8" name="Freeform 4300">
                <a:extLst>
                  <a:ext uri="{FF2B5EF4-FFF2-40B4-BE49-F238E27FC236}">
                    <a16:creationId xmlns:a16="http://schemas.microsoft.com/office/drawing/2014/main" id="{45AC2A26-D7AE-42D5-8F48-719C11A81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3043"/>
                <a:ext cx="21" cy="11"/>
              </a:xfrm>
              <a:custGeom>
                <a:avLst/>
                <a:gdLst>
                  <a:gd name="T0" fmla="*/ 0 w 21"/>
                  <a:gd name="T1" fmla="*/ 4 h 11"/>
                  <a:gd name="T2" fmla="*/ 3 w 21"/>
                  <a:gd name="T3" fmla="*/ 2 h 11"/>
                  <a:gd name="T4" fmla="*/ 5 w 21"/>
                  <a:gd name="T5" fmla="*/ 2 h 11"/>
                  <a:gd name="T6" fmla="*/ 5 w 21"/>
                  <a:gd name="T7" fmla="*/ 2 h 11"/>
                  <a:gd name="T8" fmla="*/ 5 w 21"/>
                  <a:gd name="T9" fmla="*/ 2 h 11"/>
                  <a:gd name="T10" fmla="*/ 9 w 21"/>
                  <a:gd name="T11" fmla="*/ 2 h 11"/>
                  <a:gd name="T12" fmla="*/ 12 w 21"/>
                  <a:gd name="T13" fmla="*/ 2 h 11"/>
                  <a:gd name="T14" fmla="*/ 12 w 21"/>
                  <a:gd name="T15" fmla="*/ 2 h 11"/>
                  <a:gd name="T16" fmla="*/ 12 w 21"/>
                  <a:gd name="T17" fmla="*/ 2 h 11"/>
                  <a:gd name="T18" fmla="*/ 14 w 21"/>
                  <a:gd name="T19" fmla="*/ 2 h 11"/>
                  <a:gd name="T20" fmla="*/ 18 w 21"/>
                  <a:gd name="T21" fmla="*/ 0 h 11"/>
                  <a:gd name="T22" fmla="*/ 21 w 21"/>
                  <a:gd name="T23" fmla="*/ 0 h 11"/>
                  <a:gd name="T24" fmla="*/ 21 w 21"/>
                  <a:gd name="T25" fmla="*/ 4 h 11"/>
                  <a:gd name="T26" fmla="*/ 21 w 21"/>
                  <a:gd name="T27" fmla="*/ 9 h 11"/>
                  <a:gd name="T28" fmla="*/ 16 w 21"/>
                  <a:gd name="T29" fmla="*/ 9 h 11"/>
                  <a:gd name="T30" fmla="*/ 14 w 21"/>
                  <a:gd name="T31" fmla="*/ 9 h 11"/>
                  <a:gd name="T32" fmla="*/ 12 w 21"/>
                  <a:gd name="T33" fmla="*/ 9 h 11"/>
                  <a:gd name="T34" fmla="*/ 9 w 21"/>
                  <a:gd name="T35" fmla="*/ 9 h 11"/>
                  <a:gd name="T36" fmla="*/ 7 w 21"/>
                  <a:gd name="T37" fmla="*/ 11 h 11"/>
                  <a:gd name="T38" fmla="*/ 7 w 21"/>
                  <a:gd name="T39" fmla="*/ 11 h 11"/>
                  <a:gd name="T40" fmla="*/ 3 w 21"/>
                  <a:gd name="T41" fmla="*/ 11 h 11"/>
                  <a:gd name="T42" fmla="*/ 0 w 21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1">
                    <a:moveTo>
                      <a:pt x="0" y="4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4"/>
                    </a:lnTo>
                    <a:lnTo>
                      <a:pt x="21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3" y="1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9" name="Freeform 4301">
                <a:extLst>
                  <a:ext uri="{FF2B5EF4-FFF2-40B4-BE49-F238E27FC236}">
                    <a16:creationId xmlns:a16="http://schemas.microsoft.com/office/drawing/2014/main" id="{A11D1E76-46C6-47EE-AFF7-471838F61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3063"/>
                <a:ext cx="23" cy="11"/>
              </a:xfrm>
              <a:custGeom>
                <a:avLst/>
                <a:gdLst>
                  <a:gd name="T0" fmla="*/ 3 w 23"/>
                  <a:gd name="T1" fmla="*/ 11 h 11"/>
                  <a:gd name="T2" fmla="*/ 0 w 23"/>
                  <a:gd name="T3" fmla="*/ 7 h 11"/>
                  <a:gd name="T4" fmla="*/ 0 w 23"/>
                  <a:gd name="T5" fmla="*/ 4 h 11"/>
                  <a:gd name="T6" fmla="*/ 0 w 23"/>
                  <a:gd name="T7" fmla="*/ 4 h 11"/>
                  <a:gd name="T8" fmla="*/ 0 w 23"/>
                  <a:gd name="T9" fmla="*/ 4 h 11"/>
                  <a:gd name="T10" fmla="*/ 3 w 23"/>
                  <a:gd name="T11" fmla="*/ 2 h 11"/>
                  <a:gd name="T12" fmla="*/ 3 w 23"/>
                  <a:gd name="T13" fmla="*/ 2 h 11"/>
                  <a:gd name="T14" fmla="*/ 5 w 23"/>
                  <a:gd name="T15" fmla="*/ 2 h 11"/>
                  <a:gd name="T16" fmla="*/ 7 w 23"/>
                  <a:gd name="T17" fmla="*/ 2 h 11"/>
                  <a:gd name="T18" fmla="*/ 7 w 23"/>
                  <a:gd name="T19" fmla="*/ 2 h 11"/>
                  <a:gd name="T20" fmla="*/ 9 w 23"/>
                  <a:gd name="T21" fmla="*/ 2 h 11"/>
                  <a:gd name="T22" fmla="*/ 12 w 23"/>
                  <a:gd name="T23" fmla="*/ 2 h 11"/>
                  <a:gd name="T24" fmla="*/ 16 w 23"/>
                  <a:gd name="T25" fmla="*/ 0 h 11"/>
                  <a:gd name="T26" fmla="*/ 18 w 23"/>
                  <a:gd name="T27" fmla="*/ 0 h 11"/>
                  <a:gd name="T28" fmla="*/ 21 w 23"/>
                  <a:gd name="T29" fmla="*/ 0 h 11"/>
                  <a:gd name="T30" fmla="*/ 23 w 23"/>
                  <a:gd name="T31" fmla="*/ 4 h 11"/>
                  <a:gd name="T32" fmla="*/ 23 w 23"/>
                  <a:gd name="T33" fmla="*/ 7 h 11"/>
                  <a:gd name="T34" fmla="*/ 21 w 23"/>
                  <a:gd name="T35" fmla="*/ 9 h 11"/>
                  <a:gd name="T36" fmla="*/ 18 w 23"/>
                  <a:gd name="T37" fmla="*/ 9 h 11"/>
                  <a:gd name="T38" fmla="*/ 16 w 23"/>
                  <a:gd name="T39" fmla="*/ 9 h 11"/>
                  <a:gd name="T40" fmla="*/ 14 w 23"/>
                  <a:gd name="T41" fmla="*/ 9 h 11"/>
                  <a:gd name="T42" fmla="*/ 12 w 23"/>
                  <a:gd name="T43" fmla="*/ 9 h 11"/>
                  <a:gd name="T44" fmla="*/ 9 w 23"/>
                  <a:gd name="T45" fmla="*/ 9 h 11"/>
                  <a:gd name="T46" fmla="*/ 9 w 23"/>
                  <a:gd name="T47" fmla="*/ 11 h 11"/>
                  <a:gd name="T48" fmla="*/ 7 w 23"/>
                  <a:gd name="T49" fmla="*/ 11 h 11"/>
                  <a:gd name="T50" fmla="*/ 5 w 23"/>
                  <a:gd name="T51" fmla="*/ 11 h 11"/>
                  <a:gd name="T52" fmla="*/ 3 w 23"/>
                  <a:gd name="T53" fmla="*/ 11 h 11"/>
                  <a:gd name="T54" fmla="*/ 3 w 23"/>
                  <a:gd name="T55" fmla="*/ 11 h 11"/>
                  <a:gd name="T56" fmla="*/ 3 w 23"/>
                  <a:gd name="T5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11">
                    <a:moveTo>
                      <a:pt x="3" y="11"/>
                    </a:move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0" name="Freeform 4302">
                <a:extLst>
                  <a:ext uri="{FF2B5EF4-FFF2-40B4-BE49-F238E27FC236}">
                    <a16:creationId xmlns:a16="http://schemas.microsoft.com/office/drawing/2014/main" id="{176930E8-47EC-456B-ADCB-99B58620C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3072"/>
                <a:ext cx="20" cy="11"/>
              </a:xfrm>
              <a:custGeom>
                <a:avLst/>
                <a:gdLst>
                  <a:gd name="T0" fmla="*/ 20 w 20"/>
                  <a:gd name="T1" fmla="*/ 9 h 11"/>
                  <a:gd name="T2" fmla="*/ 18 w 20"/>
                  <a:gd name="T3" fmla="*/ 9 h 11"/>
                  <a:gd name="T4" fmla="*/ 15 w 20"/>
                  <a:gd name="T5" fmla="*/ 9 h 11"/>
                  <a:gd name="T6" fmla="*/ 13 w 20"/>
                  <a:gd name="T7" fmla="*/ 9 h 11"/>
                  <a:gd name="T8" fmla="*/ 13 w 20"/>
                  <a:gd name="T9" fmla="*/ 9 h 11"/>
                  <a:gd name="T10" fmla="*/ 13 w 20"/>
                  <a:gd name="T11" fmla="*/ 9 h 11"/>
                  <a:gd name="T12" fmla="*/ 11 w 20"/>
                  <a:gd name="T13" fmla="*/ 11 h 11"/>
                  <a:gd name="T14" fmla="*/ 11 w 20"/>
                  <a:gd name="T15" fmla="*/ 11 h 11"/>
                  <a:gd name="T16" fmla="*/ 9 w 20"/>
                  <a:gd name="T17" fmla="*/ 11 h 11"/>
                  <a:gd name="T18" fmla="*/ 6 w 20"/>
                  <a:gd name="T19" fmla="*/ 11 h 11"/>
                  <a:gd name="T20" fmla="*/ 2 w 20"/>
                  <a:gd name="T21" fmla="*/ 11 h 11"/>
                  <a:gd name="T22" fmla="*/ 2 w 20"/>
                  <a:gd name="T23" fmla="*/ 11 h 11"/>
                  <a:gd name="T24" fmla="*/ 2 w 20"/>
                  <a:gd name="T25" fmla="*/ 9 h 11"/>
                  <a:gd name="T26" fmla="*/ 0 w 20"/>
                  <a:gd name="T27" fmla="*/ 7 h 11"/>
                  <a:gd name="T28" fmla="*/ 0 w 20"/>
                  <a:gd name="T29" fmla="*/ 4 h 11"/>
                  <a:gd name="T30" fmla="*/ 0 w 20"/>
                  <a:gd name="T31" fmla="*/ 4 h 11"/>
                  <a:gd name="T32" fmla="*/ 2 w 20"/>
                  <a:gd name="T33" fmla="*/ 4 h 11"/>
                  <a:gd name="T34" fmla="*/ 4 w 20"/>
                  <a:gd name="T35" fmla="*/ 2 h 11"/>
                  <a:gd name="T36" fmla="*/ 6 w 20"/>
                  <a:gd name="T37" fmla="*/ 2 h 11"/>
                  <a:gd name="T38" fmla="*/ 9 w 20"/>
                  <a:gd name="T39" fmla="*/ 2 h 11"/>
                  <a:gd name="T40" fmla="*/ 11 w 20"/>
                  <a:gd name="T41" fmla="*/ 2 h 11"/>
                  <a:gd name="T42" fmla="*/ 15 w 20"/>
                  <a:gd name="T43" fmla="*/ 2 h 11"/>
                  <a:gd name="T44" fmla="*/ 18 w 20"/>
                  <a:gd name="T45" fmla="*/ 0 h 11"/>
                  <a:gd name="T46" fmla="*/ 20 w 20"/>
                  <a:gd name="T47" fmla="*/ 0 h 11"/>
                  <a:gd name="T48" fmla="*/ 20 w 20"/>
                  <a:gd name="T49" fmla="*/ 4 h 11"/>
                  <a:gd name="T50" fmla="*/ 20 w 20"/>
                  <a:gd name="T5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" h="11">
                    <a:moveTo>
                      <a:pt x="20" y="9"/>
                    </a:moveTo>
                    <a:lnTo>
                      <a:pt x="18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4"/>
                    </a:lnTo>
                    <a:lnTo>
                      <a:pt x="2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1" name="Freeform 4303">
                <a:extLst>
                  <a:ext uri="{FF2B5EF4-FFF2-40B4-BE49-F238E27FC236}">
                    <a16:creationId xmlns:a16="http://schemas.microsoft.com/office/drawing/2014/main" id="{FD51B587-7756-4BAB-A3C1-E739F288E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3031"/>
                <a:ext cx="21" cy="14"/>
              </a:xfrm>
              <a:custGeom>
                <a:avLst/>
                <a:gdLst>
                  <a:gd name="T0" fmla="*/ 21 w 21"/>
                  <a:gd name="T1" fmla="*/ 9 h 14"/>
                  <a:gd name="T2" fmla="*/ 18 w 21"/>
                  <a:gd name="T3" fmla="*/ 12 h 14"/>
                  <a:gd name="T4" fmla="*/ 16 w 21"/>
                  <a:gd name="T5" fmla="*/ 12 h 14"/>
                  <a:gd name="T6" fmla="*/ 14 w 21"/>
                  <a:gd name="T7" fmla="*/ 12 h 14"/>
                  <a:gd name="T8" fmla="*/ 12 w 21"/>
                  <a:gd name="T9" fmla="*/ 12 h 14"/>
                  <a:gd name="T10" fmla="*/ 9 w 21"/>
                  <a:gd name="T11" fmla="*/ 12 h 14"/>
                  <a:gd name="T12" fmla="*/ 7 w 21"/>
                  <a:gd name="T13" fmla="*/ 12 h 14"/>
                  <a:gd name="T14" fmla="*/ 5 w 21"/>
                  <a:gd name="T15" fmla="*/ 14 h 14"/>
                  <a:gd name="T16" fmla="*/ 3 w 21"/>
                  <a:gd name="T17" fmla="*/ 14 h 14"/>
                  <a:gd name="T18" fmla="*/ 0 w 21"/>
                  <a:gd name="T19" fmla="*/ 14 h 14"/>
                  <a:gd name="T20" fmla="*/ 0 w 21"/>
                  <a:gd name="T21" fmla="*/ 12 h 14"/>
                  <a:gd name="T22" fmla="*/ 0 w 21"/>
                  <a:gd name="T23" fmla="*/ 9 h 14"/>
                  <a:gd name="T24" fmla="*/ 0 w 21"/>
                  <a:gd name="T25" fmla="*/ 5 h 14"/>
                  <a:gd name="T26" fmla="*/ 5 w 21"/>
                  <a:gd name="T27" fmla="*/ 5 h 14"/>
                  <a:gd name="T28" fmla="*/ 7 w 21"/>
                  <a:gd name="T29" fmla="*/ 3 h 14"/>
                  <a:gd name="T30" fmla="*/ 7 w 21"/>
                  <a:gd name="T31" fmla="*/ 3 h 14"/>
                  <a:gd name="T32" fmla="*/ 12 w 21"/>
                  <a:gd name="T33" fmla="*/ 3 h 14"/>
                  <a:gd name="T34" fmla="*/ 14 w 21"/>
                  <a:gd name="T35" fmla="*/ 3 h 14"/>
                  <a:gd name="T36" fmla="*/ 16 w 21"/>
                  <a:gd name="T37" fmla="*/ 3 h 14"/>
                  <a:gd name="T38" fmla="*/ 18 w 21"/>
                  <a:gd name="T39" fmla="*/ 0 h 14"/>
                  <a:gd name="T40" fmla="*/ 18 w 21"/>
                  <a:gd name="T41" fmla="*/ 5 h 14"/>
                  <a:gd name="T42" fmla="*/ 21 w 21"/>
                  <a:gd name="T4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4">
                    <a:moveTo>
                      <a:pt x="21" y="9"/>
                    </a:move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2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2" name="Freeform 4304">
                <a:extLst>
                  <a:ext uri="{FF2B5EF4-FFF2-40B4-BE49-F238E27FC236}">
                    <a16:creationId xmlns:a16="http://schemas.microsoft.com/office/drawing/2014/main" id="{0B38F5B7-B481-4801-A84D-03E3053BE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3081"/>
                <a:ext cx="14" cy="7"/>
              </a:xfrm>
              <a:custGeom>
                <a:avLst/>
                <a:gdLst>
                  <a:gd name="T0" fmla="*/ 3 w 14"/>
                  <a:gd name="T1" fmla="*/ 4 h 7"/>
                  <a:gd name="T2" fmla="*/ 0 w 14"/>
                  <a:gd name="T3" fmla="*/ 7 h 7"/>
                  <a:gd name="T4" fmla="*/ 0 w 14"/>
                  <a:gd name="T5" fmla="*/ 7 h 7"/>
                  <a:gd name="T6" fmla="*/ 0 w 14"/>
                  <a:gd name="T7" fmla="*/ 7 h 7"/>
                  <a:gd name="T8" fmla="*/ 0 w 14"/>
                  <a:gd name="T9" fmla="*/ 4 h 7"/>
                  <a:gd name="T10" fmla="*/ 0 w 14"/>
                  <a:gd name="T11" fmla="*/ 4 h 7"/>
                  <a:gd name="T12" fmla="*/ 3 w 14"/>
                  <a:gd name="T13" fmla="*/ 4 h 7"/>
                  <a:gd name="T14" fmla="*/ 3 w 14"/>
                  <a:gd name="T15" fmla="*/ 4 h 7"/>
                  <a:gd name="T16" fmla="*/ 12 w 14"/>
                  <a:gd name="T17" fmla="*/ 0 h 7"/>
                  <a:gd name="T18" fmla="*/ 12 w 14"/>
                  <a:gd name="T19" fmla="*/ 0 h 7"/>
                  <a:gd name="T20" fmla="*/ 12 w 14"/>
                  <a:gd name="T21" fmla="*/ 0 h 7"/>
                  <a:gd name="T22" fmla="*/ 14 w 14"/>
                  <a:gd name="T23" fmla="*/ 4 h 7"/>
                  <a:gd name="T24" fmla="*/ 14 w 14"/>
                  <a:gd name="T25" fmla="*/ 4 h 7"/>
                  <a:gd name="T26" fmla="*/ 5 w 14"/>
                  <a:gd name="T27" fmla="*/ 4 h 7"/>
                  <a:gd name="T28" fmla="*/ 3 w 14"/>
                  <a:gd name="T2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7">
                    <a:moveTo>
                      <a:pt x="3" y="4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5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3" name="Freeform 4305">
                <a:extLst>
                  <a:ext uri="{FF2B5EF4-FFF2-40B4-BE49-F238E27FC236}">
                    <a16:creationId xmlns:a16="http://schemas.microsoft.com/office/drawing/2014/main" id="{FE855CEC-956D-4475-BEE0-8D5C21BBB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3092"/>
                <a:ext cx="9" cy="9"/>
              </a:xfrm>
              <a:custGeom>
                <a:avLst/>
                <a:gdLst>
                  <a:gd name="T0" fmla="*/ 6 w 9"/>
                  <a:gd name="T1" fmla="*/ 7 h 9"/>
                  <a:gd name="T2" fmla="*/ 4 w 9"/>
                  <a:gd name="T3" fmla="*/ 9 h 9"/>
                  <a:gd name="T4" fmla="*/ 0 w 9"/>
                  <a:gd name="T5" fmla="*/ 3 h 9"/>
                  <a:gd name="T6" fmla="*/ 2 w 9"/>
                  <a:gd name="T7" fmla="*/ 0 h 9"/>
                  <a:gd name="T8" fmla="*/ 4 w 9"/>
                  <a:gd name="T9" fmla="*/ 0 h 9"/>
                  <a:gd name="T10" fmla="*/ 9 w 9"/>
                  <a:gd name="T11" fmla="*/ 5 h 9"/>
                  <a:gd name="T12" fmla="*/ 9 w 9"/>
                  <a:gd name="T13" fmla="*/ 5 h 9"/>
                  <a:gd name="T14" fmla="*/ 6 w 9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7"/>
                    </a:moveTo>
                    <a:lnTo>
                      <a:pt x="4" y="9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4" name="Freeform 4306">
                <a:extLst>
                  <a:ext uri="{FF2B5EF4-FFF2-40B4-BE49-F238E27FC236}">
                    <a16:creationId xmlns:a16="http://schemas.microsoft.com/office/drawing/2014/main" id="{E4681FBE-7379-4DEA-B583-34B989506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097"/>
                <a:ext cx="45" cy="31"/>
              </a:xfrm>
              <a:custGeom>
                <a:avLst/>
                <a:gdLst>
                  <a:gd name="T0" fmla="*/ 7 w 45"/>
                  <a:gd name="T1" fmla="*/ 0 h 31"/>
                  <a:gd name="T2" fmla="*/ 7 w 45"/>
                  <a:gd name="T3" fmla="*/ 0 h 31"/>
                  <a:gd name="T4" fmla="*/ 9 w 45"/>
                  <a:gd name="T5" fmla="*/ 4 h 31"/>
                  <a:gd name="T6" fmla="*/ 11 w 45"/>
                  <a:gd name="T7" fmla="*/ 4 h 31"/>
                  <a:gd name="T8" fmla="*/ 11 w 45"/>
                  <a:gd name="T9" fmla="*/ 4 h 31"/>
                  <a:gd name="T10" fmla="*/ 11 w 45"/>
                  <a:gd name="T11" fmla="*/ 4 h 31"/>
                  <a:gd name="T12" fmla="*/ 13 w 45"/>
                  <a:gd name="T13" fmla="*/ 7 h 31"/>
                  <a:gd name="T14" fmla="*/ 13 w 45"/>
                  <a:gd name="T15" fmla="*/ 7 h 31"/>
                  <a:gd name="T16" fmla="*/ 16 w 45"/>
                  <a:gd name="T17" fmla="*/ 9 h 31"/>
                  <a:gd name="T18" fmla="*/ 16 w 45"/>
                  <a:gd name="T19" fmla="*/ 9 h 31"/>
                  <a:gd name="T20" fmla="*/ 18 w 45"/>
                  <a:gd name="T21" fmla="*/ 9 h 31"/>
                  <a:gd name="T22" fmla="*/ 18 w 45"/>
                  <a:gd name="T23" fmla="*/ 11 h 31"/>
                  <a:gd name="T24" fmla="*/ 18 w 45"/>
                  <a:gd name="T25" fmla="*/ 11 h 31"/>
                  <a:gd name="T26" fmla="*/ 18 w 45"/>
                  <a:gd name="T27" fmla="*/ 11 h 31"/>
                  <a:gd name="T28" fmla="*/ 18 w 45"/>
                  <a:gd name="T29" fmla="*/ 11 h 31"/>
                  <a:gd name="T30" fmla="*/ 25 w 45"/>
                  <a:gd name="T31" fmla="*/ 13 h 31"/>
                  <a:gd name="T32" fmla="*/ 27 w 45"/>
                  <a:gd name="T33" fmla="*/ 13 h 31"/>
                  <a:gd name="T34" fmla="*/ 27 w 45"/>
                  <a:gd name="T35" fmla="*/ 13 h 31"/>
                  <a:gd name="T36" fmla="*/ 27 w 45"/>
                  <a:gd name="T37" fmla="*/ 13 h 31"/>
                  <a:gd name="T38" fmla="*/ 27 w 45"/>
                  <a:gd name="T39" fmla="*/ 13 h 31"/>
                  <a:gd name="T40" fmla="*/ 22 w 45"/>
                  <a:gd name="T41" fmla="*/ 16 h 31"/>
                  <a:gd name="T42" fmla="*/ 22 w 45"/>
                  <a:gd name="T43" fmla="*/ 16 h 31"/>
                  <a:gd name="T44" fmla="*/ 27 w 45"/>
                  <a:gd name="T45" fmla="*/ 18 h 31"/>
                  <a:gd name="T46" fmla="*/ 27 w 45"/>
                  <a:gd name="T47" fmla="*/ 18 h 31"/>
                  <a:gd name="T48" fmla="*/ 36 w 45"/>
                  <a:gd name="T49" fmla="*/ 18 h 31"/>
                  <a:gd name="T50" fmla="*/ 38 w 45"/>
                  <a:gd name="T51" fmla="*/ 20 h 31"/>
                  <a:gd name="T52" fmla="*/ 43 w 45"/>
                  <a:gd name="T53" fmla="*/ 20 h 31"/>
                  <a:gd name="T54" fmla="*/ 45 w 45"/>
                  <a:gd name="T55" fmla="*/ 20 h 31"/>
                  <a:gd name="T56" fmla="*/ 45 w 45"/>
                  <a:gd name="T57" fmla="*/ 20 h 31"/>
                  <a:gd name="T58" fmla="*/ 45 w 45"/>
                  <a:gd name="T59" fmla="*/ 22 h 31"/>
                  <a:gd name="T60" fmla="*/ 45 w 45"/>
                  <a:gd name="T61" fmla="*/ 22 h 31"/>
                  <a:gd name="T62" fmla="*/ 43 w 45"/>
                  <a:gd name="T63" fmla="*/ 22 h 31"/>
                  <a:gd name="T64" fmla="*/ 43 w 45"/>
                  <a:gd name="T65" fmla="*/ 22 h 31"/>
                  <a:gd name="T66" fmla="*/ 43 w 45"/>
                  <a:gd name="T67" fmla="*/ 27 h 31"/>
                  <a:gd name="T68" fmla="*/ 36 w 45"/>
                  <a:gd name="T69" fmla="*/ 29 h 31"/>
                  <a:gd name="T70" fmla="*/ 36 w 45"/>
                  <a:gd name="T71" fmla="*/ 29 h 31"/>
                  <a:gd name="T72" fmla="*/ 31 w 45"/>
                  <a:gd name="T73" fmla="*/ 31 h 31"/>
                  <a:gd name="T74" fmla="*/ 29 w 45"/>
                  <a:gd name="T75" fmla="*/ 31 h 31"/>
                  <a:gd name="T76" fmla="*/ 27 w 45"/>
                  <a:gd name="T77" fmla="*/ 31 h 31"/>
                  <a:gd name="T78" fmla="*/ 22 w 45"/>
                  <a:gd name="T79" fmla="*/ 31 h 31"/>
                  <a:gd name="T80" fmla="*/ 18 w 45"/>
                  <a:gd name="T81" fmla="*/ 29 h 31"/>
                  <a:gd name="T82" fmla="*/ 18 w 45"/>
                  <a:gd name="T83" fmla="*/ 29 h 31"/>
                  <a:gd name="T84" fmla="*/ 18 w 45"/>
                  <a:gd name="T85" fmla="*/ 29 h 31"/>
                  <a:gd name="T86" fmla="*/ 13 w 45"/>
                  <a:gd name="T87" fmla="*/ 27 h 31"/>
                  <a:gd name="T88" fmla="*/ 9 w 45"/>
                  <a:gd name="T89" fmla="*/ 25 h 31"/>
                  <a:gd name="T90" fmla="*/ 2 w 45"/>
                  <a:gd name="T91" fmla="*/ 13 h 31"/>
                  <a:gd name="T92" fmla="*/ 7 w 45"/>
                  <a:gd name="T93" fmla="*/ 11 h 31"/>
                  <a:gd name="T94" fmla="*/ 4 w 45"/>
                  <a:gd name="T95" fmla="*/ 9 h 31"/>
                  <a:gd name="T96" fmla="*/ 2 w 45"/>
                  <a:gd name="T97" fmla="*/ 9 h 31"/>
                  <a:gd name="T98" fmla="*/ 2 w 45"/>
                  <a:gd name="T99" fmla="*/ 7 h 31"/>
                  <a:gd name="T100" fmla="*/ 0 w 45"/>
                  <a:gd name="T101" fmla="*/ 4 h 31"/>
                  <a:gd name="T102" fmla="*/ 0 w 45"/>
                  <a:gd name="T103" fmla="*/ 4 h 31"/>
                  <a:gd name="T104" fmla="*/ 2 w 45"/>
                  <a:gd name="T105" fmla="*/ 4 h 31"/>
                  <a:gd name="T106" fmla="*/ 4 w 45"/>
                  <a:gd name="T107" fmla="*/ 2 h 31"/>
                  <a:gd name="T108" fmla="*/ 7 w 45"/>
                  <a:gd name="T10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31">
                    <a:moveTo>
                      <a:pt x="7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36" y="18"/>
                    </a:lnTo>
                    <a:lnTo>
                      <a:pt x="38" y="20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7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2" y="31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3" y="27"/>
                    </a:lnTo>
                    <a:lnTo>
                      <a:pt x="9" y="25"/>
                    </a:lnTo>
                    <a:lnTo>
                      <a:pt x="2" y="13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5" name="Freeform 4307">
                <a:extLst>
                  <a:ext uri="{FF2B5EF4-FFF2-40B4-BE49-F238E27FC236}">
                    <a16:creationId xmlns:a16="http://schemas.microsoft.com/office/drawing/2014/main" id="{DB58AF68-20C6-4E25-82D9-579F734DF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079"/>
                <a:ext cx="25" cy="11"/>
              </a:xfrm>
              <a:custGeom>
                <a:avLst/>
                <a:gdLst>
                  <a:gd name="T0" fmla="*/ 3 w 25"/>
                  <a:gd name="T1" fmla="*/ 11 h 11"/>
                  <a:gd name="T2" fmla="*/ 3 w 25"/>
                  <a:gd name="T3" fmla="*/ 9 h 11"/>
                  <a:gd name="T4" fmla="*/ 3 w 25"/>
                  <a:gd name="T5" fmla="*/ 6 h 11"/>
                  <a:gd name="T6" fmla="*/ 3 w 25"/>
                  <a:gd name="T7" fmla="*/ 4 h 11"/>
                  <a:gd name="T8" fmla="*/ 0 w 25"/>
                  <a:gd name="T9" fmla="*/ 4 h 11"/>
                  <a:gd name="T10" fmla="*/ 5 w 25"/>
                  <a:gd name="T11" fmla="*/ 2 h 11"/>
                  <a:gd name="T12" fmla="*/ 7 w 25"/>
                  <a:gd name="T13" fmla="*/ 2 h 11"/>
                  <a:gd name="T14" fmla="*/ 7 w 25"/>
                  <a:gd name="T15" fmla="*/ 2 h 11"/>
                  <a:gd name="T16" fmla="*/ 9 w 25"/>
                  <a:gd name="T17" fmla="*/ 2 h 11"/>
                  <a:gd name="T18" fmla="*/ 9 w 25"/>
                  <a:gd name="T19" fmla="*/ 2 h 11"/>
                  <a:gd name="T20" fmla="*/ 12 w 25"/>
                  <a:gd name="T21" fmla="*/ 2 h 11"/>
                  <a:gd name="T22" fmla="*/ 14 w 25"/>
                  <a:gd name="T23" fmla="*/ 2 h 11"/>
                  <a:gd name="T24" fmla="*/ 14 w 25"/>
                  <a:gd name="T25" fmla="*/ 0 h 11"/>
                  <a:gd name="T26" fmla="*/ 14 w 25"/>
                  <a:gd name="T27" fmla="*/ 0 h 11"/>
                  <a:gd name="T28" fmla="*/ 16 w 25"/>
                  <a:gd name="T29" fmla="*/ 0 h 11"/>
                  <a:gd name="T30" fmla="*/ 16 w 25"/>
                  <a:gd name="T31" fmla="*/ 0 h 11"/>
                  <a:gd name="T32" fmla="*/ 18 w 25"/>
                  <a:gd name="T33" fmla="*/ 0 h 11"/>
                  <a:gd name="T34" fmla="*/ 21 w 25"/>
                  <a:gd name="T35" fmla="*/ 0 h 11"/>
                  <a:gd name="T36" fmla="*/ 21 w 25"/>
                  <a:gd name="T37" fmla="*/ 0 h 11"/>
                  <a:gd name="T38" fmla="*/ 23 w 25"/>
                  <a:gd name="T39" fmla="*/ 0 h 11"/>
                  <a:gd name="T40" fmla="*/ 23 w 25"/>
                  <a:gd name="T41" fmla="*/ 0 h 11"/>
                  <a:gd name="T42" fmla="*/ 25 w 25"/>
                  <a:gd name="T43" fmla="*/ 2 h 11"/>
                  <a:gd name="T44" fmla="*/ 23 w 25"/>
                  <a:gd name="T45" fmla="*/ 4 h 11"/>
                  <a:gd name="T46" fmla="*/ 21 w 25"/>
                  <a:gd name="T47" fmla="*/ 6 h 11"/>
                  <a:gd name="T48" fmla="*/ 18 w 25"/>
                  <a:gd name="T49" fmla="*/ 9 h 11"/>
                  <a:gd name="T50" fmla="*/ 18 w 25"/>
                  <a:gd name="T51" fmla="*/ 9 h 11"/>
                  <a:gd name="T52" fmla="*/ 16 w 25"/>
                  <a:gd name="T53" fmla="*/ 9 h 11"/>
                  <a:gd name="T54" fmla="*/ 14 w 25"/>
                  <a:gd name="T55" fmla="*/ 9 h 11"/>
                  <a:gd name="T56" fmla="*/ 14 w 25"/>
                  <a:gd name="T57" fmla="*/ 9 h 11"/>
                  <a:gd name="T58" fmla="*/ 12 w 25"/>
                  <a:gd name="T59" fmla="*/ 9 h 11"/>
                  <a:gd name="T60" fmla="*/ 9 w 25"/>
                  <a:gd name="T61" fmla="*/ 9 h 11"/>
                  <a:gd name="T62" fmla="*/ 9 w 25"/>
                  <a:gd name="T63" fmla="*/ 11 h 11"/>
                  <a:gd name="T64" fmla="*/ 7 w 25"/>
                  <a:gd name="T65" fmla="*/ 11 h 11"/>
                  <a:gd name="T66" fmla="*/ 3 w 25"/>
                  <a:gd name="T6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11">
                    <a:moveTo>
                      <a:pt x="3" y="11"/>
                    </a:moveTo>
                    <a:lnTo>
                      <a:pt x="3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21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6" name="Freeform 4308">
                <a:extLst>
                  <a:ext uri="{FF2B5EF4-FFF2-40B4-BE49-F238E27FC236}">
                    <a16:creationId xmlns:a16="http://schemas.microsoft.com/office/drawing/2014/main" id="{7AEED150-5F82-4EC4-AFC1-D7983E4FF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090"/>
                <a:ext cx="13" cy="11"/>
              </a:xfrm>
              <a:custGeom>
                <a:avLst/>
                <a:gdLst>
                  <a:gd name="T0" fmla="*/ 0 w 13"/>
                  <a:gd name="T1" fmla="*/ 2 h 11"/>
                  <a:gd name="T2" fmla="*/ 4 w 13"/>
                  <a:gd name="T3" fmla="*/ 2 h 11"/>
                  <a:gd name="T4" fmla="*/ 6 w 13"/>
                  <a:gd name="T5" fmla="*/ 0 h 11"/>
                  <a:gd name="T6" fmla="*/ 9 w 13"/>
                  <a:gd name="T7" fmla="*/ 0 h 11"/>
                  <a:gd name="T8" fmla="*/ 11 w 13"/>
                  <a:gd name="T9" fmla="*/ 0 h 11"/>
                  <a:gd name="T10" fmla="*/ 13 w 13"/>
                  <a:gd name="T11" fmla="*/ 0 h 11"/>
                  <a:gd name="T12" fmla="*/ 13 w 13"/>
                  <a:gd name="T13" fmla="*/ 0 h 11"/>
                  <a:gd name="T14" fmla="*/ 11 w 13"/>
                  <a:gd name="T15" fmla="*/ 5 h 11"/>
                  <a:gd name="T16" fmla="*/ 11 w 13"/>
                  <a:gd name="T17" fmla="*/ 5 h 11"/>
                  <a:gd name="T18" fmla="*/ 9 w 13"/>
                  <a:gd name="T19" fmla="*/ 5 h 11"/>
                  <a:gd name="T20" fmla="*/ 9 w 13"/>
                  <a:gd name="T21" fmla="*/ 5 h 11"/>
                  <a:gd name="T22" fmla="*/ 4 w 13"/>
                  <a:gd name="T23" fmla="*/ 9 h 11"/>
                  <a:gd name="T24" fmla="*/ 4 w 13"/>
                  <a:gd name="T25" fmla="*/ 11 h 11"/>
                  <a:gd name="T26" fmla="*/ 2 w 13"/>
                  <a:gd name="T27" fmla="*/ 11 h 11"/>
                  <a:gd name="T28" fmla="*/ 2 w 13"/>
                  <a:gd name="T29" fmla="*/ 7 h 11"/>
                  <a:gd name="T30" fmla="*/ 0 w 13"/>
                  <a:gd name="T31" fmla="*/ 7 h 11"/>
                  <a:gd name="T32" fmla="*/ 0 w 13"/>
                  <a:gd name="T33" fmla="*/ 5 h 11"/>
                  <a:gd name="T34" fmla="*/ 0 w 13"/>
                  <a:gd name="T3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1">
                    <a:moveTo>
                      <a:pt x="0" y="2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7" name="Freeform 4309">
                <a:extLst>
                  <a:ext uri="{FF2B5EF4-FFF2-40B4-BE49-F238E27FC236}">
                    <a16:creationId xmlns:a16="http://schemas.microsoft.com/office/drawing/2014/main" id="{916EA19D-DB6F-49B5-AF33-49945B329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3092"/>
                <a:ext cx="19" cy="9"/>
              </a:xfrm>
              <a:custGeom>
                <a:avLst/>
                <a:gdLst>
                  <a:gd name="T0" fmla="*/ 0 w 19"/>
                  <a:gd name="T1" fmla="*/ 7 h 9"/>
                  <a:gd name="T2" fmla="*/ 0 w 19"/>
                  <a:gd name="T3" fmla="*/ 7 h 9"/>
                  <a:gd name="T4" fmla="*/ 3 w 19"/>
                  <a:gd name="T5" fmla="*/ 7 h 9"/>
                  <a:gd name="T6" fmla="*/ 3 w 19"/>
                  <a:gd name="T7" fmla="*/ 5 h 9"/>
                  <a:gd name="T8" fmla="*/ 5 w 19"/>
                  <a:gd name="T9" fmla="*/ 3 h 9"/>
                  <a:gd name="T10" fmla="*/ 7 w 19"/>
                  <a:gd name="T11" fmla="*/ 3 h 9"/>
                  <a:gd name="T12" fmla="*/ 9 w 19"/>
                  <a:gd name="T13" fmla="*/ 3 h 9"/>
                  <a:gd name="T14" fmla="*/ 12 w 19"/>
                  <a:gd name="T15" fmla="*/ 0 h 9"/>
                  <a:gd name="T16" fmla="*/ 14 w 19"/>
                  <a:gd name="T17" fmla="*/ 0 h 9"/>
                  <a:gd name="T18" fmla="*/ 16 w 19"/>
                  <a:gd name="T19" fmla="*/ 0 h 9"/>
                  <a:gd name="T20" fmla="*/ 16 w 19"/>
                  <a:gd name="T21" fmla="*/ 3 h 9"/>
                  <a:gd name="T22" fmla="*/ 19 w 19"/>
                  <a:gd name="T23" fmla="*/ 5 h 9"/>
                  <a:gd name="T24" fmla="*/ 19 w 19"/>
                  <a:gd name="T25" fmla="*/ 7 h 9"/>
                  <a:gd name="T26" fmla="*/ 19 w 19"/>
                  <a:gd name="T27" fmla="*/ 9 h 9"/>
                  <a:gd name="T28" fmla="*/ 16 w 19"/>
                  <a:gd name="T29" fmla="*/ 9 h 9"/>
                  <a:gd name="T30" fmla="*/ 14 w 19"/>
                  <a:gd name="T31" fmla="*/ 9 h 9"/>
                  <a:gd name="T32" fmla="*/ 12 w 19"/>
                  <a:gd name="T33" fmla="*/ 9 h 9"/>
                  <a:gd name="T34" fmla="*/ 9 w 19"/>
                  <a:gd name="T35" fmla="*/ 9 h 9"/>
                  <a:gd name="T36" fmla="*/ 7 w 19"/>
                  <a:gd name="T37" fmla="*/ 9 h 9"/>
                  <a:gd name="T38" fmla="*/ 5 w 19"/>
                  <a:gd name="T39" fmla="*/ 9 h 9"/>
                  <a:gd name="T40" fmla="*/ 3 w 19"/>
                  <a:gd name="T41" fmla="*/ 9 h 9"/>
                  <a:gd name="T42" fmla="*/ 0 w 19"/>
                  <a:gd name="T4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0" y="7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8" name="Freeform 4310">
                <a:extLst>
                  <a:ext uri="{FF2B5EF4-FFF2-40B4-BE49-F238E27FC236}">
                    <a16:creationId xmlns:a16="http://schemas.microsoft.com/office/drawing/2014/main" id="{4DFFEE22-451A-4BF2-B2DB-A440036E1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3083"/>
                <a:ext cx="18" cy="9"/>
              </a:xfrm>
              <a:custGeom>
                <a:avLst/>
                <a:gdLst>
                  <a:gd name="T0" fmla="*/ 18 w 18"/>
                  <a:gd name="T1" fmla="*/ 7 h 9"/>
                  <a:gd name="T2" fmla="*/ 14 w 18"/>
                  <a:gd name="T3" fmla="*/ 7 h 9"/>
                  <a:gd name="T4" fmla="*/ 14 w 18"/>
                  <a:gd name="T5" fmla="*/ 9 h 9"/>
                  <a:gd name="T6" fmla="*/ 11 w 18"/>
                  <a:gd name="T7" fmla="*/ 9 h 9"/>
                  <a:gd name="T8" fmla="*/ 9 w 18"/>
                  <a:gd name="T9" fmla="*/ 9 h 9"/>
                  <a:gd name="T10" fmla="*/ 7 w 18"/>
                  <a:gd name="T11" fmla="*/ 9 h 9"/>
                  <a:gd name="T12" fmla="*/ 5 w 18"/>
                  <a:gd name="T13" fmla="*/ 7 h 9"/>
                  <a:gd name="T14" fmla="*/ 2 w 18"/>
                  <a:gd name="T15" fmla="*/ 5 h 9"/>
                  <a:gd name="T16" fmla="*/ 0 w 18"/>
                  <a:gd name="T17" fmla="*/ 2 h 9"/>
                  <a:gd name="T18" fmla="*/ 5 w 18"/>
                  <a:gd name="T19" fmla="*/ 2 h 9"/>
                  <a:gd name="T20" fmla="*/ 7 w 18"/>
                  <a:gd name="T21" fmla="*/ 0 h 9"/>
                  <a:gd name="T22" fmla="*/ 9 w 18"/>
                  <a:gd name="T23" fmla="*/ 0 h 9"/>
                  <a:gd name="T24" fmla="*/ 11 w 18"/>
                  <a:gd name="T25" fmla="*/ 0 h 9"/>
                  <a:gd name="T26" fmla="*/ 14 w 18"/>
                  <a:gd name="T27" fmla="*/ 0 h 9"/>
                  <a:gd name="T28" fmla="*/ 16 w 18"/>
                  <a:gd name="T29" fmla="*/ 0 h 9"/>
                  <a:gd name="T30" fmla="*/ 18 w 18"/>
                  <a:gd name="T31" fmla="*/ 0 h 9"/>
                  <a:gd name="T32" fmla="*/ 18 w 18"/>
                  <a:gd name="T33" fmla="*/ 2 h 9"/>
                  <a:gd name="T34" fmla="*/ 18 w 18"/>
                  <a:gd name="T35" fmla="*/ 2 h 9"/>
                  <a:gd name="T36" fmla="*/ 18 w 18"/>
                  <a:gd name="T37" fmla="*/ 5 h 9"/>
                  <a:gd name="T38" fmla="*/ 18 w 18"/>
                  <a:gd name="T3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9">
                    <a:moveTo>
                      <a:pt x="18" y="7"/>
                    </a:moveTo>
                    <a:lnTo>
                      <a:pt x="14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9" name="Freeform 4311">
                <a:extLst>
                  <a:ext uri="{FF2B5EF4-FFF2-40B4-BE49-F238E27FC236}">
                    <a16:creationId xmlns:a16="http://schemas.microsoft.com/office/drawing/2014/main" id="{0F456A7F-D9A9-41A7-B4DB-DB298AA0A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10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2 w 2"/>
                  <a:gd name="T7" fmla="*/ 4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0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0" name="Freeform 4312">
                <a:extLst>
                  <a:ext uri="{FF2B5EF4-FFF2-40B4-BE49-F238E27FC236}">
                    <a16:creationId xmlns:a16="http://schemas.microsoft.com/office/drawing/2014/main" id="{F2326703-A268-4816-9E65-16462021E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3085"/>
                <a:ext cx="16" cy="14"/>
              </a:xfrm>
              <a:custGeom>
                <a:avLst/>
                <a:gdLst>
                  <a:gd name="T0" fmla="*/ 0 w 16"/>
                  <a:gd name="T1" fmla="*/ 3 h 14"/>
                  <a:gd name="T2" fmla="*/ 2 w 16"/>
                  <a:gd name="T3" fmla="*/ 3 h 14"/>
                  <a:gd name="T4" fmla="*/ 4 w 16"/>
                  <a:gd name="T5" fmla="*/ 3 h 14"/>
                  <a:gd name="T6" fmla="*/ 7 w 16"/>
                  <a:gd name="T7" fmla="*/ 0 h 14"/>
                  <a:gd name="T8" fmla="*/ 7 w 16"/>
                  <a:gd name="T9" fmla="*/ 0 h 14"/>
                  <a:gd name="T10" fmla="*/ 9 w 16"/>
                  <a:gd name="T11" fmla="*/ 0 h 14"/>
                  <a:gd name="T12" fmla="*/ 9 w 16"/>
                  <a:gd name="T13" fmla="*/ 3 h 14"/>
                  <a:gd name="T14" fmla="*/ 11 w 16"/>
                  <a:gd name="T15" fmla="*/ 3 h 14"/>
                  <a:gd name="T16" fmla="*/ 13 w 16"/>
                  <a:gd name="T17" fmla="*/ 5 h 14"/>
                  <a:gd name="T18" fmla="*/ 16 w 16"/>
                  <a:gd name="T19" fmla="*/ 7 h 14"/>
                  <a:gd name="T20" fmla="*/ 16 w 16"/>
                  <a:gd name="T21" fmla="*/ 7 h 14"/>
                  <a:gd name="T22" fmla="*/ 16 w 16"/>
                  <a:gd name="T23" fmla="*/ 12 h 14"/>
                  <a:gd name="T24" fmla="*/ 13 w 16"/>
                  <a:gd name="T25" fmla="*/ 14 h 14"/>
                  <a:gd name="T26" fmla="*/ 11 w 16"/>
                  <a:gd name="T27" fmla="*/ 12 h 14"/>
                  <a:gd name="T28" fmla="*/ 9 w 16"/>
                  <a:gd name="T29" fmla="*/ 12 h 14"/>
                  <a:gd name="T30" fmla="*/ 7 w 16"/>
                  <a:gd name="T31" fmla="*/ 10 h 14"/>
                  <a:gd name="T32" fmla="*/ 7 w 16"/>
                  <a:gd name="T33" fmla="*/ 7 h 14"/>
                  <a:gd name="T34" fmla="*/ 2 w 16"/>
                  <a:gd name="T35" fmla="*/ 5 h 14"/>
                  <a:gd name="T36" fmla="*/ 0 w 16"/>
                  <a:gd name="T3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4">
                    <a:moveTo>
                      <a:pt x="0" y="3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12"/>
                    </a:lnTo>
                    <a:lnTo>
                      <a:pt x="13" y="14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1" name="Freeform 4313">
                <a:extLst>
                  <a:ext uri="{FF2B5EF4-FFF2-40B4-BE49-F238E27FC236}">
                    <a16:creationId xmlns:a16="http://schemas.microsoft.com/office/drawing/2014/main" id="{4101FCE7-0272-49B5-805F-B373AD11D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101"/>
                <a:ext cx="23" cy="9"/>
              </a:xfrm>
              <a:custGeom>
                <a:avLst/>
                <a:gdLst>
                  <a:gd name="T0" fmla="*/ 4 w 23"/>
                  <a:gd name="T1" fmla="*/ 0 h 9"/>
                  <a:gd name="T2" fmla="*/ 7 w 23"/>
                  <a:gd name="T3" fmla="*/ 3 h 9"/>
                  <a:gd name="T4" fmla="*/ 7 w 23"/>
                  <a:gd name="T5" fmla="*/ 3 h 9"/>
                  <a:gd name="T6" fmla="*/ 9 w 23"/>
                  <a:gd name="T7" fmla="*/ 3 h 9"/>
                  <a:gd name="T8" fmla="*/ 11 w 23"/>
                  <a:gd name="T9" fmla="*/ 3 h 9"/>
                  <a:gd name="T10" fmla="*/ 13 w 23"/>
                  <a:gd name="T11" fmla="*/ 3 h 9"/>
                  <a:gd name="T12" fmla="*/ 16 w 23"/>
                  <a:gd name="T13" fmla="*/ 3 h 9"/>
                  <a:gd name="T14" fmla="*/ 16 w 23"/>
                  <a:gd name="T15" fmla="*/ 3 h 9"/>
                  <a:gd name="T16" fmla="*/ 18 w 23"/>
                  <a:gd name="T17" fmla="*/ 3 h 9"/>
                  <a:gd name="T18" fmla="*/ 23 w 23"/>
                  <a:gd name="T19" fmla="*/ 0 h 9"/>
                  <a:gd name="T20" fmla="*/ 23 w 23"/>
                  <a:gd name="T21" fmla="*/ 3 h 9"/>
                  <a:gd name="T22" fmla="*/ 23 w 23"/>
                  <a:gd name="T23" fmla="*/ 5 h 9"/>
                  <a:gd name="T24" fmla="*/ 23 w 23"/>
                  <a:gd name="T25" fmla="*/ 5 h 9"/>
                  <a:gd name="T26" fmla="*/ 18 w 23"/>
                  <a:gd name="T27" fmla="*/ 9 h 9"/>
                  <a:gd name="T28" fmla="*/ 13 w 23"/>
                  <a:gd name="T29" fmla="*/ 9 h 9"/>
                  <a:gd name="T30" fmla="*/ 9 w 23"/>
                  <a:gd name="T31" fmla="*/ 9 h 9"/>
                  <a:gd name="T32" fmla="*/ 9 w 23"/>
                  <a:gd name="T33" fmla="*/ 9 h 9"/>
                  <a:gd name="T34" fmla="*/ 9 w 23"/>
                  <a:gd name="T35" fmla="*/ 7 h 9"/>
                  <a:gd name="T36" fmla="*/ 9 w 23"/>
                  <a:gd name="T37" fmla="*/ 5 h 9"/>
                  <a:gd name="T38" fmla="*/ 7 w 23"/>
                  <a:gd name="T39" fmla="*/ 5 h 9"/>
                  <a:gd name="T40" fmla="*/ 7 w 23"/>
                  <a:gd name="T41" fmla="*/ 7 h 9"/>
                  <a:gd name="T42" fmla="*/ 7 w 23"/>
                  <a:gd name="T43" fmla="*/ 9 h 9"/>
                  <a:gd name="T44" fmla="*/ 0 w 23"/>
                  <a:gd name="T45" fmla="*/ 7 h 9"/>
                  <a:gd name="T46" fmla="*/ 0 w 23"/>
                  <a:gd name="T47" fmla="*/ 7 h 9"/>
                  <a:gd name="T48" fmla="*/ 2 w 23"/>
                  <a:gd name="T49" fmla="*/ 5 h 9"/>
                  <a:gd name="T50" fmla="*/ 2 w 23"/>
                  <a:gd name="T51" fmla="*/ 3 h 9"/>
                  <a:gd name="T52" fmla="*/ 4 w 23"/>
                  <a:gd name="T53" fmla="*/ 0 h 9"/>
                  <a:gd name="T54" fmla="*/ 4 w 23"/>
                  <a:gd name="T5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9">
                    <a:moveTo>
                      <a:pt x="4" y="0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18" y="9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2" name="Freeform 4314">
                <a:extLst>
                  <a:ext uri="{FF2B5EF4-FFF2-40B4-BE49-F238E27FC236}">
                    <a16:creationId xmlns:a16="http://schemas.microsoft.com/office/drawing/2014/main" id="{72E82A02-CDEC-4AC4-A549-9EFBC4C64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088"/>
                <a:ext cx="20" cy="18"/>
              </a:xfrm>
              <a:custGeom>
                <a:avLst/>
                <a:gdLst>
                  <a:gd name="T0" fmla="*/ 0 w 20"/>
                  <a:gd name="T1" fmla="*/ 2 h 18"/>
                  <a:gd name="T2" fmla="*/ 4 w 20"/>
                  <a:gd name="T3" fmla="*/ 0 h 18"/>
                  <a:gd name="T4" fmla="*/ 7 w 20"/>
                  <a:gd name="T5" fmla="*/ 0 h 18"/>
                  <a:gd name="T6" fmla="*/ 7 w 20"/>
                  <a:gd name="T7" fmla="*/ 0 h 18"/>
                  <a:gd name="T8" fmla="*/ 9 w 20"/>
                  <a:gd name="T9" fmla="*/ 2 h 18"/>
                  <a:gd name="T10" fmla="*/ 11 w 20"/>
                  <a:gd name="T11" fmla="*/ 4 h 18"/>
                  <a:gd name="T12" fmla="*/ 11 w 20"/>
                  <a:gd name="T13" fmla="*/ 4 h 18"/>
                  <a:gd name="T14" fmla="*/ 13 w 20"/>
                  <a:gd name="T15" fmla="*/ 7 h 18"/>
                  <a:gd name="T16" fmla="*/ 13 w 20"/>
                  <a:gd name="T17" fmla="*/ 7 h 18"/>
                  <a:gd name="T18" fmla="*/ 13 w 20"/>
                  <a:gd name="T19" fmla="*/ 7 h 18"/>
                  <a:gd name="T20" fmla="*/ 16 w 20"/>
                  <a:gd name="T21" fmla="*/ 9 h 18"/>
                  <a:gd name="T22" fmla="*/ 16 w 20"/>
                  <a:gd name="T23" fmla="*/ 9 h 18"/>
                  <a:gd name="T24" fmla="*/ 18 w 20"/>
                  <a:gd name="T25" fmla="*/ 9 h 18"/>
                  <a:gd name="T26" fmla="*/ 18 w 20"/>
                  <a:gd name="T27" fmla="*/ 11 h 18"/>
                  <a:gd name="T28" fmla="*/ 20 w 20"/>
                  <a:gd name="T29" fmla="*/ 11 h 18"/>
                  <a:gd name="T30" fmla="*/ 20 w 20"/>
                  <a:gd name="T31" fmla="*/ 13 h 18"/>
                  <a:gd name="T32" fmla="*/ 18 w 20"/>
                  <a:gd name="T33" fmla="*/ 16 h 18"/>
                  <a:gd name="T34" fmla="*/ 18 w 20"/>
                  <a:gd name="T35" fmla="*/ 18 h 18"/>
                  <a:gd name="T36" fmla="*/ 18 w 20"/>
                  <a:gd name="T37" fmla="*/ 18 h 18"/>
                  <a:gd name="T38" fmla="*/ 16 w 20"/>
                  <a:gd name="T39" fmla="*/ 18 h 18"/>
                  <a:gd name="T40" fmla="*/ 13 w 20"/>
                  <a:gd name="T41" fmla="*/ 16 h 18"/>
                  <a:gd name="T42" fmla="*/ 11 w 20"/>
                  <a:gd name="T43" fmla="*/ 13 h 18"/>
                  <a:gd name="T44" fmla="*/ 11 w 20"/>
                  <a:gd name="T45" fmla="*/ 13 h 18"/>
                  <a:gd name="T46" fmla="*/ 0 w 20"/>
                  <a:gd name="T4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18">
                    <a:moveTo>
                      <a:pt x="0" y="2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3" y="16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3" name="Freeform 4315">
                <a:extLst>
                  <a:ext uri="{FF2B5EF4-FFF2-40B4-BE49-F238E27FC236}">
                    <a16:creationId xmlns:a16="http://schemas.microsoft.com/office/drawing/2014/main" id="{27DD73AC-784E-418B-9887-BD64D3DC4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106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4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4" name="Freeform 4316">
                <a:extLst>
                  <a:ext uri="{FF2B5EF4-FFF2-40B4-BE49-F238E27FC236}">
                    <a16:creationId xmlns:a16="http://schemas.microsoft.com/office/drawing/2014/main" id="{385E7307-EAED-4FE6-91F4-73900222C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083"/>
                <a:ext cx="27" cy="27"/>
              </a:xfrm>
              <a:custGeom>
                <a:avLst/>
                <a:gdLst>
                  <a:gd name="T0" fmla="*/ 4 w 27"/>
                  <a:gd name="T1" fmla="*/ 27 h 27"/>
                  <a:gd name="T2" fmla="*/ 2 w 27"/>
                  <a:gd name="T3" fmla="*/ 27 h 27"/>
                  <a:gd name="T4" fmla="*/ 2 w 27"/>
                  <a:gd name="T5" fmla="*/ 27 h 27"/>
                  <a:gd name="T6" fmla="*/ 0 w 27"/>
                  <a:gd name="T7" fmla="*/ 25 h 27"/>
                  <a:gd name="T8" fmla="*/ 0 w 27"/>
                  <a:gd name="T9" fmla="*/ 23 h 27"/>
                  <a:gd name="T10" fmla="*/ 2 w 27"/>
                  <a:gd name="T11" fmla="*/ 21 h 27"/>
                  <a:gd name="T12" fmla="*/ 4 w 27"/>
                  <a:gd name="T13" fmla="*/ 18 h 27"/>
                  <a:gd name="T14" fmla="*/ 4 w 27"/>
                  <a:gd name="T15" fmla="*/ 16 h 27"/>
                  <a:gd name="T16" fmla="*/ 7 w 27"/>
                  <a:gd name="T17" fmla="*/ 16 h 27"/>
                  <a:gd name="T18" fmla="*/ 9 w 27"/>
                  <a:gd name="T19" fmla="*/ 14 h 27"/>
                  <a:gd name="T20" fmla="*/ 9 w 27"/>
                  <a:gd name="T21" fmla="*/ 12 h 27"/>
                  <a:gd name="T22" fmla="*/ 11 w 27"/>
                  <a:gd name="T23" fmla="*/ 12 h 27"/>
                  <a:gd name="T24" fmla="*/ 13 w 27"/>
                  <a:gd name="T25" fmla="*/ 9 h 27"/>
                  <a:gd name="T26" fmla="*/ 13 w 27"/>
                  <a:gd name="T27" fmla="*/ 7 h 27"/>
                  <a:gd name="T28" fmla="*/ 16 w 27"/>
                  <a:gd name="T29" fmla="*/ 7 h 27"/>
                  <a:gd name="T30" fmla="*/ 18 w 27"/>
                  <a:gd name="T31" fmla="*/ 5 h 27"/>
                  <a:gd name="T32" fmla="*/ 18 w 27"/>
                  <a:gd name="T33" fmla="*/ 2 h 27"/>
                  <a:gd name="T34" fmla="*/ 20 w 27"/>
                  <a:gd name="T35" fmla="*/ 0 h 27"/>
                  <a:gd name="T36" fmla="*/ 22 w 27"/>
                  <a:gd name="T37" fmla="*/ 0 h 27"/>
                  <a:gd name="T38" fmla="*/ 25 w 27"/>
                  <a:gd name="T39" fmla="*/ 2 h 27"/>
                  <a:gd name="T40" fmla="*/ 27 w 27"/>
                  <a:gd name="T41" fmla="*/ 5 h 27"/>
                  <a:gd name="T42" fmla="*/ 25 w 27"/>
                  <a:gd name="T43" fmla="*/ 5 h 27"/>
                  <a:gd name="T44" fmla="*/ 25 w 27"/>
                  <a:gd name="T45" fmla="*/ 7 h 27"/>
                  <a:gd name="T46" fmla="*/ 22 w 27"/>
                  <a:gd name="T47" fmla="*/ 9 h 27"/>
                  <a:gd name="T48" fmla="*/ 20 w 27"/>
                  <a:gd name="T49" fmla="*/ 12 h 27"/>
                  <a:gd name="T50" fmla="*/ 20 w 27"/>
                  <a:gd name="T51" fmla="*/ 14 h 27"/>
                  <a:gd name="T52" fmla="*/ 18 w 27"/>
                  <a:gd name="T53" fmla="*/ 14 h 27"/>
                  <a:gd name="T54" fmla="*/ 16 w 27"/>
                  <a:gd name="T55" fmla="*/ 16 h 27"/>
                  <a:gd name="T56" fmla="*/ 16 w 27"/>
                  <a:gd name="T57" fmla="*/ 18 h 27"/>
                  <a:gd name="T58" fmla="*/ 13 w 27"/>
                  <a:gd name="T59" fmla="*/ 16 h 27"/>
                  <a:gd name="T60" fmla="*/ 11 w 27"/>
                  <a:gd name="T61" fmla="*/ 16 h 27"/>
                  <a:gd name="T62" fmla="*/ 9 w 27"/>
                  <a:gd name="T63" fmla="*/ 18 h 27"/>
                  <a:gd name="T64" fmla="*/ 13 w 27"/>
                  <a:gd name="T65" fmla="*/ 21 h 27"/>
                  <a:gd name="T66" fmla="*/ 11 w 27"/>
                  <a:gd name="T67" fmla="*/ 23 h 27"/>
                  <a:gd name="T68" fmla="*/ 9 w 27"/>
                  <a:gd name="T69" fmla="*/ 23 h 27"/>
                  <a:gd name="T70" fmla="*/ 9 w 27"/>
                  <a:gd name="T71" fmla="*/ 25 h 27"/>
                  <a:gd name="T72" fmla="*/ 7 w 27"/>
                  <a:gd name="T73" fmla="*/ 25 h 27"/>
                  <a:gd name="T74" fmla="*/ 4 w 27"/>
                  <a:gd name="T7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" h="27">
                    <a:moveTo>
                      <a:pt x="4" y="27"/>
                    </a:moveTo>
                    <a:lnTo>
                      <a:pt x="2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2" y="9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13" y="2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4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5" name="Freeform 4317">
                <a:extLst>
                  <a:ext uri="{FF2B5EF4-FFF2-40B4-BE49-F238E27FC236}">
                    <a16:creationId xmlns:a16="http://schemas.microsoft.com/office/drawing/2014/main" id="{6F368FBB-BE17-4BD7-942D-DEC9A42C8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763"/>
                <a:ext cx="12" cy="9"/>
              </a:xfrm>
              <a:custGeom>
                <a:avLst/>
                <a:gdLst>
                  <a:gd name="T0" fmla="*/ 2 w 5"/>
                  <a:gd name="T1" fmla="*/ 3 h 4"/>
                  <a:gd name="T2" fmla="*/ 2 w 5"/>
                  <a:gd name="T3" fmla="*/ 3 h 4"/>
                  <a:gd name="T4" fmla="*/ 2 w 5"/>
                  <a:gd name="T5" fmla="*/ 3 h 4"/>
                  <a:gd name="T6" fmla="*/ 2 w 5"/>
                  <a:gd name="T7" fmla="*/ 3 h 4"/>
                  <a:gd name="T8" fmla="*/ 2 w 5"/>
                  <a:gd name="T9" fmla="*/ 2 h 4"/>
                  <a:gd name="T10" fmla="*/ 2 w 5"/>
                  <a:gd name="T11" fmla="*/ 2 h 4"/>
                  <a:gd name="T12" fmla="*/ 2 w 5"/>
                  <a:gd name="T13" fmla="*/ 1 h 4"/>
                  <a:gd name="T14" fmla="*/ 2 w 5"/>
                  <a:gd name="T15" fmla="*/ 1 h 4"/>
                  <a:gd name="T16" fmla="*/ 2 w 5"/>
                  <a:gd name="T17" fmla="*/ 1 h 4"/>
                  <a:gd name="T18" fmla="*/ 2 w 5"/>
                  <a:gd name="T19" fmla="*/ 1 h 4"/>
                  <a:gd name="T20" fmla="*/ 1 w 5"/>
                  <a:gd name="T21" fmla="*/ 1 h 4"/>
                  <a:gd name="T22" fmla="*/ 0 w 5"/>
                  <a:gd name="T23" fmla="*/ 0 h 4"/>
                  <a:gd name="T24" fmla="*/ 0 w 5"/>
                  <a:gd name="T25" fmla="*/ 0 h 4"/>
                  <a:gd name="T26" fmla="*/ 0 w 5"/>
                  <a:gd name="T27" fmla="*/ 4 h 4"/>
                  <a:gd name="T28" fmla="*/ 0 w 5"/>
                  <a:gd name="T29" fmla="*/ 4 h 4"/>
                  <a:gd name="T30" fmla="*/ 0 w 5"/>
                  <a:gd name="T31" fmla="*/ 4 h 4"/>
                  <a:gd name="T32" fmla="*/ 0 w 5"/>
                  <a:gd name="T33" fmla="*/ 4 h 4"/>
                  <a:gd name="T34" fmla="*/ 0 w 5"/>
                  <a:gd name="T35" fmla="*/ 4 h 4"/>
                  <a:gd name="T36" fmla="*/ 0 w 5"/>
                  <a:gd name="T37" fmla="*/ 4 h 4"/>
                  <a:gd name="T38" fmla="*/ 1 w 5"/>
                  <a:gd name="T39" fmla="*/ 4 h 4"/>
                  <a:gd name="T40" fmla="*/ 1 w 5"/>
                  <a:gd name="T41" fmla="*/ 4 h 4"/>
                  <a:gd name="T42" fmla="*/ 5 w 5"/>
                  <a:gd name="T43" fmla="*/ 3 h 4"/>
                  <a:gd name="T44" fmla="*/ 5 w 5"/>
                  <a:gd name="T45" fmla="*/ 3 h 4"/>
                  <a:gd name="T46" fmla="*/ 5 w 5"/>
                  <a:gd name="T47" fmla="*/ 2 h 4"/>
                  <a:gd name="T48" fmla="*/ 5 w 5"/>
                  <a:gd name="T49" fmla="*/ 2 h 4"/>
                  <a:gd name="T50" fmla="*/ 5 w 5"/>
                  <a:gd name="T51" fmla="*/ 2 h 4"/>
                  <a:gd name="T52" fmla="*/ 5 w 5"/>
                  <a:gd name="T53" fmla="*/ 2 h 4"/>
                  <a:gd name="T54" fmla="*/ 5 w 5"/>
                  <a:gd name="T55" fmla="*/ 2 h 4"/>
                  <a:gd name="T56" fmla="*/ 5 w 5"/>
                  <a:gd name="T57" fmla="*/ 1 h 4"/>
                  <a:gd name="T58" fmla="*/ 5 w 5"/>
                  <a:gd name="T59" fmla="*/ 1 h 4"/>
                  <a:gd name="T60" fmla="*/ 5 w 5"/>
                  <a:gd name="T61" fmla="*/ 1 h 4"/>
                  <a:gd name="T62" fmla="*/ 5 w 5"/>
                  <a:gd name="T63" fmla="*/ 1 h 4"/>
                  <a:gd name="T64" fmla="*/ 3 w 5"/>
                  <a:gd name="T65" fmla="*/ 1 h 4"/>
                  <a:gd name="T66" fmla="*/ 3 w 5"/>
                  <a:gd name="T67" fmla="*/ 1 h 4"/>
                  <a:gd name="T68" fmla="*/ 3 w 5"/>
                  <a:gd name="T69" fmla="*/ 1 h 4"/>
                  <a:gd name="T70" fmla="*/ 3 w 5"/>
                  <a:gd name="T71" fmla="*/ 1 h 4"/>
                  <a:gd name="T72" fmla="*/ 3 w 5"/>
                  <a:gd name="T73" fmla="*/ 1 h 4"/>
                  <a:gd name="T74" fmla="*/ 3 w 5"/>
                  <a:gd name="T75" fmla="*/ 1 h 4"/>
                  <a:gd name="T76" fmla="*/ 2 w 5"/>
                  <a:gd name="T77" fmla="*/ 3 h 4"/>
                  <a:gd name="T78" fmla="*/ 2 w 5"/>
                  <a:gd name="T7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6" name="Freeform 4318">
                <a:extLst>
                  <a:ext uri="{FF2B5EF4-FFF2-40B4-BE49-F238E27FC236}">
                    <a16:creationId xmlns:a16="http://schemas.microsoft.com/office/drawing/2014/main" id="{7182D477-4B70-4BD8-ACD6-007D292BB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765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1 h 2"/>
                  <a:gd name="T10" fmla="*/ 2 w 2"/>
                  <a:gd name="T11" fmla="*/ 1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1 h 2"/>
                  <a:gd name="T22" fmla="*/ 0 w 2"/>
                  <a:gd name="T23" fmla="*/ 1 h 2"/>
                  <a:gd name="T24" fmla="*/ 0 w 2"/>
                  <a:gd name="T25" fmla="*/ 1 h 2"/>
                  <a:gd name="T26" fmla="*/ 0 w 2"/>
                  <a:gd name="T27" fmla="*/ 1 h 2"/>
                  <a:gd name="T28" fmla="*/ 0 w 2"/>
                  <a:gd name="T29" fmla="*/ 1 h 2"/>
                  <a:gd name="T30" fmla="*/ 0 w 2"/>
                  <a:gd name="T3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7" name="Freeform 4319">
                <a:extLst>
                  <a:ext uri="{FF2B5EF4-FFF2-40B4-BE49-F238E27FC236}">
                    <a16:creationId xmlns:a16="http://schemas.microsoft.com/office/drawing/2014/main" id="{75AFDB38-C301-41AD-80C2-7F3EA1591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765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3 h 5"/>
                  <a:gd name="T12" fmla="*/ 0 w 2"/>
                  <a:gd name="T13" fmla="*/ 3 h 5"/>
                  <a:gd name="T14" fmla="*/ 0 w 2"/>
                  <a:gd name="T15" fmla="*/ 0 h 5"/>
                  <a:gd name="T16" fmla="*/ 0 w 2"/>
                  <a:gd name="T17" fmla="*/ 0 h 5"/>
                  <a:gd name="T18" fmla="*/ 0 w 2"/>
                  <a:gd name="T19" fmla="*/ 0 h 5"/>
                  <a:gd name="T20" fmla="*/ 2 w 2"/>
                  <a:gd name="T21" fmla="*/ 0 h 5"/>
                  <a:gd name="T22" fmla="*/ 2 w 2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8" name="Freeform 4320">
                <a:extLst>
                  <a:ext uri="{FF2B5EF4-FFF2-40B4-BE49-F238E27FC236}">
                    <a16:creationId xmlns:a16="http://schemas.microsoft.com/office/drawing/2014/main" id="{B4FEE1C1-9623-4EE9-9972-73E601B31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768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9" name="Freeform 4321">
                <a:extLst>
                  <a:ext uri="{FF2B5EF4-FFF2-40B4-BE49-F238E27FC236}">
                    <a16:creationId xmlns:a16="http://schemas.microsoft.com/office/drawing/2014/main" id="{FBEC8909-59F6-4C50-A394-72A28F2A0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792"/>
                <a:ext cx="9" cy="9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1 h 4"/>
                  <a:gd name="T6" fmla="*/ 4 w 4"/>
                  <a:gd name="T7" fmla="*/ 1 h 4"/>
                  <a:gd name="T8" fmla="*/ 1 w 4"/>
                  <a:gd name="T9" fmla="*/ 0 h 4"/>
                  <a:gd name="T10" fmla="*/ 1 w 4"/>
                  <a:gd name="T11" fmla="*/ 0 h 4"/>
                  <a:gd name="T12" fmla="*/ 1 w 4"/>
                  <a:gd name="T13" fmla="*/ 0 h 4"/>
                  <a:gd name="T14" fmla="*/ 1 w 4"/>
                  <a:gd name="T15" fmla="*/ 1 h 4"/>
                  <a:gd name="T16" fmla="*/ 1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2 w 4"/>
                  <a:gd name="T23" fmla="*/ 2 h 4"/>
                  <a:gd name="T24" fmla="*/ 2 w 4"/>
                  <a:gd name="T25" fmla="*/ 2 h 4"/>
                  <a:gd name="T26" fmla="*/ 2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0 w 4"/>
                  <a:gd name="T33" fmla="*/ 3 h 4"/>
                  <a:gd name="T34" fmla="*/ 2 w 4"/>
                  <a:gd name="T35" fmla="*/ 3 h 4"/>
                  <a:gd name="T36" fmla="*/ 2 w 4"/>
                  <a:gd name="T37" fmla="*/ 3 h 4"/>
                  <a:gd name="T38" fmla="*/ 2 w 4"/>
                  <a:gd name="T39" fmla="*/ 3 h 4"/>
                  <a:gd name="T40" fmla="*/ 2 w 4"/>
                  <a:gd name="T41" fmla="*/ 4 h 4"/>
                  <a:gd name="T42" fmla="*/ 2 w 4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0" name="Freeform 4322">
                <a:extLst>
                  <a:ext uri="{FF2B5EF4-FFF2-40B4-BE49-F238E27FC236}">
                    <a16:creationId xmlns:a16="http://schemas.microsoft.com/office/drawing/2014/main" id="{9763880F-4E24-429D-92DD-54B73D820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79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  <a:gd name="T7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1" name="Freeform 4323">
                <a:extLst>
                  <a:ext uri="{FF2B5EF4-FFF2-40B4-BE49-F238E27FC236}">
                    <a16:creationId xmlns:a16="http://schemas.microsoft.com/office/drawing/2014/main" id="{E353636A-BF26-45B0-AE91-44A4C934F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80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1 h 2"/>
                  <a:gd name="T16" fmla="*/ 0 w 2"/>
                  <a:gd name="T17" fmla="*/ 1 h 2"/>
                  <a:gd name="T18" fmla="*/ 0 w 2"/>
                  <a:gd name="T19" fmla="*/ 2 h 2"/>
                  <a:gd name="T20" fmla="*/ 0 w 2"/>
                  <a:gd name="T21" fmla="*/ 2 h 2"/>
                  <a:gd name="T22" fmla="*/ 0 w 2"/>
                  <a:gd name="T23" fmla="*/ 2 h 2"/>
                  <a:gd name="T24" fmla="*/ 0 w 2"/>
                  <a:gd name="T25" fmla="*/ 2 h 2"/>
                  <a:gd name="T26" fmla="*/ 0 w 2"/>
                  <a:gd name="T27" fmla="*/ 2 h 2"/>
                  <a:gd name="T28" fmla="*/ 0 w 2"/>
                  <a:gd name="T29" fmla="*/ 2 h 2"/>
                  <a:gd name="T30" fmla="*/ 0 w 2"/>
                  <a:gd name="T3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2" name="Freeform 4324">
                <a:extLst>
                  <a:ext uri="{FF2B5EF4-FFF2-40B4-BE49-F238E27FC236}">
                    <a16:creationId xmlns:a16="http://schemas.microsoft.com/office/drawing/2014/main" id="{85C5C248-917F-4A78-AFC5-75CE28115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80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3" name="Freeform 4325">
                <a:extLst>
                  <a:ext uri="{FF2B5EF4-FFF2-40B4-BE49-F238E27FC236}">
                    <a16:creationId xmlns:a16="http://schemas.microsoft.com/office/drawing/2014/main" id="{5B3465E0-199C-45B6-B92D-E2913DC14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533"/>
                <a:ext cx="14" cy="25"/>
              </a:xfrm>
              <a:custGeom>
                <a:avLst/>
                <a:gdLst>
                  <a:gd name="T0" fmla="*/ 5 w 6"/>
                  <a:gd name="T1" fmla="*/ 7 h 11"/>
                  <a:gd name="T2" fmla="*/ 5 w 6"/>
                  <a:gd name="T3" fmla="*/ 7 h 11"/>
                  <a:gd name="T4" fmla="*/ 5 w 6"/>
                  <a:gd name="T5" fmla="*/ 3 h 11"/>
                  <a:gd name="T6" fmla="*/ 6 w 6"/>
                  <a:gd name="T7" fmla="*/ 3 h 11"/>
                  <a:gd name="T8" fmla="*/ 6 w 6"/>
                  <a:gd name="T9" fmla="*/ 1 h 11"/>
                  <a:gd name="T10" fmla="*/ 6 w 6"/>
                  <a:gd name="T11" fmla="*/ 0 h 11"/>
                  <a:gd name="T12" fmla="*/ 1 w 6"/>
                  <a:gd name="T13" fmla="*/ 1 h 11"/>
                  <a:gd name="T14" fmla="*/ 2 w 6"/>
                  <a:gd name="T15" fmla="*/ 6 h 11"/>
                  <a:gd name="T16" fmla="*/ 1 w 6"/>
                  <a:gd name="T17" fmla="*/ 6 h 11"/>
                  <a:gd name="T18" fmla="*/ 1 w 6"/>
                  <a:gd name="T19" fmla="*/ 6 h 11"/>
                  <a:gd name="T20" fmla="*/ 1 w 6"/>
                  <a:gd name="T21" fmla="*/ 6 h 11"/>
                  <a:gd name="T22" fmla="*/ 1 w 6"/>
                  <a:gd name="T23" fmla="*/ 7 h 11"/>
                  <a:gd name="T24" fmla="*/ 0 w 6"/>
                  <a:gd name="T25" fmla="*/ 7 h 11"/>
                  <a:gd name="T26" fmla="*/ 0 w 6"/>
                  <a:gd name="T27" fmla="*/ 7 h 11"/>
                  <a:gd name="T28" fmla="*/ 2 w 6"/>
                  <a:gd name="T29" fmla="*/ 11 h 11"/>
                  <a:gd name="T30" fmla="*/ 2 w 6"/>
                  <a:gd name="T31" fmla="*/ 11 h 11"/>
                  <a:gd name="T32" fmla="*/ 4 w 6"/>
                  <a:gd name="T33" fmla="*/ 11 h 11"/>
                  <a:gd name="T34" fmla="*/ 5 w 6"/>
                  <a:gd name="T35" fmla="*/ 9 h 11"/>
                  <a:gd name="T36" fmla="*/ 5 w 6"/>
                  <a:gd name="T37" fmla="*/ 9 h 11"/>
                  <a:gd name="T38" fmla="*/ 5 w 6"/>
                  <a:gd name="T39" fmla="*/ 9 h 11"/>
                  <a:gd name="T40" fmla="*/ 5 w 6"/>
                  <a:gd name="T41" fmla="*/ 9 h 11"/>
                  <a:gd name="T42" fmla="*/ 5 w 6"/>
                  <a:gd name="T43" fmla="*/ 9 h 11"/>
                  <a:gd name="T44" fmla="*/ 5 w 6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1">
                    <a:moveTo>
                      <a:pt x="5" y="7"/>
                    </a:moveTo>
                    <a:lnTo>
                      <a:pt x="5" y="7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4" name="Freeform 4326">
                <a:extLst>
                  <a:ext uri="{FF2B5EF4-FFF2-40B4-BE49-F238E27FC236}">
                    <a16:creationId xmlns:a16="http://schemas.microsoft.com/office/drawing/2014/main" id="{903C7B69-5A24-45B7-A8FF-3015920CC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452"/>
                <a:ext cx="22" cy="29"/>
              </a:xfrm>
              <a:custGeom>
                <a:avLst/>
                <a:gdLst>
                  <a:gd name="T0" fmla="*/ 22 w 22"/>
                  <a:gd name="T1" fmla="*/ 13 h 29"/>
                  <a:gd name="T2" fmla="*/ 22 w 22"/>
                  <a:gd name="T3" fmla="*/ 13 h 29"/>
                  <a:gd name="T4" fmla="*/ 22 w 22"/>
                  <a:gd name="T5" fmla="*/ 13 h 29"/>
                  <a:gd name="T6" fmla="*/ 22 w 22"/>
                  <a:gd name="T7" fmla="*/ 13 h 29"/>
                  <a:gd name="T8" fmla="*/ 22 w 22"/>
                  <a:gd name="T9" fmla="*/ 13 h 29"/>
                  <a:gd name="T10" fmla="*/ 22 w 22"/>
                  <a:gd name="T11" fmla="*/ 13 h 29"/>
                  <a:gd name="T12" fmla="*/ 18 w 22"/>
                  <a:gd name="T13" fmla="*/ 13 h 29"/>
                  <a:gd name="T14" fmla="*/ 18 w 22"/>
                  <a:gd name="T15" fmla="*/ 13 h 29"/>
                  <a:gd name="T16" fmla="*/ 15 w 22"/>
                  <a:gd name="T17" fmla="*/ 13 h 29"/>
                  <a:gd name="T18" fmla="*/ 15 w 22"/>
                  <a:gd name="T19" fmla="*/ 13 h 29"/>
                  <a:gd name="T20" fmla="*/ 9 w 22"/>
                  <a:gd name="T21" fmla="*/ 13 h 29"/>
                  <a:gd name="T22" fmla="*/ 6 w 22"/>
                  <a:gd name="T23" fmla="*/ 13 h 29"/>
                  <a:gd name="T24" fmla="*/ 6 w 22"/>
                  <a:gd name="T25" fmla="*/ 29 h 29"/>
                  <a:gd name="T26" fmla="*/ 4 w 22"/>
                  <a:gd name="T27" fmla="*/ 29 h 29"/>
                  <a:gd name="T28" fmla="*/ 2 w 22"/>
                  <a:gd name="T29" fmla="*/ 29 h 29"/>
                  <a:gd name="T30" fmla="*/ 2 w 22"/>
                  <a:gd name="T31" fmla="*/ 29 h 29"/>
                  <a:gd name="T32" fmla="*/ 2 w 22"/>
                  <a:gd name="T33" fmla="*/ 29 h 29"/>
                  <a:gd name="T34" fmla="*/ 0 w 22"/>
                  <a:gd name="T35" fmla="*/ 13 h 29"/>
                  <a:gd name="T36" fmla="*/ 0 w 22"/>
                  <a:gd name="T37" fmla="*/ 2 h 29"/>
                  <a:gd name="T38" fmla="*/ 0 w 22"/>
                  <a:gd name="T39" fmla="*/ 2 h 29"/>
                  <a:gd name="T40" fmla="*/ 0 w 22"/>
                  <a:gd name="T41" fmla="*/ 2 h 29"/>
                  <a:gd name="T42" fmla="*/ 0 w 22"/>
                  <a:gd name="T43" fmla="*/ 2 h 29"/>
                  <a:gd name="T44" fmla="*/ 15 w 22"/>
                  <a:gd name="T45" fmla="*/ 2 h 29"/>
                  <a:gd name="T46" fmla="*/ 20 w 22"/>
                  <a:gd name="T47" fmla="*/ 0 h 29"/>
                  <a:gd name="T48" fmla="*/ 20 w 22"/>
                  <a:gd name="T49" fmla="*/ 0 h 29"/>
                  <a:gd name="T50" fmla="*/ 20 w 22"/>
                  <a:gd name="T51" fmla="*/ 2 h 29"/>
                  <a:gd name="T52" fmla="*/ 20 w 22"/>
                  <a:gd name="T53" fmla="*/ 2 h 29"/>
                  <a:gd name="T54" fmla="*/ 20 w 22"/>
                  <a:gd name="T55" fmla="*/ 2 h 29"/>
                  <a:gd name="T56" fmla="*/ 20 w 22"/>
                  <a:gd name="T57" fmla="*/ 2 h 29"/>
                  <a:gd name="T58" fmla="*/ 20 w 22"/>
                  <a:gd name="T59" fmla="*/ 2 h 29"/>
                  <a:gd name="T60" fmla="*/ 22 w 22"/>
                  <a:gd name="T61" fmla="*/ 2 h 29"/>
                  <a:gd name="T62" fmla="*/ 22 w 22"/>
                  <a:gd name="T63" fmla="*/ 4 h 29"/>
                  <a:gd name="T64" fmla="*/ 22 w 22"/>
                  <a:gd name="T65" fmla="*/ 9 h 29"/>
                  <a:gd name="T66" fmla="*/ 22 w 22"/>
                  <a:gd name="T6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29">
                    <a:moveTo>
                      <a:pt x="22" y="13"/>
                    </a:move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1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2" y="9"/>
                    </a:lnTo>
                    <a:lnTo>
                      <a:pt x="22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5" name="Freeform 4327">
                <a:extLst>
                  <a:ext uri="{FF2B5EF4-FFF2-40B4-BE49-F238E27FC236}">
                    <a16:creationId xmlns:a16="http://schemas.microsoft.com/office/drawing/2014/main" id="{466116EE-D562-4462-963C-22E2ACE99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81"/>
                <a:ext cx="7" cy="16"/>
              </a:xfrm>
              <a:custGeom>
                <a:avLst/>
                <a:gdLst>
                  <a:gd name="T0" fmla="*/ 4 w 7"/>
                  <a:gd name="T1" fmla="*/ 11 h 16"/>
                  <a:gd name="T2" fmla="*/ 4 w 7"/>
                  <a:gd name="T3" fmla="*/ 14 h 16"/>
                  <a:gd name="T4" fmla="*/ 7 w 7"/>
                  <a:gd name="T5" fmla="*/ 11 h 16"/>
                  <a:gd name="T6" fmla="*/ 7 w 7"/>
                  <a:gd name="T7" fmla="*/ 14 h 16"/>
                  <a:gd name="T8" fmla="*/ 7 w 7"/>
                  <a:gd name="T9" fmla="*/ 14 h 16"/>
                  <a:gd name="T10" fmla="*/ 7 w 7"/>
                  <a:gd name="T11" fmla="*/ 14 h 16"/>
                  <a:gd name="T12" fmla="*/ 7 w 7"/>
                  <a:gd name="T13" fmla="*/ 16 h 16"/>
                  <a:gd name="T14" fmla="*/ 0 w 7"/>
                  <a:gd name="T15" fmla="*/ 16 h 16"/>
                  <a:gd name="T16" fmla="*/ 0 w 7"/>
                  <a:gd name="T17" fmla="*/ 7 h 16"/>
                  <a:gd name="T18" fmla="*/ 0 w 7"/>
                  <a:gd name="T19" fmla="*/ 7 h 16"/>
                  <a:gd name="T20" fmla="*/ 0 w 7"/>
                  <a:gd name="T21" fmla="*/ 0 h 16"/>
                  <a:gd name="T22" fmla="*/ 0 w 7"/>
                  <a:gd name="T23" fmla="*/ 0 h 16"/>
                  <a:gd name="T24" fmla="*/ 2 w 7"/>
                  <a:gd name="T25" fmla="*/ 0 h 16"/>
                  <a:gd name="T26" fmla="*/ 4 w 7"/>
                  <a:gd name="T27" fmla="*/ 0 h 16"/>
                  <a:gd name="T28" fmla="*/ 4 w 7"/>
                  <a:gd name="T29" fmla="*/ 5 h 16"/>
                  <a:gd name="T30" fmla="*/ 4 w 7"/>
                  <a:gd name="T31" fmla="*/ 7 h 16"/>
                  <a:gd name="T32" fmla="*/ 4 w 7"/>
                  <a:gd name="T3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6">
                    <a:moveTo>
                      <a:pt x="4" y="11"/>
                    </a:moveTo>
                    <a:lnTo>
                      <a:pt x="4" y="14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6" name="Freeform 4328">
                <a:extLst>
                  <a:ext uri="{FF2B5EF4-FFF2-40B4-BE49-F238E27FC236}">
                    <a16:creationId xmlns:a16="http://schemas.microsoft.com/office/drawing/2014/main" id="{3891486B-D029-40E4-A8FC-21AB17FAD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429"/>
                <a:ext cx="7" cy="5"/>
              </a:xfrm>
              <a:custGeom>
                <a:avLst/>
                <a:gdLst>
                  <a:gd name="T0" fmla="*/ 5 w 7"/>
                  <a:gd name="T1" fmla="*/ 5 h 5"/>
                  <a:gd name="T2" fmla="*/ 0 w 7"/>
                  <a:gd name="T3" fmla="*/ 5 h 5"/>
                  <a:gd name="T4" fmla="*/ 0 w 7"/>
                  <a:gd name="T5" fmla="*/ 3 h 5"/>
                  <a:gd name="T6" fmla="*/ 0 w 7"/>
                  <a:gd name="T7" fmla="*/ 0 h 5"/>
                  <a:gd name="T8" fmla="*/ 7 w 7"/>
                  <a:gd name="T9" fmla="*/ 0 h 5"/>
                  <a:gd name="T10" fmla="*/ 7 w 7"/>
                  <a:gd name="T11" fmla="*/ 3 h 5"/>
                  <a:gd name="T12" fmla="*/ 5 w 7"/>
                  <a:gd name="T13" fmla="*/ 3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7" name="Freeform 4329">
                <a:extLst>
                  <a:ext uri="{FF2B5EF4-FFF2-40B4-BE49-F238E27FC236}">
                    <a16:creationId xmlns:a16="http://schemas.microsoft.com/office/drawing/2014/main" id="{71F57AE7-0E0A-44CD-842F-47D984C0C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443"/>
                <a:ext cx="6" cy="9"/>
              </a:xfrm>
              <a:custGeom>
                <a:avLst/>
                <a:gdLst>
                  <a:gd name="T0" fmla="*/ 4 w 6"/>
                  <a:gd name="T1" fmla="*/ 0 h 9"/>
                  <a:gd name="T2" fmla="*/ 4 w 6"/>
                  <a:gd name="T3" fmla="*/ 2 h 9"/>
                  <a:gd name="T4" fmla="*/ 6 w 6"/>
                  <a:gd name="T5" fmla="*/ 2 h 9"/>
                  <a:gd name="T6" fmla="*/ 6 w 6"/>
                  <a:gd name="T7" fmla="*/ 2 h 9"/>
                  <a:gd name="T8" fmla="*/ 6 w 6"/>
                  <a:gd name="T9" fmla="*/ 7 h 9"/>
                  <a:gd name="T10" fmla="*/ 6 w 6"/>
                  <a:gd name="T11" fmla="*/ 7 h 9"/>
                  <a:gd name="T12" fmla="*/ 6 w 6"/>
                  <a:gd name="T13" fmla="*/ 9 h 9"/>
                  <a:gd name="T14" fmla="*/ 6 w 6"/>
                  <a:gd name="T15" fmla="*/ 9 h 9"/>
                  <a:gd name="T16" fmla="*/ 6 w 6"/>
                  <a:gd name="T17" fmla="*/ 9 h 9"/>
                  <a:gd name="T18" fmla="*/ 6 w 6"/>
                  <a:gd name="T19" fmla="*/ 9 h 9"/>
                  <a:gd name="T20" fmla="*/ 6 w 6"/>
                  <a:gd name="T21" fmla="*/ 9 h 9"/>
                  <a:gd name="T22" fmla="*/ 4 w 6"/>
                  <a:gd name="T23" fmla="*/ 9 h 9"/>
                  <a:gd name="T24" fmla="*/ 4 w 6"/>
                  <a:gd name="T25" fmla="*/ 9 h 9"/>
                  <a:gd name="T26" fmla="*/ 0 w 6"/>
                  <a:gd name="T27" fmla="*/ 9 h 9"/>
                  <a:gd name="T28" fmla="*/ 0 w 6"/>
                  <a:gd name="T29" fmla="*/ 9 h 9"/>
                  <a:gd name="T30" fmla="*/ 0 w 6"/>
                  <a:gd name="T31" fmla="*/ 7 h 9"/>
                  <a:gd name="T32" fmla="*/ 0 w 6"/>
                  <a:gd name="T33" fmla="*/ 4 h 9"/>
                  <a:gd name="T34" fmla="*/ 0 w 6"/>
                  <a:gd name="T35" fmla="*/ 4 h 9"/>
                  <a:gd name="T36" fmla="*/ 0 w 6"/>
                  <a:gd name="T37" fmla="*/ 2 h 9"/>
                  <a:gd name="T38" fmla="*/ 0 w 6"/>
                  <a:gd name="T39" fmla="*/ 2 h 9"/>
                  <a:gd name="T40" fmla="*/ 0 w 6"/>
                  <a:gd name="T41" fmla="*/ 0 h 9"/>
                  <a:gd name="T42" fmla="*/ 2 w 6"/>
                  <a:gd name="T43" fmla="*/ 0 h 9"/>
                  <a:gd name="T44" fmla="*/ 4 w 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9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8" name="Freeform 4330">
                <a:extLst>
                  <a:ext uri="{FF2B5EF4-FFF2-40B4-BE49-F238E27FC236}">
                    <a16:creationId xmlns:a16="http://schemas.microsoft.com/office/drawing/2014/main" id="{126ACAC8-049A-4072-94B8-EE47CF541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434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4 h 7"/>
                  <a:gd name="T4" fmla="*/ 5 w 7"/>
                  <a:gd name="T5" fmla="*/ 4 h 7"/>
                  <a:gd name="T6" fmla="*/ 5 w 7"/>
                  <a:gd name="T7" fmla="*/ 4 h 7"/>
                  <a:gd name="T8" fmla="*/ 3 w 7"/>
                  <a:gd name="T9" fmla="*/ 7 h 7"/>
                  <a:gd name="T10" fmla="*/ 3 w 7"/>
                  <a:gd name="T11" fmla="*/ 4 h 7"/>
                  <a:gd name="T12" fmla="*/ 3 w 7"/>
                  <a:gd name="T13" fmla="*/ 4 h 7"/>
                  <a:gd name="T14" fmla="*/ 3 w 7"/>
                  <a:gd name="T15" fmla="*/ 4 h 7"/>
                  <a:gd name="T16" fmla="*/ 3 w 7"/>
                  <a:gd name="T17" fmla="*/ 4 h 7"/>
                  <a:gd name="T18" fmla="*/ 3 w 7"/>
                  <a:gd name="T19" fmla="*/ 2 h 7"/>
                  <a:gd name="T20" fmla="*/ 0 w 7"/>
                  <a:gd name="T21" fmla="*/ 0 h 7"/>
                  <a:gd name="T22" fmla="*/ 5 w 7"/>
                  <a:gd name="T23" fmla="*/ 0 h 7"/>
                  <a:gd name="T24" fmla="*/ 5 w 7"/>
                  <a:gd name="T25" fmla="*/ 2 h 7"/>
                  <a:gd name="T26" fmla="*/ 7 w 7"/>
                  <a:gd name="T2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9" name="Freeform 4331">
                <a:extLst>
                  <a:ext uri="{FF2B5EF4-FFF2-40B4-BE49-F238E27FC236}">
                    <a16:creationId xmlns:a16="http://schemas.microsoft.com/office/drawing/2014/main" id="{1B05E43F-BEFC-4946-8235-74C85121A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438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4 w 4"/>
                  <a:gd name="T5" fmla="*/ 0 h 5"/>
                  <a:gd name="T6" fmla="*/ 4 w 4"/>
                  <a:gd name="T7" fmla="*/ 5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0 h 5"/>
                  <a:gd name="T18" fmla="*/ 2 w 4"/>
                  <a:gd name="T19" fmla="*/ 0 h 5"/>
                  <a:gd name="T20" fmla="*/ 4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0" name="Freeform 4332">
                <a:extLst>
                  <a:ext uri="{FF2B5EF4-FFF2-40B4-BE49-F238E27FC236}">
                    <a16:creationId xmlns:a16="http://schemas.microsoft.com/office/drawing/2014/main" id="{3BC53965-1470-452B-9217-13FE87D6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99"/>
                <a:ext cx="15" cy="11"/>
              </a:xfrm>
              <a:custGeom>
                <a:avLst/>
                <a:gdLst>
                  <a:gd name="T0" fmla="*/ 0 w 15"/>
                  <a:gd name="T1" fmla="*/ 2 h 11"/>
                  <a:gd name="T2" fmla="*/ 13 w 15"/>
                  <a:gd name="T3" fmla="*/ 2 h 11"/>
                  <a:gd name="T4" fmla="*/ 13 w 15"/>
                  <a:gd name="T5" fmla="*/ 0 h 11"/>
                  <a:gd name="T6" fmla="*/ 15 w 15"/>
                  <a:gd name="T7" fmla="*/ 0 h 11"/>
                  <a:gd name="T8" fmla="*/ 15 w 15"/>
                  <a:gd name="T9" fmla="*/ 9 h 11"/>
                  <a:gd name="T10" fmla="*/ 15 w 15"/>
                  <a:gd name="T11" fmla="*/ 9 h 11"/>
                  <a:gd name="T12" fmla="*/ 15 w 15"/>
                  <a:gd name="T13" fmla="*/ 7 h 11"/>
                  <a:gd name="T14" fmla="*/ 13 w 15"/>
                  <a:gd name="T15" fmla="*/ 7 h 11"/>
                  <a:gd name="T16" fmla="*/ 13 w 15"/>
                  <a:gd name="T17" fmla="*/ 9 h 11"/>
                  <a:gd name="T18" fmla="*/ 13 w 15"/>
                  <a:gd name="T19" fmla="*/ 9 h 11"/>
                  <a:gd name="T20" fmla="*/ 13 w 15"/>
                  <a:gd name="T21" fmla="*/ 7 h 11"/>
                  <a:gd name="T22" fmla="*/ 6 w 15"/>
                  <a:gd name="T23" fmla="*/ 9 h 11"/>
                  <a:gd name="T24" fmla="*/ 6 w 15"/>
                  <a:gd name="T25" fmla="*/ 9 h 11"/>
                  <a:gd name="T26" fmla="*/ 6 w 15"/>
                  <a:gd name="T27" fmla="*/ 9 h 11"/>
                  <a:gd name="T28" fmla="*/ 6 w 15"/>
                  <a:gd name="T29" fmla="*/ 11 h 11"/>
                  <a:gd name="T30" fmla="*/ 0 w 15"/>
                  <a:gd name="T31" fmla="*/ 11 h 11"/>
                  <a:gd name="T32" fmla="*/ 0 w 15"/>
                  <a:gd name="T33" fmla="*/ 11 h 11"/>
                  <a:gd name="T34" fmla="*/ 0 w 15"/>
                  <a:gd name="T35" fmla="*/ 11 h 11"/>
                  <a:gd name="T36" fmla="*/ 0 w 15"/>
                  <a:gd name="T37" fmla="*/ 9 h 11"/>
                  <a:gd name="T38" fmla="*/ 0 w 15"/>
                  <a:gd name="T39" fmla="*/ 9 h 11"/>
                  <a:gd name="T40" fmla="*/ 0 w 15"/>
                  <a:gd name="T41" fmla="*/ 5 h 11"/>
                  <a:gd name="T42" fmla="*/ 0 w 15"/>
                  <a:gd name="T43" fmla="*/ 2 h 11"/>
                  <a:gd name="T44" fmla="*/ 0 w 15"/>
                  <a:gd name="T4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1">
                    <a:moveTo>
                      <a:pt x="0" y="2"/>
                    </a:move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1" name="Freeform 4333">
                <a:extLst>
                  <a:ext uri="{FF2B5EF4-FFF2-40B4-BE49-F238E27FC236}">
                    <a16:creationId xmlns:a16="http://schemas.microsoft.com/office/drawing/2014/main" id="{CA7A73AB-4C14-4081-8F38-CFCC3B772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520"/>
                <a:ext cx="7" cy="9"/>
              </a:xfrm>
              <a:custGeom>
                <a:avLst/>
                <a:gdLst>
                  <a:gd name="T0" fmla="*/ 4 w 7"/>
                  <a:gd name="T1" fmla="*/ 0 h 9"/>
                  <a:gd name="T2" fmla="*/ 4 w 7"/>
                  <a:gd name="T3" fmla="*/ 0 h 9"/>
                  <a:gd name="T4" fmla="*/ 4 w 7"/>
                  <a:gd name="T5" fmla="*/ 0 h 9"/>
                  <a:gd name="T6" fmla="*/ 7 w 7"/>
                  <a:gd name="T7" fmla="*/ 4 h 9"/>
                  <a:gd name="T8" fmla="*/ 4 w 7"/>
                  <a:gd name="T9" fmla="*/ 4 h 9"/>
                  <a:gd name="T10" fmla="*/ 2 w 7"/>
                  <a:gd name="T11" fmla="*/ 4 h 9"/>
                  <a:gd name="T12" fmla="*/ 2 w 7"/>
                  <a:gd name="T13" fmla="*/ 4 h 9"/>
                  <a:gd name="T14" fmla="*/ 4 w 7"/>
                  <a:gd name="T15" fmla="*/ 4 h 9"/>
                  <a:gd name="T16" fmla="*/ 4 w 7"/>
                  <a:gd name="T17" fmla="*/ 4 h 9"/>
                  <a:gd name="T18" fmla="*/ 4 w 7"/>
                  <a:gd name="T19" fmla="*/ 4 h 9"/>
                  <a:gd name="T20" fmla="*/ 4 w 7"/>
                  <a:gd name="T21" fmla="*/ 6 h 9"/>
                  <a:gd name="T22" fmla="*/ 4 w 7"/>
                  <a:gd name="T23" fmla="*/ 6 h 9"/>
                  <a:gd name="T24" fmla="*/ 4 w 7"/>
                  <a:gd name="T25" fmla="*/ 6 h 9"/>
                  <a:gd name="T26" fmla="*/ 4 w 7"/>
                  <a:gd name="T27" fmla="*/ 6 h 9"/>
                  <a:gd name="T28" fmla="*/ 4 w 7"/>
                  <a:gd name="T29" fmla="*/ 9 h 9"/>
                  <a:gd name="T30" fmla="*/ 0 w 7"/>
                  <a:gd name="T31" fmla="*/ 9 h 9"/>
                  <a:gd name="T32" fmla="*/ 0 w 7"/>
                  <a:gd name="T33" fmla="*/ 2 h 9"/>
                  <a:gd name="T34" fmla="*/ 0 w 7"/>
                  <a:gd name="T35" fmla="*/ 0 h 9"/>
                  <a:gd name="T36" fmla="*/ 2 w 7"/>
                  <a:gd name="T37" fmla="*/ 0 h 9"/>
                  <a:gd name="T38" fmla="*/ 2 w 7"/>
                  <a:gd name="T39" fmla="*/ 0 h 9"/>
                  <a:gd name="T40" fmla="*/ 4 w 7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2" name="Freeform 4334">
                <a:extLst>
                  <a:ext uri="{FF2B5EF4-FFF2-40B4-BE49-F238E27FC236}">
                    <a16:creationId xmlns:a16="http://schemas.microsoft.com/office/drawing/2014/main" id="{0B5F8741-5E55-4FC6-9B8B-5BF784E7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515"/>
                <a:ext cx="11" cy="9"/>
              </a:xfrm>
              <a:custGeom>
                <a:avLst/>
                <a:gdLst>
                  <a:gd name="T0" fmla="*/ 9 w 11"/>
                  <a:gd name="T1" fmla="*/ 5 h 9"/>
                  <a:gd name="T2" fmla="*/ 9 w 11"/>
                  <a:gd name="T3" fmla="*/ 5 h 9"/>
                  <a:gd name="T4" fmla="*/ 11 w 11"/>
                  <a:gd name="T5" fmla="*/ 5 h 9"/>
                  <a:gd name="T6" fmla="*/ 11 w 11"/>
                  <a:gd name="T7" fmla="*/ 5 h 9"/>
                  <a:gd name="T8" fmla="*/ 11 w 11"/>
                  <a:gd name="T9" fmla="*/ 5 h 9"/>
                  <a:gd name="T10" fmla="*/ 11 w 11"/>
                  <a:gd name="T11" fmla="*/ 7 h 9"/>
                  <a:gd name="T12" fmla="*/ 7 w 11"/>
                  <a:gd name="T13" fmla="*/ 7 h 9"/>
                  <a:gd name="T14" fmla="*/ 7 w 11"/>
                  <a:gd name="T15" fmla="*/ 7 h 9"/>
                  <a:gd name="T16" fmla="*/ 5 w 11"/>
                  <a:gd name="T17" fmla="*/ 9 h 9"/>
                  <a:gd name="T18" fmla="*/ 2 w 11"/>
                  <a:gd name="T19" fmla="*/ 9 h 9"/>
                  <a:gd name="T20" fmla="*/ 2 w 11"/>
                  <a:gd name="T21" fmla="*/ 7 h 9"/>
                  <a:gd name="T22" fmla="*/ 2 w 11"/>
                  <a:gd name="T23" fmla="*/ 7 h 9"/>
                  <a:gd name="T24" fmla="*/ 2 w 11"/>
                  <a:gd name="T25" fmla="*/ 5 h 9"/>
                  <a:gd name="T26" fmla="*/ 2 w 11"/>
                  <a:gd name="T27" fmla="*/ 5 h 9"/>
                  <a:gd name="T28" fmla="*/ 2 w 11"/>
                  <a:gd name="T29" fmla="*/ 5 h 9"/>
                  <a:gd name="T30" fmla="*/ 0 w 11"/>
                  <a:gd name="T31" fmla="*/ 5 h 9"/>
                  <a:gd name="T32" fmla="*/ 0 w 11"/>
                  <a:gd name="T33" fmla="*/ 5 h 9"/>
                  <a:gd name="T34" fmla="*/ 0 w 11"/>
                  <a:gd name="T35" fmla="*/ 2 h 9"/>
                  <a:gd name="T36" fmla="*/ 0 w 11"/>
                  <a:gd name="T37" fmla="*/ 2 h 9"/>
                  <a:gd name="T38" fmla="*/ 2 w 11"/>
                  <a:gd name="T39" fmla="*/ 2 h 9"/>
                  <a:gd name="T40" fmla="*/ 2 w 11"/>
                  <a:gd name="T41" fmla="*/ 2 h 9"/>
                  <a:gd name="T42" fmla="*/ 5 w 11"/>
                  <a:gd name="T43" fmla="*/ 2 h 9"/>
                  <a:gd name="T44" fmla="*/ 5 w 11"/>
                  <a:gd name="T45" fmla="*/ 0 h 9"/>
                  <a:gd name="T46" fmla="*/ 5 w 11"/>
                  <a:gd name="T47" fmla="*/ 0 h 9"/>
                  <a:gd name="T48" fmla="*/ 11 w 11"/>
                  <a:gd name="T49" fmla="*/ 0 h 9"/>
                  <a:gd name="T50" fmla="*/ 11 w 11"/>
                  <a:gd name="T51" fmla="*/ 0 h 9"/>
                  <a:gd name="T52" fmla="*/ 11 w 11"/>
                  <a:gd name="T53" fmla="*/ 2 h 9"/>
                  <a:gd name="T54" fmla="*/ 11 w 11"/>
                  <a:gd name="T55" fmla="*/ 2 h 9"/>
                  <a:gd name="T56" fmla="*/ 11 w 11"/>
                  <a:gd name="T57" fmla="*/ 5 h 9"/>
                  <a:gd name="T58" fmla="*/ 9 w 11"/>
                  <a:gd name="T5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9">
                    <a:moveTo>
                      <a:pt x="9" y="5"/>
                    </a:move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3" name="Freeform 4335">
                <a:extLst>
                  <a:ext uri="{FF2B5EF4-FFF2-40B4-BE49-F238E27FC236}">
                    <a16:creationId xmlns:a16="http://schemas.microsoft.com/office/drawing/2014/main" id="{928BCE7D-3B4B-457D-A434-7DB3B990C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529"/>
                <a:ext cx="7" cy="6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1 w 3"/>
                  <a:gd name="T5" fmla="*/ 0 h 3"/>
                  <a:gd name="T6" fmla="*/ 0 w 3"/>
                  <a:gd name="T7" fmla="*/ 0 h 3"/>
                  <a:gd name="T8" fmla="*/ 0 w 3"/>
                  <a:gd name="T9" fmla="*/ 1 h 3"/>
                  <a:gd name="T10" fmla="*/ 0 w 3"/>
                  <a:gd name="T11" fmla="*/ 3 h 3"/>
                  <a:gd name="T12" fmla="*/ 0 w 3"/>
                  <a:gd name="T13" fmla="*/ 3 h 3"/>
                  <a:gd name="T14" fmla="*/ 3 w 3"/>
                  <a:gd name="T15" fmla="*/ 3 h 3"/>
                  <a:gd name="T16" fmla="*/ 3 w 3"/>
                  <a:gd name="T17" fmla="*/ 3 h 3"/>
                  <a:gd name="T18" fmla="*/ 3 w 3"/>
                  <a:gd name="T19" fmla="*/ 1 h 3"/>
                  <a:gd name="T20" fmla="*/ 3 w 3"/>
                  <a:gd name="T21" fmla="*/ 0 h 3"/>
                  <a:gd name="T22" fmla="*/ 2 w 3"/>
                  <a:gd name="T23" fmla="*/ 0 h 3"/>
                  <a:gd name="T24" fmla="*/ 2 w 3"/>
                  <a:gd name="T25" fmla="*/ 0 h 3"/>
                  <a:gd name="T26" fmla="*/ 2 w 3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4" name="Freeform 4336">
                <a:extLst>
                  <a:ext uri="{FF2B5EF4-FFF2-40B4-BE49-F238E27FC236}">
                    <a16:creationId xmlns:a16="http://schemas.microsoft.com/office/drawing/2014/main" id="{44B3D9DF-3450-4287-8706-CB59C15F3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506"/>
                <a:ext cx="9" cy="9"/>
              </a:xfrm>
              <a:custGeom>
                <a:avLst/>
                <a:gdLst>
                  <a:gd name="T0" fmla="*/ 9 w 9"/>
                  <a:gd name="T1" fmla="*/ 2 h 9"/>
                  <a:gd name="T2" fmla="*/ 9 w 9"/>
                  <a:gd name="T3" fmla="*/ 2 h 9"/>
                  <a:gd name="T4" fmla="*/ 9 w 9"/>
                  <a:gd name="T5" fmla="*/ 7 h 9"/>
                  <a:gd name="T6" fmla="*/ 7 w 9"/>
                  <a:gd name="T7" fmla="*/ 7 h 9"/>
                  <a:gd name="T8" fmla="*/ 7 w 9"/>
                  <a:gd name="T9" fmla="*/ 9 h 9"/>
                  <a:gd name="T10" fmla="*/ 5 w 9"/>
                  <a:gd name="T11" fmla="*/ 9 h 9"/>
                  <a:gd name="T12" fmla="*/ 5 w 9"/>
                  <a:gd name="T13" fmla="*/ 9 h 9"/>
                  <a:gd name="T14" fmla="*/ 0 w 9"/>
                  <a:gd name="T15" fmla="*/ 9 h 9"/>
                  <a:gd name="T16" fmla="*/ 0 w 9"/>
                  <a:gd name="T17" fmla="*/ 4 h 9"/>
                  <a:gd name="T18" fmla="*/ 0 w 9"/>
                  <a:gd name="T19" fmla="*/ 2 h 9"/>
                  <a:gd name="T20" fmla="*/ 0 w 9"/>
                  <a:gd name="T21" fmla="*/ 2 h 9"/>
                  <a:gd name="T22" fmla="*/ 0 w 9"/>
                  <a:gd name="T23" fmla="*/ 2 h 9"/>
                  <a:gd name="T24" fmla="*/ 7 w 9"/>
                  <a:gd name="T25" fmla="*/ 0 h 9"/>
                  <a:gd name="T26" fmla="*/ 7 w 9"/>
                  <a:gd name="T27" fmla="*/ 2 h 9"/>
                  <a:gd name="T28" fmla="*/ 7 w 9"/>
                  <a:gd name="T29" fmla="*/ 2 h 9"/>
                  <a:gd name="T30" fmla="*/ 7 w 9"/>
                  <a:gd name="T31" fmla="*/ 0 h 9"/>
                  <a:gd name="T32" fmla="*/ 9 w 9"/>
                  <a:gd name="T33" fmla="*/ 0 h 9"/>
                  <a:gd name="T34" fmla="*/ 9 w 9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lnTo>
                      <a:pt x="9" y="2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5" name="Freeform 4337">
                <a:extLst>
                  <a:ext uri="{FF2B5EF4-FFF2-40B4-BE49-F238E27FC236}">
                    <a16:creationId xmlns:a16="http://schemas.microsoft.com/office/drawing/2014/main" id="{98220498-CF61-4914-8EB7-1022DE6B8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501"/>
                <a:ext cx="7" cy="14"/>
              </a:xfrm>
              <a:custGeom>
                <a:avLst/>
                <a:gdLst>
                  <a:gd name="T0" fmla="*/ 7 w 7"/>
                  <a:gd name="T1" fmla="*/ 0 h 14"/>
                  <a:gd name="T2" fmla="*/ 7 w 7"/>
                  <a:gd name="T3" fmla="*/ 0 h 14"/>
                  <a:gd name="T4" fmla="*/ 7 w 7"/>
                  <a:gd name="T5" fmla="*/ 0 h 14"/>
                  <a:gd name="T6" fmla="*/ 7 w 7"/>
                  <a:gd name="T7" fmla="*/ 3 h 14"/>
                  <a:gd name="T8" fmla="*/ 7 w 7"/>
                  <a:gd name="T9" fmla="*/ 7 h 14"/>
                  <a:gd name="T10" fmla="*/ 7 w 7"/>
                  <a:gd name="T11" fmla="*/ 7 h 14"/>
                  <a:gd name="T12" fmla="*/ 7 w 7"/>
                  <a:gd name="T13" fmla="*/ 9 h 14"/>
                  <a:gd name="T14" fmla="*/ 7 w 7"/>
                  <a:gd name="T15" fmla="*/ 9 h 14"/>
                  <a:gd name="T16" fmla="*/ 7 w 7"/>
                  <a:gd name="T17" fmla="*/ 14 h 14"/>
                  <a:gd name="T18" fmla="*/ 7 w 7"/>
                  <a:gd name="T19" fmla="*/ 14 h 14"/>
                  <a:gd name="T20" fmla="*/ 7 w 7"/>
                  <a:gd name="T21" fmla="*/ 14 h 14"/>
                  <a:gd name="T22" fmla="*/ 2 w 7"/>
                  <a:gd name="T23" fmla="*/ 14 h 14"/>
                  <a:gd name="T24" fmla="*/ 2 w 7"/>
                  <a:gd name="T25" fmla="*/ 12 h 14"/>
                  <a:gd name="T26" fmla="*/ 2 w 7"/>
                  <a:gd name="T27" fmla="*/ 9 h 14"/>
                  <a:gd name="T28" fmla="*/ 2 w 7"/>
                  <a:gd name="T29" fmla="*/ 9 h 14"/>
                  <a:gd name="T30" fmla="*/ 2 w 7"/>
                  <a:gd name="T31" fmla="*/ 7 h 14"/>
                  <a:gd name="T32" fmla="*/ 2 w 7"/>
                  <a:gd name="T33" fmla="*/ 5 h 14"/>
                  <a:gd name="T34" fmla="*/ 2 w 7"/>
                  <a:gd name="T35" fmla="*/ 3 h 14"/>
                  <a:gd name="T36" fmla="*/ 0 w 7"/>
                  <a:gd name="T37" fmla="*/ 0 h 14"/>
                  <a:gd name="T38" fmla="*/ 0 w 7"/>
                  <a:gd name="T39" fmla="*/ 0 h 14"/>
                  <a:gd name="T40" fmla="*/ 0 w 7"/>
                  <a:gd name="T41" fmla="*/ 0 h 14"/>
                  <a:gd name="T42" fmla="*/ 2 w 7"/>
                  <a:gd name="T43" fmla="*/ 0 h 14"/>
                  <a:gd name="T44" fmla="*/ 2 w 7"/>
                  <a:gd name="T45" fmla="*/ 0 h 14"/>
                  <a:gd name="T46" fmla="*/ 2 w 7"/>
                  <a:gd name="T47" fmla="*/ 0 h 14"/>
                  <a:gd name="T48" fmla="*/ 2 w 7"/>
                  <a:gd name="T49" fmla="*/ 0 h 14"/>
                  <a:gd name="T50" fmla="*/ 2 w 7"/>
                  <a:gd name="T51" fmla="*/ 0 h 14"/>
                  <a:gd name="T52" fmla="*/ 4 w 7"/>
                  <a:gd name="T53" fmla="*/ 0 h 14"/>
                  <a:gd name="T54" fmla="*/ 4 w 7"/>
                  <a:gd name="T55" fmla="*/ 0 h 14"/>
                  <a:gd name="T56" fmla="*/ 7 w 7"/>
                  <a:gd name="T5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6" name="Freeform 4338">
                <a:extLst>
                  <a:ext uri="{FF2B5EF4-FFF2-40B4-BE49-F238E27FC236}">
                    <a16:creationId xmlns:a16="http://schemas.microsoft.com/office/drawing/2014/main" id="{26182AFB-6587-461D-90F8-A947CBD68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454"/>
                <a:ext cx="11" cy="7"/>
              </a:xfrm>
              <a:custGeom>
                <a:avLst/>
                <a:gdLst>
                  <a:gd name="T0" fmla="*/ 7 w 11"/>
                  <a:gd name="T1" fmla="*/ 7 h 7"/>
                  <a:gd name="T2" fmla="*/ 0 w 11"/>
                  <a:gd name="T3" fmla="*/ 7 h 7"/>
                  <a:gd name="T4" fmla="*/ 0 w 11"/>
                  <a:gd name="T5" fmla="*/ 2 h 7"/>
                  <a:gd name="T6" fmla="*/ 0 w 11"/>
                  <a:gd name="T7" fmla="*/ 2 h 7"/>
                  <a:gd name="T8" fmla="*/ 7 w 11"/>
                  <a:gd name="T9" fmla="*/ 0 h 7"/>
                  <a:gd name="T10" fmla="*/ 7 w 11"/>
                  <a:gd name="T11" fmla="*/ 0 h 7"/>
                  <a:gd name="T12" fmla="*/ 9 w 11"/>
                  <a:gd name="T13" fmla="*/ 0 h 7"/>
                  <a:gd name="T14" fmla="*/ 9 w 11"/>
                  <a:gd name="T15" fmla="*/ 0 h 7"/>
                  <a:gd name="T16" fmla="*/ 11 w 11"/>
                  <a:gd name="T17" fmla="*/ 0 h 7"/>
                  <a:gd name="T18" fmla="*/ 11 w 11"/>
                  <a:gd name="T19" fmla="*/ 2 h 7"/>
                  <a:gd name="T20" fmla="*/ 11 w 11"/>
                  <a:gd name="T21" fmla="*/ 5 h 7"/>
                  <a:gd name="T22" fmla="*/ 9 w 11"/>
                  <a:gd name="T23" fmla="*/ 5 h 7"/>
                  <a:gd name="T24" fmla="*/ 7 w 11"/>
                  <a:gd name="T25" fmla="*/ 5 h 7"/>
                  <a:gd name="T26" fmla="*/ 7 w 11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7">
                    <a:moveTo>
                      <a:pt x="7" y="7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7" name="Freeform 4339">
                <a:extLst>
                  <a:ext uri="{FF2B5EF4-FFF2-40B4-BE49-F238E27FC236}">
                    <a16:creationId xmlns:a16="http://schemas.microsoft.com/office/drawing/2014/main" id="{74A78001-C3A9-42DB-90A7-6F71D952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031"/>
                <a:ext cx="4" cy="7"/>
              </a:xfrm>
              <a:custGeom>
                <a:avLst/>
                <a:gdLst>
                  <a:gd name="T0" fmla="*/ 2 w 4"/>
                  <a:gd name="T1" fmla="*/ 3 h 7"/>
                  <a:gd name="T2" fmla="*/ 2 w 4"/>
                  <a:gd name="T3" fmla="*/ 5 h 7"/>
                  <a:gd name="T4" fmla="*/ 2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2 w 4"/>
                  <a:gd name="T11" fmla="*/ 7 h 7"/>
                  <a:gd name="T12" fmla="*/ 0 w 4"/>
                  <a:gd name="T13" fmla="*/ 5 h 7"/>
                  <a:gd name="T14" fmla="*/ 0 w 4"/>
                  <a:gd name="T15" fmla="*/ 5 h 7"/>
                  <a:gd name="T16" fmla="*/ 0 w 4"/>
                  <a:gd name="T17" fmla="*/ 5 h 7"/>
                  <a:gd name="T18" fmla="*/ 0 w 4"/>
                  <a:gd name="T19" fmla="*/ 3 h 7"/>
                  <a:gd name="T20" fmla="*/ 0 w 4"/>
                  <a:gd name="T21" fmla="*/ 3 h 7"/>
                  <a:gd name="T22" fmla="*/ 0 w 4"/>
                  <a:gd name="T23" fmla="*/ 3 h 7"/>
                  <a:gd name="T24" fmla="*/ 0 w 4"/>
                  <a:gd name="T25" fmla="*/ 3 h 7"/>
                  <a:gd name="T26" fmla="*/ 0 w 4"/>
                  <a:gd name="T27" fmla="*/ 3 h 7"/>
                  <a:gd name="T28" fmla="*/ 0 w 4"/>
                  <a:gd name="T29" fmla="*/ 0 h 7"/>
                  <a:gd name="T30" fmla="*/ 2 w 4"/>
                  <a:gd name="T31" fmla="*/ 0 h 7"/>
                  <a:gd name="T32" fmla="*/ 2 w 4"/>
                  <a:gd name="T33" fmla="*/ 3 h 7"/>
                  <a:gd name="T34" fmla="*/ 2 w 4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2" y="3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8" name="Freeform 4340">
                <a:extLst>
                  <a:ext uri="{FF2B5EF4-FFF2-40B4-BE49-F238E27FC236}">
                    <a16:creationId xmlns:a16="http://schemas.microsoft.com/office/drawing/2014/main" id="{9542039F-6168-42F2-9BBF-7396AA669B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01" y="2197"/>
                <a:ext cx="34" cy="38"/>
              </a:xfrm>
              <a:custGeom>
                <a:avLst/>
                <a:gdLst>
                  <a:gd name="T0" fmla="*/ 31 w 34"/>
                  <a:gd name="T1" fmla="*/ 9 h 38"/>
                  <a:gd name="T2" fmla="*/ 31 w 34"/>
                  <a:gd name="T3" fmla="*/ 16 h 38"/>
                  <a:gd name="T4" fmla="*/ 31 w 34"/>
                  <a:gd name="T5" fmla="*/ 20 h 38"/>
                  <a:gd name="T6" fmla="*/ 34 w 34"/>
                  <a:gd name="T7" fmla="*/ 32 h 38"/>
                  <a:gd name="T8" fmla="*/ 34 w 34"/>
                  <a:gd name="T9" fmla="*/ 32 h 38"/>
                  <a:gd name="T10" fmla="*/ 34 w 34"/>
                  <a:gd name="T11" fmla="*/ 32 h 38"/>
                  <a:gd name="T12" fmla="*/ 29 w 34"/>
                  <a:gd name="T13" fmla="*/ 36 h 38"/>
                  <a:gd name="T14" fmla="*/ 22 w 34"/>
                  <a:gd name="T15" fmla="*/ 38 h 38"/>
                  <a:gd name="T16" fmla="*/ 20 w 34"/>
                  <a:gd name="T17" fmla="*/ 38 h 38"/>
                  <a:gd name="T18" fmla="*/ 11 w 34"/>
                  <a:gd name="T19" fmla="*/ 38 h 38"/>
                  <a:gd name="T20" fmla="*/ 2 w 34"/>
                  <a:gd name="T21" fmla="*/ 38 h 38"/>
                  <a:gd name="T22" fmla="*/ 2 w 34"/>
                  <a:gd name="T23" fmla="*/ 34 h 38"/>
                  <a:gd name="T24" fmla="*/ 2 w 34"/>
                  <a:gd name="T25" fmla="*/ 34 h 38"/>
                  <a:gd name="T26" fmla="*/ 2 w 34"/>
                  <a:gd name="T27" fmla="*/ 25 h 38"/>
                  <a:gd name="T28" fmla="*/ 0 w 34"/>
                  <a:gd name="T29" fmla="*/ 20 h 38"/>
                  <a:gd name="T30" fmla="*/ 0 w 34"/>
                  <a:gd name="T31" fmla="*/ 2 h 38"/>
                  <a:gd name="T32" fmla="*/ 2 w 34"/>
                  <a:gd name="T33" fmla="*/ 0 h 38"/>
                  <a:gd name="T34" fmla="*/ 7 w 34"/>
                  <a:gd name="T35" fmla="*/ 0 h 38"/>
                  <a:gd name="T36" fmla="*/ 9 w 34"/>
                  <a:gd name="T37" fmla="*/ 5 h 38"/>
                  <a:gd name="T38" fmla="*/ 11 w 34"/>
                  <a:gd name="T39" fmla="*/ 5 h 38"/>
                  <a:gd name="T40" fmla="*/ 11 w 34"/>
                  <a:gd name="T41" fmla="*/ 0 h 38"/>
                  <a:gd name="T42" fmla="*/ 27 w 34"/>
                  <a:gd name="T43" fmla="*/ 0 h 38"/>
                  <a:gd name="T44" fmla="*/ 31 w 34"/>
                  <a:gd name="T45" fmla="*/ 0 h 38"/>
                  <a:gd name="T46" fmla="*/ 22 w 34"/>
                  <a:gd name="T47" fmla="*/ 20 h 38"/>
                  <a:gd name="T48" fmla="*/ 25 w 34"/>
                  <a:gd name="T49" fmla="*/ 27 h 38"/>
                  <a:gd name="T50" fmla="*/ 25 w 34"/>
                  <a:gd name="T51" fmla="*/ 27 h 38"/>
                  <a:gd name="T52" fmla="*/ 25 w 34"/>
                  <a:gd name="T53" fmla="*/ 25 h 38"/>
                  <a:gd name="T54" fmla="*/ 25 w 34"/>
                  <a:gd name="T55" fmla="*/ 25 h 38"/>
                  <a:gd name="T56" fmla="*/ 27 w 34"/>
                  <a:gd name="T57" fmla="*/ 27 h 38"/>
                  <a:gd name="T58" fmla="*/ 27 w 34"/>
                  <a:gd name="T59" fmla="*/ 29 h 38"/>
                  <a:gd name="T60" fmla="*/ 27 w 34"/>
                  <a:gd name="T61" fmla="*/ 32 h 38"/>
                  <a:gd name="T62" fmla="*/ 29 w 34"/>
                  <a:gd name="T63" fmla="*/ 32 h 38"/>
                  <a:gd name="T64" fmla="*/ 31 w 34"/>
                  <a:gd name="T65" fmla="*/ 32 h 38"/>
                  <a:gd name="T66" fmla="*/ 27 w 34"/>
                  <a:gd name="T67" fmla="*/ 25 h 38"/>
                  <a:gd name="T68" fmla="*/ 22 w 34"/>
                  <a:gd name="T69" fmla="*/ 20 h 38"/>
                  <a:gd name="T70" fmla="*/ 11 w 34"/>
                  <a:gd name="T71" fmla="*/ 32 h 38"/>
                  <a:gd name="T72" fmla="*/ 13 w 34"/>
                  <a:gd name="T73" fmla="*/ 32 h 38"/>
                  <a:gd name="T74" fmla="*/ 13 w 34"/>
                  <a:gd name="T75" fmla="*/ 32 h 38"/>
                  <a:gd name="T76" fmla="*/ 13 w 34"/>
                  <a:gd name="T77" fmla="*/ 27 h 38"/>
                  <a:gd name="T78" fmla="*/ 13 w 34"/>
                  <a:gd name="T79" fmla="*/ 20 h 38"/>
                  <a:gd name="T80" fmla="*/ 11 w 34"/>
                  <a:gd name="T81" fmla="*/ 20 h 38"/>
                  <a:gd name="T82" fmla="*/ 11 w 34"/>
                  <a:gd name="T83" fmla="*/ 27 h 38"/>
                  <a:gd name="T84" fmla="*/ 11 w 34"/>
                  <a:gd name="T85" fmla="*/ 27 h 38"/>
                  <a:gd name="T86" fmla="*/ 13 w 34"/>
                  <a:gd name="T87" fmla="*/ 32 h 38"/>
                  <a:gd name="T88" fmla="*/ 13 w 34"/>
                  <a:gd name="T89" fmla="*/ 34 h 38"/>
                  <a:gd name="T90" fmla="*/ 16 w 34"/>
                  <a:gd name="T91" fmla="*/ 36 h 38"/>
                  <a:gd name="T92" fmla="*/ 20 w 34"/>
                  <a:gd name="T93" fmla="*/ 34 h 38"/>
                  <a:gd name="T94" fmla="*/ 20 w 34"/>
                  <a:gd name="T95" fmla="*/ 34 h 38"/>
                  <a:gd name="T96" fmla="*/ 18 w 34"/>
                  <a:gd name="T97" fmla="*/ 32 h 38"/>
                  <a:gd name="T98" fmla="*/ 18 w 34"/>
                  <a:gd name="T99" fmla="*/ 20 h 38"/>
                  <a:gd name="T100" fmla="*/ 22 w 34"/>
                  <a:gd name="T101" fmla="*/ 16 h 38"/>
                  <a:gd name="T102" fmla="*/ 18 w 34"/>
                  <a:gd name="T103" fmla="*/ 16 h 38"/>
                  <a:gd name="T104" fmla="*/ 18 w 34"/>
                  <a:gd name="T105" fmla="*/ 16 h 38"/>
                  <a:gd name="T106" fmla="*/ 22 w 34"/>
                  <a:gd name="T107" fmla="*/ 11 h 38"/>
                  <a:gd name="T108" fmla="*/ 18 w 34"/>
                  <a:gd name="T109" fmla="*/ 1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38">
                    <a:moveTo>
                      <a:pt x="31" y="5"/>
                    </a:moveTo>
                    <a:lnTo>
                      <a:pt x="31" y="7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1" y="25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5"/>
                    </a:lnTo>
                    <a:close/>
                    <a:moveTo>
                      <a:pt x="22" y="20"/>
                    </a:moveTo>
                    <a:lnTo>
                      <a:pt x="22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0"/>
                    </a:lnTo>
                    <a:lnTo>
                      <a:pt x="22" y="20"/>
                    </a:lnTo>
                    <a:lnTo>
                      <a:pt x="22" y="20"/>
                    </a:lnTo>
                    <a:close/>
                    <a:moveTo>
                      <a:pt x="11" y="27"/>
                    </a:moveTo>
                    <a:lnTo>
                      <a:pt x="11" y="32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7"/>
                    </a:lnTo>
                    <a:close/>
                    <a:moveTo>
                      <a:pt x="16" y="32"/>
                    </a:moveTo>
                    <a:lnTo>
                      <a:pt x="16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6" y="32"/>
                    </a:lnTo>
                    <a:close/>
                    <a:moveTo>
                      <a:pt x="18" y="20"/>
                    </a:moveTo>
                    <a:lnTo>
                      <a:pt x="22" y="20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20"/>
                    </a:lnTo>
                    <a:close/>
                    <a:moveTo>
                      <a:pt x="18" y="14"/>
                    </a:moveTo>
                    <a:lnTo>
                      <a:pt x="18" y="16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9" name="Rectangle 4341">
                <a:extLst>
                  <a:ext uri="{FF2B5EF4-FFF2-40B4-BE49-F238E27FC236}">
                    <a16:creationId xmlns:a16="http://schemas.microsoft.com/office/drawing/2014/main" id="{8346E273-26D9-4632-AF5A-361017A0A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3" y="2247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0" name="Freeform 4342">
                <a:extLst>
                  <a:ext uri="{FF2B5EF4-FFF2-40B4-BE49-F238E27FC236}">
                    <a16:creationId xmlns:a16="http://schemas.microsoft.com/office/drawing/2014/main" id="{16AA71E2-6474-4E0C-855C-1BF1F04B8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691"/>
                <a:ext cx="12" cy="11"/>
              </a:xfrm>
              <a:custGeom>
                <a:avLst/>
                <a:gdLst>
                  <a:gd name="T0" fmla="*/ 7 w 12"/>
                  <a:gd name="T1" fmla="*/ 7 h 11"/>
                  <a:gd name="T2" fmla="*/ 3 w 12"/>
                  <a:gd name="T3" fmla="*/ 11 h 11"/>
                  <a:gd name="T4" fmla="*/ 3 w 12"/>
                  <a:gd name="T5" fmla="*/ 11 h 11"/>
                  <a:gd name="T6" fmla="*/ 3 w 12"/>
                  <a:gd name="T7" fmla="*/ 7 h 11"/>
                  <a:gd name="T8" fmla="*/ 3 w 12"/>
                  <a:gd name="T9" fmla="*/ 7 h 11"/>
                  <a:gd name="T10" fmla="*/ 0 w 12"/>
                  <a:gd name="T11" fmla="*/ 4 h 11"/>
                  <a:gd name="T12" fmla="*/ 3 w 12"/>
                  <a:gd name="T13" fmla="*/ 4 h 11"/>
                  <a:gd name="T14" fmla="*/ 3 w 12"/>
                  <a:gd name="T15" fmla="*/ 4 h 11"/>
                  <a:gd name="T16" fmla="*/ 3 w 12"/>
                  <a:gd name="T17" fmla="*/ 2 h 11"/>
                  <a:gd name="T18" fmla="*/ 3 w 12"/>
                  <a:gd name="T19" fmla="*/ 2 h 11"/>
                  <a:gd name="T20" fmla="*/ 3 w 12"/>
                  <a:gd name="T21" fmla="*/ 0 h 11"/>
                  <a:gd name="T22" fmla="*/ 5 w 12"/>
                  <a:gd name="T23" fmla="*/ 0 h 11"/>
                  <a:gd name="T24" fmla="*/ 5 w 12"/>
                  <a:gd name="T25" fmla="*/ 2 h 11"/>
                  <a:gd name="T26" fmla="*/ 7 w 12"/>
                  <a:gd name="T27" fmla="*/ 2 h 11"/>
                  <a:gd name="T28" fmla="*/ 7 w 12"/>
                  <a:gd name="T29" fmla="*/ 2 h 11"/>
                  <a:gd name="T30" fmla="*/ 9 w 12"/>
                  <a:gd name="T31" fmla="*/ 4 h 11"/>
                  <a:gd name="T32" fmla="*/ 12 w 12"/>
                  <a:gd name="T33" fmla="*/ 4 h 11"/>
                  <a:gd name="T34" fmla="*/ 7 w 12"/>
                  <a:gd name="T3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1">
                    <a:moveTo>
                      <a:pt x="7" y="7"/>
                    </a:moveTo>
                    <a:lnTo>
                      <a:pt x="3" y="11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1" name="Freeform 4343">
                <a:extLst>
                  <a:ext uri="{FF2B5EF4-FFF2-40B4-BE49-F238E27FC236}">
                    <a16:creationId xmlns:a16="http://schemas.microsoft.com/office/drawing/2014/main" id="{5FA49C64-48FA-4F26-AC61-6CB190667A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7" y="2211"/>
                <a:ext cx="18" cy="20"/>
              </a:xfrm>
              <a:custGeom>
                <a:avLst/>
                <a:gdLst>
                  <a:gd name="T0" fmla="*/ 7 w 18"/>
                  <a:gd name="T1" fmla="*/ 0 h 20"/>
                  <a:gd name="T2" fmla="*/ 7 w 18"/>
                  <a:gd name="T3" fmla="*/ 4 h 20"/>
                  <a:gd name="T4" fmla="*/ 9 w 18"/>
                  <a:gd name="T5" fmla="*/ 4 h 20"/>
                  <a:gd name="T6" fmla="*/ 9 w 18"/>
                  <a:gd name="T7" fmla="*/ 6 h 20"/>
                  <a:gd name="T8" fmla="*/ 7 w 18"/>
                  <a:gd name="T9" fmla="*/ 11 h 20"/>
                  <a:gd name="T10" fmla="*/ 4 w 18"/>
                  <a:gd name="T11" fmla="*/ 11 h 20"/>
                  <a:gd name="T12" fmla="*/ 4 w 18"/>
                  <a:gd name="T13" fmla="*/ 6 h 20"/>
                  <a:gd name="T14" fmla="*/ 0 w 18"/>
                  <a:gd name="T15" fmla="*/ 6 h 20"/>
                  <a:gd name="T16" fmla="*/ 0 w 18"/>
                  <a:gd name="T17" fmla="*/ 6 h 20"/>
                  <a:gd name="T18" fmla="*/ 0 w 18"/>
                  <a:gd name="T19" fmla="*/ 2 h 20"/>
                  <a:gd name="T20" fmla="*/ 0 w 18"/>
                  <a:gd name="T21" fmla="*/ 2 h 20"/>
                  <a:gd name="T22" fmla="*/ 0 w 18"/>
                  <a:gd name="T23" fmla="*/ 0 h 20"/>
                  <a:gd name="T24" fmla="*/ 0 w 18"/>
                  <a:gd name="T25" fmla="*/ 0 h 20"/>
                  <a:gd name="T26" fmla="*/ 7 w 18"/>
                  <a:gd name="T27" fmla="*/ 0 h 20"/>
                  <a:gd name="T28" fmla="*/ 18 w 18"/>
                  <a:gd name="T29" fmla="*/ 15 h 20"/>
                  <a:gd name="T30" fmla="*/ 18 w 18"/>
                  <a:gd name="T31" fmla="*/ 20 h 20"/>
                  <a:gd name="T32" fmla="*/ 18 w 18"/>
                  <a:gd name="T33" fmla="*/ 20 h 20"/>
                  <a:gd name="T34" fmla="*/ 13 w 18"/>
                  <a:gd name="T35" fmla="*/ 20 h 20"/>
                  <a:gd name="T36" fmla="*/ 13 w 18"/>
                  <a:gd name="T37" fmla="*/ 15 h 20"/>
                  <a:gd name="T38" fmla="*/ 18 w 18"/>
                  <a:gd name="T39" fmla="*/ 15 h 20"/>
                  <a:gd name="T40" fmla="*/ 18 w 18"/>
                  <a:gd name="T41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0">
                    <a:moveTo>
                      <a:pt x="7" y="0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  <a:moveTo>
                      <a:pt x="18" y="15"/>
                    </a:moveTo>
                    <a:lnTo>
                      <a:pt x="18" y="20"/>
                    </a:lnTo>
                    <a:lnTo>
                      <a:pt x="18" y="20"/>
                    </a:lnTo>
                    <a:lnTo>
                      <a:pt x="13" y="20"/>
                    </a:lnTo>
                    <a:lnTo>
                      <a:pt x="13" y="15"/>
                    </a:lnTo>
                    <a:lnTo>
                      <a:pt x="18" y="15"/>
                    </a:lnTo>
                    <a:lnTo>
                      <a:pt x="18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2" name="Freeform 4344">
                <a:extLst>
                  <a:ext uri="{FF2B5EF4-FFF2-40B4-BE49-F238E27FC236}">
                    <a16:creationId xmlns:a16="http://schemas.microsoft.com/office/drawing/2014/main" id="{6F6134AF-AC32-495A-8798-54BC5275B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594"/>
                <a:ext cx="0" cy="9"/>
              </a:xfrm>
              <a:custGeom>
                <a:avLst/>
                <a:gdLst>
                  <a:gd name="T0" fmla="*/ 2 h 9"/>
                  <a:gd name="T1" fmla="*/ 9 h 9"/>
                  <a:gd name="T2" fmla="*/ 2 h 9"/>
                  <a:gd name="T3" fmla="*/ 0 h 9"/>
                  <a:gd name="T4" fmla="*/ 0 h 9"/>
                  <a:gd name="T5" fmla="*/ 2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3" name="Freeform 4345">
                <a:extLst>
                  <a:ext uri="{FF2B5EF4-FFF2-40B4-BE49-F238E27FC236}">
                    <a16:creationId xmlns:a16="http://schemas.microsoft.com/office/drawing/2014/main" id="{7617DA1D-665E-4DB0-A669-34AACA7F1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2215"/>
                <a:ext cx="20" cy="20"/>
              </a:xfrm>
              <a:custGeom>
                <a:avLst/>
                <a:gdLst>
                  <a:gd name="T0" fmla="*/ 20 w 20"/>
                  <a:gd name="T1" fmla="*/ 0 h 20"/>
                  <a:gd name="T2" fmla="*/ 18 w 20"/>
                  <a:gd name="T3" fmla="*/ 11 h 20"/>
                  <a:gd name="T4" fmla="*/ 18 w 20"/>
                  <a:gd name="T5" fmla="*/ 11 h 20"/>
                  <a:gd name="T6" fmla="*/ 18 w 20"/>
                  <a:gd name="T7" fmla="*/ 11 h 20"/>
                  <a:gd name="T8" fmla="*/ 13 w 20"/>
                  <a:gd name="T9" fmla="*/ 11 h 20"/>
                  <a:gd name="T10" fmla="*/ 13 w 20"/>
                  <a:gd name="T11" fmla="*/ 16 h 20"/>
                  <a:gd name="T12" fmla="*/ 18 w 20"/>
                  <a:gd name="T13" fmla="*/ 16 h 20"/>
                  <a:gd name="T14" fmla="*/ 18 w 20"/>
                  <a:gd name="T15" fmla="*/ 16 h 20"/>
                  <a:gd name="T16" fmla="*/ 18 w 20"/>
                  <a:gd name="T17" fmla="*/ 16 h 20"/>
                  <a:gd name="T18" fmla="*/ 18 w 20"/>
                  <a:gd name="T19" fmla="*/ 20 h 20"/>
                  <a:gd name="T20" fmla="*/ 18 w 20"/>
                  <a:gd name="T21" fmla="*/ 20 h 20"/>
                  <a:gd name="T22" fmla="*/ 13 w 20"/>
                  <a:gd name="T23" fmla="*/ 20 h 20"/>
                  <a:gd name="T24" fmla="*/ 9 w 20"/>
                  <a:gd name="T25" fmla="*/ 20 h 20"/>
                  <a:gd name="T26" fmla="*/ 7 w 20"/>
                  <a:gd name="T27" fmla="*/ 18 h 20"/>
                  <a:gd name="T28" fmla="*/ 7 w 20"/>
                  <a:gd name="T29" fmla="*/ 18 h 20"/>
                  <a:gd name="T30" fmla="*/ 0 w 20"/>
                  <a:gd name="T31" fmla="*/ 20 h 20"/>
                  <a:gd name="T32" fmla="*/ 0 w 20"/>
                  <a:gd name="T33" fmla="*/ 18 h 20"/>
                  <a:gd name="T34" fmla="*/ 0 w 20"/>
                  <a:gd name="T35" fmla="*/ 16 h 20"/>
                  <a:gd name="T36" fmla="*/ 0 w 20"/>
                  <a:gd name="T37" fmla="*/ 11 h 20"/>
                  <a:gd name="T38" fmla="*/ 0 w 20"/>
                  <a:gd name="T39" fmla="*/ 7 h 20"/>
                  <a:gd name="T40" fmla="*/ 0 w 20"/>
                  <a:gd name="T41" fmla="*/ 2 h 20"/>
                  <a:gd name="T42" fmla="*/ 0 w 20"/>
                  <a:gd name="T43" fmla="*/ 2 h 20"/>
                  <a:gd name="T44" fmla="*/ 4 w 20"/>
                  <a:gd name="T45" fmla="*/ 2 h 20"/>
                  <a:gd name="T46" fmla="*/ 4 w 20"/>
                  <a:gd name="T47" fmla="*/ 7 h 20"/>
                  <a:gd name="T48" fmla="*/ 7 w 20"/>
                  <a:gd name="T49" fmla="*/ 7 h 20"/>
                  <a:gd name="T50" fmla="*/ 9 w 20"/>
                  <a:gd name="T51" fmla="*/ 2 h 20"/>
                  <a:gd name="T52" fmla="*/ 9 w 20"/>
                  <a:gd name="T53" fmla="*/ 0 h 20"/>
                  <a:gd name="T54" fmla="*/ 13 w 20"/>
                  <a:gd name="T55" fmla="*/ 0 h 20"/>
                  <a:gd name="T56" fmla="*/ 16 w 20"/>
                  <a:gd name="T57" fmla="*/ 0 h 20"/>
                  <a:gd name="T58" fmla="*/ 16 w 20"/>
                  <a:gd name="T59" fmla="*/ 0 h 20"/>
                  <a:gd name="T60" fmla="*/ 18 w 20"/>
                  <a:gd name="T61" fmla="*/ 0 h 20"/>
                  <a:gd name="T62" fmla="*/ 20 w 20"/>
                  <a:gd name="T6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20">
                    <a:moveTo>
                      <a:pt x="20" y="0"/>
                    </a:move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13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4" name="Freeform 4346">
                <a:extLst>
                  <a:ext uri="{FF2B5EF4-FFF2-40B4-BE49-F238E27FC236}">
                    <a16:creationId xmlns:a16="http://schemas.microsoft.com/office/drawing/2014/main" id="{9BE7C809-4478-4C83-839E-495133CAC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2204"/>
                <a:ext cx="20" cy="11"/>
              </a:xfrm>
              <a:custGeom>
                <a:avLst/>
                <a:gdLst>
                  <a:gd name="T0" fmla="*/ 13 w 20"/>
                  <a:gd name="T1" fmla="*/ 0 h 11"/>
                  <a:gd name="T2" fmla="*/ 13 w 20"/>
                  <a:gd name="T3" fmla="*/ 2 h 11"/>
                  <a:gd name="T4" fmla="*/ 13 w 20"/>
                  <a:gd name="T5" fmla="*/ 2 h 11"/>
                  <a:gd name="T6" fmla="*/ 16 w 20"/>
                  <a:gd name="T7" fmla="*/ 2 h 11"/>
                  <a:gd name="T8" fmla="*/ 18 w 20"/>
                  <a:gd name="T9" fmla="*/ 2 h 11"/>
                  <a:gd name="T10" fmla="*/ 20 w 20"/>
                  <a:gd name="T11" fmla="*/ 9 h 11"/>
                  <a:gd name="T12" fmla="*/ 20 w 20"/>
                  <a:gd name="T13" fmla="*/ 11 h 11"/>
                  <a:gd name="T14" fmla="*/ 16 w 20"/>
                  <a:gd name="T15" fmla="*/ 11 h 11"/>
                  <a:gd name="T16" fmla="*/ 13 w 20"/>
                  <a:gd name="T17" fmla="*/ 11 h 11"/>
                  <a:gd name="T18" fmla="*/ 7 w 20"/>
                  <a:gd name="T19" fmla="*/ 11 h 11"/>
                  <a:gd name="T20" fmla="*/ 7 w 20"/>
                  <a:gd name="T21" fmla="*/ 7 h 11"/>
                  <a:gd name="T22" fmla="*/ 0 w 20"/>
                  <a:gd name="T23" fmla="*/ 7 h 11"/>
                  <a:gd name="T24" fmla="*/ 0 w 20"/>
                  <a:gd name="T25" fmla="*/ 0 h 11"/>
                  <a:gd name="T26" fmla="*/ 0 w 20"/>
                  <a:gd name="T27" fmla="*/ 0 h 11"/>
                  <a:gd name="T28" fmla="*/ 4 w 20"/>
                  <a:gd name="T29" fmla="*/ 0 h 11"/>
                  <a:gd name="T30" fmla="*/ 7 w 20"/>
                  <a:gd name="T31" fmla="*/ 0 h 11"/>
                  <a:gd name="T32" fmla="*/ 13 w 20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1">
                    <a:moveTo>
                      <a:pt x="13" y="0"/>
                    </a:moveTo>
                    <a:lnTo>
                      <a:pt x="13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5" name="Freeform 4347">
                <a:extLst>
                  <a:ext uri="{FF2B5EF4-FFF2-40B4-BE49-F238E27FC236}">
                    <a16:creationId xmlns:a16="http://schemas.microsoft.com/office/drawing/2014/main" id="{0605CA29-A8E3-47E2-A8FC-081750BE9D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7" y="2271"/>
                <a:ext cx="20" cy="0"/>
              </a:xfrm>
              <a:custGeom>
                <a:avLst/>
                <a:gdLst>
                  <a:gd name="T0" fmla="*/ 15 w 20"/>
                  <a:gd name="T1" fmla="*/ 18 w 20"/>
                  <a:gd name="T2" fmla="*/ 20 w 20"/>
                  <a:gd name="T3" fmla="*/ 20 w 20"/>
                  <a:gd name="T4" fmla="*/ 18 w 20"/>
                  <a:gd name="T5" fmla="*/ 15 w 20"/>
                  <a:gd name="T6" fmla="*/ 13 w 20"/>
                  <a:gd name="T7" fmla="*/ 9 w 20"/>
                  <a:gd name="T8" fmla="*/ 15 w 20"/>
                  <a:gd name="T9" fmla="*/ 0 w 20"/>
                  <a:gd name="T10" fmla="*/ 0 w 20"/>
                  <a:gd name="T11" fmla="*/ 4 w 20"/>
                  <a:gd name="T12" fmla="*/ 0 w 20"/>
                  <a:gd name="T13" fmla="*/ 0 w 20"/>
                  <a:gd name="T14" fmla="*/ 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20">
                    <a:moveTo>
                      <a:pt x="15" y="0"/>
                    </a:move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15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6" name="Freeform 4348">
                <a:extLst>
                  <a:ext uri="{FF2B5EF4-FFF2-40B4-BE49-F238E27FC236}">
                    <a16:creationId xmlns:a16="http://schemas.microsoft.com/office/drawing/2014/main" id="{2AA3A70F-235C-416C-B855-52F6ABD99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468"/>
                <a:ext cx="9" cy="11"/>
              </a:xfrm>
              <a:custGeom>
                <a:avLst/>
                <a:gdLst>
                  <a:gd name="T0" fmla="*/ 0 w 9"/>
                  <a:gd name="T1" fmla="*/ 11 h 11"/>
                  <a:gd name="T2" fmla="*/ 9 w 9"/>
                  <a:gd name="T3" fmla="*/ 0 h 11"/>
                  <a:gd name="T4" fmla="*/ 9 w 9"/>
                  <a:gd name="T5" fmla="*/ 0 h 11"/>
                  <a:gd name="T6" fmla="*/ 0 w 9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7" name="Freeform 4349">
                <a:extLst>
                  <a:ext uri="{FF2B5EF4-FFF2-40B4-BE49-F238E27FC236}">
                    <a16:creationId xmlns:a16="http://schemas.microsoft.com/office/drawing/2014/main" id="{2A486CEB-2E02-498E-9BBC-53A3B2819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666"/>
                <a:ext cx="46" cy="41"/>
              </a:xfrm>
              <a:custGeom>
                <a:avLst/>
                <a:gdLst>
                  <a:gd name="T0" fmla="*/ 14 w 46"/>
                  <a:gd name="T1" fmla="*/ 11 h 41"/>
                  <a:gd name="T2" fmla="*/ 14 w 46"/>
                  <a:gd name="T3" fmla="*/ 18 h 41"/>
                  <a:gd name="T4" fmla="*/ 16 w 46"/>
                  <a:gd name="T5" fmla="*/ 16 h 41"/>
                  <a:gd name="T6" fmla="*/ 14 w 46"/>
                  <a:gd name="T7" fmla="*/ 14 h 41"/>
                  <a:gd name="T8" fmla="*/ 14 w 46"/>
                  <a:gd name="T9" fmla="*/ 14 h 41"/>
                  <a:gd name="T10" fmla="*/ 14 w 46"/>
                  <a:gd name="T11" fmla="*/ 11 h 41"/>
                  <a:gd name="T12" fmla="*/ 14 w 46"/>
                  <a:gd name="T13" fmla="*/ 11 h 41"/>
                  <a:gd name="T14" fmla="*/ 14 w 46"/>
                  <a:gd name="T15" fmla="*/ 9 h 41"/>
                  <a:gd name="T16" fmla="*/ 18 w 46"/>
                  <a:gd name="T17" fmla="*/ 9 h 41"/>
                  <a:gd name="T18" fmla="*/ 21 w 46"/>
                  <a:gd name="T19" fmla="*/ 11 h 41"/>
                  <a:gd name="T20" fmla="*/ 23 w 46"/>
                  <a:gd name="T21" fmla="*/ 16 h 41"/>
                  <a:gd name="T22" fmla="*/ 23 w 46"/>
                  <a:gd name="T23" fmla="*/ 18 h 41"/>
                  <a:gd name="T24" fmla="*/ 23 w 46"/>
                  <a:gd name="T25" fmla="*/ 18 h 41"/>
                  <a:gd name="T26" fmla="*/ 23 w 46"/>
                  <a:gd name="T27" fmla="*/ 34 h 41"/>
                  <a:gd name="T28" fmla="*/ 32 w 46"/>
                  <a:gd name="T29" fmla="*/ 34 h 41"/>
                  <a:gd name="T30" fmla="*/ 32 w 46"/>
                  <a:gd name="T31" fmla="*/ 34 h 41"/>
                  <a:gd name="T32" fmla="*/ 34 w 46"/>
                  <a:gd name="T33" fmla="*/ 34 h 41"/>
                  <a:gd name="T34" fmla="*/ 43 w 46"/>
                  <a:gd name="T35" fmla="*/ 29 h 41"/>
                  <a:gd name="T36" fmla="*/ 46 w 46"/>
                  <a:gd name="T37" fmla="*/ 32 h 41"/>
                  <a:gd name="T38" fmla="*/ 46 w 46"/>
                  <a:gd name="T39" fmla="*/ 36 h 41"/>
                  <a:gd name="T40" fmla="*/ 30 w 46"/>
                  <a:gd name="T41" fmla="*/ 41 h 41"/>
                  <a:gd name="T42" fmla="*/ 27 w 46"/>
                  <a:gd name="T43" fmla="*/ 41 h 41"/>
                  <a:gd name="T44" fmla="*/ 23 w 46"/>
                  <a:gd name="T45" fmla="*/ 38 h 41"/>
                  <a:gd name="T46" fmla="*/ 23 w 46"/>
                  <a:gd name="T47" fmla="*/ 36 h 41"/>
                  <a:gd name="T48" fmla="*/ 21 w 46"/>
                  <a:gd name="T49" fmla="*/ 34 h 41"/>
                  <a:gd name="T50" fmla="*/ 18 w 46"/>
                  <a:gd name="T51" fmla="*/ 34 h 41"/>
                  <a:gd name="T52" fmla="*/ 12 w 46"/>
                  <a:gd name="T53" fmla="*/ 27 h 41"/>
                  <a:gd name="T54" fmla="*/ 7 w 46"/>
                  <a:gd name="T55" fmla="*/ 23 h 41"/>
                  <a:gd name="T56" fmla="*/ 7 w 46"/>
                  <a:gd name="T57" fmla="*/ 16 h 41"/>
                  <a:gd name="T58" fmla="*/ 7 w 46"/>
                  <a:gd name="T59" fmla="*/ 16 h 41"/>
                  <a:gd name="T60" fmla="*/ 5 w 46"/>
                  <a:gd name="T61" fmla="*/ 14 h 41"/>
                  <a:gd name="T62" fmla="*/ 5 w 46"/>
                  <a:gd name="T63" fmla="*/ 11 h 41"/>
                  <a:gd name="T64" fmla="*/ 5 w 46"/>
                  <a:gd name="T65" fmla="*/ 11 h 41"/>
                  <a:gd name="T66" fmla="*/ 5 w 46"/>
                  <a:gd name="T67" fmla="*/ 11 h 41"/>
                  <a:gd name="T68" fmla="*/ 5 w 46"/>
                  <a:gd name="T69" fmla="*/ 14 h 41"/>
                  <a:gd name="T70" fmla="*/ 0 w 46"/>
                  <a:gd name="T71" fmla="*/ 14 h 41"/>
                  <a:gd name="T72" fmla="*/ 3 w 46"/>
                  <a:gd name="T73" fmla="*/ 9 h 41"/>
                  <a:gd name="T74" fmla="*/ 0 w 46"/>
                  <a:gd name="T75" fmla="*/ 9 h 41"/>
                  <a:gd name="T76" fmla="*/ 0 w 46"/>
                  <a:gd name="T77" fmla="*/ 7 h 41"/>
                  <a:gd name="T78" fmla="*/ 3 w 46"/>
                  <a:gd name="T79" fmla="*/ 5 h 41"/>
                  <a:gd name="T80" fmla="*/ 3 w 46"/>
                  <a:gd name="T81" fmla="*/ 5 h 41"/>
                  <a:gd name="T82" fmla="*/ 3 w 46"/>
                  <a:gd name="T83" fmla="*/ 2 h 41"/>
                  <a:gd name="T84" fmla="*/ 0 w 46"/>
                  <a:gd name="T85" fmla="*/ 0 h 41"/>
                  <a:gd name="T86" fmla="*/ 5 w 46"/>
                  <a:gd name="T87" fmla="*/ 2 h 41"/>
                  <a:gd name="T88" fmla="*/ 7 w 46"/>
                  <a:gd name="T89" fmla="*/ 5 h 41"/>
                  <a:gd name="T90" fmla="*/ 9 w 46"/>
                  <a:gd name="T91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1">
                    <a:moveTo>
                      <a:pt x="9" y="11"/>
                    </a:moveTo>
                    <a:lnTo>
                      <a:pt x="14" y="11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43" y="29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30" y="38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27" y="41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2" y="27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8" name="Freeform 4350">
                <a:extLst>
                  <a:ext uri="{FF2B5EF4-FFF2-40B4-BE49-F238E27FC236}">
                    <a16:creationId xmlns:a16="http://schemas.microsoft.com/office/drawing/2014/main" id="{5B9006D8-2C77-46CC-8AE0-1285E4AC0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2233"/>
                <a:ext cx="18" cy="9"/>
              </a:xfrm>
              <a:custGeom>
                <a:avLst/>
                <a:gdLst>
                  <a:gd name="T0" fmla="*/ 13 w 18"/>
                  <a:gd name="T1" fmla="*/ 2 h 9"/>
                  <a:gd name="T2" fmla="*/ 18 w 18"/>
                  <a:gd name="T3" fmla="*/ 2 h 9"/>
                  <a:gd name="T4" fmla="*/ 18 w 18"/>
                  <a:gd name="T5" fmla="*/ 2 h 9"/>
                  <a:gd name="T6" fmla="*/ 18 w 18"/>
                  <a:gd name="T7" fmla="*/ 5 h 9"/>
                  <a:gd name="T8" fmla="*/ 13 w 18"/>
                  <a:gd name="T9" fmla="*/ 5 h 9"/>
                  <a:gd name="T10" fmla="*/ 13 w 18"/>
                  <a:gd name="T11" fmla="*/ 5 h 9"/>
                  <a:gd name="T12" fmla="*/ 4 w 18"/>
                  <a:gd name="T13" fmla="*/ 5 h 9"/>
                  <a:gd name="T14" fmla="*/ 4 w 18"/>
                  <a:gd name="T15" fmla="*/ 7 h 9"/>
                  <a:gd name="T16" fmla="*/ 2 w 18"/>
                  <a:gd name="T17" fmla="*/ 9 h 9"/>
                  <a:gd name="T18" fmla="*/ 0 w 18"/>
                  <a:gd name="T19" fmla="*/ 9 h 9"/>
                  <a:gd name="T20" fmla="*/ 0 w 18"/>
                  <a:gd name="T21" fmla="*/ 7 h 9"/>
                  <a:gd name="T22" fmla="*/ 0 w 18"/>
                  <a:gd name="T23" fmla="*/ 2 h 9"/>
                  <a:gd name="T24" fmla="*/ 0 w 18"/>
                  <a:gd name="T25" fmla="*/ 2 h 9"/>
                  <a:gd name="T26" fmla="*/ 7 w 18"/>
                  <a:gd name="T27" fmla="*/ 0 h 9"/>
                  <a:gd name="T28" fmla="*/ 7 w 18"/>
                  <a:gd name="T29" fmla="*/ 0 h 9"/>
                  <a:gd name="T30" fmla="*/ 9 w 18"/>
                  <a:gd name="T31" fmla="*/ 2 h 9"/>
                  <a:gd name="T32" fmla="*/ 13 w 18"/>
                  <a:gd name="T3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9">
                    <a:moveTo>
                      <a:pt x="13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9" name="Freeform 4351">
                <a:extLst>
                  <a:ext uri="{FF2B5EF4-FFF2-40B4-BE49-F238E27FC236}">
                    <a16:creationId xmlns:a16="http://schemas.microsoft.com/office/drawing/2014/main" id="{551770C7-883B-449E-92BF-CA39B3DCB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675"/>
                <a:ext cx="16" cy="20"/>
              </a:xfrm>
              <a:custGeom>
                <a:avLst/>
                <a:gdLst>
                  <a:gd name="T0" fmla="*/ 16 w 16"/>
                  <a:gd name="T1" fmla="*/ 2 h 20"/>
                  <a:gd name="T2" fmla="*/ 5 w 16"/>
                  <a:gd name="T3" fmla="*/ 20 h 20"/>
                  <a:gd name="T4" fmla="*/ 5 w 16"/>
                  <a:gd name="T5" fmla="*/ 20 h 20"/>
                  <a:gd name="T6" fmla="*/ 5 w 16"/>
                  <a:gd name="T7" fmla="*/ 20 h 20"/>
                  <a:gd name="T8" fmla="*/ 5 w 16"/>
                  <a:gd name="T9" fmla="*/ 20 h 20"/>
                  <a:gd name="T10" fmla="*/ 2 w 16"/>
                  <a:gd name="T11" fmla="*/ 20 h 20"/>
                  <a:gd name="T12" fmla="*/ 0 w 16"/>
                  <a:gd name="T13" fmla="*/ 18 h 20"/>
                  <a:gd name="T14" fmla="*/ 2 w 16"/>
                  <a:gd name="T15" fmla="*/ 16 h 20"/>
                  <a:gd name="T16" fmla="*/ 2 w 16"/>
                  <a:gd name="T17" fmla="*/ 14 h 20"/>
                  <a:gd name="T18" fmla="*/ 7 w 16"/>
                  <a:gd name="T19" fmla="*/ 7 h 20"/>
                  <a:gd name="T20" fmla="*/ 7 w 16"/>
                  <a:gd name="T21" fmla="*/ 9 h 20"/>
                  <a:gd name="T22" fmla="*/ 7 w 16"/>
                  <a:gd name="T23" fmla="*/ 9 h 20"/>
                  <a:gd name="T24" fmla="*/ 11 w 16"/>
                  <a:gd name="T25" fmla="*/ 0 h 20"/>
                  <a:gd name="T26" fmla="*/ 14 w 16"/>
                  <a:gd name="T27" fmla="*/ 2 h 20"/>
                  <a:gd name="T28" fmla="*/ 14 w 16"/>
                  <a:gd name="T29" fmla="*/ 2 h 20"/>
                  <a:gd name="T30" fmla="*/ 16 w 16"/>
                  <a:gd name="T31" fmla="*/ 2 h 20"/>
                  <a:gd name="T32" fmla="*/ 16 w 16"/>
                  <a:gd name="T33" fmla="*/ 2 h 20"/>
                  <a:gd name="T34" fmla="*/ 16 w 16"/>
                  <a:gd name="T3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20">
                    <a:moveTo>
                      <a:pt x="16" y="2"/>
                    </a:move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0" name="Freeform 4352">
                <a:extLst>
                  <a:ext uri="{FF2B5EF4-FFF2-40B4-BE49-F238E27FC236}">
                    <a16:creationId xmlns:a16="http://schemas.microsoft.com/office/drawing/2014/main" id="{5B273213-D5CA-429F-858E-469DCCC06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780"/>
                <a:ext cx="32" cy="74"/>
              </a:xfrm>
              <a:custGeom>
                <a:avLst/>
                <a:gdLst>
                  <a:gd name="T0" fmla="*/ 28 w 32"/>
                  <a:gd name="T1" fmla="*/ 18 h 74"/>
                  <a:gd name="T2" fmla="*/ 30 w 32"/>
                  <a:gd name="T3" fmla="*/ 20 h 74"/>
                  <a:gd name="T4" fmla="*/ 30 w 32"/>
                  <a:gd name="T5" fmla="*/ 27 h 74"/>
                  <a:gd name="T6" fmla="*/ 30 w 32"/>
                  <a:gd name="T7" fmla="*/ 29 h 74"/>
                  <a:gd name="T8" fmla="*/ 30 w 32"/>
                  <a:gd name="T9" fmla="*/ 36 h 74"/>
                  <a:gd name="T10" fmla="*/ 30 w 32"/>
                  <a:gd name="T11" fmla="*/ 40 h 74"/>
                  <a:gd name="T12" fmla="*/ 30 w 32"/>
                  <a:gd name="T13" fmla="*/ 52 h 74"/>
                  <a:gd name="T14" fmla="*/ 32 w 32"/>
                  <a:gd name="T15" fmla="*/ 61 h 74"/>
                  <a:gd name="T16" fmla="*/ 32 w 32"/>
                  <a:gd name="T17" fmla="*/ 65 h 74"/>
                  <a:gd name="T18" fmla="*/ 32 w 32"/>
                  <a:gd name="T19" fmla="*/ 70 h 74"/>
                  <a:gd name="T20" fmla="*/ 32 w 32"/>
                  <a:gd name="T21" fmla="*/ 72 h 74"/>
                  <a:gd name="T22" fmla="*/ 28 w 32"/>
                  <a:gd name="T23" fmla="*/ 72 h 74"/>
                  <a:gd name="T24" fmla="*/ 5 w 32"/>
                  <a:gd name="T25" fmla="*/ 74 h 74"/>
                  <a:gd name="T26" fmla="*/ 5 w 32"/>
                  <a:gd name="T27" fmla="*/ 70 h 74"/>
                  <a:gd name="T28" fmla="*/ 5 w 32"/>
                  <a:gd name="T29" fmla="*/ 65 h 74"/>
                  <a:gd name="T30" fmla="*/ 5 w 32"/>
                  <a:gd name="T31" fmla="*/ 65 h 74"/>
                  <a:gd name="T32" fmla="*/ 5 w 32"/>
                  <a:gd name="T33" fmla="*/ 61 h 74"/>
                  <a:gd name="T34" fmla="*/ 3 w 32"/>
                  <a:gd name="T35" fmla="*/ 56 h 74"/>
                  <a:gd name="T36" fmla="*/ 3 w 32"/>
                  <a:gd name="T37" fmla="*/ 52 h 74"/>
                  <a:gd name="T38" fmla="*/ 3 w 32"/>
                  <a:gd name="T39" fmla="*/ 47 h 74"/>
                  <a:gd name="T40" fmla="*/ 3 w 32"/>
                  <a:gd name="T41" fmla="*/ 45 h 74"/>
                  <a:gd name="T42" fmla="*/ 3 w 32"/>
                  <a:gd name="T43" fmla="*/ 40 h 74"/>
                  <a:gd name="T44" fmla="*/ 3 w 32"/>
                  <a:gd name="T45" fmla="*/ 38 h 74"/>
                  <a:gd name="T46" fmla="*/ 3 w 32"/>
                  <a:gd name="T47" fmla="*/ 36 h 74"/>
                  <a:gd name="T48" fmla="*/ 3 w 32"/>
                  <a:gd name="T49" fmla="*/ 29 h 74"/>
                  <a:gd name="T50" fmla="*/ 3 w 32"/>
                  <a:gd name="T51" fmla="*/ 27 h 74"/>
                  <a:gd name="T52" fmla="*/ 3 w 32"/>
                  <a:gd name="T53" fmla="*/ 27 h 74"/>
                  <a:gd name="T54" fmla="*/ 0 w 32"/>
                  <a:gd name="T55" fmla="*/ 22 h 74"/>
                  <a:gd name="T56" fmla="*/ 0 w 32"/>
                  <a:gd name="T57" fmla="*/ 20 h 74"/>
                  <a:gd name="T58" fmla="*/ 0 w 32"/>
                  <a:gd name="T59" fmla="*/ 18 h 74"/>
                  <a:gd name="T60" fmla="*/ 0 w 32"/>
                  <a:gd name="T61" fmla="*/ 16 h 74"/>
                  <a:gd name="T62" fmla="*/ 0 w 32"/>
                  <a:gd name="T63" fmla="*/ 11 h 74"/>
                  <a:gd name="T64" fmla="*/ 0 w 32"/>
                  <a:gd name="T65" fmla="*/ 9 h 74"/>
                  <a:gd name="T66" fmla="*/ 0 w 32"/>
                  <a:gd name="T67" fmla="*/ 7 h 74"/>
                  <a:gd name="T68" fmla="*/ 0 w 32"/>
                  <a:gd name="T69" fmla="*/ 4 h 74"/>
                  <a:gd name="T70" fmla="*/ 0 w 32"/>
                  <a:gd name="T71" fmla="*/ 0 h 74"/>
                  <a:gd name="T72" fmla="*/ 21 w 32"/>
                  <a:gd name="T73" fmla="*/ 4 h 74"/>
                  <a:gd name="T74" fmla="*/ 28 w 32"/>
                  <a:gd name="T75" fmla="*/ 9 h 74"/>
                  <a:gd name="T76" fmla="*/ 28 w 32"/>
                  <a:gd name="T77" fmla="*/ 1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" h="74">
                    <a:moveTo>
                      <a:pt x="28" y="13"/>
                    </a:moveTo>
                    <a:lnTo>
                      <a:pt x="28" y="18"/>
                    </a:lnTo>
                    <a:lnTo>
                      <a:pt x="30" y="18"/>
                    </a:lnTo>
                    <a:lnTo>
                      <a:pt x="30" y="20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31"/>
                    </a:lnTo>
                    <a:lnTo>
                      <a:pt x="30" y="36"/>
                    </a:lnTo>
                    <a:lnTo>
                      <a:pt x="30" y="38"/>
                    </a:lnTo>
                    <a:lnTo>
                      <a:pt x="30" y="40"/>
                    </a:lnTo>
                    <a:lnTo>
                      <a:pt x="30" y="50"/>
                    </a:lnTo>
                    <a:lnTo>
                      <a:pt x="30" y="52"/>
                    </a:lnTo>
                    <a:lnTo>
                      <a:pt x="32" y="59"/>
                    </a:lnTo>
                    <a:lnTo>
                      <a:pt x="32" y="61"/>
                    </a:lnTo>
                    <a:lnTo>
                      <a:pt x="32" y="63"/>
                    </a:lnTo>
                    <a:lnTo>
                      <a:pt x="32" y="65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32" y="72"/>
                    </a:lnTo>
                    <a:lnTo>
                      <a:pt x="32" y="72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19" y="72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5" y="70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1"/>
                    </a:lnTo>
                    <a:lnTo>
                      <a:pt x="3" y="59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2"/>
                    </a:lnTo>
                    <a:lnTo>
                      <a:pt x="21" y="4"/>
                    </a:lnTo>
                    <a:lnTo>
                      <a:pt x="28" y="4"/>
                    </a:lnTo>
                    <a:lnTo>
                      <a:pt x="28" y="9"/>
                    </a:lnTo>
                    <a:lnTo>
                      <a:pt x="28" y="13"/>
                    </a:lnTo>
                    <a:lnTo>
                      <a:pt x="28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1" name="Freeform 4353">
                <a:extLst>
                  <a:ext uri="{FF2B5EF4-FFF2-40B4-BE49-F238E27FC236}">
                    <a16:creationId xmlns:a16="http://schemas.microsoft.com/office/drawing/2014/main" id="{D81493DC-19A9-4BE4-A3CB-9D8839C239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3" y="1893"/>
                <a:ext cx="70" cy="56"/>
              </a:xfrm>
              <a:custGeom>
                <a:avLst/>
                <a:gdLst>
                  <a:gd name="T0" fmla="*/ 68 w 70"/>
                  <a:gd name="T1" fmla="*/ 4 h 56"/>
                  <a:gd name="T2" fmla="*/ 68 w 70"/>
                  <a:gd name="T3" fmla="*/ 9 h 56"/>
                  <a:gd name="T4" fmla="*/ 70 w 70"/>
                  <a:gd name="T5" fmla="*/ 13 h 56"/>
                  <a:gd name="T6" fmla="*/ 70 w 70"/>
                  <a:gd name="T7" fmla="*/ 20 h 56"/>
                  <a:gd name="T8" fmla="*/ 70 w 70"/>
                  <a:gd name="T9" fmla="*/ 27 h 56"/>
                  <a:gd name="T10" fmla="*/ 70 w 70"/>
                  <a:gd name="T11" fmla="*/ 29 h 56"/>
                  <a:gd name="T12" fmla="*/ 70 w 70"/>
                  <a:gd name="T13" fmla="*/ 36 h 56"/>
                  <a:gd name="T14" fmla="*/ 70 w 70"/>
                  <a:gd name="T15" fmla="*/ 42 h 56"/>
                  <a:gd name="T16" fmla="*/ 70 w 70"/>
                  <a:gd name="T17" fmla="*/ 47 h 56"/>
                  <a:gd name="T18" fmla="*/ 70 w 70"/>
                  <a:gd name="T19" fmla="*/ 56 h 56"/>
                  <a:gd name="T20" fmla="*/ 66 w 70"/>
                  <a:gd name="T21" fmla="*/ 56 h 56"/>
                  <a:gd name="T22" fmla="*/ 61 w 70"/>
                  <a:gd name="T23" fmla="*/ 56 h 56"/>
                  <a:gd name="T24" fmla="*/ 57 w 70"/>
                  <a:gd name="T25" fmla="*/ 56 h 56"/>
                  <a:gd name="T26" fmla="*/ 50 w 70"/>
                  <a:gd name="T27" fmla="*/ 56 h 56"/>
                  <a:gd name="T28" fmla="*/ 43 w 70"/>
                  <a:gd name="T29" fmla="*/ 56 h 56"/>
                  <a:gd name="T30" fmla="*/ 34 w 70"/>
                  <a:gd name="T31" fmla="*/ 56 h 56"/>
                  <a:gd name="T32" fmla="*/ 27 w 70"/>
                  <a:gd name="T33" fmla="*/ 56 h 56"/>
                  <a:gd name="T34" fmla="*/ 23 w 70"/>
                  <a:gd name="T35" fmla="*/ 56 h 56"/>
                  <a:gd name="T36" fmla="*/ 12 w 70"/>
                  <a:gd name="T37" fmla="*/ 56 h 56"/>
                  <a:gd name="T38" fmla="*/ 3 w 70"/>
                  <a:gd name="T39" fmla="*/ 56 h 56"/>
                  <a:gd name="T40" fmla="*/ 0 w 70"/>
                  <a:gd name="T41" fmla="*/ 52 h 56"/>
                  <a:gd name="T42" fmla="*/ 3 w 70"/>
                  <a:gd name="T43" fmla="*/ 47 h 56"/>
                  <a:gd name="T44" fmla="*/ 0 w 70"/>
                  <a:gd name="T45" fmla="*/ 42 h 56"/>
                  <a:gd name="T46" fmla="*/ 3 w 70"/>
                  <a:gd name="T47" fmla="*/ 36 h 56"/>
                  <a:gd name="T48" fmla="*/ 5 w 70"/>
                  <a:gd name="T49" fmla="*/ 31 h 56"/>
                  <a:gd name="T50" fmla="*/ 5 w 70"/>
                  <a:gd name="T51" fmla="*/ 24 h 56"/>
                  <a:gd name="T52" fmla="*/ 7 w 70"/>
                  <a:gd name="T53" fmla="*/ 13 h 56"/>
                  <a:gd name="T54" fmla="*/ 9 w 70"/>
                  <a:gd name="T55" fmla="*/ 6 h 56"/>
                  <a:gd name="T56" fmla="*/ 12 w 70"/>
                  <a:gd name="T57" fmla="*/ 2 h 56"/>
                  <a:gd name="T58" fmla="*/ 16 w 70"/>
                  <a:gd name="T59" fmla="*/ 2 h 56"/>
                  <a:gd name="T60" fmla="*/ 21 w 70"/>
                  <a:gd name="T61" fmla="*/ 2 h 56"/>
                  <a:gd name="T62" fmla="*/ 32 w 70"/>
                  <a:gd name="T63" fmla="*/ 2 h 56"/>
                  <a:gd name="T64" fmla="*/ 39 w 70"/>
                  <a:gd name="T65" fmla="*/ 0 h 56"/>
                  <a:gd name="T66" fmla="*/ 45 w 70"/>
                  <a:gd name="T67" fmla="*/ 0 h 56"/>
                  <a:gd name="T68" fmla="*/ 50 w 70"/>
                  <a:gd name="T69" fmla="*/ 0 h 56"/>
                  <a:gd name="T70" fmla="*/ 59 w 70"/>
                  <a:gd name="T71" fmla="*/ 0 h 56"/>
                  <a:gd name="T72" fmla="*/ 63 w 70"/>
                  <a:gd name="T73" fmla="*/ 0 h 56"/>
                  <a:gd name="T74" fmla="*/ 16 w 70"/>
                  <a:gd name="T75" fmla="*/ 54 h 56"/>
                  <a:gd name="T76" fmla="*/ 18 w 70"/>
                  <a:gd name="T77" fmla="*/ 54 h 56"/>
                  <a:gd name="T78" fmla="*/ 27 w 70"/>
                  <a:gd name="T79" fmla="*/ 2 h 56"/>
                  <a:gd name="T80" fmla="*/ 25 w 70"/>
                  <a:gd name="T81" fmla="*/ 2 h 56"/>
                  <a:gd name="T82" fmla="*/ 21 w 70"/>
                  <a:gd name="T83" fmla="*/ 36 h 56"/>
                  <a:gd name="T84" fmla="*/ 23 w 70"/>
                  <a:gd name="T85" fmla="*/ 20 h 56"/>
                  <a:gd name="T86" fmla="*/ 23 w 70"/>
                  <a:gd name="T87" fmla="*/ 20 h 56"/>
                  <a:gd name="T88" fmla="*/ 23 w 70"/>
                  <a:gd name="T89" fmla="*/ 2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" h="56">
                    <a:moveTo>
                      <a:pt x="68" y="0"/>
                    </a:moveTo>
                    <a:lnTo>
                      <a:pt x="68" y="2"/>
                    </a:lnTo>
                    <a:lnTo>
                      <a:pt x="68" y="4"/>
                    </a:lnTo>
                    <a:lnTo>
                      <a:pt x="68" y="6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11"/>
                    </a:lnTo>
                    <a:lnTo>
                      <a:pt x="68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0" y="22"/>
                    </a:lnTo>
                    <a:lnTo>
                      <a:pt x="70" y="24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0" y="33"/>
                    </a:lnTo>
                    <a:lnTo>
                      <a:pt x="70" y="36"/>
                    </a:lnTo>
                    <a:lnTo>
                      <a:pt x="70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5"/>
                    </a:lnTo>
                    <a:lnTo>
                      <a:pt x="70" y="47"/>
                    </a:lnTo>
                    <a:lnTo>
                      <a:pt x="70" y="49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9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5" y="56"/>
                    </a:lnTo>
                    <a:lnTo>
                      <a:pt x="43" y="56"/>
                    </a:lnTo>
                    <a:lnTo>
                      <a:pt x="39" y="56"/>
                    </a:lnTo>
                    <a:lnTo>
                      <a:pt x="36" y="56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3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3" y="36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7" y="18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8" y="0"/>
                    </a:lnTo>
                    <a:close/>
                    <a:moveTo>
                      <a:pt x="16" y="54"/>
                    </a:move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6" y="54"/>
                    </a:lnTo>
                    <a:close/>
                    <a:moveTo>
                      <a:pt x="25" y="2"/>
                    </a:move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1" y="36"/>
                    </a:moveTo>
                    <a:lnTo>
                      <a:pt x="21" y="38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6"/>
                    </a:lnTo>
                    <a:close/>
                    <a:moveTo>
                      <a:pt x="23" y="20"/>
                    </a:move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2" name="Freeform 4354">
                <a:extLst>
                  <a:ext uri="{FF2B5EF4-FFF2-40B4-BE49-F238E27FC236}">
                    <a16:creationId xmlns:a16="http://schemas.microsoft.com/office/drawing/2014/main" id="{77C0DDC5-BDC6-4C65-B604-2CB7773B11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5" y="1839"/>
                <a:ext cx="56" cy="54"/>
              </a:xfrm>
              <a:custGeom>
                <a:avLst/>
                <a:gdLst>
                  <a:gd name="T0" fmla="*/ 31 w 56"/>
                  <a:gd name="T1" fmla="*/ 0 h 54"/>
                  <a:gd name="T2" fmla="*/ 36 w 56"/>
                  <a:gd name="T3" fmla="*/ 2 h 54"/>
                  <a:gd name="T4" fmla="*/ 40 w 56"/>
                  <a:gd name="T5" fmla="*/ 2 h 54"/>
                  <a:gd name="T6" fmla="*/ 54 w 56"/>
                  <a:gd name="T7" fmla="*/ 4 h 54"/>
                  <a:gd name="T8" fmla="*/ 54 w 56"/>
                  <a:gd name="T9" fmla="*/ 6 h 54"/>
                  <a:gd name="T10" fmla="*/ 54 w 56"/>
                  <a:gd name="T11" fmla="*/ 11 h 54"/>
                  <a:gd name="T12" fmla="*/ 54 w 56"/>
                  <a:gd name="T13" fmla="*/ 15 h 54"/>
                  <a:gd name="T14" fmla="*/ 54 w 56"/>
                  <a:gd name="T15" fmla="*/ 18 h 54"/>
                  <a:gd name="T16" fmla="*/ 54 w 56"/>
                  <a:gd name="T17" fmla="*/ 22 h 54"/>
                  <a:gd name="T18" fmla="*/ 56 w 56"/>
                  <a:gd name="T19" fmla="*/ 27 h 54"/>
                  <a:gd name="T20" fmla="*/ 54 w 56"/>
                  <a:gd name="T21" fmla="*/ 31 h 54"/>
                  <a:gd name="T22" fmla="*/ 56 w 56"/>
                  <a:gd name="T23" fmla="*/ 33 h 54"/>
                  <a:gd name="T24" fmla="*/ 56 w 56"/>
                  <a:gd name="T25" fmla="*/ 38 h 54"/>
                  <a:gd name="T26" fmla="*/ 56 w 56"/>
                  <a:gd name="T27" fmla="*/ 40 h 54"/>
                  <a:gd name="T28" fmla="*/ 56 w 56"/>
                  <a:gd name="T29" fmla="*/ 45 h 54"/>
                  <a:gd name="T30" fmla="*/ 56 w 56"/>
                  <a:gd name="T31" fmla="*/ 47 h 54"/>
                  <a:gd name="T32" fmla="*/ 56 w 56"/>
                  <a:gd name="T33" fmla="*/ 51 h 54"/>
                  <a:gd name="T34" fmla="*/ 49 w 56"/>
                  <a:gd name="T35" fmla="*/ 51 h 54"/>
                  <a:gd name="T36" fmla="*/ 45 w 56"/>
                  <a:gd name="T37" fmla="*/ 51 h 54"/>
                  <a:gd name="T38" fmla="*/ 38 w 56"/>
                  <a:gd name="T39" fmla="*/ 51 h 54"/>
                  <a:gd name="T40" fmla="*/ 36 w 56"/>
                  <a:gd name="T41" fmla="*/ 51 h 54"/>
                  <a:gd name="T42" fmla="*/ 29 w 56"/>
                  <a:gd name="T43" fmla="*/ 54 h 54"/>
                  <a:gd name="T44" fmla="*/ 24 w 56"/>
                  <a:gd name="T45" fmla="*/ 54 h 54"/>
                  <a:gd name="T46" fmla="*/ 20 w 56"/>
                  <a:gd name="T47" fmla="*/ 54 h 54"/>
                  <a:gd name="T48" fmla="*/ 13 w 56"/>
                  <a:gd name="T49" fmla="*/ 54 h 54"/>
                  <a:gd name="T50" fmla="*/ 11 w 56"/>
                  <a:gd name="T51" fmla="*/ 54 h 54"/>
                  <a:gd name="T52" fmla="*/ 9 w 56"/>
                  <a:gd name="T53" fmla="*/ 54 h 54"/>
                  <a:gd name="T54" fmla="*/ 4 w 56"/>
                  <a:gd name="T55" fmla="*/ 54 h 54"/>
                  <a:gd name="T56" fmla="*/ 0 w 56"/>
                  <a:gd name="T57" fmla="*/ 54 h 54"/>
                  <a:gd name="T58" fmla="*/ 2 w 56"/>
                  <a:gd name="T59" fmla="*/ 45 h 54"/>
                  <a:gd name="T60" fmla="*/ 4 w 56"/>
                  <a:gd name="T61" fmla="*/ 40 h 54"/>
                  <a:gd name="T62" fmla="*/ 6 w 56"/>
                  <a:gd name="T63" fmla="*/ 36 h 54"/>
                  <a:gd name="T64" fmla="*/ 9 w 56"/>
                  <a:gd name="T65" fmla="*/ 27 h 54"/>
                  <a:gd name="T66" fmla="*/ 9 w 56"/>
                  <a:gd name="T67" fmla="*/ 24 h 54"/>
                  <a:gd name="T68" fmla="*/ 13 w 56"/>
                  <a:gd name="T69" fmla="*/ 18 h 54"/>
                  <a:gd name="T70" fmla="*/ 13 w 56"/>
                  <a:gd name="T71" fmla="*/ 18 h 54"/>
                  <a:gd name="T72" fmla="*/ 15 w 56"/>
                  <a:gd name="T73" fmla="*/ 15 h 54"/>
                  <a:gd name="T74" fmla="*/ 15 w 56"/>
                  <a:gd name="T75" fmla="*/ 15 h 54"/>
                  <a:gd name="T76" fmla="*/ 15 w 56"/>
                  <a:gd name="T77" fmla="*/ 15 h 54"/>
                  <a:gd name="T78" fmla="*/ 15 w 56"/>
                  <a:gd name="T79" fmla="*/ 15 h 54"/>
                  <a:gd name="T80" fmla="*/ 22 w 56"/>
                  <a:gd name="T81" fmla="*/ 4 h 54"/>
                  <a:gd name="T82" fmla="*/ 27 w 56"/>
                  <a:gd name="T83" fmla="*/ 0 h 54"/>
                  <a:gd name="T84" fmla="*/ 24 w 56"/>
                  <a:gd name="T85" fmla="*/ 6 h 54"/>
                  <a:gd name="T86" fmla="*/ 20 w 56"/>
                  <a:gd name="T87" fmla="*/ 9 h 54"/>
                  <a:gd name="T88" fmla="*/ 20 w 56"/>
                  <a:gd name="T89" fmla="*/ 9 h 54"/>
                  <a:gd name="T90" fmla="*/ 13 w 56"/>
                  <a:gd name="T91" fmla="*/ 22 h 54"/>
                  <a:gd name="T92" fmla="*/ 13 w 56"/>
                  <a:gd name="T93" fmla="*/ 22 h 54"/>
                  <a:gd name="T94" fmla="*/ 18 w 56"/>
                  <a:gd name="T95" fmla="*/ 15 h 54"/>
                  <a:gd name="T96" fmla="*/ 20 w 56"/>
                  <a:gd name="T97" fmla="*/ 13 h 54"/>
                  <a:gd name="T98" fmla="*/ 22 w 56"/>
                  <a:gd name="T99" fmla="*/ 6 h 54"/>
                  <a:gd name="T100" fmla="*/ 24 w 56"/>
                  <a:gd name="T101" fmla="*/ 4 h 54"/>
                  <a:gd name="T102" fmla="*/ 20 w 56"/>
                  <a:gd name="T103" fmla="*/ 22 h 54"/>
                  <a:gd name="T104" fmla="*/ 20 w 56"/>
                  <a:gd name="T105" fmla="*/ 22 h 54"/>
                  <a:gd name="T106" fmla="*/ 20 w 56"/>
                  <a:gd name="T107" fmla="*/ 22 h 54"/>
                  <a:gd name="T108" fmla="*/ 18 w 56"/>
                  <a:gd name="T109" fmla="*/ 40 h 54"/>
                  <a:gd name="T110" fmla="*/ 18 w 56"/>
                  <a:gd name="T111" fmla="*/ 3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6" h="54">
                    <a:moveTo>
                      <a:pt x="27" y="0"/>
                    </a:moveTo>
                    <a:lnTo>
                      <a:pt x="31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5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6" y="36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6" y="40"/>
                    </a:lnTo>
                    <a:lnTo>
                      <a:pt x="56" y="42"/>
                    </a:lnTo>
                    <a:lnTo>
                      <a:pt x="56" y="45"/>
                    </a:lnTo>
                    <a:lnTo>
                      <a:pt x="56" y="45"/>
                    </a:lnTo>
                    <a:lnTo>
                      <a:pt x="56" y="47"/>
                    </a:lnTo>
                    <a:lnTo>
                      <a:pt x="56" y="49"/>
                    </a:lnTo>
                    <a:lnTo>
                      <a:pt x="56" y="51"/>
                    </a:lnTo>
                    <a:lnTo>
                      <a:pt x="51" y="51"/>
                    </a:lnTo>
                    <a:lnTo>
                      <a:pt x="49" y="51"/>
                    </a:lnTo>
                    <a:lnTo>
                      <a:pt x="47" y="51"/>
                    </a:lnTo>
                    <a:lnTo>
                      <a:pt x="45" y="51"/>
                    </a:lnTo>
                    <a:lnTo>
                      <a:pt x="42" y="51"/>
                    </a:lnTo>
                    <a:lnTo>
                      <a:pt x="38" y="51"/>
                    </a:lnTo>
                    <a:lnTo>
                      <a:pt x="38" y="51"/>
                    </a:lnTo>
                    <a:lnTo>
                      <a:pt x="36" y="51"/>
                    </a:lnTo>
                    <a:lnTo>
                      <a:pt x="33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6" y="54"/>
                    </a:lnTo>
                    <a:lnTo>
                      <a:pt x="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4" y="40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7" y="0"/>
                    </a:lnTo>
                    <a:close/>
                    <a:moveTo>
                      <a:pt x="24" y="4"/>
                    </a:moveTo>
                    <a:lnTo>
                      <a:pt x="24" y="6"/>
                    </a:lnTo>
                    <a:lnTo>
                      <a:pt x="22" y="6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5" y="15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5" y="22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24" y="9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  <a:moveTo>
                      <a:pt x="20" y="22"/>
                    </a:move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close/>
                    <a:moveTo>
                      <a:pt x="18" y="38"/>
                    </a:moveTo>
                    <a:lnTo>
                      <a:pt x="18" y="40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3" name="Freeform 4355">
                <a:extLst>
                  <a:ext uri="{FF2B5EF4-FFF2-40B4-BE49-F238E27FC236}">
                    <a16:creationId xmlns:a16="http://schemas.microsoft.com/office/drawing/2014/main" id="{1F981343-F334-4B16-8E18-194FA9BC6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04"/>
                <a:ext cx="23" cy="9"/>
              </a:xfrm>
              <a:custGeom>
                <a:avLst/>
                <a:gdLst>
                  <a:gd name="T0" fmla="*/ 5 w 23"/>
                  <a:gd name="T1" fmla="*/ 9 h 9"/>
                  <a:gd name="T2" fmla="*/ 0 w 23"/>
                  <a:gd name="T3" fmla="*/ 9 h 9"/>
                  <a:gd name="T4" fmla="*/ 0 w 23"/>
                  <a:gd name="T5" fmla="*/ 7 h 9"/>
                  <a:gd name="T6" fmla="*/ 0 w 23"/>
                  <a:gd name="T7" fmla="*/ 7 h 9"/>
                  <a:gd name="T8" fmla="*/ 0 w 23"/>
                  <a:gd name="T9" fmla="*/ 4 h 9"/>
                  <a:gd name="T10" fmla="*/ 0 w 23"/>
                  <a:gd name="T11" fmla="*/ 2 h 9"/>
                  <a:gd name="T12" fmla="*/ 3 w 23"/>
                  <a:gd name="T13" fmla="*/ 2 h 9"/>
                  <a:gd name="T14" fmla="*/ 5 w 23"/>
                  <a:gd name="T15" fmla="*/ 2 h 9"/>
                  <a:gd name="T16" fmla="*/ 7 w 23"/>
                  <a:gd name="T17" fmla="*/ 2 h 9"/>
                  <a:gd name="T18" fmla="*/ 9 w 23"/>
                  <a:gd name="T19" fmla="*/ 2 h 9"/>
                  <a:gd name="T20" fmla="*/ 9 w 23"/>
                  <a:gd name="T21" fmla="*/ 2 h 9"/>
                  <a:gd name="T22" fmla="*/ 12 w 23"/>
                  <a:gd name="T23" fmla="*/ 2 h 9"/>
                  <a:gd name="T24" fmla="*/ 14 w 23"/>
                  <a:gd name="T25" fmla="*/ 2 h 9"/>
                  <a:gd name="T26" fmla="*/ 16 w 23"/>
                  <a:gd name="T27" fmla="*/ 0 h 9"/>
                  <a:gd name="T28" fmla="*/ 19 w 23"/>
                  <a:gd name="T29" fmla="*/ 0 h 9"/>
                  <a:gd name="T30" fmla="*/ 19 w 23"/>
                  <a:gd name="T31" fmla="*/ 0 h 9"/>
                  <a:gd name="T32" fmla="*/ 21 w 23"/>
                  <a:gd name="T33" fmla="*/ 0 h 9"/>
                  <a:gd name="T34" fmla="*/ 23 w 23"/>
                  <a:gd name="T35" fmla="*/ 0 h 9"/>
                  <a:gd name="T36" fmla="*/ 23 w 23"/>
                  <a:gd name="T37" fmla="*/ 4 h 9"/>
                  <a:gd name="T38" fmla="*/ 23 w 23"/>
                  <a:gd name="T39" fmla="*/ 9 h 9"/>
                  <a:gd name="T40" fmla="*/ 23 w 23"/>
                  <a:gd name="T41" fmla="*/ 9 h 9"/>
                  <a:gd name="T42" fmla="*/ 21 w 23"/>
                  <a:gd name="T43" fmla="*/ 9 h 9"/>
                  <a:gd name="T44" fmla="*/ 19 w 23"/>
                  <a:gd name="T45" fmla="*/ 9 h 9"/>
                  <a:gd name="T46" fmla="*/ 16 w 23"/>
                  <a:gd name="T47" fmla="*/ 9 h 9"/>
                  <a:gd name="T48" fmla="*/ 14 w 23"/>
                  <a:gd name="T49" fmla="*/ 9 h 9"/>
                  <a:gd name="T50" fmla="*/ 12 w 23"/>
                  <a:gd name="T51" fmla="*/ 9 h 9"/>
                  <a:gd name="T52" fmla="*/ 9 w 23"/>
                  <a:gd name="T53" fmla="*/ 9 h 9"/>
                  <a:gd name="T54" fmla="*/ 9 w 23"/>
                  <a:gd name="T55" fmla="*/ 9 h 9"/>
                  <a:gd name="T56" fmla="*/ 7 w 23"/>
                  <a:gd name="T57" fmla="*/ 9 h 9"/>
                  <a:gd name="T58" fmla="*/ 5 w 23"/>
                  <a:gd name="T59" fmla="*/ 9 h 9"/>
                  <a:gd name="T60" fmla="*/ 5 w 23"/>
                  <a:gd name="T6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9">
                    <a:moveTo>
                      <a:pt x="5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4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4" name="Freeform 4356">
                <a:extLst>
                  <a:ext uri="{FF2B5EF4-FFF2-40B4-BE49-F238E27FC236}">
                    <a16:creationId xmlns:a16="http://schemas.microsoft.com/office/drawing/2014/main" id="{0D6CEF07-C414-4796-A958-A6DCA8F76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95"/>
                <a:ext cx="25" cy="9"/>
              </a:xfrm>
              <a:custGeom>
                <a:avLst/>
                <a:gdLst>
                  <a:gd name="T0" fmla="*/ 25 w 25"/>
                  <a:gd name="T1" fmla="*/ 0 h 9"/>
                  <a:gd name="T2" fmla="*/ 25 w 25"/>
                  <a:gd name="T3" fmla="*/ 4 h 9"/>
                  <a:gd name="T4" fmla="*/ 25 w 25"/>
                  <a:gd name="T5" fmla="*/ 7 h 9"/>
                  <a:gd name="T6" fmla="*/ 23 w 25"/>
                  <a:gd name="T7" fmla="*/ 9 h 9"/>
                  <a:gd name="T8" fmla="*/ 21 w 25"/>
                  <a:gd name="T9" fmla="*/ 9 h 9"/>
                  <a:gd name="T10" fmla="*/ 19 w 25"/>
                  <a:gd name="T11" fmla="*/ 9 h 9"/>
                  <a:gd name="T12" fmla="*/ 19 w 25"/>
                  <a:gd name="T13" fmla="*/ 9 h 9"/>
                  <a:gd name="T14" fmla="*/ 16 w 25"/>
                  <a:gd name="T15" fmla="*/ 9 h 9"/>
                  <a:gd name="T16" fmla="*/ 14 w 25"/>
                  <a:gd name="T17" fmla="*/ 9 h 9"/>
                  <a:gd name="T18" fmla="*/ 12 w 25"/>
                  <a:gd name="T19" fmla="*/ 9 h 9"/>
                  <a:gd name="T20" fmla="*/ 12 w 25"/>
                  <a:gd name="T21" fmla="*/ 9 h 9"/>
                  <a:gd name="T22" fmla="*/ 9 w 25"/>
                  <a:gd name="T23" fmla="*/ 9 h 9"/>
                  <a:gd name="T24" fmla="*/ 7 w 25"/>
                  <a:gd name="T25" fmla="*/ 9 h 9"/>
                  <a:gd name="T26" fmla="*/ 5 w 25"/>
                  <a:gd name="T27" fmla="*/ 9 h 9"/>
                  <a:gd name="T28" fmla="*/ 3 w 25"/>
                  <a:gd name="T29" fmla="*/ 9 h 9"/>
                  <a:gd name="T30" fmla="*/ 3 w 25"/>
                  <a:gd name="T31" fmla="*/ 9 h 9"/>
                  <a:gd name="T32" fmla="*/ 0 w 25"/>
                  <a:gd name="T33" fmla="*/ 9 h 9"/>
                  <a:gd name="T34" fmla="*/ 0 w 25"/>
                  <a:gd name="T35" fmla="*/ 7 h 9"/>
                  <a:gd name="T36" fmla="*/ 0 w 25"/>
                  <a:gd name="T37" fmla="*/ 4 h 9"/>
                  <a:gd name="T38" fmla="*/ 0 w 25"/>
                  <a:gd name="T39" fmla="*/ 2 h 9"/>
                  <a:gd name="T40" fmla="*/ 3 w 25"/>
                  <a:gd name="T41" fmla="*/ 2 h 9"/>
                  <a:gd name="T42" fmla="*/ 5 w 25"/>
                  <a:gd name="T43" fmla="*/ 2 h 9"/>
                  <a:gd name="T44" fmla="*/ 7 w 25"/>
                  <a:gd name="T45" fmla="*/ 0 h 9"/>
                  <a:gd name="T46" fmla="*/ 7 w 25"/>
                  <a:gd name="T47" fmla="*/ 0 h 9"/>
                  <a:gd name="T48" fmla="*/ 9 w 25"/>
                  <a:gd name="T49" fmla="*/ 0 h 9"/>
                  <a:gd name="T50" fmla="*/ 12 w 25"/>
                  <a:gd name="T51" fmla="*/ 0 h 9"/>
                  <a:gd name="T52" fmla="*/ 12 w 25"/>
                  <a:gd name="T53" fmla="*/ 0 h 9"/>
                  <a:gd name="T54" fmla="*/ 14 w 25"/>
                  <a:gd name="T55" fmla="*/ 0 h 9"/>
                  <a:gd name="T56" fmla="*/ 14 w 25"/>
                  <a:gd name="T57" fmla="*/ 0 h 9"/>
                  <a:gd name="T58" fmla="*/ 16 w 25"/>
                  <a:gd name="T59" fmla="*/ 0 h 9"/>
                  <a:gd name="T60" fmla="*/ 16 w 25"/>
                  <a:gd name="T61" fmla="*/ 0 h 9"/>
                  <a:gd name="T62" fmla="*/ 19 w 25"/>
                  <a:gd name="T63" fmla="*/ 0 h 9"/>
                  <a:gd name="T64" fmla="*/ 21 w 25"/>
                  <a:gd name="T65" fmla="*/ 0 h 9"/>
                  <a:gd name="T66" fmla="*/ 23 w 25"/>
                  <a:gd name="T67" fmla="*/ 0 h 9"/>
                  <a:gd name="T68" fmla="*/ 25 w 25"/>
                  <a:gd name="T6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25" y="4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5" name="Freeform 4357">
                <a:extLst>
                  <a:ext uri="{FF2B5EF4-FFF2-40B4-BE49-F238E27FC236}">
                    <a16:creationId xmlns:a16="http://schemas.microsoft.com/office/drawing/2014/main" id="{89AA56E2-27FA-4E47-BD5C-2342CB34B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86"/>
                <a:ext cx="25" cy="9"/>
              </a:xfrm>
              <a:custGeom>
                <a:avLst/>
                <a:gdLst>
                  <a:gd name="T0" fmla="*/ 23 w 25"/>
                  <a:gd name="T1" fmla="*/ 0 h 9"/>
                  <a:gd name="T2" fmla="*/ 23 w 25"/>
                  <a:gd name="T3" fmla="*/ 4 h 9"/>
                  <a:gd name="T4" fmla="*/ 25 w 25"/>
                  <a:gd name="T5" fmla="*/ 7 h 9"/>
                  <a:gd name="T6" fmla="*/ 23 w 25"/>
                  <a:gd name="T7" fmla="*/ 7 h 9"/>
                  <a:gd name="T8" fmla="*/ 21 w 25"/>
                  <a:gd name="T9" fmla="*/ 7 h 9"/>
                  <a:gd name="T10" fmla="*/ 19 w 25"/>
                  <a:gd name="T11" fmla="*/ 7 h 9"/>
                  <a:gd name="T12" fmla="*/ 16 w 25"/>
                  <a:gd name="T13" fmla="*/ 7 h 9"/>
                  <a:gd name="T14" fmla="*/ 14 w 25"/>
                  <a:gd name="T15" fmla="*/ 9 h 9"/>
                  <a:gd name="T16" fmla="*/ 12 w 25"/>
                  <a:gd name="T17" fmla="*/ 9 h 9"/>
                  <a:gd name="T18" fmla="*/ 9 w 25"/>
                  <a:gd name="T19" fmla="*/ 9 h 9"/>
                  <a:gd name="T20" fmla="*/ 9 w 25"/>
                  <a:gd name="T21" fmla="*/ 9 h 9"/>
                  <a:gd name="T22" fmla="*/ 7 w 25"/>
                  <a:gd name="T23" fmla="*/ 9 h 9"/>
                  <a:gd name="T24" fmla="*/ 5 w 25"/>
                  <a:gd name="T25" fmla="*/ 9 h 9"/>
                  <a:gd name="T26" fmla="*/ 3 w 25"/>
                  <a:gd name="T27" fmla="*/ 9 h 9"/>
                  <a:gd name="T28" fmla="*/ 0 w 25"/>
                  <a:gd name="T29" fmla="*/ 9 h 9"/>
                  <a:gd name="T30" fmla="*/ 0 w 25"/>
                  <a:gd name="T31" fmla="*/ 7 h 9"/>
                  <a:gd name="T32" fmla="*/ 0 w 25"/>
                  <a:gd name="T33" fmla="*/ 4 h 9"/>
                  <a:gd name="T34" fmla="*/ 0 w 25"/>
                  <a:gd name="T35" fmla="*/ 4 h 9"/>
                  <a:gd name="T36" fmla="*/ 0 w 25"/>
                  <a:gd name="T37" fmla="*/ 2 h 9"/>
                  <a:gd name="T38" fmla="*/ 0 w 25"/>
                  <a:gd name="T39" fmla="*/ 0 h 9"/>
                  <a:gd name="T40" fmla="*/ 3 w 25"/>
                  <a:gd name="T41" fmla="*/ 0 h 9"/>
                  <a:gd name="T42" fmla="*/ 3 w 25"/>
                  <a:gd name="T43" fmla="*/ 0 h 9"/>
                  <a:gd name="T44" fmla="*/ 3 w 25"/>
                  <a:gd name="T45" fmla="*/ 0 h 9"/>
                  <a:gd name="T46" fmla="*/ 5 w 25"/>
                  <a:gd name="T47" fmla="*/ 0 h 9"/>
                  <a:gd name="T48" fmla="*/ 7 w 25"/>
                  <a:gd name="T49" fmla="*/ 0 h 9"/>
                  <a:gd name="T50" fmla="*/ 9 w 25"/>
                  <a:gd name="T51" fmla="*/ 0 h 9"/>
                  <a:gd name="T52" fmla="*/ 12 w 25"/>
                  <a:gd name="T53" fmla="*/ 0 h 9"/>
                  <a:gd name="T54" fmla="*/ 14 w 25"/>
                  <a:gd name="T55" fmla="*/ 0 h 9"/>
                  <a:gd name="T56" fmla="*/ 16 w 25"/>
                  <a:gd name="T57" fmla="*/ 0 h 9"/>
                  <a:gd name="T58" fmla="*/ 19 w 25"/>
                  <a:gd name="T59" fmla="*/ 0 h 9"/>
                  <a:gd name="T60" fmla="*/ 21 w 25"/>
                  <a:gd name="T61" fmla="*/ 0 h 9"/>
                  <a:gd name="T62" fmla="*/ 23 w 25"/>
                  <a:gd name="T63" fmla="*/ 0 h 9"/>
                  <a:gd name="T64" fmla="*/ 23 w 25"/>
                  <a:gd name="T6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9">
                    <a:moveTo>
                      <a:pt x="23" y="0"/>
                    </a:moveTo>
                    <a:lnTo>
                      <a:pt x="23" y="4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6" name="Freeform 4358">
                <a:extLst>
                  <a:ext uri="{FF2B5EF4-FFF2-40B4-BE49-F238E27FC236}">
                    <a16:creationId xmlns:a16="http://schemas.microsoft.com/office/drawing/2014/main" id="{F338EA77-8915-486E-B6E0-672AE2734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188"/>
                <a:ext cx="15" cy="23"/>
              </a:xfrm>
              <a:custGeom>
                <a:avLst/>
                <a:gdLst>
                  <a:gd name="T0" fmla="*/ 11 w 15"/>
                  <a:gd name="T1" fmla="*/ 0 h 23"/>
                  <a:gd name="T2" fmla="*/ 11 w 15"/>
                  <a:gd name="T3" fmla="*/ 2 h 23"/>
                  <a:gd name="T4" fmla="*/ 13 w 15"/>
                  <a:gd name="T5" fmla="*/ 0 h 23"/>
                  <a:gd name="T6" fmla="*/ 13 w 15"/>
                  <a:gd name="T7" fmla="*/ 0 h 23"/>
                  <a:gd name="T8" fmla="*/ 15 w 15"/>
                  <a:gd name="T9" fmla="*/ 23 h 23"/>
                  <a:gd name="T10" fmla="*/ 13 w 15"/>
                  <a:gd name="T11" fmla="*/ 23 h 23"/>
                  <a:gd name="T12" fmla="*/ 13 w 15"/>
                  <a:gd name="T13" fmla="*/ 23 h 23"/>
                  <a:gd name="T14" fmla="*/ 13 w 15"/>
                  <a:gd name="T15" fmla="*/ 23 h 23"/>
                  <a:gd name="T16" fmla="*/ 9 w 15"/>
                  <a:gd name="T17" fmla="*/ 23 h 23"/>
                  <a:gd name="T18" fmla="*/ 2 w 15"/>
                  <a:gd name="T19" fmla="*/ 23 h 23"/>
                  <a:gd name="T20" fmla="*/ 0 w 15"/>
                  <a:gd name="T21" fmla="*/ 23 h 23"/>
                  <a:gd name="T22" fmla="*/ 0 w 15"/>
                  <a:gd name="T23" fmla="*/ 18 h 23"/>
                  <a:gd name="T24" fmla="*/ 0 w 15"/>
                  <a:gd name="T25" fmla="*/ 11 h 23"/>
                  <a:gd name="T26" fmla="*/ 0 w 15"/>
                  <a:gd name="T27" fmla="*/ 9 h 23"/>
                  <a:gd name="T28" fmla="*/ 2 w 15"/>
                  <a:gd name="T29" fmla="*/ 9 h 23"/>
                  <a:gd name="T30" fmla="*/ 2 w 15"/>
                  <a:gd name="T31" fmla="*/ 9 h 23"/>
                  <a:gd name="T32" fmla="*/ 2 w 15"/>
                  <a:gd name="T33" fmla="*/ 5 h 23"/>
                  <a:gd name="T34" fmla="*/ 2 w 15"/>
                  <a:gd name="T35" fmla="*/ 5 h 23"/>
                  <a:gd name="T36" fmla="*/ 2 w 15"/>
                  <a:gd name="T37" fmla="*/ 5 h 23"/>
                  <a:gd name="T38" fmla="*/ 2 w 15"/>
                  <a:gd name="T39" fmla="*/ 5 h 23"/>
                  <a:gd name="T40" fmla="*/ 6 w 15"/>
                  <a:gd name="T41" fmla="*/ 5 h 23"/>
                  <a:gd name="T42" fmla="*/ 6 w 15"/>
                  <a:gd name="T43" fmla="*/ 2 h 23"/>
                  <a:gd name="T44" fmla="*/ 9 w 15"/>
                  <a:gd name="T45" fmla="*/ 0 h 23"/>
                  <a:gd name="T46" fmla="*/ 9 w 15"/>
                  <a:gd name="T47" fmla="*/ 0 h 23"/>
                  <a:gd name="T48" fmla="*/ 11 w 15"/>
                  <a:gd name="T4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3">
                    <a:moveTo>
                      <a:pt x="11" y="0"/>
                    </a:moveTo>
                    <a:lnTo>
                      <a:pt x="11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7" name="Freeform 4359">
                <a:extLst>
                  <a:ext uri="{FF2B5EF4-FFF2-40B4-BE49-F238E27FC236}">
                    <a16:creationId xmlns:a16="http://schemas.microsoft.com/office/drawing/2014/main" id="{70FB6173-ED13-410F-B41E-F44F1F238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161"/>
                <a:ext cx="36" cy="32"/>
              </a:xfrm>
              <a:custGeom>
                <a:avLst/>
                <a:gdLst>
                  <a:gd name="T0" fmla="*/ 36 w 36"/>
                  <a:gd name="T1" fmla="*/ 16 h 32"/>
                  <a:gd name="T2" fmla="*/ 36 w 36"/>
                  <a:gd name="T3" fmla="*/ 20 h 32"/>
                  <a:gd name="T4" fmla="*/ 36 w 36"/>
                  <a:gd name="T5" fmla="*/ 23 h 32"/>
                  <a:gd name="T6" fmla="*/ 34 w 36"/>
                  <a:gd name="T7" fmla="*/ 23 h 32"/>
                  <a:gd name="T8" fmla="*/ 34 w 36"/>
                  <a:gd name="T9" fmla="*/ 23 h 32"/>
                  <a:gd name="T10" fmla="*/ 32 w 36"/>
                  <a:gd name="T11" fmla="*/ 23 h 32"/>
                  <a:gd name="T12" fmla="*/ 29 w 36"/>
                  <a:gd name="T13" fmla="*/ 23 h 32"/>
                  <a:gd name="T14" fmla="*/ 27 w 36"/>
                  <a:gd name="T15" fmla="*/ 23 h 32"/>
                  <a:gd name="T16" fmla="*/ 25 w 36"/>
                  <a:gd name="T17" fmla="*/ 23 h 32"/>
                  <a:gd name="T18" fmla="*/ 20 w 36"/>
                  <a:gd name="T19" fmla="*/ 23 h 32"/>
                  <a:gd name="T20" fmla="*/ 20 w 36"/>
                  <a:gd name="T21" fmla="*/ 25 h 32"/>
                  <a:gd name="T22" fmla="*/ 16 w 36"/>
                  <a:gd name="T23" fmla="*/ 25 h 32"/>
                  <a:gd name="T24" fmla="*/ 13 w 36"/>
                  <a:gd name="T25" fmla="*/ 25 h 32"/>
                  <a:gd name="T26" fmla="*/ 13 w 36"/>
                  <a:gd name="T27" fmla="*/ 25 h 32"/>
                  <a:gd name="T28" fmla="*/ 9 w 36"/>
                  <a:gd name="T29" fmla="*/ 25 h 32"/>
                  <a:gd name="T30" fmla="*/ 7 w 36"/>
                  <a:gd name="T31" fmla="*/ 25 h 32"/>
                  <a:gd name="T32" fmla="*/ 7 w 36"/>
                  <a:gd name="T33" fmla="*/ 25 h 32"/>
                  <a:gd name="T34" fmla="*/ 7 w 36"/>
                  <a:gd name="T35" fmla="*/ 25 h 32"/>
                  <a:gd name="T36" fmla="*/ 7 w 36"/>
                  <a:gd name="T37" fmla="*/ 27 h 32"/>
                  <a:gd name="T38" fmla="*/ 4 w 36"/>
                  <a:gd name="T39" fmla="*/ 29 h 32"/>
                  <a:gd name="T40" fmla="*/ 4 w 36"/>
                  <a:gd name="T41" fmla="*/ 32 h 32"/>
                  <a:gd name="T42" fmla="*/ 0 w 36"/>
                  <a:gd name="T43" fmla="*/ 32 h 32"/>
                  <a:gd name="T44" fmla="*/ 2 w 36"/>
                  <a:gd name="T45" fmla="*/ 16 h 32"/>
                  <a:gd name="T46" fmla="*/ 0 w 36"/>
                  <a:gd name="T47" fmla="*/ 16 h 32"/>
                  <a:gd name="T48" fmla="*/ 0 w 36"/>
                  <a:gd name="T49" fmla="*/ 16 h 32"/>
                  <a:gd name="T50" fmla="*/ 0 w 36"/>
                  <a:gd name="T51" fmla="*/ 16 h 32"/>
                  <a:gd name="T52" fmla="*/ 0 w 36"/>
                  <a:gd name="T53" fmla="*/ 16 h 32"/>
                  <a:gd name="T54" fmla="*/ 2 w 36"/>
                  <a:gd name="T55" fmla="*/ 11 h 32"/>
                  <a:gd name="T56" fmla="*/ 2 w 36"/>
                  <a:gd name="T57" fmla="*/ 9 h 32"/>
                  <a:gd name="T58" fmla="*/ 2 w 36"/>
                  <a:gd name="T59" fmla="*/ 4 h 32"/>
                  <a:gd name="T60" fmla="*/ 2 w 36"/>
                  <a:gd name="T61" fmla="*/ 4 h 32"/>
                  <a:gd name="T62" fmla="*/ 2 w 36"/>
                  <a:gd name="T63" fmla="*/ 2 h 32"/>
                  <a:gd name="T64" fmla="*/ 2 w 36"/>
                  <a:gd name="T65" fmla="*/ 0 h 32"/>
                  <a:gd name="T66" fmla="*/ 4 w 36"/>
                  <a:gd name="T67" fmla="*/ 0 h 32"/>
                  <a:gd name="T68" fmla="*/ 13 w 36"/>
                  <a:gd name="T69" fmla="*/ 0 h 32"/>
                  <a:gd name="T70" fmla="*/ 18 w 36"/>
                  <a:gd name="T71" fmla="*/ 0 h 32"/>
                  <a:gd name="T72" fmla="*/ 20 w 36"/>
                  <a:gd name="T73" fmla="*/ 0 h 32"/>
                  <a:gd name="T74" fmla="*/ 27 w 36"/>
                  <a:gd name="T75" fmla="*/ 0 h 32"/>
                  <a:gd name="T76" fmla="*/ 32 w 36"/>
                  <a:gd name="T77" fmla="*/ 0 h 32"/>
                  <a:gd name="T78" fmla="*/ 36 w 36"/>
                  <a:gd name="T79" fmla="*/ 0 h 32"/>
                  <a:gd name="T80" fmla="*/ 36 w 36"/>
                  <a:gd name="T81" fmla="*/ 2 h 32"/>
                  <a:gd name="T82" fmla="*/ 36 w 36"/>
                  <a:gd name="T83" fmla="*/ 7 h 32"/>
                  <a:gd name="T84" fmla="*/ 36 w 36"/>
                  <a:gd name="T85" fmla="*/ 14 h 32"/>
                  <a:gd name="T86" fmla="*/ 36 w 36"/>
                  <a:gd name="T87" fmla="*/ 14 h 32"/>
                  <a:gd name="T88" fmla="*/ 36 w 36"/>
                  <a:gd name="T89" fmla="*/ 14 h 32"/>
                  <a:gd name="T90" fmla="*/ 36 w 36"/>
                  <a:gd name="T9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32">
                    <a:moveTo>
                      <a:pt x="36" y="16"/>
                    </a:moveTo>
                    <a:lnTo>
                      <a:pt x="36" y="20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0" y="23"/>
                    </a:lnTo>
                    <a:lnTo>
                      <a:pt x="20" y="25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4" y="29"/>
                    </a:lnTo>
                    <a:lnTo>
                      <a:pt x="4" y="32"/>
                    </a:lnTo>
                    <a:lnTo>
                      <a:pt x="0" y="32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7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8" name="Freeform 4360">
                <a:extLst>
                  <a:ext uri="{FF2B5EF4-FFF2-40B4-BE49-F238E27FC236}">
                    <a16:creationId xmlns:a16="http://schemas.microsoft.com/office/drawing/2014/main" id="{6D76098F-C17C-4A75-9BBB-C222ABB11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380"/>
                <a:ext cx="14" cy="9"/>
              </a:xfrm>
              <a:custGeom>
                <a:avLst/>
                <a:gdLst>
                  <a:gd name="T0" fmla="*/ 14 w 14"/>
                  <a:gd name="T1" fmla="*/ 4 h 9"/>
                  <a:gd name="T2" fmla="*/ 14 w 14"/>
                  <a:gd name="T3" fmla="*/ 4 h 9"/>
                  <a:gd name="T4" fmla="*/ 14 w 14"/>
                  <a:gd name="T5" fmla="*/ 4 h 9"/>
                  <a:gd name="T6" fmla="*/ 14 w 14"/>
                  <a:gd name="T7" fmla="*/ 4 h 9"/>
                  <a:gd name="T8" fmla="*/ 14 w 14"/>
                  <a:gd name="T9" fmla="*/ 4 h 9"/>
                  <a:gd name="T10" fmla="*/ 14 w 14"/>
                  <a:gd name="T11" fmla="*/ 4 h 9"/>
                  <a:gd name="T12" fmla="*/ 14 w 14"/>
                  <a:gd name="T13" fmla="*/ 4 h 9"/>
                  <a:gd name="T14" fmla="*/ 14 w 14"/>
                  <a:gd name="T15" fmla="*/ 4 h 9"/>
                  <a:gd name="T16" fmla="*/ 14 w 14"/>
                  <a:gd name="T17" fmla="*/ 4 h 9"/>
                  <a:gd name="T18" fmla="*/ 14 w 14"/>
                  <a:gd name="T19" fmla="*/ 4 h 9"/>
                  <a:gd name="T20" fmla="*/ 14 w 14"/>
                  <a:gd name="T21" fmla="*/ 9 h 9"/>
                  <a:gd name="T22" fmla="*/ 9 w 14"/>
                  <a:gd name="T23" fmla="*/ 9 h 9"/>
                  <a:gd name="T24" fmla="*/ 9 w 14"/>
                  <a:gd name="T25" fmla="*/ 9 h 9"/>
                  <a:gd name="T26" fmla="*/ 9 w 14"/>
                  <a:gd name="T27" fmla="*/ 9 h 9"/>
                  <a:gd name="T28" fmla="*/ 9 w 14"/>
                  <a:gd name="T29" fmla="*/ 6 h 9"/>
                  <a:gd name="T30" fmla="*/ 0 w 14"/>
                  <a:gd name="T31" fmla="*/ 6 h 9"/>
                  <a:gd name="T32" fmla="*/ 0 w 14"/>
                  <a:gd name="T33" fmla="*/ 2 h 9"/>
                  <a:gd name="T34" fmla="*/ 0 w 14"/>
                  <a:gd name="T35" fmla="*/ 0 h 9"/>
                  <a:gd name="T36" fmla="*/ 0 w 14"/>
                  <a:gd name="T37" fmla="*/ 0 h 9"/>
                  <a:gd name="T38" fmla="*/ 0 w 14"/>
                  <a:gd name="T39" fmla="*/ 0 h 9"/>
                  <a:gd name="T40" fmla="*/ 14 w 14"/>
                  <a:gd name="T41" fmla="*/ 0 h 9"/>
                  <a:gd name="T42" fmla="*/ 14 w 14"/>
                  <a:gd name="T43" fmla="*/ 0 h 9"/>
                  <a:gd name="T44" fmla="*/ 14 w 14"/>
                  <a:gd name="T45" fmla="*/ 2 h 9"/>
                  <a:gd name="T46" fmla="*/ 14 w 14"/>
                  <a:gd name="T47" fmla="*/ 2 h 9"/>
                  <a:gd name="T48" fmla="*/ 14 w 14"/>
                  <a:gd name="T4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9" name="Freeform 4361">
                <a:extLst>
                  <a:ext uri="{FF2B5EF4-FFF2-40B4-BE49-F238E27FC236}">
                    <a16:creationId xmlns:a16="http://schemas.microsoft.com/office/drawing/2014/main" id="{307710EC-E6B1-4011-A712-959BA2841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213"/>
                <a:ext cx="9" cy="4"/>
              </a:xfrm>
              <a:custGeom>
                <a:avLst/>
                <a:gdLst>
                  <a:gd name="T0" fmla="*/ 2 w 9"/>
                  <a:gd name="T1" fmla="*/ 4 h 4"/>
                  <a:gd name="T2" fmla="*/ 0 w 9"/>
                  <a:gd name="T3" fmla="*/ 4 h 4"/>
                  <a:gd name="T4" fmla="*/ 0 w 9"/>
                  <a:gd name="T5" fmla="*/ 2 h 4"/>
                  <a:gd name="T6" fmla="*/ 2 w 9"/>
                  <a:gd name="T7" fmla="*/ 2 h 4"/>
                  <a:gd name="T8" fmla="*/ 2 w 9"/>
                  <a:gd name="T9" fmla="*/ 2 h 4"/>
                  <a:gd name="T10" fmla="*/ 2 w 9"/>
                  <a:gd name="T11" fmla="*/ 2 h 4"/>
                  <a:gd name="T12" fmla="*/ 9 w 9"/>
                  <a:gd name="T13" fmla="*/ 0 h 4"/>
                  <a:gd name="T14" fmla="*/ 9 w 9"/>
                  <a:gd name="T15" fmla="*/ 2 h 4"/>
                  <a:gd name="T16" fmla="*/ 9 w 9"/>
                  <a:gd name="T17" fmla="*/ 2 h 4"/>
                  <a:gd name="T18" fmla="*/ 9 w 9"/>
                  <a:gd name="T19" fmla="*/ 2 h 4"/>
                  <a:gd name="T20" fmla="*/ 7 w 9"/>
                  <a:gd name="T21" fmla="*/ 2 h 4"/>
                  <a:gd name="T22" fmla="*/ 7 w 9"/>
                  <a:gd name="T23" fmla="*/ 2 h 4"/>
                  <a:gd name="T24" fmla="*/ 5 w 9"/>
                  <a:gd name="T25" fmla="*/ 2 h 4"/>
                  <a:gd name="T26" fmla="*/ 2 w 9"/>
                  <a:gd name="T27" fmla="*/ 4 h 4"/>
                  <a:gd name="T28" fmla="*/ 2 w 9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0" name="Freeform 4362">
                <a:extLst>
                  <a:ext uri="{FF2B5EF4-FFF2-40B4-BE49-F238E27FC236}">
                    <a16:creationId xmlns:a16="http://schemas.microsoft.com/office/drawing/2014/main" id="{0A1F6C5A-9640-49DE-B4DC-ECD3F9436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217"/>
                <a:ext cx="9" cy="16"/>
              </a:xfrm>
              <a:custGeom>
                <a:avLst/>
                <a:gdLst>
                  <a:gd name="T0" fmla="*/ 0 w 9"/>
                  <a:gd name="T1" fmla="*/ 0 h 16"/>
                  <a:gd name="T2" fmla="*/ 2 w 9"/>
                  <a:gd name="T3" fmla="*/ 0 h 16"/>
                  <a:gd name="T4" fmla="*/ 2 w 9"/>
                  <a:gd name="T5" fmla="*/ 0 h 16"/>
                  <a:gd name="T6" fmla="*/ 2 w 9"/>
                  <a:gd name="T7" fmla="*/ 0 h 16"/>
                  <a:gd name="T8" fmla="*/ 9 w 9"/>
                  <a:gd name="T9" fmla="*/ 3 h 16"/>
                  <a:gd name="T10" fmla="*/ 9 w 9"/>
                  <a:gd name="T11" fmla="*/ 3 h 16"/>
                  <a:gd name="T12" fmla="*/ 9 w 9"/>
                  <a:gd name="T13" fmla="*/ 12 h 16"/>
                  <a:gd name="T14" fmla="*/ 0 w 9"/>
                  <a:gd name="T15" fmla="*/ 16 h 16"/>
                  <a:gd name="T16" fmla="*/ 0 w 9"/>
                  <a:gd name="T17" fmla="*/ 16 h 16"/>
                  <a:gd name="T18" fmla="*/ 0 w 9"/>
                  <a:gd name="T19" fmla="*/ 16 h 16"/>
                  <a:gd name="T20" fmla="*/ 0 w 9"/>
                  <a:gd name="T21" fmla="*/ 9 h 16"/>
                  <a:gd name="T22" fmla="*/ 0 w 9"/>
                  <a:gd name="T23" fmla="*/ 9 h 16"/>
                  <a:gd name="T24" fmla="*/ 0 w 9"/>
                  <a:gd name="T25" fmla="*/ 0 h 16"/>
                  <a:gd name="T26" fmla="*/ 0 w 9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1" name="Freeform 4363">
                <a:extLst>
                  <a:ext uri="{FF2B5EF4-FFF2-40B4-BE49-F238E27FC236}">
                    <a16:creationId xmlns:a16="http://schemas.microsoft.com/office/drawing/2014/main" id="{0ACF2720-9C96-41FD-9222-D3C38B40D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357"/>
                <a:ext cx="7" cy="20"/>
              </a:xfrm>
              <a:custGeom>
                <a:avLst/>
                <a:gdLst>
                  <a:gd name="T0" fmla="*/ 7 w 7"/>
                  <a:gd name="T1" fmla="*/ 14 h 20"/>
                  <a:gd name="T2" fmla="*/ 7 w 7"/>
                  <a:gd name="T3" fmla="*/ 20 h 20"/>
                  <a:gd name="T4" fmla="*/ 7 w 7"/>
                  <a:gd name="T5" fmla="*/ 20 h 20"/>
                  <a:gd name="T6" fmla="*/ 7 w 7"/>
                  <a:gd name="T7" fmla="*/ 20 h 20"/>
                  <a:gd name="T8" fmla="*/ 5 w 7"/>
                  <a:gd name="T9" fmla="*/ 20 h 20"/>
                  <a:gd name="T10" fmla="*/ 5 w 7"/>
                  <a:gd name="T11" fmla="*/ 20 h 20"/>
                  <a:gd name="T12" fmla="*/ 5 w 7"/>
                  <a:gd name="T13" fmla="*/ 20 h 20"/>
                  <a:gd name="T14" fmla="*/ 5 w 7"/>
                  <a:gd name="T15" fmla="*/ 20 h 20"/>
                  <a:gd name="T16" fmla="*/ 3 w 7"/>
                  <a:gd name="T17" fmla="*/ 20 h 20"/>
                  <a:gd name="T18" fmla="*/ 3 w 7"/>
                  <a:gd name="T19" fmla="*/ 20 h 20"/>
                  <a:gd name="T20" fmla="*/ 3 w 7"/>
                  <a:gd name="T21" fmla="*/ 20 h 20"/>
                  <a:gd name="T22" fmla="*/ 0 w 7"/>
                  <a:gd name="T23" fmla="*/ 20 h 20"/>
                  <a:gd name="T24" fmla="*/ 0 w 7"/>
                  <a:gd name="T25" fmla="*/ 20 h 20"/>
                  <a:gd name="T26" fmla="*/ 0 w 7"/>
                  <a:gd name="T27" fmla="*/ 20 h 20"/>
                  <a:gd name="T28" fmla="*/ 0 w 7"/>
                  <a:gd name="T29" fmla="*/ 18 h 20"/>
                  <a:gd name="T30" fmla="*/ 0 w 7"/>
                  <a:gd name="T31" fmla="*/ 16 h 20"/>
                  <a:gd name="T32" fmla="*/ 0 w 7"/>
                  <a:gd name="T33" fmla="*/ 14 h 20"/>
                  <a:gd name="T34" fmla="*/ 0 w 7"/>
                  <a:gd name="T35" fmla="*/ 11 h 20"/>
                  <a:gd name="T36" fmla="*/ 0 w 7"/>
                  <a:gd name="T37" fmla="*/ 11 h 20"/>
                  <a:gd name="T38" fmla="*/ 0 w 7"/>
                  <a:gd name="T39" fmla="*/ 7 h 20"/>
                  <a:gd name="T40" fmla="*/ 0 w 7"/>
                  <a:gd name="T41" fmla="*/ 5 h 20"/>
                  <a:gd name="T42" fmla="*/ 0 w 7"/>
                  <a:gd name="T43" fmla="*/ 5 h 20"/>
                  <a:gd name="T44" fmla="*/ 0 w 7"/>
                  <a:gd name="T45" fmla="*/ 2 h 20"/>
                  <a:gd name="T46" fmla="*/ 0 w 7"/>
                  <a:gd name="T47" fmla="*/ 2 h 20"/>
                  <a:gd name="T48" fmla="*/ 0 w 7"/>
                  <a:gd name="T49" fmla="*/ 2 h 20"/>
                  <a:gd name="T50" fmla="*/ 0 w 7"/>
                  <a:gd name="T51" fmla="*/ 0 h 20"/>
                  <a:gd name="T52" fmla="*/ 3 w 7"/>
                  <a:gd name="T53" fmla="*/ 0 h 20"/>
                  <a:gd name="T54" fmla="*/ 5 w 7"/>
                  <a:gd name="T55" fmla="*/ 0 h 20"/>
                  <a:gd name="T56" fmla="*/ 7 w 7"/>
                  <a:gd name="T57" fmla="*/ 0 h 20"/>
                  <a:gd name="T58" fmla="*/ 7 w 7"/>
                  <a:gd name="T59" fmla="*/ 2 h 20"/>
                  <a:gd name="T60" fmla="*/ 7 w 7"/>
                  <a:gd name="T61" fmla="*/ 2 h 20"/>
                  <a:gd name="T62" fmla="*/ 7 w 7"/>
                  <a:gd name="T63" fmla="*/ 2 h 20"/>
                  <a:gd name="T64" fmla="*/ 7 w 7"/>
                  <a:gd name="T65" fmla="*/ 2 h 20"/>
                  <a:gd name="T66" fmla="*/ 7 w 7"/>
                  <a:gd name="T67" fmla="*/ 2 h 20"/>
                  <a:gd name="T68" fmla="*/ 7 w 7"/>
                  <a:gd name="T69" fmla="*/ 7 h 20"/>
                  <a:gd name="T70" fmla="*/ 7 w 7"/>
                  <a:gd name="T71" fmla="*/ 7 h 20"/>
                  <a:gd name="T72" fmla="*/ 7 w 7"/>
                  <a:gd name="T73" fmla="*/ 9 h 20"/>
                  <a:gd name="T74" fmla="*/ 7 w 7"/>
                  <a:gd name="T75" fmla="*/ 9 h 20"/>
                  <a:gd name="T76" fmla="*/ 7 w 7"/>
                  <a:gd name="T77" fmla="*/ 9 h 20"/>
                  <a:gd name="T78" fmla="*/ 7 w 7"/>
                  <a:gd name="T79" fmla="*/ 11 h 20"/>
                  <a:gd name="T80" fmla="*/ 7 w 7"/>
                  <a:gd name="T81" fmla="*/ 11 h 20"/>
                  <a:gd name="T82" fmla="*/ 7 w 7"/>
                  <a:gd name="T83" fmla="*/ 11 h 20"/>
                  <a:gd name="T84" fmla="*/ 7 w 7"/>
                  <a:gd name="T8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20">
                    <a:moveTo>
                      <a:pt x="7" y="14"/>
                    </a:move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2" name="Freeform 4364">
                <a:extLst>
                  <a:ext uri="{FF2B5EF4-FFF2-40B4-BE49-F238E27FC236}">
                    <a16:creationId xmlns:a16="http://schemas.microsoft.com/office/drawing/2014/main" id="{200E0D8E-705F-4E46-9C83-F95E49D1B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357"/>
                <a:ext cx="9" cy="1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  <a:gd name="T4" fmla="*/ 5 w 9"/>
                  <a:gd name="T5" fmla="*/ 18 h 18"/>
                  <a:gd name="T6" fmla="*/ 5 w 9"/>
                  <a:gd name="T7" fmla="*/ 18 h 18"/>
                  <a:gd name="T8" fmla="*/ 5 w 9"/>
                  <a:gd name="T9" fmla="*/ 18 h 18"/>
                  <a:gd name="T10" fmla="*/ 5 w 9"/>
                  <a:gd name="T11" fmla="*/ 18 h 18"/>
                  <a:gd name="T12" fmla="*/ 3 w 9"/>
                  <a:gd name="T13" fmla="*/ 18 h 18"/>
                  <a:gd name="T14" fmla="*/ 3 w 9"/>
                  <a:gd name="T15" fmla="*/ 18 h 18"/>
                  <a:gd name="T16" fmla="*/ 0 w 9"/>
                  <a:gd name="T17" fmla="*/ 18 h 18"/>
                  <a:gd name="T18" fmla="*/ 0 w 9"/>
                  <a:gd name="T19" fmla="*/ 18 h 18"/>
                  <a:gd name="T20" fmla="*/ 0 w 9"/>
                  <a:gd name="T21" fmla="*/ 18 h 18"/>
                  <a:gd name="T22" fmla="*/ 0 w 9"/>
                  <a:gd name="T23" fmla="*/ 18 h 18"/>
                  <a:gd name="T24" fmla="*/ 0 w 9"/>
                  <a:gd name="T25" fmla="*/ 16 h 18"/>
                  <a:gd name="T26" fmla="*/ 0 w 9"/>
                  <a:gd name="T27" fmla="*/ 16 h 18"/>
                  <a:gd name="T28" fmla="*/ 0 w 9"/>
                  <a:gd name="T29" fmla="*/ 16 h 18"/>
                  <a:gd name="T30" fmla="*/ 0 w 9"/>
                  <a:gd name="T31" fmla="*/ 16 h 18"/>
                  <a:gd name="T32" fmla="*/ 0 w 9"/>
                  <a:gd name="T33" fmla="*/ 11 h 18"/>
                  <a:gd name="T34" fmla="*/ 0 w 9"/>
                  <a:gd name="T35" fmla="*/ 9 h 18"/>
                  <a:gd name="T36" fmla="*/ 0 w 9"/>
                  <a:gd name="T37" fmla="*/ 9 h 18"/>
                  <a:gd name="T38" fmla="*/ 0 w 9"/>
                  <a:gd name="T39" fmla="*/ 9 h 18"/>
                  <a:gd name="T40" fmla="*/ 3 w 9"/>
                  <a:gd name="T41" fmla="*/ 5 h 18"/>
                  <a:gd name="T42" fmla="*/ 3 w 9"/>
                  <a:gd name="T43" fmla="*/ 0 h 18"/>
                  <a:gd name="T44" fmla="*/ 5 w 9"/>
                  <a:gd name="T45" fmla="*/ 0 h 18"/>
                  <a:gd name="T46" fmla="*/ 9 w 9"/>
                  <a:gd name="T47" fmla="*/ 0 h 18"/>
                  <a:gd name="T48" fmla="*/ 9 w 9"/>
                  <a:gd name="T49" fmla="*/ 0 h 18"/>
                  <a:gd name="T50" fmla="*/ 9 w 9"/>
                  <a:gd name="T51" fmla="*/ 11 h 18"/>
                  <a:gd name="T52" fmla="*/ 9 w 9"/>
                  <a:gd name="T53" fmla="*/ 11 h 18"/>
                  <a:gd name="T54" fmla="*/ 9 w 9"/>
                  <a:gd name="T55" fmla="*/ 14 h 18"/>
                  <a:gd name="T56" fmla="*/ 9 w 9"/>
                  <a:gd name="T57" fmla="*/ 14 h 18"/>
                  <a:gd name="T58" fmla="*/ 9 w 9"/>
                  <a:gd name="T59" fmla="*/ 16 h 18"/>
                  <a:gd name="T60" fmla="*/ 9 w 9"/>
                  <a:gd name="T61" fmla="*/ 16 h 18"/>
                  <a:gd name="T62" fmla="*/ 9 w 9"/>
                  <a:gd name="T6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lnTo>
                      <a:pt x="9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3" name="Freeform 4365">
                <a:extLst>
                  <a:ext uri="{FF2B5EF4-FFF2-40B4-BE49-F238E27FC236}">
                    <a16:creationId xmlns:a16="http://schemas.microsoft.com/office/drawing/2014/main" id="{6C84F734-DE8D-42E8-916E-BBACB8E1F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355"/>
                <a:ext cx="10" cy="22"/>
              </a:xfrm>
              <a:custGeom>
                <a:avLst/>
                <a:gdLst>
                  <a:gd name="T0" fmla="*/ 7 w 10"/>
                  <a:gd name="T1" fmla="*/ 13 h 22"/>
                  <a:gd name="T2" fmla="*/ 7 w 10"/>
                  <a:gd name="T3" fmla="*/ 16 h 22"/>
                  <a:gd name="T4" fmla="*/ 7 w 10"/>
                  <a:gd name="T5" fmla="*/ 18 h 22"/>
                  <a:gd name="T6" fmla="*/ 10 w 10"/>
                  <a:gd name="T7" fmla="*/ 20 h 22"/>
                  <a:gd name="T8" fmla="*/ 10 w 10"/>
                  <a:gd name="T9" fmla="*/ 22 h 22"/>
                  <a:gd name="T10" fmla="*/ 7 w 10"/>
                  <a:gd name="T11" fmla="*/ 22 h 22"/>
                  <a:gd name="T12" fmla="*/ 5 w 10"/>
                  <a:gd name="T13" fmla="*/ 22 h 22"/>
                  <a:gd name="T14" fmla="*/ 5 w 10"/>
                  <a:gd name="T15" fmla="*/ 22 h 22"/>
                  <a:gd name="T16" fmla="*/ 5 w 10"/>
                  <a:gd name="T17" fmla="*/ 22 h 22"/>
                  <a:gd name="T18" fmla="*/ 5 w 10"/>
                  <a:gd name="T19" fmla="*/ 22 h 22"/>
                  <a:gd name="T20" fmla="*/ 5 w 10"/>
                  <a:gd name="T21" fmla="*/ 22 h 22"/>
                  <a:gd name="T22" fmla="*/ 3 w 10"/>
                  <a:gd name="T23" fmla="*/ 22 h 22"/>
                  <a:gd name="T24" fmla="*/ 3 w 10"/>
                  <a:gd name="T25" fmla="*/ 22 h 22"/>
                  <a:gd name="T26" fmla="*/ 3 w 10"/>
                  <a:gd name="T27" fmla="*/ 20 h 22"/>
                  <a:gd name="T28" fmla="*/ 3 w 10"/>
                  <a:gd name="T29" fmla="*/ 18 h 22"/>
                  <a:gd name="T30" fmla="*/ 3 w 10"/>
                  <a:gd name="T31" fmla="*/ 18 h 22"/>
                  <a:gd name="T32" fmla="*/ 0 w 10"/>
                  <a:gd name="T33" fmla="*/ 18 h 22"/>
                  <a:gd name="T34" fmla="*/ 0 w 10"/>
                  <a:gd name="T35" fmla="*/ 13 h 22"/>
                  <a:gd name="T36" fmla="*/ 0 w 10"/>
                  <a:gd name="T37" fmla="*/ 13 h 22"/>
                  <a:gd name="T38" fmla="*/ 0 w 10"/>
                  <a:gd name="T39" fmla="*/ 13 h 22"/>
                  <a:gd name="T40" fmla="*/ 0 w 10"/>
                  <a:gd name="T41" fmla="*/ 11 h 22"/>
                  <a:gd name="T42" fmla="*/ 0 w 10"/>
                  <a:gd name="T43" fmla="*/ 4 h 22"/>
                  <a:gd name="T44" fmla="*/ 0 w 10"/>
                  <a:gd name="T45" fmla="*/ 2 h 22"/>
                  <a:gd name="T46" fmla="*/ 3 w 10"/>
                  <a:gd name="T47" fmla="*/ 2 h 22"/>
                  <a:gd name="T48" fmla="*/ 5 w 10"/>
                  <a:gd name="T49" fmla="*/ 2 h 22"/>
                  <a:gd name="T50" fmla="*/ 7 w 10"/>
                  <a:gd name="T51" fmla="*/ 0 h 22"/>
                  <a:gd name="T52" fmla="*/ 7 w 10"/>
                  <a:gd name="T53" fmla="*/ 2 h 22"/>
                  <a:gd name="T54" fmla="*/ 7 w 10"/>
                  <a:gd name="T55" fmla="*/ 2 h 22"/>
                  <a:gd name="T56" fmla="*/ 7 w 10"/>
                  <a:gd name="T57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22">
                    <a:moveTo>
                      <a:pt x="7" y="13"/>
                    </a:moveTo>
                    <a:lnTo>
                      <a:pt x="7" y="16"/>
                    </a:lnTo>
                    <a:lnTo>
                      <a:pt x="7" y="18"/>
                    </a:lnTo>
                    <a:lnTo>
                      <a:pt x="10" y="20"/>
                    </a:lnTo>
                    <a:lnTo>
                      <a:pt x="10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4" name="Freeform 4366">
                <a:extLst>
                  <a:ext uri="{FF2B5EF4-FFF2-40B4-BE49-F238E27FC236}">
                    <a16:creationId xmlns:a16="http://schemas.microsoft.com/office/drawing/2014/main" id="{C86D1DB4-700B-4AE4-9E98-EA3B9E105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328"/>
                <a:ext cx="11" cy="16"/>
              </a:xfrm>
              <a:custGeom>
                <a:avLst/>
                <a:gdLst>
                  <a:gd name="T0" fmla="*/ 9 w 11"/>
                  <a:gd name="T1" fmla="*/ 2 h 16"/>
                  <a:gd name="T2" fmla="*/ 9 w 11"/>
                  <a:gd name="T3" fmla="*/ 2 h 16"/>
                  <a:gd name="T4" fmla="*/ 9 w 11"/>
                  <a:gd name="T5" fmla="*/ 2 h 16"/>
                  <a:gd name="T6" fmla="*/ 9 w 11"/>
                  <a:gd name="T7" fmla="*/ 2 h 16"/>
                  <a:gd name="T8" fmla="*/ 9 w 11"/>
                  <a:gd name="T9" fmla="*/ 2 h 16"/>
                  <a:gd name="T10" fmla="*/ 9 w 11"/>
                  <a:gd name="T11" fmla="*/ 2 h 16"/>
                  <a:gd name="T12" fmla="*/ 9 w 11"/>
                  <a:gd name="T13" fmla="*/ 4 h 16"/>
                  <a:gd name="T14" fmla="*/ 9 w 11"/>
                  <a:gd name="T15" fmla="*/ 4 h 16"/>
                  <a:gd name="T16" fmla="*/ 9 w 11"/>
                  <a:gd name="T17" fmla="*/ 4 h 16"/>
                  <a:gd name="T18" fmla="*/ 9 w 11"/>
                  <a:gd name="T19" fmla="*/ 4 h 16"/>
                  <a:gd name="T20" fmla="*/ 9 w 11"/>
                  <a:gd name="T21" fmla="*/ 7 h 16"/>
                  <a:gd name="T22" fmla="*/ 9 w 11"/>
                  <a:gd name="T23" fmla="*/ 7 h 16"/>
                  <a:gd name="T24" fmla="*/ 9 w 11"/>
                  <a:gd name="T25" fmla="*/ 7 h 16"/>
                  <a:gd name="T26" fmla="*/ 9 w 11"/>
                  <a:gd name="T27" fmla="*/ 7 h 16"/>
                  <a:gd name="T28" fmla="*/ 9 w 11"/>
                  <a:gd name="T29" fmla="*/ 7 h 16"/>
                  <a:gd name="T30" fmla="*/ 11 w 11"/>
                  <a:gd name="T31" fmla="*/ 7 h 16"/>
                  <a:gd name="T32" fmla="*/ 11 w 11"/>
                  <a:gd name="T33" fmla="*/ 7 h 16"/>
                  <a:gd name="T34" fmla="*/ 11 w 11"/>
                  <a:gd name="T35" fmla="*/ 7 h 16"/>
                  <a:gd name="T36" fmla="*/ 11 w 11"/>
                  <a:gd name="T37" fmla="*/ 9 h 16"/>
                  <a:gd name="T38" fmla="*/ 11 w 11"/>
                  <a:gd name="T39" fmla="*/ 11 h 16"/>
                  <a:gd name="T40" fmla="*/ 11 w 11"/>
                  <a:gd name="T41" fmla="*/ 11 h 16"/>
                  <a:gd name="T42" fmla="*/ 11 w 11"/>
                  <a:gd name="T43" fmla="*/ 11 h 16"/>
                  <a:gd name="T44" fmla="*/ 11 w 11"/>
                  <a:gd name="T45" fmla="*/ 11 h 16"/>
                  <a:gd name="T46" fmla="*/ 11 w 11"/>
                  <a:gd name="T47" fmla="*/ 11 h 16"/>
                  <a:gd name="T48" fmla="*/ 11 w 11"/>
                  <a:gd name="T49" fmla="*/ 13 h 16"/>
                  <a:gd name="T50" fmla="*/ 11 w 11"/>
                  <a:gd name="T51" fmla="*/ 13 h 16"/>
                  <a:gd name="T52" fmla="*/ 11 w 11"/>
                  <a:gd name="T53" fmla="*/ 13 h 16"/>
                  <a:gd name="T54" fmla="*/ 11 w 11"/>
                  <a:gd name="T55" fmla="*/ 13 h 16"/>
                  <a:gd name="T56" fmla="*/ 11 w 11"/>
                  <a:gd name="T57" fmla="*/ 13 h 16"/>
                  <a:gd name="T58" fmla="*/ 9 w 11"/>
                  <a:gd name="T59" fmla="*/ 13 h 16"/>
                  <a:gd name="T60" fmla="*/ 9 w 11"/>
                  <a:gd name="T61" fmla="*/ 13 h 16"/>
                  <a:gd name="T62" fmla="*/ 9 w 11"/>
                  <a:gd name="T63" fmla="*/ 13 h 16"/>
                  <a:gd name="T64" fmla="*/ 9 w 11"/>
                  <a:gd name="T65" fmla="*/ 13 h 16"/>
                  <a:gd name="T66" fmla="*/ 6 w 11"/>
                  <a:gd name="T67" fmla="*/ 13 h 16"/>
                  <a:gd name="T68" fmla="*/ 6 w 11"/>
                  <a:gd name="T69" fmla="*/ 16 h 16"/>
                  <a:gd name="T70" fmla="*/ 6 w 11"/>
                  <a:gd name="T71" fmla="*/ 16 h 16"/>
                  <a:gd name="T72" fmla="*/ 6 w 11"/>
                  <a:gd name="T73" fmla="*/ 16 h 16"/>
                  <a:gd name="T74" fmla="*/ 4 w 11"/>
                  <a:gd name="T75" fmla="*/ 13 h 16"/>
                  <a:gd name="T76" fmla="*/ 4 w 11"/>
                  <a:gd name="T77" fmla="*/ 13 h 16"/>
                  <a:gd name="T78" fmla="*/ 4 w 11"/>
                  <a:gd name="T79" fmla="*/ 11 h 16"/>
                  <a:gd name="T80" fmla="*/ 4 w 11"/>
                  <a:gd name="T81" fmla="*/ 11 h 16"/>
                  <a:gd name="T82" fmla="*/ 2 w 11"/>
                  <a:gd name="T83" fmla="*/ 11 h 16"/>
                  <a:gd name="T84" fmla="*/ 2 w 11"/>
                  <a:gd name="T85" fmla="*/ 11 h 16"/>
                  <a:gd name="T86" fmla="*/ 2 w 11"/>
                  <a:gd name="T87" fmla="*/ 11 h 16"/>
                  <a:gd name="T88" fmla="*/ 0 w 11"/>
                  <a:gd name="T89" fmla="*/ 11 h 16"/>
                  <a:gd name="T90" fmla="*/ 0 w 11"/>
                  <a:gd name="T91" fmla="*/ 11 h 16"/>
                  <a:gd name="T92" fmla="*/ 2 w 11"/>
                  <a:gd name="T93" fmla="*/ 4 h 16"/>
                  <a:gd name="T94" fmla="*/ 2 w 11"/>
                  <a:gd name="T95" fmla="*/ 4 h 16"/>
                  <a:gd name="T96" fmla="*/ 2 w 11"/>
                  <a:gd name="T97" fmla="*/ 2 h 16"/>
                  <a:gd name="T98" fmla="*/ 4 w 11"/>
                  <a:gd name="T99" fmla="*/ 2 h 16"/>
                  <a:gd name="T100" fmla="*/ 4 w 11"/>
                  <a:gd name="T101" fmla="*/ 0 h 16"/>
                  <a:gd name="T102" fmla="*/ 4 w 11"/>
                  <a:gd name="T103" fmla="*/ 0 h 16"/>
                  <a:gd name="T104" fmla="*/ 4 w 11"/>
                  <a:gd name="T105" fmla="*/ 0 h 16"/>
                  <a:gd name="T106" fmla="*/ 9 w 11"/>
                  <a:gd name="T107" fmla="*/ 0 h 16"/>
                  <a:gd name="T108" fmla="*/ 9 w 11"/>
                  <a:gd name="T10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" h="16">
                    <a:moveTo>
                      <a:pt x="9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5" name="Freeform 4367">
                <a:extLst>
                  <a:ext uri="{FF2B5EF4-FFF2-40B4-BE49-F238E27FC236}">
                    <a16:creationId xmlns:a16="http://schemas.microsoft.com/office/drawing/2014/main" id="{B15961B1-3474-4A48-8AFA-4201524DE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339"/>
                <a:ext cx="16" cy="16"/>
              </a:xfrm>
              <a:custGeom>
                <a:avLst/>
                <a:gdLst>
                  <a:gd name="T0" fmla="*/ 9 w 16"/>
                  <a:gd name="T1" fmla="*/ 5 h 16"/>
                  <a:gd name="T2" fmla="*/ 9 w 16"/>
                  <a:gd name="T3" fmla="*/ 5 h 16"/>
                  <a:gd name="T4" fmla="*/ 9 w 16"/>
                  <a:gd name="T5" fmla="*/ 2 h 16"/>
                  <a:gd name="T6" fmla="*/ 12 w 16"/>
                  <a:gd name="T7" fmla="*/ 2 h 16"/>
                  <a:gd name="T8" fmla="*/ 12 w 16"/>
                  <a:gd name="T9" fmla="*/ 2 h 16"/>
                  <a:gd name="T10" fmla="*/ 12 w 16"/>
                  <a:gd name="T11" fmla="*/ 2 h 16"/>
                  <a:gd name="T12" fmla="*/ 12 w 16"/>
                  <a:gd name="T13" fmla="*/ 2 h 16"/>
                  <a:gd name="T14" fmla="*/ 14 w 16"/>
                  <a:gd name="T15" fmla="*/ 2 h 16"/>
                  <a:gd name="T16" fmla="*/ 14 w 16"/>
                  <a:gd name="T17" fmla="*/ 2 h 16"/>
                  <a:gd name="T18" fmla="*/ 14 w 16"/>
                  <a:gd name="T19" fmla="*/ 2 h 16"/>
                  <a:gd name="T20" fmla="*/ 16 w 16"/>
                  <a:gd name="T21" fmla="*/ 9 h 16"/>
                  <a:gd name="T22" fmla="*/ 16 w 16"/>
                  <a:gd name="T23" fmla="*/ 14 h 16"/>
                  <a:gd name="T24" fmla="*/ 16 w 16"/>
                  <a:gd name="T25" fmla="*/ 14 h 16"/>
                  <a:gd name="T26" fmla="*/ 16 w 16"/>
                  <a:gd name="T27" fmla="*/ 14 h 16"/>
                  <a:gd name="T28" fmla="*/ 16 w 16"/>
                  <a:gd name="T29" fmla="*/ 16 h 16"/>
                  <a:gd name="T30" fmla="*/ 12 w 16"/>
                  <a:gd name="T31" fmla="*/ 16 h 16"/>
                  <a:gd name="T32" fmla="*/ 12 w 16"/>
                  <a:gd name="T33" fmla="*/ 16 h 16"/>
                  <a:gd name="T34" fmla="*/ 9 w 16"/>
                  <a:gd name="T35" fmla="*/ 16 h 16"/>
                  <a:gd name="T36" fmla="*/ 7 w 16"/>
                  <a:gd name="T37" fmla="*/ 16 h 16"/>
                  <a:gd name="T38" fmla="*/ 7 w 16"/>
                  <a:gd name="T39" fmla="*/ 16 h 16"/>
                  <a:gd name="T40" fmla="*/ 5 w 16"/>
                  <a:gd name="T41" fmla="*/ 16 h 16"/>
                  <a:gd name="T42" fmla="*/ 5 w 16"/>
                  <a:gd name="T43" fmla="*/ 16 h 16"/>
                  <a:gd name="T44" fmla="*/ 5 w 16"/>
                  <a:gd name="T45" fmla="*/ 16 h 16"/>
                  <a:gd name="T46" fmla="*/ 3 w 16"/>
                  <a:gd name="T47" fmla="*/ 16 h 16"/>
                  <a:gd name="T48" fmla="*/ 0 w 16"/>
                  <a:gd name="T49" fmla="*/ 16 h 16"/>
                  <a:gd name="T50" fmla="*/ 0 w 16"/>
                  <a:gd name="T51" fmla="*/ 16 h 16"/>
                  <a:gd name="T52" fmla="*/ 3 w 16"/>
                  <a:gd name="T53" fmla="*/ 0 h 16"/>
                  <a:gd name="T54" fmla="*/ 5 w 16"/>
                  <a:gd name="T55" fmla="*/ 0 h 16"/>
                  <a:gd name="T56" fmla="*/ 5 w 16"/>
                  <a:gd name="T57" fmla="*/ 0 h 16"/>
                  <a:gd name="T58" fmla="*/ 5 w 16"/>
                  <a:gd name="T59" fmla="*/ 0 h 16"/>
                  <a:gd name="T60" fmla="*/ 5 w 16"/>
                  <a:gd name="T61" fmla="*/ 0 h 16"/>
                  <a:gd name="T62" fmla="*/ 7 w 16"/>
                  <a:gd name="T63" fmla="*/ 0 h 16"/>
                  <a:gd name="T64" fmla="*/ 7 w 16"/>
                  <a:gd name="T65" fmla="*/ 0 h 16"/>
                  <a:gd name="T66" fmla="*/ 7 w 16"/>
                  <a:gd name="T67" fmla="*/ 2 h 16"/>
                  <a:gd name="T68" fmla="*/ 7 w 16"/>
                  <a:gd name="T69" fmla="*/ 2 h 16"/>
                  <a:gd name="T70" fmla="*/ 9 w 16"/>
                  <a:gd name="T71" fmla="*/ 5 h 16"/>
                  <a:gd name="T72" fmla="*/ 9 w 16"/>
                  <a:gd name="T7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6">
                    <a:moveTo>
                      <a:pt x="9" y="5"/>
                    </a:moveTo>
                    <a:lnTo>
                      <a:pt x="9" y="5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9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6" name="Freeform 4368">
                <a:extLst>
                  <a:ext uri="{FF2B5EF4-FFF2-40B4-BE49-F238E27FC236}">
                    <a16:creationId xmlns:a16="http://schemas.microsoft.com/office/drawing/2014/main" id="{43335373-FAD6-4BCF-B0CD-6471DF7F9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335"/>
                <a:ext cx="11" cy="13"/>
              </a:xfrm>
              <a:custGeom>
                <a:avLst/>
                <a:gdLst>
                  <a:gd name="T0" fmla="*/ 4 w 11"/>
                  <a:gd name="T1" fmla="*/ 0 h 13"/>
                  <a:gd name="T2" fmla="*/ 4 w 11"/>
                  <a:gd name="T3" fmla="*/ 2 h 13"/>
                  <a:gd name="T4" fmla="*/ 4 w 11"/>
                  <a:gd name="T5" fmla="*/ 2 h 13"/>
                  <a:gd name="T6" fmla="*/ 4 w 11"/>
                  <a:gd name="T7" fmla="*/ 2 h 13"/>
                  <a:gd name="T8" fmla="*/ 4 w 11"/>
                  <a:gd name="T9" fmla="*/ 2 h 13"/>
                  <a:gd name="T10" fmla="*/ 4 w 11"/>
                  <a:gd name="T11" fmla="*/ 2 h 13"/>
                  <a:gd name="T12" fmla="*/ 7 w 11"/>
                  <a:gd name="T13" fmla="*/ 4 h 13"/>
                  <a:gd name="T14" fmla="*/ 7 w 11"/>
                  <a:gd name="T15" fmla="*/ 6 h 13"/>
                  <a:gd name="T16" fmla="*/ 9 w 11"/>
                  <a:gd name="T17" fmla="*/ 6 h 13"/>
                  <a:gd name="T18" fmla="*/ 11 w 11"/>
                  <a:gd name="T19" fmla="*/ 13 h 13"/>
                  <a:gd name="T20" fmla="*/ 9 w 11"/>
                  <a:gd name="T21" fmla="*/ 13 h 13"/>
                  <a:gd name="T22" fmla="*/ 9 w 11"/>
                  <a:gd name="T23" fmla="*/ 13 h 13"/>
                  <a:gd name="T24" fmla="*/ 9 w 11"/>
                  <a:gd name="T25" fmla="*/ 13 h 13"/>
                  <a:gd name="T26" fmla="*/ 9 w 11"/>
                  <a:gd name="T27" fmla="*/ 13 h 13"/>
                  <a:gd name="T28" fmla="*/ 9 w 11"/>
                  <a:gd name="T29" fmla="*/ 13 h 13"/>
                  <a:gd name="T30" fmla="*/ 9 w 11"/>
                  <a:gd name="T31" fmla="*/ 13 h 13"/>
                  <a:gd name="T32" fmla="*/ 7 w 11"/>
                  <a:gd name="T33" fmla="*/ 13 h 13"/>
                  <a:gd name="T34" fmla="*/ 4 w 11"/>
                  <a:gd name="T35" fmla="*/ 13 h 13"/>
                  <a:gd name="T36" fmla="*/ 2 w 11"/>
                  <a:gd name="T37" fmla="*/ 13 h 13"/>
                  <a:gd name="T38" fmla="*/ 2 w 11"/>
                  <a:gd name="T39" fmla="*/ 9 h 13"/>
                  <a:gd name="T40" fmla="*/ 2 w 11"/>
                  <a:gd name="T41" fmla="*/ 6 h 13"/>
                  <a:gd name="T42" fmla="*/ 2 w 11"/>
                  <a:gd name="T43" fmla="*/ 6 h 13"/>
                  <a:gd name="T44" fmla="*/ 2 w 11"/>
                  <a:gd name="T45" fmla="*/ 6 h 13"/>
                  <a:gd name="T46" fmla="*/ 0 w 11"/>
                  <a:gd name="T47" fmla="*/ 4 h 13"/>
                  <a:gd name="T48" fmla="*/ 0 w 11"/>
                  <a:gd name="T49" fmla="*/ 4 h 13"/>
                  <a:gd name="T50" fmla="*/ 0 w 11"/>
                  <a:gd name="T51" fmla="*/ 4 h 13"/>
                  <a:gd name="T52" fmla="*/ 0 w 11"/>
                  <a:gd name="T53" fmla="*/ 4 h 13"/>
                  <a:gd name="T54" fmla="*/ 0 w 11"/>
                  <a:gd name="T55" fmla="*/ 2 h 13"/>
                  <a:gd name="T56" fmla="*/ 0 w 11"/>
                  <a:gd name="T57" fmla="*/ 0 h 13"/>
                  <a:gd name="T58" fmla="*/ 0 w 11"/>
                  <a:gd name="T59" fmla="*/ 0 h 13"/>
                  <a:gd name="T60" fmla="*/ 2 w 11"/>
                  <a:gd name="T61" fmla="*/ 0 h 13"/>
                  <a:gd name="T62" fmla="*/ 2 w 11"/>
                  <a:gd name="T63" fmla="*/ 0 h 13"/>
                  <a:gd name="T64" fmla="*/ 2 w 11"/>
                  <a:gd name="T65" fmla="*/ 0 h 13"/>
                  <a:gd name="T66" fmla="*/ 2 w 11"/>
                  <a:gd name="T67" fmla="*/ 0 h 13"/>
                  <a:gd name="T68" fmla="*/ 4 w 11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7" name="Freeform 4369">
                <a:extLst>
                  <a:ext uri="{FF2B5EF4-FFF2-40B4-BE49-F238E27FC236}">
                    <a16:creationId xmlns:a16="http://schemas.microsoft.com/office/drawing/2014/main" id="{AFB525E7-B4CF-4BAF-8726-7435B8F14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77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8" name="Freeform 4370">
                <a:extLst>
                  <a:ext uri="{FF2B5EF4-FFF2-40B4-BE49-F238E27FC236}">
                    <a16:creationId xmlns:a16="http://schemas.microsoft.com/office/drawing/2014/main" id="{3E1E9A46-324E-4B18-A5A5-D6DD71F3A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874"/>
                <a:ext cx="9" cy="13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4 h 6"/>
                  <a:gd name="T12" fmla="*/ 4 w 4"/>
                  <a:gd name="T13" fmla="*/ 3 h 6"/>
                  <a:gd name="T14" fmla="*/ 4 w 4"/>
                  <a:gd name="T15" fmla="*/ 1 h 6"/>
                  <a:gd name="T16" fmla="*/ 4 w 4"/>
                  <a:gd name="T17" fmla="*/ 1 h 6"/>
                  <a:gd name="T18" fmla="*/ 0 w 4"/>
                  <a:gd name="T19" fmla="*/ 0 h 6"/>
                  <a:gd name="T20" fmla="*/ 0 w 4"/>
                  <a:gd name="T21" fmla="*/ 0 h 6"/>
                  <a:gd name="T22" fmla="*/ 0 w 4"/>
                  <a:gd name="T23" fmla="*/ 2 h 6"/>
                  <a:gd name="T24" fmla="*/ 1 w 4"/>
                  <a:gd name="T25" fmla="*/ 3 h 6"/>
                  <a:gd name="T26" fmla="*/ 1 w 4"/>
                  <a:gd name="T27" fmla="*/ 4 h 6"/>
                  <a:gd name="T28" fmla="*/ 1 w 4"/>
                  <a:gd name="T29" fmla="*/ 5 h 6"/>
                  <a:gd name="T30" fmla="*/ 2 w 4"/>
                  <a:gd name="T31" fmla="*/ 6 h 6"/>
                  <a:gd name="T32" fmla="*/ 2 w 4"/>
                  <a:gd name="T33" fmla="*/ 6 h 6"/>
                  <a:gd name="T34" fmla="*/ 2 w 4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9" name="Freeform 4371">
                <a:extLst>
                  <a:ext uri="{FF2B5EF4-FFF2-40B4-BE49-F238E27FC236}">
                    <a16:creationId xmlns:a16="http://schemas.microsoft.com/office/drawing/2014/main" id="{89A177FA-F534-4079-A2A8-E0E0CDE3B8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8" y="2833"/>
                <a:ext cx="79" cy="41"/>
              </a:xfrm>
              <a:custGeom>
                <a:avLst/>
                <a:gdLst>
                  <a:gd name="T0" fmla="*/ 20 w 35"/>
                  <a:gd name="T1" fmla="*/ 1 h 18"/>
                  <a:gd name="T2" fmla="*/ 20 w 35"/>
                  <a:gd name="T3" fmla="*/ 0 h 18"/>
                  <a:gd name="T4" fmla="*/ 20 w 35"/>
                  <a:gd name="T5" fmla="*/ 0 h 18"/>
                  <a:gd name="T6" fmla="*/ 4 w 35"/>
                  <a:gd name="T7" fmla="*/ 8 h 18"/>
                  <a:gd name="T8" fmla="*/ 4 w 35"/>
                  <a:gd name="T9" fmla="*/ 8 h 18"/>
                  <a:gd name="T10" fmla="*/ 0 w 35"/>
                  <a:gd name="T11" fmla="*/ 10 h 18"/>
                  <a:gd name="T12" fmla="*/ 1 w 35"/>
                  <a:gd name="T13" fmla="*/ 12 h 18"/>
                  <a:gd name="T14" fmla="*/ 1 w 35"/>
                  <a:gd name="T15" fmla="*/ 12 h 18"/>
                  <a:gd name="T16" fmla="*/ 1 w 35"/>
                  <a:gd name="T17" fmla="*/ 13 h 18"/>
                  <a:gd name="T18" fmla="*/ 2 w 35"/>
                  <a:gd name="T19" fmla="*/ 13 h 18"/>
                  <a:gd name="T20" fmla="*/ 3 w 35"/>
                  <a:gd name="T21" fmla="*/ 13 h 18"/>
                  <a:gd name="T22" fmla="*/ 4 w 35"/>
                  <a:gd name="T23" fmla="*/ 13 h 18"/>
                  <a:gd name="T24" fmla="*/ 4 w 35"/>
                  <a:gd name="T25" fmla="*/ 13 h 18"/>
                  <a:gd name="T26" fmla="*/ 5 w 35"/>
                  <a:gd name="T27" fmla="*/ 14 h 18"/>
                  <a:gd name="T28" fmla="*/ 6 w 35"/>
                  <a:gd name="T29" fmla="*/ 14 h 18"/>
                  <a:gd name="T30" fmla="*/ 7 w 35"/>
                  <a:gd name="T31" fmla="*/ 14 h 18"/>
                  <a:gd name="T32" fmla="*/ 9 w 35"/>
                  <a:gd name="T33" fmla="*/ 14 h 18"/>
                  <a:gd name="T34" fmla="*/ 9 w 35"/>
                  <a:gd name="T35" fmla="*/ 14 h 18"/>
                  <a:gd name="T36" fmla="*/ 13 w 35"/>
                  <a:gd name="T37" fmla="*/ 15 h 18"/>
                  <a:gd name="T38" fmla="*/ 14 w 35"/>
                  <a:gd name="T39" fmla="*/ 15 h 18"/>
                  <a:gd name="T40" fmla="*/ 15 w 35"/>
                  <a:gd name="T41" fmla="*/ 16 h 18"/>
                  <a:gd name="T42" fmla="*/ 16 w 35"/>
                  <a:gd name="T43" fmla="*/ 16 h 18"/>
                  <a:gd name="T44" fmla="*/ 17 w 35"/>
                  <a:gd name="T45" fmla="*/ 16 h 18"/>
                  <a:gd name="T46" fmla="*/ 18 w 35"/>
                  <a:gd name="T47" fmla="*/ 16 h 18"/>
                  <a:gd name="T48" fmla="*/ 19 w 35"/>
                  <a:gd name="T49" fmla="*/ 17 h 18"/>
                  <a:gd name="T50" fmla="*/ 21 w 35"/>
                  <a:gd name="T51" fmla="*/ 17 h 18"/>
                  <a:gd name="T52" fmla="*/ 23 w 35"/>
                  <a:gd name="T53" fmla="*/ 17 h 18"/>
                  <a:gd name="T54" fmla="*/ 24 w 35"/>
                  <a:gd name="T55" fmla="*/ 17 h 18"/>
                  <a:gd name="T56" fmla="*/ 25 w 35"/>
                  <a:gd name="T57" fmla="*/ 18 h 18"/>
                  <a:gd name="T58" fmla="*/ 26 w 35"/>
                  <a:gd name="T59" fmla="*/ 18 h 18"/>
                  <a:gd name="T60" fmla="*/ 26 w 35"/>
                  <a:gd name="T61" fmla="*/ 18 h 18"/>
                  <a:gd name="T62" fmla="*/ 27 w 35"/>
                  <a:gd name="T63" fmla="*/ 18 h 18"/>
                  <a:gd name="T64" fmla="*/ 33 w 35"/>
                  <a:gd name="T65" fmla="*/ 17 h 18"/>
                  <a:gd name="T66" fmla="*/ 35 w 35"/>
                  <a:gd name="T67" fmla="*/ 17 h 18"/>
                  <a:gd name="T68" fmla="*/ 34 w 35"/>
                  <a:gd name="T69" fmla="*/ 12 h 18"/>
                  <a:gd name="T70" fmla="*/ 34 w 35"/>
                  <a:gd name="T71" fmla="*/ 7 h 18"/>
                  <a:gd name="T72" fmla="*/ 33 w 35"/>
                  <a:gd name="T73" fmla="*/ 6 h 18"/>
                  <a:gd name="T74" fmla="*/ 32 w 35"/>
                  <a:gd name="T75" fmla="*/ 6 h 18"/>
                  <a:gd name="T76" fmla="*/ 32 w 35"/>
                  <a:gd name="T77" fmla="*/ 6 h 18"/>
                  <a:gd name="T78" fmla="*/ 31 w 35"/>
                  <a:gd name="T79" fmla="*/ 7 h 18"/>
                  <a:gd name="T80" fmla="*/ 28 w 35"/>
                  <a:gd name="T81" fmla="*/ 7 h 18"/>
                  <a:gd name="T82" fmla="*/ 25 w 35"/>
                  <a:gd name="T83" fmla="*/ 8 h 18"/>
                  <a:gd name="T84" fmla="*/ 22 w 35"/>
                  <a:gd name="T85" fmla="*/ 8 h 18"/>
                  <a:gd name="T86" fmla="*/ 21 w 35"/>
                  <a:gd name="T87" fmla="*/ 8 h 18"/>
                  <a:gd name="T88" fmla="*/ 21 w 35"/>
                  <a:gd name="T89" fmla="*/ 8 h 18"/>
                  <a:gd name="T90" fmla="*/ 20 w 35"/>
                  <a:gd name="T91" fmla="*/ 4 h 18"/>
                  <a:gd name="T92" fmla="*/ 20 w 35"/>
                  <a:gd name="T93" fmla="*/ 4 h 18"/>
                  <a:gd name="T94" fmla="*/ 20 w 35"/>
                  <a:gd name="T95" fmla="*/ 2 h 18"/>
                  <a:gd name="T96" fmla="*/ 20 w 35"/>
                  <a:gd name="T97" fmla="*/ 1 h 18"/>
                  <a:gd name="T98" fmla="*/ 18 w 35"/>
                  <a:gd name="T99" fmla="*/ 4 h 18"/>
                  <a:gd name="T100" fmla="*/ 19 w 35"/>
                  <a:gd name="T101" fmla="*/ 5 h 18"/>
                  <a:gd name="T102" fmla="*/ 19 w 35"/>
                  <a:gd name="T103" fmla="*/ 5 h 18"/>
                  <a:gd name="T104" fmla="*/ 19 w 35"/>
                  <a:gd name="T105" fmla="*/ 5 h 18"/>
                  <a:gd name="T106" fmla="*/ 19 w 35"/>
                  <a:gd name="T107" fmla="*/ 4 h 18"/>
                  <a:gd name="T108" fmla="*/ 18 w 35"/>
                  <a:gd name="T10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5" h="18">
                    <a:moveTo>
                      <a:pt x="20" y="1"/>
                    </a:move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5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4" y="12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moveTo>
                      <a:pt x="18" y="4"/>
                    </a:moveTo>
                    <a:lnTo>
                      <a:pt x="18" y="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0" name="Freeform 4372">
                <a:extLst>
                  <a:ext uri="{FF2B5EF4-FFF2-40B4-BE49-F238E27FC236}">
                    <a16:creationId xmlns:a16="http://schemas.microsoft.com/office/drawing/2014/main" id="{1FC6B6D2-2A05-433D-B3E8-24EAE29F2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3034"/>
                <a:ext cx="29" cy="58"/>
              </a:xfrm>
              <a:custGeom>
                <a:avLst/>
                <a:gdLst>
                  <a:gd name="T0" fmla="*/ 14 w 29"/>
                  <a:gd name="T1" fmla="*/ 4 h 58"/>
                  <a:gd name="T2" fmla="*/ 16 w 29"/>
                  <a:gd name="T3" fmla="*/ 6 h 58"/>
                  <a:gd name="T4" fmla="*/ 20 w 29"/>
                  <a:gd name="T5" fmla="*/ 6 h 58"/>
                  <a:gd name="T6" fmla="*/ 20 w 29"/>
                  <a:gd name="T7" fmla="*/ 11 h 58"/>
                  <a:gd name="T8" fmla="*/ 20 w 29"/>
                  <a:gd name="T9" fmla="*/ 11 h 58"/>
                  <a:gd name="T10" fmla="*/ 20 w 29"/>
                  <a:gd name="T11" fmla="*/ 13 h 58"/>
                  <a:gd name="T12" fmla="*/ 23 w 29"/>
                  <a:gd name="T13" fmla="*/ 15 h 58"/>
                  <a:gd name="T14" fmla="*/ 23 w 29"/>
                  <a:gd name="T15" fmla="*/ 15 h 58"/>
                  <a:gd name="T16" fmla="*/ 25 w 29"/>
                  <a:gd name="T17" fmla="*/ 15 h 58"/>
                  <a:gd name="T18" fmla="*/ 25 w 29"/>
                  <a:gd name="T19" fmla="*/ 15 h 58"/>
                  <a:gd name="T20" fmla="*/ 25 w 29"/>
                  <a:gd name="T21" fmla="*/ 18 h 58"/>
                  <a:gd name="T22" fmla="*/ 25 w 29"/>
                  <a:gd name="T23" fmla="*/ 20 h 58"/>
                  <a:gd name="T24" fmla="*/ 25 w 29"/>
                  <a:gd name="T25" fmla="*/ 20 h 58"/>
                  <a:gd name="T26" fmla="*/ 27 w 29"/>
                  <a:gd name="T27" fmla="*/ 20 h 58"/>
                  <a:gd name="T28" fmla="*/ 27 w 29"/>
                  <a:gd name="T29" fmla="*/ 22 h 58"/>
                  <a:gd name="T30" fmla="*/ 29 w 29"/>
                  <a:gd name="T31" fmla="*/ 22 h 58"/>
                  <a:gd name="T32" fmla="*/ 29 w 29"/>
                  <a:gd name="T33" fmla="*/ 29 h 58"/>
                  <a:gd name="T34" fmla="*/ 29 w 29"/>
                  <a:gd name="T35" fmla="*/ 29 h 58"/>
                  <a:gd name="T36" fmla="*/ 29 w 29"/>
                  <a:gd name="T37" fmla="*/ 45 h 58"/>
                  <a:gd name="T38" fmla="*/ 29 w 29"/>
                  <a:gd name="T39" fmla="*/ 58 h 58"/>
                  <a:gd name="T40" fmla="*/ 20 w 29"/>
                  <a:gd name="T41" fmla="*/ 58 h 58"/>
                  <a:gd name="T42" fmla="*/ 20 w 29"/>
                  <a:gd name="T43" fmla="*/ 54 h 58"/>
                  <a:gd name="T44" fmla="*/ 18 w 29"/>
                  <a:gd name="T45" fmla="*/ 47 h 58"/>
                  <a:gd name="T46" fmla="*/ 14 w 29"/>
                  <a:gd name="T47" fmla="*/ 40 h 58"/>
                  <a:gd name="T48" fmla="*/ 14 w 29"/>
                  <a:gd name="T49" fmla="*/ 40 h 58"/>
                  <a:gd name="T50" fmla="*/ 14 w 29"/>
                  <a:gd name="T51" fmla="*/ 38 h 58"/>
                  <a:gd name="T52" fmla="*/ 14 w 29"/>
                  <a:gd name="T53" fmla="*/ 31 h 58"/>
                  <a:gd name="T54" fmla="*/ 11 w 29"/>
                  <a:gd name="T55" fmla="*/ 29 h 58"/>
                  <a:gd name="T56" fmla="*/ 5 w 29"/>
                  <a:gd name="T57" fmla="*/ 24 h 58"/>
                  <a:gd name="T58" fmla="*/ 0 w 29"/>
                  <a:gd name="T59" fmla="*/ 20 h 58"/>
                  <a:gd name="T60" fmla="*/ 0 w 29"/>
                  <a:gd name="T61" fmla="*/ 20 h 58"/>
                  <a:gd name="T62" fmla="*/ 0 w 29"/>
                  <a:gd name="T63" fmla="*/ 20 h 58"/>
                  <a:gd name="T64" fmla="*/ 0 w 29"/>
                  <a:gd name="T65" fmla="*/ 20 h 58"/>
                  <a:gd name="T66" fmla="*/ 0 w 29"/>
                  <a:gd name="T67" fmla="*/ 11 h 58"/>
                  <a:gd name="T68" fmla="*/ 5 w 29"/>
                  <a:gd name="T69" fmla="*/ 6 h 58"/>
                  <a:gd name="T70" fmla="*/ 7 w 29"/>
                  <a:gd name="T7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58">
                    <a:moveTo>
                      <a:pt x="9" y="0"/>
                    </a:moveTo>
                    <a:lnTo>
                      <a:pt x="14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4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9" y="36"/>
                    </a:lnTo>
                    <a:lnTo>
                      <a:pt x="29" y="45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5" y="58"/>
                    </a:lnTo>
                    <a:lnTo>
                      <a:pt x="20" y="58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1" y="29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1" name="Freeform 4373">
                <a:extLst>
                  <a:ext uri="{FF2B5EF4-FFF2-40B4-BE49-F238E27FC236}">
                    <a16:creationId xmlns:a16="http://schemas.microsoft.com/office/drawing/2014/main" id="{FD489644-B6D2-4332-8BEE-226A5C181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027"/>
                <a:ext cx="11" cy="9"/>
              </a:xfrm>
              <a:custGeom>
                <a:avLst/>
                <a:gdLst>
                  <a:gd name="T0" fmla="*/ 9 w 11"/>
                  <a:gd name="T1" fmla="*/ 4 h 9"/>
                  <a:gd name="T2" fmla="*/ 4 w 11"/>
                  <a:gd name="T3" fmla="*/ 9 h 9"/>
                  <a:gd name="T4" fmla="*/ 2 w 11"/>
                  <a:gd name="T5" fmla="*/ 9 h 9"/>
                  <a:gd name="T6" fmla="*/ 0 w 11"/>
                  <a:gd name="T7" fmla="*/ 9 h 9"/>
                  <a:gd name="T8" fmla="*/ 0 w 11"/>
                  <a:gd name="T9" fmla="*/ 7 h 9"/>
                  <a:gd name="T10" fmla="*/ 0 w 11"/>
                  <a:gd name="T11" fmla="*/ 7 h 9"/>
                  <a:gd name="T12" fmla="*/ 0 w 11"/>
                  <a:gd name="T13" fmla="*/ 4 h 9"/>
                  <a:gd name="T14" fmla="*/ 0 w 11"/>
                  <a:gd name="T15" fmla="*/ 4 h 9"/>
                  <a:gd name="T16" fmla="*/ 0 w 11"/>
                  <a:gd name="T17" fmla="*/ 4 h 9"/>
                  <a:gd name="T18" fmla="*/ 0 w 11"/>
                  <a:gd name="T19" fmla="*/ 4 h 9"/>
                  <a:gd name="T20" fmla="*/ 11 w 11"/>
                  <a:gd name="T21" fmla="*/ 0 h 9"/>
                  <a:gd name="T22" fmla="*/ 11 w 11"/>
                  <a:gd name="T23" fmla="*/ 2 h 9"/>
                  <a:gd name="T24" fmla="*/ 9 w 11"/>
                  <a:gd name="T2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2" name="Freeform 4374">
                <a:extLst>
                  <a:ext uri="{FF2B5EF4-FFF2-40B4-BE49-F238E27FC236}">
                    <a16:creationId xmlns:a16="http://schemas.microsoft.com/office/drawing/2014/main" id="{D679E03D-6F6B-43BF-8FDA-E0D58E18D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3011"/>
                <a:ext cx="43" cy="27"/>
              </a:xfrm>
              <a:custGeom>
                <a:avLst/>
                <a:gdLst>
                  <a:gd name="T0" fmla="*/ 9 w 19"/>
                  <a:gd name="T1" fmla="*/ 7 h 12"/>
                  <a:gd name="T2" fmla="*/ 7 w 19"/>
                  <a:gd name="T3" fmla="*/ 6 h 12"/>
                  <a:gd name="T4" fmla="*/ 6 w 19"/>
                  <a:gd name="T5" fmla="*/ 5 h 12"/>
                  <a:gd name="T6" fmla="*/ 2 w 19"/>
                  <a:gd name="T7" fmla="*/ 0 h 12"/>
                  <a:gd name="T8" fmla="*/ 2 w 19"/>
                  <a:gd name="T9" fmla="*/ 0 h 12"/>
                  <a:gd name="T10" fmla="*/ 0 w 19"/>
                  <a:gd name="T11" fmla="*/ 1 h 12"/>
                  <a:gd name="T12" fmla="*/ 0 w 19"/>
                  <a:gd name="T13" fmla="*/ 2 h 12"/>
                  <a:gd name="T14" fmla="*/ 4 w 19"/>
                  <a:gd name="T15" fmla="*/ 4 h 12"/>
                  <a:gd name="T16" fmla="*/ 5 w 19"/>
                  <a:gd name="T17" fmla="*/ 5 h 12"/>
                  <a:gd name="T18" fmla="*/ 4 w 19"/>
                  <a:gd name="T19" fmla="*/ 7 h 12"/>
                  <a:gd name="T20" fmla="*/ 4 w 19"/>
                  <a:gd name="T21" fmla="*/ 8 h 12"/>
                  <a:gd name="T22" fmla="*/ 4 w 19"/>
                  <a:gd name="T23" fmla="*/ 8 h 12"/>
                  <a:gd name="T24" fmla="*/ 5 w 19"/>
                  <a:gd name="T25" fmla="*/ 8 h 12"/>
                  <a:gd name="T26" fmla="*/ 5 w 19"/>
                  <a:gd name="T27" fmla="*/ 8 h 12"/>
                  <a:gd name="T28" fmla="*/ 5 w 19"/>
                  <a:gd name="T29" fmla="*/ 9 h 12"/>
                  <a:gd name="T30" fmla="*/ 7 w 19"/>
                  <a:gd name="T31" fmla="*/ 8 h 12"/>
                  <a:gd name="T32" fmla="*/ 7 w 19"/>
                  <a:gd name="T33" fmla="*/ 9 h 12"/>
                  <a:gd name="T34" fmla="*/ 7 w 19"/>
                  <a:gd name="T35" fmla="*/ 9 h 12"/>
                  <a:gd name="T36" fmla="*/ 8 w 19"/>
                  <a:gd name="T37" fmla="*/ 10 h 12"/>
                  <a:gd name="T38" fmla="*/ 8 w 19"/>
                  <a:gd name="T39" fmla="*/ 10 h 12"/>
                  <a:gd name="T40" fmla="*/ 8 w 19"/>
                  <a:gd name="T41" fmla="*/ 10 h 12"/>
                  <a:gd name="T42" fmla="*/ 8 w 19"/>
                  <a:gd name="T43" fmla="*/ 10 h 12"/>
                  <a:gd name="T44" fmla="*/ 8 w 19"/>
                  <a:gd name="T45" fmla="*/ 10 h 12"/>
                  <a:gd name="T46" fmla="*/ 8 w 19"/>
                  <a:gd name="T47" fmla="*/ 10 h 12"/>
                  <a:gd name="T48" fmla="*/ 10 w 19"/>
                  <a:gd name="T49" fmla="*/ 10 h 12"/>
                  <a:gd name="T50" fmla="*/ 11 w 19"/>
                  <a:gd name="T51" fmla="*/ 10 h 12"/>
                  <a:gd name="T52" fmla="*/ 11 w 19"/>
                  <a:gd name="T53" fmla="*/ 10 h 12"/>
                  <a:gd name="T54" fmla="*/ 11 w 19"/>
                  <a:gd name="T55" fmla="*/ 10 h 12"/>
                  <a:gd name="T56" fmla="*/ 11 w 19"/>
                  <a:gd name="T57" fmla="*/ 10 h 12"/>
                  <a:gd name="T58" fmla="*/ 11 w 19"/>
                  <a:gd name="T59" fmla="*/ 10 h 12"/>
                  <a:gd name="T60" fmla="*/ 11 w 19"/>
                  <a:gd name="T61" fmla="*/ 10 h 12"/>
                  <a:gd name="T62" fmla="*/ 12 w 19"/>
                  <a:gd name="T63" fmla="*/ 11 h 12"/>
                  <a:gd name="T64" fmla="*/ 12 w 19"/>
                  <a:gd name="T65" fmla="*/ 12 h 12"/>
                  <a:gd name="T66" fmla="*/ 12 w 19"/>
                  <a:gd name="T67" fmla="*/ 12 h 12"/>
                  <a:gd name="T68" fmla="*/ 12 w 19"/>
                  <a:gd name="T69" fmla="*/ 11 h 12"/>
                  <a:gd name="T70" fmla="*/ 13 w 19"/>
                  <a:gd name="T71" fmla="*/ 11 h 12"/>
                  <a:gd name="T72" fmla="*/ 13 w 19"/>
                  <a:gd name="T73" fmla="*/ 12 h 12"/>
                  <a:gd name="T74" fmla="*/ 14 w 19"/>
                  <a:gd name="T75" fmla="*/ 12 h 12"/>
                  <a:gd name="T76" fmla="*/ 16 w 19"/>
                  <a:gd name="T77" fmla="*/ 11 h 12"/>
                  <a:gd name="T78" fmla="*/ 18 w 19"/>
                  <a:gd name="T79" fmla="*/ 10 h 12"/>
                  <a:gd name="T80" fmla="*/ 18 w 19"/>
                  <a:gd name="T81" fmla="*/ 10 h 12"/>
                  <a:gd name="T82" fmla="*/ 16 w 19"/>
                  <a:gd name="T83" fmla="*/ 5 h 12"/>
                  <a:gd name="T84" fmla="*/ 16 w 19"/>
                  <a:gd name="T85" fmla="*/ 5 h 12"/>
                  <a:gd name="T86" fmla="*/ 15 w 19"/>
                  <a:gd name="T87" fmla="*/ 5 h 12"/>
                  <a:gd name="T88" fmla="*/ 13 w 19"/>
                  <a:gd name="T89" fmla="*/ 6 h 12"/>
                  <a:gd name="T90" fmla="*/ 11 w 19"/>
                  <a:gd name="T91" fmla="*/ 6 h 12"/>
                  <a:gd name="T92" fmla="*/ 10 w 19"/>
                  <a:gd name="T9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" h="12">
                    <a:moveTo>
                      <a:pt x="9" y="7"/>
                    </a:moveTo>
                    <a:lnTo>
                      <a:pt x="9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3" name="Freeform 4375">
                <a:extLst>
                  <a:ext uri="{FF2B5EF4-FFF2-40B4-BE49-F238E27FC236}">
                    <a16:creationId xmlns:a16="http://schemas.microsoft.com/office/drawing/2014/main" id="{F984117B-6341-432F-91CE-31C1D809E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016"/>
                <a:ext cx="13" cy="13"/>
              </a:xfrm>
              <a:custGeom>
                <a:avLst/>
                <a:gdLst>
                  <a:gd name="T0" fmla="*/ 13 w 13"/>
                  <a:gd name="T1" fmla="*/ 6 h 13"/>
                  <a:gd name="T2" fmla="*/ 11 w 13"/>
                  <a:gd name="T3" fmla="*/ 9 h 13"/>
                  <a:gd name="T4" fmla="*/ 11 w 13"/>
                  <a:gd name="T5" fmla="*/ 11 h 13"/>
                  <a:gd name="T6" fmla="*/ 11 w 13"/>
                  <a:gd name="T7" fmla="*/ 13 h 13"/>
                  <a:gd name="T8" fmla="*/ 9 w 13"/>
                  <a:gd name="T9" fmla="*/ 13 h 13"/>
                  <a:gd name="T10" fmla="*/ 9 w 13"/>
                  <a:gd name="T11" fmla="*/ 11 h 13"/>
                  <a:gd name="T12" fmla="*/ 9 w 13"/>
                  <a:gd name="T13" fmla="*/ 11 h 13"/>
                  <a:gd name="T14" fmla="*/ 6 w 13"/>
                  <a:gd name="T15" fmla="*/ 11 h 13"/>
                  <a:gd name="T16" fmla="*/ 6 w 13"/>
                  <a:gd name="T17" fmla="*/ 11 h 13"/>
                  <a:gd name="T18" fmla="*/ 6 w 13"/>
                  <a:gd name="T19" fmla="*/ 11 h 13"/>
                  <a:gd name="T20" fmla="*/ 6 w 13"/>
                  <a:gd name="T21" fmla="*/ 11 h 13"/>
                  <a:gd name="T22" fmla="*/ 6 w 13"/>
                  <a:gd name="T23" fmla="*/ 11 h 13"/>
                  <a:gd name="T24" fmla="*/ 6 w 13"/>
                  <a:gd name="T25" fmla="*/ 11 h 13"/>
                  <a:gd name="T26" fmla="*/ 6 w 13"/>
                  <a:gd name="T27" fmla="*/ 11 h 13"/>
                  <a:gd name="T28" fmla="*/ 6 w 13"/>
                  <a:gd name="T29" fmla="*/ 11 h 13"/>
                  <a:gd name="T30" fmla="*/ 2 w 13"/>
                  <a:gd name="T31" fmla="*/ 9 h 13"/>
                  <a:gd name="T32" fmla="*/ 2 w 13"/>
                  <a:gd name="T33" fmla="*/ 9 h 13"/>
                  <a:gd name="T34" fmla="*/ 2 w 13"/>
                  <a:gd name="T35" fmla="*/ 9 h 13"/>
                  <a:gd name="T36" fmla="*/ 2 w 13"/>
                  <a:gd name="T37" fmla="*/ 9 h 13"/>
                  <a:gd name="T38" fmla="*/ 2 w 13"/>
                  <a:gd name="T39" fmla="*/ 9 h 13"/>
                  <a:gd name="T40" fmla="*/ 2 w 13"/>
                  <a:gd name="T41" fmla="*/ 9 h 13"/>
                  <a:gd name="T42" fmla="*/ 2 w 13"/>
                  <a:gd name="T43" fmla="*/ 9 h 13"/>
                  <a:gd name="T44" fmla="*/ 2 w 13"/>
                  <a:gd name="T45" fmla="*/ 9 h 13"/>
                  <a:gd name="T46" fmla="*/ 2 w 13"/>
                  <a:gd name="T47" fmla="*/ 9 h 13"/>
                  <a:gd name="T48" fmla="*/ 2 w 13"/>
                  <a:gd name="T49" fmla="*/ 6 h 13"/>
                  <a:gd name="T50" fmla="*/ 2 w 13"/>
                  <a:gd name="T51" fmla="*/ 6 h 13"/>
                  <a:gd name="T52" fmla="*/ 0 w 13"/>
                  <a:gd name="T53" fmla="*/ 6 h 13"/>
                  <a:gd name="T54" fmla="*/ 2 w 13"/>
                  <a:gd name="T55" fmla="*/ 6 h 13"/>
                  <a:gd name="T56" fmla="*/ 0 w 13"/>
                  <a:gd name="T57" fmla="*/ 6 h 13"/>
                  <a:gd name="T58" fmla="*/ 0 w 13"/>
                  <a:gd name="T59" fmla="*/ 4 h 13"/>
                  <a:gd name="T60" fmla="*/ 0 w 13"/>
                  <a:gd name="T61" fmla="*/ 4 h 13"/>
                  <a:gd name="T62" fmla="*/ 2 w 13"/>
                  <a:gd name="T63" fmla="*/ 2 h 13"/>
                  <a:gd name="T64" fmla="*/ 2 w 13"/>
                  <a:gd name="T65" fmla="*/ 0 h 13"/>
                  <a:gd name="T66" fmla="*/ 9 w 13"/>
                  <a:gd name="T67" fmla="*/ 4 h 13"/>
                  <a:gd name="T68" fmla="*/ 11 w 13"/>
                  <a:gd name="T69" fmla="*/ 4 h 13"/>
                  <a:gd name="T70" fmla="*/ 13 w 13"/>
                  <a:gd name="T71" fmla="*/ 6 h 13"/>
                  <a:gd name="T72" fmla="*/ 13 w 13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4" name="Freeform 4376">
                <a:extLst>
                  <a:ext uri="{FF2B5EF4-FFF2-40B4-BE49-F238E27FC236}">
                    <a16:creationId xmlns:a16="http://schemas.microsoft.com/office/drawing/2014/main" id="{CD5FD235-017E-4F82-8911-C7E8107E4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301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5" name="Freeform 4377">
                <a:extLst>
                  <a:ext uri="{FF2B5EF4-FFF2-40B4-BE49-F238E27FC236}">
                    <a16:creationId xmlns:a16="http://schemas.microsoft.com/office/drawing/2014/main" id="{99F292B1-8C23-417D-B6C7-E7C05C975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300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4 h 4"/>
                  <a:gd name="T4" fmla="*/ 0 w 4"/>
                  <a:gd name="T5" fmla="*/ 2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6" name="Freeform 4378">
                <a:extLst>
                  <a:ext uri="{FF2B5EF4-FFF2-40B4-BE49-F238E27FC236}">
                    <a16:creationId xmlns:a16="http://schemas.microsoft.com/office/drawing/2014/main" id="{CCF772CC-3970-47C6-9038-17952D4B6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06"/>
                <a:ext cx="27" cy="9"/>
              </a:xfrm>
              <a:custGeom>
                <a:avLst/>
                <a:gdLst>
                  <a:gd name="T0" fmla="*/ 0 w 27"/>
                  <a:gd name="T1" fmla="*/ 0 h 9"/>
                  <a:gd name="T2" fmla="*/ 2 w 27"/>
                  <a:gd name="T3" fmla="*/ 0 h 9"/>
                  <a:gd name="T4" fmla="*/ 2 w 27"/>
                  <a:gd name="T5" fmla="*/ 0 h 9"/>
                  <a:gd name="T6" fmla="*/ 9 w 27"/>
                  <a:gd name="T7" fmla="*/ 0 h 9"/>
                  <a:gd name="T8" fmla="*/ 11 w 27"/>
                  <a:gd name="T9" fmla="*/ 0 h 9"/>
                  <a:gd name="T10" fmla="*/ 14 w 27"/>
                  <a:gd name="T11" fmla="*/ 0 h 9"/>
                  <a:gd name="T12" fmla="*/ 16 w 27"/>
                  <a:gd name="T13" fmla="*/ 0 h 9"/>
                  <a:gd name="T14" fmla="*/ 18 w 27"/>
                  <a:gd name="T15" fmla="*/ 0 h 9"/>
                  <a:gd name="T16" fmla="*/ 20 w 27"/>
                  <a:gd name="T17" fmla="*/ 0 h 9"/>
                  <a:gd name="T18" fmla="*/ 23 w 27"/>
                  <a:gd name="T19" fmla="*/ 0 h 9"/>
                  <a:gd name="T20" fmla="*/ 25 w 27"/>
                  <a:gd name="T21" fmla="*/ 0 h 9"/>
                  <a:gd name="T22" fmla="*/ 27 w 27"/>
                  <a:gd name="T23" fmla="*/ 0 h 9"/>
                  <a:gd name="T24" fmla="*/ 27 w 27"/>
                  <a:gd name="T25" fmla="*/ 4 h 9"/>
                  <a:gd name="T26" fmla="*/ 27 w 27"/>
                  <a:gd name="T27" fmla="*/ 9 h 9"/>
                  <a:gd name="T28" fmla="*/ 25 w 27"/>
                  <a:gd name="T29" fmla="*/ 9 h 9"/>
                  <a:gd name="T30" fmla="*/ 23 w 27"/>
                  <a:gd name="T31" fmla="*/ 9 h 9"/>
                  <a:gd name="T32" fmla="*/ 23 w 27"/>
                  <a:gd name="T33" fmla="*/ 9 h 9"/>
                  <a:gd name="T34" fmla="*/ 18 w 27"/>
                  <a:gd name="T35" fmla="*/ 9 h 9"/>
                  <a:gd name="T36" fmla="*/ 16 w 27"/>
                  <a:gd name="T37" fmla="*/ 9 h 9"/>
                  <a:gd name="T38" fmla="*/ 16 w 27"/>
                  <a:gd name="T39" fmla="*/ 9 h 9"/>
                  <a:gd name="T40" fmla="*/ 14 w 27"/>
                  <a:gd name="T41" fmla="*/ 9 h 9"/>
                  <a:gd name="T42" fmla="*/ 9 w 27"/>
                  <a:gd name="T43" fmla="*/ 9 h 9"/>
                  <a:gd name="T44" fmla="*/ 5 w 27"/>
                  <a:gd name="T45" fmla="*/ 9 h 9"/>
                  <a:gd name="T46" fmla="*/ 2 w 27"/>
                  <a:gd name="T47" fmla="*/ 9 h 9"/>
                  <a:gd name="T48" fmla="*/ 0 w 27"/>
                  <a:gd name="T49" fmla="*/ 9 h 9"/>
                  <a:gd name="T50" fmla="*/ 0 w 27"/>
                  <a:gd name="T51" fmla="*/ 4 h 9"/>
                  <a:gd name="T52" fmla="*/ 0 w 27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4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7" name="Freeform 4379">
                <a:extLst>
                  <a:ext uri="{FF2B5EF4-FFF2-40B4-BE49-F238E27FC236}">
                    <a16:creationId xmlns:a16="http://schemas.microsoft.com/office/drawing/2014/main" id="{4CCF95F8-576C-44B3-A21A-FE36CF215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506"/>
                <a:ext cx="34" cy="9"/>
              </a:xfrm>
              <a:custGeom>
                <a:avLst/>
                <a:gdLst>
                  <a:gd name="T0" fmla="*/ 2 w 34"/>
                  <a:gd name="T1" fmla="*/ 9 h 9"/>
                  <a:gd name="T2" fmla="*/ 0 w 34"/>
                  <a:gd name="T3" fmla="*/ 9 h 9"/>
                  <a:gd name="T4" fmla="*/ 0 w 34"/>
                  <a:gd name="T5" fmla="*/ 9 h 9"/>
                  <a:gd name="T6" fmla="*/ 4 w 34"/>
                  <a:gd name="T7" fmla="*/ 4 h 9"/>
                  <a:gd name="T8" fmla="*/ 9 w 34"/>
                  <a:gd name="T9" fmla="*/ 0 h 9"/>
                  <a:gd name="T10" fmla="*/ 11 w 34"/>
                  <a:gd name="T11" fmla="*/ 0 h 9"/>
                  <a:gd name="T12" fmla="*/ 13 w 34"/>
                  <a:gd name="T13" fmla="*/ 0 h 9"/>
                  <a:gd name="T14" fmla="*/ 16 w 34"/>
                  <a:gd name="T15" fmla="*/ 0 h 9"/>
                  <a:gd name="T16" fmla="*/ 18 w 34"/>
                  <a:gd name="T17" fmla="*/ 0 h 9"/>
                  <a:gd name="T18" fmla="*/ 20 w 34"/>
                  <a:gd name="T19" fmla="*/ 0 h 9"/>
                  <a:gd name="T20" fmla="*/ 23 w 34"/>
                  <a:gd name="T21" fmla="*/ 0 h 9"/>
                  <a:gd name="T22" fmla="*/ 25 w 34"/>
                  <a:gd name="T23" fmla="*/ 0 h 9"/>
                  <a:gd name="T24" fmla="*/ 27 w 34"/>
                  <a:gd name="T25" fmla="*/ 0 h 9"/>
                  <a:gd name="T26" fmla="*/ 29 w 34"/>
                  <a:gd name="T27" fmla="*/ 0 h 9"/>
                  <a:gd name="T28" fmla="*/ 32 w 34"/>
                  <a:gd name="T29" fmla="*/ 0 h 9"/>
                  <a:gd name="T30" fmla="*/ 34 w 34"/>
                  <a:gd name="T31" fmla="*/ 0 h 9"/>
                  <a:gd name="T32" fmla="*/ 34 w 34"/>
                  <a:gd name="T33" fmla="*/ 2 h 9"/>
                  <a:gd name="T34" fmla="*/ 34 w 34"/>
                  <a:gd name="T35" fmla="*/ 7 h 9"/>
                  <a:gd name="T36" fmla="*/ 34 w 34"/>
                  <a:gd name="T37" fmla="*/ 9 h 9"/>
                  <a:gd name="T38" fmla="*/ 32 w 34"/>
                  <a:gd name="T39" fmla="*/ 9 h 9"/>
                  <a:gd name="T40" fmla="*/ 27 w 34"/>
                  <a:gd name="T41" fmla="*/ 9 h 9"/>
                  <a:gd name="T42" fmla="*/ 25 w 34"/>
                  <a:gd name="T43" fmla="*/ 9 h 9"/>
                  <a:gd name="T44" fmla="*/ 20 w 34"/>
                  <a:gd name="T45" fmla="*/ 9 h 9"/>
                  <a:gd name="T46" fmla="*/ 18 w 34"/>
                  <a:gd name="T47" fmla="*/ 9 h 9"/>
                  <a:gd name="T48" fmla="*/ 13 w 34"/>
                  <a:gd name="T49" fmla="*/ 9 h 9"/>
                  <a:gd name="T50" fmla="*/ 11 w 34"/>
                  <a:gd name="T51" fmla="*/ 9 h 9"/>
                  <a:gd name="T52" fmla="*/ 7 w 34"/>
                  <a:gd name="T53" fmla="*/ 9 h 9"/>
                  <a:gd name="T54" fmla="*/ 4 w 34"/>
                  <a:gd name="T55" fmla="*/ 9 h 9"/>
                  <a:gd name="T56" fmla="*/ 2 w 34"/>
                  <a:gd name="T5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9">
                    <a:moveTo>
                      <a:pt x="2" y="9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8" name="Freeform 4380">
                <a:extLst>
                  <a:ext uri="{FF2B5EF4-FFF2-40B4-BE49-F238E27FC236}">
                    <a16:creationId xmlns:a16="http://schemas.microsoft.com/office/drawing/2014/main" id="{E9CB081B-A341-48B0-916E-CD989E43FC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09" y="2499"/>
                <a:ext cx="81" cy="34"/>
              </a:xfrm>
              <a:custGeom>
                <a:avLst/>
                <a:gdLst>
                  <a:gd name="T0" fmla="*/ 50 w 81"/>
                  <a:gd name="T1" fmla="*/ 2 h 34"/>
                  <a:gd name="T2" fmla="*/ 59 w 81"/>
                  <a:gd name="T3" fmla="*/ 2 h 34"/>
                  <a:gd name="T4" fmla="*/ 77 w 81"/>
                  <a:gd name="T5" fmla="*/ 7 h 34"/>
                  <a:gd name="T6" fmla="*/ 70 w 81"/>
                  <a:gd name="T7" fmla="*/ 7 h 34"/>
                  <a:gd name="T8" fmla="*/ 63 w 81"/>
                  <a:gd name="T9" fmla="*/ 7 h 34"/>
                  <a:gd name="T10" fmla="*/ 54 w 81"/>
                  <a:gd name="T11" fmla="*/ 7 h 34"/>
                  <a:gd name="T12" fmla="*/ 52 w 81"/>
                  <a:gd name="T13" fmla="*/ 16 h 34"/>
                  <a:gd name="T14" fmla="*/ 61 w 81"/>
                  <a:gd name="T15" fmla="*/ 16 h 34"/>
                  <a:gd name="T16" fmla="*/ 68 w 81"/>
                  <a:gd name="T17" fmla="*/ 16 h 34"/>
                  <a:gd name="T18" fmla="*/ 75 w 81"/>
                  <a:gd name="T19" fmla="*/ 16 h 34"/>
                  <a:gd name="T20" fmla="*/ 79 w 81"/>
                  <a:gd name="T21" fmla="*/ 18 h 34"/>
                  <a:gd name="T22" fmla="*/ 72 w 81"/>
                  <a:gd name="T23" fmla="*/ 18 h 34"/>
                  <a:gd name="T24" fmla="*/ 66 w 81"/>
                  <a:gd name="T25" fmla="*/ 18 h 34"/>
                  <a:gd name="T26" fmla="*/ 61 w 81"/>
                  <a:gd name="T27" fmla="*/ 18 h 34"/>
                  <a:gd name="T28" fmla="*/ 63 w 81"/>
                  <a:gd name="T29" fmla="*/ 27 h 34"/>
                  <a:gd name="T30" fmla="*/ 70 w 81"/>
                  <a:gd name="T31" fmla="*/ 27 h 34"/>
                  <a:gd name="T32" fmla="*/ 77 w 81"/>
                  <a:gd name="T33" fmla="*/ 27 h 34"/>
                  <a:gd name="T34" fmla="*/ 79 w 81"/>
                  <a:gd name="T35" fmla="*/ 27 h 34"/>
                  <a:gd name="T36" fmla="*/ 72 w 81"/>
                  <a:gd name="T37" fmla="*/ 30 h 34"/>
                  <a:gd name="T38" fmla="*/ 66 w 81"/>
                  <a:gd name="T39" fmla="*/ 30 h 34"/>
                  <a:gd name="T40" fmla="*/ 59 w 81"/>
                  <a:gd name="T41" fmla="*/ 30 h 34"/>
                  <a:gd name="T42" fmla="*/ 52 w 81"/>
                  <a:gd name="T43" fmla="*/ 30 h 34"/>
                  <a:gd name="T44" fmla="*/ 45 w 81"/>
                  <a:gd name="T45" fmla="*/ 30 h 34"/>
                  <a:gd name="T46" fmla="*/ 45 w 81"/>
                  <a:gd name="T47" fmla="*/ 34 h 34"/>
                  <a:gd name="T48" fmla="*/ 43 w 81"/>
                  <a:gd name="T49" fmla="*/ 30 h 34"/>
                  <a:gd name="T50" fmla="*/ 36 w 81"/>
                  <a:gd name="T51" fmla="*/ 30 h 34"/>
                  <a:gd name="T52" fmla="*/ 29 w 81"/>
                  <a:gd name="T53" fmla="*/ 30 h 34"/>
                  <a:gd name="T54" fmla="*/ 23 w 81"/>
                  <a:gd name="T55" fmla="*/ 30 h 34"/>
                  <a:gd name="T56" fmla="*/ 16 w 81"/>
                  <a:gd name="T57" fmla="*/ 30 h 34"/>
                  <a:gd name="T58" fmla="*/ 14 w 81"/>
                  <a:gd name="T59" fmla="*/ 34 h 34"/>
                  <a:gd name="T60" fmla="*/ 14 w 81"/>
                  <a:gd name="T61" fmla="*/ 32 h 34"/>
                  <a:gd name="T62" fmla="*/ 9 w 81"/>
                  <a:gd name="T63" fmla="*/ 30 h 34"/>
                  <a:gd name="T64" fmla="*/ 5 w 81"/>
                  <a:gd name="T65" fmla="*/ 32 h 34"/>
                  <a:gd name="T66" fmla="*/ 0 w 81"/>
                  <a:gd name="T67" fmla="*/ 27 h 34"/>
                  <a:gd name="T68" fmla="*/ 7 w 81"/>
                  <a:gd name="T69" fmla="*/ 27 h 34"/>
                  <a:gd name="T70" fmla="*/ 14 w 81"/>
                  <a:gd name="T71" fmla="*/ 27 h 34"/>
                  <a:gd name="T72" fmla="*/ 11 w 81"/>
                  <a:gd name="T73" fmla="*/ 18 h 34"/>
                  <a:gd name="T74" fmla="*/ 16 w 81"/>
                  <a:gd name="T75" fmla="*/ 16 h 34"/>
                  <a:gd name="T76" fmla="*/ 23 w 81"/>
                  <a:gd name="T77" fmla="*/ 16 h 34"/>
                  <a:gd name="T78" fmla="*/ 34 w 81"/>
                  <a:gd name="T79" fmla="*/ 16 h 34"/>
                  <a:gd name="T80" fmla="*/ 43 w 81"/>
                  <a:gd name="T81" fmla="*/ 16 h 34"/>
                  <a:gd name="T82" fmla="*/ 50 w 81"/>
                  <a:gd name="T83" fmla="*/ 14 h 34"/>
                  <a:gd name="T84" fmla="*/ 48 w 81"/>
                  <a:gd name="T85" fmla="*/ 7 h 34"/>
                  <a:gd name="T86" fmla="*/ 41 w 81"/>
                  <a:gd name="T87" fmla="*/ 7 h 34"/>
                  <a:gd name="T88" fmla="*/ 34 w 81"/>
                  <a:gd name="T89" fmla="*/ 7 h 34"/>
                  <a:gd name="T90" fmla="*/ 27 w 81"/>
                  <a:gd name="T91" fmla="*/ 7 h 34"/>
                  <a:gd name="T92" fmla="*/ 45 w 81"/>
                  <a:gd name="T93" fmla="*/ 18 h 34"/>
                  <a:gd name="T94" fmla="*/ 48 w 81"/>
                  <a:gd name="T95" fmla="*/ 27 h 34"/>
                  <a:gd name="T96" fmla="*/ 54 w 81"/>
                  <a:gd name="T97" fmla="*/ 27 h 34"/>
                  <a:gd name="T98" fmla="*/ 61 w 81"/>
                  <a:gd name="T99" fmla="*/ 27 h 34"/>
                  <a:gd name="T100" fmla="*/ 61 w 81"/>
                  <a:gd name="T101" fmla="*/ 18 h 34"/>
                  <a:gd name="T102" fmla="*/ 54 w 81"/>
                  <a:gd name="T103" fmla="*/ 18 h 34"/>
                  <a:gd name="T104" fmla="*/ 48 w 81"/>
                  <a:gd name="T105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1" h="34">
                    <a:moveTo>
                      <a:pt x="32" y="0"/>
                    </a:moveTo>
                    <a:lnTo>
                      <a:pt x="32" y="2"/>
                    </a:lnTo>
                    <a:lnTo>
                      <a:pt x="50" y="2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79" y="2"/>
                    </a:lnTo>
                    <a:lnTo>
                      <a:pt x="79" y="7"/>
                    </a:lnTo>
                    <a:lnTo>
                      <a:pt x="77" y="7"/>
                    </a:lnTo>
                    <a:lnTo>
                      <a:pt x="75" y="7"/>
                    </a:lnTo>
                    <a:lnTo>
                      <a:pt x="72" y="7"/>
                    </a:lnTo>
                    <a:lnTo>
                      <a:pt x="70" y="7"/>
                    </a:lnTo>
                    <a:lnTo>
                      <a:pt x="68" y="7"/>
                    </a:lnTo>
                    <a:lnTo>
                      <a:pt x="66" y="7"/>
                    </a:lnTo>
                    <a:lnTo>
                      <a:pt x="63" y="7"/>
                    </a:lnTo>
                    <a:lnTo>
                      <a:pt x="61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2" y="7"/>
                    </a:lnTo>
                    <a:lnTo>
                      <a:pt x="52" y="11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7" y="16"/>
                    </a:lnTo>
                    <a:lnTo>
                      <a:pt x="61" y="16"/>
                    </a:lnTo>
                    <a:lnTo>
                      <a:pt x="66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77" y="18"/>
                    </a:lnTo>
                    <a:lnTo>
                      <a:pt x="75" y="18"/>
                    </a:lnTo>
                    <a:lnTo>
                      <a:pt x="72" y="18"/>
                    </a:lnTo>
                    <a:lnTo>
                      <a:pt x="70" y="18"/>
                    </a:lnTo>
                    <a:lnTo>
                      <a:pt x="68" y="18"/>
                    </a:lnTo>
                    <a:lnTo>
                      <a:pt x="66" y="18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23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8" y="27"/>
                    </a:lnTo>
                    <a:lnTo>
                      <a:pt x="70" y="27"/>
                    </a:lnTo>
                    <a:lnTo>
                      <a:pt x="72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7" y="27"/>
                    </a:lnTo>
                    <a:lnTo>
                      <a:pt x="75" y="27"/>
                    </a:lnTo>
                    <a:lnTo>
                      <a:pt x="72" y="30"/>
                    </a:lnTo>
                    <a:lnTo>
                      <a:pt x="70" y="30"/>
                    </a:lnTo>
                    <a:lnTo>
                      <a:pt x="68" y="30"/>
                    </a:lnTo>
                    <a:lnTo>
                      <a:pt x="66" y="30"/>
                    </a:lnTo>
                    <a:lnTo>
                      <a:pt x="63" y="30"/>
                    </a:lnTo>
                    <a:lnTo>
                      <a:pt x="61" y="30"/>
                    </a:lnTo>
                    <a:lnTo>
                      <a:pt x="59" y="30"/>
                    </a:lnTo>
                    <a:lnTo>
                      <a:pt x="57" y="30"/>
                    </a:lnTo>
                    <a:lnTo>
                      <a:pt x="54" y="30"/>
                    </a:lnTo>
                    <a:lnTo>
                      <a:pt x="52" y="30"/>
                    </a:lnTo>
                    <a:lnTo>
                      <a:pt x="50" y="30"/>
                    </a:lnTo>
                    <a:lnTo>
                      <a:pt x="48" y="30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6" y="30"/>
                    </a:lnTo>
                    <a:lnTo>
                      <a:pt x="34" y="30"/>
                    </a:lnTo>
                    <a:lnTo>
                      <a:pt x="32" y="30"/>
                    </a:lnTo>
                    <a:lnTo>
                      <a:pt x="29" y="30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4" y="27"/>
                    </a:lnTo>
                    <a:lnTo>
                      <a:pt x="14" y="23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41" y="16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0" y="14"/>
                    </a:lnTo>
                    <a:lnTo>
                      <a:pt x="50" y="9"/>
                    </a:lnTo>
                    <a:lnTo>
                      <a:pt x="50" y="7"/>
                    </a:lnTo>
                    <a:lnTo>
                      <a:pt x="48" y="7"/>
                    </a:lnTo>
                    <a:lnTo>
                      <a:pt x="45" y="7"/>
                    </a:lnTo>
                    <a:lnTo>
                      <a:pt x="43" y="7"/>
                    </a:lnTo>
                    <a:lnTo>
                      <a:pt x="41" y="7"/>
                    </a:lnTo>
                    <a:lnTo>
                      <a:pt x="39" y="7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32" y="0"/>
                    </a:lnTo>
                    <a:close/>
                    <a:moveTo>
                      <a:pt x="45" y="18"/>
                    </a:moveTo>
                    <a:lnTo>
                      <a:pt x="45" y="23"/>
                    </a:lnTo>
                    <a:lnTo>
                      <a:pt x="45" y="27"/>
                    </a:lnTo>
                    <a:lnTo>
                      <a:pt x="48" y="27"/>
                    </a:lnTo>
                    <a:lnTo>
                      <a:pt x="50" y="27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7" y="27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3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59" y="18"/>
                    </a:lnTo>
                    <a:lnTo>
                      <a:pt x="57" y="18"/>
                    </a:lnTo>
                    <a:lnTo>
                      <a:pt x="54" y="18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5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9" name="Freeform 4381">
                <a:extLst>
                  <a:ext uri="{FF2B5EF4-FFF2-40B4-BE49-F238E27FC236}">
                    <a16:creationId xmlns:a16="http://schemas.microsoft.com/office/drawing/2014/main" id="{4379EFF4-1260-4E60-91C3-9C397646C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517"/>
                <a:ext cx="16" cy="9"/>
              </a:xfrm>
              <a:custGeom>
                <a:avLst/>
                <a:gdLst>
                  <a:gd name="T0" fmla="*/ 0 w 16"/>
                  <a:gd name="T1" fmla="*/ 0 h 9"/>
                  <a:gd name="T2" fmla="*/ 3 w 16"/>
                  <a:gd name="T3" fmla="*/ 0 h 9"/>
                  <a:gd name="T4" fmla="*/ 5 w 16"/>
                  <a:gd name="T5" fmla="*/ 0 h 9"/>
                  <a:gd name="T6" fmla="*/ 7 w 16"/>
                  <a:gd name="T7" fmla="*/ 0 h 9"/>
                  <a:gd name="T8" fmla="*/ 9 w 16"/>
                  <a:gd name="T9" fmla="*/ 0 h 9"/>
                  <a:gd name="T10" fmla="*/ 12 w 16"/>
                  <a:gd name="T11" fmla="*/ 0 h 9"/>
                  <a:gd name="T12" fmla="*/ 14 w 16"/>
                  <a:gd name="T13" fmla="*/ 0 h 9"/>
                  <a:gd name="T14" fmla="*/ 16 w 16"/>
                  <a:gd name="T15" fmla="*/ 0 h 9"/>
                  <a:gd name="T16" fmla="*/ 16 w 16"/>
                  <a:gd name="T17" fmla="*/ 0 h 9"/>
                  <a:gd name="T18" fmla="*/ 16 w 16"/>
                  <a:gd name="T19" fmla="*/ 5 h 9"/>
                  <a:gd name="T20" fmla="*/ 16 w 16"/>
                  <a:gd name="T21" fmla="*/ 9 h 9"/>
                  <a:gd name="T22" fmla="*/ 14 w 16"/>
                  <a:gd name="T23" fmla="*/ 9 h 9"/>
                  <a:gd name="T24" fmla="*/ 12 w 16"/>
                  <a:gd name="T25" fmla="*/ 9 h 9"/>
                  <a:gd name="T26" fmla="*/ 9 w 16"/>
                  <a:gd name="T27" fmla="*/ 9 h 9"/>
                  <a:gd name="T28" fmla="*/ 7 w 16"/>
                  <a:gd name="T29" fmla="*/ 9 h 9"/>
                  <a:gd name="T30" fmla="*/ 5 w 16"/>
                  <a:gd name="T31" fmla="*/ 9 h 9"/>
                  <a:gd name="T32" fmla="*/ 3 w 16"/>
                  <a:gd name="T33" fmla="*/ 9 h 9"/>
                  <a:gd name="T34" fmla="*/ 0 w 16"/>
                  <a:gd name="T35" fmla="*/ 9 h 9"/>
                  <a:gd name="T36" fmla="*/ 0 w 16"/>
                  <a:gd name="T37" fmla="*/ 5 h 9"/>
                  <a:gd name="T38" fmla="*/ 0 w 16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9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0" name="Freeform 4382">
                <a:extLst>
                  <a:ext uri="{FF2B5EF4-FFF2-40B4-BE49-F238E27FC236}">
                    <a16:creationId xmlns:a16="http://schemas.microsoft.com/office/drawing/2014/main" id="{B8C1BBA8-F8D6-48A0-B7E6-C4B0D9043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517"/>
                <a:ext cx="20" cy="9"/>
              </a:xfrm>
              <a:custGeom>
                <a:avLst/>
                <a:gdLst>
                  <a:gd name="T0" fmla="*/ 0 w 20"/>
                  <a:gd name="T1" fmla="*/ 0 h 9"/>
                  <a:gd name="T2" fmla="*/ 2 w 20"/>
                  <a:gd name="T3" fmla="*/ 0 h 9"/>
                  <a:gd name="T4" fmla="*/ 5 w 20"/>
                  <a:gd name="T5" fmla="*/ 0 h 9"/>
                  <a:gd name="T6" fmla="*/ 7 w 20"/>
                  <a:gd name="T7" fmla="*/ 0 h 9"/>
                  <a:gd name="T8" fmla="*/ 9 w 20"/>
                  <a:gd name="T9" fmla="*/ 0 h 9"/>
                  <a:gd name="T10" fmla="*/ 11 w 20"/>
                  <a:gd name="T11" fmla="*/ 0 h 9"/>
                  <a:gd name="T12" fmla="*/ 14 w 20"/>
                  <a:gd name="T13" fmla="*/ 0 h 9"/>
                  <a:gd name="T14" fmla="*/ 16 w 20"/>
                  <a:gd name="T15" fmla="*/ 0 h 9"/>
                  <a:gd name="T16" fmla="*/ 18 w 20"/>
                  <a:gd name="T17" fmla="*/ 0 h 9"/>
                  <a:gd name="T18" fmla="*/ 18 w 20"/>
                  <a:gd name="T19" fmla="*/ 5 h 9"/>
                  <a:gd name="T20" fmla="*/ 20 w 20"/>
                  <a:gd name="T21" fmla="*/ 9 h 9"/>
                  <a:gd name="T22" fmla="*/ 16 w 20"/>
                  <a:gd name="T23" fmla="*/ 9 h 9"/>
                  <a:gd name="T24" fmla="*/ 14 w 20"/>
                  <a:gd name="T25" fmla="*/ 9 h 9"/>
                  <a:gd name="T26" fmla="*/ 11 w 20"/>
                  <a:gd name="T27" fmla="*/ 9 h 9"/>
                  <a:gd name="T28" fmla="*/ 9 w 20"/>
                  <a:gd name="T29" fmla="*/ 9 h 9"/>
                  <a:gd name="T30" fmla="*/ 7 w 20"/>
                  <a:gd name="T31" fmla="*/ 9 h 9"/>
                  <a:gd name="T32" fmla="*/ 5 w 20"/>
                  <a:gd name="T33" fmla="*/ 9 h 9"/>
                  <a:gd name="T34" fmla="*/ 2 w 20"/>
                  <a:gd name="T35" fmla="*/ 9 h 9"/>
                  <a:gd name="T36" fmla="*/ 0 w 20"/>
                  <a:gd name="T37" fmla="*/ 9 h 9"/>
                  <a:gd name="T38" fmla="*/ 0 w 20"/>
                  <a:gd name="T39" fmla="*/ 5 h 9"/>
                  <a:gd name="T40" fmla="*/ 0 w 20"/>
                  <a:gd name="T41" fmla="*/ 0 h 9"/>
                  <a:gd name="T42" fmla="*/ 0 w 20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1" name="Freeform 4383">
                <a:extLst>
                  <a:ext uri="{FF2B5EF4-FFF2-40B4-BE49-F238E27FC236}">
                    <a16:creationId xmlns:a16="http://schemas.microsoft.com/office/drawing/2014/main" id="{5D25159E-6C22-4634-B0BE-A4709471E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517"/>
                <a:ext cx="9" cy="9"/>
              </a:xfrm>
              <a:custGeom>
                <a:avLst/>
                <a:gdLst>
                  <a:gd name="T0" fmla="*/ 2 w 9"/>
                  <a:gd name="T1" fmla="*/ 9 h 9"/>
                  <a:gd name="T2" fmla="*/ 0 w 9"/>
                  <a:gd name="T3" fmla="*/ 9 h 9"/>
                  <a:gd name="T4" fmla="*/ 0 w 9"/>
                  <a:gd name="T5" fmla="*/ 7 h 9"/>
                  <a:gd name="T6" fmla="*/ 4 w 9"/>
                  <a:gd name="T7" fmla="*/ 3 h 9"/>
                  <a:gd name="T8" fmla="*/ 6 w 9"/>
                  <a:gd name="T9" fmla="*/ 0 h 9"/>
                  <a:gd name="T10" fmla="*/ 9 w 9"/>
                  <a:gd name="T11" fmla="*/ 0 h 9"/>
                  <a:gd name="T12" fmla="*/ 9 w 9"/>
                  <a:gd name="T13" fmla="*/ 5 h 9"/>
                  <a:gd name="T14" fmla="*/ 9 w 9"/>
                  <a:gd name="T15" fmla="*/ 9 h 9"/>
                  <a:gd name="T16" fmla="*/ 6 w 9"/>
                  <a:gd name="T17" fmla="*/ 9 h 9"/>
                  <a:gd name="T18" fmla="*/ 4 w 9"/>
                  <a:gd name="T19" fmla="*/ 9 h 9"/>
                  <a:gd name="T20" fmla="*/ 2 w 9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2" name="Freeform 4384">
                <a:extLst>
                  <a:ext uri="{FF2B5EF4-FFF2-40B4-BE49-F238E27FC236}">
                    <a16:creationId xmlns:a16="http://schemas.microsoft.com/office/drawing/2014/main" id="{A77D96E3-2C18-4016-8849-0B9BFE0A3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529"/>
                <a:ext cx="9" cy="4"/>
              </a:xfrm>
              <a:custGeom>
                <a:avLst/>
                <a:gdLst>
                  <a:gd name="T0" fmla="*/ 0 w 9"/>
                  <a:gd name="T1" fmla="*/ 4 h 4"/>
                  <a:gd name="T2" fmla="*/ 0 w 9"/>
                  <a:gd name="T3" fmla="*/ 4 h 4"/>
                  <a:gd name="T4" fmla="*/ 0 w 9"/>
                  <a:gd name="T5" fmla="*/ 2 h 4"/>
                  <a:gd name="T6" fmla="*/ 0 w 9"/>
                  <a:gd name="T7" fmla="*/ 2 h 4"/>
                  <a:gd name="T8" fmla="*/ 2 w 9"/>
                  <a:gd name="T9" fmla="*/ 2 h 4"/>
                  <a:gd name="T10" fmla="*/ 2 w 9"/>
                  <a:gd name="T11" fmla="*/ 0 h 4"/>
                  <a:gd name="T12" fmla="*/ 4 w 9"/>
                  <a:gd name="T13" fmla="*/ 0 h 4"/>
                  <a:gd name="T14" fmla="*/ 6 w 9"/>
                  <a:gd name="T15" fmla="*/ 0 h 4"/>
                  <a:gd name="T16" fmla="*/ 9 w 9"/>
                  <a:gd name="T17" fmla="*/ 0 h 4"/>
                  <a:gd name="T18" fmla="*/ 9 w 9"/>
                  <a:gd name="T19" fmla="*/ 2 h 4"/>
                  <a:gd name="T20" fmla="*/ 9 w 9"/>
                  <a:gd name="T21" fmla="*/ 2 h 4"/>
                  <a:gd name="T22" fmla="*/ 9 w 9"/>
                  <a:gd name="T23" fmla="*/ 4 h 4"/>
                  <a:gd name="T24" fmla="*/ 0 w 9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3" name="Freeform 4385">
                <a:extLst>
                  <a:ext uri="{FF2B5EF4-FFF2-40B4-BE49-F238E27FC236}">
                    <a16:creationId xmlns:a16="http://schemas.microsoft.com/office/drawing/2014/main" id="{4A07B653-718D-4268-8625-348CC247D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529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0 w 29"/>
                  <a:gd name="T3" fmla="*/ 4 h 4"/>
                  <a:gd name="T4" fmla="*/ 0 w 29"/>
                  <a:gd name="T5" fmla="*/ 2 h 4"/>
                  <a:gd name="T6" fmla="*/ 0 w 29"/>
                  <a:gd name="T7" fmla="*/ 0 h 4"/>
                  <a:gd name="T8" fmla="*/ 2 w 29"/>
                  <a:gd name="T9" fmla="*/ 0 h 4"/>
                  <a:gd name="T10" fmla="*/ 4 w 29"/>
                  <a:gd name="T11" fmla="*/ 0 h 4"/>
                  <a:gd name="T12" fmla="*/ 6 w 29"/>
                  <a:gd name="T13" fmla="*/ 0 h 4"/>
                  <a:gd name="T14" fmla="*/ 9 w 29"/>
                  <a:gd name="T15" fmla="*/ 0 h 4"/>
                  <a:gd name="T16" fmla="*/ 11 w 29"/>
                  <a:gd name="T17" fmla="*/ 0 h 4"/>
                  <a:gd name="T18" fmla="*/ 13 w 29"/>
                  <a:gd name="T19" fmla="*/ 0 h 4"/>
                  <a:gd name="T20" fmla="*/ 15 w 29"/>
                  <a:gd name="T21" fmla="*/ 0 h 4"/>
                  <a:gd name="T22" fmla="*/ 18 w 29"/>
                  <a:gd name="T23" fmla="*/ 0 h 4"/>
                  <a:gd name="T24" fmla="*/ 20 w 29"/>
                  <a:gd name="T25" fmla="*/ 0 h 4"/>
                  <a:gd name="T26" fmla="*/ 22 w 29"/>
                  <a:gd name="T27" fmla="*/ 0 h 4"/>
                  <a:gd name="T28" fmla="*/ 25 w 29"/>
                  <a:gd name="T29" fmla="*/ 0 h 4"/>
                  <a:gd name="T30" fmla="*/ 27 w 29"/>
                  <a:gd name="T31" fmla="*/ 0 h 4"/>
                  <a:gd name="T32" fmla="*/ 29 w 29"/>
                  <a:gd name="T33" fmla="*/ 0 h 4"/>
                  <a:gd name="T34" fmla="*/ 29 w 29"/>
                  <a:gd name="T35" fmla="*/ 2 h 4"/>
                  <a:gd name="T36" fmla="*/ 29 w 29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4" name="Freeform 4386">
                <a:extLst>
                  <a:ext uri="{FF2B5EF4-FFF2-40B4-BE49-F238E27FC236}">
                    <a16:creationId xmlns:a16="http://schemas.microsoft.com/office/drawing/2014/main" id="{A64CA5CB-AA87-4DEF-B289-22E3B3D36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526"/>
                <a:ext cx="36" cy="7"/>
              </a:xfrm>
              <a:custGeom>
                <a:avLst/>
                <a:gdLst>
                  <a:gd name="T0" fmla="*/ 34 w 36"/>
                  <a:gd name="T1" fmla="*/ 7 h 7"/>
                  <a:gd name="T2" fmla="*/ 0 w 36"/>
                  <a:gd name="T3" fmla="*/ 7 h 7"/>
                  <a:gd name="T4" fmla="*/ 0 w 36"/>
                  <a:gd name="T5" fmla="*/ 5 h 7"/>
                  <a:gd name="T6" fmla="*/ 0 w 36"/>
                  <a:gd name="T7" fmla="*/ 3 h 7"/>
                  <a:gd name="T8" fmla="*/ 3 w 36"/>
                  <a:gd name="T9" fmla="*/ 3 h 7"/>
                  <a:gd name="T10" fmla="*/ 5 w 36"/>
                  <a:gd name="T11" fmla="*/ 3 h 7"/>
                  <a:gd name="T12" fmla="*/ 7 w 36"/>
                  <a:gd name="T13" fmla="*/ 3 h 7"/>
                  <a:gd name="T14" fmla="*/ 9 w 36"/>
                  <a:gd name="T15" fmla="*/ 3 h 7"/>
                  <a:gd name="T16" fmla="*/ 12 w 36"/>
                  <a:gd name="T17" fmla="*/ 3 h 7"/>
                  <a:gd name="T18" fmla="*/ 14 w 36"/>
                  <a:gd name="T19" fmla="*/ 3 h 7"/>
                  <a:gd name="T20" fmla="*/ 16 w 36"/>
                  <a:gd name="T21" fmla="*/ 3 h 7"/>
                  <a:gd name="T22" fmla="*/ 18 w 36"/>
                  <a:gd name="T23" fmla="*/ 3 h 7"/>
                  <a:gd name="T24" fmla="*/ 21 w 36"/>
                  <a:gd name="T25" fmla="*/ 3 h 7"/>
                  <a:gd name="T26" fmla="*/ 23 w 36"/>
                  <a:gd name="T27" fmla="*/ 3 h 7"/>
                  <a:gd name="T28" fmla="*/ 25 w 36"/>
                  <a:gd name="T29" fmla="*/ 3 h 7"/>
                  <a:gd name="T30" fmla="*/ 27 w 36"/>
                  <a:gd name="T31" fmla="*/ 3 h 7"/>
                  <a:gd name="T32" fmla="*/ 30 w 36"/>
                  <a:gd name="T33" fmla="*/ 0 h 7"/>
                  <a:gd name="T34" fmla="*/ 32 w 36"/>
                  <a:gd name="T35" fmla="*/ 0 h 7"/>
                  <a:gd name="T36" fmla="*/ 34 w 36"/>
                  <a:gd name="T37" fmla="*/ 0 h 7"/>
                  <a:gd name="T38" fmla="*/ 36 w 36"/>
                  <a:gd name="T39" fmla="*/ 0 h 7"/>
                  <a:gd name="T40" fmla="*/ 36 w 36"/>
                  <a:gd name="T41" fmla="*/ 0 h 7"/>
                  <a:gd name="T42" fmla="*/ 36 w 36"/>
                  <a:gd name="T43" fmla="*/ 5 h 7"/>
                  <a:gd name="T44" fmla="*/ 36 w 36"/>
                  <a:gd name="T45" fmla="*/ 5 h 7"/>
                  <a:gd name="T46" fmla="*/ 36 w 36"/>
                  <a:gd name="T47" fmla="*/ 7 h 7"/>
                  <a:gd name="T48" fmla="*/ 34 w 36"/>
                  <a:gd name="T4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7">
                    <a:moveTo>
                      <a:pt x="34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7"/>
                    </a:lnTo>
                    <a:lnTo>
                      <a:pt x="3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5" name="Freeform 4387">
                <a:extLst>
                  <a:ext uri="{FF2B5EF4-FFF2-40B4-BE49-F238E27FC236}">
                    <a16:creationId xmlns:a16="http://schemas.microsoft.com/office/drawing/2014/main" id="{390C94D0-9AB8-4EF6-85C5-B46336CBF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190"/>
                <a:ext cx="7" cy="14"/>
              </a:xfrm>
              <a:custGeom>
                <a:avLst/>
                <a:gdLst>
                  <a:gd name="T0" fmla="*/ 4 w 7"/>
                  <a:gd name="T1" fmla="*/ 14 h 14"/>
                  <a:gd name="T2" fmla="*/ 0 w 7"/>
                  <a:gd name="T3" fmla="*/ 12 h 14"/>
                  <a:gd name="T4" fmla="*/ 0 w 7"/>
                  <a:gd name="T5" fmla="*/ 3 h 14"/>
                  <a:gd name="T6" fmla="*/ 0 w 7"/>
                  <a:gd name="T7" fmla="*/ 0 h 14"/>
                  <a:gd name="T8" fmla="*/ 4 w 7"/>
                  <a:gd name="T9" fmla="*/ 0 h 14"/>
                  <a:gd name="T10" fmla="*/ 7 w 7"/>
                  <a:gd name="T11" fmla="*/ 0 h 14"/>
                  <a:gd name="T12" fmla="*/ 7 w 7"/>
                  <a:gd name="T13" fmla="*/ 3 h 14"/>
                  <a:gd name="T14" fmla="*/ 7 w 7"/>
                  <a:gd name="T15" fmla="*/ 14 h 14"/>
                  <a:gd name="T16" fmla="*/ 4 w 7"/>
                  <a:gd name="T17" fmla="*/ 12 h 14"/>
                  <a:gd name="T18" fmla="*/ 4 w 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4">
                    <a:moveTo>
                      <a:pt x="4" y="14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6" name="Freeform 4388">
                <a:extLst>
                  <a:ext uri="{FF2B5EF4-FFF2-40B4-BE49-F238E27FC236}">
                    <a16:creationId xmlns:a16="http://schemas.microsoft.com/office/drawing/2014/main" id="{05DA5F93-7952-4AAE-A257-9C48B8E74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190"/>
                <a:ext cx="7" cy="12"/>
              </a:xfrm>
              <a:custGeom>
                <a:avLst/>
                <a:gdLst>
                  <a:gd name="T0" fmla="*/ 7 w 7"/>
                  <a:gd name="T1" fmla="*/ 12 h 12"/>
                  <a:gd name="T2" fmla="*/ 0 w 7"/>
                  <a:gd name="T3" fmla="*/ 12 h 12"/>
                  <a:gd name="T4" fmla="*/ 0 w 7"/>
                  <a:gd name="T5" fmla="*/ 0 h 12"/>
                  <a:gd name="T6" fmla="*/ 7 w 7"/>
                  <a:gd name="T7" fmla="*/ 0 h 12"/>
                  <a:gd name="T8" fmla="*/ 7 w 7"/>
                  <a:gd name="T9" fmla="*/ 3 h 12"/>
                  <a:gd name="T10" fmla="*/ 7 w 7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7" name="Freeform 4389">
                <a:extLst>
                  <a:ext uri="{FF2B5EF4-FFF2-40B4-BE49-F238E27FC236}">
                    <a16:creationId xmlns:a16="http://schemas.microsoft.com/office/drawing/2014/main" id="{B8337BF8-A47C-4472-ACAE-74E40C201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787"/>
                <a:ext cx="22" cy="24"/>
              </a:xfrm>
              <a:custGeom>
                <a:avLst/>
                <a:gdLst>
                  <a:gd name="T0" fmla="*/ 20 w 22"/>
                  <a:gd name="T1" fmla="*/ 2 h 24"/>
                  <a:gd name="T2" fmla="*/ 20 w 22"/>
                  <a:gd name="T3" fmla="*/ 13 h 24"/>
                  <a:gd name="T4" fmla="*/ 22 w 22"/>
                  <a:gd name="T5" fmla="*/ 13 h 24"/>
                  <a:gd name="T6" fmla="*/ 22 w 22"/>
                  <a:gd name="T7" fmla="*/ 18 h 24"/>
                  <a:gd name="T8" fmla="*/ 22 w 22"/>
                  <a:gd name="T9" fmla="*/ 24 h 24"/>
                  <a:gd name="T10" fmla="*/ 7 w 22"/>
                  <a:gd name="T11" fmla="*/ 24 h 24"/>
                  <a:gd name="T12" fmla="*/ 7 w 22"/>
                  <a:gd name="T13" fmla="*/ 22 h 24"/>
                  <a:gd name="T14" fmla="*/ 7 w 22"/>
                  <a:gd name="T15" fmla="*/ 22 h 24"/>
                  <a:gd name="T16" fmla="*/ 7 w 22"/>
                  <a:gd name="T17" fmla="*/ 13 h 24"/>
                  <a:gd name="T18" fmla="*/ 7 w 22"/>
                  <a:gd name="T19" fmla="*/ 13 h 24"/>
                  <a:gd name="T20" fmla="*/ 2 w 22"/>
                  <a:gd name="T21" fmla="*/ 13 h 24"/>
                  <a:gd name="T22" fmla="*/ 0 w 22"/>
                  <a:gd name="T23" fmla="*/ 0 h 24"/>
                  <a:gd name="T24" fmla="*/ 7 w 22"/>
                  <a:gd name="T25" fmla="*/ 0 h 24"/>
                  <a:gd name="T26" fmla="*/ 20 w 22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4">
                    <a:moveTo>
                      <a:pt x="20" y="2"/>
                    </a:moveTo>
                    <a:lnTo>
                      <a:pt x="20" y="13"/>
                    </a:lnTo>
                    <a:lnTo>
                      <a:pt x="22" y="13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8" name="Freeform 4390">
                <a:extLst>
                  <a:ext uri="{FF2B5EF4-FFF2-40B4-BE49-F238E27FC236}">
                    <a16:creationId xmlns:a16="http://schemas.microsoft.com/office/drawing/2014/main" id="{8CC8C5EE-1B3A-41B5-AF6C-4D594C0B4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773"/>
                <a:ext cx="9" cy="7"/>
              </a:xfrm>
              <a:custGeom>
                <a:avLst/>
                <a:gdLst>
                  <a:gd name="T0" fmla="*/ 2 w 9"/>
                  <a:gd name="T1" fmla="*/ 7 h 7"/>
                  <a:gd name="T2" fmla="*/ 0 w 9"/>
                  <a:gd name="T3" fmla="*/ 7 h 7"/>
                  <a:gd name="T4" fmla="*/ 0 w 9"/>
                  <a:gd name="T5" fmla="*/ 7 h 7"/>
                  <a:gd name="T6" fmla="*/ 0 w 9"/>
                  <a:gd name="T7" fmla="*/ 7 h 7"/>
                  <a:gd name="T8" fmla="*/ 0 w 9"/>
                  <a:gd name="T9" fmla="*/ 7 h 7"/>
                  <a:gd name="T10" fmla="*/ 0 w 9"/>
                  <a:gd name="T11" fmla="*/ 5 h 7"/>
                  <a:gd name="T12" fmla="*/ 0 w 9"/>
                  <a:gd name="T13" fmla="*/ 2 h 7"/>
                  <a:gd name="T14" fmla="*/ 0 w 9"/>
                  <a:gd name="T15" fmla="*/ 2 h 7"/>
                  <a:gd name="T16" fmla="*/ 4 w 9"/>
                  <a:gd name="T17" fmla="*/ 2 h 7"/>
                  <a:gd name="T18" fmla="*/ 9 w 9"/>
                  <a:gd name="T19" fmla="*/ 2 h 7"/>
                  <a:gd name="T20" fmla="*/ 9 w 9"/>
                  <a:gd name="T21" fmla="*/ 0 h 7"/>
                  <a:gd name="T22" fmla="*/ 9 w 9"/>
                  <a:gd name="T23" fmla="*/ 0 h 7"/>
                  <a:gd name="T24" fmla="*/ 9 w 9"/>
                  <a:gd name="T25" fmla="*/ 2 h 7"/>
                  <a:gd name="T26" fmla="*/ 9 w 9"/>
                  <a:gd name="T27" fmla="*/ 5 h 7"/>
                  <a:gd name="T28" fmla="*/ 9 w 9"/>
                  <a:gd name="T29" fmla="*/ 5 h 7"/>
                  <a:gd name="T30" fmla="*/ 9 w 9"/>
                  <a:gd name="T31" fmla="*/ 5 h 7"/>
                  <a:gd name="T32" fmla="*/ 9 w 9"/>
                  <a:gd name="T33" fmla="*/ 5 h 7"/>
                  <a:gd name="T34" fmla="*/ 9 w 9"/>
                  <a:gd name="T35" fmla="*/ 5 h 7"/>
                  <a:gd name="T36" fmla="*/ 9 w 9"/>
                  <a:gd name="T37" fmla="*/ 7 h 7"/>
                  <a:gd name="T38" fmla="*/ 9 w 9"/>
                  <a:gd name="T39" fmla="*/ 7 h 7"/>
                  <a:gd name="T40" fmla="*/ 9 w 9"/>
                  <a:gd name="T41" fmla="*/ 7 h 7"/>
                  <a:gd name="T42" fmla="*/ 9 w 9"/>
                  <a:gd name="T43" fmla="*/ 7 h 7"/>
                  <a:gd name="T44" fmla="*/ 4 w 9"/>
                  <a:gd name="T45" fmla="*/ 7 h 7"/>
                  <a:gd name="T46" fmla="*/ 2 w 9"/>
                  <a:gd name="T4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7">
                    <a:moveTo>
                      <a:pt x="2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4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9" name="Freeform 4391">
                <a:extLst>
                  <a:ext uri="{FF2B5EF4-FFF2-40B4-BE49-F238E27FC236}">
                    <a16:creationId xmlns:a16="http://schemas.microsoft.com/office/drawing/2014/main" id="{9DCF8A3A-D1BB-4FD4-B547-C8D63F81C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187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2 h 2"/>
                  <a:gd name="T10" fmla="*/ 2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2 h 2"/>
                  <a:gd name="T18" fmla="*/ 0 w 4"/>
                  <a:gd name="T19" fmla="*/ 2 h 2"/>
                  <a:gd name="T20" fmla="*/ 0 w 4"/>
                  <a:gd name="T21" fmla="*/ 2 h 2"/>
                  <a:gd name="T22" fmla="*/ 0 w 4"/>
                  <a:gd name="T23" fmla="*/ 0 h 2"/>
                  <a:gd name="T24" fmla="*/ 0 w 4"/>
                  <a:gd name="T25" fmla="*/ 0 h 2"/>
                  <a:gd name="T26" fmla="*/ 0 w 4"/>
                  <a:gd name="T27" fmla="*/ 0 h 2"/>
                  <a:gd name="T28" fmla="*/ 2 w 4"/>
                  <a:gd name="T29" fmla="*/ 0 h 2"/>
                  <a:gd name="T30" fmla="*/ 2 w 4"/>
                  <a:gd name="T31" fmla="*/ 0 h 2"/>
                  <a:gd name="T32" fmla="*/ 2 w 4"/>
                  <a:gd name="T33" fmla="*/ 0 h 2"/>
                  <a:gd name="T34" fmla="*/ 4 w 4"/>
                  <a:gd name="T35" fmla="*/ 0 h 2"/>
                  <a:gd name="T36" fmla="*/ 4 w 4"/>
                  <a:gd name="T37" fmla="*/ 0 h 2"/>
                  <a:gd name="T38" fmla="*/ 4 w 4"/>
                  <a:gd name="T39" fmla="*/ 0 h 2"/>
                  <a:gd name="T40" fmla="*/ 4 w 4"/>
                  <a:gd name="T41" fmla="*/ 0 h 2"/>
                  <a:gd name="T42" fmla="*/ 4 w 4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0" name="Freeform 4392">
                <a:extLst>
                  <a:ext uri="{FF2B5EF4-FFF2-40B4-BE49-F238E27FC236}">
                    <a16:creationId xmlns:a16="http://schemas.microsoft.com/office/drawing/2014/main" id="{52B53CC5-6A59-4501-BEBE-0AE488AD8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879"/>
                <a:ext cx="14" cy="14"/>
              </a:xfrm>
              <a:custGeom>
                <a:avLst/>
                <a:gdLst>
                  <a:gd name="T0" fmla="*/ 4 w 14"/>
                  <a:gd name="T1" fmla="*/ 14 h 14"/>
                  <a:gd name="T2" fmla="*/ 4 w 14"/>
                  <a:gd name="T3" fmla="*/ 14 h 14"/>
                  <a:gd name="T4" fmla="*/ 2 w 14"/>
                  <a:gd name="T5" fmla="*/ 14 h 14"/>
                  <a:gd name="T6" fmla="*/ 0 w 14"/>
                  <a:gd name="T7" fmla="*/ 5 h 14"/>
                  <a:gd name="T8" fmla="*/ 9 w 14"/>
                  <a:gd name="T9" fmla="*/ 2 h 14"/>
                  <a:gd name="T10" fmla="*/ 9 w 14"/>
                  <a:gd name="T11" fmla="*/ 0 h 14"/>
                  <a:gd name="T12" fmla="*/ 9 w 14"/>
                  <a:gd name="T13" fmla="*/ 0 h 14"/>
                  <a:gd name="T14" fmla="*/ 11 w 14"/>
                  <a:gd name="T15" fmla="*/ 0 h 14"/>
                  <a:gd name="T16" fmla="*/ 11 w 14"/>
                  <a:gd name="T17" fmla="*/ 0 h 14"/>
                  <a:gd name="T18" fmla="*/ 11 w 14"/>
                  <a:gd name="T19" fmla="*/ 2 h 14"/>
                  <a:gd name="T20" fmla="*/ 14 w 14"/>
                  <a:gd name="T21" fmla="*/ 14 h 14"/>
                  <a:gd name="T22" fmla="*/ 4 w 14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4">
                    <a:moveTo>
                      <a:pt x="4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4" y="14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1" name="Freeform 4393">
                <a:extLst>
                  <a:ext uri="{FF2B5EF4-FFF2-40B4-BE49-F238E27FC236}">
                    <a16:creationId xmlns:a16="http://schemas.microsoft.com/office/drawing/2014/main" id="{F1D8DF00-1BFB-4778-8FB3-4D27AB925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879"/>
                <a:ext cx="14" cy="14"/>
              </a:xfrm>
              <a:custGeom>
                <a:avLst/>
                <a:gdLst>
                  <a:gd name="T0" fmla="*/ 2 w 6"/>
                  <a:gd name="T1" fmla="*/ 0 h 6"/>
                  <a:gd name="T2" fmla="*/ 2 w 6"/>
                  <a:gd name="T3" fmla="*/ 0 h 6"/>
                  <a:gd name="T4" fmla="*/ 1 w 6"/>
                  <a:gd name="T5" fmla="*/ 0 h 6"/>
                  <a:gd name="T6" fmla="*/ 1 w 6"/>
                  <a:gd name="T7" fmla="*/ 0 h 6"/>
                  <a:gd name="T8" fmla="*/ 0 w 6"/>
                  <a:gd name="T9" fmla="*/ 0 h 6"/>
                  <a:gd name="T10" fmla="*/ 0 w 6"/>
                  <a:gd name="T11" fmla="*/ 0 h 6"/>
                  <a:gd name="T12" fmla="*/ 0 w 6"/>
                  <a:gd name="T13" fmla="*/ 0 h 6"/>
                  <a:gd name="T14" fmla="*/ 0 w 6"/>
                  <a:gd name="T15" fmla="*/ 3 h 6"/>
                  <a:gd name="T16" fmla="*/ 0 w 6"/>
                  <a:gd name="T17" fmla="*/ 3 h 6"/>
                  <a:gd name="T18" fmla="*/ 2 w 6"/>
                  <a:gd name="T19" fmla="*/ 6 h 6"/>
                  <a:gd name="T20" fmla="*/ 2 w 6"/>
                  <a:gd name="T21" fmla="*/ 6 h 6"/>
                  <a:gd name="T22" fmla="*/ 2 w 6"/>
                  <a:gd name="T23" fmla="*/ 4 h 6"/>
                  <a:gd name="T24" fmla="*/ 2 w 6"/>
                  <a:gd name="T25" fmla="*/ 3 h 6"/>
                  <a:gd name="T26" fmla="*/ 5 w 6"/>
                  <a:gd name="T27" fmla="*/ 3 h 6"/>
                  <a:gd name="T28" fmla="*/ 5 w 6"/>
                  <a:gd name="T29" fmla="*/ 3 h 6"/>
                  <a:gd name="T30" fmla="*/ 6 w 6"/>
                  <a:gd name="T31" fmla="*/ 2 h 6"/>
                  <a:gd name="T32" fmla="*/ 6 w 6"/>
                  <a:gd name="T33" fmla="*/ 2 h 6"/>
                  <a:gd name="T34" fmla="*/ 5 w 6"/>
                  <a:gd name="T35" fmla="*/ 2 h 6"/>
                  <a:gd name="T36" fmla="*/ 2 w 6"/>
                  <a:gd name="T37" fmla="*/ 2 h 6"/>
                  <a:gd name="T38" fmla="*/ 2 w 6"/>
                  <a:gd name="T39" fmla="*/ 0 h 6"/>
                  <a:gd name="T40" fmla="*/ 2 w 6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2" name="Freeform 4394">
                <a:extLst>
                  <a:ext uri="{FF2B5EF4-FFF2-40B4-BE49-F238E27FC236}">
                    <a16:creationId xmlns:a16="http://schemas.microsoft.com/office/drawing/2014/main" id="{93CE517F-3957-4C16-B56A-07738B9A2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1879"/>
                <a:ext cx="18" cy="14"/>
              </a:xfrm>
              <a:custGeom>
                <a:avLst/>
                <a:gdLst>
                  <a:gd name="T0" fmla="*/ 9 w 18"/>
                  <a:gd name="T1" fmla="*/ 5 h 14"/>
                  <a:gd name="T2" fmla="*/ 11 w 18"/>
                  <a:gd name="T3" fmla="*/ 14 h 14"/>
                  <a:gd name="T4" fmla="*/ 2 w 18"/>
                  <a:gd name="T5" fmla="*/ 14 h 14"/>
                  <a:gd name="T6" fmla="*/ 2 w 18"/>
                  <a:gd name="T7" fmla="*/ 14 h 14"/>
                  <a:gd name="T8" fmla="*/ 2 w 18"/>
                  <a:gd name="T9" fmla="*/ 9 h 14"/>
                  <a:gd name="T10" fmla="*/ 0 w 18"/>
                  <a:gd name="T11" fmla="*/ 9 h 14"/>
                  <a:gd name="T12" fmla="*/ 0 w 18"/>
                  <a:gd name="T13" fmla="*/ 7 h 14"/>
                  <a:gd name="T14" fmla="*/ 7 w 18"/>
                  <a:gd name="T15" fmla="*/ 7 h 14"/>
                  <a:gd name="T16" fmla="*/ 7 w 18"/>
                  <a:gd name="T17" fmla="*/ 7 h 14"/>
                  <a:gd name="T18" fmla="*/ 9 w 18"/>
                  <a:gd name="T19" fmla="*/ 5 h 14"/>
                  <a:gd name="T20" fmla="*/ 9 w 18"/>
                  <a:gd name="T21" fmla="*/ 5 h 14"/>
                  <a:gd name="T22" fmla="*/ 7 w 18"/>
                  <a:gd name="T23" fmla="*/ 5 h 14"/>
                  <a:gd name="T24" fmla="*/ 0 w 18"/>
                  <a:gd name="T25" fmla="*/ 5 h 14"/>
                  <a:gd name="T26" fmla="*/ 0 w 18"/>
                  <a:gd name="T27" fmla="*/ 0 h 14"/>
                  <a:gd name="T28" fmla="*/ 0 w 18"/>
                  <a:gd name="T29" fmla="*/ 0 h 14"/>
                  <a:gd name="T30" fmla="*/ 18 w 18"/>
                  <a:gd name="T31" fmla="*/ 0 h 14"/>
                  <a:gd name="T32" fmla="*/ 18 w 18"/>
                  <a:gd name="T33" fmla="*/ 0 h 14"/>
                  <a:gd name="T34" fmla="*/ 18 w 18"/>
                  <a:gd name="T35" fmla="*/ 2 h 14"/>
                  <a:gd name="T36" fmla="*/ 9 w 18"/>
                  <a:gd name="T3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9" y="5"/>
                    </a:moveTo>
                    <a:lnTo>
                      <a:pt x="1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3" name="Freeform 4395">
                <a:extLst>
                  <a:ext uri="{FF2B5EF4-FFF2-40B4-BE49-F238E27FC236}">
                    <a16:creationId xmlns:a16="http://schemas.microsoft.com/office/drawing/2014/main" id="{715E434E-EBF2-4396-9836-AC2828B374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2" y="1947"/>
                <a:ext cx="15" cy="4"/>
              </a:xfrm>
              <a:custGeom>
                <a:avLst/>
                <a:gdLst>
                  <a:gd name="T0" fmla="*/ 15 w 15"/>
                  <a:gd name="T1" fmla="*/ 0 h 4"/>
                  <a:gd name="T2" fmla="*/ 15 w 15"/>
                  <a:gd name="T3" fmla="*/ 4 h 4"/>
                  <a:gd name="T4" fmla="*/ 15 w 15"/>
                  <a:gd name="T5" fmla="*/ 0 h 4"/>
                  <a:gd name="T6" fmla="*/ 15 w 15"/>
                  <a:gd name="T7" fmla="*/ 0 h 4"/>
                  <a:gd name="T8" fmla="*/ 0 w 15"/>
                  <a:gd name="T9" fmla="*/ 4 h 4"/>
                  <a:gd name="T10" fmla="*/ 0 w 15"/>
                  <a:gd name="T11" fmla="*/ 4 h 4"/>
                  <a:gd name="T12" fmla="*/ 0 w 15"/>
                  <a:gd name="T13" fmla="*/ 4 h 4"/>
                  <a:gd name="T14" fmla="*/ 0 w 1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5" y="0"/>
                    </a:moveTo>
                    <a:lnTo>
                      <a:pt x="15" y="4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4" name="Freeform 4396">
                <a:extLst>
                  <a:ext uri="{FF2B5EF4-FFF2-40B4-BE49-F238E27FC236}">
                    <a16:creationId xmlns:a16="http://schemas.microsoft.com/office/drawing/2014/main" id="{67F302F8-915F-4C8E-B40F-703159E3D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874"/>
                <a:ext cx="11" cy="6"/>
              </a:xfrm>
              <a:custGeom>
                <a:avLst/>
                <a:gdLst>
                  <a:gd name="T0" fmla="*/ 2 w 5"/>
                  <a:gd name="T1" fmla="*/ 3 h 3"/>
                  <a:gd name="T2" fmla="*/ 2 w 5"/>
                  <a:gd name="T3" fmla="*/ 3 h 3"/>
                  <a:gd name="T4" fmla="*/ 5 w 5"/>
                  <a:gd name="T5" fmla="*/ 1 h 3"/>
                  <a:gd name="T6" fmla="*/ 5 w 5"/>
                  <a:gd name="T7" fmla="*/ 1 h 3"/>
                  <a:gd name="T8" fmla="*/ 4 w 5"/>
                  <a:gd name="T9" fmla="*/ 1 h 3"/>
                  <a:gd name="T10" fmla="*/ 3 w 5"/>
                  <a:gd name="T11" fmla="*/ 1 h 3"/>
                  <a:gd name="T12" fmla="*/ 2 w 5"/>
                  <a:gd name="T13" fmla="*/ 0 h 3"/>
                  <a:gd name="T14" fmla="*/ 1 w 5"/>
                  <a:gd name="T15" fmla="*/ 0 h 3"/>
                  <a:gd name="T16" fmla="*/ 0 w 5"/>
                  <a:gd name="T17" fmla="*/ 0 h 3"/>
                  <a:gd name="T18" fmla="*/ 0 w 5"/>
                  <a:gd name="T19" fmla="*/ 0 h 3"/>
                  <a:gd name="T20" fmla="*/ 0 w 5"/>
                  <a:gd name="T21" fmla="*/ 2 h 3"/>
                  <a:gd name="T22" fmla="*/ 0 w 5"/>
                  <a:gd name="T23" fmla="*/ 2 h 3"/>
                  <a:gd name="T24" fmla="*/ 1 w 5"/>
                  <a:gd name="T25" fmla="*/ 3 h 3"/>
                  <a:gd name="T26" fmla="*/ 1 w 5"/>
                  <a:gd name="T27" fmla="*/ 3 h 3"/>
                  <a:gd name="T28" fmla="*/ 2 w 5"/>
                  <a:gd name="T2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lnTo>
                      <a:pt x="2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5" name="Freeform 4397">
                <a:extLst>
                  <a:ext uri="{FF2B5EF4-FFF2-40B4-BE49-F238E27FC236}">
                    <a16:creationId xmlns:a16="http://schemas.microsoft.com/office/drawing/2014/main" id="{0DB9B032-2B7A-4EA3-8B4D-12EA4D8CD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894"/>
                <a:ext cx="18" cy="13"/>
              </a:xfrm>
              <a:custGeom>
                <a:avLst/>
                <a:gdLst>
                  <a:gd name="T0" fmla="*/ 14 w 18"/>
                  <a:gd name="T1" fmla="*/ 0 h 13"/>
                  <a:gd name="T2" fmla="*/ 16 w 18"/>
                  <a:gd name="T3" fmla="*/ 2 h 13"/>
                  <a:gd name="T4" fmla="*/ 16 w 18"/>
                  <a:gd name="T5" fmla="*/ 2 h 13"/>
                  <a:gd name="T6" fmla="*/ 18 w 18"/>
                  <a:gd name="T7" fmla="*/ 4 h 13"/>
                  <a:gd name="T8" fmla="*/ 16 w 18"/>
                  <a:gd name="T9" fmla="*/ 4 h 13"/>
                  <a:gd name="T10" fmla="*/ 16 w 18"/>
                  <a:gd name="T11" fmla="*/ 4 h 13"/>
                  <a:gd name="T12" fmla="*/ 16 w 18"/>
                  <a:gd name="T13" fmla="*/ 4 h 13"/>
                  <a:gd name="T14" fmla="*/ 14 w 18"/>
                  <a:gd name="T15" fmla="*/ 4 h 13"/>
                  <a:gd name="T16" fmla="*/ 16 w 18"/>
                  <a:gd name="T17" fmla="*/ 4 h 13"/>
                  <a:gd name="T18" fmla="*/ 16 w 18"/>
                  <a:gd name="T19" fmla="*/ 7 h 13"/>
                  <a:gd name="T20" fmla="*/ 16 w 18"/>
                  <a:gd name="T21" fmla="*/ 9 h 13"/>
                  <a:gd name="T22" fmla="*/ 16 w 18"/>
                  <a:gd name="T23" fmla="*/ 9 h 13"/>
                  <a:gd name="T24" fmla="*/ 16 w 18"/>
                  <a:gd name="T25" fmla="*/ 9 h 13"/>
                  <a:gd name="T26" fmla="*/ 16 w 18"/>
                  <a:gd name="T27" fmla="*/ 11 h 13"/>
                  <a:gd name="T28" fmla="*/ 16 w 18"/>
                  <a:gd name="T29" fmla="*/ 11 h 13"/>
                  <a:gd name="T30" fmla="*/ 7 w 18"/>
                  <a:gd name="T31" fmla="*/ 11 h 13"/>
                  <a:gd name="T32" fmla="*/ 7 w 18"/>
                  <a:gd name="T33" fmla="*/ 11 h 13"/>
                  <a:gd name="T34" fmla="*/ 7 w 18"/>
                  <a:gd name="T35" fmla="*/ 11 h 13"/>
                  <a:gd name="T36" fmla="*/ 7 w 18"/>
                  <a:gd name="T37" fmla="*/ 11 h 13"/>
                  <a:gd name="T38" fmla="*/ 5 w 18"/>
                  <a:gd name="T39" fmla="*/ 11 h 13"/>
                  <a:gd name="T40" fmla="*/ 5 w 18"/>
                  <a:gd name="T41" fmla="*/ 13 h 13"/>
                  <a:gd name="T42" fmla="*/ 0 w 18"/>
                  <a:gd name="T43" fmla="*/ 2 h 13"/>
                  <a:gd name="T44" fmla="*/ 0 w 18"/>
                  <a:gd name="T45" fmla="*/ 2 h 13"/>
                  <a:gd name="T46" fmla="*/ 2 w 18"/>
                  <a:gd name="T47" fmla="*/ 2 h 13"/>
                  <a:gd name="T48" fmla="*/ 2 w 18"/>
                  <a:gd name="T49" fmla="*/ 2 h 13"/>
                  <a:gd name="T50" fmla="*/ 11 w 18"/>
                  <a:gd name="T51" fmla="*/ 2 h 13"/>
                  <a:gd name="T52" fmla="*/ 14 w 18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3">
                    <a:moveTo>
                      <a:pt x="14" y="0"/>
                    </a:moveTo>
                    <a:lnTo>
                      <a:pt x="16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1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6" name="Freeform 4398">
                <a:extLst>
                  <a:ext uri="{FF2B5EF4-FFF2-40B4-BE49-F238E27FC236}">
                    <a16:creationId xmlns:a16="http://schemas.microsoft.com/office/drawing/2014/main" id="{EE4E7EC5-DB03-4CBE-BCE5-E2A5A871F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914"/>
                <a:ext cx="4" cy="7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1 h 3"/>
                  <a:gd name="T4" fmla="*/ 1 w 2"/>
                  <a:gd name="T5" fmla="*/ 0 h 3"/>
                  <a:gd name="T6" fmla="*/ 0 w 2"/>
                  <a:gd name="T7" fmla="*/ 0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2 h 3"/>
                  <a:gd name="T14" fmla="*/ 0 w 2"/>
                  <a:gd name="T15" fmla="*/ 3 h 3"/>
                  <a:gd name="T16" fmla="*/ 0 w 2"/>
                  <a:gd name="T17" fmla="*/ 3 h 3"/>
                  <a:gd name="T18" fmla="*/ 0 w 2"/>
                  <a:gd name="T19" fmla="*/ 3 h 3"/>
                  <a:gd name="T20" fmla="*/ 0 w 2"/>
                  <a:gd name="T21" fmla="*/ 3 h 3"/>
                  <a:gd name="T22" fmla="*/ 2 w 2"/>
                  <a:gd name="T23" fmla="*/ 1 h 3"/>
                  <a:gd name="T24" fmla="*/ 2 w 2"/>
                  <a:gd name="T25" fmla="*/ 1 h 3"/>
                  <a:gd name="T26" fmla="*/ 2 w 2"/>
                  <a:gd name="T27" fmla="*/ 1 h 3"/>
                  <a:gd name="T28" fmla="*/ 1 w 2"/>
                  <a:gd name="T29" fmla="*/ 0 h 3"/>
                  <a:gd name="T30" fmla="*/ 1 w 2"/>
                  <a:gd name="T31" fmla="*/ 1 h 3"/>
                  <a:gd name="T32" fmla="*/ 1 w 2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7" name="Freeform 4399">
                <a:extLst>
                  <a:ext uri="{FF2B5EF4-FFF2-40B4-BE49-F238E27FC236}">
                    <a16:creationId xmlns:a16="http://schemas.microsoft.com/office/drawing/2014/main" id="{5FB9854C-8BAD-4622-9FD9-303C521C0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910"/>
                <a:ext cx="9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4 w 4"/>
                  <a:gd name="T7" fmla="*/ 0 h 2"/>
                  <a:gd name="T8" fmla="*/ 2 w 4"/>
                  <a:gd name="T9" fmla="*/ 0 h 2"/>
                  <a:gd name="T10" fmla="*/ 1 w 4"/>
                  <a:gd name="T11" fmla="*/ 1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8" name="Freeform 4400">
                <a:extLst>
                  <a:ext uri="{FF2B5EF4-FFF2-40B4-BE49-F238E27FC236}">
                    <a16:creationId xmlns:a16="http://schemas.microsoft.com/office/drawing/2014/main" id="{2C76B169-2BA9-4444-9454-714CFAF715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7" y="2894"/>
                <a:ext cx="43" cy="9"/>
              </a:xfrm>
              <a:custGeom>
                <a:avLst/>
                <a:gdLst>
                  <a:gd name="T0" fmla="*/ 19 w 19"/>
                  <a:gd name="T1" fmla="*/ 0 h 4"/>
                  <a:gd name="T2" fmla="*/ 19 w 19"/>
                  <a:gd name="T3" fmla="*/ 0 h 4"/>
                  <a:gd name="T4" fmla="*/ 18 w 19"/>
                  <a:gd name="T5" fmla="*/ 0 h 4"/>
                  <a:gd name="T6" fmla="*/ 18 w 19"/>
                  <a:gd name="T7" fmla="*/ 1 h 4"/>
                  <a:gd name="T8" fmla="*/ 18 w 19"/>
                  <a:gd name="T9" fmla="*/ 2 h 4"/>
                  <a:gd name="T10" fmla="*/ 18 w 19"/>
                  <a:gd name="T11" fmla="*/ 2 h 4"/>
                  <a:gd name="T12" fmla="*/ 19 w 19"/>
                  <a:gd name="T13" fmla="*/ 0 h 4"/>
                  <a:gd name="T14" fmla="*/ 19 w 19"/>
                  <a:gd name="T15" fmla="*/ 0 h 4"/>
                  <a:gd name="T16" fmla="*/ 19 w 19"/>
                  <a:gd name="T17" fmla="*/ 0 h 4"/>
                  <a:gd name="T18" fmla="*/ 19 w 19"/>
                  <a:gd name="T19" fmla="*/ 0 h 4"/>
                  <a:gd name="T20" fmla="*/ 19 w 19"/>
                  <a:gd name="T21" fmla="*/ 0 h 4"/>
                  <a:gd name="T22" fmla="*/ 19 w 19"/>
                  <a:gd name="T23" fmla="*/ 0 h 4"/>
                  <a:gd name="T24" fmla="*/ 19 w 19"/>
                  <a:gd name="T25" fmla="*/ 0 h 4"/>
                  <a:gd name="T26" fmla="*/ 4 w 19"/>
                  <a:gd name="T27" fmla="*/ 1 h 4"/>
                  <a:gd name="T28" fmla="*/ 4 w 19"/>
                  <a:gd name="T29" fmla="*/ 1 h 4"/>
                  <a:gd name="T30" fmla="*/ 4 w 19"/>
                  <a:gd name="T31" fmla="*/ 0 h 4"/>
                  <a:gd name="T32" fmla="*/ 1 w 19"/>
                  <a:gd name="T33" fmla="*/ 1 h 4"/>
                  <a:gd name="T34" fmla="*/ 1 w 19"/>
                  <a:gd name="T35" fmla="*/ 1 h 4"/>
                  <a:gd name="T36" fmla="*/ 0 w 19"/>
                  <a:gd name="T37" fmla="*/ 3 h 4"/>
                  <a:gd name="T38" fmla="*/ 1 w 19"/>
                  <a:gd name="T39" fmla="*/ 3 h 4"/>
                  <a:gd name="T40" fmla="*/ 4 w 19"/>
                  <a:gd name="T41" fmla="*/ 3 h 4"/>
                  <a:gd name="T42" fmla="*/ 4 w 19"/>
                  <a:gd name="T43" fmla="*/ 1 h 4"/>
                  <a:gd name="T44" fmla="*/ 17 w 19"/>
                  <a:gd name="T45" fmla="*/ 4 h 4"/>
                  <a:gd name="T46" fmla="*/ 17 w 19"/>
                  <a:gd name="T47" fmla="*/ 4 h 4"/>
                  <a:gd name="T48" fmla="*/ 17 w 19"/>
                  <a:gd name="T49" fmla="*/ 4 h 4"/>
                  <a:gd name="T50" fmla="*/ 17 w 19"/>
                  <a:gd name="T5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moveTo>
                      <a:pt x="4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1"/>
                    </a:lnTo>
                    <a:moveTo>
                      <a:pt x="17" y="4"/>
                    </a:move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9" name="Freeform 4401">
                <a:extLst>
                  <a:ext uri="{FF2B5EF4-FFF2-40B4-BE49-F238E27FC236}">
                    <a16:creationId xmlns:a16="http://schemas.microsoft.com/office/drawing/2014/main" id="{3DC5BDE3-2D70-4E1D-AD5A-AC4A044DD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907"/>
                <a:ext cx="41" cy="18"/>
              </a:xfrm>
              <a:custGeom>
                <a:avLst/>
                <a:gdLst>
                  <a:gd name="T0" fmla="*/ 18 w 18"/>
                  <a:gd name="T1" fmla="*/ 2 h 8"/>
                  <a:gd name="T2" fmla="*/ 18 w 18"/>
                  <a:gd name="T3" fmla="*/ 2 h 8"/>
                  <a:gd name="T4" fmla="*/ 18 w 18"/>
                  <a:gd name="T5" fmla="*/ 1 h 8"/>
                  <a:gd name="T6" fmla="*/ 17 w 18"/>
                  <a:gd name="T7" fmla="*/ 1 h 8"/>
                  <a:gd name="T8" fmla="*/ 17 w 18"/>
                  <a:gd name="T9" fmla="*/ 1 h 8"/>
                  <a:gd name="T10" fmla="*/ 17 w 18"/>
                  <a:gd name="T11" fmla="*/ 0 h 8"/>
                  <a:gd name="T12" fmla="*/ 17 w 18"/>
                  <a:gd name="T13" fmla="*/ 0 h 8"/>
                  <a:gd name="T14" fmla="*/ 16 w 18"/>
                  <a:gd name="T15" fmla="*/ 0 h 8"/>
                  <a:gd name="T16" fmla="*/ 8 w 18"/>
                  <a:gd name="T17" fmla="*/ 2 h 8"/>
                  <a:gd name="T18" fmla="*/ 8 w 18"/>
                  <a:gd name="T19" fmla="*/ 2 h 8"/>
                  <a:gd name="T20" fmla="*/ 7 w 18"/>
                  <a:gd name="T21" fmla="*/ 2 h 8"/>
                  <a:gd name="T22" fmla="*/ 7 w 18"/>
                  <a:gd name="T23" fmla="*/ 1 h 8"/>
                  <a:gd name="T24" fmla="*/ 7 w 18"/>
                  <a:gd name="T25" fmla="*/ 1 h 8"/>
                  <a:gd name="T26" fmla="*/ 5 w 18"/>
                  <a:gd name="T27" fmla="*/ 1 h 8"/>
                  <a:gd name="T28" fmla="*/ 4 w 18"/>
                  <a:gd name="T29" fmla="*/ 2 h 8"/>
                  <a:gd name="T30" fmla="*/ 3 w 18"/>
                  <a:gd name="T31" fmla="*/ 2 h 8"/>
                  <a:gd name="T32" fmla="*/ 3 w 18"/>
                  <a:gd name="T33" fmla="*/ 2 h 8"/>
                  <a:gd name="T34" fmla="*/ 3 w 18"/>
                  <a:gd name="T35" fmla="*/ 3 h 8"/>
                  <a:gd name="T36" fmla="*/ 2 w 18"/>
                  <a:gd name="T37" fmla="*/ 3 h 8"/>
                  <a:gd name="T38" fmla="*/ 2 w 18"/>
                  <a:gd name="T39" fmla="*/ 3 h 8"/>
                  <a:gd name="T40" fmla="*/ 1 w 18"/>
                  <a:gd name="T41" fmla="*/ 4 h 8"/>
                  <a:gd name="T42" fmla="*/ 1 w 18"/>
                  <a:gd name="T43" fmla="*/ 4 h 8"/>
                  <a:gd name="T44" fmla="*/ 0 w 18"/>
                  <a:gd name="T45" fmla="*/ 4 h 8"/>
                  <a:gd name="T46" fmla="*/ 0 w 18"/>
                  <a:gd name="T47" fmla="*/ 4 h 8"/>
                  <a:gd name="T48" fmla="*/ 0 w 18"/>
                  <a:gd name="T49" fmla="*/ 4 h 8"/>
                  <a:gd name="T50" fmla="*/ 4 w 18"/>
                  <a:gd name="T51" fmla="*/ 8 h 8"/>
                  <a:gd name="T52" fmla="*/ 4 w 18"/>
                  <a:gd name="T53" fmla="*/ 8 h 8"/>
                  <a:gd name="T54" fmla="*/ 4 w 18"/>
                  <a:gd name="T55" fmla="*/ 8 h 8"/>
                  <a:gd name="T56" fmla="*/ 6 w 18"/>
                  <a:gd name="T57" fmla="*/ 7 h 8"/>
                  <a:gd name="T58" fmla="*/ 7 w 18"/>
                  <a:gd name="T59" fmla="*/ 7 h 8"/>
                  <a:gd name="T60" fmla="*/ 10 w 18"/>
                  <a:gd name="T61" fmla="*/ 6 h 8"/>
                  <a:gd name="T62" fmla="*/ 10 w 18"/>
                  <a:gd name="T63" fmla="*/ 6 h 8"/>
                  <a:gd name="T64" fmla="*/ 12 w 18"/>
                  <a:gd name="T65" fmla="*/ 6 h 8"/>
                  <a:gd name="T66" fmla="*/ 14 w 18"/>
                  <a:gd name="T67" fmla="*/ 5 h 8"/>
                  <a:gd name="T68" fmla="*/ 14 w 18"/>
                  <a:gd name="T69" fmla="*/ 5 h 8"/>
                  <a:gd name="T70" fmla="*/ 14 w 18"/>
                  <a:gd name="T71" fmla="*/ 5 h 8"/>
                  <a:gd name="T72" fmla="*/ 17 w 18"/>
                  <a:gd name="T73" fmla="*/ 3 h 8"/>
                  <a:gd name="T74" fmla="*/ 18 w 18"/>
                  <a:gd name="T75" fmla="*/ 3 h 8"/>
                  <a:gd name="T76" fmla="*/ 18 w 18"/>
                  <a:gd name="T77" fmla="*/ 3 h 8"/>
                  <a:gd name="T78" fmla="*/ 18 w 18"/>
                  <a:gd name="T79" fmla="*/ 3 h 8"/>
                  <a:gd name="T80" fmla="*/ 18 w 18"/>
                  <a:gd name="T81" fmla="*/ 2 h 8"/>
                  <a:gd name="T82" fmla="*/ 18 w 18"/>
                  <a:gd name="T8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8">
                    <a:moveTo>
                      <a:pt x="18" y="2"/>
                    </a:moveTo>
                    <a:lnTo>
                      <a:pt x="18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0" name="Freeform 4402">
                <a:extLst>
                  <a:ext uri="{FF2B5EF4-FFF2-40B4-BE49-F238E27FC236}">
                    <a16:creationId xmlns:a16="http://schemas.microsoft.com/office/drawing/2014/main" id="{BFA0C3C4-0C2A-44E0-9A4C-F75061FACF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7" y="2923"/>
                <a:ext cx="25" cy="27"/>
              </a:xfrm>
              <a:custGeom>
                <a:avLst/>
                <a:gdLst>
                  <a:gd name="T0" fmla="*/ 10 w 11"/>
                  <a:gd name="T1" fmla="*/ 1 h 12"/>
                  <a:gd name="T2" fmla="*/ 10 w 11"/>
                  <a:gd name="T3" fmla="*/ 1 h 12"/>
                  <a:gd name="T4" fmla="*/ 9 w 11"/>
                  <a:gd name="T5" fmla="*/ 0 h 12"/>
                  <a:gd name="T6" fmla="*/ 8 w 11"/>
                  <a:gd name="T7" fmla="*/ 1 h 12"/>
                  <a:gd name="T8" fmla="*/ 8 w 11"/>
                  <a:gd name="T9" fmla="*/ 1 h 12"/>
                  <a:gd name="T10" fmla="*/ 8 w 11"/>
                  <a:gd name="T11" fmla="*/ 1 h 12"/>
                  <a:gd name="T12" fmla="*/ 8 w 11"/>
                  <a:gd name="T13" fmla="*/ 1 h 12"/>
                  <a:gd name="T14" fmla="*/ 7 w 11"/>
                  <a:gd name="T15" fmla="*/ 2 h 12"/>
                  <a:gd name="T16" fmla="*/ 7 w 11"/>
                  <a:gd name="T17" fmla="*/ 2 h 12"/>
                  <a:gd name="T18" fmla="*/ 6 w 11"/>
                  <a:gd name="T19" fmla="*/ 2 h 12"/>
                  <a:gd name="T20" fmla="*/ 6 w 11"/>
                  <a:gd name="T21" fmla="*/ 1 h 12"/>
                  <a:gd name="T22" fmla="*/ 4 w 11"/>
                  <a:gd name="T23" fmla="*/ 2 h 12"/>
                  <a:gd name="T24" fmla="*/ 3 w 11"/>
                  <a:gd name="T25" fmla="*/ 2 h 12"/>
                  <a:gd name="T26" fmla="*/ 1 w 11"/>
                  <a:gd name="T27" fmla="*/ 3 h 12"/>
                  <a:gd name="T28" fmla="*/ 1 w 11"/>
                  <a:gd name="T29" fmla="*/ 3 h 12"/>
                  <a:gd name="T30" fmla="*/ 1 w 11"/>
                  <a:gd name="T31" fmla="*/ 3 h 12"/>
                  <a:gd name="T32" fmla="*/ 1 w 11"/>
                  <a:gd name="T33" fmla="*/ 4 h 12"/>
                  <a:gd name="T34" fmla="*/ 0 w 11"/>
                  <a:gd name="T35" fmla="*/ 4 h 12"/>
                  <a:gd name="T36" fmla="*/ 1 w 11"/>
                  <a:gd name="T37" fmla="*/ 12 h 12"/>
                  <a:gd name="T38" fmla="*/ 2 w 11"/>
                  <a:gd name="T39" fmla="*/ 12 h 12"/>
                  <a:gd name="T40" fmla="*/ 2 w 11"/>
                  <a:gd name="T41" fmla="*/ 10 h 12"/>
                  <a:gd name="T42" fmla="*/ 2 w 11"/>
                  <a:gd name="T43" fmla="*/ 10 h 12"/>
                  <a:gd name="T44" fmla="*/ 1 w 11"/>
                  <a:gd name="T45" fmla="*/ 10 h 12"/>
                  <a:gd name="T46" fmla="*/ 1 w 11"/>
                  <a:gd name="T47" fmla="*/ 10 h 12"/>
                  <a:gd name="T48" fmla="*/ 1 w 11"/>
                  <a:gd name="T49" fmla="*/ 9 h 12"/>
                  <a:gd name="T50" fmla="*/ 2 w 11"/>
                  <a:gd name="T51" fmla="*/ 9 h 12"/>
                  <a:gd name="T52" fmla="*/ 3 w 11"/>
                  <a:gd name="T53" fmla="*/ 9 h 12"/>
                  <a:gd name="T54" fmla="*/ 4 w 11"/>
                  <a:gd name="T55" fmla="*/ 8 h 12"/>
                  <a:gd name="T56" fmla="*/ 4 w 11"/>
                  <a:gd name="T57" fmla="*/ 9 h 12"/>
                  <a:gd name="T58" fmla="*/ 4 w 11"/>
                  <a:gd name="T59" fmla="*/ 10 h 12"/>
                  <a:gd name="T60" fmla="*/ 5 w 11"/>
                  <a:gd name="T61" fmla="*/ 10 h 12"/>
                  <a:gd name="T62" fmla="*/ 5 w 11"/>
                  <a:gd name="T63" fmla="*/ 10 h 12"/>
                  <a:gd name="T64" fmla="*/ 5 w 11"/>
                  <a:gd name="T65" fmla="*/ 10 h 12"/>
                  <a:gd name="T66" fmla="*/ 5 w 11"/>
                  <a:gd name="T67" fmla="*/ 12 h 12"/>
                  <a:gd name="T68" fmla="*/ 5 w 11"/>
                  <a:gd name="T69" fmla="*/ 10 h 12"/>
                  <a:gd name="T70" fmla="*/ 8 w 11"/>
                  <a:gd name="T71" fmla="*/ 12 h 12"/>
                  <a:gd name="T72" fmla="*/ 8 w 11"/>
                  <a:gd name="T73" fmla="*/ 10 h 12"/>
                  <a:gd name="T74" fmla="*/ 8 w 11"/>
                  <a:gd name="T75" fmla="*/ 10 h 12"/>
                  <a:gd name="T76" fmla="*/ 8 w 11"/>
                  <a:gd name="T77" fmla="*/ 10 h 12"/>
                  <a:gd name="T78" fmla="*/ 11 w 11"/>
                  <a:gd name="T79" fmla="*/ 10 h 12"/>
                  <a:gd name="T80" fmla="*/ 11 w 11"/>
                  <a:gd name="T81" fmla="*/ 10 h 12"/>
                  <a:gd name="T82" fmla="*/ 10 w 11"/>
                  <a:gd name="T83" fmla="*/ 1 h 12"/>
                  <a:gd name="T84" fmla="*/ 11 w 11"/>
                  <a:gd name="T85" fmla="*/ 11 h 12"/>
                  <a:gd name="T86" fmla="*/ 11 w 11"/>
                  <a:gd name="T87" fmla="*/ 10 h 12"/>
                  <a:gd name="T88" fmla="*/ 11 w 11"/>
                  <a:gd name="T8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12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lnTo>
                      <a:pt x="10" y="1"/>
                    </a:lnTo>
                    <a:moveTo>
                      <a:pt x="11" y="11"/>
                    </a:moveTo>
                    <a:lnTo>
                      <a:pt x="11" y="11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1" name="Freeform 4403">
                <a:extLst>
                  <a:ext uri="{FF2B5EF4-FFF2-40B4-BE49-F238E27FC236}">
                    <a16:creationId xmlns:a16="http://schemas.microsoft.com/office/drawing/2014/main" id="{562A201C-AC94-455B-9965-D60616ABE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941"/>
                <a:ext cx="9" cy="9"/>
              </a:xfrm>
              <a:custGeom>
                <a:avLst/>
                <a:gdLst>
                  <a:gd name="T0" fmla="*/ 7 w 9"/>
                  <a:gd name="T1" fmla="*/ 5 h 9"/>
                  <a:gd name="T2" fmla="*/ 7 w 9"/>
                  <a:gd name="T3" fmla="*/ 5 h 9"/>
                  <a:gd name="T4" fmla="*/ 9 w 9"/>
                  <a:gd name="T5" fmla="*/ 5 h 9"/>
                  <a:gd name="T6" fmla="*/ 9 w 9"/>
                  <a:gd name="T7" fmla="*/ 5 h 9"/>
                  <a:gd name="T8" fmla="*/ 9 w 9"/>
                  <a:gd name="T9" fmla="*/ 5 h 9"/>
                  <a:gd name="T10" fmla="*/ 9 w 9"/>
                  <a:gd name="T11" fmla="*/ 5 h 9"/>
                  <a:gd name="T12" fmla="*/ 9 w 9"/>
                  <a:gd name="T13" fmla="*/ 5 h 9"/>
                  <a:gd name="T14" fmla="*/ 9 w 9"/>
                  <a:gd name="T15" fmla="*/ 5 h 9"/>
                  <a:gd name="T16" fmla="*/ 9 w 9"/>
                  <a:gd name="T17" fmla="*/ 9 h 9"/>
                  <a:gd name="T18" fmla="*/ 9 w 9"/>
                  <a:gd name="T19" fmla="*/ 9 h 9"/>
                  <a:gd name="T20" fmla="*/ 2 w 9"/>
                  <a:gd name="T21" fmla="*/ 9 h 9"/>
                  <a:gd name="T22" fmla="*/ 0 w 9"/>
                  <a:gd name="T23" fmla="*/ 5 h 9"/>
                  <a:gd name="T24" fmla="*/ 2 w 9"/>
                  <a:gd name="T25" fmla="*/ 5 h 9"/>
                  <a:gd name="T26" fmla="*/ 2 w 9"/>
                  <a:gd name="T27" fmla="*/ 5 h 9"/>
                  <a:gd name="T28" fmla="*/ 2 w 9"/>
                  <a:gd name="T29" fmla="*/ 5 h 9"/>
                  <a:gd name="T30" fmla="*/ 2 w 9"/>
                  <a:gd name="T31" fmla="*/ 5 h 9"/>
                  <a:gd name="T32" fmla="*/ 0 w 9"/>
                  <a:gd name="T33" fmla="*/ 5 h 9"/>
                  <a:gd name="T34" fmla="*/ 0 w 9"/>
                  <a:gd name="T35" fmla="*/ 5 h 9"/>
                  <a:gd name="T36" fmla="*/ 0 w 9"/>
                  <a:gd name="T37" fmla="*/ 5 h 9"/>
                  <a:gd name="T38" fmla="*/ 0 w 9"/>
                  <a:gd name="T39" fmla="*/ 2 h 9"/>
                  <a:gd name="T40" fmla="*/ 0 w 9"/>
                  <a:gd name="T41" fmla="*/ 2 h 9"/>
                  <a:gd name="T42" fmla="*/ 2 w 9"/>
                  <a:gd name="T43" fmla="*/ 2 h 9"/>
                  <a:gd name="T44" fmla="*/ 2 w 9"/>
                  <a:gd name="T45" fmla="*/ 2 h 9"/>
                  <a:gd name="T46" fmla="*/ 2 w 9"/>
                  <a:gd name="T47" fmla="*/ 2 h 9"/>
                  <a:gd name="T48" fmla="*/ 5 w 9"/>
                  <a:gd name="T49" fmla="*/ 2 h 9"/>
                  <a:gd name="T50" fmla="*/ 5 w 9"/>
                  <a:gd name="T51" fmla="*/ 2 h 9"/>
                  <a:gd name="T52" fmla="*/ 7 w 9"/>
                  <a:gd name="T53" fmla="*/ 0 h 9"/>
                  <a:gd name="T54" fmla="*/ 7 w 9"/>
                  <a:gd name="T55" fmla="*/ 2 h 9"/>
                  <a:gd name="T56" fmla="*/ 7 w 9"/>
                  <a:gd name="T57" fmla="*/ 2 h 9"/>
                  <a:gd name="T58" fmla="*/ 7 w 9"/>
                  <a:gd name="T59" fmla="*/ 5 h 9"/>
                  <a:gd name="T60" fmla="*/ 7 w 9"/>
                  <a:gd name="T6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9">
                    <a:moveTo>
                      <a:pt x="7" y="5"/>
                    </a:move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2" name="Rectangle 4404">
                <a:extLst>
                  <a:ext uri="{FF2B5EF4-FFF2-40B4-BE49-F238E27FC236}">
                    <a16:creationId xmlns:a16="http://schemas.microsoft.com/office/drawing/2014/main" id="{58CB5454-9872-4C54-A63C-F7339AFC0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946"/>
                <a:ext cx="7" cy="4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3" name="Freeform 4405">
                <a:extLst>
                  <a:ext uri="{FF2B5EF4-FFF2-40B4-BE49-F238E27FC236}">
                    <a16:creationId xmlns:a16="http://schemas.microsoft.com/office/drawing/2014/main" id="{48671AEC-BCC3-4222-9E7B-2AF00298B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943"/>
                <a:ext cx="7" cy="7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  <a:gd name="T4" fmla="*/ 7 w 7"/>
                  <a:gd name="T5" fmla="*/ 3 h 7"/>
                  <a:gd name="T6" fmla="*/ 7 w 7"/>
                  <a:gd name="T7" fmla="*/ 3 h 7"/>
                  <a:gd name="T8" fmla="*/ 7 w 7"/>
                  <a:gd name="T9" fmla="*/ 3 h 7"/>
                  <a:gd name="T10" fmla="*/ 7 w 7"/>
                  <a:gd name="T11" fmla="*/ 3 h 7"/>
                  <a:gd name="T12" fmla="*/ 7 w 7"/>
                  <a:gd name="T13" fmla="*/ 5 h 7"/>
                  <a:gd name="T14" fmla="*/ 7 w 7"/>
                  <a:gd name="T15" fmla="*/ 5 h 7"/>
                  <a:gd name="T16" fmla="*/ 2 w 7"/>
                  <a:gd name="T17" fmla="*/ 7 h 7"/>
                  <a:gd name="T18" fmla="*/ 2 w 7"/>
                  <a:gd name="T19" fmla="*/ 7 h 7"/>
                  <a:gd name="T20" fmla="*/ 0 w 7"/>
                  <a:gd name="T21" fmla="*/ 3 h 7"/>
                  <a:gd name="T22" fmla="*/ 0 w 7"/>
                  <a:gd name="T23" fmla="*/ 3 h 7"/>
                  <a:gd name="T24" fmla="*/ 0 w 7"/>
                  <a:gd name="T25" fmla="*/ 3 h 7"/>
                  <a:gd name="T26" fmla="*/ 0 w 7"/>
                  <a:gd name="T27" fmla="*/ 3 h 7"/>
                  <a:gd name="T28" fmla="*/ 0 w 7"/>
                  <a:gd name="T29" fmla="*/ 3 h 7"/>
                  <a:gd name="T30" fmla="*/ 7 w 7"/>
                  <a:gd name="T31" fmla="*/ 0 h 7"/>
                  <a:gd name="T32" fmla="*/ 7 w 7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4" name="Freeform 4406">
                <a:extLst>
                  <a:ext uri="{FF2B5EF4-FFF2-40B4-BE49-F238E27FC236}">
                    <a16:creationId xmlns:a16="http://schemas.microsoft.com/office/drawing/2014/main" id="{F8F5DBA8-B77F-482C-888E-D1268FEEE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689"/>
                <a:ext cx="16" cy="9"/>
              </a:xfrm>
              <a:custGeom>
                <a:avLst/>
                <a:gdLst>
                  <a:gd name="T0" fmla="*/ 14 w 16"/>
                  <a:gd name="T1" fmla="*/ 0 h 9"/>
                  <a:gd name="T2" fmla="*/ 16 w 16"/>
                  <a:gd name="T3" fmla="*/ 6 h 9"/>
                  <a:gd name="T4" fmla="*/ 16 w 16"/>
                  <a:gd name="T5" fmla="*/ 9 h 9"/>
                  <a:gd name="T6" fmla="*/ 9 w 16"/>
                  <a:gd name="T7" fmla="*/ 9 h 9"/>
                  <a:gd name="T8" fmla="*/ 9 w 16"/>
                  <a:gd name="T9" fmla="*/ 6 h 9"/>
                  <a:gd name="T10" fmla="*/ 9 w 16"/>
                  <a:gd name="T11" fmla="*/ 4 h 9"/>
                  <a:gd name="T12" fmla="*/ 7 w 16"/>
                  <a:gd name="T13" fmla="*/ 4 h 9"/>
                  <a:gd name="T14" fmla="*/ 7 w 16"/>
                  <a:gd name="T15" fmla="*/ 6 h 9"/>
                  <a:gd name="T16" fmla="*/ 5 w 16"/>
                  <a:gd name="T17" fmla="*/ 4 h 9"/>
                  <a:gd name="T18" fmla="*/ 5 w 16"/>
                  <a:gd name="T19" fmla="*/ 4 h 9"/>
                  <a:gd name="T20" fmla="*/ 3 w 16"/>
                  <a:gd name="T21" fmla="*/ 6 h 9"/>
                  <a:gd name="T22" fmla="*/ 3 w 16"/>
                  <a:gd name="T23" fmla="*/ 6 h 9"/>
                  <a:gd name="T24" fmla="*/ 3 w 16"/>
                  <a:gd name="T25" fmla="*/ 4 h 9"/>
                  <a:gd name="T26" fmla="*/ 3 w 16"/>
                  <a:gd name="T27" fmla="*/ 4 h 9"/>
                  <a:gd name="T28" fmla="*/ 3 w 16"/>
                  <a:gd name="T29" fmla="*/ 2 h 9"/>
                  <a:gd name="T30" fmla="*/ 0 w 16"/>
                  <a:gd name="T31" fmla="*/ 2 h 9"/>
                  <a:gd name="T32" fmla="*/ 3 w 16"/>
                  <a:gd name="T33" fmla="*/ 2 h 9"/>
                  <a:gd name="T34" fmla="*/ 7 w 16"/>
                  <a:gd name="T35" fmla="*/ 2 h 9"/>
                  <a:gd name="T36" fmla="*/ 12 w 16"/>
                  <a:gd name="T37" fmla="*/ 0 h 9"/>
                  <a:gd name="T38" fmla="*/ 14 w 16"/>
                  <a:gd name="T39" fmla="*/ 0 h 9"/>
                  <a:gd name="T40" fmla="*/ 14 w 16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9">
                    <a:moveTo>
                      <a:pt x="14" y="0"/>
                    </a:moveTo>
                    <a:lnTo>
                      <a:pt x="16" y="6"/>
                    </a:lnTo>
                    <a:lnTo>
                      <a:pt x="16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5" name="Freeform 4407">
                <a:extLst>
                  <a:ext uri="{FF2B5EF4-FFF2-40B4-BE49-F238E27FC236}">
                    <a16:creationId xmlns:a16="http://schemas.microsoft.com/office/drawing/2014/main" id="{C353CACF-8CB4-4647-92FA-BC087E919F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5" y="2912"/>
                <a:ext cx="40" cy="4"/>
              </a:xfrm>
              <a:custGeom>
                <a:avLst/>
                <a:gdLst>
                  <a:gd name="T0" fmla="*/ 17 w 18"/>
                  <a:gd name="T1" fmla="*/ 2 h 2"/>
                  <a:gd name="T2" fmla="*/ 17 w 18"/>
                  <a:gd name="T3" fmla="*/ 2 h 2"/>
                  <a:gd name="T4" fmla="*/ 18 w 18"/>
                  <a:gd name="T5" fmla="*/ 1 h 2"/>
                  <a:gd name="T6" fmla="*/ 18 w 18"/>
                  <a:gd name="T7" fmla="*/ 1 h 2"/>
                  <a:gd name="T8" fmla="*/ 17 w 18"/>
                  <a:gd name="T9" fmla="*/ 1 h 2"/>
                  <a:gd name="T10" fmla="*/ 17 w 18"/>
                  <a:gd name="T11" fmla="*/ 0 h 2"/>
                  <a:gd name="T12" fmla="*/ 17 w 18"/>
                  <a:gd name="T13" fmla="*/ 0 h 2"/>
                  <a:gd name="T14" fmla="*/ 16 w 18"/>
                  <a:gd name="T15" fmla="*/ 0 h 2"/>
                  <a:gd name="T16" fmla="*/ 16 w 18"/>
                  <a:gd name="T17" fmla="*/ 0 h 2"/>
                  <a:gd name="T18" fmla="*/ 16 w 18"/>
                  <a:gd name="T19" fmla="*/ 0 h 2"/>
                  <a:gd name="T20" fmla="*/ 16 w 18"/>
                  <a:gd name="T21" fmla="*/ 0 h 2"/>
                  <a:gd name="T22" fmla="*/ 15 w 18"/>
                  <a:gd name="T23" fmla="*/ 0 h 2"/>
                  <a:gd name="T24" fmla="*/ 15 w 18"/>
                  <a:gd name="T25" fmla="*/ 0 h 2"/>
                  <a:gd name="T26" fmla="*/ 15 w 18"/>
                  <a:gd name="T27" fmla="*/ 0 h 2"/>
                  <a:gd name="T28" fmla="*/ 9 w 18"/>
                  <a:gd name="T29" fmla="*/ 1 h 2"/>
                  <a:gd name="T30" fmla="*/ 9 w 18"/>
                  <a:gd name="T31" fmla="*/ 1 h 2"/>
                  <a:gd name="T32" fmla="*/ 10 w 18"/>
                  <a:gd name="T33" fmla="*/ 1 h 2"/>
                  <a:gd name="T34" fmla="*/ 11 w 18"/>
                  <a:gd name="T35" fmla="*/ 1 h 2"/>
                  <a:gd name="T36" fmla="*/ 11 w 18"/>
                  <a:gd name="T37" fmla="*/ 1 h 2"/>
                  <a:gd name="T38" fmla="*/ 11 w 18"/>
                  <a:gd name="T39" fmla="*/ 1 h 2"/>
                  <a:gd name="T40" fmla="*/ 11 w 18"/>
                  <a:gd name="T41" fmla="*/ 1 h 2"/>
                  <a:gd name="T42" fmla="*/ 11 w 18"/>
                  <a:gd name="T43" fmla="*/ 1 h 2"/>
                  <a:gd name="T44" fmla="*/ 12 w 18"/>
                  <a:gd name="T45" fmla="*/ 1 h 2"/>
                  <a:gd name="T46" fmla="*/ 12 w 18"/>
                  <a:gd name="T47" fmla="*/ 1 h 2"/>
                  <a:gd name="T48" fmla="*/ 13 w 18"/>
                  <a:gd name="T49" fmla="*/ 1 h 2"/>
                  <a:gd name="T50" fmla="*/ 13 w 18"/>
                  <a:gd name="T51" fmla="*/ 1 h 2"/>
                  <a:gd name="T52" fmla="*/ 14 w 18"/>
                  <a:gd name="T53" fmla="*/ 2 h 2"/>
                  <a:gd name="T54" fmla="*/ 14 w 18"/>
                  <a:gd name="T55" fmla="*/ 2 h 2"/>
                  <a:gd name="T56" fmla="*/ 14 w 18"/>
                  <a:gd name="T57" fmla="*/ 2 h 2"/>
                  <a:gd name="T58" fmla="*/ 14 w 18"/>
                  <a:gd name="T59" fmla="*/ 2 h 2"/>
                  <a:gd name="T60" fmla="*/ 15 w 18"/>
                  <a:gd name="T61" fmla="*/ 2 h 2"/>
                  <a:gd name="T62" fmla="*/ 15 w 18"/>
                  <a:gd name="T63" fmla="*/ 2 h 2"/>
                  <a:gd name="T64" fmla="*/ 16 w 18"/>
                  <a:gd name="T65" fmla="*/ 2 h 2"/>
                  <a:gd name="T66" fmla="*/ 17 w 18"/>
                  <a:gd name="T67" fmla="*/ 2 h 2"/>
                  <a:gd name="T68" fmla="*/ 17 w 18"/>
                  <a:gd name="T69" fmla="*/ 2 h 2"/>
                  <a:gd name="T70" fmla="*/ 17 w 18"/>
                  <a:gd name="T71" fmla="*/ 2 h 2"/>
                  <a:gd name="T72" fmla="*/ 17 w 18"/>
                  <a:gd name="T73" fmla="*/ 2 h 2"/>
                  <a:gd name="T74" fmla="*/ 17 w 18"/>
                  <a:gd name="T75" fmla="*/ 2 h 2"/>
                  <a:gd name="T76" fmla="*/ 0 w 18"/>
                  <a:gd name="T77" fmla="*/ 2 h 2"/>
                  <a:gd name="T78" fmla="*/ 0 w 18"/>
                  <a:gd name="T79" fmla="*/ 2 h 2"/>
                  <a:gd name="T80" fmla="*/ 1 w 18"/>
                  <a:gd name="T81" fmla="*/ 2 h 2"/>
                  <a:gd name="T82" fmla="*/ 1 w 18"/>
                  <a:gd name="T83" fmla="*/ 2 h 2"/>
                  <a:gd name="T84" fmla="*/ 1 w 18"/>
                  <a:gd name="T85" fmla="*/ 2 h 2"/>
                  <a:gd name="T86" fmla="*/ 0 w 18"/>
                  <a:gd name="T87" fmla="*/ 2 h 2"/>
                  <a:gd name="T88" fmla="*/ 0 w 18"/>
                  <a:gd name="T89" fmla="*/ 2 h 2"/>
                  <a:gd name="T90" fmla="*/ 0 w 18"/>
                  <a:gd name="T91" fmla="*/ 2 h 2"/>
                  <a:gd name="T92" fmla="*/ 0 w 18"/>
                  <a:gd name="T93" fmla="*/ 2 h 2"/>
                  <a:gd name="T94" fmla="*/ 0 w 18"/>
                  <a:gd name="T95" fmla="*/ 2 h 2"/>
                  <a:gd name="T96" fmla="*/ 0 w 18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" h="2">
                    <a:moveTo>
                      <a:pt x="17" y="2"/>
                    </a:moveTo>
                    <a:lnTo>
                      <a:pt x="17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6" name="Freeform 4408">
                <a:extLst>
                  <a:ext uri="{FF2B5EF4-FFF2-40B4-BE49-F238E27FC236}">
                    <a16:creationId xmlns:a16="http://schemas.microsoft.com/office/drawing/2014/main" id="{05923E1A-6B34-495B-AB2E-2C6A44DE3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743"/>
                <a:ext cx="18" cy="25"/>
              </a:xfrm>
              <a:custGeom>
                <a:avLst/>
                <a:gdLst>
                  <a:gd name="T0" fmla="*/ 8 w 8"/>
                  <a:gd name="T1" fmla="*/ 6 h 11"/>
                  <a:gd name="T2" fmla="*/ 7 w 8"/>
                  <a:gd name="T3" fmla="*/ 4 h 11"/>
                  <a:gd name="T4" fmla="*/ 6 w 8"/>
                  <a:gd name="T5" fmla="*/ 3 h 11"/>
                  <a:gd name="T6" fmla="*/ 6 w 8"/>
                  <a:gd name="T7" fmla="*/ 2 h 11"/>
                  <a:gd name="T8" fmla="*/ 4 w 8"/>
                  <a:gd name="T9" fmla="*/ 0 h 11"/>
                  <a:gd name="T10" fmla="*/ 4 w 8"/>
                  <a:gd name="T11" fmla="*/ 1 h 11"/>
                  <a:gd name="T12" fmla="*/ 4 w 8"/>
                  <a:gd name="T13" fmla="*/ 1 h 11"/>
                  <a:gd name="T14" fmla="*/ 5 w 8"/>
                  <a:gd name="T15" fmla="*/ 3 h 11"/>
                  <a:gd name="T16" fmla="*/ 4 w 8"/>
                  <a:gd name="T17" fmla="*/ 3 h 11"/>
                  <a:gd name="T18" fmla="*/ 4 w 8"/>
                  <a:gd name="T19" fmla="*/ 4 h 11"/>
                  <a:gd name="T20" fmla="*/ 4 w 8"/>
                  <a:gd name="T21" fmla="*/ 4 h 11"/>
                  <a:gd name="T22" fmla="*/ 4 w 8"/>
                  <a:gd name="T23" fmla="*/ 4 h 11"/>
                  <a:gd name="T24" fmla="*/ 5 w 8"/>
                  <a:gd name="T25" fmla="*/ 5 h 11"/>
                  <a:gd name="T26" fmla="*/ 4 w 8"/>
                  <a:gd name="T27" fmla="*/ 5 h 11"/>
                  <a:gd name="T28" fmla="*/ 3 w 8"/>
                  <a:gd name="T29" fmla="*/ 6 h 11"/>
                  <a:gd name="T30" fmla="*/ 3 w 8"/>
                  <a:gd name="T31" fmla="*/ 6 h 11"/>
                  <a:gd name="T32" fmla="*/ 4 w 8"/>
                  <a:gd name="T33" fmla="*/ 7 h 11"/>
                  <a:gd name="T34" fmla="*/ 3 w 8"/>
                  <a:gd name="T35" fmla="*/ 7 h 11"/>
                  <a:gd name="T36" fmla="*/ 3 w 8"/>
                  <a:gd name="T37" fmla="*/ 8 h 11"/>
                  <a:gd name="T38" fmla="*/ 2 w 8"/>
                  <a:gd name="T39" fmla="*/ 9 h 11"/>
                  <a:gd name="T40" fmla="*/ 1 w 8"/>
                  <a:gd name="T41" fmla="*/ 10 h 11"/>
                  <a:gd name="T42" fmla="*/ 0 w 8"/>
                  <a:gd name="T43" fmla="*/ 10 h 11"/>
                  <a:gd name="T44" fmla="*/ 0 w 8"/>
                  <a:gd name="T45" fmla="*/ 11 h 11"/>
                  <a:gd name="T46" fmla="*/ 0 w 8"/>
                  <a:gd name="T47" fmla="*/ 11 h 11"/>
                  <a:gd name="T48" fmla="*/ 1 w 8"/>
                  <a:gd name="T49" fmla="*/ 11 h 11"/>
                  <a:gd name="T50" fmla="*/ 2 w 8"/>
                  <a:gd name="T51" fmla="*/ 11 h 11"/>
                  <a:gd name="T52" fmla="*/ 3 w 8"/>
                  <a:gd name="T53" fmla="*/ 10 h 11"/>
                  <a:gd name="T54" fmla="*/ 4 w 8"/>
                  <a:gd name="T55" fmla="*/ 9 h 11"/>
                  <a:gd name="T56" fmla="*/ 4 w 8"/>
                  <a:gd name="T57" fmla="*/ 8 h 11"/>
                  <a:gd name="T58" fmla="*/ 5 w 8"/>
                  <a:gd name="T59" fmla="*/ 8 h 11"/>
                  <a:gd name="T60" fmla="*/ 6 w 8"/>
                  <a:gd name="T61" fmla="*/ 7 h 11"/>
                  <a:gd name="T62" fmla="*/ 7 w 8"/>
                  <a:gd name="T63" fmla="*/ 7 h 11"/>
                  <a:gd name="T64" fmla="*/ 8 w 8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11">
                    <a:moveTo>
                      <a:pt x="8" y="6"/>
                    </a:moveTo>
                    <a:lnTo>
                      <a:pt x="8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7" name="Freeform 4409">
                <a:extLst>
                  <a:ext uri="{FF2B5EF4-FFF2-40B4-BE49-F238E27FC236}">
                    <a16:creationId xmlns:a16="http://schemas.microsoft.com/office/drawing/2014/main" id="{3ACB5B70-8007-48CC-9B19-2F519F227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729"/>
                <a:ext cx="27" cy="54"/>
              </a:xfrm>
              <a:custGeom>
                <a:avLst/>
                <a:gdLst>
                  <a:gd name="T0" fmla="*/ 18 w 27"/>
                  <a:gd name="T1" fmla="*/ 0 h 54"/>
                  <a:gd name="T2" fmla="*/ 20 w 27"/>
                  <a:gd name="T3" fmla="*/ 2 h 54"/>
                  <a:gd name="T4" fmla="*/ 18 w 27"/>
                  <a:gd name="T5" fmla="*/ 2 h 54"/>
                  <a:gd name="T6" fmla="*/ 18 w 27"/>
                  <a:gd name="T7" fmla="*/ 11 h 54"/>
                  <a:gd name="T8" fmla="*/ 20 w 27"/>
                  <a:gd name="T9" fmla="*/ 11 h 54"/>
                  <a:gd name="T10" fmla="*/ 20 w 27"/>
                  <a:gd name="T11" fmla="*/ 14 h 54"/>
                  <a:gd name="T12" fmla="*/ 25 w 27"/>
                  <a:gd name="T13" fmla="*/ 14 h 54"/>
                  <a:gd name="T14" fmla="*/ 27 w 27"/>
                  <a:gd name="T15" fmla="*/ 11 h 54"/>
                  <a:gd name="T16" fmla="*/ 27 w 27"/>
                  <a:gd name="T17" fmla="*/ 9 h 54"/>
                  <a:gd name="T18" fmla="*/ 27 w 27"/>
                  <a:gd name="T19" fmla="*/ 9 h 54"/>
                  <a:gd name="T20" fmla="*/ 27 w 27"/>
                  <a:gd name="T21" fmla="*/ 9 h 54"/>
                  <a:gd name="T22" fmla="*/ 27 w 27"/>
                  <a:gd name="T23" fmla="*/ 21 h 54"/>
                  <a:gd name="T24" fmla="*/ 27 w 27"/>
                  <a:gd name="T25" fmla="*/ 21 h 54"/>
                  <a:gd name="T26" fmla="*/ 27 w 27"/>
                  <a:gd name="T27" fmla="*/ 41 h 54"/>
                  <a:gd name="T28" fmla="*/ 27 w 27"/>
                  <a:gd name="T29" fmla="*/ 43 h 54"/>
                  <a:gd name="T30" fmla="*/ 27 w 27"/>
                  <a:gd name="T31" fmla="*/ 45 h 54"/>
                  <a:gd name="T32" fmla="*/ 18 w 27"/>
                  <a:gd name="T33" fmla="*/ 48 h 54"/>
                  <a:gd name="T34" fmla="*/ 14 w 27"/>
                  <a:gd name="T35" fmla="*/ 48 h 54"/>
                  <a:gd name="T36" fmla="*/ 11 w 27"/>
                  <a:gd name="T37" fmla="*/ 52 h 54"/>
                  <a:gd name="T38" fmla="*/ 11 w 27"/>
                  <a:gd name="T39" fmla="*/ 54 h 54"/>
                  <a:gd name="T40" fmla="*/ 11 w 27"/>
                  <a:gd name="T41" fmla="*/ 54 h 54"/>
                  <a:gd name="T42" fmla="*/ 7 w 27"/>
                  <a:gd name="T43" fmla="*/ 54 h 54"/>
                  <a:gd name="T44" fmla="*/ 7 w 27"/>
                  <a:gd name="T45" fmla="*/ 52 h 54"/>
                  <a:gd name="T46" fmla="*/ 7 w 27"/>
                  <a:gd name="T47" fmla="*/ 50 h 54"/>
                  <a:gd name="T48" fmla="*/ 7 w 27"/>
                  <a:gd name="T49" fmla="*/ 48 h 54"/>
                  <a:gd name="T50" fmla="*/ 7 w 27"/>
                  <a:gd name="T51" fmla="*/ 48 h 54"/>
                  <a:gd name="T52" fmla="*/ 5 w 27"/>
                  <a:gd name="T53" fmla="*/ 45 h 54"/>
                  <a:gd name="T54" fmla="*/ 0 w 27"/>
                  <a:gd name="T55" fmla="*/ 23 h 54"/>
                  <a:gd name="T56" fmla="*/ 0 w 27"/>
                  <a:gd name="T57" fmla="*/ 23 h 54"/>
                  <a:gd name="T58" fmla="*/ 0 w 27"/>
                  <a:gd name="T59" fmla="*/ 21 h 54"/>
                  <a:gd name="T60" fmla="*/ 2 w 27"/>
                  <a:gd name="T61" fmla="*/ 18 h 54"/>
                  <a:gd name="T62" fmla="*/ 2 w 27"/>
                  <a:gd name="T63" fmla="*/ 18 h 54"/>
                  <a:gd name="T64" fmla="*/ 2 w 27"/>
                  <a:gd name="T65" fmla="*/ 16 h 54"/>
                  <a:gd name="T66" fmla="*/ 2 w 27"/>
                  <a:gd name="T67" fmla="*/ 14 h 54"/>
                  <a:gd name="T68" fmla="*/ 2 w 27"/>
                  <a:gd name="T69" fmla="*/ 14 h 54"/>
                  <a:gd name="T70" fmla="*/ 7 w 27"/>
                  <a:gd name="T71" fmla="*/ 11 h 54"/>
                  <a:gd name="T72" fmla="*/ 7 w 27"/>
                  <a:gd name="T73" fmla="*/ 9 h 54"/>
                  <a:gd name="T74" fmla="*/ 5 w 27"/>
                  <a:gd name="T75" fmla="*/ 7 h 54"/>
                  <a:gd name="T76" fmla="*/ 5 w 27"/>
                  <a:gd name="T77" fmla="*/ 7 h 54"/>
                  <a:gd name="T78" fmla="*/ 7 w 27"/>
                  <a:gd name="T79" fmla="*/ 5 h 54"/>
                  <a:gd name="T80" fmla="*/ 9 w 27"/>
                  <a:gd name="T81" fmla="*/ 5 h 54"/>
                  <a:gd name="T82" fmla="*/ 14 w 27"/>
                  <a:gd name="T83" fmla="*/ 0 h 54"/>
                  <a:gd name="T84" fmla="*/ 18 w 27"/>
                  <a:gd name="T8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54">
                    <a:moveTo>
                      <a:pt x="18" y="0"/>
                    </a:moveTo>
                    <a:lnTo>
                      <a:pt x="20" y="2"/>
                    </a:lnTo>
                    <a:lnTo>
                      <a:pt x="18" y="2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25" y="14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41"/>
                    </a:lnTo>
                    <a:lnTo>
                      <a:pt x="27" y="43"/>
                    </a:lnTo>
                    <a:lnTo>
                      <a:pt x="27" y="45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5" y="4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8" name="Freeform 4410">
                <a:extLst>
                  <a:ext uri="{FF2B5EF4-FFF2-40B4-BE49-F238E27FC236}">
                    <a16:creationId xmlns:a16="http://schemas.microsoft.com/office/drawing/2014/main" id="{2653FE1E-2A5E-4116-975A-1E0775560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707"/>
                <a:ext cx="32" cy="31"/>
              </a:xfrm>
              <a:custGeom>
                <a:avLst/>
                <a:gdLst>
                  <a:gd name="T0" fmla="*/ 5 w 32"/>
                  <a:gd name="T1" fmla="*/ 2 h 31"/>
                  <a:gd name="T2" fmla="*/ 5 w 32"/>
                  <a:gd name="T3" fmla="*/ 2 h 31"/>
                  <a:gd name="T4" fmla="*/ 7 w 32"/>
                  <a:gd name="T5" fmla="*/ 0 h 31"/>
                  <a:gd name="T6" fmla="*/ 9 w 32"/>
                  <a:gd name="T7" fmla="*/ 0 h 31"/>
                  <a:gd name="T8" fmla="*/ 9 w 32"/>
                  <a:gd name="T9" fmla="*/ 0 h 31"/>
                  <a:gd name="T10" fmla="*/ 9 w 32"/>
                  <a:gd name="T11" fmla="*/ 0 h 31"/>
                  <a:gd name="T12" fmla="*/ 14 w 32"/>
                  <a:gd name="T13" fmla="*/ 4 h 31"/>
                  <a:gd name="T14" fmla="*/ 14 w 32"/>
                  <a:gd name="T15" fmla="*/ 4 h 31"/>
                  <a:gd name="T16" fmla="*/ 16 w 32"/>
                  <a:gd name="T17" fmla="*/ 6 h 31"/>
                  <a:gd name="T18" fmla="*/ 18 w 32"/>
                  <a:gd name="T19" fmla="*/ 9 h 31"/>
                  <a:gd name="T20" fmla="*/ 18 w 32"/>
                  <a:gd name="T21" fmla="*/ 9 h 31"/>
                  <a:gd name="T22" fmla="*/ 21 w 32"/>
                  <a:gd name="T23" fmla="*/ 11 h 31"/>
                  <a:gd name="T24" fmla="*/ 21 w 32"/>
                  <a:gd name="T25" fmla="*/ 11 h 31"/>
                  <a:gd name="T26" fmla="*/ 23 w 32"/>
                  <a:gd name="T27" fmla="*/ 11 h 31"/>
                  <a:gd name="T28" fmla="*/ 27 w 32"/>
                  <a:gd name="T29" fmla="*/ 18 h 31"/>
                  <a:gd name="T30" fmla="*/ 27 w 32"/>
                  <a:gd name="T31" fmla="*/ 18 h 31"/>
                  <a:gd name="T32" fmla="*/ 30 w 32"/>
                  <a:gd name="T33" fmla="*/ 20 h 31"/>
                  <a:gd name="T34" fmla="*/ 30 w 32"/>
                  <a:gd name="T35" fmla="*/ 22 h 31"/>
                  <a:gd name="T36" fmla="*/ 32 w 32"/>
                  <a:gd name="T37" fmla="*/ 22 h 31"/>
                  <a:gd name="T38" fmla="*/ 30 w 32"/>
                  <a:gd name="T39" fmla="*/ 24 h 31"/>
                  <a:gd name="T40" fmla="*/ 30 w 32"/>
                  <a:gd name="T41" fmla="*/ 24 h 31"/>
                  <a:gd name="T42" fmla="*/ 30 w 32"/>
                  <a:gd name="T43" fmla="*/ 24 h 31"/>
                  <a:gd name="T44" fmla="*/ 27 w 32"/>
                  <a:gd name="T45" fmla="*/ 27 h 31"/>
                  <a:gd name="T46" fmla="*/ 27 w 32"/>
                  <a:gd name="T47" fmla="*/ 27 h 31"/>
                  <a:gd name="T48" fmla="*/ 27 w 32"/>
                  <a:gd name="T49" fmla="*/ 27 h 31"/>
                  <a:gd name="T50" fmla="*/ 25 w 32"/>
                  <a:gd name="T51" fmla="*/ 29 h 31"/>
                  <a:gd name="T52" fmla="*/ 23 w 32"/>
                  <a:gd name="T53" fmla="*/ 29 h 31"/>
                  <a:gd name="T54" fmla="*/ 23 w 32"/>
                  <a:gd name="T55" fmla="*/ 31 h 31"/>
                  <a:gd name="T56" fmla="*/ 21 w 32"/>
                  <a:gd name="T57" fmla="*/ 31 h 31"/>
                  <a:gd name="T58" fmla="*/ 18 w 32"/>
                  <a:gd name="T59" fmla="*/ 31 h 31"/>
                  <a:gd name="T60" fmla="*/ 16 w 32"/>
                  <a:gd name="T61" fmla="*/ 29 h 31"/>
                  <a:gd name="T62" fmla="*/ 16 w 32"/>
                  <a:gd name="T63" fmla="*/ 27 h 31"/>
                  <a:gd name="T64" fmla="*/ 14 w 32"/>
                  <a:gd name="T65" fmla="*/ 24 h 31"/>
                  <a:gd name="T66" fmla="*/ 14 w 32"/>
                  <a:gd name="T67" fmla="*/ 22 h 31"/>
                  <a:gd name="T68" fmla="*/ 14 w 32"/>
                  <a:gd name="T69" fmla="*/ 22 h 31"/>
                  <a:gd name="T70" fmla="*/ 12 w 32"/>
                  <a:gd name="T71" fmla="*/ 22 h 31"/>
                  <a:gd name="T72" fmla="*/ 12 w 32"/>
                  <a:gd name="T73" fmla="*/ 20 h 31"/>
                  <a:gd name="T74" fmla="*/ 12 w 32"/>
                  <a:gd name="T75" fmla="*/ 20 h 31"/>
                  <a:gd name="T76" fmla="*/ 9 w 32"/>
                  <a:gd name="T77" fmla="*/ 18 h 31"/>
                  <a:gd name="T78" fmla="*/ 9 w 32"/>
                  <a:gd name="T79" fmla="*/ 18 h 31"/>
                  <a:gd name="T80" fmla="*/ 7 w 32"/>
                  <a:gd name="T81" fmla="*/ 15 h 31"/>
                  <a:gd name="T82" fmla="*/ 7 w 32"/>
                  <a:gd name="T83" fmla="*/ 13 h 31"/>
                  <a:gd name="T84" fmla="*/ 7 w 32"/>
                  <a:gd name="T85" fmla="*/ 13 h 31"/>
                  <a:gd name="T86" fmla="*/ 5 w 32"/>
                  <a:gd name="T87" fmla="*/ 11 h 31"/>
                  <a:gd name="T88" fmla="*/ 5 w 32"/>
                  <a:gd name="T89" fmla="*/ 11 h 31"/>
                  <a:gd name="T90" fmla="*/ 2 w 32"/>
                  <a:gd name="T91" fmla="*/ 9 h 31"/>
                  <a:gd name="T92" fmla="*/ 2 w 32"/>
                  <a:gd name="T93" fmla="*/ 9 h 31"/>
                  <a:gd name="T94" fmla="*/ 2 w 32"/>
                  <a:gd name="T95" fmla="*/ 9 h 31"/>
                  <a:gd name="T96" fmla="*/ 2 w 32"/>
                  <a:gd name="T97" fmla="*/ 6 h 31"/>
                  <a:gd name="T98" fmla="*/ 2 w 32"/>
                  <a:gd name="T99" fmla="*/ 6 h 31"/>
                  <a:gd name="T100" fmla="*/ 0 w 32"/>
                  <a:gd name="T101" fmla="*/ 4 h 31"/>
                  <a:gd name="T102" fmla="*/ 0 w 32"/>
                  <a:gd name="T103" fmla="*/ 4 h 31"/>
                  <a:gd name="T104" fmla="*/ 2 w 32"/>
                  <a:gd name="T105" fmla="*/ 2 h 31"/>
                  <a:gd name="T106" fmla="*/ 5 w 32"/>
                  <a:gd name="T107" fmla="*/ 2 h 31"/>
                  <a:gd name="T108" fmla="*/ 5 w 32"/>
                  <a:gd name="T10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31">
                    <a:moveTo>
                      <a:pt x="5" y="2"/>
                    </a:move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30" y="20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18" y="31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9" name="Freeform 4411">
                <a:extLst>
                  <a:ext uri="{FF2B5EF4-FFF2-40B4-BE49-F238E27FC236}">
                    <a16:creationId xmlns:a16="http://schemas.microsoft.com/office/drawing/2014/main" id="{D706EB53-5748-4E96-AB4B-279C4113A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772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2 w 3"/>
                  <a:gd name="T5" fmla="*/ 1 h 2"/>
                  <a:gd name="T6" fmla="*/ 2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  <a:gd name="T16" fmla="*/ 0 w 3"/>
                  <a:gd name="T17" fmla="*/ 1 h 2"/>
                  <a:gd name="T18" fmla="*/ 3 w 3"/>
                  <a:gd name="T19" fmla="*/ 2 h 2"/>
                  <a:gd name="T20" fmla="*/ 3 w 3"/>
                  <a:gd name="T21" fmla="*/ 2 h 2"/>
                  <a:gd name="T22" fmla="*/ 3 w 3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0" name="Freeform 4412">
                <a:extLst>
                  <a:ext uri="{FF2B5EF4-FFF2-40B4-BE49-F238E27FC236}">
                    <a16:creationId xmlns:a16="http://schemas.microsoft.com/office/drawing/2014/main" id="{D23F5F6D-2B2A-4521-90B8-9755D6F17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831"/>
                <a:ext cx="18" cy="27"/>
              </a:xfrm>
              <a:custGeom>
                <a:avLst/>
                <a:gdLst>
                  <a:gd name="T0" fmla="*/ 4 w 8"/>
                  <a:gd name="T1" fmla="*/ 12 h 12"/>
                  <a:gd name="T2" fmla="*/ 4 w 8"/>
                  <a:gd name="T3" fmla="*/ 12 h 12"/>
                  <a:gd name="T4" fmla="*/ 7 w 8"/>
                  <a:gd name="T5" fmla="*/ 9 h 12"/>
                  <a:gd name="T6" fmla="*/ 7 w 8"/>
                  <a:gd name="T7" fmla="*/ 9 h 12"/>
                  <a:gd name="T8" fmla="*/ 8 w 8"/>
                  <a:gd name="T9" fmla="*/ 0 h 12"/>
                  <a:gd name="T10" fmla="*/ 8 w 8"/>
                  <a:gd name="T11" fmla="*/ 0 h 12"/>
                  <a:gd name="T12" fmla="*/ 8 w 8"/>
                  <a:gd name="T13" fmla="*/ 1 h 12"/>
                  <a:gd name="T14" fmla="*/ 7 w 8"/>
                  <a:gd name="T15" fmla="*/ 1 h 12"/>
                  <a:gd name="T16" fmla="*/ 7 w 8"/>
                  <a:gd name="T17" fmla="*/ 1 h 12"/>
                  <a:gd name="T18" fmla="*/ 7 w 8"/>
                  <a:gd name="T19" fmla="*/ 1 h 12"/>
                  <a:gd name="T20" fmla="*/ 7 w 8"/>
                  <a:gd name="T21" fmla="*/ 1 h 12"/>
                  <a:gd name="T22" fmla="*/ 6 w 8"/>
                  <a:gd name="T23" fmla="*/ 2 h 12"/>
                  <a:gd name="T24" fmla="*/ 5 w 8"/>
                  <a:gd name="T25" fmla="*/ 2 h 12"/>
                  <a:gd name="T26" fmla="*/ 5 w 8"/>
                  <a:gd name="T27" fmla="*/ 3 h 12"/>
                  <a:gd name="T28" fmla="*/ 5 w 8"/>
                  <a:gd name="T29" fmla="*/ 3 h 12"/>
                  <a:gd name="T30" fmla="*/ 5 w 8"/>
                  <a:gd name="T31" fmla="*/ 3 h 12"/>
                  <a:gd name="T32" fmla="*/ 5 w 8"/>
                  <a:gd name="T33" fmla="*/ 3 h 12"/>
                  <a:gd name="T34" fmla="*/ 4 w 8"/>
                  <a:gd name="T35" fmla="*/ 4 h 12"/>
                  <a:gd name="T36" fmla="*/ 4 w 8"/>
                  <a:gd name="T37" fmla="*/ 4 h 12"/>
                  <a:gd name="T38" fmla="*/ 4 w 8"/>
                  <a:gd name="T39" fmla="*/ 4 h 12"/>
                  <a:gd name="T40" fmla="*/ 3 w 8"/>
                  <a:gd name="T41" fmla="*/ 4 h 12"/>
                  <a:gd name="T42" fmla="*/ 3 w 8"/>
                  <a:gd name="T43" fmla="*/ 5 h 12"/>
                  <a:gd name="T44" fmla="*/ 3 w 8"/>
                  <a:gd name="T45" fmla="*/ 5 h 12"/>
                  <a:gd name="T46" fmla="*/ 2 w 8"/>
                  <a:gd name="T47" fmla="*/ 5 h 12"/>
                  <a:gd name="T48" fmla="*/ 1 w 8"/>
                  <a:gd name="T49" fmla="*/ 6 h 12"/>
                  <a:gd name="T50" fmla="*/ 1 w 8"/>
                  <a:gd name="T51" fmla="*/ 6 h 12"/>
                  <a:gd name="T52" fmla="*/ 0 w 8"/>
                  <a:gd name="T53" fmla="*/ 7 h 12"/>
                  <a:gd name="T54" fmla="*/ 0 w 8"/>
                  <a:gd name="T55" fmla="*/ 8 h 12"/>
                  <a:gd name="T56" fmla="*/ 1 w 8"/>
                  <a:gd name="T57" fmla="*/ 9 h 12"/>
                  <a:gd name="T58" fmla="*/ 1 w 8"/>
                  <a:gd name="T59" fmla="*/ 9 h 12"/>
                  <a:gd name="T60" fmla="*/ 2 w 8"/>
                  <a:gd name="T61" fmla="*/ 10 h 12"/>
                  <a:gd name="T62" fmla="*/ 2 w 8"/>
                  <a:gd name="T63" fmla="*/ 10 h 12"/>
                  <a:gd name="T64" fmla="*/ 2 w 8"/>
                  <a:gd name="T65" fmla="*/ 10 h 12"/>
                  <a:gd name="T66" fmla="*/ 3 w 8"/>
                  <a:gd name="T67" fmla="*/ 11 h 12"/>
                  <a:gd name="T68" fmla="*/ 3 w 8"/>
                  <a:gd name="T69" fmla="*/ 11 h 12"/>
                  <a:gd name="T70" fmla="*/ 3 w 8"/>
                  <a:gd name="T71" fmla="*/ 12 h 12"/>
                  <a:gd name="T72" fmla="*/ 3 w 8"/>
                  <a:gd name="T73" fmla="*/ 12 h 12"/>
                  <a:gd name="T74" fmla="*/ 3 w 8"/>
                  <a:gd name="T75" fmla="*/ 12 h 12"/>
                  <a:gd name="T76" fmla="*/ 4 w 8"/>
                  <a:gd name="T77" fmla="*/ 12 h 12"/>
                  <a:gd name="T78" fmla="*/ 4 w 8"/>
                  <a:gd name="T7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2">
                    <a:moveTo>
                      <a:pt x="4" y="12"/>
                    </a:moveTo>
                    <a:lnTo>
                      <a:pt x="4" y="12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1" name="Freeform 4413">
                <a:extLst>
                  <a:ext uri="{FF2B5EF4-FFF2-40B4-BE49-F238E27FC236}">
                    <a16:creationId xmlns:a16="http://schemas.microsoft.com/office/drawing/2014/main" id="{2937BDC2-6126-4B10-B9D9-934031E1F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69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0 w 2"/>
                  <a:gd name="T17" fmla="*/ 0 h 3"/>
                  <a:gd name="T18" fmla="*/ 2 w 2"/>
                  <a:gd name="T19" fmla="*/ 0 h 3"/>
                  <a:gd name="T20" fmla="*/ 2 w 2"/>
                  <a:gd name="T21" fmla="*/ 0 h 3"/>
                  <a:gd name="T22" fmla="*/ 2 w 2"/>
                  <a:gd name="T23" fmla="*/ 0 h 3"/>
                  <a:gd name="T24" fmla="*/ 2 w 2"/>
                  <a:gd name="T25" fmla="*/ 3 h 3"/>
                  <a:gd name="T26" fmla="*/ 2 w 2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2" name="Freeform 4414">
                <a:extLst>
                  <a:ext uri="{FF2B5EF4-FFF2-40B4-BE49-F238E27FC236}">
                    <a16:creationId xmlns:a16="http://schemas.microsoft.com/office/drawing/2014/main" id="{3FA6B41A-A595-4F99-9404-14063541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747"/>
                <a:ext cx="18" cy="9"/>
              </a:xfrm>
              <a:custGeom>
                <a:avLst/>
                <a:gdLst>
                  <a:gd name="T0" fmla="*/ 6 w 8"/>
                  <a:gd name="T1" fmla="*/ 3 h 4"/>
                  <a:gd name="T2" fmla="*/ 6 w 8"/>
                  <a:gd name="T3" fmla="*/ 3 h 4"/>
                  <a:gd name="T4" fmla="*/ 5 w 8"/>
                  <a:gd name="T5" fmla="*/ 0 h 4"/>
                  <a:gd name="T6" fmla="*/ 5 w 8"/>
                  <a:gd name="T7" fmla="*/ 0 h 4"/>
                  <a:gd name="T8" fmla="*/ 3 w 8"/>
                  <a:gd name="T9" fmla="*/ 0 h 4"/>
                  <a:gd name="T10" fmla="*/ 3 w 8"/>
                  <a:gd name="T11" fmla="*/ 0 h 4"/>
                  <a:gd name="T12" fmla="*/ 1 w 8"/>
                  <a:gd name="T13" fmla="*/ 1 h 4"/>
                  <a:gd name="T14" fmla="*/ 0 w 8"/>
                  <a:gd name="T15" fmla="*/ 2 h 4"/>
                  <a:gd name="T16" fmla="*/ 0 w 8"/>
                  <a:gd name="T17" fmla="*/ 2 h 4"/>
                  <a:gd name="T18" fmla="*/ 7 w 8"/>
                  <a:gd name="T19" fmla="*/ 4 h 4"/>
                  <a:gd name="T20" fmla="*/ 7 w 8"/>
                  <a:gd name="T21" fmla="*/ 4 h 4"/>
                  <a:gd name="T22" fmla="*/ 8 w 8"/>
                  <a:gd name="T23" fmla="*/ 3 h 4"/>
                  <a:gd name="T24" fmla="*/ 8 w 8"/>
                  <a:gd name="T25" fmla="*/ 3 h 4"/>
                  <a:gd name="T26" fmla="*/ 8 w 8"/>
                  <a:gd name="T27" fmla="*/ 3 h 4"/>
                  <a:gd name="T28" fmla="*/ 6 w 8"/>
                  <a:gd name="T29" fmla="*/ 3 h 4"/>
                  <a:gd name="T30" fmla="*/ 6 w 8"/>
                  <a:gd name="T3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4">
                    <a:moveTo>
                      <a:pt x="6" y="3"/>
                    </a:moveTo>
                    <a:lnTo>
                      <a:pt x="6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" name="Freeform 4415">
                <a:extLst>
                  <a:ext uri="{FF2B5EF4-FFF2-40B4-BE49-F238E27FC236}">
                    <a16:creationId xmlns:a16="http://schemas.microsoft.com/office/drawing/2014/main" id="{69224A67-EA66-4AAB-863A-54CE8DF3D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79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" name="Freeform 4416">
                <a:extLst>
                  <a:ext uri="{FF2B5EF4-FFF2-40B4-BE49-F238E27FC236}">
                    <a16:creationId xmlns:a16="http://schemas.microsoft.com/office/drawing/2014/main" id="{B57C5AC7-0971-492B-821C-9AB115ADE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78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" name="Freeform 4417">
                <a:extLst>
                  <a:ext uri="{FF2B5EF4-FFF2-40B4-BE49-F238E27FC236}">
                    <a16:creationId xmlns:a16="http://schemas.microsoft.com/office/drawing/2014/main" id="{F31666E9-A457-4DCD-ADE1-C9A0F7F99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722"/>
                <a:ext cx="20" cy="32"/>
              </a:xfrm>
              <a:custGeom>
                <a:avLst/>
                <a:gdLst>
                  <a:gd name="T0" fmla="*/ 7 w 9"/>
                  <a:gd name="T1" fmla="*/ 8 h 14"/>
                  <a:gd name="T2" fmla="*/ 7 w 9"/>
                  <a:gd name="T3" fmla="*/ 8 h 14"/>
                  <a:gd name="T4" fmla="*/ 6 w 9"/>
                  <a:gd name="T5" fmla="*/ 7 h 14"/>
                  <a:gd name="T6" fmla="*/ 5 w 9"/>
                  <a:gd name="T7" fmla="*/ 6 h 14"/>
                  <a:gd name="T8" fmla="*/ 5 w 9"/>
                  <a:gd name="T9" fmla="*/ 6 h 14"/>
                  <a:gd name="T10" fmla="*/ 4 w 9"/>
                  <a:gd name="T11" fmla="*/ 5 h 14"/>
                  <a:gd name="T12" fmla="*/ 4 w 9"/>
                  <a:gd name="T13" fmla="*/ 5 h 14"/>
                  <a:gd name="T14" fmla="*/ 4 w 9"/>
                  <a:gd name="T15" fmla="*/ 5 h 14"/>
                  <a:gd name="T16" fmla="*/ 4 w 9"/>
                  <a:gd name="T17" fmla="*/ 5 h 14"/>
                  <a:gd name="T18" fmla="*/ 4 w 9"/>
                  <a:gd name="T19" fmla="*/ 4 h 14"/>
                  <a:gd name="T20" fmla="*/ 4 w 9"/>
                  <a:gd name="T21" fmla="*/ 4 h 14"/>
                  <a:gd name="T22" fmla="*/ 3 w 9"/>
                  <a:gd name="T23" fmla="*/ 3 h 14"/>
                  <a:gd name="T24" fmla="*/ 2 w 9"/>
                  <a:gd name="T25" fmla="*/ 2 h 14"/>
                  <a:gd name="T26" fmla="*/ 2 w 9"/>
                  <a:gd name="T27" fmla="*/ 2 h 14"/>
                  <a:gd name="T28" fmla="*/ 1 w 9"/>
                  <a:gd name="T29" fmla="*/ 0 h 14"/>
                  <a:gd name="T30" fmla="*/ 0 w 9"/>
                  <a:gd name="T31" fmla="*/ 1 h 14"/>
                  <a:gd name="T32" fmla="*/ 0 w 9"/>
                  <a:gd name="T33" fmla="*/ 1 h 14"/>
                  <a:gd name="T34" fmla="*/ 0 w 9"/>
                  <a:gd name="T35" fmla="*/ 1 h 14"/>
                  <a:gd name="T36" fmla="*/ 0 w 9"/>
                  <a:gd name="T37" fmla="*/ 1 h 14"/>
                  <a:gd name="T38" fmla="*/ 0 w 9"/>
                  <a:gd name="T39" fmla="*/ 7 h 14"/>
                  <a:gd name="T40" fmla="*/ 0 w 9"/>
                  <a:gd name="T41" fmla="*/ 7 h 14"/>
                  <a:gd name="T42" fmla="*/ 0 w 9"/>
                  <a:gd name="T43" fmla="*/ 7 h 14"/>
                  <a:gd name="T44" fmla="*/ 1 w 9"/>
                  <a:gd name="T45" fmla="*/ 8 h 14"/>
                  <a:gd name="T46" fmla="*/ 1 w 9"/>
                  <a:gd name="T47" fmla="*/ 9 h 14"/>
                  <a:gd name="T48" fmla="*/ 1 w 9"/>
                  <a:gd name="T49" fmla="*/ 9 h 14"/>
                  <a:gd name="T50" fmla="*/ 2 w 9"/>
                  <a:gd name="T51" fmla="*/ 9 h 14"/>
                  <a:gd name="T52" fmla="*/ 2 w 9"/>
                  <a:gd name="T53" fmla="*/ 9 h 14"/>
                  <a:gd name="T54" fmla="*/ 2 w 9"/>
                  <a:gd name="T55" fmla="*/ 10 h 14"/>
                  <a:gd name="T56" fmla="*/ 2 w 9"/>
                  <a:gd name="T57" fmla="*/ 10 h 14"/>
                  <a:gd name="T58" fmla="*/ 2 w 9"/>
                  <a:gd name="T59" fmla="*/ 11 h 14"/>
                  <a:gd name="T60" fmla="*/ 3 w 9"/>
                  <a:gd name="T61" fmla="*/ 11 h 14"/>
                  <a:gd name="T62" fmla="*/ 3 w 9"/>
                  <a:gd name="T63" fmla="*/ 12 h 14"/>
                  <a:gd name="T64" fmla="*/ 3 w 9"/>
                  <a:gd name="T65" fmla="*/ 12 h 14"/>
                  <a:gd name="T66" fmla="*/ 5 w 9"/>
                  <a:gd name="T67" fmla="*/ 14 h 14"/>
                  <a:gd name="T68" fmla="*/ 5 w 9"/>
                  <a:gd name="T69" fmla="*/ 14 h 14"/>
                  <a:gd name="T70" fmla="*/ 6 w 9"/>
                  <a:gd name="T71" fmla="*/ 13 h 14"/>
                  <a:gd name="T72" fmla="*/ 7 w 9"/>
                  <a:gd name="T73" fmla="*/ 12 h 14"/>
                  <a:gd name="T74" fmla="*/ 7 w 9"/>
                  <a:gd name="T75" fmla="*/ 12 h 14"/>
                  <a:gd name="T76" fmla="*/ 8 w 9"/>
                  <a:gd name="T77" fmla="*/ 12 h 14"/>
                  <a:gd name="T78" fmla="*/ 8 w 9"/>
                  <a:gd name="T79" fmla="*/ 12 h 14"/>
                  <a:gd name="T80" fmla="*/ 8 w 9"/>
                  <a:gd name="T81" fmla="*/ 11 h 14"/>
                  <a:gd name="T82" fmla="*/ 9 w 9"/>
                  <a:gd name="T83" fmla="*/ 11 h 14"/>
                  <a:gd name="T84" fmla="*/ 8 w 9"/>
                  <a:gd name="T85" fmla="*/ 10 h 14"/>
                  <a:gd name="T86" fmla="*/ 7 w 9"/>
                  <a:gd name="T8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" h="14">
                    <a:moveTo>
                      <a:pt x="7" y="8"/>
                    </a:moveTo>
                    <a:lnTo>
                      <a:pt x="7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" name="Freeform 4418">
                <a:extLst>
                  <a:ext uri="{FF2B5EF4-FFF2-40B4-BE49-F238E27FC236}">
                    <a16:creationId xmlns:a16="http://schemas.microsoft.com/office/drawing/2014/main" id="{1CD9B3B4-ED67-4999-A5B4-1242F1D93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765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1 w 3"/>
                  <a:gd name="T7" fmla="*/ 0 h 2"/>
                  <a:gd name="T8" fmla="*/ 1 w 3"/>
                  <a:gd name="T9" fmla="*/ 1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1 h 2"/>
                  <a:gd name="T16" fmla="*/ 3 w 3"/>
                  <a:gd name="T17" fmla="*/ 2 h 2"/>
                  <a:gd name="T18" fmla="*/ 3 w 3"/>
                  <a:gd name="T19" fmla="*/ 2 h 2"/>
                  <a:gd name="T20" fmla="*/ 2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" name="Freeform 4419">
                <a:extLst>
                  <a:ext uri="{FF2B5EF4-FFF2-40B4-BE49-F238E27FC236}">
                    <a16:creationId xmlns:a16="http://schemas.microsoft.com/office/drawing/2014/main" id="{9655D15F-D330-4583-AE9A-75B06AADE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736"/>
                <a:ext cx="9" cy="7"/>
              </a:xfrm>
              <a:custGeom>
                <a:avLst/>
                <a:gdLst>
                  <a:gd name="T0" fmla="*/ 4 w 9"/>
                  <a:gd name="T1" fmla="*/ 4 h 7"/>
                  <a:gd name="T2" fmla="*/ 2 w 9"/>
                  <a:gd name="T3" fmla="*/ 7 h 7"/>
                  <a:gd name="T4" fmla="*/ 0 w 9"/>
                  <a:gd name="T5" fmla="*/ 4 h 7"/>
                  <a:gd name="T6" fmla="*/ 2 w 9"/>
                  <a:gd name="T7" fmla="*/ 2 h 7"/>
                  <a:gd name="T8" fmla="*/ 4 w 9"/>
                  <a:gd name="T9" fmla="*/ 2 h 7"/>
                  <a:gd name="T10" fmla="*/ 7 w 9"/>
                  <a:gd name="T11" fmla="*/ 0 h 7"/>
                  <a:gd name="T12" fmla="*/ 9 w 9"/>
                  <a:gd name="T13" fmla="*/ 2 h 7"/>
                  <a:gd name="T14" fmla="*/ 7 w 9"/>
                  <a:gd name="T15" fmla="*/ 4 h 7"/>
                  <a:gd name="T16" fmla="*/ 4 w 9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4" y="4"/>
                    </a:moveTo>
                    <a:lnTo>
                      <a:pt x="2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" name="Freeform 4420">
                <a:extLst>
                  <a:ext uri="{FF2B5EF4-FFF2-40B4-BE49-F238E27FC236}">
                    <a16:creationId xmlns:a16="http://schemas.microsoft.com/office/drawing/2014/main" id="{77D35033-C09B-4D92-A20D-E60BF32D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716"/>
                <a:ext cx="27" cy="31"/>
              </a:xfrm>
              <a:custGeom>
                <a:avLst/>
                <a:gdLst>
                  <a:gd name="T0" fmla="*/ 14 w 27"/>
                  <a:gd name="T1" fmla="*/ 4 h 31"/>
                  <a:gd name="T2" fmla="*/ 16 w 27"/>
                  <a:gd name="T3" fmla="*/ 6 h 31"/>
                  <a:gd name="T4" fmla="*/ 18 w 27"/>
                  <a:gd name="T5" fmla="*/ 9 h 31"/>
                  <a:gd name="T6" fmla="*/ 18 w 27"/>
                  <a:gd name="T7" fmla="*/ 11 h 31"/>
                  <a:gd name="T8" fmla="*/ 18 w 27"/>
                  <a:gd name="T9" fmla="*/ 11 h 31"/>
                  <a:gd name="T10" fmla="*/ 21 w 27"/>
                  <a:gd name="T11" fmla="*/ 13 h 31"/>
                  <a:gd name="T12" fmla="*/ 23 w 27"/>
                  <a:gd name="T13" fmla="*/ 15 h 31"/>
                  <a:gd name="T14" fmla="*/ 23 w 27"/>
                  <a:gd name="T15" fmla="*/ 18 h 31"/>
                  <a:gd name="T16" fmla="*/ 25 w 27"/>
                  <a:gd name="T17" fmla="*/ 20 h 31"/>
                  <a:gd name="T18" fmla="*/ 27 w 27"/>
                  <a:gd name="T19" fmla="*/ 24 h 31"/>
                  <a:gd name="T20" fmla="*/ 25 w 27"/>
                  <a:gd name="T21" fmla="*/ 27 h 31"/>
                  <a:gd name="T22" fmla="*/ 23 w 27"/>
                  <a:gd name="T23" fmla="*/ 27 h 31"/>
                  <a:gd name="T24" fmla="*/ 21 w 27"/>
                  <a:gd name="T25" fmla="*/ 29 h 31"/>
                  <a:gd name="T26" fmla="*/ 18 w 27"/>
                  <a:gd name="T27" fmla="*/ 29 h 31"/>
                  <a:gd name="T28" fmla="*/ 16 w 27"/>
                  <a:gd name="T29" fmla="*/ 27 h 31"/>
                  <a:gd name="T30" fmla="*/ 14 w 27"/>
                  <a:gd name="T31" fmla="*/ 24 h 31"/>
                  <a:gd name="T32" fmla="*/ 14 w 27"/>
                  <a:gd name="T33" fmla="*/ 22 h 31"/>
                  <a:gd name="T34" fmla="*/ 14 w 27"/>
                  <a:gd name="T35" fmla="*/ 22 h 31"/>
                  <a:gd name="T36" fmla="*/ 11 w 27"/>
                  <a:gd name="T37" fmla="*/ 20 h 31"/>
                  <a:gd name="T38" fmla="*/ 11 w 27"/>
                  <a:gd name="T39" fmla="*/ 20 h 31"/>
                  <a:gd name="T40" fmla="*/ 11 w 27"/>
                  <a:gd name="T41" fmla="*/ 18 h 31"/>
                  <a:gd name="T42" fmla="*/ 9 w 27"/>
                  <a:gd name="T43" fmla="*/ 15 h 31"/>
                  <a:gd name="T44" fmla="*/ 7 w 27"/>
                  <a:gd name="T45" fmla="*/ 13 h 31"/>
                  <a:gd name="T46" fmla="*/ 2 w 27"/>
                  <a:gd name="T47" fmla="*/ 9 h 31"/>
                  <a:gd name="T48" fmla="*/ 0 w 27"/>
                  <a:gd name="T49" fmla="*/ 6 h 31"/>
                  <a:gd name="T50" fmla="*/ 2 w 27"/>
                  <a:gd name="T51" fmla="*/ 6 h 31"/>
                  <a:gd name="T52" fmla="*/ 2 w 27"/>
                  <a:gd name="T53" fmla="*/ 6 h 31"/>
                  <a:gd name="T54" fmla="*/ 2 w 27"/>
                  <a:gd name="T55" fmla="*/ 4 h 31"/>
                  <a:gd name="T56" fmla="*/ 2 w 27"/>
                  <a:gd name="T57" fmla="*/ 4 h 31"/>
                  <a:gd name="T58" fmla="*/ 5 w 27"/>
                  <a:gd name="T59" fmla="*/ 4 h 31"/>
                  <a:gd name="T60" fmla="*/ 11 w 27"/>
                  <a:gd name="T61" fmla="*/ 0 h 31"/>
                  <a:gd name="T62" fmla="*/ 11 w 27"/>
                  <a:gd name="T6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31">
                    <a:moveTo>
                      <a:pt x="11" y="2"/>
                    </a:moveTo>
                    <a:lnTo>
                      <a:pt x="14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3" y="15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6" y="27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" name="Freeform 4421">
                <a:extLst>
                  <a:ext uri="{FF2B5EF4-FFF2-40B4-BE49-F238E27FC236}">
                    <a16:creationId xmlns:a16="http://schemas.microsoft.com/office/drawing/2014/main" id="{291A13A0-AF98-4EDD-8A40-3BAE1D05E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1926"/>
                <a:ext cx="9" cy="5"/>
              </a:xfrm>
              <a:custGeom>
                <a:avLst/>
                <a:gdLst>
                  <a:gd name="T0" fmla="*/ 2 w 9"/>
                  <a:gd name="T1" fmla="*/ 5 h 5"/>
                  <a:gd name="T2" fmla="*/ 0 w 9"/>
                  <a:gd name="T3" fmla="*/ 5 h 5"/>
                  <a:gd name="T4" fmla="*/ 0 w 9"/>
                  <a:gd name="T5" fmla="*/ 0 h 5"/>
                  <a:gd name="T6" fmla="*/ 0 w 9"/>
                  <a:gd name="T7" fmla="*/ 0 h 5"/>
                  <a:gd name="T8" fmla="*/ 9 w 9"/>
                  <a:gd name="T9" fmla="*/ 0 h 5"/>
                  <a:gd name="T10" fmla="*/ 9 w 9"/>
                  <a:gd name="T11" fmla="*/ 0 h 5"/>
                  <a:gd name="T12" fmla="*/ 9 w 9"/>
                  <a:gd name="T13" fmla="*/ 5 h 5"/>
                  <a:gd name="T14" fmla="*/ 9 w 9"/>
                  <a:gd name="T15" fmla="*/ 5 h 5"/>
                  <a:gd name="T16" fmla="*/ 6 w 9"/>
                  <a:gd name="T17" fmla="*/ 5 h 5"/>
                  <a:gd name="T18" fmla="*/ 4 w 9"/>
                  <a:gd name="T19" fmla="*/ 5 h 5"/>
                  <a:gd name="T20" fmla="*/ 4 w 9"/>
                  <a:gd name="T21" fmla="*/ 5 h 5"/>
                  <a:gd name="T22" fmla="*/ 2 w 9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" name="Freeform 4422">
                <a:extLst>
                  <a:ext uri="{FF2B5EF4-FFF2-40B4-BE49-F238E27FC236}">
                    <a16:creationId xmlns:a16="http://schemas.microsoft.com/office/drawing/2014/main" id="{3A5A6044-B398-455A-841C-813A7DBD3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92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" name="Freeform 4423">
                <a:extLst>
                  <a:ext uri="{FF2B5EF4-FFF2-40B4-BE49-F238E27FC236}">
                    <a16:creationId xmlns:a16="http://schemas.microsoft.com/office/drawing/2014/main" id="{886ED72C-FACB-4FBE-AC22-B78544D5E4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5" y="1926"/>
                <a:ext cx="11" cy="9"/>
              </a:xfrm>
              <a:custGeom>
                <a:avLst/>
                <a:gdLst>
                  <a:gd name="T0" fmla="*/ 7 w 11"/>
                  <a:gd name="T1" fmla="*/ 5 h 9"/>
                  <a:gd name="T2" fmla="*/ 9 w 11"/>
                  <a:gd name="T3" fmla="*/ 5 h 9"/>
                  <a:gd name="T4" fmla="*/ 11 w 11"/>
                  <a:gd name="T5" fmla="*/ 5 h 9"/>
                  <a:gd name="T6" fmla="*/ 11 w 11"/>
                  <a:gd name="T7" fmla="*/ 5 h 9"/>
                  <a:gd name="T8" fmla="*/ 11 w 11"/>
                  <a:gd name="T9" fmla="*/ 9 h 9"/>
                  <a:gd name="T10" fmla="*/ 9 w 11"/>
                  <a:gd name="T11" fmla="*/ 9 h 9"/>
                  <a:gd name="T12" fmla="*/ 7 w 11"/>
                  <a:gd name="T13" fmla="*/ 9 h 9"/>
                  <a:gd name="T14" fmla="*/ 7 w 11"/>
                  <a:gd name="T15" fmla="*/ 5 h 9"/>
                  <a:gd name="T16" fmla="*/ 7 w 11"/>
                  <a:gd name="T17" fmla="*/ 0 h 9"/>
                  <a:gd name="T18" fmla="*/ 7 w 11"/>
                  <a:gd name="T19" fmla="*/ 5 h 9"/>
                  <a:gd name="T20" fmla="*/ 4 w 11"/>
                  <a:gd name="T21" fmla="*/ 5 h 9"/>
                  <a:gd name="T22" fmla="*/ 4 w 11"/>
                  <a:gd name="T23" fmla="*/ 3 h 9"/>
                  <a:gd name="T24" fmla="*/ 0 w 11"/>
                  <a:gd name="T25" fmla="*/ 3 h 9"/>
                  <a:gd name="T26" fmla="*/ 0 w 11"/>
                  <a:gd name="T27" fmla="*/ 0 h 9"/>
                  <a:gd name="T28" fmla="*/ 7 w 11"/>
                  <a:gd name="T29" fmla="*/ 0 h 9"/>
                  <a:gd name="T30" fmla="*/ 7 w 11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9">
                    <a:moveTo>
                      <a:pt x="7" y="5"/>
                    </a:move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5"/>
                    </a:lnTo>
                    <a:close/>
                    <a:moveTo>
                      <a:pt x="7" y="0"/>
                    </a:moveTo>
                    <a:lnTo>
                      <a:pt x="7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" name="Freeform 4424">
                <a:extLst>
                  <a:ext uri="{FF2B5EF4-FFF2-40B4-BE49-F238E27FC236}">
                    <a16:creationId xmlns:a16="http://schemas.microsoft.com/office/drawing/2014/main" id="{34FE9F24-BC0C-4F5D-8CBD-597F1A783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4 h 4"/>
                  <a:gd name="T4" fmla="*/ 4 w 7"/>
                  <a:gd name="T5" fmla="*/ 4 h 4"/>
                  <a:gd name="T6" fmla="*/ 4 w 7"/>
                  <a:gd name="T7" fmla="*/ 2 h 4"/>
                  <a:gd name="T8" fmla="*/ 0 w 7"/>
                  <a:gd name="T9" fmla="*/ 2 h 4"/>
                  <a:gd name="T10" fmla="*/ 0 w 7"/>
                  <a:gd name="T11" fmla="*/ 2 h 4"/>
                  <a:gd name="T12" fmla="*/ 4 w 7"/>
                  <a:gd name="T13" fmla="*/ 2 h 4"/>
                  <a:gd name="T14" fmla="*/ 4 w 7"/>
                  <a:gd name="T15" fmla="*/ 0 h 4"/>
                  <a:gd name="T16" fmla="*/ 7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" name="Rectangle 4425">
                <a:extLst>
                  <a:ext uri="{FF2B5EF4-FFF2-40B4-BE49-F238E27FC236}">
                    <a16:creationId xmlns:a16="http://schemas.microsoft.com/office/drawing/2014/main" id="{493310EF-5B3B-46A8-B1DA-3553E07DC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1931"/>
                <a:ext cx="2" cy="4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" name="Freeform 4426">
                <a:extLst>
                  <a:ext uri="{FF2B5EF4-FFF2-40B4-BE49-F238E27FC236}">
                    <a16:creationId xmlns:a16="http://schemas.microsoft.com/office/drawing/2014/main" id="{DDAB42A9-1D4C-4E54-A1E8-D062B321C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931"/>
                <a:ext cx="9" cy="4"/>
              </a:xfrm>
              <a:custGeom>
                <a:avLst/>
                <a:gdLst>
                  <a:gd name="T0" fmla="*/ 2 w 9"/>
                  <a:gd name="T1" fmla="*/ 4 h 4"/>
                  <a:gd name="T2" fmla="*/ 0 w 9"/>
                  <a:gd name="T3" fmla="*/ 4 h 4"/>
                  <a:gd name="T4" fmla="*/ 0 w 9"/>
                  <a:gd name="T5" fmla="*/ 0 h 4"/>
                  <a:gd name="T6" fmla="*/ 2 w 9"/>
                  <a:gd name="T7" fmla="*/ 0 h 4"/>
                  <a:gd name="T8" fmla="*/ 5 w 9"/>
                  <a:gd name="T9" fmla="*/ 0 h 4"/>
                  <a:gd name="T10" fmla="*/ 9 w 9"/>
                  <a:gd name="T11" fmla="*/ 0 h 4"/>
                  <a:gd name="T12" fmla="*/ 9 w 9"/>
                  <a:gd name="T13" fmla="*/ 4 h 4"/>
                  <a:gd name="T14" fmla="*/ 5 w 9"/>
                  <a:gd name="T15" fmla="*/ 4 h 4"/>
                  <a:gd name="T16" fmla="*/ 2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" name="Freeform 4427">
                <a:extLst>
                  <a:ext uri="{FF2B5EF4-FFF2-40B4-BE49-F238E27FC236}">
                    <a16:creationId xmlns:a16="http://schemas.microsoft.com/office/drawing/2014/main" id="{4C17AB90-B259-4267-BBE0-0BF6A78B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926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5 h 5"/>
                  <a:gd name="T4" fmla="*/ 0 w 6"/>
                  <a:gd name="T5" fmla="*/ 5 h 5"/>
                  <a:gd name="T6" fmla="*/ 0 w 6"/>
                  <a:gd name="T7" fmla="*/ 0 h 5"/>
                  <a:gd name="T8" fmla="*/ 0 w 6"/>
                  <a:gd name="T9" fmla="*/ 0 h 5"/>
                  <a:gd name="T10" fmla="*/ 6 w 6"/>
                  <a:gd name="T11" fmla="*/ 0 h 5"/>
                  <a:gd name="T12" fmla="*/ 6 w 6"/>
                  <a:gd name="T13" fmla="*/ 5 h 5"/>
                  <a:gd name="T14" fmla="*/ 4 w 6"/>
                  <a:gd name="T15" fmla="*/ 5 h 5"/>
                  <a:gd name="T16" fmla="*/ 0 w 6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" name="Freeform 4428">
                <a:extLst>
                  <a:ext uri="{FF2B5EF4-FFF2-40B4-BE49-F238E27FC236}">
                    <a16:creationId xmlns:a16="http://schemas.microsoft.com/office/drawing/2014/main" id="{59906989-65D1-4E66-8373-B8AF4458B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931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4 h 4"/>
                  <a:gd name="T4" fmla="*/ 0 w 5"/>
                  <a:gd name="T5" fmla="*/ 0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" name="Freeform 4429">
                <a:extLst>
                  <a:ext uri="{FF2B5EF4-FFF2-40B4-BE49-F238E27FC236}">
                    <a16:creationId xmlns:a16="http://schemas.microsoft.com/office/drawing/2014/main" id="{088A2B7A-0F36-44CF-9467-7943869A7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4 h 4"/>
                  <a:gd name="T4" fmla="*/ 5 w 7"/>
                  <a:gd name="T5" fmla="*/ 4 h 4"/>
                  <a:gd name="T6" fmla="*/ 2 w 7"/>
                  <a:gd name="T7" fmla="*/ 4 h 4"/>
                  <a:gd name="T8" fmla="*/ 0 w 7"/>
                  <a:gd name="T9" fmla="*/ 4 h 4"/>
                  <a:gd name="T10" fmla="*/ 0 w 7"/>
                  <a:gd name="T11" fmla="*/ 0 h 4"/>
                  <a:gd name="T12" fmla="*/ 2 w 7"/>
                  <a:gd name="T13" fmla="*/ 0 h 4"/>
                  <a:gd name="T14" fmla="*/ 5 w 7"/>
                  <a:gd name="T15" fmla="*/ 0 h 4"/>
                  <a:gd name="T16" fmla="*/ 7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" name="Freeform 4430">
                <a:extLst>
                  <a:ext uri="{FF2B5EF4-FFF2-40B4-BE49-F238E27FC236}">
                    <a16:creationId xmlns:a16="http://schemas.microsoft.com/office/drawing/2014/main" id="{499F1B2F-AA02-4ECC-9610-D731E4FB7C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7" y="1926"/>
                <a:ext cx="16" cy="9"/>
              </a:xfrm>
              <a:custGeom>
                <a:avLst/>
                <a:gdLst>
                  <a:gd name="T0" fmla="*/ 7 w 16"/>
                  <a:gd name="T1" fmla="*/ 0 h 9"/>
                  <a:gd name="T2" fmla="*/ 7 w 16"/>
                  <a:gd name="T3" fmla="*/ 9 h 9"/>
                  <a:gd name="T4" fmla="*/ 5 w 16"/>
                  <a:gd name="T5" fmla="*/ 9 h 9"/>
                  <a:gd name="T6" fmla="*/ 5 w 16"/>
                  <a:gd name="T7" fmla="*/ 5 h 9"/>
                  <a:gd name="T8" fmla="*/ 3 w 16"/>
                  <a:gd name="T9" fmla="*/ 5 h 9"/>
                  <a:gd name="T10" fmla="*/ 0 w 16"/>
                  <a:gd name="T11" fmla="*/ 5 h 9"/>
                  <a:gd name="T12" fmla="*/ 0 w 16"/>
                  <a:gd name="T13" fmla="*/ 0 h 9"/>
                  <a:gd name="T14" fmla="*/ 3 w 16"/>
                  <a:gd name="T15" fmla="*/ 0 h 9"/>
                  <a:gd name="T16" fmla="*/ 7 w 16"/>
                  <a:gd name="T17" fmla="*/ 0 h 9"/>
                  <a:gd name="T18" fmla="*/ 16 w 16"/>
                  <a:gd name="T19" fmla="*/ 0 h 9"/>
                  <a:gd name="T20" fmla="*/ 16 w 16"/>
                  <a:gd name="T21" fmla="*/ 5 h 9"/>
                  <a:gd name="T22" fmla="*/ 14 w 16"/>
                  <a:gd name="T23" fmla="*/ 5 h 9"/>
                  <a:gd name="T24" fmla="*/ 14 w 16"/>
                  <a:gd name="T25" fmla="*/ 5 h 9"/>
                  <a:gd name="T26" fmla="*/ 12 w 16"/>
                  <a:gd name="T27" fmla="*/ 5 h 9"/>
                  <a:gd name="T28" fmla="*/ 12 w 16"/>
                  <a:gd name="T29" fmla="*/ 0 h 9"/>
                  <a:gd name="T30" fmla="*/ 14 w 16"/>
                  <a:gd name="T31" fmla="*/ 0 h 9"/>
                  <a:gd name="T32" fmla="*/ 16 w 16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9">
                    <a:moveTo>
                      <a:pt x="7" y="0"/>
                    </a:moveTo>
                    <a:lnTo>
                      <a:pt x="7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  <a:moveTo>
                      <a:pt x="16" y="0"/>
                    </a:moveTo>
                    <a:lnTo>
                      <a:pt x="16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" name="Freeform 4431">
                <a:extLst>
                  <a:ext uri="{FF2B5EF4-FFF2-40B4-BE49-F238E27FC236}">
                    <a16:creationId xmlns:a16="http://schemas.microsoft.com/office/drawing/2014/main" id="{1143A19E-9FA7-42B0-9874-F8828BB6E7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4" y="1926"/>
                <a:ext cx="14" cy="9"/>
              </a:xfrm>
              <a:custGeom>
                <a:avLst/>
                <a:gdLst>
                  <a:gd name="T0" fmla="*/ 0 w 14"/>
                  <a:gd name="T1" fmla="*/ 0 h 9"/>
                  <a:gd name="T2" fmla="*/ 2 w 14"/>
                  <a:gd name="T3" fmla="*/ 0 h 9"/>
                  <a:gd name="T4" fmla="*/ 2 w 14"/>
                  <a:gd name="T5" fmla="*/ 9 h 9"/>
                  <a:gd name="T6" fmla="*/ 0 w 14"/>
                  <a:gd name="T7" fmla="*/ 9 h 9"/>
                  <a:gd name="T8" fmla="*/ 0 w 14"/>
                  <a:gd name="T9" fmla="*/ 0 h 9"/>
                  <a:gd name="T10" fmla="*/ 9 w 14"/>
                  <a:gd name="T11" fmla="*/ 5 h 9"/>
                  <a:gd name="T12" fmla="*/ 9 w 14"/>
                  <a:gd name="T13" fmla="*/ 0 h 9"/>
                  <a:gd name="T14" fmla="*/ 11 w 14"/>
                  <a:gd name="T15" fmla="*/ 0 h 9"/>
                  <a:gd name="T16" fmla="*/ 14 w 14"/>
                  <a:gd name="T17" fmla="*/ 0 h 9"/>
                  <a:gd name="T18" fmla="*/ 14 w 14"/>
                  <a:gd name="T19" fmla="*/ 5 h 9"/>
                  <a:gd name="T20" fmla="*/ 11 w 14"/>
                  <a:gd name="T21" fmla="*/ 5 h 9"/>
                  <a:gd name="T22" fmla="*/ 9 w 14"/>
                  <a:gd name="T23" fmla="*/ 5 h 9"/>
                  <a:gd name="T24" fmla="*/ 7 w 14"/>
                  <a:gd name="T25" fmla="*/ 5 h 9"/>
                  <a:gd name="T26" fmla="*/ 7 w 14"/>
                  <a:gd name="T27" fmla="*/ 9 h 9"/>
                  <a:gd name="T28" fmla="*/ 5 w 14"/>
                  <a:gd name="T29" fmla="*/ 9 h 9"/>
                  <a:gd name="T30" fmla="*/ 5 w 14"/>
                  <a:gd name="T31" fmla="*/ 5 h 9"/>
                  <a:gd name="T32" fmla="*/ 7 w 14"/>
                  <a:gd name="T33" fmla="*/ 5 h 9"/>
                  <a:gd name="T34" fmla="*/ 7 w 14"/>
                  <a:gd name="T35" fmla="*/ 9 h 9"/>
                  <a:gd name="T36" fmla="*/ 7 w 14"/>
                  <a:gd name="T37" fmla="*/ 5 h 9"/>
                  <a:gd name="T38" fmla="*/ 9 w 14"/>
                  <a:gd name="T39" fmla="*/ 5 h 9"/>
                  <a:gd name="T40" fmla="*/ 9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9" y="5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9" y="5"/>
                    </a:lnTo>
                    <a:close/>
                    <a:moveTo>
                      <a:pt x="7" y="5"/>
                    </a:moveTo>
                    <a:lnTo>
                      <a:pt x="7" y="9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7" y="5"/>
                    </a:lnTo>
                    <a:close/>
                    <a:moveTo>
                      <a:pt x="7" y="9"/>
                    </a:moveTo>
                    <a:lnTo>
                      <a:pt x="7" y="5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" name="Freeform 4432">
                <a:extLst>
                  <a:ext uri="{FF2B5EF4-FFF2-40B4-BE49-F238E27FC236}">
                    <a16:creationId xmlns:a16="http://schemas.microsoft.com/office/drawing/2014/main" id="{93C7D551-2252-43CC-A0EC-0307762ACD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5" y="1926"/>
                <a:ext cx="9" cy="9"/>
              </a:xfrm>
              <a:custGeom>
                <a:avLst/>
                <a:gdLst>
                  <a:gd name="T0" fmla="*/ 3 w 9"/>
                  <a:gd name="T1" fmla="*/ 5 h 9"/>
                  <a:gd name="T2" fmla="*/ 7 w 9"/>
                  <a:gd name="T3" fmla="*/ 5 h 9"/>
                  <a:gd name="T4" fmla="*/ 7 w 9"/>
                  <a:gd name="T5" fmla="*/ 9 h 9"/>
                  <a:gd name="T6" fmla="*/ 5 w 9"/>
                  <a:gd name="T7" fmla="*/ 9 h 9"/>
                  <a:gd name="T8" fmla="*/ 0 w 9"/>
                  <a:gd name="T9" fmla="*/ 9 h 9"/>
                  <a:gd name="T10" fmla="*/ 0 w 9"/>
                  <a:gd name="T11" fmla="*/ 5 h 9"/>
                  <a:gd name="T12" fmla="*/ 3 w 9"/>
                  <a:gd name="T13" fmla="*/ 5 h 9"/>
                  <a:gd name="T14" fmla="*/ 7 w 9"/>
                  <a:gd name="T15" fmla="*/ 5 h 9"/>
                  <a:gd name="T16" fmla="*/ 7 w 9"/>
                  <a:gd name="T17" fmla="*/ 0 h 9"/>
                  <a:gd name="T18" fmla="*/ 9 w 9"/>
                  <a:gd name="T19" fmla="*/ 0 h 9"/>
                  <a:gd name="T20" fmla="*/ 9 w 9"/>
                  <a:gd name="T21" fmla="*/ 5 h 9"/>
                  <a:gd name="T22" fmla="*/ 7 w 9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3" y="5"/>
                    </a:moveTo>
                    <a:lnTo>
                      <a:pt x="7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  <a:moveTo>
                      <a:pt x="7" y="5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" name="Freeform 4433">
                <a:extLst>
                  <a:ext uri="{FF2B5EF4-FFF2-40B4-BE49-F238E27FC236}">
                    <a16:creationId xmlns:a16="http://schemas.microsoft.com/office/drawing/2014/main" id="{9DB5484C-B7D3-44CD-ACD1-17328C982D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8" y="1926"/>
                <a:ext cx="11" cy="5"/>
              </a:xfrm>
              <a:custGeom>
                <a:avLst/>
                <a:gdLst>
                  <a:gd name="T0" fmla="*/ 11 w 11"/>
                  <a:gd name="T1" fmla="*/ 5 h 5"/>
                  <a:gd name="T2" fmla="*/ 9 w 11"/>
                  <a:gd name="T3" fmla="*/ 5 h 5"/>
                  <a:gd name="T4" fmla="*/ 6 w 11"/>
                  <a:gd name="T5" fmla="*/ 5 h 5"/>
                  <a:gd name="T6" fmla="*/ 6 w 11"/>
                  <a:gd name="T7" fmla="*/ 0 h 5"/>
                  <a:gd name="T8" fmla="*/ 11 w 11"/>
                  <a:gd name="T9" fmla="*/ 0 h 5"/>
                  <a:gd name="T10" fmla="*/ 11 w 11"/>
                  <a:gd name="T11" fmla="*/ 5 h 5"/>
                  <a:gd name="T12" fmla="*/ 4 w 11"/>
                  <a:gd name="T13" fmla="*/ 0 h 5"/>
                  <a:gd name="T14" fmla="*/ 4 w 11"/>
                  <a:gd name="T15" fmla="*/ 5 h 5"/>
                  <a:gd name="T16" fmla="*/ 0 w 11"/>
                  <a:gd name="T17" fmla="*/ 5 h 5"/>
                  <a:gd name="T18" fmla="*/ 0 w 11"/>
                  <a:gd name="T19" fmla="*/ 0 h 5"/>
                  <a:gd name="T20" fmla="*/ 4 w 1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lnTo>
                      <a:pt x="9" y="5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5"/>
                    </a:lnTo>
                    <a:close/>
                    <a:moveTo>
                      <a:pt x="4" y="0"/>
                    </a:moveTo>
                    <a:lnTo>
                      <a:pt x="4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" name="Freeform 4434">
                <a:extLst>
                  <a:ext uri="{FF2B5EF4-FFF2-40B4-BE49-F238E27FC236}">
                    <a16:creationId xmlns:a16="http://schemas.microsoft.com/office/drawing/2014/main" id="{07C9D44A-CC1C-4832-AFB8-1F87C234E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917"/>
                <a:ext cx="9" cy="7"/>
              </a:xfrm>
              <a:custGeom>
                <a:avLst/>
                <a:gdLst>
                  <a:gd name="T0" fmla="*/ 4 w 9"/>
                  <a:gd name="T1" fmla="*/ 0 h 7"/>
                  <a:gd name="T2" fmla="*/ 4 w 9"/>
                  <a:gd name="T3" fmla="*/ 3 h 7"/>
                  <a:gd name="T4" fmla="*/ 6 w 9"/>
                  <a:gd name="T5" fmla="*/ 3 h 7"/>
                  <a:gd name="T6" fmla="*/ 6 w 9"/>
                  <a:gd name="T7" fmla="*/ 3 h 7"/>
                  <a:gd name="T8" fmla="*/ 9 w 9"/>
                  <a:gd name="T9" fmla="*/ 3 h 7"/>
                  <a:gd name="T10" fmla="*/ 9 w 9"/>
                  <a:gd name="T11" fmla="*/ 7 h 7"/>
                  <a:gd name="T12" fmla="*/ 6 w 9"/>
                  <a:gd name="T13" fmla="*/ 7 h 7"/>
                  <a:gd name="T14" fmla="*/ 4 w 9"/>
                  <a:gd name="T15" fmla="*/ 7 h 7"/>
                  <a:gd name="T16" fmla="*/ 2 w 9"/>
                  <a:gd name="T17" fmla="*/ 7 h 7"/>
                  <a:gd name="T18" fmla="*/ 0 w 9"/>
                  <a:gd name="T19" fmla="*/ 7 h 7"/>
                  <a:gd name="T20" fmla="*/ 0 w 9"/>
                  <a:gd name="T21" fmla="*/ 7 h 7"/>
                  <a:gd name="T22" fmla="*/ 0 w 9"/>
                  <a:gd name="T23" fmla="*/ 0 h 7"/>
                  <a:gd name="T24" fmla="*/ 4 w 9"/>
                  <a:gd name="T25" fmla="*/ 0 h 7"/>
                  <a:gd name="T26" fmla="*/ 4 w 9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lnTo>
                      <a:pt x="4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" name="Freeform 4435">
                <a:extLst>
                  <a:ext uri="{FF2B5EF4-FFF2-40B4-BE49-F238E27FC236}">
                    <a16:creationId xmlns:a16="http://schemas.microsoft.com/office/drawing/2014/main" id="{11587DBA-3FEB-4388-AE9F-18C94069B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5" y="1920"/>
                <a:ext cx="38" cy="11"/>
              </a:xfrm>
              <a:custGeom>
                <a:avLst/>
                <a:gdLst>
                  <a:gd name="T0" fmla="*/ 13 w 38"/>
                  <a:gd name="T1" fmla="*/ 4 h 11"/>
                  <a:gd name="T2" fmla="*/ 11 w 38"/>
                  <a:gd name="T3" fmla="*/ 4 h 11"/>
                  <a:gd name="T4" fmla="*/ 11 w 38"/>
                  <a:gd name="T5" fmla="*/ 0 h 11"/>
                  <a:gd name="T6" fmla="*/ 11 w 38"/>
                  <a:gd name="T7" fmla="*/ 0 h 11"/>
                  <a:gd name="T8" fmla="*/ 13 w 38"/>
                  <a:gd name="T9" fmla="*/ 0 h 11"/>
                  <a:gd name="T10" fmla="*/ 13 w 38"/>
                  <a:gd name="T11" fmla="*/ 0 h 11"/>
                  <a:gd name="T12" fmla="*/ 16 w 38"/>
                  <a:gd name="T13" fmla="*/ 0 h 11"/>
                  <a:gd name="T14" fmla="*/ 16 w 38"/>
                  <a:gd name="T15" fmla="*/ 0 h 11"/>
                  <a:gd name="T16" fmla="*/ 18 w 38"/>
                  <a:gd name="T17" fmla="*/ 0 h 11"/>
                  <a:gd name="T18" fmla="*/ 18 w 38"/>
                  <a:gd name="T19" fmla="*/ 4 h 11"/>
                  <a:gd name="T20" fmla="*/ 16 w 38"/>
                  <a:gd name="T21" fmla="*/ 4 h 11"/>
                  <a:gd name="T22" fmla="*/ 13 w 38"/>
                  <a:gd name="T23" fmla="*/ 4 h 11"/>
                  <a:gd name="T24" fmla="*/ 2 w 38"/>
                  <a:gd name="T25" fmla="*/ 11 h 11"/>
                  <a:gd name="T26" fmla="*/ 0 w 38"/>
                  <a:gd name="T27" fmla="*/ 11 h 11"/>
                  <a:gd name="T28" fmla="*/ 0 w 38"/>
                  <a:gd name="T29" fmla="*/ 6 h 11"/>
                  <a:gd name="T30" fmla="*/ 2 w 38"/>
                  <a:gd name="T31" fmla="*/ 6 h 11"/>
                  <a:gd name="T32" fmla="*/ 2 w 38"/>
                  <a:gd name="T33" fmla="*/ 6 h 11"/>
                  <a:gd name="T34" fmla="*/ 2 w 38"/>
                  <a:gd name="T35" fmla="*/ 11 h 11"/>
                  <a:gd name="T36" fmla="*/ 2 w 38"/>
                  <a:gd name="T37" fmla="*/ 11 h 11"/>
                  <a:gd name="T38" fmla="*/ 22 w 38"/>
                  <a:gd name="T39" fmla="*/ 4 h 11"/>
                  <a:gd name="T40" fmla="*/ 20 w 38"/>
                  <a:gd name="T41" fmla="*/ 4 h 11"/>
                  <a:gd name="T42" fmla="*/ 20 w 38"/>
                  <a:gd name="T43" fmla="*/ 0 h 11"/>
                  <a:gd name="T44" fmla="*/ 22 w 38"/>
                  <a:gd name="T45" fmla="*/ 0 h 11"/>
                  <a:gd name="T46" fmla="*/ 22 w 38"/>
                  <a:gd name="T47" fmla="*/ 0 h 11"/>
                  <a:gd name="T48" fmla="*/ 22 w 38"/>
                  <a:gd name="T49" fmla="*/ 4 h 11"/>
                  <a:gd name="T50" fmla="*/ 38 w 38"/>
                  <a:gd name="T51" fmla="*/ 6 h 11"/>
                  <a:gd name="T52" fmla="*/ 38 w 38"/>
                  <a:gd name="T53" fmla="*/ 6 h 11"/>
                  <a:gd name="T54" fmla="*/ 38 w 38"/>
                  <a:gd name="T55" fmla="*/ 6 h 11"/>
                  <a:gd name="T56" fmla="*/ 38 w 38"/>
                  <a:gd name="T57" fmla="*/ 11 h 11"/>
                  <a:gd name="T58" fmla="*/ 36 w 38"/>
                  <a:gd name="T59" fmla="*/ 11 h 11"/>
                  <a:gd name="T60" fmla="*/ 36 w 38"/>
                  <a:gd name="T61" fmla="*/ 6 h 11"/>
                  <a:gd name="T62" fmla="*/ 38 w 38"/>
                  <a:gd name="T6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11">
                    <a:moveTo>
                      <a:pt x="13" y="4"/>
                    </a:moveTo>
                    <a:lnTo>
                      <a:pt x="11" y="4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3" y="4"/>
                    </a:lnTo>
                    <a:close/>
                    <a:moveTo>
                      <a:pt x="2" y="11"/>
                    </a:moveTo>
                    <a:lnTo>
                      <a:pt x="0" y="1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  <a:moveTo>
                      <a:pt x="22" y="4"/>
                    </a:moveTo>
                    <a:lnTo>
                      <a:pt x="20" y="4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4"/>
                    </a:lnTo>
                    <a:close/>
                    <a:moveTo>
                      <a:pt x="38" y="6"/>
                    </a:moveTo>
                    <a:lnTo>
                      <a:pt x="38" y="6"/>
                    </a:lnTo>
                    <a:lnTo>
                      <a:pt x="38" y="6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6"/>
                    </a:lnTo>
                    <a:lnTo>
                      <a:pt x="38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" name="Freeform 4436">
                <a:extLst>
                  <a:ext uri="{FF2B5EF4-FFF2-40B4-BE49-F238E27FC236}">
                    <a16:creationId xmlns:a16="http://schemas.microsoft.com/office/drawing/2014/main" id="{F062B0C4-343A-4258-BDAD-30526F81F6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1" y="1893"/>
                <a:ext cx="18" cy="11"/>
              </a:xfrm>
              <a:custGeom>
                <a:avLst/>
                <a:gdLst>
                  <a:gd name="T0" fmla="*/ 16 w 18"/>
                  <a:gd name="T1" fmla="*/ 11 h 11"/>
                  <a:gd name="T2" fmla="*/ 16 w 18"/>
                  <a:gd name="T3" fmla="*/ 11 h 11"/>
                  <a:gd name="T4" fmla="*/ 13 w 18"/>
                  <a:gd name="T5" fmla="*/ 11 h 11"/>
                  <a:gd name="T6" fmla="*/ 13 w 18"/>
                  <a:gd name="T7" fmla="*/ 4 h 11"/>
                  <a:gd name="T8" fmla="*/ 13 w 18"/>
                  <a:gd name="T9" fmla="*/ 4 h 11"/>
                  <a:gd name="T10" fmla="*/ 16 w 18"/>
                  <a:gd name="T11" fmla="*/ 4 h 11"/>
                  <a:gd name="T12" fmla="*/ 16 w 18"/>
                  <a:gd name="T13" fmla="*/ 0 h 11"/>
                  <a:gd name="T14" fmla="*/ 18 w 18"/>
                  <a:gd name="T15" fmla="*/ 0 h 11"/>
                  <a:gd name="T16" fmla="*/ 18 w 18"/>
                  <a:gd name="T17" fmla="*/ 2 h 11"/>
                  <a:gd name="T18" fmla="*/ 18 w 18"/>
                  <a:gd name="T19" fmla="*/ 4 h 11"/>
                  <a:gd name="T20" fmla="*/ 18 w 18"/>
                  <a:gd name="T21" fmla="*/ 11 h 11"/>
                  <a:gd name="T22" fmla="*/ 16 w 18"/>
                  <a:gd name="T23" fmla="*/ 11 h 11"/>
                  <a:gd name="T24" fmla="*/ 2 w 18"/>
                  <a:gd name="T25" fmla="*/ 11 h 11"/>
                  <a:gd name="T26" fmla="*/ 0 w 18"/>
                  <a:gd name="T27" fmla="*/ 11 h 11"/>
                  <a:gd name="T28" fmla="*/ 0 w 18"/>
                  <a:gd name="T29" fmla="*/ 4 h 11"/>
                  <a:gd name="T30" fmla="*/ 0 w 18"/>
                  <a:gd name="T31" fmla="*/ 4 h 11"/>
                  <a:gd name="T32" fmla="*/ 0 w 18"/>
                  <a:gd name="T33" fmla="*/ 4 h 11"/>
                  <a:gd name="T34" fmla="*/ 2 w 18"/>
                  <a:gd name="T35" fmla="*/ 4 h 11"/>
                  <a:gd name="T36" fmla="*/ 2 w 18"/>
                  <a:gd name="T37" fmla="*/ 4 h 11"/>
                  <a:gd name="T38" fmla="*/ 4 w 18"/>
                  <a:gd name="T39" fmla="*/ 4 h 11"/>
                  <a:gd name="T40" fmla="*/ 4 w 18"/>
                  <a:gd name="T41" fmla="*/ 11 h 11"/>
                  <a:gd name="T42" fmla="*/ 2 w 18"/>
                  <a:gd name="T4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1">
                    <a:moveTo>
                      <a:pt x="16" y="11"/>
                    </a:moveTo>
                    <a:lnTo>
                      <a:pt x="16" y="11"/>
                    </a:lnTo>
                    <a:lnTo>
                      <a:pt x="13" y="11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11"/>
                    </a:lnTo>
                    <a:lnTo>
                      <a:pt x="16" y="11"/>
                    </a:lnTo>
                    <a:close/>
                    <a:moveTo>
                      <a:pt x="2" y="11"/>
                    </a:moveTo>
                    <a:lnTo>
                      <a:pt x="0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" name="Freeform 4437">
                <a:extLst>
                  <a:ext uri="{FF2B5EF4-FFF2-40B4-BE49-F238E27FC236}">
                    <a16:creationId xmlns:a16="http://schemas.microsoft.com/office/drawing/2014/main" id="{5589633A-1EA8-4B37-8FBE-0BB4A154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917"/>
                <a:ext cx="14" cy="7"/>
              </a:xfrm>
              <a:custGeom>
                <a:avLst/>
                <a:gdLst>
                  <a:gd name="T0" fmla="*/ 14 w 14"/>
                  <a:gd name="T1" fmla="*/ 3 h 7"/>
                  <a:gd name="T2" fmla="*/ 14 w 14"/>
                  <a:gd name="T3" fmla="*/ 7 h 7"/>
                  <a:gd name="T4" fmla="*/ 3 w 14"/>
                  <a:gd name="T5" fmla="*/ 7 h 7"/>
                  <a:gd name="T6" fmla="*/ 3 w 14"/>
                  <a:gd name="T7" fmla="*/ 3 h 7"/>
                  <a:gd name="T8" fmla="*/ 0 w 14"/>
                  <a:gd name="T9" fmla="*/ 3 h 7"/>
                  <a:gd name="T10" fmla="*/ 0 w 14"/>
                  <a:gd name="T11" fmla="*/ 3 h 7"/>
                  <a:gd name="T12" fmla="*/ 0 w 14"/>
                  <a:gd name="T13" fmla="*/ 0 h 7"/>
                  <a:gd name="T14" fmla="*/ 3 w 14"/>
                  <a:gd name="T15" fmla="*/ 0 h 7"/>
                  <a:gd name="T16" fmla="*/ 14 w 14"/>
                  <a:gd name="T17" fmla="*/ 0 h 7"/>
                  <a:gd name="T18" fmla="*/ 14 w 14"/>
                  <a:gd name="T19" fmla="*/ 0 h 7"/>
                  <a:gd name="T20" fmla="*/ 14 w 14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7">
                    <a:moveTo>
                      <a:pt x="14" y="3"/>
                    </a:moveTo>
                    <a:lnTo>
                      <a:pt x="14" y="7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" name="Freeform 4438">
                <a:extLst>
                  <a:ext uri="{FF2B5EF4-FFF2-40B4-BE49-F238E27FC236}">
                    <a16:creationId xmlns:a16="http://schemas.microsoft.com/office/drawing/2014/main" id="{85CECBA0-8B54-46A4-A1E4-D22CECA0C6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9" y="1893"/>
                <a:ext cx="15" cy="18"/>
              </a:xfrm>
              <a:custGeom>
                <a:avLst/>
                <a:gdLst>
                  <a:gd name="T0" fmla="*/ 15 w 15"/>
                  <a:gd name="T1" fmla="*/ 4 h 18"/>
                  <a:gd name="T2" fmla="*/ 15 w 15"/>
                  <a:gd name="T3" fmla="*/ 11 h 18"/>
                  <a:gd name="T4" fmla="*/ 13 w 15"/>
                  <a:gd name="T5" fmla="*/ 11 h 18"/>
                  <a:gd name="T6" fmla="*/ 11 w 15"/>
                  <a:gd name="T7" fmla="*/ 11 h 18"/>
                  <a:gd name="T8" fmla="*/ 11 w 15"/>
                  <a:gd name="T9" fmla="*/ 4 h 18"/>
                  <a:gd name="T10" fmla="*/ 11 w 15"/>
                  <a:gd name="T11" fmla="*/ 4 h 18"/>
                  <a:gd name="T12" fmla="*/ 11 w 15"/>
                  <a:gd name="T13" fmla="*/ 0 h 18"/>
                  <a:gd name="T14" fmla="*/ 13 w 15"/>
                  <a:gd name="T15" fmla="*/ 0 h 18"/>
                  <a:gd name="T16" fmla="*/ 15 w 15"/>
                  <a:gd name="T17" fmla="*/ 0 h 18"/>
                  <a:gd name="T18" fmla="*/ 15 w 15"/>
                  <a:gd name="T19" fmla="*/ 0 h 18"/>
                  <a:gd name="T20" fmla="*/ 15 w 15"/>
                  <a:gd name="T21" fmla="*/ 4 h 18"/>
                  <a:gd name="T22" fmla="*/ 15 w 15"/>
                  <a:gd name="T23" fmla="*/ 4 h 18"/>
                  <a:gd name="T24" fmla="*/ 15 w 15"/>
                  <a:gd name="T25" fmla="*/ 11 h 18"/>
                  <a:gd name="T26" fmla="*/ 15 w 15"/>
                  <a:gd name="T27" fmla="*/ 18 h 18"/>
                  <a:gd name="T28" fmla="*/ 13 w 15"/>
                  <a:gd name="T29" fmla="*/ 18 h 18"/>
                  <a:gd name="T30" fmla="*/ 9 w 15"/>
                  <a:gd name="T31" fmla="*/ 18 h 18"/>
                  <a:gd name="T32" fmla="*/ 6 w 15"/>
                  <a:gd name="T33" fmla="*/ 18 h 18"/>
                  <a:gd name="T34" fmla="*/ 6 w 15"/>
                  <a:gd name="T35" fmla="*/ 11 h 18"/>
                  <a:gd name="T36" fmla="*/ 9 w 15"/>
                  <a:gd name="T37" fmla="*/ 11 h 18"/>
                  <a:gd name="T38" fmla="*/ 11 w 15"/>
                  <a:gd name="T39" fmla="*/ 11 h 18"/>
                  <a:gd name="T40" fmla="*/ 13 w 15"/>
                  <a:gd name="T41" fmla="*/ 11 h 18"/>
                  <a:gd name="T42" fmla="*/ 15 w 15"/>
                  <a:gd name="T43" fmla="*/ 11 h 18"/>
                  <a:gd name="T44" fmla="*/ 2 w 15"/>
                  <a:gd name="T45" fmla="*/ 11 h 18"/>
                  <a:gd name="T46" fmla="*/ 0 w 15"/>
                  <a:gd name="T47" fmla="*/ 11 h 18"/>
                  <a:gd name="T48" fmla="*/ 0 w 15"/>
                  <a:gd name="T49" fmla="*/ 4 h 18"/>
                  <a:gd name="T50" fmla="*/ 2 w 15"/>
                  <a:gd name="T51" fmla="*/ 4 h 18"/>
                  <a:gd name="T52" fmla="*/ 2 w 15"/>
                  <a:gd name="T53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8">
                    <a:moveTo>
                      <a:pt x="15" y="4"/>
                    </a:moveTo>
                    <a:lnTo>
                      <a:pt x="15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4"/>
                    </a:lnTo>
                    <a:lnTo>
                      <a:pt x="15" y="4"/>
                    </a:lnTo>
                    <a:close/>
                    <a:moveTo>
                      <a:pt x="15" y="11"/>
                    </a:moveTo>
                    <a:lnTo>
                      <a:pt x="15" y="18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6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close/>
                    <a:moveTo>
                      <a:pt x="2" y="11"/>
                    </a:moveTo>
                    <a:lnTo>
                      <a:pt x="0" y="1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" name="Freeform 4439">
                <a:extLst>
                  <a:ext uri="{FF2B5EF4-FFF2-40B4-BE49-F238E27FC236}">
                    <a16:creationId xmlns:a16="http://schemas.microsoft.com/office/drawing/2014/main" id="{2BCC2775-DCF0-4FF3-B822-C91553F113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9" y="1893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11 w 11"/>
                  <a:gd name="T3" fmla="*/ 4 h 11"/>
                  <a:gd name="T4" fmla="*/ 11 w 11"/>
                  <a:gd name="T5" fmla="*/ 4 h 11"/>
                  <a:gd name="T6" fmla="*/ 11 w 11"/>
                  <a:gd name="T7" fmla="*/ 11 h 11"/>
                  <a:gd name="T8" fmla="*/ 9 w 11"/>
                  <a:gd name="T9" fmla="*/ 11 h 11"/>
                  <a:gd name="T10" fmla="*/ 6 w 11"/>
                  <a:gd name="T11" fmla="*/ 11 h 11"/>
                  <a:gd name="T12" fmla="*/ 6 w 11"/>
                  <a:gd name="T13" fmla="*/ 11 h 11"/>
                  <a:gd name="T14" fmla="*/ 6 w 11"/>
                  <a:gd name="T15" fmla="*/ 4 h 11"/>
                  <a:gd name="T16" fmla="*/ 6 w 11"/>
                  <a:gd name="T17" fmla="*/ 4 h 11"/>
                  <a:gd name="T18" fmla="*/ 9 w 11"/>
                  <a:gd name="T19" fmla="*/ 4 h 11"/>
                  <a:gd name="T20" fmla="*/ 9 w 11"/>
                  <a:gd name="T21" fmla="*/ 0 h 11"/>
                  <a:gd name="T22" fmla="*/ 11 w 11"/>
                  <a:gd name="T23" fmla="*/ 0 h 11"/>
                  <a:gd name="T24" fmla="*/ 2 w 11"/>
                  <a:gd name="T25" fmla="*/ 4 h 11"/>
                  <a:gd name="T26" fmla="*/ 0 w 11"/>
                  <a:gd name="T27" fmla="*/ 4 h 11"/>
                  <a:gd name="T28" fmla="*/ 0 w 11"/>
                  <a:gd name="T29" fmla="*/ 0 h 11"/>
                  <a:gd name="T30" fmla="*/ 2 w 11"/>
                  <a:gd name="T31" fmla="*/ 0 h 11"/>
                  <a:gd name="T32" fmla="*/ 4 w 11"/>
                  <a:gd name="T33" fmla="*/ 0 h 11"/>
                  <a:gd name="T34" fmla="*/ 4 w 11"/>
                  <a:gd name="T35" fmla="*/ 4 h 11"/>
                  <a:gd name="T36" fmla="*/ 4 w 11"/>
                  <a:gd name="T37" fmla="*/ 4 h 11"/>
                  <a:gd name="T38" fmla="*/ 2 w 11"/>
                  <a:gd name="T39" fmla="*/ 4 h 11"/>
                  <a:gd name="T40" fmla="*/ 2 w 11"/>
                  <a:gd name="T4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  <a:moveTo>
                      <a:pt x="2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" name="Freeform 4440">
                <a:extLst>
                  <a:ext uri="{FF2B5EF4-FFF2-40B4-BE49-F238E27FC236}">
                    <a16:creationId xmlns:a16="http://schemas.microsoft.com/office/drawing/2014/main" id="{31BA3D44-3A2D-4D4F-A5C4-0A4BC847D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134"/>
                <a:ext cx="34" cy="27"/>
              </a:xfrm>
              <a:custGeom>
                <a:avLst/>
                <a:gdLst>
                  <a:gd name="T0" fmla="*/ 16 w 34"/>
                  <a:gd name="T1" fmla="*/ 0 h 27"/>
                  <a:gd name="T2" fmla="*/ 16 w 34"/>
                  <a:gd name="T3" fmla="*/ 9 h 27"/>
                  <a:gd name="T4" fmla="*/ 23 w 34"/>
                  <a:gd name="T5" fmla="*/ 9 h 27"/>
                  <a:gd name="T6" fmla="*/ 23 w 34"/>
                  <a:gd name="T7" fmla="*/ 0 h 27"/>
                  <a:gd name="T8" fmla="*/ 23 w 34"/>
                  <a:gd name="T9" fmla="*/ 2 h 27"/>
                  <a:gd name="T10" fmla="*/ 23 w 34"/>
                  <a:gd name="T11" fmla="*/ 2 h 27"/>
                  <a:gd name="T12" fmla="*/ 32 w 34"/>
                  <a:gd name="T13" fmla="*/ 2 h 27"/>
                  <a:gd name="T14" fmla="*/ 34 w 34"/>
                  <a:gd name="T15" fmla="*/ 2 h 27"/>
                  <a:gd name="T16" fmla="*/ 34 w 34"/>
                  <a:gd name="T17" fmla="*/ 16 h 27"/>
                  <a:gd name="T18" fmla="*/ 34 w 34"/>
                  <a:gd name="T19" fmla="*/ 22 h 27"/>
                  <a:gd name="T20" fmla="*/ 34 w 34"/>
                  <a:gd name="T21" fmla="*/ 27 h 27"/>
                  <a:gd name="T22" fmla="*/ 34 w 34"/>
                  <a:gd name="T23" fmla="*/ 27 h 27"/>
                  <a:gd name="T24" fmla="*/ 30 w 34"/>
                  <a:gd name="T25" fmla="*/ 27 h 27"/>
                  <a:gd name="T26" fmla="*/ 27 w 34"/>
                  <a:gd name="T27" fmla="*/ 27 h 27"/>
                  <a:gd name="T28" fmla="*/ 14 w 34"/>
                  <a:gd name="T29" fmla="*/ 27 h 27"/>
                  <a:gd name="T30" fmla="*/ 9 w 34"/>
                  <a:gd name="T31" fmla="*/ 27 h 27"/>
                  <a:gd name="T32" fmla="*/ 7 w 34"/>
                  <a:gd name="T33" fmla="*/ 27 h 27"/>
                  <a:gd name="T34" fmla="*/ 2 w 34"/>
                  <a:gd name="T35" fmla="*/ 27 h 27"/>
                  <a:gd name="T36" fmla="*/ 0 w 34"/>
                  <a:gd name="T37" fmla="*/ 27 h 27"/>
                  <a:gd name="T38" fmla="*/ 0 w 34"/>
                  <a:gd name="T39" fmla="*/ 25 h 27"/>
                  <a:gd name="T40" fmla="*/ 0 w 34"/>
                  <a:gd name="T41" fmla="*/ 16 h 27"/>
                  <a:gd name="T42" fmla="*/ 7 w 34"/>
                  <a:gd name="T43" fmla="*/ 16 h 27"/>
                  <a:gd name="T44" fmla="*/ 11 w 34"/>
                  <a:gd name="T45" fmla="*/ 16 h 27"/>
                  <a:gd name="T46" fmla="*/ 11 w 34"/>
                  <a:gd name="T47" fmla="*/ 11 h 27"/>
                  <a:gd name="T48" fmla="*/ 11 w 34"/>
                  <a:gd name="T49" fmla="*/ 0 h 27"/>
                  <a:gd name="T50" fmla="*/ 14 w 34"/>
                  <a:gd name="T51" fmla="*/ 0 h 27"/>
                  <a:gd name="T52" fmla="*/ 14 w 34"/>
                  <a:gd name="T53" fmla="*/ 0 h 27"/>
                  <a:gd name="T54" fmla="*/ 14 w 34"/>
                  <a:gd name="T55" fmla="*/ 0 h 27"/>
                  <a:gd name="T56" fmla="*/ 16 w 34"/>
                  <a:gd name="T57" fmla="*/ 0 h 27"/>
                  <a:gd name="T58" fmla="*/ 16 w 34"/>
                  <a:gd name="T5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27">
                    <a:moveTo>
                      <a:pt x="16" y="0"/>
                    </a:moveTo>
                    <a:lnTo>
                      <a:pt x="16" y="9"/>
                    </a:lnTo>
                    <a:lnTo>
                      <a:pt x="23" y="9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16"/>
                    </a:lnTo>
                    <a:lnTo>
                      <a:pt x="34" y="22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0" y="27"/>
                    </a:lnTo>
                    <a:lnTo>
                      <a:pt x="27" y="27"/>
                    </a:lnTo>
                    <a:lnTo>
                      <a:pt x="14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" name="Freeform 4441">
                <a:extLst>
                  <a:ext uri="{FF2B5EF4-FFF2-40B4-BE49-F238E27FC236}">
                    <a16:creationId xmlns:a16="http://schemas.microsoft.com/office/drawing/2014/main" id="{F80C1863-B0EB-4E3D-9737-F1F5AE94B0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2134"/>
                <a:ext cx="50" cy="29"/>
              </a:xfrm>
              <a:custGeom>
                <a:avLst/>
                <a:gdLst>
                  <a:gd name="T0" fmla="*/ 34 w 50"/>
                  <a:gd name="T1" fmla="*/ 0 h 29"/>
                  <a:gd name="T2" fmla="*/ 34 w 50"/>
                  <a:gd name="T3" fmla="*/ 2 h 29"/>
                  <a:gd name="T4" fmla="*/ 39 w 50"/>
                  <a:gd name="T5" fmla="*/ 2 h 29"/>
                  <a:gd name="T6" fmla="*/ 39 w 50"/>
                  <a:gd name="T7" fmla="*/ 2 h 29"/>
                  <a:gd name="T8" fmla="*/ 41 w 50"/>
                  <a:gd name="T9" fmla="*/ 2 h 29"/>
                  <a:gd name="T10" fmla="*/ 41 w 50"/>
                  <a:gd name="T11" fmla="*/ 2 h 29"/>
                  <a:gd name="T12" fmla="*/ 41 w 50"/>
                  <a:gd name="T13" fmla="*/ 2 h 29"/>
                  <a:gd name="T14" fmla="*/ 41 w 50"/>
                  <a:gd name="T15" fmla="*/ 13 h 29"/>
                  <a:gd name="T16" fmla="*/ 45 w 50"/>
                  <a:gd name="T17" fmla="*/ 13 h 29"/>
                  <a:gd name="T18" fmla="*/ 45 w 50"/>
                  <a:gd name="T19" fmla="*/ 13 h 29"/>
                  <a:gd name="T20" fmla="*/ 45 w 50"/>
                  <a:gd name="T21" fmla="*/ 13 h 29"/>
                  <a:gd name="T22" fmla="*/ 48 w 50"/>
                  <a:gd name="T23" fmla="*/ 13 h 29"/>
                  <a:gd name="T24" fmla="*/ 48 w 50"/>
                  <a:gd name="T25" fmla="*/ 20 h 29"/>
                  <a:gd name="T26" fmla="*/ 48 w 50"/>
                  <a:gd name="T27" fmla="*/ 20 h 29"/>
                  <a:gd name="T28" fmla="*/ 43 w 50"/>
                  <a:gd name="T29" fmla="*/ 20 h 29"/>
                  <a:gd name="T30" fmla="*/ 43 w 50"/>
                  <a:gd name="T31" fmla="*/ 25 h 29"/>
                  <a:gd name="T32" fmla="*/ 30 w 50"/>
                  <a:gd name="T33" fmla="*/ 27 h 29"/>
                  <a:gd name="T34" fmla="*/ 30 w 50"/>
                  <a:gd name="T35" fmla="*/ 27 h 29"/>
                  <a:gd name="T36" fmla="*/ 30 w 50"/>
                  <a:gd name="T37" fmla="*/ 27 h 29"/>
                  <a:gd name="T38" fmla="*/ 30 w 50"/>
                  <a:gd name="T39" fmla="*/ 27 h 29"/>
                  <a:gd name="T40" fmla="*/ 18 w 50"/>
                  <a:gd name="T41" fmla="*/ 27 h 29"/>
                  <a:gd name="T42" fmla="*/ 9 w 50"/>
                  <a:gd name="T43" fmla="*/ 29 h 29"/>
                  <a:gd name="T44" fmla="*/ 9 w 50"/>
                  <a:gd name="T45" fmla="*/ 27 h 29"/>
                  <a:gd name="T46" fmla="*/ 3 w 50"/>
                  <a:gd name="T47" fmla="*/ 27 h 29"/>
                  <a:gd name="T48" fmla="*/ 0 w 50"/>
                  <a:gd name="T49" fmla="*/ 27 h 29"/>
                  <a:gd name="T50" fmla="*/ 0 w 50"/>
                  <a:gd name="T51" fmla="*/ 27 h 29"/>
                  <a:gd name="T52" fmla="*/ 0 w 50"/>
                  <a:gd name="T53" fmla="*/ 27 h 29"/>
                  <a:gd name="T54" fmla="*/ 0 w 50"/>
                  <a:gd name="T55" fmla="*/ 0 h 29"/>
                  <a:gd name="T56" fmla="*/ 34 w 50"/>
                  <a:gd name="T57" fmla="*/ 0 h 29"/>
                  <a:gd name="T58" fmla="*/ 50 w 50"/>
                  <a:gd name="T59" fmla="*/ 9 h 29"/>
                  <a:gd name="T60" fmla="*/ 50 w 50"/>
                  <a:gd name="T61" fmla="*/ 13 h 29"/>
                  <a:gd name="T62" fmla="*/ 50 w 50"/>
                  <a:gd name="T63" fmla="*/ 13 h 29"/>
                  <a:gd name="T64" fmla="*/ 50 w 50"/>
                  <a:gd name="T65" fmla="*/ 13 h 29"/>
                  <a:gd name="T66" fmla="*/ 50 w 50"/>
                  <a:gd name="T67" fmla="*/ 13 h 29"/>
                  <a:gd name="T68" fmla="*/ 50 w 50"/>
                  <a:gd name="T69" fmla="*/ 13 h 29"/>
                  <a:gd name="T70" fmla="*/ 50 w 50"/>
                  <a:gd name="T71" fmla="*/ 13 h 29"/>
                  <a:gd name="T72" fmla="*/ 50 w 50"/>
                  <a:gd name="T73" fmla="*/ 13 h 29"/>
                  <a:gd name="T74" fmla="*/ 48 w 50"/>
                  <a:gd name="T75" fmla="*/ 13 h 29"/>
                  <a:gd name="T76" fmla="*/ 48 w 50"/>
                  <a:gd name="T77" fmla="*/ 13 h 29"/>
                  <a:gd name="T78" fmla="*/ 48 w 50"/>
                  <a:gd name="T79" fmla="*/ 13 h 29"/>
                  <a:gd name="T80" fmla="*/ 48 w 50"/>
                  <a:gd name="T81" fmla="*/ 13 h 29"/>
                  <a:gd name="T82" fmla="*/ 48 w 50"/>
                  <a:gd name="T83" fmla="*/ 13 h 29"/>
                  <a:gd name="T84" fmla="*/ 48 w 50"/>
                  <a:gd name="T85" fmla="*/ 13 h 29"/>
                  <a:gd name="T86" fmla="*/ 48 w 50"/>
                  <a:gd name="T87" fmla="*/ 13 h 29"/>
                  <a:gd name="T88" fmla="*/ 48 w 50"/>
                  <a:gd name="T89" fmla="*/ 13 h 29"/>
                  <a:gd name="T90" fmla="*/ 48 w 50"/>
                  <a:gd name="T91" fmla="*/ 13 h 29"/>
                  <a:gd name="T92" fmla="*/ 48 w 50"/>
                  <a:gd name="T93" fmla="*/ 13 h 29"/>
                  <a:gd name="T94" fmla="*/ 48 w 50"/>
                  <a:gd name="T95" fmla="*/ 13 h 29"/>
                  <a:gd name="T96" fmla="*/ 48 w 50"/>
                  <a:gd name="T97" fmla="*/ 13 h 29"/>
                  <a:gd name="T98" fmla="*/ 48 w 50"/>
                  <a:gd name="T99" fmla="*/ 13 h 29"/>
                  <a:gd name="T100" fmla="*/ 48 w 50"/>
                  <a:gd name="T101" fmla="*/ 13 h 29"/>
                  <a:gd name="T102" fmla="*/ 45 w 50"/>
                  <a:gd name="T103" fmla="*/ 13 h 29"/>
                  <a:gd name="T104" fmla="*/ 45 w 50"/>
                  <a:gd name="T105" fmla="*/ 9 h 29"/>
                  <a:gd name="T106" fmla="*/ 48 w 50"/>
                  <a:gd name="T107" fmla="*/ 9 h 29"/>
                  <a:gd name="T108" fmla="*/ 48 w 50"/>
                  <a:gd name="T109" fmla="*/ 9 h 29"/>
                  <a:gd name="T110" fmla="*/ 50 w 50"/>
                  <a:gd name="T111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0" h="29">
                    <a:moveTo>
                      <a:pt x="34" y="0"/>
                    </a:moveTo>
                    <a:lnTo>
                      <a:pt x="34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13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8" y="13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3" y="20"/>
                    </a:lnTo>
                    <a:lnTo>
                      <a:pt x="43" y="25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18" y="27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3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  <a:moveTo>
                      <a:pt x="50" y="9"/>
                    </a:move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5" y="13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5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" name="Freeform 4442">
                <a:extLst>
                  <a:ext uri="{FF2B5EF4-FFF2-40B4-BE49-F238E27FC236}">
                    <a16:creationId xmlns:a16="http://schemas.microsoft.com/office/drawing/2014/main" id="{C975F859-073D-408F-A272-154889D12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5" y="2129"/>
                <a:ext cx="46" cy="66"/>
              </a:xfrm>
              <a:custGeom>
                <a:avLst/>
                <a:gdLst>
                  <a:gd name="T0" fmla="*/ 41 w 46"/>
                  <a:gd name="T1" fmla="*/ 0 h 66"/>
                  <a:gd name="T2" fmla="*/ 41 w 46"/>
                  <a:gd name="T3" fmla="*/ 18 h 66"/>
                  <a:gd name="T4" fmla="*/ 43 w 46"/>
                  <a:gd name="T5" fmla="*/ 32 h 66"/>
                  <a:gd name="T6" fmla="*/ 43 w 46"/>
                  <a:gd name="T7" fmla="*/ 41 h 66"/>
                  <a:gd name="T8" fmla="*/ 46 w 46"/>
                  <a:gd name="T9" fmla="*/ 57 h 66"/>
                  <a:gd name="T10" fmla="*/ 39 w 46"/>
                  <a:gd name="T11" fmla="*/ 64 h 66"/>
                  <a:gd name="T12" fmla="*/ 32 w 46"/>
                  <a:gd name="T13" fmla="*/ 66 h 66"/>
                  <a:gd name="T14" fmla="*/ 25 w 46"/>
                  <a:gd name="T15" fmla="*/ 61 h 66"/>
                  <a:gd name="T16" fmla="*/ 25 w 46"/>
                  <a:gd name="T17" fmla="*/ 57 h 66"/>
                  <a:gd name="T18" fmla="*/ 23 w 46"/>
                  <a:gd name="T19" fmla="*/ 55 h 66"/>
                  <a:gd name="T20" fmla="*/ 23 w 46"/>
                  <a:gd name="T21" fmla="*/ 48 h 66"/>
                  <a:gd name="T22" fmla="*/ 23 w 46"/>
                  <a:gd name="T23" fmla="*/ 41 h 66"/>
                  <a:gd name="T24" fmla="*/ 23 w 46"/>
                  <a:gd name="T25" fmla="*/ 32 h 66"/>
                  <a:gd name="T26" fmla="*/ 23 w 46"/>
                  <a:gd name="T27" fmla="*/ 27 h 66"/>
                  <a:gd name="T28" fmla="*/ 23 w 46"/>
                  <a:gd name="T29" fmla="*/ 21 h 66"/>
                  <a:gd name="T30" fmla="*/ 23 w 46"/>
                  <a:gd name="T31" fmla="*/ 14 h 66"/>
                  <a:gd name="T32" fmla="*/ 21 w 46"/>
                  <a:gd name="T33" fmla="*/ 7 h 66"/>
                  <a:gd name="T34" fmla="*/ 21 w 46"/>
                  <a:gd name="T35" fmla="*/ 3 h 66"/>
                  <a:gd name="T36" fmla="*/ 23 w 46"/>
                  <a:gd name="T37" fmla="*/ 0 h 66"/>
                  <a:gd name="T38" fmla="*/ 34 w 46"/>
                  <a:gd name="T39" fmla="*/ 0 h 66"/>
                  <a:gd name="T40" fmla="*/ 19 w 46"/>
                  <a:gd name="T41" fmla="*/ 3 h 66"/>
                  <a:gd name="T42" fmla="*/ 19 w 46"/>
                  <a:gd name="T43" fmla="*/ 7 h 66"/>
                  <a:gd name="T44" fmla="*/ 21 w 46"/>
                  <a:gd name="T45" fmla="*/ 14 h 66"/>
                  <a:gd name="T46" fmla="*/ 21 w 46"/>
                  <a:gd name="T47" fmla="*/ 21 h 66"/>
                  <a:gd name="T48" fmla="*/ 21 w 46"/>
                  <a:gd name="T49" fmla="*/ 25 h 66"/>
                  <a:gd name="T50" fmla="*/ 21 w 46"/>
                  <a:gd name="T51" fmla="*/ 30 h 66"/>
                  <a:gd name="T52" fmla="*/ 21 w 46"/>
                  <a:gd name="T53" fmla="*/ 36 h 66"/>
                  <a:gd name="T54" fmla="*/ 21 w 46"/>
                  <a:gd name="T55" fmla="*/ 41 h 66"/>
                  <a:gd name="T56" fmla="*/ 23 w 46"/>
                  <a:gd name="T57" fmla="*/ 43 h 66"/>
                  <a:gd name="T58" fmla="*/ 23 w 46"/>
                  <a:gd name="T59" fmla="*/ 50 h 66"/>
                  <a:gd name="T60" fmla="*/ 23 w 46"/>
                  <a:gd name="T61" fmla="*/ 55 h 66"/>
                  <a:gd name="T62" fmla="*/ 23 w 46"/>
                  <a:gd name="T63" fmla="*/ 61 h 66"/>
                  <a:gd name="T64" fmla="*/ 23 w 46"/>
                  <a:gd name="T65" fmla="*/ 64 h 66"/>
                  <a:gd name="T66" fmla="*/ 19 w 46"/>
                  <a:gd name="T67" fmla="*/ 64 h 66"/>
                  <a:gd name="T68" fmla="*/ 16 w 46"/>
                  <a:gd name="T69" fmla="*/ 64 h 66"/>
                  <a:gd name="T70" fmla="*/ 14 w 46"/>
                  <a:gd name="T71" fmla="*/ 64 h 66"/>
                  <a:gd name="T72" fmla="*/ 12 w 46"/>
                  <a:gd name="T73" fmla="*/ 64 h 66"/>
                  <a:gd name="T74" fmla="*/ 9 w 46"/>
                  <a:gd name="T75" fmla="*/ 64 h 66"/>
                  <a:gd name="T76" fmla="*/ 9 w 46"/>
                  <a:gd name="T77" fmla="*/ 61 h 66"/>
                  <a:gd name="T78" fmla="*/ 5 w 46"/>
                  <a:gd name="T79" fmla="*/ 64 h 66"/>
                  <a:gd name="T80" fmla="*/ 3 w 46"/>
                  <a:gd name="T81" fmla="*/ 61 h 66"/>
                  <a:gd name="T82" fmla="*/ 3 w 46"/>
                  <a:gd name="T83" fmla="*/ 57 h 66"/>
                  <a:gd name="T84" fmla="*/ 3 w 46"/>
                  <a:gd name="T85" fmla="*/ 50 h 66"/>
                  <a:gd name="T86" fmla="*/ 3 w 46"/>
                  <a:gd name="T87" fmla="*/ 50 h 66"/>
                  <a:gd name="T88" fmla="*/ 3 w 46"/>
                  <a:gd name="T89" fmla="*/ 39 h 66"/>
                  <a:gd name="T90" fmla="*/ 0 w 46"/>
                  <a:gd name="T91" fmla="*/ 5 h 66"/>
                  <a:gd name="T92" fmla="*/ 0 w 46"/>
                  <a:gd name="T93" fmla="*/ 3 h 66"/>
                  <a:gd name="T94" fmla="*/ 5 w 46"/>
                  <a:gd name="T95" fmla="*/ 3 h 66"/>
                  <a:gd name="T96" fmla="*/ 14 w 46"/>
                  <a:gd name="T97" fmla="*/ 0 h 66"/>
                  <a:gd name="T98" fmla="*/ 19 w 46"/>
                  <a:gd name="T9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66">
                    <a:moveTo>
                      <a:pt x="37" y="0"/>
                    </a:moveTo>
                    <a:lnTo>
                      <a:pt x="37" y="0"/>
                    </a:lnTo>
                    <a:lnTo>
                      <a:pt x="41" y="0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43" y="21"/>
                    </a:lnTo>
                    <a:lnTo>
                      <a:pt x="43" y="25"/>
                    </a:lnTo>
                    <a:lnTo>
                      <a:pt x="43" y="32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3" y="50"/>
                    </a:lnTo>
                    <a:lnTo>
                      <a:pt x="46" y="57"/>
                    </a:lnTo>
                    <a:lnTo>
                      <a:pt x="46" y="61"/>
                    </a:lnTo>
                    <a:lnTo>
                      <a:pt x="46" y="64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34" y="64"/>
                    </a:lnTo>
                    <a:lnTo>
                      <a:pt x="32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5"/>
                    </a:lnTo>
                    <a:lnTo>
                      <a:pt x="23" y="55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2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1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7" y="0"/>
                    </a:lnTo>
                    <a:close/>
                    <a:moveTo>
                      <a:pt x="19" y="0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9"/>
                    </a:lnTo>
                    <a:lnTo>
                      <a:pt x="23" y="41"/>
                    </a:lnTo>
                    <a:lnTo>
                      <a:pt x="21" y="41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9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21" y="64"/>
                    </a:lnTo>
                    <a:lnTo>
                      <a:pt x="19" y="64"/>
                    </a:lnTo>
                    <a:lnTo>
                      <a:pt x="19" y="64"/>
                    </a:lnTo>
                    <a:lnTo>
                      <a:pt x="19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7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3" y="64"/>
                    </a:lnTo>
                    <a:lnTo>
                      <a:pt x="3" y="61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" name="Freeform 4443">
                <a:extLst>
                  <a:ext uri="{FF2B5EF4-FFF2-40B4-BE49-F238E27FC236}">
                    <a16:creationId xmlns:a16="http://schemas.microsoft.com/office/drawing/2014/main" id="{551733AD-EAA1-49FC-8BE4-6F3DDED82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019"/>
                <a:ext cx="47" cy="110"/>
              </a:xfrm>
              <a:custGeom>
                <a:avLst/>
                <a:gdLst>
                  <a:gd name="T0" fmla="*/ 40 w 47"/>
                  <a:gd name="T1" fmla="*/ 20 h 110"/>
                  <a:gd name="T2" fmla="*/ 43 w 47"/>
                  <a:gd name="T3" fmla="*/ 41 h 110"/>
                  <a:gd name="T4" fmla="*/ 43 w 47"/>
                  <a:gd name="T5" fmla="*/ 52 h 110"/>
                  <a:gd name="T6" fmla="*/ 45 w 47"/>
                  <a:gd name="T7" fmla="*/ 65 h 110"/>
                  <a:gd name="T8" fmla="*/ 45 w 47"/>
                  <a:gd name="T9" fmla="*/ 90 h 110"/>
                  <a:gd name="T10" fmla="*/ 47 w 47"/>
                  <a:gd name="T11" fmla="*/ 97 h 110"/>
                  <a:gd name="T12" fmla="*/ 47 w 47"/>
                  <a:gd name="T13" fmla="*/ 104 h 110"/>
                  <a:gd name="T14" fmla="*/ 40 w 47"/>
                  <a:gd name="T15" fmla="*/ 108 h 110"/>
                  <a:gd name="T16" fmla="*/ 27 w 47"/>
                  <a:gd name="T17" fmla="*/ 108 h 110"/>
                  <a:gd name="T18" fmla="*/ 27 w 47"/>
                  <a:gd name="T19" fmla="*/ 104 h 110"/>
                  <a:gd name="T20" fmla="*/ 27 w 47"/>
                  <a:gd name="T21" fmla="*/ 99 h 110"/>
                  <a:gd name="T22" fmla="*/ 27 w 47"/>
                  <a:gd name="T23" fmla="*/ 90 h 110"/>
                  <a:gd name="T24" fmla="*/ 27 w 47"/>
                  <a:gd name="T25" fmla="*/ 83 h 110"/>
                  <a:gd name="T26" fmla="*/ 25 w 47"/>
                  <a:gd name="T27" fmla="*/ 77 h 110"/>
                  <a:gd name="T28" fmla="*/ 25 w 47"/>
                  <a:gd name="T29" fmla="*/ 72 h 110"/>
                  <a:gd name="T30" fmla="*/ 25 w 47"/>
                  <a:gd name="T31" fmla="*/ 65 h 110"/>
                  <a:gd name="T32" fmla="*/ 25 w 47"/>
                  <a:gd name="T33" fmla="*/ 61 h 110"/>
                  <a:gd name="T34" fmla="*/ 25 w 47"/>
                  <a:gd name="T35" fmla="*/ 54 h 110"/>
                  <a:gd name="T36" fmla="*/ 25 w 47"/>
                  <a:gd name="T37" fmla="*/ 52 h 110"/>
                  <a:gd name="T38" fmla="*/ 25 w 47"/>
                  <a:gd name="T39" fmla="*/ 50 h 110"/>
                  <a:gd name="T40" fmla="*/ 22 w 47"/>
                  <a:gd name="T41" fmla="*/ 47 h 110"/>
                  <a:gd name="T42" fmla="*/ 22 w 47"/>
                  <a:gd name="T43" fmla="*/ 43 h 110"/>
                  <a:gd name="T44" fmla="*/ 22 w 47"/>
                  <a:gd name="T45" fmla="*/ 36 h 110"/>
                  <a:gd name="T46" fmla="*/ 22 w 47"/>
                  <a:gd name="T47" fmla="*/ 31 h 110"/>
                  <a:gd name="T48" fmla="*/ 22 w 47"/>
                  <a:gd name="T49" fmla="*/ 25 h 110"/>
                  <a:gd name="T50" fmla="*/ 22 w 47"/>
                  <a:gd name="T51" fmla="*/ 18 h 110"/>
                  <a:gd name="T52" fmla="*/ 20 w 47"/>
                  <a:gd name="T53" fmla="*/ 11 h 110"/>
                  <a:gd name="T54" fmla="*/ 20 w 47"/>
                  <a:gd name="T55" fmla="*/ 16 h 110"/>
                  <a:gd name="T56" fmla="*/ 20 w 47"/>
                  <a:gd name="T57" fmla="*/ 22 h 110"/>
                  <a:gd name="T58" fmla="*/ 20 w 47"/>
                  <a:gd name="T59" fmla="*/ 27 h 110"/>
                  <a:gd name="T60" fmla="*/ 20 w 47"/>
                  <a:gd name="T61" fmla="*/ 31 h 110"/>
                  <a:gd name="T62" fmla="*/ 20 w 47"/>
                  <a:gd name="T63" fmla="*/ 31 h 110"/>
                  <a:gd name="T64" fmla="*/ 20 w 47"/>
                  <a:gd name="T65" fmla="*/ 43 h 110"/>
                  <a:gd name="T66" fmla="*/ 22 w 47"/>
                  <a:gd name="T67" fmla="*/ 52 h 110"/>
                  <a:gd name="T68" fmla="*/ 22 w 47"/>
                  <a:gd name="T69" fmla="*/ 54 h 110"/>
                  <a:gd name="T70" fmla="*/ 22 w 47"/>
                  <a:gd name="T71" fmla="*/ 59 h 110"/>
                  <a:gd name="T72" fmla="*/ 22 w 47"/>
                  <a:gd name="T73" fmla="*/ 68 h 110"/>
                  <a:gd name="T74" fmla="*/ 22 w 47"/>
                  <a:gd name="T75" fmla="*/ 72 h 110"/>
                  <a:gd name="T76" fmla="*/ 22 w 47"/>
                  <a:gd name="T77" fmla="*/ 77 h 110"/>
                  <a:gd name="T78" fmla="*/ 25 w 47"/>
                  <a:gd name="T79" fmla="*/ 86 h 110"/>
                  <a:gd name="T80" fmla="*/ 25 w 47"/>
                  <a:gd name="T81" fmla="*/ 92 h 110"/>
                  <a:gd name="T82" fmla="*/ 25 w 47"/>
                  <a:gd name="T83" fmla="*/ 97 h 110"/>
                  <a:gd name="T84" fmla="*/ 25 w 47"/>
                  <a:gd name="T85" fmla="*/ 101 h 110"/>
                  <a:gd name="T86" fmla="*/ 25 w 47"/>
                  <a:gd name="T87" fmla="*/ 106 h 110"/>
                  <a:gd name="T88" fmla="*/ 22 w 47"/>
                  <a:gd name="T89" fmla="*/ 108 h 110"/>
                  <a:gd name="T90" fmla="*/ 6 w 47"/>
                  <a:gd name="T91" fmla="*/ 108 h 110"/>
                  <a:gd name="T92" fmla="*/ 4 w 47"/>
                  <a:gd name="T93" fmla="*/ 106 h 110"/>
                  <a:gd name="T94" fmla="*/ 2 w 47"/>
                  <a:gd name="T95" fmla="*/ 50 h 110"/>
                  <a:gd name="T96" fmla="*/ 2 w 47"/>
                  <a:gd name="T97" fmla="*/ 47 h 110"/>
                  <a:gd name="T98" fmla="*/ 2 w 47"/>
                  <a:gd name="T99" fmla="*/ 43 h 110"/>
                  <a:gd name="T100" fmla="*/ 2 w 47"/>
                  <a:gd name="T101" fmla="*/ 41 h 110"/>
                  <a:gd name="T102" fmla="*/ 2 w 47"/>
                  <a:gd name="T103" fmla="*/ 41 h 110"/>
                  <a:gd name="T104" fmla="*/ 0 w 47"/>
                  <a:gd name="T105" fmla="*/ 11 h 110"/>
                  <a:gd name="T106" fmla="*/ 0 w 47"/>
                  <a:gd name="T107" fmla="*/ 9 h 110"/>
                  <a:gd name="T108" fmla="*/ 0 w 47"/>
                  <a:gd name="T109" fmla="*/ 7 h 110"/>
                  <a:gd name="T110" fmla="*/ 0 w 47"/>
                  <a:gd name="T111" fmla="*/ 4 h 110"/>
                  <a:gd name="T112" fmla="*/ 4 w 47"/>
                  <a:gd name="T113" fmla="*/ 4 h 110"/>
                  <a:gd name="T114" fmla="*/ 20 w 47"/>
                  <a:gd name="T115" fmla="*/ 2 h 110"/>
                  <a:gd name="T116" fmla="*/ 27 w 47"/>
                  <a:gd name="T117" fmla="*/ 2 h 110"/>
                  <a:gd name="T118" fmla="*/ 31 w 47"/>
                  <a:gd name="T119" fmla="*/ 2 h 110"/>
                  <a:gd name="T120" fmla="*/ 40 w 47"/>
                  <a:gd name="T121" fmla="*/ 4 h 110"/>
                  <a:gd name="T122" fmla="*/ 40 w 47"/>
                  <a:gd name="T123" fmla="*/ 1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" h="110">
                    <a:moveTo>
                      <a:pt x="40" y="11"/>
                    </a:moveTo>
                    <a:lnTo>
                      <a:pt x="40" y="18"/>
                    </a:lnTo>
                    <a:lnTo>
                      <a:pt x="40" y="20"/>
                    </a:lnTo>
                    <a:lnTo>
                      <a:pt x="43" y="31"/>
                    </a:lnTo>
                    <a:lnTo>
                      <a:pt x="43" y="34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3" y="59"/>
                    </a:lnTo>
                    <a:lnTo>
                      <a:pt x="45" y="65"/>
                    </a:lnTo>
                    <a:lnTo>
                      <a:pt x="45" y="70"/>
                    </a:lnTo>
                    <a:lnTo>
                      <a:pt x="45" y="77"/>
                    </a:lnTo>
                    <a:lnTo>
                      <a:pt x="45" y="90"/>
                    </a:lnTo>
                    <a:lnTo>
                      <a:pt x="47" y="95"/>
                    </a:lnTo>
                    <a:lnTo>
                      <a:pt x="47" y="97"/>
                    </a:lnTo>
                    <a:lnTo>
                      <a:pt x="47" y="97"/>
                    </a:lnTo>
                    <a:lnTo>
                      <a:pt x="47" y="99"/>
                    </a:lnTo>
                    <a:lnTo>
                      <a:pt x="47" y="101"/>
                    </a:lnTo>
                    <a:lnTo>
                      <a:pt x="47" y="104"/>
                    </a:lnTo>
                    <a:lnTo>
                      <a:pt x="47" y="104"/>
                    </a:lnTo>
                    <a:lnTo>
                      <a:pt x="47" y="108"/>
                    </a:lnTo>
                    <a:lnTo>
                      <a:pt x="40" y="108"/>
                    </a:lnTo>
                    <a:lnTo>
                      <a:pt x="36" y="108"/>
                    </a:lnTo>
                    <a:lnTo>
                      <a:pt x="27" y="108"/>
                    </a:lnTo>
                    <a:lnTo>
                      <a:pt x="27" y="108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99"/>
                    </a:lnTo>
                    <a:lnTo>
                      <a:pt x="27" y="99"/>
                    </a:lnTo>
                    <a:lnTo>
                      <a:pt x="27" y="95"/>
                    </a:lnTo>
                    <a:lnTo>
                      <a:pt x="27" y="95"/>
                    </a:lnTo>
                    <a:lnTo>
                      <a:pt x="27" y="90"/>
                    </a:lnTo>
                    <a:lnTo>
                      <a:pt x="27" y="88"/>
                    </a:lnTo>
                    <a:lnTo>
                      <a:pt x="27" y="86"/>
                    </a:lnTo>
                    <a:lnTo>
                      <a:pt x="27" y="83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4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25" y="70"/>
                    </a:lnTo>
                    <a:lnTo>
                      <a:pt x="25" y="70"/>
                    </a:lnTo>
                    <a:lnTo>
                      <a:pt x="25" y="65"/>
                    </a:lnTo>
                    <a:lnTo>
                      <a:pt x="25" y="63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2" y="50"/>
                    </a:lnTo>
                    <a:lnTo>
                      <a:pt x="22" y="47"/>
                    </a:lnTo>
                    <a:lnTo>
                      <a:pt x="22" y="45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1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6"/>
                    </a:lnTo>
                    <a:lnTo>
                      <a:pt x="20" y="41"/>
                    </a:lnTo>
                    <a:lnTo>
                      <a:pt x="20" y="43"/>
                    </a:lnTo>
                    <a:lnTo>
                      <a:pt x="22" y="47"/>
                    </a:lnTo>
                    <a:lnTo>
                      <a:pt x="22" y="50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22" y="61"/>
                    </a:lnTo>
                    <a:lnTo>
                      <a:pt x="22" y="65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2" y="74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22" y="81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90"/>
                    </a:lnTo>
                    <a:lnTo>
                      <a:pt x="25" y="92"/>
                    </a:lnTo>
                    <a:lnTo>
                      <a:pt x="25" y="95"/>
                    </a:lnTo>
                    <a:lnTo>
                      <a:pt x="25" y="97"/>
                    </a:lnTo>
                    <a:lnTo>
                      <a:pt x="25" y="97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4"/>
                    </a:lnTo>
                    <a:lnTo>
                      <a:pt x="25" y="106"/>
                    </a:lnTo>
                    <a:lnTo>
                      <a:pt x="25" y="108"/>
                    </a:lnTo>
                    <a:lnTo>
                      <a:pt x="25" y="108"/>
                    </a:lnTo>
                    <a:lnTo>
                      <a:pt x="22" y="108"/>
                    </a:lnTo>
                    <a:lnTo>
                      <a:pt x="11" y="110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4" y="106"/>
                    </a:lnTo>
                    <a:lnTo>
                      <a:pt x="4" y="106"/>
                    </a:lnTo>
                    <a:lnTo>
                      <a:pt x="4" y="106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" name="Freeform 4444">
                <a:extLst>
                  <a:ext uri="{FF2B5EF4-FFF2-40B4-BE49-F238E27FC236}">
                    <a16:creationId xmlns:a16="http://schemas.microsoft.com/office/drawing/2014/main" id="{CB95D489-D5BC-46AD-9398-927091716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096"/>
                <a:ext cx="33" cy="60"/>
              </a:xfrm>
              <a:custGeom>
                <a:avLst/>
                <a:gdLst>
                  <a:gd name="T0" fmla="*/ 27 w 33"/>
                  <a:gd name="T1" fmla="*/ 58 h 60"/>
                  <a:gd name="T2" fmla="*/ 20 w 33"/>
                  <a:gd name="T3" fmla="*/ 60 h 60"/>
                  <a:gd name="T4" fmla="*/ 9 w 33"/>
                  <a:gd name="T5" fmla="*/ 58 h 60"/>
                  <a:gd name="T6" fmla="*/ 4 w 33"/>
                  <a:gd name="T7" fmla="*/ 58 h 60"/>
                  <a:gd name="T8" fmla="*/ 0 w 33"/>
                  <a:gd name="T9" fmla="*/ 58 h 60"/>
                  <a:gd name="T10" fmla="*/ 0 w 33"/>
                  <a:gd name="T11" fmla="*/ 58 h 60"/>
                  <a:gd name="T12" fmla="*/ 0 w 33"/>
                  <a:gd name="T13" fmla="*/ 58 h 60"/>
                  <a:gd name="T14" fmla="*/ 0 w 33"/>
                  <a:gd name="T15" fmla="*/ 38 h 60"/>
                  <a:gd name="T16" fmla="*/ 0 w 33"/>
                  <a:gd name="T17" fmla="*/ 38 h 60"/>
                  <a:gd name="T18" fmla="*/ 0 w 33"/>
                  <a:gd name="T19" fmla="*/ 36 h 60"/>
                  <a:gd name="T20" fmla="*/ 0 w 33"/>
                  <a:gd name="T21" fmla="*/ 36 h 60"/>
                  <a:gd name="T22" fmla="*/ 2 w 33"/>
                  <a:gd name="T23" fmla="*/ 24 h 60"/>
                  <a:gd name="T24" fmla="*/ 2 w 33"/>
                  <a:gd name="T25" fmla="*/ 9 h 60"/>
                  <a:gd name="T26" fmla="*/ 2 w 33"/>
                  <a:gd name="T27" fmla="*/ 0 h 60"/>
                  <a:gd name="T28" fmla="*/ 4 w 33"/>
                  <a:gd name="T29" fmla="*/ 0 h 60"/>
                  <a:gd name="T30" fmla="*/ 4 w 33"/>
                  <a:gd name="T31" fmla="*/ 0 h 60"/>
                  <a:gd name="T32" fmla="*/ 13 w 33"/>
                  <a:gd name="T33" fmla="*/ 0 h 60"/>
                  <a:gd name="T34" fmla="*/ 13 w 33"/>
                  <a:gd name="T35" fmla="*/ 0 h 60"/>
                  <a:gd name="T36" fmla="*/ 13 w 33"/>
                  <a:gd name="T37" fmla="*/ 0 h 60"/>
                  <a:gd name="T38" fmla="*/ 15 w 33"/>
                  <a:gd name="T39" fmla="*/ 2 h 60"/>
                  <a:gd name="T40" fmla="*/ 18 w 33"/>
                  <a:gd name="T41" fmla="*/ 9 h 60"/>
                  <a:gd name="T42" fmla="*/ 22 w 33"/>
                  <a:gd name="T43" fmla="*/ 13 h 60"/>
                  <a:gd name="T44" fmla="*/ 24 w 33"/>
                  <a:gd name="T45" fmla="*/ 15 h 60"/>
                  <a:gd name="T46" fmla="*/ 29 w 33"/>
                  <a:gd name="T47" fmla="*/ 20 h 60"/>
                  <a:gd name="T48" fmla="*/ 31 w 33"/>
                  <a:gd name="T49" fmla="*/ 24 h 60"/>
                  <a:gd name="T50" fmla="*/ 33 w 33"/>
                  <a:gd name="T51" fmla="*/ 24 h 60"/>
                  <a:gd name="T52" fmla="*/ 33 w 33"/>
                  <a:gd name="T53" fmla="*/ 27 h 60"/>
                  <a:gd name="T54" fmla="*/ 33 w 33"/>
                  <a:gd name="T55" fmla="*/ 27 h 60"/>
                  <a:gd name="T56" fmla="*/ 33 w 33"/>
                  <a:gd name="T57" fmla="*/ 29 h 60"/>
                  <a:gd name="T58" fmla="*/ 33 w 33"/>
                  <a:gd name="T59" fmla="*/ 36 h 60"/>
                  <a:gd name="T60" fmla="*/ 33 w 33"/>
                  <a:gd name="T61" fmla="*/ 36 h 60"/>
                  <a:gd name="T62" fmla="*/ 33 w 33"/>
                  <a:gd name="T63" fmla="*/ 38 h 60"/>
                  <a:gd name="T64" fmla="*/ 33 w 33"/>
                  <a:gd name="T65" fmla="*/ 45 h 60"/>
                  <a:gd name="T66" fmla="*/ 33 w 33"/>
                  <a:gd name="T67" fmla="*/ 47 h 60"/>
                  <a:gd name="T68" fmla="*/ 33 w 33"/>
                  <a:gd name="T69" fmla="*/ 58 h 60"/>
                  <a:gd name="T70" fmla="*/ 27 w 33"/>
                  <a:gd name="T71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" h="60">
                    <a:moveTo>
                      <a:pt x="27" y="58"/>
                    </a:moveTo>
                    <a:lnTo>
                      <a:pt x="20" y="60"/>
                    </a:lnTo>
                    <a:lnTo>
                      <a:pt x="9" y="58"/>
                    </a:lnTo>
                    <a:lnTo>
                      <a:pt x="4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24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18" y="9"/>
                    </a:lnTo>
                    <a:lnTo>
                      <a:pt x="22" y="13"/>
                    </a:lnTo>
                    <a:lnTo>
                      <a:pt x="24" y="15"/>
                    </a:lnTo>
                    <a:lnTo>
                      <a:pt x="29" y="20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3" y="45"/>
                    </a:lnTo>
                    <a:lnTo>
                      <a:pt x="33" y="47"/>
                    </a:lnTo>
                    <a:lnTo>
                      <a:pt x="33" y="58"/>
                    </a:lnTo>
                    <a:lnTo>
                      <a:pt x="27" y="5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" name="Freeform 4445">
                <a:extLst>
                  <a:ext uri="{FF2B5EF4-FFF2-40B4-BE49-F238E27FC236}">
                    <a16:creationId xmlns:a16="http://schemas.microsoft.com/office/drawing/2014/main" id="{E0255B5B-C8A3-4E04-930B-3AFAFBC37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055"/>
                <a:ext cx="24" cy="29"/>
              </a:xfrm>
              <a:custGeom>
                <a:avLst/>
                <a:gdLst>
                  <a:gd name="T0" fmla="*/ 9 w 24"/>
                  <a:gd name="T1" fmla="*/ 0 h 29"/>
                  <a:gd name="T2" fmla="*/ 11 w 24"/>
                  <a:gd name="T3" fmla="*/ 0 h 29"/>
                  <a:gd name="T4" fmla="*/ 11 w 24"/>
                  <a:gd name="T5" fmla="*/ 0 h 29"/>
                  <a:gd name="T6" fmla="*/ 22 w 24"/>
                  <a:gd name="T7" fmla="*/ 9 h 29"/>
                  <a:gd name="T8" fmla="*/ 24 w 24"/>
                  <a:gd name="T9" fmla="*/ 9 h 29"/>
                  <a:gd name="T10" fmla="*/ 24 w 24"/>
                  <a:gd name="T11" fmla="*/ 11 h 29"/>
                  <a:gd name="T12" fmla="*/ 22 w 24"/>
                  <a:gd name="T13" fmla="*/ 11 h 29"/>
                  <a:gd name="T14" fmla="*/ 22 w 24"/>
                  <a:gd name="T15" fmla="*/ 16 h 29"/>
                  <a:gd name="T16" fmla="*/ 24 w 24"/>
                  <a:gd name="T17" fmla="*/ 16 h 29"/>
                  <a:gd name="T18" fmla="*/ 24 w 24"/>
                  <a:gd name="T19" fmla="*/ 23 h 29"/>
                  <a:gd name="T20" fmla="*/ 24 w 24"/>
                  <a:gd name="T21" fmla="*/ 25 h 29"/>
                  <a:gd name="T22" fmla="*/ 24 w 24"/>
                  <a:gd name="T23" fmla="*/ 27 h 29"/>
                  <a:gd name="T24" fmla="*/ 2 w 24"/>
                  <a:gd name="T25" fmla="*/ 29 h 29"/>
                  <a:gd name="T26" fmla="*/ 2 w 24"/>
                  <a:gd name="T27" fmla="*/ 23 h 29"/>
                  <a:gd name="T28" fmla="*/ 2 w 24"/>
                  <a:gd name="T29" fmla="*/ 9 h 29"/>
                  <a:gd name="T30" fmla="*/ 2 w 24"/>
                  <a:gd name="T31" fmla="*/ 9 h 29"/>
                  <a:gd name="T32" fmla="*/ 0 w 24"/>
                  <a:gd name="T33" fmla="*/ 0 h 29"/>
                  <a:gd name="T34" fmla="*/ 0 w 24"/>
                  <a:gd name="T35" fmla="*/ 0 h 29"/>
                  <a:gd name="T36" fmla="*/ 9 w 24"/>
                  <a:gd name="T37" fmla="*/ 0 h 29"/>
                  <a:gd name="T38" fmla="*/ 9 w 24"/>
                  <a:gd name="T3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" h="29">
                    <a:moveTo>
                      <a:pt x="9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23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" name="Freeform 4446">
                <a:extLst>
                  <a:ext uri="{FF2B5EF4-FFF2-40B4-BE49-F238E27FC236}">
                    <a16:creationId xmlns:a16="http://schemas.microsoft.com/office/drawing/2014/main" id="{253E9C10-328F-4829-A847-1AAD7F2AD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5" y="2039"/>
                <a:ext cx="54" cy="90"/>
              </a:xfrm>
              <a:custGeom>
                <a:avLst/>
                <a:gdLst>
                  <a:gd name="T0" fmla="*/ 52 w 54"/>
                  <a:gd name="T1" fmla="*/ 54 h 90"/>
                  <a:gd name="T2" fmla="*/ 52 w 54"/>
                  <a:gd name="T3" fmla="*/ 68 h 90"/>
                  <a:gd name="T4" fmla="*/ 54 w 54"/>
                  <a:gd name="T5" fmla="*/ 81 h 90"/>
                  <a:gd name="T6" fmla="*/ 54 w 54"/>
                  <a:gd name="T7" fmla="*/ 90 h 90"/>
                  <a:gd name="T8" fmla="*/ 45 w 54"/>
                  <a:gd name="T9" fmla="*/ 88 h 90"/>
                  <a:gd name="T10" fmla="*/ 36 w 54"/>
                  <a:gd name="T11" fmla="*/ 86 h 90"/>
                  <a:gd name="T12" fmla="*/ 36 w 54"/>
                  <a:gd name="T13" fmla="*/ 86 h 90"/>
                  <a:gd name="T14" fmla="*/ 34 w 54"/>
                  <a:gd name="T15" fmla="*/ 86 h 90"/>
                  <a:gd name="T16" fmla="*/ 25 w 54"/>
                  <a:gd name="T17" fmla="*/ 81 h 90"/>
                  <a:gd name="T18" fmla="*/ 16 w 54"/>
                  <a:gd name="T19" fmla="*/ 75 h 90"/>
                  <a:gd name="T20" fmla="*/ 11 w 54"/>
                  <a:gd name="T21" fmla="*/ 70 h 90"/>
                  <a:gd name="T22" fmla="*/ 4 w 54"/>
                  <a:gd name="T23" fmla="*/ 61 h 90"/>
                  <a:gd name="T24" fmla="*/ 0 w 54"/>
                  <a:gd name="T25" fmla="*/ 50 h 90"/>
                  <a:gd name="T26" fmla="*/ 4 w 54"/>
                  <a:gd name="T27" fmla="*/ 50 h 90"/>
                  <a:gd name="T28" fmla="*/ 7 w 54"/>
                  <a:gd name="T29" fmla="*/ 50 h 90"/>
                  <a:gd name="T30" fmla="*/ 11 w 54"/>
                  <a:gd name="T31" fmla="*/ 50 h 90"/>
                  <a:gd name="T32" fmla="*/ 25 w 54"/>
                  <a:gd name="T33" fmla="*/ 48 h 90"/>
                  <a:gd name="T34" fmla="*/ 34 w 54"/>
                  <a:gd name="T35" fmla="*/ 48 h 90"/>
                  <a:gd name="T36" fmla="*/ 43 w 54"/>
                  <a:gd name="T37" fmla="*/ 48 h 90"/>
                  <a:gd name="T38" fmla="*/ 52 w 54"/>
                  <a:gd name="T39" fmla="*/ 48 h 90"/>
                  <a:gd name="T40" fmla="*/ 52 w 54"/>
                  <a:gd name="T41" fmla="*/ 50 h 90"/>
                  <a:gd name="T42" fmla="*/ 13 w 54"/>
                  <a:gd name="T43" fmla="*/ 48 h 90"/>
                  <a:gd name="T44" fmla="*/ 11 w 54"/>
                  <a:gd name="T45" fmla="*/ 48 h 90"/>
                  <a:gd name="T46" fmla="*/ 9 w 54"/>
                  <a:gd name="T47" fmla="*/ 48 h 90"/>
                  <a:gd name="T48" fmla="*/ 7 w 54"/>
                  <a:gd name="T49" fmla="*/ 48 h 90"/>
                  <a:gd name="T50" fmla="*/ 9 w 54"/>
                  <a:gd name="T51" fmla="*/ 32 h 90"/>
                  <a:gd name="T52" fmla="*/ 20 w 54"/>
                  <a:gd name="T53" fmla="*/ 32 h 90"/>
                  <a:gd name="T54" fmla="*/ 31 w 54"/>
                  <a:gd name="T55" fmla="*/ 30 h 90"/>
                  <a:gd name="T56" fmla="*/ 52 w 54"/>
                  <a:gd name="T57" fmla="*/ 45 h 90"/>
                  <a:gd name="T58" fmla="*/ 22 w 54"/>
                  <a:gd name="T59" fmla="*/ 48 h 90"/>
                  <a:gd name="T60" fmla="*/ 9 w 54"/>
                  <a:gd name="T61" fmla="*/ 30 h 90"/>
                  <a:gd name="T62" fmla="*/ 4 w 54"/>
                  <a:gd name="T63" fmla="*/ 21 h 90"/>
                  <a:gd name="T64" fmla="*/ 4 w 54"/>
                  <a:gd name="T65" fmla="*/ 0 h 90"/>
                  <a:gd name="T66" fmla="*/ 13 w 54"/>
                  <a:gd name="T67" fmla="*/ 5 h 90"/>
                  <a:gd name="T68" fmla="*/ 20 w 54"/>
                  <a:gd name="T69" fmla="*/ 7 h 90"/>
                  <a:gd name="T70" fmla="*/ 22 w 54"/>
                  <a:gd name="T71" fmla="*/ 7 h 90"/>
                  <a:gd name="T72" fmla="*/ 29 w 54"/>
                  <a:gd name="T73" fmla="*/ 9 h 90"/>
                  <a:gd name="T74" fmla="*/ 29 w 54"/>
                  <a:gd name="T75" fmla="*/ 9 h 90"/>
                  <a:gd name="T76" fmla="*/ 16 w 54"/>
                  <a:gd name="T77" fmla="*/ 30 h 90"/>
                  <a:gd name="T78" fmla="*/ 47 w 54"/>
                  <a:gd name="T79" fmla="*/ 16 h 90"/>
                  <a:gd name="T80" fmla="*/ 45 w 54"/>
                  <a:gd name="T81" fmla="*/ 14 h 90"/>
                  <a:gd name="T82" fmla="*/ 40 w 54"/>
                  <a:gd name="T83" fmla="*/ 1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" h="90">
                    <a:moveTo>
                      <a:pt x="52" y="50"/>
                    </a:moveTo>
                    <a:lnTo>
                      <a:pt x="52" y="54"/>
                    </a:lnTo>
                    <a:lnTo>
                      <a:pt x="52" y="61"/>
                    </a:lnTo>
                    <a:lnTo>
                      <a:pt x="52" y="68"/>
                    </a:lnTo>
                    <a:lnTo>
                      <a:pt x="54" y="72"/>
                    </a:lnTo>
                    <a:lnTo>
                      <a:pt x="54" y="81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0" y="90"/>
                    </a:lnTo>
                    <a:lnTo>
                      <a:pt x="45" y="88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4" y="86"/>
                    </a:lnTo>
                    <a:lnTo>
                      <a:pt x="27" y="81"/>
                    </a:lnTo>
                    <a:lnTo>
                      <a:pt x="25" y="81"/>
                    </a:lnTo>
                    <a:lnTo>
                      <a:pt x="22" y="79"/>
                    </a:lnTo>
                    <a:lnTo>
                      <a:pt x="16" y="75"/>
                    </a:lnTo>
                    <a:lnTo>
                      <a:pt x="16" y="72"/>
                    </a:lnTo>
                    <a:lnTo>
                      <a:pt x="11" y="70"/>
                    </a:lnTo>
                    <a:lnTo>
                      <a:pt x="9" y="66"/>
                    </a:lnTo>
                    <a:lnTo>
                      <a:pt x="4" y="61"/>
                    </a:lnTo>
                    <a:lnTo>
                      <a:pt x="2" y="5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4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11" y="50"/>
                    </a:lnTo>
                    <a:lnTo>
                      <a:pt x="18" y="50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52" y="50"/>
                    </a:lnTo>
                    <a:close/>
                    <a:moveTo>
                      <a:pt x="13" y="48"/>
                    </a:moveTo>
                    <a:lnTo>
                      <a:pt x="13" y="48"/>
                    </a:lnTo>
                    <a:lnTo>
                      <a:pt x="7" y="48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7" y="48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20" y="32"/>
                    </a:lnTo>
                    <a:lnTo>
                      <a:pt x="25" y="30"/>
                    </a:lnTo>
                    <a:lnTo>
                      <a:pt x="31" y="30"/>
                    </a:lnTo>
                    <a:lnTo>
                      <a:pt x="50" y="30"/>
                    </a:lnTo>
                    <a:lnTo>
                      <a:pt x="52" y="45"/>
                    </a:lnTo>
                    <a:lnTo>
                      <a:pt x="31" y="45"/>
                    </a:lnTo>
                    <a:lnTo>
                      <a:pt x="22" y="48"/>
                    </a:lnTo>
                    <a:lnTo>
                      <a:pt x="13" y="48"/>
                    </a:lnTo>
                    <a:close/>
                    <a:moveTo>
                      <a:pt x="9" y="30"/>
                    </a:moveTo>
                    <a:lnTo>
                      <a:pt x="7" y="32"/>
                    </a:lnTo>
                    <a:lnTo>
                      <a:pt x="4" y="21"/>
                    </a:lnTo>
                    <a:lnTo>
                      <a:pt x="4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1" y="30"/>
                    </a:lnTo>
                    <a:lnTo>
                      <a:pt x="16" y="30"/>
                    </a:lnTo>
                    <a:lnTo>
                      <a:pt x="9" y="30"/>
                    </a:lnTo>
                    <a:close/>
                    <a:moveTo>
                      <a:pt x="47" y="16"/>
                    </a:moveTo>
                    <a:lnTo>
                      <a:pt x="47" y="16"/>
                    </a:lnTo>
                    <a:lnTo>
                      <a:pt x="45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7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" name="Rectangle 4447">
                <a:extLst>
                  <a:ext uri="{FF2B5EF4-FFF2-40B4-BE49-F238E27FC236}">
                    <a16:creationId xmlns:a16="http://schemas.microsoft.com/office/drawing/2014/main" id="{DF5DB196-BB51-45A8-AC3A-B57D592D4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889"/>
                <a:ext cx="3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" name="Freeform 4448">
                <a:extLst>
                  <a:ext uri="{FF2B5EF4-FFF2-40B4-BE49-F238E27FC236}">
                    <a16:creationId xmlns:a16="http://schemas.microsoft.com/office/drawing/2014/main" id="{0DD6C6C0-F05B-4528-9343-D64FC9A31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813"/>
                <a:ext cx="18" cy="13"/>
              </a:xfrm>
              <a:custGeom>
                <a:avLst/>
                <a:gdLst>
                  <a:gd name="T0" fmla="*/ 0 w 8"/>
                  <a:gd name="T1" fmla="*/ 6 h 6"/>
                  <a:gd name="T2" fmla="*/ 0 w 8"/>
                  <a:gd name="T3" fmla="*/ 6 h 6"/>
                  <a:gd name="T4" fmla="*/ 1 w 8"/>
                  <a:gd name="T5" fmla="*/ 6 h 6"/>
                  <a:gd name="T6" fmla="*/ 1 w 8"/>
                  <a:gd name="T7" fmla="*/ 6 h 6"/>
                  <a:gd name="T8" fmla="*/ 2 w 8"/>
                  <a:gd name="T9" fmla="*/ 5 h 6"/>
                  <a:gd name="T10" fmla="*/ 2 w 8"/>
                  <a:gd name="T11" fmla="*/ 5 h 6"/>
                  <a:gd name="T12" fmla="*/ 2 w 8"/>
                  <a:gd name="T13" fmla="*/ 5 h 6"/>
                  <a:gd name="T14" fmla="*/ 3 w 8"/>
                  <a:gd name="T15" fmla="*/ 5 h 6"/>
                  <a:gd name="T16" fmla="*/ 3 w 8"/>
                  <a:gd name="T17" fmla="*/ 5 h 6"/>
                  <a:gd name="T18" fmla="*/ 4 w 8"/>
                  <a:gd name="T19" fmla="*/ 4 h 6"/>
                  <a:gd name="T20" fmla="*/ 4 w 8"/>
                  <a:gd name="T21" fmla="*/ 4 h 6"/>
                  <a:gd name="T22" fmla="*/ 6 w 8"/>
                  <a:gd name="T23" fmla="*/ 3 h 6"/>
                  <a:gd name="T24" fmla="*/ 6 w 8"/>
                  <a:gd name="T25" fmla="*/ 3 h 6"/>
                  <a:gd name="T26" fmla="*/ 8 w 8"/>
                  <a:gd name="T27" fmla="*/ 2 h 6"/>
                  <a:gd name="T28" fmla="*/ 8 w 8"/>
                  <a:gd name="T29" fmla="*/ 2 h 6"/>
                  <a:gd name="T30" fmla="*/ 4 w 8"/>
                  <a:gd name="T31" fmla="*/ 1 h 6"/>
                  <a:gd name="T32" fmla="*/ 3 w 8"/>
                  <a:gd name="T33" fmla="*/ 1 h 6"/>
                  <a:gd name="T34" fmla="*/ 3 w 8"/>
                  <a:gd name="T35" fmla="*/ 1 h 6"/>
                  <a:gd name="T36" fmla="*/ 2 w 8"/>
                  <a:gd name="T37" fmla="*/ 0 h 6"/>
                  <a:gd name="T38" fmla="*/ 2 w 8"/>
                  <a:gd name="T39" fmla="*/ 0 h 6"/>
                  <a:gd name="T40" fmla="*/ 0 w 8"/>
                  <a:gd name="T41" fmla="*/ 6 h 6"/>
                  <a:gd name="T42" fmla="*/ 0 w 8"/>
                  <a:gd name="T43" fmla="*/ 6 h 6"/>
                  <a:gd name="T44" fmla="*/ 0 w 8"/>
                  <a:gd name="T4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" name="Freeform 4449">
                <a:extLst>
                  <a:ext uri="{FF2B5EF4-FFF2-40B4-BE49-F238E27FC236}">
                    <a16:creationId xmlns:a16="http://schemas.microsoft.com/office/drawing/2014/main" id="{0D6781DE-84DE-4EC1-B6D7-99E8AD8BF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822"/>
                <a:ext cx="11" cy="9"/>
              </a:xfrm>
              <a:custGeom>
                <a:avLst/>
                <a:gdLst>
                  <a:gd name="T0" fmla="*/ 2 w 11"/>
                  <a:gd name="T1" fmla="*/ 9 h 9"/>
                  <a:gd name="T2" fmla="*/ 2 w 11"/>
                  <a:gd name="T3" fmla="*/ 9 h 9"/>
                  <a:gd name="T4" fmla="*/ 0 w 11"/>
                  <a:gd name="T5" fmla="*/ 6 h 9"/>
                  <a:gd name="T6" fmla="*/ 0 w 11"/>
                  <a:gd name="T7" fmla="*/ 4 h 9"/>
                  <a:gd name="T8" fmla="*/ 2 w 11"/>
                  <a:gd name="T9" fmla="*/ 4 h 9"/>
                  <a:gd name="T10" fmla="*/ 2 w 11"/>
                  <a:gd name="T11" fmla="*/ 4 h 9"/>
                  <a:gd name="T12" fmla="*/ 4 w 11"/>
                  <a:gd name="T13" fmla="*/ 2 h 9"/>
                  <a:gd name="T14" fmla="*/ 4 w 11"/>
                  <a:gd name="T15" fmla="*/ 2 h 9"/>
                  <a:gd name="T16" fmla="*/ 4 w 11"/>
                  <a:gd name="T17" fmla="*/ 2 h 9"/>
                  <a:gd name="T18" fmla="*/ 6 w 11"/>
                  <a:gd name="T19" fmla="*/ 2 h 9"/>
                  <a:gd name="T20" fmla="*/ 6 w 11"/>
                  <a:gd name="T21" fmla="*/ 2 h 9"/>
                  <a:gd name="T22" fmla="*/ 9 w 11"/>
                  <a:gd name="T23" fmla="*/ 0 h 9"/>
                  <a:gd name="T24" fmla="*/ 11 w 11"/>
                  <a:gd name="T25" fmla="*/ 4 h 9"/>
                  <a:gd name="T26" fmla="*/ 4 w 11"/>
                  <a:gd name="T27" fmla="*/ 9 h 9"/>
                  <a:gd name="T28" fmla="*/ 2 w 11"/>
                  <a:gd name="T29" fmla="*/ 9 h 9"/>
                  <a:gd name="T30" fmla="*/ 2 w 11"/>
                  <a:gd name="T3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lnTo>
                      <a:pt x="2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" name="Freeform 4450">
                <a:extLst>
                  <a:ext uri="{FF2B5EF4-FFF2-40B4-BE49-F238E27FC236}">
                    <a16:creationId xmlns:a16="http://schemas.microsoft.com/office/drawing/2014/main" id="{B0DC1751-416C-4D18-BFCE-D9D43203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  <a:gd name="T7" fmla="*/ 1 h 1"/>
                  <a:gd name="T8" fmla="*/ 1 h 1"/>
                  <a:gd name="T9" fmla="*/ 0 h 1"/>
                  <a:gd name="T10" fmla="*/ 1 h 1"/>
                  <a:gd name="T1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" name="Freeform 4451">
                <a:extLst>
                  <a:ext uri="{FF2B5EF4-FFF2-40B4-BE49-F238E27FC236}">
                    <a16:creationId xmlns:a16="http://schemas.microsoft.com/office/drawing/2014/main" id="{83E0F29F-8854-408D-8EB7-9FBDC6552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804"/>
                <a:ext cx="23" cy="11"/>
              </a:xfrm>
              <a:custGeom>
                <a:avLst/>
                <a:gdLst>
                  <a:gd name="T0" fmla="*/ 5 w 10"/>
                  <a:gd name="T1" fmla="*/ 2 h 5"/>
                  <a:gd name="T2" fmla="*/ 5 w 10"/>
                  <a:gd name="T3" fmla="*/ 2 h 5"/>
                  <a:gd name="T4" fmla="*/ 5 w 10"/>
                  <a:gd name="T5" fmla="*/ 2 h 5"/>
                  <a:gd name="T6" fmla="*/ 5 w 10"/>
                  <a:gd name="T7" fmla="*/ 1 h 5"/>
                  <a:gd name="T8" fmla="*/ 4 w 10"/>
                  <a:gd name="T9" fmla="*/ 1 h 5"/>
                  <a:gd name="T10" fmla="*/ 3 w 10"/>
                  <a:gd name="T11" fmla="*/ 1 h 5"/>
                  <a:gd name="T12" fmla="*/ 2 w 10"/>
                  <a:gd name="T13" fmla="*/ 1 h 5"/>
                  <a:gd name="T14" fmla="*/ 2 w 10"/>
                  <a:gd name="T15" fmla="*/ 1 h 5"/>
                  <a:gd name="T16" fmla="*/ 1 w 10"/>
                  <a:gd name="T17" fmla="*/ 0 h 5"/>
                  <a:gd name="T18" fmla="*/ 0 w 10"/>
                  <a:gd name="T19" fmla="*/ 0 h 5"/>
                  <a:gd name="T20" fmla="*/ 0 w 10"/>
                  <a:gd name="T21" fmla="*/ 0 h 5"/>
                  <a:gd name="T22" fmla="*/ 0 w 10"/>
                  <a:gd name="T23" fmla="*/ 4 h 5"/>
                  <a:gd name="T24" fmla="*/ 0 w 10"/>
                  <a:gd name="T25" fmla="*/ 4 h 5"/>
                  <a:gd name="T26" fmla="*/ 0 w 10"/>
                  <a:gd name="T27" fmla="*/ 4 h 5"/>
                  <a:gd name="T28" fmla="*/ 1 w 10"/>
                  <a:gd name="T29" fmla="*/ 4 h 5"/>
                  <a:gd name="T30" fmla="*/ 2 w 10"/>
                  <a:gd name="T31" fmla="*/ 5 h 5"/>
                  <a:gd name="T32" fmla="*/ 2 w 10"/>
                  <a:gd name="T33" fmla="*/ 5 h 5"/>
                  <a:gd name="T34" fmla="*/ 2 w 10"/>
                  <a:gd name="T35" fmla="*/ 5 h 5"/>
                  <a:gd name="T36" fmla="*/ 3 w 10"/>
                  <a:gd name="T37" fmla="*/ 5 h 5"/>
                  <a:gd name="T38" fmla="*/ 3 w 10"/>
                  <a:gd name="T39" fmla="*/ 5 h 5"/>
                  <a:gd name="T40" fmla="*/ 4 w 10"/>
                  <a:gd name="T41" fmla="*/ 5 h 5"/>
                  <a:gd name="T42" fmla="*/ 4 w 10"/>
                  <a:gd name="T43" fmla="*/ 5 h 5"/>
                  <a:gd name="T44" fmla="*/ 4 w 10"/>
                  <a:gd name="T45" fmla="*/ 5 h 5"/>
                  <a:gd name="T46" fmla="*/ 5 w 10"/>
                  <a:gd name="T47" fmla="*/ 5 h 5"/>
                  <a:gd name="T48" fmla="*/ 5 w 10"/>
                  <a:gd name="T49" fmla="*/ 5 h 5"/>
                  <a:gd name="T50" fmla="*/ 5 w 10"/>
                  <a:gd name="T51" fmla="*/ 5 h 5"/>
                  <a:gd name="T52" fmla="*/ 5 w 10"/>
                  <a:gd name="T53" fmla="*/ 5 h 5"/>
                  <a:gd name="T54" fmla="*/ 5 w 10"/>
                  <a:gd name="T55" fmla="*/ 5 h 5"/>
                  <a:gd name="T56" fmla="*/ 6 w 10"/>
                  <a:gd name="T57" fmla="*/ 5 h 5"/>
                  <a:gd name="T58" fmla="*/ 6 w 10"/>
                  <a:gd name="T59" fmla="*/ 5 h 5"/>
                  <a:gd name="T60" fmla="*/ 10 w 10"/>
                  <a:gd name="T61" fmla="*/ 3 h 5"/>
                  <a:gd name="T62" fmla="*/ 10 w 10"/>
                  <a:gd name="T63" fmla="*/ 3 h 5"/>
                  <a:gd name="T64" fmla="*/ 9 w 10"/>
                  <a:gd name="T65" fmla="*/ 3 h 5"/>
                  <a:gd name="T66" fmla="*/ 8 w 10"/>
                  <a:gd name="T67" fmla="*/ 2 h 5"/>
                  <a:gd name="T68" fmla="*/ 7 w 10"/>
                  <a:gd name="T69" fmla="*/ 2 h 5"/>
                  <a:gd name="T70" fmla="*/ 6 w 10"/>
                  <a:gd name="T71" fmla="*/ 2 h 5"/>
                  <a:gd name="T72" fmla="*/ 5 w 10"/>
                  <a:gd name="T73" fmla="*/ 2 h 5"/>
                  <a:gd name="T74" fmla="*/ 5 w 10"/>
                  <a:gd name="T75" fmla="*/ 2 h 5"/>
                  <a:gd name="T76" fmla="*/ 5 w 10"/>
                  <a:gd name="T7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" h="5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" name="Freeform 4452">
                <a:extLst>
                  <a:ext uri="{FF2B5EF4-FFF2-40B4-BE49-F238E27FC236}">
                    <a16:creationId xmlns:a16="http://schemas.microsoft.com/office/drawing/2014/main" id="{28B627F7-0ED7-4E57-BF36-0B9FB7003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801"/>
                <a:ext cx="29" cy="9"/>
              </a:xfrm>
              <a:custGeom>
                <a:avLst/>
                <a:gdLst>
                  <a:gd name="T0" fmla="*/ 10 w 13"/>
                  <a:gd name="T1" fmla="*/ 2 h 4"/>
                  <a:gd name="T2" fmla="*/ 10 w 13"/>
                  <a:gd name="T3" fmla="*/ 2 h 4"/>
                  <a:gd name="T4" fmla="*/ 9 w 13"/>
                  <a:gd name="T5" fmla="*/ 1 h 4"/>
                  <a:gd name="T6" fmla="*/ 8 w 13"/>
                  <a:gd name="T7" fmla="*/ 1 h 4"/>
                  <a:gd name="T8" fmla="*/ 8 w 13"/>
                  <a:gd name="T9" fmla="*/ 0 h 4"/>
                  <a:gd name="T10" fmla="*/ 8 w 13"/>
                  <a:gd name="T11" fmla="*/ 0 h 4"/>
                  <a:gd name="T12" fmla="*/ 8 w 13"/>
                  <a:gd name="T13" fmla="*/ 0 h 4"/>
                  <a:gd name="T14" fmla="*/ 8 w 13"/>
                  <a:gd name="T15" fmla="*/ 0 h 4"/>
                  <a:gd name="T16" fmla="*/ 8 w 13"/>
                  <a:gd name="T17" fmla="*/ 0 h 4"/>
                  <a:gd name="T18" fmla="*/ 8 w 13"/>
                  <a:gd name="T19" fmla="*/ 0 h 4"/>
                  <a:gd name="T20" fmla="*/ 7 w 13"/>
                  <a:gd name="T21" fmla="*/ 0 h 4"/>
                  <a:gd name="T22" fmla="*/ 6 w 13"/>
                  <a:gd name="T23" fmla="*/ 0 h 4"/>
                  <a:gd name="T24" fmla="*/ 4 w 13"/>
                  <a:gd name="T25" fmla="*/ 0 h 4"/>
                  <a:gd name="T26" fmla="*/ 3 w 13"/>
                  <a:gd name="T27" fmla="*/ 0 h 4"/>
                  <a:gd name="T28" fmla="*/ 3 w 13"/>
                  <a:gd name="T29" fmla="*/ 0 h 4"/>
                  <a:gd name="T30" fmla="*/ 3 w 13"/>
                  <a:gd name="T31" fmla="*/ 0 h 4"/>
                  <a:gd name="T32" fmla="*/ 2 w 13"/>
                  <a:gd name="T33" fmla="*/ 0 h 4"/>
                  <a:gd name="T34" fmla="*/ 2 w 13"/>
                  <a:gd name="T35" fmla="*/ 0 h 4"/>
                  <a:gd name="T36" fmla="*/ 1 w 13"/>
                  <a:gd name="T37" fmla="*/ 0 h 4"/>
                  <a:gd name="T38" fmla="*/ 1 w 13"/>
                  <a:gd name="T39" fmla="*/ 0 h 4"/>
                  <a:gd name="T40" fmla="*/ 1 w 13"/>
                  <a:gd name="T41" fmla="*/ 0 h 4"/>
                  <a:gd name="T42" fmla="*/ 0 w 13"/>
                  <a:gd name="T43" fmla="*/ 1 h 4"/>
                  <a:gd name="T44" fmla="*/ 0 w 13"/>
                  <a:gd name="T45" fmla="*/ 1 h 4"/>
                  <a:gd name="T46" fmla="*/ 1 w 13"/>
                  <a:gd name="T47" fmla="*/ 1 h 4"/>
                  <a:gd name="T48" fmla="*/ 1 w 13"/>
                  <a:gd name="T49" fmla="*/ 1 h 4"/>
                  <a:gd name="T50" fmla="*/ 2 w 13"/>
                  <a:gd name="T51" fmla="*/ 1 h 4"/>
                  <a:gd name="T52" fmla="*/ 2 w 13"/>
                  <a:gd name="T53" fmla="*/ 1 h 4"/>
                  <a:gd name="T54" fmla="*/ 3 w 13"/>
                  <a:gd name="T55" fmla="*/ 1 h 4"/>
                  <a:gd name="T56" fmla="*/ 3 w 13"/>
                  <a:gd name="T57" fmla="*/ 2 h 4"/>
                  <a:gd name="T58" fmla="*/ 3 w 13"/>
                  <a:gd name="T59" fmla="*/ 2 h 4"/>
                  <a:gd name="T60" fmla="*/ 4 w 13"/>
                  <a:gd name="T61" fmla="*/ 2 h 4"/>
                  <a:gd name="T62" fmla="*/ 4 w 13"/>
                  <a:gd name="T63" fmla="*/ 2 h 4"/>
                  <a:gd name="T64" fmla="*/ 5 w 13"/>
                  <a:gd name="T65" fmla="*/ 2 h 4"/>
                  <a:gd name="T66" fmla="*/ 6 w 13"/>
                  <a:gd name="T67" fmla="*/ 3 h 4"/>
                  <a:gd name="T68" fmla="*/ 7 w 13"/>
                  <a:gd name="T69" fmla="*/ 3 h 4"/>
                  <a:gd name="T70" fmla="*/ 7 w 13"/>
                  <a:gd name="T71" fmla="*/ 3 h 4"/>
                  <a:gd name="T72" fmla="*/ 7 w 13"/>
                  <a:gd name="T73" fmla="*/ 3 h 4"/>
                  <a:gd name="T74" fmla="*/ 7 w 13"/>
                  <a:gd name="T75" fmla="*/ 3 h 4"/>
                  <a:gd name="T76" fmla="*/ 8 w 13"/>
                  <a:gd name="T77" fmla="*/ 3 h 4"/>
                  <a:gd name="T78" fmla="*/ 9 w 13"/>
                  <a:gd name="T79" fmla="*/ 4 h 4"/>
                  <a:gd name="T80" fmla="*/ 11 w 13"/>
                  <a:gd name="T81" fmla="*/ 4 h 4"/>
                  <a:gd name="T82" fmla="*/ 12 w 13"/>
                  <a:gd name="T83" fmla="*/ 3 h 4"/>
                  <a:gd name="T84" fmla="*/ 13 w 13"/>
                  <a:gd name="T85" fmla="*/ 3 h 4"/>
                  <a:gd name="T86" fmla="*/ 13 w 13"/>
                  <a:gd name="T87" fmla="*/ 2 h 4"/>
                  <a:gd name="T88" fmla="*/ 13 w 13"/>
                  <a:gd name="T89" fmla="*/ 2 h 4"/>
                  <a:gd name="T90" fmla="*/ 13 w 13"/>
                  <a:gd name="T91" fmla="*/ 2 h 4"/>
                  <a:gd name="T92" fmla="*/ 13 w 13"/>
                  <a:gd name="T93" fmla="*/ 1 h 4"/>
                  <a:gd name="T94" fmla="*/ 13 w 13"/>
                  <a:gd name="T95" fmla="*/ 1 h 4"/>
                  <a:gd name="T96" fmla="*/ 13 w 13"/>
                  <a:gd name="T97" fmla="*/ 1 h 4"/>
                  <a:gd name="T98" fmla="*/ 11 w 13"/>
                  <a:gd name="T99" fmla="*/ 1 h 4"/>
                  <a:gd name="T100" fmla="*/ 11 w 13"/>
                  <a:gd name="T101" fmla="*/ 1 h 4"/>
                  <a:gd name="T102" fmla="*/ 11 w 13"/>
                  <a:gd name="T103" fmla="*/ 2 h 4"/>
                  <a:gd name="T104" fmla="*/ 11 w 13"/>
                  <a:gd name="T105" fmla="*/ 2 h 4"/>
                  <a:gd name="T106" fmla="*/ 10 w 13"/>
                  <a:gd name="T107" fmla="*/ 2 h 4"/>
                  <a:gd name="T108" fmla="*/ 10 w 13"/>
                  <a:gd name="T109" fmla="*/ 2 h 4"/>
                  <a:gd name="T110" fmla="*/ 10 w 13"/>
                  <a:gd name="T1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4">
                    <a:moveTo>
                      <a:pt x="10" y="2"/>
                    </a:moveTo>
                    <a:lnTo>
                      <a:pt x="10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" name="Freeform 4453">
                <a:extLst>
                  <a:ext uri="{FF2B5EF4-FFF2-40B4-BE49-F238E27FC236}">
                    <a16:creationId xmlns:a16="http://schemas.microsoft.com/office/drawing/2014/main" id="{A24DF983-64F7-4EE0-A7D6-4473BAB5F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808"/>
                <a:ext cx="14" cy="14"/>
              </a:xfrm>
              <a:custGeom>
                <a:avLst/>
                <a:gdLst>
                  <a:gd name="T0" fmla="*/ 14 w 14"/>
                  <a:gd name="T1" fmla="*/ 9 h 14"/>
                  <a:gd name="T2" fmla="*/ 5 w 14"/>
                  <a:gd name="T3" fmla="*/ 14 h 14"/>
                  <a:gd name="T4" fmla="*/ 5 w 14"/>
                  <a:gd name="T5" fmla="*/ 14 h 14"/>
                  <a:gd name="T6" fmla="*/ 3 w 14"/>
                  <a:gd name="T7" fmla="*/ 9 h 14"/>
                  <a:gd name="T8" fmla="*/ 3 w 14"/>
                  <a:gd name="T9" fmla="*/ 9 h 14"/>
                  <a:gd name="T10" fmla="*/ 3 w 14"/>
                  <a:gd name="T11" fmla="*/ 7 h 14"/>
                  <a:gd name="T12" fmla="*/ 5 w 14"/>
                  <a:gd name="T13" fmla="*/ 7 h 14"/>
                  <a:gd name="T14" fmla="*/ 5 w 14"/>
                  <a:gd name="T15" fmla="*/ 7 h 14"/>
                  <a:gd name="T16" fmla="*/ 5 w 14"/>
                  <a:gd name="T17" fmla="*/ 7 h 14"/>
                  <a:gd name="T18" fmla="*/ 3 w 14"/>
                  <a:gd name="T19" fmla="*/ 7 h 14"/>
                  <a:gd name="T20" fmla="*/ 3 w 14"/>
                  <a:gd name="T21" fmla="*/ 5 h 14"/>
                  <a:gd name="T22" fmla="*/ 3 w 14"/>
                  <a:gd name="T23" fmla="*/ 5 h 14"/>
                  <a:gd name="T24" fmla="*/ 0 w 14"/>
                  <a:gd name="T25" fmla="*/ 2 h 14"/>
                  <a:gd name="T26" fmla="*/ 3 w 14"/>
                  <a:gd name="T27" fmla="*/ 2 h 14"/>
                  <a:gd name="T28" fmla="*/ 0 w 14"/>
                  <a:gd name="T29" fmla="*/ 0 h 14"/>
                  <a:gd name="T30" fmla="*/ 0 w 14"/>
                  <a:gd name="T31" fmla="*/ 0 h 14"/>
                  <a:gd name="T32" fmla="*/ 3 w 14"/>
                  <a:gd name="T33" fmla="*/ 0 h 14"/>
                  <a:gd name="T34" fmla="*/ 5 w 14"/>
                  <a:gd name="T35" fmla="*/ 2 h 14"/>
                  <a:gd name="T36" fmla="*/ 5 w 14"/>
                  <a:gd name="T37" fmla="*/ 2 h 14"/>
                  <a:gd name="T38" fmla="*/ 7 w 14"/>
                  <a:gd name="T39" fmla="*/ 5 h 14"/>
                  <a:gd name="T40" fmla="*/ 12 w 14"/>
                  <a:gd name="T41" fmla="*/ 5 h 14"/>
                  <a:gd name="T42" fmla="*/ 12 w 14"/>
                  <a:gd name="T43" fmla="*/ 7 h 14"/>
                  <a:gd name="T44" fmla="*/ 14 w 14"/>
                  <a:gd name="T45" fmla="*/ 7 h 14"/>
                  <a:gd name="T46" fmla="*/ 14 w 14"/>
                  <a:gd name="T47" fmla="*/ 7 h 14"/>
                  <a:gd name="T48" fmla="*/ 14 w 14"/>
                  <a:gd name="T4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4">
                    <a:moveTo>
                      <a:pt x="14" y="9"/>
                    </a:moveTo>
                    <a:lnTo>
                      <a:pt x="5" y="14"/>
                    </a:lnTo>
                    <a:lnTo>
                      <a:pt x="5" y="1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" name="Freeform 4454">
                <a:extLst>
                  <a:ext uri="{FF2B5EF4-FFF2-40B4-BE49-F238E27FC236}">
                    <a16:creationId xmlns:a16="http://schemas.microsoft.com/office/drawing/2014/main" id="{B0DF43CC-F1DC-4B61-A601-EEF9333C7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808"/>
                <a:ext cx="11" cy="11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11 h 11"/>
                  <a:gd name="T4" fmla="*/ 2 w 11"/>
                  <a:gd name="T5" fmla="*/ 9 h 11"/>
                  <a:gd name="T6" fmla="*/ 2 w 11"/>
                  <a:gd name="T7" fmla="*/ 9 h 11"/>
                  <a:gd name="T8" fmla="*/ 2 w 11"/>
                  <a:gd name="T9" fmla="*/ 9 h 11"/>
                  <a:gd name="T10" fmla="*/ 0 w 11"/>
                  <a:gd name="T11" fmla="*/ 5 h 11"/>
                  <a:gd name="T12" fmla="*/ 0 w 11"/>
                  <a:gd name="T13" fmla="*/ 5 h 11"/>
                  <a:gd name="T14" fmla="*/ 4 w 11"/>
                  <a:gd name="T15" fmla="*/ 0 h 11"/>
                  <a:gd name="T16" fmla="*/ 6 w 11"/>
                  <a:gd name="T17" fmla="*/ 0 h 11"/>
                  <a:gd name="T18" fmla="*/ 6 w 11"/>
                  <a:gd name="T19" fmla="*/ 0 h 11"/>
                  <a:gd name="T20" fmla="*/ 6 w 11"/>
                  <a:gd name="T21" fmla="*/ 0 h 11"/>
                  <a:gd name="T22" fmla="*/ 6 w 11"/>
                  <a:gd name="T23" fmla="*/ 0 h 11"/>
                  <a:gd name="T24" fmla="*/ 6 w 11"/>
                  <a:gd name="T25" fmla="*/ 2 h 11"/>
                  <a:gd name="T26" fmla="*/ 6 w 11"/>
                  <a:gd name="T27" fmla="*/ 2 h 11"/>
                  <a:gd name="T28" fmla="*/ 9 w 11"/>
                  <a:gd name="T29" fmla="*/ 2 h 11"/>
                  <a:gd name="T30" fmla="*/ 9 w 11"/>
                  <a:gd name="T31" fmla="*/ 5 h 11"/>
                  <a:gd name="T32" fmla="*/ 9 w 11"/>
                  <a:gd name="T33" fmla="*/ 5 h 11"/>
                  <a:gd name="T34" fmla="*/ 9 w 11"/>
                  <a:gd name="T35" fmla="*/ 5 h 11"/>
                  <a:gd name="T36" fmla="*/ 11 w 11"/>
                  <a:gd name="T37" fmla="*/ 7 h 11"/>
                  <a:gd name="T38" fmla="*/ 9 w 11"/>
                  <a:gd name="T39" fmla="*/ 7 h 11"/>
                  <a:gd name="T40" fmla="*/ 9 w 11"/>
                  <a:gd name="T41" fmla="*/ 7 h 11"/>
                  <a:gd name="T42" fmla="*/ 9 w 11"/>
                  <a:gd name="T43" fmla="*/ 7 h 11"/>
                  <a:gd name="T44" fmla="*/ 9 w 11"/>
                  <a:gd name="T45" fmla="*/ 7 h 11"/>
                  <a:gd name="T46" fmla="*/ 9 w 11"/>
                  <a:gd name="T47" fmla="*/ 7 h 11"/>
                  <a:gd name="T48" fmla="*/ 6 w 11"/>
                  <a:gd name="T49" fmla="*/ 9 h 11"/>
                  <a:gd name="T50" fmla="*/ 4 w 11"/>
                  <a:gd name="T51" fmla="*/ 9 h 11"/>
                  <a:gd name="T52" fmla="*/ 2 w 11"/>
                  <a:gd name="T5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" name="Freeform 4455">
                <a:extLst>
                  <a:ext uri="{FF2B5EF4-FFF2-40B4-BE49-F238E27FC236}">
                    <a16:creationId xmlns:a16="http://schemas.microsoft.com/office/drawing/2014/main" id="{ABE238DD-E4F6-498E-8638-051883DE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813"/>
                <a:ext cx="9" cy="9"/>
              </a:xfrm>
              <a:custGeom>
                <a:avLst/>
                <a:gdLst>
                  <a:gd name="T0" fmla="*/ 2 w 9"/>
                  <a:gd name="T1" fmla="*/ 9 h 9"/>
                  <a:gd name="T2" fmla="*/ 2 w 9"/>
                  <a:gd name="T3" fmla="*/ 9 h 9"/>
                  <a:gd name="T4" fmla="*/ 2 w 9"/>
                  <a:gd name="T5" fmla="*/ 6 h 9"/>
                  <a:gd name="T6" fmla="*/ 2 w 9"/>
                  <a:gd name="T7" fmla="*/ 6 h 9"/>
                  <a:gd name="T8" fmla="*/ 2 w 9"/>
                  <a:gd name="T9" fmla="*/ 6 h 9"/>
                  <a:gd name="T10" fmla="*/ 0 w 9"/>
                  <a:gd name="T11" fmla="*/ 4 h 9"/>
                  <a:gd name="T12" fmla="*/ 0 w 9"/>
                  <a:gd name="T13" fmla="*/ 2 h 9"/>
                  <a:gd name="T14" fmla="*/ 0 w 9"/>
                  <a:gd name="T15" fmla="*/ 2 h 9"/>
                  <a:gd name="T16" fmla="*/ 0 w 9"/>
                  <a:gd name="T17" fmla="*/ 2 h 9"/>
                  <a:gd name="T18" fmla="*/ 0 w 9"/>
                  <a:gd name="T19" fmla="*/ 2 h 9"/>
                  <a:gd name="T20" fmla="*/ 0 w 9"/>
                  <a:gd name="T21" fmla="*/ 2 h 9"/>
                  <a:gd name="T22" fmla="*/ 2 w 9"/>
                  <a:gd name="T23" fmla="*/ 2 h 9"/>
                  <a:gd name="T24" fmla="*/ 2 w 9"/>
                  <a:gd name="T25" fmla="*/ 2 h 9"/>
                  <a:gd name="T26" fmla="*/ 4 w 9"/>
                  <a:gd name="T27" fmla="*/ 0 h 9"/>
                  <a:gd name="T28" fmla="*/ 4 w 9"/>
                  <a:gd name="T29" fmla="*/ 0 h 9"/>
                  <a:gd name="T30" fmla="*/ 4 w 9"/>
                  <a:gd name="T31" fmla="*/ 0 h 9"/>
                  <a:gd name="T32" fmla="*/ 4 w 9"/>
                  <a:gd name="T33" fmla="*/ 0 h 9"/>
                  <a:gd name="T34" fmla="*/ 4 w 9"/>
                  <a:gd name="T35" fmla="*/ 2 h 9"/>
                  <a:gd name="T36" fmla="*/ 4 w 9"/>
                  <a:gd name="T37" fmla="*/ 2 h 9"/>
                  <a:gd name="T38" fmla="*/ 4 w 9"/>
                  <a:gd name="T39" fmla="*/ 2 h 9"/>
                  <a:gd name="T40" fmla="*/ 4 w 9"/>
                  <a:gd name="T41" fmla="*/ 2 h 9"/>
                  <a:gd name="T42" fmla="*/ 6 w 9"/>
                  <a:gd name="T43" fmla="*/ 4 h 9"/>
                  <a:gd name="T44" fmla="*/ 6 w 9"/>
                  <a:gd name="T45" fmla="*/ 4 h 9"/>
                  <a:gd name="T46" fmla="*/ 6 w 9"/>
                  <a:gd name="T47" fmla="*/ 4 h 9"/>
                  <a:gd name="T48" fmla="*/ 9 w 9"/>
                  <a:gd name="T49" fmla="*/ 4 h 9"/>
                  <a:gd name="T50" fmla="*/ 6 w 9"/>
                  <a:gd name="T51" fmla="*/ 6 h 9"/>
                  <a:gd name="T52" fmla="*/ 6 w 9"/>
                  <a:gd name="T53" fmla="*/ 6 h 9"/>
                  <a:gd name="T54" fmla="*/ 6 w 9"/>
                  <a:gd name="T55" fmla="*/ 6 h 9"/>
                  <a:gd name="T56" fmla="*/ 6 w 9"/>
                  <a:gd name="T57" fmla="*/ 6 h 9"/>
                  <a:gd name="T58" fmla="*/ 2 w 9"/>
                  <a:gd name="T5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" name="Freeform 4456">
                <a:extLst>
                  <a:ext uri="{FF2B5EF4-FFF2-40B4-BE49-F238E27FC236}">
                    <a16:creationId xmlns:a16="http://schemas.microsoft.com/office/drawing/2014/main" id="{A2F59DB4-6C81-4F31-8B40-6D56A840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819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7 h 7"/>
                  <a:gd name="T4" fmla="*/ 2 w 7"/>
                  <a:gd name="T5" fmla="*/ 5 h 7"/>
                  <a:gd name="T6" fmla="*/ 2 w 7"/>
                  <a:gd name="T7" fmla="*/ 3 h 7"/>
                  <a:gd name="T8" fmla="*/ 2 w 7"/>
                  <a:gd name="T9" fmla="*/ 3 h 7"/>
                  <a:gd name="T10" fmla="*/ 0 w 7"/>
                  <a:gd name="T11" fmla="*/ 3 h 7"/>
                  <a:gd name="T12" fmla="*/ 2 w 7"/>
                  <a:gd name="T13" fmla="*/ 0 h 7"/>
                  <a:gd name="T14" fmla="*/ 4 w 7"/>
                  <a:gd name="T15" fmla="*/ 0 h 7"/>
                  <a:gd name="T16" fmla="*/ 7 w 7"/>
                  <a:gd name="T17" fmla="*/ 5 h 7"/>
                  <a:gd name="T18" fmla="*/ 7 w 7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4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" name="Freeform 4457">
                <a:extLst>
                  <a:ext uri="{FF2B5EF4-FFF2-40B4-BE49-F238E27FC236}">
                    <a16:creationId xmlns:a16="http://schemas.microsoft.com/office/drawing/2014/main" id="{42E971E0-9F8A-4930-B004-7E9367338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10"/>
                <a:ext cx="7" cy="14"/>
              </a:xfrm>
              <a:custGeom>
                <a:avLst/>
                <a:gdLst>
                  <a:gd name="T0" fmla="*/ 7 w 7"/>
                  <a:gd name="T1" fmla="*/ 12 h 14"/>
                  <a:gd name="T2" fmla="*/ 5 w 7"/>
                  <a:gd name="T3" fmla="*/ 14 h 14"/>
                  <a:gd name="T4" fmla="*/ 5 w 7"/>
                  <a:gd name="T5" fmla="*/ 14 h 14"/>
                  <a:gd name="T6" fmla="*/ 2 w 7"/>
                  <a:gd name="T7" fmla="*/ 9 h 14"/>
                  <a:gd name="T8" fmla="*/ 2 w 7"/>
                  <a:gd name="T9" fmla="*/ 9 h 14"/>
                  <a:gd name="T10" fmla="*/ 2 w 7"/>
                  <a:gd name="T11" fmla="*/ 9 h 14"/>
                  <a:gd name="T12" fmla="*/ 2 w 7"/>
                  <a:gd name="T13" fmla="*/ 9 h 14"/>
                  <a:gd name="T14" fmla="*/ 5 w 7"/>
                  <a:gd name="T15" fmla="*/ 7 h 14"/>
                  <a:gd name="T16" fmla="*/ 2 w 7"/>
                  <a:gd name="T17" fmla="*/ 7 h 14"/>
                  <a:gd name="T18" fmla="*/ 2 w 7"/>
                  <a:gd name="T19" fmla="*/ 7 h 14"/>
                  <a:gd name="T20" fmla="*/ 2 w 7"/>
                  <a:gd name="T21" fmla="*/ 7 h 14"/>
                  <a:gd name="T22" fmla="*/ 0 w 7"/>
                  <a:gd name="T23" fmla="*/ 5 h 14"/>
                  <a:gd name="T24" fmla="*/ 0 w 7"/>
                  <a:gd name="T25" fmla="*/ 5 h 14"/>
                  <a:gd name="T26" fmla="*/ 0 w 7"/>
                  <a:gd name="T27" fmla="*/ 5 h 14"/>
                  <a:gd name="T28" fmla="*/ 0 w 7"/>
                  <a:gd name="T29" fmla="*/ 5 h 14"/>
                  <a:gd name="T30" fmla="*/ 0 w 7"/>
                  <a:gd name="T31" fmla="*/ 3 h 14"/>
                  <a:gd name="T32" fmla="*/ 0 w 7"/>
                  <a:gd name="T33" fmla="*/ 3 h 14"/>
                  <a:gd name="T34" fmla="*/ 0 w 7"/>
                  <a:gd name="T35" fmla="*/ 3 h 14"/>
                  <a:gd name="T36" fmla="*/ 0 w 7"/>
                  <a:gd name="T37" fmla="*/ 3 h 14"/>
                  <a:gd name="T38" fmla="*/ 2 w 7"/>
                  <a:gd name="T39" fmla="*/ 0 h 14"/>
                  <a:gd name="T40" fmla="*/ 2 w 7"/>
                  <a:gd name="T41" fmla="*/ 0 h 14"/>
                  <a:gd name="T42" fmla="*/ 2 w 7"/>
                  <a:gd name="T43" fmla="*/ 0 h 14"/>
                  <a:gd name="T44" fmla="*/ 5 w 7"/>
                  <a:gd name="T45" fmla="*/ 3 h 14"/>
                  <a:gd name="T46" fmla="*/ 5 w 7"/>
                  <a:gd name="T47" fmla="*/ 3 h 14"/>
                  <a:gd name="T48" fmla="*/ 5 w 7"/>
                  <a:gd name="T49" fmla="*/ 5 h 14"/>
                  <a:gd name="T50" fmla="*/ 7 w 7"/>
                  <a:gd name="T51" fmla="*/ 5 h 14"/>
                  <a:gd name="T52" fmla="*/ 7 w 7"/>
                  <a:gd name="T53" fmla="*/ 5 h 14"/>
                  <a:gd name="T54" fmla="*/ 7 w 7"/>
                  <a:gd name="T55" fmla="*/ 5 h 14"/>
                  <a:gd name="T56" fmla="*/ 5 w 7"/>
                  <a:gd name="T57" fmla="*/ 5 h 14"/>
                  <a:gd name="T58" fmla="*/ 5 w 7"/>
                  <a:gd name="T59" fmla="*/ 7 h 14"/>
                  <a:gd name="T60" fmla="*/ 5 w 7"/>
                  <a:gd name="T61" fmla="*/ 7 h 14"/>
                  <a:gd name="T62" fmla="*/ 7 w 7"/>
                  <a:gd name="T63" fmla="*/ 12 h 14"/>
                  <a:gd name="T64" fmla="*/ 7 w 7"/>
                  <a:gd name="T6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14">
                    <a:moveTo>
                      <a:pt x="7" y="12"/>
                    </a:moveTo>
                    <a:lnTo>
                      <a:pt x="5" y="14"/>
                    </a:lnTo>
                    <a:lnTo>
                      <a:pt x="5" y="14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12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" name="Freeform 4458">
                <a:extLst>
                  <a:ext uri="{FF2B5EF4-FFF2-40B4-BE49-F238E27FC236}">
                    <a16:creationId xmlns:a16="http://schemas.microsoft.com/office/drawing/2014/main" id="{E62AD2AC-8606-4084-993C-12F713FE8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806"/>
                <a:ext cx="7" cy="9"/>
              </a:xfrm>
              <a:custGeom>
                <a:avLst/>
                <a:gdLst>
                  <a:gd name="T0" fmla="*/ 3 w 7"/>
                  <a:gd name="T1" fmla="*/ 0 h 9"/>
                  <a:gd name="T2" fmla="*/ 3 w 7"/>
                  <a:gd name="T3" fmla="*/ 0 h 9"/>
                  <a:gd name="T4" fmla="*/ 3 w 7"/>
                  <a:gd name="T5" fmla="*/ 0 h 9"/>
                  <a:gd name="T6" fmla="*/ 3 w 7"/>
                  <a:gd name="T7" fmla="*/ 0 h 9"/>
                  <a:gd name="T8" fmla="*/ 3 w 7"/>
                  <a:gd name="T9" fmla="*/ 0 h 9"/>
                  <a:gd name="T10" fmla="*/ 5 w 7"/>
                  <a:gd name="T11" fmla="*/ 2 h 9"/>
                  <a:gd name="T12" fmla="*/ 5 w 7"/>
                  <a:gd name="T13" fmla="*/ 4 h 9"/>
                  <a:gd name="T14" fmla="*/ 7 w 7"/>
                  <a:gd name="T15" fmla="*/ 4 h 9"/>
                  <a:gd name="T16" fmla="*/ 7 w 7"/>
                  <a:gd name="T17" fmla="*/ 7 h 9"/>
                  <a:gd name="T18" fmla="*/ 7 w 7"/>
                  <a:gd name="T19" fmla="*/ 7 h 9"/>
                  <a:gd name="T20" fmla="*/ 7 w 7"/>
                  <a:gd name="T21" fmla="*/ 7 h 9"/>
                  <a:gd name="T22" fmla="*/ 7 w 7"/>
                  <a:gd name="T23" fmla="*/ 7 h 9"/>
                  <a:gd name="T24" fmla="*/ 7 w 7"/>
                  <a:gd name="T25" fmla="*/ 7 h 9"/>
                  <a:gd name="T26" fmla="*/ 5 w 7"/>
                  <a:gd name="T27" fmla="*/ 9 h 9"/>
                  <a:gd name="T28" fmla="*/ 5 w 7"/>
                  <a:gd name="T29" fmla="*/ 9 h 9"/>
                  <a:gd name="T30" fmla="*/ 3 w 7"/>
                  <a:gd name="T31" fmla="*/ 7 h 9"/>
                  <a:gd name="T32" fmla="*/ 3 w 7"/>
                  <a:gd name="T33" fmla="*/ 7 h 9"/>
                  <a:gd name="T34" fmla="*/ 3 w 7"/>
                  <a:gd name="T35" fmla="*/ 7 h 9"/>
                  <a:gd name="T36" fmla="*/ 3 w 7"/>
                  <a:gd name="T37" fmla="*/ 7 h 9"/>
                  <a:gd name="T38" fmla="*/ 3 w 7"/>
                  <a:gd name="T39" fmla="*/ 4 h 9"/>
                  <a:gd name="T40" fmla="*/ 0 w 7"/>
                  <a:gd name="T41" fmla="*/ 4 h 9"/>
                  <a:gd name="T42" fmla="*/ 0 w 7"/>
                  <a:gd name="T43" fmla="*/ 4 h 9"/>
                  <a:gd name="T44" fmla="*/ 0 w 7"/>
                  <a:gd name="T45" fmla="*/ 2 h 9"/>
                  <a:gd name="T46" fmla="*/ 0 w 7"/>
                  <a:gd name="T47" fmla="*/ 2 h 9"/>
                  <a:gd name="T48" fmla="*/ 0 w 7"/>
                  <a:gd name="T49" fmla="*/ 2 h 9"/>
                  <a:gd name="T50" fmla="*/ 0 w 7"/>
                  <a:gd name="T51" fmla="*/ 0 h 9"/>
                  <a:gd name="T52" fmla="*/ 0 w 7"/>
                  <a:gd name="T53" fmla="*/ 0 h 9"/>
                  <a:gd name="T54" fmla="*/ 0 w 7"/>
                  <a:gd name="T55" fmla="*/ 0 h 9"/>
                  <a:gd name="T56" fmla="*/ 0 w 7"/>
                  <a:gd name="T57" fmla="*/ 0 h 9"/>
                  <a:gd name="T58" fmla="*/ 0 w 7"/>
                  <a:gd name="T59" fmla="*/ 0 h 9"/>
                  <a:gd name="T60" fmla="*/ 0 w 7"/>
                  <a:gd name="T61" fmla="*/ 0 h 9"/>
                  <a:gd name="T62" fmla="*/ 3 w 7"/>
                  <a:gd name="T63" fmla="*/ 0 h 9"/>
                  <a:gd name="T64" fmla="*/ 3 w 7"/>
                  <a:gd name="T65" fmla="*/ 0 h 9"/>
                  <a:gd name="T66" fmla="*/ 3 w 7"/>
                  <a:gd name="T6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" name="Freeform 4459">
                <a:extLst>
                  <a:ext uri="{FF2B5EF4-FFF2-40B4-BE49-F238E27FC236}">
                    <a16:creationId xmlns:a16="http://schemas.microsoft.com/office/drawing/2014/main" id="{7990A4A2-D664-4E8D-9814-EB57833A3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806"/>
                <a:ext cx="16" cy="22"/>
              </a:xfrm>
              <a:custGeom>
                <a:avLst/>
                <a:gdLst>
                  <a:gd name="T0" fmla="*/ 6 w 7"/>
                  <a:gd name="T1" fmla="*/ 0 h 10"/>
                  <a:gd name="T2" fmla="*/ 6 w 7"/>
                  <a:gd name="T3" fmla="*/ 0 h 10"/>
                  <a:gd name="T4" fmla="*/ 4 w 7"/>
                  <a:gd name="T5" fmla="*/ 0 h 10"/>
                  <a:gd name="T6" fmla="*/ 3 w 7"/>
                  <a:gd name="T7" fmla="*/ 0 h 10"/>
                  <a:gd name="T8" fmla="*/ 3 w 7"/>
                  <a:gd name="T9" fmla="*/ 0 h 10"/>
                  <a:gd name="T10" fmla="*/ 1 w 7"/>
                  <a:gd name="T11" fmla="*/ 1 h 10"/>
                  <a:gd name="T12" fmla="*/ 1 w 7"/>
                  <a:gd name="T13" fmla="*/ 1 h 10"/>
                  <a:gd name="T14" fmla="*/ 0 w 7"/>
                  <a:gd name="T15" fmla="*/ 1 h 10"/>
                  <a:gd name="T16" fmla="*/ 0 w 7"/>
                  <a:gd name="T17" fmla="*/ 1 h 10"/>
                  <a:gd name="T18" fmla="*/ 0 w 7"/>
                  <a:gd name="T19" fmla="*/ 1 h 10"/>
                  <a:gd name="T20" fmla="*/ 0 w 7"/>
                  <a:gd name="T21" fmla="*/ 1 h 10"/>
                  <a:gd name="T22" fmla="*/ 0 w 7"/>
                  <a:gd name="T23" fmla="*/ 4 h 10"/>
                  <a:gd name="T24" fmla="*/ 0 w 7"/>
                  <a:gd name="T25" fmla="*/ 6 h 10"/>
                  <a:gd name="T26" fmla="*/ 0 w 7"/>
                  <a:gd name="T27" fmla="*/ 6 h 10"/>
                  <a:gd name="T28" fmla="*/ 0 w 7"/>
                  <a:gd name="T29" fmla="*/ 6 h 10"/>
                  <a:gd name="T30" fmla="*/ 0 w 7"/>
                  <a:gd name="T31" fmla="*/ 7 h 10"/>
                  <a:gd name="T32" fmla="*/ 0 w 7"/>
                  <a:gd name="T33" fmla="*/ 8 h 10"/>
                  <a:gd name="T34" fmla="*/ 0 w 7"/>
                  <a:gd name="T35" fmla="*/ 8 h 10"/>
                  <a:gd name="T36" fmla="*/ 0 w 7"/>
                  <a:gd name="T37" fmla="*/ 8 h 10"/>
                  <a:gd name="T38" fmla="*/ 1 w 7"/>
                  <a:gd name="T39" fmla="*/ 10 h 10"/>
                  <a:gd name="T40" fmla="*/ 1 w 7"/>
                  <a:gd name="T41" fmla="*/ 10 h 10"/>
                  <a:gd name="T42" fmla="*/ 2 w 7"/>
                  <a:gd name="T43" fmla="*/ 10 h 10"/>
                  <a:gd name="T44" fmla="*/ 2 w 7"/>
                  <a:gd name="T45" fmla="*/ 10 h 10"/>
                  <a:gd name="T46" fmla="*/ 7 w 7"/>
                  <a:gd name="T47" fmla="*/ 10 h 10"/>
                  <a:gd name="T48" fmla="*/ 7 w 7"/>
                  <a:gd name="T49" fmla="*/ 10 h 10"/>
                  <a:gd name="T50" fmla="*/ 7 w 7"/>
                  <a:gd name="T51" fmla="*/ 10 h 10"/>
                  <a:gd name="T52" fmla="*/ 6 w 7"/>
                  <a:gd name="T53" fmla="*/ 9 h 10"/>
                  <a:gd name="T54" fmla="*/ 6 w 7"/>
                  <a:gd name="T55" fmla="*/ 8 h 10"/>
                  <a:gd name="T56" fmla="*/ 6 w 7"/>
                  <a:gd name="T57" fmla="*/ 7 h 10"/>
                  <a:gd name="T58" fmla="*/ 6 w 7"/>
                  <a:gd name="T59" fmla="*/ 5 h 10"/>
                  <a:gd name="T60" fmla="*/ 7 w 7"/>
                  <a:gd name="T61" fmla="*/ 5 h 10"/>
                  <a:gd name="T62" fmla="*/ 6 w 7"/>
                  <a:gd name="T63" fmla="*/ 5 h 10"/>
                  <a:gd name="T64" fmla="*/ 6 w 7"/>
                  <a:gd name="T65" fmla="*/ 4 h 10"/>
                  <a:gd name="T66" fmla="*/ 6 w 7"/>
                  <a:gd name="T67" fmla="*/ 1 h 10"/>
                  <a:gd name="T68" fmla="*/ 6 w 7"/>
                  <a:gd name="T69" fmla="*/ 1 h 10"/>
                  <a:gd name="T70" fmla="*/ 6 w 7"/>
                  <a:gd name="T71" fmla="*/ 1 h 10"/>
                  <a:gd name="T72" fmla="*/ 6 w 7"/>
                  <a:gd name="T73" fmla="*/ 1 h 10"/>
                  <a:gd name="T74" fmla="*/ 6 w 7"/>
                  <a:gd name="T7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" name="Freeform 4460">
                <a:extLst>
                  <a:ext uri="{FF2B5EF4-FFF2-40B4-BE49-F238E27FC236}">
                    <a16:creationId xmlns:a16="http://schemas.microsoft.com/office/drawing/2014/main" id="{6DAF5EE8-13F0-484D-B5DB-E25CE5791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817"/>
                <a:ext cx="2" cy="1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6 h 6"/>
                  <a:gd name="T4" fmla="*/ 1 w 1"/>
                  <a:gd name="T5" fmla="*/ 5 h 6"/>
                  <a:gd name="T6" fmla="*/ 1 w 1"/>
                  <a:gd name="T7" fmla="*/ 5 h 6"/>
                  <a:gd name="T8" fmla="*/ 1 w 1"/>
                  <a:gd name="T9" fmla="*/ 5 h 6"/>
                  <a:gd name="T10" fmla="*/ 1 w 1"/>
                  <a:gd name="T11" fmla="*/ 3 h 6"/>
                  <a:gd name="T12" fmla="*/ 1 w 1"/>
                  <a:gd name="T13" fmla="*/ 3 h 6"/>
                  <a:gd name="T14" fmla="*/ 1 w 1"/>
                  <a:gd name="T15" fmla="*/ 2 h 6"/>
                  <a:gd name="T16" fmla="*/ 1 w 1"/>
                  <a:gd name="T17" fmla="*/ 2 h 6"/>
                  <a:gd name="T18" fmla="*/ 1 w 1"/>
                  <a:gd name="T19" fmla="*/ 0 h 6"/>
                  <a:gd name="T20" fmla="*/ 1 w 1"/>
                  <a:gd name="T21" fmla="*/ 0 h 6"/>
                  <a:gd name="T22" fmla="*/ 0 w 1"/>
                  <a:gd name="T23" fmla="*/ 0 h 6"/>
                  <a:gd name="T24" fmla="*/ 0 w 1"/>
                  <a:gd name="T25" fmla="*/ 2 h 6"/>
                  <a:gd name="T26" fmla="*/ 0 w 1"/>
                  <a:gd name="T27" fmla="*/ 3 h 6"/>
                  <a:gd name="T28" fmla="*/ 0 w 1"/>
                  <a:gd name="T29" fmla="*/ 4 h 6"/>
                  <a:gd name="T30" fmla="*/ 1 w 1"/>
                  <a:gd name="T31" fmla="*/ 5 h 6"/>
                  <a:gd name="T32" fmla="*/ 1 w 1"/>
                  <a:gd name="T33" fmla="*/ 5 h 6"/>
                  <a:gd name="T34" fmla="*/ 1 w 1"/>
                  <a:gd name="T35" fmla="*/ 5 h 6"/>
                  <a:gd name="T36" fmla="*/ 1 w 1"/>
                  <a:gd name="T3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" name="Freeform 4461">
                <a:extLst>
                  <a:ext uri="{FF2B5EF4-FFF2-40B4-BE49-F238E27FC236}">
                    <a16:creationId xmlns:a16="http://schemas.microsoft.com/office/drawing/2014/main" id="{5268ED08-EA52-4B26-A6CA-FC46B025F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819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2 h 4"/>
                  <a:gd name="T10" fmla="*/ 2 w 3"/>
                  <a:gd name="T11" fmla="*/ 2 h 4"/>
                  <a:gd name="T12" fmla="*/ 2 w 3"/>
                  <a:gd name="T13" fmla="*/ 2 h 4"/>
                  <a:gd name="T14" fmla="*/ 2 w 3"/>
                  <a:gd name="T15" fmla="*/ 1 h 4"/>
                  <a:gd name="T16" fmla="*/ 2 w 3"/>
                  <a:gd name="T17" fmla="*/ 0 h 4"/>
                  <a:gd name="T18" fmla="*/ 2 w 3"/>
                  <a:gd name="T19" fmla="*/ 0 h 4"/>
                  <a:gd name="T20" fmla="*/ 2 w 3"/>
                  <a:gd name="T21" fmla="*/ 0 h 4"/>
                  <a:gd name="T22" fmla="*/ 2 w 3"/>
                  <a:gd name="T23" fmla="*/ 1 h 4"/>
                  <a:gd name="T24" fmla="*/ 0 w 3"/>
                  <a:gd name="T25" fmla="*/ 1 h 4"/>
                  <a:gd name="T26" fmla="*/ 0 w 3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" name="Freeform 4462">
                <a:extLst>
                  <a:ext uri="{FF2B5EF4-FFF2-40B4-BE49-F238E27FC236}">
                    <a16:creationId xmlns:a16="http://schemas.microsoft.com/office/drawing/2014/main" id="{8CE7CAF6-BBE5-4B12-9BAC-5D0CE63F9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3047"/>
                <a:ext cx="10" cy="9"/>
              </a:xfrm>
              <a:custGeom>
                <a:avLst/>
                <a:gdLst>
                  <a:gd name="T0" fmla="*/ 3 w 10"/>
                  <a:gd name="T1" fmla="*/ 9 h 9"/>
                  <a:gd name="T2" fmla="*/ 0 w 10"/>
                  <a:gd name="T3" fmla="*/ 5 h 9"/>
                  <a:gd name="T4" fmla="*/ 3 w 10"/>
                  <a:gd name="T5" fmla="*/ 2 h 9"/>
                  <a:gd name="T6" fmla="*/ 3 w 10"/>
                  <a:gd name="T7" fmla="*/ 2 h 9"/>
                  <a:gd name="T8" fmla="*/ 5 w 10"/>
                  <a:gd name="T9" fmla="*/ 0 h 9"/>
                  <a:gd name="T10" fmla="*/ 7 w 10"/>
                  <a:gd name="T11" fmla="*/ 2 h 9"/>
                  <a:gd name="T12" fmla="*/ 7 w 10"/>
                  <a:gd name="T13" fmla="*/ 2 h 9"/>
                  <a:gd name="T14" fmla="*/ 10 w 10"/>
                  <a:gd name="T15" fmla="*/ 5 h 9"/>
                  <a:gd name="T16" fmla="*/ 10 w 10"/>
                  <a:gd name="T17" fmla="*/ 5 h 9"/>
                  <a:gd name="T18" fmla="*/ 7 w 10"/>
                  <a:gd name="T19" fmla="*/ 5 h 9"/>
                  <a:gd name="T20" fmla="*/ 5 w 10"/>
                  <a:gd name="T21" fmla="*/ 7 h 9"/>
                  <a:gd name="T22" fmla="*/ 5 w 10"/>
                  <a:gd name="T23" fmla="*/ 7 h 9"/>
                  <a:gd name="T24" fmla="*/ 5 w 10"/>
                  <a:gd name="T25" fmla="*/ 7 h 9"/>
                  <a:gd name="T26" fmla="*/ 5 w 10"/>
                  <a:gd name="T27" fmla="*/ 7 h 9"/>
                  <a:gd name="T28" fmla="*/ 5 w 10"/>
                  <a:gd name="T29" fmla="*/ 7 h 9"/>
                  <a:gd name="T30" fmla="*/ 5 w 10"/>
                  <a:gd name="T31" fmla="*/ 7 h 9"/>
                  <a:gd name="T32" fmla="*/ 3 w 10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3" y="9"/>
                    </a:moveTo>
                    <a:lnTo>
                      <a:pt x="0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" name="Freeform 4463">
                <a:extLst>
                  <a:ext uri="{FF2B5EF4-FFF2-40B4-BE49-F238E27FC236}">
                    <a16:creationId xmlns:a16="http://schemas.microsoft.com/office/drawing/2014/main" id="{4274FE02-2D12-40CE-9C17-F310377E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05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4 h 4"/>
                  <a:gd name="T6" fmla="*/ 0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0 h 4"/>
                  <a:gd name="T20" fmla="*/ 2 w 4"/>
                  <a:gd name="T21" fmla="*/ 0 h 4"/>
                  <a:gd name="T22" fmla="*/ 2 w 4"/>
                  <a:gd name="T23" fmla="*/ 2 h 4"/>
                  <a:gd name="T24" fmla="*/ 2 w 4"/>
                  <a:gd name="T25" fmla="*/ 2 h 4"/>
                  <a:gd name="T26" fmla="*/ 2 w 4"/>
                  <a:gd name="T27" fmla="*/ 2 h 4"/>
                  <a:gd name="T28" fmla="*/ 4 w 4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" name="Freeform 4464">
                <a:extLst>
                  <a:ext uri="{FF2B5EF4-FFF2-40B4-BE49-F238E27FC236}">
                    <a16:creationId xmlns:a16="http://schemas.microsoft.com/office/drawing/2014/main" id="{AA08771D-68B7-4018-B2B9-97F54142C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3052"/>
                <a:ext cx="11" cy="13"/>
              </a:xfrm>
              <a:custGeom>
                <a:avLst/>
                <a:gdLst>
                  <a:gd name="T0" fmla="*/ 7 w 11"/>
                  <a:gd name="T1" fmla="*/ 2 h 13"/>
                  <a:gd name="T2" fmla="*/ 7 w 11"/>
                  <a:gd name="T3" fmla="*/ 4 h 13"/>
                  <a:gd name="T4" fmla="*/ 7 w 11"/>
                  <a:gd name="T5" fmla="*/ 4 h 13"/>
                  <a:gd name="T6" fmla="*/ 7 w 11"/>
                  <a:gd name="T7" fmla="*/ 4 h 13"/>
                  <a:gd name="T8" fmla="*/ 7 w 11"/>
                  <a:gd name="T9" fmla="*/ 4 h 13"/>
                  <a:gd name="T10" fmla="*/ 7 w 11"/>
                  <a:gd name="T11" fmla="*/ 6 h 13"/>
                  <a:gd name="T12" fmla="*/ 7 w 11"/>
                  <a:gd name="T13" fmla="*/ 6 h 13"/>
                  <a:gd name="T14" fmla="*/ 7 w 11"/>
                  <a:gd name="T15" fmla="*/ 6 h 13"/>
                  <a:gd name="T16" fmla="*/ 9 w 11"/>
                  <a:gd name="T17" fmla="*/ 6 h 13"/>
                  <a:gd name="T18" fmla="*/ 9 w 11"/>
                  <a:gd name="T19" fmla="*/ 6 h 13"/>
                  <a:gd name="T20" fmla="*/ 9 w 11"/>
                  <a:gd name="T21" fmla="*/ 6 h 13"/>
                  <a:gd name="T22" fmla="*/ 9 w 11"/>
                  <a:gd name="T23" fmla="*/ 9 h 13"/>
                  <a:gd name="T24" fmla="*/ 9 w 11"/>
                  <a:gd name="T25" fmla="*/ 11 h 13"/>
                  <a:gd name="T26" fmla="*/ 11 w 11"/>
                  <a:gd name="T27" fmla="*/ 11 h 13"/>
                  <a:gd name="T28" fmla="*/ 9 w 11"/>
                  <a:gd name="T29" fmla="*/ 11 h 13"/>
                  <a:gd name="T30" fmla="*/ 9 w 11"/>
                  <a:gd name="T31" fmla="*/ 11 h 13"/>
                  <a:gd name="T32" fmla="*/ 7 w 11"/>
                  <a:gd name="T33" fmla="*/ 13 h 13"/>
                  <a:gd name="T34" fmla="*/ 7 w 11"/>
                  <a:gd name="T35" fmla="*/ 11 h 13"/>
                  <a:gd name="T36" fmla="*/ 4 w 11"/>
                  <a:gd name="T37" fmla="*/ 13 h 13"/>
                  <a:gd name="T38" fmla="*/ 4 w 11"/>
                  <a:gd name="T39" fmla="*/ 11 h 13"/>
                  <a:gd name="T40" fmla="*/ 2 w 11"/>
                  <a:gd name="T41" fmla="*/ 11 h 13"/>
                  <a:gd name="T42" fmla="*/ 2 w 11"/>
                  <a:gd name="T43" fmla="*/ 11 h 13"/>
                  <a:gd name="T44" fmla="*/ 2 w 11"/>
                  <a:gd name="T45" fmla="*/ 11 h 13"/>
                  <a:gd name="T46" fmla="*/ 2 w 11"/>
                  <a:gd name="T47" fmla="*/ 11 h 13"/>
                  <a:gd name="T48" fmla="*/ 2 w 11"/>
                  <a:gd name="T49" fmla="*/ 11 h 13"/>
                  <a:gd name="T50" fmla="*/ 0 w 11"/>
                  <a:gd name="T51" fmla="*/ 9 h 13"/>
                  <a:gd name="T52" fmla="*/ 0 w 11"/>
                  <a:gd name="T53" fmla="*/ 9 h 13"/>
                  <a:gd name="T54" fmla="*/ 2 w 11"/>
                  <a:gd name="T55" fmla="*/ 6 h 13"/>
                  <a:gd name="T56" fmla="*/ 2 w 11"/>
                  <a:gd name="T57" fmla="*/ 6 h 13"/>
                  <a:gd name="T58" fmla="*/ 2 w 11"/>
                  <a:gd name="T59" fmla="*/ 6 h 13"/>
                  <a:gd name="T60" fmla="*/ 2 w 11"/>
                  <a:gd name="T61" fmla="*/ 6 h 13"/>
                  <a:gd name="T62" fmla="*/ 2 w 11"/>
                  <a:gd name="T63" fmla="*/ 4 h 13"/>
                  <a:gd name="T64" fmla="*/ 2 w 11"/>
                  <a:gd name="T65" fmla="*/ 4 h 13"/>
                  <a:gd name="T66" fmla="*/ 2 w 11"/>
                  <a:gd name="T67" fmla="*/ 4 h 13"/>
                  <a:gd name="T68" fmla="*/ 2 w 11"/>
                  <a:gd name="T69" fmla="*/ 4 h 13"/>
                  <a:gd name="T70" fmla="*/ 2 w 11"/>
                  <a:gd name="T71" fmla="*/ 4 h 13"/>
                  <a:gd name="T72" fmla="*/ 2 w 11"/>
                  <a:gd name="T73" fmla="*/ 4 h 13"/>
                  <a:gd name="T74" fmla="*/ 0 w 11"/>
                  <a:gd name="T75" fmla="*/ 4 h 13"/>
                  <a:gd name="T76" fmla="*/ 0 w 11"/>
                  <a:gd name="T77" fmla="*/ 4 h 13"/>
                  <a:gd name="T78" fmla="*/ 0 w 11"/>
                  <a:gd name="T79" fmla="*/ 4 h 13"/>
                  <a:gd name="T80" fmla="*/ 0 w 11"/>
                  <a:gd name="T81" fmla="*/ 4 h 13"/>
                  <a:gd name="T82" fmla="*/ 2 w 11"/>
                  <a:gd name="T83" fmla="*/ 4 h 13"/>
                  <a:gd name="T84" fmla="*/ 2 w 11"/>
                  <a:gd name="T85" fmla="*/ 2 h 13"/>
                  <a:gd name="T86" fmla="*/ 2 w 11"/>
                  <a:gd name="T87" fmla="*/ 2 h 13"/>
                  <a:gd name="T88" fmla="*/ 2 w 11"/>
                  <a:gd name="T89" fmla="*/ 2 h 13"/>
                  <a:gd name="T90" fmla="*/ 4 w 11"/>
                  <a:gd name="T91" fmla="*/ 2 h 13"/>
                  <a:gd name="T92" fmla="*/ 4 w 11"/>
                  <a:gd name="T93" fmla="*/ 2 h 13"/>
                  <a:gd name="T94" fmla="*/ 7 w 11"/>
                  <a:gd name="T95" fmla="*/ 0 h 13"/>
                  <a:gd name="T96" fmla="*/ 7 w 11"/>
                  <a:gd name="T97" fmla="*/ 0 h 13"/>
                  <a:gd name="T98" fmla="*/ 7 w 11"/>
                  <a:gd name="T9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" h="13">
                    <a:moveTo>
                      <a:pt x="7" y="2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" name="Freeform 4465">
                <a:extLst>
                  <a:ext uri="{FF2B5EF4-FFF2-40B4-BE49-F238E27FC236}">
                    <a16:creationId xmlns:a16="http://schemas.microsoft.com/office/drawing/2014/main" id="{5792E188-111B-444E-8EFC-F9EAAED4D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49" y="3191"/>
                <a:ext cx="14" cy="21"/>
              </a:xfrm>
              <a:custGeom>
                <a:avLst/>
                <a:gdLst>
                  <a:gd name="T0" fmla="*/ 9 w 14"/>
                  <a:gd name="T1" fmla="*/ 19 h 21"/>
                  <a:gd name="T2" fmla="*/ 12 w 14"/>
                  <a:gd name="T3" fmla="*/ 16 h 21"/>
                  <a:gd name="T4" fmla="*/ 12 w 14"/>
                  <a:gd name="T5" fmla="*/ 16 h 21"/>
                  <a:gd name="T6" fmla="*/ 14 w 14"/>
                  <a:gd name="T7" fmla="*/ 19 h 21"/>
                  <a:gd name="T8" fmla="*/ 14 w 14"/>
                  <a:gd name="T9" fmla="*/ 19 h 21"/>
                  <a:gd name="T10" fmla="*/ 12 w 14"/>
                  <a:gd name="T11" fmla="*/ 21 h 21"/>
                  <a:gd name="T12" fmla="*/ 12 w 14"/>
                  <a:gd name="T13" fmla="*/ 21 h 21"/>
                  <a:gd name="T14" fmla="*/ 9 w 14"/>
                  <a:gd name="T15" fmla="*/ 21 h 21"/>
                  <a:gd name="T16" fmla="*/ 9 w 14"/>
                  <a:gd name="T17" fmla="*/ 21 h 21"/>
                  <a:gd name="T18" fmla="*/ 9 w 14"/>
                  <a:gd name="T19" fmla="*/ 21 h 21"/>
                  <a:gd name="T20" fmla="*/ 9 w 14"/>
                  <a:gd name="T21" fmla="*/ 21 h 21"/>
                  <a:gd name="T22" fmla="*/ 7 w 14"/>
                  <a:gd name="T23" fmla="*/ 19 h 21"/>
                  <a:gd name="T24" fmla="*/ 7 w 14"/>
                  <a:gd name="T25" fmla="*/ 19 h 21"/>
                  <a:gd name="T26" fmla="*/ 7 w 14"/>
                  <a:gd name="T27" fmla="*/ 19 h 21"/>
                  <a:gd name="T28" fmla="*/ 7 w 14"/>
                  <a:gd name="T29" fmla="*/ 19 h 21"/>
                  <a:gd name="T30" fmla="*/ 7 w 14"/>
                  <a:gd name="T31" fmla="*/ 19 h 21"/>
                  <a:gd name="T32" fmla="*/ 7 w 14"/>
                  <a:gd name="T33" fmla="*/ 19 h 21"/>
                  <a:gd name="T34" fmla="*/ 7 w 14"/>
                  <a:gd name="T35" fmla="*/ 16 h 21"/>
                  <a:gd name="T36" fmla="*/ 7 w 14"/>
                  <a:gd name="T37" fmla="*/ 16 h 21"/>
                  <a:gd name="T38" fmla="*/ 7 w 14"/>
                  <a:gd name="T39" fmla="*/ 16 h 21"/>
                  <a:gd name="T40" fmla="*/ 3 w 14"/>
                  <a:gd name="T41" fmla="*/ 16 h 21"/>
                  <a:gd name="T42" fmla="*/ 0 w 14"/>
                  <a:gd name="T43" fmla="*/ 16 h 21"/>
                  <a:gd name="T44" fmla="*/ 3 w 14"/>
                  <a:gd name="T45" fmla="*/ 7 h 21"/>
                  <a:gd name="T46" fmla="*/ 3 w 14"/>
                  <a:gd name="T47" fmla="*/ 5 h 21"/>
                  <a:gd name="T48" fmla="*/ 3 w 14"/>
                  <a:gd name="T49" fmla="*/ 5 h 21"/>
                  <a:gd name="T50" fmla="*/ 0 w 14"/>
                  <a:gd name="T51" fmla="*/ 0 h 21"/>
                  <a:gd name="T52" fmla="*/ 3 w 14"/>
                  <a:gd name="T53" fmla="*/ 0 h 21"/>
                  <a:gd name="T54" fmla="*/ 5 w 14"/>
                  <a:gd name="T55" fmla="*/ 5 h 21"/>
                  <a:gd name="T56" fmla="*/ 5 w 14"/>
                  <a:gd name="T57" fmla="*/ 5 h 21"/>
                  <a:gd name="T58" fmla="*/ 5 w 14"/>
                  <a:gd name="T59" fmla="*/ 5 h 21"/>
                  <a:gd name="T60" fmla="*/ 5 w 14"/>
                  <a:gd name="T61" fmla="*/ 5 h 21"/>
                  <a:gd name="T62" fmla="*/ 5 w 14"/>
                  <a:gd name="T63" fmla="*/ 5 h 21"/>
                  <a:gd name="T64" fmla="*/ 5 w 14"/>
                  <a:gd name="T65" fmla="*/ 7 h 21"/>
                  <a:gd name="T66" fmla="*/ 7 w 14"/>
                  <a:gd name="T67" fmla="*/ 9 h 21"/>
                  <a:gd name="T68" fmla="*/ 7 w 14"/>
                  <a:gd name="T69" fmla="*/ 9 h 21"/>
                  <a:gd name="T70" fmla="*/ 7 w 14"/>
                  <a:gd name="T71" fmla="*/ 12 h 21"/>
                  <a:gd name="T72" fmla="*/ 7 w 14"/>
                  <a:gd name="T73" fmla="*/ 12 h 21"/>
                  <a:gd name="T74" fmla="*/ 9 w 14"/>
                  <a:gd name="T75" fmla="*/ 14 h 21"/>
                  <a:gd name="T76" fmla="*/ 9 w 14"/>
                  <a:gd name="T77" fmla="*/ 16 h 21"/>
                  <a:gd name="T78" fmla="*/ 9 w 14"/>
                  <a:gd name="T79" fmla="*/ 16 h 21"/>
                  <a:gd name="T80" fmla="*/ 9 w 14"/>
                  <a:gd name="T81" fmla="*/ 19 h 21"/>
                  <a:gd name="T82" fmla="*/ 12 w 14"/>
                  <a:gd name="T83" fmla="*/ 16 h 21"/>
                  <a:gd name="T84" fmla="*/ 12 w 14"/>
                  <a:gd name="T85" fmla="*/ 16 h 21"/>
                  <a:gd name="T86" fmla="*/ 12 w 14"/>
                  <a:gd name="T87" fmla="*/ 16 h 21"/>
                  <a:gd name="T88" fmla="*/ 9 w 14"/>
                  <a:gd name="T89" fmla="*/ 16 h 21"/>
                  <a:gd name="T90" fmla="*/ 9 w 14"/>
                  <a:gd name="T91" fmla="*/ 16 h 21"/>
                  <a:gd name="T92" fmla="*/ 14 w 14"/>
                  <a:gd name="T93" fmla="*/ 14 h 21"/>
                  <a:gd name="T94" fmla="*/ 14 w 14"/>
                  <a:gd name="T95" fmla="*/ 16 h 21"/>
                  <a:gd name="T96" fmla="*/ 12 w 14"/>
                  <a:gd name="T97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" h="21">
                    <a:moveTo>
                      <a:pt x="9" y="19"/>
                    </a:moveTo>
                    <a:lnTo>
                      <a:pt x="12" y="16"/>
                    </a:lnTo>
                    <a:lnTo>
                      <a:pt x="12" y="1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9"/>
                    </a:lnTo>
                    <a:close/>
                    <a:moveTo>
                      <a:pt x="12" y="16"/>
                    </a:moveTo>
                    <a:lnTo>
                      <a:pt x="12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" name="Freeform 4466">
                <a:extLst>
                  <a:ext uri="{FF2B5EF4-FFF2-40B4-BE49-F238E27FC236}">
                    <a16:creationId xmlns:a16="http://schemas.microsoft.com/office/drawing/2014/main" id="{9C00EA7B-E30D-46AB-9FC8-48759E5E9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3198"/>
                <a:ext cx="18" cy="12"/>
              </a:xfrm>
              <a:custGeom>
                <a:avLst/>
                <a:gdLst>
                  <a:gd name="T0" fmla="*/ 16 w 18"/>
                  <a:gd name="T1" fmla="*/ 0 h 12"/>
                  <a:gd name="T2" fmla="*/ 18 w 18"/>
                  <a:gd name="T3" fmla="*/ 9 h 12"/>
                  <a:gd name="T4" fmla="*/ 2 w 18"/>
                  <a:gd name="T5" fmla="*/ 12 h 12"/>
                  <a:gd name="T6" fmla="*/ 0 w 18"/>
                  <a:gd name="T7" fmla="*/ 2 h 12"/>
                  <a:gd name="T8" fmla="*/ 4 w 18"/>
                  <a:gd name="T9" fmla="*/ 2 h 12"/>
                  <a:gd name="T10" fmla="*/ 4 w 18"/>
                  <a:gd name="T11" fmla="*/ 2 h 12"/>
                  <a:gd name="T12" fmla="*/ 4 w 18"/>
                  <a:gd name="T13" fmla="*/ 2 h 12"/>
                  <a:gd name="T14" fmla="*/ 16 w 1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2">
                    <a:moveTo>
                      <a:pt x="16" y="0"/>
                    </a:moveTo>
                    <a:lnTo>
                      <a:pt x="18" y="9"/>
                    </a:lnTo>
                    <a:lnTo>
                      <a:pt x="2" y="1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" name="Freeform 4467">
                <a:extLst>
                  <a:ext uri="{FF2B5EF4-FFF2-40B4-BE49-F238E27FC236}">
                    <a16:creationId xmlns:a16="http://schemas.microsoft.com/office/drawing/2014/main" id="{4E792FF3-8DB8-436F-8FAB-D1CE16A1C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3079"/>
                <a:ext cx="13" cy="16"/>
              </a:xfrm>
              <a:custGeom>
                <a:avLst/>
                <a:gdLst>
                  <a:gd name="T0" fmla="*/ 13 w 13"/>
                  <a:gd name="T1" fmla="*/ 13 h 16"/>
                  <a:gd name="T2" fmla="*/ 6 w 13"/>
                  <a:gd name="T3" fmla="*/ 16 h 16"/>
                  <a:gd name="T4" fmla="*/ 4 w 13"/>
                  <a:gd name="T5" fmla="*/ 16 h 16"/>
                  <a:gd name="T6" fmla="*/ 0 w 13"/>
                  <a:gd name="T7" fmla="*/ 2 h 16"/>
                  <a:gd name="T8" fmla="*/ 9 w 13"/>
                  <a:gd name="T9" fmla="*/ 0 h 16"/>
                  <a:gd name="T10" fmla="*/ 9 w 13"/>
                  <a:gd name="T11" fmla="*/ 0 h 16"/>
                  <a:gd name="T12" fmla="*/ 9 w 13"/>
                  <a:gd name="T13" fmla="*/ 0 h 16"/>
                  <a:gd name="T14" fmla="*/ 13 w 13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13" y="13"/>
                    </a:moveTo>
                    <a:lnTo>
                      <a:pt x="6" y="16"/>
                    </a:lnTo>
                    <a:lnTo>
                      <a:pt x="4" y="16"/>
                    </a:lnTo>
                    <a:lnTo>
                      <a:pt x="0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" name="Freeform 4468">
                <a:extLst>
                  <a:ext uri="{FF2B5EF4-FFF2-40B4-BE49-F238E27FC236}">
                    <a16:creationId xmlns:a16="http://schemas.microsoft.com/office/drawing/2014/main" id="{20562794-9C96-43C2-9E6A-26FE77D54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799"/>
                <a:ext cx="20" cy="25"/>
              </a:xfrm>
              <a:custGeom>
                <a:avLst/>
                <a:gdLst>
                  <a:gd name="T0" fmla="*/ 3 w 9"/>
                  <a:gd name="T1" fmla="*/ 11 h 11"/>
                  <a:gd name="T2" fmla="*/ 3 w 9"/>
                  <a:gd name="T3" fmla="*/ 10 h 11"/>
                  <a:gd name="T4" fmla="*/ 3 w 9"/>
                  <a:gd name="T5" fmla="*/ 9 h 11"/>
                  <a:gd name="T6" fmla="*/ 4 w 9"/>
                  <a:gd name="T7" fmla="*/ 8 h 11"/>
                  <a:gd name="T8" fmla="*/ 4 w 9"/>
                  <a:gd name="T9" fmla="*/ 7 h 11"/>
                  <a:gd name="T10" fmla="*/ 5 w 9"/>
                  <a:gd name="T11" fmla="*/ 6 h 11"/>
                  <a:gd name="T12" fmla="*/ 5 w 9"/>
                  <a:gd name="T13" fmla="*/ 5 h 11"/>
                  <a:gd name="T14" fmla="*/ 6 w 9"/>
                  <a:gd name="T15" fmla="*/ 4 h 11"/>
                  <a:gd name="T16" fmla="*/ 6 w 9"/>
                  <a:gd name="T17" fmla="*/ 3 h 11"/>
                  <a:gd name="T18" fmla="*/ 7 w 9"/>
                  <a:gd name="T19" fmla="*/ 2 h 11"/>
                  <a:gd name="T20" fmla="*/ 8 w 9"/>
                  <a:gd name="T21" fmla="*/ 1 h 11"/>
                  <a:gd name="T22" fmla="*/ 8 w 9"/>
                  <a:gd name="T23" fmla="*/ 0 h 11"/>
                  <a:gd name="T24" fmla="*/ 9 w 9"/>
                  <a:gd name="T25" fmla="*/ 0 h 11"/>
                  <a:gd name="T26" fmla="*/ 9 w 9"/>
                  <a:gd name="T27" fmla="*/ 0 h 11"/>
                  <a:gd name="T28" fmla="*/ 8 w 9"/>
                  <a:gd name="T29" fmla="*/ 0 h 11"/>
                  <a:gd name="T30" fmla="*/ 8 w 9"/>
                  <a:gd name="T31" fmla="*/ 0 h 11"/>
                  <a:gd name="T32" fmla="*/ 8 w 9"/>
                  <a:gd name="T33" fmla="*/ 0 h 11"/>
                  <a:gd name="T34" fmla="*/ 7 w 9"/>
                  <a:gd name="T35" fmla="*/ 1 h 11"/>
                  <a:gd name="T36" fmla="*/ 7 w 9"/>
                  <a:gd name="T37" fmla="*/ 1 h 11"/>
                  <a:gd name="T38" fmla="*/ 7 w 9"/>
                  <a:gd name="T39" fmla="*/ 1 h 11"/>
                  <a:gd name="T40" fmla="*/ 6 w 9"/>
                  <a:gd name="T41" fmla="*/ 1 h 11"/>
                  <a:gd name="T42" fmla="*/ 6 w 9"/>
                  <a:gd name="T43" fmla="*/ 1 h 11"/>
                  <a:gd name="T44" fmla="*/ 0 w 9"/>
                  <a:gd name="T45" fmla="*/ 7 h 11"/>
                  <a:gd name="T46" fmla="*/ 0 w 9"/>
                  <a:gd name="T47" fmla="*/ 7 h 11"/>
                  <a:gd name="T48" fmla="*/ 2 w 9"/>
                  <a:gd name="T49" fmla="*/ 10 h 11"/>
                  <a:gd name="T50" fmla="*/ 3 w 9"/>
                  <a:gd name="T51" fmla="*/ 10 h 11"/>
                  <a:gd name="T52" fmla="*/ 3 w 9"/>
                  <a:gd name="T53" fmla="*/ 10 h 11"/>
                  <a:gd name="T54" fmla="*/ 3 w 9"/>
                  <a:gd name="T55" fmla="*/ 11 h 11"/>
                  <a:gd name="T56" fmla="*/ 3 w 9"/>
                  <a:gd name="T5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11">
                    <a:moveTo>
                      <a:pt x="3" y="11"/>
                    </a:moveTo>
                    <a:lnTo>
                      <a:pt x="3" y="10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" name="Freeform 4469">
                <a:extLst>
                  <a:ext uri="{FF2B5EF4-FFF2-40B4-BE49-F238E27FC236}">
                    <a16:creationId xmlns:a16="http://schemas.microsoft.com/office/drawing/2014/main" id="{8B928924-6177-47D4-99B3-71140D785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824"/>
                <a:ext cx="5" cy="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3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2 h 4"/>
                  <a:gd name="T12" fmla="*/ 0 w 2"/>
                  <a:gd name="T13" fmla="*/ 0 h 4"/>
                  <a:gd name="T14" fmla="*/ 0 w 2"/>
                  <a:gd name="T15" fmla="*/ 0 h 4"/>
                  <a:gd name="T16" fmla="*/ 1 w 2"/>
                  <a:gd name="T17" fmla="*/ 4 h 4"/>
                  <a:gd name="T18" fmla="*/ 1 w 2"/>
                  <a:gd name="T19" fmla="*/ 4 h 4"/>
                  <a:gd name="T20" fmla="*/ 2 w 2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" name="Freeform 4470">
                <a:extLst>
                  <a:ext uri="{FF2B5EF4-FFF2-40B4-BE49-F238E27FC236}">
                    <a16:creationId xmlns:a16="http://schemas.microsoft.com/office/drawing/2014/main" id="{27914B23-EBDC-43F9-B592-AD3841C6E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707"/>
                <a:ext cx="27" cy="24"/>
              </a:xfrm>
              <a:custGeom>
                <a:avLst/>
                <a:gdLst>
                  <a:gd name="T0" fmla="*/ 11 w 27"/>
                  <a:gd name="T1" fmla="*/ 2 h 24"/>
                  <a:gd name="T2" fmla="*/ 11 w 27"/>
                  <a:gd name="T3" fmla="*/ 4 h 24"/>
                  <a:gd name="T4" fmla="*/ 11 w 27"/>
                  <a:gd name="T5" fmla="*/ 4 h 24"/>
                  <a:gd name="T6" fmla="*/ 13 w 27"/>
                  <a:gd name="T7" fmla="*/ 6 h 24"/>
                  <a:gd name="T8" fmla="*/ 13 w 27"/>
                  <a:gd name="T9" fmla="*/ 6 h 24"/>
                  <a:gd name="T10" fmla="*/ 13 w 27"/>
                  <a:gd name="T11" fmla="*/ 9 h 24"/>
                  <a:gd name="T12" fmla="*/ 15 w 27"/>
                  <a:gd name="T13" fmla="*/ 9 h 24"/>
                  <a:gd name="T14" fmla="*/ 15 w 27"/>
                  <a:gd name="T15" fmla="*/ 9 h 24"/>
                  <a:gd name="T16" fmla="*/ 20 w 27"/>
                  <a:gd name="T17" fmla="*/ 11 h 24"/>
                  <a:gd name="T18" fmla="*/ 20 w 27"/>
                  <a:gd name="T19" fmla="*/ 13 h 24"/>
                  <a:gd name="T20" fmla="*/ 20 w 27"/>
                  <a:gd name="T21" fmla="*/ 13 h 24"/>
                  <a:gd name="T22" fmla="*/ 20 w 27"/>
                  <a:gd name="T23" fmla="*/ 13 h 24"/>
                  <a:gd name="T24" fmla="*/ 22 w 27"/>
                  <a:gd name="T25" fmla="*/ 15 h 24"/>
                  <a:gd name="T26" fmla="*/ 22 w 27"/>
                  <a:gd name="T27" fmla="*/ 15 h 24"/>
                  <a:gd name="T28" fmla="*/ 22 w 27"/>
                  <a:gd name="T29" fmla="*/ 15 h 24"/>
                  <a:gd name="T30" fmla="*/ 22 w 27"/>
                  <a:gd name="T31" fmla="*/ 15 h 24"/>
                  <a:gd name="T32" fmla="*/ 22 w 27"/>
                  <a:gd name="T33" fmla="*/ 20 h 24"/>
                  <a:gd name="T34" fmla="*/ 27 w 27"/>
                  <a:gd name="T35" fmla="*/ 20 h 24"/>
                  <a:gd name="T36" fmla="*/ 27 w 27"/>
                  <a:gd name="T37" fmla="*/ 22 h 24"/>
                  <a:gd name="T38" fmla="*/ 27 w 27"/>
                  <a:gd name="T39" fmla="*/ 22 h 24"/>
                  <a:gd name="T40" fmla="*/ 22 w 27"/>
                  <a:gd name="T41" fmla="*/ 24 h 24"/>
                  <a:gd name="T42" fmla="*/ 22 w 27"/>
                  <a:gd name="T43" fmla="*/ 22 h 24"/>
                  <a:gd name="T44" fmla="*/ 18 w 27"/>
                  <a:gd name="T45" fmla="*/ 18 h 24"/>
                  <a:gd name="T46" fmla="*/ 18 w 27"/>
                  <a:gd name="T47" fmla="*/ 18 h 24"/>
                  <a:gd name="T48" fmla="*/ 15 w 27"/>
                  <a:gd name="T49" fmla="*/ 15 h 24"/>
                  <a:gd name="T50" fmla="*/ 15 w 27"/>
                  <a:gd name="T51" fmla="*/ 15 h 24"/>
                  <a:gd name="T52" fmla="*/ 15 w 27"/>
                  <a:gd name="T53" fmla="*/ 15 h 24"/>
                  <a:gd name="T54" fmla="*/ 15 w 27"/>
                  <a:gd name="T55" fmla="*/ 15 h 24"/>
                  <a:gd name="T56" fmla="*/ 13 w 27"/>
                  <a:gd name="T57" fmla="*/ 13 h 24"/>
                  <a:gd name="T58" fmla="*/ 11 w 27"/>
                  <a:gd name="T59" fmla="*/ 13 h 24"/>
                  <a:gd name="T60" fmla="*/ 11 w 27"/>
                  <a:gd name="T61" fmla="*/ 11 h 24"/>
                  <a:gd name="T62" fmla="*/ 9 w 27"/>
                  <a:gd name="T63" fmla="*/ 11 h 24"/>
                  <a:gd name="T64" fmla="*/ 9 w 27"/>
                  <a:gd name="T65" fmla="*/ 9 h 24"/>
                  <a:gd name="T66" fmla="*/ 6 w 27"/>
                  <a:gd name="T67" fmla="*/ 9 h 24"/>
                  <a:gd name="T68" fmla="*/ 6 w 27"/>
                  <a:gd name="T69" fmla="*/ 6 h 24"/>
                  <a:gd name="T70" fmla="*/ 4 w 27"/>
                  <a:gd name="T71" fmla="*/ 6 h 24"/>
                  <a:gd name="T72" fmla="*/ 4 w 27"/>
                  <a:gd name="T73" fmla="*/ 4 h 24"/>
                  <a:gd name="T74" fmla="*/ 2 w 27"/>
                  <a:gd name="T75" fmla="*/ 4 h 24"/>
                  <a:gd name="T76" fmla="*/ 0 w 27"/>
                  <a:gd name="T77" fmla="*/ 2 h 24"/>
                  <a:gd name="T78" fmla="*/ 0 w 27"/>
                  <a:gd name="T79" fmla="*/ 0 h 24"/>
                  <a:gd name="T80" fmla="*/ 2 w 27"/>
                  <a:gd name="T81" fmla="*/ 0 h 24"/>
                  <a:gd name="T82" fmla="*/ 9 w 27"/>
                  <a:gd name="T83" fmla="*/ 0 h 24"/>
                  <a:gd name="T84" fmla="*/ 9 w 27"/>
                  <a:gd name="T85" fmla="*/ 2 h 24"/>
                  <a:gd name="T86" fmla="*/ 9 w 27"/>
                  <a:gd name="T87" fmla="*/ 2 h 24"/>
                  <a:gd name="T88" fmla="*/ 11 w 27"/>
                  <a:gd name="T8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" h="24">
                    <a:moveTo>
                      <a:pt x="11" y="2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" name="Freeform 4471">
                <a:extLst>
                  <a:ext uri="{FF2B5EF4-FFF2-40B4-BE49-F238E27FC236}">
                    <a16:creationId xmlns:a16="http://schemas.microsoft.com/office/drawing/2014/main" id="{5735C767-D9A5-49F0-9A8D-4D8A8E1E0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777"/>
                <a:ext cx="29" cy="15"/>
              </a:xfrm>
              <a:custGeom>
                <a:avLst/>
                <a:gdLst>
                  <a:gd name="T0" fmla="*/ 27 w 29"/>
                  <a:gd name="T1" fmla="*/ 0 h 15"/>
                  <a:gd name="T2" fmla="*/ 29 w 29"/>
                  <a:gd name="T3" fmla="*/ 0 h 15"/>
                  <a:gd name="T4" fmla="*/ 25 w 29"/>
                  <a:gd name="T5" fmla="*/ 9 h 15"/>
                  <a:gd name="T6" fmla="*/ 25 w 29"/>
                  <a:gd name="T7" fmla="*/ 9 h 15"/>
                  <a:gd name="T8" fmla="*/ 18 w 29"/>
                  <a:gd name="T9" fmla="*/ 9 h 15"/>
                  <a:gd name="T10" fmla="*/ 16 w 29"/>
                  <a:gd name="T11" fmla="*/ 11 h 15"/>
                  <a:gd name="T12" fmla="*/ 16 w 29"/>
                  <a:gd name="T13" fmla="*/ 11 h 15"/>
                  <a:gd name="T14" fmla="*/ 16 w 29"/>
                  <a:gd name="T15" fmla="*/ 13 h 15"/>
                  <a:gd name="T16" fmla="*/ 13 w 29"/>
                  <a:gd name="T17" fmla="*/ 13 h 15"/>
                  <a:gd name="T18" fmla="*/ 9 w 29"/>
                  <a:gd name="T19" fmla="*/ 13 h 15"/>
                  <a:gd name="T20" fmla="*/ 9 w 29"/>
                  <a:gd name="T21" fmla="*/ 13 h 15"/>
                  <a:gd name="T22" fmla="*/ 7 w 29"/>
                  <a:gd name="T23" fmla="*/ 13 h 15"/>
                  <a:gd name="T24" fmla="*/ 7 w 29"/>
                  <a:gd name="T25" fmla="*/ 15 h 15"/>
                  <a:gd name="T26" fmla="*/ 7 w 29"/>
                  <a:gd name="T27" fmla="*/ 13 h 15"/>
                  <a:gd name="T28" fmla="*/ 2 w 29"/>
                  <a:gd name="T29" fmla="*/ 15 h 15"/>
                  <a:gd name="T30" fmla="*/ 2 w 29"/>
                  <a:gd name="T31" fmla="*/ 13 h 15"/>
                  <a:gd name="T32" fmla="*/ 0 w 29"/>
                  <a:gd name="T33" fmla="*/ 9 h 15"/>
                  <a:gd name="T34" fmla="*/ 2 w 29"/>
                  <a:gd name="T35" fmla="*/ 9 h 15"/>
                  <a:gd name="T36" fmla="*/ 2 w 29"/>
                  <a:gd name="T37" fmla="*/ 9 h 15"/>
                  <a:gd name="T38" fmla="*/ 2 w 29"/>
                  <a:gd name="T39" fmla="*/ 9 h 15"/>
                  <a:gd name="T40" fmla="*/ 7 w 29"/>
                  <a:gd name="T41" fmla="*/ 6 h 15"/>
                  <a:gd name="T42" fmla="*/ 7 w 29"/>
                  <a:gd name="T43" fmla="*/ 6 h 15"/>
                  <a:gd name="T44" fmla="*/ 7 w 29"/>
                  <a:gd name="T45" fmla="*/ 4 h 15"/>
                  <a:gd name="T46" fmla="*/ 7 w 29"/>
                  <a:gd name="T47" fmla="*/ 2 h 15"/>
                  <a:gd name="T48" fmla="*/ 11 w 29"/>
                  <a:gd name="T49" fmla="*/ 0 h 15"/>
                  <a:gd name="T50" fmla="*/ 13 w 29"/>
                  <a:gd name="T51" fmla="*/ 2 h 15"/>
                  <a:gd name="T52" fmla="*/ 16 w 29"/>
                  <a:gd name="T53" fmla="*/ 2 h 15"/>
                  <a:gd name="T54" fmla="*/ 18 w 29"/>
                  <a:gd name="T55" fmla="*/ 0 h 15"/>
                  <a:gd name="T56" fmla="*/ 18 w 29"/>
                  <a:gd name="T57" fmla="*/ 0 h 15"/>
                  <a:gd name="T58" fmla="*/ 20 w 29"/>
                  <a:gd name="T59" fmla="*/ 0 h 15"/>
                  <a:gd name="T60" fmla="*/ 20 w 29"/>
                  <a:gd name="T61" fmla="*/ 0 h 15"/>
                  <a:gd name="T62" fmla="*/ 25 w 29"/>
                  <a:gd name="T6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15">
                    <a:moveTo>
                      <a:pt x="25" y="0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" name="Freeform 4472">
                <a:extLst>
                  <a:ext uri="{FF2B5EF4-FFF2-40B4-BE49-F238E27FC236}">
                    <a16:creationId xmlns:a16="http://schemas.microsoft.com/office/drawing/2014/main" id="{D1EF7669-6473-4A31-9D94-F0A2E6B01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756"/>
                <a:ext cx="18" cy="16"/>
              </a:xfrm>
              <a:custGeom>
                <a:avLst/>
                <a:gdLst>
                  <a:gd name="T0" fmla="*/ 6 w 8"/>
                  <a:gd name="T1" fmla="*/ 7 h 7"/>
                  <a:gd name="T2" fmla="*/ 6 w 8"/>
                  <a:gd name="T3" fmla="*/ 7 h 7"/>
                  <a:gd name="T4" fmla="*/ 7 w 8"/>
                  <a:gd name="T5" fmla="*/ 7 h 7"/>
                  <a:gd name="T6" fmla="*/ 7 w 8"/>
                  <a:gd name="T7" fmla="*/ 7 h 7"/>
                  <a:gd name="T8" fmla="*/ 7 w 8"/>
                  <a:gd name="T9" fmla="*/ 7 h 7"/>
                  <a:gd name="T10" fmla="*/ 8 w 8"/>
                  <a:gd name="T11" fmla="*/ 6 h 7"/>
                  <a:gd name="T12" fmla="*/ 8 w 8"/>
                  <a:gd name="T13" fmla="*/ 6 h 7"/>
                  <a:gd name="T14" fmla="*/ 7 w 8"/>
                  <a:gd name="T15" fmla="*/ 5 h 7"/>
                  <a:gd name="T16" fmla="*/ 6 w 8"/>
                  <a:gd name="T17" fmla="*/ 4 h 7"/>
                  <a:gd name="T18" fmla="*/ 6 w 8"/>
                  <a:gd name="T19" fmla="*/ 4 h 7"/>
                  <a:gd name="T20" fmla="*/ 6 w 8"/>
                  <a:gd name="T21" fmla="*/ 3 h 7"/>
                  <a:gd name="T22" fmla="*/ 6 w 8"/>
                  <a:gd name="T23" fmla="*/ 3 h 7"/>
                  <a:gd name="T24" fmla="*/ 5 w 8"/>
                  <a:gd name="T25" fmla="*/ 2 h 7"/>
                  <a:gd name="T26" fmla="*/ 5 w 8"/>
                  <a:gd name="T27" fmla="*/ 2 h 7"/>
                  <a:gd name="T28" fmla="*/ 5 w 8"/>
                  <a:gd name="T29" fmla="*/ 2 h 7"/>
                  <a:gd name="T30" fmla="*/ 4 w 8"/>
                  <a:gd name="T31" fmla="*/ 0 h 7"/>
                  <a:gd name="T32" fmla="*/ 3 w 8"/>
                  <a:gd name="T33" fmla="*/ 1 h 7"/>
                  <a:gd name="T34" fmla="*/ 2 w 8"/>
                  <a:gd name="T35" fmla="*/ 2 h 7"/>
                  <a:gd name="T36" fmla="*/ 2 w 8"/>
                  <a:gd name="T37" fmla="*/ 2 h 7"/>
                  <a:gd name="T38" fmla="*/ 1 w 8"/>
                  <a:gd name="T39" fmla="*/ 2 h 7"/>
                  <a:gd name="T40" fmla="*/ 0 w 8"/>
                  <a:gd name="T41" fmla="*/ 3 h 7"/>
                  <a:gd name="T42" fmla="*/ 0 w 8"/>
                  <a:gd name="T43" fmla="*/ 3 h 7"/>
                  <a:gd name="T44" fmla="*/ 1 w 8"/>
                  <a:gd name="T45" fmla="*/ 5 h 7"/>
                  <a:gd name="T46" fmla="*/ 1 w 8"/>
                  <a:gd name="T47" fmla="*/ 5 h 7"/>
                  <a:gd name="T48" fmla="*/ 1 w 8"/>
                  <a:gd name="T49" fmla="*/ 5 h 7"/>
                  <a:gd name="T50" fmla="*/ 1 w 8"/>
                  <a:gd name="T51" fmla="*/ 6 h 7"/>
                  <a:gd name="T52" fmla="*/ 1 w 8"/>
                  <a:gd name="T53" fmla="*/ 6 h 7"/>
                  <a:gd name="T54" fmla="*/ 2 w 8"/>
                  <a:gd name="T55" fmla="*/ 6 h 7"/>
                  <a:gd name="T56" fmla="*/ 2 w 8"/>
                  <a:gd name="T57" fmla="*/ 6 h 7"/>
                  <a:gd name="T58" fmla="*/ 6 w 8"/>
                  <a:gd name="T59" fmla="*/ 7 h 7"/>
                  <a:gd name="T60" fmla="*/ 6 w 8"/>
                  <a:gd name="T61" fmla="*/ 7 h 7"/>
                  <a:gd name="T62" fmla="*/ 6 w 8"/>
                  <a:gd name="T6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7">
                    <a:moveTo>
                      <a:pt x="6" y="7"/>
                    </a:move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" name="Freeform 4473">
                <a:extLst>
                  <a:ext uri="{FF2B5EF4-FFF2-40B4-BE49-F238E27FC236}">
                    <a16:creationId xmlns:a16="http://schemas.microsoft.com/office/drawing/2014/main" id="{78C909CC-73B4-417B-8733-6B38DDDDA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718"/>
                <a:ext cx="11" cy="20"/>
              </a:xfrm>
              <a:custGeom>
                <a:avLst/>
                <a:gdLst>
                  <a:gd name="T0" fmla="*/ 7 w 11"/>
                  <a:gd name="T1" fmla="*/ 4 h 20"/>
                  <a:gd name="T2" fmla="*/ 7 w 11"/>
                  <a:gd name="T3" fmla="*/ 4 h 20"/>
                  <a:gd name="T4" fmla="*/ 9 w 11"/>
                  <a:gd name="T5" fmla="*/ 4 h 20"/>
                  <a:gd name="T6" fmla="*/ 9 w 11"/>
                  <a:gd name="T7" fmla="*/ 7 h 20"/>
                  <a:gd name="T8" fmla="*/ 9 w 11"/>
                  <a:gd name="T9" fmla="*/ 7 h 20"/>
                  <a:gd name="T10" fmla="*/ 11 w 11"/>
                  <a:gd name="T11" fmla="*/ 11 h 20"/>
                  <a:gd name="T12" fmla="*/ 11 w 11"/>
                  <a:gd name="T13" fmla="*/ 11 h 20"/>
                  <a:gd name="T14" fmla="*/ 11 w 11"/>
                  <a:gd name="T15" fmla="*/ 18 h 20"/>
                  <a:gd name="T16" fmla="*/ 11 w 11"/>
                  <a:gd name="T17" fmla="*/ 20 h 20"/>
                  <a:gd name="T18" fmla="*/ 9 w 11"/>
                  <a:gd name="T19" fmla="*/ 20 h 20"/>
                  <a:gd name="T20" fmla="*/ 5 w 11"/>
                  <a:gd name="T21" fmla="*/ 13 h 20"/>
                  <a:gd name="T22" fmla="*/ 5 w 11"/>
                  <a:gd name="T23" fmla="*/ 13 h 20"/>
                  <a:gd name="T24" fmla="*/ 5 w 11"/>
                  <a:gd name="T25" fmla="*/ 16 h 20"/>
                  <a:gd name="T26" fmla="*/ 2 w 11"/>
                  <a:gd name="T27" fmla="*/ 16 h 20"/>
                  <a:gd name="T28" fmla="*/ 2 w 11"/>
                  <a:gd name="T29" fmla="*/ 16 h 20"/>
                  <a:gd name="T30" fmla="*/ 2 w 11"/>
                  <a:gd name="T31" fmla="*/ 16 h 20"/>
                  <a:gd name="T32" fmla="*/ 2 w 11"/>
                  <a:gd name="T33" fmla="*/ 16 h 20"/>
                  <a:gd name="T34" fmla="*/ 2 w 11"/>
                  <a:gd name="T35" fmla="*/ 18 h 20"/>
                  <a:gd name="T36" fmla="*/ 2 w 11"/>
                  <a:gd name="T37" fmla="*/ 18 h 20"/>
                  <a:gd name="T38" fmla="*/ 2 w 11"/>
                  <a:gd name="T39" fmla="*/ 18 h 20"/>
                  <a:gd name="T40" fmla="*/ 2 w 11"/>
                  <a:gd name="T41" fmla="*/ 18 h 20"/>
                  <a:gd name="T42" fmla="*/ 0 w 11"/>
                  <a:gd name="T43" fmla="*/ 18 h 20"/>
                  <a:gd name="T44" fmla="*/ 0 w 11"/>
                  <a:gd name="T45" fmla="*/ 18 h 20"/>
                  <a:gd name="T46" fmla="*/ 0 w 11"/>
                  <a:gd name="T47" fmla="*/ 18 h 20"/>
                  <a:gd name="T48" fmla="*/ 0 w 11"/>
                  <a:gd name="T49" fmla="*/ 18 h 20"/>
                  <a:gd name="T50" fmla="*/ 0 w 11"/>
                  <a:gd name="T51" fmla="*/ 18 h 20"/>
                  <a:gd name="T52" fmla="*/ 0 w 11"/>
                  <a:gd name="T53" fmla="*/ 18 h 20"/>
                  <a:gd name="T54" fmla="*/ 0 w 11"/>
                  <a:gd name="T55" fmla="*/ 18 h 20"/>
                  <a:gd name="T56" fmla="*/ 0 w 11"/>
                  <a:gd name="T57" fmla="*/ 18 h 20"/>
                  <a:gd name="T58" fmla="*/ 0 w 11"/>
                  <a:gd name="T59" fmla="*/ 9 h 20"/>
                  <a:gd name="T60" fmla="*/ 2 w 11"/>
                  <a:gd name="T61" fmla="*/ 4 h 20"/>
                  <a:gd name="T62" fmla="*/ 2 w 11"/>
                  <a:gd name="T63" fmla="*/ 4 h 20"/>
                  <a:gd name="T64" fmla="*/ 5 w 11"/>
                  <a:gd name="T65" fmla="*/ 2 h 20"/>
                  <a:gd name="T66" fmla="*/ 7 w 11"/>
                  <a:gd name="T67" fmla="*/ 0 h 20"/>
                  <a:gd name="T68" fmla="*/ 9 w 11"/>
                  <a:gd name="T69" fmla="*/ 0 h 20"/>
                  <a:gd name="T70" fmla="*/ 7 w 11"/>
                  <a:gd name="T71" fmla="*/ 0 h 20"/>
                  <a:gd name="T72" fmla="*/ 7 w 11"/>
                  <a:gd name="T73" fmla="*/ 0 h 20"/>
                  <a:gd name="T74" fmla="*/ 7 w 11"/>
                  <a:gd name="T75" fmla="*/ 2 h 20"/>
                  <a:gd name="T76" fmla="*/ 7 w 11"/>
                  <a:gd name="T7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" h="20">
                    <a:moveTo>
                      <a:pt x="7" y="4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" name="Freeform 4474">
                <a:extLst>
                  <a:ext uri="{FF2B5EF4-FFF2-40B4-BE49-F238E27FC236}">
                    <a16:creationId xmlns:a16="http://schemas.microsoft.com/office/drawing/2014/main" id="{D0A6CCBE-1D74-4A63-8121-759BAC5F7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722"/>
                <a:ext cx="5" cy="12"/>
              </a:xfrm>
              <a:custGeom>
                <a:avLst/>
                <a:gdLst>
                  <a:gd name="T0" fmla="*/ 3 w 5"/>
                  <a:gd name="T1" fmla="*/ 12 h 12"/>
                  <a:gd name="T2" fmla="*/ 3 w 5"/>
                  <a:gd name="T3" fmla="*/ 12 h 12"/>
                  <a:gd name="T4" fmla="*/ 3 w 5"/>
                  <a:gd name="T5" fmla="*/ 12 h 12"/>
                  <a:gd name="T6" fmla="*/ 3 w 5"/>
                  <a:gd name="T7" fmla="*/ 12 h 12"/>
                  <a:gd name="T8" fmla="*/ 0 w 5"/>
                  <a:gd name="T9" fmla="*/ 5 h 12"/>
                  <a:gd name="T10" fmla="*/ 0 w 5"/>
                  <a:gd name="T11" fmla="*/ 0 h 12"/>
                  <a:gd name="T12" fmla="*/ 0 w 5"/>
                  <a:gd name="T13" fmla="*/ 0 h 12"/>
                  <a:gd name="T14" fmla="*/ 0 w 5"/>
                  <a:gd name="T15" fmla="*/ 0 h 12"/>
                  <a:gd name="T16" fmla="*/ 0 w 5"/>
                  <a:gd name="T17" fmla="*/ 0 h 12"/>
                  <a:gd name="T18" fmla="*/ 5 w 5"/>
                  <a:gd name="T19" fmla="*/ 0 h 12"/>
                  <a:gd name="T20" fmla="*/ 5 w 5"/>
                  <a:gd name="T21" fmla="*/ 0 h 12"/>
                  <a:gd name="T22" fmla="*/ 5 w 5"/>
                  <a:gd name="T23" fmla="*/ 7 h 12"/>
                  <a:gd name="T24" fmla="*/ 5 w 5"/>
                  <a:gd name="T25" fmla="*/ 7 h 12"/>
                  <a:gd name="T26" fmla="*/ 3 w 5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2">
                    <a:moveTo>
                      <a:pt x="3" y="12"/>
                    </a:move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3" name="Freeform 4475">
                <a:extLst>
                  <a:ext uri="{FF2B5EF4-FFF2-40B4-BE49-F238E27FC236}">
                    <a16:creationId xmlns:a16="http://schemas.microsoft.com/office/drawing/2014/main" id="{C6470010-ECEB-440C-9B0E-C73D4E7BB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792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3 w 4"/>
                  <a:gd name="T3" fmla="*/ 3 h 3"/>
                  <a:gd name="T4" fmla="*/ 3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2 h 3"/>
                  <a:gd name="T12" fmla="*/ 4 w 4"/>
                  <a:gd name="T13" fmla="*/ 2 h 3"/>
                  <a:gd name="T14" fmla="*/ 4 w 4"/>
                  <a:gd name="T15" fmla="*/ 1 h 3"/>
                  <a:gd name="T16" fmla="*/ 4 w 4"/>
                  <a:gd name="T17" fmla="*/ 1 h 3"/>
                  <a:gd name="T18" fmla="*/ 2 w 4"/>
                  <a:gd name="T19" fmla="*/ 0 h 3"/>
                  <a:gd name="T20" fmla="*/ 1 w 4"/>
                  <a:gd name="T21" fmla="*/ 1 h 3"/>
                  <a:gd name="T22" fmla="*/ 1 w 4"/>
                  <a:gd name="T23" fmla="*/ 1 h 3"/>
                  <a:gd name="T24" fmla="*/ 0 w 4"/>
                  <a:gd name="T25" fmla="*/ 1 h 3"/>
                  <a:gd name="T26" fmla="*/ 0 w 4"/>
                  <a:gd name="T27" fmla="*/ 1 h 3"/>
                  <a:gd name="T28" fmla="*/ 2 w 4"/>
                  <a:gd name="T29" fmla="*/ 3 h 3"/>
                  <a:gd name="T30" fmla="*/ 2 w 4"/>
                  <a:gd name="T31" fmla="*/ 3 h 3"/>
                  <a:gd name="T32" fmla="*/ 2 w 4"/>
                  <a:gd name="T33" fmla="*/ 3 h 3"/>
                  <a:gd name="T34" fmla="*/ 2 w 4"/>
                  <a:gd name="T35" fmla="*/ 3 h 3"/>
                  <a:gd name="T36" fmla="*/ 2 w 4"/>
                  <a:gd name="T37" fmla="*/ 3 h 3"/>
                  <a:gd name="T38" fmla="*/ 3 w 4"/>
                  <a:gd name="T39" fmla="*/ 3 h 3"/>
                  <a:gd name="T40" fmla="*/ 3 w 4"/>
                  <a:gd name="T41" fmla="*/ 3 h 3"/>
                  <a:gd name="T42" fmla="*/ 3 w 4"/>
                  <a:gd name="T43" fmla="*/ 3 h 3"/>
                  <a:gd name="T44" fmla="*/ 3 w 4"/>
                  <a:gd name="T45" fmla="*/ 3 h 3"/>
                  <a:gd name="T46" fmla="*/ 3 w 4"/>
                  <a:gd name="T4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4" name="Freeform 4476">
                <a:extLst>
                  <a:ext uri="{FF2B5EF4-FFF2-40B4-BE49-F238E27FC236}">
                    <a16:creationId xmlns:a16="http://schemas.microsoft.com/office/drawing/2014/main" id="{5AA97A9E-1166-4E89-8BAB-C10A2F2BE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2752"/>
                <a:ext cx="9" cy="4"/>
              </a:xfrm>
              <a:custGeom>
                <a:avLst/>
                <a:gdLst>
                  <a:gd name="T0" fmla="*/ 9 w 9"/>
                  <a:gd name="T1" fmla="*/ 4 h 4"/>
                  <a:gd name="T2" fmla="*/ 2 w 9"/>
                  <a:gd name="T3" fmla="*/ 4 h 4"/>
                  <a:gd name="T4" fmla="*/ 2 w 9"/>
                  <a:gd name="T5" fmla="*/ 4 h 4"/>
                  <a:gd name="T6" fmla="*/ 2 w 9"/>
                  <a:gd name="T7" fmla="*/ 4 h 4"/>
                  <a:gd name="T8" fmla="*/ 2 w 9"/>
                  <a:gd name="T9" fmla="*/ 2 h 4"/>
                  <a:gd name="T10" fmla="*/ 2 w 9"/>
                  <a:gd name="T11" fmla="*/ 0 h 4"/>
                  <a:gd name="T12" fmla="*/ 0 w 9"/>
                  <a:gd name="T13" fmla="*/ 0 h 4"/>
                  <a:gd name="T14" fmla="*/ 0 w 9"/>
                  <a:gd name="T15" fmla="*/ 0 h 4"/>
                  <a:gd name="T16" fmla="*/ 7 w 9"/>
                  <a:gd name="T17" fmla="*/ 0 h 4"/>
                  <a:gd name="T18" fmla="*/ 7 w 9"/>
                  <a:gd name="T19" fmla="*/ 0 h 4"/>
                  <a:gd name="T20" fmla="*/ 7 w 9"/>
                  <a:gd name="T21" fmla="*/ 0 h 4"/>
                  <a:gd name="T22" fmla="*/ 9 w 9"/>
                  <a:gd name="T23" fmla="*/ 2 h 4"/>
                  <a:gd name="T24" fmla="*/ 9 w 9"/>
                  <a:gd name="T25" fmla="*/ 2 h 4"/>
                  <a:gd name="T26" fmla="*/ 9 w 9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5" name="Freeform 4477">
                <a:extLst>
                  <a:ext uri="{FF2B5EF4-FFF2-40B4-BE49-F238E27FC236}">
                    <a16:creationId xmlns:a16="http://schemas.microsoft.com/office/drawing/2014/main" id="{5B2435C6-A54B-472A-B7F1-DF37987F7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711"/>
                <a:ext cx="13" cy="14"/>
              </a:xfrm>
              <a:custGeom>
                <a:avLst/>
                <a:gdLst>
                  <a:gd name="T0" fmla="*/ 5 w 6"/>
                  <a:gd name="T1" fmla="*/ 0 h 6"/>
                  <a:gd name="T2" fmla="*/ 5 w 6"/>
                  <a:gd name="T3" fmla="*/ 0 h 6"/>
                  <a:gd name="T4" fmla="*/ 5 w 6"/>
                  <a:gd name="T5" fmla="*/ 0 h 6"/>
                  <a:gd name="T6" fmla="*/ 5 w 6"/>
                  <a:gd name="T7" fmla="*/ 1 h 6"/>
                  <a:gd name="T8" fmla="*/ 4 w 6"/>
                  <a:gd name="T9" fmla="*/ 1 h 6"/>
                  <a:gd name="T10" fmla="*/ 3 w 6"/>
                  <a:gd name="T11" fmla="*/ 1 h 6"/>
                  <a:gd name="T12" fmla="*/ 2 w 6"/>
                  <a:gd name="T13" fmla="*/ 1 h 6"/>
                  <a:gd name="T14" fmla="*/ 1 w 6"/>
                  <a:gd name="T15" fmla="*/ 2 h 6"/>
                  <a:gd name="T16" fmla="*/ 0 w 6"/>
                  <a:gd name="T17" fmla="*/ 3 h 6"/>
                  <a:gd name="T18" fmla="*/ 0 w 6"/>
                  <a:gd name="T19" fmla="*/ 3 h 6"/>
                  <a:gd name="T20" fmla="*/ 0 w 6"/>
                  <a:gd name="T21" fmla="*/ 3 h 6"/>
                  <a:gd name="T22" fmla="*/ 0 w 6"/>
                  <a:gd name="T23" fmla="*/ 3 h 6"/>
                  <a:gd name="T24" fmla="*/ 1 w 6"/>
                  <a:gd name="T25" fmla="*/ 6 h 6"/>
                  <a:gd name="T26" fmla="*/ 1 w 6"/>
                  <a:gd name="T27" fmla="*/ 6 h 6"/>
                  <a:gd name="T28" fmla="*/ 1 w 6"/>
                  <a:gd name="T29" fmla="*/ 5 h 6"/>
                  <a:gd name="T30" fmla="*/ 1 w 6"/>
                  <a:gd name="T31" fmla="*/ 5 h 6"/>
                  <a:gd name="T32" fmla="*/ 6 w 6"/>
                  <a:gd name="T33" fmla="*/ 2 h 6"/>
                  <a:gd name="T34" fmla="*/ 5 w 6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6" name="Freeform 4478">
                <a:extLst>
                  <a:ext uri="{FF2B5EF4-FFF2-40B4-BE49-F238E27FC236}">
                    <a16:creationId xmlns:a16="http://schemas.microsoft.com/office/drawing/2014/main" id="{4668BEFF-B2E6-4CDE-B484-357C370B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76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7" name="Freeform 4479">
                <a:extLst>
                  <a:ext uri="{FF2B5EF4-FFF2-40B4-BE49-F238E27FC236}">
                    <a16:creationId xmlns:a16="http://schemas.microsoft.com/office/drawing/2014/main" id="{5C051EAE-A2E8-4D7D-882E-65F4913A0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916"/>
                <a:ext cx="16" cy="34"/>
              </a:xfrm>
              <a:custGeom>
                <a:avLst/>
                <a:gdLst>
                  <a:gd name="T0" fmla="*/ 7 w 7"/>
                  <a:gd name="T1" fmla="*/ 15 h 15"/>
                  <a:gd name="T2" fmla="*/ 6 w 7"/>
                  <a:gd name="T3" fmla="*/ 14 h 15"/>
                  <a:gd name="T4" fmla="*/ 6 w 7"/>
                  <a:gd name="T5" fmla="*/ 13 h 15"/>
                  <a:gd name="T6" fmla="*/ 6 w 7"/>
                  <a:gd name="T7" fmla="*/ 12 h 15"/>
                  <a:gd name="T8" fmla="*/ 6 w 7"/>
                  <a:gd name="T9" fmla="*/ 11 h 15"/>
                  <a:gd name="T10" fmla="*/ 5 w 7"/>
                  <a:gd name="T11" fmla="*/ 10 h 15"/>
                  <a:gd name="T12" fmla="*/ 5 w 7"/>
                  <a:gd name="T13" fmla="*/ 9 h 15"/>
                  <a:gd name="T14" fmla="*/ 5 w 7"/>
                  <a:gd name="T15" fmla="*/ 8 h 15"/>
                  <a:gd name="T16" fmla="*/ 5 w 7"/>
                  <a:gd name="T17" fmla="*/ 7 h 15"/>
                  <a:gd name="T18" fmla="*/ 5 w 7"/>
                  <a:gd name="T19" fmla="*/ 6 h 15"/>
                  <a:gd name="T20" fmla="*/ 5 w 7"/>
                  <a:gd name="T21" fmla="*/ 5 h 15"/>
                  <a:gd name="T22" fmla="*/ 5 w 7"/>
                  <a:gd name="T23" fmla="*/ 4 h 15"/>
                  <a:gd name="T24" fmla="*/ 5 w 7"/>
                  <a:gd name="T25" fmla="*/ 3 h 15"/>
                  <a:gd name="T26" fmla="*/ 5 w 7"/>
                  <a:gd name="T27" fmla="*/ 2 h 15"/>
                  <a:gd name="T28" fmla="*/ 5 w 7"/>
                  <a:gd name="T29" fmla="*/ 1 h 15"/>
                  <a:gd name="T30" fmla="*/ 5 w 7"/>
                  <a:gd name="T31" fmla="*/ 0 h 15"/>
                  <a:gd name="T32" fmla="*/ 5 w 7"/>
                  <a:gd name="T33" fmla="*/ 0 h 15"/>
                  <a:gd name="T34" fmla="*/ 5 w 7"/>
                  <a:gd name="T35" fmla="*/ 0 h 15"/>
                  <a:gd name="T36" fmla="*/ 1 w 7"/>
                  <a:gd name="T37" fmla="*/ 0 h 15"/>
                  <a:gd name="T38" fmla="*/ 0 w 7"/>
                  <a:gd name="T39" fmla="*/ 0 h 15"/>
                  <a:gd name="T40" fmla="*/ 0 w 7"/>
                  <a:gd name="T41" fmla="*/ 1 h 15"/>
                  <a:gd name="T42" fmla="*/ 0 w 7"/>
                  <a:gd name="T43" fmla="*/ 2 h 15"/>
                  <a:gd name="T44" fmla="*/ 0 w 7"/>
                  <a:gd name="T45" fmla="*/ 3 h 15"/>
                  <a:gd name="T46" fmla="*/ 0 w 7"/>
                  <a:gd name="T47" fmla="*/ 3 h 15"/>
                  <a:gd name="T48" fmla="*/ 0 w 7"/>
                  <a:gd name="T49" fmla="*/ 4 h 15"/>
                  <a:gd name="T50" fmla="*/ 0 w 7"/>
                  <a:gd name="T51" fmla="*/ 5 h 15"/>
                  <a:gd name="T52" fmla="*/ 0 w 7"/>
                  <a:gd name="T53" fmla="*/ 5 h 15"/>
                  <a:gd name="T54" fmla="*/ 0 w 7"/>
                  <a:gd name="T55" fmla="*/ 6 h 15"/>
                  <a:gd name="T56" fmla="*/ 0 w 7"/>
                  <a:gd name="T57" fmla="*/ 6 h 15"/>
                  <a:gd name="T58" fmla="*/ 0 w 7"/>
                  <a:gd name="T59" fmla="*/ 6 h 15"/>
                  <a:gd name="T60" fmla="*/ 0 w 7"/>
                  <a:gd name="T61" fmla="*/ 6 h 15"/>
                  <a:gd name="T62" fmla="*/ 0 w 7"/>
                  <a:gd name="T63" fmla="*/ 6 h 15"/>
                  <a:gd name="T64" fmla="*/ 0 w 7"/>
                  <a:gd name="T65" fmla="*/ 7 h 15"/>
                  <a:gd name="T66" fmla="*/ 0 w 7"/>
                  <a:gd name="T67" fmla="*/ 7 h 15"/>
                  <a:gd name="T68" fmla="*/ 0 w 7"/>
                  <a:gd name="T69" fmla="*/ 7 h 15"/>
                  <a:gd name="T70" fmla="*/ 0 w 7"/>
                  <a:gd name="T71" fmla="*/ 8 h 15"/>
                  <a:gd name="T72" fmla="*/ 0 w 7"/>
                  <a:gd name="T73" fmla="*/ 8 h 15"/>
                  <a:gd name="T74" fmla="*/ 0 w 7"/>
                  <a:gd name="T75" fmla="*/ 8 h 15"/>
                  <a:gd name="T76" fmla="*/ 6 w 7"/>
                  <a:gd name="T77" fmla="*/ 15 h 15"/>
                  <a:gd name="T78" fmla="*/ 6 w 7"/>
                  <a:gd name="T79" fmla="*/ 15 h 15"/>
                  <a:gd name="T80" fmla="*/ 7 w 7"/>
                  <a:gd name="T8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8" name="Freeform 4480">
                <a:extLst>
                  <a:ext uri="{FF2B5EF4-FFF2-40B4-BE49-F238E27FC236}">
                    <a16:creationId xmlns:a16="http://schemas.microsoft.com/office/drawing/2014/main" id="{77ED74B7-9D08-4547-A59A-49C0EDEA5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783"/>
                <a:ext cx="18" cy="14"/>
              </a:xfrm>
              <a:custGeom>
                <a:avLst/>
                <a:gdLst>
                  <a:gd name="T0" fmla="*/ 4 w 8"/>
                  <a:gd name="T1" fmla="*/ 4 h 6"/>
                  <a:gd name="T2" fmla="*/ 4 w 8"/>
                  <a:gd name="T3" fmla="*/ 4 h 6"/>
                  <a:gd name="T4" fmla="*/ 8 w 8"/>
                  <a:gd name="T5" fmla="*/ 0 h 6"/>
                  <a:gd name="T6" fmla="*/ 8 w 8"/>
                  <a:gd name="T7" fmla="*/ 0 h 6"/>
                  <a:gd name="T8" fmla="*/ 7 w 8"/>
                  <a:gd name="T9" fmla="*/ 0 h 6"/>
                  <a:gd name="T10" fmla="*/ 7 w 8"/>
                  <a:gd name="T11" fmla="*/ 0 h 6"/>
                  <a:gd name="T12" fmla="*/ 5 w 8"/>
                  <a:gd name="T13" fmla="*/ 1 h 6"/>
                  <a:gd name="T14" fmla="*/ 5 w 8"/>
                  <a:gd name="T15" fmla="*/ 1 h 6"/>
                  <a:gd name="T16" fmla="*/ 5 w 8"/>
                  <a:gd name="T17" fmla="*/ 1 h 6"/>
                  <a:gd name="T18" fmla="*/ 5 w 8"/>
                  <a:gd name="T19" fmla="*/ 1 h 6"/>
                  <a:gd name="T20" fmla="*/ 5 w 8"/>
                  <a:gd name="T21" fmla="*/ 2 h 6"/>
                  <a:gd name="T22" fmla="*/ 4 w 8"/>
                  <a:gd name="T23" fmla="*/ 1 h 6"/>
                  <a:gd name="T24" fmla="*/ 4 w 8"/>
                  <a:gd name="T25" fmla="*/ 1 h 6"/>
                  <a:gd name="T26" fmla="*/ 1 w 8"/>
                  <a:gd name="T27" fmla="*/ 3 h 6"/>
                  <a:gd name="T28" fmla="*/ 1 w 8"/>
                  <a:gd name="T29" fmla="*/ 3 h 6"/>
                  <a:gd name="T30" fmla="*/ 0 w 8"/>
                  <a:gd name="T31" fmla="*/ 6 h 6"/>
                  <a:gd name="T32" fmla="*/ 0 w 8"/>
                  <a:gd name="T33" fmla="*/ 6 h 6"/>
                  <a:gd name="T34" fmla="*/ 0 w 8"/>
                  <a:gd name="T35" fmla="*/ 6 h 6"/>
                  <a:gd name="T36" fmla="*/ 1 w 8"/>
                  <a:gd name="T37" fmla="*/ 5 h 6"/>
                  <a:gd name="T38" fmla="*/ 1 w 8"/>
                  <a:gd name="T39" fmla="*/ 5 h 6"/>
                  <a:gd name="T40" fmla="*/ 2 w 8"/>
                  <a:gd name="T41" fmla="*/ 5 h 6"/>
                  <a:gd name="T42" fmla="*/ 3 w 8"/>
                  <a:gd name="T43" fmla="*/ 4 h 6"/>
                  <a:gd name="T44" fmla="*/ 3 w 8"/>
                  <a:gd name="T45" fmla="*/ 4 h 6"/>
                  <a:gd name="T46" fmla="*/ 4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4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9" name="Freeform 4481">
                <a:extLst>
                  <a:ext uri="{FF2B5EF4-FFF2-40B4-BE49-F238E27FC236}">
                    <a16:creationId xmlns:a16="http://schemas.microsoft.com/office/drawing/2014/main" id="{42FBBCA8-A6B9-4111-A6E4-33B3F52DF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2722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2 w 3"/>
                  <a:gd name="T5" fmla="*/ 2 h 3"/>
                  <a:gd name="T6" fmla="*/ 2 w 3"/>
                  <a:gd name="T7" fmla="*/ 2 h 3"/>
                  <a:gd name="T8" fmla="*/ 3 w 3"/>
                  <a:gd name="T9" fmla="*/ 0 h 3"/>
                  <a:gd name="T10" fmla="*/ 3 w 3"/>
                  <a:gd name="T11" fmla="*/ 0 h 3"/>
                  <a:gd name="T12" fmla="*/ 3 w 3"/>
                  <a:gd name="T13" fmla="*/ 0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2 h 3"/>
                  <a:gd name="T20" fmla="*/ 1 w 3"/>
                  <a:gd name="T21" fmla="*/ 2 h 3"/>
                  <a:gd name="T22" fmla="*/ 1 w 3"/>
                  <a:gd name="T23" fmla="*/ 2 h 3"/>
                  <a:gd name="T24" fmla="*/ 0 w 3"/>
                  <a:gd name="T25" fmla="*/ 2 h 3"/>
                  <a:gd name="T26" fmla="*/ 0 w 3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0" name="Freeform 4482">
                <a:extLst>
                  <a:ext uri="{FF2B5EF4-FFF2-40B4-BE49-F238E27FC236}">
                    <a16:creationId xmlns:a16="http://schemas.microsoft.com/office/drawing/2014/main" id="{26EB6536-533B-4A2A-9AE1-0F047BFB7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2993"/>
                <a:ext cx="16" cy="16"/>
              </a:xfrm>
              <a:custGeom>
                <a:avLst/>
                <a:gdLst>
                  <a:gd name="T0" fmla="*/ 12 w 16"/>
                  <a:gd name="T1" fmla="*/ 14 h 16"/>
                  <a:gd name="T2" fmla="*/ 9 w 16"/>
                  <a:gd name="T3" fmla="*/ 16 h 16"/>
                  <a:gd name="T4" fmla="*/ 7 w 16"/>
                  <a:gd name="T5" fmla="*/ 14 h 16"/>
                  <a:gd name="T6" fmla="*/ 5 w 16"/>
                  <a:gd name="T7" fmla="*/ 14 h 16"/>
                  <a:gd name="T8" fmla="*/ 2 w 16"/>
                  <a:gd name="T9" fmla="*/ 14 h 16"/>
                  <a:gd name="T10" fmla="*/ 0 w 16"/>
                  <a:gd name="T11" fmla="*/ 14 h 16"/>
                  <a:gd name="T12" fmla="*/ 0 w 16"/>
                  <a:gd name="T13" fmla="*/ 11 h 16"/>
                  <a:gd name="T14" fmla="*/ 2 w 16"/>
                  <a:gd name="T15" fmla="*/ 9 h 16"/>
                  <a:gd name="T16" fmla="*/ 5 w 16"/>
                  <a:gd name="T17" fmla="*/ 2 h 16"/>
                  <a:gd name="T18" fmla="*/ 7 w 16"/>
                  <a:gd name="T19" fmla="*/ 0 h 16"/>
                  <a:gd name="T20" fmla="*/ 7 w 16"/>
                  <a:gd name="T21" fmla="*/ 0 h 16"/>
                  <a:gd name="T22" fmla="*/ 14 w 16"/>
                  <a:gd name="T23" fmla="*/ 0 h 16"/>
                  <a:gd name="T24" fmla="*/ 16 w 16"/>
                  <a:gd name="T25" fmla="*/ 0 h 16"/>
                  <a:gd name="T26" fmla="*/ 12 w 16"/>
                  <a:gd name="T27" fmla="*/ 11 h 16"/>
                  <a:gd name="T28" fmla="*/ 12 w 16"/>
                  <a:gd name="T29" fmla="*/ 11 h 16"/>
                  <a:gd name="T30" fmla="*/ 12 w 16"/>
                  <a:gd name="T31" fmla="*/ 14 h 16"/>
                  <a:gd name="T32" fmla="*/ 12 w 16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6">
                    <a:moveTo>
                      <a:pt x="12" y="14"/>
                    </a:moveTo>
                    <a:lnTo>
                      <a:pt x="9" y="16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1" name="Freeform 4483">
                <a:extLst>
                  <a:ext uri="{FF2B5EF4-FFF2-40B4-BE49-F238E27FC236}">
                    <a16:creationId xmlns:a16="http://schemas.microsoft.com/office/drawing/2014/main" id="{F5D55D16-54DB-4DEA-BEA0-26E1CBFF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964"/>
                <a:ext cx="9" cy="16"/>
              </a:xfrm>
              <a:custGeom>
                <a:avLst/>
                <a:gdLst>
                  <a:gd name="T0" fmla="*/ 2 w 4"/>
                  <a:gd name="T1" fmla="*/ 7 h 7"/>
                  <a:gd name="T2" fmla="*/ 2 w 4"/>
                  <a:gd name="T3" fmla="*/ 7 h 7"/>
                  <a:gd name="T4" fmla="*/ 4 w 4"/>
                  <a:gd name="T5" fmla="*/ 1 h 7"/>
                  <a:gd name="T6" fmla="*/ 4 w 4"/>
                  <a:gd name="T7" fmla="*/ 1 h 7"/>
                  <a:gd name="T8" fmla="*/ 4 w 4"/>
                  <a:gd name="T9" fmla="*/ 1 h 7"/>
                  <a:gd name="T10" fmla="*/ 4 w 4"/>
                  <a:gd name="T11" fmla="*/ 0 h 7"/>
                  <a:gd name="T12" fmla="*/ 2 w 4"/>
                  <a:gd name="T13" fmla="*/ 1 h 7"/>
                  <a:gd name="T14" fmla="*/ 0 w 4"/>
                  <a:gd name="T15" fmla="*/ 6 h 7"/>
                  <a:gd name="T16" fmla="*/ 1 w 4"/>
                  <a:gd name="T17" fmla="*/ 7 h 7"/>
                  <a:gd name="T18" fmla="*/ 2 w 4"/>
                  <a:gd name="T19" fmla="*/ 7 h 7"/>
                  <a:gd name="T20" fmla="*/ 2 w 4"/>
                  <a:gd name="T21" fmla="*/ 7 h 7"/>
                  <a:gd name="T22" fmla="*/ 2 w 4"/>
                  <a:gd name="T23" fmla="*/ 7 h 7"/>
                  <a:gd name="T24" fmla="*/ 2 w 4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2" y="7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2" name="Rectangle 4484">
                <a:extLst>
                  <a:ext uri="{FF2B5EF4-FFF2-40B4-BE49-F238E27FC236}">
                    <a16:creationId xmlns:a16="http://schemas.microsoft.com/office/drawing/2014/main" id="{C93129EF-C81D-4C8C-8512-8BAB623C0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957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3" name="Freeform 4485">
                <a:extLst>
                  <a:ext uri="{FF2B5EF4-FFF2-40B4-BE49-F238E27FC236}">
                    <a16:creationId xmlns:a16="http://schemas.microsoft.com/office/drawing/2014/main" id="{4D42ED7E-F624-4C82-8526-DA3DB82FF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2921"/>
                <a:ext cx="9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0 w 4"/>
                  <a:gd name="T5" fmla="*/ 0 h 3"/>
                  <a:gd name="T6" fmla="*/ 0 w 4"/>
                  <a:gd name="T7" fmla="*/ 0 h 3"/>
                  <a:gd name="T8" fmla="*/ 2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4" name="Freeform 4486">
                <a:extLst>
                  <a:ext uri="{FF2B5EF4-FFF2-40B4-BE49-F238E27FC236}">
                    <a16:creationId xmlns:a16="http://schemas.microsoft.com/office/drawing/2014/main" id="{38E2F3C2-29CC-4BD6-B11E-03C87C4E33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47" y="2901"/>
                <a:ext cx="52" cy="49"/>
              </a:xfrm>
              <a:custGeom>
                <a:avLst/>
                <a:gdLst>
                  <a:gd name="T0" fmla="*/ 21 w 23"/>
                  <a:gd name="T1" fmla="*/ 3 h 22"/>
                  <a:gd name="T2" fmla="*/ 21 w 23"/>
                  <a:gd name="T3" fmla="*/ 3 h 22"/>
                  <a:gd name="T4" fmla="*/ 23 w 23"/>
                  <a:gd name="T5" fmla="*/ 3 h 22"/>
                  <a:gd name="T6" fmla="*/ 23 w 23"/>
                  <a:gd name="T7" fmla="*/ 3 h 22"/>
                  <a:gd name="T8" fmla="*/ 23 w 23"/>
                  <a:gd name="T9" fmla="*/ 3 h 22"/>
                  <a:gd name="T10" fmla="*/ 23 w 23"/>
                  <a:gd name="T11" fmla="*/ 3 h 22"/>
                  <a:gd name="T12" fmla="*/ 20 w 23"/>
                  <a:gd name="T13" fmla="*/ 0 h 22"/>
                  <a:gd name="T14" fmla="*/ 20 w 23"/>
                  <a:gd name="T15" fmla="*/ 0 h 22"/>
                  <a:gd name="T16" fmla="*/ 17 w 23"/>
                  <a:gd name="T17" fmla="*/ 4 h 22"/>
                  <a:gd name="T18" fmla="*/ 17 w 23"/>
                  <a:gd name="T19" fmla="*/ 4 h 22"/>
                  <a:gd name="T20" fmla="*/ 17 w 23"/>
                  <a:gd name="T21" fmla="*/ 4 h 22"/>
                  <a:gd name="T22" fmla="*/ 18 w 23"/>
                  <a:gd name="T23" fmla="*/ 4 h 22"/>
                  <a:gd name="T24" fmla="*/ 18 w 23"/>
                  <a:gd name="T25" fmla="*/ 4 h 22"/>
                  <a:gd name="T26" fmla="*/ 19 w 23"/>
                  <a:gd name="T27" fmla="*/ 4 h 22"/>
                  <a:gd name="T28" fmla="*/ 19 w 23"/>
                  <a:gd name="T29" fmla="*/ 4 h 22"/>
                  <a:gd name="T30" fmla="*/ 20 w 23"/>
                  <a:gd name="T31" fmla="*/ 4 h 22"/>
                  <a:gd name="T32" fmla="*/ 20 w 23"/>
                  <a:gd name="T33" fmla="*/ 4 h 22"/>
                  <a:gd name="T34" fmla="*/ 21 w 23"/>
                  <a:gd name="T35" fmla="*/ 4 h 22"/>
                  <a:gd name="T36" fmla="*/ 21 w 23"/>
                  <a:gd name="T37" fmla="*/ 3 h 22"/>
                  <a:gd name="T38" fmla="*/ 21 w 23"/>
                  <a:gd name="T39" fmla="*/ 3 h 22"/>
                  <a:gd name="T40" fmla="*/ 21 w 23"/>
                  <a:gd name="T41" fmla="*/ 3 h 22"/>
                  <a:gd name="T42" fmla="*/ 6 w 23"/>
                  <a:gd name="T43" fmla="*/ 11 h 22"/>
                  <a:gd name="T44" fmla="*/ 6 w 23"/>
                  <a:gd name="T45" fmla="*/ 11 h 22"/>
                  <a:gd name="T46" fmla="*/ 0 w 23"/>
                  <a:gd name="T47" fmla="*/ 12 h 22"/>
                  <a:gd name="T48" fmla="*/ 0 w 23"/>
                  <a:gd name="T49" fmla="*/ 12 h 22"/>
                  <a:gd name="T50" fmla="*/ 0 w 23"/>
                  <a:gd name="T51" fmla="*/ 13 h 22"/>
                  <a:gd name="T52" fmla="*/ 1 w 23"/>
                  <a:gd name="T53" fmla="*/ 14 h 22"/>
                  <a:gd name="T54" fmla="*/ 2 w 23"/>
                  <a:gd name="T55" fmla="*/ 17 h 22"/>
                  <a:gd name="T56" fmla="*/ 1 w 23"/>
                  <a:gd name="T57" fmla="*/ 21 h 22"/>
                  <a:gd name="T58" fmla="*/ 0 w 23"/>
                  <a:gd name="T59" fmla="*/ 21 h 22"/>
                  <a:gd name="T60" fmla="*/ 0 w 23"/>
                  <a:gd name="T61" fmla="*/ 22 h 22"/>
                  <a:gd name="T62" fmla="*/ 0 w 23"/>
                  <a:gd name="T63" fmla="*/ 22 h 22"/>
                  <a:gd name="T64" fmla="*/ 4 w 23"/>
                  <a:gd name="T65" fmla="*/ 18 h 22"/>
                  <a:gd name="T66" fmla="*/ 4 w 23"/>
                  <a:gd name="T67" fmla="*/ 18 h 22"/>
                  <a:gd name="T68" fmla="*/ 4 w 23"/>
                  <a:gd name="T69" fmla="*/ 17 h 22"/>
                  <a:gd name="T70" fmla="*/ 4 w 23"/>
                  <a:gd name="T71" fmla="*/ 16 h 22"/>
                  <a:gd name="T72" fmla="*/ 4 w 23"/>
                  <a:gd name="T73" fmla="*/ 16 h 22"/>
                  <a:gd name="T74" fmla="*/ 4 w 23"/>
                  <a:gd name="T75" fmla="*/ 15 h 22"/>
                  <a:gd name="T76" fmla="*/ 4 w 23"/>
                  <a:gd name="T77" fmla="*/ 14 h 22"/>
                  <a:gd name="T78" fmla="*/ 4 w 23"/>
                  <a:gd name="T79" fmla="*/ 14 h 22"/>
                  <a:gd name="T80" fmla="*/ 5 w 23"/>
                  <a:gd name="T81" fmla="*/ 14 h 22"/>
                  <a:gd name="T82" fmla="*/ 5 w 23"/>
                  <a:gd name="T83" fmla="*/ 13 h 22"/>
                  <a:gd name="T84" fmla="*/ 5 w 23"/>
                  <a:gd name="T85" fmla="*/ 13 h 22"/>
                  <a:gd name="T86" fmla="*/ 6 w 23"/>
                  <a:gd name="T8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" h="22">
                    <a:moveTo>
                      <a:pt x="21" y="3"/>
                    </a:moveTo>
                    <a:lnTo>
                      <a:pt x="21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moveTo>
                      <a:pt x="6" y="11"/>
                    </a:moveTo>
                    <a:lnTo>
                      <a:pt x="6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5" name="Freeform 4487">
                <a:extLst>
                  <a:ext uri="{FF2B5EF4-FFF2-40B4-BE49-F238E27FC236}">
                    <a16:creationId xmlns:a16="http://schemas.microsoft.com/office/drawing/2014/main" id="{3D797B02-5350-4374-B775-21B1ED7D0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928"/>
                <a:ext cx="36" cy="45"/>
              </a:xfrm>
              <a:custGeom>
                <a:avLst/>
                <a:gdLst>
                  <a:gd name="T0" fmla="*/ 8 w 16"/>
                  <a:gd name="T1" fmla="*/ 17 h 20"/>
                  <a:gd name="T2" fmla="*/ 8 w 16"/>
                  <a:gd name="T3" fmla="*/ 17 h 20"/>
                  <a:gd name="T4" fmla="*/ 10 w 16"/>
                  <a:gd name="T5" fmla="*/ 14 h 20"/>
                  <a:gd name="T6" fmla="*/ 12 w 16"/>
                  <a:gd name="T7" fmla="*/ 13 h 20"/>
                  <a:gd name="T8" fmla="*/ 14 w 16"/>
                  <a:gd name="T9" fmla="*/ 10 h 20"/>
                  <a:gd name="T10" fmla="*/ 15 w 16"/>
                  <a:gd name="T11" fmla="*/ 9 h 20"/>
                  <a:gd name="T12" fmla="*/ 16 w 16"/>
                  <a:gd name="T13" fmla="*/ 4 h 20"/>
                  <a:gd name="T14" fmla="*/ 16 w 16"/>
                  <a:gd name="T15" fmla="*/ 3 h 20"/>
                  <a:gd name="T16" fmla="*/ 15 w 16"/>
                  <a:gd name="T17" fmla="*/ 2 h 20"/>
                  <a:gd name="T18" fmla="*/ 15 w 16"/>
                  <a:gd name="T19" fmla="*/ 1 h 20"/>
                  <a:gd name="T20" fmla="*/ 14 w 16"/>
                  <a:gd name="T21" fmla="*/ 0 h 20"/>
                  <a:gd name="T22" fmla="*/ 14 w 16"/>
                  <a:gd name="T23" fmla="*/ 0 h 20"/>
                  <a:gd name="T24" fmla="*/ 10 w 16"/>
                  <a:gd name="T25" fmla="*/ 0 h 20"/>
                  <a:gd name="T26" fmla="*/ 10 w 16"/>
                  <a:gd name="T27" fmla="*/ 0 h 20"/>
                  <a:gd name="T28" fmla="*/ 10 w 16"/>
                  <a:gd name="T29" fmla="*/ 0 h 20"/>
                  <a:gd name="T30" fmla="*/ 3 w 16"/>
                  <a:gd name="T31" fmla="*/ 3 h 20"/>
                  <a:gd name="T32" fmla="*/ 2 w 16"/>
                  <a:gd name="T33" fmla="*/ 3 h 20"/>
                  <a:gd name="T34" fmla="*/ 1 w 16"/>
                  <a:gd name="T35" fmla="*/ 4 h 20"/>
                  <a:gd name="T36" fmla="*/ 0 w 16"/>
                  <a:gd name="T37" fmla="*/ 4 h 20"/>
                  <a:gd name="T38" fmla="*/ 1 w 16"/>
                  <a:gd name="T39" fmla="*/ 6 h 20"/>
                  <a:gd name="T40" fmla="*/ 2 w 16"/>
                  <a:gd name="T41" fmla="*/ 9 h 20"/>
                  <a:gd name="T42" fmla="*/ 2 w 16"/>
                  <a:gd name="T43" fmla="*/ 10 h 20"/>
                  <a:gd name="T44" fmla="*/ 3 w 16"/>
                  <a:gd name="T45" fmla="*/ 14 h 20"/>
                  <a:gd name="T46" fmla="*/ 4 w 16"/>
                  <a:gd name="T47" fmla="*/ 16 h 20"/>
                  <a:gd name="T48" fmla="*/ 5 w 16"/>
                  <a:gd name="T49" fmla="*/ 20 h 20"/>
                  <a:gd name="T50" fmla="*/ 8 w 16"/>
                  <a:gd name="T5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0">
                    <a:moveTo>
                      <a:pt x="8" y="17"/>
                    </a:moveTo>
                    <a:lnTo>
                      <a:pt x="8" y="17"/>
                    </a:lnTo>
                    <a:lnTo>
                      <a:pt x="10" y="14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4"/>
                    </a:lnTo>
                    <a:lnTo>
                      <a:pt x="4" y="16"/>
                    </a:lnTo>
                    <a:lnTo>
                      <a:pt x="5" y="20"/>
                    </a:lnTo>
                    <a:lnTo>
                      <a:pt x="8" y="1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6" name="Freeform 4488">
                <a:extLst>
                  <a:ext uri="{FF2B5EF4-FFF2-40B4-BE49-F238E27FC236}">
                    <a16:creationId xmlns:a16="http://schemas.microsoft.com/office/drawing/2014/main" id="{A5278F85-11B1-430F-AA92-8240834AA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840"/>
                <a:ext cx="25" cy="29"/>
              </a:xfrm>
              <a:custGeom>
                <a:avLst/>
                <a:gdLst>
                  <a:gd name="T0" fmla="*/ 4 w 11"/>
                  <a:gd name="T1" fmla="*/ 13 h 13"/>
                  <a:gd name="T2" fmla="*/ 5 w 11"/>
                  <a:gd name="T3" fmla="*/ 12 h 13"/>
                  <a:gd name="T4" fmla="*/ 5 w 11"/>
                  <a:gd name="T5" fmla="*/ 11 h 13"/>
                  <a:gd name="T6" fmla="*/ 5 w 11"/>
                  <a:gd name="T7" fmla="*/ 10 h 13"/>
                  <a:gd name="T8" fmla="*/ 6 w 11"/>
                  <a:gd name="T9" fmla="*/ 9 h 13"/>
                  <a:gd name="T10" fmla="*/ 6 w 11"/>
                  <a:gd name="T11" fmla="*/ 8 h 13"/>
                  <a:gd name="T12" fmla="*/ 6 w 11"/>
                  <a:gd name="T13" fmla="*/ 7 h 13"/>
                  <a:gd name="T14" fmla="*/ 7 w 11"/>
                  <a:gd name="T15" fmla="*/ 6 h 13"/>
                  <a:gd name="T16" fmla="*/ 8 w 11"/>
                  <a:gd name="T17" fmla="*/ 5 h 13"/>
                  <a:gd name="T18" fmla="*/ 8 w 11"/>
                  <a:gd name="T19" fmla="*/ 4 h 13"/>
                  <a:gd name="T20" fmla="*/ 9 w 11"/>
                  <a:gd name="T21" fmla="*/ 3 h 13"/>
                  <a:gd name="T22" fmla="*/ 10 w 11"/>
                  <a:gd name="T23" fmla="*/ 2 h 13"/>
                  <a:gd name="T24" fmla="*/ 11 w 11"/>
                  <a:gd name="T25" fmla="*/ 1 h 13"/>
                  <a:gd name="T26" fmla="*/ 11 w 11"/>
                  <a:gd name="T27" fmla="*/ 0 h 13"/>
                  <a:gd name="T28" fmla="*/ 11 w 11"/>
                  <a:gd name="T29" fmla="*/ 0 h 13"/>
                  <a:gd name="T30" fmla="*/ 11 w 11"/>
                  <a:gd name="T31" fmla="*/ 0 h 13"/>
                  <a:gd name="T32" fmla="*/ 11 w 11"/>
                  <a:gd name="T33" fmla="*/ 0 h 13"/>
                  <a:gd name="T34" fmla="*/ 6 w 11"/>
                  <a:gd name="T35" fmla="*/ 1 h 13"/>
                  <a:gd name="T36" fmla="*/ 3 w 11"/>
                  <a:gd name="T37" fmla="*/ 1 h 13"/>
                  <a:gd name="T38" fmla="*/ 0 w 11"/>
                  <a:gd name="T39" fmla="*/ 1 h 13"/>
                  <a:gd name="T40" fmla="*/ 1 w 11"/>
                  <a:gd name="T41" fmla="*/ 5 h 13"/>
                  <a:gd name="T42" fmla="*/ 1 w 11"/>
                  <a:gd name="T43" fmla="*/ 7 h 13"/>
                  <a:gd name="T44" fmla="*/ 1 w 11"/>
                  <a:gd name="T45" fmla="*/ 7 h 13"/>
                  <a:gd name="T46" fmla="*/ 1 w 11"/>
                  <a:gd name="T47" fmla="*/ 9 h 13"/>
                  <a:gd name="T48" fmla="*/ 1 w 11"/>
                  <a:gd name="T49" fmla="*/ 10 h 13"/>
                  <a:gd name="T50" fmla="*/ 1 w 11"/>
                  <a:gd name="T51" fmla="*/ 10 h 13"/>
                  <a:gd name="T52" fmla="*/ 2 w 11"/>
                  <a:gd name="T53" fmla="*/ 11 h 13"/>
                  <a:gd name="T54" fmla="*/ 2 w 11"/>
                  <a:gd name="T55" fmla="*/ 12 h 13"/>
                  <a:gd name="T56" fmla="*/ 2 w 11"/>
                  <a:gd name="T57" fmla="*/ 13 h 13"/>
                  <a:gd name="T58" fmla="*/ 4 w 11"/>
                  <a:gd name="T5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3">
                    <a:moveTo>
                      <a:pt x="4" y="13"/>
                    </a:moveTo>
                    <a:lnTo>
                      <a:pt x="5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7" name="Freeform 4489">
                <a:extLst>
                  <a:ext uri="{FF2B5EF4-FFF2-40B4-BE49-F238E27FC236}">
                    <a16:creationId xmlns:a16="http://schemas.microsoft.com/office/drawing/2014/main" id="{436A6AB8-D109-49AC-84D8-B72A0FD434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90" y="2871"/>
                <a:ext cx="18" cy="41"/>
              </a:xfrm>
              <a:custGeom>
                <a:avLst/>
                <a:gdLst>
                  <a:gd name="T0" fmla="*/ 3 w 8"/>
                  <a:gd name="T1" fmla="*/ 6 h 18"/>
                  <a:gd name="T2" fmla="*/ 3 w 8"/>
                  <a:gd name="T3" fmla="*/ 6 h 18"/>
                  <a:gd name="T4" fmla="*/ 3 w 8"/>
                  <a:gd name="T5" fmla="*/ 0 h 18"/>
                  <a:gd name="T6" fmla="*/ 3 w 8"/>
                  <a:gd name="T7" fmla="*/ 0 h 18"/>
                  <a:gd name="T8" fmla="*/ 1 w 8"/>
                  <a:gd name="T9" fmla="*/ 0 h 18"/>
                  <a:gd name="T10" fmla="*/ 0 w 8"/>
                  <a:gd name="T11" fmla="*/ 0 h 18"/>
                  <a:gd name="T12" fmla="*/ 0 w 8"/>
                  <a:gd name="T13" fmla="*/ 0 h 18"/>
                  <a:gd name="T14" fmla="*/ 0 w 8"/>
                  <a:gd name="T15" fmla="*/ 3 h 18"/>
                  <a:gd name="T16" fmla="*/ 0 w 8"/>
                  <a:gd name="T17" fmla="*/ 5 h 18"/>
                  <a:gd name="T18" fmla="*/ 0 w 8"/>
                  <a:gd name="T19" fmla="*/ 6 h 18"/>
                  <a:gd name="T20" fmla="*/ 2 w 8"/>
                  <a:gd name="T21" fmla="*/ 5 h 18"/>
                  <a:gd name="T22" fmla="*/ 1 w 8"/>
                  <a:gd name="T23" fmla="*/ 6 h 18"/>
                  <a:gd name="T24" fmla="*/ 1 w 8"/>
                  <a:gd name="T25" fmla="*/ 7 h 18"/>
                  <a:gd name="T26" fmla="*/ 2 w 8"/>
                  <a:gd name="T27" fmla="*/ 7 h 18"/>
                  <a:gd name="T28" fmla="*/ 2 w 8"/>
                  <a:gd name="T29" fmla="*/ 7 h 18"/>
                  <a:gd name="T30" fmla="*/ 2 w 8"/>
                  <a:gd name="T31" fmla="*/ 7 h 18"/>
                  <a:gd name="T32" fmla="*/ 2 w 8"/>
                  <a:gd name="T33" fmla="*/ 7 h 18"/>
                  <a:gd name="T34" fmla="*/ 1 w 8"/>
                  <a:gd name="T35" fmla="*/ 7 h 18"/>
                  <a:gd name="T36" fmla="*/ 2 w 8"/>
                  <a:gd name="T37" fmla="*/ 7 h 18"/>
                  <a:gd name="T38" fmla="*/ 2 w 8"/>
                  <a:gd name="T39" fmla="*/ 8 h 18"/>
                  <a:gd name="T40" fmla="*/ 3 w 8"/>
                  <a:gd name="T41" fmla="*/ 10 h 18"/>
                  <a:gd name="T42" fmla="*/ 3 w 8"/>
                  <a:gd name="T43" fmla="*/ 10 h 18"/>
                  <a:gd name="T44" fmla="*/ 3 w 8"/>
                  <a:gd name="T45" fmla="*/ 10 h 18"/>
                  <a:gd name="T46" fmla="*/ 3 w 8"/>
                  <a:gd name="T47" fmla="*/ 10 h 18"/>
                  <a:gd name="T48" fmla="*/ 3 w 8"/>
                  <a:gd name="T49" fmla="*/ 10 h 18"/>
                  <a:gd name="T50" fmla="*/ 4 w 8"/>
                  <a:gd name="T51" fmla="*/ 10 h 18"/>
                  <a:gd name="T52" fmla="*/ 4 w 8"/>
                  <a:gd name="T53" fmla="*/ 10 h 18"/>
                  <a:gd name="T54" fmla="*/ 3 w 8"/>
                  <a:gd name="T55" fmla="*/ 6 h 18"/>
                  <a:gd name="T56" fmla="*/ 3 w 8"/>
                  <a:gd name="T57" fmla="*/ 6 h 18"/>
                  <a:gd name="T58" fmla="*/ 2 w 8"/>
                  <a:gd name="T59" fmla="*/ 6 h 18"/>
                  <a:gd name="T60" fmla="*/ 3 w 8"/>
                  <a:gd name="T61" fmla="*/ 6 h 18"/>
                  <a:gd name="T62" fmla="*/ 8 w 8"/>
                  <a:gd name="T63" fmla="*/ 17 h 18"/>
                  <a:gd name="T64" fmla="*/ 8 w 8"/>
                  <a:gd name="T65" fmla="*/ 17 h 18"/>
                  <a:gd name="T66" fmla="*/ 5 w 8"/>
                  <a:gd name="T67" fmla="*/ 13 h 18"/>
                  <a:gd name="T68" fmla="*/ 5 w 8"/>
                  <a:gd name="T69" fmla="*/ 13 h 18"/>
                  <a:gd name="T70" fmla="*/ 6 w 8"/>
                  <a:gd name="T71" fmla="*/ 18 h 18"/>
                  <a:gd name="T72" fmla="*/ 8 w 8"/>
                  <a:gd name="T7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18">
                    <a:moveTo>
                      <a:pt x="3" y="6"/>
                    </a:moveTo>
                    <a:lnTo>
                      <a:pt x="3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3" y="6"/>
                    </a:lnTo>
                    <a:moveTo>
                      <a:pt x="8" y="17"/>
                    </a:moveTo>
                    <a:lnTo>
                      <a:pt x="8" y="17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8"/>
                    </a:lnTo>
                    <a:lnTo>
                      <a:pt x="8" y="1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8" name="Freeform 4490">
                <a:extLst>
                  <a:ext uri="{FF2B5EF4-FFF2-40B4-BE49-F238E27FC236}">
                    <a16:creationId xmlns:a16="http://schemas.microsoft.com/office/drawing/2014/main" id="{57AEAC18-464D-429B-B4CF-228D356F94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7" y="2082"/>
                <a:ext cx="49" cy="11"/>
              </a:xfrm>
              <a:custGeom>
                <a:avLst/>
                <a:gdLst>
                  <a:gd name="T0" fmla="*/ 0 w 49"/>
                  <a:gd name="T1" fmla="*/ 11 h 11"/>
                  <a:gd name="T2" fmla="*/ 0 w 49"/>
                  <a:gd name="T3" fmla="*/ 11 h 11"/>
                  <a:gd name="T4" fmla="*/ 0 w 49"/>
                  <a:gd name="T5" fmla="*/ 11 h 11"/>
                  <a:gd name="T6" fmla="*/ 2 w 49"/>
                  <a:gd name="T7" fmla="*/ 11 h 11"/>
                  <a:gd name="T8" fmla="*/ 0 w 49"/>
                  <a:gd name="T9" fmla="*/ 2 h 11"/>
                  <a:gd name="T10" fmla="*/ 13 w 49"/>
                  <a:gd name="T11" fmla="*/ 2 h 11"/>
                  <a:gd name="T12" fmla="*/ 25 w 49"/>
                  <a:gd name="T13" fmla="*/ 2 h 11"/>
                  <a:gd name="T14" fmla="*/ 25 w 49"/>
                  <a:gd name="T15" fmla="*/ 0 h 11"/>
                  <a:gd name="T16" fmla="*/ 29 w 49"/>
                  <a:gd name="T17" fmla="*/ 0 h 11"/>
                  <a:gd name="T18" fmla="*/ 31 w 49"/>
                  <a:gd name="T19" fmla="*/ 9 h 11"/>
                  <a:gd name="T20" fmla="*/ 0 w 49"/>
                  <a:gd name="T21" fmla="*/ 11 h 11"/>
                  <a:gd name="T22" fmla="*/ 49 w 49"/>
                  <a:gd name="T23" fmla="*/ 9 h 11"/>
                  <a:gd name="T24" fmla="*/ 40 w 49"/>
                  <a:gd name="T25" fmla="*/ 9 h 11"/>
                  <a:gd name="T26" fmla="*/ 40 w 49"/>
                  <a:gd name="T27" fmla="*/ 5 h 11"/>
                  <a:gd name="T28" fmla="*/ 40 w 49"/>
                  <a:gd name="T29" fmla="*/ 0 h 11"/>
                  <a:gd name="T30" fmla="*/ 43 w 49"/>
                  <a:gd name="T31" fmla="*/ 0 h 11"/>
                  <a:gd name="T32" fmla="*/ 43 w 49"/>
                  <a:gd name="T33" fmla="*/ 0 h 11"/>
                  <a:gd name="T34" fmla="*/ 47 w 49"/>
                  <a:gd name="T35" fmla="*/ 0 h 11"/>
                  <a:gd name="T36" fmla="*/ 49 w 49"/>
                  <a:gd name="T37" fmla="*/ 0 h 11"/>
                  <a:gd name="T38" fmla="*/ 49 w 49"/>
                  <a:gd name="T39" fmla="*/ 0 h 11"/>
                  <a:gd name="T40" fmla="*/ 49 w 49"/>
                  <a:gd name="T41" fmla="*/ 9 h 11"/>
                  <a:gd name="T42" fmla="*/ 49 w 49"/>
                  <a:gd name="T4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0" y="2"/>
                    </a:lnTo>
                    <a:lnTo>
                      <a:pt x="13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9"/>
                    </a:lnTo>
                    <a:lnTo>
                      <a:pt x="0" y="11"/>
                    </a:lnTo>
                    <a:close/>
                    <a:moveTo>
                      <a:pt x="49" y="9"/>
                    </a:moveTo>
                    <a:lnTo>
                      <a:pt x="40" y="9"/>
                    </a:lnTo>
                    <a:lnTo>
                      <a:pt x="40" y="5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9"/>
                    </a:lnTo>
                    <a:lnTo>
                      <a:pt x="4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9" name="Freeform 4491">
                <a:extLst>
                  <a:ext uri="{FF2B5EF4-FFF2-40B4-BE49-F238E27FC236}">
                    <a16:creationId xmlns:a16="http://schemas.microsoft.com/office/drawing/2014/main" id="{75112CC5-A22E-4579-BB5E-20F865370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118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0 w 5"/>
                  <a:gd name="T3" fmla="*/ 2 h 2"/>
                  <a:gd name="T4" fmla="*/ 0 w 5"/>
                  <a:gd name="T5" fmla="*/ 0 h 2"/>
                  <a:gd name="T6" fmla="*/ 5 w 5"/>
                  <a:gd name="T7" fmla="*/ 0 h 2"/>
                  <a:gd name="T8" fmla="*/ 5 w 5"/>
                  <a:gd name="T9" fmla="*/ 0 h 2"/>
                  <a:gd name="T10" fmla="*/ 5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0" name="Freeform 4492">
                <a:extLst>
                  <a:ext uri="{FF2B5EF4-FFF2-40B4-BE49-F238E27FC236}">
                    <a16:creationId xmlns:a16="http://schemas.microsoft.com/office/drawing/2014/main" id="{637C45AC-F78A-4CFB-8B06-C92A9A5D4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3196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0 w 2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1" name="Freeform 4493">
                <a:extLst>
                  <a:ext uri="{FF2B5EF4-FFF2-40B4-BE49-F238E27FC236}">
                    <a16:creationId xmlns:a16="http://schemas.microsoft.com/office/drawing/2014/main" id="{52B20871-B186-4C5F-A661-67569CC78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3196"/>
                <a:ext cx="9" cy="27"/>
              </a:xfrm>
              <a:custGeom>
                <a:avLst/>
                <a:gdLst>
                  <a:gd name="T0" fmla="*/ 9 w 9"/>
                  <a:gd name="T1" fmla="*/ 7 h 27"/>
                  <a:gd name="T2" fmla="*/ 5 w 9"/>
                  <a:gd name="T3" fmla="*/ 7 h 27"/>
                  <a:gd name="T4" fmla="*/ 3 w 9"/>
                  <a:gd name="T5" fmla="*/ 7 h 27"/>
                  <a:gd name="T6" fmla="*/ 5 w 9"/>
                  <a:gd name="T7" fmla="*/ 9 h 27"/>
                  <a:gd name="T8" fmla="*/ 5 w 9"/>
                  <a:gd name="T9" fmla="*/ 9 h 27"/>
                  <a:gd name="T10" fmla="*/ 7 w 9"/>
                  <a:gd name="T11" fmla="*/ 9 h 27"/>
                  <a:gd name="T12" fmla="*/ 5 w 9"/>
                  <a:gd name="T13" fmla="*/ 11 h 27"/>
                  <a:gd name="T14" fmla="*/ 5 w 9"/>
                  <a:gd name="T15" fmla="*/ 16 h 27"/>
                  <a:gd name="T16" fmla="*/ 5 w 9"/>
                  <a:gd name="T17" fmla="*/ 16 h 27"/>
                  <a:gd name="T18" fmla="*/ 5 w 9"/>
                  <a:gd name="T19" fmla="*/ 16 h 27"/>
                  <a:gd name="T20" fmla="*/ 5 w 9"/>
                  <a:gd name="T21" fmla="*/ 18 h 27"/>
                  <a:gd name="T22" fmla="*/ 7 w 9"/>
                  <a:gd name="T23" fmla="*/ 18 h 27"/>
                  <a:gd name="T24" fmla="*/ 7 w 9"/>
                  <a:gd name="T25" fmla="*/ 18 h 27"/>
                  <a:gd name="T26" fmla="*/ 7 w 9"/>
                  <a:gd name="T27" fmla="*/ 16 h 27"/>
                  <a:gd name="T28" fmla="*/ 7 w 9"/>
                  <a:gd name="T29" fmla="*/ 16 h 27"/>
                  <a:gd name="T30" fmla="*/ 9 w 9"/>
                  <a:gd name="T31" fmla="*/ 14 h 27"/>
                  <a:gd name="T32" fmla="*/ 9 w 9"/>
                  <a:gd name="T33" fmla="*/ 14 h 27"/>
                  <a:gd name="T34" fmla="*/ 9 w 9"/>
                  <a:gd name="T35" fmla="*/ 14 h 27"/>
                  <a:gd name="T36" fmla="*/ 9 w 9"/>
                  <a:gd name="T37" fmla="*/ 16 h 27"/>
                  <a:gd name="T38" fmla="*/ 9 w 9"/>
                  <a:gd name="T39" fmla="*/ 18 h 27"/>
                  <a:gd name="T40" fmla="*/ 7 w 9"/>
                  <a:gd name="T41" fmla="*/ 18 h 27"/>
                  <a:gd name="T42" fmla="*/ 9 w 9"/>
                  <a:gd name="T43" fmla="*/ 18 h 27"/>
                  <a:gd name="T44" fmla="*/ 9 w 9"/>
                  <a:gd name="T45" fmla="*/ 20 h 27"/>
                  <a:gd name="T46" fmla="*/ 9 w 9"/>
                  <a:gd name="T47" fmla="*/ 20 h 27"/>
                  <a:gd name="T48" fmla="*/ 9 w 9"/>
                  <a:gd name="T49" fmla="*/ 23 h 27"/>
                  <a:gd name="T50" fmla="*/ 9 w 9"/>
                  <a:gd name="T51" fmla="*/ 27 h 27"/>
                  <a:gd name="T52" fmla="*/ 5 w 9"/>
                  <a:gd name="T53" fmla="*/ 27 h 27"/>
                  <a:gd name="T54" fmla="*/ 5 w 9"/>
                  <a:gd name="T55" fmla="*/ 25 h 27"/>
                  <a:gd name="T56" fmla="*/ 5 w 9"/>
                  <a:gd name="T57" fmla="*/ 25 h 27"/>
                  <a:gd name="T58" fmla="*/ 5 w 9"/>
                  <a:gd name="T59" fmla="*/ 20 h 27"/>
                  <a:gd name="T60" fmla="*/ 5 w 9"/>
                  <a:gd name="T61" fmla="*/ 20 h 27"/>
                  <a:gd name="T62" fmla="*/ 3 w 9"/>
                  <a:gd name="T63" fmla="*/ 16 h 27"/>
                  <a:gd name="T64" fmla="*/ 3 w 9"/>
                  <a:gd name="T65" fmla="*/ 16 h 27"/>
                  <a:gd name="T66" fmla="*/ 3 w 9"/>
                  <a:gd name="T67" fmla="*/ 11 h 27"/>
                  <a:gd name="T68" fmla="*/ 3 w 9"/>
                  <a:gd name="T69" fmla="*/ 7 h 27"/>
                  <a:gd name="T70" fmla="*/ 0 w 9"/>
                  <a:gd name="T71" fmla="*/ 4 h 27"/>
                  <a:gd name="T72" fmla="*/ 0 w 9"/>
                  <a:gd name="T73" fmla="*/ 2 h 27"/>
                  <a:gd name="T74" fmla="*/ 0 w 9"/>
                  <a:gd name="T75" fmla="*/ 0 h 27"/>
                  <a:gd name="T76" fmla="*/ 3 w 9"/>
                  <a:gd name="T77" fmla="*/ 0 h 27"/>
                  <a:gd name="T78" fmla="*/ 7 w 9"/>
                  <a:gd name="T79" fmla="*/ 2 h 27"/>
                  <a:gd name="T80" fmla="*/ 7 w 9"/>
                  <a:gd name="T81" fmla="*/ 2 h 27"/>
                  <a:gd name="T82" fmla="*/ 7 w 9"/>
                  <a:gd name="T8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27">
                    <a:moveTo>
                      <a:pt x="7" y="4"/>
                    </a:move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2" name="Freeform 4494">
                <a:extLst>
                  <a:ext uri="{FF2B5EF4-FFF2-40B4-BE49-F238E27FC236}">
                    <a16:creationId xmlns:a16="http://schemas.microsoft.com/office/drawing/2014/main" id="{D93B28D8-9E61-4E3B-8D61-8C52AB67F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205"/>
                <a:ext cx="20" cy="18"/>
              </a:xfrm>
              <a:custGeom>
                <a:avLst/>
                <a:gdLst>
                  <a:gd name="T0" fmla="*/ 2 w 20"/>
                  <a:gd name="T1" fmla="*/ 0 h 18"/>
                  <a:gd name="T2" fmla="*/ 4 w 20"/>
                  <a:gd name="T3" fmla="*/ 0 h 18"/>
                  <a:gd name="T4" fmla="*/ 9 w 20"/>
                  <a:gd name="T5" fmla="*/ 2 h 18"/>
                  <a:gd name="T6" fmla="*/ 9 w 20"/>
                  <a:gd name="T7" fmla="*/ 2 h 18"/>
                  <a:gd name="T8" fmla="*/ 13 w 20"/>
                  <a:gd name="T9" fmla="*/ 2 h 18"/>
                  <a:gd name="T10" fmla="*/ 13 w 20"/>
                  <a:gd name="T11" fmla="*/ 2 h 18"/>
                  <a:gd name="T12" fmla="*/ 20 w 20"/>
                  <a:gd name="T13" fmla="*/ 0 h 18"/>
                  <a:gd name="T14" fmla="*/ 18 w 20"/>
                  <a:gd name="T15" fmla="*/ 5 h 18"/>
                  <a:gd name="T16" fmla="*/ 20 w 20"/>
                  <a:gd name="T17" fmla="*/ 5 h 18"/>
                  <a:gd name="T18" fmla="*/ 18 w 20"/>
                  <a:gd name="T19" fmla="*/ 5 h 18"/>
                  <a:gd name="T20" fmla="*/ 18 w 20"/>
                  <a:gd name="T21" fmla="*/ 9 h 18"/>
                  <a:gd name="T22" fmla="*/ 16 w 20"/>
                  <a:gd name="T23" fmla="*/ 14 h 18"/>
                  <a:gd name="T24" fmla="*/ 16 w 20"/>
                  <a:gd name="T25" fmla="*/ 11 h 18"/>
                  <a:gd name="T26" fmla="*/ 16 w 20"/>
                  <a:gd name="T27" fmla="*/ 9 h 18"/>
                  <a:gd name="T28" fmla="*/ 16 w 20"/>
                  <a:gd name="T29" fmla="*/ 9 h 18"/>
                  <a:gd name="T30" fmla="*/ 16 w 20"/>
                  <a:gd name="T31" fmla="*/ 9 h 18"/>
                  <a:gd name="T32" fmla="*/ 18 w 20"/>
                  <a:gd name="T33" fmla="*/ 7 h 18"/>
                  <a:gd name="T34" fmla="*/ 18 w 20"/>
                  <a:gd name="T35" fmla="*/ 7 h 18"/>
                  <a:gd name="T36" fmla="*/ 16 w 20"/>
                  <a:gd name="T37" fmla="*/ 9 h 18"/>
                  <a:gd name="T38" fmla="*/ 16 w 20"/>
                  <a:gd name="T39" fmla="*/ 9 h 18"/>
                  <a:gd name="T40" fmla="*/ 16 w 20"/>
                  <a:gd name="T41" fmla="*/ 9 h 18"/>
                  <a:gd name="T42" fmla="*/ 13 w 20"/>
                  <a:gd name="T43" fmla="*/ 9 h 18"/>
                  <a:gd name="T44" fmla="*/ 13 w 20"/>
                  <a:gd name="T45" fmla="*/ 7 h 18"/>
                  <a:gd name="T46" fmla="*/ 13 w 20"/>
                  <a:gd name="T47" fmla="*/ 9 h 18"/>
                  <a:gd name="T48" fmla="*/ 16 w 20"/>
                  <a:gd name="T49" fmla="*/ 9 h 18"/>
                  <a:gd name="T50" fmla="*/ 16 w 20"/>
                  <a:gd name="T51" fmla="*/ 11 h 18"/>
                  <a:gd name="T52" fmla="*/ 11 w 20"/>
                  <a:gd name="T53" fmla="*/ 14 h 18"/>
                  <a:gd name="T54" fmla="*/ 13 w 20"/>
                  <a:gd name="T55" fmla="*/ 11 h 18"/>
                  <a:gd name="T56" fmla="*/ 13 w 20"/>
                  <a:gd name="T57" fmla="*/ 9 h 18"/>
                  <a:gd name="T58" fmla="*/ 11 w 20"/>
                  <a:gd name="T59" fmla="*/ 9 h 18"/>
                  <a:gd name="T60" fmla="*/ 11 w 20"/>
                  <a:gd name="T61" fmla="*/ 14 h 18"/>
                  <a:gd name="T62" fmla="*/ 11 w 20"/>
                  <a:gd name="T63" fmla="*/ 14 h 18"/>
                  <a:gd name="T64" fmla="*/ 11 w 20"/>
                  <a:gd name="T65" fmla="*/ 16 h 18"/>
                  <a:gd name="T66" fmla="*/ 11 w 20"/>
                  <a:gd name="T67" fmla="*/ 16 h 18"/>
                  <a:gd name="T68" fmla="*/ 7 w 20"/>
                  <a:gd name="T69" fmla="*/ 16 h 18"/>
                  <a:gd name="T70" fmla="*/ 4 w 20"/>
                  <a:gd name="T71" fmla="*/ 18 h 18"/>
                  <a:gd name="T72" fmla="*/ 4 w 20"/>
                  <a:gd name="T73" fmla="*/ 16 h 18"/>
                  <a:gd name="T74" fmla="*/ 4 w 20"/>
                  <a:gd name="T75" fmla="*/ 11 h 18"/>
                  <a:gd name="T76" fmla="*/ 4 w 20"/>
                  <a:gd name="T77" fmla="*/ 11 h 18"/>
                  <a:gd name="T78" fmla="*/ 4 w 20"/>
                  <a:gd name="T79" fmla="*/ 9 h 18"/>
                  <a:gd name="T80" fmla="*/ 4 w 20"/>
                  <a:gd name="T81" fmla="*/ 9 h 18"/>
                  <a:gd name="T82" fmla="*/ 4 w 20"/>
                  <a:gd name="T83" fmla="*/ 7 h 18"/>
                  <a:gd name="T84" fmla="*/ 4 w 20"/>
                  <a:gd name="T85" fmla="*/ 5 h 18"/>
                  <a:gd name="T86" fmla="*/ 4 w 20"/>
                  <a:gd name="T87" fmla="*/ 2 h 18"/>
                  <a:gd name="T88" fmla="*/ 2 w 20"/>
                  <a:gd name="T89" fmla="*/ 2 h 18"/>
                  <a:gd name="T90" fmla="*/ 2 w 20"/>
                  <a:gd name="T91" fmla="*/ 7 h 18"/>
                  <a:gd name="T92" fmla="*/ 0 w 20"/>
                  <a:gd name="T93" fmla="*/ 7 h 18"/>
                  <a:gd name="T94" fmla="*/ 0 w 20"/>
                  <a:gd name="T95" fmla="*/ 2 h 18"/>
                  <a:gd name="T96" fmla="*/ 2 w 20"/>
                  <a:gd name="T9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1" name="Group 4696">
              <a:extLst>
                <a:ext uri="{FF2B5EF4-FFF2-40B4-BE49-F238E27FC236}">
                  <a16:creationId xmlns:a16="http://schemas.microsoft.com/office/drawing/2014/main" id="{13AB6D08-AC4F-4476-BFFE-DB546AC243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275" y="1730376"/>
              <a:ext cx="6835775" cy="3486150"/>
              <a:chOff x="666" y="1090"/>
              <a:chExt cx="4306" cy="2196"/>
            </a:xfrm>
            <a:grpFill/>
          </p:grpSpPr>
          <p:sp>
            <p:nvSpPr>
              <p:cNvPr id="193" name="Freeform 4496">
                <a:extLst>
                  <a:ext uri="{FF2B5EF4-FFF2-40B4-BE49-F238E27FC236}">
                    <a16:creationId xmlns:a16="http://schemas.microsoft.com/office/drawing/2014/main" id="{32788466-927C-4856-A505-D0AD52739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3106"/>
                <a:ext cx="20" cy="13"/>
              </a:xfrm>
              <a:custGeom>
                <a:avLst/>
                <a:gdLst>
                  <a:gd name="T0" fmla="*/ 20 w 20"/>
                  <a:gd name="T1" fmla="*/ 11 h 13"/>
                  <a:gd name="T2" fmla="*/ 2 w 20"/>
                  <a:gd name="T3" fmla="*/ 13 h 13"/>
                  <a:gd name="T4" fmla="*/ 0 w 20"/>
                  <a:gd name="T5" fmla="*/ 4 h 13"/>
                  <a:gd name="T6" fmla="*/ 11 w 20"/>
                  <a:gd name="T7" fmla="*/ 2 h 13"/>
                  <a:gd name="T8" fmla="*/ 18 w 20"/>
                  <a:gd name="T9" fmla="*/ 0 h 13"/>
                  <a:gd name="T10" fmla="*/ 18 w 20"/>
                  <a:gd name="T11" fmla="*/ 7 h 13"/>
                  <a:gd name="T12" fmla="*/ 18 w 20"/>
                  <a:gd name="T13" fmla="*/ 7 h 13"/>
                  <a:gd name="T14" fmla="*/ 20 w 20"/>
                  <a:gd name="T1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3">
                    <a:moveTo>
                      <a:pt x="20" y="11"/>
                    </a:moveTo>
                    <a:lnTo>
                      <a:pt x="2" y="13"/>
                    </a:lnTo>
                    <a:lnTo>
                      <a:pt x="0" y="4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4497">
                <a:extLst>
                  <a:ext uri="{FF2B5EF4-FFF2-40B4-BE49-F238E27FC236}">
                    <a16:creationId xmlns:a16="http://schemas.microsoft.com/office/drawing/2014/main" id="{269EF220-8329-4CA7-B4B3-C0EE7362B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3133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0 w 13"/>
                  <a:gd name="T3" fmla="*/ 2 h 2"/>
                  <a:gd name="T4" fmla="*/ 0 w 13"/>
                  <a:gd name="T5" fmla="*/ 2 h 2"/>
                  <a:gd name="T6" fmla="*/ 13 w 13"/>
                  <a:gd name="T7" fmla="*/ 0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4498">
                <a:extLst>
                  <a:ext uri="{FF2B5EF4-FFF2-40B4-BE49-F238E27FC236}">
                    <a16:creationId xmlns:a16="http://schemas.microsoft.com/office/drawing/2014/main" id="{BCE6A01A-76E6-4003-9C83-DCBA6AC63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3146"/>
                <a:ext cx="20" cy="16"/>
              </a:xfrm>
              <a:custGeom>
                <a:avLst/>
                <a:gdLst>
                  <a:gd name="T0" fmla="*/ 3 w 9"/>
                  <a:gd name="T1" fmla="*/ 6 h 7"/>
                  <a:gd name="T2" fmla="*/ 3 w 9"/>
                  <a:gd name="T3" fmla="*/ 6 h 7"/>
                  <a:gd name="T4" fmla="*/ 9 w 9"/>
                  <a:gd name="T5" fmla="*/ 5 h 7"/>
                  <a:gd name="T6" fmla="*/ 9 w 9"/>
                  <a:gd name="T7" fmla="*/ 5 h 7"/>
                  <a:gd name="T8" fmla="*/ 9 w 9"/>
                  <a:gd name="T9" fmla="*/ 5 h 7"/>
                  <a:gd name="T10" fmla="*/ 9 w 9"/>
                  <a:gd name="T11" fmla="*/ 4 h 7"/>
                  <a:gd name="T12" fmla="*/ 8 w 9"/>
                  <a:gd name="T13" fmla="*/ 0 h 7"/>
                  <a:gd name="T14" fmla="*/ 8 w 9"/>
                  <a:gd name="T15" fmla="*/ 0 h 7"/>
                  <a:gd name="T16" fmla="*/ 7 w 9"/>
                  <a:gd name="T17" fmla="*/ 0 h 7"/>
                  <a:gd name="T18" fmla="*/ 1 w 9"/>
                  <a:gd name="T19" fmla="*/ 2 h 7"/>
                  <a:gd name="T20" fmla="*/ 1 w 9"/>
                  <a:gd name="T21" fmla="*/ 2 h 7"/>
                  <a:gd name="T22" fmla="*/ 1 w 9"/>
                  <a:gd name="T23" fmla="*/ 2 h 7"/>
                  <a:gd name="T24" fmla="*/ 1 w 9"/>
                  <a:gd name="T25" fmla="*/ 4 h 7"/>
                  <a:gd name="T26" fmla="*/ 1 w 9"/>
                  <a:gd name="T27" fmla="*/ 4 h 7"/>
                  <a:gd name="T28" fmla="*/ 1 w 9"/>
                  <a:gd name="T29" fmla="*/ 4 h 7"/>
                  <a:gd name="T30" fmla="*/ 1 w 9"/>
                  <a:gd name="T31" fmla="*/ 5 h 7"/>
                  <a:gd name="T32" fmla="*/ 1 w 9"/>
                  <a:gd name="T33" fmla="*/ 5 h 7"/>
                  <a:gd name="T34" fmla="*/ 0 w 9"/>
                  <a:gd name="T35" fmla="*/ 6 h 7"/>
                  <a:gd name="T36" fmla="*/ 0 w 9"/>
                  <a:gd name="T37" fmla="*/ 7 h 7"/>
                  <a:gd name="T38" fmla="*/ 0 w 9"/>
                  <a:gd name="T39" fmla="*/ 7 h 7"/>
                  <a:gd name="T40" fmla="*/ 0 w 9"/>
                  <a:gd name="T41" fmla="*/ 7 h 7"/>
                  <a:gd name="T42" fmla="*/ 0 w 9"/>
                  <a:gd name="T43" fmla="*/ 7 h 7"/>
                  <a:gd name="T44" fmla="*/ 1 w 9"/>
                  <a:gd name="T45" fmla="*/ 7 h 7"/>
                  <a:gd name="T46" fmla="*/ 3 w 9"/>
                  <a:gd name="T4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7">
                    <a:moveTo>
                      <a:pt x="3" y="6"/>
                    </a:moveTo>
                    <a:lnTo>
                      <a:pt x="3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4499">
                <a:extLst>
                  <a:ext uri="{FF2B5EF4-FFF2-40B4-BE49-F238E27FC236}">
                    <a16:creationId xmlns:a16="http://schemas.microsoft.com/office/drawing/2014/main" id="{A71B3F07-89BD-456A-95E7-23BD40BCB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3142"/>
                <a:ext cx="20" cy="16"/>
              </a:xfrm>
              <a:custGeom>
                <a:avLst/>
                <a:gdLst>
                  <a:gd name="T0" fmla="*/ 4 w 20"/>
                  <a:gd name="T1" fmla="*/ 4 h 16"/>
                  <a:gd name="T2" fmla="*/ 18 w 20"/>
                  <a:gd name="T3" fmla="*/ 2 h 16"/>
                  <a:gd name="T4" fmla="*/ 18 w 20"/>
                  <a:gd name="T5" fmla="*/ 2 h 16"/>
                  <a:gd name="T6" fmla="*/ 18 w 20"/>
                  <a:gd name="T7" fmla="*/ 0 h 16"/>
                  <a:gd name="T8" fmla="*/ 20 w 20"/>
                  <a:gd name="T9" fmla="*/ 2 h 16"/>
                  <a:gd name="T10" fmla="*/ 20 w 20"/>
                  <a:gd name="T11" fmla="*/ 11 h 16"/>
                  <a:gd name="T12" fmla="*/ 2 w 20"/>
                  <a:gd name="T13" fmla="*/ 16 h 16"/>
                  <a:gd name="T14" fmla="*/ 2 w 20"/>
                  <a:gd name="T15" fmla="*/ 13 h 16"/>
                  <a:gd name="T16" fmla="*/ 0 w 20"/>
                  <a:gd name="T17" fmla="*/ 4 h 16"/>
                  <a:gd name="T18" fmla="*/ 4 w 20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6">
                    <a:moveTo>
                      <a:pt x="4" y="4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11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4500">
                <a:extLst>
                  <a:ext uri="{FF2B5EF4-FFF2-40B4-BE49-F238E27FC236}">
                    <a16:creationId xmlns:a16="http://schemas.microsoft.com/office/drawing/2014/main" id="{7139AD1B-060A-4EAE-85A1-BF46400F8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3221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0 w 5"/>
                  <a:gd name="T9" fmla="*/ 0 h 2"/>
                  <a:gd name="T10" fmla="*/ 3 w 5"/>
                  <a:gd name="T11" fmla="*/ 0 h 2"/>
                  <a:gd name="T12" fmla="*/ 5 w 5"/>
                  <a:gd name="T13" fmla="*/ 0 h 2"/>
                  <a:gd name="T14" fmla="*/ 5 w 5"/>
                  <a:gd name="T15" fmla="*/ 0 h 2"/>
                  <a:gd name="T16" fmla="*/ 5 w 5"/>
                  <a:gd name="T17" fmla="*/ 2 h 2"/>
                  <a:gd name="T18" fmla="*/ 5 w 5"/>
                  <a:gd name="T19" fmla="*/ 2 h 2"/>
                  <a:gd name="T20" fmla="*/ 3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4501">
                <a:extLst>
                  <a:ext uri="{FF2B5EF4-FFF2-40B4-BE49-F238E27FC236}">
                    <a16:creationId xmlns:a16="http://schemas.microsoft.com/office/drawing/2014/main" id="{DC5C896B-D09A-4FB4-AD98-B054EA4B7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013"/>
                <a:ext cx="9" cy="9"/>
              </a:xfrm>
              <a:custGeom>
                <a:avLst/>
                <a:gdLst>
                  <a:gd name="T0" fmla="*/ 3 w 4"/>
                  <a:gd name="T1" fmla="*/ 3 h 4"/>
                  <a:gd name="T2" fmla="*/ 3 w 4"/>
                  <a:gd name="T3" fmla="*/ 3 h 4"/>
                  <a:gd name="T4" fmla="*/ 3 w 4"/>
                  <a:gd name="T5" fmla="*/ 3 h 4"/>
                  <a:gd name="T6" fmla="*/ 4 w 4"/>
                  <a:gd name="T7" fmla="*/ 3 h 4"/>
                  <a:gd name="T8" fmla="*/ 4 w 4"/>
                  <a:gd name="T9" fmla="*/ 1 h 4"/>
                  <a:gd name="T10" fmla="*/ 4 w 4"/>
                  <a:gd name="T11" fmla="*/ 0 h 4"/>
                  <a:gd name="T12" fmla="*/ 3 w 4"/>
                  <a:gd name="T13" fmla="*/ 0 h 4"/>
                  <a:gd name="T14" fmla="*/ 2 w 4"/>
                  <a:gd name="T15" fmla="*/ 0 h 4"/>
                  <a:gd name="T16" fmla="*/ 2 w 4"/>
                  <a:gd name="T17" fmla="*/ 1 h 4"/>
                  <a:gd name="T18" fmla="*/ 0 w 4"/>
                  <a:gd name="T19" fmla="*/ 1 h 4"/>
                  <a:gd name="T20" fmla="*/ 0 w 4"/>
                  <a:gd name="T21" fmla="*/ 1 h 4"/>
                  <a:gd name="T22" fmla="*/ 0 w 4"/>
                  <a:gd name="T23" fmla="*/ 3 h 4"/>
                  <a:gd name="T24" fmla="*/ 0 w 4"/>
                  <a:gd name="T25" fmla="*/ 3 h 4"/>
                  <a:gd name="T26" fmla="*/ 0 w 4"/>
                  <a:gd name="T27" fmla="*/ 3 h 4"/>
                  <a:gd name="T28" fmla="*/ 0 w 4"/>
                  <a:gd name="T29" fmla="*/ 4 h 4"/>
                  <a:gd name="T30" fmla="*/ 3 w 4"/>
                  <a:gd name="T3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4502">
                <a:extLst>
                  <a:ext uri="{FF2B5EF4-FFF2-40B4-BE49-F238E27FC236}">
                    <a16:creationId xmlns:a16="http://schemas.microsoft.com/office/drawing/2014/main" id="{4122D51C-AEC2-4044-8C2F-F15F7E734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3013"/>
                <a:ext cx="5" cy="7"/>
              </a:xfrm>
              <a:custGeom>
                <a:avLst/>
                <a:gdLst>
                  <a:gd name="T0" fmla="*/ 5 w 5"/>
                  <a:gd name="T1" fmla="*/ 5 h 7"/>
                  <a:gd name="T2" fmla="*/ 5 w 5"/>
                  <a:gd name="T3" fmla="*/ 5 h 7"/>
                  <a:gd name="T4" fmla="*/ 0 w 5"/>
                  <a:gd name="T5" fmla="*/ 7 h 7"/>
                  <a:gd name="T6" fmla="*/ 0 w 5"/>
                  <a:gd name="T7" fmla="*/ 3 h 7"/>
                  <a:gd name="T8" fmla="*/ 0 w 5"/>
                  <a:gd name="T9" fmla="*/ 0 h 7"/>
                  <a:gd name="T10" fmla="*/ 2 w 5"/>
                  <a:gd name="T11" fmla="*/ 0 h 7"/>
                  <a:gd name="T12" fmla="*/ 2 w 5"/>
                  <a:gd name="T13" fmla="*/ 0 h 7"/>
                  <a:gd name="T14" fmla="*/ 2 w 5"/>
                  <a:gd name="T15" fmla="*/ 3 h 7"/>
                  <a:gd name="T16" fmla="*/ 2 w 5"/>
                  <a:gd name="T17" fmla="*/ 5 h 7"/>
                  <a:gd name="T18" fmla="*/ 5 w 5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4503">
                <a:extLst>
                  <a:ext uri="{FF2B5EF4-FFF2-40B4-BE49-F238E27FC236}">
                    <a16:creationId xmlns:a16="http://schemas.microsoft.com/office/drawing/2014/main" id="{A26DC478-FC36-4E6F-AAA4-07D97584C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095"/>
                <a:ext cx="9" cy="9"/>
              </a:xfrm>
              <a:custGeom>
                <a:avLst/>
                <a:gdLst>
                  <a:gd name="T0" fmla="*/ 9 w 9"/>
                  <a:gd name="T1" fmla="*/ 2 h 9"/>
                  <a:gd name="T2" fmla="*/ 7 w 9"/>
                  <a:gd name="T3" fmla="*/ 4 h 9"/>
                  <a:gd name="T4" fmla="*/ 7 w 9"/>
                  <a:gd name="T5" fmla="*/ 4 h 9"/>
                  <a:gd name="T6" fmla="*/ 7 w 9"/>
                  <a:gd name="T7" fmla="*/ 6 h 9"/>
                  <a:gd name="T8" fmla="*/ 7 w 9"/>
                  <a:gd name="T9" fmla="*/ 6 h 9"/>
                  <a:gd name="T10" fmla="*/ 7 w 9"/>
                  <a:gd name="T11" fmla="*/ 6 h 9"/>
                  <a:gd name="T12" fmla="*/ 5 w 9"/>
                  <a:gd name="T13" fmla="*/ 6 h 9"/>
                  <a:gd name="T14" fmla="*/ 5 w 9"/>
                  <a:gd name="T15" fmla="*/ 9 h 9"/>
                  <a:gd name="T16" fmla="*/ 3 w 9"/>
                  <a:gd name="T17" fmla="*/ 6 h 9"/>
                  <a:gd name="T18" fmla="*/ 3 w 9"/>
                  <a:gd name="T19" fmla="*/ 6 h 9"/>
                  <a:gd name="T20" fmla="*/ 3 w 9"/>
                  <a:gd name="T21" fmla="*/ 6 h 9"/>
                  <a:gd name="T22" fmla="*/ 3 w 9"/>
                  <a:gd name="T23" fmla="*/ 6 h 9"/>
                  <a:gd name="T24" fmla="*/ 3 w 9"/>
                  <a:gd name="T25" fmla="*/ 6 h 9"/>
                  <a:gd name="T26" fmla="*/ 3 w 9"/>
                  <a:gd name="T27" fmla="*/ 6 h 9"/>
                  <a:gd name="T28" fmla="*/ 3 w 9"/>
                  <a:gd name="T29" fmla="*/ 6 h 9"/>
                  <a:gd name="T30" fmla="*/ 3 w 9"/>
                  <a:gd name="T31" fmla="*/ 6 h 9"/>
                  <a:gd name="T32" fmla="*/ 3 w 9"/>
                  <a:gd name="T33" fmla="*/ 6 h 9"/>
                  <a:gd name="T34" fmla="*/ 0 w 9"/>
                  <a:gd name="T35" fmla="*/ 4 h 9"/>
                  <a:gd name="T36" fmla="*/ 0 w 9"/>
                  <a:gd name="T37" fmla="*/ 4 h 9"/>
                  <a:gd name="T38" fmla="*/ 3 w 9"/>
                  <a:gd name="T39" fmla="*/ 4 h 9"/>
                  <a:gd name="T40" fmla="*/ 3 w 9"/>
                  <a:gd name="T41" fmla="*/ 4 h 9"/>
                  <a:gd name="T42" fmla="*/ 3 w 9"/>
                  <a:gd name="T43" fmla="*/ 2 h 9"/>
                  <a:gd name="T44" fmla="*/ 3 w 9"/>
                  <a:gd name="T45" fmla="*/ 2 h 9"/>
                  <a:gd name="T46" fmla="*/ 3 w 9"/>
                  <a:gd name="T47" fmla="*/ 2 h 9"/>
                  <a:gd name="T48" fmla="*/ 3 w 9"/>
                  <a:gd name="T49" fmla="*/ 2 h 9"/>
                  <a:gd name="T50" fmla="*/ 5 w 9"/>
                  <a:gd name="T51" fmla="*/ 2 h 9"/>
                  <a:gd name="T52" fmla="*/ 7 w 9"/>
                  <a:gd name="T53" fmla="*/ 0 h 9"/>
                  <a:gd name="T54" fmla="*/ 7 w 9"/>
                  <a:gd name="T55" fmla="*/ 0 h 9"/>
                  <a:gd name="T56" fmla="*/ 9 w 9"/>
                  <a:gd name="T57" fmla="*/ 0 h 9"/>
                  <a:gd name="T58" fmla="*/ 9 w 9"/>
                  <a:gd name="T59" fmla="*/ 2 h 9"/>
                  <a:gd name="T60" fmla="*/ 9 w 9"/>
                  <a:gd name="T61" fmla="*/ 2 h 9"/>
                  <a:gd name="T62" fmla="*/ 9 w 9"/>
                  <a:gd name="T6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4504">
                <a:extLst>
                  <a:ext uri="{FF2B5EF4-FFF2-40B4-BE49-F238E27FC236}">
                    <a16:creationId xmlns:a16="http://schemas.microsoft.com/office/drawing/2014/main" id="{6188A0B2-FE2D-4A20-8C76-0FFDB036B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305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  <a:gd name="T16" fmla="*/ 2 w 2"/>
                  <a:gd name="T17" fmla="*/ 0 h 2"/>
                  <a:gd name="T18" fmla="*/ 2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4505">
                <a:extLst>
                  <a:ext uri="{FF2B5EF4-FFF2-40B4-BE49-F238E27FC236}">
                    <a16:creationId xmlns:a16="http://schemas.microsoft.com/office/drawing/2014/main" id="{555D3ECF-C0F6-48F4-A3D0-8118F0546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3054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2 w 5"/>
                  <a:gd name="T3" fmla="*/ 2 h 2"/>
                  <a:gd name="T4" fmla="*/ 0 w 5"/>
                  <a:gd name="T5" fmla="*/ 2 h 2"/>
                  <a:gd name="T6" fmla="*/ 0 w 5"/>
                  <a:gd name="T7" fmla="*/ 0 h 2"/>
                  <a:gd name="T8" fmla="*/ 2 w 5"/>
                  <a:gd name="T9" fmla="*/ 0 h 2"/>
                  <a:gd name="T10" fmla="*/ 2 w 5"/>
                  <a:gd name="T11" fmla="*/ 0 h 2"/>
                  <a:gd name="T12" fmla="*/ 5 w 5"/>
                  <a:gd name="T13" fmla="*/ 2 h 2"/>
                  <a:gd name="T14" fmla="*/ 5 w 5"/>
                  <a:gd name="T15" fmla="*/ 2 h 2"/>
                  <a:gd name="T16" fmla="*/ 5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4506">
                <a:extLst>
                  <a:ext uri="{FF2B5EF4-FFF2-40B4-BE49-F238E27FC236}">
                    <a16:creationId xmlns:a16="http://schemas.microsoft.com/office/drawing/2014/main" id="{3E876F46-CFD0-41F0-A571-BA8EF3A2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3056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0 h 2"/>
                  <a:gd name="T4" fmla="*/ 3 w 5"/>
                  <a:gd name="T5" fmla="*/ 0 h 2"/>
                  <a:gd name="T6" fmla="*/ 3 w 5"/>
                  <a:gd name="T7" fmla="*/ 0 h 2"/>
                  <a:gd name="T8" fmla="*/ 5 w 5"/>
                  <a:gd name="T9" fmla="*/ 2 h 2"/>
                  <a:gd name="T10" fmla="*/ 0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4507">
                <a:extLst>
                  <a:ext uri="{FF2B5EF4-FFF2-40B4-BE49-F238E27FC236}">
                    <a16:creationId xmlns:a16="http://schemas.microsoft.com/office/drawing/2014/main" id="{A11C8126-8BAB-4EBC-9821-A6068521B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116"/>
                <a:ext cx="7" cy="11"/>
              </a:xfrm>
              <a:custGeom>
                <a:avLst/>
                <a:gdLst>
                  <a:gd name="T0" fmla="*/ 3 w 7"/>
                  <a:gd name="T1" fmla="*/ 11 h 11"/>
                  <a:gd name="T2" fmla="*/ 3 w 7"/>
                  <a:gd name="T3" fmla="*/ 11 h 11"/>
                  <a:gd name="T4" fmla="*/ 0 w 7"/>
                  <a:gd name="T5" fmla="*/ 4 h 11"/>
                  <a:gd name="T6" fmla="*/ 0 w 7"/>
                  <a:gd name="T7" fmla="*/ 0 h 11"/>
                  <a:gd name="T8" fmla="*/ 0 w 7"/>
                  <a:gd name="T9" fmla="*/ 0 h 11"/>
                  <a:gd name="T10" fmla="*/ 3 w 7"/>
                  <a:gd name="T11" fmla="*/ 0 h 11"/>
                  <a:gd name="T12" fmla="*/ 5 w 7"/>
                  <a:gd name="T13" fmla="*/ 0 h 11"/>
                  <a:gd name="T14" fmla="*/ 5 w 7"/>
                  <a:gd name="T15" fmla="*/ 2 h 11"/>
                  <a:gd name="T16" fmla="*/ 7 w 7"/>
                  <a:gd name="T17" fmla="*/ 4 h 11"/>
                  <a:gd name="T18" fmla="*/ 5 w 7"/>
                  <a:gd name="T19" fmla="*/ 4 h 11"/>
                  <a:gd name="T20" fmla="*/ 5 w 7"/>
                  <a:gd name="T21" fmla="*/ 4 h 11"/>
                  <a:gd name="T22" fmla="*/ 3 w 7"/>
                  <a:gd name="T23" fmla="*/ 4 h 11"/>
                  <a:gd name="T24" fmla="*/ 3 w 7"/>
                  <a:gd name="T25" fmla="*/ 11 h 11"/>
                  <a:gd name="T26" fmla="*/ 3 w 7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3" y="11"/>
                    </a:moveTo>
                    <a:lnTo>
                      <a:pt x="3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4508">
                <a:extLst>
                  <a:ext uri="{FF2B5EF4-FFF2-40B4-BE49-F238E27FC236}">
                    <a16:creationId xmlns:a16="http://schemas.microsoft.com/office/drawing/2014/main" id="{3C05EBA0-DC3B-4947-9170-FC8B26F6D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0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4509">
                <a:extLst>
                  <a:ext uri="{FF2B5EF4-FFF2-40B4-BE49-F238E27FC236}">
                    <a16:creationId xmlns:a16="http://schemas.microsoft.com/office/drawing/2014/main" id="{F4A6C1C7-F9EF-461A-83A1-29A990B0A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102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0 w 5"/>
                  <a:gd name="T3" fmla="*/ 5 h 5"/>
                  <a:gd name="T4" fmla="*/ 0 w 5"/>
                  <a:gd name="T5" fmla="*/ 3 h 5"/>
                  <a:gd name="T6" fmla="*/ 5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4510">
                <a:extLst>
                  <a:ext uri="{FF2B5EF4-FFF2-40B4-BE49-F238E27FC236}">
                    <a16:creationId xmlns:a16="http://schemas.microsoft.com/office/drawing/2014/main" id="{89837CF3-A215-406E-834E-AB3C7F0270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3" y="2093"/>
                <a:ext cx="4" cy="14"/>
              </a:xfrm>
              <a:custGeom>
                <a:avLst/>
                <a:gdLst>
                  <a:gd name="T0" fmla="*/ 4 w 4"/>
                  <a:gd name="T1" fmla="*/ 14 h 14"/>
                  <a:gd name="T2" fmla="*/ 0 w 4"/>
                  <a:gd name="T3" fmla="*/ 14 h 14"/>
                  <a:gd name="T4" fmla="*/ 0 w 4"/>
                  <a:gd name="T5" fmla="*/ 12 h 14"/>
                  <a:gd name="T6" fmla="*/ 0 w 4"/>
                  <a:gd name="T7" fmla="*/ 9 h 14"/>
                  <a:gd name="T8" fmla="*/ 0 w 4"/>
                  <a:gd name="T9" fmla="*/ 9 h 14"/>
                  <a:gd name="T10" fmla="*/ 4 w 4"/>
                  <a:gd name="T11" fmla="*/ 7 h 14"/>
                  <a:gd name="T12" fmla="*/ 4 w 4"/>
                  <a:gd name="T13" fmla="*/ 9 h 14"/>
                  <a:gd name="T14" fmla="*/ 4 w 4"/>
                  <a:gd name="T15" fmla="*/ 12 h 14"/>
                  <a:gd name="T16" fmla="*/ 4 w 4"/>
                  <a:gd name="T17" fmla="*/ 12 h 14"/>
                  <a:gd name="T18" fmla="*/ 4 w 4"/>
                  <a:gd name="T19" fmla="*/ 14 h 14"/>
                  <a:gd name="T20" fmla="*/ 4 w 4"/>
                  <a:gd name="T21" fmla="*/ 14 h 14"/>
                  <a:gd name="T22" fmla="*/ 4 w 4"/>
                  <a:gd name="T23" fmla="*/ 5 h 14"/>
                  <a:gd name="T24" fmla="*/ 2 w 4"/>
                  <a:gd name="T25" fmla="*/ 5 h 14"/>
                  <a:gd name="T26" fmla="*/ 2 w 4"/>
                  <a:gd name="T27" fmla="*/ 0 h 14"/>
                  <a:gd name="T28" fmla="*/ 2 w 4"/>
                  <a:gd name="T29" fmla="*/ 0 h 14"/>
                  <a:gd name="T30" fmla="*/ 4 w 4"/>
                  <a:gd name="T31" fmla="*/ 5 h 14"/>
                  <a:gd name="T32" fmla="*/ 4 w 4"/>
                  <a:gd name="T3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4">
                    <a:moveTo>
                      <a:pt x="4" y="14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close/>
                    <a:moveTo>
                      <a:pt x="4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4511">
                <a:extLst>
                  <a:ext uri="{FF2B5EF4-FFF2-40B4-BE49-F238E27FC236}">
                    <a16:creationId xmlns:a16="http://schemas.microsoft.com/office/drawing/2014/main" id="{0055C192-4C45-4F4D-A555-02F67CE94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093"/>
                <a:ext cx="9" cy="25"/>
              </a:xfrm>
              <a:custGeom>
                <a:avLst/>
                <a:gdLst>
                  <a:gd name="T0" fmla="*/ 7 w 9"/>
                  <a:gd name="T1" fmla="*/ 0 h 25"/>
                  <a:gd name="T2" fmla="*/ 9 w 9"/>
                  <a:gd name="T3" fmla="*/ 23 h 25"/>
                  <a:gd name="T4" fmla="*/ 2 w 9"/>
                  <a:gd name="T5" fmla="*/ 25 h 25"/>
                  <a:gd name="T6" fmla="*/ 2 w 9"/>
                  <a:gd name="T7" fmla="*/ 18 h 25"/>
                  <a:gd name="T8" fmla="*/ 0 w 9"/>
                  <a:gd name="T9" fmla="*/ 18 h 25"/>
                  <a:gd name="T10" fmla="*/ 0 w 9"/>
                  <a:gd name="T11" fmla="*/ 12 h 25"/>
                  <a:gd name="T12" fmla="*/ 0 w 9"/>
                  <a:gd name="T13" fmla="*/ 9 h 25"/>
                  <a:gd name="T14" fmla="*/ 0 w 9"/>
                  <a:gd name="T15" fmla="*/ 7 h 25"/>
                  <a:gd name="T16" fmla="*/ 2 w 9"/>
                  <a:gd name="T17" fmla="*/ 7 h 25"/>
                  <a:gd name="T18" fmla="*/ 0 w 9"/>
                  <a:gd name="T19" fmla="*/ 3 h 25"/>
                  <a:gd name="T20" fmla="*/ 0 w 9"/>
                  <a:gd name="T21" fmla="*/ 3 h 25"/>
                  <a:gd name="T22" fmla="*/ 7 w 9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5">
                    <a:moveTo>
                      <a:pt x="7" y="0"/>
                    </a:moveTo>
                    <a:lnTo>
                      <a:pt x="9" y="23"/>
                    </a:lnTo>
                    <a:lnTo>
                      <a:pt x="2" y="25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4512">
                <a:extLst>
                  <a:ext uri="{FF2B5EF4-FFF2-40B4-BE49-F238E27FC236}">
                    <a16:creationId xmlns:a16="http://schemas.microsoft.com/office/drawing/2014/main" id="{07FA91F5-CA99-4B3A-8E20-9B7FC7D6A5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8" y="2093"/>
                <a:ext cx="20" cy="23"/>
              </a:xfrm>
              <a:custGeom>
                <a:avLst/>
                <a:gdLst>
                  <a:gd name="T0" fmla="*/ 18 w 20"/>
                  <a:gd name="T1" fmla="*/ 0 h 23"/>
                  <a:gd name="T2" fmla="*/ 18 w 20"/>
                  <a:gd name="T3" fmla="*/ 12 h 23"/>
                  <a:gd name="T4" fmla="*/ 18 w 20"/>
                  <a:gd name="T5" fmla="*/ 14 h 23"/>
                  <a:gd name="T6" fmla="*/ 20 w 20"/>
                  <a:gd name="T7" fmla="*/ 23 h 23"/>
                  <a:gd name="T8" fmla="*/ 11 w 20"/>
                  <a:gd name="T9" fmla="*/ 23 h 23"/>
                  <a:gd name="T10" fmla="*/ 11 w 20"/>
                  <a:gd name="T11" fmla="*/ 14 h 23"/>
                  <a:gd name="T12" fmla="*/ 16 w 20"/>
                  <a:gd name="T13" fmla="*/ 12 h 23"/>
                  <a:gd name="T14" fmla="*/ 16 w 20"/>
                  <a:gd name="T15" fmla="*/ 9 h 23"/>
                  <a:gd name="T16" fmla="*/ 11 w 20"/>
                  <a:gd name="T17" fmla="*/ 12 h 23"/>
                  <a:gd name="T18" fmla="*/ 11 w 20"/>
                  <a:gd name="T19" fmla="*/ 7 h 23"/>
                  <a:gd name="T20" fmla="*/ 11 w 20"/>
                  <a:gd name="T21" fmla="*/ 0 h 23"/>
                  <a:gd name="T22" fmla="*/ 18 w 20"/>
                  <a:gd name="T23" fmla="*/ 0 h 23"/>
                  <a:gd name="T24" fmla="*/ 7 w 20"/>
                  <a:gd name="T25" fmla="*/ 0 h 23"/>
                  <a:gd name="T26" fmla="*/ 7 w 20"/>
                  <a:gd name="T27" fmla="*/ 5 h 23"/>
                  <a:gd name="T28" fmla="*/ 9 w 20"/>
                  <a:gd name="T29" fmla="*/ 5 h 23"/>
                  <a:gd name="T30" fmla="*/ 9 w 20"/>
                  <a:gd name="T31" fmla="*/ 7 h 23"/>
                  <a:gd name="T32" fmla="*/ 5 w 20"/>
                  <a:gd name="T33" fmla="*/ 9 h 23"/>
                  <a:gd name="T34" fmla="*/ 5 w 20"/>
                  <a:gd name="T35" fmla="*/ 9 h 23"/>
                  <a:gd name="T36" fmla="*/ 5 w 20"/>
                  <a:gd name="T37" fmla="*/ 12 h 23"/>
                  <a:gd name="T38" fmla="*/ 5 w 20"/>
                  <a:gd name="T39" fmla="*/ 14 h 23"/>
                  <a:gd name="T40" fmla="*/ 9 w 20"/>
                  <a:gd name="T41" fmla="*/ 14 h 23"/>
                  <a:gd name="T42" fmla="*/ 9 w 20"/>
                  <a:gd name="T43" fmla="*/ 23 h 23"/>
                  <a:gd name="T44" fmla="*/ 7 w 20"/>
                  <a:gd name="T45" fmla="*/ 23 h 23"/>
                  <a:gd name="T46" fmla="*/ 5 w 20"/>
                  <a:gd name="T47" fmla="*/ 23 h 23"/>
                  <a:gd name="T48" fmla="*/ 5 w 20"/>
                  <a:gd name="T49" fmla="*/ 23 h 23"/>
                  <a:gd name="T50" fmla="*/ 2 w 20"/>
                  <a:gd name="T51" fmla="*/ 23 h 23"/>
                  <a:gd name="T52" fmla="*/ 2 w 20"/>
                  <a:gd name="T53" fmla="*/ 23 h 23"/>
                  <a:gd name="T54" fmla="*/ 2 w 20"/>
                  <a:gd name="T55" fmla="*/ 23 h 23"/>
                  <a:gd name="T56" fmla="*/ 0 w 20"/>
                  <a:gd name="T57" fmla="*/ 0 h 23"/>
                  <a:gd name="T58" fmla="*/ 2 w 20"/>
                  <a:gd name="T59" fmla="*/ 0 h 23"/>
                  <a:gd name="T60" fmla="*/ 7 w 20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3">
                    <a:moveTo>
                      <a:pt x="18" y="0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20" y="23"/>
                    </a:lnTo>
                    <a:lnTo>
                      <a:pt x="11" y="23"/>
                    </a:lnTo>
                    <a:lnTo>
                      <a:pt x="11" y="14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1" y="12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18" y="0"/>
                    </a:lnTo>
                    <a:close/>
                    <a:moveTo>
                      <a:pt x="7" y="0"/>
                    </a:move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4513">
                <a:extLst>
                  <a:ext uri="{FF2B5EF4-FFF2-40B4-BE49-F238E27FC236}">
                    <a16:creationId xmlns:a16="http://schemas.microsoft.com/office/drawing/2014/main" id="{EAA4074B-176B-4C7F-8300-4135AF329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8" y="2105"/>
                <a:ext cx="16" cy="11"/>
              </a:xfrm>
              <a:custGeom>
                <a:avLst/>
                <a:gdLst>
                  <a:gd name="T0" fmla="*/ 16 w 16"/>
                  <a:gd name="T1" fmla="*/ 6 h 11"/>
                  <a:gd name="T2" fmla="*/ 16 w 16"/>
                  <a:gd name="T3" fmla="*/ 11 h 11"/>
                  <a:gd name="T4" fmla="*/ 14 w 16"/>
                  <a:gd name="T5" fmla="*/ 11 h 11"/>
                  <a:gd name="T6" fmla="*/ 14 w 16"/>
                  <a:gd name="T7" fmla="*/ 4 h 11"/>
                  <a:gd name="T8" fmla="*/ 14 w 16"/>
                  <a:gd name="T9" fmla="*/ 4 h 11"/>
                  <a:gd name="T10" fmla="*/ 16 w 16"/>
                  <a:gd name="T11" fmla="*/ 6 h 11"/>
                  <a:gd name="T12" fmla="*/ 5 w 16"/>
                  <a:gd name="T13" fmla="*/ 2 h 11"/>
                  <a:gd name="T14" fmla="*/ 0 w 16"/>
                  <a:gd name="T15" fmla="*/ 2 h 11"/>
                  <a:gd name="T16" fmla="*/ 0 w 16"/>
                  <a:gd name="T17" fmla="*/ 0 h 11"/>
                  <a:gd name="T18" fmla="*/ 5 w 16"/>
                  <a:gd name="T19" fmla="*/ 0 h 11"/>
                  <a:gd name="T20" fmla="*/ 5 w 16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1">
                    <a:moveTo>
                      <a:pt x="16" y="6"/>
                    </a:moveTo>
                    <a:lnTo>
                      <a:pt x="16" y="11"/>
                    </a:lnTo>
                    <a:lnTo>
                      <a:pt x="14" y="1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6"/>
                    </a:lnTo>
                    <a:close/>
                    <a:moveTo>
                      <a:pt x="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4514">
                <a:extLst>
                  <a:ext uri="{FF2B5EF4-FFF2-40B4-BE49-F238E27FC236}">
                    <a16:creationId xmlns:a16="http://schemas.microsoft.com/office/drawing/2014/main" id="{F085C248-FDF3-4D69-A25D-BBDADE67EC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8" y="2091"/>
                <a:ext cx="18" cy="25"/>
              </a:xfrm>
              <a:custGeom>
                <a:avLst/>
                <a:gdLst>
                  <a:gd name="T0" fmla="*/ 7 w 18"/>
                  <a:gd name="T1" fmla="*/ 2 h 25"/>
                  <a:gd name="T2" fmla="*/ 7 w 18"/>
                  <a:gd name="T3" fmla="*/ 5 h 25"/>
                  <a:gd name="T4" fmla="*/ 9 w 18"/>
                  <a:gd name="T5" fmla="*/ 5 h 25"/>
                  <a:gd name="T6" fmla="*/ 9 w 18"/>
                  <a:gd name="T7" fmla="*/ 7 h 25"/>
                  <a:gd name="T8" fmla="*/ 9 w 18"/>
                  <a:gd name="T9" fmla="*/ 7 h 25"/>
                  <a:gd name="T10" fmla="*/ 9 w 18"/>
                  <a:gd name="T11" fmla="*/ 11 h 25"/>
                  <a:gd name="T12" fmla="*/ 9 w 18"/>
                  <a:gd name="T13" fmla="*/ 14 h 25"/>
                  <a:gd name="T14" fmla="*/ 9 w 18"/>
                  <a:gd name="T15" fmla="*/ 14 h 25"/>
                  <a:gd name="T16" fmla="*/ 9 w 18"/>
                  <a:gd name="T17" fmla="*/ 14 h 25"/>
                  <a:gd name="T18" fmla="*/ 9 w 18"/>
                  <a:gd name="T19" fmla="*/ 16 h 25"/>
                  <a:gd name="T20" fmla="*/ 9 w 18"/>
                  <a:gd name="T21" fmla="*/ 18 h 25"/>
                  <a:gd name="T22" fmla="*/ 9 w 18"/>
                  <a:gd name="T23" fmla="*/ 25 h 25"/>
                  <a:gd name="T24" fmla="*/ 7 w 18"/>
                  <a:gd name="T25" fmla="*/ 25 h 25"/>
                  <a:gd name="T26" fmla="*/ 5 w 18"/>
                  <a:gd name="T27" fmla="*/ 25 h 25"/>
                  <a:gd name="T28" fmla="*/ 3 w 18"/>
                  <a:gd name="T29" fmla="*/ 25 h 25"/>
                  <a:gd name="T30" fmla="*/ 3 w 18"/>
                  <a:gd name="T31" fmla="*/ 25 h 25"/>
                  <a:gd name="T32" fmla="*/ 0 w 18"/>
                  <a:gd name="T33" fmla="*/ 25 h 25"/>
                  <a:gd name="T34" fmla="*/ 0 w 18"/>
                  <a:gd name="T35" fmla="*/ 23 h 25"/>
                  <a:gd name="T36" fmla="*/ 0 w 18"/>
                  <a:gd name="T37" fmla="*/ 20 h 25"/>
                  <a:gd name="T38" fmla="*/ 0 w 18"/>
                  <a:gd name="T39" fmla="*/ 16 h 25"/>
                  <a:gd name="T40" fmla="*/ 5 w 18"/>
                  <a:gd name="T41" fmla="*/ 16 h 25"/>
                  <a:gd name="T42" fmla="*/ 5 w 18"/>
                  <a:gd name="T43" fmla="*/ 14 h 25"/>
                  <a:gd name="T44" fmla="*/ 0 w 18"/>
                  <a:gd name="T45" fmla="*/ 14 h 25"/>
                  <a:gd name="T46" fmla="*/ 0 w 18"/>
                  <a:gd name="T47" fmla="*/ 11 h 25"/>
                  <a:gd name="T48" fmla="*/ 0 w 18"/>
                  <a:gd name="T49" fmla="*/ 2 h 25"/>
                  <a:gd name="T50" fmla="*/ 7 w 18"/>
                  <a:gd name="T51" fmla="*/ 2 h 25"/>
                  <a:gd name="T52" fmla="*/ 18 w 18"/>
                  <a:gd name="T53" fmla="*/ 18 h 25"/>
                  <a:gd name="T54" fmla="*/ 18 w 18"/>
                  <a:gd name="T55" fmla="*/ 20 h 25"/>
                  <a:gd name="T56" fmla="*/ 18 w 18"/>
                  <a:gd name="T57" fmla="*/ 20 h 25"/>
                  <a:gd name="T58" fmla="*/ 18 w 18"/>
                  <a:gd name="T59" fmla="*/ 23 h 25"/>
                  <a:gd name="T60" fmla="*/ 16 w 18"/>
                  <a:gd name="T61" fmla="*/ 25 h 25"/>
                  <a:gd name="T62" fmla="*/ 16 w 18"/>
                  <a:gd name="T63" fmla="*/ 20 h 25"/>
                  <a:gd name="T64" fmla="*/ 14 w 18"/>
                  <a:gd name="T65" fmla="*/ 18 h 25"/>
                  <a:gd name="T66" fmla="*/ 14 w 18"/>
                  <a:gd name="T67" fmla="*/ 18 h 25"/>
                  <a:gd name="T68" fmla="*/ 14 w 18"/>
                  <a:gd name="T69" fmla="*/ 25 h 25"/>
                  <a:gd name="T70" fmla="*/ 12 w 18"/>
                  <a:gd name="T71" fmla="*/ 25 h 25"/>
                  <a:gd name="T72" fmla="*/ 12 w 18"/>
                  <a:gd name="T73" fmla="*/ 18 h 25"/>
                  <a:gd name="T74" fmla="*/ 12 w 18"/>
                  <a:gd name="T75" fmla="*/ 14 h 25"/>
                  <a:gd name="T76" fmla="*/ 9 w 18"/>
                  <a:gd name="T77" fmla="*/ 11 h 25"/>
                  <a:gd name="T78" fmla="*/ 9 w 18"/>
                  <a:gd name="T79" fmla="*/ 9 h 25"/>
                  <a:gd name="T80" fmla="*/ 9 w 18"/>
                  <a:gd name="T81" fmla="*/ 7 h 25"/>
                  <a:gd name="T82" fmla="*/ 9 w 18"/>
                  <a:gd name="T83" fmla="*/ 2 h 25"/>
                  <a:gd name="T84" fmla="*/ 16 w 18"/>
                  <a:gd name="T85" fmla="*/ 0 h 25"/>
                  <a:gd name="T86" fmla="*/ 18 w 18"/>
                  <a:gd name="T87" fmla="*/ 7 h 25"/>
                  <a:gd name="T88" fmla="*/ 18 w 18"/>
                  <a:gd name="T89" fmla="*/ 9 h 25"/>
                  <a:gd name="T90" fmla="*/ 18 w 18"/>
                  <a:gd name="T91" fmla="*/ 14 h 25"/>
                  <a:gd name="T92" fmla="*/ 18 w 18"/>
                  <a:gd name="T93" fmla="*/ 16 h 25"/>
                  <a:gd name="T94" fmla="*/ 18 w 18"/>
                  <a:gd name="T9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" h="25">
                    <a:moveTo>
                      <a:pt x="7" y="2"/>
                    </a:move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7" y="2"/>
                    </a:lnTo>
                    <a:close/>
                    <a:moveTo>
                      <a:pt x="18" y="18"/>
                    </a:moveTo>
                    <a:lnTo>
                      <a:pt x="18" y="20"/>
                    </a:lnTo>
                    <a:lnTo>
                      <a:pt x="18" y="20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18"/>
                    </a:lnTo>
                    <a:lnTo>
                      <a:pt x="12" y="14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4515">
                <a:extLst>
                  <a:ext uri="{FF2B5EF4-FFF2-40B4-BE49-F238E27FC236}">
                    <a16:creationId xmlns:a16="http://schemas.microsoft.com/office/drawing/2014/main" id="{986B370B-97E1-428A-946E-441365625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1951"/>
                <a:ext cx="79" cy="21"/>
              </a:xfrm>
              <a:custGeom>
                <a:avLst/>
                <a:gdLst>
                  <a:gd name="T0" fmla="*/ 36 w 79"/>
                  <a:gd name="T1" fmla="*/ 0 h 21"/>
                  <a:gd name="T2" fmla="*/ 40 w 79"/>
                  <a:gd name="T3" fmla="*/ 0 h 21"/>
                  <a:gd name="T4" fmla="*/ 45 w 79"/>
                  <a:gd name="T5" fmla="*/ 0 h 21"/>
                  <a:gd name="T6" fmla="*/ 49 w 79"/>
                  <a:gd name="T7" fmla="*/ 0 h 21"/>
                  <a:gd name="T8" fmla="*/ 54 w 79"/>
                  <a:gd name="T9" fmla="*/ 0 h 21"/>
                  <a:gd name="T10" fmla="*/ 58 w 79"/>
                  <a:gd name="T11" fmla="*/ 0 h 21"/>
                  <a:gd name="T12" fmla="*/ 63 w 79"/>
                  <a:gd name="T13" fmla="*/ 0 h 21"/>
                  <a:gd name="T14" fmla="*/ 65 w 79"/>
                  <a:gd name="T15" fmla="*/ 0 h 21"/>
                  <a:gd name="T16" fmla="*/ 70 w 79"/>
                  <a:gd name="T17" fmla="*/ 0 h 21"/>
                  <a:gd name="T18" fmla="*/ 72 w 79"/>
                  <a:gd name="T19" fmla="*/ 0 h 21"/>
                  <a:gd name="T20" fmla="*/ 76 w 79"/>
                  <a:gd name="T21" fmla="*/ 0 h 21"/>
                  <a:gd name="T22" fmla="*/ 76 w 79"/>
                  <a:gd name="T23" fmla="*/ 7 h 21"/>
                  <a:gd name="T24" fmla="*/ 76 w 79"/>
                  <a:gd name="T25" fmla="*/ 7 h 21"/>
                  <a:gd name="T26" fmla="*/ 79 w 79"/>
                  <a:gd name="T27" fmla="*/ 12 h 21"/>
                  <a:gd name="T28" fmla="*/ 74 w 79"/>
                  <a:gd name="T29" fmla="*/ 18 h 21"/>
                  <a:gd name="T30" fmla="*/ 70 w 79"/>
                  <a:gd name="T31" fmla="*/ 18 h 21"/>
                  <a:gd name="T32" fmla="*/ 67 w 79"/>
                  <a:gd name="T33" fmla="*/ 18 h 21"/>
                  <a:gd name="T34" fmla="*/ 63 w 79"/>
                  <a:gd name="T35" fmla="*/ 21 h 21"/>
                  <a:gd name="T36" fmla="*/ 49 w 79"/>
                  <a:gd name="T37" fmla="*/ 21 h 21"/>
                  <a:gd name="T38" fmla="*/ 43 w 79"/>
                  <a:gd name="T39" fmla="*/ 21 h 21"/>
                  <a:gd name="T40" fmla="*/ 36 w 79"/>
                  <a:gd name="T41" fmla="*/ 21 h 21"/>
                  <a:gd name="T42" fmla="*/ 31 w 79"/>
                  <a:gd name="T43" fmla="*/ 21 h 21"/>
                  <a:gd name="T44" fmla="*/ 27 w 79"/>
                  <a:gd name="T45" fmla="*/ 21 h 21"/>
                  <a:gd name="T46" fmla="*/ 25 w 79"/>
                  <a:gd name="T47" fmla="*/ 21 h 21"/>
                  <a:gd name="T48" fmla="*/ 9 w 79"/>
                  <a:gd name="T49" fmla="*/ 21 h 21"/>
                  <a:gd name="T50" fmla="*/ 4 w 79"/>
                  <a:gd name="T51" fmla="*/ 21 h 21"/>
                  <a:gd name="T52" fmla="*/ 2 w 79"/>
                  <a:gd name="T53" fmla="*/ 21 h 21"/>
                  <a:gd name="T54" fmla="*/ 2 w 79"/>
                  <a:gd name="T55" fmla="*/ 14 h 21"/>
                  <a:gd name="T56" fmla="*/ 2 w 79"/>
                  <a:gd name="T57" fmla="*/ 14 h 21"/>
                  <a:gd name="T58" fmla="*/ 2 w 79"/>
                  <a:gd name="T59" fmla="*/ 12 h 21"/>
                  <a:gd name="T60" fmla="*/ 2 w 79"/>
                  <a:gd name="T61" fmla="*/ 12 h 21"/>
                  <a:gd name="T62" fmla="*/ 2 w 79"/>
                  <a:gd name="T63" fmla="*/ 12 h 21"/>
                  <a:gd name="T64" fmla="*/ 2 w 79"/>
                  <a:gd name="T65" fmla="*/ 12 h 21"/>
                  <a:gd name="T66" fmla="*/ 2 w 79"/>
                  <a:gd name="T67" fmla="*/ 12 h 21"/>
                  <a:gd name="T68" fmla="*/ 2 w 79"/>
                  <a:gd name="T69" fmla="*/ 12 h 21"/>
                  <a:gd name="T70" fmla="*/ 4 w 79"/>
                  <a:gd name="T71" fmla="*/ 9 h 21"/>
                  <a:gd name="T72" fmla="*/ 7 w 79"/>
                  <a:gd name="T73" fmla="*/ 7 h 21"/>
                  <a:gd name="T74" fmla="*/ 7 w 79"/>
                  <a:gd name="T75" fmla="*/ 5 h 21"/>
                  <a:gd name="T76" fmla="*/ 7 w 79"/>
                  <a:gd name="T77" fmla="*/ 5 h 21"/>
                  <a:gd name="T78" fmla="*/ 7 w 79"/>
                  <a:gd name="T79" fmla="*/ 0 h 21"/>
                  <a:gd name="T80" fmla="*/ 11 w 79"/>
                  <a:gd name="T81" fmla="*/ 0 h 21"/>
                  <a:gd name="T82" fmla="*/ 18 w 79"/>
                  <a:gd name="T83" fmla="*/ 0 h 21"/>
                  <a:gd name="T84" fmla="*/ 22 w 79"/>
                  <a:gd name="T85" fmla="*/ 0 h 21"/>
                  <a:gd name="T86" fmla="*/ 25 w 79"/>
                  <a:gd name="T87" fmla="*/ 0 h 21"/>
                  <a:gd name="T88" fmla="*/ 27 w 79"/>
                  <a:gd name="T89" fmla="*/ 0 h 21"/>
                  <a:gd name="T90" fmla="*/ 31 w 79"/>
                  <a:gd name="T9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9" h="21">
                    <a:moveTo>
                      <a:pt x="34" y="0"/>
                    </a:move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3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9" y="9"/>
                    </a:lnTo>
                    <a:lnTo>
                      <a:pt x="79" y="12"/>
                    </a:lnTo>
                    <a:lnTo>
                      <a:pt x="79" y="18"/>
                    </a:lnTo>
                    <a:lnTo>
                      <a:pt x="74" y="18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7" y="18"/>
                    </a:lnTo>
                    <a:lnTo>
                      <a:pt x="65" y="18"/>
                    </a:lnTo>
                    <a:lnTo>
                      <a:pt x="63" y="21"/>
                    </a:lnTo>
                    <a:lnTo>
                      <a:pt x="54" y="21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3" y="21"/>
                    </a:lnTo>
                    <a:lnTo>
                      <a:pt x="38" y="21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4516">
                <a:extLst>
                  <a:ext uri="{FF2B5EF4-FFF2-40B4-BE49-F238E27FC236}">
                    <a16:creationId xmlns:a16="http://schemas.microsoft.com/office/drawing/2014/main" id="{3468A561-19E2-4035-A670-E2F57136A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050"/>
                <a:ext cx="47" cy="32"/>
              </a:xfrm>
              <a:custGeom>
                <a:avLst/>
                <a:gdLst>
                  <a:gd name="T0" fmla="*/ 27 w 47"/>
                  <a:gd name="T1" fmla="*/ 0 h 32"/>
                  <a:gd name="T2" fmla="*/ 47 w 47"/>
                  <a:gd name="T3" fmla="*/ 0 h 32"/>
                  <a:gd name="T4" fmla="*/ 47 w 47"/>
                  <a:gd name="T5" fmla="*/ 5 h 32"/>
                  <a:gd name="T6" fmla="*/ 47 w 47"/>
                  <a:gd name="T7" fmla="*/ 7 h 32"/>
                  <a:gd name="T8" fmla="*/ 47 w 47"/>
                  <a:gd name="T9" fmla="*/ 10 h 32"/>
                  <a:gd name="T10" fmla="*/ 47 w 47"/>
                  <a:gd name="T11" fmla="*/ 12 h 32"/>
                  <a:gd name="T12" fmla="*/ 47 w 47"/>
                  <a:gd name="T13" fmla="*/ 21 h 32"/>
                  <a:gd name="T14" fmla="*/ 47 w 47"/>
                  <a:gd name="T15" fmla="*/ 23 h 32"/>
                  <a:gd name="T16" fmla="*/ 47 w 47"/>
                  <a:gd name="T17" fmla="*/ 25 h 32"/>
                  <a:gd name="T18" fmla="*/ 47 w 47"/>
                  <a:gd name="T19" fmla="*/ 30 h 32"/>
                  <a:gd name="T20" fmla="*/ 40 w 47"/>
                  <a:gd name="T21" fmla="*/ 32 h 32"/>
                  <a:gd name="T22" fmla="*/ 38 w 47"/>
                  <a:gd name="T23" fmla="*/ 32 h 32"/>
                  <a:gd name="T24" fmla="*/ 31 w 47"/>
                  <a:gd name="T25" fmla="*/ 32 h 32"/>
                  <a:gd name="T26" fmla="*/ 31 w 47"/>
                  <a:gd name="T27" fmla="*/ 32 h 32"/>
                  <a:gd name="T28" fmla="*/ 31 w 47"/>
                  <a:gd name="T29" fmla="*/ 32 h 32"/>
                  <a:gd name="T30" fmla="*/ 29 w 47"/>
                  <a:gd name="T31" fmla="*/ 32 h 32"/>
                  <a:gd name="T32" fmla="*/ 27 w 47"/>
                  <a:gd name="T33" fmla="*/ 32 h 32"/>
                  <a:gd name="T34" fmla="*/ 27 w 47"/>
                  <a:gd name="T35" fmla="*/ 32 h 32"/>
                  <a:gd name="T36" fmla="*/ 24 w 47"/>
                  <a:gd name="T37" fmla="*/ 32 h 32"/>
                  <a:gd name="T38" fmla="*/ 24 w 47"/>
                  <a:gd name="T39" fmla="*/ 30 h 32"/>
                  <a:gd name="T40" fmla="*/ 24 w 47"/>
                  <a:gd name="T41" fmla="*/ 28 h 32"/>
                  <a:gd name="T42" fmla="*/ 24 w 47"/>
                  <a:gd name="T43" fmla="*/ 21 h 32"/>
                  <a:gd name="T44" fmla="*/ 22 w 47"/>
                  <a:gd name="T45" fmla="*/ 21 h 32"/>
                  <a:gd name="T46" fmla="*/ 22 w 47"/>
                  <a:gd name="T47" fmla="*/ 16 h 32"/>
                  <a:gd name="T48" fmla="*/ 24 w 47"/>
                  <a:gd name="T49" fmla="*/ 16 h 32"/>
                  <a:gd name="T50" fmla="*/ 24 w 47"/>
                  <a:gd name="T51" fmla="*/ 14 h 32"/>
                  <a:gd name="T52" fmla="*/ 22 w 47"/>
                  <a:gd name="T53" fmla="*/ 14 h 32"/>
                  <a:gd name="T54" fmla="*/ 11 w 47"/>
                  <a:gd name="T55" fmla="*/ 5 h 32"/>
                  <a:gd name="T56" fmla="*/ 11 w 47"/>
                  <a:gd name="T57" fmla="*/ 5 h 32"/>
                  <a:gd name="T58" fmla="*/ 9 w 47"/>
                  <a:gd name="T59" fmla="*/ 5 h 32"/>
                  <a:gd name="T60" fmla="*/ 9 w 47"/>
                  <a:gd name="T61" fmla="*/ 5 h 32"/>
                  <a:gd name="T62" fmla="*/ 0 w 47"/>
                  <a:gd name="T63" fmla="*/ 5 h 32"/>
                  <a:gd name="T64" fmla="*/ 0 w 47"/>
                  <a:gd name="T65" fmla="*/ 5 h 32"/>
                  <a:gd name="T66" fmla="*/ 0 w 47"/>
                  <a:gd name="T67" fmla="*/ 5 h 32"/>
                  <a:gd name="T68" fmla="*/ 0 w 47"/>
                  <a:gd name="T69" fmla="*/ 0 h 32"/>
                  <a:gd name="T70" fmla="*/ 0 w 47"/>
                  <a:gd name="T71" fmla="*/ 0 h 32"/>
                  <a:gd name="T72" fmla="*/ 0 w 47"/>
                  <a:gd name="T73" fmla="*/ 3 h 32"/>
                  <a:gd name="T74" fmla="*/ 2 w 47"/>
                  <a:gd name="T75" fmla="*/ 3 h 32"/>
                  <a:gd name="T76" fmla="*/ 24 w 47"/>
                  <a:gd name="T77" fmla="*/ 0 h 32"/>
                  <a:gd name="T78" fmla="*/ 27 w 47"/>
                  <a:gd name="T7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" h="32">
                    <a:moveTo>
                      <a:pt x="27" y="0"/>
                    </a:moveTo>
                    <a:lnTo>
                      <a:pt x="47" y="0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7" y="10"/>
                    </a:lnTo>
                    <a:lnTo>
                      <a:pt x="47" y="12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30"/>
                    </a:lnTo>
                    <a:lnTo>
                      <a:pt x="40" y="32"/>
                    </a:lnTo>
                    <a:lnTo>
                      <a:pt x="38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4" y="32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4" y="21"/>
                    </a:lnTo>
                    <a:lnTo>
                      <a:pt x="22" y="21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2" y="14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4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4517">
                <a:extLst>
                  <a:ext uri="{FF2B5EF4-FFF2-40B4-BE49-F238E27FC236}">
                    <a16:creationId xmlns:a16="http://schemas.microsoft.com/office/drawing/2014/main" id="{7510AFCE-703C-434A-864A-70D1D225D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001"/>
                <a:ext cx="27" cy="38"/>
              </a:xfrm>
              <a:custGeom>
                <a:avLst/>
                <a:gdLst>
                  <a:gd name="T0" fmla="*/ 11 w 12"/>
                  <a:gd name="T1" fmla="*/ 9 h 17"/>
                  <a:gd name="T2" fmla="*/ 11 w 12"/>
                  <a:gd name="T3" fmla="*/ 9 h 17"/>
                  <a:gd name="T4" fmla="*/ 10 w 12"/>
                  <a:gd name="T5" fmla="*/ 7 h 17"/>
                  <a:gd name="T6" fmla="*/ 11 w 12"/>
                  <a:gd name="T7" fmla="*/ 7 h 17"/>
                  <a:gd name="T8" fmla="*/ 11 w 12"/>
                  <a:gd name="T9" fmla="*/ 4 h 17"/>
                  <a:gd name="T10" fmla="*/ 11 w 12"/>
                  <a:gd name="T11" fmla="*/ 4 h 17"/>
                  <a:gd name="T12" fmla="*/ 4 w 12"/>
                  <a:gd name="T13" fmla="*/ 0 h 17"/>
                  <a:gd name="T14" fmla="*/ 4 w 12"/>
                  <a:gd name="T15" fmla="*/ 0 h 17"/>
                  <a:gd name="T16" fmla="*/ 3 w 12"/>
                  <a:gd name="T17" fmla="*/ 0 h 17"/>
                  <a:gd name="T18" fmla="*/ 2 w 12"/>
                  <a:gd name="T19" fmla="*/ 0 h 17"/>
                  <a:gd name="T20" fmla="*/ 1 w 12"/>
                  <a:gd name="T21" fmla="*/ 0 h 17"/>
                  <a:gd name="T22" fmla="*/ 0 w 12"/>
                  <a:gd name="T23" fmla="*/ 0 h 17"/>
                  <a:gd name="T24" fmla="*/ 0 w 12"/>
                  <a:gd name="T25" fmla="*/ 2 h 17"/>
                  <a:gd name="T26" fmla="*/ 0 w 12"/>
                  <a:gd name="T27" fmla="*/ 2 h 17"/>
                  <a:gd name="T28" fmla="*/ 0 w 12"/>
                  <a:gd name="T29" fmla="*/ 4 h 17"/>
                  <a:gd name="T30" fmla="*/ 0 w 12"/>
                  <a:gd name="T31" fmla="*/ 8 h 17"/>
                  <a:gd name="T32" fmla="*/ 0 w 12"/>
                  <a:gd name="T33" fmla="*/ 9 h 17"/>
                  <a:gd name="T34" fmla="*/ 1 w 12"/>
                  <a:gd name="T35" fmla="*/ 12 h 17"/>
                  <a:gd name="T36" fmla="*/ 1 w 12"/>
                  <a:gd name="T37" fmla="*/ 12 h 17"/>
                  <a:gd name="T38" fmla="*/ 1 w 12"/>
                  <a:gd name="T39" fmla="*/ 15 h 17"/>
                  <a:gd name="T40" fmla="*/ 1 w 12"/>
                  <a:gd name="T41" fmla="*/ 15 h 17"/>
                  <a:gd name="T42" fmla="*/ 1 w 12"/>
                  <a:gd name="T43" fmla="*/ 17 h 17"/>
                  <a:gd name="T44" fmla="*/ 10 w 12"/>
                  <a:gd name="T45" fmla="*/ 16 h 17"/>
                  <a:gd name="T46" fmla="*/ 11 w 12"/>
                  <a:gd name="T47" fmla="*/ 16 h 17"/>
                  <a:gd name="T48" fmla="*/ 11 w 12"/>
                  <a:gd name="T49" fmla="*/ 16 h 17"/>
                  <a:gd name="T50" fmla="*/ 12 w 12"/>
                  <a:gd name="T51" fmla="*/ 16 h 17"/>
                  <a:gd name="T52" fmla="*/ 12 w 12"/>
                  <a:gd name="T53" fmla="*/ 15 h 17"/>
                  <a:gd name="T54" fmla="*/ 12 w 12"/>
                  <a:gd name="T55" fmla="*/ 14 h 17"/>
                  <a:gd name="T56" fmla="*/ 11 w 12"/>
                  <a:gd name="T57" fmla="*/ 12 h 17"/>
                  <a:gd name="T58" fmla="*/ 11 w 12"/>
                  <a:gd name="T59" fmla="*/ 11 h 17"/>
                  <a:gd name="T60" fmla="*/ 11 w 12"/>
                  <a:gd name="T61" fmla="*/ 11 h 17"/>
                  <a:gd name="T62" fmla="*/ 11 w 12"/>
                  <a:gd name="T63" fmla="*/ 11 h 17"/>
                  <a:gd name="T64" fmla="*/ 11 w 12"/>
                  <a:gd name="T6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7">
                    <a:moveTo>
                      <a:pt x="11" y="9"/>
                    </a:moveTo>
                    <a:lnTo>
                      <a:pt x="11" y="9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4518">
                <a:extLst>
                  <a:ext uri="{FF2B5EF4-FFF2-40B4-BE49-F238E27FC236}">
                    <a16:creationId xmlns:a16="http://schemas.microsoft.com/office/drawing/2014/main" id="{77D94EC2-2621-4C0F-9A37-D1670904A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951"/>
                <a:ext cx="20" cy="36"/>
              </a:xfrm>
              <a:custGeom>
                <a:avLst/>
                <a:gdLst>
                  <a:gd name="T0" fmla="*/ 9 w 9"/>
                  <a:gd name="T1" fmla="*/ 15 h 16"/>
                  <a:gd name="T2" fmla="*/ 9 w 9"/>
                  <a:gd name="T3" fmla="*/ 14 h 16"/>
                  <a:gd name="T4" fmla="*/ 8 w 9"/>
                  <a:gd name="T5" fmla="*/ 13 h 16"/>
                  <a:gd name="T6" fmla="*/ 7 w 9"/>
                  <a:gd name="T7" fmla="*/ 12 h 16"/>
                  <a:gd name="T8" fmla="*/ 7 w 9"/>
                  <a:gd name="T9" fmla="*/ 11 h 16"/>
                  <a:gd name="T10" fmla="*/ 6 w 9"/>
                  <a:gd name="T11" fmla="*/ 10 h 16"/>
                  <a:gd name="T12" fmla="*/ 6 w 9"/>
                  <a:gd name="T13" fmla="*/ 9 h 16"/>
                  <a:gd name="T14" fmla="*/ 5 w 9"/>
                  <a:gd name="T15" fmla="*/ 8 h 16"/>
                  <a:gd name="T16" fmla="*/ 5 w 9"/>
                  <a:gd name="T17" fmla="*/ 7 h 16"/>
                  <a:gd name="T18" fmla="*/ 4 w 9"/>
                  <a:gd name="T19" fmla="*/ 6 h 16"/>
                  <a:gd name="T20" fmla="*/ 4 w 9"/>
                  <a:gd name="T21" fmla="*/ 5 h 16"/>
                  <a:gd name="T22" fmla="*/ 4 w 9"/>
                  <a:gd name="T23" fmla="*/ 4 h 16"/>
                  <a:gd name="T24" fmla="*/ 3 w 9"/>
                  <a:gd name="T25" fmla="*/ 3 h 16"/>
                  <a:gd name="T26" fmla="*/ 3 w 9"/>
                  <a:gd name="T27" fmla="*/ 2 h 16"/>
                  <a:gd name="T28" fmla="*/ 3 w 9"/>
                  <a:gd name="T29" fmla="*/ 1 h 16"/>
                  <a:gd name="T30" fmla="*/ 3 w 9"/>
                  <a:gd name="T31" fmla="*/ 0 h 16"/>
                  <a:gd name="T32" fmla="*/ 2 w 9"/>
                  <a:gd name="T33" fmla="*/ 0 h 16"/>
                  <a:gd name="T34" fmla="*/ 2 w 9"/>
                  <a:gd name="T35" fmla="*/ 0 h 16"/>
                  <a:gd name="T36" fmla="*/ 1 w 9"/>
                  <a:gd name="T37" fmla="*/ 0 h 16"/>
                  <a:gd name="T38" fmla="*/ 0 w 9"/>
                  <a:gd name="T39" fmla="*/ 0 h 16"/>
                  <a:gd name="T40" fmla="*/ 0 w 9"/>
                  <a:gd name="T41" fmla="*/ 0 h 16"/>
                  <a:gd name="T42" fmla="*/ 0 w 9"/>
                  <a:gd name="T43" fmla="*/ 0 h 16"/>
                  <a:gd name="T44" fmla="*/ 0 w 9"/>
                  <a:gd name="T45" fmla="*/ 1 h 16"/>
                  <a:gd name="T46" fmla="*/ 0 w 9"/>
                  <a:gd name="T47" fmla="*/ 2 h 16"/>
                  <a:gd name="T48" fmla="*/ 0 w 9"/>
                  <a:gd name="T49" fmla="*/ 3 h 16"/>
                  <a:gd name="T50" fmla="*/ 0 w 9"/>
                  <a:gd name="T51" fmla="*/ 3 h 16"/>
                  <a:gd name="T52" fmla="*/ 0 w 9"/>
                  <a:gd name="T53" fmla="*/ 4 h 16"/>
                  <a:gd name="T54" fmla="*/ 0 w 9"/>
                  <a:gd name="T55" fmla="*/ 5 h 16"/>
                  <a:gd name="T56" fmla="*/ 0 w 9"/>
                  <a:gd name="T57" fmla="*/ 6 h 16"/>
                  <a:gd name="T58" fmla="*/ 0 w 9"/>
                  <a:gd name="T59" fmla="*/ 7 h 16"/>
                  <a:gd name="T60" fmla="*/ 0 w 9"/>
                  <a:gd name="T61" fmla="*/ 7 h 16"/>
                  <a:gd name="T62" fmla="*/ 0 w 9"/>
                  <a:gd name="T63" fmla="*/ 8 h 16"/>
                  <a:gd name="T64" fmla="*/ 0 w 9"/>
                  <a:gd name="T65" fmla="*/ 9 h 16"/>
                  <a:gd name="T66" fmla="*/ 0 w 9"/>
                  <a:gd name="T67" fmla="*/ 10 h 16"/>
                  <a:gd name="T68" fmla="*/ 0 w 9"/>
                  <a:gd name="T69" fmla="*/ 11 h 16"/>
                  <a:gd name="T70" fmla="*/ 0 w 9"/>
                  <a:gd name="T71" fmla="*/ 12 h 16"/>
                  <a:gd name="T72" fmla="*/ 0 w 9"/>
                  <a:gd name="T73" fmla="*/ 12 h 16"/>
                  <a:gd name="T74" fmla="*/ 1 w 9"/>
                  <a:gd name="T75" fmla="*/ 13 h 16"/>
                  <a:gd name="T76" fmla="*/ 1 w 9"/>
                  <a:gd name="T77" fmla="*/ 14 h 16"/>
                  <a:gd name="T78" fmla="*/ 1 w 9"/>
                  <a:gd name="T79" fmla="*/ 16 h 16"/>
                  <a:gd name="T80" fmla="*/ 1 w 9"/>
                  <a:gd name="T81" fmla="*/ 16 h 16"/>
                  <a:gd name="T82" fmla="*/ 2 w 9"/>
                  <a:gd name="T83" fmla="*/ 16 h 16"/>
                  <a:gd name="T84" fmla="*/ 5 w 9"/>
                  <a:gd name="T85" fmla="*/ 16 h 16"/>
                  <a:gd name="T86" fmla="*/ 9 w 9"/>
                  <a:gd name="T87" fmla="*/ 16 h 16"/>
                  <a:gd name="T88" fmla="*/ 9 w 9"/>
                  <a:gd name="T8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" h="16">
                    <a:moveTo>
                      <a:pt x="9" y="15"/>
                    </a:moveTo>
                    <a:lnTo>
                      <a:pt x="9" y="14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4519">
                <a:extLst>
                  <a:ext uri="{FF2B5EF4-FFF2-40B4-BE49-F238E27FC236}">
                    <a16:creationId xmlns:a16="http://schemas.microsoft.com/office/drawing/2014/main" id="{7D94739D-8FC7-4828-8744-505773C53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987"/>
                <a:ext cx="32" cy="14"/>
              </a:xfrm>
              <a:custGeom>
                <a:avLst/>
                <a:gdLst>
                  <a:gd name="T0" fmla="*/ 14 w 14"/>
                  <a:gd name="T1" fmla="*/ 5 h 6"/>
                  <a:gd name="T2" fmla="*/ 14 w 14"/>
                  <a:gd name="T3" fmla="*/ 5 h 6"/>
                  <a:gd name="T4" fmla="*/ 10 w 14"/>
                  <a:gd name="T5" fmla="*/ 0 h 6"/>
                  <a:gd name="T6" fmla="*/ 10 w 14"/>
                  <a:gd name="T7" fmla="*/ 0 h 6"/>
                  <a:gd name="T8" fmla="*/ 3 w 14"/>
                  <a:gd name="T9" fmla="*/ 1 h 6"/>
                  <a:gd name="T10" fmla="*/ 0 w 14"/>
                  <a:gd name="T11" fmla="*/ 1 h 6"/>
                  <a:gd name="T12" fmla="*/ 0 w 14"/>
                  <a:gd name="T13" fmla="*/ 3 h 6"/>
                  <a:gd name="T14" fmla="*/ 0 w 14"/>
                  <a:gd name="T15" fmla="*/ 3 h 6"/>
                  <a:gd name="T16" fmla="*/ 0 w 14"/>
                  <a:gd name="T17" fmla="*/ 3 h 6"/>
                  <a:gd name="T18" fmla="*/ 1 w 14"/>
                  <a:gd name="T19" fmla="*/ 4 h 6"/>
                  <a:gd name="T20" fmla="*/ 1 w 14"/>
                  <a:gd name="T21" fmla="*/ 4 h 6"/>
                  <a:gd name="T22" fmla="*/ 1 w 14"/>
                  <a:gd name="T23" fmla="*/ 5 h 6"/>
                  <a:gd name="T24" fmla="*/ 0 w 14"/>
                  <a:gd name="T25" fmla="*/ 5 h 6"/>
                  <a:gd name="T26" fmla="*/ 1 w 14"/>
                  <a:gd name="T27" fmla="*/ 6 h 6"/>
                  <a:gd name="T28" fmla="*/ 1 w 14"/>
                  <a:gd name="T29" fmla="*/ 6 h 6"/>
                  <a:gd name="T30" fmla="*/ 2 w 14"/>
                  <a:gd name="T31" fmla="*/ 6 h 6"/>
                  <a:gd name="T32" fmla="*/ 2 w 14"/>
                  <a:gd name="T33" fmla="*/ 4 h 6"/>
                  <a:gd name="T34" fmla="*/ 2 w 14"/>
                  <a:gd name="T35" fmla="*/ 4 h 6"/>
                  <a:gd name="T36" fmla="*/ 3 w 14"/>
                  <a:gd name="T37" fmla="*/ 4 h 6"/>
                  <a:gd name="T38" fmla="*/ 3 w 14"/>
                  <a:gd name="T39" fmla="*/ 3 h 6"/>
                  <a:gd name="T40" fmla="*/ 3 w 14"/>
                  <a:gd name="T41" fmla="*/ 3 h 6"/>
                  <a:gd name="T42" fmla="*/ 3 w 14"/>
                  <a:gd name="T43" fmla="*/ 3 h 6"/>
                  <a:gd name="T44" fmla="*/ 4 w 14"/>
                  <a:gd name="T45" fmla="*/ 3 h 6"/>
                  <a:gd name="T46" fmla="*/ 4 w 14"/>
                  <a:gd name="T47" fmla="*/ 4 h 6"/>
                  <a:gd name="T48" fmla="*/ 4 w 14"/>
                  <a:gd name="T49" fmla="*/ 5 h 6"/>
                  <a:gd name="T50" fmla="*/ 4 w 14"/>
                  <a:gd name="T51" fmla="*/ 6 h 6"/>
                  <a:gd name="T52" fmla="*/ 12 w 14"/>
                  <a:gd name="T53" fmla="*/ 5 h 6"/>
                  <a:gd name="T54" fmla="*/ 14 w 14"/>
                  <a:gd name="T5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6">
                    <a:moveTo>
                      <a:pt x="14" y="5"/>
                    </a:moveTo>
                    <a:lnTo>
                      <a:pt x="14" y="5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12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4520">
                <a:extLst>
                  <a:ext uri="{FF2B5EF4-FFF2-40B4-BE49-F238E27FC236}">
                    <a16:creationId xmlns:a16="http://schemas.microsoft.com/office/drawing/2014/main" id="{D35142A7-7D76-4616-9DB6-577B4164E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041"/>
                <a:ext cx="24" cy="9"/>
              </a:xfrm>
              <a:custGeom>
                <a:avLst/>
                <a:gdLst>
                  <a:gd name="T0" fmla="*/ 24 w 24"/>
                  <a:gd name="T1" fmla="*/ 0 h 9"/>
                  <a:gd name="T2" fmla="*/ 24 w 24"/>
                  <a:gd name="T3" fmla="*/ 7 h 9"/>
                  <a:gd name="T4" fmla="*/ 0 w 24"/>
                  <a:gd name="T5" fmla="*/ 9 h 9"/>
                  <a:gd name="T6" fmla="*/ 0 w 24"/>
                  <a:gd name="T7" fmla="*/ 5 h 9"/>
                  <a:gd name="T8" fmla="*/ 0 w 24"/>
                  <a:gd name="T9" fmla="*/ 0 h 9"/>
                  <a:gd name="T10" fmla="*/ 24 w 24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9">
                    <a:moveTo>
                      <a:pt x="24" y="0"/>
                    </a:moveTo>
                    <a:lnTo>
                      <a:pt x="24" y="7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4521">
                <a:extLst>
                  <a:ext uri="{FF2B5EF4-FFF2-40B4-BE49-F238E27FC236}">
                    <a16:creationId xmlns:a16="http://schemas.microsoft.com/office/drawing/2014/main" id="{C329A42C-CC89-456F-A5BF-2CA74BC3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032"/>
                <a:ext cx="24" cy="9"/>
              </a:xfrm>
              <a:custGeom>
                <a:avLst/>
                <a:gdLst>
                  <a:gd name="T0" fmla="*/ 24 w 24"/>
                  <a:gd name="T1" fmla="*/ 3 h 9"/>
                  <a:gd name="T2" fmla="*/ 24 w 24"/>
                  <a:gd name="T3" fmla="*/ 7 h 9"/>
                  <a:gd name="T4" fmla="*/ 0 w 24"/>
                  <a:gd name="T5" fmla="*/ 9 h 9"/>
                  <a:gd name="T6" fmla="*/ 0 w 24"/>
                  <a:gd name="T7" fmla="*/ 7 h 9"/>
                  <a:gd name="T8" fmla="*/ 0 w 24"/>
                  <a:gd name="T9" fmla="*/ 5 h 9"/>
                  <a:gd name="T10" fmla="*/ 0 w 24"/>
                  <a:gd name="T11" fmla="*/ 0 h 9"/>
                  <a:gd name="T12" fmla="*/ 22 w 24"/>
                  <a:gd name="T13" fmla="*/ 0 h 9"/>
                  <a:gd name="T14" fmla="*/ 22 w 24"/>
                  <a:gd name="T15" fmla="*/ 3 h 9"/>
                  <a:gd name="T16" fmla="*/ 24 w 24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">
                    <a:moveTo>
                      <a:pt x="24" y="3"/>
                    </a:moveTo>
                    <a:lnTo>
                      <a:pt x="24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4522">
                <a:extLst>
                  <a:ext uri="{FF2B5EF4-FFF2-40B4-BE49-F238E27FC236}">
                    <a16:creationId xmlns:a16="http://schemas.microsoft.com/office/drawing/2014/main" id="{B49EBA60-BCC4-4FA0-8AF5-A1CD05F32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039"/>
                <a:ext cx="20" cy="9"/>
              </a:xfrm>
              <a:custGeom>
                <a:avLst/>
                <a:gdLst>
                  <a:gd name="T0" fmla="*/ 18 w 20"/>
                  <a:gd name="T1" fmla="*/ 0 h 9"/>
                  <a:gd name="T2" fmla="*/ 20 w 20"/>
                  <a:gd name="T3" fmla="*/ 9 h 9"/>
                  <a:gd name="T4" fmla="*/ 0 w 20"/>
                  <a:gd name="T5" fmla="*/ 9 h 9"/>
                  <a:gd name="T6" fmla="*/ 0 w 20"/>
                  <a:gd name="T7" fmla="*/ 2 h 9"/>
                  <a:gd name="T8" fmla="*/ 18 w 2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18" y="0"/>
                    </a:moveTo>
                    <a:lnTo>
                      <a:pt x="20" y="9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4523">
                <a:extLst>
                  <a:ext uri="{FF2B5EF4-FFF2-40B4-BE49-F238E27FC236}">
                    <a16:creationId xmlns:a16="http://schemas.microsoft.com/office/drawing/2014/main" id="{B552C758-5F73-4A20-911B-824E1E312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082"/>
                <a:ext cx="11" cy="9"/>
              </a:xfrm>
              <a:custGeom>
                <a:avLst/>
                <a:gdLst>
                  <a:gd name="T0" fmla="*/ 11 w 11"/>
                  <a:gd name="T1" fmla="*/ 5 h 9"/>
                  <a:gd name="T2" fmla="*/ 11 w 11"/>
                  <a:gd name="T3" fmla="*/ 9 h 9"/>
                  <a:gd name="T4" fmla="*/ 2 w 11"/>
                  <a:gd name="T5" fmla="*/ 9 h 9"/>
                  <a:gd name="T6" fmla="*/ 0 w 11"/>
                  <a:gd name="T7" fmla="*/ 0 h 9"/>
                  <a:gd name="T8" fmla="*/ 11 w 11"/>
                  <a:gd name="T9" fmla="*/ 0 h 9"/>
                  <a:gd name="T10" fmla="*/ 11 w 11"/>
                  <a:gd name="T11" fmla="*/ 0 h 9"/>
                  <a:gd name="T12" fmla="*/ 11 w 11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1" y="5"/>
                    </a:moveTo>
                    <a:lnTo>
                      <a:pt x="11" y="9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Freeform 4524">
                <a:extLst>
                  <a:ext uri="{FF2B5EF4-FFF2-40B4-BE49-F238E27FC236}">
                    <a16:creationId xmlns:a16="http://schemas.microsoft.com/office/drawing/2014/main" id="{2A547BE5-FDB8-4C0C-89C7-55C414FD3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1972"/>
                <a:ext cx="84" cy="24"/>
              </a:xfrm>
              <a:custGeom>
                <a:avLst/>
                <a:gdLst>
                  <a:gd name="T0" fmla="*/ 77 w 84"/>
                  <a:gd name="T1" fmla="*/ 24 h 24"/>
                  <a:gd name="T2" fmla="*/ 68 w 84"/>
                  <a:gd name="T3" fmla="*/ 24 h 24"/>
                  <a:gd name="T4" fmla="*/ 64 w 84"/>
                  <a:gd name="T5" fmla="*/ 24 h 24"/>
                  <a:gd name="T6" fmla="*/ 55 w 84"/>
                  <a:gd name="T7" fmla="*/ 24 h 24"/>
                  <a:gd name="T8" fmla="*/ 50 w 84"/>
                  <a:gd name="T9" fmla="*/ 24 h 24"/>
                  <a:gd name="T10" fmla="*/ 50 w 84"/>
                  <a:gd name="T11" fmla="*/ 24 h 24"/>
                  <a:gd name="T12" fmla="*/ 50 w 84"/>
                  <a:gd name="T13" fmla="*/ 22 h 24"/>
                  <a:gd name="T14" fmla="*/ 48 w 84"/>
                  <a:gd name="T15" fmla="*/ 18 h 24"/>
                  <a:gd name="T16" fmla="*/ 48 w 84"/>
                  <a:gd name="T17" fmla="*/ 20 h 24"/>
                  <a:gd name="T18" fmla="*/ 46 w 84"/>
                  <a:gd name="T19" fmla="*/ 22 h 24"/>
                  <a:gd name="T20" fmla="*/ 46 w 84"/>
                  <a:gd name="T21" fmla="*/ 22 h 24"/>
                  <a:gd name="T22" fmla="*/ 46 w 84"/>
                  <a:gd name="T23" fmla="*/ 24 h 24"/>
                  <a:gd name="T24" fmla="*/ 46 w 84"/>
                  <a:gd name="T25" fmla="*/ 24 h 24"/>
                  <a:gd name="T26" fmla="*/ 37 w 84"/>
                  <a:gd name="T27" fmla="*/ 24 h 24"/>
                  <a:gd name="T28" fmla="*/ 32 w 84"/>
                  <a:gd name="T29" fmla="*/ 24 h 24"/>
                  <a:gd name="T30" fmla="*/ 28 w 84"/>
                  <a:gd name="T31" fmla="*/ 24 h 24"/>
                  <a:gd name="T32" fmla="*/ 23 w 84"/>
                  <a:gd name="T33" fmla="*/ 22 h 24"/>
                  <a:gd name="T34" fmla="*/ 23 w 84"/>
                  <a:gd name="T35" fmla="*/ 20 h 24"/>
                  <a:gd name="T36" fmla="*/ 16 w 84"/>
                  <a:gd name="T37" fmla="*/ 24 h 24"/>
                  <a:gd name="T38" fmla="*/ 10 w 84"/>
                  <a:gd name="T39" fmla="*/ 24 h 24"/>
                  <a:gd name="T40" fmla="*/ 7 w 84"/>
                  <a:gd name="T41" fmla="*/ 24 h 24"/>
                  <a:gd name="T42" fmla="*/ 5 w 84"/>
                  <a:gd name="T43" fmla="*/ 24 h 24"/>
                  <a:gd name="T44" fmla="*/ 0 w 84"/>
                  <a:gd name="T45" fmla="*/ 24 h 24"/>
                  <a:gd name="T46" fmla="*/ 0 w 84"/>
                  <a:gd name="T47" fmla="*/ 24 h 24"/>
                  <a:gd name="T48" fmla="*/ 3 w 84"/>
                  <a:gd name="T49" fmla="*/ 15 h 24"/>
                  <a:gd name="T50" fmla="*/ 5 w 84"/>
                  <a:gd name="T51" fmla="*/ 9 h 24"/>
                  <a:gd name="T52" fmla="*/ 3 w 84"/>
                  <a:gd name="T53" fmla="*/ 2 h 24"/>
                  <a:gd name="T54" fmla="*/ 10 w 84"/>
                  <a:gd name="T55" fmla="*/ 2 h 24"/>
                  <a:gd name="T56" fmla="*/ 19 w 84"/>
                  <a:gd name="T57" fmla="*/ 0 h 24"/>
                  <a:gd name="T58" fmla="*/ 19 w 84"/>
                  <a:gd name="T59" fmla="*/ 4 h 24"/>
                  <a:gd name="T60" fmla="*/ 34 w 84"/>
                  <a:gd name="T61" fmla="*/ 0 h 24"/>
                  <a:gd name="T62" fmla="*/ 46 w 84"/>
                  <a:gd name="T63" fmla="*/ 0 h 24"/>
                  <a:gd name="T64" fmla="*/ 55 w 84"/>
                  <a:gd name="T65" fmla="*/ 0 h 24"/>
                  <a:gd name="T66" fmla="*/ 70 w 84"/>
                  <a:gd name="T67" fmla="*/ 0 h 24"/>
                  <a:gd name="T68" fmla="*/ 75 w 84"/>
                  <a:gd name="T69" fmla="*/ 4 h 24"/>
                  <a:gd name="T70" fmla="*/ 75 w 84"/>
                  <a:gd name="T71" fmla="*/ 9 h 24"/>
                  <a:gd name="T72" fmla="*/ 75 w 84"/>
                  <a:gd name="T73" fmla="*/ 9 h 24"/>
                  <a:gd name="T74" fmla="*/ 75 w 84"/>
                  <a:gd name="T75" fmla="*/ 4 h 24"/>
                  <a:gd name="T76" fmla="*/ 82 w 84"/>
                  <a:gd name="T77" fmla="*/ 0 h 24"/>
                  <a:gd name="T78" fmla="*/ 82 w 84"/>
                  <a:gd name="T79" fmla="*/ 6 h 24"/>
                  <a:gd name="T80" fmla="*/ 82 w 84"/>
                  <a:gd name="T81" fmla="*/ 11 h 24"/>
                  <a:gd name="T82" fmla="*/ 82 w 84"/>
                  <a:gd name="T83" fmla="*/ 13 h 24"/>
                  <a:gd name="T84" fmla="*/ 82 w 84"/>
                  <a:gd name="T8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4" h="24">
                    <a:moveTo>
                      <a:pt x="84" y="24"/>
                    </a:moveTo>
                    <a:lnTo>
                      <a:pt x="82" y="24"/>
                    </a:lnTo>
                    <a:lnTo>
                      <a:pt x="77" y="24"/>
                    </a:lnTo>
                    <a:lnTo>
                      <a:pt x="73" y="24"/>
                    </a:lnTo>
                    <a:lnTo>
                      <a:pt x="70" y="24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1" y="24"/>
                    </a:lnTo>
                    <a:lnTo>
                      <a:pt x="59" y="24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5" y="24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5" y="11"/>
                    </a:lnTo>
                    <a:lnTo>
                      <a:pt x="75" y="11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2"/>
                    </a:lnTo>
                    <a:lnTo>
                      <a:pt x="75" y="0"/>
                    </a:lnTo>
                    <a:lnTo>
                      <a:pt x="82" y="0"/>
                    </a:lnTo>
                    <a:lnTo>
                      <a:pt x="82" y="2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2" y="9"/>
                    </a:lnTo>
                    <a:lnTo>
                      <a:pt x="82" y="11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5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84" y="2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Rectangle 4525">
                <a:extLst>
                  <a:ext uri="{FF2B5EF4-FFF2-40B4-BE49-F238E27FC236}">
                    <a16:creationId xmlns:a16="http://schemas.microsoft.com/office/drawing/2014/main" id="{DA0E9F42-B1C0-4F32-A156-A9AB68B63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" y="1999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4526">
                <a:extLst>
                  <a:ext uri="{FF2B5EF4-FFF2-40B4-BE49-F238E27FC236}">
                    <a16:creationId xmlns:a16="http://schemas.microsoft.com/office/drawing/2014/main" id="{D66CF468-C226-454A-B5FB-D3E6609DE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00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4 w 6"/>
                  <a:gd name="T3" fmla="*/ 3 h 7"/>
                  <a:gd name="T4" fmla="*/ 4 w 6"/>
                  <a:gd name="T5" fmla="*/ 3 h 7"/>
                  <a:gd name="T6" fmla="*/ 6 w 6"/>
                  <a:gd name="T7" fmla="*/ 3 h 7"/>
                  <a:gd name="T8" fmla="*/ 6 w 6"/>
                  <a:gd name="T9" fmla="*/ 7 h 7"/>
                  <a:gd name="T10" fmla="*/ 4 w 6"/>
                  <a:gd name="T11" fmla="*/ 7 h 7"/>
                  <a:gd name="T12" fmla="*/ 2 w 6"/>
                  <a:gd name="T13" fmla="*/ 7 h 7"/>
                  <a:gd name="T14" fmla="*/ 0 w 6"/>
                  <a:gd name="T15" fmla="*/ 7 h 7"/>
                  <a:gd name="T16" fmla="*/ 0 w 6"/>
                  <a:gd name="T17" fmla="*/ 0 h 7"/>
                  <a:gd name="T18" fmla="*/ 0 w 6"/>
                  <a:gd name="T19" fmla="*/ 0 h 7"/>
                  <a:gd name="T20" fmla="*/ 2 w 6"/>
                  <a:gd name="T21" fmla="*/ 0 h 7"/>
                  <a:gd name="T22" fmla="*/ 4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4527">
                <a:extLst>
                  <a:ext uri="{FF2B5EF4-FFF2-40B4-BE49-F238E27FC236}">
                    <a16:creationId xmlns:a16="http://schemas.microsoft.com/office/drawing/2014/main" id="{586A9F39-395C-4BD9-901C-E0786078AF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2" y="1990"/>
                <a:ext cx="50" cy="18"/>
              </a:xfrm>
              <a:custGeom>
                <a:avLst/>
                <a:gdLst>
                  <a:gd name="T0" fmla="*/ 0 w 50"/>
                  <a:gd name="T1" fmla="*/ 6 h 18"/>
                  <a:gd name="T2" fmla="*/ 7 w 50"/>
                  <a:gd name="T3" fmla="*/ 2 h 18"/>
                  <a:gd name="T4" fmla="*/ 7 w 50"/>
                  <a:gd name="T5" fmla="*/ 2 h 18"/>
                  <a:gd name="T6" fmla="*/ 7 w 50"/>
                  <a:gd name="T7" fmla="*/ 4 h 18"/>
                  <a:gd name="T8" fmla="*/ 3 w 50"/>
                  <a:gd name="T9" fmla="*/ 6 h 18"/>
                  <a:gd name="T10" fmla="*/ 30 w 50"/>
                  <a:gd name="T11" fmla="*/ 13 h 18"/>
                  <a:gd name="T12" fmla="*/ 30 w 50"/>
                  <a:gd name="T13" fmla="*/ 13 h 18"/>
                  <a:gd name="T14" fmla="*/ 30 w 50"/>
                  <a:gd name="T15" fmla="*/ 15 h 18"/>
                  <a:gd name="T16" fmla="*/ 25 w 50"/>
                  <a:gd name="T17" fmla="*/ 18 h 18"/>
                  <a:gd name="T18" fmla="*/ 25 w 50"/>
                  <a:gd name="T19" fmla="*/ 9 h 18"/>
                  <a:gd name="T20" fmla="*/ 25 w 50"/>
                  <a:gd name="T21" fmla="*/ 9 h 18"/>
                  <a:gd name="T22" fmla="*/ 27 w 50"/>
                  <a:gd name="T23" fmla="*/ 9 h 18"/>
                  <a:gd name="T24" fmla="*/ 27 w 50"/>
                  <a:gd name="T25" fmla="*/ 9 h 18"/>
                  <a:gd name="T26" fmla="*/ 30 w 50"/>
                  <a:gd name="T27" fmla="*/ 9 h 18"/>
                  <a:gd name="T28" fmla="*/ 30 w 50"/>
                  <a:gd name="T29" fmla="*/ 9 h 18"/>
                  <a:gd name="T30" fmla="*/ 30 w 50"/>
                  <a:gd name="T31" fmla="*/ 6 h 18"/>
                  <a:gd name="T32" fmla="*/ 30 w 50"/>
                  <a:gd name="T33" fmla="*/ 6 h 18"/>
                  <a:gd name="T34" fmla="*/ 30 w 50"/>
                  <a:gd name="T35" fmla="*/ 6 h 18"/>
                  <a:gd name="T36" fmla="*/ 30 w 50"/>
                  <a:gd name="T37" fmla="*/ 6 h 18"/>
                  <a:gd name="T38" fmla="*/ 30 w 50"/>
                  <a:gd name="T39" fmla="*/ 4 h 18"/>
                  <a:gd name="T40" fmla="*/ 30 w 50"/>
                  <a:gd name="T41" fmla="*/ 4 h 18"/>
                  <a:gd name="T42" fmla="*/ 30 w 50"/>
                  <a:gd name="T43" fmla="*/ 2 h 18"/>
                  <a:gd name="T44" fmla="*/ 32 w 50"/>
                  <a:gd name="T45" fmla="*/ 2 h 18"/>
                  <a:gd name="T46" fmla="*/ 32 w 50"/>
                  <a:gd name="T47" fmla="*/ 0 h 18"/>
                  <a:gd name="T48" fmla="*/ 34 w 50"/>
                  <a:gd name="T49" fmla="*/ 4 h 18"/>
                  <a:gd name="T50" fmla="*/ 34 w 50"/>
                  <a:gd name="T51" fmla="*/ 4 h 18"/>
                  <a:gd name="T52" fmla="*/ 34 w 50"/>
                  <a:gd name="T53" fmla="*/ 6 h 18"/>
                  <a:gd name="T54" fmla="*/ 34 w 50"/>
                  <a:gd name="T55" fmla="*/ 6 h 18"/>
                  <a:gd name="T56" fmla="*/ 32 w 50"/>
                  <a:gd name="T57" fmla="*/ 6 h 18"/>
                  <a:gd name="T58" fmla="*/ 48 w 50"/>
                  <a:gd name="T59" fmla="*/ 15 h 18"/>
                  <a:gd name="T60" fmla="*/ 48 w 50"/>
                  <a:gd name="T61" fmla="*/ 11 h 18"/>
                  <a:gd name="T62" fmla="*/ 50 w 50"/>
                  <a:gd name="T63" fmla="*/ 9 h 18"/>
                  <a:gd name="T64" fmla="*/ 50 w 50"/>
                  <a:gd name="T65" fmla="*/ 9 h 18"/>
                  <a:gd name="T66" fmla="*/ 50 w 50"/>
                  <a:gd name="T67" fmla="*/ 13 h 18"/>
                  <a:gd name="T68" fmla="*/ 50 w 50"/>
                  <a:gd name="T6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18">
                    <a:moveTo>
                      <a:pt x="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3" y="6"/>
                    </a:lnTo>
                    <a:close/>
                    <a:moveTo>
                      <a:pt x="30" y="9"/>
                    </a:move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close/>
                    <a:moveTo>
                      <a:pt x="32" y="6"/>
                    </a:move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6"/>
                    </a:lnTo>
                    <a:close/>
                    <a:moveTo>
                      <a:pt x="50" y="15"/>
                    </a:moveTo>
                    <a:lnTo>
                      <a:pt x="48" y="15"/>
                    </a:lnTo>
                    <a:lnTo>
                      <a:pt x="48" y="13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5"/>
                    </a:lnTo>
                    <a:lnTo>
                      <a:pt x="50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4528">
                <a:extLst>
                  <a:ext uri="{FF2B5EF4-FFF2-40B4-BE49-F238E27FC236}">
                    <a16:creationId xmlns:a16="http://schemas.microsoft.com/office/drawing/2014/main" id="{893DCE33-C1D4-4827-BFBA-3D20FAB20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005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7 h 7"/>
                  <a:gd name="T4" fmla="*/ 0 w 3"/>
                  <a:gd name="T5" fmla="*/ 7 h 7"/>
                  <a:gd name="T6" fmla="*/ 0 w 3"/>
                  <a:gd name="T7" fmla="*/ 0 h 7"/>
                  <a:gd name="T8" fmla="*/ 0 w 3"/>
                  <a:gd name="T9" fmla="*/ 0 h 7"/>
                  <a:gd name="T10" fmla="*/ 3 w 3"/>
                  <a:gd name="T11" fmla="*/ 0 h 7"/>
                  <a:gd name="T12" fmla="*/ 3 w 3"/>
                  <a:gd name="T13" fmla="*/ 0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4529">
                <a:extLst>
                  <a:ext uri="{FF2B5EF4-FFF2-40B4-BE49-F238E27FC236}">
                    <a16:creationId xmlns:a16="http://schemas.microsoft.com/office/drawing/2014/main" id="{32BD15EF-3DD8-4BA1-A053-BCBDEC9E12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6" y="1924"/>
                <a:ext cx="76" cy="108"/>
              </a:xfrm>
              <a:custGeom>
                <a:avLst/>
                <a:gdLst>
                  <a:gd name="T0" fmla="*/ 58 w 76"/>
                  <a:gd name="T1" fmla="*/ 75 h 108"/>
                  <a:gd name="T2" fmla="*/ 54 w 76"/>
                  <a:gd name="T3" fmla="*/ 70 h 108"/>
                  <a:gd name="T4" fmla="*/ 67 w 76"/>
                  <a:gd name="T5" fmla="*/ 68 h 108"/>
                  <a:gd name="T6" fmla="*/ 43 w 76"/>
                  <a:gd name="T7" fmla="*/ 59 h 108"/>
                  <a:gd name="T8" fmla="*/ 76 w 76"/>
                  <a:gd name="T9" fmla="*/ 59 h 108"/>
                  <a:gd name="T10" fmla="*/ 40 w 76"/>
                  <a:gd name="T11" fmla="*/ 48 h 108"/>
                  <a:gd name="T12" fmla="*/ 40 w 76"/>
                  <a:gd name="T13" fmla="*/ 41 h 108"/>
                  <a:gd name="T14" fmla="*/ 40 w 76"/>
                  <a:gd name="T15" fmla="*/ 34 h 108"/>
                  <a:gd name="T16" fmla="*/ 47 w 76"/>
                  <a:gd name="T17" fmla="*/ 48 h 108"/>
                  <a:gd name="T18" fmla="*/ 76 w 76"/>
                  <a:gd name="T19" fmla="*/ 57 h 108"/>
                  <a:gd name="T20" fmla="*/ 43 w 76"/>
                  <a:gd name="T21" fmla="*/ 57 h 108"/>
                  <a:gd name="T22" fmla="*/ 58 w 76"/>
                  <a:gd name="T23" fmla="*/ 45 h 108"/>
                  <a:gd name="T24" fmla="*/ 47 w 76"/>
                  <a:gd name="T25" fmla="*/ 36 h 108"/>
                  <a:gd name="T26" fmla="*/ 74 w 76"/>
                  <a:gd name="T27" fmla="*/ 36 h 108"/>
                  <a:gd name="T28" fmla="*/ 74 w 76"/>
                  <a:gd name="T29" fmla="*/ 34 h 108"/>
                  <a:gd name="T30" fmla="*/ 43 w 76"/>
                  <a:gd name="T31" fmla="*/ 34 h 108"/>
                  <a:gd name="T32" fmla="*/ 43 w 76"/>
                  <a:gd name="T33" fmla="*/ 21 h 108"/>
                  <a:gd name="T34" fmla="*/ 72 w 76"/>
                  <a:gd name="T35" fmla="*/ 104 h 108"/>
                  <a:gd name="T36" fmla="*/ 65 w 76"/>
                  <a:gd name="T37" fmla="*/ 95 h 108"/>
                  <a:gd name="T38" fmla="*/ 65 w 76"/>
                  <a:gd name="T39" fmla="*/ 77 h 108"/>
                  <a:gd name="T40" fmla="*/ 72 w 76"/>
                  <a:gd name="T41" fmla="*/ 84 h 108"/>
                  <a:gd name="T42" fmla="*/ 13 w 76"/>
                  <a:gd name="T43" fmla="*/ 77 h 108"/>
                  <a:gd name="T44" fmla="*/ 20 w 76"/>
                  <a:gd name="T45" fmla="*/ 90 h 108"/>
                  <a:gd name="T46" fmla="*/ 13 w 76"/>
                  <a:gd name="T47" fmla="*/ 108 h 108"/>
                  <a:gd name="T48" fmla="*/ 11 w 76"/>
                  <a:gd name="T49" fmla="*/ 88 h 108"/>
                  <a:gd name="T50" fmla="*/ 6 w 76"/>
                  <a:gd name="T51" fmla="*/ 77 h 108"/>
                  <a:gd name="T52" fmla="*/ 9 w 76"/>
                  <a:gd name="T53" fmla="*/ 93 h 108"/>
                  <a:gd name="T54" fmla="*/ 2 w 76"/>
                  <a:gd name="T55" fmla="*/ 108 h 108"/>
                  <a:gd name="T56" fmla="*/ 2 w 76"/>
                  <a:gd name="T57" fmla="*/ 86 h 108"/>
                  <a:gd name="T58" fmla="*/ 29 w 76"/>
                  <a:gd name="T59" fmla="*/ 77 h 108"/>
                  <a:gd name="T60" fmla="*/ 29 w 76"/>
                  <a:gd name="T61" fmla="*/ 95 h 108"/>
                  <a:gd name="T62" fmla="*/ 22 w 76"/>
                  <a:gd name="T63" fmla="*/ 104 h 108"/>
                  <a:gd name="T64" fmla="*/ 22 w 76"/>
                  <a:gd name="T65" fmla="*/ 84 h 108"/>
                  <a:gd name="T66" fmla="*/ 52 w 76"/>
                  <a:gd name="T67" fmla="*/ 77 h 108"/>
                  <a:gd name="T68" fmla="*/ 52 w 76"/>
                  <a:gd name="T69" fmla="*/ 95 h 108"/>
                  <a:gd name="T70" fmla="*/ 43 w 76"/>
                  <a:gd name="T71" fmla="*/ 104 h 108"/>
                  <a:gd name="T72" fmla="*/ 43 w 76"/>
                  <a:gd name="T73" fmla="*/ 84 h 108"/>
                  <a:gd name="T74" fmla="*/ 61 w 76"/>
                  <a:gd name="T75" fmla="*/ 77 h 108"/>
                  <a:gd name="T76" fmla="*/ 61 w 76"/>
                  <a:gd name="T77" fmla="*/ 95 h 108"/>
                  <a:gd name="T78" fmla="*/ 54 w 76"/>
                  <a:gd name="T79" fmla="*/ 104 h 108"/>
                  <a:gd name="T80" fmla="*/ 54 w 76"/>
                  <a:gd name="T81" fmla="*/ 84 h 108"/>
                  <a:gd name="T82" fmla="*/ 40 w 76"/>
                  <a:gd name="T83" fmla="*/ 84 h 108"/>
                  <a:gd name="T84" fmla="*/ 40 w 76"/>
                  <a:gd name="T85" fmla="*/ 104 h 108"/>
                  <a:gd name="T86" fmla="*/ 31 w 76"/>
                  <a:gd name="T87" fmla="*/ 95 h 108"/>
                  <a:gd name="T88" fmla="*/ 31 w 76"/>
                  <a:gd name="T89" fmla="*/ 77 h 108"/>
                  <a:gd name="T90" fmla="*/ 15 w 76"/>
                  <a:gd name="T91" fmla="*/ 75 h 108"/>
                  <a:gd name="T92" fmla="*/ 13 w 76"/>
                  <a:gd name="T93" fmla="*/ 70 h 108"/>
                  <a:gd name="T94" fmla="*/ 63 w 76"/>
                  <a:gd name="T95" fmla="*/ 2 h 108"/>
                  <a:gd name="T96" fmla="*/ 63 w 76"/>
                  <a:gd name="T97" fmla="*/ 9 h 108"/>
                  <a:gd name="T98" fmla="*/ 72 w 76"/>
                  <a:gd name="T99" fmla="*/ 9 h 108"/>
                  <a:gd name="T100" fmla="*/ 70 w 76"/>
                  <a:gd name="T101" fmla="*/ 0 h 108"/>
                  <a:gd name="T102" fmla="*/ 58 w 76"/>
                  <a:gd name="T103" fmla="*/ 11 h 108"/>
                  <a:gd name="T104" fmla="*/ 56 w 76"/>
                  <a:gd name="T105" fmla="*/ 7 h 108"/>
                  <a:gd name="T106" fmla="*/ 72 w 76"/>
                  <a:gd name="T107" fmla="*/ 0 h 108"/>
                  <a:gd name="T108" fmla="*/ 72 w 76"/>
                  <a:gd name="T109" fmla="*/ 0 h 108"/>
                  <a:gd name="T110" fmla="*/ 72 w 76"/>
                  <a:gd name="T111" fmla="*/ 9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6" h="108">
                    <a:moveTo>
                      <a:pt x="76" y="59"/>
                    </a:moveTo>
                    <a:lnTo>
                      <a:pt x="76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0" y="75"/>
                    </a:lnTo>
                    <a:lnTo>
                      <a:pt x="67" y="75"/>
                    </a:lnTo>
                    <a:lnTo>
                      <a:pt x="63" y="75"/>
                    </a:lnTo>
                    <a:lnTo>
                      <a:pt x="58" y="75"/>
                    </a:lnTo>
                    <a:lnTo>
                      <a:pt x="54" y="75"/>
                    </a:lnTo>
                    <a:lnTo>
                      <a:pt x="52" y="75"/>
                    </a:lnTo>
                    <a:lnTo>
                      <a:pt x="47" y="75"/>
                    </a:lnTo>
                    <a:lnTo>
                      <a:pt x="43" y="75"/>
                    </a:lnTo>
                    <a:lnTo>
                      <a:pt x="43" y="70"/>
                    </a:lnTo>
                    <a:lnTo>
                      <a:pt x="47" y="70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8" y="70"/>
                    </a:lnTo>
                    <a:lnTo>
                      <a:pt x="63" y="70"/>
                    </a:lnTo>
                    <a:lnTo>
                      <a:pt x="67" y="70"/>
                    </a:lnTo>
                    <a:lnTo>
                      <a:pt x="70" y="70"/>
                    </a:lnTo>
                    <a:lnTo>
                      <a:pt x="76" y="70"/>
                    </a:lnTo>
                    <a:lnTo>
                      <a:pt x="76" y="68"/>
                    </a:lnTo>
                    <a:lnTo>
                      <a:pt x="70" y="68"/>
                    </a:lnTo>
                    <a:lnTo>
                      <a:pt x="67" y="68"/>
                    </a:lnTo>
                    <a:lnTo>
                      <a:pt x="63" y="68"/>
                    </a:lnTo>
                    <a:lnTo>
                      <a:pt x="58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47" y="68"/>
                    </a:lnTo>
                    <a:lnTo>
                      <a:pt x="43" y="68"/>
                    </a:lnTo>
                    <a:lnTo>
                      <a:pt x="43" y="63"/>
                    </a:lnTo>
                    <a:lnTo>
                      <a:pt x="43" y="59"/>
                    </a:lnTo>
                    <a:lnTo>
                      <a:pt x="47" y="59"/>
                    </a:lnTo>
                    <a:lnTo>
                      <a:pt x="52" y="59"/>
                    </a:lnTo>
                    <a:lnTo>
                      <a:pt x="54" y="59"/>
                    </a:lnTo>
                    <a:lnTo>
                      <a:pt x="58" y="59"/>
                    </a:lnTo>
                    <a:lnTo>
                      <a:pt x="63" y="59"/>
                    </a:lnTo>
                    <a:lnTo>
                      <a:pt x="67" y="59"/>
                    </a:lnTo>
                    <a:lnTo>
                      <a:pt x="70" y="59"/>
                    </a:lnTo>
                    <a:lnTo>
                      <a:pt x="76" y="59"/>
                    </a:lnTo>
                    <a:close/>
                    <a:moveTo>
                      <a:pt x="0" y="59"/>
                    </a:moveTo>
                    <a:lnTo>
                      <a:pt x="40" y="59"/>
                    </a:lnTo>
                    <a:lnTo>
                      <a:pt x="40" y="63"/>
                    </a:lnTo>
                    <a:lnTo>
                      <a:pt x="40" y="68"/>
                    </a:lnTo>
                    <a:lnTo>
                      <a:pt x="0" y="68"/>
                    </a:lnTo>
                    <a:lnTo>
                      <a:pt x="0" y="59"/>
                    </a:lnTo>
                    <a:close/>
                    <a:moveTo>
                      <a:pt x="0" y="48"/>
                    </a:moveTo>
                    <a:lnTo>
                      <a:pt x="40" y="48"/>
                    </a:lnTo>
                    <a:lnTo>
                      <a:pt x="40" y="52"/>
                    </a:lnTo>
                    <a:lnTo>
                      <a:pt x="40" y="57"/>
                    </a:lnTo>
                    <a:lnTo>
                      <a:pt x="0" y="57"/>
                    </a:lnTo>
                    <a:lnTo>
                      <a:pt x="0" y="48"/>
                    </a:lnTo>
                    <a:close/>
                    <a:moveTo>
                      <a:pt x="0" y="45"/>
                    </a:moveTo>
                    <a:lnTo>
                      <a:pt x="0" y="36"/>
                    </a:lnTo>
                    <a:lnTo>
                      <a:pt x="40" y="36"/>
                    </a:lnTo>
                    <a:lnTo>
                      <a:pt x="40" y="41"/>
                    </a:lnTo>
                    <a:lnTo>
                      <a:pt x="40" y="45"/>
                    </a:lnTo>
                    <a:lnTo>
                      <a:pt x="0" y="45"/>
                    </a:lnTo>
                    <a:close/>
                    <a:moveTo>
                      <a:pt x="40" y="34"/>
                    </a:moveTo>
                    <a:lnTo>
                      <a:pt x="0" y="34"/>
                    </a:lnTo>
                    <a:lnTo>
                      <a:pt x="0" y="25"/>
                    </a:lnTo>
                    <a:lnTo>
                      <a:pt x="40" y="25"/>
                    </a:lnTo>
                    <a:lnTo>
                      <a:pt x="40" y="30"/>
                    </a:lnTo>
                    <a:lnTo>
                      <a:pt x="40" y="34"/>
                    </a:lnTo>
                    <a:close/>
                    <a:moveTo>
                      <a:pt x="40" y="11"/>
                    </a:moveTo>
                    <a:lnTo>
                      <a:pt x="40" y="21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5" y="11"/>
                    </a:lnTo>
                    <a:lnTo>
                      <a:pt x="40" y="11"/>
                    </a:lnTo>
                    <a:close/>
                    <a:moveTo>
                      <a:pt x="43" y="48"/>
                    </a:moveTo>
                    <a:lnTo>
                      <a:pt x="47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8" y="48"/>
                    </a:lnTo>
                    <a:lnTo>
                      <a:pt x="63" y="48"/>
                    </a:lnTo>
                    <a:lnTo>
                      <a:pt x="67" y="48"/>
                    </a:lnTo>
                    <a:lnTo>
                      <a:pt x="70" y="48"/>
                    </a:lnTo>
                    <a:lnTo>
                      <a:pt x="74" y="48"/>
                    </a:lnTo>
                    <a:lnTo>
                      <a:pt x="76" y="57"/>
                    </a:lnTo>
                    <a:lnTo>
                      <a:pt x="70" y="57"/>
                    </a:lnTo>
                    <a:lnTo>
                      <a:pt x="67" y="57"/>
                    </a:lnTo>
                    <a:lnTo>
                      <a:pt x="63" y="57"/>
                    </a:lnTo>
                    <a:lnTo>
                      <a:pt x="58" y="57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47" y="57"/>
                    </a:lnTo>
                    <a:lnTo>
                      <a:pt x="43" y="57"/>
                    </a:lnTo>
                    <a:lnTo>
                      <a:pt x="43" y="52"/>
                    </a:lnTo>
                    <a:lnTo>
                      <a:pt x="43" y="48"/>
                    </a:lnTo>
                    <a:close/>
                    <a:moveTo>
                      <a:pt x="74" y="36"/>
                    </a:moveTo>
                    <a:lnTo>
                      <a:pt x="74" y="45"/>
                    </a:lnTo>
                    <a:lnTo>
                      <a:pt x="70" y="45"/>
                    </a:lnTo>
                    <a:lnTo>
                      <a:pt x="67" y="45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49" y="45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3" y="41"/>
                    </a:lnTo>
                    <a:lnTo>
                      <a:pt x="43" y="36"/>
                    </a:lnTo>
                    <a:lnTo>
                      <a:pt x="47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8" y="36"/>
                    </a:lnTo>
                    <a:lnTo>
                      <a:pt x="61" y="36"/>
                    </a:lnTo>
                    <a:lnTo>
                      <a:pt x="63" y="36"/>
                    </a:lnTo>
                    <a:lnTo>
                      <a:pt x="67" y="36"/>
                    </a:lnTo>
                    <a:lnTo>
                      <a:pt x="70" y="36"/>
                    </a:lnTo>
                    <a:lnTo>
                      <a:pt x="74" y="36"/>
                    </a:lnTo>
                    <a:close/>
                    <a:moveTo>
                      <a:pt x="52" y="25"/>
                    </a:moveTo>
                    <a:lnTo>
                      <a:pt x="54" y="25"/>
                    </a:lnTo>
                    <a:lnTo>
                      <a:pt x="58" y="25"/>
                    </a:lnTo>
                    <a:lnTo>
                      <a:pt x="63" y="25"/>
                    </a:lnTo>
                    <a:lnTo>
                      <a:pt x="67" y="25"/>
                    </a:lnTo>
                    <a:lnTo>
                      <a:pt x="70" y="25"/>
                    </a:lnTo>
                    <a:lnTo>
                      <a:pt x="74" y="25"/>
                    </a:lnTo>
                    <a:lnTo>
                      <a:pt x="74" y="34"/>
                    </a:lnTo>
                    <a:lnTo>
                      <a:pt x="70" y="34"/>
                    </a:lnTo>
                    <a:lnTo>
                      <a:pt x="67" y="34"/>
                    </a:lnTo>
                    <a:lnTo>
                      <a:pt x="63" y="34"/>
                    </a:lnTo>
                    <a:lnTo>
                      <a:pt x="58" y="34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47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43" y="25"/>
                    </a:lnTo>
                    <a:lnTo>
                      <a:pt x="47" y="25"/>
                    </a:lnTo>
                    <a:lnTo>
                      <a:pt x="52" y="25"/>
                    </a:lnTo>
                    <a:close/>
                    <a:moveTo>
                      <a:pt x="74" y="14"/>
                    </a:moveTo>
                    <a:lnTo>
                      <a:pt x="74" y="23"/>
                    </a:lnTo>
                    <a:lnTo>
                      <a:pt x="70" y="21"/>
                    </a:lnTo>
                    <a:lnTo>
                      <a:pt x="43" y="21"/>
                    </a:lnTo>
                    <a:lnTo>
                      <a:pt x="43" y="14"/>
                    </a:lnTo>
                    <a:lnTo>
                      <a:pt x="43" y="11"/>
                    </a:lnTo>
                    <a:lnTo>
                      <a:pt x="49" y="14"/>
                    </a:lnTo>
                    <a:lnTo>
                      <a:pt x="74" y="14"/>
                    </a:lnTo>
                    <a:close/>
                    <a:moveTo>
                      <a:pt x="72" y="97"/>
                    </a:moveTo>
                    <a:lnTo>
                      <a:pt x="72" y="99"/>
                    </a:lnTo>
                    <a:lnTo>
                      <a:pt x="72" y="102"/>
                    </a:lnTo>
                    <a:lnTo>
                      <a:pt x="72" y="104"/>
                    </a:lnTo>
                    <a:lnTo>
                      <a:pt x="72" y="106"/>
                    </a:lnTo>
                    <a:lnTo>
                      <a:pt x="70" y="106"/>
                    </a:lnTo>
                    <a:lnTo>
                      <a:pt x="67" y="106"/>
                    </a:lnTo>
                    <a:lnTo>
                      <a:pt x="65" y="106"/>
                    </a:lnTo>
                    <a:lnTo>
                      <a:pt x="65" y="104"/>
                    </a:lnTo>
                    <a:lnTo>
                      <a:pt x="65" y="102"/>
                    </a:lnTo>
                    <a:lnTo>
                      <a:pt x="65" y="99"/>
                    </a:lnTo>
                    <a:lnTo>
                      <a:pt x="65" y="95"/>
                    </a:lnTo>
                    <a:lnTo>
                      <a:pt x="65" y="93"/>
                    </a:lnTo>
                    <a:lnTo>
                      <a:pt x="65" y="90"/>
                    </a:lnTo>
                    <a:lnTo>
                      <a:pt x="65" y="88"/>
                    </a:lnTo>
                    <a:lnTo>
                      <a:pt x="65" y="86"/>
                    </a:lnTo>
                    <a:lnTo>
                      <a:pt x="65" y="84"/>
                    </a:lnTo>
                    <a:lnTo>
                      <a:pt x="65" y="81"/>
                    </a:lnTo>
                    <a:lnTo>
                      <a:pt x="65" y="79"/>
                    </a:lnTo>
                    <a:lnTo>
                      <a:pt x="65" y="77"/>
                    </a:lnTo>
                    <a:lnTo>
                      <a:pt x="67" y="77"/>
                    </a:lnTo>
                    <a:lnTo>
                      <a:pt x="70" y="77"/>
                    </a:lnTo>
                    <a:lnTo>
                      <a:pt x="72" y="77"/>
                    </a:lnTo>
                    <a:lnTo>
                      <a:pt x="76" y="77"/>
                    </a:lnTo>
                    <a:lnTo>
                      <a:pt x="76" y="79"/>
                    </a:lnTo>
                    <a:lnTo>
                      <a:pt x="72" y="79"/>
                    </a:lnTo>
                    <a:lnTo>
                      <a:pt x="72" y="81"/>
                    </a:lnTo>
                    <a:lnTo>
                      <a:pt x="72" y="84"/>
                    </a:lnTo>
                    <a:lnTo>
                      <a:pt x="72" y="86"/>
                    </a:lnTo>
                    <a:lnTo>
                      <a:pt x="72" y="88"/>
                    </a:lnTo>
                    <a:lnTo>
                      <a:pt x="72" y="90"/>
                    </a:lnTo>
                    <a:lnTo>
                      <a:pt x="72" y="93"/>
                    </a:lnTo>
                    <a:lnTo>
                      <a:pt x="72" y="95"/>
                    </a:lnTo>
                    <a:lnTo>
                      <a:pt x="72" y="97"/>
                    </a:lnTo>
                    <a:close/>
                    <a:moveTo>
                      <a:pt x="11" y="77"/>
                    </a:moveTo>
                    <a:lnTo>
                      <a:pt x="13" y="77"/>
                    </a:lnTo>
                    <a:lnTo>
                      <a:pt x="15" y="77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0" y="81"/>
                    </a:lnTo>
                    <a:lnTo>
                      <a:pt x="20" y="84"/>
                    </a:lnTo>
                    <a:lnTo>
                      <a:pt x="20" y="86"/>
                    </a:lnTo>
                    <a:lnTo>
                      <a:pt x="20" y="88"/>
                    </a:lnTo>
                    <a:lnTo>
                      <a:pt x="20" y="90"/>
                    </a:lnTo>
                    <a:lnTo>
                      <a:pt x="20" y="93"/>
                    </a:lnTo>
                    <a:lnTo>
                      <a:pt x="20" y="97"/>
                    </a:lnTo>
                    <a:lnTo>
                      <a:pt x="20" y="99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0" y="108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11" y="99"/>
                    </a:lnTo>
                    <a:lnTo>
                      <a:pt x="11" y="97"/>
                    </a:lnTo>
                    <a:lnTo>
                      <a:pt x="11" y="93"/>
                    </a:lnTo>
                    <a:lnTo>
                      <a:pt x="11" y="90"/>
                    </a:lnTo>
                    <a:lnTo>
                      <a:pt x="11" y="88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1" y="77"/>
                    </a:lnTo>
                    <a:close/>
                    <a:moveTo>
                      <a:pt x="2" y="77"/>
                    </a:moveTo>
                    <a:lnTo>
                      <a:pt x="4" y="77"/>
                    </a:lnTo>
                    <a:lnTo>
                      <a:pt x="6" y="77"/>
                    </a:lnTo>
                    <a:lnTo>
                      <a:pt x="9" y="77"/>
                    </a:lnTo>
                    <a:lnTo>
                      <a:pt x="9" y="79"/>
                    </a:lnTo>
                    <a:lnTo>
                      <a:pt x="9" y="81"/>
                    </a:lnTo>
                    <a:lnTo>
                      <a:pt x="9" y="84"/>
                    </a:lnTo>
                    <a:lnTo>
                      <a:pt x="9" y="86"/>
                    </a:lnTo>
                    <a:lnTo>
                      <a:pt x="9" y="88"/>
                    </a:lnTo>
                    <a:lnTo>
                      <a:pt x="9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9" y="99"/>
                    </a:lnTo>
                    <a:lnTo>
                      <a:pt x="9" y="102"/>
                    </a:lnTo>
                    <a:lnTo>
                      <a:pt x="9" y="104"/>
                    </a:lnTo>
                    <a:lnTo>
                      <a:pt x="9" y="108"/>
                    </a:lnTo>
                    <a:lnTo>
                      <a:pt x="6" y="108"/>
                    </a:lnTo>
                    <a:lnTo>
                      <a:pt x="4" y="108"/>
                    </a:lnTo>
                    <a:lnTo>
                      <a:pt x="2" y="108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3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close/>
                    <a:moveTo>
                      <a:pt x="22" y="77"/>
                    </a:moveTo>
                    <a:lnTo>
                      <a:pt x="25" y="77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29" y="79"/>
                    </a:lnTo>
                    <a:lnTo>
                      <a:pt x="29" y="81"/>
                    </a:lnTo>
                    <a:lnTo>
                      <a:pt x="29" y="84"/>
                    </a:lnTo>
                    <a:lnTo>
                      <a:pt x="29" y="86"/>
                    </a:lnTo>
                    <a:lnTo>
                      <a:pt x="29" y="88"/>
                    </a:lnTo>
                    <a:lnTo>
                      <a:pt x="29" y="90"/>
                    </a:lnTo>
                    <a:lnTo>
                      <a:pt x="29" y="93"/>
                    </a:lnTo>
                    <a:lnTo>
                      <a:pt x="29" y="95"/>
                    </a:lnTo>
                    <a:lnTo>
                      <a:pt x="29" y="99"/>
                    </a:lnTo>
                    <a:lnTo>
                      <a:pt x="29" y="102"/>
                    </a:lnTo>
                    <a:lnTo>
                      <a:pt x="29" y="104"/>
                    </a:lnTo>
                    <a:lnTo>
                      <a:pt x="29" y="106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2" y="106"/>
                    </a:lnTo>
                    <a:lnTo>
                      <a:pt x="22" y="104"/>
                    </a:lnTo>
                    <a:lnTo>
                      <a:pt x="22" y="102"/>
                    </a:lnTo>
                    <a:lnTo>
                      <a:pt x="22" y="99"/>
                    </a:lnTo>
                    <a:lnTo>
                      <a:pt x="22" y="95"/>
                    </a:lnTo>
                    <a:lnTo>
                      <a:pt x="22" y="93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22" y="86"/>
                    </a:lnTo>
                    <a:lnTo>
                      <a:pt x="22" y="84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2" y="77"/>
                    </a:lnTo>
                    <a:close/>
                    <a:moveTo>
                      <a:pt x="43" y="79"/>
                    </a:moveTo>
                    <a:lnTo>
                      <a:pt x="43" y="77"/>
                    </a:lnTo>
                    <a:lnTo>
                      <a:pt x="45" y="77"/>
                    </a:lnTo>
                    <a:lnTo>
                      <a:pt x="47" y="77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2" y="81"/>
                    </a:lnTo>
                    <a:lnTo>
                      <a:pt x="52" y="84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52" y="90"/>
                    </a:lnTo>
                    <a:lnTo>
                      <a:pt x="52" y="93"/>
                    </a:lnTo>
                    <a:lnTo>
                      <a:pt x="52" y="95"/>
                    </a:lnTo>
                    <a:lnTo>
                      <a:pt x="52" y="99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2" y="106"/>
                    </a:lnTo>
                    <a:lnTo>
                      <a:pt x="47" y="106"/>
                    </a:lnTo>
                    <a:lnTo>
                      <a:pt x="45" y="106"/>
                    </a:lnTo>
                    <a:lnTo>
                      <a:pt x="43" y="106"/>
                    </a:lnTo>
                    <a:lnTo>
                      <a:pt x="43" y="104"/>
                    </a:lnTo>
                    <a:lnTo>
                      <a:pt x="43" y="102"/>
                    </a:lnTo>
                    <a:lnTo>
                      <a:pt x="43" y="99"/>
                    </a:lnTo>
                    <a:lnTo>
                      <a:pt x="43" y="95"/>
                    </a:lnTo>
                    <a:lnTo>
                      <a:pt x="43" y="93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3" y="86"/>
                    </a:lnTo>
                    <a:lnTo>
                      <a:pt x="43" y="84"/>
                    </a:lnTo>
                    <a:lnTo>
                      <a:pt x="43" y="81"/>
                    </a:lnTo>
                    <a:lnTo>
                      <a:pt x="43" y="79"/>
                    </a:lnTo>
                    <a:close/>
                    <a:moveTo>
                      <a:pt x="54" y="81"/>
                    </a:moveTo>
                    <a:lnTo>
                      <a:pt x="54" y="79"/>
                    </a:lnTo>
                    <a:lnTo>
                      <a:pt x="54" y="77"/>
                    </a:lnTo>
                    <a:lnTo>
                      <a:pt x="56" y="77"/>
                    </a:lnTo>
                    <a:lnTo>
                      <a:pt x="58" y="77"/>
                    </a:lnTo>
                    <a:lnTo>
                      <a:pt x="61" y="77"/>
                    </a:lnTo>
                    <a:lnTo>
                      <a:pt x="61" y="79"/>
                    </a:lnTo>
                    <a:lnTo>
                      <a:pt x="61" y="81"/>
                    </a:lnTo>
                    <a:lnTo>
                      <a:pt x="61" y="84"/>
                    </a:lnTo>
                    <a:lnTo>
                      <a:pt x="61" y="86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1" y="93"/>
                    </a:lnTo>
                    <a:lnTo>
                      <a:pt x="61" y="95"/>
                    </a:lnTo>
                    <a:lnTo>
                      <a:pt x="61" y="99"/>
                    </a:lnTo>
                    <a:lnTo>
                      <a:pt x="61" y="102"/>
                    </a:lnTo>
                    <a:lnTo>
                      <a:pt x="61" y="104"/>
                    </a:lnTo>
                    <a:lnTo>
                      <a:pt x="61" y="106"/>
                    </a:lnTo>
                    <a:lnTo>
                      <a:pt x="58" y="106"/>
                    </a:lnTo>
                    <a:lnTo>
                      <a:pt x="56" y="106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4" y="102"/>
                    </a:lnTo>
                    <a:lnTo>
                      <a:pt x="54" y="99"/>
                    </a:lnTo>
                    <a:lnTo>
                      <a:pt x="54" y="95"/>
                    </a:lnTo>
                    <a:lnTo>
                      <a:pt x="54" y="93"/>
                    </a:lnTo>
                    <a:lnTo>
                      <a:pt x="54" y="90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4" y="84"/>
                    </a:lnTo>
                    <a:lnTo>
                      <a:pt x="54" y="81"/>
                    </a:lnTo>
                    <a:close/>
                    <a:moveTo>
                      <a:pt x="31" y="77"/>
                    </a:moveTo>
                    <a:lnTo>
                      <a:pt x="34" y="77"/>
                    </a:lnTo>
                    <a:lnTo>
                      <a:pt x="36" y="77"/>
                    </a:lnTo>
                    <a:lnTo>
                      <a:pt x="40" y="77"/>
                    </a:lnTo>
                    <a:lnTo>
                      <a:pt x="40" y="79"/>
                    </a:lnTo>
                    <a:lnTo>
                      <a:pt x="40" y="81"/>
                    </a:lnTo>
                    <a:lnTo>
                      <a:pt x="40" y="84"/>
                    </a:lnTo>
                    <a:lnTo>
                      <a:pt x="40" y="86"/>
                    </a:lnTo>
                    <a:lnTo>
                      <a:pt x="40" y="88"/>
                    </a:lnTo>
                    <a:lnTo>
                      <a:pt x="40" y="90"/>
                    </a:lnTo>
                    <a:lnTo>
                      <a:pt x="40" y="93"/>
                    </a:lnTo>
                    <a:lnTo>
                      <a:pt x="40" y="95"/>
                    </a:lnTo>
                    <a:lnTo>
                      <a:pt x="40" y="99"/>
                    </a:lnTo>
                    <a:lnTo>
                      <a:pt x="40" y="102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1" y="106"/>
                    </a:lnTo>
                    <a:lnTo>
                      <a:pt x="31" y="104"/>
                    </a:lnTo>
                    <a:lnTo>
                      <a:pt x="31" y="102"/>
                    </a:lnTo>
                    <a:lnTo>
                      <a:pt x="31" y="99"/>
                    </a:lnTo>
                    <a:lnTo>
                      <a:pt x="31" y="95"/>
                    </a:lnTo>
                    <a:lnTo>
                      <a:pt x="31" y="93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1" y="81"/>
                    </a:lnTo>
                    <a:lnTo>
                      <a:pt x="31" y="79"/>
                    </a:lnTo>
                    <a:lnTo>
                      <a:pt x="31" y="77"/>
                    </a:lnTo>
                    <a:close/>
                    <a:moveTo>
                      <a:pt x="40" y="70"/>
                    </a:moveTo>
                    <a:lnTo>
                      <a:pt x="40" y="75"/>
                    </a:lnTo>
                    <a:lnTo>
                      <a:pt x="36" y="75"/>
                    </a:lnTo>
                    <a:lnTo>
                      <a:pt x="34" y="75"/>
                    </a:lnTo>
                    <a:lnTo>
                      <a:pt x="29" y="75"/>
                    </a:lnTo>
                    <a:lnTo>
                      <a:pt x="25" y="75"/>
                    </a:lnTo>
                    <a:lnTo>
                      <a:pt x="20" y="75"/>
                    </a:lnTo>
                    <a:lnTo>
                      <a:pt x="15" y="75"/>
                    </a:lnTo>
                    <a:lnTo>
                      <a:pt x="13" y="75"/>
                    </a:lnTo>
                    <a:lnTo>
                      <a:pt x="9" y="75"/>
                    </a:lnTo>
                    <a:lnTo>
                      <a:pt x="4" y="75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4" y="70"/>
                    </a:lnTo>
                    <a:lnTo>
                      <a:pt x="9" y="70"/>
                    </a:lnTo>
                    <a:lnTo>
                      <a:pt x="13" y="70"/>
                    </a:lnTo>
                    <a:lnTo>
                      <a:pt x="15" y="70"/>
                    </a:lnTo>
                    <a:lnTo>
                      <a:pt x="20" y="70"/>
                    </a:lnTo>
                    <a:lnTo>
                      <a:pt x="25" y="70"/>
                    </a:lnTo>
                    <a:lnTo>
                      <a:pt x="29" y="70"/>
                    </a:lnTo>
                    <a:lnTo>
                      <a:pt x="34" y="70"/>
                    </a:lnTo>
                    <a:lnTo>
                      <a:pt x="36" y="70"/>
                    </a:lnTo>
                    <a:lnTo>
                      <a:pt x="40" y="70"/>
                    </a:lnTo>
                    <a:close/>
                    <a:moveTo>
                      <a:pt x="63" y="2"/>
                    </a:moveTo>
                    <a:lnTo>
                      <a:pt x="65" y="2"/>
                    </a:lnTo>
                    <a:lnTo>
                      <a:pt x="65" y="5"/>
                    </a:lnTo>
                    <a:lnTo>
                      <a:pt x="67" y="7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5" y="11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3" y="2"/>
                    </a:lnTo>
                    <a:close/>
                    <a:moveTo>
                      <a:pt x="70" y="0"/>
                    </a:moveTo>
                    <a:lnTo>
                      <a:pt x="70" y="2"/>
                    </a:lnTo>
                    <a:lnTo>
                      <a:pt x="70" y="5"/>
                    </a:lnTo>
                    <a:lnTo>
                      <a:pt x="72" y="7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0" y="11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7" y="2"/>
                    </a:lnTo>
                    <a:lnTo>
                      <a:pt x="70" y="0"/>
                    </a:lnTo>
                    <a:close/>
                    <a:moveTo>
                      <a:pt x="58" y="2"/>
                    </a:moveTo>
                    <a:lnTo>
                      <a:pt x="61" y="2"/>
                    </a:lnTo>
                    <a:lnTo>
                      <a:pt x="61" y="5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1" y="11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2"/>
                    </a:lnTo>
                    <a:close/>
                    <a:moveTo>
                      <a:pt x="54" y="2"/>
                    </a:moveTo>
                    <a:lnTo>
                      <a:pt x="56" y="2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6" y="11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4" y="5"/>
                    </a:lnTo>
                    <a:lnTo>
                      <a:pt x="54" y="2"/>
                    </a:lnTo>
                    <a:close/>
                    <a:moveTo>
                      <a:pt x="72" y="0"/>
                    </a:moveTo>
                    <a:lnTo>
                      <a:pt x="74" y="0"/>
                    </a:lnTo>
                    <a:lnTo>
                      <a:pt x="74" y="11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7"/>
                    </a:lnTo>
                    <a:lnTo>
                      <a:pt x="72" y="5"/>
                    </a:lnTo>
                    <a:lnTo>
                      <a:pt x="72" y="2"/>
                    </a:lnTo>
                    <a:lnTo>
                      <a:pt x="72" y="0"/>
                    </a:lnTo>
                    <a:close/>
                    <a:moveTo>
                      <a:pt x="49" y="2"/>
                    </a:moveTo>
                    <a:lnTo>
                      <a:pt x="52" y="2"/>
                    </a:lnTo>
                    <a:lnTo>
                      <a:pt x="52" y="5"/>
                    </a:lnTo>
                    <a:lnTo>
                      <a:pt x="52" y="7"/>
                    </a:lnTo>
                    <a:lnTo>
                      <a:pt x="52" y="9"/>
                    </a:lnTo>
                    <a:lnTo>
                      <a:pt x="52" y="11"/>
                    </a:lnTo>
                    <a:lnTo>
                      <a:pt x="49" y="2"/>
                    </a:lnTo>
                    <a:close/>
                    <a:moveTo>
                      <a:pt x="72" y="97"/>
                    </a:moveTo>
                    <a:lnTo>
                      <a:pt x="74" y="97"/>
                    </a:lnTo>
                    <a:lnTo>
                      <a:pt x="72" y="9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4530">
                <a:extLst>
                  <a:ext uri="{FF2B5EF4-FFF2-40B4-BE49-F238E27FC236}">
                    <a16:creationId xmlns:a16="http://schemas.microsoft.com/office/drawing/2014/main" id="{42FA4186-973B-49B2-8FB4-B8D88079C0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7" y="1906"/>
                <a:ext cx="9" cy="14"/>
              </a:xfrm>
              <a:custGeom>
                <a:avLst/>
                <a:gdLst>
                  <a:gd name="T0" fmla="*/ 5 w 9"/>
                  <a:gd name="T1" fmla="*/ 9 h 14"/>
                  <a:gd name="T2" fmla="*/ 5 w 9"/>
                  <a:gd name="T3" fmla="*/ 7 h 14"/>
                  <a:gd name="T4" fmla="*/ 5 w 9"/>
                  <a:gd name="T5" fmla="*/ 5 h 14"/>
                  <a:gd name="T6" fmla="*/ 5 w 9"/>
                  <a:gd name="T7" fmla="*/ 5 h 14"/>
                  <a:gd name="T8" fmla="*/ 0 w 9"/>
                  <a:gd name="T9" fmla="*/ 5 h 14"/>
                  <a:gd name="T10" fmla="*/ 0 w 9"/>
                  <a:gd name="T11" fmla="*/ 5 h 14"/>
                  <a:gd name="T12" fmla="*/ 0 w 9"/>
                  <a:gd name="T13" fmla="*/ 0 h 14"/>
                  <a:gd name="T14" fmla="*/ 5 w 9"/>
                  <a:gd name="T15" fmla="*/ 0 h 14"/>
                  <a:gd name="T16" fmla="*/ 9 w 9"/>
                  <a:gd name="T17" fmla="*/ 0 h 14"/>
                  <a:gd name="T18" fmla="*/ 9 w 9"/>
                  <a:gd name="T19" fmla="*/ 2 h 14"/>
                  <a:gd name="T20" fmla="*/ 9 w 9"/>
                  <a:gd name="T21" fmla="*/ 9 h 14"/>
                  <a:gd name="T22" fmla="*/ 5 w 9"/>
                  <a:gd name="T23" fmla="*/ 9 h 14"/>
                  <a:gd name="T24" fmla="*/ 5 w 9"/>
                  <a:gd name="T25" fmla="*/ 9 h 14"/>
                  <a:gd name="T26" fmla="*/ 9 w 9"/>
                  <a:gd name="T27" fmla="*/ 9 h 14"/>
                  <a:gd name="T28" fmla="*/ 9 w 9"/>
                  <a:gd name="T29" fmla="*/ 11 h 14"/>
                  <a:gd name="T30" fmla="*/ 9 w 9"/>
                  <a:gd name="T31" fmla="*/ 14 h 14"/>
                  <a:gd name="T32" fmla="*/ 5 w 9"/>
                  <a:gd name="T33" fmla="*/ 14 h 14"/>
                  <a:gd name="T34" fmla="*/ 5 w 9"/>
                  <a:gd name="T35" fmla="*/ 11 h 14"/>
                  <a:gd name="T36" fmla="*/ 5 w 9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4">
                    <a:moveTo>
                      <a:pt x="5" y="9"/>
                    </a:moveTo>
                    <a:lnTo>
                      <a:pt x="5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9"/>
                    </a:lnTo>
                    <a:lnTo>
                      <a:pt x="5" y="9"/>
                    </a:lnTo>
                    <a:close/>
                    <a:moveTo>
                      <a:pt x="5" y="9"/>
                    </a:moveTo>
                    <a:lnTo>
                      <a:pt x="9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4531">
                <a:extLst>
                  <a:ext uri="{FF2B5EF4-FFF2-40B4-BE49-F238E27FC236}">
                    <a16:creationId xmlns:a16="http://schemas.microsoft.com/office/drawing/2014/main" id="{721982A3-89CD-44D4-ACB8-19816DDF7A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5" y="1899"/>
                <a:ext cx="7" cy="25"/>
              </a:xfrm>
              <a:custGeom>
                <a:avLst/>
                <a:gdLst>
                  <a:gd name="T0" fmla="*/ 4 w 7"/>
                  <a:gd name="T1" fmla="*/ 25 h 25"/>
                  <a:gd name="T2" fmla="*/ 0 w 7"/>
                  <a:gd name="T3" fmla="*/ 25 h 25"/>
                  <a:gd name="T4" fmla="*/ 0 w 7"/>
                  <a:gd name="T5" fmla="*/ 23 h 25"/>
                  <a:gd name="T6" fmla="*/ 0 w 7"/>
                  <a:gd name="T7" fmla="*/ 21 h 25"/>
                  <a:gd name="T8" fmla="*/ 0 w 7"/>
                  <a:gd name="T9" fmla="*/ 18 h 25"/>
                  <a:gd name="T10" fmla="*/ 0 w 7"/>
                  <a:gd name="T11" fmla="*/ 18 h 25"/>
                  <a:gd name="T12" fmla="*/ 4 w 7"/>
                  <a:gd name="T13" fmla="*/ 18 h 25"/>
                  <a:gd name="T14" fmla="*/ 7 w 7"/>
                  <a:gd name="T15" fmla="*/ 18 h 25"/>
                  <a:gd name="T16" fmla="*/ 7 w 7"/>
                  <a:gd name="T17" fmla="*/ 23 h 25"/>
                  <a:gd name="T18" fmla="*/ 4 w 7"/>
                  <a:gd name="T19" fmla="*/ 23 h 25"/>
                  <a:gd name="T20" fmla="*/ 4 w 7"/>
                  <a:gd name="T21" fmla="*/ 25 h 25"/>
                  <a:gd name="T22" fmla="*/ 4 w 7"/>
                  <a:gd name="T23" fmla="*/ 0 h 25"/>
                  <a:gd name="T24" fmla="*/ 4 w 7"/>
                  <a:gd name="T25" fmla="*/ 3 h 25"/>
                  <a:gd name="T26" fmla="*/ 7 w 7"/>
                  <a:gd name="T27" fmla="*/ 3 h 25"/>
                  <a:gd name="T28" fmla="*/ 7 w 7"/>
                  <a:gd name="T29" fmla="*/ 5 h 25"/>
                  <a:gd name="T30" fmla="*/ 7 w 7"/>
                  <a:gd name="T31" fmla="*/ 7 h 25"/>
                  <a:gd name="T32" fmla="*/ 4 w 7"/>
                  <a:gd name="T33" fmla="*/ 7 h 25"/>
                  <a:gd name="T34" fmla="*/ 4 w 7"/>
                  <a:gd name="T35" fmla="*/ 7 h 25"/>
                  <a:gd name="T36" fmla="*/ 4 w 7"/>
                  <a:gd name="T37" fmla="*/ 5 h 25"/>
                  <a:gd name="T38" fmla="*/ 0 w 7"/>
                  <a:gd name="T39" fmla="*/ 5 h 25"/>
                  <a:gd name="T40" fmla="*/ 0 w 7"/>
                  <a:gd name="T41" fmla="*/ 3 h 25"/>
                  <a:gd name="T42" fmla="*/ 0 w 7"/>
                  <a:gd name="T43" fmla="*/ 0 h 25"/>
                  <a:gd name="T44" fmla="*/ 4 w 7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25">
                    <a:moveTo>
                      <a:pt x="4" y="25"/>
                    </a:move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4" y="25"/>
                    </a:lnTo>
                    <a:close/>
                    <a:moveTo>
                      <a:pt x="4" y="0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4532">
                <a:extLst>
                  <a:ext uri="{FF2B5EF4-FFF2-40B4-BE49-F238E27FC236}">
                    <a16:creationId xmlns:a16="http://schemas.microsoft.com/office/drawing/2014/main" id="{92DA42AB-68D9-4BB4-B305-71E8A0A9B4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5" y="1895"/>
                <a:ext cx="7" cy="29"/>
              </a:xfrm>
              <a:custGeom>
                <a:avLst/>
                <a:gdLst>
                  <a:gd name="T0" fmla="*/ 0 w 7"/>
                  <a:gd name="T1" fmla="*/ 9 h 29"/>
                  <a:gd name="T2" fmla="*/ 4 w 7"/>
                  <a:gd name="T3" fmla="*/ 9 h 29"/>
                  <a:gd name="T4" fmla="*/ 4 w 7"/>
                  <a:gd name="T5" fmla="*/ 11 h 29"/>
                  <a:gd name="T6" fmla="*/ 4 w 7"/>
                  <a:gd name="T7" fmla="*/ 11 h 29"/>
                  <a:gd name="T8" fmla="*/ 7 w 7"/>
                  <a:gd name="T9" fmla="*/ 11 h 29"/>
                  <a:gd name="T10" fmla="*/ 7 w 7"/>
                  <a:gd name="T11" fmla="*/ 16 h 29"/>
                  <a:gd name="T12" fmla="*/ 7 w 7"/>
                  <a:gd name="T13" fmla="*/ 18 h 29"/>
                  <a:gd name="T14" fmla="*/ 7 w 7"/>
                  <a:gd name="T15" fmla="*/ 20 h 29"/>
                  <a:gd name="T16" fmla="*/ 7 w 7"/>
                  <a:gd name="T17" fmla="*/ 22 h 29"/>
                  <a:gd name="T18" fmla="*/ 4 w 7"/>
                  <a:gd name="T19" fmla="*/ 22 h 29"/>
                  <a:gd name="T20" fmla="*/ 0 w 7"/>
                  <a:gd name="T21" fmla="*/ 22 h 29"/>
                  <a:gd name="T22" fmla="*/ 0 w 7"/>
                  <a:gd name="T23" fmla="*/ 18 h 29"/>
                  <a:gd name="T24" fmla="*/ 0 w 7"/>
                  <a:gd name="T25" fmla="*/ 9 h 29"/>
                  <a:gd name="T26" fmla="*/ 7 w 7"/>
                  <a:gd name="T27" fmla="*/ 2 h 29"/>
                  <a:gd name="T28" fmla="*/ 7 w 7"/>
                  <a:gd name="T29" fmla="*/ 4 h 29"/>
                  <a:gd name="T30" fmla="*/ 7 w 7"/>
                  <a:gd name="T31" fmla="*/ 7 h 29"/>
                  <a:gd name="T32" fmla="*/ 4 w 7"/>
                  <a:gd name="T33" fmla="*/ 7 h 29"/>
                  <a:gd name="T34" fmla="*/ 4 w 7"/>
                  <a:gd name="T35" fmla="*/ 4 h 29"/>
                  <a:gd name="T36" fmla="*/ 4 w 7"/>
                  <a:gd name="T37" fmla="*/ 2 h 29"/>
                  <a:gd name="T38" fmla="*/ 4 w 7"/>
                  <a:gd name="T39" fmla="*/ 2 h 29"/>
                  <a:gd name="T40" fmla="*/ 4 w 7"/>
                  <a:gd name="T41" fmla="*/ 0 h 29"/>
                  <a:gd name="T42" fmla="*/ 7 w 7"/>
                  <a:gd name="T43" fmla="*/ 0 h 29"/>
                  <a:gd name="T44" fmla="*/ 7 w 7"/>
                  <a:gd name="T45" fmla="*/ 2 h 29"/>
                  <a:gd name="T46" fmla="*/ 7 w 7"/>
                  <a:gd name="T47" fmla="*/ 29 h 29"/>
                  <a:gd name="T48" fmla="*/ 4 w 7"/>
                  <a:gd name="T49" fmla="*/ 29 h 29"/>
                  <a:gd name="T50" fmla="*/ 4 w 7"/>
                  <a:gd name="T51" fmla="*/ 27 h 29"/>
                  <a:gd name="T52" fmla="*/ 7 w 7"/>
                  <a:gd name="T53" fmla="*/ 27 h 29"/>
                  <a:gd name="T54" fmla="*/ 7 w 7"/>
                  <a:gd name="T5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" h="29">
                    <a:moveTo>
                      <a:pt x="0" y="9"/>
                    </a:move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9"/>
                    </a:lnTo>
                    <a:close/>
                    <a:moveTo>
                      <a:pt x="7" y="2"/>
                    </a:moveTo>
                    <a:lnTo>
                      <a:pt x="7" y="4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close/>
                    <a:moveTo>
                      <a:pt x="7" y="29"/>
                    </a:moveTo>
                    <a:lnTo>
                      <a:pt x="4" y="29"/>
                    </a:lnTo>
                    <a:lnTo>
                      <a:pt x="4" y="27"/>
                    </a:lnTo>
                    <a:lnTo>
                      <a:pt x="7" y="27"/>
                    </a:lnTo>
                    <a:lnTo>
                      <a:pt x="7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Rectangle 4533">
                <a:extLst>
                  <a:ext uri="{FF2B5EF4-FFF2-40B4-BE49-F238E27FC236}">
                    <a16:creationId xmlns:a16="http://schemas.microsoft.com/office/drawing/2014/main" id="{9BE873D2-CDC2-4573-BB02-AF4A13574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1922"/>
                <a:ext cx="5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4534">
                <a:extLst>
                  <a:ext uri="{FF2B5EF4-FFF2-40B4-BE49-F238E27FC236}">
                    <a16:creationId xmlns:a16="http://schemas.microsoft.com/office/drawing/2014/main" id="{F940CACD-889A-4D25-86A3-6B4869FC3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906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7 h 7"/>
                  <a:gd name="T4" fmla="*/ 0 w 7"/>
                  <a:gd name="T5" fmla="*/ 5 h 7"/>
                  <a:gd name="T6" fmla="*/ 0 w 7"/>
                  <a:gd name="T7" fmla="*/ 2 h 7"/>
                  <a:gd name="T8" fmla="*/ 0 w 7"/>
                  <a:gd name="T9" fmla="*/ 0 h 7"/>
                  <a:gd name="T10" fmla="*/ 4 w 7"/>
                  <a:gd name="T11" fmla="*/ 0 h 7"/>
                  <a:gd name="T12" fmla="*/ 4 w 7"/>
                  <a:gd name="T13" fmla="*/ 2 h 7"/>
                  <a:gd name="T14" fmla="*/ 7 w 7"/>
                  <a:gd name="T15" fmla="*/ 7 h 7"/>
                  <a:gd name="T16" fmla="*/ 7 w 7"/>
                  <a:gd name="T17" fmla="*/ 7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Freeform 4535">
                <a:extLst>
                  <a:ext uri="{FF2B5EF4-FFF2-40B4-BE49-F238E27FC236}">
                    <a16:creationId xmlns:a16="http://schemas.microsoft.com/office/drawing/2014/main" id="{C4FFE517-A5A1-479A-8504-AE9323FCA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897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4536">
                <a:extLst>
                  <a:ext uri="{FF2B5EF4-FFF2-40B4-BE49-F238E27FC236}">
                    <a16:creationId xmlns:a16="http://schemas.microsoft.com/office/drawing/2014/main" id="{197416AC-5BE6-441E-BC1B-CC28FA87C7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7" y="1893"/>
                <a:ext cx="9" cy="31"/>
              </a:xfrm>
              <a:custGeom>
                <a:avLst/>
                <a:gdLst>
                  <a:gd name="T0" fmla="*/ 5 w 9"/>
                  <a:gd name="T1" fmla="*/ 4 h 31"/>
                  <a:gd name="T2" fmla="*/ 5 w 9"/>
                  <a:gd name="T3" fmla="*/ 6 h 31"/>
                  <a:gd name="T4" fmla="*/ 9 w 9"/>
                  <a:gd name="T5" fmla="*/ 6 h 31"/>
                  <a:gd name="T6" fmla="*/ 9 w 9"/>
                  <a:gd name="T7" fmla="*/ 9 h 31"/>
                  <a:gd name="T8" fmla="*/ 5 w 9"/>
                  <a:gd name="T9" fmla="*/ 9 h 31"/>
                  <a:gd name="T10" fmla="*/ 5 w 9"/>
                  <a:gd name="T11" fmla="*/ 9 h 31"/>
                  <a:gd name="T12" fmla="*/ 5 w 9"/>
                  <a:gd name="T13" fmla="*/ 11 h 31"/>
                  <a:gd name="T14" fmla="*/ 5 w 9"/>
                  <a:gd name="T15" fmla="*/ 11 h 31"/>
                  <a:gd name="T16" fmla="*/ 9 w 9"/>
                  <a:gd name="T17" fmla="*/ 11 h 31"/>
                  <a:gd name="T18" fmla="*/ 9 w 9"/>
                  <a:gd name="T19" fmla="*/ 13 h 31"/>
                  <a:gd name="T20" fmla="*/ 5 w 9"/>
                  <a:gd name="T21" fmla="*/ 13 h 31"/>
                  <a:gd name="T22" fmla="*/ 0 w 9"/>
                  <a:gd name="T23" fmla="*/ 13 h 31"/>
                  <a:gd name="T24" fmla="*/ 0 w 9"/>
                  <a:gd name="T25" fmla="*/ 13 h 31"/>
                  <a:gd name="T26" fmla="*/ 0 w 9"/>
                  <a:gd name="T27" fmla="*/ 11 h 31"/>
                  <a:gd name="T28" fmla="*/ 0 w 9"/>
                  <a:gd name="T29" fmla="*/ 9 h 31"/>
                  <a:gd name="T30" fmla="*/ 0 w 9"/>
                  <a:gd name="T31" fmla="*/ 9 h 31"/>
                  <a:gd name="T32" fmla="*/ 0 w 9"/>
                  <a:gd name="T33" fmla="*/ 6 h 31"/>
                  <a:gd name="T34" fmla="*/ 0 w 9"/>
                  <a:gd name="T35" fmla="*/ 0 h 31"/>
                  <a:gd name="T36" fmla="*/ 5 w 9"/>
                  <a:gd name="T37" fmla="*/ 0 h 31"/>
                  <a:gd name="T38" fmla="*/ 5 w 9"/>
                  <a:gd name="T39" fmla="*/ 0 h 31"/>
                  <a:gd name="T40" fmla="*/ 5 w 9"/>
                  <a:gd name="T41" fmla="*/ 2 h 31"/>
                  <a:gd name="T42" fmla="*/ 5 w 9"/>
                  <a:gd name="T43" fmla="*/ 4 h 31"/>
                  <a:gd name="T44" fmla="*/ 5 w 9"/>
                  <a:gd name="T45" fmla="*/ 4 h 31"/>
                  <a:gd name="T46" fmla="*/ 5 w 9"/>
                  <a:gd name="T47" fmla="*/ 24 h 31"/>
                  <a:gd name="T48" fmla="*/ 5 w 9"/>
                  <a:gd name="T49" fmla="*/ 27 h 31"/>
                  <a:gd name="T50" fmla="*/ 9 w 9"/>
                  <a:gd name="T51" fmla="*/ 27 h 31"/>
                  <a:gd name="T52" fmla="*/ 9 w 9"/>
                  <a:gd name="T53" fmla="*/ 29 h 31"/>
                  <a:gd name="T54" fmla="*/ 9 w 9"/>
                  <a:gd name="T55" fmla="*/ 31 h 31"/>
                  <a:gd name="T56" fmla="*/ 7 w 9"/>
                  <a:gd name="T57" fmla="*/ 31 h 31"/>
                  <a:gd name="T58" fmla="*/ 5 w 9"/>
                  <a:gd name="T59" fmla="*/ 31 h 31"/>
                  <a:gd name="T60" fmla="*/ 3 w 9"/>
                  <a:gd name="T61" fmla="*/ 31 h 31"/>
                  <a:gd name="T62" fmla="*/ 3 w 9"/>
                  <a:gd name="T63" fmla="*/ 29 h 31"/>
                  <a:gd name="T64" fmla="*/ 0 w 9"/>
                  <a:gd name="T65" fmla="*/ 29 h 31"/>
                  <a:gd name="T66" fmla="*/ 0 w 9"/>
                  <a:gd name="T67" fmla="*/ 20 h 31"/>
                  <a:gd name="T68" fmla="*/ 0 w 9"/>
                  <a:gd name="T69" fmla="*/ 18 h 31"/>
                  <a:gd name="T70" fmla="*/ 5 w 9"/>
                  <a:gd name="T71" fmla="*/ 18 h 31"/>
                  <a:gd name="T72" fmla="*/ 5 w 9"/>
                  <a:gd name="T73" fmla="*/ 18 h 31"/>
                  <a:gd name="T74" fmla="*/ 5 w 9"/>
                  <a:gd name="T75" fmla="*/ 18 h 31"/>
                  <a:gd name="T76" fmla="*/ 5 w 9"/>
                  <a:gd name="T77" fmla="*/ 20 h 31"/>
                  <a:gd name="T78" fmla="*/ 5 w 9"/>
                  <a:gd name="T79" fmla="*/ 22 h 31"/>
                  <a:gd name="T80" fmla="*/ 5 w 9"/>
                  <a:gd name="T81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31">
                    <a:moveTo>
                      <a:pt x="5" y="4"/>
                    </a:moveTo>
                    <a:lnTo>
                      <a:pt x="5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  <a:moveTo>
                      <a:pt x="5" y="24"/>
                    </a:moveTo>
                    <a:lnTo>
                      <a:pt x="5" y="27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5" y="2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4537">
                <a:extLst>
                  <a:ext uri="{FF2B5EF4-FFF2-40B4-BE49-F238E27FC236}">
                    <a16:creationId xmlns:a16="http://schemas.microsoft.com/office/drawing/2014/main" id="{EB3DF7DF-A04F-4603-B314-6C513ED10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195"/>
                <a:ext cx="15" cy="9"/>
              </a:xfrm>
              <a:custGeom>
                <a:avLst/>
                <a:gdLst>
                  <a:gd name="T0" fmla="*/ 4 w 15"/>
                  <a:gd name="T1" fmla="*/ 7 h 9"/>
                  <a:gd name="T2" fmla="*/ 0 w 15"/>
                  <a:gd name="T3" fmla="*/ 9 h 9"/>
                  <a:gd name="T4" fmla="*/ 0 w 15"/>
                  <a:gd name="T5" fmla="*/ 4 h 9"/>
                  <a:gd name="T6" fmla="*/ 0 w 15"/>
                  <a:gd name="T7" fmla="*/ 0 h 9"/>
                  <a:gd name="T8" fmla="*/ 0 w 15"/>
                  <a:gd name="T9" fmla="*/ 0 h 9"/>
                  <a:gd name="T10" fmla="*/ 4 w 15"/>
                  <a:gd name="T11" fmla="*/ 0 h 9"/>
                  <a:gd name="T12" fmla="*/ 9 w 15"/>
                  <a:gd name="T13" fmla="*/ 0 h 9"/>
                  <a:gd name="T14" fmla="*/ 13 w 15"/>
                  <a:gd name="T15" fmla="*/ 0 h 9"/>
                  <a:gd name="T16" fmla="*/ 15 w 15"/>
                  <a:gd name="T17" fmla="*/ 0 h 9"/>
                  <a:gd name="T18" fmla="*/ 15 w 15"/>
                  <a:gd name="T19" fmla="*/ 7 h 9"/>
                  <a:gd name="T20" fmla="*/ 15 w 15"/>
                  <a:gd name="T21" fmla="*/ 7 h 9"/>
                  <a:gd name="T22" fmla="*/ 13 w 15"/>
                  <a:gd name="T23" fmla="*/ 7 h 9"/>
                  <a:gd name="T24" fmla="*/ 9 w 15"/>
                  <a:gd name="T25" fmla="*/ 7 h 9"/>
                  <a:gd name="T26" fmla="*/ 4 w 15"/>
                  <a:gd name="T2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9">
                    <a:moveTo>
                      <a:pt x="4" y="7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4538">
                <a:extLst>
                  <a:ext uri="{FF2B5EF4-FFF2-40B4-BE49-F238E27FC236}">
                    <a16:creationId xmlns:a16="http://schemas.microsoft.com/office/drawing/2014/main" id="{977CE73A-FF82-455A-AF39-8D03124AD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19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0 h 4"/>
                  <a:gd name="T14" fmla="*/ 2 w 2"/>
                  <a:gd name="T15" fmla="*/ 0 h 4"/>
                  <a:gd name="T16" fmla="*/ 2 w 2"/>
                  <a:gd name="T17" fmla="*/ 2 h 4"/>
                  <a:gd name="T18" fmla="*/ 2 w 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4539">
                <a:extLst>
                  <a:ext uri="{FF2B5EF4-FFF2-40B4-BE49-F238E27FC236}">
                    <a16:creationId xmlns:a16="http://schemas.microsoft.com/office/drawing/2014/main" id="{AAD3EFF3-81E0-4977-9424-5F5F747776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4" y="2193"/>
                <a:ext cx="49" cy="20"/>
              </a:xfrm>
              <a:custGeom>
                <a:avLst/>
                <a:gdLst>
                  <a:gd name="T0" fmla="*/ 0 w 49"/>
                  <a:gd name="T1" fmla="*/ 20 h 20"/>
                  <a:gd name="T2" fmla="*/ 0 w 49"/>
                  <a:gd name="T3" fmla="*/ 15 h 20"/>
                  <a:gd name="T4" fmla="*/ 0 w 49"/>
                  <a:gd name="T5" fmla="*/ 11 h 20"/>
                  <a:gd name="T6" fmla="*/ 4 w 49"/>
                  <a:gd name="T7" fmla="*/ 11 h 20"/>
                  <a:gd name="T8" fmla="*/ 9 w 49"/>
                  <a:gd name="T9" fmla="*/ 11 h 20"/>
                  <a:gd name="T10" fmla="*/ 13 w 49"/>
                  <a:gd name="T11" fmla="*/ 11 h 20"/>
                  <a:gd name="T12" fmla="*/ 13 w 49"/>
                  <a:gd name="T13" fmla="*/ 11 h 20"/>
                  <a:gd name="T14" fmla="*/ 13 w 49"/>
                  <a:gd name="T15" fmla="*/ 13 h 20"/>
                  <a:gd name="T16" fmla="*/ 13 w 49"/>
                  <a:gd name="T17" fmla="*/ 13 h 20"/>
                  <a:gd name="T18" fmla="*/ 15 w 49"/>
                  <a:gd name="T19" fmla="*/ 13 h 20"/>
                  <a:gd name="T20" fmla="*/ 15 w 49"/>
                  <a:gd name="T21" fmla="*/ 11 h 20"/>
                  <a:gd name="T22" fmla="*/ 15 w 49"/>
                  <a:gd name="T23" fmla="*/ 9 h 20"/>
                  <a:gd name="T24" fmla="*/ 18 w 49"/>
                  <a:gd name="T25" fmla="*/ 6 h 20"/>
                  <a:gd name="T26" fmla="*/ 20 w 49"/>
                  <a:gd name="T27" fmla="*/ 6 h 20"/>
                  <a:gd name="T28" fmla="*/ 20 w 49"/>
                  <a:gd name="T29" fmla="*/ 2 h 20"/>
                  <a:gd name="T30" fmla="*/ 22 w 49"/>
                  <a:gd name="T31" fmla="*/ 2 h 20"/>
                  <a:gd name="T32" fmla="*/ 24 w 49"/>
                  <a:gd name="T33" fmla="*/ 2 h 20"/>
                  <a:gd name="T34" fmla="*/ 24 w 49"/>
                  <a:gd name="T35" fmla="*/ 2 h 20"/>
                  <a:gd name="T36" fmla="*/ 24 w 49"/>
                  <a:gd name="T37" fmla="*/ 6 h 20"/>
                  <a:gd name="T38" fmla="*/ 27 w 49"/>
                  <a:gd name="T39" fmla="*/ 6 h 20"/>
                  <a:gd name="T40" fmla="*/ 29 w 49"/>
                  <a:gd name="T41" fmla="*/ 6 h 20"/>
                  <a:gd name="T42" fmla="*/ 33 w 49"/>
                  <a:gd name="T43" fmla="*/ 6 h 20"/>
                  <a:gd name="T44" fmla="*/ 31 w 49"/>
                  <a:gd name="T45" fmla="*/ 0 h 20"/>
                  <a:gd name="T46" fmla="*/ 38 w 49"/>
                  <a:gd name="T47" fmla="*/ 0 h 20"/>
                  <a:gd name="T48" fmla="*/ 38 w 49"/>
                  <a:gd name="T49" fmla="*/ 0 h 20"/>
                  <a:gd name="T50" fmla="*/ 42 w 49"/>
                  <a:gd name="T51" fmla="*/ 0 h 20"/>
                  <a:gd name="T52" fmla="*/ 42 w 49"/>
                  <a:gd name="T53" fmla="*/ 0 h 20"/>
                  <a:gd name="T54" fmla="*/ 42 w 49"/>
                  <a:gd name="T55" fmla="*/ 0 h 20"/>
                  <a:gd name="T56" fmla="*/ 47 w 49"/>
                  <a:gd name="T57" fmla="*/ 0 h 20"/>
                  <a:gd name="T58" fmla="*/ 49 w 49"/>
                  <a:gd name="T59" fmla="*/ 0 h 20"/>
                  <a:gd name="T60" fmla="*/ 49 w 49"/>
                  <a:gd name="T61" fmla="*/ 2 h 20"/>
                  <a:gd name="T62" fmla="*/ 49 w 49"/>
                  <a:gd name="T63" fmla="*/ 2 h 20"/>
                  <a:gd name="T64" fmla="*/ 49 w 49"/>
                  <a:gd name="T65" fmla="*/ 2 h 20"/>
                  <a:gd name="T66" fmla="*/ 49 w 49"/>
                  <a:gd name="T67" fmla="*/ 6 h 20"/>
                  <a:gd name="T68" fmla="*/ 49 w 49"/>
                  <a:gd name="T69" fmla="*/ 11 h 20"/>
                  <a:gd name="T70" fmla="*/ 40 w 49"/>
                  <a:gd name="T71" fmla="*/ 11 h 20"/>
                  <a:gd name="T72" fmla="*/ 33 w 49"/>
                  <a:gd name="T73" fmla="*/ 11 h 20"/>
                  <a:gd name="T74" fmla="*/ 31 w 49"/>
                  <a:gd name="T75" fmla="*/ 13 h 20"/>
                  <a:gd name="T76" fmla="*/ 31 w 49"/>
                  <a:gd name="T77" fmla="*/ 13 h 20"/>
                  <a:gd name="T78" fmla="*/ 31 w 49"/>
                  <a:gd name="T79" fmla="*/ 18 h 20"/>
                  <a:gd name="T80" fmla="*/ 24 w 49"/>
                  <a:gd name="T81" fmla="*/ 20 h 20"/>
                  <a:gd name="T82" fmla="*/ 24 w 49"/>
                  <a:gd name="T83" fmla="*/ 20 h 20"/>
                  <a:gd name="T84" fmla="*/ 24 w 49"/>
                  <a:gd name="T85" fmla="*/ 20 h 20"/>
                  <a:gd name="T86" fmla="*/ 20 w 49"/>
                  <a:gd name="T87" fmla="*/ 20 h 20"/>
                  <a:gd name="T88" fmla="*/ 18 w 49"/>
                  <a:gd name="T89" fmla="*/ 20 h 20"/>
                  <a:gd name="T90" fmla="*/ 15 w 49"/>
                  <a:gd name="T91" fmla="*/ 20 h 20"/>
                  <a:gd name="T92" fmla="*/ 15 w 49"/>
                  <a:gd name="T93" fmla="*/ 20 h 20"/>
                  <a:gd name="T94" fmla="*/ 15 w 49"/>
                  <a:gd name="T95" fmla="*/ 20 h 20"/>
                  <a:gd name="T96" fmla="*/ 15 w 49"/>
                  <a:gd name="T97" fmla="*/ 20 h 20"/>
                  <a:gd name="T98" fmla="*/ 13 w 49"/>
                  <a:gd name="T99" fmla="*/ 20 h 20"/>
                  <a:gd name="T100" fmla="*/ 9 w 49"/>
                  <a:gd name="T101" fmla="*/ 20 h 20"/>
                  <a:gd name="T102" fmla="*/ 4 w 49"/>
                  <a:gd name="T103" fmla="*/ 20 h 20"/>
                  <a:gd name="T104" fmla="*/ 0 w 49"/>
                  <a:gd name="T105" fmla="*/ 20 h 20"/>
                  <a:gd name="T106" fmla="*/ 0 w 49"/>
                  <a:gd name="T107" fmla="*/ 20 h 20"/>
                  <a:gd name="T108" fmla="*/ 0 w 49"/>
                  <a:gd name="T109" fmla="*/ 20 h 20"/>
                  <a:gd name="T110" fmla="*/ 0 w 49"/>
                  <a:gd name="T111" fmla="*/ 20 h 20"/>
                  <a:gd name="T112" fmla="*/ 0 w 49"/>
                  <a:gd name="T1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9" h="20">
                    <a:moveTo>
                      <a:pt x="0" y="2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3" y="6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6"/>
                    </a:lnTo>
                    <a:lnTo>
                      <a:pt x="49" y="11"/>
                    </a:lnTo>
                    <a:lnTo>
                      <a:pt x="40" y="11"/>
                    </a:lnTo>
                    <a:lnTo>
                      <a:pt x="33" y="11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1" y="18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4" y="20"/>
                    </a:ln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4540">
                <a:extLst>
                  <a:ext uri="{FF2B5EF4-FFF2-40B4-BE49-F238E27FC236}">
                    <a16:creationId xmlns:a16="http://schemas.microsoft.com/office/drawing/2014/main" id="{7A18EAC5-53F6-4B6D-9541-CDF9D1439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188"/>
                <a:ext cx="14" cy="11"/>
              </a:xfrm>
              <a:custGeom>
                <a:avLst/>
                <a:gdLst>
                  <a:gd name="T0" fmla="*/ 7 w 14"/>
                  <a:gd name="T1" fmla="*/ 7 h 11"/>
                  <a:gd name="T2" fmla="*/ 9 w 14"/>
                  <a:gd name="T3" fmla="*/ 11 h 11"/>
                  <a:gd name="T4" fmla="*/ 5 w 14"/>
                  <a:gd name="T5" fmla="*/ 11 h 11"/>
                  <a:gd name="T6" fmla="*/ 0 w 14"/>
                  <a:gd name="T7" fmla="*/ 11 h 11"/>
                  <a:gd name="T8" fmla="*/ 0 w 14"/>
                  <a:gd name="T9" fmla="*/ 7 h 11"/>
                  <a:gd name="T10" fmla="*/ 0 w 14"/>
                  <a:gd name="T11" fmla="*/ 7 h 11"/>
                  <a:gd name="T12" fmla="*/ 0 w 14"/>
                  <a:gd name="T13" fmla="*/ 7 h 11"/>
                  <a:gd name="T14" fmla="*/ 0 w 14"/>
                  <a:gd name="T15" fmla="*/ 7 h 11"/>
                  <a:gd name="T16" fmla="*/ 0 w 14"/>
                  <a:gd name="T17" fmla="*/ 0 h 11"/>
                  <a:gd name="T18" fmla="*/ 12 w 14"/>
                  <a:gd name="T19" fmla="*/ 0 h 11"/>
                  <a:gd name="T20" fmla="*/ 12 w 14"/>
                  <a:gd name="T21" fmla="*/ 5 h 11"/>
                  <a:gd name="T22" fmla="*/ 14 w 14"/>
                  <a:gd name="T23" fmla="*/ 5 h 11"/>
                  <a:gd name="T24" fmla="*/ 7 w 14"/>
                  <a:gd name="T25" fmla="*/ 5 h 11"/>
                  <a:gd name="T26" fmla="*/ 7 w 14"/>
                  <a:gd name="T2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1">
                    <a:moveTo>
                      <a:pt x="7" y="7"/>
                    </a:moveTo>
                    <a:lnTo>
                      <a:pt x="9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7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4541">
                <a:extLst>
                  <a:ext uri="{FF2B5EF4-FFF2-40B4-BE49-F238E27FC236}">
                    <a16:creationId xmlns:a16="http://schemas.microsoft.com/office/drawing/2014/main" id="{2FEECF5F-B718-481A-AB87-0892B8E20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213"/>
                <a:ext cx="42" cy="34"/>
              </a:xfrm>
              <a:custGeom>
                <a:avLst/>
                <a:gdLst>
                  <a:gd name="T0" fmla="*/ 31 w 42"/>
                  <a:gd name="T1" fmla="*/ 0 h 34"/>
                  <a:gd name="T2" fmla="*/ 31 w 42"/>
                  <a:gd name="T3" fmla="*/ 9 h 34"/>
                  <a:gd name="T4" fmla="*/ 31 w 42"/>
                  <a:gd name="T5" fmla="*/ 16 h 34"/>
                  <a:gd name="T6" fmla="*/ 31 w 42"/>
                  <a:gd name="T7" fmla="*/ 16 h 34"/>
                  <a:gd name="T8" fmla="*/ 33 w 42"/>
                  <a:gd name="T9" fmla="*/ 16 h 34"/>
                  <a:gd name="T10" fmla="*/ 33 w 42"/>
                  <a:gd name="T11" fmla="*/ 16 h 34"/>
                  <a:gd name="T12" fmla="*/ 36 w 42"/>
                  <a:gd name="T13" fmla="*/ 16 h 34"/>
                  <a:gd name="T14" fmla="*/ 36 w 42"/>
                  <a:gd name="T15" fmla="*/ 18 h 34"/>
                  <a:gd name="T16" fmla="*/ 38 w 42"/>
                  <a:gd name="T17" fmla="*/ 18 h 34"/>
                  <a:gd name="T18" fmla="*/ 38 w 42"/>
                  <a:gd name="T19" fmla="*/ 18 h 34"/>
                  <a:gd name="T20" fmla="*/ 38 w 42"/>
                  <a:gd name="T21" fmla="*/ 18 h 34"/>
                  <a:gd name="T22" fmla="*/ 38 w 42"/>
                  <a:gd name="T23" fmla="*/ 20 h 34"/>
                  <a:gd name="T24" fmla="*/ 40 w 42"/>
                  <a:gd name="T25" fmla="*/ 20 h 34"/>
                  <a:gd name="T26" fmla="*/ 40 w 42"/>
                  <a:gd name="T27" fmla="*/ 20 h 34"/>
                  <a:gd name="T28" fmla="*/ 42 w 42"/>
                  <a:gd name="T29" fmla="*/ 20 h 34"/>
                  <a:gd name="T30" fmla="*/ 42 w 42"/>
                  <a:gd name="T31" fmla="*/ 20 h 34"/>
                  <a:gd name="T32" fmla="*/ 42 w 42"/>
                  <a:gd name="T33" fmla="*/ 20 h 34"/>
                  <a:gd name="T34" fmla="*/ 42 w 42"/>
                  <a:gd name="T35" fmla="*/ 27 h 34"/>
                  <a:gd name="T36" fmla="*/ 42 w 42"/>
                  <a:gd name="T37" fmla="*/ 27 h 34"/>
                  <a:gd name="T38" fmla="*/ 42 w 42"/>
                  <a:gd name="T39" fmla="*/ 27 h 34"/>
                  <a:gd name="T40" fmla="*/ 42 w 42"/>
                  <a:gd name="T41" fmla="*/ 31 h 34"/>
                  <a:gd name="T42" fmla="*/ 38 w 42"/>
                  <a:gd name="T43" fmla="*/ 31 h 34"/>
                  <a:gd name="T44" fmla="*/ 33 w 42"/>
                  <a:gd name="T45" fmla="*/ 31 h 34"/>
                  <a:gd name="T46" fmla="*/ 33 w 42"/>
                  <a:gd name="T47" fmla="*/ 31 h 34"/>
                  <a:gd name="T48" fmla="*/ 33 w 42"/>
                  <a:gd name="T49" fmla="*/ 34 h 34"/>
                  <a:gd name="T50" fmla="*/ 20 w 42"/>
                  <a:gd name="T51" fmla="*/ 34 h 34"/>
                  <a:gd name="T52" fmla="*/ 20 w 42"/>
                  <a:gd name="T53" fmla="*/ 22 h 34"/>
                  <a:gd name="T54" fmla="*/ 20 w 42"/>
                  <a:gd name="T55" fmla="*/ 22 h 34"/>
                  <a:gd name="T56" fmla="*/ 11 w 42"/>
                  <a:gd name="T57" fmla="*/ 22 h 34"/>
                  <a:gd name="T58" fmla="*/ 6 w 42"/>
                  <a:gd name="T59" fmla="*/ 22 h 34"/>
                  <a:gd name="T60" fmla="*/ 4 w 42"/>
                  <a:gd name="T61" fmla="*/ 22 h 34"/>
                  <a:gd name="T62" fmla="*/ 4 w 42"/>
                  <a:gd name="T63" fmla="*/ 22 h 34"/>
                  <a:gd name="T64" fmla="*/ 2 w 42"/>
                  <a:gd name="T65" fmla="*/ 22 h 34"/>
                  <a:gd name="T66" fmla="*/ 2 w 42"/>
                  <a:gd name="T67" fmla="*/ 22 h 34"/>
                  <a:gd name="T68" fmla="*/ 2 w 42"/>
                  <a:gd name="T69" fmla="*/ 18 h 34"/>
                  <a:gd name="T70" fmla="*/ 0 w 42"/>
                  <a:gd name="T71" fmla="*/ 13 h 34"/>
                  <a:gd name="T72" fmla="*/ 0 w 42"/>
                  <a:gd name="T73" fmla="*/ 7 h 34"/>
                  <a:gd name="T74" fmla="*/ 0 w 42"/>
                  <a:gd name="T75" fmla="*/ 7 h 34"/>
                  <a:gd name="T76" fmla="*/ 0 w 42"/>
                  <a:gd name="T77" fmla="*/ 7 h 34"/>
                  <a:gd name="T78" fmla="*/ 0 w 42"/>
                  <a:gd name="T79" fmla="*/ 4 h 34"/>
                  <a:gd name="T80" fmla="*/ 0 w 42"/>
                  <a:gd name="T81" fmla="*/ 4 h 34"/>
                  <a:gd name="T82" fmla="*/ 2 w 42"/>
                  <a:gd name="T83" fmla="*/ 4 h 34"/>
                  <a:gd name="T84" fmla="*/ 2 w 42"/>
                  <a:gd name="T85" fmla="*/ 2 h 34"/>
                  <a:gd name="T86" fmla="*/ 2 w 42"/>
                  <a:gd name="T87" fmla="*/ 2 h 34"/>
                  <a:gd name="T88" fmla="*/ 2 w 42"/>
                  <a:gd name="T89" fmla="*/ 2 h 34"/>
                  <a:gd name="T90" fmla="*/ 20 w 42"/>
                  <a:gd name="T91" fmla="*/ 0 h 34"/>
                  <a:gd name="T92" fmla="*/ 24 w 42"/>
                  <a:gd name="T93" fmla="*/ 0 h 34"/>
                  <a:gd name="T94" fmla="*/ 31 w 42"/>
                  <a:gd name="T95" fmla="*/ 0 h 34"/>
                  <a:gd name="T96" fmla="*/ 31 w 42"/>
                  <a:gd name="T9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" h="34">
                    <a:moveTo>
                      <a:pt x="31" y="0"/>
                    </a:moveTo>
                    <a:lnTo>
                      <a:pt x="31" y="9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31"/>
                    </a:lnTo>
                    <a:lnTo>
                      <a:pt x="38" y="31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33" y="34"/>
                    </a:lnTo>
                    <a:lnTo>
                      <a:pt x="20" y="34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1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4542">
                <a:extLst>
                  <a:ext uri="{FF2B5EF4-FFF2-40B4-BE49-F238E27FC236}">
                    <a16:creationId xmlns:a16="http://schemas.microsoft.com/office/drawing/2014/main" id="{E79F4106-E05B-4757-8C4B-656748A72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247"/>
                <a:ext cx="25" cy="11"/>
              </a:xfrm>
              <a:custGeom>
                <a:avLst/>
                <a:gdLst>
                  <a:gd name="T0" fmla="*/ 22 w 25"/>
                  <a:gd name="T1" fmla="*/ 0 h 11"/>
                  <a:gd name="T2" fmla="*/ 25 w 25"/>
                  <a:gd name="T3" fmla="*/ 6 h 11"/>
                  <a:gd name="T4" fmla="*/ 25 w 25"/>
                  <a:gd name="T5" fmla="*/ 6 h 11"/>
                  <a:gd name="T6" fmla="*/ 22 w 25"/>
                  <a:gd name="T7" fmla="*/ 6 h 11"/>
                  <a:gd name="T8" fmla="*/ 22 w 25"/>
                  <a:gd name="T9" fmla="*/ 6 h 11"/>
                  <a:gd name="T10" fmla="*/ 25 w 25"/>
                  <a:gd name="T11" fmla="*/ 6 h 11"/>
                  <a:gd name="T12" fmla="*/ 25 w 25"/>
                  <a:gd name="T13" fmla="*/ 6 h 11"/>
                  <a:gd name="T14" fmla="*/ 25 w 25"/>
                  <a:gd name="T15" fmla="*/ 6 h 11"/>
                  <a:gd name="T16" fmla="*/ 25 w 25"/>
                  <a:gd name="T17" fmla="*/ 6 h 11"/>
                  <a:gd name="T18" fmla="*/ 25 w 25"/>
                  <a:gd name="T19" fmla="*/ 11 h 11"/>
                  <a:gd name="T20" fmla="*/ 25 w 25"/>
                  <a:gd name="T21" fmla="*/ 11 h 11"/>
                  <a:gd name="T22" fmla="*/ 22 w 25"/>
                  <a:gd name="T23" fmla="*/ 11 h 11"/>
                  <a:gd name="T24" fmla="*/ 22 w 25"/>
                  <a:gd name="T25" fmla="*/ 11 h 11"/>
                  <a:gd name="T26" fmla="*/ 22 w 25"/>
                  <a:gd name="T27" fmla="*/ 11 h 11"/>
                  <a:gd name="T28" fmla="*/ 22 w 25"/>
                  <a:gd name="T29" fmla="*/ 11 h 11"/>
                  <a:gd name="T30" fmla="*/ 7 w 25"/>
                  <a:gd name="T31" fmla="*/ 11 h 11"/>
                  <a:gd name="T32" fmla="*/ 7 w 25"/>
                  <a:gd name="T33" fmla="*/ 11 h 11"/>
                  <a:gd name="T34" fmla="*/ 4 w 25"/>
                  <a:gd name="T35" fmla="*/ 11 h 11"/>
                  <a:gd name="T36" fmla="*/ 4 w 25"/>
                  <a:gd name="T37" fmla="*/ 11 h 11"/>
                  <a:gd name="T38" fmla="*/ 2 w 25"/>
                  <a:gd name="T39" fmla="*/ 9 h 11"/>
                  <a:gd name="T40" fmla="*/ 2 w 25"/>
                  <a:gd name="T41" fmla="*/ 6 h 11"/>
                  <a:gd name="T42" fmla="*/ 0 w 25"/>
                  <a:gd name="T43" fmla="*/ 2 h 11"/>
                  <a:gd name="T44" fmla="*/ 0 w 25"/>
                  <a:gd name="T45" fmla="*/ 2 h 11"/>
                  <a:gd name="T46" fmla="*/ 9 w 25"/>
                  <a:gd name="T47" fmla="*/ 2 h 11"/>
                  <a:gd name="T48" fmla="*/ 9 w 25"/>
                  <a:gd name="T49" fmla="*/ 2 h 11"/>
                  <a:gd name="T50" fmla="*/ 9 w 25"/>
                  <a:gd name="T51" fmla="*/ 2 h 11"/>
                  <a:gd name="T52" fmla="*/ 16 w 25"/>
                  <a:gd name="T53" fmla="*/ 2 h 11"/>
                  <a:gd name="T54" fmla="*/ 18 w 25"/>
                  <a:gd name="T55" fmla="*/ 2 h 11"/>
                  <a:gd name="T56" fmla="*/ 20 w 25"/>
                  <a:gd name="T57" fmla="*/ 0 h 11"/>
                  <a:gd name="T58" fmla="*/ 20 w 25"/>
                  <a:gd name="T59" fmla="*/ 0 h 11"/>
                  <a:gd name="T60" fmla="*/ 22 w 25"/>
                  <a:gd name="T6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11">
                    <a:moveTo>
                      <a:pt x="22" y="0"/>
                    </a:moveTo>
                    <a:lnTo>
                      <a:pt x="25" y="6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4543">
                <a:extLst>
                  <a:ext uri="{FF2B5EF4-FFF2-40B4-BE49-F238E27FC236}">
                    <a16:creationId xmlns:a16="http://schemas.microsoft.com/office/drawing/2014/main" id="{7056ED87-41A9-4472-A2F5-DC4D1811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258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0 w 7"/>
                  <a:gd name="T5" fmla="*/ 4 h 4"/>
                  <a:gd name="T6" fmla="*/ 0 w 7"/>
                  <a:gd name="T7" fmla="*/ 0 h 4"/>
                  <a:gd name="T8" fmla="*/ 7 w 7"/>
                  <a:gd name="T9" fmla="*/ 0 h 4"/>
                  <a:gd name="T10" fmla="*/ 7 w 7"/>
                  <a:gd name="T11" fmla="*/ 0 h 4"/>
                  <a:gd name="T12" fmla="*/ 7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Freeform 4544">
                <a:extLst>
                  <a:ext uri="{FF2B5EF4-FFF2-40B4-BE49-F238E27FC236}">
                    <a16:creationId xmlns:a16="http://schemas.microsoft.com/office/drawing/2014/main" id="{31225A15-405C-4B80-AC2C-E69D26D4E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258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4 h 4"/>
                  <a:gd name="T16" fmla="*/ 0 w 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4545">
                <a:extLst>
                  <a:ext uri="{FF2B5EF4-FFF2-40B4-BE49-F238E27FC236}">
                    <a16:creationId xmlns:a16="http://schemas.microsoft.com/office/drawing/2014/main" id="{C8C3FEDB-9B2A-442B-89CA-A69DDAA3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235"/>
                <a:ext cx="29" cy="61"/>
              </a:xfrm>
              <a:custGeom>
                <a:avLst/>
                <a:gdLst>
                  <a:gd name="T0" fmla="*/ 9 w 13"/>
                  <a:gd name="T1" fmla="*/ 10 h 27"/>
                  <a:gd name="T2" fmla="*/ 9 w 13"/>
                  <a:gd name="T3" fmla="*/ 10 h 27"/>
                  <a:gd name="T4" fmla="*/ 9 w 13"/>
                  <a:gd name="T5" fmla="*/ 10 h 27"/>
                  <a:gd name="T6" fmla="*/ 8 w 13"/>
                  <a:gd name="T7" fmla="*/ 9 h 27"/>
                  <a:gd name="T8" fmla="*/ 8 w 13"/>
                  <a:gd name="T9" fmla="*/ 8 h 27"/>
                  <a:gd name="T10" fmla="*/ 7 w 13"/>
                  <a:gd name="T11" fmla="*/ 5 h 27"/>
                  <a:gd name="T12" fmla="*/ 7 w 13"/>
                  <a:gd name="T13" fmla="*/ 0 h 27"/>
                  <a:gd name="T14" fmla="*/ 7 w 13"/>
                  <a:gd name="T15" fmla="*/ 0 h 27"/>
                  <a:gd name="T16" fmla="*/ 3 w 13"/>
                  <a:gd name="T17" fmla="*/ 0 h 27"/>
                  <a:gd name="T18" fmla="*/ 1 w 13"/>
                  <a:gd name="T19" fmla="*/ 0 h 27"/>
                  <a:gd name="T20" fmla="*/ 0 w 13"/>
                  <a:gd name="T21" fmla="*/ 0 h 27"/>
                  <a:gd name="T22" fmla="*/ 0 w 13"/>
                  <a:gd name="T23" fmla="*/ 1 h 27"/>
                  <a:gd name="T24" fmla="*/ 0 w 13"/>
                  <a:gd name="T25" fmla="*/ 2 h 27"/>
                  <a:gd name="T26" fmla="*/ 0 w 13"/>
                  <a:gd name="T27" fmla="*/ 3 h 27"/>
                  <a:gd name="T28" fmla="*/ 0 w 13"/>
                  <a:gd name="T29" fmla="*/ 4 h 27"/>
                  <a:gd name="T30" fmla="*/ 0 w 13"/>
                  <a:gd name="T31" fmla="*/ 4 h 27"/>
                  <a:gd name="T32" fmla="*/ 0 w 13"/>
                  <a:gd name="T33" fmla="*/ 5 h 27"/>
                  <a:gd name="T34" fmla="*/ 0 w 13"/>
                  <a:gd name="T35" fmla="*/ 7 h 27"/>
                  <a:gd name="T36" fmla="*/ 0 w 13"/>
                  <a:gd name="T37" fmla="*/ 7 h 27"/>
                  <a:gd name="T38" fmla="*/ 1 w 13"/>
                  <a:gd name="T39" fmla="*/ 9 h 27"/>
                  <a:gd name="T40" fmla="*/ 1 w 13"/>
                  <a:gd name="T41" fmla="*/ 10 h 27"/>
                  <a:gd name="T42" fmla="*/ 1 w 13"/>
                  <a:gd name="T43" fmla="*/ 11 h 27"/>
                  <a:gd name="T44" fmla="*/ 1 w 13"/>
                  <a:gd name="T45" fmla="*/ 12 h 27"/>
                  <a:gd name="T46" fmla="*/ 1 w 13"/>
                  <a:gd name="T47" fmla="*/ 13 h 27"/>
                  <a:gd name="T48" fmla="*/ 1 w 13"/>
                  <a:gd name="T49" fmla="*/ 14 h 27"/>
                  <a:gd name="T50" fmla="*/ 1 w 13"/>
                  <a:gd name="T51" fmla="*/ 15 h 27"/>
                  <a:gd name="T52" fmla="*/ 1 w 13"/>
                  <a:gd name="T53" fmla="*/ 16 h 27"/>
                  <a:gd name="T54" fmla="*/ 1 w 13"/>
                  <a:gd name="T55" fmla="*/ 17 h 27"/>
                  <a:gd name="T56" fmla="*/ 1 w 13"/>
                  <a:gd name="T57" fmla="*/ 18 h 27"/>
                  <a:gd name="T58" fmla="*/ 1 w 13"/>
                  <a:gd name="T59" fmla="*/ 20 h 27"/>
                  <a:gd name="T60" fmla="*/ 1 w 13"/>
                  <a:gd name="T61" fmla="*/ 21 h 27"/>
                  <a:gd name="T62" fmla="*/ 1 w 13"/>
                  <a:gd name="T63" fmla="*/ 21 h 27"/>
                  <a:gd name="T64" fmla="*/ 1 w 13"/>
                  <a:gd name="T65" fmla="*/ 22 h 27"/>
                  <a:gd name="T66" fmla="*/ 1 w 13"/>
                  <a:gd name="T67" fmla="*/ 22 h 27"/>
                  <a:gd name="T68" fmla="*/ 1 w 13"/>
                  <a:gd name="T69" fmla="*/ 23 h 27"/>
                  <a:gd name="T70" fmla="*/ 1 w 13"/>
                  <a:gd name="T71" fmla="*/ 24 h 27"/>
                  <a:gd name="T72" fmla="*/ 2 w 13"/>
                  <a:gd name="T73" fmla="*/ 27 h 27"/>
                  <a:gd name="T74" fmla="*/ 2 w 13"/>
                  <a:gd name="T75" fmla="*/ 27 h 27"/>
                  <a:gd name="T76" fmla="*/ 12 w 13"/>
                  <a:gd name="T77" fmla="*/ 27 h 27"/>
                  <a:gd name="T78" fmla="*/ 12 w 13"/>
                  <a:gd name="T79" fmla="*/ 27 h 27"/>
                  <a:gd name="T80" fmla="*/ 13 w 13"/>
                  <a:gd name="T81" fmla="*/ 25 h 27"/>
                  <a:gd name="T82" fmla="*/ 13 w 13"/>
                  <a:gd name="T83" fmla="*/ 25 h 27"/>
                  <a:gd name="T84" fmla="*/ 13 w 13"/>
                  <a:gd name="T85" fmla="*/ 17 h 27"/>
                  <a:gd name="T86" fmla="*/ 13 w 13"/>
                  <a:gd name="T87" fmla="*/ 16 h 27"/>
                  <a:gd name="T88" fmla="*/ 12 w 13"/>
                  <a:gd name="T89" fmla="*/ 16 h 27"/>
                  <a:gd name="T90" fmla="*/ 9 w 13"/>
                  <a:gd name="T91" fmla="*/ 16 h 27"/>
                  <a:gd name="T92" fmla="*/ 9 w 13"/>
                  <a:gd name="T9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" h="27">
                    <a:moveTo>
                      <a:pt x="9" y="10"/>
                    </a:moveTo>
                    <a:lnTo>
                      <a:pt x="9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4546">
                <a:extLst>
                  <a:ext uri="{FF2B5EF4-FFF2-40B4-BE49-F238E27FC236}">
                    <a16:creationId xmlns:a16="http://schemas.microsoft.com/office/drawing/2014/main" id="{260F9BFF-13C5-4446-A179-5172EFA2D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238"/>
                <a:ext cx="43" cy="38"/>
              </a:xfrm>
              <a:custGeom>
                <a:avLst/>
                <a:gdLst>
                  <a:gd name="T0" fmla="*/ 18 w 19"/>
                  <a:gd name="T1" fmla="*/ 0 h 17"/>
                  <a:gd name="T2" fmla="*/ 18 w 19"/>
                  <a:gd name="T3" fmla="*/ 0 h 17"/>
                  <a:gd name="T4" fmla="*/ 18 w 19"/>
                  <a:gd name="T5" fmla="*/ 0 h 17"/>
                  <a:gd name="T6" fmla="*/ 18 w 19"/>
                  <a:gd name="T7" fmla="*/ 0 h 17"/>
                  <a:gd name="T8" fmla="*/ 11 w 19"/>
                  <a:gd name="T9" fmla="*/ 0 h 17"/>
                  <a:gd name="T10" fmla="*/ 11 w 19"/>
                  <a:gd name="T11" fmla="*/ 0 h 17"/>
                  <a:gd name="T12" fmla="*/ 11 w 19"/>
                  <a:gd name="T13" fmla="*/ 2 h 17"/>
                  <a:gd name="T14" fmla="*/ 11 w 19"/>
                  <a:gd name="T15" fmla="*/ 2 h 17"/>
                  <a:gd name="T16" fmla="*/ 11 w 19"/>
                  <a:gd name="T17" fmla="*/ 6 h 17"/>
                  <a:gd name="T18" fmla="*/ 16 w 19"/>
                  <a:gd name="T19" fmla="*/ 6 h 17"/>
                  <a:gd name="T20" fmla="*/ 16 w 19"/>
                  <a:gd name="T21" fmla="*/ 6 h 17"/>
                  <a:gd name="T22" fmla="*/ 16 w 19"/>
                  <a:gd name="T23" fmla="*/ 13 h 17"/>
                  <a:gd name="T24" fmla="*/ 16 w 19"/>
                  <a:gd name="T25" fmla="*/ 13 h 17"/>
                  <a:gd name="T26" fmla="*/ 16 w 19"/>
                  <a:gd name="T27" fmla="*/ 15 h 17"/>
                  <a:gd name="T28" fmla="*/ 9 w 19"/>
                  <a:gd name="T29" fmla="*/ 15 h 17"/>
                  <a:gd name="T30" fmla="*/ 9 w 19"/>
                  <a:gd name="T31" fmla="*/ 6 h 17"/>
                  <a:gd name="T32" fmla="*/ 7 w 19"/>
                  <a:gd name="T33" fmla="*/ 6 h 17"/>
                  <a:gd name="T34" fmla="*/ 7 w 19"/>
                  <a:gd name="T35" fmla="*/ 5 h 17"/>
                  <a:gd name="T36" fmla="*/ 4 w 19"/>
                  <a:gd name="T37" fmla="*/ 5 h 17"/>
                  <a:gd name="T38" fmla="*/ 4 w 19"/>
                  <a:gd name="T39" fmla="*/ 1 h 17"/>
                  <a:gd name="T40" fmla="*/ 4 w 19"/>
                  <a:gd name="T41" fmla="*/ 1 h 17"/>
                  <a:gd name="T42" fmla="*/ 0 w 19"/>
                  <a:gd name="T43" fmla="*/ 1 h 17"/>
                  <a:gd name="T44" fmla="*/ 0 w 19"/>
                  <a:gd name="T45" fmla="*/ 1 h 17"/>
                  <a:gd name="T46" fmla="*/ 0 w 19"/>
                  <a:gd name="T47" fmla="*/ 2 h 17"/>
                  <a:gd name="T48" fmla="*/ 0 w 19"/>
                  <a:gd name="T49" fmla="*/ 5 h 17"/>
                  <a:gd name="T50" fmla="*/ 0 w 19"/>
                  <a:gd name="T51" fmla="*/ 9 h 17"/>
                  <a:gd name="T52" fmla="*/ 0 w 19"/>
                  <a:gd name="T53" fmla="*/ 10 h 17"/>
                  <a:gd name="T54" fmla="*/ 1 w 19"/>
                  <a:gd name="T55" fmla="*/ 14 h 17"/>
                  <a:gd name="T56" fmla="*/ 1 w 19"/>
                  <a:gd name="T57" fmla="*/ 17 h 17"/>
                  <a:gd name="T58" fmla="*/ 1 w 19"/>
                  <a:gd name="T59" fmla="*/ 17 h 17"/>
                  <a:gd name="T60" fmla="*/ 2 w 19"/>
                  <a:gd name="T61" fmla="*/ 17 h 17"/>
                  <a:gd name="T62" fmla="*/ 3 w 19"/>
                  <a:gd name="T63" fmla="*/ 16 h 17"/>
                  <a:gd name="T64" fmla="*/ 4 w 19"/>
                  <a:gd name="T65" fmla="*/ 16 h 17"/>
                  <a:gd name="T66" fmla="*/ 5 w 19"/>
                  <a:gd name="T67" fmla="*/ 16 h 17"/>
                  <a:gd name="T68" fmla="*/ 6 w 19"/>
                  <a:gd name="T69" fmla="*/ 16 h 17"/>
                  <a:gd name="T70" fmla="*/ 7 w 19"/>
                  <a:gd name="T71" fmla="*/ 15 h 17"/>
                  <a:gd name="T72" fmla="*/ 8 w 19"/>
                  <a:gd name="T73" fmla="*/ 15 h 17"/>
                  <a:gd name="T74" fmla="*/ 9 w 19"/>
                  <a:gd name="T75" fmla="*/ 15 h 17"/>
                  <a:gd name="T76" fmla="*/ 10 w 19"/>
                  <a:gd name="T77" fmla="*/ 15 h 17"/>
                  <a:gd name="T78" fmla="*/ 11 w 19"/>
                  <a:gd name="T79" fmla="*/ 15 h 17"/>
                  <a:gd name="T80" fmla="*/ 12 w 19"/>
                  <a:gd name="T81" fmla="*/ 15 h 17"/>
                  <a:gd name="T82" fmla="*/ 13 w 19"/>
                  <a:gd name="T83" fmla="*/ 15 h 17"/>
                  <a:gd name="T84" fmla="*/ 13 w 19"/>
                  <a:gd name="T85" fmla="*/ 15 h 17"/>
                  <a:gd name="T86" fmla="*/ 19 w 19"/>
                  <a:gd name="T87" fmla="*/ 16 h 17"/>
                  <a:gd name="T88" fmla="*/ 19 w 19"/>
                  <a:gd name="T89" fmla="*/ 16 h 17"/>
                  <a:gd name="T90" fmla="*/ 19 w 19"/>
                  <a:gd name="T91" fmla="*/ 15 h 17"/>
                  <a:gd name="T92" fmla="*/ 18 w 19"/>
                  <a:gd name="T9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" h="17">
                    <a:moveTo>
                      <a:pt x="18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9" y="1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5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Freeform 4547">
                <a:extLst>
                  <a:ext uri="{FF2B5EF4-FFF2-40B4-BE49-F238E27FC236}">
                    <a16:creationId xmlns:a16="http://schemas.microsoft.com/office/drawing/2014/main" id="{A487EEBD-E547-4754-8CE3-D8BA67574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269"/>
                <a:ext cx="25" cy="23"/>
              </a:xfrm>
              <a:custGeom>
                <a:avLst/>
                <a:gdLst>
                  <a:gd name="T0" fmla="*/ 1 w 11"/>
                  <a:gd name="T1" fmla="*/ 10 h 10"/>
                  <a:gd name="T2" fmla="*/ 1 w 11"/>
                  <a:gd name="T3" fmla="*/ 10 h 10"/>
                  <a:gd name="T4" fmla="*/ 11 w 11"/>
                  <a:gd name="T5" fmla="*/ 4 h 10"/>
                  <a:gd name="T6" fmla="*/ 11 w 11"/>
                  <a:gd name="T7" fmla="*/ 4 h 10"/>
                  <a:gd name="T8" fmla="*/ 10 w 11"/>
                  <a:gd name="T9" fmla="*/ 0 h 10"/>
                  <a:gd name="T10" fmla="*/ 9 w 11"/>
                  <a:gd name="T11" fmla="*/ 1 h 10"/>
                  <a:gd name="T12" fmla="*/ 8 w 11"/>
                  <a:gd name="T13" fmla="*/ 1 h 10"/>
                  <a:gd name="T14" fmla="*/ 6 w 11"/>
                  <a:gd name="T15" fmla="*/ 1 h 10"/>
                  <a:gd name="T16" fmla="*/ 6 w 11"/>
                  <a:gd name="T17" fmla="*/ 1 h 10"/>
                  <a:gd name="T18" fmla="*/ 6 w 11"/>
                  <a:gd name="T19" fmla="*/ 1 h 10"/>
                  <a:gd name="T20" fmla="*/ 5 w 11"/>
                  <a:gd name="T21" fmla="*/ 1 h 10"/>
                  <a:gd name="T22" fmla="*/ 5 w 11"/>
                  <a:gd name="T23" fmla="*/ 1 h 10"/>
                  <a:gd name="T24" fmla="*/ 5 w 11"/>
                  <a:gd name="T25" fmla="*/ 2 h 10"/>
                  <a:gd name="T26" fmla="*/ 5 w 11"/>
                  <a:gd name="T27" fmla="*/ 2 h 10"/>
                  <a:gd name="T28" fmla="*/ 5 w 11"/>
                  <a:gd name="T29" fmla="*/ 2 h 10"/>
                  <a:gd name="T30" fmla="*/ 4 w 11"/>
                  <a:gd name="T31" fmla="*/ 2 h 10"/>
                  <a:gd name="T32" fmla="*/ 5 w 11"/>
                  <a:gd name="T33" fmla="*/ 6 h 10"/>
                  <a:gd name="T34" fmla="*/ 0 w 11"/>
                  <a:gd name="T35" fmla="*/ 6 h 10"/>
                  <a:gd name="T36" fmla="*/ 1 w 11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0">
                    <a:moveTo>
                      <a:pt x="1" y="10"/>
                    </a:moveTo>
                    <a:lnTo>
                      <a:pt x="1" y="1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4548">
                <a:extLst>
                  <a:ext uri="{FF2B5EF4-FFF2-40B4-BE49-F238E27FC236}">
                    <a16:creationId xmlns:a16="http://schemas.microsoft.com/office/drawing/2014/main" id="{6C128422-B60B-4A2C-B1EB-0FB0835ED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127"/>
                <a:ext cx="49" cy="111"/>
              </a:xfrm>
              <a:custGeom>
                <a:avLst/>
                <a:gdLst>
                  <a:gd name="T0" fmla="*/ 49 w 49"/>
                  <a:gd name="T1" fmla="*/ 57 h 111"/>
                  <a:gd name="T2" fmla="*/ 49 w 49"/>
                  <a:gd name="T3" fmla="*/ 61 h 111"/>
                  <a:gd name="T4" fmla="*/ 49 w 49"/>
                  <a:gd name="T5" fmla="*/ 66 h 111"/>
                  <a:gd name="T6" fmla="*/ 49 w 49"/>
                  <a:gd name="T7" fmla="*/ 68 h 111"/>
                  <a:gd name="T8" fmla="*/ 49 w 49"/>
                  <a:gd name="T9" fmla="*/ 70 h 111"/>
                  <a:gd name="T10" fmla="*/ 49 w 49"/>
                  <a:gd name="T11" fmla="*/ 72 h 111"/>
                  <a:gd name="T12" fmla="*/ 43 w 49"/>
                  <a:gd name="T13" fmla="*/ 77 h 111"/>
                  <a:gd name="T14" fmla="*/ 45 w 49"/>
                  <a:gd name="T15" fmla="*/ 108 h 111"/>
                  <a:gd name="T16" fmla="*/ 34 w 49"/>
                  <a:gd name="T17" fmla="*/ 102 h 111"/>
                  <a:gd name="T18" fmla="*/ 36 w 49"/>
                  <a:gd name="T19" fmla="*/ 99 h 111"/>
                  <a:gd name="T20" fmla="*/ 36 w 49"/>
                  <a:gd name="T21" fmla="*/ 93 h 111"/>
                  <a:gd name="T22" fmla="*/ 31 w 49"/>
                  <a:gd name="T23" fmla="*/ 86 h 111"/>
                  <a:gd name="T24" fmla="*/ 29 w 49"/>
                  <a:gd name="T25" fmla="*/ 95 h 111"/>
                  <a:gd name="T26" fmla="*/ 18 w 49"/>
                  <a:gd name="T27" fmla="*/ 95 h 111"/>
                  <a:gd name="T28" fmla="*/ 18 w 49"/>
                  <a:gd name="T29" fmla="*/ 102 h 111"/>
                  <a:gd name="T30" fmla="*/ 18 w 49"/>
                  <a:gd name="T31" fmla="*/ 111 h 111"/>
                  <a:gd name="T32" fmla="*/ 4 w 49"/>
                  <a:gd name="T33" fmla="*/ 111 h 111"/>
                  <a:gd name="T34" fmla="*/ 2 w 49"/>
                  <a:gd name="T35" fmla="*/ 68 h 111"/>
                  <a:gd name="T36" fmla="*/ 2 w 49"/>
                  <a:gd name="T37" fmla="*/ 66 h 111"/>
                  <a:gd name="T38" fmla="*/ 6 w 49"/>
                  <a:gd name="T39" fmla="*/ 63 h 111"/>
                  <a:gd name="T40" fmla="*/ 6 w 49"/>
                  <a:gd name="T41" fmla="*/ 66 h 111"/>
                  <a:gd name="T42" fmla="*/ 11 w 49"/>
                  <a:gd name="T43" fmla="*/ 66 h 111"/>
                  <a:gd name="T44" fmla="*/ 16 w 49"/>
                  <a:gd name="T45" fmla="*/ 66 h 111"/>
                  <a:gd name="T46" fmla="*/ 20 w 49"/>
                  <a:gd name="T47" fmla="*/ 66 h 111"/>
                  <a:gd name="T48" fmla="*/ 20 w 49"/>
                  <a:gd name="T49" fmla="*/ 68 h 111"/>
                  <a:gd name="T50" fmla="*/ 20 w 49"/>
                  <a:gd name="T51" fmla="*/ 68 h 111"/>
                  <a:gd name="T52" fmla="*/ 22 w 49"/>
                  <a:gd name="T53" fmla="*/ 68 h 111"/>
                  <a:gd name="T54" fmla="*/ 29 w 49"/>
                  <a:gd name="T55" fmla="*/ 68 h 111"/>
                  <a:gd name="T56" fmla="*/ 31 w 49"/>
                  <a:gd name="T57" fmla="*/ 68 h 111"/>
                  <a:gd name="T58" fmla="*/ 36 w 49"/>
                  <a:gd name="T59" fmla="*/ 68 h 111"/>
                  <a:gd name="T60" fmla="*/ 45 w 49"/>
                  <a:gd name="T61" fmla="*/ 68 h 111"/>
                  <a:gd name="T62" fmla="*/ 43 w 49"/>
                  <a:gd name="T63" fmla="*/ 61 h 111"/>
                  <a:gd name="T64" fmla="*/ 43 w 49"/>
                  <a:gd name="T65" fmla="*/ 45 h 111"/>
                  <a:gd name="T66" fmla="*/ 43 w 49"/>
                  <a:gd name="T67" fmla="*/ 36 h 111"/>
                  <a:gd name="T68" fmla="*/ 40 w 49"/>
                  <a:gd name="T69" fmla="*/ 23 h 111"/>
                  <a:gd name="T70" fmla="*/ 40 w 49"/>
                  <a:gd name="T71" fmla="*/ 14 h 111"/>
                  <a:gd name="T72" fmla="*/ 40 w 49"/>
                  <a:gd name="T73" fmla="*/ 2 h 111"/>
                  <a:gd name="T74" fmla="*/ 45 w 49"/>
                  <a:gd name="T75" fmla="*/ 0 h 111"/>
                  <a:gd name="T76" fmla="*/ 45 w 49"/>
                  <a:gd name="T77" fmla="*/ 11 h 111"/>
                  <a:gd name="T78" fmla="*/ 47 w 49"/>
                  <a:gd name="T79" fmla="*/ 16 h 111"/>
                  <a:gd name="T80" fmla="*/ 47 w 49"/>
                  <a:gd name="T81" fmla="*/ 20 h 111"/>
                  <a:gd name="T82" fmla="*/ 47 w 49"/>
                  <a:gd name="T83" fmla="*/ 23 h 111"/>
                  <a:gd name="T84" fmla="*/ 47 w 49"/>
                  <a:gd name="T85" fmla="*/ 29 h 111"/>
                  <a:gd name="T86" fmla="*/ 49 w 49"/>
                  <a:gd name="T87" fmla="*/ 36 h 111"/>
                  <a:gd name="T88" fmla="*/ 49 w 49"/>
                  <a:gd name="T89" fmla="*/ 41 h 111"/>
                  <a:gd name="T90" fmla="*/ 49 w 49"/>
                  <a:gd name="T91" fmla="*/ 48 h 111"/>
                  <a:gd name="T92" fmla="*/ 49 w 49"/>
                  <a:gd name="T93" fmla="*/ 50 h 111"/>
                  <a:gd name="T94" fmla="*/ 49 w 49"/>
                  <a:gd name="T95" fmla="*/ 5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" h="111">
                    <a:moveTo>
                      <a:pt x="49" y="54"/>
                    </a:moveTo>
                    <a:lnTo>
                      <a:pt x="49" y="54"/>
                    </a:lnTo>
                    <a:lnTo>
                      <a:pt x="49" y="54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49" y="63"/>
                    </a:lnTo>
                    <a:lnTo>
                      <a:pt x="49" y="66"/>
                    </a:lnTo>
                    <a:lnTo>
                      <a:pt x="49" y="66"/>
                    </a:lnTo>
                    <a:lnTo>
                      <a:pt x="49" y="66"/>
                    </a:lnTo>
                    <a:lnTo>
                      <a:pt x="49" y="66"/>
                    </a:lnTo>
                    <a:lnTo>
                      <a:pt x="49" y="66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9" y="70"/>
                    </a:lnTo>
                    <a:lnTo>
                      <a:pt x="49" y="72"/>
                    </a:lnTo>
                    <a:lnTo>
                      <a:pt x="49" y="72"/>
                    </a:lnTo>
                    <a:lnTo>
                      <a:pt x="49" y="72"/>
                    </a:lnTo>
                    <a:lnTo>
                      <a:pt x="49" y="72"/>
                    </a:lnTo>
                    <a:lnTo>
                      <a:pt x="49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43" y="77"/>
                    </a:lnTo>
                    <a:lnTo>
                      <a:pt x="45" y="99"/>
                    </a:lnTo>
                    <a:lnTo>
                      <a:pt x="45" y="108"/>
                    </a:lnTo>
                    <a:lnTo>
                      <a:pt x="45" y="108"/>
                    </a:lnTo>
                    <a:lnTo>
                      <a:pt x="45" y="108"/>
                    </a:lnTo>
                    <a:lnTo>
                      <a:pt x="36" y="108"/>
                    </a:lnTo>
                    <a:lnTo>
                      <a:pt x="36" y="108"/>
                    </a:lnTo>
                    <a:lnTo>
                      <a:pt x="36" y="102"/>
                    </a:lnTo>
                    <a:lnTo>
                      <a:pt x="34" y="102"/>
                    </a:lnTo>
                    <a:lnTo>
                      <a:pt x="34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8" y="99"/>
                    </a:lnTo>
                    <a:lnTo>
                      <a:pt x="38" y="97"/>
                    </a:lnTo>
                    <a:lnTo>
                      <a:pt x="36" y="97"/>
                    </a:lnTo>
                    <a:lnTo>
                      <a:pt x="36" y="93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1" y="86"/>
                    </a:lnTo>
                    <a:lnTo>
                      <a:pt x="31" y="86"/>
                    </a:lnTo>
                    <a:lnTo>
                      <a:pt x="31" y="93"/>
                    </a:lnTo>
                    <a:lnTo>
                      <a:pt x="29" y="93"/>
                    </a:lnTo>
                    <a:lnTo>
                      <a:pt x="29" y="93"/>
                    </a:lnTo>
                    <a:lnTo>
                      <a:pt x="29" y="95"/>
                    </a:lnTo>
                    <a:lnTo>
                      <a:pt x="18" y="95"/>
                    </a:lnTo>
                    <a:lnTo>
                      <a:pt x="18" y="93"/>
                    </a:lnTo>
                    <a:lnTo>
                      <a:pt x="18" y="95"/>
                    </a:lnTo>
                    <a:lnTo>
                      <a:pt x="18" y="95"/>
                    </a:lnTo>
                    <a:lnTo>
                      <a:pt x="18" y="95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6" y="108"/>
                    </a:lnTo>
                    <a:lnTo>
                      <a:pt x="16" y="111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4" y="111"/>
                    </a:lnTo>
                    <a:lnTo>
                      <a:pt x="4" y="111"/>
                    </a:lnTo>
                    <a:lnTo>
                      <a:pt x="2" y="90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4" y="66"/>
                    </a:lnTo>
                    <a:lnTo>
                      <a:pt x="2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11" y="66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8" y="66"/>
                    </a:lnTo>
                    <a:lnTo>
                      <a:pt x="20" y="66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9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45" y="66"/>
                    </a:lnTo>
                    <a:lnTo>
                      <a:pt x="45" y="63"/>
                    </a:lnTo>
                    <a:lnTo>
                      <a:pt x="43" y="61"/>
                    </a:lnTo>
                    <a:lnTo>
                      <a:pt x="43" y="52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3" y="45"/>
                    </a:lnTo>
                    <a:lnTo>
                      <a:pt x="43" y="41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3" y="32"/>
                    </a:lnTo>
                    <a:lnTo>
                      <a:pt x="43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7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7" y="29"/>
                    </a:lnTo>
                    <a:lnTo>
                      <a:pt x="47" y="32"/>
                    </a:lnTo>
                    <a:lnTo>
                      <a:pt x="47" y="34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49" y="48"/>
                    </a:lnTo>
                    <a:lnTo>
                      <a:pt x="49" y="48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49" y="52"/>
                    </a:lnTo>
                    <a:lnTo>
                      <a:pt x="49" y="52"/>
                    </a:lnTo>
                    <a:lnTo>
                      <a:pt x="49" y="52"/>
                    </a:lnTo>
                    <a:lnTo>
                      <a:pt x="49" y="5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4549">
                <a:extLst>
                  <a:ext uri="{FF2B5EF4-FFF2-40B4-BE49-F238E27FC236}">
                    <a16:creationId xmlns:a16="http://schemas.microsoft.com/office/drawing/2014/main" id="{8DC33EEC-0C89-48C5-8B06-612F3AB6F6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2161"/>
                <a:ext cx="54" cy="34"/>
              </a:xfrm>
              <a:custGeom>
                <a:avLst/>
                <a:gdLst>
                  <a:gd name="T0" fmla="*/ 48 w 54"/>
                  <a:gd name="T1" fmla="*/ 0 h 34"/>
                  <a:gd name="T2" fmla="*/ 54 w 54"/>
                  <a:gd name="T3" fmla="*/ 0 h 34"/>
                  <a:gd name="T4" fmla="*/ 54 w 54"/>
                  <a:gd name="T5" fmla="*/ 2 h 34"/>
                  <a:gd name="T6" fmla="*/ 54 w 54"/>
                  <a:gd name="T7" fmla="*/ 11 h 34"/>
                  <a:gd name="T8" fmla="*/ 54 w 54"/>
                  <a:gd name="T9" fmla="*/ 14 h 34"/>
                  <a:gd name="T10" fmla="*/ 41 w 54"/>
                  <a:gd name="T11" fmla="*/ 16 h 34"/>
                  <a:gd name="T12" fmla="*/ 41 w 54"/>
                  <a:gd name="T13" fmla="*/ 18 h 34"/>
                  <a:gd name="T14" fmla="*/ 41 w 54"/>
                  <a:gd name="T15" fmla="*/ 32 h 34"/>
                  <a:gd name="T16" fmla="*/ 41 w 54"/>
                  <a:gd name="T17" fmla="*/ 32 h 34"/>
                  <a:gd name="T18" fmla="*/ 39 w 54"/>
                  <a:gd name="T19" fmla="*/ 32 h 34"/>
                  <a:gd name="T20" fmla="*/ 27 w 54"/>
                  <a:gd name="T21" fmla="*/ 27 h 34"/>
                  <a:gd name="T22" fmla="*/ 27 w 54"/>
                  <a:gd name="T23" fmla="*/ 34 h 34"/>
                  <a:gd name="T24" fmla="*/ 27 w 54"/>
                  <a:gd name="T25" fmla="*/ 34 h 34"/>
                  <a:gd name="T26" fmla="*/ 23 w 54"/>
                  <a:gd name="T27" fmla="*/ 34 h 34"/>
                  <a:gd name="T28" fmla="*/ 21 w 54"/>
                  <a:gd name="T29" fmla="*/ 34 h 34"/>
                  <a:gd name="T30" fmla="*/ 21 w 54"/>
                  <a:gd name="T31" fmla="*/ 32 h 34"/>
                  <a:gd name="T32" fmla="*/ 7 w 54"/>
                  <a:gd name="T33" fmla="*/ 32 h 34"/>
                  <a:gd name="T34" fmla="*/ 3 w 54"/>
                  <a:gd name="T35" fmla="*/ 25 h 34"/>
                  <a:gd name="T36" fmla="*/ 12 w 54"/>
                  <a:gd name="T37" fmla="*/ 20 h 34"/>
                  <a:gd name="T38" fmla="*/ 18 w 54"/>
                  <a:gd name="T39" fmla="*/ 18 h 34"/>
                  <a:gd name="T40" fmla="*/ 18 w 54"/>
                  <a:gd name="T41" fmla="*/ 18 h 34"/>
                  <a:gd name="T42" fmla="*/ 3 w 54"/>
                  <a:gd name="T43" fmla="*/ 18 h 34"/>
                  <a:gd name="T44" fmla="*/ 12 w 54"/>
                  <a:gd name="T45" fmla="*/ 14 h 34"/>
                  <a:gd name="T46" fmla="*/ 18 w 54"/>
                  <a:gd name="T47" fmla="*/ 11 h 34"/>
                  <a:gd name="T48" fmla="*/ 9 w 54"/>
                  <a:gd name="T49" fmla="*/ 11 h 34"/>
                  <a:gd name="T50" fmla="*/ 0 w 54"/>
                  <a:gd name="T51" fmla="*/ 14 h 34"/>
                  <a:gd name="T52" fmla="*/ 0 w 54"/>
                  <a:gd name="T53" fmla="*/ 0 h 34"/>
                  <a:gd name="T54" fmla="*/ 3 w 54"/>
                  <a:gd name="T55" fmla="*/ 0 h 34"/>
                  <a:gd name="T56" fmla="*/ 9 w 54"/>
                  <a:gd name="T57" fmla="*/ 2 h 34"/>
                  <a:gd name="T58" fmla="*/ 30 w 54"/>
                  <a:gd name="T59" fmla="*/ 0 h 34"/>
                  <a:gd name="T60" fmla="*/ 30 w 54"/>
                  <a:gd name="T61" fmla="*/ 0 h 34"/>
                  <a:gd name="T62" fmla="*/ 30 w 54"/>
                  <a:gd name="T6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4" h="34">
                    <a:moveTo>
                      <a:pt x="3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1" y="16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29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39" y="32"/>
                    </a:lnTo>
                    <a:lnTo>
                      <a:pt x="39" y="27"/>
                    </a:lnTo>
                    <a:lnTo>
                      <a:pt x="27" y="27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12" y="32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20"/>
                    </a:lnTo>
                    <a:lnTo>
                      <a:pt x="12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18" y="11"/>
                    </a:lnTo>
                    <a:lnTo>
                      <a:pt x="14" y="11"/>
                    </a:lnTo>
                    <a:lnTo>
                      <a:pt x="9" y="11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  <a:moveTo>
                      <a:pt x="30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4550">
                <a:extLst>
                  <a:ext uri="{FF2B5EF4-FFF2-40B4-BE49-F238E27FC236}">
                    <a16:creationId xmlns:a16="http://schemas.microsoft.com/office/drawing/2014/main" id="{157EBD27-F9FC-4996-B51D-CCB970A8AF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6" y="1904"/>
                <a:ext cx="49" cy="20"/>
              </a:xfrm>
              <a:custGeom>
                <a:avLst/>
                <a:gdLst>
                  <a:gd name="T0" fmla="*/ 18 w 49"/>
                  <a:gd name="T1" fmla="*/ 20 h 20"/>
                  <a:gd name="T2" fmla="*/ 15 w 49"/>
                  <a:gd name="T3" fmla="*/ 20 h 20"/>
                  <a:gd name="T4" fmla="*/ 13 w 49"/>
                  <a:gd name="T5" fmla="*/ 20 h 20"/>
                  <a:gd name="T6" fmla="*/ 9 w 49"/>
                  <a:gd name="T7" fmla="*/ 20 h 20"/>
                  <a:gd name="T8" fmla="*/ 6 w 49"/>
                  <a:gd name="T9" fmla="*/ 20 h 20"/>
                  <a:gd name="T10" fmla="*/ 0 w 49"/>
                  <a:gd name="T11" fmla="*/ 20 h 20"/>
                  <a:gd name="T12" fmla="*/ 0 w 49"/>
                  <a:gd name="T13" fmla="*/ 18 h 20"/>
                  <a:gd name="T14" fmla="*/ 0 w 49"/>
                  <a:gd name="T15" fmla="*/ 16 h 20"/>
                  <a:gd name="T16" fmla="*/ 0 w 49"/>
                  <a:gd name="T17" fmla="*/ 16 h 20"/>
                  <a:gd name="T18" fmla="*/ 0 w 49"/>
                  <a:gd name="T19" fmla="*/ 13 h 20"/>
                  <a:gd name="T20" fmla="*/ 0 w 49"/>
                  <a:gd name="T21" fmla="*/ 9 h 20"/>
                  <a:gd name="T22" fmla="*/ 0 w 49"/>
                  <a:gd name="T23" fmla="*/ 9 h 20"/>
                  <a:gd name="T24" fmla="*/ 0 w 49"/>
                  <a:gd name="T25" fmla="*/ 7 h 20"/>
                  <a:gd name="T26" fmla="*/ 0 w 49"/>
                  <a:gd name="T27" fmla="*/ 2 h 20"/>
                  <a:gd name="T28" fmla="*/ 0 w 49"/>
                  <a:gd name="T29" fmla="*/ 0 h 20"/>
                  <a:gd name="T30" fmla="*/ 6 w 49"/>
                  <a:gd name="T31" fmla="*/ 0 h 20"/>
                  <a:gd name="T32" fmla="*/ 11 w 49"/>
                  <a:gd name="T33" fmla="*/ 0 h 20"/>
                  <a:gd name="T34" fmla="*/ 13 w 49"/>
                  <a:gd name="T35" fmla="*/ 0 h 20"/>
                  <a:gd name="T36" fmla="*/ 18 w 49"/>
                  <a:gd name="T37" fmla="*/ 0 h 20"/>
                  <a:gd name="T38" fmla="*/ 20 w 49"/>
                  <a:gd name="T39" fmla="*/ 0 h 20"/>
                  <a:gd name="T40" fmla="*/ 27 w 49"/>
                  <a:gd name="T41" fmla="*/ 0 h 20"/>
                  <a:gd name="T42" fmla="*/ 31 w 49"/>
                  <a:gd name="T43" fmla="*/ 0 h 20"/>
                  <a:gd name="T44" fmla="*/ 34 w 49"/>
                  <a:gd name="T45" fmla="*/ 0 h 20"/>
                  <a:gd name="T46" fmla="*/ 38 w 49"/>
                  <a:gd name="T47" fmla="*/ 0 h 20"/>
                  <a:gd name="T48" fmla="*/ 40 w 49"/>
                  <a:gd name="T49" fmla="*/ 0 h 20"/>
                  <a:gd name="T50" fmla="*/ 49 w 49"/>
                  <a:gd name="T51" fmla="*/ 11 h 20"/>
                  <a:gd name="T52" fmla="*/ 49 w 49"/>
                  <a:gd name="T53" fmla="*/ 16 h 20"/>
                  <a:gd name="T54" fmla="*/ 49 w 49"/>
                  <a:gd name="T55" fmla="*/ 18 h 20"/>
                  <a:gd name="T56" fmla="*/ 47 w 49"/>
                  <a:gd name="T57" fmla="*/ 20 h 20"/>
                  <a:gd name="T58" fmla="*/ 43 w 49"/>
                  <a:gd name="T59" fmla="*/ 20 h 20"/>
                  <a:gd name="T60" fmla="*/ 36 w 49"/>
                  <a:gd name="T61" fmla="*/ 20 h 20"/>
                  <a:gd name="T62" fmla="*/ 31 w 49"/>
                  <a:gd name="T63" fmla="*/ 20 h 20"/>
                  <a:gd name="T64" fmla="*/ 31 w 49"/>
                  <a:gd name="T65" fmla="*/ 16 h 20"/>
                  <a:gd name="T66" fmla="*/ 29 w 49"/>
                  <a:gd name="T67" fmla="*/ 20 h 20"/>
                  <a:gd name="T68" fmla="*/ 27 w 49"/>
                  <a:gd name="T69" fmla="*/ 16 h 20"/>
                  <a:gd name="T70" fmla="*/ 25 w 49"/>
                  <a:gd name="T71" fmla="*/ 16 h 20"/>
                  <a:gd name="T72" fmla="*/ 22 w 49"/>
                  <a:gd name="T73" fmla="*/ 16 h 20"/>
                  <a:gd name="T74" fmla="*/ 20 w 49"/>
                  <a:gd name="T75" fmla="*/ 16 h 20"/>
                  <a:gd name="T76" fmla="*/ 20 w 49"/>
                  <a:gd name="T77" fmla="*/ 20 h 20"/>
                  <a:gd name="T78" fmla="*/ 25 w 49"/>
                  <a:gd name="T79" fmla="*/ 20 h 20"/>
                  <a:gd name="T80" fmla="*/ 20 w 49"/>
                  <a:gd name="T8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9" h="20">
                    <a:moveTo>
                      <a:pt x="20" y="20"/>
                    </a:moveTo>
                    <a:lnTo>
                      <a:pt x="18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9" y="0"/>
                    </a:lnTo>
                    <a:lnTo>
                      <a:pt x="49" y="11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3" y="20"/>
                    </a:lnTo>
                    <a:lnTo>
                      <a:pt x="40" y="20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lnTo>
                      <a:pt x="22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0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4551">
                <a:extLst>
                  <a:ext uri="{FF2B5EF4-FFF2-40B4-BE49-F238E27FC236}">
                    <a16:creationId xmlns:a16="http://schemas.microsoft.com/office/drawing/2014/main" id="{7DC99079-0E1D-43FC-9037-DF138642BA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05" y="1904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0 w 5"/>
                  <a:gd name="T3" fmla="*/ 9 h 9"/>
                  <a:gd name="T4" fmla="*/ 0 w 5"/>
                  <a:gd name="T5" fmla="*/ 7 h 9"/>
                  <a:gd name="T6" fmla="*/ 5 w 5"/>
                  <a:gd name="T7" fmla="*/ 7 h 9"/>
                  <a:gd name="T8" fmla="*/ 5 w 5"/>
                  <a:gd name="T9" fmla="*/ 9 h 9"/>
                  <a:gd name="T10" fmla="*/ 5 w 5"/>
                  <a:gd name="T11" fmla="*/ 2 h 9"/>
                  <a:gd name="T12" fmla="*/ 0 w 5"/>
                  <a:gd name="T13" fmla="*/ 2 h 9"/>
                  <a:gd name="T14" fmla="*/ 0 w 5"/>
                  <a:gd name="T15" fmla="*/ 0 h 9"/>
                  <a:gd name="T16" fmla="*/ 5 w 5"/>
                  <a:gd name="T17" fmla="*/ 0 h 9"/>
                  <a:gd name="T18" fmla="*/ 5 w 5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5" y="7"/>
                    </a:lnTo>
                    <a:lnTo>
                      <a:pt x="5" y="9"/>
                    </a:lnTo>
                    <a:close/>
                    <a:moveTo>
                      <a:pt x="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4552">
                <a:extLst>
                  <a:ext uri="{FF2B5EF4-FFF2-40B4-BE49-F238E27FC236}">
                    <a16:creationId xmlns:a16="http://schemas.microsoft.com/office/drawing/2014/main" id="{06C7B59B-5C72-4938-AB7F-40923E22E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904"/>
                <a:ext cx="21" cy="9"/>
              </a:xfrm>
              <a:custGeom>
                <a:avLst/>
                <a:gdLst>
                  <a:gd name="T0" fmla="*/ 21 w 21"/>
                  <a:gd name="T1" fmla="*/ 4 h 9"/>
                  <a:gd name="T2" fmla="*/ 21 w 21"/>
                  <a:gd name="T3" fmla="*/ 9 h 9"/>
                  <a:gd name="T4" fmla="*/ 18 w 21"/>
                  <a:gd name="T5" fmla="*/ 9 h 9"/>
                  <a:gd name="T6" fmla="*/ 16 w 21"/>
                  <a:gd name="T7" fmla="*/ 9 h 9"/>
                  <a:gd name="T8" fmla="*/ 14 w 21"/>
                  <a:gd name="T9" fmla="*/ 9 h 9"/>
                  <a:gd name="T10" fmla="*/ 12 w 21"/>
                  <a:gd name="T11" fmla="*/ 9 h 9"/>
                  <a:gd name="T12" fmla="*/ 9 w 21"/>
                  <a:gd name="T13" fmla="*/ 9 h 9"/>
                  <a:gd name="T14" fmla="*/ 9 w 21"/>
                  <a:gd name="T15" fmla="*/ 9 h 9"/>
                  <a:gd name="T16" fmla="*/ 5 w 21"/>
                  <a:gd name="T17" fmla="*/ 9 h 9"/>
                  <a:gd name="T18" fmla="*/ 5 w 21"/>
                  <a:gd name="T19" fmla="*/ 7 h 9"/>
                  <a:gd name="T20" fmla="*/ 0 w 21"/>
                  <a:gd name="T21" fmla="*/ 7 h 9"/>
                  <a:gd name="T22" fmla="*/ 0 w 21"/>
                  <a:gd name="T23" fmla="*/ 9 h 9"/>
                  <a:gd name="T24" fmla="*/ 0 w 21"/>
                  <a:gd name="T25" fmla="*/ 4 h 9"/>
                  <a:gd name="T26" fmla="*/ 0 w 21"/>
                  <a:gd name="T27" fmla="*/ 2 h 9"/>
                  <a:gd name="T28" fmla="*/ 5 w 21"/>
                  <a:gd name="T29" fmla="*/ 2 h 9"/>
                  <a:gd name="T30" fmla="*/ 5 w 21"/>
                  <a:gd name="T31" fmla="*/ 0 h 9"/>
                  <a:gd name="T32" fmla="*/ 9 w 21"/>
                  <a:gd name="T33" fmla="*/ 0 h 9"/>
                  <a:gd name="T34" fmla="*/ 14 w 21"/>
                  <a:gd name="T35" fmla="*/ 0 h 9"/>
                  <a:gd name="T36" fmla="*/ 21 w 21"/>
                  <a:gd name="T37" fmla="*/ 0 h 9"/>
                  <a:gd name="T38" fmla="*/ 21 w 21"/>
                  <a:gd name="T39" fmla="*/ 4 h 9"/>
                  <a:gd name="T40" fmla="*/ 21 w 21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9">
                    <a:moveTo>
                      <a:pt x="21" y="4"/>
                    </a:moveTo>
                    <a:lnTo>
                      <a:pt x="21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1" y="4"/>
                    </a:lnTo>
                    <a:lnTo>
                      <a:pt x="2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4553">
                <a:extLst>
                  <a:ext uri="{FF2B5EF4-FFF2-40B4-BE49-F238E27FC236}">
                    <a16:creationId xmlns:a16="http://schemas.microsoft.com/office/drawing/2014/main" id="{4FCA4FF2-8ACD-4E1A-B0BA-E0B9498993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7" y="1809"/>
                <a:ext cx="63" cy="81"/>
              </a:xfrm>
              <a:custGeom>
                <a:avLst/>
                <a:gdLst>
                  <a:gd name="T0" fmla="*/ 61 w 63"/>
                  <a:gd name="T1" fmla="*/ 9 h 81"/>
                  <a:gd name="T2" fmla="*/ 61 w 63"/>
                  <a:gd name="T3" fmla="*/ 18 h 81"/>
                  <a:gd name="T4" fmla="*/ 45 w 63"/>
                  <a:gd name="T5" fmla="*/ 21 h 81"/>
                  <a:gd name="T6" fmla="*/ 38 w 63"/>
                  <a:gd name="T7" fmla="*/ 7 h 81"/>
                  <a:gd name="T8" fmla="*/ 36 w 63"/>
                  <a:gd name="T9" fmla="*/ 9 h 81"/>
                  <a:gd name="T10" fmla="*/ 31 w 63"/>
                  <a:gd name="T11" fmla="*/ 21 h 81"/>
                  <a:gd name="T12" fmla="*/ 20 w 63"/>
                  <a:gd name="T13" fmla="*/ 14 h 81"/>
                  <a:gd name="T14" fmla="*/ 20 w 63"/>
                  <a:gd name="T15" fmla="*/ 2 h 81"/>
                  <a:gd name="T16" fmla="*/ 18 w 63"/>
                  <a:gd name="T17" fmla="*/ 14 h 81"/>
                  <a:gd name="T18" fmla="*/ 4 w 63"/>
                  <a:gd name="T19" fmla="*/ 21 h 81"/>
                  <a:gd name="T20" fmla="*/ 0 w 63"/>
                  <a:gd name="T21" fmla="*/ 2 h 81"/>
                  <a:gd name="T22" fmla="*/ 38 w 63"/>
                  <a:gd name="T23" fmla="*/ 0 h 81"/>
                  <a:gd name="T24" fmla="*/ 34 w 63"/>
                  <a:gd name="T25" fmla="*/ 79 h 81"/>
                  <a:gd name="T26" fmla="*/ 11 w 63"/>
                  <a:gd name="T27" fmla="*/ 70 h 81"/>
                  <a:gd name="T28" fmla="*/ 24 w 63"/>
                  <a:gd name="T29" fmla="*/ 70 h 81"/>
                  <a:gd name="T30" fmla="*/ 31 w 63"/>
                  <a:gd name="T31" fmla="*/ 75 h 81"/>
                  <a:gd name="T32" fmla="*/ 45 w 63"/>
                  <a:gd name="T33" fmla="*/ 70 h 81"/>
                  <a:gd name="T34" fmla="*/ 56 w 63"/>
                  <a:gd name="T35" fmla="*/ 70 h 81"/>
                  <a:gd name="T36" fmla="*/ 58 w 63"/>
                  <a:gd name="T37" fmla="*/ 59 h 81"/>
                  <a:gd name="T38" fmla="*/ 47 w 63"/>
                  <a:gd name="T39" fmla="*/ 59 h 81"/>
                  <a:gd name="T40" fmla="*/ 31 w 63"/>
                  <a:gd name="T41" fmla="*/ 59 h 81"/>
                  <a:gd name="T42" fmla="*/ 40 w 63"/>
                  <a:gd name="T43" fmla="*/ 50 h 81"/>
                  <a:gd name="T44" fmla="*/ 58 w 63"/>
                  <a:gd name="T45" fmla="*/ 50 h 81"/>
                  <a:gd name="T46" fmla="*/ 31 w 63"/>
                  <a:gd name="T47" fmla="*/ 61 h 81"/>
                  <a:gd name="T48" fmla="*/ 49 w 63"/>
                  <a:gd name="T49" fmla="*/ 59 h 81"/>
                  <a:gd name="T50" fmla="*/ 58 w 63"/>
                  <a:gd name="T51" fmla="*/ 68 h 81"/>
                  <a:gd name="T52" fmla="*/ 40 w 63"/>
                  <a:gd name="T53" fmla="*/ 68 h 81"/>
                  <a:gd name="T54" fmla="*/ 13 w 63"/>
                  <a:gd name="T55" fmla="*/ 68 h 81"/>
                  <a:gd name="T56" fmla="*/ 6 w 63"/>
                  <a:gd name="T57" fmla="*/ 61 h 81"/>
                  <a:gd name="T58" fmla="*/ 18 w 63"/>
                  <a:gd name="T59" fmla="*/ 61 h 81"/>
                  <a:gd name="T60" fmla="*/ 27 w 63"/>
                  <a:gd name="T61" fmla="*/ 66 h 81"/>
                  <a:gd name="T62" fmla="*/ 11 w 63"/>
                  <a:gd name="T63" fmla="*/ 59 h 81"/>
                  <a:gd name="T64" fmla="*/ 9 w 63"/>
                  <a:gd name="T65" fmla="*/ 52 h 81"/>
                  <a:gd name="T66" fmla="*/ 24 w 63"/>
                  <a:gd name="T67" fmla="*/ 50 h 81"/>
                  <a:gd name="T68" fmla="*/ 20 w 63"/>
                  <a:gd name="T69" fmla="*/ 59 h 81"/>
                  <a:gd name="T70" fmla="*/ 52 w 63"/>
                  <a:gd name="T71" fmla="*/ 30 h 81"/>
                  <a:gd name="T72" fmla="*/ 38 w 63"/>
                  <a:gd name="T73" fmla="*/ 25 h 81"/>
                  <a:gd name="T74" fmla="*/ 52 w 63"/>
                  <a:gd name="T75" fmla="*/ 21 h 81"/>
                  <a:gd name="T76" fmla="*/ 38 w 63"/>
                  <a:gd name="T77" fmla="*/ 36 h 81"/>
                  <a:gd name="T78" fmla="*/ 52 w 63"/>
                  <a:gd name="T79" fmla="*/ 32 h 81"/>
                  <a:gd name="T80" fmla="*/ 52 w 63"/>
                  <a:gd name="T81" fmla="*/ 39 h 81"/>
                  <a:gd name="T82" fmla="*/ 58 w 63"/>
                  <a:gd name="T83" fmla="*/ 48 h 81"/>
                  <a:gd name="T84" fmla="*/ 38 w 63"/>
                  <a:gd name="T85" fmla="*/ 48 h 81"/>
                  <a:gd name="T86" fmla="*/ 54 w 63"/>
                  <a:gd name="T87" fmla="*/ 41 h 81"/>
                  <a:gd name="T88" fmla="*/ 6 w 63"/>
                  <a:gd name="T89" fmla="*/ 32 h 81"/>
                  <a:gd name="T90" fmla="*/ 18 w 63"/>
                  <a:gd name="T91" fmla="*/ 39 h 81"/>
                  <a:gd name="T92" fmla="*/ 36 w 63"/>
                  <a:gd name="T93" fmla="*/ 30 h 81"/>
                  <a:gd name="T94" fmla="*/ 4 w 63"/>
                  <a:gd name="T95" fmla="*/ 23 h 81"/>
                  <a:gd name="T96" fmla="*/ 18 w 63"/>
                  <a:gd name="T97" fmla="*/ 25 h 81"/>
                  <a:gd name="T98" fmla="*/ 4 w 63"/>
                  <a:gd name="T99" fmla="*/ 30 h 81"/>
                  <a:gd name="T100" fmla="*/ 11 w 63"/>
                  <a:gd name="T101" fmla="*/ 50 h 81"/>
                  <a:gd name="T102" fmla="*/ 9 w 63"/>
                  <a:gd name="T103" fmla="*/ 41 h 81"/>
                  <a:gd name="T104" fmla="*/ 20 w 63"/>
                  <a:gd name="T105" fmla="*/ 45 h 81"/>
                  <a:gd name="T106" fmla="*/ 31 w 63"/>
                  <a:gd name="T107" fmla="*/ 41 h 81"/>
                  <a:gd name="T108" fmla="*/ 34 w 63"/>
                  <a:gd name="T109" fmla="*/ 50 h 81"/>
                  <a:gd name="T110" fmla="*/ 22 w 63"/>
                  <a:gd name="T111" fmla="*/ 39 h 81"/>
                  <a:gd name="T112" fmla="*/ 29 w 63"/>
                  <a:gd name="T113" fmla="*/ 32 h 81"/>
                  <a:gd name="T114" fmla="*/ 34 w 63"/>
                  <a:gd name="T115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81">
                    <a:moveTo>
                      <a:pt x="63" y="0"/>
                    </a:moveTo>
                    <a:lnTo>
                      <a:pt x="63" y="0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5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38" y="21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4" y="21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7" y="7"/>
                    </a:lnTo>
                    <a:lnTo>
                      <a:pt x="27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close/>
                    <a:moveTo>
                      <a:pt x="34" y="79"/>
                    </a:moveTo>
                    <a:lnTo>
                      <a:pt x="20" y="81"/>
                    </a:lnTo>
                    <a:lnTo>
                      <a:pt x="2" y="81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5"/>
                    </a:lnTo>
                    <a:lnTo>
                      <a:pt x="27" y="77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31" y="79"/>
                    </a:lnTo>
                    <a:lnTo>
                      <a:pt x="31" y="77"/>
                    </a:lnTo>
                    <a:lnTo>
                      <a:pt x="31" y="75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70"/>
                    </a:lnTo>
                    <a:lnTo>
                      <a:pt x="43" y="70"/>
                    </a:lnTo>
                    <a:lnTo>
                      <a:pt x="45" y="70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49" y="70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56" y="70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9"/>
                    </a:lnTo>
                    <a:lnTo>
                      <a:pt x="56" y="79"/>
                    </a:lnTo>
                    <a:lnTo>
                      <a:pt x="47" y="79"/>
                    </a:lnTo>
                    <a:lnTo>
                      <a:pt x="34" y="79"/>
                    </a:lnTo>
                    <a:close/>
                    <a:moveTo>
                      <a:pt x="58" y="57"/>
                    </a:moveTo>
                    <a:lnTo>
                      <a:pt x="58" y="59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4" y="59"/>
                    </a:lnTo>
                    <a:lnTo>
                      <a:pt x="52" y="59"/>
                    </a:lnTo>
                    <a:lnTo>
                      <a:pt x="52" y="59"/>
                    </a:lnTo>
                    <a:lnTo>
                      <a:pt x="49" y="59"/>
                    </a:lnTo>
                    <a:lnTo>
                      <a:pt x="47" y="59"/>
                    </a:lnTo>
                    <a:lnTo>
                      <a:pt x="45" y="59"/>
                    </a:lnTo>
                    <a:lnTo>
                      <a:pt x="43" y="59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6" y="59"/>
                    </a:lnTo>
                    <a:lnTo>
                      <a:pt x="34" y="59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31" y="57"/>
                    </a:lnTo>
                    <a:lnTo>
                      <a:pt x="31" y="54"/>
                    </a:lnTo>
                    <a:lnTo>
                      <a:pt x="31" y="50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3" y="50"/>
                    </a:lnTo>
                    <a:lnTo>
                      <a:pt x="45" y="50"/>
                    </a:lnTo>
                    <a:lnTo>
                      <a:pt x="47" y="50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7"/>
                    </a:lnTo>
                    <a:close/>
                    <a:moveTo>
                      <a:pt x="34" y="68"/>
                    </a:moveTo>
                    <a:lnTo>
                      <a:pt x="31" y="68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8" y="61"/>
                    </a:lnTo>
                    <a:lnTo>
                      <a:pt x="40" y="61"/>
                    </a:lnTo>
                    <a:lnTo>
                      <a:pt x="43" y="61"/>
                    </a:lnTo>
                    <a:lnTo>
                      <a:pt x="45" y="59"/>
                    </a:lnTo>
                    <a:lnTo>
                      <a:pt x="47" y="59"/>
                    </a:lnTo>
                    <a:lnTo>
                      <a:pt x="49" y="59"/>
                    </a:lnTo>
                    <a:lnTo>
                      <a:pt x="49" y="59"/>
                    </a:lnTo>
                    <a:lnTo>
                      <a:pt x="52" y="59"/>
                    </a:lnTo>
                    <a:lnTo>
                      <a:pt x="54" y="59"/>
                    </a:lnTo>
                    <a:lnTo>
                      <a:pt x="58" y="59"/>
                    </a:lnTo>
                    <a:lnTo>
                      <a:pt x="58" y="63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8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49" y="68"/>
                    </a:lnTo>
                    <a:lnTo>
                      <a:pt x="47" y="68"/>
                    </a:lnTo>
                    <a:lnTo>
                      <a:pt x="45" y="68"/>
                    </a:lnTo>
                    <a:lnTo>
                      <a:pt x="43" y="68"/>
                    </a:lnTo>
                    <a:lnTo>
                      <a:pt x="40" y="68"/>
                    </a:lnTo>
                    <a:lnTo>
                      <a:pt x="38" y="68"/>
                    </a:lnTo>
                    <a:lnTo>
                      <a:pt x="36" y="68"/>
                    </a:lnTo>
                    <a:lnTo>
                      <a:pt x="34" y="68"/>
                    </a:lnTo>
                    <a:close/>
                    <a:moveTo>
                      <a:pt x="20" y="68"/>
                    </a:moveTo>
                    <a:lnTo>
                      <a:pt x="18" y="68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3" y="68"/>
                    </a:lnTo>
                    <a:lnTo>
                      <a:pt x="11" y="68"/>
                    </a:lnTo>
                    <a:lnTo>
                      <a:pt x="9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2" y="68"/>
                    </a:lnTo>
                    <a:lnTo>
                      <a:pt x="2" y="61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5" y="61"/>
                    </a:lnTo>
                    <a:lnTo>
                      <a:pt x="15" y="61"/>
                    </a:lnTo>
                    <a:lnTo>
                      <a:pt x="15" y="61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8"/>
                    </a:lnTo>
                    <a:lnTo>
                      <a:pt x="22" y="68"/>
                    </a:lnTo>
                    <a:lnTo>
                      <a:pt x="20" y="68"/>
                    </a:lnTo>
                    <a:close/>
                    <a:moveTo>
                      <a:pt x="18" y="59"/>
                    </a:moveTo>
                    <a:lnTo>
                      <a:pt x="15" y="59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9" y="59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2" y="59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9" y="52"/>
                    </a:lnTo>
                    <a:lnTo>
                      <a:pt x="11" y="50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7" y="50"/>
                    </a:lnTo>
                    <a:lnTo>
                      <a:pt x="27" y="54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2" y="59"/>
                    </a:lnTo>
                    <a:lnTo>
                      <a:pt x="20" y="59"/>
                    </a:lnTo>
                    <a:lnTo>
                      <a:pt x="18" y="59"/>
                    </a:lnTo>
                    <a:close/>
                    <a:moveTo>
                      <a:pt x="58" y="23"/>
                    </a:moveTo>
                    <a:lnTo>
                      <a:pt x="58" y="25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8" y="30"/>
                    </a:lnTo>
                    <a:lnTo>
                      <a:pt x="54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49" y="30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38" y="30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43" y="23"/>
                    </a:lnTo>
                    <a:lnTo>
                      <a:pt x="45" y="23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3"/>
                    </a:lnTo>
                    <a:close/>
                    <a:moveTo>
                      <a:pt x="43" y="39"/>
                    </a:moveTo>
                    <a:lnTo>
                      <a:pt x="38" y="39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2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7" y="32"/>
                    </a:lnTo>
                    <a:lnTo>
                      <a:pt x="49" y="32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58" y="39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49" y="39"/>
                    </a:lnTo>
                    <a:lnTo>
                      <a:pt x="47" y="39"/>
                    </a:lnTo>
                    <a:lnTo>
                      <a:pt x="45" y="39"/>
                    </a:lnTo>
                    <a:lnTo>
                      <a:pt x="43" y="39"/>
                    </a:lnTo>
                    <a:close/>
                    <a:moveTo>
                      <a:pt x="58" y="41"/>
                    </a:moveTo>
                    <a:lnTo>
                      <a:pt x="58" y="43"/>
                    </a:lnTo>
                    <a:lnTo>
                      <a:pt x="58" y="45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4" y="48"/>
                    </a:lnTo>
                    <a:lnTo>
                      <a:pt x="47" y="48"/>
                    </a:lnTo>
                    <a:lnTo>
                      <a:pt x="45" y="48"/>
                    </a:lnTo>
                    <a:lnTo>
                      <a:pt x="43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5"/>
                    </a:lnTo>
                    <a:lnTo>
                      <a:pt x="38" y="43"/>
                    </a:lnTo>
                    <a:lnTo>
                      <a:pt x="38" y="41"/>
                    </a:lnTo>
                    <a:lnTo>
                      <a:pt x="45" y="41"/>
                    </a:lnTo>
                    <a:lnTo>
                      <a:pt x="47" y="41"/>
                    </a:lnTo>
                    <a:lnTo>
                      <a:pt x="49" y="41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6" y="41"/>
                    </a:lnTo>
                    <a:lnTo>
                      <a:pt x="58" y="41"/>
                    </a:lnTo>
                    <a:close/>
                    <a:moveTo>
                      <a:pt x="4" y="41"/>
                    </a:moveTo>
                    <a:lnTo>
                      <a:pt x="2" y="41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4" y="41"/>
                    </a:lnTo>
                    <a:lnTo>
                      <a:pt x="4" y="41"/>
                    </a:lnTo>
                    <a:close/>
                    <a:moveTo>
                      <a:pt x="36" y="30"/>
                    </a:moveTo>
                    <a:lnTo>
                      <a:pt x="20" y="30"/>
                    </a:lnTo>
                    <a:lnTo>
                      <a:pt x="20" y="23"/>
                    </a:lnTo>
                    <a:lnTo>
                      <a:pt x="36" y="21"/>
                    </a:lnTo>
                    <a:lnTo>
                      <a:pt x="36" y="30"/>
                    </a:lnTo>
                    <a:close/>
                    <a:moveTo>
                      <a:pt x="4" y="30"/>
                    </a:moveTo>
                    <a:lnTo>
                      <a:pt x="2" y="30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30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4" y="30"/>
                    </a:lnTo>
                    <a:close/>
                    <a:moveTo>
                      <a:pt x="18" y="41"/>
                    </a:moveTo>
                    <a:lnTo>
                      <a:pt x="18" y="43"/>
                    </a:lnTo>
                    <a:lnTo>
                      <a:pt x="18" y="48"/>
                    </a:lnTo>
                    <a:lnTo>
                      <a:pt x="18" y="50"/>
                    </a:lnTo>
                    <a:lnTo>
                      <a:pt x="15" y="50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41"/>
                    </a:lnTo>
                    <a:lnTo>
                      <a:pt x="9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8" y="41"/>
                    </a:lnTo>
                    <a:close/>
                    <a:moveTo>
                      <a:pt x="22" y="50"/>
                    </a:moveTo>
                    <a:lnTo>
                      <a:pt x="20" y="50"/>
                    </a:lnTo>
                    <a:lnTo>
                      <a:pt x="20" y="48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0" y="41"/>
                    </a:lnTo>
                    <a:lnTo>
                      <a:pt x="24" y="41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6" y="41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50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4" y="50"/>
                    </a:lnTo>
                    <a:lnTo>
                      <a:pt x="22" y="50"/>
                    </a:lnTo>
                    <a:close/>
                    <a:moveTo>
                      <a:pt x="22" y="39"/>
                    </a:moveTo>
                    <a:lnTo>
                      <a:pt x="20" y="39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4" y="32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39"/>
                    </a:lnTo>
                    <a:lnTo>
                      <a:pt x="31" y="39"/>
                    </a:lnTo>
                    <a:lnTo>
                      <a:pt x="29" y="39"/>
                    </a:lnTo>
                    <a:lnTo>
                      <a:pt x="27" y="39"/>
                    </a:lnTo>
                    <a:lnTo>
                      <a:pt x="24" y="39"/>
                    </a:lnTo>
                    <a:lnTo>
                      <a:pt x="22" y="3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4554">
                <a:extLst>
                  <a:ext uri="{FF2B5EF4-FFF2-40B4-BE49-F238E27FC236}">
                    <a16:creationId xmlns:a16="http://schemas.microsoft.com/office/drawing/2014/main" id="{1F3B62FD-6762-4B2E-B3AF-96C4F23622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6" y="2091"/>
                <a:ext cx="32" cy="7"/>
              </a:xfrm>
              <a:custGeom>
                <a:avLst/>
                <a:gdLst>
                  <a:gd name="T0" fmla="*/ 32 w 32"/>
                  <a:gd name="T1" fmla="*/ 2 h 7"/>
                  <a:gd name="T2" fmla="*/ 32 w 32"/>
                  <a:gd name="T3" fmla="*/ 7 h 7"/>
                  <a:gd name="T4" fmla="*/ 13 w 32"/>
                  <a:gd name="T5" fmla="*/ 7 h 7"/>
                  <a:gd name="T6" fmla="*/ 13 w 32"/>
                  <a:gd name="T7" fmla="*/ 0 h 7"/>
                  <a:gd name="T8" fmla="*/ 32 w 32"/>
                  <a:gd name="T9" fmla="*/ 2 h 7"/>
                  <a:gd name="T10" fmla="*/ 13 w 32"/>
                  <a:gd name="T11" fmla="*/ 0 h 7"/>
                  <a:gd name="T12" fmla="*/ 11 w 32"/>
                  <a:gd name="T13" fmla="*/ 7 h 7"/>
                  <a:gd name="T14" fmla="*/ 0 w 32"/>
                  <a:gd name="T15" fmla="*/ 7 h 7"/>
                  <a:gd name="T16" fmla="*/ 0 w 32"/>
                  <a:gd name="T17" fmla="*/ 0 h 7"/>
                  <a:gd name="T18" fmla="*/ 13 w 32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7">
                    <a:moveTo>
                      <a:pt x="32" y="2"/>
                    </a:moveTo>
                    <a:lnTo>
                      <a:pt x="32" y="7"/>
                    </a:lnTo>
                    <a:lnTo>
                      <a:pt x="13" y="7"/>
                    </a:lnTo>
                    <a:lnTo>
                      <a:pt x="13" y="0"/>
                    </a:lnTo>
                    <a:lnTo>
                      <a:pt x="32" y="2"/>
                    </a:lnTo>
                    <a:close/>
                    <a:moveTo>
                      <a:pt x="13" y="0"/>
                    </a:moveTo>
                    <a:lnTo>
                      <a:pt x="11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4555">
                <a:extLst>
                  <a:ext uri="{FF2B5EF4-FFF2-40B4-BE49-F238E27FC236}">
                    <a16:creationId xmlns:a16="http://schemas.microsoft.com/office/drawing/2014/main" id="{8E34DA26-6E41-437D-A736-B9DA2E21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012"/>
                <a:ext cx="32" cy="9"/>
              </a:xfrm>
              <a:custGeom>
                <a:avLst/>
                <a:gdLst>
                  <a:gd name="T0" fmla="*/ 14 w 14"/>
                  <a:gd name="T1" fmla="*/ 2 h 4"/>
                  <a:gd name="T2" fmla="*/ 13 w 14"/>
                  <a:gd name="T3" fmla="*/ 2 h 4"/>
                  <a:gd name="T4" fmla="*/ 12 w 14"/>
                  <a:gd name="T5" fmla="*/ 2 h 4"/>
                  <a:gd name="T6" fmla="*/ 11 w 14"/>
                  <a:gd name="T7" fmla="*/ 2 h 4"/>
                  <a:gd name="T8" fmla="*/ 10 w 14"/>
                  <a:gd name="T9" fmla="*/ 2 h 4"/>
                  <a:gd name="T10" fmla="*/ 9 w 14"/>
                  <a:gd name="T11" fmla="*/ 2 h 4"/>
                  <a:gd name="T12" fmla="*/ 8 w 14"/>
                  <a:gd name="T13" fmla="*/ 2 h 4"/>
                  <a:gd name="T14" fmla="*/ 7 w 14"/>
                  <a:gd name="T15" fmla="*/ 2 h 4"/>
                  <a:gd name="T16" fmla="*/ 6 w 14"/>
                  <a:gd name="T17" fmla="*/ 1 h 4"/>
                  <a:gd name="T18" fmla="*/ 5 w 14"/>
                  <a:gd name="T19" fmla="*/ 1 h 4"/>
                  <a:gd name="T20" fmla="*/ 4 w 14"/>
                  <a:gd name="T21" fmla="*/ 1 h 4"/>
                  <a:gd name="T22" fmla="*/ 3 w 14"/>
                  <a:gd name="T23" fmla="*/ 1 h 4"/>
                  <a:gd name="T24" fmla="*/ 2 w 14"/>
                  <a:gd name="T25" fmla="*/ 0 h 4"/>
                  <a:gd name="T26" fmla="*/ 1 w 14"/>
                  <a:gd name="T27" fmla="*/ 0 h 4"/>
                  <a:gd name="T28" fmla="*/ 0 w 14"/>
                  <a:gd name="T29" fmla="*/ 0 h 4"/>
                  <a:gd name="T30" fmla="*/ 0 w 14"/>
                  <a:gd name="T31" fmla="*/ 0 h 4"/>
                  <a:gd name="T32" fmla="*/ 1 w 14"/>
                  <a:gd name="T33" fmla="*/ 4 h 4"/>
                  <a:gd name="T34" fmla="*/ 2 w 14"/>
                  <a:gd name="T35" fmla="*/ 4 h 4"/>
                  <a:gd name="T36" fmla="*/ 3 w 14"/>
                  <a:gd name="T37" fmla="*/ 4 h 4"/>
                  <a:gd name="T38" fmla="*/ 4 w 14"/>
                  <a:gd name="T39" fmla="*/ 4 h 4"/>
                  <a:gd name="T40" fmla="*/ 5 w 14"/>
                  <a:gd name="T41" fmla="*/ 4 h 4"/>
                  <a:gd name="T42" fmla="*/ 7 w 14"/>
                  <a:gd name="T43" fmla="*/ 3 h 4"/>
                  <a:gd name="T44" fmla="*/ 7 w 14"/>
                  <a:gd name="T45" fmla="*/ 3 h 4"/>
                  <a:gd name="T46" fmla="*/ 9 w 14"/>
                  <a:gd name="T47" fmla="*/ 3 h 4"/>
                  <a:gd name="T48" fmla="*/ 10 w 14"/>
                  <a:gd name="T49" fmla="*/ 3 h 4"/>
                  <a:gd name="T50" fmla="*/ 12 w 14"/>
                  <a:gd name="T51" fmla="*/ 3 h 4"/>
                  <a:gd name="T52" fmla="*/ 13 w 14"/>
                  <a:gd name="T53" fmla="*/ 3 h 4"/>
                  <a:gd name="T54" fmla="*/ 14 w 14"/>
                  <a:gd name="T55" fmla="*/ 3 h 4"/>
                  <a:gd name="T56" fmla="*/ 14 w 14"/>
                  <a:gd name="T57" fmla="*/ 3 h 4"/>
                  <a:gd name="T58" fmla="*/ 14 w 14"/>
                  <a:gd name="T59" fmla="*/ 3 h 4"/>
                  <a:gd name="T60" fmla="*/ 14 w 14"/>
                  <a:gd name="T61" fmla="*/ 3 h 4"/>
                  <a:gd name="T62" fmla="*/ 14 w 14"/>
                  <a:gd name="T6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4">
                    <a:moveTo>
                      <a:pt x="14" y="2"/>
                    </a:moveTo>
                    <a:lnTo>
                      <a:pt x="13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4556">
                <a:extLst>
                  <a:ext uri="{FF2B5EF4-FFF2-40B4-BE49-F238E27FC236}">
                    <a16:creationId xmlns:a16="http://schemas.microsoft.com/office/drawing/2014/main" id="{D6EC2752-E061-4206-9643-8BAAC2ABE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017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1 w 2"/>
                  <a:gd name="T17" fmla="*/ 1 h 1"/>
                  <a:gd name="T18" fmla="*/ 1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  <a:gd name="T26" fmla="*/ 2 w 2"/>
                  <a:gd name="T27" fmla="*/ 1 h 1"/>
                  <a:gd name="T28" fmla="*/ 2 w 2"/>
                  <a:gd name="T29" fmla="*/ 1 h 1"/>
                  <a:gd name="T30" fmla="*/ 2 w 2"/>
                  <a:gd name="T31" fmla="*/ 1 h 1"/>
                  <a:gd name="T32" fmla="*/ 2 w 2"/>
                  <a:gd name="T33" fmla="*/ 1 h 1"/>
                  <a:gd name="T34" fmla="*/ 2 w 2"/>
                  <a:gd name="T35" fmla="*/ 1 h 1"/>
                  <a:gd name="T36" fmla="*/ 2 w 2"/>
                  <a:gd name="T37" fmla="*/ 1 h 1"/>
                  <a:gd name="T38" fmla="*/ 2 w 2"/>
                  <a:gd name="T39" fmla="*/ 1 h 1"/>
                  <a:gd name="T40" fmla="*/ 2 w 2"/>
                  <a:gd name="T41" fmla="*/ 1 h 1"/>
                  <a:gd name="T42" fmla="*/ 2 w 2"/>
                  <a:gd name="T43" fmla="*/ 1 h 1"/>
                  <a:gd name="T44" fmla="*/ 2 w 2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4557">
                <a:extLst>
                  <a:ext uri="{FF2B5EF4-FFF2-40B4-BE49-F238E27FC236}">
                    <a16:creationId xmlns:a16="http://schemas.microsoft.com/office/drawing/2014/main" id="{455A9940-3BD1-4029-81CD-A4F7E5F152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8" y="1972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4 w 4"/>
                  <a:gd name="T3" fmla="*/ 4 w 4"/>
                  <a:gd name="T4" fmla="*/ 4 w 4"/>
                  <a:gd name="T5" fmla="*/ 0 w 4"/>
                  <a:gd name="T6" fmla="*/ 4 w 4"/>
                  <a:gd name="T7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4558">
                <a:extLst>
                  <a:ext uri="{FF2B5EF4-FFF2-40B4-BE49-F238E27FC236}">
                    <a16:creationId xmlns:a16="http://schemas.microsoft.com/office/drawing/2014/main" id="{4436ED0C-D9E8-4E0D-87FB-04531E8FE8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6" y="2382"/>
                <a:ext cx="70" cy="38"/>
              </a:xfrm>
              <a:custGeom>
                <a:avLst/>
                <a:gdLst>
                  <a:gd name="T0" fmla="*/ 25 w 31"/>
                  <a:gd name="T1" fmla="*/ 8 h 17"/>
                  <a:gd name="T2" fmla="*/ 25 w 31"/>
                  <a:gd name="T3" fmla="*/ 8 h 17"/>
                  <a:gd name="T4" fmla="*/ 25 w 31"/>
                  <a:gd name="T5" fmla="*/ 6 h 17"/>
                  <a:gd name="T6" fmla="*/ 29 w 31"/>
                  <a:gd name="T7" fmla="*/ 6 h 17"/>
                  <a:gd name="T8" fmla="*/ 29 w 31"/>
                  <a:gd name="T9" fmla="*/ 6 h 17"/>
                  <a:gd name="T10" fmla="*/ 27 w 31"/>
                  <a:gd name="T11" fmla="*/ 0 h 17"/>
                  <a:gd name="T12" fmla="*/ 27 w 31"/>
                  <a:gd name="T13" fmla="*/ 0 h 17"/>
                  <a:gd name="T14" fmla="*/ 21 w 31"/>
                  <a:gd name="T15" fmla="*/ 0 h 17"/>
                  <a:gd name="T16" fmla="*/ 22 w 31"/>
                  <a:gd name="T17" fmla="*/ 8 h 17"/>
                  <a:gd name="T18" fmla="*/ 25 w 31"/>
                  <a:gd name="T19" fmla="*/ 8 h 17"/>
                  <a:gd name="T20" fmla="*/ 5 w 31"/>
                  <a:gd name="T21" fmla="*/ 6 h 17"/>
                  <a:gd name="T22" fmla="*/ 5 w 31"/>
                  <a:gd name="T23" fmla="*/ 6 h 17"/>
                  <a:gd name="T24" fmla="*/ 5 w 31"/>
                  <a:gd name="T25" fmla="*/ 6 h 17"/>
                  <a:gd name="T26" fmla="*/ 5 w 31"/>
                  <a:gd name="T27" fmla="*/ 5 h 17"/>
                  <a:gd name="T28" fmla="*/ 0 w 31"/>
                  <a:gd name="T29" fmla="*/ 5 h 17"/>
                  <a:gd name="T30" fmla="*/ 0 w 31"/>
                  <a:gd name="T31" fmla="*/ 10 h 17"/>
                  <a:gd name="T32" fmla="*/ 1 w 31"/>
                  <a:gd name="T33" fmla="*/ 17 h 17"/>
                  <a:gd name="T34" fmla="*/ 5 w 31"/>
                  <a:gd name="T35" fmla="*/ 17 h 17"/>
                  <a:gd name="T36" fmla="*/ 5 w 31"/>
                  <a:gd name="T37" fmla="*/ 17 h 17"/>
                  <a:gd name="T38" fmla="*/ 8 w 31"/>
                  <a:gd name="T39" fmla="*/ 16 h 17"/>
                  <a:gd name="T40" fmla="*/ 8 w 31"/>
                  <a:gd name="T41" fmla="*/ 16 h 17"/>
                  <a:gd name="T42" fmla="*/ 8 w 31"/>
                  <a:gd name="T43" fmla="*/ 15 h 17"/>
                  <a:gd name="T44" fmla="*/ 8 w 31"/>
                  <a:gd name="T45" fmla="*/ 13 h 17"/>
                  <a:gd name="T46" fmla="*/ 8 w 31"/>
                  <a:gd name="T47" fmla="*/ 8 h 17"/>
                  <a:gd name="T48" fmla="*/ 8 w 31"/>
                  <a:gd name="T49" fmla="*/ 8 h 17"/>
                  <a:gd name="T50" fmla="*/ 8 w 31"/>
                  <a:gd name="T51" fmla="*/ 8 h 17"/>
                  <a:gd name="T52" fmla="*/ 8 w 31"/>
                  <a:gd name="T53" fmla="*/ 7 h 17"/>
                  <a:gd name="T54" fmla="*/ 8 w 31"/>
                  <a:gd name="T55" fmla="*/ 7 h 17"/>
                  <a:gd name="T56" fmla="*/ 8 w 31"/>
                  <a:gd name="T57" fmla="*/ 7 h 17"/>
                  <a:gd name="T58" fmla="*/ 8 w 31"/>
                  <a:gd name="T59" fmla="*/ 7 h 17"/>
                  <a:gd name="T60" fmla="*/ 8 w 31"/>
                  <a:gd name="T61" fmla="*/ 8 h 17"/>
                  <a:gd name="T62" fmla="*/ 7 w 31"/>
                  <a:gd name="T63" fmla="*/ 8 h 17"/>
                  <a:gd name="T64" fmla="*/ 7 w 31"/>
                  <a:gd name="T65" fmla="*/ 7 h 17"/>
                  <a:gd name="T66" fmla="*/ 5 w 31"/>
                  <a:gd name="T67" fmla="*/ 7 h 17"/>
                  <a:gd name="T68" fmla="*/ 5 w 31"/>
                  <a:gd name="T69" fmla="*/ 6 h 17"/>
                  <a:gd name="T70" fmla="*/ 30 w 31"/>
                  <a:gd name="T71" fmla="*/ 8 h 17"/>
                  <a:gd name="T72" fmla="*/ 30 w 31"/>
                  <a:gd name="T73" fmla="*/ 8 h 17"/>
                  <a:gd name="T74" fmla="*/ 30 w 31"/>
                  <a:gd name="T75" fmla="*/ 7 h 17"/>
                  <a:gd name="T76" fmla="*/ 30 w 31"/>
                  <a:gd name="T77" fmla="*/ 7 h 17"/>
                  <a:gd name="T78" fmla="*/ 30 w 31"/>
                  <a:gd name="T79" fmla="*/ 6 h 17"/>
                  <a:gd name="T80" fmla="*/ 30 w 31"/>
                  <a:gd name="T81" fmla="*/ 6 h 17"/>
                  <a:gd name="T82" fmla="*/ 25 w 31"/>
                  <a:gd name="T83" fmla="*/ 6 h 17"/>
                  <a:gd name="T84" fmla="*/ 26 w 31"/>
                  <a:gd name="T85" fmla="*/ 8 h 17"/>
                  <a:gd name="T86" fmla="*/ 30 w 31"/>
                  <a:gd name="T87" fmla="*/ 8 h 17"/>
                  <a:gd name="T88" fmla="*/ 31 w 31"/>
                  <a:gd name="T89" fmla="*/ 8 h 17"/>
                  <a:gd name="T90" fmla="*/ 31 w 31"/>
                  <a:gd name="T91" fmla="*/ 8 h 17"/>
                  <a:gd name="T92" fmla="*/ 31 w 31"/>
                  <a:gd name="T93" fmla="*/ 7 h 17"/>
                  <a:gd name="T94" fmla="*/ 31 w 31"/>
                  <a:gd name="T95" fmla="*/ 7 h 17"/>
                  <a:gd name="T96" fmla="*/ 31 w 31"/>
                  <a:gd name="T97" fmla="*/ 8 h 17"/>
                  <a:gd name="T98" fmla="*/ 31 w 31"/>
                  <a:gd name="T9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17">
                    <a:moveTo>
                      <a:pt x="25" y="8"/>
                    </a:moveTo>
                    <a:lnTo>
                      <a:pt x="25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22" y="8"/>
                    </a:lnTo>
                    <a:lnTo>
                      <a:pt x="25" y="8"/>
                    </a:lnTo>
                    <a:moveTo>
                      <a:pt x="5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1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6"/>
                    </a:lnTo>
                    <a:moveTo>
                      <a:pt x="30" y="8"/>
                    </a:moveTo>
                    <a:lnTo>
                      <a:pt x="30" y="8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30" y="8"/>
                    </a:lnTo>
                    <a:moveTo>
                      <a:pt x="31" y="8"/>
                    </a:moveTo>
                    <a:lnTo>
                      <a:pt x="31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8"/>
                    </a:lnTo>
                    <a:lnTo>
                      <a:pt x="31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4559">
                <a:extLst>
                  <a:ext uri="{FF2B5EF4-FFF2-40B4-BE49-F238E27FC236}">
                    <a16:creationId xmlns:a16="http://schemas.microsoft.com/office/drawing/2014/main" id="{ED68B32D-C145-4AE1-A127-9E5BD357B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400"/>
                <a:ext cx="31" cy="79"/>
              </a:xfrm>
              <a:custGeom>
                <a:avLst/>
                <a:gdLst>
                  <a:gd name="T0" fmla="*/ 14 w 14"/>
                  <a:gd name="T1" fmla="*/ 35 h 35"/>
                  <a:gd name="T2" fmla="*/ 14 w 14"/>
                  <a:gd name="T3" fmla="*/ 35 h 35"/>
                  <a:gd name="T4" fmla="*/ 14 w 14"/>
                  <a:gd name="T5" fmla="*/ 24 h 35"/>
                  <a:gd name="T6" fmla="*/ 13 w 14"/>
                  <a:gd name="T7" fmla="*/ 11 h 35"/>
                  <a:gd name="T8" fmla="*/ 12 w 14"/>
                  <a:gd name="T9" fmla="*/ 4 h 35"/>
                  <a:gd name="T10" fmla="*/ 12 w 14"/>
                  <a:gd name="T11" fmla="*/ 4 h 35"/>
                  <a:gd name="T12" fmla="*/ 9 w 14"/>
                  <a:gd name="T13" fmla="*/ 0 h 35"/>
                  <a:gd name="T14" fmla="*/ 9 w 14"/>
                  <a:gd name="T15" fmla="*/ 0 h 35"/>
                  <a:gd name="T16" fmla="*/ 8 w 14"/>
                  <a:gd name="T17" fmla="*/ 1 h 35"/>
                  <a:gd name="T18" fmla="*/ 4 w 14"/>
                  <a:gd name="T19" fmla="*/ 1 h 35"/>
                  <a:gd name="T20" fmla="*/ 0 w 14"/>
                  <a:gd name="T21" fmla="*/ 1 h 35"/>
                  <a:gd name="T22" fmla="*/ 0 w 14"/>
                  <a:gd name="T23" fmla="*/ 7 h 35"/>
                  <a:gd name="T24" fmla="*/ 0 w 14"/>
                  <a:gd name="T25" fmla="*/ 8 h 35"/>
                  <a:gd name="T26" fmla="*/ 0 w 14"/>
                  <a:gd name="T27" fmla="*/ 9 h 35"/>
                  <a:gd name="T28" fmla="*/ 1 w 14"/>
                  <a:gd name="T29" fmla="*/ 9 h 35"/>
                  <a:gd name="T30" fmla="*/ 2 w 14"/>
                  <a:gd name="T31" fmla="*/ 10 h 35"/>
                  <a:gd name="T32" fmla="*/ 3 w 14"/>
                  <a:gd name="T33" fmla="*/ 11 h 35"/>
                  <a:gd name="T34" fmla="*/ 4 w 14"/>
                  <a:gd name="T35" fmla="*/ 11 h 35"/>
                  <a:gd name="T36" fmla="*/ 5 w 14"/>
                  <a:gd name="T37" fmla="*/ 12 h 35"/>
                  <a:gd name="T38" fmla="*/ 6 w 14"/>
                  <a:gd name="T39" fmla="*/ 13 h 35"/>
                  <a:gd name="T40" fmla="*/ 7 w 14"/>
                  <a:gd name="T41" fmla="*/ 14 h 35"/>
                  <a:gd name="T42" fmla="*/ 8 w 14"/>
                  <a:gd name="T43" fmla="*/ 15 h 35"/>
                  <a:gd name="T44" fmla="*/ 9 w 14"/>
                  <a:gd name="T45" fmla="*/ 16 h 35"/>
                  <a:gd name="T46" fmla="*/ 9 w 14"/>
                  <a:gd name="T47" fmla="*/ 17 h 35"/>
                  <a:gd name="T48" fmla="*/ 10 w 14"/>
                  <a:gd name="T49" fmla="*/ 18 h 35"/>
                  <a:gd name="T50" fmla="*/ 10 w 14"/>
                  <a:gd name="T51" fmla="*/ 19 h 35"/>
                  <a:gd name="T52" fmla="*/ 11 w 14"/>
                  <a:gd name="T53" fmla="*/ 20 h 35"/>
                  <a:gd name="T54" fmla="*/ 11 w 14"/>
                  <a:gd name="T55" fmla="*/ 21 h 35"/>
                  <a:gd name="T56" fmla="*/ 12 w 14"/>
                  <a:gd name="T57" fmla="*/ 22 h 35"/>
                  <a:gd name="T58" fmla="*/ 12 w 14"/>
                  <a:gd name="T59" fmla="*/ 23 h 35"/>
                  <a:gd name="T60" fmla="*/ 12 w 14"/>
                  <a:gd name="T61" fmla="*/ 24 h 35"/>
                  <a:gd name="T62" fmla="*/ 13 w 14"/>
                  <a:gd name="T63" fmla="*/ 25 h 35"/>
                  <a:gd name="T64" fmla="*/ 13 w 14"/>
                  <a:gd name="T65" fmla="*/ 26 h 35"/>
                  <a:gd name="T66" fmla="*/ 13 w 14"/>
                  <a:gd name="T67" fmla="*/ 27 h 35"/>
                  <a:gd name="T68" fmla="*/ 13 w 14"/>
                  <a:gd name="T69" fmla="*/ 28 h 35"/>
                  <a:gd name="T70" fmla="*/ 13 w 14"/>
                  <a:gd name="T71" fmla="*/ 29 h 35"/>
                  <a:gd name="T72" fmla="*/ 13 w 14"/>
                  <a:gd name="T73" fmla="*/ 30 h 35"/>
                  <a:gd name="T74" fmla="*/ 13 w 14"/>
                  <a:gd name="T75" fmla="*/ 31 h 35"/>
                  <a:gd name="T76" fmla="*/ 13 w 14"/>
                  <a:gd name="T77" fmla="*/ 32 h 35"/>
                  <a:gd name="T78" fmla="*/ 13 w 14"/>
                  <a:gd name="T79" fmla="*/ 33 h 35"/>
                  <a:gd name="T80" fmla="*/ 13 w 14"/>
                  <a:gd name="T81" fmla="*/ 34 h 35"/>
                  <a:gd name="T82" fmla="*/ 13 w 14"/>
                  <a:gd name="T83" fmla="*/ 35 h 35"/>
                  <a:gd name="T84" fmla="*/ 13 w 14"/>
                  <a:gd name="T85" fmla="*/ 35 h 35"/>
                  <a:gd name="T86" fmla="*/ 14 w 14"/>
                  <a:gd name="T8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35">
                    <a:moveTo>
                      <a:pt x="14" y="35"/>
                    </a:moveTo>
                    <a:lnTo>
                      <a:pt x="14" y="35"/>
                    </a:lnTo>
                    <a:lnTo>
                      <a:pt x="14" y="24"/>
                    </a:lnTo>
                    <a:lnTo>
                      <a:pt x="13" y="11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9" y="17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2" y="23"/>
                    </a:lnTo>
                    <a:lnTo>
                      <a:pt x="12" y="24"/>
                    </a:lnTo>
                    <a:lnTo>
                      <a:pt x="13" y="25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8"/>
                    </a:lnTo>
                    <a:lnTo>
                      <a:pt x="13" y="29"/>
                    </a:lnTo>
                    <a:lnTo>
                      <a:pt x="13" y="30"/>
                    </a:lnTo>
                    <a:lnTo>
                      <a:pt x="13" y="31"/>
                    </a:lnTo>
                    <a:lnTo>
                      <a:pt x="13" y="32"/>
                    </a:lnTo>
                    <a:lnTo>
                      <a:pt x="13" y="33"/>
                    </a:lnTo>
                    <a:lnTo>
                      <a:pt x="13" y="34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4" y="3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" name="Freeform 4560">
                <a:extLst>
                  <a:ext uri="{FF2B5EF4-FFF2-40B4-BE49-F238E27FC236}">
                    <a16:creationId xmlns:a16="http://schemas.microsoft.com/office/drawing/2014/main" id="{42C68110-4299-4F90-BFE0-7D635E5BD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301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2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4561">
                <a:extLst>
                  <a:ext uri="{FF2B5EF4-FFF2-40B4-BE49-F238E27FC236}">
                    <a16:creationId xmlns:a16="http://schemas.microsoft.com/office/drawing/2014/main" id="{F3E925A8-8BF8-4D2C-A080-ECE997BED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3009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2 h 2"/>
                  <a:gd name="T4" fmla="*/ 4 w 7"/>
                  <a:gd name="T5" fmla="*/ 2 h 2"/>
                  <a:gd name="T6" fmla="*/ 2 w 7"/>
                  <a:gd name="T7" fmla="*/ 2 h 2"/>
                  <a:gd name="T8" fmla="*/ 2 w 7"/>
                  <a:gd name="T9" fmla="*/ 2 h 2"/>
                  <a:gd name="T10" fmla="*/ 2 w 7"/>
                  <a:gd name="T11" fmla="*/ 2 h 2"/>
                  <a:gd name="T12" fmla="*/ 0 w 7"/>
                  <a:gd name="T13" fmla="*/ 2 h 2"/>
                  <a:gd name="T14" fmla="*/ 0 w 7"/>
                  <a:gd name="T15" fmla="*/ 2 h 2"/>
                  <a:gd name="T16" fmla="*/ 0 w 7"/>
                  <a:gd name="T17" fmla="*/ 0 h 2"/>
                  <a:gd name="T18" fmla="*/ 2 w 7"/>
                  <a:gd name="T19" fmla="*/ 0 h 2"/>
                  <a:gd name="T20" fmla="*/ 2 w 7"/>
                  <a:gd name="T21" fmla="*/ 0 h 2"/>
                  <a:gd name="T22" fmla="*/ 4 w 7"/>
                  <a:gd name="T23" fmla="*/ 0 h 2"/>
                  <a:gd name="T24" fmla="*/ 7 w 7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4562">
                <a:extLst>
                  <a:ext uri="{FF2B5EF4-FFF2-40B4-BE49-F238E27FC236}">
                    <a16:creationId xmlns:a16="http://schemas.microsoft.com/office/drawing/2014/main" id="{F968FE76-96E6-4BCD-BD33-A74E81A57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3007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8 w 21"/>
                  <a:gd name="T3" fmla="*/ 11 h 18"/>
                  <a:gd name="T4" fmla="*/ 12 w 21"/>
                  <a:gd name="T5" fmla="*/ 15 h 18"/>
                  <a:gd name="T6" fmla="*/ 12 w 21"/>
                  <a:gd name="T7" fmla="*/ 15 h 18"/>
                  <a:gd name="T8" fmla="*/ 12 w 21"/>
                  <a:gd name="T9" fmla="*/ 15 h 18"/>
                  <a:gd name="T10" fmla="*/ 12 w 21"/>
                  <a:gd name="T11" fmla="*/ 15 h 18"/>
                  <a:gd name="T12" fmla="*/ 12 w 21"/>
                  <a:gd name="T13" fmla="*/ 15 h 18"/>
                  <a:gd name="T14" fmla="*/ 3 w 21"/>
                  <a:gd name="T15" fmla="*/ 18 h 18"/>
                  <a:gd name="T16" fmla="*/ 0 w 21"/>
                  <a:gd name="T17" fmla="*/ 11 h 18"/>
                  <a:gd name="T18" fmla="*/ 9 w 21"/>
                  <a:gd name="T19" fmla="*/ 6 h 18"/>
                  <a:gd name="T20" fmla="*/ 7 w 21"/>
                  <a:gd name="T21" fmla="*/ 2 h 18"/>
                  <a:gd name="T22" fmla="*/ 14 w 21"/>
                  <a:gd name="T23" fmla="*/ 0 h 18"/>
                  <a:gd name="T24" fmla="*/ 14 w 21"/>
                  <a:gd name="T25" fmla="*/ 0 h 18"/>
                  <a:gd name="T26" fmla="*/ 21 w 21"/>
                  <a:gd name="T2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8">
                    <a:moveTo>
                      <a:pt x="21" y="11"/>
                    </a:moveTo>
                    <a:lnTo>
                      <a:pt x="18" y="11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3" y="18"/>
                    </a:lnTo>
                    <a:lnTo>
                      <a:pt x="0" y="11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4563">
                <a:extLst>
                  <a:ext uri="{FF2B5EF4-FFF2-40B4-BE49-F238E27FC236}">
                    <a16:creationId xmlns:a16="http://schemas.microsoft.com/office/drawing/2014/main" id="{30942E6A-3F00-4D92-BE03-097304E3C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529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5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4564">
                <a:extLst>
                  <a:ext uri="{FF2B5EF4-FFF2-40B4-BE49-F238E27FC236}">
                    <a16:creationId xmlns:a16="http://schemas.microsoft.com/office/drawing/2014/main" id="{211E2090-4DD0-4CED-BB2F-0D004336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889"/>
                <a:ext cx="11" cy="9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2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2 w 5"/>
                  <a:gd name="T11" fmla="*/ 0 h 4"/>
                  <a:gd name="T12" fmla="*/ 1 w 5"/>
                  <a:gd name="T13" fmla="*/ 0 h 4"/>
                  <a:gd name="T14" fmla="*/ 1 w 5"/>
                  <a:gd name="T15" fmla="*/ 1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0 w 5"/>
                  <a:gd name="T23" fmla="*/ 3 h 4"/>
                  <a:gd name="T24" fmla="*/ 1 w 5"/>
                  <a:gd name="T25" fmla="*/ 4 h 4"/>
                  <a:gd name="T26" fmla="*/ 0 w 5"/>
                  <a:gd name="T27" fmla="*/ 4 h 4"/>
                  <a:gd name="T28" fmla="*/ 1 w 5"/>
                  <a:gd name="T29" fmla="*/ 4 h 4"/>
                  <a:gd name="T30" fmla="*/ 1 w 5"/>
                  <a:gd name="T31" fmla="*/ 4 h 4"/>
                  <a:gd name="T32" fmla="*/ 1 w 5"/>
                  <a:gd name="T33" fmla="*/ 4 h 4"/>
                  <a:gd name="T34" fmla="*/ 2 w 5"/>
                  <a:gd name="T35" fmla="*/ 3 h 4"/>
                  <a:gd name="T36" fmla="*/ 3 w 5"/>
                  <a:gd name="T37" fmla="*/ 3 h 4"/>
                  <a:gd name="T38" fmla="*/ 3 w 5"/>
                  <a:gd name="T39" fmla="*/ 3 h 4"/>
                  <a:gd name="T40" fmla="*/ 3 w 5"/>
                  <a:gd name="T41" fmla="*/ 3 h 4"/>
                  <a:gd name="T42" fmla="*/ 4 w 5"/>
                  <a:gd name="T43" fmla="*/ 3 h 4"/>
                  <a:gd name="T44" fmla="*/ 4 w 5"/>
                  <a:gd name="T45" fmla="*/ 3 h 4"/>
                  <a:gd name="T46" fmla="*/ 4 w 5"/>
                  <a:gd name="T47" fmla="*/ 3 h 4"/>
                  <a:gd name="T48" fmla="*/ 4 w 5"/>
                  <a:gd name="T49" fmla="*/ 3 h 4"/>
                  <a:gd name="T50" fmla="*/ 4 w 5"/>
                  <a:gd name="T51" fmla="*/ 3 h 4"/>
                  <a:gd name="T52" fmla="*/ 4 w 5"/>
                  <a:gd name="T53" fmla="*/ 3 h 4"/>
                  <a:gd name="T54" fmla="*/ 4 w 5"/>
                  <a:gd name="T55" fmla="*/ 3 h 4"/>
                  <a:gd name="T56" fmla="*/ 5 w 5"/>
                  <a:gd name="T57" fmla="*/ 3 h 4"/>
                  <a:gd name="T58" fmla="*/ 5 w 5"/>
                  <a:gd name="T5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4565">
                <a:extLst>
                  <a:ext uri="{FF2B5EF4-FFF2-40B4-BE49-F238E27FC236}">
                    <a16:creationId xmlns:a16="http://schemas.microsoft.com/office/drawing/2014/main" id="{19366CEA-10D5-44E0-B1CA-F2EFE40A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090"/>
                <a:ext cx="49" cy="56"/>
              </a:xfrm>
              <a:custGeom>
                <a:avLst/>
                <a:gdLst>
                  <a:gd name="T0" fmla="*/ 47 w 49"/>
                  <a:gd name="T1" fmla="*/ 22 h 56"/>
                  <a:gd name="T2" fmla="*/ 47 w 49"/>
                  <a:gd name="T3" fmla="*/ 25 h 56"/>
                  <a:gd name="T4" fmla="*/ 45 w 49"/>
                  <a:gd name="T5" fmla="*/ 25 h 56"/>
                  <a:gd name="T6" fmla="*/ 45 w 49"/>
                  <a:gd name="T7" fmla="*/ 25 h 56"/>
                  <a:gd name="T8" fmla="*/ 45 w 49"/>
                  <a:gd name="T9" fmla="*/ 27 h 56"/>
                  <a:gd name="T10" fmla="*/ 40 w 49"/>
                  <a:gd name="T11" fmla="*/ 22 h 56"/>
                  <a:gd name="T12" fmla="*/ 40 w 49"/>
                  <a:gd name="T13" fmla="*/ 25 h 56"/>
                  <a:gd name="T14" fmla="*/ 38 w 49"/>
                  <a:gd name="T15" fmla="*/ 27 h 56"/>
                  <a:gd name="T16" fmla="*/ 38 w 49"/>
                  <a:gd name="T17" fmla="*/ 27 h 56"/>
                  <a:gd name="T18" fmla="*/ 36 w 49"/>
                  <a:gd name="T19" fmla="*/ 29 h 56"/>
                  <a:gd name="T20" fmla="*/ 36 w 49"/>
                  <a:gd name="T21" fmla="*/ 29 h 56"/>
                  <a:gd name="T22" fmla="*/ 36 w 49"/>
                  <a:gd name="T23" fmla="*/ 31 h 56"/>
                  <a:gd name="T24" fmla="*/ 33 w 49"/>
                  <a:gd name="T25" fmla="*/ 34 h 56"/>
                  <a:gd name="T26" fmla="*/ 36 w 49"/>
                  <a:gd name="T27" fmla="*/ 34 h 56"/>
                  <a:gd name="T28" fmla="*/ 33 w 49"/>
                  <a:gd name="T29" fmla="*/ 34 h 56"/>
                  <a:gd name="T30" fmla="*/ 33 w 49"/>
                  <a:gd name="T31" fmla="*/ 36 h 56"/>
                  <a:gd name="T32" fmla="*/ 31 w 49"/>
                  <a:gd name="T33" fmla="*/ 38 h 56"/>
                  <a:gd name="T34" fmla="*/ 31 w 49"/>
                  <a:gd name="T35" fmla="*/ 38 h 56"/>
                  <a:gd name="T36" fmla="*/ 31 w 49"/>
                  <a:gd name="T37" fmla="*/ 38 h 56"/>
                  <a:gd name="T38" fmla="*/ 29 w 49"/>
                  <a:gd name="T39" fmla="*/ 40 h 56"/>
                  <a:gd name="T40" fmla="*/ 29 w 49"/>
                  <a:gd name="T41" fmla="*/ 43 h 56"/>
                  <a:gd name="T42" fmla="*/ 29 w 49"/>
                  <a:gd name="T43" fmla="*/ 43 h 56"/>
                  <a:gd name="T44" fmla="*/ 29 w 49"/>
                  <a:gd name="T45" fmla="*/ 43 h 56"/>
                  <a:gd name="T46" fmla="*/ 27 w 49"/>
                  <a:gd name="T47" fmla="*/ 45 h 56"/>
                  <a:gd name="T48" fmla="*/ 27 w 49"/>
                  <a:gd name="T49" fmla="*/ 45 h 56"/>
                  <a:gd name="T50" fmla="*/ 27 w 49"/>
                  <a:gd name="T51" fmla="*/ 45 h 56"/>
                  <a:gd name="T52" fmla="*/ 24 w 49"/>
                  <a:gd name="T53" fmla="*/ 47 h 56"/>
                  <a:gd name="T54" fmla="*/ 24 w 49"/>
                  <a:gd name="T55" fmla="*/ 49 h 56"/>
                  <a:gd name="T56" fmla="*/ 24 w 49"/>
                  <a:gd name="T57" fmla="*/ 49 h 56"/>
                  <a:gd name="T58" fmla="*/ 22 w 49"/>
                  <a:gd name="T59" fmla="*/ 49 h 56"/>
                  <a:gd name="T60" fmla="*/ 22 w 49"/>
                  <a:gd name="T61" fmla="*/ 52 h 56"/>
                  <a:gd name="T62" fmla="*/ 22 w 49"/>
                  <a:gd name="T63" fmla="*/ 52 h 56"/>
                  <a:gd name="T64" fmla="*/ 20 w 49"/>
                  <a:gd name="T65" fmla="*/ 54 h 56"/>
                  <a:gd name="T66" fmla="*/ 18 w 49"/>
                  <a:gd name="T67" fmla="*/ 56 h 56"/>
                  <a:gd name="T68" fmla="*/ 11 w 49"/>
                  <a:gd name="T69" fmla="*/ 49 h 56"/>
                  <a:gd name="T70" fmla="*/ 9 w 49"/>
                  <a:gd name="T71" fmla="*/ 49 h 56"/>
                  <a:gd name="T72" fmla="*/ 9 w 49"/>
                  <a:gd name="T73" fmla="*/ 52 h 56"/>
                  <a:gd name="T74" fmla="*/ 6 w 49"/>
                  <a:gd name="T75" fmla="*/ 49 h 56"/>
                  <a:gd name="T76" fmla="*/ 2 w 49"/>
                  <a:gd name="T77" fmla="*/ 45 h 56"/>
                  <a:gd name="T78" fmla="*/ 0 w 49"/>
                  <a:gd name="T79" fmla="*/ 43 h 56"/>
                  <a:gd name="T80" fmla="*/ 11 w 49"/>
                  <a:gd name="T81" fmla="*/ 25 h 56"/>
                  <a:gd name="T82" fmla="*/ 24 w 49"/>
                  <a:gd name="T83" fmla="*/ 9 h 56"/>
                  <a:gd name="T84" fmla="*/ 27 w 49"/>
                  <a:gd name="T85" fmla="*/ 4 h 56"/>
                  <a:gd name="T86" fmla="*/ 29 w 49"/>
                  <a:gd name="T87" fmla="*/ 0 h 56"/>
                  <a:gd name="T88" fmla="*/ 29 w 49"/>
                  <a:gd name="T89" fmla="*/ 0 h 56"/>
                  <a:gd name="T90" fmla="*/ 49 w 49"/>
                  <a:gd name="T91" fmla="*/ 16 h 56"/>
                  <a:gd name="T92" fmla="*/ 49 w 49"/>
                  <a:gd name="T93" fmla="*/ 16 h 56"/>
                  <a:gd name="T94" fmla="*/ 49 w 49"/>
                  <a:gd name="T95" fmla="*/ 16 h 56"/>
                  <a:gd name="T96" fmla="*/ 47 w 49"/>
                  <a:gd name="T97" fmla="*/ 18 h 56"/>
                  <a:gd name="T98" fmla="*/ 47 w 49"/>
                  <a:gd name="T99" fmla="*/ 20 h 56"/>
                  <a:gd name="T100" fmla="*/ 47 w 49"/>
                  <a:gd name="T101" fmla="*/ 20 h 56"/>
                  <a:gd name="T102" fmla="*/ 47 w 49"/>
                  <a:gd name="T103" fmla="*/ 20 h 56"/>
                  <a:gd name="T104" fmla="*/ 47 w 49"/>
                  <a:gd name="T105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" h="56">
                    <a:moveTo>
                      <a:pt x="47" y="22"/>
                    </a:moveTo>
                    <a:lnTo>
                      <a:pt x="47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0" y="22"/>
                    </a:lnTo>
                    <a:lnTo>
                      <a:pt x="40" y="25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3" y="34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29" y="40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4" y="47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2" y="49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4"/>
                    </a:lnTo>
                    <a:lnTo>
                      <a:pt x="18" y="56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9" y="52"/>
                    </a:lnTo>
                    <a:lnTo>
                      <a:pt x="6" y="49"/>
                    </a:lnTo>
                    <a:lnTo>
                      <a:pt x="2" y="45"/>
                    </a:lnTo>
                    <a:lnTo>
                      <a:pt x="0" y="43"/>
                    </a:lnTo>
                    <a:lnTo>
                      <a:pt x="11" y="25"/>
                    </a:lnTo>
                    <a:lnTo>
                      <a:pt x="24" y="9"/>
                    </a:lnTo>
                    <a:lnTo>
                      <a:pt x="27" y="4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4566">
                <a:extLst>
                  <a:ext uri="{FF2B5EF4-FFF2-40B4-BE49-F238E27FC236}">
                    <a16:creationId xmlns:a16="http://schemas.microsoft.com/office/drawing/2014/main" id="{267C6F5C-F7B3-48F2-9782-B9021F8125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6" y="1981"/>
                <a:ext cx="27" cy="4"/>
              </a:xfrm>
              <a:custGeom>
                <a:avLst/>
                <a:gdLst>
                  <a:gd name="T0" fmla="*/ 23 w 27"/>
                  <a:gd name="T1" fmla="*/ 2 h 4"/>
                  <a:gd name="T2" fmla="*/ 27 w 27"/>
                  <a:gd name="T3" fmla="*/ 4 h 4"/>
                  <a:gd name="T4" fmla="*/ 3 w 27"/>
                  <a:gd name="T5" fmla="*/ 0 h 4"/>
                  <a:gd name="T6" fmla="*/ 16 w 27"/>
                  <a:gd name="T7" fmla="*/ 2 h 4"/>
                  <a:gd name="T8" fmla="*/ 21 w 27"/>
                  <a:gd name="T9" fmla="*/ 2 h 4"/>
                  <a:gd name="T10" fmla="*/ 23 w 27"/>
                  <a:gd name="T11" fmla="*/ 2 h 4"/>
                  <a:gd name="T12" fmla="*/ 0 w 27"/>
                  <a:gd name="T13" fmla="*/ 0 h 4"/>
                  <a:gd name="T14" fmla="*/ 0 w 27"/>
                  <a:gd name="T15" fmla="*/ 2 h 4"/>
                  <a:gd name="T16" fmla="*/ 0 w 27"/>
                  <a:gd name="T17" fmla="*/ 0 h 4"/>
                  <a:gd name="T18" fmla="*/ 0 w 2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">
                    <a:moveTo>
                      <a:pt x="23" y="2"/>
                    </a:moveTo>
                    <a:lnTo>
                      <a:pt x="27" y="4"/>
                    </a:lnTo>
                    <a:lnTo>
                      <a:pt x="3" y="0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3" y="2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4567">
                <a:extLst>
                  <a:ext uri="{FF2B5EF4-FFF2-40B4-BE49-F238E27FC236}">
                    <a16:creationId xmlns:a16="http://schemas.microsoft.com/office/drawing/2014/main" id="{01FDF9AB-1AED-4B6F-97FD-B96AFBDDB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069"/>
                <a:ext cx="7" cy="0"/>
              </a:xfrm>
              <a:custGeom>
                <a:avLst/>
                <a:gdLst>
                  <a:gd name="T0" fmla="*/ 2 w 7"/>
                  <a:gd name="T1" fmla="*/ 4 w 7"/>
                  <a:gd name="T2" fmla="*/ 7 w 7"/>
                  <a:gd name="T3" fmla="*/ 0 w 7"/>
                  <a:gd name="T4" fmla="*/ 2 w 7"/>
                  <a:gd name="T5" fmla="*/ 2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7">
                    <a:moveTo>
                      <a:pt x="2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Freeform 4568">
                <a:extLst>
                  <a:ext uri="{FF2B5EF4-FFF2-40B4-BE49-F238E27FC236}">
                    <a16:creationId xmlns:a16="http://schemas.microsoft.com/office/drawing/2014/main" id="{DCB18530-63CF-4F5C-8FB0-88518D0AD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26"/>
                <a:ext cx="11" cy="16"/>
              </a:xfrm>
              <a:custGeom>
                <a:avLst/>
                <a:gdLst>
                  <a:gd name="T0" fmla="*/ 11 w 11"/>
                  <a:gd name="T1" fmla="*/ 16 h 16"/>
                  <a:gd name="T2" fmla="*/ 11 w 11"/>
                  <a:gd name="T3" fmla="*/ 16 h 16"/>
                  <a:gd name="T4" fmla="*/ 9 w 11"/>
                  <a:gd name="T5" fmla="*/ 16 h 16"/>
                  <a:gd name="T6" fmla="*/ 9 w 11"/>
                  <a:gd name="T7" fmla="*/ 16 h 16"/>
                  <a:gd name="T8" fmla="*/ 7 w 11"/>
                  <a:gd name="T9" fmla="*/ 16 h 16"/>
                  <a:gd name="T10" fmla="*/ 7 w 11"/>
                  <a:gd name="T11" fmla="*/ 16 h 16"/>
                  <a:gd name="T12" fmla="*/ 2 w 11"/>
                  <a:gd name="T13" fmla="*/ 16 h 16"/>
                  <a:gd name="T14" fmla="*/ 0 w 11"/>
                  <a:gd name="T15" fmla="*/ 16 h 16"/>
                  <a:gd name="T16" fmla="*/ 0 w 11"/>
                  <a:gd name="T17" fmla="*/ 16 h 16"/>
                  <a:gd name="T18" fmla="*/ 0 w 11"/>
                  <a:gd name="T19" fmla="*/ 16 h 16"/>
                  <a:gd name="T20" fmla="*/ 0 w 11"/>
                  <a:gd name="T21" fmla="*/ 14 h 16"/>
                  <a:gd name="T22" fmla="*/ 0 w 11"/>
                  <a:gd name="T23" fmla="*/ 12 h 16"/>
                  <a:gd name="T24" fmla="*/ 0 w 11"/>
                  <a:gd name="T25" fmla="*/ 5 h 16"/>
                  <a:gd name="T26" fmla="*/ 0 w 11"/>
                  <a:gd name="T27" fmla="*/ 3 h 16"/>
                  <a:gd name="T28" fmla="*/ 2 w 11"/>
                  <a:gd name="T29" fmla="*/ 3 h 16"/>
                  <a:gd name="T30" fmla="*/ 2 w 11"/>
                  <a:gd name="T31" fmla="*/ 0 h 16"/>
                  <a:gd name="T32" fmla="*/ 2 w 11"/>
                  <a:gd name="T33" fmla="*/ 0 h 16"/>
                  <a:gd name="T34" fmla="*/ 2 w 11"/>
                  <a:gd name="T35" fmla="*/ 3 h 16"/>
                  <a:gd name="T36" fmla="*/ 2 w 11"/>
                  <a:gd name="T37" fmla="*/ 3 h 16"/>
                  <a:gd name="T38" fmla="*/ 2 w 11"/>
                  <a:gd name="T39" fmla="*/ 0 h 16"/>
                  <a:gd name="T40" fmla="*/ 4 w 11"/>
                  <a:gd name="T41" fmla="*/ 0 h 16"/>
                  <a:gd name="T42" fmla="*/ 4 w 11"/>
                  <a:gd name="T43" fmla="*/ 0 h 16"/>
                  <a:gd name="T44" fmla="*/ 7 w 11"/>
                  <a:gd name="T45" fmla="*/ 0 h 16"/>
                  <a:gd name="T46" fmla="*/ 7 w 11"/>
                  <a:gd name="T47" fmla="*/ 0 h 16"/>
                  <a:gd name="T48" fmla="*/ 7 w 11"/>
                  <a:gd name="T49" fmla="*/ 0 h 16"/>
                  <a:gd name="T50" fmla="*/ 7 w 11"/>
                  <a:gd name="T51" fmla="*/ 0 h 16"/>
                  <a:gd name="T52" fmla="*/ 7 w 11"/>
                  <a:gd name="T53" fmla="*/ 3 h 16"/>
                  <a:gd name="T54" fmla="*/ 7 w 11"/>
                  <a:gd name="T55" fmla="*/ 5 h 16"/>
                  <a:gd name="T56" fmla="*/ 11 w 11"/>
                  <a:gd name="T57" fmla="*/ 5 h 16"/>
                  <a:gd name="T58" fmla="*/ 11 w 11"/>
                  <a:gd name="T59" fmla="*/ 16 h 16"/>
                  <a:gd name="T60" fmla="*/ 11 w 11"/>
                  <a:gd name="T6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16">
                    <a:moveTo>
                      <a:pt x="11" y="16"/>
                    </a:move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16"/>
                    </a:lnTo>
                    <a:lnTo>
                      <a:pt x="11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Freeform 4569">
                <a:extLst>
                  <a:ext uri="{FF2B5EF4-FFF2-40B4-BE49-F238E27FC236}">
                    <a16:creationId xmlns:a16="http://schemas.microsoft.com/office/drawing/2014/main" id="{BC142D20-ECAB-4B52-8CAE-455631AA9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72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4570">
                <a:extLst>
                  <a:ext uri="{FF2B5EF4-FFF2-40B4-BE49-F238E27FC236}">
                    <a16:creationId xmlns:a16="http://schemas.microsoft.com/office/drawing/2014/main" id="{14117651-998D-44AC-A995-BD078E5D5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719"/>
                <a:ext cx="106" cy="32"/>
              </a:xfrm>
              <a:custGeom>
                <a:avLst/>
                <a:gdLst>
                  <a:gd name="T0" fmla="*/ 7 w 106"/>
                  <a:gd name="T1" fmla="*/ 5 h 32"/>
                  <a:gd name="T2" fmla="*/ 7 w 106"/>
                  <a:gd name="T3" fmla="*/ 9 h 32"/>
                  <a:gd name="T4" fmla="*/ 9 w 106"/>
                  <a:gd name="T5" fmla="*/ 11 h 32"/>
                  <a:gd name="T6" fmla="*/ 18 w 106"/>
                  <a:gd name="T7" fmla="*/ 11 h 32"/>
                  <a:gd name="T8" fmla="*/ 21 w 106"/>
                  <a:gd name="T9" fmla="*/ 14 h 32"/>
                  <a:gd name="T10" fmla="*/ 25 w 106"/>
                  <a:gd name="T11" fmla="*/ 14 h 32"/>
                  <a:gd name="T12" fmla="*/ 30 w 106"/>
                  <a:gd name="T13" fmla="*/ 14 h 32"/>
                  <a:gd name="T14" fmla="*/ 34 w 106"/>
                  <a:gd name="T15" fmla="*/ 14 h 32"/>
                  <a:gd name="T16" fmla="*/ 41 w 106"/>
                  <a:gd name="T17" fmla="*/ 16 h 32"/>
                  <a:gd name="T18" fmla="*/ 45 w 106"/>
                  <a:gd name="T19" fmla="*/ 16 h 32"/>
                  <a:gd name="T20" fmla="*/ 50 w 106"/>
                  <a:gd name="T21" fmla="*/ 16 h 32"/>
                  <a:gd name="T22" fmla="*/ 52 w 106"/>
                  <a:gd name="T23" fmla="*/ 20 h 32"/>
                  <a:gd name="T24" fmla="*/ 54 w 106"/>
                  <a:gd name="T25" fmla="*/ 16 h 32"/>
                  <a:gd name="T26" fmla="*/ 64 w 106"/>
                  <a:gd name="T27" fmla="*/ 18 h 32"/>
                  <a:gd name="T28" fmla="*/ 66 w 106"/>
                  <a:gd name="T29" fmla="*/ 20 h 32"/>
                  <a:gd name="T30" fmla="*/ 66 w 106"/>
                  <a:gd name="T31" fmla="*/ 23 h 32"/>
                  <a:gd name="T32" fmla="*/ 70 w 106"/>
                  <a:gd name="T33" fmla="*/ 23 h 32"/>
                  <a:gd name="T34" fmla="*/ 73 w 106"/>
                  <a:gd name="T35" fmla="*/ 20 h 32"/>
                  <a:gd name="T36" fmla="*/ 77 w 106"/>
                  <a:gd name="T37" fmla="*/ 20 h 32"/>
                  <a:gd name="T38" fmla="*/ 79 w 106"/>
                  <a:gd name="T39" fmla="*/ 23 h 32"/>
                  <a:gd name="T40" fmla="*/ 86 w 106"/>
                  <a:gd name="T41" fmla="*/ 23 h 32"/>
                  <a:gd name="T42" fmla="*/ 88 w 106"/>
                  <a:gd name="T43" fmla="*/ 23 h 32"/>
                  <a:gd name="T44" fmla="*/ 93 w 106"/>
                  <a:gd name="T45" fmla="*/ 25 h 32"/>
                  <a:gd name="T46" fmla="*/ 95 w 106"/>
                  <a:gd name="T47" fmla="*/ 25 h 32"/>
                  <a:gd name="T48" fmla="*/ 97 w 106"/>
                  <a:gd name="T49" fmla="*/ 25 h 32"/>
                  <a:gd name="T50" fmla="*/ 104 w 106"/>
                  <a:gd name="T51" fmla="*/ 25 h 32"/>
                  <a:gd name="T52" fmla="*/ 106 w 106"/>
                  <a:gd name="T53" fmla="*/ 32 h 32"/>
                  <a:gd name="T54" fmla="*/ 100 w 106"/>
                  <a:gd name="T55" fmla="*/ 29 h 32"/>
                  <a:gd name="T56" fmla="*/ 95 w 106"/>
                  <a:gd name="T57" fmla="*/ 29 h 32"/>
                  <a:gd name="T58" fmla="*/ 93 w 106"/>
                  <a:gd name="T59" fmla="*/ 29 h 32"/>
                  <a:gd name="T60" fmla="*/ 88 w 106"/>
                  <a:gd name="T61" fmla="*/ 27 h 32"/>
                  <a:gd name="T62" fmla="*/ 82 w 106"/>
                  <a:gd name="T63" fmla="*/ 27 h 32"/>
                  <a:gd name="T64" fmla="*/ 77 w 106"/>
                  <a:gd name="T65" fmla="*/ 27 h 32"/>
                  <a:gd name="T66" fmla="*/ 73 w 106"/>
                  <a:gd name="T67" fmla="*/ 25 h 32"/>
                  <a:gd name="T68" fmla="*/ 64 w 106"/>
                  <a:gd name="T69" fmla="*/ 25 h 32"/>
                  <a:gd name="T70" fmla="*/ 54 w 106"/>
                  <a:gd name="T71" fmla="*/ 23 h 32"/>
                  <a:gd name="T72" fmla="*/ 48 w 106"/>
                  <a:gd name="T73" fmla="*/ 23 h 32"/>
                  <a:gd name="T74" fmla="*/ 43 w 106"/>
                  <a:gd name="T75" fmla="*/ 20 h 32"/>
                  <a:gd name="T76" fmla="*/ 36 w 106"/>
                  <a:gd name="T77" fmla="*/ 20 h 32"/>
                  <a:gd name="T78" fmla="*/ 27 w 106"/>
                  <a:gd name="T79" fmla="*/ 18 h 32"/>
                  <a:gd name="T80" fmla="*/ 25 w 106"/>
                  <a:gd name="T81" fmla="*/ 18 h 32"/>
                  <a:gd name="T82" fmla="*/ 18 w 106"/>
                  <a:gd name="T83" fmla="*/ 16 h 32"/>
                  <a:gd name="T84" fmla="*/ 5 w 106"/>
                  <a:gd name="T85" fmla="*/ 16 h 32"/>
                  <a:gd name="T86" fmla="*/ 0 w 106"/>
                  <a:gd name="T87" fmla="*/ 14 h 32"/>
                  <a:gd name="T88" fmla="*/ 3 w 106"/>
                  <a:gd name="T89" fmla="*/ 5 h 32"/>
                  <a:gd name="T90" fmla="*/ 0 w 106"/>
                  <a:gd name="T91" fmla="*/ 2 h 32"/>
                  <a:gd name="T92" fmla="*/ 5 w 106"/>
                  <a:gd name="T9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6" h="32">
                    <a:moveTo>
                      <a:pt x="7" y="2"/>
                    </a:moveTo>
                    <a:lnTo>
                      <a:pt x="7" y="2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9" y="14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9" y="16"/>
                    </a:lnTo>
                    <a:lnTo>
                      <a:pt x="61" y="18"/>
                    </a:lnTo>
                    <a:lnTo>
                      <a:pt x="64" y="18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70" y="23"/>
                    </a:lnTo>
                    <a:lnTo>
                      <a:pt x="70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7" y="20"/>
                    </a:lnTo>
                    <a:lnTo>
                      <a:pt x="77" y="23"/>
                    </a:lnTo>
                    <a:lnTo>
                      <a:pt x="79" y="23"/>
                    </a:lnTo>
                    <a:lnTo>
                      <a:pt x="79" y="23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3" y="25"/>
                    </a:lnTo>
                    <a:lnTo>
                      <a:pt x="93" y="25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100" y="25"/>
                    </a:lnTo>
                    <a:lnTo>
                      <a:pt x="100" y="25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32"/>
                    </a:lnTo>
                    <a:lnTo>
                      <a:pt x="102" y="32"/>
                    </a:lnTo>
                    <a:lnTo>
                      <a:pt x="102" y="29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97" y="29"/>
                    </a:lnTo>
                    <a:lnTo>
                      <a:pt x="95" y="29"/>
                    </a:lnTo>
                    <a:lnTo>
                      <a:pt x="95" y="29"/>
                    </a:lnTo>
                    <a:lnTo>
                      <a:pt x="93" y="29"/>
                    </a:lnTo>
                    <a:lnTo>
                      <a:pt x="93" y="29"/>
                    </a:lnTo>
                    <a:lnTo>
                      <a:pt x="91" y="29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2" y="27"/>
                    </a:lnTo>
                    <a:lnTo>
                      <a:pt x="79" y="27"/>
                    </a:lnTo>
                    <a:lnTo>
                      <a:pt x="77" y="27"/>
                    </a:lnTo>
                    <a:lnTo>
                      <a:pt x="77" y="27"/>
                    </a:lnTo>
                    <a:lnTo>
                      <a:pt x="75" y="27"/>
                    </a:lnTo>
                    <a:lnTo>
                      <a:pt x="75" y="27"/>
                    </a:lnTo>
                    <a:lnTo>
                      <a:pt x="73" y="25"/>
                    </a:lnTo>
                    <a:lnTo>
                      <a:pt x="70" y="25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61" y="23"/>
                    </a:lnTo>
                    <a:lnTo>
                      <a:pt x="57" y="23"/>
                    </a:lnTo>
                    <a:lnTo>
                      <a:pt x="54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5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1" y="20"/>
                    </a:lnTo>
                    <a:lnTo>
                      <a:pt x="39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0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4571">
                <a:extLst>
                  <a:ext uri="{FF2B5EF4-FFF2-40B4-BE49-F238E27FC236}">
                    <a16:creationId xmlns:a16="http://schemas.microsoft.com/office/drawing/2014/main" id="{0D19666A-DF7A-4C37-A5E0-737760726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2529"/>
                <a:ext cx="462" cy="270"/>
              </a:xfrm>
              <a:custGeom>
                <a:avLst/>
                <a:gdLst>
                  <a:gd name="T0" fmla="*/ 2 w 205"/>
                  <a:gd name="T1" fmla="*/ 7 h 120"/>
                  <a:gd name="T2" fmla="*/ 9 w 205"/>
                  <a:gd name="T3" fmla="*/ 17 h 120"/>
                  <a:gd name="T4" fmla="*/ 12 w 205"/>
                  <a:gd name="T5" fmla="*/ 53 h 120"/>
                  <a:gd name="T6" fmla="*/ 9 w 205"/>
                  <a:gd name="T7" fmla="*/ 62 h 120"/>
                  <a:gd name="T8" fmla="*/ 14 w 205"/>
                  <a:gd name="T9" fmla="*/ 74 h 120"/>
                  <a:gd name="T10" fmla="*/ 29 w 205"/>
                  <a:gd name="T11" fmla="*/ 86 h 120"/>
                  <a:gd name="T12" fmla="*/ 50 w 205"/>
                  <a:gd name="T13" fmla="*/ 79 h 120"/>
                  <a:gd name="T14" fmla="*/ 67 w 205"/>
                  <a:gd name="T15" fmla="*/ 73 h 120"/>
                  <a:gd name="T16" fmla="*/ 80 w 205"/>
                  <a:gd name="T17" fmla="*/ 78 h 120"/>
                  <a:gd name="T18" fmla="*/ 95 w 205"/>
                  <a:gd name="T19" fmla="*/ 79 h 120"/>
                  <a:gd name="T20" fmla="*/ 100 w 205"/>
                  <a:gd name="T21" fmla="*/ 80 h 120"/>
                  <a:gd name="T22" fmla="*/ 96 w 205"/>
                  <a:gd name="T23" fmla="*/ 69 h 120"/>
                  <a:gd name="T24" fmla="*/ 95 w 205"/>
                  <a:gd name="T25" fmla="*/ 58 h 120"/>
                  <a:gd name="T26" fmla="*/ 98 w 205"/>
                  <a:gd name="T27" fmla="*/ 47 h 120"/>
                  <a:gd name="T28" fmla="*/ 106 w 205"/>
                  <a:gd name="T29" fmla="*/ 36 h 120"/>
                  <a:gd name="T30" fmla="*/ 117 w 205"/>
                  <a:gd name="T31" fmla="*/ 29 h 120"/>
                  <a:gd name="T32" fmla="*/ 128 w 205"/>
                  <a:gd name="T33" fmla="*/ 26 h 120"/>
                  <a:gd name="T34" fmla="*/ 139 w 205"/>
                  <a:gd name="T35" fmla="*/ 27 h 120"/>
                  <a:gd name="T36" fmla="*/ 150 w 205"/>
                  <a:gd name="T37" fmla="*/ 32 h 120"/>
                  <a:gd name="T38" fmla="*/ 160 w 205"/>
                  <a:gd name="T39" fmla="*/ 42 h 120"/>
                  <a:gd name="T40" fmla="*/ 165 w 205"/>
                  <a:gd name="T41" fmla="*/ 53 h 120"/>
                  <a:gd name="T42" fmla="*/ 166 w 205"/>
                  <a:gd name="T43" fmla="*/ 64 h 120"/>
                  <a:gd name="T44" fmla="*/ 163 w 205"/>
                  <a:gd name="T45" fmla="*/ 75 h 120"/>
                  <a:gd name="T46" fmla="*/ 156 w 205"/>
                  <a:gd name="T47" fmla="*/ 86 h 120"/>
                  <a:gd name="T48" fmla="*/ 145 w 205"/>
                  <a:gd name="T49" fmla="*/ 94 h 120"/>
                  <a:gd name="T50" fmla="*/ 134 w 205"/>
                  <a:gd name="T51" fmla="*/ 97 h 120"/>
                  <a:gd name="T52" fmla="*/ 123 w 205"/>
                  <a:gd name="T53" fmla="*/ 96 h 120"/>
                  <a:gd name="T54" fmla="*/ 113 w 205"/>
                  <a:gd name="T55" fmla="*/ 92 h 120"/>
                  <a:gd name="T56" fmla="*/ 120 w 205"/>
                  <a:gd name="T57" fmla="*/ 99 h 120"/>
                  <a:gd name="T58" fmla="*/ 126 w 205"/>
                  <a:gd name="T59" fmla="*/ 108 h 120"/>
                  <a:gd name="T60" fmla="*/ 127 w 205"/>
                  <a:gd name="T61" fmla="*/ 102 h 120"/>
                  <a:gd name="T62" fmla="*/ 169 w 205"/>
                  <a:gd name="T63" fmla="*/ 120 h 120"/>
                  <a:gd name="T64" fmla="*/ 182 w 205"/>
                  <a:gd name="T65" fmla="*/ 113 h 120"/>
                  <a:gd name="T66" fmla="*/ 195 w 205"/>
                  <a:gd name="T67" fmla="*/ 107 h 120"/>
                  <a:gd name="T68" fmla="*/ 196 w 205"/>
                  <a:gd name="T69" fmla="*/ 75 h 120"/>
                  <a:gd name="T70" fmla="*/ 192 w 205"/>
                  <a:gd name="T71" fmla="*/ 77 h 120"/>
                  <a:gd name="T72" fmla="*/ 195 w 205"/>
                  <a:gd name="T73" fmla="*/ 53 h 120"/>
                  <a:gd name="T74" fmla="*/ 201 w 205"/>
                  <a:gd name="T75" fmla="*/ 53 h 120"/>
                  <a:gd name="T76" fmla="*/ 203 w 205"/>
                  <a:gd name="T77" fmla="*/ 54 h 120"/>
                  <a:gd name="T78" fmla="*/ 204 w 205"/>
                  <a:gd name="T79" fmla="*/ 49 h 120"/>
                  <a:gd name="T80" fmla="*/ 201 w 205"/>
                  <a:gd name="T81" fmla="*/ 44 h 120"/>
                  <a:gd name="T82" fmla="*/ 200 w 205"/>
                  <a:gd name="T83" fmla="*/ 41 h 120"/>
                  <a:gd name="T84" fmla="*/ 189 w 205"/>
                  <a:gd name="T85" fmla="*/ 37 h 120"/>
                  <a:gd name="T86" fmla="*/ 186 w 205"/>
                  <a:gd name="T87" fmla="*/ 38 h 120"/>
                  <a:gd name="T88" fmla="*/ 186 w 205"/>
                  <a:gd name="T89" fmla="*/ 36 h 120"/>
                  <a:gd name="T90" fmla="*/ 138 w 205"/>
                  <a:gd name="T91" fmla="*/ 25 h 120"/>
                  <a:gd name="T92" fmla="*/ 108 w 205"/>
                  <a:gd name="T93" fmla="*/ 21 h 120"/>
                  <a:gd name="T94" fmla="*/ 94 w 205"/>
                  <a:gd name="T95" fmla="*/ 28 h 120"/>
                  <a:gd name="T96" fmla="*/ 95 w 205"/>
                  <a:gd name="T97" fmla="*/ 39 h 120"/>
                  <a:gd name="T98" fmla="*/ 92 w 205"/>
                  <a:gd name="T99" fmla="*/ 50 h 120"/>
                  <a:gd name="T100" fmla="*/ 83 w 205"/>
                  <a:gd name="T101" fmla="*/ 61 h 120"/>
                  <a:gd name="T102" fmla="*/ 72 w 205"/>
                  <a:gd name="T103" fmla="*/ 68 h 120"/>
                  <a:gd name="T104" fmla="*/ 61 w 205"/>
                  <a:gd name="T105" fmla="*/ 70 h 120"/>
                  <a:gd name="T106" fmla="*/ 50 w 205"/>
                  <a:gd name="T107" fmla="*/ 69 h 120"/>
                  <a:gd name="T108" fmla="*/ 39 w 205"/>
                  <a:gd name="T109" fmla="*/ 64 h 120"/>
                  <a:gd name="T110" fmla="*/ 30 w 205"/>
                  <a:gd name="T111" fmla="*/ 55 h 120"/>
                  <a:gd name="T112" fmla="*/ 25 w 205"/>
                  <a:gd name="T113" fmla="*/ 44 h 120"/>
                  <a:gd name="T114" fmla="*/ 24 w 205"/>
                  <a:gd name="T115" fmla="*/ 33 h 120"/>
                  <a:gd name="T116" fmla="*/ 27 w 205"/>
                  <a:gd name="T117" fmla="*/ 22 h 120"/>
                  <a:gd name="T118" fmla="*/ 34 w 205"/>
                  <a:gd name="T119" fmla="*/ 11 h 120"/>
                  <a:gd name="T120" fmla="*/ 6 w 205"/>
                  <a:gd name="T121" fmla="*/ 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120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13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9" y="22"/>
                    </a:lnTo>
                    <a:lnTo>
                      <a:pt x="10" y="27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10" y="42"/>
                    </a:lnTo>
                    <a:lnTo>
                      <a:pt x="10" y="43"/>
                    </a:lnTo>
                    <a:lnTo>
                      <a:pt x="11" y="44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2" y="50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0" y="58"/>
                    </a:lnTo>
                    <a:lnTo>
                      <a:pt x="10" y="59"/>
                    </a:lnTo>
                    <a:lnTo>
                      <a:pt x="9" y="60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8" y="64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7"/>
                    </a:lnTo>
                    <a:lnTo>
                      <a:pt x="6" y="68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6" y="74"/>
                    </a:lnTo>
                    <a:lnTo>
                      <a:pt x="6" y="73"/>
                    </a:lnTo>
                    <a:lnTo>
                      <a:pt x="7" y="73"/>
                    </a:lnTo>
                    <a:lnTo>
                      <a:pt x="14" y="74"/>
                    </a:lnTo>
                    <a:lnTo>
                      <a:pt x="13" y="74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4" y="76"/>
                    </a:lnTo>
                    <a:lnTo>
                      <a:pt x="21" y="78"/>
                    </a:lnTo>
                    <a:lnTo>
                      <a:pt x="24" y="80"/>
                    </a:lnTo>
                    <a:lnTo>
                      <a:pt x="24" y="81"/>
                    </a:lnTo>
                    <a:lnTo>
                      <a:pt x="26" y="81"/>
                    </a:lnTo>
                    <a:lnTo>
                      <a:pt x="27" y="83"/>
                    </a:lnTo>
                    <a:lnTo>
                      <a:pt x="28" y="84"/>
                    </a:lnTo>
                    <a:lnTo>
                      <a:pt x="29" y="86"/>
                    </a:lnTo>
                    <a:lnTo>
                      <a:pt x="30" y="88"/>
                    </a:lnTo>
                    <a:lnTo>
                      <a:pt x="32" y="92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6" y="91"/>
                    </a:lnTo>
                    <a:lnTo>
                      <a:pt x="39" y="88"/>
                    </a:lnTo>
                    <a:lnTo>
                      <a:pt x="43" y="86"/>
                    </a:lnTo>
                    <a:lnTo>
                      <a:pt x="46" y="84"/>
                    </a:lnTo>
                    <a:lnTo>
                      <a:pt x="47" y="82"/>
                    </a:lnTo>
                    <a:lnTo>
                      <a:pt x="49" y="81"/>
                    </a:lnTo>
                    <a:lnTo>
                      <a:pt x="50" y="79"/>
                    </a:lnTo>
                    <a:lnTo>
                      <a:pt x="52" y="78"/>
                    </a:lnTo>
                    <a:lnTo>
                      <a:pt x="53" y="77"/>
                    </a:lnTo>
                    <a:lnTo>
                      <a:pt x="56" y="75"/>
                    </a:lnTo>
                    <a:lnTo>
                      <a:pt x="58" y="74"/>
                    </a:lnTo>
                    <a:lnTo>
                      <a:pt x="59" y="74"/>
                    </a:lnTo>
                    <a:lnTo>
                      <a:pt x="59" y="74"/>
                    </a:lnTo>
                    <a:lnTo>
                      <a:pt x="60" y="74"/>
                    </a:lnTo>
                    <a:lnTo>
                      <a:pt x="63" y="73"/>
                    </a:lnTo>
                    <a:lnTo>
                      <a:pt x="64" y="73"/>
                    </a:lnTo>
                    <a:lnTo>
                      <a:pt x="66" y="73"/>
                    </a:lnTo>
                    <a:lnTo>
                      <a:pt x="67" y="73"/>
                    </a:lnTo>
                    <a:lnTo>
                      <a:pt x="69" y="73"/>
                    </a:lnTo>
                    <a:lnTo>
                      <a:pt x="70" y="73"/>
                    </a:lnTo>
                    <a:lnTo>
                      <a:pt x="70" y="73"/>
                    </a:lnTo>
                    <a:lnTo>
                      <a:pt x="72" y="73"/>
                    </a:lnTo>
                    <a:lnTo>
                      <a:pt x="76" y="73"/>
                    </a:lnTo>
                    <a:lnTo>
                      <a:pt x="78" y="73"/>
                    </a:lnTo>
                    <a:lnTo>
                      <a:pt x="78" y="73"/>
                    </a:lnTo>
                    <a:lnTo>
                      <a:pt x="79" y="73"/>
                    </a:lnTo>
                    <a:lnTo>
                      <a:pt x="78" y="76"/>
                    </a:lnTo>
                    <a:lnTo>
                      <a:pt x="78" y="77"/>
                    </a:lnTo>
                    <a:lnTo>
                      <a:pt x="80" y="78"/>
                    </a:lnTo>
                    <a:lnTo>
                      <a:pt x="80" y="77"/>
                    </a:lnTo>
                    <a:lnTo>
                      <a:pt x="80" y="75"/>
                    </a:lnTo>
                    <a:lnTo>
                      <a:pt x="81" y="73"/>
                    </a:lnTo>
                    <a:lnTo>
                      <a:pt x="81" y="73"/>
                    </a:lnTo>
                    <a:lnTo>
                      <a:pt x="82" y="74"/>
                    </a:lnTo>
                    <a:lnTo>
                      <a:pt x="83" y="74"/>
                    </a:lnTo>
                    <a:lnTo>
                      <a:pt x="86" y="75"/>
                    </a:lnTo>
                    <a:lnTo>
                      <a:pt x="90" y="77"/>
                    </a:lnTo>
                    <a:lnTo>
                      <a:pt x="91" y="77"/>
                    </a:lnTo>
                    <a:lnTo>
                      <a:pt x="94" y="78"/>
                    </a:lnTo>
                    <a:lnTo>
                      <a:pt x="95" y="79"/>
                    </a:lnTo>
                    <a:lnTo>
                      <a:pt x="97" y="80"/>
                    </a:lnTo>
                    <a:lnTo>
                      <a:pt x="99" y="82"/>
                    </a:lnTo>
                    <a:lnTo>
                      <a:pt x="101" y="83"/>
                    </a:lnTo>
                    <a:lnTo>
                      <a:pt x="102" y="84"/>
                    </a:lnTo>
                    <a:lnTo>
                      <a:pt x="104" y="85"/>
                    </a:lnTo>
                    <a:lnTo>
                      <a:pt x="105" y="85"/>
                    </a:lnTo>
                    <a:lnTo>
                      <a:pt x="104" y="84"/>
                    </a:lnTo>
                    <a:lnTo>
                      <a:pt x="103" y="83"/>
                    </a:lnTo>
                    <a:lnTo>
                      <a:pt x="102" y="82"/>
                    </a:lnTo>
                    <a:lnTo>
                      <a:pt x="101" y="81"/>
                    </a:lnTo>
                    <a:lnTo>
                      <a:pt x="100" y="80"/>
                    </a:lnTo>
                    <a:lnTo>
                      <a:pt x="100" y="79"/>
                    </a:lnTo>
                    <a:lnTo>
                      <a:pt x="99" y="78"/>
                    </a:lnTo>
                    <a:lnTo>
                      <a:pt x="99" y="77"/>
                    </a:lnTo>
                    <a:lnTo>
                      <a:pt x="98" y="76"/>
                    </a:lnTo>
                    <a:lnTo>
                      <a:pt x="98" y="75"/>
                    </a:lnTo>
                    <a:lnTo>
                      <a:pt x="97" y="74"/>
                    </a:lnTo>
                    <a:lnTo>
                      <a:pt x="97" y="73"/>
                    </a:lnTo>
                    <a:lnTo>
                      <a:pt x="97" y="72"/>
                    </a:lnTo>
                    <a:lnTo>
                      <a:pt x="96" y="71"/>
                    </a:lnTo>
                    <a:lnTo>
                      <a:pt x="96" y="70"/>
                    </a:lnTo>
                    <a:lnTo>
                      <a:pt x="96" y="69"/>
                    </a:lnTo>
                    <a:lnTo>
                      <a:pt x="96" y="68"/>
                    </a:lnTo>
                    <a:lnTo>
                      <a:pt x="95" y="67"/>
                    </a:lnTo>
                    <a:lnTo>
                      <a:pt x="95" y="66"/>
                    </a:lnTo>
                    <a:lnTo>
                      <a:pt x="95" y="65"/>
                    </a:lnTo>
                    <a:lnTo>
                      <a:pt x="95" y="64"/>
                    </a:lnTo>
                    <a:lnTo>
                      <a:pt x="95" y="63"/>
                    </a:lnTo>
                    <a:lnTo>
                      <a:pt x="95" y="62"/>
                    </a:lnTo>
                    <a:lnTo>
                      <a:pt x="95" y="61"/>
                    </a:lnTo>
                    <a:lnTo>
                      <a:pt x="95" y="60"/>
                    </a:lnTo>
                    <a:lnTo>
                      <a:pt x="95" y="59"/>
                    </a:lnTo>
                    <a:lnTo>
                      <a:pt x="95" y="58"/>
                    </a:lnTo>
                    <a:lnTo>
                      <a:pt x="95" y="57"/>
                    </a:lnTo>
                    <a:lnTo>
                      <a:pt x="95" y="56"/>
                    </a:lnTo>
                    <a:lnTo>
                      <a:pt x="96" y="55"/>
                    </a:lnTo>
                    <a:lnTo>
                      <a:pt x="96" y="54"/>
                    </a:lnTo>
                    <a:lnTo>
                      <a:pt x="96" y="53"/>
                    </a:lnTo>
                    <a:lnTo>
                      <a:pt x="96" y="52"/>
                    </a:lnTo>
                    <a:lnTo>
                      <a:pt x="97" y="51"/>
                    </a:lnTo>
                    <a:lnTo>
                      <a:pt x="97" y="50"/>
                    </a:lnTo>
                    <a:lnTo>
                      <a:pt x="97" y="49"/>
                    </a:lnTo>
                    <a:lnTo>
                      <a:pt x="98" y="48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99" y="45"/>
                    </a:lnTo>
                    <a:lnTo>
                      <a:pt x="100" y="44"/>
                    </a:lnTo>
                    <a:lnTo>
                      <a:pt x="100" y="43"/>
                    </a:lnTo>
                    <a:lnTo>
                      <a:pt x="101" y="42"/>
                    </a:lnTo>
                    <a:lnTo>
                      <a:pt x="102" y="41"/>
                    </a:lnTo>
                    <a:lnTo>
                      <a:pt x="102" y="40"/>
                    </a:lnTo>
                    <a:lnTo>
                      <a:pt x="103" y="39"/>
                    </a:lnTo>
                    <a:lnTo>
                      <a:pt x="104" y="38"/>
                    </a:lnTo>
                    <a:lnTo>
                      <a:pt x="105" y="37"/>
                    </a:lnTo>
                    <a:lnTo>
                      <a:pt x="106" y="36"/>
                    </a:lnTo>
                    <a:lnTo>
                      <a:pt x="107" y="35"/>
                    </a:lnTo>
                    <a:lnTo>
                      <a:pt x="108" y="34"/>
                    </a:lnTo>
                    <a:lnTo>
                      <a:pt x="109" y="33"/>
                    </a:lnTo>
                    <a:lnTo>
                      <a:pt x="110" y="33"/>
                    </a:lnTo>
                    <a:lnTo>
                      <a:pt x="111" y="32"/>
                    </a:lnTo>
                    <a:lnTo>
                      <a:pt x="112" y="31"/>
                    </a:lnTo>
                    <a:lnTo>
                      <a:pt x="113" y="31"/>
                    </a:lnTo>
                    <a:lnTo>
                      <a:pt x="114" y="30"/>
                    </a:lnTo>
                    <a:lnTo>
                      <a:pt x="115" y="30"/>
                    </a:lnTo>
                    <a:lnTo>
                      <a:pt x="116" y="29"/>
                    </a:lnTo>
                    <a:lnTo>
                      <a:pt x="117" y="29"/>
                    </a:lnTo>
                    <a:lnTo>
                      <a:pt x="118" y="28"/>
                    </a:lnTo>
                    <a:lnTo>
                      <a:pt x="119" y="28"/>
                    </a:lnTo>
                    <a:lnTo>
                      <a:pt x="120" y="28"/>
                    </a:lnTo>
                    <a:lnTo>
                      <a:pt x="121" y="27"/>
                    </a:lnTo>
                    <a:lnTo>
                      <a:pt x="122" y="27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5" y="26"/>
                    </a:lnTo>
                    <a:lnTo>
                      <a:pt x="126" y="26"/>
                    </a:lnTo>
                    <a:lnTo>
                      <a:pt x="127" y="26"/>
                    </a:lnTo>
                    <a:lnTo>
                      <a:pt x="128" y="26"/>
                    </a:lnTo>
                    <a:lnTo>
                      <a:pt x="129" y="26"/>
                    </a:lnTo>
                    <a:lnTo>
                      <a:pt x="130" y="26"/>
                    </a:lnTo>
                    <a:lnTo>
                      <a:pt x="131" y="26"/>
                    </a:lnTo>
                    <a:lnTo>
                      <a:pt x="132" y="26"/>
                    </a:lnTo>
                    <a:lnTo>
                      <a:pt x="133" y="26"/>
                    </a:lnTo>
                    <a:lnTo>
                      <a:pt x="134" y="26"/>
                    </a:lnTo>
                    <a:lnTo>
                      <a:pt x="135" y="26"/>
                    </a:lnTo>
                    <a:lnTo>
                      <a:pt x="136" y="26"/>
                    </a:lnTo>
                    <a:lnTo>
                      <a:pt x="137" y="27"/>
                    </a:lnTo>
                    <a:lnTo>
                      <a:pt x="138" y="27"/>
                    </a:lnTo>
                    <a:lnTo>
                      <a:pt x="139" y="27"/>
                    </a:lnTo>
                    <a:lnTo>
                      <a:pt x="140" y="27"/>
                    </a:lnTo>
                    <a:lnTo>
                      <a:pt x="141" y="28"/>
                    </a:lnTo>
                    <a:lnTo>
                      <a:pt x="142" y="28"/>
                    </a:lnTo>
                    <a:lnTo>
                      <a:pt x="143" y="28"/>
                    </a:lnTo>
                    <a:lnTo>
                      <a:pt x="144" y="29"/>
                    </a:lnTo>
                    <a:lnTo>
                      <a:pt x="145" y="29"/>
                    </a:lnTo>
                    <a:lnTo>
                      <a:pt x="146" y="30"/>
                    </a:lnTo>
                    <a:lnTo>
                      <a:pt x="147" y="30"/>
                    </a:lnTo>
                    <a:lnTo>
                      <a:pt x="148" y="31"/>
                    </a:lnTo>
                    <a:lnTo>
                      <a:pt x="149" y="31"/>
                    </a:lnTo>
                    <a:lnTo>
                      <a:pt x="150" y="32"/>
                    </a:lnTo>
                    <a:lnTo>
                      <a:pt x="151" y="33"/>
                    </a:lnTo>
                    <a:lnTo>
                      <a:pt x="152" y="33"/>
                    </a:lnTo>
                    <a:lnTo>
                      <a:pt x="153" y="34"/>
                    </a:lnTo>
                    <a:lnTo>
                      <a:pt x="154" y="35"/>
                    </a:lnTo>
                    <a:lnTo>
                      <a:pt x="155" y="36"/>
                    </a:lnTo>
                    <a:lnTo>
                      <a:pt x="156" y="37"/>
                    </a:lnTo>
                    <a:lnTo>
                      <a:pt x="157" y="38"/>
                    </a:lnTo>
                    <a:lnTo>
                      <a:pt x="158" y="39"/>
                    </a:lnTo>
                    <a:lnTo>
                      <a:pt x="159" y="40"/>
                    </a:lnTo>
                    <a:lnTo>
                      <a:pt x="159" y="41"/>
                    </a:lnTo>
                    <a:lnTo>
                      <a:pt x="160" y="42"/>
                    </a:lnTo>
                    <a:lnTo>
                      <a:pt x="161" y="43"/>
                    </a:lnTo>
                    <a:lnTo>
                      <a:pt x="161" y="44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3" y="47"/>
                    </a:lnTo>
                    <a:lnTo>
                      <a:pt x="163" y="48"/>
                    </a:lnTo>
                    <a:lnTo>
                      <a:pt x="164" y="49"/>
                    </a:lnTo>
                    <a:lnTo>
                      <a:pt x="164" y="50"/>
                    </a:lnTo>
                    <a:lnTo>
                      <a:pt x="164" y="51"/>
                    </a:lnTo>
                    <a:lnTo>
                      <a:pt x="165" y="52"/>
                    </a:lnTo>
                    <a:lnTo>
                      <a:pt x="165" y="53"/>
                    </a:lnTo>
                    <a:lnTo>
                      <a:pt x="165" y="54"/>
                    </a:lnTo>
                    <a:lnTo>
                      <a:pt x="165" y="55"/>
                    </a:lnTo>
                    <a:lnTo>
                      <a:pt x="166" y="56"/>
                    </a:lnTo>
                    <a:lnTo>
                      <a:pt x="166" y="57"/>
                    </a:lnTo>
                    <a:lnTo>
                      <a:pt x="166" y="58"/>
                    </a:lnTo>
                    <a:lnTo>
                      <a:pt x="166" y="59"/>
                    </a:lnTo>
                    <a:lnTo>
                      <a:pt x="166" y="60"/>
                    </a:lnTo>
                    <a:lnTo>
                      <a:pt x="166" y="61"/>
                    </a:lnTo>
                    <a:lnTo>
                      <a:pt x="166" y="62"/>
                    </a:lnTo>
                    <a:lnTo>
                      <a:pt x="166" y="63"/>
                    </a:lnTo>
                    <a:lnTo>
                      <a:pt x="166" y="64"/>
                    </a:lnTo>
                    <a:lnTo>
                      <a:pt x="166" y="65"/>
                    </a:lnTo>
                    <a:lnTo>
                      <a:pt x="166" y="66"/>
                    </a:lnTo>
                    <a:lnTo>
                      <a:pt x="166" y="67"/>
                    </a:lnTo>
                    <a:lnTo>
                      <a:pt x="165" y="68"/>
                    </a:lnTo>
                    <a:lnTo>
                      <a:pt x="165" y="69"/>
                    </a:lnTo>
                    <a:lnTo>
                      <a:pt x="165" y="70"/>
                    </a:lnTo>
                    <a:lnTo>
                      <a:pt x="165" y="71"/>
                    </a:lnTo>
                    <a:lnTo>
                      <a:pt x="164" y="72"/>
                    </a:lnTo>
                    <a:lnTo>
                      <a:pt x="164" y="73"/>
                    </a:lnTo>
                    <a:lnTo>
                      <a:pt x="164" y="74"/>
                    </a:lnTo>
                    <a:lnTo>
                      <a:pt x="163" y="75"/>
                    </a:lnTo>
                    <a:lnTo>
                      <a:pt x="163" y="76"/>
                    </a:lnTo>
                    <a:lnTo>
                      <a:pt x="162" y="77"/>
                    </a:lnTo>
                    <a:lnTo>
                      <a:pt x="162" y="78"/>
                    </a:lnTo>
                    <a:lnTo>
                      <a:pt x="161" y="79"/>
                    </a:lnTo>
                    <a:lnTo>
                      <a:pt x="161" y="80"/>
                    </a:lnTo>
                    <a:lnTo>
                      <a:pt x="160" y="81"/>
                    </a:lnTo>
                    <a:lnTo>
                      <a:pt x="159" y="82"/>
                    </a:lnTo>
                    <a:lnTo>
                      <a:pt x="159" y="83"/>
                    </a:lnTo>
                    <a:lnTo>
                      <a:pt x="158" y="84"/>
                    </a:lnTo>
                    <a:lnTo>
                      <a:pt x="157" y="85"/>
                    </a:lnTo>
                    <a:lnTo>
                      <a:pt x="156" y="86"/>
                    </a:lnTo>
                    <a:lnTo>
                      <a:pt x="155" y="87"/>
                    </a:lnTo>
                    <a:lnTo>
                      <a:pt x="154" y="88"/>
                    </a:lnTo>
                    <a:lnTo>
                      <a:pt x="153" y="89"/>
                    </a:lnTo>
                    <a:lnTo>
                      <a:pt x="152" y="90"/>
                    </a:lnTo>
                    <a:lnTo>
                      <a:pt x="151" y="90"/>
                    </a:lnTo>
                    <a:lnTo>
                      <a:pt x="150" y="91"/>
                    </a:lnTo>
                    <a:lnTo>
                      <a:pt x="149" y="92"/>
                    </a:lnTo>
                    <a:lnTo>
                      <a:pt x="148" y="92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5" y="94"/>
                    </a:lnTo>
                    <a:lnTo>
                      <a:pt x="144" y="94"/>
                    </a:lnTo>
                    <a:lnTo>
                      <a:pt x="143" y="95"/>
                    </a:lnTo>
                    <a:lnTo>
                      <a:pt x="142" y="95"/>
                    </a:lnTo>
                    <a:lnTo>
                      <a:pt x="141" y="95"/>
                    </a:lnTo>
                    <a:lnTo>
                      <a:pt x="140" y="96"/>
                    </a:lnTo>
                    <a:lnTo>
                      <a:pt x="139" y="96"/>
                    </a:lnTo>
                    <a:lnTo>
                      <a:pt x="138" y="96"/>
                    </a:lnTo>
                    <a:lnTo>
                      <a:pt x="137" y="96"/>
                    </a:lnTo>
                    <a:lnTo>
                      <a:pt x="136" y="97"/>
                    </a:lnTo>
                    <a:lnTo>
                      <a:pt x="135" y="97"/>
                    </a:lnTo>
                    <a:lnTo>
                      <a:pt x="134" y="97"/>
                    </a:lnTo>
                    <a:lnTo>
                      <a:pt x="133" y="97"/>
                    </a:lnTo>
                    <a:lnTo>
                      <a:pt x="132" y="97"/>
                    </a:lnTo>
                    <a:lnTo>
                      <a:pt x="131" y="97"/>
                    </a:lnTo>
                    <a:lnTo>
                      <a:pt x="130" y="97"/>
                    </a:lnTo>
                    <a:lnTo>
                      <a:pt x="129" y="97"/>
                    </a:lnTo>
                    <a:lnTo>
                      <a:pt x="128" y="97"/>
                    </a:lnTo>
                    <a:lnTo>
                      <a:pt x="127" y="97"/>
                    </a:lnTo>
                    <a:lnTo>
                      <a:pt x="126" y="97"/>
                    </a:lnTo>
                    <a:lnTo>
                      <a:pt x="125" y="97"/>
                    </a:lnTo>
                    <a:lnTo>
                      <a:pt x="124" y="96"/>
                    </a:lnTo>
                    <a:lnTo>
                      <a:pt x="123" y="96"/>
                    </a:lnTo>
                    <a:lnTo>
                      <a:pt x="122" y="96"/>
                    </a:lnTo>
                    <a:lnTo>
                      <a:pt x="121" y="96"/>
                    </a:lnTo>
                    <a:lnTo>
                      <a:pt x="120" y="95"/>
                    </a:lnTo>
                    <a:lnTo>
                      <a:pt x="119" y="95"/>
                    </a:lnTo>
                    <a:lnTo>
                      <a:pt x="118" y="95"/>
                    </a:lnTo>
                    <a:lnTo>
                      <a:pt x="117" y="94"/>
                    </a:lnTo>
                    <a:lnTo>
                      <a:pt x="116" y="94"/>
                    </a:lnTo>
                    <a:lnTo>
                      <a:pt x="115" y="93"/>
                    </a:lnTo>
                    <a:lnTo>
                      <a:pt x="114" y="93"/>
                    </a:lnTo>
                    <a:lnTo>
                      <a:pt x="113" y="92"/>
                    </a:lnTo>
                    <a:lnTo>
                      <a:pt x="113" y="92"/>
                    </a:lnTo>
                    <a:lnTo>
                      <a:pt x="113" y="93"/>
                    </a:lnTo>
                    <a:lnTo>
                      <a:pt x="113" y="93"/>
                    </a:lnTo>
                    <a:lnTo>
                      <a:pt x="114" y="93"/>
                    </a:lnTo>
                    <a:lnTo>
                      <a:pt x="115" y="94"/>
                    </a:lnTo>
                    <a:lnTo>
                      <a:pt x="115" y="95"/>
                    </a:lnTo>
                    <a:lnTo>
                      <a:pt x="117" y="96"/>
                    </a:lnTo>
                    <a:lnTo>
                      <a:pt x="117" y="97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9" y="98"/>
                    </a:lnTo>
                    <a:lnTo>
                      <a:pt x="120" y="99"/>
                    </a:lnTo>
                    <a:lnTo>
                      <a:pt x="120" y="99"/>
                    </a:lnTo>
                    <a:lnTo>
                      <a:pt x="120" y="100"/>
                    </a:lnTo>
                    <a:lnTo>
                      <a:pt x="119" y="100"/>
                    </a:lnTo>
                    <a:lnTo>
                      <a:pt x="120" y="102"/>
                    </a:lnTo>
                    <a:lnTo>
                      <a:pt x="121" y="104"/>
                    </a:lnTo>
                    <a:lnTo>
                      <a:pt x="123" y="106"/>
                    </a:lnTo>
                    <a:lnTo>
                      <a:pt x="124" y="107"/>
                    </a:lnTo>
                    <a:lnTo>
                      <a:pt x="124" y="107"/>
                    </a:lnTo>
                    <a:lnTo>
                      <a:pt x="125" y="108"/>
                    </a:lnTo>
                    <a:lnTo>
                      <a:pt x="126" y="108"/>
                    </a:lnTo>
                    <a:lnTo>
                      <a:pt x="126" y="108"/>
                    </a:lnTo>
                    <a:lnTo>
                      <a:pt x="126" y="108"/>
                    </a:lnTo>
                    <a:lnTo>
                      <a:pt x="127" y="109"/>
                    </a:lnTo>
                    <a:lnTo>
                      <a:pt x="127" y="109"/>
                    </a:lnTo>
                    <a:lnTo>
                      <a:pt x="129" y="110"/>
                    </a:lnTo>
                    <a:lnTo>
                      <a:pt x="130" y="111"/>
                    </a:lnTo>
                    <a:lnTo>
                      <a:pt x="130" y="111"/>
                    </a:lnTo>
                    <a:lnTo>
                      <a:pt x="132" y="108"/>
                    </a:lnTo>
                    <a:lnTo>
                      <a:pt x="133" y="107"/>
                    </a:lnTo>
                    <a:lnTo>
                      <a:pt x="133" y="107"/>
                    </a:lnTo>
                    <a:lnTo>
                      <a:pt x="126" y="103"/>
                    </a:lnTo>
                    <a:lnTo>
                      <a:pt x="127" y="102"/>
                    </a:lnTo>
                    <a:lnTo>
                      <a:pt x="135" y="102"/>
                    </a:lnTo>
                    <a:lnTo>
                      <a:pt x="137" y="102"/>
                    </a:lnTo>
                    <a:lnTo>
                      <a:pt x="138" y="105"/>
                    </a:lnTo>
                    <a:lnTo>
                      <a:pt x="140" y="105"/>
                    </a:lnTo>
                    <a:lnTo>
                      <a:pt x="142" y="111"/>
                    </a:lnTo>
                    <a:lnTo>
                      <a:pt x="142" y="116"/>
                    </a:lnTo>
                    <a:lnTo>
                      <a:pt x="154" y="118"/>
                    </a:lnTo>
                    <a:lnTo>
                      <a:pt x="157" y="119"/>
                    </a:lnTo>
                    <a:lnTo>
                      <a:pt x="163" y="120"/>
                    </a:lnTo>
                    <a:lnTo>
                      <a:pt x="166" y="120"/>
                    </a:lnTo>
                    <a:lnTo>
                      <a:pt x="169" y="120"/>
                    </a:lnTo>
                    <a:lnTo>
                      <a:pt x="169" y="120"/>
                    </a:lnTo>
                    <a:lnTo>
                      <a:pt x="169" y="120"/>
                    </a:lnTo>
                    <a:lnTo>
                      <a:pt x="169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9" y="113"/>
                    </a:lnTo>
                    <a:lnTo>
                      <a:pt x="180" y="114"/>
                    </a:lnTo>
                    <a:lnTo>
                      <a:pt x="181" y="114"/>
                    </a:lnTo>
                    <a:lnTo>
                      <a:pt x="182" y="114"/>
                    </a:lnTo>
                    <a:lnTo>
                      <a:pt x="182" y="113"/>
                    </a:lnTo>
                    <a:lnTo>
                      <a:pt x="182" y="113"/>
                    </a:lnTo>
                    <a:lnTo>
                      <a:pt x="192" y="111"/>
                    </a:lnTo>
                    <a:lnTo>
                      <a:pt x="192" y="111"/>
                    </a:lnTo>
                    <a:lnTo>
                      <a:pt x="196" y="110"/>
                    </a:lnTo>
                    <a:lnTo>
                      <a:pt x="196" y="110"/>
                    </a:lnTo>
                    <a:lnTo>
                      <a:pt x="196" y="110"/>
                    </a:lnTo>
                    <a:lnTo>
                      <a:pt x="195" y="110"/>
                    </a:lnTo>
                    <a:lnTo>
                      <a:pt x="195" y="109"/>
                    </a:lnTo>
                    <a:lnTo>
                      <a:pt x="196" y="109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5" y="107"/>
                    </a:lnTo>
                    <a:lnTo>
                      <a:pt x="195" y="106"/>
                    </a:lnTo>
                    <a:lnTo>
                      <a:pt x="194" y="104"/>
                    </a:lnTo>
                    <a:lnTo>
                      <a:pt x="194" y="103"/>
                    </a:lnTo>
                    <a:lnTo>
                      <a:pt x="194" y="101"/>
                    </a:lnTo>
                    <a:lnTo>
                      <a:pt x="194" y="100"/>
                    </a:lnTo>
                    <a:lnTo>
                      <a:pt x="194" y="96"/>
                    </a:lnTo>
                    <a:lnTo>
                      <a:pt x="194" y="87"/>
                    </a:lnTo>
                    <a:lnTo>
                      <a:pt x="194" y="84"/>
                    </a:lnTo>
                    <a:lnTo>
                      <a:pt x="194" y="83"/>
                    </a:lnTo>
                    <a:lnTo>
                      <a:pt x="195" y="76"/>
                    </a:lnTo>
                    <a:lnTo>
                      <a:pt x="196" y="75"/>
                    </a:lnTo>
                    <a:lnTo>
                      <a:pt x="196" y="75"/>
                    </a:lnTo>
                    <a:lnTo>
                      <a:pt x="195" y="74"/>
                    </a:lnTo>
                    <a:lnTo>
                      <a:pt x="195" y="75"/>
                    </a:lnTo>
                    <a:lnTo>
                      <a:pt x="194" y="76"/>
                    </a:lnTo>
                    <a:lnTo>
                      <a:pt x="194" y="77"/>
                    </a:lnTo>
                    <a:lnTo>
                      <a:pt x="194" y="77"/>
                    </a:lnTo>
                    <a:lnTo>
                      <a:pt x="194" y="77"/>
                    </a:lnTo>
                    <a:lnTo>
                      <a:pt x="192" y="77"/>
                    </a:lnTo>
                    <a:lnTo>
                      <a:pt x="192" y="77"/>
                    </a:lnTo>
                    <a:lnTo>
                      <a:pt x="192" y="77"/>
                    </a:lnTo>
                    <a:lnTo>
                      <a:pt x="192" y="77"/>
                    </a:lnTo>
                    <a:lnTo>
                      <a:pt x="192" y="77"/>
                    </a:lnTo>
                    <a:lnTo>
                      <a:pt x="192" y="75"/>
                    </a:lnTo>
                    <a:lnTo>
                      <a:pt x="192" y="75"/>
                    </a:lnTo>
                    <a:lnTo>
                      <a:pt x="192" y="75"/>
                    </a:lnTo>
                    <a:lnTo>
                      <a:pt x="192" y="75"/>
                    </a:lnTo>
                    <a:lnTo>
                      <a:pt x="192" y="75"/>
                    </a:lnTo>
                    <a:lnTo>
                      <a:pt x="192" y="74"/>
                    </a:lnTo>
                    <a:lnTo>
                      <a:pt x="193" y="67"/>
                    </a:lnTo>
                    <a:lnTo>
                      <a:pt x="193" y="64"/>
                    </a:lnTo>
                    <a:lnTo>
                      <a:pt x="194" y="58"/>
                    </a:lnTo>
                    <a:lnTo>
                      <a:pt x="195" y="53"/>
                    </a:lnTo>
                    <a:lnTo>
                      <a:pt x="195" y="53"/>
                    </a:lnTo>
                    <a:lnTo>
                      <a:pt x="195" y="53"/>
                    </a:lnTo>
                    <a:lnTo>
                      <a:pt x="195" y="53"/>
                    </a:lnTo>
                    <a:lnTo>
                      <a:pt x="196" y="53"/>
                    </a:lnTo>
                    <a:lnTo>
                      <a:pt x="196" y="53"/>
                    </a:lnTo>
                    <a:lnTo>
                      <a:pt x="196" y="52"/>
                    </a:lnTo>
                    <a:lnTo>
                      <a:pt x="196" y="52"/>
                    </a:lnTo>
                    <a:lnTo>
                      <a:pt x="198" y="53"/>
                    </a:lnTo>
                    <a:lnTo>
                      <a:pt x="198" y="53"/>
                    </a:lnTo>
                    <a:lnTo>
                      <a:pt x="199" y="53"/>
                    </a:lnTo>
                    <a:lnTo>
                      <a:pt x="201" y="53"/>
                    </a:lnTo>
                    <a:lnTo>
                      <a:pt x="201" y="53"/>
                    </a:lnTo>
                    <a:lnTo>
                      <a:pt x="201" y="53"/>
                    </a:lnTo>
                    <a:lnTo>
                      <a:pt x="202" y="53"/>
                    </a:lnTo>
                    <a:lnTo>
                      <a:pt x="202" y="53"/>
                    </a:lnTo>
                    <a:lnTo>
                      <a:pt x="202" y="54"/>
                    </a:lnTo>
                    <a:lnTo>
                      <a:pt x="202" y="54"/>
                    </a:lnTo>
                    <a:lnTo>
                      <a:pt x="202" y="54"/>
                    </a:lnTo>
                    <a:lnTo>
                      <a:pt x="202" y="54"/>
                    </a:lnTo>
                    <a:lnTo>
                      <a:pt x="203" y="54"/>
                    </a:lnTo>
                    <a:lnTo>
                      <a:pt x="203" y="54"/>
                    </a:lnTo>
                    <a:lnTo>
                      <a:pt x="203" y="54"/>
                    </a:lnTo>
                    <a:lnTo>
                      <a:pt x="204" y="53"/>
                    </a:lnTo>
                    <a:lnTo>
                      <a:pt x="205" y="51"/>
                    </a:lnTo>
                    <a:lnTo>
                      <a:pt x="205" y="51"/>
                    </a:lnTo>
                    <a:lnTo>
                      <a:pt x="205" y="51"/>
                    </a:lnTo>
                    <a:lnTo>
                      <a:pt x="205" y="50"/>
                    </a:lnTo>
                    <a:lnTo>
                      <a:pt x="205" y="50"/>
                    </a:lnTo>
                    <a:lnTo>
                      <a:pt x="205" y="50"/>
                    </a:lnTo>
                    <a:lnTo>
                      <a:pt x="205" y="49"/>
                    </a:lnTo>
                    <a:lnTo>
                      <a:pt x="205" y="49"/>
                    </a:lnTo>
                    <a:lnTo>
                      <a:pt x="205" y="49"/>
                    </a:lnTo>
                    <a:lnTo>
                      <a:pt x="204" y="49"/>
                    </a:lnTo>
                    <a:lnTo>
                      <a:pt x="204" y="49"/>
                    </a:lnTo>
                    <a:lnTo>
                      <a:pt x="204" y="49"/>
                    </a:lnTo>
                    <a:lnTo>
                      <a:pt x="204" y="47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1" y="47"/>
                    </a:lnTo>
                    <a:lnTo>
                      <a:pt x="201" y="47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201" y="45"/>
                    </a:lnTo>
                    <a:lnTo>
                      <a:pt x="201" y="44"/>
                    </a:lnTo>
                    <a:lnTo>
                      <a:pt x="201" y="43"/>
                    </a:lnTo>
                    <a:lnTo>
                      <a:pt x="201" y="43"/>
                    </a:lnTo>
                    <a:lnTo>
                      <a:pt x="201" y="43"/>
                    </a:lnTo>
                    <a:lnTo>
                      <a:pt x="201" y="42"/>
                    </a:lnTo>
                    <a:lnTo>
                      <a:pt x="201" y="42"/>
                    </a:lnTo>
                    <a:lnTo>
                      <a:pt x="201" y="41"/>
                    </a:lnTo>
                    <a:lnTo>
                      <a:pt x="200" y="41"/>
                    </a:lnTo>
                    <a:lnTo>
                      <a:pt x="200" y="41"/>
                    </a:lnTo>
                    <a:lnTo>
                      <a:pt x="200" y="41"/>
                    </a:lnTo>
                    <a:lnTo>
                      <a:pt x="200" y="41"/>
                    </a:lnTo>
                    <a:lnTo>
                      <a:pt x="200" y="41"/>
                    </a:lnTo>
                    <a:lnTo>
                      <a:pt x="200" y="41"/>
                    </a:lnTo>
                    <a:lnTo>
                      <a:pt x="200" y="41"/>
                    </a:lnTo>
                    <a:lnTo>
                      <a:pt x="201" y="41"/>
                    </a:lnTo>
                    <a:lnTo>
                      <a:pt x="201" y="41"/>
                    </a:lnTo>
                    <a:lnTo>
                      <a:pt x="201" y="41"/>
                    </a:lnTo>
                    <a:lnTo>
                      <a:pt x="201" y="40"/>
                    </a:lnTo>
                    <a:lnTo>
                      <a:pt x="201" y="40"/>
                    </a:lnTo>
                    <a:lnTo>
                      <a:pt x="200" y="39"/>
                    </a:lnTo>
                    <a:lnTo>
                      <a:pt x="198" y="39"/>
                    </a:lnTo>
                    <a:lnTo>
                      <a:pt x="197" y="39"/>
                    </a:lnTo>
                    <a:lnTo>
                      <a:pt x="189" y="37"/>
                    </a:lnTo>
                    <a:lnTo>
                      <a:pt x="189" y="37"/>
                    </a:lnTo>
                    <a:lnTo>
                      <a:pt x="189" y="38"/>
                    </a:lnTo>
                    <a:lnTo>
                      <a:pt x="189" y="38"/>
                    </a:lnTo>
                    <a:lnTo>
                      <a:pt x="189" y="38"/>
                    </a:lnTo>
                    <a:lnTo>
                      <a:pt x="189" y="38"/>
                    </a:lnTo>
                    <a:lnTo>
                      <a:pt x="189" y="38"/>
                    </a:lnTo>
                    <a:lnTo>
                      <a:pt x="189" y="39"/>
                    </a:lnTo>
                    <a:lnTo>
                      <a:pt x="189" y="39"/>
                    </a:lnTo>
                    <a:lnTo>
                      <a:pt x="187" y="39"/>
                    </a:lnTo>
                    <a:lnTo>
                      <a:pt x="187" y="38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6" y="37"/>
                    </a:lnTo>
                    <a:lnTo>
                      <a:pt x="186" y="37"/>
                    </a:lnTo>
                    <a:lnTo>
                      <a:pt x="186" y="37"/>
                    </a:lnTo>
                    <a:lnTo>
                      <a:pt x="186" y="37"/>
                    </a:lnTo>
                    <a:lnTo>
                      <a:pt x="186" y="36"/>
                    </a:lnTo>
                    <a:lnTo>
                      <a:pt x="186" y="36"/>
                    </a:lnTo>
                    <a:lnTo>
                      <a:pt x="186" y="36"/>
                    </a:lnTo>
                    <a:lnTo>
                      <a:pt x="186" y="36"/>
                    </a:lnTo>
                    <a:lnTo>
                      <a:pt x="181" y="35"/>
                    </a:lnTo>
                    <a:lnTo>
                      <a:pt x="180" y="35"/>
                    </a:lnTo>
                    <a:lnTo>
                      <a:pt x="178" y="34"/>
                    </a:lnTo>
                    <a:lnTo>
                      <a:pt x="174" y="33"/>
                    </a:lnTo>
                    <a:lnTo>
                      <a:pt x="172" y="33"/>
                    </a:lnTo>
                    <a:lnTo>
                      <a:pt x="171" y="32"/>
                    </a:lnTo>
                    <a:lnTo>
                      <a:pt x="161" y="30"/>
                    </a:lnTo>
                    <a:lnTo>
                      <a:pt x="151" y="27"/>
                    </a:lnTo>
                    <a:lnTo>
                      <a:pt x="144" y="26"/>
                    </a:lnTo>
                    <a:lnTo>
                      <a:pt x="142" y="25"/>
                    </a:lnTo>
                    <a:lnTo>
                      <a:pt x="138" y="25"/>
                    </a:lnTo>
                    <a:lnTo>
                      <a:pt x="133" y="24"/>
                    </a:lnTo>
                    <a:lnTo>
                      <a:pt x="130" y="23"/>
                    </a:lnTo>
                    <a:lnTo>
                      <a:pt x="129" y="23"/>
                    </a:lnTo>
                    <a:lnTo>
                      <a:pt x="121" y="23"/>
                    </a:lnTo>
                    <a:lnTo>
                      <a:pt x="118" y="22"/>
                    </a:lnTo>
                    <a:lnTo>
                      <a:pt x="117" y="22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1"/>
                    </a:lnTo>
                    <a:lnTo>
                      <a:pt x="102" y="21"/>
                    </a:lnTo>
                    <a:lnTo>
                      <a:pt x="96" y="20"/>
                    </a:lnTo>
                    <a:lnTo>
                      <a:pt x="92" y="20"/>
                    </a:lnTo>
                    <a:lnTo>
                      <a:pt x="92" y="21"/>
                    </a:lnTo>
                    <a:lnTo>
                      <a:pt x="92" y="22"/>
                    </a:lnTo>
                    <a:lnTo>
                      <a:pt x="93" y="23"/>
                    </a:lnTo>
                    <a:lnTo>
                      <a:pt x="93" y="24"/>
                    </a:lnTo>
                    <a:lnTo>
                      <a:pt x="94" y="25"/>
                    </a:lnTo>
                    <a:lnTo>
                      <a:pt x="94" y="26"/>
                    </a:lnTo>
                    <a:lnTo>
                      <a:pt x="94" y="27"/>
                    </a:lnTo>
                    <a:lnTo>
                      <a:pt x="94" y="28"/>
                    </a:lnTo>
                    <a:lnTo>
                      <a:pt x="94" y="29"/>
                    </a:lnTo>
                    <a:lnTo>
                      <a:pt x="95" y="30"/>
                    </a:lnTo>
                    <a:lnTo>
                      <a:pt x="95" y="31"/>
                    </a:lnTo>
                    <a:lnTo>
                      <a:pt x="95" y="32"/>
                    </a:lnTo>
                    <a:lnTo>
                      <a:pt x="95" y="33"/>
                    </a:lnTo>
                    <a:lnTo>
                      <a:pt x="95" y="34"/>
                    </a:lnTo>
                    <a:lnTo>
                      <a:pt x="95" y="35"/>
                    </a:lnTo>
                    <a:lnTo>
                      <a:pt x="95" y="36"/>
                    </a:lnTo>
                    <a:lnTo>
                      <a:pt x="95" y="37"/>
                    </a:lnTo>
                    <a:lnTo>
                      <a:pt x="95" y="38"/>
                    </a:lnTo>
                    <a:lnTo>
                      <a:pt x="95" y="39"/>
                    </a:lnTo>
                    <a:lnTo>
                      <a:pt x="95" y="40"/>
                    </a:lnTo>
                    <a:lnTo>
                      <a:pt x="94" y="41"/>
                    </a:lnTo>
                    <a:lnTo>
                      <a:pt x="94" y="42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4" y="45"/>
                    </a:lnTo>
                    <a:lnTo>
                      <a:pt x="93" y="46"/>
                    </a:lnTo>
                    <a:lnTo>
                      <a:pt x="93" y="47"/>
                    </a:lnTo>
                    <a:lnTo>
                      <a:pt x="92" y="48"/>
                    </a:lnTo>
                    <a:lnTo>
                      <a:pt x="92" y="49"/>
                    </a:lnTo>
                    <a:lnTo>
                      <a:pt x="92" y="50"/>
                    </a:lnTo>
                    <a:lnTo>
                      <a:pt x="91" y="51"/>
                    </a:lnTo>
                    <a:lnTo>
                      <a:pt x="91" y="52"/>
                    </a:lnTo>
                    <a:lnTo>
                      <a:pt x="90" y="53"/>
                    </a:lnTo>
                    <a:lnTo>
                      <a:pt x="89" y="54"/>
                    </a:lnTo>
                    <a:lnTo>
                      <a:pt x="89" y="55"/>
                    </a:lnTo>
                    <a:lnTo>
                      <a:pt x="88" y="56"/>
                    </a:lnTo>
                    <a:lnTo>
                      <a:pt x="87" y="57"/>
                    </a:lnTo>
                    <a:lnTo>
                      <a:pt x="86" y="58"/>
                    </a:lnTo>
                    <a:lnTo>
                      <a:pt x="85" y="59"/>
                    </a:lnTo>
                    <a:lnTo>
                      <a:pt x="84" y="60"/>
                    </a:lnTo>
                    <a:lnTo>
                      <a:pt x="83" y="61"/>
                    </a:lnTo>
                    <a:lnTo>
                      <a:pt x="82" y="62"/>
                    </a:lnTo>
                    <a:lnTo>
                      <a:pt x="81" y="63"/>
                    </a:lnTo>
                    <a:lnTo>
                      <a:pt x="80" y="64"/>
                    </a:lnTo>
                    <a:lnTo>
                      <a:pt x="79" y="64"/>
                    </a:lnTo>
                    <a:lnTo>
                      <a:pt x="78" y="65"/>
                    </a:lnTo>
                    <a:lnTo>
                      <a:pt x="77" y="65"/>
                    </a:lnTo>
                    <a:lnTo>
                      <a:pt x="76" y="66"/>
                    </a:lnTo>
                    <a:lnTo>
                      <a:pt x="75" y="66"/>
                    </a:lnTo>
                    <a:lnTo>
                      <a:pt x="74" y="67"/>
                    </a:lnTo>
                    <a:lnTo>
                      <a:pt x="73" y="67"/>
                    </a:lnTo>
                    <a:lnTo>
                      <a:pt x="72" y="68"/>
                    </a:lnTo>
                    <a:lnTo>
                      <a:pt x="71" y="68"/>
                    </a:lnTo>
                    <a:lnTo>
                      <a:pt x="70" y="68"/>
                    </a:lnTo>
                    <a:lnTo>
                      <a:pt x="69" y="69"/>
                    </a:lnTo>
                    <a:lnTo>
                      <a:pt x="68" y="69"/>
                    </a:lnTo>
                    <a:lnTo>
                      <a:pt x="67" y="69"/>
                    </a:lnTo>
                    <a:lnTo>
                      <a:pt x="66" y="69"/>
                    </a:lnTo>
                    <a:lnTo>
                      <a:pt x="65" y="70"/>
                    </a:lnTo>
                    <a:lnTo>
                      <a:pt x="64" y="70"/>
                    </a:lnTo>
                    <a:lnTo>
                      <a:pt x="63" y="70"/>
                    </a:lnTo>
                    <a:lnTo>
                      <a:pt x="62" y="70"/>
                    </a:lnTo>
                    <a:lnTo>
                      <a:pt x="61" y="70"/>
                    </a:lnTo>
                    <a:lnTo>
                      <a:pt x="60" y="70"/>
                    </a:lnTo>
                    <a:lnTo>
                      <a:pt x="59" y="70"/>
                    </a:lnTo>
                    <a:lnTo>
                      <a:pt x="58" y="70"/>
                    </a:lnTo>
                    <a:lnTo>
                      <a:pt x="57" y="70"/>
                    </a:lnTo>
                    <a:lnTo>
                      <a:pt x="56" y="70"/>
                    </a:lnTo>
                    <a:lnTo>
                      <a:pt x="55" y="70"/>
                    </a:lnTo>
                    <a:lnTo>
                      <a:pt x="54" y="70"/>
                    </a:lnTo>
                    <a:lnTo>
                      <a:pt x="53" y="69"/>
                    </a:lnTo>
                    <a:lnTo>
                      <a:pt x="52" y="69"/>
                    </a:lnTo>
                    <a:lnTo>
                      <a:pt x="51" y="69"/>
                    </a:lnTo>
                    <a:lnTo>
                      <a:pt x="50" y="69"/>
                    </a:lnTo>
                    <a:lnTo>
                      <a:pt x="49" y="68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6" y="67"/>
                    </a:lnTo>
                    <a:lnTo>
                      <a:pt x="45" y="67"/>
                    </a:lnTo>
                    <a:lnTo>
                      <a:pt x="44" y="66"/>
                    </a:lnTo>
                    <a:lnTo>
                      <a:pt x="43" y="66"/>
                    </a:lnTo>
                    <a:lnTo>
                      <a:pt x="42" y="65"/>
                    </a:lnTo>
                    <a:lnTo>
                      <a:pt x="41" y="65"/>
                    </a:lnTo>
                    <a:lnTo>
                      <a:pt x="40" y="64"/>
                    </a:lnTo>
                    <a:lnTo>
                      <a:pt x="39" y="64"/>
                    </a:lnTo>
                    <a:lnTo>
                      <a:pt x="38" y="63"/>
                    </a:lnTo>
                    <a:lnTo>
                      <a:pt x="37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4" y="60"/>
                    </a:lnTo>
                    <a:lnTo>
                      <a:pt x="33" y="59"/>
                    </a:lnTo>
                    <a:lnTo>
                      <a:pt x="33" y="58"/>
                    </a:lnTo>
                    <a:lnTo>
                      <a:pt x="32" y="57"/>
                    </a:lnTo>
                    <a:lnTo>
                      <a:pt x="31" y="56"/>
                    </a:lnTo>
                    <a:lnTo>
                      <a:pt x="30" y="55"/>
                    </a:lnTo>
                    <a:lnTo>
                      <a:pt x="30" y="54"/>
                    </a:lnTo>
                    <a:lnTo>
                      <a:pt x="29" y="53"/>
                    </a:lnTo>
                    <a:lnTo>
                      <a:pt x="28" y="52"/>
                    </a:lnTo>
                    <a:lnTo>
                      <a:pt x="28" y="51"/>
                    </a:lnTo>
                    <a:lnTo>
                      <a:pt x="27" y="50"/>
                    </a:lnTo>
                    <a:lnTo>
                      <a:pt x="27" y="49"/>
                    </a:lnTo>
                    <a:lnTo>
                      <a:pt x="27" y="48"/>
                    </a:lnTo>
                    <a:lnTo>
                      <a:pt x="26" y="47"/>
                    </a:lnTo>
                    <a:lnTo>
                      <a:pt x="26" y="46"/>
                    </a:lnTo>
                    <a:lnTo>
                      <a:pt x="25" y="45"/>
                    </a:lnTo>
                    <a:lnTo>
                      <a:pt x="25" y="44"/>
                    </a:lnTo>
                    <a:lnTo>
                      <a:pt x="25" y="43"/>
                    </a:lnTo>
                    <a:lnTo>
                      <a:pt x="25" y="42"/>
                    </a:lnTo>
                    <a:lnTo>
                      <a:pt x="25" y="41"/>
                    </a:lnTo>
                    <a:lnTo>
                      <a:pt x="24" y="40"/>
                    </a:lnTo>
                    <a:lnTo>
                      <a:pt x="24" y="39"/>
                    </a:lnTo>
                    <a:lnTo>
                      <a:pt x="24" y="38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4" y="34"/>
                    </a:lnTo>
                    <a:lnTo>
                      <a:pt x="24" y="33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4" y="30"/>
                    </a:lnTo>
                    <a:lnTo>
                      <a:pt x="25" y="29"/>
                    </a:lnTo>
                    <a:lnTo>
                      <a:pt x="25" y="28"/>
                    </a:lnTo>
                    <a:lnTo>
                      <a:pt x="25" y="27"/>
                    </a:lnTo>
                    <a:lnTo>
                      <a:pt x="25" y="26"/>
                    </a:lnTo>
                    <a:lnTo>
                      <a:pt x="25" y="25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7" y="22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9" y="17"/>
                    </a:lnTo>
                    <a:lnTo>
                      <a:pt x="30" y="16"/>
                    </a:lnTo>
                    <a:lnTo>
                      <a:pt x="30" y="15"/>
                    </a:lnTo>
                    <a:lnTo>
                      <a:pt x="31" y="14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0" y="10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17" y="6"/>
                    </a:lnTo>
                    <a:lnTo>
                      <a:pt x="12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4572">
                <a:extLst>
                  <a:ext uri="{FF2B5EF4-FFF2-40B4-BE49-F238E27FC236}">
                    <a16:creationId xmlns:a16="http://schemas.microsoft.com/office/drawing/2014/main" id="{62F205AF-895D-4F31-920D-FA9154E72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2423"/>
                <a:ext cx="54" cy="54"/>
              </a:xfrm>
              <a:custGeom>
                <a:avLst/>
                <a:gdLst>
                  <a:gd name="T0" fmla="*/ 6 w 24"/>
                  <a:gd name="T1" fmla="*/ 0 h 24"/>
                  <a:gd name="T2" fmla="*/ 6 w 24"/>
                  <a:gd name="T3" fmla="*/ 0 h 24"/>
                  <a:gd name="T4" fmla="*/ 6 w 24"/>
                  <a:gd name="T5" fmla="*/ 2 h 24"/>
                  <a:gd name="T6" fmla="*/ 5 w 24"/>
                  <a:gd name="T7" fmla="*/ 3 h 24"/>
                  <a:gd name="T8" fmla="*/ 4 w 24"/>
                  <a:gd name="T9" fmla="*/ 3 h 24"/>
                  <a:gd name="T10" fmla="*/ 4 w 24"/>
                  <a:gd name="T11" fmla="*/ 5 h 24"/>
                  <a:gd name="T12" fmla="*/ 1 w 24"/>
                  <a:gd name="T13" fmla="*/ 4 h 24"/>
                  <a:gd name="T14" fmla="*/ 0 w 24"/>
                  <a:gd name="T15" fmla="*/ 6 h 24"/>
                  <a:gd name="T16" fmla="*/ 4 w 24"/>
                  <a:gd name="T17" fmla="*/ 9 h 24"/>
                  <a:gd name="T18" fmla="*/ 5 w 24"/>
                  <a:gd name="T19" fmla="*/ 10 h 24"/>
                  <a:gd name="T20" fmla="*/ 7 w 24"/>
                  <a:gd name="T21" fmla="*/ 12 h 24"/>
                  <a:gd name="T22" fmla="*/ 8 w 24"/>
                  <a:gd name="T23" fmla="*/ 11 h 24"/>
                  <a:gd name="T24" fmla="*/ 9 w 24"/>
                  <a:gd name="T25" fmla="*/ 12 h 24"/>
                  <a:gd name="T26" fmla="*/ 9 w 24"/>
                  <a:gd name="T27" fmla="*/ 13 h 24"/>
                  <a:gd name="T28" fmla="*/ 15 w 24"/>
                  <a:gd name="T29" fmla="*/ 16 h 24"/>
                  <a:gd name="T30" fmla="*/ 16 w 24"/>
                  <a:gd name="T31" fmla="*/ 17 h 24"/>
                  <a:gd name="T32" fmla="*/ 19 w 24"/>
                  <a:gd name="T33" fmla="*/ 20 h 24"/>
                  <a:gd name="T34" fmla="*/ 19 w 24"/>
                  <a:gd name="T35" fmla="*/ 20 h 24"/>
                  <a:gd name="T36" fmla="*/ 19 w 24"/>
                  <a:gd name="T37" fmla="*/ 20 h 24"/>
                  <a:gd name="T38" fmla="*/ 22 w 24"/>
                  <a:gd name="T39" fmla="*/ 22 h 24"/>
                  <a:gd name="T40" fmla="*/ 22 w 24"/>
                  <a:gd name="T41" fmla="*/ 22 h 24"/>
                  <a:gd name="T42" fmla="*/ 23 w 24"/>
                  <a:gd name="T43" fmla="*/ 23 h 24"/>
                  <a:gd name="T44" fmla="*/ 24 w 24"/>
                  <a:gd name="T45" fmla="*/ 24 h 24"/>
                  <a:gd name="T46" fmla="*/ 23 w 24"/>
                  <a:gd name="T47" fmla="*/ 22 h 24"/>
                  <a:gd name="T48" fmla="*/ 23 w 24"/>
                  <a:gd name="T49" fmla="*/ 20 h 24"/>
                  <a:gd name="T50" fmla="*/ 22 w 24"/>
                  <a:gd name="T51" fmla="*/ 18 h 24"/>
                  <a:gd name="T52" fmla="*/ 22 w 24"/>
                  <a:gd name="T53" fmla="*/ 16 h 24"/>
                  <a:gd name="T54" fmla="*/ 22 w 24"/>
                  <a:gd name="T55" fmla="*/ 14 h 24"/>
                  <a:gd name="T56" fmla="*/ 22 w 24"/>
                  <a:gd name="T57" fmla="*/ 13 h 24"/>
                  <a:gd name="T58" fmla="*/ 19 w 24"/>
                  <a:gd name="T59" fmla="*/ 10 h 24"/>
                  <a:gd name="T60" fmla="*/ 16 w 24"/>
                  <a:gd name="T61" fmla="*/ 8 h 24"/>
                  <a:gd name="T62" fmla="*/ 16 w 24"/>
                  <a:gd name="T63" fmla="*/ 11 h 24"/>
                  <a:gd name="T64" fmla="*/ 15 w 24"/>
                  <a:gd name="T65" fmla="*/ 13 h 24"/>
                  <a:gd name="T66" fmla="*/ 11 w 24"/>
                  <a:gd name="T67" fmla="*/ 11 h 24"/>
                  <a:gd name="T68" fmla="*/ 9 w 24"/>
                  <a:gd name="T69" fmla="*/ 10 h 24"/>
                  <a:gd name="T70" fmla="*/ 9 w 24"/>
                  <a:gd name="T71" fmla="*/ 10 h 24"/>
                  <a:gd name="T72" fmla="*/ 9 w 24"/>
                  <a:gd name="T73" fmla="*/ 9 h 24"/>
                  <a:gd name="T74" fmla="*/ 3 w 24"/>
                  <a:gd name="T75" fmla="*/ 7 h 24"/>
                  <a:gd name="T76" fmla="*/ 4 w 24"/>
                  <a:gd name="T77" fmla="*/ 5 h 24"/>
                  <a:gd name="T78" fmla="*/ 5 w 24"/>
                  <a:gd name="T79" fmla="*/ 6 h 24"/>
                  <a:gd name="T80" fmla="*/ 5 w 24"/>
                  <a:gd name="T81" fmla="*/ 6 h 24"/>
                  <a:gd name="T82" fmla="*/ 7 w 24"/>
                  <a:gd name="T83" fmla="*/ 6 h 24"/>
                  <a:gd name="T84" fmla="*/ 8 w 24"/>
                  <a:gd name="T85" fmla="*/ 6 h 24"/>
                  <a:gd name="T86" fmla="*/ 11 w 24"/>
                  <a:gd name="T87" fmla="*/ 6 h 24"/>
                  <a:gd name="T88" fmla="*/ 10 w 24"/>
                  <a:gd name="T89" fmla="*/ 5 h 24"/>
                  <a:gd name="T90" fmla="*/ 10 w 24"/>
                  <a:gd name="T91" fmla="*/ 4 h 24"/>
                  <a:gd name="T92" fmla="*/ 10 w 24"/>
                  <a:gd name="T93" fmla="*/ 3 h 24"/>
                  <a:gd name="T94" fmla="*/ 10 w 24"/>
                  <a:gd name="T95" fmla="*/ 3 h 24"/>
                  <a:gd name="T96" fmla="*/ 10 w 24"/>
                  <a:gd name="T97" fmla="*/ 2 h 24"/>
                  <a:gd name="T98" fmla="*/ 10 w 24"/>
                  <a:gd name="T99" fmla="*/ 0 h 24"/>
                  <a:gd name="T100" fmla="*/ 10 w 24"/>
                  <a:gd name="T101" fmla="*/ 0 h 24"/>
                  <a:gd name="T102" fmla="*/ 9 w 24"/>
                  <a:gd name="T103" fmla="*/ 0 h 24"/>
                  <a:gd name="T104" fmla="*/ 6 w 24"/>
                  <a:gd name="T10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" h="24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7"/>
                    </a:lnTo>
                    <a:lnTo>
                      <a:pt x="19" y="19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2" y="15"/>
                    </a:lnTo>
                    <a:lnTo>
                      <a:pt x="22" y="14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6" y="8"/>
                    </a:lnTo>
                    <a:lnTo>
                      <a:pt x="15" y="10"/>
                    </a:lnTo>
                    <a:lnTo>
                      <a:pt x="16" y="11"/>
                    </a:lnTo>
                    <a:lnTo>
                      <a:pt x="16" y="12"/>
                    </a:lnTo>
                    <a:lnTo>
                      <a:pt x="15" y="13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6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4573">
                <a:extLst>
                  <a:ext uri="{FF2B5EF4-FFF2-40B4-BE49-F238E27FC236}">
                    <a16:creationId xmlns:a16="http://schemas.microsoft.com/office/drawing/2014/main" id="{BF169F46-3FDE-4C5C-878D-F0030710D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423"/>
                <a:ext cx="45" cy="29"/>
              </a:xfrm>
              <a:custGeom>
                <a:avLst/>
                <a:gdLst>
                  <a:gd name="T0" fmla="*/ 14 w 20"/>
                  <a:gd name="T1" fmla="*/ 1 h 13"/>
                  <a:gd name="T2" fmla="*/ 14 w 20"/>
                  <a:gd name="T3" fmla="*/ 1 h 13"/>
                  <a:gd name="T4" fmla="*/ 7 w 20"/>
                  <a:gd name="T5" fmla="*/ 0 h 13"/>
                  <a:gd name="T6" fmla="*/ 7 w 20"/>
                  <a:gd name="T7" fmla="*/ 0 h 13"/>
                  <a:gd name="T8" fmla="*/ 7 w 20"/>
                  <a:gd name="T9" fmla="*/ 1 h 13"/>
                  <a:gd name="T10" fmla="*/ 7 w 20"/>
                  <a:gd name="T11" fmla="*/ 2 h 13"/>
                  <a:gd name="T12" fmla="*/ 7 w 20"/>
                  <a:gd name="T13" fmla="*/ 2 h 13"/>
                  <a:gd name="T14" fmla="*/ 7 w 20"/>
                  <a:gd name="T15" fmla="*/ 3 h 13"/>
                  <a:gd name="T16" fmla="*/ 7 w 20"/>
                  <a:gd name="T17" fmla="*/ 3 h 13"/>
                  <a:gd name="T18" fmla="*/ 7 w 20"/>
                  <a:gd name="T19" fmla="*/ 3 h 13"/>
                  <a:gd name="T20" fmla="*/ 7 w 20"/>
                  <a:gd name="T21" fmla="*/ 3 h 13"/>
                  <a:gd name="T22" fmla="*/ 7 w 20"/>
                  <a:gd name="T23" fmla="*/ 4 h 13"/>
                  <a:gd name="T24" fmla="*/ 7 w 20"/>
                  <a:gd name="T25" fmla="*/ 4 h 13"/>
                  <a:gd name="T26" fmla="*/ 7 w 20"/>
                  <a:gd name="T27" fmla="*/ 5 h 13"/>
                  <a:gd name="T28" fmla="*/ 7 w 20"/>
                  <a:gd name="T29" fmla="*/ 5 h 13"/>
                  <a:gd name="T30" fmla="*/ 8 w 20"/>
                  <a:gd name="T31" fmla="*/ 6 h 13"/>
                  <a:gd name="T32" fmla="*/ 5 w 20"/>
                  <a:gd name="T33" fmla="*/ 6 h 13"/>
                  <a:gd name="T34" fmla="*/ 5 w 20"/>
                  <a:gd name="T35" fmla="*/ 6 h 13"/>
                  <a:gd name="T36" fmla="*/ 5 w 20"/>
                  <a:gd name="T37" fmla="*/ 6 h 13"/>
                  <a:gd name="T38" fmla="*/ 4 w 20"/>
                  <a:gd name="T39" fmla="*/ 6 h 13"/>
                  <a:gd name="T40" fmla="*/ 4 w 20"/>
                  <a:gd name="T41" fmla="*/ 6 h 13"/>
                  <a:gd name="T42" fmla="*/ 2 w 20"/>
                  <a:gd name="T43" fmla="*/ 6 h 13"/>
                  <a:gd name="T44" fmla="*/ 2 w 20"/>
                  <a:gd name="T45" fmla="*/ 6 h 13"/>
                  <a:gd name="T46" fmla="*/ 2 w 20"/>
                  <a:gd name="T47" fmla="*/ 6 h 13"/>
                  <a:gd name="T48" fmla="*/ 1 w 20"/>
                  <a:gd name="T49" fmla="*/ 5 h 13"/>
                  <a:gd name="T50" fmla="*/ 1 w 20"/>
                  <a:gd name="T51" fmla="*/ 5 h 13"/>
                  <a:gd name="T52" fmla="*/ 1 w 20"/>
                  <a:gd name="T53" fmla="*/ 5 h 13"/>
                  <a:gd name="T54" fmla="*/ 1 w 20"/>
                  <a:gd name="T55" fmla="*/ 5 h 13"/>
                  <a:gd name="T56" fmla="*/ 1 w 20"/>
                  <a:gd name="T57" fmla="*/ 6 h 13"/>
                  <a:gd name="T58" fmla="*/ 0 w 20"/>
                  <a:gd name="T59" fmla="*/ 6 h 13"/>
                  <a:gd name="T60" fmla="*/ 0 w 20"/>
                  <a:gd name="T61" fmla="*/ 7 h 13"/>
                  <a:gd name="T62" fmla="*/ 3 w 20"/>
                  <a:gd name="T63" fmla="*/ 8 h 13"/>
                  <a:gd name="T64" fmla="*/ 6 w 20"/>
                  <a:gd name="T65" fmla="*/ 9 h 13"/>
                  <a:gd name="T66" fmla="*/ 6 w 20"/>
                  <a:gd name="T67" fmla="*/ 10 h 13"/>
                  <a:gd name="T68" fmla="*/ 6 w 20"/>
                  <a:gd name="T69" fmla="*/ 10 h 13"/>
                  <a:gd name="T70" fmla="*/ 6 w 20"/>
                  <a:gd name="T71" fmla="*/ 10 h 13"/>
                  <a:gd name="T72" fmla="*/ 6 w 20"/>
                  <a:gd name="T73" fmla="*/ 10 h 13"/>
                  <a:gd name="T74" fmla="*/ 7 w 20"/>
                  <a:gd name="T75" fmla="*/ 11 h 13"/>
                  <a:gd name="T76" fmla="*/ 8 w 20"/>
                  <a:gd name="T77" fmla="*/ 11 h 13"/>
                  <a:gd name="T78" fmla="*/ 8 w 20"/>
                  <a:gd name="T79" fmla="*/ 12 h 13"/>
                  <a:gd name="T80" fmla="*/ 12 w 20"/>
                  <a:gd name="T81" fmla="*/ 13 h 13"/>
                  <a:gd name="T82" fmla="*/ 13 w 20"/>
                  <a:gd name="T83" fmla="*/ 12 h 13"/>
                  <a:gd name="T84" fmla="*/ 13 w 20"/>
                  <a:gd name="T85" fmla="*/ 11 h 13"/>
                  <a:gd name="T86" fmla="*/ 12 w 20"/>
                  <a:gd name="T87" fmla="*/ 10 h 13"/>
                  <a:gd name="T88" fmla="*/ 13 w 20"/>
                  <a:gd name="T89" fmla="*/ 8 h 13"/>
                  <a:gd name="T90" fmla="*/ 16 w 20"/>
                  <a:gd name="T91" fmla="*/ 10 h 13"/>
                  <a:gd name="T92" fmla="*/ 16 w 20"/>
                  <a:gd name="T93" fmla="*/ 10 h 13"/>
                  <a:gd name="T94" fmla="*/ 17 w 20"/>
                  <a:gd name="T95" fmla="*/ 11 h 13"/>
                  <a:gd name="T96" fmla="*/ 19 w 20"/>
                  <a:gd name="T97" fmla="*/ 13 h 13"/>
                  <a:gd name="T98" fmla="*/ 19 w 20"/>
                  <a:gd name="T99" fmla="*/ 13 h 13"/>
                  <a:gd name="T100" fmla="*/ 20 w 20"/>
                  <a:gd name="T101" fmla="*/ 7 h 13"/>
                  <a:gd name="T102" fmla="*/ 20 w 20"/>
                  <a:gd name="T103" fmla="*/ 7 h 13"/>
                  <a:gd name="T104" fmla="*/ 19 w 20"/>
                  <a:gd name="T105" fmla="*/ 6 h 13"/>
                  <a:gd name="T106" fmla="*/ 19 w 20"/>
                  <a:gd name="T107" fmla="*/ 6 h 13"/>
                  <a:gd name="T108" fmla="*/ 18 w 20"/>
                  <a:gd name="T109" fmla="*/ 5 h 13"/>
                  <a:gd name="T110" fmla="*/ 18 w 20"/>
                  <a:gd name="T111" fmla="*/ 5 h 13"/>
                  <a:gd name="T112" fmla="*/ 18 w 20"/>
                  <a:gd name="T113" fmla="*/ 5 h 13"/>
                  <a:gd name="T114" fmla="*/ 18 w 20"/>
                  <a:gd name="T115" fmla="*/ 4 h 13"/>
                  <a:gd name="T116" fmla="*/ 17 w 20"/>
                  <a:gd name="T117" fmla="*/ 3 h 13"/>
                  <a:gd name="T118" fmla="*/ 17 w 20"/>
                  <a:gd name="T119" fmla="*/ 3 h 13"/>
                  <a:gd name="T120" fmla="*/ 15 w 20"/>
                  <a:gd name="T121" fmla="*/ 1 h 13"/>
                  <a:gd name="T122" fmla="*/ 14 w 20"/>
                  <a:gd name="T123" fmla="*/ 1 h 13"/>
                  <a:gd name="T124" fmla="*/ 14 w 20"/>
                  <a:gd name="T1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" h="13">
                    <a:moveTo>
                      <a:pt x="14" y="1"/>
                    </a:moveTo>
                    <a:lnTo>
                      <a:pt x="14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1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4574">
                <a:extLst>
                  <a:ext uri="{FF2B5EF4-FFF2-40B4-BE49-F238E27FC236}">
                    <a16:creationId xmlns:a16="http://schemas.microsoft.com/office/drawing/2014/main" id="{3D39037F-13C5-4489-B601-28A4A4879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420"/>
                <a:ext cx="29" cy="16"/>
              </a:xfrm>
              <a:custGeom>
                <a:avLst/>
                <a:gdLst>
                  <a:gd name="T0" fmla="*/ 29 w 29"/>
                  <a:gd name="T1" fmla="*/ 5 h 16"/>
                  <a:gd name="T2" fmla="*/ 29 w 29"/>
                  <a:gd name="T3" fmla="*/ 7 h 16"/>
                  <a:gd name="T4" fmla="*/ 27 w 29"/>
                  <a:gd name="T5" fmla="*/ 9 h 16"/>
                  <a:gd name="T6" fmla="*/ 25 w 29"/>
                  <a:gd name="T7" fmla="*/ 9 h 16"/>
                  <a:gd name="T8" fmla="*/ 25 w 29"/>
                  <a:gd name="T9" fmla="*/ 14 h 16"/>
                  <a:gd name="T10" fmla="*/ 18 w 29"/>
                  <a:gd name="T11" fmla="*/ 12 h 16"/>
                  <a:gd name="T12" fmla="*/ 16 w 29"/>
                  <a:gd name="T13" fmla="*/ 14 h 16"/>
                  <a:gd name="T14" fmla="*/ 16 w 29"/>
                  <a:gd name="T15" fmla="*/ 16 h 16"/>
                  <a:gd name="T16" fmla="*/ 16 w 29"/>
                  <a:gd name="T17" fmla="*/ 16 h 16"/>
                  <a:gd name="T18" fmla="*/ 16 w 29"/>
                  <a:gd name="T19" fmla="*/ 16 h 16"/>
                  <a:gd name="T20" fmla="*/ 16 w 29"/>
                  <a:gd name="T21" fmla="*/ 16 h 16"/>
                  <a:gd name="T22" fmla="*/ 9 w 29"/>
                  <a:gd name="T23" fmla="*/ 12 h 16"/>
                  <a:gd name="T24" fmla="*/ 4 w 29"/>
                  <a:gd name="T25" fmla="*/ 7 h 16"/>
                  <a:gd name="T26" fmla="*/ 0 w 29"/>
                  <a:gd name="T27" fmla="*/ 5 h 16"/>
                  <a:gd name="T28" fmla="*/ 2 w 29"/>
                  <a:gd name="T29" fmla="*/ 5 h 16"/>
                  <a:gd name="T30" fmla="*/ 2 w 29"/>
                  <a:gd name="T31" fmla="*/ 3 h 16"/>
                  <a:gd name="T32" fmla="*/ 2 w 29"/>
                  <a:gd name="T33" fmla="*/ 3 h 16"/>
                  <a:gd name="T34" fmla="*/ 4 w 29"/>
                  <a:gd name="T35" fmla="*/ 3 h 16"/>
                  <a:gd name="T36" fmla="*/ 4 w 29"/>
                  <a:gd name="T37" fmla="*/ 3 h 16"/>
                  <a:gd name="T38" fmla="*/ 4 w 29"/>
                  <a:gd name="T39" fmla="*/ 3 h 16"/>
                  <a:gd name="T40" fmla="*/ 4 w 29"/>
                  <a:gd name="T41" fmla="*/ 3 h 16"/>
                  <a:gd name="T42" fmla="*/ 4 w 29"/>
                  <a:gd name="T43" fmla="*/ 3 h 16"/>
                  <a:gd name="T44" fmla="*/ 7 w 29"/>
                  <a:gd name="T45" fmla="*/ 0 h 16"/>
                  <a:gd name="T46" fmla="*/ 9 w 29"/>
                  <a:gd name="T47" fmla="*/ 3 h 16"/>
                  <a:gd name="T48" fmla="*/ 9 w 29"/>
                  <a:gd name="T49" fmla="*/ 3 h 16"/>
                  <a:gd name="T50" fmla="*/ 11 w 29"/>
                  <a:gd name="T51" fmla="*/ 5 h 16"/>
                  <a:gd name="T52" fmla="*/ 11 w 29"/>
                  <a:gd name="T53" fmla="*/ 5 h 16"/>
                  <a:gd name="T54" fmla="*/ 13 w 29"/>
                  <a:gd name="T55" fmla="*/ 3 h 16"/>
                  <a:gd name="T56" fmla="*/ 16 w 29"/>
                  <a:gd name="T57" fmla="*/ 3 h 16"/>
                  <a:gd name="T58" fmla="*/ 18 w 29"/>
                  <a:gd name="T59" fmla="*/ 3 h 16"/>
                  <a:gd name="T60" fmla="*/ 20 w 29"/>
                  <a:gd name="T61" fmla="*/ 5 h 16"/>
                  <a:gd name="T62" fmla="*/ 29 w 29"/>
                  <a:gd name="T6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16">
                    <a:moveTo>
                      <a:pt x="29" y="5"/>
                    </a:moveTo>
                    <a:lnTo>
                      <a:pt x="29" y="7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14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9" y="12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2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4575">
                <a:extLst>
                  <a:ext uri="{FF2B5EF4-FFF2-40B4-BE49-F238E27FC236}">
                    <a16:creationId xmlns:a16="http://schemas.microsoft.com/office/drawing/2014/main" id="{FDCB4A26-11CC-43AA-A15E-0DAF8DBF1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3117"/>
                <a:ext cx="9" cy="7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3 h 3"/>
                  <a:gd name="T4" fmla="*/ 4 w 4"/>
                  <a:gd name="T5" fmla="*/ 2 h 3"/>
                  <a:gd name="T6" fmla="*/ 4 w 4"/>
                  <a:gd name="T7" fmla="*/ 2 h 3"/>
                  <a:gd name="T8" fmla="*/ 4 w 4"/>
                  <a:gd name="T9" fmla="*/ 2 h 3"/>
                  <a:gd name="T10" fmla="*/ 4 w 4"/>
                  <a:gd name="T11" fmla="*/ 2 h 3"/>
                  <a:gd name="T12" fmla="*/ 4 w 4"/>
                  <a:gd name="T13" fmla="*/ 2 h 3"/>
                  <a:gd name="T14" fmla="*/ 4 w 4"/>
                  <a:gd name="T15" fmla="*/ 2 h 3"/>
                  <a:gd name="T16" fmla="*/ 4 w 4"/>
                  <a:gd name="T17" fmla="*/ 2 h 3"/>
                  <a:gd name="T18" fmla="*/ 4 w 4"/>
                  <a:gd name="T19" fmla="*/ 2 h 3"/>
                  <a:gd name="T20" fmla="*/ 2 w 4"/>
                  <a:gd name="T21" fmla="*/ 0 h 3"/>
                  <a:gd name="T22" fmla="*/ 2 w 4"/>
                  <a:gd name="T23" fmla="*/ 0 h 3"/>
                  <a:gd name="T24" fmla="*/ 0 w 4"/>
                  <a:gd name="T25" fmla="*/ 0 h 3"/>
                  <a:gd name="T26" fmla="*/ 0 w 4"/>
                  <a:gd name="T27" fmla="*/ 0 h 3"/>
                  <a:gd name="T28" fmla="*/ 0 w 4"/>
                  <a:gd name="T29" fmla="*/ 1 h 3"/>
                  <a:gd name="T30" fmla="*/ 1 w 4"/>
                  <a:gd name="T31" fmla="*/ 2 h 3"/>
                  <a:gd name="T32" fmla="*/ 2 w 4"/>
                  <a:gd name="T33" fmla="*/ 2 h 3"/>
                  <a:gd name="T34" fmla="*/ 3 w 4"/>
                  <a:gd name="T35" fmla="*/ 3 h 3"/>
                  <a:gd name="T36" fmla="*/ 3 w 4"/>
                  <a:gd name="T37" fmla="*/ 3 h 3"/>
                  <a:gd name="T38" fmla="*/ 3 w 4"/>
                  <a:gd name="T39" fmla="*/ 3 h 3"/>
                  <a:gd name="T40" fmla="*/ 3 w 4"/>
                  <a:gd name="T41" fmla="*/ 3 h 3"/>
                  <a:gd name="T42" fmla="*/ 4 w 4"/>
                  <a:gd name="T4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4576">
                <a:extLst>
                  <a:ext uri="{FF2B5EF4-FFF2-40B4-BE49-F238E27FC236}">
                    <a16:creationId xmlns:a16="http://schemas.microsoft.com/office/drawing/2014/main" id="{FE627873-5967-4CBD-8259-6DCB376DA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680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4577">
                <a:extLst>
                  <a:ext uri="{FF2B5EF4-FFF2-40B4-BE49-F238E27FC236}">
                    <a16:creationId xmlns:a16="http://schemas.microsoft.com/office/drawing/2014/main" id="{4AEAD854-F995-42F5-A0C2-2788C3717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055"/>
                <a:ext cx="5" cy="7"/>
              </a:xfrm>
              <a:custGeom>
                <a:avLst/>
                <a:gdLst>
                  <a:gd name="T0" fmla="*/ 5 w 5"/>
                  <a:gd name="T1" fmla="*/ 2 h 7"/>
                  <a:gd name="T2" fmla="*/ 5 w 5"/>
                  <a:gd name="T3" fmla="*/ 7 h 7"/>
                  <a:gd name="T4" fmla="*/ 2 w 5"/>
                  <a:gd name="T5" fmla="*/ 5 h 7"/>
                  <a:gd name="T6" fmla="*/ 0 w 5"/>
                  <a:gd name="T7" fmla="*/ 5 h 7"/>
                  <a:gd name="T8" fmla="*/ 0 w 5"/>
                  <a:gd name="T9" fmla="*/ 0 h 7"/>
                  <a:gd name="T10" fmla="*/ 0 w 5"/>
                  <a:gd name="T11" fmla="*/ 0 h 7"/>
                  <a:gd name="T12" fmla="*/ 5 w 5"/>
                  <a:gd name="T13" fmla="*/ 2 h 7"/>
                  <a:gd name="T14" fmla="*/ 5 w 5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5" y="2"/>
                    </a:moveTo>
                    <a:lnTo>
                      <a:pt x="5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4578">
                <a:extLst>
                  <a:ext uri="{FF2B5EF4-FFF2-40B4-BE49-F238E27FC236}">
                    <a16:creationId xmlns:a16="http://schemas.microsoft.com/office/drawing/2014/main" id="{B6ED05C9-0B30-47E7-9592-106DA7AA7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073"/>
                <a:ext cx="7" cy="9"/>
              </a:xfrm>
              <a:custGeom>
                <a:avLst/>
                <a:gdLst>
                  <a:gd name="T0" fmla="*/ 7 w 7"/>
                  <a:gd name="T1" fmla="*/ 2 h 9"/>
                  <a:gd name="T2" fmla="*/ 5 w 7"/>
                  <a:gd name="T3" fmla="*/ 9 h 9"/>
                  <a:gd name="T4" fmla="*/ 0 w 7"/>
                  <a:gd name="T5" fmla="*/ 7 h 9"/>
                  <a:gd name="T6" fmla="*/ 0 w 7"/>
                  <a:gd name="T7" fmla="*/ 7 h 9"/>
                  <a:gd name="T8" fmla="*/ 0 w 7"/>
                  <a:gd name="T9" fmla="*/ 5 h 9"/>
                  <a:gd name="T10" fmla="*/ 2 w 7"/>
                  <a:gd name="T11" fmla="*/ 2 h 9"/>
                  <a:gd name="T12" fmla="*/ 2 w 7"/>
                  <a:gd name="T13" fmla="*/ 0 h 9"/>
                  <a:gd name="T14" fmla="*/ 7 w 7"/>
                  <a:gd name="T15" fmla="*/ 2 h 9"/>
                  <a:gd name="T16" fmla="*/ 7 w 7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lnTo>
                      <a:pt x="5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4579">
                <a:extLst>
                  <a:ext uri="{FF2B5EF4-FFF2-40B4-BE49-F238E27FC236}">
                    <a16:creationId xmlns:a16="http://schemas.microsoft.com/office/drawing/2014/main" id="{2B2249D9-8A66-48C5-AE42-D475E09D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046"/>
                <a:ext cx="14" cy="14"/>
              </a:xfrm>
              <a:custGeom>
                <a:avLst/>
                <a:gdLst>
                  <a:gd name="T0" fmla="*/ 14 w 14"/>
                  <a:gd name="T1" fmla="*/ 0 h 14"/>
                  <a:gd name="T2" fmla="*/ 12 w 14"/>
                  <a:gd name="T3" fmla="*/ 4 h 14"/>
                  <a:gd name="T4" fmla="*/ 12 w 14"/>
                  <a:gd name="T5" fmla="*/ 4 h 14"/>
                  <a:gd name="T6" fmla="*/ 12 w 14"/>
                  <a:gd name="T7" fmla="*/ 7 h 14"/>
                  <a:gd name="T8" fmla="*/ 9 w 14"/>
                  <a:gd name="T9" fmla="*/ 9 h 14"/>
                  <a:gd name="T10" fmla="*/ 7 w 14"/>
                  <a:gd name="T11" fmla="*/ 14 h 14"/>
                  <a:gd name="T12" fmla="*/ 7 w 14"/>
                  <a:gd name="T13" fmla="*/ 14 h 14"/>
                  <a:gd name="T14" fmla="*/ 7 w 14"/>
                  <a:gd name="T15" fmla="*/ 14 h 14"/>
                  <a:gd name="T16" fmla="*/ 0 w 14"/>
                  <a:gd name="T17" fmla="*/ 9 h 14"/>
                  <a:gd name="T18" fmla="*/ 5 w 14"/>
                  <a:gd name="T19" fmla="*/ 2 h 14"/>
                  <a:gd name="T20" fmla="*/ 9 w 14"/>
                  <a:gd name="T21" fmla="*/ 4 h 14"/>
                  <a:gd name="T22" fmla="*/ 9 w 14"/>
                  <a:gd name="T23" fmla="*/ 4 h 14"/>
                  <a:gd name="T24" fmla="*/ 12 w 14"/>
                  <a:gd name="T25" fmla="*/ 0 h 14"/>
                  <a:gd name="T26" fmla="*/ 14 w 14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9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4580">
                <a:extLst>
                  <a:ext uri="{FF2B5EF4-FFF2-40B4-BE49-F238E27FC236}">
                    <a16:creationId xmlns:a16="http://schemas.microsoft.com/office/drawing/2014/main" id="{11FF8EA6-5256-4311-8F44-9CF0421A0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012"/>
                <a:ext cx="13" cy="11"/>
              </a:xfrm>
              <a:custGeom>
                <a:avLst/>
                <a:gdLst>
                  <a:gd name="T0" fmla="*/ 7 w 13"/>
                  <a:gd name="T1" fmla="*/ 2 h 11"/>
                  <a:gd name="T2" fmla="*/ 7 w 13"/>
                  <a:gd name="T3" fmla="*/ 2 h 11"/>
                  <a:gd name="T4" fmla="*/ 7 w 13"/>
                  <a:gd name="T5" fmla="*/ 2 h 11"/>
                  <a:gd name="T6" fmla="*/ 7 w 13"/>
                  <a:gd name="T7" fmla="*/ 5 h 11"/>
                  <a:gd name="T8" fmla="*/ 7 w 13"/>
                  <a:gd name="T9" fmla="*/ 5 h 11"/>
                  <a:gd name="T10" fmla="*/ 9 w 13"/>
                  <a:gd name="T11" fmla="*/ 7 h 11"/>
                  <a:gd name="T12" fmla="*/ 13 w 13"/>
                  <a:gd name="T13" fmla="*/ 9 h 11"/>
                  <a:gd name="T14" fmla="*/ 13 w 13"/>
                  <a:gd name="T15" fmla="*/ 9 h 11"/>
                  <a:gd name="T16" fmla="*/ 13 w 13"/>
                  <a:gd name="T17" fmla="*/ 11 h 11"/>
                  <a:gd name="T18" fmla="*/ 11 w 13"/>
                  <a:gd name="T19" fmla="*/ 11 h 11"/>
                  <a:gd name="T20" fmla="*/ 11 w 13"/>
                  <a:gd name="T21" fmla="*/ 11 h 11"/>
                  <a:gd name="T22" fmla="*/ 7 w 13"/>
                  <a:gd name="T23" fmla="*/ 7 h 11"/>
                  <a:gd name="T24" fmla="*/ 7 w 13"/>
                  <a:gd name="T25" fmla="*/ 5 h 11"/>
                  <a:gd name="T26" fmla="*/ 4 w 13"/>
                  <a:gd name="T27" fmla="*/ 7 h 11"/>
                  <a:gd name="T28" fmla="*/ 0 w 13"/>
                  <a:gd name="T29" fmla="*/ 5 h 11"/>
                  <a:gd name="T30" fmla="*/ 0 w 13"/>
                  <a:gd name="T31" fmla="*/ 5 h 11"/>
                  <a:gd name="T32" fmla="*/ 2 w 13"/>
                  <a:gd name="T33" fmla="*/ 0 h 11"/>
                  <a:gd name="T34" fmla="*/ 2 w 13"/>
                  <a:gd name="T35" fmla="*/ 0 h 11"/>
                  <a:gd name="T36" fmla="*/ 7 w 13"/>
                  <a:gd name="T37" fmla="*/ 2 h 11"/>
                  <a:gd name="T38" fmla="*/ 7 w 13"/>
                  <a:gd name="T39" fmla="*/ 2 h 11"/>
                  <a:gd name="T40" fmla="*/ 7 w 13"/>
                  <a:gd name="T41" fmla="*/ 2 h 11"/>
                  <a:gd name="T42" fmla="*/ 7 w 13"/>
                  <a:gd name="T4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1">
                    <a:moveTo>
                      <a:pt x="7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4581">
                <a:extLst>
                  <a:ext uri="{FF2B5EF4-FFF2-40B4-BE49-F238E27FC236}">
                    <a16:creationId xmlns:a16="http://schemas.microsoft.com/office/drawing/2014/main" id="{5F2CDB44-3D2A-4260-92D7-454861FE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053"/>
                <a:ext cx="13" cy="7"/>
              </a:xfrm>
              <a:custGeom>
                <a:avLst/>
                <a:gdLst>
                  <a:gd name="T0" fmla="*/ 2 w 13"/>
                  <a:gd name="T1" fmla="*/ 0 h 7"/>
                  <a:gd name="T2" fmla="*/ 9 w 13"/>
                  <a:gd name="T3" fmla="*/ 2 h 7"/>
                  <a:gd name="T4" fmla="*/ 9 w 13"/>
                  <a:gd name="T5" fmla="*/ 2 h 7"/>
                  <a:gd name="T6" fmla="*/ 11 w 13"/>
                  <a:gd name="T7" fmla="*/ 4 h 7"/>
                  <a:gd name="T8" fmla="*/ 13 w 13"/>
                  <a:gd name="T9" fmla="*/ 4 h 7"/>
                  <a:gd name="T10" fmla="*/ 11 w 13"/>
                  <a:gd name="T11" fmla="*/ 7 h 7"/>
                  <a:gd name="T12" fmla="*/ 11 w 13"/>
                  <a:gd name="T13" fmla="*/ 7 h 7"/>
                  <a:gd name="T14" fmla="*/ 7 w 13"/>
                  <a:gd name="T15" fmla="*/ 4 h 7"/>
                  <a:gd name="T16" fmla="*/ 7 w 13"/>
                  <a:gd name="T17" fmla="*/ 4 h 7"/>
                  <a:gd name="T18" fmla="*/ 7 w 13"/>
                  <a:gd name="T19" fmla="*/ 7 h 7"/>
                  <a:gd name="T20" fmla="*/ 2 w 13"/>
                  <a:gd name="T21" fmla="*/ 4 h 7"/>
                  <a:gd name="T22" fmla="*/ 0 w 13"/>
                  <a:gd name="T23" fmla="*/ 4 h 7"/>
                  <a:gd name="T24" fmla="*/ 2 w 13"/>
                  <a:gd name="T25" fmla="*/ 0 h 7"/>
                  <a:gd name="T26" fmla="*/ 2 w 13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7">
                    <a:moveTo>
                      <a:pt x="2" y="0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4582">
                <a:extLst>
                  <a:ext uri="{FF2B5EF4-FFF2-40B4-BE49-F238E27FC236}">
                    <a16:creationId xmlns:a16="http://schemas.microsoft.com/office/drawing/2014/main" id="{D172F41D-9F34-4D57-A2C5-4E9ED1266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92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7 w 7"/>
                  <a:gd name="T3" fmla="*/ 4 h 4"/>
                  <a:gd name="T4" fmla="*/ 5 w 7"/>
                  <a:gd name="T5" fmla="*/ 4 h 4"/>
                  <a:gd name="T6" fmla="*/ 5 w 7"/>
                  <a:gd name="T7" fmla="*/ 2 h 4"/>
                  <a:gd name="T8" fmla="*/ 3 w 7"/>
                  <a:gd name="T9" fmla="*/ 2 h 4"/>
                  <a:gd name="T10" fmla="*/ 0 w 7"/>
                  <a:gd name="T11" fmla="*/ 2 h 4"/>
                  <a:gd name="T12" fmla="*/ 3 w 7"/>
                  <a:gd name="T13" fmla="*/ 0 h 4"/>
                  <a:gd name="T14" fmla="*/ 7 w 7"/>
                  <a:gd name="T15" fmla="*/ 2 h 4"/>
                  <a:gd name="T16" fmla="*/ 7 w 7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4583">
                <a:extLst>
                  <a:ext uri="{FF2B5EF4-FFF2-40B4-BE49-F238E27FC236}">
                    <a16:creationId xmlns:a16="http://schemas.microsoft.com/office/drawing/2014/main" id="{9E935996-2F3B-40EF-96EF-0EE97DEA3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050"/>
                <a:ext cx="11" cy="12"/>
              </a:xfrm>
              <a:custGeom>
                <a:avLst/>
                <a:gdLst>
                  <a:gd name="T0" fmla="*/ 9 w 11"/>
                  <a:gd name="T1" fmla="*/ 12 h 12"/>
                  <a:gd name="T2" fmla="*/ 9 w 11"/>
                  <a:gd name="T3" fmla="*/ 12 h 12"/>
                  <a:gd name="T4" fmla="*/ 2 w 11"/>
                  <a:gd name="T5" fmla="*/ 7 h 12"/>
                  <a:gd name="T6" fmla="*/ 2 w 11"/>
                  <a:gd name="T7" fmla="*/ 7 h 12"/>
                  <a:gd name="T8" fmla="*/ 2 w 11"/>
                  <a:gd name="T9" fmla="*/ 7 h 12"/>
                  <a:gd name="T10" fmla="*/ 0 w 11"/>
                  <a:gd name="T11" fmla="*/ 7 h 12"/>
                  <a:gd name="T12" fmla="*/ 0 w 11"/>
                  <a:gd name="T13" fmla="*/ 7 h 12"/>
                  <a:gd name="T14" fmla="*/ 4 w 11"/>
                  <a:gd name="T15" fmla="*/ 0 h 12"/>
                  <a:gd name="T16" fmla="*/ 4 w 11"/>
                  <a:gd name="T17" fmla="*/ 0 h 12"/>
                  <a:gd name="T18" fmla="*/ 11 w 11"/>
                  <a:gd name="T19" fmla="*/ 5 h 12"/>
                  <a:gd name="T20" fmla="*/ 11 w 11"/>
                  <a:gd name="T21" fmla="*/ 5 h 12"/>
                  <a:gd name="T22" fmla="*/ 11 w 11"/>
                  <a:gd name="T23" fmla="*/ 10 h 12"/>
                  <a:gd name="T24" fmla="*/ 9 w 11"/>
                  <a:gd name="T25" fmla="*/ 12 h 12"/>
                  <a:gd name="T26" fmla="*/ 9 w 11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2">
                    <a:moveTo>
                      <a:pt x="9" y="12"/>
                    </a:moveTo>
                    <a:lnTo>
                      <a:pt x="9" y="12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9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4584">
                <a:extLst>
                  <a:ext uri="{FF2B5EF4-FFF2-40B4-BE49-F238E27FC236}">
                    <a16:creationId xmlns:a16="http://schemas.microsoft.com/office/drawing/2014/main" id="{DE26AE5B-C0CC-4996-BAB4-1E7E8677B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03"/>
                <a:ext cx="7" cy="5"/>
              </a:xfrm>
              <a:custGeom>
                <a:avLst/>
                <a:gdLst>
                  <a:gd name="T0" fmla="*/ 7 w 7"/>
                  <a:gd name="T1" fmla="*/ 2 h 5"/>
                  <a:gd name="T2" fmla="*/ 4 w 7"/>
                  <a:gd name="T3" fmla="*/ 5 h 5"/>
                  <a:gd name="T4" fmla="*/ 4 w 7"/>
                  <a:gd name="T5" fmla="*/ 5 h 5"/>
                  <a:gd name="T6" fmla="*/ 0 w 7"/>
                  <a:gd name="T7" fmla="*/ 2 h 5"/>
                  <a:gd name="T8" fmla="*/ 0 w 7"/>
                  <a:gd name="T9" fmla="*/ 2 h 5"/>
                  <a:gd name="T10" fmla="*/ 0 w 7"/>
                  <a:gd name="T11" fmla="*/ 2 h 5"/>
                  <a:gd name="T12" fmla="*/ 0 w 7"/>
                  <a:gd name="T13" fmla="*/ 2 h 5"/>
                  <a:gd name="T14" fmla="*/ 0 w 7"/>
                  <a:gd name="T15" fmla="*/ 2 h 5"/>
                  <a:gd name="T16" fmla="*/ 0 w 7"/>
                  <a:gd name="T17" fmla="*/ 2 h 5"/>
                  <a:gd name="T18" fmla="*/ 2 w 7"/>
                  <a:gd name="T19" fmla="*/ 2 h 5"/>
                  <a:gd name="T20" fmla="*/ 2 w 7"/>
                  <a:gd name="T21" fmla="*/ 0 h 5"/>
                  <a:gd name="T22" fmla="*/ 7 w 7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4585">
                <a:extLst>
                  <a:ext uri="{FF2B5EF4-FFF2-40B4-BE49-F238E27FC236}">
                    <a16:creationId xmlns:a16="http://schemas.microsoft.com/office/drawing/2014/main" id="{718BD13B-CFE8-4F6C-BA4B-6CDAB3DC4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3" y="1994"/>
                <a:ext cx="36" cy="45"/>
              </a:xfrm>
              <a:custGeom>
                <a:avLst/>
                <a:gdLst>
                  <a:gd name="T0" fmla="*/ 29 w 36"/>
                  <a:gd name="T1" fmla="*/ 23 h 45"/>
                  <a:gd name="T2" fmla="*/ 24 w 36"/>
                  <a:gd name="T3" fmla="*/ 29 h 45"/>
                  <a:gd name="T4" fmla="*/ 22 w 36"/>
                  <a:gd name="T5" fmla="*/ 27 h 45"/>
                  <a:gd name="T6" fmla="*/ 22 w 36"/>
                  <a:gd name="T7" fmla="*/ 27 h 45"/>
                  <a:gd name="T8" fmla="*/ 20 w 36"/>
                  <a:gd name="T9" fmla="*/ 32 h 45"/>
                  <a:gd name="T10" fmla="*/ 22 w 36"/>
                  <a:gd name="T11" fmla="*/ 32 h 45"/>
                  <a:gd name="T12" fmla="*/ 27 w 36"/>
                  <a:gd name="T13" fmla="*/ 34 h 45"/>
                  <a:gd name="T14" fmla="*/ 22 w 36"/>
                  <a:gd name="T15" fmla="*/ 41 h 45"/>
                  <a:gd name="T16" fmla="*/ 22 w 36"/>
                  <a:gd name="T17" fmla="*/ 41 h 45"/>
                  <a:gd name="T18" fmla="*/ 20 w 36"/>
                  <a:gd name="T19" fmla="*/ 45 h 45"/>
                  <a:gd name="T20" fmla="*/ 2 w 36"/>
                  <a:gd name="T21" fmla="*/ 36 h 45"/>
                  <a:gd name="T22" fmla="*/ 2 w 36"/>
                  <a:gd name="T23" fmla="*/ 34 h 45"/>
                  <a:gd name="T24" fmla="*/ 0 w 36"/>
                  <a:gd name="T25" fmla="*/ 34 h 45"/>
                  <a:gd name="T26" fmla="*/ 2 w 36"/>
                  <a:gd name="T27" fmla="*/ 34 h 45"/>
                  <a:gd name="T28" fmla="*/ 2 w 36"/>
                  <a:gd name="T29" fmla="*/ 29 h 45"/>
                  <a:gd name="T30" fmla="*/ 2 w 36"/>
                  <a:gd name="T31" fmla="*/ 29 h 45"/>
                  <a:gd name="T32" fmla="*/ 2 w 36"/>
                  <a:gd name="T33" fmla="*/ 27 h 45"/>
                  <a:gd name="T34" fmla="*/ 4 w 36"/>
                  <a:gd name="T35" fmla="*/ 27 h 45"/>
                  <a:gd name="T36" fmla="*/ 6 w 36"/>
                  <a:gd name="T37" fmla="*/ 23 h 45"/>
                  <a:gd name="T38" fmla="*/ 20 w 36"/>
                  <a:gd name="T39" fmla="*/ 2 h 45"/>
                  <a:gd name="T40" fmla="*/ 20 w 36"/>
                  <a:gd name="T41" fmla="*/ 2 h 45"/>
                  <a:gd name="T42" fmla="*/ 20 w 36"/>
                  <a:gd name="T43" fmla="*/ 2 h 45"/>
                  <a:gd name="T44" fmla="*/ 20 w 36"/>
                  <a:gd name="T45" fmla="*/ 0 h 45"/>
                  <a:gd name="T46" fmla="*/ 20 w 36"/>
                  <a:gd name="T47" fmla="*/ 0 h 45"/>
                  <a:gd name="T48" fmla="*/ 20 w 36"/>
                  <a:gd name="T49" fmla="*/ 0 h 45"/>
                  <a:gd name="T50" fmla="*/ 22 w 36"/>
                  <a:gd name="T51" fmla="*/ 2 h 45"/>
                  <a:gd name="T52" fmla="*/ 22 w 36"/>
                  <a:gd name="T53" fmla="*/ 2 h 45"/>
                  <a:gd name="T54" fmla="*/ 36 w 36"/>
                  <a:gd name="T55" fmla="*/ 14 h 45"/>
                  <a:gd name="T56" fmla="*/ 29 w 36"/>
                  <a:gd name="T57" fmla="*/ 23 h 45"/>
                  <a:gd name="T58" fmla="*/ 22 w 36"/>
                  <a:gd name="T59" fmla="*/ 45 h 45"/>
                  <a:gd name="T60" fmla="*/ 22 w 36"/>
                  <a:gd name="T61" fmla="*/ 45 h 45"/>
                  <a:gd name="T62" fmla="*/ 22 w 36"/>
                  <a:gd name="T63" fmla="*/ 45 h 45"/>
                  <a:gd name="T64" fmla="*/ 22 w 36"/>
                  <a:gd name="T6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45">
                    <a:moveTo>
                      <a:pt x="29" y="23"/>
                    </a:moveTo>
                    <a:lnTo>
                      <a:pt x="24" y="29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7" y="34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0" y="45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6" y="2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36" y="14"/>
                    </a:lnTo>
                    <a:lnTo>
                      <a:pt x="29" y="23"/>
                    </a:lnTo>
                    <a:close/>
                    <a:moveTo>
                      <a:pt x="22" y="45"/>
                    </a:move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4586">
                <a:extLst>
                  <a:ext uri="{FF2B5EF4-FFF2-40B4-BE49-F238E27FC236}">
                    <a16:creationId xmlns:a16="http://schemas.microsoft.com/office/drawing/2014/main" id="{3CEC6D0D-D80A-4430-96F0-9A9928CB5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057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4 w 7"/>
                  <a:gd name="T3" fmla="*/ 5 h 5"/>
                  <a:gd name="T4" fmla="*/ 0 w 7"/>
                  <a:gd name="T5" fmla="*/ 3 h 5"/>
                  <a:gd name="T6" fmla="*/ 0 w 7"/>
                  <a:gd name="T7" fmla="*/ 3 h 5"/>
                  <a:gd name="T8" fmla="*/ 0 w 7"/>
                  <a:gd name="T9" fmla="*/ 0 h 5"/>
                  <a:gd name="T10" fmla="*/ 2 w 7"/>
                  <a:gd name="T11" fmla="*/ 0 h 5"/>
                  <a:gd name="T12" fmla="*/ 7 w 7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4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4587">
                <a:extLst>
                  <a:ext uri="{FF2B5EF4-FFF2-40B4-BE49-F238E27FC236}">
                    <a16:creationId xmlns:a16="http://schemas.microsoft.com/office/drawing/2014/main" id="{83D3FC33-063B-4BE1-8542-AFABA4474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062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5 w 7"/>
                  <a:gd name="T3" fmla="*/ 7 h 7"/>
                  <a:gd name="T4" fmla="*/ 2 w 7"/>
                  <a:gd name="T5" fmla="*/ 4 h 7"/>
                  <a:gd name="T6" fmla="*/ 0 w 7"/>
                  <a:gd name="T7" fmla="*/ 4 h 7"/>
                  <a:gd name="T8" fmla="*/ 2 w 7"/>
                  <a:gd name="T9" fmla="*/ 0 h 7"/>
                  <a:gd name="T10" fmla="*/ 5 w 7"/>
                  <a:gd name="T11" fmla="*/ 2 h 7"/>
                  <a:gd name="T12" fmla="*/ 7 w 7"/>
                  <a:gd name="T13" fmla="*/ 2 h 7"/>
                  <a:gd name="T14" fmla="*/ 7 w 7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5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4588">
                <a:extLst>
                  <a:ext uri="{FF2B5EF4-FFF2-40B4-BE49-F238E27FC236}">
                    <a16:creationId xmlns:a16="http://schemas.microsoft.com/office/drawing/2014/main" id="{AD4F3FE1-2B6C-483B-9496-D76C9DEDE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078"/>
                <a:ext cx="9" cy="11"/>
              </a:xfrm>
              <a:custGeom>
                <a:avLst/>
                <a:gdLst>
                  <a:gd name="T0" fmla="*/ 7 w 9"/>
                  <a:gd name="T1" fmla="*/ 6 h 11"/>
                  <a:gd name="T2" fmla="*/ 5 w 9"/>
                  <a:gd name="T3" fmla="*/ 11 h 11"/>
                  <a:gd name="T4" fmla="*/ 0 w 9"/>
                  <a:gd name="T5" fmla="*/ 9 h 11"/>
                  <a:gd name="T6" fmla="*/ 5 w 9"/>
                  <a:gd name="T7" fmla="*/ 0 h 11"/>
                  <a:gd name="T8" fmla="*/ 9 w 9"/>
                  <a:gd name="T9" fmla="*/ 2 h 11"/>
                  <a:gd name="T10" fmla="*/ 9 w 9"/>
                  <a:gd name="T11" fmla="*/ 4 h 11"/>
                  <a:gd name="T12" fmla="*/ 7 w 9"/>
                  <a:gd name="T13" fmla="*/ 4 h 11"/>
                  <a:gd name="T14" fmla="*/ 7 w 9"/>
                  <a:gd name="T1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1">
                    <a:moveTo>
                      <a:pt x="7" y="6"/>
                    </a:moveTo>
                    <a:lnTo>
                      <a:pt x="5" y="11"/>
                    </a:lnTo>
                    <a:lnTo>
                      <a:pt x="0" y="9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4589">
                <a:extLst>
                  <a:ext uri="{FF2B5EF4-FFF2-40B4-BE49-F238E27FC236}">
                    <a16:creationId xmlns:a16="http://schemas.microsoft.com/office/drawing/2014/main" id="{0E28785A-C0D1-4EF7-B34F-0A6D02529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974"/>
                <a:ext cx="4" cy="7"/>
              </a:xfrm>
              <a:custGeom>
                <a:avLst/>
                <a:gdLst>
                  <a:gd name="T0" fmla="*/ 4 w 4"/>
                  <a:gd name="T1" fmla="*/ 4 h 7"/>
                  <a:gd name="T2" fmla="*/ 2 w 4"/>
                  <a:gd name="T3" fmla="*/ 7 h 7"/>
                  <a:gd name="T4" fmla="*/ 2 w 4"/>
                  <a:gd name="T5" fmla="*/ 4 h 7"/>
                  <a:gd name="T6" fmla="*/ 0 w 4"/>
                  <a:gd name="T7" fmla="*/ 4 h 7"/>
                  <a:gd name="T8" fmla="*/ 0 w 4"/>
                  <a:gd name="T9" fmla="*/ 2 h 7"/>
                  <a:gd name="T10" fmla="*/ 0 w 4"/>
                  <a:gd name="T11" fmla="*/ 0 h 7"/>
                  <a:gd name="T12" fmla="*/ 2 w 4"/>
                  <a:gd name="T13" fmla="*/ 2 h 7"/>
                  <a:gd name="T14" fmla="*/ 4 w 4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4590">
                <a:extLst>
                  <a:ext uri="{FF2B5EF4-FFF2-40B4-BE49-F238E27FC236}">
                    <a16:creationId xmlns:a16="http://schemas.microsoft.com/office/drawing/2014/main" id="{0FA0E6C3-2C4B-4A44-B4D5-A5E782A17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091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4 w 6"/>
                  <a:gd name="T3" fmla="*/ 7 h 7"/>
                  <a:gd name="T4" fmla="*/ 0 w 6"/>
                  <a:gd name="T5" fmla="*/ 5 h 7"/>
                  <a:gd name="T6" fmla="*/ 2 w 6"/>
                  <a:gd name="T7" fmla="*/ 0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lnTo>
                      <a:pt x="4" y="7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4591">
                <a:extLst>
                  <a:ext uri="{FF2B5EF4-FFF2-40B4-BE49-F238E27FC236}">
                    <a16:creationId xmlns:a16="http://schemas.microsoft.com/office/drawing/2014/main" id="{6828CDDD-3E1F-4BE1-B643-2E5AFD7C8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69"/>
                <a:ext cx="4" cy="6"/>
              </a:xfrm>
              <a:custGeom>
                <a:avLst/>
                <a:gdLst>
                  <a:gd name="T0" fmla="*/ 4 w 4"/>
                  <a:gd name="T1" fmla="*/ 2 h 6"/>
                  <a:gd name="T2" fmla="*/ 4 w 4"/>
                  <a:gd name="T3" fmla="*/ 6 h 6"/>
                  <a:gd name="T4" fmla="*/ 2 w 4"/>
                  <a:gd name="T5" fmla="*/ 4 h 6"/>
                  <a:gd name="T6" fmla="*/ 0 w 4"/>
                  <a:gd name="T7" fmla="*/ 4 h 6"/>
                  <a:gd name="T8" fmla="*/ 0 w 4"/>
                  <a:gd name="T9" fmla="*/ 2 h 6"/>
                  <a:gd name="T10" fmla="*/ 0 w 4"/>
                  <a:gd name="T11" fmla="*/ 0 h 6"/>
                  <a:gd name="T12" fmla="*/ 2 w 4"/>
                  <a:gd name="T13" fmla="*/ 0 h 6"/>
                  <a:gd name="T14" fmla="*/ 4 w 4"/>
                  <a:gd name="T15" fmla="*/ 2 h 6"/>
                  <a:gd name="T16" fmla="*/ 4 w 4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4592">
                <a:extLst>
                  <a:ext uri="{FF2B5EF4-FFF2-40B4-BE49-F238E27FC236}">
                    <a16:creationId xmlns:a16="http://schemas.microsoft.com/office/drawing/2014/main" id="{62BEC5E0-4746-4F98-B6BC-2B4A89DF4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057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0 h 5"/>
                  <a:gd name="T10" fmla="*/ 0 w 2"/>
                  <a:gd name="T11" fmla="*/ 0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4593">
                <a:extLst>
                  <a:ext uri="{FF2B5EF4-FFF2-40B4-BE49-F238E27FC236}">
                    <a16:creationId xmlns:a16="http://schemas.microsoft.com/office/drawing/2014/main" id="{A509732E-3868-4867-BEF9-DFEA08135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1403"/>
                <a:ext cx="18" cy="14"/>
              </a:xfrm>
              <a:custGeom>
                <a:avLst/>
                <a:gdLst>
                  <a:gd name="T0" fmla="*/ 18 w 18"/>
                  <a:gd name="T1" fmla="*/ 5 h 14"/>
                  <a:gd name="T2" fmla="*/ 18 w 18"/>
                  <a:gd name="T3" fmla="*/ 12 h 14"/>
                  <a:gd name="T4" fmla="*/ 18 w 18"/>
                  <a:gd name="T5" fmla="*/ 12 h 14"/>
                  <a:gd name="T6" fmla="*/ 18 w 18"/>
                  <a:gd name="T7" fmla="*/ 12 h 14"/>
                  <a:gd name="T8" fmla="*/ 18 w 18"/>
                  <a:gd name="T9" fmla="*/ 12 h 14"/>
                  <a:gd name="T10" fmla="*/ 18 w 18"/>
                  <a:gd name="T11" fmla="*/ 12 h 14"/>
                  <a:gd name="T12" fmla="*/ 18 w 18"/>
                  <a:gd name="T13" fmla="*/ 14 h 14"/>
                  <a:gd name="T14" fmla="*/ 18 w 18"/>
                  <a:gd name="T15" fmla="*/ 14 h 14"/>
                  <a:gd name="T16" fmla="*/ 16 w 18"/>
                  <a:gd name="T17" fmla="*/ 14 h 14"/>
                  <a:gd name="T18" fmla="*/ 11 w 18"/>
                  <a:gd name="T19" fmla="*/ 12 h 14"/>
                  <a:gd name="T20" fmla="*/ 4 w 18"/>
                  <a:gd name="T21" fmla="*/ 12 h 14"/>
                  <a:gd name="T22" fmla="*/ 0 w 18"/>
                  <a:gd name="T23" fmla="*/ 12 h 14"/>
                  <a:gd name="T24" fmla="*/ 0 w 18"/>
                  <a:gd name="T25" fmla="*/ 12 h 14"/>
                  <a:gd name="T26" fmla="*/ 0 w 18"/>
                  <a:gd name="T27" fmla="*/ 12 h 14"/>
                  <a:gd name="T28" fmla="*/ 0 w 18"/>
                  <a:gd name="T29" fmla="*/ 12 h 14"/>
                  <a:gd name="T30" fmla="*/ 0 w 18"/>
                  <a:gd name="T31" fmla="*/ 12 h 14"/>
                  <a:gd name="T32" fmla="*/ 0 w 18"/>
                  <a:gd name="T33" fmla="*/ 7 h 14"/>
                  <a:gd name="T34" fmla="*/ 0 w 18"/>
                  <a:gd name="T35" fmla="*/ 7 h 14"/>
                  <a:gd name="T36" fmla="*/ 0 w 18"/>
                  <a:gd name="T37" fmla="*/ 7 h 14"/>
                  <a:gd name="T38" fmla="*/ 0 w 18"/>
                  <a:gd name="T39" fmla="*/ 7 h 14"/>
                  <a:gd name="T40" fmla="*/ 0 w 18"/>
                  <a:gd name="T41" fmla="*/ 7 h 14"/>
                  <a:gd name="T42" fmla="*/ 0 w 18"/>
                  <a:gd name="T43" fmla="*/ 5 h 14"/>
                  <a:gd name="T44" fmla="*/ 4 w 18"/>
                  <a:gd name="T45" fmla="*/ 7 h 14"/>
                  <a:gd name="T46" fmla="*/ 9 w 18"/>
                  <a:gd name="T47" fmla="*/ 7 h 14"/>
                  <a:gd name="T48" fmla="*/ 9 w 18"/>
                  <a:gd name="T49" fmla="*/ 7 h 14"/>
                  <a:gd name="T50" fmla="*/ 11 w 18"/>
                  <a:gd name="T51" fmla="*/ 7 h 14"/>
                  <a:gd name="T52" fmla="*/ 11 w 18"/>
                  <a:gd name="T53" fmla="*/ 5 h 14"/>
                  <a:gd name="T54" fmla="*/ 11 w 18"/>
                  <a:gd name="T55" fmla="*/ 5 h 14"/>
                  <a:gd name="T56" fmla="*/ 11 w 18"/>
                  <a:gd name="T57" fmla="*/ 5 h 14"/>
                  <a:gd name="T58" fmla="*/ 11 w 18"/>
                  <a:gd name="T59" fmla="*/ 0 h 14"/>
                  <a:gd name="T60" fmla="*/ 11 w 18"/>
                  <a:gd name="T61" fmla="*/ 0 h 14"/>
                  <a:gd name="T62" fmla="*/ 16 w 18"/>
                  <a:gd name="T63" fmla="*/ 0 h 14"/>
                  <a:gd name="T64" fmla="*/ 18 w 18"/>
                  <a:gd name="T65" fmla="*/ 0 h 14"/>
                  <a:gd name="T66" fmla="*/ 18 w 18"/>
                  <a:gd name="T67" fmla="*/ 0 h 14"/>
                  <a:gd name="T68" fmla="*/ 18 w 18"/>
                  <a:gd name="T6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4594">
                <a:extLst>
                  <a:ext uri="{FF2B5EF4-FFF2-40B4-BE49-F238E27FC236}">
                    <a16:creationId xmlns:a16="http://schemas.microsoft.com/office/drawing/2014/main" id="{6BFFD316-0713-4F04-90BC-0AA789FA90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" y="1379"/>
                <a:ext cx="74" cy="105"/>
              </a:xfrm>
              <a:custGeom>
                <a:avLst/>
                <a:gdLst>
                  <a:gd name="T0" fmla="*/ 65 w 74"/>
                  <a:gd name="T1" fmla="*/ 11 h 105"/>
                  <a:gd name="T2" fmla="*/ 70 w 74"/>
                  <a:gd name="T3" fmla="*/ 13 h 105"/>
                  <a:gd name="T4" fmla="*/ 72 w 74"/>
                  <a:gd name="T5" fmla="*/ 15 h 105"/>
                  <a:gd name="T6" fmla="*/ 74 w 74"/>
                  <a:gd name="T7" fmla="*/ 15 h 105"/>
                  <a:gd name="T8" fmla="*/ 72 w 74"/>
                  <a:gd name="T9" fmla="*/ 15 h 105"/>
                  <a:gd name="T10" fmla="*/ 36 w 74"/>
                  <a:gd name="T11" fmla="*/ 67 h 105"/>
                  <a:gd name="T12" fmla="*/ 0 w 74"/>
                  <a:gd name="T13" fmla="*/ 87 h 105"/>
                  <a:gd name="T14" fmla="*/ 15 w 74"/>
                  <a:gd name="T15" fmla="*/ 67 h 105"/>
                  <a:gd name="T16" fmla="*/ 47 w 74"/>
                  <a:gd name="T17" fmla="*/ 13 h 105"/>
                  <a:gd name="T18" fmla="*/ 54 w 74"/>
                  <a:gd name="T19" fmla="*/ 2 h 105"/>
                  <a:gd name="T20" fmla="*/ 54 w 74"/>
                  <a:gd name="T21" fmla="*/ 2 h 105"/>
                  <a:gd name="T22" fmla="*/ 63 w 74"/>
                  <a:gd name="T23" fmla="*/ 9 h 105"/>
                  <a:gd name="T24" fmla="*/ 43 w 74"/>
                  <a:gd name="T25" fmla="*/ 72 h 105"/>
                  <a:gd name="T26" fmla="*/ 40 w 74"/>
                  <a:gd name="T27" fmla="*/ 67 h 105"/>
                  <a:gd name="T28" fmla="*/ 45 w 74"/>
                  <a:gd name="T29" fmla="*/ 60 h 105"/>
                  <a:gd name="T30" fmla="*/ 49 w 74"/>
                  <a:gd name="T31" fmla="*/ 54 h 105"/>
                  <a:gd name="T32" fmla="*/ 54 w 74"/>
                  <a:gd name="T33" fmla="*/ 47 h 105"/>
                  <a:gd name="T34" fmla="*/ 58 w 74"/>
                  <a:gd name="T35" fmla="*/ 40 h 105"/>
                  <a:gd name="T36" fmla="*/ 63 w 74"/>
                  <a:gd name="T37" fmla="*/ 38 h 105"/>
                  <a:gd name="T38" fmla="*/ 63 w 74"/>
                  <a:gd name="T39" fmla="*/ 42 h 105"/>
                  <a:gd name="T40" fmla="*/ 58 w 74"/>
                  <a:gd name="T41" fmla="*/ 49 h 105"/>
                  <a:gd name="T42" fmla="*/ 54 w 74"/>
                  <a:gd name="T43" fmla="*/ 56 h 105"/>
                  <a:gd name="T44" fmla="*/ 49 w 74"/>
                  <a:gd name="T45" fmla="*/ 63 h 105"/>
                  <a:gd name="T46" fmla="*/ 45 w 74"/>
                  <a:gd name="T47" fmla="*/ 69 h 105"/>
                  <a:gd name="T48" fmla="*/ 47 w 74"/>
                  <a:gd name="T49" fmla="*/ 74 h 105"/>
                  <a:gd name="T50" fmla="*/ 47 w 74"/>
                  <a:gd name="T51" fmla="*/ 67 h 105"/>
                  <a:gd name="T52" fmla="*/ 52 w 74"/>
                  <a:gd name="T53" fmla="*/ 63 h 105"/>
                  <a:gd name="T54" fmla="*/ 56 w 74"/>
                  <a:gd name="T55" fmla="*/ 56 h 105"/>
                  <a:gd name="T56" fmla="*/ 61 w 74"/>
                  <a:gd name="T57" fmla="*/ 49 h 105"/>
                  <a:gd name="T58" fmla="*/ 65 w 74"/>
                  <a:gd name="T59" fmla="*/ 42 h 105"/>
                  <a:gd name="T60" fmla="*/ 72 w 74"/>
                  <a:gd name="T61" fmla="*/ 42 h 105"/>
                  <a:gd name="T62" fmla="*/ 67 w 74"/>
                  <a:gd name="T63" fmla="*/ 49 h 105"/>
                  <a:gd name="T64" fmla="*/ 63 w 74"/>
                  <a:gd name="T65" fmla="*/ 56 h 105"/>
                  <a:gd name="T66" fmla="*/ 58 w 74"/>
                  <a:gd name="T67" fmla="*/ 63 h 105"/>
                  <a:gd name="T68" fmla="*/ 54 w 74"/>
                  <a:gd name="T69" fmla="*/ 69 h 105"/>
                  <a:gd name="T70" fmla="*/ 25 w 74"/>
                  <a:gd name="T71" fmla="*/ 101 h 105"/>
                  <a:gd name="T72" fmla="*/ 20 w 74"/>
                  <a:gd name="T73" fmla="*/ 96 h 105"/>
                  <a:gd name="T74" fmla="*/ 22 w 74"/>
                  <a:gd name="T75" fmla="*/ 92 h 105"/>
                  <a:gd name="T76" fmla="*/ 25 w 74"/>
                  <a:gd name="T77" fmla="*/ 87 h 105"/>
                  <a:gd name="T78" fmla="*/ 29 w 74"/>
                  <a:gd name="T79" fmla="*/ 83 h 105"/>
                  <a:gd name="T80" fmla="*/ 31 w 74"/>
                  <a:gd name="T81" fmla="*/ 76 h 105"/>
                  <a:gd name="T82" fmla="*/ 36 w 74"/>
                  <a:gd name="T83" fmla="*/ 72 h 105"/>
                  <a:gd name="T84" fmla="*/ 43 w 74"/>
                  <a:gd name="T85" fmla="*/ 74 h 105"/>
                  <a:gd name="T86" fmla="*/ 38 w 74"/>
                  <a:gd name="T87" fmla="*/ 78 h 105"/>
                  <a:gd name="T88" fmla="*/ 36 w 74"/>
                  <a:gd name="T89" fmla="*/ 83 h 105"/>
                  <a:gd name="T90" fmla="*/ 31 w 74"/>
                  <a:gd name="T91" fmla="*/ 90 h 105"/>
                  <a:gd name="T92" fmla="*/ 29 w 74"/>
                  <a:gd name="T93" fmla="*/ 94 h 105"/>
                  <a:gd name="T94" fmla="*/ 25 w 74"/>
                  <a:gd name="T95" fmla="*/ 99 h 105"/>
                  <a:gd name="T96" fmla="*/ 22 w 74"/>
                  <a:gd name="T97" fmla="*/ 105 h 105"/>
                  <a:gd name="T98" fmla="*/ 29 w 74"/>
                  <a:gd name="T99" fmla="*/ 96 h 105"/>
                  <a:gd name="T100" fmla="*/ 31 w 74"/>
                  <a:gd name="T101" fmla="*/ 92 h 105"/>
                  <a:gd name="T102" fmla="*/ 36 w 74"/>
                  <a:gd name="T103" fmla="*/ 85 h 105"/>
                  <a:gd name="T104" fmla="*/ 38 w 74"/>
                  <a:gd name="T105" fmla="*/ 81 h 105"/>
                  <a:gd name="T106" fmla="*/ 43 w 74"/>
                  <a:gd name="T107" fmla="*/ 76 h 105"/>
                  <a:gd name="T108" fmla="*/ 49 w 74"/>
                  <a:gd name="T109" fmla="*/ 78 h 105"/>
                  <a:gd name="T110" fmla="*/ 45 w 74"/>
                  <a:gd name="T111" fmla="*/ 83 h 105"/>
                  <a:gd name="T112" fmla="*/ 43 w 74"/>
                  <a:gd name="T113" fmla="*/ 87 h 105"/>
                  <a:gd name="T114" fmla="*/ 38 w 74"/>
                  <a:gd name="T115" fmla="*/ 9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4" h="105">
                    <a:moveTo>
                      <a:pt x="63" y="9"/>
                    </a:moveTo>
                    <a:lnTo>
                      <a:pt x="65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4" y="18"/>
                    </a:lnTo>
                    <a:lnTo>
                      <a:pt x="74" y="15"/>
                    </a:lnTo>
                    <a:lnTo>
                      <a:pt x="72" y="15"/>
                    </a:lnTo>
                    <a:lnTo>
                      <a:pt x="45" y="56"/>
                    </a:lnTo>
                    <a:lnTo>
                      <a:pt x="43" y="56"/>
                    </a:lnTo>
                    <a:lnTo>
                      <a:pt x="36" y="67"/>
                    </a:lnTo>
                    <a:lnTo>
                      <a:pt x="15" y="99"/>
                    </a:lnTo>
                    <a:lnTo>
                      <a:pt x="15" y="101"/>
                    </a:lnTo>
                    <a:lnTo>
                      <a:pt x="0" y="87"/>
                    </a:lnTo>
                    <a:lnTo>
                      <a:pt x="6" y="81"/>
                    </a:lnTo>
                    <a:lnTo>
                      <a:pt x="11" y="72"/>
                    </a:lnTo>
                    <a:lnTo>
                      <a:pt x="15" y="67"/>
                    </a:lnTo>
                    <a:lnTo>
                      <a:pt x="36" y="31"/>
                    </a:lnTo>
                    <a:lnTo>
                      <a:pt x="45" y="20"/>
                    </a:lnTo>
                    <a:lnTo>
                      <a:pt x="47" y="13"/>
                    </a:lnTo>
                    <a:lnTo>
                      <a:pt x="49" y="9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3" y="9"/>
                    </a:lnTo>
                    <a:close/>
                    <a:moveTo>
                      <a:pt x="45" y="69"/>
                    </a:moveTo>
                    <a:lnTo>
                      <a:pt x="43" y="72"/>
                    </a:lnTo>
                    <a:lnTo>
                      <a:pt x="40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3" y="63"/>
                    </a:lnTo>
                    <a:lnTo>
                      <a:pt x="45" y="60"/>
                    </a:lnTo>
                    <a:lnTo>
                      <a:pt x="45" y="58"/>
                    </a:lnTo>
                    <a:lnTo>
                      <a:pt x="47" y="56"/>
                    </a:lnTo>
                    <a:lnTo>
                      <a:pt x="49" y="54"/>
                    </a:lnTo>
                    <a:lnTo>
                      <a:pt x="49" y="51"/>
                    </a:lnTo>
                    <a:lnTo>
                      <a:pt x="52" y="49"/>
                    </a:lnTo>
                    <a:lnTo>
                      <a:pt x="54" y="47"/>
                    </a:lnTo>
                    <a:lnTo>
                      <a:pt x="54" y="45"/>
                    </a:lnTo>
                    <a:lnTo>
                      <a:pt x="56" y="42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1" y="36"/>
                    </a:lnTo>
                    <a:lnTo>
                      <a:pt x="63" y="38"/>
                    </a:lnTo>
                    <a:lnTo>
                      <a:pt x="65" y="38"/>
                    </a:lnTo>
                    <a:lnTo>
                      <a:pt x="65" y="40"/>
                    </a:lnTo>
                    <a:lnTo>
                      <a:pt x="63" y="42"/>
                    </a:lnTo>
                    <a:lnTo>
                      <a:pt x="61" y="45"/>
                    </a:lnTo>
                    <a:lnTo>
                      <a:pt x="61" y="47"/>
                    </a:lnTo>
                    <a:lnTo>
                      <a:pt x="58" y="49"/>
                    </a:lnTo>
                    <a:lnTo>
                      <a:pt x="56" y="51"/>
                    </a:lnTo>
                    <a:lnTo>
                      <a:pt x="56" y="54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49" y="63"/>
                    </a:lnTo>
                    <a:lnTo>
                      <a:pt x="47" y="65"/>
                    </a:lnTo>
                    <a:lnTo>
                      <a:pt x="47" y="67"/>
                    </a:lnTo>
                    <a:lnTo>
                      <a:pt x="45" y="69"/>
                    </a:lnTo>
                    <a:close/>
                    <a:moveTo>
                      <a:pt x="52" y="74"/>
                    </a:moveTo>
                    <a:lnTo>
                      <a:pt x="49" y="76"/>
                    </a:lnTo>
                    <a:lnTo>
                      <a:pt x="47" y="74"/>
                    </a:lnTo>
                    <a:lnTo>
                      <a:pt x="45" y="72"/>
                    </a:lnTo>
                    <a:lnTo>
                      <a:pt x="47" y="69"/>
                    </a:lnTo>
                    <a:lnTo>
                      <a:pt x="47" y="67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4" y="60"/>
                    </a:lnTo>
                    <a:lnTo>
                      <a:pt x="56" y="58"/>
                    </a:lnTo>
                    <a:lnTo>
                      <a:pt x="56" y="56"/>
                    </a:lnTo>
                    <a:lnTo>
                      <a:pt x="58" y="54"/>
                    </a:lnTo>
                    <a:lnTo>
                      <a:pt x="61" y="51"/>
                    </a:lnTo>
                    <a:lnTo>
                      <a:pt x="61" y="49"/>
                    </a:lnTo>
                    <a:lnTo>
                      <a:pt x="63" y="47"/>
                    </a:lnTo>
                    <a:lnTo>
                      <a:pt x="65" y="45"/>
                    </a:lnTo>
                    <a:lnTo>
                      <a:pt x="65" y="42"/>
                    </a:lnTo>
                    <a:lnTo>
                      <a:pt x="67" y="40"/>
                    </a:lnTo>
                    <a:lnTo>
                      <a:pt x="70" y="40"/>
                    </a:lnTo>
                    <a:lnTo>
                      <a:pt x="72" y="42"/>
                    </a:lnTo>
                    <a:lnTo>
                      <a:pt x="70" y="45"/>
                    </a:lnTo>
                    <a:lnTo>
                      <a:pt x="70" y="47"/>
                    </a:lnTo>
                    <a:lnTo>
                      <a:pt x="67" y="49"/>
                    </a:lnTo>
                    <a:lnTo>
                      <a:pt x="65" y="51"/>
                    </a:lnTo>
                    <a:lnTo>
                      <a:pt x="65" y="54"/>
                    </a:lnTo>
                    <a:lnTo>
                      <a:pt x="63" y="56"/>
                    </a:lnTo>
                    <a:lnTo>
                      <a:pt x="61" y="58"/>
                    </a:lnTo>
                    <a:lnTo>
                      <a:pt x="61" y="60"/>
                    </a:lnTo>
                    <a:lnTo>
                      <a:pt x="58" y="63"/>
                    </a:lnTo>
                    <a:lnTo>
                      <a:pt x="58" y="65"/>
                    </a:lnTo>
                    <a:lnTo>
                      <a:pt x="56" y="67"/>
                    </a:lnTo>
                    <a:lnTo>
                      <a:pt x="54" y="69"/>
                    </a:lnTo>
                    <a:lnTo>
                      <a:pt x="54" y="72"/>
                    </a:lnTo>
                    <a:lnTo>
                      <a:pt x="52" y="74"/>
                    </a:lnTo>
                    <a:close/>
                    <a:moveTo>
                      <a:pt x="25" y="101"/>
                    </a:moveTo>
                    <a:lnTo>
                      <a:pt x="22" y="103"/>
                    </a:lnTo>
                    <a:lnTo>
                      <a:pt x="18" y="99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2" y="94"/>
                    </a:lnTo>
                    <a:lnTo>
                      <a:pt x="22" y="92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9" y="83"/>
                    </a:lnTo>
                    <a:lnTo>
                      <a:pt x="29" y="81"/>
                    </a:lnTo>
                    <a:lnTo>
                      <a:pt x="31" y="78"/>
                    </a:lnTo>
                    <a:lnTo>
                      <a:pt x="31" y="76"/>
                    </a:lnTo>
                    <a:lnTo>
                      <a:pt x="34" y="76"/>
                    </a:lnTo>
                    <a:lnTo>
                      <a:pt x="34" y="74"/>
                    </a:lnTo>
                    <a:lnTo>
                      <a:pt x="36" y="72"/>
                    </a:lnTo>
                    <a:lnTo>
                      <a:pt x="36" y="69"/>
                    </a:lnTo>
                    <a:lnTo>
                      <a:pt x="40" y="72"/>
                    </a:lnTo>
                    <a:lnTo>
                      <a:pt x="43" y="74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38" y="78"/>
                    </a:lnTo>
                    <a:lnTo>
                      <a:pt x="38" y="81"/>
                    </a:lnTo>
                    <a:lnTo>
                      <a:pt x="36" y="83"/>
                    </a:lnTo>
                    <a:lnTo>
                      <a:pt x="36" y="83"/>
                    </a:lnTo>
                    <a:lnTo>
                      <a:pt x="34" y="85"/>
                    </a:lnTo>
                    <a:lnTo>
                      <a:pt x="34" y="87"/>
                    </a:lnTo>
                    <a:lnTo>
                      <a:pt x="31" y="90"/>
                    </a:lnTo>
                    <a:lnTo>
                      <a:pt x="31" y="90"/>
                    </a:lnTo>
                    <a:lnTo>
                      <a:pt x="29" y="92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5" y="99"/>
                    </a:lnTo>
                    <a:lnTo>
                      <a:pt x="25" y="101"/>
                    </a:lnTo>
                    <a:close/>
                    <a:moveTo>
                      <a:pt x="29" y="99"/>
                    </a:moveTo>
                    <a:lnTo>
                      <a:pt x="22" y="105"/>
                    </a:lnTo>
                    <a:lnTo>
                      <a:pt x="25" y="101"/>
                    </a:lnTo>
                    <a:lnTo>
                      <a:pt x="27" y="99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31" y="92"/>
                    </a:lnTo>
                    <a:lnTo>
                      <a:pt x="31" y="92"/>
                    </a:lnTo>
                    <a:lnTo>
                      <a:pt x="34" y="90"/>
                    </a:lnTo>
                    <a:lnTo>
                      <a:pt x="34" y="87"/>
                    </a:lnTo>
                    <a:lnTo>
                      <a:pt x="36" y="85"/>
                    </a:lnTo>
                    <a:lnTo>
                      <a:pt x="36" y="85"/>
                    </a:lnTo>
                    <a:lnTo>
                      <a:pt x="38" y="83"/>
                    </a:lnTo>
                    <a:lnTo>
                      <a:pt x="38" y="81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3" y="76"/>
                    </a:lnTo>
                    <a:lnTo>
                      <a:pt x="43" y="74"/>
                    </a:lnTo>
                    <a:lnTo>
                      <a:pt x="45" y="76"/>
                    </a:lnTo>
                    <a:lnTo>
                      <a:pt x="49" y="78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45" y="83"/>
                    </a:lnTo>
                    <a:lnTo>
                      <a:pt x="45" y="85"/>
                    </a:lnTo>
                    <a:lnTo>
                      <a:pt x="43" y="87"/>
                    </a:lnTo>
                    <a:lnTo>
                      <a:pt x="43" y="87"/>
                    </a:lnTo>
                    <a:lnTo>
                      <a:pt x="40" y="90"/>
                    </a:lnTo>
                    <a:lnTo>
                      <a:pt x="40" y="92"/>
                    </a:lnTo>
                    <a:lnTo>
                      <a:pt x="38" y="92"/>
                    </a:lnTo>
                    <a:lnTo>
                      <a:pt x="36" y="94"/>
                    </a:lnTo>
                    <a:lnTo>
                      <a:pt x="29" y="9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4595">
                <a:extLst>
                  <a:ext uri="{FF2B5EF4-FFF2-40B4-BE49-F238E27FC236}">
                    <a16:creationId xmlns:a16="http://schemas.microsoft.com/office/drawing/2014/main" id="{A5C62A52-26EF-47C6-8C19-8D7DED79D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04"/>
                <a:ext cx="5" cy="20"/>
              </a:xfrm>
              <a:custGeom>
                <a:avLst/>
                <a:gdLst>
                  <a:gd name="T0" fmla="*/ 5 w 5"/>
                  <a:gd name="T1" fmla="*/ 11 h 20"/>
                  <a:gd name="T2" fmla="*/ 5 w 5"/>
                  <a:gd name="T3" fmla="*/ 13 h 20"/>
                  <a:gd name="T4" fmla="*/ 5 w 5"/>
                  <a:gd name="T5" fmla="*/ 13 h 20"/>
                  <a:gd name="T6" fmla="*/ 5 w 5"/>
                  <a:gd name="T7" fmla="*/ 16 h 20"/>
                  <a:gd name="T8" fmla="*/ 5 w 5"/>
                  <a:gd name="T9" fmla="*/ 16 h 20"/>
                  <a:gd name="T10" fmla="*/ 5 w 5"/>
                  <a:gd name="T11" fmla="*/ 16 h 20"/>
                  <a:gd name="T12" fmla="*/ 5 w 5"/>
                  <a:gd name="T13" fmla="*/ 16 h 20"/>
                  <a:gd name="T14" fmla="*/ 5 w 5"/>
                  <a:gd name="T15" fmla="*/ 18 h 20"/>
                  <a:gd name="T16" fmla="*/ 5 w 5"/>
                  <a:gd name="T17" fmla="*/ 18 h 20"/>
                  <a:gd name="T18" fmla="*/ 5 w 5"/>
                  <a:gd name="T19" fmla="*/ 20 h 20"/>
                  <a:gd name="T20" fmla="*/ 5 w 5"/>
                  <a:gd name="T21" fmla="*/ 20 h 20"/>
                  <a:gd name="T22" fmla="*/ 2 w 5"/>
                  <a:gd name="T23" fmla="*/ 20 h 20"/>
                  <a:gd name="T24" fmla="*/ 0 w 5"/>
                  <a:gd name="T25" fmla="*/ 20 h 20"/>
                  <a:gd name="T26" fmla="*/ 0 w 5"/>
                  <a:gd name="T27" fmla="*/ 16 h 20"/>
                  <a:gd name="T28" fmla="*/ 0 w 5"/>
                  <a:gd name="T29" fmla="*/ 13 h 20"/>
                  <a:gd name="T30" fmla="*/ 0 w 5"/>
                  <a:gd name="T31" fmla="*/ 11 h 20"/>
                  <a:gd name="T32" fmla="*/ 0 w 5"/>
                  <a:gd name="T33" fmla="*/ 9 h 20"/>
                  <a:gd name="T34" fmla="*/ 0 w 5"/>
                  <a:gd name="T35" fmla="*/ 7 h 20"/>
                  <a:gd name="T36" fmla="*/ 0 w 5"/>
                  <a:gd name="T37" fmla="*/ 4 h 20"/>
                  <a:gd name="T38" fmla="*/ 0 w 5"/>
                  <a:gd name="T39" fmla="*/ 0 h 20"/>
                  <a:gd name="T40" fmla="*/ 2 w 5"/>
                  <a:gd name="T41" fmla="*/ 0 h 20"/>
                  <a:gd name="T42" fmla="*/ 5 w 5"/>
                  <a:gd name="T43" fmla="*/ 0 h 20"/>
                  <a:gd name="T44" fmla="*/ 5 w 5"/>
                  <a:gd name="T45" fmla="*/ 2 h 20"/>
                  <a:gd name="T46" fmla="*/ 5 w 5"/>
                  <a:gd name="T47" fmla="*/ 2 h 20"/>
                  <a:gd name="T48" fmla="*/ 5 w 5"/>
                  <a:gd name="T49" fmla="*/ 4 h 20"/>
                  <a:gd name="T50" fmla="*/ 5 w 5"/>
                  <a:gd name="T51" fmla="*/ 7 h 20"/>
                  <a:gd name="T52" fmla="*/ 5 w 5"/>
                  <a:gd name="T53" fmla="*/ 7 h 20"/>
                  <a:gd name="T54" fmla="*/ 5 w 5"/>
                  <a:gd name="T55" fmla="*/ 9 h 20"/>
                  <a:gd name="T56" fmla="*/ 5 w 5"/>
                  <a:gd name="T57" fmla="*/ 9 h 20"/>
                  <a:gd name="T58" fmla="*/ 5 w 5"/>
                  <a:gd name="T59" fmla="*/ 9 h 20"/>
                  <a:gd name="T60" fmla="*/ 5 w 5"/>
                  <a:gd name="T61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20">
                    <a:moveTo>
                      <a:pt x="5" y="11"/>
                    </a:moveTo>
                    <a:lnTo>
                      <a:pt x="5" y="13"/>
                    </a:lnTo>
                    <a:lnTo>
                      <a:pt x="5" y="13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4596">
                <a:extLst>
                  <a:ext uri="{FF2B5EF4-FFF2-40B4-BE49-F238E27FC236}">
                    <a16:creationId xmlns:a16="http://schemas.microsoft.com/office/drawing/2014/main" id="{D220C920-D405-450F-97D2-EAD04881A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890"/>
                <a:ext cx="13" cy="14"/>
              </a:xfrm>
              <a:custGeom>
                <a:avLst/>
                <a:gdLst>
                  <a:gd name="T0" fmla="*/ 4 w 13"/>
                  <a:gd name="T1" fmla="*/ 3 h 14"/>
                  <a:gd name="T2" fmla="*/ 4 w 13"/>
                  <a:gd name="T3" fmla="*/ 7 h 14"/>
                  <a:gd name="T4" fmla="*/ 4 w 13"/>
                  <a:gd name="T5" fmla="*/ 9 h 14"/>
                  <a:gd name="T6" fmla="*/ 4 w 13"/>
                  <a:gd name="T7" fmla="*/ 12 h 14"/>
                  <a:gd name="T8" fmla="*/ 4 w 13"/>
                  <a:gd name="T9" fmla="*/ 14 h 14"/>
                  <a:gd name="T10" fmla="*/ 2 w 13"/>
                  <a:gd name="T11" fmla="*/ 14 h 14"/>
                  <a:gd name="T12" fmla="*/ 2 w 13"/>
                  <a:gd name="T13" fmla="*/ 12 h 14"/>
                  <a:gd name="T14" fmla="*/ 2 w 13"/>
                  <a:gd name="T15" fmla="*/ 9 h 14"/>
                  <a:gd name="T16" fmla="*/ 2 w 13"/>
                  <a:gd name="T17" fmla="*/ 7 h 14"/>
                  <a:gd name="T18" fmla="*/ 2 w 13"/>
                  <a:gd name="T19" fmla="*/ 3 h 14"/>
                  <a:gd name="T20" fmla="*/ 0 w 13"/>
                  <a:gd name="T21" fmla="*/ 3 h 14"/>
                  <a:gd name="T22" fmla="*/ 0 w 13"/>
                  <a:gd name="T23" fmla="*/ 3 h 14"/>
                  <a:gd name="T24" fmla="*/ 13 w 13"/>
                  <a:gd name="T25" fmla="*/ 0 h 14"/>
                  <a:gd name="T26" fmla="*/ 11 w 13"/>
                  <a:gd name="T27" fmla="*/ 3 h 14"/>
                  <a:gd name="T28" fmla="*/ 4 w 13"/>
                  <a:gd name="T29" fmla="*/ 3 h 14"/>
                  <a:gd name="T30" fmla="*/ 4 w 13"/>
                  <a:gd name="T3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4">
                    <a:moveTo>
                      <a:pt x="4" y="3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4597">
                <a:extLst>
                  <a:ext uri="{FF2B5EF4-FFF2-40B4-BE49-F238E27FC236}">
                    <a16:creationId xmlns:a16="http://schemas.microsoft.com/office/drawing/2014/main" id="{E9CBE12E-176B-48CF-A626-899713B7B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933"/>
                <a:ext cx="22" cy="5"/>
              </a:xfrm>
              <a:custGeom>
                <a:avLst/>
                <a:gdLst>
                  <a:gd name="T0" fmla="*/ 4 w 22"/>
                  <a:gd name="T1" fmla="*/ 5 h 5"/>
                  <a:gd name="T2" fmla="*/ 0 w 22"/>
                  <a:gd name="T3" fmla="*/ 5 h 5"/>
                  <a:gd name="T4" fmla="*/ 4 w 22"/>
                  <a:gd name="T5" fmla="*/ 0 h 5"/>
                  <a:gd name="T6" fmla="*/ 6 w 22"/>
                  <a:gd name="T7" fmla="*/ 0 h 5"/>
                  <a:gd name="T8" fmla="*/ 9 w 22"/>
                  <a:gd name="T9" fmla="*/ 0 h 5"/>
                  <a:gd name="T10" fmla="*/ 11 w 22"/>
                  <a:gd name="T11" fmla="*/ 0 h 5"/>
                  <a:gd name="T12" fmla="*/ 13 w 22"/>
                  <a:gd name="T13" fmla="*/ 0 h 5"/>
                  <a:gd name="T14" fmla="*/ 18 w 22"/>
                  <a:gd name="T15" fmla="*/ 0 h 5"/>
                  <a:gd name="T16" fmla="*/ 20 w 22"/>
                  <a:gd name="T17" fmla="*/ 0 h 5"/>
                  <a:gd name="T18" fmla="*/ 22 w 22"/>
                  <a:gd name="T19" fmla="*/ 0 h 5"/>
                  <a:gd name="T20" fmla="*/ 22 w 22"/>
                  <a:gd name="T21" fmla="*/ 2 h 5"/>
                  <a:gd name="T22" fmla="*/ 20 w 22"/>
                  <a:gd name="T23" fmla="*/ 5 h 5"/>
                  <a:gd name="T24" fmla="*/ 18 w 22"/>
                  <a:gd name="T25" fmla="*/ 5 h 5"/>
                  <a:gd name="T26" fmla="*/ 13 w 22"/>
                  <a:gd name="T27" fmla="*/ 5 h 5"/>
                  <a:gd name="T28" fmla="*/ 11 w 22"/>
                  <a:gd name="T29" fmla="*/ 5 h 5"/>
                  <a:gd name="T30" fmla="*/ 9 w 22"/>
                  <a:gd name="T31" fmla="*/ 5 h 5"/>
                  <a:gd name="T32" fmla="*/ 6 w 22"/>
                  <a:gd name="T33" fmla="*/ 5 h 5"/>
                  <a:gd name="T34" fmla="*/ 4 w 22"/>
                  <a:gd name="T3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5">
                    <a:moveTo>
                      <a:pt x="4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Rectangle 4598">
                <a:extLst>
                  <a:ext uri="{FF2B5EF4-FFF2-40B4-BE49-F238E27FC236}">
                    <a16:creationId xmlns:a16="http://schemas.microsoft.com/office/drawing/2014/main" id="{26E987F8-AF53-4AC7-B67A-EEC77440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1945"/>
                <a:ext cx="34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4599">
                <a:extLst>
                  <a:ext uri="{FF2B5EF4-FFF2-40B4-BE49-F238E27FC236}">
                    <a16:creationId xmlns:a16="http://schemas.microsoft.com/office/drawing/2014/main" id="{F1C037CB-A6E6-4D7B-94DF-5DDC1D87B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884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4600">
                <a:extLst>
                  <a:ext uri="{FF2B5EF4-FFF2-40B4-BE49-F238E27FC236}">
                    <a16:creationId xmlns:a16="http://schemas.microsoft.com/office/drawing/2014/main" id="{B3083B4E-BBE9-4A32-9197-BF1C2460CA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4" y="3194"/>
                <a:ext cx="43" cy="70"/>
              </a:xfrm>
              <a:custGeom>
                <a:avLst/>
                <a:gdLst>
                  <a:gd name="T0" fmla="*/ 18 w 19"/>
                  <a:gd name="T1" fmla="*/ 5 h 31"/>
                  <a:gd name="T2" fmla="*/ 18 w 19"/>
                  <a:gd name="T3" fmla="*/ 5 h 31"/>
                  <a:gd name="T4" fmla="*/ 18 w 19"/>
                  <a:gd name="T5" fmla="*/ 0 h 31"/>
                  <a:gd name="T6" fmla="*/ 18 w 19"/>
                  <a:gd name="T7" fmla="*/ 0 h 31"/>
                  <a:gd name="T8" fmla="*/ 15 w 19"/>
                  <a:gd name="T9" fmla="*/ 3 h 31"/>
                  <a:gd name="T10" fmla="*/ 15 w 19"/>
                  <a:gd name="T11" fmla="*/ 3 h 31"/>
                  <a:gd name="T12" fmla="*/ 15 w 19"/>
                  <a:gd name="T13" fmla="*/ 3 h 31"/>
                  <a:gd name="T14" fmla="*/ 15 w 19"/>
                  <a:gd name="T15" fmla="*/ 3 h 31"/>
                  <a:gd name="T16" fmla="*/ 15 w 19"/>
                  <a:gd name="T17" fmla="*/ 6 h 31"/>
                  <a:gd name="T18" fmla="*/ 15 w 19"/>
                  <a:gd name="T19" fmla="*/ 7 h 31"/>
                  <a:gd name="T20" fmla="*/ 14 w 19"/>
                  <a:gd name="T21" fmla="*/ 7 h 31"/>
                  <a:gd name="T22" fmla="*/ 12 w 19"/>
                  <a:gd name="T23" fmla="*/ 8 h 31"/>
                  <a:gd name="T24" fmla="*/ 11 w 19"/>
                  <a:gd name="T25" fmla="*/ 5 h 31"/>
                  <a:gd name="T26" fmla="*/ 10 w 19"/>
                  <a:gd name="T27" fmla="*/ 6 h 31"/>
                  <a:gd name="T28" fmla="*/ 9 w 19"/>
                  <a:gd name="T29" fmla="*/ 6 h 31"/>
                  <a:gd name="T30" fmla="*/ 8 w 19"/>
                  <a:gd name="T31" fmla="*/ 7 h 31"/>
                  <a:gd name="T32" fmla="*/ 7 w 19"/>
                  <a:gd name="T33" fmla="*/ 7 h 31"/>
                  <a:gd name="T34" fmla="*/ 6 w 19"/>
                  <a:gd name="T35" fmla="*/ 7 h 31"/>
                  <a:gd name="T36" fmla="*/ 5 w 19"/>
                  <a:gd name="T37" fmla="*/ 8 h 31"/>
                  <a:gd name="T38" fmla="*/ 4 w 19"/>
                  <a:gd name="T39" fmla="*/ 8 h 31"/>
                  <a:gd name="T40" fmla="*/ 3 w 19"/>
                  <a:gd name="T41" fmla="*/ 8 h 31"/>
                  <a:gd name="T42" fmla="*/ 2 w 19"/>
                  <a:gd name="T43" fmla="*/ 8 h 31"/>
                  <a:gd name="T44" fmla="*/ 1 w 19"/>
                  <a:gd name="T45" fmla="*/ 8 h 31"/>
                  <a:gd name="T46" fmla="*/ 0 w 19"/>
                  <a:gd name="T47" fmla="*/ 8 h 31"/>
                  <a:gd name="T48" fmla="*/ 0 w 19"/>
                  <a:gd name="T49" fmla="*/ 8 h 31"/>
                  <a:gd name="T50" fmla="*/ 0 w 19"/>
                  <a:gd name="T51" fmla="*/ 9 h 31"/>
                  <a:gd name="T52" fmla="*/ 0 w 19"/>
                  <a:gd name="T53" fmla="*/ 8 h 31"/>
                  <a:gd name="T54" fmla="*/ 3 w 19"/>
                  <a:gd name="T55" fmla="*/ 13 h 31"/>
                  <a:gd name="T56" fmla="*/ 3 w 19"/>
                  <a:gd name="T57" fmla="*/ 14 h 31"/>
                  <a:gd name="T58" fmla="*/ 3 w 19"/>
                  <a:gd name="T59" fmla="*/ 14 h 31"/>
                  <a:gd name="T60" fmla="*/ 3 w 19"/>
                  <a:gd name="T61" fmla="*/ 14 h 31"/>
                  <a:gd name="T62" fmla="*/ 2 w 19"/>
                  <a:gd name="T63" fmla="*/ 15 h 31"/>
                  <a:gd name="T64" fmla="*/ 2 w 19"/>
                  <a:gd name="T65" fmla="*/ 15 h 31"/>
                  <a:gd name="T66" fmla="*/ 2 w 19"/>
                  <a:gd name="T67" fmla="*/ 15 h 31"/>
                  <a:gd name="T68" fmla="*/ 2 w 19"/>
                  <a:gd name="T69" fmla="*/ 16 h 31"/>
                  <a:gd name="T70" fmla="*/ 2 w 19"/>
                  <a:gd name="T71" fmla="*/ 16 h 31"/>
                  <a:gd name="T72" fmla="*/ 5 w 19"/>
                  <a:gd name="T73" fmla="*/ 21 h 31"/>
                  <a:gd name="T74" fmla="*/ 6 w 19"/>
                  <a:gd name="T75" fmla="*/ 22 h 31"/>
                  <a:gd name="T76" fmla="*/ 6 w 19"/>
                  <a:gd name="T77" fmla="*/ 24 h 31"/>
                  <a:gd name="T78" fmla="*/ 7 w 19"/>
                  <a:gd name="T79" fmla="*/ 25 h 31"/>
                  <a:gd name="T80" fmla="*/ 10 w 19"/>
                  <a:gd name="T81" fmla="*/ 31 h 31"/>
                  <a:gd name="T82" fmla="*/ 11 w 19"/>
                  <a:gd name="T83" fmla="*/ 31 h 31"/>
                  <a:gd name="T84" fmla="*/ 16 w 19"/>
                  <a:gd name="T85" fmla="*/ 29 h 31"/>
                  <a:gd name="T86" fmla="*/ 16 w 19"/>
                  <a:gd name="T87" fmla="*/ 29 h 31"/>
                  <a:gd name="T88" fmla="*/ 17 w 19"/>
                  <a:gd name="T89" fmla="*/ 28 h 31"/>
                  <a:gd name="T90" fmla="*/ 17 w 19"/>
                  <a:gd name="T91" fmla="*/ 28 h 31"/>
                  <a:gd name="T92" fmla="*/ 17 w 19"/>
                  <a:gd name="T93" fmla="*/ 28 h 31"/>
                  <a:gd name="T94" fmla="*/ 18 w 19"/>
                  <a:gd name="T95" fmla="*/ 25 h 31"/>
                  <a:gd name="T96" fmla="*/ 19 w 19"/>
                  <a:gd name="T97" fmla="*/ 20 h 31"/>
                  <a:gd name="T98" fmla="*/ 18 w 19"/>
                  <a:gd name="T99" fmla="*/ 7 h 31"/>
                  <a:gd name="T100" fmla="*/ 18 w 19"/>
                  <a:gd name="T101" fmla="*/ 5 h 31"/>
                  <a:gd name="T102" fmla="*/ 3 w 19"/>
                  <a:gd name="T103" fmla="*/ 17 h 31"/>
                  <a:gd name="T104" fmla="*/ 3 w 19"/>
                  <a:gd name="T105" fmla="*/ 17 h 31"/>
                  <a:gd name="T106" fmla="*/ 4 w 19"/>
                  <a:gd name="T107" fmla="*/ 20 h 31"/>
                  <a:gd name="T108" fmla="*/ 6 w 19"/>
                  <a:gd name="T109" fmla="*/ 19 h 31"/>
                  <a:gd name="T110" fmla="*/ 4 w 19"/>
                  <a:gd name="T111" fmla="*/ 16 h 31"/>
                  <a:gd name="T112" fmla="*/ 3 w 19"/>
                  <a:gd name="T113" fmla="*/ 16 h 31"/>
                  <a:gd name="T114" fmla="*/ 4 w 19"/>
                  <a:gd name="T115" fmla="*/ 17 h 31"/>
                  <a:gd name="T116" fmla="*/ 3 w 19"/>
                  <a:gd name="T117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" h="31">
                    <a:moveTo>
                      <a:pt x="18" y="5"/>
                    </a:moveTo>
                    <a:lnTo>
                      <a:pt x="18" y="5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5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10" y="31"/>
                    </a:lnTo>
                    <a:lnTo>
                      <a:pt x="11" y="31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8" y="25"/>
                    </a:lnTo>
                    <a:lnTo>
                      <a:pt x="19" y="20"/>
                    </a:lnTo>
                    <a:lnTo>
                      <a:pt x="18" y="7"/>
                    </a:lnTo>
                    <a:lnTo>
                      <a:pt x="18" y="5"/>
                    </a:lnTo>
                    <a:moveTo>
                      <a:pt x="3" y="17"/>
                    </a:moveTo>
                    <a:lnTo>
                      <a:pt x="3" y="17"/>
                    </a:lnTo>
                    <a:lnTo>
                      <a:pt x="4" y="20"/>
                    </a:lnTo>
                    <a:lnTo>
                      <a:pt x="6" y="19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4601">
                <a:extLst>
                  <a:ext uri="{FF2B5EF4-FFF2-40B4-BE49-F238E27FC236}">
                    <a16:creationId xmlns:a16="http://schemas.microsoft.com/office/drawing/2014/main" id="{751DA97F-E444-489D-807E-F2592F945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3167"/>
                <a:ext cx="9" cy="13"/>
              </a:xfrm>
              <a:custGeom>
                <a:avLst/>
                <a:gdLst>
                  <a:gd name="T0" fmla="*/ 2 w 9"/>
                  <a:gd name="T1" fmla="*/ 2 h 13"/>
                  <a:gd name="T2" fmla="*/ 5 w 9"/>
                  <a:gd name="T3" fmla="*/ 4 h 13"/>
                  <a:gd name="T4" fmla="*/ 5 w 9"/>
                  <a:gd name="T5" fmla="*/ 4 h 13"/>
                  <a:gd name="T6" fmla="*/ 7 w 9"/>
                  <a:gd name="T7" fmla="*/ 4 h 13"/>
                  <a:gd name="T8" fmla="*/ 7 w 9"/>
                  <a:gd name="T9" fmla="*/ 4 h 13"/>
                  <a:gd name="T10" fmla="*/ 7 w 9"/>
                  <a:gd name="T11" fmla="*/ 4 h 13"/>
                  <a:gd name="T12" fmla="*/ 7 w 9"/>
                  <a:gd name="T13" fmla="*/ 6 h 13"/>
                  <a:gd name="T14" fmla="*/ 7 w 9"/>
                  <a:gd name="T15" fmla="*/ 6 h 13"/>
                  <a:gd name="T16" fmla="*/ 7 w 9"/>
                  <a:gd name="T17" fmla="*/ 6 h 13"/>
                  <a:gd name="T18" fmla="*/ 7 w 9"/>
                  <a:gd name="T19" fmla="*/ 6 h 13"/>
                  <a:gd name="T20" fmla="*/ 7 w 9"/>
                  <a:gd name="T21" fmla="*/ 6 h 13"/>
                  <a:gd name="T22" fmla="*/ 7 w 9"/>
                  <a:gd name="T23" fmla="*/ 6 h 13"/>
                  <a:gd name="T24" fmla="*/ 9 w 9"/>
                  <a:gd name="T25" fmla="*/ 11 h 13"/>
                  <a:gd name="T26" fmla="*/ 7 w 9"/>
                  <a:gd name="T27" fmla="*/ 11 h 13"/>
                  <a:gd name="T28" fmla="*/ 7 w 9"/>
                  <a:gd name="T29" fmla="*/ 11 h 13"/>
                  <a:gd name="T30" fmla="*/ 7 w 9"/>
                  <a:gd name="T31" fmla="*/ 13 h 13"/>
                  <a:gd name="T32" fmla="*/ 7 w 9"/>
                  <a:gd name="T33" fmla="*/ 13 h 13"/>
                  <a:gd name="T34" fmla="*/ 7 w 9"/>
                  <a:gd name="T35" fmla="*/ 13 h 13"/>
                  <a:gd name="T36" fmla="*/ 7 w 9"/>
                  <a:gd name="T37" fmla="*/ 13 h 13"/>
                  <a:gd name="T38" fmla="*/ 0 w 9"/>
                  <a:gd name="T39" fmla="*/ 9 h 13"/>
                  <a:gd name="T40" fmla="*/ 2 w 9"/>
                  <a:gd name="T41" fmla="*/ 6 h 13"/>
                  <a:gd name="T42" fmla="*/ 2 w 9"/>
                  <a:gd name="T43" fmla="*/ 6 h 13"/>
                  <a:gd name="T44" fmla="*/ 2 w 9"/>
                  <a:gd name="T45" fmla="*/ 6 h 13"/>
                  <a:gd name="T46" fmla="*/ 2 w 9"/>
                  <a:gd name="T47" fmla="*/ 4 h 13"/>
                  <a:gd name="T48" fmla="*/ 0 w 9"/>
                  <a:gd name="T49" fmla="*/ 4 h 13"/>
                  <a:gd name="T50" fmla="*/ 0 w 9"/>
                  <a:gd name="T51" fmla="*/ 2 h 13"/>
                  <a:gd name="T52" fmla="*/ 2 w 9"/>
                  <a:gd name="T53" fmla="*/ 0 h 13"/>
                  <a:gd name="T54" fmla="*/ 2 w 9"/>
                  <a:gd name="T55" fmla="*/ 2 h 13"/>
                  <a:gd name="T56" fmla="*/ 2 w 9"/>
                  <a:gd name="T57" fmla="*/ 2 h 13"/>
                  <a:gd name="T58" fmla="*/ 2 w 9"/>
                  <a:gd name="T5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13">
                    <a:moveTo>
                      <a:pt x="2" y="2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4602">
                <a:extLst>
                  <a:ext uri="{FF2B5EF4-FFF2-40B4-BE49-F238E27FC236}">
                    <a16:creationId xmlns:a16="http://schemas.microsoft.com/office/drawing/2014/main" id="{7AE79EF8-055A-4363-AA45-5E869CD9D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3076"/>
                <a:ext cx="50" cy="19"/>
              </a:xfrm>
              <a:custGeom>
                <a:avLst/>
                <a:gdLst>
                  <a:gd name="T0" fmla="*/ 2 w 50"/>
                  <a:gd name="T1" fmla="*/ 0 h 19"/>
                  <a:gd name="T2" fmla="*/ 2 w 50"/>
                  <a:gd name="T3" fmla="*/ 0 h 19"/>
                  <a:gd name="T4" fmla="*/ 29 w 50"/>
                  <a:gd name="T5" fmla="*/ 12 h 19"/>
                  <a:gd name="T6" fmla="*/ 32 w 50"/>
                  <a:gd name="T7" fmla="*/ 12 h 19"/>
                  <a:gd name="T8" fmla="*/ 41 w 50"/>
                  <a:gd name="T9" fmla="*/ 14 h 19"/>
                  <a:gd name="T10" fmla="*/ 50 w 50"/>
                  <a:gd name="T11" fmla="*/ 14 h 19"/>
                  <a:gd name="T12" fmla="*/ 50 w 50"/>
                  <a:gd name="T13" fmla="*/ 14 h 19"/>
                  <a:gd name="T14" fmla="*/ 50 w 50"/>
                  <a:gd name="T15" fmla="*/ 16 h 19"/>
                  <a:gd name="T16" fmla="*/ 50 w 50"/>
                  <a:gd name="T17" fmla="*/ 16 h 19"/>
                  <a:gd name="T18" fmla="*/ 50 w 50"/>
                  <a:gd name="T19" fmla="*/ 16 h 19"/>
                  <a:gd name="T20" fmla="*/ 50 w 50"/>
                  <a:gd name="T21" fmla="*/ 19 h 19"/>
                  <a:gd name="T22" fmla="*/ 50 w 50"/>
                  <a:gd name="T23" fmla="*/ 19 h 19"/>
                  <a:gd name="T24" fmla="*/ 48 w 50"/>
                  <a:gd name="T25" fmla="*/ 16 h 19"/>
                  <a:gd name="T26" fmla="*/ 45 w 50"/>
                  <a:gd name="T27" fmla="*/ 16 h 19"/>
                  <a:gd name="T28" fmla="*/ 43 w 50"/>
                  <a:gd name="T29" fmla="*/ 16 h 19"/>
                  <a:gd name="T30" fmla="*/ 43 w 50"/>
                  <a:gd name="T31" fmla="*/ 16 h 19"/>
                  <a:gd name="T32" fmla="*/ 41 w 50"/>
                  <a:gd name="T33" fmla="*/ 16 h 19"/>
                  <a:gd name="T34" fmla="*/ 39 w 50"/>
                  <a:gd name="T35" fmla="*/ 16 h 19"/>
                  <a:gd name="T36" fmla="*/ 39 w 50"/>
                  <a:gd name="T37" fmla="*/ 14 h 19"/>
                  <a:gd name="T38" fmla="*/ 36 w 50"/>
                  <a:gd name="T39" fmla="*/ 14 h 19"/>
                  <a:gd name="T40" fmla="*/ 36 w 50"/>
                  <a:gd name="T41" fmla="*/ 14 h 19"/>
                  <a:gd name="T42" fmla="*/ 34 w 50"/>
                  <a:gd name="T43" fmla="*/ 14 h 19"/>
                  <a:gd name="T44" fmla="*/ 34 w 50"/>
                  <a:gd name="T45" fmla="*/ 14 h 19"/>
                  <a:gd name="T46" fmla="*/ 32 w 50"/>
                  <a:gd name="T47" fmla="*/ 14 h 19"/>
                  <a:gd name="T48" fmla="*/ 29 w 50"/>
                  <a:gd name="T49" fmla="*/ 12 h 19"/>
                  <a:gd name="T50" fmla="*/ 27 w 50"/>
                  <a:gd name="T51" fmla="*/ 12 h 19"/>
                  <a:gd name="T52" fmla="*/ 27 w 50"/>
                  <a:gd name="T53" fmla="*/ 14 h 19"/>
                  <a:gd name="T54" fmla="*/ 25 w 50"/>
                  <a:gd name="T55" fmla="*/ 14 h 19"/>
                  <a:gd name="T56" fmla="*/ 23 w 50"/>
                  <a:gd name="T57" fmla="*/ 14 h 19"/>
                  <a:gd name="T58" fmla="*/ 20 w 50"/>
                  <a:gd name="T59" fmla="*/ 14 h 19"/>
                  <a:gd name="T60" fmla="*/ 18 w 50"/>
                  <a:gd name="T61" fmla="*/ 14 h 19"/>
                  <a:gd name="T62" fmla="*/ 16 w 50"/>
                  <a:gd name="T63" fmla="*/ 14 h 19"/>
                  <a:gd name="T64" fmla="*/ 14 w 50"/>
                  <a:gd name="T65" fmla="*/ 12 h 19"/>
                  <a:gd name="T66" fmla="*/ 14 w 50"/>
                  <a:gd name="T67" fmla="*/ 12 h 19"/>
                  <a:gd name="T68" fmla="*/ 11 w 50"/>
                  <a:gd name="T69" fmla="*/ 12 h 19"/>
                  <a:gd name="T70" fmla="*/ 9 w 50"/>
                  <a:gd name="T71" fmla="*/ 9 h 19"/>
                  <a:gd name="T72" fmla="*/ 9 w 50"/>
                  <a:gd name="T73" fmla="*/ 9 h 19"/>
                  <a:gd name="T74" fmla="*/ 7 w 50"/>
                  <a:gd name="T75" fmla="*/ 7 h 19"/>
                  <a:gd name="T76" fmla="*/ 5 w 50"/>
                  <a:gd name="T77" fmla="*/ 5 h 19"/>
                  <a:gd name="T78" fmla="*/ 2 w 50"/>
                  <a:gd name="T79" fmla="*/ 5 h 19"/>
                  <a:gd name="T80" fmla="*/ 2 w 50"/>
                  <a:gd name="T81" fmla="*/ 5 h 19"/>
                  <a:gd name="T82" fmla="*/ 0 w 50"/>
                  <a:gd name="T83" fmla="*/ 3 h 19"/>
                  <a:gd name="T84" fmla="*/ 0 w 50"/>
                  <a:gd name="T85" fmla="*/ 3 h 19"/>
                  <a:gd name="T86" fmla="*/ 2 w 50"/>
                  <a:gd name="T87" fmla="*/ 3 h 19"/>
                  <a:gd name="T88" fmla="*/ 2 w 50"/>
                  <a:gd name="T89" fmla="*/ 0 h 19"/>
                  <a:gd name="T90" fmla="*/ 2 w 50"/>
                  <a:gd name="T91" fmla="*/ 0 h 19"/>
                  <a:gd name="T92" fmla="*/ 2 w 50"/>
                  <a:gd name="T93" fmla="*/ 0 h 19"/>
                  <a:gd name="T94" fmla="*/ 2 w 50"/>
                  <a:gd name="T95" fmla="*/ 0 h 19"/>
                  <a:gd name="T96" fmla="*/ 2 w 50"/>
                  <a:gd name="T9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" h="19">
                    <a:moveTo>
                      <a:pt x="2" y="0"/>
                    </a:moveTo>
                    <a:lnTo>
                      <a:pt x="2" y="0"/>
                    </a:lnTo>
                    <a:lnTo>
                      <a:pt x="29" y="12"/>
                    </a:lnTo>
                    <a:lnTo>
                      <a:pt x="32" y="12"/>
                    </a:lnTo>
                    <a:lnTo>
                      <a:pt x="41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48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1" y="16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4603">
                <a:extLst>
                  <a:ext uri="{FF2B5EF4-FFF2-40B4-BE49-F238E27FC236}">
                    <a16:creationId xmlns:a16="http://schemas.microsoft.com/office/drawing/2014/main" id="{6DEB75A8-A5BB-4BFA-9399-945560D22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31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Rectangle 4604">
                <a:extLst>
                  <a:ext uri="{FF2B5EF4-FFF2-40B4-BE49-F238E27FC236}">
                    <a16:creationId xmlns:a16="http://schemas.microsoft.com/office/drawing/2014/main" id="{16939331-6C2A-496E-8B52-95C02C0BB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178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4605">
                <a:extLst>
                  <a:ext uri="{FF2B5EF4-FFF2-40B4-BE49-F238E27FC236}">
                    <a16:creationId xmlns:a16="http://schemas.microsoft.com/office/drawing/2014/main" id="{5D49B2BA-5935-4B48-A880-70C9820D7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3009"/>
                <a:ext cx="11" cy="9"/>
              </a:xfrm>
              <a:custGeom>
                <a:avLst/>
                <a:gdLst>
                  <a:gd name="T0" fmla="*/ 11 w 11"/>
                  <a:gd name="T1" fmla="*/ 7 h 9"/>
                  <a:gd name="T2" fmla="*/ 0 w 11"/>
                  <a:gd name="T3" fmla="*/ 9 h 9"/>
                  <a:gd name="T4" fmla="*/ 0 w 11"/>
                  <a:gd name="T5" fmla="*/ 9 h 9"/>
                  <a:gd name="T6" fmla="*/ 0 w 11"/>
                  <a:gd name="T7" fmla="*/ 4 h 9"/>
                  <a:gd name="T8" fmla="*/ 0 w 11"/>
                  <a:gd name="T9" fmla="*/ 2 h 9"/>
                  <a:gd name="T10" fmla="*/ 0 w 11"/>
                  <a:gd name="T11" fmla="*/ 2 h 9"/>
                  <a:gd name="T12" fmla="*/ 2 w 11"/>
                  <a:gd name="T13" fmla="*/ 2 h 9"/>
                  <a:gd name="T14" fmla="*/ 4 w 11"/>
                  <a:gd name="T15" fmla="*/ 2 h 9"/>
                  <a:gd name="T16" fmla="*/ 6 w 11"/>
                  <a:gd name="T17" fmla="*/ 2 h 9"/>
                  <a:gd name="T18" fmla="*/ 6 w 11"/>
                  <a:gd name="T19" fmla="*/ 2 h 9"/>
                  <a:gd name="T20" fmla="*/ 6 w 11"/>
                  <a:gd name="T21" fmla="*/ 2 h 9"/>
                  <a:gd name="T22" fmla="*/ 9 w 11"/>
                  <a:gd name="T23" fmla="*/ 0 h 9"/>
                  <a:gd name="T24" fmla="*/ 11 w 11"/>
                  <a:gd name="T25" fmla="*/ 7 h 9"/>
                  <a:gd name="T26" fmla="*/ 11 w 11"/>
                  <a:gd name="T27" fmla="*/ 7 h 9"/>
                  <a:gd name="T28" fmla="*/ 11 w 11"/>
                  <a:gd name="T29" fmla="*/ 7 h 9"/>
                  <a:gd name="T30" fmla="*/ 11 w 11"/>
                  <a:gd name="T3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9">
                    <a:moveTo>
                      <a:pt x="11" y="7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4606">
                <a:extLst>
                  <a:ext uri="{FF2B5EF4-FFF2-40B4-BE49-F238E27FC236}">
                    <a16:creationId xmlns:a16="http://schemas.microsoft.com/office/drawing/2014/main" id="{83E9BAA8-C789-471D-B9AA-6E4459861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911"/>
                <a:ext cx="11" cy="4"/>
              </a:xfrm>
              <a:custGeom>
                <a:avLst/>
                <a:gdLst>
                  <a:gd name="T0" fmla="*/ 9 w 11"/>
                  <a:gd name="T1" fmla="*/ 0 h 4"/>
                  <a:gd name="T2" fmla="*/ 9 w 11"/>
                  <a:gd name="T3" fmla="*/ 0 h 4"/>
                  <a:gd name="T4" fmla="*/ 9 w 11"/>
                  <a:gd name="T5" fmla="*/ 0 h 4"/>
                  <a:gd name="T6" fmla="*/ 11 w 11"/>
                  <a:gd name="T7" fmla="*/ 0 h 4"/>
                  <a:gd name="T8" fmla="*/ 11 w 11"/>
                  <a:gd name="T9" fmla="*/ 4 h 4"/>
                  <a:gd name="T10" fmla="*/ 0 w 11"/>
                  <a:gd name="T11" fmla="*/ 4 h 4"/>
                  <a:gd name="T12" fmla="*/ 0 w 11"/>
                  <a:gd name="T13" fmla="*/ 0 h 4"/>
                  <a:gd name="T14" fmla="*/ 4 w 11"/>
                  <a:gd name="T15" fmla="*/ 0 h 4"/>
                  <a:gd name="T16" fmla="*/ 6 w 11"/>
                  <a:gd name="T17" fmla="*/ 0 h 4"/>
                  <a:gd name="T18" fmla="*/ 9 w 11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4607">
                <a:extLst>
                  <a:ext uri="{FF2B5EF4-FFF2-40B4-BE49-F238E27FC236}">
                    <a16:creationId xmlns:a16="http://schemas.microsoft.com/office/drawing/2014/main" id="{76C52321-BB77-47DD-8AD7-67462136EC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6" y="2544"/>
                <a:ext cx="25" cy="52"/>
              </a:xfrm>
              <a:custGeom>
                <a:avLst/>
                <a:gdLst>
                  <a:gd name="T0" fmla="*/ 9 w 25"/>
                  <a:gd name="T1" fmla="*/ 12 h 52"/>
                  <a:gd name="T2" fmla="*/ 9 w 25"/>
                  <a:gd name="T3" fmla="*/ 23 h 52"/>
                  <a:gd name="T4" fmla="*/ 9 w 25"/>
                  <a:gd name="T5" fmla="*/ 25 h 52"/>
                  <a:gd name="T6" fmla="*/ 9 w 25"/>
                  <a:gd name="T7" fmla="*/ 25 h 52"/>
                  <a:gd name="T8" fmla="*/ 5 w 25"/>
                  <a:gd name="T9" fmla="*/ 27 h 52"/>
                  <a:gd name="T10" fmla="*/ 0 w 25"/>
                  <a:gd name="T11" fmla="*/ 27 h 52"/>
                  <a:gd name="T12" fmla="*/ 0 w 25"/>
                  <a:gd name="T13" fmla="*/ 27 h 52"/>
                  <a:gd name="T14" fmla="*/ 5 w 25"/>
                  <a:gd name="T15" fmla="*/ 27 h 52"/>
                  <a:gd name="T16" fmla="*/ 9 w 25"/>
                  <a:gd name="T17" fmla="*/ 25 h 52"/>
                  <a:gd name="T18" fmla="*/ 12 w 25"/>
                  <a:gd name="T19" fmla="*/ 25 h 52"/>
                  <a:gd name="T20" fmla="*/ 12 w 25"/>
                  <a:gd name="T21" fmla="*/ 39 h 52"/>
                  <a:gd name="T22" fmla="*/ 12 w 25"/>
                  <a:gd name="T23" fmla="*/ 43 h 52"/>
                  <a:gd name="T24" fmla="*/ 12 w 25"/>
                  <a:gd name="T25" fmla="*/ 50 h 52"/>
                  <a:gd name="T26" fmla="*/ 0 w 25"/>
                  <a:gd name="T27" fmla="*/ 52 h 52"/>
                  <a:gd name="T28" fmla="*/ 0 w 25"/>
                  <a:gd name="T29" fmla="*/ 52 h 52"/>
                  <a:gd name="T30" fmla="*/ 0 w 25"/>
                  <a:gd name="T31" fmla="*/ 16 h 52"/>
                  <a:gd name="T32" fmla="*/ 0 w 25"/>
                  <a:gd name="T33" fmla="*/ 16 h 52"/>
                  <a:gd name="T34" fmla="*/ 0 w 25"/>
                  <a:gd name="T35" fmla="*/ 16 h 52"/>
                  <a:gd name="T36" fmla="*/ 0 w 25"/>
                  <a:gd name="T37" fmla="*/ 16 h 52"/>
                  <a:gd name="T38" fmla="*/ 0 w 25"/>
                  <a:gd name="T39" fmla="*/ 16 h 52"/>
                  <a:gd name="T40" fmla="*/ 9 w 25"/>
                  <a:gd name="T41" fmla="*/ 12 h 52"/>
                  <a:gd name="T42" fmla="*/ 23 w 25"/>
                  <a:gd name="T43" fmla="*/ 18 h 52"/>
                  <a:gd name="T44" fmla="*/ 18 w 25"/>
                  <a:gd name="T45" fmla="*/ 18 h 52"/>
                  <a:gd name="T46" fmla="*/ 18 w 25"/>
                  <a:gd name="T47" fmla="*/ 5 h 52"/>
                  <a:gd name="T48" fmla="*/ 21 w 25"/>
                  <a:gd name="T49" fmla="*/ 3 h 52"/>
                  <a:gd name="T50" fmla="*/ 23 w 25"/>
                  <a:gd name="T51" fmla="*/ 0 h 52"/>
                  <a:gd name="T52" fmla="*/ 25 w 25"/>
                  <a:gd name="T53" fmla="*/ 0 h 52"/>
                  <a:gd name="T54" fmla="*/ 25 w 25"/>
                  <a:gd name="T55" fmla="*/ 0 h 52"/>
                  <a:gd name="T56" fmla="*/ 25 w 25"/>
                  <a:gd name="T57" fmla="*/ 18 h 52"/>
                  <a:gd name="T58" fmla="*/ 23 w 25"/>
                  <a:gd name="T59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" h="52">
                    <a:moveTo>
                      <a:pt x="9" y="12"/>
                    </a:moveTo>
                    <a:lnTo>
                      <a:pt x="9" y="23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5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27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12" y="39"/>
                    </a:lnTo>
                    <a:lnTo>
                      <a:pt x="12" y="43"/>
                    </a:lnTo>
                    <a:lnTo>
                      <a:pt x="12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9" y="12"/>
                    </a:lnTo>
                    <a:close/>
                    <a:moveTo>
                      <a:pt x="23" y="18"/>
                    </a:moveTo>
                    <a:lnTo>
                      <a:pt x="18" y="18"/>
                    </a:lnTo>
                    <a:lnTo>
                      <a:pt x="18" y="5"/>
                    </a:lnTo>
                    <a:lnTo>
                      <a:pt x="21" y="3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8"/>
                    </a:lnTo>
                    <a:lnTo>
                      <a:pt x="2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4608">
                <a:extLst>
                  <a:ext uri="{FF2B5EF4-FFF2-40B4-BE49-F238E27FC236}">
                    <a16:creationId xmlns:a16="http://schemas.microsoft.com/office/drawing/2014/main" id="{5DF10821-3845-43EC-9647-BAF36844C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618"/>
                <a:ext cx="48" cy="22"/>
              </a:xfrm>
              <a:custGeom>
                <a:avLst/>
                <a:gdLst>
                  <a:gd name="T0" fmla="*/ 21 w 21"/>
                  <a:gd name="T1" fmla="*/ 3 h 10"/>
                  <a:gd name="T2" fmla="*/ 21 w 21"/>
                  <a:gd name="T3" fmla="*/ 3 h 10"/>
                  <a:gd name="T4" fmla="*/ 14 w 21"/>
                  <a:gd name="T5" fmla="*/ 0 h 10"/>
                  <a:gd name="T6" fmla="*/ 14 w 21"/>
                  <a:gd name="T7" fmla="*/ 0 h 10"/>
                  <a:gd name="T8" fmla="*/ 14 w 21"/>
                  <a:gd name="T9" fmla="*/ 0 h 10"/>
                  <a:gd name="T10" fmla="*/ 13 w 21"/>
                  <a:gd name="T11" fmla="*/ 0 h 10"/>
                  <a:gd name="T12" fmla="*/ 6 w 21"/>
                  <a:gd name="T13" fmla="*/ 0 h 10"/>
                  <a:gd name="T14" fmla="*/ 3 w 21"/>
                  <a:gd name="T15" fmla="*/ 0 h 10"/>
                  <a:gd name="T16" fmla="*/ 3 w 21"/>
                  <a:gd name="T17" fmla="*/ 1 h 10"/>
                  <a:gd name="T18" fmla="*/ 3 w 21"/>
                  <a:gd name="T19" fmla="*/ 1 h 10"/>
                  <a:gd name="T20" fmla="*/ 3 w 21"/>
                  <a:gd name="T21" fmla="*/ 4 h 10"/>
                  <a:gd name="T22" fmla="*/ 3 w 21"/>
                  <a:gd name="T23" fmla="*/ 5 h 10"/>
                  <a:gd name="T24" fmla="*/ 3 w 21"/>
                  <a:gd name="T25" fmla="*/ 6 h 10"/>
                  <a:gd name="T26" fmla="*/ 0 w 21"/>
                  <a:gd name="T27" fmla="*/ 6 h 10"/>
                  <a:gd name="T28" fmla="*/ 0 w 21"/>
                  <a:gd name="T29" fmla="*/ 10 h 10"/>
                  <a:gd name="T30" fmla="*/ 0 w 21"/>
                  <a:gd name="T31" fmla="*/ 10 h 10"/>
                  <a:gd name="T32" fmla="*/ 12 w 21"/>
                  <a:gd name="T33" fmla="*/ 10 h 10"/>
                  <a:gd name="T34" fmla="*/ 13 w 21"/>
                  <a:gd name="T35" fmla="*/ 10 h 10"/>
                  <a:gd name="T36" fmla="*/ 13 w 21"/>
                  <a:gd name="T37" fmla="*/ 10 h 10"/>
                  <a:gd name="T38" fmla="*/ 13 w 21"/>
                  <a:gd name="T39" fmla="*/ 10 h 10"/>
                  <a:gd name="T40" fmla="*/ 14 w 21"/>
                  <a:gd name="T41" fmla="*/ 10 h 10"/>
                  <a:gd name="T42" fmla="*/ 14 w 21"/>
                  <a:gd name="T43" fmla="*/ 10 h 10"/>
                  <a:gd name="T44" fmla="*/ 14 w 21"/>
                  <a:gd name="T45" fmla="*/ 10 h 10"/>
                  <a:gd name="T46" fmla="*/ 14 w 21"/>
                  <a:gd name="T47" fmla="*/ 10 h 10"/>
                  <a:gd name="T48" fmla="*/ 14 w 21"/>
                  <a:gd name="T49" fmla="*/ 3 h 10"/>
                  <a:gd name="T50" fmla="*/ 14 w 21"/>
                  <a:gd name="T51" fmla="*/ 3 h 10"/>
                  <a:gd name="T52" fmla="*/ 19 w 21"/>
                  <a:gd name="T53" fmla="*/ 3 h 10"/>
                  <a:gd name="T54" fmla="*/ 21 w 21"/>
                  <a:gd name="T5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10">
                    <a:moveTo>
                      <a:pt x="21" y="3"/>
                    </a:moveTo>
                    <a:lnTo>
                      <a:pt x="21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9" y="3"/>
                    </a:lnTo>
                    <a:lnTo>
                      <a:pt x="2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4609">
                <a:extLst>
                  <a:ext uri="{FF2B5EF4-FFF2-40B4-BE49-F238E27FC236}">
                    <a16:creationId xmlns:a16="http://schemas.microsoft.com/office/drawing/2014/main" id="{67A07A5A-5786-45B1-A656-FD00CC280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2750"/>
                <a:ext cx="63" cy="33"/>
              </a:xfrm>
              <a:custGeom>
                <a:avLst/>
                <a:gdLst>
                  <a:gd name="T0" fmla="*/ 52 w 63"/>
                  <a:gd name="T1" fmla="*/ 9 h 33"/>
                  <a:gd name="T2" fmla="*/ 54 w 63"/>
                  <a:gd name="T3" fmla="*/ 9 h 33"/>
                  <a:gd name="T4" fmla="*/ 56 w 63"/>
                  <a:gd name="T5" fmla="*/ 9 h 33"/>
                  <a:gd name="T6" fmla="*/ 58 w 63"/>
                  <a:gd name="T7" fmla="*/ 6 h 33"/>
                  <a:gd name="T8" fmla="*/ 63 w 63"/>
                  <a:gd name="T9" fmla="*/ 6 h 33"/>
                  <a:gd name="T10" fmla="*/ 61 w 63"/>
                  <a:gd name="T11" fmla="*/ 9 h 33"/>
                  <a:gd name="T12" fmla="*/ 58 w 63"/>
                  <a:gd name="T13" fmla="*/ 11 h 33"/>
                  <a:gd name="T14" fmla="*/ 54 w 63"/>
                  <a:gd name="T15" fmla="*/ 13 h 33"/>
                  <a:gd name="T16" fmla="*/ 54 w 63"/>
                  <a:gd name="T17" fmla="*/ 13 h 33"/>
                  <a:gd name="T18" fmla="*/ 52 w 63"/>
                  <a:gd name="T19" fmla="*/ 15 h 33"/>
                  <a:gd name="T20" fmla="*/ 49 w 63"/>
                  <a:gd name="T21" fmla="*/ 15 h 33"/>
                  <a:gd name="T22" fmla="*/ 47 w 63"/>
                  <a:gd name="T23" fmla="*/ 18 h 33"/>
                  <a:gd name="T24" fmla="*/ 45 w 63"/>
                  <a:gd name="T25" fmla="*/ 20 h 33"/>
                  <a:gd name="T26" fmla="*/ 43 w 63"/>
                  <a:gd name="T27" fmla="*/ 20 h 33"/>
                  <a:gd name="T28" fmla="*/ 38 w 63"/>
                  <a:gd name="T29" fmla="*/ 22 h 33"/>
                  <a:gd name="T30" fmla="*/ 36 w 63"/>
                  <a:gd name="T31" fmla="*/ 24 h 33"/>
                  <a:gd name="T32" fmla="*/ 36 w 63"/>
                  <a:gd name="T33" fmla="*/ 24 h 33"/>
                  <a:gd name="T34" fmla="*/ 34 w 63"/>
                  <a:gd name="T35" fmla="*/ 27 h 33"/>
                  <a:gd name="T36" fmla="*/ 31 w 63"/>
                  <a:gd name="T37" fmla="*/ 29 h 33"/>
                  <a:gd name="T38" fmla="*/ 29 w 63"/>
                  <a:gd name="T39" fmla="*/ 31 h 33"/>
                  <a:gd name="T40" fmla="*/ 20 w 63"/>
                  <a:gd name="T41" fmla="*/ 29 h 33"/>
                  <a:gd name="T42" fmla="*/ 20 w 63"/>
                  <a:gd name="T43" fmla="*/ 33 h 33"/>
                  <a:gd name="T44" fmla="*/ 16 w 63"/>
                  <a:gd name="T45" fmla="*/ 29 h 33"/>
                  <a:gd name="T46" fmla="*/ 16 w 63"/>
                  <a:gd name="T47" fmla="*/ 27 h 33"/>
                  <a:gd name="T48" fmla="*/ 13 w 63"/>
                  <a:gd name="T49" fmla="*/ 22 h 33"/>
                  <a:gd name="T50" fmla="*/ 9 w 63"/>
                  <a:gd name="T51" fmla="*/ 15 h 33"/>
                  <a:gd name="T52" fmla="*/ 9 w 63"/>
                  <a:gd name="T53" fmla="*/ 15 h 33"/>
                  <a:gd name="T54" fmla="*/ 4 w 63"/>
                  <a:gd name="T55" fmla="*/ 6 h 33"/>
                  <a:gd name="T56" fmla="*/ 0 w 63"/>
                  <a:gd name="T57" fmla="*/ 0 h 33"/>
                  <a:gd name="T58" fmla="*/ 9 w 63"/>
                  <a:gd name="T59" fmla="*/ 0 h 33"/>
                  <a:gd name="T60" fmla="*/ 11 w 63"/>
                  <a:gd name="T61" fmla="*/ 0 h 33"/>
                  <a:gd name="T62" fmla="*/ 16 w 63"/>
                  <a:gd name="T63" fmla="*/ 2 h 33"/>
                  <a:gd name="T64" fmla="*/ 18 w 63"/>
                  <a:gd name="T65" fmla="*/ 2 h 33"/>
                  <a:gd name="T66" fmla="*/ 20 w 63"/>
                  <a:gd name="T67" fmla="*/ 2 h 33"/>
                  <a:gd name="T68" fmla="*/ 22 w 63"/>
                  <a:gd name="T69" fmla="*/ 2 h 33"/>
                  <a:gd name="T70" fmla="*/ 25 w 63"/>
                  <a:gd name="T71" fmla="*/ 2 h 33"/>
                  <a:gd name="T72" fmla="*/ 34 w 63"/>
                  <a:gd name="T73" fmla="*/ 4 h 33"/>
                  <a:gd name="T74" fmla="*/ 36 w 63"/>
                  <a:gd name="T75" fmla="*/ 4 h 33"/>
                  <a:gd name="T76" fmla="*/ 38 w 63"/>
                  <a:gd name="T77" fmla="*/ 4 h 33"/>
                  <a:gd name="T78" fmla="*/ 40 w 63"/>
                  <a:gd name="T79" fmla="*/ 4 h 33"/>
                  <a:gd name="T80" fmla="*/ 43 w 63"/>
                  <a:gd name="T81" fmla="*/ 6 h 33"/>
                  <a:gd name="T82" fmla="*/ 45 w 63"/>
                  <a:gd name="T83" fmla="*/ 6 h 33"/>
                  <a:gd name="T84" fmla="*/ 47 w 63"/>
                  <a:gd name="T85" fmla="*/ 6 h 33"/>
                  <a:gd name="T86" fmla="*/ 49 w 63"/>
                  <a:gd name="T87" fmla="*/ 6 h 33"/>
                  <a:gd name="T88" fmla="*/ 52 w 63"/>
                  <a:gd name="T8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3" h="33">
                    <a:moveTo>
                      <a:pt x="52" y="9"/>
                    </a:moveTo>
                    <a:lnTo>
                      <a:pt x="52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6" y="11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8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3" y="20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7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33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3" y="24"/>
                    </a:lnTo>
                    <a:lnTo>
                      <a:pt x="13" y="22"/>
                    </a:lnTo>
                    <a:lnTo>
                      <a:pt x="11" y="18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7" y="13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31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3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5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4610">
                <a:extLst>
                  <a:ext uri="{FF2B5EF4-FFF2-40B4-BE49-F238E27FC236}">
                    <a16:creationId xmlns:a16="http://schemas.microsoft.com/office/drawing/2014/main" id="{5A312645-ED48-4094-8254-81CC35186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681"/>
                <a:ext cx="61" cy="40"/>
              </a:xfrm>
              <a:custGeom>
                <a:avLst/>
                <a:gdLst>
                  <a:gd name="T0" fmla="*/ 61 w 61"/>
                  <a:gd name="T1" fmla="*/ 0 h 40"/>
                  <a:gd name="T2" fmla="*/ 58 w 61"/>
                  <a:gd name="T3" fmla="*/ 4 h 40"/>
                  <a:gd name="T4" fmla="*/ 56 w 61"/>
                  <a:gd name="T5" fmla="*/ 4 h 40"/>
                  <a:gd name="T6" fmla="*/ 54 w 61"/>
                  <a:gd name="T7" fmla="*/ 15 h 40"/>
                  <a:gd name="T8" fmla="*/ 54 w 61"/>
                  <a:gd name="T9" fmla="*/ 15 h 40"/>
                  <a:gd name="T10" fmla="*/ 54 w 61"/>
                  <a:gd name="T11" fmla="*/ 18 h 40"/>
                  <a:gd name="T12" fmla="*/ 54 w 61"/>
                  <a:gd name="T13" fmla="*/ 20 h 40"/>
                  <a:gd name="T14" fmla="*/ 54 w 61"/>
                  <a:gd name="T15" fmla="*/ 24 h 40"/>
                  <a:gd name="T16" fmla="*/ 49 w 61"/>
                  <a:gd name="T17" fmla="*/ 22 h 40"/>
                  <a:gd name="T18" fmla="*/ 40 w 61"/>
                  <a:gd name="T19" fmla="*/ 20 h 40"/>
                  <a:gd name="T20" fmla="*/ 38 w 61"/>
                  <a:gd name="T21" fmla="*/ 20 h 40"/>
                  <a:gd name="T22" fmla="*/ 31 w 61"/>
                  <a:gd name="T23" fmla="*/ 20 h 40"/>
                  <a:gd name="T24" fmla="*/ 27 w 61"/>
                  <a:gd name="T25" fmla="*/ 40 h 40"/>
                  <a:gd name="T26" fmla="*/ 27 w 61"/>
                  <a:gd name="T27" fmla="*/ 40 h 40"/>
                  <a:gd name="T28" fmla="*/ 20 w 61"/>
                  <a:gd name="T29" fmla="*/ 40 h 40"/>
                  <a:gd name="T30" fmla="*/ 6 w 61"/>
                  <a:gd name="T31" fmla="*/ 38 h 40"/>
                  <a:gd name="T32" fmla="*/ 0 w 61"/>
                  <a:gd name="T33" fmla="*/ 36 h 40"/>
                  <a:gd name="T34" fmla="*/ 0 w 61"/>
                  <a:gd name="T35" fmla="*/ 4 h 40"/>
                  <a:gd name="T36" fmla="*/ 16 w 61"/>
                  <a:gd name="T37" fmla="*/ 6 h 40"/>
                  <a:gd name="T38" fmla="*/ 31 w 61"/>
                  <a:gd name="T39" fmla="*/ 6 h 40"/>
                  <a:gd name="T40" fmla="*/ 38 w 61"/>
                  <a:gd name="T41" fmla="*/ 6 h 40"/>
                  <a:gd name="T42" fmla="*/ 40 w 61"/>
                  <a:gd name="T43" fmla="*/ 6 h 40"/>
                  <a:gd name="T44" fmla="*/ 40 w 61"/>
                  <a:gd name="T45" fmla="*/ 6 h 40"/>
                  <a:gd name="T46" fmla="*/ 43 w 61"/>
                  <a:gd name="T47" fmla="*/ 6 h 40"/>
                  <a:gd name="T48" fmla="*/ 43 w 61"/>
                  <a:gd name="T49" fmla="*/ 0 h 40"/>
                  <a:gd name="T50" fmla="*/ 61 w 61"/>
                  <a:gd name="T5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1" h="40">
                    <a:moveTo>
                      <a:pt x="61" y="0"/>
                    </a:moveTo>
                    <a:lnTo>
                      <a:pt x="58" y="4"/>
                    </a:lnTo>
                    <a:lnTo>
                      <a:pt x="56" y="4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49" y="22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1" y="20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0" y="40"/>
                    </a:lnTo>
                    <a:lnTo>
                      <a:pt x="6" y="38"/>
                    </a:lnTo>
                    <a:lnTo>
                      <a:pt x="0" y="36"/>
                    </a:lnTo>
                    <a:lnTo>
                      <a:pt x="0" y="4"/>
                    </a:lnTo>
                    <a:lnTo>
                      <a:pt x="16" y="6"/>
                    </a:lnTo>
                    <a:lnTo>
                      <a:pt x="31" y="6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3" y="6"/>
                    </a:lnTo>
                    <a:lnTo>
                      <a:pt x="43" y="0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Freeform 4611">
                <a:extLst>
                  <a:ext uri="{FF2B5EF4-FFF2-40B4-BE49-F238E27FC236}">
                    <a16:creationId xmlns:a16="http://schemas.microsoft.com/office/drawing/2014/main" id="{EC13544C-5B6A-4676-8A4C-FBB3BB3BF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830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3 w 5"/>
                  <a:gd name="T3" fmla="*/ 4 h 4"/>
                  <a:gd name="T4" fmla="*/ 0 w 5"/>
                  <a:gd name="T5" fmla="*/ 2 h 4"/>
                  <a:gd name="T6" fmla="*/ 0 w 5"/>
                  <a:gd name="T7" fmla="*/ 0 h 4"/>
                  <a:gd name="T8" fmla="*/ 5 w 5"/>
                  <a:gd name="T9" fmla="*/ 2 h 4"/>
                  <a:gd name="T10" fmla="*/ 5 w 5"/>
                  <a:gd name="T11" fmla="*/ 2 h 4"/>
                  <a:gd name="T12" fmla="*/ 5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Freeform 4612">
                <a:extLst>
                  <a:ext uri="{FF2B5EF4-FFF2-40B4-BE49-F238E27FC236}">
                    <a16:creationId xmlns:a16="http://schemas.microsoft.com/office/drawing/2014/main" id="{DF3B29D3-1478-423C-9969-6A2FFE93C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238"/>
                <a:ext cx="16" cy="9"/>
              </a:xfrm>
              <a:custGeom>
                <a:avLst/>
                <a:gdLst>
                  <a:gd name="T0" fmla="*/ 16 w 16"/>
                  <a:gd name="T1" fmla="*/ 2 h 9"/>
                  <a:gd name="T2" fmla="*/ 16 w 16"/>
                  <a:gd name="T3" fmla="*/ 9 h 9"/>
                  <a:gd name="T4" fmla="*/ 14 w 16"/>
                  <a:gd name="T5" fmla="*/ 9 h 9"/>
                  <a:gd name="T6" fmla="*/ 14 w 16"/>
                  <a:gd name="T7" fmla="*/ 9 h 9"/>
                  <a:gd name="T8" fmla="*/ 14 w 16"/>
                  <a:gd name="T9" fmla="*/ 9 h 9"/>
                  <a:gd name="T10" fmla="*/ 11 w 16"/>
                  <a:gd name="T11" fmla="*/ 9 h 9"/>
                  <a:gd name="T12" fmla="*/ 11 w 16"/>
                  <a:gd name="T13" fmla="*/ 9 h 9"/>
                  <a:gd name="T14" fmla="*/ 11 w 16"/>
                  <a:gd name="T15" fmla="*/ 9 h 9"/>
                  <a:gd name="T16" fmla="*/ 9 w 16"/>
                  <a:gd name="T17" fmla="*/ 9 h 9"/>
                  <a:gd name="T18" fmla="*/ 9 w 16"/>
                  <a:gd name="T19" fmla="*/ 9 h 9"/>
                  <a:gd name="T20" fmla="*/ 9 w 16"/>
                  <a:gd name="T21" fmla="*/ 9 h 9"/>
                  <a:gd name="T22" fmla="*/ 7 w 16"/>
                  <a:gd name="T23" fmla="*/ 9 h 9"/>
                  <a:gd name="T24" fmla="*/ 7 w 16"/>
                  <a:gd name="T25" fmla="*/ 9 h 9"/>
                  <a:gd name="T26" fmla="*/ 7 w 16"/>
                  <a:gd name="T27" fmla="*/ 9 h 9"/>
                  <a:gd name="T28" fmla="*/ 7 w 16"/>
                  <a:gd name="T29" fmla="*/ 9 h 9"/>
                  <a:gd name="T30" fmla="*/ 5 w 16"/>
                  <a:gd name="T31" fmla="*/ 9 h 9"/>
                  <a:gd name="T32" fmla="*/ 2 w 16"/>
                  <a:gd name="T33" fmla="*/ 9 h 9"/>
                  <a:gd name="T34" fmla="*/ 2 w 16"/>
                  <a:gd name="T35" fmla="*/ 9 h 9"/>
                  <a:gd name="T36" fmla="*/ 0 w 16"/>
                  <a:gd name="T37" fmla="*/ 4 h 9"/>
                  <a:gd name="T38" fmla="*/ 2 w 16"/>
                  <a:gd name="T39" fmla="*/ 2 h 9"/>
                  <a:gd name="T40" fmla="*/ 2 w 16"/>
                  <a:gd name="T41" fmla="*/ 2 h 9"/>
                  <a:gd name="T42" fmla="*/ 2 w 16"/>
                  <a:gd name="T43" fmla="*/ 0 h 9"/>
                  <a:gd name="T44" fmla="*/ 11 w 16"/>
                  <a:gd name="T45" fmla="*/ 0 h 9"/>
                  <a:gd name="T46" fmla="*/ 11 w 16"/>
                  <a:gd name="T47" fmla="*/ 0 h 9"/>
                  <a:gd name="T48" fmla="*/ 16 w 16"/>
                  <a:gd name="T49" fmla="*/ 0 h 9"/>
                  <a:gd name="T50" fmla="*/ 16 w 16"/>
                  <a:gd name="T51" fmla="*/ 2 h 9"/>
                  <a:gd name="T52" fmla="*/ 16 w 16"/>
                  <a:gd name="T5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9">
                    <a:moveTo>
                      <a:pt x="16" y="2"/>
                    </a:move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" name="Freeform 4613">
                <a:extLst>
                  <a:ext uri="{FF2B5EF4-FFF2-40B4-BE49-F238E27FC236}">
                    <a16:creationId xmlns:a16="http://schemas.microsoft.com/office/drawing/2014/main" id="{71C7B121-F907-43B0-B869-188F8A02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1940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5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" name="Freeform 4614">
                <a:extLst>
                  <a:ext uri="{FF2B5EF4-FFF2-40B4-BE49-F238E27FC236}">
                    <a16:creationId xmlns:a16="http://schemas.microsoft.com/office/drawing/2014/main" id="{D30AAC0C-7FCD-46FB-9853-9D7A48522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371"/>
                <a:ext cx="25" cy="11"/>
              </a:xfrm>
              <a:custGeom>
                <a:avLst/>
                <a:gdLst>
                  <a:gd name="T0" fmla="*/ 25 w 25"/>
                  <a:gd name="T1" fmla="*/ 9 h 11"/>
                  <a:gd name="T2" fmla="*/ 25 w 25"/>
                  <a:gd name="T3" fmla="*/ 11 h 11"/>
                  <a:gd name="T4" fmla="*/ 13 w 25"/>
                  <a:gd name="T5" fmla="*/ 9 h 11"/>
                  <a:gd name="T6" fmla="*/ 13 w 25"/>
                  <a:gd name="T7" fmla="*/ 11 h 11"/>
                  <a:gd name="T8" fmla="*/ 11 w 25"/>
                  <a:gd name="T9" fmla="*/ 11 h 11"/>
                  <a:gd name="T10" fmla="*/ 11 w 25"/>
                  <a:gd name="T11" fmla="*/ 11 h 11"/>
                  <a:gd name="T12" fmla="*/ 9 w 25"/>
                  <a:gd name="T13" fmla="*/ 9 h 11"/>
                  <a:gd name="T14" fmla="*/ 9 w 25"/>
                  <a:gd name="T15" fmla="*/ 9 h 11"/>
                  <a:gd name="T16" fmla="*/ 9 w 25"/>
                  <a:gd name="T17" fmla="*/ 9 h 11"/>
                  <a:gd name="T18" fmla="*/ 9 w 25"/>
                  <a:gd name="T19" fmla="*/ 6 h 11"/>
                  <a:gd name="T20" fmla="*/ 7 w 25"/>
                  <a:gd name="T21" fmla="*/ 6 h 11"/>
                  <a:gd name="T22" fmla="*/ 7 w 25"/>
                  <a:gd name="T23" fmla="*/ 6 h 11"/>
                  <a:gd name="T24" fmla="*/ 7 w 25"/>
                  <a:gd name="T25" fmla="*/ 6 h 11"/>
                  <a:gd name="T26" fmla="*/ 7 w 25"/>
                  <a:gd name="T27" fmla="*/ 4 h 11"/>
                  <a:gd name="T28" fmla="*/ 4 w 25"/>
                  <a:gd name="T29" fmla="*/ 4 h 11"/>
                  <a:gd name="T30" fmla="*/ 4 w 25"/>
                  <a:gd name="T31" fmla="*/ 4 h 11"/>
                  <a:gd name="T32" fmla="*/ 4 w 25"/>
                  <a:gd name="T33" fmla="*/ 4 h 11"/>
                  <a:gd name="T34" fmla="*/ 2 w 25"/>
                  <a:gd name="T35" fmla="*/ 2 h 11"/>
                  <a:gd name="T36" fmla="*/ 2 w 25"/>
                  <a:gd name="T37" fmla="*/ 2 h 11"/>
                  <a:gd name="T38" fmla="*/ 2 w 25"/>
                  <a:gd name="T39" fmla="*/ 2 h 11"/>
                  <a:gd name="T40" fmla="*/ 0 w 25"/>
                  <a:gd name="T41" fmla="*/ 0 h 11"/>
                  <a:gd name="T42" fmla="*/ 0 w 25"/>
                  <a:gd name="T43" fmla="*/ 0 h 11"/>
                  <a:gd name="T44" fmla="*/ 0 w 25"/>
                  <a:gd name="T45" fmla="*/ 0 h 11"/>
                  <a:gd name="T46" fmla="*/ 9 w 25"/>
                  <a:gd name="T47" fmla="*/ 0 h 11"/>
                  <a:gd name="T48" fmla="*/ 25 w 25"/>
                  <a:gd name="T49" fmla="*/ 0 h 11"/>
                  <a:gd name="T50" fmla="*/ 25 w 25"/>
                  <a:gd name="T51" fmla="*/ 2 h 11"/>
                  <a:gd name="T52" fmla="*/ 25 w 25"/>
                  <a:gd name="T53" fmla="*/ 2 h 11"/>
                  <a:gd name="T54" fmla="*/ 25 w 25"/>
                  <a:gd name="T55" fmla="*/ 9 h 11"/>
                  <a:gd name="T56" fmla="*/ 25 w 25"/>
                  <a:gd name="T5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" h="11">
                    <a:moveTo>
                      <a:pt x="25" y="9"/>
                    </a:moveTo>
                    <a:lnTo>
                      <a:pt x="25" y="11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9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" name="Freeform 4615">
                <a:extLst>
                  <a:ext uri="{FF2B5EF4-FFF2-40B4-BE49-F238E27FC236}">
                    <a16:creationId xmlns:a16="http://schemas.microsoft.com/office/drawing/2014/main" id="{2BE486E7-B34F-4A2B-8017-F41500073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843"/>
                <a:ext cx="63" cy="11"/>
              </a:xfrm>
              <a:custGeom>
                <a:avLst/>
                <a:gdLst>
                  <a:gd name="T0" fmla="*/ 63 w 63"/>
                  <a:gd name="T1" fmla="*/ 0 h 11"/>
                  <a:gd name="T2" fmla="*/ 63 w 63"/>
                  <a:gd name="T3" fmla="*/ 9 h 11"/>
                  <a:gd name="T4" fmla="*/ 63 w 63"/>
                  <a:gd name="T5" fmla="*/ 11 h 11"/>
                  <a:gd name="T6" fmla="*/ 45 w 63"/>
                  <a:gd name="T7" fmla="*/ 11 h 11"/>
                  <a:gd name="T8" fmla="*/ 32 w 63"/>
                  <a:gd name="T9" fmla="*/ 11 h 11"/>
                  <a:gd name="T10" fmla="*/ 18 w 63"/>
                  <a:gd name="T11" fmla="*/ 11 h 11"/>
                  <a:gd name="T12" fmla="*/ 11 w 63"/>
                  <a:gd name="T13" fmla="*/ 11 h 11"/>
                  <a:gd name="T14" fmla="*/ 9 w 63"/>
                  <a:gd name="T15" fmla="*/ 11 h 11"/>
                  <a:gd name="T16" fmla="*/ 9 w 63"/>
                  <a:gd name="T17" fmla="*/ 11 h 11"/>
                  <a:gd name="T18" fmla="*/ 0 w 63"/>
                  <a:gd name="T19" fmla="*/ 11 h 11"/>
                  <a:gd name="T20" fmla="*/ 0 w 63"/>
                  <a:gd name="T21" fmla="*/ 5 h 11"/>
                  <a:gd name="T22" fmla="*/ 0 w 63"/>
                  <a:gd name="T23" fmla="*/ 5 h 11"/>
                  <a:gd name="T24" fmla="*/ 0 w 63"/>
                  <a:gd name="T25" fmla="*/ 2 h 11"/>
                  <a:gd name="T26" fmla="*/ 0 w 63"/>
                  <a:gd name="T27" fmla="*/ 0 h 11"/>
                  <a:gd name="T28" fmla="*/ 9 w 63"/>
                  <a:gd name="T29" fmla="*/ 0 h 11"/>
                  <a:gd name="T30" fmla="*/ 11 w 63"/>
                  <a:gd name="T31" fmla="*/ 0 h 11"/>
                  <a:gd name="T32" fmla="*/ 18 w 63"/>
                  <a:gd name="T33" fmla="*/ 0 h 11"/>
                  <a:gd name="T34" fmla="*/ 20 w 63"/>
                  <a:gd name="T35" fmla="*/ 0 h 11"/>
                  <a:gd name="T36" fmla="*/ 41 w 63"/>
                  <a:gd name="T37" fmla="*/ 0 h 11"/>
                  <a:gd name="T38" fmla="*/ 41 w 63"/>
                  <a:gd name="T39" fmla="*/ 0 h 11"/>
                  <a:gd name="T40" fmla="*/ 50 w 63"/>
                  <a:gd name="T41" fmla="*/ 0 h 11"/>
                  <a:gd name="T42" fmla="*/ 52 w 63"/>
                  <a:gd name="T43" fmla="*/ 0 h 11"/>
                  <a:gd name="T44" fmla="*/ 63 w 63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3" h="11">
                    <a:moveTo>
                      <a:pt x="63" y="0"/>
                    </a:moveTo>
                    <a:lnTo>
                      <a:pt x="63" y="9"/>
                    </a:lnTo>
                    <a:lnTo>
                      <a:pt x="63" y="11"/>
                    </a:lnTo>
                    <a:lnTo>
                      <a:pt x="45" y="11"/>
                    </a:lnTo>
                    <a:lnTo>
                      <a:pt x="32" y="11"/>
                    </a:lnTo>
                    <a:lnTo>
                      <a:pt x="18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6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Freeform 4616">
                <a:extLst>
                  <a:ext uri="{FF2B5EF4-FFF2-40B4-BE49-F238E27FC236}">
                    <a16:creationId xmlns:a16="http://schemas.microsoft.com/office/drawing/2014/main" id="{24120DB6-84A7-432E-881E-4D21B252C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190"/>
                <a:ext cx="9" cy="14"/>
              </a:xfrm>
              <a:custGeom>
                <a:avLst/>
                <a:gdLst>
                  <a:gd name="T0" fmla="*/ 9 w 9"/>
                  <a:gd name="T1" fmla="*/ 0 h 14"/>
                  <a:gd name="T2" fmla="*/ 9 w 9"/>
                  <a:gd name="T3" fmla="*/ 0 h 14"/>
                  <a:gd name="T4" fmla="*/ 9 w 9"/>
                  <a:gd name="T5" fmla="*/ 0 h 14"/>
                  <a:gd name="T6" fmla="*/ 9 w 9"/>
                  <a:gd name="T7" fmla="*/ 3 h 14"/>
                  <a:gd name="T8" fmla="*/ 9 w 9"/>
                  <a:gd name="T9" fmla="*/ 14 h 14"/>
                  <a:gd name="T10" fmla="*/ 0 w 9"/>
                  <a:gd name="T11" fmla="*/ 14 h 14"/>
                  <a:gd name="T12" fmla="*/ 0 w 9"/>
                  <a:gd name="T13" fmla="*/ 3 h 14"/>
                  <a:gd name="T14" fmla="*/ 0 w 9"/>
                  <a:gd name="T15" fmla="*/ 0 h 14"/>
                  <a:gd name="T16" fmla="*/ 6 w 9"/>
                  <a:gd name="T17" fmla="*/ 0 h 14"/>
                  <a:gd name="T18" fmla="*/ 9 w 9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14"/>
                    </a:lnTo>
                    <a:lnTo>
                      <a:pt x="0" y="1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" name="Freeform 4617">
                <a:extLst>
                  <a:ext uri="{FF2B5EF4-FFF2-40B4-BE49-F238E27FC236}">
                    <a16:creationId xmlns:a16="http://schemas.microsoft.com/office/drawing/2014/main" id="{737BC409-923E-4572-A81B-640D06D9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1834"/>
                <a:ext cx="20" cy="23"/>
              </a:xfrm>
              <a:custGeom>
                <a:avLst/>
                <a:gdLst>
                  <a:gd name="T0" fmla="*/ 4 w 20"/>
                  <a:gd name="T1" fmla="*/ 2 h 23"/>
                  <a:gd name="T2" fmla="*/ 7 w 20"/>
                  <a:gd name="T3" fmla="*/ 2 h 23"/>
                  <a:gd name="T4" fmla="*/ 7 w 20"/>
                  <a:gd name="T5" fmla="*/ 2 h 23"/>
                  <a:gd name="T6" fmla="*/ 20 w 20"/>
                  <a:gd name="T7" fmla="*/ 5 h 23"/>
                  <a:gd name="T8" fmla="*/ 20 w 20"/>
                  <a:gd name="T9" fmla="*/ 11 h 23"/>
                  <a:gd name="T10" fmla="*/ 7 w 20"/>
                  <a:gd name="T11" fmla="*/ 9 h 23"/>
                  <a:gd name="T12" fmla="*/ 7 w 20"/>
                  <a:gd name="T13" fmla="*/ 9 h 23"/>
                  <a:gd name="T14" fmla="*/ 4 w 20"/>
                  <a:gd name="T15" fmla="*/ 9 h 23"/>
                  <a:gd name="T16" fmla="*/ 4 w 20"/>
                  <a:gd name="T17" fmla="*/ 9 h 23"/>
                  <a:gd name="T18" fmla="*/ 4 w 20"/>
                  <a:gd name="T19" fmla="*/ 11 h 23"/>
                  <a:gd name="T20" fmla="*/ 4 w 20"/>
                  <a:gd name="T21" fmla="*/ 11 h 23"/>
                  <a:gd name="T22" fmla="*/ 18 w 20"/>
                  <a:gd name="T23" fmla="*/ 14 h 23"/>
                  <a:gd name="T24" fmla="*/ 18 w 20"/>
                  <a:gd name="T25" fmla="*/ 14 h 23"/>
                  <a:gd name="T26" fmla="*/ 18 w 20"/>
                  <a:gd name="T27" fmla="*/ 23 h 23"/>
                  <a:gd name="T28" fmla="*/ 18 w 20"/>
                  <a:gd name="T29" fmla="*/ 23 h 23"/>
                  <a:gd name="T30" fmla="*/ 2 w 20"/>
                  <a:gd name="T31" fmla="*/ 20 h 23"/>
                  <a:gd name="T32" fmla="*/ 0 w 20"/>
                  <a:gd name="T33" fmla="*/ 20 h 23"/>
                  <a:gd name="T34" fmla="*/ 0 w 20"/>
                  <a:gd name="T35" fmla="*/ 20 h 23"/>
                  <a:gd name="T36" fmla="*/ 0 w 20"/>
                  <a:gd name="T37" fmla="*/ 18 h 23"/>
                  <a:gd name="T38" fmla="*/ 0 w 20"/>
                  <a:gd name="T39" fmla="*/ 18 h 23"/>
                  <a:gd name="T40" fmla="*/ 0 w 20"/>
                  <a:gd name="T41" fmla="*/ 16 h 23"/>
                  <a:gd name="T42" fmla="*/ 2 w 20"/>
                  <a:gd name="T43" fmla="*/ 9 h 23"/>
                  <a:gd name="T44" fmla="*/ 2 w 20"/>
                  <a:gd name="T45" fmla="*/ 0 h 23"/>
                  <a:gd name="T46" fmla="*/ 4 w 20"/>
                  <a:gd name="T47" fmla="*/ 2 h 23"/>
                  <a:gd name="T48" fmla="*/ 4 w 20"/>
                  <a:gd name="T4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23">
                    <a:moveTo>
                      <a:pt x="4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20" y="5"/>
                    </a:lnTo>
                    <a:lnTo>
                      <a:pt x="20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" name="Freeform 4618">
                <a:extLst>
                  <a:ext uri="{FF2B5EF4-FFF2-40B4-BE49-F238E27FC236}">
                    <a16:creationId xmlns:a16="http://schemas.microsoft.com/office/drawing/2014/main" id="{97DA78F7-FD7F-40F5-A19E-4200F26576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6" y="2526"/>
                <a:ext cx="34" cy="32"/>
              </a:xfrm>
              <a:custGeom>
                <a:avLst/>
                <a:gdLst>
                  <a:gd name="T0" fmla="*/ 21 w 34"/>
                  <a:gd name="T1" fmla="*/ 5 h 32"/>
                  <a:gd name="T2" fmla="*/ 21 w 34"/>
                  <a:gd name="T3" fmla="*/ 7 h 32"/>
                  <a:gd name="T4" fmla="*/ 25 w 34"/>
                  <a:gd name="T5" fmla="*/ 7 h 32"/>
                  <a:gd name="T6" fmla="*/ 25 w 34"/>
                  <a:gd name="T7" fmla="*/ 5 h 32"/>
                  <a:gd name="T8" fmla="*/ 27 w 34"/>
                  <a:gd name="T9" fmla="*/ 5 h 32"/>
                  <a:gd name="T10" fmla="*/ 32 w 34"/>
                  <a:gd name="T11" fmla="*/ 5 h 32"/>
                  <a:gd name="T12" fmla="*/ 32 w 34"/>
                  <a:gd name="T13" fmla="*/ 12 h 32"/>
                  <a:gd name="T14" fmla="*/ 34 w 34"/>
                  <a:gd name="T15" fmla="*/ 21 h 32"/>
                  <a:gd name="T16" fmla="*/ 25 w 34"/>
                  <a:gd name="T17" fmla="*/ 21 h 32"/>
                  <a:gd name="T18" fmla="*/ 25 w 34"/>
                  <a:gd name="T19" fmla="*/ 32 h 32"/>
                  <a:gd name="T20" fmla="*/ 25 w 34"/>
                  <a:gd name="T21" fmla="*/ 32 h 32"/>
                  <a:gd name="T22" fmla="*/ 25 w 34"/>
                  <a:gd name="T23" fmla="*/ 32 h 32"/>
                  <a:gd name="T24" fmla="*/ 21 w 34"/>
                  <a:gd name="T25" fmla="*/ 32 h 32"/>
                  <a:gd name="T26" fmla="*/ 12 w 34"/>
                  <a:gd name="T27" fmla="*/ 32 h 32"/>
                  <a:gd name="T28" fmla="*/ 12 w 34"/>
                  <a:gd name="T29" fmla="*/ 32 h 32"/>
                  <a:gd name="T30" fmla="*/ 12 w 34"/>
                  <a:gd name="T31" fmla="*/ 32 h 32"/>
                  <a:gd name="T32" fmla="*/ 9 w 34"/>
                  <a:gd name="T33" fmla="*/ 14 h 32"/>
                  <a:gd name="T34" fmla="*/ 0 w 34"/>
                  <a:gd name="T35" fmla="*/ 14 h 32"/>
                  <a:gd name="T36" fmla="*/ 0 w 34"/>
                  <a:gd name="T37" fmla="*/ 12 h 32"/>
                  <a:gd name="T38" fmla="*/ 0 w 34"/>
                  <a:gd name="T39" fmla="*/ 12 h 32"/>
                  <a:gd name="T40" fmla="*/ 0 w 34"/>
                  <a:gd name="T41" fmla="*/ 0 h 32"/>
                  <a:gd name="T42" fmla="*/ 0 w 34"/>
                  <a:gd name="T43" fmla="*/ 0 h 32"/>
                  <a:gd name="T44" fmla="*/ 0 w 34"/>
                  <a:gd name="T45" fmla="*/ 0 h 32"/>
                  <a:gd name="T46" fmla="*/ 14 w 34"/>
                  <a:gd name="T47" fmla="*/ 0 h 32"/>
                  <a:gd name="T48" fmla="*/ 18 w 34"/>
                  <a:gd name="T49" fmla="*/ 0 h 32"/>
                  <a:gd name="T50" fmla="*/ 18 w 34"/>
                  <a:gd name="T51" fmla="*/ 5 h 32"/>
                  <a:gd name="T52" fmla="*/ 21 w 34"/>
                  <a:gd name="T53" fmla="*/ 5 h 32"/>
                  <a:gd name="T54" fmla="*/ 14 w 34"/>
                  <a:gd name="T55" fmla="*/ 5 h 32"/>
                  <a:gd name="T56" fmla="*/ 14 w 34"/>
                  <a:gd name="T57" fmla="*/ 14 h 32"/>
                  <a:gd name="T58" fmla="*/ 18 w 34"/>
                  <a:gd name="T59" fmla="*/ 14 h 32"/>
                  <a:gd name="T60" fmla="*/ 21 w 34"/>
                  <a:gd name="T61" fmla="*/ 14 h 32"/>
                  <a:gd name="T62" fmla="*/ 21 w 34"/>
                  <a:gd name="T63" fmla="*/ 9 h 32"/>
                  <a:gd name="T64" fmla="*/ 18 w 34"/>
                  <a:gd name="T65" fmla="*/ 5 h 32"/>
                  <a:gd name="T66" fmla="*/ 14 w 34"/>
                  <a:gd name="T67" fmla="*/ 5 h 32"/>
                  <a:gd name="T68" fmla="*/ 16 w 34"/>
                  <a:gd name="T69" fmla="*/ 16 h 32"/>
                  <a:gd name="T70" fmla="*/ 16 w 34"/>
                  <a:gd name="T71" fmla="*/ 21 h 32"/>
                  <a:gd name="T72" fmla="*/ 21 w 34"/>
                  <a:gd name="T73" fmla="*/ 21 h 32"/>
                  <a:gd name="T74" fmla="*/ 21 w 34"/>
                  <a:gd name="T75" fmla="*/ 14 h 32"/>
                  <a:gd name="T76" fmla="*/ 16 w 34"/>
                  <a:gd name="T77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32">
                    <a:moveTo>
                      <a:pt x="21" y="5"/>
                    </a:moveTo>
                    <a:lnTo>
                      <a:pt x="21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2" y="5"/>
                    </a:lnTo>
                    <a:lnTo>
                      <a:pt x="32" y="12"/>
                    </a:lnTo>
                    <a:lnTo>
                      <a:pt x="34" y="21"/>
                    </a:lnTo>
                    <a:lnTo>
                      <a:pt x="25" y="21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1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9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21" y="5"/>
                    </a:lnTo>
                    <a:close/>
                    <a:moveTo>
                      <a:pt x="14" y="5"/>
                    </a:moveTo>
                    <a:lnTo>
                      <a:pt x="14" y="14"/>
                    </a:lnTo>
                    <a:lnTo>
                      <a:pt x="18" y="14"/>
                    </a:lnTo>
                    <a:lnTo>
                      <a:pt x="21" y="14"/>
                    </a:lnTo>
                    <a:lnTo>
                      <a:pt x="21" y="9"/>
                    </a:lnTo>
                    <a:lnTo>
                      <a:pt x="18" y="5"/>
                    </a:lnTo>
                    <a:lnTo>
                      <a:pt x="14" y="5"/>
                    </a:lnTo>
                    <a:close/>
                    <a:moveTo>
                      <a:pt x="16" y="16"/>
                    </a:moveTo>
                    <a:lnTo>
                      <a:pt x="16" y="21"/>
                    </a:lnTo>
                    <a:lnTo>
                      <a:pt x="21" y="21"/>
                    </a:lnTo>
                    <a:lnTo>
                      <a:pt x="21" y="14"/>
                    </a:lnTo>
                    <a:lnTo>
                      <a:pt x="16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" name="Freeform 4619">
                <a:extLst>
                  <a:ext uri="{FF2B5EF4-FFF2-40B4-BE49-F238E27FC236}">
                    <a16:creationId xmlns:a16="http://schemas.microsoft.com/office/drawing/2014/main" id="{2609D89A-EB53-4FF9-9AE5-3C9D886CE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717"/>
                <a:ext cx="12" cy="11"/>
              </a:xfrm>
              <a:custGeom>
                <a:avLst/>
                <a:gdLst>
                  <a:gd name="T0" fmla="*/ 12 w 12"/>
                  <a:gd name="T1" fmla="*/ 9 h 11"/>
                  <a:gd name="T2" fmla="*/ 9 w 12"/>
                  <a:gd name="T3" fmla="*/ 11 h 11"/>
                  <a:gd name="T4" fmla="*/ 7 w 12"/>
                  <a:gd name="T5" fmla="*/ 11 h 11"/>
                  <a:gd name="T6" fmla="*/ 3 w 12"/>
                  <a:gd name="T7" fmla="*/ 7 h 11"/>
                  <a:gd name="T8" fmla="*/ 3 w 12"/>
                  <a:gd name="T9" fmla="*/ 4 h 11"/>
                  <a:gd name="T10" fmla="*/ 0 w 12"/>
                  <a:gd name="T11" fmla="*/ 4 h 11"/>
                  <a:gd name="T12" fmla="*/ 0 w 12"/>
                  <a:gd name="T13" fmla="*/ 2 h 11"/>
                  <a:gd name="T14" fmla="*/ 5 w 12"/>
                  <a:gd name="T15" fmla="*/ 0 h 11"/>
                  <a:gd name="T16" fmla="*/ 5 w 12"/>
                  <a:gd name="T17" fmla="*/ 2 h 11"/>
                  <a:gd name="T18" fmla="*/ 7 w 12"/>
                  <a:gd name="T19" fmla="*/ 4 h 11"/>
                  <a:gd name="T20" fmla="*/ 7 w 12"/>
                  <a:gd name="T21" fmla="*/ 4 h 11"/>
                  <a:gd name="T22" fmla="*/ 9 w 12"/>
                  <a:gd name="T23" fmla="*/ 7 h 11"/>
                  <a:gd name="T24" fmla="*/ 9 w 12"/>
                  <a:gd name="T25" fmla="*/ 7 h 11"/>
                  <a:gd name="T26" fmla="*/ 12 w 12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1">
                    <a:moveTo>
                      <a:pt x="12" y="9"/>
                    </a:moveTo>
                    <a:lnTo>
                      <a:pt x="9" y="11"/>
                    </a:lnTo>
                    <a:lnTo>
                      <a:pt x="7" y="11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" name="Freeform 4620">
                <a:extLst>
                  <a:ext uri="{FF2B5EF4-FFF2-40B4-BE49-F238E27FC236}">
                    <a16:creationId xmlns:a16="http://schemas.microsoft.com/office/drawing/2014/main" id="{7AD6EC59-E53C-40A3-A3D5-1CDBDAF92C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9" y="1940"/>
                <a:ext cx="172" cy="264"/>
              </a:xfrm>
              <a:custGeom>
                <a:avLst/>
                <a:gdLst>
                  <a:gd name="T0" fmla="*/ 61 w 172"/>
                  <a:gd name="T1" fmla="*/ 0 h 264"/>
                  <a:gd name="T2" fmla="*/ 70 w 172"/>
                  <a:gd name="T3" fmla="*/ 7 h 264"/>
                  <a:gd name="T4" fmla="*/ 109 w 172"/>
                  <a:gd name="T5" fmla="*/ 27 h 264"/>
                  <a:gd name="T6" fmla="*/ 122 w 172"/>
                  <a:gd name="T7" fmla="*/ 36 h 264"/>
                  <a:gd name="T8" fmla="*/ 131 w 172"/>
                  <a:gd name="T9" fmla="*/ 32 h 264"/>
                  <a:gd name="T10" fmla="*/ 136 w 172"/>
                  <a:gd name="T11" fmla="*/ 32 h 264"/>
                  <a:gd name="T12" fmla="*/ 140 w 172"/>
                  <a:gd name="T13" fmla="*/ 38 h 264"/>
                  <a:gd name="T14" fmla="*/ 170 w 172"/>
                  <a:gd name="T15" fmla="*/ 45 h 264"/>
                  <a:gd name="T16" fmla="*/ 170 w 172"/>
                  <a:gd name="T17" fmla="*/ 54 h 264"/>
                  <a:gd name="T18" fmla="*/ 115 w 172"/>
                  <a:gd name="T19" fmla="*/ 171 h 264"/>
                  <a:gd name="T20" fmla="*/ 102 w 172"/>
                  <a:gd name="T21" fmla="*/ 255 h 264"/>
                  <a:gd name="T22" fmla="*/ 25 w 172"/>
                  <a:gd name="T23" fmla="*/ 262 h 264"/>
                  <a:gd name="T24" fmla="*/ 23 w 172"/>
                  <a:gd name="T25" fmla="*/ 216 h 264"/>
                  <a:gd name="T26" fmla="*/ 25 w 172"/>
                  <a:gd name="T27" fmla="*/ 198 h 264"/>
                  <a:gd name="T28" fmla="*/ 30 w 172"/>
                  <a:gd name="T29" fmla="*/ 187 h 264"/>
                  <a:gd name="T30" fmla="*/ 36 w 172"/>
                  <a:gd name="T31" fmla="*/ 169 h 264"/>
                  <a:gd name="T32" fmla="*/ 46 w 172"/>
                  <a:gd name="T33" fmla="*/ 144 h 264"/>
                  <a:gd name="T34" fmla="*/ 21 w 172"/>
                  <a:gd name="T35" fmla="*/ 122 h 264"/>
                  <a:gd name="T36" fmla="*/ 21 w 172"/>
                  <a:gd name="T37" fmla="*/ 117 h 264"/>
                  <a:gd name="T38" fmla="*/ 23 w 172"/>
                  <a:gd name="T39" fmla="*/ 108 h 264"/>
                  <a:gd name="T40" fmla="*/ 27 w 172"/>
                  <a:gd name="T41" fmla="*/ 104 h 264"/>
                  <a:gd name="T42" fmla="*/ 25 w 172"/>
                  <a:gd name="T43" fmla="*/ 99 h 264"/>
                  <a:gd name="T44" fmla="*/ 23 w 172"/>
                  <a:gd name="T45" fmla="*/ 86 h 264"/>
                  <a:gd name="T46" fmla="*/ 16 w 172"/>
                  <a:gd name="T47" fmla="*/ 86 h 264"/>
                  <a:gd name="T48" fmla="*/ 27 w 172"/>
                  <a:gd name="T49" fmla="*/ 79 h 264"/>
                  <a:gd name="T50" fmla="*/ 36 w 172"/>
                  <a:gd name="T51" fmla="*/ 81 h 264"/>
                  <a:gd name="T52" fmla="*/ 30 w 172"/>
                  <a:gd name="T53" fmla="*/ 74 h 264"/>
                  <a:gd name="T54" fmla="*/ 30 w 172"/>
                  <a:gd name="T55" fmla="*/ 65 h 264"/>
                  <a:gd name="T56" fmla="*/ 25 w 172"/>
                  <a:gd name="T57" fmla="*/ 56 h 264"/>
                  <a:gd name="T58" fmla="*/ 23 w 172"/>
                  <a:gd name="T59" fmla="*/ 43 h 264"/>
                  <a:gd name="T60" fmla="*/ 32 w 172"/>
                  <a:gd name="T61" fmla="*/ 38 h 264"/>
                  <a:gd name="T62" fmla="*/ 32 w 172"/>
                  <a:gd name="T63" fmla="*/ 32 h 264"/>
                  <a:gd name="T64" fmla="*/ 39 w 172"/>
                  <a:gd name="T65" fmla="*/ 23 h 264"/>
                  <a:gd name="T66" fmla="*/ 41 w 172"/>
                  <a:gd name="T67" fmla="*/ 14 h 264"/>
                  <a:gd name="T68" fmla="*/ 48 w 172"/>
                  <a:gd name="T69" fmla="*/ 7 h 264"/>
                  <a:gd name="T70" fmla="*/ 118 w 172"/>
                  <a:gd name="T71" fmla="*/ 65 h 264"/>
                  <a:gd name="T72" fmla="*/ 120 w 172"/>
                  <a:gd name="T73" fmla="*/ 63 h 264"/>
                  <a:gd name="T74" fmla="*/ 113 w 172"/>
                  <a:gd name="T75" fmla="*/ 56 h 264"/>
                  <a:gd name="T76" fmla="*/ 100 w 172"/>
                  <a:gd name="T77" fmla="*/ 156 h 264"/>
                  <a:gd name="T78" fmla="*/ 111 w 172"/>
                  <a:gd name="T79" fmla="*/ 47 h 264"/>
                  <a:gd name="T80" fmla="*/ 120 w 172"/>
                  <a:gd name="T81" fmla="*/ 133 h 264"/>
                  <a:gd name="T82" fmla="*/ 120 w 172"/>
                  <a:gd name="T83" fmla="*/ 124 h 264"/>
                  <a:gd name="T84" fmla="*/ 66 w 172"/>
                  <a:gd name="T85" fmla="*/ 160 h 264"/>
                  <a:gd name="T86" fmla="*/ 68 w 172"/>
                  <a:gd name="T87" fmla="*/ 167 h 264"/>
                  <a:gd name="T88" fmla="*/ 66 w 172"/>
                  <a:gd name="T89" fmla="*/ 160 h 264"/>
                  <a:gd name="T90" fmla="*/ 93 w 172"/>
                  <a:gd name="T91" fmla="*/ 120 h 264"/>
                  <a:gd name="T92" fmla="*/ 104 w 172"/>
                  <a:gd name="T93" fmla="*/ 120 h 264"/>
                  <a:gd name="T94" fmla="*/ 106 w 172"/>
                  <a:gd name="T95" fmla="*/ 115 h 264"/>
                  <a:gd name="T96" fmla="*/ 118 w 172"/>
                  <a:gd name="T97" fmla="*/ 110 h 264"/>
                  <a:gd name="T98" fmla="*/ 120 w 172"/>
                  <a:gd name="T99" fmla="*/ 135 h 264"/>
                  <a:gd name="T100" fmla="*/ 104 w 172"/>
                  <a:gd name="T101" fmla="*/ 147 h 264"/>
                  <a:gd name="T102" fmla="*/ 70 w 172"/>
                  <a:gd name="T103" fmla="*/ 110 h 264"/>
                  <a:gd name="T104" fmla="*/ 84 w 172"/>
                  <a:gd name="T105" fmla="*/ 126 h 264"/>
                  <a:gd name="T106" fmla="*/ 88 w 172"/>
                  <a:gd name="T107" fmla="*/ 129 h 264"/>
                  <a:gd name="T108" fmla="*/ 86 w 172"/>
                  <a:gd name="T109" fmla="*/ 12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2" h="264">
                    <a:moveTo>
                      <a:pt x="50" y="5"/>
                    </a:moveTo>
                    <a:lnTo>
                      <a:pt x="52" y="2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6" y="2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3" y="5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5" y="9"/>
                    </a:lnTo>
                    <a:lnTo>
                      <a:pt x="77" y="11"/>
                    </a:lnTo>
                    <a:lnTo>
                      <a:pt x="84" y="16"/>
                    </a:lnTo>
                    <a:lnTo>
                      <a:pt x="104" y="29"/>
                    </a:lnTo>
                    <a:lnTo>
                      <a:pt x="106" y="32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5" y="32"/>
                    </a:lnTo>
                    <a:lnTo>
                      <a:pt x="118" y="32"/>
                    </a:lnTo>
                    <a:lnTo>
                      <a:pt x="120" y="34"/>
                    </a:lnTo>
                    <a:lnTo>
                      <a:pt x="122" y="36"/>
                    </a:lnTo>
                    <a:lnTo>
                      <a:pt x="122" y="36"/>
                    </a:lnTo>
                    <a:lnTo>
                      <a:pt x="125" y="36"/>
                    </a:lnTo>
                    <a:lnTo>
                      <a:pt x="125" y="36"/>
                    </a:lnTo>
                    <a:lnTo>
                      <a:pt x="127" y="32"/>
                    </a:lnTo>
                    <a:lnTo>
                      <a:pt x="127" y="32"/>
                    </a:lnTo>
                    <a:lnTo>
                      <a:pt x="127" y="29"/>
                    </a:lnTo>
                    <a:lnTo>
                      <a:pt x="131" y="32"/>
                    </a:lnTo>
                    <a:lnTo>
                      <a:pt x="131" y="29"/>
                    </a:lnTo>
                    <a:lnTo>
                      <a:pt x="131" y="29"/>
                    </a:lnTo>
                    <a:lnTo>
                      <a:pt x="134" y="32"/>
                    </a:lnTo>
                    <a:lnTo>
                      <a:pt x="134" y="32"/>
                    </a:lnTo>
                    <a:lnTo>
                      <a:pt x="134" y="29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4" y="34"/>
                    </a:lnTo>
                    <a:lnTo>
                      <a:pt x="136" y="36"/>
                    </a:lnTo>
                    <a:lnTo>
                      <a:pt x="136" y="36"/>
                    </a:lnTo>
                    <a:lnTo>
                      <a:pt x="140" y="38"/>
                    </a:lnTo>
                    <a:lnTo>
                      <a:pt x="140" y="38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58" y="52"/>
                    </a:lnTo>
                    <a:lnTo>
                      <a:pt x="163" y="43"/>
                    </a:lnTo>
                    <a:lnTo>
                      <a:pt x="170" y="45"/>
                    </a:lnTo>
                    <a:lnTo>
                      <a:pt x="170" y="47"/>
                    </a:lnTo>
                    <a:lnTo>
                      <a:pt x="170" y="47"/>
                    </a:lnTo>
                    <a:lnTo>
                      <a:pt x="170" y="47"/>
                    </a:lnTo>
                    <a:lnTo>
                      <a:pt x="170" y="47"/>
                    </a:lnTo>
                    <a:lnTo>
                      <a:pt x="170" y="50"/>
                    </a:lnTo>
                    <a:lnTo>
                      <a:pt x="172" y="50"/>
                    </a:lnTo>
                    <a:lnTo>
                      <a:pt x="170" y="54"/>
                    </a:lnTo>
                    <a:lnTo>
                      <a:pt x="165" y="63"/>
                    </a:lnTo>
                    <a:lnTo>
                      <a:pt x="158" y="79"/>
                    </a:lnTo>
                    <a:lnTo>
                      <a:pt x="145" y="106"/>
                    </a:lnTo>
                    <a:lnTo>
                      <a:pt x="138" y="122"/>
                    </a:lnTo>
                    <a:lnTo>
                      <a:pt x="127" y="147"/>
                    </a:lnTo>
                    <a:lnTo>
                      <a:pt x="127" y="147"/>
                    </a:lnTo>
                    <a:lnTo>
                      <a:pt x="115" y="171"/>
                    </a:lnTo>
                    <a:lnTo>
                      <a:pt x="106" y="194"/>
                    </a:lnTo>
                    <a:lnTo>
                      <a:pt x="104" y="194"/>
                    </a:lnTo>
                    <a:lnTo>
                      <a:pt x="82" y="246"/>
                    </a:lnTo>
                    <a:lnTo>
                      <a:pt x="82" y="246"/>
                    </a:lnTo>
                    <a:lnTo>
                      <a:pt x="88" y="248"/>
                    </a:lnTo>
                    <a:lnTo>
                      <a:pt x="93" y="250"/>
                    </a:lnTo>
                    <a:lnTo>
                      <a:pt x="102" y="255"/>
                    </a:lnTo>
                    <a:lnTo>
                      <a:pt x="106" y="255"/>
                    </a:lnTo>
                    <a:lnTo>
                      <a:pt x="106" y="255"/>
                    </a:lnTo>
                    <a:lnTo>
                      <a:pt x="106" y="257"/>
                    </a:lnTo>
                    <a:lnTo>
                      <a:pt x="100" y="257"/>
                    </a:lnTo>
                    <a:lnTo>
                      <a:pt x="95" y="257"/>
                    </a:lnTo>
                    <a:lnTo>
                      <a:pt x="68" y="259"/>
                    </a:lnTo>
                    <a:lnTo>
                      <a:pt x="25" y="262"/>
                    </a:lnTo>
                    <a:lnTo>
                      <a:pt x="0" y="264"/>
                    </a:lnTo>
                    <a:lnTo>
                      <a:pt x="3" y="262"/>
                    </a:lnTo>
                    <a:lnTo>
                      <a:pt x="0" y="262"/>
                    </a:lnTo>
                    <a:lnTo>
                      <a:pt x="3" y="259"/>
                    </a:lnTo>
                    <a:lnTo>
                      <a:pt x="9" y="244"/>
                    </a:lnTo>
                    <a:lnTo>
                      <a:pt x="12" y="241"/>
                    </a:lnTo>
                    <a:lnTo>
                      <a:pt x="23" y="216"/>
                    </a:lnTo>
                    <a:lnTo>
                      <a:pt x="23" y="214"/>
                    </a:lnTo>
                    <a:lnTo>
                      <a:pt x="27" y="205"/>
                    </a:lnTo>
                    <a:lnTo>
                      <a:pt x="27" y="205"/>
                    </a:lnTo>
                    <a:lnTo>
                      <a:pt x="23" y="203"/>
                    </a:lnTo>
                    <a:lnTo>
                      <a:pt x="23" y="203"/>
                    </a:lnTo>
                    <a:lnTo>
                      <a:pt x="23" y="201"/>
                    </a:lnTo>
                    <a:lnTo>
                      <a:pt x="25" y="198"/>
                    </a:lnTo>
                    <a:lnTo>
                      <a:pt x="27" y="194"/>
                    </a:lnTo>
                    <a:lnTo>
                      <a:pt x="27" y="194"/>
                    </a:lnTo>
                    <a:lnTo>
                      <a:pt x="27" y="194"/>
                    </a:lnTo>
                    <a:lnTo>
                      <a:pt x="30" y="189"/>
                    </a:lnTo>
                    <a:lnTo>
                      <a:pt x="30" y="189"/>
                    </a:lnTo>
                    <a:lnTo>
                      <a:pt x="30" y="187"/>
                    </a:lnTo>
                    <a:lnTo>
                      <a:pt x="30" y="187"/>
                    </a:lnTo>
                    <a:lnTo>
                      <a:pt x="30" y="187"/>
                    </a:lnTo>
                    <a:lnTo>
                      <a:pt x="30" y="183"/>
                    </a:lnTo>
                    <a:lnTo>
                      <a:pt x="32" y="180"/>
                    </a:lnTo>
                    <a:lnTo>
                      <a:pt x="32" y="176"/>
                    </a:lnTo>
                    <a:lnTo>
                      <a:pt x="34" y="174"/>
                    </a:lnTo>
                    <a:lnTo>
                      <a:pt x="34" y="171"/>
                    </a:lnTo>
                    <a:lnTo>
                      <a:pt x="36" y="169"/>
                    </a:lnTo>
                    <a:lnTo>
                      <a:pt x="36" y="165"/>
                    </a:lnTo>
                    <a:lnTo>
                      <a:pt x="36" y="162"/>
                    </a:lnTo>
                    <a:lnTo>
                      <a:pt x="39" y="160"/>
                    </a:lnTo>
                    <a:lnTo>
                      <a:pt x="39" y="158"/>
                    </a:lnTo>
                    <a:lnTo>
                      <a:pt x="41" y="153"/>
                    </a:lnTo>
                    <a:lnTo>
                      <a:pt x="46" y="149"/>
                    </a:lnTo>
                    <a:lnTo>
                      <a:pt x="46" y="144"/>
                    </a:lnTo>
                    <a:lnTo>
                      <a:pt x="50" y="140"/>
                    </a:lnTo>
                    <a:lnTo>
                      <a:pt x="50" y="140"/>
                    </a:lnTo>
                    <a:lnTo>
                      <a:pt x="46" y="138"/>
                    </a:lnTo>
                    <a:lnTo>
                      <a:pt x="46" y="135"/>
                    </a:lnTo>
                    <a:lnTo>
                      <a:pt x="34" y="129"/>
                    </a:lnTo>
                    <a:lnTo>
                      <a:pt x="32" y="129"/>
                    </a:lnTo>
                    <a:lnTo>
                      <a:pt x="21" y="122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16" y="117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21" y="117"/>
                    </a:lnTo>
                    <a:lnTo>
                      <a:pt x="21" y="117"/>
                    </a:lnTo>
                    <a:lnTo>
                      <a:pt x="21" y="117"/>
                    </a:lnTo>
                    <a:lnTo>
                      <a:pt x="18" y="117"/>
                    </a:lnTo>
                    <a:lnTo>
                      <a:pt x="16" y="115"/>
                    </a:lnTo>
                    <a:lnTo>
                      <a:pt x="18" y="113"/>
                    </a:lnTo>
                    <a:lnTo>
                      <a:pt x="21" y="113"/>
                    </a:lnTo>
                    <a:lnTo>
                      <a:pt x="21" y="110"/>
                    </a:lnTo>
                    <a:lnTo>
                      <a:pt x="23" y="108"/>
                    </a:lnTo>
                    <a:lnTo>
                      <a:pt x="23" y="108"/>
                    </a:lnTo>
                    <a:lnTo>
                      <a:pt x="25" y="108"/>
                    </a:lnTo>
                    <a:lnTo>
                      <a:pt x="25" y="108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30" y="92"/>
                    </a:lnTo>
                    <a:lnTo>
                      <a:pt x="30" y="90"/>
                    </a:lnTo>
                    <a:lnTo>
                      <a:pt x="23" y="86"/>
                    </a:lnTo>
                    <a:lnTo>
                      <a:pt x="23" y="86"/>
                    </a:lnTo>
                    <a:lnTo>
                      <a:pt x="23" y="86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16" y="86"/>
                    </a:lnTo>
                    <a:lnTo>
                      <a:pt x="14" y="86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8" y="83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7" y="79"/>
                    </a:lnTo>
                    <a:lnTo>
                      <a:pt x="30" y="77"/>
                    </a:lnTo>
                    <a:lnTo>
                      <a:pt x="30" y="79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36" y="83"/>
                    </a:lnTo>
                    <a:lnTo>
                      <a:pt x="36" y="81"/>
                    </a:lnTo>
                    <a:lnTo>
                      <a:pt x="36" y="81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30" y="77"/>
                    </a:lnTo>
                    <a:lnTo>
                      <a:pt x="30" y="74"/>
                    </a:lnTo>
                    <a:lnTo>
                      <a:pt x="30" y="74"/>
                    </a:lnTo>
                    <a:lnTo>
                      <a:pt x="30" y="74"/>
                    </a:lnTo>
                    <a:lnTo>
                      <a:pt x="30" y="74"/>
                    </a:lnTo>
                    <a:lnTo>
                      <a:pt x="30" y="74"/>
                    </a:lnTo>
                    <a:lnTo>
                      <a:pt x="30" y="74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8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0" y="59"/>
                    </a:lnTo>
                    <a:lnTo>
                      <a:pt x="27" y="59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18" y="52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7" y="41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2" y="41"/>
                    </a:lnTo>
                    <a:lnTo>
                      <a:pt x="34" y="38"/>
                    </a:lnTo>
                    <a:lnTo>
                      <a:pt x="32" y="36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9" y="23"/>
                    </a:lnTo>
                    <a:lnTo>
                      <a:pt x="39" y="20"/>
                    </a:lnTo>
                    <a:lnTo>
                      <a:pt x="41" y="20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5"/>
                    </a:lnTo>
                    <a:close/>
                    <a:moveTo>
                      <a:pt x="120" y="63"/>
                    </a:moveTo>
                    <a:lnTo>
                      <a:pt x="120" y="65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25" y="65"/>
                    </a:lnTo>
                    <a:lnTo>
                      <a:pt x="120" y="63"/>
                    </a:lnTo>
                    <a:close/>
                    <a:moveTo>
                      <a:pt x="113" y="54"/>
                    </a:moveTo>
                    <a:lnTo>
                      <a:pt x="109" y="52"/>
                    </a:lnTo>
                    <a:lnTo>
                      <a:pt x="106" y="54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1" y="56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4"/>
                    </a:lnTo>
                    <a:close/>
                    <a:moveTo>
                      <a:pt x="100" y="156"/>
                    </a:moveTo>
                    <a:lnTo>
                      <a:pt x="104" y="158"/>
                    </a:lnTo>
                    <a:lnTo>
                      <a:pt x="106" y="153"/>
                    </a:lnTo>
                    <a:lnTo>
                      <a:pt x="102" y="151"/>
                    </a:lnTo>
                    <a:lnTo>
                      <a:pt x="100" y="156"/>
                    </a:lnTo>
                    <a:close/>
                    <a:moveTo>
                      <a:pt x="109" y="50"/>
                    </a:moveTo>
                    <a:lnTo>
                      <a:pt x="113" y="52"/>
                    </a:lnTo>
                    <a:lnTo>
                      <a:pt x="113" y="52"/>
                    </a:lnTo>
                    <a:lnTo>
                      <a:pt x="115" y="47"/>
                    </a:lnTo>
                    <a:lnTo>
                      <a:pt x="115" y="47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9" y="50"/>
                    </a:lnTo>
                    <a:close/>
                    <a:moveTo>
                      <a:pt x="115" y="126"/>
                    </a:moveTo>
                    <a:lnTo>
                      <a:pt x="118" y="129"/>
                    </a:lnTo>
                    <a:lnTo>
                      <a:pt x="118" y="131"/>
                    </a:lnTo>
                    <a:lnTo>
                      <a:pt x="118" y="133"/>
                    </a:lnTo>
                    <a:lnTo>
                      <a:pt x="120" y="133"/>
                    </a:lnTo>
                    <a:lnTo>
                      <a:pt x="122" y="135"/>
                    </a:lnTo>
                    <a:lnTo>
                      <a:pt x="122" y="131"/>
                    </a:lnTo>
                    <a:lnTo>
                      <a:pt x="122" y="131"/>
                    </a:lnTo>
                    <a:lnTo>
                      <a:pt x="120" y="129"/>
                    </a:lnTo>
                    <a:lnTo>
                      <a:pt x="118" y="129"/>
                    </a:lnTo>
                    <a:lnTo>
                      <a:pt x="120" y="126"/>
                    </a:lnTo>
                    <a:lnTo>
                      <a:pt x="120" y="124"/>
                    </a:lnTo>
                    <a:lnTo>
                      <a:pt x="118" y="124"/>
                    </a:lnTo>
                    <a:lnTo>
                      <a:pt x="115" y="122"/>
                    </a:lnTo>
                    <a:lnTo>
                      <a:pt x="113" y="126"/>
                    </a:lnTo>
                    <a:lnTo>
                      <a:pt x="115" y="126"/>
                    </a:lnTo>
                    <a:close/>
                    <a:moveTo>
                      <a:pt x="66" y="160"/>
                    </a:moveTo>
                    <a:lnTo>
                      <a:pt x="66" y="160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64" y="162"/>
                    </a:lnTo>
                    <a:lnTo>
                      <a:pt x="64" y="165"/>
                    </a:lnTo>
                    <a:lnTo>
                      <a:pt x="64" y="165"/>
                    </a:lnTo>
                    <a:lnTo>
                      <a:pt x="64" y="165"/>
                    </a:lnTo>
                    <a:lnTo>
                      <a:pt x="64" y="165"/>
                    </a:lnTo>
                    <a:lnTo>
                      <a:pt x="68" y="167"/>
                    </a:lnTo>
                    <a:lnTo>
                      <a:pt x="70" y="169"/>
                    </a:lnTo>
                    <a:lnTo>
                      <a:pt x="70" y="169"/>
                    </a:lnTo>
                    <a:lnTo>
                      <a:pt x="73" y="162"/>
                    </a:lnTo>
                    <a:lnTo>
                      <a:pt x="73" y="162"/>
                    </a:lnTo>
                    <a:lnTo>
                      <a:pt x="73" y="162"/>
                    </a:lnTo>
                    <a:lnTo>
                      <a:pt x="68" y="160"/>
                    </a:lnTo>
                    <a:lnTo>
                      <a:pt x="66" y="160"/>
                    </a:lnTo>
                    <a:close/>
                    <a:moveTo>
                      <a:pt x="104" y="117"/>
                    </a:moveTo>
                    <a:lnTo>
                      <a:pt x="102" y="115"/>
                    </a:lnTo>
                    <a:lnTo>
                      <a:pt x="102" y="115"/>
                    </a:lnTo>
                    <a:lnTo>
                      <a:pt x="95" y="113"/>
                    </a:lnTo>
                    <a:lnTo>
                      <a:pt x="95" y="113"/>
                    </a:lnTo>
                    <a:lnTo>
                      <a:pt x="93" y="117"/>
                    </a:lnTo>
                    <a:lnTo>
                      <a:pt x="93" y="120"/>
                    </a:lnTo>
                    <a:lnTo>
                      <a:pt x="93" y="120"/>
                    </a:lnTo>
                    <a:lnTo>
                      <a:pt x="97" y="122"/>
                    </a:lnTo>
                    <a:lnTo>
                      <a:pt x="100" y="120"/>
                    </a:lnTo>
                    <a:lnTo>
                      <a:pt x="100" y="117"/>
                    </a:lnTo>
                    <a:lnTo>
                      <a:pt x="100" y="117"/>
                    </a:lnTo>
                    <a:lnTo>
                      <a:pt x="104" y="120"/>
                    </a:lnTo>
                    <a:lnTo>
                      <a:pt x="104" y="120"/>
                    </a:lnTo>
                    <a:lnTo>
                      <a:pt x="106" y="117"/>
                    </a:lnTo>
                    <a:lnTo>
                      <a:pt x="104" y="117"/>
                    </a:lnTo>
                    <a:close/>
                    <a:moveTo>
                      <a:pt x="118" y="106"/>
                    </a:moveTo>
                    <a:lnTo>
                      <a:pt x="115" y="110"/>
                    </a:lnTo>
                    <a:lnTo>
                      <a:pt x="115" y="110"/>
                    </a:lnTo>
                    <a:lnTo>
                      <a:pt x="111" y="108"/>
                    </a:lnTo>
                    <a:lnTo>
                      <a:pt x="106" y="115"/>
                    </a:lnTo>
                    <a:lnTo>
                      <a:pt x="113" y="120"/>
                    </a:lnTo>
                    <a:lnTo>
                      <a:pt x="113" y="120"/>
                    </a:lnTo>
                    <a:lnTo>
                      <a:pt x="113" y="120"/>
                    </a:lnTo>
                    <a:lnTo>
                      <a:pt x="115" y="115"/>
                    </a:lnTo>
                    <a:lnTo>
                      <a:pt x="118" y="113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20" y="106"/>
                    </a:lnTo>
                    <a:lnTo>
                      <a:pt x="118" y="106"/>
                    </a:lnTo>
                    <a:close/>
                    <a:moveTo>
                      <a:pt x="113" y="142"/>
                    </a:moveTo>
                    <a:lnTo>
                      <a:pt x="113" y="140"/>
                    </a:lnTo>
                    <a:lnTo>
                      <a:pt x="118" y="142"/>
                    </a:lnTo>
                    <a:lnTo>
                      <a:pt x="120" y="135"/>
                    </a:lnTo>
                    <a:lnTo>
                      <a:pt x="120" y="135"/>
                    </a:lnTo>
                    <a:lnTo>
                      <a:pt x="115" y="133"/>
                    </a:lnTo>
                    <a:lnTo>
                      <a:pt x="115" y="135"/>
                    </a:lnTo>
                    <a:lnTo>
                      <a:pt x="113" y="138"/>
                    </a:lnTo>
                    <a:lnTo>
                      <a:pt x="113" y="140"/>
                    </a:lnTo>
                    <a:lnTo>
                      <a:pt x="113" y="140"/>
                    </a:lnTo>
                    <a:lnTo>
                      <a:pt x="109" y="138"/>
                    </a:lnTo>
                    <a:lnTo>
                      <a:pt x="104" y="147"/>
                    </a:lnTo>
                    <a:lnTo>
                      <a:pt x="109" y="149"/>
                    </a:lnTo>
                    <a:lnTo>
                      <a:pt x="111" y="144"/>
                    </a:lnTo>
                    <a:lnTo>
                      <a:pt x="111" y="142"/>
                    </a:lnTo>
                    <a:lnTo>
                      <a:pt x="113" y="142"/>
                    </a:lnTo>
                    <a:close/>
                    <a:moveTo>
                      <a:pt x="77" y="115"/>
                    </a:moveTo>
                    <a:lnTo>
                      <a:pt x="70" y="110"/>
                    </a:lnTo>
                    <a:lnTo>
                      <a:pt x="70" y="110"/>
                    </a:lnTo>
                    <a:lnTo>
                      <a:pt x="66" y="117"/>
                    </a:lnTo>
                    <a:lnTo>
                      <a:pt x="66" y="117"/>
                    </a:lnTo>
                    <a:lnTo>
                      <a:pt x="68" y="117"/>
                    </a:lnTo>
                    <a:lnTo>
                      <a:pt x="68" y="117"/>
                    </a:lnTo>
                    <a:lnTo>
                      <a:pt x="68" y="117"/>
                    </a:lnTo>
                    <a:lnTo>
                      <a:pt x="75" y="122"/>
                    </a:lnTo>
                    <a:lnTo>
                      <a:pt x="84" y="126"/>
                    </a:lnTo>
                    <a:lnTo>
                      <a:pt x="82" y="126"/>
                    </a:lnTo>
                    <a:lnTo>
                      <a:pt x="79" y="133"/>
                    </a:lnTo>
                    <a:lnTo>
                      <a:pt x="79" y="133"/>
                    </a:lnTo>
                    <a:lnTo>
                      <a:pt x="82" y="133"/>
                    </a:lnTo>
                    <a:lnTo>
                      <a:pt x="84" y="135"/>
                    </a:lnTo>
                    <a:lnTo>
                      <a:pt x="84" y="135"/>
                    </a:lnTo>
                    <a:lnTo>
                      <a:pt x="88" y="129"/>
                    </a:lnTo>
                    <a:lnTo>
                      <a:pt x="88" y="129"/>
                    </a:lnTo>
                    <a:lnTo>
                      <a:pt x="88" y="129"/>
                    </a:lnTo>
                    <a:lnTo>
                      <a:pt x="88" y="129"/>
                    </a:lnTo>
                    <a:lnTo>
                      <a:pt x="88" y="124"/>
                    </a:lnTo>
                    <a:lnTo>
                      <a:pt x="88" y="124"/>
                    </a:lnTo>
                    <a:lnTo>
                      <a:pt x="88" y="124"/>
                    </a:lnTo>
                    <a:lnTo>
                      <a:pt x="86" y="124"/>
                    </a:lnTo>
                    <a:lnTo>
                      <a:pt x="86" y="122"/>
                    </a:lnTo>
                    <a:lnTo>
                      <a:pt x="84" y="122"/>
                    </a:lnTo>
                    <a:lnTo>
                      <a:pt x="84" y="120"/>
                    </a:lnTo>
                    <a:lnTo>
                      <a:pt x="82" y="117"/>
                    </a:lnTo>
                    <a:lnTo>
                      <a:pt x="77" y="1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" name="Freeform 4621">
                <a:extLst>
                  <a:ext uri="{FF2B5EF4-FFF2-40B4-BE49-F238E27FC236}">
                    <a16:creationId xmlns:a16="http://schemas.microsoft.com/office/drawing/2014/main" id="{41C4112B-A085-4783-9C7A-9853D36BD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2114"/>
                <a:ext cx="129" cy="97"/>
              </a:xfrm>
              <a:custGeom>
                <a:avLst/>
                <a:gdLst>
                  <a:gd name="T0" fmla="*/ 6 w 57"/>
                  <a:gd name="T1" fmla="*/ 0 h 43"/>
                  <a:gd name="T2" fmla="*/ 4 w 57"/>
                  <a:gd name="T3" fmla="*/ 1 h 43"/>
                  <a:gd name="T4" fmla="*/ 2 w 57"/>
                  <a:gd name="T5" fmla="*/ 1 h 43"/>
                  <a:gd name="T6" fmla="*/ 1 w 57"/>
                  <a:gd name="T7" fmla="*/ 1 h 43"/>
                  <a:gd name="T8" fmla="*/ 0 w 57"/>
                  <a:gd name="T9" fmla="*/ 1 h 43"/>
                  <a:gd name="T10" fmla="*/ 0 w 57"/>
                  <a:gd name="T11" fmla="*/ 10 h 43"/>
                  <a:gd name="T12" fmla="*/ 4 w 57"/>
                  <a:gd name="T13" fmla="*/ 22 h 43"/>
                  <a:gd name="T14" fmla="*/ 7 w 57"/>
                  <a:gd name="T15" fmla="*/ 28 h 43"/>
                  <a:gd name="T16" fmla="*/ 12 w 57"/>
                  <a:gd name="T17" fmla="*/ 43 h 43"/>
                  <a:gd name="T18" fmla="*/ 15 w 57"/>
                  <a:gd name="T19" fmla="*/ 43 h 43"/>
                  <a:gd name="T20" fmla="*/ 32 w 57"/>
                  <a:gd name="T21" fmla="*/ 43 h 43"/>
                  <a:gd name="T22" fmla="*/ 38 w 57"/>
                  <a:gd name="T23" fmla="*/ 43 h 43"/>
                  <a:gd name="T24" fmla="*/ 39 w 57"/>
                  <a:gd name="T25" fmla="*/ 41 h 43"/>
                  <a:gd name="T26" fmla="*/ 38 w 57"/>
                  <a:gd name="T27" fmla="*/ 40 h 43"/>
                  <a:gd name="T28" fmla="*/ 38 w 57"/>
                  <a:gd name="T29" fmla="*/ 37 h 43"/>
                  <a:gd name="T30" fmla="*/ 43 w 57"/>
                  <a:gd name="T31" fmla="*/ 35 h 43"/>
                  <a:gd name="T32" fmla="*/ 48 w 57"/>
                  <a:gd name="T33" fmla="*/ 36 h 43"/>
                  <a:gd name="T34" fmla="*/ 54 w 57"/>
                  <a:gd name="T35" fmla="*/ 35 h 43"/>
                  <a:gd name="T36" fmla="*/ 56 w 57"/>
                  <a:gd name="T37" fmla="*/ 33 h 43"/>
                  <a:gd name="T38" fmla="*/ 56 w 57"/>
                  <a:gd name="T39" fmla="*/ 31 h 43"/>
                  <a:gd name="T40" fmla="*/ 55 w 57"/>
                  <a:gd name="T41" fmla="*/ 29 h 43"/>
                  <a:gd name="T42" fmla="*/ 54 w 57"/>
                  <a:gd name="T43" fmla="*/ 27 h 43"/>
                  <a:gd name="T44" fmla="*/ 53 w 57"/>
                  <a:gd name="T45" fmla="*/ 25 h 43"/>
                  <a:gd name="T46" fmla="*/ 53 w 57"/>
                  <a:gd name="T47" fmla="*/ 23 h 43"/>
                  <a:gd name="T48" fmla="*/ 52 w 57"/>
                  <a:gd name="T49" fmla="*/ 21 h 43"/>
                  <a:gd name="T50" fmla="*/ 52 w 57"/>
                  <a:gd name="T51" fmla="*/ 19 h 43"/>
                  <a:gd name="T52" fmla="*/ 52 w 57"/>
                  <a:gd name="T53" fmla="*/ 18 h 43"/>
                  <a:gd name="T54" fmla="*/ 42 w 57"/>
                  <a:gd name="T55" fmla="*/ 15 h 43"/>
                  <a:gd name="T56" fmla="*/ 37 w 57"/>
                  <a:gd name="T57" fmla="*/ 14 h 43"/>
                  <a:gd name="T58" fmla="*/ 37 w 57"/>
                  <a:gd name="T59" fmla="*/ 11 h 43"/>
                  <a:gd name="T60" fmla="*/ 36 w 57"/>
                  <a:gd name="T61" fmla="*/ 6 h 43"/>
                  <a:gd name="T62" fmla="*/ 36 w 57"/>
                  <a:gd name="T63" fmla="*/ 4 h 43"/>
                  <a:gd name="T64" fmla="*/ 35 w 57"/>
                  <a:gd name="T65" fmla="*/ 3 h 43"/>
                  <a:gd name="T66" fmla="*/ 35 w 57"/>
                  <a:gd name="T67" fmla="*/ 1 h 43"/>
                  <a:gd name="T68" fmla="*/ 33 w 57"/>
                  <a:gd name="T69" fmla="*/ 1 h 43"/>
                  <a:gd name="T70" fmla="*/ 30 w 57"/>
                  <a:gd name="T71" fmla="*/ 1 h 43"/>
                  <a:gd name="T72" fmla="*/ 28 w 57"/>
                  <a:gd name="T73" fmla="*/ 1 h 43"/>
                  <a:gd name="T74" fmla="*/ 27 w 57"/>
                  <a:gd name="T75" fmla="*/ 1 h 43"/>
                  <a:gd name="T76" fmla="*/ 25 w 57"/>
                  <a:gd name="T77" fmla="*/ 1 h 43"/>
                  <a:gd name="T78" fmla="*/ 23 w 57"/>
                  <a:gd name="T79" fmla="*/ 1 h 43"/>
                  <a:gd name="T80" fmla="*/ 21 w 57"/>
                  <a:gd name="T81" fmla="*/ 1 h 43"/>
                  <a:gd name="T82" fmla="*/ 19 w 57"/>
                  <a:gd name="T83" fmla="*/ 1 h 43"/>
                  <a:gd name="T84" fmla="*/ 18 w 57"/>
                  <a:gd name="T85" fmla="*/ 1 h 43"/>
                  <a:gd name="T86" fmla="*/ 16 w 57"/>
                  <a:gd name="T87" fmla="*/ 1 h 43"/>
                  <a:gd name="T88" fmla="*/ 16 w 57"/>
                  <a:gd name="T89" fmla="*/ 2 h 43"/>
                  <a:gd name="T90" fmla="*/ 15 w 57"/>
                  <a:gd name="T91" fmla="*/ 3 h 43"/>
                  <a:gd name="T92" fmla="*/ 15 w 57"/>
                  <a:gd name="T93" fmla="*/ 1 h 43"/>
                  <a:gd name="T94" fmla="*/ 7 w 57"/>
                  <a:gd name="T95" fmla="*/ 1 h 43"/>
                  <a:gd name="T96" fmla="*/ 6 w 57"/>
                  <a:gd name="T9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" h="43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22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12" y="43"/>
                    </a:lnTo>
                    <a:lnTo>
                      <a:pt x="13" y="43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32" y="43"/>
                    </a:lnTo>
                    <a:lnTo>
                      <a:pt x="35" y="43"/>
                    </a:lnTo>
                    <a:lnTo>
                      <a:pt x="38" y="43"/>
                    </a:lnTo>
                    <a:lnTo>
                      <a:pt x="39" y="42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8" y="37"/>
                    </a:lnTo>
                    <a:lnTo>
                      <a:pt x="38" y="36"/>
                    </a:lnTo>
                    <a:lnTo>
                      <a:pt x="43" y="35"/>
                    </a:lnTo>
                    <a:lnTo>
                      <a:pt x="47" y="35"/>
                    </a:lnTo>
                    <a:lnTo>
                      <a:pt x="48" y="36"/>
                    </a:lnTo>
                    <a:lnTo>
                      <a:pt x="53" y="36"/>
                    </a:lnTo>
                    <a:lnTo>
                      <a:pt x="54" y="35"/>
                    </a:lnTo>
                    <a:lnTo>
                      <a:pt x="55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6" y="31"/>
                    </a:lnTo>
                    <a:lnTo>
                      <a:pt x="55" y="30"/>
                    </a:lnTo>
                    <a:lnTo>
                      <a:pt x="55" y="29"/>
                    </a:lnTo>
                    <a:lnTo>
                      <a:pt x="54" y="28"/>
                    </a:lnTo>
                    <a:lnTo>
                      <a:pt x="54" y="27"/>
                    </a:lnTo>
                    <a:lnTo>
                      <a:pt x="54" y="26"/>
                    </a:lnTo>
                    <a:lnTo>
                      <a:pt x="53" y="25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53" y="22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1"/>
                    </a:lnTo>
                    <a:lnTo>
                      <a:pt x="36" y="9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6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" name="Freeform 4622">
                <a:extLst>
                  <a:ext uri="{FF2B5EF4-FFF2-40B4-BE49-F238E27FC236}">
                    <a16:creationId xmlns:a16="http://schemas.microsoft.com/office/drawing/2014/main" id="{C126ADFB-769B-491D-BCA2-9BB20FA80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542"/>
                <a:ext cx="20" cy="18"/>
              </a:xfrm>
              <a:custGeom>
                <a:avLst/>
                <a:gdLst>
                  <a:gd name="T0" fmla="*/ 2 w 20"/>
                  <a:gd name="T1" fmla="*/ 2 h 18"/>
                  <a:gd name="T2" fmla="*/ 4 w 20"/>
                  <a:gd name="T3" fmla="*/ 2 h 18"/>
                  <a:gd name="T4" fmla="*/ 4 w 20"/>
                  <a:gd name="T5" fmla="*/ 0 h 18"/>
                  <a:gd name="T6" fmla="*/ 11 w 20"/>
                  <a:gd name="T7" fmla="*/ 0 h 18"/>
                  <a:gd name="T8" fmla="*/ 11 w 20"/>
                  <a:gd name="T9" fmla="*/ 0 h 18"/>
                  <a:gd name="T10" fmla="*/ 11 w 20"/>
                  <a:gd name="T11" fmla="*/ 0 h 18"/>
                  <a:gd name="T12" fmla="*/ 11 w 20"/>
                  <a:gd name="T13" fmla="*/ 0 h 18"/>
                  <a:gd name="T14" fmla="*/ 11 w 20"/>
                  <a:gd name="T15" fmla="*/ 2 h 18"/>
                  <a:gd name="T16" fmla="*/ 15 w 20"/>
                  <a:gd name="T17" fmla="*/ 2 h 18"/>
                  <a:gd name="T18" fmla="*/ 20 w 20"/>
                  <a:gd name="T19" fmla="*/ 2 h 18"/>
                  <a:gd name="T20" fmla="*/ 20 w 20"/>
                  <a:gd name="T21" fmla="*/ 18 h 18"/>
                  <a:gd name="T22" fmla="*/ 6 w 20"/>
                  <a:gd name="T23" fmla="*/ 18 h 18"/>
                  <a:gd name="T24" fmla="*/ 6 w 20"/>
                  <a:gd name="T25" fmla="*/ 18 h 18"/>
                  <a:gd name="T26" fmla="*/ 0 w 20"/>
                  <a:gd name="T27" fmla="*/ 7 h 18"/>
                  <a:gd name="T28" fmla="*/ 0 w 20"/>
                  <a:gd name="T29" fmla="*/ 5 h 18"/>
                  <a:gd name="T30" fmla="*/ 0 w 20"/>
                  <a:gd name="T31" fmla="*/ 5 h 18"/>
                  <a:gd name="T32" fmla="*/ 0 w 20"/>
                  <a:gd name="T33" fmla="*/ 2 h 18"/>
                  <a:gd name="T34" fmla="*/ 0 w 20"/>
                  <a:gd name="T35" fmla="*/ 2 h 18"/>
                  <a:gd name="T36" fmla="*/ 0 w 20"/>
                  <a:gd name="T37" fmla="*/ 0 h 18"/>
                  <a:gd name="T38" fmla="*/ 0 w 20"/>
                  <a:gd name="T39" fmla="*/ 0 h 18"/>
                  <a:gd name="T40" fmla="*/ 2 w 20"/>
                  <a:gd name="T41" fmla="*/ 0 h 18"/>
                  <a:gd name="T42" fmla="*/ 2 w 20"/>
                  <a:gd name="T43" fmla="*/ 0 h 18"/>
                  <a:gd name="T44" fmla="*/ 2 w 20"/>
                  <a:gd name="T45" fmla="*/ 0 h 18"/>
                  <a:gd name="T46" fmla="*/ 2 w 20"/>
                  <a:gd name="T4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18">
                    <a:moveTo>
                      <a:pt x="2" y="2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0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4623">
                <a:extLst>
                  <a:ext uri="{FF2B5EF4-FFF2-40B4-BE49-F238E27FC236}">
                    <a16:creationId xmlns:a16="http://schemas.microsoft.com/office/drawing/2014/main" id="{9320141B-A073-4A9B-975D-AD21D1DEE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832"/>
                <a:ext cx="20" cy="9"/>
              </a:xfrm>
              <a:custGeom>
                <a:avLst/>
                <a:gdLst>
                  <a:gd name="T0" fmla="*/ 20 w 20"/>
                  <a:gd name="T1" fmla="*/ 0 h 9"/>
                  <a:gd name="T2" fmla="*/ 20 w 20"/>
                  <a:gd name="T3" fmla="*/ 9 h 9"/>
                  <a:gd name="T4" fmla="*/ 20 w 20"/>
                  <a:gd name="T5" fmla="*/ 9 h 9"/>
                  <a:gd name="T6" fmla="*/ 16 w 20"/>
                  <a:gd name="T7" fmla="*/ 9 h 9"/>
                  <a:gd name="T8" fmla="*/ 7 w 20"/>
                  <a:gd name="T9" fmla="*/ 9 h 9"/>
                  <a:gd name="T10" fmla="*/ 7 w 20"/>
                  <a:gd name="T11" fmla="*/ 9 h 9"/>
                  <a:gd name="T12" fmla="*/ 4 w 20"/>
                  <a:gd name="T13" fmla="*/ 9 h 9"/>
                  <a:gd name="T14" fmla="*/ 0 w 20"/>
                  <a:gd name="T15" fmla="*/ 9 h 9"/>
                  <a:gd name="T16" fmla="*/ 0 w 20"/>
                  <a:gd name="T17" fmla="*/ 7 h 9"/>
                  <a:gd name="T18" fmla="*/ 2 w 20"/>
                  <a:gd name="T19" fmla="*/ 4 h 9"/>
                  <a:gd name="T20" fmla="*/ 2 w 20"/>
                  <a:gd name="T21" fmla="*/ 4 h 9"/>
                  <a:gd name="T22" fmla="*/ 2 w 20"/>
                  <a:gd name="T23" fmla="*/ 4 h 9"/>
                  <a:gd name="T24" fmla="*/ 4 w 20"/>
                  <a:gd name="T25" fmla="*/ 4 h 9"/>
                  <a:gd name="T26" fmla="*/ 4 w 20"/>
                  <a:gd name="T27" fmla="*/ 2 h 9"/>
                  <a:gd name="T28" fmla="*/ 4 w 20"/>
                  <a:gd name="T29" fmla="*/ 2 h 9"/>
                  <a:gd name="T30" fmla="*/ 4 w 20"/>
                  <a:gd name="T31" fmla="*/ 0 h 9"/>
                  <a:gd name="T32" fmla="*/ 20 w 20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9">
                    <a:moveTo>
                      <a:pt x="20" y="0"/>
                    </a:moveTo>
                    <a:lnTo>
                      <a:pt x="20" y="9"/>
                    </a:lnTo>
                    <a:lnTo>
                      <a:pt x="20" y="9"/>
                    </a:lnTo>
                    <a:lnTo>
                      <a:pt x="1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" name="Freeform 4624">
                <a:extLst>
                  <a:ext uri="{FF2B5EF4-FFF2-40B4-BE49-F238E27FC236}">
                    <a16:creationId xmlns:a16="http://schemas.microsoft.com/office/drawing/2014/main" id="{E9784F74-92BC-437A-B7FE-2D74BAEA4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915"/>
                <a:ext cx="18" cy="9"/>
              </a:xfrm>
              <a:custGeom>
                <a:avLst/>
                <a:gdLst>
                  <a:gd name="T0" fmla="*/ 7 w 8"/>
                  <a:gd name="T1" fmla="*/ 2 h 4"/>
                  <a:gd name="T2" fmla="*/ 7 w 8"/>
                  <a:gd name="T3" fmla="*/ 2 h 4"/>
                  <a:gd name="T4" fmla="*/ 2 w 8"/>
                  <a:gd name="T5" fmla="*/ 0 h 4"/>
                  <a:gd name="T6" fmla="*/ 2 w 8"/>
                  <a:gd name="T7" fmla="*/ 0 h 4"/>
                  <a:gd name="T8" fmla="*/ 0 w 8"/>
                  <a:gd name="T9" fmla="*/ 2 h 4"/>
                  <a:gd name="T10" fmla="*/ 2 w 8"/>
                  <a:gd name="T11" fmla="*/ 3 h 4"/>
                  <a:gd name="T12" fmla="*/ 2 w 8"/>
                  <a:gd name="T13" fmla="*/ 2 h 4"/>
                  <a:gd name="T14" fmla="*/ 3 w 8"/>
                  <a:gd name="T15" fmla="*/ 3 h 4"/>
                  <a:gd name="T16" fmla="*/ 3 w 8"/>
                  <a:gd name="T17" fmla="*/ 4 h 4"/>
                  <a:gd name="T18" fmla="*/ 6 w 8"/>
                  <a:gd name="T19" fmla="*/ 3 h 4"/>
                  <a:gd name="T20" fmla="*/ 7 w 8"/>
                  <a:gd name="T21" fmla="*/ 4 h 4"/>
                  <a:gd name="T22" fmla="*/ 8 w 8"/>
                  <a:gd name="T23" fmla="*/ 3 h 4"/>
                  <a:gd name="T24" fmla="*/ 8 w 8"/>
                  <a:gd name="T25" fmla="*/ 3 h 4"/>
                  <a:gd name="T26" fmla="*/ 7 w 8"/>
                  <a:gd name="T2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4">
                    <a:moveTo>
                      <a:pt x="7" y="2"/>
                    </a:moveTo>
                    <a:lnTo>
                      <a:pt x="7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" name="Freeform 4625">
                <a:extLst>
                  <a:ext uri="{FF2B5EF4-FFF2-40B4-BE49-F238E27FC236}">
                    <a16:creationId xmlns:a16="http://schemas.microsoft.com/office/drawing/2014/main" id="{9D5159E5-D858-4D8C-BDA3-37CB6762A1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2" y="1746"/>
                <a:ext cx="106" cy="84"/>
              </a:xfrm>
              <a:custGeom>
                <a:avLst/>
                <a:gdLst>
                  <a:gd name="T0" fmla="*/ 95 w 106"/>
                  <a:gd name="T1" fmla="*/ 68 h 84"/>
                  <a:gd name="T2" fmla="*/ 86 w 106"/>
                  <a:gd name="T3" fmla="*/ 54 h 84"/>
                  <a:gd name="T4" fmla="*/ 63 w 106"/>
                  <a:gd name="T5" fmla="*/ 38 h 84"/>
                  <a:gd name="T6" fmla="*/ 52 w 106"/>
                  <a:gd name="T7" fmla="*/ 29 h 84"/>
                  <a:gd name="T8" fmla="*/ 41 w 106"/>
                  <a:gd name="T9" fmla="*/ 23 h 84"/>
                  <a:gd name="T10" fmla="*/ 48 w 106"/>
                  <a:gd name="T11" fmla="*/ 14 h 84"/>
                  <a:gd name="T12" fmla="*/ 81 w 106"/>
                  <a:gd name="T13" fmla="*/ 36 h 84"/>
                  <a:gd name="T14" fmla="*/ 93 w 106"/>
                  <a:gd name="T15" fmla="*/ 47 h 84"/>
                  <a:gd name="T16" fmla="*/ 99 w 106"/>
                  <a:gd name="T17" fmla="*/ 59 h 84"/>
                  <a:gd name="T18" fmla="*/ 59 w 106"/>
                  <a:gd name="T19" fmla="*/ 72 h 84"/>
                  <a:gd name="T20" fmla="*/ 50 w 106"/>
                  <a:gd name="T21" fmla="*/ 84 h 84"/>
                  <a:gd name="T22" fmla="*/ 48 w 106"/>
                  <a:gd name="T23" fmla="*/ 74 h 84"/>
                  <a:gd name="T24" fmla="*/ 34 w 106"/>
                  <a:gd name="T25" fmla="*/ 65 h 84"/>
                  <a:gd name="T26" fmla="*/ 20 w 106"/>
                  <a:gd name="T27" fmla="*/ 63 h 84"/>
                  <a:gd name="T28" fmla="*/ 36 w 106"/>
                  <a:gd name="T29" fmla="*/ 56 h 84"/>
                  <a:gd name="T30" fmla="*/ 11 w 106"/>
                  <a:gd name="T31" fmla="*/ 20 h 84"/>
                  <a:gd name="T32" fmla="*/ 9 w 106"/>
                  <a:gd name="T33" fmla="*/ 5 h 84"/>
                  <a:gd name="T34" fmla="*/ 20 w 106"/>
                  <a:gd name="T35" fmla="*/ 0 h 84"/>
                  <a:gd name="T36" fmla="*/ 27 w 106"/>
                  <a:gd name="T37" fmla="*/ 2 h 84"/>
                  <a:gd name="T38" fmla="*/ 29 w 106"/>
                  <a:gd name="T39" fmla="*/ 11 h 84"/>
                  <a:gd name="T40" fmla="*/ 18 w 106"/>
                  <a:gd name="T41" fmla="*/ 29 h 84"/>
                  <a:gd name="T42" fmla="*/ 16 w 106"/>
                  <a:gd name="T43" fmla="*/ 29 h 84"/>
                  <a:gd name="T44" fmla="*/ 18 w 106"/>
                  <a:gd name="T45" fmla="*/ 32 h 84"/>
                  <a:gd name="T46" fmla="*/ 16 w 106"/>
                  <a:gd name="T47" fmla="*/ 34 h 84"/>
                  <a:gd name="T48" fmla="*/ 16 w 106"/>
                  <a:gd name="T49" fmla="*/ 34 h 84"/>
                  <a:gd name="T50" fmla="*/ 18 w 106"/>
                  <a:gd name="T51" fmla="*/ 36 h 84"/>
                  <a:gd name="T52" fmla="*/ 16 w 106"/>
                  <a:gd name="T53" fmla="*/ 36 h 84"/>
                  <a:gd name="T54" fmla="*/ 16 w 106"/>
                  <a:gd name="T55" fmla="*/ 38 h 84"/>
                  <a:gd name="T56" fmla="*/ 18 w 106"/>
                  <a:gd name="T57" fmla="*/ 41 h 84"/>
                  <a:gd name="T58" fmla="*/ 16 w 106"/>
                  <a:gd name="T59" fmla="*/ 41 h 84"/>
                  <a:gd name="T60" fmla="*/ 18 w 106"/>
                  <a:gd name="T61" fmla="*/ 41 h 84"/>
                  <a:gd name="T62" fmla="*/ 9 w 106"/>
                  <a:gd name="T63" fmla="*/ 45 h 84"/>
                  <a:gd name="T64" fmla="*/ 2 w 106"/>
                  <a:gd name="T65" fmla="*/ 43 h 84"/>
                  <a:gd name="T66" fmla="*/ 0 w 106"/>
                  <a:gd name="T67" fmla="*/ 29 h 84"/>
                  <a:gd name="T68" fmla="*/ 14 w 106"/>
                  <a:gd name="T69" fmla="*/ 23 h 84"/>
                  <a:gd name="T70" fmla="*/ 34 w 106"/>
                  <a:gd name="T71" fmla="*/ 45 h 84"/>
                  <a:gd name="T72" fmla="*/ 48 w 106"/>
                  <a:gd name="T73" fmla="*/ 61 h 84"/>
                  <a:gd name="T74" fmla="*/ 20 w 106"/>
                  <a:gd name="T75" fmla="*/ 45 h 84"/>
                  <a:gd name="T76" fmla="*/ 36 w 106"/>
                  <a:gd name="T77" fmla="*/ 25 h 84"/>
                  <a:gd name="T78" fmla="*/ 32 w 106"/>
                  <a:gd name="T79" fmla="*/ 43 h 84"/>
                  <a:gd name="T80" fmla="*/ 29 w 106"/>
                  <a:gd name="T81" fmla="*/ 34 h 84"/>
                  <a:gd name="T82" fmla="*/ 29 w 106"/>
                  <a:gd name="T83" fmla="*/ 23 h 84"/>
                  <a:gd name="T84" fmla="*/ 5 w 106"/>
                  <a:gd name="T85" fmla="*/ 11 h 84"/>
                  <a:gd name="T86" fmla="*/ 2 w 106"/>
                  <a:gd name="T87" fmla="*/ 20 h 84"/>
                  <a:gd name="T88" fmla="*/ 0 w 106"/>
                  <a:gd name="T89" fmla="*/ 9 h 84"/>
                  <a:gd name="T90" fmla="*/ 5 w 106"/>
                  <a:gd name="T91" fmla="*/ 0 h 84"/>
                  <a:gd name="T92" fmla="*/ 5 w 106"/>
                  <a:gd name="T93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6" h="84">
                    <a:moveTo>
                      <a:pt x="106" y="68"/>
                    </a:moveTo>
                    <a:lnTo>
                      <a:pt x="102" y="68"/>
                    </a:lnTo>
                    <a:lnTo>
                      <a:pt x="95" y="68"/>
                    </a:lnTo>
                    <a:lnTo>
                      <a:pt x="86" y="68"/>
                    </a:lnTo>
                    <a:lnTo>
                      <a:pt x="86" y="63"/>
                    </a:lnTo>
                    <a:lnTo>
                      <a:pt x="86" y="54"/>
                    </a:lnTo>
                    <a:lnTo>
                      <a:pt x="79" y="50"/>
                    </a:lnTo>
                    <a:lnTo>
                      <a:pt x="72" y="45"/>
                    </a:lnTo>
                    <a:lnTo>
                      <a:pt x="63" y="38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2" y="29"/>
                    </a:lnTo>
                    <a:lnTo>
                      <a:pt x="45" y="25"/>
                    </a:lnTo>
                    <a:lnTo>
                      <a:pt x="43" y="25"/>
                    </a:lnTo>
                    <a:lnTo>
                      <a:pt x="41" y="23"/>
                    </a:lnTo>
                    <a:lnTo>
                      <a:pt x="45" y="14"/>
                    </a:lnTo>
                    <a:lnTo>
                      <a:pt x="48" y="11"/>
                    </a:lnTo>
                    <a:lnTo>
                      <a:pt x="48" y="14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81" y="36"/>
                    </a:lnTo>
                    <a:lnTo>
                      <a:pt x="81" y="38"/>
                    </a:lnTo>
                    <a:lnTo>
                      <a:pt x="84" y="38"/>
                    </a:lnTo>
                    <a:lnTo>
                      <a:pt x="93" y="47"/>
                    </a:lnTo>
                    <a:lnTo>
                      <a:pt x="95" y="52"/>
                    </a:lnTo>
                    <a:lnTo>
                      <a:pt x="95" y="52"/>
                    </a:lnTo>
                    <a:lnTo>
                      <a:pt x="99" y="59"/>
                    </a:lnTo>
                    <a:lnTo>
                      <a:pt x="106" y="68"/>
                    </a:lnTo>
                    <a:close/>
                    <a:moveTo>
                      <a:pt x="36" y="56"/>
                    </a:moveTo>
                    <a:lnTo>
                      <a:pt x="59" y="72"/>
                    </a:lnTo>
                    <a:lnTo>
                      <a:pt x="59" y="74"/>
                    </a:lnTo>
                    <a:lnTo>
                      <a:pt x="59" y="84"/>
                    </a:lnTo>
                    <a:lnTo>
                      <a:pt x="50" y="84"/>
                    </a:lnTo>
                    <a:lnTo>
                      <a:pt x="50" y="77"/>
                    </a:lnTo>
                    <a:lnTo>
                      <a:pt x="50" y="74"/>
                    </a:lnTo>
                    <a:lnTo>
                      <a:pt x="48" y="74"/>
                    </a:lnTo>
                    <a:lnTo>
                      <a:pt x="48" y="72"/>
                    </a:lnTo>
                    <a:lnTo>
                      <a:pt x="43" y="70"/>
                    </a:lnTo>
                    <a:lnTo>
                      <a:pt x="34" y="65"/>
                    </a:lnTo>
                    <a:lnTo>
                      <a:pt x="27" y="65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56"/>
                    </a:lnTo>
                    <a:lnTo>
                      <a:pt x="36" y="56"/>
                    </a:lnTo>
                    <a:close/>
                    <a:moveTo>
                      <a:pt x="29" y="11"/>
                    </a:moveTo>
                    <a:lnTo>
                      <a:pt x="27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2" y="5"/>
                    </a:lnTo>
                    <a:lnTo>
                      <a:pt x="29" y="9"/>
                    </a:lnTo>
                    <a:lnTo>
                      <a:pt x="29" y="11"/>
                    </a:lnTo>
                    <a:close/>
                    <a:moveTo>
                      <a:pt x="18" y="23"/>
                    </a:moveTo>
                    <a:lnTo>
                      <a:pt x="18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5"/>
                    </a:lnTo>
                    <a:lnTo>
                      <a:pt x="9" y="45"/>
                    </a:lnTo>
                    <a:lnTo>
                      <a:pt x="7" y="43"/>
                    </a:lnTo>
                    <a:lnTo>
                      <a:pt x="5" y="43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18" y="23"/>
                    </a:lnTo>
                    <a:close/>
                    <a:moveTo>
                      <a:pt x="32" y="45"/>
                    </a:moveTo>
                    <a:lnTo>
                      <a:pt x="34" y="45"/>
                    </a:lnTo>
                    <a:lnTo>
                      <a:pt x="38" y="45"/>
                    </a:lnTo>
                    <a:lnTo>
                      <a:pt x="52" y="54"/>
                    </a:lnTo>
                    <a:lnTo>
                      <a:pt x="48" y="61"/>
                    </a:lnTo>
                    <a:lnTo>
                      <a:pt x="36" y="54"/>
                    </a:lnTo>
                    <a:lnTo>
                      <a:pt x="20" y="54"/>
                    </a:lnTo>
                    <a:lnTo>
                      <a:pt x="20" y="45"/>
                    </a:lnTo>
                    <a:lnTo>
                      <a:pt x="32" y="45"/>
                    </a:lnTo>
                    <a:close/>
                    <a:moveTo>
                      <a:pt x="34" y="23"/>
                    </a:moveTo>
                    <a:lnTo>
                      <a:pt x="36" y="25"/>
                    </a:lnTo>
                    <a:lnTo>
                      <a:pt x="38" y="25"/>
                    </a:lnTo>
                    <a:lnTo>
                      <a:pt x="38" y="45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34"/>
                    </a:lnTo>
                    <a:lnTo>
                      <a:pt x="29" y="32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4" y="23"/>
                    </a:lnTo>
                    <a:lnTo>
                      <a:pt x="34" y="23"/>
                    </a:lnTo>
                    <a:close/>
                    <a:moveTo>
                      <a:pt x="5" y="11"/>
                    </a:moveTo>
                    <a:lnTo>
                      <a:pt x="5" y="16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9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" name="Freeform 4626">
                <a:extLst>
                  <a:ext uri="{FF2B5EF4-FFF2-40B4-BE49-F238E27FC236}">
                    <a16:creationId xmlns:a16="http://schemas.microsoft.com/office/drawing/2014/main" id="{89422827-7031-445A-81FB-BEFFE701C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802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2 w 4"/>
                  <a:gd name="T5" fmla="*/ 5 h 5"/>
                  <a:gd name="T6" fmla="*/ 0 w 4"/>
                  <a:gd name="T7" fmla="*/ 5 h 5"/>
                  <a:gd name="T8" fmla="*/ 0 w 4"/>
                  <a:gd name="T9" fmla="*/ 3 h 5"/>
                  <a:gd name="T10" fmla="*/ 0 w 4"/>
                  <a:gd name="T11" fmla="*/ 3 h 5"/>
                  <a:gd name="T12" fmla="*/ 0 w 4"/>
                  <a:gd name="T13" fmla="*/ 0 h 5"/>
                  <a:gd name="T14" fmla="*/ 2 w 4"/>
                  <a:gd name="T15" fmla="*/ 0 h 5"/>
                  <a:gd name="T16" fmla="*/ 4 w 4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" name="Freeform 4627">
                <a:extLst>
                  <a:ext uri="{FF2B5EF4-FFF2-40B4-BE49-F238E27FC236}">
                    <a16:creationId xmlns:a16="http://schemas.microsoft.com/office/drawing/2014/main" id="{20798914-E70D-49BC-900E-EDD1CC7571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2" y="1773"/>
                <a:ext cx="36" cy="70"/>
              </a:xfrm>
              <a:custGeom>
                <a:avLst/>
                <a:gdLst>
                  <a:gd name="T0" fmla="*/ 23 w 36"/>
                  <a:gd name="T1" fmla="*/ 36 h 70"/>
                  <a:gd name="T2" fmla="*/ 21 w 36"/>
                  <a:gd name="T3" fmla="*/ 41 h 70"/>
                  <a:gd name="T4" fmla="*/ 18 w 36"/>
                  <a:gd name="T5" fmla="*/ 45 h 70"/>
                  <a:gd name="T6" fmla="*/ 16 w 36"/>
                  <a:gd name="T7" fmla="*/ 50 h 70"/>
                  <a:gd name="T8" fmla="*/ 16 w 36"/>
                  <a:gd name="T9" fmla="*/ 50 h 70"/>
                  <a:gd name="T10" fmla="*/ 14 w 36"/>
                  <a:gd name="T11" fmla="*/ 52 h 70"/>
                  <a:gd name="T12" fmla="*/ 14 w 36"/>
                  <a:gd name="T13" fmla="*/ 52 h 70"/>
                  <a:gd name="T14" fmla="*/ 14 w 36"/>
                  <a:gd name="T15" fmla="*/ 54 h 70"/>
                  <a:gd name="T16" fmla="*/ 14 w 36"/>
                  <a:gd name="T17" fmla="*/ 57 h 70"/>
                  <a:gd name="T18" fmla="*/ 9 w 36"/>
                  <a:gd name="T19" fmla="*/ 66 h 70"/>
                  <a:gd name="T20" fmla="*/ 7 w 36"/>
                  <a:gd name="T21" fmla="*/ 70 h 70"/>
                  <a:gd name="T22" fmla="*/ 5 w 36"/>
                  <a:gd name="T23" fmla="*/ 70 h 70"/>
                  <a:gd name="T24" fmla="*/ 2 w 36"/>
                  <a:gd name="T25" fmla="*/ 68 h 70"/>
                  <a:gd name="T26" fmla="*/ 2 w 36"/>
                  <a:gd name="T27" fmla="*/ 68 h 70"/>
                  <a:gd name="T28" fmla="*/ 0 w 36"/>
                  <a:gd name="T29" fmla="*/ 70 h 70"/>
                  <a:gd name="T30" fmla="*/ 5 w 36"/>
                  <a:gd name="T31" fmla="*/ 63 h 70"/>
                  <a:gd name="T32" fmla="*/ 9 w 36"/>
                  <a:gd name="T33" fmla="*/ 52 h 70"/>
                  <a:gd name="T34" fmla="*/ 9 w 36"/>
                  <a:gd name="T35" fmla="*/ 52 h 70"/>
                  <a:gd name="T36" fmla="*/ 9 w 36"/>
                  <a:gd name="T37" fmla="*/ 50 h 70"/>
                  <a:gd name="T38" fmla="*/ 11 w 36"/>
                  <a:gd name="T39" fmla="*/ 47 h 70"/>
                  <a:gd name="T40" fmla="*/ 18 w 36"/>
                  <a:gd name="T41" fmla="*/ 32 h 70"/>
                  <a:gd name="T42" fmla="*/ 25 w 36"/>
                  <a:gd name="T43" fmla="*/ 16 h 70"/>
                  <a:gd name="T44" fmla="*/ 34 w 36"/>
                  <a:gd name="T45" fmla="*/ 0 h 70"/>
                  <a:gd name="T46" fmla="*/ 34 w 36"/>
                  <a:gd name="T47" fmla="*/ 0 h 70"/>
                  <a:gd name="T48" fmla="*/ 36 w 36"/>
                  <a:gd name="T49" fmla="*/ 2 h 70"/>
                  <a:gd name="T50" fmla="*/ 34 w 36"/>
                  <a:gd name="T51" fmla="*/ 9 h 70"/>
                  <a:gd name="T52" fmla="*/ 27 w 36"/>
                  <a:gd name="T53" fmla="*/ 23 h 70"/>
                  <a:gd name="T54" fmla="*/ 27 w 36"/>
                  <a:gd name="T55" fmla="*/ 25 h 70"/>
                  <a:gd name="T56" fmla="*/ 16 w 36"/>
                  <a:gd name="T57" fmla="*/ 38 h 70"/>
                  <a:gd name="T58" fmla="*/ 21 w 36"/>
                  <a:gd name="T59" fmla="*/ 41 h 70"/>
                  <a:gd name="T60" fmla="*/ 21 w 36"/>
                  <a:gd name="T61" fmla="*/ 41 h 70"/>
                  <a:gd name="T62" fmla="*/ 21 w 36"/>
                  <a:gd name="T63" fmla="*/ 36 h 70"/>
                  <a:gd name="T64" fmla="*/ 16 w 36"/>
                  <a:gd name="T65" fmla="*/ 36 h 70"/>
                  <a:gd name="T66" fmla="*/ 14 w 36"/>
                  <a:gd name="T67" fmla="*/ 45 h 70"/>
                  <a:gd name="T68" fmla="*/ 18 w 36"/>
                  <a:gd name="T69" fmla="*/ 45 h 70"/>
                  <a:gd name="T70" fmla="*/ 14 w 36"/>
                  <a:gd name="T71" fmla="*/ 41 h 70"/>
                  <a:gd name="T72" fmla="*/ 14 w 36"/>
                  <a:gd name="T73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70">
                    <a:moveTo>
                      <a:pt x="23" y="32"/>
                    </a:moveTo>
                    <a:lnTo>
                      <a:pt x="23" y="36"/>
                    </a:lnTo>
                    <a:lnTo>
                      <a:pt x="21" y="36"/>
                    </a:lnTo>
                    <a:lnTo>
                      <a:pt x="21" y="41"/>
                    </a:lnTo>
                    <a:lnTo>
                      <a:pt x="18" y="43"/>
                    </a:lnTo>
                    <a:lnTo>
                      <a:pt x="18" y="45"/>
                    </a:lnTo>
                    <a:lnTo>
                      <a:pt x="16" y="47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9" y="61"/>
                    </a:lnTo>
                    <a:lnTo>
                      <a:pt x="9" y="66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2" y="68"/>
                    </a:lnTo>
                    <a:lnTo>
                      <a:pt x="5" y="63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5" y="16"/>
                    </a:lnTo>
                    <a:lnTo>
                      <a:pt x="30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2" y="14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3" y="32"/>
                    </a:lnTo>
                    <a:close/>
                    <a:moveTo>
                      <a:pt x="16" y="38"/>
                    </a:moveTo>
                    <a:lnTo>
                      <a:pt x="21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8"/>
                    </a:lnTo>
                    <a:close/>
                    <a:moveTo>
                      <a:pt x="14" y="45"/>
                    </a:moveTo>
                    <a:lnTo>
                      <a:pt x="16" y="47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4" y="41"/>
                    </a:lnTo>
                    <a:lnTo>
                      <a:pt x="14" y="43"/>
                    </a:lnTo>
                    <a:lnTo>
                      <a:pt x="14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" name="Freeform 4628">
                <a:extLst>
                  <a:ext uri="{FF2B5EF4-FFF2-40B4-BE49-F238E27FC236}">
                    <a16:creationId xmlns:a16="http://schemas.microsoft.com/office/drawing/2014/main" id="{57A4C9B7-2A63-44CA-AE74-071615C36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999"/>
                <a:ext cx="65" cy="51"/>
              </a:xfrm>
              <a:custGeom>
                <a:avLst/>
                <a:gdLst>
                  <a:gd name="T0" fmla="*/ 43 w 65"/>
                  <a:gd name="T1" fmla="*/ 2 h 51"/>
                  <a:gd name="T2" fmla="*/ 43 w 65"/>
                  <a:gd name="T3" fmla="*/ 6 h 51"/>
                  <a:gd name="T4" fmla="*/ 45 w 65"/>
                  <a:gd name="T5" fmla="*/ 6 h 51"/>
                  <a:gd name="T6" fmla="*/ 45 w 65"/>
                  <a:gd name="T7" fmla="*/ 4 h 51"/>
                  <a:gd name="T8" fmla="*/ 45 w 65"/>
                  <a:gd name="T9" fmla="*/ 0 h 51"/>
                  <a:gd name="T10" fmla="*/ 52 w 65"/>
                  <a:gd name="T11" fmla="*/ 0 h 51"/>
                  <a:gd name="T12" fmla="*/ 54 w 65"/>
                  <a:gd name="T13" fmla="*/ 0 h 51"/>
                  <a:gd name="T14" fmla="*/ 56 w 65"/>
                  <a:gd name="T15" fmla="*/ 0 h 51"/>
                  <a:gd name="T16" fmla="*/ 63 w 65"/>
                  <a:gd name="T17" fmla="*/ 4 h 51"/>
                  <a:gd name="T18" fmla="*/ 63 w 65"/>
                  <a:gd name="T19" fmla="*/ 9 h 51"/>
                  <a:gd name="T20" fmla="*/ 63 w 65"/>
                  <a:gd name="T21" fmla="*/ 11 h 51"/>
                  <a:gd name="T22" fmla="*/ 63 w 65"/>
                  <a:gd name="T23" fmla="*/ 15 h 51"/>
                  <a:gd name="T24" fmla="*/ 63 w 65"/>
                  <a:gd name="T25" fmla="*/ 18 h 51"/>
                  <a:gd name="T26" fmla="*/ 63 w 65"/>
                  <a:gd name="T27" fmla="*/ 22 h 51"/>
                  <a:gd name="T28" fmla="*/ 63 w 65"/>
                  <a:gd name="T29" fmla="*/ 27 h 51"/>
                  <a:gd name="T30" fmla="*/ 63 w 65"/>
                  <a:gd name="T31" fmla="*/ 31 h 51"/>
                  <a:gd name="T32" fmla="*/ 63 w 65"/>
                  <a:gd name="T33" fmla="*/ 36 h 51"/>
                  <a:gd name="T34" fmla="*/ 63 w 65"/>
                  <a:gd name="T35" fmla="*/ 40 h 51"/>
                  <a:gd name="T36" fmla="*/ 65 w 65"/>
                  <a:gd name="T37" fmla="*/ 45 h 51"/>
                  <a:gd name="T38" fmla="*/ 65 w 65"/>
                  <a:gd name="T39" fmla="*/ 47 h 51"/>
                  <a:gd name="T40" fmla="*/ 65 w 65"/>
                  <a:gd name="T41" fmla="*/ 51 h 51"/>
                  <a:gd name="T42" fmla="*/ 56 w 65"/>
                  <a:gd name="T43" fmla="*/ 51 h 51"/>
                  <a:gd name="T44" fmla="*/ 47 w 65"/>
                  <a:gd name="T45" fmla="*/ 47 h 51"/>
                  <a:gd name="T46" fmla="*/ 40 w 65"/>
                  <a:gd name="T47" fmla="*/ 45 h 51"/>
                  <a:gd name="T48" fmla="*/ 34 w 65"/>
                  <a:gd name="T49" fmla="*/ 42 h 51"/>
                  <a:gd name="T50" fmla="*/ 34 w 65"/>
                  <a:gd name="T51" fmla="*/ 42 h 51"/>
                  <a:gd name="T52" fmla="*/ 31 w 65"/>
                  <a:gd name="T53" fmla="*/ 42 h 51"/>
                  <a:gd name="T54" fmla="*/ 29 w 65"/>
                  <a:gd name="T55" fmla="*/ 40 h 51"/>
                  <a:gd name="T56" fmla="*/ 27 w 65"/>
                  <a:gd name="T57" fmla="*/ 40 h 51"/>
                  <a:gd name="T58" fmla="*/ 25 w 65"/>
                  <a:gd name="T59" fmla="*/ 38 h 51"/>
                  <a:gd name="T60" fmla="*/ 22 w 65"/>
                  <a:gd name="T61" fmla="*/ 38 h 51"/>
                  <a:gd name="T62" fmla="*/ 22 w 65"/>
                  <a:gd name="T63" fmla="*/ 38 h 51"/>
                  <a:gd name="T64" fmla="*/ 16 w 65"/>
                  <a:gd name="T65" fmla="*/ 31 h 51"/>
                  <a:gd name="T66" fmla="*/ 13 w 65"/>
                  <a:gd name="T67" fmla="*/ 18 h 51"/>
                  <a:gd name="T68" fmla="*/ 13 w 65"/>
                  <a:gd name="T69" fmla="*/ 18 h 51"/>
                  <a:gd name="T70" fmla="*/ 16 w 65"/>
                  <a:gd name="T71" fmla="*/ 13 h 51"/>
                  <a:gd name="T72" fmla="*/ 20 w 65"/>
                  <a:gd name="T73" fmla="*/ 13 h 51"/>
                  <a:gd name="T74" fmla="*/ 22 w 65"/>
                  <a:gd name="T75" fmla="*/ 9 h 51"/>
                  <a:gd name="T76" fmla="*/ 25 w 65"/>
                  <a:gd name="T77" fmla="*/ 6 h 51"/>
                  <a:gd name="T78" fmla="*/ 25 w 65"/>
                  <a:gd name="T79" fmla="*/ 4 h 51"/>
                  <a:gd name="T80" fmla="*/ 25 w 65"/>
                  <a:gd name="T81" fmla="*/ 0 h 51"/>
                  <a:gd name="T82" fmla="*/ 31 w 65"/>
                  <a:gd name="T83" fmla="*/ 0 h 51"/>
                  <a:gd name="T84" fmla="*/ 40 w 65"/>
                  <a:gd name="T8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5" h="51">
                    <a:moveTo>
                      <a:pt x="43" y="0"/>
                    </a:moveTo>
                    <a:lnTo>
                      <a:pt x="43" y="2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3" y="4"/>
                    </a:lnTo>
                    <a:lnTo>
                      <a:pt x="63" y="6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3" y="13"/>
                    </a:lnTo>
                    <a:lnTo>
                      <a:pt x="63" y="15"/>
                    </a:lnTo>
                    <a:lnTo>
                      <a:pt x="63" y="15"/>
                    </a:lnTo>
                    <a:lnTo>
                      <a:pt x="63" y="18"/>
                    </a:lnTo>
                    <a:lnTo>
                      <a:pt x="63" y="20"/>
                    </a:lnTo>
                    <a:lnTo>
                      <a:pt x="63" y="22"/>
                    </a:lnTo>
                    <a:lnTo>
                      <a:pt x="63" y="24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3" y="31"/>
                    </a:lnTo>
                    <a:lnTo>
                      <a:pt x="63" y="33"/>
                    </a:lnTo>
                    <a:lnTo>
                      <a:pt x="63" y="36"/>
                    </a:lnTo>
                    <a:lnTo>
                      <a:pt x="63" y="38"/>
                    </a:lnTo>
                    <a:lnTo>
                      <a:pt x="63" y="40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5" y="47"/>
                    </a:lnTo>
                    <a:lnTo>
                      <a:pt x="65" y="49"/>
                    </a:lnTo>
                    <a:lnTo>
                      <a:pt x="65" y="51"/>
                    </a:lnTo>
                    <a:lnTo>
                      <a:pt x="61" y="51"/>
                    </a:lnTo>
                    <a:lnTo>
                      <a:pt x="56" y="51"/>
                    </a:lnTo>
                    <a:lnTo>
                      <a:pt x="54" y="49"/>
                    </a:lnTo>
                    <a:lnTo>
                      <a:pt x="47" y="47"/>
                    </a:lnTo>
                    <a:lnTo>
                      <a:pt x="45" y="47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16" y="31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0" y="18"/>
                    </a:lnTo>
                    <a:lnTo>
                      <a:pt x="13" y="18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9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4629">
                <a:extLst>
                  <a:ext uri="{FF2B5EF4-FFF2-40B4-BE49-F238E27FC236}">
                    <a16:creationId xmlns:a16="http://schemas.microsoft.com/office/drawing/2014/main" id="{EB36E986-8683-4512-BD4B-3BE879A64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1" y="2008"/>
                <a:ext cx="37" cy="83"/>
              </a:xfrm>
              <a:custGeom>
                <a:avLst/>
                <a:gdLst>
                  <a:gd name="T0" fmla="*/ 3 w 37"/>
                  <a:gd name="T1" fmla="*/ 63 h 83"/>
                  <a:gd name="T2" fmla="*/ 7 w 37"/>
                  <a:gd name="T3" fmla="*/ 56 h 83"/>
                  <a:gd name="T4" fmla="*/ 18 w 37"/>
                  <a:gd name="T5" fmla="*/ 6 h 83"/>
                  <a:gd name="T6" fmla="*/ 0 w 37"/>
                  <a:gd name="T7" fmla="*/ 9 h 83"/>
                  <a:gd name="T8" fmla="*/ 16 w 37"/>
                  <a:gd name="T9" fmla="*/ 0 h 83"/>
                  <a:gd name="T10" fmla="*/ 32 w 37"/>
                  <a:gd name="T11" fmla="*/ 65 h 83"/>
                  <a:gd name="T12" fmla="*/ 18 w 37"/>
                  <a:gd name="T13" fmla="*/ 61 h 83"/>
                  <a:gd name="T14" fmla="*/ 32 w 37"/>
                  <a:gd name="T15" fmla="*/ 56 h 83"/>
                  <a:gd name="T16" fmla="*/ 34 w 37"/>
                  <a:gd name="T17" fmla="*/ 9 h 83"/>
                  <a:gd name="T18" fmla="*/ 21 w 37"/>
                  <a:gd name="T19" fmla="*/ 6 h 83"/>
                  <a:gd name="T20" fmla="*/ 32 w 37"/>
                  <a:gd name="T21" fmla="*/ 0 h 83"/>
                  <a:gd name="T22" fmla="*/ 18 w 37"/>
                  <a:gd name="T23" fmla="*/ 31 h 83"/>
                  <a:gd name="T24" fmla="*/ 0 w 37"/>
                  <a:gd name="T25" fmla="*/ 31 h 83"/>
                  <a:gd name="T26" fmla="*/ 9 w 37"/>
                  <a:gd name="T27" fmla="*/ 24 h 83"/>
                  <a:gd name="T28" fmla="*/ 37 w 37"/>
                  <a:gd name="T29" fmla="*/ 31 h 83"/>
                  <a:gd name="T30" fmla="*/ 21 w 37"/>
                  <a:gd name="T31" fmla="*/ 31 h 83"/>
                  <a:gd name="T32" fmla="*/ 27 w 37"/>
                  <a:gd name="T33" fmla="*/ 24 h 83"/>
                  <a:gd name="T34" fmla="*/ 37 w 37"/>
                  <a:gd name="T35" fmla="*/ 31 h 83"/>
                  <a:gd name="T36" fmla="*/ 3 w 37"/>
                  <a:gd name="T37" fmla="*/ 15 h 83"/>
                  <a:gd name="T38" fmla="*/ 14 w 37"/>
                  <a:gd name="T39" fmla="*/ 9 h 83"/>
                  <a:gd name="T40" fmla="*/ 34 w 37"/>
                  <a:gd name="T41" fmla="*/ 18 h 83"/>
                  <a:gd name="T42" fmla="*/ 21 w 37"/>
                  <a:gd name="T43" fmla="*/ 15 h 83"/>
                  <a:gd name="T44" fmla="*/ 32 w 37"/>
                  <a:gd name="T45" fmla="*/ 9 h 83"/>
                  <a:gd name="T46" fmla="*/ 18 w 37"/>
                  <a:gd name="T47" fmla="*/ 83 h 83"/>
                  <a:gd name="T48" fmla="*/ 32 w 37"/>
                  <a:gd name="T49" fmla="*/ 76 h 83"/>
                  <a:gd name="T50" fmla="*/ 12 w 37"/>
                  <a:gd name="T51" fmla="*/ 42 h 83"/>
                  <a:gd name="T52" fmla="*/ 0 w 37"/>
                  <a:gd name="T53" fmla="*/ 47 h 83"/>
                  <a:gd name="T54" fmla="*/ 12 w 37"/>
                  <a:gd name="T55" fmla="*/ 40 h 83"/>
                  <a:gd name="T56" fmla="*/ 12 w 37"/>
                  <a:gd name="T57" fmla="*/ 24 h 83"/>
                  <a:gd name="T58" fmla="*/ 0 w 37"/>
                  <a:gd name="T59" fmla="*/ 18 h 83"/>
                  <a:gd name="T60" fmla="*/ 16 w 37"/>
                  <a:gd name="T61" fmla="*/ 18 h 83"/>
                  <a:gd name="T62" fmla="*/ 30 w 37"/>
                  <a:gd name="T63" fmla="*/ 24 h 83"/>
                  <a:gd name="T64" fmla="*/ 21 w 37"/>
                  <a:gd name="T65" fmla="*/ 18 h 83"/>
                  <a:gd name="T66" fmla="*/ 37 w 37"/>
                  <a:gd name="T67" fmla="*/ 18 h 83"/>
                  <a:gd name="T68" fmla="*/ 9 w 37"/>
                  <a:gd name="T69" fmla="*/ 54 h 83"/>
                  <a:gd name="T70" fmla="*/ 3 w 37"/>
                  <a:gd name="T71" fmla="*/ 49 h 83"/>
                  <a:gd name="T72" fmla="*/ 18 w 37"/>
                  <a:gd name="T73" fmla="*/ 49 h 83"/>
                  <a:gd name="T74" fmla="*/ 27 w 37"/>
                  <a:gd name="T75" fmla="*/ 54 h 83"/>
                  <a:gd name="T76" fmla="*/ 23 w 37"/>
                  <a:gd name="T77" fmla="*/ 49 h 83"/>
                  <a:gd name="T78" fmla="*/ 37 w 37"/>
                  <a:gd name="T79" fmla="*/ 52 h 83"/>
                  <a:gd name="T80" fmla="*/ 5 w 37"/>
                  <a:gd name="T81" fmla="*/ 70 h 83"/>
                  <a:gd name="T82" fmla="*/ 5 w 37"/>
                  <a:gd name="T83" fmla="*/ 65 h 83"/>
                  <a:gd name="T84" fmla="*/ 37 w 37"/>
                  <a:gd name="T85" fmla="*/ 67 h 83"/>
                  <a:gd name="T86" fmla="*/ 23 w 37"/>
                  <a:gd name="T87" fmla="*/ 70 h 83"/>
                  <a:gd name="T88" fmla="*/ 27 w 37"/>
                  <a:gd name="T89" fmla="*/ 65 h 83"/>
                  <a:gd name="T90" fmla="*/ 37 w 37"/>
                  <a:gd name="T91" fmla="*/ 47 h 83"/>
                  <a:gd name="T92" fmla="*/ 32 w 37"/>
                  <a:gd name="T93" fmla="*/ 36 h 83"/>
                  <a:gd name="T94" fmla="*/ 37 w 37"/>
                  <a:gd name="T95" fmla="*/ 42 h 83"/>
                  <a:gd name="T96" fmla="*/ 9 w 37"/>
                  <a:gd name="T97" fmla="*/ 38 h 83"/>
                  <a:gd name="T98" fmla="*/ 5 w 37"/>
                  <a:gd name="T99" fmla="*/ 33 h 83"/>
                  <a:gd name="T100" fmla="*/ 18 w 37"/>
                  <a:gd name="T101" fmla="*/ 36 h 83"/>
                  <a:gd name="T102" fmla="*/ 5 w 37"/>
                  <a:gd name="T103" fmla="*/ 76 h 83"/>
                  <a:gd name="T104" fmla="*/ 5 w 37"/>
                  <a:gd name="T105" fmla="*/ 72 h 83"/>
                  <a:gd name="T106" fmla="*/ 37 w 37"/>
                  <a:gd name="T107" fmla="*/ 74 h 83"/>
                  <a:gd name="T108" fmla="*/ 23 w 37"/>
                  <a:gd name="T109" fmla="*/ 76 h 83"/>
                  <a:gd name="T110" fmla="*/ 27 w 37"/>
                  <a:gd name="T111" fmla="*/ 72 h 83"/>
                  <a:gd name="T112" fmla="*/ 18 w 37"/>
                  <a:gd name="T1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83">
                    <a:moveTo>
                      <a:pt x="18" y="63"/>
                    </a:moveTo>
                    <a:lnTo>
                      <a:pt x="18" y="63"/>
                    </a:lnTo>
                    <a:lnTo>
                      <a:pt x="14" y="63"/>
                    </a:lnTo>
                    <a:lnTo>
                      <a:pt x="12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8" y="56"/>
                    </a:lnTo>
                    <a:lnTo>
                      <a:pt x="18" y="58"/>
                    </a:lnTo>
                    <a:lnTo>
                      <a:pt x="18" y="61"/>
                    </a:lnTo>
                    <a:lnTo>
                      <a:pt x="18" y="63"/>
                    </a:lnTo>
                    <a:close/>
                    <a:moveTo>
                      <a:pt x="18" y="6"/>
                    </a:move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close/>
                    <a:moveTo>
                      <a:pt x="37" y="63"/>
                    </a:moveTo>
                    <a:lnTo>
                      <a:pt x="37" y="65"/>
                    </a:lnTo>
                    <a:lnTo>
                      <a:pt x="34" y="65"/>
                    </a:lnTo>
                    <a:lnTo>
                      <a:pt x="32" y="65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25" y="63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5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7" y="61"/>
                    </a:lnTo>
                    <a:lnTo>
                      <a:pt x="37" y="63"/>
                    </a:lnTo>
                    <a:close/>
                    <a:moveTo>
                      <a:pt x="37" y="6"/>
                    </a:moveTo>
                    <a:lnTo>
                      <a:pt x="37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6"/>
                    </a:lnTo>
                    <a:close/>
                    <a:moveTo>
                      <a:pt x="18" y="31"/>
                    </a:moveTo>
                    <a:lnTo>
                      <a:pt x="18" y="31"/>
                    </a:lnTo>
                    <a:lnTo>
                      <a:pt x="16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31"/>
                    </a:lnTo>
                    <a:close/>
                    <a:moveTo>
                      <a:pt x="37" y="31"/>
                    </a:moveTo>
                    <a:lnTo>
                      <a:pt x="37" y="33"/>
                    </a:lnTo>
                    <a:lnTo>
                      <a:pt x="34" y="31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7" y="24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7" y="24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31"/>
                    </a:lnTo>
                    <a:close/>
                    <a:moveTo>
                      <a:pt x="18" y="15"/>
                    </a:moveTo>
                    <a:lnTo>
                      <a:pt x="18" y="15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5"/>
                    </a:lnTo>
                    <a:close/>
                    <a:moveTo>
                      <a:pt x="37" y="15"/>
                    </a:moveTo>
                    <a:lnTo>
                      <a:pt x="37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0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37" y="13"/>
                    </a:lnTo>
                    <a:lnTo>
                      <a:pt x="37" y="15"/>
                    </a:lnTo>
                    <a:close/>
                    <a:moveTo>
                      <a:pt x="37" y="76"/>
                    </a:moveTo>
                    <a:lnTo>
                      <a:pt x="37" y="83"/>
                    </a:lnTo>
                    <a:lnTo>
                      <a:pt x="18" y="83"/>
                    </a:lnTo>
                    <a:lnTo>
                      <a:pt x="18" y="81"/>
                    </a:lnTo>
                    <a:lnTo>
                      <a:pt x="18" y="76"/>
                    </a:lnTo>
                    <a:lnTo>
                      <a:pt x="21" y="76"/>
                    </a:lnTo>
                    <a:lnTo>
                      <a:pt x="23" y="7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30" y="76"/>
                    </a:lnTo>
                    <a:lnTo>
                      <a:pt x="32" y="76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7" y="76"/>
                    </a:lnTo>
                    <a:close/>
                    <a:moveTo>
                      <a:pt x="18" y="40"/>
                    </a:moveTo>
                    <a:lnTo>
                      <a:pt x="18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5" y="47"/>
                    </a:lnTo>
                    <a:lnTo>
                      <a:pt x="3" y="4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0"/>
                    </a:lnTo>
                    <a:close/>
                    <a:moveTo>
                      <a:pt x="18" y="22"/>
                    </a:moveTo>
                    <a:lnTo>
                      <a:pt x="18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2"/>
                    </a:lnTo>
                    <a:close/>
                    <a:moveTo>
                      <a:pt x="37" y="22"/>
                    </a:moveTo>
                    <a:lnTo>
                      <a:pt x="37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5" y="24"/>
                    </a:lnTo>
                    <a:lnTo>
                      <a:pt x="23" y="24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7" y="18"/>
                    </a:lnTo>
                    <a:lnTo>
                      <a:pt x="37" y="20"/>
                    </a:lnTo>
                    <a:lnTo>
                      <a:pt x="37" y="22"/>
                    </a:lnTo>
                    <a:close/>
                    <a:moveTo>
                      <a:pt x="18" y="52"/>
                    </a:moveTo>
                    <a:lnTo>
                      <a:pt x="18" y="54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3" y="49"/>
                    </a:lnTo>
                    <a:lnTo>
                      <a:pt x="5" y="49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9" y="49"/>
                    </a:lnTo>
                    <a:lnTo>
                      <a:pt x="12" y="49"/>
                    </a:lnTo>
                    <a:lnTo>
                      <a:pt x="14" y="49"/>
                    </a:lnTo>
                    <a:lnTo>
                      <a:pt x="16" y="49"/>
                    </a:lnTo>
                    <a:lnTo>
                      <a:pt x="18" y="49"/>
                    </a:lnTo>
                    <a:lnTo>
                      <a:pt x="18" y="52"/>
                    </a:lnTo>
                    <a:close/>
                    <a:moveTo>
                      <a:pt x="37" y="52"/>
                    </a:moveTo>
                    <a:lnTo>
                      <a:pt x="37" y="54"/>
                    </a:lnTo>
                    <a:lnTo>
                      <a:pt x="34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21" y="54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8" y="49"/>
                    </a:lnTo>
                    <a:lnTo>
                      <a:pt x="21" y="49"/>
                    </a:lnTo>
                    <a:lnTo>
                      <a:pt x="23" y="49"/>
                    </a:lnTo>
                    <a:lnTo>
                      <a:pt x="25" y="49"/>
                    </a:lnTo>
                    <a:lnTo>
                      <a:pt x="27" y="49"/>
                    </a:lnTo>
                    <a:lnTo>
                      <a:pt x="30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4" y="49"/>
                    </a:lnTo>
                    <a:lnTo>
                      <a:pt x="37" y="49"/>
                    </a:lnTo>
                    <a:lnTo>
                      <a:pt x="37" y="52"/>
                    </a:lnTo>
                    <a:close/>
                    <a:moveTo>
                      <a:pt x="18" y="67"/>
                    </a:moveTo>
                    <a:lnTo>
                      <a:pt x="18" y="70"/>
                    </a:lnTo>
                    <a:lnTo>
                      <a:pt x="16" y="70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9" y="70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3" y="70"/>
                    </a:lnTo>
                    <a:lnTo>
                      <a:pt x="3" y="70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5" y="65"/>
                    </a:lnTo>
                    <a:lnTo>
                      <a:pt x="7" y="65"/>
                    </a:lnTo>
                    <a:lnTo>
                      <a:pt x="9" y="65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8" y="67"/>
                    </a:lnTo>
                    <a:close/>
                    <a:moveTo>
                      <a:pt x="37" y="67"/>
                    </a:moveTo>
                    <a:lnTo>
                      <a:pt x="37" y="70"/>
                    </a:lnTo>
                    <a:lnTo>
                      <a:pt x="34" y="70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30" y="70"/>
                    </a:lnTo>
                    <a:lnTo>
                      <a:pt x="27" y="70"/>
                    </a:lnTo>
                    <a:lnTo>
                      <a:pt x="25" y="70"/>
                    </a:lnTo>
                    <a:lnTo>
                      <a:pt x="23" y="70"/>
                    </a:lnTo>
                    <a:lnTo>
                      <a:pt x="21" y="70"/>
                    </a:lnTo>
                    <a:lnTo>
                      <a:pt x="18" y="70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7" y="65"/>
                    </a:lnTo>
                    <a:lnTo>
                      <a:pt x="30" y="65"/>
                    </a:lnTo>
                    <a:lnTo>
                      <a:pt x="32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7" y="65"/>
                    </a:lnTo>
                    <a:lnTo>
                      <a:pt x="37" y="67"/>
                    </a:lnTo>
                    <a:close/>
                    <a:moveTo>
                      <a:pt x="37" y="45"/>
                    </a:moveTo>
                    <a:lnTo>
                      <a:pt x="37" y="47"/>
                    </a:lnTo>
                    <a:lnTo>
                      <a:pt x="34" y="47"/>
                    </a:lnTo>
                    <a:lnTo>
                      <a:pt x="30" y="47"/>
                    </a:lnTo>
                    <a:lnTo>
                      <a:pt x="32" y="45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2" y="36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7" y="33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7" y="45"/>
                    </a:lnTo>
                    <a:close/>
                    <a:moveTo>
                      <a:pt x="18" y="36"/>
                    </a:moveTo>
                    <a:lnTo>
                      <a:pt x="18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3"/>
                    </a:lnTo>
                    <a:lnTo>
                      <a:pt x="3" y="33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18" y="36"/>
                    </a:lnTo>
                    <a:close/>
                    <a:moveTo>
                      <a:pt x="18" y="74"/>
                    </a:moveTo>
                    <a:lnTo>
                      <a:pt x="18" y="76"/>
                    </a:lnTo>
                    <a:lnTo>
                      <a:pt x="14" y="76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9" y="76"/>
                    </a:lnTo>
                    <a:lnTo>
                      <a:pt x="7" y="76"/>
                    </a:lnTo>
                    <a:lnTo>
                      <a:pt x="5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3" y="72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8" y="72"/>
                    </a:lnTo>
                    <a:lnTo>
                      <a:pt x="18" y="74"/>
                    </a:lnTo>
                    <a:close/>
                    <a:moveTo>
                      <a:pt x="37" y="74"/>
                    </a:moveTo>
                    <a:lnTo>
                      <a:pt x="37" y="76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30" y="76"/>
                    </a:lnTo>
                    <a:lnTo>
                      <a:pt x="27" y="76"/>
                    </a:lnTo>
                    <a:lnTo>
                      <a:pt x="25" y="76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21" y="72"/>
                    </a:lnTo>
                    <a:lnTo>
                      <a:pt x="23" y="72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0" y="72"/>
                    </a:lnTo>
                    <a:lnTo>
                      <a:pt x="32" y="72"/>
                    </a:lnTo>
                    <a:lnTo>
                      <a:pt x="32" y="72"/>
                    </a:lnTo>
                    <a:lnTo>
                      <a:pt x="34" y="72"/>
                    </a:lnTo>
                    <a:lnTo>
                      <a:pt x="37" y="72"/>
                    </a:lnTo>
                    <a:lnTo>
                      <a:pt x="37" y="74"/>
                    </a:lnTo>
                    <a:close/>
                    <a:moveTo>
                      <a:pt x="18" y="76"/>
                    </a:moveTo>
                    <a:lnTo>
                      <a:pt x="18" y="83"/>
                    </a:lnTo>
                    <a:lnTo>
                      <a:pt x="5" y="83"/>
                    </a:lnTo>
                    <a:lnTo>
                      <a:pt x="5" y="76"/>
                    </a:lnTo>
                    <a:lnTo>
                      <a:pt x="18" y="7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4630">
                <a:extLst>
                  <a:ext uri="{FF2B5EF4-FFF2-40B4-BE49-F238E27FC236}">
                    <a16:creationId xmlns:a16="http://schemas.microsoft.com/office/drawing/2014/main" id="{F20C33AD-B9D1-4F74-924F-5A2D2DAB2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911"/>
                <a:ext cx="9" cy="4"/>
              </a:xfrm>
              <a:custGeom>
                <a:avLst/>
                <a:gdLst>
                  <a:gd name="T0" fmla="*/ 9 w 9"/>
                  <a:gd name="T1" fmla="*/ 4 h 4"/>
                  <a:gd name="T2" fmla="*/ 0 w 9"/>
                  <a:gd name="T3" fmla="*/ 4 h 4"/>
                  <a:gd name="T4" fmla="*/ 0 w 9"/>
                  <a:gd name="T5" fmla="*/ 0 h 4"/>
                  <a:gd name="T6" fmla="*/ 2 w 9"/>
                  <a:gd name="T7" fmla="*/ 0 h 4"/>
                  <a:gd name="T8" fmla="*/ 2 w 9"/>
                  <a:gd name="T9" fmla="*/ 4 h 4"/>
                  <a:gd name="T10" fmla="*/ 4 w 9"/>
                  <a:gd name="T11" fmla="*/ 4 h 4"/>
                  <a:gd name="T12" fmla="*/ 4 w 9"/>
                  <a:gd name="T13" fmla="*/ 0 h 4"/>
                  <a:gd name="T14" fmla="*/ 6 w 9"/>
                  <a:gd name="T15" fmla="*/ 0 h 4"/>
                  <a:gd name="T16" fmla="*/ 9 w 9"/>
                  <a:gd name="T17" fmla="*/ 0 h 4"/>
                  <a:gd name="T18" fmla="*/ 9 w 9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4631">
                <a:extLst>
                  <a:ext uri="{FF2B5EF4-FFF2-40B4-BE49-F238E27FC236}">
                    <a16:creationId xmlns:a16="http://schemas.microsoft.com/office/drawing/2014/main" id="{9864AFC9-1E78-40C9-A9B6-4D293706D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213"/>
                <a:ext cx="66" cy="79"/>
              </a:xfrm>
              <a:custGeom>
                <a:avLst/>
                <a:gdLst>
                  <a:gd name="T0" fmla="*/ 54 w 66"/>
                  <a:gd name="T1" fmla="*/ 13 h 79"/>
                  <a:gd name="T2" fmla="*/ 59 w 66"/>
                  <a:gd name="T3" fmla="*/ 16 h 79"/>
                  <a:gd name="T4" fmla="*/ 59 w 66"/>
                  <a:gd name="T5" fmla="*/ 16 h 79"/>
                  <a:gd name="T6" fmla="*/ 57 w 66"/>
                  <a:gd name="T7" fmla="*/ 16 h 79"/>
                  <a:gd name="T8" fmla="*/ 57 w 66"/>
                  <a:gd name="T9" fmla="*/ 18 h 79"/>
                  <a:gd name="T10" fmla="*/ 59 w 66"/>
                  <a:gd name="T11" fmla="*/ 20 h 79"/>
                  <a:gd name="T12" fmla="*/ 57 w 66"/>
                  <a:gd name="T13" fmla="*/ 22 h 79"/>
                  <a:gd name="T14" fmla="*/ 57 w 66"/>
                  <a:gd name="T15" fmla="*/ 22 h 79"/>
                  <a:gd name="T16" fmla="*/ 59 w 66"/>
                  <a:gd name="T17" fmla="*/ 25 h 79"/>
                  <a:gd name="T18" fmla="*/ 59 w 66"/>
                  <a:gd name="T19" fmla="*/ 25 h 79"/>
                  <a:gd name="T20" fmla="*/ 59 w 66"/>
                  <a:gd name="T21" fmla="*/ 25 h 79"/>
                  <a:gd name="T22" fmla="*/ 63 w 66"/>
                  <a:gd name="T23" fmla="*/ 27 h 79"/>
                  <a:gd name="T24" fmla="*/ 63 w 66"/>
                  <a:gd name="T25" fmla="*/ 27 h 79"/>
                  <a:gd name="T26" fmla="*/ 66 w 66"/>
                  <a:gd name="T27" fmla="*/ 29 h 79"/>
                  <a:gd name="T28" fmla="*/ 66 w 66"/>
                  <a:gd name="T29" fmla="*/ 29 h 79"/>
                  <a:gd name="T30" fmla="*/ 59 w 66"/>
                  <a:gd name="T31" fmla="*/ 40 h 79"/>
                  <a:gd name="T32" fmla="*/ 57 w 66"/>
                  <a:gd name="T33" fmla="*/ 43 h 79"/>
                  <a:gd name="T34" fmla="*/ 57 w 66"/>
                  <a:gd name="T35" fmla="*/ 43 h 79"/>
                  <a:gd name="T36" fmla="*/ 57 w 66"/>
                  <a:gd name="T37" fmla="*/ 45 h 79"/>
                  <a:gd name="T38" fmla="*/ 54 w 66"/>
                  <a:gd name="T39" fmla="*/ 47 h 79"/>
                  <a:gd name="T40" fmla="*/ 50 w 66"/>
                  <a:gd name="T41" fmla="*/ 56 h 79"/>
                  <a:gd name="T42" fmla="*/ 48 w 66"/>
                  <a:gd name="T43" fmla="*/ 56 h 79"/>
                  <a:gd name="T44" fmla="*/ 45 w 66"/>
                  <a:gd name="T45" fmla="*/ 61 h 79"/>
                  <a:gd name="T46" fmla="*/ 43 w 66"/>
                  <a:gd name="T47" fmla="*/ 63 h 79"/>
                  <a:gd name="T48" fmla="*/ 43 w 66"/>
                  <a:gd name="T49" fmla="*/ 65 h 79"/>
                  <a:gd name="T50" fmla="*/ 41 w 66"/>
                  <a:gd name="T51" fmla="*/ 67 h 79"/>
                  <a:gd name="T52" fmla="*/ 41 w 66"/>
                  <a:gd name="T53" fmla="*/ 70 h 79"/>
                  <a:gd name="T54" fmla="*/ 41 w 66"/>
                  <a:gd name="T55" fmla="*/ 70 h 79"/>
                  <a:gd name="T56" fmla="*/ 27 w 66"/>
                  <a:gd name="T57" fmla="*/ 61 h 79"/>
                  <a:gd name="T58" fmla="*/ 16 w 66"/>
                  <a:gd name="T59" fmla="*/ 79 h 79"/>
                  <a:gd name="T60" fmla="*/ 9 w 66"/>
                  <a:gd name="T61" fmla="*/ 74 h 79"/>
                  <a:gd name="T62" fmla="*/ 9 w 66"/>
                  <a:gd name="T63" fmla="*/ 72 h 79"/>
                  <a:gd name="T64" fmla="*/ 9 w 66"/>
                  <a:gd name="T65" fmla="*/ 70 h 79"/>
                  <a:gd name="T66" fmla="*/ 11 w 66"/>
                  <a:gd name="T67" fmla="*/ 67 h 79"/>
                  <a:gd name="T68" fmla="*/ 11 w 66"/>
                  <a:gd name="T69" fmla="*/ 67 h 79"/>
                  <a:gd name="T70" fmla="*/ 9 w 66"/>
                  <a:gd name="T71" fmla="*/ 65 h 79"/>
                  <a:gd name="T72" fmla="*/ 7 w 66"/>
                  <a:gd name="T73" fmla="*/ 65 h 79"/>
                  <a:gd name="T74" fmla="*/ 7 w 66"/>
                  <a:gd name="T75" fmla="*/ 63 h 79"/>
                  <a:gd name="T76" fmla="*/ 5 w 66"/>
                  <a:gd name="T77" fmla="*/ 61 h 79"/>
                  <a:gd name="T78" fmla="*/ 2 w 66"/>
                  <a:gd name="T79" fmla="*/ 61 h 79"/>
                  <a:gd name="T80" fmla="*/ 0 w 66"/>
                  <a:gd name="T81" fmla="*/ 58 h 79"/>
                  <a:gd name="T82" fmla="*/ 14 w 66"/>
                  <a:gd name="T83" fmla="*/ 38 h 79"/>
                  <a:gd name="T84" fmla="*/ 14 w 66"/>
                  <a:gd name="T85" fmla="*/ 36 h 79"/>
                  <a:gd name="T86" fmla="*/ 21 w 66"/>
                  <a:gd name="T87" fmla="*/ 27 h 79"/>
                  <a:gd name="T88" fmla="*/ 21 w 66"/>
                  <a:gd name="T89" fmla="*/ 27 h 79"/>
                  <a:gd name="T90" fmla="*/ 23 w 66"/>
                  <a:gd name="T91" fmla="*/ 22 h 79"/>
                  <a:gd name="T92" fmla="*/ 27 w 66"/>
                  <a:gd name="T93" fmla="*/ 13 h 79"/>
                  <a:gd name="T94" fmla="*/ 27 w 66"/>
                  <a:gd name="T95" fmla="*/ 13 h 79"/>
                  <a:gd name="T96" fmla="*/ 30 w 66"/>
                  <a:gd name="T97" fmla="*/ 11 h 79"/>
                  <a:gd name="T98" fmla="*/ 36 w 66"/>
                  <a:gd name="T99" fmla="*/ 2 h 79"/>
                  <a:gd name="T100" fmla="*/ 36 w 66"/>
                  <a:gd name="T101" fmla="*/ 0 h 79"/>
                  <a:gd name="T102" fmla="*/ 36 w 66"/>
                  <a:gd name="T103" fmla="*/ 2 h 79"/>
                  <a:gd name="T104" fmla="*/ 39 w 66"/>
                  <a:gd name="T105" fmla="*/ 2 h 79"/>
                  <a:gd name="T106" fmla="*/ 41 w 66"/>
                  <a:gd name="T107" fmla="*/ 4 h 79"/>
                  <a:gd name="T108" fmla="*/ 45 w 66"/>
                  <a:gd name="T109" fmla="*/ 7 h 79"/>
                  <a:gd name="T110" fmla="*/ 48 w 66"/>
                  <a:gd name="T111" fmla="*/ 7 h 79"/>
                  <a:gd name="T112" fmla="*/ 48 w 66"/>
                  <a:gd name="T113" fmla="*/ 7 h 79"/>
                  <a:gd name="T114" fmla="*/ 48 w 66"/>
                  <a:gd name="T115" fmla="*/ 9 h 79"/>
                  <a:gd name="T116" fmla="*/ 48 w 66"/>
                  <a:gd name="T117" fmla="*/ 9 h 79"/>
                  <a:gd name="T118" fmla="*/ 50 w 66"/>
                  <a:gd name="T119" fmla="*/ 9 h 79"/>
                  <a:gd name="T120" fmla="*/ 52 w 66"/>
                  <a:gd name="T121" fmla="*/ 11 h 79"/>
                  <a:gd name="T122" fmla="*/ 54 w 66"/>
                  <a:gd name="T123" fmla="*/ 1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6" h="79">
                    <a:moveTo>
                      <a:pt x="54" y="13"/>
                    </a:moveTo>
                    <a:lnTo>
                      <a:pt x="59" y="16"/>
                    </a:lnTo>
                    <a:lnTo>
                      <a:pt x="59" y="16"/>
                    </a:lnTo>
                    <a:lnTo>
                      <a:pt x="57" y="16"/>
                    </a:lnTo>
                    <a:lnTo>
                      <a:pt x="57" y="18"/>
                    </a:lnTo>
                    <a:lnTo>
                      <a:pt x="59" y="20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59" y="40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4" y="47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5" y="61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7"/>
                    </a:lnTo>
                    <a:lnTo>
                      <a:pt x="41" y="70"/>
                    </a:lnTo>
                    <a:lnTo>
                      <a:pt x="41" y="70"/>
                    </a:lnTo>
                    <a:lnTo>
                      <a:pt x="27" y="61"/>
                    </a:lnTo>
                    <a:lnTo>
                      <a:pt x="16" y="79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9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5" y="61"/>
                    </a:lnTo>
                    <a:lnTo>
                      <a:pt x="2" y="61"/>
                    </a:lnTo>
                    <a:lnTo>
                      <a:pt x="0" y="5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23" y="22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1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41" y="4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2" y="11"/>
                    </a:lnTo>
                    <a:lnTo>
                      <a:pt x="54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4632">
                <a:extLst>
                  <a:ext uri="{FF2B5EF4-FFF2-40B4-BE49-F238E27FC236}">
                    <a16:creationId xmlns:a16="http://schemas.microsoft.com/office/drawing/2014/main" id="{4453B2E1-10B3-4E1D-B661-B6D3F07E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2583"/>
                <a:ext cx="9" cy="24"/>
              </a:xfrm>
              <a:custGeom>
                <a:avLst/>
                <a:gdLst>
                  <a:gd name="T0" fmla="*/ 3 w 4"/>
                  <a:gd name="T1" fmla="*/ 10 h 11"/>
                  <a:gd name="T2" fmla="*/ 3 w 4"/>
                  <a:gd name="T3" fmla="*/ 10 h 11"/>
                  <a:gd name="T4" fmla="*/ 4 w 4"/>
                  <a:gd name="T5" fmla="*/ 8 h 11"/>
                  <a:gd name="T6" fmla="*/ 4 w 4"/>
                  <a:gd name="T7" fmla="*/ 0 h 11"/>
                  <a:gd name="T8" fmla="*/ 3 w 4"/>
                  <a:gd name="T9" fmla="*/ 0 h 11"/>
                  <a:gd name="T10" fmla="*/ 3 w 4"/>
                  <a:gd name="T11" fmla="*/ 1 h 11"/>
                  <a:gd name="T12" fmla="*/ 3 w 4"/>
                  <a:gd name="T13" fmla="*/ 2 h 11"/>
                  <a:gd name="T14" fmla="*/ 3 w 4"/>
                  <a:gd name="T15" fmla="*/ 3 h 11"/>
                  <a:gd name="T16" fmla="*/ 3 w 4"/>
                  <a:gd name="T17" fmla="*/ 4 h 11"/>
                  <a:gd name="T18" fmla="*/ 3 w 4"/>
                  <a:gd name="T19" fmla="*/ 5 h 11"/>
                  <a:gd name="T20" fmla="*/ 2 w 4"/>
                  <a:gd name="T21" fmla="*/ 6 h 11"/>
                  <a:gd name="T22" fmla="*/ 2 w 4"/>
                  <a:gd name="T23" fmla="*/ 7 h 11"/>
                  <a:gd name="T24" fmla="*/ 2 w 4"/>
                  <a:gd name="T25" fmla="*/ 8 h 11"/>
                  <a:gd name="T26" fmla="*/ 1 w 4"/>
                  <a:gd name="T27" fmla="*/ 9 h 11"/>
                  <a:gd name="T28" fmla="*/ 1 w 4"/>
                  <a:gd name="T29" fmla="*/ 10 h 11"/>
                  <a:gd name="T30" fmla="*/ 1 w 4"/>
                  <a:gd name="T31" fmla="*/ 11 h 11"/>
                  <a:gd name="T32" fmla="*/ 0 w 4"/>
                  <a:gd name="T33" fmla="*/ 11 h 11"/>
                  <a:gd name="T34" fmla="*/ 0 w 4"/>
                  <a:gd name="T35" fmla="*/ 11 h 11"/>
                  <a:gd name="T36" fmla="*/ 1 w 4"/>
                  <a:gd name="T37" fmla="*/ 11 h 11"/>
                  <a:gd name="T38" fmla="*/ 1 w 4"/>
                  <a:gd name="T39" fmla="*/ 11 h 11"/>
                  <a:gd name="T40" fmla="*/ 2 w 4"/>
                  <a:gd name="T41" fmla="*/ 11 h 11"/>
                  <a:gd name="T42" fmla="*/ 3 w 4"/>
                  <a:gd name="T43" fmla="*/ 11 h 11"/>
                  <a:gd name="T44" fmla="*/ 3 w 4"/>
                  <a:gd name="T4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1">
                    <a:moveTo>
                      <a:pt x="3" y="10"/>
                    </a:moveTo>
                    <a:lnTo>
                      <a:pt x="3" y="10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4633">
                <a:extLst>
                  <a:ext uri="{FF2B5EF4-FFF2-40B4-BE49-F238E27FC236}">
                    <a16:creationId xmlns:a16="http://schemas.microsoft.com/office/drawing/2014/main" id="{B5A3DBF9-77BF-46F8-A0A0-DF795E94A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3076"/>
                <a:ext cx="9" cy="12"/>
              </a:xfrm>
              <a:custGeom>
                <a:avLst/>
                <a:gdLst>
                  <a:gd name="T0" fmla="*/ 6 w 9"/>
                  <a:gd name="T1" fmla="*/ 3 h 12"/>
                  <a:gd name="T2" fmla="*/ 6 w 9"/>
                  <a:gd name="T3" fmla="*/ 3 h 12"/>
                  <a:gd name="T4" fmla="*/ 6 w 9"/>
                  <a:gd name="T5" fmla="*/ 3 h 12"/>
                  <a:gd name="T6" fmla="*/ 6 w 9"/>
                  <a:gd name="T7" fmla="*/ 3 h 12"/>
                  <a:gd name="T8" fmla="*/ 9 w 9"/>
                  <a:gd name="T9" fmla="*/ 3 h 12"/>
                  <a:gd name="T10" fmla="*/ 9 w 9"/>
                  <a:gd name="T11" fmla="*/ 3 h 12"/>
                  <a:gd name="T12" fmla="*/ 9 w 9"/>
                  <a:gd name="T13" fmla="*/ 5 h 12"/>
                  <a:gd name="T14" fmla="*/ 9 w 9"/>
                  <a:gd name="T15" fmla="*/ 5 h 12"/>
                  <a:gd name="T16" fmla="*/ 4 w 9"/>
                  <a:gd name="T17" fmla="*/ 12 h 12"/>
                  <a:gd name="T18" fmla="*/ 2 w 9"/>
                  <a:gd name="T19" fmla="*/ 12 h 12"/>
                  <a:gd name="T20" fmla="*/ 2 w 9"/>
                  <a:gd name="T21" fmla="*/ 12 h 12"/>
                  <a:gd name="T22" fmla="*/ 0 w 9"/>
                  <a:gd name="T23" fmla="*/ 9 h 12"/>
                  <a:gd name="T24" fmla="*/ 2 w 9"/>
                  <a:gd name="T25" fmla="*/ 3 h 12"/>
                  <a:gd name="T26" fmla="*/ 2 w 9"/>
                  <a:gd name="T27" fmla="*/ 0 h 12"/>
                  <a:gd name="T28" fmla="*/ 6 w 9"/>
                  <a:gd name="T29" fmla="*/ 3 h 12"/>
                  <a:gd name="T30" fmla="*/ 6 w 9"/>
                  <a:gd name="T3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4634">
                <a:extLst>
                  <a:ext uri="{FF2B5EF4-FFF2-40B4-BE49-F238E27FC236}">
                    <a16:creationId xmlns:a16="http://schemas.microsoft.com/office/drawing/2014/main" id="{B7829D48-9EE1-4F21-A958-79DFADCD1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976"/>
                <a:ext cx="43" cy="38"/>
              </a:xfrm>
              <a:custGeom>
                <a:avLst/>
                <a:gdLst>
                  <a:gd name="T0" fmla="*/ 14 w 19"/>
                  <a:gd name="T1" fmla="*/ 2 h 17"/>
                  <a:gd name="T2" fmla="*/ 13 w 19"/>
                  <a:gd name="T3" fmla="*/ 1 h 17"/>
                  <a:gd name="T4" fmla="*/ 13 w 19"/>
                  <a:gd name="T5" fmla="*/ 1 h 17"/>
                  <a:gd name="T6" fmla="*/ 10 w 19"/>
                  <a:gd name="T7" fmla="*/ 0 h 17"/>
                  <a:gd name="T8" fmla="*/ 8 w 19"/>
                  <a:gd name="T9" fmla="*/ 0 h 17"/>
                  <a:gd name="T10" fmla="*/ 6 w 19"/>
                  <a:gd name="T11" fmla="*/ 0 h 17"/>
                  <a:gd name="T12" fmla="*/ 5 w 19"/>
                  <a:gd name="T13" fmla="*/ 1 h 17"/>
                  <a:gd name="T14" fmla="*/ 3 w 19"/>
                  <a:gd name="T15" fmla="*/ 2 h 17"/>
                  <a:gd name="T16" fmla="*/ 3 w 19"/>
                  <a:gd name="T17" fmla="*/ 0 h 17"/>
                  <a:gd name="T18" fmla="*/ 1 w 19"/>
                  <a:gd name="T19" fmla="*/ 0 h 17"/>
                  <a:gd name="T20" fmla="*/ 1 w 19"/>
                  <a:gd name="T21" fmla="*/ 1 h 17"/>
                  <a:gd name="T22" fmla="*/ 1 w 19"/>
                  <a:gd name="T23" fmla="*/ 2 h 17"/>
                  <a:gd name="T24" fmla="*/ 2 w 19"/>
                  <a:gd name="T25" fmla="*/ 4 h 17"/>
                  <a:gd name="T26" fmla="*/ 1 w 19"/>
                  <a:gd name="T27" fmla="*/ 5 h 17"/>
                  <a:gd name="T28" fmla="*/ 1 w 19"/>
                  <a:gd name="T29" fmla="*/ 4 h 17"/>
                  <a:gd name="T30" fmla="*/ 0 w 19"/>
                  <a:gd name="T31" fmla="*/ 3 h 17"/>
                  <a:gd name="T32" fmla="*/ 0 w 19"/>
                  <a:gd name="T33" fmla="*/ 5 h 17"/>
                  <a:gd name="T34" fmla="*/ 1 w 19"/>
                  <a:gd name="T35" fmla="*/ 6 h 17"/>
                  <a:gd name="T36" fmla="*/ 2 w 19"/>
                  <a:gd name="T37" fmla="*/ 7 h 17"/>
                  <a:gd name="T38" fmla="*/ 3 w 19"/>
                  <a:gd name="T39" fmla="*/ 8 h 17"/>
                  <a:gd name="T40" fmla="*/ 3 w 19"/>
                  <a:gd name="T41" fmla="*/ 10 h 17"/>
                  <a:gd name="T42" fmla="*/ 4 w 19"/>
                  <a:gd name="T43" fmla="*/ 11 h 17"/>
                  <a:gd name="T44" fmla="*/ 5 w 19"/>
                  <a:gd name="T45" fmla="*/ 12 h 17"/>
                  <a:gd name="T46" fmla="*/ 7 w 19"/>
                  <a:gd name="T47" fmla="*/ 14 h 17"/>
                  <a:gd name="T48" fmla="*/ 8 w 19"/>
                  <a:gd name="T49" fmla="*/ 16 h 17"/>
                  <a:gd name="T50" fmla="*/ 9 w 19"/>
                  <a:gd name="T51" fmla="*/ 16 h 17"/>
                  <a:gd name="T52" fmla="*/ 10 w 19"/>
                  <a:gd name="T53" fmla="*/ 16 h 17"/>
                  <a:gd name="T54" fmla="*/ 11 w 19"/>
                  <a:gd name="T55" fmla="*/ 15 h 17"/>
                  <a:gd name="T56" fmla="*/ 11 w 19"/>
                  <a:gd name="T57" fmla="*/ 15 h 17"/>
                  <a:gd name="T58" fmla="*/ 11 w 19"/>
                  <a:gd name="T59" fmla="*/ 16 h 17"/>
                  <a:gd name="T60" fmla="*/ 11 w 19"/>
                  <a:gd name="T61" fmla="*/ 16 h 17"/>
                  <a:gd name="T62" fmla="*/ 12 w 19"/>
                  <a:gd name="T63" fmla="*/ 16 h 17"/>
                  <a:gd name="T64" fmla="*/ 13 w 19"/>
                  <a:gd name="T65" fmla="*/ 16 h 17"/>
                  <a:gd name="T66" fmla="*/ 14 w 19"/>
                  <a:gd name="T67" fmla="*/ 16 h 17"/>
                  <a:gd name="T68" fmla="*/ 15 w 19"/>
                  <a:gd name="T69" fmla="*/ 16 h 17"/>
                  <a:gd name="T70" fmla="*/ 16 w 19"/>
                  <a:gd name="T71" fmla="*/ 16 h 17"/>
                  <a:gd name="T72" fmla="*/ 17 w 19"/>
                  <a:gd name="T73" fmla="*/ 17 h 17"/>
                  <a:gd name="T74" fmla="*/ 18 w 19"/>
                  <a:gd name="T75" fmla="*/ 14 h 17"/>
                  <a:gd name="T76" fmla="*/ 18 w 19"/>
                  <a:gd name="T77" fmla="*/ 12 h 17"/>
                  <a:gd name="T78" fmla="*/ 19 w 19"/>
                  <a:gd name="T79" fmla="*/ 8 h 17"/>
                  <a:gd name="T80" fmla="*/ 18 w 19"/>
                  <a:gd name="T81" fmla="*/ 8 h 17"/>
                  <a:gd name="T82" fmla="*/ 17 w 19"/>
                  <a:gd name="T83" fmla="*/ 7 h 17"/>
                  <a:gd name="T84" fmla="*/ 16 w 19"/>
                  <a:gd name="T85" fmla="*/ 5 h 17"/>
                  <a:gd name="T86" fmla="*/ 15 w 19"/>
                  <a:gd name="T87" fmla="*/ 4 h 17"/>
                  <a:gd name="T88" fmla="*/ 14 w 19"/>
                  <a:gd name="T89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" h="17">
                    <a:moveTo>
                      <a:pt x="14" y="2"/>
                    </a:moveTo>
                    <a:lnTo>
                      <a:pt x="14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4635">
                <a:extLst>
                  <a:ext uri="{FF2B5EF4-FFF2-40B4-BE49-F238E27FC236}">
                    <a16:creationId xmlns:a16="http://schemas.microsoft.com/office/drawing/2014/main" id="{9C273492-1DF2-4150-AD74-A8B3FF396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350"/>
                <a:ext cx="34" cy="16"/>
              </a:xfrm>
              <a:custGeom>
                <a:avLst/>
                <a:gdLst>
                  <a:gd name="T0" fmla="*/ 32 w 34"/>
                  <a:gd name="T1" fmla="*/ 0 h 16"/>
                  <a:gd name="T2" fmla="*/ 34 w 34"/>
                  <a:gd name="T3" fmla="*/ 9 h 16"/>
                  <a:gd name="T4" fmla="*/ 29 w 34"/>
                  <a:gd name="T5" fmla="*/ 9 h 16"/>
                  <a:gd name="T6" fmla="*/ 27 w 34"/>
                  <a:gd name="T7" fmla="*/ 16 h 16"/>
                  <a:gd name="T8" fmla="*/ 18 w 34"/>
                  <a:gd name="T9" fmla="*/ 14 h 16"/>
                  <a:gd name="T10" fmla="*/ 14 w 34"/>
                  <a:gd name="T11" fmla="*/ 14 h 16"/>
                  <a:gd name="T12" fmla="*/ 0 w 34"/>
                  <a:gd name="T13" fmla="*/ 14 h 16"/>
                  <a:gd name="T14" fmla="*/ 0 w 34"/>
                  <a:gd name="T15" fmla="*/ 9 h 16"/>
                  <a:gd name="T16" fmla="*/ 2 w 34"/>
                  <a:gd name="T17" fmla="*/ 9 h 16"/>
                  <a:gd name="T18" fmla="*/ 14 w 34"/>
                  <a:gd name="T19" fmla="*/ 9 h 16"/>
                  <a:gd name="T20" fmla="*/ 14 w 34"/>
                  <a:gd name="T21" fmla="*/ 7 h 16"/>
                  <a:gd name="T22" fmla="*/ 18 w 34"/>
                  <a:gd name="T23" fmla="*/ 7 h 16"/>
                  <a:gd name="T24" fmla="*/ 20 w 34"/>
                  <a:gd name="T25" fmla="*/ 0 h 16"/>
                  <a:gd name="T26" fmla="*/ 32 w 34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16">
                    <a:moveTo>
                      <a:pt x="32" y="0"/>
                    </a:moveTo>
                    <a:lnTo>
                      <a:pt x="34" y="9"/>
                    </a:lnTo>
                    <a:lnTo>
                      <a:pt x="29" y="9"/>
                    </a:lnTo>
                    <a:lnTo>
                      <a:pt x="27" y="16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8" y="7"/>
                    </a:lnTo>
                    <a:lnTo>
                      <a:pt x="20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4636">
                <a:extLst>
                  <a:ext uri="{FF2B5EF4-FFF2-40B4-BE49-F238E27FC236}">
                    <a16:creationId xmlns:a16="http://schemas.microsoft.com/office/drawing/2014/main" id="{5C8BB0F9-5AFD-4668-BD18-301AE82524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5" y="1870"/>
                <a:ext cx="81" cy="113"/>
              </a:xfrm>
              <a:custGeom>
                <a:avLst/>
                <a:gdLst>
                  <a:gd name="T0" fmla="*/ 43 w 81"/>
                  <a:gd name="T1" fmla="*/ 2 h 113"/>
                  <a:gd name="T2" fmla="*/ 47 w 81"/>
                  <a:gd name="T3" fmla="*/ 2 h 113"/>
                  <a:gd name="T4" fmla="*/ 54 w 81"/>
                  <a:gd name="T5" fmla="*/ 7 h 113"/>
                  <a:gd name="T6" fmla="*/ 61 w 81"/>
                  <a:gd name="T7" fmla="*/ 9 h 113"/>
                  <a:gd name="T8" fmla="*/ 65 w 81"/>
                  <a:gd name="T9" fmla="*/ 11 h 113"/>
                  <a:gd name="T10" fmla="*/ 68 w 81"/>
                  <a:gd name="T11" fmla="*/ 14 h 113"/>
                  <a:gd name="T12" fmla="*/ 72 w 81"/>
                  <a:gd name="T13" fmla="*/ 14 h 113"/>
                  <a:gd name="T14" fmla="*/ 77 w 81"/>
                  <a:gd name="T15" fmla="*/ 16 h 113"/>
                  <a:gd name="T16" fmla="*/ 79 w 81"/>
                  <a:gd name="T17" fmla="*/ 18 h 113"/>
                  <a:gd name="T18" fmla="*/ 81 w 81"/>
                  <a:gd name="T19" fmla="*/ 18 h 113"/>
                  <a:gd name="T20" fmla="*/ 72 w 81"/>
                  <a:gd name="T21" fmla="*/ 38 h 113"/>
                  <a:gd name="T22" fmla="*/ 72 w 81"/>
                  <a:gd name="T23" fmla="*/ 41 h 113"/>
                  <a:gd name="T24" fmla="*/ 54 w 81"/>
                  <a:gd name="T25" fmla="*/ 79 h 113"/>
                  <a:gd name="T26" fmla="*/ 52 w 81"/>
                  <a:gd name="T27" fmla="*/ 81 h 113"/>
                  <a:gd name="T28" fmla="*/ 47 w 81"/>
                  <a:gd name="T29" fmla="*/ 93 h 113"/>
                  <a:gd name="T30" fmla="*/ 38 w 81"/>
                  <a:gd name="T31" fmla="*/ 113 h 113"/>
                  <a:gd name="T32" fmla="*/ 38 w 81"/>
                  <a:gd name="T33" fmla="*/ 113 h 113"/>
                  <a:gd name="T34" fmla="*/ 38 w 81"/>
                  <a:gd name="T35" fmla="*/ 113 h 113"/>
                  <a:gd name="T36" fmla="*/ 36 w 81"/>
                  <a:gd name="T37" fmla="*/ 113 h 113"/>
                  <a:gd name="T38" fmla="*/ 25 w 81"/>
                  <a:gd name="T39" fmla="*/ 108 h 113"/>
                  <a:gd name="T40" fmla="*/ 22 w 81"/>
                  <a:gd name="T41" fmla="*/ 106 h 113"/>
                  <a:gd name="T42" fmla="*/ 9 w 81"/>
                  <a:gd name="T43" fmla="*/ 99 h 113"/>
                  <a:gd name="T44" fmla="*/ 0 w 81"/>
                  <a:gd name="T45" fmla="*/ 97 h 113"/>
                  <a:gd name="T46" fmla="*/ 0 w 81"/>
                  <a:gd name="T47" fmla="*/ 95 h 113"/>
                  <a:gd name="T48" fmla="*/ 7 w 81"/>
                  <a:gd name="T49" fmla="*/ 81 h 113"/>
                  <a:gd name="T50" fmla="*/ 11 w 81"/>
                  <a:gd name="T51" fmla="*/ 70 h 113"/>
                  <a:gd name="T52" fmla="*/ 18 w 81"/>
                  <a:gd name="T53" fmla="*/ 54 h 113"/>
                  <a:gd name="T54" fmla="*/ 25 w 81"/>
                  <a:gd name="T55" fmla="*/ 38 h 113"/>
                  <a:gd name="T56" fmla="*/ 29 w 81"/>
                  <a:gd name="T57" fmla="*/ 32 h 113"/>
                  <a:gd name="T58" fmla="*/ 31 w 81"/>
                  <a:gd name="T59" fmla="*/ 23 h 113"/>
                  <a:gd name="T60" fmla="*/ 43 w 81"/>
                  <a:gd name="T61" fmla="*/ 0 h 113"/>
                  <a:gd name="T62" fmla="*/ 22 w 81"/>
                  <a:gd name="T63" fmla="*/ 93 h 113"/>
                  <a:gd name="T64" fmla="*/ 27 w 81"/>
                  <a:gd name="T65" fmla="*/ 86 h 113"/>
                  <a:gd name="T66" fmla="*/ 29 w 81"/>
                  <a:gd name="T67" fmla="*/ 84 h 113"/>
                  <a:gd name="T68" fmla="*/ 25 w 81"/>
                  <a:gd name="T69" fmla="*/ 79 h 113"/>
                  <a:gd name="T70" fmla="*/ 20 w 81"/>
                  <a:gd name="T71" fmla="*/ 77 h 113"/>
                  <a:gd name="T72" fmla="*/ 18 w 81"/>
                  <a:gd name="T73" fmla="*/ 81 h 113"/>
                  <a:gd name="T74" fmla="*/ 49 w 81"/>
                  <a:gd name="T75" fmla="*/ 45 h 113"/>
                  <a:gd name="T76" fmla="*/ 52 w 81"/>
                  <a:gd name="T77" fmla="*/ 43 h 113"/>
                  <a:gd name="T78" fmla="*/ 52 w 81"/>
                  <a:gd name="T79" fmla="*/ 41 h 113"/>
                  <a:gd name="T80" fmla="*/ 47 w 81"/>
                  <a:gd name="T81" fmla="*/ 45 h 113"/>
                  <a:gd name="T82" fmla="*/ 22 w 81"/>
                  <a:gd name="T83" fmla="*/ 97 h 113"/>
                  <a:gd name="T84" fmla="*/ 27 w 81"/>
                  <a:gd name="T85" fmla="*/ 102 h 113"/>
                  <a:gd name="T86" fmla="*/ 27 w 81"/>
                  <a:gd name="T87" fmla="*/ 97 h 113"/>
                  <a:gd name="T88" fmla="*/ 22 w 81"/>
                  <a:gd name="T89" fmla="*/ 97 h 113"/>
                  <a:gd name="T90" fmla="*/ 68 w 81"/>
                  <a:gd name="T91" fmla="*/ 36 h 113"/>
                  <a:gd name="T92" fmla="*/ 72 w 81"/>
                  <a:gd name="T93" fmla="*/ 38 h 113"/>
                  <a:gd name="T94" fmla="*/ 72 w 81"/>
                  <a:gd name="T95" fmla="*/ 34 h 113"/>
                  <a:gd name="T96" fmla="*/ 68 w 81"/>
                  <a:gd name="T97" fmla="*/ 34 h 113"/>
                  <a:gd name="T98" fmla="*/ 68 w 81"/>
                  <a:gd name="T99" fmla="*/ 34 h 113"/>
                  <a:gd name="T100" fmla="*/ 68 w 81"/>
                  <a:gd name="T101" fmla="*/ 36 h 113"/>
                  <a:gd name="T102" fmla="*/ 18 w 81"/>
                  <a:gd name="T103" fmla="*/ 99 h 113"/>
                  <a:gd name="T104" fmla="*/ 22 w 81"/>
                  <a:gd name="T105" fmla="*/ 95 h 113"/>
                  <a:gd name="T106" fmla="*/ 16 w 81"/>
                  <a:gd name="T107" fmla="*/ 93 h 113"/>
                  <a:gd name="T108" fmla="*/ 11 w 81"/>
                  <a:gd name="T109" fmla="*/ 95 h 113"/>
                  <a:gd name="T110" fmla="*/ 16 w 81"/>
                  <a:gd name="T111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" h="113">
                    <a:moveTo>
                      <a:pt x="43" y="0"/>
                    </a:moveTo>
                    <a:lnTo>
                      <a:pt x="43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8" y="11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9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72" y="38"/>
                    </a:lnTo>
                    <a:lnTo>
                      <a:pt x="72" y="41"/>
                    </a:lnTo>
                    <a:lnTo>
                      <a:pt x="72" y="41"/>
                    </a:lnTo>
                    <a:lnTo>
                      <a:pt x="58" y="72"/>
                    </a:lnTo>
                    <a:lnTo>
                      <a:pt x="54" y="79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49" y="88"/>
                    </a:lnTo>
                    <a:lnTo>
                      <a:pt x="47" y="93"/>
                    </a:lnTo>
                    <a:lnTo>
                      <a:pt x="45" y="99"/>
                    </a:lnTo>
                    <a:lnTo>
                      <a:pt x="38" y="113"/>
                    </a:lnTo>
                    <a:lnTo>
                      <a:pt x="38" y="113"/>
                    </a:lnTo>
                    <a:lnTo>
                      <a:pt x="38" y="113"/>
                    </a:lnTo>
                    <a:lnTo>
                      <a:pt x="38" y="113"/>
                    </a:lnTo>
                    <a:lnTo>
                      <a:pt x="38" y="113"/>
                    </a:lnTo>
                    <a:lnTo>
                      <a:pt x="36" y="113"/>
                    </a:lnTo>
                    <a:lnTo>
                      <a:pt x="36" y="113"/>
                    </a:lnTo>
                    <a:lnTo>
                      <a:pt x="34" y="113"/>
                    </a:lnTo>
                    <a:lnTo>
                      <a:pt x="25" y="108"/>
                    </a:lnTo>
                    <a:lnTo>
                      <a:pt x="27" y="108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9" y="99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7" y="81"/>
                    </a:lnTo>
                    <a:lnTo>
                      <a:pt x="9" y="75"/>
                    </a:lnTo>
                    <a:lnTo>
                      <a:pt x="11" y="70"/>
                    </a:lnTo>
                    <a:lnTo>
                      <a:pt x="13" y="65"/>
                    </a:lnTo>
                    <a:lnTo>
                      <a:pt x="18" y="54"/>
                    </a:lnTo>
                    <a:lnTo>
                      <a:pt x="25" y="41"/>
                    </a:lnTo>
                    <a:lnTo>
                      <a:pt x="25" y="38"/>
                    </a:lnTo>
                    <a:lnTo>
                      <a:pt x="27" y="34"/>
                    </a:lnTo>
                    <a:lnTo>
                      <a:pt x="29" y="32"/>
                    </a:lnTo>
                    <a:lnTo>
                      <a:pt x="29" y="29"/>
                    </a:lnTo>
                    <a:lnTo>
                      <a:pt x="31" y="23"/>
                    </a:lnTo>
                    <a:lnTo>
                      <a:pt x="40" y="5"/>
                    </a:lnTo>
                    <a:lnTo>
                      <a:pt x="43" y="0"/>
                    </a:lnTo>
                    <a:close/>
                    <a:moveTo>
                      <a:pt x="13" y="90"/>
                    </a:moveTo>
                    <a:lnTo>
                      <a:pt x="22" y="93"/>
                    </a:lnTo>
                    <a:lnTo>
                      <a:pt x="25" y="90"/>
                    </a:lnTo>
                    <a:lnTo>
                      <a:pt x="27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27" y="81"/>
                    </a:lnTo>
                    <a:lnTo>
                      <a:pt x="25" y="79"/>
                    </a:lnTo>
                    <a:lnTo>
                      <a:pt x="22" y="77"/>
                    </a:lnTo>
                    <a:lnTo>
                      <a:pt x="20" y="77"/>
                    </a:lnTo>
                    <a:lnTo>
                      <a:pt x="18" y="81"/>
                    </a:lnTo>
                    <a:lnTo>
                      <a:pt x="18" y="81"/>
                    </a:lnTo>
                    <a:lnTo>
                      <a:pt x="13" y="90"/>
                    </a:lnTo>
                    <a:close/>
                    <a:moveTo>
                      <a:pt x="49" y="45"/>
                    </a:moveTo>
                    <a:lnTo>
                      <a:pt x="52" y="45"/>
                    </a:lnTo>
                    <a:lnTo>
                      <a:pt x="52" y="43"/>
                    </a:lnTo>
                    <a:lnTo>
                      <a:pt x="52" y="43"/>
                    </a:lnTo>
                    <a:lnTo>
                      <a:pt x="52" y="41"/>
                    </a:lnTo>
                    <a:lnTo>
                      <a:pt x="49" y="41"/>
                    </a:lnTo>
                    <a:lnTo>
                      <a:pt x="47" y="45"/>
                    </a:lnTo>
                    <a:lnTo>
                      <a:pt x="49" y="45"/>
                    </a:lnTo>
                    <a:close/>
                    <a:moveTo>
                      <a:pt x="22" y="97"/>
                    </a:moveTo>
                    <a:lnTo>
                      <a:pt x="22" y="99"/>
                    </a:lnTo>
                    <a:lnTo>
                      <a:pt x="27" y="102"/>
                    </a:lnTo>
                    <a:lnTo>
                      <a:pt x="27" y="99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2" y="97"/>
                    </a:lnTo>
                    <a:close/>
                    <a:moveTo>
                      <a:pt x="68" y="36"/>
                    </a:moveTo>
                    <a:lnTo>
                      <a:pt x="68" y="36"/>
                    </a:lnTo>
                    <a:lnTo>
                      <a:pt x="68" y="36"/>
                    </a:lnTo>
                    <a:lnTo>
                      <a:pt x="72" y="38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6"/>
                    </a:lnTo>
                    <a:close/>
                    <a:moveTo>
                      <a:pt x="20" y="95"/>
                    </a:moveTo>
                    <a:lnTo>
                      <a:pt x="18" y="99"/>
                    </a:lnTo>
                    <a:lnTo>
                      <a:pt x="20" y="99"/>
                    </a:lnTo>
                    <a:lnTo>
                      <a:pt x="22" y="95"/>
                    </a:lnTo>
                    <a:lnTo>
                      <a:pt x="20" y="95"/>
                    </a:lnTo>
                    <a:close/>
                    <a:moveTo>
                      <a:pt x="16" y="93"/>
                    </a:moveTo>
                    <a:lnTo>
                      <a:pt x="13" y="90"/>
                    </a:lnTo>
                    <a:lnTo>
                      <a:pt x="11" y="95"/>
                    </a:lnTo>
                    <a:lnTo>
                      <a:pt x="13" y="95"/>
                    </a:lnTo>
                    <a:lnTo>
                      <a:pt x="16" y="9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4637">
                <a:extLst>
                  <a:ext uri="{FF2B5EF4-FFF2-40B4-BE49-F238E27FC236}">
                    <a16:creationId xmlns:a16="http://schemas.microsoft.com/office/drawing/2014/main" id="{6A708E0F-99BC-4A8A-9327-182180D7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1981"/>
                <a:ext cx="9" cy="6"/>
              </a:xfrm>
              <a:custGeom>
                <a:avLst/>
                <a:gdLst>
                  <a:gd name="T0" fmla="*/ 7 w 9"/>
                  <a:gd name="T1" fmla="*/ 4 h 6"/>
                  <a:gd name="T2" fmla="*/ 7 w 9"/>
                  <a:gd name="T3" fmla="*/ 6 h 6"/>
                  <a:gd name="T4" fmla="*/ 0 w 9"/>
                  <a:gd name="T5" fmla="*/ 2 h 6"/>
                  <a:gd name="T6" fmla="*/ 0 w 9"/>
                  <a:gd name="T7" fmla="*/ 0 h 6"/>
                  <a:gd name="T8" fmla="*/ 0 w 9"/>
                  <a:gd name="T9" fmla="*/ 0 h 6"/>
                  <a:gd name="T10" fmla="*/ 5 w 9"/>
                  <a:gd name="T11" fmla="*/ 2 h 6"/>
                  <a:gd name="T12" fmla="*/ 9 w 9"/>
                  <a:gd name="T13" fmla="*/ 2 h 6"/>
                  <a:gd name="T14" fmla="*/ 7 w 9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7" y="4"/>
                    </a:move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5" name="Freeform 4638">
                <a:extLst>
                  <a:ext uri="{FF2B5EF4-FFF2-40B4-BE49-F238E27FC236}">
                    <a16:creationId xmlns:a16="http://schemas.microsoft.com/office/drawing/2014/main" id="{12757307-1902-4751-B68F-25AA26361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102"/>
                <a:ext cx="9" cy="9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3 h 4"/>
                  <a:gd name="T16" fmla="*/ 1 w 4"/>
                  <a:gd name="T17" fmla="*/ 4 h 4"/>
                  <a:gd name="T18" fmla="*/ 2 w 4"/>
                  <a:gd name="T19" fmla="*/ 4 h 4"/>
                  <a:gd name="T20" fmla="*/ 4 w 4"/>
                  <a:gd name="T21" fmla="*/ 4 h 4"/>
                  <a:gd name="T22" fmla="*/ 4 w 4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6" name="Rectangle 4639">
                <a:extLst>
                  <a:ext uri="{FF2B5EF4-FFF2-40B4-BE49-F238E27FC236}">
                    <a16:creationId xmlns:a16="http://schemas.microsoft.com/office/drawing/2014/main" id="{45CE84F8-A049-42A3-969F-85708D08C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1805"/>
                <a:ext cx="3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7" name="Freeform 4640">
                <a:extLst>
                  <a:ext uri="{FF2B5EF4-FFF2-40B4-BE49-F238E27FC236}">
                    <a16:creationId xmlns:a16="http://schemas.microsoft.com/office/drawing/2014/main" id="{1D35E68D-D6FB-4A84-9AF1-4B0790CEB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3009"/>
                <a:ext cx="13" cy="9"/>
              </a:xfrm>
              <a:custGeom>
                <a:avLst/>
                <a:gdLst>
                  <a:gd name="T0" fmla="*/ 13 w 13"/>
                  <a:gd name="T1" fmla="*/ 2 h 9"/>
                  <a:gd name="T2" fmla="*/ 13 w 13"/>
                  <a:gd name="T3" fmla="*/ 4 h 9"/>
                  <a:gd name="T4" fmla="*/ 11 w 13"/>
                  <a:gd name="T5" fmla="*/ 4 h 9"/>
                  <a:gd name="T6" fmla="*/ 11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9 h 9"/>
                  <a:gd name="T14" fmla="*/ 9 w 13"/>
                  <a:gd name="T15" fmla="*/ 9 h 9"/>
                  <a:gd name="T16" fmla="*/ 7 w 13"/>
                  <a:gd name="T17" fmla="*/ 7 h 9"/>
                  <a:gd name="T18" fmla="*/ 7 w 13"/>
                  <a:gd name="T19" fmla="*/ 7 h 9"/>
                  <a:gd name="T20" fmla="*/ 7 w 13"/>
                  <a:gd name="T21" fmla="*/ 7 h 9"/>
                  <a:gd name="T22" fmla="*/ 7 w 13"/>
                  <a:gd name="T23" fmla="*/ 4 h 9"/>
                  <a:gd name="T24" fmla="*/ 7 w 13"/>
                  <a:gd name="T25" fmla="*/ 4 h 9"/>
                  <a:gd name="T26" fmla="*/ 4 w 13"/>
                  <a:gd name="T27" fmla="*/ 4 h 9"/>
                  <a:gd name="T28" fmla="*/ 4 w 13"/>
                  <a:gd name="T29" fmla="*/ 7 h 9"/>
                  <a:gd name="T30" fmla="*/ 4 w 13"/>
                  <a:gd name="T31" fmla="*/ 7 h 9"/>
                  <a:gd name="T32" fmla="*/ 4 w 13"/>
                  <a:gd name="T33" fmla="*/ 7 h 9"/>
                  <a:gd name="T34" fmla="*/ 2 w 13"/>
                  <a:gd name="T35" fmla="*/ 7 h 9"/>
                  <a:gd name="T36" fmla="*/ 0 w 13"/>
                  <a:gd name="T37" fmla="*/ 7 h 9"/>
                  <a:gd name="T38" fmla="*/ 2 w 13"/>
                  <a:gd name="T39" fmla="*/ 0 h 9"/>
                  <a:gd name="T40" fmla="*/ 7 w 13"/>
                  <a:gd name="T41" fmla="*/ 0 h 9"/>
                  <a:gd name="T42" fmla="*/ 7 w 13"/>
                  <a:gd name="T43" fmla="*/ 0 h 9"/>
                  <a:gd name="T44" fmla="*/ 7 w 13"/>
                  <a:gd name="T45" fmla="*/ 0 h 9"/>
                  <a:gd name="T46" fmla="*/ 9 w 13"/>
                  <a:gd name="T47" fmla="*/ 2 h 9"/>
                  <a:gd name="T48" fmla="*/ 9 w 13"/>
                  <a:gd name="T49" fmla="*/ 2 h 9"/>
                  <a:gd name="T50" fmla="*/ 11 w 13"/>
                  <a:gd name="T51" fmla="*/ 2 h 9"/>
                  <a:gd name="T52" fmla="*/ 11 w 13"/>
                  <a:gd name="T53" fmla="*/ 2 h 9"/>
                  <a:gd name="T54" fmla="*/ 11 w 13"/>
                  <a:gd name="T55" fmla="*/ 2 h 9"/>
                  <a:gd name="T56" fmla="*/ 11 w 13"/>
                  <a:gd name="T57" fmla="*/ 2 h 9"/>
                  <a:gd name="T58" fmla="*/ 13 w 13"/>
                  <a:gd name="T5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9">
                    <a:moveTo>
                      <a:pt x="13" y="2"/>
                    </a:moveTo>
                    <a:lnTo>
                      <a:pt x="13" y="4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Freeform 4641">
                <a:extLst>
                  <a:ext uri="{FF2B5EF4-FFF2-40B4-BE49-F238E27FC236}">
                    <a16:creationId xmlns:a16="http://schemas.microsoft.com/office/drawing/2014/main" id="{EB610F69-3B3D-40C5-A4F3-CADEFD7EC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1306"/>
                <a:ext cx="13" cy="12"/>
              </a:xfrm>
              <a:custGeom>
                <a:avLst/>
                <a:gdLst>
                  <a:gd name="T0" fmla="*/ 11 w 13"/>
                  <a:gd name="T1" fmla="*/ 9 h 12"/>
                  <a:gd name="T2" fmla="*/ 9 w 13"/>
                  <a:gd name="T3" fmla="*/ 12 h 12"/>
                  <a:gd name="T4" fmla="*/ 9 w 13"/>
                  <a:gd name="T5" fmla="*/ 12 h 12"/>
                  <a:gd name="T6" fmla="*/ 0 w 13"/>
                  <a:gd name="T7" fmla="*/ 5 h 12"/>
                  <a:gd name="T8" fmla="*/ 0 w 13"/>
                  <a:gd name="T9" fmla="*/ 5 h 12"/>
                  <a:gd name="T10" fmla="*/ 0 w 13"/>
                  <a:gd name="T11" fmla="*/ 5 h 12"/>
                  <a:gd name="T12" fmla="*/ 4 w 13"/>
                  <a:gd name="T13" fmla="*/ 0 h 12"/>
                  <a:gd name="T14" fmla="*/ 6 w 13"/>
                  <a:gd name="T15" fmla="*/ 3 h 12"/>
                  <a:gd name="T16" fmla="*/ 9 w 13"/>
                  <a:gd name="T17" fmla="*/ 5 h 12"/>
                  <a:gd name="T18" fmla="*/ 11 w 13"/>
                  <a:gd name="T19" fmla="*/ 7 h 12"/>
                  <a:gd name="T20" fmla="*/ 13 w 13"/>
                  <a:gd name="T21" fmla="*/ 7 h 12"/>
                  <a:gd name="T22" fmla="*/ 11 w 13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2">
                    <a:moveTo>
                      <a:pt x="11" y="9"/>
                    </a:moveTo>
                    <a:lnTo>
                      <a:pt x="9" y="12"/>
                    </a:lnTo>
                    <a:lnTo>
                      <a:pt x="9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Freeform 4642">
                <a:extLst>
                  <a:ext uri="{FF2B5EF4-FFF2-40B4-BE49-F238E27FC236}">
                    <a16:creationId xmlns:a16="http://schemas.microsoft.com/office/drawing/2014/main" id="{FF2E47AC-749C-4CE7-8438-C7A5749CA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178"/>
                <a:ext cx="39" cy="41"/>
              </a:xfrm>
              <a:custGeom>
                <a:avLst/>
                <a:gdLst>
                  <a:gd name="T0" fmla="*/ 11 w 39"/>
                  <a:gd name="T1" fmla="*/ 4 h 41"/>
                  <a:gd name="T2" fmla="*/ 14 w 39"/>
                  <a:gd name="T3" fmla="*/ 7 h 41"/>
                  <a:gd name="T4" fmla="*/ 16 w 39"/>
                  <a:gd name="T5" fmla="*/ 7 h 41"/>
                  <a:gd name="T6" fmla="*/ 16 w 39"/>
                  <a:gd name="T7" fmla="*/ 7 h 41"/>
                  <a:gd name="T8" fmla="*/ 18 w 39"/>
                  <a:gd name="T9" fmla="*/ 9 h 41"/>
                  <a:gd name="T10" fmla="*/ 20 w 39"/>
                  <a:gd name="T11" fmla="*/ 11 h 41"/>
                  <a:gd name="T12" fmla="*/ 23 w 39"/>
                  <a:gd name="T13" fmla="*/ 11 h 41"/>
                  <a:gd name="T14" fmla="*/ 23 w 39"/>
                  <a:gd name="T15" fmla="*/ 13 h 41"/>
                  <a:gd name="T16" fmla="*/ 25 w 39"/>
                  <a:gd name="T17" fmla="*/ 16 h 41"/>
                  <a:gd name="T18" fmla="*/ 27 w 39"/>
                  <a:gd name="T19" fmla="*/ 16 h 41"/>
                  <a:gd name="T20" fmla="*/ 30 w 39"/>
                  <a:gd name="T21" fmla="*/ 20 h 41"/>
                  <a:gd name="T22" fmla="*/ 32 w 39"/>
                  <a:gd name="T23" fmla="*/ 20 h 41"/>
                  <a:gd name="T24" fmla="*/ 36 w 39"/>
                  <a:gd name="T25" fmla="*/ 25 h 41"/>
                  <a:gd name="T26" fmla="*/ 36 w 39"/>
                  <a:gd name="T27" fmla="*/ 27 h 41"/>
                  <a:gd name="T28" fmla="*/ 39 w 39"/>
                  <a:gd name="T29" fmla="*/ 29 h 41"/>
                  <a:gd name="T30" fmla="*/ 39 w 39"/>
                  <a:gd name="T31" fmla="*/ 32 h 41"/>
                  <a:gd name="T32" fmla="*/ 39 w 39"/>
                  <a:gd name="T33" fmla="*/ 34 h 41"/>
                  <a:gd name="T34" fmla="*/ 39 w 39"/>
                  <a:gd name="T35" fmla="*/ 34 h 41"/>
                  <a:gd name="T36" fmla="*/ 39 w 39"/>
                  <a:gd name="T37" fmla="*/ 36 h 41"/>
                  <a:gd name="T38" fmla="*/ 36 w 39"/>
                  <a:gd name="T39" fmla="*/ 38 h 41"/>
                  <a:gd name="T40" fmla="*/ 36 w 39"/>
                  <a:gd name="T41" fmla="*/ 41 h 41"/>
                  <a:gd name="T42" fmla="*/ 20 w 39"/>
                  <a:gd name="T43" fmla="*/ 32 h 41"/>
                  <a:gd name="T44" fmla="*/ 16 w 39"/>
                  <a:gd name="T45" fmla="*/ 29 h 41"/>
                  <a:gd name="T46" fmla="*/ 14 w 39"/>
                  <a:gd name="T47" fmla="*/ 13 h 41"/>
                  <a:gd name="T48" fmla="*/ 9 w 39"/>
                  <a:gd name="T49" fmla="*/ 11 h 41"/>
                  <a:gd name="T50" fmla="*/ 7 w 39"/>
                  <a:gd name="T51" fmla="*/ 7 h 41"/>
                  <a:gd name="T52" fmla="*/ 5 w 39"/>
                  <a:gd name="T53" fmla="*/ 9 h 41"/>
                  <a:gd name="T54" fmla="*/ 5 w 39"/>
                  <a:gd name="T55" fmla="*/ 9 h 41"/>
                  <a:gd name="T56" fmla="*/ 2 w 39"/>
                  <a:gd name="T57" fmla="*/ 9 h 41"/>
                  <a:gd name="T58" fmla="*/ 2 w 39"/>
                  <a:gd name="T59" fmla="*/ 7 h 41"/>
                  <a:gd name="T60" fmla="*/ 2 w 39"/>
                  <a:gd name="T61" fmla="*/ 4 h 41"/>
                  <a:gd name="T62" fmla="*/ 0 w 39"/>
                  <a:gd name="T63" fmla="*/ 4 h 41"/>
                  <a:gd name="T64" fmla="*/ 0 w 39"/>
                  <a:gd name="T65" fmla="*/ 4 h 41"/>
                  <a:gd name="T66" fmla="*/ 0 w 39"/>
                  <a:gd name="T67" fmla="*/ 4 h 41"/>
                  <a:gd name="T68" fmla="*/ 2 w 39"/>
                  <a:gd name="T69" fmla="*/ 2 h 41"/>
                  <a:gd name="T70" fmla="*/ 2 w 39"/>
                  <a:gd name="T71" fmla="*/ 2 h 41"/>
                  <a:gd name="T72" fmla="*/ 5 w 39"/>
                  <a:gd name="T73" fmla="*/ 0 h 41"/>
                  <a:gd name="T74" fmla="*/ 5 w 39"/>
                  <a:gd name="T75" fmla="*/ 0 h 41"/>
                  <a:gd name="T76" fmla="*/ 7 w 39"/>
                  <a:gd name="T77" fmla="*/ 0 h 41"/>
                  <a:gd name="T78" fmla="*/ 7 w 39"/>
                  <a:gd name="T79" fmla="*/ 0 h 41"/>
                  <a:gd name="T80" fmla="*/ 9 w 39"/>
                  <a:gd name="T81" fmla="*/ 2 h 41"/>
                  <a:gd name="T82" fmla="*/ 9 w 39"/>
                  <a:gd name="T83" fmla="*/ 2 h 41"/>
                  <a:gd name="T84" fmla="*/ 11 w 39"/>
                  <a:gd name="T85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" h="41">
                    <a:moveTo>
                      <a:pt x="11" y="4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6" y="25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1"/>
                    </a:lnTo>
                    <a:lnTo>
                      <a:pt x="27" y="36"/>
                    </a:lnTo>
                    <a:lnTo>
                      <a:pt x="20" y="32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5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Freeform 4643">
                <a:extLst>
                  <a:ext uri="{FF2B5EF4-FFF2-40B4-BE49-F238E27FC236}">
                    <a16:creationId xmlns:a16="http://schemas.microsoft.com/office/drawing/2014/main" id="{641CFB10-4534-4F32-818C-3E7AAE4F1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807"/>
                <a:ext cx="13" cy="27"/>
              </a:xfrm>
              <a:custGeom>
                <a:avLst/>
                <a:gdLst>
                  <a:gd name="T0" fmla="*/ 4 w 13"/>
                  <a:gd name="T1" fmla="*/ 25 h 27"/>
                  <a:gd name="T2" fmla="*/ 2 w 13"/>
                  <a:gd name="T3" fmla="*/ 27 h 27"/>
                  <a:gd name="T4" fmla="*/ 0 w 13"/>
                  <a:gd name="T5" fmla="*/ 27 h 27"/>
                  <a:gd name="T6" fmla="*/ 0 w 13"/>
                  <a:gd name="T7" fmla="*/ 27 h 27"/>
                  <a:gd name="T8" fmla="*/ 4 w 13"/>
                  <a:gd name="T9" fmla="*/ 18 h 27"/>
                  <a:gd name="T10" fmla="*/ 11 w 13"/>
                  <a:gd name="T11" fmla="*/ 0 h 27"/>
                  <a:gd name="T12" fmla="*/ 11 w 13"/>
                  <a:gd name="T13" fmla="*/ 0 h 27"/>
                  <a:gd name="T14" fmla="*/ 13 w 13"/>
                  <a:gd name="T15" fmla="*/ 0 h 27"/>
                  <a:gd name="T16" fmla="*/ 11 w 13"/>
                  <a:gd name="T17" fmla="*/ 2 h 27"/>
                  <a:gd name="T18" fmla="*/ 11 w 13"/>
                  <a:gd name="T19" fmla="*/ 2 h 27"/>
                  <a:gd name="T20" fmla="*/ 4 w 13"/>
                  <a:gd name="T21" fmla="*/ 18 h 27"/>
                  <a:gd name="T22" fmla="*/ 4 w 13"/>
                  <a:gd name="T23" fmla="*/ 18 h 27"/>
                  <a:gd name="T24" fmla="*/ 2 w 13"/>
                  <a:gd name="T25" fmla="*/ 25 h 27"/>
                  <a:gd name="T26" fmla="*/ 4 w 13"/>
                  <a:gd name="T27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27">
                    <a:moveTo>
                      <a:pt x="4" y="25"/>
                    </a:move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18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25"/>
                    </a:lnTo>
                    <a:lnTo>
                      <a:pt x="4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Freeform 4644">
                <a:extLst>
                  <a:ext uri="{FF2B5EF4-FFF2-40B4-BE49-F238E27FC236}">
                    <a16:creationId xmlns:a16="http://schemas.microsoft.com/office/drawing/2014/main" id="{73EEEC8C-7758-4C66-86A7-155813DA5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425"/>
                <a:ext cx="38" cy="16"/>
              </a:xfrm>
              <a:custGeom>
                <a:avLst/>
                <a:gdLst>
                  <a:gd name="T0" fmla="*/ 38 w 38"/>
                  <a:gd name="T1" fmla="*/ 2 h 16"/>
                  <a:gd name="T2" fmla="*/ 38 w 38"/>
                  <a:gd name="T3" fmla="*/ 11 h 16"/>
                  <a:gd name="T4" fmla="*/ 27 w 38"/>
                  <a:gd name="T5" fmla="*/ 11 h 16"/>
                  <a:gd name="T6" fmla="*/ 27 w 38"/>
                  <a:gd name="T7" fmla="*/ 16 h 16"/>
                  <a:gd name="T8" fmla="*/ 18 w 38"/>
                  <a:gd name="T9" fmla="*/ 16 h 16"/>
                  <a:gd name="T10" fmla="*/ 11 w 38"/>
                  <a:gd name="T11" fmla="*/ 16 h 16"/>
                  <a:gd name="T12" fmla="*/ 9 w 38"/>
                  <a:gd name="T13" fmla="*/ 16 h 16"/>
                  <a:gd name="T14" fmla="*/ 7 w 38"/>
                  <a:gd name="T15" fmla="*/ 16 h 16"/>
                  <a:gd name="T16" fmla="*/ 4 w 38"/>
                  <a:gd name="T17" fmla="*/ 16 h 16"/>
                  <a:gd name="T18" fmla="*/ 2 w 38"/>
                  <a:gd name="T19" fmla="*/ 16 h 16"/>
                  <a:gd name="T20" fmla="*/ 0 w 38"/>
                  <a:gd name="T21" fmla="*/ 16 h 16"/>
                  <a:gd name="T22" fmla="*/ 0 w 38"/>
                  <a:gd name="T23" fmla="*/ 16 h 16"/>
                  <a:gd name="T24" fmla="*/ 0 w 38"/>
                  <a:gd name="T25" fmla="*/ 13 h 16"/>
                  <a:gd name="T26" fmla="*/ 0 w 38"/>
                  <a:gd name="T27" fmla="*/ 13 h 16"/>
                  <a:gd name="T28" fmla="*/ 0 w 38"/>
                  <a:gd name="T29" fmla="*/ 13 h 16"/>
                  <a:gd name="T30" fmla="*/ 0 w 38"/>
                  <a:gd name="T31" fmla="*/ 11 h 16"/>
                  <a:gd name="T32" fmla="*/ 0 w 38"/>
                  <a:gd name="T33" fmla="*/ 7 h 16"/>
                  <a:gd name="T34" fmla="*/ 0 w 38"/>
                  <a:gd name="T35" fmla="*/ 7 h 16"/>
                  <a:gd name="T36" fmla="*/ 0 w 38"/>
                  <a:gd name="T37" fmla="*/ 7 h 16"/>
                  <a:gd name="T38" fmla="*/ 0 w 38"/>
                  <a:gd name="T39" fmla="*/ 7 h 16"/>
                  <a:gd name="T40" fmla="*/ 0 w 38"/>
                  <a:gd name="T41" fmla="*/ 7 h 16"/>
                  <a:gd name="T42" fmla="*/ 0 w 38"/>
                  <a:gd name="T43" fmla="*/ 7 h 16"/>
                  <a:gd name="T44" fmla="*/ 0 w 38"/>
                  <a:gd name="T45" fmla="*/ 4 h 16"/>
                  <a:gd name="T46" fmla="*/ 0 w 38"/>
                  <a:gd name="T47" fmla="*/ 4 h 16"/>
                  <a:gd name="T48" fmla="*/ 0 w 38"/>
                  <a:gd name="T49" fmla="*/ 0 h 16"/>
                  <a:gd name="T50" fmla="*/ 2 w 38"/>
                  <a:gd name="T51" fmla="*/ 0 h 16"/>
                  <a:gd name="T52" fmla="*/ 4 w 38"/>
                  <a:gd name="T53" fmla="*/ 0 h 16"/>
                  <a:gd name="T54" fmla="*/ 7 w 38"/>
                  <a:gd name="T55" fmla="*/ 0 h 16"/>
                  <a:gd name="T56" fmla="*/ 9 w 38"/>
                  <a:gd name="T57" fmla="*/ 0 h 16"/>
                  <a:gd name="T58" fmla="*/ 11 w 38"/>
                  <a:gd name="T59" fmla="*/ 0 h 16"/>
                  <a:gd name="T60" fmla="*/ 38 w 38"/>
                  <a:gd name="T6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" h="16">
                    <a:moveTo>
                      <a:pt x="38" y="2"/>
                    </a:moveTo>
                    <a:lnTo>
                      <a:pt x="38" y="11"/>
                    </a:lnTo>
                    <a:lnTo>
                      <a:pt x="27" y="11"/>
                    </a:lnTo>
                    <a:lnTo>
                      <a:pt x="27" y="16"/>
                    </a:lnTo>
                    <a:lnTo>
                      <a:pt x="18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Freeform 4645">
                <a:extLst>
                  <a:ext uri="{FF2B5EF4-FFF2-40B4-BE49-F238E27FC236}">
                    <a16:creationId xmlns:a16="http://schemas.microsoft.com/office/drawing/2014/main" id="{3FD32969-913C-4ECF-8979-45EC077E9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963"/>
                <a:ext cx="9" cy="9"/>
              </a:xfrm>
              <a:custGeom>
                <a:avLst/>
                <a:gdLst>
                  <a:gd name="T0" fmla="*/ 7 w 9"/>
                  <a:gd name="T1" fmla="*/ 9 h 9"/>
                  <a:gd name="T2" fmla="*/ 7 w 9"/>
                  <a:gd name="T3" fmla="*/ 9 h 9"/>
                  <a:gd name="T4" fmla="*/ 7 w 9"/>
                  <a:gd name="T5" fmla="*/ 9 h 9"/>
                  <a:gd name="T6" fmla="*/ 7 w 9"/>
                  <a:gd name="T7" fmla="*/ 9 h 9"/>
                  <a:gd name="T8" fmla="*/ 5 w 9"/>
                  <a:gd name="T9" fmla="*/ 9 h 9"/>
                  <a:gd name="T10" fmla="*/ 5 w 9"/>
                  <a:gd name="T11" fmla="*/ 9 h 9"/>
                  <a:gd name="T12" fmla="*/ 3 w 9"/>
                  <a:gd name="T13" fmla="*/ 9 h 9"/>
                  <a:gd name="T14" fmla="*/ 3 w 9"/>
                  <a:gd name="T15" fmla="*/ 9 h 9"/>
                  <a:gd name="T16" fmla="*/ 0 w 9"/>
                  <a:gd name="T17" fmla="*/ 9 h 9"/>
                  <a:gd name="T18" fmla="*/ 0 w 9"/>
                  <a:gd name="T19" fmla="*/ 9 h 9"/>
                  <a:gd name="T20" fmla="*/ 3 w 9"/>
                  <a:gd name="T21" fmla="*/ 6 h 9"/>
                  <a:gd name="T22" fmla="*/ 3 w 9"/>
                  <a:gd name="T23" fmla="*/ 6 h 9"/>
                  <a:gd name="T24" fmla="*/ 3 w 9"/>
                  <a:gd name="T25" fmla="*/ 6 h 9"/>
                  <a:gd name="T26" fmla="*/ 3 w 9"/>
                  <a:gd name="T27" fmla="*/ 6 h 9"/>
                  <a:gd name="T28" fmla="*/ 3 w 9"/>
                  <a:gd name="T29" fmla="*/ 4 h 9"/>
                  <a:gd name="T30" fmla="*/ 3 w 9"/>
                  <a:gd name="T31" fmla="*/ 2 h 9"/>
                  <a:gd name="T32" fmla="*/ 3 w 9"/>
                  <a:gd name="T33" fmla="*/ 2 h 9"/>
                  <a:gd name="T34" fmla="*/ 3 w 9"/>
                  <a:gd name="T35" fmla="*/ 0 h 9"/>
                  <a:gd name="T36" fmla="*/ 5 w 9"/>
                  <a:gd name="T37" fmla="*/ 0 h 9"/>
                  <a:gd name="T38" fmla="*/ 5 w 9"/>
                  <a:gd name="T39" fmla="*/ 2 h 9"/>
                  <a:gd name="T40" fmla="*/ 7 w 9"/>
                  <a:gd name="T41" fmla="*/ 2 h 9"/>
                  <a:gd name="T42" fmla="*/ 9 w 9"/>
                  <a:gd name="T43" fmla="*/ 2 h 9"/>
                  <a:gd name="T44" fmla="*/ 9 w 9"/>
                  <a:gd name="T45" fmla="*/ 4 h 9"/>
                  <a:gd name="T46" fmla="*/ 7 w 9"/>
                  <a:gd name="T47" fmla="*/ 4 h 9"/>
                  <a:gd name="T48" fmla="*/ 7 w 9"/>
                  <a:gd name="T49" fmla="*/ 6 h 9"/>
                  <a:gd name="T50" fmla="*/ 7 w 9"/>
                  <a:gd name="T51" fmla="*/ 6 h 9"/>
                  <a:gd name="T52" fmla="*/ 7 w 9"/>
                  <a:gd name="T5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9"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Freeform 4646">
                <a:extLst>
                  <a:ext uri="{FF2B5EF4-FFF2-40B4-BE49-F238E27FC236}">
                    <a16:creationId xmlns:a16="http://schemas.microsoft.com/office/drawing/2014/main" id="{4344C4CE-DD81-40A9-9F1F-EE4DB6EB8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26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0 w 5"/>
                  <a:gd name="T3" fmla="*/ 9 h 9"/>
                  <a:gd name="T4" fmla="*/ 0 w 5"/>
                  <a:gd name="T5" fmla="*/ 7 h 9"/>
                  <a:gd name="T6" fmla="*/ 0 w 5"/>
                  <a:gd name="T7" fmla="*/ 5 h 9"/>
                  <a:gd name="T8" fmla="*/ 0 w 5"/>
                  <a:gd name="T9" fmla="*/ 3 h 9"/>
                  <a:gd name="T10" fmla="*/ 0 w 5"/>
                  <a:gd name="T11" fmla="*/ 0 h 9"/>
                  <a:gd name="T12" fmla="*/ 5 w 5"/>
                  <a:gd name="T13" fmla="*/ 0 h 9"/>
                  <a:gd name="T14" fmla="*/ 5 w 5"/>
                  <a:gd name="T15" fmla="*/ 3 h 9"/>
                  <a:gd name="T16" fmla="*/ 5 w 5"/>
                  <a:gd name="T17" fmla="*/ 5 h 9"/>
                  <a:gd name="T18" fmla="*/ 5 w 5"/>
                  <a:gd name="T19" fmla="*/ 5 h 9"/>
                  <a:gd name="T20" fmla="*/ 5 w 5"/>
                  <a:gd name="T21" fmla="*/ 7 h 9"/>
                  <a:gd name="T22" fmla="*/ 5 w 5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4647">
                <a:extLst>
                  <a:ext uri="{FF2B5EF4-FFF2-40B4-BE49-F238E27FC236}">
                    <a16:creationId xmlns:a16="http://schemas.microsoft.com/office/drawing/2014/main" id="{BE74D122-E4F9-43A6-B28A-1F2CF3CF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1825"/>
                <a:ext cx="9" cy="5"/>
              </a:xfrm>
              <a:custGeom>
                <a:avLst/>
                <a:gdLst>
                  <a:gd name="T0" fmla="*/ 9 w 9"/>
                  <a:gd name="T1" fmla="*/ 2 h 5"/>
                  <a:gd name="T2" fmla="*/ 9 w 9"/>
                  <a:gd name="T3" fmla="*/ 5 h 5"/>
                  <a:gd name="T4" fmla="*/ 5 w 9"/>
                  <a:gd name="T5" fmla="*/ 5 h 5"/>
                  <a:gd name="T6" fmla="*/ 5 w 9"/>
                  <a:gd name="T7" fmla="*/ 2 h 5"/>
                  <a:gd name="T8" fmla="*/ 2 w 9"/>
                  <a:gd name="T9" fmla="*/ 2 h 5"/>
                  <a:gd name="T10" fmla="*/ 0 w 9"/>
                  <a:gd name="T11" fmla="*/ 0 h 5"/>
                  <a:gd name="T12" fmla="*/ 0 w 9"/>
                  <a:gd name="T13" fmla="*/ 0 h 5"/>
                  <a:gd name="T14" fmla="*/ 2 w 9"/>
                  <a:gd name="T15" fmla="*/ 0 h 5"/>
                  <a:gd name="T16" fmla="*/ 5 w 9"/>
                  <a:gd name="T17" fmla="*/ 0 h 5"/>
                  <a:gd name="T18" fmla="*/ 9 w 9"/>
                  <a:gd name="T19" fmla="*/ 0 h 5"/>
                  <a:gd name="T20" fmla="*/ 9 w 9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9" y="2"/>
                    </a:moveTo>
                    <a:lnTo>
                      <a:pt x="9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4648">
                <a:extLst>
                  <a:ext uri="{FF2B5EF4-FFF2-40B4-BE49-F238E27FC236}">
                    <a16:creationId xmlns:a16="http://schemas.microsoft.com/office/drawing/2014/main" id="{928B9745-B060-4FBB-82B7-2E10AA044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996"/>
                <a:ext cx="45" cy="12"/>
              </a:xfrm>
              <a:custGeom>
                <a:avLst/>
                <a:gdLst>
                  <a:gd name="T0" fmla="*/ 2 w 45"/>
                  <a:gd name="T1" fmla="*/ 3 h 12"/>
                  <a:gd name="T2" fmla="*/ 5 w 45"/>
                  <a:gd name="T3" fmla="*/ 3 h 12"/>
                  <a:gd name="T4" fmla="*/ 7 w 45"/>
                  <a:gd name="T5" fmla="*/ 3 h 12"/>
                  <a:gd name="T6" fmla="*/ 7 w 45"/>
                  <a:gd name="T7" fmla="*/ 3 h 12"/>
                  <a:gd name="T8" fmla="*/ 7 w 45"/>
                  <a:gd name="T9" fmla="*/ 3 h 12"/>
                  <a:gd name="T10" fmla="*/ 7 w 45"/>
                  <a:gd name="T11" fmla="*/ 3 h 12"/>
                  <a:gd name="T12" fmla="*/ 9 w 45"/>
                  <a:gd name="T13" fmla="*/ 3 h 12"/>
                  <a:gd name="T14" fmla="*/ 9 w 45"/>
                  <a:gd name="T15" fmla="*/ 3 h 12"/>
                  <a:gd name="T16" fmla="*/ 14 w 45"/>
                  <a:gd name="T17" fmla="*/ 3 h 12"/>
                  <a:gd name="T18" fmla="*/ 14 w 45"/>
                  <a:gd name="T19" fmla="*/ 3 h 12"/>
                  <a:gd name="T20" fmla="*/ 16 w 45"/>
                  <a:gd name="T21" fmla="*/ 3 h 12"/>
                  <a:gd name="T22" fmla="*/ 18 w 45"/>
                  <a:gd name="T23" fmla="*/ 3 h 12"/>
                  <a:gd name="T24" fmla="*/ 25 w 45"/>
                  <a:gd name="T25" fmla="*/ 3 h 12"/>
                  <a:gd name="T26" fmla="*/ 32 w 45"/>
                  <a:gd name="T27" fmla="*/ 3 h 12"/>
                  <a:gd name="T28" fmla="*/ 32 w 45"/>
                  <a:gd name="T29" fmla="*/ 3 h 12"/>
                  <a:gd name="T30" fmla="*/ 36 w 45"/>
                  <a:gd name="T31" fmla="*/ 3 h 12"/>
                  <a:gd name="T32" fmla="*/ 41 w 45"/>
                  <a:gd name="T33" fmla="*/ 3 h 12"/>
                  <a:gd name="T34" fmla="*/ 43 w 45"/>
                  <a:gd name="T35" fmla="*/ 3 h 12"/>
                  <a:gd name="T36" fmla="*/ 43 w 45"/>
                  <a:gd name="T37" fmla="*/ 3 h 12"/>
                  <a:gd name="T38" fmla="*/ 43 w 45"/>
                  <a:gd name="T39" fmla="*/ 3 h 12"/>
                  <a:gd name="T40" fmla="*/ 43 w 45"/>
                  <a:gd name="T41" fmla="*/ 5 h 12"/>
                  <a:gd name="T42" fmla="*/ 43 w 45"/>
                  <a:gd name="T43" fmla="*/ 12 h 12"/>
                  <a:gd name="T44" fmla="*/ 45 w 45"/>
                  <a:gd name="T45" fmla="*/ 12 h 12"/>
                  <a:gd name="T46" fmla="*/ 43 w 45"/>
                  <a:gd name="T47" fmla="*/ 12 h 12"/>
                  <a:gd name="T48" fmla="*/ 43 w 45"/>
                  <a:gd name="T49" fmla="*/ 12 h 12"/>
                  <a:gd name="T50" fmla="*/ 43 w 45"/>
                  <a:gd name="T51" fmla="*/ 9 h 12"/>
                  <a:gd name="T52" fmla="*/ 41 w 45"/>
                  <a:gd name="T53" fmla="*/ 9 h 12"/>
                  <a:gd name="T54" fmla="*/ 39 w 45"/>
                  <a:gd name="T55" fmla="*/ 9 h 12"/>
                  <a:gd name="T56" fmla="*/ 39 w 45"/>
                  <a:gd name="T57" fmla="*/ 9 h 12"/>
                  <a:gd name="T58" fmla="*/ 39 w 45"/>
                  <a:gd name="T59" fmla="*/ 9 h 12"/>
                  <a:gd name="T60" fmla="*/ 39 w 45"/>
                  <a:gd name="T61" fmla="*/ 9 h 12"/>
                  <a:gd name="T62" fmla="*/ 36 w 45"/>
                  <a:gd name="T63" fmla="*/ 9 h 12"/>
                  <a:gd name="T64" fmla="*/ 36 w 45"/>
                  <a:gd name="T65" fmla="*/ 9 h 12"/>
                  <a:gd name="T66" fmla="*/ 36 w 45"/>
                  <a:gd name="T67" fmla="*/ 12 h 12"/>
                  <a:gd name="T68" fmla="*/ 23 w 45"/>
                  <a:gd name="T69" fmla="*/ 12 h 12"/>
                  <a:gd name="T70" fmla="*/ 18 w 45"/>
                  <a:gd name="T71" fmla="*/ 12 h 12"/>
                  <a:gd name="T72" fmla="*/ 18 w 45"/>
                  <a:gd name="T73" fmla="*/ 12 h 12"/>
                  <a:gd name="T74" fmla="*/ 18 w 45"/>
                  <a:gd name="T75" fmla="*/ 12 h 12"/>
                  <a:gd name="T76" fmla="*/ 16 w 45"/>
                  <a:gd name="T77" fmla="*/ 12 h 12"/>
                  <a:gd name="T78" fmla="*/ 14 w 45"/>
                  <a:gd name="T79" fmla="*/ 12 h 12"/>
                  <a:gd name="T80" fmla="*/ 9 w 45"/>
                  <a:gd name="T81" fmla="*/ 12 h 12"/>
                  <a:gd name="T82" fmla="*/ 5 w 45"/>
                  <a:gd name="T83" fmla="*/ 12 h 12"/>
                  <a:gd name="T84" fmla="*/ 2 w 45"/>
                  <a:gd name="T85" fmla="*/ 12 h 12"/>
                  <a:gd name="T86" fmla="*/ 2 w 45"/>
                  <a:gd name="T87" fmla="*/ 12 h 12"/>
                  <a:gd name="T88" fmla="*/ 0 w 45"/>
                  <a:gd name="T89" fmla="*/ 12 h 12"/>
                  <a:gd name="T90" fmla="*/ 0 w 45"/>
                  <a:gd name="T91" fmla="*/ 9 h 12"/>
                  <a:gd name="T92" fmla="*/ 0 w 45"/>
                  <a:gd name="T93" fmla="*/ 9 h 12"/>
                  <a:gd name="T94" fmla="*/ 2 w 45"/>
                  <a:gd name="T95" fmla="*/ 9 h 12"/>
                  <a:gd name="T96" fmla="*/ 2 w 45"/>
                  <a:gd name="T97" fmla="*/ 9 h 12"/>
                  <a:gd name="T98" fmla="*/ 2 w 45"/>
                  <a:gd name="T99" fmla="*/ 9 h 12"/>
                  <a:gd name="T100" fmla="*/ 2 w 45"/>
                  <a:gd name="T101" fmla="*/ 9 h 12"/>
                  <a:gd name="T102" fmla="*/ 2 w 45"/>
                  <a:gd name="T103" fmla="*/ 7 h 12"/>
                  <a:gd name="T104" fmla="*/ 2 w 45"/>
                  <a:gd name="T105" fmla="*/ 7 h 12"/>
                  <a:gd name="T106" fmla="*/ 2 w 45"/>
                  <a:gd name="T107" fmla="*/ 3 h 12"/>
                  <a:gd name="T108" fmla="*/ 2 w 45"/>
                  <a:gd name="T109" fmla="*/ 0 h 12"/>
                  <a:gd name="T110" fmla="*/ 2 w 45"/>
                  <a:gd name="T1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12">
                    <a:moveTo>
                      <a:pt x="2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5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6" y="3"/>
                    </a:lnTo>
                    <a:lnTo>
                      <a:pt x="41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4649">
                <a:extLst>
                  <a:ext uri="{FF2B5EF4-FFF2-40B4-BE49-F238E27FC236}">
                    <a16:creationId xmlns:a16="http://schemas.microsoft.com/office/drawing/2014/main" id="{E4CE012B-FE33-45BA-8242-53C10DE6E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443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3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0 w 5"/>
                  <a:gd name="T13" fmla="*/ 0 h 2"/>
                  <a:gd name="T14" fmla="*/ 3 w 5"/>
                  <a:gd name="T15" fmla="*/ 0 h 2"/>
                  <a:gd name="T16" fmla="*/ 5 w 5"/>
                  <a:gd name="T17" fmla="*/ 0 h 2"/>
                  <a:gd name="T18" fmla="*/ 5 w 5"/>
                  <a:gd name="T19" fmla="*/ 0 h 2"/>
                  <a:gd name="T20" fmla="*/ 5 w 5"/>
                  <a:gd name="T21" fmla="*/ 0 h 2"/>
                  <a:gd name="T22" fmla="*/ 5 w 5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4650">
                <a:extLst>
                  <a:ext uri="{FF2B5EF4-FFF2-40B4-BE49-F238E27FC236}">
                    <a16:creationId xmlns:a16="http://schemas.microsoft.com/office/drawing/2014/main" id="{39206C99-94CF-46DB-9648-234C09EBA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1685"/>
                <a:ext cx="9" cy="16"/>
              </a:xfrm>
              <a:custGeom>
                <a:avLst/>
                <a:gdLst>
                  <a:gd name="T0" fmla="*/ 1 w 4"/>
                  <a:gd name="T1" fmla="*/ 7 h 7"/>
                  <a:gd name="T2" fmla="*/ 1 w 4"/>
                  <a:gd name="T3" fmla="*/ 7 h 7"/>
                  <a:gd name="T4" fmla="*/ 2 w 4"/>
                  <a:gd name="T5" fmla="*/ 6 h 7"/>
                  <a:gd name="T6" fmla="*/ 2 w 4"/>
                  <a:gd name="T7" fmla="*/ 5 h 7"/>
                  <a:gd name="T8" fmla="*/ 2 w 4"/>
                  <a:gd name="T9" fmla="*/ 5 h 7"/>
                  <a:gd name="T10" fmla="*/ 2 w 4"/>
                  <a:gd name="T11" fmla="*/ 5 h 7"/>
                  <a:gd name="T12" fmla="*/ 2 w 4"/>
                  <a:gd name="T13" fmla="*/ 5 h 7"/>
                  <a:gd name="T14" fmla="*/ 3 w 4"/>
                  <a:gd name="T15" fmla="*/ 4 h 7"/>
                  <a:gd name="T16" fmla="*/ 3 w 4"/>
                  <a:gd name="T17" fmla="*/ 4 h 7"/>
                  <a:gd name="T18" fmla="*/ 3 w 4"/>
                  <a:gd name="T19" fmla="*/ 3 h 7"/>
                  <a:gd name="T20" fmla="*/ 4 w 4"/>
                  <a:gd name="T21" fmla="*/ 2 h 7"/>
                  <a:gd name="T22" fmla="*/ 3 w 4"/>
                  <a:gd name="T23" fmla="*/ 1 h 7"/>
                  <a:gd name="T24" fmla="*/ 1 w 4"/>
                  <a:gd name="T25" fmla="*/ 0 h 7"/>
                  <a:gd name="T26" fmla="*/ 1 w 4"/>
                  <a:gd name="T27" fmla="*/ 1 h 7"/>
                  <a:gd name="T28" fmla="*/ 0 w 4"/>
                  <a:gd name="T29" fmla="*/ 2 h 7"/>
                  <a:gd name="T30" fmla="*/ 0 w 4"/>
                  <a:gd name="T31" fmla="*/ 2 h 7"/>
                  <a:gd name="T32" fmla="*/ 1 w 4"/>
                  <a:gd name="T33" fmla="*/ 7 h 7"/>
                  <a:gd name="T34" fmla="*/ 1 w 4"/>
                  <a:gd name="T35" fmla="*/ 7 h 7"/>
                  <a:gd name="T36" fmla="*/ 1 w 4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4651">
                <a:extLst>
                  <a:ext uri="{FF2B5EF4-FFF2-40B4-BE49-F238E27FC236}">
                    <a16:creationId xmlns:a16="http://schemas.microsoft.com/office/drawing/2014/main" id="{AC04E98F-9F5B-4AFE-A865-4CA7DAA97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520"/>
                <a:ext cx="9" cy="11"/>
              </a:xfrm>
              <a:custGeom>
                <a:avLst/>
                <a:gdLst>
                  <a:gd name="T0" fmla="*/ 7 w 9"/>
                  <a:gd name="T1" fmla="*/ 9 h 11"/>
                  <a:gd name="T2" fmla="*/ 4 w 9"/>
                  <a:gd name="T3" fmla="*/ 9 h 11"/>
                  <a:gd name="T4" fmla="*/ 4 w 9"/>
                  <a:gd name="T5" fmla="*/ 9 h 11"/>
                  <a:gd name="T6" fmla="*/ 4 w 9"/>
                  <a:gd name="T7" fmla="*/ 9 h 11"/>
                  <a:gd name="T8" fmla="*/ 0 w 9"/>
                  <a:gd name="T9" fmla="*/ 11 h 11"/>
                  <a:gd name="T10" fmla="*/ 0 w 9"/>
                  <a:gd name="T11" fmla="*/ 11 h 11"/>
                  <a:gd name="T12" fmla="*/ 0 w 9"/>
                  <a:gd name="T13" fmla="*/ 9 h 11"/>
                  <a:gd name="T14" fmla="*/ 0 w 9"/>
                  <a:gd name="T15" fmla="*/ 6 h 11"/>
                  <a:gd name="T16" fmla="*/ 0 w 9"/>
                  <a:gd name="T17" fmla="*/ 6 h 11"/>
                  <a:gd name="T18" fmla="*/ 0 w 9"/>
                  <a:gd name="T19" fmla="*/ 6 h 11"/>
                  <a:gd name="T20" fmla="*/ 2 w 9"/>
                  <a:gd name="T21" fmla="*/ 4 h 11"/>
                  <a:gd name="T22" fmla="*/ 2 w 9"/>
                  <a:gd name="T23" fmla="*/ 4 h 11"/>
                  <a:gd name="T24" fmla="*/ 2 w 9"/>
                  <a:gd name="T25" fmla="*/ 2 h 11"/>
                  <a:gd name="T26" fmla="*/ 2 w 9"/>
                  <a:gd name="T27" fmla="*/ 2 h 11"/>
                  <a:gd name="T28" fmla="*/ 2 w 9"/>
                  <a:gd name="T29" fmla="*/ 2 h 11"/>
                  <a:gd name="T30" fmla="*/ 2 w 9"/>
                  <a:gd name="T31" fmla="*/ 2 h 11"/>
                  <a:gd name="T32" fmla="*/ 4 w 9"/>
                  <a:gd name="T33" fmla="*/ 2 h 11"/>
                  <a:gd name="T34" fmla="*/ 4 w 9"/>
                  <a:gd name="T35" fmla="*/ 2 h 11"/>
                  <a:gd name="T36" fmla="*/ 4 w 9"/>
                  <a:gd name="T37" fmla="*/ 0 h 11"/>
                  <a:gd name="T38" fmla="*/ 9 w 9"/>
                  <a:gd name="T39" fmla="*/ 0 h 11"/>
                  <a:gd name="T40" fmla="*/ 9 w 9"/>
                  <a:gd name="T41" fmla="*/ 4 h 11"/>
                  <a:gd name="T42" fmla="*/ 4 w 9"/>
                  <a:gd name="T43" fmla="*/ 4 h 11"/>
                  <a:gd name="T44" fmla="*/ 7 w 9"/>
                  <a:gd name="T45" fmla="*/ 9 h 11"/>
                  <a:gd name="T46" fmla="*/ 7 w 9"/>
                  <a:gd name="T4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1">
                    <a:moveTo>
                      <a:pt x="7" y="9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4652">
                <a:extLst>
                  <a:ext uri="{FF2B5EF4-FFF2-40B4-BE49-F238E27FC236}">
                    <a16:creationId xmlns:a16="http://schemas.microsoft.com/office/drawing/2014/main" id="{7EA4917A-0C39-4288-B094-2689CCFF3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597"/>
                <a:ext cx="36" cy="12"/>
              </a:xfrm>
              <a:custGeom>
                <a:avLst/>
                <a:gdLst>
                  <a:gd name="T0" fmla="*/ 1 w 16"/>
                  <a:gd name="T1" fmla="*/ 0 h 5"/>
                  <a:gd name="T2" fmla="*/ 1 w 16"/>
                  <a:gd name="T3" fmla="*/ 0 h 5"/>
                  <a:gd name="T4" fmla="*/ 0 w 16"/>
                  <a:gd name="T5" fmla="*/ 0 h 5"/>
                  <a:gd name="T6" fmla="*/ 0 w 16"/>
                  <a:gd name="T7" fmla="*/ 0 h 5"/>
                  <a:gd name="T8" fmla="*/ 0 w 16"/>
                  <a:gd name="T9" fmla="*/ 0 h 5"/>
                  <a:gd name="T10" fmla="*/ 0 w 16"/>
                  <a:gd name="T11" fmla="*/ 3 h 5"/>
                  <a:gd name="T12" fmla="*/ 0 w 16"/>
                  <a:gd name="T13" fmla="*/ 4 h 5"/>
                  <a:gd name="T14" fmla="*/ 4 w 16"/>
                  <a:gd name="T15" fmla="*/ 4 h 5"/>
                  <a:gd name="T16" fmla="*/ 16 w 16"/>
                  <a:gd name="T17" fmla="*/ 5 h 5"/>
                  <a:gd name="T18" fmla="*/ 16 w 16"/>
                  <a:gd name="T19" fmla="*/ 5 h 5"/>
                  <a:gd name="T20" fmla="*/ 13 w 16"/>
                  <a:gd name="T21" fmla="*/ 1 h 5"/>
                  <a:gd name="T22" fmla="*/ 13 w 16"/>
                  <a:gd name="T23" fmla="*/ 1 h 5"/>
                  <a:gd name="T24" fmla="*/ 11 w 16"/>
                  <a:gd name="T25" fmla="*/ 1 h 5"/>
                  <a:gd name="T26" fmla="*/ 7 w 16"/>
                  <a:gd name="T27" fmla="*/ 1 h 5"/>
                  <a:gd name="T28" fmla="*/ 7 w 16"/>
                  <a:gd name="T29" fmla="*/ 1 h 5"/>
                  <a:gd name="T30" fmla="*/ 7 w 16"/>
                  <a:gd name="T31" fmla="*/ 1 h 5"/>
                  <a:gd name="T32" fmla="*/ 7 w 16"/>
                  <a:gd name="T33" fmla="*/ 0 h 5"/>
                  <a:gd name="T34" fmla="*/ 4 w 16"/>
                  <a:gd name="T35" fmla="*/ 0 h 5"/>
                  <a:gd name="T36" fmla="*/ 4 w 16"/>
                  <a:gd name="T37" fmla="*/ 0 h 5"/>
                  <a:gd name="T38" fmla="*/ 4 w 16"/>
                  <a:gd name="T39" fmla="*/ 0 h 5"/>
                  <a:gd name="T40" fmla="*/ 3 w 16"/>
                  <a:gd name="T41" fmla="*/ 0 h 5"/>
                  <a:gd name="T42" fmla="*/ 1 w 16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4653">
                <a:extLst>
                  <a:ext uri="{FF2B5EF4-FFF2-40B4-BE49-F238E27FC236}">
                    <a16:creationId xmlns:a16="http://schemas.microsoft.com/office/drawing/2014/main" id="{98BE7C9B-F7BD-4EF8-9BC8-279A6403D2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3" y="1615"/>
                <a:ext cx="84" cy="70"/>
              </a:xfrm>
              <a:custGeom>
                <a:avLst/>
                <a:gdLst>
                  <a:gd name="T0" fmla="*/ 12 w 37"/>
                  <a:gd name="T1" fmla="*/ 0 h 31"/>
                  <a:gd name="T2" fmla="*/ 12 w 37"/>
                  <a:gd name="T3" fmla="*/ 0 h 31"/>
                  <a:gd name="T4" fmla="*/ 12 w 37"/>
                  <a:gd name="T5" fmla="*/ 0 h 31"/>
                  <a:gd name="T6" fmla="*/ 12 w 37"/>
                  <a:gd name="T7" fmla="*/ 0 h 31"/>
                  <a:gd name="T8" fmla="*/ 5 w 37"/>
                  <a:gd name="T9" fmla="*/ 9 h 31"/>
                  <a:gd name="T10" fmla="*/ 0 w 37"/>
                  <a:gd name="T11" fmla="*/ 17 h 31"/>
                  <a:gd name="T12" fmla="*/ 0 w 37"/>
                  <a:gd name="T13" fmla="*/ 17 h 31"/>
                  <a:gd name="T14" fmla="*/ 8 w 37"/>
                  <a:gd name="T15" fmla="*/ 16 h 31"/>
                  <a:gd name="T16" fmla="*/ 9 w 37"/>
                  <a:gd name="T17" fmla="*/ 16 h 31"/>
                  <a:gd name="T18" fmla="*/ 10 w 37"/>
                  <a:gd name="T19" fmla="*/ 16 h 31"/>
                  <a:gd name="T20" fmla="*/ 11 w 37"/>
                  <a:gd name="T21" fmla="*/ 16 h 31"/>
                  <a:gd name="T22" fmla="*/ 12 w 37"/>
                  <a:gd name="T23" fmla="*/ 16 h 31"/>
                  <a:gd name="T24" fmla="*/ 13 w 37"/>
                  <a:gd name="T25" fmla="*/ 17 h 31"/>
                  <a:gd name="T26" fmla="*/ 14 w 37"/>
                  <a:gd name="T27" fmla="*/ 17 h 31"/>
                  <a:gd name="T28" fmla="*/ 15 w 37"/>
                  <a:gd name="T29" fmla="*/ 17 h 31"/>
                  <a:gd name="T30" fmla="*/ 16 w 37"/>
                  <a:gd name="T31" fmla="*/ 18 h 31"/>
                  <a:gd name="T32" fmla="*/ 17 w 37"/>
                  <a:gd name="T33" fmla="*/ 18 h 31"/>
                  <a:gd name="T34" fmla="*/ 18 w 37"/>
                  <a:gd name="T35" fmla="*/ 19 h 31"/>
                  <a:gd name="T36" fmla="*/ 19 w 37"/>
                  <a:gd name="T37" fmla="*/ 19 h 31"/>
                  <a:gd name="T38" fmla="*/ 20 w 37"/>
                  <a:gd name="T39" fmla="*/ 20 h 31"/>
                  <a:gd name="T40" fmla="*/ 21 w 37"/>
                  <a:gd name="T41" fmla="*/ 20 h 31"/>
                  <a:gd name="T42" fmla="*/ 22 w 37"/>
                  <a:gd name="T43" fmla="*/ 21 h 31"/>
                  <a:gd name="T44" fmla="*/ 23 w 37"/>
                  <a:gd name="T45" fmla="*/ 22 h 31"/>
                  <a:gd name="T46" fmla="*/ 24 w 37"/>
                  <a:gd name="T47" fmla="*/ 23 h 31"/>
                  <a:gd name="T48" fmla="*/ 25 w 37"/>
                  <a:gd name="T49" fmla="*/ 24 h 31"/>
                  <a:gd name="T50" fmla="*/ 26 w 37"/>
                  <a:gd name="T51" fmla="*/ 25 h 31"/>
                  <a:gd name="T52" fmla="*/ 26 w 37"/>
                  <a:gd name="T53" fmla="*/ 26 h 31"/>
                  <a:gd name="T54" fmla="*/ 26 w 37"/>
                  <a:gd name="T55" fmla="*/ 26 h 31"/>
                  <a:gd name="T56" fmla="*/ 30 w 37"/>
                  <a:gd name="T57" fmla="*/ 28 h 31"/>
                  <a:gd name="T58" fmla="*/ 37 w 37"/>
                  <a:gd name="T59" fmla="*/ 17 h 31"/>
                  <a:gd name="T60" fmla="*/ 36 w 37"/>
                  <a:gd name="T61" fmla="*/ 16 h 31"/>
                  <a:gd name="T62" fmla="*/ 26 w 37"/>
                  <a:gd name="T63" fmla="*/ 9 h 31"/>
                  <a:gd name="T64" fmla="*/ 16 w 37"/>
                  <a:gd name="T65" fmla="*/ 3 h 31"/>
                  <a:gd name="T66" fmla="*/ 16 w 37"/>
                  <a:gd name="T67" fmla="*/ 3 h 31"/>
                  <a:gd name="T68" fmla="*/ 16 w 37"/>
                  <a:gd name="T69" fmla="*/ 3 h 31"/>
                  <a:gd name="T70" fmla="*/ 16 w 37"/>
                  <a:gd name="T71" fmla="*/ 3 h 31"/>
                  <a:gd name="T72" fmla="*/ 12 w 37"/>
                  <a:gd name="T73" fmla="*/ 0 h 31"/>
                  <a:gd name="T74" fmla="*/ 30 w 37"/>
                  <a:gd name="T75" fmla="*/ 30 h 31"/>
                  <a:gd name="T76" fmla="*/ 30 w 37"/>
                  <a:gd name="T77" fmla="*/ 30 h 31"/>
                  <a:gd name="T78" fmla="*/ 29 w 37"/>
                  <a:gd name="T79" fmla="*/ 30 h 31"/>
                  <a:gd name="T80" fmla="*/ 29 w 37"/>
                  <a:gd name="T81" fmla="*/ 31 h 31"/>
                  <a:gd name="T82" fmla="*/ 29 w 37"/>
                  <a:gd name="T83" fmla="*/ 31 h 31"/>
                  <a:gd name="T84" fmla="*/ 30 w 37"/>
                  <a:gd name="T8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7" h="31"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5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2" y="21"/>
                    </a:lnTo>
                    <a:lnTo>
                      <a:pt x="23" y="22"/>
                    </a:lnTo>
                    <a:lnTo>
                      <a:pt x="24" y="23"/>
                    </a:lnTo>
                    <a:lnTo>
                      <a:pt x="25" y="24"/>
                    </a:lnTo>
                    <a:lnTo>
                      <a:pt x="26" y="25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30" y="28"/>
                    </a:lnTo>
                    <a:lnTo>
                      <a:pt x="37" y="17"/>
                    </a:lnTo>
                    <a:lnTo>
                      <a:pt x="36" y="16"/>
                    </a:lnTo>
                    <a:lnTo>
                      <a:pt x="26" y="9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2" y="0"/>
                    </a:lnTo>
                    <a:moveTo>
                      <a:pt x="30" y="30"/>
                    </a:moveTo>
                    <a:lnTo>
                      <a:pt x="30" y="30"/>
                    </a:lnTo>
                    <a:lnTo>
                      <a:pt x="29" y="30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30" y="3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4654">
                <a:extLst>
                  <a:ext uri="{FF2B5EF4-FFF2-40B4-BE49-F238E27FC236}">
                    <a16:creationId xmlns:a16="http://schemas.microsoft.com/office/drawing/2014/main" id="{FA19E3EB-C183-4FD8-A3E2-B97F18445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193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4 h 4"/>
                  <a:gd name="T4" fmla="*/ 0 w 4"/>
                  <a:gd name="T5" fmla="*/ 2 h 4"/>
                  <a:gd name="T6" fmla="*/ 0 w 4"/>
                  <a:gd name="T7" fmla="*/ 0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2" name="Freeform 4655">
                <a:extLst>
                  <a:ext uri="{FF2B5EF4-FFF2-40B4-BE49-F238E27FC236}">
                    <a16:creationId xmlns:a16="http://schemas.microsoft.com/office/drawing/2014/main" id="{0DC186A9-341D-4EF2-929D-2209C136D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008"/>
                <a:ext cx="25" cy="18"/>
              </a:xfrm>
              <a:custGeom>
                <a:avLst/>
                <a:gdLst>
                  <a:gd name="T0" fmla="*/ 25 w 25"/>
                  <a:gd name="T1" fmla="*/ 6 h 18"/>
                  <a:gd name="T2" fmla="*/ 25 w 25"/>
                  <a:gd name="T3" fmla="*/ 9 h 18"/>
                  <a:gd name="T4" fmla="*/ 23 w 25"/>
                  <a:gd name="T5" fmla="*/ 9 h 18"/>
                  <a:gd name="T6" fmla="*/ 23 w 25"/>
                  <a:gd name="T7" fmla="*/ 11 h 18"/>
                  <a:gd name="T8" fmla="*/ 23 w 25"/>
                  <a:gd name="T9" fmla="*/ 13 h 18"/>
                  <a:gd name="T10" fmla="*/ 23 w 25"/>
                  <a:gd name="T11" fmla="*/ 13 h 18"/>
                  <a:gd name="T12" fmla="*/ 23 w 25"/>
                  <a:gd name="T13" fmla="*/ 13 h 18"/>
                  <a:gd name="T14" fmla="*/ 14 w 25"/>
                  <a:gd name="T15" fmla="*/ 11 h 18"/>
                  <a:gd name="T16" fmla="*/ 12 w 25"/>
                  <a:gd name="T17" fmla="*/ 18 h 18"/>
                  <a:gd name="T18" fmla="*/ 0 w 25"/>
                  <a:gd name="T19" fmla="*/ 13 h 18"/>
                  <a:gd name="T20" fmla="*/ 5 w 25"/>
                  <a:gd name="T21" fmla="*/ 0 h 18"/>
                  <a:gd name="T22" fmla="*/ 16 w 25"/>
                  <a:gd name="T23" fmla="*/ 0 h 18"/>
                  <a:gd name="T24" fmla="*/ 21 w 25"/>
                  <a:gd name="T25" fmla="*/ 0 h 18"/>
                  <a:gd name="T26" fmla="*/ 25 w 25"/>
                  <a:gd name="T27" fmla="*/ 2 h 18"/>
                  <a:gd name="T28" fmla="*/ 25 w 25"/>
                  <a:gd name="T29" fmla="*/ 4 h 18"/>
                  <a:gd name="T30" fmla="*/ 25 w 25"/>
                  <a:gd name="T31" fmla="*/ 6 h 18"/>
                  <a:gd name="T32" fmla="*/ 25 w 25"/>
                  <a:gd name="T3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18">
                    <a:moveTo>
                      <a:pt x="25" y="6"/>
                    </a:moveTo>
                    <a:lnTo>
                      <a:pt x="25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14" y="11"/>
                    </a:lnTo>
                    <a:lnTo>
                      <a:pt x="12" y="18"/>
                    </a:lnTo>
                    <a:lnTo>
                      <a:pt x="0" y="13"/>
                    </a:lnTo>
                    <a:lnTo>
                      <a:pt x="5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4656">
                <a:extLst>
                  <a:ext uri="{FF2B5EF4-FFF2-40B4-BE49-F238E27FC236}">
                    <a16:creationId xmlns:a16="http://schemas.microsoft.com/office/drawing/2014/main" id="{99401FDE-7399-4BA8-82CD-41F25D5A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450"/>
                <a:ext cx="56" cy="47"/>
              </a:xfrm>
              <a:custGeom>
                <a:avLst/>
                <a:gdLst>
                  <a:gd name="T0" fmla="*/ 54 w 56"/>
                  <a:gd name="T1" fmla="*/ 9 h 47"/>
                  <a:gd name="T2" fmla="*/ 56 w 56"/>
                  <a:gd name="T3" fmla="*/ 22 h 47"/>
                  <a:gd name="T4" fmla="*/ 56 w 56"/>
                  <a:gd name="T5" fmla="*/ 33 h 47"/>
                  <a:gd name="T6" fmla="*/ 56 w 56"/>
                  <a:gd name="T7" fmla="*/ 47 h 47"/>
                  <a:gd name="T8" fmla="*/ 45 w 56"/>
                  <a:gd name="T9" fmla="*/ 47 h 47"/>
                  <a:gd name="T10" fmla="*/ 40 w 56"/>
                  <a:gd name="T11" fmla="*/ 47 h 47"/>
                  <a:gd name="T12" fmla="*/ 40 w 56"/>
                  <a:gd name="T13" fmla="*/ 29 h 47"/>
                  <a:gd name="T14" fmla="*/ 29 w 56"/>
                  <a:gd name="T15" fmla="*/ 29 h 47"/>
                  <a:gd name="T16" fmla="*/ 29 w 56"/>
                  <a:gd name="T17" fmla="*/ 20 h 47"/>
                  <a:gd name="T18" fmla="*/ 27 w 56"/>
                  <a:gd name="T19" fmla="*/ 20 h 47"/>
                  <a:gd name="T20" fmla="*/ 16 w 56"/>
                  <a:gd name="T21" fmla="*/ 20 h 47"/>
                  <a:gd name="T22" fmla="*/ 16 w 56"/>
                  <a:gd name="T23" fmla="*/ 47 h 47"/>
                  <a:gd name="T24" fmla="*/ 9 w 56"/>
                  <a:gd name="T25" fmla="*/ 47 h 47"/>
                  <a:gd name="T26" fmla="*/ 0 w 56"/>
                  <a:gd name="T27" fmla="*/ 47 h 47"/>
                  <a:gd name="T28" fmla="*/ 0 w 56"/>
                  <a:gd name="T29" fmla="*/ 36 h 47"/>
                  <a:gd name="T30" fmla="*/ 0 w 56"/>
                  <a:gd name="T31" fmla="*/ 22 h 47"/>
                  <a:gd name="T32" fmla="*/ 0 w 56"/>
                  <a:gd name="T33" fmla="*/ 11 h 47"/>
                  <a:gd name="T34" fmla="*/ 0 w 56"/>
                  <a:gd name="T35" fmla="*/ 2 h 47"/>
                  <a:gd name="T36" fmla="*/ 9 w 56"/>
                  <a:gd name="T37" fmla="*/ 2 h 47"/>
                  <a:gd name="T38" fmla="*/ 16 w 56"/>
                  <a:gd name="T39" fmla="*/ 2 h 47"/>
                  <a:gd name="T40" fmla="*/ 20 w 56"/>
                  <a:gd name="T41" fmla="*/ 2 h 47"/>
                  <a:gd name="T42" fmla="*/ 25 w 56"/>
                  <a:gd name="T43" fmla="*/ 2 h 47"/>
                  <a:gd name="T44" fmla="*/ 29 w 56"/>
                  <a:gd name="T45" fmla="*/ 0 h 47"/>
                  <a:gd name="T46" fmla="*/ 34 w 56"/>
                  <a:gd name="T47" fmla="*/ 0 h 47"/>
                  <a:gd name="T48" fmla="*/ 40 w 56"/>
                  <a:gd name="T49" fmla="*/ 0 h 47"/>
                  <a:gd name="T50" fmla="*/ 47 w 56"/>
                  <a:gd name="T51" fmla="*/ 0 h 47"/>
                  <a:gd name="T52" fmla="*/ 54 w 56"/>
                  <a:gd name="T53" fmla="*/ 0 h 47"/>
                  <a:gd name="T54" fmla="*/ 54 w 56"/>
                  <a:gd name="T55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6" h="47">
                    <a:moveTo>
                      <a:pt x="54" y="9"/>
                    </a:moveTo>
                    <a:lnTo>
                      <a:pt x="56" y="22"/>
                    </a:lnTo>
                    <a:lnTo>
                      <a:pt x="56" y="33"/>
                    </a:lnTo>
                    <a:lnTo>
                      <a:pt x="56" y="47"/>
                    </a:lnTo>
                    <a:lnTo>
                      <a:pt x="45" y="47"/>
                    </a:lnTo>
                    <a:lnTo>
                      <a:pt x="40" y="47"/>
                    </a:lnTo>
                    <a:lnTo>
                      <a:pt x="40" y="29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16" y="20"/>
                    </a:lnTo>
                    <a:lnTo>
                      <a:pt x="16" y="47"/>
                    </a:lnTo>
                    <a:lnTo>
                      <a:pt x="9" y="47"/>
                    </a:lnTo>
                    <a:lnTo>
                      <a:pt x="0" y="47"/>
                    </a:lnTo>
                    <a:lnTo>
                      <a:pt x="0" y="36"/>
                    </a:lnTo>
                    <a:lnTo>
                      <a:pt x="0" y="22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5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4" name="Freeform 4657">
                <a:extLst>
                  <a:ext uri="{FF2B5EF4-FFF2-40B4-BE49-F238E27FC236}">
                    <a16:creationId xmlns:a16="http://schemas.microsoft.com/office/drawing/2014/main" id="{64CF1C02-3808-4F51-8119-FCC94E782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969"/>
                <a:ext cx="18" cy="25"/>
              </a:xfrm>
              <a:custGeom>
                <a:avLst/>
                <a:gdLst>
                  <a:gd name="T0" fmla="*/ 16 w 18"/>
                  <a:gd name="T1" fmla="*/ 18 h 25"/>
                  <a:gd name="T2" fmla="*/ 14 w 18"/>
                  <a:gd name="T3" fmla="*/ 25 h 25"/>
                  <a:gd name="T4" fmla="*/ 12 w 18"/>
                  <a:gd name="T5" fmla="*/ 21 h 25"/>
                  <a:gd name="T6" fmla="*/ 9 w 18"/>
                  <a:gd name="T7" fmla="*/ 18 h 25"/>
                  <a:gd name="T8" fmla="*/ 9 w 18"/>
                  <a:gd name="T9" fmla="*/ 18 h 25"/>
                  <a:gd name="T10" fmla="*/ 7 w 18"/>
                  <a:gd name="T11" fmla="*/ 14 h 25"/>
                  <a:gd name="T12" fmla="*/ 9 w 18"/>
                  <a:gd name="T13" fmla="*/ 14 h 25"/>
                  <a:gd name="T14" fmla="*/ 9 w 18"/>
                  <a:gd name="T15" fmla="*/ 12 h 25"/>
                  <a:gd name="T16" fmla="*/ 9 w 18"/>
                  <a:gd name="T17" fmla="*/ 9 h 25"/>
                  <a:gd name="T18" fmla="*/ 7 w 18"/>
                  <a:gd name="T19" fmla="*/ 7 h 25"/>
                  <a:gd name="T20" fmla="*/ 5 w 18"/>
                  <a:gd name="T21" fmla="*/ 7 h 25"/>
                  <a:gd name="T22" fmla="*/ 5 w 18"/>
                  <a:gd name="T23" fmla="*/ 5 h 25"/>
                  <a:gd name="T24" fmla="*/ 0 w 18"/>
                  <a:gd name="T25" fmla="*/ 5 h 25"/>
                  <a:gd name="T26" fmla="*/ 0 w 18"/>
                  <a:gd name="T27" fmla="*/ 3 h 25"/>
                  <a:gd name="T28" fmla="*/ 3 w 18"/>
                  <a:gd name="T29" fmla="*/ 0 h 25"/>
                  <a:gd name="T30" fmla="*/ 5 w 18"/>
                  <a:gd name="T31" fmla="*/ 0 h 25"/>
                  <a:gd name="T32" fmla="*/ 7 w 18"/>
                  <a:gd name="T33" fmla="*/ 0 h 25"/>
                  <a:gd name="T34" fmla="*/ 7 w 18"/>
                  <a:gd name="T35" fmla="*/ 0 h 25"/>
                  <a:gd name="T36" fmla="*/ 9 w 18"/>
                  <a:gd name="T37" fmla="*/ 0 h 25"/>
                  <a:gd name="T38" fmla="*/ 9 w 18"/>
                  <a:gd name="T39" fmla="*/ 0 h 25"/>
                  <a:gd name="T40" fmla="*/ 12 w 18"/>
                  <a:gd name="T41" fmla="*/ 0 h 25"/>
                  <a:gd name="T42" fmla="*/ 14 w 18"/>
                  <a:gd name="T43" fmla="*/ 3 h 25"/>
                  <a:gd name="T44" fmla="*/ 16 w 18"/>
                  <a:gd name="T45" fmla="*/ 3 h 25"/>
                  <a:gd name="T46" fmla="*/ 18 w 18"/>
                  <a:gd name="T47" fmla="*/ 3 h 25"/>
                  <a:gd name="T48" fmla="*/ 18 w 18"/>
                  <a:gd name="T49" fmla="*/ 5 h 25"/>
                  <a:gd name="T50" fmla="*/ 18 w 18"/>
                  <a:gd name="T51" fmla="*/ 7 h 25"/>
                  <a:gd name="T52" fmla="*/ 18 w 18"/>
                  <a:gd name="T53" fmla="*/ 7 h 25"/>
                  <a:gd name="T54" fmla="*/ 18 w 18"/>
                  <a:gd name="T55" fmla="*/ 7 h 25"/>
                  <a:gd name="T56" fmla="*/ 16 w 18"/>
                  <a:gd name="T57" fmla="*/ 9 h 25"/>
                  <a:gd name="T58" fmla="*/ 16 w 18"/>
                  <a:gd name="T59" fmla="*/ 12 h 25"/>
                  <a:gd name="T60" fmla="*/ 16 w 18"/>
                  <a:gd name="T61" fmla="*/ 14 h 25"/>
                  <a:gd name="T62" fmla="*/ 16 w 18"/>
                  <a:gd name="T63" fmla="*/ 14 h 25"/>
                  <a:gd name="T64" fmla="*/ 16 w 18"/>
                  <a:gd name="T65" fmla="*/ 16 h 25"/>
                  <a:gd name="T66" fmla="*/ 16 w 18"/>
                  <a:gd name="T67" fmla="*/ 18 h 25"/>
                  <a:gd name="T68" fmla="*/ 16 w 18"/>
                  <a:gd name="T6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5">
                    <a:moveTo>
                      <a:pt x="16" y="18"/>
                    </a:moveTo>
                    <a:lnTo>
                      <a:pt x="14" y="25"/>
                    </a:lnTo>
                    <a:lnTo>
                      <a:pt x="12" y="21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5" name="Freeform 4658">
                <a:extLst>
                  <a:ext uri="{FF2B5EF4-FFF2-40B4-BE49-F238E27FC236}">
                    <a16:creationId xmlns:a16="http://schemas.microsoft.com/office/drawing/2014/main" id="{E021395F-4699-478A-8929-CF818BBBF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6" y="1945"/>
                <a:ext cx="9" cy="27"/>
              </a:xfrm>
              <a:custGeom>
                <a:avLst/>
                <a:gdLst>
                  <a:gd name="T0" fmla="*/ 4 w 4"/>
                  <a:gd name="T1" fmla="*/ 0 h 12"/>
                  <a:gd name="T2" fmla="*/ 4 w 4"/>
                  <a:gd name="T3" fmla="*/ 0 h 12"/>
                  <a:gd name="T4" fmla="*/ 3 w 4"/>
                  <a:gd name="T5" fmla="*/ 0 h 12"/>
                  <a:gd name="T6" fmla="*/ 3 w 4"/>
                  <a:gd name="T7" fmla="*/ 0 h 12"/>
                  <a:gd name="T8" fmla="*/ 3 w 4"/>
                  <a:gd name="T9" fmla="*/ 4 h 12"/>
                  <a:gd name="T10" fmla="*/ 3 w 4"/>
                  <a:gd name="T11" fmla="*/ 4 h 12"/>
                  <a:gd name="T12" fmla="*/ 3 w 4"/>
                  <a:gd name="T13" fmla="*/ 4 h 12"/>
                  <a:gd name="T14" fmla="*/ 4 w 4"/>
                  <a:gd name="T15" fmla="*/ 0 h 12"/>
                  <a:gd name="T16" fmla="*/ 3 w 4"/>
                  <a:gd name="T17" fmla="*/ 8 h 12"/>
                  <a:gd name="T18" fmla="*/ 3 w 4"/>
                  <a:gd name="T19" fmla="*/ 8 h 12"/>
                  <a:gd name="T20" fmla="*/ 3 w 4"/>
                  <a:gd name="T21" fmla="*/ 8 h 12"/>
                  <a:gd name="T22" fmla="*/ 2 w 4"/>
                  <a:gd name="T23" fmla="*/ 8 h 12"/>
                  <a:gd name="T24" fmla="*/ 2 w 4"/>
                  <a:gd name="T25" fmla="*/ 8 h 12"/>
                  <a:gd name="T26" fmla="*/ 3 w 4"/>
                  <a:gd name="T27" fmla="*/ 8 h 12"/>
                  <a:gd name="T28" fmla="*/ 2 w 4"/>
                  <a:gd name="T29" fmla="*/ 9 h 12"/>
                  <a:gd name="T30" fmla="*/ 2 w 4"/>
                  <a:gd name="T31" fmla="*/ 9 h 12"/>
                  <a:gd name="T32" fmla="*/ 0 w 4"/>
                  <a:gd name="T33" fmla="*/ 12 h 12"/>
                  <a:gd name="T34" fmla="*/ 0 w 4"/>
                  <a:gd name="T35" fmla="*/ 12 h 12"/>
                  <a:gd name="T36" fmla="*/ 1 w 4"/>
                  <a:gd name="T37" fmla="*/ 12 h 12"/>
                  <a:gd name="T38" fmla="*/ 3 w 4"/>
                  <a:gd name="T39" fmla="*/ 12 h 12"/>
                  <a:gd name="T40" fmla="*/ 4 w 4"/>
                  <a:gd name="T41" fmla="*/ 12 h 12"/>
                  <a:gd name="T42" fmla="*/ 4 w 4"/>
                  <a:gd name="T43" fmla="*/ 12 h 12"/>
                  <a:gd name="T44" fmla="*/ 4 w 4"/>
                  <a:gd name="T45" fmla="*/ 12 h 12"/>
                  <a:gd name="T46" fmla="*/ 3 w 4"/>
                  <a:gd name="T47" fmla="*/ 12 h 12"/>
                  <a:gd name="T48" fmla="*/ 2 w 4"/>
                  <a:gd name="T49" fmla="*/ 12 h 12"/>
                  <a:gd name="T50" fmla="*/ 2 w 4"/>
                  <a:gd name="T5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0"/>
                    </a:lnTo>
                    <a:moveTo>
                      <a:pt x="3" y="8"/>
                    </a:move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moveTo>
                      <a:pt x="2" y="9"/>
                    </a:moveTo>
                    <a:lnTo>
                      <a:pt x="2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6" name="Freeform 4659">
                <a:extLst>
                  <a:ext uri="{FF2B5EF4-FFF2-40B4-BE49-F238E27FC236}">
                    <a16:creationId xmlns:a16="http://schemas.microsoft.com/office/drawing/2014/main" id="{1E3E5CB9-E4CD-4068-B49D-5B18E8D58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499"/>
                <a:ext cx="16" cy="2"/>
              </a:xfrm>
              <a:custGeom>
                <a:avLst/>
                <a:gdLst>
                  <a:gd name="T0" fmla="*/ 16 w 16"/>
                  <a:gd name="T1" fmla="*/ 2 h 2"/>
                  <a:gd name="T2" fmla="*/ 0 w 16"/>
                  <a:gd name="T3" fmla="*/ 2 h 2"/>
                  <a:gd name="T4" fmla="*/ 0 w 16"/>
                  <a:gd name="T5" fmla="*/ 0 h 2"/>
                  <a:gd name="T6" fmla="*/ 2 w 16"/>
                  <a:gd name="T7" fmla="*/ 0 h 2"/>
                  <a:gd name="T8" fmla="*/ 4 w 16"/>
                  <a:gd name="T9" fmla="*/ 0 h 2"/>
                  <a:gd name="T10" fmla="*/ 7 w 16"/>
                  <a:gd name="T11" fmla="*/ 0 h 2"/>
                  <a:gd name="T12" fmla="*/ 9 w 16"/>
                  <a:gd name="T13" fmla="*/ 0 h 2"/>
                  <a:gd name="T14" fmla="*/ 11 w 16"/>
                  <a:gd name="T15" fmla="*/ 0 h 2"/>
                  <a:gd name="T16" fmla="*/ 13 w 16"/>
                  <a:gd name="T17" fmla="*/ 0 h 2"/>
                  <a:gd name="T18" fmla="*/ 16 w 16"/>
                  <a:gd name="T19" fmla="*/ 0 h 2"/>
                  <a:gd name="T20" fmla="*/ 16 w 16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7" name="Freeform 4660">
                <a:extLst>
                  <a:ext uri="{FF2B5EF4-FFF2-40B4-BE49-F238E27FC236}">
                    <a16:creationId xmlns:a16="http://schemas.microsoft.com/office/drawing/2014/main" id="{3458C456-DE15-41D5-9DE5-09C81E1D8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830"/>
                <a:ext cx="18" cy="13"/>
              </a:xfrm>
              <a:custGeom>
                <a:avLst/>
                <a:gdLst>
                  <a:gd name="T0" fmla="*/ 18 w 18"/>
                  <a:gd name="T1" fmla="*/ 2 h 13"/>
                  <a:gd name="T2" fmla="*/ 18 w 18"/>
                  <a:gd name="T3" fmla="*/ 9 h 13"/>
                  <a:gd name="T4" fmla="*/ 7 w 18"/>
                  <a:gd name="T5" fmla="*/ 6 h 13"/>
                  <a:gd name="T6" fmla="*/ 7 w 18"/>
                  <a:gd name="T7" fmla="*/ 6 h 13"/>
                  <a:gd name="T8" fmla="*/ 4 w 18"/>
                  <a:gd name="T9" fmla="*/ 6 h 13"/>
                  <a:gd name="T10" fmla="*/ 4 w 18"/>
                  <a:gd name="T11" fmla="*/ 6 h 13"/>
                  <a:gd name="T12" fmla="*/ 4 w 18"/>
                  <a:gd name="T13" fmla="*/ 6 h 13"/>
                  <a:gd name="T14" fmla="*/ 7 w 18"/>
                  <a:gd name="T15" fmla="*/ 9 h 13"/>
                  <a:gd name="T16" fmla="*/ 7 w 18"/>
                  <a:gd name="T17" fmla="*/ 6 h 13"/>
                  <a:gd name="T18" fmla="*/ 18 w 18"/>
                  <a:gd name="T19" fmla="*/ 9 h 13"/>
                  <a:gd name="T20" fmla="*/ 16 w 18"/>
                  <a:gd name="T21" fmla="*/ 13 h 13"/>
                  <a:gd name="T22" fmla="*/ 4 w 18"/>
                  <a:gd name="T23" fmla="*/ 11 h 13"/>
                  <a:gd name="T24" fmla="*/ 4 w 18"/>
                  <a:gd name="T25" fmla="*/ 11 h 13"/>
                  <a:gd name="T26" fmla="*/ 2 w 18"/>
                  <a:gd name="T27" fmla="*/ 11 h 13"/>
                  <a:gd name="T28" fmla="*/ 2 w 18"/>
                  <a:gd name="T29" fmla="*/ 13 h 13"/>
                  <a:gd name="T30" fmla="*/ 2 w 18"/>
                  <a:gd name="T31" fmla="*/ 13 h 13"/>
                  <a:gd name="T32" fmla="*/ 0 w 18"/>
                  <a:gd name="T33" fmla="*/ 13 h 13"/>
                  <a:gd name="T34" fmla="*/ 0 w 18"/>
                  <a:gd name="T35" fmla="*/ 13 h 13"/>
                  <a:gd name="T36" fmla="*/ 2 w 18"/>
                  <a:gd name="T37" fmla="*/ 6 h 13"/>
                  <a:gd name="T38" fmla="*/ 2 w 18"/>
                  <a:gd name="T39" fmla="*/ 0 h 13"/>
                  <a:gd name="T40" fmla="*/ 18 w 18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3">
                    <a:moveTo>
                      <a:pt x="18" y="2"/>
                    </a:moveTo>
                    <a:lnTo>
                      <a:pt x="18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8" name="Freeform 4661">
                <a:extLst>
                  <a:ext uri="{FF2B5EF4-FFF2-40B4-BE49-F238E27FC236}">
                    <a16:creationId xmlns:a16="http://schemas.microsoft.com/office/drawing/2014/main" id="{E524B2B2-1488-4E2B-AE27-6693268DD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03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3 w 3"/>
                  <a:gd name="T3" fmla="*/ 3 w 3"/>
                  <a:gd name="T4" fmla="*/ 0 w 3"/>
                  <a:gd name="T5" fmla="*/ 3 w 3"/>
                  <a:gd name="T6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9" name="Freeform 4662">
                <a:extLst>
                  <a:ext uri="{FF2B5EF4-FFF2-40B4-BE49-F238E27FC236}">
                    <a16:creationId xmlns:a16="http://schemas.microsoft.com/office/drawing/2014/main" id="{8E320EF6-E613-44B7-88DA-3A661EF5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553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5 h 5"/>
                  <a:gd name="T4" fmla="*/ 0 w 7"/>
                  <a:gd name="T5" fmla="*/ 5 h 5"/>
                  <a:gd name="T6" fmla="*/ 0 w 7"/>
                  <a:gd name="T7" fmla="*/ 5 h 5"/>
                  <a:gd name="T8" fmla="*/ 0 w 7"/>
                  <a:gd name="T9" fmla="*/ 0 h 5"/>
                  <a:gd name="T10" fmla="*/ 2 w 7"/>
                  <a:gd name="T11" fmla="*/ 0 h 5"/>
                  <a:gd name="T12" fmla="*/ 7 w 7"/>
                  <a:gd name="T13" fmla="*/ 0 h 5"/>
                  <a:gd name="T14" fmla="*/ 7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0" name="Freeform 4663">
                <a:extLst>
                  <a:ext uri="{FF2B5EF4-FFF2-40B4-BE49-F238E27FC236}">
                    <a16:creationId xmlns:a16="http://schemas.microsoft.com/office/drawing/2014/main" id="{FDD7B387-A2E2-4456-8A04-49A4413FA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283"/>
                <a:ext cx="47" cy="43"/>
              </a:xfrm>
              <a:custGeom>
                <a:avLst/>
                <a:gdLst>
                  <a:gd name="T0" fmla="*/ 41 w 47"/>
                  <a:gd name="T1" fmla="*/ 13 h 43"/>
                  <a:gd name="T2" fmla="*/ 41 w 47"/>
                  <a:gd name="T3" fmla="*/ 16 h 43"/>
                  <a:gd name="T4" fmla="*/ 41 w 47"/>
                  <a:gd name="T5" fmla="*/ 16 h 43"/>
                  <a:gd name="T6" fmla="*/ 34 w 47"/>
                  <a:gd name="T7" fmla="*/ 29 h 43"/>
                  <a:gd name="T8" fmla="*/ 43 w 47"/>
                  <a:gd name="T9" fmla="*/ 34 h 43"/>
                  <a:gd name="T10" fmla="*/ 41 w 47"/>
                  <a:gd name="T11" fmla="*/ 36 h 43"/>
                  <a:gd name="T12" fmla="*/ 38 w 47"/>
                  <a:gd name="T13" fmla="*/ 38 h 43"/>
                  <a:gd name="T14" fmla="*/ 36 w 47"/>
                  <a:gd name="T15" fmla="*/ 43 h 43"/>
                  <a:gd name="T16" fmla="*/ 32 w 47"/>
                  <a:gd name="T17" fmla="*/ 38 h 43"/>
                  <a:gd name="T18" fmla="*/ 25 w 47"/>
                  <a:gd name="T19" fmla="*/ 34 h 43"/>
                  <a:gd name="T20" fmla="*/ 18 w 47"/>
                  <a:gd name="T21" fmla="*/ 29 h 43"/>
                  <a:gd name="T22" fmla="*/ 18 w 47"/>
                  <a:gd name="T23" fmla="*/ 29 h 43"/>
                  <a:gd name="T24" fmla="*/ 11 w 47"/>
                  <a:gd name="T25" fmla="*/ 25 h 43"/>
                  <a:gd name="T26" fmla="*/ 11 w 47"/>
                  <a:gd name="T27" fmla="*/ 25 h 43"/>
                  <a:gd name="T28" fmla="*/ 0 w 47"/>
                  <a:gd name="T29" fmla="*/ 18 h 43"/>
                  <a:gd name="T30" fmla="*/ 0 w 47"/>
                  <a:gd name="T31" fmla="*/ 18 h 43"/>
                  <a:gd name="T32" fmla="*/ 0 w 47"/>
                  <a:gd name="T33" fmla="*/ 18 h 43"/>
                  <a:gd name="T34" fmla="*/ 0 w 47"/>
                  <a:gd name="T35" fmla="*/ 16 h 43"/>
                  <a:gd name="T36" fmla="*/ 27 w 47"/>
                  <a:gd name="T37" fmla="*/ 16 h 43"/>
                  <a:gd name="T38" fmla="*/ 27 w 47"/>
                  <a:gd name="T39" fmla="*/ 0 h 43"/>
                  <a:gd name="T40" fmla="*/ 47 w 47"/>
                  <a:gd name="T41" fmla="*/ 0 h 43"/>
                  <a:gd name="T42" fmla="*/ 41 w 47"/>
                  <a:gd name="T4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43">
                    <a:moveTo>
                      <a:pt x="41" y="13"/>
                    </a:moveTo>
                    <a:lnTo>
                      <a:pt x="41" y="16"/>
                    </a:lnTo>
                    <a:lnTo>
                      <a:pt x="41" y="16"/>
                    </a:lnTo>
                    <a:lnTo>
                      <a:pt x="34" y="29"/>
                    </a:lnTo>
                    <a:lnTo>
                      <a:pt x="43" y="34"/>
                    </a:lnTo>
                    <a:lnTo>
                      <a:pt x="41" y="36"/>
                    </a:lnTo>
                    <a:lnTo>
                      <a:pt x="38" y="38"/>
                    </a:lnTo>
                    <a:lnTo>
                      <a:pt x="36" y="43"/>
                    </a:lnTo>
                    <a:lnTo>
                      <a:pt x="32" y="38"/>
                    </a:lnTo>
                    <a:lnTo>
                      <a:pt x="25" y="34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7" y="16"/>
                    </a:lnTo>
                    <a:lnTo>
                      <a:pt x="27" y="0"/>
                    </a:lnTo>
                    <a:lnTo>
                      <a:pt x="47" y="0"/>
                    </a:lnTo>
                    <a:lnTo>
                      <a:pt x="41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1" name="Freeform 4664">
                <a:extLst>
                  <a:ext uri="{FF2B5EF4-FFF2-40B4-BE49-F238E27FC236}">
                    <a16:creationId xmlns:a16="http://schemas.microsoft.com/office/drawing/2014/main" id="{0D82D401-B5DB-4FD5-8B3C-E6A869089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671"/>
                <a:ext cx="12" cy="11"/>
              </a:xfrm>
              <a:custGeom>
                <a:avLst/>
                <a:gdLst>
                  <a:gd name="T0" fmla="*/ 5 w 12"/>
                  <a:gd name="T1" fmla="*/ 11 h 11"/>
                  <a:gd name="T2" fmla="*/ 5 w 12"/>
                  <a:gd name="T3" fmla="*/ 11 h 11"/>
                  <a:gd name="T4" fmla="*/ 3 w 12"/>
                  <a:gd name="T5" fmla="*/ 9 h 11"/>
                  <a:gd name="T6" fmla="*/ 3 w 12"/>
                  <a:gd name="T7" fmla="*/ 6 h 11"/>
                  <a:gd name="T8" fmla="*/ 0 w 12"/>
                  <a:gd name="T9" fmla="*/ 4 h 11"/>
                  <a:gd name="T10" fmla="*/ 3 w 12"/>
                  <a:gd name="T11" fmla="*/ 2 h 11"/>
                  <a:gd name="T12" fmla="*/ 3 w 12"/>
                  <a:gd name="T13" fmla="*/ 2 h 11"/>
                  <a:gd name="T14" fmla="*/ 5 w 12"/>
                  <a:gd name="T15" fmla="*/ 2 h 11"/>
                  <a:gd name="T16" fmla="*/ 5 w 12"/>
                  <a:gd name="T17" fmla="*/ 2 h 11"/>
                  <a:gd name="T18" fmla="*/ 7 w 12"/>
                  <a:gd name="T19" fmla="*/ 0 h 11"/>
                  <a:gd name="T20" fmla="*/ 9 w 12"/>
                  <a:gd name="T21" fmla="*/ 4 h 11"/>
                  <a:gd name="T22" fmla="*/ 9 w 12"/>
                  <a:gd name="T23" fmla="*/ 4 h 11"/>
                  <a:gd name="T24" fmla="*/ 12 w 12"/>
                  <a:gd name="T25" fmla="*/ 9 h 11"/>
                  <a:gd name="T26" fmla="*/ 9 w 12"/>
                  <a:gd name="T27" fmla="*/ 9 h 11"/>
                  <a:gd name="T28" fmla="*/ 7 w 12"/>
                  <a:gd name="T29" fmla="*/ 11 h 11"/>
                  <a:gd name="T30" fmla="*/ 5 w 12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lnTo>
                      <a:pt x="5" y="11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2" name="Freeform 4665">
                <a:extLst>
                  <a:ext uri="{FF2B5EF4-FFF2-40B4-BE49-F238E27FC236}">
                    <a16:creationId xmlns:a16="http://schemas.microsoft.com/office/drawing/2014/main" id="{0ED106FE-C9E4-4786-B847-C97872A86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177"/>
                <a:ext cx="11" cy="13"/>
              </a:xfrm>
              <a:custGeom>
                <a:avLst/>
                <a:gdLst>
                  <a:gd name="T0" fmla="*/ 4 w 11"/>
                  <a:gd name="T1" fmla="*/ 13 h 13"/>
                  <a:gd name="T2" fmla="*/ 0 w 11"/>
                  <a:gd name="T3" fmla="*/ 13 h 13"/>
                  <a:gd name="T4" fmla="*/ 0 w 11"/>
                  <a:gd name="T5" fmla="*/ 7 h 13"/>
                  <a:gd name="T6" fmla="*/ 0 w 11"/>
                  <a:gd name="T7" fmla="*/ 0 h 13"/>
                  <a:gd name="T8" fmla="*/ 4 w 11"/>
                  <a:gd name="T9" fmla="*/ 0 h 13"/>
                  <a:gd name="T10" fmla="*/ 11 w 11"/>
                  <a:gd name="T11" fmla="*/ 0 h 13"/>
                  <a:gd name="T12" fmla="*/ 11 w 11"/>
                  <a:gd name="T13" fmla="*/ 13 h 13"/>
                  <a:gd name="T14" fmla="*/ 4 w 1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4" y="13"/>
                    </a:move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1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3" name="Freeform 4666">
                <a:extLst>
                  <a:ext uri="{FF2B5EF4-FFF2-40B4-BE49-F238E27FC236}">
                    <a16:creationId xmlns:a16="http://schemas.microsoft.com/office/drawing/2014/main" id="{9251D5B9-FD8E-437C-AB66-CFBA4AE24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179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  <a:gd name="T6" fmla="*/ 0 w 5"/>
                  <a:gd name="T7" fmla="*/ 0 h 2"/>
                  <a:gd name="T8" fmla="*/ 0 w 5"/>
                  <a:gd name="T9" fmla="*/ 0 h 2"/>
                  <a:gd name="T10" fmla="*/ 5 w 5"/>
                  <a:gd name="T11" fmla="*/ 0 h 2"/>
                  <a:gd name="T12" fmla="*/ 5 w 5"/>
                  <a:gd name="T13" fmla="*/ 0 h 2"/>
                  <a:gd name="T14" fmla="*/ 5 w 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4" name="Freeform 4667">
                <a:extLst>
                  <a:ext uri="{FF2B5EF4-FFF2-40B4-BE49-F238E27FC236}">
                    <a16:creationId xmlns:a16="http://schemas.microsoft.com/office/drawing/2014/main" id="{CB613FA5-1A41-4453-914F-3C7E226EE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161"/>
                <a:ext cx="86" cy="27"/>
              </a:xfrm>
              <a:custGeom>
                <a:avLst/>
                <a:gdLst>
                  <a:gd name="T0" fmla="*/ 74 w 86"/>
                  <a:gd name="T1" fmla="*/ 9 h 27"/>
                  <a:gd name="T2" fmla="*/ 77 w 86"/>
                  <a:gd name="T3" fmla="*/ 9 h 27"/>
                  <a:gd name="T4" fmla="*/ 79 w 86"/>
                  <a:gd name="T5" fmla="*/ 9 h 27"/>
                  <a:gd name="T6" fmla="*/ 81 w 86"/>
                  <a:gd name="T7" fmla="*/ 9 h 27"/>
                  <a:gd name="T8" fmla="*/ 83 w 86"/>
                  <a:gd name="T9" fmla="*/ 9 h 27"/>
                  <a:gd name="T10" fmla="*/ 83 w 86"/>
                  <a:gd name="T11" fmla="*/ 9 h 27"/>
                  <a:gd name="T12" fmla="*/ 86 w 86"/>
                  <a:gd name="T13" fmla="*/ 11 h 27"/>
                  <a:gd name="T14" fmla="*/ 86 w 86"/>
                  <a:gd name="T15" fmla="*/ 11 h 27"/>
                  <a:gd name="T16" fmla="*/ 86 w 86"/>
                  <a:gd name="T17" fmla="*/ 18 h 27"/>
                  <a:gd name="T18" fmla="*/ 74 w 86"/>
                  <a:gd name="T19" fmla="*/ 18 h 27"/>
                  <a:gd name="T20" fmla="*/ 74 w 86"/>
                  <a:gd name="T21" fmla="*/ 20 h 27"/>
                  <a:gd name="T22" fmla="*/ 72 w 86"/>
                  <a:gd name="T23" fmla="*/ 20 h 27"/>
                  <a:gd name="T24" fmla="*/ 70 w 86"/>
                  <a:gd name="T25" fmla="*/ 20 h 27"/>
                  <a:gd name="T26" fmla="*/ 70 w 86"/>
                  <a:gd name="T27" fmla="*/ 27 h 27"/>
                  <a:gd name="T28" fmla="*/ 56 w 86"/>
                  <a:gd name="T29" fmla="*/ 25 h 27"/>
                  <a:gd name="T30" fmla="*/ 52 w 86"/>
                  <a:gd name="T31" fmla="*/ 23 h 27"/>
                  <a:gd name="T32" fmla="*/ 49 w 86"/>
                  <a:gd name="T33" fmla="*/ 23 h 27"/>
                  <a:gd name="T34" fmla="*/ 45 w 86"/>
                  <a:gd name="T35" fmla="*/ 23 h 27"/>
                  <a:gd name="T36" fmla="*/ 25 w 86"/>
                  <a:gd name="T37" fmla="*/ 20 h 27"/>
                  <a:gd name="T38" fmla="*/ 22 w 86"/>
                  <a:gd name="T39" fmla="*/ 18 h 27"/>
                  <a:gd name="T40" fmla="*/ 7 w 86"/>
                  <a:gd name="T41" fmla="*/ 16 h 27"/>
                  <a:gd name="T42" fmla="*/ 7 w 86"/>
                  <a:gd name="T43" fmla="*/ 18 h 27"/>
                  <a:gd name="T44" fmla="*/ 2 w 86"/>
                  <a:gd name="T45" fmla="*/ 7 h 27"/>
                  <a:gd name="T46" fmla="*/ 13 w 86"/>
                  <a:gd name="T47" fmla="*/ 0 h 27"/>
                  <a:gd name="T48" fmla="*/ 13 w 86"/>
                  <a:gd name="T49" fmla="*/ 0 h 27"/>
                  <a:gd name="T50" fmla="*/ 16 w 86"/>
                  <a:gd name="T51" fmla="*/ 2 h 27"/>
                  <a:gd name="T52" fmla="*/ 18 w 86"/>
                  <a:gd name="T53" fmla="*/ 2 h 27"/>
                  <a:gd name="T54" fmla="*/ 22 w 86"/>
                  <a:gd name="T55" fmla="*/ 2 h 27"/>
                  <a:gd name="T56" fmla="*/ 31 w 86"/>
                  <a:gd name="T57" fmla="*/ 4 h 27"/>
                  <a:gd name="T58" fmla="*/ 34 w 86"/>
                  <a:gd name="T59" fmla="*/ 4 h 27"/>
                  <a:gd name="T60" fmla="*/ 38 w 86"/>
                  <a:gd name="T61" fmla="*/ 4 h 27"/>
                  <a:gd name="T62" fmla="*/ 40 w 86"/>
                  <a:gd name="T63" fmla="*/ 4 h 27"/>
                  <a:gd name="T64" fmla="*/ 45 w 86"/>
                  <a:gd name="T65" fmla="*/ 7 h 27"/>
                  <a:gd name="T66" fmla="*/ 49 w 86"/>
                  <a:gd name="T67" fmla="*/ 7 h 27"/>
                  <a:gd name="T68" fmla="*/ 52 w 86"/>
                  <a:gd name="T69" fmla="*/ 7 h 27"/>
                  <a:gd name="T70" fmla="*/ 56 w 86"/>
                  <a:gd name="T71" fmla="*/ 9 h 27"/>
                  <a:gd name="T72" fmla="*/ 61 w 86"/>
                  <a:gd name="T73" fmla="*/ 9 h 27"/>
                  <a:gd name="T74" fmla="*/ 63 w 86"/>
                  <a:gd name="T75" fmla="*/ 9 h 27"/>
                  <a:gd name="T76" fmla="*/ 65 w 86"/>
                  <a:gd name="T77" fmla="*/ 11 h 27"/>
                  <a:gd name="T78" fmla="*/ 63 w 86"/>
                  <a:gd name="T79" fmla="*/ 9 h 27"/>
                  <a:gd name="T80" fmla="*/ 58 w 86"/>
                  <a:gd name="T81" fmla="*/ 7 h 27"/>
                  <a:gd name="T82" fmla="*/ 54 w 86"/>
                  <a:gd name="T83" fmla="*/ 7 h 27"/>
                  <a:gd name="T84" fmla="*/ 47 w 86"/>
                  <a:gd name="T85" fmla="*/ 4 h 27"/>
                  <a:gd name="T86" fmla="*/ 43 w 86"/>
                  <a:gd name="T87" fmla="*/ 4 h 27"/>
                  <a:gd name="T88" fmla="*/ 40 w 86"/>
                  <a:gd name="T89" fmla="*/ 0 h 27"/>
                  <a:gd name="T90" fmla="*/ 40 w 86"/>
                  <a:gd name="T91" fmla="*/ 0 h 27"/>
                  <a:gd name="T92" fmla="*/ 45 w 86"/>
                  <a:gd name="T93" fmla="*/ 0 h 27"/>
                  <a:gd name="T94" fmla="*/ 52 w 86"/>
                  <a:gd name="T95" fmla="*/ 2 h 27"/>
                  <a:gd name="T96" fmla="*/ 58 w 86"/>
                  <a:gd name="T97" fmla="*/ 4 h 27"/>
                  <a:gd name="T98" fmla="*/ 63 w 86"/>
                  <a:gd name="T9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27">
                    <a:moveTo>
                      <a:pt x="67" y="7"/>
                    </a:moveTo>
                    <a:lnTo>
                      <a:pt x="74" y="9"/>
                    </a:lnTo>
                    <a:lnTo>
                      <a:pt x="74" y="9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6" y="11"/>
                    </a:lnTo>
                    <a:lnTo>
                      <a:pt x="86" y="11"/>
                    </a:lnTo>
                    <a:lnTo>
                      <a:pt x="86" y="11"/>
                    </a:lnTo>
                    <a:lnTo>
                      <a:pt x="86" y="11"/>
                    </a:lnTo>
                    <a:lnTo>
                      <a:pt x="86" y="14"/>
                    </a:lnTo>
                    <a:lnTo>
                      <a:pt x="86" y="18"/>
                    </a:lnTo>
                    <a:lnTo>
                      <a:pt x="83" y="18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20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25"/>
                    </a:lnTo>
                    <a:lnTo>
                      <a:pt x="70" y="27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7" y="23"/>
                    </a:lnTo>
                    <a:lnTo>
                      <a:pt x="45" y="23"/>
                    </a:lnTo>
                    <a:lnTo>
                      <a:pt x="36" y="20"/>
                    </a:lnTo>
                    <a:lnTo>
                      <a:pt x="25" y="20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11" y="18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5" y="4"/>
                    </a:lnTo>
                    <a:lnTo>
                      <a:pt x="43" y="4"/>
                    </a:lnTo>
                    <a:lnTo>
                      <a:pt x="38" y="4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5" name="Freeform 4668">
                <a:extLst>
                  <a:ext uri="{FF2B5EF4-FFF2-40B4-BE49-F238E27FC236}">
                    <a16:creationId xmlns:a16="http://schemas.microsoft.com/office/drawing/2014/main" id="{93CDFF0D-2662-452C-8B7A-F08846EEF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414"/>
                <a:ext cx="14" cy="9"/>
              </a:xfrm>
              <a:custGeom>
                <a:avLst/>
                <a:gdLst>
                  <a:gd name="T0" fmla="*/ 14 w 14"/>
                  <a:gd name="T1" fmla="*/ 4 h 9"/>
                  <a:gd name="T2" fmla="*/ 14 w 14"/>
                  <a:gd name="T3" fmla="*/ 9 h 9"/>
                  <a:gd name="T4" fmla="*/ 9 w 14"/>
                  <a:gd name="T5" fmla="*/ 9 h 9"/>
                  <a:gd name="T6" fmla="*/ 9 w 14"/>
                  <a:gd name="T7" fmla="*/ 9 h 9"/>
                  <a:gd name="T8" fmla="*/ 9 w 14"/>
                  <a:gd name="T9" fmla="*/ 9 h 9"/>
                  <a:gd name="T10" fmla="*/ 7 w 14"/>
                  <a:gd name="T11" fmla="*/ 9 h 9"/>
                  <a:gd name="T12" fmla="*/ 5 w 14"/>
                  <a:gd name="T13" fmla="*/ 9 h 9"/>
                  <a:gd name="T14" fmla="*/ 3 w 14"/>
                  <a:gd name="T15" fmla="*/ 9 h 9"/>
                  <a:gd name="T16" fmla="*/ 0 w 14"/>
                  <a:gd name="T17" fmla="*/ 9 h 9"/>
                  <a:gd name="T18" fmla="*/ 0 w 14"/>
                  <a:gd name="T19" fmla="*/ 9 h 9"/>
                  <a:gd name="T20" fmla="*/ 0 w 14"/>
                  <a:gd name="T21" fmla="*/ 9 h 9"/>
                  <a:gd name="T22" fmla="*/ 0 w 14"/>
                  <a:gd name="T23" fmla="*/ 9 h 9"/>
                  <a:gd name="T24" fmla="*/ 0 w 14"/>
                  <a:gd name="T25" fmla="*/ 9 h 9"/>
                  <a:gd name="T26" fmla="*/ 0 w 14"/>
                  <a:gd name="T27" fmla="*/ 6 h 9"/>
                  <a:gd name="T28" fmla="*/ 0 w 14"/>
                  <a:gd name="T29" fmla="*/ 4 h 9"/>
                  <a:gd name="T30" fmla="*/ 0 w 14"/>
                  <a:gd name="T31" fmla="*/ 0 h 9"/>
                  <a:gd name="T32" fmla="*/ 0 w 14"/>
                  <a:gd name="T33" fmla="*/ 0 h 9"/>
                  <a:gd name="T34" fmla="*/ 0 w 14"/>
                  <a:gd name="T35" fmla="*/ 0 h 9"/>
                  <a:gd name="T36" fmla="*/ 3 w 14"/>
                  <a:gd name="T37" fmla="*/ 0 h 9"/>
                  <a:gd name="T38" fmla="*/ 3 w 14"/>
                  <a:gd name="T39" fmla="*/ 0 h 9"/>
                  <a:gd name="T40" fmla="*/ 3 w 14"/>
                  <a:gd name="T41" fmla="*/ 4 h 9"/>
                  <a:gd name="T42" fmla="*/ 5 w 14"/>
                  <a:gd name="T43" fmla="*/ 4 h 9"/>
                  <a:gd name="T44" fmla="*/ 7 w 14"/>
                  <a:gd name="T45" fmla="*/ 4 h 9"/>
                  <a:gd name="T46" fmla="*/ 9 w 14"/>
                  <a:gd name="T47" fmla="*/ 4 h 9"/>
                  <a:gd name="T48" fmla="*/ 12 w 14"/>
                  <a:gd name="T49" fmla="*/ 4 h 9"/>
                  <a:gd name="T50" fmla="*/ 14 w 14"/>
                  <a:gd name="T5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4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6" name="Freeform 4669">
                <a:extLst>
                  <a:ext uri="{FF2B5EF4-FFF2-40B4-BE49-F238E27FC236}">
                    <a16:creationId xmlns:a16="http://schemas.microsoft.com/office/drawing/2014/main" id="{F024C8F9-8BAC-4C68-9DA0-B21D038A9B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6" y="2132"/>
                <a:ext cx="52" cy="47"/>
              </a:xfrm>
              <a:custGeom>
                <a:avLst/>
                <a:gdLst>
                  <a:gd name="T0" fmla="*/ 13 w 52"/>
                  <a:gd name="T1" fmla="*/ 31 h 47"/>
                  <a:gd name="T2" fmla="*/ 2 w 52"/>
                  <a:gd name="T3" fmla="*/ 24 h 47"/>
                  <a:gd name="T4" fmla="*/ 0 w 52"/>
                  <a:gd name="T5" fmla="*/ 22 h 47"/>
                  <a:gd name="T6" fmla="*/ 2 w 52"/>
                  <a:gd name="T7" fmla="*/ 18 h 47"/>
                  <a:gd name="T8" fmla="*/ 2 w 52"/>
                  <a:gd name="T9" fmla="*/ 15 h 47"/>
                  <a:gd name="T10" fmla="*/ 7 w 52"/>
                  <a:gd name="T11" fmla="*/ 11 h 47"/>
                  <a:gd name="T12" fmla="*/ 11 w 52"/>
                  <a:gd name="T13" fmla="*/ 6 h 47"/>
                  <a:gd name="T14" fmla="*/ 11 w 52"/>
                  <a:gd name="T15" fmla="*/ 6 h 47"/>
                  <a:gd name="T16" fmla="*/ 16 w 52"/>
                  <a:gd name="T17" fmla="*/ 0 h 47"/>
                  <a:gd name="T18" fmla="*/ 16 w 52"/>
                  <a:gd name="T19" fmla="*/ 0 h 47"/>
                  <a:gd name="T20" fmla="*/ 25 w 52"/>
                  <a:gd name="T21" fmla="*/ 6 h 47"/>
                  <a:gd name="T22" fmla="*/ 25 w 52"/>
                  <a:gd name="T23" fmla="*/ 6 h 47"/>
                  <a:gd name="T24" fmla="*/ 29 w 52"/>
                  <a:gd name="T25" fmla="*/ 9 h 47"/>
                  <a:gd name="T26" fmla="*/ 31 w 52"/>
                  <a:gd name="T27" fmla="*/ 11 h 47"/>
                  <a:gd name="T28" fmla="*/ 31 w 52"/>
                  <a:gd name="T29" fmla="*/ 11 h 47"/>
                  <a:gd name="T30" fmla="*/ 34 w 52"/>
                  <a:gd name="T31" fmla="*/ 11 h 47"/>
                  <a:gd name="T32" fmla="*/ 36 w 52"/>
                  <a:gd name="T33" fmla="*/ 13 h 47"/>
                  <a:gd name="T34" fmla="*/ 41 w 52"/>
                  <a:gd name="T35" fmla="*/ 15 h 47"/>
                  <a:gd name="T36" fmla="*/ 45 w 52"/>
                  <a:gd name="T37" fmla="*/ 18 h 47"/>
                  <a:gd name="T38" fmla="*/ 45 w 52"/>
                  <a:gd name="T39" fmla="*/ 20 h 47"/>
                  <a:gd name="T40" fmla="*/ 47 w 52"/>
                  <a:gd name="T41" fmla="*/ 20 h 47"/>
                  <a:gd name="T42" fmla="*/ 50 w 52"/>
                  <a:gd name="T43" fmla="*/ 22 h 47"/>
                  <a:gd name="T44" fmla="*/ 50 w 52"/>
                  <a:gd name="T45" fmla="*/ 22 h 47"/>
                  <a:gd name="T46" fmla="*/ 50 w 52"/>
                  <a:gd name="T47" fmla="*/ 22 h 47"/>
                  <a:gd name="T48" fmla="*/ 52 w 52"/>
                  <a:gd name="T49" fmla="*/ 24 h 47"/>
                  <a:gd name="T50" fmla="*/ 47 w 52"/>
                  <a:gd name="T51" fmla="*/ 22 h 47"/>
                  <a:gd name="T52" fmla="*/ 47 w 52"/>
                  <a:gd name="T53" fmla="*/ 31 h 47"/>
                  <a:gd name="T54" fmla="*/ 50 w 52"/>
                  <a:gd name="T55" fmla="*/ 31 h 47"/>
                  <a:gd name="T56" fmla="*/ 50 w 52"/>
                  <a:gd name="T57" fmla="*/ 33 h 47"/>
                  <a:gd name="T58" fmla="*/ 47 w 52"/>
                  <a:gd name="T59" fmla="*/ 33 h 47"/>
                  <a:gd name="T60" fmla="*/ 47 w 52"/>
                  <a:gd name="T61" fmla="*/ 45 h 47"/>
                  <a:gd name="T62" fmla="*/ 47 w 52"/>
                  <a:gd name="T63" fmla="*/ 45 h 47"/>
                  <a:gd name="T64" fmla="*/ 47 w 52"/>
                  <a:gd name="T65" fmla="*/ 47 h 47"/>
                  <a:gd name="T66" fmla="*/ 45 w 52"/>
                  <a:gd name="T67" fmla="*/ 47 h 47"/>
                  <a:gd name="T68" fmla="*/ 43 w 52"/>
                  <a:gd name="T69" fmla="*/ 45 h 47"/>
                  <a:gd name="T70" fmla="*/ 43 w 52"/>
                  <a:gd name="T71" fmla="*/ 45 h 47"/>
                  <a:gd name="T72" fmla="*/ 38 w 52"/>
                  <a:gd name="T73" fmla="*/ 43 h 47"/>
                  <a:gd name="T74" fmla="*/ 36 w 52"/>
                  <a:gd name="T75" fmla="*/ 47 h 47"/>
                  <a:gd name="T76" fmla="*/ 36 w 52"/>
                  <a:gd name="T77" fmla="*/ 47 h 47"/>
                  <a:gd name="T78" fmla="*/ 31 w 52"/>
                  <a:gd name="T79" fmla="*/ 45 h 47"/>
                  <a:gd name="T80" fmla="*/ 16 w 52"/>
                  <a:gd name="T81" fmla="*/ 33 h 47"/>
                  <a:gd name="T82" fmla="*/ 11 w 52"/>
                  <a:gd name="T83" fmla="*/ 31 h 47"/>
                  <a:gd name="T84" fmla="*/ 13 w 52"/>
                  <a:gd name="T85" fmla="*/ 31 h 47"/>
                  <a:gd name="T86" fmla="*/ 13 w 52"/>
                  <a:gd name="T87" fmla="*/ 31 h 47"/>
                  <a:gd name="T88" fmla="*/ 16 w 52"/>
                  <a:gd name="T89" fmla="*/ 33 h 47"/>
                  <a:gd name="T90" fmla="*/ 16 w 52"/>
                  <a:gd name="T91" fmla="*/ 33 h 47"/>
                  <a:gd name="T92" fmla="*/ 13 w 52"/>
                  <a:gd name="T93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" h="47">
                    <a:moveTo>
                      <a:pt x="13" y="31"/>
                    </a:moveTo>
                    <a:lnTo>
                      <a:pt x="2" y="24"/>
                    </a:lnTo>
                    <a:lnTo>
                      <a:pt x="0" y="22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7" y="11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9" y="9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4" y="11"/>
                    </a:lnTo>
                    <a:lnTo>
                      <a:pt x="36" y="13"/>
                    </a:lnTo>
                    <a:lnTo>
                      <a:pt x="41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2" y="24"/>
                    </a:lnTo>
                    <a:lnTo>
                      <a:pt x="47" y="22"/>
                    </a:lnTo>
                    <a:lnTo>
                      <a:pt x="47" y="31"/>
                    </a:lnTo>
                    <a:lnTo>
                      <a:pt x="50" y="31"/>
                    </a:lnTo>
                    <a:lnTo>
                      <a:pt x="50" y="33"/>
                    </a:lnTo>
                    <a:lnTo>
                      <a:pt x="47" y="33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7"/>
                    </a:lnTo>
                    <a:lnTo>
                      <a:pt x="45" y="47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38" y="43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1" y="45"/>
                    </a:lnTo>
                    <a:lnTo>
                      <a:pt x="16" y="33"/>
                    </a:lnTo>
                    <a:lnTo>
                      <a:pt x="11" y="31"/>
                    </a:lnTo>
                    <a:lnTo>
                      <a:pt x="13" y="31"/>
                    </a:lnTo>
                    <a:close/>
                    <a:moveTo>
                      <a:pt x="13" y="31"/>
                    </a:moveTo>
                    <a:lnTo>
                      <a:pt x="16" y="33"/>
                    </a:lnTo>
                    <a:lnTo>
                      <a:pt x="16" y="33"/>
                    </a:lnTo>
                    <a:lnTo>
                      <a:pt x="13" y="3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7" name="Freeform 4670">
                <a:extLst>
                  <a:ext uri="{FF2B5EF4-FFF2-40B4-BE49-F238E27FC236}">
                    <a16:creationId xmlns:a16="http://schemas.microsoft.com/office/drawing/2014/main" id="{865B3856-AC50-4405-BA53-4DFD3C17F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558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5 w 7"/>
                  <a:gd name="T3" fmla="*/ 4 h 4"/>
                  <a:gd name="T4" fmla="*/ 5 w 7"/>
                  <a:gd name="T5" fmla="*/ 4 h 4"/>
                  <a:gd name="T6" fmla="*/ 3 w 7"/>
                  <a:gd name="T7" fmla="*/ 4 h 4"/>
                  <a:gd name="T8" fmla="*/ 3 w 7"/>
                  <a:gd name="T9" fmla="*/ 4 h 4"/>
                  <a:gd name="T10" fmla="*/ 3 w 7"/>
                  <a:gd name="T11" fmla="*/ 4 h 4"/>
                  <a:gd name="T12" fmla="*/ 3 w 7"/>
                  <a:gd name="T13" fmla="*/ 4 h 4"/>
                  <a:gd name="T14" fmla="*/ 3 w 7"/>
                  <a:gd name="T15" fmla="*/ 4 h 4"/>
                  <a:gd name="T16" fmla="*/ 0 w 7"/>
                  <a:gd name="T17" fmla="*/ 4 h 4"/>
                  <a:gd name="T18" fmla="*/ 0 w 7"/>
                  <a:gd name="T19" fmla="*/ 4 h 4"/>
                  <a:gd name="T20" fmla="*/ 0 w 7"/>
                  <a:gd name="T21" fmla="*/ 4 h 4"/>
                  <a:gd name="T22" fmla="*/ 0 w 7"/>
                  <a:gd name="T23" fmla="*/ 2 h 4"/>
                  <a:gd name="T24" fmla="*/ 0 w 7"/>
                  <a:gd name="T25" fmla="*/ 0 h 4"/>
                  <a:gd name="T26" fmla="*/ 0 w 7"/>
                  <a:gd name="T27" fmla="*/ 0 h 4"/>
                  <a:gd name="T28" fmla="*/ 3 w 7"/>
                  <a:gd name="T29" fmla="*/ 0 h 4"/>
                  <a:gd name="T30" fmla="*/ 7 w 7"/>
                  <a:gd name="T31" fmla="*/ 0 h 4"/>
                  <a:gd name="T32" fmla="*/ 7 w 7"/>
                  <a:gd name="T33" fmla="*/ 0 h 4"/>
                  <a:gd name="T34" fmla="*/ 7 w 7"/>
                  <a:gd name="T35" fmla="*/ 0 h 4"/>
                  <a:gd name="T36" fmla="*/ 7 w 7"/>
                  <a:gd name="T37" fmla="*/ 2 h 4"/>
                  <a:gd name="T38" fmla="*/ 7 w 7"/>
                  <a:gd name="T39" fmla="*/ 2 h 4"/>
                  <a:gd name="T40" fmla="*/ 7 w 7"/>
                  <a:gd name="T41" fmla="*/ 4 h 4"/>
                  <a:gd name="T42" fmla="*/ 7 w 7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8" name="Freeform 4671">
                <a:extLst>
                  <a:ext uri="{FF2B5EF4-FFF2-40B4-BE49-F238E27FC236}">
                    <a16:creationId xmlns:a16="http://schemas.microsoft.com/office/drawing/2014/main" id="{FC60D38E-D695-4114-89AE-6753050CA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023"/>
                <a:ext cx="20" cy="16"/>
              </a:xfrm>
              <a:custGeom>
                <a:avLst/>
                <a:gdLst>
                  <a:gd name="T0" fmla="*/ 20 w 20"/>
                  <a:gd name="T1" fmla="*/ 14 h 16"/>
                  <a:gd name="T2" fmla="*/ 20 w 20"/>
                  <a:gd name="T3" fmla="*/ 16 h 16"/>
                  <a:gd name="T4" fmla="*/ 2 w 20"/>
                  <a:gd name="T5" fmla="*/ 14 h 16"/>
                  <a:gd name="T6" fmla="*/ 0 w 20"/>
                  <a:gd name="T7" fmla="*/ 14 h 16"/>
                  <a:gd name="T8" fmla="*/ 0 w 20"/>
                  <a:gd name="T9" fmla="*/ 0 h 16"/>
                  <a:gd name="T10" fmla="*/ 2 w 20"/>
                  <a:gd name="T11" fmla="*/ 0 h 16"/>
                  <a:gd name="T12" fmla="*/ 2 w 20"/>
                  <a:gd name="T13" fmla="*/ 0 h 16"/>
                  <a:gd name="T14" fmla="*/ 4 w 20"/>
                  <a:gd name="T15" fmla="*/ 0 h 16"/>
                  <a:gd name="T16" fmla="*/ 7 w 20"/>
                  <a:gd name="T17" fmla="*/ 0 h 16"/>
                  <a:gd name="T18" fmla="*/ 9 w 20"/>
                  <a:gd name="T19" fmla="*/ 0 h 16"/>
                  <a:gd name="T20" fmla="*/ 11 w 20"/>
                  <a:gd name="T21" fmla="*/ 0 h 16"/>
                  <a:gd name="T22" fmla="*/ 13 w 20"/>
                  <a:gd name="T23" fmla="*/ 0 h 16"/>
                  <a:gd name="T24" fmla="*/ 16 w 20"/>
                  <a:gd name="T25" fmla="*/ 0 h 16"/>
                  <a:gd name="T26" fmla="*/ 18 w 20"/>
                  <a:gd name="T27" fmla="*/ 0 h 16"/>
                  <a:gd name="T28" fmla="*/ 18 w 20"/>
                  <a:gd name="T29" fmla="*/ 7 h 16"/>
                  <a:gd name="T30" fmla="*/ 20 w 20"/>
                  <a:gd name="T31" fmla="*/ 7 h 16"/>
                  <a:gd name="T32" fmla="*/ 20 w 20"/>
                  <a:gd name="T33" fmla="*/ 7 h 16"/>
                  <a:gd name="T34" fmla="*/ 20 w 20"/>
                  <a:gd name="T35" fmla="*/ 12 h 16"/>
                  <a:gd name="T36" fmla="*/ 20 w 20"/>
                  <a:gd name="T3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6">
                    <a:moveTo>
                      <a:pt x="20" y="14"/>
                    </a:moveTo>
                    <a:lnTo>
                      <a:pt x="20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12"/>
                    </a:lnTo>
                    <a:lnTo>
                      <a:pt x="20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9" name="Freeform 4672">
                <a:extLst>
                  <a:ext uri="{FF2B5EF4-FFF2-40B4-BE49-F238E27FC236}">
                    <a16:creationId xmlns:a16="http://schemas.microsoft.com/office/drawing/2014/main" id="{F00043CC-80B0-48A5-BA04-2119332A2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328"/>
                <a:ext cx="33" cy="47"/>
              </a:xfrm>
              <a:custGeom>
                <a:avLst/>
                <a:gdLst>
                  <a:gd name="T0" fmla="*/ 9 w 33"/>
                  <a:gd name="T1" fmla="*/ 0 h 47"/>
                  <a:gd name="T2" fmla="*/ 13 w 33"/>
                  <a:gd name="T3" fmla="*/ 2 h 47"/>
                  <a:gd name="T4" fmla="*/ 13 w 33"/>
                  <a:gd name="T5" fmla="*/ 0 h 47"/>
                  <a:gd name="T6" fmla="*/ 13 w 33"/>
                  <a:gd name="T7" fmla="*/ 0 h 47"/>
                  <a:gd name="T8" fmla="*/ 13 w 33"/>
                  <a:gd name="T9" fmla="*/ 0 h 47"/>
                  <a:gd name="T10" fmla="*/ 15 w 33"/>
                  <a:gd name="T11" fmla="*/ 0 h 47"/>
                  <a:gd name="T12" fmla="*/ 15 w 33"/>
                  <a:gd name="T13" fmla="*/ 0 h 47"/>
                  <a:gd name="T14" fmla="*/ 18 w 33"/>
                  <a:gd name="T15" fmla="*/ 0 h 47"/>
                  <a:gd name="T16" fmla="*/ 20 w 33"/>
                  <a:gd name="T17" fmla="*/ 4 h 47"/>
                  <a:gd name="T18" fmla="*/ 20 w 33"/>
                  <a:gd name="T19" fmla="*/ 7 h 47"/>
                  <a:gd name="T20" fmla="*/ 22 w 33"/>
                  <a:gd name="T21" fmla="*/ 7 h 47"/>
                  <a:gd name="T22" fmla="*/ 22 w 33"/>
                  <a:gd name="T23" fmla="*/ 9 h 47"/>
                  <a:gd name="T24" fmla="*/ 24 w 33"/>
                  <a:gd name="T25" fmla="*/ 9 h 47"/>
                  <a:gd name="T26" fmla="*/ 24 w 33"/>
                  <a:gd name="T27" fmla="*/ 9 h 47"/>
                  <a:gd name="T28" fmla="*/ 24 w 33"/>
                  <a:gd name="T29" fmla="*/ 9 h 47"/>
                  <a:gd name="T30" fmla="*/ 27 w 33"/>
                  <a:gd name="T31" fmla="*/ 11 h 47"/>
                  <a:gd name="T32" fmla="*/ 27 w 33"/>
                  <a:gd name="T33" fmla="*/ 11 h 47"/>
                  <a:gd name="T34" fmla="*/ 33 w 33"/>
                  <a:gd name="T35" fmla="*/ 16 h 47"/>
                  <a:gd name="T36" fmla="*/ 29 w 33"/>
                  <a:gd name="T37" fmla="*/ 20 h 47"/>
                  <a:gd name="T38" fmla="*/ 18 w 33"/>
                  <a:gd name="T39" fmla="*/ 43 h 47"/>
                  <a:gd name="T40" fmla="*/ 15 w 33"/>
                  <a:gd name="T41" fmla="*/ 47 h 47"/>
                  <a:gd name="T42" fmla="*/ 15 w 33"/>
                  <a:gd name="T43" fmla="*/ 47 h 47"/>
                  <a:gd name="T44" fmla="*/ 15 w 33"/>
                  <a:gd name="T45" fmla="*/ 47 h 47"/>
                  <a:gd name="T46" fmla="*/ 15 w 33"/>
                  <a:gd name="T47" fmla="*/ 47 h 47"/>
                  <a:gd name="T48" fmla="*/ 13 w 33"/>
                  <a:gd name="T49" fmla="*/ 45 h 47"/>
                  <a:gd name="T50" fmla="*/ 13 w 33"/>
                  <a:gd name="T51" fmla="*/ 45 h 47"/>
                  <a:gd name="T52" fmla="*/ 11 w 33"/>
                  <a:gd name="T53" fmla="*/ 43 h 47"/>
                  <a:gd name="T54" fmla="*/ 9 w 33"/>
                  <a:gd name="T55" fmla="*/ 40 h 47"/>
                  <a:gd name="T56" fmla="*/ 9 w 33"/>
                  <a:gd name="T57" fmla="*/ 40 h 47"/>
                  <a:gd name="T58" fmla="*/ 13 w 33"/>
                  <a:gd name="T59" fmla="*/ 29 h 47"/>
                  <a:gd name="T60" fmla="*/ 11 w 33"/>
                  <a:gd name="T61" fmla="*/ 29 h 47"/>
                  <a:gd name="T62" fmla="*/ 13 w 33"/>
                  <a:gd name="T63" fmla="*/ 25 h 47"/>
                  <a:gd name="T64" fmla="*/ 4 w 33"/>
                  <a:gd name="T65" fmla="*/ 22 h 47"/>
                  <a:gd name="T66" fmla="*/ 4 w 33"/>
                  <a:gd name="T67" fmla="*/ 20 h 47"/>
                  <a:gd name="T68" fmla="*/ 0 w 33"/>
                  <a:gd name="T69" fmla="*/ 20 h 47"/>
                  <a:gd name="T70" fmla="*/ 2 w 33"/>
                  <a:gd name="T71" fmla="*/ 13 h 47"/>
                  <a:gd name="T72" fmla="*/ 4 w 33"/>
                  <a:gd name="T73" fmla="*/ 13 h 47"/>
                  <a:gd name="T74" fmla="*/ 9 w 33"/>
                  <a:gd name="T75" fmla="*/ 0 h 47"/>
                  <a:gd name="T76" fmla="*/ 9 w 33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47">
                    <a:moveTo>
                      <a:pt x="9" y="0"/>
                    </a:move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33" y="16"/>
                    </a:lnTo>
                    <a:lnTo>
                      <a:pt x="29" y="20"/>
                    </a:lnTo>
                    <a:lnTo>
                      <a:pt x="18" y="43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1" y="43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3" y="25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0" name="Freeform 4673">
                <a:extLst>
                  <a:ext uri="{FF2B5EF4-FFF2-40B4-BE49-F238E27FC236}">
                    <a16:creationId xmlns:a16="http://schemas.microsoft.com/office/drawing/2014/main" id="{D7C12F3A-FA2E-484D-8E9E-B07BA38BE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3016"/>
                <a:ext cx="31" cy="22"/>
              </a:xfrm>
              <a:custGeom>
                <a:avLst/>
                <a:gdLst>
                  <a:gd name="T0" fmla="*/ 0 w 31"/>
                  <a:gd name="T1" fmla="*/ 0 h 22"/>
                  <a:gd name="T2" fmla="*/ 2 w 31"/>
                  <a:gd name="T3" fmla="*/ 0 h 22"/>
                  <a:gd name="T4" fmla="*/ 4 w 31"/>
                  <a:gd name="T5" fmla="*/ 0 h 22"/>
                  <a:gd name="T6" fmla="*/ 7 w 31"/>
                  <a:gd name="T7" fmla="*/ 0 h 22"/>
                  <a:gd name="T8" fmla="*/ 7 w 31"/>
                  <a:gd name="T9" fmla="*/ 0 h 22"/>
                  <a:gd name="T10" fmla="*/ 9 w 31"/>
                  <a:gd name="T11" fmla="*/ 2 h 22"/>
                  <a:gd name="T12" fmla="*/ 9 w 31"/>
                  <a:gd name="T13" fmla="*/ 2 h 22"/>
                  <a:gd name="T14" fmla="*/ 13 w 31"/>
                  <a:gd name="T15" fmla="*/ 4 h 22"/>
                  <a:gd name="T16" fmla="*/ 16 w 31"/>
                  <a:gd name="T17" fmla="*/ 4 h 22"/>
                  <a:gd name="T18" fmla="*/ 18 w 31"/>
                  <a:gd name="T19" fmla="*/ 6 h 22"/>
                  <a:gd name="T20" fmla="*/ 18 w 31"/>
                  <a:gd name="T21" fmla="*/ 6 h 22"/>
                  <a:gd name="T22" fmla="*/ 20 w 31"/>
                  <a:gd name="T23" fmla="*/ 6 h 22"/>
                  <a:gd name="T24" fmla="*/ 20 w 31"/>
                  <a:gd name="T25" fmla="*/ 6 h 22"/>
                  <a:gd name="T26" fmla="*/ 20 w 31"/>
                  <a:gd name="T27" fmla="*/ 6 h 22"/>
                  <a:gd name="T28" fmla="*/ 20 w 31"/>
                  <a:gd name="T29" fmla="*/ 6 h 22"/>
                  <a:gd name="T30" fmla="*/ 20 w 31"/>
                  <a:gd name="T31" fmla="*/ 6 h 22"/>
                  <a:gd name="T32" fmla="*/ 20 w 31"/>
                  <a:gd name="T33" fmla="*/ 6 h 22"/>
                  <a:gd name="T34" fmla="*/ 20 w 31"/>
                  <a:gd name="T35" fmla="*/ 6 h 22"/>
                  <a:gd name="T36" fmla="*/ 22 w 31"/>
                  <a:gd name="T37" fmla="*/ 6 h 22"/>
                  <a:gd name="T38" fmla="*/ 22 w 31"/>
                  <a:gd name="T39" fmla="*/ 6 h 22"/>
                  <a:gd name="T40" fmla="*/ 25 w 31"/>
                  <a:gd name="T41" fmla="*/ 6 h 22"/>
                  <a:gd name="T42" fmla="*/ 25 w 31"/>
                  <a:gd name="T43" fmla="*/ 6 h 22"/>
                  <a:gd name="T44" fmla="*/ 25 w 31"/>
                  <a:gd name="T45" fmla="*/ 6 h 22"/>
                  <a:gd name="T46" fmla="*/ 25 w 31"/>
                  <a:gd name="T47" fmla="*/ 6 h 22"/>
                  <a:gd name="T48" fmla="*/ 25 w 31"/>
                  <a:gd name="T49" fmla="*/ 9 h 22"/>
                  <a:gd name="T50" fmla="*/ 25 w 31"/>
                  <a:gd name="T51" fmla="*/ 9 h 22"/>
                  <a:gd name="T52" fmla="*/ 25 w 31"/>
                  <a:gd name="T53" fmla="*/ 9 h 22"/>
                  <a:gd name="T54" fmla="*/ 25 w 31"/>
                  <a:gd name="T55" fmla="*/ 11 h 22"/>
                  <a:gd name="T56" fmla="*/ 27 w 31"/>
                  <a:gd name="T57" fmla="*/ 11 h 22"/>
                  <a:gd name="T58" fmla="*/ 27 w 31"/>
                  <a:gd name="T59" fmla="*/ 11 h 22"/>
                  <a:gd name="T60" fmla="*/ 27 w 31"/>
                  <a:gd name="T61" fmla="*/ 13 h 22"/>
                  <a:gd name="T62" fmla="*/ 29 w 31"/>
                  <a:gd name="T63" fmla="*/ 15 h 22"/>
                  <a:gd name="T64" fmla="*/ 29 w 31"/>
                  <a:gd name="T65" fmla="*/ 15 h 22"/>
                  <a:gd name="T66" fmla="*/ 29 w 31"/>
                  <a:gd name="T67" fmla="*/ 15 h 22"/>
                  <a:gd name="T68" fmla="*/ 29 w 31"/>
                  <a:gd name="T69" fmla="*/ 18 h 22"/>
                  <a:gd name="T70" fmla="*/ 31 w 31"/>
                  <a:gd name="T71" fmla="*/ 22 h 22"/>
                  <a:gd name="T72" fmla="*/ 25 w 31"/>
                  <a:gd name="T73" fmla="*/ 22 h 22"/>
                  <a:gd name="T74" fmla="*/ 16 w 31"/>
                  <a:gd name="T75" fmla="*/ 22 h 22"/>
                  <a:gd name="T76" fmla="*/ 18 w 31"/>
                  <a:gd name="T77" fmla="*/ 15 h 22"/>
                  <a:gd name="T78" fmla="*/ 9 w 31"/>
                  <a:gd name="T79" fmla="*/ 9 h 22"/>
                  <a:gd name="T80" fmla="*/ 2 w 31"/>
                  <a:gd name="T81" fmla="*/ 2 h 22"/>
                  <a:gd name="T82" fmla="*/ 2 w 31"/>
                  <a:gd name="T83" fmla="*/ 2 h 22"/>
                  <a:gd name="T84" fmla="*/ 0 w 31"/>
                  <a:gd name="T85" fmla="*/ 0 h 22"/>
                  <a:gd name="T86" fmla="*/ 0 w 31"/>
                  <a:gd name="T8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" h="2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31" y="22"/>
                    </a:lnTo>
                    <a:lnTo>
                      <a:pt x="25" y="22"/>
                    </a:lnTo>
                    <a:lnTo>
                      <a:pt x="16" y="22"/>
                    </a:lnTo>
                    <a:lnTo>
                      <a:pt x="18" y="15"/>
                    </a:lnTo>
                    <a:lnTo>
                      <a:pt x="9" y="9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1" name="Freeform 4674">
                <a:extLst>
                  <a:ext uri="{FF2B5EF4-FFF2-40B4-BE49-F238E27FC236}">
                    <a16:creationId xmlns:a16="http://schemas.microsoft.com/office/drawing/2014/main" id="{884AC640-746F-4C50-BA28-4805C747E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899"/>
                <a:ext cx="30" cy="16"/>
              </a:xfrm>
              <a:custGeom>
                <a:avLst/>
                <a:gdLst>
                  <a:gd name="T0" fmla="*/ 30 w 30"/>
                  <a:gd name="T1" fmla="*/ 7 h 16"/>
                  <a:gd name="T2" fmla="*/ 27 w 30"/>
                  <a:gd name="T3" fmla="*/ 12 h 16"/>
                  <a:gd name="T4" fmla="*/ 23 w 30"/>
                  <a:gd name="T5" fmla="*/ 12 h 16"/>
                  <a:gd name="T6" fmla="*/ 21 w 30"/>
                  <a:gd name="T7" fmla="*/ 16 h 16"/>
                  <a:gd name="T8" fmla="*/ 21 w 30"/>
                  <a:gd name="T9" fmla="*/ 16 h 16"/>
                  <a:gd name="T10" fmla="*/ 21 w 30"/>
                  <a:gd name="T11" fmla="*/ 16 h 16"/>
                  <a:gd name="T12" fmla="*/ 18 w 30"/>
                  <a:gd name="T13" fmla="*/ 16 h 16"/>
                  <a:gd name="T14" fmla="*/ 14 w 30"/>
                  <a:gd name="T15" fmla="*/ 16 h 16"/>
                  <a:gd name="T16" fmla="*/ 7 w 30"/>
                  <a:gd name="T17" fmla="*/ 14 h 16"/>
                  <a:gd name="T18" fmla="*/ 5 w 30"/>
                  <a:gd name="T19" fmla="*/ 14 h 16"/>
                  <a:gd name="T20" fmla="*/ 5 w 30"/>
                  <a:gd name="T21" fmla="*/ 14 h 16"/>
                  <a:gd name="T22" fmla="*/ 5 w 30"/>
                  <a:gd name="T23" fmla="*/ 12 h 16"/>
                  <a:gd name="T24" fmla="*/ 0 w 30"/>
                  <a:gd name="T25" fmla="*/ 12 h 16"/>
                  <a:gd name="T26" fmla="*/ 0 w 30"/>
                  <a:gd name="T27" fmla="*/ 12 h 16"/>
                  <a:gd name="T28" fmla="*/ 0 w 30"/>
                  <a:gd name="T29" fmla="*/ 9 h 16"/>
                  <a:gd name="T30" fmla="*/ 0 w 30"/>
                  <a:gd name="T31" fmla="*/ 9 h 16"/>
                  <a:gd name="T32" fmla="*/ 0 w 30"/>
                  <a:gd name="T33" fmla="*/ 7 h 16"/>
                  <a:gd name="T34" fmla="*/ 5 w 30"/>
                  <a:gd name="T35" fmla="*/ 0 h 16"/>
                  <a:gd name="T36" fmla="*/ 7 w 30"/>
                  <a:gd name="T37" fmla="*/ 0 h 16"/>
                  <a:gd name="T38" fmla="*/ 7 w 30"/>
                  <a:gd name="T39" fmla="*/ 0 h 16"/>
                  <a:gd name="T40" fmla="*/ 9 w 30"/>
                  <a:gd name="T41" fmla="*/ 3 h 16"/>
                  <a:gd name="T42" fmla="*/ 14 w 30"/>
                  <a:gd name="T43" fmla="*/ 3 h 16"/>
                  <a:gd name="T44" fmla="*/ 14 w 30"/>
                  <a:gd name="T45" fmla="*/ 3 h 16"/>
                  <a:gd name="T46" fmla="*/ 14 w 30"/>
                  <a:gd name="T47" fmla="*/ 3 h 16"/>
                  <a:gd name="T48" fmla="*/ 14 w 30"/>
                  <a:gd name="T49" fmla="*/ 3 h 16"/>
                  <a:gd name="T50" fmla="*/ 14 w 30"/>
                  <a:gd name="T51" fmla="*/ 3 h 16"/>
                  <a:gd name="T52" fmla="*/ 14 w 30"/>
                  <a:gd name="T53" fmla="*/ 3 h 16"/>
                  <a:gd name="T54" fmla="*/ 16 w 30"/>
                  <a:gd name="T55" fmla="*/ 3 h 16"/>
                  <a:gd name="T56" fmla="*/ 18 w 30"/>
                  <a:gd name="T57" fmla="*/ 3 h 16"/>
                  <a:gd name="T58" fmla="*/ 23 w 30"/>
                  <a:gd name="T59" fmla="*/ 5 h 16"/>
                  <a:gd name="T60" fmla="*/ 30 w 30"/>
                  <a:gd name="T6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16">
                    <a:moveTo>
                      <a:pt x="30" y="7"/>
                    </a:moveTo>
                    <a:lnTo>
                      <a:pt x="27" y="12"/>
                    </a:lnTo>
                    <a:lnTo>
                      <a:pt x="23" y="12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3" y="5"/>
                    </a:lnTo>
                    <a:lnTo>
                      <a:pt x="3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2" name="Freeform 4675">
                <a:extLst>
                  <a:ext uri="{FF2B5EF4-FFF2-40B4-BE49-F238E27FC236}">
                    <a16:creationId xmlns:a16="http://schemas.microsoft.com/office/drawing/2014/main" id="{3B80785A-37FE-41CB-B163-3F90DF9B6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1" y="1717"/>
                <a:ext cx="27" cy="27"/>
              </a:xfrm>
              <a:custGeom>
                <a:avLst/>
                <a:gdLst>
                  <a:gd name="T0" fmla="*/ 24 w 27"/>
                  <a:gd name="T1" fmla="*/ 25 h 27"/>
                  <a:gd name="T2" fmla="*/ 22 w 27"/>
                  <a:gd name="T3" fmla="*/ 27 h 27"/>
                  <a:gd name="T4" fmla="*/ 20 w 27"/>
                  <a:gd name="T5" fmla="*/ 25 h 27"/>
                  <a:gd name="T6" fmla="*/ 18 w 27"/>
                  <a:gd name="T7" fmla="*/ 22 h 27"/>
                  <a:gd name="T8" fmla="*/ 18 w 27"/>
                  <a:gd name="T9" fmla="*/ 22 h 27"/>
                  <a:gd name="T10" fmla="*/ 15 w 27"/>
                  <a:gd name="T11" fmla="*/ 20 h 27"/>
                  <a:gd name="T12" fmla="*/ 15 w 27"/>
                  <a:gd name="T13" fmla="*/ 18 h 27"/>
                  <a:gd name="T14" fmla="*/ 18 w 27"/>
                  <a:gd name="T15" fmla="*/ 16 h 27"/>
                  <a:gd name="T16" fmla="*/ 20 w 27"/>
                  <a:gd name="T17" fmla="*/ 13 h 27"/>
                  <a:gd name="T18" fmla="*/ 27 w 27"/>
                  <a:gd name="T19" fmla="*/ 20 h 27"/>
                  <a:gd name="T20" fmla="*/ 27 w 27"/>
                  <a:gd name="T21" fmla="*/ 22 h 27"/>
                  <a:gd name="T22" fmla="*/ 24 w 27"/>
                  <a:gd name="T23" fmla="*/ 25 h 27"/>
                  <a:gd name="T24" fmla="*/ 6 w 27"/>
                  <a:gd name="T25" fmla="*/ 13 h 27"/>
                  <a:gd name="T26" fmla="*/ 4 w 27"/>
                  <a:gd name="T27" fmla="*/ 13 h 27"/>
                  <a:gd name="T28" fmla="*/ 2 w 27"/>
                  <a:gd name="T29" fmla="*/ 11 h 27"/>
                  <a:gd name="T30" fmla="*/ 0 w 27"/>
                  <a:gd name="T31" fmla="*/ 9 h 27"/>
                  <a:gd name="T32" fmla="*/ 0 w 27"/>
                  <a:gd name="T33" fmla="*/ 9 h 27"/>
                  <a:gd name="T34" fmla="*/ 2 w 27"/>
                  <a:gd name="T35" fmla="*/ 7 h 27"/>
                  <a:gd name="T36" fmla="*/ 2 w 27"/>
                  <a:gd name="T37" fmla="*/ 4 h 27"/>
                  <a:gd name="T38" fmla="*/ 4 w 27"/>
                  <a:gd name="T39" fmla="*/ 2 h 27"/>
                  <a:gd name="T40" fmla="*/ 4 w 27"/>
                  <a:gd name="T41" fmla="*/ 0 h 27"/>
                  <a:gd name="T42" fmla="*/ 11 w 27"/>
                  <a:gd name="T43" fmla="*/ 4 h 27"/>
                  <a:gd name="T44" fmla="*/ 9 w 27"/>
                  <a:gd name="T45" fmla="*/ 7 h 27"/>
                  <a:gd name="T46" fmla="*/ 9 w 27"/>
                  <a:gd name="T47" fmla="*/ 9 h 27"/>
                  <a:gd name="T48" fmla="*/ 6 w 27"/>
                  <a:gd name="T49" fmla="*/ 11 h 27"/>
                  <a:gd name="T50" fmla="*/ 6 w 27"/>
                  <a:gd name="T51" fmla="*/ 13 h 27"/>
                  <a:gd name="T52" fmla="*/ 13 w 27"/>
                  <a:gd name="T53" fmla="*/ 18 h 27"/>
                  <a:gd name="T54" fmla="*/ 13 w 27"/>
                  <a:gd name="T55" fmla="*/ 20 h 27"/>
                  <a:gd name="T56" fmla="*/ 11 w 27"/>
                  <a:gd name="T57" fmla="*/ 18 h 27"/>
                  <a:gd name="T58" fmla="*/ 6 w 27"/>
                  <a:gd name="T59" fmla="*/ 16 h 27"/>
                  <a:gd name="T60" fmla="*/ 9 w 27"/>
                  <a:gd name="T61" fmla="*/ 13 h 27"/>
                  <a:gd name="T62" fmla="*/ 9 w 27"/>
                  <a:gd name="T63" fmla="*/ 11 h 27"/>
                  <a:gd name="T64" fmla="*/ 11 w 27"/>
                  <a:gd name="T65" fmla="*/ 9 h 27"/>
                  <a:gd name="T66" fmla="*/ 11 w 27"/>
                  <a:gd name="T67" fmla="*/ 9 h 27"/>
                  <a:gd name="T68" fmla="*/ 13 w 27"/>
                  <a:gd name="T69" fmla="*/ 7 h 27"/>
                  <a:gd name="T70" fmla="*/ 18 w 27"/>
                  <a:gd name="T71" fmla="*/ 11 h 27"/>
                  <a:gd name="T72" fmla="*/ 18 w 27"/>
                  <a:gd name="T73" fmla="*/ 13 h 27"/>
                  <a:gd name="T74" fmla="*/ 15 w 27"/>
                  <a:gd name="T75" fmla="*/ 13 h 27"/>
                  <a:gd name="T76" fmla="*/ 15 w 27"/>
                  <a:gd name="T77" fmla="*/ 16 h 27"/>
                  <a:gd name="T78" fmla="*/ 13 w 27"/>
                  <a:gd name="T7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7">
                    <a:moveTo>
                      <a:pt x="24" y="25"/>
                    </a:moveTo>
                    <a:lnTo>
                      <a:pt x="22" y="27"/>
                    </a:lnTo>
                    <a:lnTo>
                      <a:pt x="20" y="25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8" y="16"/>
                    </a:lnTo>
                    <a:lnTo>
                      <a:pt x="20" y="13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4" y="25"/>
                    </a:lnTo>
                    <a:close/>
                    <a:moveTo>
                      <a:pt x="6" y="13"/>
                    </a:moveTo>
                    <a:lnTo>
                      <a:pt x="4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6" y="11"/>
                    </a:lnTo>
                    <a:lnTo>
                      <a:pt x="6" y="13"/>
                    </a:lnTo>
                    <a:close/>
                    <a:moveTo>
                      <a:pt x="13" y="18"/>
                    </a:moveTo>
                    <a:lnTo>
                      <a:pt x="13" y="20"/>
                    </a:lnTo>
                    <a:lnTo>
                      <a:pt x="11" y="18"/>
                    </a:lnTo>
                    <a:lnTo>
                      <a:pt x="6" y="16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3" name="Freeform 4676">
                <a:extLst>
                  <a:ext uri="{FF2B5EF4-FFF2-40B4-BE49-F238E27FC236}">
                    <a16:creationId xmlns:a16="http://schemas.microsoft.com/office/drawing/2014/main" id="{E9D78444-1393-44C4-B9FC-5EBBAFBFB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380"/>
                <a:ext cx="11" cy="15"/>
              </a:xfrm>
              <a:custGeom>
                <a:avLst/>
                <a:gdLst>
                  <a:gd name="T0" fmla="*/ 5 w 11"/>
                  <a:gd name="T1" fmla="*/ 13 h 15"/>
                  <a:gd name="T2" fmla="*/ 5 w 11"/>
                  <a:gd name="T3" fmla="*/ 15 h 15"/>
                  <a:gd name="T4" fmla="*/ 5 w 11"/>
                  <a:gd name="T5" fmla="*/ 13 h 15"/>
                  <a:gd name="T6" fmla="*/ 2 w 11"/>
                  <a:gd name="T7" fmla="*/ 13 h 15"/>
                  <a:gd name="T8" fmla="*/ 2 w 11"/>
                  <a:gd name="T9" fmla="*/ 13 h 15"/>
                  <a:gd name="T10" fmla="*/ 2 w 11"/>
                  <a:gd name="T11" fmla="*/ 13 h 15"/>
                  <a:gd name="T12" fmla="*/ 0 w 11"/>
                  <a:gd name="T13" fmla="*/ 11 h 15"/>
                  <a:gd name="T14" fmla="*/ 5 w 11"/>
                  <a:gd name="T15" fmla="*/ 0 h 15"/>
                  <a:gd name="T16" fmla="*/ 7 w 11"/>
                  <a:gd name="T17" fmla="*/ 0 h 15"/>
                  <a:gd name="T18" fmla="*/ 7 w 11"/>
                  <a:gd name="T19" fmla="*/ 0 h 15"/>
                  <a:gd name="T20" fmla="*/ 9 w 11"/>
                  <a:gd name="T21" fmla="*/ 0 h 15"/>
                  <a:gd name="T22" fmla="*/ 11 w 11"/>
                  <a:gd name="T23" fmla="*/ 2 h 15"/>
                  <a:gd name="T24" fmla="*/ 7 w 11"/>
                  <a:gd name="T25" fmla="*/ 9 h 15"/>
                  <a:gd name="T26" fmla="*/ 7 w 11"/>
                  <a:gd name="T27" fmla="*/ 9 h 15"/>
                  <a:gd name="T28" fmla="*/ 5 w 11"/>
                  <a:gd name="T2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5">
                    <a:moveTo>
                      <a:pt x="5" y="13"/>
                    </a:moveTo>
                    <a:lnTo>
                      <a:pt x="5" y="15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4" name="Freeform 4677">
                <a:extLst>
                  <a:ext uri="{FF2B5EF4-FFF2-40B4-BE49-F238E27FC236}">
                    <a16:creationId xmlns:a16="http://schemas.microsoft.com/office/drawing/2014/main" id="{9E9FD2F7-3FCC-4CC7-8FAA-CF4FE8C9A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37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5" name="Freeform 4678">
                <a:extLst>
                  <a:ext uri="{FF2B5EF4-FFF2-40B4-BE49-F238E27FC236}">
                    <a16:creationId xmlns:a16="http://schemas.microsoft.com/office/drawing/2014/main" id="{5E83D308-0D05-472C-9B9E-3A084C99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300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6" name="Freeform 4679">
                <a:extLst>
                  <a:ext uri="{FF2B5EF4-FFF2-40B4-BE49-F238E27FC236}">
                    <a16:creationId xmlns:a16="http://schemas.microsoft.com/office/drawing/2014/main" id="{3B0A0F77-FF47-4946-9AA9-B79EDF81C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3171"/>
                <a:ext cx="57" cy="115"/>
              </a:xfrm>
              <a:custGeom>
                <a:avLst/>
                <a:gdLst>
                  <a:gd name="T0" fmla="*/ 41 w 57"/>
                  <a:gd name="T1" fmla="*/ 48 h 115"/>
                  <a:gd name="T2" fmla="*/ 41 w 57"/>
                  <a:gd name="T3" fmla="*/ 48 h 115"/>
                  <a:gd name="T4" fmla="*/ 52 w 57"/>
                  <a:gd name="T5" fmla="*/ 48 h 115"/>
                  <a:gd name="T6" fmla="*/ 52 w 57"/>
                  <a:gd name="T7" fmla="*/ 54 h 115"/>
                  <a:gd name="T8" fmla="*/ 52 w 57"/>
                  <a:gd name="T9" fmla="*/ 59 h 115"/>
                  <a:gd name="T10" fmla="*/ 52 w 57"/>
                  <a:gd name="T11" fmla="*/ 66 h 115"/>
                  <a:gd name="T12" fmla="*/ 57 w 57"/>
                  <a:gd name="T13" fmla="*/ 66 h 115"/>
                  <a:gd name="T14" fmla="*/ 57 w 57"/>
                  <a:gd name="T15" fmla="*/ 66 h 115"/>
                  <a:gd name="T16" fmla="*/ 57 w 57"/>
                  <a:gd name="T17" fmla="*/ 66 h 115"/>
                  <a:gd name="T18" fmla="*/ 57 w 57"/>
                  <a:gd name="T19" fmla="*/ 68 h 115"/>
                  <a:gd name="T20" fmla="*/ 57 w 57"/>
                  <a:gd name="T21" fmla="*/ 68 h 115"/>
                  <a:gd name="T22" fmla="*/ 54 w 57"/>
                  <a:gd name="T23" fmla="*/ 70 h 115"/>
                  <a:gd name="T24" fmla="*/ 54 w 57"/>
                  <a:gd name="T25" fmla="*/ 72 h 115"/>
                  <a:gd name="T26" fmla="*/ 50 w 57"/>
                  <a:gd name="T27" fmla="*/ 77 h 115"/>
                  <a:gd name="T28" fmla="*/ 50 w 57"/>
                  <a:gd name="T29" fmla="*/ 77 h 115"/>
                  <a:gd name="T30" fmla="*/ 45 w 57"/>
                  <a:gd name="T31" fmla="*/ 81 h 115"/>
                  <a:gd name="T32" fmla="*/ 43 w 57"/>
                  <a:gd name="T33" fmla="*/ 86 h 115"/>
                  <a:gd name="T34" fmla="*/ 43 w 57"/>
                  <a:gd name="T35" fmla="*/ 86 h 115"/>
                  <a:gd name="T36" fmla="*/ 41 w 57"/>
                  <a:gd name="T37" fmla="*/ 88 h 115"/>
                  <a:gd name="T38" fmla="*/ 38 w 57"/>
                  <a:gd name="T39" fmla="*/ 90 h 115"/>
                  <a:gd name="T40" fmla="*/ 38 w 57"/>
                  <a:gd name="T41" fmla="*/ 90 h 115"/>
                  <a:gd name="T42" fmla="*/ 38 w 57"/>
                  <a:gd name="T43" fmla="*/ 93 h 115"/>
                  <a:gd name="T44" fmla="*/ 38 w 57"/>
                  <a:gd name="T45" fmla="*/ 93 h 115"/>
                  <a:gd name="T46" fmla="*/ 38 w 57"/>
                  <a:gd name="T47" fmla="*/ 93 h 115"/>
                  <a:gd name="T48" fmla="*/ 32 w 57"/>
                  <a:gd name="T49" fmla="*/ 108 h 115"/>
                  <a:gd name="T50" fmla="*/ 0 w 57"/>
                  <a:gd name="T51" fmla="*/ 115 h 115"/>
                  <a:gd name="T52" fmla="*/ 0 w 57"/>
                  <a:gd name="T53" fmla="*/ 115 h 115"/>
                  <a:gd name="T54" fmla="*/ 27 w 57"/>
                  <a:gd name="T55" fmla="*/ 0 h 115"/>
                  <a:gd name="T56" fmla="*/ 27 w 57"/>
                  <a:gd name="T57" fmla="*/ 0 h 115"/>
                  <a:gd name="T58" fmla="*/ 27 w 57"/>
                  <a:gd name="T59" fmla="*/ 0 h 115"/>
                  <a:gd name="T60" fmla="*/ 41 w 57"/>
                  <a:gd name="T61" fmla="*/ 0 h 115"/>
                  <a:gd name="T62" fmla="*/ 41 w 57"/>
                  <a:gd name="T63" fmla="*/ 0 h 115"/>
                  <a:gd name="T64" fmla="*/ 41 w 57"/>
                  <a:gd name="T65" fmla="*/ 0 h 115"/>
                  <a:gd name="T66" fmla="*/ 41 w 57"/>
                  <a:gd name="T67" fmla="*/ 0 h 115"/>
                  <a:gd name="T68" fmla="*/ 41 w 57"/>
                  <a:gd name="T69" fmla="*/ 0 h 115"/>
                  <a:gd name="T70" fmla="*/ 41 w 57"/>
                  <a:gd name="T71" fmla="*/ 2 h 115"/>
                  <a:gd name="T72" fmla="*/ 41 w 57"/>
                  <a:gd name="T73" fmla="*/ 23 h 115"/>
                  <a:gd name="T74" fmla="*/ 41 w 57"/>
                  <a:gd name="T75" fmla="*/ 45 h 115"/>
                  <a:gd name="T76" fmla="*/ 41 w 57"/>
                  <a:gd name="T77" fmla="*/ 45 h 115"/>
                  <a:gd name="T78" fmla="*/ 41 w 57"/>
                  <a:gd name="T79" fmla="*/ 48 h 115"/>
                  <a:gd name="T80" fmla="*/ 41 w 57"/>
                  <a:gd name="T81" fmla="*/ 48 h 115"/>
                  <a:gd name="T82" fmla="*/ 41 w 57"/>
                  <a:gd name="T83" fmla="*/ 48 h 115"/>
                  <a:gd name="T84" fmla="*/ 41 w 57"/>
                  <a:gd name="T85" fmla="*/ 4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" h="115">
                    <a:moveTo>
                      <a:pt x="41" y="48"/>
                    </a:moveTo>
                    <a:lnTo>
                      <a:pt x="41" y="48"/>
                    </a:lnTo>
                    <a:lnTo>
                      <a:pt x="52" y="48"/>
                    </a:lnTo>
                    <a:lnTo>
                      <a:pt x="52" y="54"/>
                    </a:lnTo>
                    <a:lnTo>
                      <a:pt x="52" y="59"/>
                    </a:lnTo>
                    <a:lnTo>
                      <a:pt x="52" y="66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8"/>
                    </a:lnTo>
                    <a:lnTo>
                      <a:pt x="57" y="68"/>
                    </a:lnTo>
                    <a:lnTo>
                      <a:pt x="54" y="70"/>
                    </a:lnTo>
                    <a:lnTo>
                      <a:pt x="54" y="72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5" y="81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41" y="88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93"/>
                    </a:lnTo>
                    <a:lnTo>
                      <a:pt x="38" y="93"/>
                    </a:lnTo>
                    <a:lnTo>
                      <a:pt x="38" y="93"/>
                    </a:lnTo>
                    <a:lnTo>
                      <a:pt x="32" y="108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23"/>
                    </a:lnTo>
                    <a:lnTo>
                      <a:pt x="41" y="45"/>
                    </a:lnTo>
                    <a:lnTo>
                      <a:pt x="41" y="45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7" name="Freeform 4680">
                <a:extLst>
                  <a:ext uri="{FF2B5EF4-FFF2-40B4-BE49-F238E27FC236}">
                    <a16:creationId xmlns:a16="http://schemas.microsoft.com/office/drawing/2014/main" id="{21BE3E17-4DF9-46A5-B080-9C8EDD52A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877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0 w 5"/>
                  <a:gd name="T3" fmla="*/ 7 h 7"/>
                  <a:gd name="T4" fmla="*/ 0 w 5"/>
                  <a:gd name="T5" fmla="*/ 4 h 7"/>
                  <a:gd name="T6" fmla="*/ 0 w 5"/>
                  <a:gd name="T7" fmla="*/ 2 h 7"/>
                  <a:gd name="T8" fmla="*/ 0 w 5"/>
                  <a:gd name="T9" fmla="*/ 0 h 7"/>
                  <a:gd name="T10" fmla="*/ 5 w 5"/>
                  <a:gd name="T11" fmla="*/ 0 h 7"/>
                  <a:gd name="T12" fmla="*/ 5 w 5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8" name="Freeform 4681">
                <a:extLst>
                  <a:ext uri="{FF2B5EF4-FFF2-40B4-BE49-F238E27FC236}">
                    <a16:creationId xmlns:a16="http://schemas.microsoft.com/office/drawing/2014/main" id="{5BF1CBA5-91A6-4FD5-A505-DE15757DB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1640"/>
                <a:ext cx="23" cy="25"/>
              </a:xfrm>
              <a:custGeom>
                <a:avLst/>
                <a:gdLst>
                  <a:gd name="T0" fmla="*/ 23 w 23"/>
                  <a:gd name="T1" fmla="*/ 5 h 25"/>
                  <a:gd name="T2" fmla="*/ 23 w 23"/>
                  <a:gd name="T3" fmla="*/ 11 h 25"/>
                  <a:gd name="T4" fmla="*/ 23 w 23"/>
                  <a:gd name="T5" fmla="*/ 14 h 25"/>
                  <a:gd name="T6" fmla="*/ 21 w 23"/>
                  <a:gd name="T7" fmla="*/ 23 h 25"/>
                  <a:gd name="T8" fmla="*/ 21 w 23"/>
                  <a:gd name="T9" fmla="*/ 25 h 25"/>
                  <a:gd name="T10" fmla="*/ 19 w 23"/>
                  <a:gd name="T11" fmla="*/ 25 h 25"/>
                  <a:gd name="T12" fmla="*/ 10 w 23"/>
                  <a:gd name="T13" fmla="*/ 25 h 25"/>
                  <a:gd name="T14" fmla="*/ 0 w 23"/>
                  <a:gd name="T15" fmla="*/ 23 h 25"/>
                  <a:gd name="T16" fmla="*/ 0 w 23"/>
                  <a:gd name="T17" fmla="*/ 23 h 25"/>
                  <a:gd name="T18" fmla="*/ 3 w 23"/>
                  <a:gd name="T19" fmla="*/ 11 h 25"/>
                  <a:gd name="T20" fmla="*/ 3 w 23"/>
                  <a:gd name="T21" fmla="*/ 7 h 25"/>
                  <a:gd name="T22" fmla="*/ 3 w 23"/>
                  <a:gd name="T23" fmla="*/ 7 h 25"/>
                  <a:gd name="T24" fmla="*/ 3 w 23"/>
                  <a:gd name="T25" fmla="*/ 7 h 25"/>
                  <a:gd name="T26" fmla="*/ 3 w 23"/>
                  <a:gd name="T27" fmla="*/ 5 h 25"/>
                  <a:gd name="T28" fmla="*/ 3 w 23"/>
                  <a:gd name="T29" fmla="*/ 5 h 25"/>
                  <a:gd name="T30" fmla="*/ 3 w 23"/>
                  <a:gd name="T31" fmla="*/ 5 h 25"/>
                  <a:gd name="T32" fmla="*/ 3 w 23"/>
                  <a:gd name="T33" fmla="*/ 0 h 25"/>
                  <a:gd name="T34" fmla="*/ 3 w 23"/>
                  <a:gd name="T35" fmla="*/ 0 h 25"/>
                  <a:gd name="T36" fmla="*/ 23 w 23"/>
                  <a:gd name="T37" fmla="*/ 0 h 25"/>
                  <a:gd name="T38" fmla="*/ 23 w 23"/>
                  <a:gd name="T39" fmla="*/ 0 h 25"/>
                  <a:gd name="T40" fmla="*/ 23 w 23"/>
                  <a:gd name="T41" fmla="*/ 0 h 25"/>
                  <a:gd name="T42" fmla="*/ 23 w 23"/>
                  <a:gd name="T43" fmla="*/ 2 h 25"/>
                  <a:gd name="T44" fmla="*/ 23 w 23"/>
                  <a:gd name="T45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5">
                    <a:moveTo>
                      <a:pt x="23" y="5"/>
                    </a:moveTo>
                    <a:lnTo>
                      <a:pt x="23" y="11"/>
                    </a:lnTo>
                    <a:lnTo>
                      <a:pt x="23" y="14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" name="Freeform 4682">
                <a:extLst>
                  <a:ext uri="{FF2B5EF4-FFF2-40B4-BE49-F238E27FC236}">
                    <a16:creationId xmlns:a16="http://schemas.microsoft.com/office/drawing/2014/main" id="{59FA8264-E8DE-4DED-A048-015EBBE9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906"/>
                <a:ext cx="25" cy="20"/>
              </a:xfrm>
              <a:custGeom>
                <a:avLst/>
                <a:gdLst>
                  <a:gd name="T0" fmla="*/ 23 w 25"/>
                  <a:gd name="T1" fmla="*/ 0 h 20"/>
                  <a:gd name="T2" fmla="*/ 25 w 25"/>
                  <a:gd name="T3" fmla="*/ 2 h 20"/>
                  <a:gd name="T4" fmla="*/ 25 w 25"/>
                  <a:gd name="T5" fmla="*/ 2 h 20"/>
                  <a:gd name="T6" fmla="*/ 25 w 25"/>
                  <a:gd name="T7" fmla="*/ 5 h 20"/>
                  <a:gd name="T8" fmla="*/ 25 w 25"/>
                  <a:gd name="T9" fmla="*/ 5 h 20"/>
                  <a:gd name="T10" fmla="*/ 23 w 25"/>
                  <a:gd name="T11" fmla="*/ 7 h 20"/>
                  <a:gd name="T12" fmla="*/ 23 w 25"/>
                  <a:gd name="T13" fmla="*/ 7 h 20"/>
                  <a:gd name="T14" fmla="*/ 23 w 25"/>
                  <a:gd name="T15" fmla="*/ 7 h 20"/>
                  <a:gd name="T16" fmla="*/ 23 w 25"/>
                  <a:gd name="T17" fmla="*/ 7 h 20"/>
                  <a:gd name="T18" fmla="*/ 23 w 25"/>
                  <a:gd name="T19" fmla="*/ 9 h 20"/>
                  <a:gd name="T20" fmla="*/ 23 w 25"/>
                  <a:gd name="T21" fmla="*/ 11 h 20"/>
                  <a:gd name="T22" fmla="*/ 25 w 25"/>
                  <a:gd name="T23" fmla="*/ 11 h 20"/>
                  <a:gd name="T24" fmla="*/ 25 w 25"/>
                  <a:gd name="T25" fmla="*/ 16 h 20"/>
                  <a:gd name="T26" fmla="*/ 25 w 25"/>
                  <a:gd name="T27" fmla="*/ 18 h 20"/>
                  <a:gd name="T28" fmla="*/ 25 w 25"/>
                  <a:gd name="T29" fmla="*/ 20 h 20"/>
                  <a:gd name="T30" fmla="*/ 21 w 25"/>
                  <a:gd name="T31" fmla="*/ 20 h 20"/>
                  <a:gd name="T32" fmla="*/ 21 w 25"/>
                  <a:gd name="T33" fmla="*/ 20 h 20"/>
                  <a:gd name="T34" fmla="*/ 21 w 25"/>
                  <a:gd name="T35" fmla="*/ 20 h 20"/>
                  <a:gd name="T36" fmla="*/ 21 w 25"/>
                  <a:gd name="T37" fmla="*/ 20 h 20"/>
                  <a:gd name="T38" fmla="*/ 18 w 25"/>
                  <a:gd name="T39" fmla="*/ 20 h 20"/>
                  <a:gd name="T40" fmla="*/ 18 w 25"/>
                  <a:gd name="T41" fmla="*/ 20 h 20"/>
                  <a:gd name="T42" fmla="*/ 18 w 25"/>
                  <a:gd name="T43" fmla="*/ 20 h 20"/>
                  <a:gd name="T44" fmla="*/ 14 w 25"/>
                  <a:gd name="T45" fmla="*/ 20 h 20"/>
                  <a:gd name="T46" fmla="*/ 14 w 25"/>
                  <a:gd name="T47" fmla="*/ 20 h 20"/>
                  <a:gd name="T48" fmla="*/ 0 w 25"/>
                  <a:gd name="T49" fmla="*/ 18 h 20"/>
                  <a:gd name="T50" fmla="*/ 0 w 25"/>
                  <a:gd name="T51" fmla="*/ 11 h 20"/>
                  <a:gd name="T52" fmla="*/ 5 w 25"/>
                  <a:gd name="T53" fmla="*/ 14 h 20"/>
                  <a:gd name="T54" fmla="*/ 14 w 25"/>
                  <a:gd name="T55" fmla="*/ 16 h 20"/>
                  <a:gd name="T56" fmla="*/ 16 w 25"/>
                  <a:gd name="T57" fmla="*/ 11 h 20"/>
                  <a:gd name="T58" fmla="*/ 16 w 25"/>
                  <a:gd name="T59" fmla="*/ 9 h 20"/>
                  <a:gd name="T60" fmla="*/ 14 w 25"/>
                  <a:gd name="T61" fmla="*/ 9 h 20"/>
                  <a:gd name="T62" fmla="*/ 14 w 25"/>
                  <a:gd name="T63" fmla="*/ 7 h 20"/>
                  <a:gd name="T64" fmla="*/ 14 w 25"/>
                  <a:gd name="T65" fmla="*/ 7 h 20"/>
                  <a:gd name="T66" fmla="*/ 16 w 25"/>
                  <a:gd name="T67" fmla="*/ 7 h 20"/>
                  <a:gd name="T68" fmla="*/ 21 w 25"/>
                  <a:gd name="T69" fmla="*/ 9 h 20"/>
                  <a:gd name="T70" fmla="*/ 21 w 25"/>
                  <a:gd name="T71" fmla="*/ 7 h 20"/>
                  <a:gd name="T72" fmla="*/ 21 w 25"/>
                  <a:gd name="T73" fmla="*/ 5 h 20"/>
                  <a:gd name="T74" fmla="*/ 21 w 25"/>
                  <a:gd name="T75" fmla="*/ 5 h 20"/>
                  <a:gd name="T76" fmla="*/ 21 w 25"/>
                  <a:gd name="T77" fmla="*/ 5 h 20"/>
                  <a:gd name="T78" fmla="*/ 21 w 25"/>
                  <a:gd name="T79" fmla="*/ 2 h 20"/>
                  <a:gd name="T80" fmla="*/ 21 w 25"/>
                  <a:gd name="T81" fmla="*/ 0 h 20"/>
                  <a:gd name="T82" fmla="*/ 23 w 25"/>
                  <a:gd name="T83" fmla="*/ 0 h 20"/>
                  <a:gd name="T84" fmla="*/ 23 w 25"/>
                  <a:gd name="T8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20">
                    <a:moveTo>
                      <a:pt x="23" y="0"/>
                    </a:moveTo>
                    <a:lnTo>
                      <a:pt x="25" y="2"/>
                    </a:lnTo>
                    <a:lnTo>
                      <a:pt x="25" y="2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4" y="16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0" name="Freeform 4683">
                <a:extLst>
                  <a:ext uri="{FF2B5EF4-FFF2-40B4-BE49-F238E27FC236}">
                    <a16:creationId xmlns:a16="http://schemas.microsoft.com/office/drawing/2014/main" id="{D6FA238E-C3A8-4E16-9BA4-A4A4BA0EC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719"/>
                <a:ext cx="13" cy="9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6 w 6"/>
                  <a:gd name="T5" fmla="*/ 1 h 4"/>
                  <a:gd name="T6" fmla="*/ 6 w 6"/>
                  <a:gd name="T7" fmla="*/ 1 h 4"/>
                  <a:gd name="T8" fmla="*/ 6 w 6"/>
                  <a:gd name="T9" fmla="*/ 1 h 4"/>
                  <a:gd name="T10" fmla="*/ 4 w 6"/>
                  <a:gd name="T11" fmla="*/ 1 h 4"/>
                  <a:gd name="T12" fmla="*/ 3 w 6"/>
                  <a:gd name="T13" fmla="*/ 0 h 4"/>
                  <a:gd name="T14" fmla="*/ 3 w 6"/>
                  <a:gd name="T15" fmla="*/ 0 h 4"/>
                  <a:gd name="T16" fmla="*/ 2 w 6"/>
                  <a:gd name="T17" fmla="*/ 1 h 4"/>
                  <a:gd name="T18" fmla="*/ 2 w 6"/>
                  <a:gd name="T19" fmla="*/ 1 h 4"/>
                  <a:gd name="T20" fmla="*/ 1 w 6"/>
                  <a:gd name="T21" fmla="*/ 2 h 4"/>
                  <a:gd name="T22" fmla="*/ 0 w 6"/>
                  <a:gd name="T23" fmla="*/ 3 h 4"/>
                  <a:gd name="T24" fmla="*/ 0 w 6"/>
                  <a:gd name="T25" fmla="*/ 3 h 4"/>
                  <a:gd name="T26" fmla="*/ 0 w 6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1" name="Freeform 4684">
                <a:extLst>
                  <a:ext uri="{FF2B5EF4-FFF2-40B4-BE49-F238E27FC236}">
                    <a16:creationId xmlns:a16="http://schemas.microsoft.com/office/drawing/2014/main" id="{70CC7F2E-143E-4C33-9BEB-D46FEC817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2659"/>
                <a:ext cx="52" cy="21"/>
              </a:xfrm>
              <a:custGeom>
                <a:avLst/>
                <a:gdLst>
                  <a:gd name="T0" fmla="*/ 52 w 52"/>
                  <a:gd name="T1" fmla="*/ 18 h 21"/>
                  <a:gd name="T2" fmla="*/ 45 w 52"/>
                  <a:gd name="T3" fmla="*/ 21 h 21"/>
                  <a:gd name="T4" fmla="*/ 45 w 52"/>
                  <a:gd name="T5" fmla="*/ 21 h 21"/>
                  <a:gd name="T6" fmla="*/ 45 w 52"/>
                  <a:gd name="T7" fmla="*/ 18 h 21"/>
                  <a:gd name="T8" fmla="*/ 0 w 52"/>
                  <a:gd name="T9" fmla="*/ 9 h 21"/>
                  <a:gd name="T10" fmla="*/ 0 w 52"/>
                  <a:gd name="T11" fmla="*/ 7 h 21"/>
                  <a:gd name="T12" fmla="*/ 0 w 52"/>
                  <a:gd name="T13" fmla="*/ 7 h 21"/>
                  <a:gd name="T14" fmla="*/ 2 w 52"/>
                  <a:gd name="T15" fmla="*/ 5 h 21"/>
                  <a:gd name="T16" fmla="*/ 4 w 52"/>
                  <a:gd name="T17" fmla="*/ 5 h 21"/>
                  <a:gd name="T18" fmla="*/ 11 w 52"/>
                  <a:gd name="T19" fmla="*/ 5 h 21"/>
                  <a:gd name="T20" fmla="*/ 27 w 52"/>
                  <a:gd name="T21" fmla="*/ 3 h 21"/>
                  <a:gd name="T22" fmla="*/ 29 w 52"/>
                  <a:gd name="T23" fmla="*/ 3 h 21"/>
                  <a:gd name="T24" fmla="*/ 36 w 52"/>
                  <a:gd name="T25" fmla="*/ 3 h 21"/>
                  <a:gd name="T26" fmla="*/ 41 w 52"/>
                  <a:gd name="T27" fmla="*/ 3 h 21"/>
                  <a:gd name="T28" fmla="*/ 50 w 52"/>
                  <a:gd name="T29" fmla="*/ 0 h 21"/>
                  <a:gd name="T30" fmla="*/ 50 w 52"/>
                  <a:gd name="T31" fmla="*/ 7 h 21"/>
                  <a:gd name="T32" fmla="*/ 50 w 52"/>
                  <a:gd name="T33" fmla="*/ 14 h 21"/>
                  <a:gd name="T34" fmla="*/ 52 w 52"/>
                  <a:gd name="T35" fmla="*/ 16 h 21"/>
                  <a:gd name="T36" fmla="*/ 52 w 52"/>
                  <a:gd name="T37" fmla="*/ 16 h 21"/>
                  <a:gd name="T38" fmla="*/ 52 w 52"/>
                  <a:gd name="T39" fmla="*/ 18 h 21"/>
                  <a:gd name="T40" fmla="*/ 52 w 52"/>
                  <a:gd name="T4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21">
                    <a:moveTo>
                      <a:pt x="52" y="18"/>
                    </a:moveTo>
                    <a:lnTo>
                      <a:pt x="45" y="21"/>
                    </a:lnTo>
                    <a:lnTo>
                      <a:pt x="45" y="21"/>
                    </a:lnTo>
                    <a:lnTo>
                      <a:pt x="45" y="18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11" y="5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1" y="3"/>
                    </a:lnTo>
                    <a:lnTo>
                      <a:pt x="50" y="0"/>
                    </a:lnTo>
                    <a:lnTo>
                      <a:pt x="50" y="7"/>
                    </a:lnTo>
                    <a:lnTo>
                      <a:pt x="50" y="14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52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2" name="Freeform 4685">
                <a:extLst>
                  <a:ext uri="{FF2B5EF4-FFF2-40B4-BE49-F238E27FC236}">
                    <a16:creationId xmlns:a16="http://schemas.microsoft.com/office/drawing/2014/main" id="{A01838ED-9C67-4118-AE24-06BADE5155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6" y="2391"/>
                <a:ext cx="67" cy="54"/>
              </a:xfrm>
              <a:custGeom>
                <a:avLst/>
                <a:gdLst>
                  <a:gd name="T0" fmla="*/ 30 w 30"/>
                  <a:gd name="T1" fmla="*/ 0 h 24"/>
                  <a:gd name="T2" fmla="*/ 29 w 30"/>
                  <a:gd name="T3" fmla="*/ 0 h 24"/>
                  <a:gd name="T4" fmla="*/ 28 w 30"/>
                  <a:gd name="T5" fmla="*/ 1 h 24"/>
                  <a:gd name="T6" fmla="*/ 27 w 30"/>
                  <a:gd name="T7" fmla="*/ 1 h 24"/>
                  <a:gd name="T8" fmla="*/ 26 w 30"/>
                  <a:gd name="T9" fmla="*/ 2 h 24"/>
                  <a:gd name="T10" fmla="*/ 25 w 30"/>
                  <a:gd name="T11" fmla="*/ 2 h 24"/>
                  <a:gd name="T12" fmla="*/ 24 w 30"/>
                  <a:gd name="T13" fmla="*/ 2 h 24"/>
                  <a:gd name="T14" fmla="*/ 23 w 30"/>
                  <a:gd name="T15" fmla="*/ 3 h 24"/>
                  <a:gd name="T16" fmla="*/ 22 w 30"/>
                  <a:gd name="T17" fmla="*/ 3 h 24"/>
                  <a:gd name="T18" fmla="*/ 21 w 30"/>
                  <a:gd name="T19" fmla="*/ 3 h 24"/>
                  <a:gd name="T20" fmla="*/ 20 w 30"/>
                  <a:gd name="T21" fmla="*/ 3 h 24"/>
                  <a:gd name="T22" fmla="*/ 19 w 30"/>
                  <a:gd name="T23" fmla="*/ 3 h 24"/>
                  <a:gd name="T24" fmla="*/ 18 w 30"/>
                  <a:gd name="T25" fmla="*/ 3 h 24"/>
                  <a:gd name="T26" fmla="*/ 17 w 30"/>
                  <a:gd name="T27" fmla="*/ 3 h 24"/>
                  <a:gd name="T28" fmla="*/ 16 w 30"/>
                  <a:gd name="T29" fmla="*/ 3 h 24"/>
                  <a:gd name="T30" fmla="*/ 15 w 30"/>
                  <a:gd name="T31" fmla="*/ 3 h 24"/>
                  <a:gd name="T32" fmla="*/ 14 w 30"/>
                  <a:gd name="T33" fmla="*/ 3 h 24"/>
                  <a:gd name="T34" fmla="*/ 13 w 30"/>
                  <a:gd name="T35" fmla="*/ 2 h 24"/>
                  <a:gd name="T36" fmla="*/ 12 w 30"/>
                  <a:gd name="T37" fmla="*/ 2 h 24"/>
                  <a:gd name="T38" fmla="*/ 11 w 30"/>
                  <a:gd name="T39" fmla="*/ 2 h 24"/>
                  <a:gd name="T40" fmla="*/ 10 w 30"/>
                  <a:gd name="T41" fmla="*/ 1 h 24"/>
                  <a:gd name="T42" fmla="*/ 9 w 30"/>
                  <a:gd name="T43" fmla="*/ 1 h 24"/>
                  <a:gd name="T44" fmla="*/ 8 w 30"/>
                  <a:gd name="T45" fmla="*/ 1 h 24"/>
                  <a:gd name="T46" fmla="*/ 8 w 30"/>
                  <a:gd name="T47" fmla="*/ 1 h 24"/>
                  <a:gd name="T48" fmla="*/ 8 w 30"/>
                  <a:gd name="T49" fmla="*/ 9 h 24"/>
                  <a:gd name="T50" fmla="*/ 4 w 30"/>
                  <a:gd name="T51" fmla="*/ 9 h 24"/>
                  <a:gd name="T52" fmla="*/ 4 w 30"/>
                  <a:gd name="T53" fmla="*/ 10 h 24"/>
                  <a:gd name="T54" fmla="*/ 1 w 30"/>
                  <a:gd name="T55" fmla="*/ 10 h 24"/>
                  <a:gd name="T56" fmla="*/ 1 w 30"/>
                  <a:gd name="T57" fmla="*/ 10 h 24"/>
                  <a:gd name="T58" fmla="*/ 0 w 30"/>
                  <a:gd name="T59" fmla="*/ 10 h 24"/>
                  <a:gd name="T60" fmla="*/ 0 w 30"/>
                  <a:gd name="T61" fmla="*/ 10 h 24"/>
                  <a:gd name="T62" fmla="*/ 0 w 30"/>
                  <a:gd name="T63" fmla="*/ 10 h 24"/>
                  <a:gd name="T64" fmla="*/ 1 w 30"/>
                  <a:gd name="T65" fmla="*/ 10 h 24"/>
                  <a:gd name="T66" fmla="*/ 1 w 30"/>
                  <a:gd name="T67" fmla="*/ 10 h 24"/>
                  <a:gd name="T68" fmla="*/ 4 w 30"/>
                  <a:gd name="T69" fmla="*/ 10 h 24"/>
                  <a:gd name="T70" fmla="*/ 4 w 30"/>
                  <a:gd name="T71" fmla="*/ 21 h 24"/>
                  <a:gd name="T72" fmla="*/ 4 w 30"/>
                  <a:gd name="T73" fmla="*/ 24 h 24"/>
                  <a:gd name="T74" fmla="*/ 8 w 30"/>
                  <a:gd name="T75" fmla="*/ 24 h 24"/>
                  <a:gd name="T76" fmla="*/ 17 w 30"/>
                  <a:gd name="T77" fmla="*/ 24 h 24"/>
                  <a:gd name="T78" fmla="*/ 25 w 30"/>
                  <a:gd name="T79" fmla="*/ 24 h 24"/>
                  <a:gd name="T80" fmla="*/ 28 w 30"/>
                  <a:gd name="T81" fmla="*/ 24 h 24"/>
                  <a:gd name="T82" fmla="*/ 28 w 30"/>
                  <a:gd name="T83" fmla="*/ 21 h 24"/>
                  <a:gd name="T84" fmla="*/ 28 w 30"/>
                  <a:gd name="T85" fmla="*/ 10 h 24"/>
                  <a:gd name="T86" fmla="*/ 28 w 30"/>
                  <a:gd name="T87" fmla="*/ 9 h 24"/>
                  <a:gd name="T88" fmla="*/ 30 w 30"/>
                  <a:gd name="T89" fmla="*/ 7 h 24"/>
                  <a:gd name="T90" fmla="*/ 30 w 30"/>
                  <a:gd name="T91" fmla="*/ 0 h 24"/>
                  <a:gd name="T92" fmla="*/ 9 w 30"/>
                  <a:gd name="T93" fmla="*/ 8 h 24"/>
                  <a:gd name="T94" fmla="*/ 9 w 30"/>
                  <a:gd name="T95" fmla="*/ 8 h 24"/>
                  <a:gd name="T96" fmla="*/ 9 w 30"/>
                  <a:gd name="T97" fmla="*/ 10 h 24"/>
                  <a:gd name="T98" fmla="*/ 17 w 30"/>
                  <a:gd name="T99" fmla="*/ 10 h 24"/>
                  <a:gd name="T100" fmla="*/ 17 w 30"/>
                  <a:gd name="T101" fmla="*/ 8 h 24"/>
                  <a:gd name="T102" fmla="*/ 9 w 30"/>
                  <a:gd name="T10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24">
                    <a:moveTo>
                      <a:pt x="30" y="0"/>
                    </a:moveTo>
                    <a:lnTo>
                      <a:pt x="29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4" y="21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17" y="24"/>
                    </a:lnTo>
                    <a:lnTo>
                      <a:pt x="25" y="24"/>
                    </a:lnTo>
                    <a:lnTo>
                      <a:pt x="28" y="24"/>
                    </a:lnTo>
                    <a:lnTo>
                      <a:pt x="28" y="21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0"/>
                    </a:lnTo>
                    <a:moveTo>
                      <a:pt x="9" y="8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3" name="Freeform 4686">
                <a:extLst>
                  <a:ext uri="{FF2B5EF4-FFF2-40B4-BE49-F238E27FC236}">
                    <a16:creationId xmlns:a16="http://schemas.microsoft.com/office/drawing/2014/main" id="{7DC63384-19EB-47EF-9AB4-E4056D253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895"/>
                <a:ext cx="11" cy="29"/>
              </a:xfrm>
              <a:custGeom>
                <a:avLst/>
                <a:gdLst>
                  <a:gd name="T0" fmla="*/ 9 w 11"/>
                  <a:gd name="T1" fmla="*/ 0 h 29"/>
                  <a:gd name="T2" fmla="*/ 9 w 11"/>
                  <a:gd name="T3" fmla="*/ 4 h 29"/>
                  <a:gd name="T4" fmla="*/ 11 w 11"/>
                  <a:gd name="T5" fmla="*/ 4 h 29"/>
                  <a:gd name="T6" fmla="*/ 11 w 11"/>
                  <a:gd name="T7" fmla="*/ 9 h 29"/>
                  <a:gd name="T8" fmla="*/ 11 w 11"/>
                  <a:gd name="T9" fmla="*/ 9 h 29"/>
                  <a:gd name="T10" fmla="*/ 11 w 11"/>
                  <a:gd name="T11" fmla="*/ 13 h 29"/>
                  <a:gd name="T12" fmla="*/ 11 w 11"/>
                  <a:gd name="T13" fmla="*/ 18 h 29"/>
                  <a:gd name="T14" fmla="*/ 11 w 11"/>
                  <a:gd name="T15" fmla="*/ 18 h 29"/>
                  <a:gd name="T16" fmla="*/ 11 w 11"/>
                  <a:gd name="T17" fmla="*/ 18 h 29"/>
                  <a:gd name="T18" fmla="*/ 11 w 11"/>
                  <a:gd name="T19" fmla="*/ 25 h 29"/>
                  <a:gd name="T20" fmla="*/ 7 w 11"/>
                  <a:gd name="T21" fmla="*/ 25 h 29"/>
                  <a:gd name="T22" fmla="*/ 7 w 11"/>
                  <a:gd name="T23" fmla="*/ 27 h 29"/>
                  <a:gd name="T24" fmla="*/ 2 w 11"/>
                  <a:gd name="T25" fmla="*/ 27 h 29"/>
                  <a:gd name="T26" fmla="*/ 2 w 11"/>
                  <a:gd name="T27" fmla="*/ 29 h 29"/>
                  <a:gd name="T28" fmla="*/ 0 w 11"/>
                  <a:gd name="T29" fmla="*/ 29 h 29"/>
                  <a:gd name="T30" fmla="*/ 0 w 11"/>
                  <a:gd name="T31" fmla="*/ 27 h 29"/>
                  <a:gd name="T32" fmla="*/ 0 w 11"/>
                  <a:gd name="T33" fmla="*/ 25 h 29"/>
                  <a:gd name="T34" fmla="*/ 0 w 11"/>
                  <a:gd name="T35" fmla="*/ 22 h 29"/>
                  <a:gd name="T36" fmla="*/ 0 w 11"/>
                  <a:gd name="T37" fmla="*/ 20 h 29"/>
                  <a:gd name="T38" fmla="*/ 0 w 11"/>
                  <a:gd name="T39" fmla="*/ 18 h 29"/>
                  <a:gd name="T40" fmla="*/ 7 w 11"/>
                  <a:gd name="T41" fmla="*/ 18 h 29"/>
                  <a:gd name="T42" fmla="*/ 7 w 11"/>
                  <a:gd name="T43" fmla="*/ 18 h 29"/>
                  <a:gd name="T44" fmla="*/ 7 w 11"/>
                  <a:gd name="T45" fmla="*/ 18 h 29"/>
                  <a:gd name="T46" fmla="*/ 7 w 11"/>
                  <a:gd name="T47" fmla="*/ 18 h 29"/>
                  <a:gd name="T48" fmla="*/ 4 w 11"/>
                  <a:gd name="T49" fmla="*/ 13 h 29"/>
                  <a:gd name="T50" fmla="*/ 4 w 11"/>
                  <a:gd name="T51" fmla="*/ 11 h 29"/>
                  <a:gd name="T52" fmla="*/ 4 w 11"/>
                  <a:gd name="T53" fmla="*/ 9 h 29"/>
                  <a:gd name="T54" fmla="*/ 4 w 11"/>
                  <a:gd name="T55" fmla="*/ 9 h 29"/>
                  <a:gd name="T56" fmla="*/ 4 w 11"/>
                  <a:gd name="T57" fmla="*/ 7 h 29"/>
                  <a:gd name="T58" fmla="*/ 4 w 11"/>
                  <a:gd name="T59" fmla="*/ 4 h 29"/>
                  <a:gd name="T60" fmla="*/ 4 w 11"/>
                  <a:gd name="T61" fmla="*/ 4 h 29"/>
                  <a:gd name="T62" fmla="*/ 4 w 11"/>
                  <a:gd name="T63" fmla="*/ 2 h 29"/>
                  <a:gd name="T64" fmla="*/ 4 w 11"/>
                  <a:gd name="T65" fmla="*/ 2 h 29"/>
                  <a:gd name="T66" fmla="*/ 4 w 11"/>
                  <a:gd name="T67" fmla="*/ 0 h 29"/>
                  <a:gd name="T68" fmla="*/ 7 w 11"/>
                  <a:gd name="T69" fmla="*/ 0 h 29"/>
                  <a:gd name="T70" fmla="*/ 9 w 11"/>
                  <a:gd name="T7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29">
                    <a:moveTo>
                      <a:pt x="9" y="0"/>
                    </a:moveTo>
                    <a:lnTo>
                      <a:pt x="9" y="4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3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4" name="Freeform 4687">
                <a:extLst>
                  <a:ext uri="{FF2B5EF4-FFF2-40B4-BE49-F238E27FC236}">
                    <a16:creationId xmlns:a16="http://schemas.microsoft.com/office/drawing/2014/main" id="{CFADEEBD-277C-449F-8C5C-4776781B5F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7" y="1798"/>
                <a:ext cx="36" cy="38"/>
              </a:xfrm>
              <a:custGeom>
                <a:avLst/>
                <a:gdLst>
                  <a:gd name="T0" fmla="*/ 4 w 36"/>
                  <a:gd name="T1" fmla="*/ 2 h 38"/>
                  <a:gd name="T2" fmla="*/ 7 w 36"/>
                  <a:gd name="T3" fmla="*/ 2 h 38"/>
                  <a:gd name="T4" fmla="*/ 11 w 36"/>
                  <a:gd name="T5" fmla="*/ 0 h 38"/>
                  <a:gd name="T6" fmla="*/ 36 w 36"/>
                  <a:gd name="T7" fmla="*/ 11 h 38"/>
                  <a:gd name="T8" fmla="*/ 36 w 36"/>
                  <a:gd name="T9" fmla="*/ 11 h 38"/>
                  <a:gd name="T10" fmla="*/ 36 w 36"/>
                  <a:gd name="T11" fmla="*/ 13 h 38"/>
                  <a:gd name="T12" fmla="*/ 36 w 36"/>
                  <a:gd name="T13" fmla="*/ 16 h 38"/>
                  <a:gd name="T14" fmla="*/ 36 w 36"/>
                  <a:gd name="T15" fmla="*/ 16 h 38"/>
                  <a:gd name="T16" fmla="*/ 36 w 36"/>
                  <a:gd name="T17" fmla="*/ 18 h 38"/>
                  <a:gd name="T18" fmla="*/ 36 w 36"/>
                  <a:gd name="T19" fmla="*/ 22 h 38"/>
                  <a:gd name="T20" fmla="*/ 36 w 36"/>
                  <a:gd name="T21" fmla="*/ 27 h 38"/>
                  <a:gd name="T22" fmla="*/ 36 w 36"/>
                  <a:gd name="T23" fmla="*/ 29 h 38"/>
                  <a:gd name="T24" fmla="*/ 36 w 36"/>
                  <a:gd name="T25" fmla="*/ 32 h 38"/>
                  <a:gd name="T26" fmla="*/ 36 w 36"/>
                  <a:gd name="T27" fmla="*/ 34 h 38"/>
                  <a:gd name="T28" fmla="*/ 36 w 36"/>
                  <a:gd name="T29" fmla="*/ 36 h 38"/>
                  <a:gd name="T30" fmla="*/ 36 w 36"/>
                  <a:gd name="T31" fmla="*/ 38 h 38"/>
                  <a:gd name="T32" fmla="*/ 31 w 36"/>
                  <a:gd name="T33" fmla="*/ 38 h 38"/>
                  <a:gd name="T34" fmla="*/ 31 w 36"/>
                  <a:gd name="T35" fmla="*/ 38 h 38"/>
                  <a:gd name="T36" fmla="*/ 29 w 36"/>
                  <a:gd name="T37" fmla="*/ 36 h 38"/>
                  <a:gd name="T38" fmla="*/ 29 w 36"/>
                  <a:gd name="T39" fmla="*/ 34 h 38"/>
                  <a:gd name="T40" fmla="*/ 27 w 36"/>
                  <a:gd name="T41" fmla="*/ 34 h 38"/>
                  <a:gd name="T42" fmla="*/ 25 w 36"/>
                  <a:gd name="T43" fmla="*/ 29 h 38"/>
                  <a:gd name="T44" fmla="*/ 27 w 36"/>
                  <a:gd name="T45" fmla="*/ 27 h 38"/>
                  <a:gd name="T46" fmla="*/ 25 w 36"/>
                  <a:gd name="T47" fmla="*/ 29 h 38"/>
                  <a:gd name="T48" fmla="*/ 20 w 36"/>
                  <a:gd name="T49" fmla="*/ 32 h 38"/>
                  <a:gd name="T50" fmla="*/ 16 w 36"/>
                  <a:gd name="T51" fmla="*/ 32 h 38"/>
                  <a:gd name="T52" fmla="*/ 13 w 36"/>
                  <a:gd name="T53" fmla="*/ 27 h 38"/>
                  <a:gd name="T54" fmla="*/ 9 w 36"/>
                  <a:gd name="T55" fmla="*/ 27 h 38"/>
                  <a:gd name="T56" fmla="*/ 9 w 36"/>
                  <a:gd name="T57" fmla="*/ 29 h 38"/>
                  <a:gd name="T58" fmla="*/ 7 w 36"/>
                  <a:gd name="T59" fmla="*/ 25 h 38"/>
                  <a:gd name="T60" fmla="*/ 4 w 36"/>
                  <a:gd name="T61" fmla="*/ 29 h 38"/>
                  <a:gd name="T62" fmla="*/ 0 w 36"/>
                  <a:gd name="T63" fmla="*/ 29 h 38"/>
                  <a:gd name="T64" fmla="*/ 0 w 36"/>
                  <a:gd name="T65" fmla="*/ 27 h 38"/>
                  <a:gd name="T66" fmla="*/ 0 w 36"/>
                  <a:gd name="T67" fmla="*/ 2 h 38"/>
                  <a:gd name="T68" fmla="*/ 34 w 36"/>
                  <a:gd name="T69" fmla="*/ 7 h 38"/>
                  <a:gd name="T70" fmla="*/ 34 w 36"/>
                  <a:gd name="T71" fmla="*/ 9 h 38"/>
                  <a:gd name="T72" fmla="*/ 34 w 36"/>
                  <a:gd name="T73" fmla="*/ 7 h 38"/>
                  <a:gd name="T74" fmla="*/ 13 w 36"/>
                  <a:gd name="T75" fmla="*/ 22 h 38"/>
                  <a:gd name="T76" fmla="*/ 13 w 36"/>
                  <a:gd name="T77" fmla="*/ 20 h 38"/>
                  <a:gd name="T78" fmla="*/ 11 w 36"/>
                  <a:gd name="T79" fmla="*/ 22 h 38"/>
                  <a:gd name="T80" fmla="*/ 9 w 36"/>
                  <a:gd name="T81" fmla="*/ 9 h 38"/>
                  <a:gd name="T82" fmla="*/ 7 w 36"/>
                  <a:gd name="T83" fmla="*/ 7 h 38"/>
                  <a:gd name="T84" fmla="*/ 4 w 36"/>
                  <a:gd name="T85" fmla="*/ 9 h 38"/>
                  <a:gd name="T86" fmla="*/ 18 w 36"/>
                  <a:gd name="T87" fmla="*/ 11 h 38"/>
                  <a:gd name="T88" fmla="*/ 20 w 36"/>
                  <a:gd name="T89" fmla="*/ 9 h 38"/>
                  <a:gd name="T90" fmla="*/ 16 w 36"/>
                  <a:gd name="T91" fmla="*/ 9 h 38"/>
                  <a:gd name="T92" fmla="*/ 4 w 36"/>
                  <a:gd name="T93" fmla="*/ 11 h 38"/>
                  <a:gd name="T94" fmla="*/ 4 w 36"/>
                  <a:gd name="T95" fmla="*/ 11 h 38"/>
                  <a:gd name="T96" fmla="*/ 0 w 36"/>
                  <a:gd name="T97" fmla="*/ 11 h 38"/>
                  <a:gd name="T98" fmla="*/ 0 w 36"/>
                  <a:gd name="T99" fmla="*/ 16 h 38"/>
                  <a:gd name="T100" fmla="*/ 0 w 36"/>
                  <a:gd name="T101" fmla="*/ 18 h 38"/>
                  <a:gd name="T102" fmla="*/ 4 w 36"/>
                  <a:gd name="T103" fmla="*/ 18 h 38"/>
                  <a:gd name="T104" fmla="*/ 4 w 36"/>
                  <a:gd name="T105" fmla="*/ 16 h 38"/>
                  <a:gd name="T106" fmla="*/ 4 w 36"/>
                  <a:gd name="T107" fmla="*/ 13 h 38"/>
                  <a:gd name="T108" fmla="*/ 9 w 36"/>
                  <a:gd name="T109" fmla="*/ 13 h 38"/>
                  <a:gd name="T110" fmla="*/ 4 w 36"/>
                  <a:gd name="T1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" h="38">
                    <a:moveTo>
                      <a:pt x="2" y="2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34" y="4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9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29" y="36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2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4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  <a:moveTo>
                      <a:pt x="34" y="7"/>
                    </a:moveTo>
                    <a:lnTo>
                      <a:pt x="34" y="9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  <a:moveTo>
                      <a:pt x="11" y="22"/>
                    </a:moveTo>
                    <a:lnTo>
                      <a:pt x="13" y="22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22"/>
                    </a:lnTo>
                    <a:close/>
                    <a:moveTo>
                      <a:pt x="4" y="9"/>
                    </a:move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9"/>
                    </a:lnTo>
                    <a:close/>
                    <a:moveTo>
                      <a:pt x="16" y="11"/>
                    </a:moveTo>
                    <a:lnTo>
                      <a:pt x="18" y="11"/>
                    </a:lnTo>
                    <a:lnTo>
                      <a:pt x="18" y="13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11"/>
                    </a:lnTo>
                    <a:close/>
                    <a:moveTo>
                      <a:pt x="4" y="11"/>
                    </a:moveTo>
                    <a:lnTo>
                      <a:pt x="9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4" y="9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5" name="Freeform 4688">
                <a:extLst>
                  <a:ext uri="{FF2B5EF4-FFF2-40B4-BE49-F238E27FC236}">
                    <a16:creationId xmlns:a16="http://schemas.microsoft.com/office/drawing/2014/main" id="{170F46F0-B645-40A8-A475-B816F9ED5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005"/>
                <a:ext cx="13" cy="12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12 h 12"/>
                  <a:gd name="T4" fmla="*/ 0 w 13"/>
                  <a:gd name="T5" fmla="*/ 3 h 12"/>
                  <a:gd name="T6" fmla="*/ 13 w 13"/>
                  <a:gd name="T7" fmla="*/ 3 h 12"/>
                  <a:gd name="T8" fmla="*/ 13 w 13"/>
                  <a:gd name="T9" fmla="*/ 0 h 12"/>
                  <a:gd name="T10" fmla="*/ 13 w 13"/>
                  <a:gd name="T11" fmla="*/ 7 h 12"/>
                  <a:gd name="T12" fmla="*/ 13 w 13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6" name="Freeform 4689">
                <a:extLst>
                  <a:ext uri="{FF2B5EF4-FFF2-40B4-BE49-F238E27FC236}">
                    <a16:creationId xmlns:a16="http://schemas.microsoft.com/office/drawing/2014/main" id="{9222CF4B-7522-4656-AF92-D7F42035C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915"/>
                <a:ext cx="18" cy="9"/>
              </a:xfrm>
              <a:custGeom>
                <a:avLst/>
                <a:gdLst>
                  <a:gd name="T0" fmla="*/ 14 w 18"/>
                  <a:gd name="T1" fmla="*/ 5 h 9"/>
                  <a:gd name="T2" fmla="*/ 14 w 18"/>
                  <a:gd name="T3" fmla="*/ 7 h 9"/>
                  <a:gd name="T4" fmla="*/ 12 w 18"/>
                  <a:gd name="T5" fmla="*/ 7 h 9"/>
                  <a:gd name="T6" fmla="*/ 12 w 18"/>
                  <a:gd name="T7" fmla="*/ 5 h 9"/>
                  <a:gd name="T8" fmla="*/ 9 w 18"/>
                  <a:gd name="T9" fmla="*/ 5 h 9"/>
                  <a:gd name="T10" fmla="*/ 7 w 18"/>
                  <a:gd name="T11" fmla="*/ 5 h 9"/>
                  <a:gd name="T12" fmla="*/ 7 w 18"/>
                  <a:gd name="T13" fmla="*/ 5 h 9"/>
                  <a:gd name="T14" fmla="*/ 5 w 18"/>
                  <a:gd name="T15" fmla="*/ 5 h 9"/>
                  <a:gd name="T16" fmla="*/ 5 w 18"/>
                  <a:gd name="T17" fmla="*/ 9 h 9"/>
                  <a:gd name="T18" fmla="*/ 3 w 18"/>
                  <a:gd name="T19" fmla="*/ 9 h 9"/>
                  <a:gd name="T20" fmla="*/ 0 w 18"/>
                  <a:gd name="T21" fmla="*/ 9 h 9"/>
                  <a:gd name="T22" fmla="*/ 0 w 18"/>
                  <a:gd name="T23" fmla="*/ 5 h 9"/>
                  <a:gd name="T24" fmla="*/ 0 w 18"/>
                  <a:gd name="T25" fmla="*/ 0 h 9"/>
                  <a:gd name="T26" fmla="*/ 3 w 18"/>
                  <a:gd name="T27" fmla="*/ 0 h 9"/>
                  <a:gd name="T28" fmla="*/ 5 w 18"/>
                  <a:gd name="T29" fmla="*/ 0 h 9"/>
                  <a:gd name="T30" fmla="*/ 7 w 18"/>
                  <a:gd name="T31" fmla="*/ 0 h 9"/>
                  <a:gd name="T32" fmla="*/ 7 w 18"/>
                  <a:gd name="T33" fmla="*/ 0 h 9"/>
                  <a:gd name="T34" fmla="*/ 9 w 18"/>
                  <a:gd name="T35" fmla="*/ 0 h 9"/>
                  <a:gd name="T36" fmla="*/ 12 w 18"/>
                  <a:gd name="T37" fmla="*/ 0 h 9"/>
                  <a:gd name="T38" fmla="*/ 14 w 18"/>
                  <a:gd name="T39" fmla="*/ 0 h 9"/>
                  <a:gd name="T40" fmla="*/ 16 w 18"/>
                  <a:gd name="T41" fmla="*/ 0 h 9"/>
                  <a:gd name="T42" fmla="*/ 16 w 18"/>
                  <a:gd name="T43" fmla="*/ 0 h 9"/>
                  <a:gd name="T44" fmla="*/ 18 w 18"/>
                  <a:gd name="T45" fmla="*/ 0 h 9"/>
                  <a:gd name="T46" fmla="*/ 18 w 18"/>
                  <a:gd name="T47" fmla="*/ 5 h 9"/>
                  <a:gd name="T48" fmla="*/ 18 w 18"/>
                  <a:gd name="T49" fmla="*/ 5 h 9"/>
                  <a:gd name="T50" fmla="*/ 16 w 18"/>
                  <a:gd name="T51" fmla="*/ 5 h 9"/>
                  <a:gd name="T52" fmla="*/ 14 w 18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9">
                    <a:moveTo>
                      <a:pt x="14" y="5"/>
                    </a:moveTo>
                    <a:lnTo>
                      <a:pt x="14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7" name="Freeform 4690">
                <a:extLst>
                  <a:ext uri="{FF2B5EF4-FFF2-40B4-BE49-F238E27FC236}">
                    <a16:creationId xmlns:a16="http://schemas.microsoft.com/office/drawing/2014/main" id="{D1169848-2951-4854-8D68-1ADBB2B86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019"/>
                <a:ext cx="11" cy="108"/>
              </a:xfrm>
              <a:custGeom>
                <a:avLst/>
                <a:gdLst>
                  <a:gd name="T0" fmla="*/ 4 w 11"/>
                  <a:gd name="T1" fmla="*/ 7 h 108"/>
                  <a:gd name="T2" fmla="*/ 6 w 11"/>
                  <a:gd name="T3" fmla="*/ 11 h 108"/>
                  <a:gd name="T4" fmla="*/ 4 w 11"/>
                  <a:gd name="T5" fmla="*/ 13 h 108"/>
                  <a:gd name="T6" fmla="*/ 6 w 11"/>
                  <a:gd name="T7" fmla="*/ 18 h 108"/>
                  <a:gd name="T8" fmla="*/ 6 w 11"/>
                  <a:gd name="T9" fmla="*/ 25 h 108"/>
                  <a:gd name="T10" fmla="*/ 6 w 11"/>
                  <a:gd name="T11" fmla="*/ 29 h 108"/>
                  <a:gd name="T12" fmla="*/ 6 w 11"/>
                  <a:gd name="T13" fmla="*/ 29 h 108"/>
                  <a:gd name="T14" fmla="*/ 6 w 11"/>
                  <a:gd name="T15" fmla="*/ 34 h 108"/>
                  <a:gd name="T16" fmla="*/ 6 w 11"/>
                  <a:gd name="T17" fmla="*/ 36 h 108"/>
                  <a:gd name="T18" fmla="*/ 6 w 11"/>
                  <a:gd name="T19" fmla="*/ 50 h 108"/>
                  <a:gd name="T20" fmla="*/ 9 w 11"/>
                  <a:gd name="T21" fmla="*/ 56 h 108"/>
                  <a:gd name="T22" fmla="*/ 9 w 11"/>
                  <a:gd name="T23" fmla="*/ 59 h 108"/>
                  <a:gd name="T24" fmla="*/ 9 w 11"/>
                  <a:gd name="T25" fmla="*/ 79 h 108"/>
                  <a:gd name="T26" fmla="*/ 9 w 11"/>
                  <a:gd name="T27" fmla="*/ 97 h 108"/>
                  <a:gd name="T28" fmla="*/ 11 w 11"/>
                  <a:gd name="T29" fmla="*/ 99 h 108"/>
                  <a:gd name="T30" fmla="*/ 11 w 11"/>
                  <a:gd name="T31" fmla="*/ 101 h 108"/>
                  <a:gd name="T32" fmla="*/ 11 w 11"/>
                  <a:gd name="T33" fmla="*/ 101 h 108"/>
                  <a:gd name="T34" fmla="*/ 11 w 11"/>
                  <a:gd name="T35" fmla="*/ 106 h 108"/>
                  <a:gd name="T36" fmla="*/ 6 w 11"/>
                  <a:gd name="T37" fmla="*/ 108 h 108"/>
                  <a:gd name="T38" fmla="*/ 6 w 11"/>
                  <a:gd name="T39" fmla="*/ 101 h 108"/>
                  <a:gd name="T40" fmla="*/ 6 w 11"/>
                  <a:gd name="T41" fmla="*/ 99 h 108"/>
                  <a:gd name="T42" fmla="*/ 4 w 11"/>
                  <a:gd name="T43" fmla="*/ 81 h 108"/>
                  <a:gd name="T44" fmla="*/ 2 w 11"/>
                  <a:gd name="T45" fmla="*/ 65 h 108"/>
                  <a:gd name="T46" fmla="*/ 2 w 11"/>
                  <a:gd name="T47" fmla="*/ 61 h 108"/>
                  <a:gd name="T48" fmla="*/ 2 w 11"/>
                  <a:gd name="T49" fmla="*/ 54 h 108"/>
                  <a:gd name="T50" fmla="*/ 2 w 11"/>
                  <a:gd name="T51" fmla="*/ 50 h 108"/>
                  <a:gd name="T52" fmla="*/ 2 w 11"/>
                  <a:gd name="T53" fmla="*/ 47 h 108"/>
                  <a:gd name="T54" fmla="*/ 2 w 11"/>
                  <a:gd name="T55" fmla="*/ 47 h 108"/>
                  <a:gd name="T56" fmla="*/ 2 w 11"/>
                  <a:gd name="T57" fmla="*/ 47 h 108"/>
                  <a:gd name="T58" fmla="*/ 2 w 11"/>
                  <a:gd name="T59" fmla="*/ 43 h 108"/>
                  <a:gd name="T60" fmla="*/ 2 w 11"/>
                  <a:gd name="T61" fmla="*/ 38 h 108"/>
                  <a:gd name="T62" fmla="*/ 2 w 11"/>
                  <a:gd name="T63" fmla="*/ 36 h 108"/>
                  <a:gd name="T64" fmla="*/ 2 w 11"/>
                  <a:gd name="T65" fmla="*/ 29 h 108"/>
                  <a:gd name="T66" fmla="*/ 0 w 11"/>
                  <a:gd name="T67" fmla="*/ 27 h 108"/>
                  <a:gd name="T68" fmla="*/ 0 w 11"/>
                  <a:gd name="T69" fmla="*/ 22 h 108"/>
                  <a:gd name="T70" fmla="*/ 0 w 11"/>
                  <a:gd name="T71" fmla="*/ 20 h 108"/>
                  <a:gd name="T72" fmla="*/ 0 w 11"/>
                  <a:gd name="T73" fmla="*/ 20 h 108"/>
                  <a:gd name="T74" fmla="*/ 0 w 11"/>
                  <a:gd name="T75" fmla="*/ 18 h 108"/>
                  <a:gd name="T76" fmla="*/ 0 w 11"/>
                  <a:gd name="T77" fmla="*/ 18 h 108"/>
                  <a:gd name="T78" fmla="*/ 0 w 11"/>
                  <a:gd name="T79" fmla="*/ 11 h 108"/>
                  <a:gd name="T80" fmla="*/ 0 w 11"/>
                  <a:gd name="T81" fmla="*/ 7 h 108"/>
                  <a:gd name="T82" fmla="*/ 0 w 11"/>
                  <a:gd name="T83" fmla="*/ 4 h 108"/>
                  <a:gd name="T84" fmla="*/ 0 w 11"/>
                  <a:gd name="T85" fmla="*/ 0 h 108"/>
                  <a:gd name="T86" fmla="*/ 4 w 11"/>
                  <a:gd name="T87" fmla="*/ 0 h 108"/>
                  <a:gd name="T88" fmla="*/ 4 w 11"/>
                  <a:gd name="T8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108">
                    <a:moveTo>
                      <a:pt x="4" y="4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5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6" y="50"/>
                    </a:lnTo>
                    <a:lnTo>
                      <a:pt x="9" y="54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9" y="79"/>
                    </a:lnTo>
                    <a:lnTo>
                      <a:pt x="9" y="88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1" y="101"/>
                    </a:lnTo>
                    <a:lnTo>
                      <a:pt x="11" y="101"/>
                    </a:lnTo>
                    <a:lnTo>
                      <a:pt x="11" y="101"/>
                    </a:lnTo>
                    <a:lnTo>
                      <a:pt x="11" y="106"/>
                    </a:lnTo>
                    <a:lnTo>
                      <a:pt x="11" y="106"/>
                    </a:lnTo>
                    <a:lnTo>
                      <a:pt x="11" y="108"/>
                    </a:lnTo>
                    <a:lnTo>
                      <a:pt x="6" y="108"/>
                    </a:lnTo>
                    <a:lnTo>
                      <a:pt x="6" y="106"/>
                    </a:lnTo>
                    <a:lnTo>
                      <a:pt x="6" y="101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4" y="88"/>
                    </a:lnTo>
                    <a:lnTo>
                      <a:pt x="4" y="81"/>
                    </a:lnTo>
                    <a:lnTo>
                      <a:pt x="4" y="7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8" name="Freeform 4691">
                <a:extLst>
                  <a:ext uri="{FF2B5EF4-FFF2-40B4-BE49-F238E27FC236}">
                    <a16:creationId xmlns:a16="http://schemas.microsoft.com/office/drawing/2014/main" id="{49AEAB6B-8D12-4017-80DF-33FEF620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802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0 w 2"/>
                  <a:gd name="T5" fmla="*/ 5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3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9" name="Freeform 4692">
                <a:extLst>
                  <a:ext uri="{FF2B5EF4-FFF2-40B4-BE49-F238E27FC236}">
                    <a16:creationId xmlns:a16="http://schemas.microsoft.com/office/drawing/2014/main" id="{05E16269-C3E7-4D23-B36D-D42E7DA0E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3131"/>
                <a:ext cx="34" cy="20"/>
              </a:xfrm>
              <a:custGeom>
                <a:avLst/>
                <a:gdLst>
                  <a:gd name="T0" fmla="*/ 34 w 34"/>
                  <a:gd name="T1" fmla="*/ 13 h 20"/>
                  <a:gd name="T2" fmla="*/ 20 w 34"/>
                  <a:gd name="T3" fmla="*/ 15 h 20"/>
                  <a:gd name="T4" fmla="*/ 20 w 34"/>
                  <a:gd name="T5" fmla="*/ 15 h 20"/>
                  <a:gd name="T6" fmla="*/ 16 w 34"/>
                  <a:gd name="T7" fmla="*/ 15 h 20"/>
                  <a:gd name="T8" fmla="*/ 16 w 34"/>
                  <a:gd name="T9" fmla="*/ 15 h 20"/>
                  <a:gd name="T10" fmla="*/ 9 w 34"/>
                  <a:gd name="T11" fmla="*/ 18 h 20"/>
                  <a:gd name="T12" fmla="*/ 0 w 34"/>
                  <a:gd name="T13" fmla="*/ 20 h 20"/>
                  <a:gd name="T14" fmla="*/ 0 w 34"/>
                  <a:gd name="T15" fmla="*/ 9 h 20"/>
                  <a:gd name="T16" fmla="*/ 16 w 34"/>
                  <a:gd name="T17" fmla="*/ 4 h 20"/>
                  <a:gd name="T18" fmla="*/ 16 w 34"/>
                  <a:gd name="T19" fmla="*/ 4 h 20"/>
                  <a:gd name="T20" fmla="*/ 29 w 34"/>
                  <a:gd name="T21" fmla="*/ 2 h 20"/>
                  <a:gd name="T22" fmla="*/ 32 w 34"/>
                  <a:gd name="T23" fmla="*/ 0 h 20"/>
                  <a:gd name="T24" fmla="*/ 32 w 34"/>
                  <a:gd name="T25" fmla="*/ 0 h 20"/>
                  <a:gd name="T26" fmla="*/ 32 w 34"/>
                  <a:gd name="T27" fmla="*/ 0 h 20"/>
                  <a:gd name="T28" fmla="*/ 32 w 34"/>
                  <a:gd name="T29" fmla="*/ 2 h 20"/>
                  <a:gd name="T30" fmla="*/ 34 w 34"/>
                  <a:gd name="T31" fmla="*/ 11 h 20"/>
                  <a:gd name="T32" fmla="*/ 34 w 34"/>
                  <a:gd name="T33" fmla="*/ 11 h 20"/>
                  <a:gd name="T34" fmla="*/ 34 w 34"/>
                  <a:gd name="T35" fmla="*/ 11 h 20"/>
                  <a:gd name="T36" fmla="*/ 34 w 34"/>
                  <a:gd name="T3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0">
                    <a:moveTo>
                      <a:pt x="34" y="13"/>
                    </a:moveTo>
                    <a:lnTo>
                      <a:pt x="20" y="15"/>
                    </a:lnTo>
                    <a:lnTo>
                      <a:pt x="20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9" y="18"/>
                    </a:lnTo>
                    <a:lnTo>
                      <a:pt x="0" y="20"/>
                    </a:lnTo>
                    <a:lnTo>
                      <a:pt x="0" y="9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0" name="Freeform 4693">
                <a:extLst>
                  <a:ext uri="{FF2B5EF4-FFF2-40B4-BE49-F238E27FC236}">
                    <a16:creationId xmlns:a16="http://schemas.microsoft.com/office/drawing/2014/main" id="{F136A917-12AE-47EC-8AED-CF6FAF1FC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069"/>
                <a:ext cx="18" cy="29"/>
              </a:xfrm>
              <a:custGeom>
                <a:avLst/>
                <a:gdLst>
                  <a:gd name="T0" fmla="*/ 18 w 18"/>
                  <a:gd name="T1" fmla="*/ 29 h 29"/>
                  <a:gd name="T2" fmla="*/ 2 w 18"/>
                  <a:gd name="T3" fmla="*/ 29 h 29"/>
                  <a:gd name="T4" fmla="*/ 0 w 18"/>
                  <a:gd name="T5" fmla="*/ 29 h 29"/>
                  <a:gd name="T6" fmla="*/ 0 w 18"/>
                  <a:gd name="T7" fmla="*/ 24 h 29"/>
                  <a:gd name="T8" fmla="*/ 0 w 18"/>
                  <a:gd name="T9" fmla="*/ 22 h 29"/>
                  <a:gd name="T10" fmla="*/ 0 w 18"/>
                  <a:gd name="T11" fmla="*/ 15 h 29"/>
                  <a:gd name="T12" fmla="*/ 2 w 18"/>
                  <a:gd name="T13" fmla="*/ 6 h 29"/>
                  <a:gd name="T14" fmla="*/ 2 w 18"/>
                  <a:gd name="T15" fmla="*/ 0 h 29"/>
                  <a:gd name="T16" fmla="*/ 18 w 18"/>
                  <a:gd name="T17" fmla="*/ 0 h 29"/>
                  <a:gd name="T18" fmla="*/ 18 w 18"/>
                  <a:gd name="T1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9">
                    <a:moveTo>
                      <a:pt x="18" y="29"/>
                    </a:moveTo>
                    <a:lnTo>
                      <a:pt x="2" y="29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8" y="0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1" name="Freeform 4694">
                <a:extLst>
                  <a:ext uri="{FF2B5EF4-FFF2-40B4-BE49-F238E27FC236}">
                    <a16:creationId xmlns:a16="http://schemas.microsoft.com/office/drawing/2014/main" id="{B8BC46BE-B495-47DE-9CC0-FCE6EC566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850"/>
                <a:ext cx="56" cy="115"/>
              </a:xfrm>
              <a:custGeom>
                <a:avLst/>
                <a:gdLst>
                  <a:gd name="T0" fmla="*/ 34 w 56"/>
                  <a:gd name="T1" fmla="*/ 52 h 115"/>
                  <a:gd name="T2" fmla="*/ 27 w 56"/>
                  <a:gd name="T3" fmla="*/ 65 h 115"/>
                  <a:gd name="T4" fmla="*/ 23 w 56"/>
                  <a:gd name="T5" fmla="*/ 76 h 115"/>
                  <a:gd name="T6" fmla="*/ 16 w 56"/>
                  <a:gd name="T7" fmla="*/ 88 h 115"/>
                  <a:gd name="T8" fmla="*/ 14 w 56"/>
                  <a:gd name="T9" fmla="*/ 95 h 115"/>
                  <a:gd name="T10" fmla="*/ 11 w 56"/>
                  <a:gd name="T11" fmla="*/ 104 h 115"/>
                  <a:gd name="T12" fmla="*/ 9 w 56"/>
                  <a:gd name="T13" fmla="*/ 106 h 115"/>
                  <a:gd name="T14" fmla="*/ 5 w 56"/>
                  <a:gd name="T15" fmla="*/ 115 h 115"/>
                  <a:gd name="T16" fmla="*/ 5 w 56"/>
                  <a:gd name="T17" fmla="*/ 115 h 115"/>
                  <a:gd name="T18" fmla="*/ 0 w 56"/>
                  <a:gd name="T19" fmla="*/ 113 h 115"/>
                  <a:gd name="T20" fmla="*/ 0 w 56"/>
                  <a:gd name="T21" fmla="*/ 110 h 115"/>
                  <a:gd name="T22" fmla="*/ 2 w 56"/>
                  <a:gd name="T23" fmla="*/ 108 h 115"/>
                  <a:gd name="T24" fmla="*/ 5 w 56"/>
                  <a:gd name="T25" fmla="*/ 104 h 115"/>
                  <a:gd name="T26" fmla="*/ 9 w 56"/>
                  <a:gd name="T27" fmla="*/ 97 h 115"/>
                  <a:gd name="T28" fmla="*/ 9 w 56"/>
                  <a:gd name="T29" fmla="*/ 95 h 115"/>
                  <a:gd name="T30" fmla="*/ 11 w 56"/>
                  <a:gd name="T31" fmla="*/ 88 h 115"/>
                  <a:gd name="T32" fmla="*/ 14 w 56"/>
                  <a:gd name="T33" fmla="*/ 85 h 115"/>
                  <a:gd name="T34" fmla="*/ 14 w 56"/>
                  <a:gd name="T35" fmla="*/ 83 h 115"/>
                  <a:gd name="T36" fmla="*/ 16 w 56"/>
                  <a:gd name="T37" fmla="*/ 81 h 115"/>
                  <a:gd name="T38" fmla="*/ 16 w 56"/>
                  <a:gd name="T39" fmla="*/ 79 h 115"/>
                  <a:gd name="T40" fmla="*/ 16 w 56"/>
                  <a:gd name="T41" fmla="*/ 79 h 115"/>
                  <a:gd name="T42" fmla="*/ 16 w 56"/>
                  <a:gd name="T43" fmla="*/ 76 h 115"/>
                  <a:gd name="T44" fmla="*/ 18 w 56"/>
                  <a:gd name="T45" fmla="*/ 74 h 115"/>
                  <a:gd name="T46" fmla="*/ 20 w 56"/>
                  <a:gd name="T47" fmla="*/ 72 h 115"/>
                  <a:gd name="T48" fmla="*/ 20 w 56"/>
                  <a:gd name="T49" fmla="*/ 70 h 115"/>
                  <a:gd name="T50" fmla="*/ 20 w 56"/>
                  <a:gd name="T51" fmla="*/ 67 h 115"/>
                  <a:gd name="T52" fmla="*/ 23 w 56"/>
                  <a:gd name="T53" fmla="*/ 65 h 115"/>
                  <a:gd name="T54" fmla="*/ 25 w 56"/>
                  <a:gd name="T55" fmla="*/ 63 h 115"/>
                  <a:gd name="T56" fmla="*/ 25 w 56"/>
                  <a:gd name="T57" fmla="*/ 58 h 115"/>
                  <a:gd name="T58" fmla="*/ 27 w 56"/>
                  <a:gd name="T59" fmla="*/ 58 h 115"/>
                  <a:gd name="T60" fmla="*/ 27 w 56"/>
                  <a:gd name="T61" fmla="*/ 56 h 115"/>
                  <a:gd name="T62" fmla="*/ 27 w 56"/>
                  <a:gd name="T63" fmla="*/ 54 h 115"/>
                  <a:gd name="T64" fmla="*/ 29 w 56"/>
                  <a:gd name="T65" fmla="*/ 52 h 115"/>
                  <a:gd name="T66" fmla="*/ 29 w 56"/>
                  <a:gd name="T67" fmla="*/ 49 h 115"/>
                  <a:gd name="T68" fmla="*/ 32 w 56"/>
                  <a:gd name="T69" fmla="*/ 45 h 115"/>
                  <a:gd name="T70" fmla="*/ 32 w 56"/>
                  <a:gd name="T71" fmla="*/ 43 h 115"/>
                  <a:gd name="T72" fmla="*/ 34 w 56"/>
                  <a:gd name="T73" fmla="*/ 43 h 115"/>
                  <a:gd name="T74" fmla="*/ 34 w 56"/>
                  <a:gd name="T75" fmla="*/ 38 h 115"/>
                  <a:gd name="T76" fmla="*/ 36 w 56"/>
                  <a:gd name="T77" fmla="*/ 36 h 115"/>
                  <a:gd name="T78" fmla="*/ 36 w 56"/>
                  <a:gd name="T79" fmla="*/ 34 h 115"/>
                  <a:gd name="T80" fmla="*/ 38 w 56"/>
                  <a:gd name="T81" fmla="*/ 29 h 115"/>
                  <a:gd name="T82" fmla="*/ 43 w 56"/>
                  <a:gd name="T83" fmla="*/ 22 h 115"/>
                  <a:gd name="T84" fmla="*/ 43 w 56"/>
                  <a:gd name="T85" fmla="*/ 20 h 115"/>
                  <a:gd name="T86" fmla="*/ 45 w 56"/>
                  <a:gd name="T87" fmla="*/ 18 h 115"/>
                  <a:gd name="T88" fmla="*/ 45 w 56"/>
                  <a:gd name="T89" fmla="*/ 16 h 115"/>
                  <a:gd name="T90" fmla="*/ 45 w 56"/>
                  <a:gd name="T91" fmla="*/ 16 h 115"/>
                  <a:gd name="T92" fmla="*/ 45 w 56"/>
                  <a:gd name="T93" fmla="*/ 13 h 115"/>
                  <a:gd name="T94" fmla="*/ 50 w 56"/>
                  <a:gd name="T95" fmla="*/ 7 h 115"/>
                  <a:gd name="T96" fmla="*/ 52 w 56"/>
                  <a:gd name="T97" fmla="*/ 2 h 115"/>
                  <a:gd name="T98" fmla="*/ 54 w 56"/>
                  <a:gd name="T99" fmla="*/ 0 h 115"/>
                  <a:gd name="T100" fmla="*/ 54 w 56"/>
                  <a:gd name="T101" fmla="*/ 0 h 115"/>
                  <a:gd name="T102" fmla="*/ 56 w 56"/>
                  <a:gd name="T103" fmla="*/ 0 h 115"/>
                  <a:gd name="T104" fmla="*/ 56 w 56"/>
                  <a:gd name="T105" fmla="*/ 4 h 115"/>
                  <a:gd name="T106" fmla="*/ 52 w 56"/>
                  <a:gd name="T107" fmla="*/ 11 h 115"/>
                  <a:gd name="T108" fmla="*/ 50 w 56"/>
                  <a:gd name="T109" fmla="*/ 16 h 115"/>
                  <a:gd name="T110" fmla="*/ 47 w 56"/>
                  <a:gd name="T111" fmla="*/ 22 h 115"/>
                  <a:gd name="T112" fmla="*/ 45 w 56"/>
                  <a:gd name="T113" fmla="*/ 27 h 115"/>
                  <a:gd name="T114" fmla="*/ 45 w 56"/>
                  <a:gd name="T115" fmla="*/ 27 h 115"/>
                  <a:gd name="T116" fmla="*/ 43 w 56"/>
                  <a:gd name="T117" fmla="*/ 31 h 115"/>
                  <a:gd name="T118" fmla="*/ 38 w 56"/>
                  <a:gd name="T119" fmla="*/ 3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" h="115">
                    <a:moveTo>
                      <a:pt x="38" y="38"/>
                    </a:moveTo>
                    <a:lnTo>
                      <a:pt x="34" y="52"/>
                    </a:lnTo>
                    <a:lnTo>
                      <a:pt x="32" y="56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3" y="76"/>
                    </a:lnTo>
                    <a:lnTo>
                      <a:pt x="20" y="79"/>
                    </a:lnTo>
                    <a:lnTo>
                      <a:pt x="16" y="88"/>
                    </a:lnTo>
                    <a:lnTo>
                      <a:pt x="16" y="92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1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9" y="108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0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5" y="104"/>
                    </a:lnTo>
                    <a:lnTo>
                      <a:pt x="5" y="101"/>
                    </a:lnTo>
                    <a:lnTo>
                      <a:pt x="9" y="97"/>
                    </a:lnTo>
                    <a:lnTo>
                      <a:pt x="7" y="95"/>
                    </a:lnTo>
                    <a:lnTo>
                      <a:pt x="9" y="95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14" y="83"/>
                    </a:lnTo>
                    <a:lnTo>
                      <a:pt x="14" y="83"/>
                    </a:lnTo>
                    <a:lnTo>
                      <a:pt x="16" y="81"/>
                    </a:lnTo>
                    <a:lnTo>
                      <a:pt x="14" y="81"/>
                    </a:lnTo>
                    <a:lnTo>
                      <a:pt x="16" y="79"/>
                    </a:lnTo>
                    <a:lnTo>
                      <a:pt x="16" y="79"/>
                    </a:lnTo>
                    <a:lnTo>
                      <a:pt x="16" y="79"/>
                    </a:lnTo>
                    <a:lnTo>
                      <a:pt x="16" y="79"/>
                    </a:lnTo>
                    <a:lnTo>
                      <a:pt x="16" y="76"/>
                    </a:lnTo>
                    <a:lnTo>
                      <a:pt x="18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20" y="67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1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32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4" y="43"/>
                    </a:lnTo>
                    <a:lnTo>
                      <a:pt x="34" y="40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8" y="31"/>
                    </a:lnTo>
                    <a:lnTo>
                      <a:pt x="38" y="29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7" y="11"/>
                    </a:lnTo>
                    <a:lnTo>
                      <a:pt x="50" y="7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0" y="16"/>
                    </a:lnTo>
                    <a:lnTo>
                      <a:pt x="47" y="18"/>
                    </a:lnTo>
                    <a:lnTo>
                      <a:pt x="47" y="22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3" y="29"/>
                    </a:lnTo>
                    <a:lnTo>
                      <a:pt x="43" y="31"/>
                    </a:lnTo>
                    <a:lnTo>
                      <a:pt x="41" y="36"/>
                    </a:lnTo>
                    <a:lnTo>
                      <a:pt x="38" y="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2" name="Freeform 4695">
                <a:extLst>
                  <a:ext uri="{FF2B5EF4-FFF2-40B4-BE49-F238E27FC236}">
                    <a16:creationId xmlns:a16="http://schemas.microsoft.com/office/drawing/2014/main" id="{66D0A1D9-85BC-45AB-BEE3-7108D11A4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014"/>
                <a:ext cx="13" cy="5"/>
              </a:xfrm>
              <a:custGeom>
                <a:avLst/>
                <a:gdLst>
                  <a:gd name="T0" fmla="*/ 6 w 6"/>
                  <a:gd name="T1" fmla="*/ 2 h 2"/>
                  <a:gd name="T2" fmla="*/ 6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0 w 6"/>
                  <a:gd name="T9" fmla="*/ 1 h 2"/>
                  <a:gd name="T10" fmla="*/ 0 w 6"/>
                  <a:gd name="T11" fmla="*/ 1 h 2"/>
                  <a:gd name="T12" fmla="*/ 0 w 6"/>
                  <a:gd name="T13" fmla="*/ 2 h 2"/>
                  <a:gd name="T14" fmla="*/ 0 w 6"/>
                  <a:gd name="T15" fmla="*/ 2 h 2"/>
                  <a:gd name="T16" fmla="*/ 3 w 6"/>
                  <a:gd name="T17" fmla="*/ 2 h 2"/>
                  <a:gd name="T18" fmla="*/ 3 w 6"/>
                  <a:gd name="T19" fmla="*/ 2 h 2"/>
                  <a:gd name="T20" fmla="*/ 3 w 6"/>
                  <a:gd name="T21" fmla="*/ 2 h 2"/>
                  <a:gd name="T22" fmla="*/ 3 w 6"/>
                  <a:gd name="T23" fmla="*/ 2 h 2"/>
                  <a:gd name="T24" fmla="*/ 3 w 6"/>
                  <a:gd name="T25" fmla="*/ 2 h 2"/>
                  <a:gd name="T26" fmla="*/ 3 w 6"/>
                  <a:gd name="T27" fmla="*/ 2 h 2"/>
                  <a:gd name="T28" fmla="*/ 3 w 6"/>
                  <a:gd name="T29" fmla="*/ 2 h 2"/>
                  <a:gd name="T30" fmla="*/ 4 w 6"/>
                  <a:gd name="T31" fmla="*/ 2 h 2"/>
                  <a:gd name="T32" fmla="*/ 4 w 6"/>
                  <a:gd name="T33" fmla="*/ 2 h 2"/>
                  <a:gd name="T34" fmla="*/ 4 w 6"/>
                  <a:gd name="T35" fmla="*/ 2 h 2"/>
                  <a:gd name="T36" fmla="*/ 4 w 6"/>
                  <a:gd name="T37" fmla="*/ 2 h 2"/>
                  <a:gd name="T38" fmla="*/ 6 w 6"/>
                  <a:gd name="T3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32" name="Freeform 4697">
              <a:extLst>
                <a:ext uri="{FF2B5EF4-FFF2-40B4-BE49-F238E27FC236}">
                  <a16:creationId xmlns:a16="http://schemas.microsoft.com/office/drawing/2014/main" id="{11DCE30B-1767-41FE-AF8F-3C1F0FEB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025" y="3313113"/>
              <a:ext cx="42863" cy="57150"/>
            </a:xfrm>
            <a:custGeom>
              <a:avLst/>
              <a:gdLst>
                <a:gd name="T0" fmla="*/ 15 w 27"/>
                <a:gd name="T1" fmla="*/ 0 h 36"/>
                <a:gd name="T2" fmla="*/ 15 w 27"/>
                <a:gd name="T3" fmla="*/ 0 h 36"/>
                <a:gd name="T4" fmla="*/ 15 w 27"/>
                <a:gd name="T5" fmla="*/ 0 h 36"/>
                <a:gd name="T6" fmla="*/ 24 w 27"/>
                <a:gd name="T7" fmla="*/ 6 h 36"/>
                <a:gd name="T8" fmla="*/ 27 w 27"/>
                <a:gd name="T9" fmla="*/ 6 h 36"/>
                <a:gd name="T10" fmla="*/ 27 w 27"/>
                <a:gd name="T11" fmla="*/ 6 h 36"/>
                <a:gd name="T12" fmla="*/ 27 w 27"/>
                <a:gd name="T13" fmla="*/ 9 h 36"/>
                <a:gd name="T14" fmla="*/ 27 w 27"/>
                <a:gd name="T15" fmla="*/ 9 h 36"/>
                <a:gd name="T16" fmla="*/ 27 w 27"/>
                <a:gd name="T17" fmla="*/ 9 h 36"/>
                <a:gd name="T18" fmla="*/ 27 w 27"/>
                <a:gd name="T19" fmla="*/ 9 h 36"/>
                <a:gd name="T20" fmla="*/ 24 w 27"/>
                <a:gd name="T21" fmla="*/ 11 h 36"/>
                <a:gd name="T22" fmla="*/ 24 w 27"/>
                <a:gd name="T23" fmla="*/ 13 h 36"/>
                <a:gd name="T24" fmla="*/ 22 w 27"/>
                <a:gd name="T25" fmla="*/ 13 h 36"/>
                <a:gd name="T26" fmla="*/ 22 w 27"/>
                <a:gd name="T27" fmla="*/ 13 h 36"/>
                <a:gd name="T28" fmla="*/ 22 w 27"/>
                <a:gd name="T29" fmla="*/ 13 h 36"/>
                <a:gd name="T30" fmla="*/ 22 w 27"/>
                <a:gd name="T31" fmla="*/ 18 h 36"/>
                <a:gd name="T32" fmla="*/ 15 w 27"/>
                <a:gd name="T33" fmla="*/ 27 h 36"/>
                <a:gd name="T34" fmla="*/ 11 w 27"/>
                <a:gd name="T35" fmla="*/ 36 h 36"/>
                <a:gd name="T36" fmla="*/ 9 w 27"/>
                <a:gd name="T37" fmla="*/ 29 h 36"/>
                <a:gd name="T38" fmla="*/ 6 w 27"/>
                <a:gd name="T39" fmla="*/ 27 h 36"/>
                <a:gd name="T40" fmla="*/ 6 w 27"/>
                <a:gd name="T41" fmla="*/ 24 h 36"/>
                <a:gd name="T42" fmla="*/ 2 w 27"/>
                <a:gd name="T43" fmla="*/ 18 h 36"/>
                <a:gd name="T44" fmla="*/ 0 w 27"/>
                <a:gd name="T45" fmla="*/ 15 h 36"/>
                <a:gd name="T46" fmla="*/ 0 w 27"/>
                <a:gd name="T47" fmla="*/ 15 h 36"/>
                <a:gd name="T48" fmla="*/ 0 w 27"/>
                <a:gd name="T49" fmla="*/ 15 h 36"/>
                <a:gd name="T50" fmla="*/ 4 w 27"/>
                <a:gd name="T51" fmla="*/ 6 h 36"/>
                <a:gd name="T52" fmla="*/ 6 w 27"/>
                <a:gd name="T53" fmla="*/ 2 h 36"/>
                <a:gd name="T54" fmla="*/ 9 w 27"/>
                <a:gd name="T55" fmla="*/ 4 h 36"/>
                <a:gd name="T56" fmla="*/ 9 w 27"/>
                <a:gd name="T57" fmla="*/ 6 h 36"/>
                <a:gd name="T58" fmla="*/ 6 w 27"/>
                <a:gd name="T59" fmla="*/ 9 h 36"/>
                <a:gd name="T60" fmla="*/ 6 w 27"/>
                <a:gd name="T61" fmla="*/ 9 h 36"/>
                <a:gd name="T62" fmla="*/ 6 w 27"/>
                <a:gd name="T63" fmla="*/ 11 h 36"/>
                <a:gd name="T64" fmla="*/ 13 w 27"/>
                <a:gd name="T65" fmla="*/ 0 h 36"/>
                <a:gd name="T66" fmla="*/ 13 w 27"/>
                <a:gd name="T67" fmla="*/ 0 h 36"/>
                <a:gd name="T68" fmla="*/ 13 w 27"/>
                <a:gd name="T69" fmla="*/ 0 h 36"/>
                <a:gd name="T70" fmla="*/ 13 w 27"/>
                <a:gd name="T71" fmla="*/ 0 h 36"/>
                <a:gd name="T72" fmla="*/ 15 w 27"/>
                <a:gd name="T73" fmla="*/ 0 h 36"/>
                <a:gd name="T74" fmla="*/ 15 w 27"/>
                <a:gd name="T7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36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8"/>
                  </a:lnTo>
                  <a:lnTo>
                    <a:pt x="15" y="27"/>
                  </a:lnTo>
                  <a:lnTo>
                    <a:pt x="11" y="36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6"/>
                  </a:lnTo>
                  <a:lnTo>
                    <a:pt x="6" y="2"/>
                  </a:lnTo>
                  <a:lnTo>
                    <a:pt x="9" y="4"/>
                  </a:lnTo>
                  <a:lnTo>
                    <a:pt x="9" y="6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4698">
              <a:extLst>
                <a:ext uri="{FF2B5EF4-FFF2-40B4-BE49-F238E27FC236}">
                  <a16:creationId xmlns:a16="http://schemas.microsoft.com/office/drawing/2014/main" id="{2181BECF-2EC8-4AB5-9D92-7DB6762D61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3838" y="3362326"/>
              <a:ext cx="76200" cy="22225"/>
            </a:xfrm>
            <a:custGeom>
              <a:avLst/>
              <a:gdLst>
                <a:gd name="T0" fmla="*/ 23 w 48"/>
                <a:gd name="T1" fmla="*/ 11 h 14"/>
                <a:gd name="T2" fmla="*/ 21 w 48"/>
                <a:gd name="T3" fmla="*/ 11 h 14"/>
                <a:gd name="T4" fmla="*/ 18 w 48"/>
                <a:gd name="T5" fmla="*/ 7 h 14"/>
                <a:gd name="T6" fmla="*/ 18 w 48"/>
                <a:gd name="T7" fmla="*/ 5 h 14"/>
                <a:gd name="T8" fmla="*/ 18 w 48"/>
                <a:gd name="T9" fmla="*/ 2 h 14"/>
                <a:gd name="T10" fmla="*/ 23 w 48"/>
                <a:gd name="T11" fmla="*/ 2 h 14"/>
                <a:gd name="T12" fmla="*/ 23 w 48"/>
                <a:gd name="T13" fmla="*/ 0 h 14"/>
                <a:gd name="T14" fmla="*/ 23 w 48"/>
                <a:gd name="T15" fmla="*/ 0 h 14"/>
                <a:gd name="T16" fmla="*/ 27 w 48"/>
                <a:gd name="T17" fmla="*/ 0 h 14"/>
                <a:gd name="T18" fmla="*/ 27 w 48"/>
                <a:gd name="T19" fmla="*/ 2 h 14"/>
                <a:gd name="T20" fmla="*/ 27 w 48"/>
                <a:gd name="T21" fmla="*/ 5 h 14"/>
                <a:gd name="T22" fmla="*/ 27 w 48"/>
                <a:gd name="T23" fmla="*/ 7 h 14"/>
                <a:gd name="T24" fmla="*/ 27 w 48"/>
                <a:gd name="T25" fmla="*/ 11 h 14"/>
                <a:gd name="T26" fmla="*/ 25 w 48"/>
                <a:gd name="T27" fmla="*/ 11 h 14"/>
                <a:gd name="T28" fmla="*/ 23 w 48"/>
                <a:gd name="T29" fmla="*/ 11 h 14"/>
                <a:gd name="T30" fmla="*/ 45 w 48"/>
                <a:gd name="T31" fmla="*/ 7 h 14"/>
                <a:gd name="T32" fmla="*/ 41 w 48"/>
                <a:gd name="T33" fmla="*/ 7 h 14"/>
                <a:gd name="T34" fmla="*/ 41 w 48"/>
                <a:gd name="T35" fmla="*/ 2 h 14"/>
                <a:gd name="T36" fmla="*/ 43 w 48"/>
                <a:gd name="T37" fmla="*/ 2 h 14"/>
                <a:gd name="T38" fmla="*/ 48 w 48"/>
                <a:gd name="T39" fmla="*/ 2 h 14"/>
                <a:gd name="T40" fmla="*/ 48 w 48"/>
                <a:gd name="T41" fmla="*/ 5 h 14"/>
                <a:gd name="T42" fmla="*/ 45 w 48"/>
                <a:gd name="T43" fmla="*/ 5 h 14"/>
                <a:gd name="T44" fmla="*/ 45 w 48"/>
                <a:gd name="T45" fmla="*/ 7 h 14"/>
                <a:gd name="T46" fmla="*/ 45 w 48"/>
                <a:gd name="T47" fmla="*/ 7 h 14"/>
                <a:gd name="T48" fmla="*/ 3 w 48"/>
                <a:gd name="T49" fmla="*/ 14 h 14"/>
                <a:gd name="T50" fmla="*/ 0 w 48"/>
                <a:gd name="T51" fmla="*/ 14 h 14"/>
                <a:gd name="T52" fmla="*/ 0 w 48"/>
                <a:gd name="T53" fmla="*/ 9 h 14"/>
                <a:gd name="T54" fmla="*/ 3 w 48"/>
                <a:gd name="T55" fmla="*/ 9 h 14"/>
                <a:gd name="T56" fmla="*/ 3 w 48"/>
                <a:gd name="T5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14">
                  <a:moveTo>
                    <a:pt x="23" y="11"/>
                  </a:moveTo>
                  <a:lnTo>
                    <a:pt x="21" y="11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3" y="11"/>
                  </a:lnTo>
                  <a:close/>
                  <a:moveTo>
                    <a:pt x="45" y="7"/>
                  </a:moveTo>
                  <a:lnTo>
                    <a:pt x="41" y="7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8" y="2"/>
                  </a:lnTo>
                  <a:lnTo>
                    <a:pt x="48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7"/>
                  </a:lnTo>
                  <a:close/>
                  <a:moveTo>
                    <a:pt x="3" y="14"/>
                  </a:moveTo>
                  <a:lnTo>
                    <a:pt x="0" y="14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4699">
              <a:extLst>
                <a:ext uri="{FF2B5EF4-FFF2-40B4-BE49-F238E27FC236}">
                  <a16:creationId xmlns:a16="http://schemas.microsoft.com/office/drawing/2014/main" id="{D03D6FF4-3660-4577-88D5-FBF2BE4D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473451"/>
              <a:ext cx="14288" cy="17463"/>
            </a:xfrm>
            <a:custGeom>
              <a:avLst/>
              <a:gdLst>
                <a:gd name="T0" fmla="*/ 9 w 9"/>
                <a:gd name="T1" fmla="*/ 11 h 11"/>
                <a:gd name="T2" fmla="*/ 0 w 9"/>
                <a:gd name="T3" fmla="*/ 11 h 11"/>
                <a:gd name="T4" fmla="*/ 0 w 9"/>
                <a:gd name="T5" fmla="*/ 5 h 11"/>
                <a:gd name="T6" fmla="*/ 0 w 9"/>
                <a:gd name="T7" fmla="*/ 0 h 11"/>
                <a:gd name="T8" fmla="*/ 9 w 9"/>
                <a:gd name="T9" fmla="*/ 0 h 11"/>
                <a:gd name="T10" fmla="*/ 9 w 9"/>
                <a:gd name="T11" fmla="*/ 5 h 11"/>
                <a:gd name="T12" fmla="*/ 9 w 9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9" y="1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4700">
              <a:extLst>
                <a:ext uri="{FF2B5EF4-FFF2-40B4-BE49-F238E27FC236}">
                  <a16:creationId xmlns:a16="http://schemas.microsoft.com/office/drawing/2014/main" id="{B35089FC-D025-4979-B553-61D1B6F83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475" y="3048001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4701">
              <a:extLst>
                <a:ext uri="{FF2B5EF4-FFF2-40B4-BE49-F238E27FC236}">
                  <a16:creationId xmlns:a16="http://schemas.microsoft.com/office/drawing/2014/main" id="{E709CF3C-2042-422F-8881-B16E83065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5" y="3408363"/>
              <a:ext cx="53975" cy="50800"/>
            </a:xfrm>
            <a:custGeom>
              <a:avLst/>
              <a:gdLst>
                <a:gd name="T0" fmla="*/ 29 w 34"/>
                <a:gd name="T1" fmla="*/ 25 h 32"/>
                <a:gd name="T2" fmla="*/ 25 w 34"/>
                <a:gd name="T3" fmla="*/ 32 h 32"/>
                <a:gd name="T4" fmla="*/ 20 w 34"/>
                <a:gd name="T5" fmla="*/ 30 h 32"/>
                <a:gd name="T6" fmla="*/ 4 w 34"/>
                <a:gd name="T7" fmla="*/ 21 h 32"/>
                <a:gd name="T8" fmla="*/ 0 w 34"/>
                <a:gd name="T9" fmla="*/ 16 h 32"/>
                <a:gd name="T10" fmla="*/ 9 w 34"/>
                <a:gd name="T11" fmla="*/ 0 h 32"/>
                <a:gd name="T12" fmla="*/ 31 w 34"/>
                <a:gd name="T13" fmla="*/ 14 h 32"/>
                <a:gd name="T14" fmla="*/ 34 w 34"/>
                <a:gd name="T15" fmla="*/ 16 h 32"/>
                <a:gd name="T16" fmla="*/ 34 w 34"/>
                <a:gd name="T17" fmla="*/ 18 h 32"/>
                <a:gd name="T18" fmla="*/ 29 w 34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2">
                  <a:moveTo>
                    <a:pt x="29" y="25"/>
                  </a:moveTo>
                  <a:lnTo>
                    <a:pt x="25" y="32"/>
                  </a:lnTo>
                  <a:lnTo>
                    <a:pt x="20" y="30"/>
                  </a:lnTo>
                  <a:lnTo>
                    <a:pt x="4" y="21"/>
                  </a:lnTo>
                  <a:lnTo>
                    <a:pt x="0" y="16"/>
                  </a:lnTo>
                  <a:lnTo>
                    <a:pt x="9" y="0"/>
                  </a:lnTo>
                  <a:lnTo>
                    <a:pt x="31" y="14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29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4702">
              <a:extLst>
                <a:ext uri="{FF2B5EF4-FFF2-40B4-BE49-F238E27FC236}">
                  <a16:creationId xmlns:a16="http://schemas.microsoft.com/office/drawing/2014/main" id="{93468490-7D68-4F26-81B0-477242E2E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8" y="3222626"/>
              <a:ext cx="7938" cy="14288"/>
            </a:xfrm>
            <a:custGeom>
              <a:avLst/>
              <a:gdLst>
                <a:gd name="T0" fmla="*/ 3 w 5"/>
                <a:gd name="T1" fmla="*/ 9 h 9"/>
                <a:gd name="T2" fmla="*/ 3 w 5"/>
                <a:gd name="T3" fmla="*/ 9 h 9"/>
                <a:gd name="T4" fmla="*/ 0 w 5"/>
                <a:gd name="T5" fmla="*/ 9 h 9"/>
                <a:gd name="T6" fmla="*/ 0 w 5"/>
                <a:gd name="T7" fmla="*/ 5 h 9"/>
                <a:gd name="T8" fmla="*/ 3 w 5"/>
                <a:gd name="T9" fmla="*/ 0 h 9"/>
                <a:gd name="T10" fmla="*/ 3 w 5"/>
                <a:gd name="T11" fmla="*/ 0 h 9"/>
                <a:gd name="T12" fmla="*/ 3 w 5"/>
                <a:gd name="T13" fmla="*/ 0 h 9"/>
                <a:gd name="T14" fmla="*/ 3 w 5"/>
                <a:gd name="T15" fmla="*/ 0 h 9"/>
                <a:gd name="T16" fmla="*/ 5 w 5"/>
                <a:gd name="T17" fmla="*/ 0 h 9"/>
                <a:gd name="T18" fmla="*/ 5 w 5"/>
                <a:gd name="T19" fmla="*/ 0 h 9"/>
                <a:gd name="T20" fmla="*/ 5 w 5"/>
                <a:gd name="T21" fmla="*/ 2 h 9"/>
                <a:gd name="T22" fmla="*/ 5 w 5"/>
                <a:gd name="T23" fmla="*/ 5 h 9"/>
                <a:gd name="T24" fmla="*/ 5 w 5"/>
                <a:gd name="T25" fmla="*/ 7 h 9"/>
                <a:gd name="T26" fmla="*/ 5 w 5"/>
                <a:gd name="T27" fmla="*/ 7 h 9"/>
                <a:gd name="T28" fmla="*/ 3 w 5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3" y="9"/>
                  </a:moveTo>
                  <a:lnTo>
                    <a:pt x="3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4703">
              <a:extLst>
                <a:ext uri="{FF2B5EF4-FFF2-40B4-BE49-F238E27FC236}">
                  <a16:creationId xmlns:a16="http://schemas.microsoft.com/office/drawing/2014/main" id="{0EFCC0D1-6932-4C55-B411-C21271EC58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3575" y="2825751"/>
              <a:ext cx="157163" cy="168275"/>
            </a:xfrm>
            <a:custGeom>
              <a:avLst/>
              <a:gdLst>
                <a:gd name="T0" fmla="*/ 61 w 99"/>
                <a:gd name="T1" fmla="*/ 13 h 106"/>
                <a:gd name="T2" fmla="*/ 63 w 99"/>
                <a:gd name="T3" fmla="*/ 9 h 106"/>
                <a:gd name="T4" fmla="*/ 72 w 99"/>
                <a:gd name="T5" fmla="*/ 13 h 106"/>
                <a:gd name="T6" fmla="*/ 76 w 99"/>
                <a:gd name="T7" fmla="*/ 16 h 106"/>
                <a:gd name="T8" fmla="*/ 99 w 99"/>
                <a:gd name="T9" fmla="*/ 25 h 106"/>
                <a:gd name="T10" fmla="*/ 94 w 99"/>
                <a:gd name="T11" fmla="*/ 34 h 106"/>
                <a:gd name="T12" fmla="*/ 92 w 99"/>
                <a:gd name="T13" fmla="*/ 40 h 106"/>
                <a:gd name="T14" fmla="*/ 90 w 99"/>
                <a:gd name="T15" fmla="*/ 47 h 106"/>
                <a:gd name="T16" fmla="*/ 76 w 99"/>
                <a:gd name="T17" fmla="*/ 47 h 106"/>
                <a:gd name="T18" fmla="*/ 67 w 99"/>
                <a:gd name="T19" fmla="*/ 47 h 106"/>
                <a:gd name="T20" fmla="*/ 72 w 99"/>
                <a:gd name="T21" fmla="*/ 54 h 106"/>
                <a:gd name="T22" fmla="*/ 63 w 99"/>
                <a:gd name="T23" fmla="*/ 54 h 106"/>
                <a:gd name="T24" fmla="*/ 61 w 99"/>
                <a:gd name="T25" fmla="*/ 59 h 106"/>
                <a:gd name="T26" fmla="*/ 45 w 99"/>
                <a:gd name="T27" fmla="*/ 92 h 106"/>
                <a:gd name="T28" fmla="*/ 38 w 99"/>
                <a:gd name="T29" fmla="*/ 106 h 106"/>
                <a:gd name="T30" fmla="*/ 31 w 99"/>
                <a:gd name="T31" fmla="*/ 104 h 106"/>
                <a:gd name="T32" fmla="*/ 18 w 99"/>
                <a:gd name="T33" fmla="*/ 97 h 106"/>
                <a:gd name="T34" fmla="*/ 9 w 99"/>
                <a:gd name="T35" fmla="*/ 92 h 106"/>
                <a:gd name="T36" fmla="*/ 2 w 99"/>
                <a:gd name="T37" fmla="*/ 83 h 106"/>
                <a:gd name="T38" fmla="*/ 18 w 99"/>
                <a:gd name="T39" fmla="*/ 52 h 106"/>
                <a:gd name="T40" fmla="*/ 22 w 99"/>
                <a:gd name="T41" fmla="*/ 43 h 106"/>
                <a:gd name="T42" fmla="*/ 22 w 99"/>
                <a:gd name="T43" fmla="*/ 38 h 106"/>
                <a:gd name="T44" fmla="*/ 27 w 99"/>
                <a:gd name="T45" fmla="*/ 29 h 106"/>
                <a:gd name="T46" fmla="*/ 31 w 99"/>
                <a:gd name="T47" fmla="*/ 20 h 106"/>
                <a:gd name="T48" fmla="*/ 36 w 99"/>
                <a:gd name="T49" fmla="*/ 11 h 106"/>
                <a:gd name="T50" fmla="*/ 40 w 99"/>
                <a:gd name="T51" fmla="*/ 2 h 106"/>
                <a:gd name="T52" fmla="*/ 47 w 99"/>
                <a:gd name="T53" fmla="*/ 2 h 106"/>
                <a:gd name="T54" fmla="*/ 54 w 99"/>
                <a:gd name="T55" fmla="*/ 4 h 106"/>
                <a:gd name="T56" fmla="*/ 36 w 99"/>
                <a:gd name="T57" fmla="*/ 63 h 106"/>
                <a:gd name="T58" fmla="*/ 45 w 99"/>
                <a:gd name="T59" fmla="*/ 70 h 106"/>
                <a:gd name="T60" fmla="*/ 40 w 99"/>
                <a:gd name="T61" fmla="*/ 65 h 106"/>
                <a:gd name="T62" fmla="*/ 52 w 99"/>
                <a:gd name="T63" fmla="*/ 31 h 106"/>
                <a:gd name="T64" fmla="*/ 47 w 99"/>
                <a:gd name="T65" fmla="*/ 34 h 106"/>
                <a:gd name="T66" fmla="*/ 22 w 99"/>
                <a:gd name="T67" fmla="*/ 52 h 106"/>
                <a:gd name="T68" fmla="*/ 25 w 99"/>
                <a:gd name="T69" fmla="*/ 50 h 106"/>
                <a:gd name="T70" fmla="*/ 13 w 99"/>
                <a:gd name="T71" fmla="*/ 81 h 106"/>
                <a:gd name="T72" fmla="*/ 11 w 99"/>
                <a:gd name="T73" fmla="*/ 74 h 106"/>
                <a:gd name="T74" fmla="*/ 61 w 99"/>
                <a:gd name="T75" fmla="*/ 43 h 106"/>
                <a:gd name="T76" fmla="*/ 65 w 99"/>
                <a:gd name="T77" fmla="*/ 45 h 106"/>
                <a:gd name="T78" fmla="*/ 63 w 99"/>
                <a:gd name="T79" fmla="*/ 43 h 106"/>
                <a:gd name="T80" fmla="*/ 38 w 99"/>
                <a:gd name="T81" fmla="*/ 54 h 106"/>
                <a:gd name="T82" fmla="*/ 34 w 99"/>
                <a:gd name="T83" fmla="*/ 52 h 106"/>
                <a:gd name="T84" fmla="*/ 45 w 99"/>
                <a:gd name="T85" fmla="*/ 54 h 106"/>
                <a:gd name="T86" fmla="*/ 40 w 99"/>
                <a:gd name="T87" fmla="*/ 54 h 106"/>
                <a:gd name="T88" fmla="*/ 27 w 99"/>
                <a:gd name="T89" fmla="*/ 92 h 106"/>
                <a:gd name="T90" fmla="*/ 29 w 99"/>
                <a:gd name="T91" fmla="*/ 90 h 106"/>
                <a:gd name="T92" fmla="*/ 49 w 99"/>
                <a:gd name="T93" fmla="*/ 34 h 106"/>
                <a:gd name="T94" fmla="*/ 52 w 99"/>
                <a:gd name="T95" fmla="*/ 43 h 106"/>
                <a:gd name="T96" fmla="*/ 52 w 99"/>
                <a:gd name="T97" fmla="*/ 34 h 106"/>
                <a:gd name="T98" fmla="*/ 79 w 99"/>
                <a:gd name="T99" fmla="*/ 36 h 106"/>
                <a:gd name="T100" fmla="*/ 81 w 99"/>
                <a:gd name="T101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9" h="106">
                  <a:moveTo>
                    <a:pt x="58" y="7"/>
                  </a:moveTo>
                  <a:lnTo>
                    <a:pt x="61" y="9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9" y="16"/>
                  </a:lnTo>
                  <a:lnTo>
                    <a:pt x="81" y="18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99" y="25"/>
                  </a:lnTo>
                  <a:lnTo>
                    <a:pt x="99" y="27"/>
                  </a:lnTo>
                  <a:lnTo>
                    <a:pt x="97" y="29"/>
                  </a:lnTo>
                  <a:lnTo>
                    <a:pt x="97" y="31"/>
                  </a:lnTo>
                  <a:lnTo>
                    <a:pt x="97" y="34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4" y="38"/>
                  </a:lnTo>
                  <a:lnTo>
                    <a:pt x="92" y="38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3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5" y="52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70" y="43"/>
                  </a:lnTo>
                  <a:lnTo>
                    <a:pt x="67" y="45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70" y="50"/>
                  </a:lnTo>
                  <a:lnTo>
                    <a:pt x="72" y="52"/>
                  </a:lnTo>
                  <a:lnTo>
                    <a:pt x="74" y="52"/>
                  </a:lnTo>
                  <a:lnTo>
                    <a:pt x="72" y="54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1" y="59"/>
                  </a:lnTo>
                  <a:lnTo>
                    <a:pt x="49" y="83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3" y="99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1" y="104"/>
                  </a:lnTo>
                  <a:lnTo>
                    <a:pt x="27" y="101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8" y="97"/>
                  </a:lnTo>
                  <a:lnTo>
                    <a:pt x="15" y="97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9" y="92"/>
                  </a:lnTo>
                  <a:lnTo>
                    <a:pt x="4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2" y="83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18" y="52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5"/>
                  </a:lnTo>
                  <a:lnTo>
                    <a:pt x="22" y="43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2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8" y="7"/>
                  </a:lnTo>
                  <a:close/>
                  <a:moveTo>
                    <a:pt x="31" y="61"/>
                  </a:moveTo>
                  <a:lnTo>
                    <a:pt x="36" y="63"/>
                  </a:lnTo>
                  <a:lnTo>
                    <a:pt x="36" y="61"/>
                  </a:lnTo>
                  <a:lnTo>
                    <a:pt x="31" y="59"/>
                  </a:lnTo>
                  <a:lnTo>
                    <a:pt x="31" y="61"/>
                  </a:lnTo>
                  <a:close/>
                  <a:moveTo>
                    <a:pt x="40" y="68"/>
                  </a:moveTo>
                  <a:lnTo>
                    <a:pt x="45" y="70"/>
                  </a:lnTo>
                  <a:lnTo>
                    <a:pt x="45" y="68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8"/>
                  </a:lnTo>
                  <a:close/>
                  <a:moveTo>
                    <a:pt x="52" y="31"/>
                  </a:moveTo>
                  <a:lnTo>
                    <a:pt x="54" y="34"/>
                  </a:lnTo>
                  <a:lnTo>
                    <a:pt x="56" y="31"/>
                  </a:lnTo>
                  <a:lnTo>
                    <a:pt x="52" y="31"/>
                  </a:lnTo>
                  <a:lnTo>
                    <a:pt x="52" y="31"/>
                  </a:lnTo>
                  <a:close/>
                  <a:moveTo>
                    <a:pt x="40" y="36"/>
                  </a:moveTo>
                  <a:lnTo>
                    <a:pt x="45" y="38"/>
                  </a:lnTo>
                  <a:lnTo>
                    <a:pt x="47" y="36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0" y="36"/>
                  </a:lnTo>
                  <a:close/>
                  <a:moveTo>
                    <a:pt x="22" y="52"/>
                  </a:moveTo>
                  <a:lnTo>
                    <a:pt x="25" y="54"/>
                  </a:lnTo>
                  <a:lnTo>
                    <a:pt x="27" y="54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2" y="52"/>
                  </a:lnTo>
                  <a:close/>
                  <a:moveTo>
                    <a:pt x="11" y="79"/>
                  </a:moveTo>
                  <a:lnTo>
                    <a:pt x="11" y="79"/>
                  </a:lnTo>
                  <a:lnTo>
                    <a:pt x="13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3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1" y="77"/>
                  </a:lnTo>
                  <a:lnTo>
                    <a:pt x="11" y="79"/>
                  </a:lnTo>
                  <a:close/>
                  <a:moveTo>
                    <a:pt x="61" y="43"/>
                  </a:moveTo>
                  <a:lnTo>
                    <a:pt x="58" y="47"/>
                  </a:lnTo>
                  <a:lnTo>
                    <a:pt x="61" y="47"/>
                  </a:lnTo>
                  <a:lnTo>
                    <a:pt x="63" y="47"/>
                  </a:lnTo>
                  <a:lnTo>
                    <a:pt x="63" y="50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1" y="43"/>
                  </a:lnTo>
                  <a:close/>
                  <a:moveTo>
                    <a:pt x="34" y="52"/>
                  </a:moveTo>
                  <a:lnTo>
                    <a:pt x="34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0" y="52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close/>
                  <a:moveTo>
                    <a:pt x="40" y="56"/>
                  </a:moveTo>
                  <a:lnTo>
                    <a:pt x="45" y="59"/>
                  </a:lnTo>
                  <a:lnTo>
                    <a:pt x="45" y="56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0" y="54"/>
                  </a:lnTo>
                  <a:lnTo>
                    <a:pt x="40" y="56"/>
                  </a:lnTo>
                  <a:close/>
                  <a:moveTo>
                    <a:pt x="20" y="90"/>
                  </a:moveTo>
                  <a:lnTo>
                    <a:pt x="25" y="92"/>
                  </a:lnTo>
                  <a:lnTo>
                    <a:pt x="25" y="92"/>
                  </a:lnTo>
                  <a:lnTo>
                    <a:pt x="27" y="92"/>
                  </a:lnTo>
                  <a:lnTo>
                    <a:pt x="29" y="92"/>
                  </a:lnTo>
                  <a:lnTo>
                    <a:pt x="31" y="95"/>
                  </a:lnTo>
                  <a:lnTo>
                    <a:pt x="34" y="92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2" y="88"/>
                  </a:lnTo>
                  <a:lnTo>
                    <a:pt x="20" y="90"/>
                  </a:lnTo>
                  <a:close/>
                  <a:moveTo>
                    <a:pt x="52" y="34"/>
                  </a:moveTo>
                  <a:lnTo>
                    <a:pt x="49" y="34"/>
                  </a:lnTo>
                  <a:lnTo>
                    <a:pt x="49" y="36"/>
                  </a:lnTo>
                  <a:lnTo>
                    <a:pt x="49" y="38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52" y="43"/>
                  </a:lnTo>
                  <a:lnTo>
                    <a:pt x="52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2" y="34"/>
                  </a:lnTo>
                  <a:close/>
                  <a:moveTo>
                    <a:pt x="76" y="29"/>
                  </a:moveTo>
                  <a:lnTo>
                    <a:pt x="74" y="31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9" y="36"/>
                  </a:lnTo>
                  <a:lnTo>
                    <a:pt x="81" y="36"/>
                  </a:lnTo>
                  <a:lnTo>
                    <a:pt x="83" y="38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76" y="2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4704">
              <a:extLst>
                <a:ext uri="{FF2B5EF4-FFF2-40B4-BE49-F238E27FC236}">
                  <a16:creationId xmlns:a16="http://schemas.microsoft.com/office/drawing/2014/main" id="{ED13A5EC-FB9D-4D5C-AC6E-4A6571A673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0763" y="2668588"/>
              <a:ext cx="61913" cy="77788"/>
            </a:xfrm>
            <a:custGeom>
              <a:avLst/>
              <a:gdLst>
                <a:gd name="T0" fmla="*/ 39 w 39"/>
                <a:gd name="T1" fmla="*/ 2 h 49"/>
                <a:gd name="T2" fmla="*/ 39 w 39"/>
                <a:gd name="T3" fmla="*/ 6 h 49"/>
                <a:gd name="T4" fmla="*/ 39 w 39"/>
                <a:gd name="T5" fmla="*/ 11 h 49"/>
                <a:gd name="T6" fmla="*/ 39 w 39"/>
                <a:gd name="T7" fmla="*/ 49 h 49"/>
                <a:gd name="T8" fmla="*/ 18 w 39"/>
                <a:gd name="T9" fmla="*/ 47 h 49"/>
                <a:gd name="T10" fmla="*/ 16 w 39"/>
                <a:gd name="T11" fmla="*/ 47 h 49"/>
                <a:gd name="T12" fmla="*/ 16 w 39"/>
                <a:gd name="T13" fmla="*/ 47 h 49"/>
                <a:gd name="T14" fmla="*/ 16 w 39"/>
                <a:gd name="T15" fmla="*/ 47 h 49"/>
                <a:gd name="T16" fmla="*/ 12 w 39"/>
                <a:gd name="T17" fmla="*/ 47 h 49"/>
                <a:gd name="T18" fmla="*/ 0 w 39"/>
                <a:gd name="T19" fmla="*/ 45 h 49"/>
                <a:gd name="T20" fmla="*/ 3 w 39"/>
                <a:gd name="T21" fmla="*/ 40 h 49"/>
                <a:gd name="T22" fmla="*/ 5 w 39"/>
                <a:gd name="T23" fmla="*/ 24 h 49"/>
                <a:gd name="T24" fmla="*/ 5 w 39"/>
                <a:gd name="T25" fmla="*/ 20 h 49"/>
                <a:gd name="T26" fmla="*/ 5 w 39"/>
                <a:gd name="T27" fmla="*/ 18 h 49"/>
                <a:gd name="T28" fmla="*/ 5 w 39"/>
                <a:gd name="T29" fmla="*/ 15 h 49"/>
                <a:gd name="T30" fmla="*/ 5 w 39"/>
                <a:gd name="T31" fmla="*/ 15 h 49"/>
                <a:gd name="T32" fmla="*/ 7 w 39"/>
                <a:gd name="T33" fmla="*/ 4 h 49"/>
                <a:gd name="T34" fmla="*/ 9 w 39"/>
                <a:gd name="T35" fmla="*/ 4 h 49"/>
                <a:gd name="T36" fmla="*/ 12 w 39"/>
                <a:gd name="T37" fmla="*/ 0 h 49"/>
                <a:gd name="T38" fmla="*/ 18 w 39"/>
                <a:gd name="T39" fmla="*/ 0 h 49"/>
                <a:gd name="T40" fmla="*/ 18 w 39"/>
                <a:gd name="T41" fmla="*/ 0 h 49"/>
                <a:gd name="T42" fmla="*/ 39 w 39"/>
                <a:gd name="T43" fmla="*/ 2 h 49"/>
                <a:gd name="T44" fmla="*/ 18 w 39"/>
                <a:gd name="T45" fmla="*/ 43 h 49"/>
                <a:gd name="T46" fmla="*/ 18 w 39"/>
                <a:gd name="T47" fmla="*/ 45 h 49"/>
                <a:gd name="T48" fmla="*/ 18 w 39"/>
                <a:gd name="T49" fmla="*/ 43 h 49"/>
                <a:gd name="T50" fmla="*/ 18 w 39"/>
                <a:gd name="T51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49">
                  <a:moveTo>
                    <a:pt x="39" y="2"/>
                  </a:moveTo>
                  <a:lnTo>
                    <a:pt x="39" y="6"/>
                  </a:lnTo>
                  <a:lnTo>
                    <a:pt x="39" y="11"/>
                  </a:lnTo>
                  <a:lnTo>
                    <a:pt x="39" y="49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2" y="47"/>
                  </a:lnTo>
                  <a:lnTo>
                    <a:pt x="0" y="45"/>
                  </a:lnTo>
                  <a:lnTo>
                    <a:pt x="3" y="40"/>
                  </a:lnTo>
                  <a:lnTo>
                    <a:pt x="5" y="24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4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9" y="2"/>
                  </a:lnTo>
                  <a:close/>
                  <a:moveTo>
                    <a:pt x="18" y="43"/>
                  </a:moveTo>
                  <a:lnTo>
                    <a:pt x="18" y="45"/>
                  </a:lnTo>
                  <a:lnTo>
                    <a:pt x="18" y="43"/>
                  </a:lnTo>
                  <a:lnTo>
                    <a:pt x="18" y="4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4705">
              <a:extLst>
                <a:ext uri="{FF2B5EF4-FFF2-40B4-BE49-F238E27FC236}">
                  <a16:creationId xmlns:a16="http://schemas.microsoft.com/office/drawing/2014/main" id="{25A366BA-7F23-484C-BFA1-DC4BCC85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113" y="3194051"/>
              <a:ext cx="49213" cy="17463"/>
            </a:xfrm>
            <a:custGeom>
              <a:avLst/>
              <a:gdLst>
                <a:gd name="T0" fmla="*/ 20 w 31"/>
                <a:gd name="T1" fmla="*/ 5 h 11"/>
                <a:gd name="T2" fmla="*/ 31 w 31"/>
                <a:gd name="T3" fmla="*/ 7 h 11"/>
                <a:gd name="T4" fmla="*/ 31 w 31"/>
                <a:gd name="T5" fmla="*/ 7 h 11"/>
                <a:gd name="T6" fmla="*/ 31 w 31"/>
                <a:gd name="T7" fmla="*/ 9 h 11"/>
                <a:gd name="T8" fmla="*/ 31 w 31"/>
                <a:gd name="T9" fmla="*/ 11 h 11"/>
                <a:gd name="T10" fmla="*/ 29 w 31"/>
                <a:gd name="T11" fmla="*/ 9 h 11"/>
                <a:gd name="T12" fmla="*/ 27 w 31"/>
                <a:gd name="T13" fmla="*/ 9 h 11"/>
                <a:gd name="T14" fmla="*/ 24 w 31"/>
                <a:gd name="T15" fmla="*/ 9 h 11"/>
                <a:gd name="T16" fmla="*/ 22 w 31"/>
                <a:gd name="T17" fmla="*/ 9 h 11"/>
                <a:gd name="T18" fmla="*/ 22 w 31"/>
                <a:gd name="T19" fmla="*/ 9 h 11"/>
                <a:gd name="T20" fmla="*/ 13 w 31"/>
                <a:gd name="T21" fmla="*/ 7 h 11"/>
                <a:gd name="T22" fmla="*/ 13 w 31"/>
                <a:gd name="T23" fmla="*/ 7 h 11"/>
                <a:gd name="T24" fmla="*/ 13 w 31"/>
                <a:gd name="T25" fmla="*/ 7 h 11"/>
                <a:gd name="T26" fmla="*/ 13 w 31"/>
                <a:gd name="T27" fmla="*/ 7 h 11"/>
                <a:gd name="T28" fmla="*/ 13 w 31"/>
                <a:gd name="T29" fmla="*/ 7 h 11"/>
                <a:gd name="T30" fmla="*/ 13 w 31"/>
                <a:gd name="T31" fmla="*/ 7 h 11"/>
                <a:gd name="T32" fmla="*/ 11 w 31"/>
                <a:gd name="T33" fmla="*/ 7 h 11"/>
                <a:gd name="T34" fmla="*/ 0 w 31"/>
                <a:gd name="T35" fmla="*/ 5 h 11"/>
                <a:gd name="T36" fmla="*/ 0 w 31"/>
                <a:gd name="T37" fmla="*/ 0 h 11"/>
                <a:gd name="T38" fmla="*/ 0 w 31"/>
                <a:gd name="T39" fmla="*/ 0 h 11"/>
                <a:gd name="T40" fmla="*/ 9 w 31"/>
                <a:gd name="T41" fmla="*/ 2 h 11"/>
                <a:gd name="T42" fmla="*/ 18 w 31"/>
                <a:gd name="T43" fmla="*/ 2 h 11"/>
                <a:gd name="T44" fmla="*/ 20 w 31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11">
                  <a:moveTo>
                    <a:pt x="20" y="5"/>
                  </a:moveTo>
                  <a:lnTo>
                    <a:pt x="31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2"/>
                  </a:lnTo>
                  <a:lnTo>
                    <a:pt x="18" y="2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4706">
              <a:extLst>
                <a:ext uri="{FF2B5EF4-FFF2-40B4-BE49-F238E27FC236}">
                  <a16:creationId xmlns:a16="http://schemas.microsoft.com/office/drawing/2014/main" id="{7C5E63B3-015D-4973-8C0A-8956DE3107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7113" y="3359151"/>
              <a:ext cx="46038" cy="125413"/>
            </a:xfrm>
            <a:custGeom>
              <a:avLst/>
              <a:gdLst>
                <a:gd name="T0" fmla="*/ 11 w 29"/>
                <a:gd name="T1" fmla="*/ 72 h 79"/>
                <a:gd name="T2" fmla="*/ 11 w 29"/>
                <a:gd name="T3" fmla="*/ 61 h 79"/>
                <a:gd name="T4" fmla="*/ 16 w 29"/>
                <a:gd name="T5" fmla="*/ 56 h 79"/>
                <a:gd name="T6" fmla="*/ 25 w 29"/>
                <a:gd name="T7" fmla="*/ 56 h 79"/>
                <a:gd name="T8" fmla="*/ 29 w 29"/>
                <a:gd name="T9" fmla="*/ 63 h 79"/>
                <a:gd name="T10" fmla="*/ 11 w 29"/>
                <a:gd name="T11" fmla="*/ 29 h 79"/>
                <a:gd name="T12" fmla="*/ 18 w 29"/>
                <a:gd name="T13" fmla="*/ 25 h 79"/>
                <a:gd name="T14" fmla="*/ 25 w 29"/>
                <a:gd name="T15" fmla="*/ 25 h 79"/>
                <a:gd name="T16" fmla="*/ 25 w 29"/>
                <a:gd name="T17" fmla="*/ 31 h 79"/>
                <a:gd name="T18" fmla="*/ 18 w 29"/>
                <a:gd name="T19" fmla="*/ 31 h 79"/>
                <a:gd name="T20" fmla="*/ 11 w 29"/>
                <a:gd name="T21" fmla="*/ 22 h 79"/>
                <a:gd name="T22" fmla="*/ 16 w 29"/>
                <a:gd name="T23" fmla="*/ 16 h 79"/>
                <a:gd name="T24" fmla="*/ 22 w 29"/>
                <a:gd name="T25" fmla="*/ 16 h 79"/>
                <a:gd name="T26" fmla="*/ 27 w 29"/>
                <a:gd name="T27" fmla="*/ 22 h 79"/>
                <a:gd name="T28" fmla="*/ 20 w 29"/>
                <a:gd name="T29" fmla="*/ 22 h 79"/>
                <a:gd name="T30" fmla="*/ 13 w 29"/>
                <a:gd name="T31" fmla="*/ 13 h 79"/>
                <a:gd name="T32" fmla="*/ 13 w 29"/>
                <a:gd name="T33" fmla="*/ 7 h 79"/>
                <a:gd name="T34" fmla="*/ 22 w 29"/>
                <a:gd name="T35" fmla="*/ 7 h 79"/>
                <a:gd name="T36" fmla="*/ 27 w 29"/>
                <a:gd name="T37" fmla="*/ 9 h 79"/>
                <a:gd name="T38" fmla="*/ 22 w 29"/>
                <a:gd name="T39" fmla="*/ 13 h 79"/>
                <a:gd name="T40" fmla="*/ 13 w 29"/>
                <a:gd name="T41" fmla="*/ 13 h 79"/>
                <a:gd name="T42" fmla="*/ 11 w 29"/>
                <a:gd name="T43" fmla="*/ 43 h 79"/>
                <a:gd name="T44" fmla="*/ 20 w 29"/>
                <a:gd name="T45" fmla="*/ 43 h 79"/>
                <a:gd name="T46" fmla="*/ 27 w 29"/>
                <a:gd name="T47" fmla="*/ 43 h 79"/>
                <a:gd name="T48" fmla="*/ 25 w 29"/>
                <a:gd name="T49" fmla="*/ 49 h 79"/>
                <a:gd name="T50" fmla="*/ 16 w 29"/>
                <a:gd name="T51" fmla="*/ 49 h 79"/>
                <a:gd name="T52" fmla="*/ 11 w 29"/>
                <a:gd name="T53" fmla="*/ 38 h 79"/>
                <a:gd name="T54" fmla="*/ 18 w 29"/>
                <a:gd name="T55" fmla="*/ 34 h 79"/>
                <a:gd name="T56" fmla="*/ 27 w 29"/>
                <a:gd name="T57" fmla="*/ 34 h 79"/>
                <a:gd name="T58" fmla="*/ 27 w 29"/>
                <a:gd name="T59" fmla="*/ 40 h 79"/>
                <a:gd name="T60" fmla="*/ 18 w 29"/>
                <a:gd name="T61" fmla="*/ 40 h 79"/>
                <a:gd name="T62" fmla="*/ 11 w 29"/>
                <a:gd name="T63" fmla="*/ 4 h 79"/>
                <a:gd name="T64" fmla="*/ 27 w 29"/>
                <a:gd name="T65" fmla="*/ 2 h 79"/>
                <a:gd name="T66" fmla="*/ 20 w 29"/>
                <a:gd name="T67" fmla="*/ 4 h 79"/>
                <a:gd name="T68" fmla="*/ 13 w 29"/>
                <a:gd name="T69" fmla="*/ 4 h 79"/>
                <a:gd name="T70" fmla="*/ 4 w 29"/>
                <a:gd name="T71" fmla="*/ 45 h 79"/>
                <a:gd name="T72" fmla="*/ 4 w 29"/>
                <a:gd name="T73" fmla="*/ 36 h 79"/>
                <a:gd name="T74" fmla="*/ 9 w 29"/>
                <a:gd name="T75" fmla="*/ 36 h 79"/>
                <a:gd name="T76" fmla="*/ 9 w 29"/>
                <a:gd name="T77" fmla="*/ 45 h 79"/>
                <a:gd name="T78" fmla="*/ 2 w 29"/>
                <a:gd name="T79" fmla="*/ 31 h 79"/>
                <a:gd name="T80" fmla="*/ 2 w 29"/>
                <a:gd name="T81" fmla="*/ 25 h 79"/>
                <a:gd name="T82" fmla="*/ 9 w 29"/>
                <a:gd name="T83" fmla="*/ 29 h 79"/>
                <a:gd name="T84" fmla="*/ 4 w 29"/>
                <a:gd name="T85" fmla="*/ 31 h 79"/>
                <a:gd name="T86" fmla="*/ 2 w 29"/>
                <a:gd name="T87" fmla="*/ 18 h 79"/>
                <a:gd name="T88" fmla="*/ 7 w 29"/>
                <a:gd name="T89" fmla="*/ 16 h 79"/>
                <a:gd name="T90" fmla="*/ 7 w 29"/>
                <a:gd name="T91" fmla="*/ 22 h 79"/>
                <a:gd name="T92" fmla="*/ 11 w 29"/>
                <a:gd name="T93" fmla="*/ 54 h 79"/>
                <a:gd name="T94" fmla="*/ 16 w 29"/>
                <a:gd name="T95" fmla="*/ 52 h 79"/>
                <a:gd name="T96" fmla="*/ 25 w 29"/>
                <a:gd name="T97" fmla="*/ 52 h 79"/>
                <a:gd name="T98" fmla="*/ 25 w 29"/>
                <a:gd name="T99" fmla="*/ 54 h 79"/>
                <a:gd name="T100" fmla="*/ 16 w 29"/>
                <a:gd name="T101" fmla="*/ 54 h 79"/>
                <a:gd name="T102" fmla="*/ 2 w 29"/>
                <a:gd name="T103" fmla="*/ 9 h 79"/>
                <a:gd name="T104" fmla="*/ 7 w 29"/>
                <a:gd name="T105" fmla="*/ 7 h 79"/>
                <a:gd name="T106" fmla="*/ 7 w 29"/>
                <a:gd name="T107" fmla="*/ 13 h 79"/>
                <a:gd name="T108" fmla="*/ 2 w 29"/>
                <a:gd name="T109" fmla="*/ 4 h 79"/>
                <a:gd name="T110" fmla="*/ 9 w 29"/>
                <a:gd name="T111" fmla="*/ 2 h 79"/>
                <a:gd name="T112" fmla="*/ 2 w 29"/>
                <a:gd name="T113" fmla="*/ 4 h 79"/>
                <a:gd name="T114" fmla="*/ 0 w 29"/>
                <a:gd name="T115" fmla="*/ 45 h 79"/>
                <a:gd name="T116" fmla="*/ 0 w 29"/>
                <a:gd name="T117" fmla="*/ 36 h 79"/>
                <a:gd name="T118" fmla="*/ 2 w 29"/>
                <a:gd name="T119" fmla="*/ 38 h 79"/>
                <a:gd name="T120" fmla="*/ 2 w 29"/>
                <a:gd name="T121" fmla="*/ 4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" h="79">
                  <a:moveTo>
                    <a:pt x="29" y="79"/>
                  </a:moveTo>
                  <a:lnTo>
                    <a:pt x="11" y="79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13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5" y="56"/>
                  </a:lnTo>
                  <a:lnTo>
                    <a:pt x="29" y="56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9" y="79"/>
                  </a:lnTo>
                  <a:close/>
                  <a:moveTo>
                    <a:pt x="13" y="31"/>
                  </a:moveTo>
                  <a:lnTo>
                    <a:pt x="11" y="31"/>
                  </a:lnTo>
                  <a:lnTo>
                    <a:pt x="11" y="29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3" y="31"/>
                  </a:lnTo>
                  <a:close/>
                  <a:moveTo>
                    <a:pt x="13" y="22"/>
                  </a:moveTo>
                  <a:lnTo>
                    <a:pt x="11" y="22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3" y="22"/>
                  </a:lnTo>
                  <a:close/>
                  <a:moveTo>
                    <a:pt x="13" y="13"/>
                  </a:moveTo>
                  <a:lnTo>
                    <a:pt x="11" y="13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3" y="13"/>
                  </a:lnTo>
                  <a:close/>
                  <a:moveTo>
                    <a:pt x="13" y="49"/>
                  </a:moveTo>
                  <a:lnTo>
                    <a:pt x="11" y="49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5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5"/>
                  </a:lnTo>
                  <a:lnTo>
                    <a:pt x="29" y="49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close/>
                  <a:moveTo>
                    <a:pt x="13" y="40"/>
                  </a:moveTo>
                  <a:lnTo>
                    <a:pt x="11" y="40"/>
                  </a:lnTo>
                  <a:lnTo>
                    <a:pt x="11" y="38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3" y="40"/>
                  </a:lnTo>
                  <a:close/>
                  <a:moveTo>
                    <a:pt x="13" y="4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3" y="4"/>
                  </a:lnTo>
                  <a:close/>
                  <a:moveTo>
                    <a:pt x="7" y="49"/>
                  </a:moveTo>
                  <a:lnTo>
                    <a:pt x="4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7"/>
                  </a:lnTo>
                  <a:lnTo>
                    <a:pt x="9" y="49"/>
                  </a:lnTo>
                  <a:lnTo>
                    <a:pt x="7" y="49"/>
                  </a:lnTo>
                  <a:close/>
                  <a:moveTo>
                    <a:pt x="2" y="31"/>
                  </a:moveTo>
                  <a:lnTo>
                    <a:pt x="2" y="31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" y="31"/>
                  </a:lnTo>
                  <a:close/>
                  <a:moveTo>
                    <a:pt x="2" y="22"/>
                  </a:moveTo>
                  <a:lnTo>
                    <a:pt x="2" y="22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2" y="22"/>
                  </a:lnTo>
                  <a:close/>
                  <a:moveTo>
                    <a:pt x="13" y="54"/>
                  </a:move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2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3" y="54"/>
                  </a:lnTo>
                  <a:close/>
                  <a:moveTo>
                    <a:pt x="2" y="13"/>
                  </a:moveTo>
                  <a:lnTo>
                    <a:pt x="2" y="13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3"/>
                  </a:lnTo>
                  <a:close/>
                  <a:moveTo>
                    <a:pt x="2" y="4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2" y="4"/>
                  </a:lnTo>
                  <a:close/>
                  <a:moveTo>
                    <a:pt x="2" y="49"/>
                  </a:moveTo>
                  <a:lnTo>
                    <a:pt x="0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4707">
              <a:extLst>
                <a:ext uri="{FF2B5EF4-FFF2-40B4-BE49-F238E27FC236}">
                  <a16:creationId xmlns:a16="http://schemas.microsoft.com/office/drawing/2014/main" id="{1F1D314B-C290-419A-AFA9-7282FE98B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0" y="3208338"/>
              <a:ext cx="28575" cy="36513"/>
            </a:xfrm>
            <a:custGeom>
              <a:avLst/>
              <a:gdLst>
                <a:gd name="T0" fmla="*/ 16 w 18"/>
                <a:gd name="T1" fmla="*/ 9 h 23"/>
                <a:gd name="T2" fmla="*/ 16 w 18"/>
                <a:gd name="T3" fmla="*/ 11 h 23"/>
                <a:gd name="T4" fmla="*/ 16 w 18"/>
                <a:gd name="T5" fmla="*/ 11 h 23"/>
                <a:gd name="T6" fmla="*/ 16 w 18"/>
                <a:gd name="T7" fmla="*/ 11 h 23"/>
                <a:gd name="T8" fmla="*/ 16 w 18"/>
                <a:gd name="T9" fmla="*/ 11 h 23"/>
                <a:gd name="T10" fmla="*/ 14 w 18"/>
                <a:gd name="T11" fmla="*/ 14 h 23"/>
                <a:gd name="T12" fmla="*/ 14 w 18"/>
                <a:gd name="T13" fmla="*/ 16 h 23"/>
                <a:gd name="T14" fmla="*/ 14 w 18"/>
                <a:gd name="T15" fmla="*/ 16 h 23"/>
                <a:gd name="T16" fmla="*/ 14 w 18"/>
                <a:gd name="T17" fmla="*/ 18 h 23"/>
                <a:gd name="T18" fmla="*/ 14 w 18"/>
                <a:gd name="T19" fmla="*/ 20 h 23"/>
                <a:gd name="T20" fmla="*/ 14 w 18"/>
                <a:gd name="T21" fmla="*/ 20 h 23"/>
                <a:gd name="T22" fmla="*/ 14 w 18"/>
                <a:gd name="T23" fmla="*/ 20 h 23"/>
                <a:gd name="T24" fmla="*/ 14 w 18"/>
                <a:gd name="T25" fmla="*/ 20 h 23"/>
                <a:gd name="T26" fmla="*/ 14 w 18"/>
                <a:gd name="T27" fmla="*/ 20 h 23"/>
                <a:gd name="T28" fmla="*/ 11 w 18"/>
                <a:gd name="T29" fmla="*/ 20 h 23"/>
                <a:gd name="T30" fmla="*/ 9 w 18"/>
                <a:gd name="T31" fmla="*/ 20 h 23"/>
                <a:gd name="T32" fmla="*/ 7 w 18"/>
                <a:gd name="T33" fmla="*/ 20 h 23"/>
                <a:gd name="T34" fmla="*/ 7 w 18"/>
                <a:gd name="T35" fmla="*/ 20 h 23"/>
                <a:gd name="T36" fmla="*/ 7 w 18"/>
                <a:gd name="T37" fmla="*/ 20 h 23"/>
                <a:gd name="T38" fmla="*/ 0 w 18"/>
                <a:gd name="T39" fmla="*/ 23 h 23"/>
                <a:gd name="T40" fmla="*/ 0 w 18"/>
                <a:gd name="T41" fmla="*/ 20 h 23"/>
                <a:gd name="T42" fmla="*/ 0 w 18"/>
                <a:gd name="T43" fmla="*/ 20 h 23"/>
                <a:gd name="T44" fmla="*/ 2 w 18"/>
                <a:gd name="T45" fmla="*/ 18 h 23"/>
                <a:gd name="T46" fmla="*/ 2 w 18"/>
                <a:gd name="T47" fmla="*/ 16 h 23"/>
                <a:gd name="T48" fmla="*/ 2 w 18"/>
                <a:gd name="T49" fmla="*/ 14 h 23"/>
                <a:gd name="T50" fmla="*/ 2 w 18"/>
                <a:gd name="T51" fmla="*/ 14 h 23"/>
                <a:gd name="T52" fmla="*/ 2 w 18"/>
                <a:gd name="T53" fmla="*/ 11 h 23"/>
                <a:gd name="T54" fmla="*/ 5 w 18"/>
                <a:gd name="T55" fmla="*/ 9 h 23"/>
                <a:gd name="T56" fmla="*/ 5 w 18"/>
                <a:gd name="T57" fmla="*/ 7 h 23"/>
                <a:gd name="T58" fmla="*/ 5 w 18"/>
                <a:gd name="T59" fmla="*/ 5 h 23"/>
                <a:gd name="T60" fmla="*/ 5 w 18"/>
                <a:gd name="T61" fmla="*/ 0 h 23"/>
                <a:gd name="T62" fmla="*/ 9 w 18"/>
                <a:gd name="T63" fmla="*/ 0 h 23"/>
                <a:gd name="T64" fmla="*/ 11 w 18"/>
                <a:gd name="T65" fmla="*/ 0 h 23"/>
                <a:gd name="T66" fmla="*/ 18 w 18"/>
                <a:gd name="T67" fmla="*/ 2 h 23"/>
                <a:gd name="T68" fmla="*/ 18 w 18"/>
                <a:gd name="T69" fmla="*/ 2 h 23"/>
                <a:gd name="T70" fmla="*/ 18 w 18"/>
                <a:gd name="T71" fmla="*/ 2 h 23"/>
                <a:gd name="T72" fmla="*/ 16 w 18"/>
                <a:gd name="T73" fmla="*/ 7 h 23"/>
                <a:gd name="T74" fmla="*/ 16 w 18"/>
                <a:gd name="T75" fmla="*/ 9 h 23"/>
                <a:gd name="T76" fmla="*/ 16 w 18"/>
                <a:gd name="T7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23">
                  <a:moveTo>
                    <a:pt x="16" y="9"/>
                  </a:move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6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4708">
              <a:extLst>
                <a:ext uri="{FF2B5EF4-FFF2-40B4-BE49-F238E27FC236}">
                  <a16:creationId xmlns:a16="http://schemas.microsoft.com/office/drawing/2014/main" id="{2FD6AAC8-9517-49C5-B5A5-68280F554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5" y="2414588"/>
              <a:ext cx="7938" cy="14288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4 h 4"/>
                <a:gd name="T4" fmla="*/ 2 w 2"/>
                <a:gd name="T5" fmla="*/ 0 h 4"/>
                <a:gd name="T6" fmla="*/ 2 w 2"/>
                <a:gd name="T7" fmla="*/ 0 h 4"/>
                <a:gd name="T8" fmla="*/ 1 w 2"/>
                <a:gd name="T9" fmla="*/ 0 h 4"/>
                <a:gd name="T10" fmla="*/ 1 w 2"/>
                <a:gd name="T11" fmla="*/ 0 h 4"/>
                <a:gd name="T12" fmla="*/ 0 w 2"/>
                <a:gd name="T13" fmla="*/ 2 h 4"/>
                <a:gd name="T14" fmla="*/ 0 w 2"/>
                <a:gd name="T15" fmla="*/ 3 h 4"/>
                <a:gd name="T16" fmla="*/ 0 w 2"/>
                <a:gd name="T17" fmla="*/ 4 h 4"/>
                <a:gd name="T18" fmla="*/ 0 w 2"/>
                <a:gd name="T19" fmla="*/ 4 h 4"/>
                <a:gd name="T20" fmla="*/ 0 w 2"/>
                <a:gd name="T21" fmla="*/ 4 h 4"/>
                <a:gd name="T22" fmla="*/ 1 w 2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lnTo>
                    <a:pt x="1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709">
              <a:extLst>
                <a:ext uri="{FF2B5EF4-FFF2-40B4-BE49-F238E27FC236}">
                  <a16:creationId xmlns:a16="http://schemas.microsoft.com/office/drawing/2014/main" id="{9199938E-B19C-4C65-A0A3-356767487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338" y="4802188"/>
              <a:ext cx="17463" cy="31750"/>
            </a:xfrm>
            <a:custGeom>
              <a:avLst/>
              <a:gdLst>
                <a:gd name="T0" fmla="*/ 9 w 11"/>
                <a:gd name="T1" fmla="*/ 18 h 20"/>
                <a:gd name="T2" fmla="*/ 6 w 11"/>
                <a:gd name="T3" fmla="*/ 20 h 20"/>
                <a:gd name="T4" fmla="*/ 0 w 11"/>
                <a:gd name="T5" fmla="*/ 20 h 20"/>
                <a:gd name="T6" fmla="*/ 0 w 11"/>
                <a:gd name="T7" fmla="*/ 13 h 20"/>
                <a:gd name="T8" fmla="*/ 0 w 11"/>
                <a:gd name="T9" fmla="*/ 11 h 20"/>
                <a:gd name="T10" fmla="*/ 2 w 11"/>
                <a:gd name="T11" fmla="*/ 0 h 20"/>
                <a:gd name="T12" fmla="*/ 11 w 11"/>
                <a:gd name="T13" fmla="*/ 6 h 20"/>
                <a:gd name="T14" fmla="*/ 9 w 11"/>
                <a:gd name="T15" fmla="*/ 13 h 20"/>
                <a:gd name="T16" fmla="*/ 9 w 11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9" y="18"/>
                  </a:moveTo>
                  <a:lnTo>
                    <a:pt x="6" y="20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0"/>
                  </a:lnTo>
                  <a:lnTo>
                    <a:pt x="11" y="6"/>
                  </a:lnTo>
                  <a:lnTo>
                    <a:pt x="9" y="13"/>
                  </a:lnTo>
                  <a:lnTo>
                    <a:pt x="9" y="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710">
              <a:extLst>
                <a:ext uri="{FF2B5EF4-FFF2-40B4-BE49-F238E27FC236}">
                  <a16:creationId xmlns:a16="http://schemas.microsoft.com/office/drawing/2014/main" id="{6263FCF0-0E2F-4A00-8BF3-F711F771BE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6825" y="4349751"/>
              <a:ext cx="14288" cy="15875"/>
            </a:xfrm>
            <a:custGeom>
              <a:avLst/>
              <a:gdLst>
                <a:gd name="T0" fmla="*/ 7 w 9"/>
                <a:gd name="T1" fmla="*/ 3 h 10"/>
                <a:gd name="T2" fmla="*/ 9 w 9"/>
                <a:gd name="T3" fmla="*/ 10 h 10"/>
                <a:gd name="T4" fmla="*/ 5 w 9"/>
                <a:gd name="T5" fmla="*/ 10 h 10"/>
                <a:gd name="T6" fmla="*/ 5 w 9"/>
                <a:gd name="T7" fmla="*/ 10 h 10"/>
                <a:gd name="T8" fmla="*/ 5 w 9"/>
                <a:gd name="T9" fmla="*/ 10 h 10"/>
                <a:gd name="T10" fmla="*/ 5 w 9"/>
                <a:gd name="T11" fmla="*/ 10 h 10"/>
                <a:gd name="T12" fmla="*/ 5 w 9"/>
                <a:gd name="T13" fmla="*/ 7 h 10"/>
                <a:gd name="T14" fmla="*/ 2 w 9"/>
                <a:gd name="T15" fmla="*/ 7 h 10"/>
                <a:gd name="T16" fmla="*/ 2 w 9"/>
                <a:gd name="T17" fmla="*/ 7 h 10"/>
                <a:gd name="T18" fmla="*/ 2 w 9"/>
                <a:gd name="T19" fmla="*/ 7 h 10"/>
                <a:gd name="T20" fmla="*/ 2 w 9"/>
                <a:gd name="T21" fmla="*/ 7 h 10"/>
                <a:gd name="T22" fmla="*/ 2 w 9"/>
                <a:gd name="T23" fmla="*/ 7 h 10"/>
                <a:gd name="T24" fmla="*/ 0 w 9"/>
                <a:gd name="T25" fmla="*/ 7 h 10"/>
                <a:gd name="T26" fmla="*/ 0 w 9"/>
                <a:gd name="T27" fmla="*/ 7 h 10"/>
                <a:gd name="T28" fmla="*/ 0 w 9"/>
                <a:gd name="T29" fmla="*/ 10 h 10"/>
                <a:gd name="T30" fmla="*/ 0 w 9"/>
                <a:gd name="T31" fmla="*/ 10 h 10"/>
                <a:gd name="T32" fmla="*/ 0 w 9"/>
                <a:gd name="T33" fmla="*/ 10 h 10"/>
                <a:gd name="T34" fmla="*/ 0 w 9"/>
                <a:gd name="T35" fmla="*/ 10 h 10"/>
                <a:gd name="T36" fmla="*/ 0 w 9"/>
                <a:gd name="T37" fmla="*/ 3 h 10"/>
                <a:gd name="T38" fmla="*/ 0 w 9"/>
                <a:gd name="T39" fmla="*/ 3 h 10"/>
                <a:gd name="T40" fmla="*/ 0 w 9"/>
                <a:gd name="T41" fmla="*/ 3 h 10"/>
                <a:gd name="T42" fmla="*/ 0 w 9"/>
                <a:gd name="T43" fmla="*/ 3 h 10"/>
                <a:gd name="T44" fmla="*/ 0 w 9"/>
                <a:gd name="T45" fmla="*/ 3 h 10"/>
                <a:gd name="T46" fmla="*/ 0 w 9"/>
                <a:gd name="T47" fmla="*/ 3 h 10"/>
                <a:gd name="T48" fmla="*/ 0 w 9"/>
                <a:gd name="T49" fmla="*/ 3 h 10"/>
                <a:gd name="T50" fmla="*/ 0 w 9"/>
                <a:gd name="T51" fmla="*/ 5 h 10"/>
                <a:gd name="T52" fmla="*/ 2 w 9"/>
                <a:gd name="T53" fmla="*/ 5 h 10"/>
                <a:gd name="T54" fmla="*/ 2 w 9"/>
                <a:gd name="T55" fmla="*/ 3 h 10"/>
                <a:gd name="T56" fmla="*/ 2 w 9"/>
                <a:gd name="T57" fmla="*/ 3 h 10"/>
                <a:gd name="T58" fmla="*/ 2 w 9"/>
                <a:gd name="T59" fmla="*/ 3 h 10"/>
                <a:gd name="T60" fmla="*/ 2 w 9"/>
                <a:gd name="T61" fmla="*/ 3 h 10"/>
                <a:gd name="T62" fmla="*/ 5 w 9"/>
                <a:gd name="T63" fmla="*/ 3 h 10"/>
                <a:gd name="T64" fmla="*/ 5 w 9"/>
                <a:gd name="T65" fmla="*/ 3 h 10"/>
                <a:gd name="T66" fmla="*/ 5 w 9"/>
                <a:gd name="T67" fmla="*/ 3 h 10"/>
                <a:gd name="T68" fmla="*/ 7 w 9"/>
                <a:gd name="T69" fmla="*/ 0 h 10"/>
                <a:gd name="T70" fmla="*/ 7 w 9"/>
                <a:gd name="T71" fmla="*/ 0 h 10"/>
                <a:gd name="T72" fmla="*/ 9 w 9"/>
                <a:gd name="T73" fmla="*/ 0 h 10"/>
                <a:gd name="T74" fmla="*/ 9 w 9"/>
                <a:gd name="T75" fmla="*/ 3 h 10"/>
                <a:gd name="T76" fmla="*/ 7 w 9"/>
                <a:gd name="T77" fmla="*/ 3 h 10"/>
                <a:gd name="T78" fmla="*/ 5 w 9"/>
                <a:gd name="T79" fmla="*/ 3 h 10"/>
                <a:gd name="T80" fmla="*/ 5 w 9"/>
                <a:gd name="T81" fmla="*/ 3 h 10"/>
                <a:gd name="T82" fmla="*/ 7 w 9"/>
                <a:gd name="T83" fmla="*/ 3 h 10"/>
                <a:gd name="T84" fmla="*/ 7 w 9"/>
                <a:gd name="T85" fmla="*/ 3 h 10"/>
                <a:gd name="T86" fmla="*/ 5 w 9"/>
                <a:gd name="T8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" h="10">
                  <a:moveTo>
                    <a:pt x="7" y="3"/>
                  </a:moveTo>
                  <a:lnTo>
                    <a:pt x="9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7" y="3"/>
                  </a:lnTo>
                  <a:close/>
                  <a:moveTo>
                    <a:pt x="5" y="3"/>
                  </a:move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711">
              <a:extLst>
                <a:ext uri="{FF2B5EF4-FFF2-40B4-BE49-F238E27FC236}">
                  <a16:creationId xmlns:a16="http://schemas.microsoft.com/office/drawing/2014/main" id="{DD487568-CD85-49D1-8E31-786E50E7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700" y="3702051"/>
              <a:ext cx="104775" cy="107950"/>
            </a:xfrm>
            <a:custGeom>
              <a:avLst/>
              <a:gdLst>
                <a:gd name="T0" fmla="*/ 45 w 66"/>
                <a:gd name="T1" fmla="*/ 50 h 68"/>
                <a:gd name="T2" fmla="*/ 48 w 66"/>
                <a:gd name="T3" fmla="*/ 45 h 68"/>
                <a:gd name="T4" fmla="*/ 48 w 66"/>
                <a:gd name="T5" fmla="*/ 45 h 68"/>
                <a:gd name="T6" fmla="*/ 50 w 66"/>
                <a:gd name="T7" fmla="*/ 45 h 68"/>
                <a:gd name="T8" fmla="*/ 54 w 66"/>
                <a:gd name="T9" fmla="*/ 52 h 68"/>
                <a:gd name="T10" fmla="*/ 59 w 66"/>
                <a:gd name="T11" fmla="*/ 57 h 68"/>
                <a:gd name="T12" fmla="*/ 61 w 66"/>
                <a:gd name="T13" fmla="*/ 57 h 68"/>
                <a:gd name="T14" fmla="*/ 61 w 66"/>
                <a:gd name="T15" fmla="*/ 59 h 68"/>
                <a:gd name="T16" fmla="*/ 63 w 66"/>
                <a:gd name="T17" fmla="*/ 61 h 68"/>
                <a:gd name="T18" fmla="*/ 63 w 66"/>
                <a:gd name="T19" fmla="*/ 61 h 68"/>
                <a:gd name="T20" fmla="*/ 66 w 66"/>
                <a:gd name="T21" fmla="*/ 61 h 68"/>
                <a:gd name="T22" fmla="*/ 61 w 66"/>
                <a:gd name="T23" fmla="*/ 68 h 68"/>
                <a:gd name="T24" fmla="*/ 61 w 66"/>
                <a:gd name="T25" fmla="*/ 63 h 68"/>
                <a:gd name="T26" fmla="*/ 61 w 66"/>
                <a:gd name="T27" fmla="*/ 63 h 68"/>
                <a:gd name="T28" fmla="*/ 59 w 66"/>
                <a:gd name="T29" fmla="*/ 66 h 68"/>
                <a:gd name="T30" fmla="*/ 59 w 66"/>
                <a:gd name="T31" fmla="*/ 63 h 68"/>
                <a:gd name="T32" fmla="*/ 57 w 66"/>
                <a:gd name="T33" fmla="*/ 63 h 68"/>
                <a:gd name="T34" fmla="*/ 50 w 66"/>
                <a:gd name="T35" fmla="*/ 57 h 68"/>
                <a:gd name="T36" fmla="*/ 45 w 66"/>
                <a:gd name="T37" fmla="*/ 52 h 68"/>
                <a:gd name="T38" fmla="*/ 43 w 66"/>
                <a:gd name="T39" fmla="*/ 50 h 68"/>
                <a:gd name="T40" fmla="*/ 43 w 66"/>
                <a:gd name="T41" fmla="*/ 50 h 68"/>
                <a:gd name="T42" fmla="*/ 39 w 66"/>
                <a:gd name="T43" fmla="*/ 45 h 68"/>
                <a:gd name="T44" fmla="*/ 16 w 66"/>
                <a:gd name="T45" fmla="*/ 25 h 68"/>
                <a:gd name="T46" fmla="*/ 14 w 66"/>
                <a:gd name="T47" fmla="*/ 21 h 68"/>
                <a:gd name="T48" fmla="*/ 11 w 66"/>
                <a:gd name="T49" fmla="*/ 18 h 68"/>
                <a:gd name="T50" fmla="*/ 9 w 66"/>
                <a:gd name="T51" fmla="*/ 16 h 68"/>
                <a:gd name="T52" fmla="*/ 2 w 66"/>
                <a:gd name="T53" fmla="*/ 12 h 68"/>
                <a:gd name="T54" fmla="*/ 2 w 66"/>
                <a:gd name="T55" fmla="*/ 9 h 68"/>
                <a:gd name="T56" fmla="*/ 5 w 66"/>
                <a:gd name="T57" fmla="*/ 5 h 68"/>
                <a:gd name="T58" fmla="*/ 7 w 66"/>
                <a:gd name="T59" fmla="*/ 0 h 68"/>
                <a:gd name="T60" fmla="*/ 9 w 66"/>
                <a:gd name="T61" fmla="*/ 0 h 68"/>
                <a:gd name="T62" fmla="*/ 11 w 66"/>
                <a:gd name="T63" fmla="*/ 3 h 68"/>
                <a:gd name="T64" fmla="*/ 30 w 66"/>
                <a:gd name="T65" fmla="*/ 18 h 68"/>
                <a:gd name="T66" fmla="*/ 30 w 66"/>
                <a:gd name="T67" fmla="*/ 21 h 68"/>
                <a:gd name="T68" fmla="*/ 27 w 66"/>
                <a:gd name="T69" fmla="*/ 25 h 68"/>
                <a:gd name="T70" fmla="*/ 30 w 66"/>
                <a:gd name="T71" fmla="*/ 27 h 68"/>
                <a:gd name="T72" fmla="*/ 34 w 66"/>
                <a:gd name="T73" fmla="*/ 32 h 68"/>
                <a:gd name="T74" fmla="*/ 39 w 66"/>
                <a:gd name="T75" fmla="*/ 36 h 68"/>
                <a:gd name="T76" fmla="*/ 43 w 66"/>
                <a:gd name="T77" fmla="*/ 41 h 68"/>
                <a:gd name="T78" fmla="*/ 43 w 66"/>
                <a:gd name="T79" fmla="*/ 48 h 68"/>
                <a:gd name="T80" fmla="*/ 45 w 66"/>
                <a:gd name="T81" fmla="*/ 4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" h="68">
                  <a:moveTo>
                    <a:pt x="45" y="48"/>
                  </a:moveTo>
                  <a:lnTo>
                    <a:pt x="45" y="50"/>
                  </a:lnTo>
                  <a:lnTo>
                    <a:pt x="48" y="48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1" y="68"/>
                  </a:lnTo>
                  <a:lnTo>
                    <a:pt x="59" y="66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9" y="66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9" y="61"/>
                  </a:lnTo>
                  <a:lnTo>
                    <a:pt x="57" y="63"/>
                  </a:lnTo>
                  <a:lnTo>
                    <a:pt x="52" y="59"/>
                  </a:lnTo>
                  <a:lnTo>
                    <a:pt x="50" y="57"/>
                  </a:lnTo>
                  <a:lnTo>
                    <a:pt x="48" y="54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48"/>
                  </a:lnTo>
                  <a:lnTo>
                    <a:pt x="39" y="45"/>
                  </a:lnTo>
                  <a:lnTo>
                    <a:pt x="36" y="43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2" y="12"/>
                  </a:lnTo>
                  <a:lnTo>
                    <a:pt x="0" y="9"/>
                  </a:lnTo>
                  <a:lnTo>
                    <a:pt x="2" y="9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3"/>
                  </a:lnTo>
                  <a:lnTo>
                    <a:pt x="18" y="9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30" y="27"/>
                  </a:lnTo>
                  <a:lnTo>
                    <a:pt x="32" y="30"/>
                  </a:lnTo>
                  <a:lnTo>
                    <a:pt x="34" y="32"/>
                  </a:lnTo>
                  <a:lnTo>
                    <a:pt x="36" y="34"/>
                  </a:lnTo>
                  <a:lnTo>
                    <a:pt x="39" y="36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5" y="43"/>
                  </a:lnTo>
                  <a:lnTo>
                    <a:pt x="43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712">
              <a:extLst>
                <a:ext uri="{FF2B5EF4-FFF2-40B4-BE49-F238E27FC236}">
                  <a16:creationId xmlns:a16="http://schemas.microsoft.com/office/drawing/2014/main" id="{FCC52F48-974E-4EDA-95D2-8A8622B36C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0188" y="2220913"/>
              <a:ext cx="3175" cy="57150"/>
            </a:xfrm>
            <a:custGeom>
              <a:avLst/>
              <a:gdLst>
                <a:gd name="T0" fmla="*/ 2 w 2"/>
                <a:gd name="T1" fmla="*/ 34 h 36"/>
                <a:gd name="T2" fmla="*/ 2 w 2"/>
                <a:gd name="T3" fmla="*/ 36 h 36"/>
                <a:gd name="T4" fmla="*/ 2 w 2"/>
                <a:gd name="T5" fmla="*/ 22 h 36"/>
                <a:gd name="T6" fmla="*/ 2 w 2"/>
                <a:gd name="T7" fmla="*/ 27 h 36"/>
                <a:gd name="T8" fmla="*/ 2 w 2"/>
                <a:gd name="T9" fmla="*/ 34 h 36"/>
                <a:gd name="T10" fmla="*/ 0 w 2"/>
                <a:gd name="T11" fmla="*/ 0 h 36"/>
                <a:gd name="T12" fmla="*/ 0 w 2"/>
                <a:gd name="T13" fmla="*/ 2 h 36"/>
                <a:gd name="T14" fmla="*/ 0 w 2"/>
                <a:gd name="T15" fmla="*/ 0 h 36"/>
                <a:gd name="T16" fmla="*/ 0 w 2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6">
                  <a:moveTo>
                    <a:pt x="2" y="34"/>
                  </a:moveTo>
                  <a:lnTo>
                    <a:pt x="2" y="36"/>
                  </a:lnTo>
                  <a:lnTo>
                    <a:pt x="2" y="22"/>
                  </a:lnTo>
                  <a:lnTo>
                    <a:pt x="2" y="27"/>
                  </a:lnTo>
                  <a:lnTo>
                    <a:pt x="2" y="34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713">
              <a:extLst>
                <a:ext uri="{FF2B5EF4-FFF2-40B4-BE49-F238E27FC236}">
                  <a16:creationId xmlns:a16="http://schemas.microsoft.com/office/drawing/2014/main" id="{294ED711-42FD-4E29-87F9-C11621B4C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350" y="4006851"/>
              <a:ext cx="14288" cy="22225"/>
            </a:xfrm>
            <a:custGeom>
              <a:avLst/>
              <a:gdLst>
                <a:gd name="T0" fmla="*/ 9 w 9"/>
                <a:gd name="T1" fmla="*/ 14 h 14"/>
                <a:gd name="T2" fmla="*/ 3 w 9"/>
                <a:gd name="T3" fmla="*/ 14 h 14"/>
                <a:gd name="T4" fmla="*/ 0 w 9"/>
                <a:gd name="T5" fmla="*/ 11 h 14"/>
                <a:gd name="T6" fmla="*/ 0 w 9"/>
                <a:gd name="T7" fmla="*/ 5 h 14"/>
                <a:gd name="T8" fmla="*/ 0 w 9"/>
                <a:gd name="T9" fmla="*/ 2 h 14"/>
                <a:gd name="T10" fmla="*/ 9 w 9"/>
                <a:gd name="T11" fmla="*/ 0 h 14"/>
                <a:gd name="T12" fmla="*/ 9 w 9"/>
                <a:gd name="T13" fmla="*/ 5 h 14"/>
                <a:gd name="T14" fmla="*/ 9 w 9"/>
                <a:gd name="T15" fmla="*/ 11 h 14"/>
                <a:gd name="T16" fmla="*/ 9 w 9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lnTo>
                    <a:pt x="3" y="14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2"/>
                  </a:lnTo>
                  <a:lnTo>
                    <a:pt x="9" y="0"/>
                  </a:lnTo>
                  <a:lnTo>
                    <a:pt x="9" y="5"/>
                  </a:lnTo>
                  <a:lnTo>
                    <a:pt x="9" y="11"/>
                  </a:lnTo>
                  <a:lnTo>
                    <a:pt x="9" y="1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Rectangle 4714">
              <a:extLst>
                <a:ext uri="{FF2B5EF4-FFF2-40B4-BE49-F238E27FC236}">
                  <a16:creationId xmlns:a16="http://schemas.microsoft.com/office/drawing/2014/main" id="{346E3645-9759-43ED-90A3-1770D1340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0088" y="3455988"/>
              <a:ext cx="14288" cy="1746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Rectangle 4715">
              <a:extLst>
                <a:ext uri="{FF2B5EF4-FFF2-40B4-BE49-F238E27FC236}">
                  <a16:creationId xmlns:a16="http://schemas.microsoft.com/office/drawing/2014/main" id="{FFED5E3D-B2C5-4250-ABF9-20E9704A3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22601"/>
              <a:ext cx="3175" cy="111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716">
              <a:extLst>
                <a:ext uri="{FF2B5EF4-FFF2-40B4-BE49-F238E27FC236}">
                  <a16:creationId xmlns:a16="http://schemas.microsoft.com/office/drawing/2014/main" id="{74206C08-BA97-4BC9-A734-F3FBACC19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0" y="2908301"/>
              <a:ext cx="44450" cy="14288"/>
            </a:xfrm>
            <a:custGeom>
              <a:avLst/>
              <a:gdLst>
                <a:gd name="T0" fmla="*/ 28 w 28"/>
                <a:gd name="T1" fmla="*/ 0 h 9"/>
                <a:gd name="T2" fmla="*/ 28 w 28"/>
                <a:gd name="T3" fmla="*/ 9 h 9"/>
                <a:gd name="T4" fmla="*/ 3 w 28"/>
                <a:gd name="T5" fmla="*/ 9 h 9"/>
                <a:gd name="T6" fmla="*/ 3 w 28"/>
                <a:gd name="T7" fmla="*/ 4 h 9"/>
                <a:gd name="T8" fmla="*/ 3 w 28"/>
                <a:gd name="T9" fmla="*/ 4 h 9"/>
                <a:gd name="T10" fmla="*/ 0 w 28"/>
                <a:gd name="T11" fmla="*/ 4 h 9"/>
                <a:gd name="T12" fmla="*/ 0 w 28"/>
                <a:gd name="T13" fmla="*/ 0 h 9"/>
                <a:gd name="T14" fmla="*/ 28 w 28"/>
                <a:gd name="T15" fmla="*/ 0 h 9"/>
                <a:gd name="T16" fmla="*/ 28 w 28"/>
                <a:gd name="T17" fmla="*/ 0 h 9"/>
                <a:gd name="T18" fmla="*/ 28 w 28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9">
                  <a:moveTo>
                    <a:pt x="28" y="0"/>
                  </a:moveTo>
                  <a:lnTo>
                    <a:pt x="28" y="9"/>
                  </a:lnTo>
                  <a:lnTo>
                    <a:pt x="3" y="9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717">
              <a:extLst>
                <a:ext uri="{FF2B5EF4-FFF2-40B4-BE49-F238E27FC236}">
                  <a16:creationId xmlns:a16="http://schemas.microsoft.com/office/drawing/2014/main" id="{21B7C90B-AAED-47E7-AE6E-D526D4EF8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650" y="3548063"/>
              <a:ext cx="57150" cy="57150"/>
            </a:xfrm>
            <a:custGeom>
              <a:avLst/>
              <a:gdLst>
                <a:gd name="T0" fmla="*/ 36 w 36"/>
                <a:gd name="T1" fmla="*/ 3 h 36"/>
                <a:gd name="T2" fmla="*/ 36 w 36"/>
                <a:gd name="T3" fmla="*/ 3 h 36"/>
                <a:gd name="T4" fmla="*/ 36 w 36"/>
                <a:gd name="T5" fmla="*/ 5 h 36"/>
                <a:gd name="T6" fmla="*/ 36 w 36"/>
                <a:gd name="T7" fmla="*/ 7 h 36"/>
                <a:gd name="T8" fmla="*/ 36 w 36"/>
                <a:gd name="T9" fmla="*/ 7 h 36"/>
                <a:gd name="T10" fmla="*/ 36 w 36"/>
                <a:gd name="T11" fmla="*/ 9 h 36"/>
                <a:gd name="T12" fmla="*/ 36 w 36"/>
                <a:gd name="T13" fmla="*/ 12 h 36"/>
                <a:gd name="T14" fmla="*/ 36 w 36"/>
                <a:gd name="T15" fmla="*/ 14 h 36"/>
                <a:gd name="T16" fmla="*/ 36 w 36"/>
                <a:gd name="T17" fmla="*/ 16 h 36"/>
                <a:gd name="T18" fmla="*/ 36 w 36"/>
                <a:gd name="T19" fmla="*/ 21 h 36"/>
                <a:gd name="T20" fmla="*/ 36 w 36"/>
                <a:gd name="T21" fmla="*/ 23 h 36"/>
                <a:gd name="T22" fmla="*/ 36 w 36"/>
                <a:gd name="T23" fmla="*/ 27 h 36"/>
                <a:gd name="T24" fmla="*/ 36 w 36"/>
                <a:gd name="T25" fmla="*/ 30 h 36"/>
                <a:gd name="T26" fmla="*/ 36 w 36"/>
                <a:gd name="T27" fmla="*/ 34 h 36"/>
                <a:gd name="T28" fmla="*/ 30 w 36"/>
                <a:gd name="T29" fmla="*/ 36 h 36"/>
                <a:gd name="T30" fmla="*/ 25 w 36"/>
                <a:gd name="T31" fmla="*/ 36 h 36"/>
                <a:gd name="T32" fmla="*/ 21 w 36"/>
                <a:gd name="T33" fmla="*/ 36 h 36"/>
                <a:gd name="T34" fmla="*/ 21 w 36"/>
                <a:gd name="T35" fmla="*/ 36 h 36"/>
                <a:gd name="T36" fmla="*/ 18 w 36"/>
                <a:gd name="T37" fmla="*/ 36 h 36"/>
                <a:gd name="T38" fmla="*/ 18 w 36"/>
                <a:gd name="T39" fmla="*/ 36 h 36"/>
                <a:gd name="T40" fmla="*/ 5 w 36"/>
                <a:gd name="T41" fmla="*/ 36 h 36"/>
                <a:gd name="T42" fmla="*/ 0 w 36"/>
                <a:gd name="T43" fmla="*/ 25 h 36"/>
                <a:gd name="T44" fmla="*/ 0 w 36"/>
                <a:gd name="T45" fmla="*/ 12 h 36"/>
                <a:gd name="T46" fmla="*/ 0 w 36"/>
                <a:gd name="T47" fmla="*/ 7 h 36"/>
                <a:gd name="T48" fmla="*/ 0 w 36"/>
                <a:gd name="T49" fmla="*/ 3 h 36"/>
                <a:gd name="T50" fmla="*/ 0 w 36"/>
                <a:gd name="T51" fmla="*/ 3 h 36"/>
                <a:gd name="T52" fmla="*/ 0 w 36"/>
                <a:gd name="T53" fmla="*/ 0 h 36"/>
                <a:gd name="T54" fmla="*/ 0 w 36"/>
                <a:gd name="T55" fmla="*/ 0 h 36"/>
                <a:gd name="T56" fmla="*/ 3 w 36"/>
                <a:gd name="T57" fmla="*/ 0 h 36"/>
                <a:gd name="T58" fmla="*/ 3 w 36"/>
                <a:gd name="T59" fmla="*/ 0 h 36"/>
                <a:gd name="T60" fmla="*/ 5 w 36"/>
                <a:gd name="T61" fmla="*/ 0 h 36"/>
                <a:gd name="T62" fmla="*/ 7 w 36"/>
                <a:gd name="T63" fmla="*/ 0 h 36"/>
                <a:gd name="T64" fmla="*/ 14 w 36"/>
                <a:gd name="T65" fmla="*/ 0 h 36"/>
                <a:gd name="T66" fmla="*/ 18 w 36"/>
                <a:gd name="T67" fmla="*/ 0 h 36"/>
                <a:gd name="T68" fmla="*/ 23 w 36"/>
                <a:gd name="T69" fmla="*/ 0 h 36"/>
                <a:gd name="T70" fmla="*/ 25 w 36"/>
                <a:gd name="T71" fmla="*/ 0 h 36"/>
                <a:gd name="T72" fmla="*/ 27 w 36"/>
                <a:gd name="T73" fmla="*/ 0 h 36"/>
                <a:gd name="T74" fmla="*/ 32 w 36"/>
                <a:gd name="T75" fmla="*/ 0 h 36"/>
                <a:gd name="T76" fmla="*/ 36 w 36"/>
                <a:gd name="T7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" h="36">
                  <a:moveTo>
                    <a:pt x="36" y="0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1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6"/>
                  </a:lnTo>
                  <a:lnTo>
                    <a:pt x="5" y="36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718">
              <a:extLst>
                <a:ext uri="{FF2B5EF4-FFF2-40B4-BE49-F238E27FC236}">
                  <a16:creationId xmlns:a16="http://schemas.microsoft.com/office/drawing/2014/main" id="{577FFA02-8FD5-461A-8AE8-4F892915A7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1463" y="4919663"/>
              <a:ext cx="142875" cy="125413"/>
            </a:xfrm>
            <a:custGeom>
              <a:avLst/>
              <a:gdLst>
                <a:gd name="T0" fmla="*/ 16 w 40"/>
                <a:gd name="T1" fmla="*/ 7 h 35"/>
                <a:gd name="T2" fmla="*/ 12 w 40"/>
                <a:gd name="T3" fmla="*/ 5 h 35"/>
                <a:gd name="T4" fmla="*/ 8 w 40"/>
                <a:gd name="T5" fmla="*/ 2 h 35"/>
                <a:gd name="T6" fmla="*/ 4 w 40"/>
                <a:gd name="T7" fmla="*/ 0 h 35"/>
                <a:gd name="T8" fmla="*/ 4 w 40"/>
                <a:gd name="T9" fmla="*/ 0 h 35"/>
                <a:gd name="T10" fmla="*/ 2 w 40"/>
                <a:gd name="T11" fmla="*/ 2 h 35"/>
                <a:gd name="T12" fmla="*/ 2 w 40"/>
                <a:gd name="T13" fmla="*/ 6 h 35"/>
                <a:gd name="T14" fmla="*/ 6 w 40"/>
                <a:gd name="T15" fmla="*/ 9 h 35"/>
                <a:gd name="T16" fmla="*/ 6 w 40"/>
                <a:gd name="T17" fmla="*/ 10 h 35"/>
                <a:gd name="T18" fmla="*/ 9 w 40"/>
                <a:gd name="T19" fmla="*/ 12 h 35"/>
                <a:gd name="T20" fmla="*/ 10 w 40"/>
                <a:gd name="T21" fmla="*/ 13 h 35"/>
                <a:gd name="T22" fmla="*/ 10 w 40"/>
                <a:gd name="T23" fmla="*/ 14 h 35"/>
                <a:gd name="T24" fmla="*/ 16 w 40"/>
                <a:gd name="T25" fmla="*/ 18 h 35"/>
                <a:gd name="T26" fmla="*/ 25 w 40"/>
                <a:gd name="T27" fmla="*/ 24 h 35"/>
                <a:gd name="T28" fmla="*/ 31 w 40"/>
                <a:gd name="T29" fmla="*/ 31 h 35"/>
                <a:gd name="T30" fmla="*/ 35 w 40"/>
                <a:gd name="T31" fmla="*/ 35 h 35"/>
                <a:gd name="T32" fmla="*/ 35 w 40"/>
                <a:gd name="T33" fmla="*/ 32 h 35"/>
                <a:gd name="T34" fmla="*/ 37 w 40"/>
                <a:gd name="T35" fmla="*/ 33 h 35"/>
                <a:gd name="T36" fmla="*/ 38 w 40"/>
                <a:gd name="T37" fmla="*/ 33 h 35"/>
                <a:gd name="T38" fmla="*/ 40 w 40"/>
                <a:gd name="T39" fmla="*/ 31 h 35"/>
                <a:gd name="T40" fmla="*/ 39 w 40"/>
                <a:gd name="T41" fmla="*/ 29 h 35"/>
                <a:gd name="T42" fmla="*/ 39 w 40"/>
                <a:gd name="T43" fmla="*/ 29 h 35"/>
                <a:gd name="T44" fmla="*/ 40 w 40"/>
                <a:gd name="T45" fmla="*/ 27 h 35"/>
                <a:gd name="T46" fmla="*/ 38 w 40"/>
                <a:gd name="T47" fmla="*/ 26 h 35"/>
                <a:gd name="T48" fmla="*/ 37 w 40"/>
                <a:gd name="T49" fmla="*/ 25 h 35"/>
                <a:gd name="T50" fmla="*/ 36 w 40"/>
                <a:gd name="T51" fmla="*/ 24 h 35"/>
                <a:gd name="T52" fmla="*/ 35 w 40"/>
                <a:gd name="T53" fmla="*/ 23 h 35"/>
                <a:gd name="T54" fmla="*/ 34 w 40"/>
                <a:gd name="T55" fmla="*/ 22 h 35"/>
                <a:gd name="T56" fmla="*/ 33 w 40"/>
                <a:gd name="T57" fmla="*/ 21 h 35"/>
                <a:gd name="T58" fmla="*/ 31 w 40"/>
                <a:gd name="T59" fmla="*/ 18 h 35"/>
                <a:gd name="T60" fmla="*/ 30 w 40"/>
                <a:gd name="T61" fmla="*/ 16 h 35"/>
                <a:gd name="T62" fmla="*/ 28 w 40"/>
                <a:gd name="T63" fmla="*/ 14 h 35"/>
                <a:gd name="T64" fmla="*/ 26 w 40"/>
                <a:gd name="T65" fmla="*/ 12 h 35"/>
                <a:gd name="T66" fmla="*/ 23 w 40"/>
                <a:gd name="T67" fmla="*/ 15 h 35"/>
                <a:gd name="T68" fmla="*/ 21 w 40"/>
                <a:gd name="T69" fmla="*/ 18 h 35"/>
                <a:gd name="T70" fmla="*/ 20 w 40"/>
                <a:gd name="T71" fmla="*/ 14 h 35"/>
                <a:gd name="T72" fmla="*/ 19 w 40"/>
                <a:gd name="T73" fmla="*/ 16 h 35"/>
                <a:gd name="T74" fmla="*/ 16 w 40"/>
                <a:gd name="T75" fmla="*/ 16 h 35"/>
                <a:gd name="T76" fmla="*/ 12 w 40"/>
                <a:gd name="T77" fmla="*/ 13 h 35"/>
                <a:gd name="T78" fmla="*/ 15 w 40"/>
                <a:gd name="T79" fmla="*/ 8 h 35"/>
                <a:gd name="T80" fmla="*/ 16 w 40"/>
                <a:gd name="T81" fmla="*/ 8 h 35"/>
                <a:gd name="T82" fmla="*/ 17 w 40"/>
                <a:gd name="T83" fmla="*/ 9 h 35"/>
                <a:gd name="T84" fmla="*/ 18 w 40"/>
                <a:gd name="T85" fmla="*/ 9 h 35"/>
                <a:gd name="T86" fmla="*/ 19 w 40"/>
                <a:gd name="T87" fmla="*/ 11 h 35"/>
                <a:gd name="T88" fmla="*/ 21 w 40"/>
                <a:gd name="T89" fmla="*/ 12 h 35"/>
                <a:gd name="T90" fmla="*/ 21 w 40"/>
                <a:gd name="T91" fmla="*/ 12 h 35"/>
                <a:gd name="T92" fmla="*/ 21 w 40"/>
                <a:gd name="T93" fmla="*/ 12 h 35"/>
                <a:gd name="T94" fmla="*/ 19 w 40"/>
                <a:gd name="T95" fmla="*/ 9 h 35"/>
                <a:gd name="T96" fmla="*/ 31 w 40"/>
                <a:gd name="T97" fmla="*/ 24 h 35"/>
                <a:gd name="T98" fmla="*/ 33 w 40"/>
                <a:gd name="T99" fmla="*/ 23 h 35"/>
                <a:gd name="T100" fmla="*/ 33 w 40"/>
                <a:gd name="T101" fmla="*/ 21 h 35"/>
                <a:gd name="T102" fmla="*/ 33 w 40"/>
                <a:gd name="T103" fmla="*/ 20 h 35"/>
                <a:gd name="T104" fmla="*/ 32 w 40"/>
                <a:gd name="T105" fmla="*/ 20 h 35"/>
                <a:gd name="T106" fmla="*/ 32 w 40"/>
                <a:gd name="T107" fmla="*/ 20 h 35"/>
                <a:gd name="T108" fmla="*/ 31 w 40"/>
                <a:gd name="T109" fmla="*/ 18 h 35"/>
                <a:gd name="T110" fmla="*/ 31 w 40"/>
                <a:gd name="T111" fmla="*/ 20 h 35"/>
                <a:gd name="T112" fmla="*/ 31 w 40"/>
                <a:gd name="T11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" h="35">
                  <a:moveTo>
                    <a:pt x="19" y="8"/>
                  </a:move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3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5" y="24"/>
                  </a:lnTo>
                  <a:lnTo>
                    <a:pt x="27" y="26"/>
                  </a:lnTo>
                  <a:lnTo>
                    <a:pt x="29" y="27"/>
                  </a:lnTo>
                  <a:lnTo>
                    <a:pt x="30" y="29"/>
                  </a:lnTo>
                  <a:lnTo>
                    <a:pt x="31" y="31"/>
                  </a:lnTo>
                  <a:lnTo>
                    <a:pt x="32" y="32"/>
                  </a:lnTo>
                  <a:lnTo>
                    <a:pt x="33" y="34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2"/>
                  </a:lnTo>
                  <a:lnTo>
                    <a:pt x="39" y="33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9" y="8"/>
                  </a:lnTo>
                  <a:moveTo>
                    <a:pt x="31" y="23"/>
                  </a:moveTo>
                  <a:lnTo>
                    <a:pt x="31" y="23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719">
              <a:extLst>
                <a:ext uri="{FF2B5EF4-FFF2-40B4-BE49-F238E27FC236}">
                  <a16:creationId xmlns:a16="http://schemas.microsoft.com/office/drawing/2014/main" id="{22812402-3049-4958-8F10-F69375852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5" y="2990851"/>
              <a:ext cx="46038" cy="34925"/>
            </a:xfrm>
            <a:custGeom>
              <a:avLst/>
              <a:gdLst>
                <a:gd name="T0" fmla="*/ 27 w 29"/>
                <a:gd name="T1" fmla="*/ 9 h 22"/>
                <a:gd name="T2" fmla="*/ 27 w 29"/>
                <a:gd name="T3" fmla="*/ 11 h 22"/>
                <a:gd name="T4" fmla="*/ 27 w 29"/>
                <a:gd name="T5" fmla="*/ 20 h 22"/>
                <a:gd name="T6" fmla="*/ 27 w 29"/>
                <a:gd name="T7" fmla="*/ 20 h 22"/>
                <a:gd name="T8" fmla="*/ 25 w 29"/>
                <a:gd name="T9" fmla="*/ 22 h 22"/>
                <a:gd name="T10" fmla="*/ 25 w 29"/>
                <a:gd name="T11" fmla="*/ 22 h 22"/>
                <a:gd name="T12" fmla="*/ 23 w 29"/>
                <a:gd name="T13" fmla="*/ 22 h 22"/>
                <a:gd name="T14" fmla="*/ 18 w 29"/>
                <a:gd name="T15" fmla="*/ 22 h 22"/>
                <a:gd name="T16" fmla="*/ 14 w 29"/>
                <a:gd name="T17" fmla="*/ 22 h 22"/>
                <a:gd name="T18" fmla="*/ 7 w 29"/>
                <a:gd name="T19" fmla="*/ 20 h 22"/>
                <a:gd name="T20" fmla="*/ 2 w 29"/>
                <a:gd name="T21" fmla="*/ 18 h 22"/>
                <a:gd name="T22" fmla="*/ 2 w 29"/>
                <a:gd name="T23" fmla="*/ 18 h 22"/>
                <a:gd name="T24" fmla="*/ 2 w 29"/>
                <a:gd name="T25" fmla="*/ 18 h 22"/>
                <a:gd name="T26" fmla="*/ 2 w 29"/>
                <a:gd name="T27" fmla="*/ 15 h 22"/>
                <a:gd name="T28" fmla="*/ 2 w 29"/>
                <a:gd name="T29" fmla="*/ 15 h 22"/>
                <a:gd name="T30" fmla="*/ 5 w 29"/>
                <a:gd name="T31" fmla="*/ 15 h 22"/>
                <a:gd name="T32" fmla="*/ 5 w 29"/>
                <a:gd name="T33" fmla="*/ 13 h 22"/>
                <a:gd name="T34" fmla="*/ 0 w 29"/>
                <a:gd name="T35" fmla="*/ 13 h 22"/>
                <a:gd name="T36" fmla="*/ 0 w 29"/>
                <a:gd name="T37" fmla="*/ 13 h 22"/>
                <a:gd name="T38" fmla="*/ 2 w 29"/>
                <a:gd name="T39" fmla="*/ 11 h 22"/>
                <a:gd name="T40" fmla="*/ 2 w 29"/>
                <a:gd name="T41" fmla="*/ 9 h 22"/>
                <a:gd name="T42" fmla="*/ 2 w 29"/>
                <a:gd name="T43" fmla="*/ 9 h 22"/>
                <a:gd name="T44" fmla="*/ 2 w 29"/>
                <a:gd name="T45" fmla="*/ 9 h 22"/>
                <a:gd name="T46" fmla="*/ 5 w 29"/>
                <a:gd name="T47" fmla="*/ 0 h 22"/>
                <a:gd name="T48" fmla="*/ 23 w 29"/>
                <a:gd name="T49" fmla="*/ 4 h 22"/>
                <a:gd name="T50" fmla="*/ 27 w 29"/>
                <a:gd name="T51" fmla="*/ 6 h 22"/>
                <a:gd name="T52" fmla="*/ 27 w 29"/>
                <a:gd name="T53" fmla="*/ 6 h 22"/>
                <a:gd name="T54" fmla="*/ 27 w 29"/>
                <a:gd name="T55" fmla="*/ 6 h 22"/>
                <a:gd name="T56" fmla="*/ 29 w 29"/>
                <a:gd name="T57" fmla="*/ 6 h 22"/>
                <a:gd name="T58" fmla="*/ 29 w 29"/>
                <a:gd name="T59" fmla="*/ 6 h 22"/>
                <a:gd name="T60" fmla="*/ 27 w 29"/>
                <a:gd name="T6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" h="22">
                  <a:moveTo>
                    <a:pt x="27" y="9"/>
                  </a:moveTo>
                  <a:lnTo>
                    <a:pt x="27" y="11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3" y="22"/>
                  </a:lnTo>
                  <a:lnTo>
                    <a:pt x="18" y="22"/>
                  </a:lnTo>
                  <a:lnTo>
                    <a:pt x="14" y="22"/>
                  </a:lnTo>
                  <a:lnTo>
                    <a:pt x="7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0"/>
                  </a:lnTo>
                  <a:lnTo>
                    <a:pt x="23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720">
              <a:extLst>
                <a:ext uri="{FF2B5EF4-FFF2-40B4-BE49-F238E27FC236}">
                  <a16:creationId xmlns:a16="http://schemas.microsoft.com/office/drawing/2014/main" id="{38903B4A-3AF8-461C-9B34-08A0DD930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3778251"/>
              <a:ext cx="130175" cy="53975"/>
            </a:xfrm>
            <a:custGeom>
              <a:avLst/>
              <a:gdLst>
                <a:gd name="T0" fmla="*/ 35 w 36"/>
                <a:gd name="T1" fmla="*/ 3 h 15"/>
                <a:gd name="T2" fmla="*/ 35 w 36"/>
                <a:gd name="T3" fmla="*/ 3 h 15"/>
                <a:gd name="T4" fmla="*/ 33 w 36"/>
                <a:gd name="T5" fmla="*/ 0 h 15"/>
                <a:gd name="T6" fmla="*/ 33 w 36"/>
                <a:gd name="T7" fmla="*/ 0 h 15"/>
                <a:gd name="T8" fmla="*/ 10 w 36"/>
                <a:gd name="T9" fmla="*/ 0 h 15"/>
                <a:gd name="T10" fmla="*/ 10 w 36"/>
                <a:gd name="T11" fmla="*/ 0 h 15"/>
                <a:gd name="T12" fmla="*/ 10 w 36"/>
                <a:gd name="T13" fmla="*/ 0 h 15"/>
                <a:gd name="T14" fmla="*/ 9 w 36"/>
                <a:gd name="T15" fmla="*/ 1 h 15"/>
                <a:gd name="T16" fmla="*/ 9 w 36"/>
                <a:gd name="T17" fmla="*/ 2 h 15"/>
                <a:gd name="T18" fmla="*/ 8 w 36"/>
                <a:gd name="T19" fmla="*/ 3 h 15"/>
                <a:gd name="T20" fmla="*/ 8 w 36"/>
                <a:gd name="T21" fmla="*/ 4 h 15"/>
                <a:gd name="T22" fmla="*/ 7 w 36"/>
                <a:gd name="T23" fmla="*/ 5 h 15"/>
                <a:gd name="T24" fmla="*/ 7 w 36"/>
                <a:gd name="T25" fmla="*/ 6 h 15"/>
                <a:gd name="T26" fmla="*/ 6 w 36"/>
                <a:gd name="T27" fmla="*/ 7 h 15"/>
                <a:gd name="T28" fmla="*/ 5 w 36"/>
                <a:gd name="T29" fmla="*/ 8 h 15"/>
                <a:gd name="T30" fmla="*/ 5 w 36"/>
                <a:gd name="T31" fmla="*/ 9 h 15"/>
                <a:gd name="T32" fmla="*/ 4 w 36"/>
                <a:gd name="T33" fmla="*/ 10 h 15"/>
                <a:gd name="T34" fmla="*/ 3 w 36"/>
                <a:gd name="T35" fmla="*/ 11 h 15"/>
                <a:gd name="T36" fmla="*/ 2 w 36"/>
                <a:gd name="T37" fmla="*/ 12 h 15"/>
                <a:gd name="T38" fmla="*/ 1 w 36"/>
                <a:gd name="T39" fmla="*/ 13 h 15"/>
                <a:gd name="T40" fmla="*/ 0 w 36"/>
                <a:gd name="T41" fmla="*/ 14 h 15"/>
                <a:gd name="T42" fmla="*/ 0 w 36"/>
                <a:gd name="T43" fmla="*/ 14 h 15"/>
                <a:gd name="T44" fmla="*/ 3 w 36"/>
                <a:gd name="T45" fmla="*/ 14 h 15"/>
                <a:gd name="T46" fmla="*/ 7 w 36"/>
                <a:gd name="T47" fmla="*/ 15 h 15"/>
                <a:gd name="T48" fmla="*/ 16 w 36"/>
                <a:gd name="T49" fmla="*/ 15 h 15"/>
                <a:gd name="T50" fmla="*/ 16 w 36"/>
                <a:gd name="T51" fmla="*/ 14 h 15"/>
                <a:gd name="T52" fmla="*/ 16 w 36"/>
                <a:gd name="T53" fmla="*/ 14 h 15"/>
                <a:gd name="T54" fmla="*/ 16 w 36"/>
                <a:gd name="T55" fmla="*/ 8 h 15"/>
                <a:gd name="T56" fmla="*/ 26 w 36"/>
                <a:gd name="T57" fmla="*/ 12 h 15"/>
                <a:gd name="T58" fmla="*/ 26 w 36"/>
                <a:gd name="T59" fmla="*/ 14 h 15"/>
                <a:gd name="T60" fmla="*/ 26 w 36"/>
                <a:gd name="T61" fmla="*/ 14 h 15"/>
                <a:gd name="T62" fmla="*/ 32 w 36"/>
                <a:gd name="T63" fmla="*/ 14 h 15"/>
                <a:gd name="T64" fmla="*/ 33 w 36"/>
                <a:gd name="T65" fmla="*/ 14 h 15"/>
                <a:gd name="T66" fmla="*/ 33 w 36"/>
                <a:gd name="T67" fmla="*/ 15 h 15"/>
                <a:gd name="T68" fmla="*/ 33 w 36"/>
                <a:gd name="T69" fmla="*/ 14 h 15"/>
                <a:gd name="T70" fmla="*/ 33 w 36"/>
                <a:gd name="T71" fmla="*/ 14 h 15"/>
                <a:gd name="T72" fmla="*/ 34 w 36"/>
                <a:gd name="T73" fmla="*/ 14 h 15"/>
                <a:gd name="T74" fmla="*/ 34 w 36"/>
                <a:gd name="T75" fmla="*/ 15 h 15"/>
                <a:gd name="T76" fmla="*/ 36 w 36"/>
                <a:gd name="T77" fmla="*/ 15 h 15"/>
                <a:gd name="T78" fmla="*/ 36 w 36"/>
                <a:gd name="T79" fmla="*/ 14 h 15"/>
                <a:gd name="T80" fmla="*/ 36 w 36"/>
                <a:gd name="T81" fmla="*/ 14 h 15"/>
                <a:gd name="T82" fmla="*/ 36 w 36"/>
                <a:gd name="T83" fmla="*/ 14 h 15"/>
                <a:gd name="T84" fmla="*/ 35 w 36"/>
                <a:gd name="T8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15">
                  <a:moveTo>
                    <a:pt x="35" y="3"/>
                  </a:moveTo>
                  <a:lnTo>
                    <a:pt x="35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8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721">
              <a:extLst>
                <a:ext uri="{FF2B5EF4-FFF2-40B4-BE49-F238E27FC236}">
                  <a16:creationId xmlns:a16="http://schemas.microsoft.com/office/drawing/2014/main" id="{36B7C491-DA66-4150-8568-E9F605AE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675" y="4064001"/>
              <a:ext cx="50800" cy="25400"/>
            </a:xfrm>
            <a:custGeom>
              <a:avLst/>
              <a:gdLst>
                <a:gd name="T0" fmla="*/ 7 w 32"/>
                <a:gd name="T1" fmla="*/ 16 h 16"/>
                <a:gd name="T2" fmla="*/ 0 w 32"/>
                <a:gd name="T3" fmla="*/ 16 h 16"/>
                <a:gd name="T4" fmla="*/ 0 w 32"/>
                <a:gd name="T5" fmla="*/ 16 h 16"/>
                <a:gd name="T6" fmla="*/ 0 w 32"/>
                <a:gd name="T7" fmla="*/ 9 h 16"/>
                <a:gd name="T8" fmla="*/ 0 w 32"/>
                <a:gd name="T9" fmla="*/ 7 h 16"/>
                <a:gd name="T10" fmla="*/ 3 w 32"/>
                <a:gd name="T11" fmla="*/ 7 h 16"/>
                <a:gd name="T12" fmla="*/ 3 w 32"/>
                <a:gd name="T13" fmla="*/ 5 h 16"/>
                <a:gd name="T14" fmla="*/ 3 w 32"/>
                <a:gd name="T15" fmla="*/ 5 h 16"/>
                <a:gd name="T16" fmla="*/ 9 w 32"/>
                <a:gd name="T17" fmla="*/ 5 h 16"/>
                <a:gd name="T18" fmla="*/ 16 w 32"/>
                <a:gd name="T19" fmla="*/ 5 h 16"/>
                <a:gd name="T20" fmla="*/ 16 w 32"/>
                <a:gd name="T21" fmla="*/ 5 h 16"/>
                <a:gd name="T22" fmla="*/ 21 w 32"/>
                <a:gd name="T23" fmla="*/ 5 h 16"/>
                <a:gd name="T24" fmla="*/ 25 w 32"/>
                <a:gd name="T25" fmla="*/ 2 h 16"/>
                <a:gd name="T26" fmla="*/ 32 w 32"/>
                <a:gd name="T27" fmla="*/ 0 h 16"/>
                <a:gd name="T28" fmla="*/ 32 w 32"/>
                <a:gd name="T29" fmla="*/ 14 h 16"/>
                <a:gd name="T30" fmla="*/ 32 w 32"/>
                <a:gd name="T31" fmla="*/ 16 h 16"/>
                <a:gd name="T32" fmla="*/ 23 w 32"/>
                <a:gd name="T33" fmla="*/ 16 h 16"/>
                <a:gd name="T34" fmla="*/ 23 w 32"/>
                <a:gd name="T35" fmla="*/ 16 h 16"/>
                <a:gd name="T36" fmla="*/ 16 w 32"/>
                <a:gd name="T37" fmla="*/ 16 h 16"/>
                <a:gd name="T38" fmla="*/ 9 w 32"/>
                <a:gd name="T39" fmla="*/ 16 h 16"/>
                <a:gd name="T40" fmla="*/ 7 w 32"/>
                <a:gd name="T4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6">
                  <a:moveTo>
                    <a:pt x="7" y="16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32" y="0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16" y="16"/>
                  </a:lnTo>
                  <a:lnTo>
                    <a:pt x="9" y="16"/>
                  </a:lnTo>
                  <a:lnTo>
                    <a:pt x="7" y="1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722">
              <a:extLst>
                <a:ext uri="{FF2B5EF4-FFF2-40B4-BE49-F238E27FC236}">
                  <a16:creationId xmlns:a16="http://schemas.microsoft.com/office/drawing/2014/main" id="{84DDB392-F793-4E38-8B97-C34AD0004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75" y="2925763"/>
              <a:ext cx="17463" cy="17463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11 h 11"/>
                <a:gd name="T4" fmla="*/ 4 w 11"/>
                <a:gd name="T5" fmla="*/ 11 h 11"/>
                <a:gd name="T6" fmla="*/ 2 w 11"/>
                <a:gd name="T7" fmla="*/ 11 h 11"/>
                <a:gd name="T8" fmla="*/ 0 w 11"/>
                <a:gd name="T9" fmla="*/ 9 h 11"/>
                <a:gd name="T10" fmla="*/ 0 w 11"/>
                <a:gd name="T11" fmla="*/ 0 h 11"/>
                <a:gd name="T12" fmla="*/ 11 w 11"/>
                <a:gd name="T13" fmla="*/ 0 h 11"/>
                <a:gd name="T14" fmla="*/ 11 w 11"/>
                <a:gd name="T15" fmla="*/ 2 h 11"/>
                <a:gd name="T16" fmla="*/ 11 w 11"/>
                <a:gd name="T17" fmla="*/ 5 h 11"/>
                <a:gd name="T18" fmla="*/ 11 w 11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lnTo>
                    <a:pt x="11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723">
              <a:extLst>
                <a:ext uri="{FF2B5EF4-FFF2-40B4-BE49-F238E27FC236}">
                  <a16:creationId xmlns:a16="http://schemas.microsoft.com/office/drawing/2014/main" id="{3BB8192E-43D7-43FA-888B-20D73B2B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813" y="4941888"/>
              <a:ext cx="31750" cy="23813"/>
            </a:xfrm>
            <a:custGeom>
              <a:avLst/>
              <a:gdLst>
                <a:gd name="T0" fmla="*/ 2 w 20"/>
                <a:gd name="T1" fmla="*/ 15 h 15"/>
                <a:gd name="T2" fmla="*/ 2 w 20"/>
                <a:gd name="T3" fmla="*/ 15 h 15"/>
                <a:gd name="T4" fmla="*/ 0 w 20"/>
                <a:gd name="T5" fmla="*/ 4 h 15"/>
                <a:gd name="T6" fmla="*/ 0 w 20"/>
                <a:gd name="T7" fmla="*/ 4 h 15"/>
                <a:gd name="T8" fmla="*/ 2 w 20"/>
                <a:gd name="T9" fmla="*/ 4 h 15"/>
                <a:gd name="T10" fmla="*/ 2 w 20"/>
                <a:gd name="T11" fmla="*/ 4 h 15"/>
                <a:gd name="T12" fmla="*/ 2 w 20"/>
                <a:gd name="T13" fmla="*/ 4 h 15"/>
                <a:gd name="T14" fmla="*/ 11 w 20"/>
                <a:gd name="T15" fmla="*/ 2 h 15"/>
                <a:gd name="T16" fmla="*/ 18 w 20"/>
                <a:gd name="T17" fmla="*/ 0 h 15"/>
                <a:gd name="T18" fmla="*/ 18 w 20"/>
                <a:gd name="T19" fmla="*/ 0 h 15"/>
                <a:gd name="T20" fmla="*/ 20 w 20"/>
                <a:gd name="T21" fmla="*/ 11 h 15"/>
                <a:gd name="T22" fmla="*/ 13 w 20"/>
                <a:gd name="T23" fmla="*/ 11 h 15"/>
                <a:gd name="T24" fmla="*/ 2 w 20"/>
                <a:gd name="T25" fmla="*/ 15 h 15"/>
                <a:gd name="T26" fmla="*/ 2 w 20"/>
                <a:gd name="T2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5">
                  <a:moveTo>
                    <a:pt x="2" y="15"/>
                  </a:moveTo>
                  <a:lnTo>
                    <a:pt x="2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11"/>
                  </a:lnTo>
                  <a:lnTo>
                    <a:pt x="13" y="11"/>
                  </a:lnTo>
                  <a:lnTo>
                    <a:pt x="2" y="15"/>
                  </a:lnTo>
                  <a:lnTo>
                    <a:pt x="2" y="1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724">
              <a:extLst>
                <a:ext uri="{FF2B5EF4-FFF2-40B4-BE49-F238E27FC236}">
                  <a16:creationId xmlns:a16="http://schemas.microsoft.com/office/drawing/2014/main" id="{4FCDE96E-94F9-4CFA-AEE5-8F27C432F2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0388" y="2997201"/>
              <a:ext cx="119063" cy="25400"/>
            </a:xfrm>
            <a:custGeom>
              <a:avLst/>
              <a:gdLst>
                <a:gd name="T0" fmla="*/ 52 w 75"/>
                <a:gd name="T1" fmla="*/ 2 h 16"/>
                <a:gd name="T2" fmla="*/ 52 w 75"/>
                <a:gd name="T3" fmla="*/ 14 h 16"/>
                <a:gd name="T4" fmla="*/ 52 w 75"/>
                <a:gd name="T5" fmla="*/ 14 h 16"/>
                <a:gd name="T6" fmla="*/ 41 w 75"/>
                <a:gd name="T7" fmla="*/ 16 h 16"/>
                <a:gd name="T8" fmla="*/ 37 w 75"/>
                <a:gd name="T9" fmla="*/ 16 h 16"/>
                <a:gd name="T10" fmla="*/ 34 w 75"/>
                <a:gd name="T11" fmla="*/ 16 h 16"/>
                <a:gd name="T12" fmla="*/ 30 w 75"/>
                <a:gd name="T13" fmla="*/ 16 h 16"/>
                <a:gd name="T14" fmla="*/ 28 w 75"/>
                <a:gd name="T15" fmla="*/ 16 h 16"/>
                <a:gd name="T16" fmla="*/ 25 w 75"/>
                <a:gd name="T17" fmla="*/ 16 h 16"/>
                <a:gd name="T18" fmla="*/ 23 w 75"/>
                <a:gd name="T19" fmla="*/ 16 h 16"/>
                <a:gd name="T20" fmla="*/ 21 w 75"/>
                <a:gd name="T21" fmla="*/ 16 h 16"/>
                <a:gd name="T22" fmla="*/ 18 w 75"/>
                <a:gd name="T23" fmla="*/ 16 h 16"/>
                <a:gd name="T24" fmla="*/ 16 w 75"/>
                <a:gd name="T25" fmla="*/ 16 h 16"/>
                <a:gd name="T26" fmla="*/ 12 w 75"/>
                <a:gd name="T27" fmla="*/ 16 h 16"/>
                <a:gd name="T28" fmla="*/ 9 w 75"/>
                <a:gd name="T29" fmla="*/ 16 h 16"/>
                <a:gd name="T30" fmla="*/ 9 w 75"/>
                <a:gd name="T31" fmla="*/ 16 h 16"/>
                <a:gd name="T32" fmla="*/ 0 w 75"/>
                <a:gd name="T33" fmla="*/ 16 h 16"/>
                <a:gd name="T34" fmla="*/ 0 w 75"/>
                <a:gd name="T35" fmla="*/ 14 h 16"/>
                <a:gd name="T36" fmla="*/ 0 w 75"/>
                <a:gd name="T37" fmla="*/ 11 h 16"/>
                <a:gd name="T38" fmla="*/ 0 w 75"/>
                <a:gd name="T39" fmla="*/ 9 h 16"/>
                <a:gd name="T40" fmla="*/ 0 w 75"/>
                <a:gd name="T41" fmla="*/ 5 h 16"/>
                <a:gd name="T42" fmla="*/ 0 w 75"/>
                <a:gd name="T43" fmla="*/ 5 h 16"/>
                <a:gd name="T44" fmla="*/ 7 w 75"/>
                <a:gd name="T45" fmla="*/ 5 h 16"/>
                <a:gd name="T46" fmla="*/ 9 w 75"/>
                <a:gd name="T47" fmla="*/ 2 h 16"/>
                <a:gd name="T48" fmla="*/ 12 w 75"/>
                <a:gd name="T49" fmla="*/ 2 h 16"/>
                <a:gd name="T50" fmla="*/ 16 w 75"/>
                <a:gd name="T51" fmla="*/ 2 h 16"/>
                <a:gd name="T52" fmla="*/ 21 w 75"/>
                <a:gd name="T53" fmla="*/ 2 h 16"/>
                <a:gd name="T54" fmla="*/ 30 w 75"/>
                <a:gd name="T55" fmla="*/ 2 h 16"/>
                <a:gd name="T56" fmla="*/ 32 w 75"/>
                <a:gd name="T57" fmla="*/ 2 h 16"/>
                <a:gd name="T58" fmla="*/ 32 w 75"/>
                <a:gd name="T59" fmla="*/ 2 h 16"/>
                <a:gd name="T60" fmla="*/ 32 w 75"/>
                <a:gd name="T61" fmla="*/ 2 h 16"/>
                <a:gd name="T62" fmla="*/ 34 w 75"/>
                <a:gd name="T63" fmla="*/ 2 h 16"/>
                <a:gd name="T64" fmla="*/ 34 w 75"/>
                <a:gd name="T65" fmla="*/ 2 h 16"/>
                <a:gd name="T66" fmla="*/ 34 w 75"/>
                <a:gd name="T67" fmla="*/ 2 h 16"/>
                <a:gd name="T68" fmla="*/ 39 w 75"/>
                <a:gd name="T69" fmla="*/ 2 h 16"/>
                <a:gd name="T70" fmla="*/ 43 w 75"/>
                <a:gd name="T71" fmla="*/ 2 h 16"/>
                <a:gd name="T72" fmla="*/ 46 w 75"/>
                <a:gd name="T73" fmla="*/ 2 h 16"/>
                <a:gd name="T74" fmla="*/ 52 w 75"/>
                <a:gd name="T75" fmla="*/ 2 h 16"/>
                <a:gd name="T76" fmla="*/ 70 w 75"/>
                <a:gd name="T77" fmla="*/ 7 h 16"/>
                <a:gd name="T78" fmla="*/ 73 w 75"/>
                <a:gd name="T79" fmla="*/ 7 h 16"/>
                <a:gd name="T80" fmla="*/ 75 w 75"/>
                <a:gd name="T81" fmla="*/ 7 h 16"/>
                <a:gd name="T82" fmla="*/ 75 w 75"/>
                <a:gd name="T83" fmla="*/ 7 h 16"/>
                <a:gd name="T84" fmla="*/ 75 w 75"/>
                <a:gd name="T85" fmla="*/ 14 h 16"/>
                <a:gd name="T86" fmla="*/ 75 w 75"/>
                <a:gd name="T87" fmla="*/ 14 h 16"/>
                <a:gd name="T88" fmla="*/ 66 w 75"/>
                <a:gd name="T89" fmla="*/ 14 h 16"/>
                <a:gd name="T90" fmla="*/ 52 w 75"/>
                <a:gd name="T91" fmla="*/ 14 h 16"/>
                <a:gd name="T92" fmla="*/ 52 w 75"/>
                <a:gd name="T93" fmla="*/ 11 h 16"/>
                <a:gd name="T94" fmla="*/ 52 w 75"/>
                <a:gd name="T95" fmla="*/ 5 h 16"/>
                <a:gd name="T96" fmla="*/ 52 w 75"/>
                <a:gd name="T97" fmla="*/ 2 h 16"/>
                <a:gd name="T98" fmla="*/ 52 w 75"/>
                <a:gd name="T99" fmla="*/ 0 h 16"/>
                <a:gd name="T100" fmla="*/ 66 w 75"/>
                <a:gd name="T101" fmla="*/ 0 h 16"/>
                <a:gd name="T102" fmla="*/ 70 w 75"/>
                <a:gd name="T103" fmla="*/ 0 h 16"/>
                <a:gd name="T104" fmla="*/ 70 w 75"/>
                <a:gd name="T105" fmla="*/ 2 h 16"/>
                <a:gd name="T106" fmla="*/ 70 w 75"/>
                <a:gd name="T10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16">
                  <a:moveTo>
                    <a:pt x="52" y="2"/>
                  </a:moveTo>
                  <a:lnTo>
                    <a:pt x="52" y="14"/>
                  </a:lnTo>
                  <a:lnTo>
                    <a:pt x="52" y="14"/>
                  </a:lnTo>
                  <a:lnTo>
                    <a:pt x="41" y="16"/>
                  </a:lnTo>
                  <a:lnTo>
                    <a:pt x="37" y="16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1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5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1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9" y="2"/>
                  </a:lnTo>
                  <a:lnTo>
                    <a:pt x="43" y="2"/>
                  </a:lnTo>
                  <a:lnTo>
                    <a:pt x="46" y="2"/>
                  </a:lnTo>
                  <a:lnTo>
                    <a:pt x="52" y="2"/>
                  </a:lnTo>
                  <a:close/>
                  <a:moveTo>
                    <a:pt x="70" y="7"/>
                  </a:moveTo>
                  <a:lnTo>
                    <a:pt x="73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66" y="14"/>
                  </a:lnTo>
                  <a:lnTo>
                    <a:pt x="52" y="14"/>
                  </a:lnTo>
                  <a:lnTo>
                    <a:pt x="52" y="11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0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725">
              <a:extLst>
                <a:ext uri="{FF2B5EF4-FFF2-40B4-BE49-F238E27FC236}">
                  <a16:creationId xmlns:a16="http://schemas.microsoft.com/office/drawing/2014/main" id="{98804110-D8A5-44E6-BDAD-C50C996CE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2871788"/>
              <a:ext cx="6350" cy="11113"/>
            </a:xfrm>
            <a:custGeom>
              <a:avLst/>
              <a:gdLst>
                <a:gd name="T0" fmla="*/ 4 w 4"/>
                <a:gd name="T1" fmla="*/ 7 h 7"/>
                <a:gd name="T2" fmla="*/ 4 w 4"/>
                <a:gd name="T3" fmla="*/ 7 h 7"/>
                <a:gd name="T4" fmla="*/ 0 w 4"/>
                <a:gd name="T5" fmla="*/ 7 h 7"/>
                <a:gd name="T6" fmla="*/ 0 w 4"/>
                <a:gd name="T7" fmla="*/ 7 h 7"/>
                <a:gd name="T8" fmla="*/ 0 w 4"/>
                <a:gd name="T9" fmla="*/ 5 h 7"/>
                <a:gd name="T10" fmla="*/ 0 w 4"/>
                <a:gd name="T11" fmla="*/ 2 h 7"/>
                <a:gd name="T12" fmla="*/ 0 w 4"/>
                <a:gd name="T13" fmla="*/ 0 h 7"/>
                <a:gd name="T14" fmla="*/ 4 w 4"/>
                <a:gd name="T15" fmla="*/ 0 h 7"/>
                <a:gd name="T16" fmla="*/ 4 w 4"/>
                <a:gd name="T17" fmla="*/ 0 h 7"/>
                <a:gd name="T18" fmla="*/ 4 w 4"/>
                <a:gd name="T19" fmla="*/ 2 h 7"/>
                <a:gd name="T20" fmla="*/ 4 w 4"/>
                <a:gd name="T21" fmla="*/ 2 h 7"/>
                <a:gd name="T22" fmla="*/ 4 w 4"/>
                <a:gd name="T23" fmla="*/ 5 h 7"/>
                <a:gd name="T24" fmla="*/ 4 w 4"/>
                <a:gd name="T25" fmla="*/ 5 h 7"/>
                <a:gd name="T26" fmla="*/ 4 w 4"/>
                <a:gd name="T27" fmla="*/ 7 h 7"/>
                <a:gd name="T28" fmla="*/ 4 w 4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Rectangle 4726">
              <a:extLst>
                <a:ext uri="{FF2B5EF4-FFF2-40B4-BE49-F238E27FC236}">
                  <a16:creationId xmlns:a16="http://schemas.microsoft.com/office/drawing/2014/main" id="{B892A00D-1927-43ED-9324-1BD380513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3033713"/>
              <a:ext cx="3175" cy="63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4727">
              <a:extLst>
                <a:ext uri="{FF2B5EF4-FFF2-40B4-BE49-F238E27FC236}">
                  <a16:creationId xmlns:a16="http://schemas.microsoft.com/office/drawing/2014/main" id="{39EFC527-E7FA-411E-A068-DB4E0FF52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5238" y="2603501"/>
              <a:ext cx="68263" cy="100013"/>
            </a:xfrm>
            <a:custGeom>
              <a:avLst/>
              <a:gdLst>
                <a:gd name="T0" fmla="*/ 40 w 43"/>
                <a:gd name="T1" fmla="*/ 11 h 63"/>
                <a:gd name="T2" fmla="*/ 34 w 43"/>
                <a:gd name="T3" fmla="*/ 11 h 63"/>
                <a:gd name="T4" fmla="*/ 34 w 43"/>
                <a:gd name="T5" fmla="*/ 16 h 63"/>
                <a:gd name="T6" fmla="*/ 34 w 43"/>
                <a:gd name="T7" fmla="*/ 25 h 63"/>
                <a:gd name="T8" fmla="*/ 34 w 43"/>
                <a:gd name="T9" fmla="*/ 29 h 63"/>
                <a:gd name="T10" fmla="*/ 34 w 43"/>
                <a:gd name="T11" fmla="*/ 43 h 63"/>
                <a:gd name="T12" fmla="*/ 43 w 43"/>
                <a:gd name="T13" fmla="*/ 47 h 63"/>
                <a:gd name="T14" fmla="*/ 40 w 43"/>
                <a:gd name="T15" fmla="*/ 56 h 63"/>
                <a:gd name="T16" fmla="*/ 40 w 43"/>
                <a:gd name="T17" fmla="*/ 61 h 63"/>
                <a:gd name="T18" fmla="*/ 34 w 43"/>
                <a:gd name="T19" fmla="*/ 63 h 63"/>
                <a:gd name="T20" fmla="*/ 34 w 43"/>
                <a:gd name="T21" fmla="*/ 56 h 63"/>
                <a:gd name="T22" fmla="*/ 29 w 43"/>
                <a:gd name="T23" fmla="*/ 56 h 63"/>
                <a:gd name="T24" fmla="*/ 29 w 43"/>
                <a:gd name="T25" fmla="*/ 59 h 63"/>
                <a:gd name="T26" fmla="*/ 29 w 43"/>
                <a:gd name="T27" fmla="*/ 63 h 63"/>
                <a:gd name="T28" fmla="*/ 20 w 43"/>
                <a:gd name="T29" fmla="*/ 61 h 63"/>
                <a:gd name="T30" fmla="*/ 9 w 43"/>
                <a:gd name="T31" fmla="*/ 61 h 63"/>
                <a:gd name="T32" fmla="*/ 0 w 43"/>
                <a:gd name="T33" fmla="*/ 61 h 63"/>
                <a:gd name="T34" fmla="*/ 0 w 43"/>
                <a:gd name="T35" fmla="*/ 59 h 63"/>
                <a:gd name="T36" fmla="*/ 0 w 43"/>
                <a:gd name="T37" fmla="*/ 54 h 63"/>
                <a:gd name="T38" fmla="*/ 0 w 43"/>
                <a:gd name="T39" fmla="*/ 50 h 63"/>
                <a:gd name="T40" fmla="*/ 0 w 43"/>
                <a:gd name="T41" fmla="*/ 43 h 63"/>
                <a:gd name="T42" fmla="*/ 0 w 43"/>
                <a:gd name="T43" fmla="*/ 34 h 63"/>
                <a:gd name="T44" fmla="*/ 0 w 43"/>
                <a:gd name="T45" fmla="*/ 32 h 63"/>
                <a:gd name="T46" fmla="*/ 0 w 43"/>
                <a:gd name="T47" fmla="*/ 29 h 63"/>
                <a:gd name="T48" fmla="*/ 0 w 43"/>
                <a:gd name="T49" fmla="*/ 23 h 63"/>
                <a:gd name="T50" fmla="*/ 0 w 43"/>
                <a:gd name="T51" fmla="*/ 20 h 63"/>
                <a:gd name="T52" fmla="*/ 0 w 43"/>
                <a:gd name="T53" fmla="*/ 16 h 63"/>
                <a:gd name="T54" fmla="*/ 0 w 43"/>
                <a:gd name="T55" fmla="*/ 9 h 63"/>
                <a:gd name="T56" fmla="*/ 0 w 43"/>
                <a:gd name="T57" fmla="*/ 5 h 63"/>
                <a:gd name="T58" fmla="*/ 0 w 43"/>
                <a:gd name="T59" fmla="*/ 0 h 63"/>
                <a:gd name="T60" fmla="*/ 13 w 43"/>
                <a:gd name="T61" fmla="*/ 0 h 63"/>
                <a:gd name="T62" fmla="*/ 40 w 43"/>
                <a:gd name="T63" fmla="*/ 2 h 63"/>
                <a:gd name="T64" fmla="*/ 40 w 43"/>
                <a:gd name="T65" fmla="*/ 7 h 63"/>
                <a:gd name="T66" fmla="*/ 34 w 43"/>
                <a:gd name="T67" fmla="*/ 52 h 63"/>
                <a:gd name="T68" fmla="*/ 34 w 43"/>
                <a:gd name="T69" fmla="*/ 47 h 63"/>
                <a:gd name="T70" fmla="*/ 27 w 43"/>
                <a:gd name="T71" fmla="*/ 45 h 63"/>
                <a:gd name="T72" fmla="*/ 27 w 43"/>
                <a:gd name="T73" fmla="*/ 50 h 63"/>
                <a:gd name="T74" fmla="*/ 34 w 43"/>
                <a:gd name="T75" fmla="*/ 47 h 63"/>
                <a:gd name="T76" fmla="*/ 36 w 43"/>
                <a:gd name="T77" fmla="*/ 52 h 63"/>
                <a:gd name="T78" fmla="*/ 36 w 43"/>
                <a:gd name="T79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" h="63">
                  <a:moveTo>
                    <a:pt x="40" y="7"/>
                  </a:moveTo>
                  <a:lnTo>
                    <a:pt x="40" y="11"/>
                  </a:lnTo>
                  <a:lnTo>
                    <a:pt x="36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6"/>
                  </a:lnTo>
                  <a:lnTo>
                    <a:pt x="34" y="20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38"/>
                  </a:lnTo>
                  <a:lnTo>
                    <a:pt x="34" y="43"/>
                  </a:lnTo>
                  <a:lnTo>
                    <a:pt x="34" y="47"/>
                  </a:lnTo>
                  <a:lnTo>
                    <a:pt x="43" y="47"/>
                  </a:lnTo>
                  <a:lnTo>
                    <a:pt x="40" y="50"/>
                  </a:lnTo>
                  <a:lnTo>
                    <a:pt x="40" y="56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3"/>
                  </a:lnTo>
                  <a:lnTo>
                    <a:pt x="34" y="63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7"/>
                  </a:lnTo>
                  <a:close/>
                  <a:moveTo>
                    <a:pt x="27" y="52"/>
                  </a:moveTo>
                  <a:lnTo>
                    <a:pt x="34" y="52"/>
                  </a:lnTo>
                  <a:lnTo>
                    <a:pt x="34" y="50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7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34" y="47"/>
                  </a:move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7"/>
                  </a:lnTo>
                  <a:lnTo>
                    <a:pt x="34" y="4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4728">
              <a:extLst>
                <a:ext uri="{FF2B5EF4-FFF2-40B4-BE49-F238E27FC236}">
                  <a16:creationId xmlns:a16="http://schemas.microsoft.com/office/drawing/2014/main" id="{BCE431E3-6A68-44B5-919A-A7CFAF8FE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188" y="2894013"/>
              <a:ext cx="34925" cy="14288"/>
            </a:xfrm>
            <a:custGeom>
              <a:avLst/>
              <a:gdLst>
                <a:gd name="T0" fmla="*/ 15 w 22"/>
                <a:gd name="T1" fmla="*/ 2 h 9"/>
                <a:gd name="T2" fmla="*/ 15 w 22"/>
                <a:gd name="T3" fmla="*/ 2 h 9"/>
                <a:gd name="T4" fmla="*/ 15 w 22"/>
                <a:gd name="T5" fmla="*/ 2 h 9"/>
                <a:gd name="T6" fmla="*/ 18 w 22"/>
                <a:gd name="T7" fmla="*/ 2 h 9"/>
                <a:gd name="T8" fmla="*/ 18 w 22"/>
                <a:gd name="T9" fmla="*/ 2 h 9"/>
                <a:gd name="T10" fmla="*/ 18 w 22"/>
                <a:gd name="T11" fmla="*/ 2 h 9"/>
                <a:gd name="T12" fmla="*/ 20 w 22"/>
                <a:gd name="T13" fmla="*/ 4 h 9"/>
                <a:gd name="T14" fmla="*/ 22 w 22"/>
                <a:gd name="T15" fmla="*/ 4 h 9"/>
                <a:gd name="T16" fmla="*/ 22 w 22"/>
                <a:gd name="T17" fmla="*/ 7 h 9"/>
                <a:gd name="T18" fmla="*/ 20 w 22"/>
                <a:gd name="T19" fmla="*/ 9 h 9"/>
                <a:gd name="T20" fmla="*/ 20 w 22"/>
                <a:gd name="T21" fmla="*/ 9 h 9"/>
                <a:gd name="T22" fmla="*/ 20 w 22"/>
                <a:gd name="T23" fmla="*/ 9 h 9"/>
                <a:gd name="T24" fmla="*/ 20 w 22"/>
                <a:gd name="T25" fmla="*/ 9 h 9"/>
                <a:gd name="T26" fmla="*/ 18 w 22"/>
                <a:gd name="T27" fmla="*/ 9 h 9"/>
                <a:gd name="T28" fmla="*/ 15 w 22"/>
                <a:gd name="T29" fmla="*/ 9 h 9"/>
                <a:gd name="T30" fmla="*/ 15 w 22"/>
                <a:gd name="T31" fmla="*/ 9 h 9"/>
                <a:gd name="T32" fmla="*/ 13 w 22"/>
                <a:gd name="T33" fmla="*/ 7 h 9"/>
                <a:gd name="T34" fmla="*/ 11 w 22"/>
                <a:gd name="T35" fmla="*/ 7 h 9"/>
                <a:gd name="T36" fmla="*/ 11 w 22"/>
                <a:gd name="T37" fmla="*/ 7 h 9"/>
                <a:gd name="T38" fmla="*/ 11 w 22"/>
                <a:gd name="T39" fmla="*/ 7 h 9"/>
                <a:gd name="T40" fmla="*/ 11 w 22"/>
                <a:gd name="T41" fmla="*/ 7 h 9"/>
                <a:gd name="T42" fmla="*/ 9 w 22"/>
                <a:gd name="T43" fmla="*/ 7 h 9"/>
                <a:gd name="T44" fmla="*/ 9 w 22"/>
                <a:gd name="T45" fmla="*/ 7 h 9"/>
                <a:gd name="T46" fmla="*/ 6 w 22"/>
                <a:gd name="T47" fmla="*/ 7 h 9"/>
                <a:gd name="T48" fmla="*/ 4 w 22"/>
                <a:gd name="T49" fmla="*/ 7 h 9"/>
                <a:gd name="T50" fmla="*/ 4 w 22"/>
                <a:gd name="T51" fmla="*/ 7 h 9"/>
                <a:gd name="T52" fmla="*/ 2 w 22"/>
                <a:gd name="T53" fmla="*/ 7 h 9"/>
                <a:gd name="T54" fmla="*/ 0 w 22"/>
                <a:gd name="T55" fmla="*/ 4 h 9"/>
                <a:gd name="T56" fmla="*/ 2 w 22"/>
                <a:gd name="T57" fmla="*/ 0 h 9"/>
                <a:gd name="T58" fmla="*/ 4 w 22"/>
                <a:gd name="T59" fmla="*/ 0 h 9"/>
                <a:gd name="T60" fmla="*/ 6 w 22"/>
                <a:gd name="T61" fmla="*/ 2 h 9"/>
                <a:gd name="T62" fmla="*/ 9 w 22"/>
                <a:gd name="T63" fmla="*/ 2 h 9"/>
                <a:gd name="T64" fmla="*/ 9 w 22"/>
                <a:gd name="T65" fmla="*/ 2 h 9"/>
                <a:gd name="T66" fmla="*/ 11 w 22"/>
                <a:gd name="T67" fmla="*/ 2 h 9"/>
                <a:gd name="T68" fmla="*/ 11 w 22"/>
                <a:gd name="T69" fmla="*/ 2 h 9"/>
                <a:gd name="T70" fmla="*/ 13 w 22"/>
                <a:gd name="T71" fmla="*/ 2 h 9"/>
                <a:gd name="T72" fmla="*/ 13 w 22"/>
                <a:gd name="T73" fmla="*/ 2 h 9"/>
                <a:gd name="T74" fmla="*/ 15 w 22"/>
                <a:gd name="T7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9">
                  <a:moveTo>
                    <a:pt x="15" y="2"/>
                  </a:moveTo>
                  <a:lnTo>
                    <a:pt x="15" y="2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4729">
              <a:extLst>
                <a:ext uri="{FF2B5EF4-FFF2-40B4-BE49-F238E27FC236}">
                  <a16:creationId xmlns:a16="http://schemas.microsoft.com/office/drawing/2014/main" id="{C5449BB7-CCFA-4232-BCC2-0F94986643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840038"/>
              <a:ext cx="42863" cy="82550"/>
            </a:xfrm>
            <a:custGeom>
              <a:avLst/>
              <a:gdLst>
                <a:gd name="T0" fmla="*/ 20 w 27"/>
                <a:gd name="T1" fmla="*/ 41 h 52"/>
                <a:gd name="T2" fmla="*/ 18 w 27"/>
                <a:gd name="T3" fmla="*/ 43 h 52"/>
                <a:gd name="T4" fmla="*/ 13 w 27"/>
                <a:gd name="T5" fmla="*/ 41 h 52"/>
                <a:gd name="T6" fmla="*/ 16 w 27"/>
                <a:gd name="T7" fmla="*/ 45 h 52"/>
                <a:gd name="T8" fmla="*/ 13 w 27"/>
                <a:gd name="T9" fmla="*/ 50 h 52"/>
                <a:gd name="T10" fmla="*/ 11 w 27"/>
                <a:gd name="T11" fmla="*/ 50 h 52"/>
                <a:gd name="T12" fmla="*/ 7 w 27"/>
                <a:gd name="T13" fmla="*/ 52 h 52"/>
                <a:gd name="T14" fmla="*/ 4 w 27"/>
                <a:gd name="T15" fmla="*/ 52 h 52"/>
                <a:gd name="T16" fmla="*/ 2 w 27"/>
                <a:gd name="T17" fmla="*/ 52 h 52"/>
                <a:gd name="T18" fmla="*/ 0 w 27"/>
                <a:gd name="T19" fmla="*/ 47 h 52"/>
                <a:gd name="T20" fmla="*/ 2 w 27"/>
                <a:gd name="T21" fmla="*/ 43 h 52"/>
                <a:gd name="T22" fmla="*/ 4 w 27"/>
                <a:gd name="T23" fmla="*/ 43 h 52"/>
                <a:gd name="T24" fmla="*/ 7 w 27"/>
                <a:gd name="T25" fmla="*/ 43 h 52"/>
                <a:gd name="T26" fmla="*/ 7 w 27"/>
                <a:gd name="T27" fmla="*/ 43 h 52"/>
                <a:gd name="T28" fmla="*/ 9 w 27"/>
                <a:gd name="T29" fmla="*/ 41 h 52"/>
                <a:gd name="T30" fmla="*/ 11 w 27"/>
                <a:gd name="T31" fmla="*/ 38 h 52"/>
                <a:gd name="T32" fmla="*/ 11 w 27"/>
                <a:gd name="T33" fmla="*/ 38 h 52"/>
                <a:gd name="T34" fmla="*/ 16 w 27"/>
                <a:gd name="T35" fmla="*/ 38 h 52"/>
                <a:gd name="T36" fmla="*/ 22 w 27"/>
                <a:gd name="T37" fmla="*/ 27 h 52"/>
                <a:gd name="T38" fmla="*/ 22 w 27"/>
                <a:gd name="T39" fmla="*/ 29 h 52"/>
                <a:gd name="T40" fmla="*/ 20 w 27"/>
                <a:gd name="T41" fmla="*/ 34 h 52"/>
                <a:gd name="T42" fmla="*/ 16 w 27"/>
                <a:gd name="T43" fmla="*/ 34 h 52"/>
                <a:gd name="T44" fmla="*/ 13 w 27"/>
                <a:gd name="T45" fmla="*/ 34 h 52"/>
                <a:gd name="T46" fmla="*/ 13 w 27"/>
                <a:gd name="T47" fmla="*/ 27 h 52"/>
                <a:gd name="T48" fmla="*/ 13 w 27"/>
                <a:gd name="T49" fmla="*/ 25 h 52"/>
                <a:gd name="T50" fmla="*/ 16 w 27"/>
                <a:gd name="T51" fmla="*/ 22 h 52"/>
                <a:gd name="T52" fmla="*/ 16 w 27"/>
                <a:gd name="T53" fmla="*/ 18 h 52"/>
                <a:gd name="T54" fmla="*/ 22 w 27"/>
                <a:gd name="T55" fmla="*/ 18 h 52"/>
                <a:gd name="T56" fmla="*/ 25 w 27"/>
                <a:gd name="T57" fmla="*/ 18 h 52"/>
                <a:gd name="T58" fmla="*/ 22 w 27"/>
                <a:gd name="T59" fmla="*/ 22 h 52"/>
                <a:gd name="T60" fmla="*/ 22 w 27"/>
                <a:gd name="T61" fmla="*/ 27 h 52"/>
                <a:gd name="T62" fmla="*/ 18 w 27"/>
                <a:gd name="T63" fmla="*/ 31 h 52"/>
                <a:gd name="T64" fmla="*/ 18 w 27"/>
                <a:gd name="T65" fmla="*/ 29 h 52"/>
                <a:gd name="T66" fmla="*/ 25 w 27"/>
                <a:gd name="T67" fmla="*/ 13 h 52"/>
                <a:gd name="T68" fmla="*/ 18 w 27"/>
                <a:gd name="T69" fmla="*/ 11 h 52"/>
                <a:gd name="T70" fmla="*/ 20 w 27"/>
                <a:gd name="T71" fmla="*/ 9 h 52"/>
                <a:gd name="T72" fmla="*/ 20 w 27"/>
                <a:gd name="T73" fmla="*/ 7 h 52"/>
                <a:gd name="T74" fmla="*/ 20 w 27"/>
                <a:gd name="T75" fmla="*/ 7 h 52"/>
                <a:gd name="T76" fmla="*/ 22 w 27"/>
                <a:gd name="T7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52">
                  <a:moveTo>
                    <a:pt x="16" y="41"/>
                  </a:moveTo>
                  <a:lnTo>
                    <a:pt x="20" y="41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3" y="41"/>
                  </a:lnTo>
                  <a:lnTo>
                    <a:pt x="13" y="43"/>
                  </a:lnTo>
                  <a:lnTo>
                    <a:pt x="16" y="45"/>
                  </a:lnTo>
                  <a:lnTo>
                    <a:pt x="16" y="47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9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6" y="38"/>
                  </a:lnTo>
                  <a:lnTo>
                    <a:pt x="16" y="41"/>
                  </a:lnTo>
                  <a:close/>
                  <a:moveTo>
                    <a:pt x="22" y="27"/>
                  </a:moveTo>
                  <a:lnTo>
                    <a:pt x="22" y="29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5" y="18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5"/>
                  </a:lnTo>
                  <a:lnTo>
                    <a:pt x="22" y="27"/>
                  </a:lnTo>
                  <a:close/>
                  <a:moveTo>
                    <a:pt x="18" y="29"/>
                  </a:moveTo>
                  <a:lnTo>
                    <a:pt x="18" y="31"/>
                  </a:lnTo>
                  <a:lnTo>
                    <a:pt x="18" y="29"/>
                  </a:lnTo>
                  <a:lnTo>
                    <a:pt x="18" y="29"/>
                  </a:lnTo>
                  <a:close/>
                  <a:moveTo>
                    <a:pt x="27" y="0"/>
                  </a:moveTo>
                  <a:lnTo>
                    <a:pt x="25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4730">
              <a:extLst>
                <a:ext uri="{FF2B5EF4-FFF2-40B4-BE49-F238E27FC236}">
                  <a16:creationId xmlns:a16="http://schemas.microsoft.com/office/drawing/2014/main" id="{6977FCAF-A84D-455A-856C-2B27DA5B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0" y="2786063"/>
              <a:ext cx="11113" cy="14288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7 h 9"/>
                <a:gd name="T4" fmla="*/ 5 w 7"/>
                <a:gd name="T5" fmla="*/ 9 h 9"/>
                <a:gd name="T6" fmla="*/ 3 w 7"/>
                <a:gd name="T7" fmla="*/ 7 h 9"/>
                <a:gd name="T8" fmla="*/ 0 w 7"/>
                <a:gd name="T9" fmla="*/ 7 h 9"/>
                <a:gd name="T10" fmla="*/ 3 w 7"/>
                <a:gd name="T11" fmla="*/ 5 h 9"/>
                <a:gd name="T12" fmla="*/ 5 w 7"/>
                <a:gd name="T13" fmla="*/ 0 h 9"/>
                <a:gd name="T14" fmla="*/ 5 w 7"/>
                <a:gd name="T15" fmla="*/ 0 h 9"/>
                <a:gd name="T16" fmla="*/ 7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7" y="7"/>
                  </a:lnTo>
                  <a:lnTo>
                    <a:pt x="5" y="9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4731">
              <a:extLst>
                <a:ext uri="{FF2B5EF4-FFF2-40B4-BE49-F238E27FC236}">
                  <a16:creationId xmlns:a16="http://schemas.microsoft.com/office/drawing/2014/main" id="{96B4A6CD-20BC-4A1C-B5E0-37BD5B9E6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1950" y="3222626"/>
              <a:ext cx="42863" cy="36513"/>
            </a:xfrm>
            <a:custGeom>
              <a:avLst/>
              <a:gdLst>
                <a:gd name="T0" fmla="*/ 25 w 27"/>
                <a:gd name="T1" fmla="*/ 9 h 23"/>
                <a:gd name="T2" fmla="*/ 20 w 27"/>
                <a:gd name="T3" fmla="*/ 9 h 23"/>
                <a:gd name="T4" fmla="*/ 18 w 27"/>
                <a:gd name="T5" fmla="*/ 7 h 23"/>
                <a:gd name="T6" fmla="*/ 18 w 27"/>
                <a:gd name="T7" fmla="*/ 7 h 23"/>
                <a:gd name="T8" fmla="*/ 16 w 27"/>
                <a:gd name="T9" fmla="*/ 9 h 23"/>
                <a:gd name="T10" fmla="*/ 16 w 27"/>
                <a:gd name="T11" fmla="*/ 9 h 23"/>
                <a:gd name="T12" fmla="*/ 16 w 27"/>
                <a:gd name="T13" fmla="*/ 9 h 23"/>
                <a:gd name="T14" fmla="*/ 16 w 27"/>
                <a:gd name="T15" fmla="*/ 11 h 23"/>
                <a:gd name="T16" fmla="*/ 16 w 27"/>
                <a:gd name="T17" fmla="*/ 14 h 23"/>
                <a:gd name="T18" fmla="*/ 14 w 27"/>
                <a:gd name="T19" fmla="*/ 14 h 23"/>
                <a:gd name="T20" fmla="*/ 11 w 27"/>
                <a:gd name="T21" fmla="*/ 16 h 23"/>
                <a:gd name="T22" fmla="*/ 9 w 27"/>
                <a:gd name="T23" fmla="*/ 14 h 23"/>
                <a:gd name="T24" fmla="*/ 2 w 27"/>
                <a:gd name="T25" fmla="*/ 11 h 23"/>
                <a:gd name="T26" fmla="*/ 2 w 27"/>
                <a:gd name="T27" fmla="*/ 11 h 23"/>
                <a:gd name="T28" fmla="*/ 2 w 27"/>
                <a:gd name="T29" fmla="*/ 9 h 23"/>
                <a:gd name="T30" fmla="*/ 2 w 27"/>
                <a:gd name="T31" fmla="*/ 7 h 23"/>
                <a:gd name="T32" fmla="*/ 5 w 27"/>
                <a:gd name="T33" fmla="*/ 2 h 23"/>
                <a:gd name="T34" fmla="*/ 5 w 27"/>
                <a:gd name="T35" fmla="*/ 0 h 23"/>
                <a:gd name="T36" fmla="*/ 7 w 27"/>
                <a:gd name="T37" fmla="*/ 0 h 23"/>
                <a:gd name="T38" fmla="*/ 27 w 27"/>
                <a:gd name="T39" fmla="*/ 18 h 23"/>
                <a:gd name="T40" fmla="*/ 23 w 27"/>
                <a:gd name="T41" fmla="*/ 14 h 23"/>
                <a:gd name="T42" fmla="*/ 23 w 27"/>
                <a:gd name="T43" fmla="*/ 11 h 23"/>
                <a:gd name="T44" fmla="*/ 27 w 27"/>
                <a:gd name="T45" fmla="*/ 16 h 23"/>
                <a:gd name="T46" fmla="*/ 25 w 27"/>
                <a:gd name="T47" fmla="*/ 20 h 23"/>
                <a:gd name="T48" fmla="*/ 18 w 27"/>
                <a:gd name="T49" fmla="*/ 18 h 23"/>
                <a:gd name="T50" fmla="*/ 20 w 27"/>
                <a:gd name="T51" fmla="*/ 16 h 23"/>
                <a:gd name="T52" fmla="*/ 25 w 27"/>
                <a:gd name="T53" fmla="*/ 20 h 23"/>
                <a:gd name="T54" fmla="*/ 18 w 27"/>
                <a:gd name="T55" fmla="*/ 18 h 23"/>
                <a:gd name="T56" fmla="*/ 16 w 27"/>
                <a:gd name="T57" fmla="*/ 14 h 23"/>
                <a:gd name="T58" fmla="*/ 20 w 27"/>
                <a:gd name="T59" fmla="*/ 14 h 23"/>
                <a:gd name="T60" fmla="*/ 23 w 27"/>
                <a:gd name="T61" fmla="*/ 9 h 23"/>
                <a:gd name="T62" fmla="*/ 18 w 27"/>
                <a:gd name="T63" fmla="*/ 9 h 23"/>
                <a:gd name="T64" fmla="*/ 18 w 27"/>
                <a:gd name="T6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7" y="0"/>
                  </a:moveTo>
                  <a:lnTo>
                    <a:pt x="25" y="9"/>
                  </a:lnTo>
                  <a:lnTo>
                    <a:pt x="25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close/>
                  <a:moveTo>
                    <a:pt x="27" y="16"/>
                  </a:moveTo>
                  <a:lnTo>
                    <a:pt x="27" y="18"/>
                  </a:lnTo>
                  <a:lnTo>
                    <a:pt x="20" y="14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6"/>
                  </a:lnTo>
                  <a:close/>
                  <a:moveTo>
                    <a:pt x="25" y="20"/>
                  </a:moveTo>
                  <a:lnTo>
                    <a:pt x="23" y="23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5" y="18"/>
                  </a:lnTo>
                  <a:lnTo>
                    <a:pt x="25" y="20"/>
                  </a:lnTo>
                  <a:close/>
                  <a:moveTo>
                    <a:pt x="18" y="16"/>
                  </a:moveTo>
                  <a:lnTo>
                    <a:pt x="18" y="1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1"/>
                  </a:lnTo>
                  <a:lnTo>
                    <a:pt x="20" y="14"/>
                  </a:lnTo>
                  <a:lnTo>
                    <a:pt x="18" y="16"/>
                  </a:lnTo>
                  <a:close/>
                  <a:moveTo>
                    <a:pt x="23" y="9"/>
                  </a:moveTo>
                  <a:lnTo>
                    <a:pt x="20" y="11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3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4732">
              <a:extLst>
                <a:ext uri="{FF2B5EF4-FFF2-40B4-BE49-F238E27FC236}">
                  <a16:creationId xmlns:a16="http://schemas.microsoft.com/office/drawing/2014/main" id="{35414134-C509-433B-B8B7-139E511CD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763" y="3487738"/>
              <a:ext cx="185738" cy="285750"/>
            </a:xfrm>
            <a:custGeom>
              <a:avLst/>
              <a:gdLst>
                <a:gd name="T0" fmla="*/ 33 w 52"/>
                <a:gd name="T1" fmla="*/ 80 h 80"/>
                <a:gd name="T2" fmla="*/ 50 w 52"/>
                <a:gd name="T3" fmla="*/ 79 h 80"/>
                <a:gd name="T4" fmla="*/ 48 w 52"/>
                <a:gd name="T5" fmla="*/ 77 h 80"/>
                <a:gd name="T6" fmla="*/ 48 w 52"/>
                <a:gd name="T7" fmla="*/ 75 h 80"/>
                <a:gd name="T8" fmla="*/ 47 w 52"/>
                <a:gd name="T9" fmla="*/ 73 h 80"/>
                <a:gd name="T10" fmla="*/ 46 w 52"/>
                <a:gd name="T11" fmla="*/ 71 h 80"/>
                <a:gd name="T12" fmla="*/ 46 w 52"/>
                <a:gd name="T13" fmla="*/ 69 h 80"/>
                <a:gd name="T14" fmla="*/ 46 w 52"/>
                <a:gd name="T15" fmla="*/ 67 h 80"/>
                <a:gd name="T16" fmla="*/ 46 w 52"/>
                <a:gd name="T17" fmla="*/ 65 h 80"/>
                <a:gd name="T18" fmla="*/ 46 w 52"/>
                <a:gd name="T19" fmla="*/ 63 h 80"/>
                <a:gd name="T20" fmla="*/ 47 w 52"/>
                <a:gd name="T21" fmla="*/ 61 h 80"/>
                <a:gd name="T22" fmla="*/ 48 w 52"/>
                <a:gd name="T23" fmla="*/ 59 h 80"/>
                <a:gd name="T24" fmla="*/ 48 w 52"/>
                <a:gd name="T25" fmla="*/ 57 h 80"/>
                <a:gd name="T26" fmla="*/ 50 w 52"/>
                <a:gd name="T27" fmla="*/ 55 h 80"/>
                <a:gd name="T28" fmla="*/ 51 w 52"/>
                <a:gd name="T29" fmla="*/ 53 h 80"/>
                <a:gd name="T30" fmla="*/ 52 w 52"/>
                <a:gd name="T31" fmla="*/ 52 h 80"/>
                <a:gd name="T32" fmla="*/ 52 w 52"/>
                <a:gd name="T33" fmla="*/ 0 h 80"/>
                <a:gd name="T34" fmla="*/ 18 w 52"/>
                <a:gd name="T35" fmla="*/ 1 h 80"/>
                <a:gd name="T36" fmla="*/ 1 w 52"/>
                <a:gd name="T37" fmla="*/ 2 h 80"/>
                <a:gd name="T38" fmla="*/ 0 w 52"/>
                <a:gd name="T39" fmla="*/ 2 h 80"/>
                <a:gd name="T40" fmla="*/ 0 w 52"/>
                <a:gd name="T41" fmla="*/ 14 h 80"/>
                <a:gd name="T42" fmla="*/ 2 w 52"/>
                <a:gd name="T43" fmla="*/ 34 h 80"/>
                <a:gd name="T44" fmla="*/ 4 w 52"/>
                <a:gd name="T45" fmla="*/ 34 h 80"/>
                <a:gd name="T46" fmla="*/ 6 w 52"/>
                <a:gd name="T47" fmla="*/ 35 h 80"/>
                <a:gd name="T48" fmla="*/ 8 w 52"/>
                <a:gd name="T49" fmla="*/ 36 h 80"/>
                <a:gd name="T50" fmla="*/ 10 w 52"/>
                <a:gd name="T51" fmla="*/ 37 h 80"/>
                <a:gd name="T52" fmla="*/ 12 w 52"/>
                <a:gd name="T53" fmla="*/ 38 h 80"/>
                <a:gd name="T54" fmla="*/ 14 w 52"/>
                <a:gd name="T55" fmla="*/ 39 h 80"/>
                <a:gd name="T56" fmla="*/ 16 w 52"/>
                <a:gd name="T57" fmla="*/ 40 h 80"/>
                <a:gd name="T58" fmla="*/ 18 w 52"/>
                <a:gd name="T59" fmla="*/ 42 h 80"/>
                <a:gd name="T60" fmla="*/ 20 w 52"/>
                <a:gd name="T61" fmla="*/ 44 h 80"/>
                <a:gd name="T62" fmla="*/ 22 w 52"/>
                <a:gd name="T63" fmla="*/ 46 h 80"/>
                <a:gd name="T64" fmla="*/ 23 w 52"/>
                <a:gd name="T65" fmla="*/ 48 h 80"/>
                <a:gd name="T66" fmla="*/ 25 w 52"/>
                <a:gd name="T67" fmla="*/ 50 h 80"/>
                <a:gd name="T68" fmla="*/ 26 w 52"/>
                <a:gd name="T69" fmla="*/ 52 h 80"/>
                <a:gd name="T70" fmla="*/ 27 w 52"/>
                <a:gd name="T71" fmla="*/ 54 h 80"/>
                <a:gd name="T72" fmla="*/ 28 w 52"/>
                <a:gd name="T73" fmla="*/ 56 h 80"/>
                <a:gd name="T74" fmla="*/ 28 w 52"/>
                <a:gd name="T75" fmla="*/ 58 h 80"/>
                <a:gd name="T76" fmla="*/ 29 w 52"/>
                <a:gd name="T77" fmla="*/ 60 h 80"/>
                <a:gd name="T78" fmla="*/ 29 w 52"/>
                <a:gd name="T79" fmla="*/ 62 h 80"/>
                <a:gd name="T80" fmla="*/ 30 w 52"/>
                <a:gd name="T81" fmla="*/ 64 h 80"/>
                <a:gd name="T82" fmla="*/ 30 w 52"/>
                <a:gd name="T83" fmla="*/ 66 h 80"/>
                <a:gd name="T84" fmla="*/ 30 w 52"/>
                <a:gd name="T85" fmla="*/ 68 h 80"/>
                <a:gd name="T86" fmla="*/ 30 w 52"/>
                <a:gd name="T87" fmla="*/ 70 h 80"/>
                <a:gd name="T88" fmla="*/ 30 w 52"/>
                <a:gd name="T89" fmla="*/ 72 h 80"/>
                <a:gd name="T90" fmla="*/ 30 w 52"/>
                <a:gd name="T91" fmla="*/ 74 h 80"/>
                <a:gd name="T92" fmla="*/ 29 w 52"/>
                <a:gd name="T93" fmla="*/ 76 h 80"/>
                <a:gd name="T94" fmla="*/ 29 w 52"/>
                <a:gd name="T95" fmla="*/ 78 h 80"/>
                <a:gd name="T96" fmla="*/ 28 w 52"/>
                <a:gd name="T97" fmla="*/ 80 h 80"/>
                <a:gd name="T98" fmla="*/ 33 w 52"/>
                <a:gd name="T9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80">
                  <a:moveTo>
                    <a:pt x="33" y="80"/>
                  </a:moveTo>
                  <a:lnTo>
                    <a:pt x="33" y="80"/>
                  </a:lnTo>
                  <a:lnTo>
                    <a:pt x="51" y="80"/>
                  </a:lnTo>
                  <a:lnTo>
                    <a:pt x="50" y="79"/>
                  </a:lnTo>
                  <a:lnTo>
                    <a:pt x="49" y="78"/>
                  </a:lnTo>
                  <a:lnTo>
                    <a:pt x="48" y="77"/>
                  </a:lnTo>
                  <a:lnTo>
                    <a:pt x="48" y="76"/>
                  </a:lnTo>
                  <a:lnTo>
                    <a:pt x="48" y="75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7" y="62"/>
                  </a:lnTo>
                  <a:lnTo>
                    <a:pt x="47" y="61"/>
                  </a:lnTo>
                  <a:lnTo>
                    <a:pt x="47" y="60"/>
                  </a:lnTo>
                  <a:lnTo>
                    <a:pt x="48" y="59"/>
                  </a:lnTo>
                  <a:lnTo>
                    <a:pt x="48" y="58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0" y="55"/>
                  </a:lnTo>
                  <a:lnTo>
                    <a:pt x="50" y="54"/>
                  </a:lnTo>
                  <a:lnTo>
                    <a:pt x="51" y="53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5" y="0"/>
                  </a:lnTo>
                  <a:lnTo>
                    <a:pt x="18" y="1"/>
                  </a:lnTo>
                  <a:lnTo>
                    <a:pt x="1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2"/>
                  </a:lnTo>
                  <a:lnTo>
                    <a:pt x="19" y="43"/>
                  </a:lnTo>
                  <a:lnTo>
                    <a:pt x="20" y="44"/>
                  </a:lnTo>
                  <a:lnTo>
                    <a:pt x="21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6" y="52"/>
                  </a:lnTo>
                  <a:lnTo>
                    <a:pt x="26" y="53"/>
                  </a:lnTo>
                  <a:lnTo>
                    <a:pt x="27" y="54"/>
                  </a:lnTo>
                  <a:lnTo>
                    <a:pt x="27" y="55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1"/>
                  </a:lnTo>
                  <a:lnTo>
                    <a:pt x="29" y="62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0" y="67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0" y="72"/>
                  </a:lnTo>
                  <a:lnTo>
                    <a:pt x="30" y="73"/>
                  </a:lnTo>
                  <a:lnTo>
                    <a:pt x="30" y="74"/>
                  </a:lnTo>
                  <a:lnTo>
                    <a:pt x="29" y="75"/>
                  </a:lnTo>
                  <a:lnTo>
                    <a:pt x="29" y="76"/>
                  </a:lnTo>
                  <a:lnTo>
                    <a:pt x="29" y="77"/>
                  </a:lnTo>
                  <a:lnTo>
                    <a:pt x="29" y="78"/>
                  </a:lnTo>
                  <a:lnTo>
                    <a:pt x="28" y="79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3" y="8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4733">
              <a:extLst>
                <a:ext uri="{FF2B5EF4-FFF2-40B4-BE49-F238E27FC236}">
                  <a16:creationId xmlns:a16="http://schemas.microsoft.com/office/drawing/2014/main" id="{BC8A01AE-44A1-4EA0-BEF0-D6B1A05DF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350" y="2549526"/>
              <a:ext cx="60325" cy="19050"/>
            </a:xfrm>
            <a:custGeom>
              <a:avLst/>
              <a:gdLst>
                <a:gd name="T0" fmla="*/ 17 w 17"/>
                <a:gd name="T1" fmla="*/ 5 h 5"/>
                <a:gd name="T2" fmla="*/ 17 w 17"/>
                <a:gd name="T3" fmla="*/ 5 h 5"/>
                <a:gd name="T4" fmla="*/ 12 w 17"/>
                <a:gd name="T5" fmla="*/ 1 h 5"/>
                <a:gd name="T6" fmla="*/ 12 w 17"/>
                <a:gd name="T7" fmla="*/ 1 h 5"/>
                <a:gd name="T8" fmla="*/ 0 w 17"/>
                <a:gd name="T9" fmla="*/ 0 h 5"/>
                <a:gd name="T10" fmla="*/ 0 w 17"/>
                <a:gd name="T11" fmla="*/ 2 h 5"/>
                <a:gd name="T12" fmla="*/ 0 w 17"/>
                <a:gd name="T13" fmla="*/ 5 h 5"/>
                <a:gd name="T14" fmla="*/ 3 w 17"/>
                <a:gd name="T15" fmla="*/ 5 h 5"/>
                <a:gd name="T16" fmla="*/ 6 w 17"/>
                <a:gd name="T17" fmla="*/ 5 h 5"/>
                <a:gd name="T18" fmla="*/ 9 w 17"/>
                <a:gd name="T19" fmla="*/ 5 h 5"/>
                <a:gd name="T20" fmla="*/ 16 w 17"/>
                <a:gd name="T21" fmla="*/ 5 h 5"/>
                <a:gd name="T22" fmla="*/ 17 w 17"/>
                <a:gd name="T23" fmla="*/ 5 h 5"/>
                <a:gd name="T24" fmla="*/ 17 w 17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5">
                  <a:moveTo>
                    <a:pt x="17" y="5"/>
                  </a:moveTo>
                  <a:lnTo>
                    <a:pt x="17" y="5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5"/>
                  </a:lnTo>
                  <a:lnTo>
                    <a:pt x="6" y="5"/>
                  </a:lnTo>
                  <a:lnTo>
                    <a:pt x="9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4734">
              <a:extLst>
                <a:ext uri="{FF2B5EF4-FFF2-40B4-BE49-F238E27FC236}">
                  <a16:creationId xmlns:a16="http://schemas.microsoft.com/office/drawing/2014/main" id="{078020F5-A4FB-4D74-A74A-5628A01C0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225" y="5037138"/>
              <a:ext cx="22225" cy="19050"/>
            </a:xfrm>
            <a:custGeom>
              <a:avLst/>
              <a:gdLst>
                <a:gd name="T0" fmla="*/ 11 w 14"/>
                <a:gd name="T1" fmla="*/ 12 h 12"/>
                <a:gd name="T2" fmla="*/ 11 w 14"/>
                <a:gd name="T3" fmla="*/ 12 h 12"/>
                <a:gd name="T4" fmla="*/ 11 w 14"/>
                <a:gd name="T5" fmla="*/ 12 h 12"/>
                <a:gd name="T6" fmla="*/ 9 w 14"/>
                <a:gd name="T7" fmla="*/ 12 h 12"/>
                <a:gd name="T8" fmla="*/ 7 w 14"/>
                <a:gd name="T9" fmla="*/ 9 h 12"/>
                <a:gd name="T10" fmla="*/ 0 w 14"/>
                <a:gd name="T11" fmla="*/ 5 h 12"/>
                <a:gd name="T12" fmla="*/ 2 w 14"/>
                <a:gd name="T13" fmla="*/ 5 h 12"/>
                <a:gd name="T14" fmla="*/ 2 w 14"/>
                <a:gd name="T15" fmla="*/ 3 h 12"/>
                <a:gd name="T16" fmla="*/ 2 w 14"/>
                <a:gd name="T17" fmla="*/ 3 h 12"/>
                <a:gd name="T18" fmla="*/ 2 w 14"/>
                <a:gd name="T19" fmla="*/ 3 h 12"/>
                <a:gd name="T20" fmla="*/ 2 w 14"/>
                <a:gd name="T21" fmla="*/ 0 h 12"/>
                <a:gd name="T22" fmla="*/ 2 w 14"/>
                <a:gd name="T23" fmla="*/ 3 h 12"/>
                <a:gd name="T24" fmla="*/ 2 w 14"/>
                <a:gd name="T25" fmla="*/ 3 h 12"/>
                <a:gd name="T26" fmla="*/ 2 w 14"/>
                <a:gd name="T27" fmla="*/ 5 h 12"/>
                <a:gd name="T28" fmla="*/ 14 w 14"/>
                <a:gd name="T29" fmla="*/ 12 h 12"/>
                <a:gd name="T30" fmla="*/ 11 w 14"/>
                <a:gd name="T3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2">
                  <a:moveTo>
                    <a:pt x="11" y="12"/>
                  </a:moveTo>
                  <a:lnTo>
                    <a:pt x="11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7" y="9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14" y="12"/>
                  </a:lnTo>
                  <a:lnTo>
                    <a:pt x="11" y="1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4735">
              <a:extLst>
                <a:ext uri="{FF2B5EF4-FFF2-40B4-BE49-F238E27FC236}">
                  <a16:creationId xmlns:a16="http://schemas.microsoft.com/office/drawing/2014/main" id="{B2B3CAA0-205C-4078-A29B-7B092BFF3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338" y="304800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2 h 2"/>
                <a:gd name="T12" fmla="*/ 2 w 2"/>
                <a:gd name="T13" fmla="*/ 2 h 2"/>
                <a:gd name="T14" fmla="*/ 0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4736">
              <a:extLst>
                <a:ext uri="{FF2B5EF4-FFF2-40B4-BE49-F238E27FC236}">
                  <a16:creationId xmlns:a16="http://schemas.microsoft.com/office/drawing/2014/main" id="{7DF8C324-72A0-493F-99BC-42B3ADE204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6913" y="3781426"/>
              <a:ext cx="161925" cy="153988"/>
            </a:xfrm>
            <a:custGeom>
              <a:avLst/>
              <a:gdLst>
                <a:gd name="T0" fmla="*/ 32 w 102"/>
                <a:gd name="T1" fmla="*/ 34 h 97"/>
                <a:gd name="T2" fmla="*/ 36 w 102"/>
                <a:gd name="T3" fmla="*/ 32 h 97"/>
                <a:gd name="T4" fmla="*/ 36 w 102"/>
                <a:gd name="T5" fmla="*/ 83 h 97"/>
                <a:gd name="T6" fmla="*/ 9 w 102"/>
                <a:gd name="T7" fmla="*/ 97 h 97"/>
                <a:gd name="T8" fmla="*/ 5 w 102"/>
                <a:gd name="T9" fmla="*/ 63 h 97"/>
                <a:gd name="T10" fmla="*/ 5 w 102"/>
                <a:gd name="T11" fmla="*/ 32 h 97"/>
                <a:gd name="T12" fmla="*/ 21 w 102"/>
                <a:gd name="T13" fmla="*/ 50 h 97"/>
                <a:gd name="T14" fmla="*/ 39 w 102"/>
                <a:gd name="T15" fmla="*/ 32 h 97"/>
                <a:gd name="T16" fmla="*/ 63 w 102"/>
                <a:gd name="T17" fmla="*/ 0 h 97"/>
                <a:gd name="T18" fmla="*/ 95 w 102"/>
                <a:gd name="T19" fmla="*/ 23 h 97"/>
                <a:gd name="T20" fmla="*/ 70 w 102"/>
                <a:gd name="T21" fmla="*/ 29 h 97"/>
                <a:gd name="T22" fmla="*/ 57 w 102"/>
                <a:gd name="T23" fmla="*/ 32 h 97"/>
                <a:gd name="T24" fmla="*/ 88 w 102"/>
                <a:gd name="T25" fmla="*/ 38 h 97"/>
                <a:gd name="T26" fmla="*/ 57 w 102"/>
                <a:gd name="T27" fmla="*/ 68 h 97"/>
                <a:gd name="T28" fmla="*/ 39 w 102"/>
                <a:gd name="T29" fmla="*/ 83 h 97"/>
                <a:gd name="T30" fmla="*/ 36 w 102"/>
                <a:gd name="T31" fmla="*/ 32 h 97"/>
                <a:gd name="T32" fmla="*/ 72 w 102"/>
                <a:gd name="T33" fmla="*/ 54 h 97"/>
                <a:gd name="T34" fmla="*/ 68 w 102"/>
                <a:gd name="T35" fmla="*/ 56 h 97"/>
                <a:gd name="T36" fmla="*/ 36 w 102"/>
                <a:gd name="T37" fmla="*/ 45 h 97"/>
                <a:gd name="T38" fmla="*/ 36 w 102"/>
                <a:gd name="T39" fmla="*/ 45 h 97"/>
                <a:gd name="T40" fmla="*/ 84 w 102"/>
                <a:gd name="T41" fmla="*/ 38 h 97"/>
                <a:gd name="T42" fmla="*/ 81 w 102"/>
                <a:gd name="T43" fmla="*/ 41 h 97"/>
                <a:gd name="T44" fmla="*/ 57 w 102"/>
                <a:gd name="T45" fmla="*/ 59 h 97"/>
                <a:gd name="T46" fmla="*/ 61 w 102"/>
                <a:gd name="T47" fmla="*/ 65 h 97"/>
                <a:gd name="T48" fmla="*/ 84 w 102"/>
                <a:gd name="T49" fmla="*/ 45 h 97"/>
                <a:gd name="T50" fmla="*/ 81 w 102"/>
                <a:gd name="T51" fmla="*/ 45 h 97"/>
                <a:gd name="T52" fmla="*/ 77 w 102"/>
                <a:gd name="T53" fmla="*/ 50 h 97"/>
                <a:gd name="T54" fmla="*/ 84 w 102"/>
                <a:gd name="T55" fmla="*/ 45 h 97"/>
                <a:gd name="T56" fmla="*/ 34 w 102"/>
                <a:gd name="T57" fmla="*/ 0 h 97"/>
                <a:gd name="T58" fmla="*/ 32 w 102"/>
                <a:gd name="T59" fmla="*/ 32 h 97"/>
                <a:gd name="T60" fmla="*/ 2 w 102"/>
                <a:gd name="T61" fmla="*/ 32 h 97"/>
                <a:gd name="T62" fmla="*/ 2 w 102"/>
                <a:gd name="T63" fmla="*/ 18 h 97"/>
                <a:gd name="T64" fmla="*/ 2 w 102"/>
                <a:gd name="T65" fmla="*/ 9 h 97"/>
                <a:gd name="T66" fmla="*/ 0 w 102"/>
                <a:gd name="T67" fmla="*/ 2 h 97"/>
                <a:gd name="T68" fmla="*/ 25 w 102"/>
                <a:gd name="T69" fmla="*/ 18 h 97"/>
                <a:gd name="T70" fmla="*/ 34 w 102"/>
                <a:gd name="T71" fmla="*/ 20 h 97"/>
                <a:gd name="T72" fmla="*/ 25 w 102"/>
                <a:gd name="T73" fmla="*/ 11 h 97"/>
                <a:gd name="T74" fmla="*/ 86 w 102"/>
                <a:gd name="T75" fmla="*/ 38 h 97"/>
                <a:gd name="T76" fmla="*/ 95 w 102"/>
                <a:gd name="T77" fmla="*/ 4 h 97"/>
                <a:gd name="T78" fmla="*/ 97 w 102"/>
                <a:gd name="T79" fmla="*/ 29 h 97"/>
                <a:gd name="T80" fmla="*/ 0 w 102"/>
                <a:gd name="T81" fmla="*/ 2 h 97"/>
                <a:gd name="T82" fmla="*/ 5 w 102"/>
                <a:gd name="T83" fmla="*/ 32 h 97"/>
                <a:gd name="T84" fmla="*/ 5 w 102"/>
                <a:gd name="T85" fmla="*/ 43 h 97"/>
                <a:gd name="T86" fmla="*/ 5 w 102"/>
                <a:gd name="T87" fmla="*/ 52 h 97"/>
                <a:gd name="T88" fmla="*/ 5 w 102"/>
                <a:gd name="T89" fmla="*/ 61 h 97"/>
                <a:gd name="T90" fmla="*/ 5 w 102"/>
                <a:gd name="T91" fmla="*/ 72 h 97"/>
                <a:gd name="T92" fmla="*/ 5 w 102"/>
                <a:gd name="T93" fmla="*/ 79 h 97"/>
                <a:gd name="T94" fmla="*/ 5 w 102"/>
                <a:gd name="T95" fmla="*/ 90 h 97"/>
                <a:gd name="T96" fmla="*/ 2 w 102"/>
                <a:gd name="T9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2" h="97">
                  <a:moveTo>
                    <a:pt x="32" y="32"/>
                  </a:moveTo>
                  <a:lnTo>
                    <a:pt x="36" y="32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54"/>
                  </a:lnTo>
                  <a:lnTo>
                    <a:pt x="36" y="68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27" y="97"/>
                  </a:lnTo>
                  <a:lnTo>
                    <a:pt x="9" y="97"/>
                  </a:lnTo>
                  <a:lnTo>
                    <a:pt x="7" y="97"/>
                  </a:lnTo>
                  <a:lnTo>
                    <a:pt x="7" y="83"/>
                  </a:lnTo>
                  <a:lnTo>
                    <a:pt x="5" y="74"/>
                  </a:lnTo>
                  <a:lnTo>
                    <a:pt x="5" y="63"/>
                  </a:lnTo>
                  <a:lnTo>
                    <a:pt x="5" y="59"/>
                  </a:lnTo>
                  <a:lnTo>
                    <a:pt x="5" y="47"/>
                  </a:lnTo>
                  <a:lnTo>
                    <a:pt x="5" y="38"/>
                  </a:lnTo>
                  <a:lnTo>
                    <a:pt x="5" y="32"/>
                  </a:lnTo>
                  <a:lnTo>
                    <a:pt x="32" y="32"/>
                  </a:lnTo>
                  <a:lnTo>
                    <a:pt x="32" y="32"/>
                  </a:lnTo>
                  <a:close/>
                  <a:moveTo>
                    <a:pt x="21" y="47"/>
                  </a:moveTo>
                  <a:lnTo>
                    <a:pt x="21" y="50"/>
                  </a:lnTo>
                  <a:lnTo>
                    <a:pt x="25" y="50"/>
                  </a:lnTo>
                  <a:lnTo>
                    <a:pt x="25" y="47"/>
                  </a:lnTo>
                  <a:lnTo>
                    <a:pt x="21" y="47"/>
                  </a:lnTo>
                  <a:close/>
                  <a:moveTo>
                    <a:pt x="39" y="32"/>
                  </a:moveTo>
                  <a:lnTo>
                    <a:pt x="36" y="32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63" y="0"/>
                  </a:lnTo>
                  <a:lnTo>
                    <a:pt x="75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95" y="23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86" y="29"/>
                  </a:lnTo>
                  <a:lnTo>
                    <a:pt x="70" y="29"/>
                  </a:lnTo>
                  <a:lnTo>
                    <a:pt x="57" y="32"/>
                  </a:lnTo>
                  <a:lnTo>
                    <a:pt x="39" y="32"/>
                  </a:lnTo>
                  <a:close/>
                  <a:moveTo>
                    <a:pt x="36" y="32"/>
                  </a:moveTo>
                  <a:lnTo>
                    <a:pt x="57" y="32"/>
                  </a:lnTo>
                  <a:lnTo>
                    <a:pt x="75" y="32"/>
                  </a:lnTo>
                  <a:lnTo>
                    <a:pt x="86" y="29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43"/>
                  </a:lnTo>
                  <a:lnTo>
                    <a:pt x="68" y="61"/>
                  </a:lnTo>
                  <a:lnTo>
                    <a:pt x="61" y="65"/>
                  </a:lnTo>
                  <a:lnTo>
                    <a:pt x="57" y="68"/>
                  </a:lnTo>
                  <a:lnTo>
                    <a:pt x="52" y="74"/>
                  </a:lnTo>
                  <a:lnTo>
                    <a:pt x="45" y="79"/>
                  </a:lnTo>
                  <a:lnTo>
                    <a:pt x="39" y="83"/>
                  </a:lnTo>
                  <a:lnTo>
                    <a:pt x="39" y="83"/>
                  </a:lnTo>
                  <a:lnTo>
                    <a:pt x="36" y="70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close/>
                  <a:moveTo>
                    <a:pt x="70" y="56"/>
                  </a:moveTo>
                  <a:lnTo>
                    <a:pt x="72" y="56"/>
                  </a:lnTo>
                  <a:lnTo>
                    <a:pt x="75" y="54"/>
                  </a:lnTo>
                  <a:lnTo>
                    <a:pt x="72" y="54"/>
                  </a:lnTo>
                  <a:lnTo>
                    <a:pt x="70" y="56"/>
                  </a:lnTo>
                  <a:close/>
                  <a:moveTo>
                    <a:pt x="68" y="56"/>
                  </a:moveTo>
                  <a:lnTo>
                    <a:pt x="68" y="56"/>
                  </a:lnTo>
                  <a:lnTo>
                    <a:pt x="68" y="56"/>
                  </a:lnTo>
                  <a:lnTo>
                    <a:pt x="68" y="61"/>
                  </a:lnTo>
                  <a:lnTo>
                    <a:pt x="70" y="59"/>
                  </a:lnTo>
                  <a:lnTo>
                    <a:pt x="68" y="56"/>
                  </a:lnTo>
                  <a:close/>
                  <a:moveTo>
                    <a:pt x="36" y="45"/>
                  </a:moveTo>
                  <a:lnTo>
                    <a:pt x="36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36" y="45"/>
                  </a:lnTo>
                  <a:close/>
                  <a:moveTo>
                    <a:pt x="81" y="41"/>
                  </a:moveTo>
                  <a:lnTo>
                    <a:pt x="81" y="43"/>
                  </a:lnTo>
                  <a:lnTo>
                    <a:pt x="86" y="38"/>
                  </a:lnTo>
                  <a:lnTo>
                    <a:pt x="84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41"/>
                  </a:lnTo>
                  <a:lnTo>
                    <a:pt x="81" y="41"/>
                  </a:lnTo>
                  <a:close/>
                  <a:moveTo>
                    <a:pt x="66" y="61"/>
                  </a:moveTo>
                  <a:lnTo>
                    <a:pt x="66" y="59"/>
                  </a:lnTo>
                  <a:lnTo>
                    <a:pt x="61" y="59"/>
                  </a:lnTo>
                  <a:lnTo>
                    <a:pt x="57" y="59"/>
                  </a:lnTo>
                  <a:lnTo>
                    <a:pt x="57" y="61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1" y="65"/>
                  </a:lnTo>
                  <a:lnTo>
                    <a:pt x="66" y="61"/>
                  </a:lnTo>
                  <a:lnTo>
                    <a:pt x="66" y="61"/>
                  </a:lnTo>
                  <a:close/>
                  <a:moveTo>
                    <a:pt x="84" y="43"/>
                  </a:moveTo>
                  <a:lnTo>
                    <a:pt x="84" y="45"/>
                  </a:lnTo>
                  <a:lnTo>
                    <a:pt x="88" y="45"/>
                  </a:lnTo>
                  <a:lnTo>
                    <a:pt x="86" y="41"/>
                  </a:lnTo>
                  <a:lnTo>
                    <a:pt x="84" y="43"/>
                  </a:lnTo>
                  <a:lnTo>
                    <a:pt x="81" y="45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7" y="52"/>
                  </a:lnTo>
                  <a:lnTo>
                    <a:pt x="79" y="50"/>
                  </a:lnTo>
                  <a:lnTo>
                    <a:pt x="81" y="47"/>
                  </a:lnTo>
                  <a:lnTo>
                    <a:pt x="84" y="45"/>
                  </a:lnTo>
                  <a:lnTo>
                    <a:pt x="84" y="43"/>
                  </a:lnTo>
                  <a:close/>
                  <a:moveTo>
                    <a:pt x="0" y="2"/>
                  </a:moveTo>
                  <a:lnTo>
                    <a:pt x="2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close/>
                  <a:moveTo>
                    <a:pt x="25" y="11"/>
                  </a:moveTo>
                  <a:lnTo>
                    <a:pt x="25" y="16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30" y="18"/>
                  </a:lnTo>
                  <a:lnTo>
                    <a:pt x="30" y="20"/>
                  </a:lnTo>
                  <a:lnTo>
                    <a:pt x="34" y="20"/>
                  </a:lnTo>
                  <a:lnTo>
                    <a:pt x="34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5" y="11"/>
                  </a:lnTo>
                  <a:close/>
                  <a:moveTo>
                    <a:pt x="95" y="38"/>
                  </a:moveTo>
                  <a:lnTo>
                    <a:pt x="88" y="43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6" y="29"/>
                  </a:lnTo>
                  <a:lnTo>
                    <a:pt x="95" y="29"/>
                  </a:lnTo>
                  <a:lnTo>
                    <a:pt x="95" y="13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2" y="27"/>
                  </a:lnTo>
                  <a:lnTo>
                    <a:pt x="97" y="29"/>
                  </a:lnTo>
                  <a:lnTo>
                    <a:pt x="97" y="36"/>
                  </a:lnTo>
                  <a:lnTo>
                    <a:pt x="95" y="38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11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5" y="92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4737">
              <a:extLst>
                <a:ext uri="{FF2B5EF4-FFF2-40B4-BE49-F238E27FC236}">
                  <a16:creationId xmlns:a16="http://schemas.microsoft.com/office/drawing/2014/main" id="{93B793AB-3D8A-4F05-AF43-DF8C61FA69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7288" y="4705351"/>
              <a:ext cx="22225" cy="60325"/>
            </a:xfrm>
            <a:custGeom>
              <a:avLst/>
              <a:gdLst>
                <a:gd name="T0" fmla="*/ 3 w 14"/>
                <a:gd name="T1" fmla="*/ 20 h 38"/>
                <a:gd name="T2" fmla="*/ 0 w 14"/>
                <a:gd name="T3" fmla="*/ 16 h 38"/>
                <a:gd name="T4" fmla="*/ 3 w 14"/>
                <a:gd name="T5" fmla="*/ 11 h 38"/>
                <a:gd name="T6" fmla="*/ 5 w 14"/>
                <a:gd name="T7" fmla="*/ 11 h 38"/>
                <a:gd name="T8" fmla="*/ 9 w 14"/>
                <a:gd name="T9" fmla="*/ 11 h 38"/>
                <a:gd name="T10" fmla="*/ 12 w 14"/>
                <a:gd name="T11" fmla="*/ 11 h 38"/>
                <a:gd name="T12" fmla="*/ 14 w 14"/>
                <a:gd name="T13" fmla="*/ 13 h 38"/>
                <a:gd name="T14" fmla="*/ 14 w 14"/>
                <a:gd name="T15" fmla="*/ 18 h 38"/>
                <a:gd name="T16" fmla="*/ 12 w 14"/>
                <a:gd name="T17" fmla="*/ 20 h 38"/>
                <a:gd name="T18" fmla="*/ 7 w 14"/>
                <a:gd name="T19" fmla="*/ 20 h 38"/>
                <a:gd name="T20" fmla="*/ 5 w 14"/>
                <a:gd name="T21" fmla="*/ 20 h 38"/>
                <a:gd name="T22" fmla="*/ 14 w 14"/>
                <a:gd name="T23" fmla="*/ 38 h 38"/>
                <a:gd name="T24" fmla="*/ 9 w 14"/>
                <a:gd name="T25" fmla="*/ 38 h 38"/>
                <a:gd name="T26" fmla="*/ 7 w 14"/>
                <a:gd name="T27" fmla="*/ 38 h 38"/>
                <a:gd name="T28" fmla="*/ 3 w 14"/>
                <a:gd name="T29" fmla="*/ 38 h 38"/>
                <a:gd name="T30" fmla="*/ 3 w 14"/>
                <a:gd name="T31" fmla="*/ 29 h 38"/>
                <a:gd name="T32" fmla="*/ 7 w 14"/>
                <a:gd name="T33" fmla="*/ 29 h 38"/>
                <a:gd name="T34" fmla="*/ 9 w 14"/>
                <a:gd name="T35" fmla="*/ 29 h 38"/>
                <a:gd name="T36" fmla="*/ 14 w 14"/>
                <a:gd name="T37" fmla="*/ 29 h 38"/>
                <a:gd name="T38" fmla="*/ 14 w 14"/>
                <a:gd name="T39" fmla="*/ 34 h 38"/>
                <a:gd name="T40" fmla="*/ 5 w 14"/>
                <a:gd name="T41" fmla="*/ 9 h 38"/>
                <a:gd name="T42" fmla="*/ 3 w 14"/>
                <a:gd name="T43" fmla="*/ 9 h 38"/>
                <a:gd name="T44" fmla="*/ 3 w 14"/>
                <a:gd name="T45" fmla="*/ 4 h 38"/>
                <a:gd name="T46" fmla="*/ 3 w 14"/>
                <a:gd name="T47" fmla="*/ 4 h 38"/>
                <a:gd name="T48" fmla="*/ 5 w 14"/>
                <a:gd name="T49" fmla="*/ 0 h 38"/>
                <a:gd name="T50" fmla="*/ 7 w 14"/>
                <a:gd name="T51" fmla="*/ 0 h 38"/>
                <a:gd name="T52" fmla="*/ 9 w 14"/>
                <a:gd name="T53" fmla="*/ 0 h 38"/>
                <a:gd name="T54" fmla="*/ 14 w 14"/>
                <a:gd name="T55" fmla="*/ 0 h 38"/>
                <a:gd name="T56" fmla="*/ 14 w 14"/>
                <a:gd name="T57" fmla="*/ 4 h 38"/>
                <a:gd name="T58" fmla="*/ 12 w 14"/>
                <a:gd name="T59" fmla="*/ 9 h 38"/>
                <a:gd name="T60" fmla="*/ 9 w 14"/>
                <a:gd name="T61" fmla="*/ 9 h 38"/>
                <a:gd name="T62" fmla="*/ 5 w 14"/>
                <a:gd name="T63" fmla="*/ 9 h 38"/>
                <a:gd name="T64" fmla="*/ 3 w 14"/>
                <a:gd name="T65" fmla="*/ 29 h 38"/>
                <a:gd name="T66" fmla="*/ 3 w 14"/>
                <a:gd name="T67" fmla="*/ 25 h 38"/>
                <a:gd name="T68" fmla="*/ 5 w 14"/>
                <a:gd name="T69" fmla="*/ 20 h 38"/>
                <a:gd name="T70" fmla="*/ 7 w 14"/>
                <a:gd name="T71" fmla="*/ 20 h 38"/>
                <a:gd name="T72" fmla="*/ 12 w 14"/>
                <a:gd name="T73" fmla="*/ 20 h 38"/>
                <a:gd name="T74" fmla="*/ 14 w 14"/>
                <a:gd name="T75" fmla="*/ 20 h 38"/>
                <a:gd name="T76" fmla="*/ 14 w 14"/>
                <a:gd name="T77" fmla="*/ 27 h 38"/>
                <a:gd name="T78" fmla="*/ 12 w 14"/>
                <a:gd name="T79" fmla="*/ 27 h 38"/>
                <a:gd name="T80" fmla="*/ 7 w 14"/>
                <a:gd name="T81" fmla="*/ 29 h 38"/>
                <a:gd name="T82" fmla="*/ 5 w 14"/>
                <a:gd name="T83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38">
                  <a:moveTo>
                    <a:pt x="5" y="20"/>
                  </a:moveTo>
                  <a:lnTo>
                    <a:pt x="3" y="20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0"/>
                  </a:lnTo>
                  <a:close/>
                  <a:moveTo>
                    <a:pt x="14" y="36"/>
                  </a:moveTo>
                  <a:lnTo>
                    <a:pt x="14" y="38"/>
                  </a:lnTo>
                  <a:lnTo>
                    <a:pt x="12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4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4"/>
                  </a:lnTo>
                  <a:lnTo>
                    <a:pt x="14" y="36"/>
                  </a:lnTo>
                  <a:close/>
                  <a:moveTo>
                    <a:pt x="5" y="9"/>
                  </a:move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5" y="9"/>
                  </a:lnTo>
                  <a:close/>
                  <a:moveTo>
                    <a:pt x="5" y="29"/>
                  </a:moveTo>
                  <a:lnTo>
                    <a:pt x="3" y="29"/>
                  </a:lnTo>
                  <a:lnTo>
                    <a:pt x="3" y="29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4738">
              <a:extLst>
                <a:ext uri="{FF2B5EF4-FFF2-40B4-BE49-F238E27FC236}">
                  <a16:creationId xmlns:a16="http://schemas.microsoft.com/office/drawing/2014/main" id="{5084A013-2202-4B54-826B-A8E776C2F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3455988"/>
              <a:ext cx="7938" cy="17463"/>
            </a:xfrm>
            <a:custGeom>
              <a:avLst/>
              <a:gdLst>
                <a:gd name="T0" fmla="*/ 5 w 5"/>
                <a:gd name="T1" fmla="*/ 11 h 11"/>
                <a:gd name="T2" fmla="*/ 0 w 5"/>
                <a:gd name="T3" fmla="*/ 11 h 11"/>
                <a:gd name="T4" fmla="*/ 0 w 5"/>
                <a:gd name="T5" fmla="*/ 0 h 11"/>
                <a:gd name="T6" fmla="*/ 5 w 5"/>
                <a:gd name="T7" fmla="*/ 0 h 11"/>
                <a:gd name="T8" fmla="*/ 5 w 5"/>
                <a:gd name="T9" fmla="*/ 4 h 11"/>
                <a:gd name="T10" fmla="*/ 5 w 5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5" y="1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4739">
              <a:extLst>
                <a:ext uri="{FF2B5EF4-FFF2-40B4-BE49-F238E27FC236}">
                  <a16:creationId xmlns:a16="http://schemas.microsoft.com/office/drawing/2014/main" id="{9EE14FB9-71A9-49E3-BCD7-8653CAC5E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788" y="4060826"/>
              <a:ext cx="88900" cy="142875"/>
            </a:xfrm>
            <a:custGeom>
              <a:avLst/>
              <a:gdLst>
                <a:gd name="T0" fmla="*/ 14 w 25"/>
                <a:gd name="T1" fmla="*/ 4 h 40"/>
                <a:gd name="T2" fmla="*/ 13 w 25"/>
                <a:gd name="T3" fmla="*/ 3 h 40"/>
                <a:gd name="T4" fmla="*/ 13 w 25"/>
                <a:gd name="T5" fmla="*/ 0 h 40"/>
                <a:gd name="T6" fmla="*/ 2 w 25"/>
                <a:gd name="T7" fmla="*/ 0 h 40"/>
                <a:gd name="T8" fmla="*/ 2 w 25"/>
                <a:gd name="T9" fmla="*/ 2 h 40"/>
                <a:gd name="T10" fmla="*/ 2 w 25"/>
                <a:gd name="T11" fmla="*/ 3 h 40"/>
                <a:gd name="T12" fmla="*/ 2 w 25"/>
                <a:gd name="T13" fmla="*/ 4 h 40"/>
                <a:gd name="T14" fmla="*/ 2 w 25"/>
                <a:gd name="T15" fmla="*/ 4 h 40"/>
                <a:gd name="T16" fmla="*/ 1 w 25"/>
                <a:gd name="T17" fmla="*/ 5 h 40"/>
                <a:gd name="T18" fmla="*/ 1 w 25"/>
                <a:gd name="T19" fmla="*/ 7 h 40"/>
                <a:gd name="T20" fmla="*/ 0 w 25"/>
                <a:gd name="T21" fmla="*/ 10 h 40"/>
                <a:gd name="T22" fmla="*/ 0 w 25"/>
                <a:gd name="T23" fmla="*/ 10 h 40"/>
                <a:gd name="T24" fmla="*/ 0 w 25"/>
                <a:gd name="T25" fmla="*/ 11 h 40"/>
                <a:gd name="T26" fmla="*/ 1 w 25"/>
                <a:gd name="T27" fmla="*/ 11 h 40"/>
                <a:gd name="T28" fmla="*/ 1 w 25"/>
                <a:gd name="T29" fmla="*/ 12 h 40"/>
                <a:gd name="T30" fmla="*/ 1 w 25"/>
                <a:gd name="T31" fmla="*/ 21 h 40"/>
                <a:gd name="T32" fmla="*/ 2 w 25"/>
                <a:gd name="T33" fmla="*/ 23 h 40"/>
                <a:gd name="T34" fmla="*/ 3 w 25"/>
                <a:gd name="T35" fmla="*/ 25 h 40"/>
                <a:gd name="T36" fmla="*/ 3 w 25"/>
                <a:gd name="T37" fmla="*/ 29 h 40"/>
                <a:gd name="T38" fmla="*/ 3 w 25"/>
                <a:gd name="T39" fmla="*/ 33 h 40"/>
                <a:gd name="T40" fmla="*/ 3 w 25"/>
                <a:gd name="T41" fmla="*/ 35 h 40"/>
                <a:gd name="T42" fmla="*/ 3 w 25"/>
                <a:gd name="T43" fmla="*/ 36 h 40"/>
                <a:gd name="T44" fmla="*/ 2 w 25"/>
                <a:gd name="T45" fmla="*/ 36 h 40"/>
                <a:gd name="T46" fmla="*/ 2 w 25"/>
                <a:gd name="T47" fmla="*/ 38 h 40"/>
                <a:gd name="T48" fmla="*/ 1 w 25"/>
                <a:gd name="T49" fmla="*/ 38 h 40"/>
                <a:gd name="T50" fmla="*/ 2 w 25"/>
                <a:gd name="T51" fmla="*/ 40 h 40"/>
                <a:gd name="T52" fmla="*/ 3 w 25"/>
                <a:gd name="T53" fmla="*/ 39 h 40"/>
                <a:gd name="T54" fmla="*/ 3 w 25"/>
                <a:gd name="T55" fmla="*/ 37 h 40"/>
                <a:gd name="T56" fmla="*/ 7 w 25"/>
                <a:gd name="T57" fmla="*/ 33 h 40"/>
                <a:gd name="T58" fmla="*/ 10 w 25"/>
                <a:gd name="T59" fmla="*/ 31 h 40"/>
                <a:gd name="T60" fmla="*/ 12 w 25"/>
                <a:gd name="T61" fmla="*/ 29 h 40"/>
                <a:gd name="T62" fmla="*/ 12 w 25"/>
                <a:gd name="T63" fmla="*/ 29 h 40"/>
                <a:gd name="T64" fmla="*/ 12 w 25"/>
                <a:gd name="T65" fmla="*/ 30 h 40"/>
                <a:gd name="T66" fmla="*/ 13 w 25"/>
                <a:gd name="T67" fmla="*/ 31 h 40"/>
                <a:gd name="T68" fmla="*/ 20 w 25"/>
                <a:gd name="T69" fmla="*/ 28 h 40"/>
                <a:gd name="T70" fmla="*/ 24 w 25"/>
                <a:gd name="T71" fmla="*/ 25 h 40"/>
                <a:gd name="T72" fmla="*/ 24 w 25"/>
                <a:gd name="T73" fmla="*/ 23 h 40"/>
                <a:gd name="T74" fmla="*/ 22 w 25"/>
                <a:gd name="T75" fmla="*/ 21 h 40"/>
                <a:gd name="T76" fmla="*/ 21 w 25"/>
                <a:gd name="T77" fmla="*/ 19 h 40"/>
                <a:gd name="T78" fmla="*/ 19 w 25"/>
                <a:gd name="T79" fmla="*/ 17 h 40"/>
                <a:gd name="T80" fmla="*/ 18 w 25"/>
                <a:gd name="T81" fmla="*/ 15 h 40"/>
                <a:gd name="T82" fmla="*/ 17 w 25"/>
                <a:gd name="T83" fmla="*/ 13 h 40"/>
                <a:gd name="T84" fmla="*/ 17 w 25"/>
                <a:gd name="T85" fmla="*/ 11 h 40"/>
                <a:gd name="T86" fmla="*/ 17 w 25"/>
                <a:gd name="T87" fmla="*/ 10 h 40"/>
                <a:gd name="T88" fmla="*/ 15 w 25"/>
                <a:gd name="T89" fmla="*/ 10 h 40"/>
                <a:gd name="T90" fmla="*/ 15 w 25"/>
                <a:gd name="T91" fmla="*/ 9 h 40"/>
                <a:gd name="T92" fmla="*/ 15 w 25"/>
                <a:gd name="T93" fmla="*/ 7 h 40"/>
                <a:gd name="T94" fmla="*/ 15 w 25"/>
                <a:gd name="T95" fmla="*/ 7 h 40"/>
                <a:gd name="T96" fmla="*/ 15 w 25"/>
                <a:gd name="T97" fmla="*/ 6 h 40"/>
                <a:gd name="T98" fmla="*/ 14 w 25"/>
                <a:gd name="T9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" h="40">
                  <a:moveTo>
                    <a:pt x="14" y="4"/>
                  </a:move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4" y="38"/>
                  </a:lnTo>
                  <a:lnTo>
                    <a:pt x="3" y="37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9" y="32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7" y="29"/>
                  </a:lnTo>
                  <a:lnTo>
                    <a:pt x="20" y="28"/>
                  </a:lnTo>
                  <a:lnTo>
                    <a:pt x="22" y="26"/>
                  </a:lnTo>
                  <a:lnTo>
                    <a:pt x="24" y="25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2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0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4740">
              <a:extLst>
                <a:ext uri="{FF2B5EF4-FFF2-40B4-BE49-F238E27FC236}">
                  <a16:creationId xmlns:a16="http://schemas.microsoft.com/office/drawing/2014/main" id="{2416EF4F-D637-443D-96A2-9A2C8944B2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4063" y="3076576"/>
              <a:ext cx="115888" cy="11113"/>
            </a:xfrm>
            <a:custGeom>
              <a:avLst/>
              <a:gdLst>
                <a:gd name="T0" fmla="*/ 7 w 73"/>
                <a:gd name="T1" fmla="*/ 4 h 7"/>
                <a:gd name="T2" fmla="*/ 5 w 73"/>
                <a:gd name="T3" fmla="*/ 4 h 7"/>
                <a:gd name="T4" fmla="*/ 9 w 73"/>
                <a:gd name="T5" fmla="*/ 0 h 7"/>
                <a:gd name="T6" fmla="*/ 12 w 73"/>
                <a:gd name="T7" fmla="*/ 0 h 7"/>
                <a:gd name="T8" fmla="*/ 14 w 73"/>
                <a:gd name="T9" fmla="*/ 0 h 7"/>
                <a:gd name="T10" fmla="*/ 16 w 73"/>
                <a:gd name="T11" fmla="*/ 0 h 7"/>
                <a:gd name="T12" fmla="*/ 18 w 73"/>
                <a:gd name="T13" fmla="*/ 0 h 7"/>
                <a:gd name="T14" fmla="*/ 21 w 73"/>
                <a:gd name="T15" fmla="*/ 0 h 7"/>
                <a:gd name="T16" fmla="*/ 25 w 73"/>
                <a:gd name="T17" fmla="*/ 0 h 7"/>
                <a:gd name="T18" fmla="*/ 27 w 73"/>
                <a:gd name="T19" fmla="*/ 0 h 7"/>
                <a:gd name="T20" fmla="*/ 30 w 73"/>
                <a:gd name="T21" fmla="*/ 0 h 7"/>
                <a:gd name="T22" fmla="*/ 32 w 73"/>
                <a:gd name="T23" fmla="*/ 0 h 7"/>
                <a:gd name="T24" fmla="*/ 34 w 73"/>
                <a:gd name="T25" fmla="*/ 0 h 7"/>
                <a:gd name="T26" fmla="*/ 34 w 73"/>
                <a:gd name="T27" fmla="*/ 4 h 7"/>
                <a:gd name="T28" fmla="*/ 32 w 73"/>
                <a:gd name="T29" fmla="*/ 4 h 7"/>
                <a:gd name="T30" fmla="*/ 30 w 73"/>
                <a:gd name="T31" fmla="*/ 4 h 7"/>
                <a:gd name="T32" fmla="*/ 27 w 73"/>
                <a:gd name="T33" fmla="*/ 4 h 7"/>
                <a:gd name="T34" fmla="*/ 25 w 73"/>
                <a:gd name="T35" fmla="*/ 4 h 7"/>
                <a:gd name="T36" fmla="*/ 23 w 73"/>
                <a:gd name="T37" fmla="*/ 4 h 7"/>
                <a:gd name="T38" fmla="*/ 21 w 73"/>
                <a:gd name="T39" fmla="*/ 4 h 7"/>
                <a:gd name="T40" fmla="*/ 18 w 73"/>
                <a:gd name="T41" fmla="*/ 4 h 7"/>
                <a:gd name="T42" fmla="*/ 16 w 73"/>
                <a:gd name="T43" fmla="*/ 4 h 7"/>
                <a:gd name="T44" fmla="*/ 14 w 73"/>
                <a:gd name="T45" fmla="*/ 4 h 7"/>
                <a:gd name="T46" fmla="*/ 12 w 73"/>
                <a:gd name="T47" fmla="*/ 4 h 7"/>
                <a:gd name="T48" fmla="*/ 9 w 73"/>
                <a:gd name="T49" fmla="*/ 4 h 7"/>
                <a:gd name="T50" fmla="*/ 7 w 73"/>
                <a:gd name="T51" fmla="*/ 4 h 7"/>
                <a:gd name="T52" fmla="*/ 73 w 73"/>
                <a:gd name="T53" fmla="*/ 4 h 7"/>
                <a:gd name="T54" fmla="*/ 34 w 73"/>
                <a:gd name="T55" fmla="*/ 4 h 7"/>
                <a:gd name="T56" fmla="*/ 34 w 73"/>
                <a:gd name="T57" fmla="*/ 2 h 7"/>
                <a:gd name="T58" fmla="*/ 73 w 73"/>
                <a:gd name="T59" fmla="*/ 2 h 7"/>
                <a:gd name="T60" fmla="*/ 73 w 73"/>
                <a:gd name="T61" fmla="*/ 4 h 7"/>
                <a:gd name="T62" fmla="*/ 73 w 73"/>
                <a:gd name="T63" fmla="*/ 2 h 7"/>
                <a:gd name="T64" fmla="*/ 34 w 73"/>
                <a:gd name="T65" fmla="*/ 2 h 7"/>
                <a:gd name="T66" fmla="*/ 34 w 73"/>
                <a:gd name="T67" fmla="*/ 2 h 7"/>
                <a:gd name="T68" fmla="*/ 34 w 73"/>
                <a:gd name="T69" fmla="*/ 0 h 7"/>
                <a:gd name="T70" fmla="*/ 73 w 73"/>
                <a:gd name="T71" fmla="*/ 0 h 7"/>
                <a:gd name="T72" fmla="*/ 73 w 73"/>
                <a:gd name="T73" fmla="*/ 2 h 7"/>
                <a:gd name="T74" fmla="*/ 34 w 73"/>
                <a:gd name="T75" fmla="*/ 7 h 7"/>
                <a:gd name="T76" fmla="*/ 0 w 73"/>
                <a:gd name="T77" fmla="*/ 7 h 7"/>
                <a:gd name="T78" fmla="*/ 3 w 73"/>
                <a:gd name="T79" fmla="*/ 4 h 7"/>
                <a:gd name="T80" fmla="*/ 5 w 73"/>
                <a:gd name="T81" fmla="*/ 4 h 7"/>
                <a:gd name="T82" fmla="*/ 7 w 73"/>
                <a:gd name="T83" fmla="*/ 4 h 7"/>
                <a:gd name="T84" fmla="*/ 9 w 73"/>
                <a:gd name="T85" fmla="*/ 4 h 7"/>
                <a:gd name="T86" fmla="*/ 12 w 73"/>
                <a:gd name="T87" fmla="*/ 4 h 7"/>
                <a:gd name="T88" fmla="*/ 14 w 73"/>
                <a:gd name="T89" fmla="*/ 4 h 7"/>
                <a:gd name="T90" fmla="*/ 16 w 73"/>
                <a:gd name="T91" fmla="*/ 4 h 7"/>
                <a:gd name="T92" fmla="*/ 18 w 73"/>
                <a:gd name="T93" fmla="*/ 4 h 7"/>
                <a:gd name="T94" fmla="*/ 21 w 73"/>
                <a:gd name="T95" fmla="*/ 4 h 7"/>
                <a:gd name="T96" fmla="*/ 23 w 73"/>
                <a:gd name="T97" fmla="*/ 4 h 7"/>
                <a:gd name="T98" fmla="*/ 25 w 73"/>
                <a:gd name="T99" fmla="*/ 4 h 7"/>
                <a:gd name="T100" fmla="*/ 27 w 73"/>
                <a:gd name="T101" fmla="*/ 4 h 7"/>
                <a:gd name="T102" fmla="*/ 30 w 73"/>
                <a:gd name="T103" fmla="*/ 4 h 7"/>
                <a:gd name="T104" fmla="*/ 32 w 73"/>
                <a:gd name="T105" fmla="*/ 4 h 7"/>
                <a:gd name="T106" fmla="*/ 34 w 73"/>
                <a:gd name="T107" fmla="*/ 4 h 7"/>
                <a:gd name="T108" fmla="*/ 34 w 73"/>
                <a:gd name="T10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3" h="7">
                  <a:moveTo>
                    <a:pt x="7" y="4"/>
                  </a:moveTo>
                  <a:lnTo>
                    <a:pt x="5" y="4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4"/>
                  </a:lnTo>
                  <a:close/>
                  <a:moveTo>
                    <a:pt x="73" y="4"/>
                  </a:moveTo>
                  <a:lnTo>
                    <a:pt x="34" y="4"/>
                  </a:lnTo>
                  <a:lnTo>
                    <a:pt x="34" y="2"/>
                  </a:lnTo>
                  <a:lnTo>
                    <a:pt x="73" y="2"/>
                  </a:lnTo>
                  <a:lnTo>
                    <a:pt x="73" y="4"/>
                  </a:lnTo>
                  <a:close/>
                  <a:moveTo>
                    <a:pt x="73" y="2"/>
                  </a:moveTo>
                  <a:lnTo>
                    <a:pt x="34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73" y="0"/>
                  </a:lnTo>
                  <a:lnTo>
                    <a:pt x="73" y="2"/>
                  </a:lnTo>
                  <a:close/>
                  <a:moveTo>
                    <a:pt x="34" y="7"/>
                  </a:moveTo>
                  <a:lnTo>
                    <a:pt x="0" y="7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4741">
              <a:extLst>
                <a:ext uri="{FF2B5EF4-FFF2-40B4-BE49-F238E27FC236}">
                  <a16:creationId xmlns:a16="http://schemas.microsoft.com/office/drawing/2014/main" id="{B4C381E8-BBBD-43A2-8639-1232C76B4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" y="4335463"/>
              <a:ext cx="3175" cy="7938"/>
            </a:xfrm>
            <a:custGeom>
              <a:avLst/>
              <a:gdLst>
                <a:gd name="T0" fmla="*/ 2 w 2"/>
                <a:gd name="T1" fmla="*/ 3 h 5"/>
                <a:gd name="T2" fmla="*/ 0 w 2"/>
                <a:gd name="T3" fmla="*/ 5 h 5"/>
                <a:gd name="T4" fmla="*/ 0 w 2"/>
                <a:gd name="T5" fmla="*/ 3 h 5"/>
                <a:gd name="T6" fmla="*/ 0 w 2"/>
                <a:gd name="T7" fmla="*/ 0 h 5"/>
                <a:gd name="T8" fmla="*/ 2 w 2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4742">
              <a:extLst>
                <a:ext uri="{FF2B5EF4-FFF2-40B4-BE49-F238E27FC236}">
                  <a16:creationId xmlns:a16="http://schemas.microsoft.com/office/drawing/2014/main" id="{80ACD264-80F7-4214-A6A3-15BA89FFB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9775" y="3984626"/>
              <a:ext cx="201613" cy="158750"/>
            </a:xfrm>
            <a:custGeom>
              <a:avLst/>
              <a:gdLst>
                <a:gd name="T0" fmla="*/ 45 w 127"/>
                <a:gd name="T1" fmla="*/ 95 h 100"/>
                <a:gd name="T2" fmla="*/ 43 w 127"/>
                <a:gd name="T3" fmla="*/ 86 h 100"/>
                <a:gd name="T4" fmla="*/ 43 w 127"/>
                <a:gd name="T5" fmla="*/ 68 h 100"/>
                <a:gd name="T6" fmla="*/ 41 w 127"/>
                <a:gd name="T7" fmla="*/ 68 h 100"/>
                <a:gd name="T8" fmla="*/ 34 w 127"/>
                <a:gd name="T9" fmla="*/ 68 h 100"/>
                <a:gd name="T10" fmla="*/ 27 w 127"/>
                <a:gd name="T11" fmla="*/ 68 h 100"/>
                <a:gd name="T12" fmla="*/ 27 w 127"/>
                <a:gd name="T13" fmla="*/ 68 h 100"/>
                <a:gd name="T14" fmla="*/ 25 w 127"/>
                <a:gd name="T15" fmla="*/ 48 h 100"/>
                <a:gd name="T16" fmla="*/ 32 w 127"/>
                <a:gd name="T17" fmla="*/ 28 h 100"/>
                <a:gd name="T18" fmla="*/ 25 w 127"/>
                <a:gd name="T19" fmla="*/ 21 h 100"/>
                <a:gd name="T20" fmla="*/ 21 w 127"/>
                <a:gd name="T21" fmla="*/ 21 h 100"/>
                <a:gd name="T22" fmla="*/ 14 w 127"/>
                <a:gd name="T23" fmla="*/ 16 h 100"/>
                <a:gd name="T24" fmla="*/ 0 w 127"/>
                <a:gd name="T25" fmla="*/ 0 h 100"/>
                <a:gd name="T26" fmla="*/ 0 w 127"/>
                <a:gd name="T27" fmla="*/ 0 h 100"/>
                <a:gd name="T28" fmla="*/ 7 w 127"/>
                <a:gd name="T29" fmla="*/ 0 h 100"/>
                <a:gd name="T30" fmla="*/ 34 w 127"/>
                <a:gd name="T31" fmla="*/ 0 h 100"/>
                <a:gd name="T32" fmla="*/ 36 w 127"/>
                <a:gd name="T33" fmla="*/ 0 h 100"/>
                <a:gd name="T34" fmla="*/ 41 w 127"/>
                <a:gd name="T35" fmla="*/ 0 h 100"/>
                <a:gd name="T36" fmla="*/ 41 w 127"/>
                <a:gd name="T37" fmla="*/ 10 h 100"/>
                <a:gd name="T38" fmla="*/ 41 w 127"/>
                <a:gd name="T39" fmla="*/ 16 h 100"/>
                <a:gd name="T40" fmla="*/ 41 w 127"/>
                <a:gd name="T41" fmla="*/ 25 h 100"/>
                <a:gd name="T42" fmla="*/ 43 w 127"/>
                <a:gd name="T43" fmla="*/ 28 h 100"/>
                <a:gd name="T44" fmla="*/ 54 w 127"/>
                <a:gd name="T45" fmla="*/ 28 h 100"/>
                <a:gd name="T46" fmla="*/ 61 w 127"/>
                <a:gd name="T47" fmla="*/ 28 h 100"/>
                <a:gd name="T48" fmla="*/ 77 w 127"/>
                <a:gd name="T49" fmla="*/ 25 h 100"/>
                <a:gd name="T50" fmla="*/ 86 w 127"/>
                <a:gd name="T51" fmla="*/ 25 h 100"/>
                <a:gd name="T52" fmla="*/ 91 w 127"/>
                <a:gd name="T53" fmla="*/ 25 h 100"/>
                <a:gd name="T54" fmla="*/ 93 w 127"/>
                <a:gd name="T55" fmla="*/ 25 h 100"/>
                <a:gd name="T56" fmla="*/ 97 w 127"/>
                <a:gd name="T57" fmla="*/ 25 h 100"/>
                <a:gd name="T58" fmla="*/ 102 w 127"/>
                <a:gd name="T59" fmla="*/ 25 h 100"/>
                <a:gd name="T60" fmla="*/ 102 w 127"/>
                <a:gd name="T61" fmla="*/ 25 h 100"/>
                <a:gd name="T62" fmla="*/ 104 w 127"/>
                <a:gd name="T63" fmla="*/ 25 h 100"/>
                <a:gd name="T64" fmla="*/ 113 w 127"/>
                <a:gd name="T65" fmla="*/ 25 h 100"/>
                <a:gd name="T66" fmla="*/ 120 w 127"/>
                <a:gd name="T67" fmla="*/ 25 h 100"/>
                <a:gd name="T68" fmla="*/ 127 w 127"/>
                <a:gd name="T69" fmla="*/ 25 h 100"/>
                <a:gd name="T70" fmla="*/ 39 w 127"/>
                <a:gd name="T71" fmla="*/ 32 h 100"/>
                <a:gd name="T72" fmla="*/ 41 w 127"/>
                <a:gd name="T73" fmla="*/ 25 h 100"/>
                <a:gd name="T74" fmla="*/ 36 w 127"/>
                <a:gd name="T75" fmla="*/ 25 h 100"/>
                <a:gd name="T76" fmla="*/ 34 w 127"/>
                <a:gd name="T77" fmla="*/ 30 h 100"/>
                <a:gd name="T78" fmla="*/ 36 w 127"/>
                <a:gd name="T79" fmla="*/ 32 h 100"/>
                <a:gd name="T80" fmla="*/ 27 w 127"/>
                <a:gd name="T81" fmla="*/ 46 h 100"/>
                <a:gd name="T82" fmla="*/ 32 w 127"/>
                <a:gd name="T83" fmla="*/ 39 h 100"/>
                <a:gd name="T84" fmla="*/ 84 w 127"/>
                <a:gd name="T85" fmla="*/ 6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" h="100">
                  <a:moveTo>
                    <a:pt x="84" y="64"/>
                  </a:moveTo>
                  <a:lnTo>
                    <a:pt x="82" y="64"/>
                  </a:lnTo>
                  <a:lnTo>
                    <a:pt x="45" y="95"/>
                  </a:lnTo>
                  <a:lnTo>
                    <a:pt x="43" y="100"/>
                  </a:lnTo>
                  <a:lnTo>
                    <a:pt x="43" y="93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37"/>
                  </a:lnTo>
                  <a:lnTo>
                    <a:pt x="34" y="37"/>
                  </a:lnTo>
                  <a:lnTo>
                    <a:pt x="32" y="28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8" y="16"/>
                  </a:lnTo>
                  <a:lnTo>
                    <a:pt x="14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1" y="16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7" y="28"/>
                  </a:lnTo>
                  <a:lnTo>
                    <a:pt x="59" y="28"/>
                  </a:lnTo>
                  <a:lnTo>
                    <a:pt x="61" y="28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77" y="25"/>
                  </a:lnTo>
                  <a:lnTo>
                    <a:pt x="84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8" y="2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8" y="25"/>
                  </a:lnTo>
                  <a:lnTo>
                    <a:pt x="120" y="25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27" y="25"/>
                  </a:lnTo>
                  <a:lnTo>
                    <a:pt x="84" y="64"/>
                  </a:lnTo>
                  <a:close/>
                  <a:moveTo>
                    <a:pt x="36" y="32"/>
                  </a:moveTo>
                  <a:lnTo>
                    <a:pt x="39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1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4" y="30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close/>
                  <a:moveTo>
                    <a:pt x="25" y="39"/>
                  </a:moveTo>
                  <a:lnTo>
                    <a:pt x="25" y="41"/>
                  </a:lnTo>
                  <a:lnTo>
                    <a:pt x="27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39"/>
                  </a:lnTo>
                  <a:lnTo>
                    <a:pt x="25" y="39"/>
                  </a:lnTo>
                  <a:close/>
                  <a:moveTo>
                    <a:pt x="84" y="64"/>
                  </a:moveTo>
                  <a:lnTo>
                    <a:pt x="84" y="64"/>
                  </a:lnTo>
                  <a:lnTo>
                    <a:pt x="84" y="64"/>
                  </a:lnTo>
                  <a:lnTo>
                    <a:pt x="84" y="6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4743">
              <a:extLst>
                <a:ext uri="{FF2B5EF4-FFF2-40B4-BE49-F238E27FC236}">
                  <a16:creationId xmlns:a16="http://schemas.microsoft.com/office/drawing/2014/main" id="{B3F60A2C-E23D-405B-A643-773DA18AE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3" y="4375151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2 w 4"/>
                <a:gd name="T7" fmla="*/ 0 h 3"/>
                <a:gd name="T8" fmla="*/ 4 w 4"/>
                <a:gd name="T9" fmla="*/ 0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4744">
              <a:extLst>
                <a:ext uri="{FF2B5EF4-FFF2-40B4-BE49-F238E27FC236}">
                  <a16:creationId xmlns:a16="http://schemas.microsoft.com/office/drawing/2014/main" id="{25EE6BC1-F316-4C71-931E-9CA1E5278F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8088" y="3473451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0 h 2"/>
                <a:gd name="T8" fmla="*/ 0 w 4"/>
                <a:gd name="T9" fmla="*/ 0 h 2"/>
                <a:gd name="T10" fmla="*/ 4 w 4"/>
                <a:gd name="T11" fmla="*/ 2 h 2"/>
                <a:gd name="T12" fmla="*/ 4 w 4"/>
                <a:gd name="T13" fmla="*/ 2 h 2"/>
                <a:gd name="T14" fmla="*/ 4 w 4"/>
                <a:gd name="T15" fmla="*/ 2 h 2"/>
                <a:gd name="T16" fmla="*/ 4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4745">
              <a:extLst>
                <a:ext uri="{FF2B5EF4-FFF2-40B4-BE49-F238E27FC236}">
                  <a16:creationId xmlns:a16="http://schemas.microsoft.com/office/drawing/2014/main" id="{FD2775C7-9087-4682-AE6A-973078C3E8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0875" y="3040063"/>
              <a:ext cx="25400" cy="14288"/>
            </a:xfrm>
            <a:custGeom>
              <a:avLst/>
              <a:gdLst>
                <a:gd name="T0" fmla="*/ 4 w 16"/>
                <a:gd name="T1" fmla="*/ 7 h 9"/>
                <a:gd name="T2" fmla="*/ 0 w 16"/>
                <a:gd name="T3" fmla="*/ 9 h 9"/>
                <a:gd name="T4" fmla="*/ 0 w 16"/>
                <a:gd name="T5" fmla="*/ 5 h 9"/>
                <a:gd name="T6" fmla="*/ 2 w 16"/>
                <a:gd name="T7" fmla="*/ 5 h 9"/>
                <a:gd name="T8" fmla="*/ 2 w 16"/>
                <a:gd name="T9" fmla="*/ 5 h 9"/>
                <a:gd name="T10" fmla="*/ 4 w 16"/>
                <a:gd name="T11" fmla="*/ 5 h 9"/>
                <a:gd name="T12" fmla="*/ 7 w 16"/>
                <a:gd name="T13" fmla="*/ 5 h 9"/>
                <a:gd name="T14" fmla="*/ 7 w 16"/>
                <a:gd name="T15" fmla="*/ 7 h 9"/>
                <a:gd name="T16" fmla="*/ 4 w 16"/>
                <a:gd name="T17" fmla="*/ 7 h 9"/>
                <a:gd name="T18" fmla="*/ 9 w 16"/>
                <a:gd name="T19" fmla="*/ 7 h 9"/>
                <a:gd name="T20" fmla="*/ 9 w 16"/>
                <a:gd name="T21" fmla="*/ 7 h 9"/>
                <a:gd name="T22" fmla="*/ 9 w 16"/>
                <a:gd name="T23" fmla="*/ 5 h 9"/>
                <a:gd name="T24" fmla="*/ 11 w 16"/>
                <a:gd name="T25" fmla="*/ 5 h 9"/>
                <a:gd name="T26" fmla="*/ 11 w 16"/>
                <a:gd name="T27" fmla="*/ 7 h 9"/>
                <a:gd name="T28" fmla="*/ 9 w 16"/>
                <a:gd name="T29" fmla="*/ 7 h 9"/>
                <a:gd name="T30" fmla="*/ 16 w 16"/>
                <a:gd name="T31" fmla="*/ 5 h 9"/>
                <a:gd name="T32" fmla="*/ 13 w 16"/>
                <a:gd name="T33" fmla="*/ 5 h 9"/>
                <a:gd name="T34" fmla="*/ 13 w 16"/>
                <a:gd name="T35" fmla="*/ 0 h 9"/>
                <a:gd name="T36" fmla="*/ 16 w 16"/>
                <a:gd name="T37" fmla="*/ 0 h 9"/>
                <a:gd name="T38" fmla="*/ 16 w 16"/>
                <a:gd name="T3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9">
                  <a:moveTo>
                    <a:pt x="4" y="7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7"/>
                  </a:lnTo>
                  <a:close/>
                  <a:moveTo>
                    <a:pt x="9" y="7"/>
                  </a:moveTo>
                  <a:lnTo>
                    <a:pt x="9" y="7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9" y="7"/>
                  </a:lnTo>
                  <a:close/>
                  <a:moveTo>
                    <a:pt x="16" y="5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4746">
              <a:extLst>
                <a:ext uri="{FF2B5EF4-FFF2-40B4-BE49-F238E27FC236}">
                  <a16:creationId xmlns:a16="http://schemas.microsoft.com/office/drawing/2014/main" id="{7E10D920-6053-49F9-A16B-2EF724BAA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3216276"/>
              <a:ext cx="20638" cy="9525"/>
            </a:xfrm>
            <a:custGeom>
              <a:avLst/>
              <a:gdLst>
                <a:gd name="T0" fmla="*/ 13 w 13"/>
                <a:gd name="T1" fmla="*/ 4 h 6"/>
                <a:gd name="T2" fmla="*/ 13 w 13"/>
                <a:gd name="T3" fmla="*/ 6 h 6"/>
                <a:gd name="T4" fmla="*/ 11 w 13"/>
                <a:gd name="T5" fmla="*/ 4 h 6"/>
                <a:gd name="T6" fmla="*/ 9 w 13"/>
                <a:gd name="T7" fmla="*/ 4 h 6"/>
                <a:gd name="T8" fmla="*/ 6 w 13"/>
                <a:gd name="T9" fmla="*/ 4 h 6"/>
                <a:gd name="T10" fmla="*/ 4 w 13"/>
                <a:gd name="T11" fmla="*/ 4 h 6"/>
                <a:gd name="T12" fmla="*/ 2 w 13"/>
                <a:gd name="T13" fmla="*/ 4 h 6"/>
                <a:gd name="T14" fmla="*/ 0 w 13"/>
                <a:gd name="T15" fmla="*/ 4 h 6"/>
                <a:gd name="T16" fmla="*/ 0 w 13"/>
                <a:gd name="T17" fmla="*/ 4 h 6"/>
                <a:gd name="T18" fmla="*/ 0 w 13"/>
                <a:gd name="T19" fmla="*/ 0 h 6"/>
                <a:gd name="T20" fmla="*/ 0 w 13"/>
                <a:gd name="T21" fmla="*/ 0 h 6"/>
                <a:gd name="T22" fmla="*/ 2 w 13"/>
                <a:gd name="T23" fmla="*/ 0 h 6"/>
                <a:gd name="T24" fmla="*/ 4 w 13"/>
                <a:gd name="T25" fmla="*/ 0 h 6"/>
                <a:gd name="T26" fmla="*/ 6 w 13"/>
                <a:gd name="T27" fmla="*/ 2 h 6"/>
                <a:gd name="T28" fmla="*/ 9 w 13"/>
                <a:gd name="T29" fmla="*/ 2 h 6"/>
                <a:gd name="T30" fmla="*/ 11 w 13"/>
                <a:gd name="T31" fmla="*/ 2 h 6"/>
                <a:gd name="T32" fmla="*/ 13 w 13"/>
                <a:gd name="T33" fmla="*/ 2 h 6"/>
                <a:gd name="T34" fmla="*/ 13 w 13"/>
                <a:gd name="T35" fmla="*/ 2 h 6"/>
                <a:gd name="T36" fmla="*/ 13 w 13"/>
                <a:gd name="T37" fmla="*/ 2 h 6"/>
                <a:gd name="T38" fmla="*/ 13 w 13"/>
                <a:gd name="T3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6">
                  <a:moveTo>
                    <a:pt x="13" y="4"/>
                  </a:moveTo>
                  <a:lnTo>
                    <a:pt x="13" y="6"/>
                  </a:lnTo>
                  <a:lnTo>
                    <a:pt x="11" y="4"/>
                  </a:lnTo>
                  <a:lnTo>
                    <a:pt x="9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4747">
              <a:extLst>
                <a:ext uri="{FF2B5EF4-FFF2-40B4-BE49-F238E27FC236}">
                  <a16:creationId xmlns:a16="http://schemas.microsoft.com/office/drawing/2014/main" id="{0304CB22-F49F-45AE-9C65-09E07E558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00" y="3165476"/>
              <a:ext cx="49213" cy="42863"/>
            </a:xfrm>
            <a:custGeom>
              <a:avLst/>
              <a:gdLst>
                <a:gd name="T0" fmla="*/ 31 w 31"/>
                <a:gd name="T1" fmla="*/ 9 h 27"/>
                <a:gd name="T2" fmla="*/ 31 w 31"/>
                <a:gd name="T3" fmla="*/ 11 h 27"/>
                <a:gd name="T4" fmla="*/ 27 w 31"/>
                <a:gd name="T5" fmla="*/ 11 h 27"/>
                <a:gd name="T6" fmla="*/ 27 w 31"/>
                <a:gd name="T7" fmla="*/ 16 h 27"/>
                <a:gd name="T8" fmla="*/ 31 w 31"/>
                <a:gd name="T9" fmla="*/ 16 h 27"/>
                <a:gd name="T10" fmla="*/ 31 w 31"/>
                <a:gd name="T11" fmla="*/ 18 h 27"/>
                <a:gd name="T12" fmla="*/ 31 w 31"/>
                <a:gd name="T13" fmla="*/ 20 h 27"/>
                <a:gd name="T14" fmla="*/ 31 w 31"/>
                <a:gd name="T15" fmla="*/ 23 h 27"/>
                <a:gd name="T16" fmla="*/ 31 w 31"/>
                <a:gd name="T17" fmla="*/ 25 h 27"/>
                <a:gd name="T18" fmla="*/ 31 w 31"/>
                <a:gd name="T19" fmla="*/ 27 h 27"/>
                <a:gd name="T20" fmla="*/ 29 w 31"/>
                <a:gd name="T21" fmla="*/ 27 h 27"/>
                <a:gd name="T22" fmla="*/ 29 w 31"/>
                <a:gd name="T23" fmla="*/ 27 h 27"/>
                <a:gd name="T24" fmla="*/ 27 w 31"/>
                <a:gd name="T25" fmla="*/ 27 h 27"/>
                <a:gd name="T26" fmla="*/ 24 w 31"/>
                <a:gd name="T27" fmla="*/ 27 h 27"/>
                <a:gd name="T28" fmla="*/ 22 w 31"/>
                <a:gd name="T29" fmla="*/ 27 h 27"/>
                <a:gd name="T30" fmla="*/ 20 w 31"/>
                <a:gd name="T31" fmla="*/ 27 h 27"/>
                <a:gd name="T32" fmla="*/ 18 w 31"/>
                <a:gd name="T33" fmla="*/ 27 h 27"/>
                <a:gd name="T34" fmla="*/ 15 w 31"/>
                <a:gd name="T35" fmla="*/ 27 h 27"/>
                <a:gd name="T36" fmla="*/ 13 w 31"/>
                <a:gd name="T37" fmla="*/ 27 h 27"/>
                <a:gd name="T38" fmla="*/ 13 w 31"/>
                <a:gd name="T39" fmla="*/ 27 h 27"/>
                <a:gd name="T40" fmla="*/ 11 w 31"/>
                <a:gd name="T41" fmla="*/ 27 h 27"/>
                <a:gd name="T42" fmla="*/ 11 w 31"/>
                <a:gd name="T43" fmla="*/ 20 h 27"/>
                <a:gd name="T44" fmla="*/ 11 w 31"/>
                <a:gd name="T45" fmla="*/ 20 h 27"/>
                <a:gd name="T46" fmla="*/ 6 w 31"/>
                <a:gd name="T47" fmla="*/ 20 h 27"/>
                <a:gd name="T48" fmla="*/ 0 w 31"/>
                <a:gd name="T49" fmla="*/ 20 h 27"/>
                <a:gd name="T50" fmla="*/ 0 w 31"/>
                <a:gd name="T51" fmla="*/ 0 h 27"/>
                <a:gd name="T52" fmla="*/ 4 w 31"/>
                <a:gd name="T53" fmla="*/ 0 h 27"/>
                <a:gd name="T54" fmla="*/ 6 w 31"/>
                <a:gd name="T55" fmla="*/ 0 h 27"/>
                <a:gd name="T56" fmla="*/ 9 w 31"/>
                <a:gd name="T57" fmla="*/ 0 h 27"/>
                <a:gd name="T58" fmla="*/ 9 w 31"/>
                <a:gd name="T59" fmla="*/ 7 h 27"/>
                <a:gd name="T60" fmla="*/ 31 w 31"/>
                <a:gd name="T61" fmla="*/ 9 h 27"/>
                <a:gd name="T62" fmla="*/ 31 w 31"/>
                <a:gd name="T6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27">
                  <a:moveTo>
                    <a:pt x="31" y="9"/>
                  </a:moveTo>
                  <a:lnTo>
                    <a:pt x="31" y="11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7"/>
                  </a:lnTo>
                  <a:lnTo>
                    <a:pt x="31" y="9"/>
                  </a:lnTo>
                  <a:lnTo>
                    <a:pt x="31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4748">
              <a:extLst>
                <a:ext uri="{FF2B5EF4-FFF2-40B4-BE49-F238E27FC236}">
                  <a16:creationId xmlns:a16="http://schemas.microsoft.com/office/drawing/2014/main" id="{098B7C82-94EA-4559-8586-E1355D48F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3975" y="2843213"/>
              <a:ext cx="93663" cy="76200"/>
            </a:xfrm>
            <a:custGeom>
              <a:avLst/>
              <a:gdLst>
                <a:gd name="T0" fmla="*/ 54 w 59"/>
                <a:gd name="T1" fmla="*/ 9 h 48"/>
                <a:gd name="T2" fmla="*/ 59 w 59"/>
                <a:gd name="T3" fmla="*/ 43 h 48"/>
                <a:gd name="T4" fmla="*/ 25 w 59"/>
                <a:gd name="T5" fmla="*/ 45 h 48"/>
                <a:gd name="T6" fmla="*/ 0 w 59"/>
                <a:gd name="T7" fmla="*/ 48 h 48"/>
                <a:gd name="T8" fmla="*/ 2 w 59"/>
                <a:gd name="T9" fmla="*/ 41 h 48"/>
                <a:gd name="T10" fmla="*/ 2 w 59"/>
                <a:gd name="T11" fmla="*/ 36 h 48"/>
                <a:gd name="T12" fmla="*/ 2 w 59"/>
                <a:gd name="T13" fmla="*/ 32 h 48"/>
                <a:gd name="T14" fmla="*/ 0 w 59"/>
                <a:gd name="T15" fmla="*/ 18 h 48"/>
                <a:gd name="T16" fmla="*/ 14 w 59"/>
                <a:gd name="T17" fmla="*/ 14 h 48"/>
                <a:gd name="T18" fmla="*/ 16 w 59"/>
                <a:gd name="T19" fmla="*/ 11 h 48"/>
                <a:gd name="T20" fmla="*/ 16 w 59"/>
                <a:gd name="T21" fmla="*/ 11 h 48"/>
                <a:gd name="T22" fmla="*/ 16 w 59"/>
                <a:gd name="T23" fmla="*/ 11 h 48"/>
                <a:gd name="T24" fmla="*/ 18 w 59"/>
                <a:gd name="T25" fmla="*/ 9 h 48"/>
                <a:gd name="T26" fmla="*/ 14 w 59"/>
                <a:gd name="T27" fmla="*/ 2 h 48"/>
                <a:gd name="T28" fmla="*/ 39 w 59"/>
                <a:gd name="T29" fmla="*/ 2 h 48"/>
                <a:gd name="T30" fmla="*/ 39 w 59"/>
                <a:gd name="T31" fmla="*/ 5 h 48"/>
                <a:gd name="T32" fmla="*/ 43 w 59"/>
                <a:gd name="T33" fmla="*/ 5 h 48"/>
                <a:gd name="T34" fmla="*/ 48 w 59"/>
                <a:gd name="T35" fmla="*/ 5 h 48"/>
                <a:gd name="T36" fmla="*/ 48 w 59"/>
                <a:gd name="T37" fmla="*/ 0 h 48"/>
                <a:gd name="T38" fmla="*/ 48 w 59"/>
                <a:gd name="T39" fmla="*/ 0 h 48"/>
                <a:gd name="T40" fmla="*/ 39 w 59"/>
                <a:gd name="T41" fmla="*/ 9 h 48"/>
                <a:gd name="T42" fmla="*/ 41 w 59"/>
                <a:gd name="T43" fmla="*/ 9 h 48"/>
                <a:gd name="T44" fmla="*/ 43 w 59"/>
                <a:gd name="T45" fmla="*/ 9 h 48"/>
                <a:gd name="T46" fmla="*/ 48 w 59"/>
                <a:gd name="T47" fmla="*/ 9 h 48"/>
                <a:gd name="T48" fmla="*/ 43 w 59"/>
                <a:gd name="T49" fmla="*/ 5 h 48"/>
                <a:gd name="T50" fmla="*/ 41 w 59"/>
                <a:gd name="T51" fmla="*/ 5 h 48"/>
                <a:gd name="T52" fmla="*/ 39 w 59"/>
                <a:gd name="T53" fmla="*/ 5 h 48"/>
                <a:gd name="T54" fmla="*/ 36 w 59"/>
                <a:gd name="T55" fmla="*/ 14 h 48"/>
                <a:gd name="T56" fmla="*/ 34 w 59"/>
                <a:gd name="T57" fmla="*/ 14 h 48"/>
                <a:gd name="T58" fmla="*/ 36 w 59"/>
                <a:gd name="T59" fmla="*/ 18 h 48"/>
                <a:gd name="T60" fmla="*/ 39 w 59"/>
                <a:gd name="T61" fmla="*/ 18 h 48"/>
                <a:gd name="T62" fmla="*/ 41 w 59"/>
                <a:gd name="T63" fmla="*/ 14 h 48"/>
                <a:gd name="T64" fmla="*/ 45 w 59"/>
                <a:gd name="T65" fmla="*/ 9 h 48"/>
                <a:gd name="T66" fmla="*/ 41 w 59"/>
                <a:gd name="T67" fmla="*/ 9 h 48"/>
                <a:gd name="T68" fmla="*/ 39 w 59"/>
                <a:gd name="T69" fmla="*/ 9 h 48"/>
                <a:gd name="T70" fmla="*/ 39 w 59"/>
                <a:gd name="T71" fmla="*/ 9 h 48"/>
                <a:gd name="T72" fmla="*/ 39 w 59"/>
                <a:gd name="T73" fmla="*/ 11 h 48"/>
                <a:gd name="T74" fmla="*/ 41 w 59"/>
                <a:gd name="T75" fmla="*/ 11 h 48"/>
                <a:gd name="T76" fmla="*/ 48 w 59"/>
                <a:gd name="T77" fmla="*/ 11 h 48"/>
                <a:gd name="T78" fmla="*/ 48 w 59"/>
                <a:gd name="T79" fmla="*/ 11 h 48"/>
                <a:gd name="T80" fmla="*/ 34 w 59"/>
                <a:gd name="T81" fmla="*/ 7 h 48"/>
                <a:gd name="T82" fmla="*/ 32 w 59"/>
                <a:gd name="T83" fmla="*/ 7 h 48"/>
                <a:gd name="T84" fmla="*/ 29 w 59"/>
                <a:gd name="T85" fmla="*/ 9 h 48"/>
                <a:gd name="T86" fmla="*/ 29 w 59"/>
                <a:gd name="T87" fmla="*/ 9 h 48"/>
                <a:gd name="T88" fmla="*/ 34 w 59"/>
                <a:gd name="T89" fmla="*/ 11 h 48"/>
                <a:gd name="T90" fmla="*/ 34 w 59"/>
                <a:gd name="T91" fmla="*/ 9 h 48"/>
                <a:gd name="T92" fmla="*/ 34 w 59"/>
                <a:gd name="T93" fmla="*/ 16 h 48"/>
                <a:gd name="T94" fmla="*/ 29 w 59"/>
                <a:gd name="T95" fmla="*/ 14 h 48"/>
                <a:gd name="T96" fmla="*/ 32 w 59"/>
                <a:gd name="T97" fmla="*/ 18 h 48"/>
                <a:gd name="T98" fmla="*/ 20 w 59"/>
                <a:gd name="T99" fmla="*/ 18 h 48"/>
                <a:gd name="T100" fmla="*/ 18 w 59"/>
                <a:gd name="T101" fmla="*/ 14 h 48"/>
                <a:gd name="T102" fmla="*/ 18 w 59"/>
                <a:gd name="T103" fmla="*/ 16 h 48"/>
                <a:gd name="T104" fmla="*/ 20 w 59"/>
                <a:gd name="T105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" h="48">
                  <a:moveTo>
                    <a:pt x="48" y="0"/>
                  </a:moveTo>
                  <a:lnTo>
                    <a:pt x="50" y="7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7" y="27"/>
                  </a:lnTo>
                  <a:lnTo>
                    <a:pt x="59" y="43"/>
                  </a:lnTo>
                  <a:lnTo>
                    <a:pt x="43" y="45"/>
                  </a:lnTo>
                  <a:lnTo>
                    <a:pt x="34" y="45"/>
                  </a:lnTo>
                  <a:lnTo>
                    <a:pt x="25" y="45"/>
                  </a:lnTo>
                  <a:lnTo>
                    <a:pt x="16" y="45"/>
                  </a:lnTo>
                  <a:lnTo>
                    <a:pt x="7" y="48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4" y="7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5" y="2"/>
                  </a:lnTo>
                  <a:lnTo>
                    <a:pt x="39" y="2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close/>
                  <a:moveTo>
                    <a:pt x="39" y="5"/>
                  </a:moveTo>
                  <a:lnTo>
                    <a:pt x="39" y="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48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9" y="5"/>
                  </a:lnTo>
                  <a:close/>
                  <a:moveTo>
                    <a:pt x="39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4"/>
                  </a:lnTo>
                  <a:close/>
                  <a:moveTo>
                    <a:pt x="45" y="9"/>
                  </a:moveTo>
                  <a:lnTo>
                    <a:pt x="43" y="9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5" y="9"/>
                  </a:lnTo>
                  <a:close/>
                  <a:moveTo>
                    <a:pt x="34" y="7"/>
                  </a:move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4" y="7"/>
                  </a:lnTo>
                  <a:close/>
                  <a:moveTo>
                    <a:pt x="34" y="18"/>
                  </a:moveTo>
                  <a:lnTo>
                    <a:pt x="34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29" y="14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4" y="18"/>
                  </a:lnTo>
                  <a:close/>
                  <a:moveTo>
                    <a:pt x="20" y="18"/>
                  </a:moveTo>
                  <a:lnTo>
                    <a:pt x="20" y="18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4749">
              <a:extLst>
                <a:ext uri="{FF2B5EF4-FFF2-40B4-BE49-F238E27FC236}">
                  <a16:creationId xmlns:a16="http://schemas.microsoft.com/office/drawing/2014/main" id="{DC962303-BB57-476B-8023-3E6004BD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263" y="2349501"/>
              <a:ext cx="34925" cy="22225"/>
            </a:xfrm>
            <a:custGeom>
              <a:avLst/>
              <a:gdLst>
                <a:gd name="T0" fmla="*/ 22 w 22"/>
                <a:gd name="T1" fmla="*/ 9 h 14"/>
                <a:gd name="T2" fmla="*/ 20 w 22"/>
                <a:gd name="T3" fmla="*/ 14 h 14"/>
                <a:gd name="T4" fmla="*/ 20 w 22"/>
                <a:gd name="T5" fmla="*/ 14 h 14"/>
                <a:gd name="T6" fmla="*/ 16 w 22"/>
                <a:gd name="T7" fmla="*/ 14 h 14"/>
                <a:gd name="T8" fmla="*/ 16 w 22"/>
                <a:gd name="T9" fmla="*/ 14 h 14"/>
                <a:gd name="T10" fmla="*/ 9 w 22"/>
                <a:gd name="T11" fmla="*/ 11 h 14"/>
                <a:gd name="T12" fmla="*/ 7 w 22"/>
                <a:gd name="T13" fmla="*/ 11 h 14"/>
                <a:gd name="T14" fmla="*/ 7 w 22"/>
                <a:gd name="T15" fmla="*/ 11 h 14"/>
                <a:gd name="T16" fmla="*/ 7 w 22"/>
                <a:gd name="T17" fmla="*/ 11 h 14"/>
                <a:gd name="T18" fmla="*/ 4 w 22"/>
                <a:gd name="T19" fmla="*/ 11 h 14"/>
                <a:gd name="T20" fmla="*/ 0 w 22"/>
                <a:gd name="T21" fmla="*/ 11 h 14"/>
                <a:gd name="T22" fmla="*/ 2 w 22"/>
                <a:gd name="T23" fmla="*/ 4 h 14"/>
                <a:gd name="T24" fmla="*/ 2 w 22"/>
                <a:gd name="T25" fmla="*/ 2 h 14"/>
                <a:gd name="T26" fmla="*/ 2 w 22"/>
                <a:gd name="T27" fmla="*/ 0 h 14"/>
                <a:gd name="T28" fmla="*/ 22 w 22"/>
                <a:gd name="T29" fmla="*/ 2 h 14"/>
                <a:gd name="T30" fmla="*/ 22 w 22"/>
                <a:gd name="T31" fmla="*/ 2 h 14"/>
                <a:gd name="T32" fmla="*/ 22 w 22"/>
                <a:gd name="T33" fmla="*/ 7 h 14"/>
                <a:gd name="T34" fmla="*/ 22 w 22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4">
                  <a:moveTo>
                    <a:pt x="22" y="9"/>
                  </a:moveTo>
                  <a:lnTo>
                    <a:pt x="20" y="14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4750">
              <a:extLst>
                <a:ext uri="{FF2B5EF4-FFF2-40B4-BE49-F238E27FC236}">
                  <a16:creationId xmlns:a16="http://schemas.microsoft.com/office/drawing/2014/main" id="{237D17F7-0359-49CA-99FC-73F0AA6F6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5700" y="3097213"/>
              <a:ext cx="157163" cy="250825"/>
            </a:xfrm>
            <a:custGeom>
              <a:avLst/>
              <a:gdLst>
                <a:gd name="T0" fmla="*/ 95 w 99"/>
                <a:gd name="T1" fmla="*/ 90 h 158"/>
                <a:gd name="T2" fmla="*/ 88 w 99"/>
                <a:gd name="T3" fmla="*/ 99 h 158"/>
                <a:gd name="T4" fmla="*/ 66 w 99"/>
                <a:gd name="T5" fmla="*/ 86 h 158"/>
                <a:gd name="T6" fmla="*/ 54 w 99"/>
                <a:gd name="T7" fmla="*/ 84 h 158"/>
                <a:gd name="T8" fmla="*/ 38 w 99"/>
                <a:gd name="T9" fmla="*/ 84 h 158"/>
                <a:gd name="T10" fmla="*/ 38 w 99"/>
                <a:gd name="T11" fmla="*/ 97 h 158"/>
                <a:gd name="T12" fmla="*/ 45 w 99"/>
                <a:gd name="T13" fmla="*/ 113 h 158"/>
                <a:gd name="T14" fmla="*/ 52 w 99"/>
                <a:gd name="T15" fmla="*/ 124 h 158"/>
                <a:gd name="T16" fmla="*/ 70 w 99"/>
                <a:gd name="T17" fmla="*/ 118 h 158"/>
                <a:gd name="T18" fmla="*/ 84 w 99"/>
                <a:gd name="T19" fmla="*/ 118 h 158"/>
                <a:gd name="T20" fmla="*/ 88 w 99"/>
                <a:gd name="T21" fmla="*/ 118 h 158"/>
                <a:gd name="T22" fmla="*/ 97 w 99"/>
                <a:gd name="T23" fmla="*/ 118 h 158"/>
                <a:gd name="T24" fmla="*/ 99 w 99"/>
                <a:gd name="T25" fmla="*/ 158 h 158"/>
                <a:gd name="T26" fmla="*/ 54 w 99"/>
                <a:gd name="T27" fmla="*/ 158 h 158"/>
                <a:gd name="T28" fmla="*/ 32 w 99"/>
                <a:gd name="T29" fmla="*/ 151 h 158"/>
                <a:gd name="T30" fmla="*/ 25 w 99"/>
                <a:gd name="T31" fmla="*/ 151 h 158"/>
                <a:gd name="T32" fmla="*/ 20 w 99"/>
                <a:gd name="T33" fmla="*/ 154 h 158"/>
                <a:gd name="T34" fmla="*/ 16 w 99"/>
                <a:gd name="T35" fmla="*/ 154 h 158"/>
                <a:gd name="T36" fmla="*/ 9 w 99"/>
                <a:gd name="T37" fmla="*/ 154 h 158"/>
                <a:gd name="T38" fmla="*/ 2 w 99"/>
                <a:gd name="T39" fmla="*/ 151 h 158"/>
                <a:gd name="T40" fmla="*/ 2 w 99"/>
                <a:gd name="T41" fmla="*/ 147 h 158"/>
                <a:gd name="T42" fmla="*/ 0 w 99"/>
                <a:gd name="T43" fmla="*/ 140 h 158"/>
                <a:gd name="T44" fmla="*/ 2 w 99"/>
                <a:gd name="T45" fmla="*/ 120 h 158"/>
                <a:gd name="T46" fmla="*/ 2 w 99"/>
                <a:gd name="T47" fmla="*/ 113 h 158"/>
                <a:gd name="T48" fmla="*/ 2 w 99"/>
                <a:gd name="T49" fmla="*/ 99 h 158"/>
                <a:gd name="T50" fmla="*/ 0 w 99"/>
                <a:gd name="T51" fmla="*/ 86 h 158"/>
                <a:gd name="T52" fmla="*/ 0 w 99"/>
                <a:gd name="T53" fmla="*/ 77 h 158"/>
                <a:gd name="T54" fmla="*/ 0 w 99"/>
                <a:gd name="T55" fmla="*/ 68 h 158"/>
                <a:gd name="T56" fmla="*/ 0 w 99"/>
                <a:gd name="T57" fmla="*/ 57 h 158"/>
                <a:gd name="T58" fmla="*/ 0 w 99"/>
                <a:gd name="T59" fmla="*/ 30 h 158"/>
                <a:gd name="T60" fmla="*/ 0 w 99"/>
                <a:gd name="T61" fmla="*/ 18 h 158"/>
                <a:gd name="T62" fmla="*/ 0 w 99"/>
                <a:gd name="T63" fmla="*/ 7 h 158"/>
                <a:gd name="T64" fmla="*/ 0 w 99"/>
                <a:gd name="T65" fmla="*/ 3 h 158"/>
                <a:gd name="T66" fmla="*/ 11 w 99"/>
                <a:gd name="T67" fmla="*/ 3 h 158"/>
                <a:gd name="T68" fmla="*/ 5 w 99"/>
                <a:gd name="T69" fmla="*/ 25 h 158"/>
                <a:gd name="T70" fmla="*/ 32 w 99"/>
                <a:gd name="T71" fmla="*/ 27 h 158"/>
                <a:gd name="T72" fmla="*/ 32 w 99"/>
                <a:gd name="T73" fmla="*/ 3 h 158"/>
                <a:gd name="T74" fmla="*/ 36 w 99"/>
                <a:gd name="T75" fmla="*/ 3 h 158"/>
                <a:gd name="T76" fmla="*/ 36 w 99"/>
                <a:gd name="T77" fmla="*/ 36 h 158"/>
                <a:gd name="T78" fmla="*/ 57 w 99"/>
                <a:gd name="T79" fmla="*/ 25 h 158"/>
                <a:gd name="T80" fmla="*/ 45 w 99"/>
                <a:gd name="T81" fmla="*/ 21 h 158"/>
                <a:gd name="T82" fmla="*/ 54 w 99"/>
                <a:gd name="T83" fmla="*/ 12 h 158"/>
                <a:gd name="T84" fmla="*/ 57 w 99"/>
                <a:gd name="T85" fmla="*/ 3 h 158"/>
                <a:gd name="T86" fmla="*/ 63 w 99"/>
                <a:gd name="T87" fmla="*/ 3 h 158"/>
                <a:gd name="T88" fmla="*/ 70 w 99"/>
                <a:gd name="T89" fmla="*/ 3 h 158"/>
                <a:gd name="T90" fmla="*/ 77 w 99"/>
                <a:gd name="T91" fmla="*/ 0 h 158"/>
                <a:gd name="T92" fmla="*/ 81 w 99"/>
                <a:gd name="T93" fmla="*/ 0 h 158"/>
                <a:gd name="T94" fmla="*/ 90 w 99"/>
                <a:gd name="T95" fmla="*/ 0 h 158"/>
                <a:gd name="T96" fmla="*/ 93 w 99"/>
                <a:gd name="T97" fmla="*/ 102 h 158"/>
                <a:gd name="T98" fmla="*/ 93 w 99"/>
                <a:gd name="T99" fmla="*/ 102 h 158"/>
                <a:gd name="T100" fmla="*/ 93 w 99"/>
                <a:gd name="T101" fmla="*/ 102 h 158"/>
                <a:gd name="T102" fmla="*/ 93 w 99"/>
                <a:gd name="T103" fmla="*/ 102 h 158"/>
                <a:gd name="T104" fmla="*/ 93 w 99"/>
                <a:gd name="T105" fmla="*/ 10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158">
                  <a:moveTo>
                    <a:pt x="90" y="0"/>
                  </a:moveTo>
                  <a:lnTo>
                    <a:pt x="93" y="90"/>
                  </a:lnTo>
                  <a:lnTo>
                    <a:pt x="95" y="90"/>
                  </a:lnTo>
                  <a:lnTo>
                    <a:pt x="95" y="99"/>
                  </a:lnTo>
                  <a:lnTo>
                    <a:pt x="93" y="99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66" y="97"/>
                  </a:lnTo>
                  <a:lnTo>
                    <a:pt x="66" y="86"/>
                  </a:lnTo>
                  <a:lnTo>
                    <a:pt x="66" y="84"/>
                  </a:lnTo>
                  <a:lnTo>
                    <a:pt x="61" y="84"/>
                  </a:lnTo>
                  <a:lnTo>
                    <a:pt x="54" y="84"/>
                  </a:lnTo>
                  <a:lnTo>
                    <a:pt x="52" y="84"/>
                  </a:lnTo>
                  <a:lnTo>
                    <a:pt x="41" y="84"/>
                  </a:lnTo>
                  <a:lnTo>
                    <a:pt x="38" y="84"/>
                  </a:lnTo>
                  <a:lnTo>
                    <a:pt x="38" y="86"/>
                  </a:lnTo>
                  <a:lnTo>
                    <a:pt x="38" y="93"/>
                  </a:lnTo>
                  <a:lnTo>
                    <a:pt x="38" y="97"/>
                  </a:lnTo>
                  <a:lnTo>
                    <a:pt x="38" y="104"/>
                  </a:lnTo>
                  <a:lnTo>
                    <a:pt x="41" y="106"/>
                  </a:lnTo>
                  <a:lnTo>
                    <a:pt x="45" y="113"/>
                  </a:lnTo>
                  <a:lnTo>
                    <a:pt x="45" y="115"/>
                  </a:lnTo>
                  <a:lnTo>
                    <a:pt x="52" y="122"/>
                  </a:lnTo>
                  <a:lnTo>
                    <a:pt x="52" y="124"/>
                  </a:lnTo>
                  <a:lnTo>
                    <a:pt x="63" y="120"/>
                  </a:lnTo>
                  <a:lnTo>
                    <a:pt x="66" y="120"/>
                  </a:lnTo>
                  <a:lnTo>
                    <a:pt x="70" y="118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8" y="118"/>
                  </a:lnTo>
                  <a:lnTo>
                    <a:pt x="93" y="118"/>
                  </a:lnTo>
                  <a:lnTo>
                    <a:pt x="97" y="118"/>
                  </a:lnTo>
                  <a:lnTo>
                    <a:pt x="97" y="118"/>
                  </a:lnTo>
                  <a:lnTo>
                    <a:pt x="97" y="118"/>
                  </a:lnTo>
                  <a:lnTo>
                    <a:pt x="99" y="140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68" y="158"/>
                  </a:lnTo>
                  <a:lnTo>
                    <a:pt x="54" y="158"/>
                  </a:lnTo>
                  <a:lnTo>
                    <a:pt x="43" y="158"/>
                  </a:lnTo>
                  <a:lnTo>
                    <a:pt x="32" y="158"/>
                  </a:lnTo>
                  <a:lnTo>
                    <a:pt x="32" y="151"/>
                  </a:lnTo>
                  <a:lnTo>
                    <a:pt x="29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4" y="154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5" y="154"/>
                  </a:lnTo>
                  <a:lnTo>
                    <a:pt x="5" y="154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5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0" y="131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04"/>
                  </a:lnTo>
                  <a:lnTo>
                    <a:pt x="2" y="102"/>
                  </a:lnTo>
                  <a:lnTo>
                    <a:pt x="2" y="99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4" y="14"/>
                  </a:lnTo>
                  <a:lnTo>
                    <a:pt x="5" y="14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27" y="27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9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9"/>
                  </a:lnTo>
                  <a:lnTo>
                    <a:pt x="36" y="25"/>
                  </a:lnTo>
                  <a:lnTo>
                    <a:pt x="36" y="36"/>
                  </a:lnTo>
                  <a:lnTo>
                    <a:pt x="66" y="36"/>
                  </a:lnTo>
                  <a:lnTo>
                    <a:pt x="66" y="25"/>
                  </a:lnTo>
                  <a:lnTo>
                    <a:pt x="57" y="25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5" y="21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7"/>
                  </a:lnTo>
                  <a:lnTo>
                    <a:pt x="54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0" y="0"/>
                  </a:lnTo>
                  <a:close/>
                  <a:moveTo>
                    <a:pt x="93" y="102"/>
                  </a:move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4751">
              <a:extLst>
                <a:ext uri="{FF2B5EF4-FFF2-40B4-BE49-F238E27FC236}">
                  <a16:creationId xmlns:a16="http://schemas.microsoft.com/office/drawing/2014/main" id="{FDAA89AE-52AA-4AED-B867-F312DA9B5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500" y="4897438"/>
              <a:ext cx="28575" cy="36513"/>
            </a:xfrm>
            <a:custGeom>
              <a:avLst/>
              <a:gdLst>
                <a:gd name="T0" fmla="*/ 13 w 18"/>
                <a:gd name="T1" fmla="*/ 12 h 23"/>
                <a:gd name="T2" fmla="*/ 15 w 18"/>
                <a:gd name="T3" fmla="*/ 21 h 23"/>
                <a:gd name="T4" fmla="*/ 11 w 18"/>
                <a:gd name="T5" fmla="*/ 23 h 23"/>
                <a:gd name="T6" fmla="*/ 9 w 18"/>
                <a:gd name="T7" fmla="*/ 23 h 23"/>
                <a:gd name="T8" fmla="*/ 4 w 18"/>
                <a:gd name="T9" fmla="*/ 23 h 23"/>
                <a:gd name="T10" fmla="*/ 2 w 18"/>
                <a:gd name="T11" fmla="*/ 14 h 23"/>
                <a:gd name="T12" fmla="*/ 2 w 18"/>
                <a:gd name="T13" fmla="*/ 14 h 23"/>
                <a:gd name="T14" fmla="*/ 2 w 18"/>
                <a:gd name="T15" fmla="*/ 14 h 23"/>
                <a:gd name="T16" fmla="*/ 0 w 18"/>
                <a:gd name="T17" fmla="*/ 5 h 23"/>
                <a:gd name="T18" fmla="*/ 15 w 18"/>
                <a:gd name="T19" fmla="*/ 0 h 23"/>
                <a:gd name="T20" fmla="*/ 18 w 18"/>
                <a:gd name="T21" fmla="*/ 12 h 23"/>
                <a:gd name="T22" fmla="*/ 13 w 18"/>
                <a:gd name="T2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3">
                  <a:moveTo>
                    <a:pt x="13" y="12"/>
                  </a:moveTo>
                  <a:lnTo>
                    <a:pt x="15" y="21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4" y="2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5"/>
                  </a:lnTo>
                  <a:lnTo>
                    <a:pt x="15" y="0"/>
                  </a:lnTo>
                  <a:lnTo>
                    <a:pt x="18" y="12"/>
                  </a:lnTo>
                  <a:lnTo>
                    <a:pt x="13" y="1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4752">
              <a:extLst>
                <a:ext uri="{FF2B5EF4-FFF2-40B4-BE49-F238E27FC236}">
                  <a16:creationId xmlns:a16="http://schemas.microsoft.com/office/drawing/2014/main" id="{88FBA228-CF2C-4DCE-BE61-97E720C1A3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7613" y="3119438"/>
              <a:ext cx="76200" cy="49213"/>
            </a:xfrm>
            <a:custGeom>
              <a:avLst/>
              <a:gdLst>
                <a:gd name="T0" fmla="*/ 32 w 48"/>
                <a:gd name="T1" fmla="*/ 4 h 31"/>
                <a:gd name="T2" fmla="*/ 32 w 48"/>
                <a:gd name="T3" fmla="*/ 4 h 31"/>
                <a:gd name="T4" fmla="*/ 32 w 48"/>
                <a:gd name="T5" fmla="*/ 4 h 31"/>
                <a:gd name="T6" fmla="*/ 37 w 48"/>
                <a:gd name="T7" fmla="*/ 4 h 31"/>
                <a:gd name="T8" fmla="*/ 41 w 48"/>
                <a:gd name="T9" fmla="*/ 9 h 31"/>
                <a:gd name="T10" fmla="*/ 46 w 48"/>
                <a:gd name="T11" fmla="*/ 16 h 31"/>
                <a:gd name="T12" fmla="*/ 46 w 48"/>
                <a:gd name="T13" fmla="*/ 18 h 31"/>
                <a:gd name="T14" fmla="*/ 46 w 48"/>
                <a:gd name="T15" fmla="*/ 18 h 31"/>
                <a:gd name="T16" fmla="*/ 46 w 48"/>
                <a:gd name="T17" fmla="*/ 22 h 31"/>
                <a:gd name="T18" fmla="*/ 46 w 48"/>
                <a:gd name="T19" fmla="*/ 22 h 31"/>
                <a:gd name="T20" fmla="*/ 46 w 48"/>
                <a:gd name="T21" fmla="*/ 27 h 31"/>
                <a:gd name="T22" fmla="*/ 46 w 48"/>
                <a:gd name="T23" fmla="*/ 27 h 31"/>
                <a:gd name="T24" fmla="*/ 48 w 48"/>
                <a:gd name="T25" fmla="*/ 27 h 31"/>
                <a:gd name="T26" fmla="*/ 48 w 48"/>
                <a:gd name="T27" fmla="*/ 27 h 31"/>
                <a:gd name="T28" fmla="*/ 48 w 48"/>
                <a:gd name="T29" fmla="*/ 29 h 31"/>
                <a:gd name="T30" fmla="*/ 46 w 48"/>
                <a:gd name="T31" fmla="*/ 31 h 31"/>
                <a:gd name="T32" fmla="*/ 41 w 48"/>
                <a:gd name="T33" fmla="*/ 29 h 31"/>
                <a:gd name="T34" fmla="*/ 43 w 48"/>
                <a:gd name="T35" fmla="*/ 25 h 31"/>
                <a:gd name="T36" fmla="*/ 41 w 48"/>
                <a:gd name="T37" fmla="*/ 25 h 31"/>
                <a:gd name="T38" fmla="*/ 39 w 48"/>
                <a:gd name="T39" fmla="*/ 22 h 31"/>
                <a:gd name="T40" fmla="*/ 34 w 48"/>
                <a:gd name="T41" fmla="*/ 22 h 31"/>
                <a:gd name="T42" fmla="*/ 30 w 48"/>
                <a:gd name="T43" fmla="*/ 16 h 31"/>
                <a:gd name="T44" fmla="*/ 28 w 48"/>
                <a:gd name="T45" fmla="*/ 13 h 31"/>
                <a:gd name="T46" fmla="*/ 23 w 48"/>
                <a:gd name="T47" fmla="*/ 11 h 31"/>
                <a:gd name="T48" fmla="*/ 21 w 48"/>
                <a:gd name="T49" fmla="*/ 11 h 31"/>
                <a:gd name="T50" fmla="*/ 16 w 48"/>
                <a:gd name="T51" fmla="*/ 9 h 31"/>
                <a:gd name="T52" fmla="*/ 12 w 48"/>
                <a:gd name="T53" fmla="*/ 9 h 31"/>
                <a:gd name="T54" fmla="*/ 7 w 48"/>
                <a:gd name="T55" fmla="*/ 9 h 31"/>
                <a:gd name="T56" fmla="*/ 5 w 48"/>
                <a:gd name="T57" fmla="*/ 9 h 31"/>
                <a:gd name="T58" fmla="*/ 3 w 48"/>
                <a:gd name="T59" fmla="*/ 7 h 31"/>
                <a:gd name="T60" fmla="*/ 0 w 48"/>
                <a:gd name="T61" fmla="*/ 4 h 31"/>
                <a:gd name="T62" fmla="*/ 3 w 48"/>
                <a:gd name="T63" fmla="*/ 4 h 31"/>
                <a:gd name="T64" fmla="*/ 5 w 48"/>
                <a:gd name="T65" fmla="*/ 0 h 31"/>
                <a:gd name="T66" fmla="*/ 16 w 48"/>
                <a:gd name="T67" fmla="*/ 2 h 31"/>
                <a:gd name="T68" fmla="*/ 19 w 48"/>
                <a:gd name="T69" fmla="*/ 2 h 31"/>
                <a:gd name="T70" fmla="*/ 23 w 48"/>
                <a:gd name="T71" fmla="*/ 2 h 31"/>
                <a:gd name="T72" fmla="*/ 25 w 48"/>
                <a:gd name="T73" fmla="*/ 2 h 31"/>
                <a:gd name="T74" fmla="*/ 28 w 48"/>
                <a:gd name="T75" fmla="*/ 4 h 31"/>
                <a:gd name="T76" fmla="*/ 30 w 48"/>
                <a:gd name="T77" fmla="*/ 4 h 31"/>
                <a:gd name="T78" fmla="*/ 28 w 48"/>
                <a:gd name="T79" fmla="*/ 11 h 31"/>
                <a:gd name="T80" fmla="*/ 30 w 48"/>
                <a:gd name="T81" fmla="*/ 11 h 31"/>
                <a:gd name="T82" fmla="*/ 28 w 48"/>
                <a:gd name="T83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31">
                  <a:moveTo>
                    <a:pt x="30" y="4"/>
                  </a:move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8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3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46" y="31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7" y="25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3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4"/>
                  </a:lnTo>
                  <a:close/>
                  <a:moveTo>
                    <a:pt x="28" y="7"/>
                  </a:moveTo>
                  <a:lnTo>
                    <a:pt x="28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4753">
              <a:extLst>
                <a:ext uri="{FF2B5EF4-FFF2-40B4-BE49-F238E27FC236}">
                  <a16:creationId xmlns:a16="http://schemas.microsoft.com/office/drawing/2014/main" id="{B36982AC-232A-4D0E-9893-B20B740A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738" y="2640013"/>
              <a:ext cx="47625" cy="106363"/>
            </a:xfrm>
            <a:custGeom>
              <a:avLst/>
              <a:gdLst>
                <a:gd name="T0" fmla="*/ 25 w 30"/>
                <a:gd name="T1" fmla="*/ 33 h 67"/>
                <a:gd name="T2" fmla="*/ 25 w 30"/>
                <a:gd name="T3" fmla="*/ 36 h 67"/>
                <a:gd name="T4" fmla="*/ 25 w 30"/>
                <a:gd name="T5" fmla="*/ 42 h 67"/>
                <a:gd name="T6" fmla="*/ 25 w 30"/>
                <a:gd name="T7" fmla="*/ 45 h 67"/>
                <a:gd name="T8" fmla="*/ 25 w 30"/>
                <a:gd name="T9" fmla="*/ 47 h 67"/>
                <a:gd name="T10" fmla="*/ 23 w 30"/>
                <a:gd name="T11" fmla="*/ 49 h 67"/>
                <a:gd name="T12" fmla="*/ 23 w 30"/>
                <a:gd name="T13" fmla="*/ 51 h 67"/>
                <a:gd name="T14" fmla="*/ 23 w 30"/>
                <a:gd name="T15" fmla="*/ 51 h 67"/>
                <a:gd name="T16" fmla="*/ 23 w 30"/>
                <a:gd name="T17" fmla="*/ 54 h 67"/>
                <a:gd name="T18" fmla="*/ 23 w 30"/>
                <a:gd name="T19" fmla="*/ 56 h 67"/>
                <a:gd name="T20" fmla="*/ 21 w 30"/>
                <a:gd name="T21" fmla="*/ 65 h 67"/>
                <a:gd name="T22" fmla="*/ 19 w 30"/>
                <a:gd name="T23" fmla="*/ 65 h 67"/>
                <a:gd name="T24" fmla="*/ 19 w 30"/>
                <a:gd name="T25" fmla="*/ 67 h 67"/>
                <a:gd name="T26" fmla="*/ 16 w 30"/>
                <a:gd name="T27" fmla="*/ 67 h 67"/>
                <a:gd name="T28" fmla="*/ 14 w 30"/>
                <a:gd name="T29" fmla="*/ 67 h 67"/>
                <a:gd name="T30" fmla="*/ 12 w 30"/>
                <a:gd name="T31" fmla="*/ 67 h 67"/>
                <a:gd name="T32" fmla="*/ 12 w 30"/>
                <a:gd name="T33" fmla="*/ 63 h 67"/>
                <a:gd name="T34" fmla="*/ 12 w 30"/>
                <a:gd name="T35" fmla="*/ 58 h 67"/>
                <a:gd name="T36" fmla="*/ 0 w 30"/>
                <a:gd name="T37" fmla="*/ 58 h 67"/>
                <a:gd name="T38" fmla="*/ 0 w 30"/>
                <a:gd name="T39" fmla="*/ 56 h 67"/>
                <a:gd name="T40" fmla="*/ 0 w 30"/>
                <a:gd name="T41" fmla="*/ 51 h 67"/>
                <a:gd name="T42" fmla="*/ 0 w 30"/>
                <a:gd name="T43" fmla="*/ 49 h 67"/>
                <a:gd name="T44" fmla="*/ 0 w 30"/>
                <a:gd name="T45" fmla="*/ 49 h 67"/>
                <a:gd name="T46" fmla="*/ 0 w 30"/>
                <a:gd name="T47" fmla="*/ 47 h 67"/>
                <a:gd name="T48" fmla="*/ 0 w 30"/>
                <a:gd name="T49" fmla="*/ 47 h 67"/>
                <a:gd name="T50" fmla="*/ 3 w 30"/>
                <a:gd name="T51" fmla="*/ 40 h 67"/>
                <a:gd name="T52" fmla="*/ 3 w 30"/>
                <a:gd name="T53" fmla="*/ 38 h 67"/>
                <a:gd name="T54" fmla="*/ 3 w 30"/>
                <a:gd name="T55" fmla="*/ 36 h 67"/>
                <a:gd name="T56" fmla="*/ 3 w 30"/>
                <a:gd name="T57" fmla="*/ 36 h 67"/>
                <a:gd name="T58" fmla="*/ 3 w 30"/>
                <a:gd name="T59" fmla="*/ 33 h 67"/>
                <a:gd name="T60" fmla="*/ 3 w 30"/>
                <a:gd name="T61" fmla="*/ 33 h 67"/>
                <a:gd name="T62" fmla="*/ 3 w 30"/>
                <a:gd name="T63" fmla="*/ 31 h 67"/>
                <a:gd name="T64" fmla="*/ 3 w 30"/>
                <a:gd name="T65" fmla="*/ 31 h 67"/>
                <a:gd name="T66" fmla="*/ 5 w 30"/>
                <a:gd name="T67" fmla="*/ 22 h 67"/>
                <a:gd name="T68" fmla="*/ 5 w 30"/>
                <a:gd name="T69" fmla="*/ 20 h 67"/>
                <a:gd name="T70" fmla="*/ 5 w 30"/>
                <a:gd name="T71" fmla="*/ 18 h 67"/>
                <a:gd name="T72" fmla="*/ 7 w 30"/>
                <a:gd name="T73" fmla="*/ 13 h 67"/>
                <a:gd name="T74" fmla="*/ 7 w 30"/>
                <a:gd name="T75" fmla="*/ 13 h 67"/>
                <a:gd name="T76" fmla="*/ 7 w 30"/>
                <a:gd name="T77" fmla="*/ 6 h 67"/>
                <a:gd name="T78" fmla="*/ 5 w 30"/>
                <a:gd name="T79" fmla="*/ 6 h 67"/>
                <a:gd name="T80" fmla="*/ 5 w 30"/>
                <a:gd name="T81" fmla="*/ 2 h 67"/>
                <a:gd name="T82" fmla="*/ 5 w 30"/>
                <a:gd name="T83" fmla="*/ 2 h 67"/>
                <a:gd name="T84" fmla="*/ 5 w 30"/>
                <a:gd name="T85" fmla="*/ 0 h 67"/>
                <a:gd name="T86" fmla="*/ 9 w 30"/>
                <a:gd name="T87" fmla="*/ 2 h 67"/>
                <a:gd name="T88" fmla="*/ 21 w 30"/>
                <a:gd name="T89" fmla="*/ 2 h 67"/>
                <a:gd name="T90" fmla="*/ 23 w 30"/>
                <a:gd name="T91" fmla="*/ 4 h 67"/>
                <a:gd name="T92" fmla="*/ 30 w 30"/>
                <a:gd name="T93" fmla="*/ 4 h 67"/>
                <a:gd name="T94" fmla="*/ 30 w 30"/>
                <a:gd name="T95" fmla="*/ 13 h 67"/>
                <a:gd name="T96" fmla="*/ 30 w 30"/>
                <a:gd name="T97" fmla="*/ 13 h 67"/>
                <a:gd name="T98" fmla="*/ 30 w 30"/>
                <a:gd name="T99" fmla="*/ 15 h 67"/>
                <a:gd name="T100" fmla="*/ 30 w 30"/>
                <a:gd name="T101" fmla="*/ 18 h 67"/>
                <a:gd name="T102" fmla="*/ 28 w 30"/>
                <a:gd name="T103" fmla="*/ 20 h 67"/>
                <a:gd name="T104" fmla="*/ 28 w 30"/>
                <a:gd name="T105" fmla="*/ 22 h 67"/>
                <a:gd name="T106" fmla="*/ 28 w 30"/>
                <a:gd name="T107" fmla="*/ 24 h 67"/>
                <a:gd name="T108" fmla="*/ 28 w 30"/>
                <a:gd name="T109" fmla="*/ 27 h 67"/>
                <a:gd name="T110" fmla="*/ 28 w 30"/>
                <a:gd name="T111" fmla="*/ 27 h 67"/>
                <a:gd name="T112" fmla="*/ 28 w 30"/>
                <a:gd name="T113" fmla="*/ 29 h 67"/>
                <a:gd name="T114" fmla="*/ 28 w 30"/>
                <a:gd name="T115" fmla="*/ 31 h 67"/>
                <a:gd name="T116" fmla="*/ 25 w 30"/>
                <a:gd name="T1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" h="67">
                  <a:moveTo>
                    <a:pt x="25" y="33"/>
                  </a:moveTo>
                  <a:lnTo>
                    <a:pt x="25" y="36"/>
                  </a:lnTo>
                  <a:lnTo>
                    <a:pt x="25" y="4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3" y="49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4"/>
                  </a:lnTo>
                  <a:lnTo>
                    <a:pt x="23" y="56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9" y="67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3"/>
                  </a:lnTo>
                  <a:lnTo>
                    <a:pt x="12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30" y="4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0" y="18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25" y="3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4754">
              <a:extLst>
                <a:ext uri="{FF2B5EF4-FFF2-40B4-BE49-F238E27FC236}">
                  <a16:creationId xmlns:a16="http://schemas.microsoft.com/office/drawing/2014/main" id="{8CB3E1C0-9FD0-4081-AAEF-548C45A4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3344863"/>
              <a:ext cx="39688" cy="53975"/>
            </a:xfrm>
            <a:custGeom>
              <a:avLst/>
              <a:gdLst>
                <a:gd name="T0" fmla="*/ 18 w 25"/>
                <a:gd name="T1" fmla="*/ 18 h 34"/>
                <a:gd name="T2" fmla="*/ 11 w 25"/>
                <a:gd name="T3" fmla="*/ 34 h 34"/>
                <a:gd name="T4" fmla="*/ 0 w 25"/>
                <a:gd name="T5" fmla="*/ 34 h 34"/>
                <a:gd name="T6" fmla="*/ 7 w 25"/>
                <a:gd name="T7" fmla="*/ 16 h 34"/>
                <a:gd name="T8" fmla="*/ 0 w 25"/>
                <a:gd name="T9" fmla="*/ 13 h 34"/>
                <a:gd name="T10" fmla="*/ 2 w 25"/>
                <a:gd name="T11" fmla="*/ 9 h 34"/>
                <a:gd name="T12" fmla="*/ 4 w 25"/>
                <a:gd name="T13" fmla="*/ 4 h 34"/>
                <a:gd name="T14" fmla="*/ 7 w 25"/>
                <a:gd name="T15" fmla="*/ 0 h 34"/>
                <a:gd name="T16" fmla="*/ 25 w 25"/>
                <a:gd name="T17" fmla="*/ 2 h 34"/>
                <a:gd name="T18" fmla="*/ 22 w 25"/>
                <a:gd name="T19" fmla="*/ 7 h 34"/>
                <a:gd name="T20" fmla="*/ 20 w 25"/>
                <a:gd name="T21" fmla="*/ 13 h 34"/>
                <a:gd name="T22" fmla="*/ 18 w 25"/>
                <a:gd name="T2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4">
                  <a:moveTo>
                    <a:pt x="18" y="18"/>
                  </a:moveTo>
                  <a:lnTo>
                    <a:pt x="11" y="34"/>
                  </a:lnTo>
                  <a:lnTo>
                    <a:pt x="0" y="34"/>
                  </a:lnTo>
                  <a:lnTo>
                    <a:pt x="7" y="16"/>
                  </a:lnTo>
                  <a:lnTo>
                    <a:pt x="0" y="13"/>
                  </a:lnTo>
                  <a:lnTo>
                    <a:pt x="2" y="9"/>
                  </a:lnTo>
                  <a:lnTo>
                    <a:pt x="4" y="4"/>
                  </a:lnTo>
                  <a:lnTo>
                    <a:pt x="7" y="0"/>
                  </a:lnTo>
                  <a:lnTo>
                    <a:pt x="25" y="2"/>
                  </a:lnTo>
                  <a:lnTo>
                    <a:pt x="22" y="7"/>
                  </a:lnTo>
                  <a:lnTo>
                    <a:pt x="20" y="13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4755">
              <a:extLst>
                <a:ext uri="{FF2B5EF4-FFF2-40B4-BE49-F238E27FC236}">
                  <a16:creationId xmlns:a16="http://schemas.microsoft.com/office/drawing/2014/main" id="{10AD2C32-A067-4D08-AE9D-9E924FBA1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4675" y="3057526"/>
              <a:ext cx="68263" cy="14288"/>
            </a:xfrm>
            <a:custGeom>
              <a:avLst/>
              <a:gdLst>
                <a:gd name="T0" fmla="*/ 3 w 43"/>
                <a:gd name="T1" fmla="*/ 0 h 9"/>
                <a:gd name="T2" fmla="*/ 3 w 43"/>
                <a:gd name="T3" fmla="*/ 5 h 9"/>
                <a:gd name="T4" fmla="*/ 5 w 43"/>
                <a:gd name="T5" fmla="*/ 5 h 9"/>
                <a:gd name="T6" fmla="*/ 5 w 43"/>
                <a:gd name="T7" fmla="*/ 5 h 9"/>
                <a:gd name="T8" fmla="*/ 5 w 43"/>
                <a:gd name="T9" fmla="*/ 0 h 9"/>
                <a:gd name="T10" fmla="*/ 12 w 43"/>
                <a:gd name="T11" fmla="*/ 0 h 9"/>
                <a:gd name="T12" fmla="*/ 14 w 43"/>
                <a:gd name="T13" fmla="*/ 0 h 9"/>
                <a:gd name="T14" fmla="*/ 19 w 43"/>
                <a:gd name="T15" fmla="*/ 0 h 9"/>
                <a:gd name="T16" fmla="*/ 19 w 43"/>
                <a:gd name="T17" fmla="*/ 0 h 9"/>
                <a:gd name="T18" fmla="*/ 21 w 43"/>
                <a:gd name="T19" fmla="*/ 0 h 9"/>
                <a:gd name="T20" fmla="*/ 21 w 43"/>
                <a:gd name="T21" fmla="*/ 0 h 9"/>
                <a:gd name="T22" fmla="*/ 23 w 43"/>
                <a:gd name="T23" fmla="*/ 0 h 9"/>
                <a:gd name="T24" fmla="*/ 25 w 43"/>
                <a:gd name="T25" fmla="*/ 0 h 9"/>
                <a:gd name="T26" fmla="*/ 25 w 43"/>
                <a:gd name="T27" fmla="*/ 0 h 9"/>
                <a:gd name="T28" fmla="*/ 30 w 43"/>
                <a:gd name="T29" fmla="*/ 0 h 9"/>
                <a:gd name="T30" fmla="*/ 30 w 43"/>
                <a:gd name="T31" fmla="*/ 0 h 9"/>
                <a:gd name="T32" fmla="*/ 34 w 43"/>
                <a:gd name="T33" fmla="*/ 0 h 9"/>
                <a:gd name="T34" fmla="*/ 34 w 43"/>
                <a:gd name="T35" fmla="*/ 0 h 9"/>
                <a:gd name="T36" fmla="*/ 39 w 43"/>
                <a:gd name="T37" fmla="*/ 0 h 9"/>
                <a:gd name="T38" fmla="*/ 39 w 43"/>
                <a:gd name="T39" fmla="*/ 5 h 9"/>
                <a:gd name="T40" fmla="*/ 41 w 43"/>
                <a:gd name="T41" fmla="*/ 5 h 9"/>
                <a:gd name="T42" fmla="*/ 41 w 43"/>
                <a:gd name="T43" fmla="*/ 0 h 9"/>
                <a:gd name="T44" fmla="*/ 43 w 43"/>
                <a:gd name="T45" fmla="*/ 0 h 9"/>
                <a:gd name="T46" fmla="*/ 43 w 43"/>
                <a:gd name="T47" fmla="*/ 3 h 9"/>
                <a:gd name="T48" fmla="*/ 43 w 43"/>
                <a:gd name="T49" fmla="*/ 3 h 9"/>
                <a:gd name="T50" fmla="*/ 43 w 43"/>
                <a:gd name="T51" fmla="*/ 3 h 9"/>
                <a:gd name="T52" fmla="*/ 43 w 43"/>
                <a:gd name="T53" fmla="*/ 5 h 9"/>
                <a:gd name="T54" fmla="*/ 39 w 43"/>
                <a:gd name="T55" fmla="*/ 5 h 9"/>
                <a:gd name="T56" fmla="*/ 39 w 43"/>
                <a:gd name="T57" fmla="*/ 7 h 9"/>
                <a:gd name="T58" fmla="*/ 37 w 43"/>
                <a:gd name="T59" fmla="*/ 7 h 9"/>
                <a:gd name="T60" fmla="*/ 34 w 43"/>
                <a:gd name="T61" fmla="*/ 7 h 9"/>
                <a:gd name="T62" fmla="*/ 32 w 43"/>
                <a:gd name="T63" fmla="*/ 7 h 9"/>
                <a:gd name="T64" fmla="*/ 28 w 43"/>
                <a:gd name="T65" fmla="*/ 7 h 9"/>
                <a:gd name="T66" fmla="*/ 25 w 43"/>
                <a:gd name="T67" fmla="*/ 7 h 9"/>
                <a:gd name="T68" fmla="*/ 23 w 43"/>
                <a:gd name="T69" fmla="*/ 7 h 9"/>
                <a:gd name="T70" fmla="*/ 21 w 43"/>
                <a:gd name="T71" fmla="*/ 9 h 9"/>
                <a:gd name="T72" fmla="*/ 19 w 43"/>
                <a:gd name="T73" fmla="*/ 9 h 9"/>
                <a:gd name="T74" fmla="*/ 16 w 43"/>
                <a:gd name="T75" fmla="*/ 9 h 9"/>
                <a:gd name="T76" fmla="*/ 14 w 43"/>
                <a:gd name="T77" fmla="*/ 9 h 9"/>
                <a:gd name="T78" fmla="*/ 12 w 43"/>
                <a:gd name="T79" fmla="*/ 9 h 9"/>
                <a:gd name="T80" fmla="*/ 12 w 43"/>
                <a:gd name="T81" fmla="*/ 9 h 9"/>
                <a:gd name="T82" fmla="*/ 9 w 43"/>
                <a:gd name="T83" fmla="*/ 9 h 9"/>
                <a:gd name="T84" fmla="*/ 9 w 43"/>
                <a:gd name="T85" fmla="*/ 9 h 9"/>
                <a:gd name="T86" fmla="*/ 9 w 43"/>
                <a:gd name="T87" fmla="*/ 9 h 9"/>
                <a:gd name="T88" fmla="*/ 7 w 43"/>
                <a:gd name="T89" fmla="*/ 9 h 9"/>
                <a:gd name="T90" fmla="*/ 5 w 43"/>
                <a:gd name="T91" fmla="*/ 9 h 9"/>
                <a:gd name="T92" fmla="*/ 3 w 43"/>
                <a:gd name="T93" fmla="*/ 9 h 9"/>
                <a:gd name="T94" fmla="*/ 3 w 43"/>
                <a:gd name="T95" fmla="*/ 9 h 9"/>
                <a:gd name="T96" fmla="*/ 0 w 43"/>
                <a:gd name="T97" fmla="*/ 9 h 9"/>
                <a:gd name="T98" fmla="*/ 0 w 43"/>
                <a:gd name="T99" fmla="*/ 5 h 9"/>
                <a:gd name="T100" fmla="*/ 0 w 43"/>
                <a:gd name="T101" fmla="*/ 0 h 9"/>
                <a:gd name="T102" fmla="*/ 3 w 43"/>
                <a:gd name="T103" fmla="*/ 0 h 9"/>
                <a:gd name="T104" fmla="*/ 3 w 43"/>
                <a:gd name="T105" fmla="*/ 0 h 9"/>
                <a:gd name="T106" fmla="*/ 5 w 43"/>
                <a:gd name="T107" fmla="*/ 0 h 9"/>
                <a:gd name="T108" fmla="*/ 5 w 43"/>
                <a:gd name="T109" fmla="*/ 0 h 9"/>
                <a:gd name="T110" fmla="*/ 3 w 43"/>
                <a:gd name="T1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9">
                  <a:moveTo>
                    <a:pt x="3" y="0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28" y="7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3" y="0"/>
                  </a:lnTo>
                  <a:close/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4756">
              <a:extLst>
                <a:ext uri="{FF2B5EF4-FFF2-40B4-BE49-F238E27FC236}">
                  <a16:creationId xmlns:a16="http://schemas.microsoft.com/office/drawing/2014/main" id="{3D160386-4FF0-4513-8240-809EAE78E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5" y="4859338"/>
              <a:ext cx="39688" cy="20638"/>
            </a:xfrm>
            <a:custGeom>
              <a:avLst/>
              <a:gdLst>
                <a:gd name="T0" fmla="*/ 3 w 25"/>
                <a:gd name="T1" fmla="*/ 0 h 13"/>
                <a:gd name="T2" fmla="*/ 14 w 25"/>
                <a:gd name="T3" fmla="*/ 6 h 13"/>
                <a:gd name="T4" fmla="*/ 16 w 25"/>
                <a:gd name="T5" fmla="*/ 2 h 13"/>
                <a:gd name="T6" fmla="*/ 16 w 25"/>
                <a:gd name="T7" fmla="*/ 2 h 13"/>
                <a:gd name="T8" fmla="*/ 21 w 25"/>
                <a:gd name="T9" fmla="*/ 2 h 13"/>
                <a:gd name="T10" fmla="*/ 25 w 25"/>
                <a:gd name="T11" fmla="*/ 4 h 13"/>
                <a:gd name="T12" fmla="*/ 23 w 25"/>
                <a:gd name="T13" fmla="*/ 6 h 13"/>
                <a:gd name="T14" fmla="*/ 23 w 25"/>
                <a:gd name="T15" fmla="*/ 6 h 13"/>
                <a:gd name="T16" fmla="*/ 23 w 25"/>
                <a:gd name="T17" fmla="*/ 9 h 13"/>
                <a:gd name="T18" fmla="*/ 21 w 25"/>
                <a:gd name="T19" fmla="*/ 11 h 13"/>
                <a:gd name="T20" fmla="*/ 21 w 25"/>
                <a:gd name="T21" fmla="*/ 13 h 13"/>
                <a:gd name="T22" fmla="*/ 12 w 25"/>
                <a:gd name="T23" fmla="*/ 9 h 13"/>
                <a:gd name="T24" fmla="*/ 9 w 25"/>
                <a:gd name="T25" fmla="*/ 13 h 13"/>
                <a:gd name="T26" fmla="*/ 7 w 25"/>
                <a:gd name="T27" fmla="*/ 11 h 13"/>
                <a:gd name="T28" fmla="*/ 3 w 25"/>
                <a:gd name="T29" fmla="*/ 9 h 13"/>
                <a:gd name="T30" fmla="*/ 0 w 25"/>
                <a:gd name="T31" fmla="*/ 9 h 13"/>
                <a:gd name="T32" fmla="*/ 0 w 25"/>
                <a:gd name="T33" fmla="*/ 6 h 13"/>
                <a:gd name="T34" fmla="*/ 3 w 25"/>
                <a:gd name="T35" fmla="*/ 2 h 13"/>
                <a:gd name="T36" fmla="*/ 3 w 25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13">
                  <a:moveTo>
                    <a:pt x="3" y="0"/>
                  </a:move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2" y="9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4757">
              <a:extLst>
                <a:ext uri="{FF2B5EF4-FFF2-40B4-BE49-F238E27FC236}">
                  <a16:creationId xmlns:a16="http://schemas.microsoft.com/office/drawing/2014/main" id="{0A32EC8F-142A-4B78-80AB-A5206B6EB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2971801"/>
              <a:ext cx="6350" cy="14288"/>
            </a:xfrm>
            <a:custGeom>
              <a:avLst/>
              <a:gdLst>
                <a:gd name="T0" fmla="*/ 2 w 4"/>
                <a:gd name="T1" fmla="*/ 7 h 9"/>
                <a:gd name="T2" fmla="*/ 2 w 4"/>
                <a:gd name="T3" fmla="*/ 9 h 9"/>
                <a:gd name="T4" fmla="*/ 0 w 4"/>
                <a:gd name="T5" fmla="*/ 7 h 9"/>
                <a:gd name="T6" fmla="*/ 0 w 4"/>
                <a:gd name="T7" fmla="*/ 7 h 9"/>
                <a:gd name="T8" fmla="*/ 0 w 4"/>
                <a:gd name="T9" fmla="*/ 5 h 9"/>
                <a:gd name="T10" fmla="*/ 0 w 4"/>
                <a:gd name="T11" fmla="*/ 5 h 9"/>
                <a:gd name="T12" fmla="*/ 0 w 4"/>
                <a:gd name="T13" fmla="*/ 5 h 9"/>
                <a:gd name="T14" fmla="*/ 0 w 4"/>
                <a:gd name="T15" fmla="*/ 5 h 9"/>
                <a:gd name="T16" fmla="*/ 0 w 4"/>
                <a:gd name="T17" fmla="*/ 0 h 9"/>
                <a:gd name="T18" fmla="*/ 0 w 4"/>
                <a:gd name="T19" fmla="*/ 0 h 9"/>
                <a:gd name="T20" fmla="*/ 0 w 4"/>
                <a:gd name="T21" fmla="*/ 0 h 9"/>
                <a:gd name="T22" fmla="*/ 2 w 4"/>
                <a:gd name="T23" fmla="*/ 0 h 9"/>
                <a:gd name="T24" fmla="*/ 4 w 4"/>
                <a:gd name="T25" fmla="*/ 0 h 9"/>
                <a:gd name="T26" fmla="*/ 4 w 4"/>
                <a:gd name="T27" fmla="*/ 3 h 9"/>
                <a:gd name="T28" fmla="*/ 2 w 4"/>
                <a:gd name="T29" fmla="*/ 3 h 9"/>
                <a:gd name="T30" fmla="*/ 2 w 4"/>
                <a:gd name="T31" fmla="*/ 3 h 9"/>
                <a:gd name="T32" fmla="*/ 2 w 4"/>
                <a:gd name="T33" fmla="*/ 5 h 9"/>
                <a:gd name="T34" fmla="*/ 2 w 4"/>
                <a:gd name="T35" fmla="*/ 5 h 9"/>
                <a:gd name="T36" fmla="*/ 2 w 4"/>
                <a:gd name="T3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lnTo>
                    <a:pt x="2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4758">
              <a:extLst>
                <a:ext uri="{FF2B5EF4-FFF2-40B4-BE49-F238E27FC236}">
                  <a16:creationId xmlns:a16="http://schemas.microsoft.com/office/drawing/2014/main" id="{8A98C6F5-9764-4D38-9B77-3ED027255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770313"/>
              <a:ext cx="7938" cy="11113"/>
            </a:xfrm>
            <a:custGeom>
              <a:avLst/>
              <a:gdLst>
                <a:gd name="T0" fmla="*/ 5 w 5"/>
                <a:gd name="T1" fmla="*/ 5 h 7"/>
                <a:gd name="T2" fmla="*/ 2 w 5"/>
                <a:gd name="T3" fmla="*/ 7 h 7"/>
                <a:gd name="T4" fmla="*/ 2 w 5"/>
                <a:gd name="T5" fmla="*/ 5 h 7"/>
                <a:gd name="T6" fmla="*/ 2 w 5"/>
                <a:gd name="T7" fmla="*/ 5 h 7"/>
                <a:gd name="T8" fmla="*/ 2 w 5"/>
                <a:gd name="T9" fmla="*/ 5 h 7"/>
                <a:gd name="T10" fmla="*/ 0 w 5"/>
                <a:gd name="T11" fmla="*/ 5 h 7"/>
                <a:gd name="T12" fmla="*/ 2 w 5"/>
                <a:gd name="T13" fmla="*/ 0 h 7"/>
                <a:gd name="T14" fmla="*/ 5 w 5"/>
                <a:gd name="T15" fmla="*/ 2 h 7"/>
                <a:gd name="T16" fmla="*/ 5 w 5"/>
                <a:gd name="T17" fmla="*/ 2 h 7"/>
                <a:gd name="T18" fmla="*/ 5 w 5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4759">
              <a:extLst>
                <a:ext uri="{FF2B5EF4-FFF2-40B4-BE49-F238E27FC236}">
                  <a16:creationId xmlns:a16="http://schemas.microsoft.com/office/drawing/2014/main" id="{35170E1B-7A40-48F0-BAA9-435CEC55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3473451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5 h 11"/>
                <a:gd name="T6" fmla="*/ 0 w 10"/>
                <a:gd name="T7" fmla="*/ 0 h 11"/>
                <a:gd name="T8" fmla="*/ 5 w 10"/>
                <a:gd name="T9" fmla="*/ 0 h 11"/>
                <a:gd name="T10" fmla="*/ 10 w 10"/>
                <a:gd name="T11" fmla="*/ 0 h 11"/>
                <a:gd name="T12" fmla="*/ 10 w 10"/>
                <a:gd name="T13" fmla="*/ 5 h 11"/>
                <a:gd name="T14" fmla="*/ 10 w 10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10" y="1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4760">
              <a:extLst>
                <a:ext uri="{FF2B5EF4-FFF2-40B4-BE49-F238E27FC236}">
                  <a16:creationId xmlns:a16="http://schemas.microsoft.com/office/drawing/2014/main" id="{B5E1A078-F1BF-49CD-B3EC-4470127FA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2965451"/>
              <a:ext cx="28575" cy="20638"/>
            </a:xfrm>
            <a:custGeom>
              <a:avLst/>
              <a:gdLst>
                <a:gd name="T0" fmla="*/ 11 w 18"/>
                <a:gd name="T1" fmla="*/ 2 h 13"/>
                <a:gd name="T2" fmla="*/ 11 w 18"/>
                <a:gd name="T3" fmla="*/ 2 h 13"/>
                <a:gd name="T4" fmla="*/ 16 w 18"/>
                <a:gd name="T5" fmla="*/ 2 h 13"/>
                <a:gd name="T6" fmla="*/ 18 w 18"/>
                <a:gd name="T7" fmla="*/ 2 h 13"/>
                <a:gd name="T8" fmla="*/ 18 w 18"/>
                <a:gd name="T9" fmla="*/ 4 h 13"/>
                <a:gd name="T10" fmla="*/ 18 w 18"/>
                <a:gd name="T11" fmla="*/ 4 h 13"/>
                <a:gd name="T12" fmla="*/ 16 w 18"/>
                <a:gd name="T13" fmla="*/ 7 h 13"/>
                <a:gd name="T14" fmla="*/ 16 w 18"/>
                <a:gd name="T15" fmla="*/ 7 h 13"/>
                <a:gd name="T16" fmla="*/ 16 w 18"/>
                <a:gd name="T17" fmla="*/ 9 h 13"/>
                <a:gd name="T18" fmla="*/ 11 w 18"/>
                <a:gd name="T19" fmla="*/ 9 h 13"/>
                <a:gd name="T20" fmla="*/ 11 w 18"/>
                <a:gd name="T21" fmla="*/ 9 h 13"/>
                <a:gd name="T22" fmla="*/ 11 w 18"/>
                <a:gd name="T23" fmla="*/ 9 h 13"/>
                <a:gd name="T24" fmla="*/ 11 w 18"/>
                <a:gd name="T25" fmla="*/ 9 h 13"/>
                <a:gd name="T26" fmla="*/ 11 w 18"/>
                <a:gd name="T27" fmla="*/ 9 h 13"/>
                <a:gd name="T28" fmla="*/ 11 w 18"/>
                <a:gd name="T29" fmla="*/ 9 h 13"/>
                <a:gd name="T30" fmla="*/ 11 w 18"/>
                <a:gd name="T31" fmla="*/ 9 h 13"/>
                <a:gd name="T32" fmla="*/ 11 w 18"/>
                <a:gd name="T33" fmla="*/ 9 h 13"/>
                <a:gd name="T34" fmla="*/ 9 w 18"/>
                <a:gd name="T35" fmla="*/ 7 h 13"/>
                <a:gd name="T36" fmla="*/ 9 w 18"/>
                <a:gd name="T37" fmla="*/ 9 h 13"/>
                <a:gd name="T38" fmla="*/ 9 w 18"/>
                <a:gd name="T39" fmla="*/ 9 h 13"/>
                <a:gd name="T40" fmla="*/ 9 w 18"/>
                <a:gd name="T41" fmla="*/ 9 h 13"/>
                <a:gd name="T42" fmla="*/ 9 w 18"/>
                <a:gd name="T43" fmla="*/ 9 h 13"/>
                <a:gd name="T44" fmla="*/ 9 w 18"/>
                <a:gd name="T45" fmla="*/ 11 h 13"/>
                <a:gd name="T46" fmla="*/ 9 w 18"/>
                <a:gd name="T47" fmla="*/ 11 h 13"/>
                <a:gd name="T48" fmla="*/ 9 w 18"/>
                <a:gd name="T49" fmla="*/ 11 h 13"/>
                <a:gd name="T50" fmla="*/ 7 w 18"/>
                <a:gd name="T51" fmla="*/ 13 h 13"/>
                <a:gd name="T52" fmla="*/ 7 w 18"/>
                <a:gd name="T53" fmla="*/ 11 h 13"/>
                <a:gd name="T54" fmla="*/ 2 w 18"/>
                <a:gd name="T55" fmla="*/ 11 h 13"/>
                <a:gd name="T56" fmla="*/ 2 w 18"/>
                <a:gd name="T57" fmla="*/ 11 h 13"/>
                <a:gd name="T58" fmla="*/ 0 w 18"/>
                <a:gd name="T59" fmla="*/ 9 h 13"/>
                <a:gd name="T60" fmla="*/ 0 w 18"/>
                <a:gd name="T61" fmla="*/ 9 h 13"/>
                <a:gd name="T62" fmla="*/ 0 w 18"/>
                <a:gd name="T63" fmla="*/ 7 h 13"/>
                <a:gd name="T64" fmla="*/ 0 w 18"/>
                <a:gd name="T65" fmla="*/ 7 h 13"/>
                <a:gd name="T66" fmla="*/ 2 w 18"/>
                <a:gd name="T67" fmla="*/ 7 h 13"/>
                <a:gd name="T68" fmla="*/ 2 w 18"/>
                <a:gd name="T69" fmla="*/ 4 h 13"/>
                <a:gd name="T70" fmla="*/ 0 w 18"/>
                <a:gd name="T71" fmla="*/ 4 h 13"/>
                <a:gd name="T72" fmla="*/ 0 w 18"/>
                <a:gd name="T73" fmla="*/ 2 h 13"/>
                <a:gd name="T74" fmla="*/ 0 w 18"/>
                <a:gd name="T75" fmla="*/ 2 h 13"/>
                <a:gd name="T76" fmla="*/ 4 w 18"/>
                <a:gd name="T77" fmla="*/ 2 h 13"/>
                <a:gd name="T78" fmla="*/ 7 w 18"/>
                <a:gd name="T79" fmla="*/ 4 h 13"/>
                <a:gd name="T80" fmla="*/ 7 w 18"/>
                <a:gd name="T81" fmla="*/ 0 h 13"/>
                <a:gd name="T82" fmla="*/ 9 w 18"/>
                <a:gd name="T83" fmla="*/ 0 h 13"/>
                <a:gd name="T84" fmla="*/ 9 w 18"/>
                <a:gd name="T85" fmla="*/ 0 h 13"/>
                <a:gd name="T86" fmla="*/ 11 w 18"/>
                <a:gd name="T8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13">
                  <a:moveTo>
                    <a:pt x="11" y="2"/>
                  </a:moveTo>
                  <a:lnTo>
                    <a:pt x="11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7" y="4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4761">
              <a:extLst>
                <a:ext uri="{FF2B5EF4-FFF2-40B4-BE49-F238E27FC236}">
                  <a16:creationId xmlns:a16="http://schemas.microsoft.com/office/drawing/2014/main" id="{AF295E01-3C16-455E-9B7E-AD4E8C1A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5" y="3190876"/>
              <a:ext cx="11113" cy="6350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2 w 3"/>
                <a:gd name="T5" fmla="*/ 1 h 2"/>
                <a:gd name="T6" fmla="*/ 1 w 3"/>
                <a:gd name="T7" fmla="*/ 0 h 2"/>
                <a:gd name="T8" fmla="*/ 1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2 w 3"/>
                <a:gd name="T15" fmla="*/ 2 h 2"/>
                <a:gd name="T16" fmla="*/ 2 w 3"/>
                <a:gd name="T17" fmla="*/ 2 h 2"/>
                <a:gd name="T18" fmla="*/ 3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4762">
              <a:extLst>
                <a:ext uri="{FF2B5EF4-FFF2-40B4-BE49-F238E27FC236}">
                  <a16:creationId xmlns:a16="http://schemas.microsoft.com/office/drawing/2014/main" id="{78DE92DA-CF43-4DF1-9131-095A65F44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3019426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4 w 4"/>
                <a:gd name="T15" fmla="*/ 2 h 4"/>
                <a:gd name="T16" fmla="*/ 4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4763">
              <a:extLst>
                <a:ext uri="{FF2B5EF4-FFF2-40B4-BE49-F238E27FC236}">
                  <a16:creationId xmlns:a16="http://schemas.microsoft.com/office/drawing/2014/main" id="{72AA14D1-CC19-43A2-BDFC-90A644F76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3036888"/>
              <a:ext cx="74613" cy="57150"/>
            </a:xfrm>
            <a:custGeom>
              <a:avLst/>
              <a:gdLst>
                <a:gd name="T0" fmla="*/ 9 w 21"/>
                <a:gd name="T1" fmla="*/ 3 h 16"/>
                <a:gd name="T2" fmla="*/ 9 w 21"/>
                <a:gd name="T3" fmla="*/ 3 h 16"/>
                <a:gd name="T4" fmla="*/ 8 w 21"/>
                <a:gd name="T5" fmla="*/ 2 h 16"/>
                <a:gd name="T6" fmla="*/ 9 w 21"/>
                <a:gd name="T7" fmla="*/ 1 h 16"/>
                <a:gd name="T8" fmla="*/ 10 w 21"/>
                <a:gd name="T9" fmla="*/ 0 h 16"/>
                <a:gd name="T10" fmla="*/ 10 w 21"/>
                <a:gd name="T11" fmla="*/ 0 h 16"/>
                <a:gd name="T12" fmla="*/ 0 w 21"/>
                <a:gd name="T13" fmla="*/ 3 h 16"/>
                <a:gd name="T14" fmla="*/ 0 w 21"/>
                <a:gd name="T15" fmla="*/ 3 h 16"/>
                <a:gd name="T16" fmla="*/ 1 w 21"/>
                <a:gd name="T17" fmla="*/ 4 h 16"/>
                <a:gd name="T18" fmla="*/ 2 w 21"/>
                <a:gd name="T19" fmla="*/ 3 h 16"/>
                <a:gd name="T20" fmla="*/ 3 w 21"/>
                <a:gd name="T21" fmla="*/ 4 h 16"/>
                <a:gd name="T22" fmla="*/ 2 w 21"/>
                <a:gd name="T23" fmla="*/ 5 h 16"/>
                <a:gd name="T24" fmla="*/ 5 w 21"/>
                <a:gd name="T25" fmla="*/ 7 h 16"/>
                <a:gd name="T26" fmla="*/ 6 w 21"/>
                <a:gd name="T27" fmla="*/ 8 h 16"/>
                <a:gd name="T28" fmla="*/ 8 w 21"/>
                <a:gd name="T29" fmla="*/ 9 h 16"/>
                <a:gd name="T30" fmla="*/ 8 w 21"/>
                <a:gd name="T31" fmla="*/ 8 h 16"/>
                <a:gd name="T32" fmla="*/ 10 w 21"/>
                <a:gd name="T33" fmla="*/ 8 h 16"/>
                <a:gd name="T34" fmla="*/ 9 w 21"/>
                <a:gd name="T35" fmla="*/ 10 h 16"/>
                <a:gd name="T36" fmla="*/ 11 w 21"/>
                <a:gd name="T37" fmla="*/ 11 h 16"/>
                <a:gd name="T38" fmla="*/ 12 w 21"/>
                <a:gd name="T39" fmla="*/ 11 h 16"/>
                <a:gd name="T40" fmla="*/ 14 w 21"/>
                <a:gd name="T41" fmla="*/ 13 h 16"/>
                <a:gd name="T42" fmla="*/ 15 w 21"/>
                <a:gd name="T43" fmla="*/ 12 h 16"/>
                <a:gd name="T44" fmla="*/ 16 w 21"/>
                <a:gd name="T45" fmla="*/ 13 h 16"/>
                <a:gd name="T46" fmla="*/ 16 w 21"/>
                <a:gd name="T47" fmla="*/ 14 h 16"/>
                <a:gd name="T48" fmla="*/ 18 w 21"/>
                <a:gd name="T49" fmla="*/ 16 h 16"/>
                <a:gd name="T50" fmla="*/ 21 w 21"/>
                <a:gd name="T51" fmla="*/ 11 h 16"/>
                <a:gd name="T52" fmla="*/ 15 w 21"/>
                <a:gd name="T53" fmla="*/ 7 h 16"/>
                <a:gd name="T54" fmla="*/ 14 w 21"/>
                <a:gd name="T55" fmla="*/ 6 h 16"/>
                <a:gd name="T56" fmla="*/ 9 w 21"/>
                <a:gd name="T5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16">
                  <a:moveTo>
                    <a:pt x="9" y="3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5" y="7"/>
                  </a:lnTo>
                  <a:lnTo>
                    <a:pt x="6" y="8"/>
                  </a:lnTo>
                  <a:lnTo>
                    <a:pt x="8" y="9"/>
                  </a:lnTo>
                  <a:lnTo>
                    <a:pt x="8" y="8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8" y="16"/>
                  </a:lnTo>
                  <a:lnTo>
                    <a:pt x="21" y="11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4764">
              <a:extLst>
                <a:ext uri="{FF2B5EF4-FFF2-40B4-BE49-F238E27FC236}">
                  <a16:creationId xmlns:a16="http://schemas.microsoft.com/office/drawing/2014/main" id="{61A34A1B-9D77-431B-ADB6-E888CECBB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763" y="2274888"/>
              <a:ext cx="49213" cy="66675"/>
            </a:xfrm>
            <a:custGeom>
              <a:avLst/>
              <a:gdLst>
                <a:gd name="T0" fmla="*/ 2 w 14"/>
                <a:gd name="T1" fmla="*/ 1 h 19"/>
                <a:gd name="T2" fmla="*/ 2 w 14"/>
                <a:gd name="T3" fmla="*/ 1 h 19"/>
                <a:gd name="T4" fmla="*/ 1 w 14"/>
                <a:gd name="T5" fmla="*/ 0 h 19"/>
                <a:gd name="T6" fmla="*/ 0 w 14"/>
                <a:gd name="T7" fmla="*/ 0 h 19"/>
                <a:gd name="T8" fmla="*/ 0 w 14"/>
                <a:gd name="T9" fmla="*/ 1 h 19"/>
                <a:gd name="T10" fmla="*/ 0 w 14"/>
                <a:gd name="T11" fmla="*/ 18 h 19"/>
                <a:gd name="T12" fmla="*/ 0 w 14"/>
                <a:gd name="T13" fmla="*/ 18 h 19"/>
                <a:gd name="T14" fmla="*/ 3 w 14"/>
                <a:gd name="T15" fmla="*/ 17 h 19"/>
                <a:gd name="T16" fmla="*/ 3 w 14"/>
                <a:gd name="T17" fmla="*/ 17 h 19"/>
                <a:gd name="T18" fmla="*/ 13 w 14"/>
                <a:gd name="T19" fmla="*/ 19 h 19"/>
                <a:gd name="T20" fmla="*/ 13 w 14"/>
                <a:gd name="T21" fmla="*/ 19 h 19"/>
                <a:gd name="T22" fmla="*/ 13 w 14"/>
                <a:gd name="T23" fmla="*/ 16 h 19"/>
                <a:gd name="T24" fmla="*/ 14 w 14"/>
                <a:gd name="T25" fmla="*/ 11 h 19"/>
                <a:gd name="T26" fmla="*/ 14 w 14"/>
                <a:gd name="T27" fmla="*/ 3 h 19"/>
                <a:gd name="T28" fmla="*/ 14 w 14"/>
                <a:gd name="T29" fmla="*/ 1 h 19"/>
                <a:gd name="T30" fmla="*/ 13 w 14"/>
                <a:gd name="T31" fmla="*/ 1 h 19"/>
                <a:gd name="T32" fmla="*/ 13 w 14"/>
                <a:gd name="T33" fmla="*/ 1 h 19"/>
                <a:gd name="T34" fmla="*/ 10 w 14"/>
                <a:gd name="T35" fmla="*/ 1 h 19"/>
                <a:gd name="T36" fmla="*/ 9 w 14"/>
                <a:gd name="T37" fmla="*/ 1 h 19"/>
                <a:gd name="T38" fmla="*/ 7 w 14"/>
                <a:gd name="T39" fmla="*/ 1 h 19"/>
                <a:gd name="T40" fmla="*/ 4 w 14"/>
                <a:gd name="T41" fmla="*/ 1 h 19"/>
                <a:gd name="T42" fmla="*/ 3 w 14"/>
                <a:gd name="T43" fmla="*/ 1 h 19"/>
                <a:gd name="T44" fmla="*/ 2 w 14"/>
                <a:gd name="T45" fmla="*/ 1 h 19"/>
                <a:gd name="T46" fmla="*/ 2 w 14"/>
                <a:gd name="T47" fmla="*/ 1 h 19"/>
                <a:gd name="T48" fmla="*/ 2 w 14"/>
                <a:gd name="T4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9">
                  <a:moveTo>
                    <a:pt x="2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4" y="11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" name="Freeform 4765">
              <a:extLst>
                <a:ext uri="{FF2B5EF4-FFF2-40B4-BE49-F238E27FC236}">
                  <a16:creationId xmlns:a16="http://schemas.microsoft.com/office/drawing/2014/main" id="{49EB0009-FD3A-4C98-B235-B6D880AC0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838" y="3956051"/>
              <a:ext cx="39688" cy="14288"/>
            </a:xfrm>
            <a:custGeom>
              <a:avLst/>
              <a:gdLst>
                <a:gd name="T0" fmla="*/ 11 w 25"/>
                <a:gd name="T1" fmla="*/ 0 h 9"/>
                <a:gd name="T2" fmla="*/ 11 w 25"/>
                <a:gd name="T3" fmla="*/ 7 h 9"/>
                <a:gd name="T4" fmla="*/ 11 w 25"/>
                <a:gd name="T5" fmla="*/ 7 h 9"/>
                <a:gd name="T6" fmla="*/ 13 w 25"/>
                <a:gd name="T7" fmla="*/ 7 h 9"/>
                <a:gd name="T8" fmla="*/ 16 w 25"/>
                <a:gd name="T9" fmla="*/ 7 h 9"/>
                <a:gd name="T10" fmla="*/ 18 w 25"/>
                <a:gd name="T11" fmla="*/ 7 h 9"/>
                <a:gd name="T12" fmla="*/ 20 w 25"/>
                <a:gd name="T13" fmla="*/ 7 h 9"/>
                <a:gd name="T14" fmla="*/ 22 w 25"/>
                <a:gd name="T15" fmla="*/ 7 h 9"/>
                <a:gd name="T16" fmla="*/ 25 w 25"/>
                <a:gd name="T17" fmla="*/ 7 h 9"/>
                <a:gd name="T18" fmla="*/ 25 w 25"/>
                <a:gd name="T19" fmla="*/ 9 h 9"/>
                <a:gd name="T20" fmla="*/ 25 w 25"/>
                <a:gd name="T21" fmla="*/ 9 h 9"/>
                <a:gd name="T22" fmla="*/ 18 w 25"/>
                <a:gd name="T23" fmla="*/ 9 h 9"/>
                <a:gd name="T24" fmla="*/ 0 w 25"/>
                <a:gd name="T25" fmla="*/ 9 h 9"/>
                <a:gd name="T26" fmla="*/ 0 w 25"/>
                <a:gd name="T27" fmla="*/ 7 h 9"/>
                <a:gd name="T28" fmla="*/ 11 w 25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9">
                  <a:moveTo>
                    <a:pt x="11" y="0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" name="Freeform 4766">
              <a:extLst>
                <a:ext uri="{FF2B5EF4-FFF2-40B4-BE49-F238E27FC236}">
                  <a16:creationId xmlns:a16="http://schemas.microsoft.com/office/drawing/2014/main" id="{3994D4EE-8A59-4B72-B479-66E0DC1F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2882901"/>
              <a:ext cx="28575" cy="17463"/>
            </a:xfrm>
            <a:custGeom>
              <a:avLst/>
              <a:gdLst>
                <a:gd name="T0" fmla="*/ 3 w 18"/>
                <a:gd name="T1" fmla="*/ 2 h 11"/>
                <a:gd name="T2" fmla="*/ 7 w 18"/>
                <a:gd name="T3" fmla="*/ 2 h 11"/>
                <a:gd name="T4" fmla="*/ 7 w 18"/>
                <a:gd name="T5" fmla="*/ 2 h 11"/>
                <a:gd name="T6" fmla="*/ 18 w 18"/>
                <a:gd name="T7" fmla="*/ 4 h 11"/>
                <a:gd name="T8" fmla="*/ 18 w 18"/>
                <a:gd name="T9" fmla="*/ 11 h 11"/>
                <a:gd name="T10" fmla="*/ 0 w 18"/>
                <a:gd name="T11" fmla="*/ 9 h 11"/>
                <a:gd name="T12" fmla="*/ 3 w 18"/>
                <a:gd name="T13" fmla="*/ 0 h 11"/>
                <a:gd name="T14" fmla="*/ 3 w 18"/>
                <a:gd name="T15" fmla="*/ 0 h 11"/>
                <a:gd name="T16" fmla="*/ 3 w 18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3" y="2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18" y="4"/>
                  </a:lnTo>
                  <a:lnTo>
                    <a:pt x="18" y="11"/>
                  </a:lnTo>
                  <a:lnTo>
                    <a:pt x="0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" name="Freeform 4767">
              <a:extLst>
                <a:ext uri="{FF2B5EF4-FFF2-40B4-BE49-F238E27FC236}">
                  <a16:creationId xmlns:a16="http://schemas.microsoft.com/office/drawing/2014/main" id="{7709C58D-871C-4A83-A046-A0A5517BB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5" y="2711451"/>
              <a:ext cx="139700" cy="39688"/>
            </a:xfrm>
            <a:custGeom>
              <a:avLst/>
              <a:gdLst>
                <a:gd name="T0" fmla="*/ 14 w 88"/>
                <a:gd name="T1" fmla="*/ 6 h 25"/>
                <a:gd name="T2" fmla="*/ 14 w 88"/>
                <a:gd name="T3" fmla="*/ 6 h 25"/>
                <a:gd name="T4" fmla="*/ 18 w 88"/>
                <a:gd name="T5" fmla="*/ 6 h 25"/>
                <a:gd name="T6" fmla="*/ 27 w 88"/>
                <a:gd name="T7" fmla="*/ 9 h 25"/>
                <a:gd name="T8" fmla="*/ 39 w 88"/>
                <a:gd name="T9" fmla="*/ 9 h 25"/>
                <a:gd name="T10" fmla="*/ 39 w 88"/>
                <a:gd name="T11" fmla="*/ 11 h 25"/>
                <a:gd name="T12" fmla="*/ 52 w 88"/>
                <a:gd name="T13" fmla="*/ 13 h 25"/>
                <a:gd name="T14" fmla="*/ 63 w 88"/>
                <a:gd name="T15" fmla="*/ 16 h 25"/>
                <a:gd name="T16" fmla="*/ 73 w 88"/>
                <a:gd name="T17" fmla="*/ 16 h 25"/>
                <a:gd name="T18" fmla="*/ 77 w 88"/>
                <a:gd name="T19" fmla="*/ 16 h 25"/>
                <a:gd name="T20" fmla="*/ 86 w 88"/>
                <a:gd name="T21" fmla="*/ 18 h 25"/>
                <a:gd name="T22" fmla="*/ 88 w 88"/>
                <a:gd name="T23" fmla="*/ 18 h 25"/>
                <a:gd name="T24" fmla="*/ 88 w 88"/>
                <a:gd name="T25" fmla="*/ 20 h 25"/>
                <a:gd name="T26" fmla="*/ 84 w 88"/>
                <a:gd name="T27" fmla="*/ 25 h 25"/>
                <a:gd name="T28" fmla="*/ 84 w 88"/>
                <a:gd name="T29" fmla="*/ 25 h 25"/>
                <a:gd name="T30" fmla="*/ 79 w 88"/>
                <a:gd name="T31" fmla="*/ 25 h 25"/>
                <a:gd name="T32" fmla="*/ 75 w 88"/>
                <a:gd name="T33" fmla="*/ 22 h 25"/>
                <a:gd name="T34" fmla="*/ 73 w 88"/>
                <a:gd name="T35" fmla="*/ 22 h 25"/>
                <a:gd name="T36" fmla="*/ 66 w 88"/>
                <a:gd name="T37" fmla="*/ 22 h 25"/>
                <a:gd name="T38" fmla="*/ 59 w 88"/>
                <a:gd name="T39" fmla="*/ 20 h 25"/>
                <a:gd name="T40" fmla="*/ 50 w 88"/>
                <a:gd name="T41" fmla="*/ 20 h 25"/>
                <a:gd name="T42" fmla="*/ 48 w 88"/>
                <a:gd name="T43" fmla="*/ 18 h 25"/>
                <a:gd name="T44" fmla="*/ 45 w 88"/>
                <a:gd name="T45" fmla="*/ 18 h 25"/>
                <a:gd name="T46" fmla="*/ 39 w 88"/>
                <a:gd name="T47" fmla="*/ 18 h 25"/>
                <a:gd name="T48" fmla="*/ 34 w 88"/>
                <a:gd name="T49" fmla="*/ 16 h 25"/>
                <a:gd name="T50" fmla="*/ 27 w 88"/>
                <a:gd name="T51" fmla="*/ 16 h 25"/>
                <a:gd name="T52" fmla="*/ 27 w 88"/>
                <a:gd name="T53" fmla="*/ 16 h 25"/>
                <a:gd name="T54" fmla="*/ 23 w 88"/>
                <a:gd name="T55" fmla="*/ 16 h 25"/>
                <a:gd name="T56" fmla="*/ 23 w 88"/>
                <a:gd name="T57" fmla="*/ 16 h 25"/>
                <a:gd name="T58" fmla="*/ 21 w 88"/>
                <a:gd name="T59" fmla="*/ 13 h 25"/>
                <a:gd name="T60" fmla="*/ 18 w 88"/>
                <a:gd name="T61" fmla="*/ 13 h 25"/>
                <a:gd name="T62" fmla="*/ 18 w 88"/>
                <a:gd name="T63" fmla="*/ 13 h 25"/>
                <a:gd name="T64" fmla="*/ 16 w 88"/>
                <a:gd name="T65" fmla="*/ 13 h 25"/>
                <a:gd name="T66" fmla="*/ 14 w 88"/>
                <a:gd name="T67" fmla="*/ 13 h 25"/>
                <a:gd name="T68" fmla="*/ 14 w 88"/>
                <a:gd name="T69" fmla="*/ 13 h 25"/>
                <a:gd name="T70" fmla="*/ 5 w 88"/>
                <a:gd name="T71" fmla="*/ 11 h 25"/>
                <a:gd name="T72" fmla="*/ 0 w 88"/>
                <a:gd name="T73" fmla="*/ 11 h 25"/>
                <a:gd name="T74" fmla="*/ 3 w 88"/>
                <a:gd name="T75" fmla="*/ 2 h 25"/>
                <a:gd name="T76" fmla="*/ 3 w 88"/>
                <a:gd name="T77" fmla="*/ 0 h 25"/>
                <a:gd name="T78" fmla="*/ 5 w 88"/>
                <a:gd name="T79" fmla="*/ 4 h 25"/>
                <a:gd name="T80" fmla="*/ 7 w 88"/>
                <a:gd name="T8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" h="25">
                  <a:moveTo>
                    <a:pt x="7" y="4"/>
                  </a:move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3" y="6"/>
                  </a:lnTo>
                  <a:lnTo>
                    <a:pt x="27" y="9"/>
                  </a:lnTo>
                  <a:lnTo>
                    <a:pt x="32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63" y="16"/>
                  </a:lnTo>
                  <a:lnTo>
                    <a:pt x="66" y="16"/>
                  </a:lnTo>
                  <a:lnTo>
                    <a:pt x="73" y="16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82" y="18"/>
                  </a:lnTo>
                  <a:lnTo>
                    <a:pt x="86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79" y="25"/>
                  </a:lnTo>
                  <a:lnTo>
                    <a:pt x="77" y="22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66" y="22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4" y="20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39" y="18"/>
                  </a:lnTo>
                  <a:lnTo>
                    <a:pt x="36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" name="Freeform 4768">
              <a:extLst>
                <a:ext uri="{FF2B5EF4-FFF2-40B4-BE49-F238E27FC236}">
                  <a16:creationId xmlns:a16="http://schemas.microsoft.com/office/drawing/2014/main" id="{77BFA449-DE5A-46B5-BB8D-CCD5046C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675" y="3362326"/>
              <a:ext cx="6350" cy="7938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1 h 2"/>
                <a:gd name="T14" fmla="*/ 2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" name="Freeform 4769">
              <a:extLst>
                <a:ext uri="{FF2B5EF4-FFF2-40B4-BE49-F238E27FC236}">
                  <a16:creationId xmlns:a16="http://schemas.microsoft.com/office/drawing/2014/main" id="{4F1C2CC7-2DC7-471C-9797-B46D15BBB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288" y="2836863"/>
              <a:ext cx="6350" cy="23813"/>
            </a:xfrm>
            <a:custGeom>
              <a:avLst/>
              <a:gdLst>
                <a:gd name="T0" fmla="*/ 0 w 4"/>
                <a:gd name="T1" fmla="*/ 13 h 15"/>
                <a:gd name="T2" fmla="*/ 0 w 4"/>
                <a:gd name="T3" fmla="*/ 15 h 15"/>
                <a:gd name="T4" fmla="*/ 0 w 4"/>
                <a:gd name="T5" fmla="*/ 15 h 15"/>
                <a:gd name="T6" fmla="*/ 2 w 4"/>
                <a:gd name="T7" fmla="*/ 0 h 15"/>
                <a:gd name="T8" fmla="*/ 4 w 4"/>
                <a:gd name="T9" fmla="*/ 2 h 15"/>
                <a:gd name="T10" fmla="*/ 2 w 4"/>
                <a:gd name="T11" fmla="*/ 4 h 15"/>
                <a:gd name="T12" fmla="*/ 2 w 4"/>
                <a:gd name="T13" fmla="*/ 4 h 15"/>
                <a:gd name="T14" fmla="*/ 2 w 4"/>
                <a:gd name="T15" fmla="*/ 4 h 15"/>
                <a:gd name="T16" fmla="*/ 2 w 4"/>
                <a:gd name="T17" fmla="*/ 6 h 15"/>
                <a:gd name="T18" fmla="*/ 2 w 4"/>
                <a:gd name="T19" fmla="*/ 6 h 15"/>
                <a:gd name="T20" fmla="*/ 2 w 4"/>
                <a:gd name="T21" fmla="*/ 9 h 15"/>
                <a:gd name="T22" fmla="*/ 2 w 4"/>
                <a:gd name="T23" fmla="*/ 9 h 15"/>
                <a:gd name="T24" fmla="*/ 2 w 4"/>
                <a:gd name="T25" fmla="*/ 9 h 15"/>
                <a:gd name="T26" fmla="*/ 2 w 4"/>
                <a:gd name="T27" fmla="*/ 11 h 15"/>
                <a:gd name="T28" fmla="*/ 2 w 4"/>
                <a:gd name="T29" fmla="*/ 11 h 15"/>
                <a:gd name="T30" fmla="*/ 2 w 4"/>
                <a:gd name="T31" fmla="*/ 11 h 15"/>
                <a:gd name="T32" fmla="*/ 2 w 4"/>
                <a:gd name="T33" fmla="*/ 13 h 15"/>
                <a:gd name="T34" fmla="*/ 0 w 4"/>
                <a:gd name="T3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15">
                  <a:moveTo>
                    <a:pt x="0" y="13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2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" name="Freeform 4770">
              <a:extLst>
                <a:ext uri="{FF2B5EF4-FFF2-40B4-BE49-F238E27FC236}">
                  <a16:creationId xmlns:a16="http://schemas.microsoft.com/office/drawing/2014/main" id="{A1634A27-7FB9-4BAF-ACD5-C19290B60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4779963"/>
              <a:ext cx="7938" cy="11113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7 h 7"/>
                <a:gd name="T4" fmla="*/ 2 w 5"/>
                <a:gd name="T5" fmla="*/ 7 h 7"/>
                <a:gd name="T6" fmla="*/ 0 w 5"/>
                <a:gd name="T7" fmla="*/ 5 h 7"/>
                <a:gd name="T8" fmla="*/ 0 w 5"/>
                <a:gd name="T9" fmla="*/ 2 h 7"/>
                <a:gd name="T10" fmla="*/ 2 w 5"/>
                <a:gd name="T11" fmla="*/ 2 h 7"/>
                <a:gd name="T12" fmla="*/ 2 w 5"/>
                <a:gd name="T13" fmla="*/ 0 h 7"/>
                <a:gd name="T14" fmla="*/ 5 w 5"/>
                <a:gd name="T15" fmla="*/ 2 h 7"/>
                <a:gd name="T16" fmla="*/ 5 w 5"/>
                <a:gd name="T17" fmla="*/ 2 h 7"/>
                <a:gd name="T18" fmla="*/ 5 w 5"/>
                <a:gd name="T19" fmla="*/ 2 h 7"/>
                <a:gd name="T20" fmla="*/ 5 w 5"/>
                <a:gd name="T21" fmla="*/ 5 h 7"/>
                <a:gd name="T22" fmla="*/ 5 w 5"/>
                <a:gd name="T23" fmla="*/ 5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4771">
              <a:extLst>
                <a:ext uri="{FF2B5EF4-FFF2-40B4-BE49-F238E27FC236}">
                  <a16:creationId xmlns:a16="http://schemas.microsoft.com/office/drawing/2014/main" id="{068D0353-5A66-4BB7-8614-BA7D39B38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5" y="3219451"/>
              <a:ext cx="57150" cy="68263"/>
            </a:xfrm>
            <a:custGeom>
              <a:avLst/>
              <a:gdLst>
                <a:gd name="T0" fmla="*/ 20 w 36"/>
                <a:gd name="T1" fmla="*/ 36 h 43"/>
                <a:gd name="T2" fmla="*/ 18 w 36"/>
                <a:gd name="T3" fmla="*/ 43 h 43"/>
                <a:gd name="T4" fmla="*/ 13 w 36"/>
                <a:gd name="T5" fmla="*/ 41 h 43"/>
                <a:gd name="T6" fmla="*/ 9 w 36"/>
                <a:gd name="T7" fmla="*/ 38 h 43"/>
                <a:gd name="T8" fmla="*/ 13 w 36"/>
                <a:gd name="T9" fmla="*/ 32 h 43"/>
                <a:gd name="T10" fmla="*/ 9 w 36"/>
                <a:gd name="T11" fmla="*/ 32 h 43"/>
                <a:gd name="T12" fmla="*/ 0 w 36"/>
                <a:gd name="T13" fmla="*/ 25 h 43"/>
                <a:gd name="T14" fmla="*/ 13 w 36"/>
                <a:gd name="T15" fmla="*/ 2 h 43"/>
                <a:gd name="T16" fmla="*/ 20 w 36"/>
                <a:gd name="T17" fmla="*/ 2 h 43"/>
                <a:gd name="T18" fmla="*/ 22 w 36"/>
                <a:gd name="T19" fmla="*/ 0 h 43"/>
                <a:gd name="T20" fmla="*/ 31 w 36"/>
                <a:gd name="T21" fmla="*/ 4 h 43"/>
                <a:gd name="T22" fmla="*/ 34 w 36"/>
                <a:gd name="T23" fmla="*/ 7 h 43"/>
                <a:gd name="T24" fmla="*/ 34 w 36"/>
                <a:gd name="T25" fmla="*/ 7 h 43"/>
                <a:gd name="T26" fmla="*/ 34 w 36"/>
                <a:gd name="T27" fmla="*/ 7 h 43"/>
                <a:gd name="T28" fmla="*/ 36 w 36"/>
                <a:gd name="T29" fmla="*/ 9 h 43"/>
                <a:gd name="T30" fmla="*/ 36 w 36"/>
                <a:gd name="T31" fmla="*/ 9 h 43"/>
                <a:gd name="T32" fmla="*/ 34 w 36"/>
                <a:gd name="T33" fmla="*/ 16 h 43"/>
                <a:gd name="T34" fmla="*/ 29 w 36"/>
                <a:gd name="T35" fmla="*/ 22 h 43"/>
                <a:gd name="T36" fmla="*/ 20 w 36"/>
                <a:gd name="T37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43">
                  <a:moveTo>
                    <a:pt x="20" y="36"/>
                  </a:moveTo>
                  <a:lnTo>
                    <a:pt x="18" y="43"/>
                  </a:lnTo>
                  <a:lnTo>
                    <a:pt x="13" y="41"/>
                  </a:lnTo>
                  <a:lnTo>
                    <a:pt x="9" y="38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0" y="25"/>
                  </a:lnTo>
                  <a:lnTo>
                    <a:pt x="13" y="2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31" y="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16"/>
                  </a:lnTo>
                  <a:lnTo>
                    <a:pt x="29" y="22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" name="Freeform 4772">
              <a:extLst>
                <a:ext uri="{FF2B5EF4-FFF2-40B4-BE49-F238E27FC236}">
                  <a16:creationId xmlns:a16="http://schemas.microsoft.com/office/drawing/2014/main" id="{070A8A68-558C-4245-932C-19531F103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0" y="3852863"/>
              <a:ext cx="11113" cy="3175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2 w 3"/>
                <a:gd name="T5" fmla="*/ 0 h 1"/>
                <a:gd name="T6" fmla="*/ 2 w 3"/>
                <a:gd name="T7" fmla="*/ 0 h 1"/>
                <a:gd name="T8" fmla="*/ 3 w 3"/>
                <a:gd name="T9" fmla="*/ 0 h 1"/>
                <a:gd name="T10" fmla="*/ 3 w 3"/>
                <a:gd name="T11" fmla="*/ 0 h 1"/>
                <a:gd name="T12" fmla="*/ 3 w 3"/>
                <a:gd name="T13" fmla="*/ 0 h 1"/>
                <a:gd name="T14" fmla="*/ 3 w 3"/>
                <a:gd name="T15" fmla="*/ 0 h 1"/>
                <a:gd name="T16" fmla="*/ 3 w 3"/>
                <a:gd name="T17" fmla="*/ 0 h 1"/>
                <a:gd name="T18" fmla="*/ 0 w 3"/>
                <a:gd name="T19" fmla="*/ 0 h 1"/>
                <a:gd name="T20" fmla="*/ 0 w 3"/>
                <a:gd name="T21" fmla="*/ 0 h 1"/>
                <a:gd name="T22" fmla="*/ 0 w 3"/>
                <a:gd name="T23" fmla="*/ 1 h 1"/>
                <a:gd name="T24" fmla="*/ 3 w 3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4773">
              <a:extLst>
                <a:ext uri="{FF2B5EF4-FFF2-40B4-BE49-F238E27FC236}">
                  <a16:creationId xmlns:a16="http://schemas.microsoft.com/office/drawing/2014/main" id="{5E55555B-1B4B-49B1-9166-19F051AB1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3849688"/>
              <a:ext cx="28575" cy="42863"/>
            </a:xfrm>
            <a:custGeom>
              <a:avLst/>
              <a:gdLst>
                <a:gd name="T0" fmla="*/ 18 w 18"/>
                <a:gd name="T1" fmla="*/ 0 h 27"/>
                <a:gd name="T2" fmla="*/ 18 w 18"/>
                <a:gd name="T3" fmla="*/ 11 h 27"/>
                <a:gd name="T4" fmla="*/ 18 w 18"/>
                <a:gd name="T5" fmla="*/ 18 h 27"/>
                <a:gd name="T6" fmla="*/ 18 w 18"/>
                <a:gd name="T7" fmla="*/ 20 h 27"/>
                <a:gd name="T8" fmla="*/ 18 w 18"/>
                <a:gd name="T9" fmla="*/ 20 h 27"/>
                <a:gd name="T10" fmla="*/ 18 w 18"/>
                <a:gd name="T11" fmla="*/ 20 h 27"/>
                <a:gd name="T12" fmla="*/ 18 w 18"/>
                <a:gd name="T13" fmla="*/ 20 h 27"/>
                <a:gd name="T14" fmla="*/ 18 w 18"/>
                <a:gd name="T15" fmla="*/ 25 h 27"/>
                <a:gd name="T16" fmla="*/ 18 w 18"/>
                <a:gd name="T17" fmla="*/ 25 h 27"/>
                <a:gd name="T18" fmla="*/ 18 w 18"/>
                <a:gd name="T19" fmla="*/ 25 h 27"/>
                <a:gd name="T20" fmla="*/ 13 w 18"/>
                <a:gd name="T21" fmla="*/ 25 h 27"/>
                <a:gd name="T22" fmla="*/ 4 w 18"/>
                <a:gd name="T23" fmla="*/ 27 h 27"/>
                <a:gd name="T24" fmla="*/ 4 w 18"/>
                <a:gd name="T25" fmla="*/ 20 h 27"/>
                <a:gd name="T26" fmla="*/ 9 w 18"/>
                <a:gd name="T27" fmla="*/ 20 h 27"/>
                <a:gd name="T28" fmla="*/ 9 w 18"/>
                <a:gd name="T29" fmla="*/ 16 h 27"/>
                <a:gd name="T30" fmla="*/ 9 w 18"/>
                <a:gd name="T31" fmla="*/ 16 h 27"/>
                <a:gd name="T32" fmla="*/ 9 w 18"/>
                <a:gd name="T33" fmla="*/ 13 h 27"/>
                <a:gd name="T34" fmla="*/ 2 w 18"/>
                <a:gd name="T35" fmla="*/ 13 h 27"/>
                <a:gd name="T36" fmla="*/ 2 w 18"/>
                <a:gd name="T37" fmla="*/ 16 h 27"/>
                <a:gd name="T38" fmla="*/ 2 w 18"/>
                <a:gd name="T39" fmla="*/ 13 h 27"/>
                <a:gd name="T40" fmla="*/ 0 w 18"/>
                <a:gd name="T41" fmla="*/ 11 h 27"/>
                <a:gd name="T42" fmla="*/ 0 w 18"/>
                <a:gd name="T43" fmla="*/ 7 h 27"/>
                <a:gd name="T44" fmla="*/ 2 w 18"/>
                <a:gd name="T45" fmla="*/ 7 h 27"/>
                <a:gd name="T46" fmla="*/ 2 w 18"/>
                <a:gd name="T47" fmla="*/ 4 h 27"/>
                <a:gd name="T48" fmla="*/ 0 w 18"/>
                <a:gd name="T49" fmla="*/ 2 h 27"/>
                <a:gd name="T50" fmla="*/ 0 w 18"/>
                <a:gd name="T51" fmla="*/ 2 h 27"/>
                <a:gd name="T52" fmla="*/ 2 w 18"/>
                <a:gd name="T53" fmla="*/ 2 h 27"/>
                <a:gd name="T54" fmla="*/ 2 w 18"/>
                <a:gd name="T55" fmla="*/ 2 h 27"/>
                <a:gd name="T56" fmla="*/ 2 w 18"/>
                <a:gd name="T57" fmla="*/ 2 h 27"/>
                <a:gd name="T58" fmla="*/ 2 w 18"/>
                <a:gd name="T59" fmla="*/ 2 h 27"/>
                <a:gd name="T60" fmla="*/ 18 w 18"/>
                <a:gd name="T6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lnTo>
                    <a:pt x="18" y="11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4" y="27"/>
                  </a:lnTo>
                  <a:lnTo>
                    <a:pt x="4" y="20"/>
                  </a:lnTo>
                  <a:lnTo>
                    <a:pt x="9" y="20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3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4774">
              <a:extLst>
                <a:ext uri="{FF2B5EF4-FFF2-40B4-BE49-F238E27FC236}">
                  <a16:creationId xmlns:a16="http://schemas.microsoft.com/office/drawing/2014/main" id="{DCAFC4BC-D750-4341-B38E-E667CD3129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4400" y="2933701"/>
              <a:ext cx="6350" cy="317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4 w 4"/>
                <a:gd name="T9" fmla="*/ 2 h 2"/>
                <a:gd name="T10" fmla="*/ 4 w 4"/>
                <a:gd name="T11" fmla="*/ 0 h 2"/>
                <a:gd name="T12" fmla="*/ 4 w 4"/>
                <a:gd name="T13" fmla="*/ 0 h 2"/>
                <a:gd name="T14" fmla="*/ 4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4" y="2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4775">
              <a:extLst>
                <a:ext uri="{FF2B5EF4-FFF2-40B4-BE49-F238E27FC236}">
                  <a16:creationId xmlns:a16="http://schemas.microsoft.com/office/drawing/2014/main" id="{F8915B5E-35EF-4405-B26D-F4C1F5F1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400" y="2905126"/>
              <a:ext cx="14288" cy="31750"/>
            </a:xfrm>
            <a:custGeom>
              <a:avLst/>
              <a:gdLst>
                <a:gd name="T0" fmla="*/ 4 w 9"/>
                <a:gd name="T1" fmla="*/ 15 h 20"/>
                <a:gd name="T2" fmla="*/ 4 w 9"/>
                <a:gd name="T3" fmla="*/ 18 h 20"/>
                <a:gd name="T4" fmla="*/ 4 w 9"/>
                <a:gd name="T5" fmla="*/ 18 h 20"/>
                <a:gd name="T6" fmla="*/ 4 w 9"/>
                <a:gd name="T7" fmla="*/ 18 h 20"/>
                <a:gd name="T8" fmla="*/ 4 w 9"/>
                <a:gd name="T9" fmla="*/ 20 h 20"/>
                <a:gd name="T10" fmla="*/ 0 w 9"/>
                <a:gd name="T11" fmla="*/ 20 h 20"/>
                <a:gd name="T12" fmla="*/ 2 w 9"/>
                <a:gd name="T13" fmla="*/ 15 h 20"/>
                <a:gd name="T14" fmla="*/ 2 w 9"/>
                <a:gd name="T15" fmla="*/ 15 h 20"/>
                <a:gd name="T16" fmla="*/ 2 w 9"/>
                <a:gd name="T17" fmla="*/ 15 h 20"/>
                <a:gd name="T18" fmla="*/ 2 w 9"/>
                <a:gd name="T19" fmla="*/ 13 h 20"/>
                <a:gd name="T20" fmla="*/ 2 w 9"/>
                <a:gd name="T21" fmla="*/ 11 h 20"/>
                <a:gd name="T22" fmla="*/ 2 w 9"/>
                <a:gd name="T23" fmla="*/ 9 h 20"/>
                <a:gd name="T24" fmla="*/ 4 w 9"/>
                <a:gd name="T25" fmla="*/ 6 h 20"/>
                <a:gd name="T26" fmla="*/ 4 w 9"/>
                <a:gd name="T27" fmla="*/ 4 h 20"/>
                <a:gd name="T28" fmla="*/ 4 w 9"/>
                <a:gd name="T29" fmla="*/ 4 h 20"/>
                <a:gd name="T30" fmla="*/ 4 w 9"/>
                <a:gd name="T31" fmla="*/ 2 h 20"/>
                <a:gd name="T32" fmla="*/ 4 w 9"/>
                <a:gd name="T33" fmla="*/ 0 h 20"/>
                <a:gd name="T34" fmla="*/ 9 w 9"/>
                <a:gd name="T35" fmla="*/ 0 h 20"/>
                <a:gd name="T36" fmla="*/ 9 w 9"/>
                <a:gd name="T37" fmla="*/ 2 h 20"/>
                <a:gd name="T38" fmla="*/ 6 w 9"/>
                <a:gd name="T39" fmla="*/ 4 h 20"/>
                <a:gd name="T40" fmla="*/ 6 w 9"/>
                <a:gd name="T41" fmla="*/ 6 h 20"/>
                <a:gd name="T42" fmla="*/ 6 w 9"/>
                <a:gd name="T43" fmla="*/ 9 h 20"/>
                <a:gd name="T44" fmla="*/ 6 w 9"/>
                <a:gd name="T45" fmla="*/ 9 h 20"/>
                <a:gd name="T46" fmla="*/ 6 w 9"/>
                <a:gd name="T47" fmla="*/ 11 h 20"/>
                <a:gd name="T48" fmla="*/ 6 w 9"/>
                <a:gd name="T49" fmla="*/ 13 h 20"/>
                <a:gd name="T50" fmla="*/ 4 w 9"/>
                <a:gd name="T5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20">
                  <a:moveTo>
                    <a:pt x="4" y="15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4776">
              <a:extLst>
                <a:ext uri="{FF2B5EF4-FFF2-40B4-BE49-F238E27FC236}">
                  <a16:creationId xmlns:a16="http://schemas.microsoft.com/office/drawing/2014/main" id="{84C0B3A2-876D-42AF-983B-F03721543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3133726"/>
              <a:ext cx="36513" cy="39688"/>
            </a:xfrm>
            <a:custGeom>
              <a:avLst/>
              <a:gdLst>
                <a:gd name="T0" fmla="*/ 23 w 23"/>
                <a:gd name="T1" fmla="*/ 9 h 25"/>
                <a:gd name="T2" fmla="*/ 21 w 23"/>
                <a:gd name="T3" fmla="*/ 25 h 25"/>
                <a:gd name="T4" fmla="*/ 12 w 23"/>
                <a:gd name="T5" fmla="*/ 22 h 25"/>
                <a:gd name="T6" fmla="*/ 0 w 23"/>
                <a:gd name="T7" fmla="*/ 18 h 25"/>
                <a:gd name="T8" fmla="*/ 0 w 23"/>
                <a:gd name="T9" fmla="*/ 18 h 25"/>
                <a:gd name="T10" fmla="*/ 0 w 23"/>
                <a:gd name="T11" fmla="*/ 18 h 25"/>
                <a:gd name="T12" fmla="*/ 0 w 23"/>
                <a:gd name="T13" fmla="*/ 18 h 25"/>
                <a:gd name="T14" fmla="*/ 0 w 23"/>
                <a:gd name="T15" fmla="*/ 18 h 25"/>
                <a:gd name="T16" fmla="*/ 0 w 23"/>
                <a:gd name="T17" fmla="*/ 11 h 25"/>
                <a:gd name="T18" fmla="*/ 3 w 23"/>
                <a:gd name="T19" fmla="*/ 4 h 25"/>
                <a:gd name="T20" fmla="*/ 3 w 23"/>
                <a:gd name="T21" fmla="*/ 4 h 25"/>
                <a:gd name="T22" fmla="*/ 3 w 23"/>
                <a:gd name="T23" fmla="*/ 0 h 25"/>
                <a:gd name="T24" fmla="*/ 18 w 23"/>
                <a:gd name="T25" fmla="*/ 2 h 25"/>
                <a:gd name="T26" fmla="*/ 18 w 23"/>
                <a:gd name="T27" fmla="*/ 4 h 25"/>
                <a:gd name="T28" fmla="*/ 21 w 23"/>
                <a:gd name="T29" fmla="*/ 7 h 25"/>
                <a:gd name="T30" fmla="*/ 21 w 23"/>
                <a:gd name="T31" fmla="*/ 7 h 25"/>
                <a:gd name="T32" fmla="*/ 23 w 23"/>
                <a:gd name="T33" fmla="*/ 7 h 25"/>
                <a:gd name="T34" fmla="*/ 23 w 23"/>
                <a:gd name="T35" fmla="*/ 7 h 25"/>
                <a:gd name="T36" fmla="*/ 23 w 23"/>
                <a:gd name="T37" fmla="*/ 7 h 25"/>
                <a:gd name="T38" fmla="*/ 23 w 23"/>
                <a:gd name="T39" fmla="*/ 7 h 25"/>
                <a:gd name="T40" fmla="*/ 23 w 23"/>
                <a:gd name="T41" fmla="*/ 9 h 25"/>
                <a:gd name="T42" fmla="*/ 23 w 23"/>
                <a:gd name="T43" fmla="*/ 9 h 25"/>
                <a:gd name="T44" fmla="*/ 23 w 23"/>
                <a:gd name="T4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5">
                  <a:moveTo>
                    <a:pt x="23" y="9"/>
                  </a:moveTo>
                  <a:lnTo>
                    <a:pt x="21" y="25"/>
                  </a:lnTo>
                  <a:lnTo>
                    <a:pt x="1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4777">
              <a:extLst>
                <a:ext uri="{FF2B5EF4-FFF2-40B4-BE49-F238E27FC236}">
                  <a16:creationId xmlns:a16="http://schemas.microsoft.com/office/drawing/2014/main" id="{74F5638E-73B6-40D7-8C8B-672455ADA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650" y="3105151"/>
              <a:ext cx="33338" cy="34925"/>
            </a:xfrm>
            <a:custGeom>
              <a:avLst/>
              <a:gdLst>
                <a:gd name="T0" fmla="*/ 18 w 21"/>
                <a:gd name="T1" fmla="*/ 22 h 22"/>
                <a:gd name="T2" fmla="*/ 16 w 21"/>
                <a:gd name="T3" fmla="*/ 22 h 22"/>
                <a:gd name="T4" fmla="*/ 0 w 21"/>
                <a:gd name="T5" fmla="*/ 22 h 22"/>
                <a:gd name="T6" fmla="*/ 5 w 21"/>
                <a:gd name="T7" fmla="*/ 0 h 22"/>
                <a:gd name="T8" fmla="*/ 14 w 21"/>
                <a:gd name="T9" fmla="*/ 2 h 22"/>
                <a:gd name="T10" fmla="*/ 21 w 21"/>
                <a:gd name="T11" fmla="*/ 2 h 22"/>
                <a:gd name="T12" fmla="*/ 18 w 21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2">
                  <a:moveTo>
                    <a:pt x="18" y="22"/>
                  </a:moveTo>
                  <a:lnTo>
                    <a:pt x="16" y="22"/>
                  </a:lnTo>
                  <a:lnTo>
                    <a:pt x="0" y="22"/>
                  </a:lnTo>
                  <a:lnTo>
                    <a:pt x="5" y="0"/>
                  </a:lnTo>
                  <a:lnTo>
                    <a:pt x="14" y="2"/>
                  </a:lnTo>
                  <a:lnTo>
                    <a:pt x="21" y="2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4778">
              <a:extLst>
                <a:ext uri="{FF2B5EF4-FFF2-40B4-BE49-F238E27FC236}">
                  <a16:creationId xmlns:a16="http://schemas.microsoft.com/office/drawing/2014/main" id="{CA8FF662-2F55-488E-AB08-1C3C77992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088" y="3462338"/>
              <a:ext cx="17463" cy="14288"/>
            </a:xfrm>
            <a:custGeom>
              <a:avLst/>
              <a:gdLst>
                <a:gd name="T0" fmla="*/ 11 w 11"/>
                <a:gd name="T1" fmla="*/ 0 h 9"/>
                <a:gd name="T2" fmla="*/ 11 w 11"/>
                <a:gd name="T3" fmla="*/ 9 h 9"/>
                <a:gd name="T4" fmla="*/ 4 w 11"/>
                <a:gd name="T5" fmla="*/ 9 h 9"/>
                <a:gd name="T6" fmla="*/ 4 w 11"/>
                <a:gd name="T7" fmla="*/ 9 h 9"/>
                <a:gd name="T8" fmla="*/ 4 w 11"/>
                <a:gd name="T9" fmla="*/ 9 h 9"/>
                <a:gd name="T10" fmla="*/ 0 w 11"/>
                <a:gd name="T11" fmla="*/ 9 h 9"/>
                <a:gd name="T12" fmla="*/ 0 w 11"/>
                <a:gd name="T13" fmla="*/ 7 h 9"/>
                <a:gd name="T14" fmla="*/ 0 w 11"/>
                <a:gd name="T15" fmla="*/ 7 h 9"/>
                <a:gd name="T16" fmla="*/ 0 w 11"/>
                <a:gd name="T17" fmla="*/ 0 h 9"/>
                <a:gd name="T18" fmla="*/ 11 w 11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lnTo>
                    <a:pt x="11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" name="Freeform 4779">
              <a:extLst>
                <a:ext uri="{FF2B5EF4-FFF2-40B4-BE49-F238E27FC236}">
                  <a16:creationId xmlns:a16="http://schemas.microsoft.com/office/drawing/2014/main" id="{E36FC13D-2F6C-49ED-9766-28531B0230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3588" y="2317751"/>
              <a:ext cx="53975" cy="53975"/>
            </a:xfrm>
            <a:custGeom>
              <a:avLst/>
              <a:gdLst>
                <a:gd name="T0" fmla="*/ 29 w 34"/>
                <a:gd name="T1" fmla="*/ 27 h 34"/>
                <a:gd name="T2" fmla="*/ 29 w 34"/>
                <a:gd name="T3" fmla="*/ 31 h 34"/>
                <a:gd name="T4" fmla="*/ 25 w 34"/>
                <a:gd name="T5" fmla="*/ 31 h 34"/>
                <a:gd name="T6" fmla="*/ 23 w 34"/>
                <a:gd name="T7" fmla="*/ 31 h 34"/>
                <a:gd name="T8" fmla="*/ 25 w 34"/>
                <a:gd name="T9" fmla="*/ 27 h 34"/>
                <a:gd name="T10" fmla="*/ 27 w 34"/>
                <a:gd name="T11" fmla="*/ 27 h 34"/>
                <a:gd name="T12" fmla="*/ 27 w 34"/>
                <a:gd name="T13" fmla="*/ 27 h 34"/>
                <a:gd name="T14" fmla="*/ 27 w 34"/>
                <a:gd name="T15" fmla="*/ 27 h 34"/>
                <a:gd name="T16" fmla="*/ 29 w 34"/>
                <a:gd name="T17" fmla="*/ 27 h 34"/>
                <a:gd name="T18" fmla="*/ 5 w 34"/>
                <a:gd name="T19" fmla="*/ 22 h 34"/>
                <a:gd name="T20" fmla="*/ 5 w 34"/>
                <a:gd name="T21" fmla="*/ 29 h 34"/>
                <a:gd name="T22" fmla="*/ 2 w 34"/>
                <a:gd name="T23" fmla="*/ 29 h 34"/>
                <a:gd name="T24" fmla="*/ 2 w 34"/>
                <a:gd name="T25" fmla="*/ 27 h 34"/>
                <a:gd name="T26" fmla="*/ 0 w 34"/>
                <a:gd name="T27" fmla="*/ 27 h 34"/>
                <a:gd name="T28" fmla="*/ 0 w 34"/>
                <a:gd name="T29" fmla="*/ 20 h 34"/>
                <a:gd name="T30" fmla="*/ 2 w 34"/>
                <a:gd name="T31" fmla="*/ 20 h 34"/>
                <a:gd name="T32" fmla="*/ 5 w 34"/>
                <a:gd name="T33" fmla="*/ 20 h 34"/>
                <a:gd name="T34" fmla="*/ 5 w 34"/>
                <a:gd name="T35" fmla="*/ 22 h 34"/>
                <a:gd name="T36" fmla="*/ 5 w 34"/>
                <a:gd name="T37" fmla="*/ 22 h 34"/>
                <a:gd name="T38" fmla="*/ 5 w 34"/>
                <a:gd name="T39" fmla="*/ 22 h 34"/>
                <a:gd name="T40" fmla="*/ 32 w 34"/>
                <a:gd name="T41" fmla="*/ 27 h 34"/>
                <a:gd name="T42" fmla="*/ 34 w 34"/>
                <a:gd name="T43" fmla="*/ 27 h 34"/>
                <a:gd name="T44" fmla="*/ 34 w 34"/>
                <a:gd name="T45" fmla="*/ 27 h 34"/>
                <a:gd name="T46" fmla="*/ 34 w 34"/>
                <a:gd name="T47" fmla="*/ 29 h 34"/>
                <a:gd name="T48" fmla="*/ 34 w 34"/>
                <a:gd name="T49" fmla="*/ 34 h 34"/>
                <a:gd name="T50" fmla="*/ 32 w 34"/>
                <a:gd name="T51" fmla="*/ 31 h 34"/>
                <a:gd name="T52" fmla="*/ 32 w 34"/>
                <a:gd name="T53" fmla="*/ 27 h 34"/>
                <a:gd name="T54" fmla="*/ 32 w 34"/>
                <a:gd name="T55" fmla="*/ 27 h 34"/>
                <a:gd name="T56" fmla="*/ 32 w 34"/>
                <a:gd name="T57" fmla="*/ 27 h 34"/>
                <a:gd name="T58" fmla="*/ 9 w 34"/>
                <a:gd name="T59" fmla="*/ 22 h 34"/>
                <a:gd name="T60" fmla="*/ 9 w 34"/>
                <a:gd name="T61" fmla="*/ 29 h 34"/>
                <a:gd name="T62" fmla="*/ 7 w 34"/>
                <a:gd name="T63" fmla="*/ 29 h 34"/>
                <a:gd name="T64" fmla="*/ 7 w 34"/>
                <a:gd name="T65" fmla="*/ 22 h 34"/>
                <a:gd name="T66" fmla="*/ 9 w 34"/>
                <a:gd name="T67" fmla="*/ 22 h 34"/>
                <a:gd name="T68" fmla="*/ 18 w 34"/>
                <a:gd name="T69" fmla="*/ 2 h 34"/>
                <a:gd name="T70" fmla="*/ 18 w 34"/>
                <a:gd name="T71" fmla="*/ 4 h 34"/>
                <a:gd name="T72" fmla="*/ 16 w 34"/>
                <a:gd name="T73" fmla="*/ 4 h 34"/>
                <a:gd name="T74" fmla="*/ 16 w 34"/>
                <a:gd name="T75" fmla="*/ 4 h 34"/>
                <a:gd name="T76" fmla="*/ 16 w 34"/>
                <a:gd name="T77" fmla="*/ 4 h 34"/>
                <a:gd name="T78" fmla="*/ 16 w 34"/>
                <a:gd name="T79" fmla="*/ 0 h 34"/>
                <a:gd name="T80" fmla="*/ 18 w 34"/>
                <a:gd name="T81" fmla="*/ 0 h 34"/>
                <a:gd name="T82" fmla="*/ 18 w 34"/>
                <a:gd name="T83" fmla="*/ 0 h 34"/>
                <a:gd name="T84" fmla="*/ 18 w 34"/>
                <a:gd name="T85" fmla="*/ 2 h 34"/>
                <a:gd name="T86" fmla="*/ 11 w 34"/>
                <a:gd name="T87" fmla="*/ 15 h 34"/>
                <a:gd name="T88" fmla="*/ 11 w 34"/>
                <a:gd name="T89" fmla="*/ 20 h 34"/>
                <a:gd name="T90" fmla="*/ 9 w 34"/>
                <a:gd name="T91" fmla="*/ 20 h 34"/>
                <a:gd name="T92" fmla="*/ 11 w 34"/>
                <a:gd name="T93" fmla="*/ 13 h 34"/>
                <a:gd name="T94" fmla="*/ 11 w 34"/>
                <a:gd name="T95" fmla="*/ 15 h 34"/>
                <a:gd name="T96" fmla="*/ 7 w 34"/>
                <a:gd name="T97" fmla="*/ 15 h 34"/>
                <a:gd name="T98" fmla="*/ 7 w 34"/>
                <a:gd name="T99" fmla="*/ 20 h 34"/>
                <a:gd name="T100" fmla="*/ 5 w 34"/>
                <a:gd name="T101" fmla="*/ 18 h 34"/>
                <a:gd name="T102" fmla="*/ 7 w 34"/>
                <a:gd name="T103" fmla="*/ 13 h 34"/>
                <a:gd name="T104" fmla="*/ 7 w 34"/>
                <a:gd name="T105" fmla="*/ 15 h 34"/>
                <a:gd name="T106" fmla="*/ 27 w 34"/>
                <a:gd name="T107" fmla="*/ 11 h 34"/>
                <a:gd name="T108" fmla="*/ 27 w 34"/>
                <a:gd name="T109" fmla="*/ 11 h 34"/>
                <a:gd name="T110" fmla="*/ 27 w 34"/>
                <a:gd name="T111" fmla="*/ 13 h 34"/>
                <a:gd name="T112" fmla="*/ 25 w 34"/>
                <a:gd name="T113" fmla="*/ 13 h 34"/>
                <a:gd name="T114" fmla="*/ 25 w 34"/>
                <a:gd name="T115" fmla="*/ 11 h 34"/>
                <a:gd name="T116" fmla="*/ 27 w 34"/>
                <a:gd name="T117" fmla="*/ 11 h 34"/>
                <a:gd name="T118" fmla="*/ 27 w 34"/>
                <a:gd name="T119" fmla="*/ 11 h 34"/>
                <a:gd name="T120" fmla="*/ 27 w 34"/>
                <a:gd name="T121" fmla="*/ 11 h 34"/>
                <a:gd name="T122" fmla="*/ 27 w 34"/>
                <a:gd name="T123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" h="34">
                  <a:moveTo>
                    <a:pt x="29" y="27"/>
                  </a:moveTo>
                  <a:lnTo>
                    <a:pt x="29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9" y="27"/>
                  </a:lnTo>
                  <a:close/>
                  <a:moveTo>
                    <a:pt x="5" y="22"/>
                  </a:moveTo>
                  <a:lnTo>
                    <a:pt x="5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close/>
                  <a:moveTo>
                    <a:pt x="32" y="27"/>
                  </a:moveTo>
                  <a:lnTo>
                    <a:pt x="34" y="27"/>
                  </a:lnTo>
                  <a:lnTo>
                    <a:pt x="34" y="27"/>
                  </a:lnTo>
                  <a:lnTo>
                    <a:pt x="34" y="29"/>
                  </a:lnTo>
                  <a:lnTo>
                    <a:pt x="34" y="34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close/>
                  <a:moveTo>
                    <a:pt x="9" y="22"/>
                  </a:moveTo>
                  <a:lnTo>
                    <a:pt x="9" y="29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9" y="22"/>
                  </a:lnTo>
                  <a:close/>
                  <a:moveTo>
                    <a:pt x="18" y="2"/>
                  </a:move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close/>
                  <a:moveTo>
                    <a:pt x="11" y="15"/>
                  </a:moveTo>
                  <a:lnTo>
                    <a:pt x="11" y="20"/>
                  </a:lnTo>
                  <a:lnTo>
                    <a:pt x="9" y="20"/>
                  </a:lnTo>
                  <a:lnTo>
                    <a:pt x="11" y="13"/>
                  </a:lnTo>
                  <a:lnTo>
                    <a:pt x="11" y="15"/>
                  </a:lnTo>
                  <a:close/>
                  <a:moveTo>
                    <a:pt x="7" y="15"/>
                  </a:moveTo>
                  <a:lnTo>
                    <a:pt x="7" y="20"/>
                  </a:lnTo>
                  <a:lnTo>
                    <a:pt x="5" y="18"/>
                  </a:lnTo>
                  <a:lnTo>
                    <a:pt x="7" y="13"/>
                  </a:lnTo>
                  <a:lnTo>
                    <a:pt x="7" y="15"/>
                  </a:lnTo>
                  <a:close/>
                  <a:moveTo>
                    <a:pt x="27" y="11"/>
                  </a:moveTo>
                  <a:lnTo>
                    <a:pt x="27" y="11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" name="Freeform 4780">
              <a:extLst>
                <a:ext uri="{FF2B5EF4-FFF2-40B4-BE49-F238E27FC236}">
                  <a16:creationId xmlns:a16="http://schemas.microsoft.com/office/drawing/2014/main" id="{89D35D91-1C06-428D-8FE2-1BF7E9401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0" y="4562476"/>
              <a:ext cx="60325" cy="52388"/>
            </a:xfrm>
            <a:custGeom>
              <a:avLst/>
              <a:gdLst>
                <a:gd name="T0" fmla="*/ 12 w 17"/>
                <a:gd name="T1" fmla="*/ 3 h 15"/>
                <a:gd name="T2" fmla="*/ 12 w 17"/>
                <a:gd name="T3" fmla="*/ 3 h 15"/>
                <a:gd name="T4" fmla="*/ 9 w 17"/>
                <a:gd name="T5" fmla="*/ 2 h 15"/>
                <a:gd name="T6" fmla="*/ 10 w 17"/>
                <a:gd name="T7" fmla="*/ 1 h 15"/>
                <a:gd name="T8" fmla="*/ 6 w 17"/>
                <a:gd name="T9" fmla="*/ 0 h 15"/>
                <a:gd name="T10" fmla="*/ 6 w 17"/>
                <a:gd name="T11" fmla="*/ 3 h 15"/>
                <a:gd name="T12" fmla="*/ 6 w 17"/>
                <a:gd name="T13" fmla="*/ 3 h 15"/>
                <a:gd name="T14" fmla="*/ 6 w 17"/>
                <a:gd name="T15" fmla="*/ 3 h 15"/>
                <a:gd name="T16" fmla="*/ 5 w 17"/>
                <a:gd name="T17" fmla="*/ 3 h 15"/>
                <a:gd name="T18" fmla="*/ 6 w 17"/>
                <a:gd name="T19" fmla="*/ 1 h 15"/>
                <a:gd name="T20" fmla="*/ 4 w 17"/>
                <a:gd name="T21" fmla="*/ 1 h 15"/>
                <a:gd name="T22" fmla="*/ 3 w 17"/>
                <a:gd name="T23" fmla="*/ 1 h 15"/>
                <a:gd name="T24" fmla="*/ 3 w 17"/>
                <a:gd name="T25" fmla="*/ 1 h 15"/>
                <a:gd name="T26" fmla="*/ 4 w 17"/>
                <a:gd name="T27" fmla="*/ 2 h 15"/>
                <a:gd name="T28" fmla="*/ 4 w 17"/>
                <a:gd name="T29" fmla="*/ 3 h 15"/>
                <a:gd name="T30" fmla="*/ 3 w 17"/>
                <a:gd name="T31" fmla="*/ 4 h 15"/>
                <a:gd name="T32" fmla="*/ 3 w 17"/>
                <a:gd name="T33" fmla="*/ 5 h 15"/>
                <a:gd name="T34" fmla="*/ 3 w 17"/>
                <a:gd name="T35" fmla="*/ 5 h 15"/>
                <a:gd name="T36" fmla="*/ 2 w 17"/>
                <a:gd name="T37" fmla="*/ 8 h 15"/>
                <a:gd name="T38" fmla="*/ 0 w 17"/>
                <a:gd name="T39" fmla="*/ 9 h 15"/>
                <a:gd name="T40" fmla="*/ 0 w 17"/>
                <a:gd name="T41" fmla="*/ 10 h 15"/>
                <a:gd name="T42" fmla="*/ 0 w 17"/>
                <a:gd name="T43" fmla="*/ 12 h 15"/>
                <a:gd name="T44" fmla="*/ 2 w 17"/>
                <a:gd name="T45" fmla="*/ 13 h 15"/>
                <a:gd name="T46" fmla="*/ 2 w 17"/>
                <a:gd name="T47" fmla="*/ 13 h 15"/>
                <a:gd name="T48" fmla="*/ 4 w 17"/>
                <a:gd name="T49" fmla="*/ 13 h 15"/>
                <a:gd name="T50" fmla="*/ 4 w 17"/>
                <a:gd name="T51" fmla="*/ 13 h 15"/>
                <a:gd name="T52" fmla="*/ 9 w 17"/>
                <a:gd name="T53" fmla="*/ 14 h 15"/>
                <a:gd name="T54" fmla="*/ 9 w 17"/>
                <a:gd name="T55" fmla="*/ 14 h 15"/>
                <a:gd name="T56" fmla="*/ 12 w 17"/>
                <a:gd name="T57" fmla="*/ 15 h 15"/>
                <a:gd name="T58" fmla="*/ 12 w 17"/>
                <a:gd name="T59" fmla="*/ 15 h 15"/>
                <a:gd name="T60" fmla="*/ 13 w 17"/>
                <a:gd name="T61" fmla="*/ 13 h 15"/>
                <a:gd name="T62" fmla="*/ 13 w 17"/>
                <a:gd name="T63" fmla="*/ 13 h 15"/>
                <a:gd name="T64" fmla="*/ 13 w 17"/>
                <a:gd name="T65" fmla="*/ 13 h 15"/>
                <a:gd name="T66" fmla="*/ 13 w 17"/>
                <a:gd name="T67" fmla="*/ 13 h 15"/>
                <a:gd name="T68" fmla="*/ 13 w 17"/>
                <a:gd name="T69" fmla="*/ 13 h 15"/>
                <a:gd name="T70" fmla="*/ 14 w 17"/>
                <a:gd name="T71" fmla="*/ 11 h 15"/>
                <a:gd name="T72" fmla="*/ 14 w 17"/>
                <a:gd name="T73" fmla="*/ 11 h 15"/>
                <a:gd name="T74" fmla="*/ 14 w 17"/>
                <a:gd name="T75" fmla="*/ 9 h 15"/>
                <a:gd name="T76" fmla="*/ 15 w 17"/>
                <a:gd name="T77" fmla="*/ 9 h 15"/>
                <a:gd name="T78" fmla="*/ 15 w 17"/>
                <a:gd name="T79" fmla="*/ 8 h 15"/>
                <a:gd name="T80" fmla="*/ 15 w 17"/>
                <a:gd name="T81" fmla="*/ 7 h 15"/>
                <a:gd name="T82" fmla="*/ 16 w 17"/>
                <a:gd name="T83" fmla="*/ 7 h 15"/>
                <a:gd name="T84" fmla="*/ 16 w 17"/>
                <a:gd name="T85" fmla="*/ 7 h 15"/>
                <a:gd name="T86" fmla="*/ 17 w 17"/>
                <a:gd name="T87" fmla="*/ 7 h 15"/>
                <a:gd name="T88" fmla="*/ 17 w 17"/>
                <a:gd name="T89" fmla="*/ 7 h 15"/>
                <a:gd name="T90" fmla="*/ 17 w 17"/>
                <a:gd name="T91" fmla="*/ 7 h 15"/>
                <a:gd name="T92" fmla="*/ 15 w 17"/>
                <a:gd name="T93" fmla="*/ 6 h 15"/>
                <a:gd name="T94" fmla="*/ 15 w 17"/>
                <a:gd name="T95" fmla="*/ 6 h 15"/>
                <a:gd name="T96" fmla="*/ 15 w 17"/>
                <a:gd name="T97" fmla="*/ 6 h 15"/>
                <a:gd name="T98" fmla="*/ 15 w 17"/>
                <a:gd name="T99" fmla="*/ 6 h 15"/>
                <a:gd name="T100" fmla="*/ 15 w 17"/>
                <a:gd name="T101" fmla="*/ 6 h 15"/>
                <a:gd name="T102" fmla="*/ 15 w 17"/>
                <a:gd name="T103" fmla="*/ 4 h 15"/>
                <a:gd name="T104" fmla="*/ 15 w 17"/>
                <a:gd name="T105" fmla="*/ 4 h 15"/>
                <a:gd name="T106" fmla="*/ 15 w 17"/>
                <a:gd name="T107" fmla="*/ 4 h 15"/>
                <a:gd name="T108" fmla="*/ 12 w 17"/>
                <a:gd name="T109" fmla="*/ 3 h 15"/>
                <a:gd name="T110" fmla="*/ 12 w 17"/>
                <a:gd name="T1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" h="15">
                  <a:moveTo>
                    <a:pt x="12" y="3"/>
                  </a:moveTo>
                  <a:lnTo>
                    <a:pt x="12" y="3"/>
                  </a:lnTo>
                  <a:lnTo>
                    <a:pt x="9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4781">
              <a:extLst>
                <a:ext uri="{FF2B5EF4-FFF2-40B4-BE49-F238E27FC236}">
                  <a16:creationId xmlns:a16="http://schemas.microsoft.com/office/drawing/2014/main" id="{AE953623-9BE1-4250-9195-EE293188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963" y="4071938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3 w 3"/>
                <a:gd name="T9" fmla="*/ 0 h 1"/>
                <a:gd name="T10" fmla="*/ 0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4782">
              <a:extLst>
                <a:ext uri="{FF2B5EF4-FFF2-40B4-BE49-F238E27FC236}">
                  <a16:creationId xmlns:a16="http://schemas.microsoft.com/office/drawing/2014/main" id="{59B3A9BE-1341-4E36-8203-7E855B3D47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9425" y="2968626"/>
              <a:ext cx="20638" cy="36513"/>
            </a:xfrm>
            <a:custGeom>
              <a:avLst/>
              <a:gdLst>
                <a:gd name="T0" fmla="*/ 0 w 13"/>
                <a:gd name="T1" fmla="*/ 7 h 23"/>
                <a:gd name="T2" fmla="*/ 0 w 13"/>
                <a:gd name="T3" fmla="*/ 2 h 23"/>
                <a:gd name="T4" fmla="*/ 0 w 13"/>
                <a:gd name="T5" fmla="*/ 2 h 23"/>
                <a:gd name="T6" fmla="*/ 0 w 13"/>
                <a:gd name="T7" fmla="*/ 0 h 23"/>
                <a:gd name="T8" fmla="*/ 6 w 13"/>
                <a:gd name="T9" fmla="*/ 0 h 23"/>
                <a:gd name="T10" fmla="*/ 6 w 13"/>
                <a:gd name="T11" fmla="*/ 2 h 23"/>
                <a:gd name="T12" fmla="*/ 6 w 13"/>
                <a:gd name="T13" fmla="*/ 2 h 23"/>
                <a:gd name="T14" fmla="*/ 6 w 13"/>
                <a:gd name="T15" fmla="*/ 2 h 23"/>
                <a:gd name="T16" fmla="*/ 6 w 13"/>
                <a:gd name="T17" fmla="*/ 2 h 23"/>
                <a:gd name="T18" fmla="*/ 9 w 13"/>
                <a:gd name="T19" fmla="*/ 2 h 23"/>
                <a:gd name="T20" fmla="*/ 9 w 13"/>
                <a:gd name="T21" fmla="*/ 2 h 23"/>
                <a:gd name="T22" fmla="*/ 11 w 13"/>
                <a:gd name="T23" fmla="*/ 0 h 23"/>
                <a:gd name="T24" fmla="*/ 11 w 13"/>
                <a:gd name="T25" fmla="*/ 0 h 23"/>
                <a:gd name="T26" fmla="*/ 11 w 13"/>
                <a:gd name="T27" fmla="*/ 0 h 23"/>
                <a:gd name="T28" fmla="*/ 11 w 13"/>
                <a:gd name="T29" fmla="*/ 0 h 23"/>
                <a:gd name="T30" fmla="*/ 13 w 13"/>
                <a:gd name="T31" fmla="*/ 2 h 23"/>
                <a:gd name="T32" fmla="*/ 11 w 13"/>
                <a:gd name="T33" fmla="*/ 2 h 23"/>
                <a:gd name="T34" fmla="*/ 11 w 13"/>
                <a:gd name="T35" fmla="*/ 5 h 23"/>
                <a:gd name="T36" fmla="*/ 11 w 13"/>
                <a:gd name="T37" fmla="*/ 5 h 23"/>
                <a:gd name="T38" fmla="*/ 9 w 13"/>
                <a:gd name="T39" fmla="*/ 16 h 23"/>
                <a:gd name="T40" fmla="*/ 9 w 13"/>
                <a:gd name="T41" fmla="*/ 16 h 23"/>
                <a:gd name="T42" fmla="*/ 4 w 13"/>
                <a:gd name="T43" fmla="*/ 18 h 23"/>
                <a:gd name="T44" fmla="*/ 4 w 13"/>
                <a:gd name="T45" fmla="*/ 23 h 23"/>
                <a:gd name="T46" fmla="*/ 4 w 13"/>
                <a:gd name="T47" fmla="*/ 23 h 23"/>
                <a:gd name="T48" fmla="*/ 2 w 13"/>
                <a:gd name="T49" fmla="*/ 23 h 23"/>
                <a:gd name="T50" fmla="*/ 0 w 13"/>
                <a:gd name="T51" fmla="*/ 23 h 23"/>
                <a:gd name="T52" fmla="*/ 0 w 13"/>
                <a:gd name="T53" fmla="*/ 18 h 23"/>
                <a:gd name="T54" fmla="*/ 0 w 13"/>
                <a:gd name="T55" fmla="*/ 14 h 23"/>
                <a:gd name="T56" fmla="*/ 0 w 13"/>
                <a:gd name="T57" fmla="*/ 14 h 23"/>
                <a:gd name="T58" fmla="*/ 0 w 13"/>
                <a:gd name="T59" fmla="*/ 9 h 23"/>
                <a:gd name="T60" fmla="*/ 0 w 13"/>
                <a:gd name="T61" fmla="*/ 9 h 23"/>
                <a:gd name="T62" fmla="*/ 0 w 13"/>
                <a:gd name="T63" fmla="*/ 9 h 23"/>
                <a:gd name="T64" fmla="*/ 0 w 13"/>
                <a:gd name="T65" fmla="*/ 9 h 23"/>
                <a:gd name="T66" fmla="*/ 2 w 13"/>
                <a:gd name="T67" fmla="*/ 9 h 23"/>
                <a:gd name="T68" fmla="*/ 2 w 13"/>
                <a:gd name="T69" fmla="*/ 9 h 23"/>
                <a:gd name="T70" fmla="*/ 4 w 13"/>
                <a:gd name="T71" fmla="*/ 9 h 23"/>
                <a:gd name="T72" fmla="*/ 4 w 13"/>
                <a:gd name="T73" fmla="*/ 9 h 23"/>
                <a:gd name="T74" fmla="*/ 4 w 13"/>
                <a:gd name="T75" fmla="*/ 9 h 23"/>
                <a:gd name="T76" fmla="*/ 4 w 13"/>
                <a:gd name="T77" fmla="*/ 9 h 23"/>
                <a:gd name="T78" fmla="*/ 4 w 13"/>
                <a:gd name="T79" fmla="*/ 7 h 23"/>
                <a:gd name="T80" fmla="*/ 4 w 13"/>
                <a:gd name="T81" fmla="*/ 7 h 23"/>
                <a:gd name="T82" fmla="*/ 4 w 13"/>
                <a:gd name="T83" fmla="*/ 7 h 23"/>
                <a:gd name="T84" fmla="*/ 4 w 13"/>
                <a:gd name="T85" fmla="*/ 7 h 23"/>
                <a:gd name="T86" fmla="*/ 4 w 13"/>
                <a:gd name="T87" fmla="*/ 7 h 23"/>
                <a:gd name="T88" fmla="*/ 2 w 13"/>
                <a:gd name="T89" fmla="*/ 7 h 23"/>
                <a:gd name="T90" fmla="*/ 2 w 13"/>
                <a:gd name="T91" fmla="*/ 7 h 23"/>
                <a:gd name="T92" fmla="*/ 2 w 13"/>
                <a:gd name="T93" fmla="*/ 7 h 23"/>
                <a:gd name="T94" fmla="*/ 0 w 13"/>
                <a:gd name="T95" fmla="*/ 7 h 23"/>
                <a:gd name="T96" fmla="*/ 0 w 13"/>
                <a:gd name="T97" fmla="*/ 7 h 23"/>
                <a:gd name="T98" fmla="*/ 0 w 13"/>
                <a:gd name="T99" fmla="*/ 7 h 23"/>
                <a:gd name="T100" fmla="*/ 0 w 13"/>
                <a:gd name="T101" fmla="*/ 7 h 23"/>
                <a:gd name="T102" fmla="*/ 0 w 13"/>
                <a:gd name="T103" fmla="*/ 9 h 23"/>
                <a:gd name="T104" fmla="*/ 0 w 13"/>
                <a:gd name="T105" fmla="*/ 9 h 23"/>
                <a:gd name="T106" fmla="*/ 0 w 13"/>
                <a:gd name="T10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" h="23">
                  <a:moveTo>
                    <a:pt x="0" y="7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4" y="18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4783">
              <a:extLst>
                <a:ext uri="{FF2B5EF4-FFF2-40B4-BE49-F238E27FC236}">
                  <a16:creationId xmlns:a16="http://schemas.microsoft.com/office/drawing/2014/main" id="{65688525-CBFF-40B0-8336-FB13BB84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2968626"/>
              <a:ext cx="9525" cy="31750"/>
            </a:xfrm>
            <a:custGeom>
              <a:avLst/>
              <a:gdLst>
                <a:gd name="T0" fmla="*/ 6 w 6"/>
                <a:gd name="T1" fmla="*/ 20 h 20"/>
                <a:gd name="T2" fmla="*/ 0 w 6"/>
                <a:gd name="T3" fmla="*/ 20 h 20"/>
                <a:gd name="T4" fmla="*/ 2 w 6"/>
                <a:gd name="T5" fmla="*/ 5 h 20"/>
                <a:gd name="T6" fmla="*/ 2 w 6"/>
                <a:gd name="T7" fmla="*/ 5 h 20"/>
                <a:gd name="T8" fmla="*/ 2 w 6"/>
                <a:gd name="T9" fmla="*/ 2 h 20"/>
                <a:gd name="T10" fmla="*/ 4 w 6"/>
                <a:gd name="T11" fmla="*/ 2 h 20"/>
                <a:gd name="T12" fmla="*/ 2 w 6"/>
                <a:gd name="T13" fmla="*/ 0 h 20"/>
                <a:gd name="T14" fmla="*/ 6 w 6"/>
                <a:gd name="T15" fmla="*/ 0 h 20"/>
                <a:gd name="T16" fmla="*/ 6 w 6"/>
                <a:gd name="T17" fmla="*/ 5 h 20"/>
                <a:gd name="T18" fmla="*/ 6 w 6"/>
                <a:gd name="T19" fmla="*/ 20 h 20"/>
                <a:gd name="T20" fmla="*/ 6 w 6"/>
                <a:gd name="T2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0">
                  <a:moveTo>
                    <a:pt x="6" y="20"/>
                  </a:moveTo>
                  <a:lnTo>
                    <a:pt x="0" y="20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5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4784">
              <a:extLst>
                <a:ext uri="{FF2B5EF4-FFF2-40B4-BE49-F238E27FC236}">
                  <a16:creationId xmlns:a16="http://schemas.microsoft.com/office/drawing/2014/main" id="{F0703663-5397-4E84-A350-52485FD03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938" y="2943226"/>
              <a:ext cx="82550" cy="50800"/>
            </a:xfrm>
            <a:custGeom>
              <a:avLst/>
              <a:gdLst>
                <a:gd name="T0" fmla="*/ 12 w 52"/>
                <a:gd name="T1" fmla="*/ 9 h 32"/>
                <a:gd name="T2" fmla="*/ 12 w 52"/>
                <a:gd name="T3" fmla="*/ 9 h 32"/>
                <a:gd name="T4" fmla="*/ 16 w 52"/>
                <a:gd name="T5" fmla="*/ 9 h 32"/>
                <a:gd name="T6" fmla="*/ 18 w 52"/>
                <a:gd name="T7" fmla="*/ 9 h 32"/>
                <a:gd name="T8" fmla="*/ 21 w 52"/>
                <a:gd name="T9" fmla="*/ 9 h 32"/>
                <a:gd name="T10" fmla="*/ 23 w 52"/>
                <a:gd name="T11" fmla="*/ 9 h 32"/>
                <a:gd name="T12" fmla="*/ 23 w 52"/>
                <a:gd name="T13" fmla="*/ 9 h 32"/>
                <a:gd name="T14" fmla="*/ 23 w 52"/>
                <a:gd name="T15" fmla="*/ 9 h 32"/>
                <a:gd name="T16" fmla="*/ 21 w 52"/>
                <a:gd name="T17" fmla="*/ 9 h 32"/>
                <a:gd name="T18" fmla="*/ 18 w 52"/>
                <a:gd name="T19" fmla="*/ 9 h 32"/>
                <a:gd name="T20" fmla="*/ 16 w 52"/>
                <a:gd name="T21" fmla="*/ 9 h 32"/>
                <a:gd name="T22" fmla="*/ 14 w 52"/>
                <a:gd name="T23" fmla="*/ 9 h 32"/>
                <a:gd name="T24" fmla="*/ 12 w 52"/>
                <a:gd name="T25" fmla="*/ 9 h 32"/>
                <a:gd name="T26" fmla="*/ 12 w 52"/>
                <a:gd name="T27" fmla="*/ 9 h 32"/>
                <a:gd name="T28" fmla="*/ 12 w 52"/>
                <a:gd name="T29" fmla="*/ 5 h 32"/>
                <a:gd name="T30" fmla="*/ 12 w 52"/>
                <a:gd name="T31" fmla="*/ 3 h 32"/>
                <a:gd name="T32" fmla="*/ 12 w 52"/>
                <a:gd name="T33" fmla="*/ 0 h 32"/>
                <a:gd name="T34" fmla="*/ 25 w 52"/>
                <a:gd name="T35" fmla="*/ 0 h 32"/>
                <a:gd name="T36" fmla="*/ 25 w 52"/>
                <a:gd name="T37" fmla="*/ 0 h 32"/>
                <a:gd name="T38" fmla="*/ 27 w 52"/>
                <a:gd name="T39" fmla="*/ 0 h 32"/>
                <a:gd name="T40" fmla="*/ 32 w 52"/>
                <a:gd name="T41" fmla="*/ 0 h 32"/>
                <a:gd name="T42" fmla="*/ 52 w 52"/>
                <a:gd name="T43" fmla="*/ 0 h 32"/>
                <a:gd name="T44" fmla="*/ 52 w 52"/>
                <a:gd name="T45" fmla="*/ 5 h 32"/>
                <a:gd name="T46" fmla="*/ 50 w 52"/>
                <a:gd name="T47" fmla="*/ 5 h 32"/>
                <a:gd name="T48" fmla="*/ 50 w 52"/>
                <a:gd name="T49" fmla="*/ 14 h 32"/>
                <a:gd name="T50" fmla="*/ 50 w 52"/>
                <a:gd name="T51" fmla="*/ 14 h 32"/>
                <a:gd name="T52" fmla="*/ 39 w 52"/>
                <a:gd name="T53" fmla="*/ 14 h 32"/>
                <a:gd name="T54" fmla="*/ 39 w 52"/>
                <a:gd name="T55" fmla="*/ 12 h 32"/>
                <a:gd name="T56" fmla="*/ 36 w 52"/>
                <a:gd name="T57" fmla="*/ 12 h 32"/>
                <a:gd name="T58" fmla="*/ 36 w 52"/>
                <a:gd name="T59" fmla="*/ 7 h 32"/>
                <a:gd name="T60" fmla="*/ 25 w 52"/>
                <a:gd name="T61" fmla="*/ 7 h 32"/>
                <a:gd name="T62" fmla="*/ 25 w 52"/>
                <a:gd name="T63" fmla="*/ 7 h 32"/>
                <a:gd name="T64" fmla="*/ 25 w 52"/>
                <a:gd name="T65" fmla="*/ 9 h 32"/>
                <a:gd name="T66" fmla="*/ 23 w 52"/>
                <a:gd name="T67" fmla="*/ 12 h 32"/>
                <a:gd name="T68" fmla="*/ 23 w 52"/>
                <a:gd name="T69" fmla="*/ 12 h 32"/>
                <a:gd name="T70" fmla="*/ 16 w 52"/>
                <a:gd name="T71" fmla="*/ 14 h 32"/>
                <a:gd name="T72" fmla="*/ 16 w 52"/>
                <a:gd name="T73" fmla="*/ 14 h 32"/>
                <a:gd name="T74" fmla="*/ 14 w 52"/>
                <a:gd name="T75" fmla="*/ 14 h 32"/>
                <a:gd name="T76" fmla="*/ 14 w 52"/>
                <a:gd name="T77" fmla="*/ 18 h 32"/>
                <a:gd name="T78" fmla="*/ 9 w 52"/>
                <a:gd name="T79" fmla="*/ 18 h 32"/>
                <a:gd name="T80" fmla="*/ 9 w 52"/>
                <a:gd name="T81" fmla="*/ 18 h 32"/>
                <a:gd name="T82" fmla="*/ 9 w 52"/>
                <a:gd name="T83" fmla="*/ 18 h 32"/>
                <a:gd name="T84" fmla="*/ 9 w 52"/>
                <a:gd name="T85" fmla="*/ 21 h 32"/>
                <a:gd name="T86" fmla="*/ 5 w 52"/>
                <a:gd name="T87" fmla="*/ 21 h 32"/>
                <a:gd name="T88" fmla="*/ 5 w 52"/>
                <a:gd name="T89" fmla="*/ 25 h 32"/>
                <a:gd name="T90" fmla="*/ 3 w 52"/>
                <a:gd name="T91" fmla="*/ 25 h 32"/>
                <a:gd name="T92" fmla="*/ 3 w 52"/>
                <a:gd name="T93" fmla="*/ 32 h 32"/>
                <a:gd name="T94" fmla="*/ 0 w 52"/>
                <a:gd name="T95" fmla="*/ 32 h 32"/>
                <a:gd name="T96" fmla="*/ 0 w 52"/>
                <a:gd name="T97" fmla="*/ 32 h 32"/>
                <a:gd name="T98" fmla="*/ 0 w 52"/>
                <a:gd name="T99" fmla="*/ 30 h 32"/>
                <a:gd name="T100" fmla="*/ 3 w 52"/>
                <a:gd name="T101" fmla="*/ 30 h 32"/>
                <a:gd name="T102" fmla="*/ 3 w 52"/>
                <a:gd name="T103" fmla="*/ 25 h 32"/>
                <a:gd name="T104" fmla="*/ 3 w 52"/>
                <a:gd name="T105" fmla="*/ 16 h 32"/>
                <a:gd name="T106" fmla="*/ 3 w 52"/>
                <a:gd name="T107" fmla="*/ 7 h 32"/>
                <a:gd name="T108" fmla="*/ 3 w 52"/>
                <a:gd name="T109" fmla="*/ 0 h 32"/>
                <a:gd name="T110" fmla="*/ 9 w 52"/>
                <a:gd name="T111" fmla="*/ 0 h 32"/>
                <a:gd name="T112" fmla="*/ 9 w 52"/>
                <a:gd name="T113" fmla="*/ 0 h 32"/>
                <a:gd name="T114" fmla="*/ 9 w 52"/>
                <a:gd name="T115" fmla="*/ 3 h 32"/>
                <a:gd name="T116" fmla="*/ 9 w 52"/>
                <a:gd name="T117" fmla="*/ 7 h 32"/>
                <a:gd name="T118" fmla="*/ 9 w 52"/>
                <a:gd name="T119" fmla="*/ 9 h 32"/>
                <a:gd name="T120" fmla="*/ 9 w 52"/>
                <a:gd name="T121" fmla="*/ 9 h 32"/>
                <a:gd name="T122" fmla="*/ 12 w 52"/>
                <a:gd name="T123" fmla="*/ 9 h 32"/>
                <a:gd name="T124" fmla="*/ 12 w 52"/>
                <a:gd name="T12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32">
                  <a:moveTo>
                    <a:pt x="12" y="9"/>
                  </a:moveTo>
                  <a:lnTo>
                    <a:pt x="12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52" y="0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36" y="12"/>
                  </a:lnTo>
                  <a:lnTo>
                    <a:pt x="36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5" y="21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5"/>
                  </a:lnTo>
                  <a:lnTo>
                    <a:pt x="3" y="16"/>
                  </a:lnTo>
                  <a:lnTo>
                    <a:pt x="3" y="7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4785">
              <a:extLst>
                <a:ext uri="{FF2B5EF4-FFF2-40B4-BE49-F238E27FC236}">
                  <a16:creationId xmlns:a16="http://schemas.microsoft.com/office/drawing/2014/main" id="{EA54A95F-2CD9-48F3-850E-E318244F4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75" y="2241551"/>
              <a:ext cx="104775" cy="68263"/>
            </a:xfrm>
            <a:custGeom>
              <a:avLst/>
              <a:gdLst>
                <a:gd name="T0" fmla="*/ 36 w 66"/>
                <a:gd name="T1" fmla="*/ 0 h 43"/>
                <a:gd name="T2" fmla="*/ 63 w 66"/>
                <a:gd name="T3" fmla="*/ 3 h 43"/>
                <a:gd name="T4" fmla="*/ 63 w 66"/>
                <a:gd name="T5" fmla="*/ 3 h 43"/>
                <a:gd name="T6" fmla="*/ 63 w 66"/>
                <a:gd name="T7" fmla="*/ 21 h 43"/>
                <a:gd name="T8" fmla="*/ 63 w 66"/>
                <a:gd name="T9" fmla="*/ 21 h 43"/>
                <a:gd name="T10" fmla="*/ 66 w 66"/>
                <a:gd name="T11" fmla="*/ 21 h 43"/>
                <a:gd name="T12" fmla="*/ 66 w 66"/>
                <a:gd name="T13" fmla="*/ 23 h 43"/>
                <a:gd name="T14" fmla="*/ 66 w 66"/>
                <a:gd name="T15" fmla="*/ 23 h 43"/>
                <a:gd name="T16" fmla="*/ 66 w 66"/>
                <a:gd name="T17" fmla="*/ 43 h 43"/>
                <a:gd name="T18" fmla="*/ 36 w 66"/>
                <a:gd name="T19" fmla="*/ 43 h 43"/>
                <a:gd name="T20" fmla="*/ 0 w 66"/>
                <a:gd name="T21" fmla="*/ 43 h 43"/>
                <a:gd name="T22" fmla="*/ 0 w 66"/>
                <a:gd name="T23" fmla="*/ 34 h 43"/>
                <a:gd name="T24" fmla="*/ 0 w 66"/>
                <a:gd name="T25" fmla="*/ 27 h 43"/>
                <a:gd name="T26" fmla="*/ 5 w 66"/>
                <a:gd name="T27" fmla="*/ 27 h 43"/>
                <a:gd name="T28" fmla="*/ 5 w 66"/>
                <a:gd name="T29" fmla="*/ 27 h 43"/>
                <a:gd name="T30" fmla="*/ 7 w 66"/>
                <a:gd name="T31" fmla="*/ 27 h 43"/>
                <a:gd name="T32" fmla="*/ 7 w 66"/>
                <a:gd name="T33" fmla="*/ 27 h 43"/>
                <a:gd name="T34" fmla="*/ 34 w 66"/>
                <a:gd name="T35" fmla="*/ 30 h 43"/>
                <a:gd name="T36" fmla="*/ 32 w 66"/>
                <a:gd name="T37" fmla="*/ 25 h 43"/>
                <a:gd name="T38" fmla="*/ 36 w 66"/>
                <a:gd name="T39" fmla="*/ 25 h 43"/>
                <a:gd name="T40" fmla="*/ 36 w 66"/>
                <a:gd name="T4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" h="43">
                  <a:moveTo>
                    <a:pt x="36" y="0"/>
                  </a:moveTo>
                  <a:lnTo>
                    <a:pt x="63" y="3"/>
                  </a:lnTo>
                  <a:lnTo>
                    <a:pt x="63" y="3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6" y="21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43"/>
                  </a:lnTo>
                  <a:lnTo>
                    <a:pt x="36" y="43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34" y="30"/>
                  </a:lnTo>
                  <a:lnTo>
                    <a:pt x="32" y="25"/>
                  </a:lnTo>
                  <a:lnTo>
                    <a:pt x="36" y="25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4786">
              <a:extLst>
                <a:ext uri="{FF2B5EF4-FFF2-40B4-BE49-F238E27FC236}">
                  <a16:creationId xmlns:a16="http://schemas.microsoft.com/office/drawing/2014/main" id="{71D47144-B209-4A2A-A11E-6A153855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010026"/>
              <a:ext cx="82550" cy="53975"/>
            </a:xfrm>
            <a:custGeom>
              <a:avLst/>
              <a:gdLst>
                <a:gd name="T0" fmla="*/ 50 w 52"/>
                <a:gd name="T1" fmla="*/ 0 h 34"/>
                <a:gd name="T2" fmla="*/ 50 w 52"/>
                <a:gd name="T3" fmla="*/ 0 h 34"/>
                <a:gd name="T4" fmla="*/ 52 w 52"/>
                <a:gd name="T5" fmla="*/ 0 h 34"/>
                <a:gd name="T6" fmla="*/ 52 w 52"/>
                <a:gd name="T7" fmla="*/ 7 h 34"/>
                <a:gd name="T8" fmla="*/ 52 w 52"/>
                <a:gd name="T9" fmla="*/ 16 h 34"/>
                <a:gd name="T10" fmla="*/ 52 w 52"/>
                <a:gd name="T11" fmla="*/ 16 h 34"/>
                <a:gd name="T12" fmla="*/ 52 w 52"/>
                <a:gd name="T13" fmla="*/ 16 h 34"/>
                <a:gd name="T14" fmla="*/ 45 w 52"/>
                <a:gd name="T15" fmla="*/ 16 h 34"/>
                <a:gd name="T16" fmla="*/ 45 w 52"/>
                <a:gd name="T17" fmla="*/ 18 h 34"/>
                <a:gd name="T18" fmla="*/ 43 w 52"/>
                <a:gd name="T19" fmla="*/ 18 h 34"/>
                <a:gd name="T20" fmla="*/ 43 w 52"/>
                <a:gd name="T21" fmla="*/ 16 h 34"/>
                <a:gd name="T22" fmla="*/ 43 w 52"/>
                <a:gd name="T23" fmla="*/ 16 h 34"/>
                <a:gd name="T24" fmla="*/ 43 w 52"/>
                <a:gd name="T25" fmla="*/ 16 h 34"/>
                <a:gd name="T26" fmla="*/ 41 w 52"/>
                <a:gd name="T27" fmla="*/ 16 h 34"/>
                <a:gd name="T28" fmla="*/ 41 w 52"/>
                <a:gd name="T29" fmla="*/ 16 h 34"/>
                <a:gd name="T30" fmla="*/ 41 w 52"/>
                <a:gd name="T31" fmla="*/ 18 h 34"/>
                <a:gd name="T32" fmla="*/ 38 w 52"/>
                <a:gd name="T33" fmla="*/ 18 h 34"/>
                <a:gd name="T34" fmla="*/ 36 w 52"/>
                <a:gd name="T35" fmla="*/ 18 h 34"/>
                <a:gd name="T36" fmla="*/ 27 w 52"/>
                <a:gd name="T37" fmla="*/ 18 h 34"/>
                <a:gd name="T38" fmla="*/ 27 w 52"/>
                <a:gd name="T39" fmla="*/ 34 h 34"/>
                <a:gd name="T40" fmla="*/ 25 w 52"/>
                <a:gd name="T41" fmla="*/ 34 h 34"/>
                <a:gd name="T42" fmla="*/ 23 w 52"/>
                <a:gd name="T43" fmla="*/ 34 h 34"/>
                <a:gd name="T44" fmla="*/ 23 w 52"/>
                <a:gd name="T45" fmla="*/ 34 h 34"/>
                <a:gd name="T46" fmla="*/ 20 w 52"/>
                <a:gd name="T47" fmla="*/ 34 h 34"/>
                <a:gd name="T48" fmla="*/ 18 w 52"/>
                <a:gd name="T49" fmla="*/ 34 h 34"/>
                <a:gd name="T50" fmla="*/ 16 w 52"/>
                <a:gd name="T51" fmla="*/ 34 h 34"/>
                <a:gd name="T52" fmla="*/ 14 w 52"/>
                <a:gd name="T53" fmla="*/ 34 h 34"/>
                <a:gd name="T54" fmla="*/ 11 w 52"/>
                <a:gd name="T55" fmla="*/ 34 h 34"/>
                <a:gd name="T56" fmla="*/ 11 w 52"/>
                <a:gd name="T57" fmla="*/ 34 h 34"/>
                <a:gd name="T58" fmla="*/ 7 w 52"/>
                <a:gd name="T59" fmla="*/ 34 h 34"/>
                <a:gd name="T60" fmla="*/ 5 w 52"/>
                <a:gd name="T61" fmla="*/ 34 h 34"/>
                <a:gd name="T62" fmla="*/ 5 w 52"/>
                <a:gd name="T63" fmla="*/ 34 h 34"/>
                <a:gd name="T64" fmla="*/ 2 w 52"/>
                <a:gd name="T65" fmla="*/ 34 h 34"/>
                <a:gd name="T66" fmla="*/ 0 w 52"/>
                <a:gd name="T67" fmla="*/ 34 h 34"/>
                <a:gd name="T68" fmla="*/ 0 w 52"/>
                <a:gd name="T69" fmla="*/ 32 h 34"/>
                <a:gd name="T70" fmla="*/ 0 w 52"/>
                <a:gd name="T71" fmla="*/ 30 h 34"/>
                <a:gd name="T72" fmla="*/ 0 w 52"/>
                <a:gd name="T73" fmla="*/ 30 h 34"/>
                <a:gd name="T74" fmla="*/ 0 w 52"/>
                <a:gd name="T75" fmla="*/ 30 h 34"/>
                <a:gd name="T76" fmla="*/ 0 w 52"/>
                <a:gd name="T77" fmla="*/ 27 h 34"/>
                <a:gd name="T78" fmla="*/ 0 w 52"/>
                <a:gd name="T79" fmla="*/ 27 h 34"/>
                <a:gd name="T80" fmla="*/ 0 w 52"/>
                <a:gd name="T81" fmla="*/ 27 h 34"/>
                <a:gd name="T82" fmla="*/ 0 w 52"/>
                <a:gd name="T83" fmla="*/ 23 h 34"/>
                <a:gd name="T84" fmla="*/ 5 w 52"/>
                <a:gd name="T85" fmla="*/ 23 h 34"/>
                <a:gd name="T86" fmla="*/ 5 w 52"/>
                <a:gd name="T87" fmla="*/ 23 h 34"/>
                <a:gd name="T88" fmla="*/ 5 w 52"/>
                <a:gd name="T89" fmla="*/ 21 h 34"/>
                <a:gd name="T90" fmla="*/ 5 w 52"/>
                <a:gd name="T91" fmla="*/ 21 h 34"/>
                <a:gd name="T92" fmla="*/ 5 w 52"/>
                <a:gd name="T93" fmla="*/ 18 h 34"/>
                <a:gd name="T94" fmla="*/ 5 w 52"/>
                <a:gd name="T95" fmla="*/ 16 h 34"/>
                <a:gd name="T96" fmla="*/ 5 w 52"/>
                <a:gd name="T97" fmla="*/ 14 h 34"/>
                <a:gd name="T98" fmla="*/ 5 w 52"/>
                <a:gd name="T99" fmla="*/ 5 h 34"/>
                <a:gd name="T100" fmla="*/ 5 w 52"/>
                <a:gd name="T101" fmla="*/ 0 h 34"/>
                <a:gd name="T102" fmla="*/ 5 w 52"/>
                <a:gd name="T103" fmla="*/ 0 h 34"/>
                <a:gd name="T104" fmla="*/ 11 w 52"/>
                <a:gd name="T105" fmla="*/ 0 h 34"/>
                <a:gd name="T106" fmla="*/ 14 w 52"/>
                <a:gd name="T107" fmla="*/ 0 h 34"/>
                <a:gd name="T108" fmla="*/ 20 w 52"/>
                <a:gd name="T109" fmla="*/ 0 h 34"/>
                <a:gd name="T110" fmla="*/ 27 w 52"/>
                <a:gd name="T111" fmla="*/ 0 h 34"/>
                <a:gd name="T112" fmla="*/ 34 w 52"/>
                <a:gd name="T113" fmla="*/ 0 h 34"/>
                <a:gd name="T114" fmla="*/ 43 w 52"/>
                <a:gd name="T115" fmla="*/ 0 h 34"/>
                <a:gd name="T116" fmla="*/ 45 w 52"/>
                <a:gd name="T117" fmla="*/ 0 h 34"/>
                <a:gd name="T118" fmla="*/ 50 w 52"/>
                <a:gd name="T119" fmla="*/ 0 h 34"/>
                <a:gd name="T120" fmla="*/ 50 w 52"/>
                <a:gd name="T1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" h="34">
                  <a:moveTo>
                    <a:pt x="50" y="0"/>
                  </a:moveTo>
                  <a:lnTo>
                    <a:pt x="50" y="0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27" y="18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4787">
              <a:extLst>
                <a:ext uri="{FF2B5EF4-FFF2-40B4-BE49-F238E27FC236}">
                  <a16:creationId xmlns:a16="http://schemas.microsoft.com/office/drawing/2014/main" id="{799B3DA4-A615-41FB-8CEF-6164C76BDD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2988" y="3548063"/>
              <a:ext cx="147638" cy="187325"/>
            </a:xfrm>
            <a:custGeom>
              <a:avLst/>
              <a:gdLst>
                <a:gd name="T0" fmla="*/ 37 w 41"/>
                <a:gd name="T1" fmla="*/ 0 h 52"/>
                <a:gd name="T2" fmla="*/ 39 w 41"/>
                <a:gd name="T3" fmla="*/ 15 h 52"/>
                <a:gd name="T4" fmla="*/ 41 w 41"/>
                <a:gd name="T5" fmla="*/ 2 h 52"/>
                <a:gd name="T6" fmla="*/ 16 w 41"/>
                <a:gd name="T7" fmla="*/ 3 h 52"/>
                <a:gd name="T8" fmla="*/ 1 w 41"/>
                <a:gd name="T9" fmla="*/ 1 h 52"/>
                <a:gd name="T10" fmla="*/ 34 w 41"/>
                <a:gd name="T11" fmla="*/ 4 h 52"/>
                <a:gd name="T12" fmla="*/ 32 w 41"/>
                <a:gd name="T13" fmla="*/ 10 h 52"/>
                <a:gd name="T14" fmla="*/ 29 w 41"/>
                <a:gd name="T15" fmla="*/ 15 h 52"/>
                <a:gd name="T16" fmla="*/ 24 w 41"/>
                <a:gd name="T17" fmla="*/ 6 h 52"/>
                <a:gd name="T18" fmla="*/ 18 w 41"/>
                <a:gd name="T19" fmla="*/ 16 h 52"/>
                <a:gd name="T20" fmla="*/ 23 w 41"/>
                <a:gd name="T21" fmla="*/ 8 h 52"/>
                <a:gd name="T22" fmla="*/ 19 w 41"/>
                <a:gd name="T23" fmla="*/ 10 h 52"/>
                <a:gd name="T24" fmla="*/ 15 w 41"/>
                <a:gd name="T25" fmla="*/ 15 h 52"/>
                <a:gd name="T26" fmla="*/ 18 w 41"/>
                <a:gd name="T27" fmla="*/ 9 h 52"/>
                <a:gd name="T28" fmla="*/ 14 w 41"/>
                <a:gd name="T29" fmla="*/ 8 h 52"/>
                <a:gd name="T30" fmla="*/ 13 w 41"/>
                <a:gd name="T31" fmla="*/ 4 h 52"/>
                <a:gd name="T32" fmla="*/ 14 w 41"/>
                <a:gd name="T33" fmla="*/ 8 h 52"/>
                <a:gd name="T34" fmla="*/ 7 w 41"/>
                <a:gd name="T35" fmla="*/ 7 h 52"/>
                <a:gd name="T36" fmla="*/ 7 w 41"/>
                <a:gd name="T37" fmla="*/ 12 h 52"/>
                <a:gd name="T38" fmla="*/ 1 w 41"/>
                <a:gd name="T39" fmla="*/ 18 h 52"/>
                <a:gd name="T40" fmla="*/ 2 w 41"/>
                <a:gd name="T41" fmla="*/ 14 h 52"/>
                <a:gd name="T42" fmla="*/ 11 w 41"/>
                <a:gd name="T43" fmla="*/ 12 h 52"/>
                <a:gd name="T44" fmla="*/ 23 w 41"/>
                <a:gd name="T45" fmla="*/ 13 h 52"/>
                <a:gd name="T46" fmla="*/ 11 w 41"/>
                <a:gd name="T47" fmla="*/ 22 h 52"/>
                <a:gd name="T48" fmla="*/ 39 w 41"/>
                <a:gd name="T49" fmla="*/ 22 h 52"/>
                <a:gd name="T50" fmla="*/ 34 w 41"/>
                <a:gd name="T51" fmla="*/ 25 h 52"/>
                <a:gd name="T52" fmla="*/ 33 w 41"/>
                <a:gd name="T53" fmla="*/ 23 h 52"/>
                <a:gd name="T54" fmla="*/ 31 w 41"/>
                <a:gd name="T55" fmla="*/ 25 h 52"/>
                <a:gd name="T56" fmla="*/ 2 w 41"/>
                <a:gd name="T57" fmla="*/ 19 h 52"/>
                <a:gd name="T58" fmla="*/ 3 w 41"/>
                <a:gd name="T59" fmla="*/ 22 h 52"/>
                <a:gd name="T60" fmla="*/ 21 w 41"/>
                <a:gd name="T61" fmla="*/ 23 h 52"/>
                <a:gd name="T62" fmla="*/ 20 w 41"/>
                <a:gd name="T63" fmla="*/ 27 h 52"/>
                <a:gd name="T64" fmla="*/ 5 w 41"/>
                <a:gd name="T65" fmla="*/ 23 h 52"/>
                <a:gd name="T66" fmla="*/ 2 w 41"/>
                <a:gd name="T67" fmla="*/ 28 h 52"/>
                <a:gd name="T68" fmla="*/ 19 w 41"/>
                <a:gd name="T69" fmla="*/ 27 h 52"/>
                <a:gd name="T70" fmla="*/ 13 w 41"/>
                <a:gd name="T71" fmla="*/ 27 h 52"/>
                <a:gd name="T72" fmla="*/ 14 w 41"/>
                <a:gd name="T73" fmla="*/ 30 h 52"/>
                <a:gd name="T74" fmla="*/ 10 w 41"/>
                <a:gd name="T75" fmla="*/ 31 h 52"/>
                <a:gd name="T76" fmla="*/ 30 w 41"/>
                <a:gd name="T77" fmla="*/ 26 h 52"/>
                <a:gd name="T78" fmla="*/ 3 w 41"/>
                <a:gd name="T79" fmla="*/ 29 h 52"/>
                <a:gd name="T80" fmla="*/ 6 w 41"/>
                <a:gd name="T81" fmla="*/ 33 h 52"/>
                <a:gd name="T82" fmla="*/ 24 w 41"/>
                <a:gd name="T83" fmla="*/ 30 h 52"/>
                <a:gd name="T84" fmla="*/ 24 w 41"/>
                <a:gd name="T85" fmla="*/ 34 h 52"/>
                <a:gd name="T86" fmla="*/ 14 w 41"/>
                <a:gd name="T87" fmla="*/ 35 h 52"/>
                <a:gd name="T88" fmla="*/ 7 w 41"/>
                <a:gd name="T89" fmla="*/ 33 h 52"/>
                <a:gd name="T90" fmla="*/ 26 w 41"/>
                <a:gd name="T91" fmla="*/ 35 h 52"/>
                <a:gd name="T92" fmla="*/ 19 w 41"/>
                <a:gd name="T93" fmla="*/ 33 h 52"/>
                <a:gd name="T94" fmla="*/ 22 w 41"/>
                <a:gd name="T95" fmla="*/ 38 h 52"/>
                <a:gd name="T96" fmla="*/ 8 w 41"/>
                <a:gd name="T97" fmla="*/ 36 h 52"/>
                <a:gd name="T98" fmla="*/ 2 w 41"/>
                <a:gd name="T99" fmla="*/ 37 h 52"/>
                <a:gd name="T100" fmla="*/ 16 w 41"/>
                <a:gd name="T101" fmla="*/ 36 h 52"/>
                <a:gd name="T102" fmla="*/ 15 w 41"/>
                <a:gd name="T103" fmla="*/ 42 h 52"/>
                <a:gd name="T104" fmla="*/ 8 w 41"/>
                <a:gd name="T105" fmla="*/ 37 h 52"/>
                <a:gd name="T106" fmla="*/ 1 w 41"/>
                <a:gd name="T107" fmla="*/ 42 h 52"/>
                <a:gd name="T108" fmla="*/ 10 w 41"/>
                <a:gd name="T109" fmla="*/ 40 h 52"/>
                <a:gd name="T110" fmla="*/ 22 w 41"/>
                <a:gd name="T111" fmla="*/ 39 h 52"/>
                <a:gd name="T112" fmla="*/ 22 w 41"/>
                <a:gd name="T113" fmla="*/ 48 h 52"/>
                <a:gd name="T114" fmla="*/ 12 w 41"/>
                <a:gd name="T115" fmla="*/ 48 h 52"/>
                <a:gd name="T116" fmla="*/ 12 w 41"/>
                <a:gd name="T117" fmla="*/ 40 h 52"/>
                <a:gd name="T118" fmla="*/ 8 w 41"/>
                <a:gd name="T119" fmla="*/ 42 h 52"/>
                <a:gd name="T120" fmla="*/ 23 w 41"/>
                <a:gd name="T121" fmla="*/ 52 h 52"/>
                <a:gd name="T122" fmla="*/ 9 w 41"/>
                <a:gd name="T12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" h="52">
                  <a:moveTo>
                    <a:pt x="24" y="3"/>
                  </a:move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4" y="3"/>
                  </a:lnTo>
                  <a:moveTo>
                    <a:pt x="37" y="0"/>
                  </a:moveTo>
                  <a:lnTo>
                    <a:pt x="37" y="0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moveTo>
                    <a:pt x="16" y="3"/>
                  </a:move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2" y="0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6" y="3"/>
                  </a:lnTo>
                  <a:moveTo>
                    <a:pt x="2" y="3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moveTo>
                    <a:pt x="34" y="15"/>
                  </a:moveTo>
                  <a:lnTo>
                    <a:pt x="34" y="15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4" y="15"/>
                  </a:lnTo>
                  <a:moveTo>
                    <a:pt x="31" y="15"/>
                  </a:moveTo>
                  <a:lnTo>
                    <a:pt x="31" y="15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8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1" y="15"/>
                  </a:lnTo>
                  <a:moveTo>
                    <a:pt x="27" y="13"/>
                  </a:moveTo>
                  <a:lnTo>
                    <a:pt x="27" y="13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moveTo>
                    <a:pt x="18" y="16"/>
                  </a:moveTo>
                  <a:lnTo>
                    <a:pt x="18" y="16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8" y="16"/>
                  </a:lnTo>
                  <a:moveTo>
                    <a:pt x="15" y="12"/>
                  </a:moveTo>
                  <a:lnTo>
                    <a:pt x="15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5" y="12"/>
                  </a:lnTo>
                  <a:moveTo>
                    <a:pt x="11" y="5"/>
                  </a:move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8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5"/>
                  </a:lnTo>
                  <a:moveTo>
                    <a:pt x="9" y="12"/>
                  </a:moveTo>
                  <a:lnTo>
                    <a:pt x="9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9" y="12"/>
                  </a:lnTo>
                  <a:moveTo>
                    <a:pt x="1" y="13"/>
                  </a:move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3" y="9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moveTo>
                    <a:pt x="1" y="18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8"/>
                  </a:lnTo>
                  <a:moveTo>
                    <a:pt x="15" y="19"/>
                  </a:moveTo>
                  <a:lnTo>
                    <a:pt x="15" y="19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1" y="12"/>
                  </a:lnTo>
                  <a:lnTo>
                    <a:pt x="8" y="14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5" y="19"/>
                  </a:lnTo>
                  <a:moveTo>
                    <a:pt x="27" y="16"/>
                  </a:moveTo>
                  <a:lnTo>
                    <a:pt x="27" y="16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18" y="18"/>
                  </a:lnTo>
                  <a:lnTo>
                    <a:pt x="19" y="20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7" y="16"/>
                  </a:lnTo>
                  <a:moveTo>
                    <a:pt x="11" y="22"/>
                  </a:moveTo>
                  <a:lnTo>
                    <a:pt x="11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7" y="15"/>
                  </a:lnTo>
                  <a:lnTo>
                    <a:pt x="5" y="17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1" y="22"/>
                  </a:lnTo>
                  <a:moveTo>
                    <a:pt x="37" y="23"/>
                  </a:moveTo>
                  <a:lnTo>
                    <a:pt x="37" y="23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7" y="23"/>
                  </a:lnTo>
                  <a:moveTo>
                    <a:pt x="34" y="25"/>
                  </a:moveTo>
                  <a:lnTo>
                    <a:pt x="34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6"/>
                  </a:lnTo>
                  <a:lnTo>
                    <a:pt x="33" y="16"/>
                  </a:lnTo>
                  <a:lnTo>
                    <a:pt x="33" y="19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4" y="25"/>
                  </a:lnTo>
                  <a:moveTo>
                    <a:pt x="30" y="16"/>
                  </a:moveTo>
                  <a:lnTo>
                    <a:pt x="30" y="16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0" y="16"/>
                  </a:lnTo>
                  <a:moveTo>
                    <a:pt x="5" y="19"/>
                  </a:moveTo>
                  <a:lnTo>
                    <a:pt x="5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moveTo>
                    <a:pt x="27" y="28"/>
                  </a:moveTo>
                  <a:lnTo>
                    <a:pt x="27" y="28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8" y="20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1" y="27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7" y="28"/>
                  </a:lnTo>
                  <a:moveTo>
                    <a:pt x="9" y="24"/>
                  </a:moveTo>
                  <a:lnTo>
                    <a:pt x="9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5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9" y="24"/>
                  </a:lnTo>
                  <a:moveTo>
                    <a:pt x="19" y="28"/>
                  </a:moveTo>
                  <a:lnTo>
                    <a:pt x="19" y="28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2" y="23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5" y="2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28"/>
                  </a:lnTo>
                  <a:moveTo>
                    <a:pt x="15" y="34"/>
                  </a:moveTo>
                  <a:lnTo>
                    <a:pt x="15" y="34"/>
                  </a:lnTo>
                  <a:lnTo>
                    <a:pt x="16" y="33"/>
                  </a:lnTo>
                  <a:lnTo>
                    <a:pt x="17" y="32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7" y="27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5" y="34"/>
                  </a:lnTo>
                  <a:moveTo>
                    <a:pt x="31" y="29"/>
                  </a:moveTo>
                  <a:lnTo>
                    <a:pt x="31" y="29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8" y="29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1" y="29"/>
                  </a:lnTo>
                  <a:moveTo>
                    <a:pt x="7" y="29"/>
                  </a:moveTo>
                  <a:lnTo>
                    <a:pt x="7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29"/>
                  </a:lnTo>
                  <a:moveTo>
                    <a:pt x="27" y="32"/>
                  </a:moveTo>
                  <a:lnTo>
                    <a:pt x="27" y="32"/>
                  </a:lnTo>
                  <a:lnTo>
                    <a:pt x="27" y="31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2"/>
                  </a:lnTo>
                  <a:moveTo>
                    <a:pt x="28" y="33"/>
                  </a:moveTo>
                  <a:lnTo>
                    <a:pt x="28" y="33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8" y="31"/>
                  </a:lnTo>
                  <a:lnTo>
                    <a:pt x="28" y="32"/>
                  </a:lnTo>
                  <a:lnTo>
                    <a:pt x="28" y="33"/>
                  </a:lnTo>
                  <a:moveTo>
                    <a:pt x="13" y="37"/>
                  </a:moveTo>
                  <a:lnTo>
                    <a:pt x="13" y="37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7"/>
                  </a:lnTo>
                  <a:moveTo>
                    <a:pt x="26" y="38"/>
                  </a:moveTo>
                  <a:lnTo>
                    <a:pt x="26" y="38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7" y="34"/>
                  </a:lnTo>
                  <a:lnTo>
                    <a:pt x="16" y="35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6" y="38"/>
                  </a:lnTo>
                  <a:moveTo>
                    <a:pt x="4" y="37"/>
                  </a:moveTo>
                  <a:lnTo>
                    <a:pt x="4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4" y="37"/>
                  </a:lnTo>
                  <a:moveTo>
                    <a:pt x="18" y="47"/>
                  </a:moveTo>
                  <a:lnTo>
                    <a:pt x="18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8" y="43"/>
                  </a:lnTo>
                  <a:lnTo>
                    <a:pt x="18" y="42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4" y="37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2"/>
                  </a:lnTo>
                  <a:lnTo>
                    <a:pt x="15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8" y="47"/>
                  </a:lnTo>
                  <a:moveTo>
                    <a:pt x="10" y="38"/>
                  </a:moveTo>
                  <a:lnTo>
                    <a:pt x="10" y="38"/>
                  </a:lnTo>
                  <a:lnTo>
                    <a:pt x="10" y="38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3" y="42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0" y="38"/>
                  </a:lnTo>
                  <a:moveTo>
                    <a:pt x="23" y="47"/>
                  </a:moveTo>
                  <a:lnTo>
                    <a:pt x="23" y="47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2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3" y="47"/>
                  </a:lnTo>
                  <a:moveTo>
                    <a:pt x="24" y="46"/>
                  </a:moveTo>
                  <a:lnTo>
                    <a:pt x="24" y="46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4" y="46"/>
                  </a:lnTo>
                  <a:moveTo>
                    <a:pt x="12" y="48"/>
                  </a:moveTo>
                  <a:lnTo>
                    <a:pt x="12" y="48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12" y="48"/>
                  </a:lnTo>
                  <a:moveTo>
                    <a:pt x="9" y="42"/>
                  </a:moveTo>
                  <a:lnTo>
                    <a:pt x="9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" name="Freeform 4788">
              <a:extLst>
                <a:ext uri="{FF2B5EF4-FFF2-40B4-BE49-F238E27FC236}">
                  <a16:creationId xmlns:a16="http://schemas.microsoft.com/office/drawing/2014/main" id="{4A51981C-F4D3-4C41-911B-D29C33567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1600" y="4375151"/>
              <a:ext cx="103188" cy="76200"/>
            </a:xfrm>
            <a:custGeom>
              <a:avLst/>
              <a:gdLst>
                <a:gd name="T0" fmla="*/ 49 w 65"/>
                <a:gd name="T1" fmla="*/ 3 h 48"/>
                <a:gd name="T2" fmla="*/ 63 w 65"/>
                <a:gd name="T3" fmla="*/ 27 h 48"/>
                <a:gd name="T4" fmla="*/ 63 w 65"/>
                <a:gd name="T5" fmla="*/ 27 h 48"/>
                <a:gd name="T6" fmla="*/ 65 w 65"/>
                <a:gd name="T7" fmla="*/ 32 h 48"/>
                <a:gd name="T8" fmla="*/ 63 w 65"/>
                <a:gd name="T9" fmla="*/ 32 h 48"/>
                <a:gd name="T10" fmla="*/ 58 w 65"/>
                <a:gd name="T11" fmla="*/ 34 h 48"/>
                <a:gd name="T12" fmla="*/ 54 w 65"/>
                <a:gd name="T13" fmla="*/ 39 h 48"/>
                <a:gd name="T14" fmla="*/ 49 w 65"/>
                <a:gd name="T15" fmla="*/ 39 h 48"/>
                <a:gd name="T16" fmla="*/ 47 w 65"/>
                <a:gd name="T17" fmla="*/ 43 h 48"/>
                <a:gd name="T18" fmla="*/ 47 w 65"/>
                <a:gd name="T19" fmla="*/ 43 h 48"/>
                <a:gd name="T20" fmla="*/ 43 w 65"/>
                <a:gd name="T21" fmla="*/ 45 h 48"/>
                <a:gd name="T22" fmla="*/ 43 w 65"/>
                <a:gd name="T23" fmla="*/ 45 h 48"/>
                <a:gd name="T24" fmla="*/ 38 w 65"/>
                <a:gd name="T25" fmla="*/ 45 h 48"/>
                <a:gd name="T26" fmla="*/ 33 w 65"/>
                <a:gd name="T27" fmla="*/ 45 h 48"/>
                <a:gd name="T28" fmla="*/ 31 w 65"/>
                <a:gd name="T29" fmla="*/ 41 h 48"/>
                <a:gd name="T30" fmla="*/ 31 w 65"/>
                <a:gd name="T31" fmla="*/ 41 h 48"/>
                <a:gd name="T32" fmla="*/ 31 w 65"/>
                <a:gd name="T33" fmla="*/ 41 h 48"/>
                <a:gd name="T34" fmla="*/ 31 w 65"/>
                <a:gd name="T35" fmla="*/ 39 h 48"/>
                <a:gd name="T36" fmla="*/ 29 w 65"/>
                <a:gd name="T37" fmla="*/ 36 h 48"/>
                <a:gd name="T38" fmla="*/ 27 w 65"/>
                <a:gd name="T39" fmla="*/ 32 h 48"/>
                <a:gd name="T40" fmla="*/ 24 w 65"/>
                <a:gd name="T41" fmla="*/ 27 h 48"/>
                <a:gd name="T42" fmla="*/ 24 w 65"/>
                <a:gd name="T43" fmla="*/ 27 h 48"/>
                <a:gd name="T44" fmla="*/ 22 w 65"/>
                <a:gd name="T45" fmla="*/ 27 h 48"/>
                <a:gd name="T46" fmla="*/ 20 w 65"/>
                <a:gd name="T47" fmla="*/ 27 h 48"/>
                <a:gd name="T48" fmla="*/ 20 w 65"/>
                <a:gd name="T49" fmla="*/ 27 h 48"/>
                <a:gd name="T50" fmla="*/ 20 w 65"/>
                <a:gd name="T51" fmla="*/ 27 h 48"/>
                <a:gd name="T52" fmla="*/ 20 w 65"/>
                <a:gd name="T53" fmla="*/ 27 h 48"/>
                <a:gd name="T54" fmla="*/ 20 w 65"/>
                <a:gd name="T55" fmla="*/ 27 h 48"/>
                <a:gd name="T56" fmla="*/ 22 w 65"/>
                <a:gd name="T57" fmla="*/ 27 h 48"/>
                <a:gd name="T58" fmla="*/ 24 w 65"/>
                <a:gd name="T59" fmla="*/ 25 h 48"/>
                <a:gd name="T60" fmla="*/ 24 w 65"/>
                <a:gd name="T61" fmla="*/ 25 h 48"/>
                <a:gd name="T62" fmla="*/ 24 w 65"/>
                <a:gd name="T63" fmla="*/ 25 h 48"/>
                <a:gd name="T64" fmla="*/ 27 w 65"/>
                <a:gd name="T65" fmla="*/ 23 h 48"/>
                <a:gd name="T66" fmla="*/ 24 w 65"/>
                <a:gd name="T67" fmla="*/ 21 h 48"/>
                <a:gd name="T68" fmla="*/ 22 w 65"/>
                <a:gd name="T69" fmla="*/ 23 h 48"/>
                <a:gd name="T70" fmla="*/ 18 w 65"/>
                <a:gd name="T71" fmla="*/ 25 h 48"/>
                <a:gd name="T72" fmla="*/ 2 w 65"/>
                <a:gd name="T73" fmla="*/ 36 h 48"/>
                <a:gd name="T74" fmla="*/ 0 w 65"/>
                <a:gd name="T75" fmla="*/ 32 h 48"/>
                <a:gd name="T76" fmla="*/ 0 w 65"/>
                <a:gd name="T77" fmla="*/ 30 h 48"/>
                <a:gd name="T78" fmla="*/ 15 w 65"/>
                <a:gd name="T79" fmla="*/ 18 h 48"/>
                <a:gd name="T80" fmla="*/ 43 w 65"/>
                <a:gd name="T81" fmla="*/ 3 h 48"/>
                <a:gd name="T82" fmla="*/ 47 w 65"/>
                <a:gd name="T8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48">
                  <a:moveTo>
                    <a:pt x="47" y="0"/>
                  </a:moveTo>
                  <a:lnTo>
                    <a:pt x="49" y="3"/>
                  </a:lnTo>
                  <a:lnTo>
                    <a:pt x="54" y="9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3" y="32"/>
                  </a:lnTo>
                  <a:lnTo>
                    <a:pt x="61" y="34"/>
                  </a:lnTo>
                  <a:lnTo>
                    <a:pt x="58" y="34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9" y="41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6" y="48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18"/>
                  </a:lnTo>
                  <a:lnTo>
                    <a:pt x="38" y="5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4789">
              <a:extLst>
                <a:ext uri="{FF2B5EF4-FFF2-40B4-BE49-F238E27FC236}">
                  <a16:creationId xmlns:a16="http://schemas.microsoft.com/office/drawing/2014/main" id="{D67AFD86-39C7-4ED7-81EA-4A41D511E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475" y="4694238"/>
              <a:ext cx="222250" cy="71438"/>
            </a:xfrm>
            <a:custGeom>
              <a:avLst/>
              <a:gdLst>
                <a:gd name="T0" fmla="*/ 125 w 140"/>
                <a:gd name="T1" fmla="*/ 45 h 45"/>
                <a:gd name="T2" fmla="*/ 116 w 140"/>
                <a:gd name="T3" fmla="*/ 45 h 45"/>
                <a:gd name="T4" fmla="*/ 111 w 140"/>
                <a:gd name="T5" fmla="*/ 45 h 45"/>
                <a:gd name="T6" fmla="*/ 111 w 140"/>
                <a:gd name="T7" fmla="*/ 43 h 45"/>
                <a:gd name="T8" fmla="*/ 111 w 140"/>
                <a:gd name="T9" fmla="*/ 38 h 45"/>
                <a:gd name="T10" fmla="*/ 111 w 140"/>
                <a:gd name="T11" fmla="*/ 36 h 45"/>
                <a:gd name="T12" fmla="*/ 111 w 140"/>
                <a:gd name="T13" fmla="*/ 32 h 45"/>
                <a:gd name="T14" fmla="*/ 111 w 140"/>
                <a:gd name="T15" fmla="*/ 27 h 45"/>
                <a:gd name="T16" fmla="*/ 111 w 140"/>
                <a:gd name="T17" fmla="*/ 25 h 45"/>
                <a:gd name="T18" fmla="*/ 111 w 140"/>
                <a:gd name="T19" fmla="*/ 20 h 45"/>
                <a:gd name="T20" fmla="*/ 111 w 140"/>
                <a:gd name="T21" fmla="*/ 16 h 45"/>
                <a:gd name="T22" fmla="*/ 111 w 140"/>
                <a:gd name="T23" fmla="*/ 11 h 45"/>
                <a:gd name="T24" fmla="*/ 111 w 140"/>
                <a:gd name="T25" fmla="*/ 9 h 45"/>
                <a:gd name="T26" fmla="*/ 116 w 140"/>
                <a:gd name="T27" fmla="*/ 7 h 45"/>
                <a:gd name="T28" fmla="*/ 111 w 140"/>
                <a:gd name="T29" fmla="*/ 0 h 45"/>
                <a:gd name="T30" fmla="*/ 107 w 140"/>
                <a:gd name="T31" fmla="*/ 0 h 45"/>
                <a:gd name="T32" fmla="*/ 73 w 140"/>
                <a:gd name="T33" fmla="*/ 2 h 45"/>
                <a:gd name="T34" fmla="*/ 21 w 140"/>
                <a:gd name="T35" fmla="*/ 2 h 45"/>
                <a:gd name="T36" fmla="*/ 12 w 140"/>
                <a:gd name="T37" fmla="*/ 2 h 45"/>
                <a:gd name="T38" fmla="*/ 0 w 140"/>
                <a:gd name="T39" fmla="*/ 2 h 45"/>
                <a:gd name="T40" fmla="*/ 5 w 140"/>
                <a:gd name="T41" fmla="*/ 2 h 45"/>
                <a:gd name="T42" fmla="*/ 73 w 140"/>
                <a:gd name="T43" fmla="*/ 0 h 45"/>
                <a:gd name="T44" fmla="*/ 111 w 140"/>
                <a:gd name="T45" fmla="*/ 0 h 45"/>
                <a:gd name="T46" fmla="*/ 127 w 140"/>
                <a:gd name="T47" fmla="*/ 0 h 45"/>
                <a:gd name="T48" fmla="*/ 129 w 140"/>
                <a:gd name="T49" fmla="*/ 0 h 45"/>
                <a:gd name="T50" fmla="*/ 140 w 140"/>
                <a:gd name="T51" fmla="*/ 0 h 45"/>
                <a:gd name="T52" fmla="*/ 127 w 140"/>
                <a:gd name="T53" fmla="*/ 0 h 45"/>
                <a:gd name="T54" fmla="*/ 138 w 140"/>
                <a:gd name="T55" fmla="*/ 13 h 45"/>
                <a:gd name="T56" fmla="*/ 138 w 140"/>
                <a:gd name="T57" fmla="*/ 13 h 45"/>
                <a:gd name="T58" fmla="*/ 138 w 140"/>
                <a:gd name="T59" fmla="*/ 16 h 45"/>
                <a:gd name="T60" fmla="*/ 138 w 140"/>
                <a:gd name="T61" fmla="*/ 16 h 45"/>
                <a:gd name="T62" fmla="*/ 138 w 140"/>
                <a:gd name="T63" fmla="*/ 16 h 45"/>
                <a:gd name="T64" fmla="*/ 138 w 140"/>
                <a:gd name="T65" fmla="*/ 16 h 45"/>
                <a:gd name="T66" fmla="*/ 138 w 140"/>
                <a:gd name="T67" fmla="*/ 16 h 45"/>
                <a:gd name="T68" fmla="*/ 138 w 140"/>
                <a:gd name="T69" fmla="*/ 16 h 45"/>
                <a:gd name="T70" fmla="*/ 138 w 140"/>
                <a:gd name="T71" fmla="*/ 16 h 45"/>
                <a:gd name="T72" fmla="*/ 138 w 140"/>
                <a:gd name="T73" fmla="*/ 16 h 45"/>
                <a:gd name="T74" fmla="*/ 138 w 140"/>
                <a:gd name="T75" fmla="*/ 9 h 45"/>
                <a:gd name="T76" fmla="*/ 138 w 140"/>
                <a:gd name="T77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45">
                  <a:moveTo>
                    <a:pt x="127" y="0"/>
                  </a:moveTo>
                  <a:lnTo>
                    <a:pt x="125" y="45"/>
                  </a:lnTo>
                  <a:lnTo>
                    <a:pt x="118" y="45"/>
                  </a:lnTo>
                  <a:lnTo>
                    <a:pt x="116" y="45"/>
                  </a:lnTo>
                  <a:lnTo>
                    <a:pt x="113" y="45"/>
                  </a:lnTo>
                  <a:lnTo>
                    <a:pt x="111" y="45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1" y="41"/>
                  </a:lnTo>
                  <a:lnTo>
                    <a:pt x="111" y="38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4"/>
                  </a:lnTo>
                  <a:lnTo>
                    <a:pt x="111" y="32"/>
                  </a:lnTo>
                  <a:lnTo>
                    <a:pt x="111" y="29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0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1" y="13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11" y="7"/>
                  </a:lnTo>
                  <a:lnTo>
                    <a:pt x="116" y="7"/>
                  </a:lnTo>
                  <a:lnTo>
                    <a:pt x="116" y="0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98" y="2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2" y="2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21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27" y="0"/>
                  </a:lnTo>
                  <a:close/>
                  <a:moveTo>
                    <a:pt x="138" y="13"/>
                  </a:moveTo>
                  <a:lnTo>
                    <a:pt x="138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3"/>
                  </a:lnTo>
                  <a:close/>
                  <a:moveTo>
                    <a:pt x="138" y="16"/>
                  </a:moveTo>
                  <a:lnTo>
                    <a:pt x="138" y="16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8" y="16"/>
                  </a:lnTo>
                  <a:close/>
                  <a:moveTo>
                    <a:pt x="138" y="16"/>
                  </a:moveTo>
                  <a:lnTo>
                    <a:pt x="138" y="16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8" y="16"/>
                  </a:lnTo>
                  <a:close/>
                  <a:moveTo>
                    <a:pt x="138" y="16"/>
                  </a:moveTo>
                  <a:lnTo>
                    <a:pt x="138" y="16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8" y="16"/>
                  </a:lnTo>
                  <a:close/>
                  <a:moveTo>
                    <a:pt x="138" y="9"/>
                  </a:moveTo>
                  <a:lnTo>
                    <a:pt x="138" y="9"/>
                  </a:lnTo>
                  <a:lnTo>
                    <a:pt x="138" y="9"/>
                  </a:lnTo>
                  <a:lnTo>
                    <a:pt x="138" y="9"/>
                  </a:lnTo>
                  <a:lnTo>
                    <a:pt x="138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4790">
              <a:extLst>
                <a:ext uri="{FF2B5EF4-FFF2-40B4-BE49-F238E27FC236}">
                  <a16:creationId xmlns:a16="http://schemas.microsoft.com/office/drawing/2014/main" id="{326F85CE-7FD0-44FE-A72D-6FD9E4A9B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9000" y="3498851"/>
              <a:ext cx="222250" cy="203200"/>
            </a:xfrm>
            <a:custGeom>
              <a:avLst/>
              <a:gdLst>
                <a:gd name="T0" fmla="*/ 115 w 140"/>
                <a:gd name="T1" fmla="*/ 36 h 128"/>
                <a:gd name="T2" fmla="*/ 124 w 140"/>
                <a:gd name="T3" fmla="*/ 52 h 128"/>
                <a:gd name="T4" fmla="*/ 136 w 140"/>
                <a:gd name="T5" fmla="*/ 76 h 128"/>
                <a:gd name="T6" fmla="*/ 136 w 140"/>
                <a:gd name="T7" fmla="*/ 76 h 128"/>
                <a:gd name="T8" fmla="*/ 136 w 140"/>
                <a:gd name="T9" fmla="*/ 79 h 128"/>
                <a:gd name="T10" fmla="*/ 140 w 140"/>
                <a:gd name="T11" fmla="*/ 86 h 128"/>
                <a:gd name="T12" fmla="*/ 136 w 140"/>
                <a:gd name="T13" fmla="*/ 88 h 128"/>
                <a:gd name="T14" fmla="*/ 133 w 140"/>
                <a:gd name="T15" fmla="*/ 90 h 128"/>
                <a:gd name="T16" fmla="*/ 129 w 140"/>
                <a:gd name="T17" fmla="*/ 92 h 128"/>
                <a:gd name="T18" fmla="*/ 131 w 140"/>
                <a:gd name="T19" fmla="*/ 97 h 128"/>
                <a:gd name="T20" fmla="*/ 133 w 140"/>
                <a:gd name="T21" fmla="*/ 101 h 128"/>
                <a:gd name="T22" fmla="*/ 131 w 140"/>
                <a:gd name="T23" fmla="*/ 104 h 128"/>
                <a:gd name="T24" fmla="*/ 127 w 140"/>
                <a:gd name="T25" fmla="*/ 106 h 128"/>
                <a:gd name="T26" fmla="*/ 124 w 140"/>
                <a:gd name="T27" fmla="*/ 108 h 128"/>
                <a:gd name="T28" fmla="*/ 120 w 140"/>
                <a:gd name="T29" fmla="*/ 110 h 128"/>
                <a:gd name="T30" fmla="*/ 118 w 140"/>
                <a:gd name="T31" fmla="*/ 110 h 128"/>
                <a:gd name="T32" fmla="*/ 88 w 140"/>
                <a:gd name="T33" fmla="*/ 115 h 128"/>
                <a:gd name="T34" fmla="*/ 88 w 140"/>
                <a:gd name="T35" fmla="*/ 113 h 128"/>
                <a:gd name="T36" fmla="*/ 81 w 140"/>
                <a:gd name="T37" fmla="*/ 115 h 128"/>
                <a:gd name="T38" fmla="*/ 77 w 140"/>
                <a:gd name="T39" fmla="*/ 117 h 128"/>
                <a:gd name="T40" fmla="*/ 75 w 140"/>
                <a:gd name="T41" fmla="*/ 119 h 128"/>
                <a:gd name="T42" fmla="*/ 70 w 140"/>
                <a:gd name="T43" fmla="*/ 119 h 128"/>
                <a:gd name="T44" fmla="*/ 68 w 140"/>
                <a:gd name="T45" fmla="*/ 122 h 128"/>
                <a:gd name="T46" fmla="*/ 61 w 140"/>
                <a:gd name="T47" fmla="*/ 124 h 128"/>
                <a:gd name="T48" fmla="*/ 59 w 140"/>
                <a:gd name="T49" fmla="*/ 126 h 128"/>
                <a:gd name="T50" fmla="*/ 54 w 140"/>
                <a:gd name="T51" fmla="*/ 126 h 128"/>
                <a:gd name="T52" fmla="*/ 52 w 140"/>
                <a:gd name="T53" fmla="*/ 128 h 128"/>
                <a:gd name="T54" fmla="*/ 48 w 140"/>
                <a:gd name="T55" fmla="*/ 128 h 128"/>
                <a:gd name="T56" fmla="*/ 0 w 140"/>
                <a:gd name="T57" fmla="*/ 128 h 128"/>
                <a:gd name="T58" fmla="*/ 20 w 140"/>
                <a:gd name="T59" fmla="*/ 110 h 128"/>
                <a:gd name="T60" fmla="*/ 34 w 140"/>
                <a:gd name="T61" fmla="*/ 99 h 128"/>
                <a:gd name="T62" fmla="*/ 36 w 140"/>
                <a:gd name="T63" fmla="*/ 99 h 128"/>
                <a:gd name="T64" fmla="*/ 39 w 140"/>
                <a:gd name="T65" fmla="*/ 95 h 128"/>
                <a:gd name="T66" fmla="*/ 39 w 140"/>
                <a:gd name="T67" fmla="*/ 90 h 128"/>
                <a:gd name="T68" fmla="*/ 34 w 140"/>
                <a:gd name="T69" fmla="*/ 88 h 128"/>
                <a:gd name="T70" fmla="*/ 32 w 140"/>
                <a:gd name="T71" fmla="*/ 83 h 128"/>
                <a:gd name="T72" fmla="*/ 30 w 140"/>
                <a:gd name="T73" fmla="*/ 79 h 128"/>
                <a:gd name="T74" fmla="*/ 27 w 140"/>
                <a:gd name="T75" fmla="*/ 74 h 128"/>
                <a:gd name="T76" fmla="*/ 25 w 140"/>
                <a:gd name="T77" fmla="*/ 70 h 128"/>
                <a:gd name="T78" fmla="*/ 27 w 140"/>
                <a:gd name="T79" fmla="*/ 67 h 128"/>
                <a:gd name="T80" fmla="*/ 30 w 140"/>
                <a:gd name="T81" fmla="*/ 65 h 128"/>
                <a:gd name="T82" fmla="*/ 27 w 140"/>
                <a:gd name="T83" fmla="*/ 63 h 128"/>
                <a:gd name="T84" fmla="*/ 25 w 140"/>
                <a:gd name="T85" fmla="*/ 58 h 128"/>
                <a:gd name="T86" fmla="*/ 23 w 140"/>
                <a:gd name="T87" fmla="*/ 54 h 128"/>
                <a:gd name="T88" fmla="*/ 23 w 140"/>
                <a:gd name="T89" fmla="*/ 52 h 128"/>
                <a:gd name="T90" fmla="*/ 18 w 140"/>
                <a:gd name="T91" fmla="*/ 45 h 128"/>
                <a:gd name="T92" fmla="*/ 25 w 140"/>
                <a:gd name="T93" fmla="*/ 40 h 128"/>
                <a:gd name="T94" fmla="*/ 34 w 140"/>
                <a:gd name="T95" fmla="*/ 34 h 128"/>
                <a:gd name="T96" fmla="*/ 52 w 140"/>
                <a:gd name="T97" fmla="*/ 47 h 128"/>
                <a:gd name="T98" fmla="*/ 68 w 140"/>
                <a:gd name="T99" fmla="*/ 38 h 128"/>
                <a:gd name="T100" fmla="*/ 66 w 140"/>
                <a:gd name="T101" fmla="*/ 27 h 128"/>
                <a:gd name="T102" fmla="*/ 77 w 140"/>
                <a:gd name="T103" fmla="*/ 11 h 128"/>
                <a:gd name="T104" fmla="*/ 84 w 140"/>
                <a:gd name="T105" fmla="*/ 7 h 128"/>
                <a:gd name="T106" fmla="*/ 86 w 140"/>
                <a:gd name="T107" fmla="*/ 7 h 128"/>
                <a:gd name="T108" fmla="*/ 104 w 140"/>
                <a:gd name="T109" fmla="*/ 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0" h="128">
                  <a:moveTo>
                    <a:pt x="113" y="34"/>
                  </a:moveTo>
                  <a:lnTo>
                    <a:pt x="115" y="36"/>
                  </a:lnTo>
                  <a:lnTo>
                    <a:pt x="115" y="36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36" y="79"/>
                  </a:lnTo>
                  <a:lnTo>
                    <a:pt x="138" y="81"/>
                  </a:lnTo>
                  <a:lnTo>
                    <a:pt x="140" y="86"/>
                  </a:lnTo>
                  <a:lnTo>
                    <a:pt x="138" y="88"/>
                  </a:lnTo>
                  <a:lnTo>
                    <a:pt x="136" y="88"/>
                  </a:lnTo>
                  <a:lnTo>
                    <a:pt x="133" y="88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29" y="92"/>
                  </a:lnTo>
                  <a:lnTo>
                    <a:pt x="129" y="95"/>
                  </a:lnTo>
                  <a:lnTo>
                    <a:pt x="131" y="97"/>
                  </a:lnTo>
                  <a:lnTo>
                    <a:pt x="131" y="99"/>
                  </a:lnTo>
                  <a:lnTo>
                    <a:pt x="133" y="101"/>
                  </a:lnTo>
                  <a:lnTo>
                    <a:pt x="133" y="104"/>
                  </a:lnTo>
                  <a:lnTo>
                    <a:pt x="131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24" y="108"/>
                  </a:lnTo>
                  <a:lnTo>
                    <a:pt x="122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3" y="101"/>
                  </a:lnTo>
                  <a:lnTo>
                    <a:pt x="88" y="115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84" y="115"/>
                  </a:lnTo>
                  <a:lnTo>
                    <a:pt x="81" y="115"/>
                  </a:lnTo>
                  <a:lnTo>
                    <a:pt x="79" y="115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5" y="119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6" y="122"/>
                  </a:lnTo>
                  <a:lnTo>
                    <a:pt x="61" y="124"/>
                  </a:lnTo>
                  <a:lnTo>
                    <a:pt x="61" y="124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4" y="126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5" y="128"/>
                  </a:lnTo>
                  <a:lnTo>
                    <a:pt x="0" y="128"/>
                  </a:lnTo>
                  <a:lnTo>
                    <a:pt x="0" y="110"/>
                  </a:lnTo>
                  <a:lnTo>
                    <a:pt x="20" y="110"/>
                  </a:lnTo>
                  <a:lnTo>
                    <a:pt x="20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6" y="99"/>
                  </a:lnTo>
                  <a:lnTo>
                    <a:pt x="34" y="97"/>
                  </a:lnTo>
                  <a:lnTo>
                    <a:pt x="39" y="95"/>
                  </a:lnTo>
                  <a:lnTo>
                    <a:pt x="41" y="95"/>
                  </a:lnTo>
                  <a:lnTo>
                    <a:pt x="39" y="90"/>
                  </a:lnTo>
                  <a:lnTo>
                    <a:pt x="36" y="90"/>
                  </a:lnTo>
                  <a:lnTo>
                    <a:pt x="34" y="88"/>
                  </a:lnTo>
                  <a:lnTo>
                    <a:pt x="34" y="86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79"/>
                  </a:lnTo>
                  <a:lnTo>
                    <a:pt x="30" y="76"/>
                  </a:lnTo>
                  <a:lnTo>
                    <a:pt x="27" y="74"/>
                  </a:lnTo>
                  <a:lnTo>
                    <a:pt x="27" y="72"/>
                  </a:lnTo>
                  <a:lnTo>
                    <a:pt x="25" y="70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7" y="63"/>
                  </a:lnTo>
                  <a:lnTo>
                    <a:pt x="27" y="61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2"/>
                  </a:lnTo>
                  <a:lnTo>
                    <a:pt x="20" y="49"/>
                  </a:lnTo>
                  <a:lnTo>
                    <a:pt x="18" y="45"/>
                  </a:lnTo>
                  <a:lnTo>
                    <a:pt x="20" y="45"/>
                  </a:lnTo>
                  <a:lnTo>
                    <a:pt x="25" y="40"/>
                  </a:lnTo>
                  <a:lnTo>
                    <a:pt x="34" y="36"/>
                  </a:lnTo>
                  <a:lnTo>
                    <a:pt x="34" y="34"/>
                  </a:lnTo>
                  <a:lnTo>
                    <a:pt x="43" y="29"/>
                  </a:lnTo>
                  <a:lnTo>
                    <a:pt x="52" y="47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66" y="27"/>
                  </a:lnTo>
                  <a:lnTo>
                    <a:pt x="81" y="20"/>
                  </a:lnTo>
                  <a:lnTo>
                    <a:pt x="77" y="1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6" y="7"/>
                  </a:lnTo>
                  <a:lnTo>
                    <a:pt x="95" y="0"/>
                  </a:lnTo>
                  <a:lnTo>
                    <a:pt x="104" y="18"/>
                  </a:lnTo>
                  <a:lnTo>
                    <a:pt x="113" y="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4791">
              <a:extLst>
                <a:ext uri="{FF2B5EF4-FFF2-40B4-BE49-F238E27FC236}">
                  <a16:creationId xmlns:a16="http://schemas.microsoft.com/office/drawing/2014/main" id="{BBE5BA66-5740-4DE2-838B-D796E0B0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3076576"/>
              <a:ext cx="49213" cy="20638"/>
            </a:xfrm>
            <a:custGeom>
              <a:avLst/>
              <a:gdLst>
                <a:gd name="T0" fmla="*/ 31 w 31"/>
                <a:gd name="T1" fmla="*/ 0 h 13"/>
                <a:gd name="T2" fmla="*/ 31 w 31"/>
                <a:gd name="T3" fmla="*/ 4 h 13"/>
                <a:gd name="T4" fmla="*/ 31 w 31"/>
                <a:gd name="T5" fmla="*/ 4 h 13"/>
                <a:gd name="T6" fmla="*/ 29 w 31"/>
                <a:gd name="T7" fmla="*/ 4 h 13"/>
                <a:gd name="T8" fmla="*/ 27 w 31"/>
                <a:gd name="T9" fmla="*/ 4 h 13"/>
                <a:gd name="T10" fmla="*/ 25 w 31"/>
                <a:gd name="T11" fmla="*/ 4 h 13"/>
                <a:gd name="T12" fmla="*/ 22 w 31"/>
                <a:gd name="T13" fmla="*/ 4 h 13"/>
                <a:gd name="T14" fmla="*/ 22 w 31"/>
                <a:gd name="T15" fmla="*/ 4 h 13"/>
                <a:gd name="T16" fmla="*/ 22 w 31"/>
                <a:gd name="T17" fmla="*/ 4 h 13"/>
                <a:gd name="T18" fmla="*/ 22 w 31"/>
                <a:gd name="T19" fmla="*/ 9 h 13"/>
                <a:gd name="T20" fmla="*/ 22 w 31"/>
                <a:gd name="T21" fmla="*/ 13 h 13"/>
                <a:gd name="T22" fmla="*/ 20 w 31"/>
                <a:gd name="T23" fmla="*/ 13 h 13"/>
                <a:gd name="T24" fmla="*/ 18 w 31"/>
                <a:gd name="T25" fmla="*/ 13 h 13"/>
                <a:gd name="T26" fmla="*/ 13 w 31"/>
                <a:gd name="T27" fmla="*/ 13 h 13"/>
                <a:gd name="T28" fmla="*/ 13 w 31"/>
                <a:gd name="T29" fmla="*/ 13 h 13"/>
                <a:gd name="T30" fmla="*/ 7 w 31"/>
                <a:gd name="T31" fmla="*/ 13 h 13"/>
                <a:gd name="T32" fmla="*/ 7 w 31"/>
                <a:gd name="T33" fmla="*/ 13 h 13"/>
                <a:gd name="T34" fmla="*/ 7 w 31"/>
                <a:gd name="T35" fmla="*/ 13 h 13"/>
                <a:gd name="T36" fmla="*/ 0 w 31"/>
                <a:gd name="T37" fmla="*/ 13 h 13"/>
                <a:gd name="T38" fmla="*/ 0 w 31"/>
                <a:gd name="T39" fmla="*/ 4 h 13"/>
                <a:gd name="T40" fmla="*/ 0 w 31"/>
                <a:gd name="T41" fmla="*/ 0 h 13"/>
                <a:gd name="T42" fmla="*/ 0 w 31"/>
                <a:gd name="T43" fmla="*/ 0 h 13"/>
                <a:gd name="T44" fmla="*/ 7 w 31"/>
                <a:gd name="T45" fmla="*/ 0 h 13"/>
                <a:gd name="T46" fmla="*/ 13 w 31"/>
                <a:gd name="T47" fmla="*/ 0 h 13"/>
                <a:gd name="T48" fmla="*/ 16 w 31"/>
                <a:gd name="T49" fmla="*/ 0 h 13"/>
                <a:gd name="T50" fmla="*/ 16 w 31"/>
                <a:gd name="T51" fmla="*/ 0 h 13"/>
                <a:gd name="T52" fmla="*/ 16 w 31"/>
                <a:gd name="T53" fmla="*/ 0 h 13"/>
                <a:gd name="T54" fmla="*/ 16 w 31"/>
                <a:gd name="T55" fmla="*/ 0 h 13"/>
                <a:gd name="T56" fmla="*/ 16 w 31"/>
                <a:gd name="T57" fmla="*/ 0 h 13"/>
                <a:gd name="T58" fmla="*/ 18 w 31"/>
                <a:gd name="T59" fmla="*/ 0 h 13"/>
                <a:gd name="T60" fmla="*/ 22 w 31"/>
                <a:gd name="T61" fmla="*/ 0 h 13"/>
                <a:gd name="T62" fmla="*/ 25 w 31"/>
                <a:gd name="T63" fmla="*/ 0 h 13"/>
                <a:gd name="T64" fmla="*/ 27 w 31"/>
                <a:gd name="T65" fmla="*/ 0 h 13"/>
                <a:gd name="T66" fmla="*/ 29 w 31"/>
                <a:gd name="T67" fmla="*/ 0 h 13"/>
                <a:gd name="T68" fmla="*/ 29 w 31"/>
                <a:gd name="T69" fmla="*/ 0 h 13"/>
                <a:gd name="T70" fmla="*/ 31 w 31"/>
                <a:gd name="T71" fmla="*/ 0 h 13"/>
                <a:gd name="T72" fmla="*/ 31 w 31"/>
                <a:gd name="T7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13">
                  <a:moveTo>
                    <a:pt x="31" y="0"/>
                  </a:moveTo>
                  <a:lnTo>
                    <a:pt x="31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9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4792">
              <a:extLst>
                <a:ext uri="{FF2B5EF4-FFF2-40B4-BE49-F238E27FC236}">
                  <a16:creationId xmlns:a16="http://schemas.microsoft.com/office/drawing/2014/main" id="{0449B394-62BB-4EEF-98EB-052A735BE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238" y="3082926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4793">
              <a:extLst>
                <a:ext uri="{FF2B5EF4-FFF2-40B4-BE49-F238E27FC236}">
                  <a16:creationId xmlns:a16="http://schemas.microsoft.com/office/drawing/2014/main" id="{1C74490E-E913-4E88-9406-C9B8852B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2908301"/>
              <a:ext cx="34925" cy="17463"/>
            </a:xfrm>
            <a:custGeom>
              <a:avLst/>
              <a:gdLst>
                <a:gd name="T0" fmla="*/ 22 w 22"/>
                <a:gd name="T1" fmla="*/ 0 h 11"/>
                <a:gd name="T2" fmla="*/ 22 w 22"/>
                <a:gd name="T3" fmla="*/ 11 h 11"/>
                <a:gd name="T4" fmla="*/ 0 w 22"/>
                <a:gd name="T5" fmla="*/ 11 h 11"/>
                <a:gd name="T6" fmla="*/ 0 w 22"/>
                <a:gd name="T7" fmla="*/ 11 h 11"/>
                <a:gd name="T8" fmla="*/ 0 w 22"/>
                <a:gd name="T9" fmla="*/ 9 h 11"/>
                <a:gd name="T10" fmla="*/ 0 w 22"/>
                <a:gd name="T11" fmla="*/ 2 h 11"/>
                <a:gd name="T12" fmla="*/ 0 w 22"/>
                <a:gd name="T13" fmla="*/ 0 h 11"/>
                <a:gd name="T14" fmla="*/ 22 w 22"/>
                <a:gd name="T15" fmla="*/ 0 h 11"/>
                <a:gd name="T16" fmla="*/ 22 w 22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1">
                  <a:moveTo>
                    <a:pt x="22" y="0"/>
                  </a:moveTo>
                  <a:lnTo>
                    <a:pt x="2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4794">
              <a:extLst>
                <a:ext uri="{FF2B5EF4-FFF2-40B4-BE49-F238E27FC236}">
                  <a16:creationId xmlns:a16="http://schemas.microsoft.com/office/drawing/2014/main" id="{34A1F4C2-925A-47E2-A01D-1FEC6D99D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3359151"/>
              <a:ext cx="31750" cy="46038"/>
            </a:xfrm>
            <a:custGeom>
              <a:avLst/>
              <a:gdLst>
                <a:gd name="T0" fmla="*/ 9 w 20"/>
                <a:gd name="T1" fmla="*/ 29 h 29"/>
                <a:gd name="T2" fmla="*/ 0 w 20"/>
                <a:gd name="T3" fmla="*/ 29 h 29"/>
                <a:gd name="T4" fmla="*/ 0 w 20"/>
                <a:gd name="T5" fmla="*/ 16 h 29"/>
                <a:gd name="T6" fmla="*/ 0 w 20"/>
                <a:gd name="T7" fmla="*/ 4 h 29"/>
                <a:gd name="T8" fmla="*/ 9 w 20"/>
                <a:gd name="T9" fmla="*/ 2 h 29"/>
                <a:gd name="T10" fmla="*/ 9 w 20"/>
                <a:gd name="T11" fmla="*/ 0 h 29"/>
                <a:gd name="T12" fmla="*/ 18 w 20"/>
                <a:gd name="T13" fmla="*/ 0 h 29"/>
                <a:gd name="T14" fmla="*/ 20 w 20"/>
                <a:gd name="T15" fmla="*/ 29 h 29"/>
                <a:gd name="T16" fmla="*/ 9 w 20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9">
                  <a:moveTo>
                    <a:pt x="9" y="29"/>
                  </a:moveTo>
                  <a:lnTo>
                    <a:pt x="0" y="29"/>
                  </a:lnTo>
                  <a:lnTo>
                    <a:pt x="0" y="16"/>
                  </a:lnTo>
                  <a:lnTo>
                    <a:pt x="0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0" y="29"/>
                  </a:lnTo>
                  <a:lnTo>
                    <a:pt x="9" y="2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4795">
              <a:extLst>
                <a:ext uri="{FF2B5EF4-FFF2-40B4-BE49-F238E27FC236}">
                  <a16:creationId xmlns:a16="http://schemas.microsoft.com/office/drawing/2014/main" id="{320677BC-6CA6-459E-8C96-170711C33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0" y="3476626"/>
              <a:ext cx="14288" cy="22225"/>
            </a:xfrm>
            <a:custGeom>
              <a:avLst/>
              <a:gdLst>
                <a:gd name="T0" fmla="*/ 9 w 9"/>
                <a:gd name="T1" fmla="*/ 12 h 14"/>
                <a:gd name="T2" fmla="*/ 9 w 9"/>
                <a:gd name="T3" fmla="*/ 14 h 14"/>
                <a:gd name="T4" fmla="*/ 5 w 9"/>
                <a:gd name="T5" fmla="*/ 14 h 14"/>
                <a:gd name="T6" fmla="*/ 2 w 9"/>
                <a:gd name="T7" fmla="*/ 14 h 14"/>
                <a:gd name="T8" fmla="*/ 0 w 9"/>
                <a:gd name="T9" fmla="*/ 14 h 14"/>
                <a:gd name="T10" fmla="*/ 0 w 9"/>
                <a:gd name="T11" fmla="*/ 3 h 14"/>
                <a:gd name="T12" fmla="*/ 0 w 9"/>
                <a:gd name="T13" fmla="*/ 0 h 14"/>
                <a:gd name="T14" fmla="*/ 5 w 9"/>
                <a:gd name="T15" fmla="*/ 0 h 14"/>
                <a:gd name="T16" fmla="*/ 9 w 9"/>
                <a:gd name="T17" fmla="*/ 0 h 14"/>
                <a:gd name="T18" fmla="*/ 9 w 9"/>
                <a:gd name="T19" fmla="*/ 7 h 14"/>
                <a:gd name="T20" fmla="*/ 9 w 9"/>
                <a:gd name="T21" fmla="*/ 9 h 14"/>
                <a:gd name="T22" fmla="*/ 9 w 9"/>
                <a:gd name="T2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4">
                  <a:moveTo>
                    <a:pt x="9" y="12"/>
                  </a:moveTo>
                  <a:lnTo>
                    <a:pt x="9" y="14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3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Rectangle 4796">
              <a:extLst>
                <a:ext uri="{FF2B5EF4-FFF2-40B4-BE49-F238E27FC236}">
                  <a16:creationId xmlns:a16="http://schemas.microsoft.com/office/drawing/2014/main" id="{1DFEDD5E-3D3B-4422-A84B-1792EBA6B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3408363"/>
              <a:ext cx="14288" cy="3968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4797">
              <a:extLst>
                <a:ext uri="{FF2B5EF4-FFF2-40B4-BE49-F238E27FC236}">
                  <a16:creationId xmlns:a16="http://schemas.microsoft.com/office/drawing/2014/main" id="{8FC8DDF5-2D52-4BFF-8AA5-DD6A77FDF3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9363" y="3262313"/>
              <a:ext cx="336550" cy="454025"/>
            </a:xfrm>
            <a:custGeom>
              <a:avLst/>
              <a:gdLst>
                <a:gd name="T0" fmla="*/ 71 w 94"/>
                <a:gd name="T1" fmla="*/ 1 h 127"/>
                <a:gd name="T2" fmla="*/ 57 w 94"/>
                <a:gd name="T3" fmla="*/ 8 h 127"/>
                <a:gd name="T4" fmla="*/ 60 w 94"/>
                <a:gd name="T5" fmla="*/ 7 h 127"/>
                <a:gd name="T6" fmla="*/ 63 w 94"/>
                <a:gd name="T7" fmla="*/ 7 h 127"/>
                <a:gd name="T8" fmla="*/ 66 w 94"/>
                <a:gd name="T9" fmla="*/ 6 h 127"/>
                <a:gd name="T10" fmla="*/ 69 w 94"/>
                <a:gd name="T11" fmla="*/ 6 h 127"/>
                <a:gd name="T12" fmla="*/ 72 w 94"/>
                <a:gd name="T13" fmla="*/ 6 h 127"/>
                <a:gd name="T14" fmla="*/ 75 w 94"/>
                <a:gd name="T15" fmla="*/ 6 h 127"/>
                <a:gd name="T16" fmla="*/ 78 w 94"/>
                <a:gd name="T17" fmla="*/ 7 h 127"/>
                <a:gd name="T18" fmla="*/ 81 w 94"/>
                <a:gd name="T19" fmla="*/ 8 h 127"/>
                <a:gd name="T20" fmla="*/ 84 w 94"/>
                <a:gd name="T21" fmla="*/ 9 h 127"/>
                <a:gd name="T22" fmla="*/ 87 w 94"/>
                <a:gd name="T23" fmla="*/ 11 h 127"/>
                <a:gd name="T24" fmla="*/ 90 w 94"/>
                <a:gd name="T25" fmla="*/ 13 h 127"/>
                <a:gd name="T26" fmla="*/ 93 w 94"/>
                <a:gd name="T27" fmla="*/ 15 h 127"/>
                <a:gd name="T28" fmla="*/ 89 w 94"/>
                <a:gd name="T29" fmla="*/ 10 h 127"/>
                <a:gd name="T30" fmla="*/ 89 w 94"/>
                <a:gd name="T31" fmla="*/ 7 h 127"/>
                <a:gd name="T32" fmla="*/ 89 w 94"/>
                <a:gd name="T33" fmla="*/ 1 h 127"/>
                <a:gd name="T34" fmla="*/ 48 w 94"/>
                <a:gd name="T35" fmla="*/ 70 h 127"/>
                <a:gd name="T36" fmla="*/ 45 w 94"/>
                <a:gd name="T37" fmla="*/ 67 h 127"/>
                <a:gd name="T38" fmla="*/ 42 w 94"/>
                <a:gd name="T39" fmla="*/ 64 h 127"/>
                <a:gd name="T40" fmla="*/ 40 w 94"/>
                <a:gd name="T41" fmla="*/ 61 h 127"/>
                <a:gd name="T42" fmla="*/ 39 w 94"/>
                <a:gd name="T43" fmla="*/ 58 h 127"/>
                <a:gd name="T44" fmla="*/ 37 w 94"/>
                <a:gd name="T45" fmla="*/ 60 h 127"/>
                <a:gd name="T46" fmla="*/ 34 w 94"/>
                <a:gd name="T47" fmla="*/ 63 h 127"/>
                <a:gd name="T48" fmla="*/ 29 w 94"/>
                <a:gd name="T49" fmla="*/ 67 h 127"/>
                <a:gd name="T50" fmla="*/ 21 w 94"/>
                <a:gd name="T51" fmla="*/ 75 h 127"/>
                <a:gd name="T52" fmla="*/ 12 w 94"/>
                <a:gd name="T53" fmla="*/ 72 h 127"/>
                <a:gd name="T54" fmla="*/ 6 w 94"/>
                <a:gd name="T55" fmla="*/ 77 h 127"/>
                <a:gd name="T56" fmla="*/ 1 w 94"/>
                <a:gd name="T57" fmla="*/ 85 h 127"/>
                <a:gd name="T58" fmla="*/ 0 w 94"/>
                <a:gd name="T59" fmla="*/ 94 h 127"/>
                <a:gd name="T60" fmla="*/ 4 w 94"/>
                <a:gd name="T61" fmla="*/ 105 h 127"/>
                <a:gd name="T62" fmla="*/ 7 w 94"/>
                <a:gd name="T63" fmla="*/ 115 h 127"/>
                <a:gd name="T64" fmla="*/ 11 w 94"/>
                <a:gd name="T65" fmla="*/ 126 h 127"/>
                <a:gd name="T66" fmla="*/ 62 w 94"/>
                <a:gd name="T67" fmla="*/ 79 h 127"/>
                <a:gd name="T68" fmla="*/ 63 w 94"/>
                <a:gd name="T69" fmla="*/ 76 h 127"/>
                <a:gd name="T70" fmla="*/ 60 w 94"/>
                <a:gd name="T71" fmla="*/ 76 h 127"/>
                <a:gd name="T72" fmla="*/ 57 w 94"/>
                <a:gd name="T73" fmla="*/ 75 h 127"/>
                <a:gd name="T74" fmla="*/ 54 w 94"/>
                <a:gd name="T75" fmla="*/ 73 h 127"/>
                <a:gd name="T76" fmla="*/ 51 w 94"/>
                <a:gd name="T77" fmla="*/ 72 h 127"/>
                <a:gd name="T78" fmla="*/ 48 w 94"/>
                <a:gd name="T79" fmla="*/ 72 h 127"/>
                <a:gd name="T80" fmla="*/ 44 w 94"/>
                <a:gd name="T81" fmla="*/ 69 h 127"/>
                <a:gd name="T82" fmla="*/ 41 w 94"/>
                <a:gd name="T83" fmla="*/ 82 h 127"/>
                <a:gd name="T84" fmla="*/ 43 w 94"/>
                <a:gd name="T85" fmla="*/ 80 h 127"/>
                <a:gd name="T86" fmla="*/ 46 w 94"/>
                <a:gd name="T87" fmla="*/ 79 h 127"/>
                <a:gd name="T88" fmla="*/ 44 w 94"/>
                <a:gd name="T89" fmla="*/ 76 h 127"/>
                <a:gd name="T90" fmla="*/ 45 w 94"/>
                <a:gd name="T91" fmla="*/ 76 h 127"/>
                <a:gd name="T92" fmla="*/ 46 w 94"/>
                <a:gd name="T93" fmla="*/ 76 h 127"/>
                <a:gd name="T94" fmla="*/ 47 w 94"/>
                <a:gd name="T95" fmla="*/ 77 h 127"/>
                <a:gd name="T96" fmla="*/ 49 w 94"/>
                <a:gd name="T97" fmla="*/ 76 h 127"/>
                <a:gd name="T98" fmla="*/ 49 w 94"/>
                <a:gd name="T99" fmla="*/ 74 h 127"/>
                <a:gd name="T100" fmla="*/ 39 w 94"/>
                <a:gd name="T101" fmla="*/ 81 h 127"/>
                <a:gd name="T102" fmla="*/ 31 w 94"/>
                <a:gd name="T103" fmla="*/ 85 h 127"/>
                <a:gd name="T104" fmla="*/ 34 w 94"/>
                <a:gd name="T105" fmla="*/ 85 h 127"/>
                <a:gd name="T106" fmla="*/ 48 w 94"/>
                <a:gd name="T107" fmla="*/ 71 h 127"/>
                <a:gd name="T108" fmla="*/ 48 w 94"/>
                <a:gd name="T109" fmla="*/ 71 h 127"/>
                <a:gd name="T110" fmla="*/ 68 w 94"/>
                <a:gd name="T111" fmla="*/ 77 h 127"/>
                <a:gd name="T112" fmla="*/ 67 w 94"/>
                <a:gd name="T113" fmla="*/ 7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" h="127">
                  <a:moveTo>
                    <a:pt x="73" y="1"/>
                  </a:moveTo>
                  <a:lnTo>
                    <a:pt x="73" y="1"/>
                  </a:lnTo>
                  <a:lnTo>
                    <a:pt x="7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0" y="6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79" y="7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3" y="9"/>
                  </a:lnTo>
                  <a:lnTo>
                    <a:pt x="84" y="9"/>
                  </a:lnTo>
                  <a:lnTo>
                    <a:pt x="85" y="10"/>
                  </a:lnTo>
                  <a:lnTo>
                    <a:pt x="86" y="10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2"/>
                  </a:lnTo>
                  <a:lnTo>
                    <a:pt x="90" y="13"/>
                  </a:lnTo>
                  <a:lnTo>
                    <a:pt x="91" y="13"/>
                  </a:lnTo>
                  <a:lnTo>
                    <a:pt x="92" y="14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4" y="10"/>
                  </a:lnTo>
                  <a:lnTo>
                    <a:pt x="89" y="10"/>
                  </a:lnTo>
                  <a:lnTo>
                    <a:pt x="89" y="9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73" y="1"/>
                  </a:lnTo>
                  <a:moveTo>
                    <a:pt x="48" y="70"/>
                  </a:moveTo>
                  <a:lnTo>
                    <a:pt x="47" y="69"/>
                  </a:lnTo>
                  <a:lnTo>
                    <a:pt x="46" y="68"/>
                  </a:lnTo>
                  <a:lnTo>
                    <a:pt x="45" y="67"/>
                  </a:lnTo>
                  <a:lnTo>
                    <a:pt x="44" y="66"/>
                  </a:lnTo>
                  <a:lnTo>
                    <a:pt x="43" y="65"/>
                  </a:lnTo>
                  <a:lnTo>
                    <a:pt x="42" y="64"/>
                  </a:lnTo>
                  <a:lnTo>
                    <a:pt x="41" y="63"/>
                  </a:lnTo>
                  <a:lnTo>
                    <a:pt x="41" y="62"/>
                  </a:lnTo>
                  <a:lnTo>
                    <a:pt x="40" y="61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8" y="59"/>
                  </a:lnTo>
                  <a:lnTo>
                    <a:pt x="37" y="60"/>
                  </a:lnTo>
                  <a:lnTo>
                    <a:pt x="36" y="61"/>
                  </a:lnTo>
                  <a:lnTo>
                    <a:pt x="35" y="62"/>
                  </a:lnTo>
                  <a:lnTo>
                    <a:pt x="34" y="63"/>
                  </a:lnTo>
                  <a:lnTo>
                    <a:pt x="32" y="65"/>
                  </a:lnTo>
                  <a:lnTo>
                    <a:pt x="30" y="67"/>
                  </a:lnTo>
                  <a:lnTo>
                    <a:pt x="29" y="67"/>
                  </a:lnTo>
                  <a:lnTo>
                    <a:pt x="28" y="68"/>
                  </a:lnTo>
                  <a:lnTo>
                    <a:pt x="28" y="69"/>
                  </a:lnTo>
                  <a:lnTo>
                    <a:pt x="21" y="75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9" y="75"/>
                  </a:lnTo>
                  <a:lnTo>
                    <a:pt x="6" y="77"/>
                  </a:lnTo>
                  <a:lnTo>
                    <a:pt x="3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9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4" y="104"/>
                  </a:lnTo>
                  <a:lnTo>
                    <a:pt x="4" y="105"/>
                  </a:lnTo>
                  <a:lnTo>
                    <a:pt x="5" y="109"/>
                  </a:lnTo>
                  <a:lnTo>
                    <a:pt x="6" y="112"/>
                  </a:lnTo>
                  <a:lnTo>
                    <a:pt x="7" y="115"/>
                  </a:lnTo>
                  <a:lnTo>
                    <a:pt x="8" y="121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6" y="103"/>
                  </a:lnTo>
                  <a:lnTo>
                    <a:pt x="62" y="79"/>
                  </a:lnTo>
                  <a:lnTo>
                    <a:pt x="65" y="77"/>
                  </a:lnTo>
                  <a:lnTo>
                    <a:pt x="64" y="77"/>
                  </a:lnTo>
                  <a:lnTo>
                    <a:pt x="63" y="76"/>
                  </a:lnTo>
                  <a:lnTo>
                    <a:pt x="62" y="76"/>
                  </a:lnTo>
                  <a:lnTo>
                    <a:pt x="61" y="76"/>
                  </a:lnTo>
                  <a:lnTo>
                    <a:pt x="60" y="76"/>
                  </a:lnTo>
                  <a:lnTo>
                    <a:pt x="59" y="75"/>
                  </a:lnTo>
                  <a:lnTo>
                    <a:pt x="58" y="75"/>
                  </a:lnTo>
                  <a:lnTo>
                    <a:pt x="57" y="75"/>
                  </a:lnTo>
                  <a:lnTo>
                    <a:pt x="56" y="74"/>
                  </a:lnTo>
                  <a:lnTo>
                    <a:pt x="55" y="74"/>
                  </a:lnTo>
                  <a:lnTo>
                    <a:pt x="54" y="73"/>
                  </a:lnTo>
                  <a:lnTo>
                    <a:pt x="53" y="73"/>
                  </a:lnTo>
                  <a:lnTo>
                    <a:pt x="52" y="72"/>
                  </a:lnTo>
                  <a:lnTo>
                    <a:pt x="51" y="72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48" y="72"/>
                  </a:lnTo>
                  <a:lnTo>
                    <a:pt x="47" y="71"/>
                  </a:lnTo>
                  <a:lnTo>
                    <a:pt x="48" y="70"/>
                  </a:lnTo>
                  <a:moveTo>
                    <a:pt x="44" y="69"/>
                  </a:moveTo>
                  <a:lnTo>
                    <a:pt x="44" y="69"/>
                  </a:lnTo>
                  <a:lnTo>
                    <a:pt x="36" y="76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42" y="81"/>
                  </a:lnTo>
                  <a:lnTo>
                    <a:pt x="43" y="80"/>
                  </a:lnTo>
                  <a:lnTo>
                    <a:pt x="44" y="81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4" y="78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8" y="77"/>
                  </a:lnTo>
                  <a:lnTo>
                    <a:pt x="49" y="76"/>
                  </a:lnTo>
                  <a:lnTo>
                    <a:pt x="48" y="75"/>
                  </a:lnTo>
                  <a:lnTo>
                    <a:pt x="47" y="75"/>
                  </a:lnTo>
                  <a:lnTo>
                    <a:pt x="49" y="74"/>
                  </a:lnTo>
                  <a:lnTo>
                    <a:pt x="44" y="69"/>
                  </a:lnTo>
                  <a:moveTo>
                    <a:pt x="39" y="81"/>
                  </a:moveTo>
                  <a:lnTo>
                    <a:pt x="39" y="81"/>
                  </a:lnTo>
                  <a:lnTo>
                    <a:pt x="38" y="79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2" y="87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9" y="81"/>
                  </a:lnTo>
                  <a:moveTo>
                    <a:pt x="48" y="71"/>
                  </a:moveTo>
                  <a:lnTo>
                    <a:pt x="48" y="71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1"/>
                  </a:lnTo>
                  <a:moveTo>
                    <a:pt x="68" y="77"/>
                  </a:moveTo>
                  <a:lnTo>
                    <a:pt x="68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8" y="78"/>
                  </a:lnTo>
                  <a:lnTo>
                    <a:pt x="68" y="7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4798">
              <a:extLst>
                <a:ext uri="{FF2B5EF4-FFF2-40B4-BE49-F238E27FC236}">
                  <a16:creationId xmlns:a16="http://schemas.microsoft.com/office/drawing/2014/main" id="{E256EB78-4BD8-4E27-A99F-8C29467F5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4705351"/>
              <a:ext cx="125413" cy="42863"/>
            </a:xfrm>
            <a:custGeom>
              <a:avLst/>
              <a:gdLst>
                <a:gd name="T0" fmla="*/ 79 w 79"/>
                <a:gd name="T1" fmla="*/ 0 h 27"/>
                <a:gd name="T2" fmla="*/ 79 w 79"/>
                <a:gd name="T3" fmla="*/ 2 h 27"/>
                <a:gd name="T4" fmla="*/ 79 w 79"/>
                <a:gd name="T5" fmla="*/ 4 h 27"/>
                <a:gd name="T6" fmla="*/ 79 w 79"/>
                <a:gd name="T7" fmla="*/ 6 h 27"/>
                <a:gd name="T8" fmla="*/ 79 w 79"/>
                <a:gd name="T9" fmla="*/ 6 h 27"/>
                <a:gd name="T10" fmla="*/ 79 w 79"/>
                <a:gd name="T11" fmla="*/ 9 h 27"/>
                <a:gd name="T12" fmla="*/ 79 w 79"/>
                <a:gd name="T13" fmla="*/ 9 h 27"/>
                <a:gd name="T14" fmla="*/ 79 w 79"/>
                <a:gd name="T15" fmla="*/ 11 h 27"/>
                <a:gd name="T16" fmla="*/ 79 w 79"/>
                <a:gd name="T17" fmla="*/ 11 h 27"/>
                <a:gd name="T18" fmla="*/ 79 w 79"/>
                <a:gd name="T19" fmla="*/ 13 h 27"/>
                <a:gd name="T20" fmla="*/ 79 w 79"/>
                <a:gd name="T21" fmla="*/ 16 h 27"/>
                <a:gd name="T22" fmla="*/ 79 w 79"/>
                <a:gd name="T23" fmla="*/ 18 h 27"/>
                <a:gd name="T24" fmla="*/ 79 w 79"/>
                <a:gd name="T25" fmla="*/ 18 h 27"/>
                <a:gd name="T26" fmla="*/ 79 w 79"/>
                <a:gd name="T27" fmla="*/ 18 h 27"/>
                <a:gd name="T28" fmla="*/ 79 w 79"/>
                <a:gd name="T29" fmla="*/ 20 h 27"/>
                <a:gd name="T30" fmla="*/ 79 w 79"/>
                <a:gd name="T31" fmla="*/ 22 h 27"/>
                <a:gd name="T32" fmla="*/ 79 w 79"/>
                <a:gd name="T33" fmla="*/ 25 h 27"/>
                <a:gd name="T34" fmla="*/ 77 w 79"/>
                <a:gd name="T35" fmla="*/ 25 h 27"/>
                <a:gd name="T36" fmla="*/ 72 w 79"/>
                <a:gd name="T37" fmla="*/ 25 h 27"/>
                <a:gd name="T38" fmla="*/ 68 w 79"/>
                <a:gd name="T39" fmla="*/ 25 h 27"/>
                <a:gd name="T40" fmla="*/ 48 w 79"/>
                <a:gd name="T41" fmla="*/ 25 h 27"/>
                <a:gd name="T42" fmla="*/ 36 w 79"/>
                <a:gd name="T43" fmla="*/ 25 h 27"/>
                <a:gd name="T44" fmla="*/ 36 w 79"/>
                <a:gd name="T45" fmla="*/ 25 h 27"/>
                <a:gd name="T46" fmla="*/ 20 w 79"/>
                <a:gd name="T47" fmla="*/ 25 h 27"/>
                <a:gd name="T48" fmla="*/ 20 w 79"/>
                <a:gd name="T49" fmla="*/ 27 h 27"/>
                <a:gd name="T50" fmla="*/ 20 w 79"/>
                <a:gd name="T51" fmla="*/ 27 h 27"/>
                <a:gd name="T52" fmla="*/ 20 w 79"/>
                <a:gd name="T53" fmla="*/ 25 h 27"/>
                <a:gd name="T54" fmla="*/ 7 w 79"/>
                <a:gd name="T55" fmla="*/ 25 h 27"/>
                <a:gd name="T56" fmla="*/ 0 w 79"/>
                <a:gd name="T57" fmla="*/ 25 h 27"/>
                <a:gd name="T58" fmla="*/ 0 w 79"/>
                <a:gd name="T59" fmla="*/ 25 h 27"/>
                <a:gd name="T60" fmla="*/ 2 w 79"/>
                <a:gd name="T61" fmla="*/ 25 h 27"/>
                <a:gd name="T62" fmla="*/ 2 w 79"/>
                <a:gd name="T63" fmla="*/ 22 h 27"/>
                <a:gd name="T64" fmla="*/ 2 w 79"/>
                <a:gd name="T65" fmla="*/ 13 h 27"/>
                <a:gd name="T66" fmla="*/ 2 w 79"/>
                <a:gd name="T67" fmla="*/ 13 h 27"/>
                <a:gd name="T68" fmla="*/ 2 w 79"/>
                <a:gd name="T69" fmla="*/ 0 h 27"/>
                <a:gd name="T70" fmla="*/ 2 w 79"/>
                <a:gd name="T71" fmla="*/ 0 h 27"/>
                <a:gd name="T72" fmla="*/ 5 w 79"/>
                <a:gd name="T73" fmla="*/ 0 h 27"/>
                <a:gd name="T74" fmla="*/ 7 w 79"/>
                <a:gd name="T75" fmla="*/ 0 h 27"/>
                <a:gd name="T76" fmla="*/ 9 w 79"/>
                <a:gd name="T77" fmla="*/ 0 h 27"/>
                <a:gd name="T78" fmla="*/ 9 w 79"/>
                <a:gd name="T79" fmla="*/ 0 h 27"/>
                <a:gd name="T80" fmla="*/ 27 w 79"/>
                <a:gd name="T81" fmla="*/ 0 h 27"/>
                <a:gd name="T82" fmla="*/ 36 w 79"/>
                <a:gd name="T83" fmla="*/ 0 h 27"/>
                <a:gd name="T84" fmla="*/ 39 w 79"/>
                <a:gd name="T85" fmla="*/ 0 h 27"/>
                <a:gd name="T86" fmla="*/ 43 w 79"/>
                <a:gd name="T87" fmla="*/ 0 h 27"/>
                <a:gd name="T88" fmla="*/ 45 w 79"/>
                <a:gd name="T89" fmla="*/ 0 h 27"/>
                <a:gd name="T90" fmla="*/ 79 w 79"/>
                <a:gd name="T9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" h="27">
                  <a:moveTo>
                    <a:pt x="79" y="0"/>
                  </a:moveTo>
                  <a:lnTo>
                    <a:pt x="79" y="2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79" y="22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2" y="25"/>
                  </a:lnTo>
                  <a:lnTo>
                    <a:pt x="68" y="25"/>
                  </a:lnTo>
                  <a:lnTo>
                    <a:pt x="48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20" y="25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4799">
              <a:extLst>
                <a:ext uri="{FF2B5EF4-FFF2-40B4-BE49-F238E27FC236}">
                  <a16:creationId xmlns:a16="http://schemas.microsoft.com/office/drawing/2014/main" id="{2BF7A69C-870E-48CE-BF7E-2B9AD8D207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5725" y="1833563"/>
              <a:ext cx="47625" cy="25400"/>
            </a:xfrm>
            <a:custGeom>
              <a:avLst/>
              <a:gdLst>
                <a:gd name="T0" fmla="*/ 23 w 30"/>
                <a:gd name="T1" fmla="*/ 3 h 16"/>
                <a:gd name="T2" fmla="*/ 28 w 30"/>
                <a:gd name="T3" fmla="*/ 0 h 16"/>
                <a:gd name="T4" fmla="*/ 30 w 30"/>
                <a:gd name="T5" fmla="*/ 3 h 16"/>
                <a:gd name="T6" fmla="*/ 25 w 30"/>
                <a:gd name="T7" fmla="*/ 5 h 16"/>
                <a:gd name="T8" fmla="*/ 23 w 30"/>
                <a:gd name="T9" fmla="*/ 3 h 16"/>
                <a:gd name="T10" fmla="*/ 16 w 30"/>
                <a:gd name="T11" fmla="*/ 12 h 16"/>
                <a:gd name="T12" fmla="*/ 19 w 30"/>
                <a:gd name="T13" fmla="*/ 12 h 16"/>
                <a:gd name="T14" fmla="*/ 21 w 30"/>
                <a:gd name="T15" fmla="*/ 14 h 16"/>
                <a:gd name="T16" fmla="*/ 19 w 30"/>
                <a:gd name="T17" fmla="*/ 16 h 16"/>
                <a:gd name="T18" fmla="*/ 16 w 30"/>
                <a:gd name="T19" fmla="*/ 12 h 16"/>
                <a:gd name="T20" fmla="*/ 7 w 30"/>
                <a:gd name="T21" fmla="*/ 0 h 16"/>
                <a:gd name="T22" fmla="*/ 9 w 30"/>
                <a:gd name="T23" fmla="*/ 0 h 16"/>
                <a:gd name="T24" fmla="*/ 9 w 30"/>
                <a:gd name="T25" fmla="*/ 0 h 16"/>
                <a:gd name="T26" fmla="*/ 12 w 30"/>
                <a:gd name="T27" fmla="*/ 5 h 16"/>
                <a:gd name="T28" fmla="*/ 9 w 30"/>
                <a:gd name="T29" fmla="*/ 7 h 16"/>
                <a:gd name="T30" fmla="*/ 7 w 30"/>
                <a:gd name="T31" fmla="*/ 0 h 16"/>
                <a:gd name="T32" fmla="*/ 0 w 30"/>
                <a:gd name="T33" fmla="*/ 12 h 16"/>
                <a:gd name="T34" fmla="*/ 3 w 30"/>
                <a:gd name="T35" fmla="*/ 12 h 16"/>
                <a:gd name="T36" fmla="*/ 5 w 30"/>
                <a:gd name="T37" fmla="*/ 16 h 16"/>
                <a:gd name="T38" fmla="*/ 3 w 30"/>
                <a:gd name="T39" fmla="*/ 16 h 16"/>
                <a:gd name="T40" fmla="*/ 0 w 30"/>
                <a:gd name="T41" fmla="*/ 12 h 16"/>
                <a:gd name="T42" fmla="*/ 5 w 30"/>
                <a:gd name="T43" fmla="*/ 9 h 16"/>
                <a:gd name="T44" fmla="*/ 7 w 30"/>
                <a:gd name="T45" fmla="*/ 7 h 16"/>
                <a:gd name="T46" fmla="*/ 9 w 30"/>
                <a:gd name="T47" fmla="*/ 14 h 16"/>
                <a:gd name="T48" fmla="*/ 7 w 30"/>
                <a:gd name="T49" fmla="*/ 14 h 16"/>
                <a:gd name="T50" fmla="*/ 5 w 30"/>
                <a:gd name="T51" fmla="*/ 9 h 16"/>
                <a:gd name="T52" fmla="*/ 7 w 30"/>
                <a:gd name="T53" fmla="*/ 7 h 16"/>
                <a:gd name="T54" fmla="*/ 5 w 30"/>
                <a:gd name="T55" fmla="*/ 3 h 16"/>
                <a:gd name="T56" fmla="*/ 5 w 30"/>
                <a:gd name="T57" fmla="*/ 3 h 16"/>
                <a:gd name="T58" fmla="*/ 5 w 30"/>
                <a:gd name="T59" fmla="*/ 3 h 16"/>
                <a:gd name="T60" fmla="*/ 5 w 30"/>
                <a:gd name="T61" fmla="*/ 3 h 16"/>
                <a:gd name="T62" fmla="*/ 9 w 30"/>
                <a:gd name="T63" fmla="*/ 7 h 16"/>
                <a:gd name="T64" fmla="*/ 7 w 30"/>
                <a:gd name="T6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16">
                  <a:moveTo>
                    <a:pt x="23" y="3"/>
                  </a:moveTo>
                  <a:lnTo>
                    <a:pt x="28" y="0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23" y="3"/>
                  </a:lnTo>
                  <a:close/>
                  <a:moveTo>
                    <a:pt x="16" y="12"/>
                  </a:moveTo>
                  <a:lnTo>
                    <a:pt x="19" y="12"/>
                  </a:lnTo>
                  <a:lnTo>
                    <a:pt x="21" y="14"/>
                  </a:lnTo>
                  <a:lnTo>
                    <a:pt x="19" y="16"/>
                  </a:lnTo>
                  <a:lnTo>
                    <a:pt x="16" y="12"/>
                  </a:lnTo>
                  <a:close/>
                  <a:moveTo>
                    <a:pt x="7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12" y="5"/>
                  </a:lnTo>
                  <a:lnTo>
                    <a:pt x="9" y="7"/>
                  </a:lnTo>
                  <a:lnTo>
                    <a:pt x="7" y="0"/>
                  </a:lnTo>
                  <a:close/>
                  <a:moveTo>
                    <a:pt x="0" y="12"/>
                  </a:moveTo>
                  <a:lnTo>
                    <a:pt x="3" y="12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0" y="12"/>
                  </a:lnTo>
                  <a:close/>
                  <a:moveTo>
                    <a:pt x="5" y="9"/>
                  </a:moveTo>
                  <a:lnTo>
                    <a:pt x="7" y="7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5" y="9"/>
                  </a:lnTo>
                  <a:close/>
                  <a:moveTo>
                    <a:pt x="7" y="7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9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4800">
              <a:extLst>
                <a:ext uri="{FF2B5EF4-FFF2-40B4-BE49-F238E27FC236}">
                  <a16:creationId xmlns:a16="http://schemas.microsoft.com/office/drawing/2014/main" id="{83C381C7-83BB-46FC-9F6A-2DC234A23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1841501"/>
              <a:ext cx="34925" cy="25400"/>
            </a:xfrm>
            <a:custGeom>
              <a:avLst/>
              <a:gdLst>
                <a:gd name="T0" fmla="*/ 6 w 22"/>
                <a:gd name="T1" fmla="*/ 13 h 16"/>
                <a:gd name="T2" fmla="*/ 4 w 22"/>
                <a:gd name="T3" fmla="*/ 16 h 16"/>
                <a:gd name="T4" fmla="*/ 2 w 22"/>
                <a:gd name="T5" fmla="*/ 13 h 16"/>
                <a:gd name="T6" fmla="*/ 2 w 22"/>
                <a:gd name="T7" fmla="*/ 13 h 16"/>
                <a:gd name="T8" fmla="*/ 0 w 22"/>
                <a:gd name="T9" fmla="*/ 11 h 16"/>
                <a:gd name="T10" fmla="*/ 4 w 22"/>
                <a:gd name="T11" fmla="*/ 9 h 16"/>
                <a:gd name="T12" fmla="*/ 6 w 22"/>
                <a:gd name="T13" fmla="*/ 9 h 16"/>
                <a:gd name="T14" fmla="*/ 6 w 22"/>
                <a:gd name="T15" fmla="*/ 7 h 16"/>
                <a:gd name="T16" fmla="*/ 9 w 22"/>
                <a:gd name="T17" fmla="*/ 7 h 16"/>
                <a:gd name="T18" fmla="*/ 11 w 22"/>
                <a:gd name="T19" fmla="*/ 4 h 16"/>
                <a:gd name="T20" fmla="*/ 13 w 22"/>
                <a:gd name="T21" fmla="*/ 4 h 16"/>
                <a:gd name="T22" fmla="*/ 13 w 22"/>
                <a:gd name="T23" fmla="*/ 2 h 16"/>
                <a:gd name="T24" fmla="*/ 15 w 22"/>
                <a:gd name="T25" fmla="*/ 2 h 16"/>
                <a:gd name="T26" fmla="*/ 18 w 22"/>
                <a:gd name="T27" fmla="*/ 0 h 16"/>
                <a:gd name="T28" fmla="*/ 20 w 22"/>
                <a:gd name="T29" fmla="*/ 2 h 16"/>
                <a:gd name="T30" fmla="*/ 20 w 22"/>
                <a:gd name="T31" fmla="*/ 2 h 16"/>
                <a:gd name="T32" fmla="*/ 22 w 22"/>
                <a:gd name="T33" fmla="*/ 4 h 16"/>
                <a:gd name="T34" fmla="*/ 22 w 22"/>
                <a:gd name="T35" fmla="*/ 7 h 16"/>
                <a:gd name="T36" fmla="*/ 20 w 22"/>
                <a:gd name="T37" fmla="*/ 7 h 16"/>
                <a:gd name="T38" fmla="*/ 6 w 22"/>
                <a:gd name="T3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16">
                  <a:moveTo>
                    <a:pt x="6" y="13"/>
                  </a:moveTo>
                  <a:lnTo>
                    <a:pt x="4" y="1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7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6" y="1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4801">
              <a:extLst>
                <a:ext uri="{FF2B5EF4-FFF2-40B4-BE49-F238E27FC236}">
                  <a16:creationId xmlns:a16="http://schemas.microsoft.com/office/drawing/2014/main" id="{C55E9C65-AAB5-4E4E-9C7C-F3701974C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3" y="1847851"/>
              <a:ext cx="47625" cy="33338"/>
            </a:xfrm>
            <a:custGeom>
              <a:avLst/>
              <a:gdLst>
                <a:gd name="T0" fmla="*/ 7 w 30"/>
                <a:gd name="T1" fmla="*/ 21 h 21"/>
                <a:gd name="T2" fmla="*/ 5 w 30"/>
                <a:gd name="T3" fmla="*/ 21 h 21"/>
                <a:gd name="T4" fmla="*/ 3 w 30"/>
                <a:gd name="T5" fmla="*/ 18 h 21"/>
                <a:gd name="T6" fmla="*/ 0 w 30"/>
                <a:gd name="T7" fmla="*/ 14 h 21"/>
                <a:gd name="T8" fmla="*/ 3 w 30"/>
                <a:gd name="T9" fmla="*/ 14 h 21"/>
                <a:gd name="T10" fmla="*/ 5 w 30"/>
                <a:gd name="T11" fmla="*/ 12 h 21"/>
                <a:gd name="T12" fmla="*/ 7 w 30"/>
                <a:gd name="T13" fmla="*/ 12 h 21"/>
                <a:gd name="T14" fmla="*/ 7 w 30"/>
                <a:gd name="T15" fmla="*/ 12 h 21"/>
                <a:gd name="T16" fmla="*/ 10 w 30"/>
                <a:gd name="T17" fmla="*/ 9 h 21"/>
                <a:gd name="T18" fmla="*/ 12 w 30"/>
                <a:gd name="T19" fmla="*/ 9 h 21"/>
                <a:gd name="T20" fmla="*/ 14 w 30"/>
                <a:gd name="T21" fmla="*/ 7 h 21"/>
                <a:gd name="T22" fmla="*/ 16 w 30"/>
                <a:gd name="T23" fmla="*/ 7 h 21"/>
                <a:gd name="T24" fmla="*/ 16 w 30"/>
                <a:gd name="T25" fmla="*/ 5 h 21"/>
                <a:gd name="T26" fmla="*/ 19 w 30"/>
                <a:gd name="T27" fmla="*/ 5 h 21"/>
                <a:gd name="T28" fmla="*/ 21 w 30"/>
                <a:gd name="T29" fmla="*/ 5 h 21"/>
                <a:gd name="T30" fmla="*/ 23 w 30"/>
                <a:gd name="T31" fmla="*/ 3 h 21"/>
                <a:gd name="T32" fmla="*/ 23 w 30"/>
                <a:gd name="T33" fmla="*/ 3 h 21"/>
                <a:gd name="T34" fmla="*/ 25 w 30"/>
                <a:gd name="T35" fmla="*/ 0 h 21"/>
                <a:gd name="T36" fmla="*/ 28 w 30"/>
                <a:gd name="T37" fmla="*/ 5 h 21"/>
                <a:gd name="T38" fmla="*/ 30 w 30"/>
                <a:gd name="T39" fmla="*/ 7 h 21"/>
                <a:gd name="T40" fmla="*/ 28 w 30"/>
                <a:gd name="T41" fmla="*/ 9 h 21"/>
                <a:gd name="T42" fmla="*/ 25 w 30"/>
                <a:gd name="T43" fmla="*/ 9 h 21"/>
                <a:gd name="T44" fmla="*/ 25 w 30"/>
                <a:gd name="T45" fmla="*/ 12 h 21"/>
                <a:gd name="T46" fmla="*/ 23 w 30"/>
                <a:gd name="T47" fmla="*/ 12 h 21"/>
                <a:gd name="T48" fmla="*/ 21 w 30"/>
                <a:gd name="T49" fmla="*/ 14 h 21"/>
                <a:gd name="T50" fmla="*/ 19 w 30"/>
                <a:gd name="T51" fmla="*/ 14 h 21"/>
                <a:gd name="T52" fmla="*/ 19 w 30"/>
                <a:gd name="T53" fmla="*/ 14 h 21"/>
                <a:gd name="T54" fmla="*/ 16 w 30"/>
                <a:gd name="T55" fmla="*/ 16 h 21"/>
                <a:gd name="T56" fmla="*/ 14 w 30"/>
                <a:gd name="T57" fmla="*/ 16 h 21"/>
                <a:gd name="T58" fmla="*/ 12 w 30"/>
                <a:gd name="T59" fmla="*/ 18 h 21"/>
                <a:gd name="T60" fmla="*/ 10 w 30"/>
                <a:gd name="T61" fmla="*/ 18 h 21"/>
                <a:gd name="T62" fmla="*/ 10 w 30"/>
                <a:gd name="T63" fmla="*/ 21 h 21"/>
                <a:gd name="T64" fmla="*/ 7 w 30"/>
                <a:gd name="T6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1">
                  <a:moveTo>
                    <a:pt x="7" y="21"/>
                  </a:moveTo>
                  <a:lnTo>
                    <a:pt x="5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0"/>
                  </a:lnTo>
                  <a:lnTo>
                    <a:pt x="28" y="5"/>
                  </a:lnTo>
                  <a:lnTo>
                    <a:pt x="30" y="7"/>
                  </a:lnTo>
                  <a:lnTo>
                    <a:pt x="28" y="9"/>
                  </a:lnTo>
                  <a:lnTo>
                    <a:pt x="25" y="9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7" y="2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4802">
              <a:extLst>
                <a:ext uri="{FF2B5EF4-FFF2-40B4-BE49-F238E27FC236}">
                  <a16:creationId xmlns:a16="http://schemas.microsoft.com/office/drawing/2014/main" id="{3C99B4C6-7C90-4158-BC10-605D91396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413" y="1852613"/>
              <a:ext cx="39688" cy="34925"/>
            </a:xfrm>
            <a:custGeom>
              <a:avLst/>
              <a:gdLst>
                <a:gd name="T0" fmla="*/ 25 w 25"/>
                <a:gd name="T1" fmla="*/ 11 h 22"/>
                <a:gd name="T2" fmla="*/ 20 w 25"/>
                <a:gd name="T3" fmla="*/ 13 h 22"/>
                <a:gd name="T4" fmla="*/ 9 w 25"/>
                <a:gd name="T5" fmla="*/ 20 h 22"/>
                <a:gd name="T6" fmla="*/ 5 w 25"/>
                <a:gd name="T7" fmla="*/ 22 h 22"/>
                <a:gd name="T8" fmla="*/ 5 w 25"/>
                <a:gd name="T9" fmla="*/ 20 h 22"/>
                <a:gd name="T10" fmla="*/ 5 w 25"/>
                <a:gd name="T11" fmla="*/ 18 h 22"/>
                <a:gd name="T12" fmla="*/ 2 w 25"/>
                <a:gd name="T13" fmla="*/ 15 h 22"/>
                <a:gd name="T14" fmla="*/ 2 w 25"/>
                <a:gd name="T15" fmla="*/ 13 h 22"/>
                <a:gd name="T16" fmla="*/ 0 w 25"/>
                <a:gd name="T17" fmla="*/ 13 h 22"/>
                <a:gd name="T18" fmla="*/ 0 w 25"/>
                <a:gd name="T19" fmla="*/ 13 h 22"/>
                <a:gd name="T20" fmla="*/ 0 w 25"/>
                <a:gd name="T21" fmla="*/ 13 h 22"/>
                <a:gd name="T22" fmla="*/ 0 w 25"/>
                <a:gd name="T23" fmla="*/ 11 h 22"/>
                <a:gd name="T24" fmla="*/ 0 w 25"/>
                <a:gd name="T25" fmla="*/ 11 h 22"/>
                <a:gd name="T26" fmla="*/ 0 w 25"/>
                <a:gd name="T27" fmla="*/ 11 h 22"/>
                <a:gd name="T28" fmla="*/ 16 w 25"/>
                <a:gd name="T29" fmla="*/ 2 h 22"/>
                <a:gd name="T30" fmla="*/ 18 w 25"/>
                <a:gd name="T31" fmla="*/ 0 h 22"/>
                <a:gd name="T32" fmla="*/ 20 w 25"/>
                <a:gd name="T33" fmla="*/ 2 h 22"/>
                <a:gd name="T34" fmla="*/ 20 w 25"/>
                <a:gd name="T35" fmla="*/ 4 h 22"/>
                <a:gd name="T36" fmla="*/ 23 w 25"/>
                <a:gd name="T37" fmla="*/ 6 h 22"/>
                <a:gd name="T38" fmla="*/ 23 w 25"/>
                <a:gd name="T39" fmla="*/ 6 h 22"/>
                <a:gd name="T40" fmla="*/ 23 w 25"/>
                <a:gd name="T41" fmla="*/ 9 h 22"/>
                <a:gd name="T42" fmla="*/ 25 w 25"/>
                <a:gd name="T4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2">
                  <a:moveTo>
                    <a:pt x="25" y="11"/>
                  </a:moveTo>
                  <a:lnTo>
                    <a:pt x="20" y="13"/>
                  </a:lnTo>
                  <a:lnTo>
                    <a:pt x="9" y="20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9"/>
                  </a:lnTo>
                  <a:lnTo>
                    <a:pt x="25" y="1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4803">
              <a:extLst>
                <a:ext uri="{FF2B5EF4-FFF2-40B4-BE49-F238E27FC236}">
                  <a16:creationId xmlns:a16="http://schemas.microsoft.com/office/drawing/2014/main" id="{BB369801-7587-468D-ACDE-DE019E0879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8250" y="1801813"/>
              <a:ext cx="103188" cy="93663"/>
            </a:xfrm>
            <a:custGeom>
              <a:avLst/>
              <a:gdLst>
                <a:gd name="T0" fmla="*/ 23 w 65"/>
                <a:gd name="T1" fmla="*/ 27 h 59"/>
                <a:gd name="T2" fmla="*/ 16 w 65"/>
                <a:gd name="T3" fmla="*/ 16 h 59"/>
                <a:gd name="T4" fmla="*/ 23 w 65"/>
                <a:gd name="T5" fmla="*/ 14 h 59"/>
                <a:gd name="T6" fmla="*/ 50 w 65"/>
                <a:gd name="T7" fmla="*/ 0 h 59"/>
                <a:gd name="T8" fmla="*/ 59 w 65"/>
                <a:gd name="T9" fmla="*/ 4 h 59"/>
                <a:gd name="T10" fmla="*/ 27 w 65"/>
                <a:gd name="T11" fmla="*/ 23 h 59"/>
                <a:gd name="T12" fmla="*/ 65 w 65"/>
                <a:gd name="T13" fmla="*/ 43 h 59"/>
                <a:gd name="T14" fmla="*/ 45 w 65"/>
                <a:gd name="T15" fmla="*/ 54 h 59"/>
                <a:gd name="T16" fmla="*/ 38 w 65"/>
                <a:gd name="T17" fmla="*/ 45 h 59"/>
                <a:gd name="T18" fmla="*/ 34 w 65"/>
                <a:gd name="T19" fmla="*/ 47 h 59"/>
                <a:gd name="T20" fmla="*/ 61 w 65"/>
                <a:gd name="T21" fmla="*/ 34 h 59"/>
                <a:gd name="T22" fmla="*/ 65 w 65"/>
                <a:gd name="T23" fmla="*/ 43 h 59"/>
                <a:gd name="T24" fmla="*/ 25 w 65"/>
                <a:gd name="T25" fmla="*/ 38 h 59"/>
                <a:gd name="T26" fmla="*/ 27 w 65"/>
                <a:gd name="T27" fmla="*/ 43 h 59"/>
                <a:gd name="T28" fmla="*/ 27 w 65"/>
                <a:gd name="T29" fmla="*/ 47 h 59"/>
                <a:gd name="T30" fmla="*/ 23 w 65"/>
                <a:gd name="T31" fmla="*/ 50 h 59"/>
                <a:gd name="T32" fmla="*/ 18 w 65"/>
                <a:gd name="T33" fmla="*/ 52 h 59"/>
                <a:gd name="T34" fmla="*/ 16 w 65"/>
                <a:gd name="T35" fmla="*/ 54 h 59"/>
                <a:gd name="T36" fmla="*/ 11 w 65"/>
                <a:gd name="T37" fmla="*/ 56 h 59"/>
                <a:gd name="T38" fmla="*/ 9 w 65"/>
                <a:gd name="T39" fmla="*/ 56 h 59"/>
                <a:gd name="T40" fmla="*/ 5 w 65"/>
                <a:gd name="T41" fmla="*/ 59 h 59"/>
                <a:gd name="T42" fmla="*/ 0 w 65"/>
                <a:gd name="T43" fmla="*/ 52 h 59"/>
                <a:gd name="T44" fmla="*/ 5 w 65"/>
                <a:gd name="T45" fmla="*/ 50 h 59"/>
                <a:gd name="T46" fmla="*/ 9 w 65"/>
                <a:gd name="T47" fmla="*/ 47 h 59"/>
                <a:gd name="T48" fmla="*/ 11 w 65"/>
                <a:gd name="T49" fmla="*/ 47 h 59"/>
                <a:gd name="T50" fmla="*/ 16 w 65"/>
                <a:gd name="T51" fmla="*/ 45 h 59"/>
                <a:gd name="T52" fmla="*/ 18 w 65"/>
                <a:gd name="T53" fmla="*/ 43 h 59"/>
                <a:gd name="T54" fmla="*/ 23 w 65"/>
                <a:gd name="T55" fmla="*/ 41 h 59"/>
                <a:gd name="T56" fmla="*/ 25 w 65"/>
                <a:gd name="T57" fmla="*/ 38 h 59"/>
                <a:gd name="T58" fmla="*/ 16 w 65"/>
                <a:gd name="T59" fmla="*/ 14 h 59"/>
                <a:gd name="T60" fmla="*/ 14 w 65"/>
                <a:gd name="T61" fmla="*/ 9 h 59"/>
                <a:gd name="T62" fmla="*/ 11 w 65"/>
                <a:gd name="T63" fmla="*/ 4 h 59"/>
                <a:gd name="T64" fmla="*/ 20 w 65"/>
                <a:gd name="T65" fmla="*/ 0 h 59"/>
                <a:gd name="T66" fmla="*/ 25 w 65"/>
                <a:gd name="T67" fmla="*/ 0 h 59"/>
                <a:gd name="T68" fmla="*/ 32 w 65"/>
                <a:gd name="T69" fmla="*/ 0 h 59"/>
                <a:gd name="T70" fmla="*/ 36 w 65"/>
                <a:gd name="T71" fmla="*/ 0 h 59"/>
                <a:gd name="T72" fmla="*/ 36 w 65"/>
                <a:gd name="T73" fmla="*/ 4 h 59"/>
                <a:gd name="T74" fmla="*/ 32 w 65"/>
                <a:gd name="T75" fmla="*/ 7 h 59"/>
                <a:gd name="T76" fmla="*/ 27 w 65"/>
                <a:gd name="T77" fmla="*/ 7 h 59"/>
                <a:gd name="T78" fmla="*/ 29 w 65"/>
                <a:gd name="T79" fmla="*/ 34 h 59"/>
                <a:gd name="T80" fmla="*/ 25 w 65"/>
                <a:gd name="T81" fmla="*/ 32 h 59"/>
                <a:gd name="T82" fmla="*/ 25 w 65"/>
                <a:gd name="T83" fmla="*/ 27 h 59"/>
                <a:gd name="T84" fmla="*/ 29 w 65"/>
                <a:gd name="T85" fmla="*/ 25 h 59"/>
                <a:gd name="T86" fmla="*/ 38 w 65"/>
                <a:gd name="T87" fmla="*/ 29 h 59"/>
                <a:gd name="T88" fmla="*/ 34 w 65"/>
                <a:gd name="T89" fmla="*/ 34 h 59"/>
                <a:gd name="T90" fmla="*/ 29 w 65"/>
                <a:gd name="T91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" h="59">
                  <a:moveTo>
                    <a:pt x="23" y="27"/>
                  </a:moveTo>
                  <a:lnTo>
                    <a:pt x="23" y="27"/>
                  </a:lnTo>
                  <a:lnTo>
                    <a:pt x="18" y="18"/>
                  </a:lnTo>
                  <a:lnTo>
                    <a:pt x="16" y="16"/>
                  </a:lnTo>
                  <a:lnTo>
                    <a:pt x="20" y="14"/>
                  </a:lnTo>
                  <a:lnTo>
                    <a:pt x="23" y="14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9" y="4"/>
                  </a:lnTo>
                  <a:lnTo>
                    <a:pt x="59" y="7"/>
                  </a:lnTo>
                  <a:lnTo>
                    <a:pt x="27" y="23"/>
                  </a:lnTo>
                  <a:lnTo>
                    <a:pt x="23" y="27"/>
                  </a:lnTo>
                  <a:close/>
                  <a:moveTo>
                    <a:pt x="65" y="43"/>
                  </a:moveTo>
                  <a:lnTo>
                    <a:pt x="56" y="50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38" y="45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3" y="38"/>
                  </a:lnTo>
                  <a:lnTo>
                    <a:pt x="65" y="43"/>
                  </a:lnTo>
                  <a:lnTo>
                    <a:pt x="65" y="43"/>
                  </a:lnTo>
                  <a:close/>
                  <a:moveTo>
                    <a:pt x="25" y="38"/>
                  </a:moveTo>
                  <a:lnTo>
                    <a:pt x="27" y="43"/>
                  </a:lnTo>
                  <a:lnTo>
                    <a:pt x="27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3" y="50"/>
                  </a:lnTo>
                  <a:lnTo>
                    <a:pt x="20" y="50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20" y="43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38"/>
                  </a:lnTo>
                  <a:close/>
                  <a:moveTo>
                    <a:pt x="27" y="9"/>
                  </a:moveTo>
                  <a:lnTo>
                    <a:pt x="16" y="14"/>
                  </a:lnTo>
                  <a:lnTo>
                    <a:pt x="16" y="14"/>
                  </a:lnTo>
                  <a:lnTo>
                    <a:pt x="14" y="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9"/>
                  </a:lnTo>
                  <a:close/>
                  <a:moveTo>
                    <a:pt x="29" y="34"/>
                  </a:moveTo>
                  <a:lnTo>
                    <a:pt x="27" y="36"/>
                  </a:lnTo>
                  <a:lnTo>
                    <a:pt x="25" y="32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2" y="25"/>
                  </a:lnTo>
                  <a:lnTo>
                    <a:pt x="38" y="29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29" y="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4804">
              <a:extLst>
                <a:ext uri="{FF2B5EF4-FFF2-40B4-BE49-F238E27FC236}">
                  <a16:creationId xmlns:a16="http://schemas.microsoft.com/office/drawing/2014/main" id="{4927AC19-E985-4E9A-9190-05DC311F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5" y="1873251"/>
              <a:ext cx="39688" cy="31750"/>
            </a:xfrm>
            <a:custGeom>
              <a:avLst/>
              <a:gdLst>
                <a:gd name="T0" fmla="*/ 9 w 25"/>
                <a:gd name="T1" fmla="*/ 18 h 20"/>
                <a:gd name="T2" fmla="*/ 4 w 25"/>
                <a:gd name="T3" fmla="*/ 20 h 20"/>
                <a:gd name="T4" fmla="*/ 4 w 25"/>
                <a:gd name="T5" fmla="*/ 18 h 20"/>
                <a:gd name="T6" fmla="*/ 2 w 25"/>
                <a:gd name="T7" fmla="*/ 16 h 20"/>
                <a:gd name="T8" fmla="*/ 2 w 25"/>
                <a:gd name="T9" fmla="*/ 16 h 20"/>
                <a:gd name="T10" fmla="*/ 2 w 25"/>
                <a:gd name="T11" fmla="*/ 14 h 20"/>
                <a:gd name="T12" fmla="*/ 0 w 25"/>
                <a:gd name="T13" fmla="*/ 11 h 20"/>
                <a:gd name="T14" fmla="*/ 0 w 25"/>
                <a:gd name="T15" fmla="*/ 9 h 20"/>
                <a:gd name="T16" fmla="*/ 2 w 25"/>
                <a:gd name="T17" fmla="*/ 7 h 20"/>
                <a:gd name="T18" fmla="*/ 16 w 25"/>
                <a:gd name="T19" fmla="*/ 0 h 20"/>
                <a:gd name="T20" fmla="*/ 18 w 25"/>
                <a:gd name="T21" fmla="*/ 0 h 20"/>
                <a:gd name="T22" fmla="*/ 20 w 25"/>
                <a:gd name="T23" fmla="*/ 0 h 20"/>
                <a:gd name="T24" fmla="*/ 20 w 25"/>
                <a:gd name="T25" fmla="*/ 2 h 20"/>
                <a:gd name="T26" fmla="*/ 22 w 25"/>
                <a:gd name="T27" fmla="*/ 5 h 20"/>
                <a:gd name="T28" fmla="*/ 22 w 25"/>
                <a:gd name="T29" fmla="*/ 7 h 20"/>
                <a:gd name="T30" fmla="*/ 22 w 25"/>
                <a:gd name="T31" fmla="*/ 9 h 20"/>
                <a:gd name="T32" fmla="*/ 25 w 25"/>
                <a:gd name="T33" fmla="*/ 9 h 20"/>
                <a:gd name="T34" fmla="*/ 20 w 25"/>
                <a:gd name="T35" fmla="*/ 11 h 20"/>
                <a:gd name="T36" fmla="*/ 9 w 25"/>
                <a:gd name="T3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0">
                  <a:moveTo>
                    <a:pt x="9" y="18"/>
                  </a:moveTo>
                  <a:lnTo>
                    <a:pt x="4" y="20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25" y="9"/>
                  </a:lnTo>
                  <a:lnTo>
                    <a:pt x="20" y="11"/>
                  </a:lnTo>
                  <a:lnTo>
                    <a:pt x="9" y="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4805">
              <a:extLst>
                <a:ext uri="{FF2B5EF4-FFF2-40B4-BE49-F238E27FC236}">
                  <a16:creationId xmlns:a16="http://schemas.microsoft.com/office/drawing/2014/main" id="{9BD6AC3A-CBDF-4DFF-A793-362AB432C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808163"/>
              <a:ext cx="96838" cy="111125"/>
            </a:xfrm>
            <a:custGeom>
              <a:avLst/>
              <a:gdLst>
                <a:gd name="T0" fmla="*/ 41 w 61"/>
                <a:gd name="T1" fmla="*/ 50 h 70"/>
                <a:gd name="T2" fmla="*/ 41 w 61"/>
                <a:gd name="T3" fmla="*/ 52 h 70"/>
                <a:gd name="T4" fmla="*/ 46 w 61"/>
                <a:gd name="T5" fmla="*/ 57 h 70"/>
                <a:gd name="T6" fmla="*/ 46 w 61"/>
                <a:gd name="T7" fmla="*/ 59 h 70"/>
                <a:gd name="T8" fmla="*/ 25 w 61"/>
                <a:gd name="T9" fmla="*/ 70 h 70"/>
                <a:gd name="T10" fmla="*/ 23 w 61"/>
                <a:gd name="T11" fmla="*/ 68 h 70"/>
                <a:gd name="T12" fmla="*/ 21 w 61"/>
                <a:gd name="T13" fmla="*/ 61 h 70"/>
                <a:gd name="T14" fmla="*/ 18 w 61"/>
                <a:gd name="T15" fmla="*/ 59 h 70"/>
                <a:gd name="T16" fmla="*/ 14 w 61"/>
                <a:gd name="T17" fmla="*/ 52 h 70"/>
                <a:gd name="T18" fmla="*/ 14 w 61"/>
                <a:gd name="T19" fmla="*/ 52 h 70"/>
                <a:gd name="T20" fmla="*/ 14 w 61"/>
                <a:gd name="T21" fmla="*/ 50 h 70"/>
                <a:gd name="T22" fmla="*/ 12 w 61"/>
                <a:gd name="T23" fmla="*/ 48 h 70"/>
                <a:gd name="T24" fmla="*/ 9 w 61"/>
                <a:gd name="T25" fmla="*/ 43 h 70"/>
                <a:gd name="T26" fmla="*/ 5 w 61"/>
                <a:gd name="T27" fmla="*/ 34 h 70"/>
                <a:gd name="T28" fmla="*/ 5 w 61"/>
                <a:gd name="T29" fmla="*/ 32 h 70"/>
                <a:gd name="T30" fmla="*/ 0 w 61"/>
                <a:gd name="T31" fmla="*/ 28 h 70"/>
                <a:gd name="T32" fmla="*/ 5 w 61"/>
                <a:gd name="T33" fmla="*/ 25 h 70"/>
                <a:gd name="T34" fmla="*/ 23 w 61"/>
                <a:gd name="T35" fmla="*/ 16 h 70"/>
                <a:gd name="T36" fmla="*/ 23 w 61"/>
                <a:gd name="T37" fmla="*/ 14 h 70"/>
                <a:gd name="T38" fmla="*/ 27 w 61"/>
                <a:gd name="T39" fmla="*/ 12 h 70"/>
                <a:gd name="T40" fmla="*/ 30 w 61"/>
                <a:gd name="T41" fmla="*/ 12 h 70"/>
                <a:gd name="T42" fmla="*/ 43 w 61"/>
                <a:gd name="T43" fmla="*/ 5 h 70"/>
                <a:gd name="T44" fmla="*/ 46 w 61"/>
                <a:gd name="T45" fmla="*/ 3 h 70"/>
                <a:gd name="T46" fmla="*/ 48 w 61"/>
                <a:gd name="T47" fmla="*/ 0 h 70"/>
                <a:gd name="T48" fmla="*/ 55 w 61"/>
                <a:gd name="T49" fmla="*/ 12 h 70"/>
                <a:gd name="T50" fmla="*/ 55 w 61"/>
                <a:gd name="T51" fmla="*/ 14 h 70"/>
                <a:gd name="T52" fmla="*/ 59 w 61"/>
                <a:gd name="T53" fmla="*/ 19 h 70"/>
                <a:gd name="T54" fmla="*/ 61 w 61"/>
                <a:gd name="T55" fmla="*/ 23 h 70"/>
                <a:gd name="T56" fmla="*/ 41 w 61"/>
                <a:gd name="T57" fmla="*/ 34 h 70"/>
                <a:gd name="T58" fmla="*/ 39 w 61"/>
                <a:gd name="T59" fmla="*/ 34 h 70"/>
                <a:gd name="T60" fmla="*/ 36 w 61"/>
                <a:gd name="T61" fmla="*/ 37 h 70"/>
                <a:gd name="T62" fmla="*/ 34 w 61"/>
                <a:gd name="T63" fmla="*/ 39 h 70"/>
                <a:gd name="T64" fmla="*/ 36 w 61"/>
                <a:gd name="T65" fmla="*/ 41 h 70"/>
                <a:gd name="T66" fmla="*/ 36 w 61"/>
                <a:gd name="T67" fmla="*/ 43 h 70"/>
                <a:gd name="T68" fmla="*/ 39 w 61"/>
                <a:gd name="T69" fmla="*/ 46 h 70"/>
                <a:gd name="T70" fmla="*/ 41 w 61"/>
                <a:gd name="T71" fmla="*/ 5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" h="70">
                  <a:moveTo>
                    <a:pt x="41" y="50"/>
                  </a:moveTo>
                  <a:lnTo>
                    <a:pt x="41" y="52"/>
                  </a:lnTo>
                  <a:lnTo>
                    <a:pt x="46" y="57"/>
                  </a:lnTo>
                  <a:lnTo>
                    <a:pt x="46" y="59"/>
                  </a:lnTo>
                  <a:lnTo>
                    <a:pt x="25" y="70"/>
                  </a:lnTo>
                  <a:lnTo>
                    <a:pt x="23" y="68"/>
                  </a:lnTo>
                  <a:lnTo>
                    <a:pt x="21" y="61"/>
                  </a:lnTo>
                  <a:lnTo>
                    <a:pt x="18" y="59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3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0" y="28"/>
                  </a:lnTo>
                  <a:lnTo>
                    <a:pt x="5" y="25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43" y="5"/>
                  </a:lnTo>
                  <a:lnTo>
                    <a:pt x="46" y="3"/>
                  </a:lnTo>
                  <a:lnTo>
                    <a:pt x="48" y="0"/>
                  </a:lnTo>
                  <a:lnTo>
                    <a:pt x="55" y="12"/>
                  </a:lnTo>
                  <a:lnTo>
                    <a:pt x="55" y="14"/>
                  </a:lnTo>
                  <a:lnTo>
                    <a:pt x="59" y="19"/>
                  </a:lnTo>
                  <a:lnTo>
                    <a:pt x="61" y="23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6" y="37"/>
                  </a:lnTo>
                  <a:lnTo>
                    <a:pt x="34" y="39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9" y="46"/>
                  </a:lnTo>
                  <a:lnTo>
                    <a:pt x="41" y="5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4806">
              <a:extLst>
                <a:ext uri="{FF2B5EF4-FFF2-40B4-BE49-F238E27FC236}">
                  <a16:creationId xmlns:a16="http://schemas.microsoft.com/office/drawing/2014/main" id="{059A4AC5-12F1-4DC4-AA79-7391356DFC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9363" y="1819276"/>
              <a:ext cx="92075" cy="96838"/>
            </a:xfrm>
            <a:custGeom>
              <a:avLst/>
              <a:gdLst>
                <a:gd name="T0" fmla="*/ 29 w 58"/>
                <a:gd name="T1" fmla="*/ 48 h 61"/>
                <a:gd name="T2" fmla="*/ 4 w 58"/>
                <a:gd name="T3" fmla="*/ 61 h 61"/>
                <a:gd name="T4" fmla="*/ 4 w 58"/>
                <a:gd name="T5" fmla="*/ 61 h 61"/>
                <a:gd name="T6" fmla="*/ 2 w 58"/>
                <a:gd name="T7" fmla="*/ 57 h 61"/>
                <a:gd name="T8" fmla="*/ 0 w 58"/>
                <a:gd name="T9" fmla="*/ 52 h 61"/>
                <a:gd name="T10" fmla="*/ 0 w 58"/>
                <a:gd name="T11" fmla="*/ 50 h 61"/>
                <a:gd name="T12" fmla="*/ 4 w 58"/>
                <a:gd name="T13" fmla="*/ 48 h 61"/>
                <a:gd name="T14" fmla="*/ 7 w 58"/>
                <a:gd name="T15" fmla="*/ 48 h 61"/>
                <a:gd name="T16" fmla="*/ 25 w 58"/>
                <a:gd name="T17" fmla="*/ 36 h 61"/>
                <a:gd name="T18" fmla="*/ 25 w 58"/>
                <a:gd name="T19" fmla="*/ 39 h 61"/>
                <a:gd name="T20" fmla="*/ 27 w 58"/>
                <a:gd name="T21" fmla="*/ 43 h 61"/>
                <a:gd name="T22" fmla="*/ 29 w 58"/>
                <a:gd name="T23" fmla="*/ 48 h 61"/>
                <a:gd name="T24" fmla="*/ 29 w 58"/>
                <a:gd name="T25" fmla="*/ 48 h 61"/>
                <a:gd name="T26" fmla="*/ 40 w 58"/>
                <a:gd name="T27" fmla="*/ 27 h 61"/>
                <a:gd name="T28" fmla="*/ 38 w 58"/>
                <a:gd name="T29" fmla="*/ 27 h 61"/>
                <a:gd name="T30" fmla="*/ 34 w 58"/>
                <a:gd name="T31" fmla="*/ 21 h 61"/>
                <a:gd name="T32" fmla="*/ 54 w 58"/>
                <a:gd name="T33" fmla="*/ 9 h 61"/>
                <a:gd name="T34" fmla="*/ 58 w 58"/>
                <a:gd name="T35" fmla="*/ 18 h 61"/>
                <a:gd name="T36" fmla="*/ 47 w 58"/>
                <a:gd name="T37" fmla="*/ 23 h 61"/>
                <a:gd name="T38" fmla="*/ 45 w 58"/>
                <a:gd name="T39" fmla="*/ 23 h 61"/>
                <a:gd name="T40" fmla="*/ 43 w 58"/>
                <a:gd name="T41" fmla="*/ 25 h 61"/>
                <a:gd name="T42" fmla="*/ 43 w 58"/>
                <a:gd name="T43" fmla="*/ 25 h 61"/>
                <a:gd name="T44" fmla="*/ 40 w 58"/>
                <a:gd name="T45" fmla="*/ 25 h 61"/>
                <a:gd name="T46" fmla="*/ 40 w 58"/>
                <a:gd name="T47" fmla="*/ 27 h 61"/>
                <a:gd name="T48" fmla="*/ 52 w 58"/>
                <a:gd name="T49" fmla="*/ 7 h 61"/>
                <a:gd name="T50" fmla="*/ 34 w 58"/>
                <a:gd name="T51" fmla="*/ 18 h 61"/>
                <a:gd name="T52" fmla="*/ 25 w 58"/>
                <a:gd name="T53" fmla="*/ 14 h 61"/>
                <a:gd name="T54" fmla="*/ 29 w 58"/>
                <a:gd name="T55" fmla="*/ 12 h 61"/>
                <a:gd name="T56" fmla="*/ 31 w 58"/>
                <a:gd name="T57" fmla="*/ 9 h 61"/>
                <a:gd name="T58" fmla="*/ 31 w 58"/>
                <a:gd name="T59" fmla="*/ 9 h 61"/>
                <a:gd name="T60" fmla="*/ 34 w 58"/>
                <a:gd name="T61" fmla="*/ 7 h 61"/>
                <a:gd name="T62" fmla="*/ 36 w 58"/>
                <a:gd name="T63" fmla="*/ 7 h 61"/>
                <a:gd name="T64" fmla="*/ 38 w 58"/>
                <a:gd name="T65" fmla="*/ 7 h 61"/>
                <a:gd name="T66" fmla="*/ 40 w 58"/>
                <a:gd name="T67" fmla="*/ 5 h 61"/>
                <a:gd name="T68" fmla="*/ 40 w 58"/>
                <a:gd name="T69" fmla="*/ 5 h 61"/>
                <a:gd name="T70" fmla="*/ 43 w 58"/>
                <a:gd name="T71" fmla="*/ 3 h 61"/>
                <a:gd name="T72" fmla="*/ 45 w 58"/>
                <a:gd name="T73" fmla="*/ 3 h 61"/>
                <a:gd name="T74" fmla="*/ 47 w 58"/>
                <a:gd name="T75" fmla="*/ 3 h 61"/>
                <a:gd name="T76" fmla="*/ 49 w 58"/>
                <a:gd name="T77" fmla="*/ 0 h 61"/>
                <a:gd name="T78" fmla="*/ 49 w 58"/>
                <a:gd name="T79" fmla="*/ 5 h 61"/>
                <a:gd name="T80" fmla="*/ 52 w 58"/>
                <a:gd name="T81" fmla="*/ 7 h 61"/>
                <a:gd name="T82" fmla="*/ 34 w 58"/>
                <a:gd name="T83" fmla="*/ 23 h 61"/>
                <a:gd name="T84" fmla="*/ 36 w 58"/>
                <a:gd name="T85" fmla="*/ 30 h 61"/>
                <a:gd name="T86" fmla="*/ 34 w 58"/>
                <a:gd name="T87" fmla="*/ 30 h 61"/>
                <a:gd name="T88" fmla="*/ 34 w 58"/>
                <a:gd name="T89" fmla="*/ 30 h 61"/>
                <a:gd name="T90" fmla="*/ 31 w 58"/>
                <a:gd name="T91" fmla="*/ 32 h 61"/>
                <a:gd name="T92" fmla="*/ 25 w 58"/>
                <a:gd name="T93" fmla="*/ 34 h 61"/>
                <a:gd name="T94" fmla="*/ 22 w 58"/>
                <a:gd name="T95" fmla="*/ 30 h 61"/>
                <a:gd name="T96" fmla="*/ 22 w 58"/>
                <a:gd name="T97" fmla="*/ 27 h 61"/>
                <a:gd name="T98" fmla="*/ 25 w 58"/>
                <a:gd name="T99" fmla="*/ 25 h 61"/>
                <a:gd name="T100" fmla="*/ 27 w 58"/>
                <a:gd name="T101" fmla="*/ 23 h 61"/>
                <a:gd name="T102" fmla="*/ 27 w 58"/>
                <a:gd name="T103" fmla="*/ 23 h 61"/>
                <a:gd name="T104" fmla="*/ 29 w 58"/>
                <a:gd name="T105" fmla="*/ 23 h 61"/>
                <a:gd name="T106" fmla="*/ 29 w 58"/>
                <a:gd name="T107" fmla="*/ 23 h 61"/>
                <a:gd name="T108" fmla="*/ 31 w 58"/>
                <a:gd name="T109" fmla="*/ 21 h 61"/>
                <a:gd name="T110" fmla="*/ 31 w 58"/>
                <a:gd name="T111" fmla="*/ 21 h 61"/>
                <a:gd name="T112" fmla="*/ 34 w 58"/>
                <a:gd name="T113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" h="61">
                  <a:moveTo>
                    <a:pt x="29" y="48"/>
                  </a:moveTo>
                  <a:lnTo>
                    <a:pt x="4" y="61"/>
                  </a:lnTo>
                  <a:lnTo>
                    <a:pt x="4" y="61"/>
                  </a:lnTo>
                  <a:lnTo>
                    <a:pt x="2" y="57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4" y="48"/>
                  </a:lnTo>
                  <a:lnTo>
                    <a:pt x="7" y="48"/>
                  </a:lnTo>
                  <a:lnTo>
                    <a:pt x="25" y="36"/>
                  </a:lnTo>
                  <a:lnTo>
                    <a:pt x="25" y="39"/>
                  </a:lnTo>
                  <a:lnTo>
                    <a:pt x="27" y="43"/>
                  </a:lnTo>
                  <a:lnTo>
                    <a:pt x="29" y="48"/>
                  </a:lnTo>
                  <a:lnTo>
                    <a:pt x="29" y="48"/>
                  </a:lnTo>
                  <a:close/>
                  <a:moveTo>
                    <a:pt x="40" y="27"/>
                  </a:moveTo>
                  <a:lnTo>
                    <a:pt x="38" y="27"/>
                  </a:lnTo>
                  <a:lnTo>
                    <a:pt x="34" y="21"/>
                  </a:lnTo>
                  <a:lnTo>
                    <a:pt x="54" y="9"/>
                  </a:lnTo>
                  <a:lnTo>
                    <a:pt x="58" y="18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0" y="25"/>
                  </a:lnTo>
                  <a:lnTo>
                    <a:pt x="40" y="27"/>
                  </a:lnTo>
                  <a:close/>
                  <a:moveTo>
                    <a:pt x="52" y="7"/>
                  </a:moveTo>
                  <a:lnTo>
                    <a:pt x="34" y="18"/>
                  </a:lnTo>
                  <a:lnTo>
                    <a:pt x="25" y="14"/>
                  </a:lnTo>
                  <a:lnTo>
                    <a:pt x="29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9" y="0"/>
                  </a:lnTo>
                  <a:lnTo>
                    <a:pt x="49" y="5"/>
                  </a:lnTo>
                  <a:lnTo>
                    <a:pt x="52" y="7"/>
                  </a:lnTo>
                  <a:close/>
                  <a:moveTo>
                    <a:pt x="34" y="23"/>
                  </a:moveTo>
                  <a:lnTo>
                    <a:pt x="36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1" y="32"/>
                  </a:lnTo>
                  <a:lnTo>
                    <a:pt x="25" y="34"/>
                  </a:lnTo>
                  <a:lnTo>
                    <a:pt x="22" y="30"/>
                  </a:lnTo>
                  <a:lnTo>
                    <a:pt x="22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4" y="2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4807">
              <a:extLst>
                <a:ext uri="{FF2B5EF4-FFF2-40B4-BE49-F238E27FC236}">
                  <a16:creationId xmlns:a16="http://schemas.microsoft.com/office/drawing/2014/main" id="{524769A6-1335-464B-ACAF-60D878232C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5063" y="1873251"/>
              <a:ext cx="234950" cy="168275"/>
            </a:xfrm>
            <a:custGeom>
              <a:avLst/>
              <a:gdLst>
                <a:gd name="T0" fmla="*/ 110 w 148"/>
                <a:gd name="T1" fmla="*/ 23 h 106"/>
                <a:gd name="T2" fmla="*/ 94 w 148"/>
                <a:gd name="T3" fmla="*/ 27 h 106"/>
                <a:gd name="T4" fmla="*/ 65 w 148"/>
                <a:gd name="T5" fmla="*/ 59 h 106"/>
                <a:gd name="T6" fmla="*/ 70 w 148"/>
                <a:gd name="T7" fmla="*/ 63 h 106"/>
                <a:gd name="T8" fmla="*/ 79 w 148"/>
                <a:gd name="T9" fmla="*/ 56 h 106"/>
                <a:gd name="T10" fmla="*/ 92 w 148"/>
                <a:gd name="T11" fmla="*/ 50 h 106"/>
                <a:gd name="T12" fmla="*/ 112 w 148"/>
                <a:gd name="T13" fmla="*/ 41 h 106"/>
                <a:gd name="T14" fmla="*/ 142 w 148"/>
                <a:gd name="T15" fmla="*/ 25 h 106"/>
                <a:gd name="T16" fmla="*/ 142 w 148"/>
                <a:gd name="T17" fmla="*/ 34 h 106"/>
                <a:gd name="T18" fmla="*/ 139 w 148"/>
                <a:gd name="T19" fmla="*/ 45 h 106"/>
                <a:gd name="T20" fmla="*/ 144 w 148"/>
                <a:gd name="T21" fmla="*/ 47 h 106"/>
                <a:gd name="T22" fmla="*/ 148 w 148"/>
                <a:gd name="T23" fmla="*/ 52 h 106"/>
                <a:gd name="T24" fmla="*/ 144 w 148"/>
                <a:gd name="T25" fmla="*/ 65 h 106"/>
                <a:gd name="T26" fmla="*/ 144 w 148"/>
                <a:gd name="T27" fmla="*/ 68 h 106"/>
                <a:gd name="T28" fmla="*/ 144 w 148"/>
                <a:gd name="T29" fmla="*/ 70 h 106"/>
                <a:gd name="T30" fmla="*/ 142 w 148"/>
                <a:gd name="T31" fmla="*/ 68 h 106"/>
                <a:gd name="T32" fmla="*/ 142 w 148"/>
                <a:gd name="T33" fmla="*/ 65 h 106"/>
                <a:gd name="T34" fmla="*/ 133 w 148"/>
                <a:gd name="T35" fmla="*/ 65 h 106"/>
                <a:gd name="T36" fmla="*/ 124 w 148"/>
                <a:gd name="T37" fmla="*/ 74 h 106"/>
                <a:gd name="T38" fmla="*/ 99 w 148"/>
                <a:gd name="T39" fmla="*/ 93 h 106"/>
                <a:gd name="T40" fmla="*/ 83 w 148"/>
                <a:gd name="T41" fmla="*/ 88 h 106"/>
                <a:gd name="T42" fmla="*/ 56 w 148"/>
                <a:gd name="T43" fmla="*/ 97 h 106"/>
                <a:gd name="T44" fmla="*/ 72 w 148"/>
                <a:gd name="T45" fmla="*/ 70 h 106"/>
                <a:gd name="T46" fmla="*/ 40 w 148"/>
                <a:gd name="T47" fmla="*/ 88 h 106"/>
                <a:gd name="T48" fmla="*/ 65 w 148"/>
                <a:gd name="T49" fmla="*/ 63 h 106"/>
                <a:gd name="T50" fmla="*/ 56 w 148"/>
                <a:gd name="T51" fmla="*/ 47 h 106"/>
                <a:gd name="T52" fmla="*/ 15 w 148"/>
                <a:gd name="T53" fmla="*/ 61 h 106"/>
                <a:gd name="T54" fmla="*/ 6 w 148"/>
                <a:gd name="T55" fmla="*/ 54 h 106"/>
                <a:gd name="T56" fmla="*/ 15 w 148"/>
                <a:gd name="T57" fmla="*/ 29 h 106"/>
                <a:gd name="T58" fmla="*/ 22 w 148"/>
                <a:gd name="T59" fmla="*/ 32 h 106"/>
                <a:gd name="T60" fmla="*/ 45 w 148"/>
                <a:gd name="T61" fmla="*/ 20 h 106"/>
                <a:gd name="T62" fmla="*/ 49 w 148"/>
                <a:gd name="T63" fmla="*/ 29 h 106"/>
                <a:gd name="T64" fmla="*/ 76 w 148"/>
                <a:gd name="T65" fmla="*/ 27 h 106"/>
                <a:gd name="T66" fmla="*/ 92 w 148"/>
                <a:gd name="T67" fmla="*/ 20 h 106"/>
                <a:gd name="T68" fmla="*/ 94 w 148"/>
                <a:gd name="T69" fmla="*/ 20 h 106"/>
                <a:gd name="T70" fmla="*/ 97 w 148"/>
                <a:gd name="T71" fmla="*/ 18 h 106"/>
                <a:gd name="T72" fmla="*/ 112 w 148"/>
                <a:gd name="T73" fmla="*/ 9 h 106"/>
                <a:gd name="T74" fmla="*/ 121 w 148"/>
                <a:gd name="T75" fmla="*/ 5 h 106"/>
                <a:gd name="T76" fmla="*/ 115 w 148"/>
                <a:gd name="T77" fmla="*/ 14 h 106"/>
                <a:gd name="T78" fmla="*/ 110 w 148"/>
                <a:gd name="T79" fmla="*/ 9 h 106"/>
                <a:gd name="T80" fmla="*/ 103 w 148"/>
                <a:gd name="T81" fmla="*/ 11 h 106"/>
                <a:gd name="T82" fmla="*/ 101 w 148"/>
                <a:gd name="T83" fmla="*/ 7 h 106"/>
                <a:gd name="T84" fmla="*/ 101 w 148"/>
                <a:gd name="T85" fmla="*/ 5 h 106"/>
                <a:gd name="T86" fmla="*/ 103 w 148"/>
                <a:gd name="T87" fmla="*/ 0 h 106"/>
                <a:gd name="T88" fmla="*/ 110 w 148"/>
                <a:gd name="T89" fmla="*/ 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106">
                  <a:moveTo>
                    <a:pt x="108" y="18"/>
                  </a:moveTo>
                  <a:lnTo>
                    <a:pt x="110" y="23"/>
                  </a:lnTo>
                  <a:lnTo>
                    <a:pt x="97" y="29"/>
                  </a:lnTo>
                  <a:lnTo>
                    <a:pt x="94" y="27"/>
                  </a:lnTo>
                  <a:lnTo>
                    <a:pt x="58" y="45"/>
                  </a:lnTo>
                  <a:lnTo>
                    <a:pt x="65" y="59"/>
                  </a:lnTo>
                  <a:lnTo>
                    <a:pt x="67" y="61"/>
                  </a:lnTo>
                  <a:lnTo>
                    <a:pt x="70" y="63"/>
                  </a:lnTo>
                  <a:lnTo>
                    <a:pt x="76" y="59"/>
                  </a:lnTo>
                  <a:lnTo>
                    <a:pt x="79" y="56"/>
                  </a:lnTo>
                  <a:lnTo>
                    <a:pt x="81" y="56"/>
                  </a:lnTo>
                  <a:lnTo>
                    <a:pt x="92" y="50"/>
                  </a:lnTo>
                  <a:lnTo>
                    <a:pt x="101" y="45"/>
                  </a:lnTo>
                  <a:lnTo>
                    <a:pt x="112" y="41"/>
                  </a:lnTo>
                  <a:lnTo>
                    <a:pt x="135" y="27"/>
                  </a:lnTo>
                  <a:lnTo>
                    <a:pt x="142" y="25"/>
                  </a:lnTo>
                  <a:lnTo>
                    <a:pt x="146" y="27"/>
                  </a:lnTo>
                  <a:lnTo>
                    <a:pt x="142" y="34"/>
                  </a:lnTo>
                  <a:lnTo>
                    <a:pt x="139" y="43"/>
                  </a:lnTo>
                  <a:lnTo>
                    <a:pt x="139" y="45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39" y="61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2" y="68"/>
                  </a:lnTo>
                  <a:lnTo>
                    <a:pt x="142" y="68"/>
                  </a:lnTo>
                  <a:lnTo>
                    <a:pt x="142" y="65"/>
                  </a:lnTo>
                  <a:lnTo>
                    <a:pt x="137" y="61"/>
                  </a:lnTo>
                  <a:lnTo>
                    <a:pt x="133" y="65"/>
                  </a:lnTo>
                  <a:lnTo>
                    <a:pt x="130" y="68"/>
                  </a:lnTo>
                  <a:lnTo>
                    <a:pt x="124" y="74"/>
                  </a:lnTo>
                  <a:lnTo>
                    <a:pt x="110" y="84"/>
                  </a:lnTo>
                  <a:lnTo>
                    <a:pt x="99" y="93"/>
                  </a:lnTo>
                  <a:lnTo>
                    <a:pt x="92" y="99"/>
                  </a:lnTo>
                  <a:lnTo>
                    <a:pt x="83" y="88"/>
                  </a:lnTo>
                  <a:lnTo>
                    <a:pt x="63" y="106"/>
                  </a:lnTo>
                  <a:lnTo>
                    <a:pt x="56" y="97"/>
                  </a:lnTo>
                  <a:lnTo>
                    <a:pt x="79" y="79"/>
                  </a:lnTo>
                  <a:lnTo>
                    <a:pt x="72" y="70"/>
                  </a:lnTo>
                  <a:lnTo>
                    <a:pt x="47" y="90"/>
                  </a:lnTo>
                  <a:lnTo>
                    <a:pt x="40" y="88"/>
                  </a:lnTo>
                  <a:lnTo>
                    <a:pt x="33" y="81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56" y="47"/>
                  </a:lnTo>
                  <a:lnTo>
                    <a:pt x="20" y="65"/>
                  </a:lnTo>
                  <a:lnTo>
                    <a:pt x="15" y="61"/>
                  </a:lnTo>
                  <a:lnTo>
                    <a:pt x="11" y="56"/>
                  </a:lnTo>
                  <a:lnTo>
                    <a:pt x="6" y="54"/>
                  </a:lnTo>
                  <a:lnTo>
                    <a:pt x="0" y="36"/>
                  </a:lnTo>
                  <a:lnTo>
                    <a:pt x="15" y="29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40" y="23"/>
                  </a:lnTo>
                  <a:lnTo>
                    <a:pt x="45" y="20"/>
                  </a:lnTo>
                  <a:lnTo>
                    <a:pt x="47" y="27"/>
                  </a:lnTo>
                  <a:lnTo>
                    <a:pt x="49" y="29"/>
                  </a:lnTo>
                  <a:lnTo>
                    <a:pt x="54" y="41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7" y="18"/>
                  </a:lnTo>
                  <a:lnTo>
                    <a:pt x="99" y="16"/>
                  </a:lnTo>
                  <a:lnTo>
                    <a:pt x="112" y="9"/>
                  </a:lnTo>
                  <a:lnTo>
                    <a:pt x="115" y="9"/>
                  </a:lnTo>
                  <a:lnTo>
                    <a:pt x="121" y="5"/>
                  </a:lnTo>
                  <a:lnTo>
                    <a:pt x="124" y="9"/>
                  </a:lnTo>
                  <a:lnTo>
                    <a:pt x="115" y="14"/>
                  </a:lnTo>
                  <a:lnTo>
                    <a:pt x="108" y="18"/>
                  </a:lnTo>
                  <a:close/>
                  <a:moveTo>
                    <a:pt x="110" y="9"/>
                  </a:moveTo>
                  <a:lnTo>
                    <a:pt x="103" y="11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99" y="2"/>
                  </a:lnTo>
                  <a:lnTo>
                    <a:pt x="103" y="0"/>
                  </a:lnTo>
                  <a:lnTo>
                    <a:pt x="110" y="9"/>
                  </a:lnTo>
                  <a:lnTo>
                    <a:pt x="110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4808">
              <a:extLst>
                <a:ext uri="{FF2B5EF4-FFF2-40B4-BE49-F238E27FC236}">
                  <a16:creationId xmlns:a16="http://schemas.microsoft.com/office/drawing/2014/main" id="{D325C197-7326-4419-BD39-5C5D1CA8F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2220913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0 h 4"/>
                <a:gd name="T6" fmla="*/ 2 w 2"/>
                <a:gd name="T7" fmla="*/ 0 h 4"/>
                <a:gd name="T8" fmla="*/ 2 w 2"/>
                <a:gd name="T9" fmla="*/ 0 h 4"/>
                <a:gd name="T10" fmla="*/ 2 w 2"/>
                <a:gd name="T11" fmla="*/ 2 h 4"/>
                <a:gd name="T12" fmla="*/ 2 w 2"/>
                <a:gd name="T13" fmla="*/ 4 h 4"/>
                <a:gd name="T14" fmla="*/ 2 w 2"/>
                <a:gd name="T15" fmla="*/ 4 h 4"/>
                <a:gd name="T16" fmla="*/ 0 w 2"/>
                <a:gd name="T17" fmla="*/ 4 h 4"/>
                <a:gd name="T18" fmla="*/ 0 w 2"/>
                <a:gd name="T19" fmla="*/ 4 h 4"/>
                <a:gd name="T20" fmla="*/ 0 w 2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4809">
              <a:extLst>
                <a:ext uri="{FF2B5EF4-FFF2-40B4-BE49-F238E27FC236}">
                  <a16:creationId xmlns:a16="http://schemas.microsoft.com/office/drawing/2014/main" id="{BB490A46-2EBE-403D-9966-638366519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063" y="2220913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" name="Freeform 4810">
              <a:extLst>
                <a:ext uri="{FF2B5EF4-FFF2-40B4-BE49-F238E27FC236}">
                  <a16:creationId xmlns:a16="http://schemas.microsoft.com/office/drawing/2014/main" id="{1CC9D2E8-49AB-47D9-AFAE-2E9A0AA4A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2220913"/>
              <a:ext cx="7938" cy="6350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5 w 5"/>
                <a:gd name="T5" fmla="*/ 0 h 4"/>
                <a:gd name="T6" fmla="*/ 5 w 5"/>
                <a:gd name="T7" fmla="*/ 2 h 4"/>
                <a:gd name="T8" fmla="*/ 5 w 5"/>
                <a:gd name="T9" fmla="*/ 4 h 4"/>
                <a:gd name="T10" fmla="*/ 0 w 5"/>
                <a:gd name="T11" fmla="*/ 4 h 4"/>
                <a:gd name="T12" fmla="*/ 0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" name="Freeform 4811">
              <a:extLst>
                <a:ext uri="{FF2B5EF4-FFF2-40B4-BE49-F238E27FC236}">
                  <a16:creationId xmlns:a16="http://schemas.microsoft.com/office/drawing/2014/main" id="{81F3A1FD-C447-480C-993E-F85E6DB82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2217738"/>
              <a:ext cx="3175" cy="95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2 w 2"/>
                <a:gd name="T5" fmla="*/ 2 h 6"/>
                <a:gd name="T6" fmla="*/ 2 w 2"/>
                <a:gd name="T7" fmla="*/ 2 h 6"/>
                <a:gd name="T8" fmla="*/ 2 w 2"/>
                <a:gd name="T9" fmla="*/ 6 h 6"/>
                <a:gd name="T10" fmla="*/ 0 w 2"/>
                <a:gd name="T11" fmla="*/ 6 h 6"/>
                <a:gd name="T12" fmla="*/ 0 w 2"/>
                <a:gd name="T13" fmla="*/ 2 h 6"/>
                <a:gd name="T14" fmla="*/ 0 w 2"/>
                <a:gd name="T15" fmla="*/ 2 h 6"/>
                <a:gd name="T16" fmla="*/ 0 w 2"/>
                <a:gd name="T17" fmla="*/ 0 h 6"/>
                <a:gd name="T18" fmla="*/ 0 w 2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4812">
              <a:extLst>
                <a:ext uri="{FF2B5EF4-FFF2-40B4-BE49-F238E27FC236}">
                  <a16:creationId xmlns:a16="http://schemas.microsoft.com/office/drawing/2014/main" id="{EA58CBCA-CF31-4BCD-A7D5-88E43F9AB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221773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0 w 2"/>
                <a:gd name="T15" fmla="*/ 2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4813">
              <a:extLst>
                <a:ext uri="{FF2B5EF4-FFF2-40B4-BE49-F238E27FC236}">
                  <a16:creationId xmlns:a16="http://schemas.microsoft.com/office/drawing/2014/main" id="{D8BA5F51-AE32-44A9-8D6E-11F69008F2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4475" y="2130426"/>
              <a:ext cx="136525" cy="255588"/>
            </a:xfrm>
            <a:custGeom>
              <a:avLst/>
              <a:gdLst>
                <a:gd name="T0" fmla="*/ 36 w 38"/>
                <a:gd name="T1" fmla="*/ 0 h 71"/>
                <a:gd name="T2" fmla="*/ 23 w 38"/>
                <a:gd name="T3" fmla="*/ 9 h 71"/>
                <a:gd name="T4" fmla="*/ 2 w 38"/>
                <a:gd name="T5" fmla="*/ 9 h 71"/>
                <a:gd name="T6" fmla="*/ 13 w 38"/>
                <a:gd name="T7" fmla="*/ 9 h 71"/>
                <a:gd name="T8" fmla="*/ 31 w 38"/>
                <a:gd name="T9" fmla="*/ 14 h 71"/>
                <a:gd name="T10" fmla="*/ 35 w 38"/>
                <a:gd name="T11" fmla="*/ 10 h 71"/>
                <a:gd name="T12" fmla="*/ 20 w 38"/>
                <a:gd name="T13" fmla="*/ 14 h 71"/>
                <a:gd name="T14" fmla="*/ 27 w 38"/>
                <a:gd name="T15" fmla="*/ 10 h 71"/>
                <a:gd name="T16" fmla="*/ 18 w 38"/>
                <a:gd name="T17" fmla="*/ 13 h 71"/>
                <a:gd name="T18" fmla="*/ 10 w 38"/>
                <a:gd name="T19" fmla="*/ 14 h 71"/>
                <a:gd name="T20" fmla="*/ 10 w 38"/>
                <a:gd name="T21" fmla="*/ 10 h 71"/>
                <a:gd name="T22" fmla="*/ 1 w 38"/>
                <a:gd name="T23" fmla="*/ 13 h 71"/>
                <a:gd name="T24" fmla="*/ 37 w 38"/>
                <a:gd name="T25" fmla="*/ 16 h 71"/>
                <a:gd name="T26" fmla="*/ 20 w 38"/>
                <a:gd name="T27" fmla="*/ 18 h 71"/>
                <a:gd name="T28" fmla="*/ 21 w 38"/>
                <a:gd name="T29" fmla="*/ 15 h 71"/>
                <a:gd name="T30" fmla="*/ 6 w 38"/>
                <a:gd name="T31" fmla="*/ 18 h 71"/>
                <a:gd name="T32" fmla="*/ 15 w 38"/>
                <a:gd name="T33" fmla="*/ 16 h 71"/>
                <a:gd name="T34" fmla="*/ 4 w 38"/>
                <a:gd name="T35" fmla="*/ 15 h 71"/>
                <a:gd name="T36" fmla="*/ 32 w 38"/>
                <a:gd name="T37" fmla="*/ 22 h 71"/>
                <a:gd name="T38" fmla="*/ 34 w 38"/>
                <a:gd name="T39" fmla="*/ 19 h 71"/>
                <a:gd name="T40" fmla="*/ 21 w 38"/>
                <a:gd name="T41" fmla="*/ 23 h 71"/>
                <a:gd name="T42" fmla="*/ 26 w 38"/>
                <a:gd name="T43" fmla="*/ 19 h 71"/>
                <a:gd name="T44" fmla="*/ 18 w 38"/>
                <a:gd name="T45" fmla="*/ 23 h 71"/>
                <a:gd name="T46" fmla="*/ 13 w 38"/>
                <a:gd name="T47" fmla="*/ 23 h 71"/>
                <a:gd name="T48" fmla="*/ 8 w 38"/>
                <a:gd name="T49" fmla="*/ 19 h 71"/>
                <a:gd name="T50" fmla="*/ 20 w 38"/>
                <a:gd name="T51" fmla="*/ 27 h 71"/>
                <a:gd name="T52" fmla="*/ 28 w 38"/>
                <a:gd name="T53" fmla="*/ 24 h 71"/>
                <a:gd name="T54" fmla="*/ 18 w 38"/>
                <a:gd name="T55" fmla="*/ 26 h 71"/>
                <a:gd name="T56" fmla="*/ 10 w 38"/>
                <a:gd name="T57" fmla="*/ 28 h 71"/>
                <a:gd name="T58" fmla="*/ 11 w 38"/>
                <a:gd name="T59" fmla="*/ 24 h 71"/>
                <a:gd name="T60" fmla="*/ 2 w 38"/>
                <a:gd name="T61" fmla="*/ 26 h 71"/>
                <a:gd name="T62" fmla="*/ 26 w 38"/>
                <a:gd name="T63" fmla="*/ 32 h 71"/>
                <a:gd name="T64" fmla="*/ 21 w 38"/>
                <a:gd name="T65" fmla="*/ 28 h 71"/>
                <a:gd name="T66" fmla="*/ 6 w 38"/>
                <a:gd name="T67" fmla="*/ 32 h 71"/>
                <a:gd name="T68" fmla="*/ 15 w 38"/>
                <a:gd name="T69" fmla="*/ 29 h 71"/>
                <a:gd name="T70" fmla="*/ 4 w 38"/>
                <a:gd name="T71" fmla="*/ 28 h 71"/>
                <a:gd name="T72" fmla="*/ 29 w 38"/>
                <a:gd name="T73" fmla="*/ 32 h 71"/>
                <a:gd name="T74" fmla="*/ 35 w 38"/>
                <a:gd name="T75" fmla="*/ 30 h 71"/>
                <a:gd name="T76" fmla="*/ 37 w 38"/>
                <a:gd name="T77" fmla="*/ 36 h 71"/>
                <a:gd name="T78" fmla="*/ 29 w 38"/>
                <a:gd name="T79" fmla="*/ 34 h 71"/>
                <a:gd name="T80" fmla="*/ 27 w 38"/>
                <a:gd name="T81" fmla="*/ 36 h 71"/>
                <a:gd name="T82" fmla="*/ 20 w 38"/>
                <a:gd name="T83" fmla="*/ 33 h 71"/>
                <a:gd name="T84" fmla="*/ 7 w 38"/>
                <a:gd name="T85" fmla="*/ 36 h 71"/>
                <a:gd name="T86" fmla="*/ 12 w 38"/>
                <a:gd name="T87" fmla="*/ 33 h 71"/>
                <a:gd name="T88" fmla="*/ 2 w 38"/>
                <a:gd name="T89" fmla="*/ 34 h 71"/>
                <a:gd name="T90" fmla="*/ 35 w 38"/>
                <a:gd name="T91" fmla="*/ 42 h 71"/>
                <a:gd name="T92" fmla="*/ 29 w 38"/>
                <a:gd name="T93" fmla="*/ 38 h 71"/>
                <a:gd name="T94" fmla="*/ 33 w 38"/>
                <a:gd name="T95" fmla="*/ 43 h 71"/>
                <a:gd name="T96" fmla="*/ 32 w 38"/>
                <a:gd name="T97" fmla="*/ 47 h 71"/>
                <a:gd name="T98" fmla="*/ 29 w 38"/>
                <a:gd name="T99" fmla="*/ 55 h 71"/>
                <a:gd name="T100" fmla="*/ 27 w 38"/>
                <a:gd name="T101" fmla="*/ 56 h 71"/>
                <a:gd name="T102" fmla="*/ 20 w 38"/>
                <a:gd name="T103" fmla="*/ 53 h 71"/>
                <a:gd name="T104" fmla="*/ 29 w 38"/>
                <a:gd name="T105" fmla="*/ 59 h 71"/>
                <a:gd name="T106" fmla="*/ 27 w 38"/>
                <a:gd name="T107" fmla="*/ 61 h 71"/>
                <a:gd name="T108" fmla="*/ 20 w 38"/>
                <a:gd name="T109" fmla="*/ 57 h 71"/>
                <a:gd name="T110" fmla="*/ 27 w 38"/>
                <a:gd name="T111" fmla="*/ 66 h 71"/>
                <a:gd name="T112" fmla="*/ 23 w 38"/>
                <a:gd name="T113" fmla="*/ 63 h 71"/>
                <a:gd name="T114" fmla="*/ 22 w 38"/>
                <a:gd name="T115" fmla="*/ 67 h 71"/>
                <a:gd name="T116" fmla="*/ 19 w 38"/>
                <a:gd name="T117" fmla="*/ 67 h 71"/>
                <a:gd name="T118" fmla="*/ 28 w 38"/>
                <a:gd name="T119" fmla="*/ 71 h 71"/>
                <a:gd name="T120" fmla="*/ 28 w 38"/>
                <a:gd name="T121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" h="71">
                  <a:moveTo>
                    <a:pt x="29" y="9"/>
                  </a:moveTo>
                  <a:lnTo>
                    <a:pt x="29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29" y="9"/>
                  </a:lnTo>
                  <a:moveTo>
                    <a:pt x="19" y="9"/>
                  </a:moveTo>
                  <a:lnTo>
                    <a:pt x="19" y="9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9" y="9"/>
                  </a:lnTo>
                  <a:moveTo>
                    <a:pt x="1" y="9"/>
                  </a:move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moveTo>
                    <a:pt x="29" y="14"/>
                  </a:moveTo>
                  <a:lnTo>
                    <a:pt x="29" y="14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2" y="14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4"/>
                  </a:lnTo>
                  <a:moveTo>
                    <a:pt x="20" y="14"/>
                  </a:move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20" y="14"/>
                  </a:lnTo>
                  <a:moveTo>
                    <a:pt x="3" y="14"/>
                  </a:moveTo>
                  <a:lnTo>
                    <a:pt x="3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3" y="14"/>
                  </a:lnTo>
                  <a:moveTo>
                    <a:pt x="31" y="18"/>
                  </a:moveTo>
                  <a:lnTo>
                    <a:pt x="31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8"/>
                  </a:lnTo>
                  <a:lnTo>
                    <a:pt x="31" y="18"/>
                  </a:lnTo>
                  <a:moveTo>
                    <a:pt x="20" y="18"/>
                  </a:moveTo>
                  <a:lnTo>
                    <a:pt x="20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20" y="18"/>
                  </a:lnTo>
                  <a:moveTo>
                    <a:pt x="3" y="18"/>
                  </a:moveTo>
                  <a:lnTo>
                    <a:pt x="3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18"/>
                  </a:lnTo>
                  <a:moveTo>
                    <a:pt x="30" y="22"/>
                  </a:moveTo>
                  <a:lnTo>
                    <a:pt x="30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7" y="19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2"/>
                  </a:lnTo>
                  <a:lnTo>
                    <a:pt x="30" y="22"/>
                  </a:lnTo>
                  <a:moveTo>
                    <a:pt x="20" y="23"/>
                  </a:moveTo>
                  <a:lnTo>
                    <a:pt x="20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6" y="22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20" y="23"/>
                  </a:lnTo>
                  <a:moveTo>
                    <a:pt x="3" y="23"/>
                  </a:moveTo>
                  <a:lnTo>
                    <a:pt x="3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3" y="23"/>
                  </a:lnTo>
                  <a:moveTo>
                    <a:pt x="20" y="27"/>
                  </a:moveTo>
                  <a:lnTo>
                    <a:pt x="20" y="27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7"/>
                  </a:lnTo>
                  <a:moveTo>
                    <a:pt x="3" y="28"/>
                  </a:moveTo>
                  <a:lnTo>
                    <a:pt x="3" y="28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28"/>
                  </a:lnTo>
                  <a:moveTo>
                    <a:pt x="20" y="32"/>
                  </a:moveTo>
                  <a:lnTo>
                    <a:pt x="20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2"/>
                  </a:lnTo>
                  <a:moveTo>
                    <a:pt x="3" y="32"/>
                  </a:move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moveTo>
                    <a:pt x="34" y="30"/>
                  </a:moveTo>
                  <a:lnTo>
                    <a:pt x="34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3" y="32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7" y="32"/>
                  </a:lnTo>
                  <a:lnTo>
                    <a:pt x="37" y="30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4" y="30"/>
                  </a:lnTo>
                  <a:lnTo>
                    <a:pt x="34" y="30"/>
                  </a:lnTo>
                  <a:moveTo>
                    <a:pt x="30" y="36"/>
                  </a:moveTo>
                  <a:lnTo>
                    <a:pt x="30" y="36"/>
                  </a:lnTo>
                  <a:lnTo>
                    <a:pt x="31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4" y="33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6"/>
                  </a:lnTo>
                  <a:moveTo>
                    <a:pt x="20" y="36"/>
                  </a:moveTo>
                  <a:lnTo>
                    <a:pt x="20" y="36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7" y="36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3" y="33"/>
                  </a:lnTo>
                  <a:lnTo>
                    <a:pt x="22" y="33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20" y="36"/>
                  </a:lnTo>
                  <a:moveTo>
                    <a:pt x="4" y="36"/>
                  </a:moveTo>
                  <a:lnTo>
                    <a:pt x="4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4" y="36"/>
                  </a:lnTo>
                  <a:moveTo>
                    <a:pt x="30" y="42"/>
                  </a:moveTo>
                  <a:lnTo>
                    <a:pt x="30" y="42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3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0" y="42"/>
                  </a:lnTo>
                  <a:moveTo>
                    <a:pt x="30" y="46"/>
                  </a:move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1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30" y="46"/>
                  </a:lnTo>
                  <a:moveTo>
                    <a:pt x="31" y="51"/>
                  </a:moveTo>
                  <a:lnTo>
                    <a:pt x="31" y="51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31" y="49"/>
                  </a:lnTo>
                  <a:lnTo>
                    <a:pt x="31" y="51"/>
                  </a:lnTo>
                  <a:lnTo>
                    <a:pt x="31" y="51"/>
                  </a:lnTo>
                  <a:moveTo>
                    <a:pt x="30" y="56"/>
                  </a:moveTo>
                  <a:lnTo>
                    <a:pt x="30" y="56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6"/>
                  </a:lnTo>
                  <a:moveTo>
                    <a:pt x="20" y="57"/>
                  </a:moveTo>
                  <a:lnTo>
                    <a:pt x="20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18" y="53"/>
                  </a:lnTo>
                  <a:lnTo>
                    <a:pt x="18" y="54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8" y="57"/>
                  </a:lnTo>
                  <a:lnTo>
                    <a:pt x="20" y="57"/>
                  </a:lnTo>
                  <a:moveTo>
                    <a:pt x="30" y="61"/>
                  </a:moveTo>
                  <a:lnTo>
                    <a:pt x="30" y="61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30" y="61"/>
                  </a:lnTo>
                  <a:moveTo>
                    <a:pt x="20" y="61"/>
                  </a:moveTo>
                  <a:lnTo>
                    <a:pt x="20" y="61"/>
                  </a:lnTo>
                  <a:lnTo>
                    <a:pt x="21" y="61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8" y="59"/>
                  </a:lnTo>
                  <a:lnTo>
                    <a:pt x="28" y="57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1" y="57"/>
                  </a:lnTo>
                  <a:lnTo>
                    <a:pt x="20" y="57"/>
                  </a:lnTo>
                  <a:lnTo>
                    <a:pt x="19" y="57"/>
                  </a:lnTo>
                  <a:lnTo>
                    <a:pt x="19" y="58"/>
                  </a:lnTo>
                  <a:lnTo>
                    <a:pt x="19" y="59"/>
                  </a:lnTo>
                  <a:lnTo>
                    <a:pt x="19" y="60"/>
                  </a:lnTo>
                  <a:lnTo>
                    <a:pt x="19" y="61"/>
                  </a:lnTo>
                  <a:lnTo>
                    <a:pt x="20" y="61"/>
                  </a:lnTo>
                  <a:moveTo>
                    <a:pt x="24" y="67"/>
                  </a:moveTo>
                  <a:lnTo>
                    <a:pt x="24" y="67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8" y="66"/>
                  </a:lnTo>
                  <a:lnTo>
                    <a:pt x="29" y="66"/>
                  </a:lnTo>
                  <a:lnTo>
                    <a:pt x="30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0" y="62"/>
                  </a:lnTo>
                  <a:lnTo>
                    <a:pt x="30" y="62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3" y="64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4" y="67"/>
                  </a:lnTo>
                  <a:moveTo>
                    <a:pt x="20" y="71"/>
                  </a:moveTo>
                  <a:lnTo>
                    <a:pt x="20" y="71"/>
                  </a:lnTo>
                  <a:lnTo>
                    <a:pt x="22" y="71"/>
                  </a:lnTo>
                  <a:lnTo>
                    <a:pt x="22" y="70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66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63"/>
                  </a:lnTo>
                  <a:lnTo>
                    <a:pt x="19" y="64"/>
                  </a:lnTo>
                  <a:lnTo>
                    <a:pt x="19" y="65"/>
                  </a:lnTo>
                  <a:lnTo>
                    <a:pt x="19" y="66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9" y="69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20" y="71"/>
                  </a:lnTo>
                  <a:moveTo>
                    <a:pt x="24" y="71"/>
                  </a:moveTo>
                  <a:lnTo>
                    <a:pt x="24" y="71"/>
                  </a:lnTo>
                  <a:lnTo>
                    <a:pt x="25" y="71"/>
                  </a:lnTo>
                  <a:lnTo>
                    <a:pt x="26" y="71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6" y="67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4" y="7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4814">
              <a:extLst>
                <a:ext uri="{FF2B5EF4-FFF2-40B4-BE49-F238E27FC236}">
                  <a16:creationId xmlns:a16="http://schemas.microsoft.com/office/drawing/2014/main" id="{2D3D665B-5B0B-4244-AA9B-BA28AFBC5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5588" y="2266951"/>
              <a:ext cx="46038" cy="119063"/>
            </a:xfrm>
            <a:custGeom>
              <a:avLst/>
              <a:gdLst>
                <a:gd name="T0" fmla="*/ 20 w 29"/>
                <a:gd name="T1" fmla="*/ 27 h 75"/>
                <a:gd name="T2" fmla="*/ 20 w 29"/>
                <a:gd name="T3" fmla="*/ 18 h 75"/>
                <a:gd name="T4" fmla="*/ 20 w 29"/>
                <a:gd name="T5" fmla="*/ 11 h 75"/>
                <a:gd name="T6" fmla="*/ 20 w 29"/>
                <a:gd name="T7" fmla="*/ 2 h 75"/>
                <a:gd name="T8" fmla="*/ 27 w 29"/>
                <a:gd name="T9" fmla="*/ 0 h 75"/>
                <a:gd name="T10" fmla="*/ 27 w 29"/>
                <a:gd name="T11" fmla="*/ 7 h 75"/>
                <a:gd name="T12" fmla="*/ 27 w 29"/>
                <a:gd name="T13" fmla="*/ 16 h 75"/>
                <a:gd name="T14" fmla="*/ 27 w 29"/>
                <a:gd name="T15" fmla="*/ 23 h 75"/>
                <a:gd name="T16" fmla="*/ 27 w 29"/>
                <a:gd name="T17" fmla="*/ 32 h 75"/>
                <a:gd name="T18" fmla="*/ 0 w 29"/>
                <a:gd name="T19" fmla="*/ 29 h 75"/>
                <a:gd name="T20" fmla="*/ 0 w 29"/>
                <a:gd name="T21" fmla="*/ 20 h 75"/>
                <a:gd name="T22" fmla="*/ 0 w 29"/>
                <a:gd name="T23" fmla="*/ 14 h 75"/>
                <a:gd name="T24" fmla="*/ 0 w 29"/>
                <a:gd name="T25" fmla="*/ 5 h 75"/>
                <a:gd name="T26" fmla="*/ 2 w 29"/>
                <a:gd name="T27" fmla="*/ 0 h 75"/>
                <a:gd name="T28" fmla="*/ 6 w 29"/>
                <a:gd name="T29" fmla="*/ 5 h 75"/>
                <a:gd name="T30" fmla="*/ 6 w 29"/>
                <a:gd name="T31" fmla="*/ 14 h 75"/>
                <a:gd name="T32" fmla="*/ 6 w 29"/>
                <a:gd name="T33" fmla="*/ 20 h 75"/>
                <a:gd name="T34" fmla="*/ 6 w 29"/>
                <a:gd name="T35" fmla="*/ 29 h 75"/>
                <a:gd name="T36" fmla="*/ 9 w 29"/>
                <a:gd name="T37" fmla="*/ 32 h 75"/>
                <a:gd name="T38" fmla="*/ 9 w 29"/>
                <a:gd name="T39" fmla="*/ 23 h 75"/>
                <a:gd name="T40" fmla="*/ 9 w 29"/>
                <a:gd name="T41" fmla="*/ 16 h 75"/>
                <a:gd name="T42" fmla="*/ 9 w 29"/>
                <a:gd name="T43" fmla="*/ 7 h 75"/>
                <a:gd name="T44" fmla="*/ 9 w 29"/>
                <a:gd name="T45" fmla="*/ 0 h 75"/>
                <a:gd name="T46" fmla="*/ 18 w 29"/>
                <a:gd name="T47" fmla="*/ 2 h 75"/>
                <a:gd name="T48" fmla="*/ 18 w 29"/>
                <a:gd name="T49" fmla="*/ 11 h 75"/>
                <a:gd name="T50" fmla="*/ 18 w 29"/>
                <a:gd name="T51" fmla="*/ 18 h 75"/>
                <a:gd name="T52" fmla="*/ 18 w 29"/>
                <a:gd name="T53" fmla="*/ 27 h 75"/>
                <a:gd name="T54" fmla="*/ 13 w 29"/>
                <a:gd name="T55" fmla="*/ 75 h 75"/>
                <a:gd name="T56" fmla="*/ 11 w 29"/>
                <a:gd name="T57" fmla="*/ 68 h 75"/>
                <a:gd name="T58" fmla="*/ 11 w 29"/>
                <a:gd name="T59" fmla="*/ 61 h 75"/>
                <a:gd name="T60" fmla="*/ 13 w 29"/>
                <a:gd name="T61" fmla="*/ 54 h 75"/>
                <a:gd name="T62" fmla="*/ 18 w 29"/>
                <a:gd name="T63" fmla="*/ 61 h 75"/>
                <a:gd name="T64" fmla="*/ 18 w 29"/>
                <a:gd name="T65" fmla="*/ 68 h 75"/>
                <a:gd name="T66" fmla="*/ 13 w 29"/>
                <a:gd name="T67" fmla="*/ 75 h 75"/>
                <a:gd name="T68" fmla="*/ 20 w 29"/>
                <a:gd name="T69" fmla="*/ 70 h 75"/>
                <a:gd name="T70" fmla="*/ 20 w 29"/>
                <a:gd name="T71" fmla="*/ 63 h 75"/>
                <a:gd name="T72" fmla="*/ 20 w 29"/>
                <a:gd name="T73" fmla="*/ 54 h 75"/>
                <a:gd name="T74" fmla="*/ 27 w 29"/>
                <a:gd name="T75" fmla="*/ 59 h 75"/>
                <a:gd name="T76" fmla="*/ 29 w 29"/>
                <a:gd name="T77" fmla="*/ 66 h 75"/>
                <a:gd name="T78" fmla="*/ 29 w 29"/>
                <a:gd name="T79" fmla="*/ 75 h 75"/>
                <a:gd name="T80" fmla="*/ 20 w 29"/>
                <a:gd name="T81" fmla="*/ 50 h 75"/>
                <a:gd name="T82" fmla="*/ 20 w 29"/>
                <a:gd name="T83" fmla="*/ 43 h 75"/>
                <a:gd name="T84" fmla="*/ 20 w 29"/>
                <a:gd name="T85" fmla="*/ 34 h 75"/>
                <a:gd name="T86" fmla="*/ 27 w 29"/>
                <a:gd name="T87" fmla="*/ 38 h 75"/>
                <a:gd name="T88" fmla="*/ 27 w 29"/>
                <a:gd name="T89" fmla="*/ 45 h 75"/>
                <a:gd name="T90" fmla="*/ 24 w 29"/>
                <a:gd name="T91" fmla="*/ 52 h 75"/>
                <a:gd name="T92" fmla="*/ 9 w 29"/>
                <a:gd name="T93" fmla="*/ 47 h 75"/>
                <a:gd name="T94" fmla="*/ 9 w 29"/>
                <a:gd name="T95" fmla="*/ 41 h 75"/>
                <a:gd name="T96" fmla="*/ 13 w 29"/>
                <a:gd name="T97" fmla="*/ 34 h 75"/>
                <a:gd name="T98" fmla="*/ 18 w 29"/>
                <a:gd name="T99" fmla="*/ 41 h 75"/>
                <a:gd name="T100" fmla="*/ 18 w 29"/>
                <a:gd name="T101" fmla="*/ 4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" h="75">
                  <a:moveTo>
                    <a:pt x="24" y="32"/>
                  </a:moveTo>
                  <a:lnTo>
                    <a:pt x="20" y="32"/>
                  </a:lnTo>
                  <a:lnTo>
                    <a:pt x="20" y="29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20" y="23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4" y="32"/>
                  </a:lnTo>
                  <a:close/>
                  <a:moveTo>
                    <a:pt x="4" y="32"/>
                  </a:move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4" y="32"/>
                  </a:lnTo>
                  <a:close/>
                  <a:moveTo>
                    <a:pt x="13" y="32"/>
                  </a:moveTo>
                  <a:lnTo>
                    <a:pt x="9" y="32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3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3" y="32"/>
                  </a:lnTo>
                  <a:close/>
                  <a:moveTo>
                    <a:pt x="13" y="75"/>
                  </a:moveTo>
                  <a:lnTo>
                    <a:pt x="11" y="75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3" y="54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8" y="59"/>
                  </a:lnTo>
                  <a:lnTo>
                    <a:pt x="18" y="61"/>
                  </a:lnTo>
                  <a:lnTo>
                    <a:pt x="18" y="63"/>
                  </a:lnTo>
                  <a:lnTo>
                    <a:pt x="18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8" y="75"/>
                  </a:lnTo>
                  <a:lnTo>
                    <a:pt x="13" y="75"/>
                  </a:lnTo>
                  <a:close/>
                  <a:moveTo>
                    <a:pt x="24" y="75"/>
                  </a:moveTo>
                  <a:lnTo>
                    <a:pt x="20" y="75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59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4" y="54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9" y="63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29" y="72"/>
                  </a:lnTo>
                  <a:lnTo>
                    <a:pt x="29" y="75"/>
                  </a:lnTo>
                  <a:lnTo>
                    <a:pt x="24" y="75"/>
                  </a:lnTo>
                  <a:close/>
                  <a:moveTo>
                    <a:pt x="24" y="52"/>
                  </a:moveTo>
                  <a:lnTo>
                    <a:pt x="20" y="52"/>
                  </a:lnTo>
                  <a:lnTo>
                    <a:pt x="20" y="50"/>
                  </a:lnTo>
                  <a:lnTo>
                    <a:pt x="20" y="47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7" y="38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7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4" y="52"/>
                  </a:lnTo>
                  <a:close/>
                  <a:moveTo>
                    <a:pt x="13" y="52"/>
                  </a:moveTo>
                  <a:lnTo>
                    <a:pt x="9" y="52"/>
                  </a:lnTo>
                  <a:lnTo>
                    <a:pt x="9" y="50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7"/>
                  </a:lnTo>
                  <a:lnTo>
                    <a:pt x="18" y="50"/>
                  </a:lnTo>
                  <a:lnTo>
                    <a:pt x="18" y="52"/>
                  </a:lnTo>
                  <a:lnTo>
                    <a:pt x="13" y="5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4815">
              <a:extLst>
                <a:ext uri="{FF2B5EF4-FFF2-40B4-BE49-F238E27FC236}">
                  <a16:creationId xmlns:a16="http://schemas.microsoft.com/office/drawing/2014/main" id="{9FCCBE3F-E1ED-41E9-A078-A09AC047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0" y="2178051"/>
              <a:ext cx="93663" cy="74613"/>
            </a:xfrm>
            <a:custGeom>
              <a:avLst/>
              <a:gdLst>
                <a:gd name="T0" fmla="*/ 22 w 26"/>
                <a:gd name="T1" fmla="*/ 0 h 21"/>
                <a:gd name="T2" fmla="*/ 19 w 26"/>
                <a:gd name="T3" fmla="*/ 1 h 21"/>
                <a:gd name="T4" fmla="*/ 16 w 26"/>
                <a:gd name="T5" fmla="*/ 1 h 21"/>
                <a:gd name="T6" fmla="*/ 12 w 26"/>
                <a:gd name="T7" fmla="*/ 6 h 21"/>
                <a:gd name="T8" fmla="*/ 3 w 26"/>
                <a:gd name="T9" fmla="*/ 6 h 21"/>
                <a:gd name="T10" fmla="*/ 0 w 26"/>
                <a:gd name="T11" fmla="*/ 8 h 21"/>
                <a:gd name="T12" fmla="*/ 0 w 26"/>
                <a:gd name="T13" fmla="*/ 9 h 21"/>
                <a:gd name="T14" fmla="*/ 0 w 26"/>
                <a:gd name="T15" fmla="*/ 9 h 21"/>
                <a:gd name="T16" fmla="*/ 0 w 26"/>
                <a:gd name="T17" fmla="*/ 9 h 21"/>
                <a:gd name="T18" fmla="*/ 0 w 26"/>
                <a:gd name="T19" fmla="*/ 9 h 21"/>
                <a:gd name="T20" fmla="*/ 0 w 26"/>
                <a:gd name="T21" fmla="*/ 13 h 21"/>
                <a:gd name="T22" fmla="*/ 0 w 26"/>
                <a:gd name="T23" fmla="*/ 14 h 21"/>
                <a:gd name="T24" fmla="*/ 0 w 26"/>
                <a:gd name="T25" fmla="*/ 14 h 21"/>
                <a:gd name="T26" fmla="*/ 0 w 26"/>
                <a:gd name="T27" fmla="*/ 15 h 21"/>
                <a:gd name="T28" fmla="*/ 0 w 26"/>
                <a:gd name="T29" fmla="*/ 16 h 21"/>
                <a:gd name="T30" fmla="*/ 1 w 26"/>
                <a:gd name="T31" fmla="*/ 21 h 21"/>
                <a:gd name="T32" fmla="*/ 3 w 26"/>
                <a:gd name="T33" fmla="*/ 19 h 21"/>
                <a:gd name="T34" fmla="*/ 5 w 26"/>
                <a:gd name="T35" fmla="*/ 18 h 21"/>
                <a:gd name="T36" fmla="*/ 7 w 26"/>
                <a:gd name="T37" fmla="*/ 16 h 21"/>
                <a:gd name="T38" fmla="*/ 9 w 26"/>
                <a:gd name="T39" fmla="*/ 15 h 21"/>
                <a:gd name="T40" fmla="*/ 11 w 26"/>
                <a:gd name="T41" fmla="*/ 14 h 21"/>
                <a:gd name="T42" fmla="*/ 13 w 26"/>
                <a:gd name="T43" fmla="*/ 13 h 21"/>
                <a:gd name="T44" fmla="*/ 15 w 26"/>
                <a:gd name="T45" fmla="*/ 13 h 21"/>
                <a:gd name="T46" fmla="*/ 17 w 26"/>
                <a:gd name="T47" fmla="*/ 12 h 21"/>
                <a:gd name="T48" fmla="*/ 19 w 26"/>
                <a:gd name="T49" fmla="*/ 12 h 21"/>
                <a:gd name="T50" fmla="*/ 21 w 26"/>
                <a:gd name="T51" fmla="*/ 11 h 21"/>
                <a:gd name="T52" fmla="*/ 23 w 26"/>
                <a:gd name="T53" fmla="*/ 11 h 21"/>
                <a:gd name="T54" fmla="*/ 25 w 26"/>
                <a:gd name="T55" fmla="*/ 11 h 21"/>
                <a:gd name="T56" fmla="*/ 26 w 26"/>
                <a:gd name="T57" fmla="*/ 11 h 21"/>
                <a:gd name="T58" fmla="*/ 26 w 26"/>
                <a:gd name="T59" fmla="*/ 11 h 21"/>
                <a:gd name="T60" fmla="*/ 24 w 26"/>
                <a:gd name="T61" fmla="*/ 8 h 21"/>
                <a:gd name="T62" fmla="*/ 24 w 26"/>
                <a:gd name="T63" fmla="*/ 8 h 21"/>
                <a:gd name="T64" fmla="*/ 25 w 26"/>
                <a:gd name="T65" fmla="*/ 7 h 21"/>
                <a:gd name="T66" fmla="*/ 22 w 26"/>
                <a:gd name="T67" fmla="*/ 6 h 21"/>
                <a:gd name="T68" fmla="*/ 22 w 26"/>
                <a:gd name="T6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21">
                  <a:moveTo>
                    <a:pt x="22" y="0"/>
                  </a:moveTo>
                  <a:lnTo>
                    <a:pt x="22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5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Rectangle 4816">
              <a:extLst>
                <a:ext uri="{FF2B5EF4-FFF2-40B4-BE49-F238E27FC236}">
                  <a16:creationId xmlns:a16="http://schemas.microsoft.com/office/drawing/2014/main" id="{163FC00C-B83D-46AA-888D-CBD864940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7075" y="2640013"/>
              <a:ext cx="4763" cy="31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" name="Freeform 4817">
              <a:extLst>
                <a:ext uri="{FF2B5EF4-FFF2-40B4-BE49-F238E27FC236}">
                  <a16:creationId xmlns:a16="http://schemas.microsoft.com/office/drawing/2014/main" id="{D31A33C6-EB75-429B-99E2-F681C63B9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2889251"/>
              <a:ext cx="17463" cy="11113"/>
            </a:xfrm>
            <a:custGeom>
              <a:avLst/>
              <a:gdLst>
                <a:gd name="T0" fmla="*/ 2 w 11"/>
                <a:gd name="T1" fmla="*/ 7 h 7"/>
                <a:gd name="T2" fmla="*/ 0 w 11"/>
                <a:gd name="T3" fmla="*/ 7 h 7"/>
                <a:gd name="T4" fmla="*/ 0 w 11"/>
                <a:gd name="T5" fmla="*/ 3 h 7"/>
                <a:gd name="T6" fmla="*/ 2 w 11"/>
                <a:gd name="T7" fmla="*/ 0 h 7"/>
                <a:gd name="T8" fmla="*/ 11 w 11"/>
                <a:gd name="T9" fmla="*/ 0 h 7"/>
                <a:gd name="T10" fmla="*/ 11 w 11"/>
                <a:gd name="T11" fmla="*/ 0 h 7"/>
                <a:gd name="T12" fmla="*/ 11 w 11"/>
                <a:gd name="T13" fmla="*/ 3 h 7"/>
                <a:gd name="T14" fmla="*/ 11 w 11"/>
                <a:gd name="T15" fmla="*/ 5 h 7"/>
                <a:gd name="T16" fmla="*/ 11 w 11"/>
                <a:gd name="T17" fmla="*/ 7 h 7"/>
                <a:gd name="T18" fmla="*/ 5 w 11"/>
                <a:gd name="T19" fmla="*/ 7 h 7"/>
                <a:gd name="T20" fmla="*/ 5 w 11"/>
                <a:gd name="T21" fmla="*/ 7 h 7"/>
                <a:gd name="T22" fmla="*/ 5 w 11"/>
                <a:gd name="T23" fmla="*/ 7 h 7"/>
                <a:gd name="T24" fmla="*/ 2 w 11"/>
                <a:gd name="T25" fmla="*/ 7 h 7"/>
                <a:gd name="T26" fmla="*/ 2 w 11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7">
                  <a:moveTo>
                    <a:pt x="2" y="7"/>
                  </a:moveTo>
                  <a:lnTo>
                    <a:pt x="0" y="7"/>
                  </a:lnTo>
                  <a:lnTo>
                    <a:pt x="0" y="3"/>
                  </a:lnTo>
                  <a:lnTo>
                    <a:pt x="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4818">
              <a:extLst>
                <a:ext uri="{FF2B5EF4-FFF2-40B4-BE49-F238E27FC236}">
                  <a16:creationId xmlns:a16="http://schemas.microsoft.com/office/drawing/2014/main" id="{642BC33F-F7E4-46AB-9384-2FDE83D418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475" y="2886076"/>
              <a:ext cx="87313" cy="82550"/>
            </a:xfrm>
            <a:custGeom>
              <a:avLst/>
              <a:gdLst>
                <a:gd name="T0" fmla="*/ 25 w 55"/>
                <a:gd name="T1" fmla="*/ 9 h 52"/>
                <a:gd name="T2" fmla="*/ 28 w 55"/>
                <a:gd name="T3" fmla="*/ 9 h 52"/>
                <a:gd name="T4" fmla="*/ 34 w 55"/>
                <a:gd name="T5" fmla="*/ 9 h 52"/>
                <a:gd name="T6" fmla="*/ 37 w 55"/>
                <a:gd name="T7" fmla="*/ 2 h 52"/>
                <a:gd name="T8" fmla="*/ 43 w 55"/>
                <a:gd name="T9" fmla="*/ 2 h 52"/>
                <a:gd name="T10" fmla="*/ 43 w 55"/>
                <a:gd name="T11" fmla="*/ 2 h 52"/>
                <a:gd name="T12" fmla="*/ 46 w 55"/>
                <a:gd name="T13" fmla="*/ 5 h 52"/>
                <a:gd name="T14" fmla="*/ 48 w 55"/>
                <a:gd name="T15" fmla="*/ 7 h 52"/>
                <a:gd name="T16" fmla="*/ 50 w 55"/>
                <a:gd name="T17" fmla="*/ 2 h 52"/>
                <a:gd name="T18" fmla="*/ 55 w 55"/>
                <a:gd name="T19" fmla="*/ 7 h 52"/>
                <a:gd name="T20" fmla="*/ 52 w 55"/>
                <a:gd name="T21" fmla="*/ 12 h 52"/>
                <a:gd name="T22" fmla="*/ 48 w 55"/>
                <a:gd name="T23" fmla="*/ 16 h 52"/>
                <a:gd name="T24" fmla="*/ 50 w 55"/>
                <a:gd name="T25" fmla="*/ 16 h 52"/>
                <a:gd name="T26" fmla="*/ 50 w 55"/>
                <a:gd name="T27" fmla="*/ 18 h 52"/>
                <a:gd name="T28" fmla="*/ 52 w 55"/>
                <a:gd name="T29" fmla="*/ 21 h 52"/>
                <a:gd name="T30" fmla="*/ 55 w 55"/>
                <a:gd name="T31" fmla="*/ 23 h 52"/>
                <a:gd name="T32" fmla="*/ 55 w 55"/>
                <a:gd name="T33" fmla="*/ 48 h 52"/>
                <a:gd name="T34" fmla="*/ 39 w 55"/>
                <a:gd name="T35" fmla="*/ 52 h 52"/>
                <a:gd name="T36" fmla="*/ 55 w 55"/>
                <a:gd name="T37" fmla="*/ 23 h 52"/>
                <a:gd name="T38" fmla="*/ 37 w 55"/>
                <a:gd name="T39" fmla="*/ 25 h 52"/>
                <a:gd name="T40" fmla="*/ 14 w 55"/>
                <a:gd name="T41" fmla="*/ 21 h 52"/>
                <a:gd name="T42" fmla="*/ 10 w 55"/>
                <a:gd name="T43" fmla="*/ 16 h 52"/>
                <a:gd name="T44" fmla="*/ 16 w 55"/>
                <a:gd name="T45" fmla="*/ 2 h 52"/>
                <a:gd name="T46" fmla="*/ 23 w 55"/>
                <a:gd name="T47" fmla="*/ 5 h 52"/>
                <a:gd name="T48" fmla="*/ 41 w 55"/>
                <a:gd name="T49" fmla="*/ 16 h 52"/>
                <a:gd name="T50" fmla="*/ 43 w 55"/>
                <a:gd name="T51" fmla="*/ 18 h 52"/>
                <a:gd name="T52" fmla="*/ 43 w 55"/>
                <a:gd name="T53" fmla="*/ 16 h 52"/>
                <a:gd name="T54" fmla="*/ 41 w 55"/>
                <a:gd name="T55" fmla="*/ 12 h 52"/>
                <a:gd name="T56" fmla="*/ 55 w 55"/>
                <a:gd name="T57" fmla="*/ 5 h 52"/>
                <a:gd name="T58" fmla="*/ 52 w 55"/>
                <a:gd name="T59" fmla="*/ 5 h 52"/>
                <a:gd name="T60" fmla="*/ 52 w 55"/>
                <a:gd name="T61" fmla="*/ 7 h 52"/>
                <a:gd name="T62" fmla="*/ 55 w 55"/>
                <a:gd name="T63" fmla="*/ 5 h 52"/>
                <a:gd name="T64" fmla="*/ 37 w 55"/>
                <a:gd name="T65" fmla="*/ 45 h 52"/>
                <a:gd name="T66" fmla="*/ 25 w 55"/>
                <a:gd name="T67" fmla="*/ 45 h 52"/>
                <a:gd name="T68" fmla="*/ 16 w 55"/>
                <a:gd name="T69" fmla="*/ 45 h 52"/>
                <a:gd name="T70" fmla="*/ 10 w 55"/>
                <a:gd name="T71" fmla="*/ 39 h 52"/>
                <a:gd name="T72" fmla="*/ 16 w 55"/>
                <a:gd name="T73" fmla="*/ 32 h 52"/>
                <a:gd name="T74" fmla="*/ 25 w 55"/>
                <a:gd name="T75" fmla="*/ 32 h 52"/>
                <a:gd name="T76" fmla="*/ 37 w 55"/>
                <a:gd name="T77" fmla="*/ 32 h 52"/>
                <a:gd name="T78" fmla="*/ 32 w 55"/>
                <a:gd name="T79" fmla="*/ 52 h 52"/>
                <a:gd name="T80" fmla="*/ 21 w 55"/>
                <a:gd name="T81" fmla="*/ 52 h 52"/>
                <a:gd name="T82" fmla="*/ 12 w 55"/>
                <a:gd name="T83" fmla="*/ 52 h 52"/>
                <a:gd name="T84" fmla="*/ 0 w 55"/>
                <a:gd name="T85" fmla="*/ 52 h 52"/>
                <a:gd name="T86" fmla="*/ 7 w 55"/>
                <a:gd name="T87" fmla="*/ 45 h 52"/>
                <a:gd name="T88" fmla="*/ 19 w 55"/>
                <a:gd name="T89" fmla="*/ 45 h 52"/>
                <a:gd name="T90" fmla="*/ 28 w 55"/>
                <a:gd name="T91" fmla="*/ 45 h 52"/>
                <a:gd name="T92" fmla="*/ 21 w 55"/>
                <a:gd name="T93" fmla="*/ 25 h 52"/>
                <a:gd name="T94" fmla="*/ 25 w 55"/>
                <a:gd name="T95" fmla="*/ 30 h 52"/>
                <a:gd name="T96" fmla="*/ 16 w 55"/>
                <a:gd name="T97" fmla="*/ 30 h 52"/>
                <a:gd name="T98" fmla="*/ 14 w 55"/>
                <a:gd name="T99" fmla="*/ 30 h 52"/>
                <a:gd name="T100" fmla="*/ 14 w 55"/>
                <a:gd name="T101" fmla="*/ 25 h 52"/>
                <a:gd name="T102" fmla="*/ 30 w 55"/>
                <a:gd name="T103" fmla="*/ 30 h 52"/>
                <a:gd name="T104" fmla="*/ 32 w 55"/>
                <a:gd name="T105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52">
                  <a:moveTo>
                    <a:pt x="23" y="5"/>
                  </a:move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7" y="7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5" y="7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5"/>
                  </a:lnTo>
                  <a:lnTo>
                    <a:pt x="55" y="45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39" y="52"/>
                  </a:lnTo>
                  <a:lnTo>
                    <a:pt x="39" y="36"/>
                  </a:lnTo>
                  <a:lnTo>
                    <a:pt x="55" y="36"/>
                  </a:lnTo>
                  <a:lnTo>
                    <a:pt x="55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19" y="21"/>
                  </a:lnTo>
                  <a:lnTo>
                    <a:pt x="14" y="21"/>
                  </a:lnTo>
                  <a:lnTo>
                    <a:pt x="3" y="21"/>
                  </a:lnTo>
                  <a:lnTo>
                    <a:pt x="3" y="16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3" y="5"/>
                  </a:lnTo>
                  <a:close/>
                  <a:moveTo>
                    <a:pt x="39" y="12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9" y="12"/>
                  </a:lnTo>
                  <a:close/>
                  <a:moveTo>
                    <a:pt x="55" y="5"/>
                  </a:move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5" y="7"/>
                  </a:lnTo>
                  <a:lnTo>
                    <a:pt x="55" y="5"/>
                  </a:lnTo>
                  <a:lnTo>
                    <a:pt x="55" y="5"/>
                  </a:lnTo>
                  <a:close/>
                  <a:moveTo>
                    <a:pt x="37" y="32"/>
                  </a:moveTo>
                  <a:lnTo>
                    <a:pt x="37" y="39"/>
                  </a:lnTo>
                  <a:lnTo>
                    <a:pt x="37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5" y="45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10" y="39"/>
                  </a:lnTo>
                  <a:lnTo>
                    <a:pt x="10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7" y="32"/>
                  </a:lnTo>
                  <a:close/>
                  <a:moveTo>
                    <a:pt x="34" y="45"/>
                  </a:moveTo>
                  <a:lnTo>
                    <a:pt x="34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5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4" y="45"/>
                  </a:lnTo>
                  <a:close/>
                  <a:moveTo>
                    <a:pt x="21" y="25"/>
                  </a:moveTo>
                  <a:lnTo>
                    <a:pt x="23" y="25"/>
                  </a:lnTo>
                  <a:lnTo>
                    <a:pt x="25" y="25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1" y="30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21" y="25"/>
                  </a:lnTo>
                  <a:close/>
                  <a:moveTo>
                    <a:pt x="14" y="30"/>
                  </a:moveTo>
                  <a:lnTo>
                    <a:pt x="10" y="30"/>
                  </a:lnTo>
                  <a:lnTo>
                    <a:pt x="10" y="25"/>
                  </a:lnTo>
                  <a:lnTo>
                    <a:pt x="14" y="25"/>
                  </a:lnTo>
                  <a:lnTo>
                    <a:pt x="14" y="30"/>
                  </a:lnTo>
                  <a:close/>
                  <a:moveTo>
                    <a:pt x="32" y="30"/>
                  </a:moveTo>
                  <a:lnTo>
                    <a:pt x="30" y="30"/>
                  </a:lnTo>
                  <a:lnTo>
                    <a:pt x="30" y="25"/>
                  </a:lnTo>
                  <a:lnTo>
                    <a:pt x="32" y="25"/>
                  </a:lnTo>
                  <a:lnTo>
                    <a:pt x="32" y="3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4819">
              <a:extLst>
                <a:ext uri="{FF2B5EF4-FFF2-40B4-BE49-F238E27FC236}">
                  <a16:creationId xmlns:a16="http://schemas.microsoft.com/office/drawing/2014/main" id="{5FD63462-E8F0-4DB1-BCA2-7C9BCBB47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238" y="2871788"/>
              <a:ext cx="11113" cy="17463"/>
            </a:xfrm>
            <a:custGeom>
              <a:avLst/>
              <a:gdLst>
                <a:gd name="T0" fmla="*/ 7 w 7"/>
                <a:gd name="T1" fmla="*/ 11 h 11"/>
                <a:gd name="T2" fmla="*/ 7 w 7"/>
                <a:gd name="T3" fmla="*/ 11 h 11"/>
                <a:gd name="T4" fmla="*/ 0 w 7"/>
                <a:gd name="T5" fmla="*/ 11 h 11"/>
                <a:gd name="T6" fmla="*/ 0 w 7"/>
                <a:gd name="T7" fmla="*/ 0 h 11"/>
                <a:gd name="T8" fmla="*/ 7 w 7"/>
                <a:gd name="T9" fmla="*/ 5 h 11"/>
                <a:gd name="T10" fmla="*/ 7 w 7"/>
                <a:gd name="T11" fmla="*/ 9 h 11"/>
                <a:gd name="T12" fmla="*/ 7 w 7"/>
                <a:gd name="T13" fmla="*/ 9 h 11"/>
                <a:gd name="T14" fmla="*/ 7 w 7"/>
                <a:gd name="T15" fmla="*/ 9 h 11"/>
                <a:gd name="T16" fmla="*/ 7 w 7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lnTo>
                    <a:pt x="7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4820">
              <a:extLst>
                <a:ext uri="{FF2B5EF4-FFF2-40B4-BE49-F238E27FC236}">
                  <a16:creationId xmlns:a16="http://schemas.microsoft.com/office/drawing/2014/main" id="{11D57339-32CF-4C2F-9C88-017A938453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750" y="2600326"/>
              <a:ext cx="36513" cy="96838"/>
            </a:xfrm>
            <a:custGeom>
              <a:avLst/>
              <a:gdLst>
                <a:gd name="T0" fmla="*/ 20 w 23"/>
                <a:gd name="T1" fmla="*/ 61 h 61"/>
                <a:gd name="T2" fmla="*/ 14 w 23"/>
                <a:gd name="T3" fmla="*/ 61 h 61"/>
                <a:gd name="T4" fmla="*/ 7 w 23"/>
                <a:gd name="T5" fmla="*/ 61 h 61"/>
                <a:gd name="T6" fmla="*/ 2 w 23"/>
                <a:gd name="T7" fmla="*/ 61 h 61"/>
                <a:gd name="T8" fmla="*/ 5 w 23"/>
                <a:gd name="T9" fmla="*/ 54 h 61"/>
                <a:gd name="T10" fmla="*/ 11 w 23"/>
                <a:gd name="T11" fmla="*/ 54 h 61"/>
                <a:gd name="T12" fmla="*/ 16 w 23"/>
                <a:gd name="T13" fmla="*/ 54 h 61"/>
                <a:gd name="T14" fmla="*/ 16 w 23"/>
                <a:gd name="T15" fmla="*/ 40 h 61"/>
                <a:gd name="T16" fmla="*/ 23 w 23"/>
                <a:gd name="T17" fmla="*/ 43 h 61"/>
                <a:gd name="T18" fmla="*/ 23 w 23"/>
                <a:gd name="T19" fmla="*/ 49 h 61"/>
                <a:gd name="T20" fmla="*/ 16 w 23"/>
                <a:gd name="T21" fmla="*/ 52 h 61"/>
                <a:gd name="T22" fmla="*/ 16 w 23"/>
                <a:gd name="T23" fmla="*/ 47 h 61"/>
                <a:gd name="T24" fmla="*/ 16 w 23"/>
                <a:gd name="T25" fmla="*/ 40 h 61"/>
                <a:gd name="T26" fmla="*/ 14 w 23"/>
                <a:gd name="T27" fmla="*/ 40 h 61"/>
                <a:gd name="T28" fmla="*/ 14 w 23"/>
                <a:gd name="T29" fmla="*/ 47 h 61"/>
                <a:gd name="T30" fmla="*/ 14 w 23"/>
                <a:gd name="T31" fmla="*/ 52 h 61"/>
                <a:gd name="T32" fmla="*/ 7 w 23"/>
                <a:gd name="T33" fmla="*/ 49 h 61"/>
                <a:gd name="T34" fmla="*/ 7 w 23"/>
                <a:gd name="T35" fmla="*/ 43 h 61"/>
                <a:gd name="T36" fmla="*/ 2 w 23"/>
                <a:gd name="T37" fmla="*/ 9 h 61"/>
                <a:gd name="T38" fmla="*/ 9 w 23"/>
                <a:gd name="T39" fmla="*/ 11 h 61"/>
                <a:gd name="T40" fmla="*/ 9 w 23"/>
                <a:gd name="T41" fmla="*/ 18 h 61"/>
                <a:gd name="T42" fmla="*/ 2 w 23"/>
                <a:gd name="T43" fmla="*/ 13 h 61"/>
                <a:gd name="T44" fmla="*/ 2 w 23"/>
                <a:gd name="T45" fmla="*/ 9 h 61"/>
                <a:gd name="T46" fmla="*/ 9 w 23"/>
                <a:gd name="T47" fmla="*/ 20 h 61"/>
                <a:gd name="T48" fmla="*/ 9 w 23"/>
                <a:gd name="T49" fmla="*/ 25 h 61"/>
                <a:gd name="T50" fmla="*/ 2 w 23"/>
                <a:gd name="T51" fmla="*/ 29 h 61"/>
                <a:gd name="T52" fmla="*/ 2 w 23"/>
                <a:gd name="T53" fmla="*/ 22 h 61"/>
                <a:gd name="T54" fmla="*/ 7 w 23"/>
                <a:gd name="T55" fmla="*/ 34 h 61"/>
                <a:gd name="T56" fmla="*/ 2 w 23"/>
                <a:gd name="T57" fmla="*/ 40 h 61"/>
                <a:gd name="T58" fmla="*/ 2 w 23"/>
                <a:gd name="T59" fmla="*/ 31 h 61"/>
                <a:gd name="T60" fmla="*/ 7 w 23"/>
                <a:gd name="T61" fmla="*/ 34 h 61"/>
                <a:gd name="T62" fmla="*/ 20 w 23"/>
                <a:gd name="T63" fmla="*/ 54 h 61"/>
                <a:gd name="T64" fmla="*/ 23 w 23"/>
                <a:gd name="T65" fmla="*/ 61 h 61"/>
                <a:gd name="T66" fmla="*/ 20 w 23"/>
                <a:gd name="T67" fmla="*/ 61 h 61"/>
                <a:gd name="T68" fmla="*/ 7 w 23"/>
                <a:gd name="T69" fmla="*/ 0 h 61"/>
                <a:gd name="T70" fmla="*/ 2 w 23"/>
                <a:gd name="T71" fmla="*/ 2 h 61"/>
                <a:gd name="T72" fmla="*/ 0 w 23"/>
                <a:gd name="T73" fmla="*/ 31 h 61"/>
                <a:gd name="T74" fmla="*/ 0 w 23"/>
                <a:gd name="T75" fmla="*/ 31 h 61"/>
                <a:gd name="T76" fmla="*/ 0 w 23"/>
                <a:gd name="T77" fmla="*/ 31 h 61"/>
                <a:gd name="T78" fmla="*/ 0 w 23"/>
                <a:gd name="T79" fmla="*/ 31 h 61"/>
                <a:gd name="T80" fmla="*/ 0 w 23"/>
                <a:gd name="T81" fmla="*/ 31 h 61"/>
                <a:gd name="T82" fmla="*/ 0 w 23"/>
                <a:gd name="T83" fmla="*/ 31 h 61"/>
                <a:gd name="T84" fmla="*/ 0 w 23"/>
                <a:gd name="T85" fmla="*/ 31 h 61"/>
                <a:gd name="T86" fmla="*/ 0 w 23"/>
                <a:gd name="T87" fmla="*/ 31 h 61"/>
                <a:gd name="T88" fmla="*/ 0 w 23"/>
                <a:gd name="T89" fmla="*/ 31 h 61"/>
                <a:gd name="T90" fmla="*/ 0 w 23"/>
                <a:gd name="T91" fmla="*/ 16 h 61"/>
                <a:gd name="T92" fmla="*/ 0 w 23"/>
                <a:gd name="T93" fmla="*/ 16 h 61"/>
                <a:gd name="T94" fmla="*/ 0 w 23"/>
                <a:gd name="T95" fmla="*/ 16 h 61"/>
                <a:gd name="T96" fmla="*/ 0 w 23"/>
                <a:gd name="T97" fmla="*/ 16 h 61"/>
                <a:gd name="T98" fmla="*/ 0 w 23"/>
                <a:gd name="T99" fmla="*/ 16 h 61"/>
                <a:gd name="T100" fmla="*/ 0 w 23"/>
                <a:gd name="T101" fmla="*/ 16 h 61"/>
                <a:gd name="T102" fmla="*/ 0 w 23"/>
                <a:gd name="T103" fmla="*/ 16 h 61"/>
                <a:gd name="T104" fmla="*/ 0 w 23"/>
                <a:gd name="T105" fmla="*/ 16 h 61"/>
                <a:gd name="T106" fmla="*/ 0 w 23"/>
                <a:gd name="T107" fmla="*/ 0 h 61"/>
                <a:gd name="T108" fmla="*/ 0 w 23"/>
                <a:gd name="T109" fmla="*/ 0 h 61"/>
                <a:gd name="T110" fmla="*/ 0 w 23"/>
                <a:gd name="T111" fmla="*/ 0 h 61"/>
                <a:gd name="T112" fmla="*/ 0 w 23"/>
                <a:gd name="T113" fmla="*/ 0 h 61"/>
                <a:gd name="T114" fmla="*/ 0 w 23"/>
                <a:gd name="T115" fmla="*/ 0 h 61"/>
                <a:gd name="T116" fmla="*/ 0 w 23"/>
                <a:gd name="T117" fmla="*/ 0 h 61"/>
                <a:gd name="T118" fmla="*/ 0 w 23"/>
                <a:gd name="T119" fmla="*/ 0 h 61"/>
                <a:gd name="T120" fmla="*/ 0 w 23"/>
                <a:gd name="T121" fmla="*/ 0 h 61"/>
                <a:gd name="T122" fmla="*/ 0 w 23"/>
                <a:gd name="T1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" h="61">
                  <a:moveTo>
                    <a:pt x="20" y="54"/>
                  </a:moveTo>
                  <a:lnTo>
                    <a:pt x="20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1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2" y="61"/>
                  </a:lnTo>
                  <a:lnTo>
                    <a:pt x="2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11" y="54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20" y="54"/>
                  </a:lnTo>
                  <a:close/>
                  <a:moveTo>
                    <a:pt x="16" y="40"/>
                  </a:moveTo>
                  <a:lnTo>
                    <a:pt x="23" y="40"/>
                  </a:lnTo>
                  <a:lnTo>
                    <a:pt x="23" y="43"/>
                  </a:lnTo>
                  <a:lnTo>
                    <a:pt x="23" y="47"/>
                  </a:lnTo>
                  <a:lnTo>
                    <a:pt x="23" y="49"/>
                  </a:lnTo>
                  <a:lnTo>
                    <a:pt x="23" y="52"/>
                  </a:lnTo>
                  <a:lnTo>
                    <a:pt x="16" y="52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6" y="43"/>
                  </a:lnTo>
                  <a:lnTo>
                    <a:pt x="16" y="40"/>
                  </a:lnTo>
                  <a:close/>
                  <a:moveTo>
                    <a:pt x="7" y="40"/>
                  </a:moveTo>
                  <a:lnTo>
                    <a:pt x="14" y="40"/>
                  </a:lnTo>
                  <a:lnTo>
                    <a:pt x="14" y="43"/>
                  </a:lnTo>
                  <a:lnTo>
                    <a:pt x="14" y="47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7" y="52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40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8"/>
                  </a:lnTo>
                  <a:lnTo>
                    <a:pt x="2" y="18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9"/>
                  </a:lnTo>
                  <a:close/>
                  <a:moveTo>
                    <a:pt x="2" y="20"/>
                  </a:moveTo>
                  <a:lnTo>
                    <a:pt x="9" y="20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close/>
                  <a:moveTo>
                    <a:pt x="7" y="34"/>
                  </a:moveTo>
                  <a:lnTo>
                    <a:pt x="5" y="40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9" y="31"/>
                  </a:lnTo>
                  <a:lnTo>
                    <a:pt x="7" y="34"/>
                  </a:lnTo>
                  <a:close/>
                  <a:moveTo>
                    <a:pt x="20" y="61"/>
                  </a:moveTo>
                  <a:lnTo>
                    <a:pt x="20" y="54"/>
                  </a:lnTo>
                  <a:lnTo>
                    <a:pt x="23" y="54"/>
                  </a:lnTo>
                  <a:lnTo>
                    <a:pt x="23" y="61"/>
                  </a:lnTo>
                  <a:lnTo>
                    <a:pt x="20" y="61"/>
                  </a:lnTo>
                  <a:lnTo>
                    <a:pt x="20" y="61"/>
                  </a:lnTo>
                  <a:close/>
                  <a:moveTo>
                    <a:pt x="2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0" y="31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close/>
                  <a:moveTo>
                    <a:pt x="0" y="16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4821">
              <a:extLst>
                <a:ext uri="{FF2B5EF4-FFF2-40B4-BE49-F238E27FC236}">
                  <a16:creationId xmlns:a16="http://schemas.microsoft.com/office/drawing/2014/main" id="{4DDA0A11-2AC8-4B23-A13B-2819F7F5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738" y="3028951"/>
              <a:ext cx="6350" cy="7938"/>
            </a:xfrm>
            <a:custGeom>
              <a:avLst/>
              <a:gdLst>
                <a:gd name="T0" fmla="*/ 2 w 4"/>
                <a:gd name="T1" fmla="*/ 3 h 5"/>
                <a:gd name="T2" fmla="*/ 2 w 4"/>
                <a:gd name="T3" fmla="*/ 5 h 5"/>
                <a:gd name="T4" fmla="*/ 0 w 4"/>
                <a:gd name="T5" fmla="*/ 3 h 5"/>
                <a:gd name="T6" fmla="*/ 2 w 4"/>
                <a:gd name="T7" fmla="*/ 0 h 5"/>
                <a:gd name="T8" fmla="*/ 4 w 4"/>
                <a:gd name="T9" fmla="*/ 0 h 5"/>
                <a:gd name="T10" fmla="*/ 2 w 4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lnTo>
                    <a:pt x="2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4822">
              <a:extLst>
                <a:ext uri="{FF2B5EF4-FFF2-40B4-BE49-F238E27FC236}">
                  <a16:creationId xmlns:a16="http://schemas.microsoft.com/office/drawing/2014/main" id="{C88FD97C-C1EF-4221-A3E2-2EC27312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5" y="3048001"/>
              <a:ext cx="6350" cy="9525"/>
            </a:xfrm>
            <a:custGeom>
              <a:avLst/>
              <a:gdLst>
                <a:gd name="T0" fmla="*/ 4 w 4"/>
                <a:gd name="T1" fmla="*/ 2 h 6"/>
                <a:gd name="T2" fmla="*/ 2 w 4"/>
                <a:gd name="T3" fmla="*/ 4 h 6"/>
                <a:gd name="T4" fmla="*/ 2 w 4"/>
                <a:gd name="T5" fmla="*/ 4 h 6"/>
                <a:gd name="T6" fmla="*/ 2 w 4"/>
                <a:gd name="T7" fmla="*/ 4 h 6"/>
                <a:gd name="T8" fmla="*/ 2 w 4"/>
                <a:gd name="T9" fmla="*/ 6 h 6"/>
                <a:gd name="T10" fmla="*/ 0 w 4"/>
                <a:gd name="T11" fmla="*/ 4 h 6"/>
                <a:gd name="T12" fmla="*/ 2 w 4"/>
                <a:gd name="T13" fmla="*/ 0 h 6"/>
                <a:gd name="T14" fmla="*/ 2 w 4"/>
                <a:gd name="T15" fmla="*/ 0 h 6"/>
                <a:gd name="T16" fmla="*/ 2 w 4"/>
                <a:gd name="T17" fmla="*/ 0 h 6"/>
                <a:gd name="T18" fmla="*/ 4 w 4"/>
                <a:gd name="T19" fmla="*/ 2 h 6"/>
                <a:gd name="T20" fmla="*/ 4 w 4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Freeform 4823">
              <a:extLst>
                <a:ext uri="{FF2B5EF4-FFF2-40B4-BE49-F238E27FC236}">
                  <a16:creationId xmlns:a16="http://schemas.microsoft.com/office/drawing/2014/main" id="{A2037996-E7D6-4582-BDF7-48A6B6E6D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475" y="3262313"/>
              <a:ext cx="42863" cy="25400"/>
            </a:xfrm>
            <a:custGeom>
              <a:avLst/>
              <a:gdLst>
                <a:gd name="T0" fmla="*/ 27 w 27"/>
                <a:gd name="T1" fmla="*/ 2 h 16"/>
                <a:gd name="T2" fmla="*/ 27 w 27"/>
                <a:gd name="T3" fmla="*/ 5 h 16"/>
                <a:gd name="T4" fmla="*/ 27 w 27"/>
                <a:gd name="T5" fmla="*/ 7 h 16"/>
                <a:gd name="T6" fmla="*/ 27 w 27"/>
                <a:gd name="T7" fmla="*/ 9 h 16"/>
                <a:gd name="T8" fmla="*/ 27 w 27"/>
                <a:gd name="T9" fmla="*/ 14 h 16"/>
                <a:gd name="T10" fmla="*/ 18 w 27"/>
                <a:gd name="T11" fmla="*/ 14 h 16"/>
                <a:gd name="T12" fmla="*/ 15 w 27"/>
                <a:gd name="T13" fmla="*/ 14 h 16"/>
                <a:gd name="T14" fmla="*/ 13 w 27"/>
                <a:gd name="T15" fmla="*/ 14 h 16"/>
                <a:gd name="T16" fmla="*/ 13 w 27"/>
                <a:gd name="T17" fmla="*/ 14 h 16"/>
                <a:gd name="T18" fmla="*/ 11 w 27"/>
                <a:gd name="T19" fmla="*/ 14 h 16"/>
                <a:gd name="T20" fmla="*/ 9 w 27"/>
                <a:gd name="T21" fmla="*/ 14 h 16"/>
                <a:gd name="T22" fmla="*/ 4 w 27"/>
                <a:gd name="T23" fmla="*/ 14 h 16"/>
                <a:gd name="T24" fmla="*/ 0 w 27"/>
                <a:gd name="T25" fmla="*/ 16 h 16"/>
                <a:gd name="T26" fmla="*/ 0 w 27"/>
                <a:gd name="T27" fmla="*/ 11 h 16"/>
                <a:gd name="T28" fmla="*/ 0 w 27"/>
                <a:gd name="T29" fmla="*/ 0 h 16"/>
                <a:gd name="T30" fmla="*/ 6 w 27"/>
                <a:gd name="T31" fmla="*/ 0 h 16"/>
                <a:gd name="T32" fmla="*/ 6 w 27"/>
                <a:gd name="T33" fmla="*/ 7 h 16"/>
                <a:gd name="T34" fmla="*/ 11 w 27"/>
                <a:gd name="T35" fmla="*/ 7 h 16"/>
                <a:gd name="T36" fmla="*/ 13 w 27"/>
                <a:gd name="T37" fmla="*/ 7 h 16"/>
                <a:gd name="T38" fmla="*/ 20 w 27"/>
                <a:gd name="T39" fmla="*/ 7 h 16"/>
                <a:gd name="T40" fmla="*/ 20 w 27"/>
                <a:gd name="T41" fmla="*/ 2 h 16"/>
                <a:gd name="T42" fmla="*/ 22 w 27"/>
                <a:gd name="T43" fmla="*/ 2 h 16"/>
                <a:gd name="T44" fmla="*/ 27 w 27"/>
                <a:gd name="T4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6">
                  <a:moveTo>
                    <a:pt x="27" y="2"/>
                  </a:moveTo>
                  <a:lnTo>
                    <a:pt x="27" y="5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18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4" y="14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20" y="7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Freeform 4824">
              <a:extLst>
                <a:ext uri="{FF2B5EF4-FFF2-40B4-BE49-F238E27FC236}">
                  <a16:creationId xmlns:a16="http://schemas.microsoft.com/office/drawing/2014/main" id="{DDBAEC76-FA91-4C52-B918-89078E78F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138" y="3101976"/>
              <a:ext cx="14288" cy="17463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0 w 9"/>
                <a:gd name="T5" fmla="*/ 0 h 11"/>
                <a:gd name="T6" fmla="*/ 2 w 9"/>
                <a:gd name="T7" fmla="*/ 0 h 11"/>
                <a:gd name="T8" fmla="*/ 5 w 9"/>
                <a:gd name="T9" fmla="*/ 0 h 11"/>
                <a:gd name="T10" fmla="*/ 7 w 9"/>
                <a:gd name="T11" fmla="*/ 0 h 11"/>
                <a:gd name="T12" fmla="*/ 9 w 9"/>
                <a:gd name="T13" fmla="*/ 0 h 11"/>
                <a:gd name="T14" fmla="*/ 9 w 9"/>
                <a:gd name="T15" fmla="*/ 0 h 11"/>
                <a:gd name="T16" fmla="*/ 9 w 9"/>
                <a:gd name="T17" fmla="*/ 4 h 11"/>
                <a:gd name="T18" fmla="*/ 9 w 9"/>
                <a:gd name="T19" fmla="*/ 9 h 11"/>
                <a:gd name="T20" fmla="*/ 9 w 9"/>
                <a:gd name="T21" fmla="*/ 11 h 11"/>
                <a:gd name="T22" fmla="*/ 0 w 9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4"/>
                  </a:lnTo>
                  <a:lnTo>
                    <a:pt x="9" y="9"/>
                  </a:lnTo>
                  <a:lnTo>
                    <a:pt x="9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" name="Freeform 4825">
              <a:extLst>
                <a:ext uri="{FF2B5EF4-FFF2-40B4-BE49-F238E27FC236}">
                  <a16:creationId xmlns:a16="http://schemas.microsoft.com/office/drawing/2014/main" id="{986E1711-2E74-4920-8D8B-25FFFF9BD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413" y="3065463"/>
              <a:ext cx="128588" cy="85725"/>
            </a:xfrm>
            <a:custGeom>
              <a:avLst/>
              <a:gdLst>
                <a:gd name="T0" fmla="*/ 81 w 81"/>
                <a:gd name="T1" fmla="*/ 20 h 54"/>
                <a:gd name="T2" fmla="*/ 74 w 81"/>
                <a:gd name="T3" fmla="*/ 54 h 54"/>
                <a:gd name="T4" fmla="*/ 70 w 81"/>
                <a:gd name="T5" fmla="*/ 52 h 54"/>
                <a:gd name="T6" fmla="*/ 68 w 81"/>
                <a:gd name="T7" fmla="*/ 52 h 54"/>
                <a:gd name="T8" fmla="*/ 63 w 81"/>
                <a:gd name="T9" fmla="*/ 52 h 54"/>
                <a:gd name="T10" fmla="*/ 50 w 81"/>
                <a:gd name="T11" fmla="*/ 50 h 54"/>
                <a:gd name="T12" fmla="*/ 47 w 81"/>
                <a:gd name="T13" fmla="*/ 50 h 54"/>
                <a:gd name="T14" fmla="*/ 47 w 81"/>
                <a:gd name="T15" fmla="*/ 50 h 54"/>
                <a:gd name="T16" fmla="*/ 47 w 81"/>
                <a:gd name="T17" fmla="*/ 52 h 54"/>
                <a:gd name="T18" fmla="*/ 45 w 81"/>
                <a:gd name="T19" fmla="*/ 54 h 54"/>
                <a:gd name="T20" fmla="*/ 45 w 81"/>
                <a:gd name="T21" fmla="*/ 52 h 54"/>
                <a:gd name="T22" fmla="*/ 9 w 81"/>
                <a:gd name="T23" fmla="*/ 45 h 54"/>
                <a:gd name="T24" fmla="*/ 11 w 81"/>
                <a:gd name="T25" fmla="*/ 32 h 54"/>
                <a:gd name="T26" fmla="*/ 9 w 81"/>
                <a:gd name="T27" fmla="*/ 32 h 54"/>
                <a:gd name="T28" fmla="*/ 11 w 81"/>
                <a:gd name="T29" fmla="*/ 27 h 54"/>
                <a:gd name="T30" fmla="*/ 0 w 81"/>
                <a:gd name="T31" fmla="*/ 25 h 54"/>
                <a:gd name="T32" fmla="*/ 2 w 81"/>
                <a:gd name="T33" fmla="*/ 0 h 54"/>
                <a:gd name="T34" fmla="*/ 9 w 81"/>
                <a:gd name="T35" fmla="*/ 2 h 54"/>
                <a:gd name="T36" fmla="*/ 16 w 81"/>
                <a:gd name="T37" fmla="*/ 2 h 54"/>
                <a:gd name="T38" fmla="*/ 16 w 81"/>
                <a:gd name="T39" fmla="*/ 2 h 54"/>
                <a:gd name="T40" fmla="*/ 29 w 81"/>
                <a:gd name="T41" fmla="*/ 4 h 54"/>
                <a:gd name="T42" fmla="*/ 27 w 81"/>
                <a:gd name="T43" fmla="*/ 11 h 54"/>
                <a:gd name="T44" fmla="*/ 54 w 81"/>
                <a:gd name="T45" fmla="*/ 16 h 54"/>
                <a:gd name="T46" fmla="*/ 54 w 81"/>
                <a:gd name="T47" fmla="*/ 16 h 54"/>
                <a:gd name="T48" fmla="*/ 63 w 81"/>
                <a:gd name="T49" fmla="*/ 16 h 54"/>
                <a:gd name="T50" fmla="*/ 81 w 81"/>
                <a:gd name="T51" fmla="*/ 20 h 54"/>
                <a:gd name="T52" fmla="*/ 81 w 81"/>
                <a:gd name="T53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54">
                  <a:moveTo>
                    <a:pt x="81" y="20"/>
                  </a:moveTo>
                  <a:lnTo>
                    <a:pt x="74" y="54"/>
                  </a:lnTo>
                  <a:lnTo>
                    <a:pt x="70" y="52"/>
                  </a:lnTo>
                  <a:lnTo>
                    <a:pt x="68" y="52"/>
                  </a:lnTo>
                  <a:lnTo>
                    <a:pt x="63" y="52"/>
                  </a:lnTo>
                  <a:lnTo>
                    <a:pt x="50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2"/>
                  </a:lnTo>
                  <a:lnTo>
                    <a:pt x="45" y="54"/>
                  </a:lnTo>
                  <a:lnTo>
                    <a:pt x="45" y="52"/>
                  </a:lnTo>
                  <a:lnTo>
                    <a:pt x="9" y="45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11" y="27"/>
                  </a:lnTo>
                  <a:lnTo>
                    <a:pt x="0" y="25"/>
                  </a:lnTo>
                  <a:lnTo>
                    <a:pt x="2" y="0"/>
                  </a:lnTo>
                  <a:lnTo>
                    <a:pt x="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9" y="4"/>
                  </a:lnTo>
                  <a:lnTo>
                    <a:pt x="27" y="11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63" y="16"/>
                  </a:lnTo>
                  <a:lnTo>
                    <a:pt x="81" y="20"/>
                  </a:lnTo>
                  <a:lnTo>
                    <a:pt x="81" y="2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" name="Freeform 4826">
              <a:extLst>
                <a:ext uri="{FF2B5EF4-FFF2-40B4-BE49-F238E27FC236}">
                  <a16:creationId xmlns:a16="http://schemas.microsoft.com/office/drawing/2014/main" id="{AABB2A55-D8EB-4295-9700-57AF5F570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5" y="3244851"/>
              <a:ext cx="34925" cy="57150"/>
            </a:xfrm>
            <a:custGeom>
              <a:avLst/>
              <a:gdLst>
                <a:gd name="T0" fmla="*/ 6 w 22"/>
                <a:gd name="T1" fmla="*/ 6 h 36"/>
                <a:gd name="T2" fmla="*/ 11 w 22"/>
                <a:gd name="T3" fmla="*/ 6 h 36"/>
                <a:gd name="T4" fmla="*/ 13 w 22"/>
                <a:gd name="T5" fmla="*/ 0 h 36"/>
                <a:gd name="T6" fmla="*/ 22 w 22"/>
                <a:gd name="T7" fmla="*/ 2 h 36"/>
                <a:gd name="T8" fmla="*/ 20 w 22"/>
                <a:gd name="T9" fmla="*/ 6 h 36"/>
                <a:gd name="T10" fmla="*/ 18 w 22"/>
                <a:gd name="T11" fmla="*/ 11 h 36"/>
                <a:gd name="T12" fmla="*/ 15 w 22"/>
                <a:gd name="T13" fmla="*/ 16 h 36"/>
                <a:gd name="T14" fmla="*/ 20 w 22"/>
                <a:gd name="T15" fmla="*/ 16 h 36"/>
                <a:gd name="T16" fmla="*/ 20 w 22"/>
                <a:gd name="T17" fmla="*/ 16 h 36"/>
                <a:gd name="T18" fmla="*/ 20 w 22"/>
                <a:gd name="T19" fmla="*/ 16 h 36"/>
                <a:gd name="T20" fmla="*/ 18 w 22"/>
                <a:gd name="T21" fmla="*/ 18 h 36"/>
                <a:gd name="T22" fmla="*/ 15 w 22"/>
                <a:gd name="T23" fmla="*/ 27 h 36"/>
                <a:gd name="T24" fmla="*/ 13 w 22"/>
                <a:gd name="T25" fmla="*/ 34 h 36"/>
                <a:gd name="T26" fmla="*/ 11 w 22"/>
                <a:gd name="T27" fmla="*/ 36 h 36"/>
                <a:gd name="T28" fmla="*/ 6 w 22"/>
                <a:gd name="T29" fmla="*/ 34 h 36"/>
                <a:gd name="T30" fmla="*/ 13 w 22"/>
                <a:gd name="T31" fmla="*/ 16 h 36"/>
                <a:gd name="T32" fmla="*/ 0 w 22"/>
                <a:gd name="T33" fmla="*/ 13 h 36"/>
                <a:gd name="T34" fmla="*/ 4 w 22"/>
                <a:gd name="T35" fmla="*/ 0 h 36"/>
                <a:gd name="T36" fmla="*/ 9 w 22"/>
                <a:gd name="T37" fmla="*/ 0 h 36"/>
                <a:gd name="T38" fmla="*/ 6 w 22"/>
                <a:gd name="T39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36">
                  <a:moveTo>
                    <a:pt x="6" y="6"/>
                  </a:moveTo>
                  <a:lnTo>
                    <a:pt x="11" y="6"/>
                  </a:lnTo>
                  <a:lnTo>
                    <a:pt x="13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18" y="11"/>
                  </a:lnTo>
                  <a:lnTo>
                    <a:pt x="15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15" y="27"/>
                  </a:lnTo>
                  <a:lnTo>
                    <a:pt x="13" y="34"/>
                  </a:lnTo>
                  <a:lnTo>
                    <a:pt x="11" y="36"/>
                  </a:lnTo>
                  <a:lnTo>
                    <a:pt x="6" y="34"/>
                  </a:lnTo>
                  <a:lnTo>
                    <a:pt x="13" y="1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9" y="0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" name="Freeform 4827">
              <a:extLst>
                <a:ext uri="{FF2B5EF4-FFF2-40B4-BE49-F238E27FC236}">
                  <a16:creationId xmlns:a16="http://schemas.microsoft.com/office/drawing/2014/main" id="{4F1880AA-F401-4FB8-8CB6-4864F25292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0" y="3276601"/>
              <a:ext cx="254000" cy="157163"/>
            </a:xfrm>
            <a:custGeom>
              <a:avLst/>
              <a:gdLst>
                <a:gd name="T0" fmla="*/ 21 w 71"/>
                <a:gd name="T1" fmla="*/ 18 h 44"/>
                <a:gd name="T2" fmla="*/ 37 w 71"/>
                <a:gd name="T3" fmla="*/ 21 h 44"/>
                <a:gd name="T4" fmla="*/ 47 w 71"/>
                <a:gd name="T5" fmla="*/ 10 h 44"/>
                <a:gd name="T6" fmla="*/ 55 w 71"/>
                <a:gd name="T7" fmla="*/ 9 h 44"/>
                <a:gd name="T8" fmla="*/ 54 w 71"/>
                <a:gd name="T9" fmla="*/ 9 h 44"/>
                <a:gd name="T10" fmla="*/ 52 w 71"/>
                <a:gd name="T11" fmla="*/ 9 h 44"/>
                <a:gd name="T12" fmla="*/ 49 w 71"/>
                <a:gd name="T13" fmla="*/ 8 h 44"/>
                <a:gd name="T14" fmla="*/ 47 w 71"/>
                <a:gd name="T15" fmla="*/ 12 h 44"/>
                <a:gd name="T16" fmla="*/ 47 w 71"/>
                <a:gd name="T17" fmla="*/ 16 h 44"/>
                <a:gd name="T18" fmla="*/ 60 w 71"/>
                <a:gd name="T19" fmla="*/ 25 h 44"/>
                <a:gd name="T20" fmla="*/ 63 w 71"/>
                <a:gd name="T21" fmla="*/ 18 h 44"/>
                <a:gd name="T22" fmla="*/ 66 w 71"/>
                <a:gd name="T23" fmla="*/ 19 h 44"/>
                <a:gd name="T24" fmla="*/ 68 w 71"/>
                <a:gd name="T25" fmla="*/ 19 h 44"/>
                <a:gd name="T26" fmla="*/ 70 w 71"/>
                <a:gd name="T27" fmla="*/ 17 h 44"/>
                <a:gd name="T28" fmla="*/ 70 w 71"/>
                <a:gd name="T29" fmla="*/ 14 h 44"/>
                <a:gd name="T30" fmla="*/ 71 w 71"/>
                <a:gd name="T31" fmla="*/ 13 h 44"/>
                <a:gd name="T32" fmla="*/ 63 w 71"/>
                <a:gd name="T33" fmla="*/ 9 h 44"/>
                <a:gd name="T34" fmla="*/ 34 w 71"/>
                <a:gd name="T35" fmla="*/ 4 h 44"/>
                <a:gd name="T36" fmla="*/ 15 w 71"/>
                <a:gd name="T37" fmla="*/ 1 h 44"/>
                <a:gd name="T38" fmla="*/ 6 w 71"/>
                <a:gd name="T39" fmla="*/ 1 h 44"/>
                <a:gd name="T40" fmla="*/ 5 w 71"/>
                <a:gd name="T41" fmla="*/ 5 h 44"/>
                <a:gd name="T42" fmla="*/ 4 w 71"/>
                <a:gd name="T43" fmla="*/ 9 h 44"/>
                <a:gd name="T44" fmla="*/ 2 w 71"/>
                <a:gd name="T45" fmla="*/ 13 h 44"/>
                <a:gd name="T46" fmla="*/ 2 w 71"/>
                <a:gd name="T47" fmla="*/ 15 h 44"/>
                <a:gd name="T48" fmla="*/ 2 w 71"/>
                <a:gd name="T49" fmla="*/ 20 h 44"/>
                <a:gd name="T50" fmla="*/ 1 w 71"/>
                <a:gd name="T51" fmla="*/ 29 h 44"/>
                <a:gd name="T52" fmla="*/ 0 w 71"/>
                <a:gd name="T53" fmla="*/ 33 h 44"/>
                <a:gd name="T54" fmla="*/ 1 w 71"/>
                <a:gd name="T55" fmla="*/ 36 h 44"/>
                <a:gd name="T56" fmla="*/ 4 w 71"/>
                <a:gd name="T57" fmla="*/ 36 h 44"/>
                <a:gd name="T58" fmla="*/ 15 w 71"/>
                <a:gd name="T59" fmla="*/ 38 h 44"/>
                <a:gd name="T60" fmla="*/ 19 w 71"/>
                <a:gd name="T61" fmla="*/ 38 h 44"/>
                <a:gd name="T62" fmla="*/ 20 w 71"/>
                <a:gd name="T63" fmla="*/ 31 h 44"/>
                <a:gd name="T64" fmla="*/ 19 w 71"/>
                <a:gd name="T65" fmla="*/ 25 h 44"/>
                <a:gd name="T66" fmla="*/ 21 w 71"/>
                <a:gd name="T67" fmla="*/ 19 h 44"/>
                <a:gd name="T68" fmla="*/ 71 w 71"/>
                <a:gd name="T69" fmla="*/ 14 h 44"/>
                <a:gd name="T70" fmla="*/ 71 w 71"/>
                <a:gd name="T71" fmla="*/ 14 h 44"/>
                <a:gd name="T72" fmla="*/ 71 w 71"/>
                <a:gd name="T73" fmla="*/ 16 h 44"/>
                <a:gd name="T74" fmla="*/ 71 w 71"/>
                <a:gd name="T75" fmla="*/ 19 h 44"/>
                <a:gd name="T76" fmla="*/ 21 w 71"/>
                <a:gd name="T77" fmla="*/ 19 h 44"/>
                <a:gd name="T78" fmla="*/ 60 w 71"/>
                <a:gd name="T79" fmla="*/ 25 h 44"/>
                <a:gd name="T80" fmla="*/ 61 w 71"/>
                <a:gd name="T81" fmla="*/ 28 h 44"/>
                <a:gd name="T82" fmla="*/ 57 w 71"/>
                <a:gd name="T83" fmla="*/ 35 h 44"/>
                <a:gd name="T84" fmla="*/ 59 w 71"/>
                <a:gd name="T85" fmla="*/ 39 h 44"/>
                <a:gd name="T86" fmla="*/ 59 w 71"/>
                <a:gd name="T87" fmla="*/ 43 h 44"/>
                <a:gd name="T88" fmla="*/ 64 w 71"/>
                <a:gd name="T89" fmla="*/ 43 h 44"/>
                <a:gd name="T90" fmla="*/ 66 w 71"/>
                <a:gd name="T91" fmla="*/ 44 h 44"/>
                <a:gd name="T92" fmla="*/ 67 w 71"/>
                <a:gd name="T93" fmla="*/ 43 h 44"/>
                <a:gd name="T94" fmla="*/ 68 w 71"/>
                <a:gd name="T95" fmla="*/ 40 h 44"/>
                <a:gd name="T96" fmla="*/ 68 w 71"/>
                <a:gd name="T97" fmla="*/ 38 h 44"/>
                <a:gd name="T98" fmla="*/ 69 w 71"/>
                <a:gd name="T99" fmla="*/ 35 h 44"/>
                <a:gd name="T100" fmla="*/ 69 w 71"/>
                <a:gd name="T101" fmla="*/ 32 h 44"/>
                <a:gd name="T102" fmla="*/ 70 w 71"/>
                <a:gd name="T103" fmla="*/ 27 h 44"/>
                <a:gd name="T104" fmla="*/ 70 w 71"/>
                <a:gd name="T105" fmla="*/ 25 h 44"/>
                <a:gd name="T106" fmla="*/ 70 w 71"/>
                <a:gd name="T107" fmla="*/ 23 h 44"/>
                <a:gd name="T108" fmla="*/ 71 w 71"/>
                <a:gd name="T109" fmla="*/ 21 h 44"/>
                <a:gd name="T110" fmla="*/ 62 w 71"/>
                <a:gd name="T111" fmla="*/ 19 h 44"/>
                <a:gd name="T112" fmla="*/ 44 w 71"/>
                <a:gd name="T1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44">
                  <a:moveTo>
                    <a:pt x="21" y="19"/>
                  </a:moveTo>
                  <a:lnTo>
                    <a:pt x="21" y="19"/>
                  </a:lnTo>
                  <a:lnTo>
                    <a:pt x="21" y="18"/>
                  </a:lnTo>
                  <a:lnTo>
                    <a:pt x="25" y="19"/>
                  </a:lnTo>
                  <a:lnTo>
                    <a:pt x="26" y="19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45" y="22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3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60" y="25"/>
                  </a:lnTo>
                  <a:lnTo>
                    <a:pt x="61" y="18"/>
                  </a:lnTo>
                  <a:lnTo>
                    <a:pt x="62" y="18"/>
                  </a:lnTo>
                  <a:lnTo>
                    <a:pt x="63" y="18"/>
                  </a:lnTo>
                  <a:lnTo>
                    <a:pt x="64" y="18"/>
                  </a:lnTo>
                  <a:lnTo>
                    <a:pt x="65" y="18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9" y="19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70" y="14"/>
                  </a:lnTo>
                  <a:lnTo>
                    <a:pt x="70" y="13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3" y="9"/>
                  </a:lnTo>
                  <a:lnTo>
                    <a:pt x="48" y="7"/>
                  </a:lnTo>
                  <a:lnTo>
                    <a:pt x="36" y="5"/>
                  </a:lnTo>
                  <a:lnTo>
                    <a:pt x="34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5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9" y="30"/>
                  </a:lnTo>
                  <a:lnTo>
                    <a:pt x="9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1" y="37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31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1" y="19"/>
                  </a:lnTo>
                  <a:moveTo>
                    <a:pt x="71" y="14"/>
                  </a:moveTo>
                  <a:lnTo>
                    <a:pt x="71" y="14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1" y="14"/>
                  </a:lnTo>
                  <a:moveTo>
                    <a:pt x="71" y="16"/>
                  </a:moveTo>
                  <a:lnTo>
                    <a:pt x="71" y="16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71" y="16"/>
                  </a:lnTo>
                  <a:moveTo>
                    <a:pt x="21" y="19"/>
                  </a:moveTo>
                  <a:lnTo>
                    <a:pt x="21" y="19"/>
                  </a:lnTo>
                  <a:lnTo>
                    <a:pt x="44" y="22"/>
                  </a:lnTo>
                  <a:lnTo>
                    <a:pt x="46" y="23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2" y="26"/>
                  </a:lnTo>
                  <a:lnTo>
                    <a:pt x="61" y="28"/>
                  </a:lnTo>
                  <a:lnTo>
                    <a:pt x="58" y="27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8" y="36"/>
                  </a:lnTo>
                  <a:lnTo>
                    <a:pt x="58" y="39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4" y="43"/>
                  </a:lnTo>
                  <a:lnTo>
                    <a:pt x="64" y="44"/>
                  </a:lnTo>
                  <a:lnTo>
                    <a:pt x="65" y="44"/>
                  </a:lnTo>
                  <a:lnTo>
                    <a:pt x="66" y="44"/>
                  </a:lnTo>
                  <a:lnTo>
                    <a:pt x="67" y="44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7" y="42"/>
                  </a:lnTo>
                  <a:lnTo>
                    <a:pt x="68" y="41"/>
                  </a:lnTo>
                  <a:lnTo>
                    <a:pt x="68" y="40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9" y="34"/>
                  </a:lnTo>
                  <a:lnTo>
                    <a:pt x="69" y="33"/>
                  </a:lnTo>
                  <a:lnTo>
                    <a:pt x="69" y="32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0" y="21"/>
                  </a:lnTo>
                  <a:lnTo>
                    <a:pt x="71" y="21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2" y="19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44" y="22"/>
                  </a:lnTo>
                  <a:lnTo>
                    <a:pt x="21" y="1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" name="Freeform 4828">
              <a:extLst>
                <a:ext uri="{FF2B5EF4-FFF2-40B4-BE49-F238E27FC236}">
                  <a16:creationId xmlns:a16="http://schemas.microsoft.com/office/drawing/2014/main" id="{92C487F7-4AC1-4EAA-B09F-DCDC941EF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575" y="3824288"/>
              <a:ext cx="73025" cy="25400"/>
            </a:xfrm>
            <a:custGeom>
              <a:avLst/>
              <a:gdLst>
                <a:gd name="T0" fmla="*/ 20 w 20"/>
                <a:gd name="T1" fmla="*/ 0 h 7"/>
                <a:gd name="T2" fmla="*/ 20 w 20"/>
                <a:gd name="T3" fmla="*/ 0 h 7"/>
                <a:gd name="T4" fmla="*/ 14 w 20"/>
                <a:gd name="T5" fmla="*/ 1 h 7"/>
                <a:gd name="T6" fmla="*/ 14 w 20"/>
                <a:gd name="T7" fmla="*/ 2 h 7"/>
                <a:gd name="T8" fmla="*/ 10 w 20"/>
                <a:gd name="T9" fmla="*/ 2 h 7"/>
                <a:gd name="T10" fmla="*/ 10 w 20"/>
                <a:gd name="T11" fmla="*/ 3 h 7"/>
                <a:gd name="T12" fmla="*/ 10 w 20"/>
                <a:gd name="T13" fmla="*/ 3 h 7"/>
                <a:gd name="T14" fmla="*/ 12 w 20"/>
                <a:gd name="T15" fmla="*/ 3 h 7"/>
                <a:gd name="T16" fmla="*/ 12 w 20"/>
                <a:gd name="T17" fmla="*/ 3 h 7"/>
                <a:gd name="T18" fmla="*/ 20 w 20"/>
                <a:gd name="T19" fmla="*/ 5 h 7"/>
                <a:gd name="T20" fmla="*/ 20 w 20"/>
                <a:gd name="T21" fmla="*/ 5 h 7"/>
                <a:gd name="T22" fmla="*/ 20 w 20"/>
                <a:gd name="T23" fmla="*/ 4 h 7"/>
                <a:gd name="T24" fmla="*/ 20 w 20"/>
                <a:gd name="T25" fmla="*/ 0 h 7"/>
                <a:gd name="T26" fmla="*/ 1 w 20"/>
                <a:gd name="T27" fmla="*/ 6 h 7"/>
                <a:gd name="T28" fmla="*/ 1 w 20"/>
                <a:gd name="T29" fmla="*/ 6 h 7"/>
                <a:gd name="T30" fmla="*/ 1 w 20"/>
                <a:gd name="T31" fmla="*/ 6 h 7"/>
                <a:gd name="T32" fmla="*/ 1 w 20"/>
                <a:gd name="T33" fmla="*/ 5 h 7"/>
                <a:gd name="T34" fmla="*/ 0 w 20"/>
                <a:gd name="T35" fmla="*/ 6 h 7"/>
                <a:gd name="T36" fmla="*/ 0 w 20"/>
                <a:gd name="T37" fmla="*/ 7 h 7"/>
                <a:gd name="T38" fmla="*/ 0 w 20"/>
                <a:gd name="T39" fmla="*/ 7 h 7"/>
                <a:gd name="T40" fmla="*/ 1 w 20"/>
                <a:gd name="T41" fmla="*/ 6 h 7"/>
                <a:gd name="T42" fmla="*/ 1 w 20"/>
                <a:gd name="T43" fmla="*/ 6 h 7"/>
                <a:gd name="T44" fmla="*/ 1 w 20"/>
                <a:gd name="T45" fmla="*/ 6 h 7"/>
                <a:gd name="T46" fmla="*/ 1 w 20"/>
                <a:gd name="T47" fmla="*/ 6 h 7"/>
                <a:gd name="T48" fmla="*/ 1 w 20"/>
                <a:gd name="T4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7">
                  <a:moveTo>
                    <a:pt x="20" y="0"/>
                  </a:moveTo>
                  <a:lnTo>
                    <a:pt x="20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0"/>
                  </a:lnTo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" name="Freeform 4829">
              <a:extLst>
                <a:ext uri="{FF2B5EF4-FFF2-40B4-BE49-F238E27FC236}">
                  <a16:creationId xmlns:a16="http://schemas.microsoft.com/office/drawing/2014/main" id="{DF674C93-B734-4440-8574-7143328A0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3946526"/>
              <a:ext cx="39688" cy="46038"/>
            </a:xfrm>
            <a:custGeom>
              <a:avLst/>
              <a:gdLst>
                <a:gd name="T0" fmla="*/ 10 w 11"/>
                <a:gd name="T1" fmla="*/ 13 h 13"/>
                <a:gd name="T2" fmla="*/ 10 w 11"/>
                <a:gd name="T3" fmla="*/ 13 h 13"/>
                <a:gd name="T4" fmla="*/ 10 w 11"/>
                <a:gd name="T5" fmla="*/ 8 h 13"/>
                <a:gd name="T6" fmla="*/ 10 w 11"/>
                <a:gd name="T7" fmla="*/ 4 h 13"/>
                <a:gd name="T8" fmla="*/ 10 w 11"/>
                <a:gd name="T9" fmla="*/ 4 h 13"/>
                <a:gd name="T10" fmla="*/ 11 w 11"/>
                <a:gd name="T11" fmla="*/ 4 h 13"/>
                <a:gd name="T12" fmla="*/ 11 w 11"/>
                <a:gd name="T13" fmla="*/ 3 h 13"/>
                <a:gd name="T14" fmla="*/ 10 w 11"/>
                <a:gd name="T15" fmla="*/ 0 h 13"/>
                <a:gd name="T16" fmla="*/ 10 w 11"/>
                <a:gd name="T17" fmla="*/ 0 h 13"/>
                <a:gd name="T18" fmla="*/ 7 w 11"/>
                <a:gd name="T19" fmla="*/ 0 h 13"/>
                <a:gd name="T20" fmla="*/ 6 w 11"/>
                <a:gd name="T21" fmla="*/ 1 h 13"/>
                <a:gd name="T22" fmla="*/ 5 w 11"/>
                <a:gd name="T23" fmla="*/ 2 h 13"/>
                <a:gd name="T24" fmla="*/ 5 w 11"/>
                <a:gd name="T25" fmla="*/ 3 h 13"/>
                <a:gd name="T26" fmla="*/ 4 w 11"/>
                <a:gd name="T27" fmla="*/ 4 h 13"/>
                <a:gd name="T28" fmla="*/ 4 w 11"/>
                <a:gd name="T29" fmla="*/ 5 h 13"/>
                <a:gd name="T30" fmla="*/ 3 w 11"/>
                <a:gd name="T31" fmla="*/ 6 h 13"/>
                <a:gd name="T32" fmla="*/ 2 w 11"/>
                <a:gd name="T33" fmla="*/ 7 h 13"/>
                <a:gd name="T34" fmla="*/ 1 w 11"/>
                <a:gd name="T35" fmla="*/ 8 h 13"/>
                <a:gd name="T36" fmla="*/ 0 w 11"/>
                <a:gd name="T37" fmla="*/ 9 h 13"/>
                <a:gd name="T38" fmla="*/ 0 w 11"/>
                <a:gd name="T39" fmla="*/ 9 h 13"/>
                <a:gd name="T40" fmla="*/ 0 w 11"/>
                <a:gd name="T41" fmla="*/ 13 h 13"/>
                <a:gd name="T42" fmla="*/ 10 w 11"/>
                <a:gd name="T4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3">
                  <a:moveTo>
                    <a:pt x="10" y="13"/>
                  </a:moveTo>
                  <a:lnTo>
                    <a:pt x="10" y="13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3"/>
                  </a:lnTo>
                  <a:lnTo>
                    <a:pt x="10" y="1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" name="Freeform 4830">
              <a:extLst>
                <a:ext uri="{FF2B5EF4-FFF2-40B4-BE49-F238E27FC236}">
                  <a16:creationId xmlns:a16="http://schemas.microsoft.com/office/drawing/2014/main" id="{2821D373-37BF-4DDB-932F-00E9E4DC7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0988" y="3832226"/>
              <a:ext cx="50800" cy="123825"/>
            </a:xfrm>
            <a:custGeom>
              <a:avLst/>
              <a:gdLst>
                <a:gd name="T0" fmla="*/ 3 w 14"/>
                <a:gd name="T1" fmla="*/ 2 h 35"/>
                <a:gd name="T2" fmla="*/ 3 w 14"/>
                <a:gd name="T3" fmla="*/ 2 h 35"/>
                <a:gd name="T4" fmla="*/ 0 w 14"/>
                <a:gd name="T5" fmla="*/ 0 h 35"/>
                <a:gd name="T6" fmla="*/ 0 w 14"/>
                <a:gd name="T7" fmla="*/ 0 h 35"/>
                <a:gd name="T8" fmla="*/ 0 w 14"/>
                <a:gd name="T9" fmla="*/ 5 h 35"/>
                <a:gd name="T10" fmla="*/ 1 w 14"/>
                <a:gd name="T11" fmla="*/ 5 h 35"/>
                <a:gd name="T12" fmla="*/ 2 w 14"/>
                <a:gd name="T13" fmla="*/ 18 h 35"/>
                <a:gd name="T14" fmla="*/ 2 w 14"/>
                <a:gd name="T15" fmla="*/ 18 h 35"/>
                <a:gd name="T16" fmla="*/ 2 w 14"/>
                <a:gd name="T17" fmla="*/ 30 h 35"/>
                <a:gd name="T18" fmla="*/ 6 w 14"/>
                <a:gd name="T19" fmla="*/ 30 h 35"/>
                <a:gd name="T20" fmla="*/ 6 w 14"/>
                <a:gd name="T21" fmla="*/ 29 h 35"/>
                <a:gd name="T22" fmla="*/ 6 w 14"/>
                <a:gd name="T23" fmla="*/ 29 h 35"/>
                <a:gd name="T24" fmla="*/ 6 w 14"/>
                <a:gd name="T25" fmla="*/ 28 h 35"/>
                <a:gd name="T26" fmla="*/ 14 w 14"/>
                <a:gd name="T27" fmla="*/ 7 h 35"/>
                <a:gd name="T28" fmla="*/ 14 w 14"/>
                <a:gd name="T29" fmla="*/ 7 h 35"/>
                <a:gd name="T30" fmla="*/ 14 w 14"/>
                <a:gd name="T31" fmla="*/ 7 h 35"/>
                <a:gd name="T32" fmla="*/ 5 w 14"/>
                <a:gd name="T33" fmla="*/ 3 h 35"/>
                <a:gd name="T34" fmla="*/ 5 w 14"/>
                <a:gd name="T35" fmla="*/ 3 h 35"/>
                <a:gd name="T36" fmla="*/ 5 w 14"/>
                <a:gd name="T37" fmla="*/ 3 h 35"/>
                <a:gd name="T38" fmla="*/ 5 w 14"/>
                <a:gd name="T39" fmla="*/ 4 h 35"/>
                <a:gd name="T40" fmla="*/ 3 w 14"/>
                <a:gd name="T41" fmla="*/ 4 h 35"/>
                <a:gd name="T42" fmla="*/ 3 w 14"/>
                <a:gd name="T43" fmla="*/ 2 h 35"/>
                <a:gd name="T44" fmla="*/ 7 w 14"/>
                <a:gd name="T45" fmla="*/ 34 h 35"/>
                <a:gd name="T46" fmla="*/ 7 w 14"/>
                <a:gd name="T47" fmla="*/ 34 h 35"/>
                <a:gd name="T48" fmla="*/ 7 w 14"/>
                <a:gd name="T49" fmla="*/ 33 h 35"/>
                <a:gd name="T50" fmla="*/ 8 w 14"/>
                <a:gd name="T51" fmla="*/ 33 h 35"/>
                <a:gd name="T52" fmla="*/ 8 w 14"/>
                <a:gd name="T53" fmla="*/ 32 h 35"/>
                <a:gd name="T54" fmla="*/ 1 w 14"/>
                <a:gd name="T55" fmla="*/ 32 h 35"/>
                <a:gd name="T56" fmla="*/ 2 w 14"/>
                <a:gd name="T57" fmla="*/ 35 h 35"/>
                <a:gd name="T58" fmla="*/ 7 w 14"/>
                <a:gd name="T5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35">
                  <a:moveTo>
                    <a:pt x="3" y="2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2"/>
                  </a:lnTo>
                  <a:moveTo>
                    <a:pt x="7" y="34"/>
                  </a:moveTo>
                  <a:lnTo>
                    <a:pt x="7" y="34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1" y="32"/>
                  </a:lnTo>
                  <a:lnTo>
                    <a:pt x="2" y="35"/>
                  </a:lnTo>
                  <a:lnTo>
                    <a:pt x="7" y="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" name="Freeform 4831">
              <a:extLst>
                <a:ext uri="{FF2B5EF4-FFF2-40B4-BE49-F238E27FC236}">
                  <a16:creationId xmlns:a16="http://schemas.microsoft.com/office/drawing/2014/main" id="{878D6665-BE0E-449C-934C-32E2FC032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0" y="4332288"/>
              <a:ext cx="23813" cy="17463"/>
            </a:xfrm>
            <a:custGeom>
              <a:avLst/>
              <a:gdLst>
                <a:gd name="T0" fmla="*/ 1 w 7"/>
                <a:gd name="T1" fmla="*/ 5 h 5"/>
                <a:gd name="T2" fmla="*/ 1 w 7"/>
                <a:gd name="T3" fmla="*/ 5 h 5"/>
                <a:gd name="T4" fmla="*/ 7 w 7"/>
                <a:gd name="T5" fmla="*/ 0 h 5"/>
                <a:gd name="T6" fmla="*/ 7 w 7"/>
                <a:gd name="T7" fmla="*/ 0 h 5"/>
                <a:gd name="T8" fmla="*/ 3 w 7"/>
                <a:gd name="T9" fmla="*/ 1 h 5"/>
                <a:gd name="T10" fmla="*/ 2 w 7"/>
                <a:gd name="T11" fmla="*/ 1 h 5"/>
                <a:gd name="T12" fmla="*/ 2 w 7"/>
                <a:gd name="T13" fmla="*/ 2 h 5"/>
                <a:gd name="T14" fmla="*/ 1 w 7"/>
                <a:gd name="T15" fmla="*/ 2 h 5"/>
                <a:gd name="T16" fmla="*/ 1 w 7"/>
                <a:gd name="T17" fmla="*/ 3 h 5"/>
                <a:gd name="T18" fmla="*/ 0 w 7"/>
                <a:gd name="T19" fmla="*/ 4 h 5"/>
                <a:gd name="T20" fmla="*/ 1 w 7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lnTo>
                    <a:pt x="1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" name="Freeform 4832">
              <a:extLst>
                <a:ext uri="{FF2B5EF4-FFF2-40B4-BE49-F238E27FC236}">
                  <a16:creationId xmlns:a16="http://schemas.microsoft.com/office/drawing/2014/main" id="{E57062B8-D0EC-45BD-AA6A-AA8A4D8F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75" y="4737101"/>
              <a:ext cx="60325" cy="85725"/>
            </a:xfrm>
            <a:custGeom>
              <a:avLst/>
              <a:gdLst>
                <a:gd name="T0" fmla="*/ 13 w 17"/>
                <a:gd name="T1" fmla="*/ 15 h 24"/>
                <a:gd name="T2" fmla="*/ 17 w 17"/>
                <a:gd name="T3" fmla="*/ 6 h 24"/>
                <a:gd name="T4" fmla="*/ 16 w 17"/>
                <a:gd name="T5" fmla="*/ 1 h 24"/>
                <a:gd name="T6" fmla="*/ 16 w 17"/>
                <a:gd name="T7" fmla="*/ 0 h 24"/>
                <a:gd name="T8" fmla="*/ 16 w 17"/>
                <a:gd name="T9" fmla="*/ 0 h 24"/>
                <a:gd name="T10" fmla="*/ 14 w 17"/>
                <a:gd name="T11" fmla="*/ 0 h 24"/>
                <a:gd name="T12" fmla="*/ 13 w 17"/>
                <a:gd name="T13" fmla="*/ 0 h 24"/>
                <a:gd name="T14" fmla="*/ 11 w 17"/>
                <a:gd name="T15" fmla="*/ 0 h 24"/>
                <a:gd name="T16" fmla="*/ 10 w 17"/>
                <a:gd name="T17" fmla="*/ 1 h 24"/>
                <a:gd name="T18" fmla="*/ 9 w 17"/>
                <a:gd name="T19" fmla="*/ 1 h 24"/>
                <a:gd name="T20" fmla="*/ 8 w 17"/>
                <a:gd name="T21" fmla="*/ 1 h 24"/>
                <a:gd name="T22" fmla="*/ 7 w 17"/>
                <a:gd name="T23" fmla="*/ 1 h 24"/>
                <a:gd name="T24" fmla="*/ 7 w 17"/>
                <a:gd name="T25" fmla="*/ 3 h 24"/>
                <a:gd name="T26" fmla="*/ 7 w 17"/>
                <a:gd name="T27" fmla="*/ 5 h 24"/>
                <a:gd name="T28" fmla="*/ 6 w 17"/>
                <a:gd name="T29" fmla="*/ 7 h 24"/>
                <a:gd name="T30" fmla="*/ 6 w 17"/>
                <a:gd name="T31" fmla="*/ 9 h 24"/>
                <a:gd name="T32" fmla="*/ 5 w 17"/>
                <a:gd name="T33" fmla="*/ 11 h 24"/>
                <a:gd name="T34" fmla="*/ 4 w 17"/>
                <a:gd name="T35" fmla="*/ 13 h 24"/>
                <a:gd name="T36" fmla="*/ 3 w 17"/>
                <a:gd name="T37" fmla="*/ 15 h 24"/>
                <a:gd name="T38" fmla="*/ 2 w 17"/>
                <a:gd name="T39" fmla="*/ 17 h 24"/>
                <a:gd name="T40" fmla="*/ 1 w 17"/>
                <a:gd name="T41" fmla="*/ 19 h 24"/>
                <a:gd name="T42" fmla="*/ 0 w 17"/>
                <a:gd name="T43" fmla="*/ 21 h 24"/>
                <a:gd name="T44" fmla="*/ 0 w 17"/>
                <a:gd name="T45" fmla="*/ 21 h 24"/>
                <a:gd name="T46" fmla="*/ 1 w 17"/>
                <a:gd name="T47" fmla="*/ 21 h 24"/>
                <a:gd name="T48" fmla="*/ 1 w 17"/>
                <a:gd name="T49" fmla="*/ 21 h 24"/>
                <a:gd name="T50" fmla="*/ 1 w 17"/>
                <a:gd name="T51" fmla="*/ 22 h 24"/>
                <a:gd name="T52" fmla="*/ 2 w 17"/>
                <a:gd name="T53" fmla="*/ 22 h 24"/>
                <a:gd name="T54" fmla="*/ 3 w 17"/>
                <a:gd name="T55" fmla="*/ 22 h 24"/>
                <a:gd name="T56" fmla="*/ 3 w 17"/>
                <a:gd name="T57" fmla="*/ 23 h 24"/>
                <a:gd name="T58" fmla="*/ 4 w 17"/>
                <a:gd name="T59" fmla="*/ 23 h 24"/>
                <a:gd name="T60" fmla="*/ 5 w 17"/>
                <a:gd name="T61" fmla="*/ 23 h 24"/>
                <a:gd name="T62" fmla="*/ 6 w 17"/>
                <a:gd name="T63" fmla="*/ 23 h 24"/>
                <a:gd name="T64" fmla="*/ 6 w 17"/>
                <a:gd name="T65" fmla="*/ 23 h 24"/>
                <a:gd name="T66" fmla="*/ 7 w 17"/>
                <a:gd name="T6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24">
                  <a:moveTo>
                    <a:pt x="13" y="15"/>
                  </a:moveTo>
                  <a:lnTo>
                    <a:pt x="13" y="1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3" y="1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" name="Freeform 4833">
              <a:extLst>
                <a:ext uri="{FF2B5EF4-FFF2-40B4-BE49-F238E27FC236}">
                  <a16:creationId xmlns:a16="http://schemas.microsoft.com/office/drawing/2014/main" id="{DD2CCBFD-0799-49BA-83B8-DD6AE576C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4591051"/>
              <a:ext cx="7938" cy="52388"/>
            </a:xfrm>
            <a:custGeom>
              <a:avLst/>
              <a:gdLst>
                <a:gd name="T0" fmla="*/ 2 w 2"/>
                <a:gd name="T1" fmla="*/ 10 h 15"/>
                <a:gd name="T2" fmla="*/ 2 w 2"/>
                <a:gd name="T3" fmla="*/ 10 h 15"/>
                <a:gd name="T4" fmla="*/ 2 w 2"/>
                <a:gd name="T5" fmla="*/ 0 h 15"/>
                <a:gd name="T6" fmla="*/ 2 w 2"/>
                <a:gd name="T7" fmla="*/ 0 h 15"/>
                <a:gd name="T8" fmla="*/ 0 w 2"/>
                <a:gd name="T9" fmla="*/ 0 h 15"/>
                <a:gd name="T10" fmla="*/ 0 w 2"/>
                <a:gd name="T11" fmla="*/ 5 h 15"/>
                <a:gd name="T12" fmla="*/ 0 w 2"/>
                <a:gd name="T13" fmla="*/ 6 h 15"/>
                <a:gd name="T14" fmla="*/ 0 w 2"/>
                <a:gd name="T15" fmla="*/ 10 h 15"/>
                <a:gd name="T16" fmla="*/ 0 w 2"/>
                <a:gd name="T17" fmla="*/ 10 h 15"/>
                <a:gd name="T18" fmla="*/ 0 w 2"/>
                <a:gd name="T19" fmla="*/ 10 h 15"/>
                <a:gd name="T20" fmla="*/ 0 w 2"/>
                <a:gd name="T21" fmla="*/ 13 h 15"/>
                <a:gd name="T22" fmla="*/ 0 w 2"/>
                <a:gd name="T23" fmla="*/ 14 h 15"/>
                <a:gd name="T24" fmla="*/ 0 w 2"/>
                <a:gd name="T25" fmla="*/ 14 h 15"/>
                <a:gd name="T26" fmla="*/ 2 w 2"/>
                <a:gd name="T27" fmla="*/ 15 h 15"/>
                <a:gd name="T28" fmla="*/ 2 w 2"/>
                <a:gd name="T29" fmla="*/ 15 h 15"/>
                <a:gd name="T30" fmla="*/ 2 w 2"/>
                <a:gd name="T3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15">
                  <a:moveTo>
                    <a:pt x="2" y="10"/>
                  </a:moveTo>
                  <a:lnTo>
                    <a:pt x="2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" name="Freeform 4834">
              <a:extLst>
                <a:ext uri="{FF2B5EF4-FFF2-40B4-BE49-F238E27FC236}">
                  <a16:creationId xmlns:a16="http://schemas.microsoft.com/office/drawing/2014/main" id="{3B5BF76F-5B37-4649-9E4E-EEACBCFB6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4662488"/>
              <a:ext cx="57150" cy="92075"/>
            </a:xfrm>
            <a:custGeom>
              <a:avLst/>
              <a:gdLst>
                <a:gd name="T0" fmla="*/ 23 w 36"/>
                <a:gd name="T1" fmla="*/ 0 h 58"/>
                <a:gd name="T2" fmla="*/ 27 w 36"/>
                <a:gd name="T3" fmla="*/ 9 h 58"/>
                <a:gd name="T4" fmla="*/ 32 w 36"/>
                <a:gd name="T5" fmla="*/ 22 h 58"/>
                <a:gd name="T6" fmla="*/ 32 w 36"/>
                <a:gd name="T7" fmla="*/ 27 h 58"/>
                <a:gd name="T8" fmla="*/ 32 w 36"/>
                <a:gd name="T9" fmla="*/ 29 h 58"/>
                <a:gd name="T10" fmla="*/ 34 w 36"/>
                <a:gd name="T11" fmla="*/ 29 h 58"/>
                <a:gd name="T12" fmla="*/ 34 w 36"/>
                <a:gd name="T13" fmla="*/ 31 h 58"/>
                <a:gd name="T14" fmla="*/ 34 w 36"/>
                <a:gd name="T15" fmla="*/ 33 h 58"/>
                <a:gd name="T16" fmla="*/ 36 w 36"/>
                <a:gd name="T17" fmla="*/ 38 h 58"/>
                <a:gd name="T18" fmla="*/ 36 w 36"/>
                <a:gd name="T19" fmla="*/ 40 h 58"/>
                <a:gd name="T20" fmla="*/ 29 w 36"/>
                <a:gd name="T21" fmla="*/ 45 h 58"/>
                <a:gd name="T22" fmla="*/ 25 w 36"/>
                <a:gd name="T23" fmla="*/ 49 h 58"/>
                <a:gd name="T24" fmla="*/ 18 w 36"/>
                <a:gd name="T25" fmla="*/ 52 h 58"/>
                <a:gd name="T26" fmla="*/ 16 w 36"/>
                <a:gd name="T27" fmla="*/ 56 h 58"/>
                <a:gd name="T28" fmla="*/ 16 w 36"/>
                <a:gd name="T29" fmla="*/ 58 h 58"/>
                <a:gd name="T30" fmla="*/ 0 w 36"/>
                <a:gd name="T31" fmla="*/ 11 h 58"/>
                <a:gd name="T32" fmla="*/ 2 w 36"/>
                <a:gd name="T33" fmla="*/ 11 h 58"/>
                <a:gd name="T34" fmla="*/ 2 w 36"/>
                <a:gd name="T35" fmla="*/ 9 h 58"/>
                <a:gd name="T36" fmla="*/ 5 w 36"/>
                <a:gd name="T37" fmla="*/ 9 h 58"/>
                <a:gd name="T38" fmla="*/ 5 w 36"/>
                <a:gd name="T39" fmla="*/ 9 h 58"/>
                <a:gd name="T40" fmla="*/ 7 w 36"/>
                <a:gd name="T41" fmla="*/ 9 h 58"/>
                <a:gd name="T42" fmla="*/ 7 w 36"/>
                <a:gd name="T43" fmla="*/ 9 h 58"/>
                <a:gd name="T44" fmla="*/ 7 w 36"/>
                <a:gd name="T45" fmla="*/ 9 h 58"/>
                <a:gd name="T46" fmla="*/ 7 w 36"/>
                <a:gd name="T47" fmla="*/ 9 h 58"/>
                <a:gd name="T48" fmla="*/ 9 w 36"/>
                <a:gd name="T49" fmla="*/ 6 h 58"/>
                <a:gd name="T50" fmla="*/ 11 w 36"/>
                <a:gd name="T51" fmla="*/ 6 h 58"/>
                <a:gd name="T52" fmla="*/ 14 w 36"/>
                <a:gd name="T53" fmla="*/ 4 h 58"/>
                <a:gd name="T54" fmla="*/ 16 w 36"/>
                <a:gd name="T55" fmla="*/ 4 h 58"/>
                <a:gd name="T56" fmla="*/ 16 w 36"/>
                <a:gd name="T57" fmla="*/ 4 h 58"/>
                <a:gd name="T58" fmla="*/ 16 w 36"/>
                <a:gd name="T59" fmla="*/ 4 h 58"/>
                <a:gd name="T60" fmla="*/ 18 w 36"/>
                <a:gd name="T61" fmla="*/ 4 h 58"/>
                <a:gd name="T62" fmla="*/ 20 w 36"/>
                <a:gd name="T63" fmla="*/ 2 h 58"/>
                <a:gd name="T64" fmla="*/ 23 w 36"/>
                <a:gd name="T6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58">
                  <a:moveTo>
                    <a:pt x="23" y="0"/>
                  </a:moveTo>
                  <a:lnTo>
                    <a:pt x="27" y="9"/>
                  </a:lnTo>
                  <a:lnTo>
                    <a:pt x="32" y="22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4" y="31"/>
                  </a:lnTo>
                  <a:lnTo>
                    <a:pt x="34" y="33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29" y="45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" name="Freeform 4835">
              <a:extLst>
                <a:ext uri="{FF2B5EF4-FFF2-40B4-BE49-F238E27FC236}">
                  <a16:creationId xmlns:a16="http://schemas.microsoft.com/office/drawing/2014/main" id="{138CC9DA-8560-42C8-A9DB-4F3804F29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5163" y="4765676"/>
              <a:ext cx="46038" cy="31750"/>
            </a:xfrm>
            <a:custGeom>
              <a:avLst/>
              <a:gdLst>
                <a:gd name="T0" fmla="*/ 1 w 13"/>
                <a:gd name="T1" fmla="*/ 1 h 9"/>
                <a:gd name="T2" fmla="*/ 1 w 13"/>
                <a:gd name="T3" fmla="*/ 1 h 9"/>
                <a:gd name="T4" fmla="*/ 1 w 13"/>
                <a:gd name="T5" fmla="*/ 0 h 9"/>
                <a:gd name="T6" fmla="*/ 1 w 13"/>
                <a:gd name="T7" fmla="*/ 0 h 9"/>
                <a:gd name="T8" fmla="*/ 0 w 13"/>
                <a:gd name="T9" fmla="*/ 1 h 9"/>
                <a:gd name="T10" fmla="*/ 0 w 13"/>
                <a:gd name="T11" fmla="*/ 1 h 9"/>
                <a:gd name="T12" fmla="*/ 1 w 13"/>
                <a:gd name="T13" fmla="*/ 1 h 9"/>
                <a:gd name="T14" fmla="*/ 11 w 13"/>
                <a:gd name="T15" fmla="*/ 9 h 9"/>
                <a:gd name="T16" fmla="*/ 11 w 13"/>
                <a:gd name="T17" fmla="*/ 9 h 9"/>
                <a:gd name="T18" fmla="*/ 11 w 13"/>
                <a:gd name="T19" fmla="*/ 8 h 9"/>
                <a:gd name="T20" fmla="*/ 12 w 13"/>
                <a:gd name="T21" fmla="*/ 8 h 9"/>
                <a:gd name="T22" fmla="*/ 13 w 13"/>
                <a:gd name="T23" fmla="*/ 7 h 9"/>
                <a:gd name="T24" fmla="*/ 13 w 13"/>
                <a:gd name="T25" fmla="*/ 7 h 9"/>
                <a:gd name="T26" fmla="*/ 8 w 13"/>
                <a:gd name="T27" fmla="*/ 6 h 9"/>
                <a:gd name="T28" fmla="*/ 8 w 13"/>
                <a:gd name="T29" fmla="*/ 6 h 9"/>
                <a:gd name="T30" fmla="*/ 11 w 13"/>
                <a:gd name="T31" fmla="*/ 9 h 9"/>
                <a:gd name="T32" fmla="*/ 11 w 13"/>
                <a:gd name="T33" fmla="*/ 9 h 9"/>
                <a:gd name="T34" fmla="*/ 11 w 13"/>
                <a:gd name="T35" fmla="*/ 9 h 9"/>
                <a:gd name="T36" fmla="*/ 11 w 13"/>
                <a:gd name="T37" fmla="*/ 9 h 9"/>
                <a:gd name="T38" fmla="*/ 11 w 13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9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moveTo>
                    <a:pt x="11" y="9"/>
                  </a:move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" name="Freeform 4836">
              <a:extLst>
                <a:ext uri="{FF2B5EF4-FFF2-40B4-BE49-F238E27FC236}">
                  <a16:creationId xmlns:a16="http://schemas.microsoft.com/office/drawing/2014/main" id="{6008A50C-B893-44C6-9DBB-95CEEE4A7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938" y="4759326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0 h 1"/>
                <a:gd name="T4" fmla="*/ 0 w 3"/>
                <a:gd name="T5" fmla="*/ 0 h 1"/>
                <a:gd name="T6" fmla="*/ 0 w 3"/>
                <a:gd name="T7" fmla="*/ 0 h 1"/>
                <a:gd name="T8" fmla="*/ 1 w 3"/>
                <a:gd name="T9" fmla="*/ 1 h 1"/>
                <a:gd name="T10" fmla="*/ 1 w 3"/>
                <a:gd name="T11" fmla="*/ 1 h 1"/>
                <a:gd name="T12" fmla="*/ 3 w 3"/>
                <a:gd name="T13" fmla="*/ 1 h 1"/>
                <a:gd name="T14" fmla="*/ 3 w 3"/>
                <a:gd name="T15" fmla="*/ 1 h 1"/>
                <a:gd name="T16" fmla="*/ 3 w 3"/>
                <a:gd name="T17" fmla="*/ 1 h 1"/>
                <a:gd name="T18" fmla="*/ 3 w 3"/>
                <a:gd name="T19" fmla="*/ 1 h 1"/>
                <a:gd name="T20" fmla="*/ 3 w 3"/>
                <a:gd name="T21" fmla="*/ 1 h 1"/>
                <a:gd name="T22" fmla="*/ 2 w 3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" name="Freeform 4837">
              <a:extLst>
                <a:ext uri="{FF2B5EF4-FFF2-40B4-BE49-F238E27FC236}">
                  <a16:creationId xmlns:a16="http://schemas.microsoft.com/office/drawing/2014/main" id="{29E0031D-E9E9-45DC-9261-B965A1E23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563" y="4765676"/>
              <a:ext cx="17463" cy="11113"/>
            </a:xfrm>
            <a:custGeom>
              <a:avLst/>
              <a:gdLst>
                <a:gd name="T0" fmla="*/ 11 w 11"/>
                <a:gd name="T1" fmla="*/ 0 h 7"/>
                <a:gd name="T2" fmla="*/ 11 w 11"/>
                <a:gd name="T3" fmla="*/ 2 h 7"/>
                <a:gd name="T4" fmla="*/ 9 w 11"/>
                <a:gd name="T5" fmla="*/ 2 h 7"/>
                <a:gd name="T6" fmla="*/ 11 w 11"/>
                <a:gd name="T7" fmla="*/ 5 h 7"/>
                <a:gd name="T8" fmla="*/ 11 w 11"/>
                <a:gd name="T9" fmla="*/ 5 h 7"/>
                <a:gd name="T10" fmla="*/ 11 w 11"/>
                <a:gd name="T11" fmla="*/ 5 h 7"/>
                <a:gd name="T12" fmla="*/ 11 w 11"/>
                <a:gd name="T13" fmla="*/ 5 h 7"/>
                <a:gd name="T14" fmla="*/ 11 w 11"/>
                <a:gd name="T15" fmla="*/ 5 h 7"/>
                <a:gd name="T16" fmla="*/ 7 w 11"/>
                <a:gd name="T17" fmla="*/ 7 h 7"/>
                <a:gd name="T18" fmla="*/ 2 w 11"/>
                <a:gd name="T19" fmla="*/ 7 h 7"/>
                <a:gd name="T20" fmla="*/ 2 w 11"/>
                <a:gd name="T21" fmla="*/ 7 h 7"/>
                <a:gd name="T22" fmla="*/ 2 w 11"/>
                <a:gd name="T23" fmla="*/ 5 h 7"/>
                <a:gd name="T24" fmla="*/ 0 w 11"/>
                <a:gd name="T25" fmla="*/ 0 h 7"/>
                <a:gd name="T26" fmla="*/ 2 w 11"/>
                <a:gd name="T27" fmla="*/ 0 h 7"/>
                <a:gd name="T28" fmla="*/ 2 w 11"/>
                <a:gd name="T29" fmla="*/ 0 h 7"/>
                <a:gd name="T30" fmla="*/ 2 w 11"/>
                <a:gd name="T31" fmla="*/ 0 h 7"/>
                <a:gd name="T32" fmla="*/ 2 w 11"/>
                <a:gd name="T33" fmla="*/ 0 h 7"/>
                <a:gd name="T34" fmla="*/ 4 w 11"/>
                <a:gd name="T35" fmla="*/ 0 h 7"/>
                <a:gd name="T36" fmla="*/ 4 w 11"/>
                <a:gd name="T37" fmla="*/ 0 h 7"/>
                <a:gd name="T38" fmla="*/ 7 w 11"/>
                <a:gd name="T39" fmla="*/ 0 h 7"/>
                <a:gd name="T40" fmla="*/ 11 w 11"/>
                <a:gd name="T4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7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" name="Freeform 4838">
              <a:extLst>
                <a:ext uri="{FF2B5EF4-FFF2-40B4-BE49-F238E27FC236}">
                  <a16:creationId xmlns:a16="http://schemas.microsoft.com/office/drawing/2014/main" id="{E432B882-F95D-46E8-91DD-6B086A325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388" y="4733926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" name="Freeform 4839">
              <a:extLst>
                <a:ext uri="{FF2B5EF4-FFF2-40B4-BE49-F238E27FC236}">
                  <a16:creationId xmlns:a16="http://schemas.microsoft.com/office/drawing/2014/main" id="{55A2066B-D19C-4B4F-86A2-944097B77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638" y="4748213"/>
              <a:ext cx="22225" cy="20638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1 w 6"/>
                <a:gd name="T9" fmla="*/ 5 h 6"/>
                <a:gd name="T10" fmla="*/ 1 w 6"/>
                <a:gd name="T11" fmla="*/ 5 h 6"/>
                <a:gd name="T12" fmla="*/ 1 w 6"/>
                <a:gd name="T13" fmla="*/ 5 h 6"/>
                <a:gd name="T14" fmla="*/ 1 w 6"/>
                <a:gd name="T15" fmla="*/ 6 h 6"/>
                <a:gd name="T16" fmla="*/ 3 w 6"/>
                <a:gd name="T17" fmla="*/ 5 h 6"/>
                <a:gd name="T18" fmla="*/ 4 w 6"/>
                <a:gd name="T19" fmla="*/ 5 h 6"/>
                <a:gd name="T20" fmla="*/ 4 w 6"/>
                <a:gd name="T21" fmla="*/ 6 h 6"/>
                <a:gd name="T22" fmla="*/ 5 w 6"/>
                <a:gd name="T23" fmla="*/ 5 h 6"/>
                <a:gd name="T24" fmla="*/ 5 w 6"/>
                <a:gd name="T25" fmla="*/ 5 h 6"/>
                <a:gd name="T26" fmla="*/ 5 w 6"/>
                <a:gd name="T27" fmla="*/ 5 h 6"/>
                <a:gd name="T28" fmla="*/ 5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4 w 6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" name="Freeform 4840">
              <a:extLst>
                <a:ext uri="{FF2B5EF4-FFF2-40B4-BE49-F238E27FC236}">
                  <a16:creationId xmlns:a16="http://schemas.microsoft.com/office/drawing/2014/main" id="{A691327C-F2B4-4F47-AA91-7F127196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525" y="4633913"/>
              <a:ext cx="17463" cy="17463"/>
            </a:xfrm>
            <a:custGeom>
              <a:avLst/>
              <a:gdLst>
                <a:gd name="T0" fmla="*/ 9 w 11"/>
                <a:gd name="T1" fmla="*/ 0 h 11"/>
                <a:gd name="T2" fmla="*/ 9 w 11"/>
                <a:gd name="T3" fmla="*/ 4 h 11"/>
                <a:gd name="T4" fmla="*/ 11 w 11"/>
                <a:gd name="T5" fmla="*/ 4 h 11"/>
                <a:gd name="T6" fmla="*/ 11 w 11"/>
                <a:gd name="T7" fmla="*/ 6 h 11"/>
                <a:gd name="T8" fmla="*/ 11 w 11"/>
                <a:gd name="T9" fmla="*/ 6 h 11"/>
                <a:gd name="T10" fmla="*/ 11 w 11"/>
                <a:gd name="T11" fmla="*/ 9 h 11"/>
                <a:gd name="T12" fmla="*/ 6 w 11"/>
                <a:gd name="T13" fmla="*/ 9 h 11"/>
                <a:gd name="T14" fmla="*/ 6 w 11"/>
                <a:gd name="T15" fmla="*/ 9 h 11"/>
                <a:gd name="T16" fmla="*/ 2 w 11"/>
                <a:gd name="T17" fmla="*/ 11 h 11"/>
                <a:gd name="T18" fmla="*/ 2 w 11"/>
                <a:gd name="T19" fmla="*/ 11 h 11"/>
                <a:gd name="T20" fmla="*/ 0 w 11"/>
                <a:gd name="T21" fmla="*/ 11 h 11"/>
                <a:gd name="T22" fmla="*/ 0 w 11"/>
                <a:gd name="T23" fmla="*/ 11 h 11"/>
                <a:gd name="T24" fmla="*/ 0 w 11"/>
                <a:gd name="T25" fmla="*/ 2 h 11"/>
                <a:gd name="T26" fmla="*/ 0 w 11"/>
                <a:gd name="T27" fmla="*/ 2 h 11"/>
                <a:gd name="T28" fmla="*/ 9 w 11"/>
                <a:gd name="T29" fmla="*/ 0 h 11"/>
                <a:gd name="T30" fmla="*/ 9 w 11"/>
                <a:gd name="T3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lnTo>
                    <a:pt x="9" y="4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2"/>
                  </a:lnTo>
                  <a:lnTo>
                    <a:pt x="0" y="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" name="Freeform 4841">
              <a:extLst>
                <a:ext uri="{FF2B5EF4-FFF2-40B4-BE49-F238E27FC236}">
                  <a16:creationId xmlns:a16="http://schemas.microsoft.com/office/drawing/2014/main" id="{9F39F749-D09E-485E-AB77-83C1ACF84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275" y="4700588"/>
              <a:ext cx="14288" cy="19050"/>
            </a:xfrm>
            <a:custGeom>
              <a:avLst/>
              <a:gdLst>
                <a:gd name="T0" fmla="*/ 9 w 9"/>
                <a:gd name="T1" fmla="*/ 9 h 12"/>
                <a:gd name="T2" fmla="*/ 2 w 9"/>
                <a:gd name="T3" fmla="*/ 12 h 12"/>
                <a:gd name="T4" fmla="*/ 0 w 9"/>
                <a:gd name="T5" fmla="*/ 3 h 12"/>
                <a:gd name="T6" fmla="*/ 0 w 9"/>
                <a:gd name="T7" fmla="*/ 3 h 12"/>
                <a:gd name="T8" fmla="*/ 4 w 9"/>
                <a:gd name="T9" fmla="*/ 3 h 12"/>
                <a:gd name="T10" fmla="*/ 4 w 9"/>
                <a:gd name="T11" fmla="*/ 3 h 12"/>
                <a:gd name="T12" fmla="*/ 4 w 9"/>
                <a:gd name="T13" fmla="*/ 0 h 12"/>
                <a:gd name="T14" fmla="*/ 7 w 9"/>
                <a:gd name="T15" fmla="*/ 0 h 12"/>
                <a:gd name="T16" fmla="*/ 7 w 9"/>
                <a:gd name="T17" fmla="*/ 0 h 12"/>
                <a:gd name="T18" fmla="*/ 9 w 9"/>
                <a:gd name="T19" fmla="*/ 9 h 12"/>
                <a:gd name="T20" fmla="*/ 9 w 9"/>
                <a:gd name="T21" fmla="*/ 9 h 12"/>
                <a:gd name="T22" fmla="*/ 9 w 9"/>
                <a:gd name="T2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9"/>
                  </a:moveTo>
                  <a:lnTo>
                    <a:pt x="2" y="12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" name="Freeform 4842">
              <a:extLst>
                <a:ext uri="{FF2B5EF4-FFF2-40B4-BE49-F238E27FC236}">
                  <a16:creationId xmlns:a16="http://schemas.microsoft.com/office/drawing/2014/main" id="{B0C74E09-AC58-498E-985C-38046213B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263" y="4643438"/>
              <a:ext cx="20638" cy="14288"/>
            </a:xfrm>
            <a:custGeom>
              <a:avLst/>
              <a:gdLst>
                <a:gd name="T0" fmla="*/ 0 w 13"/>
                <a:gd name="T1" fmla="*/ 9 h 9"/>
                <a:gd name="T2" fmla="*/ 0 w 13"/>
                <a:gd name="T3" fmla="*/ 9 h 9"/>
                <a:gd name="T4" fmla="*/ 0 w 13"/>
                <a:gd name="T5" fmla="*/ 7 h 9"/>
                <a:gd name="T6" fmla="*/ 0 w 13"/>
                <a:gd name="T7" fmla="*/ 3 h 9"/>
                <a:gd name="T8" fmla="*/ 0 w 13"/>
                <a:gd name="T9" fmla="*/ 3 h 9"/>
                <a:gd name="T10" fmla="*/ 2 w 13"/>
                <a:gd name="T11" fmla="*/ 3 h 9"/>
                <a:gd name="T12" fmla="*/ 6 w 13"/>
                <a:gd name="T13" fmla="*/ 0 h 9"/>
                <a:gd name="T14" fmla="*/ 13 w 13"/>
                <a:gd name="T15" fmla="*/ 0 h 9"/>
                <a:gd name="T16" fmla="*/ 13 w 13"/>
                <a:gd name="T17" fmla="*/ 3 h 9"/>
                <a:gd name="T18" fmla="*/ 13 w 13"/>
                <a:gd name="T19" fmla="*/ 5 h 9"/>
                <a:gd name="T20" fmla="*/ 13 w 13"/>
                <a:gd name="T21" fmla="*/ 7 h 9"/>
                <a:gd name="T22" fmla="*/ 11 w 13"/>
                <a:gd name="T23" fmla="*/ 7 h 9"/>
                <a:gd name="T24" fmla="*/ 0 w 13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0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" name="Freeform 4843">
              <a:extLst>
                <a:ext uri="{FF2B5EF4-FFF2-40B4-BE49-F238E27FC236}">
                  <a16:creationId xmlns:a16="http://schemas.microsoft.com/office/drawing/2014/main" id="{8E27D703-472A-416F-9216-12B9C83511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4662488"/>
              <a:ext cx="28575" cy="68263"/>
            </a:xfrm>
            <a:custGeom>
              <a:avLst/>
              <a:gdLst>
                <a:gd name="T0" fmla="*/ 3 w 8"/>
                <a:gd name="T1" fmla="*/ 5 h 19"/>
                <a:gd name="T2" fmla="*/ 3 w 8"/>
                <a:gd name="T3" fmla="*/ 5 h 19"/>
                <a:gd name="T4" fmla="*/ 4 w 8"/>
                <a:gd name="T5" fmla="*/ 1 h 19"/>
                <a:gd name="T6" fmla="*/ 4 w 8"/>
                <a:gd name="T7" fmla="*/ 1 h 19"/>
                <a:gd name="T8" fmla="*/ 2 w 8"/>
                <a:gd name="T9" fmla="*/ 1 h 19"/>
                <a:gd name="T10" fmla="*/ 1 w 8"/>
                <a:gd name="T11" fmla="*/ 0 h 19"/>
                <a:gd name="T12" fmla="*/ 0 w 8"/>
                <a:gd name="T13" fmla="*/ 0 h 19"/>
                <a:gd name="T14" fmla="*/ 0 w 8"/>
                <a:gd name="T15" fmla="*/ 1 h 19"/>
                <a:gd name="T16" fmla="*/ 0 w 8"/>
                <a:gd name="T17" fmla="*/ 3 h 19"/>
                <a:gd name="T18" fmla="*/ 0 w 8"/>
                <a:gd name="T19" fmla="*/ 3 h 19"/>
                <a:gd name="T20" fmla="*/ 0 w 8"/>
                <a:gd name="T21" fmla="*/ 3 h 19"/>
                <a:gd name="T22" fmla="*/ 0 w 8"/>
                <a:gd name="T23" fmla="*/ 3 h 19"/>
                <a:gd name="T24" fmla="*/ 0 w 8"/>
                <a:gd name="T25" fmla="*/ 4 h 19"/>
                <a:gd name="T26" fmla="*/ 0 w 8"/>
                <a:gd name="T27" fmla="*/ 4 h 19"/>
                <a:gd name="T28" fmla="*/ 1 w 8"/>
                <a:gd name="T29" fmla="*/ 5 h 19"/>
                <a:gd name="T30" fmla="*/ 1 w 8"/>
                <a:gd name="T31" fmla="*/ 4 h 19"/>
                <a:gd name="T32" fmla="*/ 2 w 8"/>
                <a:gd name="T33" fmla="*/ 5 h 19"/>
                <a:gd name="T34" fmla="*/ 2 w 8"/>
                <a:gd name="T35" fmla="*/ 5 h 19"/>
                <a:gd name="T36" fmla="*/ 2 w 8"/>
                <a:gd name="T37" fmla="*/ 5 h 19"/>
                <a:gd name="T38" fmla="*/ 2 w 8"/>
                <a:gd name="T39" fmla="*/ 5 h 19"/>
                <a:gd name="T40" fmla="*/ 2 w 8"/>
                <a:gd name="T41" fmla="*/ 5 h 19"/>
                <a:gd name="T42" fmla="*/ 3 w 8"/>
                <a:gd name="T43" fmla="*/ 5 h 19"/>
                <a:gd name="T44" fmla="*/ 3 w 8"/>
                <a:gd name="T45" fmla="*/ 5 h 19"/>
                <a:gd name="T46" fmla="*/ 3 w 8"/>
                <a:gd name="T47" fmla="*/ 5 h 19"/>
                <a:gd name="T48" fmla="*/ 3 w 8"/>
                <a:gd name="T49" fmla="*/ 5 h 19"/>
                <a:gd name="T50" fmla="*/ 8 w 8"/>
                <a:gd name="T51" fmla="*/ 19 h 19"/>
                <a:gd name="T52" fmla="*/ 8 w 8"/>
                <a:gd name="T53" fmla="*/ 19 h 19"/>
                <a:gd name="T54" fmla="*/ 6 w 8"/>
                <a:gd name="T55" fmla="*/ 16 h 19"/>
                <a:gd name="T56" fmla="*/ 6 w 8"/>
                <a:gd name="T57" fmla="*/ 16 h 19"/>
                <a:gd name="T58" fmla="*/ 6 w 8"/>
                <a:gd name="T59" fmla="*/ 16 h 19"/>
                <a:gd name="T60" fmla="*/ 5 w 8"/>
                <a:gd name="T61" fmla="*/ 15 h 19"/>
                <a:gd name="T62" fmla="*/ 5 w 8"/>
                <a:gd name="T63" fmla="*/ 15 h 19"/>
                <a:gd name="T64" fmla="*/ 5 w 8"/>
                <a:gd name="T65" fmla="*/ 16 h 19"/>
                <a:gd name="T66" fmla="*/ 5 w 8"/>
                <a:gd name="T67" fmla="*/ 16 h 19"/>
                <a:gd name="T68" fmla="*/ 5 w 8"/>
                <a:gd name="T69" fmla="*/ 16 h 19"/>
                <a:gd name="T70" fmla="*/ 6 w 8"/>
                <a:gd name="T71" fmla="*/ 16 h 19"/>
                <a:gd name="T72" fmla="*/ 5 w 8"/>
                <a:gd name="T73" fmla="*/ 17 h 19"/>
                <a:gd name="T74" fmla="*/ 5 w 8"/>
                <a:gd name="T75" fmla="*/ 18 h 19"/>
                <a:gd name="T76" fmla="*/ 5 w 8"/>
                <a:gd name="T77" fmla="*/ 18 h 19"/>
                <a:gd name="T78" fmla="*/ 8 w 8"/>
                <a:gd name="T7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" h="19">
                  <a:moveTo>
                    <a:pt x="3" y="5"/>
                  </a:moveTo>
                  <a:lnTo>
                    <a:pt x="3" y="5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moveTo>
                    <a:pt x="8" y="19"/>
                  </a:moveTo>
                  <a:lnTo>
                    <a:pt x="8" y="19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8" y="1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" name="Freeform 4844">
              <a:extLst>
                <a:ext uri="{FF2B5EF4-FFF2-40B4-BE49-F238E27FC236}">
                  <a16:creationId xmlns:a16="http://schemas.microsoft.com/office/drawing/2014/main" id="{38F011CC-33DC-41C2-B3AA-A83001AE7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4705351"/>
              <a:ext cx="9525" cy="14288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4 h 4"/>
                <a:gd name="T4" fmla="*/ 1 w 3"/>
                <a:gd name="T5" fmla="*/ 0 h 4"/>
                <a:gd name="T6" fmla="*/ 1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1 h 4"/>
                <a:gd name="T14" fmla="*/ 0 w 3"/>
                <a:gd name="T15" fmla="*/ 3 h 4"/>
                <a:gd name="T16" fmla="*/ 2 w 3"/>
                <a:gd name="T17" fmla="*/ 3 h 4"/>
                <a:gd name="T18" fmla="*/ 2 w 3"/>
                <a:gd name="T19" fmla="*/ 3 h 4"/>
                <a:gd name="T20" fmla="*/ 2 w 3"/>
                <a:gd name="T21" fmla="*/ 3 h 4"/>
                <a:gd name="T22" fmla="*/ 2 w 3"/>
                <a:gd name="T23" fmla="*/ 3 h 4"/>
                <a:gd name="T24" fmla="*/ 3 w 3"/>
                <a:gd name="T25" fmla="*/ 4 h 4"/>
                <a:gd name="T26" fmla="*/ 3 w 3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" name="Freeform 4845">
              <a:extLst>
                <a:ext uri="{FF2B5EF4-FFF2-40B4-BE49-F238E27FC236}">
                  <a16:creationId xmlns:a16="http://schemas.microsoft.com/office/drawing/2014/main" id="{FF49D755-AC63-4766-A6EF-F4668C997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4705351"/>
              <a:ext cx="14288" cy="20638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0 h 6"/>
                <a:gd name="T4" fmla="*/ 1 w 4"/>
                <a:gd name="T5" fmla="*/ 1 h 6"/>
                <a:gd name="T6" fmla="*/ 1 w 4"/>
                <a:gd name="T7" fmla="*/ 1 h 6"/>
                <a:gd name="T8" fmla="*/ 0 w 4"/>
                <a:gd name="T9" fmla="*/ 1 h 6"/>
                <a:gd name="T10" fmla="*/ 0 w 4"/>
                <a:gd name="T11" fmla="*/ 1 h 6"/>
                <a:gd name="T12" fmla="*/ 0 w 4"/>
                <a:gd name="T13" fmla="*/ 1 h 6"/>
                <a:gd name="T14" fmla="*/ 1 w 4"/>
                <a:gd name="T15" fmla="*/ 5 h 6"/>
                <a:gd name="T16" fmla="*/ 1 w 4"/>
                <a:gd name="T17" fmla="*/ 5 h 6"/>
                <a:gd name="T18" fmla="*/ 2 w 4"/>
                <a:gd name="T19" fmla="*/ 5 h 6"/>
                <a:gd name="T20" fmla="*/ 2 w 4"/>
                <a:gd name="T21" fmla="*/ 5 h 6"/>
                <a:gd name="T22" fmla="*/ 2 w 4"/>
                <a:gd name="T23" fmla="*/ 5 h 6"/>
                <a:gd name="T24" fmla="*/ 2 w 4"/>
                <a:gd name="T25" fmla="*/ 5 h 6"/>
                <a:gd name="T26" fmla="*/ 3 w 4"/>
                <a:gd name="T27" fmla="*/ 6 h 6"/>
                <a:gd name="T28" fmla="*/ 3 w 4"/>
                <a:gd name="T29" fmla="*/ 4 h 6"/>
                <a:gd name="T30" fmla="*/ 4 w 4"/>
                <a:gd name="T31" fmla="*/ 4 h 6"/>
                <a:gd name="T32" fmla="*/ 4 w 4"/>
                <a:gd name="T33" fmla="*/ 4 h 6"/>
                <a:gd name="T34" fmla="*/ 4 w 4"/>
                <a:gd name="T35" fmla="*/ 4 h 6"/>
                <a:gd name="T36" fmla="*/ 4 w 4"/>
                <a:gd name="T37" fmla="*/ 4 h 6"/>
                <a:gd name="T38" fmla="*/ 4 w 4"/>
                <a:gd name="T39" fmla="*/ 4 h 6"/>
                <a:gd name="T40" fmla="*/ 4 w 4"/>
                <a:gd name="T41" fmla="*/ 4 h 6"/>
                <a:gd name="T42" fmla="*/ 4 w 4"/>
                <a:gd name="T43" fmla="*/ 3 h 6"/>
                <a:gd name="T44" fmla="*/ 2 w 4"/>
                <a:gd name="T45" fmla="*/ 3 h 6"/>
                <a:gd name="T46" fmla="*/ 3 w 4"/>
                <a:gd name="T47" fmla="*/ 1 h 6"/>
                <a:gd name="T48" fmla="*/ 3 w 4"/>
                <a:gd name="T49" fmla="*/ 0 h 6"/>
                <a:gd name="T50" fmla="*/ 3 w 4"/>
                <a:gd name="T51" fmla="*/ 0 h 6"/>
                <a:gd name="T52" fmla="*/ 2 w 4"/>
                <a:gd name="T5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" name="Freeform 4846">
              <a:extLst>
                <a:ext uri="{FF2B5EF4-FFF2-40B4-BE49-F238E27FC236}">
                  <a16:creationId xmlns:a16="http://schemas.microsoft.com/office/drawing/2014/main" id="{09D34B00-1A12-43EE-968D-E2A930E33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5" y="4714876"/>
              <a:ext cx="6350" cy="11113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3 h 7"/>
                <a:gd name="T4" fmla="*/ 2 w 4"/>
                <a:gd name="T5" fmla="*/ 3 h 7"/>
                <a:gd name="T6" fmla="*/ 2 w 4"/>
                <a:gd name="T7" fmla="*/ 3 h 7"/>
                <a:gd name="T8" fmla="*/ 4 w 4"/>
                <a:gd name="T9" fmla="*/ 3 h 7"/>
                <a:gd name="T10" fmla="*/ 2 w 4"/>
                <a:gd name="T11" fmla="*/ 5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0 w 4"/>
                <a:gd name="T19" fmla="*/ 7 h 7"/>
                <a:gd name="T20" fmla="*/ 0 w 4"/>
                <a:gd name="T21" fmla="*/ 7 h 7"/>
                <a:gd name="T22" fmla="*/ 0 w 4"/>
                <a:gd name="T23" fmla="*/ 3 h 7"/>
                <a:gd name="T24" fmla="*/ 2 w 4"/>
                <a:gd name="T25" fmla="*/ 3 h 7"/>
                <a:gd name="T26" fmla="*/ 2 w 4"/>
                <a:gd name="T27" fmla="*/ 3 h 7"/>
                <a:gd name="T28" fmla="*/ 2 w 4"/>
                <a:gd name="T29" fmla="*/ 3 h 7"/>
                <a:gd name="T30" fmla="*/ 2 w 4"/>
                <a:gd name="T31" fmla="*/ 3 h 7"/>
                <a:gd name="T32" fmla="*/ 2 w 4"/>
                <a:gd name="T33" fmla="*/ 3 h 7"/>
                <a:gd name="T34" fmla="*/ 2 w 4"/>
                <a:gd name="T35" fmla="*/ 3 h 7"/>
                <a:gd name="T36" fmla="*/ 2 w 4"/>
                <a:gd name="T37" fmla="*/ 0 h 7"/>
                <a:gd name="T38" fmla="*/ 2 w 4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" name="Freeform 4847">
              <a:extLst>
                <a:ext uri="{FF2B5EF4-FFF2-40B4-BE49-F238E27FC236}">
                  <a16:creationId xmlns:a16="http://schemas.microsoft.com/office/drawing/2014/main" id="{0D582123-6845-4FF7-BA6E-F7BBEEA9D8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9400" y="3028951"/>
              <a:ext cx="47625" cy="42863"/>
            </a:xfrm>
            <a:custGeom>
              <a:avLst/>
              <a:gdLst>
                <a:gd name="T0" fmla="*/ 25 w 30"/>
                <a:gd name="T1" fmla="*/ 0 h 27"/>
                <a:gd name="T2" fmla="*/ 30 w 30"/>
                <a:gd name="T3" fmla="*/ 3 h 27"/>
                <a:gd name="T4" fmla="*/ 25 w 30"/>
                <a:gd name="T5" fmla="*/ 0 h 27"/>
                <a:gd name="T6" fmla="*/ 25 w 30"/>
                <a:gd name="T7" fmla="*/ 0 h 27"/>
                <a:gd name="T8" fmla="*/ 25 w 30"/>
                <a:gd name="T9" fmla="*/ 0 h 27"/>
                <a:gd name="T10" fmla="*/ 25 w 30"/>
                <a:gd name="T11" fmla="*/ 9 h 27"/>
                <a:gd name="T12" fmla="*/ 25 w 30"/>
                <a:gd name="T13" fmla="*/ 12 h 27"/>
                <a:gd name="T14" fmla="*/ 25 w 30"/>
                <a:gd name="T15" fmla="*/ 12 h 27"/>
                <a:gd name="T16" fmla="*/ 25 w 30"/>
                <a:gd name="T17" fmla="*/ 9 h 27"/>
                <a:gd name="T18" fmla="*/ 25 w 30"/>
                <a:gd name="T19" fmla="*/ 9 h 27"/>
                <a:gd name="T20" fmla="*/ 23 w 30"/>
                <a:gd name="T21" fmla="*/ 12 h 27"/>
                <a:gd name="T22" fmla="*/ 21 w 30"/>
                <a:gd name="T23" fmla="*/ 14 h 27"/>
                <a:gd name="T24" fmla="*/ 21 w 30"/>
                <a:gd name="T25" fmla="*/ 14 h 27"/>
                <a:gd name="T26" fmla="*/ 21 w 30"/>
                <a:gd name="T27" fmla="*/ 14 h 27"/>
                <a:gd name="T28" fmla="*/ 23 w 30"/>
                <a:gd name="T29" fmla="*/ 12 h 27"/>
                <a:gd name="T30" fmla="*/ 16 w 30"/>
                <a:gd name="T31" fmla="*/ 16 h 27"/>
                <a:gd name="T32" fmla="*/ 16 w 30"/>
                <a:gd name="T33" fmla="*/ 18 h 27"/>
                <a:gd name="T34" fmla="*/ 16 w 30"/>
                <a:gd name="T35" fmla="*/ 16 h 27"/>
                <a:gd name="T36" fmla="*/ 16 w 30"/>
                <a:gd name="T37" fmla="*/ 16 h 27"/>
                <a:gd name="T38" fmla="*/ 0 w 30"/>
                <a:gd name="T39" fmla="*/ 21 h 27"/>
                <a:gd name="T40" fmla="*/ 0 w 30"/>
                <a:gd name="T41" fmla="*/ 23 h 27"/>
                <a:gd name="T42" fmla="*/ 0 w 30"/>
                <a:gd name="T43" fmla="*/ 21 h 27"/>
                <a:gd name="T44" fmla="*/ 0 w 30"/>
                <a:gd name="T45" fmla="*/ 21 h 27"/>
                <a:gd name="T46" fmla="*/ 7 w 30"/>
                <a:gd name="T47" fmla="*/ 25 h 27"/>
                <a:gd name="T48" fmla="*/ 9 w 30"/>
                <a:gd name="T49" fmla="*/ 27 h 27"/>
                <a:gd name="T50" fmla="*/ 7 w 30"/>
                <a:gd name="T51" fmla="*/ 25 h 27"/>
                <a:gd name="T52" fmla="*/ 2 w 30"/>
                <a:gd name="T53" fmla="*/ 23 h 27"/>
                <a:gd name="T54" fmla="*/ 5 w 30"/>
                <a:gd name="T55" fmla="*/ 25 h 27"/>
                <a:gd name="T56" fmla="*/ 7 w 30"/>
                <a:gd name="T57" fmla="*/ 25 h 27"/>
                <a:gd name="T58" fmla="*/ 7 w 30"/>
                <a:gd name="T5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27">
                  <a:moveTo>
                    <a:pt x="25" y="0"/>
                  </a:moveTo>
                  <a:lnTo>
                    <a:pt x="30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close/>
                  <a:moveTo>
                    <a:pt x="25" y="9"/>
                  </a:moveTo>
                  <a:lnTo>
                    <a:pt x="25" y="12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5" y="9"/>
                  </a:lnTo>
                  <a:close/>
                  <a:moveTo>
                    <a:pt x="23" y="12"/>
                  </a:move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3" y="12"/>
                  </a:lnTo>
                  <a:close/>
                  <a:moveTo>
                    <a:pt x="16" y="16"/>
                  </a:moveTo>
                  <a:lnTo>
                    <a:pt x="16" y="18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close/>
                  <a:moveTo>
                    <a:pt x="7" y="25"/>
                  </a:moveTo>
                  <a:lnTo>
                    <a:pt x="9" y="27"/>
                  </a:lnTo>
                  <a:lnTo>
                    <a:pt x="7" y="25"/>
                  </a:lnTo>
                  <a:lnTo>
                    <a:pt x="2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" name="Freeform 4848">
              <a:extLst>
                <a:ext uri="{FF2B5EF4-FFF2-40B4-BE49-F238E27FC236}">
                  <a16:creationId xmlns:a16="http://schemas.microsoft.com/office/drawing/2014/main" id="{A24A396E-772A-4F75-9AA9-1C165F5578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275" y="3892551"/>
              <a:ext cx="85725" cy="114300"/>
            </a:xfrm>
            <a:custGeom>
              <a:avLst/>
              <a:gdLst>
                <a:gd name="T0" fmla="*/ 54 w 54"/>
                <a:gd name="T1" fmla="*/ 18 h 72"/>
                <a:gd name="T2" fmla="*/ 54 w 54"/>
                <a:gd name="T3" fmla="*/ 22 h 72"/>
                <a:gd name="T4" fmla="*/ 54 w 54"/>
                <a:gd name="T5" fmla="*/ 22 h 72"/>
                <a:gd name="T6" fmla="*/ 54 w 54"/>
                <a:gd name="T7" fmla="*/ 43 h 72"/>
                <a:gd name="T8" fmla="*/ 54 w 54"/>
                <a:gd name="T9" fmla="*/ 45 h 72"/>
                <a:gd name="T10" fmla="*/ 54 w 54"/>
                <a:gd name="T11" fmla="*/ 52 h 72"/>
                <a:gd name="T12" fmla="*/ 54 w 54"/>
                <a:gd name="T13" fmla="*/ 52 h 72"/>
                <a:gd name="T14" fmla="*/ 52 w 54"/>
                <a:gd name="T15" fmla="*/ 52 h 72"/>
                <a:gd name="T16" fmla="*/ 52 w 54"/>
                <a:gd name="T17" fmla="*/ 61 h 72"/>
                <a:gd name="T18" fmla="*/ 52 w 54"/>
                <a:gd name="T19" fmla="*/ 63 h 72"/>
                <a:gd name="T20" fmla="*/ 52 w 54"/>
                <a:gd name="T21" fmla="*/ 70 h 72"/>
                <a:gd name="T22" fmla="*/ 52 w 54"/>
                <a:gd name="T23" fmla="*/ 72 h 72"/>
                <a:gd name="T24" fmla="*/ 45 w 54"/>
                <a:gd name="T25" fmla="*/ 72 h 72"/>
                <a:gd name="T26" fmla="*/ 36 w 54"/>
                <a:gd name="T27" fmla="*/ 72 h 72"/>
                <a:gd name="T28" fmla="*/ 6 w 54"/>
                <a:gd name="T29" fmla="*/ 72 h 72"/>
                <a:gd name="T30" fmla="*/ 6 w 54"/>
                <a:gd name="T31" fmla="*/ 70 h 72"/>
                <a:gd name="T32" fmla="*/ 2 w 54"/>
                <a:gd name="T33" fmla="*/ 70 h 72"/>
                <a:gd name="T34" fmla="*/ 0 w 54"/>
                <a:gd name="T35" fmla="*/ 58 h 72"/>
                <a:gd name="T36" fmla="*/ 4 w 54"/>
                <a:gd name="T37" fmla="*/ 49 h 72"/>
                <a:gd name="T38" fmla="*/ 4 w 54"/>
                <a:gd name="T39" fmla="*/ 49 h 72"/>
                <a:gd name="T40" fmla="*/ 9 w 54"/>
                <a:gd name="T41" fmla="*/ 38 h 72"/>
                <a:gd name="T42" fmla="*/ 11 w 54"/>
                <a:gd name="T43" fmla="*/ 31 h 72"/>
                <a:gd name="T44" fmla="*/ 11 w 54"/>
                <a:gd name="T45" fmla="*/ 27 h 72"/>
                <a:gd name="T46" fmla="*/ 13 w 54"/>
                <a:gd name="T47" fmla="*/ 25 h 72"/>
                <a:gd name="T48" fmla="*/ 15 w 54"/>
                <a:gd name="T49" fmla="*/ 20 h 72"/>
                <a:gd name="T50" fmla="*/ 15 w 54"/>
                <a:gd name="T51" fmla="*/ 18 h 72"/>
                <a:gd name="T52" fmla="*/ 15 w 54"/>
                <a:gd name="T53" fmla="*/ 18 h 72"/>
                <a:gd name="T54" fmla="*/ 15 w 54"/>
                <a:gd name="T55" fmla="*/ 16 h 72"/>
                <a:gd name="T56" fmla="*/ 18 w 54"/>
                <a:gd name="T57" fmla="*/ 13 h 72"/>
                <a:gd name="T58" fmla="*/ 18 w 54"/>
                <a:gd name="T59" fmla="*/ 11 h 72"/>
                <a:gd name="T60" fmla="*/ 20 w 54"/>
                <a:gd name="T61" fmla="*/ 9 h 72"/>
                <a:gd name="T62" fmla="*/ 20 w 54"/>
                <a:gd name="T63" fmla="*/ 7 h 72"/>
                <a:gd name="T64" fmla="*/ 22 w 54"/>
                <a:gd name="T65" fmla="*/ 2 h 72"/>
                <a:gd name="T66" fmla="*/ 22 w 54"/>
                <a:gd name="T67" fmla="*/ 0 h 72"/>
                <a:gd name="T68" fmla="*/ 54 w 54"/>
                <a:gd name="T69" fmla="*/ 0 h 72"/>
                <a:gd name="T70" fmla="*/ 54 w 54"/>
                <a:gd name="T71" fmla="*/ 16 h 72"/>
                <a:gd name="T72" fmla="*/ 13 w 54"/>
                <a:gd name="T73" fmla="*/ 70 h 72"/>
                <a:gd name="T74" fmla="*/ 15 w 54"/>
                <a:gd name="T75" fmla="*/ 70 h 72"/>
                <a:gd name="T76" fmla="*/ 24 w 54"/>
                <a:gd name="T77" fmla="*/ 70 h 72"/>
                <a:gd name="T78" fmla="*/ 20 w 54"/>
                <a:gd name="T79" fmla="*/ 70 h 72"/>
                <a:gd name="T80" fmla="*/ 20 w 54"/>
                <a:gd name="T81" fmla="*/ 70 h 72"/>
                <a:gd name="T82" fmla="*/ 18 w 54"/>
                <a:gd name="T83" fmla="*/ 65 h 72"/>
                <a:gd name="T84" fmla="*/ 13 w 54"/>
                <a:gd name="T85" fmla="*/ 65 h 72"/>
                <a:gd name="T86" fmla="*/ 31 w 54"/>
                <a:gd name="T87" fmla="*/ 70 h 72"/>
                <a:gd name="T88" fmla="*/ 27 w 54"/>
                <a:gd name="T89" fmla="*/ 70 h 72"/>
                <a:gd name="T90" fmla="*/ 31 w 54"/>
                <a:gd name="T9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" h="72">
                  <a:moveTo>
                    <a:pt x="54" y="16"/>
                  </a:moveTo>
                  <a:lnTo>
                    <a:pt x="54" y="18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9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61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8"/>
                  </a:lnTo>
                  <a:lnTo>
                    <a:pt x="52" y="70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4" y="52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16"/>
                  </a:lnTo>
                  <a:lnTo>
                    <a:pt x="54" y="16"/>
                  </a:lnTo>
                  <a:close/>
                  <a:moveTo>
                    <a:pt x="13" y="65"/>
                  </a:moveTo>
                  <a:lnTo>
                    <a:pt x="13" y="70"/>
                  </a:lnTo>
                  <a:lnTo>
                    <a:pt x="13" y="70"/>
                  </a:lnTo>
                  <a:lnTo>
                    <a:pt x="15" y="70"/>
                  </a:lnTo>
                  <a:lnTo>
                    <a:pt x="20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3" y="65"/>
                  </a:lnTo>
                  <a:lnTo>
                    <a:pt x="13" y="65"/>
                  </a:lnTo>
                  <a:close/>
                  <a:moveTo>
                    <a:pt x="31" y="70"/>
                  </a:moveTo>
                  <a:lnTo>
                    <a:pt x="27" y="70"/>
                  </a:lnTo>
                  <a:lnTo>
                    <a:pt x="27" y="70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1" y="7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" name="Freeform 4849">
              <a:extLst>
                <a:ext uri="{FF2B5EF4-FFF2-40B4-BE49-F238E27FC236}">
                  <a16:creationId xmlns:a16="http://schemas.microsoft.com/office/drawing/2014/main" id="{D81EE24A-F3A3-40E7-BF1D-B021C029E1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4563" y="1601788"/>
              <a:ext cx="541338" cy="239713"/>
            </a:xfrm>
            <a:custGeom>
              <a:avLst/>
              <a:gdLst>
                <a:gd name="T0" fmla="*/ 68 w 341"/>
                <a:gd name="T1" fmla="*/ 2 h 151"/>
                <a:gd name="T2" fmla="*/ 72 w 341"/>
                <a:gd name="T3" fmla="*/ 6 h 151"/>
                <a:gd name="T4" fmla="*/ 68 w 341"/>
                <a:gd name="T5" fmla="*/ 18 h 151"/>
                <a:gd name="T6" fmla="*/ 68 w 341"/>
                <a:gd name="T7" fmla="*/ 38 h 151"/>
                <a:gd name="T8" fmla="*/ 63 w 341"/>
                <a:gd name="T9" fmla="*/ 49 h 151"/>
                <a:gd name="T10" fmla="*/ 83 w 341"/>
                <a:gd name="T11" fmla="*/ 72 h 151"/>
                <a:gd name="T12" fmla="*/ 92 w 341"/>
                <a:gd name="T13" fmla="*/ 88 h 151"/>
                <a:gd name="T14" fmla="*/ 111 w 341"/>
                <a:gd name="T15" fmla="*/ 103 h 151"/>
                <a:gd name="T16" fmla="*/ 117 w 341"/>
                <a:gd name="T17" fmla="*/ 97 h 151"/>
                <a:gd name="T18" fmla="*/ 122 w 341"/>
                <a:gd name="T19" fmla="*/ 88 h 151"/>
                <a:gd name="T20" fmla="*/ 124 w 341"/>
                <a:gd name="T21" fmla="*/ 97 h 151"/>
                <a:gd name="T22" fmla="*/ 124 w 341"/>
                <a:gd name="T23" fmla="*/ 101 h 151"/>
                <a:gd name="T24" fmla="*/ 144 w 341"/>
                <a:gd name="T25" fmla="*/ 103 h 151"/>
                <a:gd name="T26" fmla="*/ 167 w 341"/>
                <a:gd name="T27" fmla="*/ 103 h 151"/>
                <a:gd name="T28" fmla="*/ 228 w 341"/>
                <a:gd name="T29" fmla="*/ 94 h 151"/>
                <a:gd name="T30" fmla="*/ 264 w 341"/>
                <a:gd name="T31" fmla="*/ 94 h 151"/>
                <a:gd name="T32" fmla="*/ 298 w 341"/>
                <a:gd name="T33" fmla="*/ 94 h 151"/>
                <a:gd name="T34" fmla="*/ 307 w 341"/>
                <a:gd name="T35" fmla="*/ 103 h 151"/>
                <a:gd name="T36" fmla="*/ 314 w 341"/>
                <a:gd name="T37" fmla="*/ 99 h 151"/>
                <a:gd name="T38" fmla="*/ 325 w 341"/>
                <a:gd name="T39" fmla="*/ 106 h 151"/>
                <a:gd name="T40" fmla="*/ 332 w 341"/>
                <a:gd name="T41" fmla="*/ 108 h 151"/>
                <a:gd name="T42" fmla="*/ 320 w 341"/>
                <a:gd name="T43" fmla="*/ 151 h 151"/>
                <a:gd name="T44" fmla="*/ 296 w 341"/>
                <a:gd name="T45" fmla="*/ 130 h 151"/>
                <a:gd name="T46" fmla="*/ 264 w 341"/>
                <a:gd name="T47" fmla="*/ 117 h 151"/>
                <a:gd name="T48" fmla="*/ 230 w 341"/>
                <a:gd name="T49" fmla="*/ 117 h 151"/>
                <a:gd name="T50" fmla="*/ 203 w 341"/>
                <a:gd name="T51" fmla="*/ 117 h 151"/>
                <a:gd name="T52" fmla="*/ 133 w 341"/>
                <a:gd name="T53" fmla="*/ 140 h 151"/>
                <a:gd name="T54" fmla="*/ 99 w 341"/>
                <a:gd name="T55" fmla="*/ 128 h 151"/>
                <a:gd name="T56" fmla="*/ 95 w 341"/>
                <a:gd name="T57" fmla="*/ 121 h 151"/>
                <a:gd name="T58" fmla="*/ 83 w 341"/>
                <a:gd name="T59" fmla="*/ 112 h 151"/>
                <a:gd name="T60" fmla="*/ 65 w 341"/>
                <a:gd name="T61" fmla="*/ 112 h 151"/>
                <a:gd name="T62" fmla="*/ 54 w 341"/>
                <a:gd name="T63" fmla="*/ 99 h 151"/>
                <a:gd name="T64" fmla="*/ 52 w 341"/>
                <a:gd name="T65" fmla="*/ 85 h 151"/>
                <a:gd name="T66" fmla="*/ 47 w 341"/>
                <a:gd name="T67" fmla="*/ 70 h 151"/>
                <a:gd name="T68" fmla="*/ 32 w 341"/>
                <a:gd name="T69" fmla="*/ 61 h 151"/>
                <a:gd name="T70" fmla="*/ 9 w 341"/>
                <a:gd name="T71" fmla="*/ 56 h 151"/>
                <a:gd name="T72" fmla="*/ 2 w 341"/>
                <a:gd name="T73" fmla="*/ 40 h 151"/>
                <a:gd name="T74" fmla="*/ 20 w 341"/>
                <a:gd name="T75" fmla="*/ 31 h 151"/>
                <a:gd name="T76" fmla="*/ 27 w 341"/>
                <a:gd name="T77" fmla="*/ 31 h 151"/>
                <a:gd name="T78" fmla="*/ 34 w 341"/>
                <a:gd name="T79" fmla="*/ 25 h 151"/>
                <a:gd name="T80" fmla="*/ 41 w 341"/>
                <a:gd name="T81" fmla="*/ 13 h 151"/>
                <a:gd name="T82" fmla="*/ 45 w 341"/>
                <a:gd name="T83" fmla="*/ 9 h 151"/>
                <a:gd name="T84" fmla="*/ 52 w 341"/>
                <a:gd name="T85" fmla="*/ 2 h 151"/>
                <a:gd name="T86" fmla="*/ 61 w 341"/>
                <a:gd name="T87" fmla="*/ 0 h 151"/>
                <a:gd name="T88" fmla="*/ 63 w 341"/>
                <a:gd name="T89" fmla="*/ 0 h 151"/>
                <a:gd name="T90" fmla="*/ 111 w 341"/>
                <a:gd name="T91" fmla="*/ 119 h 151"/>
                <a:gd name="T92" fmla="*/ 115 w 341"/>
                <a:gd name="T93" fmla="*/ 121 h 151"/>
                <a:gd name="T94" fmla="*/ 113 w 341"/>
                <a:gd name="T95" fmla="*/ 115 h 151"/>
                <a:gd name="T96" fmla="*/ 117 w 341"/>
                <a:gd name="T97" fmla="*/ 121 h 151"/>
                <a:gd name="T98" fmla="*/ 122 w 341"/>
                <a:gd name="T99" fmla="*/ 119 h 151"/>
                <a:gd name="T100" fmla="*/ 122 w 341"/>
                <a:gd name="T101" fmla="*/ 117 h 151"/>
                <a:gd name="T102" fmla="*/ 126 w 341"/>
                <a:gd name="T103" fmla="*/ 117 h 151"/>
                <a:gd name="T104" fmla="*/ 126 w 341"/>
                <a:gd name="T105" fmla="*/ 11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1" h="151">
                  <a:moveTo>
                    <a:pt x="63" y="0"/>
                  </a:moveTo>
                  <a:lnTo>
                    <a:pt x="65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70" y="4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0" y="15"/>
                  </a:lnTo>
                  <a:lnTo>
                    <a:pt x="68" y="18"/>
                  </a:lnTo>
                  <a:lnTo>
                    <a:pt x="63" y="13"/>
                  </a:lnTo>
                  <a:lnTo>
                    <a:pt x="61" y="15"/>
                  </a:lnTo>
                  <a:lnTo>
                    <a:pt x="52" y="22"/>
                  </a:lnTo>
                  <a:lnTo>
                    <a:pt x="61" y="34"/>
                  </a:lnTo>
                  <a:lnTo>
                    <a:pt x="65" y="36"/>
                  </a:lnTo>
                  <a:lnTo>
                    <a:pt x="68" y="38"/>
                  </a:lnTo>
                  <a:lnTo>
                    <a:pt x="65" y="40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5"/>
                  </a:lnTo>
                  <a:lnTo>
                    <a:pt x="65" y="47"/>
                  </a:lnTo>
                  <a:lnTo>
                    <a:pt x="63" y="49"/>
                  </a:lnTo>
                  <a:lnTo>
                    <a:pt x="79" y="67"/>
                  </a:lnTo>
                  <a:lnTo>
                    <a:pt x="81" y="63"/>
                  </a:lnTo>
                  <a:lnTo>
                    <a:pt x="83" y="65"/>
                  </a:lnTo>
                  <a:lnTo>
                    <a:pt x="86" y="67"/>
                  </a:lnTo>
                  <a:lnTo>
                    <a:pt x="81" y="72"/>
                  </a:lnTo>
                  <a:lnTo>
                    <a:pt x="83" y="72"/>
                  </a:lnTo>
                  <a:lnTo>
                    <a:pt x="88" y="76"/>
                  </a:lnTo>
                  <a:lnTo>
                    <a:pt x="90" y="81"/>
                  </a:lnTo>
                  <a:lnTo>
                    <a:pt x="86" y="85"/>
                  </a:lnTo>
                  <a:lnTo>
                    <a:pt x="90" y="88"/>
                  </a:lnTo>
                  <a:lnTo>
                    <a:pt x="90" y="90"/>
                  </a:lnTo>
                  <a:lnTo>
                    <a:pt x="92" y="88"/>
                  </a:lnTo>
                  <a:lnTo>
                    <a:pt x="97" y="90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1" y="90"/>
                  </a:lnTo>
                  <a:lnTo>
                    <a:pt x="113" y="99"/>
                  </a:lnTo>
                  <a:lnTo>
                    <a:pt x="111" y="103"/>
                  </a:lnTo>
                  <a:lnTo>
                    <a:pt x="113" y="106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7" y="99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2" y="90"/>
                  </a:lnTo>
                  <a:lnTo>
                    <a:pt x="122" y="88"/>
                  </a:lnTo>
                  <a:lnTo>
                    <a:pt x="122" y="88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1" y="99"/>
                  </a:lnTo>
                  <a:lnTo>
                    <a:pt x="126" y="94"/>
                  </a:lnTo>
                  <a:lnTo>
                    <a:pt x="124" y="97"/>
                  </a:lnTo>
                  <a:lnTo>
                    <a:pt x="124" y="97"/>
                  </a:lnTo>
                  <a:lnTo>
                    <a:pt x="124" y="97"/>
                  </a:lnTo>
                  <a:lnTo>
                    <a:pt x="124" y="97"/>
                  </a:lnTo>
                  <a:lnTo>
                    <a:pt x="124" y="97"/>
                  </a:lnTo>
                  <a:lnTo>
                    <a:pt x="124" y="99"/>
                  </a:lnTo>
                  <a:lnTo>
                    <a:pt x="124" y="101"/>
                  </a:lnTo>
                  <a:lnTo>
                    <a:pt x="124" y="101"/>
                  </a:lnTo>
                  <a:lnTo>
                    <a:pt x="126" y="103"/>
                  </a:lnTo>
                  <a:lnTo>
                    <a:pt x="131" y="106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44" y="103"/>
                  </a:lnTo>
                  <a:lnTo>
                    <a:pt x="144" y="106"/>
                  </a:lnTo>
                  <a:lnTo>
                    <a:pt x="147" y="103"/>
                  </a:lnTo>
                  <a:lnTo>
                    <a:pt x="147" y="103"/>
                  </a:lnTo>
                  <a:lnTo>
                    <a:pt x="162" y="103"/>
                  </a:lnTo>
                  <a:lnTo>
                    <a:pt x="165" y="103"/>
                  </a:lnTo>
                  <a:lnTo>
                    <a:pt x="167" y="103"/>
                  </a:lnTo>
                  <a:lnTo>
                    <a:pt x="167" y="106"/>
                  </a:lnTo>
                  <a:lnTo>
                    <a:pt x="167" y="106"/>
                  </a:lnTo>
                  <a:lnTo>
                    <a:pt x="192" y="97"/>
                  </a:lnTo>
                  <a:lnTo>
                    <a:pt x="196" y="97"/>
                  </a:lnTo>
                  <a:lnTo>
                    <a:pt x="201" y="97"/>
                  </a:lnTo>
                  <a:lnTo>
                    <a:pt x="228" y="94"/>
                  </a:lnTo>
                  <a:lnTo>
                    <a:pt x="239" y="94"/>
                  </a:lnTo>
                  <a:lnTo>
                    <a:pt x="239" y="94"/>
                  </a:lnTo>
                  <a:lnTo>
                    <a:pt x="244" y="94"/>
                  </a:lnTo>
                  <a:lnTo>
                    <a:pt x="255" y="94"/>
                  </a:lnTo>
                  <a:lnTo>
                    <a:pt x="262" y="94"/>
                  </a:lnTo>
                  <a:lnTo>
                    <a:pt x="264" y="94"/>
                  </a:lnTo>
                  <a:lnTo>
                    <a:pt x="268" y="97"/>
                  </a:lnTo>
                  <a:lnTo>
                    <a:pt x="280" y="101"/>
                  </a:lnTo>
                  <a:lnTo>
                    <a:pt x="289" y="106"/>
                  </a:lnTo>
                  <a:lnTo>
                    <a:pt x="291" y="108"/>
                  </a:lnTo>
                  <a:lnTo>
                    <a:pt x="291" y="108"/>
                  </a:lnTo>
                  <a:lnTo>
                    <a:pt x="298" y="94"/>
                  </a:lnTo>
                  <a:lnTo>
                    <a:pt x="300" y="97"/>
                  </a:lnTo>
                  <a:lnTo>
                    <a:pt x="302" y="97"/>
                  </a:lnTo>
                  <a:lnTo>
                    <a:pt x="305" y="97"/>
                  </a:lnTo>
                  <a:lnTo>
                    <a:pt x="307" y="97"/>
                  </a:lnTo>
                  <a:lnTo>
                    <a:pt x="307" y="101"/>
                  </a:lnTo>
                  <a:lnTo>
                    <a:pt x="307" y="103"/>
                  </a:lnTo>
                  <a:lnTo>
                    <a:pt x="309" y="103"/>
                  </a:lnTo>
                  <a:lnTo>
                    <a:pt x="309" y="99"/>
                  </a:lnTo>
                  <a:lnTo>
                    <a:pt x="311" y="99"/>
                  </a:lnTo>
                  <a:lnTo>
                    <a:pt x="311" y="97"/>
                  </a:lnTo>
                  <a:lnTo>
                    <a:pt x="311" y="99"/>
                  </a:lnTo>
                  <a:lnTo>
                    <a:pt x="314" y="99"/>
                  </a:lnTo>
                  <a:lnTo>
                    <a:pt x="314" y="101"/>
                  </a:lnTo>
                  <a:lnTo>
                    <a:pt x="314" y="101"/>
                  </a:lnTo>
                  <a:lnTo>
                    <a:pt x="314" y="101"/>
                  </a:lnTo>
                  <a:lnTo>
                    <a:pt x="314" y="101"/>
                  </a:lnTo>
                  <a:lnTo>
                    <a:pt x="323" y="103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32" y="108"/>
                  </a:lnTo>
                  <a:lnTo>
                    <a:pt x="332" y="108"/>
                  </a:lnTo>
                  <a:lnTo>
                    <a:pt x="332" y="108"/>
                  </a:lnTo>
                  <a:lnTo>
                    <a:pt x="336" y="99"/>
                  </a:lnTo>
                  <a:lnTo>
                    <a:pt x="341" y="103"/>
                  </a:lnTo>
                  <a:lnTo>
                    <a:pt x="334" y="117"/>
                  </a:lnTo>
                  <a:lnTo>
                    <a:pt x="329" y="133"/>
                  </a:lnTo>
                  <a:lnTo>
                    <a:pt x="320" y="151"/>
                  </a:lnTo>
                  <a:lnTo>
                    <a:pt x="307" y="144"/>
                  </a:lnTo>
                  <a:lnTo>
                    <a:pt x="311" y="137"/>
                  </a:lnTo>
                  <a:lnTo>
                    <a:pt x="309" y="135"/>
                  </a:lnTo>
                  <a:lnTo>
                    <a:pt x="305" y="135"/>
                  </a:lnTo>
                  <a:lnTo>
                    <a:pt x="300" y="133"/>
                  </a:lnTo>
                  <a:lnTo>
                    <a:pt x="296" y="130"/>
                  </a:lnTo>
                  <a:lnTo>
                    <a:pt x="293" y="133"/>
                  </a:lnTo>
                  <a:lnTo>
                    <a:pt x="280" y="126"/>
                  </a:lnTo>
                  <a:lnTo>
                    <a:pt x="280" y="126"/>
                  </a:lnTo>
                  <a:lnTo>
                    <a:pt x="275" y="121"/>
                  </a:lnTo>
                  <a:lnTo>
                    <a:pt x="268" y="117"/>
                  </a:lnTo>
                  <a:lnTo>
                    <a:pt x="264" y="117"/>
                  </a:lnTo>
                  <a:lnTo>
                    <a:pt x="257" y="117"/>
                  </a:lnTo>
                  <a:lnTo>
                    <a:pt x="255" y="117"/>
                  </a:lnTo>
                  <a:lnTo>
                    <a:pt x="250" y="117"/>
                  </a:lnTo>
                  <a:lnTo>
                    <a:pt x="248" y="117"/>
                  </a:lnTo>
                  <a:lnTo>
                    <a:pt x="237" y="117"/>
                  </a:lnTo>
                  <a:lnTo>
                    <a:pt x="230" y="117"/>
                  </a:lnTo>
                  <a:lnTo>
                    <a:pt x="226" y="117"/>
                  </a:lnTo>
                  <a:lnTo>
                    <a:pt x="219" y="117"/>
                  </a:lnTo>
                  <a:lnTo>
                    <a:pt x="214" y="117"/>
                  </a:lnTo>
                  <a:lnTo>
                    <a:pt x="210" y="119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6" y="117"/>
                  </a:lnTo>
                  <a:lnTo>
                    <a:pt x="192" y="115"/>
                  </a:lnTo>
                  <a:lnTo>
                    <a:pt x="187" y="115"/>
                  </a:lnTo>
                  <a:lnTo>
                    <a:pt x="180" y="119"/>
                  </a:lnTo>
                  <a:lnTo>
                    <a:pt x="158" y="128"/>
                  </a:lnTo>
                  <a:lnTo>
                    <a:pt x="133" y="140"/>
                  </a:lnTo>
                  <a:lnTo>
                    <a:pt x="115" y="144"/>
                  </a:lnTo>
                  <a:lnTo>
                    <a:pt x="108" y="142"/>
                  </a:lnTo>
                  <a:lnTo>
                    <a:pt x="106" y="137"/>
                  </a:lnTo>
                  <a:lnTo>
                    <a:pt x="106" y="137"/>
                  </a:lnTo>
                  <a:lnTo>
                    <a:pt x="101" y="135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7" y="124"/>
                  </a:lnTo>
                  <a:lnTo>
                    <a:pt x="97" y="124"/>
                  </a:lnTo>
                  <a:lnTo>
                    <a:pt x="95" y="121"/>
                  </a:lnTo>
                  <a:lnTo>
                    <a:pt x="92" y="121"/>
                  </a:lnTo>
                  <a:lnTo>
                    <a:pt x="90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6" y="115"/>
                  </a:lnTo>
                  <a:lnTo>
                    <a:pt x="83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77" y="112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65" y="112"/>
                  </a:lnTo>
                  <a:lnTo>
                    <a:pt x="63" y="110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59" y="103"/>
                  </a:lnTo>
                  <a:lnTo>
                    <a:pt x="56" y="99"/>
                  </a:lnTo>
                  <a:lnTo>
                    <a:pt x="54" y="99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2" y="88"/>
                  </a:lnTo>
                  <a:lnTo>
                    <a:pt x="52" y="85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0" y="76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5" y="67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36" y="63"/>
                  </a:lnTo>
                  <a:lnTo>
                    <a:pt x="32" y="61"/>
                  </a:lnTo>
                  <a:lnTo>
                    <a:pt x="27" y="61"/>
                  </a:lnTo>
                  <a:lnTo>
                    <a:pt x="25" y="61"/>
                  </a:lnTo>
                  <a:lnTo>
                    <a:pt x="20" y="58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2" y="52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0" y="31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34" y="20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5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7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close/>
                  <a:moveTo>
                    <a:pt x="115" y="108"/>
                  </a:moveTo>
                  <a:lnTo>
                    <a:pt x="111" y="115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11" y="119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19"/>
                  </a:lnTo>
                  <a:lnTo>
                    <a:pt x="113" y="119"/>
                  </a:lnTo>
                  <a:lnTo>
                    <a:pt x="113" y="115"/>
                  </a:lnTo>
                  <a:lnTo>
                    <a:pt x="117" y="112"/>
                  </a:lnTo>
                  <a:lnTo>
                    <a:pt x="120" y="119"/>
                  </a:lnTo>
                  <a:lnTo>
                    <a:pt x="117" y="119"/>
                  </a:lnTo>
                  <a:lnTo>
                    <a:pt x="117" y="119"/>
                  </a:lnTo>
                  <a:lnTo>
                    <a:pt x="117" y="119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15"/>
                  </a:lnTo>
                  <a:lnTo>
                    <a:pt x="122" y="115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20" y="110"/>
                  </a:lnTo>
                  <a:lnTo>
                    <a:pt x="117" y="108"/>
                  </a:lnTo>
                  <a:lnTo>
                    <a:pt x="115" y="10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" name="Freeform 4850">
              <a:extLst>
                <a:ext uri="{FF2B5EF4-FFF2-40B4-BE49-F238E27FC236}">
                  <a16:creationId xmlns:a16="http://schemas.microsoft.com/office/drawing/2014/main" id="{50B52C3C-9890-4791-9A83-97F20C585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813" y="3763963"/>
              <a:ext cx="25400" cy="9525"/>
            </a:xfrm>
            <a:custGeom>
              <a:avLst/>
              <a:gdLst>
                <a:gd name="T0" fmla="*/ 16 w 16"/>
                <a:gd name="T1" fmla="*/ 6 h 6"/>
                <a:gd name="T2" fmla="*/ 16 w 16"/>
                <a:gd name="T3" fmla="*/ 6 h 6"/>
                <a:gd name="T4" fmla="*/ 14 w 16"/>
                <a:gd name="T5" fmla="*/ 6 h 6"/>
                <a:gd name="T6" fmla="*/ 12 w 16"/>
                <a:gd name="T7" fmla="*/ 6 h 6"/>
                <a:gd name="T8" fmla="*/ 12 w 16"/>
                <a:gd name="T9" fmla="*/ 6 h 6"/>
                <a:gd name="T10" fmla="*/ 9 w 16"/>
                <a:gd name="T11" fmla="*/ 4 h 6"/>
                <a:gd name="T12" fmla="*/ 7 w 16"/>
                <a:gd name="T13" fmla="*/ 4 h 6"/>
                <a:gd name="T14" fmla="*/ 7 w 16"/>
                <a:gd name="T15" fmla="*/ 2 h 6"/>
                <a:gd name="T16" fmla="*/ 5 w 16"/>
                <a:gd name="T17" fmla="*/ 2 h 6"/>
                <a:gd name="T18" fmla="*/ 3 w 16"/>
                <a:gd name="T19" fmla="*/ 0 h 6"/>
                <a:gd name="T20" fmla="*/ 0 w 16"/>
                <a:gd name="T21" fmla="*/ 0 h 6"/>
                <a:gd name="T22" fmla="*/ 16 w 16"/>
                <a:gd name="T23" fmla="*/ 0 h 6"/>
                <a:gd name="T24" fmla="*/ 16 w 16"/>
                <a:gd name="T25" fmla="*/ 0 h 6"/>
                <a:gd name="T26" fmla="*/ 16 w 16"/>
                <a:gd name="T27" fmla="*/ 4 h 6"/>
                <a:gd name="T28" fmla="*/ 16 w 16"/>
                <a:gd name="T29" fmla="*/ 6 h 6"/>
                <a:gd name="T30" fmla="*/ 16 w 16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6">
                  <a:moveTo>
                    <a:pt x="16" y="6"/>
                  </a:move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" name="Freeform 4851">
              <a:extLst>
                <a:ext uri="{FF2B5EF4-FFF2-40B4-BE49-F238E27FC236}">
                  <a16:creationId xmlns:a16="http://schemas.microsoft.com/office/drawing/2014/main" id="{633CE651-D6F3-48BF-8590-2A9F6653A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781426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4 w 4"/>
                <a:gd name="T5" fmla="*/ 2 h 2"/>
                <a:gd name="T6" fmla="*/ 4 w 4"/>
                <a:gd name="T7" fmla="*/ 2 h 2"/>
                <a:gd name="T8" fmla="*/ 4 w 4"/>
                <a:gd name="T9" fmla="*/ 2 h 2"/>
                <a:gd name="T10" fmla="*/ 2 w 4"/>
                <a:gd name="T11" fmla="*/ 2 h 2"/>
                <a:gd name="T12" fmla="*/ 2 w 4"/>
                <a:gd name="T13" fmla="*/ 2 h 2"/>
                <a:gd name="T14" fmla="*/ 0 w 4"/>
                <a:gd name="T15" fmla="*/ 2 h 2"/>
                <a:gd name="T16" fmla="*/ 0 w 4"/>
                <a:gd name="T17" fmla="*/ 2 h 2"/>
                <a:gd name="T18" fmla="*/ 0 w 4"/>
                <a:gd name="T19" fmla="*/ 0 h 2"/>
                <a:gd name="T20" fmla="*/ 0 w 4"/>
                <a:gd name="T21" fmla="*/ 0 h 2"/>
                <a:gd name="T22" fmla="*/ 2 w 4"/>
                <a:gd name="T23" fmla="*/ 0 h 2"/>
                <a:gd name="T24" fmla="*/ 4 w 4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" name="Freeform 4852">
              <a:extLst>
                <a:ext uri="{FF2B5EF4-FFF2-40B4-BE49-F238E27FC236}">
                  <a16:creationId xmlns:a16="http://schemas.microsoft.com/office/drawing/2014/main" id="{24BA54BC-C34F-4321-B5CB-486848AB6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150" y="3784601"/>
              <a:ext cx="60325" cy="96838"/>
            </a:xfrm>
            <a:custGeom>
              <a:avLst/>
              <a:gdLst>
                <a:gd name="T0" fmla="*/ 36 w 38"/>
                <a:gd name="T1" fmla="*/ 32 h 61"/>
                <a:gd name="T2" fmla="*/ 34 w 38"/>
                <a:gd name="T3" fmla="*/ 36 h 61"/>
                <a:gd name="T4" fmla="*/ 36 w 38"/>
                <a:gd name="T5" fmla="*/ 36 h 61"/>
                <a:gd name="T6" fmla="*/ 36 w 38"/>
                <a:gd name="T7" fmla="*/ 34 h 61"/>
                <a:gd name="T8" fmla="*/ 38 w 38"/>
                <a:gd name="T9" fmla="*/ 32 h 61"/>
                <a:gd name="T10" fmla="*/ 38 w 38"/>
                <a:gd name="T11" fmla="*/ 32 h 61"/>
                <a:gd name="T12" fmla="*/ 38 w 38"/>
                <a:gd name="T13" fmla="*/ 36 h 61"/>
                <a:gd name="T14" fmla="*/ 38 w 38"/>
                <a:gd name="T15" fmla="*/ 39 h 61"/>
                <a:gd name="T16" fmla="*/ 36 w 38"/>
                <a:gd name="T17" fmla="*/ 41 h 61"/>
                <a:gd name="T18" fmla="*/ 36 w 38"/>
                <a:gd name="T19" fmla="*/ 41 h 61"/>
                <a:gd name="T20" fmla="*/ 36 w 38"/>
                <a:gd name="T21" fmla="*/ 45 h 61"/>
                <a:gd name="T22" fmla="*/ 36 w 38"/>
                <a:gd name="T23" fmla="*/ 50 h 61"/>
                <a:gd name="T24" fmla="*/ 36 w 38"/>
                <a:gd name="T25" fmla="*/ 52 h 61"/>
                <a:gd name="T26" fmla="*/ 34 w 38"/>
                <a:gd name="T27" fmla="*/ 52 h 61"/>
                <a:gd name="T28" fmla="*/ 29 w 38"/>
                <a:gd name="T29" fmla="*/ 52 h 61"/>
                <a:gd name="T30" fmla="*/ 29 w 38"/>
                <a:gd name="T31" fmla="*/ 52 h 61"/>
                <a:gd name="T32" fmla="*/ 29 w 38"/>
                <a:gd name="T33" fmla="*/ 59 h 61"/>
                <a:gd name="T34" fmla="*/ 31 w 38"/>
                <a:gd name="T35" fmla="*/ 61 h 61"/>
                <a:gd name="T36" fmla="*/ 27 w 38"/>
                <a:gd name="T37" fmla="*/ 61 h 61"/>
                <a:gd name="T38" fmla="*/ 25 w 38"/>
                <a:gd name="T39" fmla="*/ 61 h 61"/>
                <a:gd name="T40" fmla="*/ 20 w 38"/>
                <a:gd name="T41" fmla="*/ 61 h 61"/>
                <a:gd name="T42" fmla="*/ 16 w 38"/>
                <a:gd name="T43" fmla="*/ 61 h 61"/>
                <a:gd name="T44" fmla="*/ 13 w 38"/>
                <a:gd name="T45" fmla="*/ 61 h 61"/>
                <a:gd name="T46" fmla="*/ 11 w 38"/>
                <a:gd name="T47" fmla="*/ 61 h 61"/>
                <a:gd name="T48" fmla="*/ 9 w 38"/>
                <a:gd name="T49" fmla="*/ 61 h 61"/>
                <a:gd name="T50" fmla="*/ 2 w 38"/>
                <a:gd name="T51" fmla="*/ 61 h 61"/>
                <a:gd name="T52" fmla="*/ 2 w 38"/>
                <a:gd name="T53" fmla="*/ 61 h 61"/>
                <a:gd name="T54" fmla="*/ 0 w 38"/>
                <a:gd name="T55" fmla="*/ 61 h 61"/>
                <a:gd name="T56" fmla="*/ 0 w 38"/>
                <a:gd name="T57" fmla="*/ 48 h 61"/>
                <a:gd name="T58" fmla="*/ 0 w 38"/>
                <a:gd name="T59" fmla="*/ 43 h 61"/>
                <a:gd name="T60" fmla="*/ 2 w 38"/>
                <a:gd name="T61" fmla="*/ 41 h 61"/>
                <a:gd name="T62" fmla="*/ 2 w 38"/>
                <a:gd name="T63" fmla="*/ 36 h 61"/>
                <a:gd name="T64" fmla="*/ 2 w 38"/>
                <a:gd name="T65" fmla="*/ 30 h 61"/>
                <a:gd name="T66" fmla="*/ 2 w 38"/>
                <a:gd name="T67" fmla="*/ 18 h 61"/>
                <a:gd name="T68" fmla="*/ 2 w 38"/>
                <a:gd name="T69" fmla="*/ 9 h 61"/>
                <a:gd name="T70" fmla="*/ 2 w 38"/>
                <a:gd name="T71" fmla="*/ 2 h 61"/>
                <a:gd name="T72" fmla="*/ 2 w 38"/>
                <a:gd name="T73" fmla="*/ 0 h 61"/>
                <a:gd name="T74" fmla="*/ 9 w 38"/>
                <a:gd name="T75" fmla="*/ 0 h 61"/>
                <a:gd name="T76" fmla="*/ 16 w 38"/>
                <a:gd name="T77" fmla="*/ 0 h 61"/>
                <a:gd name="T78" fmla="*/ 18 w 38"/>
                <a:gd name="T79" fmla="*/ 0 h 61"/>
                <a:gd name="T80" fmla="*/ 20 w 38"/>
                <a:gd name="T81" fmla="*/ 0 h 61"/>
                <a:gd name="T82" fmla="*/ 20 w 38"/>
                <a:gd name="T83" fmla="*/ 0 h 61"/>
                <a:gd name="T84" fmla="*/ 29 w 38"/>
                <a:gd name="T85" fmla="*/ 0 h 61"/>
                <a:gd name="T86" fmla="*/ 31 w 38"/>
                <a:gd name="T87" fmla="*/ 0 h 61"/>
                <a:gd name="T88" fmla="*/ 31 w 38"/>
                <a:gd name="T89" fmla="*/ 5 h 61"/>
                <a:gd name="T90" fmla="*/ 31 w 38"/>
                <a:gd name="T91" fmla="*/ 14 h 61"/>
                <a:gd name="T92" fmla="*/ 29 w 38"/>
                <a:gd name="T93" fmla="*/ 16 h 61"/>
                <a:gd name="T94" fmla="*/ 29 w 38"/>
                <a:gd name="T95" fmla="*/ 21 h 61"/>
                <a:gd name="T96" fmla="*/ 29 w 38"/>
                <a:gd name="T97" fmla="*/ 25 h 61"/>
                <a:gd name="T98" fmla="*/ 36 w 38"/>
                <a:gd name="T99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61">
                  <a:moveTo>
                    <a:pt x="36" y="30"/>
                  </a:moveTo>
                  <a:lnTo>
                    <a:pt x="36" y="32"/>
                  </a:lnTo>
                  <a:lnTo>
                    <a:pt x="34" y="3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6" y="45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5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5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6" y="27"/>
                  </a:lnTo>
                  <a:lnTo>
                    <a:pt x="36" y="3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" name="Freeform 4853">
              <a:extLst>
                <a:ext uri="{FF2B5EF4-FFF2-40B4-BE49-F238E27FC236}">
                  <a16:creationId xmlns:a16="http://schemas.microsoft.com/office/drawing/2014/main" id="{A3F21AB0-FC9F-40AB-9770-463E0965D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773488"/>
              <a:ext cx="6350" cy="7938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5 h 5"/>
                <a:gd name="T4" fmla="*/ 2 w 4"/>
                <a:gd name="T5" fmla="*/ 5 h 5"/>
                <a:gd name="T6" fmla="*/ 0 w 4"/>
                <a:gd name="T7" fmla="*/ 5 h 5"/>
                <a:gd name="T8" fmla="*/ 0 w 4"/>
                <a:gd name="T9" fmla="*/ 5 h 5"/>
                <a:gd name="T10" fmla="*/ 0 w 4"/>
                <a:gd name="T11" fmla="*/ 0 h 5"/>
                <a:gd name="T12" fmla="*/ 0 w 4"/>
                <a:gd name="T13" fmla="*/ 0 h 5"/>
                <a:gd name="T14" fmla="*/ 4 w 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" name="Freeform 4854">
              <a:extLst>
                <a:ext uri="{FF2B5EF4-FFF2-40B4-BE49-F238E27FC236}">
                  <a16:creationId xmlns:a16="http://schemas.microsoft.com/office/drawing/2014/main" id="{723A644B-A858-4CBC-B132-1ECB714B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0" y="2320926"/>
              <a:ext cx="14288" cy="20638"/>
            </a:xfrm>
            <a:custGeom>
              <a:avLst/>
              <a:gdLst>
                <a:gd name="T0" fmla="*/ 4 w 4"/>
                <a:gd name="T1" fmla="*/ 6 h 6"/>
                <a:gd name="T2" fmla="*/ 4 w 4"/>
                <a:gd name="T3" fmla="*/ 6 h 6"/>
                <a:gd name="T4" fmla="*/ 4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1 w 4"/>
                <a:gd name="T11" fmla="*/ 6 h 6"/>
                <a:gd name="T12" fmla="*/ 1 w 4"/>
                <a:gd name="T13" fmla="*/ 6 h 6"/>
                <a:gd name="T14" fmla="*/ 4 w 4"/>
                <a:gd name="T15" fmla="*/ 6 h 6"/>
                <a:gd name="T16" fmla="*/ 4 w 4"/>
                <a:gd name="T17" fmla="*/ 6 h 6"/>
                <a:gd name="T18" fmla="*/ 4 w 4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4" y="6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4855">
              <a:extLst>
                <a:ext uri="{FF2B5EF4-FFF2-40B4-BE49-F238E27FC236}">
                  <a16:creationId xmlns:a16="http://schemas.microsoft.com/office/drawing/2014/main" id="{7DCB05E9-A862-4E21-B314-CC973424F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038" y="2346326"/>
              <a:ext cx="36513" cy="85725"/>
            </a:xfrm>
            <a:custGeom>
              <a:avLst/>
              <a:gdLst>
                <a:gd name="T0" fmla="*/ 9 w 10"/>
                <a:gd name="T1" fmla="*/ 24 h 24"/>
                <a:gd name="T2" fmla="*/ 9 w 10"/>
                <a:gd name="T3" fmla="*/ 24 h 24"/>
                <a:gd name="T4" fmla="*/ 10 w 10"/>
                <a:gd name="T5" fmla="*/ 15 h 24"/>
                <a:gd name="T6" fmla="*/ 10 w 10"/>
                <a:gd name="T7" fmla="*/ 5 h 24"/>
                <a:gd name="T8" fmla="*/ 10 w 10"/>
                <a:gd name="T9" fmla="*/ 0 h 24"/>
                <a:gd name="T10" fmla="*/ 10 w 10"/>
                <a:gd name="T11" fmla="*/ 0 h 24"/>
                <a:gd name="T12" fmla="*/ 6 w 10"/>
                <a:gd name="T13" fmla="*/ 0 h 24"/>
                <a:gd name="T14" fmla="*/ 7 w 10"/>
                <a:gd name="T15" fmla="*/ 1 h 24"/>
                <a:gd name="T16" fmla="*/ 7 w 10"/>
                <a:gd name="T17" fmla="*/ 2 h 24"/>
                <a:gd name="T18" fmla="*/ 7 w 10"/>
                <a:gd name="T19" fmla="*/ 3 h 24"/>
                <a:gd name="T20" fmla="*/ 7 w 10"/>
                <a:gd name="T21" fmla="*/ 4 h 24"/>
                <a:gd name="T22" fmla="*/ 7 w 10"/>
                <a:gd name="T23" fmla="*/ 5 h 24"/>
                <a:gd name="T24" fmla="*/ 7 w 10"/>
                <a:gd name="T25" fmla="*/ 6 h 24"/>
                <a:gd name="T26" fmla="*/ 7 w 10"/>
                <a:gd name="T27" fmla="*/ 7 h 24"/>
                <a:gd name="T28" fmla="*/ 7 w 10"/>
                <a:gd name="T29" fmla="*/ 8 h 24"/>
                <a:gd name="T30" fmla="*/ 7 w 10"/>
                <a:gd name="T31" fmla="*/ 9 h 24"/>
                <a:gd name="T32" fmla="*/ 6 w 10"/>
                <a:gd name="T33" fmla="*/ 10 h 24"/>
                <a:gd name="T34" fmla="*/ 6 w 10"/>
                <a:gd name="T35" fmla="*/ 11 h 24"/>
                <a:gd name="T36" fmla="*/ 6 w 10"/>
                <a:gd name="T37" fmla="*/ 12 h 24"/>
                <a:gd name="T38" fmla="*/ 6 w 10"/>
                <a:gd name="T39" fmla="*/ 13 h 24"/>
                <a:gd name="T40" fmla="*/ 5 w 10"/>
                <a:gd name="T41" fmla="*/ 14 h 24"/>
                <a:gd name="T42" fmla="*/ 5 w 10"/>
                <a:gd name="T43" fmla="*/ 15 h 24"/>
                <a:gd name="T44" fmla="*/ 5 w 10"/>
                <a:gd name="T45" fmla="*/ 16 h 24"/>
                <a:gd name="T46" fmla="*/ 4 w 10"/>
                <a:gd name="T47" fmla="*/ 17 h 24"/>
                <a:gd name="T48" fmla="*/ 4 w 10"/>
                <a:gd name="T49" fmla="*/ 18 h 24"/>
                <a:gd name="T50" fmla="*/ 3 w 10"/>
                <a:gd name="T51" fmla="*/ 19 h 24"/>
                <a:gd name="T52" fmla="*/ 3 w 10"/>
                <a:gd name="T53" fmla="*/ 20 h 24"/>
                <a:gd name="T54" fmla="*/ 2 w 10"/>
                <a:gd name="T55" fmla="*/ 21 h 24"/>
                <a:gd name="T56" fmla="*/ 2 w 10"/>
                <a:gd name="T57" fmla="*/ 22 h 24"/>
                <a:gd name="T58" fmla="*/ 1 w 10"/>
                <a:gd name="T59" fmla="*/ 23 h 24"/>
                <a:gd name="T60" fmla="*/ 0 w 10"/>
                <a:gd name="T61" fmla="*/ 23 h 24"/>
                <a:gd name="T62" fmla="*/ 0 w 10"/>
                <a:gd name="T63" fmla="*/ 23 h 24"/>
                <a:gd name="T64" fmla="*/ 9 w 10"/>
                <a:gd name="T65" fmla="*/ 24 h 24"/>
                <a:gd name="T66" fmla="*/ 9 w 10"/>
                <a:gd name="T6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24">
                  <a:moveTo>
                    <a:pt x="9" y="24"/>
                  </a:moveTo>
                  <a:lnTo>
                    <a:pt x="9" y="24"/>
                  </a:lnTo>
                  <a:lnTo>
                    <a:pt x="10" y="1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9" y="24"/>
                  </a:lnTo>
                  <a:lnTo>
                    <a:pt x="9" y="2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4856">
              <a:extLst>
                <a:ext uri="{FF2B5EF4-FFF2-40B4-BE49-F238E27FC236}">
                  <a16:creationId xmlns:a16="http://schemas.microsoft.com/office/drawing/2014/main" id="{1A449396-0B42-4BFE-9AA0-8CF765400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2789238"/>
              <a:ext cx="50800" cy="14288"/>
            </a:xfrm>
            <a:custGeom>
              <a:avLst/>
              <a:gdLst>
                <a:gd name="T0" fmla="*/ 21 w 32"/>
                <a:gd name="T1" fmla="*/ 3 h 9"/>
                <a:gd name="T2" fmla="*/ 32 w 32"/>
                <a:gd name="T3" fmla="*/ 5 h 9"/>
                <a:gd name="T4" fmla="*/ 30 w 32"/>
                <a:gd name="T5" fmla="*/ 9 h 9"/>
                <a:gd name="T6" fmla="*/ 30 w 32"/>
                <a:gd name="T7" fmla="*/ 9 h 9"/>
                <a:gd name="T8" fmla="*/ 27 w 32"/>
                <a:gd name="T9" fmla="*/ 9 h 9"/>
                <a:gd name="T10" fmla="*/ 25 w 32"/>
                <a:gd name="T11" fmla="*/ 9 h 9"/>
                <a:gd name="T12" fmla="*/ 23 w 32"/>
                <a:gd name="T13" fmla="*/ 7 h 9"/>
                <a:gd name="T14" fmla="*/ 21 w 32"/>
                <a:gd name="T15" fmla="*/ 7 h 9"/>
                <a:gd name="T16" fmla="*/ 18 w 32"/>
                <a:gd name="T17" fmla="*/ 7 h 9"/>
                <a:gd name="T18" fmla="*/ 18 w 32"/>
                <a:gd name="T19" fmla="*/ 7 h 9"/>
                <a:gd name="T20" fmla="*/ 14 w 32"/>
                <a:gd name="T21" fmla="*/ 9 h 9"/>
                <a:gd name="T22" fmla="*/ 0 w 32"/>
                <a:gd name="T23" fmla="*/ 7 h 9"/>
                <a:gd name="T24" fmla="*/ 0 w 32"/>
                <a:gd name="T25" fmla="*/ 5 h 9"/>
                <a:gd name="T26" fmla="*/ 3 w 32"/>
                <a:gd name="T27" fmla="*/ 0 h 9"/>
                <a:gd name="T28" fmla="*/ 3 w 32"/>
                <a:gd name="T29" fmla="*/ 0 h 9"/>
                <a:gd name="T30" fmla="*/ 3 w 32"/>
                <a:gd name="T31" fmla="*/ 0 h 9"/>
                <a:gd name="T32" fmla="*/ 5 w 32"/>
                <a:gd name="T33" fmla="*/ 0 h 9"/>
                <a:gd name="T34" fmla="*/ 7 w 32"/>
                <a:gd name="T35" fmla="*/ 0 h 9"/>
                <a:gd name="T36" fmla="*/ 9 w 32"/>
                <a:gd name="T37" fmla="*/ 0 h 9"/>
                <a:gd name="T38" fmla="*/ 12 w 32"/>
                <a:gd name="T39" fmla="*/ 0 h 9"/>
                <a:gd name="T40" fmla="*/ 14 w 32"/>
                <a:gd name="T41" fmla="*/ 3 h 9"/>
                <a:gd name="T42" fmla="*/ 16 w 32"/>
                <a:gd name="T43" fmla="*/ 3 h 9"/>
                <a:gd name="T44" fmla="*/ 16 w 32"/>
                <a:gd name="T45" fmla="*/ 3 h 9"/>
                <a:gd name="T46" fmla="*/ 18 w 32"/>
                <a:gd name="T47" fmla="*/ 3 h 9"/>
                <a:gd name="T48" fmla="*/ 18 w 32"/>
                <a:gd name="T49" fmla="*/ 3 h 9"/>
                <a:gd name="T50" fmla="*/ 21 w 32"/>
                <a:gd name="T51" fmla="*/ 3 h 9"/>
                <a:gd name="T52" fmla="*/ 21 w 32"/>
                <a:gd name="T5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9">
                  <a:moveTo>
                    <a:pt x="21" y="3"/>
                  </a:moveTo>
                  <a:lnTo>
                    <a:pt x="32" y="5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4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" name="Freeform 4857">
              <a:extLst>
                <a:ext uri="{FF2B5EF4-FFF2-40B4-BE49-F238E27FC236}">
                  <a16:creationId xmlns:a16="http://schemas.microsoft.com/office/drawing/2014/main" id="{91B9494F-02C7-4C8E-BC0D-0B85E2162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300" y="2720976"/>
              <a:ext cx="14288" cy="25400"/>
            </a:xfrm>
            <a:custGeom>
              <a:avLst/>
              <a:gdLst>
                <a:gd name="T0" fmla="*/ 9 w 9"/>
                <a:gd name="T1" fmla="*/ 0 h 16"/>
                <a:gd name="T2" fmla="*/ 9 w 9"/>
                <a:gd name="T3" fmla="*/ 3 h 16"/>
                <a:gd name="T4" fmla="*/ 9 w 9"/>
                <a:gd name="T5" fmla="*/ 5 h 16"/>
                <a:gd name="T6" fmla="*/ 9 w 9"/>
                <a:gd name="T7" fmla="*/ 5 h 16"/>
                <a:gd name="T8" fmla="*/ 9 w 9"/>
                <a:gd name="T9" fmla="*/ 5 h 16"/>
                <a:gd name="T10" fmla="*/ 9 w 9"/>
                <a:gd name="T11" fmla="*/ 7 h 16"/>
                <a:gd name="T12" fmla="*/ 9 w 9"/>
                <a:gd name="T13" fmla="*/ 7 h 16"/>
                <a:gd name="T14" fmla="*/ 9 w 9"/>
                <a:gd name="T15" fmla="*/ 7 h 16"/>
                <a:gd name="T16" fmla="*/ 9 w 9"/>
                <a:gd name="T17" fmla="*/ 7 h 16"/>
                <a:gd name="T18" fmla="*/ 9 w 9"/>
                <a:gd name="T19" fmla="*/ 10 h 16"/>
                <a:gd name="T20" fmla="*/ 9 w 9"/>
                <a:gd name="T21" fmla="*/ 10 h 16"/>
                <a:gd name="T22" fmla="*/ 9 w 9"/>
                <a:gd name="T23" fmla="*/ 10 h 16"/>
                <a:gd name="T24" fmla="*/ 9 w 9"/>
                <a:gd name="T25" fmla="*/ 10 h 16"/>
                <a:gd name="T26" fmla="*/ 9 w 9"/>
                <a:gd name="T27" fmla="*/ 12 h 16"/>
                <a:gd name="T28" fmla="*/ 9 w 9"/>
                <a:gd name="T29" fmla="*/ 12 h 16"/>
                <a:gd name="T30" fmla="*/ 9 w 9"/>
                <a:gd name="T31" fmla="*/ 12 h 16"/>
                <a:gd name="T32" fmla="*/ 9 w 9"/>
                <a:gd name="T33" fmla="*/ 14 h 16"/>
                <a:gd name="T34" fmla="*/ 9 w 9"/>
                <a:gd name="T35" fmla="*/ 14 h 16"/>
                <a:gd name="T36" fmla="*/ 9 w 9"/>
                <a:gd name="T37" fmla="*/ 14 h 16"/>
                <a:gd name="T38" fmla="*/ 9 w 9"/>
                <a:gd name="T39" fmla="*/ 16 h 16"/>
                <a:gd name="T40" fmla="*/ 5 w 9"/>
                <a:gd name="T41" fmla="*/ 14 h 16"/>
                <a:gd name="T42" fmla="*/ 5 w 9"/>
                <a:gd name="T43" fmla="*/ 14 h 16"/>
                <a:gd name="T44" fmla="*/ 3 w 9"/>
                <a:gd name="T45" fmla="*/ 14 h 16"/>
                <a:gd name="T46" fmla="*/ 0 w 9"/>
                <a:gd name="T47" fmla="*/ 14 h 16"/>
                <a:gd name="T48" fmla="*/ 0 w 9"/>
                <a:gd name="T49" fmla="*/ 5 h 16"/>
                <a:gd name="T50" fmla="*/ 0 w 9"/>
                <a:gd name="T51" fmla="*/ 5 h 16"/>
                <a:gd name="T52" fmla="*/ 0 w 9"/>
                <a:gd name="T53" fmla="*/ 5 h 16"/>
                <a:gd name="T54" fmla="*/ 3 w 9"/>
                <a:gd name="T55" fmla="*/ 3 h 16"/>
                <a:gd name="T56" fmla="*/ 3 w 9"/>
                <a:gd name="T57" fmla="*/ 3 h 16"/>
                <a:gd name="T58" fmla="*/ 5 w 9"/>
                <a:gd name="T59" fmla="*/ 3 h 16"/>
                <a:gd name="T60" fmla="*/ 5 w 9"/>
                <a:gd name="T61" fmla="*/ 0 h 16"/>
                <a:gd name="T62" fmla="*/ 7 w 9"/>
                <a:gd name="T63" fmla="*/ 0 h 16"/>
                <a:gd name="T64" fmla="*/ 9 w 9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1608" name="Рисунок 1607">
            <a:extLst>
              <a:ext uri="{FF2B5EF4-FFF2-40B4-BE49-F238E27FC236}">
                <a16:creationId xmlns:a16="http://schemas.microsoft.com/office/drawing/2014/main" id="{6186ECF9-02A6-4FBA-8323-19CBD72D28D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16" y="1443813"/>
            <a:ext cx="1093079" cy="1030494"/>
          </a:xfrm>
          <a:prstGeom prst="rect">
            <a:avLst/>
          </a:prstGeom>
        </p:spPr>
      </p:pic>
      <p:sp>
        <p:nvSpPr>
          <p:cNvPr id="1615" name="Rectangle 13">
            <a:extLst>
              <a:ext uri="{FF2B5EF4-FFF2-40B4-BE49-F238E27FC236}">
                <a16:creationId xmlns:a16="http://schemas.microsoft.com/office/drawing/2014/main" id="{FED7A10D-113C-47C6-8848-347422A02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7" y="756517"/>
            <a:ext cx="3428958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</a:rPr>
              <a:t>Схема</a:t>
            </a: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 </a:t>
            </a: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</a:rPr>
              <a:t>объектов 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социальной инфраструктуры</a:t>
            </a:r>
          </a:p>
        </p:txBody>
      </p:sp>
      <p:sp>
        <p:nvSpPr>
          <p:cNvPr id="1616" name="Rectangle 13">
            <a:extLst>
              <a:ext uri="{FF2B5EF4-FFF2-40B4-BE49-F238E27FC236}">
                <a16:creationId xmlns:a16="http://schemas.microsoft.com/office/drawing/2014/main" id="{DFB2581F-DB11-4E92-9711-24EA546F5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1743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3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Социальная инфраструктура</a:t>
            </a:r>
          </a:p>
        </p:txBody>
      </p:sp>
    </p:spTree>
    <p:extLst>
      <p:ext uri="{BB962C8B-B14F-4D97-AF65-F5344CB8AC3E}">
        <p14:creationId xmlns:p14="http://schemas.microsoft.com/office/powerpoint/2010/main" val="16604668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500"/>
                                        <p:tgtEl>
                                          <p:spTgt spid="1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6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6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615" grpId="0"/>
      <p:bldP spid="161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5D6B641E-AC54-4916-BE4B-49126E98C3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794828"/>
            <a:ext cx="9144000" cy="3921685"/>
          </a:xfrm>
          <a:prstGeom prst="rect">
            <a:avLst/>
          </a:prstGeom>
        </p:spPr>
      </p:pic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0B40C23B-1D26-43CA-AE26-2B4D8EA98716}"/>
              </a:ext>
            </a:extLst>
          </p:cNvPr>
          <p:cNvGrpSpPr/>
          <p:nvPr/>
        </p:nvGrpSpPr>
        <p:grpSpPr>
          <a:xfrm>
            <a:off x="6868926" y="1811131"/>
            <a:ext cx="2114718" cy="1070846"/>
            <a:chOff x="6868926" y="1811131"/>
            <a:chExt cx="2114718" cy="1070846"/>
          </a:xfrm>
        </p:grpSpPr>
        <p:sp>
          <p:nvSpPr>
            <p:cNvPr id="1287" name="Прямоугольник 1286">
              <a:extLst>
                <a:ext uri="{FF2B5EF4-FFF2-40B4-BE49-F238E27FC236}">
                  <a16:creationId xmlns:a16="http://schemas.microsoft.com/office/drawing/2014/main" id="{20C193FA-9600-4754-B7EC-0759A2195B2F}"/>
                </a:ext>
              </a:extLst>
            </p:cNvPr>
            <p:cNvSpPr/>
            <p:nvPr/>
          </p:nvSpPr>
          <p:spPr>
            <a:xfrm>
              <a:off x="6868926" y="1811131"/>
              <a:ext cx="2114718" cy="1070846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269" name="Группа 1268">
              <a:extLst>
                <a:ext uri="{FF2B5EF4-FFF2-40B4-BE49-F238E27FC236}">
                  <a16:creationId xmlns:a16="http://schemas.microsoft.com/office/drawing/2014/main" id="{14353250-B62E-499A-B0A4-5A778B08618E}"/>
                </a:ext>
              </a:extLst>
            </p:cNvPr>
            <p:cNvGrpSpPr/>
            <p:nvPr/>
          </p:nvGrpSpPr>
          <p:grpSpPr>
            <a:xfrm>
              <a:off x="6912911" y="1878412"/>
              <a:ext cx="2002741" cy="441799"/>
              <a:chOff x="6870966" y="1926562"/>
              <a:chExt cx="2002741" cy="441799"/>
            </a:xfrm>
          </p:grpSpPr>
          <p:sp>
            <p:nvSpPr>
              <p:cNvPr id="1270" name="Прямоугольник 1269">
                <a:extLst>
                  <a:ext uri="{FF2B5EF4-FFF2-40B4-BE49-F238E27FC236}">
                    <a16:creationId xmlns:a16="http://schemas.microsoft.com/office/drawing/2014/main" id="{83817E18-DE46-49F5-BA6F-DB151079B95D}"/>
                  </a:ext>
                </a:extLst>
              </p:cNvPr>
              <p:cNvSpPr/>
              <p:nvPr/>
            </p:nvSpPr>
            <p:spPr>
              <a:xfrm>
                <a:off x="6870966" y="1926562"/>
                <a:ext cx="218113" cy="117868"/>
              </a:xfrm>
              <a:prstGeom prst="rect">
                <a:avLst/>
              </a:prstGeom>
              <a:solidFill>
                <a:srgbClr val="8064A2"/>
              </a:solidFill>
              <a:ln w="6350">
                <a:noFill/>
              </a:ln>
              <a:effectLst>
                <a:outerShdw blurRad="12700" dist="12700" dir="2700000" algn="tl" rotWithShape="0">
                  <a:schemeClr val="tx1">
                    <a:alpha val="9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1" name="TextBox 1270">
                <a:extLst>
                  <a:ext uri="{FF2B5EF4-FFF2-40B4-BE49-F238E27FC236}">
                    <a16:creationId xmlns:a16="http://schemas.microsoft.com/office/drawing/2014/main" id="{5AC239F5-8C2F-4D99-B07C-545EF89F1E4B}"/>
                  </a:ext>
                </a:extLst>
              </p:cNvPr>
              <p:cNvSpPr txBox="1"/>
              <p:nvPr/>
            </p:nvSpPr>
            <p:spPr>
              <a:xfrm>
                <a:off x="7192419" y="1937474"/>
                <a:ext cx="1681288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lvl="0">
                  <a:defRPr/>
                </a:pPr>
                <a:r>
                  <a:rPr lang="ru-RU" sz="700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территория жилой застройки,</a:t>
                </a:r>
              </a:p>
              <a:p>
                <a:pPr lvl="0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 не обеспеченная </a:t>
                </a:r>
              </a:p>
              <a:p>
                <a:pPr lvl="0">
                  <a:defRPr/>
                </a:pPr>
                <a:r>
                  <a:rPr lang="ru-RU" sz="700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амбулаторно-поликлиническими учреждениями </a:t>
                </a:r>
              </a:p>
            </p:txBody>
          </p:sp>
        </p:grpSp>
        <p:grpSp>
          <p:nvGrpSpPr>
            <p:cNvPr id="1290" name="Группа 1289">
              <a:extLst>
                <a:ext uri="{FF2B5EF4-FFF2-40B4-BE49-F238E27FC236}">
                  <a16:creationId xmlns:a16="http://schemas.microsoft.com/office/drawing/2014/main" id="{C7C7A7E1-DF96-4457-8D79-A3870E9CE8BD}"/>
                </a:ext>
              </a:extLst>
            </p:cNvPr>
            <p:cNvGrpSpPr/>
            <p:nvPr/>
          </p:nvGrpSpPr>
          <p:grpSpPr>
            <a:xfrm>
              <a:off x="6912911" y="2375484"/>
              <a:ext cx="2002741" cy="430887"/>
              <a:chOff x="6870966" y="2547366"/>
              <a:chExt cx="2002741" cy="430887"/>
            </a:xfrm>
          </p:grpSpPr>
          <p:sp>
            <p:nvSpPr>
              <p:cNvPr id="1291" name="TextBox 1290">
                <a:extLst>
                  <a:ext uri="{FF2B5EF4-FFF2-40B4-BE49-F238E27FC236}">
                    <a16:creationId xmlns:a16="http://schemas.microsoft.com/office/drawing/2014/main" id="{62B6A297-BB25-45C6-9B48-D0DCE81DFD84}"/>
                  </a:ext>
                </a:extLst>
              </p:cNvPr>
              <p:cNvSpPr txBox="1"/>
              <p:nvPr/>
            </p:nvSpPr>
            <p:spPr>
              <a:xfrm>
                <a:off x="7192419" y="2547366"/>
                <a:ext cx="1681288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территория жилой застройки,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обеспеченная </a:t>
                </a:r>
              </a:p>
              <a:p>
                <a:pPr lvl="0">
                  <a:defRPr/>
                </a:pPr>
                <a:r>
                  <a:rPr lang="ru-RU" sz="700" dirty="0">
                    <a:solidFill>
                      <a:prstClr val="black"/>
                    </a:solidFill>
                    <a:latin typeface="Century Gothic" panose="020B0502020202020204" pitchFamily="34" charset="0"/>
                  </a:rPr>
                  <a:t>амбулаторно-поликлиническими учреждениями </a:t>
                </a:r>
                <a:endParaRPr kumimoji="0" lang="ru-RU" sz="7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92" name="Овал 1291">
                <a:extLst>
                  <a:ext uri="{FF2B5EF4-FFF2-40B4-BE49-F238E27FC236}">
                    <a16:creationId xmlns:a16="http://schemas.microsoft.com/office/drawing/2014/main" id="{EB3697C7-851A-446D-8B41-4A3738E05AEE}"/>
                  </a:ext>
                </a:extLst>
              </p:cNvPr>
              <p:cNvSpPr/>
              <p:nvPr/>
            </p:nvSpPr>
            <p:spPr>
              <a:xfrm>
                <a:off x="6870966" y="2547366"/>
                <a:ext cx="216000" cy="216000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3" name="Овал 1292">
                <a:extLst>
                  <a:ext uri="{FF2B5EF4-FFF2-40B4-BE49-F238E27FC236}">
                    <a16:creationId xmlns:a16="http://schemas.microsoft.com/office/drawing/2014/main" id="{BAE0D289-FF49-4BFF-8B9B-B839355E23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60966" y="2639941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A7D76AD2-BB73-472A-9305-4DEECBCE2284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  <p:sp>
        <p:nvSpPr>
          <p:cNvPr id="2057" name="Rectangle 13">
            <a:extLst>
              <a:ext uri="{FF2B5EF4-FFF2-40B4-BE49-F238E27FC236}">
                <a16:creationId xmlns:a16="http://schemas.microsoft.com/office/drawing/2014/main" id="{348F5D4B-4865-4388-AFCC-DD5286749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1394726"/>
            <a:ext cx="874405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algn="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Уровень территориальной доступности амбулаторно-поликлинических учреждений </a:t>
            </a:r>
          </a:p>
          <a:p>
            <a:pPr lvl="0" algn="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на территории муниципального образования город Краснодар</a:t>
            </a:r>
            <a:endParaRPr kumimoji="0" lang="ru-RU" sz="1200" i="0" u="none" strike="noStrike" kern="0" cap="none" spc="0" normalizeH="0" baseline="0" noProof="0" dirty="0">
              <a:ln>
                <a:noFill/>
              </a:ln>
              <a:solidFill>
                <a:srgbClr val="586B7B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2058" name="Rectangle 13">
            <a:extLst>
              <a:ext uri="{FF2B5EF4-FFF2-40B4-BE49-F238E27FC236}">
                <a16:creationId xmlns:a16="http://schemas.microsoft.com/office/drawing/2014/main" id="{063084BD-8774-4396-9817-9660F2337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416" y="5716513"/>
            <a:ext cx="8855990" cy="538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1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Территориальная доступность амбулаторно-поликлинических учреждений </a:t>
            </a:r>
            <a:r>
              <a:rPr lang="ru-RU" sz="1100" u="sng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не соблюдается  </a:t>
            </a:r>
          </a:p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в </a:t>
            </a:r>
            <a:r>
              <a:rPr lang="ru-RU" sz="1200" b="1" kern="0" dirty="0" err="1">
                <a:solidFill>
                  <a:srgbClr val="586B7B"/>
                </a:solidFill>
                <a:latin typeface="Century Gothic" panose="020B0502020202020204" pitchFamily="34" charset="0"/>
              </a:rPr>
              <a:t>Прикубанском</a:t>
            </a: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 и Карасунском внутригородских округах, а также в Елизаветинском, Калининском, Пашковском и </a:t>
            </a:r>
            <a:r>
              <a:rPr lang="ru-RU" sz="1200" b="1" kern="0" dirty="0" err="1">
                <a:solidFill>
                  <a:srgbClr val="586B7B"/>
                </a:solidFill>
                <a:latin typeface="Century Gothic" panose="020B0502020202020204" pitchFamily="34" charset="0"/>
              </a:rPr>
              <a:t>Старокорсунском</a:t>
            </a: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 сельских округах.</a:t>
            </a:r>
          </a:p>
        </p:txBody>
      </p:sp>
      <p:grpSp>
        <p:nvGrpSpPr>
          <p:cNvPr id="2059" name="Группа 2058">
            <a:extLst>
              <a:ext uri="{FF2B5EF4-FFF2-40B4-BE49-F238E27FC236}">
                <a16:creationId xmlns:a16="http://schemas.microsoft.com/office/drawing/2014/main" id="{6C4FDBBE-C3CA-4C44-BAAE-9E2C9E62AB88}"/>
              </a:ext>
            </a:extLst>
          </p:cNvPr>
          <p:cNvGrpSpPr>
            <a:grpSpLocks noChangeAspect="1"/>
          </p:cNvGrpSpPr>
          <p:nvPr/>
        </p:nvGrpSpPr>
        <p:grpSpPr>
          <a:xfrm>
            <a:off x="1037854" y="1902487"/>
            <a:ext cx="7462330" cy="3564000"/>
            <a:chOff x="376238" y="-88900"/>
            <a:chExt cx="9070975" cy="4332289"/>
          </a:xfrm>
          <a:solidFill>
            <a:schemeClr val="accent4"/>
          </a:solidFill>
          <a:effectLst>
            <a:outerShdw dist="12700" dir="2700000" algn="tl" rotWithShape="0">
              <a:schemeClr val="tx1"/>
            </a:outerShdw>
          </a:effectLst>
        </p:grpSpPr>
        <p:grpSp>
          <p:nvGrpSpPr>
            <p:cNvPr id="2060" name="Group 2233">
              <a:extLst>
                <a:ext uri="{FF2B5EF4-FFF2-40B4-BE49-F238E27FC236}">
                  <a16:creationId xmlns:a16="http://schemas.microsoft.com/office/drawing/2014/main" id="{0085B52B-8E45-45EF-BF69-66A09E1EEE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238" y="1208088"/>
              <a:ext cx="9070975" cy="2813050"/>
              <a:chOff x="237" y="761"/>
              <a:chExt cx="5714" cy="1772"/>
            </a:xfrm>
            <a:grpFill/>
          </p:grpSpPr>
          <p:sp>
            <p:nvSpPr>
              <p:cNvPr id="3114" name="Freeform 2033">
                <a:extLst>
                  <a:ext uri="{FF2B5EF4-FFF2-40B4-BE49-F238E27FC236}">
                    <a16:creationId xmlns:a16="http://schemas.microsoft.com/office/drawing/2014/main" id="{361A8AD9-F548-4DA7-8CEE-A30D3BFD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418"/>
                <a:ext cx="12" cy="18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8 h 8"/>
                  <a:gd name="T4" fmla="*/ 3 w 5"/>
                  <a:gd name="T5" fmla="*/ 8 h 8"/>
                  <a:gd name="T6" fmla="*/ 4 w 5"/>
                  <a:gd name="T7" fmla="*/ 8 h 8"/>
                  <a:gd name="T8" fmla="*/ 5 w 5"/>
                  <a:gd name="T9" fmla="*/ 8 h 8"/>
                  <a:gd name="T10" fmla="*/ 5 w 5"/>
                  <a:gd name="T11" fmla="*/ 8 h 8"/>
                  <a:gd name="T12" fmla="*/ 5 w 5"/>
                  <a:gd name="T13" fmla="*/ 8 h 8"/>
                  <a:gd name="T14" fmla="*/ 1 w 5"/>
                  <a:gd name="T15" fmla="*/ 1 h 8"/>
                  <a:gd name="T16" fmla="*/ 1 w 5"/>
                  <a:gd name="T17" fmla="*/ 1 h 8"/>
                  <a:gd name="T18" fmla="*/ 0 w 5"/>
                  <a:gd name="T19" fmla="*/ 0 h 8"/>
                  <a:gd name="T20" fmla="*/ 0 w 5"/>
                  <a:gd name="T21" fmla="*/ 0 h 8"/>
                  <a:gd name="T22" fmla="*/ 1 w 5"/>
                  <a:gd name="T23" fmla="*/ 3 h 8"/>
                  <a:gd name="T24" fmla="*/ 1 w 5"/>
                  <a:gd name="T25" fmla="*/ 4 h 8"/>
                  <a:gd name="T26" fmla="*/ 1 w 5"/>
                  <a:gd name="T27" fmla="*/ 4 h 8"/>
                  <a:gd name="T28" fmla="*/ 1 w 5"/>
                  <a:gd name="T29" fmla="*/ 5 h 8"/>
                  <a:gd name="T30" fmla="*/ 1 w 5"/>
                  <a:gd name="T31" fmla="*/ 6 h 8"/>
                  <a:gd name="T32" fmla="*/ 1 w 5"/>
                  <a:gd name="T33" fmla="*/ 7 h 8"/>
                  <a:gd name="T34" fmla="*/ 1 w 5"/>
                  <a:gd name="T35" fmla="*/ 8 h 8"/>
                  <a:gd name="T36" fmla="*/ 2 w 5"/>
                  <a:gd name="T3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5" name="Freeform 2034">
                <a:extLst>
                  <a:ext uri="{FF2B5EF4-FFF2-40B4-BE49-F238E27FC236}">
                    <a16:creationId xmlns:a16="http://schemas.microsoft.com/office/drawing/2014/main" id="{81264A70-DC2E-4054-82F0-1CEBC2C9B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436"/>
                <a:ext cx="36" cy="59"/>
              </a:xfrm>
              <a:custGeom>
                <a:avLst/>
                <a:gdLst>
                  <a:gd name="T0" fmla="*/ 11 w 16"/>
                  <a:gd name="T1" fmla="*/ 10 h 26"/>
                  <a:gd name="T2" fmla="*/ 11 w 16"/>
                  <a:gd name="T3" fmla="*/ 8 h 26"/>
                  <a:gd name="T4" fmla="*/ 7 w 16"/>
                  <a:gd name="T5" fmla="*/ 4 h 26"/>
                  <a:gd name="T6" fmla="*/ 5 w 16"/>
                  <a:gd name="T7" fmla="*/ 0 h 26"/>
                  <a:gd name="T8" fmla="*/ 4 w 16"/>
                  <a:gd name="T9" fmla="*/ 0 h 26"/>
                  <a:gd name="T10" fmla="*/ 1 w 16"/>
                  <a:gd name="T11" fmla="*/ 1 h 26"/>
                  <a:gd name="T12" fmla="*/ 0 w 16"/>
                  <a:gd name="T13" fmla="*/ 2 h 26"/>
                  <a:gd name="T14" fmla="*/ 1 w 16"/>
                  <a:gd name="T15" fmla="*/ 8 h 26"/>
                  <a:gd name="T16" fmla="*/ 1 w 16"/>
                  <a:gd name="T17" fmla="*/ 9 h 26"/>
                  <a:gd name="T18" fmla="*/ 1 w 16"/>
                  <a:gd name="T19" fmla="*/ 11 h 26"/>
                  <a:gd name="T20" fmla="*/ 1 w 16"/>
                  <a:gd name="T21" fmla="*/ 13 h 26"/>
                  <a:gd name="T22" fmla="*/ 1 w 16"/>
                  <a:gd name="T23" fmla="*/ 13 h 26"/>
                  <a:gd name="T24" fmla="*/ 1 w 16"/>
                  <a:gd name="T25" fmla="*/ 14 h 26"/>
                  <a:gd name="T26" fmla="*/ 1 w 16"/>
                  <a:gd name="T27" fmla="*/ 14 h 26"/>
                  <a:gd name="T28" fmla="*/ 1 w 16"/>
                  <a:gd name="T29" fmla="*/ 16 h 26"/>
                  <a:gd name="T30" fmla="*/ 1 w 16"/>
                  <a:gd name="T31" fmla="*/ 17 h 26"/>
                  <a:gd name="T32" fmla="*/ 1 w 16"/>
                  <a:gd name="T33" fmla="*/ 19 h 26"/>
                  <a:gd name="T34" fmla="*/ 1 w 16"/>
                  <a:gd name="T35" fmla="*/ 19 h 26"/>
                  <a:gd name="T36" fmla="*/ 1 w 16"/>
                  <a:gd name="T37" fmla="*/ 20 h 26"/>
                  <a:gd name="T38" fmla="*/ 1 w 16"/>
                  <a:gd name="T39" fmla="*/ 22 h 26"/>
                  <a:gd name="T40" fmla="*/ 1 w 16"/>
                  <a:gd name="T41" fmla="*/ 24 h 26"/>
                  <a:gd name="T42" fmla="*/ 1 w 16"/>
                  <a:gd name="T43" fmla="*/ 24 h 26"/>
                  <a:gd name="T44" fmla="*/ 1 w 16"/>
                  <a:gd name="T45" fmla="*/ 26 h 26"/>
                  <a:gd name="T46" fmla="*/ 3 w 16"/>
                  <a:gd name="T47" fmla="*/ 26 h 26"/>
                  <a:gd name="T48" fmla="*/ 4 w 16"/>
                  <a:gd name="T49" fmla="*/ 26 h 26"/>
                  <a:gd name="T50" fmla="*/ 8 w 16"/>
                  <a:gd name="T51" fmla="*/ 26 h 26"/>
                  <a:gd name="T52" fmla="*/ 9 w 16"/>
                  <a:gd name="T53" fmla="*/ 26 h 26"/>
                  <a:gd name="T54" fmla="*/ 11 w 16"/>
                  <a:gd name="T55" fmla="*/ 26 h 26"/>
                  <a:gd name="T56" fmla="*/ 12 w 16"/>
                  <a:gd name="T57" fmla="*/ 26 h 26"/>
                  <a:gd name="T58" fmla="*/ 16 w 16"/>
                  <a:gd name="T59" fmla="*/ 24 h 26"/>
                  <a:gd name="T60" fmla="*/ 16 w 16"/>
                  <a:gd name="T61" fmla="*/ 23 h 26"/>
                  <a:gd name="T62" fmla="*/ 16 w 16"/>
                  <a:gd name="T63" fmla="*/ 22 h 26"/>
                  <a:gd name="T64" fmla="*/ 16 w 16"/>
                  <a:gd name="T65" fmla="*/ 20 h 26"/>
                  <a:gd name="T66" fmla="*/ 16 w 16"/>
                  <a:gd name="T67" fmla="*/ 20 h 26"/>
                  <a:gd name="T68" fmla="*/ 15 w 16"/>
                  <a:gd name="T69" fmla="*/ 18 h 26"/>
                  <a:gd name="T70" fmla="*/ 15 w 16"/>
                  <a:gd name="T71" fmla="*/ 17 h 26"/>
                  <a:gd name="T72" fmla="*/ 15 w 16"/>
                  <a:gd name="T73" fmla="*/ 14 h 26"/>
                  <a:gd name="T74" fmla="*/ 15 w 16"/>
                  <a:gd name="T75" fmla="*/ 12 h 26"/>
                  <a:gd name="T76" fmla="*/ 14 w 16"/>
                  <a:gd name="T77" fmla="*/ 12 h 26"/>
                  <a:gd name="T78" fmla="*/ 13 w 16"/>
                  <a:gd name="T79" fmla="*/ 12 h 26"/>
                  <a:gd name="T80" fmla="*/ 13 w 16"/>
                  <a:gd name="T81" fmla="*/ 13 h 26"/>
                  <a:gd name="T82" fmla="*/ 12 w 16"/>
                  <a:gd name="T83" fmla="*/ 13 h 26"/>
                  <a:gd name="T84" fmla="*/ 11 w 16"/>
                  <a:gd name="T8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26">
                    <a:moveTo>
                      <a:pt x="11" y="10"/>
                    </a:moveTo>
                    <a:lnTo>
                      <a:pt x="11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6" name="Freeform 2035">
                <a:extLst>
                  <a:ext uri="{FF2B5EF4-FFF2-40B4-BE49-F238E27FC236}">
                    <a16:creationId xmlns:a16="http://schemas.microsoft.com/office/drawing/2014/main" id="{7B070978-BC52-4773-9202-C02D12562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384"/>
                <a:ext cx="27" cy="23"/>
              </a:xfrm>
              <a:custGeom>
                <a:avLst/>
                <a:gdLst>
                  <a:gd name="T0" fmla="*/ 1 w 12"/>
                  <a:gd name="T1" fmla="*/ 10 h 10"/>
                  <a:gd name="T2" fmla="*/ 1 w 12"/>
                  <a:gd name="T3" fmla="*/ 10 h 10"/>
                  <a:gd name="T4" fmla="*/ 2 w 12"/>
                  <a:gd name="T5" fmla="*/ 10 h 10"/>
                  <a:gd name="T6" fmla="*/ 2 w 12"/>
                  <a:gd name="T7" fmla="*/ 10 h 10"/>
                  <a:gd name="T8" fmla="*/ 3 w 12"/>
                  <a:gd name="T9" fmla="*/ 10 h 10"/>
                  <a:gd name="T10" fmla="*/ 4 w 12"/>
                  <a:gd name="T11" fmla="*/ 10 h 10"/>
                  <a:gd name="T12" fmla="*/ 5 w 12"/>
                  <a:gd name="T13" fmla="*/ 10 h 10"/>
                  <a:gd name="T14" fmla="*/ 5 w 12"/>
                  <a:gd name="T15" fmla="*/ 10 h 10"/>
                  <a:gd name="T16" fmla="*/ 6 w 12"/>
                  <a:gd name="T17" fmla="*/ 10 h 10"/>
                  <a:gd name="T18" fmla="*/ 7 w 12"/>
                  <a:gd name="T19" fmla="*/ 10 h 10"/>
                  <a:gd name="T20" fmla="*/ 8 w 12"/>
                  <a:gd name="T21" fmla="*/ 10 h 10"/>
                  <a:gd name="T22" fmla="*/ 9 w 12"/>
                  <a:gd name="T23" fmla="*/ 10 h 10"/>
                  <a:gd name="T24" fmla="*/ 12 w 12"/>
                  <a:gd name="T25" fmla="*/ 9 h 10"/>
                  <a:gd name="T26" fmla="*/ 12 w 12"/>
                  <a:gd name="T27" fmla="*/ 9 h 10"/>
                  <a:gd name="T28" fmla="*/ 12 w 12"/>
                  <a:gd name="T29" fmla="*/ 9 h 10"/>
                  <a:gd name="T30" fmla="*/ 5 w 12"/>
                  <a:gd name="T31" fmla="*/ 0 h 10"/>
                  <a:gd name="T32" fmla="*/ 5 w 12"/>
                  <a:gd name="T33" fmla="*/ 0 h 10"/>
                  <a:gd name="T34" fmla="*/ 4 w 12"/>
                  <a:gd name="T35" fmla="*/ 1 h 10"/>
                  <a:gd name="T36" fmla="*/ 4 w 12"/>
                  <a:gd name="T37" fmla="*/ 2 h 10"/>
                  <a:gd name="T38" fmla="*/ 4 w 12"/>
                  <a:gd name="T39" fmla="*/ 2 h 10"/>
                  <a:gd name="T40" fmla="*/ 3 w 12"/>
                  <a:gd name="T41" fmla="*/ 3 h 10"/>
                  <a:gd name="T42" fmla="*/ 2 w 12"/>
                  <a:gd name="T43" fmla="*/ 5 h 10"/>
                  <a:gd name="T44" fmla="*/ 2 w 12"/>
                  <a:gd name="T45" fmla="*/ 6 h 10"/>
                  <a:gd name="T46" fmla="*/ 1 w 12"/>
                  <a:gd name="T47" fmla="*/ 7 h 10"/>
                  <a:gd name="T48" fmla="*/ 1 w 12"/>
                  <a:gd name="T49" fmla="*/ 8 h 10"/>
                  <a:gd name="T50" fmla="*/ 1 w 12"/>
                  <a:gd name="T51" fmla="*/ 8 h 10"/>
                  <a:gd name="T52" fmla="*/ 0 w 12"/>
                  <a:gd name="T53" fmla="*/ 9 h 10"/>
                  <a:gd name="T54" fmla="*/ 0 w 12"/>
                  <a:gd name="T55" fmla="*/ 10 h 10"/>
                  <a:gd name="T56" fmla="*/ 0 w 12"/>
                  <a:gd name="T57" fmla="*/ 10 h 10"/>
                  <a:gd name="T58" fmla="*/ 1 w 12"/>
                  <a:gd name="T5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0">
                    <a:moveTo>
                      <a:pt x="1" y="10"/>
                    </a:move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7" name="Freeform 2036">
                <a:extLst>
                  <a:ext uri="{FF2B5EF4-FFF2-40B4-BE49-F238E27FC236}">
                    <a16:creationId xmlns:a16="http://schemas.microsoft.com/office/drawing/2014/main" id="{4219859B-21B4-4055-94DC-3A047CB01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454"/>
                <a:ext cx="9" cy="11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4 h 5"/>
                  <a:gd name="T4" fmla="*/ 4 w 4"/>
                  <a:gd name="T5" fmla="*/ 4 h 5"/>
                  <a:gd name="T6" fmla="*/ 4 w 4"/>
                  <a:gd name="T7" fmla="*/ 4 h 5"/>
                  <a:gd name="T8" fmla="*/ 2 w 4"/>
                  <a:gd name="T9" fmla="*/ 2 h 5"/>
                  <a:gd name="T10" fmla="*/ 2 w 4"/>
                  <a:gd name="T11" fmla="*/ 2 h 5"/>
                  <a:gd name="T12" fmla="*/ 0 w 4"/>
                  <a:gd name="T13" fmla="*/ 0 h 5"/>
                  <a:gd name="T14" fmla="*/ 0 w 4"/>
                  <a:gd name="T15" fmla="*/ 0 h 5"/>
                  <a:gd name="T16" fmla="*/ 0 w 4"/>
                  <a:gd name="T17" fmla="*/ 2 h 5"/>
                  <a:gd name="T18" fmla="*/ 0 w 4"/>
                  <a:gd name="T19" fmla="*/ 2 h 5"/>
                  <a:gd name="T20" fmla="*/ 1 w 4"/>
                  <a:gd name="T21" fmla="*/ 5 h 5"/>
                  <a:gd name="T22" fmla="*/ 1 w 4"/>
                  <a:gd name="T23" fmla="*/ 5 h 5"/>
                  <a:gd name="T24" fmla="*/ 2 w 4"/>
                  <a:gd name="T25" fmla="*/ 5 h 5"/>
                  <a:gd name="T26" fmla="*/ 2 w 4"/>
                  <a:gd name="T27" fmla="*/ 5 h 5"/>
                  <a:gd name="T28" fmla="*/ 2 w 4"/>
                  <a:gd name="T29" fmla="*/ 4 h 5"/>
                  <a:gd name="T30" fmla="*/ 2 w 4"/>
                  <a:gd name="T31" fmla="*/ 4 h 5"/>
                  <a:gd name="T32" fmla="*/ 3 w 4"/>
                  <a:gd name="T33" fmla="*/ 4 h 5"/>
                  <a:gd name="T34" fmla="*/ 3 w 4"/>
                  <a:gd name="T35" fmla="*/ 4 h 5"/>
                  <a:gd name="T36" fmla="*/ 3 w 4"/>
                  <a:gd name="T37" fmla="*/ 4 h 5"/>
                  <a:gd name="T38" fmla="*/ 4 w 4"/>
                  <a:gd name="T3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8" name="Freeform 2037">
                <a:extLst>
                  <a:ext uri="{FF2B5EF4-FFF2-40B4-BE49-F238E27FC236}">
                    <a16:creationId xmlns:a16="http://schemas.microsoft.com/office/drawing/2014/main" id="{54CDD9CA-5441-462A-A5F5-70FC8CE7C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098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2 h 7"/>
                  <a:gd name="T4" fmla="*/ 0 w 7"/>
                  <a:gd name="T5" fmla="*/ 7 h 7"/>
                  <a:gd name="T6" fmla="*/ 0 w 7"/>
                  <a:gd name="T7" fmla="*/ 4 h 7"/>
                  <a:gd name="T8" fmla="*/ 0 w 7"/>
                  <a:gd name="T9" fmla="*/ 4 h 7"/>
                  <a:gd name="T10" fmla="*/ 2 w 7"/>
                  <a:gd name="T11" fmla="*/ 2 h 7"/>
                  <a:gd name="T12" fmla="*/ 2 w 7"/>
                  <a:gd name="T13" fmla="*/ 2 h 7"/>
                  <a:gd name="T14" fmla="*/ 4 w 7"/>
                  <a:gd name="T15" fmla="*/ 0 h 7"/>
                  <a:gd name="T16" fmla="*/ 4 w 7"/>
                  <a:gd name="T17" fmla="*/ 0 h 7"/>
                  <a:gd name="T18" fmla="*/ 4 w 7"/>
                  <a:gd name="T19" fmla="*/ 0 h 7"/>
                  <a:gd name="T20" fmla="*/ 7 w 7"/>
                  <a:gd name="T21" fmla="*/ 0 h 7"/>
                  <a:gd name="T22" fmla="*/ 7 w 7"/>
                  <a:gd name="T23" fmla="*/ 0 h 7"/>
                  <a:gd name="T24" fmla="*/ 7 w 7"/>
                  <a:gd name="T25" fmla="*/ 0 h 7"/>
                  <a:gd name="T26" fmla="*/ 7 w 7"/>
                  <a:gd name="T27" fmla="*/ 2 h 7"/>
                  <a:gd name="T28" fmla="*/ 7 w 7"/>
                  <a:gd name="T2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9" name="Freeform 2038">
                <a:extLst>
                  <a:ext uri="{FF2B5EF4-FFF2-40B4-BE49-F238E27FC236}">
                    <a16:creationId xmlns:a16="http://schemas.microsoft.com/office/drawing/2014/main" id="{5FBB6D78-F3FD-4C7F-AC3C-EE2628623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12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0" name="Freeform 2039">
                <a:extLst>
                  <a:ext uri="{FF2B5EF4-FFF2-40B4-BE49-F238E27FC236}">
                    <a16:creationId xmlns:a16="http://schemas.microsoft.com/office/drawing/2014/main" id="{51DBEABD-8DB3-4EF6-95A4-0E97ED00D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118"/>
                <a:ext cx="11" cy="16"/>
              </a:xfrm>
              <a:custGeom>
                <a:avLst/>
                <a:gdLst>
                  <a:gd name="T0" fmla="*/ 3 w 5"/>
                  <a:gd name="T1" fmla="*/ 7 h 7"/>
                  <a:gd name="T2" fmla="*/ 3 w 5"/>
                  <a:gd name="T3" fmla="*/ 7 h 7"/>
                  <a:gd name="T4" fmla="*/ 4 w 5"/>
                  <a:gd name="T5" fmla="*/ 6 h 7"/>
                  <a:gd name="T6" fmla="*/ 4 w 5"/>
                  <a:gd name="T7" fmla="*/ 6 h 7"/>
                  <a:gd name="T8" fmla="*/ 4 w 5"/>
                  <a:gd name="T9" fmla="*/ 5 h 7"/>
                  <a:gd name="T10" fmla="*/ 5 w 5"/>
                  <a:gd name="T11" fmla="*/ 5 h 7"/>
                  <a:gd name="T12" fmla="*/ 2 w 5"/>
                  <a:gd name="T13" fmla="*/ 1 h 7"/>
                  <a:gd name="T14" fmla="*/ 2 w 5"/>
                  <a:gd name="T15" fmla="*/ 0 h 7"/>
                  <a:gd name="T16" fmla="*/ 0 w 5"/>
                  <a:gd name="T17" fmla="*/ 1 h 7"/>
                  <a:gd name="T18" fmla="*/ 3 w 5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3" y="7"/>
                    </a:moveTo>
                    <a:lnTo>
                      <a:pt x="3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1" name="Freeform 2040">
                <a:extLst>
                  <a:ext uri="{FF2B5EF4-FFF2-40B4-BE49-F238E27FC236}">
                    <a16:creationId xmlns:a16="http://schemas.microsoft.com/office/drawing/2014/main" id="{C14BEE26-FECF-4795-A6E1-4EFC3B461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109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2 h 5"/>
                  <a:gd name="T6" fmla="*/ 5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3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2" name="Freeform 2041">
                <a:extLst>
                  <a:ext uri="{FF2B5EF4-FFF2-40B4-BE49-F238E27FC236}">
                    <a16:creationId xmlns:a16="http://schemas.microsoft.com/office/drawing/2014/main" id="{17978D74-9C31-476E-8DA4-05A55D4608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9" y="2294"/>
                <a:ext cx="203" cy="74"/>
              </a:xfrm>
              <a:custGeom>
                <a:avLst/>
                <a:gdLst>
                  <a:gd name="T0" fmla="*/ 0 w 90"/>
                  <a:gd name="T1" fmla="*/ 0 h 33"/>
                  <a:gd name="T2" fmla="*/ 0 w 90"/>
                  <a:gd name="T3" fmla="*/ 0 h 33"/>
                  <a:gd name="T4" fmla="*/ 0 w 90"/>
                  <a:gd name="T5" fmla="*/ 1 h 33"/>
                  <a:gd name="T6" fmla="*/ 0 w 90"/>
                  <a:gd name="T7" fmla="*/ 2 h 33"/>
                  <a:gd name="T8" fmla="*/ 0 w 90"/>
                  <a:gd name="T9" fmla="*/ 6 h 33"/>
                  <a:gd name="T10" fmla="*/ 0 w 90"/>
                  <a:gd name="T11" fmla="*/ 14 h 33"/>
                  <a:gd name="T12" fmla="*/ 1 w 90"/>
                  <a:gd name="T13" fmla="*/ 15 h 33"/>
                  <a:gd name="T14" fmla="*/ 0 w 90"/>
                  <a:gd name="T15" fmla="*/ 9 h 33"/>
                  <a:gd name="T16" fmla="*/ 9 w 90"/>
                  <a:gd name="T17" fmla="*/ 14 h 33"/>
                  <a:gd name="T18" fmla="*/ 7 w 90"/>
                  <a:gd name="T19" fmla="*/ 12 h 33"/>
                  <a:gd name="T20" fmla="*/ 5 w 90"/>
                  <a:gd name="T21" fmla="*/ 10 h 33"/>
                  <a:gd name="T22" fmla="*/ 4 w 90"/>
                  <a:gd name="T23" fmla="*/ 8 h 33"/>
                  <a:gd name="T24" fmla="*/ 3 w 90"/>
                  <a:gd name="T25" fmla="*/ 6 h 33"/>
                  <a:gd name="T26" fmla="*/ 2 w 90"/>
                  <a:gd name="T27" fmla="*/ 4 h 33"/>
                  <a:gd name="T28" fmla="*/ 1 w 90"/>
                  <a:gd name="T29" fmla="*/ 2 h 33"/>
                  <a:gd name="T30" fmla="*/ 0 w 90"/>
                  <a:gd name="T31" fmla="*/ 0 h 33"/>
                  <a:gd name="T32" fmla="*/ 0 w 90"/>
                  <a:gd name="T33" fmla="*/ 0 h 33"/>
                  <a:gd name="T34" fmla="*/ 60 w 90"/>
                  <a:gd name="T35" fmla="*/ 32 h 33"/>
                  <a:gd name="T36" fmla="*/ 61 w 90"/>
                  <a:gd name="T37" fmla="*/ 32 h 33"/>
                  <a:gd name="T38" fmla="*/ 66 w 90"/>
                  <a:gd name="T39" fmla="*/ 30 h 33"/>
                  <a:gd name="T40" fmla="*/ 78 w 90"/>
                  <a:gd name="T41" fmla="*/ 26 h 33"/>
                  <a:gd name="T42" fmla="*/ 87 w 90"/>
                  <a:gd name="T43" fmla="*/ 24 h 33"/>
                  <a:gd name="T44" fmla="*/ 90 w 90"/>
                  <a:gd name="T45" fmla="*/ 22 h 33"/>
                  <a:gd name="T46" fmla="*/ 89 w 90"/>
                  <a:gd name="T47" fmla="*/ 20 h 33"/>
                  <a:gd name="T48" fmla="*/ 88 w 90"/>
                  <a:gd name="T49" fmla="*/ 19 h 33"/>
                  <a:gd name="T50" fmla="*/ 87 w 90"/>
                  <a:gd name="T51" fmla="*/ 17 h 33"/>
                  <a:gd name="T52" fmla="*/ 85 w 90"/>
                  <a:gd name="T53" fmla="*/ 18 h 33"/>
                  <a:gd name="T54" fmla="*/ 83 w 90"/>
                  <a:gd name="T55" fmla="*/ 20 h 33"/>
                  <a:gd name="T56" fmla="*/ 81 w 90"/>
                  <a:gd name="T57" fmla="*/ 22 h 33"/>
                  <a:gd name="T58" fmla="*/ 79 w 90"/>
                  <a:gd name="T59" fmla="*/ 23 h 33"/>
                  <a:gd name="T60" fmla="*/ 77 w 90"/>
                  <a:gd name="T61" fmla="*/ 25 h 33"/>
                  <a:gd name="T62" fmla="*/ 75 w 90"/>
                  <a:gd name="T63" fmla="*/ 26 h 33"/>
                  <a:gd name="T64" fmla="*/ 73 w 90"/>
                  <a:gd name="T65" fmla="*/ 27 h 33"/>
                  <a:gd name="T66" fmla="*/ 71 w 90"/>
                  <a:gd name="T67" fmla="*/ 28 h 33"/>
                  <a:gd name="T68" fmla="*/ 69 w 90"/>
                  <a:gd name="T69" fmla="*/ 29 h 33"/>
                  <a:gd name="T70" fmla="*/ 67 w 90"/>
                  <a:gd name="T71" fmla="*/ 30 h 33"/>
                  <a:gd name="T72" fmla="*/ 65 w 90"/>
                  <a:gd name="T73" fmla="*/ 30 h 33"/>
                  <a:gd name="T74" fmla="*/ 63 w 90"/>
                  <a:gd name="T75" fmla="*/ 31 h 33"/>
                  <a:gd name="T76" fmla="*/ 61 w 90"/>
                  <a:gd name="T77" fmla="*/ 31 h 33"/>
                  <a:gd name="T78" fmla="*/ 59 w 90"/>
                  <a:gd name="T79" fmla="*/ 32 h 33"/>
                  <a:gd name="T80" fmla="*/ 57 w 90"/>
                  <a:gd name="T81" fmla="*/ 32 h 33"/>
                  <a:gd name="T82" fmla="*/ 60 w 90"/>
                  <a:gd name="T83" fmla="*/ 32 h 33"/>
                  <a:gd name="T84" fmla="*/ 43 w 90"/>
                  <a:gd name="T85" fmla="*/ 33 h 33"/>
                  <a:gd name="T86" fmla="*/ 44 w 90"/>
                  <a:gd name="T87" fmla="*/ 33 h 33"/>
                  <a:gd name="T88" fmla="*/ 34 w 90"/>
                  <a:gd name="T89" fmla="*/ 31 h 33"/>
                  <a:gd name="T90" fmla="*/ 35 w 90"/>
                  <a:gd name="T91" fmla="*/ 31 h 33"/>
                  <a:gd name="T92" fmla="*/ 39 w 90"/>
                  <a:gd name="T93" fmla="*/ 33 h 33"/>
                  <a:gd name="T94" fmla="*/ 43 w 90"/>
                  <a:gd name="T9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60" y="32"/>
                    </a:moveTo>
                    <a:lnTo>
                      <a:pt x="60" y="32"/>
                    </a:lnTo>
                    <a:lnTo>
                      <a:pt x="61" y="32"/>
                    </a:lnTo>
                    <a:lnTo>
                      <a:pt x="65" y="31"/>
                    </a:lnTo>
                    <a:lnTo>
                      <a:pt x="66" y="30"/>
                    </a:lnTo>
                    <a:lnTo>
                      <a:pt x="72" y="28"/>
                    </a:lnTo>
                    <a:lnTo>
                      <a:pt x="78" y="26"/>
                    </a:lnTo>
                    <a:lnTo>
                      <a:pt x="83" y="25"/>
                    </a:lnTo>
                    <a:lnTo>
                      <a:pt x="87" y="24"/>
                    </a:lnTo>
                    <a:lnTo>
                      <a:pt x="90" y="23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89" y="20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86" y="18"/>
                    </a:lnTo>
                    <a:lnTo>
                      <a:pt x="85" y="18"/>
                    </a:lnTo>
                    <a:lnTo>
                      <a:pt x="84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1" y="22"/>
                    </a:lnTo>
                    <a:lnTo>
                      <a:pt x="80" y="22"/>
                    </a:lnTo>
                    <a:lnTo>
                      <a:pt x="79" y="23"/>
                    </a:lnTo>
                    <a:lnTo>
                      <a:pt x="78" y="24"/>
                    </a:lnTo>
                    <a:lnTo>
                      <a:pt x="77" y="25"/>
                    </a:lnTo>
                    <a:lnTo>
                      <a:pt x="76" y="25"/>
                    </a:lnTo>
                    <a:lnTo>
                      <a:pt x="75" y="26"/>
                    </a:lnTo>
                    <a:lnTo>
                      <a:pt x="74" y="26"/>
                    </a:lnTo>
                    <a:lnTo>
                      <a:pt x="73" y="27"/>
                    </a:lnTo>
                    <a:lnTo>
                      <a:pt x="72" y="27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7" y="30"/>
                    </a:lnTo>
                    <a:lnTo>
                      <a:pt x="66" y="30"/>
                    </a:lnTo>
                    <a:lnTo>
                      <a:pt x="65" y="30"/>
                    </a:lnTo>
                    <a:lnTo>
                      <a:pt x="64" y="31"/>
                    </a:lnTo>
                    <a:lnTo>
                      <a:pt x="63" y="31"/>
                    </a:lnTo>
                    <a:lnTo>
                      <a:pt x="62" y="31"/>
                    </a:lnTo>
                    <a:lnTo>
                      <a:pt x="61" y="31"/>
                    </a:lnTo>
                    <a:lnTo>
                      <a:pt x="60" y="32"/>
                    </a:lnTo>
                    <a:lnTo>
                      <a:pt x="59" y="32"/>
                    </a:lnTo>
                    <a:lnTo>
                      <a:pt x="58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60" y="32"/>
                    </a:lnTo>
                    <a:moveTo>
                      <a:pt x="43" y="33"/>
                    </a:moveTo>
                    <a:lnTo>
                      <a:pt x="43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8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43" y="3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3" name="Freeform 2042">
                <a:extLst>
                  <a:ext uri="{FF2B5EF4-FFF2-40B4-BE49-F238E27FC236}">
                    <a16:creationId xmlns:a16="http://schemas.microsoft.com/office/drawing/2014/main" id="{6B2E4311-7EE1-47F2-B354-22E9A54E6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465"/>
                <a:ext cx="31" cy="25"/>
              </a:xfrm>
              <a:custGeom>
                <a:avLst/>
                <a:gdLst>
                  <a:gd name="T0" fmla="*/ 2 w 14"/>
                  <a:gd name="T1" fmla="*/ 1 h 11"/>
                  <a:gd name="T2" fmla="*/ 1 w 14"/>
                  <a:gd name="T3" fmla="*/ 1 h 11"/>
                  <a:gd name="T4" fmla="*/ 1 w 14"/>
                  <a:gd name="T5" fmla="*/ 0 h 11"/>
                  <a:gd name="T6" fmla="*/ 1 w 14"/>
                  <a:gd name="T7" fmla="*/ 1 h 11"/>
                  <a:gd name="T8" fmla="*/ 0 w 14"/>
                  <a:gd name="T9" fmla="*/ 1 h 11"/>
                  <a:gd name="T10" fmla="*/ 0 w 14"/>
                  <a:gd name="T11" fmla="*/ 3 h 11"/>
                  <a:gd name="T12" fmla="*/ 1 w 14"/>
                  <a:gd name="T13" fmla="*/ 8 h 11"/>
                  <a:gd name="T14" fmla="*/ 1 w 14"/>
                  <a:gd name="T15" fmla="*/ 10 h 11"/>
                  <a:gd name="T16" fmla="*/ 1 w 14"/>
                  <a:gd name="T17" fmla="*/ 11 h 11"/>
                  <a:gd name="T18" fmla="*/ 2 w 14"/>
                  <a:gd name="T19" fmla="*/ 11 h 11"/>
                  <a:gd name="T20" fmla="*/ 3 w 14"/>
                  <a:gd name="T21" fmla="*/ 11 h 11"/>
                  <a:gd name="T22" fmla="*/ 3 w 14"/>
                  <a:gd name="T23" fmla="*/ 11 h 11"/>
                  <a:gd name="T24" fmla="*/ 6 w 14"/>
                  <a:gd name="T25" fmla="*/ 11 h 11"/>
                  <a:gd name="T26" fmla="*/ 8 w 14"/>
                  <a:gd name="T27" fmla="*/ 11 h 11"/>
                  <a:gd name="T28" fmla="*/ 9 w 14"/>
                  <a:gd name="T29" fmla="*/ 10 h 11"/>
                  <a:gd name="T30" fmla="*/ 9 w 14"/>
                  <a:gd name="T31" fmla="*/ 10 h 11"/>
                  <a:gd name="T32" fmla="*/ 9 w 14"/>
                  <a:gd name="T33" fmla="*/ 9 h 11"/>
                  <a:gd name="T34" fmla="*/ 12 w 14"/>
                  <a:gd name="T35" fmla="*/ 10 h 11"/>
                  <a:gd name="T36" fmla="*/ 12 w 14"/>
                  <a:gd name="T37" fmla="*/ 10 h 11"/>
                  <a:gd name="T38" fmla="*/ 13 w 14"/>
                  <a:gd name="T39" fmla="*/ 8 h 11"/>
                  <a:gd name="T40" fmla="*/ 14 w 14"/>
                  <a:gd name="T41" fmla="*/ 7 h 11"/>
                  <a:gd name="T42" fmla="*/ 13 w 14"/>
                  <a:gd name="T43" fmla="*/ 7 h 11"/>
                  <a:gd name="T44" fmla="*/ 12 w 14"/>
                  <a:gd name="T45" fmla="*/ 7 h 11"/>
                  <a:gd name="T46" fmla="*/ 12 w 14"/>
                  <a:gd name="T47" fmla="*/ 6 h 11"/>
                  <a:gd name="T48" fmla="*/ 11 w 14"/>
                  <a:gd name="T49" fmla="*/ 6 h 11"/>
                  <a:gd name="T50" fmla="*/ 10 w 14"/>
                  <a:gd name="T51" fmla="*/ 6 h 11"/>
                  <a:gd name="T52" fmla="*/ 10 w 14"/>
                  <a:gd name="T53" fmla="*/ 5 h 11"/>
                  <a:gd name="T54" fmla="*/ 9 w 14"/>
                  <a:gd name="T55" fmla="*/ 5 h 11"/>
                  <a:gd name="T56" fmla="*/ 8 w 14"/>
                  <a:gd name="T57" fmla="*/ 5 h 11"/>
                  <a:gd name="T58" fmla="*/ 8 w 14"/>
                  <a:gd name="T59" fmla="*/ 4 h 11"/>
                  <a:gd name="T60" fmla="*/ 7 w 14"/>
                  <a:gd name="T61" fmla="*/ 4 h 11"/>
                  <a:gd name="T62" fmla="*/ 6 w 14"/>
                  <a:gd name="T63" fmla="*/ 4 h 11"/>
                  <a:gd name="T64" fmla="*/ 6 w 14"/>
                  <a:gd name="T65" fmla="*/ 3 h 11"/>
                  <a:gd name="T66" fmla="*/ 5 w 14"/>
                  <a:gd name="T67" fmla="*/ 3 h 11"/>
                  <a:gd name="T68" fmla="*/ 4 w 14"/>
                  <a:gd name="T69" fmla="*/ 3 h 11"/>
                  <a:gd name="T70" fmla="*/ 4 w 14"/>
                  <a:gd name="T71" fmla="*/ 2 h 11"/>
                  <a:gd name="T72" fmla="*/ 3 w 14"/>
                  <a:gd name="T73" fmla="*/ 2 h 11"/>
                  <a:gd name="T74" fmla="*/ 3 w 14"/>
                  <a:gd name="T75" fmla="*/ 1 h 11"/>
                  <a:gd name="T76" fmla="*/ 2 w 14"/>
                  <a:gd name="T7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" h="11">
                    <a:moveTo>
                      <a:pt x="2" y="1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4" name="Freeform 2043">
                <a:extLst>
                  <a:ext uri="{FF2B5EF4-FFF2-40B4-BE49-F238E27FC236}">
                    <a16:creationId xmlns:a16="http://schemas.microsoft.com/office/drawing/2014/main" id="{6A90B8C0-4396-47F9-9217-A5A3CBA87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2328"/>
                <a:ext cx="18" cy="16"/>
              </a:xfrm>
              <a:custGeom>
                <a:avLst/>
                <a:gdLst>
                  <a:gd name="T0" fmla="*/ 8 w 8"/>
                  <a:gd name="T1" fmla="*/ 5 h 7"/>
                  <a:gd name="T2" fmla="*/ 8 w 8"/>
                  <a:gd name="T3" fmla="*/ 5 h 7"/>
                  <a:gd name="T4" fmla="*/ 7 w 8"/>
                  <a:gd name="T5" fmla="*/ 5 h 7"/>
                  <a:gd name="T6" fmla="*/ 7 w 8"/>
                  <a:gd name="T7" fmla="*/ 5 h 7"/>
                  <a:gd name="T8" fmla="*/ 7 w 8"/>
                  <a:gd name="T9" fmla="*/ 4 h 7"/>
                  <a:gd name="T10" fmla="*/ 7 w 8"/>
                  <a:gd name="T11" fmla="*/ 4 h 7"/>
                  <a:gd name="T12" fmla="*/ 6 w 8"/>
                  <a:gd name="T13" fmla="*/ 4 h 7"/>
                  <a:gd name="T14" fmla="*/ 6 w 8"/>
                  <a:gd name="T15" fmla="*/ 4 h 7"/>
                  <a:gd name="T16" fmla="*/ 5 w 8"/>
                  <a:gd name="T17" fmla="*/ 4 h 7"/>
                  <a:gd name="T18" fmla="*/ 5 w 8"/>
                  <a:gd name="T19" fmla="*/ 4 h 7"/>
                  <a:gd name="T20" fmla="*/ 5 w 8"/>
                  <a:gd name="T21" fmla="*/ 3 h 7"/>
                  <a:gd name="T22" fmla="*/ 5 w 8"/>
                  <a:gd name="T23" fmla="*/ 3 h 7"/>
                  <a:gd name="T24" fmla="*/ 4 w 8"/>
                  <a:gd name="T25" fmla="*/ 3 h 7"/>
                  <a:gd name="T26" fmla="*/ 4 w 8"/>
                  <a:gd name="T27" fmla="*/ 3 h 7"/>
                  <a:gd name="T28" fmla="*/ 4 w 8"/>
                  <a:gd name="T29" fmla="*/ 2 h 7"/>
                  <a:gd name="T30" fmla="*/ 4 w 8"/>
                  <a:gd name="T31" fmla="*/ 2 h 7"/>
                  <a:gd name="T32" fmla="*/ 4 w 8"/>
                  <a:gd name="T33" fmla="*/ 2 h 7"/>
                  <a:gd name="T34" fmla="*/ 4 w 8"/>
                  <a:gd name="T35" fmla="*/ 2 h 7"/>
                  <a:gd name="T36" fmla="*/ 3 w 8"/>
                  <a:gd name="T37" fmla="*/ 2 h 7"/>
                  <a:gd name="T38" fmla="*/ 3 w 8"/>
                  <a:gd name="T39" fmla="*/ 2 h 7"/>
                  <a:gd name="T40" fmla="*/ 3 w 8"/>
                  <a:gd name="T41" fmla="*/ 1 h 7"/>
                  <a:gd name="T42" fmla="*/ 3 w 8"/>
                  <a:gd name="T43" fmla="*/ 1 h 7"/>
                  <a:gd name="T44" fmla="*/ 2 w 8"/>
                  <a:gd name="T45" fmla="*/ 1 h 7"/>
                  <a:gd name="T46" fmla="*/ 2 w 8"/>
                  <a:gd name="T47" fmla="*/ 1 h 7"/>
                  <a:gd name="T48" fmla="*/ 2 w 8"/>
                  <a:gd name="T49" fmla="*/ 0 h 7"/>
                  <a:gd name="T50" fmla="*/ 2 w 8"/>
                  <a:gd name="T51" fmla="*/ 0 h 7"/>
                  <a:gd name="T52" fmla="*/ 1 w 8"/>
                  <a:gd name="T53" fmla="*/ 0 h 7"/>
                  <a:gd name="T54" fmla="*/ 1 w 8"/>
                  <a:gd name="T55" fmla="*/ 0 h 7"/>
                  <a:gd name="T56" fmla="*/ 1 w 8"/>
                  <a:gd name="T57" fmla="*/ 1 h 7"/>
                  <a:gd name="T58" fmla="*/ 1 w 8"/>
                  <a:gd name="T59" fmla="*/ 1 h 7"/>
                  <a:gd name="T60" fmla="*/ 0 w 8"/>
                  <a:gd name="T61" fmla="*/ 1 h 7"/>
                  <a:gd name="T62" fmla="*/ 0 w 8"/>
                  <a:gd name="T63" fmla="*/ 1 h 7"/>
                  <a:gd name="T64" fmla="*/ 0 w 8"/>
                  <a:gd name="T65" fmla="*/ 2 h 7"/>
                  <a:gd name="T66" fmla="*/ 2 w 8"/>
                  <a:gd name="T67" fmla="*/ 4 h 7"/>
                  <a:gd name="T68" fmla="*/ 2 w 8"/>
                  <a:gd name="T69" fmla="*/ 5 h 7"/>
                  <a:gd name="T70" fmla="*/ 3 w 8"/>
                  <a:gd name="T71" fmla="*/ 6 h 7"/>
                  <a:gd name="T72" fmla="*/ 3 w 8"/>
                  <a:gd name="T73" fmla="*/ 7 h 7"/>
                  <a:gd name="T74" fmla="*/ 4 w 8"/>
                  <a:gd name="T75" fmla="*/ 7 h 7"/>
                  <a:gd name="T76" fmla="*/ 8 w 8"/>
                  <a:gd name="T7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7">
                    <a:moveTo>
                      <a:pt x="8" y="5"/>
                    </a:move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5" name="Freeform 2044">
                <a:extLst>
                  <a:ext uri="{FF2B5EF4-FFF2-40B4-BE49-F238E27FC236}">
                    <a16:creationId xmlns:a16="http://schemas.microsoft.com/office/drawing/2014/main" id="{8DB538C0-3918-43DA-B647-7E776429B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296"/>
                <a:ext cx="15" cy="39"/>
              </a:xfrm>
              <a:custGeom>
                <a:avLst/>
                <a:gdLst>
                  <a:gd name="T0" fmla="*/ 15 w 15"/>
                  <a:gd name="T1" fmla="*/ 0 h 39"/>
                  <a:gd name="T2" fmla="*/ 13 w 15"/>
                  <a:gd name="T3" fmla="*/ 5 h 39"/>
                  <a:gd name="T4" fmla="*/ 13 w 15"/>
                  <a:gd name="T5" fmla="*/ 7 h 39"/>
                  <a:gd name="T6" fmla="*/ 11 w 15"/>
                  <a:gd name="T7" fmla="*/ 9 h 39"/>
                  <a:gd name="T8" fmla="*/ 11 w 15"/>
                  <a:gd name="T9" fmla="*/ 12 h 39"/>
                  <a:gd name="T10" fmla="*/ 11 w 15"/>
                  <a:gd name="T11" fmla="*/ 16 h 39"/>
                  <a:gd name="T12" fmla="*/ 11 w 15"/>
                  <a:gd name="T13" fmla="*/ 16 h 39"/>
                  <a:gd name="T14" fmla="*/ 11 w 15"/>
                  <a:gd name="T15" fmla="*/ 21 h 39"/>
                  <a:gd name="T16" fmla="*/ 11 w 15"/>
                  <a:gd name="T17" fmla="*/ 21 h 39"/>
                  <a:gd name="T18" fmla="*/ 11 w 15"/>
                  <a:gd name="T19" fmla="*/ 21 h 39"/>
                  <a:gd name="T20" fmla="*/ 11 w 15"/>
                  <a:gd name="T21" fmla="*/ 25 h 39"/>
                  <a:gd name="T22" fmla="*/ 11 w 15"/>
                  <a:gd name="T23" fmla="*/ 25 h 39"/>
                  <a:gd name="T24" fmla="*/ 11 w 15"/>
                  <a:gd name="T25" fmla="*/ 27 h 39"/>
                  <a:gd name="T26" fmla="*/ 13 w 15"/>
                  <a:gd name="T27" fmla="*/ 30 h 39"/>
                  <a:gd name="T28" fmla="*/ 11 w 15"/>
                  <a:gd name="T29" fmla="*/ 30 h 39"/>
                  <a:gd name="T30" fmla="*/ 11 w 15"/>
                  <a:gd name="T31" fmla="*/ 30 h 39"/>
                  <a:gd name="T32" fmla="*/ 11 w 15"/>
                  <a:gd name="T33" fmla="*/ 32 h 39"/>
                  <a:gd name="T34" fmla="*/ 11 w 15"/>
                  <a:gd name="T35" fmla="*/ 32 h 39"/>
                  <a:gd name="T36" fmla="*/ 9 w 15"/>
                  <a:gd name="T37" fmla="*/ 32 h 39"/>
                  <a:gd name="T38" fmla="*/ 4 w 15"/>
                  <a:gd name="T39" fmla="*/ 36 h 39"/>
                  <a:gd name="T40" fmla="*/ 0 w 15"/>
                  <a:gd name="T41" fmla="*/ 39 h 39"/>
                  <a:gd name="T42" fmla="*/ 0 w 15"/>
                  <a:gd name="T43" fmla="*/ 32 h 39"/>
                  <a:gd name="T44" fmla="*/ 0 w 15"/>
                  <a:gd name="T45" fmla="*/ 27 h 39"/>
                  <a:gd name="T46" fmla="*/ 0 w 15"/>
                  <a:gd name="T47" fmla="*/ 25 h 39"/>
                  <a:gd name="T48" fmla="*/ 0 w 15"/>
                  <a:gd name="T49" fmla="*/ 23 h 39"/>
                  <a:gd name="T50" fmla="*/ 0 w 15"/>
                  <a:gd name="T51" fmla="*/ 21 h 39"/>
                  <a:gd name="T52" fmla="*/ 0 w 15"/>
                  <a:gd name="T53" fmla="*/ 21 h 39"/>
                  <a:gd name="T54" fmla="*/ 0 w 15"/>
                  <a:gd name="T55" fmla="*/ 18 h 39"/>
                  <a:gd name="T56" fmla="*/ 0 w 15"/>
                  <a:gd name="T57" fmla="*/ 16 h 39"/>
                  <a:gd name="T58" fmla="*/ 0 w 15"/>
                  <a:gd name="T59" fmla="*/ 14 h 39"/>
                  <a:gd name="T60" fmla="*/ 0 w 15"/>
                  <a:gd name="T61" fmla="*/ 12 h 39"/>
                  <a:gd name="T62" fmla="*/ 2 w 15"/>
                  <a:gd name="T63" fmla="*/ 12 h 39"/>
                  <a:gd name="T64" fmla="*/ 2 w 15"/>
                  <a:gd name="T65" fmla="*/ 12 h 39"/>
                  <a:gd name="T66" fmla="*/ 4 w 15"/>
                  <a:gd name="T67" fmla="*/ 12 h 39"/>
                  <a:gd name="T68" fmla="*/ 4 w 15"/>
                  <a:gd name="T69" fmla="*/ 12 h 39"/>
                  <a:gd name="T70" fmla="*/ 4 w 15"/>
                  <a:gd name="T71" fmla="*/ 9 h 39"/>
                  <a:gd name="T72" fmla="*/ 6 w 15"/>
                  <a:gd name="T73" fmla="*/ 9 h 39"/>
                  <a:gd name="T74" fmla="*/ 9 w 15"/>
                  <a:gd name="T75" fmla="*/ 7 h 39"/>
                  <a:gd name="T76" fmla="*/ 9 w 15"/>
                  <a:gd name="T77" fmla="*/ 7 h 39"/>
                  <a:gd name="T78" fmla="*/ 9 w 15"/>
                  <a:gd name="T79" fmla="*/ 5 h 39"/>
                  <a:gd name="T80" fmla="*/ 11 w 15"/>
                  <a:gd name="T81" fmla="*/ 3 h 39"/>
                  <a:gd name="T82" fmla="*/ 13 w 15"/>
                  <a:gd name="T83" fmla="*/ 0 h 39"/>
                  <a:gd name="T84" fmla="*/ 13 w 15"/>
                  <a:gd name="T85" fmla="*/ 0 h 39"/>
                  <a:gd name="T86" fmla="*/ 15 w 15"/>
                  <a:gd name="T8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39">
                    <a:moveTo>
                      <a:pt x="15" y="0"/>
                    </a:moveTo>
                    <a:lnTo>
                      <a:pt x="13" y="5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4" y="36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6" name="Freeform 2045">
                <a:extLst>
                  <a:ext uri="{FF2B5EF4-FFF2-40B4-BE49-F238E27FC236}">
                    <a16:creationId xmlns:a16="http://schemas.microsoft.com/office/drawing/2014/main" id="{BB83532B-3C04-4778-B90E-F3C9AF3D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506"/>
                <a:ext cx="32" cy="27"/>
              </a:xfrm>
              <a:custGeom>
                <a:avLst/>
                <a:gdLst>
                  <a:gd name="T0" fmla="*/ 14 w 32"/>
                  <a:gd name="T1" fmla="*/ 0 h 27"/>
                  <a:gd name="T2" fmla="*/ 14 w 32"/>
                  <a:gd name="T3" fmla="*/ 0 h 27"/>
                  <a:gd name="T4" fmla="*/ 20 w 32"/>
                  <a:gd name="T5" fmla="*/ 0 h 27"/>
                  <a:gd name="T6" fmla="*/ 27 w 32"/>
                  <a:gd name="T7" fmla="*/ 0 h 27"/>
                  <a:gd name="T8" fmla="*/ 27 w 32"/>
                  <a:gd name="T9" fmla="*/ 0 h 27"/>
                  <a:gd name="T10" fmla="*/ 27 w 32"/>
                  <a:gd name="T11" fmla="*/ 0 h 27"/>
                  <a:gd name="T12" fmla="*/ 27 w 32"/>
                  <a:gd name="T13" fmla="*/ 0 h 27"/>
                  <a:gd name="T14" fmla="*/ 27 w 32"/>
                  <a:gd name="T15" fmla="*/ 0 h 27"/>
                  <a:gd name="T16" fmla="*/ 27 w 32"/>
                  <a:gd name="T17" fmla="*/ 2 h 27"/>
                  <a:gd name="T18" fmla="*/ 32 w 32"/>
                  <a:gd name="T19" fmla="*/ 2 h 27"/>
                  <a:gd name="T20" fmla="*/ 32 w 32"/>
                  <a:gd name="T21" fmla="*/ 4 h 27"/>
                  <a:gd name="T22" fmla="*/ 32 w 32"/>
                  <a:gd name="T23" fmla="*/ 11 h 27"/>
                  <a:gd name="T24" fmla="*/ 32 w 32"/>
                  <a:gd name="T25" fmla="*/ 14 h 27"/>
                  <a:gd name="T26" fmla="*/ 32 w 32"/>
                  <a:gd name="T27" fmla="*/ 14 h 27"/>
                  <a:gd name="T28" fmla="*/ 27 w 32"/>
                  <a:gd name="T29" fmla="*/ 14 h 27"/>
                  <a:gd name="T30" fmla="*/ 25 w 32"/>
                  <a:gd name="T31" fmla="*/ 14 h 27"/>
                  <a:gd name="T32" fmla="*/ 25 w 32"/>
                  <a:gd name="T33" fmla="*/ 14 h 27"/>
                  <a:gd name="T34" fmla="*/ 18 w 32"/>
                  <a:gd name="T35" fmla="*/ 14 h 27"/>
                  <a:gd name="T36" fmla="*/ 18 w 32"/>
                  <a:gd name="T37" fmla="*/ 18 h 27"/>
                  <a:gd name="T38" fmla="*/ 14 w 32"/>
                  <a:gd name="T39" fmla="*/ 18 h 27"/>
                  <a:gd name="T40" fmla="*/ 14 w 32"/>
                  <a:gd name="T41" fmla="*/ 18 h 27"/>
                  <a:gd name="T42" fmla="*/ 16 w 32"/>
                  <a:gd name="T43" fmla="*/ 25 h 27"/>
                  <a:gd name="T44" fmla="*/ 11 w 32"/>
                  <a:gd name="T45" fmla="*/ 25 h 27"/>
                  <a:gd name="T46" fmla="*/ 11 w 32"/>
                  <a:gd name="T47" fmla="*/ 25 h 27"/>
                  <a:gd name="T48" fmla="*/ 11 w 32"/>
                  <a:gd name="T49" fmla="*/ 25 h 27"/>
                  <a:gd name="T50" fmla="*/ 11 w 32"/>
                  <a:gd name="T51" fmla="*/ 25 h 27"/>
                  <a:gd name="T52" fmla="*/ 11 w 32"/>
                  <a:gd name="T53" fmla="*/ 27 h 27"/>
                  <a:gd name="T54" fmla="*/ 11 w 32"/>
                  <a:gd name="T55" fmla="*/ 27 h 27"/>
                  <a:gd name="T56" fmla="*/ 7 w 32"/>
                  <a:gd name="T57" fmla="*/ 27 h 27"/>
                  <a:gd name="T58" fmla="*/ 5 w 32"/>
                  <a:gd name="T59" fmla="*/ 25 h 27"/>
                  <a:gd name="T60" fmla="*/ 5 w 32"/>
                  <a:gd name="T61" fmla="*/ 25 h 27"/>
                  <a:gd name="T62" fmla="*/ 5 w 32"/>
                  <a:gd name="T63" fmla="*/ 23 h 27"/>
                  <a:gd name="T64" fmla="*/ 0 w 32"/>
                  <a:gd name="T65" fmla="*/ 7 h 27"/>
                  <a:gd name="T66" fmla="*/ 5 w 32"/>
                  <a:gd name="T67" fmla="*/ 4 h 27"/>
                  <a:gd name="T68" fmla="*/ 5 w 32"/>
                  <a:gd name="T69" fmla="*/ 4 h 27"/>
                  <a:gd name="T70" fmla="*/ 5 w 32"/>
                  <a:gd name="T71" fmla="*/ 4 h 27"/>
                  <a:gd name="T72" fmla="*/ 7 w 32"/>
                  <a:gd name="T73" fmla="*/ 4 h 27"/>
                  <a:gd name="T74" fmla="*/ 7 w 32"/>
                  <a:gd name="T75" fmla="*/ 4 h 27"/>
                  <a:gd name="T76" fmla="*/ 7 w 32"/>
                  <a:gd name="T77" fmla="*/ 4 h 27"/>
                  <a:gd name="T78" fmla="*/ 7 w 32"/>
                  <a:gd name="T79" fmla="*/ 4 h 27"/>
                  <a:gd name="T80" fmla="*/ 7 w 32"/>
                  <a:gd name="T81" fmla="*/ 4 h 27"/>
                  <a:gd name="T82" fmla="*/ 9 w 32"/>
                  <a:gd name="T83" fmla="*/ 4 h 27"/>
                  <a:gd name="T84" fmla="*/ 9 w 32"/>
                  <a:gd name="T85" fmla="*/ 4 h 27"/>
                  <a:gd name="T86" fmla="*/ 14 w 32"/>
                  <a:gd name="T87" fmla="*/ 2 h 27"/>
                  <a:gd name="T88" fmla="*/ 14 w 32"/>
                  <a:gd name="T89" fmla="*/ 0 h 27"/>
                  <a:gd name="T90" fmla="*/ 14 w 32"/>
                  <a:gd name="T91" fmla="*/ 0 h 27"/>
                  <a:gd name="T92" fmla="*/ 14 w 32"/>
                  <a:gd name="T9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27">
                    <a:moveTo>
                      <a:pt x="14" y="0"/>
                    </a:moveTo>
                    <a:lnTo>
                      <a:pt x="14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11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7" y="27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0" y="7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7" name="Freeform 2046">
                <a:extLst>
                  <a:ext uri="{FF2B5EF4-FFF2-40B4-BE49-F238E27FC236}">
                    <a16:creationId xmlns:a16="http://schemas.microsoft.com/office/drawing/2014/main" id="{921E286F-A1E4-460D-A721-4D3585B9F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497"/>
                <a:ext cx="18" cy="11"/>
              </a:xfrm>
              <a:custGeom>
                <a:avLst/>
                <a:gdLst>
                  <a:gd name="T0" fmla="*/ 0 w 18"/>
                  <a:gd name="T1" fmla="*/ 0 h 11"/>
                  <a:gd name="T2" fmla="*/ 6 w 18"/>
                  <a:gd name="T3" fmla="*/ 0 h 11"/>
                  <a:gd name="T4" fmla="*/ 13 w 18"/>
                  <a:gd name="T5" fmla="*/ 0 h 11"/>
                  <a:gd name="T6" fmla="*/ 15 w 18"/>
                  <a:gd name="T7" fmla="*/ 0 h 11"/>
                  <a:gd name="T8" fmla="*/ 15 w 18"/>
                  <a:gd name="T9" fmla="*/ 0 h 11"/>
                  <a:gd name="T10" fmla="*/ 15 w 18"/>
                  <a:gd name="T11" fmla="*/ 2 h 11"/>
                  <a:gd name="T12" fmla="*/ 15 w 18"/>
                  <a:gd name="T13" fmla="*/ 2 h 11"/>
                  <a:gd name="T14" fmla="*/ 18 w 18"/>
                  <a:gd name="T15" fmla="*/ 4 h 11"/>
                  <a:gd name="T16" fmla="*/ 18 w 18"/>
                  <a:gd name="T17" fmla="*/ 11 h 11"/>
                  <a:gd name="T18" fmla="*/ 13 w 18"/>
                  <a:gd name="T19" fmla="*/ 11 h 11"/>
                  <a:gd name="T20" fmla="*/ 13 w 18"/>
                  <a:gd name="T21" fmla="*/ 9 h 11"/>
                  <a:gd name="T22" fmla="*/ 13 w 18"/>
                  <a:gd name="T23" fmla="*/ 9 h 11"/>
                  <a:gd name="T24" fmla="*/ 13 w 18"/>
                  <a:gd name="T25" fmla="*/ 9 h 11"/>
                  <a:gd name="T26" fmla="*/ 13 w 18"/>
                  <a:gd name="T27" fmla="*/ 9 h 11"/>
                  <a:gd name="T28" fmla="*/ 13 w 18"/>
                  <a:gd name="T29" fmla="*/ 9 h 11"/>
                  <a:gd name="T30" fmla="*/ 6 w 18"/>
                  <a:gd name="T31" fmla="*/ 9 h 11"/>
                  <a:gd name="T32" fmla="*/ 0 w 18"/>
                  <a:gd name="T33" fmla="*/ 9 h 11"/>
                  <a:gd name="T34" fmla="*/ 0 w 18"/>
                  <a:gd name="T35" fmla="*/ 9 h 11"/>
                  <a:gd name="T36" fmla="*/ 0 w 18"/>
                  <a:gd name="T37" fmla="*/ 4 h 11"/>
                  <a:gd name="T38" fmla="*/ 0 w 18"/>
                  <a:gd name="T39" fmla="*/ 4 h 11"/>
                  <a:gd name="T40" fmla="*/ 0 w 18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1">
                    <a:moveTo>
                      <a:pt x="0" y="0"/>
                    </a:moveTo>
                    <a:lnTo>
                      <a:pt x="6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4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6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8" name="Freeform 2047">
                <a:extLst>
                  <a:ext uri="{FF2B5EF4-FFF2-40B4-BE49-F238E27FC236}">
                    <a16:creationId xmlns:a16="http://schemas.microsoft.com/office/drawing/2014/main" id="{784AF2FA-96FF-4DD4-B2FA-A43446221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497"/>
                <a:ext cx="14" cy="16"/>
              </a:xfrm>
              <a:custGeom>
                <a:avLst/>
                <a:gdLst>
                  <a:gd name="T0" fmla="*/ 12 w 14"/>
                  <a:gd name="T1" fmla="*/ 0 h 16"/>
                  <a:gd name="T2" fmla="*/ 12 w 14"/>
                  <a:gd name="T3" fmla="*/ 7 h 16"/>
                  <a:gd name="T4" fmla="*/ 14 w 14"/>
                  <a:gd name="T5" fmla="*/ 11 h 16"/>
                  <a:gd name="T6" fmla="*/ 14 w 14"/>
                  <a:gd name="T7" fmla="*/ 13 h 16"/>
                  <a:gd name="T8" fmla="*/ 14 w 14"/>
                  <a:gd name="T9" fmla="*/ 16 h 16"/>
                  <a:gd name="T10" fmla="*/ 14 w 14"/>
                  <a:gd name="T11" fmla="*/ 16 h 16"/>
                  <a:gd name="T12" fmla="*/ 9 w 14"/>
                  <a:gd name="T13" fmla="*/ 16 h 16"/>
                  <a:gd name="T14" fmla="*/ 9 w 14"/>
                  <a:gd name="T15" fmla="*/ 16 h 16"/>
                  <a:gd name="T16" fmla="*/ 9 w 14"/>
                  <a:gd name="T17" fmla="*/ 16 h 16"/>
                  <a:gd name="T18" fmla="*/ 9 w 14"/>
                  <a:gd name="T19" fmla="*/ 11 h 16"/>
                  <a:gd name="T20" fmla="*/ 7 w 14"/>
                  <a:gd name="T21" fmla="*/ 13 h 16"/>
                  <a:gd name="T22" fmla="*/ 5 w 14"/>
                  <a:gd name="T23" fmla="*/ 13 h 16"/>
                  <a:gd name="T24" fmla="*/ 3 w 14"/>
                  <a:gd name="T25" fmla="*/ 13 h 16"/>
                  <a:gd name="T26" fmla="*/ 3 w 14"/>
                  <a:gd name="T27" fmla="*/ 13 h 16"/>
                  <a:gd name="T28" fmla="*/ 3 w 14"/>
                  <a:gd name="T29" fmla="*/ 11 h 16"/>
                  <a:gd name="T30" fmla="*/ 3 w 14"/>
                  <a:gd name="T31" fmla="*/ 7 h 16"/>
                  <a:gd name="T32" fmla="*/ 3 w 14"/>
                  <a:gd name="T33" fmla="*/ 7 h 16"/>
                  <a:gd name="T34" fmla="*/ 3 w 14"/>
                  <a:gd name="T35" fmla="*/ 4 h 16"/>
                  <a:gd name="T36" fmla="*/ 0 w 14"/>
                  <a:gd name="T37" fmla="*/ 2 h 16"/>
                  <a:gd name="T38" fmla="*/ 0 w 14"/>
                  <a:gd name="T39" fmla="*/ 2 h 16"/>
                  <a:gd name="T40" fmla="*/ 0 w 14"/>
                  <a:gd name="T41" fmla="*/ 0 h 16"/>
                  <a:gd name="T42" fmla="*/ 0 w 14"/>
                  <a:gd name="T43" fmla="*/ 0 h 16"/>
                  <a:gd name="T44" fmla="*/ 3 w 14"/>
                  <a:gd name="T45" fmla="*/ 0 h 16"/>
                  <a:gd name="T46" fmla="*/ 3 w 14"/>
                  <a:gd name="T47" fmla="*/ 0 h 16"/>
                  <a:gd name="T48" fmla="*/ 5 w 14"/>
                  <a:gd name="T49" fmla="*/ 0 h 16"/>
                  <a:gd name="T50" fmla="*/ 7 w 14"/>
                  <a:gd name="T51" fmla="*/ 0 h 16"/>
                  <a:gd name="T52" fmla="*/ 9 w 14"/>
                  <a:gd name="T53" fmla="*/ 0 h 16"/>
                  <a:gd name="T54" fmla="*/ 12 w 14"/>
                  <a:gd name="T5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6">
                    <a:moveTo>
                      <a:pt x="12" y="0"/>
                    </a:moveTo>
                    <a:lnTo>
                      <a:pt x="12" y="7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9" name="Freeform 2048">
                <a:extLst>
                  <a:ext uri="{FF2B5EF4-FFF2-40B4-BE49-F238E27FC236}">
                    <a16:creationId xmlns:a16="http://schemas.microsoft.com/office/drawing/2014/main" id="{BF41330F-5CD3-4A0F-A63C-421D7FFC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497"/>
                <a:ext cx="23" cy="16"/>
              </a:xfrm>
              <a:custGeom>
                <a:avLst/>
                <a:gdLst>
                  <a:gd name="T0" fmla="*/ 9 w 23"/>
                  <a:gd name="T1" fmla="*/ 16 h 16"/>
                  <a:gd name="T2" fmla="*/ 7 w 23"/>
                  <a:gd name="T3" fmla="*/ 16 h 16"/>
                  <a:gd name="T4" fmla="*/ 7 w 23"/>
                  <a:gd name="T5" fmla="*/ 16 h 16"/>
                  <a:gd name="T6" fmla="*/ 7 w 23"/>
                  <a:gd name="T7" fmla="*/ 13 h 16"/>
                  <a:gd name="T8" fmla="*/ 7 w 23"/>
                  <a:gd name="T9" fmla="*/ 13 h 16"/>
                  <a:gd name="T10" fmla="*/ 7 w 23"/>
                  <a:gd name="T11" fmla="*/ 13 h 16"/>
                  <a:gd name="T12" fmla="*/ 7 w 23"/>
                  <a:gd name="T13" fmla="*/ 13 h 16"/>
                  <a:gd name="T14" fmla="*/ 4 w 23"/>
                  <a:gd name="T15" fmla="*/ 13 h 16"/>
                  <a:gd name="T16" fmla="*/ 7 w 23"/>
                  <a:gd name="T17" fmla="*/ 11 h 16"/>
                  <a:gd name="T18" fmla="*/ 7 w 23"/>
                  <a:gd name="T19" fmla="*/ 11 h 16"/>
                  <a:gd name="T20" fmla="*/ 7 w 23"/>
                  <a:gd name="T21" fmla="*/ 11 h 16"/>
                  <a:gd name="T22" fmla="*/ 4 w 23"/>
                  <a:gd name="T23" fmla="*/ 9 h 16"/>
                  <a:gd name="T24" fmla="*/ 4 w 23"/>
                  <a:gd name="T25" fmla="*/ 7 h 16"/>
                  <a:gd name="T26" fmla="*/ 2 w 23"/>
                  <a:gd name="T27" fmla="*/ 4 h 16"/>
                  <a:gd name="T28" fmla="*/ 2 w 23"/>
                  <a:gd name="T29" fmla="*/ 7 h 16"/>
                  <a:gd name="T30" fmla="*/ 0 w 23"/>
                  <a:gd name="T31" fmla="*/ 2 h 16"/>
                  <a:gd name="T32" fmla="*/ 4 w 23"/>
                  <a:gd name="T33" fmla="*/ 0 h 16"/>
                  <a:gd name="T34" fmla="*/ 7 w 23"/>
                  <a:gd name="T35" fmla="*/ 0 h 16"/>
                  <a:gd name="T36" fmla="*/ 14 w 23"/>
                  <a:gd name="T37" fmla="*/ 0 h 16"/>
                  <a:gd name="T38" fmla="*/ 14 w 23"/>
                  <a:gd name="T39" fmla="*/ 0 h 16"/>
                  <a:gd name="T40" fmla="*/ 14 w 23"/>
                  <a:gd name="T41" fmla="*/ 2 h 16"/>
                  <a:gd name="T42" fmla="*/ 14 w 23"/>
                  <a:gd name="T43" fmla="*/ 2 h 16"/>
                  <a:gd name="T44" fmla="*/ 14 w 23"/>
                  <a:gd name="T45" fmla="*/ 4 h 16"/>
                  <a:gd name="T46" fmla="*/ 14 w 23"/>
                  <a:gd name="T47" fmla="*/ 4 h 16"/>
                  <a:gd name="T48" fmla="*/ 14 w 23"/>
                  <a:gd name="T49" fmla="*/ 4 h 16"/>
                  <a:gd name="T50" fmla="*/ 14 w 23"/>
                  <a:gd name="T51" fmla="*/ 4 h 16"/>
                  <a:gd name="T52" fmla="*/ 14 w 23"/>
                  <a:gd name="T53" fmla="*/ 7 h 16"/>
                  <a:gd name="T54" fmla="*/ 16 w 23"/>
                  <a:gd name="T55" fmla="*/ 7 h 16"/>
                  <a:gd name="T56" fmla="*/ 16 w 23"/>
                  <a:gd name="T57" fmla="*/ 7 h 16"/>
                  <a:gd name="T58" fmla="*/ 16 w 23"/>
                  <a:gd name="T59" fmla="*/ 7 h 16"/>
                  <a:gd name="T60" fmla="*/ 16 w 23"/>
                  <a:gd name="T61" fmla="*/ 7 h 16"/>
                  <a:gd name="T62" fmla="*/ 16 w 23"/>
                  <a:gd name="T63" fmla="*/ 7 h 16"/>
                  <a:gd name="T64" fmla="*/ 18 w 23"/>
                  <a:gd name="T65" fmla="*/ 7 h 16"/>
                  <a:gd name="T66" fmla="*/ 18 w 23"/>
                  <a:gd name="T67" fmla="*/ 7 h 16"/>
                  <a:gd name="T68" fmla="*/ 18 w 23"/>
                  <a:gd name="T69" fmla="*/ 7 h 16"/>
                  <a:gd name="T70" fmla="*/ 18 w 23"/>
                  <a:gd name="T71" fmla="*/ 7 h 16"/>
                  <a:gd name="T72" fmla="*/ 18 w 23"/>
                  <a:gd name="T73" fmla="*/ 9 h 16"/>
                  <a:gd name="T74" fmla="*/ 18 w 23"/>
                  <a:gd name="T75" fmla="*/ 9 h 16"/>
                  <a:gd name="T76" fmla="*/ 20 w 23"/>
                  <a:gd name="T77" fmla="*/ 11 h 16"/>
                  <a:gd name="T78" fmla="*/ 18 w 23"/>
                  <a:gd name="T79" fmla="*/ 11 h 16"/>
                  <a:gd name="T80" fmla="*/ 20 w 23"/>
                  <a:gd name="T81" fmla="*/ 11 h 16"/>
                  <a:gd name="T82" fmla="*/ 20 w 23"/>
                  <a:gd name="T83" fmla="*/ 11 h 16"/>
                  <a:gd name="T84" fmla="*/ 20 w 23"/>
                  <a:gd name="T85" fmla="*/ 11 h 16"/>
                  <a:gd name="T86" fmla="*/ 23 w 23"/>
                  <a:gd name="T87" fmla="*/ 11 h 16"/>
                  <a:gd name="T88" fmla="*/ 20 w 23"/>
                  <a:gd name="T89" fmla="*/ 11 h 16"/>
                  <a:gd name="T90" fmla="*/ 18 w 23"/>
                  <a:gd name="T91" fmla="*/ 13 h 16"/>
                  <a:gd name="T92" fmla="*/ 18 w 23"/>
                  <a:gd name="T93" fmla="*/ 13 h 16"/>
                  <a:gd name="T94" fmla="*/ 16 w 23"/>
                  <a:gd name="T95" fmla="*/ 13 h 16"/>
                  <a:gd name="T96" fmla="*/ 16 w 23"/>
                  <a:gd name="T97" fmla="*/ 13 h 16"/>
                  <a:gd name="T98" fmla="*/ 16 w 23"/>
                  <a:gd name="T99" fmla="*/ 13 h 16"/>
                  <a:gd name="T100" fmla="*/ 16 w 23"/>
                  <a:gd name="T101" fmla="*/ 13 h 16"/>
                  <a:gd name="T102" fmla="*/ 16 w 23"/>
                  <a:gd name="T103" fmla="*/ 13 h 16"/>
                  <a:gd name="T104" fmla="*/ 14 w 23"/>
                  <a:gd name="T105" fmla="*/ 13 h 16"/>
                  <a:gd name="T106" fmla="*/ 14 w 23"/>
                  <a:gd name="T107" fmla="*/ 13 h 16"/>
                  <a:gd name="T108" fmla="*/ 14 w 23"/>
                  <a:gd name="T109" fmla="*/ 13 h 16"/>
                  <a:gd name="T110" fmla="*/ 9 w 23"/>
                  <a:gd name="T111" fmla="*/ 16 h 16"/>
                  <a:gd name="T112" fmla="*/ 9 w 23"/>
                  <a:gd name="T1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" h="16">
                    <a:moveTo>
                      <a:pt x="9" y="16"/>
                    </a:moveTo>
                    <a:lnTo>
                      <a:pt x="7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9" y="16"/>
                    </a:lnTo>
                    <a:lnTo>
                      <a:pt x="9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0" name="Freeform 2049">
                <a:extLst>
                  <a:ext uri="{FF2B5EF4-FFF2-40B4-BE49-F238E27FC236}">
                    <a16:creationId xmlns:a16="http://schemas.microsoft.com/office/drawing/2014/main" id="{C9746C01-22B5-4273-B98E-6948940B1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497"/>
                <a:ext cx="9" cy="11"/>
              </a:xfrm>
              <a:custGeom>
                <a:avLst/>
                <a:gdLst>
                  <a:gd name="T0" fmla="*/ 9 w 9"/>
                  <a:gd name="T1" fmla="*/ 11 h 11"/>
                  <a:gd name="T2" fmla="*/ 6 w 9"/>
                  <a:gd name="T3" fmla="*/ 11 h 11"/>
                  <a:gd name="T4" fmla="*/ 6 w 9"/>
                  <a:gd name="T5" fmla="*/ 11 h 11"/>
                  <a:gd name="T6" fmla="*/ 6 w 9"/>
                  <a:gd name="T7" fmla="*/ 11 h 11"/>
                  <a:gd name="T8" fmla="*/ 4 w 9"/>
                  <a:gd name="T9" fmla="*/ 11 h 11"/>
                  <a:gd name="T10" fmla="*/ 6 w 9"/>
                  <a:gd name="T11" fmla="*/ 11 h 11"/>
                  <a:gd name="T12" fmla="*/ 4 w 9"/>
                  <a:gd name="T13" fmla="*/ 9 h 11"/>
                  <a:gd name="T14" fmla="*/ 4 w 9"/>
                  <a:gd name="T15" fmla="*/ 9 h 11"/>
                  <a:gd name="T16" fmla="*/ 4 w 9"/>
                  <a:gd name="T17" fmla="*/ 7 h 11"/>
                  <a:gd name="T18" fmla="*/ 4 w 9"/>
                  <a:gd name="T19" fmla="*/ 7 h 11"/>
                  <a:gd name="T20" fmla="*/ 4 w 9"/>
                  <a:gd name="T21" fmla="*/ 7 h 11"/>
                  <a:gd name="T22" fmla="*/ 4 w 9"/>
                  <a:gd name="T23" fmla="*/ 7 h 11"/>
                  <a:gd name="T24" fmla="*/ 2 w 9"/>
                  <a:gd name="T25" fmla="*/ 7 h 11"/>
                  <a:gd name="T26" fmla="*/ 2 w 9"/>
                  <a:gd name="T27" fmla="*/ 7 h 11"/>
                  <a:gd name="T28" fmla="*/ 2 w 9"/>
                  <a:gd name="T29" fmla="*/ 7 h 11"/>
                  <a:gd name="T30" fmla="*/ 2 w 9"/>
                  <a:gd name="T31" fmla="*/ 7 h 11"/>
                  <a:gd name="T32" fmla="*/ 2 w 9"/>
                  <a:gd name="T33" fmla="*/ 7 h 11"/>
                  <a:gd name="T34" fmla="*/ 0 w 9"/>
                  <a:gd name="T35" fmla="*/ 7 h 11"/>
                  <a:gd name="T36" fmla="*/ 0 w 9"/>
                  <a:gd name="T37" fmla="*/ 4 h 11"/>
                  <a:gd name="T38" fmla="*/ 0 w 9"/>
                  <a:gd name="T39" fmla="*/ 4 h 11"/>
                  <a:gd name="T40" fmla="*/ 0 w 9"/>
                  <a:gd name="T41" fmla="*/ 4 h 11"/>
                  <a:gd name="T42" fmla="*/ 0 w 9"/>
                  <a:gd name="T43" fmla="*/ 4 h 11"/>
                  <a:gd name="T44" fmla="*/ 0 w 9"/>
                  <a:gd name="T45" fmla="*/ 2 h 11"/>
                  <a:gd name="T46" fmla="*/ 0 w 9"/>
                  <a:gd name="T47" fmla="*/ 2 h 11"/>
                  <a:gd name="T48" fmla="*/ 0 w 9"/>
                  <a:gd name="T49" fmla="*/ 0 h 11"/>
                  <a:gd name="T50" fmla="*/ 0 w 9"/>
                  <a:gd name="T51" fmla="*/ 0 h 11"/>
                  <a:gd name="T52" fmla="*/ 9 w 9"/>
                  <a:gd name="T53" fmla="*/ 0 h 11"/>
                  <a:gd name="T54" fmla="*/ 9 w 9"/>
                  <a:gd name="T55" fmla="*/ 4 h 11"/>
                  <a:gd name="T56" fmla="*/ 9 w 9"/>
                  <a:gd name="T57" fmla="*/ 4 h 11"/>
                  <a:gd name="T58" fmla="*/ 9 w 9"/>
                  <a:gd name="T59" fmla="*/ 9 h 11"/>
                  <a:gd name="T60" fmla="*/ 9 w 9"/>
                  <a:gd name="T61" fmla="*/ 9 h 11"/>
                  <a:gd name="T62" fmla="*/ 9 w 9"/>
                  <a:gd name="T63" fmla="*/ 9 h 11"/>
                  <a:gd name="T64" fmla="*/ 9 w 9"/>
                  <a:gd name="T65" fmla="*/ 11 h 11"/>
                  <a:gd name="T66" fmla="*/ 9 w 9"/>
                  <a:gd name="T6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1" name="Freeform 2050">
                <a:extLst>
                  <a:ext uri="{FF2B5EF4-FFF2-40B4-BE49-F238E27FC236}">
                    <a16:creationId xmlns:a16="http://schemas.microsoft.com/office/drawing/2014/main" id="{38CA40A5-9A64-4B04-9076-145D56FC5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520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2 h 4"/>
                  <a:gd name="T4" fmla="*/ 2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2 h 4"/>
                  <a:gd name="T16" fmla="*/ 2 w 4"/>
                  <a:gd name="T17" fmla="*/ 0 h 4"/>
                  <a:gd name="T18" fmla="*/ 4 w 4"/>
                  <a:gd name="T19" fmla="*/ 0 h 4"/>
                  <a:gd name="T20" fmla="*/ 4 w 4"/>
                  <a:gd name="T21" fmla="*/ 0 h 4"/>
                  <a:gd name="T22" fmla="*/ 4 w 4"/>
                  <a:gd name="T23" fmla="*/ 0 h 4"/>
                  <a:gd name="T24" fmla="*/ 4 w 4"/>
                  <a:gd name="T25" fmla="*/ 0 h 4"/>
                  <a:gd name="T26" fmla="*/ 4 w 4"/>
                  <a:gd name="T27" fmla="*/ 2 h 4"/>
                  <a:gd name="T28" fmla="*/ 4 w 4"/>
                  <a:gd name="T29" fmla="*/ 2 h 4"/>
                  <a:gd name="T30" fmla="*/ 4 w 4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2" name="Freeform 2051">
                <a:extLst>
                  <a:ext uri="{FF2B5EF4-FFF2-40B4-BE49-F238E27FC236}">
                    <a16:creationId xmlns:a16="http://schemas.microsoft.com/office/drawing/2014/main" id="{A1C0B68E-2244-498D-A8B9-12FA7BB60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1992"/>
                <a:ext cx="25" cy="9"/>
              </a:xfrm>
              <a:custGeom>
                <a:avLst/>
                <a:gdLst>
                  <a:gd name="T0" fmla="*/ 2 w 11"/>
                  <a:gd name="T1" fmla="*/ 4 h 4"/>
                  <a:gd name="T2" fmla="*/ 2 w 11"/>
                  <a:gd name="T3" fmla="*/ 4 h 4"/>
                  <a:gd name="T4" fmla="*/ 3 w 11"/>
                  <a:gd name="T5" fmla="*/ 4 h 4"/>
                  <a:gd name="T6" fmla="*/ 3 w 11"/>
                  <a:gd name="T7" fmla="*/ 4 h 4"/>
                  <a:gd name="T8" fmla="*/ 4 w 11"/>
                  <a:gd name="T9" fmla="*/ 4 h 4"/>
                  <a:gd name="T10" fmla="*/ 5 w 11"/>
                  <a:gd name="T11" fmla="*/ 4 h 4"/>
                  <a:gd name="T12" fmla="*/ 6 w 11"/>
                  <a:gd name="T13" fmla="*/ 3 h 4"/>
                  <a:gd name="T14" fmla="*/ 7 w 11"/>
                  <a:gd name="T15" fmla="*/ 3 h 4"/>
                  <a:gd name="T16" fmla="*/ 7 w 11"/>
                  <a:gd name="T17" fmla="*/ 3 h 4"/>
                  <a:gd name="T18" fmla="*/ 8 w 11"/>
                  <a:gd name="T19" fmla="*/ 3 h 4"/>
                  <a:gd name="T20" fmla="*/ 8 w 11"/>
                  <a:gd name="T21" fmla="*/ 3 h 4"/>
                  <a:gd name="T22" fmla="*/ 8 w 11"/>
                  <a:gd name="T23" fmla="*/ 3 h 4"/>
                  <a:gd name="T24" fmla="*/ 9 w 11"/>
                  <a:gd name="T25" fmla="*/ 3 h 4"/>
                  <a:gd name="T26" fmla="*/ 10 w 11"/>
                  <a:gd name="T27" fmla="*/ 2 h 4"/>
                  <a:gd name="T28" fmla="*/ 10 w 11"/>
                  <a:gd name="T29" fmla="*/ 2 h 4"/>
                  <a:gd name="T30" fmla="*/ 11 w 11"/>
                  <a:gd name="T31" fmla="*/ 2 h 4"/>
                  <a:gd name="T32" fmla="*/ 11 w 11"/>
                  <a:gd name="T33" fmla="*/ 2 h 4"/>
                  <a:gd name="T34" fmla="*/ 11 w 11"/>
                  <a:gd name="T35" fmla="*/ 2 h 4"/>
                  <a:gd name="T36" fmla="*/ 11 w 11"/>
                  <a:gd name="T37" fmla="*/ 2 h 4"/>
                  <a:gd name="T38" fmla="*/ 11 w 11"/>
                  <a:gd name="T39" fmla="*/ 2 h 4"/>
                  <a:gd name="T40" fmla="*/ 11 w 11"/>
                  <a:gd name="T41" fmla="*/ 2 h 4"/>
                  <a:gd name="T42" fmla="*/ 11 w 11"/>
                  <a:gd name="T43" fmla="*/ 2 h 4"/>
                  <a:gd name="T44" fmla="*/ 8 w 11"/>
                  <a:gd name="T45" fmla="*/ 0 h 4"/>
                  <a:gd name="T46" fmla="*/ 8 w 11"/>
                  <a:gd name="T47" fmla="*/ 0 h 4"/>
                  <a:gd name="T48" fmla="*/ 7 w 11"/>
                  <a:gd name="T49" fmla="*/ 1 h 4"/>
                  <a:gd name="T50" fmla="*/ 7 w 11"/>
                  <a:gd name="T51" fmla="*/ 1 h 4"/>
                  <a:gd name="T52" fmla="*/ 6 w 11"/>
                  <a:gd name="T53" fmla="*/ 1 h 4"/>
                  <a:gd name="T54" fmla="*/ 6 w 11"/>
                  <a:gd name="T55" fmla="*/ 1 h 4"/>
                  <a:gd name="T56" fmla="*/ 4 w 11"/>
                  <a:gd name="T57" fmla="*/ 1 h 4"/>
                  <a:gd name="T58" fmla="*/ 3 w 11"/>
                  <a:gd name="T59" fmla="*/ 2 h 4"/>
                  <a:gd name="T60" fmla="*/ 3 w 11"/>
                  <a:gd name="T61" fmla="*/ 2 h 4"/>
                  <a:gd name="T62" fmla="*/ 3 w 11"/>
                  <a:gd name="T63" fmla="*/ 2 h 4"/>
                  <a:gd name="T64" fmla="*/ 2 w 11"/>
                  <a:gd name="T65" fmla="*/ 2 h 4"/>
                  <a:gd name="T66" fmla="*/ 2 w 11"/>
                  <a:gd name="T67" fmla="*/ 2 h 4"/>
                  <a:gd name="T68" fmla="*/ 2 w 11"/>
                  <a:gd name="T69" fmla="*/ 2 h 4"/>
                  <a:gd name="T70" fmla="*/ 2 w 11"/>
                  <a:gd name="T71" fmla="*/ 2 h 4"/>
                  <a:gd name="T72" fmla="*/ 1 w 11"/>
                  <a:gd name="T73" fmla="*/ 2 h 4"/>
                  <a:gd name="T74" fmla="*/ 0 w 11"/>
                  <a:gd name="T75" fmla="*/ 2 h 4"/>
                  <a:gd name="T76" fmla="*/ 0 w 11"/>
                  <a:gd name="T77" fmla="*/ 2 h 4"/>
                  <a:gd name="T78" fmla="*/ 0 w 11"/>
                  <a:gd name="T79" fmla="*/ 2 h 4"/>
                  <a:gd name="T80" fmla="*/ 0 w 11"/>
                  <a:gd name="T81" fmla="*/ 2 h 4"/>
                  <a:gd name="T82" fmla="*/ 1 w 11"/>
                  <a:gd name="T83" fmla="*/ 4 h 4"/>
                  <a:gd name="T84" fmla="*/ 1 w 11"/>
                  <a:gd name="T85" fmla="*/ 4 h 4"/>
                  <a:gd name="T86" fmla="*/ 2 w 11"/>
                  <a:gd name="T87" fmla="*/ 4 h 4"/>
                  <a:gd name="T88" fmla="*/ 2 w 11"/>
                  <a:gd name="T89" fmla="*/ 4 h 4"/>
                  <a:gd name="T90" fmla="*/ 2 w 11"/>
                  <a:gd name="T9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3" name="Freeform 2052">
                <a:extLst>
                  <a:ext uri="{FF2B5EF4-FFF2-40B4-BE49-F238E27FC236}">
                    <a16:creationId xmlns:a16="http://schemas.microsoft.com/office/drawing/2014/main" id="{B93DAE21-25F1-4A8B-944C-CED40A700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969"/>
                <a:ext cx="29" cy="21"/>
              </a:xfrm>
              <a:custGeom>
                <a:avLst/>
                <a:gdLst>
                  <a:gd name="T0" fmla="*/ 10 w 13"/>
                  <a:gd name="T1" fmla="*/ 7 h 9"/>
                  <a:gd name="T2" fmla="*/ 10 w 13"/>
                  <a:gd name="T3" fmla="*/ 7 h 9"/>
                  <a:gd name="T4" fmla="*/ 11 w 13"/>
                  <a:gd name="T5" fmla="*/ 7 h 9"/>
                  <a:gd name="T6" fmla="*/ 11 w 13"/>
                  <a:gd name="T7" fmla="*/ 6 h 9"/>
                  <a:gd name="T8" fmla="*/ 13 w 13"/>
                  <a:gd name="T9" fmla="*/ 5 h 9"/>
                  <a:gd name="T10" fmla="*/ 13 w 13"/>
                  <a:gd name="T11" fmla="*/ 5 h 9"/>
                  <a:gd name="T12" fmla="*/ 12 w 13"/>
                  <a:gd name="T13" fmla="*/ 5 h 9"/>
                  <a:gd name="T14" fmla="*/ 12 w 13"/>
                  <a:gd name="T15" fmla="*/ 5 h 9"/>
                  <a:gd name="T16" fmla="*/ 12 w 13"/>
                  <a:gd name="T17" fmla="*/ 4 h 9"/>
                  <a:gd name="T18" fmla="*/ 12 w 13"/>
                  <a:gd name="T19" fmla="*/ 4 h 9"/>
                  <a:gd name="T20" fmla="*/ 11 w 13"/>
                  <a:gd name="T21" fmla="*/ 4 h 9"/>
                  <a:gd name="T22" fmla="*/ 11 w 13"/>
                  <a:gd name="T23" fmla="*/ 4 h 9"/>
                  <a:gd name="T24" fmla="*/ 11 w 13"/>
                  <a:gd name="T25" fmla="*/ 3 h 9"/>
                  <a:gd name="T26" fmla="*/ 11 w 13"/>
                  <a:gd name="T27" fmla="*/ 3 h 9"/>
                  <a:gd name="T28" fmla="*/ 10 w 13"/>
                  <a:gd name="T29" fmla="*/ 3 h 9"/>
                  <a:gd name="T30" fmla="*/ 10 w 13"/>
                  <a:gd name="T31" fmla="*/ 3 h 9"/>
                  <a:gd name="T32" fmla="*/ 9 w 13"/>
                  <a:gd name="T33" fmla="*/ 2 h 9"/>
                  <a:gd name="T34" fmla="*/ 9 w 13"/>
                  <a:gd name="T35" fmla="*/ 2 h 9"/>
                  <a:gd name="T36" fmla="*/ 8 w 13"/>
                  <a:gd name="T37" fmla="*/ 1 h 9"/>
                  <a:gd name="T38" fmla="*/ 8 w 13"/>
                  <a:gd name="T39" fmla="*/ 1 h 9"/>
                  <a:gd name="T40" fmla="*/ 7 w 13"/>
                  <a:gd name="T41" fmla="*/ 1 h 9"/>
                  <a:gd name="T42" fmla="*/ 7 w 13"/>
                  <a:gd name="T43" fmla="*/ 1 h 9"/>
                  <a:gd name="T44" fmla="*/ 7 w 13"/>
                  <a:gd name="T45" fmla="*/ 0 h 9"/>
                  <a:gd name="T46" fmla="*/ 7 w 13"/>
                  <a:gd name="T47" fmla="*/ 0 h 9"/>
                  <a:gd name="T48" fmla="*/ 0 w 13"/>
                  <a:gd name="T49" fmla="*/ 1 h 9"/>
                  <a:gd name="T50" fmla="*/ 0 w 13"/>
                  <a:gd name="T51" fmla="*/ 4 h 9"/>
                  <a:gd name="T52" fmla="*/ 0 w 13"/>
                  <a:gd name="T53" fmla="*/ 4 h 9"/>
                  <a:gd name="T54" fmla="*/ 1 w 13"/>
                  <a:gd name="T55" fmla="*/ 4 h 9"/>
                  <a:gd name="T56" fmla="*/ 1 w 13"/>
                  <a:gd name="T57" fmla="*/ 4 h 9"/>
                  <a:gd name="T58" fmla="*/ 2 w 13"/>
                  <a:gd name="T59" fmla="*/ 4 h 9"/>
                  <a:gd name="T60" fmla="*/ 2 w 13"/>
                  <a:gd name="T61" fmla="*/ 4 h 9"/>
                  <a:gd name="T62" fmla="*/ 2 w 13"/>
                  <a:gd name="T63" fmla="*/ 5 h 9"/>
                  <a:gd name="T64" fmla="*/ 2 w 13"/>
                  <a:gd name="T65" fmla="*/ 5 h 9"/>
                  <a:gd name="T66" fmla="*/ 3 w 13"/>
                  <a:gd name="T67" fmla="*/ 5 h 9"/>
                  <a:gd name="T68" fmla="*/ 3 w 13"/>
                  <a:gd name="T69" fmla="*/ 5 h 9"/>
                  <a:gd name="T70" fmla="*/ 4 w 13"/>
                  <a:gd name="T71" fmla="*/ 5 h 9"/>
                  <a:gd name="T72" fmla="*/ 4 w 13"/>
                  <a:gd name="T73" fmla="*/ 5 h 9"/>
                  <a:gd name="T74" fmla="*/ 4 w 13"/>
                  <a:gd name="T75" fmla="*/ 6 h 9"/>
                  <a:gd name="T76" fmla="*/ 4 w 13"/>
                  <a:gd name="T77" fmla="*/ 6 h 9"/>
                  <a:gd name="T78" fmla="*/ 5 w 13"/>
                  <a:gd name="T79" fmla="*/ 6 h 9"/>
                  <a:gd name="T80" fmla="*/ 5 w 13"/>
                  <a:gd name="T81" fmla="*/ 6 h 9"/>
                  <a:gd name="T82" fmla="*/ 6 w 13"/>
                  <a:gd name="T83" fmla="*/ 6 h 9"/>
                  <a:gd name="T84" fmla="*/ 6 w 13"/>
                  <a:gd name="T85" fmla="*/ 6 h 9"/>
                  <a:gd name="T86" fmla="*/ 6 w 13"/>
                  <a:gd name="T87" fmla="*/ 7 h 9"/>
                  <a:gd name="T88" fmla="*/ 6 w 13"/>
                  <a:gd name="T89" fmla="*/ 7 h 9"/>
                  <a:gd name="T90" fmla="*/ 7 w 13"/>
                  <a:gd name="T91" fmla="*/ 7 h 9"/>
                  <a:gd name="T92" fmla="*/ 7 w 13"/>
                  <a:gd name="T93" fmla="*/ 7 h 9"/>
                  <a:gd name="T94" fmla="*/ 7 w 13"/>
                  <a:gd name="T95" fmla="*/ 8 h 9"/>
                  <a:gd name="T96" fmla="*/ 7 w 13"/>
                  <a:gd name="T97" fmla="*/ 8 h 9"/>
                  <a:gd name="T98" fmla="*/ 8 w 13"/>
                  <a:gd name="T99" fmla="*/ 8 h 9"/>
                  <a:gd name="T100" fmla="*/ 8 w 13"/>
                  <a:gd name="T101" fmla="*/ 8 h 9"/>
                  <a:gd name="T102" fmla="*/ 9 w 13"/>
                  <a:gd name="T103" fmla="*/ 8 h 9"/>
                  <a:gd name="T104" fmla="*/ 9 w 13"/>
                  <a:gd name="T105" fmla="*/ 8 h 9"/>
                  <a:gd name="T106" fmla="*/ 9 w 13"/>
                  <a:gd name="T107" fmla="*/ 9 h 9"/>
                  <a:gd name="T108" fmla="*/ 9 w 13"/>
                  <a:gd name="T109" fmla="*/ 9 h 9"/>
                  <a:gd name="T110" fmla="*/ 10 w 13"/>
                  <a:gd name="T1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9">
                    <a:moveTo>
                      <a:pt x="10" y="7"/>
                    </a:moveTo>
                    <a:lnTo>
                      <a:pt x="10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4" name="Freeform 2053">
                <a:extLst>
                  <a:ext uri="{FF2B5EF4-FFF2-40B4-BE49-F238E27FC236}">
                    <a16:creationId xmlns:a16="http://schemas.microsoft.com/office/drawing/2014/main" id="{97FA2B9B-EDB1-4F00-9158-E7FC830EA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981"/>
                <a:ext cx="20" cy="15"/>
              </a:xfrm>
              <a:custGeom>
                <a:avLst/>
                <a:gdLst>
                  <a:gd name="T0" fmla="*/ 6 w 9"/>
                  <a:gd name="T1" fmla="*/ 6 h 7"/>
                  <a:gd name="T2" fmla="*/ 6 w 9"/>
                  <a:gd name="T3" fmla="*/ 6 h 7"/>
                  <a:gd name="T4" fmla="*/ 9 w 9"/>
                  <a:gd name="T5" fmla="*/ 3 h 7"/>
                  <a:gd name="T6" fmla="*/ 9 w 9"/>
                  <a:gd name="T7" fmla="*/ 3 h 7"/>
                  <a:gd name="T8" fmla="*/ 8 w 9"/>
                  <a:gd name="T9" fmla="*/ 3 h 7"/>
                  <a:gd name="T10" fmla="*/ 8 w 9"/>
                  <a:gd name="T11" fmla="*/ 3 h 7"/>
                  <a:gd name="T12" fmla="*/ 7 w 9"/>
                  <a:gd name="T13" fmla="*/ 3 h 7"/>
                  <a:gd name="T14" fmla="*/ 7 w 9"/>
                  <a:gd name="T15" fmla="*/ 3 h 7"/>
                  <a:gd name="T16" fmla="*/ 7 w 9"/>
                  <a:gd name="T17" fmla="*/ 2 h 7"/>
                  <a:gd name="T18" fmla="*/ 7 w 9"/>
                  <a:gd name="T19" fmla="*/ 2 h 7"/>
                  <a:gd name="T20" fmla="*/ 6 w 9"/>
                  <a:gd name="T21" fmla="*/ 2 h 7"/>
                  <a:gd name="T22" fmla="*/ 6 w 9"/>
                  <a:gd name="T23" fmla="*/ 2 h 7"/>
                  <a:gd name="T24" fmla="*/ 6 w 9"/>
                  <a:gd name="T25" fmla="*/ 1 h 7"/>
                  <a:gd name="T26" fmla="*/ 6 w 9"/>
                  <a:gd name="T27" fmla="*/ 1 h 7"/>
                  <a:gd name="T28" fmla="*/ 5 w 9"/>
                  <a:gd name="T29" fmla="*/ 1 h 7"/>
                  <a:gd name="T30" fmla="*/ 5 w 9"/>
                  <a:gd name="T31" fmla="*/ 1 h 7"/>
                  <a:gd name="T32" fmla="*/ 4 w 9"/>
                  <a:gd name="T33" fmla="*/ 1 h 7"/>
                  <a:gd name="T34" fmla="*/ 4 w 9"/>
                  <a:gd name="T35" fmla="*/ 1 h 7"/>
                  <a:gd name="T36" fmla="*/ 4 w 9"/>
                  <a:gd name="T37" fmla="*/ 0 h 7"/>
                  <a:gd name="T38" fmla="*/ 4 w 9"/>
                  <a:gd name="T39" fmla="*/ 0 h 7"/>
                  <a:gd name="T40" fmla="*/ 2 w 9"/>
                  <a:gd name="T41" fmla="*/ 1 h 7"/>
                  <a:gd name="T42" fmla="*/ 2 w 9"/>
                  <a:gd name="T43" fmla="*/ 2 h 7"/>
                  <a:gd name="T44" fmla="*/ 1 w 9"/>
                  <a:gd name="T45" fmla="*/ 2 h 7"/>
                  <a:gd name="T46" fmla="*/ 0 w 9"/>
                  <a:gd name="T47" fmla="*/ 4 h 7"/>
                  <a:gd name="T48" fmla="*/ 0 w 9"/>
                  <a:gd name="T49" fmla="*/ 4 h 7"/>
                  <a:gd name="T50" fmla="*/ 1 w 9"/>
                  <a:gd name="T51" fmla="*/ 4 h 7"/>
                  <a:gd name="T52" fmla="*/ 1 w 9"/>
                  <a:gd name="T53" fmla="*/ 4 h 7"/>
                  <a:gd name="T54" fmla="*/ 1 w 9"/>
                  <a:gd name="T55" fmla="*/ 5 h 7"/>
                  <a:gd name="T56" fmla="*/ 1 w 9"/>
                  <a:gd name="T57" fmla="*/ 5 h 7"/>
                  <a:gd name="T58" fmla="*/ 2 w 9"/>
                  <a:gd name="T59" fmla="*/ 5 h 7"/>
                  <a:gd name="T60" fmla="*/ 2 w 9"/>
                  <a:gd name="T61" fmla="*/ 5 h 7"/>
                  <a:gd name="T62" fmla="*/ 2 w 9"/>
                  <a:gd name="T63" fmla="*/ 6 h 7"/>
                  <a:gd name="T64" fmla="*/ 2 w 9"/>
                  <a:gd name="T65" fmla="*/ 6 h 7"/>
                  <a:gd name="T66" fmla="*/ 3 w 9"/>
                  <a:gd name="T67" fmla="*/ 6 h 7"/>
                  <a:gd name="T68" fmla="*/ 3 w 9"/>
                  <a:gd name="T69" fmla="*/ 6 h 7"/>
                  <a:gd name="T70" fmla="*/ 4 w 9"/>
                  <a:gd name="T71" fmla="*/ 7 h 7"/>
                  <a:gd name="T72" fmla="*/ 4 w 9"/>
                  <a:gd name="T73" fmla="*/ 7 h 7"/>
                  <a:gd name="T74" fmla="*/ 5 w 9"/>
                  <a:gd name="T75" fmla="*/ 7 h 7"/>
                  <a:gd name="T76" fmla="*/ 5 w 9"/>
                  <a:gd name="T77" fmla="*/ 7 h 7"/>
                  <a:gd name="T78" fmla="*/ 5 w 9"/>
                  <a:gd name="T79" fmla="*/ 7 h 7"/>
                  <a:gd name="T80" fmla="*/ 5 w 9"/>
                  <a:gd name="T81" fmla="*/ 7 h 7"/>
                  <a:gd name="T82" fmla="*/ 6 w 9"/>
                  <a:gd name="T83" fmla="*/ 7 h 7"/>
                  <a:gd name="T84" fmla="*/ 7 w 9"/>
                  <a:gd name="T85" fmla="*/ 7 h 7"/>
                  <a:gd name="T86" fmla="*/ 7 w 9"/>
                  <a:gd name="T87" fmla="*/ 7 h 7"/>
                  <a:gd name="T88" fmla="*/ 7 w 9"/>
                  <a:gd name="T89" fmla="*/ 7 h 7"/>
                  <a:gd name="T90" fmla="*/ 7 w 9"/>
                  <a:gd name="T91" fmla="*/ 7 h 7"/>
                  <a:gd name="T92" fmla="*/ 7 w 9"/>
                  <a:gd name="T93" fmla="*/ 7 h 7"/>
                  <a:gd name="T94" fmla="*/ 6 w 9"/>
                  <a:gd name="T9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7">
                    <a:moveTo>
                      <a:pt x="6" y="6"/>
                    </a:moveTo>
                    <a:lnTo>
                      <a:pt x="6" y="6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5" name="Freeform 2054">
                <a:extLst>
                  <a:ext uri="{FF2B5EF4-FFF2-40B4-BE49-F238E27FC236}">
                    <a16:creationId xmlns:a16="http://schemas.microsoft.com/office/drawing/2014/main" id="{77CE3577-6946-48DA-A482-5F214911B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197"/>
                <a:ext cx="9" cy="38"/>
              </a:xfrm>
              <a:custGeom>
                <a:avLst/>
                <a:gdLst>
                  <a:gd name="T0" fmla="*/ 9 w 9"/>
                  <a:gd name="T1" fmla="*/ 38 h 38"/>
                  <a:gd name="T2" fmla="*/ 3 w 9"/>
                  <a:gd name="T3" fmla="*/ 38 h 38"/>
                  <a:gd name="T4" fmla="*/ 3 w 9"/>
                  <a:gd name="T5" fmla="*/ 38 h 38"/>
                  <a:gd name="T6" fmla="*/ 3 w 9"/>
                  <a:gd name="T7" fmla="*/ 36 h 38"/>
                  <a:gd name="T8" fmla="*/ 3 w 9"/>
                  <a:gd name="T9" fmla="*/ 36 h 38"/>
                  <a:gd name="T10" fmla="*/ 0 w 9"/>
                  <a:gd name="T11" fmla="*/ 34 h 38"/>
                  <a:gd name="T12" fmla="*/ 0 w 9"/>
                  <a:gd name="T13" fmla="*/ 34 h 38"/>
                  <a:gd name="T14" fmla="*/ 0 w 9"/>
                  <a:gd name="T15" fmla="*/ 34 h 38"/>
                  <a:gd name="T16" fmla="*/ 3 w 9"/>
                  <a:gd name="T17" fmla="*/ 34 h 38"/>
                  <a:gd name="T18" fmla="*/ 0 w 9"/>
                  <a:gd name="T19" fmla="*/ 34 h 38"/>
                  <a:gd name="T20" fmla="*/ 0 w 9"/>
                  <a:gd name="T21" fmla="*/ 29 h 38"/>
                  <a:gd name="T22" fmla="*/ 0 w 9"/>
                  <a:gd name="T23" fmla="*/ 29 h 38"/>
                  <a:gd name="T24" fmla="*/ 0 w 9"/>
                  <a:gd name="T25" fmla="*/ 27 h 38"/>
                  <a:gd name="T26" fmla="*/ 0 w 9"/>
                  <a:gd name="T27" fmla="*/ 27 h 38"/>
                  <a:gd name="T28" fmla="*/ 0 w 9"/>
                  <a:gd name="T29" fmla="*/ 27 h 38"/>
                  <a:gd name="T30" fmla="*/ 0 w 9"/>
                  <a:gd name="T31" fmla="*/ 25 h 38"/>
                  <a:gd name="T32" fmla="*/ 0 w 9"/>
                  <a:gd name="T33" fmla="*/ 25 h 38"/>
                  <a:gd name="T34" fmla="*/ 0 w 9"/>
                  <a:gd name="T35" fmla="*/ 23 h 38"/>
                  <a:gd name="T36" fmla="*/ 0 w 9"/>
                  <a:gd name="T37" fmla="*/ 16 h 38"/>
                  <a:gd name="T38" fmla="*/ 0 w 9"/>
                  <a:gd name="T39" fmla="*/ 14 h 38"/>
                  <a:gd name="T40" fmla="*/ 0 w 9"/>
                  <a:gd name="T41" fmla="*/ 11 h 38"/>
                  <a:gd name="T42" fmla="*/ 0 w 9"/>
                  <a:gd name="T43" fmla="*/ 11 h 38"/>
                  <a:gd name="T44" fmla="*/ 0 w 9"/>
                  <a:gd name="T45" fmla="*/ 9 h 38"/>
                  <a:gd name="T46" fmla="*/ 0 w 9"/>
                  <a:gd name="T47" fmla="*/ 5 h 38"/>
                  <a:gd name="T48" fmla="*/ 0 w 9"/>
                  <a:gd name="T49" fmla="*/ 5 h 38"/>
                  <a:gd name="T50" fmla="*/ 0 w 9"/>
                  <a:gd name="T51" fmla="*/ 0 h 38"/>
                  <a:gd name="T52" fmla="*/ 7 w 9"/>
                  <a:gd name="T53" fmla="*/ 0 h 38"/>
                  <a:gd name="T54" fmla="*/ 7 w 9"/>
                  <a:gd name="T55" fmla="*/ 0 h 38"/>
                  <a:gd name="T56" fmla="*/ 7 w 9"/>
                  <a:gd name="T57" fmla="*/ 0 h 38"/>
                  <a:gd name="T58" fmla="*/ 7 w 9"/>
                  <a:gd name="T59" fmla="*/ 2 h 38"/>
                  <a:gd name="T60" fmla="*/ 7 w 9"/>
                  <a:gd name="T61" fmla="*/ 2 h 38"/>
                  <a:gd name="T62" fmla="*/ 9 w 9"/>
                  <a:gd name="T63" fmla="*/ 2 h 38"/>
                  <a:gd name="T64" fmla="*/ 9 w 9"/>
                  <a:gd name="T65" fmla="*/ 2 h 38"/>
                  <a:gd name="T66" fmla="*/ 9 w 9"/>
                  <a:gd name="T67" fmla="*/ 5 h 38"/>
                  <a:gd name="T68" fmla="*/ 9 w 9"/>
                  <a:gd name="T69" fmla="*/ 5 h 38"/>
                  <a:gd name="T70" fmla="*/ 9 w 9"/>
                  <a:gd name="T71" fmla="*/ 9 h 38"/>
                  <a:gd name="T72" fmla="*/ 9 w 9"/>
                  <a:gd name="T73" fmla="*/ 11 h 38"/>
                  <a:gd name="T74" fmla="*/ 9 w 9"/>
                  <a:gd name="T75" fmla="*/ 23 h 38"/>
                  <a:gd name="T76" fmla="*/ 9 w 9"/>
                  <a:gd name="T77" fmla="*/ 25 h 38"/>
                  <a:gd name="T78" fmla="*/ 9 w 9"/>
                  <a:gd name="T79" fmla="*/ 25 h 38"/>
                  <a:gd name="T80" fmla="*/ 9 w 9"/>
                  <a:gd name="T81" fmla="*/ 27 h 38"/>
                  <a:gd name="T82" fmla="*/ 9 w 9"/>
                  <a:gd name="T83" fmla="*/ 34 h 38"/>
                  <a:gd name="T84" fmla="*/ 9 w 9"/>
                  <a:gd name="T85" fmla="*/ 36 h 38"/>
                  <a:gd name="T86" fmla="*/ 9 w 9"/>
                  <a:gd name="T87" fmla="*/ 38 h 38"/>
                  <a:gd name="T88" fmla="*/ 9 w 9"/>
                  <a:gd name="T89" fmla="*/ 38 h 38"/>
                  <a:gd name="T90" fmla="*/ 9 w 9"/>
                  <a:gd name="T9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" h="38">
                    <a:moveTo>
                      <a:pt x="9" y="38"/>
                    </a:moveTo>
                    <a:lnTo>
                      <a:pt x="3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6" name="Freeform 2055">
                <a:extLst>
                  <a:ext uri="{FF2B5EF4-FFF2-40B4-BE49-F238E27FC236}">
                    <a16:creationId xmlns:a16="http://schemas.microsoft.com/office/drawing/2014/main" id="{F814DC63-CD0D-42D8-8B37-A4C04E2C1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545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0 w 4"/>
                  <a:gd name="T3" fmla="*/ 5 h 7"/>
                  <a:gd name="T4" fmla="*/ 0 w 4"/>
                  <a:gd name="T5" fmla="*/ 5 h 7"/>
                  <a:gd name="T6" fmla="*/ 0 w 4"/>
                  <a:gd name="T7" fmla="*/ 5 h 7"/>
                  <a:gd name="T8" fmla="*/ 0 w 4"/>
                  <a:gd name="T9" fmla="*/ 5 h 7"/>
                  <a:gd name="T10" fmla="*/ 0 w 4"/>
                  <a:gd name="T11" fmla="*/ 5 h 7"/>
                  <a:gd name="T12" fmla="*/ 0 w 4"/>
                  <a:gd name="T13" fmla="*/ 3 h 7"/>
                  <a:gd name="T14" fmla="*/ 0 w 4"/>
                  <a:gd name="T15" fmla="*/ 3 h 7"/>
                  <a:gd name="T16" fmla="*/ 0 w 4"/>
                  <a:gd name="T17" fmla="*/ 3 h 7"/>
                  <a:gd name="T18" fmla="*/ 0 w 4"/>
                  <a:gd name="T19" fmla="*/ 3 h 7"/>
                  <a:gd name="T20" fmla="*/ 0 w 4"/>
                  <a:gd name="T21" fmla="*/ 3 h 7"/>
                  <a:gd name="T22" fmla="*/ 2 w 4"/>
                  <a:gd name="T23" fmla="*/ 3 h 7"/>
                  <a:gd name="T24" fmla="*/ 2 w 4"/>
                  <a:gd name="T25" fmla="*/ 0 h 7"/>
                  <a:gd name="T26" fmla="*/ 4 w 4"/>
                  <a:gd name="T27" fmla="*/ 5 h 7"/>
                  <a:gd name="T28" fmla="*/ 4 w 4"/>
                  <a:gd name="T29" fmla="*/ 5 h 7"/>
                  <a:gd name="T30" fmla="*/ 2 w 4"/>
                  <a:gd name="T31" fmla="*/ 5 h 7"/>
                  <a:gd name="T32" fmla="*/ 2 w 4"/>
                  <a:gd name="T33" fmla="*/ 5 h 7"/>
                  <a:gd name="T34" fmla="*/ 2 w 4"/>
                  <a:gd name="T35" fmla="*/ 7 h 7"/>
                  <a:gd name="T36" fmla="*/ 2 w 4"/>
                  <a:gd name="T37" fmla="*/ 7 h 7"/>
                  <a:gd name="T38" fmla="*/ 2 w 4"/>
                  <a:gd name="T3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7" name="Freeform 2056">
                <a:extLst>
                  <a:ext uri="{FF2B5EF4-FFF2-40B4-BE49-F238E27FC236}">
                    <a16:creationId xmlns:a16="http://schemas.microsoft.com/office/drawing/2014/main" id="{2B157CD7-8325-4176-A7FD-B80586A2F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557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4 h 6"/>
                  <a:gd name="T4" fmla="*/ 0 w 7"/>
                  <a:gd name="T5" fmla="*/ 6 h 6"/>
                  <a:gd name="T6" fmla="*/ 0 w 7"/>
                  <a:gd name="T7" fmla="*/ 2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7" y="4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8" name="Freeform 2057">
                <a:extLst>
                  <a:ext uri="{FF2B5EF4-FFF2-40B4-BE49-F238E27FC236}">
                    <a16:creationId xmlns:a16="http://schemas.microsoft.com/office/drawing/2014/main" id="{16665AD6-7975-459E-BF98-45DA8F0C0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1791"/>
                <a:ext cx="12" cy="11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5 w 5"/>
                  <a:gd name="T5" fmla="*/ 4 h 5"/>
                  <a:gd name="T6" fmla="*/ 5 w 5"/>
                  <a:gd name="T7" fmla="*/ 4 h 5"/>
                  <a:gd name="T8" fmla="*/ 4 w 5"/>
                  <a:gd name="T9" fmla="*/ 4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3 h 5"/>
                  <a:gd name="T16" fmla="*/ 3 w 5"/>
                  <a:gd name="T17" fmla="*/ 3 h 5"/>
                  <a:gd name="T18" fmla="*/ 3 w 5"/>
                  <a:gd name="T19" fmla="*/ 3 h 5"/>
                  <a:gd name="T20" fmla="*/ 3 w 5"/>
                  <a:gd name="T21" fmla="*/ 2 h 5"/>
                  <a:gd name="T22" fmla="*/ 3 w 5"/>
                  <a:gd name="T23" fmla="*/ 2 h 5"/>
                  <a:gd name="T24" fmla="*/ 3 w 5"/>
                  <a:gd name="T25" fmla="*/ 1 h 5"/>
                  <a:gd name="T26" fmla="*/ 3 w 5"/>
                  <a:gd name="T27" fmla="*/ 1 h 5"/>
                  <a:gd name="T28" fmla="*/ 2 w 5"/>
                  <a:gd name="T29" fmla="*/ 1 h 5"/>
                  <a:gd name="T30" fmla="*/ 2 w 5"/>
                  <a:gd name="T31" fmla="*/ 1 h 5"/>
                  <a:gd name="T32" fmla="*/ 2 w 5"/>
                  <a:gd name="T33" fmla="*/ 0 h 5"/>
                  <a:gd name="T34" fmla="*/ 2 w 5"/>
                  <a:gd name="T35" fmla="*/ 0 h 5"/>
                  <a:gd name="T36" fmla="*/ 1 w 5"/>
                  <a:gd name="T37" fmla="*/ 3 h 5"/>
                  <a:gd name="T38" fmla="*/ 0 w 5"/>
                  <a:gd name="T39" fmla="*/ 3 h 5"/>
                  <a:gd name="T40" fmla="*/ 0 w 5"/>
                  <a:gd name="T41" fmla="*/ 4 h 5"/>
                  <a:gd name="T42" fmla="*/ 0 w 5"/>
                  <a:gd name="T43" fmla="*/ 4 h 5"/>
                  <a:gd name="T44" fmla="*/ 0 w 5"/>
                  <a:gd name="T45" fmla="*/ 4 h 5"/>
                  <a:gd name="T46" fmla="*/ 1 w 5"/>
                  <a:gd name="T47" fmla="*/ 5 h 5"/>
                  <a:gd name="T48" fmla="*/ 1 w 5"/>
                  <a:gd name="T49" fmla="*/ 5 h 5"/>
                  <a:gd name="T50" fmla="*/ 1 w 5"/>
                  <a:gd name="T51" fmla="*/ 5 h 5"/>
                  <a:gd name="T52" fmla="*/ 1 w 5"/>
                  <a:gd name="T53" fmla="*/ 5 h 5"/>
                  <a:gd name="T54" fmla="*/ 4 w 5"/>
                  <a:gd name="T55" fmla="*/ 5 h 5"/>
                  <a:gd name="T56" fmla="*/ 5 w 5"/>
                  <a:gd name="T57" fmla="*/ 5 h 5"/>
                  <a:gd name="T58" fmla="*/ 5 w 5"/>
                  <a:gd name="T59" fmla="*/ 5 h 5"/>
                  <a:gd name="T60" fmla="*/ 5 w 5"/>
                  <a:gd name="T61" fmla="*/ 5 h 5"/>
                  <a:gd name="T62" fmla="*/ 5 w 5"/>
                  <a:gd name="T63" fmla="*/ 5 h 5"/>
                  <a:gd name="T64" fmla="*/ 5 w 5"/>
                  <a:gd name="T6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9" name="Freeform 2058">
                <a:extLst>
                  <a:ext uri="{FF2B5EF4-FFF2-40B4-BE49-F238E27FC236}">
                    <a16:creationId xmlns:a16="http://schemas.microsoft.com/office/drawing/2014/main" id="{7ECA3FAD-4518-4851-A95C-1BE8C557A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771"/>
                <a:ext cx="7" cy="20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2 w 3"/>
                  <a:gd name="T5" fmla="*/ 8 h 9"/>
                  <a:gd name="T6" fmla="*/ 2 w 3"/>
                  <a:gd name="T7" fmla="*/ 7 h 9"/>
                  <a:gd name="T8" fmla="*/ 2 w 3"/>
                  <a:gd name="T9" fmla="*/ 6 h 9"/>
                  <a:gd name="T10" fmla="*/ 2 w 3"/>
                  <a:gd name="T11" fmla="*/ 6 h 9"/>
                  <a:gd name="T12" fmla="*/ 2 w 3"/>
                  <a:gd name="T13" fmla="*/ 4 h 9"/>
                  <a:gd name="T14" fmla="*/ 3 w 3"/>
                  <a:gd name="T15" fmla="*/ 4 h 9"/>
                  <a:gd name="T16" fmla="*/ 3 w 3"/>
                  <a:gd name="T17" fmla="*/ 3 h 9"/>
                  <a:gd name="T18" fmla="*/ 3 w 3"/>
                  <a:gd name="T19" fmla="*/ 3 h 9"/>
                  <a:gd name="T20" fmla="*/ 3 w 3"/>
                  <a:gd name="T21" fmla="*/ 2 h 9"/>
                  <a:gd name="T22" fmla="*/ 3 w 3"/>
                  <a:gd name="T23" fmla="*/ 1 h 9"/>
                  <a:gd name="T24" fmla="*/ 3 w 3"/>
                  <a:gd name="T25" fmla="*/ 0 h 9"/>
                  <a:gd name="T26" fmla="*/ 3 w 3"/>
                  <a:gd name="T27" fmla="*/ 0 h 9"/>
                  <a:gd name="T28" fmla="*/ 3 w 3"/>
                  <a:gd name="T29" fmla="*/ 0 h 9"/>
                  <a:gd name="T30" fmla="*/ 0 w 3"/>
                  <a:gd name="T31" fmla="*/ 8 h 9"/>
                  <a:gd name="T32" fmla="*/ 0 w 3"/>
                  <a:gd name="T33" fmla="*/ 8 h 9"/>
                  <a:gd name="T34" fmla="*/ 0 w 3"/>
                  <a:gd name="T35" fmla="*/ 8 h 9"/>
                  <a:gd name="T36" fmla="*/ 1 w 3"/>
                  <a:gd name="T37" fmla="*/ 9 h 9"/>
                  <a:gd name="T38" fmla="*/ 2 w 3"/>
                  <a:gd name="T39" fmla="*/ 9 h 9"/>
                  <a:gd name="T40" fmla="*/ 2 w 3"/>
                  <a:gd name="T41" fmla="*/ 9 h 9"/>
                  <a:gd name="T42" fmla="*/ 2 w 3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0" name="Freeform 2059">
                <a:extLst>
                  <a:ext uri="{FF2B5EF4-FFF2-40B4-BE49-F238E27FC236}">
                    <a16:creationId xmlns:a16="http://schemas.microsoft.com/office/drawing/2014/main" id="{50D2C97F-5D05-4802-845D-F5F52ADF3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746"/>
                <a:ext cx="7" cy="23"/>
              </a:xfrm>
              <a:custGeom>
                <a:avLst/>
                <a:gdLst>
                  <a:gd name="T0" fmla="*/ 1 w 3"/>
                  <a:gd name="T1" fmla="*/ 9 h 10"/>
                  <a:gd name="T2" fmla="*/ 1 w 3"/>
                  <a:gd name="T3" fmla="*/ 9 h 10"/>
                  <a:gd name="T4" fmla="*/ 3 w 3"/>
                  <a:gd name="T5" fmla="*/ 2 h 10"/>
                  <a:gd name="T6" fmla="*/ 3 w 3"/>
                  <a:gd name="T7" fmla="*/ 0 h 10"/>
                  <a:gd name="T8" fmla="*/ 3 w 3"/>
                  <a:gd name="T9" fmla="*/ 0 h 10"/>
                  <a:gd name="T10" fmla="*/ 3 w 3"/>
                  <a:gd name="T11" fmla="*/ 0 h 10"/>
                  <a:gd name="T12" fmla="*/ 2 w 3"/>
                  <a:gd name="T13" fmla="*/ 0 h 10"/>
                  <a:gd name="T14" fmla="*/ 2 w 3"/>
                  <a:gd name="T15" fmla="*/ 0 h 10"/>
                  <a:gd name="T16" fmla="*/ 0 w 3"/>
                  <a:gd name="T17" fmla="*/ 10 h 10"/>
                  <a:gd name="T18" fmla="*/ 0 w 3"/>
                  <a:gd name="T19" fmla="*/ 10 h 10"/>
                  <a:gd name="T20" fmla="*/ 1 w 3"/>
                  <a:gd name="T21" fmla="*/ 10 h 10"/>
                  <a:gd name="T22" fmla="*/ 1 w 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lnTo>
                      <a:pt x="1" y="9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1" name="Freeform 2060">
                <a:extLst>
                  <a:ext uri="{FF2B5EF4-FFF2-40B4-BE49-F238E27FC236}">
                    <a16:creationId xmlns:a16="http://schemas.microsoft.com/office/drawing/2014/main" id="{CF72B7DD-571D-4382-8845-8EA82597A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692"/>
                <a:ext cx="18" cy="52"/>
              </a:xfrm>
              <a:custGeom>
                <a:avLst/>
                <a:gdLst>
                  <a:gd name="T0" fmla="*/ 3 w 8"/>
                  <a:gd name="T1" fmla="*/ 22 h 23"/>
                  <a:gd name="T2" fmla="*/ 4 w 8"/>
                  <a:gd name="T3" fmla="*/ 21 h 23"/>
                  <a:gd name="T4" fmla="*/ 4 w 8"/>
                  <a:gd name="T5" fmla="*/ 20 h 23"/>
                  <a:gd name="T6" fmla="*/ 4 w 8"/>
                  <a:gd name="T7" fmla="*/ 18 h 23"/>
                  <a:gd name="T8" fmla="*/ 5 w 8"/>
                  <a:gd name="T9" fmla="*/ 16 h 23"/>
                  <a:gd name="T10" fmla="*/ 6 w 8"/>
                  <a:gd name="T11" fmla="*/ 11 h 23"/>
                  <a:gd name="T12" fmla="*/ 6 w 8"/>
                  <a:gd name="T13" fmla="*/ 9 h 23"/>
                  <a:gd name="T14" fmla="*/ 7 w 8"/>
                  <a:gd name="T15" fmla="*/ 8 h 23"/>
                  <a:gd name="T16" fmla="*/ 7 w 8"/>
                  <a:gd name="T17" fmla="*/ 6 h 23"/>
                  <a:gd name="T18" fmla="*/ 8 w 8"/>
                  <a:gd name="T19" fmla="*/ 2 h 23"/>
                  <a:gd name="T20" fmla="*/ 8 w 8"/>
                  <a:gd name="T21" fmla="*/ 1 h 23"/>
                  <a:gd name="T22" fmla="*/ 8 w 8"/>
                  <a:gd name="T23" fmla="*/ 1 h 23"/>
                  <a:gd name="T24" fmla="*/ 6 w 8"/>
                  <a:gd name="T25" fmla="*/ 0 h 23"/>
                  <a:gd name="T26" fmla="*/ 5 w 8"/>
                  <a:gd name="T27" fmla="*/ 0 h 23"/>
                  <a:gd name="T28" fmla="*/ 5 w 8"/>
                  <a:gd name="T29" fmla="*/ 1 h 23"/>
                  <a:gd name="T30" fmla="*/ 4 w 8"/>
                  <a:gd name="T31" fmla="*/ 1 h 23"/>
                  <a:gd name="T32" fmla="*/ 4 w 8"/>
                  <a:gd name="T33" fmla="*/ 2 h 23"/>
                  <a:gd name="T34" fmla="*/ 3 w 8"/>
                  <a:gd name="T35" fmla="*/ 2 h 23"/>
                  <a:gd name="T36" fmla="*/ 3 w 8"/>
                  <a:gd name="T37" fmla="*/ 3 h 23"/>
                  <a:gd name="T38" fmla="*/ 2 w 8"/>
                  <a:gd name="T39" fmla="*/ 3 h 23"/>
                  <a:gd name="T40" fmla="*/ 2 w 8"/>
                  <a:gd name="T41" fmla="*/ 4 h 23"/>
                  <a:gd name="T42" fmla="*/ 1 w 8"/>
                  <a:gd name="T43" fmla="*/ 4 h 23"/>
                  <a:gd name="T44" fmla="*/ 0 w 8"/>
                  <a:gd name="T45" fmla="*/ 5 h 23"/>
                  <a:gd name="T46" fmla="*/ 0 w 8"/>
                  <a:gd name="T47" fmla="*/ 6 h 23"/>
                  <a:gd name="T48" fmla="*/ 0 w 8"/>
                  <a:gd name="T49" fmla="*/ 7 h 23"/>
                  <a:gd name="T50" fmla="*/ 1 w 8"/>
                  <a:gd name="T51" fmla="*/ 7 h 23"/>
                  <a:gd name="T52" fmla="*/ 1 w 8"/>
                  <a:gd name="T53" fmla="*/ 8 h 23"/>
                  <a:gd name="T54" fmla="*/ 1 w 8"/>
                  <a:gd name="T55" fmla="*/ 9 h 23"/>
                  <a:gd name="T56" fmla="*/ 1 w 8"/>
                  <a:gd name="T57" fmla="*/ 10 h 23"/>
                  <a:gd name="T58" fmla="*/ 1 w 8"/>
                  <a:gd name="T59" fmla="*/ 11 h 23"/>
                  <a:gd name="T60" fmla="*/ 1 w 8"/>
                  <a:gd name="T61" fmla="*/ 12 h 23"/>
                  <a:gd name="T62" fmla="*/ 2 w 8"/>
                  <a:gd name="T63" fmla="*/ 12 h 23"/>
                  <a:gd name="T64" fmla="*/ 2 w 8"/>
                  <a:gd name="T65" fmla="*/ 13 h 23"/>
                  <a:gd name="T66" fmla="*/ 2 w 8"/>
                  <a:gd name="T67" fmla="*/ 14 h 23"/>
                  <a:gd name="T68" fmla="*/ 2 w 8"/>
                  <a:gd name="T69" fmla="*/ 15 h 23"/>
                  <a:gd name="T70" fmla="*/ 2 w 8"/>
                  <a:gd name="T71" fmla="*/ 16 h 23"/>
                  <a:gd name="T72" fmla="*/ 2 w 8"/>
                  <a:gd name="T73" fmla="*/ 17 h 23"/>
                  <a:gd name="T74" fmla="*/ 2 w 8"/>
                  <a:gd name="T75" fmla="*/ 18 h 23"/>
                  <a:gd name="T76" fmla="*/ 2 w 8"/>
                  <a:gd name="T77" fmla="*/ 19 h 23"/>
                  <a:gd name="T78" fmla="*/ 2 w 8"/>
                  <a:gd name="T79" fmla="*/ 20 h 23"/>
                  <a:gd name="T80" fmla="*/ 2 w 8"/>
                  <a:gd name="T81" fmla="*/ 21 h 23"/>
                  <a:gd name="T82" fmla="*/ 2 w 8"/>
                  <a:gd name="T83" fmla="*/ 22 h 23"/>
                  <a:gd name="T84" fmla="*/ 3 w 8"/>
                  <a:gd name="T85" fmla="*/ 23 h 23"/>
                  <a:gd name="T86" fmla="*/ 3 w 8"/>
                  <a:gd name="T8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" h="23">
                    <a:moveTo>
                      <a:pt x="3" y="22"/>
                    </a:moveTo>
                    <a:lnTo>
                      <a:pt x="3" y="22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2" name="Freeform 2061">
                <a:extLst>
                  <a:ext uri="{FF2B5EF4-FFF2-40B4-BE49-F238E27FC236}">
                    <a16:creationId xmlns:a16="http://schemas.microsoft.com/office/drawing/2014/main" id="{CBF448EF-12FD-4B4C-8726-0EE39FAF9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681"/>
                <a:ext cx="6" cy="9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1 h 4"/>
                  <a:gd name="T4" fmla="*/ 3 w 3"/>
                  <a:gd name="T5" fmla="*/ 1 h 4"/>
                  <a:gd name="T6" fmla="*/ 3 w 3"/>
                  <a:gd name="T7" fmla="*/ 0 h 4"/>
                  <a:gd name="T8" fmla="*/ 3 w 3"/>
                  <a:gd name="T9" fmla="*/ 0 h 4"/>
                  <a:gd name="T10" fmla="*/ 0 w 3"/>
                  <a:gd name="T11" fmla="*/ 3 h 4"/>
                  <a:gd name="T12" fmla="*/ 0 w 3"/>
                  <a:gd name="T13" fmla="*/ 3 h 4"/>
                  <a:gd name="T14" fmla="*/ 2 w 3"/>
                  <a:gd name="T15" fmla="*/ 4 h 4"/>
                  <a:gd name="T16" fmla="*/ 2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3" name="Freeform 2062">
                <a:extLst>
                  <a:ext uri="{FF2B5EF4-FFF2-40B4-BE49-F238E27FC236}">
                    <a16:creationId xmlns:a16="http://schemas.microsoft.com/office/drawing/2014/main" id="{75FA5DF9-74E7-4A58-BAA3-0B3F6B4A3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640"/>
                <a:ext cx="4" cy="1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5 h 7"/>
                  <a:gd name="T4" fmla="*/ 2 w 2"/>
                  <a:gd name="T5" fmla="*/ 1 h 7"/>
                  <a:gd name="T6" fmla="*/ 2 w 2"/>
                  <a:gd name="T7" fmla="*/ 1 h 7"/>
                  <a:gd name="T8" fmla="*/ 2 w 2"/>
                  <a:gd name="T9" fmla="*/ 0 h 7"/>
                  <a:gd name="T10" fmla="*/ 2 w 2"/>
                  <a:gd name="T11" fmla="*/ 0 h 7"/>
                  <a:gd name="T12" fmla="*/ 2 w 2"/>
                  <a:gd name="T13" fmla="*/ 0 h 7"/>
                  <a:gd name="T14" fmla="*/ 2 w 2"/>
                  <a:gd name="T15" fmla="*/ 1 h 7"/>
                  <a:gd name="T16" fmla="*/ 2 w 2"/>
                  <a:gd name="T17" fmla="*/ 1 h 7"/>
                  <a:gd name="T18" fmla="*/ 2 w 2"/>
                  <a:gd name="T19" fmla="*/ 2 h 7"/>
                  <a:gd name="T20" fmla="*/ 2 w 2"/>
                  <a:gd name="T21" fmla="*/ 2 h 7"/>
                  <a:gd name="T22" fmla="*/ 2 w 2"/>
                  <a:gd name="T23" fmla="*/ 3 h 7"/>
                  <a:gd name="T24" fmla="*/ 2 w 2"/>
                  <a:gd name="T25" fmla="*/ 3 h 7"/>
                  <a:gd name="T26" fmla="*/ 1 w 2"/>
                  <a:gd name="T27" fmla="*/ 3 h 7"/>
                  <a:gd name="T28" fmla="*/ 1 w 2"/>
                  <a:gd name="T29" fmla="*/ 3 h 7"/>
                  <a:gd name="T30" fmla="*/ 1 w 2"/>
                  <a:gd name="T31" fmla="*/ 4 h 7"/>
                  <a:gd name="T32" fmla="*/ 1 w 2"/>
                  <a:gd name="T33" fmla="*/ 4 h 7"/>
                  <a:gd name="T34" fmla="*/ 1 w 2"/>
                  <a:gd name="T35" fmla="*/ 5 h 7"/>
                  <a:gd name="T36" fmla="*/ 1 w 2"/>
                  <a:gd name="T37" fmla="*/ 5 h 7"/>
                  <a:gd name="T38" fmla="*/ 1 w 2"/>
                  <a:gd name="T39" fmla="*/ 6 h 7"/>
                  <a:gd name="T40" fmla="*/ 1 w 2"/>
                  <a:gd name="T41" fmla="*/ 6 h 7"/>
                  <a:gd name="T42" fmla="*/ 0 w 2"/>
                  <a:gd name="T43" fmla="*/ 6 h 7"/>
                  <a:gd name="T44" fmla="*/ 0 w 2"/>
                  <a:gd name="T45" fmla="*/ 6 h 7"/>
                  <a:gd name="T46" fmla="*/ 0 w 2"/>
                  <a:gd name="T47" fmla="*/ 7 h 7"/>
                  <a:gd name="T48" fmla="*/ 0 w 2"/>
                  <a:gd name="T49" fmla="*/ 7 h 7"/>
                  <a:gd name="T50" fmla="*/ 1 w 2"/>
                  <a:gd name="T51" fmla="*/ 7 h 7"/>
                  <a:gd name="T52" fmla="*/ 1 w 2"/>
                  <a:gd name="T53" fmla="*/ 7 h 7"/>
                  <a:gd name="T54" fmla="*/ 2 w 2"/>
                  <a:gd name="T55" fmla="*/ 7 h 7"/>
                  <a:gd name="T56" fmla="*/ 2 w 2"/>
                  <a:gd name="T57" fmla="*/ 7 h 7"/>
                  <a:gd name="T58" fmla="*/ 2 w 2"/>
                  <a:gd name="T5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4" name="Freeform 2063">
                <a:extLst>
                  <a:ext uri="{FF2B5EF4-FFF2-40B4-BE49-F238E27FC236}">
                    <a16:creationId xmlns:a16="http://schemas.microsoft.com/office/drawing/2014/main" id="{25F08DA5-386F-4BBA-B03F-D09612737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656"/>
                <a:ext cx="21" cy="36"/>
              </a:xfrm>
              <a:custGeom>
                <a:avLst/>
                <a:gdLst>
                  <a:gd name="T0" fmla="*/ 9 w 9"/>
                  <a:gd name="T1" fmla="*/ 5 h 16"/>
                  <a:gd name="T2" fmla="*/ 9 w 9"/>
                  <a:gd name="T3" fmla="*/ 2 h 16"/>
                  <a:gd name="T4" fmla="*/ 7 w 9"/>
                  <a:gd name="T5" fmla="*/ 1 h 16"/>
                  <a:gd name="T6" fmla="*/ 6 w 9"/>
                  <a:gd name="T7" fmla="*/ 0 h 16"/>
                  <a:gd name="T8" fmla="*/ 6 w 9"/>
                  <a:gd name="T9" fmla="*/ 1 h 16"/>
                  <a:gd name="T10" fmla="*/ 5 w 9"/>
                  <a:gd name="T11" fmla="*/ 1 h 16"/>
                  <a:gd name="T12" fmla="*/ 5 w 9"/>
                  <a:gd name="T13" fmla="*/ 2 h 16"/>
                  <a:gd name="T14" fmla="*/ 5 w 9"/>
                  <a:gd name="T15" fmla="*/ 3 h 16"/>
                  <a:gd name="T16" fmla="*/ 4 w 9"/>
                  <a:gd name="T17" fmla="*/ 3 h 16"/>
                  <a:gd name="T18" fmla="*/ 4 w 9"/>
                  <a:gd name="T19" fmla="*/ 4 h 16"/>
                  <a:gd name="T20" fmla="*/ 4 w 9"/>
                  <a:gd name="T21" fmla="*/ 5 h 16"/>
                  <a:gd name="T22" fmla="*/ 3 w 9"/>
                  <a:gd name="T23" fmla="*/ 5 h 16"/>
                  <a:gd name="T24" fmla="*/ 3 w 9"/>
                  <a:gd name="T25" fmla="*/ 6 h 16"/>
                  <a:gd name="T26" fmla="*/ 3 w 9"/>
                  <a:gd name="T27" fmla="*/ 7 h 16"/>
                  <a:gd name="T28" fmla="*/ 2 w 9"/>
                  <a:gd name="T29" fmla="*/ 7 h 16"/>
                  <a:gd name="T30" fmla="*/ 2 w 9"/>
                  <a:gd name="T31" fmla="*/ 8 h 16"/>
                  <a:gd name="T32" fmla="*/ 1 w 9"/>
                  <a:gd name="T33" fmla="*/ 8 h 16"/>
                  <a:gd name="T34" fmla="*/ 1 w 9"/>
                  <a:gd name="T35" fmla="*/ 9 h 16"/>
                  <a:gd name="T36" fmla="*/ 1 w 9"/>
                  <a:gd name="T37" fmla="*/ 9 h 16"/>
                  <a:gd name="T38" fmla="*/ 0 w 9"/>
                  <a:gd name="T39" fmla="*/ 15 h 16"/>
                  <a:gd name="T40" fmla="*/ 2 w 9"/>
                  <a:gd name="T41" fmla="*/ 15 h 16"/>
                  <a:gd name="T42" fmla="*/ 3 w 9"/>
                  <a:gd name="T43" fmla="*/ 15 h 16"/>
                  <a:gd name="T44" fmla="*/ 6 w 9"/>
                  <a:gd name="T45" fmla="*/ 16 h 16"/>
                  <a:gd name="T46" fmla="*/ 7 w 9"/>
                  <a:gd name="T47" fmla="*/ 16 h 16"/>
                  <a:gd name="T48" fmla="*/ 8 w 9"/>
                  <a:gd name="T49" fmla="*/ 16 h 16"/>
                  <a:gd name="T50" fmla="*/ 8 w 9"/>
                  <a:gd name="T51" fmla="*/ 16 h 16"/>
                  <a:gd name="T52" fmla="*/ 8 w 9"/>
                  <a:gd name="T53" fmla="*/ 15 h 16"/>
                  <a:gd name="T54" fmla="*/ 8 w 9"/>
                  <a:gd name="T55" fmla="*/ 15 h 16"/>
                  <a:gd name="T56" fmla="*/ 8 w 9"/>
                  <a:gd name="T57" fmla="*/ 14 h 16"/>
                  <a:gd name="T58" fmla="*/ 8 w 9"/>
                  <a:gd name="T59" fmla="*/ 12 h 16"/>
                  <a:gd name="T60" fmla="*/ 8 w 9"/>
                  <a:gd name="T61" fmla="*/ 10 h 16"/>
                  <a:gd name="T62" fmla="*/ 9 w 9"/>
                  <a:gd name="T63" fmla="*/ 10 h 16"/>
                  <a:gd name="T64" fmla="*/ 8 w 9"/>
                  <a:gd name="T65" fmla="*/ 9 h 16"/>
                  <a:gd name="T66" fmla="*/ 8 w 9"/>
                  <a:gd name="T67" fmla="*/ 9 h 16"/>
                  <a:gd name="T68" fmla="*/ 8 w 9"/>
                  <a:gd name="T69" fmla="*/ 8 h 16"/>
                  <a:gd name="T70" fmla="*/ 8 w 9"/>
                  <a:gd name="T71" fmla="*/ 6 h 16"/>
                  <a:gd name="T72" fmla="*/ 9 w 9"/>
                  <a:gd name="T7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6">
                    <a:moveTo>
                      <a:pt x="9" y="5"/>
                    </a:moveTo>
                    <a:lnTo>
                      <a:pt x="9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5" name="Freeform 2064">
                <a:extLst>
                  <a:ext uri="{FF2B5EF4-FFF2-40B4-BE49-F238E27FC236}">
                    <a16:creationId xmlns:a16="http://schemas.microsoft.com/office/drawing/2014/main" id="{7B23B2A1-2948-4D86-A91F-4CF613427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694"/>
                <a:ext cx="34" cy="57"/>
              </a:xfrm>
              <a:custGeom>
                <a:avLst/>
                <a:gdLst>
                  <a:gd name="T0" fmla="*/ 31 w 34"/>
                  <a:gd name="T1" fmla="*/ 57 h 57"/>
                  <a:gd name="T2" fmla="*/ 22 w 34"/>
                  <a:gd name="T3" fmla="*/ 54 h 57"/>
                  <a:gd name="T4" fmla="*/ 18 w 34"/>
                  <a:gd name="T5" fmla="*/ 54 h 57"/>
                  <a:gd name="T6" fmla="*/ 13 w 34"/>
                  <a:gd name="T7" fmla="*/ 52 h 57"/>
                  <a:gd name="T8" fmla="*/ 11 w 34"/>
                  <a:gd name="T9" fmla="*/ 52 h 57"/>
                  <a:gd name="T10" fmla="*/ 9 w 34"/>
                  <a:gd name="T11" fmla="*/ 52 h 57"/>
                  <a:gd name="T12" fmla="*/ 4 w 34"/>
                  <a:gd name="T13" fmla="*/ 50 h 57"/>
                  <a:gd name="T14" fmla="*/ 2 w 34"/>
                  <a:gd name="T15" fmla="*/ 50 h 57"/>
                  <a:gd name="T16" fmla="*/ 0 w 34"/>
                  <a:gd name="T17" fmla="*/ 50 h 57"/>
                  <a:gd name="T18" fmla="*/ 2 w 34"/>
                  <a:gd name="T19" fmla="*/ 48 h 57"/>
                  <a:gd name="T20" fmla="*/ 2 w 34"/>
                  <a:gd name="T21" fmla="*/ 48 h 57"/>
                  <a:gd name="T22" fmla="*/ 2 w 34"/>
                  <a:gd name="T23" fmla="*/ 43 h 57"/>
                  <a:gd name="T24" fmla="*/ 2 w 34"/>
                  <a:gd name="T25" fmla="*/ 41 h 57"/>
                  <a:gd name="T26" fmla="*/ 4 w 34"/>
                  <a:gd name="T27" fmla="*/ 39 h 57"/>
                  <a:gd name="T28" fmla="*/ 4 w 34"/>
                  <a:gd name="T29" fmla="*/ 39 h 57"/>
                  <a:gd name="T30" fmla="*/ 4 w 34"/>
                  <a:gd name="T31" fmla="*/ 34 h 57"/>
                  <a:gd name="T32" fmla="*/ 4 w 34"/>
                  <a:gd name="T33" fmla="*/ 32 h 57"/>
                  <a:gd name="T34" fmla="*/ 7 w 34"/>
                  <a:gd name="T35" fmla="*/ 27 h 57"/>
                  <a:gd name="T36" fmla="*/ 7 w 34"/>
                  <a:gd name="T37" fmla="*/ 23 h 57"/>
                  <a:gd name="T38" fmla="*/ 9 w 34"/>
                  <a:gd name="T39" fmla="*/ 18 h 57"/>
                  <a:gd name="T40" fmla="*/ 9 w 34"/>
                  <a:gd name="T41" fmla="*/ 16 h 57"/>
                  <a:gd name="T42" fmla="*/ 9 w 34"/>
                  <a:gd name="T43" fmla="*/ 16 h 57"/>
                  <a:gd name="T44" fmla="*/ 9 w 34"/>
                  <a:gd name="T45" fmla="*/ 14 h 57"/>
                  <a:gd name="T46" fmla="*/ 9 w 34"/>
                  <a:gd name="T47" fmla="*/ 14 h 57"/>
                  <a:gd name="T48" fmla="*/ 9 w 34"/>
                  <a:gd name="T49" fmla="*/ 9 h 57"/>
                  <a:gd name="T50" fmla="*/ 11 w 34"/>
                  <a:gd name="T51" fmla="*/ 7 h 57"/>
                  <a:gd name="T52" fmla="*/ 11 w 34"/>
                  <a:gd name="T53" fmla="*/ 0 h 57"/>
                  <a:gd name="T54" fmla="*/ 13 w 34"/>
                  <a:gd name="T55" fmla="*/ 0 h 57"/>
                  <a:gd name="T56" fmla="*/ 22 w 34"/>
                  <a:gd name="T57" fmla="*/ 2 h 57"/>
                  <a:gd name="T58" fmla="*/ 25 w 34"/>
                  <a:gd name="T59" fmla="*/ 2 h 57"/>
                  <a:gd name="T60" fmla="*/ 29 w 34"/>
                  <a:gd name="T61" fmla="*/ 2 h 57"/>
                  <a:gd name="T62" fmla="*/ 34 w 34"/>
                  <a:gd name="T63" fmla="*/ 7 h 57"/>
                  <a:gd name="T64" fmla="*/ 31 w 34"/>
                  <a:gd name="T65" fmla="*/ 9 h 57"/>
                  <a:gd name="T66" fmla="*/ 31 w 34"/>
                  <a:gd name="T67" fmla="*/ 4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57">
                    <a:moveTo>
                      <a:pt x="31" y="43"/>
                    </a:moveTo>
                    <a:lnTo>
                      <a:pt x="31" y="57"/>
                    </a:lnTo>
                    <a:lnTo>
                      <a:pt x="29" y="57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6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7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3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23"/>
                    </a:lnTo>
                    <a:lnTo>
                      <a:pt x="31" y="4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6" name="Freeform 2065">
                <a:extLst>
                  <a:ext uri="{FF2B5EF4-FFF2-40B4-BE49-F238E27FC236}">
                    <a16:creationId xmlns:a16="http://schemas.microsoft.com/office/drawing/2014/main" id="{C7DD2011-1FCC-4734-8E33-433770CD8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559"/>
                <a:ext cx="9" cy="27"/>
              </a:xfrm>
              <a:custGeom>
                <a:avLst/>
                <a:gdLst>
                  <a:gd name="T0" fmla="*/ 4 w 4"/>
                  <a:gd name="T1" fmla="*/ 5 h 12"/>
                  <a:gd name="T2" fmla="*/ 4 w 4"/>
                  <a:gd name="T3" fmla="*/ 5 h 12"/>
                  <a:gd name="T4" fmla="*/ 4 w 4"/>
                  <a:gd name="T5" fmla="*/ 4 h 12"/>
                  <a:gd name="T6" fmla="*/ 4 w 4"/>
                  <a:gd name="T7" fmla="*/ 3 h 12"/>
                  <a:gd name="T8" fmla="*/ 4 w 4"/>
                  <a:gd name="T9" fmla="*/ 2 h 12"/>
                  <a:gd name="T10" fmla="*/ 4 w 4"/>
                  <a:gd name="T11" fmla="*/ 1 h 12"/>
                  <a:gd name="T12" fmla="*/ 4 w 4"/>
                  <a:gd name="T13" fmla="*/ 0 h 12"/>
                  <a:gd name="T14" fmla="*/ 3 w 4"/>
                  <a:gd name="T15" fmla="*/ 0 h 12"/>
                  <a:gd name="T16" fmla="*/ 1 w 4"/>
                  <a:gd name="T17" fmla="*/ 0 h 12"/>
                  <a:gd name="T18" fmla="*/ 0 w 4"/>
                  <a:gd name="T19" fmla="*/ 0 h 12"/>
                  <a:gd name="T20" fmla="*/ 0 w 4"/>
                  <a:gd name="T21" fmla="*/ 0 h 12"/>
                  <a:gd name="T22" fmla="*/ 0 w 4"/>
                  <a:gd name="T23" fmla="*/ 1 h 12"/>
                  <a:gd name="T24" fmla="*/ 0 w 4"/>
                  <a:gd name="T25" fmla="*/ 1 h 12"/>
                  <a:gd name="T26" fmla="*/ 1 w 4"/>
                  <a:gd name="T27" fmla="*/ 1 h 12"/>
                  <a:gd name="T28" fmla="*/ 1 w 4"/>
                  <a:gd name="T29" fmla="*/ 1 h 12"/>
                  <a:gd name="T30" fmla="*/ 1 w 4"/>
                  <a:gd name="T31" fmla="*/ 2 h 12"/>
                  <a:gd name="T32" fmla="*/ 1 w 4"/>
                  <a:gd name="T33" fmla="*/ 2 h 12"/>
                  <a:gd name="T34" fmla="*/ 1 w 4"/>
                  <a:gd name="T35" fmla="*/ 3 h 12"/>
                  <a:gd name="T36" fmla="*/ 1 w 4"/>
                  <a:gd name="T37" fmla="*/ 3 h 12"/>
                  <a:gd name="T38" fmla="*/ 2 w 4"/>
                  <a:gd name="T39" fmla="*/ 3 h 12"/>
                  <a:gd name="T40" fmla="*/ 2 w 4"/>
                  <a:gd name="T41" fmla="*/ 3 h 12"/>
                  <a:gd name="T42" fmla="*/ 2 w 4"/>
                  <a:gd name="T43" fmla="*/ 4 h 12"/>
                  <a:gd name="T44" fmla="*/ 2 w 4"/>
                  <a:gd name="T45" fmla="*/ 4 h 12"/>
                  <a:gd name="T46" fmla="*/ 2 w 4"/>
                  <a:gd name="T47" fmla="*/ 5 h 12"/>
                  <a:gd name="T48" fmla="*/ 2 w 4"/>
                  <a:gd name="T49" fmla="*/ 5 h 12"/>
                  <a:gd name="T50" fmla="*/ 2 w 4"/>
                  <a:gd name="T51" fmla="*/ 6 h 12"/>
                  <a:gd name="T52" fmla="*/ 2 w 4"/>
                  <a:gd name="T53" fmla="*/ 6 h 12"/>
                  <a:gd name="T54" fmla="*/ 3 w 4"/>
                  <a:gd name="T55" fmla="*/ 6 h 12"/>
                  <a:gd name="T56" fmla="*/ 3 w 4"/>
                  <a:gd name="T57" fmla="*/ 6 h 12"/>
                  <a:gd name="T58" fmla="*/ 3 w 4"/>
                  <a:gd name="T59" fmla="*/ 7 h 12"/>
                  <a:gd name="T60" fmla="*/ 3 w 4"/>
                  <a:gd name="T61" fmla="*/ 7 h 12"/>
                  <a:gd name="T62" fmla="*/ 3 w 4"/>
                  <a:gd name="T63" fmla="*/ 8 h 12"/>
                  <a:gd name="T64" fmla="*/ 3 w 4"/>
                  <a:gd name="T65" fmla="*/ 8 h 12"/>
                  <a:gd name="T66" fmla="*/ 3 w 4"/>
                  <a:gd name="T67" fmla="*/ 9 h 12"/>
                  <a:gd name="T68" fmla="*/ 3 w 4"/>
                  <a:gd name="T69" fmla="*/ 9 h 12"/>
                  <a:gd name="T70" fmla="*/ 4 w 4"/>
                  <a:gd name="T71" fmla="*/ 10 h 12"/>
                  <a:gd name="T72" fmla="*/ 4 w 4"/>
                  <a:gd name="T73" fmla="*/ 10 h 12"/>
                  <a:gd name="T74" fmla="*/ 4 w 4"/>
                  <a:gd name="T75" fmla="*/ 11 h 12"/>
                  <a:gd name="T76" fmla="*/ 4 w 4"/>
                  <a:gd name="T77" fmla="*/ 11 h 12"/>
                  <a:gd name="T78" fmla="*/ 4 w 4"/>
                  <a:gd name="T79" fmla="*/ 12 h 12"/>
                  <a:gd name="T80" fmla="*/ 4 w 4"/>
                  <a:gd name="T81" fmla="*/ 12 h 12"/>
                  <a:gd name="T82" fmla="*/ 4 w 4"/>
                  <a:gd name="T8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" h="12">
                    <a:moveTo>
                      <a:pt x="4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7" name="Freeform 2066">
                <a:extLst>
                  <a:ext uri="{FF2B5EF4-FFF2-40B4-BE49-F238E27FC236}">
                    <a16:creationId xmlns:a16="http://schemas.microsoft.com/office/drawing/2014/main" id="{76B1FDA1-A10D-4F80-BB7A-5B00B5B60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746"/>
                <a:ext cx="23" cy="27"/>
              </a:xfrm>
              <a:custGeom>
                <a:avLst/>
                <a:gdLst>
                  <a:gd name="T0" fmla="*/ 23 w 23"/>
                  <a:gd name="T1" fmla="*/ 5 h 27"/>
                  <a:gd name="T2" fmla="*/ 23 w 23"/>
                  <a:gd name="T3" fmla="*/ 5 h 27"/>
                  <a:gd name="T4" fmla="*/ 23 w 23"/>
                  <a:gd name="T5" fmla="*/ 7 h 27"/>
                  <a:gd name="T6" fmla="*/ 21 w 23"/>
                  <a:gd name="T7" fmla="*/ 9 h 27"/>
                  <a:gd name="T8" fmla="*/ 21 w 23"/>
                  <a:gd name="T9" fmla="*/ 14 h 27"/>
                  <a:gd name="T10" fmla="*/ 21 w 23"/>
                  <a:gd name="T11" fmla="*/ 16 h 27"/>
                  <a:gd name="T12" fmla="*/ 18 w 23"/>
                  <a:gd name="T13" fmla="*/ 18 h 27"/>
                  <a:gd name="T14" fmla="*/ 18 w 23"/>
                  <a:gd name="T15" fmla="*/ 20 h 27"/>
                  <a:gd name="T16" fmla="*/ 18 w 23"/>
                  <a:gd name="T17" fmla="*/ 27 h 27"/>
                  <a:gd name="T18" fmla="*/ 16 w 23"/>
                  <a:gd name="T19" fmla="*/ 27 h 27"/>
                  <a:gd name="T20" fmla="*/ 14 w 23"/>
                  <a:gd name="T21" fmla="*/ 27 h 27"/>
                  <a:gd name="T22" fmla="*/ 12 w 23"/>
                  <a:gd name="T23" fmla="*/ 25 h 27"/>
                  <a:gd name="T24" fmla="*/ 9 w 23"/>
                  <a:gd name="T25" fmla="*/ 25 h 27"/>
                  <a:gd name="T26" fmla="*/ 7 w 23"/>
                  <a:gd name="T27" fmla="*/ 25 h 27"/>
                  <a:gd name="T28" fmla="*/ 7 w 23"/>
                  <a:gd name="T29" fmla="*/ 25 h 27"/>
                  <a:gd name="T30" fmla="*/ 7 w 23"/>
                  <a:gd name="T31" fmla="*/ 25 h 27"/>
                  <a:gd name="T32" fmla="*/ 5 w 23"/>
                  <a:gd name="T33" fmla="*/ 25 h 27"/>
                  <a:gd name="T34" fmla="*/ 3 w 23"/>
                  <a:gd name="T35" fmla="*/ 25 h 27"/>
                  <a:gd name="T36" fmla="*/ 0 w 23"/>
                  <a:gd name="T37" fmla="*/ 23 h 27"/>
                  <a:gd name="T38" fmla="*/ 0 w 23"/>
                  <a:gd name="T39" fmla="*/ 23 h 27"/>
                  <a:gd name="T40" fmla="*/ 0 w 23"/>
                  <a:gd name="T41" fmla="*/ 18 h 27"/>
                  <a:gd name="T42" fmla="*/ 3 w 23"/>
                  <a:gd name="T43" fmla="*/ 18 h 27"/>
                  <a:gd name="T44" fmla="*/ 3 w 23"/>
                  <a:gd name="T45" fmla="*/ 18 h 27"/>
                  <a:gd name="T46" fmla="*/ 3 w 23"/>
                  <a:gd name="T47" fmla="*/ 18 h 27"/>
                  <a:gd name="T48" fmla="*/ 3 w 23"/>
                  <a:gd name="T49" fmla="*/ 16 h 27"/>
                  <a:gd name="T50" fmla="*/ 3 w 23"/>
                  <a:gd name="T51" fmla="*/ 11 h 27"/>
                  <a:gd name="T52" fmla="*/ 3 w 23"/>
                  <a:gd name="T53" fmla="*/ 9 h 27"/>
                  <a:gd name="T54" fmla="*/ 5 w 23"/>
                  <a:gd name="T55" fmla="*/ 7 h 27"/>
                  <a:gd name="T56" fmla="*/ 5 w 23"/>
                  <a:gd name="T57" fmla="*/ 7 h 27"/>
                  <a:gd name="T58" fmla="*/ 5 w 23"/>
                  <a:gd name="T59" fmla="*/ 5 h 27"/>
                  <a:gd name="T60" fmla="*/ 5 w 23"/>
                  <a:gd name="T61" fmla="*/ 0 h 27"/>
                  <a:gd name="T62" fmla="*/ 5 w 23"/>
                  <a:gd name="T63" fmla="*/ 0 h 27"/>
                  <a:gd name="T64" fmla="*/ 5 w 23"/>
                  <a:gd name="T65" fmla="*/ 0 h 27"/>
                  <a:gd name="T66" fmla="*/ 7 w 23"/>
                  <a:gd name="T67" fmla="*/ 2 h 27"/>
                  <a:gd name="T68" fmla="*/ 7 w 23"/>
                  <a:gd name="T69" fmla="*/ 2 h 27"/>
                  <a:gd name="T70" fmla="*/ 9 w 23"/>
                  <a:gd name="T71" fmla="*/ 2 h 27"/>
                  <a:gd name="T72" fmla="*/ 14 w 23"/>
                  <a:gd name="T73" fmla="*/ 2 h 27"/>
                  <a:gd name="T74" fmla="*/ 14 w 23"/>
                  <a:gd name="T75" fmla="*/ 2 h 27"/>
                  <a:gd name="T76" fmla="*/ 18 w 23"/>
                  <a:gd name="T77" fmla="*/ 5 h 27"/>
                  <a:gd name="T78" fmla="*/ 23 w 23"/>
                  <a:gd name="T79" fmla="*/ 5 h 27"/>
                  <a:gd name="T80" fmla="*/ 23 w 23"/>
                  <a:gd name="T81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27">
                    <a:moveTo>
                      <a:pt x="23" y="5"/>
                    </a:moveTo>
                    <a:lnTo>
                      <a:pt x="23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8" y="5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8" name="Freeform 2067">
                <a:extLst>
                  <a:ext uri="{FF2B5EF4-FFF2-40B4-BE49-F238E27FC236}">
                    <a16:creationId xmlns:a16="http://schemas.microsoft.com/office/drawing/2014/main" id="{67B0306D-AD85-4963-A24D-3FCFC7EB0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1751"/>
                <a:ext cx="15" cy="27"/>
              </a:xfrm>
              <a:custGeom>
                <a:avLst/>
                <a:gdLst>
                  <a:gd name="T0" fmla="*/ 0 w 15"/>
                  <a:gd name="T1" fmla="*/ 22 h 27"/>
                  <a:gd name="T2" fmla="*/ 0 w 15"/>
                  <a:gd name="T3" fmla="*/ 18 h 27"/>
                  <a:gd name="T4" fmla="*/ 0 w 15"/>
                  <a:gd name="T5" fmla="*/ 18 h 27"/>
                  <a:gd name="T6" fmla="*/ 0 w 15"/>
                  <a:gd name="T7" fmla="*/ 15 h 27"/>
                  <a:gd name="T8" fmla="*/ 2 w 15"/>
                  <a:gd name="T9" fmla="*/ 15 h 27"/>
                  <a:gd name="T10" fmla="*/ 4 w 15"/>
                  <a:gd name="T11" fmla="*/ 0 h 27"/>
                  <a:gd name="T12" fmla="*/ 4 w 15"/>
                  <a:gd name="T13" fmla="*/ 0 h 27"/>
                  <a:gd name="T14" fmla="*/ 9 w 15"/>
                  <a:gd name="T15" fmla="*/ 2 h 27"/>
                  <a:gd name="T16" fmla="*/ 11 w 15"/>
                  <a:gd name="T17" fmla="*/ 2 h 27"/>
                  <a:gd name="T18" fmla="*/ 13 w 15"/>
                  <a:gd name="T19" fmla="*/ 2 h 27"/>
                  <a:gd name="T20" fmla="*/ 15 w 15"/>
                  <a:gd name="T21" fmla="*/ 2 h 27"/>
                  <a:gd name="T22" fmla="*/ 15 w 15"/>
                  <a:gd name="T23" fmla="*/ 4 h 27"/>
                  <a:gd name="T24" fmla="*/ 15 w 15"/>
                  <a:gd name="T25" fmla="*/ 9 h 27"/>
                  <a:gd name="T26" fmla="*/ 15 w 15"/>
                  <a:gd name="T27" fmla="*/ 9 h 27"/>
                  <a:gd name="T28" fmla="*/ 15 w 15"/>
                  <a:gd name="T29" fmla="*/ 13 h 27"/>
                  <a:gd name="T30" fmla="*/ 15 w 15"/>
                  <a:gd name="T31" fmla="*/ 15 h 27"/>
                  <a:gd name="T32" fmla="*/ 15 w 15"/>
                  <a:gd name="T33" fmla="*/ 20 h 27"/>
                  <a:gd name="T34" fmla="*/ 15 w 15"/>
                  <a:gd name="T35" fmla="*/ 22 h 27"/>
                  <a:gd name="T36" fmla="*/ 15 w 15"/>
                  <a:gd name="T37" fmla="*/ 22 h 27"/>
                  <a:gd name="T38" fmla="*/ 15 w 15"/>
                  <a:gd name="T39" fmla="*/ 22 h 27"/>
                  <a:gd name="T40" fmla="*/ 15 w 15"/>
                  <a:gd name="T41" fmla="*/ 27 h 27"/>
                  <a:gd name="T42" fmla="*/ 13 w 15"/>
                  <a:gd name="T43" fmla="*/ 27 h 27"/>
                  <a:gd name="T44" fmla="*/ 11 w 15"/>
                  <a:gd name="T45" fmla="*/ 27 h 27"/>
                  <a:gd name="T46" fmla="*/ 11 w 15"/>
                  <a:gd name="T47" fmla="*/ 27 h 27"/>
                  <a:gd name="T48" fmla="*/ 9 w 15"/>
                  <a:gd name="T49" fmla="*/ 24 h 27"/>
                  <a:gd name="T50" fmla="*/ 0 w 15"/>
                  <a:gd name="T51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27">
                    <a:moveTo>
                      <a:pt x="0" y="22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20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9" y="24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9" name="Freeform 2068">
                <a:extLst>
                  <a:ext uri="{FF2B5EF4-FFF2-40B4-BE49-F238E27FC236}">
                    <a16:creationId xmlns:a16="http://schemas.microsoft.com/office/drawing/2014/main" id="{BD683660-11EF-4291-A385-398267099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773"/>
                <a:ext cx="20" cy="25"/>
              </a:xfrm>
              <a:custGeom>
                <a:avLst/>
                <a:gdLst>
                  <a:gd name="T0" fmla="*/ 13 w 20"/>
                  <a:gd name="T1" fmla="*/ 25 h 25"/>
                  <a:gd name="T2" fmla="*/ 13 w 20"/>
                  <a:gd name="T3" fmla="*/ 23 h 25"/>
                  <a:gd name="T4" fmla="*/ 13 w 20"/>
                  <a:gd name="T5" fmla="*/ 20 h 25"/>
                  <a:gd name="T6" fmla="*/ 13 w 20"/>
                  <a:gd name="T7" fmla="*/ 20 h 25"/>
                  <a:gd name="T8" fmla="*/ 16 w 20"/>
                  <a:gd name="T9" fmla="*/ 20 h 25"/>
                  <a:gd name="T10" fmla="*/ 13 w 20"/>
                  <a:gd name="T11" fmla="*/ 20 h 25"/>
                  <a:gd name="T12" fmla="*/ 11 w 20"/>
                  <a:gd name="T13" fmla="*/ 25 h 25"/>
                  <a:gd name="T14" fmla="*/ 9 w 20"/>
                  <a:gd name="T15" fmla="*/ 23 h 25"/>
                  <a:gd name="T16" fmla="*/ 4 w 20"/>
                  <a:gd name="T17" fmla="*/ 23 h 25"/>
                  <a:gd name="T18" fmla="*/ 4 w 20"/>
                  <a:gd name="T19" fmla="*/ 23 h 25"/>
                  <a:gd name="T20" fmla="*/ 4 w 20"/>
                  <a:gd name="T21" fmla="*/ 23 h 25"/>
                  <a:gd name="T22" fmla="*/ 2 w 20"/>
                  <a:gd name="T23" fmla="*/ 23 h 25"/>
                  <a:gd name="T24" fmla="*/ 0 w 20"/>
                  <a:gd name="T25" fmla="*/ 18 h 25"/>
                  <a:gd name="T26" fmla="*/ 0 w 20"/>
                  <a:gd name="T27" fmla="*/ 18 h 25"/>
                  <a:gd name="T28" fmla="*/ 0 w 20"/>
                  <a:gd name="T29" fmla="*/ 18 h 25"/>
                  <a:gd name="T30" fmla="*/ 0 w 20"/>
                  <a:gd name="T31" fmla="*/ 16 h 25"/>
                  <a:gd name="T32" fmla="*/ 0 w 20"/>
                  <a:gd name="T33" fmla="*/ 16 h 25"/>
                  <a:gd name="T34" fmla="*/ 0 w 20"/>
                  <a:gd name="T35" fmla="*/ 16 h 25"/>
                  <a:gd name="T36" fmla="*/ 0 w 20"/>
                  <a:gd name="T37" fmla="*/ 16 h 25"/>
                  <a:gd name="T38" fmla="*/ 0 w 20"/>
                  <a:gd name="T39" fmla="*/ 14 h 25"/>
                  <a:gd name="T40" fmla="*/ 0 w 20"/>
                  <a:gd name="T41" fmla="*/ 14 h 25"/>
                  <a:gd name="T42" fmla="*/ 0 w 20"/>
                  <a:gd name="T43" fmla="*/ 11 h 25"/>
                  <a:gd name="T44" fmla="*/ 0 w 20"/>
                  <a:gd name="T45" fmla="*/ 11 h 25"/>
                  <a:gd name="T46" fmla="*/ 2 w 20"/>
                  <a:gd name="T47" fmla="*/ 9 h 25"/>
                  <a:gd name="T48" fmla="*/ 2 w 20"/>
                  <a:gd name="T49" fmla="*/ 7 h 25"/>
                  <a:gd name="T50" fmla="*/ 2 w 20"/>
                  <a:gd name="T51" fmla="*/ 5 h 25"/>
                  <a:gd name="T52" fmla="*/ 2 w 20"/>
                  <a:gd name="T53" fmla="*/ 5 h 25"/>
                  <a:gd name="T54" fmla="*/ 2 w 20"/>
                  <a:gd name="T55" fmla="*/ 5 h 25"/>
                  <a:gd name="T56" fmla="*/ 2 w 20"/>
                  <a:gd name="T57" fmla="*/ 2 h 25"/>
                  <a:gd name="T58" fmla="*/ 2 w 20"/>
                  <a:gd name="T59" fmla="*/ 2 h 25"/>
                  <a:gd name="T60" fmla="*/ 2 w 20"/>
                  <a:gd name="T61" fmla="*/ 2 h 25"/>
                  <a:gd name="T62" fmla="*/ 4 w 20"/>
                  <a:gd name="T63" fmla="*/ 0 h 25"/>
                  <a:gd name="T64" fmla="*/ 4 w 20"/>
                  <a:gd name="T65" fmla="*/ 0 h 25"/>
                  <a:gd name="T66" fmla="*/ 9 w 20"/>
                  <a:gd name="T67" fmla="*/ 0 h 25"/>
                  <a:gd name="T68" fmla="*/ 13 w 20"/>
                  <a:gd name="T69" fmla="*/ 0 h 25"/>
                  <a:gd name="T70" fmla="*/ 16 w 20"/>
                  <a:gd name="T71" fmla="*/ 2 h 25"/>
                  <a:gd name="T72" fmla="*/ 20 w 20"/>
                  <a:gd name="T73" fmla="*/ 2 h 25"/>
                  <a:gd name="T74" fmla="*/ 20 w 20"/>
                  <a:gd name="T75" fmla="*/ 7 h 25"/>
                  <a:gd name="T76" fmla="*/ 20 w 20"/>
                  <a:gd name="T77" fmla="*/ 9 h 25"/>
                  <a:gd name="T78" fmla="*/ 18 w 20"/>
                  <a:gd name="T79" fmla="*/ 16 h 25"/>
                  <a:gd name="T80" fmla="*/ 18 w 20"/>
                  <a:gd name="T81" fmla="*/ 18 h 25"/>
                  <a:gd name="T82" fmla="*/ 18 w 20"/>
                  <a:gd name="T83" fmla="*/ 18 h 25"/>
                  <a:gd name="T84" fmla="*/ 18 w 20"/>
                  <a:gd name="T85" fmla="*/ 18 h 25"/>
                  <a:gd name="T86" fmla="*/ 16 w 20"/>
                  <a:gd name="T87" fmla="*/ 20 h 25"/>
                  <a:gd name="T88" fmla="*/ 16 w 20"/>
                  <a:gd name="T89" fmla="*/ 23 h 25"/>
                  <a:gd name="T90" fmla="*/ 16 w 20"/>
                  <a:gd name="T91" fmla="*/ 23 h 25"/>
                  <a:gd name="T92" fmla="*/ 16 w 20"/>
                  <a:gd name="T93" fmla="*/ 25 h 25"/>
                  <a:gd name="T94" fmla="*/ 13 w 20"/>
                  <a:gd name="T9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" h="25">
                    <a:moveTo>
                      <a:pt x="13" y="25"/>
                    </a:moveTo>
                    <a:lnTo>
                      <a:pt x="13" y="23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20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3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0" name="Freeform 2069">
                <a:extLst>
                  <a:ext uri="{FF2B5EF4-FFF2-40B4-BE49-F238E27FC236}">
                    <a16:creationId xmlns:a16="http://schemas.microsoft.com/office/drawing/2014/main" id="{BCF2182E-48D5-4054-A402-86B1F4FE4A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9" y="1613"/>
                <a:ext cx="212" cy="158"/>
              </a:xfrm>
              <a:custGeom>
                <a:avLst/>
                <a:gdLst>
                  <a:gd name="T0" fmla="*/ 55 w 94"/>
                  <a:gd name="T1" fmla="*/ 7 h 70"/>
                  <a:gd name="T2" fmla="*/ 12 w 94"/>
                  <a:gd name="T3" fmla="*/ 6 h 70"/>
                  <a:gd name="T4" fmla="*/ 30 w 94"/>
                  <a:gd name="T5" fmla="*/ 7 h 70"/>
                  <a:gd name="T6" fmla="*/ 74 w 94"/>
                  <a:gd name="T7" fmla="*/ 9 h 70"/>
                  <a:gd name="T8" fmla="*/ 74 w 94"/>
                  <a:gd name="T9" fmla="*/ 10 h 70"/>
                  <a:gd name="T10" fmla="*/ 41 w 94"/>
                  <a:gd name="T11" fmla="*/ 12 h 70"/>
                  <a:gd name="T12" fmla="*/ 74 w 94"/>
                  <a:gd name="T13" fmla="*/ 10 h 70"/>
                  <a:gd name="T14" fmla="*/ 65 w 94"/>
                  <a:gd name="T15" fmla="*/ 10 h 70"/>
                  <a:gd name="T16" fmla="*/ 57 w 94"/>
                  <a:gd name="T17" fmla="*/ 15 h 70"/>
                  <a:gd name="T18" fmla="*/ 29 w 94"/>
                  <a:gd name="T19" fmla="*/ 11 h 70"/>
                  <a:gd name="T20" fmla="*/ 71 w 94"/>
                  <a:gd name="T21" fmla="*/ 11 h 70"/>
                  <a:gd name="T22" fmla="*/ 76 w 94"/>
                  <a:gd name="T23" fmla="*/ 12 h 70"/>
                  <a:gd name="T24" fmla="*/ 48 w 94"/>
                  <a:gd name="T25" fmla="*/ 15 h 70"/>
                  <a:gd name="T26" fmla="*/ 44 w 94"/>
                  <a:gd name="T27" fmla="*/ 21 h 70"/>
                  <a:gd name="T28" fmla="*/ 81 w 94"/>
                  <a:gd name="T29" fmla="*/ 15 h 70"/>
                  <a:gd name="T30" fmla="*/ 94 w 94"/>
                  <a:gd name="T31" fmla="*/ 15 h 70"/>
                  <a:gd name="T32" fmla="*/ 61 w 94"/>
                  <a:gd name="T33" fmla="*/ 17 h 70"/>
                  <a:gd name="T34" fmla="*/ 52 w 94"/>
                  <a:gd name="T35" fmla="*/ 23 h 70"/>
                  <a:gd name="T36" fmla="*/ 9 w 94"/>
                  <a:gd name="T37" fmla="*/ 25 h 70"/>
                  <a:gd name="T38" fmla="*/ 28 w 94"/>
                  <a:gd name="T39" fmla="*/ 28 h 70"/>
                  <a:gd name="T40" fmla="*/ 61 w 94"/>
                  <a:gd name="T41" fmla="*/ 22 h 70"/>
                  <a:gd name="T42" fmla="*/ 77 w 94"/>
                  <a:gd name="T43" fmla="*/ 20 h 70"/>
                  <a:gd name="T44" fmla="*/ 84 w 94"/>
                  <a:gd name="T45" fmla="*/ 25 h 70"/>
                  <a:gd name="T46" fmla="*/ 81 w 94"/>
                  <a:gd name="T47" fmla="*/ 28 h 70"/>
                  <a:gd name="T48" fmla="*/ 40 w 94"/>
                  <a:gd name="T49" fmla="*/ 29 h 70"/>
                  <a:gd name="T50" fmla="*/ 91 w 94"/>
                  <a:gd name="T51" fmla="*/ 27 h 70"/>
                  <a:gd name="T52" fmla="*/ 90 w 94"/>
                  <a:gd name="T53" fmla="*/ 28 h 70"/>
                  <a:gd name="T54" fmla="*/ 45 w 94"/>
                  <a:gd name="T55" fmla="*/ 29 h 70"/>
                  <a:gd name="T56" fmla="*/ 66 w 94"/>
                  <a:gd name="T57" fmla="*/ 29 h 70"/>
                  <a:gd name="T58" fmla="*/ 64 w 94"/>
                  <a:gd name="T59" fmla="*/ 34 h 70"/>
                  <a:gd name="T60" fmla="*/ 13 w 94"/>
                  <a:gd name="T61" fmla="*/ 27 h 70"/>
                  <a:gd name="T62" fmla="*/ 10 w 94"/>
                  <a:gd name="T63" fmla="*/ 37 h 70"/>
                  <a:gd name="T64" fmla="*/ 22 w 94"/>
                  <a:gd name="T65" fmla="*/ 39 h 70"/>
                  <a:gd name="T66" fmla="*/ 74 w 94"/>
                  <a:gd name="T67" fmla="*/ 28 h 70"/>
                  <a:gd name="T68" fmla="*/ 72 w 94"/>
                  <a:gd name="T69" fmla="*/ 34 h 70"/>
                  <a:gd name="T70" fmla="*/ 75 w 94"/>
                  <a:gd name="T71" fmla="*/ 34 h 70"/>
                  <a:gd name="T72" fmla="*/ 39 w 94"/>
                  <a:gd name="T73" fmla="*/ 30 h 70"/>
                  <a:gd name="T74" fmla="*/ 90 w 94"/>
                  <a:gd name="T75" fmla="*/ 31 h 70"/>
                  <a:gd name="T76" fmla="*/ 54 w 94"/>
                  <a:gd name="T77" fmla="*/ 34 h 70"/>
                  <a:gd name="T78" fmla="*/ 42 w 94"/>
                  <a:gd name="T79" fmla="*/ 37 h 70"/>
                  <a:gd name="T80" fmla="*/ 51 w 94"/>
                  <a:gd name="T81" fmla="*/ 40 h 70"/>
                  <a:gd name="T82" fmla="*/ 56 w 94"/>
                  <a:gd name="T83" fmla="*/ 33 h 70"/>
                  <a:gd name="T84" fmla="*/ 47 w 94"/>
                  <a:gd name="T85" fmla="*/ 51 h 70"/>
                  <a:gd name="T86" fmla="*/ 60 w 94"/>
                  <a:gd name="T87" fmla="*/ 45 h 70"/>
                  <a:gd name="T88" fmla="*/ 68 w 94"/>
                  <a:gd name="T89" fmla="*/ 35 h 70"/>
                  <a:gd name="T90" fmla="*/ 61 w 94"/>
                  <a:gd name="T91" fmla="*/ 46 h 70"/>
                  <a:gd name="T92" fmla="*/ 69 w 94"/>
                  <a:gd name="T93" fmla="*/ 44 h 70"/>
                  <a:gd name="T94" fmla="*/ 73 w 94"/>
                  <a:gd name="T95" fmla="*/ 35 h 70"/>
                  <a:gd name="T96" fmla="*/ 25 w 94"/>
                  <a:gd name="T97" fmla="*/ 44 h 70"/>
                  <a:gd name="T98" fmla="*/ 13 w 94"/>
                  <a:gd name="T99" fmla="*/ 38 h 70"/>
                  <a:gd name="T100" fmla="*/ 11 w 94"/>
                  <a:gd name="T101" fmla="*/ 48 h 70"/>
                  <a:gd name="T102" fmla="*/ 32 w 94"/>
                  <a:gd name="T103" fmla="*/ 54 h 70"/>
                  <a:gd name="T104" fmla="*/ 37 w 94"/>
                  <a:gd name="T105" fmla="*/ 44 h 70"/>
                  <a:gd name="T106" fmla="*/ 30 w 94"/>
                  <a:gd name="T107" fmla="*/ 55 h 70"/>
                  <a:gd name="T108" fmla="*/ 39 w 94"/>
                  <a:gd name="T109" fmla="*/ 49 h 70"/>
                  <a:gd name="T110" fmla="*/ 20 w 94"/>
                  <a:gd name="T111" fmla="*/ 52 h 70"/>
                  <a:gd name="T112" fmla="*/ 3 w 94"/>
                  <a:gd name="T113" fmla="*/ 48 h 70"/>
                  <a:gd name="T114" fmla="*/ 20 w 94"/>
                  <a:gd name="T115" fmla="*/ 67 h 70"/>
                  <a:gd name="T116" fmla="*/ 21 w 94"/>
                  <a:gd name="T117" fmla="*/ 53 h 70"/>
                  <a:gd name="T118" fmla="*/ 14 w 94"/>
                  <a:gd name="T119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4" h="70">
                    <a:moveTo>
                      <a:pt x="66" y="6"/>
                    </a:moveTo>
                    <a:lnTo>
                      <a:pt x="66" y="6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8" y="3"/>
                    </a:lnTo>
                    <a:lnTo>
                      <a:pt x="68" y="2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6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6"/>
                    </a:lnTo>
                    <a:moveTo>
                      <a:pt x="20" y="2"/>
                    </a:moveTo>
                    <a:lnTo>
                      <a:pt x="20" y="2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2" y="11"/>
                    </a:lnTo>
                    <a:lnTo>
                      <a:pt x="32" y="10"/>
                    </a:lnTo>
                    <a:lnTo>
                      <a:pt x="33" y="9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5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moveTo>
                      <a:pt x="74" y="10"/>
                    </a:moveTo>
                    <a:lnTo>
                      <a:pt x="74" y="10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3" y="4"/>
                    </a:lnTo>
                    <a:lnTo>
                      <a:pt x="70" y="3"/>
                    </a:lnTo>
                    <a:lnTo>
                      <a:pt x="69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7" y="6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9" y="9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4" y="10"/>
                    </a:lnTo>
                    <a:moveTo>
                      <a:pt x="49" y="11"/>
                    </a:moveTo>
                    <a:lnTo>
                      <a:pt x="49" y="11"/>
                    </a:lnTo>
                    <a:lnTo>
                      <a:pt x="50" y="10"/>
                    </a:lnTo>
                    <a:lnTo>
                      <a:pt x="50" y="9"/>
                    </a:lnTo>
                    <a:lnTo>
                      <a:pt x="51" y="7"/>
                    </a:lnTo>
                    <a:lnTo>
                      <a:pt x="46" y="6"/>
                    </a:lnTo>
                    <a:lnTo>
                      <a:pt x="45" y="6"/>
                    </a:lnTo>
                    <a:lnTo>
                      <a:pt x="43" y="6"/>
                    </a:lnTo>
                    <a:lnTo>
                      <a:pt x="41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1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3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7" y="13"/>
                    </a:lnTo>
                    <a:lnTo>
                      <a:pt x="49" y="14"/>
                    </a:lnTo>
                    <a:lnTo>
                      <a:pt x="49" y="11"/>
                    </a:lnTo>
                    <a:moveTo>
                      <a:pt x="80" y="6"/>
                    </a:moveTo>
                    <a:lnTo>
                      <a:pt x="80" y="6"/>
                    </a:lnTo>
                    <a:lnTo>
                      <a:pt x="80" y="6"/>
                    </a:lnTo>
                    <a:lnTo>
                      <a:pt x="79" y="6"/>
                    </a:lnTo>
                    <a:lnTo>
                      <a:pt x="78" y="5"/>
                    </a:lnTo>
                    <a:lnTo>
                      <a:pt x="76" y="5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5" y="8"/>
                    </a:lnTo>
                    <a:lnTo>
                      <a:pt x="74" y="10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82" y="9"/>
                    </a:lnTo>
                    <a:lnTo>
                      <a:pt x="82" y="8"/>
                    </a:lnTo>
                    <a:lnTo>
                      <a:pt x="82" y="7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moveTo>
                      <a:pt x="63" y="15"/>
                    </a:moveTo>
                    <a:lnTo>
                      <a:pt x="63" y="15"/>
                    </a:lnTo>
                    <a:lnTo>
                      <a:pt x="63" y="14"/>
                    </a:lnTo>
                    <a:lnTo>
                      <a:pt x="64" y="13"/>
                    </a:lnTo>
                    <a:lnTo>
                      <a:pt x="64" y="12"/>
                    </a:lnTo>
                    <a:lnTo>
                      <a:pt x="65" y="10"/>
                    </a:lnTo>
                    <a:lnTo>
                      <a:pt x="63" y="9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1" y="9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59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2" y="7"/>
                    </a:lnTo>
                    <a:lnTo>
                      <a:pt x="52" y="10"/>
                    </a:lnTo>
                    <a:lnTo>
                      <a:pt x="51" y="11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59" y="16"/>
                    </a:lnTo>
                    <a:lnTo>
                      <a:pt x="60" y="16"/>
                    </a:lnTo>
                    <a:lnTo>
                      <a:pt x="61" y="16"/>
                    </a:lnTo>
                    <a:lnTo>
                      <a:pt x="62" y="16"/>
                    </a:lnTo>
                    <a:lnTo>
                      <a:pt x="63" y="15"/>
                    </a:lnTo>
                    <a:moveTo>
                      <a:pt x="34" y="18"/>
                    </a:moveTo>
                    <a:lnTo>
                      <a:pt x="34" y="18"/>
                    </a:lnTo>
                    <a:lnTo>
                      <a:pt x="34" y="17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5" y="15"/>
                    </a:lnTo>
                    <a:lnTo>
                      <a:pt x="35" y="12"/>
                    </a:lnTo>
                    <a:lnTo>
                      <a:pt x="30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4" y="18"/>
                    </a:lnTo>
                    <a:moveTo>
                      <a:pt x="71" y="17"/>
                    </a:moveTo>
                    <a:lnTo>
                      <a:pt x="71" y="17"/>
                    </a:lnTo>
                    <a:lnTo>
                      <a:pt x="71" y="16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1" y="11"/>
                    </a:lnTo>
                    <a:lnTo>
                      <a:pt x="66" y="10"/>
                    </a:lnTo>
                    <a:lnTo>
                      <a:pt x="64" y="16"/>
                    </a:lnTo>
                    <a:lnTo>
                      <a:pt x="67" y="17"/>
                    </a:lnTo>
                    <a:lnTo>
                      <a:pt x="68" y="17"/>
                    </a:lnTo>
                    <a:lnTo>
                      <a:pt x="69" y="17"/>
                    </a:lnTo>
                    <a:lnTo>
                      <a:pt x="70" y="17"/>
                    </a:lnTo>
                    <a:lnTo>
                      <a:pt x="71" y="17"/>
                    </a:lnTo>
                    <a:moveTo>
                      <a:pt x="79" y="16"/>
                    </a:moveTo>
                    <a:lnTo>
                      <a:pt x="79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79" y="12"/>
                    </a:lnTo>
                    <a:lnTo>
                      <a:pt x="78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4" y="11"/>
                    </a:lnTo>
                    <a:lnTo>
                      <a:pt x="74" y="12"/>
                    </a:lnTo>
                    <a:lnTo>
                      <a:pt x="73" y="13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5" y="18"/>
                    </a:lnTo>
                    <a:lnTo>
                      <a:pt x="78" y="19"/>
                    </a:lnTo>
                    <a:lnTo>
                      <a:pt x="79" y="16"/>
                    </a:lnTo>
                    <a:moveTo>
                      <a:pt x="46" y="20"/>
                    </a:moveTo>
                    <a:lnTo>
                      <a:pt x="46" y="20"/>
                    </a:lnTo>
                    <a:lnTo>
                      <a:pt x="47" y="18"/>
                    </a:lnTo>
                    <a:lnTo>
                      <a:pt x="47" y="17"/>
                    </a:lnTo>
                    <a:lnTo>
                      <a:pt x="48" y="15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3" y="14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8" y="20"/>
                    </a:lnTo>
                    <a:lnTo>
                      <a:pt x="39" y="20"/>
                    </a:lnTo>
                    <a:lnTo>
                      <a:pt x="40" y="20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5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6" y="20"/>
                    </a:lnTo>
                    <a:moveTo>
                      <a:pt x="87" y="18"/>
                    </a:move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9" y="14"/>
                    </a:lnTo>
                    <a:lnTo>
                      <a:pt x="88" y="14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5" y="13"/>
                    </a:lnTo>
                    <a:lnTo>
                      <a:pt x="84" y="13"/>
                    </a:lnTo>
                    <a:lnTo>
                      <a:pt x="83" y="13"/>
                    </a:lnTo>
                    <a:lnTo>
                      <a:pt x="82" y="13"/>
                    </a:lnTo>
                    <a:lnTo>
                      <a:pt x="81" y="15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7"/>
                    </a:lnTo>
                    <a:lnTo>
                      <a:pt x="80" y="18"/>
                    </a:lnTo>
                    <a:lnTo>
                      <a:pt x="79" y="19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7" y="18"/>
                    </a:lnTo>
                    <a:moveTo>
                      <a:pt x="93" y="18"/>
                    </a:moveTo>
                    <a:lnTo>
                      <a:pt x="93" y="18"/>
                    </a:lnTo>
                    <a:lnTo>
                      <a:pt x="93" y="18"/>
                    </a:lnTo>
                    <a:lnTo>
                      <a:pt x="94" y="16"/>
                    </a:lnTo>
                    <a:lnTo>
                      <a:pt x="94" y="15"/>
                    </a:lnTo>
                    <a:lnTo>
                      <a:pt x="94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89" y="14"/>
                    </a:lnTo>
                    <a:lnTo>
                      <a:pt x="88" y="18"/>
                    </a:lnTo>
                    <a:lnTo>
                      <a:pt x="88" y="19"/>
                    </a:lnTo>
                    <a:lnTo>
                      <a:pt x="88" y="20"/>
                    </a:lnTo>
                    <a:lnTo>
                      <a:pt x="87" y="21"/>
                    </a:lnTo>
                    <a:lnTo>
                      <a:pt x="89" y="21"/>
                    </a:lnTo>
                    <a:lnTo>
                      <a:pt x="92" y="22"/>
                    </a:lnTo>
                    <a:lnTo>
                      <a:pt x="93" y="18"/>
                    </a:lnTo>
                    <a:moveTo>
                      <a:pt x="60" y="22"/>
                    </a:moveTo>
                    <a:lnTo>
                      <a:pt x="60" y="22"/>
                    </a:lnTo>
                    <a:lnTo>
                      <a:pt x="60" y="22"/>
                    </a:lnTo>
                    <a:lnTo>
                      <a:pt x="61" y="21"/>
                    </a:lnTo>
                    <a:lnTo>
                      <a:pt x="61" y="19"/>
                    </a:lnTo>
                    <a:lnTo>
                      <a:pt x="62" y="18"/>
                    </a:lnTo>
                    <a:lnTo>
                      <a:pt x="61" y="17"/>
                    </a:lnTo>
                    <a:lnTo>
                      <a:pt x="56" y="16"/>
                    </a:lnTo>
                    <a:lnTo>
                      <a:pt x="55" y="16"/>
                    </a:lnTo>
                    <a:lnTo>
                      <a:pt x="53" y="16"/>
                    </a:lnTo>
                    <a:lnTo>
                      <a:pt x="52" y="16"/>
                    </a:lnTo>
                    <a:lnTo>
                      <a:pt x="52" y="15"/>
                    </a:lnTo>
                    <a:lnTo>
                      <a:pt x="51" y="15"/>
                    </a:lnTo>
                    <a:lnTo>
                      <a:pt x="49" y="15"/>
                    </a:lnTo>
                    <a:lnTo>
                      <a:pt x="49" y="16"/>
                    </a:lnTo>
                    <a:lnTo>
                      <a:pt x="49" y="17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9" y="22"/>
                    </a:lnTo>
                    <a:lnTo>
                      <a:pt x="51" y="22"/>
                    </a:lnTo>
                    <a:lnTo>
                      <a:pt x="52" y="23"/>
                    </a:lnTo>
                    <a:lnTo>
                      <a:pt x="53" y="23"/>
                    </a:lnTo>
                    <a:lnTo>
                      <a:pt x="55" y="23"/>
                    </a:lnTo>
                    <a:lnTo>
                      <a:pt x="59" y="24"/>
                    </a:lnTo>
                    <a:lnTo>
                      <a:pt x="60" y="22"/>
                    </a:lnTo>
                    <a:moveTo>
                      <a:pt x="32" y="25"/>
                    </a:moveTo>
                    <a:lnTo>
                      <a:pt x="32" y="25"/>
                    </a:lnTo>
                    <a:lnTo>
                      <a:pt x="32" y="23"/>
                    </a:lnTo>
                    <a:lnTo>
                      <a:pt x="32" y="22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0" y="20"/>
                    </a:lnTo>
                    <a:lnTo>
                      <a:pt x="25" y="19"/>
                    </a:lnTo>
                    <a:lnTo>
                      <a:pt x="24" y="19"/>
                    </a:lnTo>
                    <a:lnTo>
                      <a:pt x="23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7" y="28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1" y="26"/>
                    </a:lnTo>
                    <a:lnTo>
                      <a:pt x="32" y="25"/>
                    </a:lnTo>
                    <a:moveTo>
                      <a:pt x="68" y="23"/>
                    </a:moveTo>
                    <a:lnTo>
                      <a:pt x="68" y="23"/>
                    </a:lnTo>
                    <a:lnTo>
                      <a:pt x="70" y="19"/>
                    </a:lnTo>
                    <a:lnTo>
                      <a:pt x="69" y="19"/>
                    </a:lnTo>
                    <a:lnTo>
                      <a:pt x="65" y="18"/>
                    </a:lnTo>
                    <a:lnTo>
                      <a:pt x="65" y="18"/>
                    </a:lnTo>
                    <a:lnTo>
                      <a:pt x="63" y="18"/>
                    </a:lnTo>
                    <a:lnTo>
                      <a:pt x="62" y="19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0" y="24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66" y="26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67" y="26"/>
                    </a:lnTo>
                    <a:lnTo>
                      <a:pt x="68" y="23"/>
                    </a:lnTo>
                    <a:moveTo>
                      <a:pt x="76" y="26"/>
                    </a:moveTo>
                    <a:lnTo>
                      <a:pt x="76" y="26"/>
                    </a:lnTo>
                    <a:lnTo>
                      <a:pt x="76" y="25"/>
                    </a:lnTo>
                    <a:lnTo>
                      <a:pt x="77" y="23"/>
                    </a:lnTo>
                    <a:lnTo>
                      <a:pt x="77" y="22"/>
                    </a:lnTo>
                    <a:lnTo>
                      <a:pt x="78" y="20"/>
                    </a:lnTo>
                    <a:lnTo>
                      <a:pt x="77" y="20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3" y="19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69" y="23"/>
                    </a:lnTo>
                    <a:lnTo>
                      <a:pt x="68" y="26"/>
                    </a:lnTo>
                    <a:lnTo>
                      <a:pt x="71" y="26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5" y="27"/>
                    </a:lnTo>
                    <a:lnTo>
                      <a:pt x="76" y="26"/>
                    </a:lnTo>
                    <a:moveTo>
                      <a:pt x="84" y="26"/>
                    </a:moveTo>
                    <a:lnTo>
                      <a:pt x="84" y="26"/>
                    </a:lnTo>
                    <a:lnTo>
                      <a:pt x="84" y="26"/>
                    </a:lnTo>
                    <a:lnTo>
                      <a:pt x="84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6" y="21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2" y="21"/>
                    </a:lnTo>
                    <a:lnTo>
                      <a:pt x="80" y="20"/>
                    </a:lnTo>
                    <a:lnTo>
                      <a:pt x="79" y="20"/>
                    </a:lnTo>
                    <a:lnTo>
                      <a:pt x="78" y="21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77" y="25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79" y="27"/>
                    </a:lnTo>
                    <a:lnTo>
                      <a:pt x="81" y="28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6"/>
                    </a:lnTo>
                    <a:moveTo>
                      <a:pt x="38" y="21"/>
                    </a:moveTo>
                    <a:lnTo>
                      <a:pt x="38" y="21"/>
                    </a:lnTo>
                    <a:lnTo>
                      <a:pt x="38" y="21"/>
                    </a:lnTo>
                    <a:lnTo>
                      <a:pt x="37" y="21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6" y="29"/>
                    </a:lnTo>
                    <a:lnTo>
                      <a:pt x="37" y="29"/>
                    </a:lnTo>
                    <a:lnTo>
                      <a:pt x="38" y="29"/>
                    </a:lnTo>
                    <a:lnTo>
                      <a:pt x="39" y="29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3" y="29"/>
                    </a:lnTo>
                    <a:lnTo>
                      <a:pt x="43" y="28"/>
                    </a:lnTo>
                    <a:lnTo>
                      <a:pt x="44" y="25"/>
                    </a:lnTo>
                    <a:lnTo>
                      <a:pt x="45" y="24"/>
                    </a:lnTo>
                    <a:lnTo>
                      <a:pt x="45" y="23"/>
                    </a:lnTo>
                    <a:lnTo>
                      <a:pt x="45" y="22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2" y="21"/>
                    </a:lnTo>
                    <a:lnTo>
                      <a:pt x="40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8" y="21"/>
                    </a:lnTo>
                    <a:moveTo>
                      <a:pt x="90" y="28"/>
                    </a:moveTo>
                    <a:lnTo>
                      <a:pt x="90" y="28"/>
                    </a:lnTo>
                    <a:lnTo>
                      <a:pt x="91" y="27"/>
                    </a:lnTo>
                    <a:lnTo>
                      <a:pt x="91" y="26"/>
                    </a:lnTo>
                    <a:lnTo>
                      <a:pt x="91" y="25"/>
                    </a:lnTo>
                    <a:lnTo>
                      <a:pt x="91" y="24"/>
                    </a:lnTo>
                    <a:lnTo>
                      <a:pt x="92" y="22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4"/>
                    </a:lnTo>
                    <a:lnTo>
                      <a:pt x="85" y="25"/>
                    </a:lnTo>
                    <a:lnTo>
                      <a:pt x="84" y="27"/>
                    </a:lnTo>
                    <a:lnTo>
                      <a:pt x="84" y="28"/>
                    </a:lnTo>
                    <a:lnTo>
                      <a:pt x="85" y="28"/>
                    </a:lnTo>
                    <a:lnTo>
                      <a:pt x="86" y="29"/>
                    </a:lnTo>
                    <a:lnTo>
                      <a:pt x="87" y="29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90" y="28"/>
                    </a:lnTo>
                    <a:moveTo>
                      <a:pt x="57" y="28"/>
                    </a:moveTo>
                    <a:lnTo>
                      <a:pt x="57" y="28"/>
                    </a:lnTo>
                    <a:lnTo>
                      <a:pt x="58" y="27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8" y="22"/>
                    </a:lnTo>
                    <a:lnTo>
                      <a:pt x="47" y="22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9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51" y="31"/>
                    </a:lnTo>
                    <a:lnTo>
                      <a:pt x="53" y="31"/>
                    </a:lnTo>
                    <a:lnTo>
                      <a:pt x="54" y="31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28"/>
                    </a:lnTo>
                    <a:moveTo>
                      <a:pt x="65" y="30"/>
                    </a:moveTo>
                    <a:lnTo>
                      <a:pt x="65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28"/>
                    </a:lnTo>
                    <a:lnTo>
                      <a:pt x="67" y="27"/>
                    </a:lnTo>
                    <a:lnTo>
                      <a:pt x="66" y="27"/>
                    </a:lnTo>
                    <a:lnTo>
                      <a:pt x="64" y="26"/>
                    </a:lnTo>
                    <a:lnTo>
                      <a:pt x="63" y="26"/>
                    </a:lnTo>
                    <a:lnTo>
                      <a:pt x="62" y="26"/>
                    </a:lnTo>
                    <a:lnTo>
                      <a:pt x="61" y="25"/>
                    </a:lnTo>
                    <a:lnTo>
                      <a:pt x="60" y="25"/>
                    </a:lnTo>
                    <a:lnTo>
                      <a:pt x="58" y="29"/>
                    </a:lnTo>
                    <a:lnTo>
                      <a:pt x="58" y="30"/>
                    </a:lnTo>
                    <a:lnTo>
                      <a:pt x="58" y="31"/>
                    </a:lnTo>
                    <a:lnTo>
                      <a:pt x="57" y="32"/>
                    </a:lnTo>
                    <a:lnTo>
                      <a:pt x="59" y="32"/>
                    </a:lnTo>
                    <a:lnTo>
                      <a:pt x="61" y="33"/>
                    </a:lnTo>
                    <a:lnTo>
                      <a:pt x="61" y="33"/>
                    </a:lnTo>
                    <a:lnTo>
                      <a:pt x="63" y="33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5" y="30"/>
                    </a:lnTo>
                    <a:moveTo>
                      <a:pt x="30" y="30"/>
                    </a:moveTo>
                    <a:lnTo>
                      <a:pt x="30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7" y="28"/>
                    </a:lnTo>
                    <a:lnTo>
                      <a:pt x="16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1" y="27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9" y="39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2" y="39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28" y="37"/>
                    </a:lnTo>
                    <a:lnTo>
                      <a:pt x="28" y="36"/>
                    </a:lnTo>
                    <a:lnTo>
                      <a:pt x="29" y="35"/>
                    </a:lnTo>
                    <a:lnTo>
                      <a:pt x="29" y="35"/>
                    </a:lnTo>
                    <a:lnTo>
                      <a:pt x="29" y="34"/>
                    </a:lnTo>
                    <a:lnTo>
                      <a:pt x="30" y="30"/>
                    </a:lnTo>
                    <a:moveTo>
                      <a:pt x="73" y="33"/>
                    </a:moveTo>
                    <a:lnTo>
                      <a:pt x="73" y="33"/>
                    </a:lnTo>
                    <a:lnTo>
                      <a:pt x="74" y="30"/>
                    </a:lnTo>
                    <a:lnTo>
                      <a:pt x="74" y="29"/>
                    </a:lnTo>
                    <a:lnTo>
                      <a:pt x="75" y="28"/>
                    </a:lnTo>
                    <a:lnTo>
                      <a:pt x="74" y="28"/>
                    </a:lnTo>
                    <a:lnTo>
                      <a:pt x="73" y="28"/>
                    </a:lnTo>
                    <a:lnTo>
                      <a:pt x="72" y="28"/>
                    </a:lnTo>
                    <a:lnTo>
                      <a:pt x="71" y="28"/>
                    </a:lnTo>
                    <a:lnTo>
                      <a:pt x="70" y="27"/>
                    </a:lnTo>
                    <a:lnTo>
                      <a:pt x="69" y="27"/>
                    </a:lnTo>
                    <a:lnTo>
                      <a:pt x="68" y="27"/>
                    </a:lnTo>
                    <a:lnTo>
                      <a:pt x="67" y="29"/>
                    </a:lnTo>
                    <a:lnTo>
                      <a:pt x="67" y="30"/>
                    </a:lnTo>
                    <a:lnTo>
                      <a:pt x="66" y="32"/>
                    </a:lnTo>
                    <a:lnTo>
                      <a:pt x="65" y="34"/>
                    </a:lnTo>
                    <a:lnTo>
                      <a:pt x="65" y="34"/>
                    </a:lnTo>
                    <a:lnTo>
                      <a:pt x="67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9" y="34"/>
                    </a:lnTo>
                    <a:lnTo>
                      <a:pt x="70" y="34"/>
                    </a:lnTo>
                    <a:lnTo>
                      <a:pt x="72" y="34"/>
                    </a:lnTo>
                    <a:lnTo>
                      <a:pt x="73" y="33"/>
                    </a:lnTo>
                    <a:moveTo>
                      <a:pt x="80" y="35"/>
                    </a:moveTo>
                    <a:lnTo>
                      <a:pt x="80" y="35"/>
                    </a:lnTo>
                    <a:lnTo>
                      <a:pt x="81" y="33"/>
                    </a:lnTo>
                    <a:lnTo>
                      <a:pt x="81" y="32"/>
                    </a:lnTo>
                    <a:lnTo>
                      <a:pt x="82" y="31"/>
                    </a:lnTo>
                    <a:lnTo>
                      <a:pt x="82" y="29"/>
                    </a:lnTo>
                    <a:lnTo>
                      <a:pt x="82" y="29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9" y="29"/>
                    </a:lnTo>
                    <a:lnTo>
                      <a:pt x="78" y="28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4" y="32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80" y="35"/>
                    </a:lnTo>
                    <a:lnTo>
                      <a:pt x="80" y="35"/>
                    </a:lnTo>
                    <a:moveTo>
                      <a:pt x="39" y="42"/>
                    </a:moveTo>
                    <a:lnTo>
                      <a:pt x="39" y="42"/>
                    </a:lnTo>
                    <a:lnTo>
                      <a:pt x="39" y="41"/>
                    </a:lnTo>
                    <a:lnTo>
                      <a:pt x="40" y="39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1" y="36"/>
                    </a:lnTo>
                    <a:lnTo>
                      <a:pt x="41" y="34"/>
                    </a:lnTo>
                    <a:lnTo>
                      <a:pt x="42" y="32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0"/>
                    </a:lnTo>
                    <a:lnTo>
                      <a:pt x="40" y="30"/>
                    </a:lnTo>
                    <a:lnTo>
                      <a:pt x="39" y="30"/>
                    </a:lnTo>
                    <a:lnTo>
                      <a:pt x="38" y="30"/>
                    </a:lnTo>
                    <a:lnTo>
                      <a:pt x="37" y="30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3" y="30"/>
                    </a:lnTo>
                    <a:lnTo>
                      <a:pt x="32" y="30"/>
                    </a:lnTo>
                    <a:lnTo>
                      <a:pt x="32" y="29"/>
                    </a:lnTo>
                    <a:lnTo>
                      <a:pt x="30" y="35"/>
                    </a:lnTo>
                    <a:lnTo>
                      <a:pt x="30" y="37"/>
                    </a:lnTo>
                    <a:lnTo>
                      <a:pt x="28" y="41"/>
                    </a:lnTo>
                    <a:lnTo>
                      <a:pt x="35" y="42"/>
                    </a:lnTo>
                    <a:lnTo>
                      <a:pt x="37" y="43"/>
                    </a:lnTo>
                    <a:lnTo>
                      <a:pt x="38" y="43"/>
                    </a:lnTo>
                    <a:lnTo>
                      <a:pt x="39" y="42"/>
                    </a:lnTo>
                    <a:moveTo>
                      <a:pt x="89" y="33"/>
                    </a:moveTo>
                    <a:lnTo>
                      <a:pt x="89" y="33"/>
                    </a:lnTo>
                    <a:lnTo>
                      <a:pt x="90" y="31"/>
                    </a:lnTo>
                    <a:lnTo>
                      <a:pt x="89" y="31"/>
                    </a:lnTo>
                    <a:lnTo>
                      <a:pt x="88" y="30"/>
                    </a:lnTo>
                    <a:lnTo>
                      <a:pt x="87" y="30"/>
                    </a:lnTo>
                    <a:lnTo>
                      <a:pt x="86" y="30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32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1" y="35"/>
                    </a:lnTo>
                    <a:lnTo>
                      <a:pt x="84" y="35"/>
                    </a:lnTo>
                    <a:lnTo>
                      <a:pt x="84" y="35"/>
                    </a:lnTo>
                    <a:lnTo>
                      <a:pt x="86" y="35"/>
                    </a:lnTo>
                    <a:lnTo>
                      <a:pt x="87" y="35"/>
                    </a:lnTo>
                    <a:lnTo>
                      <a:pt x="88" y="35"/>
                    </a:lnTo>
                    <a:lnTo>
                      <a:pt x="89" y="33"/>
                    </a:lnTo>
                    <a:moveTo>
                      <a:pt x="54" y="34"/>
                    </a:moveTo>
                    <a:lnTo>
                      <a:pt x="54" y="34"/>
                    </a:lnTo>
                    <a:lnTo>
                      <a:pt x="55" y="33"/>
                    </a:lnTo>
                    <a:lnTo>
                      <a:pt x="55" y="33"/>
                    </a:lnTo>
                    <a:lnTo>
                      <a:pt x="53" y="32"/>
                    </a:lnTo>
                    <a:lnTo>
                      <a:pt x="51" y="32"/>
                    </a:lnTo>
                    <a:lnTo>
                      <a:pt x="50" y="32"/>
                    </a:lnTo>
                    <a:lnTo>
                      <a:pt x="49" y="32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3" y="33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1" y="40"/>
                    </a:lnTo>
                    <a:lnTo>
                      <a:pt x="41" y="41"/>
                    </a:lnTo>
                    <a:lnTo>
                      <a:pt x="41" y="41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3" y="44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8" y="46"/>
                    </a:lnTo>
                    <a:lnTo>
                      <a:pt x="49" y="44"/>
                    </a:lnTo>
                    <a:lnTo>
                      <a:pt x="50" y="43"/>
                    </a:lnTo>
                    <a:lnTo>
                      <a:pt x="50" y="42"/>
                    </a:lnTo>
                    <a:lnTo>
                      <a:pt x="50" y="41"/>
                    </a:lnTo>
                    <a:lnTo>
                      <a:pt x="51" y="40"/>
                    </a:lnTo>
                    <a:lnTo>
                      <a:pt x="52" y="39"/>
                    </a:lnTo>
                    <a:lnTo>
                      <a:pt x="52" y="38"/>
                    </a:lnTo>
                    <a:lnTo>
                      <a:pt x="53" y="37"/>
                    </a:lnTo>
                    <a:lnTo>
                      <a:pt x="53" y="36"/>
                    </a:lnTo>
                    <a:lnTo>
                      <a:pt x="54" y="35"/>
                    </a:lnTo>
                    <a:lnTo>
                      <a:pt x="54" y="34"/>
                    </a:lnTo>
                    <a:moveTo>
                      <a:pt x="61" y="41"/>
                    </a:moveTo>
                    <a:lnTo>
                      <a:pt x="61" y="41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2" y="38"/>
                    </a:lnTo>
                    <a:lnTo>
                      <a:pt x="62" y="37"/>
                    </a:lnTo>
                    <a:lnTo>
                      <a:pt x="63" y="35"/>
                    </a:lnTo>
                    <a:lnTo>
                      <a:pt x="60" y="34"/>
                    </a:lnTo>
                    <a:lnTo>
                      <a:pt x="59" y="34"/>
                    </a:lnTo>
                    <a:lnTo>
                      <a:pt x="58" y="34"/>
                    </a:lnTo>
                    <a:lnTo>
                      <a:pt x="57" y="33"/>
                    </a:lnTo>
                    <a:lnTo>
                      <a:pt x="56" y="33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3" y="37"/>
                    </a:lnTo>
                    <a:lnTo>
                      <a:pt x="53" y="38"/>
                    </a:lnTo>
                    <a:lnTo>
                      <a:pt x="53" y="38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1" y="42"/>
                    </a:lnTo>
                    <a:lnTo>
                      <a:pt x="51" y="43"/>
                    </a:lnTo>
                    <a:lnTo>
                      <a:pt x="50" y="44"/>
                    </a:lnTo>
                    <a:lnTo>
                      <a:pt x="50" y="45"/>
                    </a:lnTo>
                    <a:lnTo>
                      <a:pt x="49" y="45"/>
                    </a:lnTo>
                    <a:lnTo>
                      <a:pt x="49" y="46"/>
                    </a:lnTo>
                    <a:lnTo>
                      <a:pt x="49" y="47"/>
                    </a:lnTo>
                    <a:lnTo>
                      <a:pt x="48" y="49"/>
                    </a:lnTo>
                    <a:lnTo>
                      <a:pt x="47" y="51"/>
                    </a:lnTo>
                    <a:lnTo>
                      <a:pt x="49" y="51"/>
                    </a:lnTo>
                    <a:lnTo>
                      <a:pt x="50" y="51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3" y="50"/>
                    </a:lnTo>
                    <a:lnTo>
                      <a:pt x="53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5" y="49"/>
                    </a:lnTo>
                    <a:lnTo>
                      <a:pt x="56" y="49"/>
                    </a:lnTo>
                    <a:lnTo>
                      <a:pt x="57" y="49"/>
                    </a:lnTo>
                    <a:lnTo>
                      <a:pt x="58" y="48"/>
                    </a:lnTo>
                    <a:lnTo>
                      <a:pt x="59" y="48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9" y="46"/>
                    </a:lnTo>
                    <a:lnTo>
                      <a:pt x="60" y="45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3"/>
                    </a:lnTo>
                    <a:lnTo>
                      <a:pt x="61" y="42"/>
                    </a:lnTo>
                    <a:lnTo>
                      <a:pt x="61" y="42"/>
                    </a:lnTo>
                    <a:lnTo>
                      <a:pt x="61" y="41"/>
                    </a:lnTo>
                    <a:moveTo>
                      <a:pt x="69" y="41"/>
                    </a:moveTo>
                    <a:lnTo>
                      <a:pt x="69" y="41"/>
                    </a:lnTo>
                    <a:lnTo>
                      <a:pt x="70" y="41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1" y="37"/>
                    </a:lnTo>
                    <a:lnTo>
                      <a:pt x="72" y="35"/>
                    </a:lnTo>
                    <a:lnTo>
                      <a:pt x="70" y="35"/>
                    </a:lnTo>
                    <a:lnTo>
                      <a:pt x="68" y="35"/>
                    </a:lnTo>
                    <a:lnTo>
                      <a:pt x="67" y="35"/>
                    </a:lnTo>
                    <a:lnTo>
                      <a:pt x="65" y="35"/>
                    </a:lnTo>
                    <a:lnTo>
                      <a:pt x="64" y="36"/>
                    </a:lnTo>
                    <a:lnTo>
                      <a:pt x="64" y="37"/>
                    </a:lnTo>
                    <a:lnTo>
                      <a:pt x="64" y="38"/>
                    </a:lnTo>
                    <a:lnTo>
                      <a:pt x="63" y="38"/>
                    </a:lnTo>
                    <a:lnTo>
                      <a:pt x="63" y="39"/>
                    </a:lnTo>
                    <a:lnTo>
                      <a:pt x="63" y="40"/>
                    </a:lnTo>
                    <a:lnTo>
                      <a:pt x="63" y="41"/>
                    </a:lnTo>
                    <a:lnTo>
                      <a:pt x="62" y="41"/>
                    </a:lnTo>
                    <a:lnTo>
                      <a:pt x="62" y="41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3"/>
                    </a:lnTo>
                    <a:lnTo>
                      <a:pt x="62" y="43"/>
                    </a:lnTo>
                    <a:lnTo>
                      <a:pt x="61" y="44"/>
                    </a:lnTo>
                    <a:lnTo>
                      <a:pt x="61" y="45"/>
                    </a:lnTo>
                    <a:lnTo>
                      <a:pt x="61" y="46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1" y="48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4" y="48"/>
                    </a:lnTo>
                    <a:lnTo>
                      <a:pt x="65" y="48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7" y="47"/>
                    </a:lnTo>
                    <a:lnTo>
                      <a:pt x="67" y="47"/>
                    </a:lnTo>
                    <a:lnTo>
                      <a:pt x="67" y="46"/>
                    </a:lnTo>
                    <a:lnTo>
                      <a:pt x="68" y="46"/>
                    </a:lnTo>
                    <a:lnTo>
                      <a:pt x="68" y="45"/>
                    </a:lnTo>
                    <a:lnTo>
                      <a:pt x="68" y="44"/>
                    </a:lnTo>
                    <a:lnTo>
                      <a:pt x="69" y="44"/>
                    </a:lnTo>
                    <a:lnTo>
                      <a:pt x="69" y="44"/>
                    </a:lnTo>
                    <a:lnTo>
                      <a:pt x="69" y="43"/>
                    </a:lnTo>
                    <a:lnTo>
                      <a:pt x="69" y="41"/>
                    </a:lnTo>
                    <a:moveTo>
                      <a:pt x="76" y="46"/>
                    </a:moveTo>
                    <a:lnTo>
                      <a:pt x="76" y="46"/>
                    </a:lnTo>
                    <a:lnTo>
                      <a:pt x="77" y="44"/>
                    </a:lnTo>
                    <a:lnTo>
                      <a:pt x="77" y="43"/>
                    </a:lnTo>
                    <a:lnTo>
                      <a:pt x="77" y="42"/>
                    </a:lnTo>
                    <a:lnTo>
                      <a:pt x="78" y="41"/>
                    </a:lnTo>
                    <a:lnTo>
                      <a:pt x="78" y="40"/>
                    </a:lnTo>
                    <a:lnTo>
                      <a:pt x="78" y="39"/>
                    </a:lnTo>
                    <a:lnTo>
                      <a:pt x="78" y="39"/>
                    </a:lnTo>
                    <a:lnTo>
                      <a:pt x="79" y="38"/>
                    </a:lnTo>
                    <a:lnTo>
                      <a:pt x="79" y="37"/>
                    </a:lnTo>
                    <a:lnTo>
                      <a:pt x="79" y="36"/>
                    </a:lnTo>
                    <a:lnTo>
                      <a:pt x="77" y="36"/>
                    </a:lnTo>
                    <a:lnTo>
                      <a:pt x="76" y="35"/>
                    </a:lnTo>
                    <a:lnTo>
                      <a:pt x="75" y="35"/>
                    </a:lnTo>
                    <a:lnTo>
                      <a:pt x="73" y="35"/>
                    </a:lnTo>
                    <a:lnTo>
                      <a:pt x="73" y="36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1" y="39"/>
                    </a:lnTo>
                    <a:lnTo>
                      <a:pt x="71" y="40"/>
                    </a:lnTo>
                    <a:lnTo>
                      <a:pt x="71" y="41"/>
                    </a:lnTo>
                    <a:lnTo>
                      <a:pt x="70" y="44"/>
                    </a:lnTo>
                    <a:lnTo>
                      <a:pt x="69" y="45"/>
                    </a:lnTo>
                    <a:lnTo>
                      <a:pt x="69" y="46"/>
                    </a:lnTo>
                    <a:lnTo>
                      <a:pt x="68" y="48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2" y="48"/>
                    </a:lnTo>
                    <a:lnTo>
                      <a:pt x="73" y="48"/>
                    </a:lnTo>
                    <a:lnTo>
                      <a:pt x="75" y="48"/>
                    </a:lnTo>
                    <a:lnTo>
                      <a:pt x="76" y="46"/>
                    </a:lnTo>
                    <a:moveTo>
                      <a:pt x="25" y="44"/>
                    </a:moveTo>
                    <a:lnTo>
                      <a:pt x="25" y="44"/>
                    </a:lnTo>
                    <a:lnTo>
                      <a:pt x="26" y="43"/>
                    </a:lnTo>
                    <a:lnTo>
                      <a:pt x="26" y="41"/>
                    </a:lnTo>
                    <a:lnTo>
                      <a:pt x="25" y="41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3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0" y="40"/>
                    </a:lnTo>
                    <a:lnTo>
                      <a:pt x="19" y="40"/>
                    </a:lnTo>
                    <a:lnTo>
                      <a:pt x="18" y="40"/>
                    </a:lnTo>
                    <a:lnTo>
                      <a:pt x="15" y="39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3" y="38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5" y="39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4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5" y="47"/>
                    </a:lnTo>
                    <a:lnTo>
                      <a:pt x="6" y="47"/>
                    </a:lnTo>
                    <a:lnTo>
                      <a:pt x="8" y="48"/>
                    </a:lnTo>
                    <a:lnTo>
                      <a:pt x="9" y="48"/>
                    </a:lnTo>
                    <a:lnTo>
                      <a:pt x="10" y="48"/>
                    </a:lnTo>
                    <a:lnTo>
                      <a:pt x="11" y="48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3" y="49"/>
                    </a:lnTo>
                    <a:lnTo>
                      <a:pt x="15" y="49"/>
                    </a:lnTo>
                    <a:lnTo>
                      <a:pt x="15" y="50"/>
                    </a:lnTo>
                    <a:lnTo>
                      <a:pt x="16" y="50"/>
                    </a:lnTo>
                    <a:lnTo>
                      <a:pt x="17" y="50"/>
                    </a:lnTo>
                    <a:lnTo>
                      <a:pt x="18" y="50"/>
                    </a:lnTo>
                    <a:lnTo>
                      <a:pt x="19" y="51"/>
                    </a:lnTo>
                    <a:lnTo>
                      <a:pt x="22" y="52"/>
                    </a:lnTo>
                    <a:lnTo>
                      <a:pt x="25" y="44"/>
                    </a:lnTo>
                    <a:moveTo>
                      <a:pt x="31" y="55"/>
                    </a:moveTo>
                    <a:lnTo>
                      <a:pt x="31" y="55"/>
                    </a:lnTo>
                    <a:lnTo>
                      <a:pt x="31" y="55"/>
                    </a:lnTo>
                    <a:lnTo>
                      <a:pt x="31" y="55"/>
                    </a:lnTo>
                    <a:lnTo>
                      <a:pt x="31" y="55"/>
                    </a:lnTo>
                    <a:lnTo>
                      <a:pt x="31" y="55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3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5" y="51"/>
                    </a:lnTo>
                    <a:lnTo>
                      <a:pt x="35" y="50"/>
                    </a:lnTo>
                    <a:lnTo>
                      <a:pt x="36" y="49"/>
                    </a:lnTo>
                    <a:lnTo>
                      <a:pt x="36" y="49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8" y="44"/>
                    </a:lnTo>
                    <a:lnTo>
                      <a:pt x="37" y="44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8" y="41"/>
                    </a:lnTo>
                    <a:lnTo>
                      <a:pt x="27" y="43"/>
                    </a:lnTo>
                    <a:lnTo>
                      <a:pt x="23" y="51"/>
                    </a:lnTo>
                    <a:lnTo>
                      <a:pt x="23" y="52"/>
                    </a:lnTo>
                    <a:lnTo>
                      <a:pt x="25" y="53"/>
                    </a:lnTo>
                    <a:lnTo>
                      <a:pt x="26" y="53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5"/>
                    </a:lnTo>
                    <a:lnTo>
                      <a:pt x="30" y="55"/>
                    </a:lnTo>
                    <a:lnTo>
                      <a:pt x="30" y="55"/>
                    </a:lnTo>
                    <a:lnTo>
                      <a:pt x="31" y="55"/>
                    </a:lnTo>
                    <a:moveTo>
                      <a:pt x="46" y="50"/>
                    </a:moveTo>
                    <a:lnTo>
                      <a:pt x="46" y="50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6" y="46"/>
                    </a:lnTo>
                    <a:lnTo>
                      <a:pt x="44" y="45"/>
                    </a:lnTo>
                    <a:lnTo>
                      <a:pt x="43" y="45"/>
                    </a:lnTo>
                    <a:lnTo>
                      <a:pt x="41" y="44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8" y="49"/>
                    </a:lnTo>
                    <a:lnTo>
                      <a:pt x="39" y="49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4" y="51"/>
                    </a:lnTo>
                    <a:lnTo>
                      <a:pt x="46" y="51"/>
                    </a:lnTo>
                    <a:lnTo>
                      <a:pt x="46" y="50"/>
                    </a:lnTo>
                    <a:moveTo>
                      <a:pt x="13" y="64"/>
                    </a:moveTo>
                    <a:lnTo>
                      <a:pt x="13" y="64"/>
                    </a:lnTo>
                    <a:lnTo>
                      <a:pt x="15" y="62"/>
                    </a:lnTo>
                    <a:lnTo>
                      <a:pt x="15" y="61"/>
                    </a:lnTo>
                    <a:lnTo>
                      <a:pt x="16" y="60"/>
                    </a:lnTo>
                    <a:lnTo>
                      <a:pt x="16" y="59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7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0" y="49"/>
                    </a:lnTo>
                    <a:lnTo>
                      <a:pt x="9" y="49"/>
                    </a:lnTo>
                    <a:lnTo>
                      <a:pt x="8" y="49"/>
                    </a:lnTo>
                    <a:lnTo>
                      <a:pt x="7" y="49"/>
                    </a:lnTo>
                    <a:lnTo>
                      <a:pt x="5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1" y="52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5"/>
                    </a:lnTo>
                    <a:lnTo>
                      <a:pt x="1" y="56"/>
                    </a:lnTo>
                    <a:lnTo>
                      <a:pt x="0" y="56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3" y="64"/>
                    </a:lnTo>
                    <a:moveTo>
                      <a:pt x="20" y="68"/>
                    </a:moveTo>
                    <a:lnTo>
                      <a:pt x="20" y="68"/>
                    </a:lnTo>
                    <a:lnTo>
                      <a:pt x="20" y="67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3" y="63"/>
                    </a:lnTo>
                    <a:lnTo>
                      <a:pt x="23" y="62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5" y="60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7" y="55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2" y="53"/>
                    </a:lnTo>
                    <a:lnTo>
                      <a:pt x="21" y="53"/>
                    </a:lnTo>
                    <a:lnTo>
                      <a:pt x="21" y="54"/>
                    </a:lnTo>
                    <a:lnTo>
                      <a:pt x="19" y="56"/>
                    </a:lnTo>
                    <a:lnTo>
                      <a:pt x="19" y="57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5" y="67"/>
                    </a:lnTo>
                    <a:lnTo>
                      <a:pt x="16" y="68"/>
                    </a:lnTo>
                    <a:lnTo>
                      <a:pt x="17" y="68"/>
                    </a:lnTo>
                    <a:lnTo>
                      <a:pt x="19" y="68"/>
                    </a:lnTo>
                    <a:lnTo>
                      <a:pt x="20" y="68"/>
                    </a:lnTo>
                    <a:moveTo>
                      <a:pt x="18" y="69"/>
                    </a:moveTo>
                    <a:lnTo>
                      <a:pt x="18" y="69"/>
                    </a:lnTo>
                    <a:lnTo>
                      <a:pt x="18" y="69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7" y="70"/>
                    </a:lnTo>
                    <a:lnTo>
                      <a:pt x="17" y="70"/>
                    </a:lnTo>
                    <a:lnTo>
                      <a:pt x="18" y="6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1" name="Freeform 2070">
                <a:extLst>
                  <a:ext uri="{FF2B5EF4-FFF2-40B4-BE49-F238E27FC236}">
                    <a16:creationId xmlns:a16="http://schemas.microsoft.com/office/drawing/2014/main" id="{E68ECF86-8F53-4DB4-82C1-6D85704104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5" y="1945"/>
                <a:ext cx="115" cy="67"/>
              </a:xfrm>
              <a:custGeom>
                <a:avLst/>
                <a:gdLst>
                  <a:gd name="T0" fmla="*/ 47 w 51"/>
                  <a:gd name="T1" fmla="*/ 0 h 30"/>
                  <a:gd name="T2" fmla="*/ 47 w 51"/>
                  <a:gd name="T3" fmla="*/ 6 h 30"/>
                  <a:gd name="T4" fmla="*/ 51 w 51"/>
                  <a:gd name="T5" fmla="*/ 6 h 30"/>
                  <a:gd name="T6" fmla="*/ 46 w 51"/>
                  <a:gd name="T7" fmla="*/ 1 h 30"/>
                  <a:gd name="T8" fmla="*/ 44 w 51"/>
                  <a:gd name="T9" fmla="*/ 2 h 30"/>
                  <a:gd name="T10" fmla="*/ 41 w 51"/>
                  <a:gd name="T11" fmla="*/ 3 h 30"/>
                  <a:gd name="T12" fmla="*/ 39 w 51"/>
                  <a:gd name="T13" fmla="*/ 4 h 30"/>
                  <a:gd name="T14" fmla="*/ 36 w 51"/>
                  <a:gd name="T15" fmla="*/ 5 h 30"/>
                  <a:gd name="T16" fmla="*/ 35 w 51"/>
                  <a:gd name="T17" fmla="*/ 6 h 30"/>
                  <a:gd name="T18" fmla="*/ 41 w 51"/>
                  <a:gd name="T19" fmla="*/ 7 h 30"/>
                  <a:gd name="T20" fmla="*/ 44 w 51"/>
                  <a:gd name="T21" fmla="*/ 15 h 30"/>
                  <a:gd name="T22" fmla="*/ 41 w 51"/>
                  <a:gd name="T23" fmla="*/ 8 h 30"/>
                  <a:gd name="T24" fmla="*/ 34 w 51"/>
                  <a:gd name="T25" fmla="*/ 8 h 30"/>
                  <a:gd name="T26" fmla="*/ 33 w 51"/>
                  <a:gd name="T27" fmla="*/ 14 h 30"/>
                  <a:gd name="T28" fmla="*/ 42 w 51"/>
                  <a:gd name="T29" fmla="*/ 16 h 30"/>
                  <a:gd name="T30" fmla="*/ 15 w 51"/>
                  <a:gd name="T31" fmla="*/ 9 h 30"/>
                  <a:gd name="T32" fmla="*/ 13 w 51"/>
                  <a:gd name="T33" fmla="*/ 8 h 30"/>
                  <a:gd name="T34" fmla="*/ 9 w 51"/>
                  <a:gd name="T35" fmla="*/ 8 h 30"/>
                  <a:gd name="T36" fmla="*/ 7 w 51"/>
                  <a:gd name="T37" fmla="*/ 8 h 30"/>
                  <a:gd name="T38" fmla="*/ 5 w 51"/>
                  <a:gd name="T39" fmla="*/ 8 h 30"/>
                  <a:gd name="T40" fmla="*/ 15 w 51"/>
                  <a:gd name="T41" fmla="*/ 10 h 30"/>
                  <a:gd name="T42" fmla="*/ 28 w 51"/>
                  <a:gd name="T43" fmla="*/ 8 h 30"/>
                  <a:gd name="T44" fmla="*/ 25 w 51"/>
                  <a:gd name="T45" fmla="*/ 8 h 30"/>
                  <a:gd name="T46" fmla="*/ 21 w 51"/>
                  <a:gd name="T47" fmla="*/ 8 h 30"/>
                  <a:gd name="T48" fmla="*/ 19 w 51"/>
                  <a:gd name="T49" fmla="*/ 9 h 30"/>
                  <a:gd name="T50" fmla="*/ 16 w 51"/>
                  <a:gd name="T51" fmla="*/ 9 h 30"/>
                  <a:gd name="T52" fmla="*/ 23 w 51"/>
                  <a:gd name="T53" fmla="*/ 13 h 30"/>
                  <a:gd name="T54" fmla="*/ 29 w 51"/>
                  <a:gd name="T55" fmla="*/ 11 h 30"/>
                  <a:gd name="T56" fmla="*/ 50 w 51"/>
                  <a:gd name="T57" fmla="*/ 13 h 30"/>
                  <a:gd name="T58" fmla="*/ 46 w 51"/>
                  <a:gd name="T59" fmla="*/ 14 h 30"/>
                  <a:gd name="T60" fmla="*/ 13 w 51"/>
                  <a:gd name="T61" fmla="*/ 19 h 30"/>
                  <a:gd name="T62" fmla="*/ 13 w 51"/>
                  <a:gd name="T63" fmla="*/ 12 h 30"/>
                  <a:gd name="T64" fmla="*/ 7 w 51"/>
                  <a:gd name="T65" fmla="*/ 11 h 30"/>
                  <a:gd name="T66" fmla="*/ 2 w 51"/>
                  <a:gd name="T67" fmla="*/ 18 h 30"/>
                  <a:gd name="T68" fmla="*/ 10 w 51"/>
                  <a:gd name="T69" fmla="*/ 19 h 30"/>
                  <a:gd name="T70" fmla="*/ 26 w 51"/>
                  <a:gd name="T71" fmla="*/ 14 h 30"/>
                  <a:gd name="T72" fmla="*/ 19 w 51"/>
                  <a:gd name="T73" fmla="*/ 13 h 30"/>
                  <a:gd name="T74" fmla="*/ 15 w 51"/>
                  <a:gd name="T75" fmla="*/ 16 h 30"/>
                  <a:gd name="T76" fmla="*/ 17 w 51"/>
                  <a:gd name="T77" fmla="*/ 20 h 30"/>
                  <a:gd name="T78" fmla="*/ 24 w 51"/>
                  <a:gd name="T79" fmla="*/ 21 h 30"/>
                  <a:gd name="T80" fmla="*/ 42 w 51"/>
                  <a:gd name="T81" fmla="*/ 17 h 30"/>
                  <a:gd name="T82" fmla="*/ 33 w 51"/>
                  <a:gd name="T83" fmla="*/ 15 h 30"/>
                  <a:gd name="T84" fmla="*/ 28 w 51"/>
                  <a:gd name="T85" fmla="*/ 21 h 30"/>
                  <a:gd name="T86" fmla="*/ 35 w 51"/>
                  <a:gd name="T87" fmla="*/ 22 h 30"/>
                  <a:gd name="T88" fmla="*/ 42 w 51"/>
                  <a:gd name="T89" fmla="*/ 24 h 30"/>
                  <a:gd name="T90" fmla="*/ 44 w 51"/>
                  <a:gd name="T91" fmla="*/ 23 h 30"/>
                  <a:gd name="T92" fmla="*/ 45 w 51"/>
                  <a:gd name="T93" fmla="*/ 17 h 30"/>
                  <a:gd name="T94" fmla="*/ 43 w 51"/>
                  <a:gd name="T95" fmla="*/ 23 h 30"/>
                  <a:gd name="T96" fmla="*/ 11 w 51"/>
                  <a:gd name="T97" fmla="*/ 25 h 30"/>
                  <a:gd name="T98" fmla="*/ 8 w 51"/>
                  <a:gd name="T99" fmla="*/ 20 h 30"/>
                  <a:gd name="T100" fmla="*/ 1 w 51"/>
                  <a:gd name="T101" fmla="*/ 23 h 30"/>
                  <a:gd name="T102" fmla="*/ 26 w 51"/>
                  <a:gd name="T103" fmla="*/ 26 h 30"/>
                  <a:gd name="T104" fmla="*/ 22 w 51"/>
                  <a:gd name="T105" fmla="*/ 22 h 30"/>
                  <a:gd name="T106" fmla="*/ 13 w 51"/>
                  <a:gd name="T107" fmla="*/ 21 h 30"/>
                  <a:gd name="T108" fmla="*/ 14 w 51"/>
                  <a:gd name="T109" fmla="*/ 28 h 30"/>
                  <a:gd name="T110" fmla="*/ 21 w 51"/>
                  <a:gd name="T111" fmla="*/ 29 h 30"/>
                  <a:gd name="T112" fmla="*/ 34 w 51"/>
                  <a:gd name="T113" fmla="*/ 30 h 30"/>
                  <a:gd name="T114" fmla="*/ 42 w 51"/>
                  <a:gd name="T115" fmla="*/ 26 h 30"/>
                  <a:gd name="T116" fmla="*/ 39 w 51"/>
                  <a:gd name="T117" fmla="*/ 24 h 30"/>
                  <a:gd name="T118" fmla="*/ 32 w 51"/>
                  <a:gd name="T119" fmla="*/ 23 h 30"/>
                  <a:gd name="T120" fmla="*/ 27 w 51"/>
                  <a:gd name="T121" fmla="*/ 25 h 30"/>
                  <a:gd name="T122" fmla="*/ 31 w 51"/>
                  <a:gd name="T12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" h="30">
                    <a:moveTo>
                      <a:pt x="51" y="6"/>
                    </a:moveTo>
                    <a:lnTo>
                      <a:pt x="51" y="6"/>
                    </a:lnTo>
                    <a:lnTo>
                      <a:pt x="51" y="5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5"/>
                    </a:lnTo>
                    <a:lnTo>
                      <a:pt x="47" y="6"/>
                    </a:lnTo>
                    <a:lnTo>
                      <a:pt x="47" y="7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1" y="6"/>
                    </a:lnTo>
                    <a:moveTo>
                      <a:pt x="46" y="7"/>
                    </a:moveTo>
                    <a:lnTo>
                      <a:pt x="46" y="7"/>
                    </a:lnTo>
                    <a:lnTo>
                      <a:pt x="46" y="6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6" y="7"/>
                    </a:lnTo>
                    <a:moveTo>
                      <a:pt x="44" y="15"/>
                    </a:moveTo>
                    <a:lnTo>
                      <a:pt x="44" y="15"/>
                    </a:lnTo>
                    <a:lnTo>
                      <a:pt x="45" y="14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46" y="9"/>
                    </a:lnTo>
                    <a:lnTo>
                      <a:pt x="42" y="9"/>
                    </a:lnTo>
                    <a:lnTo>
                      <a:pt x="41" y="8"/>
                    </a:lnTo>
                    <a:lnTo>
                      <a:pt x="40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8" y="8"/>
                    </a:lnTo>
                    <a:lnTo>
                      <a:pt x="37" y="8"/>
                    </a:lnTo>
                    <a:lnTo>
                      <a:pt x="35" y="8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1" y="7"/>
                    </a:lnTo>
                    <a:lnTo>
                      <a:pt x="30" y="13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2" y="14"/>
                    </a:lnTo>
                    <a:lnTo>
                      <a:pt x="33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5"/>
                    </a:lnTo>
                    <a:lnTo>
                      <a:pt x="38" y="15"/>
                    </a:lnTo>
                    <a:lnTo>
                      <a:pt x="41" y="15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5"/>
                    </a:lnTo>
                    <a:moveTo>
                      <a:pt x="15" y="10"/>
                    </a:move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0"/>
                    </a:lnTo>
                    <a:moveTo>
                      <a:pt x="30" y="7"/>
                    </a:move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30" y="7"/>
                    </a:lnTo>
                    <a:moveTo>
                      <a:pt x="49" y="15"/>
                    </a:moveTo>
                    <a:lnTo>
                      <a:pt x="49" y="15"/>
                    </a:lnTo>
                    <a:lnTo>
                      <a:pt x="50" y="14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2"/>
                    </a:lnTo>
                    <a:lnTo>
                      <a:pt x="51" y="10"/>
                    </a:lnTo>
                    <a:lnTo>
                      <a:pt x="49" y="10"/>
                    </a:lnTo>
                    <a:lnTo>
                      <a:pt x="47" y="9"/>
                    </a:lnTo>
                    <a:lnTo>
                      <a:pt x="47" y="10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5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9" y="16"/>
                    </a:lnTo>
                    <a:lnTo>
                      <a:pt x="49" y="15"/>
                    </a:lnTo>
                    <a:moveTo>
                      <a:pt x="13" y="19"/>
                    </a:moveTo>
                    <a:lnTo>
                      <a:pt x="13" y="19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5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19"/>
                    </a:lnTo>
                    <a:moveTo>
                      <a:pt x="28" y="15"/>
                    </a:moveTo>
                    <a:lnTo>
                      <a:pt x="28" y="15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4" y="21"/>
                    </a:lnTo>
                    <a:lnTo>
                      <a:pt x="27" y="21"/>
                    </a:lnTo>
                    <a:lnTo>
                      <a:pt x="28" y="15"/>
                    </a:lnTo>
                    <a:moveTo>
                      <a:pt x="43" y="20"/>
                    </a:moveTo>
                    <a:lnTo>
                      <a:pt x="43" y="20"/>
                    </a:lnTo>
                    <a:lnTo>
                      <a:pt x="44" y="17"/>
                    </a:lnTo>
                    <a:lnTo>
                      <a:pt x="43" y="17"/>
                    </a:lnTo>
                    <a:lnTo>
                      <a:pt x="42" y="17"/>
                    </a:lnTo>
                    <a:lnTo>
                      <a:pt x="41" y="17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7" y="16"/>
                    </a:lnTo>
                    <a:lnTo>
                      <a:pt x="35" y="16"/>
                    </a:lnTo>
                    <a:lnTo>
                      <a:pt x="33" y="15"/>
                    </a:lnTo>
                    <a:lnTo>
                      <a:pt x="32" y="15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9" y="1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5" y="22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3" y="20"/>
                    </a:lnTo>
                    <a:moveTo>
                      <a:pt x="44" y="24"/>
                    </a:moveTo>
                    <a:lnTo>
                      <a:pt x="44" y="24"/>
                    </a:lnTo>
                    <a:lnTo>
                      <a:pt x="44" y="24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5" y="23"/>
                    </a:lnTo>
                    <a:lnTo>
                      <a:pt x="45" y="22"/>
                    </a:lnTo>
                    <a:lnTo>
                      <a:pt x="47" y="20"/>
                    </a:lnTo>
                    <a:lnTo>
                      <a:pt x="47" y="19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4" y="24"/>
                    </a:lnTo>
                    <a:lnTo>
                      <a:pt x="44" y="24"/>
                    </a:lnTo>
                    <a:moveTo>
                      <a:pt x="11" y="26"/>
                    </a:moveTo>
                    <a:lnTo>
                      <a:pt x="11" y="26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5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11" y="27"/>
                    </a:lnTo>
                    <a:lnTo>
                      <a:pt x="11" y="26"/>
                    </a:lnTo>
                    <a:moveTo>
                      <a:pt x="26" y="26"/>
                    </a:moveTo>
                    <a:lnTo>
                      <a:pt x="26" y="26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0" y="22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5"/>
                    </a:lnTo>
                    <a:lnTo>
                      <a:pt x="12" y="26"/>
                    </a:lnTo>
                    <a:lnTo>
                      <a:pt x="12" y="27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8" y="28"/>
                    </a:lnTo>
                    <a:lnTo>
                      <a:pt x="19" y="28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6" y="26"/>
                    </a:lnTo>
                    <a:moveTo>
                      <a:pt x="34" y="30"/>
                    </a:move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8" y="28"/>
                    </a:lnTo>
                    <a:lnTo>
                      <a:pt x="40" y="27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2" y="25"/>
                    </a:lnTo>
                    <a:lnTo>
                      <a:pt x="42" y="25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7" y="24"/>
                    </a:lnTo>
                    <a:lnTo>
                      <a:pt x="36" y="24"/>
                    </a:lnTo>
                    <a:lnTo>
                      <a:pt x="35" y="24"/>
                    </a:lnTo>
                    <a:lnTo>
                      <a:pt x="33" y="24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6"/>
                    </a:lnTo>
                    <a:lnTo>
                      <a:pt x="26" y="27"/>
                    </a:lnTo>
                    <a:lnTo>
                      <a:pt x="26" y="29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4" y="3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2" name="Freeform 2071">
                <a:extLst>
                  <a:ext uri="{FF2B5EF4-FFF2-40B4-BE49-F238E27FC236}">
                    <a16:creationId xmlns:a16="http://schemas.microsoft.com/office/drawing/2014/main" id="{AB30013F-85DB-453C-A0B8-9BDD9D6BFF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7" y="1933"/>
                <a:ext cx="57" cy="70"/>
              </a:xfrm>
              <a:custGeom>
                <a:avLst/>
                <a:gdLst>
                  <a:gd name="T0" fmla="*/ 14 w 25"/>
                  <a:gd name="T1" fmla="*/ 8 h 31"/>
                  <a:gd name="T2" fmla="*/ 13 w 25"/>
                  <a:gd name="T3" fmla="*/ 7 h 31"/>
                  <a:gd name="T4" fmla="*/ 11 w 25"/>
                  <a:gd name="T5" fmla="*/ 6 h 31"/>
                  <a:gd name="T6" fmla="*/ 10 w 25"/>
                  <a:gd name="T7" fmla="*/ 5 h 31"/>
                  <a:gd name="T8" fmla="*/ 9 w 25"/>
                  <a:gd name="T9" fmla="*/ 4 h 31"/>
                  <a:gd name="T10" fmla="*/ 8 w 25"/>
                  <a:gd name="T11" fmla="*/ 3 h 31"/>
                  <a:gd name="T12" fmla="*/ 7 w 25"/>
                  <a:gd name="T13" fmla="*/ 2 h 31"/>
                  <a:gd name="T14" fmla="*/ 5 w 25"/>
                  <a:gd name="T15" fmla="*/ 2 h 31"/>
                  <a:gd name="T16" fmla="*/ 4 w 25"/>
                  <a:gd name="T17" fmla="*/ 1 h 31"/>
                  <a:gd name="T18" fmla="*/ 4 w 25"/>
                  <a:gd name="T19" fmla="*/ 4 h 31"/>
                  <a:gd name="T20" fmla="*/ 8 w 25"/>
                  <a:gd name="T21" fmla="*/ 6 h 31"/>
                  <a:gd name="T22" fmla="*/ 15 w 25"/>
                  <a:gd name="T23" fmla="*/ 10 h 31"/>
                  <a:gd name="T24" fmla="*/ 10 w 25"/>
                  <a:gd name="T25" fmla="*/ 9 h 31"/>
                  <a:gd name="T26" fmla="*/ 8 w 25"/>
                  <a:gd name="T27" fmla="*/ 8 h 31"/>
                  <a:gd name="T28" fmla="*/ 4 w 25"/>
                  <a:gd name="T29" fmla="*/ 6 h 31"/>
                  <a:gd name="T30" fmla="*/ 3 w 25"/>
                  <a:gd name="T31" fmla="*/ 8 h 31"/>
                  <a:gd name="T32" fmla="*/ 4 w 25"/>
                  <a:gd name="T33" fmla="*/ 14 h 31"/>
                  <a:gd name="T34" fmla="*/ 7 w 25"/>
                  <a:gd name="T35" fmla="*/ 15 h 31"/>
                  <a:gd name="T36" fmla="*/ 12 w 25"/>
                  <a:gd name="T37" fmla="*/ 18 h 31"/>
                  <a:gd name="T38" fmla="*/ 13 w 25"/>
                  <a:gd name="T39" fmla="*/ 11 h 31"/>
                  <a:gd name="T40" fmla="*/ 25 w 25"/>
                  <a:gd name="T41" fmla="*/ 12 h 31"/>
                  <a:gd name="T42" fmla="*/ 24 w 25"/>
                  <a:gd name="T43" fmla="*/ 11 h 31"/>
                  <a:gd name="T44" fmla="*/ 22 w 25"/>
                  <a:gd name="T45" fmla="*/ 11 h 31"/>
                  <a:gd name="T46" fmla="*/ 21 w 25"/>
                  <a:gd name="T47" fmla="*/ 10 h 31"/>
                  <a:gd name="T48" fmla="*/ 19 w 25"/>
                  <a:gd name="T49" fmla="*/ 10 h 31"/>
                  <a:gd name="T50" fmla="*/ 18 w 25"/>
                  <a:gd name="T51" fmla="*/ 9 h 31"/>
                  <a:gd name="T52" fmla="*/ 16 w 25"/>
                  <a:gd name="T53" fmla="*/ 9 h 31"/>
                  <a:gd name="T54" fmla="*/ 16 w 25"/>
                  <a:gd name="T55" fmla="*/ 8 h 31"/>
                  <a:gd name="T56" fmla="*/ 19 w 25"/>
                  <a:gd name="T57" fmla="*/ 12 h 31"/>
                  <a:gd name="T58" fmla="*/ 24 w 25"/>
                  <a:gd name="T59" fmla="*/ 15 h 31"/>
                  <a:gd name="T60" fmla="*/ 23 w 25"/>
                  <a:gd name="T61" fmla="*/ 21 h 31"/>
                  <a:gd name="T62" fmla="*/ 24 w 25"/>
                  <a:gd name="T63" fmla="*/ 17 h 31"/>
                  <a:gd name="T64" fmla="*/ 21 w 25"/>
                  <a:gd name="T65" fmla="*/ 15 h 31"/>
                  <a:gd name="T66" fmla="*/ 14 w 25"/>
                  <a:gd name="T67" fmla="*/ 15 h 31"/>
                  <a:gd name="T68" fmla="*/ 13 w 25"/>
                  <a:gd name="T69" fmla="*/ 19 h 31"/>
                  <a:gd name="T70" fmla="*/ 18 w 25"/>
                  <a:gd name="T71" fmla="*/ 21 h 31"/>
                  <a:gd name="T72" fmla="*/ 23 w 25"/>
                  <a:gd name="T73" fmla="*/ 22 h 31"/>
                  <a:gd name="T74" fmla="*/ 2 w 25"/>
                  <a:gd name="T75" fmla="*/ 14 h 31"/>
                  <a:gd name="T76" fmla="*/ 1 w 25"/>
                  <a:gd name="T77" fmla="*/ 21 h 31"/>
                  <a:gd name="T78" fmla="*/ 4 w 25"/>
                  <a:gd name="T79" fmla="*/ 23 h 31"/>
                  <a:gd name="T80" fmla="*/ 8 w 25"/>
                  <a:gd name="T81" fmla="*/ 25 h 31"/>
                  <a:gd name="T82" fmla="*/ 11 w 25"/>
                  <a:gd name="T83" fmla="*/ 24 h 31"/>
                  <a:gd name="T84" fmla="*/ 12 w 25"/>
                  <a:gd name="T85" fmla="*/ 21 h 31"/>
                  <a:gd name="T86" fmla="*/ 11 w 25"/>
                  <a:gd name="T87" fmla="*/ 19 h 31"/>
                  <a:gd name="T88" fmla="*/ 6 w 25"/>
                  <a:gd name="T89" fmla="*/ 16 h 31"/>
                  <a:gd name="T90" fmla="*/ 4 w 25"/>
                  <a:gd name="T91" fmla="*/ 15 h 31"/>
                  <a:gd name="T92" fmla="*/ 21 w 25"/>
                  <a:gd name="T93" fmla="*/ 29 h 31"/>
                  <a:gd name="T94" fmla="*/ 22 w 25"/>
                  <a:gd name="T95" fmla="*/ 24 h 31"/>
                  <a:gd name="T96" fmla="*/ 18 w 25"/>
                  <a:gd name="T97" fmla="*/ 22 h 31"/>
                  <a:gd name="T98" fmla="*/ 15 w 25"/>
                  <a:gd name="T99" fmla="*/ 21 h 31"/>
                  <a:gd name="T100" fmla="*/ 12 w 25"/>
                  <a:gd name="T101" fmla="*/ 23 h 31"/>
                  <a:gd name="T102" fmla="*/ 11 w 25"/>
                  <a:gd name="T103" fmla="*/ 26 h 31"/>
                  <a:gd name="T104" fmla="*/ 15 w 25"/>
                  <a:gd name="T105" fmla="*/ 29 h 31"/>
                  <a:gd name="T106" fmla="*/ 19 w 25"/>
                  <a:gd name="T10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31">
                    <a:moveTo>
                      <a:pt x="15" y="8"/>
                    </a:moveTo>
                    <a:lnTo>
                      <a:pt x="15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5" y="10"/>
                    </a:lnTo>
                    <a:lnTo>
                      <a:pt x="15" y="8"/>
                    </a:lnTo>
                    <a:moveTo>
                      <a:pt x="11" y="10"/>
                    </a:moveTo>
                    <a:lnTo>
                      <a:pt x="11" y="10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1" y="10"/>
                    </a:lnTo>
                    <a:moveTo>
                      <a:pt x="25" y="12"/>
                    </a:move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4" y="15"/>
                    </a:lnTo>
                    <a:lnTo>
                      <a:pt x="25" y="12"/>
                    </a:lnTo>
                    <a:moveTo>
                      <a:pt x="23" y="21"/>
                    </a:moveTo>
                    <a:lnTo>
                      <a:pt x="23" y="21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3" y="19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5" y="12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3" y="21"/>
                    </a:lnTo>
                    <a:moveTo>
                      <a:pt x="4" y="15"/>
                    </a:moveTo>
                    <a:lnTo>
                      <a:pt x="4" y="15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2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10" y="26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9" y="18"/>
                    </a:lnTo>
                    <a:lnTo>
                      <a:pt x="8" y="17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moveTo>
                      <a:pt x="21" y="30"/>
                    </a:moveTo>
                    <a:lnTo>
                      <a:pt x="21" y="30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21" y="28"/>
                    </a:lnTo>
                    <a:lnTo>
                      <a:pt x="21" y="27"/>
                    </a:lnTo>
                    <a:lnTo>
                      <a:pt x="22" y="24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3" y="20"/>
                    </a:lnTo>
                    <a:lnTo>
                      <a:pt x="12" y="21"/>
                    </a:lnTo>
                    <a:lnTo>
                      <a:pt x="12" y="22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4" y="28"/>
                    </a:lnTo>
                    <a:lnTo>
                      <a:pt x="15" y="29"/>
                    </a:lnTo>
                    <a:lnTo>
                      <a:pt x="16" y="29"/>
                    </a:lnTo>
                    <a:lnTo>
                      <a:pt x="17" y="29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0" y="31"/>
                    </a:lnTo>
                    <a:lnTo>
                      <a:pt x="21" y="3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3" name="Freeform 2072">
                <a:extLst>
                  <a:ext uri="{FF2B5EF4-FFF2-40B4-BE49-F238E27FC236}">
                    <a16:creationId xmlns:a16="http://schemas.microsoft.com/office/drawing/2014/main" id="{D971268D-6F36-4C4A-9FB1-D5BD70ECAD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14" y="1613"/>
                <a:ext cx="52" cy="126"/>
              </a:xfrm>
              <a:custGeom>
                <a:avLst/>
                <a:gdLst>
                  <a:gd name="T0" fmla="*/ 22 w 23"/>
                  <a:gd name="T1" fmla="*/ 4 h 56"/>
                  <a:gd name="T2" fmla="*/ 22 w 23"/>
                  <a:gd name="T3" fmla="*/ 1 h 56"/>
                  <a:gd name="T4" fmla="*/ 18 w 23"/>
                  <a:gd name="T5" fmla="*/ 1 h 56"/>
                  <a:gd name="T6" fmla="*/ 15 w 23"/>
                  <a:gd name="T7" fmla="*/ 0 h 56"/>
                  <a:gd name="T8" fmla="*/ 9 w 23"/>
                  <a:gd name="T9" fmla="*/ 6 h 56"/>
                  <a:gd name="T10" fmla="*/ 13 w 23"/>
                  <a:gd name="T11" fmla="*/ 7 h 56"/>
                  <a:gd name="T12" fmla="*/ 16 w 23"/>
                  <a:gd name="T13" fmla="*/ 7 h 56"/>
                  <a:gd name="T14" fmla="*/ 18 w 23"/>
                  <a:gd name="T15" fmla="*/ 8 h 56"/>
                  <a:gd name="T16" fmla="*/ 19 w 23"/>
                  <a:gd name="T17" fmla="*/ 8 h 56"/>
                  <a:gd name="T18" fmla="*/ 20 w 23"/>
                  <a:gd name="T19" fmla="*/ 16 h 56"/>
                  <a:gd name="T20" fmla="*/ 18 w 23"/>
                  <a:gd name="T21" fmla="*/ 9 h 56"/>
                  <a:gd name="T22" fmla="*/ 14 w 23"/>
                  <a:gd name="T23" fmla="*/ 8 h 56"/>
                  <a:gd name="T24" fmla="*/ 9 w 23"/>
                  <a:gd name="T25" fmla="*/ 7 h 56"/>
                  <a:gd name="T26" fmla="*/ 12 w 23"/>
                  <a:gd name="T27" fmla="*/ 15 h 56"/>
                  <a:gd name="T28" fmla="*/ 16 w 23"/>
                  <a:gd name="T29" fmla="*/ 16 h 56"/>
                  <a:gd name="T30" fmla="*/ 20 w 23"/>
                  <a:gd name="T31" fmla="*/ 18 h 56"/>
                  <a:gd name="T32" fmla="*/ 13 w 23"/>
                  <a:gd name="T33" fmla="*/ 16 h 56"/>
                  <a:gd name="T34" fmla="*/ 7 w 23"/>
                  <a:gd name="T35" fmla="*/ 15 h 56"/>
                  <a:gd name="T36" fmla="*/ 6 w 23"/>
                  <a:gd name="T37" fmla="*/ 23 h 56"/>
                  <a:gd name="T38" fmla="*/ 13 w 23"/>
                  <a:gd name="T39" fmla="*/ 24 h 56"/>
                  <a:gd name="T40" fmla="*/ 15 w 23"/>
                  <a:gd name="T41" fmla="*/ 24 h 56"/>
                  <a:gd name="T42" fmla="*/ 19 w 23"/>
                  <a:gd name="T43" fmla="*/ 25 h 56"/>
                  <a:gd name="T44" fmla="*/ 12 w 23"/>
                  <a:gd name="T45" fmla="*/ 27 h 56"/>
                  <a:gd name="T46" fmla="*/ 10 w 23"/>
                  <a:gd name="T47" fmla="*/ 25 h 56"/>
                  <a:gd name="T48" fmla="*/ 5 w 23"/>
                  <a:gd name="T49" fmla="*/ 28 h 56"/>
                  <a:gd name="T50" fmla="*/ 12 w 23"/>
                  <a:gd name="T51" fmla="*/ 28 h 56"/>
                  <a:gd name="T52" fmla="*/ 17 w 23"/>
                  <a:gd name="T53" fmla="*/ 30 h 56"/>
                  <a:gd name="T54" fmla="*/ 17 w 23"/>
                  <a:gd name="T55" fmla="*/ 26 h 56"/>
                  <a:gd name="T56" fmla="*/ 14 w 23"/>
                  <a:gd name="T57" fmla="*/ 25 h 56"/>
                  <a:gd name="T58" fmla="*/ 12 w 23"/>
                  <a:gd name="T59" fmla="*/ 29 h 56"/>
                  <a:gd name="T60" fmla="*/ 11 w 23"/>
                  <a:gd name="T61" fmla="*/ 34 h 56"/>
                  <a:gd name="T62" fmla="*/ 16 w 23"/>
                  <a:gd name="T63" fmla="*/ 35 h 56"/>
                  <a:gd name="T64" fmla="*/ 11 w 23"/>
                  <a:gd name="T65" fmla="*/ 30 h 56"/>
                  <a:gd name="T66" fmla="*/ 7 w 23"/>
                  <a:gd name="T67" fmla="*/ 29 h 56"/>
                  <a:gd name="T68" fmla="*/ 4 w 23"/>
                  <a:gd name="T69" fmla="*/ 32 h 56"/>
                  <a:gd name="T70" fmla="*/ 4 w 23"/>
                  <a:gd name="T71" fmla="*/ 33 h 56"/>
                  <a:gd name="T72" fmla="*/ 9 w 23"/>
                  <a:gd name="T73" fmla="*/ 34 h 56"/>
                  <a:gd name="T74" fmla="*/ 13 w 23"/>
                  <a:gd name="T75" fmla="*/ 36 h 56"/>
                  <a:gd name="T76" fmla="*/ 8 w 23"/>
                  <a:gd name="T77" fmla="*/ 35 h 56"/>
                  <a:gd name="T78" fmla="*/ 3 w 23"/>
                  <a:gd name="T79" fmla="*/ 35 h 56"/>
                  <a:gd name="T80" fmla="*/ 3 w 23"/>
                  <a:gd name="T81" fmla="*/ 43 h 56"/>
                  <a:gd name="T82" fmla="*/ 8 w 23"/>
                  <a:gd name="T83" fmla="*/ 45 h 56"/>
                  <a:gd name="T84" fmla="*/ 13 w 23"/>
                  <a:gd name="T85" fmla="*/ 46 h 56"/>
                  <a:gd name="T86" fmla="*/ 14 w 23"/>
                  <a:gd name="T87" fmla="*/ 43 h 56"/>
                  <a:gd name="T88" fmla="*/ 16 w 23"/>
                  <a:gd name="T89" fmla="*/ 37 h 56"/>
                  <a:gd name="T90" fmla="*/ 11 w 23"/>
                  <a:gd name="T91" fmla="*/ 55 h 56"/>
                  <a:gd name="T92" fmla="*/ 11 w 23"/>
                  <a:gd name="T93" fmla="*/ 53 h 56"/>
                  <a:gd name="T94" fmla="*/ 12 w 23"/>
                  <a:gd name="T95" fmla="*/ 50 h 56"/>
                  <a:gd name="T96" fmla="*/ 5 w 23"/>
                  <a:gd name="T97" fmla="*/ 45 h 56"/>
                  <a:gd name="T98" fmla="*/ 1 w 23"/>
                  <a:gd name="T99" fmla="*/ 44 h 56"/>
                  <a:gd name="T100" fmla="*/ 1 w 23"/>
                  <a:gd name="T101" fmla="*/ 48 h 56"/>
                  <a:gd name="T102" fmla="*/ 0 w 23"/>
                  <a:gd name="T103" fmla="*/ 51 h 56"/>
                  <a:gd name="T104" fmla="*/ 0 w 23"/>
                  <a:gd name="T105" fmla="*/ 52 h 56"/>
                  <a:gd name="T106" fmla="*/ 1 w 23"/>
                  <a:gd name="T107" fmla="*/ 53 h 56"/>
                  <a:gd name="T108" fmla="*/ 3 w 23"/>
                  <a:gd name="T109" fmla="*/ 53 h 56"/>
                  <a:gd name="T110" fmla="*/ 4 w 23"/>
                  <a:gd name="T111" fmla="*/ 54 h 56"/>
                  <a:gd name="T112" fmla="*/ 6 w 23"/>
                  <a:gd name="T113" fmla="*/ 54 h 56"/>
                  <a:gd name="T114" fmla="*/ 7 w 23"/>
                  <a:gd name="T115" fmla="*/ 55 h 56"/>
                  <a:gd name="T116" fmla="*/ 9 w 23"/>
                  <a:gd name="T117" fmla="*/ 55 h 56"/>
                  <a:gd name="T118" fmla="*/ 9 w 23"/>
                  <a:gd name="T11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" h="56">
                    <a:moveTo>
                      <a:pt x="22" y="6"/>
                    </a:moveTo>
                    <a:lnTo>
                      <a:pt x="22" y="6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2" y="6"/>
                    </a:lnTo>
                    <a:moveTo>
                      <a:pt x="20" y="16"/>
                    </a:moveTo>
                    <a:lnTo>
                      <a:pt x="20" y="16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7" y="15"/>
                    </a:lnTo>
                    <a:lnTo>
                      <a:pt x="12" y="15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20" y="17"/>
                    </a:lnTo>
                    <a:lnTo>
                      <a:pt x="20" y="16"/>
                    </a:lnTo>
                    <a:moveTo>
                      <a:pt x="20" y="18"/>
                    </a:moveTo>
                    <a:lnTo>
                      <a:pt x="20" y="18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18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18"/>
                    </a:lnTo>
                    <a:moveTo>
                      <a:pt x="12" y="28"/>
                    </a:moveTo>
                    <a:lnTo>
                      <a:pt x="12" y="28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6" y="29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2" y="28"/>
                    </a:lnTo>
                    <a:moveTo>
                      <a:pt x="17" y="33"/>
                    </a:moveTo>
                    <a:lnTo>
                      <a:pt x="17" y="33"/>
                    </a:lnTo>
                    <a:lnTo>
                      <a:pt x="17" y="32"/>
                    </a:lnTo>
                    <a:lnTo>
                      <a:pt x="17" y="30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5" y="25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2" y="28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7" y="33"/>
                    </a:lnTo>
                    <a:moveTo>
                      <a:pt x="11" y="30"/>
                    </a:moveTo>
                    <a:lnTo>
                      <a:pt x="11" y="30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4"/>
                    </a:lnTo>
                    <a:lnTo>
                      <a:pt x="11" y="35"/>
                    </a:lnTo>
                    <a:lnTo>
                      <a:pt x="11" y="30"/>
                    </a:lnTo>
                    <a:moveTo>
                      <a:pt x="13" y="36"/>
                    </a:moveTo>
                    <a:lnTo>
                      <a:pt x="13" y="36"/>
                    </a:lnTo>
                    <a:lnTo>
                      <a:pt x="11" y="36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8" y="35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4" y="34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0" y="46"/>
                    </a:lnTo>
                    <a:lnTo>
                      <a:pt x="13" y="46"/>
                    </a:lnTo>
                    <a:lnTo>
                      <a:pt x="14" y="45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5" y="41"/>
                    </a:lnTo>
                    <a:lnTo>
                      <a:pt x="15" y="39"/>
                    </a:lnTo>
                    <a:lnTo>
                      <a:pt x="16" y="37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moveTo>
                      <a:pt x="11" y="55"/>
                    </a:moveTo>
                    <a:lnTo>
                      <a:pt x="11" y="55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3" y="47"/>
                    </a:lnTo>
                    <a:lnTo>
                      <a:pt x="10" y="46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3" y="44"/>
                    </a:lnTo>
                    <a:lnTo>
                      <a:pt x="2" y="44"/>
                    </a:lnTo>
                    <a:lnTo>
                      <a:pt x="1" y="44"/>
                    </a:lnTo>
                    <a:lnTo>
                      <a:pt x="1" y="45"/>
                    </a:lnTo>
                    <a:lnTo>
                      <a:pt x="1" y="46"/>
                    </a:lnTo>
                    <a:lnTo>
                      <a:pt x="1" y="47"/>
                    </a:lnTo>
                    <a:lnTo>
                      <a:pt x="1" y="48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1" y="5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4" name="Freeform 2073">
                <a:extLst>
                  <a:ext uri="{FF2B5EF4-FFF2-40B4-BE49-F238E27FC236}">
                    <a16:creationId xmlns:a16="http://schemas.microsoft.com/office/drawing/2014/main" id="{2E05E88A-B800-44FA-98D8-BCC2B8B8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" y="1606"/>
                <a:ext cx="36" cy="21"/>
              </a:xfrm>
              <a:custGeom>
                <a:avLst/>
                <a:gdLst>
                  <a:gd name="T0" fmla="*/ 36 w 36"/>
                  <a:gd name="T1" fmla="*/ 5 h 21"/>
                  <a:gd name="T2" fmla="*/ 36 w 36"/>
                  <a:gd name="T3" fmla="*/ 9 h 21"/>
                  <a:gd name="T4" fmla="*/ 36 w 36"/>
                  <a:gd name="T5" fmla="*/ 12 h 21"/>
                  <a:gd name="T6" fmla="*/ 34 w 36"/>
                  <a:gd name="T7" fmla="*/ 16 h 21"/>
                  <a:gd name="T8" fmla="*/ 34 w 36"/>
                  <a:gd name="T9" fmla="*/ 18 h 21"/>
                  <a:gd name="T10" fmla="*/ 34 w 36"/>
                  <a:gd name="T11" fmla="*/ 21 h 21"/>
                  <a:gd name="T12" fmla="*/ 29 w 36"/>
                  <a:gd name="T13" fmla="*/ 21 h 21"/>
                  <a:gd name="T14" fmla="*/ 29 w 36"/>
                  <a:gd name="T15" fmla="*/ 21 h 21"/>
                  <a:gd name="T16" fmla="*/ 27 w 36"/>
                  <a:gd name="T17" fmla="*/ 21 h 21"/>
                  <a:gd name="T18" fmla="*/ 25 w 36"/>
                  <a:gd name="T19" fmla="*/ 18 h 21"/>
                  <a:gd name="T20" fmla="*/ 25 w 36"/>
                  <a:gd name="T21" fmla="*/ 18 h 21"/>
                  <a:gd name="T22" fmla="*/ 20 w 36"/>
                  <a:gd name="T23" fmla="*/ 18 h 21"/>
                  <a:gd name="T24" fmla="*/ 18 w 36"/>
                  <a:gd name="T25" fmla="*/ 18 h 21"/>
                  <a:gd name="T26" fmla="*/ 18 w 36"/>
                  <a:gd name="T27" fmla="*/ 18 h 21"/>
                  <a:gd name="T28" fmla="*/ 18 w 36"/>
                  <a:gd name="T29" fmla="*/ 18 h 21"/>
                  <a:gd name="T30" fmla="*/ 15 w 36"/>
                  <a:gd name="T31" fmla="*/ 18 h 21"/>
                  <a:gd name="T32" fmla="*/ 13 w 36"/>
                  <a:gd name="T33" fmla="*/ 16 h 21"/>
                  <a:gd name="T34" fmla="*/ 11 w 36"/>
                  <a:gd name="T35" fmla="*/ 16 h 21"/>
                  <a:gd name="T36" fmla="*/ 11 w 36"/>
                  <a:gd name="T37" fmla="*/ 16 h 21"/>
                  <a:gd name="T38" fmla="*/ 9 w 36"/>
                  <a:gd name="T39" fmla="*/ 16 h 21"/>
                  <a:gd name="T40" fmla="*/ 9 w 36"/>
                  <a:gd name="T41" fmla="*/ 16 h 21"/>
                  <a:gd name="T42" fmla="*/ 6 w 36"/>
                  <a:gd name="T43" fmla="*/ 16 h 21"/>
                  <a:gd name="T44" fmla="*/ 0 w 36"/>
                  <a:gd name="T45" fmla="*/ 16 h 21"/>
                  <a:gd name="T46" fmla="*/ 0 w 36"/>
                  <a:gd name="T47" fmla="*/ 14 h 21"/>
                  <a:gd name="T48" fmla="*/ 0 w 36"/>
                  <a:gd name="T49" fmla="*/ 12 h 21"/>
                  <a:gd name="T50" fmla="*/ 0 w 36"/>
                  <a:gd name="T51" fmla="*/ 12 h 21"/>
                  <a:gd name="T52" fmla="*/ 2 w 36"/>
                  <a:gd name="T53" fmla="*/ 9 h 21"/>
                  <a:gd name="T54" fmla="*/ 2 w 36"/>
                  <a:gd name="T55" fmla="*/ 7 h 21"/>
                  <a:gd name="T56" fmla="*/ 2 w 36"/>
                  <a:gd name="T57" fmla="*/ 5 h 21"/>
                  <a:gd name="T58" fmla="*/ 2 w 36"/>
                  <a:gd name="T59" fmla="*/ 0 h 21"/>
                  <a:gd name="T60" fmla="*/ 2 w 36"/>
                  <a:gd name="T61" fmla="*/ 0 h 21"/>
                  <a:gd name="T62" fmla="*/ 4 w 36"/>
                  <a:gd name="T63" fmla="*/ 0 h 21"/>
                  <a:gd name="T64" fmla="*/ 6 w 36"/>
                  <a:gd name="T65" fmla="*/ 0 h 21"/>
                  <a:gd name="T66" fmla="*/ 6 w 36"/>
                  <a:gd name="T67" fmla="*/ 0 h 21"/>
                  <a:gd name="T68" fmla="*/ 13 w 36"/>
                  <a:gd name="T69" fmla="*/ 0 h 21"/>
                  <a:gd name="T70" fmla="*/ 18 w 36"/>
                  <a:gd name="T71" fmla="*/ 3 h 21"/>
                  <a:gd name="T72" fmla="*/ 22 w 36"/>
                  <a:gd name="T73" fmla="*/ 3 h 21"/>
                  <a:gd name="T74" fmla="*/ 25 w 36"/>
                  <a:gd name="T75" fmla="*/ 3 h 21"/>
                  <a:gd name="T76" fmla="*/ 36 w 36"/>
                  <a:gd name="T7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21">
                    <a:moveTo>
                      <a:pt x="36" y="5"/>
                    </a:moveTo>
                    <a:lnTo>
                      <a:pt x="36" y="9"/>
                    </a:lnTo>
                    <a:lnTo>
                      <a:pt x="36" y="12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8" y="3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3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5" name="Freeform 2074">
                <a:extLst>
                  <a:ext uri="{FF2B5EF4-FFF2-40B4-BE49-F238E27FC236}">
                    <a16:creationId xmlns:a16="http://schemas.microsoft.com/office/drawing/2014/main" id="{1AF9AAB1-0C93-4115-BB09-2C7D11AE2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4" y="1624"/>
                <a:ext cx="36" cy="39"/>
              </a:xfrm>
              <a:custGeom>
                <a:avLst/>
                <a:gdLst>
                  <a:gd name="T0" fmla="*/ 32 w 36"/>
                  <a:gd name="T1" fmla="*/ 30 h 39"/>
                  <a:gd name="T2" fmla="*/ 32 w 36"/>
                  <a:gd name="T3" fmla="*/ 32 h 39"/>
                  <a:gd name="T4" fmla="*/ 32 w 36"/>
                  <a:gd name="T5" fmla="*/ 36 h 39"/>
                  <a:gd name="T6" fmla="*/ 32 w 36"/>
                  <a:gd name="T7" fmla="*/ 39 h 39"/>
                  <a:gd name="T8" fmla="*/ 27 w 36"/>
                  <a:gd name="T9" fmla="*/ 39 h 39"/>
                  <a:gd name="T10" fmla="*/ 18 w 36"/>
                  <a:gd name="T11" fmla="*/ 39 h 39"/>
                  <a:gd name="T12" fmla="*/ 2 w 36"/>
                  <a:gd name="T13" fmla="*/ 18 h 39"/>
                  <a:gd name="T14" fmla="*/ 14 w 36"/>
                  <a:gd name="T15" fmla="*/ 21 h 39"/>
                  <a:gd name="T16" fmla="*/ 23 w 36"/>
                  <a:gd name="T17" fmla="*/ 23 h 39"/>
                  <a:gd name="T18" fmla="*/ 27 w 36"/>
                  <a:gd name="T19" fmla="*/ 23 h 39"/>
                  <a:gd name="T20" fmla="*/ 34 w 36"/>
                  <a:gd name="T21" fmla="*/ 23 h 39"/>
                  <a:gd name="T22" fmla="*/ 11 w 36"/>
                  <a:gd name="T23" fmla="*/ 32 h 39"/>
                  <a:gd name="T24" fmla="*/ 16 w 36"/>
                  <a:gd name="T25" fmla="*/ 30 h 39"/>
                  <a:gd name="T26" fmla="*/ 14 w 36"/>
                  <a:gd name="T27" fmla="*/ 30 h 39"/>
                  <a:gd name="T28" fmla="*/ 11 w 36"/>
                  <a:gd name="T29" fmla="*/ 30 h 39"/>
                  <a:gd name="T30" fmla="*/ 36 w 36"/>
                  <a:gd name="T31" fmla="*/ 5 h 39"/>
                  <a:gd name="T32" fmla="*/ 36 w 36"/>
                  <a:gd name="T33" fmla="*/ 9 h 39"/>
                  <a:gd name="T34" fmla="*/ 34 w 36"/>
                  <a:gd name="T35" fmla="*/ 21 h 39"/>
                  <a:gd name="T36" fmla="*/ 27 w 36"/>
                  <a:gd name="T37" fmla="*/ 21 h 39"/>
                  <a:gd name="T38" fmla="*/ 25 w 36"/>
                  <a:gd name="T39" fmla="*/ 18 h 39"/>
                  <a:gd name="T40" fmla="*/ 20 w 36"/>
                  <a:gd name="T41" fmla="*/ 18 h 39"/>
                  <a:gd name="T42" fmla="*/ 16 w 36"/>
                  <a:gd name="T43" fmla="*/ 18 h 39"/>
                  <a:gd name="T44" fmla="*/ 14 w 36"/>
                  <a:gd name="T45" fmla="*/ 16 h 39"/>
                  <a:gd name="T46" fmla="*/ 2 w 36"/>
                  <a:gd name="T47" fmla="*/ 16 h 39"/>
                  <a:gd name="T48" fmla="*/ 5 w 36"/>
                  <a:gd name="T49" fmla="*/ 12 h 39"/>
                  <a:gd name="T50" fmla="*/ 5 w 36"/>
                  <a:gd name="T51" fmla="*/ 5 h 39"/>
                  <a:gd name="T52" fmla="*/ 9 w 36"/>
                  <a:gd name="T53" fmla="*/ 0 h 39"/>
                  <a:gd name="T54" fmla="*/ 14 w 36"/>
                  <a:gd name="T55" fmla="*/ 3 h 39"/>
                  <a:gd name="T56" fmla="*/ 20 w 36"/>
                  <a:gd name="T57" fmla="*/ 3 h 39"/>
                  <a:gd name="T58" fmla="*/ 25 w 36"/>
                  <a:gd name="T59" fmla="*/ 3 h 39"/>
                  <a:gd name="T60" fmla="*/ 27 w 36"/>
                  <a:gd name="T61" fmla="*/ 5 h 39"/>
                  <a:gd name="T62" fmla="*/ 30 w 36"/>
                  <a:gd name="T63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9">
                    <a:moveTo>
                      <a:pt x="34" y="25"/>
                    </a:moveTo>
                    <a:lnTo>
                      <a:pt x="32" y="30"/>
                    </a:lnTo>
                    <a:lnTo>
                      <a:pt x="32" y="30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18" y="39"/>
                    </a:lnTo>
                    <a:lnTo>
                      <a:pt x="0" y="36"/>
                    </a:lnTo>
                    <a:lnTo>
                      <a:pt x="2" y="18"/>
                    </a:lnTo>
                    <a:lnTo>
                      <a:pt x="11" y="21"/>
                    </a:lnTo>
                    <a:lnTo>
                      <a:pt x="14" y="21"/>
                    </a:lnTo>
                    <a:lnTo>
                      <a:pt x="20" y="21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4" y="25"/>
                    </a:lnTo>
                    <a:close/>
                    <a:moveTo>
                      <a:pt x="11" y="32"/>
                    </a:moveTo>
                    <a:lnTo>
                      <a:pt x="16" y="32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1" y="30"/>
                    </a:lnTo>
                    <a:lnTo>
                      <a:pt x="11" y="32"/>
                    </a:lnTo>
                    <a:close/>
                    <a:moveTo>
                      <a:pt x="36" y="5"/>
                    </a:moveTo>
                    <a:lnTo>
                      <a:pt x="36" y="9"/>
                    </a:lnTo>
                    <a:lnTo>
                      <a:pt x="36" y="9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0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6" name="Freeform 2075">
                <a:extLst>
                  <a:ext uri="{FF2B5EF4-FFF2-40B4-BE49-F238E27FC236}">
                    <a16:creationId xmlns:a16="http://schemas.microsoft.com/office/drawing/2014/main" id="{6D4B56EA-47D6-42DB-8310-86EE33B930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15" y="1663"/>
                <a:ext cx="109" cy="70"/>
              </a:xfrm>
              <a:custGeom>
                <a:avLst/>
                <a:gdLst>
                  <a:gd name="T0" fmla="*/ 47 w 48"/>
                  <a:gd name="T1" fmla="*/ 1 h 31"/>
                  <a:gd name="T2" fmla="*/ 43 w 48"/>
                  <a:gd name="T3" fmla="*/ 1 h 31"/>
                  <a:gd name="T4" fmla="*/ 37 w 48"/>
                  <a:gd name="T5" fmla="*/ 0 h 31"/>
                  <a:gd name="T6" fmla="*/ 34 w 48"/>
                  <a:gd name="T7" fmla="*/ 5 h 31"/>
                  <a:gd name="T8" fmla="*/ 34 w 48"/>
                  <a:gd name="T9" fmla="*/ 10 h 31"/>
                  <a:gd name="T10" fmla="*/ 41 w 48"/>
                  <a:gd name="T11" fmla="*/ 11 h 31"/>
                  <a:gd name="T12" fmla="*/ 46 w 48"/>
                  <a:gd name="T13" fmla="*/ 10 h 31"/>
                  <a:gd name="T14" fmla="*/ 47 w 48"/>
                  <a:gd name="T15" fmla="*/ 6 h 31"/>
                  <a:gd name="T16" fmla="*/ 33 w 48"/>
                  <a:gd name="T17" fmla="*/ 9 h 31"/>
                  <a:gd name="T18" fmla="*/ 33 w 48"/>
                  <a:gd name="T19" fmla="*/ 4 h 31"/>
                  <a:gd name="T20" fmla="*/ 34 w 48"/>
                  <a:gd name="T21" fmla="*/ 0 h 31"/>
                  <a:gd name="T22" fmla="*/ 29 w 48"/>
                  <a:gd name="T23" fmla="*/ 2 h 31"/>
                  <a:gd name="T24" fmla="*/ 24 w 48"/>
                  <a:gd name="T25" fmla="*/ 4 h 31"/>
                  <a:gd name="T26" fmla="*/ 16 w 48"/>
                  <a:gd name="T27" fmla="*/ 8 h 31"/>
                  <a:gd name="T28" fmla="*/ 11 w 48"/>
                  <a:gd name="T29" fmla="*/ 10 h 31"/>
                  <a:gd name="T30" fmla="*/ 8 w 48"/>
                  <a:gd name="T31" fmla="*/ 13 h 31"/>
                  <a:gd name="T32" fmla="*/ 4 w 48"/>
                  <a:gd name="T33" fmla="*/ 16 h 31"/>
                  <a:gd name="T34" fmla="*/ 8 w 48"/>
                  <a:gd name="T35" fmla="*/ 25 h 31"/>
                  <a:gd name="T36" fmla="*/ 12 w 48"/>
                  <a:gd name="T37" fmla="*/ 23 h 31"/>
                  <a:gd name="T38" fmla="*/ 16 w 48"/>
                  <a:gd name="T39" fmla="*/ 20 h 31"/>
                  <a:gd name="T40" fmla="*/ 20 w 48"/>
                  <a:gd name="T41" fmla="*/ 18 h 31"/>
                  <a:gd name="T42" fmla="*/ 23 w 48"/>
                  <a:gd name="T43" fmla="*/ 17 h 31"/>
                  <a:gd name="T44" fmla="*/ 27 w 48"/>
                  <a:gd name="T45" fmla="*/ 17 h 31"/>
                  <a:gd name="T46" fmla="*/ 44 w 48"/>
                  <a:gd name="T47" fmla="*/ 21 h 31"/>
                  <a:gd name="T48" fmla="*/ 46 w 48"/>
                  <a:gd name="T49" fmla="*/ 15 h 31"/>
                  <a:gd name="T50" fmla="*/ 33 w 48"/>
                  <a:gd name="T51" fmla="*/ 15 h 31"/>
                  <a:gd name="T52" fmla="*/ 32 w 48"/>
                  <a:gd name="T53" fmla="*/ 17 h 31"/>
                  <a:gd name="T54" fmla="*/ 44 w 48"/>
                  <a:gd name="T55" fmla="*/ 22 h 31"/>
                  <a:gd name="T56" fmla="*/ 31 w 48"/>
                  <a:gd name="T57" fmla="*/ 19 h 31"/>
                  <a:gd name="T58" fmla="*/ 26 w 48"/>
                  <a:gd name="T59" fmla="*/ 18 h 31"/>
                  <a:gd name="T60" fmla="*/ 22 w 48"/>
                  <a:gd name="T61" fmla="*/ 19 h 31"/>
                  <a:gd name="T62" fmla="*/ 20 w 48"/>
                  <a:gd name="T63" fmla="*/ 20 h 31"/>
                  <a:gd name="T64" fmla="*/ 23 w 48"/>
                  <a:gd name="T65" fmla="*/ 24 h 31"/>
                  <a:gd name="T66" fmla="*/ 27 w 48"/>
                  <a:gd name="T67" fmla="*/ 22 h 31"/>
                  <a:gd name="T68" fmla="*/ 24 w 48"/>
                  <a:gd name="T69" fmla="*/ 27 h 31"/>
                  <a:gd name="T70" fmla="*/ 28 w 48"/>
                  <a:gd name="T71" fmla="*/ 29 h 31"/>
                  <a:gd name="T72" fmla="*/ 29 w 48"/>
                  <a:gd name="T73" fmla="*/ 27 h 31"/>
                  <a:gd name="T74" fmla="*/ 37 w 48"/>
                  <a:gd name="T75" fmla="*/ 28 h 31"/>
                  <a:gd name="T76" fmla="*/ 38 w 48"/>
                  <a:gd name="T77" fmla="*/ 24 h 31"/>
                  <a:gd name="T78" fmla="*/ 32 w 48"/>
                  <a:gd name="T79" fmla="*/ 20 h 31"/>
                  <a:gd name="T80" fmla="*/ 31 w 48"/>
                  <a:gd name="T81" fmla="*/ 26 h 31"/>
                  <a:gd name="T82" fmla="*/ 31 w 48"/>
                  <a:gd name="T83" fmla="*/ 29 h 31"/>
                  <a:gd name="T84" fmla="*/ 33 w 48"/>
                  <a:gd name="T85" fmla="*/ 29 h 31"/>
                  <a:gd name="T86" fmla="*/ 36 w 48"/>
                  <a:gd name="T87" fmla="*/ 29 h 31"/>
                  <a:gd name="T88" fmla="*/ 19 w 48"/>
                  <a:gd name="T89" fmla="*/ 26 h 31"/>
                  <a:gd name="T90" fmla="*/ 21 w 48"/>
                  <a:gd name="T91" fmla="*/ 23 h 31"/>
                  <a:gd name="T92" fmla="*/ 18 w 48"/>
                  <a:gd name="T93" fmla="*/ 21 h 31"/>
                  <a:gd name="T94" fmla="*/ 11 w 48"/>
                  <a:gd name="T95" fmla="*/ 25 h 31"/>
                  <a:gd name="T96" fmla="*/ 15 w 48"/>
                  <a:gd name="T97" fmla="*/ 30 h 31"/>
                  <a:gd name="T98" fmla="*/ 17 w 48"/>
                  <a:gd name="T99" fmla="*/ 30 h 31"/>
                  <a:gd name="T100" fmla="*/ 20 w 48"/>
                  <a:gd name="T101" fmla="*/ 30 h 31"/>
                  <a:gd name="T102" fmla="*/ 22 w 48"/>
                  <a:gd name="T103" fmla="*/ 29 h 31"/>
                  <a:gd name="T104" fmla="*/ 25 w 48"/>
                  <a:gd name="T105" fmla="*/ 29 h 31"/>
                  <a:gd name="T106" fmla="*/ 24 w 48"/>
                  <a:gd name="T107" fmla="*/ 28 h 31"/>
                  <a:gd name="T108" fmla="*/ 19 w 48"/>
                  <a:gd name="T109" fmla="*/ 27 h 31"/>
                  <a:gd name="T110" fmla="*/ 43 w 48"/>
                  <a:gd name="T111" fmla="*/ 28 h 31"/>
                  <a:gd name="T112" fmla="*/ 44 w 48"/>
                  <a:gd name="T113" fmla="*/ 23 h 31"/>
                  <a:gd name="T114" fmla="*/ 39 w 48"/>
                  <a:gd name="T115" fmla="*/ 24 h 31"/>
                  <a:gd name="T116" fmla="*/ 37 w 48"/>
                  <a:gd name="T117" fmla="*/ 29 h 31"/>
                  <a:gd name="T118" fmla="*/ 39 w 48"/>
                  <a:gd name="T119" fmla="*/ 29 h 31"/>
                  <a:gd name="T120" fmla="*/ 41 w 48"/>
                  <a:gd name="T121" fmla="*/ 30 h 31"/>
                  <a:gd name="T122" fmla="*/ 43 w 48"/>
                  <a:gd name="T123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" h="31">
                    <a:moveTo>
                      <a:pt x="47" y="6"/>
                    </a:moveTo>
                    <a:lnTo>
                      <a:pt x="47" y="6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6" y="10"/>
                    </a:lnTo>
                    <a:lnTo>
                      <a:pt x="47" y="10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7" y="6"/>
                    </a:lnTo>
                    <a:moveTo>
                      <a:pt x="32" y="16"/>
                    </a:moveTo>
                    <a:lnTo>
                      <a:pt x="32" y="16"/>
                    </a:lnTo>
                    <a:lnTo>
                      <a:pt x="32" y="14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3" y="9"/>
                    </a:lnTo>
                    <a:lnTo>
                      <a:pt x="33" y="8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3" y="22"/>
                    </a:lnTo>
                    <a:lnTo>
                      <a:pt x="14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18"/>
                    </a:lnTo>
                    <a:lnTo>
                      <a:pt x="32" y="16"/>
                    </a:lnTo>
                    <a:moveTo>
                      <a:pt x="44" y="21"/>
                    </a:moveTo>
                    <a:lnTo>
                      <a:pt x="44" y="21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6" y="15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34" y="11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3" y="15"/>
                    </a:lnTo>
                    <a:lnTo>
                      <a:pt x="33" y="16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5" y="20"/>
                    </a:lnTo>
                    <a:lnTo>
                      <a:pt x="44" y="22"/>
                    </a:lnTo>
                    <a:lnTo>
                      <a:pt x="44" y="21"/>
                    </a:lnTo>
                    <a:moveTo>
                      <a:pt x="31" y="22"/>
                    </a:moveTo>
                    <a:lnTo>
                      <a:pt x="31" y="22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4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21" y="22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2" y="24"/>
                    </a:lnTo>
                    <a:lnTo>
                      <a:pt x="23" y="24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6" y="23"/>
                    </a:lnTo>
                    <a:lnTo>
                      <a:pt x="24" y="24"/>
                    </a:lnTo>
                    <a:lnTo>
                      <a:pt x="23" y="25"/>
                    </a:lnTo>
                    <a:lnTo>
                      <a:pt x="23" y="26"/>
                    </a:lnTo>
                    <a:lnTo>
                      <a:pt x="24" y="26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6" y="28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30" y="23"/>
                    </a:lnTo>
                    <a:lnTo>
                      <a:pt x="31" y="22"/>
                    </a:lnTo>
                    <a:moveTo>
                      <a:pt x="37" y="28"/>
                    </a:moveTo>
                    <a:lnTo>
                      <a:pt x="37" y="28"/>
                    </a:lnTo>
                    <a:lnTo>
                      <a:pt x="37" y="27"/>
                    </a:lnTo>
                    <a:lnTo>
                      <a:pt x="37" y="26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4"/>
                    </a:lnTo>
                    <a:lnTo>
                      <a:pt x="39" y="23"/>
                    </a:lnTo>
                    <a:lnTo>
                      <a:pt x="39" y="22"/>
                    </a:lnTo>
                    <a:lnTo>
                      <a:pt x="38" y="21"/>
                    </a:lnTo>
                    <a:lnTo>
                      <a:pt x="37" y="21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0" y="27"/>
                    </a:lnTo>
                    <a:lnTo>
                      <a:pt x="30" y="28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7" y="28"/>
                    </a:lnTo>
                    <a:moveTo>
                      <a:pt x="17" y="28"/>
                    </a:moveTo>
                    <a:lnTo>
                      <a:pt x="17" y="28"/>
                    </a:lnTo>
                    <a:lnTo>
                      <a:pt x="18" y="27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9" y="20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4" y="23"/>
                    </a:lnTo>
                    <a:lnTo>
                      <a:pt x="12" y="24"/>
                    </a:lnTo>
                    <a:lnTo>
                      <a:pt x="11" y="25"/>
                    </a:lnTo>
                    <a:lnTo>
                      <a:pt x="9" y="26"/>
                    </a:lnTo>
                    <a:lnTo>
                      <a:pt x="11" y="27"/>
                    </a:lnTo>
                    <a:lnTo>
                      <a:pt x="12" y="28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5" y="29"/>
                    </a:lnTo>
                    <a:lnTo>
                      <a:pt x="25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22" y="25"/>
                    </a:lnTo>
                    <a:lnTo>
                      <a:pt x="21" y="26"/>
                    </a:lnTo>
                    <a:lnTo>
                      <a:pt x="20" y="26"/>
                    </a:lnTo>
                    <a:lnTo>
                      <a:pt x="19" y="27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7" y="28"/>
                    </a:lnTo>
                    <a:moveTo>
                      <a:pt x="43" y="29"/>
                    </a:moveTo>
                    <a:lnTo>
                      <a:pt x="43" y="29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4" y="23"/>
                    </a:lnTo>
                    <a:lnTo>
                      <a:pt x="42" y="22"/>
                    </a:lnTo>
                    <a:lnTo>
                      <a:pt x="41" y="22"/>
                    </a:lnTo>
                    <a:lnTo>
                      <a:pt x="40" y="22"/>
                    </a:lnTo>
                    <a:lnTo>
                      <a:pt x="39" y="22"/>
                    </a:lnTo>
                    <a:lnTo>
                      <a:pt x="39" y="23"/>
                    </a:lnTo>
                    <a:lnTo>
                      <a:pt x="39" y="24"/>
                    </a:lnTo>
                    <a:lnTo>
                      <a:pt x="39" y="25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37" y="28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3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7" name="Freeform 2076">
                <a:extLst>
                  <a:ext uri="{FF2B5EF4-FFF2-40B4-BE49-F238E27FC236}">
                    <a16:creationId xmlns:a16="http://schemas.microsoft.com/office/drawing/2014/main" id="{FC634040-866B-4129-9289-6FDEBF7BAE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4" y="1830"/>
                <a:ext cx="52" cy="85"/>
              </a:xfrm>
              <a:custGeom>
                <a:avLst/>
                <a:gdLst>
                  <a:gd name="T0" fmla="*/ 6 w 23"/>
                  <a:gd name="T1" fmla="*/ 7 h 38"/>
                  <a:gd name="T2" fmla="*/ 6 w 23"/>
                  <a:gd name="T3" fmla="*/ 3 h 38"/>
                  <a:gd name="T4" fmla="*/ 6 w 23"/>
                  <a:gd name="T5" fmla="*/ 0 h 38"/>
                  <a:gd name="T6" fmla="*/ 0 w 23"/>
                  <a:gd name="T7" fmla="*/ 1 h 38"/>
                  <a:gd name="T8" fmla="*/ 0 w 23"/>
                  <a:gd name="T9" fmla="*/ 4 h 38"/>
                  <a:gd name="T10" fmla="*/ 0 w 23"/>
                  <a:gd name="T11" fmla="*/ 9 h 38"/>
                  <a:gd name="T12" fmla="*/ 2 w 23"/>
                  <a:gd name="T13" fmla="*/ 11 h 38"/>
                  <a:gd name="T14" fmla="*/ 6 w 23"/>
                  <a:gd name="T15" fmla="*/ 11 h 38"/>
                  <a:gd name="T16" fmla="*/ 9 w 23"/>
                  <a:gd name="T17" fmla="*/ 0 h 38"/>
                  <a:gd name="T18" fmla="*/ 7 w 23"/>
                  <a:gd name="T19" fmla="*/ 8 h 38"/>
                  <a:gd name="T20" fmla="*/ 8 w 23"/>
                  <a:gd name="T21" fmla="*/ 11 h 38"/>
                  <a:gd name="T22" fmla="*/ 12 w 23"/>
                  <a:gd name="T23" fmla="*/ 11 h 38"/>
                  <a:gd name="T24" fmla="*/ 14 w 23"/>
                  <a:gd name="T25" fmla="*/ 8 h 38"/>
                  <a:gd name="T26" fmla="*/ 14 w 23"/>
                  <a:gd name="T27" fmla="*/ 5 h 38"/>
                  <a:gd name="T28" fmla="*/ 11 w 23"/>
                  <a:gd name="T29" fmla="*/ 0 h 38"/>
                  <a:gd name="T30" fmla="*/ 3 w 23"/>
                  <a:gd name="T31" fmla="*/ 23 h 38"/>
                  <a:gd name="T32" fmla="*/ 6 w 23"/>
                  <a:gd name="T33" fmla="*/ 20 h 38"/>
                  <a:gd name="T34" fmla="*/ 6 w 23"/>
                  <a:gd name="T35" fmla="*/ 16 h 38"/>
                  <a:gd name="T36" fmla="*/ 5 w 23"/>
                  <a:gd name="T37" fmla="*/ 12 h 38"/>
                  <a:gd name="T38" fmla="*/ 0 w 23"/>
                  <a:gd name="T39" fmla="*/ 13 h 38"/>
                  <a:gd name="T40" fmla="*/ 1 w 23"/>
                  <a:gd name="T41" fmla="*/ 18 h 38"/>
                  <a:gd name="T42" fmla="*/ 8 w 23"/>
                  <a:gd name="T43" fmla="*/ 22 h 38"/>
                  <a:gd name="T44" fmla="*/ 12 w 23"/>
                  <a:gd name="T45" fmla="*/ 22 h 38"/>
                  <a:gd name="T46" fmla="*/ 14 w 23"/>
                  <a:gd name="T47" fmla="*/ 16 h 38"/>
                  <a:gd name="T48" fmla="*/ 14 w 23"/>
                  <a:gd name="T49" fmla="*/ 13 h 38"/>
                  <a:gd name="T50" fmla="*/ 11 w 23"/>
                  <a:gd name="T51" fmla="*/ 12 h 38"/>
                  <a:gd name="T52" fmla="*/ 7 w 23"/>
                  <a:gd name="T53" fmla="*/ 15 h 38"/>
                  <a:gd name="T54" fmla="*/ 7 w 23"/>
                  <a:gd name="T55" fmla="*/ 16 h 38"/>
                  <a:gd name="T56" fmla="*/ 8 w 23"/>
                  <a:gd name="T57" fmla="*/ 19 h 38"/>
                  <a:gd name="T58" fmla="*/ 8 w 23"/>
                  <a:gd name="T59" fmla="*/ 21 h 38"/>
                  <a:gd name="T60" fmla="*/ 16 w 23"/>
                  <a:gd name="T61" fmla="*/ 21 h 38"/>
                  <a:gd name="T62" fmla="*/ 16 w 23"/>
                  <a:gd name="T63" fmla="*/ 19 h 38"/>
                  <a:gd name="T64" fmla="*/ 16 w 23"/>
                  <a:gd name="T65" fmla="*/ 21 h 38"/>
                  <a:gd name="T66" fmla="*/ 17 w 23"/>
                  <a:gd name="T67" fmla="*/ 24 h 38"/>
                  <a:gd name="T68" fmla="*/ 16 w 23"/>
                  <a:gd name="T69" fmla="*/ 22 h 38"/>
                  <a:gd name="T70" fmla="*/ 18 w 23"/>
                  <a:gd name="T71" fmla="*/ 29 h 38"/>
                  <a:gd name="T72" fmla="*/ 17 w 23"/>
                  <a:gd name="T73" fmla="*/ 27 h 38"/>
                  <a:gd name="T74" fmla="*/ 15 w 23"/>
                  <a:gd name="T75" fmla="*/ 23 h 38"/>
                  <a:gd name="T76" fmla="*/ 12 w 23"/>
                  <a:gd name="T77" fmla="*/ 23 h 38"/>
                  <a:gd name="T78" fmla="*/ 9 w 23"/>
                  <a:gd name="T79" fmla="*/ 25 h 38"/>
                  <a:gd name="T80" fmla="*/ 10 w 23"/>
                  <a:gd name="T81" fmla="*/ 28 h 38"/>
                  <a:gd name="T82" fmla="*/ 11 w 23"/>
                  <a:gd name="T83" fmla="*/ 31 h 38"/>
                  <a:gd name="T84" fmla="*/ 13 w 23"/>
                  <a:gd name="T85" fmla="*/ 33 h 38"/>
                  <a:gd name="T86" fmla="*/ 14 w 23"/>
                  <a:gd name="T87" fmla="*/ 37 h 38"/>
                  <a:gd name="T88" fmla="*/ 21 w 23"/>
                  <a:gd name="T89" fmla="*/ 35 h 38"/>
                  <a:gd name="T90" fmla="*/ 19 w 23"/>
                  <a:gd name="T91" fmla="*/ 32 h 38"/>
                  <a:gd name="T92" fmla="*/ 18 w 23"/>
                  <a:gd name="T93" fmla="*/ 30 h 38"/>
                  <a:gd name="T94" fmla="*/ 9 w 23"/>
                  <a:gd name="T95" fmla="*/ 38 h 38"/>
                  <a:gd name="T96" fmla="*/ 13 w 23"/>
                  <a:gd name="T97" fmla="*/ 36 h 38"/>
                  <a:gd name="T98" fmla="*/ 11 w 23"/>
                  <a:gd name="T99" fmla="*/ 32 h 38"/>
                  <a:gd name="T100" fmla="*/ 8 w 23"/>
                  <a:gd name="T101" fmla="*/ 26 h 38"/>
                  <a:gd name="T102" fmla="*/ 4 w 23"/>
                  <a:gd name="T103" fmla="*/ 24 h 38"/>
                  <a:gd name="T104" fmla="*/ 2 w 23"/>
                  <a:gd name="T105" fmla="*/ 28 h 38"/>
                  <a:gd name="T106" fmla="*/ 3 w 23"/>
                  <a:gd name="T107" fmla="*/ 30 h 38"/>
                  <a:gd name="T108" fmla="*/ 6 w 23"/>
                  <a:gd name="T109" fmla="*/ 35 h 38"/>
                  <a:gd name="T110" fmla="*/ 7 w 23"/>
                  <a:gd name="T111" fmla="*/ 38 h 38"/>
                  <a:gd name="T112" fmla="*/ 22 w 23"/>
                  <a:gd name="T113" fmla="*/ 35 h 38"/>
                  <a:gd name="T114" fmla="*/ 21 w 23"/>
                  <a:gd name="T115" fmla="*/ 33 h 38"/>
                  <a:gd name="T116" fmla="*/ 23 w 23"/>
                  <a:gd name="T11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38">
                    <a:moveTo>
                      <a:pt x="6" y="9"/>
                    </a:moveTo>
                    <a:lnTo>
                      <a:pt x="6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moveTo>
                      <a:pt x="3" y="23"/>
                    </a:moveTo>
                    <a:lnTo>
                      <a:pt x="3" y="23"/>
                    </a:lnTo>
                    <a:lnTo>
                      <a:pt x="4" y="23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3" y="23"/>
                    </a:lnTo>
                    <a:moveTo>
                      <a:pt x="8" y="22"/>
                    </a:moveTo>
                    <a:lnTo>
                      <a:pt x="8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8" y="22"/>
                    </a:lnTo>
                    <a:moveTo>
                      <a:pt x="16" y="21"/>
                    </a:moveTo>
                    <a:lnTo>
                      <a:pt x="16" y="21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moveTo>
                      <a:pt x="18" y="27"/>
                    </a:moveTo>
                    <a:lnTo>
                      <a:pt x="18" y="2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8" y="27"/>
                    </a:lnTo>
                    <a:moveTo>
                      <a:pt x="18" y="29"/>
                    </a:moveTo>
                    <a:lnTo>
                      <a:pt x="18" y="29"/>
                    </a:lnTo>
                    <a:lnTo>
                      <a:pt x="17" y="29"/>
                    </a:lnTo>
                    <a:lnTo>
                      <a:pt x="17" y="28"/>
                    </a:lnTo>
                    <a:lnTo>
                      <a:pt x="17" y="27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21" y="36"/>
                    </a:lnTo>
                    <a:lnTo>
                      <a:pt x="21" y="35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1"/>
                    </a:lnTo>
                    <a:lnTo>
                      <a:pt x="18" y="31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29"/>
                    </a:lnTo>
                    <a:moveTo>
                      <a:pt x="8" y="38"/>
                    </a:moveTo>
                    <a:lnTo>
                      <a:pt x="8" y="38"/>
                    </a:lnTo>
                    <a:lnTo>
                      <a:pt x="9" y="38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2" y="34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0" y="30"/>
                    </a:lnTo>
                    <a:lnTo>
                      <a:pt x="9" y="29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38"/>
                    </a:lnTo>
                    <a:lnTo>
                      <a:pt x="8" y="38"/>
                    </a:lnTo>
                    <a:moveTo>
                      <a:pt x="23" y="36"/>
                    </a:moveTo>
                    <a:lnTo>
                      <a:pt x="23" y="3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2" y="35"/>
                    </a:lnTo>
                    <a:lnTo>
                      <a:pt x="23" y="36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8" name="Freeform 2077">
                <a:extLst>
                  <a:ext uri="{FF2B5EF4-FFF2-40B4-BE49-F238E27FC236}">
                    <a16:creationId xmlns:a16="http://schemas.microsoft.com/office/drawing/2014/main" id="{91B8B9D4-9294-457F-8B08-BFFCA8CB0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359"/>
                <a:ext cx="23" cy="30"/>
              </a:xfrm>
              <a:custGeom>
                <a:avLst/>
                <a:gdLst>
                  <a:gd name="T0" fmla="*/ 10 w 10"/>
                  <a:gd name="T1" fmla="*/ 11 h 13"/>
                  <a:gd name="T2" fmla="*/ 10 w 10"/>
                  <a:gd name="T3" fmla="*/ 11 h 13"/>
                  <a:gd name="T4" fmla="*/ 10 w 10"/>
                  <a:gd name="T5" fmla="*/ 10 h 13"/>
                  <a:gd name="T6" fmla="*/ 10 w 10"/>
                  <a:gd name="T7" fmla="*/ 10 h 13"/>
                  <a:gd name="T8" fmla="*/ 10 w 10"/>
                  <a:gd name="T9" fmla="*/ 9 h 13"/>
                  <a:gd name="T10" fmla="*/ 10 w 10"/>
                  <a:gd name="T11" fmla="*/ 9 h 13"/>
                  <a:gd name="T12" fmla="*/ 9 w 10"/>
                  <a:gd name="T13" fmla="*/ 9 h 13"/>
                  <a:gd name="T14" fmla="*/ 9 w 10"/>
                  <a:gd name="T15" fmla="*/ 9 h 13"/>
                  <a:gd name="T16" fmla="*/ 9 w 10"/>
                  <a:gd name="T17" fmla="*/ 8 h 13"/>
                  <a:gd name="T18" fmla="*/ 9 w 10"/>
                  <a:gd name="T19" fmla="*/ 8 h 13"/>
                  <a:gd name="T20" fmla="*/ 9 w 10"/>
                  <a:gd name="T21" fmla="*/ 7 h 13"/>
                  <a:gd name="T22" fmla="*/ 9 w 10"/>
                  <a:gd name="T23" fmla="*/ 7 h 13"/>
                  <a:gd name="T24" fmla="*/ 8 w 10"/>
                  <a:gd name="T25" fmla="*/ 7 h 13"/>
                  <a:gd name="T26" fmla="*/ 8 w 10"/>
                  <a:gd name="T27" fmla="*/ 7 h 13"/>
                  <a:gd name="T28" fmla="*/ 8 w 10"/>
                  <a:gd name="T29" fmla="*/ 6 h 13"/>
                  <a:gd name="T30" fmla="*/ 8 w 10"/>
                  <a:gd name="T31" fmla="*/ 6 h 13"/>
                  <a:gd name="T32" fmla="*/ 8 w 10"/>
                  <a:gd name="T33" fmla="*/ 5 h 13"/>
                  <a:gd name="T34" fmla="*/ 8 w 10"/>
                  <a:gd name="T35" fmla="*/ 5 h 13"/>
                  <a:gd name="T36" fmla="*/ 7 w 10"/>
                  <a:gd name="T37" fmla="*/ 5 h 13"/>
                  <a:gd name="T38" fmla="*/ 7 w 10"/>
                  <a:gd name="T39" fmla="*/ 5 h 13"/>
                  <a:gd name="T40" fmla="*/ 7 w 10"/>
                  <a:gd name="T41" fmla="*/ 4 h 13"/>
                  <a:gd name="T42" fmla="*/ 7 w 10"/>
                  <a:gd name="T43" fmla="*/ 4 h 13"/>
                  <a:gd name="T44" fmla="*/ 7 w 10"/>
                  <a:gd name="T45" fmla="*/ 3 h 13"/>
                  <a:gd name="T46" fmla="*/ 7 w 10"/>
                  <a:gd name="T47" fmla="*/ 3 h 13"/>
                  <a:gd name="T48" fmla="*/ 6 w 10"/>
                  <a:gd name="T49" fmla="*/ 3 h 13"/>
                  <a:gd name="T50" fmla="*/ 6 w 10"/>
                  <a:gd name="T51" fmla="*/ 3 h 13"/>
                  <a:gd name="T52" fmla="*/ 6 w 10"/>
                  <a:gd name="T53" fmla="*/ 2 h 13"/>
                  <a:gd name="T54" fmla="*/ 6 w 10"/>
                  <a:gd name="T55" fmla="*/ 2 h 13"/>
                  <a:gd name="T56" fmla="*/ 6 w 10"/>
                  <a:gd name="T57" fmla="*/ 1 h 13"/>
                  <a:gd name="T58" fmla="*/ 6 w 10"/>
                  <a:gd name="T59" fmla="*/ 1 h 13"/>
                  <a:gd name="T60" fmla="*/ 5 w 10"/>
                  <a:gd name="T61" fmla="*/ 1 h 13"/>
                  <a:gd name="T62" fmla="*/ 5 w 10"/>
                  <a:gd name="T63" fmla="*/ 1 h 13"/>
                  <a:gd name="T64" fmla="*/ 5 w 10"/>
                  <a:gd name="T65" fmla="*/ 0 h 13"/>
                  <a:gd name="T66" fmla="*/ 5 w 10"/>
                  <a:gd name="T67" fmla="*/ 0 h 13"/>
                  <a:gd name="T68" fmla="*/ 5 w 10"/>
                  <a:gd name="T69" fmla="*/ 0 h 13"/>
                  <a:gd name="T70" fmla="*/ 4 w 10"/>
                  <a:gd name="T71" fmla="*/ 1 h 13"/>
                  <a:gd name="T72" fmla="*/ 3 w 10"/>
                  <a:gd name="T73" fmla="*/ 1 h 13"/>
                  <a:gd name="T74" fmla="*/ 3 w 10"/>
                  <a:gd name="T75" fmla="*/ 2 h 13"/>
                  <a:gd name="T76" fmla="*/ 2 w 10"/>
                  <a:gd name="T77" fmla="*/ 2 h 13"/>
                  <a:gd name="T78" fmla="*/ 2 w 10"/>
                  <a:gd name="T79" fmla="*/ 3 h 13"/>
                  <a:gd name="T80" fmla="*/ 2 w 10"/>
                  <a:gd name="T81" fmla="*/ 3 h 13"/>
                  <a:gd name="T82" fmla="*/ 2 w 10"/>
                  <a:gd name="T83" fmla="*/ 3 h 13"/>
                  <a:gd name="T84" fmla="*/ 2 w 10"/>
                  <a:gd name="T85" fmla="*/ 3 h 13"/>
                  <a:gd name="T86" fmla="*/ 1 w 10"/>
                  <a:gd name="T87" fmla="*/ 3 h 13"/>
                  <a:gd name="T88" fmla="*/ 1 w 10"/>
                  <a:gd name="T89" fmla="*/ 3 h 13"/>
                  <a:gd name="T90" fmla="*/ 1 w 10"/>
                  <a:gd name="T91" fmla="*/ 3 h 13"/>
                  <a:gd name="T92" fmla="*/ 2 w 10"/>
                  <a:gd name="T93" fmla="*/ 6 h 13"/>
                  <a:gd name="T94" fmla="*/ 0 w 10"/>
                  <a:gd name="T95" fmla="*/ 6 h 13"/>
                  <a:gd name="T96" fmla="*/ 0 w 10"/>
                  <a:gd name="T97" fmla="*/ 7 h 13"/>
                  <a:gd name="T98" fmla="*/ 0 w 10"/>
                  <a:gd name="T99" fmla="*/ 7 h 13"/>
                  <a:gd name="T100" fmla="*/ 0 w 10"/>
                  <a:gd name="T101" fmla="*/ 8 h 13"/>
                  <a:gd name="T102" fmla="*/ 0 w 10"/>
                  <a:gd name="T103" fmla="*/ 12 h 13"/>
                  <a:gd name="T104" fmla="*/ 3 w 10"/>
                  <a:gd name="T105" fmla="*/ 12 h 13"/>
                  <a:gd name="T106" fmla="*/ 4 w 10"/>
                  <a:gd name="T107" fmla="*/ 12 h 13"/>
                  <a:gd name="T108" fmla="*/ 4 w 10"/>
                  <a:gd name="T109" fmla="*/ 11 h 13"/>
                  <a:gd name="T110" fmla="*/ 6 w 10"/>
                  <a:gd name="T111" fmla="*/ 12 h 13"/>
                  <a:gd name="T112" fmla="*/ 6 w 10"/>
                  <a:gd name="T113" fmla="*/ 12 h 13"/>
                  <a:gd name="T114" fmla="*/ 8 w 10"/>
                  <a:gd name="T115" fmla="*/ 13 h 13"/>
                  <a:gd name="T116" fmla="*/ 8 w 10"/>
                  <a:gd name="T117" fmla="*/ 13 h 13"/>
                  <a:gd name="T118" fmla="*/ 8 w 10"/>
                  <a:gd name="T119" fmla="*/ 13 h 13"/>
                  <a:gd name="T120" fmla="*/ 8 w 10"/>
                  <a:gd name="T121" fmla="*/ 13 h 13"/>
                  <a:gd name="T122" fmla="*/ 10 w 10"/>
                  <a:gd name="T12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" h="13">
                    <a:moveTo>
                      <a:pt x="10" y="11"/>
                    </a:move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9" name="Freeform 2078">
                <a:extLst>
                  <a:ext uri="{FF2B5EF4-FFF2-40B4-BE49-F238E27FC236}">
                    <a16:creationId xmlns:a16="http://schemas.microsoft.com/office/drawing/2014/main" id="{4702B806-9B6E-4A5B-9BB6-C7792AAB6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398"/>
                <a:ext cx="5" cy="7"/>
              </a:xfrm>
              <a:custGeom>
                <a:avLst/>
                <a:gdLst>
                  <a:gd name="T0" fmla="*/ 5 w 5"/>
                  <a:gd name="T1" fmla="*/ 2 h 7"/>
                  <a:gd name="T2" fmla="*/ 2 w 5"/>
                  <a:gd name="T3" fmla="*/ 7 h 7"/>
                  <a:gd name="T4" fmla="*/ 0 w 5"/>
                  <a:gd name="T5" fmla="*/ 7 h 7"/>
                  <a:gd name="T6" fmla="*/ 0 w 5"/>
                  <a:gd name="T7" fmla="*/ 7 h 7"/>
                  <a:gd name="T8" fmla="*/ 0 w 5"/>
                  <a:gd name="T9" fmla="*/ 4 h 7"/>
                  <a:gd name="T10" fmla="*/ 0 w 5"/>
                  <a:gd name="T11" fmla="*/ 4 h 7"/>
                  <a:gd name="T12" fmla="*/ 0 w 5"/>
                  <a:gd name="T13" fmla="*/ 0 h 7"/>
                  <a:gd name="T14" fmla="*/ 0 w 5"/>
                  <a:gd name="T15" fmla="*/ 0 h 7"/>
                  <a:gd name="T16" fmla="*/ 0 w 5"/>
                  <a:gd name="T17" fmla="*/ 0 h 7"/>
                  <a:gd name="T18" fmla="*/ 0 w 5"/>
                  <a:gd name="T19" fmla="*/ 0 h 7"/>
                  <a:gd name="T20" fmla="*/ 5 w 5"/>
                  <a:gd name="T21" fmla="*/ 0 h 7"/>
                  <a:gd name="T22" fmla="*/ 5 w 5"/>
                  <a:gd name="T23" fmla="*/ 0 h 7"/>
                  <a:gd name="T24" fmla="*/ 5 w 5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5" y="2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0" name="Freeform 2079">
                <a:extLst>
                  <a:ext uri="{FF2B5EF4-FFF2-40B4-BE49-F238E27FC236}">
                    <a16:creationId xmlns:a16="http://schemas.microsoft.com/office/drawing/2014/main" id="{60D3355C-A388-4885-A6F0-4DF1DCFE9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1800"/>
                <a:ext cx="15" cy="18"/>
              </a:xfrm>
              <a:custGeom>
                <a:avLst/>
                <a:gdLst>
                  <a:gd name="T0" fmla="*/ 6 w 7"/>
                  <a:gd name="T1" fmla="*/ 8 h 8"/>
                  <a:gd name="T2" fmla="*/ 6 w 7"/>
                  <a:gd name="T3" fmla="*/ 8 h 8"/>
                  <a:gd name="T4" fmla="*/ 6 w 7"/>
                  <a:gd name="T5" fmla="*/ 7 h 8"/>
                  <a:gd name="T6" fmla="*/ 6 w 7"/>
                  <a:gd name="T7" fmla="*/ 7 h 8"/>
                  <a:gd name="T8" fmla="*/ 7 w 7"/>
                  <a:gd name="T9" fmla="*/ 6 h 8"/>
                  <a:gd name="T10" fmla="*/ 7 w 7"/>
                  <a:gd name="T11" fmla="*/ 5 h 8"/>
                  <a:gd name="T12" fmla="*/ 7 w 7"/>
                  <a:gd name="T13" fmla="*/ 5 h 8"/>
                  <a:gd name="T14" fmla="*/ 7 w 7"/>
                  <a:gd name="T15" fmla="*/ 5 h 8"/>
                  <a:gd name="T16" fmla="*/ 7 w 7"/>
                  <a:gd name="T17" fmla="*/ 5 h 8"/>
                  <a:gd name="T18" fmla="*/ 5 w 7"/>
                  <a:gd name="T19" fmla="*/ 3 h 8"/>
                  <a:gd name="T20" fmla="*/ 5 w 7"/>
                  <a:gd name="T21" fmla="*/ 3 h 8"/>
                  <a:gd name="T22" fmla="*/ 5 w 7"/>
                  <a:gd name="T23" fmla="*/ 3 h 8"/>
                  <a:gd name="T24" fmla="*/ 4 w 7"/>
                  <a:gd name="T25" fmla="*/ 3 h 8"/>
                  <a:gd name="T26" fmla="*/ 4 w 7"/>
                  <a:gd name="T27" fmla="*/ 2 h 8"/>
                  <a:gd name="T28" fmla="*/ 4 w 7"/>
                  <a:gd name="T29" fmla="*/ 2 h 8"/>
                  <a:gd name="T30" fmla="*/ 4 w 7"/>
                  <a:gd name="T31" fmla="*/ 2 h 8"/>
                  <a:gd name="T32" fmla="*/ 3 w 7"/>
                  <a:gd name="T33" fmla="*/ 2 h 8"/>
                  <a:gd name="T34" fmla="*/ 1 w 7"/>
                  <a:gd name="T35" fmla="*/ 0 h 8"/>
                  <a:gd name="T36" fmla="*/ 1 w 7"/>
                  <a:gd name="T37" fmla="*/ 0 h 8"/>
                  <a:gd name="T38" fmla="*/ 0 w 7"/>
                  <a:gd name="T39" fmla="*/ 1 h 8"/>
                  <a:gd name="T40" fmla="*/ 0 w 7"/>
                  <a:gd name="T41" fmla="*/ 1 h 8"/>
                  <a:gd name="T42" fmla="*/ 0 w 7"/>
                  <a:gd name="T43" fmla="*/ 1 h 8"/>
                  <a:gd name="T44" fmla="*/ 1 w 7"/>
                  <a:gd name="T45" fmla="*/ 1 h 8"/>
                  <a:gd name="T46" fmla="*/ 1 w 7"/>
                  <a:gd name="T47" fmla="*/ 1 h 8"/>
                  <a:gd name="T48" fmla="*/ 1 w 7"/>
                  <a:gd name="T49" fmla="*/ 2 h 8"/>
                  <a:gd name="T50" fmla="*/ 1 w 7"/>
                  <a:gd name="T51" fmla="*/ 2 h 8"/>
                  <a:gd name="T52" fmla="*/ 2 w 7"/>
                  <a:gd name="T53" fmla="*/ 2 h 8"/>
                  <a:gd name="T54" fmla="*/ 2 w 7"/>
                  <a:gd name="T55" fmla="*/ 2 h 8"/>
                  <a:gd name="T56" fmla="*/ 2 w 7"/>
                  <a:gd name="T57" fmla="*/ 3 h 8"/>
                  <a:gd name="T58" fmla="*/ 2 w 7"/>
                  <a:gd name="T59" fmla="*/ 3 h 8"/>
                  <a:gd name="T60" fmla="*/ 3 w 7"/>
                  <a:gd name="T61" fmla="*/ 3 h 8"/>
                  <a:gd name="T62" fmla="*/ 3 w 7"/>
                  <a:gd name="T63" fmla="*/ 3 h 8"/>
                  <a:gd name="T64" fmla="*/ 3 w 7"/>
                  <a:gd name="T65" fmla="*/ 4 h 8"/>
                  <a:gd name="T66" fmla="*/ 3 w 7"/>
                  <a:gd name="T67" fmla="*/ 4 h 8"/>
                  <a:gd name="T68" fmla="*/ 4 w 7"/>
                  <a:gd name="T69" fmla="*/ 4 h 8"/>
                  <a:gd name="T70" fmla="*/ 4 w 7"/>
                  <a:gd name="T71" fmla="*/ 4 h 8"/>
                  <a:gd name="T72" fmla="*/ 4 w 7"/>
                  <a:gd name="T73" fmla="*/ 5 h 8"/>
                  <a:gd name="T74" fmla="*/ 4 w 7"/>
                  <a:gd name="T75" fmla="*/ 5 h 8"/>
                  <a:gd name="T76" fmla="*/ 5 w 7"/>
                  <a:gd name="T77" fmla="*/ 6 h 8"/>
                  <a:gd name="T78" fmla="*/ 5 w 7"/>
                  <a:gd name="T79" fmla="*/ 6 h 8"/>
                  <a:gd name="T80" fmla="*/ 5 w 7"/>
                  <a:gd name="T81" fmla="*/ 7 h 8"/>
                  <a:gd name="T82" fmla="*/ 5 w 7"/>
                  <a:gd name="T83" fmla="*/ 7 h 8"/>
                  <a:gd name="T84" fmla="*/ 6 w 7"/>
                  <a:gd name="T85" fmla="*/ 7 h 8"/>
                  <a:gd name="T86" fmla="*/ 6 w 7"/>
                  <a:gd name="T87" fmla="*/ 7 h 8"/>
                  <a:gd name="T88" fmla="*/ 6 w 7"/>
                  <a:gd name="T89" fmla="*/ 8 h 8"/>
                  <a:gd name="T90" fmla="*/ 6 w 7"/>
                  <a:gd name="T91" fmla="*/ 8 h 8"/>
                  <a:gd name="T92" fmla="*/ 6 w 7"/>
                  <a:gd name="T9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" h="8">
                    <a:moveTo>
                      <a:pt x="6" y="8"/>
                    </a:moveTo>
                    <a:lnTo>
                      <a:pt x="6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1" name="Freeform 2080">
                <a:extLst>
                  <a:ext uri="{FF2B5EF4-FFF2-40B4-BE49-F238E27FC236}">
                    <a16:creationId xmlns:a16="http://schemas.microsoft.com/office/drawing/2014/main" id="{34C31AF7-5BBA-4EBD-B839-4BFF54401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823"/>
                <a:ext cx="13" cy="20"/>
              </a:xfrm>
              <a:custGeom>
                <a:avLst/>
                <a:gdLst>
                  <a:gd name="T0" fmla="*/ 5 w 6"/>
                  <a:gd name="T1" fmla="*/ 8 h 9"/>
                  <a:gd name="T2" fmla="*/ 5 w 6"/>
                  <a:gd name="T3" fmla="*/ 8 h 9"/>
                  <a:gd name="T4" fmla="*/ 5 w 6"/>
                  <a:gd name="T5" fmla="*/ 8 h 9"/>
                  <a:gd name="T6" fmla="*/ 5 w 6"/>
                  <a:gd name="T7" fmla="*/ 8 h 9"/>
                  <a:gd name="T8" fmla="*/ 5 w 6"/>
                  <a:gd name="T9" fmla="*/ 7 h 9"/>
                  <a:gd name="T10" fmla="*/ 5 w 6"/>
                  <a:gd name="T11" fmla="*/ 7 h 9"/>
                  <a:gd name="T12" fmla="*/ 5 w 6"/>
                  <a:gd name="T13" fmla="*/ 7 h 9"/>
                  <a:gd name="T14" fmla="*/ 5 w 6"/>
                  <a:gd name="T15" fmla="*/ 7 h 9"/>
                  <a:gd name="T16" fmla="*/ 5 w 6"/>
                  <a:gd name="T17" fmla="*/ 6 h 9"/>
                  <a:gd name="T18" fmla="*/ 5 w 6"/>
                  <a:gd name="T19" fmla="*/ 6 h 9"/>
                  <a:gd name="T20" fmla="*/ 6 w 6"/>
                  <a:gd name="T21" fmla="*/ 6 h 9"/>
                  <a:gd name="T22" fmla="*/ 6 w 6"/>
                  <a:gd name="T23" fmla="*/ 5 h 9"/>
                  <a:gd name="T24" fmla="*/ 6 w 6"/>
                  <a:gd name="T25" fmla="*/ 5 h 9"/>
                  <a:gd name="T26" fmla="*/ 6 w 6"/>
                  <a:gd name="T27" fmla="*/ 4 h 9"/>
                  <a:gd name="T28" fmla="*/ 6 w 6"/>
                  <a:gd name="T29" fmla="*/ 4 h 9"/>
                  <a:gd name="T30" fmla="*/ 6 w 6"/>
                  <a:gd name="T31" fmla="*/ 3 h 9"/>
                  <a:gd name="T32" fmla="*/ 6 w 6"/>
                  <a:gd name="T33" fmla="*/ 3 h 9"/>
                  <a:gd name="T34" fmla="*/ 6 w 6"/>
                  <a:gd name="T35" fmla="*/ 3 h 9"/>
                  <a:gd name="T36" fmla="*/ 6 w 6"/>
                  <a:gd name="T37" fmla="*/ 3 h 9"/>
                  <a:gd name="T38" fmla="*/ 6 w 6"/>
                  <a:gd name="T39" fmla="*/ 2 h 9"/>
                  <a:gd name="T40" fmla="*/ 4 w 6"/>
                  <a:gd name="T41" fmla="*/ 1 h 9"/>
                  <a:gd name="T42" fmla="*/ 3 w 6"/>
                  <a:gd name="T43" fmla="*/ 1 h 9"/>
                  <a:gd name="T44" fmla="*/ 3 w 6"/>
                  <a:gd name="T45" fmla="*/ 1 h 9"/>
                  <a:gd name="T46" fmla="*/ 3 w 6"/>
                  <a:gd name="T47" fmla="*/ 1 h 9"/>
                  <a:gd name="T48" fmla="*/ 2 w 6"/>
                  <a:gd name="T49" fmla="*/ 1 h 9"/>
                  <a:gd name="T50" fmla="*/ 1 w 6"/>
                  <a:gd name="T51" fmla="*/ 1 h 9"/>
                  <a:gd name="T52" fmla="*/ 1 w 6"/>
                  <a:gd name="T53" fmla="*/ 0 h 9"/>
                  <a:gd name="T54" fmla="*/ 0 w 6"/>
                  <a:gd name="T55" fmla="*/ 0 h 9"/>
                  <a:gd name="T56" fmla="*/ 0 w 6"/>
                  <a:gd name="T57" fmla="*/ 0 h 9"/>
                  <a:gd name="T58" fmla="*/ 0 w 6"/>
                  <a:gd name="T59" fmla="*/ 1 h 9"/>
                  <a:gd name="T60" fmla="*/ 0 w 6"/>
                  <a:gd name="T61" fmla="*/ 1 h 9"/>
                  <a:gd name="T62" fmla="*/ 1 w 6"/>
                  <a:gd name="T63" fmla="*/ 1 h 9"/>
                  <a:gd name="T64" fmla="*/ 1 w 6"/>
                  <a:gd name="T65" fmla="*/ 1 h 9"/>
                  <a:gd name="T66" fmla="*/ 1 w 6"/>
                  <a:gd name="T67" fmla="*/ 2 h 9"/>
                  <a:gd name="T68" fmla="*/ 1 w 6"/>
                  <a:gd name="T69" fmla="*/ 2 h 9"/>
                  <a:gd name="T70" fmla="*/ 1 w 6"/>
                  <a:gd name="T71" fmla="*/ 3 h 9"/>
                  <a:gd name="T72" fmla="*/ 1 w 6"/>
                  <a:gd name="T73" fmla="*/ 3 h 9"/>
                  <a:gd name="T74" fmla="*/ 2 w 6"/>
                  <a:gd name="T75" fmla="*/ 3 h 9"/>
                  <a:gd name="T76" fmla="*/ 2 w 6"/>
                  <a:gd name="T77" fmla="*/ 3 h 9"/>
                  <a:gd name="T78" fmla="*/ 2 w 6"/>
                  <a:gd name="T79" fmla="*/ 4 h 9"/>
                  <a:gd name="T80" fmla="*/ 2 w 6"/>
                  <a:gd name="T81" fmla="*/ 4 h 9"/>
                  <a:gd name="T82" fmla="*/ 2 w 6"/>
                  <a:gd name="T83" fmla="*/ 5 h 9"/>
                  <a:gd name="T84" fmla="*/ 2 w 6"/>
                  <a:gd name="T85" fmla="*/ 5 h 9"/>
                  <a:gd name="T86" fmla="*/ 3 w 6"/>
                  <a:gd name="T87" fmla="*/ 5 h 9"/>
                  <a:gd name="T88" fmla="*/ 3 w 6"/>
                  <a:gd name="T89" fmla="*/ 5 h 9"/>
                  <a:gd name="T90" fmla="*/ 3 w 6"/>
                  <a:gd name="T91" fmla="*/ 6 h 9"/>
                  <a:gd name="T92" fmla="*/ 3 w 6"/>
                  <a:gd name="T93" fmla="*/ 6 h 9"/>
                  <a:gd name="T94" fmla="*/ 3 w 6"/>
                  <a:gd name="T95" fmla="*/ 6 h 9"/>
                  <a:gd name="T96" fmla="*/ 3 w 6"/>
                  <a:gd name="T97" fmla="*/ 6 h 9"/>
                  <a:gd name="T98" fmla="*/ 3 w 6"/>
                  <a:gd name="T99" fmla="*/ 7 h 9"/>
                  <a:gd name="T100" fmla="*/ 3 w 6"/>
                  <a:gd name="T101" fmla="*/ 7 h 9"/>
                  <a:gd name="T102" fmla="*/ 4 w 6"/>
                  <a:gd name="T103" fmla="*/ 7 h 9"/>
                  <a:gd name="T104" fmla="*/ 4 w 6"/>
                  <a:gd name="T105" fmla="*/ 7 h 9"/>
                  <a:gd name="T106" fmla="*/ 4 w 6"/>
                  <a:gd name="T107" fmla="*/ 8 h 9"/>
                  <a:gd name="T108" fmla="*/ 4 w 6"/>
                  <a:gd name="T109" fmla="*/ 8 h 9"/>
                  <a:gd name="T110" fmla="*/ 4 w 6"/>
                  <a:gd name="T111" fmla="*/ 9 h 9"/>
                  <a:gd name="T112" fmla="*/ 4 w 6"/>
                  <a:gd name="T113" fmla="*/ 9 h 9"/>
                  <a:gd name="T114" fmla="*/ 5 w 6"/>
                  <a:gd name="T115" fmla="*/ 9 h 9"/>
                  <a:gd name="T116" fmla="*/ 5 w 6"/>
                  <a:gd name="T117" fmla="*/ 9 h 9"/>
                  <a:gd name="T118" fmla="*/ 5 w 6"/>
                  <a:gd name="T119" fmla="*/ 9 h 9"/>
                  <a:gd name="T120" fmla="*/ 5 w 6"/>
                  <a:gd name="T121" fmla="*/ 8 h 9"/>
                  <a:gd name="T122" fmla="*/ 5 w 6"/>
                  <a:gd name="T123" fmla="*/ 8 h 9"/>
                  <a:gd name="T124" fmla="*/ 5 w 6"/>
                  <a:gd name="T1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" h="9">
                    <a:moveTo>
                      <a:pt x="5" y="8"/>
                    </a:move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2" name="Freeform 2081">
                <a:extLst>
                  <a:ext uri="{FF2B5EF4-FFF2-40B4-BE49-F238E27FC236}">
                    <a16:creationId xmlns:a16="http://schemas.microsoft.com/office/drawing/2014/main" id="{2697B063-DEC2-4B70-8257-A53F3920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1827"/>
                <a:ext cx="18" cy="21"/>
              </a:xfrm>
              <a:custGeom>
                <a:avLst/>
                <a:gdLst>
                  <a:gd name="T0" fmla="*/ 18 w 18"/>
                  <a:gd name="T1" fmla="*/ 18 h 21"/>
                  <a:gd name="T2" fmla="*/ 18 w 18"/>
                  <a:gd name="T3" fmla="*/ 18 h 21"/>
                  <a:gd name="T4" fmla="*/ 16 w 18"/>
                  <a:gd name="T5" fmla="*/ 18 h 21"/>
                  <a:gd name="T6" fmla="*/ 16 w 18"/>
                  <a:gd name="T7" fmla="*/ 21 h 21"/>
                  <a:gd name="T8" fmla="*/ 16 w 18"/>
                  <a:gd name="T9" fmla="*/ 21 h 21"/>
                  <a:gd name="T10" fmla="*/ 11 w 18"/>
                  <a:gd name="T11" fmla="*/ 21 h 21"/>
                  <a:gd name="T12" fmla="*/ 9 w 18"/>
                  <a:gd name="T13" fmla="*/ 21 h 21"/>
                  <a:gd name="T14" fmla="*/ 7 w 18"/>
                  <a:gd name="T15" fmla="*/ 18 h 21"/>
                  <a:gd name="T16" fmla="*/ 7 w 18"/>
                  <a:gd name="T17" fmla="*/ 18 h 21"/>
                  <a:gd name="T18" fmla="*/ 7 w 18"/>
                  <a:gd name="T19" fmla="*/ 18 h 21"/>
                  <a:gd name="T20" fmla="*/ 5 w 18"/>
                  <a:gd name="T21" fmla="*/ 18 h 21"/>
                  <a:gd name="T22" fmla="*/ 5 w 18"/>
                  <a:gd name="T23" fmla="*/ 18 h 21"/>
                  <a:gd name="T24" fmla="*/ 5 w 18"/>
                  <a:gd name="T25" fmla="*/ 18 h 21"/>
                  <a:gd name="T26" fmla="*/ 5 w 18"/>
                  <a:gd name="T27" fmla="*/ 18 h 21"/>
                  <a:gd name="T28" fmla="*/ 0 w 18"/>
                  <a:gd name="T29" fmla="*/ 18 h 21"/>
                  <a:gd name="T30" fmla="*/ 0 w 18"/>
                  <a:gd name="T31" fmla="*/ 16 h 21"/>
                  <a:gd name="T32" fmla="*/ 0 w 18"/>
                  <a:gd name="T33" fmla="*/ 16 h 21"/>
                  <a:gd name="T34" fmla="*/ 0 w 18"/>
                  <a:gd name="T35" fmla="*/ 16 h 21"/>
                  <a:gd name="T36" fmla="*/ 0 w 18"/>
                  <a:gd name="T37" fmla="*/ 14 h 21"/>
                  <a:gd name="T38" fmla="*/ 0 w 18"/>
                  <a:gd name="T39" fmla="*/ 14 h 21"/>
                  <a:gd name="T40" fmla="*/ 0 w 18"/>
                  <a:gd name="T41" fmla="*/ 14 h 21"/>
                  <a:gd name="T42" fmla="*/ 0 w 18"/>
                  <a:gd name="T43" fmla="*/ 14 h 21"/>
                  <a:gd name="T44" fmla="*/ 0 w 18"/>
                  <a:gd name="T45" fmla="*/ 12 h 21"/>
                  <a:gd name="T46" fmla="*/ 0 w 18"/>
                  <a:gd name="T47" fmla="*/ 9 h 21"/>
                  <a:gd name="T48" fmla="*/ 2 w 18"/>
                  <a:gd name="T49" fmla="*/ 7 h 21"/>
                  <a:gd name="T50" fmla="*/ 2 w 18"/>
                  <a:gd name="T51" fmla="*/ 7 h 21"/>
                  <a:gd name="T52" fmla="*/ 2 w 18"/>
                  <a:gd name="T53" fmla="*/ 7 h 21"/>
                  <a:gd name="T54" fmla="*/ 2 w 18"/>
                  <a:gd name="T55" fmla="*/ 0 h 21"/>
                  <a:gd name="T56" fmla="*/ 7 w 18"/>
                  <a:gd name="T57" fmla="*/ 0 h 21"/>
                  <a:gd name="T58" fmla="*/ 9 w 18"/>
                  <a:gd name="T59" fmla="*/ 3 h 21"/>
                  <a:gd name="T60" fmla="*/ 11 w 18"/>
                  <a:gd name="T61" fmla="*/ 5 h 21"/>
                  <a:gd name="T62" fmla="*/ 11 w 18"/>
                  <a:gd name="T63" fmla="*/ 5 h 21"/>
                  <a:gd name="T64" fmla="*/ 14 w 18"/>
                  <a:gd name="T65" fmla="*/ 5 h 21"/>
                  <a:gd name="T66" fmla="*/ 14 w 18"/>
                  <a:gd name="T67" fmla="*/ 7 h 21"/>
                  <a:gd name="T68" fmla="*/ 18 w 18"/>
                  <a:gd name="T69" fmla="*/ 9 h 21"/>
                  <a:gd name="T70" fmla="*/ 18 w 18"/>
                  <a:gd name="T71" fmla="*/ 9 h 21"/>
                  <a:gd name="T72" fmla="*/ 18 w 18"/>
                  <a:gd name="T73" fmla="*/ 12 h 21"/>
                  <a:gd name="T74" fmla="*/ 18 w 18"/>
                  <a:gd name="T75" fmla="*/ 14 h 21"/>
                  <a:gd name="T76" fmla="*/ 18 w 18"/>
                  <a:gd name="T77" fmla="*/ 16 h 21"/>
                  <a:gd name="T78" fmla="*/ 18 w 18"/>
                  <a:gd name="T79" fmla="*/ 16 h 21"/>
                  <a:gd name="T80" fmla="*/ 18 w 18"/>
                  <a:gd name="T81" fmla="*/ 18 h 21"/>
                  <a:gd name="T82" fmla="*/ 18 w 18"/>
                  <a:gd name="T8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21">
                    <a:moveTo>
                      <a:pt x="18" y="18"/>
                    </a:moveTo>
                    <a:lnTo>
                      <a:pt x="18" y="18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3" name="Freeform 2082">
                <a:extLst>
                  <a:ext uri="{FF2B5EF4-FFF2-40B4-BE49-F238E27FC236}">
                    <a16:creationId xmlns:a16="http://schemas.microsoft.com/office/drawing/2014/main" id="{929868F3-9730-43AF-8946-119A151EA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848"/>
                <a:ext cx="18" cy="20"/>
              </a:xfrm>
              <a:custGeom>
                <a:avLst/>
                <a:gdLst>
                  <a:gd name="T0" fmla="*/ 6 w 8"/>
                  <a:gd name="T1" fmla="*/ 9 h 9"/>
                  <a:gd name="T2" fmla="*/ 6 w 8"/>
                  <a:gd name="T3" fmla="*/ 9 h 9"/>
                  <a:gd name="T4" fmla="*/ 6 w 8"/>
                  <a:gd name="T5" fmla="*/ 8 h 9"/>
                  <a:gd name="T6" fmla="*/ 7 w 8"/>
                  <a:gd name="T7" fmla="*/ 8 h 9"/>
                  <a:gd name="T8" fmla="*/ 7 w 8"/>
                  <a:gd name="T9" fmla="*/ 7 h 9"/>
                  <a:gd name="T10" fmla="*/ 7 w 8"/>
                  <a:gd name="T11" fmla="*/ 6 h 9"/>
                  <a:gd name="T12" fmla="*/ 7 w 8"/>
                  <a:gd name="T13" fmla="*/ 6 h 9"/>
                  <a:gd name="T14" fmla="*/ 7 w 8"/>
                  <a:gd name="T15" fmla="*/ 4 h 9"/>
                  <a:gd name="T16" fmla="*/ 7 w 8"/>
                  <a:gd name="T17" fmla="*/ 4 h 9"/>
                  <a:gd name="T18" fmla="*/ 7 w 8"/>
                  <a:gd name="T19" fmla="*/ 4 h 9"/>
                  <a:gd name="T20" fmla="*/ 7 w 8"/>
                  <a:gd name="T21" fmla="*/ 4 h 9"/>
                  <a:gd name="T22" fmla="*/ 8 w 8"/>
                  <a:gd name="T23" fmla="*/ 3 h 9"/>
                  <a:gd name="T24" fmla="*/ 8 w 8"/>
                  <a:gd name="T25" fmla="*/ 3 h 9"/>
                  <a:gd name="T26" fmla="*/ 8 w 8"/>
                  <a:gd name="T27" fmla="*/ 2 h 9"/>
                  <a:gd name="T28" fmla="*/ 8 w 8"/>
                  <a:gd name="T29" fmla="*/ 2 h 9"/>
                  <a:gd name="T30" fmla="*/ 8 w 8"/>
                  <a:gd name="T31" fmla="*/ 1 h 9"/>
                  <a:gd name="T32" fmla="*/ 8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3 w 8"/>
                  <a:gd name="T39" fmla="*/ 0 h 9"/>
                  <a:gd name="T40" fmla="*/ 2 w 8"/>
                  <a:gd name="T41" fmla="*/ 0 h 9"/>
                  <a:gd name="T42" fmla="*/ 0 w 8"/>
                  <a:gd name="T43" fmla="*/ 0 h 9"/>
                  <a:gd name="T44" fmla="*/ 0 w 8"/>
                  <a:gd name="T45" fmla="*/ 0 h 9"/>
                  <a:gd name="T46" fmla="*/ 0 w 8"/>
                  <a:gd name="T47" fmla="*/ 1 h 9"/>
                  <a:gd name="T48" fmla="*/ 0 w 8"/>
                  <a:gd name="T49" fmla="*/ 1 h 9"/>
                  <a:gd name="T50" fmla="*/ 2 w 8"/>
                  <a:gd name="T51" fmla="*/ 8 h 9"/>
                  <a:gd name="T52" fmla="*/ 2 w 8"/>
                  <a:gd name="T53" fmla="*/ 8 h 9"/>
                  <a:gd name="T54" fmla="*/ 2 w 8"/>
                  <a:gd name="T55" fmla="*/ 8 h 9"/>
                  <a:gd name="T56" fmla="*/ 3 w 8"/>
                  <a:gd name="T57" fmla="*/ 8 h 9"/>
                  <a:gd name="T58" fmla="*/ 3 w 8"/>
                  <a:gd name="T59" fmla="*/ 8 h 9"/>
                  <a:gd name="T60" fmla="*/ 4 w 8"/>
                  <a:gd name="T61" fmla="*/ 9 h 9"/>
                  <a:gd name="T62" fmla="*/ 5 w 8"/>
                  <a:gd name="T63" fmla="*/ 9 h 9"/>
                  <a:gd name="T64" fmla="*/ 5 w 8"/>
                  <a:gd name="T65" fmla="*/ 9 h 9"/>
                  <a:gd name="T66" fmla="*/ 6 w 8"/>
                  <a:gd name="T67" fmla="*/ 9 h 9"/>
                  <a:gd name="T68" fmla="*/ 6 w 8"/>
                  <a:gd name="T69" fmla="*/ 9 h 9"/>
                  <a:gd name="T70" fmla="*/ 6 w 8"/>
                  <a:gd name="T7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9">
                    <a:moveTo>
                      <a:pt x="6" y="9"/>
                    </a:moveTo>
                    <a:lnTo>
                      <a:pt x="6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4" name="Freeform 2083">
                <a:extLst>
                  <a:ext uri="{FF2B5EF4-FFF2-40B4-BE49-F238E27FC236}">
                    <a16:creationId xmlns:a16="http://schemas.microsoft.com/office/drawing/2014/main" id="{5C604770-554B-42A4-ACF0-CD0C70872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68"/>
                <a:ext cx="9" cy="20"/>
              </a:xfrm>
              <a:custGeom>
                <a:avLst/>
                <a:gdLst>
                  <a:gd name="T0" fmla="*/ 3 w 4"/>
                  <a:gd name="T1" fmla="*/ 5 h 9"/>
                  <a:gd name="T2" fmla="*/ 3 w 4"/>
                  <a:gd name="T3" fmla="*/ 5 h 9"/>
                  <a:gd name="T4" fmla="*/ 3 w 4"/>
                  <a:gd name="T5" fmla="*/ 5 h 9"/>
                  <a:gd name="T6" fmla="*/ 3 w 4"/>
                  <a:gd name="T7" fmla="*/ 4 h 9"/>
                  <a:gd name="T8" fmla="*/ 3 w 4"/>
                  <a:gd name="T9" fmla="*/ 4 h 9"/>
                  <a:gd name="T10" fmla="*/ 3 w 4"/>
                  <a:gd name="T11" fmla="*/ 4 h 9"/>
                  <a:gd name="T12" fmla="*/ 4 w 4"/>
                  <a:gd name="T13" fmla="*/ 3 h 9"/>
                  <a:gd name="T14" fmla="*/ 4 w 4"/>
                  <a:gd name="T15" fmla="*/ 2 h 9"/>
                  <a:gd name="T16" fmla="*/ 4 w 4"/>
                  <a:gd name="T17" fmla="*/ 1 h 9"/>
                  <a:gd name="T18" fmla="*/ 4 w 4"/>
                  <a:gd name="T19" fmla="*/ 1 h 9"/>
                  <a:gd name="T20" fmla="*/ 3 w 4"/>
                  <a:gd name="T21" fmla="*/ 1 h 9"/>
                  <a:gd name="T22" fmla="*/ 3 w 4"/>
                  <a:gd name="T23" fmla="*/ 1 h 9"/>
                  <a:gd name="T24" fmla="*/ 2 w 4"/>
                  <a:gd name="T25" fmla="*/ 1 h 9"/>
                  <a:gd name="T26" fmla="*/ 1 w 4"/>
                  <a:gd name="T27" fmla="*/ 0 h 9"/>
                  <a:gd name="T28" fmla="*/ 0 w 4"/>
                  <a:gd name="T29" fmla="*/ 0 h 9"/>
                  <a:gd name="T30" fmla="*/ 0 w 4"/>
                  <a:gd name="T31" fmla="*/ 0 h 9"/>
                  <a:gd name="T32" fmla="*/ 0 w 4"/>
                  <a:gd name="T33" fmla="*/ 0 h 9"/>
                  <a:gd name="T34" fmla="*/ 0 w 4"/>
                  <a:gd name="T35" fmla="*/ 1 h 9"/>
                  <a:gd name="T36" fmla="*/ 0 w 4"/>
                  <a:gd name="T37" fmla="*/ 1 h 9"/>
                  <a:gd name="T38" fmla="*/ 1 w 4"/>
                  <a:gd name="T39" fmla="*/ 1 h 9"/>
                  <a:gd name="T40" fmla="*/ 1 w 4"/>
                  <a:gd name="T41" fmla="*/ 1 h 9"/>
                  <a:gd name="T42" fmla="*/ 1 w 4"/>
                  <a:gd name="T43" fmla="*/ 2 h 9"/>
                  <a:gd name="T44" fmla="*/ 1 w 4"/>
                  <a:gd name="T45" fmla="*/ 2 h 9"/>
                  <a:gd name="T46" fmla="*/ 1 w 4"/>
                  <a:gd name="T47" fmla="*/ 3 h 9"/>
                  <a:gd name="T48" fmla="*/ 1 w 4"/>
                  <a:gd name="T49" fmla="*/ 3 h 9"/>
                  <a:gd name="T50" fmla="*/ 1 w 4"/>
                  <a:gd name="T51" fmla="*/ 4 h 9"/>
                  <a:gd name="T52" fmla="*/ 1 w 4"/>
                  <a:gd name="T53" fmla="*/ 4 h 9"/>
                  <a:gd name="T54" fmla="*/ 1 w 4"/>
                  <a:gd name="T55" fmla="*/ 5 h 9"/>
                  <a:gd name="T56" fmla="*/ 1 w 4"/>
                  <a:gd name="T57" fmla="*/ 5 h 9"/>
                  <a:gd name="T58" fmla="*/ 1 w 4"/>
                  <a:gd name="T59" fmla="*/ 6 h 9"/>
                  <a:gd name="T60" fmla="*/ 1 w 4"/>
                  <a:gd name="T61" fmla="*/ 6 h 9"/>
                  <a:gd name="T62" fmla="*/ 1 w 4"/>
                  <a:gd name="T63" fmla="*/ 7 h 9"/>
                  <a:gd name="T64" fmla="*/ 1 w 4"/>
                  <a:gd name="T65" fmla="*/ 7 h 9"/>
                  <a:gd name="T66" fmla="*/ 1 w 4"/>
                  <a:gd name="T67" fmla="*/ 8 h 9"/>
                  <a:gd name="T68" fmla="*/ 1 w 4"/>
                  <a:gd name="T69" fmla="*/ 8 h 9"/>
                  <a:gd name="T70" fmla="*/ 1 w 4"/>
                  <a:gd name="T71" fmla="*/ 9 h 9"/>
                  <a:gd name="T72" fmla="*/ 1 w 4"/>
                  <a:gd name="T73" fmla="*/ 9 h 9"/>
                  <a:gd name="T74" fmla="*/ 1 w 4"/>
                  <a:gd name="T75" fmla="*/ 9 h 9"/>
                  <a:gd name="T76" fmla="*/ 2 w 4"/>
                  <a:gd name="T77" fmla="*/ 9 h 9"/>
                  <a:gd name="T78" fmla="*/ 2 w 4"/>
                  <a:gd name="T79" fmla="*/ 8 h 9"/>
                  <a:gd name="T80" fmla="*/ 3 w 4"/>
                  <a:gd name="T81" fmla="*/ 7 h 9"/>
                  <a:gd name="T82" fmla="*/ 3 w 4"/>
                  <a:gd name="T83" fmla="*/ 7 h 9"/>
                  <a:gd name="T84" fmla="*/ 3 w 4"/>
                  <a:gd name="T85" fmla="*/ 6 h 9"/>
                  <a:gd name="T86" fmla="*/ 3 w 4"/>
                  <a:gd name="T87" fmla="*/ 5 h 9"/>
                  <a:gd name="T88" fmla="*/ 3 w 4"/>
                  <a:gd name="T89" fmla="*/ 5 h 9"/>
                  <a:gd name="T90" fmla="*/ 3 w 4"/>
                  <a:gd name="T91" fmla="*/ 5 h 9"/>
                  <a:gd name="T92" fmla="*/ 3 w 4"/>
                  <a:gd name="T9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5" name="Freeform 2084">
                <a:extLst>
                  <a:ext uri="{FF2B5EF4-FFF2-40B4-BE49-F238E27FC236}">
                    <a16:creationId xmlns:a16="http://schemas.microsoft.com/office/drawing/2014/main" id="{87C24D31-7EE4-451C-9501-2A704A759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90"/>
                <a:ext cx="5" cy="18"/>
              </a:xfrm>
              <a:custGeom>
                <a:avLst/>
                <a:gdLst>
                  <a:gd name="T0" fmla="*/ 0 w 2"/>
                  <a:gd name="T1" fmla="*/ 7 h 8"/>
                  <a:gd name="T2" fmla="*/ 0 w 2"/>
                  <a:gd name="T3" fmla="*/ 7 h 8"/>
                  <a:gd name="T4" fmla="*/ 1 w 2"/>
                  <a:gd name="T5" fmla="*/ 7 h 8"/>
                  <a:gd name="T6" fmla="*/ 1 w 2"/>
                  <a:gd name="T7" fmla="*/ 6 h 8"/>
                  <a:gd name="T8" fmla="*/ 1 w 2"/>
                  <a:gd name="T9" fmla="*/ 6 h 8"/>
                  <a:gd name="T10" fmla="*/ 1 w 2"/>
                  <a:gd name="T11" fmla="*/ 5 h 8"/>
                  <a:gd name="T12" fmla="*/ 1 w 2"/>
                  <a:gd name="T13" fmla="*/ 5 h 8"/>
                  <a:gd name="T14" fmla="*/ 1 w 2"/>
                  <a:gd name="T15" fmla="*/ 4 h 8"/>
                  <a:gd name="T16" fmla="*/ 1 w 2"/>
                  <a:gd name="T17" fmla="*/ 4 h 8"/>
                  <a:gd name="T18" fmla="*/ 2 w 2"/>
                  <a:gd name="T19" fmla="*/ 2 h 8"/>
                  <a:gd name="T20" fmla="*/ 2 w 2"/>
                  <a:gd name="T21" fmla="*/ 2 h 8"/>
                  <a:gd name="T22" fmla="*/ 2 w 2"/>
                  <a:gd name="T23" fmla="*/ 2 h 8"/>
                  <a:gd name="T24" fmla="*/ 2 w 2"/>
                  <a:gd name="T25" fmla="*/ 0 h 8"/>
                  <a:gd name="T26" fmla="*/ 2 w 2"/>
                  <a:gd name="T27" fmla="*/ 0 h 8"/>
                  <a:gd name="T28" fmla="*/ 1 w 2"/>
                  <a:gd name="T29" fmla="*/ 0 h 8"/>
                  <a:gd name="T30" fmla="*/ 1 w 2"/>
                  <a:gd name="T31" fmla="*/ 0 h 8"/>
                  <a:gd name="T32" fmla="*/ 1 w 2"/>
                  <a:gd name="T33" fmla="*/ 1 h 8"/>
                  <a:gd name="T34" fmla="*/ 1 w 2"/>
                  <a:gd name="T35" fmla="*/ 1 h 8"/>
                  <a:gd name="T36" fmla="*/ 1 w 2"/>
                  <a:gd name="T37" fmla="*/ 2 h 8"/>
                  <a:gd name="T38" fmla="*/ 1 w 2"/>
                  <a:gd name="T39" fmla="*/ 2 h 8"/>
                  <a:gd name="T40" fmla="*/ 1 w 2"/>
                  <a:gd name="T41" fmla="*/ 3 h 8"/>
                  <a:gd name="T42" fmla="*/ 1 w 2"/>
                  <a:gd name="T43" fmla="*/ 3 h 8"/>
                  <a:gd name="T44" fmla="*/ 1 w 2"/>
                  <a:gd name="T45" fmla="*/ 4 h 8"/>
                  <a:gd name="T46" fmla="*/ 1 w 2"/>
                  <a:gd name="T47" fmla="*/ 4 h 8"/>
                  <a:gd name="T48" fmla="*/ 1 w 2"/>
                  <a:gd name="T49" fmla="*/ 5 h 8"/>
                  <a:gd name="T50" fmla="*/ 1 w 2"/>
                  <a:gd name="T51" fmla="*/ 5 h 8"/>
                  <a:gd name="T52" fmla="*/ 0 w 2"/>
                  <a:gd name="T53" fmla="*/ 5 h 8"/>
                  <a:gd name="T54" fmla="*/ 0 w 2"/>
                  <a:gd name="T55" fmla="*/ 5 h 8"/>
                  <a:gd name="T56" fmla="*/ 0 w 2"/>
                  <a:gd name="T57" fmla="*/ 6 h 8"/>
                  <a:gd name="T58" fmla="*/ 0 w 2"/>
                  <a:gd name="T59" fmla="*/ 6 h 8"/>
                  <a:gd name="T60" fmla="*/ 0 w 2"/>
                  <a:gd name="T61" fmla="*/ 7 h 8"/>
                  <a:gd name="T62" fmla="*/ 0 w 2"/>
                  <a:gd name="T63" fmla="*/ 7 h 8"/>
                  <a:gd name="T64" fmla="*/ 0 w 2"/>
                  <a:gd name="T65" fmla="*/ 8 h 8"/>
                  <a:gd name="T66" fmla="*/ 0 w 2"/>
                  <a:gd name="T6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8">
                    <a:moveTo>
                      <a:pt x="0" y="7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6" name="Freeform 2085">
                <a:extLst>
                  <a:ext uri="{FF2B5EF4-FFF2-40B4-BE49-F238E27FC236}">
                    <a16:creationId xmlns:a16="http://schemas.microsoft.com/office/drawing/2014/main" id="{683B1B73-7177-4990-ABAE-BF1F95563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911"/>
                <a:ext cx="4" cy="15"/>
              </a:xfrm>
              <a:custGeom>
                <a:avLst/>
                <a:gdLst>
                  <a:gd name="T0" fmla="*/ 1 w 2"/>
                  <a:gd name="T1" fmla="*/ 7 h 7"/>
                  <a:gd name="T2" fmla="*/ 1 w 2"/>
                  <a:gd name="T3" fmla="*/ 7 h 7"/>
                  <a:gd name="T4" fmla="*/ 1 w 2"/>
                  <a:gd name="T5" fmla="*/ 5 h 7"/>
                  <a:gd name="T6" fmla="*/ 1 w 2"/>
                  <a:gd name="T7" fmla="*/ 4 h 7"/>
                  <a:gd name="T8" fmla="*/ 1 w 2"/>
                  <a:gd name="T9" fmla="*/ 4 h 7"/>
                  <a:gd name="T10" fmla="*/ 1 w 2"/>
                  <a:gd name="T11" fmla="*/ 3 h 7"/>
                  <a:gd name="T12" fmla="*/ 2 w 2"/>
                  <a:gd name="T13" fmla="*/ 2 h 7"/>
                  <a:gd name="T14" fmla="*/ 2 w 2"/>
                  <a:gd name="T15" fmla="*/ 1 h 7"/>
                  <a:gd name="T16" fmla="*/ 2 w 2"/>
                  <a:gd name="T17" fmla="*/ 0 h 7"/>
                  <a:gd name="T18" fmla="*/ 2 w 2"/>
                  <a:gd name="T19" fmla="*/ 0 h 7"/>
                  <a:gd name="T20" fmla="*/ 2 w 2"/>
                  <a:gd name="T21" fmla="*/ 0 h 7"/>
                  <a:gd name="T22" fmla="*/ 2 w 2"/>
                  <a:gd name="T23" fmla="*/ 0 h 7"/>
                  <a:gd name="T24" fmla="*/ 0 w 2"/>
                  <a:gd name="T25" fmla="*/ 7 h 7"/>
                  <a:gd name="T26" fmla="*/ 0 w 2"/>
                  <a:gd name="T27" fmla="*/ 7 h 7"/>
                  <a:gd name="T28" fmla="*/ 0 w 2"/>
                  <a:gd name="T29" fmla="*/ 7 h 7"/>
                  <a:gd name="T30" fmla="*/ 0 w 2"/>
                  <a:gd name="T31" fmla="*/ 7 h 7"/>
                  <a:gd name="T32" fmla="*/ 0 w 2"/>
                  <a:gd name="T33" fmla="*/ 7 h 7"/>
                  <a:gd name="T34" fmla="*/ 1 w 2"/>
                  <a:gd name="T3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7" name="Freeform 2086">
                <a:extLst>
                  <a:ext uri="{FF2B5EF4-FFF2-40B4-BE49-F238E27FC236}">
                    <a16:creationId xmlns:a16="http://schemas.microsoft.com/office/drawing/2014/main" id="{06B90B56-506C-4FBA-B76C-4FC49F225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929"/>
                <a:ext cx="9" cy="18"/>
              </a:xfrm>
              <a:custGeom>
                <a:avLst/>
                <a:gdLst>
                  <a:gd name="T0" fmla="*/ 2 w 4"/>
                  <a:gd name="T1" fmla="*/ 8 h 8"/>
                  <a:gd name="T2" fmla="*/ 2 w 4"/>
                  <a:gd name="T3" fmla="*/ 8 h 8"/>
                  <a:gd name="T4" fmla="*/ 3 w 4"/>
                  <a:gd name="T5" fmla="*/ 7 h 8"/>
                  <a:gd name="T6" fmla="*/ 3 w 4"/>
                  <a:gd name="T7" fmla="*/ 7 h 8"/>
                  <a:gd name="T8" fmla="*/ 3 w 4"/>
                  <a:gd name="T9" fmla="*/ 6 h 8"/>
                  <a:gd name="T10" fmla="*/ 3 w 4"/>
                  <a:gd name="T11" fmla="*/ 5 h 8"/>
                  <a:gd name="T12" fmla="*/ 3 w 4"/>
                  <a:gd name="T13" fmla="*/ 5 h 8"/>
                  <a:gd name="T14" fmla="*/ 4 w 4"/>
                  <a:gd name="T15" fmla="*/ 3 h 8"/>
                  <a:gd name="T16" fmla="*/ 4 w 4"/>
                  <a:gd name="T17" fmla="*/ 2 h 8"/>
                  <a:gd name="T18" fmla="*/ 4 w 4"/>
                  <a:gd name="T19" fmla="*/ 2 h 8"/>
                  <a:gd name="T20" fmla="*/ 4 w 4"/>
                  <a:gd name="T21" fmla="*/ 1 h 8"/>
                  <a:gd name="T22" fmla="*/ 4 w 4"/>
                  <a:gd name="T23" fmla="*/ 0 h 8"/>
                  <a:gd name="T24" fmla="*/ 4 w 4"/>
                  <a:gd name="T25" fmla="*/ 0 h 8"/>
                  <a:gd name="T26" fmla="*/ 4 w 4"/>
                  <a:gd name="T27" fmla="*/ 0 h 8"/>
                  <a:gd name="T28" fmla="*/ 4 w 4"/>
                  <a:gd name="T29" fmla="*/ 0 h 8"/>
                  <a:gd name="T30" fmla="*/ 3 w 4"/>
                  <a:gd name="T31" fmla="*/ 0 h 8"/>
                  <a:gd name="T32" fmla="*/ 3 w 4"/>
                  <a:gd name="T33" fmla="*/ 0 h 8"/>
                  <a:gd name="T34" fmla="*/ 3 w 4"/>
                  <a:gd name="T35" fmla="*/ 0 h 8"/>
                  <a:gd name="T36" fmla="*/ 3 w 4"/>
                  <a:gd name="T37" fmla="*/ 1 h 8"/>
                  <a:gd name="T38" fmla="*/ 3 w 4"/>
                  <a:gd name="T39" fmla="*/ 1 h 8"/>
                  <a:gd name="T40" fmla="*/ 3 w 4"/>
                  <a:gd name="T41" fmla="*/ 2 h 8"/>
                  <a:gd name="T42" fmla="*/ 3 w 4"/>
                  <a:gd name="T43" fmla="*/ 2 h 8"/>
                  <a:gd name="T44" fmla="*/ 2 w 4"/>
                  <a:gd name="T45" fmla="*/ 2 h 8"/>
                  <a:gd name="T46" fmla="*/ 2 w 4"/>
                  <a:gd name="T47" fmla="*/ 2 h 8"/>
                  <a:gd name="T48" fmla="*/ 2 w 4"/>
                  <a:gd name="T49" fmla="*/ 3 h 8"/>
                  <a:gd name="T50" fmla="*/ 2 w 4"/>
                  <a:gd name="T51" fmla="*/ 3 h 8"/>
                  <a:gd name="T52" fmla="*/ 2 w 4"/>
                  <a:gd name="T53" fmla="*/ 4 h 8"/>
                  <a:gd name="T54" fmla="*/ 2 w 4"/>
                  <a:gd name="T55" fmla="*/ 4 h 8"/>
                  <a:gd name="T56" fmla="*/ 1 w 4"/>
                  <a:gd name="T57" fmla="*/ 5 h 8"/>
                  <a:gd name="T58" fmla="*/ 1 w 4"/>
                  <a:gd name="T59" fmla="*/ 5 h 8"/>
                  <a:gd name="T60" fmla="*/ 1 w 4"/>
                  <a:gd name="T61" fmla="*/ 6 h 8"/>
                  <a:gd name="T62" fmla="*/ 1 w 4"/>
                  <a:gd name="T63" fmla="*/ 6 h 8"/>
                  <a:gd name="T64" fmla="*/ 0 w 4"/>
                  <a:gd name="T65" fmla="*/ 6 h 8"/>
                  <a:gd name="T66" fmla="*/ 0 w 4"/>
                  <a:gd name="T67" fmla="*/ 6 h 8"/>
                  <a:gd name="T68" fmla="*/ 0 w 4"/>
                  <a:gd name="T69" fmla="*/ 7 h 8"/>
                  <a:gd name="T70" fmla="*/ 0 w 4"/>
                  <a:gd name="T71" fmla="*/ 7 h 8"/>
                  <a:gd name="T72" fmla="*/ 2 w 4"/>
                  <a:gd name="T73" fmla="*/ 8 h 8"/>
                  <a:gd name="T74" fmla="*/ 2 w 4"/>
                  <a:gd name="T7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8" name="Freeform 2087">
                <a:extLst>
                  <a:ext uri="{FF2B5EF4-FFF2-40B4-BE49-F238E27FC236}">
                    <a16:creationId xmlns:a16="http://schemas.microsoft.com/office/drawing/2014/main" id="{51849F61-75F2-4595-98C2-8ECD516E7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802"/>
                <a:ext cx="43" cy="25"/>
              </a:xfrm>
              <a:custGeom>
                <a:avLst/>
                <a:gdLst>
                  <a:gd name="T0" fmla="*/ 9 w 43"/>
                  <a:gd name="T1" fmla="*/ 3 h 25"/>
                  <a:gd name="T2" fmla="*/ 9 w 43"/>
                  <a:gd name="T3" fmla="*/ 3 h 25"/>
                  <a:gd name="T4" fmla="*/ 9 w 43"/>
                  <a:gd name="T5" fmla="*/ 3 h 25"/>
                  <a:gd name="T6" fmla="*/ 11 w 43"/>
                  <a:gd name="T7" fmla="*/ 5 h 25"/>
                  <a:gd name="T8" fmla="*/ 14 w 43"/>
                  <a:gd name="T9" fmla="*/ 5 h 25"/>
                  <a:gd name="T10" fmla="*/ 14 w 43"/>
                  <a:gd name="T11" fmla="*/ 5 h 25"/>
                  <a:gd name="T12" fmla="*/ 14 w 43"/>
                  <a:gd name="T13" fmla="*/ 5 h 25"/>
                  <a:gd name="T14" fmla="*/ 16 w 43"/>
                  <a:gd name="T15" fmla="*/ 3 h 25"/>
                  <a:gd name="T16" fmla="*/ 18 w 43"/>
                  <a:gd name="T17" fmla="*/ 3 h 25"/>
                  <a:gd name="T18" fmla="*/ 18 w 43"/>
                  <a:gd name="T19" fmla="*/ 3 h 25"/>
                  <a:gd name="T20" fmla="*/ 18 w 43"/>
                  <a:gd name="T21" fmla="*/ 5 h 25"/>
                  <a:gd name="T22" fmla="*/ 23 w 43"/>
                  <a:gd name="T23" fmla="*/ 5 h 25"/>
                  <a:gd name="T24" fmla="*/ 23 w 43"/>
                  <a:gd name="T25" fmla="*/ 5 h 25"/>
                  <a:gd name="T26" fmla="*/ 25 w 43"/>
                  <a:gd name="T27" fmla="*/ 5 h 25"/>
                  <a:gd name="T28" fmla="*/ 25 w 43"/>
                  <a:gd name="T29" fmla="*/ 9 h 25"/>
                  <a:gd name="T30" fmla="*/ 27 w 43"/>
                  <a:gd name="T31" fmla="*/ 9 h 25"/>
                  <a:gd name="T32" fmla="*/ 29 w 43"/>
                  <a:gd name="T33" fmla="*/ 9 h 25"/>
                  <a:gd name="T34" fmla="*/ 32 w 43"/>
                  <a:gd name="T35" fmla="*/ 12 h 25"/>
                  <a:gd name="T36" fmla="*/ 34 w 43"/>
                  <a:gd name="T37" fmla="*/ 7 h 25"/>
                  <a:gd name="T38" fmla="*/ 36 w 43"/>
                  <a:gd name="T39" fmla="*/ 7 h 25"/>
                  <a:gd name="T40" fmla="*/ 41 w 43"/>
                  <a:gd name="T41" fmla="*/ 9 h 25"/>
                  <a:gd name="T42" fmla="*/ 41 w 43"/>
                  <a:gd name="T43" fmla="*/ 9 h 25"/>
                  <a:gd name="T44" fmla="*/ 43 w 43"/>
                  <a:gd name="T45" fmla="*/ 12 h 25"/>
                  <a:gd name="T46" fmla="*/ 41 w 43"/>
                  <a:gd name="T47" fmla="*/ 18 h 25"/>
                  <a:gd name="T48" fmla="*/ 41 w 43"/>
                  <a:gd name="T49" fmla="*/ 21 h 25"/>
                  <a:gd name="T50" fmla="*/ 39 w 43"/>
                  <a:gd name="T51" fmla="*/ 25 h 25"/>
                  <a:gd name="T52" fmla="*/ 34 w 43"/>
                  <a:gd name="T53" fmla="*/ 25 h 25"/>
                  <a:gd name="T54" fmla="*/ 29 w 43"/>
                  <a:gd name="T55" fmla="*/ 23 h 25"/>
                  <a:gd name="T56" fmla="*/ 27 w 43"/>
                  <a:gd name="T57" fmla="*/ 23 h 25"/>
                  <a:gd name="T58" fmla="*/ 25 w 43"/>
                  <a:gd name="T59" fmla="*/ 21 h 25"/>
                  <a:gd name="T60" fmla="*/ 23 w 43"/>
                  <a:gd name="T61" fmla="*/ 18 h 25"/>
                  <a:gd name="T62" fmla="*/ 18 w 43"/>
                  <a:gd name="T63" fmla="*/ 16 h 25"/>
                  <a:gd name="T64" fmla="*/ 16 w 43"/>
                  <a:gd name="T65" fmla="*/ 14 h 25"/>
                  <a:gd name="T66" fmla="*/ 16 w 43"/>
                  <a:gd name="T67" fmla="*/ 14 h 25"/>
                  <a:gd name="T68" fmla="*/ 14 w 43"/>
                  <a:gd name="T69" fmla="*/ 12 h 25"/>
                  <a:gd name="T70" fmla="*/ 14 w 43"/>
                  <a:gd name="T71" fmla="*/ 12 h 25"/>
                  <a:gd name="T72" fmla="*/ 14 w 43"/>
                  <a:gd name="T73" fmla="*/ 9 h 25"/>
                  <a:gd name="T74" fmla="*/ 14 w 43"/>
                  <a:gd name="T75" fmla="*/ 12 h 25"/>
                  <a:gd name="T76" fmla="*/ 11 w 43"/>
                  <a:gd name="T77" fmla="*/ 9 h 25"/>
                  <a:gd name="T78" fmla="*/ 7 w 43"/>
                  <a:gd name="T79" fmla="*/ 7 h 25"/>
                  <a:gd name="T80" fmla="*/ 5 w 43"/>
                  <a:gd name="T81" fmla="*/ 5 h 25"/>
                  <a:gd name="T82" fmla="*/ 2 w 43"/>
                  <a:gd name="T83" fmla="*/ 3 h 25"/>
                  <a:gd name="T84" fmla="*/ 0 w 43"/>
                  <a:gd name="T85" fmla="*/ 0 h 25"/>
                  <a:gd name="T86" fmla="*/ 5 w 43"/>
                  <a:gd name="T87" fmla="*/ 0 h 25"/>
                  <a:gd name="T88" fmla="*/ 7 w 43"/>
                  <a:gd name="T8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25">
                    <a:moveTo>
                      <a:pt x="7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9" y="7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12"/>
                    </a:lnTo>
                    <a:lnTo>
                      <a:pt x="41" y="16"/>
                    </a:lnTo>
                    <a:lnTo>
                      <a:pt x="41" y="18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6" y="25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9" name="Freeform 2088">
                <a:extLst>
                  <a:ext uri="{FF2B5EF4-FFF2-40B4-BE49-F238E27FC236}">
                    <a16:creationId xmlns:a16="http://schemas.microsoft.com/office/drawing/2014/main" id="{B092069B-A035-453D-8813-6294C8ADD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814"/>
                <a:ext cx="41" cy="22"/>
              </a:xfrm>
              <a:custGeom>
                <a:avLst/>
                <a:gdLst>
                  <a:gd name="T0" fmla="*/ 20 w 41"/>
                  <a:gd name="T1" fmla="*/ 2 h 22"/>
                  <a:gd name="T2" fmla="*/ 25 w 41"/>
                  <a:gd name="T3" fmla="*/ 2 h 22"/>
                  <a:gd name="T4" fmla="*/ 25 w 41"/>
                  <a:gd name="T5" fmla="*/ 2 h 22"/>
                  <a:gd name="T6" fmla="*/ 25 w 41"/>
                  <a:gd name="T7" fmla="*/ 2 h 22"/>
                  <a:gd name="T8" fmla="*/ 27 w 41"/>
                  <a:gd name="T9" fmla="*/ 4 h 22"/>
                  <a:gd name="T10" fmla="*/ 32 w 41"/>
                  <a:gd name="T11" fmla="*/ 4 h 22"/>
                  <a:gd name="T12" fmla="*/ 34 w 41"/>
                  <a:gd name="T13" fmla="*/ 4 h 22"/>
                  <a:gd name="T14" fmla="*/ 36 w 41"/>
                  <a:gd name="T15" fmla="*/ 4 h 22"/>
                  <a:gd name="T16" fmla="*/ 38 w 41"/>
                  <a:gd name="T17" fmla="*/ 4 h 22"/>
                  <a:gd name="T18" fmla="*/ 41 w 41"/>
                  <a:gd name="T19" fmla="*/ 6 h 22"/>
                  <a:gd name="T20" fmla="*/ 41 w 41"/>
                  <a:gd name="T21" fmla="*/ 6 h 22"/>
                  <a:gd name="T22" fmla="*/ 41 w 41"/>
                  <a:gd name="T23" fmla="*/ 6 h 22"/>
                  <a:gd name="T24" fmla="*/ 41 w 41"/>
                  <a:gd name="T25" fmla="*/ 9 h 22"/>
                  <a:gd name="T26" fmla="*/ 38 w 41"/>
                  <a:gd name="T27" fmla="*/ 11 h 22"/>
                  <a:gd name="T28" fmla="*/ 38 w 41"/>
                  <a:gd name="T29" fmla="*/ 13 h 22"/>
                  <a:gd name="T30" fmla="*/ 38 w 41"/>
                  <a:gd name="T31" fmla="*/ 13 h 22"/>
                  <a:gd name="T32" fmla="*/ 38 w 41"/>
                  <a:gd name="T33" fmla="*/ 16 h 22"/>
                  <a:gd name="T34" fmla="*/ 38 w 41"/>
                  <a:gd name="T35" fmla="*/ 16 h 22"/>
                  <a:gd name="T36" fmla="*/ 38 w 41"/>
                  <a:gd name="T37" fmla="*/ 18 h 22"/>
                  <a:gd name="T38" fmla="*/ 38 w 41"/>
                  <a:gd name="T39" fmla="*/ 18 h 22"/>
                  <a:gd name="T40" fmla="*/ 38 w 41"/>
                  <a:gd name="T41" fmla="*/ 18 h 22"/>
                  <a:gd name="T42" fmla="*/ 38 w 41"/>
                  <a:gd name="T43" fmla="*/ 18 h 22"/>
                  <a:gd name="T44" fmla="*/ 36 w 41"/>
                  <a:gd name="T45" fmla="*/ 20 h 22"/>
                  <a:gd name="T46" fmla="*/ 36 w 41"/>
                  <a:gd name="T47" fmla="*/ 22 h 22"/>
                  <a:gd name="T48" fmla="*/ 36 w 41"/>
                  <a:gd name="T49" fmla="*/ 22 h 22"/>
                  <a:gd name="T50" fmla="*/ 34 w 41"/>
                  <a:gd name="T51" fmla="*/ 22 h 22"/>
                  <a:gd name="T52" fmla="*/ 32 w 41"/>
                  <a:gd name="T53" fmla="*/ 20 h 22"/>
                  <a:gd name="T54" fmla="*/ 29 w 41"/>
                  <a:gd name="T55" fmla="*/ 20 h 22"/>
                  <a:gd name="T56" fmla="*/ 27 w 41"/>
                  <a:gd name="T57" fmla="*/ 20 h 22"/>
                  <a:gd name="T58" fmla="*/ 25 w 41"/>
                  <a:gd name="T59" fmla="*/ 20 h 22"/>
                  <a:gd name="T60" fmla="*/ 25 w 41"/>
                  <a:gd name="T61" fmla="*/ 20 h 22"/>
                  <a:gd name="T62" fmla="*/ 23 w 41"/>
                  <a:gd name="T63" fmla="*/ 20 h 22"/>
                  <a:gd name="T64" fmla="*/ 20 w 41"/>
                  <a:gd name="T65" fmla="*/ 18 h 22"/>
                  <a:gd name="T66" fmla="*/ 18 w 41"/>
                  <a:gd name="T67" fmla="*/ 18 h 22"/>
                  <a:gd name="T68" fmla="*/ 16 w 41"/>
                  <a:gd name="T69" fmla="*/ 18 h 22"/>
                  <a:gd name="T70" fmla="*/ 14 w 41"/>
                  <a:gd name="T71" fmla="*/ 18 h 22"/>
                  <a:gd name="T72" fmla="*/ 7 w 41"/>
                  <a:gd name="T73" fmla="*/ 16 h 22"/>
                  <a:gd name="T74" fmla="*/ 5 w 41"/>
                  <a:gd name="T75" fmla="*/ 16 h 22"/>
                  <a:gd name="T76" fmla="*/ 5 w 41"/>
                  <a:gd name="T77" fmla="*/ 16 h 22"/>
                  <a:gd name="T78" fmla="*/ 5 w 41"/>
                  <a:gd name="T79" fmla="*/ 16 h 22"/>
                  <a:gd name="T80" fmla="*/ 2 w 41"/>
                  <a:gd name="T81" fmla="*/ 16 h 22"/>
                  <a:gd name="T82" fmla="*/ 2 w 41"/>
                  <a:gd name="T83" fmla="*/ 16 h 22"/>
                  <a:gd name="T84" fmla="*/ 2 w 41"/>
                  <a:gd name="T85" fmla="*/ 16 h 22"/>
                  <a:gd name="T86" fmla="*/ 2 w 41"/>
                  <a:gd name="T87" fmla="*/ 16 h 22"/>
                  <a:gd name="T88" fmla="*/ 0 w 41"/>
                  <a:gd name="T89" fmla="*/ 13 h 22"/>
                  <a:gd name="T90" fmla="*/ 0 w 41"/>
                  <a:gd name="T91" fmla="*/ 11 h 22"/>
                  <a:gd name="T92" fmla="*/ 0 w 41"/>
                  <a:gd name="T93" fmla="*/ 11 h 22"/>
                  <a:gd name="T94" fmla="*/ 2 w 41"/>
                  <a:gd name="T95" fmla="*/ 4 h 22"/>
                  <a:gd name="T96" fmla="*/ 2 w 41"/>
                  <a:gd name="T97" fmla="*/ 4 h 22"/>
                  <a:gd name="T98" fmla="*/ 7 w 41"/>
                  <a:gd name="T99" fmla="*/ 4 h 22"/>
                  <a:gd name="T100" fmla="*/ 9 w 41"/>
                  <a:gd name="T101" fmla="*/ 6 h 22"/>
                  <a:gd name="T102" fmla="*/ 11 w 41"/>
                  <a:gd name="T103" fmla="*/ 4 h 22"/>
                  <a:gd name="T104" fmla="*/ 11 w 41"/>
                  <a:gd name="T105" fmla="*/ 0 h 22"/>
                  <a:gd name="T106" fmla="*/ 14 w 41"/>
                  <a:gd name="T107" fmla="*/ 0 h 22"/>
                  <a:gd name="T108" fmla="*/ 16 w 41"/>
                  <a:gd name="T109" fmla="*/ 2 h 22"/>
                  <a:gd name="T110" fmla="*/ 18 w 41"/>
                  <a:gd name="T111" fmla="*/ 2 h 22"/>
                  <a:gd name="T112" fmla="*/ 18 w 41"/>
                  <a:gd name="T113" fmla="*/ 2 h 22"/>
                  <a:gd name="T114" fmla="*/ 20 w 41"/>
                  <a:gd name="T115" fmla="*/ 2 h 22"/>
                  <a:gd name="T116" fmla="*/ 20 w 41"/>
                  <a:gd name="T1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" h="22">
                    <a:moveTo>
                      <a:pt x="20" y="2"/>
                    </a:move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9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0" name="Freeform 2089">
                <a:extLst>
                  <a:ext uri="{FF2B5EF4-FFF2-40B4-BE49-F238E27FC236}">
                    <a16:creationId xmlns:a16="http://schemas.microsoft.com/office/drawing/2014/main" id="{8147E96C-89DF-4C44-9729-E3540E1A0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1811"/>
                <a:ext cx="3" cy="7"/>
              </a:xfrm>
              <a:custGeom>
                <a:avLst/>
                <a:gdLst>
                  <a:gd name="T0" fmla="*/ 3 w 3"/>
                  <a:gd name="T1" fmla="*/ 5 h 7"/>
                  <a:gd name="T2" fmla="*/ 3 w 3"/>
                  <a:gd name="T3" fmla="*/ 7 h 7"/>
                  <a:gd name="T4" fmla="*/ 3 w 3"/>
                  <a:gd name="T5" fmla="*/ 7 h 7"/>
                  <a:gd name="T6" fmla="*/ 0 w 3"/>
                  <a:gd name="T7" fmla="*/ 7 h 7"/>
                  <a:gd name="T8" fmla="*/ 0 w 3"/>
                  <a:gd name="T9" fmla="*/ 7 h 7"/>
                  <a:gd name="T10" fmla="*/ 0 w 3"/>
                  <a:gd name="T11" fmla="*/ 5 h 7"/>
                  <a:gd name="T12" fmla="*/ 0 w 3"/>
                  <a:gd name="T13" fmla="*/ 0 h 7"/>
                  <a:gd name="T14" fmla="*/ 0 w 3"/>
                  <a:gd name="T15" fmla="*/ 0 h 7"/>
                  <a:gd name="T16" fmla="*/ 3 w 3"/>
                  <a:gd name="T17" fmla="*/ 0 h 7"/>
                  <a:gd name="T18" fmla="*/ 3 w 3"/>
                  <a:gd name="T19" fmla="*/ 0 h 7"/>
                  <a:gd name="T20" fmla="*/ 3 w 3"/>
                  <a:gd name="T21" fmla="*/ 0 h 7"/>
                  <a:gd name="T22" fmla="*/ 3 w 3"/>
                  <a:gd name="T23" fmla="*/ 5 h 7"/>
                  <a:gd name="T24" fmla="*/ 3 w 3"/>
                  <a:gd name="T25" fmla="*/ 5 h 7"/>
                  <a:gd name="T26" fmla="*/ 3 w 3"/>
                  <a:gd name="T2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1" name="Freeform 2090">
                <a:extLst>
                  <a:ext uri="{FF2B5EF4-FFF2-40B4-BE49-F238E27FC236}">
                    <a16:creationId xmlns:a16="http://schemas.microsoft.com/office/drawing/2014/main" id="{43E53B6F-6B39-4394-B4D7-C811E628B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1811"/>
                <a:ext cx="9" cy="9"/>
              </a:xfrm>
              <a:custGeom>
                <a:avLst/>
                <a:gdLst>
                  <a:gd name="T0" fmla="*/ 9 w 9"/>
                  <a:gd name="T1" fmla="*/ 7 h 9"/>
                  <a:gd name="T2" fmla="*/ 7 w 9"/>
                  <a:gd name="T3" fmla="*/ 9 h 9"/>
                  <a:gd name="T4" fmla="*/ 5 w 9"/>
                  <a:gd name="T5" fmla="*/ 7 h 9"/>
                  <a:gd name="T6" fmla="*/ 0 w 9"/>
                  <a:gd name="T7" fmla="*/ 7 h 9"/>
                  <a:gd name="T8" fmla="*/ 0 w 9"/>
                  <a:gd name="T9" fmla="*/ 7 h 9"/>
                  <a:gd name="T10" fmla="*/ 0 w 9"/>
                  <a:gd name="T11" fmla="*/ 7 h 9"/>
                  <a:gd name="T12" fmla="*/ 0 w 9"/>
                  <a:gd name="T13" fmla="*/ 7 h 9"/>
                  <a:gd name="T14" fmla="*/ 3 w 9"/>
                  <a:gd name="T15" fmla="*/ 7 h 9"/>
                  <a:gd name="T16" fmla="*/ 3 w 9"/>
                  <a:gd name="T17" fmla="*/ 7 h 9"/>
                  <a:gd name="T18" fmla="*/ 3 w 9"/>
                  <a:gd name="T19" fmla="*/ 5 h 9"/>
                  <a:gd name="T20" fmla="*/ 3 w 9"/>
                  <a:gd name="T21" fmla="*/ 5 h 9"/>
                  <a:gd name="T22" fmla="*/ 3 w 9"/>
                  <a:gd name="T23" fmla="*/ 5 h 9"/>
                  <a:gd name="T24" fmla="*/ 3 w 9"/>
                  <a:gd name="T25" fmla="*/ 0 h 9"/>
                  <a:gd name="T26" fmla="*/ 5 w 9"/>
                  <a:gd name="T27" fmla="*/ 3 h 9"/>
                  <a:gd name="T28" fmla="*/ 7 w 9"/>
                  <a:gd name="T29" fmla="*/ 3 h 9"/>
                  <a:gd name="T30" fmla="*/ 9 w 9"/>
                  <a:gd name="T31" fmla="*/ 3 h 9"/>
                  <a:gd name="T32" fmla="*/ 9 w 9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7"/>
                    </a:moveTo>
                    <a:lnTo>
                      <a:pt x="7" y="9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2" name="Freeform 2091">
                <a:extLst>
                  <a:ext uri="{FF2B5EF4-FFF2-40B4-BE49-F238E27FC236}">
                    <a16:creationId xmlns:a16="http://schemas.microsoft.com/office/drawing/2014/main" id="{8774BF33-684D-42B5-8109-804C226A5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832"/>
                <a:ext cx="45" cy="45"/>
              </a:xfrm>
              <a:custGeom>
                <a:avLst/>
                <a:gdLst>
                  <a:gd name="T0" fmla="*/ 45 w 45"/>
                  <a:gd name="T1" fmla="*/ 11 h 45"/>
                  <a:gd name="T2" fmla="*/ 43 w 45"/>
                  <a:gd name="T3" fmla="*/ 13 h 45"/>
                  <a:gd name="T4" fmla="*/ 43 w 45"/>
                  <a:gd name="T5" fmla="*/ 16 h 45"/>
                  <a:gd name="T6" fmla="*/ 43 w 45"/>
                  <a:gd name="T7" fmla="*/ 16 h 45"/>
                  <a:gd name="T8" fmla="*/ 43 w 45"/>
                  <a:gd name="T9" fmla="*/ 18 h 45"/>
                  <a:gd name="T10" fmla="*/ 43 w 45"/>
                  <a:gd name="T11" fmla="*/ 20 h 45"/>
                  <a:gd name="T12" fmla="*/ 43 w 45"/>
                  <a:gd name="T13" fmla="*/ 22 h 45"/>
                  <a:gd name="T14" fmla="*/ 41 w 45"/>
                  <a:gd name="T15" fmla="*/ 27 h 45"/>
                  <a:gd name="T16" fmla="*/ 41 w 45"/>
                  <a:gd name="T17" fmla="*/ 31 h 45"/>
                  <a:gd name="T18" fmla="*/ 41 w 45"/>
                  <a:gd name="T19" fmla="*/ 31 h 45"/>
                  <a:gd name="T20" fmla="*/ 38 w 45"/>
                  <a:gd name="T21" fmla="*/ 34 h 45"/>
                  <a:gd name="T22" fmla="*/ 38 w 45"/>
                  <a:gd name="T23" fmla="*/ 38 h 45"/>
                  <a:gd name="T24" fmla="*/ 38 w 45"/>
                  <a:gd name="T25" fmla="*/ 38 h 45"/>
                  <a:gd name="T26" fmla="*/ 38 w 45"/>
                  <a:gd name="T27" fmla="*/ 40 h 45"/>
                  <a:gd name="T28" fmla="*/ 38 w 45"/>
                  <a:gd name="T29" fmla="*/ 40 h 45"/>
                  <a:gd name="T30" fmla="*/ 36 w 45"/>
                  <a:gd name="T31" fmla="*/ 45 h 45"/>
                  <a:gd name="T32" fmla="*/ 34 w 45"/>
                  <a:gd name="T33" fmla="*/ 45 h 45"/>
                  <a:gd name="T34" fmla="*/ 29 w 45"/>
                  <a:gd name="T35" fmla="*/ 43 h 45"/>
                  <a:gd name="T36" fmla="*/ 27 w 45"/>
                  <a:gd name="T37" fmla="*/ 43 h 45"/>
                  <a:gd name="T38" fmla="*/ 27 w 45"/>
                  <a:gd name="T39" fmla="*/ 43 h 45"/>
                  <a:gd name="T40" fmla="*/ 25 w 45"/>
                  <a:gd name="T41" fmla="*/ 43 h 45"/>
                  <a:gd name="T42" fmla="*/ 20 w 45"/>
                  <a:gd name="T43" fmla="*/ 40 h 45"/>
                  <a:gd name="T44" fmla="*/ 16 w 45"/>
                  <a:gd name="T45" fmla="*/ 40 h 45"/>
                  <a:gd name="T46" fmla="*/ 9 w 45"/>
                  <a:gd name="T47" fmla="*/ 38 h 45"/>
                  <a:gd name="T48" fmla="*/ 7 w 45"/>
                  <a:gd name="T49" fmla="*/ 38 h 45"/>
                  <a:gd name="T50" fmla="*/ 2 w 45"/>
                  <a:gd name="T51" fmla="*/ 38 h 45"/>
                  <a:gd name="T52" fmla="*/ 0 w 45"/>
                  <a:gd name="T53" fmla="*/ 36 h 45"/>
                  <a:gd name="T54" fmla="*/ 0 w 45"/>
                  <a:gd name="T55" fmla="*/ 34 h 45"/>
                  <a:gd name="T56" fmla="*/ 0 w 45"/>
                  <a:gd name="T57" fmla="*/ 31 h 45"/>
                  <a:gd name="T58" fmla="*/ 2 w 45"/>
                  <a:gd name="T59" fmla="*/ 29 h 45"/>
                  <a:gd name="T60" fmla="*/ 2 w 45"/>
                  <a:gd name="T61" fmla="*/ 29 h 45"/>
                  <a:gd name="T62" fmla="*/ 2 w 45"/>
                  <a:gd name="T63" fmla="*/ 27 h 45"/>
                  <a:gd name="T64" fmla="*/ 2 w 45"/>
                  <a:gd name="T65" fmla="*/ 22 h 45"/>
                  <a:gd name="T66" fmla="*/ 2 w 45"/>
                  <a:gd name="T67" fmla="*/ 20 h 45"/>
                  <a:gd name="T68" fmla="*/ 5 w 45"/>
                  <a:gd name="T69" fmla="*/ 20 h 45"/>
                  <a:gd name="T70" fmla="*/ 7 w 45"/>
                  <a:gd name="T71" fmla="*/ 7 h 45"/>
                  <a:gd name="T72" fmla="*/ 7 w 45"/>
                  <a:gd name="T73" fmla="*/ 4 h 45"/>
                  <a:gd name="T74" fmla="*/ 9 w 45"/>
                  <a:gd name="T75" fmla="*/ 0 h 45"/>
                  <a:gd name="T76" fmla="*/ 11 w 45"/>
                  <a:gd name="T77" fmla="*/ 0 h 45"/>
                  <a:gd name="T78" fmla="*/ 14 w 45"/>
                  <a:gd name="T79" fmla="*/ 0 h 45"/>
                  <a:gd name="T80" fmla="*/ 23 w 45"/>
                  <a:gd name="T81" fmla="*/ 2 h 45"/>
                  <a:gd name="T82" fmla="*/ 25 w 45"/>
                  <a:gd name="T83" fmla="*/ 4 h 45"/>
                  <a:gd name="T84" fmla="*/ 34 w 45"/>
                  <a:gd name="T85" fmla="*/ 4 h 45"/>
                  <a:gd name="T86" fmla="*/ 38 w 45"/>
                  <a:gd name="T87" fmla="*/ 7 h 45"/>
                  <a:gd name="T88" fmla="*/ 41 w 45"/>
                  <a:gd name="T89" fmla="*/ 7 h 45"/>
                  <a:gd name="T90" fmla="*/ 45 w 45"/>
                  <a:gd name="T91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45">
                    <a:moveTo>
                      <a:pt x="45" y="9"/>
                    </a:moveTo>
                    <a:lnTo>
                      <a:pt x="45" y="11"/>
                    </a:lnTo>
                    <a:lnTo>
                      <a:pt x="45" y="11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1" y="25"/>
                    </a:lnTo>
                    <a:lnTo>
                      <a:pt x="41" y="27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5" y="7"/>
                    </a:lnTo>
                    <a:lnTo>
                      <a:pt x="4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3" name="Freeform 2092">
                <a:extLst>
                  <a:ext uri="{FF2B5EF4-FFF2-40B4-BE49-F238E27FC236}">
                    <a16:creationId xmlns:a16="http://schemas.microsoft.com/office/drawing/2014/main" id="{F620DA97-A84F-41B4-B42B-16F5AC669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870"/>
                <a:ext cx="45" cy="45"/>
              </a:xfrm>
              <a:custGeom>
                <a:avLst/>
                <a:gdLst>
                  <a:gd name="T0" fmla="*/ 38 w 45"/>
                  <a:gd name="T1" fmla="*/ 41 h 45"/>
                  <a:gd name="T2" fmla="*/ 34 w 45"/>
                  <a:gd name="T3" fmla="*/ 43 h 45"/>
                  <a:gd name="T4" fmla="*/ 34 w 45"/>
                  <a:gd name="T5" fmla="*/ 45 h 45"/>
                  <a:gd name="T6" fmla="*/ 34 w 45"/>
                  <a:gd name="T7" fmla="*/ 45 h 45"/>
                  <a:gd name="T8" fmla="*/ 34 w 45"/>
                  <a:gd name="T9" fmla="*/ 45 h 45"/>
                  <a:gd name="T10" fmla="*/ 27 w 45"/>
                  <a:gd name="T11" fmla="*/ 45 h 45"/>
                  <a:gd name="T12" fmla="*/ 27 w 45"/>
                  <a:gd name="T13" fmla="*/ 43 h 45"/>
                  <a:gd name="T14" fmla="*/ 25 w 45"/>
                  <a:gd name="T15" fmla="*/ 43 h 45"/>
                  <a:gd name="T16" fmla="*/ 25 w 45"/>
                  <a:gd name="T17" fmla="*/ 43 h 45"/>
                  <a:gd name="T18" fmla="*/ 14 w 45"/>
                  <a:gd name="T19" fmla="*/ 41 h 45"/>
                  <a:gd name="T20" fmla="*/ 14 w 45"/>
                  <a:gd name="T21" fmla="*/ 41 h 45"/>
                  <a:gd name="T22" fmla="*/ 7 w 45"/>
                  <a:gd name="T23" fmla="*/ 41 h 45"/>
                  <a:gd name="T24" fmla="*/ 2 w 45"/>
                  <a:gd name="T25" fmla="*/ 38 h 45"/>
                  <a:gd name="T26" fmla="*/ 0 w 45"/>
                  <a:gd name="T27" fmla="*/ 36 h 45"/>
                  <a:gd name="T28" fmla="*/ 2 w 45"/>
                  <a:gd name="T29" fmla="*/ 32 h 45"/>
                  <a:gd name="T30" fmla="*/ 2 w 45"/>
                  <a:gd name="T31" fmla="*/ 27 h 45"/>
                  <a:gd name="T32" fmla="*/ 2 w 45"/>
                  <a:gd name="T33" fmla="*/ 25 h 45"/>
                  <a:gd name="T34" fmla="*/ 4 w 45"/>
                  <a:gd name="T35" fmla="*/ 16 h 45"/>
                  <a:gd name="T36" fmla="*/ 7 w 45"/>
                  <a:gd name="T37" fmla="*/ 11 h 45"/>
                  <a:gd name="T38" fmla="*/ 7 w 45"/>
                  <a:gd name="T39" fmla="*/ 7 h 45"/>
                  <a:gd name="T40" fmla="*/ 7 w 45"/>
                  <a:gd name="T41" fmla="*/ 5 h 45"/>
                  <a:gd name="T42" fmla="*/ 7 w 45"/>
                  <a:gd name="T43" fmla="*/ 2 h 45"/>
                  <a:gd name="T44" fmla="*/ 9 w 45"/>
                  <a:gd name="T45" fmla="*/ 0 h 45"/>
                  <a:gd name="T46" fmla="*/ 11 w 45"/>
                  <a:gd name="T47" fmla="*/ 2 h 45"/>
                  <a:gd name="T48" fmla="*/ 18 w 45"/>
                  <a:gd name="T49" fmla="*/ 2 h 45"/>
                  <a:gd name="T50" fmla="*/ 23 w 45"/>
                  <a:gd name="T51" fmla="*/ 5 h 45"/>
                  <a:gd name="T52" fmla="*/ 23 w 45"/>
                  <a:gd name="T53" fmla="*/ 5 h 45"/>
                  <a:gd name="T54" fmla="*/ 27 w 45"/>
                  <a:gd name="T55" fmla="*/ 5 h 45"/>
                  <a:gd name="T56" fmla="*/ 34 w 45"/>
                  <a:gd name="T57" fmla="*/ 7 h 45"/>
                  <a:gd name="T58" fmla="*/ 36 w 45"/>
                  <a:gd name="T59" fmla="*/ 7 h 45"/>
                  <a:gd name="T60" fmla="*/ 38 w 45"/>
                  <a:gd name="T61" fmla="*/ 7 h 45"/>
                  <a:gd name="T62" fmla="*/ 43 w 45"/>
                  <a:gd name="T63" fmla="*/ 9 h 45"/>
                  <a:gd name="T64" fmla="*/ 45 w 45"/>
                  <a:gd name="T65" fmla="*/ 9 h 45"/>
                  <a:gd name="T66" fmla="*/ 45 w 45"/>
                  <a:gd name="T67" fmla="*/ 9 h 45"/>
                  <a:gd name="T68" fmla="*/ 45 w 45"/>
                  <a:gd name="T69" fmla="*/ 11 h 45"/>
                  <a:gd name="T70" fmla="*/ 43 w 45"/>
                  <a:gd name="T71" fmla="*/ 16 h 45"/>
                  <a:gd name="T72" fmla="*/ 43 w 45"/>
                  <a:gd name="T73" fmla="*/ 18 h 45"/>
                  <a:gd name="T74" fmla="*/ 43 w 45"/>
                  <a:gd name="T75" fmla="*/ 18 h 45"/>
                  <a:gd name="T76" fmla="*/ 43 w 45"/>
                  <a:gd name="T77" fmla="*/ 20 h 45"/>
                  <a:gd name="T78" fmla="*/ 43 w 45"/>
                  <a:gd name="T79" fmla="*/ 23 h 45"/>
                  <a:gd name="T80" fmla="*/ 41 w 45"/>
                  <a:gd name="T81" fmla="*/ 27 h 45"/>
                  <a:gd name="T82" fmla="*/ 41 w 45"/>
                  <a:gd name="T83" fmla="*/ 29 h 45"/>
                  <a:gd name="T84" fmla="*/ 41 w 45"/>
                  <a:gd name="T85" fmla="*/ 32 h 45"/>
                  <a:gd name="T86" fmla="*/ 41 w 45"/>
                  <a:gd name="T87" fmla="*/ 34 h 45"/>
                  <a:gd name="T88" fmla="*/ 38 w 45"/>
                  <a:gd name="T89" fmla="*/ 36 h 45"/>
                  <a:gd name="T90" fmla="*/ 38 w 45"/>
                  <a:gd name="T91" fmla="*/ 38 h 45"/>
                  <a:gd name="T92" fmla="*/ 38 w 45"/>
                  <a:gd name="T93" fmla="*/ 41 h 45"/>
                  <a:gd name="T94" fmla="*/ 38 w 45"/>
                  <a:gd name="T95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" h="45">
                    <a:moveTo>
                      <a:pt x="38" y="41"/>
                    </a:moveTo>
                    <a:lnTo>
                      <a:pt x="38" y="41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18" y="43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4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4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4" name="Freeform 2093">
                <a:extLst>
                  <a:ext uri="{FF2B5EF4-FFF2-40B4-BE49-F238E27FC236}">
                    <a16:creationId xmlns:a16="http://schemas.microsoft.com/office/drawing/2014/main" id="{8F1A54E7-921D-401A-9A14-9F60E5278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911"/>
                <a:ext cx="41" cy="24"/>
              </a:xfrm>
              <a:custGeom>
                <a:avLst/>
                <a:gdLst>
                  <a:gd name="T0" fmla="*/ 25 w 41"/>
                  <a:gd name="T1" fmla="*/ 4 h 24"/>
                  <a:gd name="T2" fmla="*/ 28 w 41"/>
                  <a:gd name="T3" fmla="*/ 4 h 24"/>
                  <a:gd name="T4" fmla="*/ 32 w 41"/>
                  <a:gd name="T5" fmla="*/ 6 h 24"/>
                  <a:gd name="T6" fmla="*/ 34 w 41"/>
                  <a:gd name="T7" fmla="*/ 6 h 24"/>
                  <a:gd name="T8" fmla="*/ 37 w 41"/>
                  <a:gd name="T9" fmla="*/ 6 h 24"/>
                  <a:gd name="T10" fmla="*/ 41 w 41"/>
                  <a:gd name="T11" fmla="*/ 9 h 24"/>
                  <a:gd name="T12" fmla="*/ 41 w 41"/>
                  <a:gd name="T13" fmla="*/ 11 h 24"/>
                  <a:gd name="T14" fmla="*/ 41 w 41"/>
                  <a:gd name="T15" fmla="*/ 13 h 24"/>
                  <a:gd name="T16" fmla="*/ 39 w 41"/>
                  <a:gd name="T17" fmla="*/ 15 h 24"/>
                  <a:gd name="T18" fmla="*/ 39 w 41"/>
                  <a:gd name="T19" fmla="*/ 15 h 24"/>
                  <a:gd name="T20" fmla="*/ 39 w 41"/>
                  <a:gd name="T21" fmla="*/ 15 h 24"/>
                  <a:gd name="T22" fmla="*/ 39 w 41"/>
                  <a:gd name="T23" fmla="*/ 18 h 24"/>
                  <a:gd name="T24" fmla="*/ 39 w 41"/>
                  <a:gd name="T25" fmla="*/ 20 h 24"/>
                  <a:gd name="T26" fmla="*/ 39 w 41"/>
                  <a:gd name="T27" fmla="*/ 22 h 24"/>
                  <a:gd name="T28" fmla="*/ 34 w 41"/>
                  <a:gd name="T29" fmla="*/ 24 h 24"/>
                  <a:gd name="T30" fmla="*/ 32 w 41"/>
                  <a:gd name="T31" fmla="*/ 24 h 24"/>
                  <a:gd name="T32" fmla="*/ 30 w 41"/>
                  <a:gd name="T33" fmla="*/ 24 h 24"/>
                  <a:gd name="T34" fmla="*/ 25 w 41"/>
                  <a:gd name="T35" fmla="*/ 22 h 24"/>
                  <a:gd name="T36" fmla="*/ 23 w 41"/>
                  <a:gd name="T37" fmla="*/ 22 h 24"/>
                  <a:gd name="T38" fmla="*/ 23 w 41"/>
                  <a:gd name="T39" fmla="*/ 22 h 24"/>
                  <a:gd name="T40" fmla="*/ 21 w 41"/>
                  <a:gd name="T41" fmla="*/ 22 h 24"/>
                  <a:gd name="T42" fmla="*/ 19 w 41"/>
                  <a:gd name="T43" fmla="*/ 20 h 24"/>
                  <a:gd name="T44" fmla="*/ 14 w 41"/>
                  <a:gd name="T45" fmla="*/ 20 h 24"/>
                  <a:gd name="T46" fmla="*/ 12 w 41"/>
                  <a:gd name="T47" fmla="*/ 20 h 24"/>
                  <a:gd name="T48" fmla="*/ 9 w 41"/>
                  <a:gd name="T49" fmla="*/ 18 h 24"/>
                  <a:gd name="T50" fmla="*/ 7 w 41"/>
                  <a:gd name="T51" fmla="*/ 18 h 24"/>
                  <a:gd name="T52" fmla="*/ 5 w 41"/>
                  <a:gd name="T53" fmla="*/ 18 h 24"/>
                  <a:gd name="T54" fmla="*/ 3 w 41"/>
                  <a:gd name="T55" fmla="*/ 18 h 24"/>
                  <a:gd name="T56" fmla="*/ 0 w 41"/>
                  <a:gd name="T57" fmla="*/ 18 h 24"/>
                  <a:gd name="T58" fmla="*/ 0 w 41"/>
                  <a:gd name="T59" fmla="*/ 15 h 24"/>
                  <a:gd name="T60" fmla="*/ 0 w 41"/>
                  <a:gd name="T61" fmla="*/ 13 h 24"/>
                  <a:gd name="T62" fmla="*/ 0 w 41"/>
                  <a:gd name="T63" fmla="*/ 11 h 24"/>
                  <a:gd name="T64" fmla="*/ 3 w 41"/>
                  <a:gd name="T65" fmla="*/ 9 h 24"/>
                  <a:gd name="T66" fmla="*/ 3 w 41"/>
                  <a:gd name="T67" fmla="*/ 9 h 24"/>
                  <a:gd name="T68" fmla="*/ 3 w 41"/>
                  <a:gd name="T69" fmla="*/ 6 h 24"/>
                  <a:gd name="T70" fmla="*/ 3 w 41"/>
                  <a:gd name="T71" fmla="*/ 2 h 24"/>
                  <a:gd name="T72" fmla="*/ 9 w 41"/>
                  <a:gd name="T73" fmla="*/ 2 h 24"/>
                  <a:gd name="T74" fmla="*/ 16 w 41"/>
                  <a:gd name="T75" fmla="*/ 2 h 24"/>
                  <a:gd name="T76" fmla="*/ 19 w 41"/>
                  <a:gd name="T77" fmla="*/ 2 h 24"/>
                  <a:gd name="T78" fmla="*/ 21 w 41"/>
                  <a:gd name="T79" fmla="*/ 4 h 24"/>
                  <a:gd name="T80" fmla="*/ 25 w 41"/>
                  <a:gd name="T8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" h="24">
                    <a:moveTo>
                      <a:pt x="25" y="4"/>
                    </a:moveTo>
                    <a:lnTo>
                      <a:pt x="25" y="4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39" y="13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37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5" name="Freeform 2094">
                <a:extLst>
                  <a:ext uri="{FF2B5EF4-FFF2-40B4-BE49-F238E27FC236}">
                    <a16:creationId xmlns:a16="http://schemas.microsoft.com/office/drawing/2014/main" id="{72D2C7BA-FF08-43E4-9D5C-AB82A23A6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931"/>
                <a:ext cx="41" cy="25"/>
              </a:xfrm>
              <a:custGeom>
                <a:avLst/>
                <a:gdLst>
                  <a:gd name="T0" fmla="*/ 36 w 41"/>
                  <a:gd name="T1" fmla="*/ 25 h 25"/>
                  <a:gd name="T2" fmla="*/ 36 w 41"/>
                  <a:gd name="T3" fmla="*/ 25 h 25"/>
                  <a:gd name="T4" fmla="*/ 0 w 41"/>
                  <a:gd name="T5" fmla="*/ 16 h 25"/>
                  <a:gd name="T6" fmla="*/ 2 w 41"/>
                  <a:gd name="T7" fmla="*/ 7 h 25"/>
                  <a:gd name="T8" fmla="*/ 2 w 41"/>
                  <a:gd name="T9" fmla="*/ 4 h 25"/>
                  <a:gd name="T10" fmla="*/ 2 w 41"/>
                  <a:gd name="T11" fmla="*/ 2 h 25"/>
                  <a:gd name="T12" fmla="*/ 2 w 41"/>
                  <a:gd name="T13" fmla="*/ 0 h 25"/>
                  <a:gd name="T14" fmla="*/ 4 w 41"/>
                  <a:gd name="T15" fmla="*/ 0 h 25"/>
                  <a:gd name="T16" fmla="*/ 4 w 41"/>
                  <a:gd name="T17" fmla="*/ 0 h 25"/>
                  <a:gd name="T18" fmla="*/ 4 w 41"/>
                  <a:gd name="T19" fmla="*/ 0 h 25"/>
                  <a:gd name="T20" fmla="*/ 4 w 41"/>
                  <a:gd name="T21" fmla="*/ 0 h 25"/>
                  <a:gd name="T22" fmla="*/ 7 w 41"/>
                  <a:gd name="T23" fmla="*/ 0 h 25"/>
                  <a:gd name="T24" fmla="*/ 9 w 41"/>
                  <a:gd name="T25" fmla="*/ 0 h 25"/>
                  <a:gd name="T26" fmla="*/ 11 w 41"/>
                  <a:gd name="T27" fmla="*/ 0 h 25"/>
                  <a:gd name="T28" fmla="*/ 11 w 41"/>
                  <a:gd name="T29" fmla="*/ 0 h 25"/>
                  <a:gd name="T30" fmla="*/ 13 w 41"/>
                  <a:gd name="T31" fmla="*/ 2 h 25"/>
                  <a:gd name="T32" fmla="*/ 13 w 41"/>
                  <a:gd name="T33" fmla="*/ 2 h 25"/>
                  <a:gd name="T34" fmla="*/ 13 w 41"/>
                  <a:gd name="T35" fmla="*/ 2 h 25"/>
                  <a:gd name="T36" fmla="*/ 16 w 41"/>
                  <a:gd name="T37" fmla="*/ 2 h 25"/>
                  <a:gd name="T38" fmla="*/ 16 w 41"/>
                  <a:gd name="T39" fmla="*/ 2 h 25"/>
                  <a:gd name="T40" fmla="*/ 16 w 41"/>
                  <a:gd name="T41" fmla="*/ 2 h 25"/>
                  <a:gd name="T42" fmla="*/ 18 w 41"/>
                  <a:gd name="T43" fmla="*/ 2 h 25"/>
                  <a:gd name="T44" fmla="*/ 18 w 41"/>
                  <a:gd name="T45" fmla="*/ 2 h 25"/>
                  <a:gd name="T46" fmla="*/ 18 w 41"/>
                  <a:gd name="T47" fmla="*/ 2 h 25"/>
                  <a:gd name="T48" fmla="*/ 20 w 41"/>
                  <a:gd name="T49" fmla="*/ 2 h 25"/>
                  <a:gd name="T50" fmla="*/ 20 w 41"/>
                  <a:gd name="T51" fmla="*/ 2 h 25"/>
                  <a:gd name="T52" fmla="*/ 23 w 41"/>
                  <a:gd name="T53" fmla="*/ 4 h 25"/>
                  <a:gd name="T54" fmla="*/ 25 w 41"/>
                  <a:gd name="T55" fmla="*/ 4 h 25"/>
                  <a:gd name="T56" fmla="*/ 25 w 41"/>
                  <a:gd name="T57" fmla="*/ 4 h 25"/>
                  <a:gd name="T58" fmla="*/ 27 w 41"/>
                  <a:gd name="T59" fmla="*/ 4 h 25"/>
                  <a:gd name="T60" fmla="*/ 27 w 41"/>
                  <a:gd name="T61" fmla="*/ 4 h 25"/>
                  <a:gd name="T62" fmla="*/ 27 w 41"/>
                  <a:gd name="T63" fmla="*/ 4 h 25"/>
                  <a:gd name="T64" fmla="*/ 29 w 41"/>
                  <a:gd name="T65" fmla="*/ 4 h 25"/>
                  <a:gd name="T66" fmla="*/ 29 w 41"/>
                  <a:gd name="T67" fmla="*/ 4 h 25"/>
                  <a:gd name="T68" fmla="*/ 32 w 41"/>
                  <a:gd name="T69" fmla="*/ 4 h 25"/>
                  <a:gd name="T70" fmla="*/ 32 w 41"/>
                  <a:gd name="T71" fmla="*/ 4 h 25"/>
                  <a:gd name="T72" fmla="*/ 34 w 41"/>
                  <a:gd name="T73" fmla="*/ 7 h 25"/>
                  <a:gd name="T74" fmla="*/ 36 w 41"/>
                  <a:gd name="T75" fmla="*/ 7 h 25"/>
                  <a:gd name="T76" fmla="*/ 36 w 41"/>
                  <a:gd name="T77" fmla="*/ 7 h 25"/>
                  <a:gd name="T78" fmla="*/ 38 w 41"/>
                  <a:gd name="T79" fmla="*/ 7 h 25"/>
                  <a:gd name="T80" fmla="*/ 41 w 41"/>
                  <a:gd name="T81" fmla="*/ 7 h 25"/>
                  <a:gd name="T82" fmla="*/ 41 w 41"/>
                  <a:gd name="T83" fmla="*/ 9 h 25"/>
                  <a:gd name="T84" fmla="*/ 41 w 41"/>
                  <a:gd name="T85" fmla="*/ 9 h 25"/>
                  <a:gd name="T86" fmla="*/ 41 w 41"/>
                  <a:gd name="T87" fmla="*/ 11 h 25"/>
                  <a:gd name="T88" fmla="*/ 41 w 41"/>
                  <a:gd name="T89" fmla="*/ 11 h 25"/>
                  <a:gd name="T90" fmla="*/ 41 w 41"/>
                  <a:gd name="T91" fmla="*/ 11 h 25"/>
                  <a:gd name="T92" fmla="*/ 41 w 41"/>
                  <a:gd name="T93" fmla="*/ 14 h 25"/>
                  <a:gd name="T94" fmla="*/ 41 w 41"/>
                  <a:gd name="T95" fmla="*/ 14 h 25"/>
                  <a:gd name="T96" fmla="*/ 38 w 41"/>
                  <a:gd name="T97" fmla="*/ 14 h 25"/>
                  <a:gd name="T98" fmla="*/ 38 w 41"/>
                  <a:gd name="T99" fmla="*/ 16 h 25"/>
                  <a:gd name="T100" fmla="*/ 38 w 41"/>
                  <a:gd name="T101" fmla="*/ 16 h 25"/>
                  <a:gd name="T102" fmla="*/ 38 w 41"/>
                  <a:gd name="T103" fmla="*/ 16 h 25"/>
                  <a:gd name="T104" fmla="*/ 38 w 41"/>
                  <a:gd name="T105" fmla="*/ 16 h 25"/>
                  <a:gd name="T106" fmla="*/ 38 w 41"/>
                  <a:gd name="T107" fmla="*/ 18 h 25"/>
                  <a:gd name="T108" fmla="*/ 38 w 41"/>
                  <a:gd name="T109" fmla="*/ 18 h 25"/>
                  <a:gd name="T110" fmla="*/ 38 w 41"/>
                  <a:gd name="T111" fmla="*/ 20 h 25"/>
                  <a:gd name="T112" fmla="*/ 38 w 41"/>
                  <a:gd name="T113" fmla="*/ 20 h 25"/>
                  <a:gd name="T114" fmla="*/ 38 w 41"/>
                  <a:gd name="T115" fmla="*/ 20 h 25"/>
                  <a:gd name="T116" fmla="*/ 38 w 41"/>
                  <a:gd name="T117" fmla="*/ 23 h 25"/>
                  <a:gd name="T118" fmla="*/ 38 w 41"/>
                  <a:gd name="T119" fmla="*/ 23 h 25"/>
                  <a:gd name="T120" fmla="*/ 36 w 41"/>
                  <a:gd name="T1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" h="25">
                    <a:moveTo>
                      <a:pt x="36" y="25"/>
                    </a:moveTo>
                    <a:lnTo>
                      <a:pt x="36" y="25"/>
                    </a:lnTo>
                    <a:lnTo>
                      <a:pt x="0" y="16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6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6" name="Freeform 2095">
                <a:extLst>
                  <a:ext uri="{FF2B5EF4-FFF2-40B4-BE49-F238E27FC236}">
                    <a16:creationId xmlns:a16="http://schemas.microsoft.com/office/drawing/2014/main" id="{5A7F0BA6-ABC1-4FB5-8337-AB25A9484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1820"/>
                <a:ext cx="38" cy="25"/>
              </a:xfrm>
              <a:custGeom>
                <a:avLst/>
                <a:gdLst>
                  <a:gd name="T0" fmla="*/ 16 w 17"/>
                  <a:gd name="T1" fmla="*/ 10 h 11"/>
                  <a:gd name="T2" fmla="*/ 16 w 17"/>
                  <a:gd name="T3" fmla="*/ 8 h 11"/>
                  <a:gd name="T4" fmla="*/ 17 w 17"/>
                  <a:gd name="T5" fmla="*/ 6 h 11"/>
                  <a:gd name="T6" fmla="*/ 16 w 17"/>
                  <a:gd name="T7" fmla="*/ 6 h 11"/>
                  <a:gd name="T8" fmla="*/ 16 w 17"/>
                  <a:gd name="T9" fmla="*/ 5 h 11"/>
                  <a:gd name="T10" fmla="*/ 15 w 17"/>
                  <a:gd name="T11" fmla="*/ 5 h 11"/>
                  <a:gd name="T12" fmla="*/ 14 w 17"/>
                  <a:gd name="T13" fmla="*/ 5 h 11"/>
                  <a:gd name="T14" fmla="*/ 14 w 17"/>
                  <a:gd name="T15" fmla="*/ 4 h 11"/>
                  <a:gd name="T16" fmla="*/ 13 w 17"/>
                  <a:gd name="T17" fmla="*/ 4 h 11"/>
                  <a:gd name="T18" fmla="*/ 13 w 17"/>
                  <a:gd name="T19" fmla="*/ 3 h 11"/>
                  <a:gd name="T20" fmla="*/ 12 w 17"/>
                  <a:gd name="T21" fmla="*/ 3 h 11"/>
                  <a:gd name="T22" fmla="*/ 12 w 17"/>
                  <a:gd name="T23" fmla="*/ 2 h 11"/>
                  <a:gd name="T24" fmla="*/ 10 w 17"/>
                  <a:gd name="T25" fmla="*/ 2 h 11"/>
                  <a:gd name="T26" fmla="*/ 7 w 17"/>
                  <a:gd name="T27" fmla="*/ 1 h 11"/>
                  <a:gd name="T28" fmla="*/ 5 w 17"/>
                  <a:gd name="T29" fmla="*/ 1 h 11"/>
                  <a:gd name="T30" fmla="*/ 4 w 17"/>
                  <a:gd name="T31" fmla="*/ 1 h 11"/>
                  <a:gd name="T32" fmla="*/ 2 w 17"/>
                  <a:gd name="T33" fmla="*/ 0 h 11"/>
                  <a:gd name="T34" fmla="*/ 1 w 17"/>
                  <a:gd name="T35" fmla="*/ 0 h 11"/>
                  <a:gd name="T36" fmla="*/ 1 w 17"/>
                  <a:gd name="T37" fmla="*/ 2 h 11"/>
                  <a:gd name="T38" fmla="*/ 0 w 17"/>
                  <a:gd name="T39" fmla="*/ 4 h 11"/>
                  <a:gd name="T40" fmla="*/ 0 w 17"/>
                  <a:gd name="T41" fmla="*/ 4 h 11"/>
                  <a:gd name="T42" fmla="*/ 0 w 17"/>
                  <a:gd name="T43" fmla="*/ 7 h 11"/>
                  <a:gd name="T44" fmla="*/ 1 w 17"/>
                  <a:gd name="T45" fmla="*/ 8 h 11"/>
                  <a:gd name="T46" fmla="*/ 3 w 17"/>
                  <a:gd name="T47" fmla="*/ 8 h 11"/>
                  <a:gd name="T48" fmla="*/ 5 w 17"/>
                  <a:gd name="T49" fmla="*/ 9 h 11"/>
                  <a:gd name="T50" fmla="*/ 6 w 17"/>
                  <a:gd name="T51" fmla="*/ 9 h 11"/>
                  <a:gd name="T52" fmla="*/ 9 w 17"/>
                  <a:gd name="T53" fmla="*/ 9 h 11"/>
                  <a:gd name="T54" fmla="*/ 11 w 17"/>
                  <a:gd name="T55" fmla="*/ 10 h 11"/>
                  <a:gd name="T56" fmla="*/ 13 w 17"/>
                  <a:gd name="T57" fmla="*/ 10 h 11"/>
                  <a:gd name="T58" fmla="*/ 15 w 17"/>
                  <a:gd name="T59" fmla="*/ 11 h 11"/>
                  <a:gd name="T60" fmla="*/ 16 w 17"/>
                  <a:gd name="T61" fmla="*/ 11 h 11"/>
                  <a:gd name="T62" fmla="*/ 16 w 17"/>
                  <a:gd name="T63" fmla="*/ 10 h 11"/>
                  <a:gd name="T64" fmla="*/ 16 w 17"/>
                  <a:gd name="T6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1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7" name="Freeform 2096">
                <a:extLst>
                  <a:ext uri="{FF2B5EF4-FFF2-40B4-BE49-F238E27FC236}">
                    <a16:creationId xmlns:a16="http://schemas.microsoft.com/office/drawing/2014/main" id="{8ABAAF1D-8EE2-41C0-A4CE-1BCBD59AD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1841"/>
                <a:ext cx="46" cy="43"/>
              </a:xfrm>
              <a:custGeom>
                <a:avLst/>
                <a:gdLst>
                  <a:gd name="T0" fmla="*/ 20 w 20"/>
                  <a:gd name="T1" fmla="*/ 3 h 19"/>
                  <a:gd name="T2" fmla="*/ 19 w 20"/>
                  <a:gd name="T3" fmla="*/ 3 h 19"/>
                  <a:gd name="T4" fmla="*/ 18 w 20"/>
                  <a:gd name="T5" fmla="*/ 3 h 19"/>
                  <a:gd name="T6" fmla="*/ 15 w 20"/>
                  <a:gd name="T7" fmla="*/ 2 h 19"/>
                  <a:gd name="T8" fmla="*/ 13 w 20"/>
                  <a:gd name="T9" fmla="*/ 2 h 19"/>
                  <a:gd name="T10" fmla="*/ 10 w 20"/>
                  <a:gd name="T11" fmla="*/ 1 h 19"/>
                  <a:gd name="T12" fmla="*/ 8 w 20"/>
                  <a:gd name="T13" fmla="*/ 1 h 19"/>
                  <a:gd name="T14" fmla="*/ 7 w 20"/>
                  <a:gd name="T15" fmla="*/ 0 h 19"/>
                  <a:gd name="T16" fmla="*/ 4 w 20"/>
                  <a:gd name="T17" fmla="*/ 0 h 19"/>
                  <a:gd name="T18" fmla="*/ 4 w 20"/>
                  <a:gd name="T19" fmla="*/ 2 h 19"/>
                  <a:gd name="T20" fmla="*/ 4 w 20"/>
                  <a:gd name="T21" fmla="*/ 2 h 19"/>
                  <a:gd name="T22" fmla="*/ 4 w 20"/>
                  <a:gd name="T23" fmla="*/ 3 h 19"/>
                  <a:gd name="T24" fmla="*/ 3 w 20"/>
                  <a:gd name="T25" fmla="*/ 4 h 19"/>
                  <a:gd name="T26" fmla="*/ 3 w 20"/>
                  <a:gd name="T27" fmla="*/ 5 h 19"/>
                  <a:gd name="T28" fmla="*/ 3 w 20"/>
                  <a:gd name="T29" fmla="*/ 7 h 19"/>
                  <a:gd name="T30" fmla="*/ 2 w 20"/>
                  <a:gd name="T31" fmla="*/ 9 h 19"/>
                  <a:gd name="T32" fmla="*/ 2 w 20"/>
                  <a:gd name="T33" fmla="*/ 9 h 19"/>
                  <a:gd name="T34" fmla="*/ 2 w 20"/>
                  <a:gd name="T35" fmla="*/ 10 h 19"/>
                  <a:gd name="T36" fmla="*/ 1 w 20"/>
                  <a:gd name="T37" fmla="*/ 11 h 19"/>
                  <a:gd name="T38" fmla="*/ 1 w 20"/>
                  <a:gd name="T39" fmla="*/ 12 h 19"/>
                  <a:gd name="T40" fmla="*/ 1 w 20"/>
                  <a:gd name="T41" fmla="*/ 14 h 19"/>
                  <a:gd name="T42" fmla="*/ 1 w 20"/>
                  <a:gd name="T43" fmla="*/ 15 h 19"/>
                  <a:gd name="T44" fmla="*/ 0 w 20"/>
                  <a:gd name="T45" fmla="*/ 16 h 19"/>
                  <a:gd name="T46" fmla="*/ 1 w 20"/>
                  <a:gd name="T47" fmla="*/ 16 h 19"/>
                  <a:gd name="T48" fmla="*/ 3 w 20"/>
                  <a:gd name="T49" fmla="*/ 17 h 19"/>
                  <a:gd name="T50" fmla="*/ 4 w 20"/>
                  <a:gd name="T51" fmla="*/ 17 h 19"/>
                  <a:gd name="T52" fmla="*/ 6 w 20"/>
                  <a:gd name="T53" fmla="*/ 18 h 19"/>
                  <a:gd name="T54" fmla="*/ 7 w 20"/>
                  <a:gd name="T55" fmla="*/ 18 h 19"/>
                  <a:gd name="T56" fmla="*/ 8 w 20"/>
                  <a:gd name="T57" fmla="*/ 18 h 19"/>
                  <a:gd name="T58" fmla="*/ 12 w 20"/>
                  <a:gd name="T59" fmla="*/ 19 h 19"/>
                  <a:gd name="T60" fmla="*/ 12 w 20"/>
                  <a:gd name="T61" fmla="*/ 18 h 19"/>
                  <a:gd name="T62" fmla="*/ 13 w 20"/>
                  <a:gd name="T63" fmla="*/ 18 h 19"/>
                  <a:gd name="T64" fmla="*/ 13 w 20"/>
                  <a:gd name="T65" fmla="*/ 17 h 19"/>
                  <a:gd name="T66" fmla="*/ 14 w 20"/>
                  <a:gd name="T67" fmla="*/ 17 h 19"/>
                  <a:gd name="T68" fmla="*/ 14 w 20"/>
                  <a:gd name="T69" fmla="*/ 16 h 19"/>
                  <a:gd name="T70" fmla="*/ 15 w 20"/>
                  <a:gd name="T71" fmla="*/ 16 h 19"/>
                  <a:gd name="T72" fmla="*/ 16 w 20"/>
                  <a:gd name="T73" fmla="*/ 16 h 19"/>
                  <a:gd name="T74" fmla="*/ 16 w 20"/>
                  <a:gd name="T75" fmla="*/ 15 h 19"/>
                  <a:gd name="T76" fmla="*/ 17 w 20"/>
                  <a:gd name="T77" fmla="*/ 15 h 19"/>
                  <a:gd name="T78" fmla="*/ 17 w 20"/>
                  <a:gd name="T79" fmla="*/ 14 h 19"/>
                  <a:gd name="T80" fmla="*/ 18 w 20"/>
                  <a:gd name="T81" fmla="*/ 14 h 19"/>
                  <a:gd name="T82" fmla="*/ 18 w 20"/>
                  <a:gd name="T83" fmla="*/ 13 h 19"/>
                  <a:gd name="T84" fmla="*/ 18 w 20"/>
                  <a:gd name="T85" fmla="*/ 13 h 19"/>
                  <a:gd name="T86" fmla="*/ 18 w 20"/>
                  <a:gd name="T87" fmla="*/ 13 h 19"/>
                  <a:gd name="T88" fmla="*/ 19 w 20"/>
                  <a:gd name="T89" fmla="*/ 11 h 19"/>
                  <a:gd name="T90" fmla="*/ 19 w 20"/>
                  <a:gd name="T91" fmla="*/ 10 h 19"/>
                  <a:gd name="T92" fmla="*/ 19 w 20"/>
                  <a:gd name="T93" fmla="*/ 8 h 19"/>
                  <a:gd name="T94" fmla="*/ 20 w 20"/>
                  <a:gd name="T95" fmla="*/ 7 h 19"/>
                  <a:gd name="T96" fmla="*/ 20 w 20"/>
                  <a:gd name="T9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" h="19">
                    <a:moveTo>
                      <a:pt x="20" y="3"/>
                    </a:moveTo>
                    <a:lnTo>
                      <a:pt x="20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8" name="Freeform 2097">
                <a:extLst>
                  <a:ext uri="{FF2B5EF4-FFF2-40B4-BE49-F238E27FC236}">
                    <a16:creationId xmlns:a16="http://schemas.microsoft.com/office/drawing/2014/main" id="{803839B6-DADE-4B18-81CE-E753AC461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1879"/>
                <a:ext cx="34" cy="41"/>
              </a:xfrm>
              <a:custGeom>
                <a:avLst/>
                <a:gdLst>
                  <a:gd name="T0" fmla="*/ 4 w 15"/>
                  <a:gd name="T1" fmla="*/ 0 h 18"/>
                  <a:gd name="T2" fmla="*/ 4 w 15"/>
                  <a:gd name="T3" fmla="*/ 1 h 18"/>
                  <a:gd name="T4" fmla="*/ 4 w 15"/>
                  <a:gd name="T5" fmla="*/ 2 h 18"/>
                  <a:gd name="T6" fmla="*/ 3 w 15"/>
                  <a:gd name="T7" fmla="*/ 4 h 18"/>
                  <a:gd name="T8" fmla="*/ 3 w 15"/>
                  <a:gd name="T9" fmla="*/ 5 h 18"/>
                  <a:gd name="T10" fmla="*/ 3 w 15"/>
                  <a:gd name="T11" fmla="*/ 5 h 18"/>
                  <a:gd name="T12" fmla="*/ 3 w 15"/>
                  <a:gd name="T13" fmla="*/ 7 h 18"/>
                  <a:gd name="T14" fmla="*/ 2 w 15"/>
                  <a:gd name="T15" fmla="*/ 9 h 18"/>
                  <a:gd name="T16" fmla="*/ 2 w 15"/>
                  <a:gd name="T17" fmla="*/ 11 h 18"/>
                  <a:gd name="T18" fmla="*/ 1 w 15"/>
                  <a:gd name="T19" fmla="*/ 12 h 18"/>
                  <a:gd name="T20" fmla="*/ 1 w 15"/>
                  <a:gd name="T21" fmla="*/ 14 h 18"/>
                  <a:gd name="T22" fmla="*/ 1 w 15"/>
                  <a:gd name="T23" fmla="*/ 16 h 18"/>
                  <a:gd name="T24" fmla="*/ 3 w 15"/>
                  <a:gd name="T25" fmla="*/ 17 h 18"/>
                  <a:gd name="T26" fmla="*/ 4 w 15"/>
                  <a:gd name="T27" fmla="*/ 17 h 18"/>
                  <a:gd name="T28" fmla="*/ 5 w 15"/>
                  <a:gd name="T29" fmla="*/ 18 h 18"/>
                  <a:gd name="T30" fmla="*/ 5 w 15"/>
                  <a:gd name="T31" fmla="*/ 17 h 18"/>
                  <a:gd name="T32" fmla="*/ 5 w 15"/>
                  <a:gd name="T33" fmla="*/ 16 h 18"/>
                  <a:gd name="T34" fmla="*/ 6 w 15"/>
                  <a:gd name="T35" fmla="*/ 16 h 18"/>
                  <a:gd name="T36" fmla="*/ 6 w 15"/>
                  <a:gd name="T37" fmla="*/ 15 h 18"/>
                  <a:gd name="T38" fmla="*/ 6 w 15"/>
                  <a:gd name="T39" fmla="*/ 14 h 18"/>
                  <a:gd name="T40" fmla="*/ 7 w 15"/>
                  <a:gd name="T41" fmla="*/ 14 h 18"/>
                  <a:gd name="T42" fmla="*/ 7 w 15"/>
                  <a:gd name="T43" fmla="*/ 13 h 18"/>
                  <a:gd name="T44" fmla="*/ 7 w 15"/>
                  <a:gd name="T45" fmla="*/ 12 h 18"/>
                  <a:gd name="T46" fmla="*/ 8 w 15"/>
                  <a:gd name="T47" fmla="*/ 12 h 18"/>
                  <a:gd name="T48" fmla="*/ 8 w 15"/>
                  <a:gd name="T49" fmla="*/ 11 h 18"/>
                  <a:gd name="T50" fmla="*/ 9 w 15"/>
                  <a:gd name="T51" fmla="*/ 11 h 18"/>
                  <a:gd name="T52" fmla="*/ 9 w 15"/>
                  <a:gd name="T53" fmla="*/ 10 h 18"/>
                  <a:gd name="T54" fmla="*/ 9 w 15"/>
                  <a:gd name="T55" fmla="*/ 9 h 18"/>
                  <a:gd name="T56" fmla="*/ 10 w 15"/>
                  <a:gd name="T57" fmla="*/ 9 h 18"/>
                  <a:gd name="T58" fmla="*/ 10 w 15"/>
                  <a:gd name="T59" fmla="*/ 8 h 18"/>
                  <a:gd name="T60" fmla="*/ 11 w 15"/>
                  <a:gd name="T61" fmla="*/ 8 h 18"/>
                  <a:gd name="T62" fmla="*/ 11 w 15"/>
                  <a:gd name="T63" fmla="*/ 7 h 18"/>
                  <a:gd name="T64" fmla="*/ 12 w 15"/>
                  <a:gd name="T65" fmla="*/ 7 h 18"/>
                  <a:gd name="T66" fmla="*/ 12 w 15"/>
                  <a:gd name="T67" fmla="*/ 6 h 18"/>
                  <a:gd name="T68" fmla="*/ 12 w 15"/>
                  <a:gd name="T69" fmla="*/ 5 h 18"/>
                  <a:gd name="T70" fmla="*/ 13 w 15"/>
                  <a:gd name="T71" fmla="*/ 5 h 18"/>
                  <a:gd name="T72" fmla="*/ 13 w 15"/>
                  <a:gd name="T73" fmla="*/ 4 h 18"/>
                  <a:gd name="T74" fmla="*/ 14 w 15"/>
                  <a:gd name="T75" fmla="*/ 4 h 18"/>
                  <a:gd name="T76" fmla="*/ 14 w 15"/>
                  <a:gd name="T77" fmla="*/ 3 h 18"/>
                  <a:gd name="T78" fmla="*/ 15 w 15"/>
                  <a:gd name="T79" fmla="*/ 3 h 18"/>
                  <a:gd name="T80" fmla="*/ 13 w 15"/>
                  <a:gd name="T81" fmla="*/ 2 h 18"/>
                  <a:gd name="T82" fmla="*/ 12 w 15"/>
                  <a:gd name="T83" fmla="*/ 2 h 18"/>
                  <a:gd name="T84" fmla="*/ 12 w 15"/>
                  <a:gd name="T85" fmla="*/ 2 h 18"/>
                  <a:gd name="T86" fmla="*/ 8 w 15"/>
                  <a:gd name="T87" fmla="*/ 1 h 18"/>
                  <a:gd name="T88" fmla="*/ 7 w 15"/>
                  <a:gd name="T89" fmla="*/ 1 h 18"/>
                  <a:gd name="T90" fmla="*/ 6 w 15"/>
                  <a:gd name="T91" fmla="*/ 1 h 18"/>
                  <a:gd name="T92" fmla="*/ 5 w 15"/>
                  <a:gd name="T9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9" name="Freeform 2098">
                <a:extLst>
                  <a:ext uri="{FF2B5EF4-FFF2-40B4-BE49-F238E27FC236}">
                    <a16:creationId xmlns:a16="http://schemas.microsoft.com/office/drawing/2014/main" id="{483B2C38-CCA4-4172-863E-05CF7F898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920"/>
                <a:ext cx="13" cy="18"/>
              </a:xfrm>
              <a:custGeom>
                <a:avLst/>
                <a:gdLst>
                  <a:gd name="T0" fmla="*/ 4 w 6"/>
                  <a:gd name="T1" fmla="*/ 8 h 8"/>
                  <a:gd name="T2" fmla="*/ 4 w 6"/>
                  <a:gd name="T3" fmla="*/ 8 h 8"/>
                  <a:gd name="T4" fmla="*/ 4 w 6"/>
                  <a:gd name="T5" fmla="*/ 7 h 8"/>
                  <a:gd name="T6" fmla="*/ 4 w 6"/>
                  <a:gd name="T7" fmla="*/ 7 h 8"/>
                  <a:gd name="T8" fmla="*/ 4 w 6"/>
                  <a:gd name="T9" fmla="*/ 6 h 8"/>
                  <a:gd name="T10" fmla="*/ 4 w 6"/>
                  <a:gd name="T11" fmla="*/ 6 h 8"/>
                  <a:gd name="T12" fmla="*/ 5 w 6"/>
                  <a:gd name="T13" fmla="*/ 5 h 8"/>
                  <a:gd name="T14" fmla="*/ 5 w 6"/>
                  <a:gd name="T15" fmla="*/ 5 h 8"/>
                  <a:gd name="T16" fmla="*/ 5 w 6"/>
                  <a:gd name="T17" fmla="*/ 4 h 8"/>
                  <a:gd name="T18" fmla="*/ 5 w 6"/>
                  <a:gd name="T19" fmla="*/ 4 h 8"/>
                  <a:gd name="T20" fmla="*/ 5 w 6"/>
                  <a:gd name="T21" fmla="*/ 4 h 8"/>
                  <a:gd name="T22" fmla="*/ 5 w 6"/>
                  <a:gd name="T23" fmla="*/ 4 h 8"/>
                  <a:gd name="T24" fmla="*/ 5 w 6"/>
                  <a:gd name="T25" fmla="*/ 3 h 8"/>
                  <a:gd name="T26" fmla="*/ 5 w 6"/>
                  <a:gd name="T27" fmla="*/ 3 h 8"/>
                  <a:gd name="T28" fmla="*/ 6 w 6"/>
                  <a:gd name="T29" fmla="*/ 2 h 8"/>
                  <a:gd name="T30" fmla="*/ 6 w 6"/>
                  <a:gd name="T31" fmla="*/ 2 h 8"/>
                  <a:gd name="T32" fmla="*/ 6 w 6"/>
                  <a:gd name="T33" fmla="*/ 2 h 8"/>
                  <a:gd name="T34" fmla="*/ 6 w 6"/>
                  <a:gd name="T35" fmla="*/ 2 h 8"/>
                  <a:gd name="T36" fmla="*/ 6 w 6"/>
                  <a:gd name="T37" fmla="*/ 1 h 8"/>
                  <a:gd name="T38" fmla="*/ 6 w 6"/>
                  <a:gd name="T39" fmla="*/ 1 h 8"/>
                  <a:gd name="T40" fmla="*/ 4 w 6"/>
                  <a:gd name="T41" fmla="*/ 0 h 8"/>
                  <a:gd name="T42" fmla="*/ 3 w 6"/>
                  <a:gd name="T43" fmla="*/ 0 h 8"/>
                  <a:gd name="T44" fmla="*/ 2 w 6"/>
                  <a:gd name="T45" fmla="*/ 0 h 8"/>
                  <a:gd name="T46" fmla="*/ 2 w 6"/>
                  <a:gd name="T47" fmla="*/ 1 h 8"/>
                  <a:gd name="T48" fmla="*/ 2 w 6"/>
                  <a:gd name="T49" fmla="*/ 2 h 8"/>
                  <a:gd name="T50" fmla="*/ 2 w 6"/>
                  <a:gd name="T51" fmla="*/ 2 h 8"/>
                  <a:gd name="T52" fmla="*/ 2 w 6"/>
                  <a:gd name="T53" fmla="*/ 3 h 8"/>
                  <a:gd name="T54" fmla="*/ 1 w 6"/>
                  <a:gd name="T55" fmla="*/ 3 h 8"/>
                  <a:gd name="T56" fmla="*/ 1 w 6"/>
                  <a:gd name="T57" fmla="*/ 4 h 8"/>
                  <a:gd name="T58" fmla="*/ 1 w 6"/>
                  <a:gd name="T59" fmla="*/ 5 h 8"/>
                  <a:gd name="T60" fmla="*/ 1 w 6"/>
                  <a:gd name="T61" fmla="*/ 5 h 8"/>
                  <a:gd name="T62" fmla="*/ 1 w 6"/>
                  <a:gd name="T63" fmla="*/ 6 h 8"/>
                  <a:gd name="T64" fmla="*/ 1 w 6"/>
                  <a:gd name="T65" fmla="*/ 6 h 8"/>
                  <a:gd name="T66" fmla="*/ 1 w 6"/>
                  <a:gd name="T67" fmla="*/ 6 h 8"/>
                  <a:gd name="T68" fmla="*/ 0 w 6"/>
                  <a:gd name="T69" fmla="*/ 8 h 8"/>
                  <a:gd name="T70" fmla="*/ 1 w 6"/>
                  <a:gd name="T71" fmla="*/ 8 h 8"/>
                  <a:gd name="T72" fmla="*/ 1 w 6"/>
                  <a:gd name="T73" fmla="*/ 8 h 8"/>
                  <a:gd name="T74" fmla="*/ 2 w 6"/>
                  <a:gd name="T75" fmla="*/ 8 h 8"/>
                  <a:gd name="T76" fmla="*/ 2 w 6"/>
                  <a:gd name="T77" fmla="*/ 8 h 8"/>
                  <a:gd name="T78" fmla="*/ 3 w 6"/>
                  <a:gd name="T79" fmla="*/ 8 h 8"/>
                  <a:gd name="T80" fmla="*/ 3 w 6"/>
                  <a:gd name="T81" fmla="*/ 8 h 8"/>
                  <a:gd name="T82" fmla="*/ 3 w 6"/>
                  <a:gd name="T83" fmla="*/ 8 h 8"/>
                  <a:gd name="T84" fmla="*/ 3 w 6"/>
                  <a:gd name="T85" fmla="*/ 8 h 8"/>
                  <a:gd name="T86" fmla="*/ 3 w 6"/>
                  <a:gd name="T87" fmla="*/ 8 h 8"/>
                  <a:gd name="T88" fmla="*/ 4 w 6"/>
                  <a:gd name="T8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0" name="Freeform 2099">
                <a:extLst>
                  <a:ext uri="{FF2B5EF4-FFF2-40B4-BE49-F238E27FC236}">
                    <a16:creationId xmlns:a16="http://schemas.microsoft.com/office/drawing/2014/main" id="{690ADEBE-2440-4082-849F-794A5C6E2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940"/>
                <a:ext cx="12" cy="18"/>
              </a:xfrm>
              <a:custGeom>
                <a:avLst/>
                <a:gdLst>
                  <a:gd name="T0" fmla="*/ 4 w 5"/>
                  <a:gd name="T1" fmla="*/ 8 h 8"/>
                  <a:gd name="T2" fmla="*/ 4 w 5"/>
                  <a:gd name="T3" fmla="*/ 8 h 8"/>
                  <a:gd name="T4" fmla="*/ 4 w 5"/>
                  <a:gd name="T5" fmla="*/ 7 h 8"/>
                  <a:gd name="T6" fmla="*/ 4 w 5"/>
                  <a:gd name="T7" fmla="*/ 7 h 8"/>
                  <a:gd name="T8" fmla="*/ 4 w 5"/>
                  <a:gd name="T9" fmla="*/ 6 h 8"/>
                  <a:gd name="T10" fmla="*/ 4 w 5"/>
                  <a:gd name="T11" fmla="*/ 6 h 8"/>
                  <a:gd name="T12" fmla="*/ 4 w 5"/>
                  <a:gd name="T13" fmla="*/ 5 h 8"/>
                  <a:gd name="T14" fmla="*/ 4 w 5"/>
                  <a:gd name="T15" fmla="*/ 5 h 8"/>
                  <a:gd name="T16" fmla="*/ 5 w 5"/>
                  <a:gd name="T17" fmla="*/ 5 h 8"/>
                  <a:gd name="T18" fmla="*/ 5 w 5"/>
                  <a:gd name="T19" fmla="*/ 5 h 8"/>
                  <a:gd name="T20" fmla="*/ 5 w 5"/>
                  <a:gd name="T21" fmla="*/ 4 h 8"/>
                  <a:gd name="T22" fmla="*/ 5 w 5"/>
                  <a:gd name="T23" fmla="*/ 4 h 8"/>
                  <a:gd name="T24" fmla="*/ 5 w 5"/>
                  <a:gd name="T25" fmla="*/ 3 h 8"/>
                  <a:gd name="T26" fmla="*/ 5 w 5"/>
                  <a:gd name="T27" fmla="*/ 3 h 8"/>
                  <a:gd name="T28" fmla="*/ 5 w 5"/>
                  <a:gd name="T29" fmla="*/ 2 h 8"/>
                  <a:gd name="T30" fmla="*/ 5 w 5"/>
                  <a:gd name="T31" fmla="*/ 2 h 8"/>
                  <a:gd name="T32" fmla="*/ 5 w 5"/>
                  <a:gd name="T33" fmla="*/ 1 h 8"/>
                  <a:gd name="T34" fmla="*/ 5 w 5"/>
                  <a:gd name="T35" fmla="*/ 1 h 8"/>
                  <a:gd name="T36" fmla="*/ 5 w 5"/>
                  <a:gd name="T37" fmla="*/ 0 h 8"/>
                  <a:gd name="T38" fmla="*/ 5 w 5"/>
                  <a:gd name="T39" fmla="*/ 0 h 8"/>
                  <a:gd name="T40" fmla="*/ 5 w 5"/>
                  <a:gd name="T41" fmla="*/ 0 h 8"/>
                  <a:gd name="T42" fmla="*/ 4 w 5"/>
                  <a:gd name="T43" fmla="*/ 0 h 8"/>
                  <a:gd name="T44" fmla="*/ 3 w 5"/>
                  <a:gd name="T45" fmla="*/ 0 h 8"/>
                  <a:gd name="T46" fmla="*/ 3 w 5"/>
                  <a:gd name="T47" fmla="*/ 0 h 8"/>
                  <a:gd name="T48" fmla="*/ 2 w 5"/>
                  <a:gd name="T49" fmla="*/ 0 h 8"/>
                  <a:gd name="T50" fmla="*/ 2 w 5"/>
                  <a:gd name="T51" fmla="*/ 0 h 8"/>
                  <a:gd name="T52" fmla="*/ 2 w 5"/>
                  <a:gd name="T53" fmla="*/ 0 h 8"/>
                  <a:gd name="T54" fmla="*/ 2 w 5"/>
                  <a:gd name="T55" fmla="*/ 0 h 8"/>
                  <a:gd name="T56" fmla="*/ 2 w 5"/>
                  <a:gd name="T57" fmla="*/ 1 h 8"/>
                  <a:gd name="T58" fmla="*/ 2 w 5"/>
                  <a:gd name="T59" fmla="*/ 2 h 8"/>
                  <a:gd name="T60" fmla="*/ 2 w 5"/>
                  <a:gd name="T61" fmla="*/ 2 h 8"/>
                  <a:gd name="T62" fmla="*/ 1 w 5"/>
                  <a:gd name="T63" fmla="*/ 3 h 8"/>
                  <a:gd name="T64" fmla="*/ 1 w 5"/>
                  <a:gd name="T65" fmla="*/ 4 h 8"/>
                  <a:gd name="T66" fmla="*/ 1 w 5"/>
                  <a:gd name="T67" fmla="*/ 4 h 8"/>
                  <a:gd name="T68" fmla="*/ 1 w 5"/>
                  <a:gd name="T69" fmla="*/ 5 h 8"/>
                  <a:gd name="T70" fmla="*/ 1 w 5"/>
                  <a:gd name="T71" fmla="*/ 6 h 8"/>
                  <a:gd name="T72" fmla="*/ 0 w 5"/>
                  <a:gd name="T73" fmla="*/ 7 h 8"/>
                  <a:gd name="T74" fmla="*/ 0 w 5"/>
                  <a:gd name="T75" fmla="*/ 7 h 8"/>
                  <a:gd name="T76" fmla="*/ 4 w 5"/>
                  <a:gd name="T7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" h="8">
                    <a:moveTo>
                      <a:pt x="4" y="8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1" name="Freeform 2100">
                <a:extLst>
                  <a:ext uri="{FF2B5EF4-FFF2-40B4-BE49-F238E27FC236}">
                    <a16:creationId xmlns:a16="http://schemas.microsoft.com/office/drawing/2014/main" id="{4B2F1A95-4192-48B1-9F2F-55EB6DCF8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836"/>
                <a:ext cx="32" cy="16"/>
              </a:xfrm>
              <a:custGeom>
                <a:avLst/>
                <a:gdLst>
                  <a:gd name="T0" fmla="*/ 14 w 14"/>
                  <a:gd name="T1" fmla="*/ 7 h 7"/>
                  <a:gd name="T2" fmla="*/ 14 w 14"/>
                  <a:gd name="T3" fmla="*/ 6 h 7"/>
                  <a:gd name="T4" fmla="*/ 14 w 14"/>
                  <a:gd name="T5" fmla="*/ 5 h 7"/>
                  <a:gd name="T6" fmla="*/ 13 w 14"/>
                  <a:gd name="T7" fmla="*/ 5 h 7"/>
                  <a:gd name="T8" fmla="*/ 13 w 14"/>
                  <a:gd name="T9" fmla="*/ 5 h 7"/>
                  <a:gd name="T10" fmla="*/ 13 w 14"/>
                  <a:gd name="T11" fmla="*/ 5 h 7"/>
                  <a:gd name="T12" fmla="*/ 12 w 14"/>
                  <a:gd name="T13" fmla="*/ 5 h 7"/>
                  <a:gd name="T14" fmla="*/ 11 w 14"/>
                  <a:gd name="T15" fmla="*/ 5 h 7"/>
                  <a:gd name="T16" fmla="*/ 11 w 14"/>
                  <a:gd name="T17" fmla="*/ 4 h 7"/>
                  <a:gd name="T18" fmla="*/ 10 w 14"/>
                  <a:gd name="T19" fmla="*/ 4 h 7"/>
                  <a:gd name="T20" fmla="*/ 9 w 14"/>
                  <a:gd name="T21" fmla="*/ 4 h 7"/>
                  <a:gd name="T22" fmla="*/ 9 w 14"/>
                  <a:gd name="T23" fmla="*/ 3 h 7"/>
                  <a:gd name="T24" fmla="*/ 8 w 14"/>
                  <a:gd name="T25" fmla="*/ 3 h 7"/>
                  <a:gd name="T26" fmla="*/ 7 w 14"/>
                  <a:gd name="T27" fmla="*/ 3 h 7"/>
                  <a:gd name="T28" fmla="*/ 6 w 14"/>
                  <a:gd name="T29" fmla="*/ 3 h 7"/>
                  <a:gd name="T30" fmla="*/ 6 w 14"/>
                  <a:gd name="T31" fmla="*/ 2 h 7"/>
                  <a:gd name="T32" fmla="*/ 5 w 14"/>
                  <a:gd name="T33" fmla="*/ 2 h 7"/>
                  <a:gd name="T34" fmla="*/ 4 w 14"/>
                  <a:gd name="T35" fmla="*/ 2 h 7"/>
                  <a:gd name="T36" fmla="*/ 4 w 14"/>
                  <a:gd name="T37" fmla="*/ 1 h 7"/>
                  <a:gd name="T38" fmla="*/ 3 w 14"/>
                  <a:gd name="T39" fmla="*/ 1 h 7"/>
                  <a:gd name="T40" fmla="*/ 2 w 14"/>
                  <a:gd name="T41" fmla="*/ 1 h 7"/>
                  <a:gd name="T42" fmla="*/ 2 w 14"/>
                  <a:gd name="T43" fmla="*/ 0 h 7"/>
                  <a:gd name="T44" fmla="*/ 1 w 14"/>
                  <a:gd name="T45" fmla="*/ 0 h 7"/>
                  <a:gd name="T46" fmla="*/ 1 w 14"/>
                  <a:gd name="T47" fmla="*/ 1 h 7"/>
                  <a:gd name="T48" fmla="*/ 1 w 14"/>
                  <a:gd name="T49" fmla="*/ 1 h 7"/>
                  <a:gd name="T50" fmla="*/ 0 w 14"/>
                  <a:gd name="T51" fmla="*/ 3 h 7"/>
                  <a:gd name="T52" fmla="*/ 2 w 14"/>
                  <a:gd name="T53" fmla="*/ 5 h 7"/>
                  <a:gd name="T54" fmla="*/ 2 w 14"/>
                  <a:gd name="T55" fmla="*/ 5 h 7"/>
                  <a:gd name="T56" fmla="*/ 3 w 14"/>
                  <a:gd name="T57" fmla="*/ 5 h 7"/>
                  <a:gd name="T58" fmla="*/ 5 w 14"/>
                  <a:gd name="T59" fmla="*/ 5 h 7"/>
                  <a:gd name="T60" fmla="*/ 6 w 14"/>
                  <a:gd name="T61" fmla="*/ 5 h 7"/>
                  <a:gd name="T62" fmla="*/ 7 w 14"/>
                  <a:gd name="T63" fmla="*/ 6 h 7"/>
                  <a:gd name="T64" fmla="*/ 9 w 14"/>
                  <a:gd name="T65" fmla="*/ 6 h 7"/>
                  <a:gd name="T66" fmla="*/ 10 w 14"/>
                  <a:gd name="T67" fmla="*/ 7 h 7"/>
                  <a:gd name="T68" fmla="*/ 11 w 14"/>
                  <a:gd name="T69" fmla="*/ 7 h 7"/>
                  <a:gd name="T70" fmla="*/ 14 w 14"/>
                  <a:gd name="T7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7">
                    <a:moveTo>
                      <a:pt x="14" y="7"/>
                    </a:move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2" name="Freeform 2101">
                <a:extLst>
                  <a:ext uri="{FF2B5EF4-FFF2-40B4-BE49-F238E27FC236}">
                    <a16:creationId xmlns:a16="http://schemas.microsoft.com/office/drawing/2014/main" id="{3D850F1B-8AED-41E8-83AF-C864B8015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850"/>
                <a:ext cx="32" cy="20"/>
              </a:xfrm>
              <a:custGeom>
                <a:avLst/>
                <a:gdLst>
                  <a:gd name="T0" fmla="*/ 5 w 14"/>
                  <a:gd name="T1" fmla="*/ 6 h 9"/>
                  <a:gd name="T2" fmla="*/ 6 w 14"/>
                  <a:gd name="T3" fmla="*/ 6 h 9"/>
                  <a:gd name="T4" fmla="*/ 6 w 14"/>
                  <a:gd name="T5" fmla="*/ 5 h 9"/>
                  <a:gd name="T6" fmla="*/ 7 w 14"/>
                  <a:gd name="T7" fmla="*/ 5 h 9"/>
                  <a:gd name="T8" fmla="*/ 8 w 14"/>
                  <a:gd name="T9" fmla="*/ 5 h 9"/>
                  <a:gd name="T10" fmla="*/ 8 w 14"/>
                  <a:gd name="T11" fmla="*/ 4 h 9"/>
                  <a:gd name="T12" fmla="*/ 9 w 14"/>
                  <a:gd name="T13" fmla="*/ 4 h 9"/>
                  <a:gd name="T14" fmla="*/ 10 w 14"/>
                  <a:gd name="T15" fmla="*/ 4 h 9"/>
                  <a:gd name="T16" fmla="*/ 10 w 14"/>
                  <a:gd name="T17" fmla="*/ 3 h 9"/>
                  <a:gd name="T18" fmla="*/ 11 w 14"/>
                  <a:gd name="T19" fmla="*/ 3 h 9"/>
                  <a:gd name="T20" fmla="*/ 12 w 14"/>
                  <a:gd name="T21" fmla="*/ 3 h 9"/>
                  <a:gd name="T22" fmla="*/ 13 w 14"/>
                  <a:gd name="T23" fmla="*/ 3 h 9"/>
                  <a:gd name="T24" fmla="*/ 13 w 14"/>
                  <a:gd name="T25" fmla="*/ 2 h 9"/>
                  <a:gd name="T26" fmla="*/ 14 w 14"/>
                  <a:gd name="T27" fmla="*/ 2 h 9"/>
                  <a:gd name="T28" fmla="*/ 13 w 14"/>
                  <a:gd name="T29" fmla="*/ 2 h 9"/>
                  <a:gd name="T30" fmla="*/ 10 w 14"/>
                  <a:gd name="T31" fmla="*/ 1 h 9"/>
                  <a:gd name="T32" fmla="*/ 9 w 14"/>
                  <a:gd name="T33" fmla="*/ 1 h 9"/>
                  <a:gd name="T34" fmla="*/ 7 w 14"/>
                  <a:gd name="T35" fmla="*/ 1 h 9"/>
                  <a:gd name="T36" fmla="*/ 3 w 14"/>
                  <a:gd name="T37" fmla="*/ 0 h 9"/>
                  <a:gd name="T38" fmla="*/ 2 w 14"/>
                  <a:gd name="T39" fmla="*/ 2 h 9"/>
                  <a:gd name="T40" fmla="*/ 2 w 14"/>
                  <a:gd name="T41" fmla="*/ 3 h 9"/>
                  <a:gd name="T42" fmla="*/ 1 w 14"/>
                  <a:gd name="T43" fmla="*/ 5 h 9"/>
                  <a:gd name="T44" fmla="*/ 1 w 14"/>
                  <a:gd name="T45" fmla="*/ 6 h 9"/>
                  <a:gd name="T46" fmla="*/ 1 w 14"/>
                  <a:gd name="T47" fmla="*/ 7 h 9"/>
                  <a:gd name="T48" fmla="*/ 0 w 14"/>
                  <a:gd name="T49" fmla="*/ 9 h 9"/>
                  <a:gd name="T50" fmla="*/ 1 w 14"/>
                  <a:gd name="T51" fmla="*/ 9 h 9"/>
                  <a:gd name="T52" fmla="*/ 1 w 14"/>
                  <a:gd name="T53" fmla="*/ 8 h 9"/>
                  <a:gd name="T54" fmla="*/ 2 w 14"/>
                  <a:gd name="T55" fmla="*/ 8 h 9"/>
                  <a:gd name="T56" fmla="*/ 2 w 14"/>
                  <a:gd name="T57" fmla="*/ 7 h 9"/>
                  <a:gd name="T58" fmla="*/ 3 w 14"/>
                  <a:gd name="T59" fmla="*/ 7 h 9"/>
                  <a:gd name="T60" fmla="*/ 4 w 14"/>
                  <a:gd name="T61" fmla="*/ 7 h 9"/>
                  <a:gd name="T62" fmla="*/ 4 w 14"/>
                  <a:gd name="T63" fmla="*/ 6 h 9"/>
                  <a:gd name="T64" fmla="*/ 5 w 14"/>
                  <a:gd name="T6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9">
                    <a:moveTo>
                      <a:pt x="5" y="6"/>
                    </a:move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3" name="Freeform 2102">
                <a:extLst>
                  <a:ext uri="{FF2B5EF4-FFF2-40B4-BE49-F238E27FC236}">
                    <a16:creationId xmlns:a16="http://schemas.microsoft.com/office/drawing/2014/main" id="{DA246731-8730-4345-9AFD-35AAFDE66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773"/>
                <a:ext cx="10" cy="7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7 h 7"/>
                  <a:gd name="T4" fmla="*/ 3 w 10"/>
                  <a:gd name="T5" fmla="*/ 5 h 7"/>
                  <a:gd name="T6" fmla="*/ 0 w 10"/>
                  <a:gd name="T7" fmla="*/ 5 h 7"/>
                  <a:gd name="T8" fmla="*/ 0 w 10"/>
                  <a:gd name="T9" fmla="*/ 0 h 7"/>
                  <a:gd name="T10" fmla="*/ 3 w 10"/>
                  <a:gd name="T11" fmla="*/ 2 h 7"/>
                  <a:gd name="T12" fmla="*/ 10 w 10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lnTo>
                      <a:pt x="10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4" name="Freeform 2103">
                <a:extLst>
                  <a:ext uri="{FF2B5EF4-FFF2-40B4-BE49-F238E27FC236}">
                    <a16:creationId xmlns:a16="http://schemas.microsoft.com/office/drawing/2014/main" id="{0E00C75B-BD5D-422B-BA66-FE3911EA0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733"/>
                <a:ext cx="7" cy="6"/>
              </a:xfrm>
              <a:custGeom>
                <a:avLst/>
                <a:gdLst>
                  <a:gd name="T0" fmla="*/ 7 w 7"/>
                  <a:gd name="T1" fmla="*/ 2 h 6"/>
                  <a:gd name="T2" fmla="*/ 7 w 7"/>
                  <a:gd name="T3" fmla="*/ 2 h 6"/>
                  <a:gd name="T4" fmla="*/ 7 w 7"/>
                  <a:gd name="T5" fmla="*/ 2 h 6"/>
                  <a:gd name="T6" fmla="*/ 7 w 7"/>
                  <a:gd name="T7" fmla="*/ 2 h 6"/>
                  <a:gd name="T8" fmla="*/ 7 w 7"/>
                  <a:gd name="T9" fmla="*/ 2 h 6"/>
                  <a:gd name="T10" fmla="*/ 7 w 7"/>
                  <a:gd name="T11" fmla="*/ 4 h 6"/>
                  <a:gd name="T12" fmla="*/ 7 w 7"/>
                  <a:gd name="T13" fmla="*/ 4 h 6"/>
                  <a:gd name="T14" fmla="*/ 7 w 7"/>
                  <a:gd name="T15" fmla="*/ 4 h 6"/>
                  <a:gd name="T16" fmla="*/ 7 w 7"/>
                  <a:gd name="T17" fmla="*/ 6 h 6"/>
                  <a:gd name="T18" fmla="*/ 5 w 7"/>
                  <a:gd name="T19" fmla="*/ 6 h 6"/>
                  <a:gd name="T20" fmla="*/ 3 w 7"/>
                  <a:gd name="T21" fmla="*/ 6 h 6"/>
                  <a:gd name="T22" fmla="*/ 0 w 7"/>
                  <a:gd name="T23" fmla="*/ 6 h 6"/>
                  <a:gd name="T24" fmla="*/ 0 w 7"/>
                  <a:gd name="T25" fmla="*/ 4 h 6"/>
                  <a:gd name="T26" fmla="*/ 0 w 7"/>
                  <a:gd name="T27" fmla="*/ 0 h 6"/>
                  <a:gd name="T28" fmla="*/ 3 w 7"/>
                  <a:gd name="T29" fmla="*/ 0 h 6"/>
                  <a:gd name="T30" fmla="*/ 3 w 7"/>
                  <a:gd name="T31" fmla="*/ 0 h 6"/>
                  <a:gd name="T32" fmla="*/ 3 w 7"/>
                  <a:gd name="T33" fmla="*/ 0 h 6"/>
                  <a:gd name="T34" fmla="*/ 5 w 7"/>
                  <a:gd name="T35" fmla="*/ 0 h 6"/>
                  <a:gd name="T36" fmla="*/ 7 w 7"/>
                  <a:gd name="T3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5" name="Freeform 2104">
                <a:extLst>
                  <a:ext uri="{FF2B5EF4-FFF2-40B4-BE49-F238E27FC236}">
                    <a16:creationId xmlns:a16="http://schemas.microsoft.com/office/drawing/2014/main" id="{556A6C95-506F-4F56-ABDC-DACB97D3B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721"/>
                <a:ext cx="34" cy="12"/>
              </a:xfrm>
              <a:custGeom>
                <a:avLst/>
                <a:gdLst>
                  <a:gd name="T0" fmla="*/ 32 w 34"/>
                  <a:gd name="T1" fmla="*/ 12 h 12"/>
                  <a:gd name="T2" fmla="*/ 32 w 34"/>
                  <a:gd name="T3" fmla="*/ 12 h 12"/>
                  <a:gd name="T4" fmla="*/ 30 w 34"/>
                  <a:gd name="T5" fmla="*/ 12 h 12"/>
                  <a:gd name="T6" fmla="*/ 30 w 34"/>
                  <a:gd name="T7" fmla="*/ 12 h 12"/>
                  <a:gd name="T8" fmla="*/ 30 w 34"/>
                  <a:gd name="T9" fmla="*/ 12 h 12"/>
                  <a:gd name="T10" fmla="*/ 30 w 34"/>
                  <a:gd name="T11" fmla="*/ 12 h 12"/>
                  <a:gd name="T12" fmla="*/ 23 w 34"/>
                  <a:gd name="T13" fmla="*/ 12 h 12"/>
                  <a:gd name="T14" fmla="*/ 21 w 34"/>
                  <a:gd name="T15" fmla="*/ 12 h 12"/>
                  <a:gd name="T16" fmla="*/ 21 w 34"/>
                  <a:gd name="T17" fmla="*/ 12 h 12"/>
                  <a:gd name="T18" fmla="*/ 21 w 34"/>
                  <a:gd name="T19" fmla="*/ 12 h 12"/>
                  <a:gd name="T20" fmla="*/ 19 w 34"/>
                  <a:gd name="T21" fmla="*/ 12 h 12"/>
                  <a:gd name="T22" fmla="*/ 16 w 34"/>
                  <a:gd name="T23" fmla="*/ 12 h 12"/>
                  <a:gd name="T24" fmla="*/ 14 w 34"/>
                  <a:gd name="T25" fmla="*/ 9 h 12"/>
                  <a:gd name="T26" fmla="*/ 14 w 34"/>
                  <a:gd name="T27" fmla="*/ 9 h 12"/>
                  <a:gd name="T28" fmla="*/ 12 w 34"/>
                  <a:gd name="T29" fmla="*/ 9 h 12"/>
                  <a:gd name="T30" fmla="*/ 12 w 34"/>
                  <a:gd name="T31" fmla="*/ 9 h 12"/>
                  <a:gd name="T32" fmla="*/ 10 w 34"/>
                  <a:gd name="T33" fmla="*/ 7 h 12"/>
                  <a:gd name="T34" fmla="*/ 10 w 34"/>
                  <a:gd name="T35" fmla="*/ 7 h 12"/>
                  <a:gd name="T36" fmla="*/ 10 w 34"/>
                  <a:gd name="T37" fmla="*/ 7 h 12"/>
                  <a:gd name="T38" fmla="*/ 10 w 34"/>
                  <a:gd name="T39" fmla="*/ 5 h 12"/>
                  <a:gd name="T40" fmla="*/ 10 w 34"/>
                  <a:gd name="T41" fmla="*/ 5 h 12"/>
                  <a:gd name="T42" fmla="*/ 5 w 34"/>
                  <a:gd name="T43" fmla="*/ 3 h 12"/>
                  <a:gd name="T44" fmla="*/ 3 w 34"/>
                  <a:gd name="T45" fmla="*/ 3 h 12"/>
                  <a:gd name="T46" fmla="*/ 3 w 34"/>
                  <a:gd name="T47" fmla="*/ 3 h 12"/>
                  <a:gd name="T48" fmla="*/ 0 w 34"/>
                  <a:gd name="T49" fmla="*/ 5 h 12"/>
                  <a:gd name="T50" fmla="*/ 0 w 34"/>
                  <a:gd name="T51" fmla="*/ 0 h 12"/>
                  <a:gd name="T52" fmla="*/ 0 w 34"/>
                  <a:gd name="T53" fmla="*/ 0 h 12"/>
                  <a:gd name="T54" fmla="*/ 32 w 34"/>
                  <a:gd name="T55" fmla="*/ 0 h 12"/>
                  <a:gd name="T56" fmla="*/ 32 w 34"/>
                  <a:gd name="T57" fmla="*/ 0 h 12"/>
                  <a:gd name="T58" fmla="*/ 34 w 34"/>
                  <a:gd name="T59" fmla="*/ 0 h 12"/>
                  <a:gd name="T60" fmla="*/ 34 w 34"/>
                  <a:gd name="T61" fmla="*/ 3 h 12"/>
                  <a:gd name="T62" fmla="*/ 34 w 34"/>
                  <a:gd name="T63" fmla="*/ 3 h 12"/>
                  <a:gd name="T64" fmla="*/ 32 w 34"/>
                  <a:gd name="T65" fmla="*/ 3 h 12"/>
                  <a:gd name="T66" fmla="*/ 32 w 34"/>
                  <a:gd name="T67" fmla="*/ 7 h 12"/>
                  <a:gd name="T68" fmla="*/ 32 w 34"/>
                  <a:gd name="T69" fmla="*/ 9 h 12"/>
                  <a:gd name="T70" fmla="*/ 32 w 34"/>
                  <a:gd name="T7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" h="12">
                    <a:moveTo>
                      <a:pt x="32" y="12"/>
                    </a:moveTo>
                    <a:lnTo>
                      <a:pt x="32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6" y="12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6" name="Freeform 2105">
                <a:extLst>
                  <a:ext uri="{FF2B5EF4-FFF2-40B4-BE49-F238E27FC236}">
                    <a16:creationId xmlns:a16="http://schemas.microsoft.com/office/drawing/2014/main" id="{3318697C-1A78-4180-90D9-2AB20844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6" y="1820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5 w 7"/>
                  <a:gd name="T3" fmla="*/ 7 h 7"/>
                  <a:gd name="T4" fmla="*/ 2 w 7"/>
                  <a:gd name="T5" fmla="*/ 7 h 7"/>
                  <a:gd name="T6" fmla="*/ 0 w 7"/>
                  <a:gd name="T7" fmla="*/ 7 h 7"/>
                  <a:gd name="T8" fmla="*/ 0 w 7"/>
                  <a:gd name="T9" fmla="*/ 0 h 7"/>
                  <a:gd name="T10" fmla="*/ 2 w 7"/>
                  <a:gd name="T11" fmla="*/ 0 h 7"/>
                  <a:gd name="T12" fmla="*/ 5 w 7"/>
                  <a:gd name="T13" fmla="*/ 3 h 7"/>
                  <a:gd name="T14" fmla="*/ 7 w 7"/>
                  <a:gd name="T15" fmla="*/ 3 h 7"/>
                  <a:gd name="T16" fmla="*/ 7 w 7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7" name="Freeform 2106">
                <a:extLst>
                  <a:ext uri="{FF2B5EF4-FFF2-40B4-BE49-F238E27FC236}">
                    <a16:creationId xmlns:a16="http://schemas.microsoft.com/office/drawing/2014/main" id="{9DFC1654-A870-4082-8F6F-67935C383C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50" y="1915"/>
                <a:ext cx="54" cy="66"/>
              </a:xfrm>
              <a:custGeom>
                <a:avLst/>
                <a:gdLst>
                  <a:gd name="T0" fmla="*/ 17 w 24"/>
                  <a:gd name="T1" fmla="*/ 0 h 29"/>
                  <a:gd name="T2" fmla="*/ 16 w 24"/>
                  <a:gd name="T3" fmla="*/ 1 h 29"/>
                  <a:gd name="T4" fmla="*/ 16 w 24"/>
                  <a:gd name="T5" fmla="*/ 4 h 29"/>
                  <a:gd name="T6" fmla="*/ 20 w 24"/>
                  <a:gd name="T7" fmla="*/ 4 h 29"/>
                  <a:gd name="T8" fmla="*/ 13 w 24"/>
                  <a:gd name="T9" fmla="*/ 4 h 29"/>
                  <a:gd name="T10" fmla="*/ 15 w 24"/>
                  <a:gd name="T11" fmla="*/ 2 h 29"/>
                  <a:gd name="T12" fmla="*/ 9 w 24"/>
                  <a:gd name="T13" fmla="*/ 0 h 29"/>
                  <a:gd name="T14" fmla="*/ 8 w 24"/>
                  <a:gd name="T15" fmla="*/ 5 h 29"/>
                  <a:gd name="T16" fmla="*/ 5 w 24"/>
                  <a:gd name="T17" fmla="*/ 5 h 29"/>
                  <a:gd name="T18" fmla="*/ 7 w 24"/>
                  <a:gd name="T19" fmla="*/ 5 h 29"/>
                  <a:gd name="T20" fmla="*/ 7 w 24"/>
                  <a:gd name="T21" fmla="*/ 2 h 29"/>
                  <a:gd name="T22" fmla="*/ 5 w 24"/>
                  <a:gd name="T23" fmla="*/ 0 h 29"/>
                  <a:gd name="T24" fmla="*/ 0 w 24"/>
                  <a:gd name="T25" fmla="*/ 1 h 29"/>
                  <a:gd name="T26" fmla="*/ 2 w 24"/>
                  <a:gd name="T27" fmla="*/ 6 h 29"/>
                  <a:gd name="T28" fmla="*/ 3 w 24"/>
                  <a:gd name="T29" fmla="*/ 5 h 29"/>
                  <a:gd name="T30" fmla="*/ 5 w 24"/>
                  <a:gd name="T31" fmla="*/ 5 h 29"/>
                  <a:gd name="T32" fmla="*/ 15 w 24"/>
                  <a:gd name="T33" fmla="*/ 9 h 29"/>
                  <a:gd name="T34" fmla="*/ 14 w 24"/>
                  <a:gd name="T35" fmla="*/ 5 h 29"/>
                  <a:gd name="T36" fmla="*/ 8 w 24"/>
                  <a:gd name="T37" fmla="*/ 8 h 29"/>
                  <a:gd name="T38" fmla="*/ 8 w 24"/>
                  <a:gd name="T39" fmla="*/ 13 h 29"/>
                  <a:gd name="T40" fmla="*/ 14 w 24"/>
                  <a:gd name="T41" fmla="*/ 12 h 29"/>
                  <a:gd name="T42" fmla="*/ 24 w 24"/>
                  <a:gd name="T43" fmla="*/ 8 h 29"/>
                  <a:gd name="T44" fmla="*/ 22 w 24"/>
                  <a:gd name="T45" fmla="*/ 5 h 29"/>
                  <a:gd name="T46" fmla="*/ 16 w 24"/>
                  <a:gd name="T47" fmla="*/ 5 h 29"/>
                  <a:gd name="T48" fmla="*/ 23 w 24"/>
                  <a:gd name="T49" fmla="*/ 12 h 29"/>
                  <a:gd name="T50" fmla="*/ 3 w 24"/>
                  <a:gd name="T51" fmla="*/ 13 h 29"/>
                  <a:gd name="T52" fmla="*/ 7 w 24"/>
                  <a:gd name="T53" fmla="*/ 13 h 29"/>
                  <a:gd name="T54" fmla="*/ 7 w 24"/>
                  <a:gd name="T55" fmla="*/ 8 h 29"/>
                  <a:gd name="T56" fmla="*/ 2 w 24"/>
                  <a:gd name="T57" fmla="*/ 6 h 29"/>
                  <a:gd name="T58" fmla="*/ 0 w 24"/>
                  <a:gd name="T59" fmla="*/ 9 h 29"/>
                  <a:gd name="T60" fmla="*/ 2 w 24"/>
                  <a:gd name="T61" fmla="*/ 14 h 29"/>
                  <a:gd name="T62" fmla="*/ 23 w 24"/>
                  <a:gd name="T63" fmla="*/ 16 h 29"/>
                  <a:gd name="T64" fmla="*/ 21 w 24"/>
                  <a:gd name="T65" fmla="*/ 13 h 29"/>
                  <a:gd name="T66" fmla="*/ 16 w 24"/>
                  <a:gd name="T67" fmla="*/ 18 h 29"/>
                  <a:gd name="T68" fmla="*/ 19 w 24"/>
                  <a:gd name="T69" fmla="*/ 20 h 29"/>
                  <a:gd name="T70" fmla="*/ 10 w 24"/>
                  <a:gd name="T71" fmla="*/ 21 h 29"/>
                  <a:gd name="T72" fmla="*/ 15 w 24"/>
                  <a:gd name="T73" fmla="*/ 20 h 29"/>
                  <a:gd name="T74" fmla="*/ 15 w 24"/>
                  <a:gd name="T75" fmla="*/ 16 h 29"/>
                  <a:gd name="T76" fmla="*/ 14 w 24"/>
                  <a:gd name="T77" fmla="*/ 13 h 29"/>
                  <a:gd name="T78" fmla="*/ 9 w 24"/>
                  <a:gd name="T79" fmla="*/ 14 h 29"/>
                  <a:gd name="T80" fmla="*/ 8 w 24"/>
                  <a:gd name="T81" fmla="*/ 21 h 29"/>
                  <a:gd name="T82" fmla="*/ 3 w 24"/>
                  <a:gd name="T83" fmla="*/ 14 h 29"/>
                  <a:gd name="T84" fmla="*/ 1 w 24"/>
                  <a:gd name="T85" fmla="*/ 20 h 29"/>
                  <a:gd name="T86" fmla="*/ 4 w 24"/>
                  <a:gd name="T87" fmla="*/ 21 h 29"/>
                  <a:gd name="T88" fmla="*/ 17 w 24"/>
                  <a:gd name="T89" fmla="*/ 28 h 29"/>
                  <a:gd name="T90" fmla="*/ 21 w 24"/>
                  <a:gd name="T91" fmla="*/ 24 h 29"/>
                  <a:gd name="T92" fmla="*/ 20 w 24"/>
                  <a:gd name="T93" fmla="*/ 22 h 29"/>
                  <a:gd name="T94" fmla="*/ 16 w 24"/>
                  <a:gd name="T95" fmla="*/ 22 h 29"/>
                  <a:gd name="T96" fmla="*/ 15 w 24"/>
                  <a:gd name="T97" fmla="*/ 28 h 29"/>
                  <a:gd name="T98" fmla="*/ 14 w 24"/>
                  <a:gd name="T99" fmla="*/ 27 h 29"/>
                  <a:gd name="T100" fmla="*/ 15 w 24"/>
                  <a:gd name="T101" fmla="*/ 22 h 29"/>
                  <a:gd name="T102" fmla="*/ 10 w 24"/>
                  <a:gd name="T103" fmla="*/ 22 h 29"/>
                  <a:gd name="T104" fmla="*/ 9 w 24"/>
                  <a:gd name="T105" fmla="*/ 27 h 29"/>
                  <a:gd name="T106" fmla="*/ 12 w 24"/>
                  <a:gd name="T107" fmla="*/ 28 h 29"/>
                  <a:gd name="T108" fmla="*/ 7 w 24"/>
                  <a:gd name="T109" fmla="*/ 29 h 29"/>
                  <a:gd name="T110" fmla="*/ 8 w 24"/>
                  <a:gd name="T111" fmla="*/ 22 h 29"/>
                  <a:gd name="T112" fmla="*/ 3 w 24"/>
                  <a:gd name="T113" fmla="*/ 22 h 29"/>
                  <a:gd name="T114" fmla="*/ 1 w 24"/>
                  <a:gd name="T115" fmla="*/ 23 h 29"/>
                  <a:gd name="T116" fmla="*/ 1 w 24"/>
                  <a:gd name="T117" fmla="*/ 27 h 29"/>
                  <a:gd name="T118" fmla="*/ 3 w 24"/>
                  <a:gd name="T11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" h="29">
                    <a:moveTo>
                      <a:pt x="20" y="4"/>
                    </a:moveTo>
                    <a:lnTo>
                      <a:pt x="20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moveTo>
                      <a:pt x="10" y="5"/>
                    </a:moveTo>
                    <a:lnTo>
                      <a:pt x="10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0" y="5"/>
                    </a:lnTo>
                    <a:moveTo>
                      <a:pt x="5" y="5"/>
                    </a:move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moveTo>
                      <a:pt x="14" y="12"/>
                    </a:moveTo>
                    <a:lnTo>
                      <a:pt x="14" y="12"/>
                    </a:lnTo>
                    <a:lnTo>
                      <a:pt x="16" y="12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2"/>
                    </a:lnTo>
                    <a:moveTo>
                      <a:pt x="24" y="11"/>
                    </a:moveTo>
                    <a:lnTo>
                      <a:pt x="24" y="11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7" y="12"/>
                    </a:lnTo>
                    <a:lnTo>
                      <a:pt x="20" y="12"/>
                    </a:lnTo>
                    <a:lnTo>
                      <a:pt x="23" y="12"/>
                    </a:lnTo>
                    <a:lnTo>
                      <a:pt x="24" y="11"/>
                    </a:lnTo>
                    <a:moveTo>
                      <a:pt x="2" y="14"/>
                    </a:moveTo>
                    <a:lnTo>
                      <a:pt x="2" y="14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4"/>
                    </a:lnTo>
                    <a:moveTo>
                      <a:pt x="22" y="19"/>
                    </a:moveTo>
                    <a:lnTo>
                      <a:pt x="22" y="19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19"/>
                    </a:lnTo>
                    <a:moveTo>
                      <a:pt x="10" y="21"/>
                    </a:moveTo>
                    <a:lnTo>
                      <a:pt x="10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5" y="20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10" y="21"/>
                    </a:lnTo>
                    <a:moveTo>
                      <a:pt x="8" y="21"/>
                    </a:moveTo>
                    <a:lnTo>
                      <a:pt x="8" y="21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8" y="21"/>
                    </a:lnTo>
                    <a:lnTo>
                      <a:pt x="8" y="21"/>
                    </a:lnTo>
                    <a:moveTo>
                      <a:pt x="17" y="28"/>
                    </a:moveTo>
                    <a:lnTo>
                      <a:pt x="17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5" y="25"/>
                    </a:lnTo>
                    <a:lnTo>
                      <a:pt x="15" y="28"/>
                    </a:lnTo>
                    <a:lnTo>
                      <a:pt x="17" y="28"/>
                    </a:lnTo>
                    <a:moveTo>
                      <a:pt x="14" y="28"/>
                    </a:moveTo>
                    <a:lnTo>
                      <a:pt x="14" y="28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4" y="28"/>
                    </a:lnTo>
                    <a:lnTo>
                      <a:pt x="14" y="28"/>
                    </a:lnTo>
                    <a:moveTo>
                      <a:pt x="7" y="29"/>
                    </a:moveTo>
                    <a:lnTo>
                      <a:pt x="7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8" name="Freeform 2107">
                <a:extLst>
                  <a:ext uri="{FF2B5EF4-FFF2-40B4-BE49-F238E27FC236}">
                    <a16:creationId xmlns:a16="http://schemas.microsoft.com/office/drawing/2014/main" id="{D5F07EA1-44DC-462E-B8CB-DCDD229C1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1798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9 h 9"/>
                  <a:gd name="T4" fmla="*/ 0 w 4"/>
                  <a:gd name="T5" fmla="*/ 9 h 9"/>
                  <a:gd name="T6" fmla="*/ 2 w 4"/>
                  <a:gd name="T7" fmla="*/ 0 h 9"/>
                  <a:gd name="T8" fmla="*/ 4 w 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9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9" name="Freeform 2108">
                <a:extLst>
                  <a:ext uri="{FF2B5EF4-FFF2-40B4-BE49-F238E27FC236}">
                    <a16:creationId xmlns:a16="http://schemas.microsoft.com/office/drawing/2014/main" id="{2ACBC289-2899-4240-8C1A-070C20ED3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" y="1739"/>
                <a:ext cx="19" cy="43"/>
              </a:xfrm>
              <a:custGeom>
                <a:avLst/>
                <a:gdLst>
                  <a:gd name="T0" fmla="*/ 14 w 19"/>
                  <a:gd name="T1" fmla="*/ 3 h 43"/>
                  <a:gd name="T2" fmla="*/ 12 w 19"/>
                  <a:gd name="T3" fmla="*/ 3 h 43"/>
                  <a:gd name="T4" fmla="*/ 14 w 19"/>
                  <a:gd name="T5" fmla="*/ 3 h 43"/>
                  <a:gd name="T6" fmla="*/ 14 w 19"/>
                  <a:gd name="T7" fmla="*/ 3 h 43"/>
                  <a:gd name="T8" fmla="*/ 16 w 19"/>
                  <a:gd name="T9" fmla="*/ 3 h 43"/>
                  <a:gd name="T10" fmla="*/ 19 w 19"/>
                  <a:gd name="T11" fmla="*/ 3 h 43"/>
                  <a:gd name="T12" fmla="*/ 19 w 19"/>
                  <a:gd name="T13" fmla="*/ 3 h 43"/>
                  <a:gd name="T14" fmla="*/ 19 w 19"/>
                  <a:gd name="T15" fmla="*/ 3 h 43"/>
                  <a:gd name="T16" fmla="*/ 19 w 19"/>
                  <a:gd name="T17" fmla="*/ 5 h 43"/>
                  <a:gd name="T18" fmla="*/ 19 w 19"/>
                  <a:gd name="T19" fmla="*/ 7 h 43"/>
                  <a:gd name="T20" fmla="*/ 19 w 19"/>
                  <a:gd name="T21" fmla="*/ 7 h 43"/>
                  <a:gd name="T22" fmla="*/ 19 w 19"/>
                  <a:gd name="T23" fmla="*/ 12 h 43"/>
                  <a:gd name="T24" fmla="*/ 19 w 19"/>
                  <a:gd name="T25" fmla="*/ 16 h 43"/>
                  <a:gd name="T26" fmla="*/ 19 w 19"/>
                  <a:gd name="T27" fmla="*/ 21 h 43"/>
                  <a:gd name="T28" fmla="*/ 19 w 19"/>
                  <a:gd name="T29" fmla="*/ 21 h 43"/>
                  <a:gd name="T30" fmla="*/ 19 w 19"/>
                  <a:gd name="T31" fmla="*/ 23 h 43"/>
                  <a:gd name="T32" fmla="*/ 19 w 19"/>
                  <a:gd name="T33" fmla="*/ 34 h 43"/>
                  <a:gd name="T34" fmla="*/ 19 w 19"/>
                  <a:gd name="T35" fmla="*/ 36 h 43"/>
                  <a:gd name="T36" fmla="*/ 19 w 19"/>
                  <a:gd name="T37" fmla="*/ 41 h 43"/>
                  <a:gd name="T38" fmla="*/ 19 w 19"/>
                  <a:gd name="T39" fmla="*/ 43 h 43"/>
                  <a:gd name="T40" fmla="*/ 9 w 19"/>
                  <a:gd name="T41" fmla="*/ 43 h 43"/>
                  <a:gd name="T42" fmla="*/ 7 w 19"/>
                  <a:gd name="T43" fmla="*/ 41 h 43"/>
                  <a:gd name="T44" fmla="*/ 0 w 19"/>
                  <a:gd name="T45" fmla="*/ 41 h 43"/>
                  <a:gd name="T46" fmla="*/ 0 w 19"/>
                  <a:gd name="T47" fmla="*/ 41 h 43"/>
                  <a:gd name="T48" fmla="*/ 0 w 19"/>
                  <a:gd name="T49" fmla="*/ 39 h 43"/>
                  <a:gd name="T50" fmla="*/ 3 w 19"/>
                  <a:gd name="T51" fmla="*/ 32 h 43"/>
                  <a:gd name="T52" fmla="*/ 3 w 19"/>
                  <a:gd name="T53" fmla="*/ 32 h 43"/>
                  <a:gd name="T54" fmla="*/ 3 w 19"/>
                  <a:gd name="T55" fmla="*/ 32 h 43"/>
                  <a:gd name="T56" fmla="*/ 3 w 19"/>
                  <a:gd name="T57" fmla="*/ 32 h 43"/>
                  <a:gd name="T58" fmla="*/ 3 w 19"/>
                  <a:gd name="T59" fmla="*/ 30 h 43"/>
                  <a:gd name="T60" fmla="*/ 3 w 19"/>
                  <a:gd name="T61" fmla="*/ 27 h 43"/>
                  <a:gd name="T62" fmla="*/ 3 w 19"/>
                  <a:gd name="T63" fmla="*/ 27 h 43"/>
                  <a:gd name="T64" fmla="*/ 3 w 19"/>
                  <a:gd name="T65" fmla="*/ 25 h 43"/>
                  <a:gd name="T66" fmla="*/ 9 w 19"/>
                  <a:gd name="T67" fmla="*/ 27 h 43"/>
                  <a:gd name="T68" fmla="*/ 9 w 19"/>
                  <a:gd name="T69" fmla="*/ 27 h 43"/>
                  <a:gd name="T70" fmla="*/ 9 w 19"/>
                  <a:gd name="T71" fmla="*/ 27 h 43"/>
                  <a:gd name="T72" fmla="*/ 9 w 19"/>
                  <a:gd name="T73" fmla="*/ 27 h 43"/>
                  <a:gd name="T74" fmla="*/ 9 w 19"/>
                  <a:gd name="T75" fmla="*/ 27 h 43"/>
                  <a:gd name="T76" fmla="*/ 9 w 19"/>
                  <a:gd name="T77" fmla="*/ 27 h 43"/>
                  <a:gd name="T78" fmla="*/ 9 w 19"/>
                  <a:gd name="T79" fmla="*/ 25 h 43"/>
                  <a:gd name="T80" fmla="*/ 12 w 19"/>
                  <a:gd name="T81" fmla="*/ 23 h 43"/>
                  <a:gd name="T82" fmla="*/ 12 w 19"/>
                  <a:gd name="T83" fmla="*/ 21 h 43"/>
                  <a:gd name="T84" fmla="*/ 12 w 19"/>
                  <a:gd name="T85" fmla="*/ 21 h 43"/>
                  <a:gd name="T86" fmla="*/ 5 w 19"/>
                  <a:gd name="T87" fmla="*/ 18 h 43"/>
                  <a:gd name="T88" fmla="*/ 3 w 19"/>
                  <a:gd name="T89" fmla="*/ 18 h 43"/>
                  <a:gd name="T90" fmla="*/ 3 w 19"/>
                  <a:gd name="T91" fmla="*/ 18 h 43"/>
                  <a:gd name="T92" fmla="*/ 3 w 19"/>
                  <a:gd name="T93" fmla="*/ 16 h 43"/>
                  <a:gd name="T94" fmla="*/ 3 w 19"/>
                  <a:gd name="T95" fmla="*/ 16 h 43"/>
                  <a:gd name="T96" fmla="*/ 3 w 19"/>
                  <a:gd name="T97" fmla="*/ 16 h 43"/>
                  <a:gd name="T98" fmla="*/ 3 w 19"/>
                  <a:gd name="T99" fmla="*/ 14 h 43"/>
                  <a:gd name="T100" fmla="*/ 3 w 19"/>
                  <a:gd name="T101" fmla="*/ 14 h 43"/>
                  <a:gd name="T102" fmla="*/ 3 w 19"/>
                  <a:gd name="T103" fmla="*/ 12 h 43"/>
                  <a:gd name="T104" fmla="*/ 3 w 19"/>
                  <a:gd name="T105" fmla="*/ 9 h 43"/>
                  <a:gd name="T106" fmla="*/ 3 w 19"/>
                  <a:gd name="T107" fmla="*/ 7 h 43"/>
                  <a:gd name="T108" fmla="*/ 3 w 19"/>
                  <a:gd name="T109" fmla="*/ 7 h 43"/>
                  <a:gd name="T110" fmla="*/ 5 w 19"/>
                  <a:gd name="T111" fmla="*/ 5 h 43"/>
                  <a:gd name="T112" fmla="*/ 5 w 19"/>
                  <a:gd name="T113" fmla="*/ 5 h 43"/>
                  <a:gd name="T114" fmla="*/ 5 w 19"/>
                  <a:gd name="T115" fmla="*/ 0 h 43"/>
                  <a:gd name="T116" fmla="*/ 7 w 19"/>
                  <a:gd name="T117" fmla="*/ 0 h 43"/>
                  <a:gd name="T118" fmla="*/ 9 w 19"/>
                  <a:gd name="T119" fmla="*/ 0 h 43"/>
                  <a:gd name="T120" fmla="*/ 12 w 19"/>
                  <a:gd name="T121" fmla="*/ 3 h 43"/>
                  <a:gd name="T122" fmla="*/ 14 w 19"/>
                  <a:gd name="T123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" h="43">
                    <a:moveTo>
                      <a:pt x="14" y="3"/>
                    </a:move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12"/>
                    </a:lnTo>
                    <a:lnTo>
                      <a:pt x="19" y="16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19" y="41"/>
                    </a:lnTo>
                    <a:lnTo>
                      <a:pt x="19" y="43"/>
                    </a:lnTo>
                    <a:lnTo>
                      <a:pt x="9" y="43"/>
                    </a:lnTo>
                    <a:lnTo>
                      <a:pt x="7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3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0" name="Freeform 2109">
                <a:extLst>
                  <a:ext uri="{FF2B5EF4-FFF2-40B4-BE49-F238E27FC236}">
                    <a16:creationId xmlns:a16="http://schemas.microsoft.com/office/drawing/2014/main" id="{F3AA4384-AA9B-4E64-96E2-8E9BB6A6FE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3" y="1678"/>
                <a:ext cx="106" cy="113"/>
              </a:xfrm>
              <a:custGeom>
                <a:avLst/>
                <a:gdLst>
                  <a:gd name="T0" fmla="*/ 12 w 47"/>
                  <a:gd name="T1" fmla="*/ 2 h 50"/>
                  <a:gd name="T2" fmla="*/ 4 w 47"/>
                  <a:gd name="T3" fmla="*/ 14 h 50"/>
                  <a:gd name="T4" fmla="*/ 6 w 47"/>
                  <a:gd name="T5" fmla="*/ 19 h 50"/>
                  <a:gd name="T6" fmla="*/ 11 w 47"/>
                  <a:gd name="T7" fmla="*/ 16 h 50"/>
                  <a:gd name="T8" fmla="*/ 16 w 47"/>
                  <a:gd name="T9" fmla="*/ 2 h 50"/>
                  <a:gd name="T10" fmla="*/ 15 w 47"/>
                  <a:gd name="T11" fmla="*/ 27 h 50"/>
                  <a:gd name="T12" fmla="*/ 17 w 47"/>
                  <a:gd name="T13" fmla="*/ 21 h 50"/>
                  <a:gd name="T14" fmla="*/ 23 w 47"/>
                  <a:gd name="T15" fmla="*/ 8 h 50"/>
                  <a:gd name="T16" fmla="*/ 17 w 47"/>
                  <a:gd name="T17" fmla="*/ 6 h 50"/>
                  <a:gd name="T18" fmla="*/ 12 w 47"/>
                  <a:gd name="T19" fmla="*/ 15 h 50"/>
                  <a:gd name="T20" fmla="*/ 8 w 47"/>
                  <a:gd name="T21" fmla="*/ 27 h 50"/>
                  <a:gd name="T22" fmla="*/ 25 w 47"/>
                  <a:gd name="T23" fmla="*/ 23 h 50"/>
                  <a:gd name="T24" fmla="*/ 27 w 47"/>
                  <a:gd name="T25" fmla="*/ 19 h 50"/>
                  <a:gd name="T26" fmla="*/ 30 w 47"/>
                  <a:gd name="T27" fmla="*/ 13 h 50"/>
                  <a:gd name="T28" fmla="*/ 24 w 47"/>
                  <a:gd name="T29" fmla="*/ 8 h 50"/>
                  <a:gd name="T30" fmla="*/ 21 w 47"/>
                  <a:gd name="T31" fmla="*/ 16 h 50"/>
                  <a:gd name="T32" fmla="*/ 19 w 47"/>
                  <a:gd name="T33" fmla="*/ 20 h 50"/>
                  <a:gd name="T34" fmla="*/ 16 w 47"/>
                  <a:gd name="T35" fmla="*/ 27 h 50"/>
                  <a:gd name="T36" fmla="*/ 20 w 47"/>
                  <a:gd name="T37" fmla="*/ 30 h 50"/>
                  <a:gd name="T38" fmla="*/ 24 w 47"/>
                  <a:gd name="T39" fmla="*/ 26 h 50"/>
                  <a:gd name="T40" fmla="*/ 38 w 47"/>
                  <a:gd name="T41" fmla="*/ 19 h 50"/>
                  <a:gd name="T42" fmla="*/ 33 w 47"/>
                  <a:gd name="T43" fmla="*/ 15 h 50"/>
                  <a:gd name="T44" fmla="*/ 31 w 47"/>
                  <a:gd name="T45" fmla="*/ 14 h 50"/>
                  <a:gd name="T46" fmla="*/ 28 w 47"/>
                  <a:gd name="T47" fmla="*/ 20 h 50"/>
                  <a:gd name="T48" fmla="*/ 31 w 47"/>
                  <a:gd name="T49" fmla="*/ 25 h 50"/>
                  <a:gd name="T50" fmla="*/ 33 w 47"/>
                  <a:gd name="T51" fmla="*/ 22 h 50"/>
                  <a:gd name="T52" fmla="*/ 33 w 47"/>
                  <a:gd name="T53" fmla="*/ 23 h 50"/>
                  <a:gd name="T54" fmla="*/ 31 w 47"/>
                  <a:gd name="T55" fmla="*/ 27 h 50"/>
                  <a:gd name="T56" fmla="*/ 31 w 47"/>
                  <a:gd name="T57" fmla="*/ 25 h 50"/>
                  <a:gd name="T58" fmla="*/ 26 w 47"/>
                  <a:gd name="T59" fmla="*/ 27 h 50"/>
                  <a:gd name="T60" fmla="*/ 26 w 47"/>
                  <a:gd name="T61" fmla="*/ 31 h 50"/>
                  <a:gd name="T62" fmla="*/ 31 w 47"/>
                  <a:gd name="T63" fmla="*/ 32 h 50"/>
                  <a:gd name="T64" fmla="*/ 37 w 47"/>
                  <a:gd name="T65" fmla="*/ 26 h 50"/>
                  <a:gd name="T66" fmla="*/ 8 w 47"/>
                  <a:gd name="T67" fmla="*/ 21 h 50"/>
                  <a:gd name="T68" fmla="*/ 1 w 47"/>
                  <a:gd name="T69" fmla="*/ 22 h 50"/>
                  <a:gd name="T70" fmla="*/ 4 w 47"/>
                  <a:gd name="T71" fmla="*/ 27 h 50"/>
                  <a:gd name="T72" fmla="*/ 8 w 47"/>
                  <a:gd name="T73" fmla="*/ 21 h 50"/>
                  <a:gd name="T74" fmla="*/ 40 w 47"/>
                  <a:gd name="T75" fmla="*/ 22 h 50"/>
                  <a:gd name="T76" fmla="*/ 38 w 47"/>
                  <a:gd name="T77" fmla="*/ 28 h 50"/>
                  <a:gd name="T78" fmla="*/ 7 w 47"/>
                  <a:gd name="T79" fmla="*/ 31 h 50"/>
                  <a:gd name="T80" fmla="*/ 7 w 47"/>
                  <a:gd name="T81" fmla="*/ 35 h 50"/>
                  <a:gd name="T82" fmla="*/ 7 w 47"/>
                  <a:gd name="T83" fmla="*/ 44 h 50"/>
                  <a:gd name="T84" fmla="*/ 10 w 47"/>
                  <a:gd name="T85" fmla="*/ 49 h 50"/>
                  <a:gd name="T86" fmla="*/ 13 w 47"/>
                  <a:gd name="T87" fmla="*/ 48 h 50"/>
                  <a:gd name="T88" fmla="*/ 14 w 47"/>
                  <a:gd name="T89" fmla="*/ 41 h 50"/>
                  <a:gd name="T90" fmla="*/ 14 w 47"/>
                  <a:gd name="T91" fmla="*/ 37 h 50"/>
                  <a:gd name="T92" fmla="*/ 14 w 47"/>
                  <a:gd name="T93" fmla="*/ 32 h 50"/>
                  <a:gd name="T94" fmla="*/ 12 w 47"/>
                  <a:gd name="T95" fmla="*/ 29 h 50"/>
                  <a:gd name="T96" fmla="*/ 10 w 47"/>
                  <a:gd name="T97" fmla="*/ 29 h 50"/>
                  <a:gd name="T98" fmla="*/ 22 w 47"/>
                  <a:gd name="T99" fmla="*/ 41 h 50"/>
                  <a:gd name="T100" fmla="*/ 22 w 47"/>
                  <a:gd name="T101" fmla="*/ 36 h 50"/>
                  <a:gd name="T102" fmla="*/ 20 w 47"/>
                  <a:gd name="T103" fmla="*/ 31 h 50"/>
                  <a:gd name="T104" fmla="*/ 15 w 47"/>
                  <a:gd name="T105" fmla="*/ 33 h 50"/>
                  <a:gd name="T106" fmla="*/ 24 w 47"/>
                  <a:gd name="T107" fmla="*/ 39 h 50"/>
                  <a:gd name="T108" fmla="*/ 25 w 47"/>
                  <a:gd name="T109" fmla="*/ 3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7" h="50">
                    <a:moveTo>
                      <a:pt x="14" y="0"/>
                    </a:move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6" y="19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6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moveTo>
                      <a:pt x="15" y="28"/>
                    </a:moveTo>
                    <a:lnTo>
                      <a:pt x="15" y="28"/>
                    </a:lnTo>
                    <a:lnTo>
                      <a:pt x="15" y="27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7" y="21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2" y="10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1" y="5"/>
                    </a:lnTo>
                    <a:lnTo>
                      <a:pt x="18" y="3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4" y="11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1" y="17"/>
                    </a:lnTo>
                    <a:lnTo>
                      <a:pt x="10" y="21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29"/>
                    </a:lnTo>
                    <a:lnTo>
                      <a:pt x="15" y="28"/>
                    </a:lnTo>
                    <a:moveTo>
                      <a:pt x="25" y="23"/>
                    </a:moveTo>
                    <a:lnTo>
                      <a:pt x="25" y="23"/>
                    </a:lnTo>
                    <a:lnTo>
                      <a:pt x="25" y="23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6" y="21"/>
                    </a:lnTo>
                    <a:lnTo>
                      <a:pt x="26" y="20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6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30" y="13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2" y="14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6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19" y="19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8" y="23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8" y="29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4" y="25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5" y="23"/>
                    </a:lnTo>
                    <a:moveTo>
                      <a:pt x="40" y="19"/>
                    </a:moveTo>
                    <a:lnTo>
                      <a:pt x="40" y="19"/>
                    </a:lnTo>
                    <a:lnTo>
                      <a:pt x="38" y="19"/>
                    </a:lnTo>
                    <a:lnTo>
                      <a:pt x="38" y="18"/>
                    </a:lnTo>
                    <a:lnTo>
                      <a:pt x="36" y="17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4" y="16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5"/>
                    </a:lnTo>
                    <a:lnTo>
                      <a:pt x="30" y="16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8" y="23"/>
                    </a:lnTo>
                    <a:lnTo>
                      <a:pt x="30" y="24"/>
                    </a:lnTo>
                    <a:lnTo>
                      <a:pt x="31" y="25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2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3" y="21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3" y="22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3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0" y="28"/>
                    </a:lnTo>
                    <a:lnTo>
                      <a:pt x="31" y="27"/>
                    </a:lnTo>
                    <a:lnTo>
                      <a:pt x="31" y="26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29" y="24"/>
                    </a:lnTo>
                    <a:lnTo>
                      <a:pt x="27" y="24"/>
                    </a:lnTo>
                    <a:lnTo>
                      <a:pt x="27" y="23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6" y="26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5" y="28"/>
                    </a:lnTo>
                    <a:lnTo>
                      <a:pt x="25" y="29"/>
                    </a:lnTo>
                    <a:lnTo>
                      <a:pt x="25" y="30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8" y="32"/>
                    </a:lnTo>
                    <a:lnTo>
                      <a:pt x="29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7" y="25"/>
                    </a:lnTo>
                    <a:lnTo>
                      <a:pt x="38" y="24"/>
                    </a:lnTo>
                    <a:lnTo>
                      <a:pt x="38" y="23"/>
                    </a:lnTo>
                    <a:lnTo>
                      <a:pt x="38" y="22"/>
                    </a:lnTo>
                    <a:lnTo>
                      <a:pt x="39" y="21"/>
                    </a:lnTo>
                    <a:lnTo>
                      <a:pt x="40" y="19"/>
                    </a:lnTo>
                    <a:moveTo>
                      <a:pt x="8" y="21"/>
                    </a:moveTo>
                    <a:lnTo>
                      <a:pt x="8" y="21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4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1"/>
                    </a:lnTo>
                    <a:moveTo>
                      <a:pt x="39" y="27"/>
                    </a:moveTo>
                    <a:lnTo>
                      <a:pt x="39" y="27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6" y="24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39" y="23"/>
                    </a:lnTo>
                    <a:lnTo>
                      <a:pt x="39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8" y="26"/>
                    </a:lnTo>
                    <a:lnTo>
                      <a:pt x="38" y="27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9" y="27"/>
                    </a:lnTo>
                    <a:moveTo>
                      <a:pt x="8" y="28"/>
                    </a:moveTo>
                    <a:lnTo>
                      <a:pt x="8" y="28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7" y="44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6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4" y="48"/>
                    </a:lnTo>
                    <a:lnTo>
                      <a:pt x="13" y="48"/>
                    </a:lnTo>
                    <a:lnTo>
                      <a:pt x="13" y="47"/>
                    </a:lnTo>
                    <a:lnTo>
                      <a:pt x="13" y="46"/>
                    </a:lnTo>
                    <a:lnTo>
                      <a:pt x="14" y="45"/>
                    </a:lnTo>
                    <a:lnTo>
                      <a:pt x="14" y="44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39"/>
                    </a:lnTo>
                    <a:lnTo>
                      <a:pt x="14" y="38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1"/>
                    </a:lnTo>
                    <a:lnTo>
                      <a:pt x="15" y="30"/>
                    </a:lnTo>
                    <a:lnTo>
                      <a:pt x="13" y="30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8" y="28"/>
                    </a:lnTo>
                    <a:moveTo>
                      <a:pt x="16" y="50"/>
                    </a:moveTo>
                    <a:lnTo>
                      <a:pt x="16" y="50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0"/>
                    </a:lnTo>
                    <a:lnTo>
                      <a:pt x="22" y="39"/>
                    </a:lnTo>
                    <a:lnTo>
                      <a:pt x="22" y="38"/>
                    </a:lnTo>
                    <a:lnTo>
                      <a:pt x="22" y="37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3" y="32"/>
                    </a:lnTo>
                    <a:lnTo>
                      <a:pt x="20" y="31"/>
                    </a:lnTo>
                    <a:lnTo>
                      <a:pt x="19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5" y="33"/>
                    </a:lnTo>
                    <a:lnTo>
                      <a:pt x="15" y="45"/>
                    </a:lnTo>
                    <a:lnTo>
                      <a:pt x="14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50"/>
                    </a:lnTo>
                    <a:moveTo>
                      <a:pt x="24" y="39"/>
                    </a:moveTo>
                    <a:lnTo>
                      <a:pt x="24" y="39"/>
                    </a:lnTo>
                    <a:lnTo>
                      <a:pt x="30" y="33"/>
                    </a:lnTo>
                    <a:lnTo>
                      <a:pt x="30" y="33"/>
                    </a:lnTo>
                    <a:lnTo>
                      <a:pt x="27" y="32"/>
                    </a:lnTo>
                    <a:lnTo>
                      <a:pt x="26" y="32"/>
                    </a:lnTo>
                    <a:lnTo>
                      <a:pt x="25" y="32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4" y="37"/>
                    </a:lnTo>
                    <a:lnTo>
                      <a:pt x="24" y="38"/>
                    </a:lnTo>
                    <a:lnTo>
                      <a:pt x="24" y="39"/>
                    </a:lnTo>
                    <a:lnTo>
                      <a:pt x="24" y="3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1" name="Freeform 2110">
                <a:extLst>
                  <a:ext uri="{FF2B5EF4-FFF2-40B4-BE49-F238E27FC236}">
                    <a16:creationId xmlns:a16="http://schemas.microsoft.com/office/drawing/2014/main" id="{0AB5FDF1-F87F-4E0D-B1A2-91C8D5AE82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5" y="1606"/>
                <a:ext cx="121" cy="97"/>
              </a:xfrm>
              <a:custGeom>
                <a:avLst/>
                <a:gdLst>
                  <a:gd name="T0" fmla="*/ 18 w 121"/>
                  <a:gd name="T1" fmla="*/ 81 h 97"/>
                  <a:gd name="T2" fmla="*/ 22 w 121"/>
                  <a:gd name="T3" fmla="*/ 66 h 97"/>
                  <a:gd name="T4" fmla="*/ 36 w 121"/>
                  <a:gd name="T5" fmla="*/ 54 h 97"/>
                  <a:gd name="T6" fmla="*/ 45 w 121"/>
                  <a:gd name="T7" fmla="*/ 48 h 97"/>
                  <a:gd name="T8" fmla="*/ 65 w 121"/>
                  <a:gd name="T9" fmla="*/ 36 h 97"/>
                  <a:gd name="T10" fmla="*/ 70 w 121"/>
                  <a:gd name="T11" fmla="*/ 52 h 97"/>
                  <a:gd name="T12" fmla="*/ 56 w 121"/>
                  <a:gd name="T13" fmla="*/ 59 h 97"/>
                  <a:gd name="T14" fmla="*/ 49 w 121"/>
                  <a:gd name="T15" fmla="*/ 63 h 97"/>
                  <a:gd name="T16" fmla="*/ 38 w 121"/>
                  <a:gd name="T17" fmla="*/ 72 h 97"/>
                  <a:gd name="T18" fmla="*/ 31 w 121"/>
                  <a:gd name="T19" fmla="*/ 79 h 97"/>
                  <a:gd name="T20" fmla="*/ 121 w 121"/>
                  <a:gd name="T21" fmla="*/ 3 h 97"/>
                  <a:gd name="T22" fmla="*/ 121 w 121"/>
                  <a:gd name="T23" fmla="*/ 12 h 97"/>
                  <a:gd name="T24" fmla="*/ 110 w 121"/>
                  <a:gd name="T25" fmla="*/ 18 h 97"/>
                  <a:gd name="T26" fmla="*/ 92 w 121"/>
                  <a:gd name="T27" fmla="*/ 23 h 97"/>
                  <a:gd name="T28" fmla="*/ 85 w 121"/>
                  <a:gd name="T29" fmla="*/ 25 h 97"/>
                  <a:gd name="T30" fmla="*/ 67 w 121"/>
                  <a:gd name="T31" fmla="*/ 32 h 97"/>
                  <a:gd name="T32" fmla="*/ 63 w 121"/>
                  <a:gd name="T33" fmla="*/ 23 h 97"/>
                  <a:gd name="T34" fmla="*/ 74 w 121"/>
                  <a:gd name="T35" fmla="*/ 14 h 97"/>
                  <a:gd name="T36" fmla="*/ 88 w 121"/>
                  <a:gd name="T37" fmla="*/ 9 h 97"/>
                  <a:gd name="T38" fmla="*/ 101 w 121"/>
                  <a:gd name="T39" fmla="*/ 5 h 97"/>
                  <a:gd name="T40" fmla="*/ 110 w 121"/>
                  <a:gd name="T41" fmla="*/ 3 h 97"/>
                  <a:gd name="T42" fmla="*/ 33 w 121"/>
                  <a:gd name="T43" fmla="*/ 93 h 97"/>
                  <a:gd name="T44" fmla="*/ 31 w 121"/>
                  <a:gd name="T45" fmla="*/ 81 h 97"/>
                  <a:gd name="T46" fmla="*/ 40 w 121"/>
                  <a:gd name="T47" fmla="*/ 75 h 97"/>
                  <a:gd name="T48" fmla="*/ 51 w 121"/>
                  <a:gd name="T49" fmla="*/ 66 h 97"/>
                  <a:gd name="T50" fmla="*/ 65 w 121"/>
                  <a:gd name="T51" fmla="*/ 59 h 97"/>
                  <a:gd name="T52" fmla="*/ 65 w 121"/>
                  <a:gd name="T53" fmla="*/ 77 h 97"/>
                  <a:gd name="T54" fmla="*/ 54 w 121"/>
                  <a:gd name="T55" fmla="*/ 84 h 97"/>
                  <a:gd name="T56" fmla="*/ 45 w 121"/>
                  <a:gd name="T57" fmla="*/ 93 h 97"/>
                  <a:gd name="T58" fmla="*/ 83 w 121"/>
                  <a:gd name="T59" fmla="*/ 45 h 97"/>
                  <a:gd name="T60" fmla="*/ 74 w 121"/>
                  <a:gd name="T61" fmla="*/ 48 h 97"/>
                  <a:gd name="T62" fmla="*/ 67 w 121"/>
                  <a:gd name="T63" fmla="*/ 36 h 97"/>
                  <a:gd name="T64" fmla="*/ 94 w 121"/>
                  <a:gd name="T65" fmla="*/ 25 h 97"/>
                  <a:gd name="T66" fmla="*/ 112 w 121"/>
                  <a:gd name="T67" fmla="*/ 18 h 97"/>
                  <a:gd name="T68" fmla="*/ 119 w 121"/>
                  <a:gd name="T69" fmla="*/ 21 h 97"/>
                  <a:gd name="T70" fmla="*/ 112 w 121"/>
                  <a:gd name="T71" fmla="*/ 34 h 97"/>
                  <a:gd name="T72" fmla="*/ 101 w 121"/>
                  <a:gd name="T73" fmla="*/ 39 h 97"/>
                  <a:gd name="T74" fmla="*/ 88 w 121"/>
                  <a:gd name="T75" fmla="*/ 45 h 97"/>
                  <a:gd name="T76" fmla="*/ 90 w 121"/>
                  <a:gd name="T77" fmla="*/ 63 h 97"/>
                  <a:gd name="T78" fmla="*/ 76 w 121"/>
                  <a:gd name="T79" fmla="*/ 54 h 97"/>
                  <a:gd name="T80" fmla="*/ 85 w 121"/>
                  <a:gd name="T81" fmla="*/ 50 h 97"/>
                  <a:gd name="T82" fmla="*/ 99 w 121"/>
                  <a:gd name="T83" fmla="*/ 43 h 97"/>
                  <a:gd name="T84" fmla="*/ 110 w 121"/>
                  <a:gd name="T85" fmla="*/ 39 h 97"/>
                  <a:gd name="T86" fmla="*/ 117 w 121"/>
                  <a:gd name="T87" fmla="*/ 50 h 97"/>
                  <a:gd name="T88" fmla="*/ 103 w 121"/>
                  <a:gd name="T89" fmla="*/ 59 h 97"/>
                  <a:gd name="T90" fmla="*/ 45 w 121"/>
                  <a:gd name="T91" fmla="*/ 43 h 97"/>
                  <a:gd name="T92" fmla="*/ 36 w 121"/>
                  <a:gd name="T93" fmla="*/ 50 h 97"/>
                  <a:gd name="T94" fmla="*/ 31 w 121"/>
                  <a:gd name="T95" fmla="*/ 45 h 97"/>
                  <a:gd name="T96" fmla="*/ 33 w 121"/>
                  <a:gd name="T97" fmla="*/ 39 h 97"/>
                  <a:gd name="T98" fmla="*/ 27 w 121"/>
                  <a:gd name="T99" fmla="*/ 36 h 97"/>
                  <a:gd name="T100" fmla="*/ 38 w 121"/>
                  <a:gd name="T101" fmla="*/ 30 h 97"/>
                  <a:gd name="T102" fmla="*/ 47 w 121"/>
                  <a:gd name="T103" fmla="*/ 25 h 97"/>
                  <a:gd name="T104" fmla="*/ 61 w 121"/>
                  <a:gd name="T105" fmla="*/ 21 h 97"/>
                  <a:gd name="T106" fmla="*/ 61 w 121"/>
                  <a:gd name="T107" fmla="*/ 36 h 97"/>
                  <a:gd name="T108" fmla="*/ 15 w 121"/>
                  <a:gd name="T109" fmla="*/ 68 h 97"/>
                  <a:gd name="T110" fmla="*/ 2 w 121"/>
                  <a:gd name="T111" fmla="*/ 72 h 97"/>
                  <a:gd name="T112" fmla="*/ 2 w 121"/>
                  <a:gd name="T113" fmla="*/ 63 h 97"/>
                  <a:gd name="T114" fmla="*/ 9 w 121"/>
                  <a:gd name="T115" fmla="*/ 63 h 97"/>
                  <a:gd name="T116" fmla="*/ 4 w 121"/>
                  <a:gd name="T117" fmla="*/ 57 h 97"/>
                  <a:gd name="T118" fmla="*/ 13 w 121"/>
                  <a:gd name="T119" fmla="*/ 48 h 97"/>
                  <a:gd name="T120" fmla="*/ 27 w 121"/>
                  <a:gd name="T121" fmla="*/ 4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1" h="97">
                    <a:moveTo>
                      <a:pt x="27" y="84"/>
                    </a:moveTo>
                    <a:lnTo>
                      <a:pt x="24" y="86"/>
                    </a:lnTo>
                    <a:lnTo>
                      <a:pt x="22" y="86"/>
                    </a:lnTo>
                    <a:lnTo>
                      <a:pt x="22" y="86"/>
                    </a:lnTo>
                    <a:lnTo>
                      <a:pt x="20" y="84"/>
                    </a:lnTo>
                    <a:lnTo>
                      <a:pt x="18" y="81"/>
                    </a:lnTo>
                    <a:lnTo>
                      <a:pt x="15" y="81"/>
                    </a:lnTo>
                    <a:lnTo>
                      <a:pt x="13" y="79"/>
                    </a:lnTo>
                    <a:lnTo>
                      <a:pt x="11" y="77"/>
                    </a:lnTo>
                    <a:lnTo>
                      <a:pt x="20" y="68"/>
                    </a:lnTo>
                    <a:lnTo>
                      <a:pt x="22" y="68"/>
                    </a:lnTo>
                    <a:lnTo>
                      <a:pt x="22" y="66"/>
                    </a:lnTo>
                    <a:lnTo>
                      <a:pt x="24" y="63"/>
                    </a:lnTo>
                    <a:lnTo>
                      <a:pt x="27" y="61"/>
                    </a:lnTo>
                    <a:lnTo>
                      <a:pt x="29" y="59"/>
                    </a:lnTo>
                    <a:lnTo>
                      <a:pt x="31" y="57"/>
                    </a:lnTo>
                    <a:lnTo>
                      <a:pt x="33" y="54"/>
                    </a:lnTo>
                    <a:lnTo>
                      <a:pt x="36" y="54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2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58" y="41"/>
                    </a:lnTo>
                    <a:lnTo>
                      <a:pt x="61" y="39"/>
                    </a:lnTo>
                    <a:lnTo>
                      <a:pt x="61" y="39"/>
                    </a:lnTo>
                    <a:lnTo>
                      <a:pt x="63" y="39"/>
                    </a:lnTo>
                    <a:lnTo>
                      <a:pt x="65" y="36"/>
                    </a:lnTo>
                    <a:lnTo>
                      <a:pt x="67" y="39"/>
                    </a:lnTo>
                    <a:lnTo>
                      <a:pt x="67" y="41"/>
                    </a:lnTo>
                    <a:lnTo>
                      <a:pt x="67" y="43"/>
                    </a:lnTo>
                    <a:lnTo>
                      <a:pt x="70" y="50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67" y="54"/>
                    </a:lnTo>
                    <a:lnTo>
                      <a:pt x="67" y="54"/>
                    </a:lnTo>
                    <a:lnTo>
                      <a:pt x="63" y="54"/>
                    </a:lnTo>
                    <a:lnTo>
                      <a:pt x="61" y="57"/>
                    </a:lnTo>
                    <a:lnTo>
                      <a:pt x="61" y="57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4" y="61"/>
                    </a:lnTo>
                    <a:lnTo>
                      <a:pt x="54" y="61"/>
                    </a:lnTo>
                    <a:lnTo>
                      <a:pt x="51" y="61"/>
                    </a:lnTo>
                    <a:lnTo>
                      <a:pt x="49" y="63"/>
                    </a:lnTo>
                    <a:lnTo>
                      <a:pt x="49" y="63"/>
                    </a:lnTo>
                    <a:lnTo>
                      <a:pt x="47" y="66"/>
                    </a:lnTo>
                    <a:lnTo>
                      <a:pt x="45" y="68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6" y="75"/>
                    </a:lnTo>
                    <a:lnTo>
                      <a:pt x="36" y="75"/>
                    </a:lnTo>
                    <a:lnTo>
                      <a:pt x="33" y="77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29" y="81"/>
                    </a:lnTo>
                    <a:lnTo>
                      <a:pt x="27" y="84"/>
                    </a:lnTo>
                    <a:lnTo>
                      <a:pt x="27" y="84"/>
                    </a:lnTo>
                    <a:close/>
                    <a:moveTo>
                      <a:pt x="115" y="0"/>
                    </a:moveTo>
                    <a:lnTo>
                      <a:pt x="119" y="3"/>
                    </a:lnTo>
                    <a:lnTo>
                      <a:pt x="121" y="3"/>
                    </a:lnTo>
                    <a:lnTo>
                      <a:pt x="121" y="3"/>
                    </a:lnTo>
                    <a:lnTo>
                      <a:pt x="121" y="7"/>
                    </a:lnTo>
                    <a:lnTo>
                      <a:pt x="121" y="7"/>
                    </a:lnTo>
                    <a:lnTo>
                      <a:pt x="121" y="9"/>
                    </a:lnTo>
                    <a:lnTo>
                      <a:pt x="121" y="12"/>
                    </a:lnTo>
                    <a:lnTo>
                      <a:pt x="121" y="12"/>
                    </a:lnTo>
                    <a:lnTo>
                      <a:pt x="119" y="12"/>
                    </a:lnTo>
                    <a:lnTo>
                      <a:pt x="119" y="14"/>
                    </a:lnTo>
                    <a:lnTo>
                      <a:pt x="117" y="16"/>
                    </a:lnTo>
                    <a:lnTo>
                      <a:pt x="115" y="16"/>
                    </a:lnTo>
                    <a:lnTo>
                      <a:pt x="112" y="16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08" y="18"/>
                    </a:lnTo>
                    <a:lnTo>
                      <a:pt x="103" y="18"/>
                    </a:lnTo>
                    <a:lnTo>
                      <a:pt x="101" y="21"/>
                    </a:lnTo>
                    <a:lnTo>
                      <a:pt x="97" y="23"/>
                    </a:lnTo>
                    <a:lnTo>
                      <a:pt x="92" y="23"/>
                    </a:lnTo>
                    <a:lnTo>
                      <a:pt x="92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3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7" y="30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63" y="23"/>
                    </a:lnTo>
                    <a:lnTo>
                      <a:pt x="70" y="21"/>
                    </a:lnTo>
                    <a:lnTo>
                      <a:pt x="67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4" y="14"/>
                    </a:lnTo>
                    <a:lnTo>
                      <a:pt x="79" y="12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5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90" y="7"/>
                    </a:lnTo>
                    <a:lnTo>
                      <a:pt x="92" y="7"/>
                    </a:lnTo>
                    <a:lnTo>
                      <a:pt x="97" y="7"/>
                    </a:lnTo>
                    <a:lnTo>
                      <a:pt x="99" y="5"/>
                    </a:lnTo>
                    <a:lnTo>
                      <a:pt x="101" y="5"/>
                    </a:lnTo>
                    <a:lnTo>
                      <a:pt x="101" y="5"/>
                    </a:lnTo>
                    <a:lnTo>
                      <a:pt x="103" y="5"/>
                    </a:lnTo>
                    <a:lnTo>
                      <a:pt x="106" y="5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10" y="3"/>
                    </a:lnTo>
                    <a:lnTo>
                      <a:pt x="112" y="3"/>
                    </a:lnTo>
                    <a:lnTo>
                      <a:pt x="115" y="0"/>
                    </a:lnTo>
                    <a:close/>
                    <a:moveTo>
                      <a:pt x="40" y="95"/>
                    </a:moveTo>
                    <a:lnTo>
                      <a:pt x="38" y="97"/>
                    </a:lnTo>
                    <a:lnTo>
                      <a:pt x="36" y="95"/>
                    </a:lnTo>
                    <a:lnTo>
                      <a:pt x="33" y="93"/>
                    </a:lnTo>
                    <a:lnTo>
                      <a:pt x="31" y="93"/>
                    </a:lnTo>
                    <a:lnTo>
                      <a:pt x="27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31" y="84"/>
                    </a:lnTo>
                    <a:lnTo>
                      <a:pt x="31" y="81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6" y="77"/>
                    </a:lnTo>
                    <a:lnTo>
                      <a:pt x="38" y="77"/>
                    </a:lnTo>
                    <a:lnTo>
                      <a:pt x="40" y="75"/>
                    </a:lnTo>
                    <a:lnTo>
                      <a:pt x="40" y="75"/>
                    </a:lnTo>
                    <a:lnTo>
                      <a:pt x="42" y="72"/>
                    </a:lnTo>
                    <a:lnTo>
                      <a:pt x="45" y="70"/>
                    </a:lnTo>
                    <a:lnTo>
                      <a:pt x="45" y="70"/>
                    </a:lnTo>
                    <a:lnTo>
                      <a:pt x="47" y="70"/>
                    </a:lnTo>
                    <a:lnTo>
                      <a:pt x="51" y="66"/>
                    </a:lnTo>
                    <a:lnTo>
                      <a:pt x="51" y="66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8" y="63"/>
                    </a:lnTo>
                    <a:lnTo>
                      <a:pt x="63" y="59"/>
                    </a:lnTo>
                    <a:lnTo>
                      <a:pt x="65" y="59"/>
                    </a:lnTo>
                    <a:lnTo>
                      <a:pt x="65" y="59"/>
                    </a:lnTo>
                    <a:lnTo>
                      <a:pt x="67" y="57"/>
                    </a:lnTo>
                    <a:lnTo>
                      <a:pt x="72" y="54"/>
                    </a:lnTo>
                    <a:lnTo>
                      <a:pt x="79" y="68"/>
                    </a:lnTo>
                    <a:lnTo>
                      <a:pt x="72" y="72"/>
                    </a:lnTo>
                    <a:lnTo>
                      <a:pt x="70" y="72"/>
                    </a:lnTo>
                    <a:lnTo>
                      <a:pt x="65" y="77"/>
                    </a:lnTo>
                    <a:lnTo>
                      <a:pt x="63" y="77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6" y="81"/>
                    </a:lnTo>
                    <a:lnTo>
                      <a:pt x="56" y="84"/>
                    </a:lnTo>
                    <a:lnTo>
                      <a:pt x="54" y="84"/>
                    </a:lnTo>
                    <a:lnTo>
                      <a:pt x="51" y="86"/>
                    </a:lnTo>
                    <a:lnTo>
                      <a:pt x="51" y="86"/>
                    </a:lnTo>
                    <a:lnTo>
                      <a:pt x="49" y="88"/>
                    </a:lnTo>
                    <a:lnTo>
                      <a:pt x="49" y="88"/>
                    </a:lnTo>
                    <a:lnTo>
                      <a:pt x="47" y="90"/>
                    </a:lnTo>
                    <a:lnTo>
                      <a:pt x="45" y="93"/>
                    </a:lnTo>
                    <a:lnTo>
                      <a:pt x="45" y="93"/>
                    </a:lnTo>
                    <a:lnTo>
                      <a:pt x="42" y="95"/>
                    </a:lnTo>
                    <a:lnTo>
                      <a:pt x="40" y="95"/>
                    </a:lnTo>
                    <a:close/>
                    <a:moveTo>
                      <a:pt x="88" y="45"/>
                    </a:moveTo>
                    <a:lnTo>
                      <a:pt x="83" y="45"/>
                    </a:lnTo>
                    <a:lnTo>
                      <a:pt x="83" y="45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76" y="50"/>
                    </a:lnTo>
                    <a:lnTo>
                      <a:pt x="74" y="50"/>
                    </a:lnTo>
                    <a:lnTo>
                      <a:pt x="74" y="48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2" y="41"/>
                    </a:lnTo>
                    <a:lnTo>
                      <a:pt x="70" y="39"/>
                    </a:lnTo>
                    <a:lnTo>
                      <a:pt x="70" y="36"/>
                    </a:lnTo>
                    <a:lnTo>
                      <a:pt x="67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9" y="32"/>
                    </a:lnTo>
                    <a:lnTo>
                      <a:pt x="81" y="32"/>
                    </a:lnTo>
                    <a:lnTo>
                      <a:pt x="83" y="30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7" y="25"/>
                    </a:lnTo>
                    <a:lnTo>
                      <a:pt x="99" y="25"/>
                    </a:lnTo>
                    <a:lnTo>
                      <a:pt x="99" y="23"/>
                    </a:lnTo>
                    <a:lnTo>
                      <a:pt x="110" y="21"/>
                    </a:lnTo>
                    <a:lnTo>
                      <a:pt x="112" y="18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7" y="18"/>
                    </a:lnTo>
                    <a:lnTo>
                      <a:pt x="119" y="18"/>
                    </a:lnTo>
                    <a:lnTo>
                      <a:pt x="119" y="21"/>
                    </a:lnTo>
                    <a:lnTo>
                      <a:pt x="119" y="25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5" y="34"/>
                    </a:lnTo>
                    <a:lnTo>
                      <a:pt x="115" y="34"/>
                    </a:lnTo>
                    <a:lnTo>
                      <a:pt x="112" y="34"/>
                    </a:lnTo>
                    <a:lnTo>
                      <a:pt x="110" y="36"/>
                    </a:lnTo>
                    <a:lnTo>
                      <a:pt x="108" y="36"/>
                    </a:lnTo>
                    <a:lnTo>
                      <a:pt x="108" y="36"/>
                    </a:lnTo>
                    <a:lnTo>
                      <a:pt x="106" y="39"/>
                    </a:lnTo>
                    <a:lnTo>
                      <a:pt x="103" y="39"/>
                    </a:lnTo>
                    <a:lnTo>
                      <a:pt x="101" y="39"/>
                    </a:lnTo>
                    <a:lnTo>
                      <a:pt x="99" y="41"/>
                    </a:lnTo>
                    <a:lnTo>
                      <a:pt x="99" y="41"/>
                    </a:lnTo>
                    <a:lnTo>
                      <a:pt x="99" y="41"/>
                    </a:lnTo>
                    <a:lnTo>
                      <a:pt x="92" y="43"/>
                    </a:lnTo>
                    <a:lnTo>
                      <a:pt x="90" y="43"/>
                    </a:lnTo>
                    <a:lnTo>
                      <a:pt x="88" y="45"/>
                    </a:lnTo>
                    <a:close/>
                    <a:moveTo>
                      <a:pt x="99" y="59"/>
                    </a:moveTo>
                    <a:lnTo>
                      <a:pt x="97" y="61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0" y="63"/>
                    </a:lnTo>
                    <a:lnTo>
                      <a:pt x="88" y="63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1" y="68"/>
                    </a:lnTo>
                    <a:lnTo>
                      <a:pt x="76" y="54"/>
                    </a:lnTo>
                    <a:lnTo>
                      <a:pt x="76" y="54"/>
                    </a:lnTo>
                    <a:lnTo>
                      <a:pt x="76" y="54"/>
                    </a:lnTo>
                    <a:lnTo>
                      <a:pt x="76" y="52"/>
                    </a:lnTo>
                    <a:lnTo>
                      <a:pt x="79" y="52"/>
                    </a:lnTo>
                    <a:lnTo>
                      <a:pt x="81" y="52"/>
                    </a:lnTo>
                    <a:lnTo>
                      <a:pt x="83" y="50"/>
                    </a:lnTo>
                    <a:lnTo>
                      <a:pt x="85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8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9" y="43"/>
                    </a:lnTo>
                    <a:lnTo>
                      <a:pt x="99" y="43"/>
                    </a:lnTo>
                    <a:lnTo>
                      <a:pt x="101" y="43"/>
                    </a:lnTo>
                    <a:lnTo>
                      <a:pt x="103" y="41"/>
                    </a:lnTo>
                    <a:lnTo>
                      <a:pt x="106" y="41"/>
                    </a:lnTo>
                    <a:lnTo>
                      <a:pt x="108" y="39"/>
                    </a:lnTo>
                    <a:lnTo>
                      <a:pt x="110" y="39"/>
                    </a:lnTo>
                    <a:lnTo>
                      <a:pt x="115" y="39"/>
                    </a:lnTo>
                    <a:lnTo>
                      <a:pt x="117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7" y="54"/>
                    </a:lnTo>
                    <a:lnTo>
                      <a:pt x="117" y="54"/>
                    </a:lnTo>
                    <a:lnTo>
                      <a:pt x="112" y="54"/>
                    </a:lnTo>
                    <a:lnTo>
                      <a:pt x="108" y="57"/>
                    </a:lnTo>
                    <a:lnTo>
                      <a:pt x="103" y="59"/>
                    </a:lnTo>
                    <a:lnTo>
                      <a:pt x="101" y="59"/>
                    </a:lnTo>
                    <a:lnTo>
                      <a:pt x="99" y="59"/>
                    </a:lnTo>
                    <a:close/>
                    <a:moveTo>
                      <a:pt x="58" y="36"/>
                    </a:moveTo>
                    <a:lnTo>
                      <a:pt x="49" y="41"/>
                    </a:lnTo>
                    <a:lnTo>
                      <a:pt x="47" y="41"/>
                    </a:lnTo>
                    <a:lnTo>
                      <a:pt x="45" y="43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0" y="48"/>
                    </a:lnTo>
                    <a:lnTo>
                      <a:pt x="38" y="48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33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3" y="41"/>
                    </a:lnTo>
                    <a:lnTo>
                      <a:pt x="33" y="39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4" y="36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9" y="34"/>
                    </a:lnTo>
                    <a:lnTo>
                      <a:pt x="31" y="34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9" y="25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4" y="21"/>
                    </a:lnTo>
                    <a:lnTo>
                      <a:pt x="58" y="18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3" y="25"/>
                    </a:lnTo>
                    <a:lnTo>
                      <a:pt x="63" y="30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1" y="36"/>
                    </a:lnTo>
                    <a:lnTo>
                      <a:pt x="58" y="36"/>
                    </a:lnTo>
                    <a:close/>
                    <a:moveTo>
                      <a:pt x="24" y="59"/>
                    </a:moveTo>
                    <a:lnTo>
                      <a:pt x="24" y="59"/>
                    </a:lnTo>
                    <a:lnTo>
                      <a:pt x="18" y="66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3" y="70"/>
                    </a:lnTo>
                    <a:lnTo>
                      <a:pt x="11" y="72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6" y="75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9" y="63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3" y="48"/>
                    </a:lnTo>
                    <a:lnTo>
                      <a:pt x="20" y="41"/>
                    </a:lnTo>
                    <a:lnTo>
                      <a:pt x="22" y="39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31" y="52"/>
                    </a:lnTo>
                    <a:lnTo>
                      <a:pt x="27" y="57"/>
                    </a:lnTo>
                    <a:lnTo>
                      <a:pt x="24" y="5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2" name="Freeform 2111">
                <a:extLst>
                  <a:ext uri="{FF2B5EF4-FFF2-40B4-BE49-F238E27FC236}">
                    <a16:creationId xmlns:a16="http://schemas.microsoft.com/office/drawing/2014/main" id="{B3437B2A-8BA8-4125-915F-EB5F48314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852"/>
                <a:ext cx="102" cy="79"/>
              </a:xfrm>
              <a:custGeom>
                <a:avLst/>
                <a:gdLst>
                  <a:gd name="T0" fmla="*/ 66 w 102"/>
                  <a:gd name="T1" fmla="*/ 16 h 79"/>
                  <a:gd name="T2" fmla="*/ 70 w 102"/>
                  <a:gd name="T3" fmla="*/ 14 h 79"/>
                  <a:gd name="T4" fmla="*/ 75 w 102"/>
                  <a:gd name="T5" fmla="*/ 11 h 79"/>
                  <a:gd name="T6" fmla="*/ 81 w 102"/>
                  <a:gd name="T7" fmla="*/ 9 h 79"/>
                  <a:gd name="T8" fmla="*/ 86 w 102"/>
                  <a:gd name="T9" fmla="*/ 7 h 79"/>
                  <a:gd name="T10" fmla="*/ 88 w 102"/>
                  <a:gd name="T11" fmla="*/ 5 h 79"/>
                  <a:gd name="T12" fmla="*/ 95 w 102"/>
                  <a:gd name="T13" fmla="*/ 2 h 79"/>
                  <a:gd name="T14" fmla="*/ 97 w 102"/>
                  <a:gd name="T15" fmla="*/ 0 h 79"/>
                  <a:gd name="T16" fmla="*/ 102 w 102"/>
                  <a:gd name="T17" fmla="*/ 2 h 79"/>
                  <a:gd name="T18" fmla="*/ 102 w 102"/>
                  <a:gd name="T19" fmla="*/ 9 h 79"/>
                  <a:gd name="T20" fmla="*/ 102 w 102"/>
                  <a:gd name="T21" fmla="*/ 16 h 79"/>
                  <a:gd name="T22" fmla="*/ 102 w 102"/>
                  <a:gd name="T23" fmla="*/ 23 h 79"/>
                  <a:gd name="T24" fmla="*/ 102 w 102"/>
                  <a:gd name="T25" fmla="*/ 29 h 79"/>
                  <a:gd name="T26" fmla="*/ 102 w 102"/>
                  <a:gd name="T27" fmla="*/ 32 h 79"/>
                  <a:gd name="T28" fmla="*/ 99 w 102"/>
                  <a:gd name="T29" fmla="*/ 36 h 79"/>
                  <a:gd name="T30" fmla="*/ 95 w 102"/>
                  <a:gd name="T31" fmla="*/ 38 h 79"/>
                  <a:gd name="T32" fmla="*/ 88 w 102"/>
                  <a:gd name="T33" fmla="*/ 41 h 79"/>
                  <a:gd name="T34" fmla="*/ 84 w 102"/>
                  <a:gd name="T35" fmla="*/ 43 h 79"/>
                  <a:gd name="T36" fmla="*/ 79 w 102"/>
                  <a:gd name="T37" fmla="*/ 45 h 79"/>
                  <a:gd name="T38" fmla="*/ 68 w 102"/>
                  <a:gd name="T39" fmla="*/ 52 h 79"/>
                  <a:gd name="T40" fmla="*/ 63 w 102"/>
                  <a:gd name="T41" fmla="*/ 54 h 79"/>
                  <a:gd name="T42" fmla="*/ 59 w 102"/>
                  <a:gd name="T43" fmla="*/ 56 h 79"/>
                  <a:gd name="T44" fmla="*/ 54 w 102"/>
                  <a:gd name="T45" fmla="*/ 59 h 79"/>
                  <a:gd name="T46" fmla="*/ 52 w 102"/>
                  <a:gd name="T47" fmla="*/ 61 h 79"/>
                  <a:gd name="T48" fmla="*/ 48 w 102"/>
                  <a:gd name="T49" fmla="*/ 63 h 79"/>
                  <a:gd name="T50" fmla="*/ 43 w 102"/>
                  <a:gd name="T51" fmla="*/ 65 h 79"/>
                  <a:gd name="T52" fmla="*/ 38 w 102"/>
                  <a:gd name="T53" fmla="*/ 68 h 79"/>
                  <a:gd name="T54" fmla="*/ 29 w 102"/>
                  <a:gd name="T55" fmla="*/ 72 h 79"/>
                  <a:gd name="T56" fmla="*/ 25 w 102"/>
                  <a:gd name="T57" fmla="*/ 74 h 79"/>
                  <a:gd name="T58" fmla="*/ 23 w 102"/>
                  <a:gd name="T59" fmla="*/ 74 h 79"/>
                  <a:gd name="T60" fmla="*/ 18 w 102"/>
                  <a:gd name="T61" fmla="*/ 77 h 79"/>
                  <a:gd name="T62" fmla="*/ 14 w 102"/>
                  <a:gd name="T63" fmla="*/ 79 h 79"/>
                  <a:gd name="T64" fmla="*/ 14 w 102"/>
                  <a:gd name="T65" fmla="*/ 77 h 79"/>
                  <a:gd name="T66" fmla="*/ 11 w 102"/>
                  <a:gd name="T67" fmla="*/ 72 h 79"/>
                  <a:gd name="T68" fmla="*/ 9 w 102"/>
                  <a:gd name="T69" fmla="*/ 70 h 79"/>
                  <a:gd name="T70" fmla="*/ 7 w 102"/>
                  <a:gd name="T71" fmla="*/ 65 h 79"/>
                  <a:gd name="T72" fmla="*/ 7 w 102"/>
                  <a:gd name="T73" fmla="*/ 63 h 79"/>
                  <a:gd name="T74" fmla="*/ 5 w 102"/>
                  <a:gd name="T75" fmla="*/ 59 h 79"/>
                  <a:gd name="T76" fmla="*/ 2 w 102"/>
                  <a:gd name="T77" fmla="*/ 54 h 79"/>
                  <a:gd name="T78" fmla="*/ 0 w 102"/>
                  <a:gd name="T79" fmla="*/ 50 h 79"/>
                  <a:gd name="T80" fmla="*/ 5 w 102"/>
                  <a:gd name="T81" fmla="*/ 47 h 79"/>
                  <a:gd name="T82" fmla="*/ 9 w 102"/>
                  <a:gd name="T83" fmla="*/ 45 h 79"/>
                  <a:gd name="T84" fmla="*/ 11 w 102"/>
                  <a:gd name="T85" fmla="*/ 45 h 79"/>
                  <a:gd name="T86" fmla="*/ 16 w 102"/>
                  <a:gd name="T87" fmla="*/ 43 h 79"/>
                  <a:gd name="T88" fmla="*/ 23 w 102"/>
                  <a:gd name="T89" fmla="*/ 38 h 79"/>
                  <a:gd name="T90" fmla="*/ 27 w 102"/>
                  <a:gd name="T91" fmla="*/ 36 h 79"/>
                  <a:gd name="T92" fmla="*/ 32 w 102"/>
                  <a:gd name="T93" fmla="*/ 34 h 79"/>
                  <a:gd name="T94" fmla="*/ 36 w 102"/>
                  <a:gd name="T95" fmla="*/ 32 h 79"/>
                  <a:gd name="T96" fmla="*/ 38 w 102"/>
                  <a:gd name="T97" fmla="*/ 29 h 79"/>
                  <a:gd name="T98" fmla="*/ 43 w 102"/>
                  <a:gd name="T99" fmla="*/ 29 h 79"/>
                  <a:gd name="T100" fmla="*/ 48 w 102"/>
                  <a:gd name="T101" fmla="*/ 27 h 79"/>
                  <a:gd name="T102" fmla="*/ 52 w 102"/>
                  <a:gd name="T103" fmla="*/ 23 h 79"/>
                  <a:gd name="T104" fmla="*/ 63 w 102"/>
                  <a:gd name="T105" fmla="*/ 1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2" h="79">
                    <a:moveTo>
                      <a:pt x="63" y="18"/>
                    </a:moveTo>
                    <a:lnTo>
                      <a:pt x="66" y="16"/>
                    </a:lnTo>
                    <a:lnTo>
                      <a:pt x="68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1"/>
                    </a:lnTo>
                    <a:lnTo>
                      <a:pt x="79" y="11"/>
                    </a:lnTo>
                    <a:lnTo>
                      <a:pt x="81" y="9"/>
                    </a:lnTo>
                    <a:lnTo>
                      <a:pt x="84" y="9"/>
                    </a:lnTo>
                    <a:lnTo>
                      <a:pt x="86" y="7"/>
                    </a:lnTo>
                    <a:lnTo>
                      <a:pt x="88" y="5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7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2" y="7"/>
                    </a:lnTo>
                    <a:lnTo>
                      <a:pt x="102" y="9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2" y="18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2" y="29"/>
                    </a:lnTo>
                    <a:lnTo>
                      <a:pt x="102" y="29"/>
                    </a:lnTo>
                    <a:lnTo>
                      <a:pt x="102" y="32"/>
                    </a:lnTo>
                    <a:lnTo>
                      <a:pt x="102" y="34"/>
                    </a:lnTo>
                    <a:lnTo>
                      <a:pt x="99" y="36"/>
                    </a:lnTo>
                    <a:lnTo>
                      <a:pt x="97" y="36"/>
                    </a:lnTo>
                    <a:lnTo>
                      <a:pt x="95" y="38"/>
                    </a:lnTo>
                    <a:lnTo>
                      <a:pt x="93" y="38"/>
                    </a:lnTo>
                    <a:lnTo>
                      <a:pt x="88" y="41"/>
                    </a:lnTo>
                    <a:lnTo>
                      <a:pt x="88" y="41"/>
                    </a:lnTo>
                    <a:lnTo>
                      <a:pt x="84" y="43"/>
                    </a:lnTo>
                    <a:lnTo>
                      <a:pt x="81" y="45"/>
                    </a:lnTo>
                    <a:lnTo>
                      <a:pt x="79" y="45"/>
                    </a:lnTo>
                    <a:lnTo>
                      <a:pt x="77" y="47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3" y="54"/>
                    </a:lnTo>
                    <a:lnTo>
                      <a:pt x="61" y="54"/>
                    </a:lnTo>
                    <a:lnTo>
                      <a:pt x="59" y="56"/>
                    </a:lnTo>
                    <a:lnTo>
                      <a:pt x="57" y="56"/>
                    </a:lnTo>
                    <a:lnTo>
                      <a:pt x="54" y="59"/>
                    </a:lnTo>
                    <a:lnTo>
                      <a:pt x="54" y="59"/>
                    </a:lnTo>
                    <a:lnTo>
                      <a:pt x="52" y="61"/>
                    </a:lnTo>
                    <a:lnTo>
                      <a:pt x="50" y="61"/>
                    </a:lnTo>
                    <a:lnTo>
                      <a:pt x="48" y="63"/>
                    </a:lnTo>
                    <a:lnTo>
                      <a:pt x="45" y="63"/>
                    </a:lnTo>
                    <a:lnTo>
                      <a:pt x="43" y="65"/>
                    </a:lnTo>
                    <a:lnTo>
                      <a:pt x="41" y="65"/>
                    </a:lnTo>
                    <a:lnTo>
                      <a:pt x="38" y="68"/>
                    </a:lnTo>
                    <a:lnTo>
                      <a:pt x="29" y="70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3" y="74"/>
                    </a:lnTo>
                    <a:lnTo>
                      <a:pt x="20" y="77"/>
                    </a:lnTo>
                    <a:lnTo>
                      <a:pt x="18" y="77"/>
                    </a:lnTo>
                    <a:lnTo>
                      <a:pt x="16" y="77"/>
                    </a:lnTo>
                    <a:lnTo>
                      <a:pt x="14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1" y="74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5" y="47"/>
                    </a:lnTo>
                    <a:lnTo>
                      <a:pt x="7" y="47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6" y="32"/>
                    </a:lnTo>
                    <a:lnTo>
                      <a:pt x="38" y="32"/>
                    </a:lnTo>
                    <a:lnTo>
                      <a:pt x="38" y="29"/>
                    </a:lnTo>
                    <a:lnTo>
                      <a:pt x="41" y="29"/>
                    </a:lnTo>
                    <a:lnTo>
                      <a:pt x="43" y="29"/>
                    </a:lnTo>
                    <a:lnTo>
                      <a:pt x="45" y="27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6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3" name="Freeform 2112">
                <a:extLst>
                  <a:ext uri="{FF2B5EF4-FFF2-40B4-BE49-F238E27FC236}">
                    <a16:creationId xmlns:a16="http://schemas.microsoft.com/office/drawing/2014/main" id="{DAE57B71-6F18-4EC1-92A5-5026BA4D7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" y="1868"/>
                <a:ext cx="20" cy="34"/>
              </a:xfrm>
              <a:custGeom>
                <a:avLst/>
                <a:gdLst>
                  <a:gd name="T0" fmla="*/ 20 w 20"/>
                  <a:gd name="T1" fmla="*/ 29 h 34"/>
                  <a:gd name="T2" fmla="*/ 20 w 20"/>
                  <a:gd name="T3" fmla="*/ 29 h 34"/>
                  <a:gd name="T4" fmla="*/ 18 w 20"/>
                  <a:gd name="T5" fmla="*/ 31 h 34"/>
                  <a:gd name="T6" fmla="*/ 15 w 20"/>
                  <a:gd name="T7" fmla="*/ 31 h 34"/>
                  <a:gd name="T8" fmla="*/ 13 w 20"/>
                  <a:gd name="T9" fmla="*/ 34 h 34"/>
                  <a:gd name="T10" fmla="*/ 11 w 20"/>
                  <a:gd name="T11" fmla="*/ 29 h 34"/>
                  <a:gd name="T12" fmla="*/ 2 w 20"/>
                  <a:gd name="T13" fmla="*/ 9 h 34"/>
                  <a:gd name="T14" fmla="*/ 0 w 20"/>
                  <a:gd name="T15" fmla="*/ 4 h 34"/>
                  <a:gd name="T16" fmla="*/ 2 w 20"/>
                  <a:gd name="T17" fmla="*/ 4 h 34"/>
                  <a:gd name="T18" fmla="*/ 4 w 20"/>
                  <a:gd name="T19" fmla="*/ 2 h 34"/>
                  <a:gd name="T20" fmla="*/ 6 w 20"/>
                  <a:gd name="T21" fmla="*/ 2 h 34"/>
                  <a:gd name="T22" fmla="*/ 6 w 20"/>
                  <a:gd name="T23" fmla="*/ 0 h 34"/>
                  <a:gd name="T24" fmla="*/ 6 w 20"/>
                  <a:gd name="T25" fmla="*/ 0 h 34"/>
                  <a:gd name="T26" fmla="*/ 18 w 20"/>
                  <a:gd name="T27" fmla="*/ 25 h 34"/>
                  <a:gd name="T28" fmla="*/ 20 w 20"/>
                  <a:gd name="T29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34">
                    <a:moveTo>
                      <a:pt x="20" y="29"/>
                    </a:moveTo>
                    <a:lnTo>
                      <a:pt x="20" y="29"/>
                    </a:lnTo>
                    <a:lnTo>
                      <a:pt x="18" y="31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1" y="2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25"/>
                    </a:lnTo>
                    <a:lnTo>
                      <a:pt x="20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4" name="Freeform 2113">
                <a:extLst>
                  <a:ext uri="{FF2B5EF4-FFF2-40B4-BE49-F238E27FC236}">
                    <a16:creationId xmlns:a16="http://schemas.microsoft.com/office/drawing/2014/main" id="{8A20348C-3B04-45CE-9F19-81CA26353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1827"/>
                <a:ext cx="20" cy="34"/>
              </a:xfrm>
              <a:custGeom>
                <a:avLst/>
                <a:gdLst>
                  <a:gd name="T0" fmla="*/ 13 w 20"/>
                  <a:gd name="T1" fmla="*/ 34 h 34"/>
                  <a:gd name="T2" fmla="*/ 6 w 20"/>
                  <a:gd name="T3" fmla="*/ 21 h 34"/>
                  <a:gd name="T4" fmla="*/ 0 w 20"/>
                  <a:gd name="T5" fmla="*/ 7 h 34"/>
                  <a:gd name="T6" fmla="*/ 0 w 20"/>
                  <a:gd name="T7" fmla="*/ 5 h 34"/>
                  <a:gd name="T8" fmla="*/ 9 w 20"/>
                  <a:gd name="T9" fmla="*/ 0 h 34"/>
                  <a:gd name="T10" fmla="*/ 9 w 20"/>
                  <a:gd name="T11" fmla="*/ 3 h 34"/>
                  <a:gd name="T12" fmla="*/ 11 w 20"/>
                  <a:gd name="T13" fmla="*/ 5 h 34"/>
                  <a:gd name="T14" fmla="*/ 11 w 20"/>
                  <a:gd name="T15" fmla="*/ 7 h 34"/>
                  <a:gd name="T16" fmla="*/ 13 w 20"/>
                  <a:gd name="T17" fmla="*/ 7 h 34"/>
                  <a:gd name="T18" fmla="*/ 11 w 20"/>
                  <a:gd name="T19" fmla="*/ 9 h 34"/>
                  <a:gd name="T20" fmla="*/ 11 w 20"/>
                  <a:gd name="T21" fmla="*/ 9 h 34"/>
                  <a:gd name="T22" fmla="*/ 11 w 20"/>
                  <a:gd name="T23" fmla="*/ 12 h 34"/>
                  <a:gd name="T24" fmla="*/ 13 w 20"/>
                  <a:gd name="T25" fmla="*/ 14 h 34"/>
                  <a:gd name="T26" fmla="*/ 13 w 20"/>
                  <a:gd name="T27" fmla="*/ 16 h 34"/>
                  <a:gd name="T28" fmla="*/ 15 w 20"/>
                  <a:gd name="T29" fmla="*/ 18 h 34"/>
                  <a:gd name="T30" fmla="*/ 15 w 20"/>
                  <a:gd name="T31" fmla="*/ 21 h 34"/>
                  <a:gd name="T32" fmla="*/ 18 w 20"/>
                  <a:gd name="T33" fmla="*/ 23 h 34"/>
                  <a:gd name="T34" fmla="*/ 18 w 20"/>
                  <a:gd name="T35" fmla="*/ 25 h 34"/>
                  <a:gd name="T36" fmla="*/ 20 w 20"/>
                  <a:gd name="T37" fmla="*/ 27 h 34"/>
                  <a:gd name="T38" fmla="*/ 20 w 20"/>
                  <a:gd name="T39" fmla="*/ 30 h 34"/>
                  <a:gd name="T40" fmla="*/ 20 w 20"/>
                  <a:gd name="T41" fmla="*/ 30 h 34"/>
                  <a:gd name="T42" fmla="*/ 18 w 20"/>
                  <a:gd name="T43" fmla="*/ 32 h 34"/>
                  <a:gd name="T44" fmla="*/ 18 w 20"/>
                  <a:gd name="T45" fmla="*/ 32 h 34"/>
                  <a:gd name="T46" fmla="*/ 15 w 20"/>
                  <a:gd name="T47" fmla="*/ 32 h 34"/>
                  <a:gd name="T48" fmla="*/ 15 w 20"/>
                  <a:gd name="T49" fmla="*/ 32 h 34"/>
                  <a:gd name="T50" fmla="*/ 13 w 20"/>
                  <a:gd name="T5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" h="34">
                    <a:moveTo>
                      <a:pt x="13" y="34"/>
                    </a:moveTo>
                    <a:lnTo>
                      <a:pt x="6" y="2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5" y="18"/>
                    </a:lnTo>
                    <a:lnTo>
                      <a:pt x="15" y="21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20" y="27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3" y="3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5" name="Freeform 2114">
                <a:extLst>
                  <a:ext uri="{FF2B5EF4-FFF2-40B4-BE49-F238E27FC236}">
                    <a16:creationId xmlns:a16="http://schemas.microsoft.com/office/drawing/2014/main" id="{20416937-D8A5-454D-B850-B0DB37A9F4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9" y="1915"/>
                <a:ext cx="88" cy="104"/>
              </a:xfrm>
              <a:custGeom>
                <a:avLst/>
                <a:gdLst>
                  <a:gd name="T0" fmla="*/ 28 w 88"/>
                  <a:gd name="T1" fmla="*/ 7 h 104"/>
                  <a:gd name="T2" fmla="*/ 30 w 88"/>
                  <a:gd name="T3" fmla="*/ 14 h 104"/>
                  <a:gd name="T4" fmla="*/ 34 w 88"/>
                  <a:gd name="T5" fmla="*/ 20 h 104"/>
                  <a:gd name="T6" fmla="*/ 37 w 88"/>
                  <a:gd name="T7" fmla="*/ 27 h 104"/>
                  <a:gd name="T8" fmla="*/ 32 w 88"/>
                  <a:gd name="T9" fmla="*/ 32 h 104"/>
                  <a:gd name="T10" fmla="*/ 39 w 88"/>
                  <a:gd name="T11" fmla="*/ 32 h 104"/>
                  <a:gd name="T12" fmla="*/ 41 w 88"/>
                  <a:gd name="T13" fmla="*/ 34 h 104"/>
                  <a:gd name="T14" fmla="*/ 43 w 88"/>
                  <a:gd name="T15" fmla="*/ 39 h 104"/>
                  <a:gd name="T16" fmla="*/ 57 w 88"/>
                  <a:gd name="T17" fmla="*/ 66 h 104"/>
                  <a:gd name="T18" fmla="*/ 88 w 88"/>
                  <a:gd name="T19" fmla="*/ 54 h 104"/>
                  <a:gd name="T20" fmla="*/ 86 w 88"/>
                  <a:gd name="T21" fmla="*/ 66 h 104"/>
                  <a:gd name="T22" fmla="*/ 79 w 88"/>
                  <a:gd name="T23" fmla="*/ 70 h 104"/>
                  <a:gd name="T24" fmla="*/ 75 w 88"/>
                  <a:gd name="T25" fmla="*/ 72 h 104"/>
                  <a:gd name="T26" fmla="*/ 68 w 88"/>
                  <a:gd name="T27" fmla="*/ 77 h 104"/>
                  <a:gd name="T28" fmla="*/ 61 w 88"/>
                  <a:gd name="T29" fmla="*/ 79 h 104"/>
                  <a:gd name="T30" fmla="*/ 41 w 88"/>
                  <a:gd name="T31" fmla="*/ 88 h 104"/>
                  <a:gd name="T32" fmla="*/ 25 w 88"/>
                  <a:gd name="T33" fmla="*/ 84 h 104"/>
                  <a:gd name="T34" fmla="*/ 19 w 88"/>
                  <a:gd name="T35" fmla="*/ 75 h 104"/>
                  <a:gd name="T36" fmla="*/ 16 w 88"/>
                  <a:gd name="T37" fmla="*/ 68 h 104"/>
                  <a:gd name="T38" fmla="*/ 9 w 88"/>
                  <a:gd name="T39" fmla="*/ 57 h 104"/>
                  <a:gd name="T40" fmla="*/ 5 w 88"/>
                  <a:gd name="T41" fmla="*/ 48 h 104"/>
                  <a:gd name="T42" fmla="*/ 3 w 88"/>
                  <a:gd name="T43" fmla="*/ 41 h 104"/>
                  <a:gd name="T44" fmla="*/ 9 w 88"/>
                  <a:gd name="T45" fmla="*/ 36 h 104"/>
                  <a:gd name="T46" fmla="*/ 14 w 88"/>
                  <a:gd name="T47" fmla="*/ 34 h 104"/>
                  <a:gd name="T48" fmla="*/ 21 w 88"/>
                  <a:gd name="T49" fmla="*/ 32 h 104"/>
                  <a:gd name="T50" fmla="*/ 16 w 88"/>
                  <a:gd name="T51" fmla="*/ 20 h 104"/>
                  <a:gd name="T52" fmla="*/ 9 w 88"/>
                  <a:gd name="T53" fmla="*/ 7 h 104"/>
                  <a:gd name="T54" fmla="*/ 12 w 88"/>
                  <a:gd name="T55" fmla="*/ 7 h 104"/>
                  <a:gd name="T56" fmla="*/ 16 w 88"/>
                  <a:gd name="T57" fmla="*/ 5 h 104"/>
                  <a:gd name="T58" fmla="*/ 21 w 88"/>
                  <a:gd name="T59" fmla="*/ 2 h 104"/>
                  <a:gd name="T60" fmla="*/ 37 w 88"/>
                  <a:gd name="T61" fmla="*/ 102 h 104"/>
                  <a:gd name="T62" fmla="*/ 32 w 88"/>
                  <a:gd name="T63" fmla="*/ 97 h 104"/>
                  <a:gd name="T64" fmla="*/ 37 w 88"/>
                  <a:gd name="T65" fmla="*/ 95 h 104"/>
                  <a:gd name="T66" fmla="*/ 43 w 88"/>
                  <a:gd name="T67" fmla="*/ 90 h 104"/>
                  <a:gd name="T68" fmla="*/ 48 w 88"/>
                  <a:gd name="T69" fmla="*/ 88 h 104"/>
                  <a:gd name="T70" fmla="*/ 52 w 88"/>
                  <a:gd name="T71" fmla="*/ 84 h 104"/>
                  <a:gd name="T72" fmla="*/ 57 w 88"/>
                  <a:gd name="T73" fmla="*/ 81 h 104"/>
                  <a:gd name="T74" fmla="*/ 64 w 88"/>
                  <a:gd name="T75" fmla="*/ 84 h 104"/>
                  <a:gd name="T76" fmla="*/ 61 w 88"/>
                  <a:gd name="T77" fmla="*/ 90 h 104"/>
                  <a:gd name="T78" fmla="*/ 55 w 88"/>
                  <a:gd name="T79" fmla="*/ 93 h 104"/>
                  <a:gd name="T80" fmla="*/ 48 w 88"/>
                  <a:gd name="T81" fmla="*/ 97 h 104"/>
                  <a:gd name="T82" fmla="*/ 41 w 88"/>
                  <a:gd name="T83" fmla="*/ 9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8" h="104">
                    <a:moveTo>
                      <a:pt x="25" y="2"/>
                    </a:moveTo>
                    <a:lnTo>
                      <a:pt x="25" y="5"/>
                    </a:lnTo>
                    <a:lnTo>
                      <a:pt x="28" y="7"/>
                    </a:lnTo>
                    <a:lnTo>
                      <a:pt x="28" y="9"/>
                    </a:lnTo>
                    <a:lnTo>
                      <a:pt x="30" y="11"/>
                    </a:lnTo>
                    <a:lnTo>
                      <a:pt x="30" y="14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7" y="25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4" y="34"/>
                    </a:lnTo>
                    <a:lnTo>
                      <a:pt x="39" y="32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3" y="39"/>
                    </a:lnTo>
                    <a:lnTo>
                      <a:pt x="43" y="41"/>
                    </a:lnTo>
                    <a:lnTo>
                      <a:pt x="46" y="43"/>
                    </a:lnTo>
                    <a:lnTo>
                      <a:pt x="57" y="66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54"/>
                    </a:lnTo>
                    <a:lnTo>
                      <a:pt x="88" y="59"/>
                    </a:lnTo>
                    <a:lnTo>
                      <a:pt x="88" y="66"/>
                    </a:lnTo>
                    <a:lnTo>
                      <a:pt x="86" y="66"/>
                    </a:lnTo>
                    <a:lnTo>
                      <a:pt x="84" y="68"/>
                    </a:lnTo>
                    <a:lnTo>
                      <a:pt x="82" y="68"/>
                    </a:lnTo>
                    <a:lnTo>
                      <a:pt x="79" y="70"/>
                    </a:lnTo>
                    <a:lnTo>
                      <a:pt x="77" y="70"/>
                    </a:lnTo>
                    <a:lnTo>
                      <a:pt x="77" y="72"/>
                    </a:lnTo>
                    <a:lnTo>
                      <a:pt x="75" y="72"/>
                    </a:lnTo>
                    <a:lnTo>
                      <a:pt x="70" y="75"/>
                    </a:lnTo>
                    <a:lnTo>
                      <a:pt x="68" y="75"/>
                    </a:lnTo>
                    <a:lnTo>
                      <a:pt x="68" y="77"/>
                    </a:lnTo>
                    <a:lnTo>
                      <a:pt x="66" y="77"/>
                    </a:lnTo>
                    <a:lnTo>
                      <a:pt x="64" y="79"/>
                    </a:lnTo>
                    <a:lnTo>
                      <a:pt x="61" y="79"/>
                    </a:lnTo>
                    <a:lnTo>
                      <a:pt x="61" y="79"/>
                    </a:lnTo>
                    <a:lnTo>
                      <a:pt x="57" y="81"/>
                    </a:lnTo>
                    <a:lnTo>
                      <a:pt x="41" y="88"/>
                    </a:lnTo>
                    <a:lnTo>
                      <a:pt x="37" y="81"/>
                    </a:lnTo>
                    <a:lnTo>
                      <a:pt x="25" y="86"/>
                    </a:lnTo>
                    <a:lnTo>
                      <a:pt x="25" y="84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19" y="75"/>
                    </a:lnTo>
                    <a:lnTo>
                      <a:pt x="19" y="72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2" y="63"/>
                    </a:lnTo>
                    <a:lnTo>
                      <a:pt x="9" y="59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52"/>
                    </a:lnTo>
                    <a:lnTo>
                      <a:pt x="5" y="48"/>
                    </a:lnTo>
                    <a:lnTo>
                      <a:pt x="3" y="45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7" y="39"/>
                    </a:lnTo>
                    <a:lnTo>
                      <a:pt x="9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2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5" y="2"/>
                    </a:lnTo>
                    <a:close/>
                    <a:moveTo>
                      <a:pt x="37" y="102"/>
                    </a:moveTo>
                    <a:lnTo>
                      <a:pt x="34" y="104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7" y="95"/>
                    </a:lnTo>
                    <a:lnTo>
                      <a:pt x="39" y="93"/>
                    </a:lnTo>
                    <a:lnTo>
                      <a:pt x="41" y="90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50" y="86"/>
                    </a:lnTo>
                    <a:lnTo>
                      <a:pt x="52" y="84"/>
                    </a:lnTo>
                    <a:lnTo>
                      <a:pt x="52" y="84"/>
                    </a:lnTo>
                    <a:lnTo>
                      <a:pt x="55" y="84"/>
                    </a:lnTo>
                    <a:lnTo>
                      <a:pt x="57" y="81"/>
                    </a:lnTo>
                    <a:lnTo>
                      <a:pt x="59" y="81"/>
                    </a:lnTo>
                    <a:lnTo>
                      <a:pt x="61" y="79"/>
                    </a:lnTo>
                    <a:lnTo>
                      <a:pt x="64" y="84"/>
                    </a:lnTo>
                    <a:lnTo>
                      <a:pt x="66" y="88"/>
                    </a:lnTo>
                    <a:lnTo>
                      <a:pt x="64" y="90"/>
                    </a:lnTo>
                    <a:lnTo>
                      <a:pt x="61" y="90"/>
                    </a:lnTo>
                    <a:lnTo>
                      <a:pt x="59" y="90"/>
                    </a:lnTo>
                    <a:lnTo>
                      <a:pt x="57" y="93"/>
                    </a:lnTo>
                    <a:lnTo>
                      <a:pt x="55" y="93"/>
                    </a:lnTo>
                    <a:lnTo>
                      <a:pt x="52" y="95"/>
                    </a:lnTo>
                    <a:lnTo>
                      <a:pt x="50" y="95"/>
                    </a:lnTo>
                    <a:lnTo>
                      <a:pt x="48" y="97"/>
                    </a:lnTo>
                    <a:lnTo>
                      <a:pt x="46" y="97"/>
                    </a:lnTo>
                    <a:lnTo>
                      <a:pt x="43" y="99"/>
                    </a:lnTo>
                    <a:lnTo>
                      <a:pt x="41" y="99"/>
                    </a:lnTo>
                    <a:lnTo>
                      <a:pt x="39" y="102"/>
                    </a:lnTo>
                    <a:lnTo>
                      <a:pt x="37" y="10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6" name="Freeform 2115">
                <a:extLst>
                  <a:ext uri="{FF2B5EF4-FFF2-40B4-BE49-F238E27FC236}">
                    <a16:creationId xmlns:a16="http://schemas.microsoft.com/office/drawing/2014/main" id="{8AE78C6C-AEEF-4026-AE83-19524F324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" y="1949"/>
                <a:ext cx="36" cy="32"/>
              </a:xfrm>
              <a:custGeom>
                <a:avLst/>
                <a:gdLst>
                  <a:gd name="T0" fmla="*/ 36 w 36"/>
                  <a:gd name="T1" fmla="*/ 7 h 32"/>
                  <a:gd name="T2" fmla="*/ 36 w 36"/>
                  <a:gd name="T3" fmla="*/ 16 h 32"/>
                  <a:gd name="T4" fmla="*/ 34 w 36"/>
                  <a:gd name="T5" fmla="*/ 16 h 32"/>
                  <a:gd name="T6" fmla="*/ 32 w 36"/>
                  <a:gd name="T7" fmla="*/ 18 h 32"/>
                  <a:gd name="T8" fmla="*/ 32 w 36"/>
                  <a:gd name="T9" fmla="*/ 18 h 32"/>
                  <a:gd name="T10" fmla="*/ 30 w 36"/>
                  <a:gd name="T11" fmla="*/ 20 h 32"/>
                  <a:gd name="T12" fmla="*/ 25 w 36"/>
                  <a:gd name="T13" fmla="*/ 23 h 32"/>
                  <a:gd name="T14" fmla="*/ 23 w 36"/>
                  <a:gd name="T15" fmla="*/ 23 h 32"/>
                  <a:gd name="T16" fmla="*/ 21 w 36"/>
                  <a:gd name="T17" fmla="*/ 25 h 32"/>
                  <a:gd name="T18" fmla="*/ 18 w 36"/>
                  <a:gd name="T19" fmla="*/ 25 h 32"/>
                  <a:gd name="T20" fmla="*/ 16 w 36"/>
                  <a:gd name="T21" fmla="*/ 27 h 32"/>
                  <a:gd name="T22" fmla="*/ 14 w 36"/>
                  <a:gd name="T23" fmla="*/ 27 h 32"/>
                  <a:gd name="T24" fmla="*/ 12 w 36"/>
                  <a:gd name="T25" fmla="*/ 27 h 32"/>
                  <a:gd name="T26" fmla="*/ 7 w 36"/>
                  <a:gd name="T27" fmla="*/ 32 h 32"/>
                  <a:gd name="T28" fmla="*/ 5 w 36"/>
                  <a:gd name="T29" fmla="*/ 29 h 32"/>
                  <a:gd name="T30" fmla="*/ 5 w 36"/>
                  <a:gd name="T31" fmla="*/ 27 h 32"/>
                  <a:gd name="T32" fmla="*/ 3 w 36"/>
                  <a:gd name="T33" fmla="*/ 25 h 32"/>
                  <a:gd name="T34" fmla="*/ 3 w 36"/>
                  <a:gd name="T35" fmla="*/ 23 h 32"/>
                  <a:gd name="T36" fmla="*/ 0 w 36"/>
                  <a:gd name="T37" fmla="*/ 20 h 32"/>
                  <a:gd name="T38" fmla="*/ 0 w 36"/>
                  <a:gd name="T39" fmla="*/ 18 h 32"/>
                  <a:gd name="T40" fmla="*/ 3 w 36"/>
                  <a:gd name="T41" fmla="*/ 16 h 32"/>
                  <a:gd name="T42" fmla="*/ 5 w 36"/>
                  <a:gd name="T43" fmla="*/ 16 h 32"/>
                  <a:gd name="T44" fmla="*/ 5 w 36"/>
                  <a:gd name="T45" fmla="*/ 16 h 32"/>
                  <a:gd name="T46" fmla="*/ 7 w 36"/>
                  <a:gd name="T47" fmla="*/ 14 h 32"/>
                  <a:gd name="T48" fmla="*/ 7 w 36"/>
                  <a:gd name="T49" fmla="*/ 14 h 32"/>
                  <a:gd name="T50" fmla="*/ 9 w 36"/>
                  <a:gd name="T51" fmla="*/ 14 h 32"/>
                  <a:gd name="T52" fmla="*/ 14 w 36"/>
                  <a:gd name="T53" fmla="*/ 11 h 32"/>
                  <a:gd name="T54" fmla="*/ 16 w 36"/>
                  <a:gd name="T55" fmla="*/ 9 h 32"/>
                  <a:gd name="T56" fmla="*/ 18 w 36"/>
                  <a:gd name="T57" fmla="*/ 9 h 32"/>
                  <a:gd name="T58" fmla="*/ 18 w 36"/>
                  <a:gd name="T59" fmla="*/ 9 h 32"/>
                  <a:gd name="T60" fmla="*/ 21 w 36"/>
                  <a:gd name="T61" fmla="*/ 9 h 32"/>
                  <a:gd name="T62" fmla="*/ 23 w 36"/>
                  <a:gd name="T63" fmla="*/ 7 h 32"/>
                  <a:gd name="T64" fmla="*/ 25 w 36"/>
                  <a:gd name="T65" fmla="*/ 7 h 32"/>
                  <a:gd name="T66" fmla="*/ 27 w 36"/>
                  <a:gd name="T67" fmla="*/ 5 h 32"/>
                  <a:gd name="T68" fmla="*/ 30 w 36"/>
                  <a:gd name="T69" fmla="*/ 5 h 32"/>
                  <a:gd name="T70" fmla="*/ 32 w 36"/>
                  <a:gd name="T71" fmla="*/ 2 h 32"/>
                  <a:gd name="T72" fmla="*/ 32 w 36"/>
                  <a:gd name="T73" fmla="*/ 2 h 32"/>
                  <a:gd name="T74" fmla="*/ 36 w 36"/>
                  <a:gd name="T75" fmla="*/ 0 h 32"/>
                  <a:gd name="T76" fmla="*/ 36 w 36"/>
                  <a:gd name="T77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2">
                    <a:moveTo>
                      <a:pt x="36" y="7"/>
                    </a:moveTo>
                    <a:lnTo>
                      <a:pt x="36" y="16"/>
                    </a:lnTo>
                    <a:lnTo>
                      <a:pt x="34" y="16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0" y="20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7" y="32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4" y="11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6" y="0"/>
                    </a:lnTo>
                    <a:lnTo>
                      <a:pt x="3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7" name="Freeform 2116">
                <a:extLst>
                  <a:ext uri="{FF2B5EF4-FFF2-40B4-BE49-F238E27FC236}">
                    <a16:creationId xmlns:a16="http://schemas.microsoft.com/office/drawing/2014/main" id="{064348DC-1455-4495-9BD2-9B46F39E1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1931"/>
                <a:ext cx="42" cy="34"/>
              </a:xfrm>
              <a:custGeom>
                <a:avLst/>
                <a:gdLst>
                  <a:gd name="T0" fmla="*/ 42 w 42"/>
                  <a:gd name="T1" fmla="*/ 16 h 34"/>
                  <a:gd name="T2" fmla="*/ 40 w 42"/>
                  <a:gd name="T3" fmla="*/ 16 h 34"/>
                  <a:gd name="T4" fmla="*/ 40 w 42"/>
                  <a:gd name="T5" fmla="*/ 16 h 34"/>
                  <a:gd name="T6" fmla="*/ 38 w 42"/>
                  <a:gd name="T7" fmla="*/ 18 h 34"/>
                  <a:gd name="T8" fmla="*/ 38 w 42"/>
                  <a:gd name="T9" fmla="*/ 18 h 34"/>
                  <a:gd name="T10" fmla="*/ 36 w 42"/>
                  <a:gd name="T11" fmla="*/ 18 h 34"/>
                  <a:gd name="T12" fmla="*/ 33 w 42"/>
                  <a:gd name="T13" fmla="*/ 20 h 34"/>
                  <a:gd name="T14" fmla="*/ 31 w 42"/>
                  <a:gd name="T15" fmla="*/ 20 h 34"/>
                  <a:gd name="T16" fmla="*/ 31 w 42"/>
                  <a:gd name="T17" fmla="*/ 20 h 34"/>
                  <a:gd name="T18" fmla="*/ 27 w 42"/>
                  <a:gd name="T19" fmla="*/ 23 h 34"/>
                  <a:gd name="T20" fmla="*/ 24 w 42"/>
                  <a:gd name="T21" fmla="*/ 25 h 34"/>
                  <a:gd name="T22" fmla="*/ 24 w 42"/>
                  <a:gd name="T23" fmla="*/ 25 h 34"/>
                  <a:gd name="T24" fmla="*/ 22 w 42"/>
                  <a:gd name="T25" fmla="*/ 25 h 34"/>
                  <a:gd name="T26" fmla="*/ 22 w 42"/>
                  <a:gd name="T27" fmla="*/ 27 h 34"/>
                  <a:gd name="T28" fmla="*/ 20 w 42"/>
                  <a:gd name="T29" fmla="*/ 27 h 34"/>
                  <a:gd name="T30" fmla="*/ 18 w 42"/>
                  <a:gd name="T31" fmla="*/ 29 h 34"/>
                  <a:gd name="T32" fmla="*/ 15 w 42"/>
                  <a:gd name="T33" fmla="*/ 29 h 34"/>
                  <a:gd name="T34" fmla="*/ 13 w 42"/>
                  <a:gd name="T35" fmla="*/ 29 h 34"/>
                  <a:gd name="T36" fmla="*/ 11 w 42"/>
                  <a:gd name="T37" fmla="*/ 32 h 34"/>
                  <a:gd name="T38" fmla="*/ 9 w 42"/>
                  <a:gd name="T39" fmla="*/ 34 h 34"/>
                  <a:gd name="T40" fmla="*/ 4 w 42"/>
                  <a:gd name="T41" fmla="*/ 34 h 34"/>
                  <a:gd name="T42" fmla="*/ 4 w 42"/>
                  <a:gd name="T43" fmla="*/ 32 h 34"/>
                  <a:gd name="T44" fmla="*/ 4 w 42"/>
                  <a:gd name="T45" fmla="*/ 29 h 34"/>
                  <a:gd name="T46" fmla="*/ 2 w 42"/>
                  <a:gd name="T47" fmla="*/ 27 h 34"/>
                  <a:gd name="T48" fmla="*/ 2 w 42"/>
                  <a:gd name="T49" fmla="*/ 27 h 34"/>
                  <a:gd name="T50" fmla="*/ 0 w 42"/>
                  <a:gd name="T51" fmla="*/ 25 h 34"/>
                  <a:gd name="T52" fmla="*/ 0 w 42"/>
                  <a:gd name="T53" fmla="*/ 25 h 34"/>
                  <a:gd name="T54" fmla="*/ 0 w 42"/>
                  <a:gd name="T55" fmla="*/ 23 h 34"/>
                  <a:gd name="T56" fmla="*/ 2 w 42"/>
                  <a:gd name="T57" fmla="*/ 20 h 34"/>
                  <a:gd name="T58" fmla="*/ 4 w 42"/>
                  <a:gd name="T59" fmla="*/ 20 h 34"/>
                  <a:gd name="T60" fmla="*/ 6 w 42"/>
                  <a:gd name="T61" fmla="*/ 18 h 34"/>
                  <a:gd name="T62" fmla="*/ 9 w 42"/>
                  <a:gd name="T63" fmla="*/ 18 h 34"/>
                  <a:gd name="T64" fmla="*/ 11 w 42"/>
                  <a:gd name="T65" fmla="*/ 16 h 34"/>
                  <a:gd name="T66" fmla="*/ 13 w 42"/>
                  <a:gd name="T67" fmla="*/ 16 h 34"/>
                  <a:gd name="T68" fmla="*/ 15 w 42"/>
                  <a:gd name="T69" fmla="*/ 14 h 34"/>
                  <a:gd name="T70" fmla="*/ 18 w 42"/>
                  <a:gd name="T71" fmla="*/ 14 h 34"/>
                  <a:gd name="T72" fmla="*/ 20 w 42"/>
                  <a:gd name="T73" fmla="*/ 11 h 34"/>
                  <a:gd name="T74" fmla="*/ 20 w 42"/>
                  <a:gd name="T75" fmla="*/ 11 h 34"/>
                  <a:gd name="T76" fmla="*/ 22 w 42"/>
                  <a:gd name="T77" fmla="*/ 11 h 34"/>
                  <a:gd name="T78" fmla="*/ 24 w 42"/>
                  <a:gd name="T79" fmla="*/ 9 h 34"/>
                  <a:gd name="T80" fmla="*/ 31 w 42"/>
                  <a:gd name="T81" fmla="*/ 7 h 34"/>
                  <a:gd name="T82" fmla="*/ 33 w 42"/>
                  <a:gd name="T83" fmla="*/ 4 h 34"/>
                  <a:gd name="T84" fmla="*/ 33 w 42"/>
                  <a:gd name="T85" fmla="*/ 4 h 34"/>
                  <a:gd name="T86" fmla="*/ 36 w 42"/>
                  <a:gd name="T87" fmla="*/ 2 h 34"/>
                  <a:gd name="T88" fmla="*/ 42 w 42"/>
                  <a:gd name="T89" fmla="*/ 0 h 34"/>
                  <a:gd name="T90" fmla="*/ 42 w 42"/>
                  <a:gd name="T91" fmla="*/ 2 h 34"/>
                  <a:gd name="T92" fmla="*/ 42 w 42"/>
                  <a:gd name="T93" fmla="*/ 2 h 34"/>
                  <a:gd name="T94" fmla="*/ 42 w 42"/>
                  <a:gd name="T95" fmla="*/ 9 h 34"/>
                  <a:gd name="T96" fmla="*/ 42 w 42"/>
                  <a:gd name="T9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" h="34">
                    <a:moveTo>
                      <a:pt x="42" y="16"/>
                    </a:moveTo>
                    <a:lnTo>
                      <a:pt x="40" y="16"/>
                    </a:lnTo>
                    <a:lnTo>
                      <a:pt x="40" y="16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27" y="23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1" y="32"/>
                    </a:lnTo>
                    <a:lnTo>
                      <a:pt x="9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31" y="7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9"/>
                    </a:lnTo>
                    <a:lnTo>
                      <a:pt x="42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8" name="Freeform 2117">
                <a:extLst>
                  <a:ext uri="{FF2B5EF4-FFF2-40B4-BE49-F238E27FC236}">
                    <a16:creationId xmlns:a16="http://schemas.microsoft.com/office/drawing/2014/main" id="{1B943E77-1878-46DE-A797-6138C0533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8" y="1917"/>
                <a:ext cx="49" cy="34"/>
              </a:xfrm>
              <a:custGeom>
                <a:avLst/>
                <a:gdLst>
                  <a:gd name="T0" fmla="*/ 49 w 49"/>
                  <a:gd name="T1" fmla="*/ 12 h 34"/>
                  <a:gd name="T2" fmla="*/ 47 w 49"/>
                  <a:gd name="T3" fmla="*/ 14 h 34"/>
                  <a:gd name="T4" fmla="*/ 45 w 49"/>
                  <a:gd name="T5" fmla="*/ 14 h 34"/>
                  <a:gd name="T6" fmla="*/ 43 w 49"/>
                  <a:gd name="T7" fmla="*/ 14 h 34"/>
                  <a:gd name="T8" fmla="*/ 36 w 49"/>
                  <a:gd name="T9" fmla="*/ 18 h 34"/>
                  <a:gd name="T10" fmla="*/ 34 w 49"/>
                  <a:gd name="T11" fmla="*/ 18 h 34"/>
                  <a:gd name="T12" fmla="*/ 29 w 49"/>
                  <a:gd name="T13" fmla="*/ 23 h 34"/>
                  <a:gd name="T14" fmla="*/ 29 w 49"/>
                  <a:gd name="T15" fmla="*/ 23 h 34"/>
                  <a:gd name="T16" fmla="*/ 27 w 49"/>
                  <a:gd name="T17" fmla="*/ 23 h 34"/>
                  <a:gd name="T18" fmla="*/ 25 w 49"/>
                  <a:gd name="T19" fmla="*/ 25 h 34"/>
                  <a:gd name="T20" fmla="*/ 22 w 49"/>
                  <a:gd name="T21" fmla="*/ 25 h 34"/>
                  <a:gd name="T22" fmla="*/ 20 w 49"/>
                  <a:gd name="T23" fmla="*/ 28 h 34"/>
                  <a:gd name="T24" fmla="*/ 18 w 49"/>
                  <a:gd name="T25" fmla="*/ 28 h 34"/>
                  <a:gd name="T26" fmla="*/ 16 w 49"/>
                  <a:gd name="T27" fmla="*/ 30 h 34"/>
                  <a:gd name="T28" fmla="*/ 13 w 49"/>
                  <a:gd name="T29" fmla="*/ 30 h 34"/>
                  <a:gd name="T30" fmla="*/ 11 w 49"/>
                  <a:gd name="T31" fmla="*/ 32 h 34"/>
                  <a:gd name="T32" fmla="*/ 9 w 49"/>
                  <a:gd name="T33" fmla="*/ 32 h 34"/>
                  <a:gd name="T34" fmla="*/ 4 w 49"/>
                  <a:gd name="T35" fmla="*/ 34 h 34"/>
                  <a:gd name="T36" fmla="*/ 4 w 49"/>
                  <a:gd name="T37" fmla="*/ 32 h 34"/>
                  <a:gd name="T38" fmla="*/ 2 w 49"/>
                  <a:gd name="T39" fmla="*/ 30 h 34"/>
                  <a:gd name="T40" fmla="*/ 2 w 49"/>
                  <a:gd name="T41" fmla="*/ 28 h 34"/>
                  <a:gd name="T42" fmla="*/ 0 w 49"/>
                  <a:gd name="T43" fmla="*/ 25 h 34"/>
                  <a:gd name="T44" fmla="*/ 2 w 49"/>
                  <a:gd name="T45" fmla="*/ 25 h 34"/>
                  <a:gd name="T46" fmla="*/ 4 w 49"/>
                  <a:gd name="T47" fmla="*/ 23 h 34"/>
                  <a:gd name="T48" fmla="*/ 7 w 49"/>
                  <a:gd name="T49" fmla="*/ 23 h 34"/>
                  <a:gd name="T50" fmla="*/ 7 w 49"/>
                  <a:gd name="T51" fmla="*/ 23 h 34"/>
                  <a:gd name="T52" fmla="*/ 9 w 49"/>
                  <a:gd name="T53" fmla="*/ 21 h 34"/>
                  <a:gd name="T54" fmla="*/ 11 w 49"/>
                  <a:gd name="T55" fmla="*/ 21 h 34"/>
                  <a:gd name="T56" fmla="*/ 16 w 49"/>
                  <a:gd name="T57" fmla="*/ 18 h 34"/>
                  <a:gd name="T58" fmla="*/ 16 w 49"/>
                  <a:gd name="T59" fmla="*/ 18 h 34"/>
                  <a:gd name="T60" fmla="*/ 18 w 49"/>
                  <a:gd name="T61" fmla="*/ 18 h 34"/>
                  <a:gd name="T62" fmla="*/ 20 w 49"/>
                  <a:gd name="T63" fmla="*/ 16 h 34"/>
                  <a:gd name="T64" fmla="*/ 22 w 49"/>
                  <a:gd name="T65" fmla="*/ 14 h 34"/>
                  <a:gd name="T66" fmla="*/ 25 w 49"/>
                  <a:gd name="T67" fmla="*/ 14 h 34"/>
                  <a:gd name="T68" fmla="*/ 31 w 49"/>
                  <a:gd name="T69" fmla="*/ 9 h 34"/>
                  <a:gd name="T70" fmla="*/ 34 w 49"/>
                  <a:gd name="T71" fmla="*/ 9 h 34"/>
                  <a:gd name="T72" fmla="*/ 36 w 49"/>
                  <a:gd name="T73" fmla="*/ 9 h 34"/>
                  <a:gd name="T74" fmla="*/ 38 w 49"/>
                  <a:gd name="T75" fmla="*/ 7 h 34"/>
                  <a:gd name="T76" fmla="*/ 40 w 49"/>
                  <a:gd name="T77" fmla="*/ 5 h 34"/>
                  <a:gd name="T78" fmla="*/ 43 w 49"/>
                  <a:gd name="T79" fmla="*/ 5 h 34"/>
                  <a:gd name="T80" fmla="*/ 45 w 49"/>
                  <a:gd name="T81" fmla="*/ 3 h 34"/>
                  <a:gd name="T82" fmla="*/ 47 w 49"/>
                  <a:gd name="T83" fmla="*/ 3 h 34"/>
                  <a:gd name="T84" fmla="*/ 49 w 49"/>
                  <a:gd name="T85" fmla="*/ 0 h 34"/>
                  <a:gd name="T86" fmla="*/ 49 w 49"/>
                  <a:gd name="T87" fmla="*/ 5 h 34"/>
                  <a:gd name="T88" fmla="*/ 49 w 49"/>
                  <a:gd name="T8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" h="34">
                    <a:moveTo>
                      <a:pt x="49" y="12"/>
                    </a:moveTo>
                    <a:lnTo>
                      <a:pt x="47" y="14"/>
                    </a:lnTo>
                    <a:lnTo>
                      <a:pt x="45" y="14"/>
                    </a:lnTo>
                    <a:lnTo>
                      <a:pt x="43" y="14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20" y="28"/>
                    </a:lnTo>
                    <a:lnTo>
                      <a:pt x="18" y="28"/>
                    </a:lnTo>
                    <a:lnTo>
                      <a:pt x="16" y="30"/>
                    </a:lnTo>
                    <a:lnTo>
                      <a:pt x="13" y="30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5" y="14"/>
                    </a:lnTo>
                    <a:lnTo>
                      <a:pt x="31" y="9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9" y="0"/>
                    </a:lnTo>
                    <a:lnTo>
                      <a:pt x="49" y="5"/>
                    </a:lnTo>
                    <a:lnTo>
                      <a:pt x="49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9" name="Freeform 2118">
                <a:extLst>
                  <a:ext uri="{FF2B5EF4-FFF2-40B4-BE49-F238E27FC236}">
                    <a16:creationId xmlns:a16="http://schemas.microsoft.com/office/drawing/2014/main" id="{5B7CEFC5-7CC3-4F42-8463-48B1E318C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1888"/>
                <a:ext cx="24" cy="32"/>
              </a:xfrm>
              <a:custGeom>
                <a:avLst/>
                <a:gdLst>
                  <a:gd name="T0" fmla="*/ 22 w 24"/>
                  <a:gd name="T1" fmla="*/ 23 h 32"/>
                  <a:gd name="T2" fmla="*/ 24 w 24"/>
                  <a:gd name="T3" fmla="*/ 27 h 32"/>
                  <a:gd name="T4" fmla="*/ 20 w 24"/>
                  <a:gd name="T5" fmla="*/ 29 h 32"/>
                  <a:gd name="T6" fmla="*/ 18 w 24"/>
                  <a:gd name="T7" fmla="*/ 29 h 32"/>
                  <a:gd name="T8" fmla="*/ 18 w 24"/>
                  <a:gd name="T9" fmla="*/ 29 h 32"/>
                  <a:gd name="T10" fmla="*/ 13 w 24"/>
                  <a:gd name="T11" fmla="*/ 32 h 32"/>
                  <a:gd name="T12" fmla="*/ 11 w 24"/>
                  <a:gd name="T13" fmla="*/ 27 h 32"/>
                  <a:gd name="T14" fmla="*/ 11 w 24"/>
                  <a:gd name="T15" fmla="*/ 27 h 32"/>
                  <a:gd name="T16" fmla="*/ 9 w 24"/>
                  <a:gd name="T17" fmla="*/ 25 h 32"/>
                  <a:gd name="T18" fmla="*/ 9 w 24"/>
                  <a:gd name="T19" fmla="*/ 23 h 32"/>
                  <a:gd name="T20" fmla="*/ 4 w 24"/>
                  <a:gd name="T21" fmla="*/ 14 h 32"/>
                  <a:gd name="T22" fmla="*/ 4 w 24"/>
                  <a:gd name="T23" fmla="*/ 14 h 32"/>
                  <a:gd name="T24" fmla="*/ 2 w 24"/>
                  <a:gd name="T25" fmla="*/ 11 h 32"/>
                  <a:gd name="T26" fmla="*/ 0 w 24"/>
                  <a:gd name="T27" fmla="*/ 7 h 32"/>
                  <a:gd name="T28" fmla="*/ 11 w 24"/>
                  <a:gd name="T29" fmla="*/ 0 h 32"/>
                  <a:gd name="T30" fmla="*/ 11 w 24"/>
                  <a:gd name="T31" fmla="*/ 0 h 32"/>
                  <a:gd name="T32" fmla="*/ 13 w 24"/>
                  <a:gd name="T33" fmla="*/ 5 h 32"/>
                  <a:gd name="T34" fmla="*/ 13 w 24"/>
                  <a:gd name="T35" fmla="*/ 7 h 32"/>
                  <a:gd name="T36" fmla="*/ 15 w 24"/>
                  <a:gd name="T37" fmla="*/ 9 h 32"/>
                  <a:gd name="T38" fmla="*/ 15 w 24"/>
                  <a:gd name="T39" fmla="*/ 11 h 32"/>
                  <a:gd name="T40" fmla="*/ 18 w 24"/>
                  <a:gd name="T41" fmla="*/ 14 h 32"/>
                  <a:gd name="T42" fmla="*/ 20 w 24"/>
                  <a:gd name="T43" fmla="*/ 18 h 32"/>
                  <a:gd name="T44" fmla="*/ 22 w 24"/>
                  <a:gd name="T45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32">
                    <a:moveTo>
                      <a:pt x="22" y="23"/>
                    </a:moveTo>
                    <a:lnTo>
                      <a:pt x="24" y="27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3" y="32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8" y="14"/>
                    </a:lnTo>
                    <a:lnTo>
                      <a:pt x="20" y="18"/>
                    </a:lnTo>
                    <a:lnTo>
                      <a:pt x="22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0" name="Freeform 2119">
                <a:extLst>
                  <a:ext uri="{FF2B5EF4-FFF2-40B4-BE49-F238E27FC236}">
                    <a16:creationId xmlns:a16="http://schemas.microsoft.com/office/drawing/2014/main" id="{8B8A1F07-0424-4EAC-A00D-5FCCDA73B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" y="1895"/>
                <a:ext cx="23" cy="31"/>
              </a:xfrm>
              <a:custGeom>
                <a:avLst/>
                <a:gdLst>
                  <a:gd name="T0" fmla="*/ 9 w 23"/>
                  <a:gd name="T1" fmla="*/ 0 h 31"/>
                  <a:gd name="T2" fmla="*/ 12 w 23"/>
                  <a:gd name="T3" fmla="*/ 4 h 31"/>
                  <a:gd name="T4" fmla="*/ 14 w 23"/>
                  <a:gd name="T5" fmla="*/ 7 h 31"/>
                  <a:gd name="T6" fmla="*/ 14 w 23"/>
                  <a:gd name="T7" fmla="*/ 9 h 31"/>
                  <a:gd name="T8" fmla="*/ 18 w 23"/>
                  <a:gd name="T9" fmla="*/ 18 h 31"/>
                  <a:gd name="T10" fmla="*/ 21 w 23"/>
                  <a:gd name="T11" fmla="*/ 20 h 31"/>
                  <a:gd name="T12" fmla="*/ 21 w 23"/>
                  <a:gd name="T13" fmla="*/ 22 h 31"/>
                  <a:gd name="T14" fmla="*/ 23 w 23"/>
                  <a:gd name="T15" fmla="*/ 25 h 31"/>
                  <a:gd name="T16" fmla="*/ 23 w 23"/>
                  <a:gd name="T17" fmla="*/ 27 h 31"/>
                  <a:gd name="T18" fmla="*/ 21 w 23"/>
                  <a:gd name="T19" fmla="*/ 27 h 31"/>
                  <a:gd name="T20" fmla="*/ 18 w 23"/>
                  <a:gd name="T21" fmla="*/ 29 h 31"/>
                  <a:gd name="T22" fmla="*/ 16 w 23"/>
                  <a:gd name="T23" fmla="*/ 29 h 31"/>
                  <a:gd name="T24" fmla="*/ 12 w 23"/>
                  <a:gd name="T25" fmla="*/ 31 h 31"/>
                  <a:gd name="T26" fmla="*/ 9 w 23"/>
                  <a:gd name="T27" fmla="*/ 27 h 31"/>
                  <a:gd name="T28" fmla="*/ 9 w 23"/>
                  <a:gd name="T29" fmla="*/ 25 h 31"/>
                  <a:gd name="T30" fmla="*/ 7 w 23"/>
                  <a:gd name="T31" fmla="*/ 22 h 31"/>
                  <a:gd name="T32" fmla="*/ 7 w 23"/>
                  <a:gd name="T33" fmla="*/ 22 h 31"/>
                  <a:gd name="T34" fmla="*/ 7 w 23"/>
                  <a:gd name="T35" fmla="*/ 20 h 31"/>
                  <a:gd name="T36" fmla="*/ 5 w 23"/>
                  <a:gd name="T37" fmla="*/ 18 h 31"/>
                  <a:gd name="T38" fmla="*/ 5 w 23"/>
                  <a:gd name="T39" fmla="*/ 16 h 31"/>
                  <a:gd name="T40" fmla="*/ 3 w 23"/>
                  <a:gd name="T41" fmla="*/ 11 h 31"/>
                  <a:gd name="T42" fmla="*/ 0 w 23"/>
                  <a:gd name="T43" fmla="*/ 9 h 31"/>
                  <a:gd name="T44" fmla="*/ 0 w 23"/>
                  <a:gd name="T45" fmla="*/ 7 h 31"/>
                  <a:gd name="T46" fmla="*/ 5 w 23"/>
                  <a:gd name="T47" fmla="*/ 4 h 31"/>
                  <a:gd name="T48" fmla="*/ 9 w 23"/>
                  <a:gd name="T4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31">
                    <a:moveTo>
                      <a:pt x="9" y="0"/>
                    </a:moveTo>
                    <a:lnTo>
                      <a:pt x="12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8" y="18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2" y="31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1" name="Freeform 2120">
                <a:extLst>
                  <a:ext uri="{FF2B5EF4-FFF2-40B4-BE49-F238E27FC236}">
                    <a16:creationId xmlns:a16="http://schemas.microsoft.com/office/drawing/2014/main" id="{CC74868C-263E-44C6-8375-225F416A7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8" y="1902"/>
                <a:ext cx="25" cy="31"/>
              </a:xfrm>
              <a:custGeom>
                <a:avLst/>
                <a:gdLst>
                  <a:gd name="T0" fmla="*/ 18 w 25"/>
                  <a:gd name="T1" fmla="*/ 15 h 31"/>
                  <a:gd name="T2" fmla="*/ 20 w 25"/>
                  <a:gd name="T3" fmla="*/ 18 h 31"/>
                  <a:gd name="T4" fmla="*/ 22 w 25"/>
                  <a:gd name="T5" fmla="*/ 20 h 31"/>
                  <a:gd name="T6" fmla="*/ 22 w 25"/>
                  <a:gd name="T7" fmla="*/ 22 h 31"/>
                  <a:gd name="T8" fmla="*/ 22 w 25"/>
                  <a:gd name="T9" fmla="*/ 24 h 31"/>
                  <a:gd name="T10" fmla="*/ 25 w 25"/>
                  <a:gd name="T11" fmla="*/ 27 h 31"/>
                  <a:gd name="T12" fmla="*/ 22 w 25"/>
                  <a:gd name="T13" fmla="*/ 27 h 31"/>
                  <a:gd name="T14" fmla="*/ 20 w 25"/>
                  <a:gd name="T15" fmla="*/ 29 h 31"/>
                  <a:gd name="T16" fmla="*/ 18 w 25"/>
                  <a:gd name="T17" fmla="*/ 29 h 31"/>
                  <a:gd name="T18" fmla="*/ 16 w 25"/>
                  <a:gd name="T19" fmla="*/ 31 h 31"/>
                  <a:gd name="T20" fmla="*/ 16 w 25"/>
                  <a:gd name="T21" fmla="*/ 31 h 31"/>
                  <a:gd name="T22" fmla="*/ 13 w 25"/>
                  <a:gd name="T23" fmla="*/ 31 h 31"/>
                  <a:gd name="T24" fmla="*/ 11 w 25"/>
                  <a:gd name="T25" fmla="*/ 27 h 31"/>
                  <a:gd name="T26" fmla="*/ 9 w 25"/>
                  <a:gd name="T27" fmla="*/ 24 h 31"/>
                  <a:gd name="T28" fmla="*/ 9 w 25"/>
                  <a:gd name="T29" fmla="*/ 22 h 31"/>
                  <a:gd name="T30" fmla="*/ 7 w 25"/>
                  <a:gd name="T31" fmla="*/ 20 h 31"/>
                  <a:gd name="T32" fmla="*/ 7 w 25"/>
                  <a:gd name="T33" fmla="*/ 18 h 31"/>
                  <a:gd name="T34" fmla="*/ 4 w 25"/>
                  <a:gd name="T35" fmla="*/ 15 h 31"/>
                  <a:gd name="T36" fmla="*/ 4 w 25"/>
                  <a:gd name="T37" fmla="*/ 15 h 31"/>
                  <a:gd name="T38" fmla="*/ 4 w 25"/>
                  <a:gd name="T39" fmla="*/ 13 h 31"/>
                  <a:gd name="T40" fmla="*/ 2 w 25"/>
                  <a:gd name="T41" fmla="*/ 11 h 31"/>
                  <a:gd name="T42" fmla="*/ 2 w 25"/>
                  <a:gd name="T43" fmla="*/ 9 h 31"/>
                  <a:gd name="T44" fmla="*/ 0 w 25"/>
                  <a:gd name="T45" fmla="*/ 4 h 31"/>
                  <a:gd name="T46" fmla="*/ 2 w 25"/>
                  <a:gd name="T47" fmla="*/ 4 h 31"/>
                  <a:gd name="T48" fmla="*/ 9 w 25"/>
                  <a:gd name="T49" fmla="*/ 0 h 31"/>
                  <a:gd name="T50" fmla="*/ 11 w 25"/>
                  <a:gd name="T51" fmla="*/ 0 h 31"/>
                  <a:gd name="T52" fmla="*/ 11 w 25"/>
                  <a:gd name="T53" fmla="*/ 0 h 31"/>
                  <a:gd name="T54" fmla="*/ 11 w 25"/>
                  <a:gd name="T55" fmla="*/ 2 h 31"/>
                  <a:gd name="T56" fmla="*/ 13 w 25"/>
                  <a:gd name="T57" fmla="*/ 4 h 31"/>
                  <a:gd name="T58" fmla="*/ 13 w 25"/>
                  <a:gd name="T59" fmla="*/ 6 h 31"/>
                  <a:gd name="T60" fmla="*/ 16 w 25"/>
                  <a:gd name="T61" fmla="*/ 9 h 31"/>
                  <a:gd name="T62" fmla="*/ 16 w 25"/>
                  <a:gd name="T63" fmla="*/ 11 h 31"/>
                  <a:gd name="T64" fmla="*/ 18 w 25"/>
                  <a:gd name="T65" fmla="*/ 13 h 31"/>
                  <a:gd name="T66" fmla="*/ 18 w 25"/>
                  <a:gd name="T6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31">
                    <a:moveTo>
                      <a:pt x="18" y="15"/>
                    </a:moveTo>
                    <a:lnTo>
                      <a:pt x="20" y="18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2" y="27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3" y="31"/>
                    </a:lnTo>
                    <a:lnTo>
                      <a:pt x="11" y="27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8" y="13"/>
                    </a:lnTo>
                    <a:lnTo>
                      <a:pt x="18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2" name="Freeform 2121">
                <a:extLst>
                  <a:ext uri="{FF2B5EF4-FFF2-40B4-BE49-F238E27FC236}">
                    <a16:creationId xmlns:a16="http://schemas.microsoft.com/office/drawing/2014/main" id="{1656B4EB-5407-4553-8ACE-BFD744E17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" y="1908"/>
                <a:ext cx="25" cy="32"/>
              </a:xfrm>
              <a:custGeom>
                <a:avLst/>
                <a:gdLst>
                  <a:gd name="T0" fmla="*/ 25 w 25"/>
                  <a:gd name="T1" fmla="*/ 25 h 32"/>
                  <a:gd name="T2" fmla="*/ 21 w 25"/>
                  <a:gd name="T3" fmla="*/ 30 h 32"/>
                  <a:gd name="T4" fmla="*/ 14 w 25"/>
                  <a:gd name="T5" fmla="*/ 32 h 32"/>
                  <a:gd name="T6" fmla="*/ 12 w 25"/>
                  <a:gd name="T7" fmla="*/ 27 h 32"/>
                  <a:gd name="T8" fmla="*/ 9 w 25"/>
                  <a:gd name="T9" fmla="*/ 25 h 32"/>
                  <a:gd name="T10" fmla="*/ 9 w 25"/>
                  <a:gd name="T11" fmla="*/ 23 h 32"/>
                  <a:gd name="T12" fmla="*/ 7 w 25"/>
                  <a:gd name="T13" fmla="*/ 21 h 32"/>
                  <a:gd name="T14" fmla="*/ 7 w 25"/>
                  <a:gd name="T15" fmla="*/ 18 h 32"/>
                  <a:gd name="T16" fmla="*/ 5 w 25"/>
                  <a:gd name="T17" fmla="*/ 16 h 32"/>
                  <a:gd name="T18" fmla="*/ 5 w 25"/>
                  <a:gd name="T19" fmla="*/ 16 h 32"/>
                  <a:gd name="T20" fmla="*/ 5 w 25"/>
                  <a:gd name="T21" fmla="*/ 14 h 32"/>
                  <a:gd name="T22" fmla="*/ 3 w 25"/>
                  <a:gd name="T23" fmla="*/ 12 h 32"/>
                  <a:gd name="T24" fmla="*/ 3 w 25"/>
                  <a:gd name="T25" fmla="*/ 9 h 32"/>
                  <a:gd name="T26" fmla="*/ 0 w 25"/>
                  <a:gd name="T27" fmla="*/ 7 h 32"/>
                  <a:gd name="T28" fmla="*/ 7 w 25"/>
                  <a:gd name="T29" fmla="*/ 5 h 32"/>
                  <a:gd name="T30" fmla="*/ 12 w 25"/>
                  <a:gd name="T31" fmla="*/ 0 h 32"/>
                  <a:gd name="T32" fmla="*/ 14 w 25"/>
                  <a:gd name="T33" fmla="*/ 3 h 32"/>
                  <a:gd name="T34" fmla="*/ 14 w 25"/>
                  <a:gd name="T35" fmla="*/ 5 h 32"/>
                  <a:gd name="T36" fmla="*/ 16 w 25"/>
                  <a:gd name="T37" fmla="*/ 7 h 32"/>
                  <a:gd name="T38" fmla="*/ 16 w 25"/>
                  <a:gd name="T39" fmla="*/ 9 h 32"/>
                  <a:gd name="T40" fmla="*/ 18 w 25"/>
                  <a:gd name="T41" fmla="*/ 14 h 32"/>
                  <a:gd name="T42" fmla="*/ 21 w 25"/>
                  <a:gd name="T43" fmla="*/ 16 h 32"/>
                  <a:gd name="T44" fmla="*/ 21 w 25"/>
                  <a:gd name="T45" fmla="*/ 18 h 32"/>
                  <a:gd name="T46" fmla="*/ 23 w 25"/>
                  <a:gd name="T47" fmla="*/ 23 h 32"/>
                  <a:gd name="T48" fmla="*/ 25 w 25"/>
                  <a:gd name="T49" fmla="*/ 25 h 32"/>
                  <a:gd name="T50" fmla="*/ 25 w 25"/>
                  <a:gd name="T51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32">
                    <a:moveTo>
                      <a:pt x="25" y="25"/>
                    </a:moveTo>
                    <a:lnTo>
                      <a:pt x="21" y="30"/>
                    </a:lnTo>
                    <a:lnTo>
                      <a:pt x="14" y="32"/>
                    </a:lnTo>
                    <a:lnTo>
                      <a:pt x="12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7" y="5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23"/>
                    </a:lnTo>
                    <a:lnTo>
                      <a:pt x="25" y="25"/>
                    </a:lnTo>
                    <a:lnTo>
                      <a:pt x="25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3" name="Freeform 2122">
                <a:extLst>
                  <a:ext uri="{FF2B5EF4-FFF2-40B4-BE49-F238E27FC236}">
                    <a16:creationId xmlns:a16="http://schemas.microsoft.com/office/drawing/2014/main" id="{959FB39C-E870-4666-818A-E48293214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775"/>
                <a:ext cx="22" cy="27"/>
              </a:xfrm>
              <a:custGeom>
                <a:avLst/>
                <a:gdLst>
                  <a:gd name="T0" fmla="*/ 18 w 22"/>
                  <a:gd name="T1" fmla="*/ 23 h 27"/>
                  <a:gd name="T2" fmla="*/ 18 w 22"/>
                  <a:gd name="T3" fmla="*/ 27 h 27"/>
                  <a:gd name="T4" fmla="*/ 16 w 22"/>
                  <a:gd name="T5" fmla="*/ 27 h 27"/>
                  <a:gd name="T6" fmla="*/ 11 w 22"/>
                  <a:gd name="T7" fmla="*/ 25 h 27"/>
                  <a:gd name="T8" fmla="*/ 9 w 22"/>
                  <a:gd name="T9" fmla="*/ 25 h 27"/>
                  <a:gd name="T10" fmla="*/ 7 w 22"/>
                  <a:gd name="T11" fmla="*/ 25 h 27"/>
                  <a:gd name="T12" fmla="*/ 2 w 22"/>
                  <a:gd name="T13" fmla="*/ 25 h 27"/>
                  <a:gd name="T14" fmla="*/ 2 w 22"/>
                  <a:gd name="T15" fmla="*/ 25 h 27"/>
                  <a:gd name="T16" fmla="*/ 0 w 22"/>
                  <a:gd name="T17" fmla="*/ 23 h 27"/>
                  <a:gd name="T18" fmla="*/ 2 w 22"/>
                  <a:gd name="T19" fmla="*/ 18 h 27"/>
                  <a:gd name="T20" fmla="*/ 2 w 22"/>
                  <a:gd name="T21" fmla="*/ 16 h 27"/>
                  <a:gd name="T22" fmla="*/ 2 w 22"/>
                  <a:gd name="T23" fmla="*/ 12 h 27"/>
                  <a:gd name="T24" fmla="*/ 4 w 22"/>
                  <a:gd name="T25" fmla="*/ 12 h 27"/>
                  <a:gd name="T26" fmla="*/ 4 w 22"/>
                  <a:gd name="T27" fmla="*/ 9 h 27"/>
                  <a:gd name="T28" fmla="*/ 4 w 22"/>
                  <a:gd name="T29" fmla="*/ 5 h 27"/>
                  <a:gd name="T30" fmla="*/ 7 w 22"/>
                  <a:gd name="T31" fmla="*/ 0 h 27"/>
                  <a:gd name="T32" fmla="*/ 7 w 22"/>
                  <a:gd name="T33" fmla="*/ 3 h 27"/>
                  <a:gd name="T34" fmla="*/ 9 w 22"/>
                  <a:gd name="T35" fmla="*/ 3 h 27"/>
                  <a:gd name="T36" fmla="*/ 11 w 22"/>
                  <a:gd name="T37" fmla="*/ 3 h 27"/>
                  <a:gd name="T38" fmla="*/ 13 w 22"/>
                  <a:gd name="T39" fmla="*/ 3 h 27"/>
                  <a:gd name="T40" fmla="*/ 18 w 22"/>
                  <a:gd name="T41" fmla="*/ 5 h 27"/>
                  <a:gd name="T42" fmla="*/ 18 w 22"/>
                  <a:gd name="T43" fmla="*/ 5 h 27"/>
                  <a:gd name="T44" fmla="*/ 20 w 22"/>
                  <a:gd name="T45" fmla="*/ 5 h 27"/>
                  <a:gd name="T46" fmla="*/ 20 w 22"/>
                  <a:gd name="T47" fmla="*/ 5 h 27"/>
                  <a:gd name="T48" fmla="*/ 22 w 22"/>
                  <a:gd name="T49" fmla="*/ 5 h 27"/>
                  <a:gd name="T50" fmla="*/ 22 w 22"/>
                  <a:gd name="T51" fmla="*/ 5 h 27"/>
                  <a:gd name="T52" fmla="*/ 22 w 22"/>
                  <a:gd name="T53" fmla="*/ 7 h 27"/>
                  <a:gd name="T54" fmla="*/ 22 w 22"/>
                  <a:gd name="T55" fmla="*/ 7 h 27"/>
                  <a:gd name="T56" fmla="*/ 22 w 22"/>
                  <a:gd name="T57" fmla="*/ 9 h 27"/>
                  <a:gd name="T58" fmla="*/ 20 w 22"/>
                  <a:gd name="T59" fmla="*/ 9 h 27"/>
                  <a:gd name="T60" fmla="*/ 20 w 22"/>
                  <a:gd name="T61" fmla="*/ 12 h 27"/>
                  <a:gd name="T62" fmla="*/ 20 w 22"/>
                  <a:gd name="T63" fmla="*/ 12 h 27"/>
                  <a:gd name="T64" fmla="*/ 20 w 22"/>
                  <a:gd name="T65" fmla="*/ 14 h 27"/>
                  <a:gd name="T66" fmla="*/ 20 w 22"/>
                  <a:gd name="T67" fmla="*/ 14 h 27"/>
                  <a:gd name="T68" fmla="*/ 20 w 22"/>
                  <a:gd name="T69" fmla="*/ 16 h 27"/>
                  <a:gd name="T70" fmla="*/ 20 w 22"/>
                  <a:gd name="T71" fmla="*/ 16 h 27"/>
                  <a:gd name="T72" fmla="*/ 20 w 22"/>
                  <a:gd name="T73" fmla="*/ 18 h 27"/>
                  <a:gd name="T74" fmla="*/ 20 w 22"/>
                  <a:gd name="T75" fmla="*/ 21 h 27"/>
                  <a:gd name="T76" fmla="*/ 18 w 22"/>
                  <a:gd name="T7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27">
                    <a:moveTo>
                      <a:pt x="18" y="23"/>
                    </a:moveTo>
                    <a:lnTo>
                      <a:pt x="18" y="27"/>
                    </a:lnTo>
                    <a:lnTo>
                      <a:pt x="16" y="27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0" y="21"/>
                    </a:lnTo>
                    <a:lnTo>
                      <a:pt x="18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4" name="Freeform 2123">
                <a:extLst>
                  <a:ext uri="{FF2B5EF4-FFF2-40B4-BE49-F238E27FC236}">
                    <a16:creationId xmlns:a16="http://schemas.microsoft.com/office/drawing/2014/main" id="{F190389D-7F58-4491-8731-D5A0888F6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780"/>
                <a:ext cx="23" cy="27"/>
              </a:xfrm>
              <a:custGeom>
                <a:avLst/>
                <a:gdLst>
                  <a:gd name="T0" fmla="*/ 18 w 23"/>
                  <a:gd name="T1" fmla="*/ 20 h 27"/>
                  <a:gd name="T2" fmla="*/ 18 w 23"/>
                  <a:gd name="T3" fmla="*/ 22 h 27"/>
                  <a:gd name="T4" fmla="*/ 18 w 23"/>
                  <a:gd name="T5" fmla="*/ 25 h 27"/>
                  <a:gd name="T6" fmla="*/ 18 w 23"/>
                  <a:gd name="T7" fmla="*/ 25 h 27"/>
                  <a:gd name="T8" fmla="*/ 16 w 23"/>
                  <a:gd name="T9" fmla="*/ 27 h 27"/>
                  <a:gd name="T10" fmla="*/ 16 w 23"/>
                  <a:gd name="T11" fmla="*/ 27 h 27"/>
                  <a:gd name="T12" fmla="*/ 14 w 23"/>
                  <a:gd name="T13" fmla="*/ 27 h 27"/>
                  <a:gd name="T14" fmla="*/ 14 w 23"/>
                  <a:gd name="T15" fmla="*/ 22 h 27"/>
                  <a:gd name="T16" fmla="*/ 12 w 23"/>
                  <a:gd name="T17" fmla="*/ 22 h 27"/>
                  <a:gd name="T18" fmla="*/ 9 w 23"/>
                  <a:gd name="T19" fmla="*/ 22 h 27"/>
                  <a:gd name="T20" fmla="*/ 9 w 23"/>
                  <a:gd name="T21" fmla="*/ 25 h 27"/>
                  <a:gd name="T22" fmla="*/ 9 w 23"/>
                  <a:gd name="T23" fmla="*/ 25 h 27"/>
                  <a:gd name="T24" fmla="*/ 2 w 23"/>
                  <a:gd name="T25" fmla="*/ 25 h 27"/>
                  <a:gd name="T26" fmla="*/ 0 w 23"/>
                  <a:gd name="T27" fmla="*/ 22 h 27"/>
                  <a:gd name="T28" fmla="*/ 0 w 23"/>
                  <a:gd name="T29" fmla="*/ 22 h 27"/>
                  <a:gd name="T30" fmla="*/ 0 w 23"/>
                  <a:gd name="T31" fmla="*/ 22 h 27"/>
                  <a:gd name="T32" fmla="*/ 0 w 23"/>
                  <a:gd name="T33" fmla="*/ 20 h 27"/>
                  <a:gd name="T34" fmla="*/ 0 w 23"/>
                  <a:gd name="T35" fmla="*/ 18 h 27"/>
                  <a:gd name="T36" fmla="*/ 2 w 23"/>
                  <a:gd name="T37" fmla="*/ 16 h 27"/>
                  <a:gd name="T38" fmla="*/ 2 w 23"/>
                  <a:gd name="T39" fmla="*/ 13 h 27"/>
                  <a:gd name="T40" fmla="*/ 2 w 23"/>
                  <a:gd name="T41" fmla="*/ 11 h 27"/>
                  <a:gd name="T42" fmla="*/ 2 w 23"/>
                  <a:gd name="T43" fmla="*/ 9 h 27"/>
                  <a:gd name="T44" fmla="*/ 2 w 23"/>
                  <a:gd name="T45" fmla="*/ 7 h 27"/>
                  <a:gd name="T46" fmla="*/ 5 w 23"/>
                  <a:gd name="T47" fmla="*/ 4 h 27"/>
                  <a:gd name="T48" fmla="*/ 5 w 23"/>
                  <a:gd name="T49" fmla="*/ 0 h 27"/>
                  <a:gd name="T50" fmla="*/ 9 w 23"/>
                  <a:gd name="T51" fmla="*/ 2 h 27"/>
                  <a:gd name="T52" fmla="*/ 12 w 23"/>
                  <a:gd name="T53" fmla="*/ 2 h 27"/>
                  <a:gd name="T54" fmla="*/ 18 w 23"/>
                  <a:gd name="T55" fmla="*/ 4 h 27"/>
                  <a:gd name="T56" fmla="*/ 23 w 23"/>
                  <a:gd name="T57" fmla="*/ 4 h 27"/>
                  <a:gd name="T58" fmla="*/ 23 w 23"/>
                  <a:gd name="T59" fmla="*/ 4 h 27"/>
                  <a:gd name="T60" fmla="*/ 23 w 23"/>
                  <a:gd name="T61" fmla="*/ 4 h 27"/>
                  <a:gd name="T62" fmla="*/ 21 w 23"/>
                  <a:gd name="T63" fmla="*/ 7 h 27"/>
                  <a:gd name="T64" fmla="*/ 21 w 23"/>
                  <a:gd name="T65" fmla="*/ 9 h 27"/>
                  <a:gd name="T66" fmla="*/ 21 w 23"/>
                  <a:gd name="T67" fmla="*/ 13 h 27"/>
                  <a:gd name="T68" fmla="*/ 21 w 23"/>
                  <a:gd name="T69" fmla="*/ 16 h 27"/>
                  <a:gd name="T70" fmla="*/ 18 w 23"/>
                  <a:gd name="T71" fmla="*/ 18 h 27"/>
                  <a:gd name="T72" fmla="*/ 18 w 23"/>
                  <a:gd name="T73" fmla="*/ 20 h 27"/>
                  <a:gd name="T74" fmla="*/ 18 w 23"/>
                  <a:gd name="T75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" h="27">
                    <a:moveTo>
                      <a:pt x="18" y="20"/>
                    </a:moveTo>
                    <a:lnTo>
                      <a:pt x="18" y="22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8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5" name="Freeform 2124">
                <a:extLst>
                  <a:ext uri="{FF2B5EF4-FFF2-40B4-BE49-F238E27FC236}">
                    <a16:creationId xmlns:a16="http://schemas.microsoft.com/office/drawing/2014/main" id="{BA9D468F-FF6E-4CE0-A194-FBA71D7B5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672"/>
                <a:ext cx="14" cy="22"/>
              </a:xfrm>
              <a:custGeom>
                <a:avLst/>
                <a:gdLst>
                  <a:gd name="T0" fmla="*/ 9 w 14"/>
                  <a:gd name="T1" fmla="*/ 0 h 22"/>
                  <a:gd name="T2" fmla="*/ 11 w 14"/>
                  <a:gd name="T3" fmla="*/ 0 h 22"/>
                  <a:gd name="T4" fmla="*/ 14 w 14"/>
                  <a:gd name="T5" fmla="*/ 0 h 22"/>
                  <a:gd name="T6" fmla="*/ 14 w 14"/>
                  <a:gd name="T7" fmla="*/ 2 h 22"/>
                  <a:gd name="T8" fmla="*/ 14 w 14"/>
                  <a:gd name="T9" fmla="*/ 20 h 22"/>
                  <a:gd name="T10" fmla="*/ 14 w 14"/>
                  <a:gd name="T11" fmla="*/ 22 h 22"/>
                  <a:gd name="T12" fmla="*/ 7 w 14"/>
                  <a:gd name="T13" fmla="*/ 22 h 22"/>
                  <a:gd name="T14" fmla="*/ 5 w 14"/>
                  <a:gd name="T15" fmla="*/ 22 h 22"/>
                  <a:gd name="T16" fmla="*/ 0 w 14"/>
                  <a:gd name="T17" fmla="*/ 22 h 22"/>
                  <a:gd name="T18" fmla="*/ 0 w 14"/>
                  <a:gd name="T19" fmla="*/ 20 h 22"/>
                  <a:gd name="T20" fmla="*/ 0 w 14"/>
                  <a:gd name="T21" fmla="*/ 13 h 22"/>
                  <a:gd name="T22" fmla="*/ 0 w 14"/>
                  <a:gd name="T23" fmla="*/ 6 h 22"/>
                  <a:gd name="T24" fmla="*/ 0 w 14"/>
                  <a:gd name="T25" fmla="*/ 4 h 22"/>
                  <a:gd name="T26" fmla="*/ 0 w 14"/>
                  <a:gd name="T27" fmla="*/ 2 h 22"/>
                  <a:gd name="T28" fmla="*/ 0 w 14"/>
                  <a:gd name="T29" fmla="*/ 0 h 22"/>
                  <a:gd name="T30" fmla="*/ 5 w 14"/>
                  <a:gd name="T31" fmla="*/ 0 h 22"/>
                  <a:gd name="T32" fmla="*/ 7 w 14"/>
                  <a:gd name="T33" fmla="*/ 0 h 22"/>
                  <a:gd name="T34" fmla="*/ 9 w 14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2">
                    <a:moveTo>
                      <a:pt x="9" y="0"/>
                    </a:moveTo>
                    <a:lnTo>
                      <a:pt x="11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6" name="Freeform 2125">
                <a:extLst>
                  <a:ext uri="{FF2B5EF4-FFF2-40B4-BE49-F238E27FC236}">
                    <a16:creationId xmlns:a16="http://schemas.microsoft.com/office/drawing/2014/main" id="{5AFD2C93-E482-4863-A704-4A91D667C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699"/>
                <a:ext cx="37" cy="22"/>
              </a:xfrm>
              <a:custGeom>
                <a:avLst/>
                <a:gdLst>
                  <a:gd name="T0" fmla="*/ 37 w 37"/>
                  <a:gd name="T1" fmla="*/ 9 h 22"/>
                  <a:gd name="T2" fmla="*/ 37 w 37"/>
                  <a:gd name="T3" fmla="*/ 11 h 22"/>
                  <a:gd name="T4" fmla="*/ 37 w 37"/>
                  <a:gd name="T5" fmla="*/ 15 h 22"/>
                  <a:gd name="T6" fmla="*/ 34 w 37"/>
                  <a:gd name="T7" fmla="*/ 22 h 22"/>
                  <a:gd name="T8" fmla="*/ 34 w 37"/>
                  <a:gd name="T9" fmla="*/ 22 h 22"/>
                  <a:gd name="T10" fmla="*/ 32 w 37"/>
                  <a:gd name="T11" fmla="*/ 22 h 22"/>
                  <a:gd name="T12" fmla="*/ 32 w 37"/>
                  <a:gd name="T13" fmla="*/ 22 h 22"/>
                  <a:gd name="T14" fmla="*/ 25 w 37"/>
                  <a:gd name="T15" fmla="*/ 22 h 22"/>
                  <a:gd name="T16" fmla="*/ 25 w 37"/>
                  <a:gd name="T17" fmla="*/ 20 h 22"/>
                  <a:gd name="T18" fmla="*/ 25 w 37"/>
                  <a:gd name="T19" fmla="*/ 20 h 22"/>
                  <a:gd name="T20" fmla="*/ 25 w 37"/>
                  <a:gd name="T21" fmla="*/ 20 h 22"/>
                  <a:gd name="T22" fmla="*/ 25 w 37"/>
                  <a:gd name="T23" fmla="*/ 15 h 22"/>
                  <a:gd name="T24" fmla="*/ 12 w 37"/>
                  <a:gd name="T25" fmla="*/ 15 h 22"/>
                  <a:gd name="T26" fmla="*/ 12 w 37"/>
                  <a:gd name="T27" fmla="*/ 15 h 22"/>
                  <a:gd name="T28" fmla="*/ 12 w 37"/>
                  <a:gd name="T29" fmla="*/ 20 h 22"/>
                  <a:gd name="T30" fmla="*/ 12 w 37"/>
                  <a:gd name="T31" fmla="*/ 22 h 22"/>
                  <a:gd name="T32" fmla="*/ 0 w 37"/>
                  <a:gd name="T33" fmla="*/ 22 h 22"/>
                  <a:gd name="T34" fmla="*/ 0 w 37"/>
                  <a:gd name="T35" fmla="*/ 20 h 22"/>
                  <a:gd name="T36" fmla="*/ 3 w 37"/>
                  <a:gd name="T37" fmla="*/ 18 h 22"/>
                  <a:gd name="T38" fmla="*/ 3 w 37"/>
                  <a:gd name="T39" fmla="*/ 18 h 22"/>
                  <a:gd name="T40" fmla="*/ 3 w 37"/>
                  <a:gd name="T41" fmla="*/ 13 h 22"/>
                  <a:gd name="T42" fmla="*/ 3 w 37"/>
                  <a:gd name="T43" fmla="*/ 11 h 22"/>
                  <a:gd name="T44" fmla="*/ 3 w 37"/>
                  <a:gd name="T45" fmla="*/ 9 h 22"/>
                  <a:gd name="T46" fmla="*/ 5 w 37"/>
                  <a:gd name="T47" fmla="*/ 9 h 22"/>
                  <a:gd name="T48" fmla="*/ 10 w 37"/>
                  <a:gd name="T49" fmla="*/ 9 h 22"/>
                  <a:gd name="T50" fmla="*/ 10 w 37"/>
                  <a:gd name="T51" fmla="*/ 9 h 22"/>
                  <a:gd name="T52" fmla="*/ 10 w 37"/>
                  <a:gd name="T53" fmla="*/ 2 h 22"/>
                  <a:gd name="T54" fmla="*/ 10 w 37"/>
                  <a:gd name="T55" fmla="*/ 0 h 22"/>
                  <a:gd name="T56" fmla="*/ 12 w 37"/>
                  <a:gd name="T57" fmla="*/ 0 h 22"/>
                  <a:gd name="T58" fmla="*/ 14 w 37"/>
                  <a:gd name="T59" fmla="*/ 0 h 22"/>
                  <a:gd name="T60" fmla="*/ 19 w 37"/>
                  <a:gd name="T61" fmla="*/ 0 h 22"/>
                  <a:gd name="T62" fmla="*/ 37 w 37"/>
                  <a:gd name="T63" fmla="*/ 0 h 22"/>
                  <a:gd name="T64" fmla="*/ 37 w 37"/>
                  <a:gd name="T6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22">
                    <a:moveTo>
                      <a:pt x="37" y="9"/>
                    </a:moveTo>
                    <a:lnTo>
                      <a:pt x="37" y="11"/>
                    </a:lnTo>
                    <a:lnTo>
                      <a:pt x="37" y="15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25" y="22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37" y="0"/>
                    </a:lnTo>
                    <a:lnTo>
                      <a:pt x="3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7" name="Freeform 2126">
                <a:extLst>
                  <a:ext uri="{FF2B5EF4-FFF2-40B4-BE49-F238E27FC236}">
                    <a16:creationId xmlns:a16="http://schemas.microsoft.com/office/drawing/2014/main" id="{6F15FEC1-DABF-4FA9-B6D2-47D2D41A8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714"/>
                <a:ext cx="13" cy="7"/>
              </a:xfrm>
              <a:custGeom>
                <a:avLst/>
                <a:gdLst>
                  <a:gd name="T0" fmla="*/ 13 w 13"/>
                  <a:gd name="T1" fmla="*/ 5 h 7"/>
                  <a:gd name="T2" fmla="*/ 13 w 13"/>
                  <a:gd name="T3" fmla="*/ 7 h 7"/>
                  <a:gd name="T4" fmla="*/ 0 w 13"/>
                  <a:gd name="T5" fmla="*/ 7 h 7"/>
                  <a:gd name="T6" fmla="*/ 0 w 13"/>
                  <a:gd name="T7" fmla="*/ 5 h 7"/>
                  <a:gd name="T8" fmla="*/ 0 w 13"/>
                  <a:gd name="T9" fmla="*/ 0 h 7"/>
                  <a:gd name="T10" fmla="*/ 0 w 13"/>
                  <a:gd name="T11" fmla="*/ 0 h 7"/>
                  <a:gd name="T12" fmla="*/ 13 w 13"/>
                  <a:gd name="T13" fmla="*/ 0 h 7"/>
                  <a:gd name="T14" fmla="*/ 13 w 13"/>
                  <a:gd name="T15" fmla="*/ 5 h 7"/>
                  <a:gd name="T16" fmla="*/ 13 w 13"/>
                  <a:gd name="T17" fmla="*/ 5 h 7"/>
                  <a:gd name="T18" fmla="*/ 13 w 13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7">
                    <a:moveTo>
                      <a:pt x="13" y="5"/>
                    </a:moveTo>
                    <a:lnTo>
                      <a:pt x="1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8" name="Freeform 2127">
                <a:extLst>
                  <a:ext uri="{FF2B5EF4-FFF2-40B4-BE49-F238E27FC236}">
                    <a16:creationId xmlns:a16="http://schemas.microsoft.com/office/drawing/2014/main" id="{8A9BE6B0-DB99-4105-B439-C2BBA0647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678"/>
                <a:ext cx="7" cy="21"/>
              </a:xfrm>
              <a:custGeom>
                <a:avLst/>
                <a:gdLst>
                  <a:gd name="T0" fmla="*/ 7 w 7"/>
                  <a:gd name="T1" fmla="*/ 21 h 21"/>
                  <a:gd name="T2" fmla="*/ 7 w 7"/>
                  <a:gd name="T3" fmla="*/ 21 h 21"/>
                  <a:gd name="T4" fmla="*/ 7 w 7"/>
                  <a:gd name="T5" fmla="*/ 21 h 21"/>
                  <a:gd name="T6" fmla="*/ 0 w 7"/>
                  <a:gd name="T7" fmla="*/ 21 h 21"/>
                  <a:gd name="T8" fmla="*/ 0 w 7"/>
                  <a:gd name="T9" fmla="*/ 3 h 21"/>
                  <a:gd name="T10" fmla="*/ 0 w 7"/>
                  <a:gd name="T11" fmla="*/ 3 h 21"/>
                  <a:gd name="T12" fmla="*/ 0 w 7"/>
                  <a:gd name="T13" fmla="*/ 3 h 21"/>
                  <a:gd name="T14" fmla="*/ 4 w 7"/>
                  <a:gd name="T15" fmla="*/ 3 h 21"/>
                  <a:gd name="T16" fmla="*/ 4 w 7"/>
                  <a:gd name="T17" fmla="*/ 3 h 21"/>
                  <a:gd name="T18" fmla="*/ 4 w 7"/>
                  <a:gd name="T19" fmla="*/ 3 h 21"/>
                  <a:gd name="T20" fmla="*/ 7 w 7"/>
                  <a:gd name="T21" fmla="*/ 0 h 21"/>
                  <a:gd name="T22" fmla="*/ 7 w 7"/>
                  <a:gd name="T23" fmla="*/ 0 h 21"/>
                  <a:gd name="T24" fmla="*/ 7 w 7"/>
                  <a:gd name="T25" fmla="*/ 0 h 21"/>
                  <a:gd name="T26" fmla="*/ 7 w 7"/>
                  <a:gd name="T27" fmla="*/ 0 h 21"/>
                  <a:gd name="T28" fmla="*/ 7 w 7"/>
                  <a:gd name="T29" fmla="*/ 0 h 21"/>
                  <a:gd name="T30" fmla="*/ 7 w 7"/>
                  <a:gd name="T31" fmla="*/ 3 h 21"/>
                  <a:gd name="T32" fmla="*/ 7 w 7"/>
                  <a:gd name="T33" fmla="*/ 7 h 21"/>
                  <a:gd name="T34" fmla="*/ 7 w 7"/>
                  <a:gd name="T35" fmla="*/ 7 h 21"/>
                  <a:gd name="T36" fmla="*/ 7 w 7"/>
                  <a:gd name="T37" fmla="*/ 7 h 21"/>
                  <a:gd name="T38" fmla="*/ 7 w 7"/>
                  <a:gd name="T39" fmla="*/ 9 h 21"/>
                  <a:gd name="T40" fmla="*/ 7 w 7"/>
                  <a:gd name="T41" fmla="*/ 14 h 21"/>
                  <a:gd name="T42" fmla="*/ 7 w 7"/>
                  <a:gd name="T43" fmla="*/ 16 h 21"/>
                  <a:gd name="T44" fmla="*/ 7 w 7"/>
                  <a:gd name="T4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21">
                    <a:moveTo>
                      <a:pt x="7" y="21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0" y="2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9" name="Freeform 2128">
                <a:extLst>
                  <a:ext uri="{FF2B5EF4-FFF2-40B4-BE49-F238E27FC236}">
                    <a16:creationId xmlns:a16="http://schemas.microsoft.com/office/drawing/2014/main" id="{B399D7F3-39FD-4F8E-94E3-B79CCD9CA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654"/>
                <a:ext cx="9" cy="20"/>
              </a:xfrm>
              <a:custGeom>
                <a:avLst/>
                <a:gdLst>
                  <a:gd name="T0" fmla="*/ 9 w 9"/>
                  <a:gd name="T1" fmla="*/ 0 h 20"/>
                  <a:gd name="T2" fmla="*/ 7 w 9"/>
                  <a:gd name="T3" fmla="*/ 6 h 20"/>
                  <a:gd name="T4" fmla="*/ 7 w 9"/>
                  <a:gd name="T5" fmla="*/ 9 h 20"/>
                  <a:gd name="T6" fmla="*/ 7 w 9"/>
                  <a:gd name="T7" fmla="*/ 11 h 20"/>
                  <a:gd name="T8" fmla="*/ 7 w 9"/>
                  <a:gd name="T9" fmla="*/ 13 h 20"/>
                  <a:gd name="T10" fmla="*/ 7 w 9"/>
                  <a:gd name="T11" fmla="*/ 13 h 20"/>
                  <a:gd name="T12" fmla="*/ 7 w 9"/>
                  <a:gd name="T13" fmla="*/ 18 h 20"/>
                  <a:gd name="T14" fmla="*/ 7 w 9"/>
                  <a:gd name="T15" fmla="*/ 20 h 20"/>
                  <a:gd name="T16" fmla="*/ 7 w 9"/>
                  <a:gd name="T17" fmla="*/ 18 h 20"/>
                  <a:gd name="T18" fmla="*/ 7 w 9"/>
                  <a:gd name="T19" fmla="*/ 18 h 20"/>
                  <a:gd name="T20" fmla="*/ 7 w 9"/>
                  <a:gd name="T21" fmla="*/ 18 h 20"/>
                  <a:gd name="T22" fmla="*/ 4 w 9"/>
                  <a:gd name="T23" fmla="*/ 18 h 20"/>
                  <a:gd name="T24" fmla="*/ 4 w 9"/>
                  <a:gd name="T25" fmla="*/ 18 h 20"/>
                  <a:gd name="T26" fmla="*/ 4 w 9"/>
                  <a:gd name="T27" fmla="*/ 18 h 20"/>
                  <a:gd name="T28" fmla="*/ 4 w 9"/>
                  <a:gd name="T29" fmla="*/ 18 h 20"/>
                  <a:gd name="T30" fmla="*/ 4 w 9"/>
                  <a:gd name="T31" fmla="*/ 13 h 20"/>
                  <a:gd name="T32" fmla="*/ 0 w 9"/>
                  <a:gd name="T33" fmla="*/ 13 h 20"/>
                  <a:gd name="T34" fmla="*/ 0 w 9"/>
                  <a:gd name="T35" fmla="*/ 11 h 20"/>
                  <a:gd name="T36" fmla="*/ 0 w 9"/>
                  <a:gd name="T37" fmla="*/ 11 h 20"/>
                  <a:gd name="T38" fmla="*/ 4 w 9"/>
                  <a:gd name="T39" fmla="*/ 11 h 20"/>
                  <a:gd name="T40" fmla="*/ 4 w 9"/>
                  <a:gd name="T41" fmla="*/ 9 h 20"/>
                  <a:gd name="T42" fmla="*/ 4 w 9"/>
                  <a:gd name="T43" fmla="*/ 6 h 20"/>
                  <a:gd name="T44" fmla="*/ 4 w 9"/>
                  <a:gd name="T45" fmla="*/ 4 h 20"/>
                  <a:gd name="T46" fmla="*/ 4 w 9"/>
                  <a:gd name="T47" fmla="*/ 4 h 20"/>
                  <a:gd name="T48" fmla="*/ 4 w 9"/>
                  <a:gd name="T49" fmla="*/ 2 h 20"/>
                  <a:gd name="T50" fmla="*/ 4 w 9"/>
                  <a:gd name="T51" fmla="*/ 2 h 20"/>
                  <a:gd name="T52" fmla="*/ 7 w 9"/>
                  <a:gd name="T53" fmla="*/ 2 h 20"/>
                  <a:gd name="T54" fmla="*/ 7 w 9"/>
                  <a:gd name="T55" fmla="*/ 0 h 20"/>
                  <a:gd name="T56" fmla="*/ 7 w 9"/>
                  <a:gd name="T57" fmla="*/ 0 h 20"/>
                  <a:gd name="T58" fmla="*/ 9 w 9"/>
                  <a:gd name="T5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20">
                    <a:moveTo>
                      <a:pt x="9" y="0"/>
                    </a:moveTo>
                    <a:lnTo>
                      <a:pt x="7" y="6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0" name="Freeform 2129">
                <a:extLst>
                  <a:ext uri="{FF2B5EF4-FFF2-40B4-BE49-F238E27FC236}">
                    <a16:creationId xmlns:a16="http://schemas.microsoft.com/office/drawing/2014/main" id="{3543657D-6D82-43AB-B2FD-C18DF2049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649"/>
                <a:ext cx="16" cy="20"/>
              </a:xfrm>
              <a:custGeom>
                <a:avLst/>
                <a:gdLst>
                  <a:gd name="T0" fmla="*/ 14 w 16"/>
                  <a:gd name="T1" fmla="*/ 20 h 20"/>
                  <a:gd name="T2" fmla="*/ 5 w 16"/>
                  <a:gd name="T3" fmla="*/ 20 h 20"/>
                  <a:gd name="T4" fmla="*/ 0 w 16"/>
                  <a:gd name="T5" fmla="*/ 20 h 20"/>
                  <a:gd name="T6" fmla="*/ 0 w 16"/>
                  <a:gd name="T7" fmla="*/ 18 h 20"/>
                  <a:gd name="T8" fmla="*/ 0 w 16"/>
                  <a:gd name="T9" fmla="*/ 16 h 20"/>
                  <a:gd name="T10" fmla="*/ 0 w 16"/>
                  <a:gd name="T11" fmla="*/ 11 h 20"/>
                  <a:gd name="T12" fmla="*/ 0 w 16"/>
                  <a:gd name="T13" fmla="*/ 5 h 20"/>
                  <a:gd name="T14" fmla="*/ 0 w 16"/>
                  <a:gd name="T15" fmla="*/ 0 h 20"/>
                  <a:gd name="T16" fmla="*/ 16 w 16"/>
                  <a:gd name="T17" fmla="*/ 0 h 20"/>
                  <a:gd name="T18" fmla="*/ 16 w 16"/>
                  <a:gd name="T19" fmla="*/ 11 h 20"/>
                  <a:gd name="T20" fmla="*/ 16 w 16"/>
                  <a:gd name="T21" fmla="*/ 14 h 20"/>
                  <a:gd name="T22" fmla="*/ 14 w 16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0">
                    <a:moveTo>
                      <a:pt x="14" y="20"/>
                    </a:moveTo>
                    <a:lnTo>
                      <a:pt x="5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4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1" name="Freeform 2130">
                <a:extLst>
                  <a:ext uri="{FF2B5EF4-FFF2-40B4-BE49-F238E27FC236}">
                    <a16:creationId xmlns:a16="http://schemas.microsoft.com/office/drawing/2014/main" id="{5686DB95-0540-4B8A-BE69-B71BC764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660"/>
                <a:ext cx="9" cy="34"/>
              </a:xfrm>
              <a:custGeom>
                <a:avLst/>
                <a:gdLst>
                  <a:gd name="T0" fmla="*/ 9 w 9"/>
                  <a:gd name="T1" fmla="*/ 27 h 34"/>
                  <a:gd name="T2" fmla="*/ 9 w 9"/>
                  <a:gd name="T3" fmla="*/ 34 h 34"/>
                  <a:gd name="T4" fmla="*/ 0 w 9"/>
                  <a:gd name="T5" fmla="*/ 34 h 34"/>
                  <a:gd name="T6" fmla="*/ 0 w 9"/>
                  <a:gd name="T7" fmla="*/ 34 h 34"/>
                  <a:gd name="T8" fmla="*/ 0 w 9"/>
                  <a:gd name="T9" fmla="*/ 18 h 34"/>
                  <a:gd name="T10" fmla="*/ 0 w 9"/>
                  <a:gd name="T11" fmla="*/ 9 h 34"/>
                  <a:gd name="T12" fmla="*/ 0 w 9"/>
                  <a:gd name="T13" fmla="*/ 0 h 34"/>
                  <a:gd name="T14" fmla="*/ 2 w 9"/>
                  <a:gd name="T15" fmla="*/ 0 h 34"/>
                  <a:gd name="T16" fmla="*/ 4 w 9"/>
                  <a:gd name="T17" fmla="*/ 0 h 34"/>
                  <a:gd name="T18" fmla="*/ 9 w 9"/>
                  <a:gd name="T19" fmla="*/ 0 h 34"/>
                  <a:gd name="T20" fmla="*/ 9 w 9"/>
                  <a:gd name="T21" fmla="*/ 3 h 34"/>
                  <a:gd name="T22" fmla="*/ 9 w 9"/>
                  <a:gd name="T23" fmla="*/ 5 h 34"/>
                  <a:gd name="T24" fmla="*/ 9 w 9"/>
                  <a:gd name="T25" fmla="*/ 7 h 34"/>
                  <a:gd name="T26" fmla="*/ 9 w 9"/>
                  <a:gd name="T27" fmla="*/ 9 h 34"/>
                  <a:gd name="T28" fmla="*/ 9 w 9"/>
                  <a:gd name="T29" fmla="*/ 12 h 34"/>
                  <a:gd name="T30" fmla="*/ 9 w 9"/>
                  <a:gd name="T31" fmla="*/ 12 h 34"/>
                  <a:gd name="T32" fmla="*/ 9 w 9"/>
                  <a:gd name="T33" fmla="*/ 14 h 34"/>
                  <a:gd name="T34" fmla="*/ 9 w 9"/>
                  <a:gd name="T35" fmla="*/ 21 h 34"/>
                  <a:gd name="T36" fmla="*/ 9 w 9"/>
                  <a:gd name="T37" fmla="*/ 25 h 34"/>
                  <a:gd name="T38" fmla="*/ 9 w 9"/>
                  <a:gd name="T39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34">
                    <a:moveTo>
                      <a:pt x="9" y="27"/>
                    </a:moveTo>
                    <a:lnTo>
                      <a:pt x="9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9" y="25"/>
                    </a:lnTo>
                    <a:lnTo>
                      <a:pt x="9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2" name="Freeform 2131">
                <a:extLst>
                  <a:ext uri="{FF2B5EF4-FFF2-40B4-BE49-F238E27FC236}">
                    <a16:creationId xmlns:a16="http://schemas.microsoft.com/office/drawing/2014/main" id="{3FA9E196-4199-4A82-B63E-8CE1833C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624"/>
                <a:ext cx="9" cy="34"/>
              </a:xfrm>
              <a:custGeom>
                <a:avLst/>
                <a:gdLst>
                  <a:gd name="T0" fmla="*/ 4 w 9"/>
                  <a:gd name="T1" fmla="*/ 34 h 34"/>
                  <a:gd name="T2" fmla="*/ 2 w 9"/>
                  <a:gd name="T3" fmla="*/ 34 h 34"/>
                  <a:gd name="T4" fmla="*/ 0 w 9"/>
                  <a:gd name="T5" fmla="*/ 34 h 34"/>
                  <a:gd name="T6" fmla="*/ 0 w 9"/>
                  <a:gd name="T7" fmla="*/ 25 h 34"/>
                  <a:gd name="T8" fmla="*/ 0 w 9"/>
                  <a:gd name="T9" fmla="*/ 21 h 34"/>
                  <a:gd name="T10" fmla="*/ 0 w 9"/>
                  <a:gd name="T11" fmla="*/ 5 h 34"/>
                  <a:gd name="T12" fmla="*/ 2 w 9"/>
                  <a:gd name="T13" fmla="*/ 5 h 34"/>
                  <a:gd name="T14" fmla="*/ 4 w 9"/>
                  <a:gd name="T15" fmla="*/ 3 h 34"/>
                  <a:gd name="T16" fmla="*/ 4 w 9"/>
                  <a:gd name="T17" fmla="*/ 3 h 34"/>
                  <a:gd name="T18" fmla="*/ 7 w 9"/>
                  <a:gd name="T19" fmla="*/ 0 h 34"/>
                  <a:gd name="T20" fmla="*/ 9 w 9"/>
                  <a:gd name="T21" fmla="*/ 0 h 34"/>
                  <a:gd name="T22" fmla="*/ 9 w 9"/>
                  <a:gd name="T23" fmla="*/ 0 h 34"/>
                  <a:gd name="T24" fmla="*/ 9 w 9"/>
                  <a:gd name="T25" fmla="*/ 9 h 34"/>
                  <a:gd name="T26" fmla="*/ 9 w 9"/>
                  <a:gd name="T27" fmla="*/ 12 h 34"/>
                  <a:gd name="T28" fmla="*/ 9 w 9"/>
                  <a:gd name="T29" fmla="*/ 14 h 34"/>
                  <a:gd name="T30" fmla="*/ 9 w 9"/>
                  <a:gd name="T31" fmla="*/ 16 h 34"/>
                  <a:gd name="T32" fmla="*/ 9 w 9"/>
                  <a:gd name="T33" fmla="*/ 23 h 34"/>
                  <a:gd name="T34" fmla="*/ 9 w 9"/>
                  <a:gd name="T35" fmla="*/ 25 h 34"/>
                  <a:gd name="T36" fmla="*/ 9 w 9"/>
                  <a:gd name="T37" fmla="*/ 27 h 34"/>
                  <a:gd name="T38" fmla="*/ 9 w 9"/>
                  <a:gd name="T39" fmla="*/ 30 h 34"/>
                  <a:gd name="T40" fmla="*/ 9 w 9"/>
                  <a:gd name="T41" fmla="*/ 34 h 34"/>
                  <a:gd name="T42" fmla="*/ 7 w 9"/>
                  <a:gd name="T43" fmla="*/ 34 h 34"/>
                  <a:gd name="T44" fmla="*/ 4 w 9"/>
                  <a:gd name="T45" fmla="*/ 34 h 34"/>
                  <a:gd name="T46" fmla="*/ 4 w 9"/>
                  <a:gd name="T4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34">
                    <a:moveTo>
                      <a:pt x="4" y="34"/>
                    </a:moveTo>
                    <a:lnTo>
                      <a:pt x="2" y="34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30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3" name="Freeform 2132">
                <a:extLst>
                  <a:ext uri="{FF2B5EF4-FFF2-40B4-BE49-F238E27FC236}">
                    <a16:creationId xmlns:a16="http://schemas.microsoft.com/office/drawing/2014/main" id="{4EC3CC94-2E15-46DE-A270-84D05A40E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624"/>
                <a:ext cx="16" cy="23"/>
              </a:xfrm>
              <a:custGeom>
                <a:avLst/>
                <a:gdLst>
                  <a:gd name="T0" fmla="*/ 16 w 16"/>
                  <a:gd name="T1" fmla="*/ 12 h 23"/>
                  <a:gd name="T2" fmla="*/ 16 w 16"/>
                  <a:gd name="T3" fmla="*/ 23 h 23"/>
                  <a:gd name="T4" fmla="*/ 5 w 16"/>
                  <a:gd name="T5" fmla="*/ 23 h 23"/>
                  <a:gd name="T6" fmla="*/ 2 w 16"/>
                  <a:gd name="T7" fmla="*/ 23 h 23"/>
                  <a:gd name="T8" fmla="*/ 0 w 16"/>
                  <a:gd name="T9" fmla="*/ 23 h 23"/>
                  <a:gd name="T10" fmla="*/ 0 w 16"/>
                  <a:gd name="T11" fmla="*/ 16 h 23"/>
                  <a:gd name="T12" fmla="*/ 0 w 16"/>
                  <a:gd name="T13" fmla="*/ 12 h 23"/>
                  <a:gd name="T14" fmla="*/ 0 w 16"/>
                  <a:gd name="T15" fmla="*/ 9 h 23"/>
                  <a:gd name="T16" fmla="*/ 0 w 16"/>
                  <a:gd name="T17" fmla="*/ 5 h 23"/>
                  <a:gd name="T18" fmla="*/ 0 w 16"/>
                  <a:gd name="T19" fmla="*/ 0 h 23"/>
                  <a:gd name="T20" fmla="*/ 5 w 16"/>
                  <a:gd name="T21" fmla="*/ 0 h 23"/>
                  <a:gd name="T22" fmla="*/ 7 w 16"/>
                  <a:gd name="T23" fmla="*/ 0 h 23"/>
                  <a:gd name="T24" fmla="*/ 11 w 16"/>
                  <a:gd name="T25" fmla="*/ 0 h 23"/>
                  <a:gd name="T26" fmla="*/ 14 w 16"/>
                  <a:gd name="T27" fmla="*/ 0 h 23"/>
                  <a:gd name="T28" fmla="*/ 16 w 16"/>
                  <a:gd name="T29" fmla="*/ 0 h 23"/>
                  <a:gd name="T30" fmla="*/ 16 w 16"/>
                  <a:gd name="T31" fmla="*/ 3 h 23"/>
                  <a:gd name="T32" fmla="*/ 16 w 16"/>
                  <a:gd name="T33" fmla="*/ 7 h 23"/>
                  <a:gd name="T34" fmla="*/ 16 w 16"/>
                  <a:gd name="T35" fmla="*/ 9 h 23"/>
                  <a:gd name="T36" fmla="*/ 16 w 16"/>
                  <a:gd name="T37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lnTo>
                      <a:pt x="16" y="23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4" name="Freeform 2133">
                <a:extLst>
                  <a:ext uri="{FF2B5EF4-FFF2-40B4-BE49-F238E27FC236}">
                    <a16:creationId xmlns:a16="http://schemas.microsoft.com/office/drawing/2014/main" id="{A4C91D72-90A7-4F18-B144-9F6A4A3B7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1640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3 w 5"/>
                  <a:gd name="T3" fmla="*/ 11 h 11"/>
                  <a:gd name="T4" fmla="*/ 3 w 5"/>
                  <a:gd name="T5" fmla="*/ 11 h 11"/>
                  <a:gd name="T6" fmla="*/ 3 w 5"/>
                  <a:gd name="T7" fmla="*/ 9 h 11"/>
                  <a:gd name="T8" fmla="*/ 0 w 5"/>
                  <a:gd name="T9" fmla="*/ 9 h 11"/>
                  <a:gd name="T10" fmla="*/ 0 w 5"/>
                  <a:gd name="T11" fmla="*/ 9 h 11"/>
                  <a:gd name="T12" fmla="*/ 0 w 5"/>
                  <a:gd name="T13" fmla="*/ 7 h 11"/>
                  <a:gd name="T14" fmla="*/ 0 w 5"/>
                  <a:gd name="T15" fmla="*/ 7 h 11"/>
                  <a:gd name="T16" fmla="*/ 0 w 5"/>
                  <a:gd name="T17" fmla="*/ 7 h 11"/>
                  <a:gd name="T18" fmla="*/ 0 w 5"/>
                  <a:gd name="T19" fmla="*/ 7 h 11"/>
                  <a:gd name="T20" fmla="*/ 0 w 5"/>
                  <a:gd name="T21" fmla="*/ 7 h 11"/>
                  <a:gd name="T22" fmla="*/ 0 w 5"/>
                  <a:gd name="T23" fmla="*/ 5 h 11"/>
                  <a:gd name="T24" fmla="*/ 0 w 5"/>
                  <a:gd name="T25" fmla="*/ 2 h 11"/>
                  <a:gd name="T26" fmla="*/ 0 w 5"/>
                  <a:gd name="T27" fmla="*/ 2 h 11"/>
                  <a:gd name="T28" fmla="*/ 0 w 5"/>
                  <a:gd name="T29" fmla="*/ 0 h 11"/>
                  <a:gd name="T30" fmla="*/ 0 w 5"/>
                  <a:gd name="T31" fmla="*/ 0 h 11"/>
                  <a:gd name="T32" fmla="*/ 5 w 5"/>
                  <a:gd name="T33" fmla="*/ 0 h 11"/>
                  <a:gd name="T34" fmla="*/ 5 w 5"/>
                  <a:gd name="T35" fmla="*/ 5 h 11"/>
                  <a:gd name="T36" fmla="*/ 5 w 5"/>
                  <a:gd name="T37" fmla="*/ 7 h 11"/>
                  <a:gd name="T38" fmla="*/ 5 w 5"/>
                  <a:gd name="T3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5" name="Freeform 2134">
                <a:extLst>
                  <a:ext uri="{FF2B5EF4-FFF2-40B4-BE49-F238E27FC236}">
                    <a16:creationId xmlns:a16="http://schemas.microsoft.com/office/drawing/2014/main" id="{1306754B-724A-4BA6-8988-D3BC923CD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1638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0 h 2"/>
                  <a:gd name="T8" fmla="*/ 0 w 5"/>
                  <a:gd name="T9" fmla="*/ 0 h 2"/>
                  <a:gd name="T10" fmla="*/ 5 w 5"/>
                  <a:gd name="T11" fmla="*/ 0 h 2"/>
                  <a:gd name="T12" fmla="*/ 5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6" name="Freeform 2135">
                <a:extLst>
                  <a:ext uri="{FF2B5EF4-FFF2-40B4-BE49-F238E27FC236}">
                    <a16:creationId xmlns:a16="http://schemas.microsoft.com/office/drawing/2014/main" id="{5B446AFF-8E27-40E6-AEB3-97B3DF158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1631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0 w 5"/>
                  <a:gd name="T3" fmla="*/ 7 h 7"/>
                  <a:gd name="T4" fmla="*/ 0 w 5"/>
                  <a:gd name="T5" fmla="*/ 7 h 7"/>
                  <a:gd name="T6" fmla="*/ 0 w 5"/>
                  <a:gd name="T7" fmla="*/ 2 h 7"/>
                  <a:gd name="T8" fmla="*/ 0 w 5"/>
                  <a:gd name="T9" fmla="*/ 2 h 7"/>
                  <a:gd name="T10" fmla="*/ 3 w 5"/>
                  <a:gd name="T11" fmla="*/ 0 h 7"/>
                  <a:gd name="T12" fmla="*/ 3 w 5"/>
                  <a:gd name="T13" fmla="*/ 0 h 7"/>
                  <a:gd name="T14" fmla="*/ 5 w 5"/>
                  <a:gd name="T15" fmla="*/ 0 h 7"/>
                  <a:gd name="T16" fmla="*/ 5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7" name="Freeform 2136">
                <a:extLst>
                  <a:ext uri="{FF2B5EF4-FFF2-40B4-BE49-F238E27FC236}">
                    <a16:creationId xmlns:a16="http://schemas.microsoft.com/office/drawing/2014/main" id="{E8F44A5F-6AD6-43D0-94AC-77E92A54C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581"/>
                <a:ext cx="7" cy="48"/>
              </a:xfrm>
              <a:custGeom>
                <a:avLst/>
                <a:gdLst>
                  <a:gd name="T0" fmla="*/ 3 w 3"/>
                  <a:gd name="T1" fmla="*/ 0 h 21"/>
                  <a:gd name="T2" fmla="*/ 3 w 3"/>
                  <a:gd name="T3" fmla="*/ 0 h 21"/>
                  <a:gd name="T4" fmla="*/ 3 w 3"/>
                  <a:gd name="T5" fmla="*/ 0 h 21"/>
                  <a:gd name="T6" fmla="*/ 3 w 3"/>
                  <a:gd name="T7" fmla="*/ 0 h 21"/>
                  <a:gd name="T8" fmla="*/ 2 w 3"/>
                  <a:gd name="T9" fmla="*/ 2 h 21"/>
                  <a:gd name="T10" fmla="*/ 1 w 3"/>
                  <a:gd name="T11" fmla="*/ 2 h 21"/>
                  <a:gd name="T12" fmla="*/ 0 w 3"/>
                  <a:gd name="T13" fmla="*/ 2 h 21"/>
                  <a:gd name="T14" fmla="*/ 0 w 3"/>
                  <a:gd name="T15" fmla="*/ 2 h 21"/>
                  <a:gd name="T16" fmla="*/ 0 w 3"/>
                  <a:gd name="T17" fmla="*/ 7 h 21"/>
                  <a:gd name="T18" fmla="*/ 1 w 3"/>
                  <a:gd name="T19" fmla="*/ 7 h 21"/>
                  <a:gd name="T20" fmla="*/ 1 w 3"/>
                  <a:gd name="T21" fmla="*/ 7 h 21"/>
                  <a:gd name="T22" fmla="*/ 2 w 3"/>
                  <a:gd name="T23" fmla="*/ 7 h 21"/>
                  <a:gd name="T24" fmla="*/ 2 w 3"/>
                  <a:gd name="T25" fmla="*/ 7 h 21"/>
                  <a:gd name="T26" fmla="*/ 2 w 3"/>
                  <a:gd name="T27" fmla="*/ 8 h 21"/>
                  <a:gd name="T28" fmla="*/ 2 w 3"/>
                  <a:gd name="T29" fmla="*/ 9 h 21"/>
                  <a:gd name="T30" fmla="*/ 1 w 3"/>
                  <a:gd name="T31" fmla="*/ 10 h 21"/>
                  <a:gd name="T32" fmla="*/ 0 w 3"/>
                  <a:gd name="T33" fmla="*/ 10 h 21"/>
                  <a:gd name="T34" fmla="*/ 0 w 3"/>
                  <a:gd name="T35" fmla="*/ 10 h 21"/>
                  <a:gd name="T36" fmla="*/ 0 w 3"/>
                  <a:gd name="T37" fmla="*/ 18 h 21"/>
                  <a:gd name="T38" fmla="*/ 0 w 3"/>
                  <a:gd name="T39" fmla="*/ 18 h 21"/>
                  <a:gd name="T40" fmla="*/ 1 w 3"/>
                  <a:gd name="T41" fmla="*/ 18 h 21"/>
                  <a:gd name="T42" fmla="*/ 1 w 3"/>
                  <a:gd name="T43" fmla="*/ 18 h 21"/>
                  <a:gd name="T44" fmla="*/ 1 w 3"/>
                  <a:gd name="T45" fmla="*/ 18 h 21"/>
                  <a:gd name="T46" fmla="*/ 1 w 3"/>
                  <a:gd name="T47" fmla="*/ 18 h 21"/>
                  <a:gd name="T48" fmla="*/ 2 w 3"/>
                  <a:gd name="T49" fmla="*/ 19 h 21"/>
                  <a:gd name="T50" fmla="*/ 3 w 3"/>
                  <a:gd name="T51" fmla="*/ 19 h 21"/>
                  <a:gd name="T52" fmla="*/ 3 w 3"/>
                  <a:gd name="T53" fmla="*/ 21 h 21"/>
                  <a:gd name="T54" fmla="*/ 3 w 3"/>
                  <a:gd name="T55" fmla="*/ 21 h 21"/>
                  <a:gd name="T56" fmla="*/ 3 w 3"/>
                  <a:gd name="T57" fmla="*/ 20 h 21"/>
                  <a:gd name="T58" fmla="*/ 3 w 3"/>
                  <a:gd name="T59" fmla="*/ 20 h 21"/>
                  <a:gd name="T60" fmla="*/ 3 w 3"/>
                  <a:gd name="T61" fmla="*/ 19 h 21"/>
                  <a:gd name="T62" fmla="*/ 3 w 3"/>
                  <a:gd name="T63" fmla="*/ 18 h 21"/>
                  <a:gd name="T64" fmla="*/ 3 w 3"/>
                  <a:gd name="T65" fmla="*/ 17 h 21"/>
                  <a:gd name="T66" fmla="*/ 3 w 3"/>
                  <a:gd name="T67" fmla="*/ 16 h 21"/>
                  <a:gd name="T68" fmla="*/ 3 w 3"/>
                  <a:gd name="T69" fmla="*/ 16 h 21"/>
                  <a:gd name="T70" fmla="*/ 3 w 3"/>
                  <a:gd name="T71" fmla="*/ 15 h 21"/>
                  <a:gd name="T72" fmla="*/ 3 w 3"/>
                  <a:gd name="T73" fmla="*/ 14 h 21"/>
                  <a:gd name="T74" fmla="*/ 3 w 3"/>
                  <a:gd name="T75" fmla="*/ 13 h 21"/>
                  <a:gd name="T76" fmla="*/ 3 w 3"/>
                  <a:gd name="T77" fmla="*/ 11 h 21"/>
                  <a:gd name="T78" fmla="*/ 3 w 3"/>
                  <a:gd name="T79" fmla="*/ 10 h 21"/>
                  <a:gd name="T80" fmla="*/ 3 w 3"/>
                  <a:gd name="T81" fmla="*/ 10 h 21"/>
                  <a:gd name="T82" fmla="*/ 3 w 3"/>
                  <a:gd name="T83" fmla="*/ 8 h 21"/>
                  <a:gd name="T84" fmla="*/ 3 w 3"/>
                  <a:gd name="T85" fmla="*/ 2 h 21"/>
                  <a:gd name="T86" fmla="*/ 3 w 3"/>
                  <a:gd name="T8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" h="21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8" name="Freeform 2137">
                <a:extLst>
                  <a:ext uri="{FF2B5EF4-FFF2-40B4-BE49-F238E27FC236}">
                    <a16:creationId xmlns:a16="http://schemas.microsoft.com/office/drawing/2014/main" id="{D660F0EB-D6BB-4F0E-AD67-78501F1EA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561"/>
                <a:ext cx="9" cy="16"/>
              </a:xfrm>
              <a:custGeom>
                <a:avLst/>
                <a:gdLst>
                  <a:gd name="T0" fmla="*/ 2 w 9"/>
                  <a:gd name="T1" fmla="*/ 0 h 16"/>
                  <a:gd name="T2" fmla="*/ 7 w 9"/>
                  <a:gd name="T3" fmla="*/ 2 h 16"/>
                  <a:gd name="T4" fmla="*/ 9 w 9"/>
                  <a:gd name="T5" fmla="*/ 2 h 16"/>
                  <a:gd name="T6" fmla="*/ 9 w 9"/>
                  <a:gd name="T7" fmla="*/ 2 h 16"/>
                  <a:gd name="T8" fmla="*/ 9 w 9"/>
                  <a:gd name="T9" fmla="*/ 2 h 16"/>
                  <a:gd name="T10" fmla="*/ 9 w 9"/>
                  <a:gd name="T11" fmla="*/ 5 h 16"/>
                  <a:gd name="T12" fmla="*/ 9 w 9"/>
                  <a:gd name="T13" fmla="*/ 7 h 16"/>
                  <a:gd name="T14" fmla="*/ 9 w 9"/>
                  <a:gd name="T15" fmla="*/ 9 h 16"/>
                  <a:gd name="T16" fmla="*/ 7 w 9"/>
                  <a:gd name="T17" fmla="*/ 14 h 16"/>
                  <a:gd name="T18" fmla="*/ 7 w 9"/>
                  <a:gd name="T19" fmla="*/ 16 h 16"/>
                  <a:gd name="T20" fmla="*/ 5 w 9"/>
                  <a:gd name="T21" fmla="*/ 16 h 16"/>
                  <a:gd name="T22" fmla="*/ 2 w 9"/>
                  <a:gd name="T23" fmla="*/ 16 h 16"/>
                  <a:gd name="T24" fmla="*/ 2 w 9"/>
                  <a:gd name="T25" fmla="*/ 16 h 16"/>
                  <a:gd name="T26" fmla="*/ 0 w 9"/>
                  <a:gd name="T27" fmla="*/ 16 h 16"/>
                  <a:gd name="T28" fmla="*/ 0 w 9"/>
                  <a:gd name="T29" fmla="*/ 0 h 16"/>
                  <a:gd name="T30" fmla="*/ 2 w 9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9" name="Freeform 2138">
                <a:extLst>
                  <a:ext uri="{FF2B5EF4-FFF2-40B4-BE49-F238E27FC236}">
                    <a16:creationId xmlns:a16="http://schemas.microsoft.com/office/drawing/2014/main" id="{79B6E95D-3419-4981-830F-99532658B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557"/>
                <a:ext cx="9" cy="13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13 h 13"/>
                  <a:gd name="T4" fmla="*/ 7 w 9"/>
                  <a:gd name="T5" fmla="*/ 13 h 13"/>
                  <a:gd name="T6" fmla="*/ 5 w 9"/>
                  <a:gd name="T7" fmla="*/ 13 h 13"/>
                  <a:gd name="T8" fmla="*/ 0 w 9"/>
                  <a:gd name="T9" fmla="*/ 13 h 13"/>
                  <a:gd name="T10" fmla="*/ 0 w 9"/>
                  <a:gd name="T11" fmla="*/ 4 h 13"/>
                  <a:gd name="T12" fmla="*/ 0 w 9"/>
                  <a:gd name="T13" fmla="*/ 4 h 13"/>
                  <a:gd name="T14" fmla="*/ 0 w 9"/>
                  <a:gd name="T15" fmla="*/ 2 h 13"/>
                  <a:gd name="T16" fmla="*/ 0 w 9"/>
                  <a:gd name="T17" fmla="*/ 0 h 13"/>
                  <a:gd name="T18" fmla="*/ 2 w 9"/>
                  <a:gd name="T19" fmla="*/ 0 h 13"/>
                  <a:gd name="T20" fmla="*/ 7 w 9"/>
                  <a:gd name="T21" fmla="*/ 4 h 13"/>
                  <a:gd name="T22" fmla="*/ 9 w 9"/>
                  <a:gd name="T23" fmla="*/ 6 h 13"/>
                  <a:gd name="T24" fmla="*/ 9 w 9"/>
                  <a:gd name="T2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3">
                    <a:moveTo>
                      <a:pt x="9" y="6"/>
                    </a:moveTo>
                    <a:lnTo>
                      <a:pt x="9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1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0" name="Freeform 2139">
                <a:extLst>
                  <a:ext uri="{FF2B5EF4-FFF2-40B4-BE49-F238E27FC236}">
                    <a16:creationId xmlns:a16="http://schemas.microsoft.com/office/drawing/2014/main" id="{2E66EC5B-D63C-4643-BDCA-75B0F7AB9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572"/>
                <a:ext cx="9" cy="23"/>
              </a:xfrm>
              <a:custGeom>
                <a:avLst/>
                <a:gdLst>
                  <a:gd name="T0" fmla="*/ 9 w 9"/>
                  <a:gd name="T1" fmla="*/ 12 h 23"/>
                  <a:gd name="T2" fmla="*/ 9 w 9"/>
                  <a:gd name="T3" fmla="*/ 14 h 23"/>
                  <a:gd name="T4" fmla="*/ 9 w 9"/>
                  <a:gd name="T5" fmla="*/ 16 h 23"/>
                  <a:gd name="T6" fmla="*/ 9 w 9"/>
                  <a:gd name="T7" fmla="*/ 18 h 23"/>
                  <a:gd name="T8" fmla="*/ 7 w 9"/>
                  <a:gd name="T9" fmla="*/ 23 h 23"/>
                  <a:gd name="T10" fmla="*/ 7 w 9"/>
                  <a:gd name="T11" fmla="*/ 23 h 23"/>
                  <a:gd name="T12" fmla="*/ 5 w 9"/>
                  <a:gd name="T13" fmla="*/ 23 h 23"/>
                  <a:gd name="T14" fmla="*/ 2 w 9"/>
                  <a:gd name="T15" fmla="*/ 23 h 23"/>
                  <a:gd name="T16" fmla="*/ 0 w 9"/>
                  <a:gd name="T17" fmla="*/ 23 h 23"/>
                  <a:gd name="T18" fmla="*/ 0 w 9"/>
                  <a:gd name="T19" fmla="*/ 18 h 23"/>
                  <a:gd name="T20" fmla="*/ 0 w 9"/>
                  <a:gd name="T21" fmla="*/ 16 h 23"/>
                  <a:gd name="T22" fmla="*/ 0 w 9"/>
                  <a:gd name="T23" fmla="*/ 14 h 23"/>
                  <a:gd name="T24" fmla="*/ 0 w 9"/>
                  <a:gd name="T25" fmla="*/ 14 h 23"/>
                  <a:gd name="T26" fmla="*/ 0 w 9"/>
                  <a:gd name="T27" fmla="*/ 12 h 23"/>
                  <a:gd name="T28" fmla="*/ 0 w 9"/>
                  <a:gd name="T29" fmla="*/ 9 h 23"/>
                  <a:gd name="T30" fmla="*/ 0 w 9"/>
                  <a:gd name="T31" fmla="*/ 7 h 23"/>
                  <a:gd name="T32" fmla="*/ 0 w 9"/>
                  <a:gd name="T33" fmla="*/ 5 h 23"/>
                  <a:gd name="T34" fmla="*/ 0 w 9"/>
                  <a:gd name="T35" fmla="*/ 3 h 23"/>
                  <a:gd name="T36" fmla="*/ 0 w 9"/>
                  <a:gd name="T37" fmla="*/ 0 h 23"/>
                  <a:gd name="T38" fmla="*/ 9 w 9"/>
                  <a:gd name="T39" fmla="*/ 0 h 23"/>
                  <a:gd name="T40" fmla="*/ 9 w 9"/>
                  <a:gd name="T41" fmla="*/ 3 h 23"/>
                  <a:gd name="T42" fmla="*/ 9 w 9"/>
                  <a:gd name="T43" fmla="*/ 5 h 23"/>
                  <a:gd name="T44" fmla="*/ 9 w 9"/>
                  <a:gd name="T45" fmla="*/ 7 h 23"/>
                  <a:gd name="T46" fmla="*/ 9 w 9"/>
                  <a:gd name="T47" fmla="*/ 12 h 23"/>
                  <a:gd name="T48" fmla="*/ 9 w 9"/>
                  <a:gd name="T4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23">
                    <a:moveTo>
                      <a:pt x="9" y="12"/>
                    </a:moveTo>
                    <a:lnTo>
                      <a:pt x="9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12"/>
                    </a:lnTo>
                    <a:lnTo>
                      <a:pt x="9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1" name="Freeform 2140">
                <a:extLst>
                  <a:ext uri="{FF2B5EF4-FFF2-40B4-BE49-F238E27FC236}">
                    <a16:creationId xmlns:a16="http://schemas.microsoft.com/office/drawing/2014/main" id="{6A1E84E0-A251-4BB7-9389-698E063B4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597"/>
                <a:ext cx="7" cy="30"/>
              </a:xfrm>
              <a:custGeom>
                <a:avLst/>
                <a:gdLst>
                  <a:gd name="T0" fmla="*/ 5 w 7"/>
                  <a:gd name="T1" fmla="*/ 27 h 30"/>
                  <a:gd name="T2" fmla="*/ 0 w 7"/>
                  <a:gd name="T3" fmla="*/ 30 h 30"/>
                  <a:gd name="T4" fmla="*/ 0 w 7"/>
                  <a:gd name="T5" fmla="*/ 30 h 30"/>
                  <a:gd name="T6" fmla="*/ 0 w 7"/>
                  <a:gd name="T7" fmla="*/ 25 h 30"/>
                  <a:gd name="T8" fmla="*/ 0 w 7"/>
                  <a:gd name="T9" fmla="*/ 21 h 30"/>
                  <a:gd name="T10" fmla="*/ 0 w 7"/>
                  <a:gd name="T11" fmla="*/ 18 h 30"/>
                  <a:gd name="T12" fmla="*/ 0 w 7"/>
                  <a:gd name="T13" fmla="*/ 7 h 30"/>
                  <a:gd name="T14" fmla="*/ 0 w 7"/>
                  <a:gd name="T15" fmla="*/ 2 h 30"/>
                  <a:gd name="T16" fmla="*/ 0 w 7"/>
                  <a:gd name="T17" fmla="*/ 0 h 30"/>
                  <a:gd name="T18" fmla="*/ 5 w 7"/>
                  <a:gd name="T19" fmla="*/ 0 h 30"/>
                  <a:gd name="T20" fmla="*/ 7 w 7"/>
                  <a:gd name="T21" fmla="*/ 0 h 30"/>
                  <a:gd name="T22" fmla="*/ 7 w 7"/>
                  <a:gd name="T23" fmla="*/ 5 h 30"/>
                  <a:gd name="T24" fmla="*/ 7 w 7"/>
                  <a:gd name="T25" fmla="*/ 7 h 30"/>
                  <a:gd name="T26" fmla="*/ 7 w 7"/>
                  <a:gd name="T27" fmla="*/ 9 h 30"/>
                  <a:gd name="T28" fmla="*/ 7 w 7"/>
                  <a:gd name="T29" fmla="*/ 9 h 30"/>
                  <a:gd name="T30" fmla="*/ 7 w 7"/>
                  <a:gd name="T31" fmla="*/ 9 h 30"/>
                  <a:gd name="T32" fmla="*/ 7 w 7"/>
                  <a:gd name="T33" fmla="*/ 12 h 30"/>
                  <a:gd name="T34" fmla="*/ 7 w 7"/>
                  <a:gd name="T35" fmla="*/ 12 h 30"/>
                  <a:gd name="T36" fmla="*/ 7 w 7"/>
                  <a:gd name="T37" fmla="*/ 16 h 30"/>
                  <a:gd name="T38" fmla="*/ 7 w 7"/>
                  <a:gd name="T39" fmla="*/ 23 h 30"/>
                  <a:gd name="T40" fmla="*/ 7 w 7"/>
                  <a:gd name="T41" fmla="*/ 25 h 30"/>
                  <a:gd name="T42" fmla="*/ 5 w 7"/>
                  <a:gd name="T43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30">
                    <a:moveTo>
                      <a:pt x="5" y="27"/>
                    </a:moveTo>
                    <a:lnTo>
                      <a:pt x="0" y="30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2" name="Freeform 2141">
                <a:extLst>
                  <a:ext uri="{FF2B5EF4-FFF2-40B4-BE49-F238E27FC236}">
                    <a16:creationId xmlns:a16="http://schemas.microsoft.com/office/drawing/2014/main" id="{45FCC085-3A4F-4CD6-BEE1-E4E58D7D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597"/>
                <a:ext cx="23" cy="25"/>
              </a:xfrm>
              <a:custGeom>
                <a:avLst/>
                <a:gdLst>
                  <a:gd name="T0" fmla="*/ 23 w 23"/>
                  <a:gd name="T1" fmla="*/ 25 h 25"/>
                  <a:gd name="T2" fmla="*/ 18 w 23"/>
                  <a:gd name="T3" fmla="*/ 25 h 25"/>
                  <a:gd name="T4" fmla="*/ 14 w 23"/>
                  <a:gd name="T5" fmla="*/ 25 h 25"/>
                  <a:gd name="T6" fmla="*/ 11 w 23"/>
                  <a:gd name="T7" fmla="*/ 25 h 25"/>
                  <a:gd name="T8" fmla="*/ 9 w 23"/>
                  <a:gd name="T9" fmla="*/ 25 h 25"/>
                  <a:gd name="T10" fmla="*/ 7 w 23"/>
                  <a:gd name="T11" fmla="*/ 25 h 25"/>
                  <a:gd name="T12" fmla="*/ 5 w 23"/>
                  <a:gd name="T13" fmla="*/ 25 h 25"/>
                  <a:gd name="T14" fmla="*/ 0 w 23"/>
                  <a:gd name="T15" fmla="*/ 25 h 25"/>
                  <a:gd name="T16" fmla="*/ 0 w 23"/>
                  <a:gd name="T17" fmla="*/ 23 h 25"/>
                  <a:gd name="T18" fmla="*/ 0 w 23"/>
                  <a:gd name="T19" fmla="*/ 21 h 25"/>
                  <a:gd name="T20" fmla="*/ 0 w 23"/>
                  <a:gd name="T21" fmla="*/ 18 h 25"/>
                  <a:gd name="T22" fmla="*/ 0 w 23"/>
                  <a:gd name="T23" fmla="*/ 16 h 25"/>
                  <a:gd name="T24" fmla="*/ 0 w 23"/>
                  <a:gd name="T25" fmla="*/ 16 h 25"/>
                  <a:gd name="T26" fmla="*/ 0 w 23"/>
                  <a:gd name="T27" fmla="*/ 14 h 25"/>
                  <a:gd name="T28" fmla="*/ 0 w 23"/>
                  <a:gd name="T29" fmla="*/ 14 h 25"/>
                  <a:gd name="T30" fmla="*/ 0 w 23"/>
                  <a:gd name="T31" fmla="*/ 12 h 25"/>
                  <a:gd name="T32" fmla="*/ 0 w 23"/>
                  <a:gd name="T33" fmla="*/ 9 h 25"/>
                  <a:gd name="T34" fmla="*/ 0 w 23"/>
                  <a:gd name="T35" fmla="*/ 7 h 25"/>
                  <a:gd name="T36" fmla="*/ 0 w 23"/>
                  <a:gd name="T37" fmla="*/ 2 h 25"/>
                  <a:gd name="T38" fmla="*/ 0 w 23"/>
                  <a:gd name="T39" fmla="*/ 0 h 25"/>
                  <a:gd name="T40" fmla="*/ 7 w 23"/>
                  <a:gd name="T41" fmla="*/ 0 h 25"/>
                  <a:gd name="T42" fmla="*/ 11 w 23"/>
                  <a:gd name="T43" fmla="*/ 0 h 25"/>
                  <a:gd name="T44" fmla="*/ 14 w 23"/>
                  <a:gd name="T45" fmla="*/ 2 h 25"/>
                  <a:gd name="T46" fmla="*/ 18 w 23"/>
                  <a:gd name="T47" fmla="*/ 2 h 25"/>
                  <a:gd name="T48" fmla="*/ 23 w 23"/>
                  <a:gd name="T49" fmla="*/ 2 h 25"/>
                  <a:gd name="T50" fmla="*/ 23 w 23"/>
                  <a:gd name="T51" fmla="*/ 18 h 25"/>
                  <a:gd name="T52" fmla="*/ 23 w 23"/>
                  <a:gd name="T53" fmla="*/ 21 h 25"/>
                  <a:gd name="T54" fmla="*/ 23 w 23"/>
                  <a:gd name="T5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25">
                    <a:moveTo>
                      <a:pt x="23" y="25"/>
                    </a:moveTo>
                    <a:lnTo>
                      <a:pt x="18" y="25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3" y="2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3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3" name="Freeform 2142">
                <a:extLst>
                  <a:ext uri="{FF2B5EF4-FFF2-40B4-BE49-F238E27FC236}">
                    <a16:creationId xmlns:a16="http://schemas.microsoft.com/office/drawing/2014/main" id="{7199190C-2A95-4DB1-B21B-7F4F11E0A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566"/>
                <a:ext cx="21" cy="31"/>
              </a:xfrm>
              <a:custGeom>
                <a:avLst/>
                <a:gdLst>
                  <a:gd name="T0" fmla="*/ 21 w 21"/>
                  <a:gd name="T1" fmla="*/ 29 h 31"/>
                  <a:gd name="T2" fmla="*/ 21 w 21"/>
                  <a:gd name="T3" fmla="*/ 31 h 31"/>
                  <a:gd name="T4" fmla="*/ 16 w 21"/>
                  <a:gd name="T5" fmla="*/ 31 h 31"/>
                  <a:gd name="T6" fmla="*/ 14 w 21"/>
                  <a:gd name="T7" fmla="*/ 29 h 31"/>
                  <a:gd name="T8" fmla="*/ 12 w 21"/>
                  <a:gd name="T9" fmla="*/ 29 h 31"/>
                  <a:gd name="T10" fmla="*/ 9 w 21"/>
                  <a:gd name="T11" fmla="*/ 29 h 31"/>
                  <a:gd name="T12" fmla="*/ 7 w 21"/>
                  <a:gd name="T13" fmla="*/ 29 h 31"/>
                  <a:gd name="T14" fmla="*/ 5 w 21"/>
                  <a:gd name="T15" fmla="*/ 29 h 31"/>
                  <a:gd name="T16" fmla="*/ 3 w 21"/>
                  <a:gd name="T17" fmla="*/ 29 h 31"/>
                  <a:gd name="T18" fmla="*/ 0 w 21"/>
                  <a:gd name="T19" fmla="*/ 29 h 31"/>
                  <a:gd name="T20" fmla="*/ 0 w 21"/>
                  <a:gd name="T21" fmla="*/ 27 h 31"/>
                  <a:gd name="T22" fmla="*/ 0 w 21"/>
                  <a:gd name="T23" fmla="*/ 27 h 31"/>
                  <a:gd name="T24" fmla="*/ 0 w 21"/>
                  <a:gd name="T25" fmla="*/ 27 h 31"/>
                  <a:gd name="T26" fmla="*/ 0 w 21"/>
                  <a:gd name="T27" fmla="*/ 27 h 31"/>
                  <a:gd name="T28" fmla="*/ 0 w 21"/>
                  <a:gd name="T29" fmla="*/ 24 h 31"/>
                  <a:gd name="T30" fmla="*/ 0 w 21"/>
                  <a:gd name="T31" fmla="*/ 22 h 31"/>
                  <a:gd name="T32" fmla="*/ 0 w 21"/>
                  <a:gd name="T33" fmla="*/ 20 h 31"/>
                  <a:gd name="T34" fmla="*/ 0 w 21"/>
                  <a:gd name="T35" fmla="*/ 18 h 31"/>
                  <a:gd name="T36" fmla="*/ 0 w 21"/>
                  <a:gd name="T37" fmla="*/ 15 h 31"/>
                  <a:gd name="T38" fmla="*/ 0 w 21"/>
                  <a:gd name="T39" fmla="*/ 13 h 31"/>
                  <a:gd name="T40" fmla="*/ 0 w 21"/>
                  <a:gd name="T41" fmla="*/ 11 h 31"/>
                  <a:gd name="T42" fmla="*/ 0 w 21"/>
                  <a:gd name="T43" fmla="*/ 9 h 31"/>
                  <a:gd name="T44" fmla="*/ 0 w 21"/>
                  <a:gd name="T45" fmla="*/ 6 h 31"/>
                  <a:gd name="T46" fmla="*/ 0 w 21"/>
                  <a:gd name="T47" fmla="*/ 4 h 31"/>
                  <a:gd name="T48" fmla="*/ 0 w 21"/>
                  <a:gd name="T49" fmla="*/ 2 h 31"/>
                  <a:gd name="T50" fmla="*/ 0 w 21"/>
                  <a:gd name="T51" fmla="*/ 0 h 31"/>
                  <a:gd name="T52" fmla="*/ 3 w 21"/>
                  <a:gd name="T53" fmla="*/ 0 h 31"/>
                  <a:gd name="T54" fmla="*/ 5 w 21"/>
                  <a:gd name="T55" fmla="*/ 2 h 31"/>
                  <a:gd name="T56" fmla="*/ 7 w 21"/>
                  <a:gd name="T57" fmla="*/ 2 h 31"/>
                  <a:gd name="T58" fmla="*/ 9 w 21"/>
                  <a:gd name="T59" fmla="*/ 4 h 31"/>
                  <a:gd name="T60" fmla="*/ 12 w 21"/>
                  <a:gd name="T61" fmla="*/ 6 h 31"/>
                  <a:gd name="T62" fmla="*/ 14 w 21"/>
                  <a:gd name="T63" fmla="*/ 6 h 31"/>
                  <a:gd name="T64" fmla="*/ 16 w 21"/>
                  <a:gd name="T65" fmla="*/ 9 h 31"/>
                  <a:gd name="T66" fmla="*/ 18 w 21"/>
                  <a:gd name="T67" fmla="*/ 11 h 31"/>
                  <a:gd name="T68" fmla="*/ 21 w 21"/>
                  <a:gd name="T69" fmla="*/ 11 h 31"/>
                  <a:gd name="T70" fmla="*/ 21 w 21"/>
                  <a:gd name="T71" fmla="*/ 13 h 31"/>
                  <a:gd name="T72" fmla="*/ 21 w 21"/>
                  <a:gd name="T73" fmla="*/ 15 h 31"/>
                  <a:gd name="T74" fmla="*/ 21 w 21"/>
                  <a:gd name="T75" fmla="*/ 18 h 31"/>
                  <a:gd name="T76" fmla="*/ 21 w 21"/>
                  <a:gd name="T77" fmla="*/ 20 h 31"/>
                  <a:gd name="T78" fmla="*/ 21 w 21"/>
                  <a:gd name="T79" fmla="*/ 22 h 31"/>
                  <a:gd name="T80" fmla="*/ 21 w 21"/>
                  <a:gd name="T81" fmla="*/ 24 h 31"/>
                  <a:gd name="T82" fmla="*/ 21 w 21"/>
                  <a:gd name="T83" fmla="*/ 27 h 31"/>
                  <a:gd name="T84" fmla="*/ 21 w 21"/>
                  <a:gd name="T8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31">
                    <a:moveTo>
                      <a:pt x="21" y="29"/>
                    </a:moveTo>
                    <a:lnTo>
                      <a:pt x="21" y="31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21" y="24"/>
                    </a:lnTo>
                    <a:lnTo>
                      <a:pt x="21" y="27"/>
                    </a:lnTo>
                    <a:lnTo>
                      <a:pt x="21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4" name="Freeform 2143">
                <a:extLst>
                  <a:ext uri="{FF2B5EF4-FFF2-40B4-BE49-F238E27FC236}">
                    <a16:creationId xmlns:a16="http://schemas.microsoft.com/office/drawing/2014/main" id="{63C4E926-DFA4-449F-9B7B-60C6FB8ED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530"/>
                <a:ext cx="21" cy="24"/>
              </a:xfrm>
              <a:custGeom>
                <a:avLst/>
                <a:gdLst>
                  <a:gd name="T0" fmla="*/ 21 w 21"/>
                  <a:gd name="T1" fmla="*/ 11 h 24"/>
                  <a:gd name="T2" fmla="*/ 16 w 21"/>
                  <a:gd name="T3" fmla="*/ 24 h 24"/>
                  <a:gd name="T4" fmla="*/ 11 w 21"/>
                  <a:gd name="T5" fmla="*/ 22 h 24"/>
                  <a:gd name="T6" fmla="*/ 9 w 21"/>
                  <a:gd name="T7" fmla="*/ 20 h 24"/>
                  <a:gd name="T8" fmla="*/ 7 w 21"/>
                  <a:gd name="T9" fmla="*/ 18 h 24"/>
                  <a:gd name="T10" fmla="*/ 5 w 21"/>
                  <a:gd name="T11" fmla="*/ 15 h 24"/>
                  <a:gd name="T12" fmla="*/ 2 w 21"/>
                  <a:gd name="T13" fmla="*/ 13 h 24"/>
                  <a:gd name="T14" fmla="*/ 0 w 21"/>
                  <a:gd name="T15" fmla="*/ 11 h 24"/>
                  <a:gd name="T16" fmla="*/ 0 w 21"/>
                  <a:gd name="T17" fmla="*/ 11 h 24"/>
                  <a:gd name="T18" fmla="*/ 2 w 21"/>
                  <a:gd name="T19" fmla="*/ 4 h 24"/>
                  <a:gd name="T20" fmla="*/ 5 w 21"/>
                  <a:gd name="T21" fmla="*/ 0 h 24"/>
                  <a:gd name="T22" fmla="*/ 9 w 21"/>
                  <a:gd name="T23" fmla="*/ 2 h 24"/>
                  <a:gd name="T24" fmla="*/ 9 w 21"/>
                  <a:gd name="T25" fmla="*/ 4 h 24"/>
                  <a:gd name="T26" fmla="*/ 18 w 21"/>
                  <a:gd name="T27" fmla="*/ 6 h 24"/>
                  <a:gd name="T28" fmla="*/ 18 w 21"/>
                  <a:gd name="T29" fmla="*/ 11 h 24"/>
                  <a:gd name="T30" fmla="*/ 21 w 21"/>
                  <a:gd name="T31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4">
                    <a:moveTo>
                      <a:pt x="21" y="11"/>
                    </a:moveTo>
                    <a:lnTo>
                      <a:pt x="16" y="24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5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8" y="6"/>
                    </a:lnTo>
                    <a:lnTo>
                      <a:pt x="18" y="11"/>
                    </a:lnTo>
                    <a:lnTo>
                      <a:pt x="2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5" name="Freeform 2144">
                <a:extLst>
                  <a:ext uri="{FF2B5EF4-FFF2-40B4-BE49-F238E27FC236}">
                    <a16:creationId xmlns:a16="http://schemas.microsoft.com/office/drawing/2014/main" id="{BC144F1B-9FDA-4F5C-8A0E-89E29F5C82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9" y="1960"/>
                <a:ext cx="18" cy="34"/>
              </a:xfrm>
              <a:custGeom>
                <a:avLst/>
                <a:gdLst>
                  <a:gd name="T0" fmla="*/ 8 w 8"/>
                  <a:gd name="T1" fmla="*/ 10 h 15"/>
                  <a:gd name="T2" fmla="*/ 7 w 8"/>
                  <a:gd name="T3" fmla="*/ 10 h 15"/>
                  <a:gd name="T4" fmla="*/ 7 w 8"/>
                  <a:gd name="T5" fmla="*/ 9 h 15"/>
                  <a:gd name="T6" fmla="*/ 7 w 8"/>
                  <a:gd name="T7" fmla="*/ 8 h 15"/>
                  <a:gd name="T8" fmla="*/ 7 w 8"/>
                  <a:gd name="T9" fmla="*/ 7 h 15"/>
                  <a:gd name="T10" fmla="*/ 7 w 8"/>
                  <a:gd name="T11" fmla="*/ 6 h 15"/>
                  <a:gd name="T12" fmla="*/ 7 w 8"/>
                  <a:gd name="T13" fmla="*/ 5 h 15"/>
                  <a:gd name="T14" fmla="*/ 7 w 8"/>
                  <a:gd name="T15" fmla="*/ 4 h 15"/>
                  <a:gd name="T16" fmla="*/ 7 w 8"/>
                  <a:gd name="T17" fmla="*/ 3 h 15"/>
                  <a:gd name="T18" fmla="*/ 7 w 8"/>
                  <a:gd name="T19" fmla="*/ 2 h 15"/>
                  <a:gd name="T20" fmla="*/ 7 w 8"/>
                  <a:gd name="T21" fmla="*/ 1 h 15"/>
                  <a:gd name="T22" fmla="*/ 4 w 8"/>
                  <a:gd name="T23" fmla="*/ 1 h 15"/>
                  <a:gd name="T24" fmla="*/ 3 w 8"/>
                  <a:gd name="T25" fmla="*/ 0 h 15"/>
                  <a:gd name="T26" fmla="*/ 3 w 8"/>
                  <a:gd name="T27" fmla="*/ 1 h 15"/>
                  <a:gd name="T28" fmla="*/ 3 w 8"/>
                  <a:gd name="T29" fmla="*/ 1 h 15"/>
                  <a:gd name="T30" fmla="*/ 3 w 8"/>
                  <a:gd name="T31" fmla="*/ 1 h 15"/>
                  <a:gd name="T32" fmla="*/ 2 w 8"/>
                  <a:gd name="T33" fmla="*/ 3 h 15"/>
                  <a:gd name="T34" fmla="*/ 2 w 8"/>
                  <a:gd name="T35" fmla="*/ 4 h 15"/>
                  <a:gd name="T36" fmla="*/ 2 w 8"/>
                  <a:gd name="T37" fmla="*/ 5 h 15"/>
                  <a:gd name="T38" fmla="*/ 2 w 8"/>
                  <a:gd name="T39" fmla="*/ 6 h 15"/>
                  <a:gd name="T40" fmla="*/ 1 w 8"/>
                  <a:gd name="T41" fmla="*/ 8 h 15"/>
                  <a:gd name="T42" fmla="*/ 1 w 8"/>
                  <a:gd name="T43" fmla="*/ 9 h 15"/>
                  <a:gd name="T44" fmla="*/ 1 w 8"/>
                  <a:gd name="T45" fmla="*/ 11 h 15"/>
                  <a:gd name="T46" fmla="*/ 0 w 8"/>
                  <a:gd name="T47" fmla="*/ 12 h 15"/>
                  <a:gd name="T48" fmla="*/ 0 w 8"/>
                  <a:gd name="T49" fmla="*/ 14 h 15"/>
                  <a:gd name="T50" fmla="*/ 0 w 8"/>
                  <a:gd name="T51" fmla="*/ 15 h 15"/>
                  <a:gd name="T52" fmla="*/ 1 w 8"/>
                  <a:gd name="T53" fmla="*/ 15 h 15"/>
                  <a:gd name="T54" fmla="*/ 1 w 8"/>
                  <a:gd name="T55" fmla="*/ 15 h 15"/>
                  <a:gd name="T56" fmla="*/ 4 w 8"/>
                  <a:gd name="T57" fmla="*/ 15 h 15"/>
                  <a:gd name="T58" fmla="*/ 6 w 8"/>
                  <a:gd name="T59" fmla="*/ 15 h 15"/>
                  <a:gd name="T60" fmla="*/ 6 w 8"/>
                  <a:gd name="T61" fmla="*/ 14 h 15"/>
                  <a:gd name="T62" fmla="*/ 6 w 8"/>
                  <a:gd name="T63" fmla="*/ 12 h 15"/>
                  <a:gd name="T64" fmla="*/ 6 w 8"/>
                  <a:gd name="T65" fmla="*/ 11 h 15"/>
                  <a:gd name="T66" fmla="*/ 6 w 8"/>
                  <a:gd name="T67" fmla="*/ 10 h 15"/>
                  <a:gd name="T68" fmla="*/ 8 w 8"/>
                  <a:gd name="T69" fmla="*/ 11 h 15"/>
                  <a:gd name="T70" fmla="*/ 8 w 8"/>
                  <a:gd name="T71" fmla="*/ 10 h 15"/>
                  <a:gd name="T72" fmla="*/ 8 w 8"/>
                  <a:gd name="T73" fmla="*/ 15 h 15"/>
                  <a:gd name="T74" fmla="*/ 8 w 8"/>
                  <a:gd name="T75" fmla="*/ 14 h 15"/>
                  <a:gd name="T76" fmla="*/ 8 w 8"/>
                  <a:gd name="T77" fmla="*/ 15 h 15"/>
                  <a:gd name="T78" fmla="*/ 8 w 8"/>
                  <a:gd name="T7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5">
                    <a:moveTo>
                      <a:pt x="8" y="10"/>
                    </a:moveTo>
                    <a:lnTo>
                      <a:pt x="8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moveTo>
                      <a:pt x="8" y="15"/>
                    </a:moveTo>
                    <a:lnTo>
                      <a:pt x="8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6" name="Freeform 2145">
                <a:extLst>
                  <a:ext uri="{FF2B5EF4-FFF2-40B4-BE49-F238E27FC236}">
                    <a16:creationId xmlns:a16="http://schemas.microsoft.com/office/drawing/2014/main" id="{DD55E484-02AD-40E7-B6FB-18C70605A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951"/>
                <a:ext cx="41" cy="45"/>
              </a:xfrm>
              <a:custGeom>
                <a:avLst/>
                <a:gdLst>
                  <a:gd name="T0" fmla="*/ 14 w 41"/>
                  <a:gd name="T1" fmla="*/ 3 h 45"/>
                  <a:gd name="T2" fmla="*/ 14 w 41"/>
                  <a:gd name="T3" fmla="*/ 9 h 45"/>
                  <a:gd name="T4" fmla="*/ 14 w 41"/>
                  <a:gd name="T5" fmla="*/ 9 h 45"/>
                  <a:gd name="T6" fmla="*/ 16 w 41"/>
                  <a:gd name="T7" fmla="*/ 9 h 45"/>
                  <a:gd name="T8" fmla="*/ 18 w 41"/>
                  <a:gd name="T9" fmla="*/ 7 h 45"/>
                  <a:gd name="T10" fmla="*/ 18 w 41"/>
                  <a:gd name="T11" fmla="*/ 5 h 45"/>
                  <a:gd name="T12" fmla="*/ 21 w 41"/>
                  <a:gd name="T13" fmla="*/ 5 h 45"/>
                  <a:gd name="T14" fmla="*/ 25 w 41"/>
                  <a:gd name="T15" fmla="*/ 7 h 45"/>
                  <a:gd name="T16" fmla="*/ 34 w 41"/>
                  <a:gd name="T17" fmla="*/ 7 h 45"/>
                  <a:gd name="T18" fmla="*/ 41 w 41"/>
                  <a:gd name="T19" fmla="*/ 9 h 45"/>
                  <a:gd name="T20" fmla="*/ 39 w 41"/>
                  <a:gd name="T21" fmla="*/ 14 h 45"/>
                  <a:gd name="T22" fmla="*/ 39 w 41"/>
                  <a:gd name="T23" fmla="*/ 18 h 45"/>
                  <a:gd name="T24" fmla="*/ 39 w 41"/>
                  <a:gd name="T25" fmla="*/ 21 h 45"/>
                  <a:gd name="T26" fmla="*/ 39 w 41"/>
                  <a:gd name="T27" fmla="*/ 23 h 45"/>
                  <a:gd name="T28" fmla="*/ 39 w 41"/>
                  <a:gd name="T29" fmla="*/ 25 h 45"/>
                  <a:gd name="T30" fmla="*/ 37 w 41"/>
                  <a:gd name="T31" fmla="*/ 27 h 45"/>
                  <a:gd name="T32" fmla="*/ 37 w 41"/>
                  <a:gd name="T33" fmla="*/ 32 h 45"/>
                  <a:gd name="T34" fmla="*/ 34 w 41"/>
                  <a:gd name="T35" fmla="*/ 34 h 45"/>
                  <a:gd name="T36" fmla="*/ 34 w 41"/>
                  <a:gd name="T37" fmla="*/ 39 h 45"/>
                  <a:gd name="T38" fmla="*/ 34 w 41"/>
                  <a:gd name="T39" fmla="*/ 41 h 45"/>
                  <a:gd name="T40" fmla="*/ 34 w 41"/>
                  <a:gd name="T41" fmla="*/ 43 h 45"/>
                  <a:gd name="T42" fmla="*/ 23 w 41"/>
                  <a:gd name="T43" fmla="*/ 45 h 45"/>
                  <a:gd name="T44" fmla="*/ 21 w 41"/>
                  <a:gd name="T45" fmla="*/ 45 h 45"/>
                  <a:gd name="T46" fmla="*/ 18 w 41"/>
                  <a:gd name="T47" fmla="*/ 45 h 45"/>
                  <a:gd name="T48" fmla="*/ 9 w 41"/>
                  <a:gd name="T49" fmla="*/ 45 h 45"/>
                  <a:gd name="T50" fmla="*/ 7 w 41"/>
                  <a:gd name="T51" fmla="*/ 43 h 45"/>
                  <a:gd name="T52" fmla="*/ 7 w 41"/>
                  <a:gd name="T53" fmla="*/ 43 h 45"/>
                  <a:gd name="T54" fmla="*/ 7 w 41"/>
                  <a:gd name="T55" fmla="*/ 39 h 45"/>
                  <a:gd name="T56" fmla="*/ 7 w 41"/>
                  <a:gd name="T57" fmla="*/ 41 h 45"/>
                  <a:gd name="T58" fmla="*/ 7 w 41"/>
                  <a:gd name="T59" fmla="*/ 39 h 45"/>
                  <a:gd name="T60" fmla="*/ 7 w 41"/>
                  <a:gd name="T61" fmla="*/ 39 h 45"/>
                  <a:gd name="T62" fmla="*/ 7 w 41"/>
                  <a:gd name="T63" fmla="*/ 39 h 45"/>
                  <a:gd name="T64" fmla="*/ 9 w 41"/>
                  <a:gd name="T65" fmla="*/ 36 h 45"/>
                  <a:gd name="T66" fmla="*/ 9 w 41"/>
                  <a:gd name="T67" fmla="*/ 36 h 45"/>
                  <a:gd name="T68" fmla="*/ 9 w 41"/>
                  <a:gd name="T69" fmla="*/ 36 h 45"/>
                  <a:gd name="T70" fmla="*/ 9 w 41"/>
                  <a:gd name="T71" fmla="*/ 34 h 45"/>
                  <a:gd name="T72" fmla="*/ 9 w 41"/>
                  <a:gd name="T73" fmla="*/ 32 h 45"/>
                  <a:gd name="T74" fmla="*/ 9 w 41"/>
                  <a:gd name="T75" fmla="*/ 30 h 45"/>
                  <a:gd name="T76" fmla="*/ 9 w 41"/>
                  <a:gd name="T77" fmla="*/ 30 h 45"/>
                  <a:gd name="T78" fmla="*/ 9 w 41"/>
                  <a:gd name="T79" fmla="*/ 30 h 45"/>
                  <a:gd name="T80" fmla="*/ 12 w 41"/>
                  <a:gd name="T81" fmla="*/ 27 h 45"/>
                  <a:gd name="T82" fmla="*/ 9 w 41"/>
                  <a:gd name="T83" fmla="*/ 25 h 45"/>
                  <a:gd name="T84" fmla="*/ 9 w 41"/>
                  <a:gd name="T85" fmla="*/ 23 h 45"/>
                  <a:gd name="T86" fmla="*/ 0 w 41"/>
                  <a:gd name="T87" fmla="*/ 21 h 45"/>
                  <a:gd name="T88" fmla="*/ 0 w 41"/>
                  <a:gd name="T89" fmla="*/ 21 h 45"/>
                  <a:gd name="T90" fmla="*/ 0 w 41"/>
                  <a:gd name="T91" fmla="*/ 21 h 45"/>
                  <a:gd name="T92" fmla="*/ 0 w 41"/>
                  <a:gd name="T93" fmla="*/ 18 h 45"/>
                  <a:gd name="T94" fmla="*/ 0 w 41"/>
                  <a:gd name="T95" fmla="*/ 12 h 45"/>
                  <a:gd name="T96" fmla="*/ 3 w 41"/>
                  <a:gd name="T97" fmla="*/ 9 h 45"/>
                  <a:gd name="T98" fmla="*/ 3 w 41"/>
                  <a:gd name="T99" fmla="*/ 0 h 45"/>
                  <a:gd name="T100" fmla="*/ 5 w 41"/>
                  <a:gd name="T101" fmla="*/ 0 h 45"/>
                  <a:gd name="T102" fmla="*/ 5 w 41"/>
                  <a:gd name="T103" fmla="*/ 0 h 45"/>
                  <a:gd name="T104" fmla="*/ 5 w 41"/>
                  <a:gd name="T105" fmla="*/ 3 h 45"/>
                  <a:gd name="T106" fmla="*/ 9 w 41"/>
                  <a:gd name="T10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" h="45">
                    <a:moveTo>
                      <a:pt x="14" y="3"/>
                    </a:moveTo>
                    <a:lnTo>
                      <a:pt x="14" y="3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5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1" y="12"/>
                    </a:lnTo>
                    <a:lnTo>
                      <a:pt x="39" y="14"/>
                    </a:lnTo>
                    <a:lnTo>
                      <a:pt x="39" y="16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7"/>
                    </a:lnTo>
                    <a:lnTo>
                      <a:pt x="37" y="30"/>
                    </a:lnTo>
                    <a:lnTo>
                      <a:pt x="37" y="32"/>
                    </a:lnTo>
                    <a:lnTo>
                      <a:pt x="37" y="34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4" y="39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23" y="45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2" y="45"/>
                    </a:lnTo>
                    <a:lnTo>
                      <a:pt x="9" y="45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7" name="Freeform 2146">
                <a:extLst>
                  <a:ext uri="{FF2B5EF4-FFF2-40B4-BE49-F238E27FC236}">
                    <a16:creationId xmlns:a16="http://schemas.microsoft.com/office/drawing/2014/main" id="{7689370C-D0ED-4BA6-BA05-DFBED1459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949"/>
                <a:ext cx="20" cy="20"/>
              </a:xfrm>
              <a:custGeom>
                <a:avLst/>
                <a:gdLst>
                  <a:gd name="T0" fmla="*/ 9 w 9"/>
                  <a:gd name="T1" fmla="*/ 2 h 9"/>
                  <a:gd name="T2" fmla="*/ 9 w 9"/>
                  <a:gd name="T3" fmla="*/ 1 h 9"/>
                  <a:gd name="T4" fmla="*/ 7 w 9"/>
                  <a:gd name="T5" fmla="*/ 0 h 9"/>
                  <a:gd name="T6" fmla="*/ 7 w 9"/>
                  <a:gd name="T7" fmla="*/ 1 h 9"/>
                  <a:gd name="T8" fmla="*/ 6 w 9"/>
                  <a:gd name="T9" fmla="*/ 1 h 9"/>
                  <a:gd name="T10" fmla="*/ 6 w 9"/>
                  <a:gd name="T11" fmla="*/ 2 h 9"/>
                  <a:gd name="T12" fmla="*/ 5 w 9"/>
                  <a:gd name="T13" fmla="*/ 2 h 9"/>
                  <a:gd name="T14" fmla="*/ 5 w 9"/>
                  <a:gd name="T15" fmla="*/ 3 h 9"/>
                  <a:gd name="T16" fmla="*/ 5 w 9"/>
                  <a:gd name="T17" fmla="*/ 4 h 9"/>
                  <a:gd name="T18" fmla="*/ 4 w 9"/>
                  <a:gd name="T19" fmla="*/ 4 h 9"/>
                  <a:gd name="T20" fmla="*/ 4 w 9"/>
                  <a:gd name="T21" fmla="*/ 5 h 9"/>
                  <a:gd name="T22" fmla="*/ 3 w 9"/>
                  <a:gd name="T23" fmla="*/ 5 h 9"/>
                  <a:gd name="T24" fmla="*/ 3 w 9"/>
                  <a:gd name="T25" fmla="*/ 6 h 9"/>
                  <a:gd name="T26" fmla="*/ 2 w 9"/>
                  <a:gd name="T27" fmla="*/ 6 h 9"/>
                  <a:gd name="T28" fmla="*/ 2 w 9"/>
                  <a:gd name="T29" fmla="*/ 7 h 9"/>
                  <a:gd name="T30" fmla="*/ 1 w 9"/>
                  <a:gd name="T31" fmla="*/ 7 h 9"/>
                  <a:gd name="T32" fmla="*/ 1 w 9"/>
                  <a:gd name="T33" fmla="*/ 8 h 9"/>
                  <a:gd name="T34" fmla="*/ 0 w 9"/>
                  <a:gd name="T35" fmla="*/ 9 h 9"/>
                  <a:gd name="T36" fmla="*/ 2 w 9"/>
                  <a:gd name="T37" fmla="*/ 9 h 9"/>
                  <a:gd name="T38" fmla="*/ 4 w 9"/>
                  <a:gd name="T39" fmla="*/ 9 h 9"/>
                  <a:gd name="T40" fmla="*/ 4 w 9"/>
                  <a:gd name="T41" fmla="*/ 9 h 9"/>
                  <a:gd name="T42" fmla="*/ 4 w 9"/>
                  <a:gd name="T43" fmla="*/ 9 h 9"/>
                  <a:gd name="T44" fmla="*/ 6 w 9"/>
                  <a:gd name="T45" fmla="*/ 9 h 9"/>
                  <a:gd name="T46" fmla="*/ 7 w 9"/>
                  <a:gd name="T47" fmla="*/ 9 h 9"/>
                  <a:gd name="T48" fmla="*/ 7 w 9"/>
                  <a:gd name="T49" fmla="*/ 9 h 9"/>
                  <a:gd name="T50" fmla="*/ 7 w 9"/>
                  <a:gd name="T51" fmla="*/ 9 h 9"/>
                  <a:gd name="T52" fmla="*/ 7 w 9"/>
                  <a:gd name="T53" fmla="*/ 9 h 9"/>
                  <a:gd name="T54" fmla="*/ 8 w 9"/>
                  <a:gd name="T55" fmla="*/ 5 h 9"/>
                  <a:gd name="T56" fmla="*/ 8 w 9"/>
                  <a:gd name="T57" fmla="*/ 5 h 9"/>
                  <a:gd name="T58" fmla="*/ 8 w 9"/>
                  <a:gd name="T59" fmla="*/ 3 h 9"/>
                  <a:gd name="T60" fmla="*/ 8 w 9"/>
                  <a:gd name="T61" fmla="*/ 3 h 9"/>
                  <a:gd name="T62" fmla="*/ 8 w 9"/>
                  <a:gd name="T63" fmla="*/ 3 h 9"/>
                  <a:gd name="T64" fmla="*/ 9 w 9"/>
                  <a:gd name="T65" fmla="*/ 3 h 9"/>
                  <a:gd name="T66" fmla="*/ 9 w 9"/>
                  <a:gd name="T67" fmla="*/ 3 h 9"/>
                  <a:gd name="T68" fmla="*/ 9 w 9"/>
                  <a:gd name="T6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8" name="Freeform 2147">
                <a:extLst>
                  <a:ext uri="{FF2B5EF4-FFF2-40B4-BE49-F238E27FC236}">
                    <a16:creationId xmlns:a16="http://schemas.microsoft.com/office/drawing/2014/main" id="{7E410B90-B875-4410-B5FB-5B0CE981C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1972"/>
                <a:ext cx="14" cy="11"/>
              </a:xfrm>
              <a:custGeom>
                <a:avLst/>
                <a:gdLst>
                  <a:gd name="T0" fmla="*/ 11 w 14"/>
                  <a:gd name="T1" fmla="*/ 0 h 11"/>
                  <a:gd name="T2" fmla="*/ 11 w 14"/>
                  <a:gd name="T3" fmla="*/ 0 h 11"/>
                  <a:gd name="T4" fmla="*/ 11 w 14"/>
                  <a:gd name="T5" fmla="*/ 0 h 11"/>
                  <a:gd name="T6" fmla="*/ 11 w 14"/>
                  <a:gd name="T7" fmla="*/ 0 h 11"/>
                  <a:gd name="T8" fmla="*/ 11 w 14"/>
                  <a:gd name="T9" fmla="*/ 2 h 11"/>
                  <a:gd name="T10" fmla="*/ 11 w 14"/>
                  <a:gd name="T11" fmla="*/ 2 h 11"/>
                  <a:gd name="T12" fmla="*/ 11 w 14"/>
                  <a:gd name="T13" fmla="*/ 2 h 11"/>
                  <a:gd name="T14" fmla="*/ 11 w 14"/>
                  <a:gd name="T15" fmla="*/ 2 h 11"/>
                  <a:gd name="T16" fmla="*/ 11 w 14"/>
                  <a:gd name="T17" fmla="*/ 2 h 11"/>
                  <a:gd name="T18" fmla="*/ 14 w 14"/>
                  <a:gd name="T19" fmla="*/ 2 h 11"/>
                  <a:gd name="T20" fmla="*/ 14 w 14"/>
                  <a:gd name="T21" fmla="*/ 2 h 11"/>
                  <a:gd name="T22" fmla="*/ 14 w 14"/>
                  <a:gd name="T23" fmla="*/ 4 h 11"/>
                  <a:gd name="T24" fmla="*/ 14 w 14"/>
                  <a:gd name="T25" fmla="*/ 6 h 11"/>
                  <a:gd name="T26" fmla="*/ 14 w 14"/>
                  <a:gd name="T27" fmla="*/ 6 h 11"/>
                  <a:gd name="T28" fmla="*/ 11 w 14"/>
                  <a:gd name="T29" fmla="*/ 9 h 11"/>
                  <a:gd name="T30" fmla="*/ 11 w 14"/>
                  <a:gd name="T31" fmla="*/ 9 h 11"/>
                  <a:gd name="T32" fmla="*/ 11 w 14"/>
                  <a:gd name="T33" fmla="*/ 9 h 11"/>
                  <a:gd name="T34" fmla="*/ 11 w 14"/>
                  <a:gd name="T35" fmla="*/ 9 h 11"/>
                  <a:gd name="T36" fmla="*/ 11 w 14"/>
                  <a:gd name="T37" fmla="*/ 9 h 11"/>
                  <a:gd name="T38" fmla="*/ 11 w 14"/>
                  <a:gd name="T39" fmla="*/ 9 h 11"/>
                  <a:gd name="T40" fmla="*/ 11 w 14"/>
                  <a:gd name="T41" fmla="*/ 9 h 11"/>
                  <a:gd name="T42" fmla="*/ 11 w 14"/>
                  <a:gd name="T43" fmla="*/ 9 h 11"/>
                  <a:gd name="T44" fmla="*/ 11 w 14"/>
                  <a:gd name="T45" fmla="*/ 9 h 11"/>
                  <a:gd name="T46" fmla="*/ 11 w 14"/>
                  <a:gd name="T47" fmla="*/ 9 h 11"/>
                  <a:gd name="T48" fmla="*/ 9 w 14"/>
                  <a:gd name="T49" fmla="*/ 9 h 11"/>
                  <a:gd name="T50" fmla="*/ 9 w 14"/>
                  <a:gd name="T51" fmla="*/ 9 h 11"/>
                  <a:gd name="T52" fmla="*/ 9 w 14"/>
                  <a:gd name="T53" fmla="*/ 9 h 11"/>
                  <a:gd name="T54" fmla="*/ 9 w 14"/>
                  <a:gd name="T55" fmla="*/ 9 h 11"/>
                  <a:gd name="T56" fmla="*/ 9 w 14"/>
                  <a:gd name="T57" fmla="*/ 9 h 11"/>
                  <a:gd name="T58" fmla="*/ 9 w 14"/>
                  <a:gd name="T59" fmla="*/ 9 h 11"/>
                  <a:gd name="T60" fmla="*/ 9 w 14"/>
                  <a:gd name="T61" fmla="*/ 9 h 11"/>
                  <a:gd name="T62" fmla="*/ 9 w 14"/>
                  <a:gd name="T63" fmla="*/ 9 h 11"/>
                  <a:gd name="T64" fmla="*/ 7 w 14"/>
                  <a:gd name="T65" fmla="*/ 9 h 11"/>
                  <a:gd name="T66" fmla="*/ 7 w 14"/>
                  <a:gd name="T67" fmla="*/ 9 h 11"/>
                  <a:gd name="T68" fmla="*/ 5 w 14"/>
                  <a:gd name="T69" fmla="*/ 11 h 11"/>
                  <a:gd name="T70" fmla="*/ 5 w 14"/>
                  <a:gd name="T71" fmla="*/ 9 h 11"/>
                  <a:gd name="T72" fmla="*/ 5 w 14"/>
                  <a:gd name="T73" fmla="*/ 9 h 11"/>
                  <a:gd name="T74" fmla="*/ 2 w 14"/>
                  <a:gd name="T75" fmla="*/ 6 h 11"/>
                  <a:gd name="T76" fmla="*/ 2 w 14"/>
                  <a:gd name="T77" fmla="*/ 6 h 11"/>
                  <a:gd name="T78" fmla="*/ 2 w 14"/>
                  <a:gd name="T79" fmla="*/ 6 h 11"/>
                  <a:gd name="T80" fmla="*/ 0 w 14"/>
                  <a:gd name="T81" fmla="*/ 6 h 11"/>
                  <a:gd name="T82" fmla="*/ 0 w 14"/>
                  <a:gd name="T83" fmla="*/ 6 h 11"/>
                  <a:gd name="T84" fmla="*/ 0 w 14"/>
                  <a:gd name="T85" fmla="*/ 0 h 11"/>
                  <a:gd name="T86" fmla="*/ 0 w 14"/>
                  <a:gd name="T87" fmla="*/ 0 h 11"/>
                  <a:gd name="T88" fmla="*/ 0 w 14"/>
                  <a:gd name="T89" fmla="*/ 0 h 11"/>
                  <a:gd name="T90" fmla="*/ 7 w 14"/>
                  <a:gd name="T91" fmla="*/ 0 h 11"/>
                  <a:gd name="T92" fmla="*/ 9 w 14"/>
                  <a:gd name="T93" fmla="*/ 0 h 11"/>
                  <a:gd name="T94" fmla="*/ 9 w 14"/>
                  <a:gd name="T95" fmla="*/ 0 h 11"/>
                  <a:gd name="T96" fmla="*/ 11 w 14"/>
                  <a:gd name="T97" fmla="*/ 0 h 11"/>
                  <a:gd name="T98" fmla="*/ 11 w 14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" h="11">
                    <a:moveTo>
                      <a:pt x="1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9" name="Freeform 2148">
                <a:extLst>
                  <a:ext uri="{FF2B5EF4-FFF2-40B4-BE49-F238E27FC236}">
                    <a16:creationId xmlns:a16="http://schemas.microsoft.com/office/drawing/2014/main" id="{E78D8FCA-8EB7-44B3-B517-459575D69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1978"/>
                <a:ext cx="11" cy="12"/>
              </a:xfrm>
              <a:custGeom>
                <a:avLst/>
                <a:gdLst>
                  <a:gd name="T0" fmla="*/ 11 w 11"/>
                  <a:gd name="T1" fmla="*/ 3 h 12"/>
                  <a:gd name="T2" fmla="*/ 11 w 11"/>
                  <a:gd name="T3" fmla="*/ 3 h 12"/>
                  <a:gd name="T4" fmla="*/ 11 w 11"/>
                  <a:gd name="T5" fmla="*/ 5 h 12"/>
                  <a:gd name="T6" fmla="*/ 9 w 11"/>
                  <a:gd name="T7" fmla="*/ 7 h 12"/>
                  <a:gd name="T8" fmla="*/ 9 w 11"/>
                  <a:gd name="T9" fmla="*/ 7 h 12"/>
                  <a:gd name="T10" fmla="*/ 9 w 11"/>
                  <a:gd name="T11" fmla="*/ 7 h 12"/>
                  <a:gd name="T12" fmla="*/ 7 w 11"/>
                  <a:gd name="T13" fmla="*/ 7 h 12"/>
                  <a:gd name="T14" fmla="*/ 7 w 11"/>
                  <a:gd name="T15" fmla="*/ 7 h 12"/>
                  <a:gd name="T16" fmla="*/ 7 w 11"/>
                  <a:gd name="T17" fmla="*/ 7 h 12"/>
                  <a:gd name="T18" fmla="*/ 5 w 11"/>
                  <a:gd name="T19" fmla="*/ 9 h 12"/>
                  <a:gd name="T20" fmla="*/ 0 w 11"/>
                  <a:gd name="T21" fmla="*/ 12 h 12"/>
                  <a:gd name="T22" fmla="*/ 0 w 11"/>
                  <a:gd name="T23" fmla="*/ 12 h 12"/>
                  <a:gd name="T24" fmla="*/ 0 w 11"/>
                  <a:gd name="T25" fmla="*/ 12 h 12"/>
                  <a:gd name="T26" fmla="*/ 0 w 11"/>
                  <a:gd name="T27" fmla="*/ 9 h 12"/>
                  <a:gd name="T28" fmla="*/ 0 w 11"/>
                  <a:gd name="T29" fmla="*/ 9 h 12"/>
                  <a:gd name="T30" fmla="*/ 0 w 11"/>
                  <a:gd name="T31" fmla="*/ 9 h 12"/>
                  <a:gd name="T32" fmla="*/ 0 w 11"/>
                  <a:gd name="T33" fmla="*/ 9 h 12"/>
                  <a:gd name="T34" fmla="*/ 0 w 11"/>
                  <a:gd name="T35" fmla="*/ 9 h 12"/>
                  <a:gd name="T36" fmla="*/ 0 w 11"/>
                  <a:gd name="T37" fmla="*/ 0 h 12"/>
                  <a:gd name="T38" fmla="*/ 0 w 11"/>
                  <a:gd name="T39" fmla="*/ 0 h 12"/>
                  <a:gd name="T40" fmla="*/ 0 w 11"/>
                  <a:gd name="T41" fmla="*/ 0 h 12"/>
                  <a:gd name="T42" fmla="*/ 0 w 11"/>
                  <a:gd name="T43" fmla="*/ 0 h 12"/>
                  <a:gd name="T44" fmla="*/ 0 w 11"/>
                  <a:gd name="T45" fmla="*/ 0 h 12"/>
                  <a:gd name="T46" fmla="*/ 0 w 11"/>
                  <a:gd name="T47" fmla="*/ 0 h 12"/>
                  <a:gd name="T48" fmla="*/ 0 w 11"/>
                  <a:gd name="T49" fmla="*/ 0 h 12"/>
                  <a:gd name="T50" fmla="*/ 2 w 11"/>
                  <a:gd name="T51" fmla="*/ 0 h 12"/>
                  <a:gd name="T52" fmla="*/ 2 w 11"/>
                  <a:gd name="T53" fmla="*/ 0 h 12"/>
                  <a:gd name="T54" fmla="*/ 2 w 11"/>
                  <a:gd name="T55" fmla="*/ 0 h 12"/>
                  <a:gd name="T56" fmla="*/ 5 w 11"/>
                  <a:gd name="T57" fmla="*/ 3 h 12"/>
                  <a:gd name="T58" fmla="*/ 5 w 11"/>
                  <a:gd name="T59" fmla="*/ 3 h 12"/>
                  <a:gd name="T60" fmla="*/ 5 w 11"/>
                  <a:gd name="T61" fmla="*/ 5 h 12"/>
                  <a:gd name="T62" fmla="*/ 7 w 11"/>
                  <a:gd name="T63" fmla="*/ 3 h 12"/>
                  <a:gd name="T64" fmla="*/ 7 w 11"/>
                  <a:gd name="T65" fmla="*/ 3 h 12"/>
                  <a:gd name="T66" fmla="*/ 9 w 11"/>
                  <a:gd name="T67" fmla="*/ 3 h 12"/>
                  <a:gd name="T68" fmla="*/ 9 w 11"/>
                  <a:gd name="T69" fmla="*/ 3 h 12"/>
                  <a:gd name="T70" fmla="*/ 9 w 11"/>
                  <a:gd name="T71" fmla="*/ 3 h 12"/>
                  <a:gd name="T72" fmla="*/ 9 w 11"/>
                  <a:gd name="T73" fmla="*/ 3 h 12"/>
                  <a:gd name="T74" fmla="*/ 9 w 11"/>
                  <a:gd name="T75" fmla="*/ 3 h 12"/>
                  <a:gd name="T76" fmla="*/ 9 w 11"/>
                  <a:gd name="T77" fmla="*/ 3 h 12"/>
                  <a:gd name="T78" fmla="*/ 9 w 11"/>
                  <a:gd name="T79" fmla="*/ 3 h 12"/>
                  <a:gd name="T80" fmla="*/ 9 w 11"/>
                  <a:gd name="T81" fmla="*/ 3 h 12"/>
                  <a:gd name="T82" fmla="*/ 11 w 11"/>
                  <a:gd name="T83" fmla="*/ 3 h 12"/>
                  <a:gd name="T84" fmla="*/ 11 w 11"/>
                  <a:gd name="T85" fmla="*/ 3 h 12"/>
                  <a:gd name="T86" fmla="*/ 11 w 11"/>
                  <a:gd name="T87" fmla="*/ 3 h 12"/>
                  <a:gd name="T88" fmla="*/ 11 w 11"/>
                  <a:gd name="T89" fmla="*/ 3 h 12"/>
                  <a:gd name="T90" fmla="*/ 11 w 11"/>
                  <a:gd name="T91" fmla="*/ 3 h 12"/>
                  <a:gd name="T92" fmla="*/ 11 w 11"/>
                  <a:gd name="T93" fmla="*/ 3 h 12"/>
                  <a:gd name="T94" fmla="*/ 11 w 11"/>
                  <a:gd name="T9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2">
                    <a:moveTo>
                      <a:pt x="11" y="3"/>
                    </a:moveTo>
                    <a:lnTo>
                      <a:pt x="11" y="3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0" name="Freeform 2149">
                <a:extLst>
                  <a:ext uri="{FF2B5EF4-FFF2-40B4-BE49-F238E27FC236}">
                    <a16:creationId xmlns:a16="http://schemas.microsoft.com/office/drawing/2014/main" id="{9C54AF41-C80B-4E87-8044-DA3DEABA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97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0 w 3"/>
                  <a:gd name="T21" fmla="*/ 0 h 2"/>
                  <a:gd name="T22" fmla="*/ 0 w 3"/>
                  <a:gd name="T23" fmla="*/ 0 h 2"/>
                  <a:gd name="T24" fmla="*/ 0 w 3"/>
                  <a:gd name="T25" fmla="*/ 0 h 2"/>
                  <a:gd name="T26" fmla="*/ 3 w 3"/>
                  <a:gd name="T27" fmla="*/ 0 h 2"/>
                  <a:gd name="T28" fmla="*/ 3 w 3"/>
                  <a:gd name="T29" fmla="*/ 0 h 2"/>
                  <a:gd name="T30" fmla="*/ 3 w 3"/>
                  <a:gd name="T31" fmla="*/ 2 h 2"/>
                  <a:gd name="T32" fmla="*/ 3 w 3"/>
                  <a:gd name="T33" fmla="*/ 2 h 2"/>
                  <a:gd name="T34" fmla="*/ 3 w 3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1" name="Freeform 2150">
                <a:extLst>
                  <a:ext uri="{FF2B5EF4-FFF2-40B4-BE49-F238E27FC236}">
                    <a16:creationId xmlns:a16="http://schemas.microsoft.com/office/drawing/2014/main" id="{65F0F553-C9BE-4D00-B5D7-495260920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972"/>
                <a:ext cx="34" cy="38"/>
              </a:xfrm>
              <a:custGeom>
                <a:avLst/>
                <a:gdLst>
                  <a:gd name="T0" fmla="*/ 15 w 15"/>
                  <a:gd name="T1" fmla="*/ 8 h 17"/>
                  <a:gd name="T2" fmla="*/ 14 w 15"/>
                  <a:gd name="T3" fmla="*/ 7 h 17"/>
                  <a:gd name="T4" fmla="*/ 14 w 15"/>
                  <a:gd name="T5" fmla="*/ 7 h 17"/>
                  <a:gd name="T6" fmla="*/ 14 w 15"/>
                  <a:gd name="T7" fmla="*/ 6 h 17"/>
                  <a:gd name="T8" fmla="*/ 14 w 15"/>
                  <a:gd name="T9" fmla="*/ 6 h 17"/>
                  <a:gd name="T10" fmla="*/ 14 w 15"/>
                  <a:gd name="T11" fmla="*/ 5 h 17"/>
                  <a:gd name="T12" fmla="*/ 14 w 15"/>
                  <a:gd name="T13" fmla="*/ 3 h 17"/>
                  <a:gd name="T14" fmla="*/ 14 w 15"/>
                  <a:gd name="T15" fmla="*/ 2 h 17"/>
                  <a:gd name="T16" fmla="*/ 13 w 15"/>
                  <a:gd name="T17" fmla="*/ 0 h 17"/>
                  <a:gd name="T18" fmla="*/ 12 w 15"/>
                  <a:gd name="T19" fmla="*/ 0 h 17"/>
                  <a:gd name="T20" fmla="*/ 12 w 15"/>
                  <a:gd name="T21" fmla="*/ 1 h 17"/>
                  <a:gd name="T22" fmla="*/ 11 w 15"/>
                  <a:gd name="T23" fmla="*/ 1 h 17"/>
                  <a:gd name="T24" fmla="*/ 11 w 15"/>
                  <a:gd name="T25" fmla="*/ 2 h 17"/>
                  <a:gd name="T26" fmla="*/ 10 w 15"/>
                  <a:gd name="T27" fmla="*/ 2 h 17"/>
                  <a:gd name="T28" fmla="*/ 10 w 15"/>
                  <a:gd name="T29" fmla="*/ 3 h 17"/>
                  <a:gd name="T30" fmla="*/ 9 w 15"/>
                  <a:gd name="T31" fmla="*/ 3 h 17"/>
                  <a:gd name="T32" fmla="*/ 9 w 15"/>
                  <a:gd name="T33" fmla="*/ 4 h 17"/>
                  <a:gd name="T34" fmla="*/ 9 w 15"/>
                  <a:gd name="T35" fmla="*/ 4 h 17"/>
                  <a:gd name="T36" fmla="*/ 8 w 15"/>
                  <a:gd name="T37" fmla="*/ 4 h 17"/>
                  <a:gd name="T38" fmla="*/ 7 w 15"/>
                  <a:gd name="T39" fmla="*/ 5 h 17"/>
                  <a:gd name="T40" fmla="*/ 6 w 15"/>
                  <a:gd name="T41" fmla="*/ 5 h 17"/>
                  <a:gd name="T42" fmla="*/ 6 w 15"/>
                  <a:gd name="T43" fmla="*/ 6 h 17"/>
                  <a:gd name="T44" fmla="*/ 5 w 15"/>
                  <a:gd name="T45" fmla="*/ 6 h 17"/>
                  <a:gd name="T46" fmla="*/ 5 w 15"/>
                  <a:gd name="T47" fmla="*/ 7 h 17"/>
                  <a:gd name="T48" fmla="*/ 4 w 15"/>
                  <a:gd name="T49" fmla="*/ 7 h 17"/>
                  <a:gd name="T50" fmla="*/ 4 w 15"/>
                  <a:gd name="T51" fmla="*/ 7 h 17"/>
                  <a:gd name="T52" fmla="*/ 3 w 15"/>
                  <a:gd name="T53" fmla="*/ 7 h 17"/>
                  <a:gd name="T54" fmla="*/ 3 w 15"/>
                  <a:gd name="T55" fmla="*/ 8 h 17"/>
                  <a:gd name="T56" fmla="*/ 2 w 15"/>
                  <a:gd name="T57" fmla="*/ 8 h 17"/>
                  <a:gd name="T58" fmla="*/ 1 w 15"/>
                  <a:gd name="T59" fmla="*/ 8 h 17"/>
                  <a:gd name="T60" fmla="*/ 1 w 15"/>
                  <a:gd name="T61" fmla="*/ 9 h 17"/>
                  <a:gd name="T62" fmla="*/ 0 w 15"/>
                  <a:gd name="T63" fmla="*/ 9 h 17"/>
                  <a:gd name="T64" fmla="*/ 0 w 15"/>
                  <a:gd name="T65" fmla="*/ 10 h 17"/>
                  <a:gd name="T66" fmla="*/ 0 w 15"/>
                  <a:gd name="T67" fmla="*/ 11 h 17"/>
                  <a:gd name="T68" fmla="*/ 0 w 15"/>
                  <a:gd name="T69" fmla="*/ 10 h 17"/>
                  <a:gd name="T70" fmla="*/ 3 w 15"/>
                  <a:gd name="T71" fmla="*/ 9 h 17"/>
                  <a:gd name="T72" fmla="*/ 4 w 15"/>
                  <a:gd name="T73" fmla="*/ 11 h 17"/>
                  <a:gd name="T74" fmla="*/ 2 w 15"/>
                  <a:gd name="T75" fmla="*/ 11 h 17"/>
                  <a:gd name="T76" fmla="*/ 2 w 15"/>
                  <a:gd name="T77" fmla="*/ 12 h 17"/>
                  <a:gd name="T78" fmla="*/ 1 w 15"/>
                  <a:gd name="T79" fmla="*/ 12 h 17"/>
                  <a:gd name="T80" fmla="*/ 2 w 15"/>
                  <a:gd name="T81" fmla="*/ 14 h 17"/>
                  <a:gd name="T82" fmla="*/ 3 w 15"/>
                  <a:gd name="T83" fmla="*/ 15 h 17"/>
                  <a:gd name="T84" fmla="*/ 4 w 15"/>
                  <a:gd name="T85" fmla="*/ 16 h 17"/>
                  <a:gd name="T86" fmla="*/ 5 w 15"/>
                  <a:gd name="T87" fmla="*/ 16 h 17"/>
                  <a:gd name="T88" fmla="*/ 6 w 15"/>
                  <a:gd name="T89" fmla="*/ 15 h 17"/>
                  <a:gd name="T90" fmla="*/ 8 w 15"/>
                  <a:gd name="T91" fmla="*/ 14 h 17"/>
                  <a:gd name="T92" fmla="*/ 8 w 15"/>
                  <a:gd name="T93" fmla="*/ 14 h 17"/>
                  <a:gd name="T94" fmla="*/ 9 w 15"/>
                  <a:gd name="T95" fmla="*/ 14 h 17"/>
                  <a:gd name="T96" fmla="*/ 10 w 15"/>
                  <a:gd name="T97" fmla="*/ 13 h 17"/>
                  <a:gd name="T98" fmla="*/ 11 w 15"/>
                  <a:gd name="T99" fmla="*/ 12 h 17"/>
                  <a:gd name="T100" fmla="*/ 15 w 15"/>
                  <a:gd name="T101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" h="17">
                    <a:moveTo>
                      <a:pt x="15" y="8"/>
                    </a:moveTo>
                    <a:lnTo>
                      <a:pt x="15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2" name="Freeform 2151">
                <a:extLst>
                  <a:ext uri="{FF2B5EF4-FFF2-40B4-BE49-F238E27FC236}">
                    <a16:creationId xmlns:a16="http://schemas.microsoft.com/office/drawing/2014/main" id="{35044355-5A61-48EA-8D99-D1D0073865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4" y="199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0 h 5"/>
                  <a:gd name="T6" fmla="*/ 1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1 w 3"/>
                  <a:gd name="T13" fmla="*/ 2 h 5"/>
                  <a:gd name="T14" fmla="*/ 1 w 3"/>
                  <a:gd name="T15" fmla="*/ 2 h 5"/>
                  <a:gd name="T16" fmla="*/ 1 w 3"/>
                  <a:gd name="T17" fmla="*/ 2 h 5"/>
                  <a:gd name="T18" fmla="*/ 2 w 3"/>
                  <a:gd name="T19" fmla="*/ 2 h 5"/>
                  <a:gd name="T20" fmla="*/ 2 w 3"/>
                  <a:gd name="T21" fmla="*/ 2 h 5"/>
                  <a:gd name="T22" fmla="*/ 2 w 3"/>
                  <a:gd name="T23" fmla="*/ 2 h 5"/>
                  <a:gd name="T24" fmla="*/ 2 w 3"/>
                  <a:gd name="T25" fmla="*/ 2 h 5"/>
                  <a:gd name="T26" fmla="*/ 2 w 3"/>
                  <a:gd name="T27" fmla="*/ 3 h 5"/>
                  <a:gd name="T28" fmla="*/ 2 w 3"/>
                  <a:gd name="T29" fmla="*/ 3 h 5"/>
                  <a:gd name="T30" fmla="*/ 2 w 3"/>
                  <a:gd name="T31" fmla="*/ 3 h 5"/>
                  <a:gd name="T32" fmla="*/ 1 w 3"/>
                  <a:gd name="T33" fmla="*/ 3 h 5"/>
                  <a:gd name="T34" fmla="*/ 1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3 h 5"/>
                  <a:gd name="T42" fmla="*/ 2 w 3"/>
                  <a:gd name="T43" fmla="*/ 3 h 5"/>
                  <a:gd name="T44" fmla="*/ 2 w 3"/>
                  <a:gd name="T45" fmla="*/ 4 h 5"/>
                  <a:gd name="T46" fmla="*/ 2 w 3"/>
                  <a:gd name="T47" fmla="*/ 4 h 5"/>
                  <a:gd name="T48" fmla="*/ 2 w 3"/>
                  <a:gd name="T49" fmla="*/ 4 h 5"/>
                  <a:gd name="T50" fmla="*/ 3 w 3"/>
                  <a:gd name="T51" fmla="*/ 4 h 5"/>
                  <a:gd name="T52" fmla="*/ 3 w 3"/>
                  <a:gd name="T53" fmla="*/ 4 h 5"/>
                  <a:gd name="T54" fmla="*/ 3 w 3"/>
                  <a:gd name="T55" fmla="*/ 4 h 5"/>
                  <a:gd name="T56" fmla="*/ 3 w 3"/>
                  <a:gd name="T57" fmla="*/ 4 h 5"/>
                  <a:gd name="T58" fmla="*/ 3 w 3"/>
                  <a:gd name="T59" fmla="*/ 3 h 5"/>
                  <a:gd name="T60" fmla="*/ 3 w 3"/>
                  <a:gd name="T61" fmla="*/ 3 h 5"/>
                  <a:gd name="T62" fmla="*/ 2 w 3"/>
                  <a:gd name="T63" fmla="*/ 3 h 5"/>
                  <a:gd name="T64" fmla="*/ 2 w 3"/>
                  <a:gd name="T65" fmla="*/ 3 h 5"/>
                  <a:gd name="T66" fmla="*/ 2 w 3"/>
                  <a:gd name="T67" fmla="*/ 2 h 5"/>
                  <a:gd name="T68" fmla="*/ 2 w 3"/>
                  <a:gd name="T69" fmla="*/ 2 h 5"/>
                  <a:gd name="T70" fmla="*/ 2 w 3"/>
                  <a:gd name="T71" fmla="*/ 1 h 5"/>
                  <a:gd name="T72" fmla="*/ 2 w 3"/>
                  <a:gd name="T73" fmla="*/ 1 h 5"/>
                  <a:gd name="T74" fmla="*/ 2 w 3"/>
                  <a:gd name="T75" fmla="*/ 0 h 5"/>
                  <a:gd name="T76" fmla="*/ 2 w 3"/>
                  <a:gd name="T77" fmla="*/ 0 h 5"/>
                  <a:gd name="T78" fmla="*/ 1 w 3"/>
                  <a:gd name="T79" fmla="*/ 0 h 5"/>
                  <a:gd name="T80" fmla="*/ 1 w 3"/>
                  <a:gd name="T81" fmla="*/ 0 h 5"/>
                  <a:gd name="T82" fmla="*/ 3 w 3"/>
                  <a:gd name="T83" fmla="*/ 5 h 5"/>
                  <a:gd name="T84" fmla="*/ 3 w 3"/>
                  <a:gd name="T85" fmla="*/ 5 h 5"/>
                  <a:gd name="T86" fmla="*/ 3 w 3"/>
                  <a:gd name="T87" fmla="*/ 5 h 5"/>
                  <a:gd name="T88" fmla="*/ 3 w 3"/>
                  <a:gd name="T89" fmla="*/ 5 h 5"/>
                  <a:gd name="T90" fmla="*/ 3 w 3"/>
                  <a:gd name="T9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moveTo>
                      <a:pt x="3" y="5"/>
                    </a:move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3" name="Freeform 2152">
                <a:extLst>
                  <a:ext uri="{FF2B5EF4-FFF2-40B4-BE49-F238E27FC236}">
                    <a16:creationId xmlns:a16="http://schemas.microsoft.com/office/drawing/2014/main" id="{9538DFEF-BBD0-4623-BD15-30DECE6E5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00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5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0 w 2"/>
                  <a:gd name="T13" fmla="*/ 0 h 5"/>
                  <a:gd name="T14" fmla="*/ 2 w 2"/>
                  <a:gd name="T15" fmla="*/ 0 h 5"/>
                  <a:gd name="T16" fmla="*/ 2 w 2"/>
                  <a:gd name="T17" fmla="*/ 0 h 5"/>
                  <a:gd name="T18" fmla="*/ 2 w 2"/>
                  <a:gd name="T19" fmla="*/ 5 h 5"/>
                  <a:gd name="T20" fmla="*/ 2 w 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4" name="Freeform 2153">
                <a:extLst>
                  <a:ext uri="{FF2B5EF4-FFF2-40B4-BE49-F238E27FC236}">
                    <a16:creationId xmlns:a16="http://schemas.microsoft.com/office/drawing/2014/main" id="{14CDD06F-B9D4-4B76-9770-D1DF2BE05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999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5" name="Freeform 2154">
                <a:extLst>
                  <a:ext uri="{FF2B5EF4-FFF2-40B4-BE49-F238E27FC236}">
                    <a16:creationId xmlns:a16="http://schemas.microsoft.com/office/drawing/2014/main" id="{5A6F2FBC-963A-4A02-A314-5588BA899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1996"/>
                <a:ext cx="41" cy="14"/>
              </a:xfrm>
              <a:custGeom>
                <a:avLst/>
                <a:gdLst>
                  <a:gd name="T0" fmla="*/ 36 w 41"/>
                  <a:gd name="T1" fmla="*/ 14 h 14"/>
                  <a:gd name="T2" fmla="*/ 34 w 41"/>
                  <a:gd name="T3" fmla="*/ 14 h 14"/>
                  <a:gd name="T4" fmla="*/ 30 w 41"/>
                  <a:gd name="T5" fmla="*/ 14 h 14"/>
                  <a:gd name="T6" fmla="*/ 25 w 41"/>
                  <a:gd name="T7" fmla="*/ 14 h 14"/>
                  <a:gd name="T8" fmla="*/ 23 w 41"/>
                  <a:gd name="T9" fmla="*/ 14 h 14"/>
                  <a:gd name="T10" fmla="*/ 21 w 41"/>
                  <a:gd name="T11" fmla="*/ 14 h 14"/>
                  <a:gd name="T12" fmla="*/ 18 w 41"/>
                  <a:gd name="T13" fmla="*/ 14 h 14"/>
                  <a:gd name="T14" fmla="*/ 18 w 41"/>
                  <a:gd name="T15" fmla="*/ 14 h 14"/>
                  <a:gd name="T16" fmla="*/ 18 w 41"/>
                  <a:gd name="T17" fmla="*/ 9 h 14"/>
                  <a:gd name="T18" fmla="*/ 16 w 41"/>
                  <a:gd name="T19" fmla="*/ 14 h 14"/>
                  <a:gd name="T20" fmla="*/ 16 w 41"/>
                  <a:gd name="T21" fmla="*/ 14 h 14"/>
                  <a:gd name="T22" fmla="*/ 11 w 41"/>
                  <a:gd name="T23" fmla="*/ 14 h 14"/>
                  <a:gd name="T24" fmla="*/ 9 w 41"/>
                  <a:gd name="T25" fmla="*/ 14 h 14"/>
                  <a:gd name="T26" fmla="*/ 2 w 41"/>
                  <a:gd name="T27" fmla="*/ 14 h 14"/>
                  <a:gd name="T28" fmla="*/ 0 w 41"/>
                  <a:gd name="T29" fmla="*/ 14 h 14"/>
                  <a:gd name="T30" fmla="*/ 0 w 41"/>
                  <a:gd name="T31" fmla="*/ 7 h 14"/>
                  <a:gd name="T32" fmla="*/ 0 w 41"/>
                  <a:gd name="T33" fmla="*/ 5 h 14"/>
                  <a:gd name="T34" fmla="*/ 0 w 41"/>
                  <a:gd name="T35" fmla="*/ 3 h 14"/>
                  <a:gd name="T36" fmla="*/ 0 w 41"/>
                  <a:gd name="T37" fmla="*/ 3 h 14"/>
                  <a:gd name="T38" fmla="*/ 0 w 41"/>
                  <a:gd name="T39" fmla="*/ 3 h 14"/>
                  <a:gd name="T40" fmla="*/ 2 w 41"/>
                  <a:gd name="T41" fmla="*/ 3 h 14"/>
                  <a:gd name="T42" fmla="*/ 2 w 41"/>
                  <a:gd name="T43" fmla="*/ 3 h 14"/>
                  <a:gd name="T44" fmla="*/ 5 w 41"/>
                  <a:gd name="T45" fmla="*/ 3 h 14"/>
                  <a:gd name="T46" fmla="*/ 5 w 41"/>
                  <a:gd name="T47" fmla="*/ 3 h 14"/>
                  <a:gd name="T48" fmla="*/ 11 w 41"/>
                  <a:gd name="T49" fmla="*/ 3 h 14"/>
                  <a:gd name="T50" fmla="*/ 16 w 41"/>
                  <a:gd name="T51" fmla="*/ 3 h 14"/>
                  <a:gd name="T52" fmla="*/ 21 w 41"/>
                  <a:gd name="T53" fmla="*/ 3 h 14"/>
                  <a:gd name="T54" fmla="*/ 21 w 41"/>
                  <a:gd name="T55" fmla="*/ 3 h 14"/>
                  <a:gd name="T56" fmla="*/ 25 w 41"/>
                  <a:gd name="T57" fmla="*/ 3 h 14"/>
                  <a:gd name="T58" fmla="*/ 25 w 41"/>
                  <a:gd name="T59" fmla="*/ 3 h 14"/>
                  <a:gd name="T60" fmla="*/ 25 w 41"/>
                  <a:gd name="T61" fmla="*/ 5 h 14"/>
                  <a:gd name="T62" fmla="*/ 25 w 41"/>
                  <a:gd name="T63" fmla="*/ 7 h 14"/>
                  <a:gd name="T64" fmla="*/ 27 w 41"/>
                  <a:gd name="T65" fmla="*/ 7 h 14"/>
                  <a:gd name="T66" fmla="*/ 27 w 41"/>
                  <a:gd name="T67" fmla="*/ 7 h 14"/>
                  <a:gd name="T68" fmla="*/ 30 w 41"/>
                  <a:gd name="T69" fmla="*/ 7 h 14"/>
                  <a:gd name="T70" fmla="*/ 30 w 41"/>
                  <a:gd name="T71" fmla="*/ 7 h 14"/>
                  <a:gd name="T72" fmla="*/ 30 w 41"/>
                  <a:gd name="T73" fmla="*/ 5 h 14"/>
                  <a:gd name="T74" fmla="*/ 30 w 41"/>
                  <a:gd name="T75" fmla="*/ 5 h 14"/>
                  <a:gd name="T76" fmla="*/ 30 w 41"/>
                  <a:gd name="T77" fmla="*/ 5 h 14"/>
                  <a:gd name="T78" fmla="*/ 30 w 41"/>
                  <a:gd name="T79" fmla="*/ 3 h 14"/>
                  <a:gd name="T80" fmla="*/ 30 w 41"/>
                  <a:gd name="T81" fmla="*/ 3 h 14"/>
                  <a:gd name="T82" fmla="*/ 34 w 41"/>
                  <a:gd name="T83" fmla="*/ 3 h 14"/>
                  <a:gd name="T84" fmla="*/ 36 w 41"/>
                  <a:gd name="T85" fmla="*/ 3 h 14"/>
                  <a:gd name="T86" fmla="*/ 39 w 41"/>
                  <a:gd name="T87" fmla="*/ 3 h 14"/>
                  <a:gd name="T88" fmla="*/ 41 w 41"/>
                  <a:gd name="T89" fmla="*/ 0 h 14"/>
                  <a:gd name="T90" fmla="*/ 41 w 41"/>
                  <a:gd name="T91" fmla="*/ 3 h 14"/>
                  <a:gd name="T92" fmla="*/ 41 w 41"/>
                  <a:gd name="T93" fmla="*/ 5 h 14"/>
                  <a:gd name="T94" fmla="*/ 41 w 41"/>
                  <a:gd name="T95" fmla="*/ 7 h 14"/>
                  <a:gd name="T96" fmla="*/ 41 w 41"/>
                  <a:gd name="T97" fmla="*/ 9 h 14"/>
                  <a:gd name="T98" fmla="*/ 41 w 41"/>
                  <a:gd name="T9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" h="14">
                    <a:moveTo>
                      <a:pt x="41" y="14"/>
                    </a:moveTo>
                    <a:lnTo>
                      <a:pt x="36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1" y="0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9"/>
                    </a:lnTo>
                    <a:lnTo>
                      <a:pt x="41" y="12"/>
                    </a:lnTo>
                    <a:lnTo>
                      <a:pt x="41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6" name="Freeform 2155">
                <a:extLst>
                  <a:ext uri="{FF2B5EF4-FFF2-40B4-BE49-F238E27FC236}">
                    <a16:creationId xmlns:a16="http://schemas.microsoft.com/office/drawing/2014/main" id="{78780422-A71A-4D32-9EB5-52A518D86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983"/>
                <a:ext cx="5" cy="11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2 h 5"/>
                  <a:gd name="T12" fmla="*/ 0 w 2"/>
                  <a:gd name="T13" fmla="*/ 2 h 5"/>
                  <a:gd name="T14" fmla="*/ 0 w 2"/>
                  <a:gd name="T15" fmla="*/ 4 h 5"/>
                  <a:gd name="T16" fmla="*/ 0 w 2"/>
                  <a:gd name="T17" fmla="*/ 4 h 5"/>
                  <a:gd name="T18" fmla="*/ 0 w 2"/>
                  <a:gd name="T19" fmla="*/ 4 h 5"/>
                  <a:gd name="T20" fmla="*/ 0 w 2"/>
                  <a:gd name="T21" fmla="*/ 5 h 5"/>
                  <a:gd name="T22" fmla="*/ 0 w 2"/>
                  <a:gd name="T23" fmla="*/ 5 h 5"/>
                  <a:gd name="T24" fmla="*/ 2 w 2"/>
                  <a:gd name="T25" fmla="*/ 5 h 5"/>
                  <a:gd name="T26" fmla="*/ 2 w 2"/>
                  <a:gd name="T27" fmla="*/ 5 h 5"/>
                  <a:gd name="T28" fmla="*/ 2 w 2"/>
                  <a:gd name="T29" fmla="*/ 4 h 5"/>
                  <a:gd name="T30" fmla="*/ 2 w 2"/>
                  <a:gd name="T31" fmla="*/ 4 h 5"/>
                  <a:gd name="T32" fmla="*/ 2 w 2"/>
                  <a:gd name="T33" fmla="*/ 4 h 5"/>
                  <a:gd name="T34" fmla="*/ 2 w 2"/>
                  <a:gd name="T35" fmla="*/ 3 h 5"/>
                  <a:gd name="T36" fmla="*/ 2 w 2"/>
                  <a:gd name="T37" fmla="*/ 3 h 5"/>
                  <a:gd name="T38" fmla="*/ 2 w 2"/>
                  <a:gd name="T39" fmla="*/ 2 h 5"/>
                  <a:gd name="T40" fmla="*/ 2 w 2"/>
                  <a:gd name="T41" fmla="*/ 2 h 5"/>
                  <a:gd name="T42" fmla="*/ 2 w 2"/>
                  <a:gd name="T43" fmla="*/ 1 h 5"/>
                  <a:gd name="T44" fmla="*/ 2 w 2"/>
                  <a:gd name="T45" fmla="*/ 1 h 5"/>
                  <a:gd name="T46" fmla="*/ 0 w 2"/>
                  <a:gd name="T4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7" name="Freeform 2156">
                <a:extLst>
                  <a:ext uri="{FF2B5EF4-FFF2-40B4-BE49-F238E27FC236}">
                    <a16:creationId xmlns:a16="http://schemas.microsoft.com/office/drawing/2014/main" id="{DBA3281A-E4B4-4E5B-888A-E1E8B1880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01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4 h 4"/>
                  <a:gd name="T4" fmla="*/ 0 w 5"/>
                  <a:gd name="T5" fmla="*/ 4 h 4"/>
                  <a:gd name="T6" fmla="*/ 0 w 5"/>
                  <a:gd name="T7" fmla="*/ 0 h 4"/>
                  <a:gd name="T8" fmla="*/ 0 w 5"/>
                  <a:gd name="T9" fmla="*/ 0 h 4"/>
                  <a:gd name="T10" fmla="*/ 3 w 5"/>
                  <a:gd name="T11" fmla="*/ 0 h 4"/>
                  <a:gd name="T12" fmla="*/ 3 w 5"/>
                  <a:gd name="T13" fmla="*/ 0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8" name="Freeform 2157">
                <a:extLst>
                  <a:ext uri="{FF2B5EF4-FFF2-40B4-BE49-F238E27FC236}">
                    <a16:creationId xmlns:a16="http://schemas.microsoft.com/office/drawing/2014/main" id="{95DF9E82-23EC-4AEB-AB70-7C7C3FF02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014"/>
                <a:ext cx="9" cy="5"/>
              </a:xfrm>
              <a:custGeom>
                <a:avLst/>
                <a:gdLst>
                  <a:gd name="T0" fmla="*/ 5 w 9"/>
                  <a:gd name="T1" fmla="*/ 5 h 5"/>
                  <a:gd name="T2" fmla="*/ 3 w 9"/>
                  <a:gd name="T3" fmla="*/ 5 h 5"/>
                  <a:gd name="T4" fmla="*/ 3 w 9"/>
                  <a:gd name="T5" fmla="*/ 5 h 5"/>
                  <a:gd name="T6" fmla="*/ 0 w 9"/>
                  <a:gd name="T7" fmla="*/ 5 h 5"/>
                  <a:gd name="T8" fmla="*/ 0 w 9"/>
                  <a:gd name="T9" fmla="*/ 5 h 5"/>
                  <a:gd name="T10" fmla="*/ 0 w 9"/>
                  <a:gd name="T11" fmla="*/ 0 h 5"/>
                  <a:gd name="T12" fmla="*/ 3 w 9"/>
                  <a:gd name="T13" fmla="*/ 0 h 5"/>
                  <a:gd name="T14" fmla="*/ 3 w 9"/>
                  <a:gd name="T15" fmla="*/ 0 h 5"/>
                  <a:gd name="T16" fmla="*/ 3 w 9"/>
                  <a:gd name="T17" fmla="*/ 0 h 5"/>
                  <a:gd name="T18" fmla="*/ 9 w 9"/>
                  <a:gd name="T19" fmla="*/ 0 h 5"/>
                  <a:gd name="T20" fmla="*/ 9 w 9"/>
                  <a:gd name="T21" fmla="*/ 0 h 5"/>
                  <a:gd name="T22" fmla="*/ 9 w 9"/>
                  <a:gd name="T23" fmla="*/ 3 h 5"/>
                  <a:gd name="T24" fmla="*/ 9 w 9"/>
                  <a:gd name="T25" fmla="*/ 3 h 5"/>
                  <a:gd name="T26" fmla="*/ 9 w 9"/>
                  <a:gd name="T27" fmla="*/ 5 h 5"/>
                  <a:gd name="T28" fmla="*/ 9 w 9"/>
                  <a:gd name="T29" fmla="*/ 5 h 5"/>
                  <a:gd name="T30" fmla="*/ 9 w 9"/>
                  <a:gd name="T31" fmla="*/ 5 h 5"/>
                  <a:gd name="T32" fmla="*/ 5 w 9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5">
                    <a:moveTo>
                      <a:pt x="5" y="5"/>
                    </a:moveTo>
                    <a:lnTo>
                      <a:pt x="3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9" name="Freeform 2158">
                <a:extLst>
                  <a:ext uri="{FF2B5EF4-FFF2-40B4-BE49-F238E27FC236}">
                    <a16:creationId xmlns:a16="http://schemas.microsoft.com/office/drawing/2014/main" id="{EC93DD9F-7758-4212-AD53-615AB801A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994"/>
                <a:ext cx="50" cy="36"/>
              </a:xfrm>
              <a:custGeom>
                <a:avLst/>
                <a:gdLst>
                  <a:gd name="T0" fmla="*/ 17 w 22"/>
                  <a:gd name="T1" fmla="*/ 0 h 16"/>
                  <a:gd name="T2" fmla="*/ 16 w 22"/>
                  <a:gd name="T3" fmla="*/ 0 h 16"/>
                  <a:gd name="T4" fmla="*/ 16 w 22"/>
                  <a:gd name="T5" fmla="*/ 1 h 16"/>
                  <a:gd name="T6" fmla="*/ 15 w 22"/>
                  <a:gd name="T7" fmla="*/ 1 h 16"/>
                  <a:gd name="T8" fmla="*/ 14 w 22"/>
                  <a:gd name="T9" fmla="*/ 1 h 16"/>
                  <a:gd name="T10" fmla="*/ 14 w 22"/>
                  <a:gd name="T11" fmla="*/ 2 h 16"/>
                  <a:gd name="T12" fmla="*/ 13 w 22"/>
                  <a:gd name="T13" fmla="*/ 2 h 16"/>
                  <a:gd name="T14" fmla="*/ 12 w 22"/>
                  <a:gd name="T15" fmla="*/ 2 h 16"/>
                  <a:gd name="T16" fmla="*/ 11 w 22"/>
                  <a:gd name="T17" fmla="*/ 2 h 16"/>
                  <a:gd name="T18" fmla="*/ 11 w 22"/>
                  <a:gd name="T19" fmla="*/ 3 h 16"/>
                  <a:gd name="T20" fmla="*/ 10 w 22"/>
                  <a:gd name="T21" fmla="*/ 3 h 16"/>
                  <a:gd name="T22" fmla="*/ 9 w 22"/>
                  <a:gd name="T23" fmla="*/ 3 h 16"/>
                  <a:gd name="T24" fmla="*/ 8 w 22"/>
                  <a:gd name="T25" fmla="*/ 3 h 16"/>
                  <a:gd name="T26" fmla="*/ 7 w 22"/>
                  <a:gd name="T27" fmla="*/ 3 h 16"/>
                  <a:gd name="T28" fmla="*/ 7 w 22"/>
                  <a:gd name="T29" fmla="*/ 4 h 16"/>
                  <a:gd name="T30" fmla="*/ 6 w 22"/>
                  <a:gd name="T31" fmla="*/ 4 h 16"/>
                  <a:gd name="T32" fmla="*/ 5 w 22"/>
                  <a:gd name="T33" fmla="*/ 4 h 16"/>
                  <a:gd name="T34" fmla="*/ 4 w 22"/>
                  <a:gd name="T35" fmla="*/ 4 h 16"/>
                  <a:gd name="T36" fmla="*/ 4 w 22"/>
                  <a:gd name="T37" fmla="*/ 4 h 16"/>
                  <a:gd name="T38" fmla="*/ 3 w 22"/>
                  <a:gd name="T39" fmla="*/ 4 h 16"/>
                  <a:gd name="T40" fmla="*/ 2 w 22"/>
                  <a:gd name="T41" fmla="*/ 4 h 16"/>
                  <a:gd name="T42" fmla="*/ 1 w 22"/>
                  <a:gd name="T43" fmla="*/ 4 h 16"/>
                  <a:gd name="T44" fmla="*/ 0 w 22"/>
                  <a:gd name="T45" fmla="*/ 4 h 16"/>
                  <a:gd name="T46" fmla="*/ 0 w 22"/>
                  <a:gd name="T47" fmla="*/ 5 h 16"/>
                  <a:gd name="T48" fmla="*/ 0 w 22"/>
                  <a:gd name="T49" fmla="*/ 5 h 16"/>
                  <a:gd name="T50" fmla="*/ 1 w 22"/>
                  <a:gd name="T51" fmla="*/ 7 h 16"/>
                  <a:gd name="T52" fmla="*/ 2 w 22"/>
                  <a:gd name="T53" fmla="*/ 10 h 16"/>
                  <a:gd name="T54" fmla="*/ 3 w 22"/>
                  <a:gd name="T55" fmla="*/ 11 h 16"/>
                  <a:gd name="T56" fmla="*/ 4 w 22"/>
                  <a:gd name="T57" fmla="*/ 13 h 16"/>
                  <a:gd name="T58" fmla="*/ 5 w 22"/>
                  <a:gd name="T59" fmla="*/ 15 h 16"/>
                  <a:gd name="T60" fmla="*/ 6 w 22"/>
                  <a:gd name="T61" fmla="*/ 16 h 16"/>
                  <a:gd name="T62" fmla="*/ 7 w 22"/>
                  <a:gd name="T63" fmla="*/ 16 h 16"/>
                  <a:gd name="T64" fmla="*/ 6 w 22"/>
                  <a:gd name="T65" fmla="*/ 14 h 16"/>
                  <a:gd name="T66" fmla="*/ 6 w 22"/>
                  <a:gd name="T67" fmla="*/ 13 h 16"/>
                  <a:gd name="T68" fmla="*/ 6 w 22"/>
                  <a:gd name="T69" fmla="*/ 12 h 16"/>
                  <a:gd name="T70" fmla="*/ 7 w 22"/>
                  <a:gd name="T71" fmla="*/ 11 h 16"/>
                  <a:gd name="T72" fmla="*/ 8 w 22"/>
                  <a:gd name="T73" fmla="*/ 14 h 16"/>
                  <a:gd name="T74" fmla="*/ 8 w 22"/>
                  <a:gd name="T75" fmla="*/ 14 h 16"/>
                  <a:gd name="T76" fmla="*/ 9 w 22"/>
                  <a:gd name="T77" fmla="*/ 15 h 16"/>
                  <a:gd name="T78" fmla="*/ 10 w 22"/>
                  <a:gd name="T79" fmla="*/ 15 h 16"/>
                  <a:gd name="T80" fmla="*/ 16 w 22"/>
                  <a:gd name="T81" fmla="*/ 11 h 16"/>
                  <a:gd name="T82" fmla="*/ 20 w 22"/>
                  <a:gd name="T83" fmla="*/ 8 h 16"/>
                  <a:gd name="T84" fmla="*/ 21 w 22"/>
                  <a:gd name="T85" fmla="*/ 8 h 16"/>
                  <a:gd name="T86" fmla="*/ 21 w 22"/>
                  <a:gd name="T87" fmla="*/ 6 h 16"/>
                  <a:gd name="T88" fmla="*/ 21 w 22"/>
                  <a:gd name="T89" fmla="*/ 5 h 16"/>
                  <a:gd name="T90" fmla="*/ 19 w 22"/>
                  <a:gd name="T91" fmla="*/ 2 h 16"/>
                  <a:gd name="T92" fmla="*/ 19 w 22"/>
                  <a:gd name="T93" fmla="*/ 2 h 16"/>
                  <a:gd name="T94" fmla="*/ 18 w 22"/>
                  <a:gd name="T95" fmla="*/ 0 h 16"/>
                  <a:gd name="T96" fmla="*/ 17 w 22"/>
                  <a:gd name="T9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" h="16">
                    <a:moveTo>
                      <a:pt x="17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0" name="Freeform 2159">
                <a:extLst>
                  <a:ext uri="{FF2B5EF4-FFF2-40B4-BE49-F238E27FC236}">
                    <a16:creationId xmlns:a16="http://schemas.microsoft.com/office/drawing/2014/main" id="{A88D6470-56D5-41C2-A8D1-9D7250D21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019"/>
                <a:ext cx="9" cy="11"/>
              </a:xfrm>
              <a:custGeom>
                <a:avLst/>
                <a:gdLst>
                  <a:gd name="T0" fmla="*/ 9 w 9"/>
                  <a:gd name="T1" fmla="*/ 9 h 11"/>
                  <a:gd name="T2" fmla="*/ 6 w 9"/>
                  <a:gd name="T3" fmla="*/ 9 h 11"/>
                  <a:gd name="T4" fmla="*/ 6 w 9"/>
                  <a:gd name="T5" fmla="*/ 9 h 11"/>
                  <a:gd name="T6" fmla="*/ 6 w 9"/>
                  <a:gd name="T7" fmla="*/ 9 h 11"/>
                  <a:gd name="T8" fmla="*/ 4 w 9"/>
                  <a:gd name="T9" fmla="*/ 11 h 11"/>
                  <a:gd name="T10" fmla="*/ 4 w 9"/>
                  <a:gd name="T11" fmla="*/ 9 h 11"/>
                  <a:gd name="T12" fmla="*/ 2 w 9"/>
                  <a:gd name="T13" fmla="*/ 7 h 11"/>
                  <a:gd name="T14" fmla="*/ 2 w 9"/>
                  <a:gd name="T15" fmla="*/ 7 h 11"/>
                  <a:gd name="T16" fmla="*/ 2 w 9"/>
                  <a:gd name="T17" fmla="*/ 4 h 11"/>
                  <a:gd name="T18" fmla="*/ 0 w 9"/>
                  <a:gd name="T19" fmla="*/ 2 h 11"/>
                  <a:gd name="T20" fmla="*/ 2 w 9"/>
                  <a:gd name="T21" fmla="*/ 2 h 11"/>
                  <a:gd name="T22" fmla="*/ 2 w 9"/>
                  <a:gd name="T23" fmla="*/ 2 h 11"/>
                  <a:gd name="T24" fmla="*/ 4 w 9"/>
                  <a:gd name="T25" fmla="*/ 0 h 11"/>
                  <a:gd name="T26" fmla="*/ 6 w 9"/>
                  <a:gd name="T27" fmla="*/ 4 h 11"/>
                  <a:gd name="T28" fmla="*/ 6 w 9"/>
                  <a:gd name="T29" fmla="*/ 7 h 11"/>
                  <a:gd name="T30" fmla="*/ 6 w 9"/>
                  <a:gd name="T31" fmla="*/ 7 h 11"/>
                  <a:gd name="T32" fmla="*/ 6 w 9"/>
                  <a:gd name="T33" fmla="*/ 7 h 11"/>
                  <a:gd name="T34" fmla="*/ 9 w 9"/>
                  <a:gd name="T3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1">
                    <a:moveTo>
                      <a:pt x="9" y="9"/>
                    </a:move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1" name="Freeform 2160">
                <a:extLst>
                  <a:ext uri="{FF2B5EF4-FFF2-40B4-BE49-F238E27FC236}">
                    <a16:creationId xmlns:a16="http://schemas.microsoft.com/office/drawing/2014/main" id="{AF3C9B3A-9AC7-4ABE-B882-6C42B23FA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99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2" name="Freeform 2161">
                <a:extLst>
                  <a:ext uri="{FF2B5EF4-FFF2-40B4-BE49-F238E27FC236}">
                    <a16:creationId xmlns:a16="http://schemas.microsoft.com/office/drawing/2014/main" id="{466B2D85-572B-4FBE-93BA-AADFF4C3A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999"/>
                <a:ext cx="81" cy="47"/>
              </a:xfrm>
              <a:custGeom>
                <a:avLst/>
                <a:gdLst>
                  <a:gd name="T0" fmla="*/ 29 w 36"/>
                  <a:gd name="T1" fmla="*/ 3 h 21"/>
                  <a:gd name="T2" fmla="*/ 26 w 36"/>
                  <a:gd name="T3" fmla="*/ 3 h 21"/>
                  <a:gd name="T4" fmla="*/ 23 w 36"/>
                  <a:gd name="T5" fmla="*/ 3 h 21"/>
                  <a:gd name="T6" fmla="*/ 20 w 36"/>
                  <a:gd name="T7" fmla="*/ 2 h 21"/>
                  <a:gd name="T8" fmla="*/ 17 w 36"/>
                  <a:gd name="T9" fmla="*/ 2 h 21"/>
                  <a:gd name="T10" fmla="*/ 14 w 36"/>
                  <a:gd name="T11" fmla="*/ 1 h 21"/>
                  <a:gd name="T12" fmla="*/ 11 w 36"/>
                  <a:gd name="T13" fmla="*/ 0 h 21"/>
                  <a:gd name="T14" fmla="*/ 10 w 36"/>
                  <a:gd name="T15" fmla="*/ 0 h 21"/>
                  <a:gd name="T16" fmla="*/ 9 w 36"/>
                  <a:gd name="T17" fmla="*/ 0 h 21"/>
                  <a:gd name="T18" fmla="*/ 8 w 36"/>
                  <a:gd name="T19" fmla="*/ 0 h 21"/>
                  <a:gd name="T20" fmla="*/ 7 w 36"/>
                  <a:gd name="T21" fmla="*/ 1 h 21"/>
                  <a:gd name="T22" fmla="*/ 5 w 36"/>
                  <a:gd name="T23" fmla="*/ 1 h 21"/>
                  <a:gd name="T24" fmla="*/ 4 w 36"/>
                  <a:gd name="T25" fmla="*/ 1 h 21"/>
                  <a:gd name="T26" fmla="*/ 1 w 36"/>
                  <a:gd name="T27" fmla="*/ 2 h 21"/>
                  <a:gd name="T28" fmla="*/ 0 w 36"/>
                  <a:gd name="T29" fmla="*/ 2 h 21"/>
                  <a:gd name="T30" fmla="*/ 3 w 36"/>
                  <a:gd name="T31" fmla="*/ 7 h 21"/>
                  <a:gd name="T32" fmla="*/ 4 w 36"/>
                  <a:gd name="T33" fmla="*/ 6 h 21"/>
                  <a:gd name="T34" fmla="*/ 5 w 36"/>
                  <a:gd name="T35" fmla="*/ 6 h 21"/>
                  <a:gd name="T36" fmla="*/ 8 w 36"/>
                  <a:gd name="T37" fmla="*/ 6 h 21"/>
                  <a:gd name="T38" fmla="*/ 7 w 36"/>
                  <a:gd name="T39" fmla="*/ 5 h 21"/>
                  <a:gd name="T40" fmla="*/ 9 w 36"/>
                  <a:gd name="T41" fmla="*/ 4 h 21"/>
                  <a:gd name="T42" fmla="*/ 9 w 36"/>
                  <a:gd name="T43" fmla="*/ 5 h 21"/>
                  <a:gd name="T44" fmla="*/ 11 w 36"/>
                  <a:gd name="T45" fmla="*/ 7 h 21"/>
                  <a:gd name="T46" fmla="*/ 13 w 36"/>
                  <a:gd name="T47" fmla="*/ 11 h 21"/>
                  <a:gd name="T48" fmla="*/ 15 w 36"/>
                  <a:gd name="T49" fmla="*/ 11 h 21"/>
                  <a:gd name="T50" fmla="*/ 16 w 36"/>
                  <a:gd name="T51" fmla="*/ 11 h 21"/>
                  <a:gd name="T52" fmla="*/ 21 w 36"/>
                  <a:gd name="T53" fmla="*/ 8 h 21"/>
                  <a:gd name="T54" fmla="*/ 22 w 36"/>
                  <a:gd name="T55" fmla="*/ 9 h 21"/>
                  <a:gd name="T56" fmla="*/ 22 w 36"/>
                  <a:gd name="T57" fmla="*/ 12 h 21"/>
                  <a:gd name="T58" fmla="*/ 22 w 36"/>
                  <a:gd name="T59" fmla="*/ 17 h 21"/>
                  <a:gd name="T60" fmla="*/ 23 w 36"/>
                  <a:gd name="T61" fmla="*/ 18 h 21"/>
                  <a:gd name="T62" fmla="*/ 28 w 36"/>
                  <a:gd name="T63" fmla="*/ 16 h 21"/>
                  <a:gd name="T64" fmla="*/ 28 w 36"/>
                  <a:gd name="T65" fmla="*/ 16 h 21"/>
                  <a:gd name="T66" fmla="*/ 30 w 36"/>
                  <a:gd name="T67" fmla="*/ 18 h 21"/>
                  <a:gd name="T68" fmla="*/ 28 w 36"/>
                  <a:gd name="T69" fmla="*/ 20 h 21"/>
                  <a:gd name="T70" fmla="*/ 28 w 36"/>
                  <a:gd name="T71" fmla="*/ 21 h 21"/>
                  <a:gd name="T72" fmla="*/ 31 w 36"/>
                  <a:gd name="T73" fmla="*/ 19 h 21"/>
                  <a:gd name="T74" fmla="*/ 33 w 36"/>
                  <a:gd name="T75" fmla="*/ 18 h 21"/>
                  <a:gd name="T76" fmla="*/ 34 w 36"/>
                  <a:gd name="T77" fmla="*/ 17 h 21"/>
                  <a:gd name="T78" fmla="*/ 35 w 36"/>
                  <a:gd name="T79" fmla="*/ 16 h 21"/>
                  <a:gd name="T80" fmla="*/ 36 w 36"/>
                  <a:gd name="T81" fmla="*/ 15 h 21"/>
                  <a:gd name="T82" fmla="*/ 36 w 36"/>
                  <a:gd name="T83" fmla="*/ 12 h 21"/>
                  <a:gd name="T84" fmla="*/ 35 w 36"/>
                  <a:gd name="T85" fmla="*/ 11 h 21"/>
                  <a:gd name="T86" fmla="*/ 34 w 36"/>
                  <a:gd name="T87" fmla="*/ 10 h 21"/>
                  <a:gd name="T88" fmla="*/ 33 w 36"/>
                  <a:gd name="T89" fmla="*/ 7 h 21"/>
                  <a:gd name="T90" fmla="*/ 32 w 36"/>
                  <a:gd name="T91" fmla="*/ 5 h 21"/>
                  <a:gd name="T92" fmla="*/ 32 w 36"/>
                  <a:gd name="T9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6" h="21">
                    <a:moveTo>
                      <a:pt x="31" y="3"/>
                    </a:move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2" y="10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9" y="9"/>
                    </a:lnTo>
                    <a:lnTo>
                      <a:pt x="21" y="8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2" y="12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2" y="17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31" y="20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6" y="15"/>
                    </a:lnTo>
                    <a:lnTo>
                      <a:pt x="35" y="14"/>
                    </a:lnTo>
                    <a:lnTo>
                      <a:pt x="34" y="13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3" y="8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3" name="Freeform 2162">
                <a:extLst>
                  <a:ext uri="{FF2B5EF4-FFF2-40B4-BE49-F238E27FC236}">
                    <a16:creationId xmlns:a16="http://schemas.microsoft.com/office/drawing/2014/main" id="{70171FF6-169D-4C16-8A34-3E7D132D7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017"/>
                <a:ext cx="29" cy="36"/>
              </a:xfrm>
              <a:custGeom>
                <a:avLst/>
                <a:gdLst>
                  <a:gd name="T0" fmla="*/ 22 w 29"/>
                  <a:gd name="T1" fmla="*/ 27 h 36"/>
                  <a:gd name="T2" fmla="*/ 20 w 29"/>
                  <a:gd name="T3" fmla="*/ 24 h 36"/>
                  <a:gd name="T4" fmla="*/ 20 w 29"/>
                  <a:gd name="T5" fmla="*/ 24 h 36"/>
                  <a:gd name="T6" fmla="*/ 15 w 29"/>
                  <a:gd name="T7" fmla="*/ 27 h 36"/>
                  <a:gd name="T8" fmla="*/ 15 w 29"/>
                  <a:gd name="T9" fmla="*/ 29 h 36"/>
                  <a:gd name="T10" fmla="*/ 15 w 29"/>
                  <a:gd name="T11" fmla="*/ 29 h 36"/>
                  <a:gd name="T12" fmla="*/ 15 w 29"/>
                  <a:gd name="T13" fmla="*/ 31 h 36"/>
                  <a:gd name="T14" fmla="*/ 15 w 29"/>
                  <a:gd name="T15" fmla="*/ 31 h 36"/>
                  <a:gd name="T16" fmla="*/ 18 w 29"/>
                  <a:gd name="T17" fmla="*/ 31 h 36"/>
                  <a:gd name="T18" fmla="*/ 11 w 29"/>
                  <a:gd name="T19" fmla="*/ 36 h 36"/>
                  <a:gd name="T20" fmla="*/ 9 w 29"/>
                  <a:gd name="T21" fmla="*/ 33 h 36"/>
                  <a:gd name="T22" fmla="*/ 9 w 29"/>
                  <a:gd name="T23" fmla="*/ 33 h 36"/>
                  <a:gd name="T24" fmla="*/ 6 w 29"/>
                  <a:gd name="T25" fmla="*/ 29 h 36"/>
                  <a:gd name="T26" fmla="*/ 6 w 29"/>
                  <a:gd name="T27" fmla="*/ 29 h 36"/>
                  <a:gd name="T28" fmla="*/ 2 w 29"/>
                  <a:gd name="T29" fmla="*/ 18 h 36"/>
                  <a:gd name="T30" fmla="*/ 0 w 29"/>
                  <a:gd name="T31" fmla="*/ 15 h 36"/>
                  <a:gd name="T32" fmla="*/ 0 w 29"/>
                  <a:gd name="T33" fmla="*/ 13 h 36"/>
                  <a:gd name="T34" fmla="*/ 0 w 29"/>
                  <a:gd name="T35" fmla="*/ 13 h 36"/>
                  <a:gd name="T36" fmla="*/ 0 w 29"/>
                  <a:gd name="T37" fmla="*/ 13 h 36"/>
                  <a:gd name="T38" fmla="*/ 0 w 29"/>
                  <a:gd name="T39" fmla="*/ 13 h 36"/>
                  <a:gd name="T40" fmla="*/ 0 w 29"/>
                  <a:gd name="T41" fmla="*/ 13 h 36"/>
                  <a:gd name="T42" fmla="*/ 0 w 29"/>
                  <a:gd name="T43" fmla="*/ 13 h 36"/>
                  <a:gd name="T44" fmla="*/ 0 w 29"/>
                  <a:gd name="T45" fmla="*/ 13 h 36"/>
                  <a:gd name="T46" fmla="*/ 0 w 29"/>
                  <a:gd name="T47" fmla="*/ 13 h 36"/>
                  <a:gd name="T48" fmla="*/ 0 w 29"/>
                  <a:gd name="T49" fmla="*/ 13 h 36"/>
                  <a:gd name="T50" fmla="*/ 0 w 29"/>
                  <a:gd name="T51" fmla="*/ 13 h 36"/>
                  <a:gd name="T52" fmla="*/ 4 w 29"/>
                  <a:gd name="T53" fmla="*/ 11 h 36"/>
                  <a:gd name="T54" fmla="*/ 4 w 29"/>
                  <a:gd name="T55" fmla="*/ 11 h 36"/>
                  <a:gd name="T56" fmla="*/ 4 w 29"/>
                  <a:gd name="T57" fmla="*/ 11 h 36"/>
                  <a:gd name="T58" fmla="*/ 6 w 29"/>
                  <a:gd name="T59" fmla="*/ 6 h 36"/>
                  <a:gd name="T60" fmla="*/ 4 w 29"/>
                  <a:gd name="T61" fmla="*/ 2 h 36"/>
                  <a:gd name="T62" fmla="*/ 9 w 29"/>
                  <a:gd name="T63" fmla="*/ 0 h 36"/>
                  <a:gd name="T64" fmla="*/ 11 w 29"/>
                  <a:gd name="T65" fmla="*/ 2 h 36"/>
                  <a:gd name="T66" fmla="*/ 11 w 29"/>
                  <a:gd name="T67" fmla="*/ 2 h 36"/>
                  <a:gd name="T68" fmla="*/ 11 w 29"/>
                  <a:gd name="T69" fmla="*/ 2 h 36"/>
                  <a:gd name="T70" fmla="*/ 9 w 29"/>
                  <a:gd name="T71" fmla="*/ 4 h 36"/>
                  <a:gd name="T72" fmla="*/ 9 w 29"/>
                  <a:gd name="T73" fmla="*/ 4 h 36"/>
                  <a:gd name="T74" fmla="*/ 11 w 29"/>
                  <a:gd name="T75" fmla="*/ 9 h 36"/>
                  <a:gd name="T76" fmla="*/ 9 w 29"/>
                  <a:gd name="T77" fmla="*/ 11 h 36"/>
                  <a:gd name="T78" fmla="*/ 9 w 29"/>
                  <a:gd name="T79" fmla="*/ 11 h 36"/>
                  <a:gd name="T80" fmla="*/ 11 w 29"/>
                  <a:gd name="T81" fmla="*/ 20 h 36"/>
                  <a:gd name="T82" fmla="*/ 13 w 29"/>
                  <a:gd name="T83" fmla="*/ 22 h 36"/>
                  <a:gd name="T84" fmla="*/ 13 w 29"/>
                  <a:gd name="T85" fmla="*/ 22 h 36"/>
                  <a:gd name="T86" fmla="*/ 13 w 29"/>
                  <a:gd name="T87" fmla="*/ 22 h 36"/>
                  <a:gd name="T88" fmla="*/ 13 w 29"/>
                  <a:gd name="T89" fmla="*/ 22 h 36"/>
                  <a:gd name="T90" fmla="*/ 24 w 29"/>
                  <a:gd name="T91" fmla="*/ 15 h 36"/>
                  <a:gd name="T92" fmla="*/ 24 w 29"/>
                  <a:gd name="T93" fmla="*/ 18 h 36"/>
                  <a:gd name="T94" fmla="*/ 24 w 29"/>
                  <a:gd name="T95" fmla="*/ 15 h 36"/>
                  <a:gd name="T96" fmla="*/ 24 w 29"/>
                  <a:gd name="T97" fmla="*/ 18 h 36"/>
                  <a:gd name="T98" fmla="*/ 24 w 29"/>
                  <a:gd name="T99" fmla="*/ 18 h 36"/>
                  <a:gd name="T100" fmla="*/ 27 w 29"/>
                  <a:gd name="T101" fmla="*/ 20 h 36"/>
                  <a:gd name="T102" fmla="*/ 27 w 29"/>
                  <a:gd name="T103" fmla="*/ 20 h 36"/>
                  <a:gd name="T104" fmla="*/ 29 w 29"/>
                  <a:gd name="T105" fmla="*/ 22 h 36"/>
                  <a:gd name="T106" fmla="*/ 29 w 29"/>
                  <a:gd name="T107" fmla="*/ 24 h 36"/>
                  <a:gd name="T108" fmla="*/ 24 w 29"/>
                  <a:gd name="T109" fmla="*/ 27 h 36"/>
                  <a:gd name="T110" fmla="*/ 24 w 29"/>
                  <a:gd name="T111" fmla="*/ 27 h 36"/>
                  <a:gd name="T112" fmla="*/ 24 w 29"/>
                  <a:gd name="T113" fmla="*/ 27 h 36"/>
                  <a:gd name="T114" fmla="*/ 22 w 29"/>
                  <a:gd name="T115" fmla="*/ 24 h 36"/>
                  <a:gd name="T116" fmla="*/ 22 w 29"/>
                  <a:gd name="T117" fmla="*/ 24 h 36"/>
                  <a:gd name="T118" fmla="*/ 22 w 29"/>
                  <a:gd name="T119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" h="36">
                    <a:moveTo>
                      <a:pt x="22" y="27"/>
                    </a:moveTo>
                    <a:lnTo>
                      <a:pt x="20" y="24"/>
                    </a:lnTo>
                    <a:lnTo>
                      <a:pt x="20" y="24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8" y="31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20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24" y="15"/>
                    </a:lnTo>
                    <a:lnTo>
                      <a:pt x="24" y="18"/>
                    </a:lnTo>
                    <a:lnTo>
                      <a:pt x="24" y="15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9" y="22"/>
                    </a:lnTo>
                    <a:lnTo>
                      <a:pt x="29" y="24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4" name="Freeform 2163">
                <a:extLst>
                  <a:ext uri="{FF2B5EF4-FFF2-40B4-BE49-F238E27FC236}">
                    <a16:creationId xmlns:a16="http://schemas.microsoft.com/office/drawing/2014/main" id="{7D3AE205-34B0-4A8E-81B0-D5BEA853B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041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3 h 5"/>
                  <a:gd name="T4" fmla="*/ 0 w 7"/>
                  <a:gd name="T5" fmla="*/ 5 h 5"/>
                  <a:gd name="T6" fmla="*/ 0 w 7"/>
                  <a:gd name="T7" fmla="*/ 3 h 5"/>
                  <a:gd name="T8" fmla="*/ 5 w 7"/>
                  <a:gd name="T9" fmla="*/ 0 h 5"/>
                  <a:gd name="T10" fmla="*/ 5 w 7"/>
                  <a:gd name="T11" fmla="*/ 0 h 5"/>
                  <a:gd name="T12" fmla="*/ 7 w 7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5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5" name="Freeform 2164">
                <a:extLst>
                  <a:ext uri="{FF2B5EF4-FFF2-40B4-BE49-F238E27FC236}">
                    <a16:creationId xmlns:a16="http://schemas.microsoft.com/office/drawing/2014/main" id="{564B789E-E35B-40D3-98F6-7F73BEAAF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026"/>
                <a:ext cx="9" cy="9"/>
              </a:xfrm>
              <a:custGeom>
                <a:avLst/>
                <a:gdLst>
                  <a:gd name="T0" fmla="*/ 4 w 9"/>
                  <a:gd name="T1" fmla="*/ 9 h 9"/>
                  <a:gd name="T2" fmla="*/ 4 w 9"/>
                  <a:gd name="T3" fmla="*/ 6 h 9"/>
                  <a:gd name="T4" fmla="*/ 2 w 9"/>
                  <a:gd name="T5" fmla="*/ 4 h 9"/>
                  <a:gd name="T6" fmla="*/ 0 w 9"/>
                  <a:gd name="T7" fmla="*/ 2 h 9"/>
                  <a:gd name="T8" fmla="*/ 4 w 9"/>
                  <a:gd name="T9" fmla="*/ 0 h 9"/>
                  <a:gd name="T10" fmla="*/ 4 w 9"/>
                  <a:gd name="T11" fmla="*/ 2 h 9"/>
                  <a:gd name="T12" fmla="*/ 4 w 9"/>
                  <a:gd name="T13" fmla="*/ 2 h 9"/>
                  <a:gd name="T14" fmla="*/ 7 w 9"/>
                  <a:gd name="T15" fmla="*/ 2 h 9"/>
                  <a:gd name="T16" fmla="*/ 7 w 9"/>
                  <a:gd name="T17" fmla="*/ 2 h 9"/>
                  <a:gd name="T18" fmla="*/ 7 w 9"/>
                  <a:gd name="T19" fmla="*/ 2 h 9"/>
                  <a:gd name="T20" fmla="*/ 9 w 9"/>
                  <a:gd name="T21" fmla="*/ 6 h 9"/>
                  <a:gd name="T22" fmla="*/ 4 w 9"/>
                  <a:gd name="T23" fmla="*/ 9 h 9"/>
                  <a:gd name="T24" fmla="*/ 4 w 9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6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6" name="Freeform 2165">
                <a:extLst>
                  <a:ext uri="{FF2B5EF4-FFF2-40B4-BE49-F238E27FC236}">
                    <a16:creationId xmlns:a16="http://schemas.microsoft.com/office/drawing/2014/main" id="{65A4456B-308C-441E-A2AE-E68627317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053"/>
                <a:ext cx="7" cy="1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1 h 5"/>
                  <a:gd name="T8" fmla="*/ 1 w 3"/>
                  <a:gd name="T9" fmla="*/ 1 h 5"/>
                  <a:gd name="T10" fmla="*/ 1 w 3"/>
                  <a:gd name="T11" fmla="*/ 1 h 5"/>
                  <a:gd name="T12" fmla="*/ 0 w 3"/>
                  <a:gd name="T13" fmla="*/ 1 h 5"/>
                  <a:gd name="T14" fmla="*/ 0 w 3"/>
                  <a:gd name="T15" fmla="*/ 1 h 5"/>
                  <a:gd name="T16" fmla="*/ 0 w 3"/>
                  <a:gd name="T17" fmla="*/ 1 h 5"/>
                  <a:gd name="T18" fmla="*/ 0 w 3"/>
                  <a:gd name="T19" fmla="*/ 1 h 5"/>
                  <a:gd name="T20" fmla="*/ 0 w 3"/>
                  <a:gd name="T21" fmla="*/ 2 h 5"/>
                  <a:gd name="T22" fmla="*/ 0 w 3"/>
                  <a:gd name="T23" fmla="*/ 2 h 5"/>
                  <a:gd name="T24" fmla="*/ 0 w 3"/>
                  <a:gd name="T25" fmla="*/ 3 h 5"/>
                  <a:gd name="T26" fmla="*/ 0 w 3"/>
                  <a:gd name="T27" fmla="*/ 3 h 5"/>
                  <a:gd name="T28" fmla="*/ 1 w 3"/>
                  <a:gd name="T29" fmla="*/ 3 h 5"/>
                  <a:gd name="T30" fmla="*/ 1 w 3"/>
                  <a:gd name="T31" fmla="*/ 3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5 h 5"/>
                  <a:gd name="T40" fmla="*/ 2 w 3"/>
                  <a:gd name="T41" fmla="*/ 4 h 5"/>
                  <a:gd name="T42" fmla="*/ 2 w 3"/>
                  <a:gd name="T43" fmla="*/ 4 h 5"/>
                  <a:gd name="T44" fmla="*/ 3 w 3"/>
                  <a:gd name="T45" fmla="*/ 4 h 5"/>
                  <a:gd name="T46" fmla="*/ 1 w 3"/>
                  <a:gd name="T4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7" name="Freeform 2166">
                <a:extLst>
                  <a:ext uri="{FF2B5EF4-FFF2-40B4-BE49-F238E27FC236}">
                    <a16:creationId xmlns:a16="http://schemas.microsoft.com/office/drawing/2014/main" id="{2440A349-7018-4140-A597-0C287F531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021"/>
                <a:ext cx="11" cy="9"/>
              </a:xfrm>
              <a:custGeom>
                <a:avLst/>
                <a:gdLst>
                  <a:gd name="T0" fmla="*/ 11 w 11"/>
                  <a:gd name="T1" fmla="*/ 5 h 9"/>
                  <a:gd name="T2" fmla="*/ 4 w 11"/>
                  <a:gd name="T3" fmla="*/ 9 h 9"/>
                  <a:gd name="T4" fmla="*/ 4 w 11"/>
                  <a:gd name="T5" fmla="*/ 9 h 9"/>
                  <a:gd name="T6" fmla="*/ 4 w 11"/>
                  <a:gd name="T7" fmla="*/ 9 h 9"/>
                  <a:gd name="T8" fmla="*/ 2 w 11"/>
                  <a:gd name="T9" fmla="*/ 7 h 9"/>
                  <a:gd name="T10" fmla="*/ 2 w 11"/>
                  <a:gd name="T11" fmla="*/ 7 h 9"/>
                  <a:gd name="T12" fmla="*/ 2 w 11"/>
                  <a:gd name="T13" fmla="*/ 7 h 9"/>
                  <a:gd name="T14" fmla="*/ 0 w 11"/>
                  <a:gd name="T15" fmla="*/ 5 h 9"/>
                  <a:gd name="T16" fmla="*/ 0 w 11"/>
                  <a:gd name="T17" fmla="*/ 5 h 9"/>
                  <a:gd name="T18" fmla="*/ 7 w 11"/>
                  <a:gd name="T19" fmla="*/ 0 h 9"/>
                  <a:gd name="T20" fmla="*/ 9 w 11"/>
                  <a:gd name="T21" fmla="*/ 5 h 9"/>
                  <a:gd name="T22" fmla="*/ 11 w 11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11" y="5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8" name="Freeform 2167">
                <a:extLst>
                  <a:ext uri="{FF2B5EF4-FFF2-40B4-BE49-F238E27FC236}">
                    <a16:creationId xmlns:a16="http://schemas.microsoft.com/office/drawing/2014/main" id="{AF8173F5-EF76-45FF-9FB6-E3F7A2DF6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2019"/>
                <a:ext cx="9" cy="7"/>
              </a:xfrm>
              <a:custGeom>
                <a:avLst/>
                <a:gdLst>
                  <a:gd name="T0" fmla="*/ 3 w 4"/>
                  <a:gd name="T1" fmla="*/ 0 h 3"/>
                  <a:gd name="T2" fmla="*/ 3 w 4"/>
                  <a:gd name="T3" fmla="*/ 0 h 3"/>
                  <a:gd name="T4" fmla="*/ 3 w 4"/>
                  <a:gd name="T5" fmla="*/ 0 h 3"/>
                  <a:gd name="T6" fmla="*/ 3 w 4"/>
                  <a:gd name="T7" fmla="*/ 0 h 3"/>
                  <a:gd name="T8" fmla="*/ 1 w 4"/>
                  <a:gd name="T9" fmla="*/ 1 h 3"/>
                  <a:gd name="T10" fmla="*/ 1 w 4"/>
                  <a:gd name="T11" fmla="*/ 1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1 h 3"/>
                  <a:gd name="T18" fmla="*/ 0 w 4"/>
                  <a:gd name="T19" fmla="*/ 1 h 3"/>
                  <a:gd name="T20" fmla="*/ 1 w 4"/>
                  <a:gd name="T21" fmla="*/ 3 h 3"/>
                  <a:gd name="T22" fmla="*/ 1 w 4"/>
                  <a:gd name="T23" fmla="*/ 3 h 3"/>
                  <a:gd name="T24" fmla="*/ 1 w 4"/>
                  <a:gd name="T25" fmla="*/ 3 h 3"/>
                  <a:gd name="T26" fmla="*/ 1 w 4"/>
                  <a:gd name="T27" fmla="*/ 3 h 3"/>
                  <a:gd name="T28" fmla="*/ 4 w 4"/>
                  <a:gd name="T29" fmla="*/ 1 h 3"/>
                  <a:gd name="T30" fmla="*/ 3 w 4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9" name="Freeform 2168">
                <a:extLst>
                  <a:ext uri="{FF2B5EF4-FFF2-40B4-BE49-F238E27FC236}">
                    <a16:creationId xmlns:a16="http://schemas.microsoft.com/office/drawing/2014/main" id="{6B762BDB-622A-4584-A42A-4D00631A4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012"/>
                <a:ext cx="19" cy="14"/>
              </a:xfrm>
              <a:custGeom>
                <a:avLst/>
                <a:gdLst>
                  <a:gd name="T0" fmla="*/ 6 w 8"/>
                  <a:gd name="T1" fmla="*/ 2 h 6"/>
                  <a:gd name="T2" fmla="*/ 6 w 8"/>
                  <a:gd name="T3" fmla="*/ 2 h 6"/>
                  <a:gd name="T4" fmla="*/ 6 w 8"/>
                  <a:gd name="T5" fmla="*/ 1 h 6"/>
                  <a:gd name="T6" fmla="*/ 5 w 8"/>
                  <a:gd name="T7" fmla="*/ 0 h 6"/>
                  <a:gd name="T8" fmla="*/ 2 w 8"/>
                  <a:gd name="T9" fmla="*/ 2 h 6"/>
                  <a:gd name="T10" fmla="*/ 2 w 8"/>
                  <a:gd name="T11" fmla="*/ 3 h 6"/>
                  <a:gd name="T12" fmla="*/ 1 w 8"/>
                  <a:gd name="T13" fmla="*/ 3 h 6"/>
                  <a:gd name="T14" fmla="*/ 1 w 8"/>
                  <a:gd name="T15" fmla="*/ 3 h 6"/>
                  <a:gd name="T16" fmla="*/ 1 w 8"/>
                  <a:gd name="T17" fmla="*/ 3 h 6"/>
                  <a:gd name="T18" fmla="*/ 1 w 8"/>
                  <a:gd name="T19" fmla="*/ 3 h 6"/>
                  <a:gd name="T20" fmla="*/ 0 w 8"/>
                  <a:gd name="T21" fmla="*/ 3 h 6"/>
                  <a:gd name="T22" fmla="*/ 0 w 8"/>
                  <a:gd name="T23" fmla="*/ 3 h 6"/>
                  <a:gd name="T24" fmla="*/ 0 w 8"/>
                  <a:gd name="T25" fmla="*/ 3 h 6"/>
                  <a:gd name="T26" fmla="*/ 0 w 8"/>
                  <a:gd name="T27" fmla="*/ 3 h 6"/>
                  <a:gd name="T28" fmla="*/ 0 w 8"/>
                  <a:gd name="T29" fmla="*/ 4 h 6"/>
                  <a:gd name="T30" fmla="*/ 0 w 8"/>
                  <a:gd name="T31" fmla="*/ 4 h 6"/>
                  <a:gd name="T32" fmla="*/ 1 w 8"/>
                  <a:gd name="T33" fmla="*/ 4 h 6"/>
                  <a:gd name="T34" fmla="*/ 1 w 8"/>
                  <a:gd name="T35" fmla="*/ 4 h 6"/>
                  <a:gd name="T36" fmla="*/ 1 w 8"/>
                  <a:gd name="T37" fmla="*/ 4 h 6"/>
                  <a:gd name="T38" fmla="*/ 1 w 8"/>
                  <a:gd name="T39" fmla="*/ 4 h 6"/>
                  <a:gd name="T40" fmla="*/ 2 w 8"/>
                  <a:gd name="T41" fmla="*/ 4 h 6"/>
                  <a:gd name="T42" fmla="*/ 2 w 8"/>
                  <a:gd name="T43" fmla="*/ 4 h 6"/>
                  <a:gd name="T44" fmla="*/ 4 w 8"/>
                  <a:gd name="T45" fmla="*/ 3 h 6"/>
                  <a:gd name="T46" fmla="*/ 4 w 8"/>
                  <a:gd name="T47" fmla="*/ 3 h 6"/>
                  <a:gd name="T48" fmla="*/ 4 w 8"/>
                  <a:gd name="T49" fmla="*/ 3 h 6"/>
                  <a:gd name="T50" fmla="*/ 5 w 8"/>
                  <a:gd name="T51" fmla="*/ 4 h 6"/>
                  <a:gd name="T52" fmla="*/ 6 w 8"/>
                  <a:gd name="T53" fmla="*/ 6 h 6"/>
                  <a:gd name="T54" fmla="*/ 7 w 8"/>
                  <a:gd name="T55" fmla="*/ 6 h 6"/>
                  <a:gd name="T56" fmla="*/ 7 w 8"/>
                  <a:gd name="T57" fmla="*/ 6 h 6"/>
                  <a:gd name="T58" fmla="*/ 8 w 8"/>
                  <a:gd name="T59" fmla="*/ 6 h 6"/>
                  <a:gd name="T60" fmla="*/ 8 w 8"/>
                  <a:gd name="T61" fmla="*/ 5 h 6"/>
                  <a:gd name="T62" fmla="*/ 7 w 8"/>
                  <a:gd name="T63" fmla="*/ 4 h 6"/>
                  <a:gd name="T64" fmla="*/ 6 w 8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lnTo>
                      <a:pt x="6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0" name="Freeform 2169">
                <a:extLst>
                  <a:ext uri="{FF2B5EF4-FFF2-40B4-BE49-F238E27FC236}">
                    <a16:creationId xmlns:a16="http://schemas.microsoft.com/office/drawing/2014/main" id="{90CB9333-8B58-4131-B3E9-AB3FFF7EC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010"/>
                <a:ext cx="16" cy="9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1 h 4"/>
                  <a:gd name="T4" fmla="*/ 6 w 7"/>
                  <a:gd name="T5" fmla="*/ 0 h 4"/>
                  <a:gd name="T6" fmla="*/ 6 w 7"/>
                  <a:gd name="T7" fmla="*/ 0 h 4"/>
                  <a:gd name="T8" fmla="*/ 6 w 7"/>
                  <a:gd name="T9" fmla="*/ 0 h 4"/>
                  <a:gd name="T10" fmla="*/ 5 w 7"/>
                  <a:gd name="T11" fmla="*/ 1 h 4"/>
                  <a:gd name="T12" fmla="*/ 5 w 7"/>
                  <a:gd name="T13" fmla="*/ 1 h 4"/>
                  <a:gd name="T14" fmla="*/ 3 w 7"/>
                  <a:gd name="T15" fmla="*/ 1 h 4"/>
                  <a:gd name="T16" fmla="*/ 3 w 7"/>
                  <a:gd name="T17" fmla="*/ 1 h 4"/>
                  <a:gd name="T18" fmla="*/ 2 w 7"/>
                  <a:gd name="T19" fmla="*/ 1 h 4"/>
                  <a:gd name="T20" fmla="*/ 1 w 7"/>
                  <a:gd name="T21" fmla="*/ 1 h 4"/>
                  <a:gd name="T22" fmla="*/ 1 w 7"/>
                  <a:gd name="T23" fmla="*/ 1 h 4"/>
                  <a:gd name="T24" fmla="*/ 1 w 7"/>
                  <a:gd name="T25" fmla="*/ 1 h 4"/>
                  <a:gd name="T26" fmla="*/ 1 w 7"/>
                  <a:gd name="T27" fmla="*/ 1 h 4"/>
                  <a:gd name="T28" fmla="*/ 1 w 7"/>
                  <a:gd name="T29" fmla="*/ 1 h 4"/>
                  <a:gd name="T30" fmla="*/ 0 w 7"/>
                  <a:gd name="T31" fmla="*/ 2 h 4"/>
                  <a:gd name="T32" fmla="*/ 0 w 7"/>
                  <a:gd name="T33" fmla="*/ 2 h 4"/>
                  <a:gd name="T34" fmla="*/ 1 w 7"/>
                  <a:gd name="T35" fmla="*/ 2 h 4"/>
                  <a:gd name="T36" fmla="*/ 1 w 7"/>
                  <a:gd name="T37" fmla="*/ 2 h 4"/>
                  <a:gd name="T38" fmla="*/ 1 w 7"/>
                  <a:gd name="T39" fmla="*/ 3 h 4"/>
                  <a:gd name="T40" fmla="*/ 1 w 7"/>
                  <a:gd name="T41" fmla="*/ 3 h 4"/>
                  <a:gd name="T42" fmla="*/ 2 w 7"/>
                  <a:gd name="T43" fmla="*/ 4 h 4"/>
                  <a:gd name="T44" fmla="*/ 2 w 7"/>
                  <a:gd name="T45" fmla="*/ 4 h 4"/>
                  <a:gd name="T46" fmla="*/ 2 w 7"/>
                  <a:gd name="T47" fmla="*/ 4 h 4"/>
                  <a:gd name="T48" fmla="*/ 2 w 7"/>
                  <a:gd name="T49" fmla="*/ 4 h 4"/>
                  <a:gd name="T50" fmla="*/ 3 w 7"/>
                  <a:gd name="T51" fmla="*/ 4 h 4"/>
                  <a:gd name="T52" fmla="*/ 3 w 7"/>
                  <a:gd name="T53" fmla="*/ 4 h 4"/>
                  <a:gd name="T54" fmla="*/ 3 w 7"/>
                  <a:gd name="T55" fmla="*/ 4 h 4"/>
                  <a:gd name="T56" fmla="*/ 3 w 7"/>
                  <a:gd name="T57" fmla="*/ 4 h 4"/>
                  <a:gd name="T58" fmla="*/ 4 w 7"/>
                  <a:gd name="T59" fmla="*/ 4 h 4"/>
                  <a:gd name="T60" fmla="*/ 4 w 7"/>
                  <a:gd name="T61" fmla="*/ 3 h 4"/>
                  <a:gd name="T62" fmla="*/ 7 w 7"/>
                  <a:gd name="T63" fmla="*/ 1 h 4"/>
                  <a:gd name="T64" fmla="*/ 7 w 7"/>
                  <a:gd name="T6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1" name="Freeform 2170">
                <a:extLst>
                  <a:ext uri="{FF2B5EF4-FFF2-40B4-BE49-F238E27FC236}">
                    <a16:creationId xmlns:a16="http://schemas.microsoft.com/office/drawing/2014/main" id="{E3CF2200-93DD-4807-9BC0-7FFC2AFD5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00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2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  <a:gd name="T18" fmla="*/ 4 w 4"/>
                  <a:gd name="T19" fmla="*/ 0 h 4"/>
                  <a:gd name="T20" fmla="*/ 4 w 4"/>
                  <a:gd name="T21" fmla="*/ 0 h 4"/>
                  <a:gd name="T22" fmla="*/ 4 w 4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2" name="Freeform 2171">
                <a:extLst>
                  <a:ext uri="{FF2B5EF4-FFF2-40B4-BE49-F238E27FC236}">
                    <a16:creationId xmlns:a16="http://schemas.microsoft.com/office/drawing/2014/main" id="{8F60F61F-F535-4C92-85B9-006B5B935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994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5 h 5"/>
                  <a:gd name="T4" fmla="*/ 4 w 6"/>
                  <a:gd name="T5" fmla="*/ 5 h 5"/>
                  <a:gd name="T6" fmla="*/ 4 w 6"/>
                  <a:gd name="T7" fmla="*/ 5 h 5"/>
                  <a:gd name="T8" fmla="*/ 4 w 6"/>
                  <a:gd name="T9" fmla="*/ 5 h 5"/>
                  <a:gd name="T10" fmla="*/ 0 w 6"/>
                  <a:gd name="T11" fmla="*/ 5 h 5"/>
                  <a:gd name="T12" fmla="*/ 2 w 6"/>
                  <a:gd name="T13" fmla="*/ 0 h 5"/>
                  <a:gd name="T14" fmla="*/ 4 w 6"/>
                  <a:gd name="T15" fmla="*/ 2 h 5"/>
                  <a:gd name="T16" fmla="*/ 6 w 6"/>
                  <a:gd name="T17" fmla="*/ 2 h 5"/>
                  <a:gd name="T18" fmla="*/ 6 w 6"/>
                  <a:gd name="T19" fmla="*/ 5 h 5"/>
                  <a:gd name="T20" fmla="*/ 6 w 6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6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3" name="Freeform 2172">
                <a:extLst>
                  <a:ext uri="{FF2B5EF4-FFF2-40B4-BE49-F238E27FC236}">
                    <a16:creationId xmlns:a16="http://schemas.microsoft.com/office/drawing/2014/main" id="{25C43453-7385-417C-86DE-B192CA4DB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2019"/>
                <a:ext cx="16" cy="11"/>
              </a:xfrm>
              <a:custGeom>
                <a:avLst/>
                <a:gdLst>
                  <a:gd name="T0" fmla="*/ 10 w 16"/>
                  <a:gd name="T1" fmla="*/ 4 h 11"/>
                  <a:gd name="T2" fmla="*/ 12 w 16"/>
                  <a:gd name="T3" fmla="*/ 7 h 11"/>
                  <a:gd name="T4" fmla="*/ 12 w 16"/>
                  <a:gd name="T5" fmla="*/ 4 h 11"/>
                  <a:gd name="T6" fmla="*/ 12 w 16"/>
                  <a:gd name="T7" fmla="*/ 7 h 11"/>
                  <a:gd name="T8" fmla="*/ 14 w 16"/>
                  <a:gd name="T9" fmla="*/ 7 h 11"/>
                  <a:gd name="T10" fmla="*/ 14 w 16"/>
                  <a:gd name="T11" fmla="*/ 4 h 11"/>
                  <a:gd name="T12" fmla="*/ 14 w 16"/>
                  <a:gd name="T13" fmla="*/ 7 h 11"/>
                  <a:gd name="T14" fmla="*/ 14 w 16"/>
                  <a:gd name="T15" fmla="*/ 7 h 11"/>
                  <a:gd name="T16" fmla="*/ 14 w 16"/>
                  <a:gd name="T17" fmla="*/ 7 h 11"/>
                  <a:gd name="T18" fmla="*/ 16 w 16"/>
                  <a:gd name="T19" fmla="*/ 7 h 11"/>
                  <a:gd name="T20" fmla="*/ 16 w 16"/>
                  <a:gd name="T21" fmla="*/ 9 h 11"/>
                  <a:gd name="T22" fmla="*/ 14 w 16"/>
                  <a:gd name="T23" fmla="*/ 9 h 11"/>
                  <a:gd name="T24" fmla="*/ 14 w 16"/>
                  <a:gd name="T25" fmla="*/ 9 h 11"/>
                  <a:gd name="T26" fmla="*/ 12 w 16"/>
                  <a:gd name="T27" fmla="*/ 9 h 11"/>
                  <a:gd name="T28" fmla="*/ 12 w 16"/>
                  <a:gd name="T29" fmla="*/ 11 h 11"/>
                  <a:gd name="T30" fmla="*/ 12 w 16"/>
                  <a:gd name="T31" fmla="*/ 11 h 11"/>
                  <a:gd name="T32" fmla="*/ 10 w 16"/>
                  <a:gd name="T33" fmla="*/ 9 h 11"/>
                  <a:gd name="T34" fmla="*/ 10 w 16"/>
                  <a:gd name="T35" fmla="*/ 9 h 11"/>
                  <a:gd name="T36" fmla="*/ 5 w 16"/>
                  <a:gd name="T37" fmla="*/ 11 h 11"/>
                  <a:gd name="T38" fmla="*/ 5 w 16"/>
                  <a:gd name="T39" fmla="*/ 11 h 11"/>
                  <a:gd name="T40" fmla="*/ 5 w 16"/>
                  <a:gd name="T41" fmla="*/ 11 h 11"/>
                  <a:gd name="T42" fmla="*/ 5 w 16"/>
                  <a:gd name="T43" fmla="*/ 11 h 11"/>
                  <a:gd name="T44" fmla="*/ 5 w 16"/>
                  <a:gd name="T45" fmla="*/ 11 h 11"/>
                  <a:gd name="T46" fmla="*/ 5 w 16"/>
                  <a:gd name="T47" fmla="*/ 11 h 11"/>
                  <a:gd name="T48" fmla="*/ 5 w 16"/>
                  <a:gd name="T49" fmla="*/ 11 h 11"/>
                  <a:gd name="T50" fmla="*/ 5 w 16"/>
                  <a:gd name="T51" fmla="*/ 11 h 11"/>
                  <a:gd name="T52" fmla="*/ 3 w 16"/>
                  <a:gd name="T53" fmla="*/ 9 h 11"/>
                  <a:gd name="T54" fmla="*/ 3 w 16"/>
                  <a:gd name="T55" fmla="*/ 9 h 11"/>
                  <a:gd name="T56" fmla="*/ 3 w 16"/>
                  <a:gd name="T57" fmla="*/ 7 h 11"/>
                  <a:gd name="T58" fmla="*/ 3 w 16"/>
                  <a:gd name="T59" fmla="*/ 7 h 11"/>
                  <a:gd name="T60" fmla="*/ 3 w 16"/>
                  <a:gd name="T61" fmla="*/ 7 h 11"/>
                  <a:gd name="T62" fmla="*/ 0 w 16"/>
                  <a:gd name="T63" fmla="*/ 4 h 11"/>
                  <a:gd name="T64" fmla="*/ 0 w 16"/>
                  <a:gd name="T65" fmla="*/ 4 h 11"/>
                  <a:gd name="T66" fmla="*/ 0 w 16"/>
                  <a:gd name="T67" fmla="*/ 4 h 11"/>
                  <a:gd name="T68" fmla="*/ 3 w 16"/>
                  <a:gd name="T69" fmla="*/ 4 h 11"/>
                  <a:gd name="T70" fmla="*/ 7 w 16"/>
                  <a:gd name="T71" fmla="*/ 0 h 11"/>
                  <a:gd name="T72" fmla="*/ 7 w 16"/>
                  <a:gd name="T73" fmla="*/ 0 h 11"/>
                  <a:gd name="T74" fmla="*/ 10 w 16"/>
                  <a:gd name="T75" fmla="*/ 4 h 11"/>
                  <a:gd name="T76" fmla="*/ 10 w 16"/>
                  <a:gd name="T77" fmla="*/ 4 h 11"/>
                  <a:gd name="T78" fmla="*/ 10 w 16"/>
                  <a:gd name="T79" fmla="*/ 4 h 11"/>
                  <a:gd name="T80" fmla="*/ 10 w 16"/>
                  <a:gd name="T8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1">
                    <a:moveTo>
                      <a:pt x="10" y="4"/>
                    </a:moveTo>
                    <a:lnTo>
                      <a:pt x="12" y="7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4" name="Freeform 2173">
                <a:extLst>
                  <a:ext uri="{FF2B5EF4-FFF2-40B4-BE49-F238E27FC236}">
                    <a16:creationId xmlns:a16="http://schemas.microsoft.com/office/drawing/2014/main" id="{E09CA0E5-238A-433B-A5D8-81243495C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017"/>
                <a:ext cx="5" cy="6"/>
              </a:xfrm>
              <a:custGeom>
                <a:avLst/>
                <a:gdLst>
                  <a:gd name="T0" fmla="*/ 3 w 5"/>
                  <a:gd name="T1" fmla="*/ 6 h 6"/>
                  <a:gd name="T2" fmla="*/ 3 w 5"/>
                  <a:gd name="T3" fmla="*/ 6 h 6"/>
                  <a:gd name="T4" fmla="*/ 3 w 5"/>
                  <a:gd name="T5" fmla="*/ 6 h 6"/>
                  <a:gd name="T6" fmla="*/ 3 w 5"/>
                  <a:gd name="T7" fmla="*/ 6 h 6"/>
                  <a:gd name="T8" fmla="*/ 0 w 5"/>
                  <a:gd name="T9" fmla="*/ 2 h 6"/>
                  <a:gd name="T10" fmla="*/ 0 w 5"/>
                  <a:gd name="T11" fmla="*/ 2 h 6"/>
                  <a:gd name="T12" fmla="*/ 5 w 5"/>
                  <a:gd name="T13" fmla="*/ 0 h 6"/>
                  <a:gd name="T14" fmla="*/ 5 w 5"/>
                  <a:gd name="T15" fmla="*/ 0 h 6"/>
                  <a:gd name="T16" fmla="*/ 5 w 5"/>
                  <a:gd name="T17" fmla="*/ 2 h 6"/>
                  <a:gd name="T18" fmla="*/ 5 w 5"/>
                  <a:gd name="T19" fmla="*/ 2 h 6"/>
                  <a:gd name="T20" fmla="*/ 5 w 5"/>
                  <a:gd name="T21" fmla="*/ 4 h 6"/>
                  <a:gd name="T22" fmla="*/ 3 w 5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5" name="Freeform 2174">
                <a:extLst>
                  <a:ext uri="{FF2B5EF4-FFF2-40B4-BE49-F238E27FC236}">
                    <a16:creationId xmlns:a16="http://schemas.microsoft.com/office/drawing/2014/main" id="{A7A19665-FA0A-429D-B5D5-A5E023E64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023"/>
                <a:ext cx="14" cy="14"/>
              </a:xfrm>
              <a:custGeom>
                <a:avLst/>
                <a:gdLst>
                  <a:gd name="T0" fmla="*/ 14 w 14"/>
                  <a:gd name="T1" fmla="*/ 9 h 14"/>
                  <a:gd name="T2" fmla="*/ 14 w 14"/>
                  <a:gd name="T3" fmla="*/ 9 h 14"/>
                  <a:gd name="T4" fmla="*/ 12 w 14"/>
                  <a:gd name="T5" fmla="*/ 9 h 14"/>
                  <a:gd name="T6" fmla="*/ 12 w 14"/>
                  <a:gd name="T7" fmla="*/ 12 h 14"/>
                  <a:gd name="T8" fmla="*/ 9 w 14"/>
                  <a:gd name="T9" fmla="*/ 12 h 14"/>
                  <a:gd name="T10" fmla="*/ 7 w 14"/>
                  <a:gd name="T11" fmla="*/ 12 h 14"/>
                  <a:gd name="T12" fmla="*/ 7 w 14"/>
                  <a:gd name="T13" fmla="*/ 12 h 14"/>
                  <a:gd name="T14" fmla="*/ 5 w 14"/>
                  <a:gd name="T15" fmla="*/ 14 h 14"/>
                  <a:gd name="T16" fmla="*/ 5 w 14"/>
                  <a:gd name="T17" fmla="*/ 14 h 14"/>
                  <a:gd name="T18" fmla="*/ 3 w 14"/>
                  <a:gd name="T19" fmla="*/ 7 h 14"/>
                  <a:gd name="T20" fmla="*/ 0 w 14"/>
                  <a:gd name="T21" fmla="*/ 5 h 14"/>
                  <a:gd name="T22" fmla="*/ 0 w 14"/>
                  <a:gd name="T23" fmla="*/ 5 h 14"/>
                  <a:gd name="T24" fmla="*/ 7 w 14"/>
                  <a:gd name="T25" fmla="*/ 3 h 14"/>
                  <a:gd name="T26" fmla="*/ 9 w 14"/>
                  <a:gd name="T27" fmla="*/ 0 h 14"/>
                  <a:gd name="T28" fmla="*/ 9 w 14"/>
                  <a:gd name="T29" fmla="*/ 0 h 14"/>
                  <a:gd name="T30" fmla="*/ 9 w 14"/>
                  <a:gd name="T31" fmla="*/ 0 h 14"/>
                  <a:gd name="T32" fmla="*/ 7 w 14"/>
                  <a:gd name="T33" fmla="*/ 3 h 14"/>
                  <a:gd name="T34" fmla="*/ 9 w 14"/>
                  <a:gd name="T35" fmla="*/ 5 h 14"/>
                  <a:gd name="T36" fmla="*/ 9 w 14"/>
                  <a:gd name="T37" fmla="*/ 5 h 14"/>
                  <a:gd name="T38" fmla="*/ 9 w 14"/>
                  <a:gd name="T39" fmla="*/ 5 h 14"/>
                  <a:gd name="T40" fmla="*/ 9 w 14"/>
                  <a:gd name="T41" fmla="*/ 5 h 14"/>
                  <a:gd name="T42" fmla="*/ 9 w 14"/>
                  <a:gd name="T43" fmla="*/ 5 h 14"/>
                  <a:gd name="T44" fmla="*/ 9 w 14"/>
                  <a:gd name="T45" fmla="*/ 3 h 14"/>
                  <a:gd name="T46" fmla="*/ 9 w 14"/>
                  <a:gd name="T47" fmla="*/ 3 h 14"/>
                  <a:gd name="T48" fmla="*/ 12 w 14"/>
                  <a:gd name="T49" fmla="*/ 3 h 14"/>
                  <a:gd name="T50" fmla="*/ 12 w 14"/>
                  <a:gd name="T51" fmla="*/ 3 h 14"/>
                  <a:gd name="T52" fmla="*/ 12 w 14"/>
                  <a:gd name="T53" fmla="*/ 5 h 14"/>
                  <a:gd name="T54" fmla="*/ 12 w 14"/>
                  <a:gd name="T55" fmla="*/ 5 h 14"/>
                  <a:gd name="T56" fmla="*/ 14 w 14"/>
                  <a:gd name="T57" fmla="*/ 7 h 14"/>
                  <a:gd name="T58" fmla="*/ 14 w 14"/>
                  <a:gd name="T59" fmla="*/ 7 h 14"/>
                  <a:gd name="T60" fmla="*/ 14 w 14"/>
                  <a:gd name="T61" fmla="*/ 7 h 14"/>
                  <a:gd name="T62" fmla="*/ 14 w 14"/>
                  <a:gd name="T63" fmla="*/ 7 h 14"/>
                  <a:gd name="T64" fmla="*/ 14 w 14"/>
                  <a:gd name="T65" fmla="*/ 7 h 14"/>
                  <a:gd name="T66" fmla="*/ 14 w 14"/>
                  <a:gd name="T67" fmla="*/ 7 h 14"/>
                  <a:gd name="T68" fmla="*/ 14 w 14"/>
                  <a:gd name="T6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14">
                    <a:moveTo>
                      <a:pt x="14" y="9"/>
                    </a:moveTo>
                    <a:lnTo>
                      <a:pt x="14" y="9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6" name="Freeform 2175">
                <a:extLst>
                  <a:ext uri="{FF2B5EF4-FFF2-40B4-BE49-F238E27FC236}">
                    <a16:creationId xmlns:a16="http://schemas.microsoft.com/office/drawing/2014/main" id="{C3360A30-B6D7-417A-B071-40CC0D0D6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032"/>
                <a:ext cx="14" cy="12"/>
              </a:xfrm>
              <a:custGeom>
                <a:avLst/>
                <a:gdLst>
                  <a:gd name="T0" fmla="*/ 14 w 14"/>
                  <a:gd name="T1" fmla="*/ 7 h 12"/>
                  <a:gd name="T2" fmla="*/ 11 w 14"/>
                  <a:gd name="T3" fmla="*/ 9 h 12"/>
                  <a:gd name="T4" fmla="*/ 9 w 14"/>
                  <a:gd name="T5" fmla="*/ 9 h 12"/>
                  <a:gd name="T6" fmla="*/ 9 w 14"/>
                  <a:gd name="T7" fmla="*/ 9 h 12"/>
                  <a:gd name="T8" fmla="*/ 7 w 14"/>
                  <a:gd name="T9" fmla="*/ 12 h 12"/>
                  <a:gd name="T10" fmla="*/ 4 w 14"/>
                  <a:gd name="T11" fmla="*/ 12 h 12"/>
                  <a:gd name="T12" fmla="*/ 4 w 14"/>
                  <a:gd name="T13" fmla="*/ 12 h 12"/>
                  <a:gd name="T14" fmla="*/ 2 w 14"/>
                  <a:gd name="T15" fmla="*/ 12 h 12"/>
                  <a:gd name="T16" fmla="*/ 2 w 14"/>
                  <a:gd name="T17" fmla="*/ 7 h 12"/>
                  <a:gd name="T18" fmla="*/ 0 w 14"/>
                  <a:gd name="T19" fmla="*/ 5 h 12"/>
                  <a:gd name="T20" fmla="*/ 0 w 14"/>
                  <a:gd name="T21" fmla="*/ 5 h 12"/>
                  <a:gd name="T22" fmla="*/ 2 w 14"/>
                  <a:gd name="T23" fmla="*/ 3 h 12"/>
                  <a:gd name="T24" fmla="*/ 2 w 14"/>
                  <a:gd name="T25" fmla="*/ 3 h 12"/>
                  <a:gd name="T26" fmla="*/ 4 w 14"/>
                  <a:gd name="T27" fmla="*/ 3 h 12"/>
                  <a:gd name="T28" fmla="*/ 7 w 14"/>
                  <a:gd name="T29" fmla="*/ 3 h 12"/>
                  <a:gd name="T30" fmla="*/ 7 w 14"/>
                  <a:gd name="T31" fmla="*/ 0 h 12"/>
                  <a:gd name="T32" fmla="*/ 9 w 14"/>
                  <a:gd name="T33" fmla="*/ 0 h 12"/>
                  <a:gd name="T34" fmla="*/ 9 w 14"/>
                  <a:gd name="T35" fmla="*/ 0 h 12"/>
                  <a:gd name="T36" fmla="*/ 11 w 14"/>
                  <a:gd name="T37" fmla="*/ 5 h 12"/>
                  <a:gd name="T38" fmla="*/ 14 w 14"/>
                  <a:gd name="T3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12">
                    <a:moveTo>
                      <a:pt x="14" y="7"/>
                    </a:move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5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7" name="Freeform 2176">
                <a:extLst>
                  <a:ext uri="{FF2B5EF4-FFF2-40B4-BE49-F238E27FC236}">
                    <a16:creationId xmlns:a16="http://schemas.microsoft.com/office/drawing/2014/main" id="{C4FD3D86-0D25-44B6-84DE-770A0246E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080"/>
                <a:ext cx="7" cy="7"/>
              </a:xfrm>
              <a:custGeom>
                <a:avLst/>
                <a:gdLst>
                  <a:gd name="T0" fmla="*/ 2 w 7"/>
                  <a:gd name="T1" fmla="*/ 7 h 7"/>
                  <a:gd name="T2" fmla="*/ 2 w 7"/>
                  <a:gd name="T3" fmla="*/ 7 h 7"/>
                  <a:gd name="T4" fmla="*/ 2 w 7"/>
                  <a:gd name="T5" fmla="*/ 7 h 7"/>
                  <a:gd name="T6" fmla="*/ 2 w 7"/>
                  <a:gd name="T7" fmla="*/ 7 h 7"/>
                  <a:gd name="T8" fmla="*/ 2 w 7"/>
                  <a:gd name="T9" fmla="*/ 7 h 7"/>
                  <a:gd name="T10" fmla="*/ 0 w 7"/>
                  <a:gd name="T11" fmla="*/ 4 h 7"/>
                  <a:gd name="T12" fmla="*/ 0 w 7"/>
                  <a:gd name="T13" fmla="*/ 4 h 7"/>
                  <a:gd name="T14" fmla="*/ 2 w 7"/>
                  <a:gd name="T15" fmla="*/ 2 h 7"/>
                  <a:gd name="T16" fmla="*/ 5 w 7"/>
                  <a:gd name="T17" fmla="*/ 0 h 7"/>
                  <a:gd name="T18" fmla="*/ 5 w 7"/>
                  <a:gd name="T19" fmla="*/ 0 h 7"/>
                  <a:gd name="T20" fmla="*/ 7 w 7"/>
                  <a:gd name="T21" fmla="*/ 2 h 7"/>
                  <a:gd name="T22" fmla="*/ 7 w 7"/>
                  <a:gd name="T23" fmla="*/ 2 h 7"/>
                  <a:gd name="T24" fmla="*/ 5 w 7"/>
                  <a:gd name="T25" fmla="*/ 4 h 7"/>
                  <a:gd name="T26" fmla="*/ 2 w 7"/>
                  <a:gd name="T27" fmla="*/ 7 h 7"/>
                  <a:gd name="T28" fmla="*/ 2 w 7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8" name="Freeform 2177">
                <a:extLst>
                  <a:ext uri="{FF2B5EF4-FFF2-40B4-BE49-F238E27FC236}">
                    <a16:creationId xmlns:a16="http://schemas.microsoft.com/office/drawing/2014/main" id="{FB7D7A7A-961A-460A-98F8-774000074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050"/>
                <a:ext cx="12" cy="14"/>
              </a:xfrm>
              <a:custGeom>
                <a:avLst/>
                <a:gdLst>
                  <a:gd name="T0" fmla="*/ 12 w 12"/>
                  <a:gd name="T1" fmla="*/ 3 h 14"/>
                  <a:gd name="T2" fmla="*/ 9 w 12"/>
                  <a:gd name="T3" fmla="*/ 7 h 14"/>
                  <a:gd name="T4" fmla="*/ 7 w 12"/>
                  <a:gd name="T5" fmla="*/ 10 h 14"/>
                  <a:gd name="T6" fmla="*/ 7 w 12"/>
                  <a:gd name="T7" fmla="*/ 10 h 14"/>
                  <a:gd name="T8" fmla="*/ 7 w 12"/>
                  <a:gd name="T9" fmla="*/ 10 h 14"/>
                  <a:gd name="T10" fmla="*/ 7 w 12"/>
                  <a:gd name="T11" fmla="*/ 12 h 14"/>
                  <a:gd name="T12" fmla="*/ 5 w 12"/>
                  <a:gd name="T13" fmla="*/ 14 h 14"/>
                  <a:gd name="T14" fmla="*/ 5 w 12"/>
                  <a:gd name="T15" fmla="*/ 12 h 14"/>
                  <a:gd name="T16" fmla="*/ 3 w 12"/>
                  <a:gd name="T17" fmla="*/ 12 h 14"/>
                  <a:gd name="T18" fmla="*/ 3 w 12"/>
                  <a:gd name="T19" fmla="*/ 10 h 14"/>
                  <a:gd name="T20" fmla="*/ 3 w 12"/>
                  <a:gd name="T21" fmla="*/ 10 h 14"/>
                  <a:gd name="T22" fmla="*/ 3 w 12"/>
                  <a:gd name="T23" fmla="*/ 10 h 14"/>
                  <a:gd name="T24" fmla="*/ 0 w 12"/>
                  <a:gd name="T25" fmla="*/ 7 h 14"/>
                  <a:gd name="T26" fmla="*/ 0 w 12"/>
                  <a:gd name="T27" fmla="*/ 7 h 14"/>
                  <a:gd name="T28" fmla="*/ 0 w 12"/>
                  <a:gd name="T29" fmla="*/ 7 h 14"/>
                  <a:gd name="T30" fmla="*/ 0 w 12"/>
                  <a:gd name="T31" fmla="*/ 7 h 14"/>
                  <a:gd name="T32" fmla="*/ 0 w 12"/>
                  <a:gd name="T33" fmla="*/ 7 h 14"/>
                  <a:gd name="T34" fmla="*/ 0 w 12"/>
                  <a:gd name="T35" fmla="*/ 7 h 14"/>
                  <a:gd name="T36" fmla="*/ 0 w 12"/>
                  <a:gd name="T37" fmla="*/ 7 h 14"/>
                  <a:gd name="T38" fmla="*/ 3 w 12"/>
                  <a:gd name="T39" fmla="*/ 5 h 14"/>
                  <a:gd name="T40" fmla="*/ 3 w 12"/>
                  <a:gd name="T41" fmla="*/ 5 h 14"/>
                  <a:gd name="T42" fmla="*/ 3 w 12"/>
                  <a:gd name="T43" fmla="*/ 5 h 14"/>
                  <a:gd name="T44" fmla="*/ 5 w 12"/>
                  <a:gd name="T45" fmla="*/ 3 h 14"/>
                  <a:gd name="T46" fmla="*/ 12 w 12"/>
                  <a:gd name="T47" fmla="*/ 0 h 14"/>
                  <a:gd name="T48" fmla="*/ 12 w 12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4">
                    <a:moveTo>
                      <a:pt x="12" y="3"/>
                    </a:moveTo>
                    <a:lnTo>
                      <a:pt x="9" y="7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12" y="0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9" name="Freeform 2178">
                <a:extLst>
                  <a:ext uri="{FF2B5EF4-FFF2-40B4-BE49-F238E27FC236}">
                    <a16:creationId xmlns:a16="http://schemas.microsoft.com/office/drawing/2014/main" id="{DFEBA516-1A53-4CB7-AB6C-3E151F471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38"/>
                <a:ext cx="23" cy="36"/>
              </a:xfrm>
              <a:custGeom>
                <a:avLst/>
                <a:gdLst>
                  <a:gd name="T0" fmla="*/ 9 w 10"/>
                  <a:gd name="T1" fmla="*/ 13 h 16"/>
                  <a:gd name="T2" fmla="*/ 9 w 10"/>
                  <a:gd name="T3" fmla="*/ 13 h 16"/>
                  <a:gd name="T4" fmla="*/ 7 w 10"/>
                  <a:gd name="T5" fmla="*/ 8 h 16"/>
                  <a:gd name="T6" fmla="*/ 7 w 10"/>
                  <a:gd name="T7" fmla="*/ 6 h 16"/>
                  <a:gd name="T8" fmla="*/ 6 w 10"/>
                  <a:gd name="T9" fmla="*/ 4 h 16"/>
                  <a:gd name="T10" fmla="*/ 6 w 10"/>
                  <a:gd name="T11" fmla="*/ 3 h 16"/>
                  <a:gd name="T12" fmla="*/ 5 w 10"/>
                  <a:gd name="T13" fmla="*/ 0 h 16"/>
                  <a:gd name="T14" fmla="*/ 4 w 10"/>
                  <a:gd name="T15" fmla="*/ 0 h 16"/>
                  <a:gd name="T16" fmla="*/ 2 w 10"/>
                  <a:gd name="T17" fmla="*/ 7 h 16"/>
                  <a:gd name="T18" fmla="*/ 3 w 10"/>
                  <a:gd name="T19" fmla="*/ 8 h 16"/>
                  <a:gd name="T20" fmla="*/ 0 w 10"/>
                  <a:gd name="T21" fmla="*/ 14 h 16"/>
                  <a:gd name="T22" fmla="*/ 0 w 10"/>
                  <a:gd name="T23" fmla="*/ 14 h 16"/>
                  <a:gd name="T24" fmla="*/ 1 w 10"/>
                  <a:gd name="T25" fmla="*/ 14 h 16"/>
                  <a:gd name="T26" fmla="*/ 1 w 10"/>
                  <a:gd name="T27" fmla="*/ 14 h 16"/>
                  <a:gd name="T28" fmla="*/ 2 w 10"/>
                  <a:gd name="T29" fmla="*/ 14 h 16"/>
                  <a:gd name="T30" fmla="*/ 2 w 10"/>
                  <a:gd name="T31" fmla="*/ 14 h 16"/>
                  <a:gd name="T32" fmla="*/ 3 w 10"/>
                  <a:gd name="T33" fmla="*/ 14 h 16"/>
                  <a:gd name="T34" fmla="*/ 3 w 10"/>
                  <a:gd name="T35" fmla="*/ 14 h 16"/>
                  <a:gd name="T36" fmla="*/ 4 w 10"/>
                  <a:gd name="T37" fmla="*/ 14 h 16"/>
                  <a:gd name="T38" fmla="*/ 4 w 10"/>
                  <a:gd name="T39" fmla="*/ 14 h 16"/>
                  <a:gd name="T40" fmla="*/ 5 w 10"/>
                  <a:gd name="T41" fmla="*/ 14 h 16"/>
                  <a:gd name="T42" fmla="*/ 5 w 10"/>
                  <a:gd name="T43" fmla="*/ 14 h 16"/>
                  <a:gd name="T44" fmla="*/ 5 w 10"/>
                  <a:gd name="T45" fmla="*/ 15 h 16"/>
                  <a:gd name="T46" fmla="*/ 5 w 10"/>
                  <a:gd name="T47" fmla="*/ 15 h 16"/>
                  <a:gd name="T48" fmla="*/ 6 w 10"/>
                  <a:gd name="T49" fmla="*/ 15 h 16"/>
                  <a:gd name="T50" fmla="*/ 6 w 10"/>
                  <a:gd name="T51" fmla="*/ 15 h 16"/>
                  <a:gd name="T52" fmla="*/ 7 w 10"/>
                  <a:gd name="T53" fmla="*/ 15 h 16"/>
                  <a:gd name="T54" fmla="*/ 7 w 10"/>
                  <a:gd name="T55" fmla="*/ 15 h 16"/>
                  <a:gd name="T56" fmla="*/ 8 w 10"/>
                  <a:gd name="T57" fmla="*/ 15 h 16"/>
                  <a:gd name="T58" fmla="*/ 8 w 10"/>
                  <a:gd name="T59" fmla="*/ 15 h 16"/>
                  <a:gd name="T60" fmla="*/ 8 w 10"/>
                  <a:gd name="T61" fmla="*/ 16 h 16"/>
                  <a:gd name="T62" fmla="*/ 8 w 10"/>
                  <a:gd name="T63" fmla="*/ 16 h 16"/>
                  <a:gd name="T64" fmla="*/ 9 w 10"/>
                  <a:gd name="T65" fmla="*/ 16 h 16"/>
                  <a:gd name="T66" fmla="*/ 9 w 10"/>
                  <a:gd name="T67" fmla="*/ 16 h 16"/>
                  <a:gd name="T68" fmla="*/ 10 w 10"/>
                  <a:gd name="T69" fmla="*/ 16 h 16"/>
                  <a:gd name="T70" fmla="*/ 10 w 10"/>
                  <a:gd name="T71" fmla="*/ 16 h 16"/>
                  <a:gd name="T72" fmla="*/ 9 w 10"/>
                  <a:gd name="T7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6">
                    <a:moveTo>
                      <a:pt x="9" y="13"/>
                    </a:moveTo>
                    <a:lnTo>
                      <a:pt x="9" y="13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0" name="Freeform 2179">
                <a:extLst>
                  <a:ext uri="{FF2B5EF4-FFF2-40B4-BE49-F238E27FC236}">
                    <a16:creationId xmlns:a16="http://schemas.microsoft.com/office/drawing/2014/main" id="{3FF1FDA8-86BF-4F53-BAC4-407D9486FD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9" y="2260"/>
                <a:ext cx="0" cy="11"/>
              </a:xfrm>
              <a:custGeom>
                <a:avLst/>
                <a:gdLst>
                  <a:gd name="T0" fmla="*/ 5 h 11"/>
                  <a:gd name="T1" fmla="*/ 5 h 11"/>
                  <a:gd name="T2" fmla="*/ 0 h 11"/>
                  <a:gd name="T3" fmla="*/ 5 h 11"/>
                  <a:gd name="T4" fmla="*/ 11 h 11"/>
                  <a:gd name="T5" fmla="*/ 11 h 11"/>
                  <a:gd name="T6" fmla="*/ 9 h 11"/>
                  <a:gd name="T7" fmla="*/ 11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1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  <a:moveTo>
                      <a:pt x="0" y="11"/>
                    </a:moveTo>
                    <a:lnTo>
                      <a:pt x="0" y="11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1" name="Freeform 2180">
                <a:extLst>
                  <a:ext uri="{FF2B5EF4-FFF2-40B4-BE49-F238E27FC236}">
                    <a16:creationId xmlns:a16="http://schemas.microsoft.com/office/drawing/2014/main" id="{CBF16D73-7FF8-462F-BE61-9A632C101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761"/>
                <a:ext cx="52" cy="31"/>
              </a:xfrm>
              <a:custGeom>
                <a:avLst/>
                <a:gdLst>
                  <a:gd name="T0" fmla="*/ 36 w 52"/>
                  <a:gd name="T1" fmla="*/ 6 h 31"/>
                  <a:gd name="T2" fmla="*/ 36 w 52"/>
                  <a:gd name="T3" fmla="*/ 9 h 31"/>
                  <a:gd name="T4" fmla="*/ 36 w 52"/>
                  <a:gd name="T5" fmla="*/ 9 h 31"/>
                  <a:gd name="T6" fmla="*/ 36 w 52"/>
                  <a:gd name="T7" fmla="*/ 11 h 31"/>
                  <a:gd name="T8" fmla="*/ 36 w 52"/>
                  <a:gd name="T9" fmla="*/ 11 h 31"/>
                  <a:gd name="T10" fmla="*/ 36 w 52"/>
                  <a:gd name="T11" fmla="*/ 11 h 31"/>
                  <a:gd name="T12" fmla="*/ 36 w 52"/>
                  <a:gd name="T13" fmla="*/ 13 h 31"/>
                  <a:gd name="T14" fmla="*/ 36 w 52"/>
                  <a:gd name="T15" fmla="*/ 13 h 31"/>
                  <a:gd name="T16" fmla="*/ 36 w 52"/>
                  <a:gd name="T17" fmla="*/ 15 h 31"/>
                  <a:gd name="T18" fmla="*/ 36 w 52"/>
                  <a:gd name="T19" fmla="*/ 15 h 31"/>
                  <a:gd name="T20" fmla="*/ 36 w 52"/>
                  <a:gd name="T21" fmla="*/ 18 h 31"/>
                  <a:gd name="T22" fmla="*/ 36 w 52"/>
                  <a:gd name="T23" fmla="*/ 18 h 31"/>
                  <a:gd name="T24" fmla="*/ 36 w 52"/>
                  <a:gd name="T25" fmla="*/ 20 h 31"/>
                  <a:gd name="T26" fmla="*/ 36 w 52"/>
                  <a:gd name="T27" fmla="*/ 22 h 31"/>
                  <a:gd name="T28" fmla="*/ 36 w 52"/>
                  <a:gd name="T29" fmla="*/ 22 h 31"/>
                  <a:gd name="T30" fmla="*/ 36 w 52"/>
                  <a:gd name="T31" fmla="*/ 22 h 31"/>
                  <a:gd name="T32" fmla="*/ 49 w 52"/>
                  <a:gd name="T33" fmla="*/ 22 h 31"/>
                  <a:gd name="T34" fmla="*/ 49 w 52"/>
                  <a:gd name="T35" fmla="*/ 24 h 31"/>
                  <a:gd name="T36" fmla="*/ 52 w 52"/>
                  <a:gd name="T37" fmla="*/ 24 h 31"/>
                  <a:gd name="T38" fmla="*/ 52 w 52"/>
                  <a:gd name="T39" fmla="*/ 31 h 31"/>
                  <a:gd name="T40" fmla="*/ 49 w 52"/>
                  <a:gd name="T41" fmla="*/ 31 h 31"/>
                  <a:gd name="T42" fmla="*/ 49 w 52"/>
                  <a:gd name="T43" fmla="*/ 31 h 31"/>
                  <a:gd name="T44" fmla="*/ 49 w 52"/>
                  <a:gd name="T45" fmla="*/ 31 h 31"/>
                  <a:gd name="T46" fmla="*/ 47 w 52"/>
                  <a:gd name="T47" fmla="*/ 31 h 31"/>
                  <a:gd name="T48" fmla="*/ 47 w 52"/>
                  <a:gd name="T49" fmla="*/ 31 h 31"/>
                  <a:gd name="T50" fmla="*/ 45 w 52"/>
                  <a:gd name="T51" fmla="*/ 31 h 31"/>
                  <a:gd name="T52" fmla="*/ 43 w 52"/>
                  <a:gd name="T53" fmla="*/ 31 h 31"/>
                  <a:gd name="T54" fmla="*/ 40 w 52"/>
                  <a:gd name="T55" fmla="*/ 31 h 31"/>
                  <a:gd name="T56" fmla="*/ 38 w 52"/>
                  <a:gd name="T57" fmla="*/ 31 h 31"/>
                  <a:gd name="T58" fmla="*/ 38 w 52"/>
                  <a:gd name="T59" fmla="*/ 31 h 31"/>
                  <a:gd name="T60" fmla="*/ 38 w 52"/>
                  <a:gd name="T61" fmla="*/ 31 h 31"/>
                  <a:gd name="T62" fmla="*/ 36 w 52"/>
                  <a:gd name="T63" fmla="*/ 31 h 31"/>
                  <a:gd name="T64" fmla="*/ 34 w 52"/>
                  <a:gd name="T65" fmla="*/ 31 h 31"/>
                  <a:gd name="T66" fmla="*/ 31 w 52"/>
                  <a:gd name="T67" fmla="*/ 31 h 31"/>
                  <a:gd name="T68" fmla="*/ 29 w 52"/>
                  <a:gd name="T69" fmla="*/ 31 h 31"/>
                  <a:gd name="T70" fmla="*/ 27 w 52"/>
                  <a:gd name="T71" fmla="*/ 31 h 31"/>
                  <a:gd name="T72" fmla="*/ 22 w 52"/>
                  <a:gd name="T73" fmla="*/ 31 h 31"/>
                  <a:gd name="T74" fmla="*/ 22 w 52"/>
                  <a:gd name="T75" fmla="*/ 31 h 31"/>
                  <a:gd name="T76" fmla="*/ 18 w 52"/>
                  <a:gd name="T77" fmla="*/ 31 h 31"/>
                  <a:gd name="T78" fmla="*/ 18 w 52"/>
                  <a:gd name="T79" fmla="*/ 31 h 31"/>
                  <a:gd name="T80" fmla="*/ 13 w 52"/>
                  <a:gd name="T81" fmla="*/ 31 h 31"/>
                  <a:gd name="T82" fmla="*/ 13 w 52"/>
                  <a:gd name="T83" fmla="*/ 29 h 31"/>
                  <a:gd name="T84" fmla="*/ 15 w 52"/>
                  <a:gd name="T85" fmla="*/ 27 h 31"/>
                  <a:gd name="T86" fmla="*/ 15 w 52"/>
                  <a:gd name="T87" fmla="*/ 24 h 31"/>
                  <a:gd name="T88" fmla="*/ 15 w 52"/>
                  <a:gd name="T89" fmla="*/ 22 h 31"/>
                  <a:gd name="T90" fmla="*/ 13 w 52"/>
                  <a:gd name="T91" fmla="*/ 22 h 31"/>
                  <a:gd name="T92" fmla="*/ 11 w 52"/>
                  <a:gd name="T93" fmla="*/ 20 h 31"/>
                  <a:gd name="T94" fmla="*/ 6 w 52"/>
                  <a:gd name="T95" fmla="*/ 15 h 31"/>
                  <a:gd name="T96" fmla="*/ 0 w 52"/>
                  <a:gd name="T97" fmla="*/ 11 h 31"/>
                  <a:gd name="T98" fmla="*/ 2 w 52"/>
                  <a:gd name="T99" fmla="*/ 6 h 31"/>
                  <a:gd name="T100" fmla="*/ 4 w 52"/>
                  <a:gd name="T101" fmla="*/ 4 h 31"/>
                  <a:gd name="T102" fmla="*/ 6 w 52"/>
                  <a:gd name="T103" fmla="*/ 2 h 31"/>
                  <a:gd name="T104" fmla="*/ 9 w 52"/>
                  <a:gd name="T105" fmla="*/ 0 h 31"/>
                  <a:gd name="T106" fmla="*/ 9 w 52"/>
                  <a:gd name="T107" fmla="*/ 0 h 31"/>
                  <a:gd name="T108" fmla="*/ 9 w 52"/>
                  <a:gd name="T109" fmla="*/ 0 h 31"/>
                  <a:gd name="T110" fmla="*/ 9 w 52"/>
                  <a:gd name="T111" fmla="*/ 0 h 31"/>
                  <a:gd name="T112" fmla="*/ 9 w 52"/>
                  <a:gd name="T113" fmla="*/ 0 h 31"/>
                  <a:gd name="T114" fmla="*/ 18 w 52"/>
                  <a:gd name="T115" fmla="*/ 0 h 31"/>
                  <a:gd name="T116" fmla="*/ 20 w 52"/>
                  <a:gd name="T117" fmla="*/ 0 h 31"/>
                  <a:gd name="T118" fmla="*/ 29 w 52"/>
                  <a:gd name="T119" fmla="*/ 2 h 31"/>
                  <a:gd name="T120" fmla="*/ 36 w 52"/>
                  <a:gd name="T121" fmla="*/ 2 h 31"/>
                  <a:gd name="T122" fmla="*/ 36 w 52"/>
                  <a:gd name="T123" fmla="*/ 6 h 31"/>
                  <a:gd name="T124" fmla="*/ 36 w 52"/>
                  <a:gd name="T125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31">
                    <a:moveTo>
                      <a:pt x="36" y="6"/>
                    </a:moveTo>
                    <a:lnTo>
                      <a:pt x="36" y="9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52" y="24"/>
                    </a:lnTo>
                    <a:lnTo>
                      <a:pt x="52" y="31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0" y="31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5" y="27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1" y="20"/>
                    </a:lnTo>
                    <a:lnTo>
                      <a:pt x="6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9" y="2"/>
                    </a:lnTo>
                    <a:lnTo>
                      <a:pt x="36" y="2"/>
                    </a:lnTo>
                    <a:lnTo>
                      <a:pt x="36" y="6"/>
                    </a:lnTo>
                    <a:lnTo>
                      <a:pt x="36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2" name="Freeform 2181">
                <a:extLst>
                  <a:ext uri="{FF2B5EF4-FFF2-40B4-BE49-F238E27FC236}">
                    <a16:creationId xmlns:a16="http://schemas.microsoft.com/office/drawing/2014/main" id="{21CB6DD1-1F7C-4DF7-A800-5DA12182A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898"/>
                <a:ext cx="18" cy="23"/>
              </a:xfrm>
              <a:custGeom>
                <a:avLst/>
                <a:gdLst>
                  <a:gd name="T0" fmla="*/ 0 w 18"/>
                  <a:gd name="T1" fmla="*/ 18 h 23"/>
                  <a:gd name="T2" fmla="*/ 0 w 18"/>
                  <a:gd name="T3" fmla="*/ 9 h 23"/>
                  <a:gd name="T4" fmla="*/ 9 w 18"/>
                  <a:gd name="T5" fmla="*/ 9 h 23"/>
                  <a:gd name="T6" fmla="*/ 9 w 18"/>
                  <a:gd name="T7" fmla="*/ 7 h 23"/>
                  <a:gd name="T8" fmla="*/ 9 w 18"/>
                  <a:gd name="T9" fmla="*/ 7 h 23"/>
                  <a:gd name="T10" fmla="*/ 9 w 18"/>
                  <a:gd name="T11" fmla="*/ 5 h 23"/>
                  <a:gd name="T12" fmla="*/ 9 w 18"/>
                  <a:gd name="T13" fmla="*/ 5 h 23"/>
                  <a:gd name="T14" fmla="*/ 9 w 18"/>
                  <a:gd name="T15" fmla="*/ 0 h 23"/>
                  <a:gd name="T16" fmla="*/ 9 w 18"/>
                  <a:gd name="T17" fmla="*/ 0 h 23"/>
                  <a:gd name="T18" fmla="*/ 18 w 18"/>
                  <a:gd name="T19" fmla="*/ 5 h 23"/>
                  <a:gd name="T20" fmla="*/ 18 w 18"/>
                  <a:gd name="T21" fmla="*/ 5 h 23"/>
                  <a:gd name="T22" fmla="*/ 16 w 18"/>
                  <a:gd name="T23" fmla="*/ 7 h 23"/>
                  <a:gd name="T24" fmla="*/ 16 w 18"/>
                  <a:gd name="T25" fmla="*/ 21 h 23"/>
                  <a:gd name="T26" fmla="*/ 14 w 18"/>
                  <a:gd name="T27" fmla="*/ 23 h 23"/>
                  <a:gd name="T28" fmla="*/ 9 w 18"/>
                  <a:gd name="T29" fmla="*/ 23 h 23"/>
                  <a:gd name="T30" fmla="*/ 0 w 18"/>
                  <a:gd name="T31" fmla="*/ 23 h 23"/>
                  <a:gd name="T32" fmla="*/ 0 w 18"/>
                  <a:gd name="T33" fmla="*/ 21 h 23"/>
                  <a:gd name="T34" fmla="*/ 0 w 18"/>
                  <a:gd name="T3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3">
                    <a:moveTo>
                      <a:pt x="0" y="18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7"/>
                    </a:lnTo>
                    <a:lnTo>
                      <a:pt x="16" y="21"/>
                    </a:lnTo>
                    <a:lnTo>
                      <a:pt x="14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3" name="Freeform 2182">
                <a:extLst>
                  <a:ext uri="{FF2B5EF4-FFF2-40B4-BE49-F238E27FC236}">
                    <a16:creationId xmlns:a16="http://schemas.microsoft.com/office/drawing/2014/main" id="{E98C6DEF-32F5-4EEF-8183-95FB06E77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919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5 w 7"/>
                  <a:gd name="T3" fmla="*/ 0 h 6"/>
                  <a:gd name="T4" fmla="*/ 5 w 7"/>
                  <a:gd name="T5" fmla="*/ 0 h 6"/>
                  <a:gd name="T6" fmla="*/ 7 w 7"/>
                  <a:gd name="T7" fmla="*/ 0 h 6"/>
                  <a:gd name="T8" fmla="*/ 7 w 7"/>
                  <a:gd name="T9" fmla="*/ 0 h 6"/>
                  <a:gd name="T10" fmla="*/ 7 w 7"/>
                  <a:gd name="T11" fmla="*/ 2 h 6"/>
                  <a:gd name="T12" fmla="*/ 7 w 7"/>
                  <a:gd name="T13" fmla="*/ 2 h 6"/>
                  <a:gd name="T14" fmla="*/ 7 w 7"/>
                  <a:gd name="T15" fmla="*/ 4 h 6"/>
                  <a:gd name="T16" fmla="*/ 7 w 7"/>
                  <a:gd name="T17" fmla="*/ 6 h 6"/>
                  <a:gd name="T18" fmla="*/ 5 w 7"/>
                  <a:gd name="T19" fmla="*/ 6 h 6"/>
                  <a:gd name="T20" fmla="*/ 5 w 7"/>
                  <a:gd name="T21" fmla="*/ 4 h 6"/>
                  <a:gd name="T22" fmla="*/ 5 w 7"/>
                  <a:gd name="T23" fmla="*/ 4 h 6"/>
                  <a:gd name="T24" fmla="*/ 0 w 7"/>
                  <a:gd name="T25" fmla="*/ 4 h 6"/>
                  <a:gd name="T26" fmla="*/ 0 w 7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4" name="Freeform 2183">
                <a:extLst>
                  <a:ext uri="{FF2B5EF4-FFF2-40B4-BE49-F238E27FC236}">
                    <a16:creationId xmlns:a16="http://schemas.microsoft.com/office/drawing/2014/main" id="{A4407F27-542D-4519-A66D-37C6D1258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916"/>
                <a:ext cx="6" cy="14"/>
              </a:xfrm>
              <a:custGeom>
                <a:avLst/>
                <a:gdLst>
                  <a:gd name="T0" fmla="*/ 0 w 6"/>
                  <a:gd name="T1" fmla="*/ 0 h 14"/>
                  <a:gd name="T2" fmla="*/ 2 w 6"/>
                  <a:gd name="T3" fmla="*/ 0 h 14"/>
                  <a:gd name="T4" fmla="*/ 4 w 6"/>
                  <a:gd name="T5" fmla="*/ 0 h 14"/>
                  <a:gd name="T6" fmla="*/ 6 w 6"/>
                  <a:gd name="T7" fmla="*/ 0 h 14"/>
                  <a:gd name="T8" fmla="*/ 6 w 6"/>
                  <a:gd name="T9" fmla="*/ 0 h 14"/>
                  <a:gd name="T10" fmla="*/ 6 w 6"/>
                  <a:gd name="T11" fmla="*/ 7 h 14"/>
                  <a:gd name="T12" fmla="*/ 6 w 6"/>
                  <a:gd name="T13" fmla="*/ 7 h 14"/>
                  <a:gd name="T14" fmla="*/ 6 w 6"/>
                  <a:gd name="T15" fmla="*/ 14 h 14"/>
                  <a:gd name="T16" fmla="*/ 4 w 6"/>
                  <a:gd name="T17" fmla="*/ 12 h 14"/>
                  <a:gd name="T18" fmla="*/ 4 w 6"/>
                  <a:gd name="T19" fmla="*/ 12 h 14"/>
                  <a:gd name="T20" fmla="*/ 2 w 6"/>
                  <a:gd name="T21" fmla="*/ 12 h 14"/>
                  <a:gd name="T22" fmla="*/ 0 w 6"/>
                  <a:gd name="T23" fmla="*/ 9 h 14"/>
                  <a:gd name="T24" fmla="*/ 0 w 6"/>
                  <a:gd name="T25" fmla="*/ 9 h 14"/>
                  <a:gd name="T26" fmla="*/ 0 w 6"/>
                  <a:gd name="T27" fmla="*/ 7 h 14"/>
                  <a:gd name="T28" fmla="*/ 0 w 6"/>
                  <a:gd name="T29" fmla="*/ 7 h 14"/>
                  <a:gd name="T30" fmla="*/ 0 w 6"/>
                  <a:gd name="T31" fmla="*/ 7 h 14"/>
                  <a:gd name="T32" fmla="*/ 0 w 6"/>
                  <a:gd name="T33" fmla="*/ 7 h 14"/>
                  <a:gd name="T34" fmla="*/ 0 w 6"/>
                  <a:gd name="T35" fmla="*/ 7 h 14"/>
                  <a:gd name="T36" fmla="*/ 0 w 6"/>
                  <a:gd name="T37" fmla="*/ 7 h 14"/>
                  <a:gd name="T38" fmla="*/ 0 w 6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5" name="Freeform 2184">
                <a:extLst>
                  <a:ext uri="{FF2B5EF4-FFF2-40B4-BE49-F238E27FC236}">
                    <a16:creationId xmlns:a16="http://schemas.microsoft.com/office/drawing/2014/main" id="{7712C736-B96E-4B81-8586-8AC011C45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907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3 w 3"/>
                  <a:gd name="T15" fmla="*/ 0 h 5"/>
                  <a:gd name="T16" fmla="*/ 3 w 3"/>
                  <a:gd name="T17" fmla="*/ 0 h 5"/>
                  <a:gd name="T18" fmla="*/ 3 w 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6" name="Freeform 2185">
                <a:extLst>
                  <a:ext uri="{FF2B5EF4-FFF2-40B4-BE49-F238E27FC236}">
                    <a16:creationId xmlns:a16="http://schemas.microsoft.com/office/drawing/2014/main" id="{5E1D65DA-25E5-483E-9661-D174AE6A14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5" y="907"/>
                <a:ext cx="24" cy="5"/>
              </a:xfrm>
              <a:custGeom>
                <a:avLst/>
                <a:gdLst>
                  <a:gd name="T0" fmla="*/ 24 w 24"/>
                  <a:gd name="T1" fmla="*/ 0 h 5"/>
                  <a:gd name="T2" fmla="*/ 24 w 24"/>
                  <a:gd name="T3" fmla="*/ 5 h 5"/>
                  <a:gd name="T4" fmla="*/ 20 w 24"/>
                  <a:gd name="T5" fmla="*/ 5 h 5"/>
                  <a:gd name="T6" fmla="*/ 20 w 24"/>
                  <a:gd name="T7" fmla="*/ 5 h 5"/>
                  <a:gd name="T8" fmla="*/ 20 w 24"/>
                  <a:gd name="T9" fmla="*/ 5 h 5"/>
                  <a:gd name="T10" fmla="*/ 20 w 24"/>
                  <a:gd name="T11" fmla="*/ 2 h 5"/>
                  <a:gd name="T12" fmla="*/ 20 w 24"/>
                  <a:gd name="T13" fmla="*/ 2 h 5"/>
                  <a:gd name="T14" fmla="*/ 20 w 24"/>
                  <a:gd name="T15" fmla="*/ 0 h 5"/>
                  <a:gd name="T16" fmla="*/ 22 w 24"/>
                  <a:gd name="T17" fmla="*/ 0 h 5"/>
                  <a:gd name="T18" fmla="*/ 24 w 24"/>
                  <a:gd name="T19" fmla="*/ 0 h 5"/>
                  <a:gd name="T20" fmla="*/ 2 w 24"/>
                  <a:gd name="T21" fmla="*/ 5 h 5"/>
                  <a:gd name="T22" fmla="*/ 2 w 24"/>
                  <a:gd name="T23" fmla="*/ 5 h 5"/>
                  <a:gd name="T24" fmla="*/ 0 w 24"/>
                  <a:gd name="T25" fmla="*/ 0 h 5"/>
                  <a:gd name="T26" fmla="*/ 2 w 24"/>
                  <a:gd name="T27" fmla="*/ 0 h 5"/>
                  <a:gd name="T28" fmla="*/ 2 w 24"/>
                  <a:gd name="T29" fmla="*/ 5 h 5"/>
                  <a:gd name="T30" fmla="*/ 2 w 24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5">
                    <a:moveTo>
                      <a:pt x="24" y="0"/>
                    </a:moveTo>
                    <a:lnTo>
                      <a:pt x="24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7" name="Freeform 2186">
                <a:extLst>
                  <a:ext uri="{FF2B5EF4-FFF2-40B4-BE49-F238E27FC236}">
                    <a16:creationId xmlns:a16="http://schemas.microsoft.com/office/drawing/2014/main" id="{4C0FE0CE-9A80-4B4A-BEB7-225D06B64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599"/>
                <a:ext cx="14" cy="12"/>
              </a:xfrm>
              <a:custGeom>
                <a:avLst/>
                <a:gdLst>
                  <a:gd name="T0" fmla="*/ 14 w 14"/>
                  <a:gd name="T1" fmla="*/ 0 h 12"/>
                  <a:gd name="T2" fmla="*/ 14 w 14"/>
                  <a:gd name="T3" fmla="*/ 0 h 12"/>
                  <a:gd name="T4" fmla="*/ 14 w 14"/>
                  <a:gd name="T5" fmla="*/ 3 h 12"/>
                  <a:gd name="T6" fmla="*/ 12 w 14"/>
                  <a:gd name="T7" fmla="*/ 3 h 12"/>
                  <a:gd name="T8" fmla="*/ 12 w 14"/>
                  <a:gd name="T9" fmla="*/ 3 h 12"/>
                  <a:gd name="T10" fmla="*/ 12 w 14"/>
                  <a:gd name="T11" fmla="*/ 3 h 12"/>
                  <a:gd name="T12" fmla="*/ 12 w 14"/>
                  <a:gd name="T13" fmla="*/ 5 h 12"/>
                  <a:gd name="T14" fmla="*/ 12 w 14"/>
                  <a:gd name="T15" fmla="*/ 5 h 12"/>
                  <a:gd name="T16" fmla="*/ 12 w 14"/>
                  <a:gd name="T17" fmla="*/ 7 h 12"/>
                  <a:gd name="T18" fmla="*/ 12 w 14"/>
                  <a:gd name="T19" fmla="*/ 7 h 12"/>
                  <a:gd name="T20" fmla="*/ 12 w 14"/>
                  <a:gd name="T21" fmla="*/ 7 h 12"/>
                  <a:gd name="T22" fmla="*/ 12 w 14"/>
                  <a:gd name="T23" fmla="*/ 7 h 12"/>
                  <a:gd name="T24" fmla="*/ 12 w 14"/>
                  <a:gd name="T25" fmla="*/ 7 h 12"/>
                  <a:gd name="T26" fmla="*/ 12 w 14"/>
                  <a:gd name="T27" fmla="*/ 10 h 12"/>
                  <a:gd name="T28" fmla="*/ 12 w 14"/>
                  <a:gd name="T29" fmla="*/ 10 h 12"/>
                  <a:gd name="T30" fmla="*/ 12 w 14"/>
                  <a:gd name="T31" fmla="*/ 10 h 12"/>
                  <a:gd name="T32" fmla="*/ 9 w 14"/>
                  <a:gd name="T33" fmla="*/ 12 h 12"/>
                  <a:gd name="T34" fmla="*/ 9 w 14"/>
                  <a:gd name="T35" fmla="*/ 12 h 12"/>
                  <a:gd name="T36" fmla="*/ 5 w 14"/>
                  <a:gd name="T37" fmla="*/ 12 h 12"/>
                  <a:gd name="T38" fmla="*/ 5 w 14"/>
                  <a:gd name="T39" fmla="*/ 12 h 12"/>
                  <a:gd name="T40" fmla="*/ 5 w 14"/>
                  <a:gd name="T41" fmla="*/ 12 h 12"/>
                  <a:gd name="T42" fmla="*/ 5 w 14"/>
                  <a:gd name="T43" fmla="*/ 10 h 12"/>
                  <a:gd name="T44" fmla="*/ 5 w 14"/>
                  <a:gd name="T45" fmla="*/ 7 h 12"/>
                  <a:gd name="T46" fmla="*/ 0 w 14"/>
                  <a:gd name="T47" fmla="*/ 7 h 12"/>
                  <a:gd name="T48" fmla="*/ 3 w 14"/>
                  <a:gd name="T49" fmla="*/ 7 h 12"/>
                  <a:gd name="T50" fmla="*/ 0 w 14"/>
                  <a:gd name="T51" fmla="*/ 7 h 12"/>
                  <a:gd name="T52" fmla="*/ 0 w 14"/>
                  <a:gd name="T53" fmla="*/ 7 h 12"/>
                  <a:gd name="T54" fmla="*/ 0 w 14"/>
                  <a:gd name="T55" fmla="*/ 5 h 12"/>
                  <a:gd name="T56" fmla="*/ 0 w 14"/>
                  <a:gd name="T57" fmla="*/ 5 h 12"/>
                  <a:gd name="T58" fmla="*/ 0 w 14"/>
                  <a:gd name="T59" fmla="*/ 3 h 12"/>
                  <a:gd name="T60" fmla="*/ 0 w 14"/>
                  <a:gd name="T61" fmla="*/ 3 h 12"/>
                  <a:gd name="T62" fmla="*/ 3 w 14"/>
                  <a:gd name="T63" fmla="*/ 3 h 12"/>
                  <a:gd name="T64" fmla="*/ 5 w 14"/>
                  <a:gd name="T65" fmla="*/ 0 h 12"/>
                  <a:gd name="T66" fmla="*/ 9 w 14"/>
                  <a:gd name="T67" fmla="*/ 3 h 12"/>
                  <a:gd name="T68" fmla="*/ 9 w 14"/>
                  <a:gd name="T69" fmla="*/ 3 h 12"/>
                  <a:gd name="T70" fmla="*/ 12 w 14"/>
                  <a:gd name="T71" fmla="*/ 3 h 12"/>
                  <a:gd name="T72" fmla="*/ 12 w 14"/>
                  <a:gd name="T73" fmla="*/ 0 h 12"/>
                  <a:gd name="T74" fmla="*/ 12 w 14"/>
                  <a:gd name="T75" fmla="*/ 0 h 12"/>
                  <a:gd name="T76" fmla="*/ 12 w 14"/>
                  <a:gd name="T77" fmla="*/ 0 h 12"/>
                  <a:gd name="T78" fmla="*/ 14 w 14"/>
                  <a:gd name="T7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2">
                    <a:moveTo>
                      <a:pt x="14" y="0"/>
                    </a:moveTo>
                    <a:lnTo>
                      <a:pt x="14" y="0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8" name="Freeform 2187">
                <a:extLst>
                  <a:ext uri="{FF2B5EF4-FFF2-40B4-BE49-F238E27FC236}">
                    <a16:creationId xmlns:a16="http://schemas.microsoft.com/office/drawing/2014/main" id="{C1BE4FD9-0852-4E61-9EC9-6FF345550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1602"/>
                <a:ext cx="16" cy="9"/>
              </a:xfrm>
              <a:custGeom>
                <a:avLst/>
                <a:gdLst>
                  <a:gd name="T0" fmla="*/ 11 w 16"/>
                  <a:gd name="T1" fmla="*/ 2 h 9"/>
                  <a:gd name="T2" fmla="*/ 11 w 16"/>
                  <a:gd name="T3" fmla="*/ 4 h 9"/>
                  <a:gd name="T4" fmla="*/ 11 w 16"/>
                  <a:gd name="T5" fmla="*/ 4 h 9"/>
                  <a:gd name="T6" fmla="*/ 14 w 16"/>
                  <a:gd name="T7" fmla="*/ 4 h 9"/>
                  <a:gd name="T8" fmla="*/ 11 w 16"/>
                  <a:gd name="T9" fmla="*/ 4 h 9"/>
                  <a:gd name="T10" fmla="*/ 16 w 16"/>
                  <a:gd name="T11" fmla="*/ 4 h 9"/>
                  <a:gd name="T12" fmla="*/ 16 w 16"/>
                  <a:gd name="T13" fmla="*/ 7 h 9"/>
                  <a:gd name="T14" fmla="*/ 16 w 16"/>
                  <a:gd name="T15" fmla="*/ 9 h 9"/>
                  <a:gd name="T16" fmla="*/ 5 w 16"/>
                  <a:gd name="T17" fmla="*/ 9 h 9"/>
                  <a:gd name="T18" fmla="*/ 5 w 16"/>
                  <a:gd name="T19" fmla="*/ 9 h 9"/>
                  <a:gd name="T20" fmla="*/ 5 w 16"/>
                  <a:gd name="T21" fmla="*/ 9 h 9"/>
                  <a:gd name="T22" fmla="*/ 2 w 16"/>
                  <a:gd name="T23" fmla="*/ 9 h 9"/>
                  <a:gd name="T24" fmla="*/ 2 w 16"/>
                  <a:gd name="T25" fmla="*/ 9 h 9"/>
                  <a:gd name="T26" fmla="*/ 2 w 16"/>
                  <a:gd name="T27" fmla="*/ 9 h 9"/>
                  <a:gd name="T28" fmla="*/ 2 w 16"/>
                  <a:gd name="T29" fmla="*/ 9 h 9"/>
                  <a:gd name="T30" fmla="*/ 0 w 16"/>
                  <a:gd name="T31" fmla="*/ 9 h 9"/>
                  <a:gd name="T32" fmla="*/ 0 w 16"/>
                  <a:gd name="T33" fmla="*/ 9 h 9"/>
                  <a:gd name="T34" fmla="*/ 0 w 16"/>
                  <a:gd name="T35" fmla="*/ 9 h 9"/>
                  <a:gd name="T36" fmla="*/ 0 w 16"/>
                  <a:gd name="T37" fmla="*/ 9 h 9"/>
                  <a:gd name="T38" fmla="*/ 0 w 16"/>
                  <a:gd name="T39" fmla="*/ 9 h 9"/>
                  <a:gd name="T40" fmla="*/ 0 w 16"/>
                  <a:gd name="T41" fmla="*/ 7 h 9"/>
                  <a:gd name="T42" fmla="*/ 0 w 16"/>
                  <a:gd name="T43" fmla="*/ 7 h 9"/>
                  <a:gd name="T44" fmla="*/ 0 w 16"/>
                  <a:gd name="T45" fmla="*/ 7 h 9"/>
                  <a:gd name="T46" fmla="*/ 0 w 16"/>
                  <a:gd name="T47" fmla="*/ 7 h 9"/>
                  <a:gd name="T48" fmla="*/ 0 w 16"/>
                  <a:gd name="T49" fmla="*/ 4 h 9"/>
                  <a:gd name="T50" fmla="*/ 0 w 16"/>
                  <a:gd name="T51" fmla="*/ 4 h 9"/>
                  <a:gd name="T52" fmla="*/ 0 w 16"/>
                  <a:gd name="T53" fmla="*/ 4 h 9"/>
                  <a:gd name="T54" fmla="*/ 0 w 16"/>
                  <a:gd name="T55" fmla="*/ 4 h 9"/>
                  <a:gd name="T56" fmla="*/ 0 w 16"/>
                  <a:gd name="T57" fmla="*/ 4 h 9"/>
                  <a:gd name="T58" fmla="*/ 0 w 16"/>
                  <a:gd name="T59" fmla="*/ 4 h 9"/>
                  <a:gd name="T60" fmla="*/ 0 w 16"/>
                  <a:gd name="T61" fmla="*/ 4 h 9"/>
                  <a:gd name="T62" fmla="*/ 0 w 16"/>
                  <a:gd name="T63" fmla="*/ 4 h 9"/>
                  <a:gd name="T64" fmla="*/ 0 w 16"/>
                  <a:gd name="T65" fmla="*/ 4 h 9"/>
                  <a:gd name="T66" fmla="*/ 0 w 16"/>
                  <a:gd name="T67" fmla="*/ 2 h 9"/>
                  <a:gd name="T68" fmla="*/ 0 w 16"/>
                  <a:gd name="T69" fmla="*/ 2 h 9"/>
                  <a:gd name="T70" fmla="*/ 0 w 16"/>
                  <a:gd name="T71" fmla="*/ 2 h 9"/>
                  <a:gd name="T72" fmla="*/ 0 w 16"/>
                  <a:gd name="T73" fmla="*/ 0 h 9"/>
                  <a:gd name="T74" fmla="*/ 0 w 16"/>
                  <a:gd name="T75" fmla="*/ 0 h 9"/>
                  <a:gd name="T76" fmla="*/ 0 w 16"/>
                  <a:gd name="T77" fmla="*/ 0 h 9"/>
                  <a:gd name="T78" fmla="*/ 11 w 16"/>
                  <a:gd name="T79" fmla="*/ 0 h 9"/>
                  <a:gd name="T80" fmla="*/ 11 w 16"/>
                  <a:gd name="T81" fmla="*/ 0 h 9"/>
                  <a:gd name="T82" fmla="*/ 11 w 16"/>
                  <a:gd name="T83" fmla="*/ 0 h 9"/>
                  <a:gd name="T84" fmla="*/ 11 w 16"/>
                  <a:gd name="T85" fmla="*/ 0 h 9"/>
                  <a:gd name="T86" fmla="*/ 11 w 16"/>
                  <a:gd name="T87" fmla="*/ 2 h 9"/>
                  <a:gd name="T88" fmla="*/ 11 w 16"/>
                  <a:gd name="T8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" h="9">
                    <a:moveTo>
                      <a:pt x="11" y="2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9" name="Freeform 2188">
                <a:extLst>
                  <a:ext uri="{FF2B5EF4-FFF2-40B4-BE49-F238E27FC236}">
                    <a16:creationId xmlns:a16="http://schemas.microsoft.com/office/drawing/2014/main" id="{73B0DA1B-7902-41E8-97CE-E6A6BAE4EC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2" y="1577"/>
                <a:ext cx="2" cy="16"/>
              </a:xfrm>
              <a:custGeom>
                <a:avLst/>
                <a:gdLst>
                  <a:gd name="T0" fmla="*/ 1 w 1"/>
                  <a:gd name="T1" fmla="*/ 2 h 7"/>
                  <a:gd name="T2" fmla="*/ 1 w 1"/>
                  <a:gd name="T3" fmla="*/ 2 h 7"/>
                  <a:gd name="T4" fmla="*/ 1 w 1"/>
                  <a:gd name="T5" fmla="*/ 2 h 7"/>
                  <a:gd name="T6" fmla="*/ 1 w 1"/>
                  <a:gd name="T7" fmla="*/ 1 h 7"/>
                  <a:gd name="T8" fmla="*/ 1 w 1"/>
                  <a:gd name="T9" fmla="*/ 0 h 7"/>
                  <a:gd name="T10" fmla="*/ 1 w 1"/>
                  <a:gd name="T11" fmla="*/ 0 h 7"/>
                  <a:gd name="T12" fmla="*/ 1 w 1"/>
                  <a:gd name="T13" fmla="*/ 0 h 7"/>
                  <a:gd name="T14" fmla="*/ 1 w 1"/>
                  <a:gd name="T15" fmla="*/ 2 h 7"/>
                  <a:gd name="T16" fmla="*/ 1 w 1"/>
                  <a:gd name="T17" fmla="*/ 2 h 7"/>
                  <a:gd name="T18" fmla="*/ 1 w 1"/>
                  <a:gd name="T19" fmla="*/ 2 h 7"/>
                  <a:gd name="T20" fmla="*/ 1 w 1"/>
                  <a:gd name="T21" fmla="*/ 3 h 7"/>
                  <a:gd name="T22" fmla="*/ 1 w 1"/>
                  <a:gd name="T23" fmla="*/ 3 h 7"/>
                  <a:gd name="T24" fmla="*/ 0 w 1"/>
                  <a:gd name="T25" fmla="*/ 7 h 7"/>
                  <a:gd name="T26" fmla="*/ 0 w 1"/>
                  <a:gd name="T27" fmla="*/ 7 h 7"/>
                  <a:gd name="T28" fmla="*/ 1 w 1"/>
                  <a:gd name="T29" fmla="*/ 7 h 7"/>
                  <a:gd name="T30" fmla="*/ 1 w 1"/>
                  <a:gd name="T31" fmla="*/ 6 h 7"/>
                  <a:gd name="T32" fmla="*/ 1 w 1"/>
                  <a:gd name="T33" fmla="*/ 5 h 7"/>
                  <a:gd name="T34" fmla="*/ 1 w 1"/>
                  <a:gd name="T35" fmla="*/ 5 h 7"/>
                  <a:gd name="T36" fmla="*/ 1 w 1"/>
                  <a:gd name="T37" fmla="*/ 5 h 7"/>
                  <a:gd name="T38" fmla="*/ 1 w 1"/>
                  <a:gd name="T39" fmla="*/ 5 h 7"/>
                  <a:gd name="T40" fmla="*/ 1 w 1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moveTo>
                      <a:pt x="1" y="3"/>
                    </a:move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0" name="Freeform 2189">
                <a:extLst>
                  <a:ext uri="{FF2B5EF4-FFF2-40B4-BE49-F238E27FC236}">
                    <a16:creationId xmlns:a16="http://schemas.microsoft.com/office/drawing/2014/main" id="{941C0C47-C95C-4E11-B908-A4D887AD7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595"/>
                <a:ext cx="7" cy="16"/>
              </a:xfrm>
              <a:custGeom>
                <a:avLst/>
                <a:gdLst>
                  <a:gd name="T0" fmla="*/ 3 w 3"/>
                  <a:gd name="T1" fmla="*/ 6 h 7"/>
                  <a:gd name="T2" fmla="*/ 3 w 3"/>
                  <a:gd name="T3" fmla="*/ 6 h 7"/>
                  <a:gd name="T4" fmla="*/ 3 w 3"/>
                  <a:gd name="T5" fmla="*/ 4 h 7"/>
                  <a:gd name="T6" fmla="*/ 3 w 3"/>
                  <a:gd name="T7" fmla="*/ 1 h 7"/>
                  <a:gd name="T8" fmla="*/ 3 w 3"/>
                  <a:gd name="T9" fmla="*/ 0 h 7"/>
                  <a:gd name="T10" fmla="*/ 2 w 3"/>
                  <a:gd name="T11" fmla="*/ 0 h 7"/>
                  <a:gd name="T12" fmla="*/ 2 w 3"/>
                  <a:gd name="T13" fmla="*/ 0 h 7"/>
                  <a:gd name="T14" fmla="*/ 2 w 3"/>
                  <a:gd name="T15" fmla="*/ 1 h 7"/>
                  <a:gd name="T16" fmla="*/ 2 w 3"/>
                  <a:gd name="T17" fmla="*/ 1 h 7"/>
                  <a:gd name="T18" fmla="*/ 2 w 3"/>
                  <a:gd name="T19" fmla="*/ 2 h 7"/>
                  <a:gd name="T20" fmla="*/ 2 w 3"/>
                  <a:gd name="T21" fmla="*/ 2 h 7"/>
                  <a:gd name="T22" fmla="*/ 2 w 3"/>
                  <a:gd name="T23" fmla="*/ 3 h 7"/>
                  <a:gd name="T24" fmla="*/ 2 w 3"/>
                  <a:gd name="T25" fmla="*/ 3 h 7"/>
                  <a:gd name="T26" fmla="*/ 1 w 3"/>
                  <a:gd name="T27" fmla="*/ 3 h 7"/>
                  <a:gd name="T28" fmla="*/ 1 w 3"/>
                  <a:gd name="T29" fmla="*/ 3 h 7"/>
                  <a:gd name="T30" fmla="*/ 1 w 3"/>
                  <a:gd name="T31" fmla="*/ 4 h 7"/>
                  <a:gd name="T32" fmla="*/ 1 w 3"/>
                  <a:gd name="T33" fmla="*/ 4 h 7"/>
                  <a:gd name="T34" fmla="*/ 1 w 3"/>
                  <a:gd name="T35" fmla="*/ 5 h 7"/>
                  <a:gd name="T36" fmla="*/ 1 w 3"/>
                  <a:gd name="T37" fmla="*/ 5 h 7"/>
                  <a:gd name="T38" fmla="*/ 1 w 3"/>
                  <a:gd name="T39" fmla="*/ 6 h 7"/>
                  <a:gd name="T40" fmla="*/ 1 w 3"/>
                  <a:gd name="T41" fmla="*/ 6 h 7"/>
                  <a:gd name="T42" fmla="*/ 0 w 3"/>
                  <a:gd name="T43" fmla="*/ 7 h 7"/>
                  <a:gd name="T44" fmla="*/ 0 w 3"/>
                  <a:gd name="T45" fmla="*/ 7 h 7"/>
                  <a:gd name="T46" fmla="*/ 1 w 3"/>
                  <a:gd name="T47" fmla="*/ 7 h 7"/>
                  <a:gd name="T48" fmla="*/ 3 w 3"/>
                  <a:gd name="T49" fmla="*/ 7 h 7"/>
                  <a:gd name="T50" fmla="*/ 3 w 3"/>
                  <a:gd name="T5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7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1" name="Freeform 2190">
                <a:extLst>
                  <a:ext uri="{FF2B5EF4-FFF2-40B4-BE49-F238E27FC236}">
                    <a16:creationId xmlns:a16="http://schemas.microsoft.com/office/drawing/2014/main" id="{F5233EED-E516-4B6F-8B36-41EC95A2A6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6" y="1577"/>
                <a:ext cx="43" cy="34"/>
              </a:xfrm>
              <a:custGeom>
                <a:avLst/>
                <a:gdLst>
                  <a:gd name="T0" fmla="*/ 9 w 43"/>
                  <a:gd name="T1" fmla="*/ 0 h 34"/>
                  <a:gd name="T2" fmla="*/ 36 w 43"/>
                  <a:gd name="T3" fmla="*/ 0 h 34"/>
                  <a:gd name="T4" fmla="*/ 43 w 43"/>
                  <a:gd name="T5" fmla="*/ 2 h 34"/>
                  <a:gd name="T6" fmla="*/ 43 w 43"/>
                  <a:gd name="T7" fmla="*/ 4 h 34"/>
                  <a:gd name="T8" fmla="*/ 43 w 43"/>
                  <a:gd name="T9" fmla="*/ 9 h 34"/>
                  <a:gd name="T10" fmla="*/ 43 w 43"/>
                  <a:gd name="T11" fmla="*/ 9 h 34"/>
                  <a:gd name="T12" fmla="*/ 43 w 43"/>
                  <a:gd name="T13" fmla="*/ 9 h 34"/>
                  <a:gd name="T14" fmla="*/ 41 w 43"/>
                  <a:gd name="T15" fmla="*/ 11 h 34"/>
                  <a:gd name="T16" fmla="*/ 41 w 43"/>
                  <a:gd name="T17" fmla="*/ 11 h 34"/>
                  <a:gd name="T18" fmla="*/ 41 w 43"/>
                  <a:gd name="T19" fmla="*/ 13 h 34"/>
                  <a:gd name="T20" fmla="*/ 41 w 43"/>
                  <a:gd name="T21" fmla="*/ 16 h 34"/>
                  <a:gd name="T22" fmla="*/ 41 w 43"/>
                  <a:gd name="T23" fmla="*/ 25 h 34"/>
                  <a:gd name="T24" fmla="*/ 34 w 43"/>
                  <a:gd name="T25" fmla="*/ 25 h 34"/>
                  <a:gd name="T26" fmla="*/ 34 w 43"/>
                  <a:gd name="T27" fmla="*/ 29 h 34"/>
                  <a:gd name="T28" fmla="*/ 34 w 43"/>
                  <a:gd name="T29" fmla="*/ 34 h 34"/>
                  <a:gd name="T30" fmla="*/ 29 w 43"/>
                  <a:gd name="T31" fmla="*/ 34 h 34"/>
                  <a:gd name="T32" fmla="*/ 14 w 43"/>
                  <a:gd name="T33" fmla="*/ 34 h 34"/>
                  <a:gd name="T34" fmla="*/ 9 w 43"/>
                  <a:gd name="T35" fmla="*/ 34 h 34"/>
                  <a:gd name="T36" fmla="*/ 7 w 43"/>
                  <a:gd name="T37" fmla="*/ 34 h 34"/>
                  <a:gd name="T38" fmla="*/ 7 w 43"/>
                  <a:gd name="T39" fmla="*/ 34 h 34"/>
                  <a:gd name="T40" fmla="*/ 5 w 43"/>
                  <a:gd name="T41" fmla="*/ 34 h 34"/>
                  <a:gd name="T42" fmla="*/ 2 w 43"/>
                  <a:gd name="T43" fmla="*/ 34 h 34"/>
                  <a:gd name="T44" fmla="*/ 0 w 43"/>
                  <a:gd name="T45" fmla="*/ 29 h 34"/>
                  <a:gd name="T46" fmla="*/ 0 w 43"/>
                  <a:gd name="T47" fmla="*/ 13 h 34"/>
                  <a:gd name="T48" fmla="*/ 0 w 43"/>
                  <a:gd name="T49" fmla="*/ 4 h 34"/>
                  <a:gd name="T50" fmla="*/ 0 w 43"/>
                  <a:gd name="T51" fmla="*/ 2 h 34"/>
                  <a:gd name="T52" fmla="*/ 0 w 43"/>
                  <a:gd name="T53" fmla="*/ 2 h 34"/>
                  <a:gd name="T54" fmla="*/ 0 w 43"/>
                  <a:gd name="T55" fmla="*/ 0 h 34"/>
                  <a:gd name="T56" fmla="*/ 2 w 43"/>
                  <a:gd name="T57" fmla="*/ 0 h 34"/>
                  <a:gd name="T58" fmla="*/ 16 w 43"/>
                  <a:gd name="T59" fmla="*/ 11 h 34"/>
                  <a:gd name="T60" fmla="*/ 14 w 43"/>
                  <a:gd name="T61" fmla="*/ 11 h 34"/>
                  <a:gd name="T62" fmla="*/ 14 w 43"/>
                  <a:gd name="T63" fmla="*/ 11 h 34"/>
                  <a:gd name="T64" fmla="*/ 11 w 43"/>
                  <a:gd name="T65" fmla="*/ 11 h 34"/>
                  <a:gd name="T66" fmla="*/ 14 w 43"/>
                  <a:gd name="T67" fmla="*/ 20 h 34"/>
                  <a:gd name="T68" fmla="*/ 18 w 43"/>
                  <a:gd name="T69" fmla="*/ 25 h 34"/>
                  <a:gd name="T70" fmla="*/ 27 w 43"/>
                  <a:gd name="T71" fmla="*/ 25 h 34"/>
                  <a:gd name="T72" fmla="*/ 29 w 43"/>
                  <a:gd name="T73" fmla="*/ 25 h 34"/>
                  <a:gd name="T74" fmla="*/ 34 w 43"/>
                  <a:gd name="T75" fmla="*/ 25 h 34"/>
                  <a:gd name="T76" fmla="*/ 34 w 43"/>
                  <a:gd name="T77" fmla="*/ 18 h 34"/>
                  <a:gd name="T78" fmla="*/ 32 w 43"/>
                  <a:gd name="T79" fmla="*/ 16 h 34"/>
                  <a:gd name="T80" fmla="*/ 20 w 43"/>
                  <a:gd name="T81" fmla="*/ 16 h 34"/>
                  <a:gd name="T82" fmla="*/ 20 w 43"/>
                  <a:gd name="T83" fmla="*/ 11 h 34"/>
                  <a:gd name="T84" fmla="*/ 18 w 43"/>
                  <a:gd name="T85" fmla="*/ 11 h 34"/>
                  <a:gd name="T86" fmla="*/ 18 w 43"/>
                  <a:gd name="T87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34">
                    <a:moveTo>
                      <a:pt x="2" y="0"/>
                    </a:moveTo>
                    <a:lnTo>
                      <a:pt x="2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1" y="9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22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29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18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1" y="25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3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2" name="Freeform 2191">
                <a:extLst>
                  <a:ext uri="{FF2B5EF4-FFF2-40B4-BE49-F238E27FC236}">
                    <a16:creationId xmlns:a16="http://schemas.microsoft.com/office/drawing/2014/main" id="{0A9BE216-0A1D-47CC-859E-61D6D40BB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602"/>
                <a:ext cx="7" cy="9"/>
              </a:xfrm>
              <a:custGeom>
                <a:avLst/>
                <a:gdLst>
                  <a:gd name="T0" fmla="*/ 0 w 7"/>
                  <a:gd name="T1" fmla="*/ 9 h 9"/>
                  <a:gd name="T2" fmla="*/ 0 w 7"/>
                  <a:gd name="T3" fmla="*/ 7 h 9"/>
                  <a:gd name="T4" fmla="*/ 0 w 7"/>
                  <a:gd name="T5" fmla="*/ 4 h 9"/>
                  <a:gd name="T6" fmla="*/ 0 w 7"/>
                  <a:gd name="T7" fmla="*/ 0 h 9"/>
                  <a:gd name="T8" fmla="*/ 0 w 7"/>
                  <a:gd name="T9" fmla="*/ 0 h 9"/>
                  <a:gd name="T10" fmla="*/ 0 w 7"/>
                  <a:gd name="T11" fmla="*/ 0 h 9"/>
                  <a:gd name="T12" fmla="*/ 0 w 7"/>
                  <a:gd name="T13" fmla="*/ 0 h 9"/>
                  <a:gd name="T14" fmla="*/ 7 w 7"/>
                  <a:gd name="T15" fmla="*/ 0 h 9"/>
                  <a:gd name="T16" fmla="*/ 7 w 7"/>
                  <a:gd name="T17" fmla="*/ 2 h 9"/>
                  <a:gd name="T18" fmla="*/ 7 w 7"/>
                  <a:gd name="T19" fmla="*/ 9 h 9"/>
                  <a:gd name="T20" fmla="*/ 7 w 7"/>
                  <a:gd name="T21" fmla="*/ 9 h 9"/>
                  <a:gd name="T22" fmla="*/ 0 w 7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3" name="Freeform 2192">
                <a:extLst>
                  <a:ext uri="{FF2B5EF4-FFF2-40B4-BE49-F238E27FC236}">
                    <a16:creationId xmlns:a16="http://schemas.microsoft.com/office/drawing/2014/main" id="{584AB626-7819-4AA3-AFEA-BA625B3DD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593"/>
                <a:ext cx="14" cy="6"/>
              </a:xfrm>
              <a:custGeom>
                <a:avLst/>
                <a:gdLst>
                  <a:gd name="T0" fmla="*/ 3 w 14"/>
                  <a:gd name="T1" fmla="*/ 6 h 6"/>
                  <a:gd name="T2" fmla="*/ 0 w 14"/>
                  <a:gd name="T3" fmla="*/ 6 h 6"/>
                  <a:gd name="T4" fmla="*/ 0 w 14"/>
                  <a:gd name="T5" fmla="*/ 4 h 6"/>
                  <a:gd name="T6" fmla="*/ 0 w 14"/>
                  <a:gd name="T7" fmla="*/ 2 h 6"/>
                  <a:gd name="T8" fmla="*/ 0 w 14"/>
                  <a:gd name="T9" fmla="*/ 2 h 6"/>
                  <a:gd name="T10" fmla="*/ 0 w 14"/>
                  <a:gd name="T11" fmla="*/ 0 h 6"/>
                  <a:gd name="T12" fmla="*/ 0 w 14"/>
                  <a:gd name="T13" fmla="*/ 0 h 6"/>
                  <a:gd name="T14" fmla="*/ 12 w 14"/>
                  <a:gd name="T15" fmla="*/ 0 h 6"/>
                  <a:gd name="T16" fmla="*/ 12 w 14"/>
                  <a:gd name="T17" fmla="*/ 0 h 6"/>
                  <a:gd name="T18" fmla="*/ 14 w 14"/>
                  <a:gd name="T19" fmla="*/ 0 h 6"/>
                  <a:gd name="T20" fmla="*/ 14 w 14"/>
                  <a:gd name="T21" fmla="*/ 2 h 6"/>
                  <a:gd name="T22" fmla="*/ 14 w 14"/>
                  <a:gd name="T23" fmla="*/ 4 h 6"/>
                  <a:gd name="T24" fmla="*/ 12 w 14"/>
                  <a:gd name="T25" fmla="*/ 4 h 6"/>
                  <a:gd name="T26" fmla="*/ 9 w 14"/>
                  <a:gd name="T27" fmla="*/ 4 h 6"/>
                  <a:gd name="T28" fmla="*/ 9 w 14"/>
                  <a:gd name="T29" fmla="*/ 4 h 6"/>
                  <a:gd name="T30" fmla="*/ 7 w 14"/>
                  <a:gd name="T31" fmla="*/ 4 h 6"/>
                  <a:gd name="T32" fmla="*/ 5 w 14"/>
                  <a:gd name="T33" fmla="*/ 4 h 6"/>
                  <a:gd name="T34" fmla="*/ 3 w 14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">
                    <a:moveTo>
                      <a:pt x="3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4" name="Freeform 2193">
                <a:extLst>
                  <a:ext uri="{FF2B5EF4-FFF2-40B4-BE49-F238E27FC236}">
                    <a16:creationId xmlns:a16="http://schemas.microsoft.com/office/drawing/2014/main" id="{EE37A4A5-C19A-46DD-9148-A62FB5546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597"/>
                <a:ext cx="14" cy="5"/>
              </a:xfrm>
              <a:custGeom>
                <a:avLst/>
                <a:gdLst>
                  <a:gd name="T0" fmla="*/ 0 w 14"/>
                  <a:gd name="T1" fmla="*/ 2 h 5"/>
                  <a:gd name="T2" fmla="*/ 3 w 14"/>
                  <a:gd name="T3" fmla="*/ 2 h 5"/>
                  <a:gd name="T4" fmla="*/ 5 w 14"/>
                  <a:gd name="T5" fmla="*/ 0 h 5"/>
                  <a:gd name="T6" fmla="*/ 7 w 14"/>
                  <a:gd name="T7" fmla="*/ 0 h 5"/>
                  <a:gd name="T8" fmla="*/ 9 w 14"/>
                  <a:gd name="T9" fmla="*/ 0 h 5"/>
                  <a:gd name="T10" fmla="*/ 9 w 14"/>
                  <a:gd name="T11" fmla="*/ 0 h 5"/>
                  <a:gd name="T12" fmla="*/ 12 w 14"/>
                  <a:gd name="T13" fmla="*/ 0 h 5"/>
                  <a:gd name="T14" fmla="*/ 14 w 14"/>
                  <a:gd name="T15" fmla="*/ 0 h 5"/>
                  <a:gd name="T16" fmla="*/ 14 w 14"/>
                  <a:gd name="T17" fmla="*/ 2 h 5"/>
                  <a:gd name="T18" fmla="*/ 14 w 14"/>
                  <a:gd name="T19" fmla="*/ 5 h 5"/>
                  <a:gd name="T20" fmla="*/ 12 w 14"/>
                  <a:gd name="T21" fmla="*/ 5 h 5"/>
                  <a:gd name="T22" fmla="*/ 9 w 14"/>
                  <a:gd name="T23" fmla="*/ 5 h 5"/>
                  <a:gd name="T24" fmla="*/ 9 w 14"/>
                  <a:gd name="T25" fmla="*/ 5 h 5"/>
                  <a:gd name="T26" fmla="*/ 9 w 14"/>
                  <a:gd name="T27" fmla="*/ 5 h 5"/>
                  <a:gd name="T28" fmla="*/ 9 w 14"/>
                  <a:gd name="T29" fmla="*/ 5 h 5"/>
                  <a:gd name="T30" fmla="*/ 7 w 14"/>
                  <a:gd name="T31" fmla="*/ 5 h 5"/>
                  <a:gd name="T32" fmla="*/ 0 w 14"/>
                  <a:gd name="T33" fmla="*/ 5 h 5"/>
                  <a:gd name="T34" fmla="*/ 0 w 14"/>
                  <a:gd name="T35" fmla="*/ 5 h 5"/>
                  <a:gd name="T36" fmla="*/ 0 w 14"/>
                  <a:gd name="T3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5">
                    <a:moveTo>
                      <a:pt x="0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5" name="Freeform 2194">
                <a:extLst>
                  <a:ext uri="{FF2B5EF4-FFF2-40B4-BE49-F238E27FC236}">
                    <a16:creationId xmlns:a16="http://schemas.microsoft.com/office/drawing/2014/main" id="{204F5820-7FFD-4EFF-BDBB-FB05F58A7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588"/>
                <a:ext cx="9" cy="14"/>
              </a:xfrm>
              <a:custGeom>
                <a:avLst/>
                <a:gdLst>
                  <a:gd name="T0" fmla="*/ 9 w 9"/>
                  <a:gd name="T1" fmla="*/ 5 h 14"/>
                  <a:gd name="T2" fmla="*/ 9 w 9"/>
                  <a:gd name="T3" fmla="*/ 7 h 14"/>
                  <a:gd name="T4" fmla="*/ 9 w 9"/>
                  <a:gd name="T5" fmla="*/ 7 h 14"/>
                  <a:gd name="T6" fmla="*/ 9 w 9"/>
                  <a:gd name="T7" fmla="*/ 9 h 14"/>
                  <a:gd name="T8" fmla="*/ 9 w 9"/>
                  <a:gd name="T9" fmla="*/ 9 h 14"/>
                  <a:gd name="T10" fmla="*/ 9 w 9"/>
                  <a:gd name="T11" fmla="*/ 11 h 14"/>
                  <a:gd name="T12" fmla="*/ 9 w 9"/>
                  <a:gd name="T13" fmla="*/ 14 h 14"/>
                  <a:gd name="T14" fmla="*/ 9 w 9"/>
                  <a:gd name="T15" fmla="*/ 14 h 14"/>
                  <a:gd name="T16" fmla="*/ 7 w 9"/>
                  <a:gd name="T17" fmla="*/ 14 h 14"/>
                  <a:gd name="T18" fmla="*/ 5 w 9"/>
                  <a:gd name="T19" fmla="*/ 14 h 14"/>
                  <a:gd name="T20" fmla="*/ 0 w 9"/>
                  <a:gd name="T21" fmla="*/ 14 h 14"/>
                  <a:gd name="T22" fmla="*/ 3 w 9"/>
                  <a:gd name="T23" fmla="*/ 9 h 14"/>
                  <a:gd name="T24" fmla="*/ 3 w 9"/>
                  <a:gd name="T25" fmla="*/ 7 h 14"/>
                  <a:gd name="T26" fmla="*/ 0 w 9"/>
                  <a:gd name="T27" fmla="*/ 5 h 14"/>
                  <a:gd name="T28" fmla="*/ 0 w 9"/>
                  <a:gd name="T29" fmla="*/ 0 h 14"/>
                  <a:gd name="T30" fmla="*/ 0 w 9"/>
                  <a:gd name="T31" fmla="*/ 0 h 14"/>
                  <a:gd name="T32" fmla="*/ 0 w 9"/>
                  <a:gd name="T33" fmla="*/ 0 h 14"/>
                  <a:gd name="T34" fmla="*/ 3 w 9"/>
                  <a:gd name="T35" fmla="*/ 0 h 14"/>
                  <a:gd name="T36" fmla="*/ 3 w 9"/>
                  <a:gd name="T37" fmla="*/ 0 h 14"/>
                  <a:gd name="T38" fmla="*/ 3 w 9"/>
                  <a:gd name="T39" fmla="*/ 0 h 14"/>
                  <a:gd name="T40" fmla="*/ 3 w 9"/>
                  <a:gd name="T41" fmla="*/ 0 h 14"/>
                  <a:gd name="T42" fmla="*/ 3 w 9"/>
                  <a:gd name="T43" fmla="*/ 0 h 14"/>
                  <a:gd name="T44" fmla="*/ 3 w 9"/>
                  <a:gd name="T45" fmla="*/ 0 h 14"/>
                  <a:gd name="T46" fmla="*/ 5 w 9"/>
                  <a:gd name="T47" fmla="*/ 0 h 14"/>
                  <a:gd name="T48" fmla="*/ 5 w 9"/>
                  <a:gd name="T49" fmla="*/ 0 h 14"/>
                  <a:gd name="T50" fmla="*/ 7 w 9"/>
                  <a:gd name="T51" fmla="*/ 0 h 14"/>
                  <a:gd name="T52" fmla="*/ 7 w 9"/>
                  <a:gd name="T53" fmla="*/ 0 h 14"/>
                  <a:gd name="T54" fmla="*/ 7 w 9"/>
                  <a:gd name="T55" fmla="*/ 0 h 14"/>
                  <a:gd name="T56" fmla="*/ 7 w 9"/>
                  <a:gd name="T57" fmla="*/ 0 h 14"/>
                  <a:gd name="T58" fmla="*/ 7 w 9"/>
                  <a:gd name="T59" fmla="*/ 0 h 14"/>
                  <a:gd name="T60" fmla="*/ 9 w 9"/>
                  <a:gd name="T61" fmla="*/ 0 h 14"/>
                  <a:gd name="T62" fmla="*/ 9 w 9"/>
                  <a:gd name="T63" fmla="*/ 0 h 14"/>
                  <a:gd name="T64" fmla="*/ 9 w 9"/>
                  <a:gd name="T65" fmla="*/ 5 h 14"/>
                  <a:gd name="T66" fmla="*/ 9 w 9"/>
                  <a:gd name="T6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" h="14">
                    <a:moveTo>
                      <a:pt x="9" y="5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6" name="Freeform 2195">
                <a:extLst>
                  <a:ext uri="{FF2B5EF4-FFF2-40B4-BE49-F238E27FC236}">
                    <a16:creationId xmlns:a16="http://schemas.microsoft.com/office/drawing/2014/main" id="{ED2B423C-FDD0-46B1-A04D-8A7C8D124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613"/>
                <a:ext cx="23" cy="7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3 w 10"/>
                  <a:gd name="T7" fmla="*/ 0 h 3"/>
                  <a:gd name="T8" fmla="*/ 3 w 10"/>
                  <a:gd name="T9" fmla="*/ 0 h 3"/>
                  <a:gd name="T10" fmla="*/ 2 w 10"/>
                  <a:gd name="T11" fmla="*/ 0 h 3"/>
                  <a:gd name="T12" fmla="*/ 2 w 10"/>
                  <a:gd name="T13" fmla="*/ 0 h 3"/>
                  <a:gd name="T14" fmla="*/ 0 w 10"/>
                  <a:gd name="T15" fmla="*/ 0 h 3"/>
                  <a:gd name="T16" fmla="*/ 0 w 10"/>
                  <a:gd name="T17" fmla="*/ 1 h 3"/>
                  <a:gd name="T18" fmla="*/ 0 w 10"/>
                  <a:gd name="T19" fmla="*/ 3 h 3"/>
                  <a:gd name="T20" fmla="*/ 0 w 10"/>
                  <a:gd name="T21" fmla="*/ 3 h 3"/>
                  <a:gd name="T22" fmla="*/ 1 w 10"/>
                  <a:gd name="T23" fmla="*/ 3 h 3"/>
                  <a:gd name="T24" fmla="*/ 1 w 10"/>
                  <a:gd name="T25" fmla="*/ 3 h 3"/>
                  <a:gd name="T26" fmla="*/ 2 w 10"/>
                  <a:gd name="T27" fmla="*/ 3 h 3"/>
                  <a:gd name="T28" fmla="*/ 2 w 10"/>
                  <a:gd name="T29" fmla="*/ 3 h 3"/>
                  <a:gd name="T30" fmla="*/ 2 w 10"/>
                  <a:gd name="T31" fmla="*/ 2 h 3"/>
                  <a:gd name="T32" fmla="*/ 2 w 10"/>
                  <a:gd name="T33" fmla="*/ 2 h 3"/>
                  <a:gd name="T34" fmla="*/ 3 w 10"/>
                  <a:gd name="T35" fmla="*/ 2 h 3"/>
                  <a:gd name="T36" fmla="*/ 3 w 10"/>
                  <a:gd name="T37" fmla="*/ 2 h 3"/>
                  <a:gd name="T38" fmla="*/ 4 w 10"/>
                  <a:gd name="T39" fmla="*/ 2 h 3"/>
                  <a:gd name="T40" fmla="*/ 4 w 10"/>
                  <a:gd name="T41" fmla="*/ 2 h 3"/>
                  <a:gd name="T42" fmla="*/ 4 w 10"/>
                  <a:gd name="T43" fmla="*/ 2 h 3"/>
                  <a:gd name="T44" fmla="*/ 4 w 10"/>
                  <a:gd name="T45" fmla="*/ 2 h 3"/>
                  <a:gd name="T46" fmla="*/ 5 w 10"/>
                  <a:gd name="T47" fmla="*/ 2 h 3"/>
                  <a:gd name="T48" fmla="*/ 5 w 10"/>
                  <a:gd name="T49" fmla="*/ 2 h 3"/>
                  <a:gd name="T50" fmla="*/ 6 w 10"/>
                  <a:gd name="T51" fmla="*/ 2 h 3"/>
                  <a:gd name="T52" fmla="*/ 6 w 10"/>
                  <a:gd name="T53" fmla="*/ 2 h 3"/>
                  <a:gd name="T54" fmla="*/ 7 w 10"/>
                  <a:gd name="T55" fmla="*/ 2 h 3"/>
                  <a:gd name="T56" fmla="*/ 7 w 10"/>
                  <a:gd name="T57" fmla="*/ 2 h 3"/>
                  <a:gd name="T58" fmla="*/ 8 w 10"/>
                  <a:gd name="T59" fmla="*/ 2 h 3"/>
                  <a:gd name="T60" fmla="*/ 8 w 10"/>
                  <a:gd name="T61" fmla="*/ 2 h 3"/>
                  <a:gd name="T62" fmla="*/ 9 w 10"/>
                  <a:gd name="T63" fmla="*/ 2 h 3"/>
                  <a:gd name="T64" fmla="*/ 9 w 10"/>
                  <a:gd name="T65" fmla="*/ 2 h 3"/>
                  <a:gd name="T66" fmla="*/ 10 w 10"/>
                  <a:gd name="T67" fmla="*/ 2 h 3"/>
                  <a:gd name="T68" fmla="*/ 10 w 10"/>
                  <a:gd name="T69" fmla="*/ 2 h 3"/>
                  <a:gd name="T70" fmla="*/ 10 w 10"/>
                  <a:gd name="T7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7" name="Freeform 2196">
                <a:extLst>
                  <a:ext uri="{FF2B5EF4-FFF2-40B4-BE49-F238E27FC236}">
                    <a16:creationId xmlns:a16="http://schemas.microsoft.com/office/drawing/2014/main" id="{130845AA-B5EF-4BEA-BCDA-AB9181CEA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613"/>
                <a:ext cx="9" cy="5"/>
              </a:xfrm>
              <a:custGeom>
                <a:avLst/>
                <a:gdLst>
                  <a:gd name="T0" fmla="*/ 3 w 4"/>
                  <a:gd name="T1" fmla="*/ 0 h 2"/>
                  <a:gd name="T2" fmla="*/ 3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2 h 2"/>
                  <a:gd name="T14" fmla="*/ 0 w 4"/>
                  <a:gd name="T15" fmla="*/ 2 h 2"/>
                  <a:gd name="T16" fmla="*/ 4 w 4"/>
                  <a:gd name="T17" fmla="*/ 2 h 2"/>
                  <a:gd name="T18" fmla="*/ 4 w 4"/>
                  <a:gd name="T19" fmla="*/ 2 h 2"/>
                  <a:gd name="T20" fmla="*/ 3 w 4"/>
                  <a:gd name="T21" fmla="*/ 0 h 2"/>
                  <a:gd name="T22" fmla="*/ 3 w 4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8" name="Freeform 2197">
                <a:extLst>
                  <a:ext uri="{FF2B5EF4-FFF2-40B4-BE49-F238E27FC236}">
                    <a16:creationId xmlns:a16="http://schemas.microsoft.com/office/drawing/2014/main" id="{58FE83F1-A38C-47E7-85E2-3F3F15A2D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613"/>
                <a:ext cx="11" cy="7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1 w 5"/>
                  <a:gd name="T5" fmla="*/ 3 h 3"/>
                  <a:gd name="T6" fmla="*/ 1 w 5"/>
                  <a:gd name="T7" fmla="*/ 3 h 3"/>
                  <a:gd name="T8" fmla="*/ 2 w 5"/>
                  <a:gd name="T9" fmla="*/ 3 h 3"/>
                  <a:gd name="T10" fmla="*/ 2 w 5"/>
                  <a:gd name="T11" fmla="*/ 3 h 3"/>
                  <a:gd name="T12" fmla="*/ 3 w 5"/>
                  <a:gd name="T13" fmla="*/ 3 h 3"/>
                  <a:gd name="T14" fmla="*/ 3 w 5"/>
                  <a:gd name="T15" fmla="*/ 3 h 3"/>
                  <a:gd name="T16" fmla="*/ 4 w 5"/>
                  <a:gd name="T17" fmla="*/ 3 h 3"/>
                  <a:gd name="T18" fmla="*/ 4 w 5"/>
                  <a:gd name="T19" fmla="*/ 3 h 3"/>
                  <a:gd name="T20" fmla="*/ 5 w 5"/>
                  <a:gd name="T21" fmla="*/ 3 h 3"/>
                  <a:gd name="T22" fmla="*/ 5 w 5"/>
                  <a:gd name="T23" fmla="*/ 3 h 3"/>
                  <a:gd name="T24" fmla="*/ 5 w 5"/>
                  <a:gd name="T25" fmla="*/ 0 h 3"/>
                  <a:gd name="T26" fmla="*/ 0 w 5"/>
                  <a:gd name="T27" fmla="*/ 0 h 3"/>
                  <a:gd name="T28" fmla="*/ 0 w 5"/>
                  <a:gd name="T29" fmla="*/ 0 h 3"/>
                  <a:gd name="T30" fmla="*/ 0 w 5"/>
                  <a:gd name="T31" fmla="*/ 1 h 3"/>
                  <a:gd name="T32" fmla="*/ 0 w 5"/>
                  <a:gd name="T33" fmla="*/ 1 h 3"/>
                  <a:gd name="T34" fmla="*/ 0 w 5"/>
                  <a:gd name="T35" fmla="*/ 1 h 3"/>
                  <a:gd name="T36" fmla="*/ 0 w 5"/>
                  <a:gd name="T3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9" name="Freeform 2198">
                <a:extLst>
                  <a:ext uri="{FF2B5EF4-FFF2-40B4-BE49-F238E27FC236}">
                    <a16:creationId xmlns:a16="http://schemas.microsoft.com/office/drawing/2014/main" id="{CA0B722E-5E8B-4752-9A1B-5C1D08E8A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61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1 w 1"/>
                  <a:gd name="T8" fmla="*/ 1 w 1"/>
                  <a:gd name="T9" fmla="*/ 1 w 1"/>
                  <a:gd name="T10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0" name="Freeform 2199">
                <a:extLst>
                  <a:ext uri="{FF2B5EF4-FFF2-40B4-BE49-F238E27FC236}">
                    <a16:creationId xmlns:a16="http://schemas.microsoft.com/office/drawing/2014/main" id="{4BDA4D57-174B-4171-A4EA-A1FF69821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1800"/>
                <a:ext cx="56" cy="39"/>
              </a:xfrm>
              <a:custGeom>
                <a:avLst/>
                <a:gdLst>
                  <a:gd name="T0" fmla="*/ 49 w 56"/>
                  <a:gd name="T1" fmla="*/ 25 h 39"/>
                  <a:gd name="T2" fmla="*/ 49 w 56"/>
                  <a:gd name="T3" fmla="*/ 25 h 39"/>
                  <a:gd name="T4" fmla="*/ 49 w 56"/>
                  <a:gd name="T5" fmla="*/ 23 h 39"/>
                  <a:gd name="T6" fmla="*/ 47 w 56"/>
                  <a:gd name="T7" fmla="*/ 23 h 39"/>
                  <a:gd name="T8" fmla="*/ 47 w 56"/>
                  <a:gd name="T9" fmla="*/ 23 h 39"/>
                  <a:gd name="T10" fmla="*/ 47 w 56"/>
                  <a:gd name="T11" fmla="*/ 20 h 39"/>
                  <a:gd name="T12" fmla="*/ 45 w 56"/>
                  <a:gd name="T13" fmla="*/ 23 h 39"/>
                  <a:gd name="T14" fmla="*/ 45 w 56"/>
                  <a:gd name="T15" fmla="*/ 20 h 39"/>
                  <a:gd name="T16" fmla="*/ 45 w 56"/>
                  <a:gd name="T17" fmla="*/ 20 h 39"/>
                  <a:gd name="T18" fmla="*/ 43 w 56"/>
                  <a:gd name="T19" fmla="*/ 23 h 39"/>
                  <a:gd name="T20" fmla="*/ 45 w 56"/>
                  <a:gd name="T21" fmla="*/ 27 h 39"/>
                  <a:gd name="T22" fmla="*/ 45 w 56"/>
                  <a:gd name="T23" fmla="*/ 27 h 39"/>
                  <a:gd name="T24" fmla="*/ 34 w 56"/>
                  <a:gd name="T25" fmla="*/ 30 h 39"/>
                  <a:gd name="T26" fmla="*/ 13 w 56"/>
                  <a:gd name="T27" fmla="*/ 36 h 39"/>
                  <a:gd name="T28" fmla="*/ 7 w 56"/>
                  <a:gd name="T29" fmla="*/ 39 h 39"/>
                  <a:gd name="T30" fmla="*/ 0 w 56"/>
                  <a:gd name="T31" fmla="*/ 16 h 39"/>
                  <a:gd name="T32" fmla="*/ 34 w 56"/>
                  <a:gd name="T33" fmla="*/ 7 h 39"/>
                  <a:gd name="T34" fmla="*/ 40 w 56"/>
                  <a:gd name="T35" fmla="*/ 5 h 39"/>
                  <a:gd name="T36" fmla="*/ 40 w 56"/>
                  <a:gd name="T37" fmla="*/ 5 h 39"/>
                  <a:gd name="T38" fmla="*/ 40 w 56"/>
                  <a:gd name="T39" fmla="*/ 2 h 39"/>
                  <a:gd name="T40" fmla="*/ 43 w 56"/>
                  <a:gd name="T41" fmla="*/ 2 h 39"/>
                  <a:gd name="T42" fmla="*/ 43 w 56"/>
                  <a:gd name="T43" fmla="*/ 2 h 39"/>
                  <a:gd name="T44" fmla="*/ 52 w 56"/>
                  <a:gd name="T45" fmla="*/ 0 h 39"/>
                  <a:gd name="T46" fmla="*/ 52 w 56"/>
                  <a:gd name="T47" fmla="*/ 2 h 39"/>
                  <a:gd name="T48" fmla="*/ 52 w 56"/>
                  <a:gd name="T49" fmla="*/ 5 h 39"/>
                  <a:gd name="T50" fmla="*/ 52 w 56"/>
                  <a:gd name="T51" fmla="*/ 7 h 39"/>
                  <a:gd name="T52" fmla="*/ 52 w 56"/>
                  <a:gd name="T53" fmla="*/ 9 h 39"/>
                  <a:gd name="T54" fmla="*/ 52 w 56"/>
                  <a:gd name="T55" fmla="*/ 11 h 39"/>
                  <a:gd name="T56" fmla="*/ 52 w 56"/>
                  <a:gd name="T57" fmla="*/ 11 h 39"/>
                  <a:gd name="T58" fmla="*/ 52 w 56"/>
                  <a:gd name="T59" fmla="*/ 14 h 39"/>
                  <a:gd name="T60" fmla="*/ 52 w 56"/>
                  <a:gd name="T61" fmla="*/ 14 h 39"/>
                  <a:gd name="T62" fmla="*/ 54 w 56"/>
                  <a:gd name="T63" fmla="*/ 14 h 39"/>
                  <a:gd name="T64" fmla="*/ 54 w 56"/>
                  <a:gd name="T65" fmla="*/ 14 h 39"/>
                  <a:gd name="T66" fmla="*/ 54 w 56"/>
                  <a:gd name="T67" fmla="*/ 16 h 39"/>
                  <a:gd name="T68" fmla="*/ 54 w 56"/>
                  <a:gd name="T69" fmla="*/ 16 h 39"/>
                  <a:gd name="T70" fmla="*/ 56 w 56"/>
                  <a:gd name="T71" fmla="*/ 23 h 39"/>
                  <a:gd name="T72" fmla="*/ 56 w 56"/>
                  <a:gd name="T73" fmla="*/ 23 h 39"/>
                  <a:gd name="T74" fmla="*/ 56 w 56"/>
                  <a:gd name="T75" fmla="*/ 23 h 39"/>
                  <a:gd name="T76" fmla="*/ 56 w 56"/>
                  <a:gd name="T77" fmla="*/ 23 h 39"/>
                  <a:gd name="T78" fmla="*/ 56 w 56"/>
                  <a:gd name="T79" fmla="*/ 25 h 39"/>
                  <a:gd name="T80" fmla="*/ 49 w 56"/>
                  <a:gd name="T81" fmla="*/ 25 h 39"/>
                  <a:gd name="T82" fmla="*/ 49 w 56"/>
                  <a:gd name="T83" fmla="*/ 2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39">
                    <a:moveTo>
                      <a:pt x="49" y="25"/>
                    </a:moveTo>
                    <a:lnTo>
                      <a:pt x="49" y="25"/>
                    </a:lnTo>
                    <a:lnTo>
                      <a:pt x="49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0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3" y="23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34" y="30"/>
                    </a:lnTo>
                    <a:lnTo>
                      <a:pt x="13" y="36"/>
                    </a:lnTo>
                    <a:lnTo>
                      <a:pt x="7" y="39"/>
                    </a:lnTo>
                    <a:lnTo>
                      <a:pt x="0" y="16"/>
                    </a:lnTo>
                    <a:lnTo>
                      <a:pt x="34" y="7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5"/>
                    </a:lnTo>
                    <a:lnTo>
                      <a:pt x="52" y="7"/>
                    </a:lnTo>
                    <a:lnTo>
                      <a:pt x="52" y="9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49" y="25"/>
                    </a:lnTo>
                    <a:lnTo>
                      <a:pt x="49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1" name="Freeform 2200">
                <a:extLst>
                  <a:ext uri="{FF2B5EF4-FFF2-40B4-BE49-F238E27FC236}">
                    <a16:creationId xmlns:a16="http://schemas.microsoft.com/office/drawing/2014/main" id="{9A72F0BE-D656-4E1B-BFA5-63C41D3A1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1820"/>
                <a:ext cx="6" cy="7"/>
              </a:xfrm>
              <a:custGeom>
                <a:avLst/>
                <a:gdLst>
                  <a:gd name="T0" fmla="*/ 6 w 6"/>
                  <a:gd name="T1" fmla="*/ 5 h 7"/>
                  <a:gd name="T2" fmla="*/ 2 w 6"/>
                  <a:gd name="T3" fmla="*/ 7 h 7"/>
                  <a:gd name="T4" fmla="*/ 2 w 6"/>
                  <a:gd name="T5" fmla="*/ 7 h 7"/>
                  <a:gd name="T6" fmla="*/ 0 w 6"/>
                  <a:gd name="T7" fmla="*/ 3 h 7"/>
                  <a:gd name="T8" fmla="*/ 2 w 6"/>
                  <a:gd name="T9" fmla="*/ 0 h 7"/>
                  <a:gd name="T10" fmla="*/ 2 w 6"/>
                  <a:gd name="T11" fmla="*/ 0 h 7"/>
                  <a:gd name="T12" fmla="*/ 2 w 6"/>
                  <a:gd name="T13" fmla="*/ 3 h 7"/>
                  <a:gd name="T14" fmla="*/ 4 w 6"/>
                  <a:gd name="T15" fmla="*/ 0 h 7"/>
                  <a:gd name="T16" fmla="*/ 4 w 6"/>
                  <a:gd name="T17" fmla="*/ 3 h 7"/>
                  <a:gd name="T18" fmla="*/ 4 w 6"/>
                  <a:gd name="T19" fmla="*/ 3 h 7"/>
                  <a:gd name="T20" fmla="*/ 6 w 6"/>
                  <a:gd name="T21" fmla="*/ 3 h 7"/>
                  <a:gd name="T22" fmla="*/ 6 w 6"/>
                  <a:gd name="T23" fmla="*/ 5 h 7"/>
                  <a:gd name="T24" fmla="*/ 6 w 6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6" y="5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2" name="Freeform 2201">
                <a:extLst>
                  <a:ext uri="{FF2B5EF4-FFF2-40B4-BE49-F238E27FC236}">
                    <a16:creationId xmlns:a16="http://schemas.microsoft.com/office/drawing/2014/main" id="{9E954483-5ED2-4538-B319-3168E46FF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1816"/>
                <a:ext cx="52" cy="29"/>
              </a:xfrm>
              <a:custGeom>
                <a:avLst/>
                <a:gdLst>
                  <a:gd name="T0" fmla="*/ 52 w 52"/>
                  <a:gd name="T1" fmla="*/ 23 h 29"/>
                  <a:gd name="T2" fmla="*/ 41 w 52"/>
                  <a:gd name="T3" fmla="*/ 25 h 29"/>
                  <a:gd name="T4" fmla="*/ 41 w 52"/>
                  <a:gd name="T5" fmla="*/ 27 h 29"/>
                  <a:gd name="T6" fmla="*/ 41 w 52"/>
                  <a:gd name="T7" fmla="*/ 29 h 29"/>
                  <a:gd name="T8" fmla="*/ 36 w 52"/>
                  <a:gd name="T9" fmla="*/ 27 h 29"/>
                  <a:gd name="T10" fmla="*/ 29 w 52"/>
                  <a:gd name="T11" fmla="*/ 25 h 29"/>
                  <a:gd name="T12" fmla="*/ 27 w 52"/>
                  <a:gd name="T13" fmla="*/ 25 h 29"/>
                  <a:gd name="T14" fmla="*/ 9 w 52"/>
                  <a:gd name="T15" fmla="*/ 16 h 29"/>
                  <a:gd name="T16" fmla="*/ 7 w 52"/>
                  <a:gd name="T17" fmla="*/ 16 h 29"/>
                  <a:gd name="T18" fmla="*/ 4 w 52"/>
                  <a:gd name="T19" fmla="*/ 16 h 29"/>
                  <a:gd name="T20" fmla="*/ 4 w 52"/>
                  <a:gd name="T21" fmla="*/ 16 h 29"/>
                  <a:gd name="T22" fmla="*/ 0 w 52"/>
                  <a:gd name="T23" fmla="*/ 14 h 29"/>
                  <a:gd name="T24" fmla="*/ 0 w 52"/>
                  <a:gd name="T25" fmla="*/ 11 h 29"/>
                  <a:gd name="T26" fmla="*/ 0 w 52"/>
                  <a:gd name="T27" fmla="*/ 11 h 29"/>
                  <a:gd name="T28" fmla="*/ 7 w 52"/>
                  <a:gd name="T29" fmla="*/ 11 h 29"/>
                  <a:gd name="T30" fmla="*/ 16 w 52"/>
                  <a:gd name="T31" fmla="*/ 9 h 29"/>
                  <a:gd name="T32" fmla="*/ 29 w 52"/>
                  <a:gd name="T33" fmla="*/ 4 h 29"/>
                  <a:gd name="T34" fmla="*/ 43 w 52"/>
                  <a:gd name="T35" fmla="*/ 0 h 29"/>
                  <a:gd name="T36" fmla="*/ 50 w 52"/>
                  <a:gd name="T37" fmla="*/ 16 h 29"/>
                  <a:gd name="T38" fmla="*/ 50 w 52"/>
                  <a:gd name="T39" fmla="*/ 20 h 29"/>
                  <a:gd name="T40" fmla="*/ 50 w 52"/>
                  <a:gd name="T41" fmla="*/ 23 h 29"/>
                  <a:gd name="T42" fmla="*/ 52 w 52"/>
                  <a:gd name="T43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29">
                    <a:moveTo>
                      <a:pt x="52" y="23"/>
                    </a:moveTo>
                    <a:lnTo>
                      <a:pt x="41" y="25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6" y="27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7" y="11"/>
                    </a:lnTo>
                    <a:lnTo>
                      <a:pt x="16" y="9"/>
                    </a:lnTo>
                    <a:lnTo>
                      <a:pt x="29" y="4"/>
                    </a:lnTo>
                    <a:lnTo>
                      <a:pt x="43" y="0"/>
                    </a:lnTo>
                    <a:lnTo>
                      <a:pt x="50" y="16"/>
                    </a:lnTo>
                    <a:lnTo>
                      <a:pt x="50" y="20"/>
                    </a:lnTo>
                    <a:lnTo>
                      <a:pt x="50" y="23"/>
                    </a:lnTo>
                    <a:lnTo>
                      <a:pt x="52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3" name="Freeform 2202">
                <a:extLst>
                  <a:ext uri="{FF2B5EF4-FFF2-40B4-BE49-F238E27FC236}">
                    <a16:creationId xmlns:a16="http://schemas.microsoft.com/office/drawing/2014/main" id="{FDE6B48E-45F7-42D8-9294-FDC8C2225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1827"/>
                <a:ext cx="7" cy="5"/>
              </a:xfrm>
              <a:custGeom>
                <a:avLst/>
                <a:gdLst>
                  <a:gd name="T0" fmla="*/ 0 w 7"/>
                  <a:gd name="T1" fmla="*/ 3 h 5"/>
                  <a:gd name="T2" fmla="*/ 5 w 7"/>
                  <a:gd name="T3" fmla="*/ 0 h 5"/>
                  <a:gd name="T4" fmla="*/ 7 w 7"/>
                  <a:gd name="T5" fmla="*/ 0 h 5"/>
                  <a:gd name="T6" fmla="*/ 7 w 7"/>
                  <a:gd name="T7" fmla="*/ 0 h 5"/>
                  <a:gd name="T8" fmla="*/ 7 w 7"/>
                  <a:gd name="T9" fmla="*/ 0 h 5"/>
                  <a:gd name="T10" fmla="*/ 7 w 7"/>
                  <a:gd name="T11" fmla="*/ 3 h 5"/>
                  <a:gd name="T12" fmla="*/ 5 w 7"/>
                  <a:gd name="T13" fmla="*/ 3 h 5"/>
                  <a:gd name="T14" fmla="*/ 2 w 7"/>
                  <a:gd name="T15" fmla="*/ 5 h 5"/>
                  <a:gd name="T16" fmla="*/ 0 w 7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4" name="Freeform 2203">
                <a:extLst>
                  <a:ext uri="{FF2B5EF4-FFF2-40B4-BE49-F238E27FC236}">
                    <a16:creationId xmlns:a16="http://schemas.microsoft.com/office/drawing/2014/main" id="{BF1F63F0-C588-4DAF-9563-D12CDE283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" y="1633"/>
                <a:ext cx="81" cy="81"/>
              </a:xfrm>
              <a:custGeom>
                <a:avLst/>
                <a:gdLst>
                  <a:gd name="T0" fmla="*/ 29 w 36"/>
                  <a:gd name="T1" fmla="*/ 9 h 36"/>
                  <a:gd name="T2" fmla="*/ 17 w 36"/>
                  <a:gd name="T3" fmla="*/ 2 h 36"/>
                  <a:gd name="T4" fmla="*/ 15 w 36"/>
                  <a:gd name="T5" fmla="*/ 0 h 36"/>
                  <a:gd name="T6" fmla="*/ 15 w 36"/>
                  <a:gd name="T7" fmla="*/ 1 h 36"/>
                  <a:gd name="T8" fmla="*/ 15 w 36"/>
                  <a:gd name="T9" fmla="*/ 2 h 36"/>
                  <a:gd name="T10" fmla="*/ 14 w 36"/>
                  <a:gd name="T11" fmla="*/ 2 h 36"/>
                  <a:gd name="T12" fmla="*/ 14 w 36"/>
                  <a:gd name="T13" fmla="*/ 3 h 36"/>
                  <a:gd name="T14" fmla="*/ 13 w 36"/>
                  <a:gd name="T15" fmla="*/ 3 h 36"/>
                  <a:gd name="T16" fmla="*/ 13 w 36"/>
                  <a:gd name="T17" fmla="*/ 4 h 36"/>
                  <a:gd name="T18" fmla="*/ 13 w 36"/>
                  <a:gd name="T19" fmla="*/ 5 h 36"/>
                  <a:gd name="T20" fmla="*/ 12 w 36"/>
                  <a:gd name="T21" fmla="*/ 5 h 36"/>
                  <a:gd name="T22" fmla="*/ 12 w 36"/>
                  <a:gd name="T23" fmla="*/ 6 h 36"/>
                  <a:gd name="T24" fmla="*/ 11 w 36"/>
                  <a:gd name="T25" fmla="*/ 6 h 36"/>
                  <a:gd name="T26" fmla="*/ 11 w 36"/>
                  <a:gd name="T27" fmla="*/ 7 h 36"/>
                  <a:gd name="T28" fmla="*/ 11 w 36"/>
                  <a:gd name="T29" fmla="*/ 8 h 36"/>
                  <a:gd name="T30" fmla="*/ 10 w 36"/>
                  <a:gd name="T31" fmla="*/ 8 h 36"/>
                  <a:gd name="T32" fmla="*/ 10 w 36"/>
                  <a:gd name="T33" fmla="*/ 9 h 36"/>
                  <a:gd name="T34" fmla="*/ 9 w 36"/>
                  <a:gd name="T35" fmla="*/ 9 h 36"/>
                  <a:gd name="T36" fmla="*/ 9 w 36"/>
                  <a:gd name="T37" fmla="*/ 10 h 36"/>
                  <a:gd name="T38" fmla="*/ 8 w 36"/>
                  <a:gd name="T39" fmla="*/ 10 h 36"/>
                  <a:gd name="T40" fmla="*/ 8 w 36"/>
                  <a:gd name="T41" fmla="*/ 11 h 36"/>
                  <a:gd name="T42" fmla="*/ 7 w 36"/>
                  <a:gd name="T43" fmla="*/ 11 h 36"/>
                  <a:gd name="T44" fmla="*/ 7 w 36"/>
                  <a:gd name="T45" fmla="*/ 12 h 36"/>
                  <a:gd name="T46" fmla="*/ 6 w 36"/>
                  <a:gd name="T47" fmla="*/ 12 h 36"/>
                  <a:gd name="T48" fmla="*/ 6 w 36"/>
                  <a:gd name="T49" fmla="*/ 13 h 36"/>
                  <a:gd name="T50" fmla="*/ 5 w 36"/>
                  <a:gd name="T51" fmla="*/ 13 h 36"/>
                  <a:gd name="T52" fmla="*/ 5 w 36"/>
                  <a:gd name="T53" fmla="*/ 14 h 36"/>
                  <a:gd name="T54" fmla="*/ 4 w 36"/>
                  <a:gd name="T55" fmla="*/ 14 h 36"/>
                  <a:gd name="T56" fmla="*/ 4 w 36"/>
                  <a:gd name="T57" fmla="*/ 15 h 36"/>
                  <a:gd name="T58" fmla="*/ 3 w 36"/>
                  <a:gd name="T59" fmla="*/ 15 h 36"/>
                  <a:gd name="T60" fmla="*/ 3 w 36"/>
                  <a:gd name="T61" fmla="*/ 16 h 36"/>
                  <a:gd name="T62" fmla="*/ 2 w 36"/>
                  <a:gd name="T63" fmla="*/ 16 h 36"/>
                  <a:gd name="T64" fmla="*/ 1 w 36"/>
                  <a:gd name="T65" fmla="*/ 17 h 36"/>
                  <a:gd name="T66" fmla="*/ 0 w 36"/>
                  <a:gd name="T67" fmla="*/ 17 h 36"/>
                  <a:gd name="T68" fmla="*/ 1 w 36"/>
                  <a:gd name="T69" fmla="*/ 18 h 36"/>
                  <a:gd name="T70" fmla="*/ 20 w 36"/>
                  <a:gd name="T71" fmla="*/ 34 h 36"/>
                  <a:gd name="T72" fmla="*/ 36 w 36"/>
                  <a:gd name="T73" fmla="*/ 12 h 36"/>
                  <a:gd name="T74" fmla="*/ 36 w 36"/>
                  <a:gd name="T75" fmla="*/ 12 h 36"/>
                  <a:gd name="T76" fmla="*/ 36 w 36"/>
                  <a:gd name="T77" fmla="*/ 12 h 36"/>
                  <a:gd name="T78" fmla="*/ 33 w 36"/>
                  <a:gd name="T79" fmla="*/ 11 h 36"/>
                  <a:gd name="T80" fmla="*/ 11 w 36"/>
                  <a:gd name="T81" fmla="*/ 11 h 36"/>
                  <a:gd name="T82" fmla="*/ 18 w 36"/>
                  <a:gd name="T83" fmla="*/ 16 h 36"/>
                  <a:gd name="T84" fmla="*/ 12 w 36"/>
                  <a:gd name="T85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36">
                    <a:moveTo>
                      <a:pt x="29" y="9"/>
                    </a:moveTo>
                    <a:lnTo>
                      <a:pt x="29" y="9"/>
                    </a:lnTo>
                    <a:lnTo>
                      <a:pt x="25" y="7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9" y="36"/>
                    </a:lnTo>
                    <a:lnTo>
                      <a:pt x="20" y="34"/>
                    </a:lnTo>
                    <a:lnTo>
                      <a:pt x="36" y="13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29" y="9"/>
                    </a:lnTo>
                    <a:moveTo>
                      <a:pt x="11" y="11"/>
                    </a:moveTo>
                    <a:lnTo>
                      <a:pt x="11" y="11"/>
                    </a:lnTo>
                    <a:lnTo>
                      <a:pt x="18" y="16"/>
                    </a:lnTo>
                    <a:lnTo>
                      <a:pt x="19" y="15"/>
                    </a:lnTo>
                    <a:lnTo>
                      <a:pt x="12" y="10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5" name="Freeform 2204">
                <a:extLst>
                  <a:ext uri="{FF2B5EF4-FFF2-40B4-BE49-F238E27FC236}">
                    <a16:creationId xmlns:a16="http://schemas.microsoft.com/office/drawing/2014/main" id="{7A6FD5E5-A2A0-4921-8E15-EC2B006B9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1403"/>
                <a:ext cx="20" cy="9"/>
              </a:xfrm>
              <a:custGeom>
                <a:avLst/>
                <a:gdLst>
                  <a:gd name="T0" fmla="*/ 9 w 9"/>
                  <a:gd name="T1" fmla="*/ 4 h 4"/>
                  <a:gd name="T2" fmla="*/ 9 w 9"/>
                  <a:gd name="T3" fmla="*/ 4 h 4"/>
                  <a:gd name="T4" fmla="*/ 7 w 9"/>
                  <a:gd name="T5" fmla="*/ 0 h 4"/>
                  <a:gd name="T6" fmla="*/ 7 w 9"/>
                  <a:gd name="T7" fmla="*/ 0 h 4"/>
                  <a:gd name="T8" fmla="*/ 7 w 9"/>
                  <a:gd name="T9" fmla="*/ 0 h 4"/>
                  <a:gd name="T10" fmla="*/ 7 w 9"/>
                  <a:gd name="T11" fmla="*/ 0 h 4"/>
                  <a:gd name="T12" fmla="*/ 6 w 9"/>
                  <a:gd name="T13" fmla="*/ 0 h 4"/>
                  <a:gd name="T14" fmla="*/ 5 w 9"/>
                  <a:gd name="T15" fmla="*/ 0 h 4"/>
                  <a:gd name="T16" fmla="*/ 5 w 9"/>
                  <a:gd name="T17" fmla="*/ 0 h 4"/>
                  <a:gd name="T18" fmla="*/ 1 w 9"/>
                  <a:gd name="T19" fmla="*/ 3 h 4"/>
                  <a:gd name="T20" fmla="*/ 0 w 9"/>
                  <a:gd name="T21" fmla="*/ 4 h 4"/>
                  <a:gd name="T22" fmla="*/ 8 w 9"/>
                  <a:gd name="T23" fmla="*/ 4 h 4"/>
                  <a:gd name="T24" fmla="*/ 8 w 9"/>
                  <a:gd name="T25" fmla="*/ 4 h 4"/>
                  <a:gd name="T26" fmla="*/ 9 w 9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9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6" name="Freeform 2205">
                <a:extLst>
                  <a:ext uri="{FF2B5EF4-FFF2-40B4-BE49-F238E27FC236}">
                    <a16:creationId xmlns:a16="http://schemas.microsoft.com/office/drawing/2014/main" id="{F824474A-8592-4174-9F2E-33176F066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039"/>
                <a:ext cx="32" cy="27"/>
              </a:xfrm>
              <a:custGeom>
                <a:avLst/>
                <a:gdLst>
                  <a:gd name="T0" fmla="*/ 29 w 32"/>
                  <a:gd name="T1" fmla="*/ 2 h 27"/>
                  <a:gd name="T2" fmla="*/ 32 w 32"/>
                  <a:gd name="T3" fmla="*/ 21 h 27"/>
                  <a:gd name="T4" fmla="*/ 18 w 32"/>
                  <a:gd name="T5" fmla="*/ 25 h 27"/>
                  <a:gd name="T6" fmla="*/ 11 w 32"/>
                  <a:gd name="T7" fmla="*/ 25 h 27"/>
                  <a:gd name="T8" fmla="*/ 9 w 32"/>
                  <a:gd name="T9" fmla="*/ 27 h 27"/>
                  <a:gd name="T10" fmla="*/ 7 w 32"/>
                  <a:gd name="T11" fmla="*/ 27 h 27"/>
                  <a:gd name="T12" fmla="*/ 7 w 32"/>
                  <a:gd name="T13" fmla="*/ 27 h 27"/>
                  <a:gd name="T14" fmla="*/ 2 w 32"/>
                  <a:gd name="T15" fmla="*/ 14 h 27"/>
                  <a:gd name="T16" fmla="*/ 0 w 32"/>
                  <a:gd name="T17" fmla="*/ 9 h 27"/>
                  <a:gd name="T18" fmla="*/ 0 w 32"/>
                  <a:gd name="T19" fmla="*/ 7 h 27"/>
                  <a:gd name="T20" fmla="*/ 0 w 32"/>
                  <a:gd name="T21" fmla="*/ 7 h 27"/>
                  <a:gd name="T22" fmla="*/ 27 w 32"/>
                  <a:gd name="T23" fmla="*/ 0 h 27"/>
                  <a:gd name="T24" fmla="*/ 29 w 32"/>
                  <a:gd name="T2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7">
                    <a:moveTo>
                      <a:pt x="29" y="2"/>
                    </a:moveTo>
                    <a:lnTo>
                      <a:pt x="32" y="21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2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7" y="0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7" name="Freeform 2206">
                <a:extLst>
                  <a:ext uri="{FF2B5EF4-FFF2-40B4-BE49-F238E27FC236}">
                    <a16:creationId xmlns:a16="http://schemas.microsoft.com/office/drawing/2014/main" id="{54CE1BAB-B988-438B-B349-CCBDED1B9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2048"/>
                <a:ext cx="11" cy="7"/>
              </a:xfrm>
              <a:custGeom>
                <a:avLst/>
                <a:gdLst>
                  <a:gd name="T0" fmla="*/ 2 w 11"/>
                  <a:gd name="T1" fmla="*/ 7 h 7"/>
                  <a:gd name="T2" fmla="*/ 0 w 11"/>
                  <a:gd name="T3" fmla="*/ 7 h 7"/>
                  <a:gd name="T4" fmla="*/ 0 w 11"/>
                  <a:gd name="T5" fmla="*/ 5 h 7"/>
                  <a:gd name="T6" fmla="*/ 0 w 11"/>
                  <a:gd name="T7" fmla="*/ 5 h 7"/>
                  <a:gd name="T8" fmla="*/ 0 w 11"/>
                  <a:gd name="T9" fmla="*/ 5 h 7"/>
                  <a:gd name="T10" fmla="*/ 0 w 11"/>
                  <a:gd name="T11" fmla="*/ 5 h 7"/>
                  <a:gd name="T12" fmla="*/ 2 w 11"/>
                  <a:gd name="T13" fmla="*/ 2 h 7"/>
                  <a:gd name="T14" fmla="*/ 2 w 11"/>
                  <a:gd name="T15" fmla="*/ 2 h 7"/>
                  <a:gd name="T16" fmla="*/ 2 w 11"/>
                  <a:gd name="T17" fmla="*/ 2 h 7"/>
                  <a:gd name="T18" fmla="*/ 5 w 11"/>
                  <a:gd name="T19" fmla="*/ 2 h 7"/>
                  <a:gd name="T20" fmla="*/ 2 w 11"/>
                  <a:gd name="T21" fmla="*/ 0 h 7"/>
                  <a:gd name="T22" fmla="*/ 7 w 11"/>
                  <a:gd name="T23" fmla="*/ 0 h 7"/>
                  <a:gd name="T24" fmla="*/ 9 w 11"/>
                  <a:gd name="T25" fmla="*/ 0 h 7"/>
                  <a:gd name="T26" fmla="*/ 11 w 11"/>
                  <a:gd name="T27" fmla="*/ 5 h 7"/>
                  <a:gd name="T28" fmla="*/ 2 w 11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7">
                    <a:moveTo>
                      <a:pt x="2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8" name="Freeform 2207">
                <a:extLst>
                  <a:ext uri="{FF2B5EF4-FFF2-40B4-BE49-F238E27FC236}">
                    <a16:creationId xmlns:a16="http://schemas.microsoft.com/office/drawing/2014/main" id="{A3490066-332E-460F-B84D-A48FD82AA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1857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4 w 4"/>
                  <a:gd name="T5" fmla="*/ 0 h 6"/>
                  <a:gd name="T6" fmla="*/ 4 w 4"/>
                  <a:gd name="T7" fmla="*/ 2 h 6"/>
                  <a:gd name="T8" fmla="*/ 4 w 4"/>
                  <a:gd name="T9" fmla="*/ 2 h 6"/>
                  <a:gd name="T10" fmla="*/ 4 w 4"/>
                  <a:gd name="T11" fmla="*/ 4 h 6"/>
                  <a:gd name="T12" fmla="*/ 4 w 4"/>
                  <a:gd name="T13" fmla="*/ 4 h 6"/>
                  <a:gd name="T14" fmla="*/ 4 w 4"/>
                  <a:gd name="T15" fmla="*/ 6 h 6"/>
                  <a:gd name="T16" fmla="*/ 0 w 4"/>
                  <a:gd name="T17" fmla="*/ 4 h 6"/>
                  <a:gd name="T18" fmla="*/ 0 w 4"/>
                  <a:gd name="T19" fmla="*/ 4 h 6"/>
                  <a:gd name="T20" fmla="*/ 0 w 4"/>
                  <a:gd name="T21" fmla="*/ 2 h 6"/>
                  <a:gd name="T22" fmla="*/ 0 w 4"/>
                  <a:gd name="T23" fmla="*/ 2 h 6"/>
                  <a:gd name="T24" fmla="*/ 0 w 4"/>
                  <a:gd name="T25" fmla="*/ 2 h 6"/>
                  <a:gd name="T26" fmla="*/ 0 w 4"/>
                  <a:gd name="T27" fmla="*/ 2 h 6"/>
                  <a:gd name="T28" fmla="*/ 2 w 4"/>
                  <a:gd name="T29" fmla="*/ 2 h 6"/>
                  <a:gd name="T30" fmla="*/ 2 w 4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9" name="Freeform 2208">
                <a:extLst>
                  <a:ext uri="{FF2B5EF4-FFF2-40B4-BE49-F238E27FC236}">
                    <a16:creationId xmlns:a16="http://schemas.microsoft.com/office/drawing/2014/main" id="{A83FF00F-C28F-4442-B6CA-2610DD106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676"/>
                <a:ext cx="20" cy="18"/>
              </a:xfrm>
              <a:custGeom>
                <a:avLst/>
                <a:gdLst>
                  <a:gd name="T0" fmla="*/ 14 w 20"/>
                  <a:gd name="T1" fmla="*/ 16 h 18"/>
                  <a:gd name="T2" fmla="*/ 14 w 20"/>
                  <a:gd name="T3" fmla="*/ 18 h 18"/>
                  <a:gd name="T4" fmla="*/ 4 w 20"/>
                  <a:gd name="T5" fmla="*/ 11 h 18"/>
                  <a:gd name="T6" fmla="*/ 2 w 20"/>
                  <a:gd name="T7" fmla="*/ 9 h 18"/>
                  <a:gd name="T8" fmla="*/ 0 w 20"/>
                  <a:gd name="T9" fmla="*/ 9 h 18"/>
                  <a:gd name="T10" fmla="*/ 0 w 20"/>
                  <a:gd name="T11" fmla="*/ 9 h 18"/>
                  <a:gd name="T12" fmla="*/ 0 w 20"/>
                  <a:gd name="T13" fmla="*/ 7 h 18"/>
                  <a:gd name="T14" fmla="*/ 2 w 20"/>
                  <a:gd name="T15" fmla="*/ 2 h 18"/>
                  <a:gd name="T16" fmla="*/ 4 w 20"/>
                  <a:gd name="T17" fmla="*/ 2 h 18"/>
                  <a:gd name="T18" fmla="*/ 4 w 20"/>
                  <a:gd name="T19" fmla="*/ 0 h 18"/>
                  <a:gd name="T20" fmla="*/ 20 w 20"/>
                  <a:gd name="T21" fmla="*/ 9 h 18"/>
                  <a:gd name="T22" fmla="*/ 18 w 20"/>
                  <a:gd name="T23" fmla="*/ 11 h 18"/>
                  <a:gd name="T24" fmla="*/ 18 w 20"/>
                  <a:gd name="T25" fmla="*/ 11 h 18"/>
                  <a:gd name="T26" fmla="*/ 18 w 20"/>
                  <a:gd name="T27" fmla="*/ 11 h 18"/>
                  <a:gd name="T28" fmla="*/ 16 w 20"/>
                  <a:gd name="T29" fmla="*/ 11 h 18"/>
                  <a:gd name="T30" fmla="*/ 14 w 20"/>
                  <a:gd name="T3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14" y="16"/>
                    </a:moveTo>
                    <a:lnTo>
                      <a:pt x="14" y="18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0" name="Freeform 2209">
                <a:extLst>
                  <a:ext uri="{FF2B5EF4-FFF2-40B4-BE49-F238E27FC236}">
                    <a16:creationId xmlns:a16="http://schemas.microsoft.com/office/drawing/2014/main" id="{9CDCAFEE-4797-4A40-BCFF-2142659A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674"/>
                <a:ext cx="40" cy="27"/>
              </a:xfrm>
              <a:custGeom>
                <a:avLst/>
                <a:gdLst>
                  <a:gd name="T0" fmla="*/ 6 w 18"/>
                  <a:gd name="T1" fmla="*/ 2 h 12"/>
                  <a:gd name="T2" fmla="*/ 6 w 18"/>
                  <a:gd name="T3" fmla="*/ 2 h 12"/>
                  <a:gd name="T4" fmla="*/ 7 w 18"/>
                  <a:gd name="T5" fmla="*/ 2 h 12"/>
                  <a:gd name="T6" fmla="*/ 7 w 18"/>
                  <a:gd name="T7" fmla="*/ 1 h 12"/>
                  <a:gd name="T8" fmla="*/ 6 w 18"/>
                  <a:gd name="T9" fmla="*/ 0 h 12"/>
                  <a:gd name="T10" fmla="*/ 4 w 18"/>
                  <a:gd name="T11" fmla="*/ 2 h 12"/>
                  <a:gd name="T12" fmla="*/ 4 w 18"/>
                  <a:gd name="T13" fmla="*/ 2 h 12"/>
                  <a:gd name="T14" fmla="*/ 4 w 18"/>
                  <a:gd name="T15" fmla="*/ 3 h 12"/>
                  <a:gd name="T16" fmla="*/ 1 w 18"/>
                  <a:gd name="T17" fmla="*/ 1 h 12"/>
                  <a:gd name="T18" fmla="*/ 0 w 18"/>
                  <a:gd name="T19" fmla="*/ 4 h 12"/>
                  <a:gd name="T20" fmla="*/ 0 w 18"/>
                  <a:gd name="T21" fmla="*/ 4 h 12"/>
                  <a:gd name="T22" fmla="*/ 1 w 18"/>
                  <a:gd name="T23" fmla="*/ 5 h 12"/>
                  <a:gd name="T24" fmla="*/ 4 w 18"/>
                  <a:gd name="T25" fmla="*/ 7 h 12"/>
                  <a:gd name="T26" fmla="*/ 10 w 18"/>
                  <a:gd name="T27" fmla="*/ 10 h 12"/>
                  <a:gd name="T28" fmla="*/ 11 w 18"/>
                  <a:gd name="T29" fmla="*/ 12 h 12"/>
                  <a:gd name="T30" fmla="*/ 11 w 18"/>
                  <a:gd name="T31" fmla="*/ 12 h 12"/>
                  <a:gd name="T32" fmla="*/ 12 w 18"/>
                  <a:gd name="T33" fmla="*/ 12 h 12"/>
                  <a:gd name="T34" fmla="*/ 12 w 18"/>
                  <a:gd name="T35" fmla="*/ 12 h 12"/>
                  <a:gd name="T36" fmla="*/ 12 w 18"/>
                  <a:gd name="T37" fmla="*/ 11 h 12"/>
                  <a:gd name="T38" fmla="*/ 12 w 18"/>
                  <a:gd name="T39" fmla="*/ 11 h 12"/>
                  <a:gd name="T40" fmla="*/ 13 w 18"/>
                  <a:gd name="T41" fmla="*/ 11 h 12"/>
                  <a:gd name="T42" fmla="*/ 13 w 18"/>
                  <a:gd name="T43" fmla="*/ 11 h 12"/>
                  <a:gd name="T44" fmla="*/ 14 w 18"/>
                  <a:gd name="T45" fmla="*/ 11 h 12"/>
                  <a:gd name="T46" fmla="*/ 14 w 18"/>
                  <a:gd name="T47" fmla="*/ 11 h 12"/>
                  <a:gd name="T48" fmla="*/ 14 w 18"/>
                  <a:gd name="T49" fmla="*/ 10 h 12"/>
                  <a:gd name="T50" fmla="*/ 14 w 18"/>
                  <a:gd name="T51" fmla="*/ 10 h 12"/>
                  <a:gd name="T52" fmla="*/ 15 w 18"/>
                  <a:gd name="T53" fmla="*/ 10 h 12"/>
                  <a:gd name="T54" fmla="*/ 15 w 18"/>
                  <a:gd name="T55" fmla="*/ 10 h 12"/>
                  <a:gd name="T56" fmla="*/ 16 w 18"/>
                  <a:gd name="T57" fmla="*/ 10 h 12"/>
                  <a:gd name="T58" fmla="*/ 16 w 18"/>
                  <a:gd name="T59" fmla="*/ 10 h 12"/>
                  <a:gd name="T60" fmla="*/ 16 w 18"/>
                  <a:gd name="T61" fmla="*/ 9 h 12"/>
                  <a:gd name="T62" fmla="*/ 16 w 18"/>
                  <a:gd name="T63" fmla="*/ 9 h 12"/>
                  <a:gd name="T64" fmla="*/ 17 w 18"/>
                  <a:gd name="T65" fmla="*/ 9 h 12"/>
                  <a:gd name="T66" fmla="*/ 17 w 18"/>
                  <a:gd name="T67" fmla="*/ 9 h 12"/>
                  <a:gd name="T68" fmla="*/ 17 w 18"/>
                  <a:gd name="T69" fmla="*/ 9 h 12"/>
                  <a:gd name="T70" fmla="*/ 18 w 18"/>
                  <a:gd name="T71" fmla="*/ 8 h 12"/>
                  <a:gd name="T72" fmla="*/ 14 w 18"/>
                  <a:gd name="T73" fmla="*/ 5 h 12"/>
                  <a:gd name="T74" fmla="*/ 13 w 18"/>
                  <a:gd name="T75" fmla="*/ 6 h 12"/>
                  <a:gd name="T76" fmla="*/ 13 w 18"/>
                  <a:gd name="T77" fmla="*/ 6 h 12"/>
                  <a:gd name="T78" fmla="*/ 13 w 18"/>
                  <a:gd name="T79" fmla="*/ 6 h 12"/>
                  <a:gd name="T80" fmla="*/ 12 w 18"/>
                  <a:gd name="T81" fmla="*/ 6 h 12"/>
                  <a:gd name="T82" fmla="*/ 12 w 18"/>
                  <a:gd name="T83" fmla="*/ 6 h 12"/>
                  <a:gd name="T84" fmla="*/ 11 w 18"/>
                  <a:gd name="T85" fmla="*/ 8 h 12"/>
                  <a:gd name="T86" fmla="*/ 11 w 18"/>
                  <a:gd name="T87" fmla="*/ 9 h 12"/>
                  <a:gd name="T88" fmla="*/ 7 w 18"/>
                  <a:gd name="T89" fmla="*/ 6 h 12"/>
                  <a:gd name="T90" fmla="*/ 6 w 18"/>
                  <a:gd name="T91" fmla="*/ 5 h 12"/>
                  <a:gd name="T92" fmla="*/ 5 w 18"/>
                  <a:gd name="T93" fmla="*/ 5 h 12"/>
                  <a:gd name="T94" fmla="*/ 5 w 18"/>
                  <a:gd name="T95" fmla="*/ 5 h 12"/>
                  <a:gd name="T96" fmla="*/ 5 w 18"/>
                  <a:gd name="T97" fmla="*/ 4 h 12"/>
                  <a:gd name="T98" fmla="*/ 6 w 18"/>
                  <a:gd name="T9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" h="12">
                    <a:moveTo>
                      <a:pt x="6" y="2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10" y="10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1" name="Freeform 2210">
                <a:extLst>
                  <a:ext uri="{FF2B5EF4-FFF2-40B4-BE49-F238E27FC236}">
                    <a16:creationId xmlns:a16="http://schemas.microsoft.com/office/drawing/2014/main" id="{CF83E17F-69A7-4017-9691-443C97B97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624"/>
                <a:ext cx="32" cy="25"/>
              </a:xfrm>
              <a:custGeom>
                <a:avLst/>
                <a:gdLst>
                  <a:gd name="T0" fmla="*/ 16 w 32"/>
                  <a:gd name="T1" fmla="*/ 0 h 25"/>
                  <a:gd name="T2" fmla="*/ 23 w 32"/>
                  <a:gd name="T3" fmla="*/ 5 h 25"/>
                  <a:gd name="T4" fmla="*/ 23 w 32"/>
                  <a:gd name="T5" fmla="*/ 5 h 25"/>
                  <a:gd name="T6" fmla="*/ 23 w 32"/>
                  <a:gd name="T7" fmla="*/ 3 h 25"/>
                  <a:gd name="T8" fmla="*/ 32 w 32"/>
                  <a:gd name="T9" fmla="*/ 9 h 25"/>
                  <a:gd name="T10" fmla="*/ 32 w 32"/>
                  <a:gd name="T11" fmla="*/ 9 h 25"/>
                  <a:gd name="T12" fmla="*/ 27 w 32"/>
                  <a:gd name="T13" fmla="*/ 18 h 25"/>
                  <a:gd name="T14" fmla="*/ 27 w 32"/>
                  <a:gd name="T15" fmla="*/ 21 h 25"/>
                  <a:gd name="T16" fmla="*/ 27 w 32"/>
                  <a:gd name="T17" fmla="*/ 21 h 25"/>
                  <a:gd name="T18" fmla="*/ 23 w 32"/>
                  <a:gd name="T19" fmla="*/ 16 h 25"/>
                  <a:gd name="T20" fmla="*/ 23 w 32"/>
                  <a:gd name="T21" fmla="*/ 16 h 25"/>
                  <a:gd name="T22" fmla="*/ 20 w 32"/>
                  <a:gd name="T23" fmla="*/ 21 h 25"/>
                  <a:gd name="T24" fmla="*/ 20 w 32"/>
                  <a:gd name="T25" fmla="*/ 21 h 25"/>
                  <a:gd name="T26" fmla="*/ 18 w 32"/>
                  <a:gd name="T27" fmla="*/ 18 h 25"/>
                  <a:gd name="T28" fmla="*/ 16 w 32"/>
                  <a:gd name="T29" fmla="*/ 16 h 25"/>
                  <a:gd name="T30" fmla="*/ 16 w 32"/>
                  <a:gd name="T31" fmla="*/ 16 h 25"/>
                  <a:gd name="T32" fmla="*/ 9 w 32"/>
                  <a:gd name="T33" fmla="*/ 25 h 25"/>
                  <a:gd name="T34" fmla="*/ 9 w 32"/>
                  <a:gd name="T35" fmla="*/ 25 h 25"/>
                  <a:gd name="T36" fmla="*/ 5 w 32"/>
                  <a:gd name="T37" fmla="*/ 23 h 25"/>
                  <a:gd name="T38" fmla="*/ 2 w 32"/>
                  <a:gd name="T39" fmla="*/ 23 h 25"/>
                  <a:gd name="T40" fmla="*/ 5 w 32"/>
                  <a:gd name="T41" fmla="*/ 18 h 25"/>
                  <a:gd name="T42" fmla="*/ 5 w 32"/>
                  <a:gd name="T43" fmla="*/ 18 h 25"/>
                  <a:gd name="T44" fmla="*/ 5 w 32"/>
                  <a:gd name="T45" fmla="*/ 18 h 25"/>
                  <a:gd name="T46" fmla="*/ 0 w 32"/>
                  <a:gd name="T47" fmla="*/ 16 h 25"/>
                  <a:gd name="T48" fmla="*/ 0 w 32"/>
                  <a:gd name="T49" fmla="*/ 16 h 25"/>
                  <a:gd name="T50" fmla="*/ 2 w 32"/>
                  <a:gd name="T51" fmla="*/ 12 h 25"/>
                  <a:gd name="T52" fmla="*/ 5 w 32"/>
                  <a:gd name="T53" fmla="*/ 9 h 25"/>
                  <a:gd name="T54" fmla="*/ 7 w 32"/>
                  <a:gd name="T55" fmla="*/ 5 h 25"/>
                  <a:gd name="T56" fmla="*/ 9 w 32"/>
                  <a:gd name="T57" fmla="*/ 3 h 25"/>
                  <a:gd name="T58" fmla="*/ 11 w 32"/>
                  <a:gd name="T59" fmla="*/ 3 h 25"/>
                  <a:gd name="T60" fmla="*/ 14 w 32"/>
                  <a:gd name="T61" fmla="*/ 3 h 25"/>
                  <a:gd name="T62" fmla="*/ 14 w 32"/>
                  <a:gd name="T63" fmla="*/ 3 h 25"/>
                  <a:gd name="T64" fmla="*/ 14 w 32"/>
                  <a:gd name="T65" fmla="*/ 3 h 25"/>
                  <a:gd name="T66" fmla="*/ 14 w 32"/>
                  <a:gd name="T67" fmla="*/ 3 h 25"/>
                  <a:gd name="T68" fmla="*/ 16 w 32"/>
                  <a:gd name="T6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5">
                    <a:moveTo>
                      <a:pt x="16" y="0"/>
                    </a:moveTo>
                    <a:lnTo>
                      <a:pt x="23" y="5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2" name="Freeform 2211">
                <a:extLst>
                  <a:ext uri="{FF2B5EF4-FFF2-40B4-BE49-F238E27FC236}">
                    <a16:creationId xmlns:a16="http://schemas.microsoft.com/office/drawing/2014/main" id="{F0EFA8FE-BFC6-4391-B639-CFAF29970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640"/>
                <a:ext cx="18" cy="14"/>
              </a:xfrm>
              <a:custGeom>
                <a:avLst/>
                <a:gdLst>
                  <a:gd name="T0" fmla="*/ 18 w 18"/>
                  <a:gd name="T1" fmla="*/ 5 h 14"/>
                  <a:gd name="T2" fmla="*/ 16 w 18"/>
                  <a:gd name="T3" fmla="*/ 11 h 14"/>
                  <a:gd name="T4" fmla="*/ 14 w 18"/>
                  <a:gd name="T5" fmla="*/ 9 h 14"/>
                  <a:gd name="T6" fmla="*/ 11 w 18"/>
                  <a:gd name="T7" fmla="*/ 7 h 14"/>
                  <a:gd name="T8" fmla="*/ 11 w 18"/>
                  <a:gd name="T9" fmla="*/ 7 h 14"/>
                  <a:gd name="T10" fmla="*/ 11 w 18"/>
                  <a:gd name="T11" fmla="*/ 7 h 14"/>
                  <a:gd name="T12" fmla="*/ 9 w 18"/>
                  <a:gd name="T13" fmla="*/ 7 h 14"/>
                  <a:gd name="T14" fmla="*/ 7 w 18"/>
                  <a:gd name="T15" fmla="*/ 9 h 14"/>
                  <a:gd name="T16" fmla="*/ 7 w 18"/>
                  <a:gd name="T17" fmla="*/ 11 h 14"/>
                  <a:gd name="T18" fmla="*/ 5 w 18"/>
                  <a:gd name="T19" fmla="*/ 14 h 14"/>
                  <a:gd name="T20" fmla="*/ 5 w 18"/>
                  <a:gd name="T21" fmla="*/ 14 h 14"/>
                  <a:gd name="T22" fmla="*/ 0 w 18"/>
                  <a:gd name="T23" fmla="*/ 11 h 14"/>
                  <a:gd name="T24" fmla="*/ 7 w 18"/>
                  <a:gd name="T25" fmla="*/ 0 h 14"/>
                  <a:gd name="T26" fmla="*/ 7 w 18"/>
                  <a:gd name="T27" fmla="*/ 0 h 14"/>
                  <a:gd name="T28" fmla="*/ 9 w 18"/>
                  <a:gd name="T29" fmla="*/ 2 h 14"/>
                  <a:gd name="T30" fmla="*/ 11 w 18"/>
                  <a:gd name="T31" fmla="*/ 5 h 14"/>
                  <a:gd name="T32" fmla="*/ 11 w 18"/>
                  <a:gd name="T33" fmla="*/ 5 h 14"/>
                  <a:gd name="T34" fmla="*/ 14 w 18"/>
                  <a:gd name="T35" fmla="*/ 0 h 14"/>
                  <a:gd name="T36" fmla="*/ 14 w 18"/>
                  <a:gd name="T37" fmla="*/ 0 h 14"/>
                  <a:gd name="T38" fmla="*/ 18 w 18"/>
                  <a:gd name="T39" fmla="*/ 5 h 14"/>
                  <a:gd name="T40" fmla="*/ 18 w 18"/>
                  <a:gd name="T4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lnTo>
                      <a:pt x="16" y="11"/>
                    </a:lnTo>
                    <a:lnTo>
                      <a:pt x="14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0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3" name="Freeform 2212">
                <a:extLst>
                  <a:ext uri="{FF2B5EF4-FFF2-40B4-BE49-F238E27FC236}">
                    <a16:creationId xmlns:a16="http://schemas.microsoft.com/office/drawing/2014/main" id="{CF785C2A-BD8E-470D-AE66-1ED6D032E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647"/>
                <a:ext cx="18" cy="16"/>
              </a:xfrm>
              <a:custGeom>
                <a:avLst/>
                <a:gdLst>
                  <a:gd name="T0" fmla="*/ 18 w 18"/>
                  <a:gd name="T1" fmla="*/ 4 h 16"/>
                  <a:gd name="T2" fmla="*/ 16 w 18"/>
                  <a:gd name="T3" fmla="*/ 9 h 16"/>
                  <a:gd name="T4" fmla="*/ 16 w 18"/>
                  <a:gd name="T5" fmla="*/ 9 h 16"/>
                  <a:gd name="T6" fmla="*/ 13 w 18"/>
                  <a:gd name="T7" fmla="*/ 11 h 16"/>
                  <a:gd name="T8" fmla="*/ 13 w 18"/>
                  <a:gd name="T9" fmla="*/ 11 h 16"/>
                  <a:gd name="T10" fmla="*/ 13 w 18"/>
                  <a:gd name="T11" fmla="*/ 13 h 16"/>
                  <a:gd name="T12" fmla="*/ 16 w 18"/>
                  <a:gd name="T13" fmla="*/ 13 h 16"/>
                  <a:gd name="T14" fmla="*/ 16 w 18"/>
                  <a:gd name="T15" fmla="*/ 13 h 16"/>
                  <a:gd name="T16" fmla="*/ 13 w 18"/>
                  <a:gd name="T17" fmla="*/ 16 h 16"/>
                  <a:gd name="T18" fmla="*/ 13 w 18"/>
                  <a:gd name="T19" fmla="*/ 13 h 16"/>
                  <a:gd name="T20" fmla="*/ 13 w 18"/>
                  <a:gd name="T21" fmla="*/ 13 h 16"/>
                  <a:gd name="T22" fmla="*/ 11 w 18"/>
                  <a:gd name="T23" fmla="*/ 13 h 16"/>
                  <a:gd name="T24" fmla="*/ 11 w 18"/>
                  <a:gd name="T25" fmla="*/ 13 h 16"/>
                  <a:gd name="T26" fmla="*/ 9 w 18"/>
                  <a:gd name="T27" fmla="*/ 16 h 16"/>
                  <a:gd name="T28" fmla="*/ 4 w 18"/>
                  <a:gd name="T29" fmla="*/ 13 h 16"/>
                  <a:gd name="T30" fmla="*/ 4 w 18"/>
                  <a:gd name="T31" fmla="*/ 13 h 16"/>
                  <a:gd name="T32" fmla="*/ 4 w 18"/>
                  <a:gd name="T33" fmla="*/ 11 h 16"/>
                  <a:gd name="T34" fmla="*/ 4 w 18"/>
                  <a:gd name="T35" fmla="*/ 11 h 16"/>
                  <a:gd name="T36" fmla="*/ 7 w 18"/>
                  <a:gd name="T37" fmla="*/ 7 h 16"/>
                  <a:gd name="T38" fmla="*/ 7 w 18"/>
                  <a:gd name="T39" fmla="*/ 7 h 16"/>
                  <a:gd name="T40" fmla="*/ 4 w 18"/>
                  <a:gd name="T41" fmla="*/ 11 h 16"/>
                  <a:gd name="T42" fmla="*/ 4 w 18"/>
                  <a:gd name="T43" fmla="*/ 11 h 16"/>
                  <a:gd name="T44" fmla="*/ 4 w 18"/>
                  <a:gd name="T45" fmla="*/ 11 h 16"/>
                  <a:gd name="T46" fmla="*/ 4 w 18"/>
                  <a:gd name="T47" fmla="*/ 11 h 16"/>
                  <a:gd name="T48" fmla="*/ 0 w 18"/>
                  <a:gd name="T49" fmla="*/ 9 h 16"/>
                  <a:gd name="T50" fmla="*/ 0 w 18"/>
                  <a:gd name="T51" fmla="*/ 9 h 16"/>
                  <a:gd name="T52" fmla="*/ 2 w 18"/>
                  <a:gd name="T53" fmla="*/ 4 h 16"/>
                  <a:gd name="T54" fmla="*/ 2 w 18"/>
                  <a:gd name="T55" fmla="*/ 4 h 16"/>
                  <a:gd name="T56" fmla="*/ 7 w 18"/>
                  <a:gd name="T57" fmla="*/ 7 h 16"/>
                  <a:gd name="T58" fmla="*/ 7 w 18"/>
                  <a:gd name="T59" fmla="*/ 7 h 16"/>
                  <a:gd name="T60" fmla="*/ 9 w 18"/>
                  <a:gd name="T61" fmla="*/ 4 h 16"/>
                  <a:gd name="T62" fmla="*/ 9 w 18"/>
                  <a:gd name="T63" fmla="*/ 2 h 16"/>
                  <a:gd name="T64" fmla="*/ 11 w 18"/>
                  <a:gd name="T65" fmla="*/ 0 h 16"/>
                  <a:gd name="T66" fmla="*/ 13 w 18"/>
                  <a:gd name="T67" fmla="*/ 0 h 16"/>
                  <a:gd name="T68" fmla="*/ 13 w 18"/>
                  <a:gd name="T69" fmla="*/ 0 h 16"/>
                  <a:gd name="T70" fmla="*/ 13 w 18"/>
                  <a:gd name="T71" fmla="*/ 0 h 16"/>
                  <a:gd name="T72" fmla="*/ 16 w 18"/>
                  <a:gd name="T73" fmla="*/ 2 h 16"/>
                  <a:gd name="T74" fmla="*/ 18 w 18"/>
                  <a:gd name="T7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16">
                    <a:moveTo>
                      <a:pt x="18" y="4"/>
                    </a:moveTo>
                    <a:lnTo>
                      <a:pt x="16" y="9"/>
                    </a:lnTo>
                    <a:lnTo>
                      <a:pt x="16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3" y="16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4" name="Freeform 2213">
                <a:extLst>
                  <a:ext uri="{FF2B5EF4-FFF2-40B4-BE49-F238E27FC236}">
                    <a16:creationId xmlns:a16="http://schemas.microsoft.com/office/drawing/2014/main" id="{43365390-8D0C-4D65-BAE7-319E932297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2" y="1647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4 h 7"/>
                  <a:gd name="T4" fmla="*/ 5 w 7"/>
                  <a:gd name="T5" fmla="*/ 7 h 7"/>
                  <a:gd name="T6" fmla="*/ 3 w 7"/>
                  <a:gd name="T7" fmla="*/ 7 h 7"/>
                  <a:gd name="T8" fmla="*/ 3 w 7"/>
                  <a:gd name="T9" fmla="*/ 4 h 7"/>
                  <a:gd name="T10" fmla="*/ 0 w 7"/>
                  <a:gd name="T11" fmla="*/ 4 h 7"/>
                  <a:gd name="T12" fmla="*/ 3 w 7"/>
                  <a:gd name="T13" fmla="*/ 0 h 7"/>
                  <a:gd name="T14" fmla="*/ 3 w 7"/>
                  <a:gd name="T15" fmla="*/ 0 h 7"/>
                  <a:gd name="T16" fmla="*/ 3 w 7"/>
                  <a:gd name="T17" fmla="*/ 0 h 7"/>
                  <a:gd name="T18" fmla="*/ 5 w 7"/>
                  <a:gd name="T19" fmla="*/ 0 h 7"/>
                  <a:gd name="T20" fmla="*/ 7 w 7"/>
                  <a:gd name="T21" fmla="*/ 2 h 7"/>
                  <a:gd name="T22" fmla="*/ 7 w 7"/>
                  <a:gd name="T23" fmla="*/ 2 h 7"/>
                  <a:gd name="T24" fmla="*/ 7 w 7"/>
                  <a:gd name="T25" fmla="*/ 4 h 7"/>
                  <a:gd name="T26" fmla="*/ 7 w 7"/>
                  <a:gd name="T27" fmla="*/ 4 h 7"/>
                  <a:gd name="T28" fmla="*/ 5 w 7"/>
                  <a:gd name="T29" fmla="*/ 7 h 7"/>
                  <a:gd name="T30" fmla="*/ 7 w 7"/>
                  <a:gd name="T31" fmla="*/ 4 h 7"/>
                  <a:gd name="T32" fmla="*/ 5 w 7"/>
                  <a:gd name="T33" fmla="*/ 7 h 7"/>
                  <a:gd name="T34" fmla="*/ 5 w 7"/>
                  <a:gd name="T3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4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  <a:moveTo>
                      <a:pt x="5" y="7"/>
                    </a:moveTo>
                    <a:lnTo>
                      <a:pt x="7" y="4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5" name="Freeform 2214">
                <a:extLst>
                  <a:ext uri="{FF2B5EF4-FFF2-40B4-BE49-F238E27FC236}">
                    <a16:creationId xmlns:a16="http://schemas.microsoft.com/office/drawing/2014/main" id="{CC1B7EBF-0D24-422A-B187-B60D255C7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784"/>
                <a:ext cx="22" cy="27"/>
              </a:xfrm>
              <a:custGeom>
                <a:avLst/>
                <a:gdLst>
                  <a:gd name="T0" fmla="*/ 18 w 22"/>
                  <a:gd name="T1" fmla="*/ 25 h 27"/>
                  <a:gd name="T2" fmla="*/ 18 w 22"/>
                  <a:gd name="T3" fmla="*/ 27 h 27"/>
                  <a:gd name="T4" fmla="*/ 15 w 22"/>
                  <a:gd name="T5" fmla="*/ 27 h 27"/>
                  <a:gd name="T6" fmla="*/ 13 w 22"/>
                  <a:gd name="T7" fmla="*/ 27 h 27"/>
                  <a:gd name="T8" fmla="*/ 13 w 22"/>
                  <a:gd name="T9" fmla="*/ 27 h 27"/>
                  <a:gd name="T10" fmla="*/ 13 w 22"/>
                  <a:gd name="T11" fmla="*/ 27 h 27"/>
                  <a:gd name="T12" fmla="*/ 11 w 22"/>
                  <a:gd name="T13" fmla="*/ 27 h 27"/>
                  <a:gd name="T14" fmla="*/ 9 w 22"/>
                  <a:gd name="T15" fmla="*/ 25 h 27"/>
                  <a:gd name="T16" fmla="*/ 4 w 22"/>
                  <a:gd name="T17" fmla="*/ 25 h 27"/>
                  <a:gd name="T18" fmla="*/ 4 w 22"/>
                  <a:gd name="T19" fmla="*/ 25 h 27"/>
                  <a:gd name="T20" fmla="*/ 0 w 22"/>
                  <a:gd name="T21" fmla="*/ 25 h 27"/>
                  <a:gd name="T22" fmla="*/ 0 w 22"/>
                  <a:gd name="T23" fmla="*/ 21 h 27"/>
                  <a:gd name="T24" fmla="*/ 2 w 22"/>
                  <a:gd name="T25" fmla="*/ 16 h 27"/>
                  <a:gd name="T26" fmla="*/ 2 w 22"/>
                  <a:gd name="T27" fmla="*/ 12 h 27"/>
                  <a:gd name="T28" fmla="*/ 2 w 22"/>
                  <a:gd name="T29" fmla="*/ 12 h 27"/>
                  <a:gd name="T30" fmla="*/ 2 w 22"/>
                  <a:gd name="T31" fmla="*/ 9 h 27"/>
                  <a:gd name="T32" fmla="*/ 2 w 22"/>
                  <a:gd name="T33" fmla="*/ 9 h 27"/>
                  <a:gd name="T34" fmla="*/ 4 w 22"/>
                  <a:gd name="T35" fmla="*/ 7 h 27"/>
                  <a:gd name="T36" fmla="*/ 4 w 22"/>
                  <a:gd name="T37" fmla="*/ 7 h 27"/>
                  <a:gd name="T38" fmla="*/ 4 w 22"/>
                  <a:gd name="T39" fmla="*/ 7 h 27"/>
                  <a:gd name="T40" fmla="*/ 4 w 22"/>
                  <a:gd name="T41" fmla="*/ 7 h 27"/>
                  <a:gd name="T42" fmla="*/ 4 w 22"/>
                  <a:gd name="T43" fmla="*/ 5 h 27"/>
                  <a:gd name="T44" fmla="*/ 4 w 22"/>
                  <a:gd name="T45" fmla="*/ 3 h 27"/>
                  <a:gd name="T46" fmla="*/ 4 w 22"/>
                  <a:gd name="T47" fmla="*/ 0 h 27"/>
                  <a:gd name="T48" fmla="*/ 6 w 22"/>
                  <a:gd name="T49" fmla="*/ 3 h 27"/>
                  <a:gd name="T50" fmla="*/ 9 w 22"/>
                  <a:gd name="T51" fmla="*/ 3 h 27"/>
                  <a:gd name="T52" fmla="*/ 11 w 22"/>
                  <a:gd name="T53" fmla="*/ 3 h 27"/>
                  <a:gd name="T54" fmla="*/ 22 w 22"/>
                  <a:gd name="T55" fmla="*/ 5 h 27"/>
                  <a:gd name="T56" fmla="*/ 22 w 22"/>
                  <a:gd name="T57" fmla="*/ 5 h 27"/>
                  <a:gd name="T58" fmla="*/ 22 w 22"/>
                  <a:gd name="T59" fmla="*/ 7 h 27"/>
                  <a:gd name="T60" fmla="*/ 22 w 22"/>
                  <a:gd name="T61" fmla="*/ 9 h 27"/>
                  <a:gd name="T62" fmla="*/ 20 w 22"/>
                  <a:gd name="T63" fmla="*/ 12 h 27"/>
                  <a:gd name="T64" fmla="*/ 20 w 22"/>
                  <a:gd name="T65" fmla="*/ 12 h 27"/>
                  <a:gd name="T66" fmla="*/ 20 w 22"/>
                  <a:gd name="T67" fmla="*/ 14 h 27"/>
                  <a:gd name="T68" fmla="*/ 20 w 22"/>
                  <a:gd name="T69" fmla="*/ 16 h 27"/>
                  <a:gd name="T70" fmla="*/ 20 w 22"/>
                  <a:gd name="T71" fmla="*/ 18 h 27"/>
                  <a:gd name="T72" fmla="*/ 18 w 22"/>
                  <a:gd name="T73" fmla="*/ 21 h 27"/>
                  <a:gd name="T74" fmla="*/ 18 w 22"/>
                  <a:gd name="T75" fmla="*/ 21 h 27"/>
                  <a:gd name="T76" fmla="*/ 18 w 22"/>
                  <a:gd name="T77" fmla="*/ 23 h 27"/>
                  <a:gd name="T78" fmla="*/ 18 w 22"/>
                  <a:gd name="T79" fmla="*/ 23 h 27"/>
                  <a:gd name="T80" fmla="*/ 18 w 22"/>
                  <a:gd name="T81" fmla="*/ 23 h 27"/>
                  <a:gd name="T82" fmla="*/ 18 w 22"/>
                  <a:gd name="T83" fmla="*/ 23 h 27"/>
                  <a:gd name="T84" fmla="*/ 18 w 22"/>
                  <a:gd name="T8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7">
                    <a:moveTo>
                      <a:pt x="18" y="25"/>
                    </a:moveTo>
                    <a:lnTo>
                      <a:pt x="18" y="27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6" name="Freeform 2215">
                <a:extLst>
                  <a:ext uri="{FF2B5EF4-FFF2-40B4-BE49-F238E27FC236}">
                    <a16:creationId xmlns:a16="http://schemas.microsoft.com/office/drawing/2014/main" id="{1441BED3-B47D-4F90-8888-70F05F7F8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1791"/>
                <a:ext cx="18" cy="25"/>
              </a:xfrm>
              <a:custGeom>
                <a:avLst/>
                <a:gdLst>
                  <a:gd name="T0" fmla="*/ 8 w 8"/>
                  <a:gd name="T1" fmla="*/ 7 h 11"/>
                  <a:gd name="T2" fmla="*/ 8 w 8"/>
                  <a:gd name="T3" fmla="*/ 7 h 11"/>
                  <a:gd name="T4" fmla="*/ 8 w 8"/>
                  <a:gd name="T5" fmla="*/ 7 h 11"/>
                  <a:gd name="T6" fmla="*/ 8 w 8"/>
                  <a:gd name="T7" fmla="*/ 6 h 11"/>
                  <a:gd name="T8" fmla="*/ 8 w 8"/>
                  <a:gd name="T9" fmla="*/ 6 h 11"/>
                  <a:gd name="T10" fmla="*/ 8 w 8"/>
                  <a:gd name="T11" fmla="*/ 6 h 11"/>
                  <a:gd name="T12" fmla="*/ 8 w 8"/>
                  <a:gd name="T13" fmla="*/ 5 h 11"/>
                  <a:gd name="T14" fmla="*/ 8 w 8"/>
                  <a:gd name="T15" fmla="*/ 5 h 11"/>
                  <a:gd name="T16" fmla="*/ 8 w 8"/>
                  <a:gd name="T17" fmla="*/ 5 h 11"/>
                  <a:gd name="T18" fmla="*/ 8 w 8"/>
                  <a:gd name="T19" fmla="*/ 4 h 11"/>
                  <a:gd name="T20" fmla="*/ 8 w 8"/>
                  <a:gd name="T21" fmla="*/ 4 h 11"/>
                  <a:gd name="T22" fmla="*/ 8 w 8"/>
                  <a:gd name="T23" fmla="*/ 3 h 11"/>
                  <a:gd name="T24" fmla="*/ 8 w 8"/>
                  <a:gd name="T25" fmla="*/ 3 h 11"/>
                  <a:gd name="T26" fmla="*/ 7 w 8"/>
                  <a:gd name="T27" fmla="*/ 3 h 11"/>
                  <a:gd name="T28" fmla="*/ 7 w 8"/>
                  <a:gd name="T29" fmla="*/ 3 h 11"/>
                  <a:gd name="T30" fmla="*/ 7 w 8"/>
                  <a:gd name="T31" fmla="*/ 2 h 11"/>
                  <a:gd name="T32" fmla="*/ 7 w 8"/>
                  <a:gd name="T33" fmla="*/ 2 h 11"/>
                  <a:gd name="T34" fmla="*/ 6 w 8"/>
                  <a:gd name="T35" fmla="*/ 2 h 11"/>
                  <a:gd name="T36" fmla="*/ 6 w 8"/>
                  <a:gd name="T37" fmla="*/ 2 h 11"/>
                  <a:gd name="T38" fmla="*/ 6 w 8"/>
                  <a:gd name="T39" fmla="*/ 1 h 11"/>
                  <a:gd name="T40" fmla="*/ 6 w 8"/>
                  <a:gd name="T41" fmla="*/ 1 h 11"/>
                  <a:gd name="T42" fmla="*/ 5 w 8"/>
                  <a:gd name="T43" fmla="*/ 0 h 11"/>
                  <a:gd name="T44" fmla="*/ 4 w 8"/>
                  <a:gd name="T45" fmla="*/ 0 h 11"/>
                  <a:gd name="T46" fmla="*/ 2 w 8"/>
                  <a:gd name="T47" fmla="*/ 0 h 11"/>
                  <a:gd name="T48" fmla="*/ 2 w 8"/>
                  <a:gd name="T49" fmla="*/ 1 h 11"/>
                  <a:gd name="T50" fmla="*/ 2 w 8"/>
                  <a:gd name="T51" fmla="*/ 2 h 11"/>
                  <a:gd name="T52" fmla="*/ 1 w 8"/>
                  <a:gd name="T53" fmla="*/ 3 h 11"/>
                  <a:gd name="T54" fmla="*/ 1 w 8"/>
                  <a:gd name="T55" fmla="*/ 3 h 11"/>
                  <a:gd name="T56" fmla="*/ 1 w 8"/>
                  <a:gd name="T57" fmla="*/ 3 h 11"/>
                  <a:gd name="T58" fmla="*/ 1 w 8"/>
                  <a:gd name="T59" fmla="*/ 4 h 11"/>
                  <a:gd name="T60" fmla="*/ 1 w 8"/>
                  <a:gd name="T61" fmla="*/ 4 h 11"/>
                  <a:gd name="T62" fmla="*/ 1 w 8"/>
                  <a:gd name="T63" fmla="*/ 5 h 11"/>
                  <a:gd name="T64" fmla="*/ 1 w 8"/>
                  <a:gd name="T65" fmla="*/ 5 h 11"/>
                  <a:gd name="T66" fmla="*/ 1 w 8"/>
                  <a:gd name="T67" fmla="*/ 6 h 11"/>
                  <a:gd name="T68" fmla="*/ 1 w 8"/>
                  <a:gd name="T69" fmla="*/ 6 h 11"/>
                  <a:gd name="T70" fmla="*/ 0 w 8"/>
                  <a:gd name="T71" fmla="*/ 7 h 11"/>
                  <a:gd name="T72" fmla="*/ 0 w 8"/>
                  <a:gd name="T73" fmla="*/ 8 h 11"/>
                  <a:gd name="T74" fmla="*/ 0 w 8"/>
                  <a:gd name="T75" fmla="*/ 8 h 11"/>
                  <a:gd name="T76" fmla="*/ 0 w 8"/>
                  <a:gd name="T77" fmla="*/ 8 h 11"/>
                  <a:gd name="T78" fmla="*/ 0 w 8"/>
                  <a:gd name="T79" fmla="*/ 8 h 11"/>
                  <a:gd name="T80" fmla="*/ 0 w 8"/>
                  <a:gd name="T81" fmla="*/ 9 h 11"/>
                  <a:gd name="T82" fmla="*/ 0 w 8"/>
                  <a:gd name="T83" fmla="*/ 9 h 11"/>
                  <a:gd name="T84" fmla="*/ 1 w 8"/>
                  <a:gd name="T85" fmla="*/ 10 h 11"/>
                  <a:gd name="T86" fmla="*/ 1 w 8"/>
                  <a:gd name="T87" fmla="*/ 10 h 11"/>
                  <a:gd name="T88" fmla="*/ 2 w 8"/>
                  <a:gd name="T89" fmla="*/ 10 h 11"/>
                  <a:gd name="T90" fmla="*/ 3 w 8"/>
                  <a:gd name="T91" fmla="*/ 10 h 11"/>
                  <a:gd name="T92" fmla="*/ 5 w 8"/>
                  <a:gd name="T93" fmla="*/ 11 h 11"/>
                  <a:gd name="T94" fmla="*/ 6 w 8"/>
                  <a:gd name="T95" fmla="*/ 11 h 11"/>
                  <a:gd name="T96" fmla="*/ 6 w 8"/>
                  <a:gd name="T97" fmla="*/ 11 h 11"/>
                  <a:gd name="T98" fmla="*/ 7 w 8"/>
                  <a:gd name="T99" fmla="*/ 11 h 11"/>
                  <a:gd name="T100" fmla="*/ 7 w 8"/>
                  <a:gd name="T101" fmla="*/ 10 h 11"/>
                  <a:gd name="T102" fmla="*/ 8 w 8"/>
                  <a:gd name="T103" fmla="*/ 9 h 11"/>
                  <a:gd name="T104" fmla="*/ 8 w 8"/>
                  <a:gd name="T105" fmla="*/ 9 h 11"/>
                  <a:gd name="T106" fmla="*/ 8 w 8"/>
                  <a:gd name="T107" fmla="*/ 9 h 11"/>
                  <a:gd name="T108" fmla="*/ 8 w 8"/>
                  <a:gd name="T109" fmla="*/ 8 h 11"/>
                  <a:gd name="T110" fmla="*/ 8 w 8"/>
                  <a:gd name="T1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" h="11">
                    <a:moveTo>
                      <a:pt x="8" y="7"/>
                    </a:move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7" name="Freeform 2216">
                <a:extLst>
                  <a:ext uri="{FF2B5EF4-FFF2-40B4-BE49-F238E27FC236}">
                    <a16:creationId xmlns:a16="http://schemas.microsoft.com/office/drawing/2014/main" id="{E9FEAED9-7649-4DB2-91BF-46430B722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805"/>
                <a:ext cx="16" cy="15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7 h 7"/>
                  <a:gd name="T4" fmla="*/ 6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5 w 7"/>
                  <a:gd name="T13" fmla="*/ 6 h 7"/>
                  <a:gd name="T14" fmla="*/ 5 w 7"/>
                  <a:gd name="T15" fmla="*/ 6 h 7"/>
                  <a:gd name="T16" fmla="*/ 5 w 7"/>
                  <a:gd name="T17" fmla="*/ 5 h 7"/>
                  <a:gd name="T18" fmla="*/ 5 w 7"/>
                  <a:gd name="T19" fmla="*/ 5 h 7"/>
                  <a:gd name="T20" fmla="*/ 4 w 7"/>
                  <a:gd name="T21" fmla="*/ 5 h 7"/>
                  <a:gd name="T22" fmla="*/ 4 w 7"/>
                  <a:gd name="T23" fmla="*/ 5 h 7"/>
                  <a:gd name="T24" fmla="*/ 4 w 7"/>
                  <a:gd name="T25" fmla="*/ 4 h 7"/>
                  <a:gd name="T26" fmla="*/ 4 w 7"/>
                  <a:gd name="T27" fmla="*/ 4 h 7"/>
                  <a:gd name="T28" fmla="*/ 3 w 7"/>
                  <a:gd name="T29" fmla="*/ 4 h 7"/>
                  <a:gd name="T30" fmla="*/ 3 w 7"/>
                  <a:gd name="T31" fmla="*/ 4 h 7"/>
                  <a:gd name="T32" fmla="*/ 3 w 7"/>
                  <a:gd name="T33" fmla="*/ 3 h 7"/>
                  <a:gd name="T34" fmla="*/ 3 w 7"/>
                  <a:gd name="T35" fmla="*/ 3 h 7"/>
                  <a:gd name="T36" fmla="*/ 2 w 7"/>
                  <a:gd name="T37" fmla="*/ 3 h 7"/>
                  <a:gd name="T38" fmla="*/ 2 w 7"/>
                  <a:gd name="T39" fmla="*/ 3 h 7"/>
                  <a:gd name="T40" fmla="*/ 2 w 7"/>
                  <a:gd name="T41" fmla="*/ 2 h 7"/>
                  <a:gd name="T42" fmla="*/ 2 w 7"/>
                  <a:gd name="T43" fmla="*/ 2 h 7"/>
                  <a:gd name="T44" fmla="*/ 2 w 7"/>
                  <a:gd name="T45" fmla="*/ 1 h 7"/>
                  <a:gd name="T46" fmla="*/ 2 w 7"/>
                  <a:gd name="T47" fmla="*/ 1 h 7"/>
                  <a:gd name="T48" fmla="*/ 1 w 7"/>
                  <a:gd name="T49" fmla="*/ 1 h 7"/>
                  <a:gd name="T50" fmla="*/ 1 w 7"/>
                  <a:gd name="T51" fmla="*/ 1 h 7"/>
                  <a:gd name="T52" fmla="*/ 1 w 7"/>
                  <a:gd name="T53" fmla="*/ 0 h 7"/>
                  <a:gd name="T54" fmla="*/ 1 w 7"/>
                  <a:gd name="T55" fmla="*/ 0 h 7"/>
                  <a:gd name="T56" fmla="*/ 1 w 7"/>
                  <a:gd name="T57" fmla="*/ 1 h 7"/>
                  <a:gd name="T58" fmla="*/ 0 w 7"/>
                  <a:gd name="T59" fmla="*/ 2 h 7"/>
                  <a:gd name="T60" fmla="*/ 0 w 7"/>
                  <a:gd name="T61" fmla="*/ 2 h 7"/>
                  <a:gd name="T62" fmla="*/ 0 w 7"/>
                  <a:gd name="T63" fmla="*/ 3 h 7"/>
                  <a:gd name="T64" fmla="*/ 0 w 7"/>
                  <a:gd name="T65" fmla="*/ 3 h 7"/>
                  <a:gd name="T66" fmla="*/ 0 w 7"/>
                  <a:gd name="T67" fmla="*/ 3 h 7"/>
                  <a:gd name="T68" fmla="*/ 0 w 7"/>
                  <a:gd name="T69" fmla="*/ 4 h 7"/>
                  <a:gd name="T70" fmla="*/ 0 w 7"/>
                  <a:gd name="T71" fmla="*/ 4 h 7"/>
                  <a:gd name="T72" fmla="*/ 0 w 7"/>
                  <a:gd name="T73" fmla="*/ 5 h 7"/>
                  <a:gd name="T74" fmla="*/ 0 w 7"/>
                  <a:gd name="T75" fmla="*/ 6 h 7"/>
                  <a:gd name="T76" fmla="*/ 1 w 7"/>
                  <a:gd name="T77" fmla="*/ 6 h 7"/>
                  <a:gd name="T78" fmla="*/ 2 w 7"/>
                  <a:gd name="T79" fmla="*/ 6 h 7"/>
                  <a:gd name="T80" fmla="*/ 3 w 7"/>
                  <a:gd name="T81" fmla="*/ 6 h 7"/>
                  <a:gd name="T82" fmla="*/ 4 w 7"/>
                  <a:gd name="T83" fmla="*/ 6 h 7"/>
                  <a:gd name="T84" fmla="*/ 5 w 7"/>
                  <a:gd name="T85" fmla="*/ 7 h 7"/>
                  <a:gd name="T86" fmla="*/ 5 w 7"/>
                  <a:gd name="T87" fmla="*/ 7 h 7"/>
                  <a:gd name="T88" fmla="*/ 6 w 7"/>
                  <a:gd name="T89" fmla="*/ 7 h 7"/>
                  <a:gd name="T90" fmla="*/ 7 w 7"/>
                  <a:gd name="T91" fmla="*/ 7 h 7"/>
                  <a:gd name="T92" fmla="*/ 7 w 7"/>
                  <a:gd name="T9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8" name="Freeform 2217">
                <a:extLst>
                  <a:ext uri="{FF2B5EF4-FFF2-40B4-BE49-F238E27FC236}">
                    <a16:creationId xmlns:a16="http://schemas.microsoft.com/office/drawing/2014/main" id="{E1D7A4E1-1637-48CC-965D-0B4EE28FC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728"/>
                <a:ext cx="39" cy="9"/>
              </a:xfrm>
              <a:custGeom>
                <a:avLst/>
                <a:gdLst>
                  <a:gd name="T0" fmla="*/ 39 w 39"/>
                  <a:gd name="T1" fmla="*/ 0 h 9"/>
                  <a:gd name="T2" fmla="*/ 39 w 39"/>
                  <a:gd name="T3" fmla="*/ 5 h 9"/>
                  <a:gd name="T4" fmla="*/ 39 w 39"/>
                  <a:gd name="T5" fmla="*/ 7 h 9"/>
                  <a:gd name="T6" fmla="*/ 39 w 39"/>
                  <a:gd name="T7" fmla="*/ 9 h 9"/>
                  <a:gd name="T8" fmla="*/ 34 w 39"/>
                  <a:gd name="T9" fmla="*/ 9 h 9"/>
                  <a:gd name="T10" fmla="*/ 32 w 39"/>
                  <a:gd name="T11" fmla="*/ 9 h 9"/>
                  <a:gd name="T12" fmla="*/ 30 w 39"/>
                  <a:gd name="T13" fmla="*/ 9 h 9"/>
                  <a:gd name="T14" fmla="*/ 30 w 39"/>
                  <a:gd name="T15" fmla="*/ 9 h 9"/>
                  <a:gd name="T16" fmla="*/ 30 w 39"/>
                  <a:gd name="T17" fmla="*/ 9 h 9"/>
                  <a:gd name="T18" fmla="*/ 27 w 39"/>
                  <a:gd name="T19" fmla="*/ 9 h 9"/>
                  <a:gd name="T20" fmla="*/ 25 w 39"/>
                  <a:gd name="T21" fmla="*/ 9 h 9"/>
                  <a:gd name="T22" fmla="*/ 25 w 39"/>
                  <a:gd name="T23" fmla="*/ 9 h 9"/>
                  <a:gd name="T24" fmla="*/ 23 w 39"/>
                  <a:gd name="T25" fmla="*/ 9 h 9"/>
                  <a:gd name="T26" fmla="*/ 23 w 39"/>
                  <a:gd name="T27" fmla="*/ 9 h 9"/>
                  <a:gd name="T28" fmla="*/ 21 w 39"/>
                  <a:gd name="T29" fmla="*/ 9 h 9"/>
                  <a:gd name="T30" fmla="*/ 18 w 39"/>
                  <a:gd name="T31" fmla="*/ 9 h 9"/>
                  <a:gd name="T32" fmla="*/ 18 w 39"/>
                  <a:gd name="T33" fmla="*/ 9 h 9"/>
                  <a:gd name="T34" fmla="*/ 16 w 39"/>
                  <a:gd name="T35" fmla="*/ 9 h 9"/>
                  <a:gd name="T36" fmla="*/ 12 w 39"/>
                  <a:gd name="T37" fmla="*/ 9 h 9"/>
                  <a:gd name="T38" fmla="*/ 9 w 39"/>
                  <a:gd name="T39" fmla="*/ 9 h 9"/>
                  <a:gd name="T40" fmla="*/ 7 w 39"/>
                  <a:gd name="T41" fmla="*/ 9 h 9"/>
                  <a:gd name="T42" fmla="*/ 7 w 39"/>
                  <a:gd name="T43" fmla="*/ 9 h 9"/>
                  <a:gd name="T44" fmla="*/ 3 w 39"/>
                  <a:gd name="T45" fmla="*/ 9 h 9"/>
                  <a:gd name="T46" fmla="*/ 0 w 39"/>
                  <a:gd name="T47" fmla="*/ 9 h 9"/>
                  <a:gd name="T48" fmla="*/ 0 w 39"/>
                  <a:gd name="T49" fmla="*/ 7 h 9"/>
                  <a:gd name="T50" fmla="*/ 0 w 39"/>
                  <a:gd name="T51" fmla="*/ 5 h 9"/>
                  <a:gd name="T52" fmla="*/ 0 w 39"/>
                  <a:gd name="T53" fmla="*/ 2 h 9"/>
                  <a:gd name="T54" fmla="*/ 5 w 39"/>
                  <a:gd name="T55" fmla="*/ 2 h 9"/>
                  <a:gd name="T56" fmla="*/ 7 w 39"/>
                  <a:gd name="T57" fmla="*/ 2 h 9"/>
                  <a:gd name="T58" fmla="*/ 7 w 39"/>
                  <a:gd name="T59" fmla="*/ 2 h 9"/>
                  <a:gd name="T60" fmla="*/ 9 w 39"/>
                  <a:gd name="T61" fmla="*/ 2 h 9"/>
                  <a:gd name="T62" fmla="*/ 9 w 39"/>
                  <a:gd name="T63" fmla="*/ 2 h 9"/>
                  <a:gd name="T64" fmla="*/ 12 w 39"/>
                  <a:gd name="T65" fmla="*/ 2 h 9"/>
                  <a:gd name="T66" fmla="*/ 14 w 39"/>
                  <a:gd name="T67" fmla="*/ 2 h 9"/>
                  <a:gd name="T68" fmla="*/ 18 w 39"/>
                  <a:gd name="T69" fmla="*/ 2 h 9"/>
                  <a:gd name="T70" fmla="*/ 21 w 39"/>
                  <a:gd name="T71" fmla="*/ 2 h 9"/>
                  <a:gd name="T72" fmla="*/ 23 w 39"/>
                  <a:gd name="T73" fmla="*/ 2 h 9"/>
                  <a:gd name="T74" fmla="*/ 25 w 39"/>
                  <a:gd name="T75" fmla="*/ 2 h 9"/>
                  <a:gd name="T76" fmla="*/ 27 w 39"/>
                  <a:gd name="T77" fmla="*/ 2 h 9"/>
                  <a:gd name="T78" fmla="*/ 27 w 39"/>
                  <a:gd name="T79" fmla="*/ 2 h 9"/>
                  <a:gd name="T80" fmla="*/ 27 w 39"/>
                  <a:gd name="T81" fmla="*/ 2 h 9"/>
                  <a:gd name="T82" fmla="*/ 30 w 39"/>
                  <a:gd name="T83" fmla="*/ 2 h 9"/>
                  <a:gd name="T84" fmla="*/ 30 w 39"/>
                  <a:gd name="T85" fmla="*/ 2 h 9"/>
                  <a:gd name="T86" fmla="*/ 32 w 39"/>
                  <a:gd name="T87" fmla="*/ 2 h 9"/>
                  <a:gd name="T88" fmla="*/ 39 w 39"/>
                  <a:gd name="T8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9">
                    <a:moveTo>
                      <a:pt x="39" y="0"/>
                    </a:moveTo>
                    <a:lnTo>
                      <a:pt x="39" y="5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9" name="Freeform 2218">
                <a:extLst>
                  <a:ext uri="{FF2B5EF4-FFF2-40B4-BE49-F238E27FC236}">
                    <a16:creationId xmlns:a16="http://schemas.microsoft.com/office/drawing/2014/main" id="{3BFB50C2-E2C6-479E-AB6C-05E584A76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728"/>
                <a:ext cx="11" cy="11"/>
              </a:xfrm>
              <a:custGeom>
                <a:avLst/>
                <a:gdLst>
                  <a:gd name="T0" fmla="*/ 3 w 5"/>
                  <a:gd name="T1" fmla="*/ 5 h 5"/>
                  <a:gd name="T2" fmla="*/ 3 w 5"/>
                  <a:gd name="T3" fmla="*/ 5 h 5"/>
                  <a:gd name="T4" fmla="*/ 3 w 5"/>
                  <a:gd name="T5" fmla="*/ 4 h 5"/>
                  <a:gd name="T6" fmla="*/ 3 w 5"/>
                  <a:gd name="T7" fmla="*/ 4 h 5"/>
                  <a:gd name="T8" fmla="*/ 3 w 5"/>
                  <a:gd name="T9" fmla="*/ 4 h 5"/>
                  <a:gd name="T10" fmla="*/ 3 w 5"/>
                  <a:gd name="T11" fmla="*/ 2 h 5"/>
                  <a:gd name="T12" fmla="*/ 4 w 5"/>
                  <a:gd name="T13" fmla="*/ 2 h 5"/>
                  <a:gd name="T14" fmla="*/ 4 w 5"/>
                  <a:gd name="T15" fmla="*/ 2 h 5"/>
                  <a:gd name="T16" fmla="*/ 4 w 5"/>
                  <a:gd name="T17" fmla="*/ 2 h 5"/>
                  <a:gd name="T18" fmla="*/ 4 w 5"/>
                  <a:gd name="T19" fmla="*/ 1 h 5"/>
                  <a:gd name="T20" fmla="*/ 4 w 5"/>
                  <a:gd name="T21" fmla="*/ 1 h 5"/>
                  <a:gd name="T22" fmla="*/ 5 w 5"/>
                  <a:gd name="T23" fmla="*/ 0 h 5"/>
                  <a:gd name="T24" fmla="*/ 5 w 5"/>
                  <a:gd name="T25" fmla="*/ 0 h 5"/>
                  <a:gd name="T26" fmla="*/ 4 w 5"/>
                  <a:gd name="T27" fmla="*/ 0 h 5"/>
                  <a:gd name="T28" fmla="*/ 4 w 5"/>
                  <a:gd name="T29" fmla="*/ 0 h 5"/>
                  <a:gd name="T30" fmla="*/ 3 w 5"/>
                  <a:gd name="T31" fmla="*/ 0 h 5"/>
                  <a:gd name="T32" fmla="*/ 2 w 5"/>
                  <a:gd name="T33" fmla="*/ 0 h 5"/>
                  <a:gd name="T34" fmla="*/ 1 w 5"/>
                  <a:gd name="T35" fmla="*/ 0 h 5"/>
                  <a:gd name="T36" fmla="*/ 0 w 5"/>
                  <a:gd name="T37" fmla="*/ 0 h 5"/>
                  <a:gd name="T38" fmla="*/ 0 w 5"/>
                  <a:gd name="T39" fmla="*/ 3 h 5"/>
                  <a:gd name="T40" fmla="*/ 0 w 5"/>
                  <a:gd name="T41" fmla="*/ 3 h 5"/>
                  <a:gd name="T42" fmla="*/ 0 w 5"/>
                  <a:gd name="T43" fmla="*/ 4 h 5"/>
                  <a:gd name="T44" fmla="*/ 0 w 5"/>
                  <a:gd name="T45" fmla="*/ 5 h 5"/>
                  <a:gd name="T46" fmla="*/ 3 w 5"/>
                  <a:gd name="T4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0" name="Freeform 2219">
                <a:extLst>
                  <a:ext uri="{FF2B5EF4-FFF2-40B4-BE49-F238E27FC236}">
                    <a16:creationId xmlns:a16="http://schemas.microsoft.com/office/drawing/2014/main" id="{EAA4C711-644A-45F5-86F9-92BDC3140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712"/>
                <a:ext cx="18" cy="14"/>
              </a:xfrm>
              <a:custGeom>
                <a:avLst/>
                <a:gdLst>
                  <a:gd name="T0" fmla="*/ 6 w 8"/>
                  <a:gd name="T1" fmla="*/ 3 h 6"/>
                  <a:gd name="T2" fmla="*/ 6 w 8"/>
                  <a:gd name="T3" fmla="*/ 3 h 6"/>
                  <a:gd name="T4" fmla="*/ 7 w 8"/>
                  <a:gd name="T5" fmla="*/ 3 h 6"/>
                  <a:gd name="T6" fmla="*/ 7 w 8"/>
                  <a:gd name="T7" fmla="*/ 3 h 6"/>
                  <a:gd name="T8" fmla="*/ 7 w 8"/>
                  <a:gd name="T9" fmla="*/ 2 h 6"/>
                  <a:gd name="T10" fmla="*/ 7 w 8"/>
                  <a:gd name="T11" fmla="*/ 2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1 h 6"/>
                  <a:gd name="T18" fmla="*/ 8 w 8"/>
                  <a:gd name="T19" fmla="*/ 1 h 6"/>
                  <a:gd name="T20" fmla="*/ 8 w 8"/>
                  <a:gd name="T21" fmla="*/ 0 h 6"/>
                  <a:gd name="T22" fmla="*/ 8 w 8"/>
                  <a:gd name="T23" fmla="*/ 0 h 6"/>
                  <a:gd name="T24" fmla="*/ 7 w 8"/>
                  <a:gd name="T25" fmla="*/ 0 h 6"/>
                  <a:gd name="T26" fmla="*/ 6 w 8"/>
                  <a:gd name="T27" fmla="*/ 0 h 6"/>
                  <a:gd name="T28" fmla="*/ 5 w 8"/>
                  <a:gd name="T29" fmla="*/ 0 h 6"/>
                  <a:gd name="T30" fmla="*/ 4 w 8"/>
                  <a:gd name="T31" fmla="*/ 0 h 6"/>
                  <a:gd name="T32" fmla="*/ 2 w 8"/>
                  <a:gd name="T33" fmla="*/ 0 h 6"/>
                  <a:gd name="T34" fmla="*/ 1 w 8"/>
                  <a:gd name="T35" fmla="*/ 0 h 6"/>
                  <a:gd name="T36" fmla="*/ 0 w 8"/>
                  <a:gd name="T37" fmla="*/ 0 h 6"/>
                  <a:gd name="T38" fmla="*/ 0 w 8"/>
                  <a:gd name="T39" fmla="*/ 0 h 6"/>
                  <a:gd name="T40" fmla="*/ 0 w 8"/>
                  <a:gd name="T41" fmla="*/ 1 h 6"/>
                  <a:gd name="T42" fmla="*/ 0 w 8"/>
                  <a:gd name="T43" fmla="*/ 2 h 6"/>
                  <a:gd name="T44" fmla="*/ 0 w 8"/>
                  <a:gd name="T45" fmla="*/ 3 h 6"/>
                  <a:gd name="T46" fmla="*/ 0 w 8"/>
                  <a:gd name="T47" fmla="*/ 3 h 6"/>
                  <a:gd name="T48" fmla="*/ 0 w 8"/>
                  <a:gd name="T49" fmla="*/ 4 h 6"/>
                  <a:gd name="T50" fmla="*/ 0 w 8"/>
                  <a:gd name="T51" fmla="*/ 5 h 6"/>
                  <a:gd name="T52" fmla="*/ 0 w 8"/>
                  <a:gd name="T53" fmla="*/ 6 h 6"/>
                  <a:gd name="T54" fmla="*/ 1 w 8"/>
                  <a:gd name="T55" fmla="*/ 6 h 6"/>
                  <a:gd name="T56" fmla="*/ 2 w 8"/>
                  <a:gd name="T57" fmla="*/ 6 h 6"/>
                  <a:gd name="T58" fmla="*/ 3 w 8"/>
                  <a:gd name="T59" fmla="*/ 6 h 6"/>
                  <a:gd name="T60" fmla="*/ 3 w 8"/>
                  <a:gd name="T61" fmla="*/ 6 h 6"/>
                  <a:gd name="T62" fmla="*/ 4 w 8"/>
                  <a:gd name="T63" fmla="*/ 6 h 6"/>
                  <a:gd name="T64" fmla="*/ 4 w 8"/>
                  <a:gd name="T65" fmla="*/ 6 h 6"/>
                  <a:gd name="T66" fmla="*/ 5 w 8"/>
                  <a:gd name="T67" fmla="*/ 6 h 6"/>
                  <a:gd name="T68" fmla="*/ 5 w 8"/>
                  <a:gd name="T69" fmla="*/ 6 h 6"/>
                  <a:gd name="T70" fmla="*/ 5 w 8"/>
                  <a:gd name="T71" fmla="*/ 5 h 6"/>
                  <a:gd name="T72" fmla="*/ 5 w 8"/>
                  <a:gd name="T73" fmla="*/ 5 h 6"/>
                  <a:gd name="T74" fmla="*/ 6 w 8"/>
                  <a:gd name="T75" fmla="*/ 5 h 6"/>
                  <a:gd name="T76" fmla="*/ 6 w 8"/>
                  <a:gd name="T77" fmla="*/ 5 h 6"/>
                  <a:gd name="T78" fmla="*/ 6 w 8"/>
                  <a:gd name="T79" fmla="*/ 4 h 6"/>
                  <a:gd name="T80" fmla="*/ 6 w 8"/>
                  <a:gd name="T81" fmla="*/ 4 h 6"/>
                  <a:gd name="T82" fmla="*/ 6 w 8"/>
                  <a:gd name="T8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" h="6">
                    <a:moveTo>
                      <a:pt x="6" y="3"/>
                    </a:move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1" name="Freeform 2220">
                <a:extLst>
                  <a:ext uri="{FF2B5EF4-FFF2-40B4-BE49-F238E27FC236}">
                    <a16:creationId xmlns:a16="http://schemas.microsoft.com/office/drawing/2014/main" id="{781A3254-6AB8-4CDC-A4AD-F642CE945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712"/>
                <a:ext cx="39" cy="16"/>
              </a:xfrm>
              <a:custGeom>
                <a:avLst/>
                <a:gdLst>
                  <a:gd name="T0" fmla="*/ 5 w 39"/>
                  <a:gd name="T1" fmla="*/ 16 h 16"/>
                  <a:gd name="T2" fmla="*/ 0 w 39"/>
                  <a:gd name="T3" fmla="*/ 16 h 16"/>
                  <a:gd name="T4" fmla="*/ 0 w 39"/>
                  <a:gd name="T5" fmla="*/ 14 h 16"/>
                  <a:gd name="T6" fmla="*/ 0 w 39"/>
                  <a:gd name="T7" fmla="*/ 12 h 16"/>
                  <a:gd name="T8" fmla="*/ 0 w 39"/>
                  <a:gd name="T9" fmla="*/ 9 h 16"/>
                  <a:gd name="T10" fmla="*/ 0 w 39"/>
                  <a:gd name="T11" fmla="*/ 7 h 16"/>
                  <a:gd name="T12" fmla="*/ 0 w 39"/>
                  <a:gd name="T13" fmla="*/ 5 h 16"/>
                  <a:gd name="T14" fmla="*/ 0 w 39"/>
                  <a:gd name="T15" fmla="*/ 2 h 16"/>
                  <a:gd name="T16" fmla="*/ 0 w 39"/>
                  <a:gd name="T17" fmla="*/ 0 h 16"/>
                  <a:gd name="T18" fmla="*/ 3 w 39"/>
                  <a:gd name="T19" fmla="*/ 0 h 16"/>
                  <a:gd name="T20" fmla="*/ 5 w 39"/>
                  <a:gd name="T21" fmla="*/ 0 h 16"/>
                  <a:gd name="T22" fmla="*/ 7 w 39"/>
                  <a:gd name="T23" fmla="*/ 0 h 16"/>
                  <a:gd name="T24" fmla="*/ 7 w 39"/>
                  <a:gd name="T25" fmla="*/ 0 h 16"/>
                  <a:gd name="T26" fmla="*/ 7 w 39"/>
                  <a:gd name="T27" fmla="*/ 0 h 16"/>
                  <a:gd name="T28" fmla="*/ 9 w 39"/>
                  <a:gd name="T29" fmla="*/ 0 h 16"/>
                  <a:gd name="T30" fmla="*/ 12 w 39"/>
                  <a:gd name="T31" fmla="*/ 0 h 16"/>
                  <a:gd name="T32" fmla="*/ 14 w 39"/>
                  <a:gd name="T33" fmla="*/ 0 h 16"/>
                  <a:gd name="T34" fmla="*/ 16 w 39"/>
                  <a:gd name="T35" fmla="*/ 0 h 16"/>
                  <a:gd name="T36" fmla="*/ 18 w 39"/>
                  <a:gd name="T37" fmla="*/ 0 h 16"/>
                  <a:gd name="T38" fmla="*/ 23 w 39"/>
                  <a:gd name="T39" fmla="*/ 0 h 16"/>
                  <a:gd name="T40" fmla="*/ 25 w 39"/>
                  <a:gd name="T41" fmla="*/ 0 h 16"/>
                  <a:gd name="T42" fmla="*/ 27 w 39"/>
                  <a:gd name="T43" fmla="*/ 0 h 16"/>
                  <a:gd name="T44" fmla="*/ 30 w 39"/>
                  <a:gd name="T45" fmla="*/ 0 h 16"/>
                  <a:gd name="T46" fmla="*/ 32 w 39"/>
                  <a:gd name="T47" fmla="*/ 0 h 16"/>
                  <a:gd name="T48" fmla="*/ 34 w 39"/>
                  <a:gd name="T49" fmla="*/ 0 h 16"/>
                  <a:gd name="T50" fmla="*/ 36 w 39"/>
                  <a:gd name="T51" fmla="*/ 0 h 16"/>
                  <a:gd name="T52" fmla="*/ 39 w 39"/>
                  <a:gd name="T53" fmla="*/ 0 h 16"/>
                  <a:gd name="T54" fmla="*/ 39 w 39"/>
                  <a:gd name="T55" fmla="*/ 2 h 16"/>
                  <a:gd name="T56" fmla="*/ 39 w 39"/>
                  <a:gd name="T57" fmla="*/ 5 h 16"/>
                  <a:gd name="T58" fmla="*/ 39 w 39"/>
                  <a:gd name="T59" fmla="*/ 7 h 16"/>
                  <a:gd name="T60" fmla="*/ 39 w 39"/>
                  <a:gd name="T61" fmla="*/ 7 h 16"/>
                  <a:gd name="T62" fmla="*/ 39 w 39"/>
                  <a:gd name="T63" fmla="*/ 7 h 16"/>
                  <a:gd name="T64" fmla="*/ 39 w 39"/>
                  <a:gd name="T65" fmla="*/ 9 h 16"/>
                  <a:gd name="T66" fmla="*/ 39 w 39"/>
                  <a:gd name="T67" fmla="*/ 12 h 16"/>
                  <a:gd name="T68" fmla="*/ 39 w 39"/>
                  <a:gd name="T69" fmla="*/ 14 h 16"/>
                  <a:gd name="T70" fmla="*/ 32 w 39"/>
                  <a:gd name="T71" fmla="*/ 16 h 16"/>
                  <a:gd name="T72" fmla="*/ 30 w 39"/>
                  <a:gd name="T73" fmla="*/ 16 h 16"/>
                  <a:gd name="T74" fmla="*/ 27 w 39"/>
                  <a:gd name="T75" fmla="*/ 16 h 16"/>
                  <a:gd name="T76" fmla="*/ 25 w 39"/>
                  <a:gd name="T77" fmla="*/ 16 h 16"/>
                  <a:gd name="T78" fmla="*/ 23 w 39"/>
                  <a:gd name="T79" fmla="*/ 16 h 16"/>
                  <a:gd name="T80" fmla="*/ 21 w 39"/>
                  <a:gd name="T81" fmla="*/ 16 h 16"/>
                  <a:gd name="T82" fmla="*/ 18 w 39"/>
                  <a:gd name="T83" fmla="*/ 16 h 16"/>
                  <a:gd name="T84" fmla="*/ 14 w 39"/>
                  <a:gd name="T85" fmla="*/ 16 h 16"/>
                  <a:gd name="T86" fmla="*/ 12 w 39"/>
                  <a:gd name="T87" fmla="*/ 16 h 16"/>
                  <a:gd name="T88" fmla="*/ 12 w 39"/>
                  <a:gd name="T89" fmla="*/ 16 h 16"/>
                  <a:gd name="T90" fmla="*/ 9 w 39"/>
                  <a:gd name="T91" fmla="*/ 16 h 16"/>
                  <a:gd name="T92" fmla="*/ 7 w 39"/>
                  <a:gd name="T93" fmla="*/ 16 h 16"/>
                  <a:gd name="T94" fmla="*/ 5 w 39"/>
                  <a:gd name="T9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" h="16">
                    <a:moveTo>
                      <a:pt x="5" y="16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39" y="12"/>
                    </a:lnTo>
                    <a:lnTo>
                      <a:pt x="39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2" name="Freeform 2221">
                <a:extLst>
                  <a:ext uri="{FF2B5EF4-FFF2-40B4-BE49-F238E27FC236}">
                    <a16:creationId xmlns:a16="http://schemas.microsoft.com/office/drawing/2014/main" id="{D1160039-296C-4810-A282-E3C02592B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694"/>
                <a:ext cx="39" cy="16"/>
              </a:xfrm>
              <a:custGeom>
                <a:avLst/>
                <a:gdLst>
                  <a:gd name="T0" fmla="*/ 39 w 39"/>
                  <a:gd name="T1" fmla="*/ 0 h 16"/>
                  <a:gd name="T2" fmla="*/ 39 w 39"/>
                  <a:gd name="T3" fmla="*/ 2 h 16"/>
                  <a:gd name="T4" fmla="*/ 39 w 39"/>
                  <a:gd name="T5" fmla="*/ 5 h 16"/>
                  <a:gd name="T6" fmla="*/ 39 w 39"/>
                  <a:gd name="T7" fmla="*/ 7 h 16"/>
                  <a:gd name="T8" fmla="*/ 39 w 39"/>
                  <a:gd name="T9" fmla="*/ 7 h 16"/>
                  <a:gd name="T10" fmla="*/ 39 w 39"/>
                  <a:gd name="T11" fmla="*/ 9 h 16"/>
                  <a:gd name="T12" fmla="*/ 39 w 39"/>
                  <a:gd name="T13" fmla="*/ 9 h 16"/>
                  <a:gd name="T14" fmla="*/ 39 w 39"/>
                  <a:gd name="T15" fmla="*/ 14 h 16"/>
                  <a:gd name="T16" fmla="*/ 36 w 39"/>
                  <a:gd name="T17" fmla="*/ 14 h 16"/>
                  <a:gd name="T18" fmla="*/ 34 w 39"/>
                  <a:gd name="T19" fmla="*/ 14 h 16"/>
                  <a:gd name="T20" fmla="*/ 32 w 39"/>
                  <a:gd name="T21" fmla="*/ 14 h 16"/>
                  <a:gd name="T22" fmla="*/ 30 w 39"/>
                  <a:gd name="T23" fmla="*/ 14 h 16"/>
                  <a:gd name="T24" fmla="*/ 27 w 39"/>
                  <a:gd name="T25" fmla="*/ 14 h 16"/>
                  <a:gd name="T26" fmla="*/ 25 w 39"/>
                  <a:gd name="T27" fmla="*/ 14 h 16"/>
                  <a:gd name="T28" fmla="*/ 21 w 39"/>
                  <a:gd name="T29" fmla="*/ 16 h 16"/>
                  <a:gd name="T30" fmla="*/ 18 w 39"/>
                  <a:gd name="T31" fmla="*/ 16 h 16"/>
                  <a:gd name="T32" fmla="*/ 16 w 39"/>
                  <a:gd name="T33" fmla="*/ 16 h 16"/>
                  <a:gd name="T34" fmla="*/ 14 w 39"/>
                  <a:gd name="T35" fmla="*/ 16 h 16"/>
                  <a:gd name="T36" fmla="*/ 14 w 39"/>
                  <a:gd name="T37" fmla="*/ 16 h 16"/>
                  <a:gd name="T38" fmla="*/ 14 w 39"/>
                  <a:gd name="T39" fmla="*/ 16 h 16"/>
                  <a:gd name="T40" fmla="*/ 12 w 39"/>
                  <a:gd name="T41" fmla="*/ 16 h 16"/>
                  <a:gd name="T42" fmla="*/ 9 w 39"/>
                  <a:gd name="T43" fmla="*/ 16 h 16"/>
                  <a:gd name="T44" fmla="*/ 7 w 39"/>
                  <a:gd name="T45" fmla="*/ 16 h 16"/>
                  <a:gd name="T46" fmla="*/ 0 w 39"/>
                  <a:gd name="T47" fmla="*/ 16 h 16"/>
                  <a:gd name="T48" fmla="*/ 0 w 39"/>
                  <a:gd name="T49" fmla="*/ 14 h 16"/>
                  <a:gd name="T50" fmla="*/ 0 w 39"/>
                  <a:gd name="T51" fmla="*/ 11 h 16"/>
                  <a:gd name="T52" fmla="*/ 0 w 39"/>
                  <a:gd name="T53" fmla="*/ 9 h 16"/>
                  <a:gd name="T54" fmla="*/ 0 w 39"/>
                  <a:gd name="T55" fmla="*/ 7 h 16"/>
                  <a:gd name="T56" fmla="*/ 0 w 39"/>
                  <a:gd name="T57" fmla="*/ 5 h 16"/>
                  <a:gd name="T58" fmla="*/ 0 w 39"/>
                  <a:gd name="T59" fmla="*/ 2 h 16"/>
                  <a:gd name="T60" fmla="*/ 0 w 39"/>
                  <a:gd name="T61" fmla="*/ 2 h 16"/>
                  <a:gd name="T62" fmla="*/ 0 w 39"/>
                  <a:gd name="T63" fmla="*/ 0 h 16"/>
                  <a:gd name="T64" fmla="*/ 5 w 39"/>
                  <a:gd name="T65" fmla="*/ 0 h 16"/>
                  <a:gd name="T66" fmla="*/ 7 w 39"/>
                  <a:gd name="T67" fmla="*/ 0 h 16"/>
                  <a:gd name="T68" fmla="*/ 9 w 39"/>
                  <a:gd name="T69" fmla="*/ 0 h 16"/>
                  <a:gd name="T70" fmla="*/ 12 w 39"/>
                  <a:gd name="T71" fmla="*/ 0 h 16"/>
                  <a:gd name="T72" fmla="*/ 12 w 39"/>
                  <a:gd name="T73" fmla="*/ 0 h 16"/>
                  <a:gd name="T74" fmla="*/ 12 w 39"/>
                  <a:gd name="T75" fmla="*/ 0 h 16"/>
                  <a:gd name="T76" fmla="*/ 14 w 39"/>
                  <a:gd name="T77" fmla="*/ 0 h 16"/>
                  <a:gd name="T78" fmla="*/ 16 w 39"/>
                  <a:gd name="T79" fmla="*/ 0 h 16"/>
                  <a:gd name="T80" fmla="*/ 18 w 39"/>
                  <a:gd name="T81" fmla="*/ 0 h 16"/>
                  <a:gd name="T82" fmla="*/ 21 w 39"/>
                  <a:gd name="T83" fmla="*/ 0 h 16"/>
                  <a:gd name="T84" fmla="*/ 23 w 39"/>
                  <a:gd name="T85" fmla="*/ 0 h 16"/>
                  <a:gd name="T86" fmla="*/ 25 w 39"/>
                  <a:gd name="T87" fmla="*/ 0 h 16"/>
                  <a:gd name="T88" fmla="*/ 30 w 39"/>
                  <a:gd name="T89" fmla="*/ 0 h 16"/>
                  <a:gd name="T90" fmla="*/ 39 w 39"/>
                  <a:gd name="T9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" h="16">
                    <a:moveTo>
                      <a:pt x="39" y="0"/>
                    </a:moveTo>
                    <a:lnTo>
                      <a:pt x="39" y="2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14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3" name="Freeform 2222">
                <a:extLst>
                  <a:ext uri="{FF2B5EF4-FFF2-40B4-BE49-F238E27FC236}">
                    <a16:creationId xmlns:a16="http://schemas.microsoft.com/office/drawing/2014/main" id="{ADA34D75-849E-4267-8E56-C069D5BB8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78"/>
                <a:ext cx="11" cy="30"/>
              </a:xfrm>
              <a:custGeom>
                <a:avLst/>
                <a:gdLst>
                  <a:gd name="T0" fmla="*/ 11 w 11"/>
                  <a:gd name="T1" fmla="*/ 5 h 30"/>
                  <a:gd name="T2" fmla="*/ 11 w 11"/>
                  <a:gd name="T3" fmla="*/ 9 h 30"/>
                  <a:gd name="T4" fmla="*/ 11 w 11"/>
                  <a:gd name="T5" fmla="*/ 9 h 30"/>
                  <a:gd name="T6" fmla="*/ 11 w 11"/>
                  <a:gd name="T7" fmla="*/ 12 h 30"/>
                  <a:gd name="T8" fmla="*/ 11 w 11"/>
                  <a:gd name="T9" fmla="*/ 14 h 30"/>
                  <a:gd name="T10" fmla="*/ 11 w 11"/>
                  <a:gd name="T11" fmla="*/ 14 h 30"/>
                  <a:gd name="T12" fmla="*/ 11 w 11"/>
                  <a:gd name="T13" fmla="*/ 16 h 30"/>
                  <a:gd name="T14" fmla="*/ 11 w 11"/>
                  <a:gd name="T15" fmla="*/ 21 h 30"/>
                  <a:gd name="T16" fmla="*/ 11 w 11"/>
                  <a:gd name="T17" fmla="*/ 21 h 30"/>
                  <a:gd name="T18" fmla="*/ 11 w 11"/>
                  <a:gd name="T19" fmla="*/ 23 h 30"/>
                  <a:gd name="T20" fmla="*/ 11 w 11"/>
                  <a:gd name="T21" fmla="*/ 23 h 30"/>
                  <a:gd name="T22" fmla="*/ 11 w 11"/>
                  <a:gd name="T23" fmla="*/ 27 h 30"/>
                  <a:gd name="T24" fmla="*/ 11 w 11"/>
                  <a:gd name="T25" fmla="*/ 30 h 30"/>
                  <a:gd name="T26" fmla="*/ 9 w 11"/>
                  <a:gd name="T27" fmla="*/ 30 h 30"/>
                  <a:gd name="T28" fmla="*/ 9 w 11"/>
                  <a:gd name="T29" fmla="*/ 30 h 30"/>
                  <a:gd name="T30" fmla="*/ 7 w 11"/>
                  <a:gd name="T31" fmla="*/ 30 h 30"/>
                  <a:gd name="T32" fmla="*/ 4 w 11"/>
                  <a:gd name="T33" fmla="*/ 30 h 30"/>
                  <a:gd name="T34" fmla="*/ 2 w 11"/>
                  <a:gd name="T35" fmla="*/ 30 h 30"/>
                  <a:gd name="T36" fmla="*/ 0 w 11"/>
                  <a:gd name="T37" fmla="*/ 30 h 30"/>
                  <a:gd name="T38" fmla="*/ 0 w 11"/>
                  <a:gd name="T39" fmla="*/ 23 h 30"/>
                  <a:gd name="T40" fmla="*/ 0 w 11"/>
                  <a:gd name="T41" fmla="*/ 23 h 30"/>
                  <a:gd name="T42" fmla="*/ 0 w 11"/>
                  <a:gd name="T43" fmla="*/ 23 h 30"/>
                  <a:gd name="T44" fmla="*/ 0 w 11"/>
                  <a:gd name="T45" fmla="*/ 21 h 30"/>
                  <a:gd name="T46" fmla="*/ 0 w 11"/>
                  <a:gd name="T47" fmla="*/ 16 h 30"/>
                  <a:gd name="T48" fmla="*/ 0 w 11"/>
                  <a:gd name="T49" fmla="*/ 16 h 30"/>
                  <a:gd name="T50" fmla="*/ 0 w 11"/>
                  <a:gd name="T51" fmla="*/ 14 h 30"/>
                  <a:gd name="T52" fmla="*/ 0 w 11"/>
                  <a:gd name="T53" fmla="*/ 12 h 30"/>
                  <a:gd name="T54" fmla="*/ 0 w 11"/>
                  <a:gd name="T55" fmla="*/ 9 h 30"/>
                  <a:gd name="T56" fmla="*/ 0 w 11"/>
                  <a:gd name="T57" fmla="*/ 9 h 30"/>
                  <a:gd name="T58" fmla="*/ 0 w 11"/>
                  <a:gd name="T59" fmla="*/ 9 h 30"/>
                  <a:gd name="T60" fmla="*/ 0 w 11"/>
                  <a:gd name="T61" fmla="*/ 5 h 30"/>
                  <a:gd name="T62" fmla="*/ 0 w 11"/>
                  <a:gd name="T63" fmla="*/ 0 h 30"/>
                  <a:gd name="T64" fmla="*/ 4 w 11"/>
                  <a:gd name="T65" fmla="*/ 0 h 30"/>
                  <a:gd name="T66" fmla="*/ 9 w 11"/>
                  <a:gd name="T67" fmla="*/ 0 h 30"/>
                  <a:gd name="T68" fmla="*/ 11 w 11"/>
                  <a:gd name="T69" fmla="*/ 0 h 30"/>
                  <a:gd name="T70" fmla="*/ 11 w 11"/>
                  <a:gd name="T71" fmla="*/ 3 h 30"/>
                  <a:gd name="T72" fmla="*/ 11 w 11"/>
                  <a:gd name="T73" fmla="*/ 5 h 30"/>
                  <a:gd name="T74" fmla="*/ 11 w 11"/>
                  <a:gd name="T7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30">
                    <a:moveTo>
                      <a:pt x="11" y="5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7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4" name="Freeform 2223">
                <a:extLst>
                  <a:ext uri="{FF2B5EF4-FFF2-40B4-BE49-F238E27FC236}">
                    <a16:creationId xmlns:a16="http://schemas.microsoft.com/office/drawing/2014/main" id="{D9CEB29F-5943-460E-8A87-D48E4D498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678"/>
                <a:ext cx="11" cy="30"/>
              </a:xfrm>
              <a:custGeom>
                <a:avLst/>
                <a:gdLst>
                  <a:gd name="T0" fmla="*/ 5 w 5"/>
                  <a:gd name="T1" fmla="*/ 0 h 13"/>
                  <a:gd name="T2" fmla="*/ 5 w 5"/>
                  <a:gd name="T3" fmla="*/ 0 h 13"/>
                  <a:gd name="T4" fmla="*/ 4 w 5"/>
                  <a:gd name="T5" fmla="*/ 0 h 13"/>
                  <a:gd name="T6" fmla="*/ 3 w 5"/>
                  <a:gd name="T7" fmla="*/ 0 h 13"/>
                  <a:gd name="T8" fmla="*/ 1 w 5"/>
                  <a:gd name="T9" fmla="*/ 0 h 13"/>
                  <a:gd name="T10" fmla="*/ 0 w 5"/>
                  <a:gd name="T11" fmla="*/ 0 h 13"/>
                  <a:gd name="T12" fmla="*/ 0 w 5"/>
                  <a:gd name="T13" fmla="*/ 2 h 13"/>
                  <a:gd name="T14" fmla="*/ 0 w 5"/>
                  <a:gd name="T15" fmla="*/ 4 h 13"/>
                  <a:gd name="T16" fmla="*/ 0 w 5"/>
                  <a:gd name="T17" fmla="*/ 5 h 13"/>
                  <a:gd name="T18" fmla="*/ 0 w 5"/>
                  <a:gd name="T19" fmla="*/ 6 h 13"/>
                  <a:gd name="T20" fmla="*/ 0 w 5"/>
                  <a:gd name="T21" fmla="*/ 6 h 13"/>
                  <a:gd name="T22" fmla="*/ 0 w 5"/>
                  <a:gd name="T23" fmla="*/ 7 h 13"/>
                  <a:gd name="T24" fmla="*/ 0 w 5"/>
                  <a:gd name="T25" fmla="*/ 7 h 13"/>
                  <a:gd name="T26" fmla="*/ 0 w 5"/>
                  <a:gd name="T27" fmla="*/ 9 h 13"/>
                  <a:gd name="T28" fmla="*/ 0 w 5"/>
                  <a:gd name="T29" fmla="*/ 9 h 13"/>
                  <a:gd name="T30" fmla="*/ 0 w 5"/>
                  <a:gd name="T31" fmla="*/ 10 h 13"/>
                  <a:gd name="T32" fmla="*/ 0 w 5"/>
                  <a:gd name="T33" fmla="*/ 10 h 13"/>
                  <a:gd name="T34" fmla="*/ 0 w 5"/>
                  <a:gd name="T35" fmla="*/ 11 h 13"/>
                  <a:gd name="T36" fmla="*/ 0 w 5"/>
                  <a:gd name="T37" fmla="*/ 12 h 13"/>
                  <a:gd name="T38" fmla="*/ 0 w 5"/>
                  <a:gd name="T39" fmla="*/ 13 h 13"/>
                  <a:gd name="T40" fmla="*/ 1 w 5"/>
                  <a:gd name="T41" fmla="*/ 13 h 13"/>
                  <a:gd name="T42" fmla="*/ 1 w 5"/>
                  <a:gd name="T43" fmla="*/ 13 h 13"/>
                  <a:gd name="T44" fmla="*/ 2 w 5"/>
                  <a:gd name="T45" fmla="*/ 13 h 13"/>
                  <a:gd name="T46" fmla="*/ 3 w 5"/>
                  <a:gd name="T47" fmla="*/ 13 h 13"/>
                  <a:gd name="T48" fmla="*/ 3 w 5"/>
                  <a:gd name="T49" fmla="*/ 13 h 13"/>
                  <a:gd name="T50" fmla="*/ 5 w 5"/>
                  <a:gd name="T51" fmla="*/ 10 h 13"/>
                  <a:gd name="T52" fmla="*/ 5 w 5"/>
                  <a:gd name="T53" fmla="*/ 10 h 13"/>
                  <a:gd name="T54" fmla="*/ 5 w 5"/>
                  <a:gd name="T55" fmla="*/ 8 h 13"/>
                  <a:gd name="T56" fmla="*/ 5 w 5"/>
                  <a:gd name="T57" fmla="*/ 8 h 13"/>
                  <a:gd name="T58" fmla="*/ 5 w 5"/>
                  <a:gd name="T59" fmla="*/ 7 h 13"/>
                  <a:gd name="T60" fmla="*/ 5 w 5"/>
                  <a:gd name="T61" fmla="*/ 6 h 13"/>
                  <a:gd name="T62" fmla="*/ 5 w 5"/>
                  <a:gd name="T63" fmla="*/ 5 h 13"/>
                  <a:gd name="T64" fmla="*/ 5 w 5"/>
                  <a:gd name="T65" fmla="*/ 3 h 13"/>
                  <a:gd name="T66" fmla="*/ 5 w 5"/>
                  <a:gd name="T67" fmla="*/ 3 h 13"/>
                  <a:gd name="T68" fmla="*/ 5 w 5"/>
                  <a:gd name="T69" fmla="*/ 2 h 13"/>
                  <a:gd name="T70" fmla="*/ 5 w 5"/>
                  <a:gd name="T71" fmla="*/ 2 h 13"/>
                  <a:gd name="T72" fmla="*/ 5 w 5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5" name="Freeform 2224">
                <a:extLst>
                  <a:ext uri="{FF2B5EF4-FFF2-40B4-BE49-F238E27FC236}">
                    <a16:creationId xmlns:a16="http://schemas.microsoft.com/office/drawing/2014/main" id="{A4FB34EE-6C84-45F9-A9EA-7812C540B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1676"/>
                <a:ext cx="14" cy="20"/>
              </a:xfrm>
              <a:custGeom>
                <a:avLst/>
                <a:gdLst>
                  <a:gd name="T0" fmla="*/ 0 w 6"/>
                  <a:gd name="T1" fmla="*/ 9 h 9"/>
                  <a:gd name="T2" fmla="*/ 0 w 6"/>
                  <a:gd name="T3" fmla="*/ 9 h 9"/>
                  <a:gd name="T4" fmla="*/ 1 w 6"/>
                  <a:gd name="T5" fmla="*/ 9 h 9"/>
                  <a:gd name="T6" fmla="*/ 1 w 6"/>
                  <a:gd name="T7" fmla="*/ 9 h 9"/>
                  <a:gd name="T8" fmla="*/ 1 w 6"/>
                  <a:gd name="T9" fmla="*/ 8 h 9"/>
                  <a:gd name="T10" fmla="*/ 1 w 6"/>
                  <a:gd name="T11" fmla="*/ 8 h 9"/>
                  <a:gd name="T12" fmla="*/ 2 w 6"/>
                  <a:gd name="T13" fmla="*/ 8 h 9"/>
                  <a:gd name="T14" fmla="*/ 2 w 6"/>
                  <a:gd name="T15" fmla="*/ 8 h 9"/>
                  <a:gd name="T16" fmla="*/ 2 w 6"/>
                  <a:gd name="T17" fmla="*/ 7 h 9"/>
                  <a:gd name="T18" fmla="*/ 2 w 6"/>
                  <a:gd name="T19" fmla="*/ 7 h 9"/>
                  <a:gd name="T20" fmla="*/ 3 w 6"/>
                  <a:gd name="T21" fmla="*/ 7 h 9"/>
                  <a:gd name="T22" fmla="*/ 3 w 6"/>
                  <a:gd name="T23" fmla="*/ 7 h 9"/>
                  <a:gd name="T24" fmla="*/ 3 w 6"/>
                  <a:gd name="T25" fmla="*/ 6 h 9"/>
                  <a:gd name="T26" fmla="*/ 3 w 6"/>
                  <a:gd name="T27" fmla="*/ 6 h 9"/>
                  <a:gd name="T28" fmla="*/ 4 w 6"/>
                  <a:gd name="T29" fmla="*/ 6 h 9"/>
                  <a:gd name="T30" fmla="*/ 4 w 6"/>
                  <a:gd name="T31" fmla="*/ 6 h 9"/>
                  <a:gd name="T32" fmla="*/ 4 w 6"/>
                  <a:gd name="T33" fmla="*/ 5 h 9"/>
                  <a:gd name="T34" fmla="*/ 4 w 6"/>
                  <a:gd name="T35" fmla="*/ 5 h 9"/>
                  <a:gd name="T36" fmla="*/ 5 w 6"/>
                  <a:gd name="T37" fmla="*/ 5 h 9"/>
                  <a:gd name="T38" fmla="*/ 5 w 6"/>
                  <a:gd name="T39" fmla="*/ 5 h 9"/>
                  <a:gd name="T40" fmla="*/ 5 w 6"/>
                  <a:gd name="T41" fmla="*/ 4 h 9"/>
                  <a:gd name="T42" fmla="*/ 5 w 6"/>
                  <a:gd name="T43" fmla="*/ 4 h 9"/>
                  <a:gd name="T44" fmla="*/ 6 w 6"/>
                  <a:gd name="T45" fmla="*/ 4 h 9"/>
                  <a:gd name="T46" fmla="*/ 6 w 6"/>
                  <a:gd name="T47" fmla="*/ 2 h 9"/>
                  <a:gd name="T48" fmla="*/ 6 w 6"/>
                  <a:gd name="T49" fmla="*/ 0 h 9"/>
                  <a:gd name="T50" fmla="*/ 4 w 6"/>
                  <a:gd name="T51" fmla="*/ 0 h 9"/>
                  <a:gd name="T52" fmla="*/ 3 w 6"/>
                  <a:gd name="T53" fmla="*/ 0 h 9"/>
                  <a:gd name="T54" fmla="*/ 2 w 6"/>
                  <a:gd name="T55" fmla="*/ 0 h 9"/>
                  <a:gd name="T56" fmla="*/ 1 w 6"/>
                  <a:gd name="T57" fmla="*/ 0 h 9"/>
                  <a:gd name="T58" fmla="*/ 0 w 6"/>
                  <a:gd name="T59" fmla="*/ 1 h 9"/>
                  <a:gd name="T60" fmla="*/ 0 w 6"/>
                  <a:gd name="T61" fmla="*/ 2 h 9"/>
                  <a:gd name="T62" fmla="*/ 0 w 6"/>
                  <a:gd name="T63" fmla="*/ 3 h 9"/>
                  <a:gd name="T64" fmla="*/ 0 w 6"/>
                  <a:gd name="T65" fmla="*/ 4 h 9"/>
                  <a:gd name="T66" fmla="*/ 0 w 6"/>
                  <a:gd name="T67" fmla="*/ 4 h 9"/>
                  <a:gd name="T68" fmla="*/ 0 w 6"/>
                  <a:gd name="T69" fmla="*/ 5 h 9"/>
                  <a:gd name="T70" fmla="*/ 0 w 6"/>
                  <a:gd name="T71" fmla="*/ 6 h 9"/>
                  <a:gd name="T72" fmla="*/ 0 w 6"/>
                  <a:gd name="T73" fmla="*/ 6 h 9"/>
                  <a:gd name="T74" fmla="*/ 0 w 6"/>
                  <a:gd name="T75" fmla="*/ 7 h 9"/>
                  <a:gd name="T76" fmla="*/ 0 w 6"/>
                  <a:gd name="T77" fmla="*/ 9 h 9"/>
                  <a:gd name="T78" fmla="*/ 0 w 6"/>
                  <a:gd name="T7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6" name="Freeform 2225">
                <a:extLst>
                  <a:ext uri="{FF2B5EF4-FFF2-40B4-BE49-F238E27FC236}">
                    <a16:creationId xmlns:a16="http://schemas.microsoft.com/office/drawing/2014/main" id="{69D69072-BF2E-4FF6-ABBF-33457089C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678"/>
                <a:ext cx="39" cy="14"/>
              </a:xfrm>
              <a:custGeom>
                <a:avLst/>
                <a:gdLst>
                  <a:gd name="T0" fmla="*/ 0 w 39"/>
                  <a:gd name="T1" fmla="*/ 0 h 14"/>
                  <a:gd name="T2" fmla="*/ 0 w 39"/>
                  <a:gd name="T3" fmla="*/ 0 h 14"/>
                  <a:gd name="T4" fmla="*/ 3 w 39"/>
                  <a:gd name="T5" fmla="*/ 0 h 14"/>
                  <a:gd name="T6" fmla="*/ 3 w 39"/>
                  <a:gd name="T7" fmla="*/ 0 h 14"/>
                  <a:gd name="T8" fmla="*/ 5 w 39"/>
                  <a:gd name="T9" fmla="*/ 0 h 14"/>
                  <a:gd name="T10" fmla="*/ 5 w 39"/>
                  <a:gd name="T11" fmla="*/ 0 h 14"/>
                  <a:gd name="T12" fmla="*/ 7 w 39"/>
                  <a:gd name="T13" fmla="*/ 0 h 14"/>
                  <a:gd name="T14" fmla="*/ 9 w 39"/>
                  <a:gd name="T15" fmla="*/ 0 h 14"/>
                  <a:gd name="T16" fmla="*/ 12 w 39"/>
                  <a:gd name="T17" fmla="*/ 0 h 14"/>
                  <a:gd name="T18" fmla="*/ 12 w 39"/>
                  <a:gd name="T19" fmla="*/ 0 h 14"/>
                  <a:gd name="T20" fmla="*/ 14 w 39"/>
                  <a:gd name="T21" fmla="*/ 0 h 14"/>
                  <a:gd name="T22" fmla="*/ 14 w 39"/>
                  <a:gd name="T23" fmla="*/ 0 h 14"/>
                  <a:gd name="T24" fmla="*/ 16 w 39"/>
                  <a:gd name="T25" fmla="*/ 0 h 14"/>
                  <a:gd name="T26" fmla="*/ 16 w 39"/>
                  <a:gd name="T27" fmla="*/ 0 h 14"/>
                  <a:gd name="T28" fmla="*/ 21 w 39"/>
                  <a:gd name="T29" fmla="*/ 0 h 14"/>
                  <a:gd name="T30" fmla="*/ 23 w 39"/>
                  <a:gd name="T31" fmla="*/ 0 h 14"/>
                  <a:gd name="T32" fmla="*/ 25 w 39"/>
                  <a:gd name="T33" fmla="*/ 0 h 14"/>
                  <a:gd name="T34" fmla="*/ 27 w 39"/>
                  <a:gd name="T35" fmla="*/ 0 h 14"/>
                  <a:gd name="T36" fmla="*/ 32 w 39"/>
                  <a:gd name="T37" fmla="*/ 0 h 14"/>
                  <a:gd name="T38" fmla="*/ 34 w 39"/>
                  <a:gd name="T39" fmla="*/ 0 h 14"/>
                  <a:gd name="T40" fmla="*/ 39 w 39"/>
                  <a:gd name="T41" fmla="*/ 0 h 14"/>
                  <a:gd name="T42" fmla="*/ 39 w 39"/>
                  <a:gd name="T43" fmla="*/ 7 h 14"/>
                  <a:gd name="T44" fmla="*/ 39 w 39"/>
                  <a:gd name="T45" fmla="*/ 9 h 14"/>
                  <a:gd name="T46" fmla="*/ 39 w 39"/>
                  <a:gd name="T47" fmla="*/ 12 h 14"/>
                  <a:gd name="T48" fmla="*/ 39 w 39"/>
                  <a:gd name="T49" fmla="*/ 14 h 14"/>
                  <a:gd name="T50" fmla="*/ 32 w 39"/>
                  <a:gd name="T51" fmla="*/ 14 h 14"/>
                  <a:gd name="T52" fmla="*/ 27 w 39"/>
                  <a:gd name="T53" fmla="*/ 14 h 14"/>
                  <a:gd name="T54" fmla="*/ 25 w 39"/>
                  <a:gd name="T55" fmla="*/ 14 h 14"/>
                  <a:gd name="T56" fmla="*/ 23 w 39"/>
                  <a:gd name="T57" fmla="*/ 14 h 14"/>
                  <a:gd name="T58" fmla="*/ 21 w 39"/>
                  <a:gd name="T59" fmla="*/ 14 h 14"/>
                  <a:gd name="T60" fmla="*/ 18 w 39"/>
                  <a:gd name="T61" fmla="*/ 14 h 14"/>
                  <a:gd name="T62" fmla="*/ 16 w 39"/>
                  <a:gd name="T63" fmla="*/ 14 h 14"/>
                  <a:gd name="T64" fmla="*/ 14 w 39"/>
                  <a:gd name="T65" fmla="*/ 14 h 14"/>
                  <a:gd name="T66" fmla="*/ 12 w 39"/>
                  <a:gd name="T67" fmla="*/ 14 h 14"/>
                  <a:gd name="T68" fmla="*/ 9 w 39"/>
                  <a:gd name="T69" fmla="*/ 14 h 14"/>
                  <a:gd name="T70" fmla="*/ 7 w 39"/>
                  <a:gd name="T71" fmla="*/ 14 h 14"/>
                  <a:gd name="T72" fmla="*/ 3 w 39"/>
                  <a:gd name="T73" fmla="*/ 14 h 14"/>
                  <a:gd name="T74" fmla="*/ 0 w 39"/>
                  <a:gd name="T75" fmla="*/ 14 h 14"/>
                  <a:gd name="T76" fmla="*/ 0 w 39"/>
                  <a:gd name="T77" fmla="*/ 12 h 14"/>
                  <a:gd name="T78" fmla="*/ 0 w 39"/>
                  <a:gd name="T79" fmla="*/ 9 h 14"/>
                  <a:gd name="T80" fmla="*/ 0 w 39"/>
                  <a:gd name="T81" fmla="*/ 7 h 14"/>
                  <a:gd name="T82" fmla="*/ 0 w 39"/>
                  <a:gd name="T83" fmla="*/ 7 h 14"/>
                  <a:gd name="T84" fmla="*/ 0 w 39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" h="14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39" y="12"/>
                    </a:lnTo>
                    <a:lnTo>
                      <a:pt x="39" y="14"/>
                    </a:lnTo>
                    <a:lnTo>
                      <a:pt x="32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7" name="Freeform 2226">
                <a:extLst>
                  <a:ext uri="{FF2B5EF4-FFF2-40B4-BE49-F238E27FC236}">
                    <a16:creationId xmlns:a16="http://schemas.microsoft.com/office/drawing/2014/main" id="{C29DBDDB-3697-4855-8BF2-A018AE493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651"/>
                <a:ext cx="14" cy="25"/>
              </a:xfrm>
              <a:custGeom>
                <a:avLst/>
                <a:gdLst>
                  <a:gd name="T0" fmla="*/ 2 w 14"/>
                  <a:gd name="T1" fmla="*/ 25 h 25"/>
                  <a:gd name="T2" fmla="*/ 2 w 14"/>
                  <a:gd name="T3" fmla="*/ 18 h 25"/>
                  <a:gd name="T4" fmla="*/ 2 w 14"/>
                  <a:gd name="T5" fmla="*/ 16 h 25"/>
                  <a:gd name="T6" fmla="*/ 2 w 14"/>
                  <a:gd name="T7" fmla="*/ 14 h 25"/>
                  <a:gd name="T8" fmla="*/ 2 w 14"/>
                  <a:gd name="T9" fmla="*/ 12 h 25"/>
                  <a:gd name="T10" fmla="*/ 2 w 14"/>
                  <a:gd name="T11" fmla="*/ 7 h 25"/>
                  <a:gd name="T12" fmla="*/ 2 w 14"/>
                  <a:gd name="T13" fmla="*/ 7 h 25"/>
                  <a:gd name="T14" fmla="*/ 2 w 14"/>
                  <a:gd name="T15" fmla="*/ 5 h 25"/>
                  <a:gd name="T16" fmla="*/ 0 w 14"/>
                  <a:gd name="T17" fmla="*/ 0 h 25"/>
                  <a:gd name="T18" fmla="*/ 5 w 14"/>
                  <a:gd name="T19" fmla="*/ 0 h 25"/>
                  <a:gd name="T20" fmla="*/ 7 w 14"/>
                  <a:gd name="T21" fmla="*/ 0 h 25"/>
                  <a:gd name="T22" fmla="*/ 9 w 14"/>
                  <a:gd name="T23" fmla="*/ 0 h 25"/>
                  <a:gd name="T24" fmla="*/ 9 w 14"/>
                  <a:gd name="T25" fmla="*/ 0 h 25"/>
                  <a:gd name="T26" fmla="*/ 11 w 14"/>
                  <a:gd name="T27" fmla="*/ 0 h 25"/>
                  <a:gd name="T28" fmla="*/ 11 w 14"/>
                  <a:gd name="T29" fmla="*/ 5 h 25"/>
                  <a:gd name="T30" fmla="*/ 11 w 14"/>
                  <a:gd name="T31" fmla="*/ 7 h 25"/>
                  <a:gd name="T32" fmla="*/ 11 w 14"/>
                  <a:gd name="T33" fmla="*/ 12 h 25"/>
                  <a:gd name="T34" fmla="*/ 11 w 14"/>
                  <a:gd name="T35" fmla="*/ 14 h 25"/>
                  <a:gd name="T36" fmla="*/ 11 w 14"/>
                  <a:gd name="T37" fmla="*/ 16 h 25"/>
                  <a:gd name="T38" fmla="*/ 14 w 14"/>
                  <a:gd name="T39" fmla="*/ 18 h 25"/>
                  <a:gd name="T40" fmla="*/ 14 w 14"/>
                  <a:gd name="T41" fmla="*/ 25 h 25"/>
                  <a:gd name="T42" fmla="*/ 9 w 14"/>
                  <a:gd name="T43" fmla="*/ 25 h 25"/>
                  <a:gd name="T44" fmla="*/ 7 w 14"/>
                  <a:gd name="T45" fmla="*/ 25 h 25"/>
                  <a:gd name="T46" fmla="*/ 5 w 14"/>
                  <a:gd name="T47" fmla="*/ 25 h 25"/>
                  <a:gd name="T48" fmla="*/ 2 w 14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5">
                    <a:moveTo>
                      <a:pt x="2" y="25"/>
                    </a:move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4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8" name="Freeform 2227">
                <a:extLst>
                  <a:ext uri="{FF2B5EF4-FFF2-40B4-BE49-F238E27FC236}">
                    <a16:creationId xmlns:a16="http://schemas.microsoft.com/office/drawing/2014/main" id="{F52CCC73-B537-4D1C-AC35-6ECD84059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649"/>
                <a:ext cx="11" cy="27"/>
              </a:xfrm>
              <a:custGeom>
                <a:avLst/>
                <a:gdLst>
                  <a:gd name="T0" fmla="*/ 0 w 11"/>
                  <a:gd name="T1" fmla="*/ 2 h 27"/>
                  <a:gd name="T2" fmla="*/ 4 w 11"/>
                  <a:gd name="T3" fmla="*/ 2 h 27"/>
                  <a:gd name="T4" fmla="*/ 6 w 11"/>
                  <a:gd name="T5" fmla="*/ 2 h 27"/>
                  <a:gd name="T6" fmla="*/ 9 w 11"/>
                  <a:gd name="T7" fmla="*/ 2 h 27"/>
                  <a:gd name="T8" fmla="*/ 11 w 11"/>
                  <a:gd name="T9" fmla="*/ 0 h 27"/>
                  <a:gd name="T10" fmla="*/ 11 w 11"/>
                  <a:gd name="T11" fmla="*/ 7 h 27"/>
                  <a:gd name="T12" fmla="*/ 11 w 11"/>
                  <a:gd name="T13" fmla="*/ 9 h 27"/>
                  <a:gd name="T14" fmla="*/ 11 w 11"/>
                  <a:gd name="T15" fmla="*/ 11 h 27"/>
                  <a:gd name="T16" fmla="*/ 11 w 11"/>
                  <a:gd name="T17" fmla="*/ 11 h 27"/>
                  <a:gd name="T18" fmla="*/ 11 w 11"/>
                  <a:gd name="T19" fmla="*/ 14 h 27"/>
                  <a:gd name="T20" fmla="*/ 11 w 11"/>
                  <a:gd name="T21" fmla="*/ 16 h 27"/>
                  <a:gd name="T22" fmla="*/ 11 w 11"/>
                  <a:gd name="T23" fmla="*/ 16 h 27"/>
                  <a:gd name="T24" fmla="*/ 11 w 11"/>
                  <a:gd name="T25" fmla="*/ 16 h 27"/>
                  <a:gd name="T26" fmla="*/ 11 w 11"/>
                  <a:gd name="T27" fmla="*/ 18 h 27"/>
                  <a:gd name="T28" fmla="*/ 11 w 11"/>
                  <a:gd name="T29" fmla="*/ 20 h 27"/>
                  <a:gd name="T30" fmla="*/ 11 w 11"/>
                  <a:gd name="T31" fmla="*/ 20 h 27"/>
                  <a:gd name="T32" fmla="*/ 11 w 11"/>
                  <a:gd name="T33" fmla="*/ 20 h 27"/>
                  <a:gd name="T34" fmla="*/ 11 w 11"/>
                  <a:gd name="T35" fmla="*/ 23 h 27"/>
                  <a:gd name="T36" fmla="*/ 11 w 11"/>
                  <a:gd name="T37" fmla="*/ 25 h 27"/>
                  <a:gd name="T38" fmla="*/ 11 w 11"/>
                  <a:gd name="T39" fmla="*/ 27 h 27"/>
                  <a:gd name="T40" fmla="*/ 9 w 11"/>
                  <a:gd name="T41" fmla="*/ 27 h 27"/>
                  <a:gd name="T42" fmla="*/ 6 w 11"/>
                  <a:gd name="T43" fmla="*/ 27 h 27"/>
                  <a:gd name="T44" fmla="*/ 4 w 11"/>
                  <a:gd name="T45" fmla="*/ 27 h 27"/>
                  <a:gd name="T46" fmla="*/ 2 w 11"/>
                  <a:gd name="T47" fmla="*/ 27 h 27"/>
                  <a:gd name="T48" fmla="*/ 2 w 11"/>
                  <a:gd name="T49" fmla="*/ 25 h 27"/>
                  <a:gd name="T50" fmla="*/ 2 w 11"/>
                  <a:gd name="T51" fmla="*/ 20 h 27"/>
                  <a:gd name="T52" fmla="*/ 2 w 11"/>
                  <a:gd name="T53" fmla="*/ 18 h 27"/>
                  <a:gd name="T54" fmla="*/ 0 w 11"/>
                  <a:gd name="T55" fmla="*/ 11 h 27"/>
                  <a:gd name="T56" fmla="*/ 0 w 11"/>
                  <a:gd name="T57" fmla="*/ 9 h 27"/>
                  <a:gd name="T58" fmla="*/ 0 w 11"/>
                  <a:gd name="T59" fmla="*/ 7 h 27"/>
                  <a:gd name="T60" fmla="*/ 0 w 11"/>
                  <a:gd name="T6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27">
                    <a:moveTo>
                      <a:pt x="0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9" name="Freeform 2228">
                <a:extLst>
                  <a:ext uri="{FF2B5EF4-FFF2-40B4-BE49-F238E27FC236}">
                    <a16:creationId xmlns:a16="http://schemas.microsoft.com/office/drawing/2014/main" id="{F461FBAB-B0CD-430D-92B6-AD2269DB9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1649"/>
                <a:ext cx="11" cy="27"/>
              </a:xfrm>
              <a:custGeom>
                <a:avLst/>
                <a:gdLst>
                  <a:gd name="T0" fmla="*/ 11 w 11"/>
                  <a:gd name="T1" fmla="*/ 0 h 27"/>
                  <a:gd name="T2" fmla="*/ 11 w 11"/>
                  <a:gd name="T3" fmla="*/ 7 h 27"/>
                  <a:gd name="T4" fmla="*/ 11 w 11"/>
                  <a:gd name="T5" fmla="*/ 7 h 27"/>
                  <a:gd name="T6" fmla="*/ 11 w 11"/>
                  <a:gd name="T7" fmla="*/ 9 h 27"/>
                  <a:gd name="T8" fmla="*/ 11 w 11"/>
                  <a:gd name="T9" fmla="*/ 9 h 27"/>
                  <a:gd name="T10" fmla="*/ 11 w 11"/>
                  <a:gd name="T11" fmla="*/ 11 h 27"/>
                  <a:gd name="T12" fmla="*/ 11 w 11"/>
                  <a:gd name="T13" fmla="*/ 16 h 27"/>
                  <a:gd name="T14" fmla="*/ 11 w 11"/>
                  <a:gd name="T15" fmla="*/ 18 h 27"/>
                  <a:gd name="T16" fmla="*/ 11 w 11"/>
                  <a:gd name="T17" fmla="*/ 20 h 27"/>
                  <a:gd name="T18" fmla="*/ 11 w 11"/>
                  <a:gd name="T19" fmla="*/ 27 h 27"/>
                  <a:gd name="T20" fmla="*/ 9 w 11"/>
                  <a:gd name="T21" fmla="*/ 27 h 27"/>
                  <a:gd name="T22" fmla="*/ 9 w 11"/>
                  <a:gd name="T23" fmla="*/ 27 h 27"/>
                  <a:gd name="T24" fmla="*/ 7 w 11"/>
                  <a:gd name="T25" fmla="*/ 27 h 27"/>
                  <a:gd name="T26" fmla="*/ 5 w 11"/>
                  <a:gd name="T27" fmla="*/ 27 h 27"/>
                  <a:gd name="T28" fmla="*/ 2 w 11"/>
                  <a:gd name="T29" fmla="*/ 27 h 27"/>
                  <a:gd name="T30" fmla="*/ 0 w 11"/>
                  <a:gd name="T31" fmla="*/ 23 h 27"/>
                  <a:gd name="T32" fmla="*/ 0 w 11"/>
                  <a:gd name="T33" fmla="*/ 20 h 27"/>
                  <a:gd name="T34" fmla="*/ 0 w 11"/>
                  <a:gd name="T35" fmla="*/ 18 h 27"/>
                  <a:gd name="T36" fmla="*/ 0 w 11"/>
                  <a:gd name="T37" fmla="*/ 16 h 27"/>
                  <a:gd name="T38" fmla="*/ 0 w 11"/>
                  <a:gd name="T39" fmla="*/ 11 h 27"/>
                  <a:gd name="T40" fmla="*/ 0 w 11"/>
                  <a:gd name="T41" fmla="*/ 11 h 27"/>
                  <a:gd name="T42" fmla="*/ 0 w 11"/>
                  <a:gd name="T43" fmla="*/ 11 h 27"/>
                  <a:gd name="T44" fmla="*/ 0 w 11"/>
                  <a:gd name="T45" fmla="*/ 9 h 27"/>
                  <a:gd name="T46" fmla="*/ 0 w 11"/>
                  <a:gd name="T47" fmla="*/ 0 h 27"/>
                  <a:gd name="T48" fmla="*/ 5 w 11"/>
                  <a:gd name="T49" fmla="*/ 0 h 27"/>
                  <a:gd name="T50" fmla="*/ 7 w 11"/>
                  <a:gd name="T51" fmla="*/ 0 h 27"/>
                  <a:gd name="T52" fmla="*/ 9 w 11"/>
                  <a:gd name="T53" fmla="*/ 0 h 27"/>
                  <a:gd name="T54" fmla="*/ 11 w 11"/>
                  <a:gd name="T5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27">
                    <a:moveTo>
                      <a:pt x="11" y="0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0" name="Freeform 2229">
                <a:extLst>
                  <a:ext uri="{FF2B5EF4-FFF2-40B4-BE49-F238E27FC236}">
                    <a16:creationId xmlns:a16="http://schemas.microsoft.com/office/drawing/2014/main" id="{A4591025-B48D-4CB0-98B3-7E173F5C6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649"/>
                <a:ext cx="13" cy="25"/>
              </a:xfrm>
              <a:custGeom>
                <a:avLst/>
                <a:gdLst>
                  <a:gd name="T0" fmla="*/ 2 w 13"/>
                  <a:gd name="T1" fmla="*/ 25 h 25"/>
                  <a:gd name="T2" fmla="*/ 2 w 13"/>
                  <a:gd name="T3" fmla="*/ 25 h 25"/>
                  <a:gd name="T4" fmla="*/ 0 w 13"/>
                  <a:gd name="T5" fmla="*/ 11 h 25"/>
                  <a:gd name="T6" fmla="*/ 0 w 13"/>
                  <a:gd name="T7" fmla="*/ 7 h 25"/>
                  <a:gd name="T8" fmla="*/ 0 w 13"/>
                  <a:gd name="T9" fmla="*/ 5 h 25"/>
                  <a:gd name="T10" fmla="*/ 0 w 13"/>
                  <a:gd name="T11" fmla="*/ 2 h 25"/>
                  <a:gd name="T12" fmla="*/ 0 w 13"/>
                  <a:gd name="T13" fmla="*/ 0 h 25"/>
                  <a:gd name="T14" fmla="*/ 4 w 13"/>
                  <a:gd name="T15" fmla="*/ 0 h 25"/>
                  <a:gd name="T16" fmla="*/ 6 w 13"/>
                  <a:gd name="T17" fmla="*/ 0 h 25"/>
                  <a:gd name="T18" fmla="*/ 9 w 13"/>
                  <a:gd name="T19" fmla="*/ 0 h 25"/>
                  <a:gd name="T20" fmla="*/ 13 w 13"/>
                  <a:gd name="T21" fmla="*/ 0 h 25"/>
                  <a:gd name="T22" fmla="*/ 13 w 13"/>
                  <a:gd name="T23" fmla="*/ 5 h 25"/>
                  <a:gd name="T24" fmla="*/ 13 w 13"/>
                  <a:gd name="T25" fmla="*/ 7 h 25"/>
                  <a:gd name="T26" fmla="*/ 13 w 13"/>
                  <a:gd name="T27" fmla="*/ 7 h 25"/>
                  <a:gd name="T28" fmla="*/ 13 w 13"/>
                  <a:gd name="T29" fmla="*/ 9 h 25"/>
                  <a:gd name="T30" fmla="*/ 13 w 13"/>
                  <a:gd name="T31" fmla="*/ 16 h 25"/>
                  <a:gd name="T32" fmla="*/ 13 w 13"/>
                  <a:gd name="T33" fmla="*/ 18 h 25"/>
                  <a:gd name="T34" fmla="*/ 13 w 13"/>
                  <a:gd name="T35" fmla="*/ 25 h 25"/>
                  <a:gd name="T36" fmla="*/ 13 w 13"/>
                  <a:gd name="T37" fmla="*/ 25 h 25"/>
                  <a:gd name="T38" fmla="*/ 9 w 13"/>
                  <a:gd name="T39" fmla="*/ 25 h 25"/>
                  <a:gd name="T40" fmla="*/ 9 w 13"/>
                  <a:gd name="T41" fmla="*/ 25 h 25"/>
                  <a:gd name="T42" fmla="*/ 6 w 13"/>
                  <a:gd name="T43" fmla="*/ 25 h 25"/>
                  <a:gd name="T44" fmla="*/ 4 w 13"/>
                  <a:gd name="T45" fmla="*/ 25 h 25"/>
                  <a:gd name="T46" fmla="*/ 2 w 13"/>
                  <a:gd name="T4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25">
                    <a:moveTo>
                      <a:pt x="2" y="25"/>
                    </a:moveTo>
                    <a:lnTo>
                      <a:pt x="2" y="2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1" name="Freeform 2230">
                <a:extLst>
                  <a:ext uri="{FF2B5EF4-FFF2-40B4-BE49-F238E27FC236}">
                    <a16:creationId xmlns:a16="http://schemas.microsoft.com/office/drawing/2014/main" id="{F32B4DF9-963B-41C5-949C-668E7FC27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649"/>
                <a:ext cx="11" cy="25"/>
              </a:xfrm>
              <a:custGeom>
                <a:avLst/>
                <a:gdLst>
                  <a:gd name="T0" fmla="*/ 0 w 11"/>
                  <a:gd name="T1" fmla="*/ 0 h 25"/>
                  <a:gd name="T2" fmla="*/ 2 w 11"/>
                  <a:gd name="T3" fmla="*/ 0 h 25"/>
                  <a:gd name="T4" fmla="*/ 4 w 11"/>
                  <a:gd name="T5" fmla="*/ 0 h 25"/>
                  <a:gd name="T6" fmla="*/ 9 w 11"/>
                  <a:gd name="T7" fmla="*/ 0 h 25"/>
                  <a:gd name="T8" fmla="*/ 11 w 11"/>
                  <a:gd name="T9" fmla="*/ 0 h 25"/>
                  <a:gd name="T10" fmla="*/ 11 w 11"/>
                  <a:gd name="T11" fmla="*/ 7 h 25"/>
                  <a:gd name="T12" fmla="*/ 11 w 11"/>
                  <a:gd name="T13" fmla="*/ 7 h 25"/>
                  <a:gd name="T14" fmla="*/ 11 w 11"/>
                  <a:gd name="T15" fmla="*/ 9 h 25"/>
                  <a:gd name="T16" fmla="*/ 11 w 11"/>
                  <a:gd name="T17" fmla="*/ 11 h 25"/>
                  <a:gd name="T18" fmla="*/ 11 w 11"/>
                  <a:gd name="T19" fmla="*/ 16 h 25"/>
                  <a:gd name="T20" fmla="*/ 11 w 11"/>
                  <a:gd name="T21" fmla="*/ 18 h 25"/>
                  <a:gd name="T22" fmla="*/ 11 w 11"/>
                  <a:gd name="T23" fmla="*/ 18 h 25"/>
                  <a:gd name="T24" fmla="*/ 11 w 11"/>
                  <a:gd name="T25" fmla="*/ 20 h 25"/>
                  <a:gd name="T26" fmla="*/ 11 w 11"/>
                  <a:gd name="T27" fmla="*/ 25 h 25"/>
                  <a:gd name="T28" fmla="*/ 11 w 11"/>
                  <a:gd name="T29" fmla="*/ 25 h 25"/>
                  <a:gd name="T30" fmla="*/ 9 w 11"/>
                  <a:gd name="T31" fmla="*/ 25 h 25"/>
                  <a:gd name="T32" fmla="*/ 6 w 11"/>
                  <a:gd name="T33" fmla="*/ 25 h 25"/>
                  <a:gd name="T34" fmla="*/ 4 w 11"/>
                  <a:gd name="T35" fmla="*/ 25 h 25"/>
                  <a:gd name="T36" fmla="*/ 4 w 11"/>
                  <a:gd name="T37" fmla="*/ 25 h 25"/>
                  <a:gd name="T38" fmla="*/ 2 w 11"/>
                  <a:gd name="T39" fmla="*/ 25 h 25"/>
                  <a:gd name="T40" fmla="*/ 0 w 11"/>
                  <a:gd name="T41" fmla="*/ 25 h 25"/>
                  <a:gd name="T42" fmla="*/ 0 w 11"/>
                  <a:gd name="T43" fmla="*/ 23 h 25"/>
                  <a:gd name="T44" fmla="*/ 0 w 11"/>
                  <a:gd name="T45" fmla="*/ 20 h 25"/>
                  <a:gd name="T46" fmla="*/ 0 w 11"/>
                  <a:gd name="T47" fmla="*/ 18 h 25"/>
                  <a:gd name="T48" fmla="*/ 0 w 11"/>
                  <a:gd name="T49" fmla="*/ 16 h 25"/>
                  <a:gd name="T50" fmla="*/ 0 w 11"/>
                  <a:gd name="T51" fmla="*/ 14 h 25"/>
                  <a:gd name="T52" fmla="*/ 0 w 11"/>
                  <a:gd name="T53" fmla="*/ 11 h 25"/>
                  <a:gd name="T54" fmla="*/ 0 w 11"/>
                  <a:gd name="T55" fmla="*/ 11 h 25"/>
                  <a:gd name="T56" fmla="*/ 0 w 11"/>
                  <a:gd name="T57" fmla="*/ 9 h 25"/>
                  <a:gd name="T58" fmla="*/ 0 w 11"/>
                  <a:gd name="T59" fmla="*/ 7 h 25"/>
                  <a:gd name="T60" fmla="*/ 0 w 11"/>
                  <a:gd name="T61" fmla="*/ 5 h 25"/>
                  <a:gd name="T62" fmla="*/ 0 w 11"/>
                  <a:gd name="T63" fmla="*/ 2 h 25"/>
                  <a:gd name="T64" fmla="*/ 0 w 11"/>
                  <a:gd name="T6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25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2" name="Freeform 2231">
                <a:extLst>
                  <a:ext uri="{FF2B5EF4-FFF2-40B4-BE49-F238E27FC236}">
                    <a16:creationId xmlns:a16="http://schemas.microsoft.com/office/drawing/2014/main" id="{9BD00CAC-E280-4F59-8D3B-C5521B1BEB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1649"/>
                <a:ext cx="25" cy="29"/>
              </a:xfrm>
              <a:custGeom>
                <a:avLst/>
                <a:gdLst>
                  <a:gd name="T0" fmla="*/ 11 w 25"/>
                  <a:gd name="T1" fmla="*/ 0 h 29"/>
                  <a:gd name="T2" fmla="*/ 11 w 25"/>
                  <a:gd name="T3" fmla="*/ 5 h 29"/>
                  <a:gd name="T4" fmla="*/ 11 w 25"/>
                  <a:gd name="T5" fmla="*/ 7 h 29"/>
                  <a:gd name="T6" fmla="*/ 11 w 25"/>
                  <a:gd name="T7" fmla="*/ 11 h 29"/>
                  <a:gd name="T8" fmla="*/ 11 w 25"/>
                  <a:gd name="T9" fmla="*/ 14 h 29"/>
                  <a:gd name="T10" fmla="*/ 11 w 25"/>
                  <a:gd name="T11" fmla="*/ 16 h 29"/>
                  <a:gd name="T12" fmla="*/ 11 w 25"/>
                  <a:gd name="T13" fmla="*/ 18 h 29"/>
                  <a:gd name="T14" fmla="*/ 11 w 25"/>
                  <a:gd name="T15" fmla="*/ 20 h 29"/>
                  <a:gd name="T16" fmla="*/ 11 w 25"/>
                  <a:gd name="T17" fmla="*/ 25 h 29"/>
                  <a:gd name="T18" fmla="*/ 9 w 25"/>
                  <a:gd name="T19" fmla="*/ 25 h 29"/>
                  <a:gd name="T20" fmla="*/ 2 w 25"/>
                  <a:gd name="T21" fmla="*/ 25 h 29"/>
                  <a:gd name="T22" fmla="*/ 0 w 25"/>
                  <a:gd name="T23" fmla="*/ 25 h 29"/>
                  <a:gd name="T24" fmla="*/ 0 w 25"/>
                  <a:gd name="T25" fmla="*/ 23 h 29"/>
                  <a:gd name="T26" fmla="*/ 0 w 25"/>
                  <a:gd name="T27" fmla="*/ 20 h 29"/>
                  <a:gd name="T28" fmla="*/ 0 w 25"/>
                  <a:gd name="T29" fmla="*/ 20 h 29"/>
                  <a:gd name="T30" fmla="*/ 0 w 25"/>
                  <a:gd name="T31" fmla="*/ 18 h 29"/>
                  <a:gd name="T32" fmla="*/ 0 w 25"/>
                  <a:gd name="T33" fmla="*/ 16 h 29"/>
                  <a:gd name="T34" fmla="*/ 0 w 25"/>
                  <a:gd name="T35" fmla="*/ 14 h 29"/>
                  <a:gd name="T36" fmla="*/ 0 w 25"/>
                  <a:gd name="T37" fmla="*/ 11 h 29"/>
                  <a:gd name="T38" fmla="*/ 0 w 25"/>
                  <a:gd name="T39" fmla="*/ 9 h 29"/>
                  <a:gd name="T40" fmla="*/ 0 w 25"/>
                  <a:gd name="T41" fmla="*/ 0 h 29"/>
                  <a:gd name="T42" fmla="*/ 2 w 25"/>
                  <a:gd name="T43" fmla="*/ 0 h 29"/>
                  <a:gd name="T44" fmla="*/ 7 w 25"/>
                  <a:gd name="T45" fmla="*/ 0 h 29"/>
                  <a:gd name="T46" fmla="*/ 7 w 25"/>
                  <a:gd name="T47" fmla="*/ 0 h 29"/>
                  <a:gd name="T48" fmla="*/ 9 w 25"/>
                  <a:gd name="T49" fmla="*/ 0 h 29"/>
                  <a:gd name="T50" fmla="*/ 11 w 25"/>
                  <a:gd name="T51" fmla="*/ 0 h 29"/>
                  <a:gd name="T52" fmla="*/ 23 w 25"/>
                  <a:gd name="T53" fmla="*/ 0 h 29"/>
                  <a:gd name="T54" fmla="*/ 23 w 25"/>
                  <a:gd name="T55" fmla="*/ 7 h 29"/>
                  <a:gd name="T56" fmla="*/ 25 w 25"/>
                  <a:gd name="T57" fmla="*/ 7 h 29"/>
                  <a:gd name="T58" fmla="*/ 23 w 25"/>
                  <a:gd name="T59" fmla="*/ 11 h 29"/>
                  <a:gd name="T60" fmla="*/ 20 w 25"/>
                  <a:gd name="T61" fmla="*/ 11 h 29"/>
                  <a:gd name="T62" fmla="*/ 20 w 25"/>
                  <a:gd name="T63" fmla="*/ 11 h 29"/>
                  <a:gd name="T64" fmla="*/ 14 w 25"/>
                  <a:gd name="T65" fmla="*/ 11 h 29"/>
                  <a:gd name="T66" fmla="*/ 14 w 25"/>
                  <a:gd name="T67" fmla="*/ 9 h 29"/>
                  <a:gd name="T68" fmla="*/ 14 w 25"/>
                  <a:gd name="T69" fmla="*/ 7 h 29"/>
                  <a:gd name="T70" fmla="*/ 14 w 25"/>
                  <a:gd name="T71" fmla="*/ 5 h 29"/>
                  <a:gd name="T72" fmla="*/ 14 w 25"/>
                  <a:gd name="T73" fmla="*/ 2 h 29"/>
                  <a:gd name="T74" fmla="*/ 14 w 25"/>
                  <a:gd name="T75" fmla="*/ 0 h 29"/>
                  <a:gd name="T76" fmla="*/ 20 w 25"/>
                  <a:gd name="T77" fmla="*/ 0 h 29"/>
                  <a:gd name="T78" fmla="*/ 23 w 25"/>
                  <a:gd name="T79" fmla="*/ 0 h 29"/>
                  <a:gd name="T80" fmla="*/ 20 w 25"/>
                  <a:gd name="T81" fmla="*/ 25 h 29"/>
                  <a:gd name="T82" fmla="*/ 18 w 25"/>
                  <a:gd name="T83" fmla="*/ 29 h 29"/>
                  <a:gd name="T84" fmla="*/ 18 w 25"/>
                  <a:gd name="T85" fmla="*/ 29 h 29"/>
                  <a:gd name="T86" fmla="*/ 14 w 25"/>
                  <a:gd name="T87" fmla="*/ 27 h 29"/>
                  <a:gd name="T88" fmla="*/ 14 w 25"/>
                  <a:gd name="T89" fmla="*/ 23 h 29"/>
                  <a:gd name="T90" fmla="*/ 14 w 25"/>
                  <a:gd name="T91" fmla="*/ 20 h 29"/>
                  <a:gd name="T92" fmla="*/ 20 w 25"/>
                  <a:gd name="T93" fmla="*/ 20 h 29"/>
                  <a:gd name="T94" fmla="*/ 20 w 25"/>
                  <a:gd name="T95" fmla="*/ 23 h 29"/>
                  <a:gd name="T96" fmla="*/ 20 w 25"/>
                  <a:gd name="T97" fmla="*/ 23 h 29"/>
                  <a:gd name="T98" fmla="*/ 20 w 25"/>
                  <a:gd name="T99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" h="29">
                    <a:moveTo>
                      <a:pt x="11" y="0"/>
                    </a:moveTo>
                    <a:lnTo>
                      <a:pt x="11" y="5"/>
                    </a:lnTo>
                    <a:lnTo>
                      <a:pt x="11" y="7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  <a:moveTo>
                      <a:pt x="23" y="0"/>
                    </a:moveTo>
                    <a:lnTo>
                      <a:pt x="23" y="7"/>
                    </a:lnTo>
                    <a:lnTo>
                      <a:pt x="25" y="7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3" y="0"/>
                    </a:lnTo>
                    <a:close/>
                    <a:moveTo>
                      <a:pt x="20" y="25"/>
                    </a:moveTo>
                    <a:lnTo>
                      <a:pt x="18" y="29"/>
                    </a:lnTo>
                    <a:lnTo>
                      <a:pt x="18" y="29"/>
                    </a:lnTo>
                    <a:lnTo>
                      <a:pt x="14" y="27"/>
                    </a:lnTo>
                    <a:lnTo>
                      <a:pt x="14" y="23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3" name="Freeform 2232">
                <a:extLst>
                  <a:ext uri="{FF2B5EF4-FFF2-40B4-BE49-F238E27FC236}">
                    <a16:creationId xmlns:a16="http://schemas.microsoft.com/office/drawing/2014/main" id="{D59E0E0B-1CBD-4234-86FB-F495ED355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757"/>
                <a:ext cx="68" cy="82"/>
              </a:xfrm>
              <a:custGeom>
                <a:avLst/>
                <a:gdLst>
                  <a:gd name="T0" fmla="*/ 9 w 68"/>
                  <a:gd name="T1" fmla="*/ 32 h 82"/>
                  <a:gd name="T2" fmla="*/ 7 w 68"/>
                  <a:gd name="T3" fmla="*/ 25 h 82"/>
                  <a:gd name="T4" fmla="*/ 5 w 68"/>
                  <a:gd name="T5" fmla="*/ 18 h 82"/>
                  <a:gd name="T6" fmla="*/ 5 w 68"/>
                  <a:gd name="T7" fmla="*/ 18 h 82"/>
                  <a:gd name="T8" fmla="*/ 2 w 68"/>
                  <a:gd name="T9" fmla="*/ 14 h 82"/>
                  <a:gd name="T10" fmla="*/ 0 w 68"/>
                  <a:gd name="T11" fmla="*/ 9 h 82"/>
                  <a:gd name="T12" fmla="*/ 0 w 68"/>
                  <a:gd name="T13" fmla="*/ 5 h 82"/>
                  <a:gd name="T14" fmla="*/ 5 w 68"/>
                  <a:gd name="T15" fmla="*/ 5 h 82"/>
                  <a:gd name="T16" fmla="*/ 9 w 68"/>
                  <a:gd name="T17" fmla="*/ 5 h 82"/>
                  <a:gd name="T18" fmla="*/ 16 w 68"/>
                  <a:gd name="T19" fmla="*/ 3 h 82"/>
                  <a:gd name="T20" fmla="*/ 23 w 68"/>
                  <a:gd name="T21" fmla="*/ 3 h 82"/>
                  <a:gd name="T22" fmla="*/ 30 w 68"/>
                  <a:gd name="T23" fmla="*/ 3 h 82"/>
                  <a:gd name="T24" fmla="*/ 34 w 68"/>
                  <a:gd name="T25" fmla="*/ 3 h 82"/>
                  <a:gd name="T26" fmla="*/ 41 w 68"/>
                  <a:gd name="T27" fmla="*/ 0 h 82"/>
                  <a:gd name="T28" fmla="*/ 48 w 68"/>
                  <a:gd name="T29" fmla="*/ 0 h 82"/>
                  <a:gd name="T30" fmla="*/ 52 w 68"/>
                  <a:gd name="T31" fmla="*/ 0 h 82"/>
                  <a:gd name="T32" fmla="*/ 57 w 68"/>
                  <a:gd name="T33" fmla="*/ 0 h 82"/>
                  <a:gd name="T34" fmla="*/ 61 w 68"/>
                  <a:gd name="T35" fmla="*/ 0 h 82"/>
                  <a:gd name="T36" fmla="*/ 61 w 68"/>
                  <a:gd name="T37" fmla="*/ 3 h 82"/>
                  <a:gd name="T38" fmla="*/ 61 w 68"/>
                  <a:gd name="T39" fmla="*/ 5 h 82"/>
                  <a:gd name="T40" fmla="*/ 61 w 68"/>
                  <a:gd name="T41" fmla="*/ 9 h 82"/>
                  <a:gd name="T42" fmla="*/ 61 w 68"/>
                  <a:gd name="T43" fmla="*/ 14 h 82"/>
                  <a:gd name="T44" fmla="*/ 61 w 68"/>
                  <a:gd name="T45" fmla="*/ 18 h 82"/>
                  <a:gd name="T46" fmla="*/ 61 w 68"/>
                  <a:gd name="T47" fmla="*/ 23 h 82"/>
                  <a:gd name="T48" fmla="*/ 63 w 68"/>
                  <a:gd name="T49" fmla="*/ 27 h 82"/>
                  <a:gd name="T50" fmla="*/ 63 w 68"/>
                  <a:gd name="T51" fmla="*/ 32 h 82"/>
                  <a:gd name="T52" fmla="*/ 63 w 68"/>
                  <a:gd name="T53" fmla="*/ 34 h 82"/>
                  <a:gd name="T54" fmla="*/ 63 w 68"/>
                  <a:gd name="T55" fmla="*/ 39 h 82"/>
                  <a:gd name="T56" fmla="*/ 63 w 68"/>
                  <a:gd name="T57" fmla="*/ 43 h 82"/>
                  <a:gd name="T58" fmla="*/ 63 w 68"/>
                  <a:gd name="T59" fmla="*/ 48 h 82"/>
                  <a:gd name="T60" fmla="*/ 63 w 68"/>
                  <a:gd name="T61" fmla="*/ 48 h 82"/>
                  <a:gd name="T62" fmla="*/ 63 w 68"/>
                  <a:gd name="T63" fmla="*/ 48 h 82"/>
                  <a:gd name="T64" fmla="*/ 63 w 68"/>
                  <a:gd name="T65" fmla="*/ 50 h 82"/>
                  <a:gd name="T66" fmla="*/ 66 w 68"/>
                  <a:gd name="T67" fmla="*/ 52 h 82"/>
                  <a:gd name="T68" fmla="*/ 66 w 68"/>
                  <a:gd name="T69" fmla="*/ 57 h 82"/>
                  <a:gd name="T70" fmla="*/ 66 w 68"/>
                  <a:gd name="T71" fmla="*/ 59 h 82"/>
                  <a:gd name="T72" fmla="*/ 66 w 68"/>
                  <a:gd name="T73" fmla="*/ 66 h 82"/>
                  <a:gd name="T74" fmla="*/ 66 w 68"/>
                  <a:gd name="T75" fmla="*/ 70 h 82"/>
                  <a:gd name="T76" fmla="*/ 66 w 68"/>
                  <a:gd name="T77" fmla="*/ 73 h 82"/>
                  <a:gd name="T78" fmla="*/ 66 w 68"/>
                  <a:gd name="T79" fmla="*/ 75 h 82"/>
                  <a:gd name="T80" fmla="*/ 63 w 68"/>
                  <a:gd name="T81" fmla="*/ 77 h 82"/>
                  <a:gd name="T82" fmla="*/ 63 w 68"/>
                  <a:gd name="T83" fmla="*/ 77 h 82"/>
                  <a:gd name="T84" fmla="*/ 59 w 68"/>
                  <a:gd name="T85" fmla="*/ 77 h 82"/>
                  <a:gd name="T86" fmla="*/ 52 w 68"/>
                  <a:gd name="T87" fmla="*/ 79 h 82"/>
                  <a:gd name="T88" fmla="*/ 45 w 68"/>
                  <a:gd name="T89" fmla="*/ 79 h 82"/>
                  <a:gd name="T90" fmla="*/ 43 w 68"/>
                  <a:gd name="T91" fmla="*/ 79 h 82"/>
                  <a:gd name="T92" fmla="*/ 41 w 68"/>
                  <a:gd name="T93" fmla="*/ 79 h 82"/>
                  <a:gd name="T94" fmla="*/ 39 w 68"/>
                  <a:gd name="T95" fmla="*/ 79 h 82"/>
                  <a:gd name="T96" fmla="*/ 34 w 68"/>
                  <a:gd name="T97" fmla="*/ 79 h 82"/>
                  <a:gd name="T98" fmla="*/ 30 w 68"/>
                  <a:gd name="T99" fmla="*/ 79 h 82"/>
                  <a:gd name="T100" fmla="*/ 25 w 68"/>
                  <a:gd name="T101" fmla="*/ 82 h 82"/>
                  <a:gd name="T102" fmla="*/ 23 w 68"/>
                  <a:gd name="T103" fmla="*/ 77 h 82"/>
                  <a:gd name="T104" fmla="*/ 21 w 68"/>
                  <a:gd name="T105" fmla="*/ 73 h 82"/>
                  <a:gd name="T106" fmla="*/ 18 w 68"/>
                  <a:gd name="T107" fmla="*/ 66 h 82"/>
                  <a:gd name="T108" fmla="*/ 16 w 68"/>
                  <a:gd name="T109" fmla="*/ 59 h 82"/>
                  <a:gd name="T110" fmla="*/ 14 w 68"/>
                  <a:gd name="T111" fmla="*/ 52 h 82"/>
                  <a:gd name="T112" fmla="*/ 14 w 68"/>
                  <a:gd name="T113" fmla="*/ 50 h 82"/>
                  <a:gd name="T114" fmla="*/ 11 w 68"/>
                  <a:gd name="T115" fmla="*/ 43 h 82"/>
                  <a:gd name="T116" fmla="*/ 11 w 68"/>
                  <a:gd name="T117" fmla="*/ 43 h 82"/>
                  <a:gd name="T118" fmla="*/ 9 w 68"/>
                  <a:gd name="T119" fmla="*/ 3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8" h="82">
                    <a:moveTo>
                      <a:pt x="9" y="36"/>
                    </a:moveTo>
                    <a:lnTo>
                      <a:pt x="9" y="32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9"/>
                    </a:lnTo>
                    <a:lnTo>
                      <a:pt x="61" y="12"/>
                    </a:lnTo>
                    <a:lnTo>
                      <a:pt x="61" y="14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3" y="25"/>
                    </a:lnTo>
                    <a:lnTo>
                      <a:pt x="63" y="27"/>
                    </a:lnTo>
                    <a:lnTo>
                      <a:pt x="63" y="30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3" y="36"/>
                    </a:lnTo>
                    <a:lnTo>
                      <a:pt x="63" y="39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3" y="48"/>
                    </a:lnTo>
                    <a:lnTo>
                      <a:pt x="63" y="48"/>
                    </a:lnTo>
                    <a:lnTo>
                      <a:pt x="63" y="48"/>
                    </a:lnTo>
                    <a:lnTo>
                      <a:pt x="63" y="48"/>
                    </a:lnTo>
                    <a:lnTo>
                      <a:pt x="63" y="48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6" y="54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6" y="59"/>
                    </a:lnTo>
                    <a:lnTo>
                      <a:pt x="66" y="61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6" y="70"/>
                    </a:lnTo>
                    <a:lnTo>
                      <a:pt x="66" y="70"/>
                    </a:lnTo>
                    <a:lnTo>
                      <a:pt x="66" y="73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8" y="77"/>
                    </a:lnTo>
                    <a:lnTo>
                      <a:pt x="63" y="77"/>
                    </a:lnTo>
                    <a:lnTo>
                      <a:pt x="63" y="77"/>
                    </a:lnTo>
                    <a:lnTo>
                      <a:pt x="63" y="77"/>
                    </a:lnTo>
                    <a:lnTo>
                      <a:pt x="61" y="77"/>
                    </a:lnTo>
                    <a:lnTo>
                      <a:pt x="59" y="77"/>
                    </a:lnTo>
                    <a:lnTo>
                      <a:pt x="54" y="77"/>
                    </a:lnTo>
                    <a:lnTo>
                      <a:pt x="52" y="79"/>
                    </a:lnTo>
                    <a:lnTo>
                      <a:pt x="50" y="79"/>
                    </a:lnTo>
                    <a:lnTo>
                      <a:pt x="45" y="79"/>
                    </a:lnTo>
                    <a:lnTo>
                      <a:pt x="43" y="79"/>
                    </a:lnTo>
                    <a:lnTo>
                      <a:pt x="43" y="79"/>
                    </a:lnTo>
                    <a:lnTo>
                      <a:pt x="43" y="79"/>
                    </a:lnTo>
                    <a:lnTo>
                      <a:pt x="41" y="79"/>
                    </a:lnTo>
                    <a:lnTo>
                      <a:pt x="41" y="79"/>
                    </a:lnTo>
                    <a:lnTo>
                      <a:pt x="39" y="79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3" y="82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1" y="73"/>
                    </a:lnTo>
                    <a:lnTo>
                      <a:pt x="21" y="70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6" y="59"/>
                    </a:lnTo>
                    <a:lnTo>
                      <a:pt x="16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9" y="3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061" name="Group 2434">
              <a:extLst>
                <a:ext uri="{FF2B5EF4-FFF2-40B4-BE49-F238E27FC236}">
                  <a16:creationId xmlns:a16="http://schemas.microsoft.com/office/drawing/2014/main" id="{69417829-41B4-414C-A516-8AF79D20B3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550" y="44451"/>
              <a:ext cx="5764213" cy="3648075"/>
              <a:chOff x="612" y="28"/>
              <a:chExt cx="3631" cy="2298"/>
            </a:xfrm>
            <a:grpFill/>
          </p:grpSpPr>
          <p:sp>
            <p:nvSpPr>
              <p:cNvPr id="2914" name="Freeform 2234">
                <a:extLst>
                  <a:ext uri="{FF2B5EF4-FFF2-40B4-BE49-F238E27FC236}">
                    <a16:creationId xmlns:a16="http://schemas.microsoft.com/office/drawing/2014/main" id="{5ACE0B0C-1849-4DBC-8EAE-DEBA0FD64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751"/>
                <a:ext cx="73" cy="83"/>
              </a:xfrm>
              <a:custGeom>
                <a:avLst/>
                <a:gdLst>
                  <a:gd name="T0" fmla="*/ 66 w 73"/>
                  <a:gd name="T1" fmla="*/ 4 h 83"/>
                  <a:gd name="T2" fmla="*/ 66 w 73"/>
                  <a:gd name="T3" fmla="*/ 4 h 83"/>
                  <a:gd name="T4" fmla="*/ 66 w 73"/>
                  <a:gd name="T5" fmla="*/ 6 h 83"/>
                  <a:gd name="T6" fmla="*/ 66 w 73"/>
                  <a:gd name="T7" fmla="*/ 11 h 83"/>
                  <a:gd name="T8" fmla="*/ 66 w 73"/>
                  <a:gd name="T9" fmla="*/ 15 h 83"/>
                  <a:gd name="T10" fmla="*/ 68 w 73"/>
                  <a:gd name="T11" fmla="*/ 22 h 83"/>
                  <a:gd name="T12" fmla="*/ 68 w 73"/>
                  <a:gd name="T13" fmla="*/ 24 h 83"/>
                  <a:gd name="T14" fmla="*/ 68 w 73"/>
                  <a:gd name="T15" fmla="*/ 31 h 83"/>
                  <a:gd name="T16" fmla="*/ 68 w 73"/>
                  <a:gd name="T17" fmla="*/ 33 h 83"/>
                  <a:gd name="T18" fmla="*/ 68 w 73"/>
                  <a:gd name="T19" fmla="*/ 40 h 83"/>
                  <a:gd name="T20" fmla="*/ 68 w 73"/>
                  <a:gd name="T21" fmla="*/ 42 h 83"/>
                  <a:gd name="T22" fmla="*/ 70 w 73"/>
                  <a:gd name="T23" fmla="*/ 49 h 83"/>
                  <a:gd name="T24" fmla="*/ 70 w 73"/>
                  <a:gd name="T25" fmla="*/ 51 h 83"/>
                  <a:gd name="T26" fmla="*/ 70 w 73"/>
                  <a:gd name="T27" fmla="*/ 56 h 83"/>
                  <a:gd name="T28" fmla="*/ 70 w 73"/>
                  <a:gd name="T29" fmla="*/ 63 h 83"/>
                  <a:gd name="T30" fmla="*/ 70 w 73"/>
                  <a:gd name="T31" fmla="*/ 67 h 83"/>
                  <a:gd name="T32" fmla="*/ 70 w 73"/>
                  <a:gd name="T33" fmla="*/ 72 h 83"/>
                  <a:gd name="T34" fmla="*/ 73 w 73"/>
                  <a:gd name="T35" fmla="*/ 76 h 83"/>
                  <a:gd name="T36" fmla="*/ 66 w 73"/>
                  <a:gd name="T37" fmla="*/ 79 h 83"/>
                  <a:gd name="T38" fmla="*/ 59 w 73"/>
                  <a:gd name="T39" fmla="*/ 79 h 83"/>
                  <a:gd name="T40" fmla="*/ 55 w 73"/>
                  <a:gd name="T41" fmla="*/ 79 h 83"/>
                  <a:gd name="T42" fmla="*/ 48 w 73"/>
                  <a:gd name="T43" fmla="*/ 79 h 83"/>
                  <a:gd name="T44" fmla="*/ 46 w 73"/>
                  <a:gd name="T45" fmla="*/ 79 h 83"/>
                  <a:gd name="T46" fmla="*/ 41 w 73"/>
                  <a:gd name="T47" fmla="*/ 81 h 83"/>
                  <a:gd name="T48" fmla="*/ 37 w 73"/>
                  <a:gd name="T49" fmla="*/ 81 h 83"/>
                  <a:gd name="T50" fmla="*/ 32 w 73"/>
                  <a:gd name="T51" fmla="*/ 81 h 83"/>
                  <a:gd name="T52" fmla="*/ 27 w 73"/>
                  <a:gd name="T53" fmla="*/ 81 h 83"/>
                  <a:gd name="T54" fmla="*/ 25 w 73"/>
                  <a:gd name="T55" fmla="*/ 81 h 83"/>
                  <a:gd name="T56" fmla="*/ 18 w 73"/>
                  <a:gd name="T57" fmla="*/ 81 h 83"/>
                  <a:gd name="T58" fmla="*/ 14 w 73"/>
                  <a:gd name="T59" fmla="*/ 83 h 83"/>
                  <a:gd name="T60" fmla="*/ 7 w 73"/>
                  <a:gd name="T61" fmla="*/ 81 h 83"/>
                  <a:gd name="T62" fmla="*/ 7 w 73"/>
                  <a:gd name="T63" fmla="*/ 76 h 83"/>
                  <a:gd name="T64" fmla="*/ 5 w 73"/>
                  <a:gd name="T65" fmla="*/ 72 h 83"/>
                  <a:gd name="T66" fmla="*/ 5 w 73"/>
                  <a:gd name="T67" fmla="*/ 69 h 83"/>
                  <a:gd name="T68" fmla="*/ 5 w 73"/>
                  <a:gd name="T69" fmla="*/ 65 h 83"/>
                  <a:gd name="T70" fmla="*/ 5 w 73"/>
                  <a:gd name="T71" fmla="*/ 60 h 83"/>
                  <a:gd name="T72" fmla="*/ 5 w 73"/>
                  <a:gd name="T73" fmla="*/ 56 h 83"/>
                  <a:gd name="T74" fmla="*/ 5 w 73"/>
                  <a:gd name="T75" fmla="*/ 51 h 83"/>
                  <a:gd name="T76" fmla="*/ 3 w 73"/>
                  <a:gd name="T77" fmla="*/ 47 h 83"/>
                  <a:gd name="T78" fmla="*/ 3 w 73"/>
                  <a:gd name="T79" fmla="*/ 38 h 83"/>
                  <a:gd name="T80" fmla="*/ 3 w 73"/>
                  <a:gd name="T81" fmla="*/ 36 h 83"/>
                  <a:gd name="T82" fmla="*/ 3 w 73"/>
                  <a:gd name="T83" fmla="*/ 27 h 83"/>
                  <a:gd name="T84" fmla="*/ 3 w 73"/>
                  <a:gd name="T85" fmla="*/ 24 h 83"/>
                  <a:gd name="T86" fmla="*/ 0 w 73"/>
                  <a:gd name="T87" fmla="*/ 20 h 83"/>
                  <a:gd name="T88" fmla="*/ 0 w 73"/>
                  <a:gd name="T89" fmla="*/ 15 h 83"/>
                  <a:gd name="T90" fmla="*/ 0 w 73"/>
                  <a:gd name="T91" fmla="*/ 15 h 83"/>
                  <a:gd name="T92" fmla="*/ 0 w 73"/>
                  <a:gd name="T93" fmla="*/ 9 h 83"/>
                  <a:gd name="T94" fmla="*/ 0 w 73"/>
                  <a:gd name="T95" fmla="*/ 6 h 83"/>
                  <a:gd name="T96" fmla="*/ 5 w 73"/>
                  <a:gd name="T97" fmla="*/ 4 h 83"/>
                  <a:gd name="T98" fmla="*/ 7 w 73"/>
                  <a:gd name="T99" fmla="*/ 4 h 83"/>
                  <a:gd name="T100" fmla="*/ 12 w 73"/>
                  <a:gd name="T101" fmla="*/ 4 h 83"/>
                  <a:gd name="T102" fmla="*/ 18 w 73"/>
                  <a:gd name="T103" fmla="*/ 4 h 83"/>
                  <a:gd name="T104" fmla="*/ 21 w 73"/>
                  <a:gd name="T105" fmla="*/ 4 h 83"/>
                  <a:gd name="T106" fmla="*/ 27 w 73"/>
                  <a:gd name="T107" fmla="*/ 2 h 83"/>
                  <a:gd name="T108" fmla="*/ 32 w 73"/>
                  <a:gd name="T109" fmla="*/ 2 h 83"/>
                  <a:gd name="T110" fmla="*/ 39 w 73"/>
                  <a:gd name="T111" fmla="*/ 2 h 83"/>
                  <a:gd name="T112" fmla="*/ 41 w 73"/>
                  <a:gd name="T113" fmla="*/ 2 h 83"/>
                  <a:gd name="T114" fmla="*/ 43 w 73"/>
                  <a:gd name="T115" fmla="*/ 2 h 83"/>
                  <a:gd name="T116" fmla="*/ 48 w 73"/>
                  <a:gd name="T117" fmla="*/ 2 h 83"/>
                  <a:gd name="T118" fmla="*/ 52 w 73"/>
                  <a:gd name="T119" fmla="*/ 0 h 83"/>
                  <a:gd name="T120" fmla="*/ 57 w 73"/>
                  <a:gd name="T121" fmla="*/ 0 h 83"/>
                  <a:gd name="T122" fmla="*/ 61 w 73"/>
                  <a:gd name="T123" fmla="*/ 0 h 83"/>
                  <a:gd name="T124" fmla="*/ 66 w 73"/>
                  <a:gd name="T1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" h="83">
                    <a:moveTo>
                      <a:pt x="66" y="0"/>
                    </a:move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9"/>
                    </a:lnTo>
                    <a:lnTo>
                      <a:pt x="66" y="11"/>
                    </a:lnTo>
                    <a:lnTo>
                      <a:pt x="66" y="13"/>
                    </a:lnTo>
                    <a:lnTo>
                      <a:pt x="66" y="15"/>
                    </a:lnTo>
                    <a:lnTo>
                      <a:pt x="66" y="20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9"/>
                    </a:lnTo>
                    <a:lnTo>
                      <a:pt x="68" y="31"/>
                    </a:lnTo>
                    <a:lnTo>
                      <a:pt x="68" y="33"/>
                    </a:lnTo>
                    <a:lnTo>
                      <a:pt x="68" y="33"/>
                    </a:lnTo>
                    <a:lnTo>
                      <a:pt x="68" y="36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68" y="42"/>
                    </a:lnTo>
                    <a:lnTo>
                      <a:pt x="68" y="45"/>
                    </a:lnTo>
                    <a:lnTo>
                      <a:pt x="70" y="49"/>
                    </a:lnTo>
                    <a:lnTo>
                      <a:pt x="70" y="49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6"/>
                    </a:lnTo>
                    <a:lnTo>
                      <a:pt x="70" y="60"/>
                    </a:lnTo>
                    <a:lnTo>
                      <a:pt x="70" y="63"/>
                    </a:lnTo>
                    <a:lnTo>
                      <a:pt x="70" y="65"/>
                    </a:lnTo>
                    <a:lnTo>
                      <a:pt x="70" y="67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73" y="74"/>
                    </a:lnTo>
                    <a:lnTo>
                      <a:pt x="73" y="76"/>
                    </a:lnTo>
                    <a:lnTo>
                      <a:pt x="66" y="79"/>
                    </a:lnTo>
                    <a:lnTo>
                      <a:pt x="66" y="79"/>
                    </a:lnTo>
                    <a:lnTo>
                      <a:pt x="64" y="79"/>
                    </a:lnTo>
                    <a:lnTo>
                      <a:pt x="59" y="79"/>
                    </a:lnTo>
                    <a:lnTo>
                      <a:pt x="57" y="79"/>
                    </a:lnTo>
                    <a:lnTo>
                      <a:pt x="55" y="79"/>
                    </a:lnTo>
                    <a:lnTo>
                      <a:pt x="50" y="79"/>
                    </a:lnTo>
                    <a:lnTo>
                      <a:pt x="48" y="79"/>
                    </a:lnTo>
                    <a:lnTo>
                      <a:pt x="46" y="79"/>
                    </a:lnTo>
                    <a:lnTo>
                      <a:pt x="46" y="79"/>
                    </a:lnTo>
                    <a:lnTo>
                      <a:pt x="46" y="79"/>
                    </a:lnTo>
                    <a:lnTo>
                      <a:pt x="41" y="81"/>
                    </a:lnTo>
                    <a:lnTo>
                      <a:pt x="39" y="81"/>
                    </a:lnTo>
                    <a:lnTo>
                      <a:pt x="37" y="81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30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5" y="81"/>
                    </a:lnTo>
                    <a:lnTo>
                      <a:pt x="21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4" y="83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7" y="79"/>
                    </a:lnTo>
                    <a:lnTo>
                      <a:pt x="7" y="76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5" y="67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0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51"/>
                    </a:lnTo>
                    <a:lnTo>
                      <a:pt x="3" y="49"/>
                    </a:lnTo>
                    <a:lnTo>
                      <a:pt x="3" y="47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3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5" name="Freeform 2235">
                <a:extLst>
                  <a:ext uri="{FF2B5EF4-FFF2-40B4-BE49-F238E27FC236}">
                    <a16:creationId xmlns:a16="http://schemas.microsoft.com/office/drawing/2014/main" id="{177693E9-EC40-424D-AC9B-C68CDD5C2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744"/>
                <a:ext cx="72" cy="86"/>
              </a:xfrm>
              <a:custGeom>
                <a:avLst/>
                <a:gdLst>
                  <a:gd name="T0" fmla="*/ 72 w 72"/>
                  <a:gd name="T1" fmla="*/ 7 h 86"/>
                  <a:gd name="T2" fmla="*/ 72 w 72"/>
                  <a:gd name="T3" fmla="*/ 11 h 86"/>
                  <a:gd name="T4" fmla="*/ 72 w 72"/>
                  <a:gd name="T5" fmla="*/ 18 h 86"/>
                  <a:gd name="T6" fmla="*/ 72 w 72"/>
                  <a:gd name="T7" fmla="*/ 27 h 86"/>
                  <a:gd name="T8" fmla="*/ 72 w 72"/>
                  <a:gd name="T9" fmla="*/ 36 h 86"/>
                  <a:gd name="T10" fmla="*/ 70 w 72"/>
                  <a:gd name="T11" fmla="*/ 40 h 86"/>
                  <a:gd name="T12" fmla="*/ 66 w 72"/>
                  <a:gd name="T13" fmla="*/ 47 h 86"/>
                  <a:gd name="T14" fmla="*/ 63 w 72"/>
                  <a:gd name="T15" fmla="*/ 52 h 86"/>
                  <a:gd name="T16" fmla="*/ 59 w 72"/>
                  <a:gd name="T17" fmla="*/ 58 h 86"/>
                  <a:gd name="T18" fmla="*/ 54 w 72"/>
                  <a:gd name="T19" fmla="*/ 70 h 86"/>
                  <a:gd name="T20" fmla="*/ 48 w 72"/>
                  <a:gd name="T21" fmla="*/ 81 h 86"/>
                  <a:gd name="T22" fmla="*/ 32 w 72"/>
                  <a:gd name="T23" fmla="*/ 81 h 86"/>
                  <a:gd name="T24" fmla="*/ 25 w 72"/>
                  <a:gd name="T25" fmla="*/ 81 h 86"/>
                  <a:gd name="T26" fmla="*/ 18 w 72"/>
                  <a:gd name="T27" fmla="*/ 83 h 86"/>
                  <a:gd name="T28" fmla="*/ 16 w 72"/>
                  <a:gd name="T29" fmla="*/ 83 h 86"/>
                  <a:gd name="T30" fmla="*/ 14 w 72"/>
                  <a:gd name="T31" fmla="*/ 83 h 86"/>
                  <a:gd name="T32" fmla="*/ 7 w 72"/>
                  <a:gd name="T33" fmla="*/ 83 h 86"/>
                  <a:gd name="T34" fmla="*/ 7 w 72"/>
                  <a:gd name="T35" fmla="*/ 81 h 86"/>
                  <a:gd name="T36" fmla="*/ 7 w 72"/>
                  <a:gd name="T37" fmla="*/ 79 h 86"/>
                  <a:gd name="T38" fmla="*/ 7 w 72"/>
                  <a:gd name="T39" fmla="*/ 74 h 86"/>
                  <a:gd name="T40" fmla="*/ 5 w 72"/>
                  <a:gd name="T41" fmla="*/ 65 h 86"/>
                  <a:gd name="T42" fmla="*/ 5 w 72"/>
                  <a:gd name="T43" fmla="*/ 61 h 86"/>
                  <a:gd name="T44" fmla="*/ 5 w 72"/>
                  <a:gd name="T45" fmla="*/ 54 h 86"/>
                  <a:gd name="T46" fmla="*/ 5 w 72"/>
                  <a:gd name="T47" fmla="*/ 52 h 86"/>
                  <a:gd name="T48" fmla="*/ 2 w 72"/>
                  <a:gd name="T49" fmla="*/ 45 h 86"/>
                  <a:gd name="T50" fmla="*/ 2 w 72"/>
                  <a:gd name="T51" fmla="*/ 34 h 86"/>
                  <a:gd name="T52" fmla="*/ 2 w 72"/>
                  <a:gd name="T53" fmla="*/ 29 h 86"/>
                  <a:gd name="T54" fmla="*/ 2 w 72"/>
                  <a:gd name="T55" fmla="*/ 25 h 86"/>
                  <a:gd name="T56" fmla="*/ 0 w 72"/>
                  <a:gd name="T57" fmla="*/ 20 h 86"/>
                  <a:gd name="T58" fmla="*/ 0 w 72"/>
                  <a:gd name="T59" fmla="*/ 20 h 86"/>
                  <a:gd name="T60" fmla="*/ 0 w 72"/>
                  <a:gd name="T61" fmla="*/ 16 h 86"/>
                  <a:gd name="T62" fmla="*/ 0 w 72"/>
                  <a:gd name="T63" fmla="*/ 7 h 86"/>
                  <a:gd name="T64" fmla="*/ 9 w 72"/>
                  <a:gd name="T65" fmla="*/ 4 h 86"/>
                  <a:gd name="T66" fmla="*/ 18 w 72"/>
                  <a:gd name="T67" fmla="*/ 4 h 86"/>
                  <a:gd name="T68" fmla="*/ 18 w 72"/>
                  <a:gd name="T69" fmla="*/ 4 h 86"/>
                  <a:gd name="T70" fmla="*/ 20 w 72"/>
                  <a:gd name="T71" fmla="*/ 2 h 86"/>
                  <a:gd name="T72" fmla="*/ 23 w 72"/>
                  <a:gd name="T73" fmla="*/ 2 h 86"/>
                  <a:gd name="T74" fmla="*/ 25 w 72"/>
                  <a:gd name="T75" fmla="*/ 2 h 86"/>
                  <a:gd name="T76" fmla="*/ 32 w 72"/>
                  <a:gd name="T77" fmla="*/ 2 h 86"/>
                  <a:gd name="T78" fmla="*/ 36 w 72"/>
                  <a:gd name="T79" fmla="*/ 2 h 86"/>
                  <a:gd name="T80" fmla="*/ 41 w 72"/>
                  <a:gd name="T81" fmla="*/ 2 h 86"/>
                  <a:gd name="T82" fmla="*/ 41 w 72"/>
                  <a:gd name="T83" fmla="*/ 2 h 86"/>
                  <a:gd name="T84" fmla="*/ 43 w 72"/>
                  <a:gd name="T85" fmla="*/ 2 h 86"/>
                  <a:gd name="T86" fmla="*/ 45 w 72"/>
                  <a:gd name="T87" fmla="*/ 2 h 86"/>
                  <a:gd name="T88" fmla="*/ 52 w 72"/>
                  <a:gd name="T89" fmla="*/ 2 h 86"/>
                  <a:gd name="T90" fmla="*/ 54 w 72"/>
                  <a:gd name="T91" fmla="*/ 2 h 86"/>
                  <a:gd name="T92" fmla="*/ 63 w 72"/>
                  <a:gd name="T9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2" h="86">
                    <a:moveTo>
                      <a:pt x="70" y="0"/>
                    </a:moveTo>
                    <a:lnTo>
                      <a:pt x="72" y="7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13"/>
                    </a:lnTo>
                    <a:lnTo>
                      <a:pt x="72" y="18"/>
                    </a:lnTo>
                    <a:lnTo>
                      <a:pt x="72" y="22"/>
                    </a:lnTo>
                    <a:lnTo>
                      <a:pt x="72" y="27"/>
                    </a:lnTo>
                    <a:lnTo>
                      <a:pt x="72" y="31"/>
                    </a:lnTo>
                    <a:lnTo>
                      <a:pt x="72" y="36"/>
                    </a:lnTo>
                    <a:lnTo>
                      <a:pt x="72" y="38"/>
                    </a:lnTo>
                    <a:lnTo>
                      <a:pt x="70" y="40"/>
                    </a:lnTo>
                    <a:lnTo>
                      <a:pt x="68" y="45"/>
                    </a:lnTo>
                    <a:lnTo>
                      <a:pt x="66" y="47"/>
                    </a:lnTo>
                    <a:lnTo>
                      <a:pt x="66" y="49"/>
                    </a:lnTo>
                    <a:lnTo>
                      <a:pt x="63" y="52"/>
                    </a:lnTo>
                    <a:lnTo>
                      <a:pt x="61" y="56"/>
                    </a:lnTo>
                    <a:lnTo>
                      <a:pt x="59" y="58"/>
                    </a:lnTo>
                    <a:lnTo>
                      <a:pt x="54" y="65"/>
                    </a:lnTo>
                    <a:lnTo>
                      <a:pt x="54" y="70"/>
                    </a:lnTo>
                    <a:lnTo>
                      <a:pt x="48" y="79"/>
                    </a:lnTo>
                    <a:lnTo>
                      <a:pt x="48" y="81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25" y="81"/>
                    </a:lnTo>
                    <a:lnTo>
                      <a:pt x="23" y="83"/>
                    </a:lnTo>
                    <a:lnTo>
                      <a:pt x="18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3"/>
                    </a:lnTo>
                    <a:lnTo>
                      <a:pt x="7" y="86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7" y="79"/>
                    </a:lnTo>
                    <a:lnTo>
                      <a:pt x="7" y="79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5" y="70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61" y="2"/>
                    </a:lnTo>
                    <a:lnTo>
                      <a:pt x="63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6" name="Freeform 2236">
                <a:extLst>
                  <a:ext uri="{FF2B5EF4-FFF2-40B4-BE49-F238E27FC236}">
                    <a16:creationId xmlns:a16="http://schemas.microsoft.com/office/drawing/2014/main" id="{427F86F9-B088-402C-B039-3F7FE551F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744"/>
                <a:ext cx="36" cy="38"/>
              </a:xfrm>
              <a:custGeom>
                <a:avLst/>
                <a:gdLst>
                  <a:gd name="T0" fmla="*/ 36 w 36"/>
                  <a:gd name="T1" fmla="*/ 0 h 38"/>
                  <a:gd name="T2" fmla="*/ 36 w 36"/>
                  <a:gd name="T3" fmla="*/ 4 h 38"/>
                  <a:gd name="T4" fmla="*/ 36 w 36"/>
                  <a:gd name="T5" fmla="*/ 9 h 38"/>
                  <a:gd name="T6" fmla="*/ 36 w 36"/>
                  <a:gd name="T7" fmla="*/ 11 h 38"/>
                  <a:gd name="T8" fmla="*/ 36 w 36"/>
                  <a:gd name="T9" fmla="*/ 13 h 38"/>
                  <a:gd name="T10" fmla="*/ 36 w 36"/>
                  <a:gd name="T11" fmla="*/ 18 h 38"/>
                  <a:gd name="T12" fmla="*/ 36 w 36"/>
                  <a:gd name="T13" fmla="*/ 20 h 38"/>
                  <a:gd name="T14" fmla="*/ 36 w 36"/>
                  <a:gd name="T15" fmla="*/ 20 h 38"/>
                  <a:gd name="T16" fmla="*/ 36 w 36"/>
                  <a:gd name="T17" fmla="*/ 22 h 38"/>
                  <a:gd name="T18" fmla="*/ 36 w 36"/>
                  <a:gd name="T19" fmla="*/ 25 h 38"/>
                  <a:gd name="T20" fmla="*/ 36 w 36"/>
                  <a:gd name="T21" fmla="*/ 27 h 38"/>
                  <a:gd name="T22" fmla="*/ 36 w 36"/>
                  <a:gd name="T23" fmla="*/ 31 h 38"/>
                  <a:gd name="T24" fmla="*/ 36 w 36"/>
                  <a:gd name="T25" fmla="*/ 34 h 38"/>
                  <a:gd name="T26" fmla="*/ 36 w 36"/>
                  <a:gd name="T27" fmla="*/ 34 h 38"/>
                  <a:gd name="T28" fmla="*/ 36 w 36"/>
                  <a:gd name="T29" fmla="*/ 36 h 38"/>
                  <a:gd name="T30" fmla="*/ 31 w 36"/>
                  <a:gd name="T31" fmla="*/ 36 h 38"/>
                  <a:gd name="T32" fmla="*/ 31 w 36"/>
                  <a:gd name="T33" fmla="*/ 38 h 38"/>
                  <a:gd name="T34" fmla="*/ 29 w 36"/>
                  <a:gd name="T35" fmla="*/ 38 h 38"/>
                  <a:gd name="T36" fmla="*/ 27 w 36"/>
                  <a:gd name="T37" fmla="*/ 38 h 38"/>
                  <a:gd name="T38" fmla="*/ 24 w 36"/>
                  <a:gd name="T39" fmla="*/ 38 h 38"/>
                  <a:gd name="T40" fmla="*/ 20 w 36"/>
                  <a:gd name="T41" fmla="*/ 38 h 38"/>
                  <a:gd name="T42" fmla="*/ 18 w 36"/>
                  <a:gd name="T43" fmla="*/ 38 h 38"/>
                  <a:gd name="T44" fmla="*/ 18 w 36"/>
                  <a:gd name="T45" fmla="*/ 38 h 38"/>
                  <a:gd name="T46" fmla="*/ 15 w 36"/>
                  <a:gd name="T47" fmla="*/ 38 h 38"/>
                  <a:gd name="T48" fmla="*/ 13 w 36"/>
                  <a:gd name="T49" fmla="*/ 38 h 38"/>
                  <a:gd name="T50" fmla="*/ 4 w 36"/>
                  <a:gd name="T51" fmla="*/ 38 h 38"/>
                  <a:gd name="T52" fmla="*/ 0 w 36"/>
                  <a:gd name="T53" fmla="*/ 38 h 38"/>
                  <a:gd name="T54" fmla="*/ 0 w 36"/>
                  <a:gd name="T55" fmla="*/ 36 h 38"/>
                  <a:gd name="T56" fmla="*/ 0 w 36"/>
                  <a:gd name="T57" fmla="*/ 36 h 38"/>
                  <a:gd name="T58" fmla="*/ 0 w 36"/>
                  <a:gd name="T59" fmla="*/ 36 h 38"/>
                  <a:gd name="T60" fmla="*/ 0 w 36"/>
                  <a:gd name="T61" fmla="*/ 31 h 38"/>
                  <a:gd name="T62" fmla="*/ 0 w 36"/>
                  <a:gd name="T63" fmla="*/ 25 h 38"/>
                  <a:gd name="T64" fmla="*/ 0 w 36"/>
                  <a:gd name="T65" fmla="*/ 22 h 38"/>
                  <a:gd name="T66" fmla="*/ 0 w 36"/>
                  <a:gd name="T67" fmla="*/ 18 h 38"/>
                  <a:gd name="T68" fmla="*/ 0 w 36"/>
                  <a:gd name="T69" fmla="*/ 16 h 38"/>
                  <a:gd name="T70" fmla="*/ 0 w 36"/>
                  <a:gd name="T71" fmla="*/ 13 h 38"/>
                  <a:gd name="T72" fmla="*/ 0 w 36"/>
                  <a:gd name="T73" fmla="*/ 11 h 38"/>
                  <a:gd name="T74" fmla="*/ 0 w 36"/>
                  <a:gd name="T75" fmla="*/ 9 h 38"/>
                  <a:gd name="T76" fmla="*/ 0 w 36"/>
                  <a:gd name="T77" fmla="*/ 4 h 38"/>
                  <a:gd name="T78" fmla="*/ 0 w 36"/>
                  <a:gd name="T79" fmla="*/ 4 h 38"/>
                  <a:gd name="T80" fmla="*/ 0 w 36"/>
                  <a:gd name="T81" fmla="*/ 2 h 38"/>
                  <a:gd name="T82" fmla="*/ 0 w 36"/>
                  <a:gd name="T83" fmla="*/ 0 h 38"/>
                  <a:gd name="T84" fmla="*/ 2 w 36"/>
                  <a:gd name="T85" fmla="*/ 0 h 38"/>
                  <a:gd name="T86" fmla="*/ 6 w 36"/>
                  <a:gd name="T87" fmla="*/ 0 h 38"/>
                  <a:gd name="T88" fmla="*/ 9 w 36"/>
                  <a:gd name="T89" fmla="*/ 0 h 38"/>
                  <a:gd name="T90" fmla="*/ 9 w 36"/>
                  <a:gd name="T91" fmla="*/ 0 h 38"/>
                  <a:gd name="T92" fmla="*/ 15 w 36"/>
                  <a:gd name="T93" fmla="*/ 0 h 38"/>
                  <a:gd name="T94" fmla="*/ 18 w 36"/>
                  <a:gd name="T95" fmla="*/ 0 h 38"/>
                  <a:gd name="T96" fmla="*/ 20 w 36"/>
                  <a:gd name="T97" fmla="*/ 0 h 38"/>
                  <a:gd name="T98" fmla="*/ 27 w 36"/>
                  <a:gd name="T99" fmla="*/ 0 h 38"/>
                  <a:gd name="T100" fmla="*/ 29 w 36"/>
                  <a:gd name="T101" fmla="*/ 0 h 38"/>
                  <a:gd name="T102" fmla="*/ 31 w 36"/>
                  <a:gd name="T103" fmla="*/ 0 h 38"/>
                  <a:gd name="T104" fmla="*/ 31 w 36"/>
                  <a:gd name="T105" fmla="*/ 0 h 38"/>
                  <a:gd name="T106" fmla="*/ 36 w 36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" h="38">
                    <a:moveTo>
                      <a:pt x="36" y="0"/>
                    </a:moveTo>
                    <a:lnTo>
                      <a:pt x="36" y="4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6" y="25"/>
                    </a:lnTo>
                    <a:lnTo>
                      <a:pt x="36" y="27"/>
                    </a:lnTo>
                    <a:lnTo>
                      <a:pt x="36" y="31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4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7" name="Freeform 2237">
                <a:extLst>
                  <a:ext uri="{FF2B5EF4-FFF2-40B4-BE49-F238E27FC236}">
                    <a16:creationId xmlns:a16="http://schemas.microsoft.com/office/drawing/2014/main" id="{DE992852-6A5F-481B-A61F-03C1B1D29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784"/>
                <a:ext cx="59" cy="61"/>
              </a:xfrm>
              <a:custGeom>
                <a:avLst/>
                <a:gdLst>
                  <a:gd name="T0" fmla="*/ 50 w 59"/>
                  <a:gd name="T1" fmla="*/ 61 h 61"/>
                  <a:gd name="T2" fmla="*/ 48 w 59"/>
                  <a:gd name="T3" fmla="*/ 61 h 61"/>
                  <a:gd name="T4" fmla="*/ 30 w 59"/>
                  <a:gd name="T5" fmla="*/ 59 h 61"/>
                  <a:gd name="T6" fmla="*/ 27 w 59"/>
                  <a:gd name="T7" fmla="*/ 57 h 61"/>
                  <a:gd name="T8" fmla="*/ 23 w 59"/>
                  <a:gd name="T9" fmla="*/ 55 h 61"/>
                  <a:gd name="T10" fmla="*/ 18 w 59"/>
                  <a:gd name="T11" fmla="*/ 52 h 61"/>
                  <a:gd name="T12" fmla="*/ 16 w 59"/>
                  <a:gd name="T13" fmla="*/ 50 h 61"/>
                  <a:gd name="T14" fmla="*/ 12 w 59"/>
                  <a:gd name="T15" fmla="*/ 48 h 61"/>
                  <a:gd name="T16" fmla="*/ 7 w 59"/>
                  <a:gd name="T17" fmla="*/ 46 h 61"/>
                  <a:gd name="T18" fmla="*/ 5 w 59"/>
                  <a:gd name="T19" fmla="*/ 43 h 61"/>
                  <a:gd name="T20" fmla="*/ 0 w 59"/>
                  <a:gd name="T21" fmla="*/ 41 h 61"/>
                  <a:gd name="T22" fmla="*/ 3 w 59"/>
                  <a:gd name="T23" fmla="*/ 36 h 61"/>
                  <a:gd name="T24" fmla="*/ 7 w 59"/>
                  <a:gd name="T25" fmla="*/ 30 h 61"/>
                  <a:gd name="T26" fmla="*/ 7 w 59"/>
                  <a:gd name="T27" fmla="*/ 25 h 61"/>
                  <a:gd name="T28" fmla="*/ 12 w 59"/>
                  <a:gd name="T29" fmla="*/ 21 h 61"/>
                  <a:gd name="T30" fmla="*/ 14 w 59"/>
                  <a:gd name="T31" fmla="*/ 14 h 61"/>
                  <a:gd name="T32" fmla="*/ 16 w 59"/>
                  <a:gd name="T33" fmla="*/ 9 h 61"/>
                  <a:gd name="T34" fmla="*/ 21 w 59"/>
                  <a:gd name="T35" fmla="*/ 5 h 61"/>
                  <a:gd name="T36" fmla="*/ 25 w 59"/>
                  <a:gd name="T37" fmla="*/ 0 h 61"/>
                  <a:gd name="T38" fmla="*/ 30 w 59"/>
                  <a:gd name="T39" fmla="*/ 0 h 61"/>
                  <a:gd name="T40" fmla="*/ 34 w 59"/>
                  <a:gd name="T41" fmla="*/ 0 h 61"/>
                  <a:gd name="T42" fmla="*/ 43 w 59"/>
                  <a:gd name="T43" fmla="*/ 0 h 61"/>
                  <a:gd name="T44" fmla="*/ 48 w 59"/>
                  <a:gd name="T45" fmla="*/ 0 h 61"/>
                  <a:gd name="T46" fmla="*/ 52 w 59"/>
                  <a:gd name="T47" fmla="*/ 0 h 61"/>
                  <a:gd name="T48" fmla="*/ 57 w 59"/>
                  <a:gd name="T49" fmla="*/ 0 h 61"/>
                  <a:gd name="T50" fmla="*/ 59 w 59"/>
                  <a:gd name="T51" fmla="*/ 7 h 61"/>
                  <a:gd name="T52" fmla="*/ 59 w 59"/>
                  <a:gd name="T53" fmla="*/ 9 h 61"/>
                  <a:gd name="T54" fmla="*/ 59 w 59"/>
                  <a:gd name="T55" fmla="*/ 18 h 61"/>
                  <a:gd name="T56" fmla="*/ 59 w 59"/>
                  <a:gd name="T57" fmla="*/ 25 h 61"/>
                  <a:gd name="T58" fmla="*/ 59 w 59"/>
                  <a:gd name="T59" fmla="*/ 34 h 61"/>
                  <a:gd name="T60" fmla="*/ 59 w 59"/>
                  <a:gd name="T61" fmla="*/ 41 h 61"/>
                  <a:gd name="T62" fmla="*/ 59 w 59"/>
                  <a:gd name="T63" fmla="*/ 46 h 61"/>
                  <a:gd name="T64" fmla="*/ 59 w 59"/>
                  <a:gd name="T65" fmla="*/ 52 h 61"/>
                  <a:gd name="T66" fmla="*/ 59 w 59"/>
                  <a:gd name="T67" fmla="*/ 59 h 61"/>
                  <a:gd name="T68" fmla="*/ 57 w 59"/>
                  <a:gd name="T69" fmla="*/ 5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61">
                    <a:moveTo>
                      <a:pt x="52" y="59"/>
                    </a:moveTo>
                    <a:lnTo>
                      <a:pt x="50" y="61"/>
                    </a:lnTo>
                    <a:lnTo>
                      <a:pt x="48" y="61"/>
                    </a:lnTo>
                    <a:lnTo>
                      <a:pt x="48" y="61"/>
                    </a:lnTo>
                    <a:lnTo>
                      <a:pt x="45" y="61"/>
                    </a:lnTo>
                    <a:lnTo>
                      <a:pt x="30" y="59"/>
                    </a:lnTo>
                    <a:lnTo>
                      <a:pt x="30" y="59"/>
                    </a:lnTo>
                    <a:lnTo>
                      <a:pt x="27" y="57"/>
                    </a:lnTo>
                    <a:lnTo>
                      <a:pt x="25" y="57"/>
                    </a:lnTo>
                    <a:lnTo>
                      <a:pt x="23" y="55"/>
                    </a:lnTo>
                    <a:lnTo>
                      <a:pt x="21" y="55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9" y="48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5" y="43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3" y="36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5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3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12"/>
                    </a:lnTo>
                    <a:lnTo>
                      <a:pt x="59" y="18"/>
                    </a:lnTo>
                    <a:lnTo>
                      <a:pt x="59" y="23"/>
                    </a:lnTo>
                    <a:lnTo>
                      <a:pt x="59" y="25"/>
                    </a:lnTo>
                    <a:lnTo>
                      <a:pt x="59" y="30"/>
                    </a:lnTo>
                    <a:lnTo>
                      <a:pt x="59" y="34"/>
                    </a:lnTo>
                    <a:lnTo>
                      <a:pt x="59" y="39"/>
                    </a:lnTo>
                    <a:lnTo>
                      <a:pt x="59" y="41"/>
                    </a:lnTo>
                    <a:lnTo>
                      <a:pt x="59" y="43"/>
                    </a:lnTo>
                    <a:lnTo>
                      <a:pt x="59" y="46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59" y="55"/>
                    </a:lnTo>
                    <a:lnTo>
                      <a:pt x="59" y="59"/>
                    </a:lnTo>
                    <a:lnTo>
                      <a:pt x="57" y="59"/>
                    </a:lnTo>
                    <a:lnTo>
                      <a:pt x="57" y="59"/>
                    </a:lnTo>
                    <a:lnTo>
                      <a:pt x="52" y="5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8" name="Freeform 2238">
                <a:extLst>
                  <a:ext uri="{FF2B5EF4-FFF2-40B4-BE49-F238E27FC236}">
                    <a16:creationId xmlns:a16="http://schemas.microsoft.com/office/drawing/2014/main" id="{5808D800-557F-40DA-A292-167871DB3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830"/>
                <a:ext cx="101" cy="63"/>
              </a:xfrm>
              <a:custGeom>
                <a:avLst/>
                <a:gdLst>
                  <a:gd name="T0" fmla="*/ 34 w 101"/>
                  <a:gd name="T1" fmla="*/ 24 h 63"/>
                  <a:gd name="T2" fmla="*/ 59 w 101"/>
                  <a:gd name="T3" fmla="*/ 33 h 63"/>
                  <a:gd name="T4" fmla="*/ 65 w 101"/>
                  <a:gd name="T5" fmla="*/ 20 h 63"/>
                  <a:gd name="T6" fmla="*/ 74 w 101"/>
                  <a:gd name="T7" fmla="*/ 24 h 63"/>
                  <a:gd name="T8" fmla="*/ 79 w 101"/>
                  <a:gd name="T9" fmla="*/ 22 h 63"/>
                  <a:gd name="T10" fmla="*/ 81 w 101"/>
                  <a:gd name="T11" fmla="*/ 27 h 63"/>
                  <a:gd name="T12" fmla="*/ 81 w 101"/>
                  <a:gd name="T13" fmla="*/ 33 h 63"/>
                  <a:gd name="T14" fmla="*/ 92 w 101"/>
                  <a:gd name="T15" fmla="*/ 33 h 63"/>
                  <a:gd name="T16" fmla="*/ 90 w 101"/>
                  <a:gd name="T17" fmla="*/ 36 h 63"/>
                  <a:gd name="T18" fmla="*/ 97 w 101"/>
                  <a:gd name="T19" fmla="*/ 47 h 63"/>
                  <a:gd name="T20" fmla="*/ 101 w 101"/>
                  <a:gd name="T21" fmla="*/ 47 h 63"/>
                  <a:gd name="T22" fmla="*/ 97 w 101"/>
                  <a:gd name="T23" fmla="*/ 49 h 63"/>
                  <a:gd name="T24" fmla="*/ 90 w 101"/>
                  <a:gd name="T25" fmla="*/ 60 h 63"/>
                  <a:gd name="T26" fmla="*/ 77 w 101"/>
                  <a:gd name="T27" fmla="*/ 60 h 63"/>
                  <a:gd name="T28" fmla="*/ 59 w 101"/>
                  <a:gd name="T29" fmla="*/ 63 h 63"/>
                  <a:gd name="T30" fmla="*/ 41 w 101"/>
                  <a:gd name="T31" fmla="*/ 63 h 63"/>
                  <a:gd name="T32" fmla="*/ 41 w 101"/>
                  <a:gd name="T33" fmla="*/ 63 h 63"/>
                  <a:gd name="T34" fmla="*/ 34 w 101"/>
                  <a:gd name="T35" fmla="*/ 63 h 63"/>
                  <a:gd name="T36" fmla="*/ 29 w 101"/>
                  <a:gd name="T37" fmla="*/ 63 h 63"/>
                  <a:gd name="T38" fmla="*/ 16 w 101"/>
                  <a:gd name="T39" fmla="*/ 63 h 63"/>
                  <a:gd name="T40" fmla="*/ 7 w 101"/>
                  <a:gd name="T41" fmla="*/ 63 h 63"/>
                  <a:gd name="T42" fmla="*/ 7 w 101"/>
                  <a:gd name="T43" fmla="*/ 63 h 63"/>
                  <a:gd name="T44" fmla="*/ 7 w 101"/>
                  <a:gd name="T45" fmla="*/ 63 h 63"/>
                  <a:gd name="T46" fmla="*/ 4 w 101"/>
                  <a:gd name="T47" fmla="*/ 60 h 63"/>
                  <a:gd name="T48" fmla="*/ 4 w 101"/>
                  <a:gd name="T49" fmla="*/ 51 h 63"/>
                  <a:gd name="T50" fmla="*/ 4 w 101"/>
                  <a:gd name="T51" fmla="*/ 47 h 63"/>
                  <a:gd name="T52" fmla="*/ 4 w 101"/>
                  <a:gd name="T53" fmla="*/ 45 h 63"/>
                  <a:gd name="T54" fmla="*/ 2 w 101"/>
                  <a:gd name="T55" fmla="*/ 33 h 63"/>
                  <a:gd name="T56" fmla="*/ 2 w 101"/>
                  <a:gd name="T57" fmla="*/ 31 h 63"/>
                  <a:gd name="T58" fmla="*/ 2 w 101"/>
                  <a:gd name="T59" fmla="*/ 27 h 63"/>
                  <a:gd name="T60" fmla="*/ 2 w 101"/>
                  <a:gd name="T61" fmla="*/ 22 h 63"/>
                  <a:gd name="T62" fmla="*/ 0 w 101"/>
                  <a:gd name="T63" fmla="*/ 6 h 63"/>
                  <a:gd name="T64" fmla="*/ 2 w 101"/>
                  <a:gd name="T65" fmla="*/ 2 h 63"/>
                  <a:gd name="T66" fmla="*/ 7 w 101"/>
                  <a:gd name="T67" fmla="*/ 2 h 63"/>
                  <a:gd name="T68" fmla="*/ 13 w 101"/>
                  <a:gd name="T69" fmla="*/ 2 h 63"/>
                  <a:gd name="T70" fmla="*/ 22 w 101"/>
                  <a:gd name="T71" fmla="*/ 2 h 63"/>
                  <a:gd name="T72" fmla="*/ 29 w 101"/>
                  <a:gd name="T73" fmla="*/ 0 h 63"/>
                  <a:gd name="T74" fmla="*/ 31 w 101"/>
                  <a:gd name="T7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" h="63">
                    <a:moveTo>
                      <a:pt x="31" y="0"/>
                    </a:moveTo>
                    <a:lnTo>
                      <a:pt x="34" y="24"/>
                    </a:lnTo>
                    <a:lnTo>
                      <a:pt x="45" y="24"/>
                    </a:lnTo>
                    <a:lnTo>
                      <a:pt x="59" y="33"/>
                    </a:lnTo>
                    <a:lnTo>
                      <a:pt x="63" y="24"/>
                    </a:lnTo>
                    <a:lnTo>
                      <a:pt x="65" y="20"/>
                    </a:lnTo>
                    <a:lnTo>
                      <a:pt x="72" y="22"/>
                    </a:lnTo>
                    <a:lnTo>
                      <a:pt x="74" y="24"/>
                    </a:lnTo>
                    <a:lnTo>
                      <a:pt x="79" y="24"/>
                    </a:lnTo>
                    <a:lnTo>
                      <a:pt x="79" y="22"/>
                    </a:lnTo>
                    <a:lnTo>
                      <a:pt x="81" y="22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33"/>
                    </a:lnTo>
                    <a:lnTo>
                      <a:pt x="81" y="33"/>
                    </a:lnTo>
                    <a:lnTo>
                      <a:pt x="92" y="33"/>
                    </a:lnTo>
                    <a:lnTo>
                      <a:pt x="92" y="36"/>
                    </a:lnTo>
                    <a:lnTo>
                      <a:pt x="90" y="36"/>
                    </a:lnTo>
                    <a:lnTo>
                      <a:pt x="90" y="47"/>
                    </a:lnTo>
                    <a:lnTo>
                      <a:pt x="97" y="47"/>
                    </a:lnTo>
                    <a:lnTo>
                      <a:pt x="101" y="47"/>
                    </a:lnTo>
                    <a:lnTo>
                      <a:pt x="101" y="47"/>
                    </a:lnTo>
                    <a:lnTo>
                      <a:pt x="101" y="49"/>
                    </a:lnTo>
                    <a:lnTo>
                      <a:pt x="97" y="49"/>
                    </a:lnTo>
                    <a:lnTo>
                      <a:pt x="90" y="49"/>
                    </a:lnTo>
                    <a:lnTo>
                      <a:pt x="90" y="60"/>
                    </a:lnTo>
                    <a:lnTo>
                      <a:pt x="88" y="60"/>
                    </a:lnTo>
                    <a:lnTo>
                      <a:pt x="77" y="60"/>
                    </a:lnTo>
                    <a:lnTo>
                      <a:pt x="68" y="60"/>
                    </a:lnTo>
                    <a:lnTo>
                      <a:pt x="59" y="63"/>
                    </a:lnTo>
                    <a:lnTo>
                      <a:pt x="47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29" y="63"/>
                    </a:lnTo>
                    <a:lnTo>
                      <a:pt x="25" y="63"/>
                    </a:lnTo>
                    <a:lnTo>
                      <a:pt x="16" y="63"/>
                    </a:lnTo>
                    <a:lnTo>
                      <a:pt x="11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2" y="36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9" name="Freeform 2239">
                <a:extLst>
                  <a:ext uri="{FF2B5EF4-FFF2-40B4-BE49-F238E27FC236}">
                    <a16:creationId xmlns:a16="http://schemas.microsoft.com/office/drawing/2014/main" id="{2CE67541-EA5A-470C-98FC-303122AA7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904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7 w 7"/>
                  <a:gd name="T3" fmla="*/ 9 h 9"/>
                  <a:gd name="T4" fmla="*/ 2 w 7"/>
                  <a:gd name="T5" fmla="*/ 9 h 9"/>
                  <a:gd name="T6" fmla="*/ 2 w 7"/>
                  <a:gd name="T7" fmla="*/ 4 h 9"/>
                  <a:gd name="T8" fmla="*/ 0 w 7"/>
                  <a:gd name="T9" fmla="*/ 4 h 9"/>
                  <a:gd name="T10" fmla="*/ 0 w 7"/>
                  <a:gd name="T11" fmla="*/ 0 h 9"/>
                  <a:gd name="T12" fmla="*/ 7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7" y="9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0" name="Freeform 2240">
                <a:extLst>
                  <a:ext uri="{FF2B5EF4-FFF2-40B4-BE49-F238E27FC236}">
                    <a16:creationId xmlns:a16="http://schemas.microsoft.com/office/drawing/2014/main" id="{7A700940-12F0-4C5F-9CDD-CDDC3E73A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893"/>
                <a:ext cx="58" cy="20"/>
              </a:xfrm>
              <a:custGeom>
                <a:avLst/>
                <a:gdLst>
                  <a:gd name="T0" fmla="*/ 0 w 58"/>
                  <a:gd name="T1" fmla="*/ 2 h 20"/>
                  <a:gd name="T2" fmla="*/ 29 w 58"/>
                  <a:gd name="T3" fmla="*/ 2 h 20"/>
                  <a:gd name="T4" fmla="*/ 54 w 58"/>
                  <a:gd name="T5" fmla="*/ 0 h 20"/>
                  <a:gd name="T6" fmla="*/ 56 w 58"/>
                  <a:gd name="T7" fmla="*/ 0 h 20"/>
                  <a:gd name="T8" fmla="*/ 58 w 58"/>
                  <a:gd name="T9" fmla="*/ 0 h 20"/>
                  <a:gd name="T10" fmla="*/ 58 w 58"/>
                  <a:gd name="T11" fmla="*/ 0 h 20"/>
                  <a:gd name="T12" fmla="*/ 58 w 58"/>
                  <a:gd name="T13" fmla="*/ 2 h 20"/>
                  <a:gd name="T14" fmla="*/ 56 w 58"/>
                  <a:gd name="T15" fmla="*/ 15 h 20"/>
                  <a:gd name="T16" fmla="*/ 56 w 58"/>
                  <a:gd name="T17" fmla="*/ 18 h 20"/>
                  <a:gd name="T18" fmla="*/ 56 w 58"/>
                  <a:gd name="T19" fmla="*/ 20 h 20"/>
                  <a:gd name="T20" fmla="*/ 33 w 58"/>
                  <a:gd name="T21" fmla="*/ 20 h 20"/>
                  <a:gd name="T22" fmla="*/ 33 w 58"/>
                  <a:gd name="T23" fmla="*/ 20 h 20"/>
                  <a:gd name="T24" fmla="*/ 33 w 58"/>
                  <a:gd name="T25" fmla="*/ 15 h 20"/>
                  <a:gd name="T26" fmla="*/ 33 w 58"/>
                  <a:gd name="T27" fmla="*/ 15 h 20"/>
                  <a:gd name="T28" fmla="*/ 33 w 58"/>
                  <a:gd name="T29" fmla="*/ 13 h 20"/>
                  <a:gd name="T30" fmla="*/ 33 w 58"/>
                  <a:gd name="T31" fmla="*/ 11 h 20"/>
                  <a:gd name="T32" fmla="*/ 33 w 58"/>
                  <a:gd name="T33" fmla="*/ 9 h 20"/>
                  <a:gd name="T34" fmla="*/ 29 w 58"/>
                  <a:gd name="T35" fmla="*/ 9 h 20"/>
                  <a:gd name="T36" fmla="*/ 29 w 58"/>
                  <a:gd name="T37" fmla="*/ 9 h 20"/>
                  <a:gd name="T38" fmla="*/ 20 w 58"/>
                  <a:gd name="T39" fmla="*/ 9 h 20"/>
                  <a:gd name="T40" fmla="*/ 20 w 58"/>
                  <a:gd name="T41" fmla="*/ 9 h 20"/>
                  <a:gd name="T42" fmla="*/ 11 w 58"/>
                  <a:gd name="T43" fmla="*/ 11 h 20"/>
                  <a:gd name="T44" fmla="*/ 2 w 58"/>
                  <a:gd name="T45" fmla="*/ 11 h 20"/>
                  <a:gd name="T46" fmla="*/ 2 w 58"/>
                  <a:gd name="T47" fmla="*/ 11 h 20"/>
                  <a:gd name="T48" fmla="*/ 0 w 58"/>
                  <a:gd name="T49" fmla="*/ 11 h 20"/>
                  <a:gd name="T50" fmla="*/ 0 w 58"/>
                  <a:gd name="T5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8" h="20">
                    <a:moveTo>
                      <a:pt x="0" y="2"/>
                    </a:moveTo>
                    <a:lnTo>
                      <a:pt x="29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6" y="15"/>
                    </a:lnTo>
                    <a:lnTo>
                      <a:pt x="56" y="18"/>
                    </a:lnTo>
                    <a:lnTo>
                      <a:pt x="56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3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1" name="Freeform 2241">
                <a:extLst>
                  <a:ext uri="{FF2B5EF4-FFF2-40B4-BE49-F238E27FC236}">
                    <a16:creationId xmlns:a16="http://schemas.microsoft.com/office/drawing/2014/main" id="{13A26339-A741-444F-94EB-8E18E59CC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895"/>
                <a:ext cx="37" cy="9"/>
              </a:xfrm>
              <a:custGeom>
                <a:avLst/>
                <a:gdLst>
                  <a:gd name="T0" fmla="*/ 0 w 37"/>
                  <a:gd name="T1" fmla="*/ 9 h 9"/>
                  <a:gd name="T2" fmla="*/ 0 w 37"/>
                  <a:gd name="T3" fmla="*/ 2 h 9"/>
                  <a:gd name="T4" fmla="*/ 25 w 37"/>
                  <a:gd name="T5" fmla="*/ 0 h 9"/>
                  <a:gd name="T6" fmla="*/ 25 w 37"/>
                  <a:gd name="T7" fmla="*/ 2 h 9"/>
                  <a:gd name="T8" fmla="*/ 25 w 37"/>
                  <a:gd name="T9" fmla="*/ 2 h 9"/>
                  <a:gd name="T10" fmla="*/ 25 w 37"/>
                  <a:gd name="T11" fmla="*/ 2 h 9"/>
                  <a:gd name="T12" fmla="*/ 25 w 37"/>
                  <a:gd name="T13" fmla="*/ 2 h 9"/>
                  <a:gd name="T14" fmla="*/ 25 w 37"/>
                  <a:gd name="T15" fmla="*/ 0 h 9"/>
                  <a:gd name="T16" fmla="*/ 37 w 37"/>
                  <a:gd name="T17" fmla="*/ 0 h 9"/>
                  <a:gd name="T18" fmla="*/ 34 w 37"/>
                  <a:gd name="T19" fmla="*/ 9 h 9"/>
                  <a:gd name="T20" fmla="*/ 32 w 37"/>
                  <a:gd name="T21" fmla="*/ 9 h 9"/>
                  <a:gd name="T22" fmla="*/ 18 w 37"/>
                  <a:gd name="T23" fmla="*/ 9 h 9"/>
                  <a:gd name="T24" fmla="*/ 18 w 37"/>
                  <a:gd name="T25" fmla="*/ 9 h 9"/>
                  <a:gd name="T26" fmla="*/ 16 w 37"/>
                  <a:gd name="T27" fmla="*/ 9 h 9"/>
                  <a:gd name="T28" fmla="*/ 9 w 37"/>
                  <a:gd name="T29" fmla="*/ 9 h 9"/>
                  <a:gd name="T30" fmla="*/ 7 w 37"/>
                  <a:gd name="T31" fmla="*/ 9 h 9"/>
                  <a:gd name="T32" fmla="*/ 7 w 37"/>
                  <a:gd name="T33" fmla="*/ 9 h 9"/>
                  <a:gd name="T34" fmla="*/ 0 w 37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9">
                    <a:moveTo>
                      <a:pt x="0" y="9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2" name="Freeform 2242">
                <a:extLst>
                  <a:ext uri="{FF2B5EF4-FFF2-40B4-BE49-F238E27FC236}">
                    <a16:creationId xmlns:a16="http://schemas.microsoft.com/office/drawing/2014/main" id="{7F0CD8F0-1200-4BC6-B5DA-E288A35EF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841"/>
                <a:ext cx="45" cy="61"/>
              </a:xfrm>
              <a:custGeom>
                <a:avLst/>
                <a:gdLst>
                  <a:gd name="T0" fmla="*/ 18 w 20"/>
                  <a:gd name="T1" fmla="*/ 0 h 27"/>
                  <a:gd name="T2" fmla="*/ 11 w 20"/>
                  <a:gd name="T3" fmla="*/ 0 h 27"/>
                  <a:gd name="T4" fmla="*/ 7 w 20"/>
                  <a:gd name="T5" fmla="*/ 1 h 27"/>
                  <a:gd name="T6" fmla="*/ 3 w 20"/>
                  <a:gd name="T7" fmla="*/ 1 h 27"/>
                  <a:gd name="T8" fmla="*/ 1 w 20"/>
                  <a:gd name="T9" fmla="*/ 1 h 27"/>
                  <a:gd name="T10" fmla="*/ 0 w 20"/>
                  <a:gd name="T11" fmla="*/ 2 h 27"/>
                  <a:gd name="T12" fmla="*/ 0 w 20"/>
                  <a:gd name="T13" fmla="*/ 3 h 27"/>
                  <a:gd name="T14" fmla="*/ 1 w 20"/>
                  <a:gd name="T15" fmla="*/ 5 h 27"/>
                  <a:gd name="T16" fmla="*/ 0 w 20"/>
                  <a:gd name="T17" fmla="*/ 6 h 27"/>
                  <a:gd name="T18" fmla="*/ 1 w 20"/>
                  <a:gd name="T19" fmla="*/ 7 h 27"/>
                  <a:gd name="T20" fmla="*/ 2 w 20"/>
                  <a:gd name="T21" fmla="*/ 11 h 27"/>
                  <a:gd name="T22" fmla="*/ 3 w 20"/>
                  <a:gd name="T23" fmla="*/ 13 h 27"/>
                  <a:gd name="T24" fmla="*/ 3 w 20"/>
                  <a:gd name="T25" fmla="*/ 14 h 27"/>
                  <a:gd name="T26" fmla="*/ 5 w 20"/>
                  <a:gd name="T27" fmla="*/ 18 h 27"/>
                  <a:gd name="T28" fmla="*/ 6 w 20"/>
                  <a:gd name="T29" fmla="*/ 23 h 27"/>
                  <a:gd name="T30" fmla="*/ 7 w 20"/>
                  <a:gd name="T31" fmla="*/ 23 h 27"/>
                  <a:gd name="T32" fmla="*/ 8 w 20"/>
                  <a:gd name="T33" fmla="*/ 23 h 27"/>
                  <a:gd name="T34" fmla="*/ 9 w 20"/>
                  <a:gd name="T35" fmla="*/ 23 h 27"/>
                  <a:gd name="T36" fmla="*/ 9 w 20"/>
                  <a:gd name="T37" fmla="*/ 24 h 27"/>
                  <a:gd name="T38" fmla="*/ 10 w 20"/>
                  <a:gd name="T39" fmla="*/ 24 h 27"/>
                  <a:gd name="T40" fmla="*/ 11 w 20"/>
                  <a:gd name="T41" fmla="*/ 24 h 27"/>
                  <a:gd name="T42" fmla="*/ 12 w 20"/>
                  <a:gd name="T43" fmla="*/ 24 h 27"/>
                  <a:gd name="T44" fmla="*/ 12 w 20"/>
                  <a:gd name="T45" fmla="*/ 25 h 27"/>
                  <a:gd name="T46" fmla="*/ 13 w 20"/>
                  <a:gd name="T47" fmla="*/ 25 h 27"/>
                  <a:gd name="T48" fmla="*/ 14 w 20"/>
                  <a:gd name="T49" fmla="*/ 25 h 27"/>
                  <a:gd name="T50" fmla="*/ 14 w 20"/>
                  <a:gd name="T51" fmla="*/ 26 h 27"/>
                  <a:gd name="T52" fmla="*/ 15 w 20"/>
                  <a:gd name="T53" fmla="*/ 26 h 27"/>
                  <a:gd name="T54" fmla="*/ 16 w 20"/>
                  <a:gd name="T55" fmla="*/ 26 h 27"/>
                  <a:gd name="T56" fmla="*/ 16 w 20"/>
                  <a:gd name="T57" fmla="*/ 27 h 27"/>
                  <a:gd name="T58" fmla="*/ 17 w 20"/>
                  <a:gd name="T59" fmla="*/ 27 h 27"/>
                  <a:gd name="T60" fmla="*/ 20 w 20"/>
                  <a:gd name="T61" fmla="*/ 21 h 27"/>
                  <a:gd name="T62" fmla="*/ 19 w 20"/>
                  <a:gd name="T63" fmla="*/ 14 h 27"/>
                  <a:gd name="T64" fmla="*/ 18 w 20"/>
                  <a:gd name="T65" fmla="*/ 4 h 27"/>
                  <a:gd name="T66" fmla="*/ 18 w 20"/>
                  <a:gd name="T6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" h="27">
                    <a:moveTo>
                      <a:pt x="18" y="0"/>
                    </a:moveTo>
                    <a:lnTo>
                      <a:pt x="18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6"/>
                    </a:lnTo>
                    <a:lnTo>
                      <a:pt x="5" y="18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20" y="27"/>
                    </a:lnTo>
                    <a:lnTo>
                      <a:pt x="20" y="21"/>
                    </a:lnTo>
                    <a:lnTo>
                      <a:pt x="20" y="18"/>
                    </a:lnTo>
                    <a:lnTo>
                      <a:pt x="19" y="14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3" name="Freeform 2243">
                <a:extLst>
                  <a:ext uri="{FF2B5EF4-FFF2-40B4-BE49-F238E27FC236}">
                    <a16:creationId xmlns:a16="http://schemas.microsoft.com/office/drawing/2014/main" id="{84804B12-EBA9-4909-A532-481495F4B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834"/>
                <a:ext cx="70" cy="65"/>
              </a:xfrm>
              <a:custGeom>
                <a:avLst/>
                <a:gdLst>
                  <a:gd name="T0" fmla="*/ 68 w 70"/>
                  <a:gd name="T1" fmla="*/ 32 h 65"/>
                  <a:gd name="T2" fmla="*/ 68 w 70"/>
                  <a:gd name="T3" fmla="*/ 36 h 65"/>
                  <a:gd name="T4" fmla="*/ 70 w 70"/>
                  <a:gd name="T5" fmla="*/ 43 h 65"/>
                  <a:gd name="T6" fmla="*/ 59 w 70"/>
                  <a:gd name="T7" fmla="*/ 47 h 65"/>
                  <a:gd name="T8" fmla="*/ 57 w 70"/>
                  <a:gd name="T9" fmla="*/ 32 h 65"/>
                  <a:gd name="T10" fmla="*/ 57 w 70"/>
                  <a:gd name="T11" fmla="*/ 50 h 65"/>
                  <a:gd name="T12" fmla="*/ 70 w 70"/>
                  <a:gd name="T13" fmla="*/ 47 h 65"/>
                  <a:gd name="T14" fmla="*/ 70 w 70"/>
                  <a:gd name="T15" fmla="*/ 54 h 65"/>
                  <a:gd name="T16" fmla="*/ 70 w 70"/>
                  <a:gd name="T17" fmla="*/ 61 h 65"/>
                  <a:gd name="T18" fmla="*/ 63 w 70"/>
                  <a:gd name="T19" fmla="*/ 61 h 65"/>
                  <a:gd name="T20" fmla="*/ 61 w 70"/>
                  <a:gd name="T21" fmla="*/ 61 h 65"/>
                  <a:gd name="T22" fmla="*/ 57 w 70"/>
                  <a:gd name="T23" fmla="*/ 61 h 65"/>
                  <a:gd name="T24" fmla="*/ 52 w 70"/>
                  <a:gd name="T25" fmla="*/ 61 h 65"/>
                  <a:gd name="T26" fmla="*/ 48 w 70"/>
                  <a:gd name="T27" fmla="*/ 63 h 65"/>
                  <a:gd name="T28" fmla="*/ 41 w 70"/>
                  <a:gd name="T29" fmla="*/ 63 h 65"/>
                  <a:gd name="T30" fmla="*/ 36 w 70"/>
                  <a:gd name="T31" fmla="*/ 63 h 65"/>
                  <a:gd name="T32" fmla="*/ 27 w 70"/>
                  <a:gd name="T33" fmla="*/ 63 h 65"/>
                  <a:gd name="T34" fmla="*/ 23 w 70"/>
                  <a:gd name="T35" fmla="*/ 63 h 65"/>
                  <a:gd name="T36" fmla="*/ 20 w 70"/>
                  <a:gd name="T37" fmla="*/ 65 h 65"/>
                  <a:gd name="T38" fmla="*/ 14 w 70"/>
                  <a:gd name="T39" fmla="*/ 65 h 65"/>
                  <a:gd name="T40" fmla="*/ 5 w 70"/>
                  <a:gd name="T41" fmla="*/ 63 h 65"/>
                  <a:gd name="T42" fmla="*/ 5 w 70"/>
                  <a:gd name="T43" fmla="*/ 59 h 65"/>
                  <a:gd name="T44" fmla="*/ 5 w 70"/>
                  <a:gd name="T45" fmla="*/ 54 h 65"/>
                  <a:gd name="T46" fmla="*/ 5 w 70"/>
                  <a:gd name="T47" fmla="*/ 50 h 65"/>
                  <a:gd name="T48" fmla="*/ 5 w 70"/>
                  <a:gd name="T49" fmla="*/ 45 h 65"/>
                  <a:gd name="T50" fmla="*/ 5 w 70"/>
                  <a:gd name="T51" fmla="*/ 43 h 65"/>
                  <a:gd name="T52" fmla="*/ 2 w 70"/>
                  <a:gd name="T53" fmla="*/ 36 h 65"/>
                  <a:gd name="T54" fmla="*/ 2 w 70"/>
                  <a:gd name="T55" fmla="*/ 32 h 65"/>
                  <a:gd name="T56" fmla="*/ 2 w 70"/>
                  <a:gd name="T57" fmla="*/ 27 h 65"/>
                  <a:gd name="T58" fmla="*/ 2 w 70"/>
                  <a:gd name="T59" fmla="*/ 20 h 65"/>
                  <a:gd name="T60" fmla="*/ 0 w 70"/>
                  <a:gd name="T61" fmla="*/ 16 h 65"/>
                  <a:gd name="T62" fmla="*/ 0 w 70"/>
                  <a:gd name="T63" fmla="*/ 11 h 65"/>
                  <a:gd name="T64" fmla="*/ 0 w 70"/>
                  <a:gd name="T65" fmla="*/ 9 h 65"/>
                  <a:gd name="T66" fmla="*/ 2 w 70"/>
                  <a:gd name="T67" fmla="*/ 5 h 65"/>
                  <a:gd name="T68" fmla="*/ 7 w 70"/>
                  <a:gd name="T69" fmla="*/ 5 h 65"/>
                  <a:gd name="T70" fmla="*/ 9 w 70"/>
                  <a:gd name="T71" fmla="*/ 5 h 65"/>
                  <a:gd name="T72" fmla="*/ 30 w 70"/>
                  <a:gd name="T73" fmla="*/ 2 h 65"/>
                  <a:gd name="T74" fmla="*/ 41 w 70"/>
                  <a:gd name="T75" fmla="*/ 2 h 65"/>
                  <a:gd name="T76" fmla="*/ 48 w 70"/>
                  <a:gd name="T77" fmla="*/ 0 h 65"/>
                  <a:gd name="T78" fmla="*/ 50 w 70"/>
                  <a:gd name="T79" fmla="*/ 0 h 65"/>
                  <a:gd name="T80" fmla="*/ 52 w 70"/>
                  <a:gd name="T81" fmla="*/ 0 h 65"/>
                  <a:gd name="T82" fmla="*/ 54 w 70"/>
                  <a:gd name="T83" fmla="*/ 0 h 65"/>
                  <a:gd name="T84" fmla="*/ 59 w 70"/>
                  <a:gd name="T85" fmla="*/ 0 h 65"/>
                  <a:gd name="T86" fmla="*/ 66 w 70"/>
                  <a:gd name="T87" fmla="*/ 0 h 65"/>
                  <a:gd name="T88" fmla="*/ 66 w 70"/>
                  <a:gd name="T89" fmla="*/ 2 h 65"/>
                  <a:gd name="T90" fmla="*/ 66 w 70"/>
                  <a:gd name="T91" fmla="*/ 9 h 65"/>
                  <a:gd name="T92" fmla="*/ 68 w 70"/>
                  <a:gd name="T93" fmla="*/ 16 h 65"/>
                  <a:gd name="T94" fmla="*/ 68 w 70"/>
                  <a:gd name="T95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0" h="65">
                    <a:moveTo>
                      <a:pt x="68" y="29"/>
                    </a:moveTo>
                    <a:lnTo>
                      <a:pt x="68" y="32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8"/>
                    </a:lnTo>
                    <a:lnTo>
                      <a:pt x="70" y="43"/>
                    </a:lnTo>
                    <a:lnTo>
                      <a:pt x="70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7" y="50"/>
                    </a:lnTo>
                    <a:lnTo>
                      <a:pt x="70" y="47"/>
                    </a:lnTo>
                    <a:lnTo>
                      <a:pt x="70" y="47"/>
                    </a:lnTo>
                    <a:lnTo>
                      <a:pt x="70" y="52"/>
                    </a:lnTo>
                    <a:lnTo>
                      <a:pt x="70" y="54"/>
                    </a:lnTo>
                    <a:lnTo>
                      <a:pt x="70" y="56"/>
                    </a:lnTo>
                    <a:lnTo>
                      <a:pt x="70" y="61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61" y="61"/>
                    </a:lnTo>
                    <a:lnTo>
                      <a:pt x="59" y="61"/>
                    </a:lnTo>
                    <a:lnTo>
                      <a:pt x="57" y="61"/>
                    </a:lnTo>
                    <a:lnTo>
                      <a:pt x="54" y="61"/>
                    </a:lnTo>
                    <a:lnTo>
                      <a:pt x="52" y="61"/>
                    </a:lnTo>
                    <a:lnTo>
                      <a:pt x="52" y="61"/>
                    </a:lnTo>
                    <a:lnTo>
                      <a:pt x="48" y="63"/>
                    </a:lnTo>
                    <a:lnTo>
                      <a:pt x="43" y="63"/>
                    </a:lnTo>
                    <a:lnTo>
                      <a:pt x="41" y="63"/>
                    </a:lnTo>
                    <a:lnTo>
                      <a:pt x="39" y="63"/>
                    </a:lnTo>
                    <a:lnTo>
                      <a:pt x="36" y="63"/>
                    </a:lnTo>
                    <a:lnTo>
                      <a:pt x="30" y="63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0" y="65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41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5"/>
                    </a:lnTo>
                    <a:lnTo>
                      <a:pt x="66" y="9"/>
                    </a:lnTo>
                    <a:lnTo>
                      <a:pt x="66" y="11"/>
                    </a:lnTo>
                    <a:lnTo>
                      <a:pt x="68" y="16"/>
                    </a:lnTo>
                    <a:lnTo>
                      <a:pt x="68" y="20"/>
                    </a:lnTo>
                    <a:lnTo>
                      <a:pt x="68" y="23"/>
                    </a:lnTo>
                    <a:lnTo>
                      <a:pt x="68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4" name="Freeform 2244">
                <a:extLst>
                  <a:ext uri="{FF2B5EF4-FFF2-40B4-BE49-F238E27FC236}">
                    <a16:creationId xmlns:a16="http://schemas.microsoft.com/office/drawing/2014/main" id="{7518E7B8-13B4-4E85-9815-DA2A63998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739"/>
                <a:ext cx="108" cy="167"/>
              </a:xfrm>
              <a:custGeom>
                <a:avLst/>
                <a:gdLst>
                  <a:gd name="T0" fmla="*/ 39 w 48"/>
                  <a:gd name="T1" fmla="*/ 0 h 74"/>
                  <a:gd name="T2" fmla="*/ 40 w 48"/>
                  <a:gd name="T3" fmla="*/ 2 h 74"/>
                  <a:gd name="T4" fmla="*/ 40 w 48"/>
                  <a:gd name="T5" fmla="*/ 4 h 74"/>
                  <a:gd name="T6" fmla="*/ 41 w 48"/>
                  <a:gd name="T7" fmla="*/ 6 h 74"/>
                  <a:gd name="T8" fmla="*/ 41 w 48"/>
                  <a:gd name="T9" fmla="*/ 8 h 74"/>
                  <a:gd name="T10" fmla="*/ 41 w 48"/>
                  <a:gd name="T11" fmla="*/ 11 h 74"/>
                  <a:gd name="T12" fmla="*/ 41 w 48"/>
                  <a:gd name="T13" fmla="*/ 13 h 74"/>
                  <a:gd name="T14" fmla="*/ 41 w 48"/>
                  <a:gd name="T15" fmla="*/ 16 h 74"/>
                  <a:gd name="T16" fmla="*/ 41 w 48"/>
                  <a:gd name="T17" fmla="*/ 18 h 74"/>
                  <a:gd name="T18" fmla="*/ 41 w 48"/>
                  <a:gd name="T19" fmla="*/ 21 h 74"/>
                  <a:gd name="T20" fmla="*/ 40 w 48"/>
                  <a:gd name="T21" fmla="*/ 23 h 74"/>
                  <a:gd name="T22" fmla="*/ 40 w 48"/>
                  <a:gd name="T23" fmla="*/ 26 h 74"/>
                  <a:gd name="T24" fmla="*/ 39 w 48"/>
                  <a:gd name="T25" fmla="*/ 27 h 74"/>
                  <a:gd name="T26" fmla="*/ 39 w 48"/>
                  <a:gd name="T27" fmla="*/ 30 h 74"/>
                  <a:gd name="T28" fmla="*/ 38 w 48"/>
                  <a:gd name="T29" fmla="*/ 32 h 74"/>
                  <a:gd name="T30" fmla="*/ 37 w 48"/>
                  <a:gd name="T31" fmla="*/ 34 h 74"/>
                  <a:gd name="T32" fmla="*/ 36 w 48"/>
                  <a:gd name="T33" fmla="*/ 36 h 74"/>
                  <a:gd name="T34" fmla="*/ 35 w 48"/>
                  <a:gd name="T35" fmla="*/ 38 h 74"/>
                  <a:gd name="T36" fmla="*/ 34 w 48"/>
                  <a:gd name="T37" fmla="*/ 40 h 74"/>
                  <a:gd name="T38" fmla="*/ 33 w 48"/>
                  <a:gd name="T39" fmla="*/ 42 h 74"/>
                  <a:gd name="T40" fmla="*/ 32 w 48"/>
                  <a:gd name="T41" fmla="*/ 43 h 74"/>
                  <a:gd name="T42" fmla="*/ 31 w 48"/>
                  <a:gd name="T43" fmla="*/ 45 h 74"/>
                  <a:gd name="T44" fmla="*/ 30 w 48"/>
                  <a:gd name="T45" fmla="*/ 47 h 74"/>
                  <a:gd name="T46" fmla="*/ 28 w 48"/>
                  <a:gd name="T47" fmla="*/ 48 h 74"/>
                  <a:gd name="T48" fmla="*/ 27 w 48"/>
                  <a:gd name="T49" fmla="*/ 49 h 74"/>
                  <a:gd name="T50" fmla="*/ 26 w 48"/>
                  <a:gd name="T51" fmla="*/ 51 h 74"/>
                  <a:gd name="T52" fmla="*/ 25 w 48"/>
                  <a:gd name="T53" fmla="*/ 52 h 74"/>
                  <a:gd name="T54" fmla="*/ 23 w 48"/>
                  <a:gd name="T55" fmla="*/ 53 h 74"/>
                  <a:gd name="T56" fmla="*/ 22 w 48"/>
                  <a:gd name="T57" fmla="*/ 54 h 74"/>
                  <a:gd name="T58" fmla="*/ 21 w 48"/>
                  <a:gd name="T59" fmla="*/ 56 h 74"/>
                  <a:gd name="T60" fmla="*/ 19 w 48"/>
                  <a:gd name="T61" fmla="*/ 56 h 74"/>
                  <a:gd name="T62" fmla="*/ 18 w 48"/>
                  <a:gd name="T63" fmla="*/ 58 h 74"/>
                  <a:gd name="T64" fmla="*/ 16 w 48"/>
                  <a:gd name="T65" fmla="*/ 58 h 74"/>
                  <a:gd name="T66" fmla="*/ 14 w 48"/>
                  <a:gd name="T67" fmla="*/ 60 h 74"/>
                  <a:gd name="T68" fmla="*/ 13 w 48"/>
                  <a:gd name="T69" fmla="*/ 61 h 74"/>
                  <a:gd name="T70" fmla="*/ 11 w 48"/>
                  <a:gd name="T71" fmla="*/ 62 h 74"/>
                  <a:gd name="T72" fmla="*/ 9 w 48"/>
                  <a:gd name="T73" fmla="*/ 62 h 74"/>
                  <a:gd name="T74" fmla="*/ 7 w 48"/>
                  <a:gd name="T75" fmla="*/ 63 h 74"/>
                  <a:gd name="T76" fmla="*/ 6 w 48"/>
                  <a:gd name="T77" fmla="*/ 64 h 74"/>
                  <a:gd name="T78" fmla="*/ 3 w 48"/>
                  <a:gd name="T79" fmla="*/ 64 h 74"/>
                  <a:gd name="T80" fmla="*/ 2 w 48"/>
                  <a:gd name="T81" fmla="*/ 65 h 74"/>
                  <a:gd name="T82" fmla="*/ 0 w 48"/>
                  <a:gd name="T83" fmla="*/ 66 h 74"/>
                  <a:gd name="T84" fmla="*/ 0 w 48"/>
                  <a:gd name="T85" fmla="*/ 68 h 74"/>
                  <a:gd name="T86" fmla="*/ 0 w 48"/>
                  <a:gd name="T87" fmla="*/ 72 h 74"/>
                  <a:gd name="T88" fmla="*/ 0 w 48"/>
                  <a:gd name="T89" fmla="*/ 74 h 74"/>
                  <a:gd name="T90" fmla="*/ 33 w 48"/>
                  <a:gd name="T91" fmla="*/ 66 h 74"/>
                  <a:gd name="T92" fmla="*/ 48 w 48"/>
                  <a:gd name="T93" fmla="*/ 63 h 74"/>
                  <a:gd name="T94" fmla="*/ 48 w 48"/>
                  <a:gd name="T95" fmla="*/ 58 h 74"/>
                  <a:gd name="T96" fmla="*/ 48 w 48"/>
                  <a:gd name="T97" fmla="*/ 54 h 74"/>
                  <a:gd name="T98" fmla="*/ 48 w 48"/>
                  <a:gd name="T99" fmla="*/ 50 h 74"/>
                  <a:gd name="T100" fmla="*/ 48 w 48"/>
                  <a:gd name="T101" fmla="*/ 46 h 74"/>
                  <a:gd name="T102" fmla="*/ 48 w 48"/>
                  <a:gd name="T103" fmla="*/ 41 h 74"/>
                  <a:gd name="T104" fmla="*/ 48 w 48"/>
                  <a:gd name="T105" fmla="*/ 37 h 74"/>
                  <a:gd name="T106" fmla="*/ 48 w 48"/>
                  <a:gd name="T107" fmla="*/ 32 h 74"/>
                  <a:gd name="T108" fmla="*/ 48 w 48"/>
                  <a:gd name="T109" fmla="*/ 27 h 74"/>
                  <a:gd name="T110" fmla="*/ 47 w 48"/>
                  <a:gd name="T111" fmla="*/ 21 h 74"/>
                  <a:gd name="T112" fmla="*/ 47 w 48"/>
                  <a:gd name="T113" fmla="*/ 16 h 74"/>
                  <a:gd name="T114" fmla="*/ 46 w 48"/>
                  <a:gd name="T115" fmla="*/ 13 h 74"/>
                  <a:gd name="T116" fmla="*/ 46 w 48"/>
                  <a:gd name="T117" fmla="*/ 7 h 74"/>
                  <a:gd name="T118" fmla="*/ 46 w 48"/>
                  <a:gd name="T1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" h="74">
                    <a:moveTo>
                      <a:pt x="46" y="0"/>
                    </a:moveTo>
                    <a:lnTo>
                      <a:pt x="46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7"/>
                    </a:lnTo>
                    <a:lnTo>
                      <a:pt x="41" y="17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7" y="35"/>
                    </a:lnTo>
                    <a:lnTo>
                      <a:pt x="37" y="35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7"/>
                    </a:lnTo>
                    <a:lnTo>
                      <a:pt x="36" y="37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6" y="51"/>
                    </a:lnTo>
                    <a:lnTo>
                      <a:pt x="26" y="51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1" y="56"/>
                    </a:lnTo>
                    <a:lnTo>
                      <a:pt x="21" y="56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19" y="56"/>
                    </a:lnTo>
                    <a:lnTo>
                      <a:pt x="19" y="56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5" y="59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2" y="61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18" y="70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4" y="66"/>
                    </a:lnTo>
                    <a:lnTo>
                      <a:pt x="35" y="65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48" y="63"/>
                    </a:lnTo>
                    <a:lnTo>
                      <a:pt x="48" y="62"/>
                    </a:lnTo>
                    <a:lnTo>
                      <a:pt x="48" y="61"/>
                    </a:lnTo>
                    <a:lnTo>
                      <a:pt x="48" y="60"/>
                    </a:lnTo>
                    <a:lnTo>
                      <a:pt x="48" y="59"/>
                    </a:lnTo>
                    <a:lnTo>
                      <a:pt x="48" y="58"/>
                    </a:lnTo>
                    <a:lnTo>
                      <a:pt x="48" y="58"/>
                    </a:lnTo>
                    <a:lnTo>
                      <a:pt x="48" y="57"/>
                    </a:lnTo>
                    <a:lnTo>
                      <a:pt x="48" y="56"/>
                    </a:lnTo>
                    <a:lnTo>
                      <a:pt x="48" y="55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3"/>
                    </a:lnTo>
                    <a:lnTo>
                      <a:pt x="48" y="53"/>
                    </a:lnTo>
                    <a:lnTo>
                      <a:pt x="48" y="52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8" y="49"/>
                    </a:lnTo>
                    <a:lnTo>
                      <a:pt x="48" y="48"/>
                    </a:lnTo>
                    <a:lnTo>
                      <a:pt x="48" y="47"/>
                    </a:lnTo>
                    <a:lnTo>
                      <a:pt x="48" y="46"/>
                    </a:lnTo>
                    <a:lnTo>
                      <a:pt x="48" y="45"/>
                    </a:lnTo>
                    <a:lnTo>
                      <a:pt x="48" y="44"/>
                    </a:lnTo>
                    <a:lnTo>
                      <a:pt x="48" y="43"/>
                    </a:lnTo>
                    <a:lnTo>
                      <a:pt x="48" y="42"/>
                    </a:lnTo>
                    <a:lnTo>
                      <a:pt x="48" y="41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48" y="39"/>
                    </a:lnTo>
                    <a:lnTo>
                      <a:pt x="48" y="38"/>
                    </a:lnTo>
                    <a:lnTo>
                      <a:pt x="48" y="37"/>
                    </a:lnTo>
                    <a:lnTo>
                      <a:pt x="48" y="36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3"/>
                    </a:lnTo>
                    <a:lnTo>
                      <a:pt x="48" y="32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29"/>
                    </a:lnTo>
                    <a:lnTo>
                      <a:pt x="48" y="28"/>
                    </a:lnTo>
                    <a:lnTo>
                      <a:pt x="48" y="27"/>
                    </a:lnTo>
                    <a:lnTo>
                      <a:pt x="48" y="24"/>
                    </a:lnTo>
                    <a:lnTo>
                      <a:pt x="47" y="24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7" y="19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1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5" name="Freeform 2245">
                <a:extLst>
                  <a:ext uri="{FF2B5EF4-FFF2-40B4-BE49-F238E27FC236}">
                    <a16:creationId xmlns:a16="http://schemas.microsoft.com/office/drawing/2014/main" id="{DEC8ECD7-9098-4451-88A1-00B3DF2B0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096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1 h 2"/>
                  <a:gd name="T8" fmla="*/ 3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6" name="Freeform 2246">
                <a:extLst>
                  <a:ext uri="{FF2B5EF4-FFF2-40B4-BE49-F238E27FC236}">
                    <a16:creationId xmlns:a16="http://schemas.microsoft.com/office/drawing/2014/main" id="{FC866B1E-F273-48B3-AEFE-92871D226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096"/>
                <a:ext cx="5" cy="6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2 w 2"/>
                  <a:gd name="T5" fmla="*/ 2 h 3"/>
                  <a:gd name="T6" fmla="*/ 2 w 2"/>
                  <a:gd name="T7" fmla="*/ 2 h 3"/>
                  <a:gd name="T8" fmla="*/ 2 w 2"/>
                  <a:gd name="T9" fmla="*/ 1 h 3"/>
                  <a:gd name="T10" fmla="*/ 2 w 2"/>
                  <a:gd name="T11" fmla="*/ 1 h 3"/>
                  <a:gd name="T12" fmla="*/ 1 w 2"/>
                  <a:gd name="T13" fmla="*/ 1 h 3"/>
                  <a:gd name="T14" fmla="*/ 1 w 2"/>
                  <a:gd name="T15" fmla="*/ 1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2 h 3"/>
                  <a:gd name="T22" fmla="*/ 2 w 2"/>
                  <a:gd name="T23" fmla="*/ 3 h 3"/>
                  <a:gd name="T24" fmla="*/ 2 w 2"/>
                  <a:gd name="T25" fmla="*/ 3 h 3"/>
                  <a:gd name="T26" fmla="*/ 2 w 2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7" name="Freeform 2247">
                <a:extLst>
                  <a:ext uri="{FF2B5EF4-FFF2-40B4-BE49-F238E27FC236}">
                    <a16:creationId xmlns:a16="http://schemas.microsoft.com/office/drawing/2014/main" id="{3CD2E4EA-1711-4D82-A92B-0326656C2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100"/>
                <a:ext cx="20" cy="20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0 h 9"/>
                  <a:gd name="T4" fmla="*/ 5 w 9"/>
                  <a:gd name="T5" fmla="*/ 0 h 9"/>
                  <a:gd name="T6" fmla="*/ 5 w 9"/>
                  <a:gd name="T7" fmla="*/ 0 h 9"/>
                  <a:gd name="T8" fmla="*/ 5 w 9"/>
                  <a:gd name="T9" fmla="*/ 0 h 9"/>
                  <a:gd name="T10" fmla="*/ 0 w 9"/>
                  <a:gd name="T11" fmla="*/ 1 h 9"/>
                  <a:gd name="T12" fmla="*/ 0 w 9"/>
                  <a:gd name="T13" fmla="*/ 1 h 9"/>
                  <a:gd name="T14" fmla="*/ 0 w 9"/>
                  <a:gd name="T15" fmla="*/ 2 h 9"/>
                  <a:gd name="T16" fmla="*/ 0 w 9"/>
                  <a:gd name="T17" fmla="*/ 2 h 9"/>
                  <a:gd name="T18" fmla="*/ 0 w 9"/>
                  <a:gd name="T19" fmla="*/ 3 h 9"/>
                  <a:gd name="T20" fmla="*/ 1 w 9"/>
                  <a:gd name="T21" fmla="*/ 5 h 9"/>
                  <a:gd name="T22" fmla="*/ 2 w 9"/>
                  <a:gd name="T23" fmla="*/ 5 h 9"/>
                  <a:gd name="T24" fmla="*/ 2 w 9"/>
                  <a:gd name="T25" fmla="*/ 5 h 9"/>
                  <a:gd name="T26" fmla="*/ 2 w 9"/>
                  <a:gd name="T27" fmla="*/ 5 h 9"/>
                  <a:gd name="T28" fmla="*/ 2 w 9"/>
                  <a:gd name="T29" fmla="*/ 5 h 9"/>
                  <a:gd name="T30" fmla="*/ 3 w 9"/>
                  <a:gd name="T31" fmla="*/ 5 h 9"/>
                  <a:gd name="T32" fmla="*/ 3 w 9"/>
                  <a:gd name="T33" fmla="*/ 5 h 9"/>
                  <a:gd name="T34" fmla="*/ 3 w 9"/>
                  <a:gd name="T35" fmla="*/ 5 h 9"/>
                  <a:gd name="T36" fmla="*/ 3 w 9"/>
                  <a:gd name="T37" fmla="*/ 5 h 9"/>
                  <a:gd name="T38" fmla="*/ 4 w 9"/>
                  <a:gd name="T39" fmla="*/ 5 h 9"/>
                  <a:gd name="T40" fmla="*/ 4 w 9"/>
                  <a:gd name="T41" fmla="*/ 5 h 9"/>
                  <a:gd name="T42" fmla="*/ 4 w 9"/>
                  <a:gd name="T43" fmla="*/ 5 h 9"/>
                  <a:gd name="T44" fmla="*/ 3 w 9"/>
                  <a:gd name="T45" fmla="*/ 8 h 9"/>
                  <a:gd name="T46" fmla="*/ 3 w 9"/>
                  <a:gd name="T47" fmla="*/ 8 h 9"/>
                  <a:gd name="T48" fmla="*/ 3 w 9"/>
                  <a:gd name="T49" fmla="*/ 8 h 9"/>
                  <a:gd name="T50" fmla="*/ 3 w 9"/>
                  <a:gd name="T51" fmla="*/ 8 h 9"/>
                  <a:gd name="T52" fmla="*/ 3 w 9"/>
                  <a:gd name="T53" fmla="*/ 8 h 9"/>
                  <a:gd name="T54" fmla="*/ 4 w 9"/>
                  <a:gd name="T55" fmla="*/ 8 h 9"/>
                  <a:gd name="T56" fmla="*/ 5 w 9"/>
                  <a:gd name="T57" fmla="*/ 9 h 9"/>
                  <a:gd name="T58" fmla="*/ 5 w 9"/>
                  <a:gd name="T59" fmla="*/ 8 h 9"/>
                  <a:gd name="T60" fmla="*/ 7 w 9"/>
                  <a:gd name="T61" fmla="*/ 9 h 9"/>
                  <a:gd name="T62" fmla="*/ 8 w 9"/>
                  <a:gd name="T63" fmla="*/ 6 h 9"/>
                  <a:gd name="T64" fmla="*/ 8 w 9"/>
                  <a:gd name="T65" fmla="*/ 6 h 9"/>
                  <a:gd name="T66" fmla="*/ 8 w 9"/>
                  <a:gd name="T67" fmla="*/ 6 h 9"/>
                  <a:gd name="T68" fmla="*/ 8 w 9"/>
                  <a:gd name="T69" fmla="*/ 6 h 9"/>
                  <a:gd name="T70" fmla="*/ 9 w 9"/>
                  <a:gd name="T71" fmla="*/ 1 h 9"/>
                  <a:gd name="T72" fmla="*/ 7 w 9"/>
                  <a:gd name="T73" fmla="*/ 0 h 9"/>
                  <a:gd name="T74" fmla="*/ 7 w 9"/>
                  <a:gd name="T75" fmla="*/ 0 h 9"/>
                  <a:gd name="T76" fmla="*/ 6 w 9"/>
                  <a:gd name="T77" fmla="*/ 0 h 9"/>
                  <a:gd name="T78" fmla="*/ 6 w 9"/>
                  <a:gd name="T79" fmla="*/ 0 h 9"/>
                  <a:gd name="T80" fmla="*/ 5 w 9"/>
                  <a:gd name="T8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8" name="Freeform 2248">
                <a:extLst>
                  <a:ext uri="{FF2B5EF4-FFF2-40B4-BE49-F238E27FC236}">
                    <a16:creationId xmlns:a16="http://schemas.microsoft.com/office/drawing/2014/main" id="{32DCEA96-04BD-418D-A49D-CE7D7C67A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111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7 w 7"/>
                  <a:gd name="T5" fmla="*/ 0 h 7"/>
                  <a:gd name="T6" fmla="*/ 5 w 7"/>
                  <a:gd name="T7" fmla="*/ 7 h 7"/>
                  <a:gd name="T8" fmla="*/ 5 w 7"/>
                  <a:gd name="T9" fmla="*/ 7 h 7"/>
                  <a:gd name="T10" fmla="*/ 5 w 7"/>
                  <a:gd name="T11" fmla="*/ 7 h 7"/>
                  <a:gd name="T12" fmla="*/ 5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2 w 7"/>
                  <a:gd name="T19" fmla="*/ 7 h 7"/>
                  <a:gd name="T20" fmla="*/ 2 w 7"/>
                  <a:gd name="T21" fmla="*/ 7 h 7"/>
                  <a:gd name="T22" fmla="*/ 0 w 7"/>
                  <a:gd name="T23" fmla="*/ 7 h 7"/>
                  <a:gd name="T24" fmla="*/ 0 w 7"/>
                  <a:gd name="T25" fmla="*/ 5 h 7"/>
                  <a:gd name="T26" fmla="*/ 0 w 7"/>
                  <a:gd name="T27" fmla="*/ 5 h 7"/>
                  <a:gd name="T28" fmla="*/ 0 w 7"/>
                  <a:gd name="T29" fmla="*/ 5 h 7"/>
                  <a:gd name="T30" fmla="*/ 0 w 7"/>
                  <a:gd name="T31" fmla="*/ 3 h 7"/>
                  <a:gd name="T32" fmla="*/ 0 w 7"/>
                  <a:gd name="T33" fmla="*/ 3 h 7"/>
                  <a:gd name="T34" fmla="*/ 0 w 7"/>
                  <a:gd name="T35" fmla="*/ 0 h 7"/>
                  <a:gd name="T36" fmla="*/ 2 w 7"/>
                  <a:gd name="T37" fmla="*/ 0 h 7"/>
                  <a:gd name="T38" fmla="*/ 2 w 7"/>
                  <a:gd name="T39" fmla="*/ 0 h 7"/>
                  <a:gd name="T40" fmla="*/ 2 w 7"/>
                  <a:gd name="T41" fmla="*/ 0 h 7"/>
                  <a:gd name="T42" fmla="*/ 2 w 7"/>
                  <a:gd name="T43" fmla="*/ 0 h 7"/>
                  <a:gd name="T44" fmla="*/ 5 w 7"/>
                  <a:gd name="T45" fmla="*/ 0 h 7"/>
                  <a:gd name="T46" fmla="*/ 5 w 7"/>
                  <a:gd name="T47" fmla="*/ 0 h 7"/>
                  <a:gd name="T48" fmla="*/ 5 w 7"/>
                  <a:gd name="T49" fmla="*/ 0 h 7"/>
                  <a:gd name="T50" fmla="*/ 5 w 7"/>
                  <a:gd name="T51" fmla="*/ 0 h 7"/>
                  <a:gd name="T52" fmla="*/ 7 w 7"/>
                  <a:gd name="T5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9" name="Freeform 2249">
                <a:extLst>
                  <a:ext uri="{FF2B5EF4-FFF2-40B4-BE49-F238E27FC236}">
                    <a16:creationId xmlns:a16="http://schemas.microsoft.com/office/drawing/2014/main" id="{20CE6580-764B-4309-9407-4A664FE03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102"/>
                <a:ext cx="13" cy="21"/>
              </a:xfrm>
              <a:custGeom>
                <a:avLst/>
                <a:gdLst>
                  <a:gd name="T0" fmla="*/ 4 w 6"/>
                  <a:gd name="T1" fmla="*/ 3 h 9"/>
                  <a:gd name="T2" fmla="*/ 4 w 6"/>
                  <a:gd name="T3" fmla="*/ 3 h 9"/>
                  <a:gd name="T4" fmla="*/ 4 w 6"/>
                  <a:gd name="T5" fmla="*/ 1 h 9"/>
                  <a:gd name="T6" fmla="*/ 4 w 6"/>
                  <a:gd name="T7" fmla="*/ 1 h 9"/>
                  <a:gd name="T8" fmla="*/ 4 w 6"/>
                  <a:gd name="T9" fmla="*/ 1 h 9"/>
                  <a:gd name="T10" fmla="*/ 4 w 6"/>
                  <a:gd name="T11" fmla="*/ 0 h 9"/>
                  <a:gd name="T12" fmla="*/ 2 w 6"/>
                  <a:gd name="T13" fmla="*/ 0 h 9"/>
                  <a:gd name="T14" fmla="*/ 2 w 6"/>
                  <a:gd name="T15" fmla="*/ 0 h 9"/>
                  <a:gd name="T16" fmla="*/ 0 w 6"/>
                  <a:gd name="T17" fmla="*/ 7 h 9"/>
                  <a:gd name="T18" fmla="*/ 1 w 6"/>
                  <a:gd name="T19" fmla="*/ 7 h 9"/>
                  <a:gd name="T20" fmla="*/ 1 w 6"/>
                  <a:gd name="T21" fmla="*/ 7 h 9"/>
                  <a:gd name="T22" fmla="*/ 1 w 6"/>
                  <a:gd name="T23" fmla="*/ 7 h 9"/>
                  <a:gd name="T24" fmla="*/ 1 w 6"/>
                  <a:gd name="T25" fmla="*/ 8 h 9"/>
                  <a:gd name="T26" fmla="*/ 1 w 6"/>
                  <a:gd name="T27" fmla="*/ 8 h 9"/>
                  <a:gd name="T28" fmla="*/ 0 w 6"/>
                  <a:gd name="T29" fmla="*/ 8 h 9"/>
                  <a:gd name="T30" fmla="*/ 0 w 6"/>
                  <a:gd name="T31" fmla="*/ 8 h 9"/>
                  <a:gd name="T32" fmla="*/ 2 w 6"/>
                  <a:gd name="T33" fmla="*/ 8 h 9"/>
                  <a:gd name="T34" fmla="*/ 2 w 6"/>
                  <a:gd name="T35" fmla="*/ 8 h 9"/>
                  <a:gd name="T36" fmla="*/ 2 w 6"/>
                  <a:gd name="T37" fmla="*/ 9 h 9"/>
                  <a:gd name="T38" fmla="*/ 2 w 6"/>
                  <a:gd name="T39" fmla="*/ 9 h 9"/>
                  <a:gd name="T40" fmla="*/ 3 w 6"/>
                  <a:gd name="T41" fmla="*/ 9 h 9"/>
                  <a:gd name="T42" fmla="*/ 3 w 6"/>
                  <a:gd name="T43" fmla="*/ 9 h 9"/>
                  <a:gd name="T44" fmla="*/ 4 w 6"/>
                  <a:gd name="T45" fmla="*/ 9 h 9"/>
                  <a:gd name="T46" fmla="*/ 4 w 6"/>
                  <a:gd name="T47" fmla="*/ 9 h 9"/>
                  <a:gd name="T48" fmla="*/ 5 w 6"/>
                  <a:gd name="T49" fmla="*/ 6 h 9"/>
                  <a:gd name="T50" fmla="*/ 5 w 6"/>
                  <a:gd name="T51" fmla="*/ 6 h 9"/>
                  <a:gd name="T52" fmla="*/ 5 w 6"/>
                  <a:gd name="T53" fmla="*/ 6 h 9"/>
                  <a:gd name="T54" fmla="*/ 5 w 6"/>
                  <a:gd name="T55" fmla="*/ 6 h 9"/>
                  <a:gd name="T56" fmla="*/ 5 w 6"/>
                  <a:gd name="T57" fmla="*/ 5 h 9"/>
                  <a:gd name="T58" fmla="*/ 5 w 6"/>
                  <a:gd name="T59" fmla="*/ 5 h 9"/>
                  <a:gd name="T60" fmla="*/ 5 w 6"/>
                  <a:gd name="T61" fmla="*/ 4 h 9"/>
                  <a:gd name="T62" fmla="*/ 5 w 6"/>
                  <a:gd name="T63" fmla="*/ 4 h 9"/>
                  <a:gd name="T64" fmla="*/ 6 w 6"/>
                  <a:gd name="T65" fmla="*/ 3 h 9"/>
                  <a:gd name="T66" fmla="*/ 6 w 6"/>
                  <a:gd name="T67" fmla="*/ 3 h 9"/>
                  <a:gd name="T68" fmla="*/ 6 w 6"/>
                  <a:gd name="T69" fmla="*/ 3 h 9"/>
                  <a:gd name="T70" fmla="*/ 5 w 6"/>
                  <a:gd name="T71" fmla="*/ 2 h 9"/>
                  <a:gd name="T72" fmla="*/ 5 w 6"/>
                  <a:gd name="T73" fmla="*/ 2 h 9"/>
                  <a:gd name="T74" fmla="*/ 5 w 6"/>
                  <a:gd name="T75" fmla="*/ 1 h 9"/>
                  <a:gd name="T76" fmla="*/ 5 w 6"/>
                  <a:gd name="T77" fmla="*/ 1 h 9"/>
                  <a:gd name="T78" fmla="*/ 5 w 6"/>
                  <a:gd name="T79" fmla="*/ 1 h 9"/>
                  <a:gd name="T80" fmla="*/ 5 w 6"/>
                  <a:gd name="T81" fmla="*/ 2 h 9"/>
                  <a:gd name="T82" fmla="*/ 5 w 6"/>
                  <a:gd name="T83" fmla="*/ 2 h 9"/>
                  <a:gd name="T84" fmla="*/ 5 w 6"/>
                  <a:gd name="T85" fmla="*/ 2 h 9"/>
                  <a:gd name="T86" fmla="*/ 5 w 6"/>
                  <a:gd name="T87" fmla="*/ 2 h 9"/>
                  <a:gd name="T88" fmla="*/ 4 w 6"/>
                  <a:gd name="T89" fmla="*/ 3 h 9"/>
                  <a:gd name="T90" fmla="*/ 4 w 6"/>
                  <a:gd name="T9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" h="9">
                    <a:moveTo>
                      <a:pt x="4" y="3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0" name="Freeform 2250">
                <a:extLst>
                  <a:ext uri="{FF2B5EF4-FFF2-40B4-BE49-F238E27FC236}">
                    <a16:creationId xmlns:a16="http://schemas.microsoft.com/office/drawing/2014/main" id="{36A93071-AF7F-45CE-A905-DB5EA8A6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11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1" name="Freeform 2251">
                <a:extLst>
                  <a:ext uri="{FF2B5EF4-FFF2-40B4-BE49-F238E27FC236}">
                    <a16:creationId xmlns:a16="http://schemas.microsoft.com/office/drawing/2014/main" id="{EE7E8D8F-C7D7-427F-9279-CE9D5D9F6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10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0 w 1"/>
                  <a:gd name="T17" fmla="*/ 0 h 2"/>
                  <a:gd name="T18" fmla="*/ 0 w 1"/>
                  <a:gd name="T19" fmla="*/ 0 h 2"/>
                  <a:gd name="T20" fmla="*/ 0 w 1"/>
                  <a:gd name="T21" fmla="*/ 0 h 2"/>
                  <a:gd name="T22" fmla="*/ 0 w 1"/>
                  <a:gd name="T23" fmla="*/ 2 h 2"/>
                  <a:gd name="T24" fmla="*/ 0 w 1"/>
                  <a:gd name="T25" fmla="*/ 2 h 2"/>
                  <a:gd name="T26" fmla="*/ 1 w 1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2" name="Freeform 2252">
                <a:extLst>
                  <a:ext uri="{FF2B5EF4-FFF2-40B4-BE49-F238E27FC236}">
                    <a16:creationId xmlns:a16="http://schemas.microsoft.com/office/drawing/2014/main" id="{9F108CB7-FDB2-488F-BC37-225427025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120"/>
                <a:ext cx="14" cy="21"/>
              </a:xfrm>
              <a:custGeom>
                <a:avLst/>
                <a:gdLst>
                  <a:gd name="T0" fmla="*/ 11 w 14"/>
                  <a:gd name="T1" fmla="*/ 9 h 21"/>
                  <a:gd name="T2" fmla="*/ 7 w 14"/>
                  <a:gd name="T3" fmla="*/ 9 h 21"/>
                  <a:gd name="T4" fmla="*/ 5 w 14"/>
                  <a:gd name="T5" fmla="*/ 7 h 21"/>
                  <a:gd name="T6" fmla="*/ 5 w 14"/>
                  <a:gd name="T7" fmla="*/ 9 h 21"/>
                  <a:gd name="T8" fmla="*/ 5 w 14"/>
                  <a:gd name="T9" fmla="*/ 9 h 21"/>
                  <a:gd name="T10" fmla="*/ 7 w 14"/>
                  <a:gd name="T11" fmla="*/ 12 h 21"/>
                  <a:gd name="T12" fmla="*/ 9 w 14"/>
                  <a:gd name="T13" fmla="*/ 12 h 21"/>
                  <a:gd name="T14" fmla="*/ 11 w 14"/>
                  <a:gd name="T15" fmla="*/ 12 h 21"/>
                  <a:gd name="T16" fmla="*/ 11 w 14"/>
                  <a:gd name="T17" fmla="*/ 12 h 21"/>
                  <a:gd name="T18" fmla="*/ 9 w 14"/>
                  <a:gd name="T19" fmla="*/ 21 h 21"/>
                  <a:gd name="T20" fmla="*/ 7 w 14"/>
                  <a:gd name="T21" fmla="*/ 18 h 21"/>
                  <a:gd name="T22" fmla="*/ 2 w 14"/>
                  <a:gd name="T23" fmla="*/ 18 h 21"/>
                  <a:gd name="T24" fmla="*/ 0 w 14"/>
                  <a:gd name="T25" fmla="*/ 18 h 21"/>
                  <a:gd name="T26" fmla="*/ 0 w 14"/>
                  <a:gd name="T27" fmla="*/ 16 h 21"/>
                  <a:gd name="T28" fmla="*/ 2 w 14"/>
                  <a:gd name="T29" fmla="*/ 12 h 21"/>
                  <a:gd name="T30" fmla="*/ 2 w 14"/>
                  <a:gd name="T31" fmla="*/ 7 h 21"/>
                  <a:gd name="T32" fmla="*/ 2 w 14"/>
                  <a:gd name="T33" fmla="*/ 5 h 21"/>
                  <a:gd name="T34" fmla="*/ 2 w 14"/>
                  <a:gd name="T35" fmla="*/ 3 h 21"/>
                  <a:gd name="T36" fmla="*/ 2 w 14"/>
                  <a:gd name="T37" fmla="*/ 3 h 21"/>
                  <a:gd name="T38" fmla="*/ 2 w 14"/>
                  <a:gd name="T39" fmla="*/ 3 h 21"/>
                  <a:gd name="T40" fmla="*/ 5 w 14"/>
                  <a:gd name="T41" fmla="*/ 0 h 21"/>
                  <a:gd name="T42" fmla="*/ 5 w 14"/>
                  <a:gd name="T43" fmla="*/ 0 h 21"/>
                  <a:gd name="T44" fmla="*/ 7 w 14"/>
                  <a:gd name="T45" fmla="*/ 0 h 21"/>
                  <a:gd name="T46" fmla="*/ 7 w 14"/>
                  <a:gd name="T47" fmla="*/ 0 h 21"/>
                  <a:gd name="T48" fmla="*/ 9 w 14"/>
                  <a:gd name="T49" fmla="*/ 0 h 21"/>
                  <a:gd name="T50" fmla="*/ 9 w 14"/>
                  <a:gd name="T51" fmla="*/ 0 h 21"/>
                  <a:gd name="T52" fmla="*/ 9 w 14"/>
                  <a:gd name="T53" fmla="*/ 0 h 21"/>
                  <a:gd name="T54" fmla="*/ 11 w 14"/>
                  <a:gd name="T55" fmla="*/ 0 h 21"/>
                  <a:gd name="T56" fmla="*/ 11 w 14"/>
                  <a:gd name="T57" fmla="*/ 0 h 21"/>
                  <a:gd name="T58" fmla="*/ 14 w 14"/>
                  <a:gd name="T59" fmla="*/ 3 h 21"/>
                  <a:gd name="T60" fmla="*/ 14 w 14"/>
                  <a:gd name="T61" fmla="*/ 3 h 21"/>
                  <a:gd name="T62" fmla="*/ 11 w 14"/>
                  <a:gd name="T6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21">
                    <a:moveTo>
                      <a:pt x="11" y="9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1" y="9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3" name="Freeform 2253">
                <a:extLst>
                  <a:ext uri="{FF2B5EF4-FFF2-40B4-BE49-F238E27FC236}">
                    <a16:creationId xmlns:a16="http://schemas.microsoft.com/office/drawing/2014/main" id="{63ACEC2D-4663-4BEE-BD54-7998F0707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2127"/>
                <a:ext cx="6" cy="5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5 h 5"/>
                  <a:gd name="T4" fmla="*/ 6 w 6"/>
                  <a:gd name="T5" fmla="*/ 5 h 5"/>
                  <a:gd name="T6" fmla="*/ 6 w 6"/>
                  <a:gd name="T7" fmla="*/ 5 h 5"/>
                  <a:gd name="T8" fmla="*/ 6 w 6"/>
                  <a:gd name="T9" fmla="*/ 5 h 5"/>
                  <a:gd name="T10" fmla="*/ 6 w 6"/>
                  <a:gd name="T11" fmla="*/ 5 h 5"/>
                  <a:gd name="T12" fmla="*/ 4 w 6"/>
                  <a:gd name="T13" fmla="*/ 5 h 5"/>
                  <a:gd name="T14" fmla="*/ 4 w 6"/>
                  <a:gd name="T15" fmla="*/ 5 h 5"/>
                  <a:gd name="T16" fmla="*/ 2 w 6"/>
                  <a:gd name="T17" fmla="*/ 5 h 5"/>
                  <a:gd name="T18" fmla="*/ 2 w 6"/>
                  <a:gd name="T19" fmla="*/ 5 h 5"/>
                  <a:gd name="T20" fmla="*/ 0 w 6"/>
                  <a:gd name="T21" fmla="*/ 5 h 5"/>
                  <a:gd name="T22" fmla="*/ 0 w 6"/>
                  <a:gd name="T23" fmla="*/ 2 h 5"/>
                  <a:gd name="T24" fmla="*/ 0 w 6"/>
                  <a:gd name="T25" fmla="*/ 2 h 5"/>
                  <a:gd name="T26" fmla="*/ 0 w 6"/>
                  <a:gd name="T27" fmla="*/ 2 h 5"/>
                  <a:gd name="T28" fmla="*/ 0 w 6"/>
                  <a:gd name="T29" fmla="*/ 2 h 5"/>
                  <a:gd name="T30" fmla="*/ 0 w 6"/>
                  <a:gd name="T31" fmla="*/ 0 h 5"/>
                  <a:gd name="T32" fmla="*/ 2 w 6"/>
                  <a:gd name="T33" fmla="*/ 2 h 5"/>
                  <a:gd name="T34" fmla="*/ 2 w 6"/>
                  <a:gd name="T35" fmla="*/ 2 h 5"/>
                  <a:gd name="T36" fmla="*/ 6 w 6"/>
                  <a:gd name="T37" fmla="*/ 2 h 5"/>
                  <a:gd name="T38" fmla="*/ 6 w 6"/>
                  <a:gd name="T39" fmla="*/ 2 h 5"/>
                  <a:gd name="T40" fmla="*/ 6 w 6"/>
                  <a:gd name="T4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4" name="Freeform 2254">
                <a:extLst>
                  <a:ext uri="{FF2B5EF4-FFF2-40B4-BE49-F238E27FC236}">
                    <a16:creationId xmlns:a16="http://schemas.microsoft.com/office/drawing/2014/main" id="{9C5FB522-2B68-440F-8BF9-7185C3A68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3" y="2123"/>
                <a:ext cx="13" cy="13"/>
              </a:xfrm>
              <a:custGeom>
                <a:avLst/>
                <a:gdLst>
                  <a:gd name="T0" fmla="*/ 2 w 6"/>
                  <a:gd name="T1" fmla="*/ 0 h 6"/>
                  <a:gd name="T2" fmla="*/ 2 w 6"/>
                  <a:gd name="T3" fmla="*/ 0 h 6"/>
                  <a:gd name="T4" fmla="*/ 2 w 6"/>
                  <a:gd name="T5" fmla="*/ 0 h 6"/>
                  <a:gd name="T6" fmla="*/ 1 w 6"/>
                  <a:gd name="T7" fmla="*/ 0 h 6"/>
                  <a:gd name="T8" fmla="*/ 1 w 6"/>
                  <a:gd name="T9" fmla="*/ 0 h 6"/>
                  <a:gd name="T10" fmla="*/ 0 w 6"/>
                  <a:gd name="T11" fmla="*/ 3 h 6"/>
                  <a:gd name="T12" fmla="*/ 0 w 6"/>
                  <a:gd name="T13" fmla="*/ 3 h 6"/>
                  <a:gd name="T14" fmla="*/ 1 w 6"/>
                  <a:gd name="T15" fmla="*/ 3 h 6"/>
                  <a:gd name="T16" fmla="*/ 1 w 6"/>
                  <a:gd name="T17" fmla="*/ 3 h 6"/>
                  <a:gd name="T18" fmla="*/ 2 w 6"/>
                  <a:gd name="T19" fmla="*/ 3 h 6"/>
                  <a:gd name="T20" fmla="*/ 2 w 6"/>
                  <a:gd name="T21" fmla="*/ 3 h 6"/>
                  <a:gd name="T22" fmla="*/ 3 w 6"/>
                  <a:gd name="T23" fmla="*/ 3 h 6"/>
                  <a:gd name="T24" fmla="*/ 3 w 6"/>
                  <a:gd name="T25" fmla="*/ 4 h 6"/>
                  <a:gd name="T26" fmla="*/ 3 w 6"/>
                  <a:gd name="T27" fmla="*/ 4 h 6"/>
                  <a:gd name="T28" fmla="*/ 3 w 6"/>
                  <a:gd name="T29" fmla="*/ 4 h 6"/>
                  <a:gd name="T30" fmla="*/ 3 w 6"/>
                  <a:gd name="T31" fmla="*/ 3 h 6"/>
                  <a:gd name="T32" fmla="*/ 3 w 6"/>
                  <a:gd name="T33" fmla="*/ 3 h 6"/>
                  <a:gd name="T34" fmla="*/ 4 w 6"/>
                  <a:gd name="T35" fmla="*/ 3 h 6"/>
                  <a:gd name="T36" fmla="*/ 4 w 6"/>
                  <a:gd name="T37" fmla="*/ 3 h 6"/>
                  <a:gd name="T38" fmla="*/ 4 w 6"/>
                  <a:gd name="T39" fmla="*/ 2 h 6"/>
                  <a:gd name="T40" fmla="*/ 4 w 6"/>
                  <a:gd name="T41" fmla="*/ 2 h 6"/>
                  <a:gd name="T42" fmla="*/ 5 w 6"/>
                  <a:gd name="T43" fmla="*/ 2 h 6"/>
                  <a:gd name="T44" fmla="*/ 5 w 6"/>
                  <a:gd name="T45" fmla="*/ 2 h 6"/>
                  <a:gd name="T46" fmla="*/ 6 w 6"/>
                  <a:gd name="T47" fmla="*/ 1 h 6"/>
                  <a:gd name="T48" fmla="*/ 6 w 6"/>
                  <a:gd name="T49" fmla="*/ 1 h 6"/>
                  <a:gd name="T50" fmla="*/ 6 w 6"/>
                  <a:gd name="T51" fmla="*/ 1 h 6"/>
                  <a:gd name="T52" fmla="*/ 6 w 6"/>
                  <a:gd name="T53" fmla="*/ 1 h 6"/>
                  <a:gd name="T54" fmla="*/ 4 w 6"/>
                  <a:gd name="T55" fmla="*/ 1 h 6"/>
                  <a:gd name="T56" fmla="*/ 4 w 6"/>
                  <a:gd name="T57" fmla="*/ 1 h 6"/>
                  <a:gd name="T58" fmla="*/ 4 w 6"/>
                  <a:gd name="T59" fmla="*/ 1 h 6"/>
                  <a:gd name="T60" fmla="*/ 4 w 6"/>
                  <a:gd name="T61" fmla="*/ 0 h 6"/>
                  <a:gd name="T62" fmla="*/ 3 w 6"/>
                  <a:gd name="T63" fmla="*/ 0 h 6"/>
                  <a:gd name="T64" fmla="*/ 3 w 6"/>
                  <a:gd name="T65" fmla="*/ 0 h 6"/>
                  <a:gd name="T66" fmla="*/ 2 w 6"/>
                  <a:gd name="T67" fmla="*/ 0 h 6"/>
                  <a:gd name="T68" fmla="*/ 1 w 6"/>
                  <a:gd name="T69" fmla="*/ 6 h 6"/>
                  <a:gd name="T70" fmla="*/ 1 w 6"/>
                  <a:gd name="T71" fmla="*/ 6 h 6"/>
                  <a:gd name="T72" fmla="*/ 0 w 6"/>
                  <a:gd name="T73" fmla="*/ 6 h 6"/>
                  <a:gd name="T74" fmla="*/ 0 w 6"/>
                  <a:gd name="T75" fmla="*/ 6 h 6"/>
                  <a:gd name="T76" fmla="*/ 0 w 6"/>
                  <a:gd name="T77" fmla="*/ 6 h 6"/>
                  <a:gd name="T78" fmla="*/ 0 w 6"/>
                  <a:gd name="T79" fmla="*/ 6 h 6"/>
                  <a:gd name="T80" fmla="*/ 0 w 6"/>
                  <a:gd name="T81" fmla="*/ 6 h 6"/>
                  <a:gd name="T82" fmla="*/ 0 w 6"/>
                  <a:gd name="T83" fmla="*/ 6 h 6"/>
                  <a:gd name="T84" fmla="*/ 0 w 6"/>
                  <a:gd name="T85" fmla="*/ 6 h 6"/>
                  <a:gd name="T86" fmla="*/ 1 w 6"/>
                  <a:gd name="T8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moveTo>
                      <a:pt x="1" y="6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5" name="Freeform 2255">
                <a:extLst>
                  <a:ext uri="{FF2B5EF4-FFF2-40B4-BE49-F238E27FC236}">
                    <a16:creationId xmlns:a16="http://schemas.microsoft.com/office/drawing/2014/main" id="{5988FED7-E7EB-4105-B03C-0435376F8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129"/>
                <a:ext cx="6" cy="5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1 h 2"/>
                  <a:gd name="T16" fmla="*/ 0 w 3"/>
                  <a:gd name="T17" fmla="*/ 1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1 h 2"/>
                  <a:gd name="T28" fmla="*/ 0 w 3"/>
                  <a:gd name="T29" fmla="*/ 1 h 2"/>
                  <a:gd name="T30" fmla="*/ 0 w 3"/>
                  <a:gd name="T31" fmla="*/ 1 h 2"/>
                  <a:gd name="T32" fmla="*/ 0 w 3"/>
                  <a:gd name="T33" fmla="*/ 1 h 2"/>
                  <a:gd name="T34" fmla="*/ 0 w 3"/>
                  <a:gd name="T35" fmla="*/ 2 h 2"/>
                  <a:gd name="T36" fmla="*/ 0 w 3"/>
                  <a:gd name="T37" fmla="*/ 2 h 2"/>
                  <a:gd name="T38" fmla="*/ 0 w 3"/>
                  <a:gd name="T39" fmla="*/ 2 h 2"/>
                  <a:gd name="T40" fmla="*/ 0 w 3"/>
                  <a:gd name="T41" fmla="*/ 2 h 2"/>
                  <a:gd name="T42" fmla="*/ 0 w 3"/>
                  <a:gd name="T43" fmla="*/ 2 h 2"/>
                  <a:gd name="T44" fmla="*/ 0 w 3"/>
                  <a:gd name="T45" fmla="*/ 2 h 2"/>
                  <a:gd name="T46" fmla="*/ 0 w 3"/>
                  <a:gd name="T47" fmla="*/ 2 h 2"/>
                  <a:gd name="T48" fmla="*/ 0 w 3"/>
                  <a:gd name="T49" fmla="*/ 2 h 2"/>
                  <a:gd name="T50" fmla="*/ 0 w 3"/>
                  <a:gd name="T51" fmla="*/ 2 h 2"/>
                  <a:gd name="T52" fmla="*/ 1 w 3"/>
                  <a:gd name="T53" fmla="*/ 2 h 2"/>
                  <a:gd name="T54" fmla="*/ 1 w 3"/>
                  <a:gd name="T55" fmla="*/ 2 h 2"/>
                  <a:gd name="T56" fmla="*/ 1 w 3"/>
                  <a:gd name="T57" fmla="*/ 2 h 2"/>
                  <a:gd name="T58" fmla="*/ 1 w 3"/>
                  <a:gd name="T59" fmla="*/ 2 h 2"/>
                  <a:gd name="T60" fmla="*/ 1 w 3"/>
                  <a:gd name="T61" fmla="*/ 2 h 2"/>
                  <a:gd name="T62" fmla="*/ 2 w 3"/>
                  <a:gd name="T63" fmla="*/ 2 h 2"/>
                  <a:gd name="T64" fmla="*/ 2 w 3"/>
                  <a:gd name="T65" fmla="*/ 2 h 2"/>
                  <a:gd name="T66" fmla="*/ 2 w 3"/>
                  <a:gd name="T67" fmla="*/ 1 h 2"/>
                  <a:gd name="T68" fmla="*/ 2 w 3"/>
                  <a:gd name="T69" fmla="*/ 1 h 2"/>
                  <a:gd name="T70" fmla="*/ 3 w 3"/>
                  <a:gd name="T71" fmla="*/ 1 h 2"/>
                  <a:gd name="T72" fmla="*/ 3 w 3"/>
                  <a:gd name="T73" fmla="*/ 1 h 2"/>
                  <a:gd name="T74" fmla="*/ 3 w 3"/>
                  <a:gd name="T75" fmla="*/ 1 h 2"/>
                  <a:gd name="T76" fmla="*/ 3 w 3"/>
                  <a:gd name="T77" fmla="*/ 0 h 2"/>
                  <a:gd name="T78" fmla="*/ 2 w 3"/>
                  <a:gd name="T79" fmla="*/ 0 h 2"/>
                  <a:gd name="T80" fmla="*/ 2 w 3"/>
                  <a:gd name="T81" fmla="*/ 0 h 2"/>
                  <a:gd name="T82" fmla="*/ 1 w 3"/>
                  <a:gd name="T8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6" name="Freeform 2256">
                <a:extLst>
                  <a:ext uri="{FF2B5EF4-FFF2-40B4-BE49-F238E27FC236}">
                    <a16:creationId xmlns:a16="http://schemas.microsoft.com/office/drawing/2014/main" id="{21626CBD-5755-4323-9839-77E8A279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13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1 h 1"/>
                  <a:gd name="T30" fmla="*/ 0 w 1"/>
                  <a:gd name="T31" fmla="*/ 1 h 1"/>
                  <a:gd name="T32" fmla="*/ 0 w 1"/>
                  <a:gd name="T33" fmla="*/ 1 h 1"/>
                  <a:gd name="T34" fmla="*/ 0 w 1"/>
                  <a:gd name="T35" fmla="*/ 1 h 1"/>
                  <a:gd name="T36" fmla="*/ 0 w 1"/>
                  <a:gd name="T37" fmla="*/ 1 h 1"/>
                  <a:gd name="T38" fmla="*/ 0 w 1"/>
                  <a:gd name="T39" fmla="*/ 1 h 1"/>
                  <a:gd name="T40" fmla="*/ 0 w 1"/>
                  <a:gd name="T41" fmla="*/ 1 h 1"/>
                  <a:gd name="T42" fmla="*/ 0 w 1"/>
                  <a:gd name="T43" fmla="*/ 1 h 1"/>
                  <a:gd name="T44" fmla="*/ 1 w 1"/>
                  <a:gd name="T4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7" name="Freeform 2257">
                <a:extLst>
                  <a:ext uri="{FF2B5EF4-FFF2-40B4-BE49-F238E27FC236}">
                    <a16:creationId xmlns:a16="http://schemas.microsoft.com/office/drawing/2014/main" id="{4261A4B7-6FE3-4708-B006-A23DBAD12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141"/>
                <a:ext cx="7" cy="4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3 w 3"/>
                  <a:gd name="T9" fmla="*/ 0 h 2"/>
                  <a:gd name="T10" fmla="*/ 2 w 3"/>
                  <a:gd name="T11" fmla="*/ 0 h 2"/>
                  <a:gd name="T12" fmla="*/ 1 w 3"/>
                  <a:gd name="T13" fmla="*/ 0 h 2"/>
                  <a:gd name="T14" fmla="*/ 1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0 w 3"/>
                  <a:gd name="T21" fmla="*/ 0 h 2"/>
                  <a:gd name="T22" fmla="*/ 0 w 3"/>
                  <a:gd name="T23" fmla="*/ 0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0 w 3"/>
                  <a:gd name="T3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8" name="Freeform 2258">
                <a:extLst>
                  <a:ext uri="{FF2B5EF4-FFF2-40B4-BE49-F238E27FC236}">
                    <a16:creationId xmlns:a16="http://schemas.microsoft.com/office/drawing/2014/main" id="{3794B510-0730-4696-956C-E5AB10309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100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2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4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9" name="Freeform 2259">
                <a:extLst>
                  <a:ext uri="{FF2B5EF4-FFF2-40B4-BE49-F238E27FC236}">
                    <a16:creationId xmlns:a16="http://schemas.microsoft.com/office/drawing/2014/main" id="{03B951BA-1AB4-499D-86AE-DCF976F7F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1475"/>
                <a:ext cx="38" cy="41"/>
              </a:xfrm>
              <a:custGeom>
                <a:avLst/>
                <a:gdLst>
                  <a:gd name="T0" fmla="*/ 31 w 38"/>
                  <a:gd name="T1" fmla="*/ 19 h 41"/>
                  <a:gd name="T2" fmla="*/ 38 w 38"/>
                  <a:gd name="T3" fmla="*/ 23 h 41"/>
                  <a:gd name="T4" fmla="*/ 25 w 38"/>
                  <a:gd name="T5" fmla="*/ 39 h 41"/>
                  <a:gd name="T6" fmla="*/ 25 w 38"/>
                  <a:gd name="T7" fmla="*/ 41 h 41"/>
                  <a:gd name="T8" fmla="*/ 22 w 38"/>
                  <a:gd name="T9" fmla="*/ 39 h 41"/>
                  <a:gd name="T10" fmla="*/ 18 w 38"/>
                  <a:gd name="T11" fmla="*/ 34 h 41"/>
                  <a:gd name="T12" fmla="*/ 11 w 38"/>
                  <a:gd name="T13" fmla="*/ 28 h 41"/>
                  <a:gd name="T14" fmla="*/ 2 w 38"/>
                  <a:gd name="T15" fmla="*/ 21 h 41"/>
                  <a:gd name="T16" fmla="*/ 0 w 38"/>
                  <a:gd name="T17" fmla="*/ 19 h 41"/>
                  <a:gd name="T18" fmla="*/ 0 w 38"/>
                  <a:gd name="T19" fmla="*/ 12 h 41"/>
                  <a:gd name="T20" fmla="*/ 0 w 38"/>
                  <a:gd name="T21" fmla="*/ 3 h 41"/>
                  <a:gd name="T22" fmla="*/ 0 w 38"/>
                  <a:gd name="T23" fmla="*/ 0 h 41"/>
                  <a:gd name="T24" fmla="*/ 2 w 38"/>
                  <a:gd name="T25" fmla="*/ 0 h 41"/>
                  <a:gd name="T26" fmla="*/ 13 w 38"/>
                  <a:gd name="T27" fmla="*/ 7 h 41"/>
                  <a:gd name="T28" fmla="*/ 13 w 38"/>
                  <a:gd name="T29" fmla="*/ 7 h 41"/>
                  <a:gd name="T30" fmla="*/ 22 w 38"/>
                  <a:gd name="T31" fmla="*/ 14 h 41"/>
                  <a:gd name="T32" fmla="*/ 31 w 38"/>
                  <a:gd name="T33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41">
                    <a:moveTo>
                      <a:pt x="31" y="19"/>
                    </a:moveTo>
                    <a:lnTo>
                      <a:pt x="38" y="23"/>
                    </a:lnTo>
                    <a:lnTo>
                      <a:pt x="25" y="39"/>
                    </a:lnTo>
                    <a:lnTo>
                      <a:pt x="25" y="41"/>
                    </a:lnTo>
                    <a:lnTo>
                      <a:pt x="22" y="39"/>
                    </a:lnTo>
                    <a:lnTo>
                      <a:pt x="18" y="34"/>
                    </a:lnTo>
                    <a:lnTo>
                      <a:pt x="11" y="28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22" y="14"/>
                    </a:lnTo>
                    <a:lnTo>
                      <a:pt x="31" y="1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0" name="Freeform 2260">
                <a:extLst>
                  <a:ext uri="{FF2B5EF4-FFF2-40B4-BE49-F238E27FC236}">
                    <a16:creationId xmlns:a16="http://schemas.microsoft.com/office/drawing/2014/main" id="{86175CF1-3C67-4A38-84F7-633E1BDFD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340"/>
                <a:ext cx="27" cy="39"/>
              </a:xfrm>
              <a:custGeom>
                <a:avLst/>
                <a:gdLst>
                  <a:gd name="T0" fmla="*/ 14 w 27"/>
                  <a:gd name="T1" fmla="*/ 0 h 39"/>
                  <a:gd name="T2" fmla="*/ 18 w 27"/>
                  <a:gd name="T3" fmla="*/ 2 h 39"/>
                  <a:gd name="T4" fmla="*/ 21 w 27"/>
                  <a:gd name="T5" fmla="*/ 0 h 39"/>
                  <a:gd name="T6" fmla="*/ 23 w 27"/>
                  <a:gd name="T7" fmla="*/ 0 h 39"/>
                  <a:gd name="T8" fmla="*/ 23 w 27"/>
                  <a:gd name="T9" fmla="*/ 2 h 39"/>
                  <a:gd name="T10" fmla="*/ 25 w 27"/>
                  <a:gd name="T11" fmla="*/ 2 h 39"/>
                  <a:gd name="T12" fmla="*/ 27 w 27"/>
                  <a:gd name="T13" fmla="*/ 2 h 39"/>
                  <a:gd name="T14" fmla="*/ 27 w 27"/>
                  <a:gd name="T15" fmla="*/ 5 h 39"/>
                  <a:gd name="T16" fmla="*/ 25 w 27"/>
                  <a:gd name="T17" fmla="*/ 9 h 39"/>
                  <a:gd name="T18" fmla="*/ 25 w 27"/>
                  <a:gd name="T19" fmla="*/ 11 h 39"/>
                  <a:gd name="T20" fmla="*/ 23 w 27"/>
                  <a:gd name="T21" fmla="*/ 9 h 39"/>
                  <a:gd name="T22" fmla="*/ 23 w 27"/>
                  <a:gd name="T23" fmla="*/ 14 h 39"/>
                  <a:gd name="T24" fmla="*/ 18 w 27"/>
                  <a:gd name="T25" fmla="*/ 20 h 39"/>
                  <a:gd name="T26" fmla="*/ 23 w 27"/>
                  <a:gd name="T27" fmla="*/ 20 h 39"/>
                  <a:gd name="T28" fmla="*/ 25 w 27"/>
                  <a:gd name="T29" fmla="*/ 23 h 39"/>
                  <a:gd name="T30" fmla="*/ 23 w 27"/>
                  <a:gd name="T31" fmla="*/ 29 h 39"/>
                  <a:gd name="T32" fmla="*/ 23 w 27"/>
                  <a:gd name="T33" fmla="*/ 29 h 39"/>
                  <a:gd name="T34" fmla="*/ 21 w 27"/>
                  <a:gd name="T35" fmla="*/ 29 h 39"/>
                  <a:gd name="T36" fmla="*/ 18 w 27"/>
                  <a:gd name="T37" fmla="*/ 27 h 39"/>
                  <a:gd name="T38" fmla="*/ 16 w 27"/>
                  <a:gd name="T39" fmla="*/ 27 h 39"/>
                  <a:gd name="T40" fmla="*/ 16 w 27"/>
                  <a:gd name="T41" fmla="*/ 29 h 39"/>
                  <a:gd name="T42" fmla="*/ 14 w 27"/>
                  <a:gd name="T43" fmla="*/ 36 h 39"/>
                  <a:gd name="T44" fmla="*/ 14 w 27"/>
                  <a:gd name="T45" fmla="*/ 36 h 39"/>
                  <a:gd name="T46" fmla="*/ 12 w 27"/>
                  <a:gd name="T47" fmla="*/ 36 h 39"/>
                  <a:gd name="T48" fmla="*/ 12 w 27"/>
                  <a:gd name="T49" fmla="*/ 36 h 39"/>
                  <a:gd name="T50" fmla="*/ 12 w 27"/>
                  <a:gd name="T51" fmla="*/ 36 h 39"/>
                  <a:gd name="T52" fmla="*/ 12 w 27"/>
                  <a:gd name="T53" fmla="*/ 36 h 39"/>
                  <a:gd name="T54" fmla="*/ 12 w 27"/>
                  <a:gd name="T55" fmla="*/ 39 h 39"/>
                  <a:gd name="T56" fmla="*/ 12 w 27"/>
                  <a:gd name="T57" fmla="*/ 39 h 39"/>
                  <a:gd name="T58" fmla="*/ 12 w 27"/>
                  <a:gd name="T59" fmla="*/ 36 h 39"/>
                  <a:gd name="T60" fmla="*/ 9 w 27"/>
                  <a:gd name="T61" fmla="*/ 36 h 39"/>
                  <a:gd name="T62" fmla="*/ 7 w 27"/>
                  <a:gd name="T63" fmla="*/ 36 h 39"/>
                  <a:gd name="T64" fmla="*/ 7 w 27"/>
                  <a:gd name="T65" fmla="*/ 34 h 39"/>
                  <a:gd name="T66" fmla="*/ 7 w 27"/>
                  <a:gd name="T67" fmla="*/ 34 h 39"/>
                  <a:gd name="T68" fmla="*/ 3 w 27"/>
                  <a:gd name="T69" fmla="*/ 29 h 39"/>
                  <a:gd name="T70" fmla="*/ 3 w 27"/>
                  <a:gd name="T71" fmla="*/ 29 h 39"/>
                  <a:gd name="T72" fmla="*/ 0 w 27"/>
                  <a:gd name="T73" fmla="*/ 27 h 39"/>
                  <a:gd name="T74" fmla="*/ 0 w 27"/>
                  <a:gd name="T75" fmla="*/ 27 h 39"/>
                  <a:gd name="T76" fmla="*/ 7 w 27"/>
                  <a:gd name="T77" fmla="*/ 16 h 39"/>
                  <a:gd name="T78" fmla="*/ 7 w 27"/>
                  <a:gd name="T79" fmla="*/ 16 h 39"/>
                  <a:gd name="T80" fmla="*/ 9 w 27"/>
                  <a:gd name="T81" fmla="*/ 9 h 39"/>
                  <a:gd name="T82" fmla="*/ 12 w 27"/>
                  <a:gd name="T83" fmla="*/ 5 h 39"/>
                  <a:gd name="T84" fmla="*/ 12 w 27"/>
                  <a:gd name="T85" fmla="*/ 5 h 39"/>
                  <a:gd name="T86" fmla="*/ 12 w 27"/>
                  <a:gd name="T87" fmla="*/ 2 h 39"/>
                  <a:gd name="T88" fmla="*/ 14 w 27"/>
                  <a:gd name="T8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" h="39">
                    <a:moveTo>
                      <a:pt x="14" y="0"/>
                    </a:moveTo>
                    <a:lnTo>
                      <a:pt x="18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9"/>
                    </a:lnTo>
                    <a:lnTo>
                      <a:pt x="23" y="14"/>
                    </a:lnTo>
                    <a:lnTo>
                      <a:pt x="18" y="20"/>
                    </a:lnTo>
                    <a:lnTo>
                      <a:pt x="23" y="20"/>
                    </a:lnTo>
                    <a:lnTo>
                      <a:pt x="25" y="23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9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1" name="Freeform 2261">
                <a:extLst>
                  <a:ext uri="{FF2B5EF4-FFF2-40B4-BE49-F238E27FC236}">
                    <a16:creationId xmlns:a16="http://schemas.microsoft.com/office/drawing/2014/main" id="{66E900F6-384B-4CA3-97A5-B6E7F1C2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316"/>
                <a:ext cx="68" cy="73"/>
              </a:xfrm>
              <a:custGeom>
                <a:avLst/>
                <a:gdLst>
                  <a:gd name="T0" fmla="*/ 1 w 30"/>
                  <a:gd name="T1" fmla="*/ 0 h 32"/>
                  <a:gd name="T2" fmla="*/ 0 w 30"/>
                  <a:gd name="T3" fmla="*/ 1 h 32"/>
                  <a:gd name="T4" fmla="*/ 0 w 30"/>
                  <a:gd name="T5" fmla="*/ 20 h 32"/>
                  <a:gd name="T6" fmla="*/ 0 w 30"/>
                  <a:gd name="T7" fmla="*/ 21 h 32"/>
                  <a:gd name="T8" fmla="*/ 0 w 30"/>
                  <a:gd name="T9" fmla="*/ 23 h 32"/>
                  <a:gd name="T10" fmla="*/ 0 w 30"/>
                  <a:gd name="T11" fmla="*/ 32 h 32"/>
                  <a:gd name="T12" fmla="*/ 1 w 30"/>
                  <a:gd name="T13" fmla="*/ 31 h 32"/>
                  <a:gd name="T14" fmla="*/ 1 w 30"/>
                  <a:gd name="T15" fmla="*/ 30 h 32"/>
                  <a:gd name="T16" fmla="*/ 2 w 30"/>
                  <a:gd name="T17" fmla="*/ 29 h 32"/>
                  <a:gd name="T18" fmla="*/ 2 w 30"/>
                  <a:gd name="T19" fmla="*/ 28 h 32"/>
                  <a:gd name="T20" fmla="*/ 3 w 30"/>
                  <a:gd name="T21" fmla="*/ 27 h 32"/>
                  <a:gd name="T22" fmla="*/ 3 w 30"/>
                  <a:gd name="T23" fmla="*/ 26 h 32"/>
                  <a:gd name="T24" fmla="*/ 4 w 30"/>
                  <a:gd name="T25" fmla="*/ 25 h 32"/>
                  <a:gd name="T26" fmla="*/ 4 w 30"/>
                  <a:gd name="T27" fmla="*/ 24 h 32"/>
                  <a:gd name="T28" fmla="*/ 5 w 30"/>
                  <a:gd name="T29" fmla="*/ 23 h 32"/>
                  <a:gd name="T30" fmla="*/ 6 w 30"/>
                  <a:gd name="T31" fmla="*/ 23 h 32"/>
                  <a:gd name="T32" fmla="*/ 7 w 30"/>
                  <a:gd name="T33" fmla="*/ 22 h 32"/>
                  <a:gd name="T34" fmla="*/ 7 w 30"/>
                  <a:gd name="T35" fmla="*/ 21 h 32"/>
                  <a:gd name="T36" fmla="*/ 8 w 30"/>
                  <a:gd name="T37" fmla="*/ 20 h 32"/>
                  <a:gd name="T38" fmla="*/ 9 w 30"/>
                  <a:gd name="T39" fmla="*/ 20 h 32"/>
                  <a:gd name="T40" fmla="*/ 10 w 30"/>
                  <a:gd name="T41" fmla="*/ 18 h 32"/>
                  <a:gd name="T42" fmla="*/ 11 w 30"/>
                  <a:gd name="T43" fmla="*/ 17 h 32"/>
                  <a:gd name="T44" fmla="*/ 12 w 30"/>
                  <a:gd name="T45" fmla="*/ 16 h 32"/>
                  <a:gd name="T46" fmla="*/ 13 w 30"/>
                  <a:gd name="T47" fmla="*/ 16 h 32"/>
                  <a:gd name="T48" fmla="*/ 14 w 30"/>
                  <a:gd name="T49" fmla="*/ 15 h 32"/>
                  <a:gd name="T50" fmla="*/ 14 w 30"/>
                  <a:gd name="T51" fmla="*/ 14 h 32"/>
                  <a:gd name="T52" fmla="*/ 15 w 30"/>
                  <a:gd name="T53" fmla="*/ 13 h 32"/>
                  <a:gd name="T54" fmla="*/ 16 w 30"/>
                  <a:gd name="T55" fmla="*/ 13 h 32"/>
                  <a:gd name="T56" fmla="*/ 17 w 30"/>
                  <a:gd name="T57" fmla="*/ 12 h 32"/>
                  <a:gd name="T58" fmla="*/ 18 w 30"/>
                  <a:gd name="T59" fmla="*/ 12 h 32"/>
                  <a:gd name="T60" fmla="*/ 19 w 30"/>
                  <a:gd name="T61" fmla="*/ 11 h 32"/>
                  <a:gd name="T62" fmla="*/ 20 w 30"/>
                  <a:gd name="T63" fmla="*/ 11 h 32"/>
                  <a:gd name="T64" fmla="*/ 21 w 30"/>
                  <a:gd name="T65" fmla="*/ 10 h 32"/>
                  <a:gd name="T66" fmla="*/ 22 w 30"/>
                  <a:gd name="T67" fmla="*/ 9 h 32"/>
                  <a:gd name="T68" fmla="*/ 23 w 30"/>
                  <a:gd name="T69" fmla="*/ 8 h 32"/>
                  <a:gd name="T70" fmla="*/ 24 w 30"/>
                  <a:gd name="T71" fmla="*/ 8 h 32"/>
                  <a:gd name="T72" fmla="*/ 26 w 30"/>
                  <a:gd name="T73" fmla="*/ 7 h 32"/>
                  <a:gd name="T74" fmla="*/ 27 w 30"/>
                  <a:gd name="T75" fmla="*/ 7 h 32"/>
                  <a:gd name="T76" fmla="*/ 28 w 30"/>
                  <a:gd name="T77" fmla="*/ 6 h 32"/>
                  <a:gd name="T78" fmla="*/ 29 w 30"/>
                  <a:gd name="T79" fmla="*/ 6 h 32"/>
                  <a:gd name="T80" fmla="*/ 30 w 30"/>
                  <a:gd name="T81" fmla="*/ 5 h 32"/>
                  <a:gd name="T82" fmla="*/ 28 w 30"/>
                  <a:gd name="T83" fmla="*/ 3 h 32"/>
                  <a:gd name="T84" fmla="*/ 24 w 30"/>
                  <a:gd name="T85" fmla="*/ 3 h 32"/>
                  <a:gd name="T86" fmla="*/ 20 w 30"/>
                  <a:gd name="T87" fmla="*/ 3 h 32"/>
                  <a:gd name="T88" fmla="*/ 18 w 30"/>
                  <a:gd name="T89" fmla="*/ 0 h 32"/>
                  <a:gd name="T90" fmla="*/ 17 w 30"/>
                  <a:gd name="T91" fmla="*/ 0 h 32"/>
                  <a:gd name="T92" fmla="*/ 14 w 30"/>
                  <a:gd name="T93" fmla="*/ 0 h 32"/>
                  <a:gd name="T94" fmla="*/ 12 w 30"/>
                  <a:gd name="T95" fmla="*/ 0 h 32"/>
                  <a:gd name="T96" fmla="*/ 10 w 30"/>
                  <a:gd name="T97" fmla="*/ 0 h 32"/>
                  <a:gd name="T98" fmla="*/ 8 w 30"/>
                  <a:gd name="T99" fmla="*/ 0 h 32"/>
                  <a:gd name="T100" fmla="*/ 6 w 30"/>
                  <a:gd name="T101" fmla="*/ 0 h 32"/>
                  <a:gd name="T102" fmla="*/ 3 w 30"/>
                  <a:gd name="T10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3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2" name="Freeform 2262">
                <a:extLst>
                  <a:ext uri="{FF2B5EF4-FFF2-40B4-BE49-F238E27FC236}">
                    <a16:creationId xmlns:a16="http://schemas.microsoft.com/office/drawing/2014/main" id="{D6958EDF-1B81-4AA2-A0FD-181EF68FB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8"/>
                <a:ext cx="119" cy="95"/>
              </a:xfrm>
              <a:custGeom>
                <a:avLst/>
                <a:gdLst>
                  <a:gd name="T0" fmla="*/ 103 w 119"/>
                  <a:gd name="T1" fmla="*/ 40 h 95"/>
                  <a:gd name="T2" fmla="*/ 119 w 119"/>
                  <a:gd name="T3" fmla="*/ 52 h 95"/>
                  <a:gd name="T4" fmla="*/ 99 w 119"/>
                  <a:gd name="T5" fmla="*/ 79 h 95"/>
                  <a:gd name="T6" fmla="*/ 88 w 119"/>
                  <a:gd name="T7" fmla="*/ 95 h 95"/>
                  <a:gd name="T8" fmla="*/ 70 w 119"/>
                  <a:gd name="T9" fmla="*/ 79 h 95"/>
                  <a:gd name="T10" fmla="*/ 65 w 119"/>
                  <a:gd name="T11" fmla="*/ 83 h 95"/>
                  <a:gd name="T12" fmla="*/ 63 w 119"/>
                  <a:gd name="T13" fmla="*/ 88 h 95"/>
                  <a:gd name="T14" fmla="*/ 58 w 119"/>
                  <a:gd name="T15" fmla="*/ 83 h 95"/>
                  <a:gd name="T16" fmla="*/ 56 w 119"/>
                  <a:gd name="T17" fmla="*/ 86 h 95"/>
                  <a:gd name="T18" fmla="*/ 54 w 119"/>
                  <a:gd name="T19" fmla="*/ 83 h 95"/>
                  <a:gd name="T20" fmla="*/ 54 w 119"/>
                  <a:gd name="T21" fmla="*/ 81 h 95"/>
                  <a:gd name="T22" fmla="*/ 24 w 119"/>
                  <a:gd name="T23" fmla="*/ 61 h 95"/>
                  <a:gd name="T24" fmla="*/ 18 w 119"/>
                  <a:gd name="T25" fmla="*/ 54 h 95"/>
                  <a:gd name="T26" fmla="*/ 11 w 119"/>
                  <a:gd name="T27" fmla="*/ 49 h 95"/>
                  <a:gd name="T28" fmla="*/ 6 w 119"/>
                  <a:gd name="T29" fmla="*/ 45 h 95"/>
                  <a:gd name="T30" fmla="*/ 2 w 119"/>
                  <a:gd name="T31" fmla="*/ 40 h 95"/>
                  <a:gd name="T32" fmla="*/ 0 w 119"/>
                  <a:gd name="T33" fmla="*/ 40 h 95"/>
                  <a:gd name="T34" fmla="*/ 6 w 119"/>
                  <a:gd name="T35" fmla="*/ 29 h 95"/>
                  <a:gd name="T36" fmla="*/ 33 w 119"/>
                  <a:gd name="T37" fmla="*/ 49 h 95"/>
                  <a:gd name="T38" fmla="*/ 47 w 119"/>
                  <a:gd name="T39" fmla="*/ 31 h 95"/>
                  <a:gd name="T40" fmla="*/ 72 w 119"/>
                  <a:gd name="T41" fmla="*/ 0 h 95"/>
                  <a:gd name="T42" fmla="*/ 88 w 119"/>
                  <a:gd name="T43" fmla="*/ 11 h 95"/>
                  <a:gd name="T44" fmla="*/ 81 w 119"/>
                  <a:gd name="T45" fmla="*/ 18 h 95"/>
                  <a:gd name="T46" fmla="*/ 106 w 119"/>
                  <a:gd name="T47" fmla="*/ 36 h 95"/>
                  <a:gd name="T48" fmla="*/ 103 w 119"/>
                  <a:gd name="T49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9" h="95">
                    <a:moveTo>
                      <a:pt x="103" y="40"/>
                    </a:moveTo>
                    <a:lnTo>
                      <a:pt x="119" y="52"/>
                    </a:lnTo>
                    <a:lnTo>
                      <a:pt x="99" y="79"/>
                    </a:lnTo>
                    <a:lnTo>
                      <a:pt x="88" y="95"/>
                    </a:lnTo>
                    <a:lnTo>
                      <a:pt x="70" y="79"/>
                    </a:lnTo>
                    <a:lnTo>
                      <a:pt x="65" y="83"/>
                    </a:lnTo>
                    <a:lnTo>
                      <a:pt x="63" y="88"/>
                    </a:lnTo>
                    <a:lnTo>
                      <a:pt x="58" y="83"/>
                    </a:lnTo>
                    <a:lnTo>
                      <a:pt x="56" y="86"/>
                    </a:lnTo>
                    <a:lnTo>
                      <a:pt x="54" y="83"/>
                    </a:lnTo>
                    <a:lnTo>
                      <a:pt x="54" y="81"/>
                    </a:lnTo>
                    <a:lnTo>
                      <a:pt x="24" y="61"/>
                    </a:lnTo>
                    <a:lnTo>
                      <a:pt x="18" y="54"/>
                    </a:lnTo>
                    <a:lnTo>
                      <a:pt x="11" y="49"/>
                    </a:lnTo>
                    <a:lnTo>
                      <a:pt x="6" y="45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6" y="29"/>
                    </a:lnTo>
                    <a:lnTo>
                      <a:pt x="33" y="49"/>
                    </a:lnTo>
                    <a:lnTo>
                      <a:pt x="47" y="31"/>
                    </a:lnTo>
                    <a:lnTo>
                      <a:pt x="72" y="0"/>
                    </a:lnTo>
                    <a:lnTo>
                      <a:pt x="88" y="11"/>
                    </a:lnTo>
                    <a:lnTo>
                      <a:pt x="81" y="18"/>
                    </a:lnTo>
                    <a:lnTo>
                      <a:pt x="106" y="36"/>
                    </a:lnTo>
                    <a:lnTo>
                      <a:pt x="103" y="4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3" name="Freeform 2263">
                <a:extLst>
                  <a:ext uri="{FF2B5EF4-FFF2-40B4-BE49-F238E27FC236}">
                    <a16:creationId xmlns:a16="http://schemas.microsoft.com/office/drawing/2014/main" id="{9957F18B-7E09-4A83-A63A-18A23611D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349"/>
                <a:ext cx="11" cy="18"/>
              </a:xfrm>
              <a:custGeom>
                <a:avLst/>
                <a:gdLst>
                  <a:gd name="T0" fmla="*/ 4 w 11"/>
                  <a:gd name="T1" fmla="*/ 18 h 18"/>
                  <a:gd name="T2" fmla="*/ 4 w 11"/>
                  <a:gd name="T3" fmla="*/ 18 h 18"/>
                  <a:gd name="T4" fmla="*/ 2 w 11"/>
                  <a:gd name="T5" fmla="*/ 18 h 18"/>
                  <a:gd name="T6" fmla="*/ 0 w 11"/>
                  <a:gd name="T7" fmla="*/ 16 h 18"/>
                  <a:gd name="T8" fmla="*/ 0 w 11"/>
                  <a:gd name="T9" fmla="*/ 16 h 18"/>
                  <a:gd name="T10" fmla="*/ 0 w 11"/>
                  <a:gd name="T11" fmla="*/ 16 h 18"/>
                  <a:gd name="T12" fmla="*/ 9 w 11"/>
                  <a:gd name="T13" fmla="*/ 0 h 18"/>
                  <a:gd name="T14" fmla="*/ 11 w 11"/>
                  <a:gd name="T15" fmla="*/ 2 h 18"/>
                  <a:gd name="T16" fmla="*/ 4 w 11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8">
                    <a:moveTo>
                      <a:pt x="4" y="18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4" name="Freeform 2264">
                <a:extLst>
                  <a:ext uri="{FF2B5EF4-FFF2-40B4-BE49-F238E27FC236}">
                    <a16:creationId xmlns:a16="http://schemas.microsoft.com/office/drawing/2014/main" id="{0D8E28F1-A40E-48AD-8E5A-471BA8F68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780"/>
                <a:ext cx="3" cy="11"/>
              </a:xfrm>
              <a:custGeom>
                <a:avLst/>
                <a:gdLst>
                  <a:gd name="T0" fmla="*/ 0 w 3"/>
                  <a:gd name="T1" fmla="*/ 0 h 11"/>
                  <a:gd name="T2" fmla="*/ 3 w 3"/>
                  <a:gd name="T3" fmla="*/ 11 h 11"/>
                  <a:gd name="T4" fmla="*/ 0 w 3"/>
                  <a:gd name="T5" fmla="*/ 0 h 11"/>
                  <a:gd name="T6" fmla="*/ 0 w 3"/>
                  <a:gd name="T7" fmla="*/ 0 h 11"/>
                  <a:gd name="T8" fmla="*/ 0 w 3"/>
                  <a:gd name="T9" fmla="*/ 0 h 11"/>
                  <a:gd name="T10" fmla="*/ 0 w 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5" name="Freeform 2265">
                <a:extLst>
                  <a:ext uri="{FF2B5EF4-FFF2-40B4-BE49-F238E27FC236}">
                    <a16:creationId xmlns:a16="http://schemas.microsoft.com/office/drawing/2014/main" id="{7D8A9809-2D63-4B03-BF8D-79FBFB13D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1800"/>
                <a:ext cx="22" cy="43"/>
              </a:xfrm>
              <a:custGeom>
                <a:avLst/>
                <a:gdLst>
                  <a:gd name="T0" fmla="*/ 18 w 22"/>
                  <a:gd name="T1" fmla="*/ 25 h 43"/>
                  <a:gd name="T2" fmla="*/ 20 w 22"/>
                  <a:gd name="T3" fmla="*/ 25 h 43"/>
                  <a:gd name="T4" fmla="*/ 20 w 22"/>
                  <a:gd name="T5" fmla="*/ 30 h 43"/>
                  <a:gd name="T6" fmla="*/ 22 w 22"/>
                  <a:gd name="T7" fmla="*/ 32 h 43"/>
                  <a:gd name="T8" fmla="*/ 22 w 22"/>
                  <a:gd name="T9" fmla="*/ 36 h 43"/>
                  <a:gd name="T10" fmla="*/ 22 w 22"/>
                  <a:gd name="T11" fmla="*/ 39 h 43"/>
                  <a:gd name="T12" fmla="*/ 22 w 22"/>
                  <a:gd name="T13" fmla="*/ 39 h 43"/>
                  <a:gd name="T14" fmla="*/ 22 w 22"/>
                  <a:gd name="T15" fmla="*/ 41 h 43"/>
                  <a:gd name="T16" fmla="*/ 22 w 22"/>
                  <a:gd name="T17" fmla="*/ 41 h 43"/>
                  <a:gd name="T18" fmla="*/ 22 w 22"/>
                  <a:gd name="T19" fmla="*/ 41 h 43"/>
                  <a:gd name="T20" fmla="*/ 22 w 22"/>
                  <a:gd name="T21" fmla="*/ 41 h 43"/>
                  <a:gd name="T22" fmla="*/ 20 w 22"/>
                  <a:gd name="T23" fmla="*/ 41 h 43"/>
                  <a:gd name="T24" fmla="*/ 20 w 22"/>
                  <a:gd name="T25" fmla="*/ 41 h 43"/>
                  <a:gd name="T26" fmla="*/ 20 w 22"/>
                  <a:gd name="T27" fmla="*/ 41 h 43"/>
                  <a:gd name="T28" fmla="*/ 20 w 22"/>
                  <a:gd name="T29" fmla="*/ 41 h 43"/>
                  <a:gd name="T30" fmla="*/ 18 w 22"/>
                  <a:gd name="T31" fmla="*/ 43 h 43"/>
                  <a:gd name="T32" fmla="*/ 15 w 22"/>
                  <a:gd name="T33" fmla="*/ 41 h 43"/>
                  <a:gd name="T34" fmla="*/ 15 w 22"/>
                  <a:gd name="T35" fmla="*/ 41 h 43"/>
                  <a:gd name="T36" fmla="*/ 11 w 22"/>
                  <a:gd name="T37" fmla="*/ 41 h 43"/>
                  <a:gd name="T38" fmla="*/ 6 w 22"/>
                  <a:gd name="T39" fmla="*/ 43 h 43"/>
                  <a:gd name="T40" fmla="*/ 4 w 22"/>
                  <a:gd name="T41" fmla="*/ 43 h 43"/>
                  <a:gd name="T42" fmla="*/ 4 w 22"/>
                  <a:gd name="T43" fmla="*/ 43 h 43"/>
                  <a:gd name="T44" fmla="*/ 0 w 22"/>
                  <a:gd name="T45" fmla="*/ 41 h 43"/>
                  <a:gd name="T46" fmla="*/ 0 w 22"/>
                  <a:gd name="T47" fmla="*/ 39 h 43"/>
                  <a:gd name="T48" fmla="*/ 0 w 22"/>
                  <a:gd name="T49" fmla="*/ 39 h 43"/>
                  <a:gd name="T50" fmla="*/ 2 w 22"/>
                  <a:gd name="T51" fmla="*/ 36 h 43"/>
                  <a:gd name="T52" fmla="*/ 2 w 22"/>
                  <a:gd name="T53" fmla="*/ 36 h 43"/>
                  <a:gd name="T54" fmla="*/ 2 w 22"/>
                  <a:gd name="T55" fmla="*/ 34 h 43"/>
                  <a:gd name="T56" fmla="*/ 2 w 22"/>
                  <a:gd name="T57" fmla="*/ 32 h 43"/>
                  <a:gd name="T58" fmla="*/ 4 w 22"/>
                  <a:gd name="T59" fmla="*/ 20 h 43"/>
                  <a:gd name="T60" fmla="*/ 6 w 22"/>
                  <a:gd name="T61" fmla="*/ 14 h 43"/>
                  <a:gd name="T62" fmla="*/ 9 w 22"/>
                  <a:gd name="T63" fmla="*/ 11 h 43"/>
                  <a:gd name="T64" fmla="*/ 9 w 22"/>
                  <a:gd name="T65" fmla="*/ 9 h 43"/>
                  <a:gd name="T66" fmla="*/ 4 w 22"/>
                  <a:gd name="T67" fmla="*/ 7 h 43"/>
                  <a:gd name="T68" fmla="*/ 4 w 22"/>
                  <a:gd name="T69" fmla="*/ 5 h 43"/>
                  <a:gd name="T70" fmla="*/ 4 w 22"/>
                  <a:gd name="T71" fmla="*/ 5 h 43"/>
                  <a:gd name="T72" fmla="*/ 4 w 22"/>
                  <a:gd name="T73" fmla="*/ 5 h 43"/>
                  <a:gd name="T74" fmla="*/ 4 w 22"/>
                  <a:gd name="T75" fmla="*/ 5 h 43"/>
                  <a:gd name="T76" fmla="*/ 4 w 22"/>
                  <a:gd name="T77" fmla="*/ 2 h 43"/>
                  <a:gd name="T78" fmla="*/ 11 w 22"/>
                  <a:gd name="T79" fmla="*/ 2 h 43"/>
                  <a:gd name="T80" fmla="*/ 11 w 22"/>
                  <a:gd name="T81" fmla="*/ 0 h 43"/>
                  <a:gd name="T82" fmla="*/ 15 w 22"/>
                  <a:gd name="T83" fmla="*/ 0 h 43"/>
                  <a:gd name="T84" fmla="*/ 20 w 22"/>
                  <a:gd name="T85" fmla="*/ 0 h 43"/>
                  <a:gd name="T86" fmla="*/ 20 w 22"/>
                  <a:gd name="T87" fmla="*/ 5 h 43"/>
                  <a:gd name="T88" fmla="*/ 20 w 22"/>
                  <a:gd name="T89" fmla="*/ 7 h 43"/>
                  <a:gd name="T90" fmla="*/ 20 w 22"/>
                  <a:gd name="T91" fmla="*/ 9 h 43"/>
                  <a:gd name="T92" fmla="*/ 20 w 22"/>
                  <a:gd name="T93" fmla="*/ 14 h 43"/>
                  <a:gd name="T94" fmla="*/ 20 w 22"/>
                  <a:gd name="T95" fmla="*/ 14 h 43"/>
                  <a:gd name="T96" fmla="*/ 20 w 22"/>
                  <a:gd name="T97" fmla="*/ 16 h 43"/>
                  <a:gd name="T98" fmla="*/ 20 w 22"/>
                  <a:gd name="T99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" h="43">
                    <a:moveTo>
                      <a:pt x="18" y="23"/>
                    </a:moveTo>
                    <a:lnTo>
                      <a:pt x="18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0" y="23"/>
                    </a:lnTo>
                    <a:lnTo>
                      <a:pt x="18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6" name="Freeform 2266">
                <a:extLst>
                  <a:ext uri="{FF2B5EF4-FFF2-40B4-BE49-F238E27FC236}">
                    <a16:creationId xmlns:a16="http://schemas.microsoft.com/office/drawing/2014/main" id="{09F64E89-CEB8-4799-8BC4-2D9C02B79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793"/>
                <a:ext cx="30" cy="32"/>
              </a:xfrm>
              <a:custGeom>
                <a:avLst/>
                <a:gdLst>
                  <a:gd name="T0" fmla="*/ 23 w 30"/>
                  <a:gd name="T1" fmla="*/ 3 h 32"/>
                  <a:gd name="T2" fmla="*/ 28 w 30"/>
                  <a:gd name="T3" fmla="*/ 3 h 32"/>
                  <a:gd name="T4" fmla="*/ 28 w 30"/>
                  <a:gd name="T5" fmla="*/ 3 h 32"/>
                  <a:gd name="T6" fmla="*/ 30 w 30"/>
                  <a:gd name="T7" fmla="*/ 3 h 32"/>
                  <a:gd name="T8" fmla="*/ 28 w 30"/>
                  <a:gd name="T9" fmla="*/ 3 h 32"/>
                  <a:gd name="T10" fmla="*/ 30 w 30"/>
                  <a:gd name="T11" fmla="*/ 5 h 32"/>
                  <a:gd name="T12" fmla="*/ 30 w 30"/>
                  <a:gd name="T13" fmla="*/ 7 h 32"/>
                  <a:gd name="T14" fmla="*/ 28 w 30"/>
                  <a:gd name="T15" fmla="*/ 7 h 32"/>
                  <a:gd name="T16" fmla="*/ 25 w 30"/>
                  <a:gd name="T17" fmla="*/ 7 h 32"/>
                  <a:gd name="T18" fmla="*/ 21 w 30"/>
                  <a:gd name="T19" fmla="*/ 9 h 32"/>
                  <a:gd name="T20" fmla="*/ 19 w 30"/>
                  <a:gd name="T21" fmla="*/ 9 h 32"/>
                  <a:gd name="T22" fmla="*/ 14 w 30"/>
                  <a:gd name="T23" fmla="*/ 9 h 32"/>
                  <a:gd name="T24" fmla="*/ 14 w 30"/>
                  <a:gd name="T25" fmla="*/ 12 h 32"/>
                  <a:gd name="T26" fmla="*/ 14 w 30"/>
                  <a:gd name="T27" fmla="*/ 12 h 32"/>
                  <a:gd name="T28" fmla="*/ 14 w 30"/>
                  <a:gd name="T29" fmla="*/ 12 h 32"/>
                  <a:gd name="T30" fmla="*/ 14 w 30"/>
                  <a:gd name="T31" fmla="*/ 12 h 32"/>
                  <a:gd name="T32" fmla="*/ 19 w 30"/>
                  <a:gd name="T33" fmla="*/ 16 h 32"/>
                  <a:gd name="T34" fmla="*/ 19 w 30"/>
                  <a:gd name="T35" fmla="*/ 16 h 32"/>
                  <a:gd name="T36" fmla="*/ 19 w 30"/>
                  <a:gd name="T37" fmla="*/ 21 h 32"/>
                  <a:gd name="T38" fmla="*/ 14 w 30"/>
                  <a:gd name="T39" fmla="*/ 25 h 32"/>
                  <a:gd name="T40" fmla="*/ 14 w 30"/>
                  <a:gd name="T41" fmla="*/ 30 h 32"/>
                  <a:gd name="T42" fmla="*/ 5 w 30"/>
                  <a:gd name="T43" fmla="*/ 32 h 32"/>
                  <a:gd name="T44" fmla="*/ 0 w 30"/>
                  <a:gd name="T45" fmla="*/ 32 h 32"/>
                  <a:gd name="T46" fmla="*/ 0 w 30"/>
                  <a:gd name="T47" fmla="*/ 27 h 32"/>
                  <a:gd name="T48" fmla="*/ 0 w 30"/>
                  <a:gd name="T49" fmla="*/ 25 h 32"/>
                  <a:gd name="T50" fmla="*/ 0 w 30"/>
                  <a:gd name="T51" fmla="*/ 23 h 32"/>
                  <a:gd name="T52" fmla="*/ 0 w 30"/>
                  <a:gd name="T53" fmla="*/ 21 h 32"/>
                  <a:gd name="T54" fmla="*/ 0 w 30"/>
                  <a:gd name="T55" fmla="*/ 21 h 32"/>
                  <a:gd name="T56" fmla="*/ 0 w 30"/>
                  <a:gd name="T57" fmla="*/ 21 h 32"/>
                  <a:gd name="T58" fmla="*/ 0 w 30"/>
                  <a:gd name="T59" fmla="*/ 21 h 32"/>
                  <a:gd name="T60" fmla="*/ 0 w 30"/>
                  <a:gd name="T61" fmla="*/ 21 h 32"/>
                  <a:gd name="T62" fmla="*/ 0 w 30"/>
                  <a:gd name="T63" fmla="*/ 18 h 32"/>
                  <a:gd name="T64" fmla="*/ 0 w 30"/>
                  <a:gd name="T65" fmla="*/ 18 h 32"/>
                  <a:gd name="T66" fmla="*/ 0 w 30"/>
                  <a:gd name="T67" fmla="*/ 9 h 32"/>
                  <a:gd name="T68" fmla="*/ 5 w 30"/>
                  <a:gd name="T69" fmla="*/ 7 h 32"/>
                  <a:gd name="T70" fmla="*/ 5 w 30"/>
                  <a:gd name="T71" fmla="*/ 7 h 32"/>
                  <a:gd name="T72" fmla="*/ 7 w 30"/>
                  <a:gd name="T73" fmla="*/ 7 h 32"/>
                  <a:gd name="T74" fmla="*/ 7 w 30"/>
                  <a:gd name="T75" fmla="*/ 3 h 32"/>
                  <a:gd name="T76" fmla="*/ 19 w 30"/>
                  <a:gd name="T77" fmla="*/ 3 h 32"/>
                  <a:gd name="T78" fmla="*/ 19 w 30"/>
                  <a:gd name="T79" fmla="*/ 0 h 32"/>
                  <a:gd name="T80" fmla="*/ 23 w 30"/>
                  <a:gd name="T8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" h="32">
                    <a:moveTo>
                      <a:pt x="23" y="0"/>
                    </a:moveTo>
                    <a:lnTo>
                      <a:pt x="23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6" y="21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7" name="Rectangle 2267">
                <a:extLst>
                  <a:ext uri="{FF2B5EF4-FFF2-40B4-BE49-F238E27FC236}">
                    <a16:creationId xmlns:a16="http://schemas.microsoft.com/office/drawing/2014/main" id="{EA5BCB78-9A11-4761-9DC7-A8A482B81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1823"/>
                <a:ext cx="2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8" name="Freeform 2268">
                <a:extLst>
                  <a:ext uri="{FF2B5EF4-FFF2-40B4-BE49-F238E27FC236}">
                    <a16:creationId xmlns:a16="http://schemas.microsoft.com/office/drawing/2014/main" id="{2D336EA2-B769-4437-998F-4C19A5CA1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796"/>
                <a:ext cx="9" cy="6"/>
              </a:xfrm>
              <a:custGeom>
                <a:avLst/>
                <a:gdLst>
                  <a:gd name="T0" fmla="*/ 7 w 9"/>
                  <a:gd name="T1" fmla="*/ 4 h 6"/>
                  <a:gd name="T2" fmla="*/ 7 w 9"/>
                  <a:gd name="T3" fmla="*/ 4 h 6"/>
                  <a:gd name="T4" fmla="*/ 5 w 9"/>
                  <a:gd name="T5" fmla="*/ 4 h 6"/>
                  <a:gd name="T6" fmla="*/ 2 w 9"/>
                  <a:gd name="T7" fmla="*/ 6 h 6"/>
                  <a:gd name="T8" fmla="*/ 2 w 9"/>
                  <a:gd name="T9" fmla="*/ 4 h 6"/>
                  <a:gd name="T10" fmla="*/ 0 w 9"/>
                  <a:gd name="T11" fmla="*/ 2 h 6"/>
                  <a:gd name="T12" fmla="*/ 2 w 9"/>
                  <a:gd name="T13" fmla="*/ 2 h 6"/>
                  <a:gd name="T14" fmla="*/ 9 w 9"/>
                  <a:gd name="T15" fmla="*/ 0 h 6"/>
                  <a:gd name="T16" fmla="*/ 9 w 9"/>
                  <a:gd name="T17" fmla="*/ 0 h 6"/>
                  <a:gd name="T18" fmla="*/ 9 w 9"/>
                  <a:gd name="T19" fmla="*/ 4 h 6"/>
                  <a:gd name="T20" fmla="*/ 9 w 9"/>
                  <a:gd name="T21" fmla="*/ 4 h 6"/>
                  <a:gd name="T22" fmla="*/ 7 w 9"/>
                  <a:gd name="T23" fmla="*/ 4 h 6"/>
                  <a:gd name="T24" fmla="*/ 7 w 9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6">
                    <a:moveTo>
                      <a:pt x="7" y="4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9" name="Freeform 2269">
                <a:extLst>
                  <a:ext uri="{FF2B5EF4-FFF2-40B4-BE49-F238E27FC236}">
                    <a16:creationId xmlns:a16="http://schemas.microsoft.com/office/drawing/2014/main" id="{D3F28892-53B3-45D5-BF2C-238E7B4EE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834"/>
                <a:ext cx="9" cy="23"/>
              </a:xfrm>
              <a:custGeom>
                <a:avLst/>
                <a:gdLst>
                  <a:gd name="T0" fmla="*/ 4 w 4"/>
                  <a:gd name="T1" fmla="*/ 2 h 10"/>
                  <a:gd name="T2" fmla="*/ 4 w 4"/>
                  <a:gd name="T3" fmla="*/ 2 h 10"/>
                  <a:gd name="T4" fmla="*/ 4 w 4"/>
                  <a:gd name="T5" fmla="*/ 1 h 10"/>
                  <a:gd name="T6" fmla="*/ 4 w 4"/>
                  <a:gd name="T7" fmla="*/ 0 h 10"/>
                  <a:gd name="T8" fmla="*/ 4 w 4"/>
                  <a:gd name="T9" fmla="*/ 0 h 10"/>
                  <a:gd name="T10" fmla="*/ 0 w 4"/>
                  <a:gd name="T11" fmla="*/ 10 h 10"/>
                  <a:gd name="T12" fmla="*/ 0 w 4"/>
                  <a:gd name="T13" fmla="*/ 10 h 10"/>
                  <a:gd name="T14" fmla="*/ 0 w 4"/>
                  <a:gd name="T15" fmla="*/ 10 h 10"/>
                  <a:gd name="T16" fmla="*/ 1 w 4"/>
                  <a:gd name="T17" fmla="*/ 10 h 10"/>
                  <a:gd name="T18" fmla="*/ 2 w 4"/>
                  <a:gd name="T19" fmla="*/ 10 h 10"/>
                  <a:gd name="T20" fmla="*/ 3 w 4"/>
                  <a:gd name="T21" fmla="*/ 10 h 10"/>
                  <a:gd name="T22" fmla="*/ 3 w 4"/>
                  <a:gd name="T23" fmla="*/ 10 h 10"/>
                  <a:gd name="T24" fmla="*/ 4 w 4"/>
                  <a:gd name="T25" fmla="*/ 10 h 10"/>
                  <a:gd name="T26" fmla="*/ 4 w 4"/>
                  <a:gd name="T27" fmla="*/ 10 h 10"/>
                  <a:gd name="T28" fmla="*/ 4 w 4"/>
                  <a:gd name="T29" fmla="*/ 7 h 10"/>
                  <a:gd name="T30" fmla="*/ 4 w 4"/>
                  <a:gd name="T31" fmla="*/ 7 h 10"/>
                  <a:gd name="T32" fmla="*/ 4 w 4"/>
                  <a:gd name="T33" fmla="*/ 5 h 10"/>
                  <a:gd name="T34" fmla="*/ 4 w 4"/>
                  <a:gd name="T35" fmla="*/ 5 h 10"/>
                  <a:gd name="T36" fmla="*/ 4 w 4"/>
                  <a:gd name="T37" fmla="*/ 5 h 10"/>
                  <a:gd name="T38" fmla="*/ 4 w 4"/>
                  <a:gd name="T39" fmla="*/ 5 h 10"/>
                  <a:gd name="T40" fmla="*/ 4 w 4"/>
                  <a:gd name="T41" fmla="*/ 4 h 10"/>
                  <a:gd name="T42" fmla="*/ 4 w 4"/>
                  <a:gd name="T43" fmla="*/ 4 h 10"/>
                  <a:gd name="T44" fmla="*/ 4 w 4"/>
                  <a:gd name="T45" fmla="*/ 3 h 10"/>
                  <a:gd name="T46" fmla="*/ 4 w 4"/>
                  <a:gd name="T47" fmla="*/ 2 h 10"/>
                  <a:gd name="T48" fmla="*/ 4 w 4"/>
                  <a:gd name="T49" fmla="*/ 2 h 10"/>
                  <a:gd name="T50" fmla="*/ 4 w 4"/>
                  <a:gd name="T51" fmla="*/ 2 h 10"/>
                  <a:gd name="T52" fmla="*/ 4 w 4"/>
                  <a:gd name="T53" fmla="*/ 2 h 10"/>
                  <a:gd name="T54" fmla="*/ 4 w 4"/>
                  <a:gd name="T5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" h="10">
                    <a:moveTo>
                      <a:pt x="4" y="2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0" name="Rectangle 2270">
                <a:extLst>
                  <a:ext uri="{FF2B5EF4-FFF2-40B4-BE49-F238E27FC236}">
                    <a16:creationId xmlns:a16="http://schemas.microsoft.com/office/drawing/2014/main" id="{6425281E-DB33-4443-8ED5-ED21B537F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1875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1" name="Freeform 2271">
                <a:extLst>
                  <a:ext uri="{FF2B5EF4-FFF2-40B4-BE49-F238E27FC236}">
                    <a16:creationId xmlns:a16="http://schemas.microsoft.com/office/drawing/2014/main" id="{8C653328-307F-4A41-9A52-5FF2F07D5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859"/>
                <a:ext cx="31" cy="16"/>
              </a:xfrm>
              <a:custGeom>
                <a:avLst/>
                <a:gdLst>
                  <a:gd name="T0" fmla="*/ 13 w 14"/>
                  <a:gd name="T1" fmla="*/ 2 h 7"/>
                  <a:gd name="T2" fmla="*/ 14 w 14"/>
                  <a:gd name="T3" fmla="*/ 1 h 7"/>
                  <a:gd name="T4" fmla="*/ 14 w 14"/>
                  <a:gd name="T5" fmla="*/ 0 h 7"/>
                  <a:gd name="T6" fmla="*/ 11 w 14"/>
                  <a:gd name="T7" fmla="*/ 0 h 7"/>
                  <a:gd name="T8" fmla="*/ 11 w 14"/>
                  <a:gd name="T9" fmla="*/ 0 h 7"/>
                  <a:gd name="T10" fmla="*/ 9 w 14"/>
                  <a:gd name="T11" fmla="*/ 2 h 7"/>
                  <a:gd name="T12" fmla="*/ 4 w 14"/>
                  <a:gd name="T13" fmla="*/ 2 h 7"/>
                  <a:gd name="T14" fmla="*/ 3 w 14"/>
                  <a:gd name="T15" fmla="*/ 4 h 7"/>
                  <a:gd name="T16" fmla="*/ 2 w 14"/>
                  <a:gd name="T17" fmla="*/ 4 h 7"/>
                  <a:gd name="T18" fmla="*/ 2 w 14"/>
                  <a:gd name="T19" fmla="*/ 4 h 7"/>
                  <a:gd name="T20" fmla="*/ 2 w 14"/>
                  <a:gd name="T21" fmla="*/ 4 h 7"/>
                  <a:gd name="T22" fmla="*/ 2 w 14"/>
                  <a:gd name="T23" fmla="*/ 4 h 7"/>
                  <a:gd name="T24" fmla="*/ 2 w 14"/>
                  <a:gd name="T25" fmla="*/ 4 h 7"/>
                  <a:gd name="T26" fmla="*/ 1 w 14"/>
                  <a:gd name="T27" fmla="*/ 4 h 7"/>
                  <a:gd name="T28" fmla="*/ 1 w 14"/>
                  <a:gd name="T29" fmla="*/ 5 h 7"/>
                  <a:gd name="T30" fmla="*/ 1 w 14"/>
                  <a:gd name="T31" fmla="*/ 6 h 7"/>
                  <a:gd name="T32" fmla="*/ 0 w 14"/>
                  <a:gd name="T33" fmla="*/ 6 h 7"/>
                  <a:gd name="T34" fmla="*/ 0 w 14"/>
                  <a:gd name="T35" fmla="*/ 7 h 7"/>
                  <a:gd name="T36" fmla="*/ 0 w 14"/>
                  <a:gd name="T37" fmla="*/ 7 h 7"/>
                  <a:gd name="T38" fmla="*/ 0 w 14"/>
                  <a:gd name="T39" fmla="*/ 7 h 7"/>
                  <a:gd name="T40" fmla="*/ 0 w 14"/>
                  <a:gd name="T41" fmla="*/ 7 h 7"/>
                  <a:gd name="T42" fmla="*/ 2 w 14"/>
                  <a:gd name="T43" fmla="*/ 7 h 7"/>
                  <a:gd name="T44" fmla="*/ 3 w 14"/>
                  <a:gd name="T45" fmla="*/ 6 h 7"/>
                  <a:gd name="T46" fmla="*/ 5 w 14"/>
                  <a:gd name="T47" fmla="*/ 7 h 7"/>
                  <a:gd name="T48" fmla="*/ 6 w 14"/>
                  <a:gd name="T49" fmla="*/ 5 h 7"/>
                  <a:gd name="T50" fmla="*/ 6 w 14"/>
                  <a:gd name="T51" fmla="*/ 5 h 7"/>
                  <a:gd name="T52" fmla="*/ 7 w 14"/>
                  <a:gd name="T53" fmla="*/ 5 h 7"/>
                  <a:gd name="T54" fmla="*/ 7 w 14"/>
                  <a:gd name="T55" fmla="*/ 5 h 7"/>
                  <a:gd name="T56" fmla="*/ 8 w 14"/>
                  <a:gd name="T57" fmla="*/ 5 h 7"/>
                  <a:gd name="T58" fmla="*/ 8 w 14"/>
                  <a:gd name="T59" fmla="*/ 6 h 7"/>
                  <a:gd name="T60" fmla="*/ 8 w 14"/>
                  <a:gd name="T61" fmla="*/ 6 h 7"/>
                  <a:gd name="T62" fmla="*/ 9 w 14"/>
                  <a:gd name="T63" fmla="*/ 5 h 7"/>
                  <a:gd name="T64" fmla="*/ 9 w 14"/>
                  <a:gd name="T65" fmla="*/ 5 h 7"/>
                  <a:gd name="T66" fmla="*/ 10 w 14"/>
                  <a:gd name="T67" fmla="*/ 5 h 7"/>
                  <a:gd name="T68" fmla="*/ 10 w 14"/>
                  <a:gd name="T69" fmla="*/ 4 h 7"/>
                  <a:gd name="T70" fmla="*/ 11 w 14"/>
                  <a:gd name="T71" fmla="*/ 4 h 7"/>
                  <a:gd name="T72" fmla="*/ 11 w 14"/>
                  <a:gd name="T73" fmla="*/ 4 h 7"/>
                  <a:gd name="T74" fmla="*/ 11 w 14"/>
                  <a:gd name="T75" fmla="*/ 3 h 7"/>
                  <a:gd name="T76" fmla="*/ 11 w 14"/>
                  <a:gd name="T77" fmla="*/ 3 h 7"/>
                  <a:gd name="T78" fmla="*/ 11 w 14"/>
                  <a:gd name="T79" fmla="*/ 3 h 7"/>
                  <a:gd name="T80" fmla="*/ 11 w 14"/>
                  <a:gd name="T81" fmla="*/ 2 h 7"/>
                  <a:gd name="T82" fmla="*/ 12 w 14"/>
                  <a:gd name="T83" fmla="*/ 2 h 7"/>
                  <a:gd name="T84" fmla="*/ 12 w 14"/>
                  <a:gd name="T85" fmla="*/ 2 h 7"/>
                  <a:gd name="T86" fmla="*/ 13 w 14"/>
                  <a:gd name="T87" fmla="*/ 2 h 7"/>
                  <a:gd name="T88" fmla="*/ 13 w 14"/>
                  <a:gd name="T8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7">
                    <a:moveTo>
                      <a:pt x="13" y="2"/>
                    </a:moveTo>
                    <a:lnTo>
                      <a:pt x="13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2" name="Freeform 2272">
                <a:extLst>
                  <a:ext uri="{FF2B5EF4-FFF2-40B4-BE49-F238E27FC236}">
                    <a16:creationId xmlns:a16="http://schemas.microsoft.com/office/drawing/2014/main" id="{0F0AC610-AFCB-4746-89BC-7C495E92F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868"/>
                <a:ext cx="13" cy="9"/>
              </a:xfrm>
              <a:custGeom>
                <a:avLst/>
                <a:gdLst>
                  <a:gd name="T0" fmla="*/ 13 w 13"/>
                  <a:gd name="T1" fmla="*/ 2 h 9"/>
                  <a:gd name="T2" fmla="*/ 13 w 13"/>
                  <a:gd name="T3" fmla="*/ 4 h 9"/>
                  <a:gd name="T4" fmla="*/ 13 w 13"/>
                  <a:gd name="T5" fmla="*/ 4 h 9"/>
                  <a:gd name="T6" fmla="*/ 13 w 13"/>
                  <a:gd name="T7" fmla="*/ 7 h 9"/>
                  <a:gd name="T8" fmla="*/ 13 w 13"/>
                  <a:gd name="T9" fmla="*/ 9 h 9"/>
                  <a:gd name="T10" fmla="*/ 9 w 13"/>
                  <a:gd name="T11" fmla="*/ 9 h 9"/>
                  <a:gd name="T12" fmla="*/ 9 w 13"/>
                  <a:gd name="T13" fmla="*/ 9 h 9"/>
                  <a:gd name="T14" fmla="*/ 7 w 13"/>
                  <a:gd name="T15" fmla="*/ 7 h 9"/>
                  <a:gd name="T16" fmla="*/ 4 w 13"/>
                  <a:gd name="T17" fmla="*/ 7 h 9"/>
                  <a:gd name="T18" fmla="*/ 2 w 13"/>
                  <a:gd name="T19" fmla="*/ 7 h 9"/>
                  <a:gd name="T20" fmla="*/ 2 w 13"/>
                  <a:gd name="T21" fmla="*/ 7 h 9"/>
                  <a:gd name="T22" fmla="*/ 0 w 13"/>
                  <a:gd name="T23" fmla="*/ 7 h 9"/>
                  <a:gd name="T24" fmla="*/ 0 w 13"/>
                  <a:gd name="T25" fmla="*/ 7 h 9"/>
                  <a:gd name="T26" fmla="*/ 0 w 13"/>
                  <a:gd name="T27" fmla="*/ 7 h 9"/>
                  <a:gd name="T28" fmla="*/ 0 w 13"/>
                  <a:gd name="T29" fmla="*/ 2 h 9"/>
                  <a:gd name="T30" fmla="*/ 2 w 13"/>
                  <a:gd name="T31" fmla="*/ 2 h 9"/>
                  <a:gd name="T32" fmla="*/ 2 w 13"/>
                  <a:gd name="T33" fmla="*/ 2 h 9"/>
                  <a:gd name="T34" fmla="*/ 2 w 13"/>
                  <a:gd name="T35" fmla="*/ 2 h 9"/>
                  <a:gd name="T36" fmla="*/ 4 w 13"/>
                  <a:gd name="T37" fmla="*/ 2 h 9"/>
                  <a:gd name="T38" fmla="*/ 4 w 13"/>
                  <a:gd name="T39" fmla="*/ 2 h 9"/>
                  <a:gd name="T40" fmla="*/ 4 w 13"/>
                  <a:gd name="T41" fmla="*/ 2 h 9"/>
                  <a:gd name="T42" fmla="*/ 4 w 13"/>
                  <a:gd name="T43" fmla="*/ 2 h 9"/>
                  <a:gd name="T44" fmla="*/ 4 w 13"/>
                  <a:gd name="T45" fmla="*/ 2 h 9"/>
                  <a:gd name="T46" fmla="*/ 7 w 13"/>
                  <a:gd name="T47" fmla="*/ 2 h 9"/>
                  <a:gd name="T48" fmla="*/ 7 w 13"/>
                  <a:gd name="T49" fmla="*/ 2 h 9"/>
                  <a:gd name="T50" fmla="*/ 7 w 13"/>
                  <a:gd name="T51" fmla="*/ 4 h 9"/>
                  <a:gd name="T52" fmla="*/ 7 w 13"/>
                  <a:gd name="T53" fmla="*/ 4 h 9"/>
                  <a:gd name="T54" fmla="*/ 7 w 13"/>
                  <a:gd name="T55" fmla="*/ 4 h 9"/>
                  <a:gd name="T56" fmla="*/ 9 w 13"/>
                  <a:gd name="T57" fmla="*/ 2 h 9"/>
                  <a:gd name="T58" fmla="*/ 9 w 13"/>
                  <a:gd name="T59" fmla="*/ 2 h 9"/>
                  <a:gd name="T60" fmla="*/ 9 w 13"/>
                  <a:gd name="T61" fmla="*/ 2 h 9"/>
                  <a:gd name="T62" fmla="*/ 9 w 13"/>
                  <a:gd name="T63" fmla="*/ 2 h 9"/>
                  <a:gd name="T64" fmla="*/ 11 w 13"/>
                  <a:gd name="T65" fmla="*/ 2 h 9"/>
                  <a:gd name="T66" fmla="*/ 11 w 13"/>
                  <a:gd name="T67" fmla="*/ 2 h 9"/>
                  <a:gd name="T68" fmla="*/ 11 w 13"/>
                  <a:gd name="T69" fmla="*/ 0 h 9"/>
                  <a:gd name="T70" fmla="*/ 11 w 13"/>
                  <a:gd name="T71" fmla="*/ 0 h 9"/>
                  <a:gd name="T72" fmla="*/ 13 w 13"/>
                  <a:gd name="T73" fmla="*/ 0 h 9"/>
                  <a:gd name="T74" fmla="*/ 13 w 13"/>
                  <a:gd name="T75" fmla="*/ 0 h 9"/>
                  <a:gd name="T76" fmla="*/ 13 w 13"/>
                  <a:gd name="T77" fmla="*/ 0 h 9"/>
                  <a:gd name="T78" fmla="*/ 13 w 13"/>
                  <a:gd name="T79" fmla="*/ 0 h 9"/>
                  <a:gd name="T80" fmla="*/ 13 w 13"/>
                  <a:gd name="T81" fmla="*/ 0 h 9"/>
                  <a:gd name="T82" fmla="*/ 13 w 13"/>
                  <a:gd name="T83" fmla="*/ 2 h 9"/>
                  <a:gd name="T84" fmla="*/ 13 w 13"/>
                  <a:gd name="T85" fmla="*/ 2 h 9"/>
                  <a:gd name="T86" fmla="*/ 13 w 13"/>
                  <a:gd name="T8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9">
                    <a:moveTo>
                      <a:pt x="13" y="2"/>
                    </a:moveTo>
                    <a:lnTo>
                      <a:pt x="13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3" name="Freeform 2273">
                <a:extLst>
                  <a:ext uri="{FF2B5EF4-FFF2-40B4-BE49-F238E27FC236}">
                    <a16:creationId xmlns:a16="http://schemas.microsoft.com/office/drawing/2014/main" id="{83E8A11B-701D-4FD8-8BDC-E1B235AE3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861"/>
                <a:ext cx="16" cy="7"/>
              </a:xfrm>
              <a:custGeom>
                <a:avLst/>
                <a:gdLst>
                  <a:gd name="T0" fmla="*/ 3 w 7"/>
                  <a:gd name="T1" fmla="*/ 2 h 3"/>
                  <a:gd name="T2" fmla="*/ 3 w 7"/>
                  <a:gd name="T3" fmla="*/ 2 h 3"/>
                  <a:gd name="T4" fmla="*/ 2 w 7"/>
                  <a:gd name="T5" fmla="*/ 1 h 3"/>
                  <a:gd name="T6" fmla="*/ 3 w 7"/>
                  <a:gd name="T7" fmla="*/ 1 h 3"/>
                  <a:gd name="T8" fmla="*/ 7 w 7"/>
                  <a:gd name="T9" fmla="*/ 1 h 3"/>
                  <a:gd name="T10" fmla="*/ 7 w 7"/>
                  <a:gd name="T11" fmla="*/ 0 h 3"/>
                  <a:gd name="T12" fmla="*/ 2 w 7"/>
                  <a:gd name="T13" fmla="*/ 0 h 3"/>
                  <a:gd name="T14" fmla="*/ 3 w 7"/>
                  <a:gd name="T15" fmla="*/ 0 h 3"/>
                  <a:gd name="T16" fmla="*/ 3 w 7"/>
                  <a:gd name="T17" fmla="*/ 0 h 3"/>
                  <a:gd name="T18" fmla="*/ 2 w 7"/>
                  <a:gd name="T19" fmla="*/ 0 h 3"/>
                  <a:gd name="T20" fmla="*/ 1 w 7"/>
                  <a:gd name="T21" fmla="*/ 0 h 3"/>
                  <a:gd name="T22" fmla="*/ 1 w 7"/>
                  <a:gd name="T23" fmla="*/ 0 h 3"/>
                  <a:gd name="T24" fmla="*/ 1 w 7"/>
                  <a:gd name="T25" fmla="*/ 1 h 3"/>
                  <a:gd name="T26" fmla="*/ 1 w 7"/>
                  <a:gd name="T27" fmla="*/ 1 h 3"/>
                  <a:gd name="T28" fmla="*/ 0 w 7"/>
                  <a:gd name="T29" fmla="*/ 1 h 3"/>
                  <a:gd name="T30" fmla="*/ 0 w 7"/>
                  <a:gd name="T31" fmla="*/ 1 h 3"/>
                  <a:gd name="T32" fmla="*/ 0 w 7"/>
                  <a:gd name="T33" fmla="*/ 2 h 3"/>
                  <a:gd name="T34" fmla="*/ 0 w 7"/>
                  <a:gd name="T35" fmla="*/ 2 h 3"/>
                  <a:gd name="T36" fmla="*/ 0 w 7"/>
                  <a:gd name="T37" fmla="*/ 3 h 3"/>
                  <a:gd name="T38" fmla="*/ 0 w 7"/>
                  <a:gd name="T39" fmla="*/ 3 h 3"/>
                  <a:gd name="T40" fmla="*/ 0 w 7"/>
                  <a:gd name="T41" fmla="*/ 3 h 3"/>
                  <a:gd name="T42" fmla="*/ 0 w 7"/>
                  <a:gd name="T43" fmla="*/ 3 h 3"/>
                  <a:gd name="T44" fmla="*/ 0 w 7"/>
                  <a:gd name="T45" fmla="*/ 3 h 3"/>
                  <a:gd name="T46" fmla="*/ 0 w 7"/>
                  <a:gd name="T47" fmla="*/ 3 h 3"/>
                  <a:gd name="T48" fmla="*/ 0 w 7"/>
                  <a:gd name="T49" fmla="*/ 3 h 3"/>
                  <a:gd name="T50" fmla="*/ 0 w 7"/>
                  <a:gd name="T51" fmla="*/ 3 h 3"/>
                  <a:gd name="T52" fmla="*/ 0 w 7"/>
                  <a:gd name="T53" fmla="*/ 3 h 3"/>
                  <a:gd name="T54" fmla="*/ 0 w 7"/>
                  <a:gd name="T55" fmla="*/ 3 h 3"/>
                  <a:gd name="T56" fmla="*/ 1 w 7"/>
                  <a:gd name="T57" fmla="*/ 3 h 3"/>
                  <a:gd name="T58" fmla="*/ 1 w 7"/>
                  <a:gd name="T59" fmla="*/ 3 h 3"/>
                  <a:gd name="T60" fmla="*/ 3 w 7"/>
                  <a:gd name="T6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4" name="Freeform 2274">
                <a:extLst>
                  <a:ext uri="{FF2B5EF4-FFF2-40B4-BE49-F238E27FC236}">
                    <a16:creationId xmlns:a16="http://schemas.microsoft.com/office/drawing/2014/main" id="{4908D5FD-022E-4249-9BF5-598A7E753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863"/>
                <a:ext cx="7" cy="14"/>
              </a:xfrm>
              <a:custGeom>
                <a:avLst/>
                <a:gdLst>
                  <a:gd name="T0" fmla="*/ 3 w 7"/>
                  <a:gd name="T1" fmla="*/ 0 h 14"/>
                  <a:gd name="T2" fmla="*/ 3 w 7"/>
                  <a:gd name="T3" fmla="*/ 0 h 14"/>
                  <a:gd name="T4" fmla="*/ 3 w 7"/>
                  <a:gd name="T5" fmla="*/ 0 h 14"/>
                  <a:gd name="T6" fmla="*/ 3 w 7"/>
                  <a:gd name="T7" fmla="*/ 0 h 14"/>
                  <a:gd name="T8" fmla="*/ 5 w 7"/>
                  <a:gd name="T9" fmla="*/ 0 h 14"/>
                  <a:gd name="T10" fmla="*/ 5 w 7"/>
                  <a:gd name="T11" fmla="*/ 0 h 14"/>
                  <a:gd name="T12" fmla="*/ 5 w 7"/>
                  <a:gd name="T13" fmla="*/ 3 h 14"/>
                  <a:gd name="T14" fmla="*/ 7 w 7"/>
                  <a:gd name="T15" fmla="*/ 3 h 14"/>
                  <a:gd name="T16" fmla="*/ 3 w 7"/>
                  <a:gd name="T17" fmla="*/ 14 h 14"/>
                  <a:gd name="T18" fmla="*/ 3 w 7"/>
                  <a:gd name="T19" fmla="*/ 14 h 14"/>
                  <a:gd name="T20" fmla="*/ 0 w 7"/>
                  <a:gd name="T21" fmla="*/ 14 h 14"/>
                  <a:gd name="T22" fmla="*/ 0 w 7"/>
                  <a:gd name="T23" fmla="*/ 14 h 14"/>
                  <a:gd name="T24" fmla="*/ 0 w 7"/>
                  <a:gd name="T25" fmla="*/ 12 h 14"/>
                  <a:gd name="T26" fmla="*/ 0 w 7"/>
                  <a:gd name="T27" fmla="*/ 9 h 14"/>
                  <a:gd name="T28" fmla="*/ 0 w 7"/>
                  <a:gd name="T29" fmla="*/ 9 h 14"/>
                  <a:gd name="T30" fmla="*/ 0 w 7"/>
                  <a:gd name="T31" fmla="*/ 7 h 14"/>
                  <a:gd name="T32" fmla="*/ 0 w 7"/>
                  <a:gd name="T33" fmla="*/ 7 h 14"/>
                  <a:gd name="T34" fmla="*/ 0 w 7"/>
                  <a:gd name="T35" fmla="*/ 7 h 14"/>
                  <a:gd name="T36" fmla="*/ 0 w 7"/>
                  <a:gd name="T37" fmla="*/ 5 h 14"/>
                  <a:gd name="T38" fmla="*/ 0 w 7"/>
                  <a:gd name="T39" fmla="*/ 5 h 14"/>
                  <a:gd name="T40" fmla="*/ 0 w 7"/>
                  <a:gd name="T41" fmla="*/ 5 h 14"/>
                  <a:gd name="T42" fmla="*/ 0 w 7"/>
                  <a:gd name="T43" fmla="*/ 5 h 14"/>
                  <a:gd name="T44" fmla="*/ 0 w 7"/>
                  <a:gd name="T45" fmla="*/ 5 h 14"/>
                  <a:gd name="T46" fmla="*/ 0 w 7"/>
                  <a:gd name="T47" fmla="*/ 5 h 14"/>
                  <a:gd name="T48" fmla="*/ 0 w 7"/>
                  <a:gd name="T49" fmla="*/ 5 h 14"/>
                  <a:gd name="T50" fmla="*/ 0 w 7"/>
                  <a:gd name="T51" fmla="*/ 3 h 14"/>
                  <a:gd name="T52" fmla="*/ 0 w 7"/>
                  <a:gd name="T53" fmla="*/ 3 h 14"/>
                  <a:gd name="T54" fmla="*/ 0 w 7"/>
                  <a:gd name="T55" fmla="*/ 3 h 14"/>
                  <a:gd name="T56" fmla="*/ 0 w 7"/>
                  <a:gd name="T57" fmla="*/ 3 h 14"/>
                  <a:gd name="T58" fmla="*/ 0 w 7"/>
                  <a:gd name="T59" fmla="*/ 3 h 14"/>
                  <a:gd name="T60" fmla="*/ 0 w 7"/>
                  <a:gd name="T61" fmla="*/ 3 h 14"/>
                  <a:gd name="T62" fmla="*/ 0 w 7"/>
                  <a:gd name="T63" fmla="*/ 0 h 14"/>
                  <a:gd name="T64" fmla="*/ 3 w 7"/>
                  <a:gd name="T65" fmla="*/ 0 h 14"/>
                  <a:gd name="T66" fmla="*/ 3 w 7"/>
                  <a:gd name="T6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" h="14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5" name="Freeform 2275">
                <a:extLst>
                  <a:ext uri="{FF2B5EF4-FFF2-40B4-BE49-F238E27FC236}">
                    <a16:creationId xmlns:a16="http://schemas.microsoft.com/office/drawing/2014/main" id="{1290FC6B-9F3B-4474-8771-A4D9078B5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877"/>
                <a:ext cx="21" cy="18"/>
              </a:xfrm>
              <a:custGeom>
                <a:avLst/>
                <a:gdLst>
                  <a:gd name="T0" fmla="*/ 2 w 9"/>
                  <a:gd name="T1" fmla="*/ 0 h 8"/>
                  <a:gd name="T2" fmla="*/ 1 w 9"/>
                  <a:gd name="T3" fmla="*/ 0 h 8"/>
                  <a:gd name="T4" fmla="*/ 1 w 9"/>
                  <a:gd name="T5" fmla="*/ 0 h 8"/>
                  <a:gd name="T6" fmla="*/ 1 w 9"/>
                  <a:gd name="T7" fmla="*/ 0 h 8"/>
                  <a:gd name="T8" fmla="*/ 0 w 9"/>
                  <a:gd name="T9" fmla="*/ 2 h 8"/>
                  <a:gd name="T10" fmla="*/ 0 w 9"/>
                  <a:gd name="T11" fmla="*/ 2 h 8"/>
                  <a:gd name="T12" fmla="*/ 0 w 9"/>
                  <a:gd name="T13" fmla="*/ 3 h 8"/>
                  <a:gd name="T14" fmla="*/ 0 w 9"/>
                  <a:gd name="T15" fmla="*/ 3 h 8"/>
                  <a:gd name="T16" fmla="*/ 0 w 9"/>
                  <a:gd name="T17" fmla="*/ 3 h 8"/>
                  <a:gd name="T18" fmla="*/ 0 w 9"/>
                  <a:gd name="T19" fmla="*/ 4 h 8"/>
                  <a:gd name="T20" fmla="*/ 1 w 9"/>
                  <a:gd name="T21" fmla="*/ 4 h 8"/>
                  <a:gd name="T22" fmla="*/ 1 w 9"/>
                  <a:gd name="T23" fmla="*/ 5 h 8"/>
                  <a:gd name="T24" fmla="*/ 2 w 9"/>
                  <a:gd name="T25" fmla="*/ 5 h 8"/>
                  <a:gd name="T26" fmla="*/ 3 w 9"/>
                  <a:gd name="T27" fmla="*/ 5 h 8"/>
                  <a:gd name="T28" fmla="*/ 3 w 9"/>
                  <a:gd name="T29" fmla="*/ 6 h 8"/>
                  <a:gd name="T30" fmla="*/ 4 w 9"/>
                  <a:gd name="T31" fmla="*/ 6 h 8"/>
                  <a:gd name="T32" fmla="*/ 5 w 9"/>
                  <a:gd name="T33" fmla="*/ 6 h 8"/>
                  <a:gd name="T34" fmla="*/ 5 w 9"/>
                  <a:gd name="T35" fmla="*/ 7 h 8"/>
                  <a:gd name="T36" fmla="*/ 6 w 9"/>
                  <a:gd name="T37" fmla="*/ 7 h 8"/>
                  <a:gd name="T38" fmla="*/ 7 w 9"/>
                  <a:gd name="T39" fmla="*/ 8 h 8"/>
                  <a:gd name="T40" fmla="*/ 8 w 9"/>
                  <a:gd name="T41" fmla="*/ 8 h 8"/>
                  <a:gd name="T42" fmla="*/ 8 w 9"/>
                  <a:gd name="T43" fmla="*/ 8 h 8"/>
                  <a:gd name="T44" fmla="*/ 8 w 9"/>
                  <a:gd name="T45" fmla="*/ 6 h 8"/>
                  <a:gd name="T46" fmla="*/ 8 w 9"/>
                  <a:gd name="T47" fmla="*/ 5 h 8"/>
                  <a:gd name="T48" fmla="*/ 8 w 9"/>
                  <a:gd name="T49" fmla="*/ 4 h 8"/>
                  <a:gd name="T50" fmla="*/ 9 w 9"/>
                  <a:gd name="T51" fmla="*/ 3 h 8"/>
                  <a:gd name="T52" fmla="*/ 9 w 9"/>
                  <a:gd name="T53" fmla="*/ 3 h 8"/>
                  <a:gd name="T54" fmla="*/ 9 w 9"/>
                  <a:gd name="T55" fmla="*/ 3 h 8"/>
                  <a:gd name="T56" fmla="*/ 9 w 9"/>
                  <a:gd name="T57" fmla="*/ 2 h 8"/>
                  <a:gd name="T58" fmla="*/ 8 w 9"/>
                  <a:gd name="T59" fmla="*/ 1 h 8"/>
                  <a:gd name="T60" fmla="*/ 7 w 9"/>
                  <a:gd name="T61" fmla="*/ 1 h 8"/>
                  <a:gd name="T62" fmla="*/ 6 w 9"/>
                  <a:gd name="T63" fmla="*/ 1 h 8"/>
                  <a:gd name="T64" fmla="*/ 6 w 9"/>
                  <a:gd name="T65" fmla="*/ 1 h 8"/>
                  <a:gd name="T66" fmla="*/ 4 w 9"/>
                  <a:gd name="T67" fmla="*/ 0 h 8"/>
                  <a:gd name="T68" fmla="*/ 3 w 9"/>
                  <a:gd name="T69" fmla="*/ 0 h 8"/>
                  <a:gd name="T70" fmla="*/ 2 w 9"/>
                  <a:gd name="T7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8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6" name="Freeform 2276">
                <a:extLst>
                  <a:ext uri="{FF2B5EF4-FFF2-40B4-BE49-F238E27FC236}">
                    <a16:creationId xmlns:a16="http://schemas.microsoft.com/office/drawing/2014/main" id="{1FE6EDCD-2798-4488-B008-EB97D080B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863"/>
                <a:ext cx="40" cy="43"/>
              </a:xfrm>
              <a:custGeom>
                <a:avLst/>
                <a:gdLst>
                  <a:gd name="T0" fmla="*/ 16 w 18"/>
                  <a:gd name="T1" fmla="*/ 10 h 19"/>
                  <a:gd name="T2" fmla="*/ 16 w 18"/>
                  <a:gd name="T3" fmla="*/ 7 h 19"/>
                  <a:gd name="T4" fmla="*/ 16 w 18"/>
                  <a:gd name="T5" fmla="*/ 6 h 19"/>
                  <a:gd name="T6" fmla="*/ 17 w 18"/>
                  <a:gd name="T7" fmla="*/ 5 h 19"/>
                  <a:gd name="T8" fmla="*/ 17 w 18"/>
                  <a:gd name="T9" fmla="*/ 2 h 19"/>
                  <a:gd name="T10" fmla="*/ 17 w 18"/>
                  <a:gd name="T11" fmla="*/ 0 h 19"/>
                  <a:gd name="T12" fmla="*/ 16 w 18"/>
                  <a:gd name="T13" fmla="*/ 1 h 19"/>
                  <a:gd name="T14" fmla="*/ 13 w 18"/>
                  <a:gd name="T15" fmla="*/ 2 h 19"/>
                  <a:gd name="T16" fmla="*/ 9 w 18"/>
                  <a:gd name="T17" fmla="*/ 4 h 19"/>
                  <a:gd name="T18" fmla="*/ 7 w 18"/>
                  <a:gd name="T19" fmla="*/ 5 h 19"/>
                  <a:gd name="T20" fmla="*/ 7 w 18"/>
                  <a:gd name="T21" fmla="*/ 6 h 19"/>
                  <a:gd name="T22" fmla="*/ 4 w 18"/>
                  <a:gd name="T23" fmla="*/ 7 h 19"/>
                  <a:gd name="T24" fmla="*/ 3 w 18"/>
                  <a:gd name="T25" fmla="*/ 10 h 19"/>
                  <a:gd name="T26" fmla="*/ 2 w 18"/>
                  <a:gd name="T27" fmla="*/ 10 h 19"/>
                  <a:gd name="T28" fmla="*/ 2 w 18"/>
                  <a:gd name="T29" fmla="*/ 11 h 19"/>
                  <a:gd name="T30" fmla="*/ 2 w 18"/>
                  <a:gd name="T31" fmla="*/ 11 h 19"/>
                  <a:gd name="T32" fmla="*/ 1 w 18"/>
                  <a:gd name="T33" fmla="*/ 11 h 19"/>
                  <a:gd name="T34" fmla="*/ 1 w 18"/>
                  <a:gd name="T35" fmla="*/ 12 h 19"/>
                  <a:gd name="T36" fmla="*/ 1 w 18"/>
                  <a:gd name="T37" fmla="*/ 12 h 19"/>
                  <a:gd name="T38" fmla="*/ 1 w 18"/>
                  <a:gd name="T39" fmla="*/ 13 h 19"/>
                  <a:gd name="T40" fmla="*/ 1 w 18"/>
                  <a:gd name="T41" fmla="*/ 14 h 19"/>
                  <a:gd name="T42" fmla="*/ 0 w 18"/>
                  <a:gd name="T43" fmla="*/ 15 h 19"/>
                  <a:gd name="T44" fmla="*/ 1 w 18"/>
                  <a:gd name="T45" fmla="*/ 16 h 19"/>
                  <a:gd name="T46" fmla="*/ 1 w 18"/>
                  <a:gd name="T47" fmla="*/ 16 h 19"/>
                  <a:gd name="T48" fmla="*/ 2 w 18"/>
                  <a:gd name="T49" fmla="*/ 16 h 19"/>
                  <a:gd name="T50" fmla="*/ 3 w 18"/>
                  <a:gd name="T51" fmla="*/ 16 h 19"/>
                  <a:gd name="T52" fmla="*/ 5 w 18"/>
                  <a:gd name="T53" fmla="*/ 17 h 19"/>
                  <a:gd name="T54" fmla="*/ 5 w 18"/>
                  <a:gd name="T55" fmla="*/ 17 h 19"/>
                  <a:gd name="T56" fmla="*/ 6 w 18"/>
                  <a:gd name="T57" fmla="*/ 17 h 19"/>
                  <a:gd name="T58" fmla="*/ 7 w 18"/>
                  <a:gd name="T59" fmla="*/ 17 h 19"/>
                  <a:gd name="T60" fmla="*/ 9 w 18"/>
                  <a:gd name="T61" fmla="*/ 18 h 19"/>
                  <a:gd name="T62" fmla="*/ 11 w 18"/>
                  <a:gd name="T63" fmla="*/ 18 h 19"/>
                  <a:gd name="T64" fmla="*/ 12 w 18"/>
                  <a:gd name="T65" fmla="*/ 18 h 19"/>
                  <a:gd name="T66" fmla="*/ 13 w 18"/>
                  <a:gd name="T67" fmla="*/ 18 h 19"/>
                  <a:gd name="T68" fmla="*/ 14 w 18"/>
                  <a:gd name="T69" fmla="*/ 18 h 19"/>
                  <a:gd name="T70" fmla="*/ 15 w 18"/>
                  <a:gd name="T71" fmla="*/ 19 h 19"/>
                  <a:gd name="T72" fmla="*/ 14 w 18"/>
                  <a:gd name="T73" fmla="*/ 16 h 19"/>
                  <a:gd name="T74" fmla="*/ 14 w 18"/>
                  <a:gd name="T75" fmla="*/ 15 h 19"/>
                  <a:gd name="T76" fmla="*/ 14 w 18"/>
                  <a:gd name="T77" fmla="*/ 15 h 19"/>
                  <a:gd name="T78" fmla="*/ 17 w 18"/>
                  <a:gd name="T79" fmla="*/ 15 h 19"/>
                  <a:gd name="T80" fmla="*/ 17 w 18"/>
                  <a:gd name="T81" fmla="*/ 14 h 19"/>
                  <a:gd name="T82" fmla="*/ 17 w 18"/>
                  <a:gd name="T83" fmla="*/ 13 h 19"/>
                  <a:gd name="T84" fmla="*/ 16 w 18"/>
                  <a:gd name="T8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" h="19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7" name="Freeform 2277">
                <a:extLst>
                  <a:ext uri="{FF2B5EF4-FFF2-40B4-BE49-F238E27FC236}">
                    <a16:creationId xmlns:a16="http://schemas.microsoft.com/office/drawing/2014/main" id="{B854BA76-029B-4422-BCA6-7873E855F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89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7 w 7"/>
                  <a:gd name="T3" fmla="*/ 9 h 9"/>
                  <a:gd name="T4" fmla="*/ 3 w 7"/>
                  <a:gd name="T5" fmla="*/ 9 h 9"/>
                  <a:gd name="T6" fmla="*/ 3 w 7"/>
                  <a:gd name="T7" fmla="*/ 9 h 9"/>
                  <a:gd name="T8" fmla="*/ 5 w 7"/>
                  <a:gd name="T9" fmla="*/ 5 h 9"/>
                  <a:gd name="T10" fmla="*/ 5 w 7"/>
                  <a:gd name="T11" fmla="*/ 5 h 9"/>
                  <a:gd name="T12" fmla="*/ 3 w 7"/>
                  <a:gd name="T13" fmla="*/ 5 h 9"/>
                  <a:gd name="T14" fmla="*/ 0 w 7"/>
                  <a:gd name="T15" fmla="*/ 2 h 9"/>
                  <a:gd name="T16" fmla="*/ 0 w 7"/>
                  <a:gd name="T17" fmla="*/ 2 h 9"/>
                  <a:gd name="T18" fmla="*/ 0 w 7"/>
                  <a:gd name="T19" fmla="*/ 0 h 9"/>
                  <a:gd name="T20" fmla="*/ 0 w 7"/>
                  <a:gd name="T21" fmla="*/ 0 h 9"/>
                  <a:gd name="T22" fmla="*/ 0 w 7"/>
                  <a:gd name="T23" fmla="*/ 0 h 9"/>
                  <a:gd name="T24" fmla="*/ 7 w 7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7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8" name="Freeform 2278">
                <a:extLst>
                  <a:ext uri="{FF2B5EF4-FFF2-40B4-BE49-F238E27FC236}">
                    <a16:creationId xmlns:a16="http://schemas.microsoft.com/office/drawing/2014/main" id="{752E36AF-01F2-4164-9227-13488BBEE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190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0 h 4"/>
                  <a:gd name="T8" fmla="*/ 2 w 2"/>
                  <a:gd name="T9" fmla="*/ 0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9" name="Freeform 2279">
                <a:extLst>
                  <a:ext uri="{FF2B5EF4-FFF2-40B4-BE49-F238E27FC236}">
                    <a16:creationId xmlns:a16="http://schemas.microsoft.com/office/drawing/2014/main" id="{EF4E6138-29C3-46AD-A16E-F861B07C8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764"/>
                <a:ext cx="39" cy="102"/>
              </a:xfrm>
              <a:custGeom>
                <a:avLst/>
                <a:gdLst>
                  <a:gd name="T0" fmla="*/ 7 w 39"/>
                  <a:gd name="T1" fmla="*/ 0 h 102"/>
                  <a:gd name="T2" fmla="*/ 7 w 39"/>
                  <a:gd name="T3" fmla="*/ 0 h 102"/>
                  <a:gd name="T4" fmla="*/ 23 w 39"/>
                  <a:gd name="T5" fmla="*/ 50 h 102"/>
                  <a:gd name="T6" fmla="*/ 32 w 39"/>
                  <a:gd name="T7" fmla="*/ 79 h 102"/>
                  <a:gd name="T8" fmla="*/ 39 w 39"/>
                  <a:gd name="T9" fmla="*/ 102 h 102"/>
                  <a:gd name="T10" fmla="*/ 39 w 39"/>
                  <a:gd name="T11" fmla="*/ 102 h 102"/>
                  <a:gd name="T12" fmla="*/ 32 w 39"/>
                  <a:gd name="T13" fmla="*/ 102 h 102"/>
                  <a:gd name="T14" fmla="*/ 5 w 39"/>
                  <a:gd name="T15" fmla="*/ 16 h 102"/>
                  <a:gd name="T16" fmla="*/ 0 w 39"/>
                  <a:gd name="T17" fmla="*/ 7 h 102"/>
                  <a:gd name="T18" fmla="*/ 7 w 39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102">
                    <a:moveTo>
                      <a:pt x="7" y="0"/>
                    </a:moveTo>
                    <a:lnTo>
                      <a:pt x="7" y="0"/>
                    </a:lnTo>
                    <a:lnTo>
                      <a:pt x="23" y="50"/>
                    </a:lnTo>
                    <a:lnTo>
                      <a:pt x="32" y="79"/>
                    </a:lnTo>
                    <a:lnTo>
                      <a:pt x="39" y="102"/>
                    </a:lnTo>
                    <a:lnTo>
                      <a:pt x="39" y="102"/>
                    </a:lnTo>
                    <a:lnTo>
                      <a:pt x="32" y="102"/>
                    </a:lnTo>
                    <a:lnTo>
                      <a:pt x="5" y="16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0" name="Freeform 2280">
                <a:extLst>
                  <a:ext uri="{FF2B5EF4-FFF2-40B4-BE49-F238E27FC236}">
                    <a16:creationId xmlns:a16="http://schemas.microsoft.com/office/drawing/2014/main" id="{86C362EA-21FC-4A58-983D-D07430AB2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028"/>
                <a:ext cx="9" cy="11"/>
              </a:xfrm>
              <a:custGeom>
                <a:avLst/>
                <a:gdLst>
                  <a:gd name="T0" fmla="*/ 5 w 9"/>
                  <a:gd name="T1" fmla="*/ 0 h 11"/>
                  <a:gd name="T2" fmla="*/ 7 w 9"/>
                  <a:gd name="T3" fmla="*/ 2 h 11"/>
                  <a:gd name="T4" fmla="*/ 7 w 9"/>
                  <a:gd name="T5" fmla="*/ 0 h 11"/>
                  <a:gd name="T6" fmla="*/ 7 w 9"/>
                  <a:gd name="T7" fmla="*/ 2 h 11"/>
                  <a:gd name="T8" fmla="*/ 7 w 9"/>
                  <a:gd name="T9" fmla="*/ 2 h 11"/>
                  <a:gd name="T10" fmla="*/ 9 w 9"/>
                  <a:gd name="T11" fmla="*/ 4 h 11"/>
                  <a:gd name="T12" fmla="*/ 7 w 9"/>
                  <a:gd name="T13" fmla="*/ 4 h 11"/>
                  <a:gd name="T14" fmla="*/ 7 w 9"/>
                  <a:gd name="T15" fmla="*/ 4 h 11"/>
                  <a:gd name="T16" fmla="*/ 7 w 9"/>
                  <a:gd name="T17" fmla="*/ 4 h 11"/>
                  <a:gd name="T18" fmla="*/ 7 w 9"/>
                  <a:gd name="T19" fmla="*/ 4 h 11"/>
                  <a:gd name="T20" fmla="*/ 7 w 9"/>
                  <a:gd name="T21" fmla="*/ 7 h 11"/>
                  <a:gd name="T22" fmla="*/ 9 w 9"/>
                  <a:gd name="T23" fmla="*/ 9 h 11"/>
                  <a:gd name="T24" fmla="*/ 9 w 9"/>
                  <a:gd name="T25" fmla="*/ 11 h 11"/>
                  <a:gd name="T26" fmla="*/ 5 w 9"/>
                  <a:gd name="T27" fmla="*/ 11 h 11"/>
                  <a:gd name="T28" fmla="*/ 2 w 9"/>
                  <a:gd name="T29" fmla="*/ 11 h 11"/>
                  <a:gd name="T30" fmla="*/ 2 w 9"/>
                  <a:gd name="T31" fmla="*/ 11 h 11"/>
                  <a:gd name="T32" fmla="*/ 2 w 9"/>
                  <a:gd name="T33" fmla="*/ 9 h 11"/>
                  <a:gd name="T34" fmla="*/ 0 w 9"/>
                  <a:gd name="T35" fmla="*/ 9 h 11"/>
                  <a:gd name="T36" fmla="*/ 0 w 9"/>
                  <a:gd name="T37" fmla="*/ 9 h 11"/>
                  <a:gd name="T38" fmla="*/ 0 w 9"/>
                  <a:gd name="T39" fmla="*/ 7 h 11"/>
                  <a:gd name="T40" fmla="*/ 0 w 9"/>
                  <a:gd name="T41" fmla="*/ 7 h 11"/>
                  <a:gd name="T42" fmla="*/ 0 w 9"/>
                  <a:gd name="T43" fmla="*/ 4 h 11"/>
                  <a:gd name="T44" fmla="*/ 2 w 9"/>
                  <a:gd name="T45" fmla="*/ 2 h 11"/>
                  <a:gd name="T46" fmla="*/ 5 w 9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1">
                    <a:moveTo>
                      <a:pt x="5" y="0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1" name="Freeform 2281">
                <a:extLst>
                  <a:ext uri="{FF2B5EF4-FFF2-40B4-BE49-F238E27FC236}">
                    <a16:creationId xmlns:a16="http://schemas.microsoft.com/office/drawing/2014/main" id="{8241661D-5447-4103-B0AE-05AF812AC4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9" y="1221"/>
                <a:ext cx="25" cy="13"/>
              </a:xfrm>
              <a:custGeom>
                <a:avLst/>
                <a:gdLst>
                  <a:gd name="T0" fmla="*/ 9 w 25"/>
                  <a:gd name="T1" fmla="*/ 2 h 13"/>
                  <a:gd name="T2" fmla="*/ 3 w 25"/>
                  <a:gd name="T3" fmla="*/ 13 h 13"/>
                  <a:gd name="T4" fmla="*/ 0 w 25"/>
                  <a:gd name="T5" fmla="*/ 11 h 13"/>
                  <a:gd name="T6" fmla="*/ 3 w 25"/>
                  <a:gd name="T7" fmla="*/ 13 h 13"/>
                  <a:gd name="T8" fmla="*/ 5 w 25"/>
                  <a:gd name="T9" fmla="*/ 6 h 13"/>
                  <a:gd name="T10" fmla="*/ 9 w 25"/>
                  <a:gd name="T11" fmla="*/ 0 h 13"/>
                  <a:gd name="T12" fmla="*/ 9 w 25"/>
                  <a:gd name="T13" fmla="*/ 2 h 13"/>
                  <a:gd name="T14" fmla="*/ 5 w 25"/>
                  <a:gd name="T15" fmla="*/ 4 h 13"/>
                  <a:gd name="T16" fmla="*/ 3 w 25"/>
                  <a:gd name="T17" fmla="*/ 9 h 13"/>
                  <a:gd name="T18" fmla="*/ 5 w 25"/>
                  <a:gd name="T19" fmla="*/ 6 h 13"/>
                  <a:gd name="T20" fmla="*/ 5 w 25"/>
                  <a:gd name="T21" fmla="*/ 4 h 13"/>
                  <a:gd name="T22" fmla="*/ 25 w 25"/>
                  <a:gd name="T23" fmla="*/ 11 h 13"/>
                  <a:gd name="T24" fmla="*/ 25 w 25"/>
                  <a:gd name="T25" fmla="*/ 11 h 13"/>
                  <a:gd name="T26" fmla="*/ 25 w 25"/>
                  <a:gd name="T27" fmla="*/ 9 h 13"/>
                  <a:gd name="T28" fmla="*/ 25 w 25"/>
                  <a:gd name="T2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3">
                    <a:moveTo>
                      <a:pt x="9" y="2"/>
                    </a:moveTo>
                    <a:lnTo>
                      <a:pt x="3" y="13"/>
                    </a:lnTo>
                    <a:lnTo>
                      <a:pt x="0" y="11"/>
                    </a:lnTo>
                    <a:lnTo>
                      <a:pt x="3" y="13"/>
                    </a:lnTo>
                    <a:lnTo>
                      <a:pt x="5" y="6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  <a:moveTo>
                      <a:pt x="5" y="4"/>
                    </a:move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close/>
                    <a:moveTo>
                      <a:pt x="25" y="11"/>
                    </a:moveTo>
                    <a:lnTo>
                      <a:pt x="25" y="11"/>
                    </a:lnTo>
                    <a:lnTo>
                      <a:pt x="25" y="9"/>
                    </a:lnTo>
                    <a:lnTo>
                      <a:pt x="25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2" name="Freeform 2282">
                <a:extLst>
                  <a:ext uri="{FF2B5EF4-FFF2-40B4-BE49-F238E27FC236}">
                    <a16:creationId xmlns:a16="http://schemas.microsoft.com/office/drawing/2014/main" id="{FBE9A71C-3847-4D27-8E93-D98577F30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221"/>
                <a:ext cx="9" cy="9"/>
              </a:xfrm>
              <a:custGeom>
                <a:avLst/>
                <a:gdLst>
                  <a:gd name="T0" fmla="*/ 9 w 9"/>
                  <a:gd name="T1" fmla="*/ 4 h 9"/>
                  <a:gd name="T2" fmla="*/ 7 w 9"/>
                  <a:gd name="T3" fmla="*/ 9 h 9"/>
                  <a:gd name="T4" fmla="*/ 7 w 9"/>
                  <a:gd name="T5" fmla="*/ 6 h 9"/>
                  <a:gd name="T6" fmla="*/ 3 w 9"/>
                  <a:gd name="T7" fmla="*/ 6 h 9"/>
                  <a:gd name="T8" fmla="*/ 3 w 9"/>
                  <a:gd name="T9" fmla="*/ 6 h 9"/>
                  <a:gd name="T10" fmla="*/ 0 w 9"/>
                  <a:gd name="T11" fmla="*/ 4 h 9"/>
                  <a:gd name="T12" fmla="*/ 3 w 9"/>
                  <a:gd name="T13" fmla="*/ 0 h 9"/>
                  <a:gd name="T14" fmla="*/ 5 w 9"/>
                  <a:gd name="T15" fmla="*/ 2 h 9"/>
                  <a:gd name="T16" fmla="*/ 5 w 9"/>
                  <a:gd name="T17" fmla="*/ 2 h 9"/>
                  <a:gd name="T18" fmla="*/ 9 w 9"/>
                  <a:gd name="T19" fmla="*/ 2 h 9"/>
                  <a:gd name="T20" fmla="*/ 9 w 9"/>
                  <a:gd name="T2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lnTo>
                      <a:pt x="7" y="9"/>
                    </a:lnTo>
                    <a:lnTo>
                      <a:pt x="7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3" name="Freeform 2283">
                <a:extLst>
                  <a:ext uri="{FF2B5EF4-FFF2-40B4-BE49-F238E27FC236}">
                    <a16:creationId xmlns:a16="http://schemas.microsoft.com/office/drawing/2014/main" id="{395A8622-697E-47F2-89B0-746679953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110"/>
                <a:ext cx="23" cy="16"/>
              </a:xfrm>
              <a:custGeom>
                <a:avLst/>
                <a:gdLst>
                  <a:gd name="T0" fmla="*/ 18 w 23"/>
                  <a:gd name="T1" fmla="*/ 16 h 16"/>
                  <a:gd name="T2" fmla="*/ 18 w 23"/>
                  <a:gd name="T3" fmla="*/ 16 h 16"/>
                  <a:gd name="T4" fmla="*/ 0 w 23"/>
                  <a:gd name="T5" fmla="*/ 5 h 16"/>
                  <a:gd name="T6" fmla="*/ 2 w 23"/>
                  <a:gd name="T7" fmla="*/ 5 h 16"/>
                  <a:gd name="T8" fmla="*/ 4 w 23"/>
                  <a:gd name="T9" fmla="*/ 0 h 16"/>
                  <a:gd name="T10" fmla="*/ 9 w 23"/>
                  <a:gd name="T11" fmla="*/ 2 h 16"/>
                  <a:gd name="T12" fmla="*/ 11 w 23"/>
                  <a:gd name="T13" fmla="*/ 5 h 16"/>
                  <a:gd name="T14" fmla="*/ 14 w 23"/>
                  <a:gd name="T15" fmla="*/ 5 h 16"/>
                  <a:gd name="T16" fmla="*/ 16 w 23"/>
                  <a:gd name="T17" fmla="*/ 7 h 16"/>
                  <a:gd name="T18" fmla="*/ 18 w 23"/>
                  <a:gd name="T19" fmla="*/ 7 h 16"/>
                  <a:gd name="T20" fmla="*/ 20 w 23"/>
                  <a:gd name="T21" fmla="*/ 9 h 16"/>
                  <a:gd name="T22" fmla="*/ 23 w 23"/>
                  <a:gd name="T23" fmla="*/ 11 h 16"/>
                  <a:gd name="T24" fmla="*/ 18 w 23"/>
                  <a:gd name="T25" fmla="*/ 14 h 16"/>
                  <a:gd name="T26" fmla="*/ 18 w 23"/>
                  <a:gd name="T2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16">
                    <a:moveTo>
                      <a:pt x="18" y="16"/>
                    </a:moveTo>
                    <a:lnTo>
                      <a:pt x="18" y="1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3" y="11"/>
                    </a:lnTo>
                    <a:lnTo>
                      <a:pt x="18" y="14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4" name="Freeform 2284">
                <a:extLst>
                  <a:ext uri="{FF2B5EF4-FFF2-40B4-BE49-F238E27FC236}">
                    <a16:creationId xmlns:a16="http://schemas.microsoft.com/office/drawing/2014/main" id="{CCF00DCF-95A0-436F-9F55-F455D540F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171"/>
                <a:ext cx="9" cy="7"/>
              </a:xfrm>
              <a:custGeom>
                <a:avLst/>
                <a:gdLst>
                  <a:gd name="T0" fmla="*/ 9 w 9"/>
                  <a:gd name="T1" fmla="*/ 0 h 7"/>
                  <a:gd name="T2" fmla="*/ 7 w 9"/>
                  <a:gd name="T3" fmla="*/ 7 h 7"/>
                  <a:gd name="T4" fmla="*/ 0 w 9"/>
                  <a:gd name="T5" fmla="*/ 7 h 7"/>
                  <a:gd name="T6" fmla="*/ 2 w 9"/>
                  <a:gd name="T7" fmla="*/ 0 h 7"/>
                  <a:gd name="T8" fmla="*/ 9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5" name="Freeform 2285">
                <a:extLst>
                  <a:ext uri="{FF2B5EF4-FFF2-40B4-BE49-F238E27FC236}">
                    <a16:creationId xmlns:a16="http://schemas.microsoft.com/office/drawing/2014/main" id="{F2630FAB-F269-49DA-B640-4B57F0AE7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194"/>
                <a:ext cx="18" cy="9"/>
              </a:xfrm>
              <a:custGeom>
                <a:avLst/>
                <a:gdLst>
                  <a:gd name="T0" fmla="*/ 18 w 18"/>
                  <a:gd name="T1" fmla="*/ 2 h 9"/>
                  <a:gd name="T2" fmla="*/ 14 w 18"/>
                  <a:gd name="T3" fmla="*/ 9 h 9"/>
                  <a:gd name="T4" fmla="*/ 0 w 18"/>
                  <a:gd name="T5" fmla="*/ 9 h 9"/>
                  <a:gd name="T6" fmla="*/ 3 w 18"/>
                  <a:gd name="T7" fmla="*/ 0 h 9"/>
                  <a:gd name="T8" fmla="*/ 18 w 18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2"/>
                    </a:moveTo>
                    <a:lnTo>
                      <a:pt x="14" y="9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6" name="Freeform 2286">
                <a:extLst>
                  <a:ext uri="{FF2B5EF4-FFF2-40B4-BE49-F238E27FC236}">
                    <a16:creationId xmlns:a16="http://schemas.microsoft.com/office/drawing/2014/main" id="{4E053E6B-A44F-49A2-8D54-18B7FDE23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73"/>
                <a:ext cx="23" cy="13"/>
              </a:xfrm>
              <a:custGeom>
                <a:avLst/>
                <a:gdLst>
                  <a:gd name="T0" fmla="*/ 23 w 23"/>
                  <a:gd name="T1" fmla="*/ 2 h 13"/>
                  <a:gd name="T2" fmla="*/ 21 w 23"/>
                  <a:gd name="T3" fmla="*/ 13 h 13"/>
                  <a:gd name="T4" fmla="*/ 0 w 23"/>
                  <a:gd name="T5" fmla="*/ 11 h 13"/>
                  <a:gd name="T6" fmla="*/ 0 w 23"/>
                  <a:gd name="T7" fmla="*/ 9 h 13"/>
                  <a:gd name="T8" fmla="*/ 0 w 23"/>
                  <a:gd name="T9" fmla="*/ 6 h 13"/>
                  <a:gd name="T10" fmla="*/ 0 w 23"/>
                  <a:gd name="T11" fmla="*/ 4 h 13"/>
                  <a:gd name="T12" fmla="*/ 0 w 23"/>
                  <a:gd name="T13" fmla="*/ 0 h 13"/>
                  <a:gd name="T14" fmla="*/ 0 w 23"/>
                  <a:gd name="T15" fmla="*/ 0 h 13"/>
                  <a:gd name="T16" fmla="*/ 23 w 23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3">
                    <a:moveTo>
                      <a:pt x="23" y="2"/>
                    </a:moveTo>
                    <a:lnTo>
                      <a:pt x="21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7" name="Freeform 2287">
                <a:extLst>
                  <a:ext uri="{FF2B5EF4-FFF2-40B4-BE49-F238E27FC236}">
                    <a16:creationId xmlns:a16="http://schemas.microsoft.com/office/drawing/2014/main" id="{6EDB938F-D045-4C6E-B02A-3516BC7E8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590"/>
                <a:ext cx="7" cy="16"/>
              </a:xfrm>
              <a:custGeom>
                <a:avLst/>
                <a:gdLst>
                  <a:gd name="T0" fmla="*/ 3 w 7"/>
                  <a:gd name="T1" fmla="*/ 0 h 16"/>
                  <a:gd name="T2" fmla="*/ 5 w 7"/>
                  <a:gd name="T3" fmla="*/ 0 h 16"/>
                  <a:gd name="T4" fmla="*/ 5 w 7"/>
                  <a:gd name="T5" fmla="*/ 0 h 16"/>
                  <a:gd name="T6" fmla="*/ 7 w 7"/>
                  <a:gd name="T7" fmla="*/ 0 h 16"/>
                  <a:gd name="T8" fmla="*/ 7 w 7"/>
                  <a:gd name="T9" fmla="*/ 3 h 16"/>
                  <a:gd name="T10" fmla="*/ 7 w 7"/>
                  <a:gd name="T11" fmla="*/ 3 h 16"/>
                  <a:gd name="T12" fmla="*/ 7 w 7"/>
                  <a:gd name="T13" fmla="*/ 3 h 16"/>
                  <a:gd name="T14" fmla="*/ 7 w 7"/>
                  <a:gd name="T15" fmla="*/ 3 h 16"/>
                  <a:gd name="T16" fmla="*/ 7 w 7"/>
                  <a:gd name="T17" fmla="*/ 9 h 16"/>
                  <a:gd name="T18" fmla="*/ 7 w 7"/>
                  <a:gd name="T19" fmla="*/ 14 h 16"/>
                  <a:gd name="T20" fmla="*/ 7 w 7"/>
                  <a:gd name="T21" fmla="*/ 16 h 16"/>
                  <a:gd name="T22" fmla="*/ 0 w 7"/>
                  <a:gd name="T23" fmla="*/ 16 h 16"/>
                  <a:gd name="T24" fmla="*/ 0 w 7"/>
                  <a:gd name="T25" fmla="*/ 14 h 16"/>
                  <a:gd name="T26" fmla="*/ 0 w 7"/>
                  <a:gd name="T27" fmla="*/ 9 h 16"/>
                  <a:gd name="T28" fmla="*/ 0 w 7"/>
                  <a:gd name="T29" fmla="*/ 7 h 16"/>
                  <a:gd name="T30" fmla="*/ 0 w 7"/>
                  <a:gd name="T31" fmla="*/ 5 h 16"/>
                  <a:gd name="T32" fmla="*/ 0 w 7"/>
                  <a:gd name="T33" fmla="*/ 3 h 16"/>
                  <a:gd name="T34" fmla="*/ 0 w 7"/>
                  <a:gd name="T35" fmla="*/ 0 h 16"/>
                  <a:gd name="T36" fmla="*/ 3 w 7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6">
                    <a:moveTo>
                      <a:pt x="3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9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8" name="Freeform 2288">
                <a:extLst>
                  <a:ext uri="{FF2B5EF4-FFF2-40B4-BE49-F238E27FC236}">
                    <a16:creationId xmlns:a16="http://schemas.microsoft.com/office/drawing/2014/main" id="{08EA4080-0717-4960-A314-9F32A3184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902"/>
                <a:ext cx="30" cy="13"/>
              </a:xfrm>
              <a:custGeom>
                <a:avLst/>
                <a:gdLst>
                  <a:gd name="T0" fmla="*/ 13 w 13"/>
                  <a:gd name="T1" fmla="*/ 5 h 6"/>
                  <a:gd name="T2" fmla="*/ 13 w 13"/>
                  <a:gd name="T3" fmla="*/ 5 h 6"/>
                  <a:gd name="T4" fmla="*/ 13 w 13"/>
                  <a:gd name="T5" fmla="*/ 5 h 6"/>
                  <a:gd name="T6" fmla="*/ 13 w 13"/>
                  <a:gd name="T7" fmla="*/ 5 h 6"/>
                  <a:gd name="T8" fmla="*/ 13 w 13"/>
                  <a:gd name="T9" fmla="*/ 4 h 6"/>
                  <a:gd name="T10" fmla="*/ 13 w 13"/>
                  <a:gd name="T11" fmla="*/ 4 h 6"/>
                  <a:gd name="T12" fmla="*/ 13 w 13"/>
                  <a:gd name="T13" fmla="*/ 4 h 6"/>
                  <a:gd name="T14" fmla="*/ 13 w 13"/>
                  <a:gd name="T15" fmla="*/ 4 h 6"/>
                  <a:gd name="T16" fmla="*/ 13 w 13"/>
                  <a:gd name="T17" fmla="*/ 4 h 6"/>
                  <a:gd name="T18" fmla="*/ 13 w 13"/>
                  <a:gd name="T19" fmla="*/ 3 h 6"/>
                  <a:gd name="T20" fmla="*/ 10 w 13"/>
                  <a:gd name="T21" fmla="*/ 3 h 6"/>
                  <a:gd name="T22" fmla="*/ 10 w 13"/>
                  <a:gd name="T23" fmla="*/ 2 h 6"/>
                  <a:gd name="T24" fmla="*/ 10 w 13"/>
                  <a:gd name="T25" fmla="*/ 2 h 6"/>
                  <a:gd name="T26" fmla="*/ 9 w 13"/>
                  <a:gd name="T27" fmla="*/ 2 h 6"/>
                  <a:gd name="T28" fmla="*/ 9 w 13"/>
                  <a:gd name="T29" fmla="*/ 2 h 6"/>
                  <a:gd name="T30" fmla="*/ 9 w 13"/>
                  <a:gd name="T31" fmla="*/ 2 h 6"/>
                  <a:gd name="T32" fmla="*/ 9 w 13"/>
                  <a:gd name="T33" fmla="*/ 2 h 6"/>
                  <a:gd name="T34" fmla="*/ 9 w 13"/>
                  <a:gd name="T35" fmla="*/ 2 h 6"/>
                  <a:gd name="T36" fmla="*/ 8 w 13"/>
                  <a:gd name="T37" fmla="*/ 2 h 6"/>
                  <a:gd name="T38" fmla="*/ 2 w 13"/>
                  <a:gd name="T39" fmla="*/ 1 h 6"/>
                  <a:gd name="T40" fmla="*/ 1 w 13"/>
                  <a:gd name="T41" fmla="*/ 1 h 6"/>
                  <a:gd name="T42" fmla="*/ 1 w 13"/>
                  <a:gd name="T43" fmla="*/ 0 h 6"/>
                  <a:gd name="T44" fmla="*/ 0 w 13"/>
                  <a:gd name="T45" fmla="*/ 0 h 6"/>
                  <a:gd name="T46" fmla="*/ 0 w 13"/>
                  <a:gd name="T47" fmla="*/ 0 h 6"/>
                  <a:gd name="T48" fmla="*/ 0 w 13"/>
                  <a:gd name="T49" fmla="*/ 0 h 6"/>
                  <a:gd name="T50" fmla="*/ 0 w 13"/>
                  <a:gd name="T51" fmla="*/ 1 h 6"/>
                  <a:gd name="T52" fmla="*/ 0 w 13"/>
                  <a:gd name="T53" fmla="*/ 1 h 6"/>
                  <a:gd name="T54" fmla="*/ 1 w 13"/>
                  <a:gd name="T55" fmla="*/ 1 h 6"/>
                  <a:gd name="T56" fmla="*/ 1 w 13"/>
                  <a:gd name="T57" fmla="*/ 1 h 6"/>
                  <a:gd name="T58" fmla="*/ 1 w 13"/>
                  <a:gd name="T59" fmla="*/ 2 h 6"/>
                  <a:gd name="T60" fmla="*/ 1 w 13"/>
                  <a:gd name="T61" fmla="*/ 2 h 6"/>
                  <a:gd name="T62" fmla="*/ 2 w 13"/>
                  <a:gd name="T63" fmla="*/ 2 h 6"/>
                  <a:gd name="T64" fmla="*/ 2 w 13"/>
                  <a:gd name="T65" fmla="*/ 2 h 6"/>
                  <a:gd name="T66" fmla="*/ 3 w 13"/>
                  <a:gd name="T67" fmla="*/ 3 h 6"/>
                  <a:gd name="T68" fmla="*/ 3 w 13"/>
                  <a:gd name="T69" fmla="*/ 3 h 6"/>
                  <a:gd name="T70" fmla="*/ 4 w 13"/>
                  <a:gd name="T71" fmla="*/ 4 h 6"/>
                  <a:gd name="T72" fmla="*/ 4 w 13"/>
                  <a:gd name="T73" fmla="*/ 4 h 6"/>
                  <a:gd name="T74" fmla="*/ 5 w 13"/>
                  <a:gd name="T75" fmla="*/ 4 h 6"/>
                  <a:gd name="T76" fmla="*/ 5 w 13"/>
                  <a:gd name="T77" fmla="*/ 4 h 6"/>
                  <a:gd name="T78" fmla="*/ 5 w 13"/>
                  <a:gd name="T79" fmla="*/ 5 h 6"/>
                  <a:gd name="T80" fmla="*/ 5 w 13"/>
                  <a:gd name="T81" fmla="*/ 5 h 6"/>
                  <a:gd name="T82" fmla="*/ 6 w 13"/>
                  <a:gd name="T83" fmla="*/ 6 h 6"/>
                  <a:gd name="T84" fmla="*/ 6 w 13"/>
                  <a:gd name="T85" fmla="*/ 6 h 6"/>
                  <a:gd name="T86" fmla="*/ 7 w 13"/>
                  <a:gd name="T87" fmla="*/ 6 h 6"/>
                  <a:gd name="T88" fmla="*/ 7 w 13"/>
                  <a:gd name="T89" fmla="*/ 6 h 6"/>
                  <a:gd name="T90" fmla="*/ 8 w 13"/>
                  <a:gd name="T91" fmla="*/ 6 h 6"/>
                  <a:gd name="T92" fmla="*/ 8 w 13"/>
                  <a:gd name="T93" fmla="*/ 6 h 6"/>
                  <a:gd name="T94" fmla="*/ 9 w 13"/>
                  <a:gd name="T95" fmla="*/ 6 h 6"/>
                  <a:gd name="T96" fmla="*/ 9 w 13"/>
                  <a:gd name="T97" fmla="*/ 6 h 6"/>
                  <a:gd name="T98" fmla="*/ 10 w 13"/>
                  <a:gd name="T99" fmla="*/ 6 h 6"/>
                  <a:gd name="T100" fmla="*/ 10 w 13"/>
                  <a:gd name="T101" fmla="*/ 6 h 6"/>
                  <a:gd name="T102" fmla="*/ 11 w 13"/>
                  <a:gd name="T103" fmla="*/ 6 h 6"/>
                  <a:gd name="T104" fmla="*/ 11 w 13"/>
                  <a:gd name="T105" fmla="*/ 6 h 6"/>
                  <a:gd name="T106" fmla="*/ 12 w 13"/>
                  <a:gd name="T107" fmla="*/ 6 h 6"/>
                  <a:gd name="T108" fmla="*/ 12 w 13"/>
                  <a:gd name="T109" fmla="*/ 6 h 6"/>
                  <a:gd name="T110" fmla="*/ 13 w 13"/>
                  <a:gd name="T111" fmla="*/ 6 h 6"/>
                  <a:gd name="T112" fmla="*/ 13 w 13"/>
                  <a:gd name="T113" fmla="*/ 6 h 6"/>
                  <a:gd name="T114" fmla="*/ 13 w 13"/>
                  <a:gd name="T1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6">
                    <a:moveTo>
                      <a:pt x="13" y="5"/>
                    </a:move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9" name="Freeform 2289">
                <a:extLst>
                  <a:ext uri="{FF2B5EF4-FFF2-40B4-BE49-F238E27FC236}">
                    <a16:creationId xmlns:a16="http://schemas.microsoft.com/office/drawing/2014/main" id="{4B280ECF-A34B-47AF-99AD-673527FA2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93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3 h 3"/>
                  <a:gd name="T10" fmla="*/ 2 w 2"/>
                  <a:gd name="T11" fmla="*/ 3 h 3"/>
                  <a:gd name="T12" fmla="*/ 2 w 2"/>
                  <a:gd name="T13" fmla="*/ 3 h 3"/>
                  <a:gd name="T14" fmla="*/ 0 w 2"/>
                  <a:gd name="T15" fmla="*/ 3 h 3"/>
                  <a:gd name="T16" fmla="*/ 0 w 2"/>
                  <a:gd name="T17" fmla="*/ 3 h 3"/>
                  <a:gd name="T18" fmla="*/ 0 w 2"/>
                  <a:gd name="T19" fmla="*/ 3 h 3"/>
                  <a:gd name="T20" fmla="*/ 0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0" name="Freeform 2290">
                <a:extLst>
                  <a:ext uri="{FF2B5EF4-FFF2-40B4-BE49-F238E27FC236}">
                    <a16:creationId xmlns:a16="http://schemas.microsoft.com/office/drawing/2014/main" id="{220404AF-CCD4-4D8C-9AA7-4CE73344D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999"/>
                <a:ext cx="36" cy="54"/>
              </a:xfrm>
              <a:custGeom>
                <a:avLst/>
                <a:gdLst>
                  <a:gd name="T0" fmla="*/ 27 w 36"/>
                  <a:gd name="T1" fmla="*/ 13 h 54"/>
                  <a:gd name="T2" fmla="*/ 27 w 36"/>
                  <a:gd name="T3" fmla="*/ 13 h 54"/>
                  <a:gd name="T4" fmla="*/ 27 w 36"/>
                  <a:gd name="T5" fmla="*/ 15 h 54"/>
                  <a:gd name="T6" fmla="*/ 27 w 36"/>
                  <a:gd name="T7" fmla="*/ 15 h 54"/>
                  <a:gd name="T8" fmla="*/ 27 w 36"/>
                  <a:gd name="T9" fmla="*/ 20 h 54"/>
                  <a:gd name="T10" fmla="*/ 32 w 36"/>
                  <a:gd name="T11" fmla="*/ 31 h 54"/>
                  <a:gd name="T12" fmla="*/ 32 w 36"/>
                  <a:gd name="T13" fmla="*/ 36 h 54"/>
                  <a:gd name="T14" fmla="*/ 32 w 36"/>
                  <a:gd name="T15" fmla="*/ 40 h 54"/>
                  <a:gd name="T16" fmla="*/ 34 w 36"/>
                  <a:gd name="T17" fmla="*/ 45 h 54"/>
                  <a:gd name="T18" fmla="*/ 36 w 36"/>
                  <a:gd name="T19" fmla="*/ 49 h 54"/>
                  <a:gd name="T20" fmla="*/ 34 w 36"/>
                  <a:gd name="T21" fmla="*/ 49 h 54"/>
                  <a:gd name="T22" fmla="*/ 32 w 36"/>
                  <a:gd name="T23" fmla="*/ 51 h 54"/>
                  <a:gd name="T24" fmla="*/ 27 w 36"/>
                  <a:gd name="T25" fmla="*/ 54 h 54"/>
                  <a:gd name="T26" fmla="*/ 25 w 36"/>
                  <a:gd name="T27" fmla="*/ 49 h 54"/>
                  <a:gd name="T28" fmla="*/ 25 w 36"/>
                  <a:gd name="T29" fmla="*/ 49 h 54"/>
                  <a:gd name="T30" fmla="*/ 23 w 36"/>
                  <a:gd name="T31" fmla="*/ 45 h 54"/>
                  <a:gd name="T32" fmla="*/ 20 w 36"/>
                  <a:gd name="T33" fmla="*/ 42 h 54"/>
                  <a:gd name="T34" fmla="*/ 16 w 36"/>
                  <a:gd name="T35" fmla="*/ 38 h 54"/>
                  <a:gd name="T36" fmla="*/ 16 w 36"/>
                  <a:gd name="T37" fmla="*/ 36 h 54"/>
                  <a:gd name="T38" fmla="*/ 14 w 36"/>
                  <a:gd name="T39" fmla="*/ 33 h 54"/>
                  <a:gd name="T40" fmla="*/ 9 w 36"/>
                  <a:gd name="T41" fmla="*/ 27 h 54"/>
                  <a:gd name="T42" fmla="*/ 7 w 36"/>
                  <a:gd name="T43" fmla="*/ 24 h 54"/>
                  <a:gd name="T44" fmla="*/ 7 w 36"/>
                  <a:gd name="T45" fmla="*/ 24 h 54"/>
                  <a:gd name="T46" fmla="*/ 7 w 36"/>
                  <a:gd name="T47" fmla="*/ 24 h 54"/>
                  <a:gd name="T48" fmla="*/ 5 w 36"/>
                  <a:gd name="T49" fmla="*/ 22 h 54"/>
                  <a:gd name="T50" fmla="*/ 2 w 36"/>
                  <a:gd name="T51" fmla="*/ 18 h 54"/>
                  <a:gd name="T52" fmla="*/ 2 w 36"/>
                  <a:gd name="T53" fmla="*/ 13 h 54"/>
                  <a:gd name="T54" fmla="*/ 5 w 36"/>
                  <a:gd name="T55" fmla="*/ 11 h 54"/>
                  <a:gd name="T56" fmla="*/ 11 w 36"/>
                  <a:gd name="T57" fmla="*/ 9 h 54"/>
                  <a:gd name="T58" fmla="*/ 16 w 36"/>
                  <a:gd name="T59" fmla="*/ 4 h 54"/>
                  <a:gd name="T60" fmla="*/ 16 w 36"/>
                  <a:gd name="T61" fmla="*/ 4 h 54"/>
                  <a:gd name="T62" fmla="*/ 18 w 36"/>
                  <a:gd name="T63" fmla="*/ 2 h 54"/>
                  <a:gd name="T64" fmla="*/ 20 w 36"/>
                  <a:gd name="T65" fmla="*/ 0 h 54"/>
                  <a:gd name="T66" fmla="*/ 23 w 36"/>
                  <a:gd name="T67" fmla="*/ 0 h 54"/>
                  <a:gd name="T68" fmla="*/ 23 w 36"/>
                  <a:gd name="T69" fmla="*/ 2 h 54"/>
                  <a:gd name="T70" fmla="*/ 25 w 36"/>
                  <a:gd name="T71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" h="54">
                    <a:moveTo>
                      <a:pt x="27" y="11"/>
                    </a:move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6"/>
                    </a:lnTo>
                    <a:lnTo>
                      <a:pt x="32" y="38"/>
                    </a:lnTo>
                    <a:lnTo>
                      <a:pt x="32" y="40"/>
                    </a:lnTo>
                    <a:lnTo>
                      <a:pt x="34" y="42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6" y="49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2" y="51"/>
                    </a:lnTo>
                    <a:lnTo>
                      <a:pt x="32" y="51"/>
                    </a:lnTo>
                    <a:lnTo>
                      <a:pt x="27" y="54"/>
                    </a:lnTo>
                    <a:lnTo>
                      <a:pt x="27" y="51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1" y="31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6"/>
                    </a:lnTo>
                    <a:lnTo>
                      <a:pt x="25" y="11"/>
                    </a:lnTo>
                    <a:lnTo>
                      <a:pt x="2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1" name="Freeform 2291">
                <a:extLst>
                  <a:ext uri="{FF2B5EF4-FFF2-40B4-BE49-F238E27FC236}">
                    <a16:creationId xmlns:a16="http://schemas.microsoft.com/office/drawing/2014/main" id="{94D1C5B2-A335-4CD9-B79E-EE0588FA8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055"/>
                <a:ext cx="27" cy="27"/>
              </a:xfrm>
              <a:custGeom>
                <a:avLst/>
                <a:gdLst>
                  <a:gd name="T0" fmla="*/ 25 w 27"/>
                  <a:gd name="T1" fmla="*/ 18 h 27"/>
                  <a:gd name="T2" fmla="*/ 27 w 27"/>
                  <a:gd name="T3" fmla="*/ 20 h 27"/>
                  <a:gd name="T4" fmla="*/ 27 w 27"/>
                  <a:gd name="T5" fmla="*/ 20 h 27"/>
                  <a:gd name="T6" fmla="*/ 23 w 27"/>
                  <a:gd name="T7" fmla="*/ 23 h 27"/>
                  <a:gd name="T8" fmla="*/ 20 w 27"/>
                  <a:gd name="T9" fmla="*/ 23 h 27"/>
                  <a:gd name="T10" fmla="*/ 20 w 27"/>
                  <a:gd name="T11" fmla="*/ 25 h 27"/>
                  <a:gd name="T12" fmla="*/ 18 w 27"/>
                  <a:gd name="T13" fmla="*/ 25 h 27"/>
                  <a:gd name="T14" fmla="*/ 18 w 27"/>
                  <a:gd name="T15" fmla="*/ 25 h 27"/>
                  <a:gd name="T16" fmla="*/ 16 w 27"/>
                  <a:gd name="T17" fmla="*/ 27 h 27"/>
                  <a:gd name="T18" fmla="*/ 13 w 27"/>
                  <a:gd name="T19" fmla="*/ 27 h 27"/>
                  <a:gd name="T20" fmla="*/ 13 w 27"/>
                  <a:gd name="T21" fmla="*/ 25 h 27"/>
                  <a:gd name="T22" fmla="*/ 13 w 27"/>
                  <a:gd name="T23" fmla="*/ 25 h 27"/>
                  <a:gd name="T24" fmla="*/ 13 w 27"/>
                  <a:gd name="T25" fmla="*/ 23 h 27"/>
                  <a:gd name="T26" fmla="*/ 13 w 27"/>
                  <a:gd name="T27" fmla="*/ 23 h 27"/>
                  <a:gd name="T28" fmla="*/ 11 w 27"/>
                  <a:gd name="T29" fmla="*/ 23 h 27"/>
                  <a:gd name="T30" fmla="*/ 11 w 27"/>
                  <a:gd name="T31" fmla="*/ 20 h 27"/>
                  <a:gd name="T32" fmla="*/ 9 w 27"/>
                  <a:gd name="T33" fmla="*/ 20 h 27"/>
                  <a:gd name="T34" fmla="*/ 9 w 27"/>
                  <a:gd name="T35" fmla="*/ 18 h 27"/>
                  <a:gd name="T36" fmla="*/ 9 w 27"/>
                  <a:gd name="T37" fmla="*/ 18 h 27"/>
                  <a:gd name="T38" fmla="*/ 9 w 27"/>
                  <a:gd name="T39" fmla="*/ 18 h 27"/>
                  <a:gd name="T40" fmla="*/ 4 w 27"/>
                  <a:gd name="T41" fmla="*/ 14 h 27"/>
                  <a:gd name="T42" fmla="*/ 2 w 27"/>
                  <a:gd name="T43" fmla="*/ 9 h 27"/>
                  <a:gd name="T44" fmla="*/ 0 w 27"/>
                  <a:gd name="T45" fmla="*/ 7 h 27"/>
                  <a:gd name="T46" fmla="*/ 2 w 27"/>
                  <a:gd name="T47" fmla="*/ 7 h 27"/>
                  <a:gd name="T48" fmla="*/ 2 w 27"/>
                  <a:gd name="T49" fmla="*/ 7 h 27"/>
                  <a:gd name="T50" fmla="*/ 7 w 27"/>
                  <a:gd name="T51" fmla="*/ 2 h 27"/>
                  <a:gd name="T52" fmla="*/ 9 w 27"/>
                  <a:gd name="T53" fmla="*/ 2 h 27"/>
                  <a:gd name="T54" fmla="*/ 11 w 27"/>
                  <a:gd name="T55" fmla="*/ 0 h 27"/>
                  <a:gd name="T56" fmla="*/ 11 w 27"/>
                  <a:gd name="T57" fmla="*/ 0 h 27"/>
                  <a:gd name="T58" fmla="*/ 13 w 27"/>
                  <a:gd name="T59" fmla="*/ 2 h 27"/>
                  <a:gd name="T60" fmla="*/ 16 w 27"/>
                  <a:gd name="T61" fmla="*/ 7 h 27"/>
                  <a:gd name="T62" fmla="*/ 16 w 27"/>
                  <a:gd name="T63" fmla="*/ 7 h 27"/>
                  <a:gd name="T64" fmla="*/ 18 w 27"/>
                  <a:gd name="T65" fmla="*/ 9 h 27"/>
                  <a:gd name="T66" fmla="*/ 18 w 27"/>
                  <a:gd name="T67" fmla="*/ 9 h 27"/>
                  <a:gd name="T68" fmla="*/ 20 w 27"/>
                  <a:gd name="T69" fmla="*/ 11 h 27"/>
                  <a:gd name="T70" fmla="*/ 20 w 27"/>
                  <a:gd name="T71" fmla="*/ 14 h 27"/>
                  <a:gd name="T72" fmla="*/ 23 w 27"/>
                  <a:gd name="T73" fmla="*/ 16 h 27"/>
                  <a:gd name="T74" fmla="*/ 23 w 27"/>
                  <a:gd name="T75" fmla="*/ 16 h 27"/>
                  <a:gd name="T76" fmla="*/ 25 w 27"/>
                  <a:gd name="T77" fmla="*/ 18 h 27"/>
                  <a:gd name="T78" fmla="*/ 25 w 27"/>
                  <a:gd name="T7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7">
                    <a:moveTo>
                      <a:pt x="25" y="18"/>
                    </a:moveTo>
                    <a:lnTo>
                      <a:pt x="27" y="20"/>
                    </a:lnTo>
                    <a:lnTo>
                      <a:pt x="27" y="20"/>
                    </a:lnTo>
                    <a:lnTo>
                      <a:pt x="23" y="23"/>
                    </a:lnTo>
                    <a:lnTo>
                      <a:pt x="20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4" y="14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2" name="Freeform 2292">
                <a:extLst>
                  <a:ext uri="{FF2B5EF4-FFF2-40B4-BE49-F238E27FC236}">
                    <a16:creationId xmlns:a16="http://schemas.microsoft.com/office/drawing/2014/main" id="{5D499B63-C628-4827-9FB7-F3F386ED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062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0 w 5"/>
                  <a:gd name="T5" fmla="*/ 2 h 4"/>
                  <a:gd name="T6" fmla="*/ 3 w 5"/>
                  <a:gd name="T7" fmla="*/ 0 h 4"/>
                  <a:gd name="T8" fmla="*/ 3 w 5"/>
                  <a:gd name="T9" fmla="*/ 2 h 4"/>
                  <a:gd name="T10" fmla="*/ 3 w 5"/>
                  <a:gd name="T11" fmla="*/ 2 h 4"/>
                  <a:gd name="T12" fmla="*/ 5 w 5"/>
                  <a:gd name="T13" fmla="*/ 2 h 4"/>
                  <a:gd name="T14" fmla="*/ 5 w 5"/>
                  <a:gd name="T15" fmla="*/ 4 h 4"/>
                  <a:gd name="T16" fmla="*/ 3 w 5"/>
                  <a:gd name="T17" fmla="*/ 4 h 4"/>
                  <a:gd name="T18" fmla="*/ 3 w 5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3" name="Freeform 2293">
                <a:extLst>
                  <a:ext uri="{FF2B5EF4-FFF2-40B4-BE49-F238E27FC236}">
                    <a16:creationId xmlns:a16="http://schemas.microsoft.com/office/drawing/2014/main" id="{1E9B9B28-6E7E-4736-B1F0-FCA1B91A4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800"/>
                <a:ext cx="7" cy="11"/>
              </a:xfrm>
              <a:custGeom>
                <a:avLst/>
                <a:gdLst>
                  <a:gd name="T0" fmla="*/ 0 w 7"/>
                  <a:gd name="T1" fmla="*/ 9 h 11"/>
                  <a:gd name="T2" fmla="*/ 2 w 7"/>
                  <a:gd name="T3" fmla="*/ 11 h 11"/>
                  <a:gd name="T4" fmla="*/ 7 w 7"/>
                  <a:gd name="T5" fmla="*/ 5 h 11"/>
                  <a:gd name="T6" fmla="*/ 7 w 7"/>
                  <a:gd name="T7" fmla="*/ 5 h 11"/>
                  <a:gd name="T8" fmla="*/ 7 w 7"/>
                  <a:gd name="T9" fmla="*/ 5 h 11"/>
                  <a:gd name="T10" fmla="*/ 7 w 7"/>
                  <a:gd name="T11" fmla="*/ 5 h 11"/>
                  <a:gd name="T12" fmla="*/ 7 w 7"/>
                  <a:gd name="T13" fmla="*/ 5 h 11"/>
                  <a:gd name="T14" fmla="*/ 7 w 7"/>
                  <a:gd name="T15" fmla="*/ 7 h 11"/>
                  <a:gd name="T16" fmla="*/ 7 w 7"/>
                  <a:gd name="T17" fmla="*/ 7 h 11"/>
                  <a:gd name="T18" fmla="*/ 7 w 7"/>
                  <a:gd name="T19" fmla="*/ 7 h 11"/>
                  <a:gd name="T20" fmla="*/ 4 w 7"/>
                  <a:gd name="T21" fmla="*/ 7 h 11"/>
                  <a:gd name="T22" fmla="*/ 4 w 7"/>
                  <a:gd name="T23" fmla="*/ 7 h 11"/>
                  <a:gd name="T24" fmla="*/ 4 w 7"/>
                  <a:gd name="T25" fmla="*/ 7 h 11"/>
                  <a:gd name="T26" fmla="*/ 4 w 7"/>
                  <a:gd name="T27" fmla="*/ 7 h 11"/>
                  <a:gd name="T28" fmla="*/ 4 w 7"/>
                  <a:gd name="T29" fmla="*/ 9 h 11"/>
                  <a:gd name="T30" fmla="*/ 4 w 7"/>
                  <a:gd name="T31" fmla="*/ 9 h 11"/>
                  <a:gd name="T32" fmla="*/ 4 w 7"/>
                  <a:gd name="T33" fmla="*/ 9 h 11"/>
                  <a:gd name="T34" fmla="*/ 4 w 7"/>
                  <a:gd name="T35" fmla="*/ 11 h 11"/>
                  <a:gd name="T36" fmla="*/ 2 w 7"/>
                  <a:gd name="T37" fmla="*/ 11 h 11"/>
                  <a:gd name="T38" fmla="*/ 2 w 7"/>
                  <a:gd name="T39" fmla="*/ 11 h 11"/>
                  <a:gd name="T40" fmla="*/ 2 w 7"/>
                  <a:gd name="T41" fmla="*/ 11 h 11"/>
                  <a:gd name="T42" fmla="*/ 2 w 7"/>
                  <a:gd name="T43" fmla="*/ 11 h 11"/>
                  <a:gd name="T44" fmla="*/ 0 w 7"/>
                  <a:gd name="T45" fmla="*/ 11 h 11"/>
                  <a:gd name="T46" fmla="*/ 0 w 7"/>
                  <a:gd name="T47" fmla="*/ 9 h 11"/>
                  <a:gd name="T48" fmla="*/ 0 w 7"/>
                  <a:gd name="T49" fmla="*/ 9 h 11"/>
                  <a:gd name="T50" fmla="*/ 2 w 7"/>
                  <a:gd name="T51" fmla="*/ 7 h 11"/>
                  <a:gd name="T52" fmla="*/ 4 w 7"/>
                  <a:gd name="T53" fmla="*/ 0 h 11"/>
                  <a:gd name="T54" fmla="*/ 4 w 7"/>
                  <a:gd name="T55" fmla="*/ 0 h 11"/>
                  <a:gd name="T56" fmla="*/ 2 w 7"/>
                  <a:gd name="T57" fmla="*/ 2 h 11"/>
                  <a:gd name="T58" fmla="*/ 2 w 7"/>
                  <a:gd name="T59" fmla="*/ 5 h 11"/>
                  <a:gd name="T60" fmla="*/ 2 w 7"/>
                  <a:gd name="T61" fmla="*/ 5 h 11"/>
                  <a:gd name="T62" fmla="*/ 0 w 7"/>
                  <a:gd name="T63" fmla="*/ 7 h 11"/>
                  <a:gd name="T64" fmla="*/ 0 w 7"/>
                  <a:gd name="T6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11">
                    <a:moveTo>
                      <a:pt x="0" y="9"/>
                    </a:moveTo>
                    <a:lnTo>
                      <a:pt x="2" y="11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4" name="Freeform 2294">
                <a:extLst>
                  <a:ext uri="{FF2B5EF4-FFF2-40B4-BE49-F238E27FC236}">
                    <a16:creationId xmlns:a16="http://schemas.microsoft.com/office/drawing/2014/main" id="{6830C20A-225A-4656-9E52-8B063AD7F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491"/>
                <a:ext cx="18" cy="30"/>
              </a:xfrm>
              <a:custGeom>
                <a:avLst/>
                <a:gdLst>
                  <a:gd name="T0" fmla="*/ 16 w 18"/>
                  <a:gd name="T1" fmla="*/ 21 h 30"/>
                  <a:gd name="T2" fmla="*/ 16 w 18"/>
                  <a:gd name="T3" fmla="*/ 23 h 30"/>
                  <a:gd name="T4" fmla="*/ 13 w 18"/>
                  <a:gd name="T5" fmla="*/ 27 h 30"/>
                  <a:gd name="T6" fmla="*/ 13 w 18"/>
                  <a:gd name="T7" fmla="*/ 30 h 30"/>
                  <a:gd name="T8" fmla="*/ 11 w 18"/>
                  <a:gd name="T9" fmla="*/ 30 h 30"/>
                  <a:gd name="T10" fmla="*/ 9 w 18"/>
                  <a:gd name="T11" fmla="*/ 30 h 30"/>
                  <a:gd name="T12" fmla="*/ 7 w 18"/>
                  <a:gd name="T13" fmla="*/ 30 h 30"/>
                  <a:gd name="T14" fmla="*/ 7 w 18"/>
                  <a:gd name="T15" fmla="*/ 30 h 30"/>
                  <a:gd name="T16" fmla="*/ 4 w 18"/>
                  <a:gd name="T17" fmla="*/ 30 h 30"/>
                  <a:gd name="T18" fmla="*/ 2 w 18"/>
                  <a:gd name="T19" fmla="*/ 30 h 30"/>
                  <a:gd name="T20" fmla="*/ 0 w 18"/>
                  <a:gd name="T21" fmla="*/ 27 h 30"/>
                  <a:gd name="T22" fmla="*/ 0 w 18"/>
                  <a:gd name="T23" fmla="*/ 25 h 30"/>
                  <a:gd name="T24" fmla="*/ 2 w 18"/>
                  <a:gd name="T25" fmla="*/ 23 h 30"/>
                  <a:gd name="T26" fmla="*/ 2 w 18"/>
                  <a:gd name="T27" fmla="*/ 23 h 30"/>
                  <a:gd name="T28" fmla="*/ 2 w 18"/>
                  <a:gd name="T29" fmla="*/ 21 h 30"/>
                  <a:gd name="T30" fmla="*/ 2 w 18"/>
                  <a:gd name="T31" fmla="*/ 14 h 30"/>
                  <a:gd name="T32" fmla="*/ 2 w 18"/>
                  <a:gd name="T33" fmla="*/ 12 h 30"/>
                  <a:gd name="T34" fmla="*/ 4 w 18"/>
                  <a:gd name="T35" fmla="*/ 9 h 30"/>
                  <a:gd name="T36" fmla="*/ 4 w 18"/>
                  <a:gd name="T37" fmla="*/ 7 h 30"/>
                  <a:gd name="T38" fmla="*/ 4 w 18"/>
                  <a:gd name="T39" fmla="*/ 3 h 30"/>
                  <a:gd name="T40" fmla="*/ 4 w 18"/>
                  <a:gd name="T41" fmla="*/ 0 h 30"/>
                  <a:gd name="T42" fmla="*/ 7 w 18"/>
                  <a:gd name="T43" fmla="*/ 0 h 30"/>
                  <a:gd name="T44" fmla="*/ 13 w 18"/>
                  <a:gd name="T45" fmla="*/ 3 h 30"/>
                  <a:gd name="T46" fmla="*/ 16 w 18"/>
                  <a:gd name="T47" fmla="*/ 3 h 30"/>
                  <a:gd name="T48" fmla="*/ 18 w 18"/>
                  <a:gd name="T49" fmla="*/ 3 h 30"/>
                  <a:gd name="T50" fmla="*/ 18 w 18"/>
                  <a:gd name="T51" fmla="*/ 5 h 30"/>
                  <a:gd name="T52" fmla="*/ 18 w 18"/>
                  <a:gd name="T53" fmla="*/ 9 h 30"/>
                  <a:gd name="T54" fmla="*/ 16 w 18"/>
                  <a:gd name="T55" fmla="*/ 16 h 30"/>
                  <a:gd name="T56" fmla="*/ 16 w 18"/>
                  <a:gd name="T57" fmla="*/ 18 h 30"/>
                  <a:gd name="T58" fmla="*/ 16 w 18"/>
                  <a:gd name="T59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30">
                    <a:moveTo>
                      <a:pt x="16" y="21"/>
                    </a:moveTo>
                    <a:lnTo>
                      <a:pt x="16" y="23"/>
                    </a:lnTo>
                    <a:lnTo>
                      <a:pt x="13" y="27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5" name="Freeform 2295">
                <a:extLst>
                  <a:ext uri="{FF2B5EF4-FFF2-40B4-BE49-F238E27FC236}">
                    <a16:creationId xmlns:a16="http://schemas.microsoft.com/office/drawing/2014/main" id="{51225C57-B03B-41EA-968D-E2FFFBA764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8" y="1489"/>
                <a:ext cx="18" cy="29"/>
              </a:xfrm>
              <a:custGeom>
                <a:avLst/>
                <a:gdLst>
                  <a:gd name="T0" fmla="*/ 16 w 18"/>
                  <a:gd name="T1" fmla="*/ 16 h 29"/>
                  <a:gd name="T2" fmla="*/ 16 w 18"/>
                  <a:gd name="T3" fmla="*/ 18 h 29"/>
                  <a:gd name="T4" fmla="*/ 16 w 18"/>
                  <a:gd name="T5" fmla="*/ 20 h 29"/>
                  <a:gd name="T6" fmla="*/ 16 w 18"/>
                  <a:gd name="T7" fmla="*/ 23 h 29"/>
                  <a:gd name="T8" fmla="*/ 16 w 18"/>
                  <a:gd name="T9" fmla="*/ 25 h 29"/>
                  <a:gd name="T10" fmla="*/ 14 w 18"/>
                  <a:gd name="T11" fmla="*/ 27 h 29"/>
                  <a:gd name="T12" fmla="*/ 14 w 18"/>
                  <a:gd name="T13" fmla="*/ 29 h 29"/>
                  <a:gd name="T14" fmla="*/ 11 w 18"/>
                  <a:gd name="T15" fmla="*/ 29 h 29"/>
                  <a:gd name="T16" fmla="*/ 9 w 18"/>
                  <a:gd name="T17" fmla="*/ 29 h 29"/>
                  <a:gd name="T18" fmla="*/ 7 w 18"/>
                  <a:gd name="T19" fmla="*/ 29 h 29"/>
                  <a:gd name="T20" fmla="*/ 5 w 18"/>
                  <a:gd name="T21" fmla="*/ 29 h 29"/>
                  <a:gd name="T22" fmla="*/ 2 w 18"/>
                  <a:gd name="T23" fmla="*/ 29 h 29"/>
                  <a:gd name="T24" fmla="*/ 2 w 18"/>
                  <a:gd name="T25" fmla="*/ 25 h 29"/>
                  <a:gd name="T26" fmla="*/ 0 w 18"/>
                  <a:gd name="T27" fmla="*/ 25 h 29"/>
                  <a:gd name="T28" fmla="*/ 0 w 18"/>
                  <a:gd name="T29" fmla="*/ 23 h 29"/>
                  <a:gd name="T30" fmla="*/ 2 w 18"/>
                  <a:gd name="T31" fmla="*/ 18 h 29"/>
                  <a:gd name="T32" fmla="*/ 2 w 18"/>
                  <a:gd name="T33" fmla="*/ 16 h 29"/>
                  <a:gd name="T34" fmla="*/ 2 w 18"/>
                  <a:gd name="T35" fmla="*/ 16 h 29"/>
                  <a:gd name="T36" fmla="*/ 2 w 18"/>
                  <a:gd name="T37" fmla="*/ 14 h 29"/>
                  <a:gd name="T38" fmla="*/ 2 w 18"/>
                  <a:gd name="T39" fmla="*/ 14 h 29"/>
                  <a:gd name="T40" fmla="*/ 2 w 18"/>
                  <a:gd name="T41" fmla="*/ 11 h 29"/>
                  <a:gd name="T42" fmla="*/ 2 w 18"/>
                  <a:gd name="T43" fmla="*/ 9 h 29"/>
                  <a:gd name="T44" fmla="*/ 2 w 18"/>
                  <a:gd name="T45" fmla="*/ 5 h 29"/>
                  <a:gd name="T46" fmla="*/ 5 w 18"/>
                  <a:gd name="T47" fmla="*/ 2 h 29"/>
                  <a:gd name="T48" fmla="*/ 5 w 18"/>
                  <a:gd name="T49" fmla="*/ 0 h 29"/>
                  <a:gd name="T50" fmla="*/ 7 w 18"/>
                  <a:gd name="T51" fmla="*/ 0 h 29"/>
                  <a:gd name="T52" fmla="*/ 9 w 18"/>
                  <a:gd name="T53" fmla="*/ 0 h 29"/>
                  <a:gd name="T54" fmla="*/ 18 w 18"/>
                  <a:gd name="T55" fmla="*/ 2 h 29"/>
                  <a:gd name="T56" fmla="*/ 18 w 18"/>
                  <a:gd name="T57" fmla="*/ 5 h 29"/>
                  <a:gd name="T58" fmla="*/ 18 w 18"/>
                  <a:gd name="T59" fmla="*/ 7 h 29"/>
                  <a:gd name="T60" fmla="*/ 18 w 18"/>
                  <a:gd name="T61" fmla="*/ 9 h 29"/>
                  <a:gd name="T62" fmla="*/ 16 w 18"/>
                  <a:gd name="T63" fmla="*/ 11 h 29"/>
                  <a:gd name="T64" fmla="*/ 16 w 18"/>
                  <a:gd name="T65" fmla="*/ 16 h 29"/>
                  <a:gd name="T66" fmla="*/ 9 w 18"/>
                  <a:gd name="T67" fmla="*/ 23 h 29"/>
                  <a:gd name="T68" fmla="*/ 11 w 18"/>
                  <a:gd name="T69" fmla="*/ 23 h 29"/>
                  <a:gd name="T70" fmla="*/ 11 w 18"/>
                  <a:gd name="T71" fmla="*/ 20 h 29"/>
                  <a:gd name="T72" fmla="*/ 9 w 18"/>
                  <a:gd name="T73" fmla="*/ 20 h 29"/>
                  <a:gd name="T74" fmla="*/ 9 w 18"/>
                  <a:gd name="T7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29">
                    <a:moveTo>
                      <a:pt x="16" y="16"/>
                    </a:moveTo>
                    <a:lnTo>
                      <a:pt x="16" y="18"/>
                    </a:lnTo>
                    <a:lnTo>
                      <a:pt x="16" y="20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6" y="16"/>
                    </a:lnTo>
                    <a:close/>
                    <a:moveTo>
                      <a:pt x="9" y="23"/>
                    </a:moveTo>
                    <a:lnTo>
                      <a:pt x="11" y="23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6" name="Rectangle 2296">
                <a:extLst>
                  <a:ext uri="{FF2B5EF4-FFF2-40B4-BE49-F238E27FC236}">
                    <a16:creationId xmlns:a16="http://schemas.microsoft.com/office/drawing/2014/main" id="{0BC27325-72EA-439A-84C3-0AE135613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" y="1509"/>
                <a:ext cx="2" cy="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7" name="Freeform 2297">
                <a:extLst>
                  <a:ext uri="{FF2B5EF4-FFF2-40B4-BE49-F238E27FC236}">
                    <a16:creationId xmlns:a16="http://schemas.microsoft.com/office/drawing/2014/main" id="{C873D621-72B5-477D-8796-5ED22305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487"/>
                <a:ext cx="18" cy="29"/>
              </a:xfrm>
              <a:custGeom>
                <a:avLst/>
                <a:gdLst>
                  <a:gd name="T0" fmla="*/ 16 w 18"/>
                  <a:gd name="T1" fmla="*/ 13 h 29"/>
                  <a:gd name="T2" fmla="*/ 16 w 18"/>
                  <a:gd name="T3" fmla="*/ 16 h 29"/>
                  <a:gd name="T4" fmla="*/ 12 w 18"/>
                  <a:gd name="T5" fmla="*/ 16 h 29"/>
                  <a:gd name="T6" fmla="*/ 12 w 18"/>
                  <a:gd name="T7" fmla="*/ 16 h 29"/>
                  <a:gd name="T8" fmla="*/ 16 w 18"/>
                  <a:gd name="T9" fmla="*/ 18 h 29"/>
                  <a:gd name="T10" fmla="*/ 16 w 18"/>
                  <a:gd name="T11" fmla="*/ 18 h 29"/>
                  <a:gd name="T12" fmla="*/ 16 w 18"/>
                  <a:gd name="T13" fmla="*/ 20 h 29"/>
                  <a:gd name="T14" fmla="*/ 14 w 18"/>
                  <a:gd name="T15" fmla="*/ 20 h 29"/>
                  <a:gd name="T16" fmla="*/ 14 w 18"/>
                  <a:gd name="T17" fmla="*/ 25 h 29"/>
                  <a:gd name="T18" fmla="*/ 14 w 18"/>
                  <a:gd name="T19" fmla="*/ 27 h 29"/>
                  <a:gd name="T20" fmla="*/ 14 w 18"/>
                  <a:gd name="T21" fmla="*/ 29 h 29"/>
                  <a:gd name="T22" fmla="*/ 5 w 18"/>
                  <a:gd name="T23" fmla="*/ 27 h 29"/>
                  <a:gd name="T24" fmla="*/ 2 w 18"/>
                  <a:gd name="T25" fmla="*/ 27 h 29"/>
                  <a:gd name="T26" fmla="*/ 0 w 18"/>
                  <a:gd name="T27" fmla="*/ 27 h 29"/>
                  <a:gd name="T28" fmla="*/ 0 w 18"/>
                  <a:gd name="T29" fmla="*/ 27 h 29"/>
                  <a:gd name="T30" fmla="*/ 0 w 18"/>
                  <a:gd name="T31" fmla="*/ 25 h 29"/>
                  <a:gd name="T32" fmla="*/ 0 w 18"/>
                  <a:gd name="T33" fmla="*/ 18 h 29"/>
                  <a:gd name="T34" fmla="*/ 0 w 18"/>
                  <a:gd name="T35" fmla="*/ 16 h 29"/>
                  <a:gd name="T36" fmla="*/ 2 w 18"/>
                  <a:gd name="T37" fmla="*/ 13 h 29"/>
                  <a:gd name="T38" fmla="*/ 2 w 18"/>
                  <a:gd name="T39" fmla="*/ 11 h 29"/>
                  <a:gd name="T40" fmla="*/ 2 w 18"/>
                  <a:gd name="T41" fmla="*/ 9 h 29"/>
                  <a:gd name="T42" fmla="*/ 2 w 18"/>
                  <a:gd name="T43" fmla="*/ 2 h 29"/>
                  <a:gd name="T44" fmla="*/ 5 w 18"/>
                  <a:gd name="T45" fmla="*/ 0 h 29"/>
                  <a:gd name="T46" fmla="*/ 5 w 18"/>
                  <a:gd name="T47" fmla="*/ 0 h 29"/>
                  <a:gd name="T48" fmla="*/ 7 w 18"/>
                  <a:gd name="T49" fmla="*/ 0 h 29"/>
                  <a:gd name="T50" fmla="*/ 12 w 18"/>
                  <a:gd name="T51" fmla="*/ 0 h 29"/>
                  <a:gd name="T52" fmla="*/ 14 w 18"/>
                  <a:gd name="T53" fmla="*/ 0 h 29"/>
                  <a:gd name="T54" fmla="*/ 16 w 18"/>
                  <a:gd name="T55" fmla="*/ 2 h 29"/>
                  <a:gd name="T56" fmla="*/ 16 w 18"/>
                  <a:gd name="T57" fmla="*/ 2 h 29"/>
                  <a:gd name="T58" fmla="*/ 18 w 18"/>
                  <a:gd name="T59" fmla="*/ 2 h 29"/>
                  <a:gd name="T60" fmla="*/ 18 w 18"/>
                  <a:gd name="T61" fmla="*/ 4 h 29"/>
                  <a:gd name="T62" fmla="*/ 16 w 18"/>
                  <a:gd name="T63" fmla="*/ 7 h 29"/>
                  <a:gd name="T64" fmla="*/ 16 w 18"/>
                  <a:gd name="T65" fmla="*/ 11 h 29"/>
                  <a:gd name="T66" fmla="*/ 16 w 18"/>
                  <a:gd name="T67" fmla="*/ 11 h 29"/>
                  <a:gd name="T68" fmla="*/ 16 w 18"/>
                  <a:gd name="T6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29">
                    <a:moveTo>
                      <a:pt x="16" y="13"/>
                    </a:moveTo>
                    <a:lnTo>
                      <a:pt x="16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8" name="Freeform 2298">
                <a:extLst>
                  <a:ext uri="{FF2B5EF4-FFF2-40B4-BE49-F238E27FC236}">
                    <a16:creationId xmlns:a16="http://schemas.microsoft.com/office/drawing/2014/main" id="{90DA20D5-7F30-4577-B4BB-D4BDA0CEA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0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9" name="Freeform 2299">
                <a:extLst>
                  <a:ext uri="{FF2B5EF4-FFF2-40B4-BE49-F238E27FC236}">
                    <a16:creationId xmlns:a16="http://schemas.microsoft.com/office/drawing/2014/main" id="{553764C1-D31F-471D-9BD3-E78D118C6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484"/>
                <a:ext cx="18" cy="30"/>
              </a:xfrm>
              <a:custGeom>
                <a:avLst/>
                <a:gdLst>
                  <a:gd name="T0" fmla="*/ 16 w 18"/>
                  <a:gd name="T1" fmla="*/ 19 h 30"/>
                  <a:gd name="T2" fmla="*/ 16 w 18"/>
                  <a:gd name="T3" fmla="*/ 30 h 30"/>
                  <a:gd name="T4" fmla="*/ 14 w 18"/>
                  <a:gd name="T5" fmla="*/ 30 h 30"/>
                  <a:gd name="T6" fmla="*/ 11 w 18"/>
                  <a:gd name="T7" fmla="*/ 30 h 30"/>
                  <a:gd name="T8" fmla="*/ 9 w 18"/>
                  <a:gd name="T9" fmla="*/ 30 h 30"/>
                  <a:gd name="T10" fmla="*/ 7 w 18"/>
                  <a:gd name="T11" fmla="*/ 28 h 30"/>
                  <a:gd name="T12" fmla="*/ 7 w 18"/>
                  <a:gd name="T13" fmla="*/ 28 h 30"/>
                  <a:gd name="T14" fmla="*/ 5 w 18"/>
                  <a:gd name="T15" fmla="*/ 28 h 30"/>
                  <a:gd name="T16" fmla="*/ 2 w 18"/>
                  <a:gd name="T17" fmla="*/ 28 h 30"/>
                  <a:gd name="T18" fmla="*/ 2 w 18"/>
                  <a:gd name="T19" fmla="*/ 28 h 30"/>
                  <a:gd name="T20" fmla="*/ 0 w 18"/>
                  <a:gd name="T21" fmla="*/ 28 h 30"/>
                  <a:gd name="T22" fmla="*/ 2 w 18"/>
                  <a:gd name="T23" fmla="*/ 25 h 30"/>
                  <a:gd name="T24" fmla="*/ 2 w 18"/>
                  <a:gd name="T25" fmla="*/ 21 h 30"/>
                  <a:gd name="T26" fmla="*/ 2 w 18"/>
                  <a:gd name="T27" fmla="*/ 19 h 30"/>
                  <a:gd name="T28" fmla="*/ 2 w 18"/>
                  <a:gd name="T29" fmla="*/ 16 h 30"/>
                  <a:gd name="T30" fmla="*/ 2 w 18"/>
                  <a:gd name="T31" fmla="*/ 14 h 30"/>
                  <a:gd name="T32" fmla="*/ 2 w 18"/>
                  <a:gd name="T33" fmla="*/ 12 h 30"/>
                  <a:gd name="T34" fmla="*/ 5 w 18"/>
                  <a:gd name="T35" fmla="*/ 10 h 30"/>
                  <a:gd name="T36" fmla="*/ 5 w 18"/>
                  <a:gd name="T37" fmla="*/ 7 h 30"/>
                  <a:gd name="T38" fmla="*/ 5 w 18"/>
                  <a:gd name="T39" fmla="*/ 7 h 30"/>
                  <a:gd name="T40" fmla="*/ 5 w 18"/>
                  <a:gd name="T41" fmla="*/ 5 h 30"/>
                  <a:gd name="T42" fmla="*/ 5 w 18"/>
                  <a:gd name="T43" fmla="*/ 3 h 30"/>
                  <a:gd name="T44" fmla="*/ 5 w 18"/>
                  <a:gd name="T45" fmla="*/ 0 h 30"/>
                  <a:gd name="T46" fmla="*/ 9 w 18"/>
                  <a:gd name="T47" fmla="*/ 0 h 30"/>
                  <a:gd name="T48" fmla="*/ 11 w 18"/>
                  <a:gd name="T49" fmla="*/ 0 h 30"/>
                  <a:gd name="T50" fmla="*/ 18 w 18"/>
                  <a:gd name="T51" fmla="*/ 0 h 30"/>
                  <a:gd name="T52" fmla="*/ 18 w 18"/>
                  <a:gd name="T53" fmla="*/ 5 h 30"/>
                  <a:gd name="T54" fmla="*/ 18 w 18"/>
                  <a:gd name="T55" fmla="*/ 5 h 30"/>
                  <a:gd name="T56" fmla="*/ 18 w 18"/>
                  <a:gd name="T57" fmla="*/ 7 h 30"/>
                  <a:gd name="T58" fmla="*/ 18 w 18"/>
                  <a:gd name="T59" fmla="*/ 12 h 30"/>
                  <a:gd name="T60" fmla="*/ 18 w 18"/>
                  <a:gd name="T61" fmla="*/ 14 h 30"/>
                  <a:gd name="T62" fmla="*/ 18 w 18"/>
                  <a:gd name="T63" fmla="*/ 16 h 30"/>
                  <a:gd name="T64" fmla="*/ 16 w 18"/>
                  <a:gd name="T65" fmla="*/ 19 h 30"/>
                  <a:gd name="T66" fmla="*/ 16 w 18"/>
                  <a:gd name="T67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30">
                    <a:moveTo>
                      <a:pt x="16" y="19"/>
                    </a:moveTo>
                    <a:lnTo>
                      <a:pt x="16" y="30"/>
                    </a:lnTo>
                    <a:lnTo>
                      <a:pt x="14" y="30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5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9"/>
                    </a:lnTo>
                    <a:lnTo>
                      <a:pt x="16" y="1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0" name="Freeform 2300">
                <a:extLst>
                  <a:ext uri="{FF2B5EF4-FFF2-40B4-BE49-F238E27FC236}">
                    <a16:creationId xmlns:a16="http://schemas.microsoft.com/office/drawing/2014/main" id="{FF1FD505-45D2-46D3-B021-5771FFBE2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48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0 w 2"/>
                  <a:gd name="T5" fmla="*/ 0 h 5"/>
                  <a:gd name="T6" fmla="*/ 2 w 2"/>
                  <a:gd name="T7" fmla="*/ 3 h 5"/>
                  <a:gd name="T8" fmla="*/ 0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1" name="Freeform 2301">
                <a:extLst>
                  <a:ext uri="{FF2B5EF4-FFF2-40B4-BE49-F238E27FC236}">
                    <a16:creationId xmlns:a16="http://schemas.microsoft.com/office/drawing/2014/main" id="{1A94FD75-4C4B-40E9-B85F-4AE0BF497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514"/>
                <a:ext cx="32" cy="9"/>
              </a:xfrm>
              <a:custGeom>
                <a:avLst/>
                <a:gdLst>
                  <a:gd name="T0" fmla="*/ 32 w 32"/>
                  <a:gd name="T1" fmla="*/ 4 h 9"/>
                  <a:gd name="T2" fmla="*/ 30 w 32"/>
                  <a:gd name="T3" fmla="*/ 9 h 9"/>
                  <a:gd name="T4" fmla="*/ 30 w 32"/>
                  <a:gd name="T5" fmla="*/ 9 h 9"/>
                  <a:gd name="T6" fmla="*/ 30 w 32"/>
                  <a:gd name="T7" fmla="*/ 9 h 9"/>
                  <a:gd name="T8" fmla="*/ 30 w 32"/>
                  <a:gd name="T9" fmla="*/ 9 h 9"/>
                  <a:gd name="T10" fmla="*/ 30 w 32"/>
                  <a:gd name="T11" fmla="*/ 9 h 9"/>
                  <a:gd name="T12" fmla="*/ 25 w 32"/>
                  <a:gd name="T13" fmla="*/ 9 h 9"/>
                  <a:gd name="T14" fmla="*/ 23 w 32"/>
                  <a:gd name="T15" fmla="*/ 9 h 9"/>
                  <a:gd name="T16" fmla="*/ 20 w 32"/>
                  <a:gd name="T17" fmla="*/ 9 h 9"/>
                  <a:gd name="T18" fmla="*/ 18 w 32"/>
                  <a:gd name="T19" fmla="*/ 9 h 9"/>
                  <a:gd name="T20" fmla="*/ 16 w 32"/>
                  <a:gd name="T21" fmla="*/ 9 h 9"/>
                  <a:gd name="T22" fmla="*/ 14 w 32"/>
                  <a:gd name="T23" fmla="*/ 9 h 9"/>
                  <a:gd name="T24" fmla="*/ 11 w 32"/>
                  <a:gd name="T25" fmla="*/ 9 h 9"/>
                  <a:gd name="T26" fmla="*/ 7 w 32"/>
                  <a:gd name="T27" fmla="*/ 9 h 9"/>
                  <a:gd name="T28" fmla="*/ 5 w 32"/>
                  <a:gd name="T29" fmla="*/ 9 h 9"/>
                  <a:gd name="T30" fmla="*/ 2 w 32"/>
                  <a:gd name="T31" fmla="*/ 9 h 9"/>
                  <a:gd name="T32" fmla="*/ 0 w 32"/>
                  <a:gd name="T33" fmla="*/ 9 h 9"/>
                  <a:gd name="T34" fmla="*/ 0 w 32"/>
                  <a:gd name="T35" fmla="*/ 7 h 9"/>
                  <a:gd name="T36" fmla="*/ 0 w 32"/>
                  <a:gd name="T37" fmla="*/ 0 h 9"/>
                  <a:gd name="T38" fmla="*/ 5 w 32"/>
                  <a:gd name="T39" fmla="*/ 0 h 9"/>
                  <a:gd name="T40" fmla="*/ 7 w 32"/>
                  <a:gd name="T41" fmla="*/ 0 h 9"/>
                  <a:gd name="T42" fmla="*/ 9 w 32"/>
                  <a:gd name="T43" fmla="*/ 2 h 9"/>
                  <a:gd name="T44" fmla="*/ 9 w 32"/>
                  <a:gd name="T45" fmla="*/ 2 h 9"/>
                  <a:gd name="T46" fmla="*/ 11 w 32"/>
                  <a:gd name="T47" fmla="*/ 2 h 9"/>
                  <a:gd name="T48" fmla="*/ 14 w 32"/>
                  <a:gd name="T49" fmla="*/ 2 h 9"/>
                  <a:gd name="T50" fmla="*/ 14 w 32"/>
                  <a:gd name="T51" fmla="*/ 2 h 9"/>
                  <a:gd name="T52" fmla="*/ 14 w 32"/>
                  <a:gd name="T53" fmla="*/ 2 h 9"/>
                  <a:gd name="T54" fmla="*/ 16 w 32"/>
                  <a:gd name="T55" fmla="*/ 2 h 9"/>
                  <a:gd name="T56" fmla="*/ 16 w 32"/>
                  <a:gd name="T57" fmla="*/ 2 h 9"/>
                  <a:gd name="T58" fmla="*/ 16 w 32"/>
                  <a:gd name="T59" fmla="*/ 2 h 9"/>
                  <a:gd name="T60" fmla="*/ 18 w 32"/>
                  <a:gd name="T61" fmla="*/ 2 h 9"/>
                  <a:gd name="T62" fmla="*/ 20 w 32"/>
                  <a:gd name="T63" fmla="*/ 2 h 9"/>
                  <a:gd name="T64" fmla="*/ 23 w 32"/>
                  <a:gd name="T65" fmla="*/ 4 h 9"/>
                  <a:gd name="T66" fmla="*/ 23 w 32"/>
                  <a:gd name="T67" fmla="*/ 4 h 9"/>
                  <a:gd name="T68" fmla="*/ 25 w 32"/>
                  <a:gd name="T69" fmla="*/ 4 h 9"/>
                  <a:gd name="T70" fmla="*/ 27 w 32"/>
                  <a:gd name="T71" fmla="*/ 4 h 9"/>
                  <a:gd name="T72" fmla="*/ 30 w 32"/>
                  <a:gd name="T73" fmla="*/ 4 h 9"/>
                  <a:gd name="T74" fmla="*/ 32 w 32"/>
                  <a:gd name="T7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9">
                    <a:moveTo>
                      <a:pt x="32" y="4"/>
                    </a:move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2" name="Freeform 2302">
                <a:extLst>
                  <a:ext uri="{FF2B5EF4-FFF2-40B4-BE49-F238E27FC236}">
                    <a16:creationId xmlns:a16="http://schemas.microsoft.com/office/drawing/2014/main" id="{C74B7734-825C-4ED8-B3C3-0523B5D29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509"/>
                <a:ext cx="27" cy="12"/>
              </a:xfrm>
              <a:custGeom>
                <a:avLst/>
                <a:gdLst>
                  <a:gd name="T0" fmla="*/ 27 w 27"/>
                  <a:gd name="T1" fmla="*/ 5 h 12"/>
                  <a:gd name="T2" fmla="*/ 27 w 27"/>
                  <a:gd name="T3" fmla="*/ 12 h 12"/>
                  <a:gd name="T4" fmla="*/ 25 w 27"/>
                  <a:gd name="T5" fmla="*/ 12 h 12"/>
                  <a:gd name="T6" fmla="*/ 22 w 27"/>
                  <a:gd name="T7" fmla="*/ 12 h 12"/>
                  <a:gd name="T8" fmla="*/ 20 w 27"/>
                  <a:gd name="T9" fmla="*/ 12 h 12"/>
                  <a:gd name="T10" fmla="*/ 18 w 27"/>
                  <a:gd name="T11" fmla="*/ 12 h 12"/>
                  <a:gd name="T12" fmla="*/ 18 w 27"/>
                  <a:gd name="T13" fmla="*/ 12 h 12"/>
                  <a:gd name="T14" fmla="*/ 16 w 27"/>
                  <a:gd name="T15" fmla="*/ 9 h 12"/>
                  <a:gd name="T16" fmla="*/ 16 w 27"/>
                  <a:gd name="T17" fmla="*/ 9 h 12"/>
                  <a:gd name="T18" fmla="*/ 16 w 27"/>
                  <a:gd name="T19" fmla="*/ 9 h 12"/>
                  <a:gd name="T20" fmla="*/ 16 w 27"/>
                  <a:gd name="T21" fmla="*/ 9 h 12"/>
                  <a:gd name="T22" fmla="*/ 16 w 27"/>
                  <a:gd name="T23" fmla="*/ 9 h 12"/>
                  <a:gd name="T24" fmla="*/ 9 w 27"/>
                  <a:gd name="T25" fmla="*/ 9 h 12"/>
                  <a:gd name="T26" fmla="*/ 7 w 27"/>
                  <a:gd name="T27" fmla="*/ 9 h 12"/>
                  <a:gd name="T28" fmla="*/ 4 w 27"/>
                  <a:gd name="T29" fmla="*/ 9 h 12"/>
                  <a:gd name="T30" fmla="*/ 0 w 27"/>
                  <a:gd name="T31" fmla="*/ 7 h 12"/>
                  <a:gd name="T32" fmla="*/ 0 w 27"/>
                  <a:gd name="T33" fmla="*/ 5 h 12"/>
                  <a:gd name="T34" fmla="*/ 2 w 27"/>
                  <a:gd name="T35" fmla="*/ 5 h 12"/>
                  <a:gd name="T36" fmla="*/ 2 w 27"/>
                  <a:gd name="T37" fmla="*/ 0 h 12"/>
                  <a:gd name="T38" fmla="*/ 4 w 27"/>
                  <a:gd name="T39" fmla="*/ 0 h 12"/>
                  <a:gd name="T40" fmla="*/ 7 w 27"/>
                  <a:gd name="T41" fmla="*/ 0 h 12"/>
                  <a:gd name="T42" fmla="*/ 9 w 27"/>
                  <a:gd name="T43" fmla="*/ 3 h 12"/>
                  <a:gd name="T44" fmla="*/ 11 w 27"/>
                  <a:gd name="T45" fmla="*/ 3 h 12"/>
                  <a:gd name="T46" fmla="*/ 11 w 27"/>
                  <a:gd name="T47" fmla="*/ 3 h 12"/>
                  <a:gd name="T48" fmla="*/ 25 w 27"/>
                  <a:gd name="T49" fmla="*/ 5 h 12"/>
                  <a:gd name="T50" fmla="*/ 25 w 27"/>
                  <a:gd name="T51" fmla="*/ 5 h 12"/>
                  <a:gd name="T52" fmla="*/ 27 w 27"/>
                  <a:gd name="T5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12">
                    <a:moveTo>
                      <a:pt x="27" y="5"/>
                    </a:moveTo>
                    <a:lnTo>
                      <a:pt x="27" y="12"/>
                    </a:lnTo>
                    <a:lnTo>
                      <a:pt x="25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3" name="Freeform 2303">
                <a:extLst>
                  <a:ext uri="{FF2B5EF4-FFF2-40B4-BE49-F238E27FC236}">
                    <a16:creationId xmlns:a16="http://schemas.microsoft.com/office/drawing/2014/main" id="{DFD0F039-E301-414C-9E90-EFD942EFA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509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5 h 5"/>
                  <a:gd name="T4" fmla="*/ 2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2 w 2"/>
                  <a:gd name="T11" fmla="*/ 0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4" name="Freeform 2304">
                <a:extLst>
                  <a:ext uri="{FF2B5EF4-FFF2-40B4-BE49-F238E27FC236}">
                    <a16:creationId xmlns:a16="http://schemas.microsoft.com/office/drawing/2014/main" id="{9BC5DCC4-6511-4B18-857A-7ED1C9893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462"/>
                <a:ext cx="18" cy="29"/>
              </a:xfrm>
              <a:custGeom>
                <a:avLst/>
                <a:gdLst>
                  <a:gd name="T0" fmla="*/ 16 w 18"/>
                  <a:gd name="T1" fmla="*/ 27 h 29"/>
                  <a:gd name="T2" fmla="*/ 16 w 18"/>
                  <a:gd name="T3" fmla="*/ 29 h 29"/>
                  <a:gd name="T4" fmla="*/ 12 w 18"/>
                  <a:gd name="T5" fmla="*/ 29 h 29"/>
                  <a:gd name="T6" fmla="*/ 5 w 18"/>
                  <a:gd name="T7" fmla="*/ 27 h 29"/>
                  <a:gd name="T8" fmla="*/ 3 w 18"/>
                  <a:gd name="T9" fmla="*/ 27 h 29"/>
                  <a:gd name="T10" fmla="*/ 3 w 18"/>
                  <a:gd name="T11" fmla="*/ 27 h 29"/>
                  <a:gd name="T12" fmla="*/ 3 w 18"/>
                  <a:gd name="T13" fmla="*/ 27 h 29"/>
                  <a:gd name="T14" fmla="*/ 0 w 18"/>
                  <a:gd name="T15" fmla="*/ 27 h 29"/>
                  <a:gd name="T16" fmla="*/ 0 w 18"/>
                  <a:gd name="T17" fmla="*/ 25 h 29"/>
                  <a:gd name="T18" fmla="*/ 3 w 18"/>
                  <a:gd name="T19" fmla="*/ 20 h 29"/>
                  <a:gd name="T20" fmla="*/ 3 w 18"/>
                  <a:gd name="T21" fmla="*/ 20 h 29"/>
                  <a:gd name="T22" fmla="*/ 3 w 18"/>
                  <a:gd name="T23" fmla="*/ 18 h 29"/>
                  <a:gd name="T24" fmla="*/ 3 w 18"/>
                  <a:gd name="T25" fmla="*/ 16 h 29"/>
                  <a:gd name="T26" fmla="*/ 3 w 18"/>
                  <a:gd name="T27" fmla="*/ 13 h 29"/>
                  <a:gd name="T28" fmla="*/ 3 w 18"/>
                  <a:gd name="T29" fmla="*/ 11 h 29"/>
                  <a:gd name="T30" fmla="*/ 5 w 18"/>
                  <a:gd name="T31" fmla="*/ 9 h 29"/>
                  <a:gd name="T32" fmla="*/ 5 w 18"/>
                  <a:gd name="T33" fmla="*/ 7 h 29"/>
                  <a:gd name="T34" fmla="*/ 5 w 18"/>
                  <a:gd name="T35" fmla="*/ 7 h 29"/>
                  <a:gd name="T36" fmla="*/ 5 w 18"/>
                  <a:gd name="T37" fmla="*/ 4 h 29"/>
                  <a:gd name="T38" fmla="*/ 5 w 18"/>
                  <a:gd name="T39" fmla="*/ 4 h 29"/>
                  <a:gd name="T40" fmla="*/ 5 w 18"/>
                  <a:gd name="T41" fmla="*/ 2 h 29"/>
                  <a:gd name="T42" fmla="*/ 5 w 18"/>
                  <a:gd name="T43" fmla="*/ 0 h 29"/>
                  <a:gd name="T44" fmla="*/ 7 w 18"/>
                  <a:gd name="T45" fmla="*/ 0 h 29"/>
                  <a:gd name="T46" fmla="*/ 9 w 18"/>
                  <a:gd name="T47" fmla="*/ 0 h 29"/>
                  <a:gd name="T48" fmla="*/ 12 w 18"/>
                  <a:gd name="T49" fmla="*/ 0 h 29"/>
                  <a:gd name="T50" fmla="*/ 14 w 18"/>
                  <a:gd name="T51" fmla="*/ 0 h 29"/>
                  <a:gd name="T52" fmla="*/ 14 w 18"/>
                  <a:gd name="T53" fmla="*/ 0 h 29"/>
                  <a:gd name="T54" fmla="*/ 14 w 18"/>
                  <a:gd name="T55" fmla="*/ 0 h 29"/>
                  <a:gd name="T56" fmla="*/ 16 w 18"/>
                  <a:gd name="T57" fmla="*/ 0 h 29"/>
                  <a:gd name="T58" fmla="*/ 18 w 18"/>
                  <a:gd name="T59" fmla="*/ 2 h 29"/>
                  <a:gd name="T60" fmla="*/ 18 w 18"/>
                  <a:gd name="T61" fmla="*/ 4 h 29"/>
                  <a:gd name="T62" fmla="*/ 18 w 18"/>
                  <a:gd name="T63" fmla="*/ 7 h 29"/>
                  <a:gd name="T64" fmla="*/ 18 w 18"/>
                  <a:gd name="T65" fmla="*/ 9 h 29"/>
                  <a:gd name="T66" fmla="*/ 18 w 18"/>
                  <a:gd name="T67" fmla="*/ 13 h 29"/>
                  <a:gd name="T68" fmla="*/ 18 w 18"/>
                  <a:gd name="T69" fmla="*/ 16 h 29"/>
                  <a:gd name="T70" fmla="*/ 16 w 18"/>
                  <a:gd name="T71" fmla="*/ 22 h 29"/>
                  <a:gd name="T72" fmla="*/ 16 w 18"/>
                  <a:gd name="T73" fmla="*/ 27 h 29"/>
                  <a:gd name="T74" fmla="*/ 16 w 18"/>
                  <a:gd name="T75" fmla="*/ 27 h 29"/>
                  <a:gd name="T76" fmla="*/ 16 w 18"/>
                  <a:gd name="T7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29">
                    <a:moveTo>
                      <a:pt x="16" y="27"/>
                    </a:moveTo>
                    <a:lnTo>
                      <a:pt x="16" y="29"/>
                    </a:lnTo>
                    <a:lnTo>
                      <a:pt x="12" y="29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6" y="22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5" name="Rectangle 2305">
                <a:extLst>
                  <a:ext uri="{FF2B5EF4-FFF2-40B4-BE49-F238E27FC236}">
                    <a16:creationId xmlns:a16="http://schemas.microsoft.com/office/drawing/2014/main" id="{DE2BEEBF-3253-4CFE-8309-C41C51E79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" y="1475"/>
                <a:ext cx="2" cy="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6" name="Rectangle 2306">
                <a:extLst>
                  <a:ext uri="{FF2B5EF4-FFF2-40B4-BE49-F238E27FC236}">
                    <a16:creationId xmlns:a16="http://schemas.microsoft.com/office/drawing/2014/main" id="{504D02BD-019D-4C48-B28C-364FCAC1D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5" y="1478"/>
                <a:ext cx="2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7" name="Freeform 2307">
                <a:extLst>
                  <a:ext uri="{FF2B5EF4-FFF2-40B4-BE49-F238E27FC236}">
                    <a16:creationId xmlns:a16="http://schemas.microsoft.com/office/drawing/2014/main" id="{D76881FE-26E3-4BE5-8B86-6B8CC20F2F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3" y="1457"/>
                <a:ext cx="18" cy="32"/>
              </a:xfrm>
              <a:custGeom>
                <a:avLst/>
                <a:gdLst>
                  <a:gd name="T0" fmla="*/ 2 w 18"/>
                  <a:gd name="T1" fmla="*/ 23 h 32"/>
                  <a:gd name="T2" fmla="*/ 4 w 18"/>
                  <a:gd name="T3" fmla="*/ 23 h 32"/>
                  <a:gd name="T4" fmla="*/ 4 w 18"/>
                  <a:gd name="T5" fmla="*/ 21 h 32"/>
                  <a:gd name="T6" fmla="*/ 2 w 18"/>
                  <a:gd name="T7" fmla="*/ 21 h 32"/>
                  <a:gd name="T8" fmla="*/ 2 w 18"/>
                  <a:gd name="T9" fmla="*/ 18 h 32"/>
                  <a:gd name="T10" fmla="*/ 2 w 18"/>
                  <a:gd name="T11" fmla="*/ 16 h 32"/>
                  <a:gd name="T12" fmla="*/ 2 w 18"/>
                  <a:gd name="T13" fmla="*/ 14 h 32"/>
                  <a:gd name="T14" fmla="*/ 2 w 18"/>
                  <a:gd name="T15" fmla="*/ 12 h 32"/>
                  <a:gd name="T16" fmla="*/ 4 w 18"/>
                  <a:gd name="T17" fmla="*/ 0 h 32"/>
                  <a:gd name="T18" fmla="*/ 11 w 18"/>
                  <a:gd name="T19" fmla="*/ 3 h 32"/>
                  <a:gd name="T20" fmla="*/ 13 w 18"/>
                  <a:gd name="T21" fmla="*/ 3 h 32"/>
                  <a:gd name="T22" fmla="*/ 18 w 18"/>
                  <a:gd name="T23" fmla="*/ 3 h 32"/>
                  <a:gd name="T24" fmla="*/ 18 w 18"/>
                  <a:gd name="T25" fmla="*/ 14 h 32"/>
                  <a:gd name="T26" fmla="*/ 15 w 18"/>
                  <a:gd name="T27" fmla="*/ 16 h 32"/>
                  <a:gd name="T28" fmla="*/ 15 w 18"/>
                  <a:gd name="T29" fmla="*/ 18 h 32"/>
                  <a:gd name="T30" fmla="*/ 15 w 18"/>
                  <a:gd name="T31" fmla="*/ 25 h 32"/>
                  <a:gd name="T32" fmla="*/ 13 w 18"/>
                  <a:gd name="T33" fmla="*/ 30 h 32"/>
                  <a:gd name="T34" fmla="*/ 13 w 18"/>
                  <a:gd name="T35" fmla="*/ 32 h 32"/>
                  <a:gd name="T36" fmla="*/ 11 w 18"/>
                  <a:gd name="T37" fmla="*/ 32 h 32"/>
                  <a:gd name="T38" fmla="*/ 4 w 18"/>
                  <a:gd name="T39" fmla="*/ 30 h 32"/>
                  <a:gd name="T40" fmla="*/ 2 w 18"/>
                  <a:gd name="T41" fmla="*/ 30 h 32"/>
                  <a:gd name="T42" fmla="*/ 0 w 18"/>
                  <a:gd name="T43" fmla="*/ 30 h 32"/>
                  <a:gd name="T44" fmla="*/ 0 w 18"/>
                  <a:gd name="T45" fmla="*/ 27 h 32"/>
                  <a:gd name="T46" fmla="*/ 0 w 18"/>
                  <a:gd name="T47" fmla="*/ 23 h 32"/>
                  <a:gd name="T48" fmla="*/ 2 w 18"/>
                  <a:gd name="T49" fmla="*/ 23 h 32"/>
                  <a:gd name="T50" fmla="*/ 6 w 18"/>
                  <a:gd name="T51" fmla="*/ 18 h 32"/>
                  <a:gd name="T52" fmla="*/ 4 w 18"/>
                  <a:gd name="T53" fmla="*/ 18 h 32"/>
                  <a:gd name="T54" fmla="*/ 4 w 18"/>
                  <a:gd name="T55" fmla="*/ 21 h 32"/>
                  <a:gd name="T56" fmla="*/ 6 w 18"/>
                  <a:gd name="T57" fmla="*/ 21 h 32"/>
                  <a:gd name="T58" fmla="*/ 6 w 18"/>
                  <a:gd name="T59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32">
                    <a:moveTo>
                      <a:pt x="2" y="23"/>
                    </a:move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18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5" y="25"/>
                    </a:lnTo>
                    <a:lnTo>
                      <a:pt x="13" y="30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2" y="23"/>
                    </a:lnTo>
                    <a:close/>
                    <a:moveTo>
                      <a:pt x="6" y="18"/>
                    </a:moveTo>
                    <a:lnTo>
                      <a:pt x="4" y="18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6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8" name="Freeform 2308">
                <a:extLst>
                  <a:ext uri="{FF2B5EF4-FFF2-40B4-BE49-F238E27FC236}">
                    <a16:creationId xmlns:a16="http://schemas.microsoft.com/office/drawing/2014/main" id="{FA5F9EEB-E6D5-464B-90FB-0B53B6243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397"/>
                <a:ext cx="41" cy="65"/>
              </a:xfrm>
              <a:custGeom>
                <a:avLst/>
                <a:gdLst>
                  <a:gd name="T0" fmla="*/ 32 w 41"/>
                  <a:gd name="T1" fmla="*/ 65 h 65"/>
                  <a:gd name="T2" fmla="*/ 20 w 41"/>
                  <a:gd name="T3" fmla="*/ 63 h 65"/>
                  <a:gd name="T4" fmla="*/ 16 w 41"/>
                  <a:gd name="T5" fmla="*/ 63 h 65"/>
                  <a:gd name="T6" fmla="*/ 14 w 41"/>
                  <a:gd name="T7" fmla="*/ 60 h 65"/>
                  <a:gd name="T8" fmla="*/ 7 w 41"/>
                  <a:gd name="T9" fmla="*/ 60 h 65"/>
                  <a:gd name="T10" fmla="*/ 2 w 41"/>
                  <a:gd name="T11" fmla="*/ 60 h 65"/>
                  <a:gd name="T12" fmla="*/ 0 w 41"/>
                  <a:gd name="T13" fmla="*/ 58 h 65"/>
                  <a:gd name="T14" fmla="*/ 2 w 41"/>
                  <a:gd name="T15" fmla="*/ 51 h 65"/>
                  <a:gd name="T16" fmla="*/ 2 w 41"/>
                  <a:gd name="T17" fmla="*/ 49 h 65"/>
                  <a:gd name="T18" fmla="*/ 2 w 41"/>
                  <a:gd name="T19" fmla="*/ 42 h 65"/>
                  <a:gd name="T20" fmla="*/ 2 w 41"/>
                  <a:gd name="T21" fmla="*/ 42 h 65"/>
                  <a:gd name="T22" fmla="*/ 5 w 41"/>
                  <a:gd name="T23" fmla="*/ 33 h 65"/>
                  <a:gd name="T24" fmla="*/ 5 w 41"/>
                  <a:gd name="T25" fmla="*/ 29 h 65"/>
                  <a:gd name="T26" fmla="*/ 7 w 41"/>
                  <a:gd name="T27" fmla="*/ 20 h 65"/>
                  <a:gd name="T28" fmla="*/ 7 w 41"/>
                  <a:gd name="T29" fmla="*/ 15 h 65"/>
                  <a:gd name="T30" fmla="*/ 7 w 41"/>
                  <a:gd name="T31" fmla="*/ 13 h 65"/>
                  <a:gd name="T32" fmla="*/ 9 w 41"/>
                  <a:gd name="T33" fmla="*/ 9 h 65"/>
                  <a:gd name="T34" fmla="*/ 16 w 41"/>
                  <a:gd name="T35" fmla="*/ 2 h 65"/>
                  <a:gd name="T36" fmla="*/ 18 w 41"/>
                  <a:gd name="T37" fmla="*/ 2 h 65"/>
                  <a:gd name="T38" fmla="*/ 23 w 41"/>
                  <a:gd name="T39" fmla="*/ 2 h 65"/>
                  <a:gd name="T40" fmla="*/ 36 w 41"/>
                  <a:gd name="T41" fmla="*/ 4 h 65"/>
                  <a:gd name="T42" fmla="*/ 41 w 41"/>
                  <a:gd name="T43" fmla="*/ 6 h 65"/>
                  <a:gd name="T44" fmla="*/ 38 w 41"/>
                  <a:gd name="T45" fmla="*/ 11 h 65"/>
                  <a:gd name="T46" fmla="*/ 38 w 41"/>
                  <a:gd name="T47" fmla="*/ 13 h 65"/>
                  <a:gd name="T48" fmla="*/ 38 w 41"/>
                  <a:gd name="T49" fmla="*/ 22 h 65"/>
                  <a:gd name="T50" fmla="*/ 38 w 41"/>
                  <a:gd name="T51" fmla="*/ 22 h 65"/>
                  <a:gd name="T52" fmla="*/ 36 w 41"/>
                  <a:gd name="T53" fmla="*/ 24 h 65"/>
                  <a:gd name="T54" fmla="*/ 36 w 41"/>
                  <a:gd name="T55" fmla="*/ 27 h 65"/>
                  <a:gd name="T56" fmla="*/ 36 w 41"/>
                  <a:gd name="T57" fmla="*/ 31 h 65"/>
                  <a:gd name="T58" fmla="*/ 36 w 41"/>
                  <a:gd name="T59" fmla="*/ 31 h 65"/>
                  <a:gd name="T60" fmla="*/ 36 w 41"/>
                  <a:gd name="T61" fmla="*/ 33 h 65"/>
                  <a:gd name="T62" fmla="*/ 34 w 41"/>
                  <a:gd name="T63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65">
                    <a:moveTo>
                      <a:pt x="34" y="45"/>
                    </a:moveTo>
                    <a:lnTo>
                      <a:pt x="32" y="65"/>
                    </a:lnTo>
                    <a:lnTo>
                      <a:pt x="23" y="63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5" y="40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7" y="27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1" y="6"/>
                    </a:lnTo>
                    <a:lnTo>
                      <a:pt x="41" y="9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4" y="42"/>
                    </a:lnTo>
                    <a:lnTo>
                      <a:pt x="34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9" name="Freeform 2309">
                <a:extLst>
                  <a:ext uri="{FF2B5EF4-FFF2-40B4-BE49-F238E27FC236}">
                    <a16:creationId xmlns:a16="http://schemas.microsoft.com/office/drawing/2014/main" id="{A41942D3-255F-4A36-8123-6C18FEF74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392"/>
                <a:ext cx="39" cy="63"/>
              </a:xfrm>
              <a:custGeom>
                <a:avLst/>
                <a:gdLst>
                  <a:gd name="T0" fmla="*/ 37 w 39"/>
                  <a:gd name="T1" fmla="*/ 27 h 63"/>
                  <a:gd name="T2" fmla="*/ 34 w 39"/>
                  <a:gd name="T3" fmla="*/ 36 h 63"/>
                  <a:gd name="T4" fmla="*/ 34 w 39"/>
                  <a:gd name="T5" fmla="*/ 43 h 63"/>
                  <a:gd name="T6" fmla="*/ 32 w 39"/>
                  <a:gd name="T7" fmla="*/ 50 h 63"/>
                  <a:gd name="T8" fmla="*/ 32 w 39"/>
                  <a:gd name="T9" fmla="*/ 54 h 63"/>
                  <a:gd name="T10" fmla="*/ 32 w 39"/>
                  <a:gd name="T11" fmla="*/ 56 h 63"/>
                  <a:gd name="T12" fmla="*/ 30 w 39"/>
                  <a:gd name="T13" fmla="*/ 63 h 63"/>
                  <a:gd name="T14" fmla="*/ 28 w 39"/>
                  <a:gd name="T15" fmla="*/ 63 h 63"/>
                  <a:gd name="T16" fmla="*/ 23 w 39"/>
                  <a:gd name="T17" fmla="*/ 63 h 63"/>
                  <a:gd name="T18" fmla="*/ 21 w 39"/>
                  <a:gd name="T19" fmla="*/ 61 h 63"/>
                  <a:gd name="T20" fmla="*/ 16 w 39"/>
                  <a:gd name="T21" fmla="*/ 61 h 63"/>
                  <a:gd name="T22" fmla="*/ 12 w 39"/>
                  <a:gd name="T23" fmla="*/ 61 h 63"/>
                  <a:gd name="T24" fmla="*/ 9 w 39"/>
                  <a:gd name="T25" fmla="*/ 61 h 63"/>
                  <a:gd name="T26" fmla="*/ 0 w 39"/>
                  <a:gd name="T27" fmla="*/ 59 h 63"/>
                  <a:gd name="T28" fmla="*/ 0 w 39"/>
                  <a:gd name="T29" fmla="*/ 54 h 63"/>
                  <a:gd name="T30" fmla="*/ 0 w 39"/>
                  <a:gd name="T31" fmla="*/ 50 h 63"/>
                  <a:gd name="T32" fmla="*/ 3 w 39"/>
                  <a:gd name="T33" fmla="*/ 43 h 63"/>
                  <a:gd name="T34" fmla="*/ 3 w 39"/>
                  <a:gd name="T35" fmla="*/ 41 h 63"/>
                  <a:gd name="T36" fmla="*/ 3 w 39"/>
                  <a:gd name="T37" fmla="*/ 36 h 63"/>
                  <a:gd name="T38" fmla="*/ 5 w 39"/>
                  <a:gd name="T39" fmla="*/ 32 h 63"/>
                  <a:gd name="T40" fmla="*/ 5 w 39"/>
                  <a:gd name="T41" fmla="*/ 25 h 63"/>
                  <a:gd name="T42" fmla="*/ 5 w 39"/>
                  <a:gd name="T43" fmla="*/ 20 h 63"/>
                  <a:gd name="T44" fmla="*/ 7 w 39"/>
                  <a:gd name="T45" fmla="*/ 18 h 63"/>
                  <a:gd name="T46" fmla="*/ 7 w 39"/>
                  <a:gd name="T47" fmla="*/ 11 h 63"/>
                  <a:gd name="T48" fmla="*/ 9 w 39"/>
                  <a:gd name="T49" fmla="*/ 2 h 63"/>
                  <a:gd name="T50" fmla="*/ 12 w 39"/>
                  <a:gd name="T51" fmla="*/ 0 h 63"/>
                  <a:gd name="T52" fmla="*/ 30 w 39"/>
                  <a:gd name="T53" fmla="*/ 5 h 63"/>
                  <a:gd name="T54" fmla="*/ 32 w 39"/>
                  <a:gd name="T55" fmla="*/ 5 h 63"/>
                  <a:gd name="T56" fmla="*/ 39 w 39"/>
                  <a:gd name="T57" fmla="*/ 5 h 63"/>
                  <a:gd name="T58" fmla="*/ 39 w 39"/>
                  <a:gd name="T59" fmla="*/ 11 h 63"/>
                  <a:gd name="T60" fmla="*/ 39 w 39"/>
                  <a:gd name="T61" fmla="*/ 16 h 63"/>
                  <a:gd name="T62" fmla="*/ 37 w 39"/>
                  <a:gd name="T63" fmla="*/ 20 h 63"/>
                  <a:gd name="T64" fmla="*/ 37 w 39"/>
                  <a:gd name="T65" fmla="*/ 20 h 63"/>
                  <a:gd name="T66" fmla="*/ 37 w 39"/>
                  <a:gd name="T67" fmla="*/ 2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3">
                    <a:moveTo>
                      <a:pt x="37" y="27"/>
                    </a:moveTo>
                    <a:lnTo>
                      <a:pt x="37" y="27"/>
                    </a:lnTo>
                    <a:lnTo>
                      <a:pt x="37" y="29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30" y="59"/>
                    </a:lnTo>
                    <a:lnTo>
                      <a:pt x="30" y="63"/>
                    </a:lnTo>
                    <a:lnTo>
                      <a:pt x="28" y="63"/>
                    </a:lnTo>
                    <a:lnTo>
                      <a:pt x="28" y="63"/>
                    </a:lnTo>
                    <a:lnTo>
                      <a:pt x="25" y="63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21" y="61"/>
                    </a:lnTo>
                    <a:lnTo>
                      <a:pt x="19" y="61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3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5" y="32"/>
                    </a:lnTo>
                    <a:lnTo>
                      <a:pt x="5" y="29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28" y="2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9" y="5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9" y="14"/>
                    </a:lnTo>
                    <a:lnTo>
                      <a:pt x="39" y="16"/>
                    </a:lnTo>
                    <a:lnTo>
                      <a:pt x="37" y="18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0" name="Freeform 2310">
                <a:extLst>
                  <a:ext uri="{FF2B5EF4-FFF2-40B4-BE49-F238E27FC236}">
                    <a16:creationId xmlns:a16="http://schemas.microsoft.com/office/drawing/2014/main" id="{4E06B4FB-4CEA-484A-85F6-AC48654FC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453"/>
                <a:ext cx="34" cy="34"/>
              </a:xfrm>
              <a:custGeom>
                <a:avLst/>
                <a:gdLst>
                  <a:gd name="T0" fmla="*/ 29 w 34"/>
                  <a:gd name="T1" fmla="*/ 27 h 34"/>
                  <a:gd name="T2" fmla="*/ 29 w 34"/>
                  <a:gd name="T3" fmla="*/ 34 h 34"/>
                  <a:gd name="T4" fmla="*/ 18 w 34"/>
                  <a:gd name="T5" fmla="*/ 31 h 34"/>
                  <a:gd name="T6" fmla="*/ 16 w 34"/>
                  <a:gd name="T7" fmla="*/ 31 h 34"/>
                  <a:gd name="T8" fmla="*/ 13 w 34"/>
                  <a:gd name="T9" fmla="*/ 31 h 34"/>
                  <a:gd name="T10" fmla="*/ 11 w 34"/>
                  <a:gd name="T11" fmla="*/ 29 h 34"/>
                  <a:gd name="T12" fmla="*/ 9 w 34"/>
                  <a:gd name="T13" fmla="*/ 29 h 34"/>
                  <a:gd name="T14" fmla="*/ 7 w 34"/>
                  <a:gd name="T15" fmla="*/ 29 h 34"/>
                  <a:gd name="T16" fmla="*/ 7 w 34"/>
                  <a:gd name="T17" fmla="*/ 29 h 34"/>
                  <a:gd name="T18" fmla="*/ 2 w 34"/>
                  <a:gd name="T19" fmla="*/ 29 h 34"/>
                  <a:gd name="T20" fmla="*/ 0 w 34"/>
                  <a:gd name="T21" fmla="*/ 29 h 34"/>
                  <a:gd name="T22" fmla="*/ 0 w 34"/>
                  <a:gd name="T23" fmla="*/ 29 h 34"/>
                  <a:gd name="T24" fmla="*/ 0 w 34"/>
                  <a:gd name="T25" fmla="*/ 20 h 34"/>
                  <a:gd name="T26" fmla="*/ 0 w 34"/>
                  <a:gd name="T27" fmla="*/ 18 h 34"/>
                  <a:gd name="T28" fmla="*/ 2 w 34"/>
                  <a:gd name="T29" fmla="*/ 9 h 34"/>
                  <a:gd name="T30" fmla="*/ 2 w 34"/>
                  <a:gd name="T31" fmla="*/ 7 h 34"/>
                  <a:gd name="T32" fmla="*/ 2 w 34"/>
                  <a:gd name="T33" fmla="*/ 2 h 34"/>
                  <a:gd name="T34" fmla="*/ 4 w 34"/>
                  <a:gd name="T35" fmla="*/ 0 h 34"/>
                  <a:gd name="T36" fmla="*/ 4 w 34"/>
                  <a:gd name="T37" fmla="*/ 0 h 34"/>
                  <a:gd name="T38" fmla="*/ 7 w 34"/>
                  <a:gd name="T39" fmla="*/ 0 h 34"/>
                  <a:gd name="T40" fmla="*/ 9 w 34"/>
                  <a:gd name="T41" fmla="*/ 0 h 34"/>
                  <a:gd name="T42" fmla="*/ 11 w 34"/>
                  <a:gd name="T43" fmla="*/ 2 h 34"/>
                  <a:gd name="T44" fmla="*/ 13 w 34"/>
                  <a:gd name="T45" fmla="*/ 2 h 34"/>
                  <a:gd name="T46" fmla="*/ 16 w 34"/>
                  <a:gd name="T47" fmla="*/ 2 h 34"/>
                  <a:gd name="T48" fmla="*/ 23 w 34"/>
                  <a:gd name="T49" fmla="*/ 4 h 34"/>
                  <a:gd name="T50" fmla="*/ 34 w 34"/>
                  <a:gd name="T51" fmla="*/ 4 h 34"/>
                  <a:gd name="T52" fmla="*/ 29 w 34"/>
                  <a:gd name="T53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34">
                    <a:moveTo>
                      <a:pt x="29" y="27"/>
                    </a:moveTo>
                    <a:lnTo>
                      <a:pt x="29" y="34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3" y="31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23" y="4"/>
                    </a:lnTo>
                    <a:lnTo>
                      <a:pt x="34" y="4"/>
                    </a:lnTo>
                    <a:lnTo>
                      <a:pt x="29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1" name="Freeform 2311">
                <a:extLst>
                  <a:ext uri="{FF2B5EF4-FFF2-40B4-BE49-F238E27FC236}">
                    <a16:creationId xmlns:a16="http://schemas.microsoft.com/office/drawing/2014/main" id="{41BA69B1-BE50-4176-A95B-36681C913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451"/>
                <a:ext cx="11" cy="29"/>
              </a:xfrm>
              <a:custGeom>
                <a:avLst/>
                <a:gdLst>
                  <a:gd name="T0" fmla="*/ 7 w 11"/>
                  <a:gd name="T1" fmla="*/ 27 h 29"/>
                  <a:gd name="T2" fmla="*/ 7 w 11"/>
                  <a:gd name="T3" fmla="*/ 29 h 29"/>
                  <a:gd name="T4" fmla="*/ 4 w 11"/>
                  <a:gd name="T5" fmla="*/ 29 h 29"/>
                  <a:gd name="T6" fmla="*/ 2 w 11"/>
                  <a:gd name="T7" fmla="*/ 29 h 29"/>
                  <a:gd name="T8" fmla="*/ 0 w 11"/>
                  <a:gd name="T9" fmla="*/ 29 h 29"/>
                  <a:gd name="T10" fmla="*/ 0 w 11"/>
                  <a:gd name="T11" fmla="*/ 27 h 29"/>
                  <a:gd name="T12" fmla="*/ 0 w 11"/>
                  <a:gd name="T13" fmla="*/ 24 h 29"/>
                  <a:gd name="T14" fmla="*/ 0 w 11"/>
                  <a:gd name="T15" fmla="*/ 20 h 29"/>
                  <a:gd name="T16" fmla="*/ 0 w 11"/>
                  <a:gd name="T17" fmla="*/ 18 h 29"/>
                  <a:gd name="T18" fmla="*/ 2 w 11"/>
                  <a:gd name="T19" fmla="*/ 15 h 29"/>
                  <a:gd name="T20" fmla="*/ 2 w 11"/>
                  <a:gd name="T21" fmla="*/ 13 h 29"/>
                  <a:gd name="T22" fmla="*/ 2 w 11"/>
                  <a:gd name="T23" fmla="*/ 6 h 29"/>
                  <a:gd name="T24" fmla="*/ 2 w 11"/>
                  <a:gd name="T25" fmla="*/ 4 h 29"/>
                  <a:gd name="T26" fmla="*/ 4 w 11"/>
                  <a:gd name="T27" fmla="*/ 2 h 29"/>
                  <a:gd name="T28" fmla="*/ 4 w 11"/>
                  <a:gd name="T29" fmla="*/ 0 h 29"/>
                  <a:gd name="T30" fmla="*/ 7 w 11"/>
                  <a:gd name="T31" fmla="*/ 2 h 29"/>
                  <a:gd name="T32" fmla="*/ 9 w 11"/>
                  <a:gd name="T33" fmla="*/ 2 h 29"/>
                  <a:gd name="T34" fmla="*/ 11 w 11"/>
                  <a:gd name="T35" fmla="*/ 2 h 29"/>
                  <a:gd name="T36" fmla="*/ 9 w 11"/>
                  <a:gd name="T37" fmla="*/ 4 h 29"/>
                  <a:gd name="T38" fmla="*/ 9 w 11"/>
                  <a:gd name="T39" fmla="*/ 4 h 29"/>
                  <a:gd name="T40" fmla="*/ 9 w 11"/>
                  <a:gd name="T41" fmla="*/ 9 h 29"/>
                  <a:gd name="T42" fmla="*/ 9 w 11"/>
                  <a:gd name="T43" fmla="*/ 9 h 29"/>
                  <a:gd name="T44" fmla="*/ 9 w 11"/>
                  <a:gd name="T45" fmla="*/ 11 h 29"/>
                  <a:gd name="T46" fmla="*/ 9 w 11"/>
                  <a:gd name="T47" fmla="*/ 13 h 29"/>
                  <a:gd name="T48" fmla="*/ 9 w 11"/>
                  <a:gd name="T49" fmla="*/ 13 h 29"/>
                  <a:gd name="T50" fmla="*/ 7 w 11"/>
                  <a:gd name="T51" fmla="*/ 15 h 29"/>
                  <a:gd name="T52" fmla="*/ 7 w 11"/>
                  <a:gd name="T53" fmla="*/ 18 h 29"/>
                  <a:gd name="T54" fmla="*/ 7 w 11"/>
                  <a:gd name="T55" fmla="*/ 20 h 29"/>
                  <a:gd name="T56" fmla="*/ 7 w 11"/>
                  <a:gd name="T57" fmla="*/ 20 h 29"/>
                  <a:gd name="T58" fmla="*/ 7 w 11"/>
                  <a:gd name="T5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29">
                    <a:moveTo>
                      <a:pt x="7" y="27"/>
                    </a:moveTo>
                    <a:lnTo>
                      <a:pt x="7" y="29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2" name="Freeform 2312">
                <a:extLst>
                  <a:ext uri="{FF2B5EF4-FFF2-40B4-BE49-F238E27FC236}">
                    <a16:creationId xmlns:a16="http://schemas.microsoft.com/office/drawing/2014/main" id="{663C3454-18DC-478C-BF0B-D311C9420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448"/>
                <a:ext cx="20" cy="32"/>
              </a:xfrm>
              <a:custGeom>
                <a:avLst/>
                <a:gdLst>
                  <a:gd name="T0" fmla="*/ 16 w 20"/>
                  <a:gd name="T1" fmla="*/ 32 h 32"/>
                  <a:gd name="T2" fmla="*/ 16 w 20"/>
                  <a:gd name="T3" fmla="*/ 32 h 32"/>
                  <a:gd name="T4" fmla="*/ 7 w 20"/>
                  <a:gd name="T5" fmla="*/ 30 h 32"/>
                  <a:gd name="T6" fmla="*/ 7 w 20"/>
                  <a:gd name="T7" fmla="*/ 30 h 32"/>
                  <a:gd name="T8" fmla="*/ 9 w 20"/>
                  <a:gd name="T9" fmla="*/ 27 h 32"/>
                  <a:gd name="T10" fmla="*/ 9 w 20"/>
                  <a:gd name="T11" fmla="*/ 25 h 32"/>
                  <a:gd name="T12" fmla="*/ 7 w 20"/>
                  <a:gd name="T13" fmla="*/ 23 h 32"/>
                  <a:gd name="T14" fmla="*/ 9 w 20"/>
                  <a:gd name="T15" fmla="*/ 23 h 32"/>
                  <a:gd name="T16" fmla="*/ 9 w 20"/>
                  <a:gd name="T17" fmla="*/ 23 h 32"/>
                  <a:gd name="T18" fmla="*/ 9 w 20"/>
                  <a:gd name="T19" fmla="*/ 23 h 32"/>
                  <a:gd name="T20" fmla="*/ 9 w 20"/>
                  <a:gd name="T21" fmla="*/ 21 h 32"/>
                  <a:gd name="T22" fmla="*/ 7 w 20"/>
                  <a:gd name="T23" fmla="*/ 18 h 32"/>
                  <a:gd name="T24" fmla="*/ 7 w 20"/>
                  <a:gd name="T25" fmla="*/ 18 h 32"/>
                  <a:gd name="T26" fmla="*/ 7 w 20"/>
                  <a:gd name="T27" fmla="*/ 18 h 32"/>
                  <a:gd name="T28" fmla="*/ 7 w 20"/>
                  <a:gd name="T29" fmla="*/ 18 h 32"/>
                  <a:gd name="T30" fmla="*/ 4 w 20"/>
                  <a:gd name="T31" fmla="*/ 18 h 32"/>
                  <a:gd name="T32" fmla="*/ 4 w 20"/>
                  <a:gd name="T33" fmla="*/ 18 h 32"/>
                  <a:gd name="T34" fmla="*/ 7 w 20"/>
                  <a:gd name="T35" fmla="*/ 14 h 32"/>
                  <a:gd name="T36" fmla="*/ 0 w 20"/>
                  <a:gd name="T37" fmla="*/ 14 h 32"/>
                  <a:gd name="T38" fmla="*/ 2 w 20"/>
                  <a:gd name="T39" fmla="*/ 0 h 32"/>
                  <a:gd name="T40" fmla="*/ 7 w 20"/>
                  <a:gd name="T41" fmla="*/ 0 h 32"/>
                  <a:gd name="T42" fmla="*/ 9 w 20"/>
                  <a:gd name="T43" fmla="*/ 0 h 32"/>
                  <a:gd name="T44" fmla="*/ 9 w 20"/>
                  <a:gd name="T45" fmla="*/ 0 h 32"/>
                  <a:gd name="T46" fmla="*/ 13 w 20"/>
                  <a:gd name="T47" fmla="*/ 3 h 32"/>
                  <a:gd name="T48" fmla="*/ 13 w 20"/>
                  <a:gd name="T49" fmla="*/ 3 h 32"/>
                  <a:gd name="T50" fmla="*/ 13 w 20"/>
                  <a:gd name="T51" fmla="*/ 5 h 32"/>
                  <a:gd name="T52" fmla="*/ 20 w 20"/>
                  <a:gd name="T53" fmla="*/ 7 h 32"/>
                  <a:gd name="T54" fmla="*/ 20 w 20"/>
                  <a:gd name="T55" fmla="*/ 7 h 32"/>
                  <a:gd name="T56" fmla="*/ 18 w 20"/>
                  <a:gd name="T57" fmla="*/ 12 h 32"/>
                  <a:gd name="T58" fmla="*/ 18 w 20"/>
                  <a:gd name="T59" fmla="*/ 12 h 32"/>
                  <a:gd name="T60" fmla="*/ 18 w 20"/>
                  <a:gd name="T61" fmla="*/ 14 h 32"/>
                  <a:gd name="T62" fmla="*/ 18 w 20"/>
                  <a:gd name="T63" fmla="*/ 16 h 32"/>
                  <a:gd name="T64" fmla="*/ 18 w 20"/>
                  <a:gd name="T65" fmla="*/ 18 h 32"/>
                  <a:gd name="T66" fmla="*/ 18 w 20"/>
                  <a:gd name="T67" fmla="*/ 25 h 32"/>
                  <a:gd name="T68" fmla="*/ 16 w 20"/>
                  <a:gd name="T6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32">
                    <a:moveTo>
                      <a:pt x="16" y="32"/>
                    </a:moveTo>
                    <a:lnTo>
                      <a:pt x="16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5"/>
                    </a:lnTo>
                    <a:lnTo>
                      <a:pt x="16" y="3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3" name="Freeform 2313">
                <a:extLst>
                  <a:ext uri="{FF2B5EF4-FFF2-40B4-BE49-F238E27FC236}">
                    <a16:creationId xmlns:a16="http://schemas.microsoft.com/office/drawing/2014/main" id="{F5077880-CD1B-47BD-9D34-1463F67AA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471"/>
                <a:ext cx="9" cy="7"/>
              </a:xfrm>
              <a:custGeom>
                <a:avLst/>
                <a:gdLst>
                  <a:gd name="T0" fmla="*/ 9 w 9"/>
                  <a:gd name="T1" fmla="*/ 2 h 7"/>
                  <a:gd name="T2" fmla="*/ 9 w 9"/>
                  <a:gd name="T3" fmla="*/ 4 h 7"/>
                  <a:gd name="T4" fmla="*/ 7 w 9"/>
                  <a:gd name="T5" fmla="*/ 7 h 7"/>
                  <a:gd name="T6" fmla="*/ 7 w 9"/>
                  <a:gd name="T7" fmla="*/ 7 h 7"/>
                  <a:gd name="T8" fmla="*/ 0 w 9"/>
                  <a:gd name="T9" fmla="*/ 7 h 7"/>
                  <a:gd name="T10" fmla="*/ 0 w 9"/>
                  <a:gd name="T11" fmla="*/ 7 h 7"/>
                  <a:gd name="T12" fmla="*/ 0 w 9"/>
                  <a:gd name="T13" fmla="*/ 2 h 7"/>
                  <a:gd name="T14" fmla="*/ 2 w 9"/>
                  <a:gd name="T15" fmla="*/ 2 h 7"/>
                  <a:gd name="T16" fmla="*/ 2 w 9"/>
                  <a:gd name="T17" fmla="*/ 2 h 7"/>
                  <a:gd name="T18" fmla="*/ 2 w 9"/>
                  <a:gd name="T19" fmla="*/ 2 h 7"/>
                  <a:gd name="T20" fmla="*/ 2 w 9"/>
                  <a:gd name="T21" fmla="*/ 2 h 7"/>
                  <a:gd name="T22" fmla="*/ 4 w 9"/>
                  <a:gd name="T23" fmla="*/ 2 h 7"/>
                  <a:gd name="T24" fmla="*/ 4 w 9"/>
                  <a:gd name="T25" fmla="*/ 0 h 7"/>
                  <a:gd name="T26" fmla="*/ 4 w 9"/>
                  <a:gd name="T27" fmla="*/ 0 h 7"/>
                  <a:gd name="T28" fmla="*/ 4 w 9"/>
                  <a:gd name="T29" fmla="*/ 0 h 7"/>
                  <a:gd name="T30" fmla="*/ 9 w 9"/>
                  <a:gd name="T31" fmla="*/ 0 h 7"/>
                  <a:gd name="T32" fmla="*/ 9 w 9"/>
                  <a:gd name="T33" fmla="*/ 0 h 7"/>
                  <a:gd name="T34" fmla="*/ 7 w 9"/>
                  <a:gd name="T35" fmla="*/ 0 h 7"/>
                  <a:gd name="T36" fmla="*/ 9 w 9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lnTo>
                      <a:pt x="9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4" name="Freeform 2314">
                <a:extLst>
                  <a:ext uri="{FF2B5EF4-FFF2-40B4-BE49-F238E27FC236}">
                    <a16:creationId xmlns:a16="http://schemas.microsoft.com/office/drawing/2014/main" id="{023E40FB-82A8-4514-846D-89ECA20FE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1462"/>
                <a:ext cx="11" cy="16"/>
              </a:xfrm>
              <a:custGeom>
                <a:avLst/>
                <a:gdLst>
                  <a:gd name="T0" fmla="*/ 11 w 11"/>
                  <a:gd name="T1" fmla="*/ 7 h 16"/>
                  <a:gd name="T2" fmla="*/ 11 w 11"/>
                  <a:gd name="T3" fmla="*/ 9 h 16"/>
                  <a:gd name="T4" fmla="*/ 6 w 11"/>
                  <a:gd name="T5" fmla="*/ 9 h 16"/>
                  <a:gd name="T6" fmla="*/ 6 w 11"/>
                  <a:gd name="T7" fmla="*/ 9 h 16"/>
                  <a:gd name="T8" fmla="*/ 6 w 11"/>
                  <a:gd name="T9" fmla="*/ 9 h 16"/>
                  <a:gd name="T10" fmla="*/ 6 w 11"/>
                  <a:gd name="T11" fmla="*/ 11 h 16"/>
                  <a:gd name="T12" fmla="*/ 4 w 11"/>
                  <a:gd name="T13" fmla="*/ 11 h 16"/>
                  <a:gd name="T14" fmla="*/ 4 w 11"/>
                  <a:gd name="T15" fmla="*/ 11 h 16"/>
                  <a:gd name="T16" fmla="*/ 4 w 11"/>
                  <a:gd name="T17" fmla="*/ 11 h 16"/>
                  <a:gd name="T18" fmla="*/ 4 w 11"/>
                  <a:gd name="T19" fmla="*/ 11 h 16"/>
                  <a:gd name="T20" fmla="*/ 2 w 11"/>
                  <a:gd name="T21" fmla="*/ 11 h 16"/>
                  <a:gd name="T22" fmla="*/ 2 w 11"/>
                  <a:gd name="T23" fmla="*/ 16 h 16"/>
                  <a:gd name="T24" fmla="*/ 0 w 11"/>
                  <a:gd name="T25" fmla="*/ 13 h 16"/>
                  <a:gd name="T26" fmla="*/ 2 w 11"/>
                  <a:gd name="T27" fmla="*/ 0 h 16"/>
                  <a:gd name="T28" fmla="*/ 9 w 11"/>
                  <a:gd name="T29" fmla="*/ 0 h 16"/>
                  <a:gd name="T30" fmla="*/ 6 w 11"/>
                  <a:gd name="T31" fmla="*/ 4 h 16"/>
                  <a:gd name="T32" fmla="*/ 6 w 11"/>
                  <a:gd name="T33" fmla="*/ 4 h 16"/>
                  <a:gd name="T34" fmla="*/ 9 w 11"/>
                  <a:gd name="T35" fmla="*/ 4 h 16"/>
                  <a:gd name="T36" fmla="*/ 9 w 11"/>
                  <a:gd name="T37" fmla="*/ 4 h 16"/>
                  <a:gd name="T38" fmla="*/ 9 w 11"/>
                  <a:gd name="T39" fmla="*/ 4 h 16"/>
                  <a:gd name="T40" fmla="*/ 9 w 11"/>
                  <a:gd name="T41" fmla="*/ 4 h 16"/>
                  <a:gd name="T42" fmla="*/ 11 w 11"/>
                  <a:gd name="T4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6">
                    <a:moveTo>
                      <a:pt x="11" y="7"/>
                    </a:moveTo>
                    <a:lnTo>
                      <a:pt x="11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5" name="Freeform 2315">
                <a:extLst>
                  <a:ext uri="{FF2B5EF4-FFF2-40B4-BE49-F238E27FC236}">
                    <a16:creationId xmlns:a16="http://schemas.microsoft.com/office/drawing/2014/main" id="{749BC776-C66C-446E-8E5F-F147CB218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491"/>
                <a:ext cx="9" cy="7"/>
              </a:xfrm>
              <a:custGeom>
                <a:avLst/>
                <a:gdLst>
                  <a:gd name="T0" fmla="*/ 9 w 9"/>
                  <a:gd name="T1" fmla="*/ 3 h 7"/>
                  <a:gd name="T2" fmla="*/ 7 w 9"/>
                  <a:gd name="T3" fmla="*/ 7 h 7"/>
                  <a:gd name="T4" fmla="*/ 7 w 9"/>
                  <a:gd name="T5" fmla="*/ 7 h 7"/>
                  <a:gd name="T6" fmla="*/ 0 w 9"/>
                  <a:gd name="T7" fmla="*/ 7 h 7"/>
                  <a:gd name="T8" fmla="*/ 0 w 9"/>
                  <a:gd name="T9" fmla="*/ 7 h 7"/>
                  <a:gd name="T10" fmla="*/ 0 w 9"/>
                  <a:gd name="T11" fmla="*/ 5 h 7"/>
                  <a:gd name="T12" fmla="*/ 0 w 9"/>
                  <a:gd name="T13" fmla="*/ 3 h 7"/>
                  <a:gd name="T14" fmla="*/ 0 w 9"/>
                  <a:gd name="T15" fmla="*/ 0 h 7"/>
                  <a:gd name="T16" fmla="*/ 9 w 9"/>
                  <a:gd name="T17" fmla="*/ 3 h 7"/>
                  <a:gd name="T18" fmla="*/ 9 w 9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lnTo>
                      <a:pt x="7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6" name="Freeform 2316">
                <a:extLst>
                  <a:ext uri="{FF2B5EF4-FFF2-40B4-BE49-F238E27FC236}">
                    <a16:creationId xmlns:a16="http://schemas.microsoft.com/office/drawing/2014/main" id="{66CADE5F-38AE-4221-8B7A-5A7F38D8B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478"/>
                <a:ext cx="23" cy="27"/>
              </a:xfrm>
              <a:custGeom>
                <a:avLst/>
                <a:gdLst>
                  <a:gd name="T0" fmla="*/ 23 w 23"/>
                  <a:gd name="T1" fmla="*/ 25 h 27"/>
                  <a:gd name="T2" fmla="*/ 21 w 23"/>
                  <a:gd name="T3" fmla="*/ 27 h 27"/>
                  <a:gd name="T4" fmla="*/ 21 w 23"/>
                  <a:gd name="T5" fmla="*/ 27 h 27"/>
                  <a:gd name="T6" fmla="*/ 18 w 23"/>
                  <a:gd name="T7" fmla="*/ 27 h 27"/>
                  <a:gd name="T8" fmla="*/ 16 w 23"/>
                  <a:gd name="T9" fmla="*/ 27 h 27"/>
                  <a:gd name="T10" fmla="*/ 16 w 23"/>
                  <a:gd name="T11" fmla="*/ 27 h 27"/>
                  <a:gd name="T12" fmla="*/ 16 w 23"/>
                  <a:gd name="T13" fmla="*/ 25 h 27"/>
                  <a:gd name="T14" fmla="*/ 16 w 23"/>
                  <a:gd name="T15" fmla="*/ 22 h 27"/>
                  <a:gd name="T16" fmla="*/ 18 w 23"/>
                  <a:gd name="T17" fmla="*/ 16 h 27"/>
                  <a:gd name="T18" fmla="*/ 18 w 23"/>
                  <a:gd name="T19" fmla="*/ 16 h 27"/>
                  <a:gd name="T20" fmla="*/ 16 w 23"/>
                  <a:gd name="T21" fmla="*/ 16 h 27"/>
                  <a:gd name="T22" fmla="*/ 16 w 23"/>
                  <a:gd name="T23" fmla="*/ 13 h 27"/>
                  <a:gd name="T24" fmla="*/ 16 w 23"/>
                  <a:gd name="T25" fmla="*/ 11 h 27"/>
                  <a:gd name="T26" fmla="*/ 16 w 23"/>
                  <a:gd name="T27" fmla="*/ 9 h 27"/>
                  <a:gd name="T28" fmla="*/ 7 w 23"/>
                  <a:gd name="T29" fmla="*/ 9 h 27"/>
                  <a:gd name="T30" fmla="*/ 3 w 23"/>
                  <a:gd name="T31" fmla="*/ 9 h 27"/>
                  <a:gd name="T32" fmla="*/ 0 w 23"/>
                  <a:gd name="T33" fmla="*/ 6 h 27"/>
                  <a:gd name="T34" fmla="*/ 0 w 23"/>
                  <a:gd name="T35" fmla="*/ 6 h 27"/>
                  <a:gd name="T36" fmla="*/ 3 w 23"/>
                  <a:gd name="T37" fmla="*/ 0 h 27"/>
                  <a:gd name="T38" fmla="*/ 9 w 23"/>
                  <a:gd name="T39" fmla="*/ 2 h 27"/>
                  <a:gd name="T40" fmla="*/ 9 w 23"/>
                  <a:gd name="T41" fmla="*/ 2 h 27"/>
                  <a:gd name="T42" fmla="*/ 12 w 23"/>
                  <a:gd name="T43" fmla="*/ 2 h 27"/>
                  <a:gd name="T44" fmla="*/ 18 w 23"/>
                  <a:gd name="T45" fmla="*/ 4 h 27"/>
                  <a:gd name="T46" fmla="*/ 23 w 23"/>
                  <a:gd name="T47" fmla="*/ 4 h 27"/>
                  <a:gd name="T48" fmla="*/ 23 w 23"/>
                  <a:gd name="T49" fmla="*/ 6 h 27"/>
                  <a:gd name="T50" fmla="*/ 23 w 23"/>
                  <a:gd name="T51" fmla="*/ 11 h 27"/>
                  <a:gd name="T52" fmla="*/ 21 w 23"/>
                  <a:gd name="T53" fmla="*/ 11 h 27"/>
                  <a:gd name="T54" fmla="*/ 21 w 23"/>
                  <a:gd name="T55" fmla="*/ 11 h 27"/>
                  <a:gd name="T56" fmla="*/ 21 w 23"/>
                  <a:gd name="T57" fmla="*/ 11 h 27"/>
                  <a:gd name="T58" fmla="*/ 21 w 23"/>
                  <a:gd name="T59" fmla="*/ 13 h 27"/>
                  <a:gd name="T60" fmla="*/ 21 w 23"/>
                  <a:gd name="T61" fmla="*/ 13 h 27"/>
                  <a:gd name="T62" fmla="*/ 21 w 23"/>
                  <a:gd name="T63" fmla="*/ 16 h 27"/>
                  <a:gd name="T64" fmla="*/ 21 w 23"/>
                  <a:gd name="T65" fmla="*/ 16 h 27"/>
                  <a:gd name="T66" fmla="*/ 21 w 23"/>
                  <a:gd name="T67" fmla="*/ 16 h 27"/>
                  <a:gd name="T68" fmla="*/ 21 w 23"/>
                  <a:gd name="T69" fmla="*/ 16 h 27"/>
                  <a:gd name="T70" fmla="*/ 21 w 23"/>
                  <a:gd name="T71" fmla="*/ 16 h 27"/>
                  <a:gd name="T72" fmla="*/ 23 w 23"/>
                  <a:gd name="T73" fmla="*/ 16 h 27"/>
                  <a:gd name="T74" fmla="*/ 23 w 23"/>
                  <a:gd name="T75" fmla="*/ 16 h 27"/>
                  <a:gd name="T76" fmla="*/ 23 w 23"/>
                  <a:gd name="T77" fmla="*/ 16 h 27"/>
                  <a:gd name="T78" fmla="*/ 23 w 23"/>
                  <a:gd name="T79" fmla="*/ 18 h 27"/>
                  <a:gd name="T80" fmla="*/ 23 w 23"/>
                  <a:gd name="T81" fmla="*/ 18 h 27"/>
                  <a:gd name="T82" fmla="*/ 23 w 23"/>
                  <a:gd name="T83" fmla="*/ 18 h 27"/>
                  <a:gd name="T84" fmla="*/ 23 w 23"/>
                  <a:gd name="T85" fmla="*/ 20 h 27"/>
                  <a:gd name="T86" fmla="*/ 23 w 23"/>
                  <a:gd name="T87" fmla="*/ 22 h 27"/>
                  <a:gd name="T88" fmla="*/ 23 w 23"/>
                  <a:gd name="T8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" h="27">
                    <a:moveTo>
                      <a:pt x="23" y="25"/>
                    </a:moveTo>
                    <a:lnTo>
                      <a:pt x="21" y="27"/>
                    </a:lnTo>
                    <a:lnTo>
                      <a:pt x="21" y="27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16" y="22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8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2"/>
                    </a:lnTo>
                    <a:lnTo>
                      <a:pt x="23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7" name="Freeform 2317">
                <a:extLst>
                  <a:ext uri="{FF2B5EF4-FFF2-40B4-BE49-F238E27FC236}">
                    <a16:creationId xmlns:a16="http://schemas.microsoft.com/office/drawing/2014/main" id="{79C5FA74-D626-4826-8589-853BA63EB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484"/>
                <a:ext cx="18" cy="19"/>
              </a:xfrm>
              <a:custGeom>
                <a:avLst/>
                <a:gdLst>
                  <a:gd name="T0" fmla="*/ 18 w 18"/>
                  <a:gd name="T1" fmla="*/ 7 h 19"/>
                  <a:gd name="T2" fmla="*/ 18 w 18"/>
                  <a:gd name="T3" fmla="*/ 10 h 19"/>
                  <a:gd name="T4" fmla="*/ 11 w 18"/>
                  <a:gd name="T5" fmla="*/ 7 h 19"/>
                  <a:gd name="T6" fmla="*/ 11 w 18"/>
                  <a:gd name="T7" fmla="*/ 10 h 19"/>
                  <a:gd name="T8" fmla="*/ 11 w 18"/>
                  <a:gd name="T9" fmla="*/ 12 h 19"/>
                  <a:gd name="T10" fmla="*/ 11 w 18"/>
                  <a:gd name="T11" fmla="*/ 14 h 19"/>
                  <a:gd name="T12" fmla="*/ 11 w 18"/>
                  <a:gd name="T13" fmla="*/ 14 h 19"/>
                  <a:gd name="T14" fmla="*/ 18 w 18"/>
                  <a:gd name="T15" fmla="*/ 14 h 19"/>
                  <a:gd name="T16" fmla="*/ 18 w 18"/>
                  <a:gd name="T17" fmla="*/ 14 h 19"/>
                  <a:gd name="T18" fmla="*/ 18 w 18"/>
                  <a:gd name="T19" fmla="*/ 16 h 19"/>
                  <a:gd name="T20" fmla="*/ 18 w 18"/>
                  <a:gd name="T21" fmla="*/ 19 h 19"/>
                  <a:gd name="T22" fmla="*/ 11 w 18"/>
                  <a:gd name="T23" fmla="*/ 19 h 19"/>
                  <a:gd name="T24" fmla="*/ 7 w 18"/>
                  <a:gd name="T25" fmla="*/ 16 h 19"/>
                  <a:gd name="T26" fmla="*/ 7 w 18"/>
                  <a:gd name="T27" fmla="*/ 16 h 19"/>
                  <a:gd name="T28" fmla="*/ 7 w 18"/>
                  <a:gd name="T29" fmla="*/ 14 h 19"/>
                  <a:gd name="T30" fmla="*/ 7 w 18"/>
                  <a:gd name="T31" fmla="*/ 14 h 19"/>
                  <a:gd name="T32" fmla="*/ 7 w 18"/>
                  <a:gd name="T33" fmla="*/ 14 h 19"/>
                  <a:gd name="T34" fmla="*/ 7 w 18"/>
                  <a:gd name="T35" fmla="*/ 14 h 19"/>
                  <a:gd name="T36" fmla="*/ 7 w 18"/>
                  <a:gd name="T37" fmla="*/ 14 h 19"/>
                  <a:gd name="T38" fmla="*/ 5 w 18"/>
                  <a:gd name="T39" fmla="*/ 12 h 19"/>
                  <a:gd name="T40" fmla="*/ 2 w 18"/>
                  <a:gd name="T41" fmla="*/ 12 h 19"/>
                  <a:gd name="T42" fmla="*/ 0 w 18"/>
                  <a:gd name="T43" fmla="*/ 12 h 19"/>
                  <a:gd name="T44" fmla="*/ 2 w 18"/>
                  <a:gd name="T45" fmla="*/ 0 h 19"/>
                  <a:gd name="T46" fmla="*/ 2 w 18"/>
                  <a:gd name="T47" fmla="*/ 0 h 19"/>
                  <a:gd name="T48" fmla="*/ 2 w 18"/>
                  <a:gd name="T49" fmla="*/ 0 h 19"/>
                  <a:gd name="T50" fmla="*/ 5 w 18"/>
                  <a:gd name="T51" fmla="*/ 3 h 19"/>
                  <a:gd name="T52" fmla="*/ 9 w 18"/>
                  <a:gd name="T53" fmla="*/ 3 h 19"/>
                  <a:gd name="T54" fmla="*/ 18 w 18"/>
                  <a:gd name="T55" fmla="*/ 3 h 19"/>
                  <a:gd name="T56" fmla="*/ 18 w 18"/>
                  <a:gd name="T57" fmla="*/ 5 h 19"/>
                  <a:gd name="T58" fmla="*/ 18 w 18"/>
                  <a:gd name="T5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" h="19">
                    <a:moveTo>
                      <a:pt x="18" y="7"/>
                    </a:moveTo>
                    <a:lnTo>
                      <a:pt x="18" y="10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9"/>
                    </a:lnTo>
                    <a:lnTo>
                      <a:pt x="11" y="19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8" name="Freeform 2318">
                <a:extLst>
                  <a:ext uri="{FF2B5EF4-FFF2-40B4-BE49-F238E27FC236}">
                    <a16:creationId xmlns:a16="http://schemas.microsoft.com/office/drawing/2014/main" id="{85D094C6-BC0A-42CB-BAA7-5270590A9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482"/>
                <a:ext cx="11" cy="30"/>
              </a:xfrm>
              <a:custGeom>
                <a:avLst/>
                <a:gdLst>
                  <a:gd name="T0" fmla="*/ 0 w 11"/>
                  <a:gd name="T1" fmla="*/ 23 h 30"/>
                  <a:gd name="T2" fmla="*/ 2 w 11"/>
                  <a:gd name="T3" fmla="*/ 23 h 30"/>
                  <a:gd name="T4" fmla="*/ 5 w 11"/>
                  <a:gd name="T5" fmla="*/ 23 h 30"/>
                  <a:gd name="T6" fmla="*/ 5 w 11"/>
                  <a:gd name="T7" fmla="*/ 23 h 30"/>
                  <a:gd name="T8" fmla="*/ 7 w 11"/>
                  <a:gd name="T9" fmla="*/ 21 h 30"/>
                  <a:gd name="T10" fmla="*/ 7 w 11"/>
                  <a:gd name="T11" fmla="*/ 18 h 30"/>
                  <a:gd name="T12" fmla="*/ 7 w 11"/>
                  <a:gd name="T13" fmla="*/ 16 h 30"/>
                  <a:gd name="T14" fmla="*/ 7 w 11"/>
                  <a:gd name="T15" fmla="*/ 14 h 30"/>
                  <a:gd name="T16" fmla="*/ 7 w 11"/>
                  <a:gd name="T17" fmla="*/ 14 h 30"/>
                  <a:gd name="T18" fmla="*/ 7 w 11"/>
                  <a:gd name="T19" fmla="*/ 14 h 30"/>
                  <a:gd name="T20" fmla="*/ 7 w 11"/>
                  <a:gd name="T21" fmla="*/ 12 h 30"/>
                  <a:gd name="T22" fmla="*/ 7 w 11"/>
                  <a:gd name="T23" fmla="*/ 12 h 30"/>
                  <a:gd name="T24" fmla="*/ 7 w 11"/>
                  <a:gd name="T25" fmla="*/ 12 h 30"/>
                  <a:gd name="T26" fmla="*/ 5 w 11"/>
                  <a:gd name="T27" fmla="*/ 12 h 30"/>
                  <a:gd name="T28" fmla="*/ 5 w 11"/>
                  <a:gd name="T29" fmla="*/ 12 h 30"/>
                  <a:gd name="T30" fmla="*/ 5 w 11"/>
                  <a:gd name="T31" fmla="*/ 12 h 30"/>
                  <a:gd name="T32" fmla="*/ 5 w 11"/>
                  <a:gd name="T33" fmla="*/ 12 h 30"/>
                  <a:gd name="T34" fmla="*/ 5 w 11"/>
                  <a:gd name="T35" fmla="*/ 12 h 30"/>
                  <a:gd name="T36" fmla="*/ 5 w 11"/>
                  <a:gd name="T37" fmla="*/ 9 h 30"/>
                  <a:gd name="T38" fmla="*/ 5 w 11"/>
                  <a:gd name="T39" fmla="*/ 9 h 30"/>
                  <a:gd name="T40" fmla="*/ 5 w 11"/>
                  <a:gd name="T41" fmla="*/ 7 h 30"/>
                  <a:gd name="T42" fmla="*/ 5 w 11"/>
                  <a:gd name="T43" fmla="*/ 7 h 30"/>
                  <a:gd name="T44" fmla="*/ 5 w 11"/>
                  <a:gd name="T45" fmla="*/ 7 h 30"/>
                  <a:gd name="T46" fmla="*/ 7 w 11"/>
                  <a:gd name="T47" fmla="*/ 7 h 30"/>
                  <a:gd name="T48" fmla="*/ 7 w 11"/>
                  <a:gd name="T49" fmla="*/ 5 h 30"/>
                  <a:gd name="T50" fmla="*/ 7 w 11"/>
                  <a:gd name="T51" fmla="*/ 2 h 30"/>
                  <a:gd name="T52" fmla="*/ 7 w 11"/>
                  <a:gd name="T53" fmla="*/ 0 h 30"/>
                  <a:gd name="T54" fmla="*/ 9 w 11"/>
                  <a:gd name="T55" fmla="*/ 0 h 30"/>
                  <a:gd name="T56" fmla="*/ 11 w 11"/>
                  <a:gd name="T57" fmla="*/ 0 h 30"/>
                  <a:gd name="T58" fmla="*/ 11 w 11"/>
                  <a:gd name="T59" fmla="*/ 5 h 30"/>
                  <a:gd name="T60" fmla="*/ 11 w 11"/>
                  <a:gd name="T61" fmla="*/ 7 h 30"/>
                  <a:gd name="T62" fmla="*/ 11 w 11"/>
                  <a:gd name="T63" fmla="*/ 7 h 30"/>
                  <a:gd name="T64" fmla="*/ 11 w 11"/>
                  <a:gd name="T65" fmla="*/ 9 h 30"/>
                  <a:gd name="T66" fmla="*/ 11 w 11"/>
                  <a:gd name="T67" fmla="*/ 12 h 30"/>
                  <a:gd name="T68" fmla="*/ 9 w 11"/>
                  <a:gd name="T69" fmla="*/ 14 h 30"/>
                  <a:gd name="T70" fmla="*/ 9 w 11"/>
                  <a:gd name="T71" fmla="*/ 16 h 30"/>
                  <a:gd name="T72" fmla="*/ 9 w 11"/>
                  <a:gd name="T73" fmla="*/ 16 h 30"/>
                  <a:gd name="T74" fmla="*/ 9 w 11"/>
                  <a:gd name="T75" fmla="*/ 18 h 30"/>
                  <a:gd name="T76" fmla="*/ 9 w 11"/>
                  <a:gd name="T77" fmla="*/ 21 h 30"/>
                  <a:gd name="T78" fmla="*/ 7 w 11"/>
                  <a:gd name="T79" fmla="*/ 30 h 30"/>
                  <a:gd name="T80" fmla="*/ 7 w 11"/>
                  <a:gd name="T81" fmla="*/ 30 h 30"/>
                  <a:gd name="T82" fmla="*/ 5 w 11"/>
                  <a:gd name="T83" fmla="*/ 30 h 30"/>
                  <a:gd name="T84" fmla="*/ 2 w 11"/>
                  <a:gd name="T85" fmla="*/ 27 h 30"/>
                  <a:gd name="T86" fmla="*/ 0 w 11"/>
                  <a:gd name="T87" fmla="*/ 27 h 30"/>
                  <a:gd name="T88" fmla="*/ 0 w 11"/>
                  <a:gd name="T89" fmla="*/ 25 h 30"/>
                  <a:gd name="T90" fmla="*/ 0 w 11"/>
                  <a:gd name="T91" fmla="*/ 25 h 30"/>
                  <a:gd name="T92" fmla="*/ 0 w 11"/>
                  <a:gd name="T93" fmla="*/ 23 h 30"/>
                  <a:gd name="T94" fmla="*/ 0 w 11"/>
                  <a:gd name="T95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30">
                    <a:moveTo>
                      <a:pt x="0" y="23"/>
                    </a:moveTo>
                    <a:lnTo>
                      <a:pt x="2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9" name="Freeform 2319">
                <a:extLst>
                  <a:ext uri="{FF2B5EF4-FFF2-40B4-BE49-F238E27FC236}">
                    <a16:creationId xmlns:a16="http://schemas.microsoft.com/office/drawing/2014/main" id="{DD3F96B1-64BC-478B-801B-CA8B1E284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554"/>
                <a:ext cx="27" cy="16"/>
              </a:xfrm>
              <a:custGeom>
                <a:avLst/>
                <a:gdLst>
                  <a:gd name="T0" fmla="*/ 16 w 27"/>
                  <a:gd name="T1" fmla="*/ 7 h 16"/>
                  <a:gd name="T2" fmla="*/ 25 w 27"/>
                  <a:gd name="T3" fmla="*/ 7 h 16"/>
                  <a:gd name="T4" fmla="*/ 25 w 27"/>
                  <a:gd name="T5" fmla="*/ 7 h 16"/>
                  <a:gd name="T6" fmla="*/ 27 w 27"/>
                  <a:gd name="T7" fmla="*/ 7 h 16"/>
                  <a:gd name="T8" fmla="*/ 27 w 27"/>
                  <a:gd name="T9" fmla="*/ 7 h 16"/>
                  <a:gd name="T10" fmla="*/ 27 w 27"/>
                  <a:gd name="T11" fmla="*/ 7 h 16"/>
                  <a:gd name="T12" fmla="*/ 27 w 27"/>
                  <a:gd name="T13" fmla="*/ 7 h 16"/>
                  <a:gd name="T14" fmla="*/ 27 w 27"/>
                  <a:gd name="T15" fmla="*/ 7 h 16"/>
                  <a:gd name="T16" fmla="*/ 27 w 27"/>
                  <a:gd name="T17" fmla="*/ 14 h 16"/>
                  <a:gd name="T18" fmla="*/ 27 w 27"/>
                  <a:gd name="T19" fmla="*/ 14 h 16"/>
                  <a:gd name="T20" fmla="*/ 27 w 27"/>
                  <a:gd name="T21" fmla="*/ 14 h 16"/>
                  <a:gd name="T22" fmla="*/ 25 w 27"/>
                  <a:gd name="T23" fmla="*/ 14 h 16"/>
                  <a:gd name="T24" fmla="*/ 25 w 27"/>
                  <a:gd name="T25" fmla="*/ 14 h 16"/>
                  <a:gd name="T26" fmla="*/ 25 w 27"/>
                  <a:gd name="T27" fmla="*/ 14 h 16"/>
                  <a:gd name="T28" fmla="*/ 25 w 27"/>
                  <a:gd name="T29" fmla="*/ 14 h 16"/>
                  <a:gd name="T30" fmla="*/ 25 w 27"/>
                  <a:gd name="T31" fmla="*/ 16 h 16"/>
                  <a:gd name="T32" fmla="*/ 7 w 27"/>
                  <a:gd name="T33" fmla="*/ 16 h 16"/>
                  <a:gd name="T34" fmla="*/ 7 w 27"/>
                  <a:gd name="T35" fmla="*/ 16 h 16"/>
                  <a:gd name="T36" fmla="*/ 5 w 27"/>
                  <a:gd name="T37" fmla="*/ 14 h 16"/>
                  <a:gd name="T38" fmla="*/ 5 w 27"/>
                  <a:gd name="T39" fmla="*/ 14 h 16"/>
                  <a:gd name="T40" fmla="*/ 5 w 27"/>
                  <a:gd name="T41" fmla="*/ 14 h 16"/>
                  <a:gd name="T42" fmla="*/ 5 w 27"/>
                  <a:gd name="T43" fmla="*/ 14 h 16"/>
                  <a:gd name="T44" fmla="*/ 2 w 27"/>
                  <a:gd name="T45" fmla="*/ 14 h 16"/>
                  <a:gd name="T46" fmla="*/ 2 w 27"/>
                  <a:gd name="T47" fmla="*/ 14 h 16"/>
                  <a:gd name="T48" fmla="*/ 2 w 27"/>
                  <a:gd name="T49" fmla="*/ 14 h 16"/>
                  <a:gd name="T50" fmla="*/ 2 w 27"/>
                  <a:gd name="T51" fmla="*/ 7 h 16"/>
                  <a:gd name="T52" fmla="*/ 2 w 27"/>
                  <a:gd name="T53" fmla="*/ 7 h 16"/>
                  <a:gd name="T54" fmla="*/ 0 w 27"/>
                  <a:gd name="T55" fmla="*/ 7 h 16"/>
                  <a:gd name="T56" fmla="*/ 0 w 27"/>
                  <a:gd name="T57" fmla="*/ 5 h 16"/>
                  <a:gd name="T58" fmla="*/ 0 w 27"/>
                  <a:gd name="T59" fmla="*/ 5 h 16"/>
                  <a:gd name="T60" fmla="*/ 0 w 27"/>
                  <a:gd name="T61" fmla="*/ 5 h 16"/>
                  <a:gd name="T62" fmla="*/ 0 w 27"/>
                  <a:gd name="T63" fmla="*/ 3 h 16"/>
                  <a:gd name="T64" fmla="*/ 0 w 27"/>
                  <a:gd name="T65" fmla="*/ 3 h 16"/>
                  <a:gd name="T66" fmla="*/ 0 w 27"/>
                  <a:gd name="T67" fmla="*/ 0 h 16"/>
                  <a:gd name="T68" fmla="*/ 0 w 27"/>
                  <a:gd name="T69" fmla="*/ 0 h 16"/>
                  <a:gd name="T70" fmla="*/ 14 w 27"/>
                  <a:gd name="T71" fmla="*/ 0 h 16"/>
                  <a:gd name="T72" fmla="*/ 16 w 27"/>
                  <a:gd name="T73" fmla="*/ 0 h 16"/>
                  <a:gd name="T74" fmla="*/ 16 w 27"/>
                  <a:gd name="T75" fmla="*/ 3 h 16"/>
                  <a:gd name="T76" fmla="*/ 16 w 27"/>
                  <a:gd name="T7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16">
                    <a:moveTo>
                      <a:pt x="16" y="5"/>
                    </a:moveTo>
                    <a:lnTo>
                      <a:pt x="16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16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0" name="Freeform 2320">
                <a:extLst>
                  <a:ext uri="{FF2B5EF4-FFF2-40B4-BE49-F238E27FC236}">
                    <a16:creationId xmlns:a16="http://schemas.microsoft.com/office/drawing/2014/main" id="{35FA6FD0-410D-4FF3-BE56-3A08FEBE0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552"/>
                <a:ext cx="11" cy="9"/>
              </a:xfrm>
              <a:custGeom>
                <a:avLst/>
                <a:gdLst>
                  <a:gd name="T0" fmla="*/ 11 w 11"/>
                  <a:gd name="T1" fmla="*/ 7 h 9"/>
                  <a:gd name="T2" fmla="*/ 9 w 11"/>
                  <a:gd name="T3" fmla="*/ 7 h 9"/>
                  <a:gd name="T4" fmla="*/ 9 w 11"/>
                  <a:gd name="T5" fmla="*/ 7 h 9"/>
                  <a:gd name="T6" fmla="*/ 9 w 11"/>
                  <a:gd name="T7" fmla="*/ 7 h 9"/>
                  <a:gd name="T8" fmla="*/ 9 w 11"/>
                  <a:gd name="T9" fmla="*/ 7 h 9"/>
                  <a:gd name="T10" fmla="*/ 2 w 11"/>
                  <a:gd name="T11" fmla="*/ 9 h 9"/>
                  <a:gd name="T12" fmla="*/ 2 w 11"/>
                  <a:gd name="T13" fmla="*/ 7 h 9"/>
                  <a:gd name="T14" fmla="*/ 2 w 11"/>
                  <a:gd name="T15" fmla="*/ 7 h 9"/>
                  <a:gd name="T16" fmla="*/ 2 w 11"/>
                  <a:gd name="T17" fmla="*/ 7 h 9"/>
                  <a:gd name="T18" fmla="*/ 2 w 11"/>
                  <a:gd name="T19" fmla="*/ 7 h 9"/>
                  <a:gd name="T20" fmla="*/ 0 w 11"/>
                  <a:gd name="T21" fmla="*/ 7 h 9"/>
                  <a:gd name="T22" fmla="*/ 0 w 11"/>
                  <a:gd name="T23" fmla="*/ 7 h 9"/>
                  <a:gd name="T24" fmla="*/ 0 w 11"/>
                  <a:gd name="T25" fmla="*/ 7 h 9"/>
                  <a:gd name="T26" fmla="*/ 0 w 11"/>
                  <a:gd name="T27" fmla="*/ 7 h 9"/>
                  <a:gd name="T28" fmla="*/ 0 w 11"/>
                  <a:gd name="T29" fmla="*/ 7 h 9"/>
                  <a:gd name="T30" fmla="*/ 0 w 11"/>
                  <a:gd name="T31" fmla="*/ 0 h 9"/>
                  <a:gd name="T32" fmla="*/ 0 w 11"/>
                  <a:gd name="T33" fmla="*/ 0 h 9"/>
                  <a:gd name="T34" fmla="*/ 0 w 11"/>
                  <a:gd name="T35" fmla="*/ 0 h 9"/>
                  <a:gd name="T36" fmla="*/ 0 w 11"/>
                  <a:gd name="T37" fmla="*/ 0 h 9"/>
                  <a:gd name="T38" fmla="*/ 0 w 11"/>
                  <a:gd name="T39" fmla="*/ 0 h 9"/>
                  <a:gd name="T40" fmla="*/ 0 w 11"/>
                  <a:gd name="T41" fmla="*/ 0 h 9"/>
                  <a:gd name="T42" fmla="*/ 0 w 11"/>
                  <a:gd name="T43" fmla="*/ 0 h 9"/>
                  <a:gd name="T44" fmla="*/ 11 w 11"/>
                  <a:gd name="T45" fmla="*/ 0 h 9"/>
                  <a:gd name="T46" fmla="*/ 11 w 11"/>
                  <a:gd name="T47" fmla="*/ 0 h 9"/>
                  <a:gd name="T48" fmla="*/ 11 w 11"/>
                  <a:gd name="T49" fmla="*/ 0 h 9"/>
                  <a:gd name="T50" fmla="*/ 11 w 11"/>
                  <a:gd name="T51" fmla="*/ 0 h 9"/>
                  <a:gd name="T52" fmla="*/ 11 w 11"/>
                  <a:gd name="T53" fmla="*/ 0 h 9"/>
                  <a:gd name="T54" fmla="*/ 11 w 11"/>
                  <a:gd name="T55" fmla="*/ 7 h 9"/>
                  <a:gd name="T56" fmla="*/ 11 w 11"/>
                  <a:gd name="T57" fmla="*/ 7 h 9"/>
                  <a:gd name="T58" fmla="*/ 11 w 11"/>
                  <a:gd name="T59" fmla="*/ 7 h 9"/>
                  <a:gd name="T60" fmla="*/ 11 w 11"/>
                  <a:gd name="T61" fmla="*/ 7 h 9"/>
                  <a:gd name="T62" fmla="*/ 11 w 11"/>
                  <a:gd name="T6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9"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1" name="Freeform 2321">
                <a:extLst>
                  <a:ext uri="{FF2B5EF4-FFF2-40B4-BE49-F238E27FC236}">
                    <a16:creationId xmlns:a16="http://schemas.microsoft.com/office/drawing/2014/main" id="{BF7D5516-46AA-4C46-BEB9-99133B1CB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550"/>
                <a:ext cx="16" cy="4"/>
              </a:xfrm>
              <a:custGeom>
                <a:avLst/>
                <a:gdLst>
                  <a:gd name="T0" fmla="*/ 14 w 16"/>
                  <a:gd name="T1" fmla="*/ 4 h 4"/>
                  <a:gd name="T2" fmla="*/ 2 w 16"/>
                  <a:gd name="T3" fmla="*/ 4 h 4"/>
                  <a:gd name="T4" fmla="*/ 2 w 16"/>
                  <a:gd name="T5" fmla="*/ 4 h 4"/>
                  <a:gd name="T6" fmla="*/ 2 w 16"/>
                  <a:gd name="T7" fmla="*/ 4 h 4"/>
                  <a:gd name="T8" fmla="*/ 2 w 16"/>
                  <a:gd name="T9" fmla="*/ 4 h 4"/>
                  <a:gd name="T10" fmla="*/ 2 w 16"/>
                  <a:gd name="T11" fmla="*/ 4 h 4"/>
                  <a:gd name="T12" fmla="*/ 0 w 16"/>
                  <a:gd name="T13" fmla="*/ 4 h 4"/>
                  <a:gd name="T14" fmla="*/ 0 w 16"/>
                  <a:gd name="T15" fmla="*/ 4 h 4"/>
                  <a:gd name="T16" fmla="*/ 0 w 16"/>
                  <a:gd name="T17" fmla="*/ 4 h 4"/>
                  <a:gd name="T18" fmla="*/ 0 w 16"/>
                  <a:gd name="T19" fmla="*/ 4 h 4"/>
                  <a:gd name="T20" fmla="*/ 0 w 16"/>
                  <a:gd name="T21" fmla="*/ 2 h 4"/>
                  <a:gd name="T22" fmla="*/ 0 w 16"/>
                  <a:gd name="T23" fmla="*/ 2 h 4"/>
                  <a:gd name="T24" fmla="*/ 0 w 16"/>
                  <a:gd name="T25" fmla="*/ 0 h 4"/>
                  <a:gd name="T26" fmla="*/ 0 w 16"/>
                  <a:gd name="T27" fmla="*/ 0 h 4"/>
                  <a:gd name="T28" fmla="*/ 2 w 16"/>
                  <a:gd name="T29" fmla="*/ 0 h 4"/>
                  <a:gd name="T30" fmla="*/ 2 w 16"/>
                  <a:gd name="T31" fmla="*/ 0 h 4"/>
                  <a:gd name="T32" fmla="*/ 2 w 16"/>
                  <a:gd name="T33" fmla="*/ 0 h 4"/>
                  <a:gd name="T34" fmla="*/ 2 w 16"/>
                  <a:gd name="T35" fmla="*/ 0 h 4"/>
                  <a:gd name="T36" fmla="*/ 2 w 16"/>
                  <a:gd name="T37" fmla="*/ 0 h 4"/>
                  <a:gd name="T38" fmla="*/ 14 w 16"/>
                  <a:gd name="T39" fmla="*/ 0 h 4"/>
                  <a:gd name="T40" fmla="*/ 14 w 16"/>
                  <a:gd name="T41" fmla="*/ 0 h 4"/>
                  <a:gd name="T42" fmla="*/ 14 w 16"/>
                  <a:gd name="T43" fmla="*/ 0 h 4"/>
                  <a:gd name="T44" fmla="*/ 14 w 16"/>
                  <a:gd name="T45" fmla="*/ 0 h 4"/>
                  <a:gd name="T46" fmla="*/ 16 w 16"/>
                  <a:gd name="T47" fmla="*/ 0 h 4"/>
                  <a:gd name="T48" fmla="*/ 16 w 16"/>
                  <a:gd name="T49" fmla="*/ 2 h 4"/>
                  <a:gd name="T50" fmla="*/ 16 w 16"/>
                  <a:gd name="T51" fmla="*/ 2 h 4"/>
                  <a:gd name="T52" fmla="*/ 16 w 16"/>
                  <a:gd name="T53" fmla="*/ 2 h 4"/>
                  <a:gd name="T54" fmla="*/ 16 w 16"/>
                  <a:gd name="T55" fmla="*/ 2 h 4"/>
                  <a:gd name="T56" fmla="*/ 16 w 16"/>
                  <a:gd name="T57" fmla="*/ 2 h 4"/>
                  <a:gd name="T58" fmla="*/ 16 w 16"/>
                  <a:gd name="T59" fmla="*/ 4 h 4"/>
                  <a:gd name="T60" fmla="*/ 16 w 16"/>
                  <a:gd name="T61" fmla="*/ 4 h 4"/>
                  <a:gd name="T62" fmla="*/ 16 w 16"/>
                  <a:gd name="T63" fmla="*/ 4 h 4"/>
                  <a:gd name="T64" fmla="*/ 16 w 16"/>
                  <a:gd name="T65" fmla="*/ 4 h 4"/>
                  <a:gd name="T66" fmla="*/ 16 w 16"/>
                  <a:gd name="T67" fmla="*/ 4 h 4"/>
                  <a:gd name="T68" fmla="*/ 16 w 16"/>
                  <a:gd name="T69" fmla="*/ 4 h 4"/>
                  <a:gd name="T70" fmla="*/ 14 w 16"/>
                  <a:gd name="T71" fmla="*/ 4 h 4"/>
                  <a:gd name="T72" fmla="*/ 14 w 16"/>
                  <a:gd name="T73" fmla="*/ 4 h 4"/>
                  <a:gd name="T74" fmla="*/ 14 w 16"/>
                  <a:gd name="T7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4">
                    <a:moveTo>
                      <a:pt x="14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2" name="Freeform 2322">
                <a:extLst>
                  <a:ext uri="{FF2B5EF4-FFF2-40B4-BE49-F238E27FC236}">
                    <a16:creationId xmlns:a16="http://schemas.microsoft.com/office/drawing/2014/main" id="{EB448AC6-ED3A-4AE5-94D4-33F5AD7A0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1541"/>
                <a:ext cx="16" cy="9"/>
              </a:xfrm>
              <a:custGeom>
                <a:avLst/>
                <a:gdLst>
                  <a:gd name="T0" fmla="*/ 14 w 16"/>
                  <a:gd name="T1" fmla="*/ 0 h 9"/>
                  <a:gd name="T2" fmla="*/ 14 w 16"/>
                  <a:gd name="T3" fmla="*/ 0 h 9"/>
                  <a:gd name="T4" fmla="*/ 16 w 16"/>
                  <a:gd name="T5" fmla="*/ 0 h 9"/>
                  <a:gd name="T6" fmla="*/ 16 w 16"/>
                  <a:gd name="T7" fmla="*/ 2 h 9"/>
                  <a:gd name="T8" fmla="*/ 16 w 16"/>
                  <a:gd name="T9" fmla="*/ 2 h 9"/>
                  <a:gd name="T10" fmla="*/ 16 w 16"/>
                  <a:gd name="T11" fmla="*/ 2 h 9"/>
                  <a:gd name="T12" fmla="*/ 16 w 16"/>
                  <a:gd name="T13" fmla="*/ 2 h 9"/>
                  <a:gd name="T14" fmla="*/ 16 w 16"/>
                  <a:gd name="T15" fmla="*/ 2 h 9"/>
                  <a:gd name="T16" fmla="*/ 16 w 16"/>
                  <a:gd name="T17" fmla="*/ 2 h 9"/>
                  <a:gd name="T18" fmla="*/ 16 w 16"/>
                  <a:gd name="T19" fmla="*/ 9 h 9"/>
                  <a:gd name="T20" fmla="*/ 16 w 16"/>
                  <a:gd name="T21" fmla="*/ 9 h 9"/>
                  <a:gd name="T22" fmla="*/ 16 w 16"/>
                  <a:gd name="T23" fmla="*/ 9 h 9"/>
                  <a:gd name="T24" fmla="*/ 16 w 16"/>
                  <a:gd name="T25" fmla="*/ 9 h 9"/>
                  <a:gd name="T26" fmla="*/ 16 w 16"/>
                  <a:gd name="T27" fmla="*/ 9 h 9"/>
                  <a:gd name="T28" fmla="*/ 16 w 16"/>
                  <a:gd name="T29" fmla="*/ 9 h 9"/>
                  <a:gd name="T30" fmla="*/ 14 w 16"/>
                  <a:gd name="T31" fmla="*/ 9 h 9"/>
                  <a:gd name="T32" fmla="*/ 14 w 16"/>
                  <a:gd name="T33" fmla="*/ 9 h 9"/>
                  <a:gd name="T34" fmla="*/ 14 w 16"/>
                  <a:gd name="T35" fmla="*/ 9 h 9"/>
                  <a:gd name="T36" fmla="*/ 2 w 16"/>
                  <a:gd name="T37" fmla="*/ 9 h 9"/>
                  <a:gd name="T38" fmla="*/ 2 w 16"/>
                  <a:gd name="T39" fmla="*/ 9 h 9"/>
                  <a:gd name="T40" fmla="*/ 2 w 16"/>
                  <a:gd name="T41" fmla="*/ 9 h 9"/>
                  <a:gd name="T42" fmla="*/ 2 w 16"/>
                  <a:gd name="T43" fmla="*/ 9 h 9"/>
                  <a:gd name="T44" fmla="*/ 2 w 16"/>
                  <a:gd name="T45" fmla="*/ 9 h 9"/>
                  <a:gd name="T46" fmla="*/ 0 w 16"/>
                  <a:gd name="T47" fmla="*/ 9 h 9"/>
                  <a:gd name="T48" fmla="*/ 2 w 16"/>
                  <a:gd name="T49" fmla="*/ 2 h 9"/>
                  <a:gd name="T50" fmla="*/ 2 w 16"/>
                  <a:gd name="T51" fmla="*/ 2 h 9"/>
                  <a:gd name="T52" fmla="*/ 2 w 16"/>
                  <a:gd name="T53" fmla="*/ 0 h 9"/>
                  <a:gd name="T54" fmla="*/ 2 w 16"/>
                  <a:gd name="T55" fmla="*/ 0 h 9"/>
                  <a:gd name="T56" fmla="*/ 2 w 16"/>
                  <a:gd name="T57" fmla="*/ 0 h 9"/>
                  <a:gd name="T58" fmla="*/ 2 w 16"/>
                  <a:gd name="T59" fmla="*/ 0 h 9"/>
                  <a:gd name="T60" fmla="*/ 5 w 16"/>
                  <a:gd name="T61" fmla="*/ 0 h 9"/>
                  <a:gd name="T62" fmla="*/ 5 w 16"/>
                  <a:gd name="T63" fmla="*/ 0 h 9"/>
                  <a:gd name="T64" fmla="*/ 5 w 16"/>
                  <a:gd name="T65" fmla="*/ 0 h 9"/>
                  <a:gd name="T66" fmla="*/ 5 w 16"/>
                  <a:gd name="T67" fmla="*/ 0 h 9"/>
                  <a:gd name="T68" fmla="*/ 14 w 16"/>
                  <a:gd name="T69" fmla="*/ 0 h 9"/>
                  <a:gd name="T70" fmla="*/ 14 w 16"/>
                  <a:gd name="T71" fmla="*/ 0 h 9"/>
                  <a:gd name="T72" fmla="*/ 14 w 16"/>
                  <a:gd name="T73" fmla="*/ 0 h 9"/>
                  <a:gd name="T74" fmla="*/ 14 w 16"/>
                  <a:gd name="T75" fmla="*/ 0 h 9"/>
                  <a:gd name="T76" fmla="*/ 14 w 16"/>
                  <a:gd name="T7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9">
                    <a:moveTo>
                      <a:pt x="14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3" name="Freeform 2323">
                <a:extLst>
                  <a:ext uri="{FF2B5EF4-FFF2-40B4-BE49-F238E27FC236}">
                    <a16:creationId xmlns:a16="http://schemas.microsoft.com/office/drawing/2014/main" id="{8E1FEEFB-5C8A-458B-82BB-D2CE71C2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672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1 w 3"/>
                  <a:gd name="T5" fmla="*/ 4 h 4"/>
                  <a:gd name="T6" fmla="*/ 1 w 3"/>
                  <a:gd name="T7" fmla="*/ 4 h 4"/>
                  <a:gd name="T8" fmla="*/ 1 w 3"/>
                  <a:gd name="T9" fmla="*/ 3 h 4"/>
                  <a:gd name="T10" fmla="*/ 1 w 3"/>
                  <a:gd name="T11" fmla="*/ 3 h 4"/>
                  <a:gd name="T12" fmla="*/ 1 w 3"/>
                  <a:gd name="T13" fmla="*/ 2 h 4"/>
                  <a:gd name="T14" fmla="*/ 1 w 3"/>
                  <a:gd name="T15" fmla="*/ 2 h 4"/>
                  <a:gd name="T16" fmla="*/ 2 w 3"/>
                  <a:gd name="T17" fmla="*/ 2 h 4"/>
                  <a:gd name="T18" fmla="*/ 2 w 3"/>
                  <a:gd name="T19" fmla="*/ 2 h 4"/>
                  <a:gd name="T20" fmla="*/ 2 w 3"/>
                  <a:gd name="T21" fmla="*/ 1 h 4"/>
                  <a:gd name="T22" fmla="*/ 2 w 3"/>
                  <a:gd name="T23" fmla="*/ 1 h 4"/>
                  <a:gd name="T24" fmla="*/ 2 w 3"/>
                  <a:gd name="T25" fmla="*/ 0 h 4"/>
                  <a:gd name="T26" fmla="*/ 2 w 3"/>
                  <a:gd name="T27" fmla="*/ 0 h 4"/>
                  <a:gd name="T28" fmla="*/ 3 w 3"/>
                  <a:gd name="T29" fmla="*/ 0 h 4"/>
                  <a:gd name="T30" fmla="*/ 3 w 3"/>
                  <a:gd name="T31" fmla="*/ 0 h 4"/>
                  <a:gd name="T32" fmla="*/ 2 w 3"/>
                  <a:gd name="T33" fmla="*/ 0 h 4"/>
                  <a:gd name="T34" fmla="*/ 2 w 3"/>
                  <a:gd name="T35" fmla="*/ 0 h 4"/>
                  <a:gd name="T36" fmla="*/ 0 w 3"/>
                  <a:gd name="T37" fmla="*/ 0 h 4"/>
                  <a:gd name="T38" fmla="*/ 0 w 3"/>
                  <a:gd name="T39" fmla="*/ 2 h 4"/>
                  <a:gd name="T40" fmla="*/ 0 w 3"/>
                  <a:gd name="T41" fmla="*/ 3 h 4"/>
                  <a:gd name="T42" fmla="*/ 0 w 3"/>
                  <a:gd name="T43" fmla="*/ 4 h 4"/>
                  <a:gd name="T44" fmla="*/ 0 w 3"/>
                  <a:gd name="T45" fmla="*/ 4 h 4"/>
                  <a:gd name="T46" fmla="*/ 0 w 3"/>
                  <a:gd name="T47" fmla="*/ 4 h 4"/>
                  <a:gd name="T48" fmla="*/ 0 w 3"/>
                  <a:gd name="T4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4" name="Freeform 2324">
                <a:extLst>
                  <a:ext uri="{FF2B5EF4-FFF2-40B4-BE49-F238E27FC236}">
                    <a16:creationId xmlns:a16="http://schemas.microsoft.com/office/drawing/2014/main" id="{3BC55BB3-AA96-4B75-8D73-46B764F00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649"/>
                <a:ext cx="22" cy="20"/>
              </a:xfrm>
              <a:custGeom>
                <a:avLst/>
                <a:gdLst>
                  <a:gd name="T0" fmla="*/ 3 w 10"/>
                  <a:gd name="T1" fmla="*/ 9 h 9"/>
                  <a:gd name="T2" fmla="*/ 3 w 10"/>
                  <a:gd name="T3" fmla="*/ 9 h 9"/>
                  <a:gd name="T4" fmla="*/ 4 w 10"/>
                  <a:gd name="T5" fmla="*/ 9 h 9"/>
                  <a:gd name="T6" fmla="*/ 4 w 10"/>
                  <a:gd name="T7" fmla="*/ 9 h 9"/>
                  <a:gd name="T8" fmla="*/ 4 w 10"/>
                  <a:gd name="T9" fmla="*/ 8 h 9"/>
                  <a:gd name="T10" fmla="*/ 4 w 10"/>
                  <a:gd name="T11" fmla="*/ 8 h 9"/>
                  <a:gd name="T12" fmla="*/ 4 w 10"/>
                  <a:gd name="T13" fmla="*/ 7 h 9"/>
                  <a:gd name="T14" fmla="*/ 4 w 10"/>
                  <a:gd name="T15" fmla="*/ 7 h 9"/>
                  <a:gd name="T16" fmla="*/ 5 w 10"/>
                  <a:gd name="T17" fmla="*/ 7 h 9"/>
                  <a:gd name="T18" fmla="*/ 5 w 10"/>
                  <a:gd name="T19" fmla="*/ 7 h 9"/>
                  <a:gd name="T20" fmla="*/ 5 w 10"/>
                  <a:gd name="T21" fmla="*/ 6 h 9"/>
                  <a:gd name="T22" fmla="*/ 5 w 10"/>
                  <a:gd name="T23" fmla="*/ 6 h 9"/>
                  <a:gd name="T24" fmla="*/ 6 w 10"/>
                  <a:gd name="T25" fmla="*/ 6 h 9"/>
                  <a:gd name="T26" fmla="*/ 6 w 10"/>
                  <a:gd name="T27" fmla="*/ 6 h 9"/>
                  <a:gd name="T28" fmla="*/ 6 w 10"/>
                  <a:gd name="T29" fmla="*/ 5 h 9"/>
                  <a:gd name="T30" fmla="*/ 6 w 10"/>
                  <a:gd name="T31" fmla="*/ 5 h 9"/>
                  <a:gd name="T32" fmla="*/ 7 w 10"/>
                  <a:gd name="T33" fmla="*/ 5 h 9"/>
                  <a:gd name="T34" fmla="*/ 7 w 10"/>
                  <a:gd name="T35" fmla="*/ 5 h 9"/>
                  <a:gd name="T36" fmla="*/ 7 w 10"/>
                  <a:gd name="T37" fmla="*/ 4 h 9"/>
                  <a:gd name="T38" fmla="*/ 7 w 10"/>
                  <a:gd name="T39" fmla="*/ 4 h 9"/>
                  <a:gd name="T40" fmla="*/ 8 w 10"/>
                  <a:gd name="T41" fmla="*/ 3 h 9"/>
                  <a:gd name="T42" fmla="*/ 8 w 10"/>
                  <a:gd name="T43" fmla="*/ 3 h 9"/>
                  <a:gd name="T44" fmla="*/ 8 w 10"/>
                  <a:gd name="T45" fmla="*/ 2 h 9"/>
                  <a:gd name="T46" fmla="*/ 8 w 10"/>
                  <a:gd name="T47" fmla="*/ 2 h 9"/>
                  <a:gd name="T48" fmla="*/ 9 w 10"/>
                  <a:gd name="T49" fmla="*/ 2 h 9"/>
                  <a:gd name="T50" fmla="*/ 9 w 10"/>
                  <a:gd name="T51" fmla="*/ 2 h 9"/>
                  <a:gd name="T52" fmla="*/ 9 w 10"/>
                  <a:gd name="T53" fmla="*/ 1 h 9"/>
                  <a:gd name="T54" fmla="*/ 9 w 10"/>
                  <a:gd name="T55" fmla="*/ 1 h 9"/>
                  <a:gd name="T56" fmla="*/ 10 w 10"/>
                  <a:gd name="T57" fmla="*/ 1 h 9"/>
                  <a:gd name="T58" fmla="*/ 10 w 10"/>
                  <a:gd name="T59" fmla="*/ 1 h 9"/>
                  <a:gd name="T60" fmla="*/ 10 w 10"/>
                  <a:gd name="T61" fmla="*/ 0 h 9"/>
                  <a:gd name="T62" fmla="*/ 8 w 10"/>
                  <a:gd name="T63" fmla="*/ 0 h 9"/>
                  <a:gd name="T64" fmla="*/ 7 w 10"/>
                  <a:gd name="T65" fmla="*/ 0 h 9"/>
                  <a:gd name="T66" fmla="*/ 6 w 10"/>
                  <a:gd name="T67" fmla="*/ 0 h 9"/>
                  <a:gd name="T68" fmla="*/ 5 w 10"/>
                  <a:gd name="T69" fmla="*/ 0 h 9"/>
                  <a:gd name="T70" fmla="*/ 3 w 10"/>
                  <a:gd name="T71" fmla="*/ 0 h 9"/>
                  <a:gd name="T72" fmla="*/ 2 w 10"/>
                  <a:gd name="T73" fmla="*/ 0 h 9"/>
                  <a:gd name="T74" fmla="*/ 1 w 10"/>
                  <a:gd name="T75" fmla="*/ 0 h 9"/>
                  <a:gd name="T76" fmla="*/ 1 w 10"/>
                  <a:gd name="T77" fmla="*/ 1 h 9"/>
                  <a:gd name="T78" fmla="*/ 1 w 10"/>
                  <a:gd name="T79" fmla="*/ 1 h 9"/>
                  <a:gd name="T80" fmla="*/ 1 w 10"/>
                  <a:gd name="T81" fmla="*/ 3 h 9"/>
                  <a:gd name="T82" fmla="*/ 1 w 10"/>
                  <a:gd name="T83" fmla="*/ 4 h 9"/>
                  <a:gd name="T84" fmla="*/ 1 w 10"/>
                  <a:gd name="T85" fmla="*/ 4 h 9"/>
                  <a:gd name="T86" fmla="*/ 1 w 10"/>
                  <a:gd name="T87" fmla="*/ 5 h 9"/>
                  <a:gd name="T88" fmla="*/ 1 w 10"/>
                  <a:gd name="T89" fmla="*/ 6 h 9"/>
                  <a:gd name="T90" fmla="*/ 1 w 10"/>
                  <a:gd name="T91" fmla="*/ 7 h 9"/>
                  <a:gd name="T92" fmla="*/ 0 w 10"/>
                  <a:gd name="T93" fmla="*/ 8 h 9"/>
                  <a:gd name="T94" fmla="*/ 0 w 10"/>
                  <a:gd name="T95" fmla="*/ 9 h 9"/>
                  <a:gd name="T96" fmla="*/ 0 w 10"/>
                  <a:gd name="T97" fmla="*/ 9 h 9"/>
                  <a:gd name="T98" fmla="*/ 2 w 10"/>
                  <a:gd name="T99" fmla="*/ 9 h 9"/>
                  <a:gd name="T100" fmla="*/ 3 w 10"/>
                  <a:gd name="T101" fmla="*/ 9 h 9"/>
                  <a:gd name="T102" fmla="*/ 3 w 10"/>
                  <a:gd name="T10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3" y="9"/>
                    </a:move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5" name="Freeform 2325">
                <a:extLst>
                  <a:ext uri="{FF2B5EF4-FFF2-40B4-BE49-F238E27FC236}">
                    <a16:creationId xmlns:a16="http://schemas.microsoft.com/office/drawing/2014/main" id="{FBBCE4B1-C01C-4059-9D7E-8A73536B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629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1 h 3"/>
                  <a:gd name="T14" fmla="*/ 1 w 2"/>
                  <a:gd name="T15" fmla="*/ 1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0 w 2"/>
                  <a:gd name="T29" fmla="*/ 0 h 3"/>
                  <a:gd name="T30" fmla="*/ 0 w 2"/>
                  <a:gd name="T3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6" name="Freeform 2326">
                <a:extLst>
                  <a:ext uri="{FF2B5EF4-FFF2-40B4-BE49-F238E27FC236}">
                    <a16:creationId xmlns:a16="http://schemas.microsoft.com/office/drawing/2014/main" id="{B72528EA-BAC0-4B5D-8877-FDBA41B50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559"/>
                <a:ext cx="9" cy="11"/>
              </a:xfrm>
              <a:custGeom>
                <a:avLst/>
                <a:gdLst>
                  <a:gd name="T0" fmla="*/ 9 w 9"/>
                  <a:gd name="T1" fmla="*/ 9 h 11"/>
                  <a:gd name="T2" fmla="*/ 9 w 9"/>
                  <a:gd name="T3" fmla="*/ 11 h 11"/>
                  <a:gd name="T4" fmla="*/ 0 w 9"/>
                  <a:gd name="T5" fmla="*/ 11 h 11"/>
                  <a:gd name="T6" fmla="*/ 0 w 9"/>
                  <a:gd name="T7" fmla="*/ 9 h 11"/>
                  <a:gd name="T8" fmla="*/ 0 w 9"/>
                  <a:gd name="T9" fmla="*/ 0 h 11"/>
                  <a:gd name="T10" fmla="*/ 0 w 9"/>
                  <a:gd name="T11" fmla="*/ 0 h 11"/>
                  <a:gd name="T12" fmla="*/ 0 w 9"/>
                  <a:gd name="T13" fmla="*/ 0 h 11"/>
                  <a:gd name="T14" fmla="*/ 9 w 9"/>
                  <a:gd name="T15" fmla="*/ 0 h 11"/>
                  <a:gd name="T16" fmla="*/ 9 w 9"/>
                  <a:gd name="T17" fmla="*/ 0 h 11"/>
                  <a:gd name="T18" fmla="*/ 9 w 9"/>
                  <a:gd name="T19" fmla="*/ 0 h 11"/>
                  <a:gd name="T20" fmla="*/ 9 w 9"/>
                  <a:gd name="T21" fmla="*/ 4 h 11"/>
                  <a:gd name="T22" fmla="*/ 9 w 9"/>
                  <a:gd name="T2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1">
                    <a:moveTo>
                      <a:pt x="9" y="9"/>
                    </a:moveTo>
                    <a:lnTo>
                      <a:pt x="9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7" name="Freeform 2327">
                <a:extLst>
                  <a:ext uri="{FF2B5EF4-FFF2-40B4-BE49-F238E27FC236}">
                    <a16:creationId xmlns:a16="http://schemas.microsoft.com/office/drawing/2014/main" id="{88382B0C-219D-4877-A409-9086040BF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606"/>
                <a:ext cx="16" cy="12"/>
              </a:xfrm>
              <a:custGeom>
                <a:avLst/>
                <a:gdLst>
                  <a:gd name="T0" fmla="*/ 0 w 7"/>
                  <a:gd name="T1" fmla="*/ 5 h 5"/>
                  <a:gd name="T2" fmla="*/ 0 w 7"/>
                  <a:gd name="T3" fmla="*/ 5 h 5"/>
                  <a:gd name="T4" fmla="*/ 7 w 7"/>
                  <a:gd name="T5" fmla="*/ 1 h 5"/>
                  <a:gd name="T6" fmla="*/ 7 w 7"/>
                  <a:gd name="T7" fmla="*/ 1 h 5"/>
                  <a:gd name="T8" fmla="*/ 6 w 7"/>
                  <a:gd name="T9" fmla="*/ 1 h 5"/>
                  <a:gd name="T10" fmla="*/ 4 w 7"/>
                  <a:gd name="T11" fmla="*/ 0 h 5"/>
                  <a:gd name="T12" fmla="*/ 2 w 7"/>
                  <a:gd name="T13" fmla="*/ 0 h 5"/>
                  <a:gd name="T14" fmla="*/ 0 w 7"/>
                  <a:gd name="T15" fmla="*/ 0 h 5"/>
                  <a:gd name="T16" fmla="*/ 0 w 7"/>
                  <a:gd name="T17" fmla="*/ 0 h 5"/>
                  <a:gd name="T18" fmla="*/ 0 w 7"/>
                  <a:gd name="T19" fmla="*/ 2 h 5"/>
                  <a:gd name="T20" fmla="*/ 0 w 7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lnTo>
                      <a:pt x="0" y="5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8" name="Freeform 2328">
                <a:extLst>
                  <a:ext uri="{FF2B5EF4-FFF2-40B4-BE49-F238E27FC236}">
                    <a16:creationId xmlns:a16="http://schemas.microsoft.com/office/drawing/2014/main" id="{C8E442C4-4B5D-4616-B0CB-A5C589BE6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575"/>
                <a:ext cx="14" cy="9"/>
              </a:xfrm>
              <a:custGeom>
                <a:avLst/>
                <a:gdLst>
                  <a:gd name="T0" fmla="*/ 0 w 14"/>
                  <a:gd name="T1" fmla="*/ 9 h 9"/>
                  <a:gd name="T2" fmla="*/ 0 w 14"/>
                  <a:gd name="T3" fmla="*/ 6 h 9"/>
                  <a:gd name="T4" fmla="*/ 0 w 14"/>
                  <a:gd name="T5" fmla="*/ 6 h 9"/>
                  <a:gd name="T6" fmla="*/ 0 w 14"/>
                  <a:gd name="T7" fmla="*/ 0 h 9"/>
                  <a:gd name="T8" fmla="*/ 14 w 14"/>
                  <a:gd name="T9" fmla="*/ 0 h 9"/>
                  <a:gd name="T10" fmla="*/ 14 w 14"/>
                  <a:gd name="T11" fmla="*/ 9 h 9"/>
                  <a:gd name="T12" fmla="*/ 0 w 14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9" name="Freeform 2329">
                <a:extLst>
                  <a:ext uri="{FF2B5EF4-FFF2-40B4-BE49-F238E27FC236}">
                    <a16:creationId xmlns:a16="http://schemas.microsoft.com/office/drawing/2014/main" id="{D88B7344-9386-47CD-90B8-20C108F49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586"/>
                <a:ext cx="9" cy="7"/>
              </a:xfrm>
              <a:custGeom>
                <a:avLst/>
                <a:gdLst>
                  <a:gd name="T0" fmla="*/ 7 w 9"/>
                  <a:gd name="T1" fmla="*/ 7 h 7"/>
                  <a:gd name="T2" fmla="*/ 0 w 9"/>
                  <a:gd name="T3" fmla="*/ 7 h 7"/>
                  <a:gd name="T4" fmla="*/ 0 w 9"/>
                  <a:gd name="T5" fmla="*/ 4 h 7"/>
                  <a:gd name="T6" fmla="*/ 0 w 9"/>
                  <a:gd name="T7" fmla="*/ 0 h 7"/>
                  <a:gd name="T8" fmla="*/ 7 w 9"/>
                  <a:gd name="T9" fmla="*/ 0 h 7"/>
                  <a:gd name="T10" fmla="*/ 7 w 9"/>
                  <a:gd name="T11" fmla="*/ 0 h 7"/>
                  <a:gd name="T12" fmla="*/ 9 w 9"/>
                  <a:gd name="T13" fmla="*/ 0 h 7"/>
                  <a:gd name="T14" fmla="*/ 9 w 9"/>
                  <a:gd name="T15" fmla="*/ 4 h 7"/>
                  <a:gd name="T16" fmla="*/ 9 w 9"/>
                  <a:gd name="T17" fmla="*/ 7 h 7"/>
                  <a:gd name="T18" fmla="*/ 7 w 9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7" y="7"/>
                    </a:move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0" name="Freeform 2330">
                <a:extLst>
                  <a:ext uri="{FF2B5EF4-FFF2-40B4-BE49-F238E27FC236}">
                    <a16:creationId xmlns:a16="http://schemas.microsoft.com/office/drawing/2014/main" id="{EEC7816C-636F-439F-BC11-6AB22870E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586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2 w 7"/>
                  <a:gd name="T3" fmla="*/ 7 h 7"/>
                  <a:gd name="T4" fmla="*/ 0 w 7"/>
                  <a:gd name="T5" fmla="*/ 7 h 7"/>
                  <a:gd name="T6" fmla="*/ 0 w 7"/>
                  <a:gd name="T7" fmla="*/ 4 h 7"/>
                  <a:gd name="T8" fmla="*/ 0 w 7"/>
                  <a:gd name="T9" fmla="*/ 4 h 7"/>
                  <a:gd name="T10" fmla="*/ 0 w 7"/>
                  <a:gd name="T11" fmla="*/ 4 h 7"/>
                  <a:gd name="T12" fmla="*/ 0 w 7"/>
                  <a:gd name="T13" fmla="*/ 4 h 7"/>
                  <a:gd name="T14" fmla="*/ 0 w 7"/>
                  <a:gd name="T15" fmla="*/ 2 h 7"/>
                  <a:gd name="T16" fmla="*/ 0 w 7"/>
                  <a:gd name="T17" fmla="*/ 0 h 7"/>
                  <a:gd name="T18" fmla="*/ 2 w 7"/>
                  <a:gd name="T19" fmla="*/ 0 h 7"/>
                  <a:gd name="T20" fmla="*/ 7 w 7"/>
                  <a:gd name="T21" fmla="*/ 0 h 7"/>
                  <a:gd name="T22" fmla="*/ 7 w 7"/>
                  <a:gd name="T23" fmla="*/ 4 h 7"/>
                  <a:gd name="T24" fmla="*/ 7 w 7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1" name="Freeform 2331">
                <a:extLst>
                  <a:ext uri="{FF2B5EF4-FFF2-40B4-BE49-F238E27FC236}">
                    <a16:creationId xmlns:a16="http://schemas.microsoft.com/office/drawing/2014/main" id="{08C84F30-A9F1-4949-B8E5-30FC0EB4B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75"/>
                <a:ext cx="18" cy="11"/>
              </a:xfrm>
              <a:custGeom>
                <a:avLst/>
                <a:gdLst>
                  <a:gd name="T0" fmla="*/ 8 w 8"/>
                  <a:gd name="T1" fmla="*/ 2 h 5"/>
                  <a:gd name="T2" fmla="*/ 8 w 8"/>
                  <a:gd name="T3" fmla="*/ 2 h 5"/>
                  <a:gd name="T4" fmla="*/ 8 w 8"/>
                  <a:gd name="T5" fmla="*/ 1 h 5"/>
                  <a:gd name="T6" fmla="*/ 8 w 8"/>
                  <a:gd name="T7" fmla="*/ 1 h 5"/>
                  <a:gd name="T8" fmla="*/ 8 w 8"/>
                  <a:gd name="T9" fmla="*/ 0 h 5"/>
                  <a:gd name="T10" fmla="*/ 8 w 8"/>
                  <a:gd name="T11" fmla="*/ 0 h 5"/>
                  <a:gd name="T12" fmla="*/ 8 w 8"/>
                  <a:gd name="T13" fmla="*/ 0 h 5"/>
                  <a:gd name="T14" fmla="*/ 7 w 8"/>
                  <a:gd name="T15" fmla="*/ 0 h 5"/>
                  <a:gd name="T16" fmla="*/ 6 w 8"/>
                  <a:gd name="T17" fmla="*/ 0 h 5"/>
                  <a:gd name="T18" fmla="*/ 6 w 8"/>
                  <a:gd name="T19" fmla="*/ 0 h 5"/>
                  <a:gd name="T20" fmla="*/ 3 w 8"/>
                  <a:gd name="T21" fmla="*/ 0 h 5"/>
                  <a:gd name="T22" fmla="*/ 3 w 8"/>
                  <a:gd name="T23" fmla="*/ 0 h 5"/>
                  <a:gd name="T24" fmla="*/ 2 w 8"/>
                  <a:gd name="T25" fmla="*/ 0 h 5"/>
                  <a:gd name="T26" fmla="*/ 0 w 8"/>
                  <a:gd name="T27" fmla="*/ 0 h 5"/>
                  <a:gd name="T28" fmla="*/ 2 w 8"/>
                  <a:gd name="T29" fmla="*/ 0 h 5"/>
                  <a:gd name="T30" fmla="*/ 2 w 8"/>
                  <a:gd name="T31" fmla="*/ 0 h 5"/>
                  <a:gd name="T32" fmla="*/ 2 w 8"/>
                  <a:gd name="T33" fmla="*/ 0 h 5"/>
                  <a:gd name="T34" fmla="*/ 2 w 8"/>
                  <a:gd name="T35" fmla="*/ 2 h 5"/>
                  <a:gd name="T36" fmla="*/ 2 w 8"/>
                  <a:gd name="T37" fmla="*/ 2 h 5"/>
                  <a:gd name="T38" fmla="*/ 1 w 8"/>
                  <a:gd name="T39" fmla="*/ 2 h 5"/>
                  <a:gd name="T40" fmla="*/ 0 w 8"/>
                  <a:gd name="T41" fmla="*/ 2 h 5"/>
                  <a:gd name="T42" fmla="*/ 0 w 8"/>
                  <a:gd name="T43" fmla="*/ 3 h 5"/>
                  <a:gd name="T44" fmla="*/ 2 w 8"/>
                  <a:gd name="T45" fmla="*/ 4 h 5"/>
                  <a:gd name="T46" fmla="*/ 2 w 8"/>
                  <a:gd name="T47" fmla="*/ 4 h 5"/>
                  <a:gd name="T48" fmla="*/ 3 w 8"/>
                  <a:gd name="T49" fmla="*/ 4 h 5"/>
                  <a:gd name="T50" fmla="*/ 4 w 8"/>
                  <a:gd name="T51" fmla="*/ 4 h 5"/>
                  <a:gd name="T52" fmla="*/ 5 w 8"/>
                  <a:gd name="T53" fmla="*/ 5 h 5"/>
                  <a:gd name="T54" fmla="*/ 7 w 8"/>
                  <a:gd name="T55" fmla="*/ 5 h 5"/>
                  <a:gd name="T56" fmla="*/ 8 w 8"/>
                  <a:gd name="T57" fmla="*/ 5 h 5"/>
                  <a:gd name="T58" fmla="*/ 8 w 8"/>
                  <a:gd name="T59" fmla="*/ 5 h 5"/>
                  <a:gd name="T60" fmla="*/ 8 w 8"/>
                  <a:gd name="T61" fmla="*/ 5 h 5"/>
                  <a:gd name="T62" fmla="*/ 8 w 8"/>
                  <a:gd name="T63" fmla="*/ 4 h 5"/>
                  <a:gd name="T64" fmla="*/ 8 w 8"/>
                  <a:gd name="T65" fmla="*/ 4 h 5"/>
                  <a:gd name="T66" fmla="*/ 8 w 8"/>
                  <a:gd name="T67" fmla="*/ 3 h 5"/>
                  <a:gd name="T68" fmla="*/ 8 w 8"/>
                  <a:gd name="T69" fmla="*/ 3 h 5"/>
                  <a:gd name="T70" fmla="*/ 8 w 8"/>
                  <a:gd name="T7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2" name="Freeform 2332">
                <a:extLst>
                  <a:ext uri="{FF2B5EF4-FFF2-40B4-BE49-F238E27FC236}">
                    <a16:creationId xmlns:a16="http://schemas.microsoft.com/office/drawing/2014/main" id="{5377B5F5-E97B-4B56-BDED-766FB8E0B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75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4 w 4"/>
                  <a:gd name="T11" fmla="*/ 0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4 h 4"/>
                  <a:gd name="T18" fmla="*/ 4 w 4"/>
                  <a:gd name="T19" fmla="*/ 4 h 4"/>
                  <a:gd name="T20" fmla="*/ 2 w 4"/>
                  <a:gd name="T21" fmla="*/ 4 h 4"/>
                  <a:gd name="T22" fmla="*/ 0 w 4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3" name="Freeform 2333">
                <a:extLst>
                  <a:ext uri="{FF2B5EF4-FFF2-40B4-BE49-F238E27FC236}">
                    <a16:creationId xmlns:a16="http://schemas.microsoft.com/office/drawing/2014/main" id="{C54B758B-0B2E-4F6A-9BE1-26A424226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559"/>
                <a:ext cx="7" cy="11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4 h 5"/>
                  <a:gd name="T6" fmla="*/ 3 w 3"/>
                  <a:gd name="T7" fmla="*/ 4 h 5"/>
                  <a:gd name="T8" fmla="*/ 3 w 3"/>
                  <a:gd name="T9" fmla="*/ 3 h 5"/>
                  <a:gd name="T10" fmla="*/ 3 w 3"/>
                  <a:gd name="T11" fmla="*/ 3 h 5"/>
                  <a:gd name="T12" fmla="*/ 3 w 3"/>
                  <a:gd name="T13" fmla="*/ 2 h 5"/>
                  <a:gd name="T14" fmla="*/ 3 w 3"/>
                  <a:gd name="T15" fmla="*/ 2 h 5"/>
                  <a:gd name="T16" fmla="*/ 3 w 3"/>
                  <a:gd name="T17" fmla="*/ 1 h 5"/>
                  <a:gd name="T18" fmla="*/ 3 w 3"/>
                  <a:gd name="T19" fmla="*/ 1 h 5"/>
                  <a:gd name="T20" fmla="*/ 3 w 3"/>
                  <a:gd name="T21" fmla="*/ 0 h 5"/>
                  <a:gd name="T22" fmla="*/ 3 w 3"/>
                  <a:gd name="T23" fmla="*/ 0 h 5"/>
                  <a:gd name="T24" fmla="*/ 0 w 3"/>
                  <a:gd name="T25" fmla="*/ 0 h 5"/>
                  <a:gd name="T26" fmla="*/ 0 w 3"/>
                  <a:gd name="T27" fmla="*/ 2 h 5"/>
                  <a:gd name="T28" fmla="*/ 0 w 3"/>
                  <a:gd name="T29" fmla="*/ 4 h 5"/>
                  <a:gd name="T30" fmla="*/ 0 w 3"/>
                  <a:gd name="T31" fmla="*/ 5 h 5"/>
                  <a:gd name="T32" fmla="*/ 3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4" name="Freeform 2334">
                <a:extLst>
                  <a:ext uri="{FF2B5EF4-FFF2-40B4-BE49-F238E27FC236}">
                    <a16:creationId xmlns:a16="http://schemas.microsoft.com/office/drawing/2014/main" id="{96181FB3-216F-4333-9835-EE082F42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88"/>
                <a:ext cx="20" cy="7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9 w 9"/>
                  <a:gd name="T5" fmla="*/ 2 h 3"/>
                  <a:gd name="T6" fmla="*/ 9 w 9"/>
                  <a:gd name="T7" fmla="*/ 2 h 3"/>
                  <a:gd name="T8" fmla="*/ 8 w 9"/>
                  <a:gd name="T9" fmla="*/ 2 h 3"/>
                  <a:gd name="T10" fmla="*/ 8 w 9"/>
                  <a:gd name="T11" fmla="*/ 2 h 3"/>
                  <a:gd name="T12" fmla="*/ 8 w 9"/>
                  <a:gd name="T13" fmla="*/ 1 h 3"/>
                  <a:gd name="T14" fmla="*/ 8 w 9"/>
                  <a:gd name="T15" fmla="*/ 1 h 3"/>
                  <a:gd name="T16" fmla="*/ 8 w 9"/>
                  <a:gd name="T17" fmla="*/ 0 h 3"/>
                  <a:gd name="T18" fmla="*/ 8 w 9"/>
                  <a:gd name="T19" fmla="*/ 0 h 3"/>
                  <a:gd name="T20" fmla="*/ 1 w 9"/>
                  <a:gd name="T21" fmla="*/ 0 h 3"/>
                  <a:gd name="T22" fmla="*/ 1 w 9"/>
                  <a:gd name="T23" fmla="*/ 1 h 3"/>
                  <a:gd name="T24" fmla="*/ 1 w 9"/>
                  <a:gd name="T25" fmla="*/ 2 h 3"/>
                  <a:gd name="T26" fmla="*/ 0 w 9"/>
                  <a:gd name="T27" fmla="*/ 3 h 3"/>
                  <a:gd name="T28" fmla="*/ 2 w 9"/>
                  <a:gd name="T29" fmla="*/ 3 h 3"/>
                  <a:gd name="T30" fmla="*/ 3 w 9"/>
                  <a:gd name="T31" fmla="*/ 3 h 3"/>
                  <a:gd name="T32" fmla="*/ 4 w 9"/>
                  <a:gd name="T33" fmla="*/ 3 h 3"/>
                  <a:gd name="T34" fmla="*/ 5 w 9"/>
                  <a:gd name="T35" fmla="*/ 3 h 3"/>
                  <a:gd name="T36" fmla="*/ 7 w 9"/>
                  <a:gd name="T37" fmla="*/ 3 h 3"/>
                  <a:gd name="T38" fmla="*/ 8 w 9"/>
                  <a:gd name="T39" fmla="*/ 3 h 3"/>
                  <a:gd name="T40" fmla="*/ 9 w 9"/>
                  <a:gd name="T4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5" name="Freeform 2335">
                <a:extLst>
                  <a:ext uri="{FF2B5EF4-FFF2-40B4-BE49-F238E27FC236}">
                    <a16:creationId xmlns:a16="http://schemas.microsoft.com/office/drawing/2014/main" id="{5C333469-F175-4AC9-ACA4-F2B430CA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97"/>
                <a:ext cx="20" cy="9"/>
              </a:xfrm>
              <a:custGeom>
                <a:avLst/>
                <a:gdLst>
                  <a:gd name="T0" fmla="*/ 9 w 9"/>
                  <a:gd name="T1" fmla="*/ 2 h 4"/>
                  <a:gd name="T2" fmla="*/ 9 w 9"/>
                  <a:gd name="T3" fmla="*/ 2 h 4"/>
                  <a:gd name="T4" fmla="*/ 9 w 9"/>
                  <a:gd name="T5" fmla="*/ 1 h 4"/>
                  <a:gd name="T6" fmla="*/ 9 w 9"/>
                  <a:gd name="T7" fmla="*/ 1 h 4"/>
                  <a:gd name="T8" fmla="*/ 9 w 9"/>
                  <a:gd name="T9" fmla="*/ 0 h 4"/>
                  <a:gd name="T10" fmla="*/ 9 w 9"/>
                  <a:gd name="T11" fmla="*/ 0 h 4"/>
                  <a:gd name="T12" fmla="*/ 7 w 9"/>
                  <a:gd name="T13" fmla="*/ 0 h 4"/>
                  <a:gd name="T14" fmla="*/ 6 w 9"/>
                  <a:gd name="T15" fmla="*/ 0 h 4"/>
                  <a:gd name="T16" fmla="*/ 5 w 9"/>
                  <a:gd name="T17" fmla="*/ 0 h 4"/>
                  <a:gd name="T18" fmla="*/ 4 w 9"/>
                  <a:gd name="T19" fmla="*/ 0 h 4"/>
                  <a:gd name="T20" fmla="*/ 3 w 9"/>
                  <a:gd name="T21" fmla="*/ 0 h 4"/>
                  <a:gd name="T22" fmla="*/ 2 w 9"/>
                  <a:gd name="T23" fmla="*/ 0 h 4"/>
                  <a:gd name="T24" fmla="*/ 0 w 9"/>
                  <a:gd name="T25" fmla="*/ 0 h 4"/>
                  <a:gd name="T26" fmla="*/ 0 w 9"/>
                  <a:gd name="T27" fmla="*/ 0 h 4"/>
                  <a:gd name="T28" fmla="*/ 0 w 9"/>
                  <a:gd name="T29" fmla="*/ 1 h 4"/>
                  <a:gd name="T30" fmla="*/ 0 w 9"/>
                  <a:gd name="T31" fmla="*/ 2 h 4"/>
                  <a:gd name="T32" fmla="*/ 0 w 9"/>
                  <a:gd name="T33" fmla="*/ 3 h 4"/>
                  <a:gd name="T34" fmla="*/ 2 w 9"/>
                  <a:gd name="T35" fmla="*/ 3 h 4"/>
                  <a:gd name="T36" fmla="*/ 3 w 9"/>
                  <a:gd name="T37" fmla="*/ 3 h 4"/>
                  <a:gd name="T38" fmla="*/ 3 w 9"/>
                  <a:gd name="T39" fmla="*/ 3 h 4"/>
                  <a:gd name="T40" fmla="*/ 4 w 9"/>
                  <a:gd name="T41" fmla="*/ 3 h 4"/>
                  <a:gd name="T42" fmla="*/ 6 w 9"/>
                  <a:gd name="T43" fmla="*/ 3 h 4"/>
                  <a:gd name="T44" fmla="*/ 7 w 9"/>
                  <a:gd name="T45" fmla="*/ 4 h 4"/>
                  <a:gd name="T46" fmla="*/ 8 w 9"/>
                  <a:gd name="T47" fmla="*/ 4 h 4"/>
                  <a:gd name="T48" fmla="*/ 8 w 9"/>
                  <a:gd name="T49" fmla="*/ 2 h 4"/>
                  <a:gd name="T50" fmla="*/ 9 w 9"/>
                  <a:gd name="T51" fmla="*/ 2 h 4"/>
                  <a:gd name="T52" fmla="*/ 9 w 9"/>
                  <a:gd name="T5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6" name="Freeform 2336">
                <a:extLst>
                  <a:ext uri="{FF2B5EF4-FFF2-40B4-BE49-F238E27FC236}">
                    <a16:creationId xmlns:a16="http://schemas.microsoft.com/office/drawing/2014/main" id="{30D4CF9A-580F-4E7D-802B-96D059567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22"/>
                <a:ext cx="6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2 h 3"/>
                  <a:gd name="T10" fmla="*/ 1 w 3"/>
                  <a:gd name="T11" fmla="*/ 2 h 3"/>
                  <a:gd name="T12" fmla="*/ 1 w 3"/>
                  <a:gd name="T13" fmla="*/ 1 h 3"/>
                  <a:gd name="T14" fmla="*/ 1 w 3"/>
                  <a:gd name="T15" fmla="*/ 1 h 3"/>
                  <a:gd name="T16" fmla="*/ 2 w 3"/>
                  <a:gd name="T17" fmla="*/ 1 h 3"/>
                  <a:gd name="T18" fmla="*/ 2 w 3"/>
                  <a:gd name="T19" fmla="*/ 1 h 3"/>
                  <a:gd name="T20" fmla="*/ 2 w 3"/>
                  <a:gd name="T21" fmla="*/ 0 h 3"/>
                  <a:gd name="T22" fmla="*/ 2 w 3"/>
                  <a:gd name="T23" fmla="*/ 0 h 3"/>
                  <a:gd name="T24" fmla="*/ 3 w 3"/>
                  <a:gd name="T25" fmla="*/ 0 h 3"/>
                  <a:gd name="T26" fmla="*/ 3 w 3"/>
                  <a:gd name="T27" fmla="*/ 0 h 3"/>
                  <a:gd name="T28" fmla="*/ 2 w 3"/>
                  <a:gd name="T29" fmla="*/ 0 h 3"/>
                  <a:gd name="T30" fmla="*/ 2 w 3"/>
                  <a:gd name="T31" fmla="*/ 0 h 3"/>
                  <a:gd name="T32" fmla="*/ 1 w 3"/>
                  <a:gd name="T33" fmla="*/ 0 h 3"/>
                  <a:gd name="T34" fmla="*/ 1 w 3"/>
                  <a:gd name="T35" fmla="*/ 0 h 3"/>
                  <a:gd name="T36" fmla="*/ 0 w 3"/>
                  <a:gd name="T37" fmla="*/ 0 h 3"/>
                  <a:gd name="T38" fmla="*/ 0 w 3"/>
                  <a:gd name="T39" fmla="*/ 3 h 3"/>
                  <a:gd name="T40" fmla="*/ 0 w 3"/>
                  <a:gd name="T4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7" name="Freeform 2337">
                <a:extLst>
                  <a:ext uri="{FF2B5EF4-FFF2-40B4-BE49-F238E27FC236}">
                    <a16:creationId xmlns:a16="http://schemas.microsoft.com/office/drawing/2014/main" id="{379AAECF-C2A0-41BE-AE8C-DA3B1BF4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22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7 h 7"/>
                  <a:gd name="T4" fmla="*/ 2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5 h 7"/>
                  <a:gd name="T14" fmla="*/ 0 w 5"/>
                  <a:gd name="T15" fmla="*/ 0 h 7"/>
                  <a:gd name="T16" fmla="*/ 0 w 5"/>
                  <a:gd name="T17" fmla="*/ 0 h 7"/>
                  <a:gd name="T18" fmla="*/ 0 w 5"/>
                  <a:gd name="T19" fmla="*/ 0 h 7"/>
                  <a:gd name="T20" fmla="*/ 0 w 5"/>
                  <a:gd name="T21" fmla="*/ 0 h 7"/>
                  <a:gd name="T22" fmla="*/ 2 w 5"/>
                  <a:gd name="T23" fmla="*/ 0 h 7"/>
                  <a:gd name="T24" fmla="*/ 2 w 5"/>
                  <a:gd name="T25" fmla="*/ 0 h 7"/>
                  <a:gd name="T26" fmla="*/ 5 w 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8" name="Freeform 2338">
                <a:extLst>
                  <a:ext uri="{FF2B5EF4-FFF2-40B4-BE49-F238E27FC236}">
                    <a16:creationId xmlns:a16="http://schemas.microsoft.com/office/drawing/2014/main" id="{0A95F05F-1F75-412F-B373-3AEC853F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830"/>
                <a:ext cx="13" cy="27"/>
              </a:xfrm>
              <a:custGeom>
                <a:avLst/>
                <a:gdLst>
                  <a:gd name="T0" fmla="*/ 11 w 13"/>
                  <a:gd name="T1" fmla="*/ 2 h 27"/>
                  <a:gd name="T2" fmla="*/ 11 w 13"/>
                  <a:gd name="T3" fmla="*/ 2 h 27"/>
                  <a:gd name="T4" fmla="*/ 11 w 13"/>
                  <a:gd name="T5" fmla="*/ 4 h 27"/>
                  <a:gd name="T6" fmla="*/ 11 w 13"/>
                  <a:gd name="T7" fmla="*/ 4 h 27"/>
                  <a:gd name="T8" fmla="*/ 11 w 13"/>
                  <a:gd name="T9" fmla="*/ 4 h 27"/>
                  <a:gd name="T10" fmla="*/ 11 w 13"/>
                  <a:gd name="T11" fmla="*/ 4 h 27"/>
                  <a:gd name="T12" fmla="*/ 11 w 13"/>
                  <a:gd name="T13" fmla="*/ 4 h 27"/>
                  <a:gd name="T14" fmla="*/ 11 w 13"/>
                  <a:gd name="T15" fmla="*/ 4 h 27"/>
                  <a:gd name="T16" fmla="*/ 11 w 13"/>
                  <a:gd name="T17" fmla="*/ 4 h 27"/>
                  <a:gd name="T18" fmla="*/ 11 w 13"/>
                  <a:gd name="T19" fmla="*/ 4 h 27"/>
                  <a:gd name="T20" fmla="*/ 13 w 13"/>
                  <a:gd name="T21" fmla="*/ 6 h 27"/>
                  <a:gd name="T22" fmla="*/ 13 w 13"/>
                  <a:gd name="T23" fmla="*/ 6 h 27"/>
                  <a:gd name="T24" fmla="*/ 11 w 13"/>
                  <a:gd name="T25" fmla="*/ 6 h 27"/>
                  <a:gd name="T26" fmla="*/ 11 w 13"/>
                  <a:gd name="T27" fmla="*/ 6 h 27"/>
                  <a:gd name="T28" fmla="*/ 11 w 13"/>
                  <a:gd name="T29" fmla="*/ 6 h 27"/>
                  <a:gd name="T30" fmla="*/ 11 w 13"/>
                  <a:gd name="T31" fmla="*/ 6 h 27"/>
                  <a:gd name="T32" fmla="*/ 13 w 13"/>
                  <a:gd name="T33" fmla="*/ 9 h 27"/>
                  <a:gd name="T34" fmla="*/ 11 w 13"/>
                  <a:gd name="T35" fmla="*/ 9 h 27"/>
                  <a:gd name="T36" fmla="*/ 11 w 13"/>
                  <a:gd name="T37" fmla="*/ 9 h 27"/>
                  <a:gd name="T38" fmla="*/ 13 w 13"/>
                  <a:gd name="T39" fmla="*/ 15 h 27"/>
                  <a:gd name="T40" fmla="*/ 13 w 13"/>
                  <a:gd name="T41" fmla="*/ 15 h 27"/>
                  <a:gd name="T42" fmla="*/ 13 w 13"/>
                  <a:gd name="T43" fmla="*/ 15 h 27"/>
                  <a:gd name="T44" fmla="*/ 13 w 13"/>
                  <a:gd name="T45" fmla="*/ 15 h 27"/>
                  <a:gd name="T46" fmla="*/ 13 w 13"/>
                  <a:gd name="T47" fmla="*/ 18 h 27"/>
                  <a:gd name="T48" fmla="*/ 13 w 13"/>
                  <a:gd name="T49" fmla="*/ 15 h 27"/>
                  <a:gd name="T50" fmla="*/ 2 w 13"/>
                  <a:gd name="T51" fmla="*/ 27 h 27"/>
                  <a:gd name="T52" fmla="*/ 0 w 13"/>
                  <a:gd name="T53" fmla="*/ 27 h 27"/>
                  <a:gd name="T54" fmla="*/ 0 w 13"/>
                  <a:gd name="T55" fmla="*/ 9 h 27"/>
                  <a:gd name="T56" fmla="*/ 0 w 13"/>
                  <a:gd name="T57" fmla="*/ 4 h 27"/>
                  <a:gd name="T58" fmla="*/ 0 w 13"/>
                  <a:gd name="T59" fmla="*/ 4 h 27"/>
                  <a:gd name="T60" fmla="*/ 0 w 13"/>
                  <a:gd name="T61" fmla="*/ 4 h 27"/>
                  <a:gd name="T62" fmla="*/ 11 w 13"/>
                  <a:gd name="T63" fmla="*/ 0 h 27"/>
                  <a:gd name="T64" fmla="*/ 11 w 13"/>
                  <a:gd name="T65" fmla="*/ 2 h 27"/>
                  <a:gd name="T66" fmla="*/ 11 w 13"/>
                  <a:gd name="T6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27">
                    <a:moveTo>
                      <a:pt x="11" y="2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9" name="Freeform 2339">
                <a:extLst>
                  <a:ext uri="{FF2B5EF4-FFF2-40B4-BE49-F238E27FC236}">
                    <a16:creationId xmlns:a16="http://schemas.microsoft.com/office/drawing/2014/main" id="{BBC767B6-71BB-49A1-AE3B-E79418D08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827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23 w 23"/>
                  <a:gd name="T3" fmla="*/ 3 h 30"/>
                  <a:gd name="T4" fmla="*/ 23 w 23"/>
                  <a:gd name="T5" fmla="*/ 7 h 30"/>
                  <a:gd name="T6" fmla="*/ 18 w 23"/>
                  <a:gd name="T7" fmla="*/ 9 h 30"/>
                  <a:gd name="T8" fmla="*/ 18 w 23"/>
                  <a:gd name="T9" fmla="*/ 18 h 30"/>
                  <a:gd name="T10" fmla="*/ 21 w 23"/>
                  <a:gd name="T11" fmla="*/ 21 h 30"/>
                  <a:gd name="T12" fmla="*/ 21 w 23"/>
                  <a:gd name="T13" fmla="*/ 21 h 30"/>
                  <a:gd name="T14" fmla="*/ 23 w 23"/>
                  <a:gd name="T15" fmla="*/ 25 h 30"/>
                  <a:gd name="T16" fmla="*/ 23 w 23"/>
                  <a:gd name="T17" fmla="*/ 27 h 30"/>
                  <a:gd name="T18" fmla="*/ 16 w 23"/>
                  <a:gd name="T19" fmla="*/ 27 h 30"/>
                  <a:gd name="T20" fmla="*/ 14 w 23"/>
                  <a:gd name="T21" fmla="*/ 27 h 30"/>
                  <a:gd name="T22" fmla="*/ 7 w 23"/>
                  <a:gd name="T23" fmla="*/ 30 h 30"/>
                  <a:gd name="T24" fmla="*/ 5 w 23"/>
                  <a:gd name="T25" fmla="*/ 30 h 30"/>
                  <a:gd name="T26" fmla="*/ 5 w 23"/>
                  <a:gd name="T27" fmla="*/ 30 h 30"/>
                  <a:gd name="T28" fmla="*/ 3 w 23"/>
                  <a:gd name="T29" fmla="*/ 25 h 30"/>
                  <a:gd name="T30" fmla="*/ 3 w 23"/>
                  <a:gd name="T31" fmla="*/ 23 h 30"/>
                  <a:gd name="T32" fmla="*/ 5 w 23"/>
                  <a:gd name="T33" fmla="*/ 23 h 30"/>
                  <a:gd name="T34" fmla="*/ 7 w 23"/>
                  <a:gd name="T35" fmla="*/ 23 h 30"/>
                  <a:gd name="T36" fmla="*/ 5 w 23"/>
                  <a:gd name="T37" fmla="*/ 23 h 30"/>
                  <a:gd name="T38" fmla="*/ 3 w 23"/>
                  <a:gd name="T39" fmla="*/ 23 h 30"/>
                  <a:gd name="T40" fmla="*/ 3 w 23"/>
                  <a:gd name="T41" fmla="*/ 18 h 30"/>
                  <a:gd name="T42" fmla="*/ 3 w 23"/>
                  <a:gd name="T43" fmla="*/ 18 h 30"/>
                  <a:gd name="T44" fmla="*/ 3 w 23"/>
                  <a:gd name="T45" fmla="*/ 18 h 30"/>
                  <a:gd name="T46" fmla="*/ 7 w 23"/>
                  <a:gd name="T47" fmla="*/ 18 h 30"/>
                  <a:gd name="T48" fmla="*/ 7 w 23"/>
                  <a:gd name="T49" fmla="*/ 18 h 30"/>
                  <a:gd name="T50" fmla="*/ 14 w 23"/>
                  <a:gd name="T51" fmla="*/ 14 h 30"/>
                  <a:gd name="T52" fmla="*/ 14 w 23"/>
                  <a:gd name="T53" fmla="*/ 12 h 30"/>
                  <a:gd name="T54" fmla="*/ 14 w 23"/>
                  <a:gd name="T55" fmla="*/ 12 h 30"/>
                  <a:gd name="T56" fmla="*/ 9 w 23"/>
                  <a:gd name="T57" fmla="*/ 12 h 30"/>
                  <a:gd name="T58" fmla="*/ 9 w 23"/>
                  <a:gd name="T59" fmla="*/ 12 h 30"/>
                  <a:gd name="T60" fmla="*/ 9 w 23"/>
                  <a:gd name="T61" fmla="*/ 9 h 30"/>
                  <a:gd name="T62" fmla="*/ 9 w 23"/>
                  <a:gd name="T63" fmla="*/ 9 h 30"/>
                  <a:gd name="T64" fmla="*/ 7 w 23"/>
                  <a:gd name="T65" fmla="*/ 12 h 30"/>
                  <a:gd name="T66" fmla="*/ 5 w 23"/>
                  <a:gd name="T67" fmla="*/ 12 h 30"/>
                  <a:gd name="T68" fmla="*/ 3 w 23"/>
                  <a:gd name="T69" fmla="*/ 12 h 30"/>
                  <a:gd name="T70" fmla="*/ 3 w 23"/>
                  <a:gd name="T71" fmla="*/ 12 h 30"/>
                  <a:gd name="T72" fmla="*/ 3 w 23"/>
                  <a:gd name="T73" fmla="*/ 9 h 30"/>
                  <a:gd name="T74" fmla="*/ 3 w 23"/>
                  <a:gd name="T75" fmla="*/ 5 h 30"/>
                  <a:gd name="T76" fmla="*/ 0 w 23"/>
                  <a:gd name="T77" fmla="*/ 3 h 30"/>
                  <a:gd name="T78" fmla="*/ 9 w 23"/>
                  <a:gd name="T79" fmla="*/ 0 h 30"/>
                  <a:gd name="T80" fmla="*/ 14 w 23"/>
                  <a:gd name="T81" fmla="*/ 0 h 30"/>
                  <a:gd name="T82" fmla="*/ 16 w 23"/>
                  <a:gd name="T83" fmla="*/ 0 h 30"/>
                  <a:gd name="T84" fmla="*/ 18 w 23"/>
                  <a:gd name="T8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0" name="Freeform 2340">
                <a:extLst>
                  <a:ext uri="{FF2B5EF4-FFF2-40B4-BE49-F238E27FC236}">
                    <a16:creationId xmlns:a16="http://schemas.microsoft.com/office/drawing/2014/main" id="{513646AA-80F1-4F65-95A7-A4925F06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834"/>
                <a:ext cx="5" cy="11"/>
              </a:xfrm>
              <a:custGeom>
                <a:avLst/>
                <a:gdLst>
                  <a:gd name="T0" fmla="*/ 5 w 5"/>
                  <a:gd name="T1" fmla="*/ 2 h 11"/>
                  <a:gd name="T2" fmla="*/ 5 w 5"/>
                  <a:gd name="T3" fmla="*/ 11 h 11"/>
                  <a:gd name="T4" fmla="*/ 3 w 5"/>
                  <a:gd name="T5" fmla="*/ 11 h 11"/>
                  <a:gd name="T6" fmla="*/ 0 w 5"/>
                  <a:gd name="T7" fmla="*/ 11 h 11"/>
                  <a:gd name="T8" fmla="*/ 0 w 5"/>
                  <a:gd name="T9" fmla="*/ 11 h 11"/>
                  <a:gd name="T10" fmla="*/ 0 w 5"/>
                  <a:gd name="T11" fmla="*/ 9 h 11"/>
                  <a:gd name="T12" fmla="*/ 0 w 5"/>
                  <a:gd name="T13" fmla="*/ 2 h 11"/>
                  <a:gd name="T14" fmla="*/ 3 w 5"/>
                  <a:gd name="T15" fmla="*/ 2 h 11"/>
                  <a:gd name="T16" fmla="*/ 5 w 5"/>
                  <a:gd name="T17" fmla="*/ 0 h 11"/>
                  <a:gd name="T18" fmla="*/ 5 w 5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5" y="2"/>
                    </a:move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1" name="Freeform 2341">
                <a:extLst>
                  <a:ext uri="{FF2B5EF4-FFF2-40B4-BE49-F238E27FC236}">
                    <a16:creationId xmlns:a16="http://schemas.microsoft.com/office/drawing/2014/main" id="{12494F6F-34BB-4465-B885-80E45F42A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845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5 h 5"/>
                  <a:gd name="T4" fmla="*/ 3 w 7"/>
                  <a:gd name="T5" fmla="*/ 3 h 5"/>
                  <a:gd name="T6" fmla="*/ 3 w 7"/>
                  <a:gd name="T7" fmla="*/ 3 h 5"/>
                  <a:gd name="T8" fmla="*/ 3 w 7"/>
                  <a:gd name="T9" fmla="*/ 3 h 5"/>
                  <a:gd name="T10" fmla="*/ 0 w 7"/>
                  <a:gd name="T11" fmla="*/ 0 h 5"/>
                  <a:gd name="T12" fmla="*/ 3 w 7"/>
                  <a:gd name="T13" fmla="*/ 0 h 5"/>
                  <a:gd name="T14" fmla="*/ 5 w 7"/>
                  <a:gd name="T15" fmla="*/ 0 h 5"/>
                  <a:gd name="T16" fmla="*/ 7 w 7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5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2" name="Freeform 2342">
                <a:extLst>
                  <a:ext uri="{FF2B5EF4-FFF2-40B4-BE49-F238E27FC236}">
                    <a16:creationId xmlns:a16="http://schemas.microsoft.com/office/drawing/2014/main" id="{B8CDFDFE-BA18-4894-9139-E2238BDE6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843"/>
                <a:ext cx="20" cy="23"/>
              </a:xfrm>
              <a:custGeom>
                <a:avLst/>
                <a:gdLst>
                  <a:gd name="T0" fmla="*/ 11 w 20"/>
                  <a:gd name="T1" fmla="*/ 2 h 23"/>
                  <a:gd name="T2" fmla="*/ 11 w 20"/>
                  <a:gd name="T3" fmla="*/ 2 h 23"/>
                  <a:gd name="T4" fmla="*/ 14 w 20"/>
                  <a:gd name="T5" fmla="*/ 2 h 23"/>
                  <a:gd name="T6" fmla="*/ 16 w 20"/>
                  <a:gd name="T7" fmla="*/ 2 h 23"/>
                  <a:gd name="T8" fmla="*/ 16 w 20"/>
                  <a:gd name="T9" fmla="*/ 2 h 23"/>
                  <a:gd name="T10" fmla="*/ 18 w 20"/>
                  <a:gd name="T11" fmla="*/ 2 h 23"/>
                  <a:gd name="T12" fmla="*/ 18 w 20"/>
                  <a:gd name="T13" fmla="*/ 2 h 23"/>
                  <a:gd name="T14" fmla="*/ 18 w 20"/>
                  <a:gd name="T15" fmla="*/ 2 h 23"/>
                  <a:gd name="T16" fmla="*/ 18 w 20"/>
                  <a:gd name="T17" fmla="*/ 2 h 23"/>
                  <a:gd name="T18" fmla="*/ 18 w 20"/>
                  <a:gd name="T19" fmla="*/ 5 h 23"/>
                  <a:gd name="T20" fmla="*/ 18 w 20"/>
                  <a:gd name="T21" fmla="*/ 5 h 23"/>
                  <a:gd name="T22" fmla="*/ 20 w 20"/>
                  <a:gd name="T23" fmla="*/ 7 h 23"/>
                  <a:gd name="T24" fmla="*/ 20 w 20"/>
                  <a:gd name="T25" fmla="*/ 7 h 23"/>
                  <a:gd name="T26" fmla="*/ 20 w 20"/>
                  <a:gd name="T27" fmla="*/ 7 h 23"/>
                  <a:gd name="T28" fmla="*/ 20 w 20"/>
                  <a:gd name="T29" fmla="*/ 9 h 23"/>
                  <a:gd name="T30" fmla="*/ 20 w 20"/>
                  <a:gd name="T31" fmla="*/ 9 h 23"/>
                  <a:gd name="T32" fmla="*/ 20 w 20"/>
                  <a:gd name="T33" fmla="*/ 11 h 23"/>
                  <a:gd name="T34" fmla="*/ 16 w 20"/>
                  <a:gd name="T35" fmla="*/ 14 h 23"/>
                  <a:gd name="T36" fmla="*/ 16 w 20"/>
                  <a:gd name="T37" fmla="*/ 14 h 23"/>
                  <a:gd name="T38" fmla="*/ 11 w 20"/>
                  <a:gd name="T39" fmla="*/ 16 h 23"/>
                  <a:gd name="T40" fmla="*/ 9 w 20"/>
                  <a:gd name="T41" fmla="*/ 18 h 23"/>
                  <a:gd name="T42" fmla="*/ 2 w 20"/>
                  <a:gd name="T43" fmla="*/ 23 h 23"/>
                  <a:gd name="T44" fmla="*/ 2 w 20"/>
                  <a:gd name="T45" fmla="*/ 23 h 23"/>
                  <a:gd name="T46" fmla="*/ 0 w 20"/>
                  <a:gd name="T47" fmla="*/ 20 h 23"/>
                  <a:gd name="T48" fmla="*/ 0 w 20"/>
                  <a:gd name="T49" fmla="*/ 18 h 23"/>
                  <a:gd name="T50" fmla="*/ 0 w 20"/>
                  <a:gd name="T51" fmla="*/ 16 h 23"/>
                  <a:gd name="T52" fmla="*/ 2 w 20"/>
                  <a:gd name="T53" fmla="*/ 16 h 23"/>
                  <a:gd name="T54" fmla="*/ 2 w 20"/>
                  <a:gd name="T55" fmla="*/ 9 h 23"/>
                  <a:gd name="T56" fmla="*/ 2 w 20"/>
                  <a:gd name="T57" fmla="*/ 9 h 23"/>
                  <a:gd name="T58" fmla="*/ 2 w 20"/>
                  <a:gd name="T59" fmla="*/ 7 h 23"/>
                  <a:gd name="T60" fmla="*/ 2 w 20"/>
                  <a:gd name="T61" fmla="*/ 7 h 23"/>
                  <a:gd name="T62" fmla="*/ 2 w 20"/>
                  <a:gd name="T63" fmla="*/ 5 h 23"/>
                  <a:gd name="T64" fmla="*/ 2 w 20"/>
                  <a:gd name="T65" fmla="*/ 5 h 23"/>
                  <a:gd name="T66" fmla="*/ 5 w 20"/>
                  <a:gd name="T67" fmla="*/ 2 h 23"/>
                  <a:gd name="T68" fmla="*/ 5 w 20"/>
                  <a:gd name="T69" fmla="*/ 2 h 23"/>
                  <a:gd name="T70" fmla="*/ 5 w 20"/>
                  <a:gd name="T71" fmla="*/ 2 h 23"/>
                  <a:gd name="T72" fmla="*/ 5 w 20"/>
                  <a:gd name="T73" fmla="*/ 0 h 23"/>
                  <a:gd name="T74" fmla="*/ 7 w 20"/>
                  <a:gd name="T75" fmla="*/ 0 h 23"/>
                  <a:gd name="T76" fmla="*/ 11 w 20"/>
                  <a:gd name="T7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" h="23">
                    <a:moveTo>
                      <a:pt x="11" y="2"/>
                    </a:move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3" name="Freeform 2343">
                <a:extLst>
                  <a:ext uri="{FF2B5EF4-FFF2-40B4-BE49-F238E27FC236}">
                    <a16:creationId xmlns:a16="http://schemas.microsoft.com/office/drawing/2014/main" id="{44AA2A05-87D6-4967-86AA-DE0E38FBA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843"/>
                <a:ext cx="5" cy="7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7 h 7"/>
                  <a:gd name="T4" fmla="*/ 3 w 5"/>
                  <a:gd name="T5" fmla="*/ 7 h 7"/>
                  <a:gd name="T6" fmla="*/ 3 w 5"/>
                  <a:gd name="T7" fmla="*/ 7 h 7"/>
                  <a:gd name="T8" fmla="*/ 3 w 5"/>
                  <a:gd name="T9" fmla="*/ 5 h 7"/>
                  <a:gd name="T10" fmla="*/ 3 w 5"/>
                  <a:gd name="T11" fmla="*/ 5 h 7"/>
                  <a:gd name="T12" fmla="*/ 0 w 5"/>
                  <a:gd name="T13" fmla="*/ 2 h 7"/>
                  <a:gd name="T14" fmla="*/ 0 w 5"/>
                  <a:gd name="T15" fmla="*/ 2 h 7"/>
                  <a:gd name="T16" fmla="*/ 0 w 5"/>
                  <a:gd name="T17" fmla="*/ 2 h 7"/>
                  <a:gd name="T18" fmla="*/ 3 w 5"/>
                  <a:gd name="T19" fmla="*/ 2 h 7"/>
                  <a:gd name="T20" fmla="*/ 3 w 5"/>
                  <a:gd name="T21" fmla="*/ 0 h 7"/>
                  <a:gd name="T22" fmla="*/ 5 w 5"/>
                  <a:gd name="T23" fmla="*/ 0 h 7"/>
                  <a:gd name="T24" fmla="*/ 5 w 5"/>
                  <a:gd name="T25" fmla="*/ 0 h 7"/>
                  <a:gd name="T26" fmla="*/ 5 w 5"/>
                  <a:gd name="T2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4" name="Freeform 2344">
                <a:extLst>
                  <a:ext uri="{FF2B5EF4-FFF2-40B4-BE49-F238E27FC236}">
                    <a16:creationId xmlns:a16="http://schemas.microsoft.com/office/drawing/2014/main" id="{DAD6047A-E9FC-41AD-8C94-927F75CC6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854"/>
                <a:ext cx="25" cy="25"/>
              </a:xfrm>
              <a:custGeom>
                <a:avLst/>
                <a:gdLst>
                  <a:gd name="T0" fmla="*/ 18 w 25"/>
                  <a:gd name="T1" fmla="*/ 0 h 25"/>
                  <a:gd name="T2" fmla="*/ 20 w 25"/>
                  <a:gd name="T3" fmla="*/ 3 h 25"/>
                  <a:gd name="T4" fmla="*/ 20 w 25"/>
                  <a:gd name="T5" fmla="*/ 3 h 25"/>
                  <a:gd name="T6" fmla="*/ 20 w 25"/>
                  <a:gd name="T7" fmla="*/ 3 h 25"/>
                  <a:gd name="T8" fmla="*/ 23 w 25"/>
                  <a:gd name="T9" fmla="*/ 3 h 25"/>
                  <a:gd name="T10" fmla="*/ 23 w 25"/>
                  <a:gd name="T11" fmla="*/ 3 h 25"/>
                  <a:gd name="T12" fmla="*/ 25 w 25"/>
                  <a:gd name="T13" fmla="*/ 3 h 25"/>
                  <a:gd name="T14" fmla="*/ 25 w 25"/>
                  <a:gd name="T15" fmla="*/ 3 h 25"/>
                  <a:gd name="T16" fmla="*/ 25 w 25"/>
                  <a:gd name="T17" fmla="*/ 3 h 25"/>
                  <a:gd name="T18" fmla="*/ 25 w 25"/>
                  <a:gd name="T19" fmla="*/ 3 h 25"/>
                  <a:gd name="T20" fmla="*/ 23 w 25"/>
                  <a:gd name="T21" fmla="*/ 5 h 25"/>
                  <a:gd name="T22" fmla="*/ 23 w 25"/>
                  <a:gd name="T23" fmla="*/ 5 h 25"/>
                  <a:gd name="T24" fmla="*/ 23 w 25"/>
                  <a:gd name="T25" fmla="*/ 5 h 25"/>
                  <a:gd name="T26" fmla="*/ 23 w 25"/>
                  <a:gd name="T27" fmla="*/ 7 h 25"/>
                  <a:gd name="T28" fmla="*/ 23 w 25"/>
                  <a:gd name="T29" fmla="*/ 9 h 25"/>
                  <a:gd name="T30" fmla="*/ 23 w 25"/>
                  <a:gd name="T31" fmla="*/ 9 h 25"/>
                  <a:gd name="T32" fmla="*/ 23 w 25"/>
                  <a:gd name="T33" fmla="*/ 12 h 25"/>
                  <a:gd name="T34" fmla="*/ 23 w 25"/>
                  <a:gd name="T35" fmla="*/ 12 h 25"/>
                  <a:gd name="T36" fmla="*/ 9 w 25"/>
                  <a:gd name="T37" fmla="*/ 18 h 25"/>
                  <a:gd name="T38" fmla="*/ 5 w 25"/>
                  <a:gd name="T39" fmla="*/ 23 h 25"/>
                  <a:gd name="T40" fmla="*/ 5 w 25"/>
                  <a:gd name="T41" fmla="*/ 25 h 25"/>
                  <a:gd name="T42" fmla="*/ 0 w 25"/>
                  <a:gd name="T43" fmla="*/ 25 h 25"/>
                  <a:gd name="T44" fmla="*/ 2 w 25"/>
                  <a:gd name="T45" fmla="*/ 23 h 25"/>
                  <a:gd name="T46" fmla="*/ 2 w 25"/>
                  <a:gd name="T47" fmla="*/ 21 h 25"/>
                  <a:gd name="T48" fmla="*/ 2 w 25"/>
                  <a:gd name="T49" fmla="*/ 21 h 25"/>
                  <a:gd name="T50" fmla="*/ 2 w 25"/>
                  <a:gd name="T51" fmla="*/ 18 h 25"/>
                  <a:gd name="T52" fmla="*/ 2 w 25"/>
                  <a:gd name="T53" fmla="*/ 16 h 25"/>
                  <a:gd name="T54" fmla="*/ 2 w 25"/>
                  <a:gd name="T55" fmla="*/ 14 h 25"/>
                  <a:gd name="T56" fmla="*/ 5 w 25"/>
                  <a:gd name="T57" fmla="*/ 7 h 25"/>
                  <a:gd name="T58" fmla="*/ 5 w 25"/>
                  <a:gd name="T59" fmla="*/ 7 h 25"/>
                  <a:gd name="T60" fmla="*/ 5 w 25"/>
                  <a:gd name="T61" fmla="*/ 5 h 25"/>
                  <a:gd name="T62" fmla="*/ 5 w 25"/>
                  <a:gd name="T63" fmla="*/ 3 h 25"/>
                  <a:gd name="T64" fmla="*/ 11 w 25"/>
                  <a:gd name="T65" fmla="*/ 3 h 25"/>
                  <a:gd name="T66" fmla="*/ 14 w 25"/>
                  <a:gd name="T67" fmla="*/ 5 h 25"/>
                  <a:gd name="T68" fmla="*/ 14 w 25"/>
                  <a:gd name="T69" fmla="*/ 5 h 25"/>
                  <a:gd name="T70" fmla="*/ 16 w 25"/>
                  <a:gd name="T71" fmla="*/ 5 h 25"/>
                  <a:gd name="T72" fmla="*/ 16 w 25"/>
                  <a:gd name="T73" fmla="*/ 5 h 25"/>
                  <a:gd name="T74" fmla="*/ 16 w 25"/>
                  <a:gd name="T75" fmla="*/ 5 h 25"/>
                  <a:gd name="T76" fmla="*/ 18 w 25"/>
                  <a:gd name="T77" fmla="*/ 5 h 25"/>
                  <a:gd name="T78" fmla="*/ 18 w 25"/>
                  <a:gd name="T79" fmla="*/ 5 h 25"/>
                  <a:gd name="T80" fmla="*/ 18 w 25"/>
                  <a:gd name="T81" fmla="*/ 5 h 25"/>
                  <a:gd name="T82" fmla="*/ 18 w 25"/>
                  <a:gd name="T83" fmla="*/ 3 h 25"/>
                  <a:gd name="T84" fmla="*/ 18 w 25"/>
                  <a:gd name="T85" fmla="*/ 3 h 25"/>
                  <a:gd name="T86" fmla="*/ 18 w 25"/>
                  <a:gd name="T87" fmla="*/ 0 h 25"/>
                  <a:gd name="T88" fmla="*/ 18 w 25"/>
                  <a:gd name="T8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5">
                    <a:moveTo>
                      <a:pt x="18" y="0"/>
                    </a:move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9" y="18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5" name="Freeform 2345">
                <a:extLst>
                  <a:ext uri="{FF2B5EF4-FFF2-40B4-BE49-F238E27FC236}">
                    <a16:creationId xmlns:a16="http://schemas.microsoft.com/office/drawing/2014/main" id="{5855B115-FC0A-4C61-8D0E-CAC58DE54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875"/>
                <a:ext cx="6" cy="9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0 h 4"/>
                  <a:gd name="T4" fmla="*/ 3 w 3"/>
                  <a:gd name="T5" fmla="*/ 0 h 4"/>
                  <a:gd name="T6" fmla="*/ 3 w 3"/>
                  <a:gd name="T7" fmla="*/ 0 h 4"/>
                  <a:gd name="T8" fmla="*/ 0 w 3"/>
                  <a:gd name="T9" fmla="*/ 1 h 4"/>
                  <a:gd name="T10" fmla="*/ 0 w 3"/>
                  <a:gd name="T11" fmla="*/ 1 h 4"/>
                  <a:gd name="T12" fmla="*/ 0 w 3"/>
                  <a:gd name="T13" fmla="*/ 1 h 4"/>
                  <a:gd name="T14" fmla="*/ 0 w 3"/>
                  <a:gd name="T15" fmla="*/ 1 h 4"/>
                  <a:gd name="T16" fmla="*/ 0 w 3"/>
                  <a:gd name="T17" fmla="*/ 1 h 4"/>
                  <a:gd name="T18" fmla="*/ 0 w 3"/>
                  <a:gd name="T19" fmla="*/ 2 h 4"/>
                  <a:gd name="T20" fmla="*/ 0 w 3"/>
                  <a:gd name="T21" fmla="*/ 2 h 4"/>
                  <a:gd name="T22" fmla="*/ 1 w 3"/>
                  <a:gd name="T23" fmla="*/ 2 h 4"/>
                  <a:gd name="T24" fmla="*/ 1 w 3"/>
                  <a:gd name="T25" fmla="*/ 2 h 4"/>
                  <a:gd name="T26" fmla="*/ 1 w 3"/>
                  <a:gd name="T27" fmla="*/ 3 h 4"/>
                  <a:gd name="T28" fmla="*/ 1 w 3"/>
                  <a:gd name="T29" fmla="*/ 3 h 4"/>
                  <a:gd name="T30" fmla="*/ 2 w 3"/>
                  <a:gd name="T31" fmla="*/ 3 h 4"/>
                  <a:gd name="T32" fmla="*/ 2 w 3"/>
                  <a:gd name="T33" fmla="*/ 3 h 4"/>
                  <a:gd name="T34" fmla="*/ 2 w 3"/>
                  <a:gd name="T35" fmla="*/ 4 h 4"/>
                  <a:gd name="T36" fmla="*/ 2 w 3"/>
                  <a:gd name="T37" fmla="*/ 4 h 4"/>
                  <a:gd name="T38" fmla="*/ 3 w 3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6" name="Freeform 2346">
                <a:extLst>
                  <a:ext uri="{FF2B5EF4-FFF2-40B4-BE49-F238E27FC236}">
                    <a16:creationId xmlns:a16="http://schemas.microsoft.com/office/drawing/2014/main" id="{E9250E80-C3DC-4C08-B830-77229E9E7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080"/>
                <a:ext cx="25" cy="27"/>
              </a:xfrm>
              <a:custGeom>
                <a:avLst/>
                <a:gdLst>
                  <a:gd name="T0" fmla="*/ 7 w 25"/>
                  <a:gd name="T1" fmla="*/ 2 h 27"/>
                  <a:gd name="T2" fmla="*/ 12 w 25"/>
                  <a:gd name="T3" fmla="*/ 0 h 27"/>
                  <a:gd name="T4" fmla="*/ 14 w 25"/>
                  <a:gd name="T5" fmla="*/ 2 h 27"/>
                  <a:gd name="T6" fmla="*/ 14 w 25"/>
                  <a:gd name="T7" fmla="*/ 4 h 27"/>
                  <a:gd name="T8" fmla="*/ 16 w 25"/>
                  <a:gd name="T9" fmla="*/ 4 h 27"/>
                  <a:gd name="T10" fmla="*/ 16 w 25"/>
                  <a:gd name="T11" fmla="*/ 7 h 27"/>
                  <a:gd name="T12" fmla="*/ 16 w 25"/>
                  <a:gd name="T13" fmla="*/ 7 h 27"/>
                  <a:gd name="T14" fmla="*/ 21 w 25"/>
                  <a:gd name="T15" fmla="*/ 11 h 27"/>
                  <a:gd name="T16" fmla="*/ 21 w 25"/>
                  <a:gd name="T17" fmla="*/ 13 h 27"/>
                  <a:gd name="T18" fmla="*/ 21 w 25"/>
                  <a:gd name="T19" fmla="*/ 13 h 27"/>
                  <a:gd name="T20" fmla="*/ 21 w 25"/>
                  <a:gd name="T21" fmla="*/ 13 h 27"/>
                  <a:gd name="T22" fmla="*/ 23 w 25"/>
                  <a:gd name="T23" fmla="*/ 13 h 27"/>
                  <a:gd name="T24" fmla="*/ 23 w 25"/>
                  <a:gd name="T25" fmla="*/ 16 h 27"/>
                  <a:gd name="T26" fmla="*/ 23 w 25"/>
                  <a:gd name="T27" fmla="*/ 16 h 27"/>
                  <a:gd name="T28" fmla="*/ 25 w 25"/>
                  <a:gd name="T29" fmla="*/ 18 h 27"/>
                  <a:gd name="T30" fmla="*/ 25 w 25"/>
                  <a:gd name="T31" fmla="*/ 20 h 27"/>
                  <a:gd name="T32" fmla="*/ 25 w 25"/>
                  <a:gd name="T33" fmla="*/ 20 h 27"/>
                  <a:gd name="T34" fmla="*/ 23 w 25"/>
                  <a:gd name="T35" fmla="*/ 22 h 27"/>
                  <a:gd name="T36" fmla="*/ 21 w 25"/>
                  <a:gd name="T37" fmla="*/ 22 h 27"/>
                  <a:gd name="T38" fmla="*/ 21 w 25"/>
                  <a:gd name="T39" fmla="*/ 22 h 27"/>
                  <a:gd name="T40" fmla="*/ 18 w 25"/>
                  <a:gd name="T41" fmla="*/ 25 h 27"/>
                  <a:gd name="T42" fmla="*/ 18 w 25"/>
                  <a:gd name="T43" fmla="*/ 25 h 27"/>
                  <a:gd name="T44" fmla="*/ 18 w 25"/>
                  <a:gd name="T45" fmla="*/ 25 h 27"/>
                  <a:gd name="T46" fmla="*/ 18 w 25"/>
                  <a:gd name="T47" fmla="*/ 25 h 27"/>
                  <a:gd name="T48" fmla="*/ 16 w 25"/>
                  <a:gd name="T49" fmla="*/ 25 h 27"/>
                  <a:gd name="T50" fmla="*/ 14 w 25"/>
                  <a:gd name="T51" fmla="*/ 27 h 27"/>
                  <a:gd name="T52" fmla="*/ 14 w 25"/>
                  <a:gd name="T53" fmla="*/ 27 h 27"/>
                  <a:gd name="T54" fmla="*/ 12 w 25"/>
                  <a:gd name="T55" fmla="*/ 20 h 27"/>
                  <a:gd name="T56" fmla="*/ 9 w 25"/>
                  <a:gd name="T57" fmla="*/ 18 h 27"/>
                  <a:gd name="T58" fmla="*/ 9 w 25"/>
                  <a:gd name="T59" fmla="*/ 18 h 27"/>
                  <a:gd name="T60" fmla="*/ 7 w 25"/>
                  <a:gd name="T61" fmla="*/ 18 h 27"/>
                  <a:gd name="T62" fmla="*/ 7 w 25"/>
                  <a:gd name="T63" fmla="*/ 16 h 27"/>
                  <a:gd name="T64" fmla="*/ 5 w 25"/>
                  <a:gd name="T65" fmla="*/ 13 h 27"/>
                  <a:gd name="T66" fmla="*/ 5 w 25"/>
                  <a:gd name="T67" fmla="*/ 11 h 27"/>
                  <a:gd name="T68" fmla="*/ 3 w 25"/>
                  <a:gd name="T69" fmla="*/ 9 h 27"/>
                  <a:gd name="T70" fmla="*/ 0 w 25"/>
                  <a:gd name="T71" fmla="*/ 7 h 27"/>
                  <a:gd name="T72" fmla="*/ 0 w 25"/>
                  <a:gd name="T73" fmla="*/ 7 h 27"/>
                  <a:gd name="T74" fmla="*/ 5 w 25"/>
                  <a:gd name="T75" fmla="*/ 2 h 27"/>
                  <a:gd name="T76" fmla="*/ 7 w 25"/>
                  <a:gd name="T77" fmla="*/ 2 h 27"/>
                  <a:gd name="T78" fmla="*/ 7 w 25"/>
                  <a:gd name="T79" fmla="*/ 2 h 27"/>
                  <a:gd name="T80" fmla="*/ 7 w 25"/>
                  <a:gd name="T8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27">
                    <a:moveTo>
                      <a:pt x="7" y="2"/>
                    </a:moveTo>
                    <a:lnTo>
                      <a:pt x="12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3" y="22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7" name="Freeform 2347">
                <a:extLst>
                  <a:ext uri="{FF2B5EF4-FFF2-40B4-BE49-F238E27FC236}">
                    <a16:creationId xmlns:a16="http://schemas.microsoft.com/office/drawing/2014/main" id="{8509A5B0-B9AD-4140-8734-1831702DD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111"/>
                <a:ext cx="38" cy="34"/>
              </a:xfrm>
              <a:custGeom>
                <a:avLst/>
                <a:gdLst>
                  <a:gd name="T0" fmla="*/ 14 w 17"/>
                  <a:gd name="T1" fmla="*/ 5 h 15"/>
                  <a:gd name="T2" fmla="*/ 14 w 17"/>
                  <a:gd name="T3" fmla="*/ 4 h 15"/>
                  <a:gd name="T4" fmla="*/ 14 w 17"/>
                  <a:gd name="T5" fmla="*/ 4 h 15"/>
                  <a:gd name="T6" fmla="*/ 13 w 17"/>
                  <a:gd name="T7" fmla="*/ 3 h 15"/>
                  <a:gd name="T8" fmla="*/ 13 w 17"/>
                  <a:gd name="T9" fmla="*/ 3 h 15"/>
                  <a:gd name="T10" fmla="*/ 12 w 17"/>
                  <a:gd name="T11" fmla="*/ 2 h 15"/>
                  <a:gd name="T12" fmla="*/ 12 w 17"/>
                  <a:gd name="T13" fmla="*/ 1 h 15"/>
                  <a:gd name="T14" fmla="*/ 11 w 17"/>
                  <a:gd name="T15" fmla="*/ 0 h 15"/>
                  <a:gd name="T16" fmla="*/ 11 w 17"/>
                  <a:gd name="T17" fmla="*/ 0 h 15"/>
                  <a:gd name="T18" fmla="*/ 10 w 17"/>
                  <a:gd name="T19" fmla="*/ 0 h 15"/>
                  <a:gd name="T20" fmla="*/ 8 w 17"/>
                  <a:gd name="T21" fmla="*/ 1 h 15"/>
                  <a:gd name="T22" fmla="*/ 6 w 17"/>
                  <a:gd name="T23" fmla="*/ 2 h 15"/>
                  <a:gd name="T24" fmla="*/ 4 w 17"/>
                  <a:gd name="T25" fmla="*/ 3 h 15"/>
                  <a:gd name="T26" fmla="*/ 2 w 17"/>
                  <a:gd name="T27" fmla="*/ 4 h 15"/>
                  <a:gd name="T28" fmla="*/ 0 w 17"/>
                  <a:gd name="T29" fmla="*/ 4 h 15"/>
                  <a:gd name="T30" fmla="*/ 0 w 17"/>
                  <a:gd name="T31" fmla="*/ 4 h 15"/>
                  <a:gd name="T32" fmla="*/ 0 w 17"/>
                  <a:gd name="T33" fmla="*/ 4 h 15"/>
                  <a:gd name="T34" fmla="*/ 2 w 17"/>
                  <a:gd name="T35" fmla="*/ 7 h 15"/>
                  <a:gd name="T36" fmla="*/ 2 w 17"/>
                  <a:gd name="T37" fmla="*/ 8 h 15"/>
                  <a:gd name="T38" fmla="*/ 3 w 17"/>
                  <a:gd name="T39" fmla="*/ 9 h 15"/>
                  <a:gd name="T40" fmla="*/ 4 w 17"/>
                  <a:gd name="T41" fmla="*/ 11 h 15"/>
                  <a:gd name="T42" fmla="*/ 5 w 17"/>
                  <a:gd name="T43" fmla="*/ 12 h 15"/>
                  <a:gd name="T44" fmla="*/ 6 w 17"/>
                  <a:gd name="T45" fmla="*/ 13 h 15"/>
                  <a:gd name="T46" fmla="*/ 8 w 17"/>
                  <a:gd name="T47" fmla="*/ 14 h 15"/>
                  <a:gd name="T48" fmla="*/ 9 w 17"/>
                  <a:gd name="T49" fmla="*/ 13 h 15"/>
                  <a:gd name="T50" fmla="*/ 10 w 17"/>
                  <a:gd name="T51" fmla="*/ 13 h 15"/>
                  <a:gd name="T52" fmla="*/ 10 w 17"/>
                  <a:gd name="T53" fmla="*/ 13 h 15"/>
                  <a:gd name="T54" fmla="*/ 11 w 17"/>
                  <a:gd name="T55" fmla="*/ 12 h 15"/>
                  <a:gd name="T56" fmla="*/ 12 w 17"/>
                  <a:gd name="T57" fmla="*/ 12 h 15"/>
                  <a:gd name="T58" fmla="*/ 12 w 17"/>
                  <a:gd name="T59" fmla="*/ 12 h 15"/>
                  <a:gd name="T60" fmla="*/ 14 w 17"/>
                  <a:gd name="T61" fmla="*/ 11 h 15"/>
                  <a:gd name="T62" fmla="*/ 16 w 17"/>
                  <a:gd name="T63" fmla="*/ 9 h 15"/>
                  <a:gd name="T64" fmla="*/ 16 w 17"/>
                  <a:gd name="T65" fmla="*/ 9 h 15"/>
                  <a:gd name="T66" fmla="*/ 17 w 17"/>
                  <a:gd name="T67" fmla="*/ 8 h 15"/>
                  <a:gd name="T68" fmla="*/ 16 w 17"/>
                  <a:gd name="T69" fmla="*/ 7 h 15"/>
                  <a:gd name="T70" fmla="*/ 16 w 17"/>
                  <a:gd name="T71" fmla="*/ 6 h 15"/>
                  <a:gd name="T72" fmla="*/ 15 w 17"/>
                  <a:gd name="T73" fmla="*/ 6 h 15"/>
                  <a:gd name="T74" fmla="*/ 14 w 17"/>
                  <a:gd name="T7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" h="15">
                    <a:moveTo>
                      <a:pt x="14" y="5"/>
                    </a:move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8" name="Freeform 2348">
                <a:extLst>
                  <a:ext uri="{FF2B5EF4-FFF2-40B4-BE49-F238E27FC236}">
                    <a16:creationId xmlns:a16="http://schemas.microsoft.com/office/drawing/2014/main" id="{BBFA18C4-6CAC-43DC-8C56-26EE3702A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120"/>
                <a:ext cx="43" cy="39"/>
              </a:xfrm>
              <a:custGeom>
                <a:avLst/>
                <a:gdLst>
                  <a:gd name="T0" fmla="*/ 11 w 19"/>
                  <a:gd name="T1" fmla="*/ 15 h 17"/>
                  <a:gd name="T2" fmla="*/ 12 w 19"/>
                  <a:gd name="T3" fmla="*/ 15 h 17"/>
                  <a:gd name="T4" fmla="*/ 13 w 19"/>
                  <a:gd name="T5" fmla="*/ 14 h 17"/>
                  <a:gd name="T6" fmla="*/ 13 w 19"/>
                  <a:gd name="T7" fmla="*/ 14 h 17"/>
                  <a:gd name="T8" fmla="*/ 15 w 19"/>
                  <a:gd name="T9" fmla="*/ 13 h 17"/>
                  <a:gd name="T10" fmla="*/ 16 w 19"/>
                  <a:gd name="T11" fmla="*/ 13 h 17"/>
                  <a:gd name="T12" fmla="*/ 16 w 19"/>
                  <a:gd name="T13" fmla="*/ 13 h 17"/>
                  <a:gd name="T14" fmla="*/ 17 w 19"/>
                  <a:gd name="T15" fmla="*/ 12 h 17"/>
                  <a:gd name="T16" fmla="*/ 18 w 19"/>
                  <a:gd name="T17" fmla="*/ 12 h 17"/>
                  <a:gd name="T18" fmla="*/ 19 w 19"/>
                  <a:gd name="T19" fmla="*/ 11 h 17"/>
                  <a:gd name="T20" fmla="*/ 18 w 19"/>
                  <a:gd name="T21" fmla="*/ 10 h 17"/>
                  <a:gd name="T22" fmla="*/ 16 w 19"/>
                  <a:gd name="T23" fmla="*/ 7 h 17"/>
                  <a:gd name="T24" fmla="*/ 16 w 19"/>
                  <a:gd name="T25" fmla="*/ 7 h 17"/>
                  <a:gd name="T26" fmla="*/ 15 w 19"/>
                  <a:gd name="T27" fmla="*/ 6 h 17"/>
                  <a:gd name="T28" fmla="*/ 14 w 19"/>
                  <a:gd name="T29" fmla="*/ 5 h 17"/>
                  <a:gd name="T30" fmla="*/ 13 w 19"/>
                  <a:gd name="T31" fmla="*/ 3 h 17"/>
                  <a:gd name="T32" fmla="*/ 12 w 19"/>
                  <a:gd name="T33" fmla="*/ 0 h 17"/>
                  <a:gd name="T34" fmla="*/ 9 w 19"/>
                  <a:gd name="T35" fmla="*/ 1 h 17"/>
                  <a:gd name="T36" fmla="*/ 9 w 19"/>
                  <a:gd name="T37" fmla="*/ 1 h 17"/>
                  <a:gd name="T38" fmla="*/ 8 w 19"/>
                  <a:gd name="T39" fmla="*/ 2 h 17"/>
                  <a:gd name="T40" fmla="*/ 7 w 19"/>
                  <a:gd name="T41" fmla="*/ 2 h 17"/>
                  <a:gd name="T42" fmla="*/ 6 w 19"/>
                  <a:gd name="T43" fmla="*/ 3 h 17"/>
                  <a:gd name="T44" fmla="*/ 6 w 19"/>
                  <a:gd name="T45" fmla="*/ 4 h 17"/>
                  <a:gd name="T46" fmla="*/ 5 w 19"/>
                  <a:gd name="T47" fmla="*/ 5 h 17"/>
                  <a:gd name="T48" fmla="*/ 4 w 19"/>
                  <a:gd name="T49" fmla="*/ 6 h 17"/>
                  <a:gd name="T50" fmla="*/ 3 w 19"/>
                  <a:gd name="T51" fmla="*/ 7 h 17"/>
                  <a:gd name="T52" fmla="*/ 3 w 19"/>
                  <a:gd name="T53" fmla="*/ 7 h 17"/>
                  <a:gd name="T54" fmla="*/ 2 w 19"/>
                  <a:gd name="T55" fmla="*/ 8 h 17"/>
                  <a:gd name="T56" fmla="*/ 1 w 19"/>
                  <a:gd name="T57" fmla="*/ 9 h 17"/>
                  <a:gd name="T58" fmla="*/ 0 w 19"/>
                  <a:gd name="T59" fmla="*/ 9 h 17"/>
                  <a:gd name="T60" fmla="*/ 2 w 19"/>
                  <a:gd name="T61" fmla="*/ 12 h 17"/>
                  <a:gd name="T62" fmla="*/ 3 w 19"/>
                  <a:gd name="T63" fmla="*/ 13 h 17"/>
                  <a:gd name="T64" fmla="*/ 4 w 19"/>
                  <a:gd name="T65" fmla="*/ 14 h 17"/>
                  <a:gd name="T66" fmla="*/ 5 w 19"/>
                  <a:gd name="T67" fmla="*/ 15 h 17"/>
                  <a:gd name="T68" fmla="*/ 5 w 19"/>
                  <a:gd name="T69" fmla="*/ 15 h 17"/>
                  <a:gd name="T70" fmla="*/ 5 w 19"/>
                  <a:gd name="T71" fmla="*/ 16 h 17"/>
                  <a:gd name="T72" fmla="*/ 6 w 19"/>
                  <a:gd name="T73" fmla="*/ 17 h 17"/>
                  <a:gd name="T74" fmla="*/ 6 w 19"/>
                  <a:gd name="T75" fmla="*/ 17 h 17"/>
                  <a:gd name="T76" fmla="*/ 7 w 19"/>
                  <a:gd name="T77" fmla="*/ 17 h 17"/>
                  <a:gd name="T78" fmla="*/ 9 w 19"/>
                  <a:gd name="T79" fmla="*/ 16 h 17"/>
                  <a:gd name="T80" fmla="*/ 9 w 19"/>
                  <a:gd name="T81" fmla="*/ 16 h 17"/>
                  <a:gd name="T82" fmla="*/ 9 w 19"/>
                  <a:gd name="T83" fmla="*/ 16 h 17"/>
                  <a:gd name="T84" fmla="*/ 10 w 19"/>
                  <a:gd name="T85" fmla="*/ 16 h 17"/>
                  <a:gd name="T86" fmla="*/ 11 w 19"/>
                  <a:gd name="T8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7">
                    <a:moveTo>
                      <a:pt x="11" y="15"/>
                    </a:moveTo>
                    <a:lnTo>
                      <a:pt x="11" y="15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9" name="Freeform 2349">
                <a:extLst>
                  <a:ext uri="{FF2B5EF4-FFF2-40B4-BE49-F238E27FC236}">
                    <a16:creationId xmlns:a16="http://schemas.microsoft.com/office/drawing/2014/main" id="{D0F3490D-71AE-4BCB-A5A2-BE63CEC6C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1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0" name="Freeform 2350">
                <a:extLst>
                  <a:ext uri="{FF2B5EF4-FFF2-40B4-BE49-F238E27FC236}">
                    <a16:creationId xmlns:a16="http://schemas.microsoft.com/office/drawing/2014/main" id="{988E92B2-6818-4BFE-908D-B1D098374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123"/>
                <a:ext cx="34" cy="47"/>
              </a:xfrm>
              <a:custGeom>
                <a:avLst/>
                <a:gdLst>
                  <a:gd name="T0" fmla="*/ 10 w 15"/>
                  <a:gd name="T1" fmla="*/ 11 h 21"/>
                  <a:gd name="T2" fmla="*/ 10 w 15"/>
                  <a:gd name="T3" fmla="*/ 10 h 21"/>
                  <a:gd name="T4" fmla="*/ 9 w 15"/>
                  <a:gd name="T5" fmla="*/ 9 h 21"/>
                  <a:gd name="T6" fmla="*/ 8 w 15"/>
                  <a:gd name="T7" fmla="*/ 8 h 21"/>
                  <a:gd name="T8" fmla="*/ 8 w 15"/>
                  <a:gd name="T9" fmla="*/ 8 h 21"/>
                  <a:gd name="T10" fmla="*/ 7 w 15"/>
                  <a:gd name="T11" fmla="*/ 7 h 21"/>
                  <a:gd name="T12" fmla="*/ 7 w 15"/>
                  <a:gd name="T13" fmla="*/ 7 h 21"/>
                  <a:gd name="T14" fmla="*/ 7 w 15"/>
                  <a:gd name="T15" fmla="*/ 6 h 21"/>
                  <a:gd name="T16" fmla="*/ 6 w 15"/>
                  <a:gd name="T17" fmla="*/ 6 h 21"/>
                  <a:gd name="T18" fmla="*/ 6 w 15"/>
                  <a:gd name="T19" fmla="*/ 5 h 21"/>
                  <a:gd name="T20" fmla="*/ 5 w 15"/>
                  <a:gd name="T21" fmla="*/ 4 h 21"/>
                  <a:gd name="T22" fmla="*/ 4 w 15"/>
                  <a:gd name="T23" fmla="*/ 3 h 21"/>
                  <a:gd name="T24" fmla="*/ 3 w 15"/>
                  <a:gd name="T25" fmla="*/ 2 h 21"/>
                  <a:gd name="T26" fmla="*/ 3 w 15"/>
                  <a:gd name="T27" fmla="*/ 1 h 21"/>
                  <a:gd name="T28" fmla="*/ 2 w 15"/>
                  <a:gd name="T29" fmla="*/ 0 h 21"/>
                  <a:gd name="T30" fmla="*/ 1 w 15"/>
                  <a:gd name="T31" fmla="*/ 2 h 21"/>
                  <a:gd name="T32" fmla="*/ 0 w 15"/>
                  <a:gd name="T33" fmla="*/ 2 h 21"/>
                  <a:gd name="T34" fmla="*/ 1 w 15"/>
                  <a:gd name="T35" fmla="*/ 2 h 21"/>
                  <a:gd name="T36" fmla="*/ 1 w 15"/>
                  <a:gd name="T37" fmla="*/ 3 h 21"/>
                  <a:gd name="T38" fmla="*/ 1 w 15"/>
                  <a:gd name="T39" fmla="*/ 4 h 21"/>
                  <a:gd name="T40" fmla="*/ 1 w 15"/>
                  <a:gd name="T41" fmla="*/ 5 h 21"/>
                  <a:gd name="T42" fmla="*/ 1 w 15"/>
                  <a:gd name="T43" fmla="*/ 6 h 21"/>
                  <a:gd name="T44" fmla="*/ 1 w 15"/>
                  <a:gd name="T45" fmla="*/ 7 h 21"/>
                  <a:gd name="T46" fmla="*/ 2 w 15"/>
                  <a:gd name="T47" fmla="*/ 7 h 21"/>
                  <a:gd name="T48" fmla="*/ 2 w 15"/>
                  <a:gd name="T49" fmla="*/ 8 h 21"/>
                  <a:gd name="T50" fmla="*/ 2 w 15"/>
                  <a:gd name="T51" fmla="*/ 9 h 21"/>
                  <a:gd name="T52" fmla="*/ 2 w 15"/>
                  <a:gd name="T53" fmla="*/ 9 h 21"/>
                  <a:gd name="T54" fmla="*/ 2 w 15"/>
                  <a:gd name="T55" fmla="*/ 10 h 21"/>
                  <a:gd name="T56" fmla="*/ 2 w 15"/>
                  <a:gd name="T57" fmla="*/ 11 h 21"/>
                  <a:gd name="T58" fmla="*/ 2 w 15"/>
                  <a:gd name="T59" fmla="*/ 12 h 21"/>
                  <a:gd name="T60" fmla="*/ 2 w 15"/>
                  <a:gd name="T61" fmla="*/ 13 h 21"/>
                  <a:gd name="T62" fmla="*/ 2 w 15"/>
                  <a:gd name="T63" fmla="*/ 14 h 21"/>
                  <a:gd name="T64" fmla="*/ 2 w 15"/>
                  <a:gd name="T65" fmla="*/ 15 h 21"/>
                  <a:gd name="T66" fmla="*/ 2 w 15"/>
                  <a:gd name="T67" fmla="*/ 16 h 21"/>
                  <a:gd name="T68" fmla="*/ 2 w 15"/>
                  <a:gd name="T69" fmla="*/ 17 h 21"/>
                  <a:gd name="T70" fmla="*/ 2 w 15"/>
                  <a:gd name="T71" fmla="*/ 18 h 21"/>
                  <a:gd name="T72" fmla="*/ 3 w 15"/>
                  <a:gd name="T73" fmla="*/ 19 h 21"/>
                  <a:gd name="T74" fmla="*/ 5 w 15"/>
                  <a:gd name="T75" fmla="*/ 21 h 21"/>
                  <a:gd name="T76" fmla="*/ 5 w 15"/>
                  <a:gd name="T77" fmla="*/ 21 h 21"/>
                  <a:gd name="T78" fmla="*/ 7 w 15"/>
                  <a:gd name="T79" fmla="*/ 20 h 21"/>
                  <a:gd name="T80" fmla="*/ 8 w 15"/>
                  <a:gd name="T81" fmla="*/ 20 h 21"/>
                  <a:gd name="T82" fmla="*/ 10 w 15"/>
                  <a:gd name="T83" fmla="*/ 19 h 21"/>
                  <a:gd name="T84" fmla="*/ 10 w 15"/>
                  <a:gd name="T85" fmla="*/ 19 h 21"/>
                  <a:gd name="T86" fmla="*/ 11 w 15"/>
                  <a:gd name="T87" fmla="*/ 18 h 21"/>
                  <a:gd name="T88" fmla="*/ 12 w 15"/>
                  <a:gd name="T89" fmla="*/ 18 h 21"/>
                  <a:gd name="T90" fmla="*/ 13 w 15"/>
                  <a:gd name="T91" fmla="*/ 17 h 21"/>
                  <a:gd name="T92" fmla="*/ 14 w 15"/>
                  <a:gd name="T93" fmla="*/ 16 h 21"/>
                  <a:gd name="T94" fmla="*/ 13 w 15"/>
                  <a:gd name="T95" fmla="*/ 15 h 21"/>
                  <a:gd name="T96" fmla="*/ 12 w 15"/>
                  <a:gd name="T97" fmla="*/ 13 h 21"/>
                  <a:gd name="T98" fmla="*/ 10 w 15"/>
                  <a:gd name="T99" fmla="*/ 11 h 21"/>
                  <a:gd name="T100" fmla="*/ 10 w 15"/>
                  <a:gd name="T10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" h="21">
                    <a:moveTo>
                      <a:pt x="10" y="11"/>
                    </a:move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1" name="Freeform 2351">
                <a:extLst>
                  <a:ext uri="{FF2B5EF4-FFF2-40B4-BE49-F238E27FC236}">
                    <a16:creationId xmlns:a16="http://schemas.microsoft.com/office/drawing/2014/main" id="{A026BFCB-B27F-491D-99A0-63572278D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197"/>
                <a:ext cx="43" cy="38"/>
              </a:xfrm>
              <a:custGeom>
                <a:avLst/>
                <a:gdLst>
                  <a:gd name="T0" fmla="*/ 39 w 43"/>
                  <a:gd name="T1" fmla="*/ 23 h 38"/>
                  <a:gd name="T2" fmla="*/ 41 w 43"/>
                  <a:gd name="T3" fmla="*/ 25 h 38"/>
                  <a:gd name="T4" fmla="*/ 43 w 43"/>
                  <a:gd name="T5" fmla="*/ 27 h 38"/>
                  <a:gd name="T6" fmla="*/ 41 w 43"/>
                  <a:gd name="T7" fmla="*/ 29 h 38"/>
                  <a:gd name="T8" fmla="*/ 36 w 43"/>
                  <a:gd name="T9" fmla="*/ 32 h 38"/>
                  <a:gd name="T10" fmla="*/ 32 w 43"/>
                  <a:gd name="T11" fmla="*/ 32 h 38"/>
                  <a:gd name="T12" fmla="*/ 27 w 43"/>
                  <a:gd name="T13" fmla="*/ 32 h 38"/>
                  <a:gd name="T14" fmla="*/ 23 w 43"/>
                  <a:gd name="T15" fmla="*/ 29 h 38"/>
                  <a:gd name="T16" fmla="*/ 20 w 43"/>
                  <a:gd name="T17" fmla="*/ 27 h 38"/>
                  <a:gd name="T18" fmla="*/ 18 w 43"/>
                  <a:gd name="T19" fmla="*/ 23 h 38"/>
                  <a:gd name="T20" fmla="*/ 18 w 43"/>
                  <a:gd name="T21" fmla="*/ 23 h 38"/>
                  <a:gd name="T22" fmla="*/ 16 w 43"/>
                  <a:gd name="T23" fmla="*/ 18 h 38"/>
                  <a:gd name="T24" fmla="*/ 16 w 43"/>
                  <a:gd name="T25" fmla="*/ 16 h 38"/>
                  <a:gd name="T26" fmla="*/ 14 w 43"/>
                  <a:gd name="T27" fmla="*/ 16 h 38"/>
                  <a:gd name="T28" fmla="*/ 14 w 43"/>
                  <a:gd name="T29" fmla="*/ 16 h 38"/>
                  <a:gd name="T30" fmla="*/ 18 w 43"/>
                  <a:gd name="T31" fmla="*/ 23 h 38"/>
                  <a:gd name="T32" fmla="*/ 18 w 43"/>
                  <a:gd name="T33" fmla="*/ 25 h 38"/>
                  <a:gd name="T34" fmla="*/ 20 w 43"/>
                  <a:gd name="T35" fmla="*/ 27 h 38"/>
                  <a:gd name="T36" fmla="*/ 20 w 43"/>
                  <a:gd name="T37" fmla="*/ 27 h 38"/>
                  <a:gd name="T38" fmla="*/ 23 w 43"/>
                  <a:gd name="T39" fmla="*/ 29 h 38"/>
                  <a:gd name="T40" fmla="*/ 27 w 43"/>
                  <a:gd name="T41" fmla="*/ 36 h 38"/>
                  <a:gd name="T42" fmla="*/ 23 w 43"/>
                  <a:gd name="T43" fmla="*/ 38 h 38"/>
                  <a:gd name="T44" fmla="*/ 23 w 43"/>
                  <a:gd name="T45" fmla="*/ 38 h 38"/>
                  <a:gd name="T46" fmla="*/ 18 w 43"/>
                  <a:gd name="T47" fmla="*/ 34 h 38"/>
                  <a:gd name="T48" fmla="*/ 16 w 43"/>
                  <a:gd name="T49" fmla="*/ 29 h 38"/>
                  <a:gd name="T50" fmla="*/ 9 w 43"/>
                  <a:gd name="T51" fmla="*/ 23 h 38"/>
                  <a:gd name="T52" fmla="*/ 7 w 43"/>
                  <a:gd name="T53" fmla="*/ 20 h 38"/>
                  <a:gd name="T54" fmla="*/ 2 w 43"/>
                  <a:gd name="T55" fmla="*/ 14 h 38"/>
                  <a:gd name="T56" fmla="*/ 7 w 43"/>
                  <a:gd name="T57" fmla="*/ 7 h 38"/>
                  <a:gd name="T58" fmla="*/ 7 w 43"/>
                  <a:gd name="T59" fmla="*/ 7 h 38"/>
                  <a:gd name="T60" fmla="*/ 9 w 43"/>
                  <a:gd name="T61" fmla="*/ 5 h 38"/>
                  <a:gd name="T62" fmla="*/ 11 w 43"/>
                  <a:gd name="T63" fmla="*/ 5 h 38"/>
                  <a:gd name="T64" fmla="*/ 16 w 43"/>
                  <a:gd name="T65" fmla="*/ 2 h 38"/>
                  <a:gd name="T66" fmla="*/ 18 w 43"/>
                  <a:gd name="T67" fmla="*/ 2 h 38"/>
                  <a:gd name="T68" fmla="*/ 20 w 43"/>
                  <a:gd name="T69" fmla="*/ 2 h 38"/>
                  <a:gd name="T70" fmla="*/ 20 w 43"/>
                  <a:gd name="T71" fmla="*/ 0 h 38"/>
                  <a:gd name="T72" fmla="*/ 25 w 43"/>
                  <a:gd name="T73" fmla="*/ 0 h 38"/>
                  <a:gd name="T74" fmla="*/ 25 w 43"/>
                  <a:gd name="T75" fmla="*/ 2 h 38"/>
                  <a:gd name="T76" fmla="*/ 27 w 43"/>
                  <a:gd name="T77" fmla="*/ 5 h 38"/>
                  <a:gd name="T78" fmla="*/ 32 w 43"/>
                  <a:gd name="T79" fmla="*/ 11 h 38"/>
                  <a:gd name="T80" fmla="*/ 32 w 43"/>
                  <a:gd name="T81" fmla="*/ 14 h 38"/>
                  <a:gd name="T82" fmla="*/ 34 w 43"/>
                  <a:gd name="T83" fmla="*/ 16 h 38"/>
                  <a:gd name="T84" fmla="*/ 36 w 43"/>
                  <a:gd name="T85" fmla="*/ 20 h 38"/>
                  <a:gd name="T86" fmla="*/ 36 w 43"/>
                  <a:gd name="T87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38">
                    <a:moveTo>
                      <a:pt x="36" y="20"/>
                    </a:moveTo>
                    <a:lnTo>
                      <a:pt x="39" y="23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1" y="27"/>
                    </a:lnTo>
                    <a:lnTo>
                      <a:pt x="43" y="27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36" y="29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0" y="34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20" y="25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20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0" y="36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29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2" y="14"/>
                    </a:lnTo>
                    <a:lnTo>
                      <a:pt x="0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2" name="Freeform 2352">
                <a:extLst>
                  <a:ext uri="{FF2B5EF4-FFF2-40B4-BE49-F238E27FC236}">
                    <a16:creationId xmlns:a16="http://schemas.microsoft.com/office/drawing/2014/main" id="{3E05619C-4D9D-4FD2-9945-EB05C74FC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226"/>
                <a:ext cx="25" cy="21"/>
              </a:xfrm>
              <a:custGeom>
                <a:avLst/>
                <a:gdLst>
                  <a:gd name="T0" fmla="*/ 22 w 25"/>
                  <a:gd name="T1" fmla="*/ 3 h 21"/>
                  <a:gd name="T2" fmla="*/ 22 w 25"/>
                  <a:gd name="T3" fmla="*/ 5 h 21"/>
                  <a:gd name="T4" fmla="*/ 25 w 25"/>
                  <a:gd name="T5" fmla="*/ 5 h 21"/>
                  <a:gd name="T6" fmla="*/ 25 w 25"/>
                  <a:gd name="T7" fmla="*/ 5 h 21"/>
                  <a:gd name="T8" fmla="*/ 25 w 25"/>
                  <a:gd name="T9" fmla="*/ 7 h 21"/>
                  <a:gd name="T10" fmla="*/ 25 w 25"/>
                  <a:gd name="T11" fmla="*/ 7 h 21"/>
                  <a:gd name="T12" fmla="*/ 25 w 25"/>
                  <a:gd name="T13" fmla="*/ 9 h 21"/>
                  <a:gd name="T14" fmla="*/ 22 w 25"/>
                  <a:gd name="T15" fmla="*/ 9 h 21"/>
                  <a:gd name="T16" fmla="*/ 22 w 25"/>
                  <a:gd name="T17" fmla="*/ 9 h 21"/>
                  <a:gd name="T18" fmla="*/ 20 w 25"/>
                  <a:gd name="T19" fmla="*/ 12 h 21"/>
                  <a:gd name="T20" fmla="*/ 18 w 25"/>
                  <a:gd name="T21" fmla="*/ 12 h 21"/>
                  <a:gd name="T22" fmla="*/ 16 w 25"/>
                  <a:gd name="T23" fmla="*/ 14 h 21"/>
                  <a:gd name="T24" fmla="*/ 16 w 25"/>
                  <a:gd name="T25" fmla="*/ 14 h 21"/>
                  <a:gd name="T26" fmla="*/ 13 w 25"/>
                  <a:gd name="T27" fmla="*/ 16 h 21"/>
                  <a:gd name="T28" fmla="*/ 13 w 25"/>
                  <a:gd name="T29" fmla="*/ 16 h 21"/>
                  <a:gd name="T30" fmla="*/ 11 w 25"/>
                  <a:gd name="T31" fmla="*/ 16 h 21"/>
                  <a:gd name="T32" fmla="*/ 11 w 25"/>
                  <a:gd name="T33" fmla="*/ 18 h 21"/>
                  <a:gd name="T34" fmla="*/ 9 w 25"/>
                  <a:gd name="T35" fmla="*/ 18 h 21"/>
                  <a:gd name="T36" fmla="*/ 9 w 25"/>
                  <a:gd name="T37" fmla="*/ 18 h 21"/>
                  <a:gd name="T38" fmla="*/ 9 w 25"/>
                  <a:gd name="T39" fmla="*/ 18 h 21"/>
                  <a:gd name="T40" fmla="*/ 7 w 25"/>
                  <a:gd name="T41" fmla="*/ 21 h 21"/>
                  <a:gd name="T42" fmla="*/ 4 w 25"/>
                  <a:gd name="T43" fmla="*/ 18 h 21"/>
                  <a:gd name="T44" fmla="*/ 4 w 25"/>
                  <a:gd name="T45" fmla="*/ 16 h 21"/>
                  <a:gd name="T46" fmla="*/ 0 w 25"/>
                  <a:gd name="T47" fmla="*/ 12 h 21"/>
                  <a:gd name="T48" fmla="*/ 0 w 25"/>
                  <a:gd name="T49" fmla="*/ 12 h 21"/>
                  <a:gd name="T50" fmla="*/ 0 w 25"/>
                  <a:gd name="T51" fmla="*/ 9 h 21"/>
                  <a:gd name="T52" fmla="*/ 2 w 25"/>
                  <a:gd name="T53" fmla="*/ 9 h 21"/>
                  <a:gd name="T54" fmla="*/ 4 w 25"/>
                  <a:gd name="T55" fmla="*/ 7 h 21"/>
                  <a:gd name="T56" fmla="*/ 4 w 25"/>
                  <a:gd name="T57" fmla="*/ 7 h 21"/>
                  <a:gd name="T58" fmla="*/ 7 w 25"/>
                  <a:gd name="T59" fmla="*/ 7 h 21"/>
                  <a:gd name="T60" fmla="*/ 9 w 25"/>
                  <a:gd name="T61" fmla="*/ 5 h 21"/>
                  <a:gd name="T62" fmla="*/ 11 w 25"/>
                  <a:gd name="T63" fmla="*/ 5 h 21"/>
                  <a:gd name="T64" fmla="*/ 11 w 25"/>
                  <a:gd name="T65" fmla="*/ 3 h 21"/>
                  <a:gd name="T66" fmla="*/ 13 w 25"/>
                  <a:gd name="T67" fmla="*/ 3 h 21"/>
                  <a:gd name="T68" fmla="*/ 16 w 25"/>
                  <a:gd name="T69" fmla="*/ 3 h 21"/>
                  <a:gd name="T70" fmla="*/ 18 w 25"/>
                  <a:gd name="T71" fmla="*/ 0 h 21"/>
                  <a:gd name="T72" fmla="*/ 18 w 25"/>
                  <a:gd name="T73" fmla="*/ 0 h 21"/>
                  <a:gd name="T74" fmla="*/ 18 w 25"/>
                  <a:gd name="T75" fmla="*/ 0 h 21"/>
                  <a:gd name="T76" fmla="*/ 20 w 25"/>
                  <a:gd name="T77" fmla="*/ 0 h 21"/>
                  <a:gd name="T78" fmla="*/ 20 w 25"/>
                  <a:gd name="T79" fmla="*/ 0 h 21"/>
                  <a:gd name="T80" fmla="*/ 22 w 25"/>
                  <a:gd name="T81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21">
                    <a:moveTo>
                      <a:pt x="22" y="3"/>
                    </a:moveTo>
                    <a:lnTo>
                      <a:pt x="22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3" name="Freeform 2353">
                <a:extLst>
                  <a:ext uri="{FF2B5EF4-FFF2-40B4-BE49-F238E27FC236}">
                    <a16:creationId xmlns:a16="http://schemas.microsoft.com/office/drawing/2014/main" id="{82FEE034-1238-481D-9D43-7CA1DD93A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271"/>
                <a:ext cx="34" cy="21"/>
              </a:xfrm>
              <a:custGeom>
                <a:avLst/>
                <a:gdLst>
                  <a:gd name="T0" fmla="*/ 6 w 15"/>
                  <a:gd name="T1" fmla="*/ 9 h 9"/>
                  <a:gd name="T2" fmla="*/ 6 w 15"/>
                  <a:gd name="T3" fmla="*/ 9 h 9"/>
                  <a:gd name="T4" fmla="*/ 7 w 15"/>
                  <a:gd name="T5" fmla="*/ 8 h 9"/>
                  <a:gd name="T6" fmla="*/ 8 w 15"/>
                  <a:gd name="T7" fmla="*/ 8 h 9"/>
                  <a:gd name="T8" fmla="*/ 8 w 15"/>
                  <a:gd name="T9" fmla="*/ 7 h 9"/>
                  <a:gd name="T10" fmla="*/ 9 w 15"/>
                  <a:gd name="T11" fmla="*/ 7 h 9"/>
                  <a:gd name="T12" fmla="*/ 9 w 15"/>
                  <a:gd name="T13" fmla="*/ 7 h 9"/>
                  <a:gd name="T14" fmla="*/ 10 w 15"/>
                  <a:gd name="T15" fmla="*/ 7 h 9"/>
                  <a:gd name="T16" fmla="*/ 12 w 15"/>
                  <a:gd name="T17" fmla="*/ 5 h 9"/>
                  <a:gd name="T18" fmla="*/ 13 w 15"/>
                  <a:gd name="T19" fmla="*/ 5 h 9"/>
                  <a:gd name="T20" fmla="*/ 13 w 15"/>
                  <a:gd name="T21" fmla="*/ 5 h 9"/>
                  <a:gd name="T22" fmla="*/ 14 w 15"/>
                  <a:gd name="T23" fmla="*/ 4 h 9"/>
                  <a:gd name="T24" fmla="*/ 15 w 15"/>
                  <a:gd name="T25" fmla="*/ 4 h 9"/>
                  <a:gd name="T26" fmla="*/ 15 w 15"/>
                  <a:gd name="T27" fmla="*/ 3 h 9"/>
                  <a:gd name="T28" fmla="*/ 14 w 15"/>
                  <a:gd name="T29" fmla="*/ 2 h 9"/>
                  <a:gd name="T30" fmla="*/ 14 w 15"/>
                  <a:gd name="T31" fmla="*/ 1 h 9"/>
                  <a:gd name="T32" fmla="*/ 13 w 15"/>
                  <a:gd name="T33" fmla="*/ 0 h 9"/>
                  <a:gd name="T34" fmla="*/ 13 w 15"/>
                  <a:gd name="T35" fmla="*/ 0 h 9"/>
                  <a:gd name="T36" fmla="*/ 13 w 15"/>
                  <a:gd name="T37" fmla="*/ 0 h 9"/>
                  <a:gd name="T38" fmla="*/ 12 w 15"/>
                  <a:gd name="T39" fmla="*/ 0 h 9"/>
                  <a:gd name="T40" fmla="*/ 12 w 15"/>
                  <a:gd name="T41" fmla="*/ 0 h 9"/>
                  <a:gd name="T42" fmla="*/ 11 w 15"/>
                  <a:gd name="T43" fmla="*/ 0 h 9"/>
                  <a:gd name="T44" fmla="*/ 11 w 15"/>
                  <a:gd name="T45" fmla="*/ 0 h 9"/>
                  <a:gd name="T46" fmla="*/ 10 w 15"/>
                  <a:gd name="T47" fmla="*/ 0 h 9"/>
                  <a:gd name="T48" fmla="*/ 10 w 15"/>
                  <a:gd name="T49" fmla="*/ 0 h 9"/>
                  <a:gd name="T50" fmla="*/ 9 w 15"/>
                  <a:gd name="T51" fmla="*/ 0 h 9"/>
                  <a:gd name="T52" fmla="*/ 9 w 15"/>
                  <a:gd name="T53" fmla="*/ 0 h 9"/>
                  <a:gd name="T54" fmla="*/ 8 w 15"/>
                  <a:gd name="T55" fmla="*/ 1 h 9"/>
                  <a:gd name="T56" fmla="*/ 8 w 15"/>
                  <a:gd name="T57" fmla="*/ 1 h 9"/>
                  <a:gd name="T58" fmla="*/ 7 w 15"/>
                  <a:gd name="T59" fmla="*/ 1 h 9"/>
                  <a:gd name="T60" fmla="*/ 7 w 15"/>
                  <a:gd name="T61" fmla="*/ 1 h 9"/>
                  <a:gd name="T62" fmla="*/ 6 w 15"/>
                  <a:gd name="T63" fmla="*/ 1 h 9"/>
                  <a:gd name="T64" fmla="*/ 6 w 15"/>
                  <a:gd name="T65" fmla="*/ 1 h 9"/>
                  <a:gd name="T66" fmla="*/ 5 w 15"/>
                  <a:gd name="T67" fmla="*/ 1 h 9"/>
                  <a:gd name="T68" fmla="*/ 5 w 15"/>
                  <a:gd name="T69" fmla="*/ 1 h 9"/>
                  <a:gd name="T70" fmla="*/ 4 w 15"/>
                  <a:gd name="T71" fmla="*/ 1 h 9"/>
                  <a:gd name="T72" fmla="*/ 4 w 15"/>
                  <a:gd name="T73" fmla="*/ 1 h 9"/>
                  <a:gd name="T74" fmla="*/ 3 w 15"/>
                  <a:gd name="T75" fmla="*/ 1 h 9"/>
                  <a:gd name="T76" fmla="*/ 3 w 15"/>
                  <a:gd name="T77" fmla="*/ 1 h 9"/>
                  <a:gd name="T78" fmla="*/ 2 w 15"/>
                  <a:gd name="T79" fmla="*/ 1 h 9"/>
                  <a:gd name="T80" fmla="*/ 2 w 15"/>
                  <a:gd name="T81" fmla="*/ 1 h 9"/>
                  <a:gd name="T82" fmla="*/ 2 w 15"/>
                  <a:gd name="T83" fmla="*/ 2 h 9"/>
                  <a:gd name="T84" fmla="*/ 2 w 15"/>
                  <a:gd name="T85" fmla="*/ 2 h 9"/>
                  <a:gd name="T86" fmla="*/ 1 w 15"/>
                  <a:gd name="T87" fmla="*/ 2 h 9"/>
                  <a:gd name="T88" fmla="*/ 1 w 15"/>
                  <a:gd name="T89" fmla="*/ 2 h 9"/>
                  <a:gd name="T90" fmla="*/ 0 w 15"/>
                  <a:gd name="T91" fmla="*/ 2 h 9"/>
                  <a:gd name="T92" fmla="*/ 0 w 15"/>
                  <a:gd name="T93" fmla="*/ 2 h 9"/>
                  <a:gd name="T94" fmla="*/ 1 w 15"/>
                  <a:gd name="T95" fmla="*/ 2 h 9"/>
                  <a:gd name="T96" fmla="*/ 1 w 15"/>
                  <a:gd name="T97" fmla="*/ 2 h 9"/>
                  <a:gd name="T98" fmla="*/ 2 w 15"/>
                  <a:gd name="T99" fmla="*/ 4 h 9"/>
                  <a:gd name="T100" fmla="*/ 2 w 15"/>
                  <a:gd name="T101" fmla="*/ 4 h 9"/>
                  <a:gd name="T102" fmla="*/ 2 w 15"/>
                  <a:gd name="T103" fmla="*/ 4 h 9"/>
                  <a:gd name="T104" fmla="*/ 2 w 15"/>
                  <a:gd name="T105" fmla="*/ 5 h 9"/>
                  <a:gd name="T106" fmla="*/ 3 w 15"/>
                  <a:gd name="T107" fmla="*/ 6 h 9"/>
                  <a:gd name="T108" fmla="*/ 3 w 15"/>
                  <a:gd name="T109" fmla="*/ 6 h 9"/>
                  <a:gd name="T110" fmla="*/ 4 w 15"/>
                  <a:gd name="T111" fmla="*/ 7 h 9"/>
                  <a:gd name="T112" fmla="*/ 4 w 15"/>
                  <a:gd name="T113" fmla="*/ 7 h 9"/>
                  <a:gd name="T114" fmla="*/ 4 w 15"/>
                  <a:gd name="T115" fmla="*/ 8 h 9"/>
                  <a:gd name="T116" fmla="*/ 5 w 15"/>
                  <a:gd name="T117" fmla="*/ 9 h 9"/>
                  <a:gd name="T118" fmla="*/ 6 w 15"/>
                  <a:gd name="T1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" h="9">
                    <a:moveTo>
                      <a:pt x="6" y="9"/>
                    </a:moveTo>
                    <a:lnTo>
                      <a:pt x="6" y="9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4" name="Freeform 2354">
                <a:extLst>
                  <a:ext uri="{FF2B5EF4-FFF2-40B4-BE49-F238E27FC236}">
                    <a16:creationId xmlns:a16="http://schemas.microsoft.com/office/drawing/2014/main" id="{B4DB48D3-A8E7-4029-BF1C-85DA94998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235"/>
                <a:ext cx="23" cy="25"/>
              </a:xfrm>
              <a:custGeom>
                <a:avLst/>
                <a:gdLst>
                  <a:gd name="T0" fmla="*/ 14 w 23"/>
                  <a:gd name="T1" fmla="*/ 7 h 25"/>
                  <a:gd name="T2" fmla="*/ 16 w 23"/>
                  <a:gd name="T3" fmla="*/ 12 h 25"/>
                  <a:gd name="T4" fmla="*/ 16 w 23"/>
                  <a:gd name="T5" fmla="*/ 12 h 25"/>
                  <a:gd name="T6" fmla="*/ 18 w 23"/>
                  <a:gd name="T7" fmla="*/ 12 h 25"/>
                  <a:gd name="T8" fmla="*/ 18 w 23"/>
                  <a:gd name="T9" fmla="*/ 12 h 25"/>
                  <a:gd name="T10" fmla="*/ 21 w 23"/>
                  <a:gd name="T11" fmla="*/ 14 h 25"/>
                  <a:gd name="T12" fmla="*/ 21 w 23"/>
                  <a:gd name="T13" fmla="*/ 14 h 25"/>
                  <a:gd name="T14" fmla="*/ 21 w 23"/>
                  <a:gd name="T15" fmla="*/ 16 h 25"/>
                  <a:gd name="T16" fmla="*/ 23 w 23"/>
                  <a:gd name="T17" fmla="*/ 18 h 25"/>
                  <a:gd name="T18" fmla="*/ 21 w 23"/>
                  <a:gd name="T19" fmla="*/ 21 h 25"/>
                  <a:gd name="T20" fmla="*/ 21 w 23"/>
                  <a:gd name="T21" fmla="*/ 21 h 25"/>
                  <a:gd name="T22" fmla="*/ 18 w 23"/>
                  <a:gd name="T23" fmla="*/ 21 h 25"/>
                  <a:gd name="T24" fmla="*/ 18 w 23"/>
                  <a:gd name="T25" fmla="*/ 21 h 25"/>
                  <a:gd name="T26" fmla="*/ 16 w 23"/>
                  <a:gd name="T27" fmla="*/ 23 h 25"/>
                  <a:gd name="T28" fmla="*/ 16 w 23"/>
                  <a:gd name="T29" fmla="*/ 23 h 25"/>
                  <a:gd name="T30" fmla="*/ 14 w 23"/>
                  <a:gd name="T31" fmla="*/ 25 h 25"/>
                  <a:gd name="T32" fmla="*/ 12 w 23"/>
                  <a:gd name="T33" fmla="*/ 23 h 25"/>
                  <a:gd name="T34" fmla="*/ 12 w 23"/>
                  <a:gd name="T35" fmla="*/ 23 h 25"/>
                  <a:gd name="T36" fmla="*/ 12 w 23"/>
                  <a:gd name="T37" fmla="*/ 23 h 25"/>
                  <a:gd name="T38" fmla="*/ 12 w 23"/>
                  <a:gd name="T39" fmla="*/ 23 h 25"/>
                  <a:gd name="T40" fmla="*/ 12 w 23"/>
                  <a:gd name="T41" fmla="*/ 23 h 25"/>
                  <a:gd name="T42" fmla="*/ 12 w 23"/>
                  <a:gd name="T43" fmla="*/ 21 h 25"/>
                  <a:gd name="T44" fmla="*/ 9 w 23"/>
                  <a:gd name="T45" fmla="*/ 18 h 25"/>
                  <a:gd name="T46" fmla="*/ 9 w 23"/>
                  <a:gd name="T47" fmla="*/ 18 h 25"/>
                  <a:gd name="T48" fmla="*/ 7 w 23"/>
                  <a:gd name="T49" fmla="*/ 16 h 25"/>
                  <a:gd name="T50" fmla="*/ 5 w 23"/>
                  <a:gd name="T51" fmla="*/ 12 h 25"/>
                  <a:gd name="T52" fmla="*/ 5 w 23"/>
                  <a:gd name="T53" fmla="*/ 12 h 25"/>
                  <a:gd name="T54" fmla="*/ 3 w 23"/>
                  <a:gd name="T55" fmla="*/ 12 h 25"/>
                  <a:gd name="T56" fmla="*/ 0 w 23"/>
                  <a:gd name="T57" fmla="*/ 7 h 25"/>
                  <a:gd name="T58" fmla="*/ 3 w 23"/>
                  <a:gd name="T59" fmla="*/ 5 h 25"/>
                  <a:gd name="T60" fmla="*/ 5 w 23"/>
                  <a:gd name="T61" fmla="*/ 5 h 25"/>
                  <a:gd name="T62" fmla="*/ 5 w 23"/>
                  <a:gd name="T63" fmla="*/ 5 h 25"/>
                  <a:gd name="T64" fmla="*/ 7 w 23"/>
                  <a:gd name="T65" fmla="*/ 3 h 25"/>
                  <a:gd name="T66" fmla="*/ 7 w 23"/>
                  <a:gd name="T67" fmla="*/ 0 h 25"/>
                  <a:gd name="T68" fmla="*/ 7 w 23"/>
                  <a:gd name="T69" fmla="*/ 0 h 25"/>
                  <a:gd name="T70" fmla="*/ 9 w 23"/>
                  <a:gd name="T71" fmla="*/ 0 h 25"/>
                  <a:gd name="T72" fmla="*/ 14 w 23"/>
                  <a:gd name="T7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5">
                    <a:moveTo>
                      <a:pt x="14" y="7"/>
                    </a:moveTo>
                    <a:lnTo>
                      <a:pt x="16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3" y="18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5" name="Freeform 2355">
                <a:extLst>
                  <a:ext uri="{FF2B5EF4-FFF2-40B4-BE49-F238E27FC236}">
                    <a16:creationId xmlns:a16="http://schemas.microsoft.com/office/drawing/2014/main" id="{FC2BBAB5-F34A-4C36-B8C9-4E04660F0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226"/>
                <a:ext cx="25" cy="25"/>
              </a:xfrm>
              <a:custGeom>
                <a:avLst/>
                <a:gdLst>
                  <a:gd name="T0" fmla="*/ 23 w 25"/>
                  <a:gd name="T1" fmla="*/ 18 h 25"/>
                  <a:gd name="T2" fmla="*/ 25 w 25"/>
                  <a:gd name="T3" fmla="*/ 21 h 25"/>
                  <a:gd name="T4" fmla="*/ 23 w 25"/>
                  <a:gd name="T5" fmla="*/ 23 h 25"/>
                  <a:gd name="T6" fmla="*/ 23 w 25"/>
                  <a:gd name="T7" fmla="*/ 23 h 25"/>
                  <a:gd name="T8" fmla="*/ 21 w 25"/>
                  <a:gd name="T9" fmla="*/ 25 h 25"/>
                  <a:gd name="T10" fmla="*/ 18 w 25"/>
                  <a:gd name="T11" fmla="*/ 25 h 25"/>
                  <a:gd name="T12" fmla="*/ 18 w 25"/>
                  <a:gd name="T13" fmla="*/ 25 h 25"/>
                  <a:gd name="T14" fmla="*/ 14 w 25"/>
                  <a:gd name="T15" fmla="*/ 21 h 25"/>
                  <a:gd name="T16" fmla="*/ 12 w 25"/>
                  <a:gd name="T17" fmla="*/ 21 h 25"/>
                  <a:gd name="T18" fmla="*/ 14 w 25"/>
                  <a:gd name="T19" fmla="*/ 23 h 25"/>
                  <a:gd name="T20" fmla="*/ 12 w 25"/>
                  <a:gd name="T21" fmla="*/ 23 h 25"/>
                  <a:gd name="T22" fmla="*/ 9 w 25"/>
                  <a:gd name="T23" fmla="*/ 23 h 25"/>
                  <a:gd name="T24" fmla="*/ 7 w 25"/>
                  <a:gd name="T25" fmla="*/ 18 h 25"/>
                  <a:gd name="T26" fmla="*/ 7 w 25"/>
                  <a:gd name="T27" fmla="*/ 18 h 25"/>
                  <a:gd name="T28" fmla="*/ 7 w 25"/>
                  <a:gd name="T29" fmla="*/ 18 h 25"/>
                  <a:gd name="T30" fmla="*/ 5 w 25"/>
                  <a:gd name="T31" fmla="*/ 16 h 25"/>
                  <a:gd name="T32" fmla="*/ 3 w 25"/>
                  <a:gd name="T33" fmla="*/ 14 h 25"/>
                  <a:gd name="T34" fmla="*/ 0 w 25"/>
                  <a:gd name="T35" fmla="*/ 9 h 25"/>
                  <a:gd name="T36" fmla="*/ 3 w 25"/>
                  <a:gd name="T37" fmla="*/ 7 h 25"/>
                  <a:gd name="T38" fmla="*/ 5 w 25"/>
                  <a:gd name="T39" fmla="*/ 7 h 25"/>
                  <a:gd name="T40" fmla="*/ 5 w 25"/>
                  <a:gd name="T41" fmla="*/ 5 h 25"/>
                  <a:gd name="T42" fmla="*/ 7 w 25"/>
                  <a:gd name="T43" fmla="*/ 5 h 25"/>
                  <a:gd name="T44" fmla="*/ 7 w 25"/>
                  <a:gd name="T45" fmla="*/ 3 h 25"/>
                  <a:gd name="T46" fmla="*/ 7 w 25"/>
                  <a:gd name="T47" fmla="*/ 3 h 25"/>
                  <a:gd name="T48" fmla="*/ 7 w 25"/>
                  <a:gd name="T49" fmla="*/ 3 h 25"/>
                  <a:gd name="T50" fmla="*/ 12 w 25"/>
                  <a:gd name="T51" fmla="*/ 0 h 25"/>
                  <a:gd name="T52" fmla="*/ 12 w 25"/>
                  <a:gd name="T53" fmla="*/ 0 h 25"/>
                  <a:gd name="T54" fmla="*/ 12 w 25"/>
                  <a:gd name="T55" fmla="*/ 0 h 25"/>
                  <a:gd name="T56" fmla="*/ 14 w 25"/>
                  <a:gd name="T57" fmla="*/ 5 h 25"/>
                  <a:gd name="T58" fmla="*/ 16 w 25"/>
                  <a:gd name="T59" fmla="*/ 7 h 25"/>
                  <a:gd name="T60" fmla="*/ 16 w 25"/>
                  <a:gd name="T61" fmla="*/ 7 h 25"/>
                  <a:gd name="T62" fmla="*/ 18 w 25"/>
                  <a:gd name="T63" fmla="*/ 9 h 25"/>
                  <a:gd name="T64" fmla="*/ 21 w 25"/>
                  <a:gd name="T65" fmla="*/ 12 h 25"/>
                  <a:gd name="T66" fmla="*/ 21 w 25"/>
                  <a:gd name="T67" fmla="*/ 14 h 25"/>
                  <a:gd name="T68" fmla="*/ 23 w 25"/>
                  <a:gd name="T6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25">
                    <a:moveTo>
                      <a:pt x="23" y="18"/>
                    </a:moveTo>
                    <a:lnTo>
                      <a:pt x="25" y="21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6" name="Freeform 2356">
                <a:extLst>
                  <a:ext uri="{FF2B5EF4-FFF2-40B4-BE49-F238E27FC236}">
                    <a16:creationId xmlns:a16="http://schemas.microsoft.com/office/drawing/2014/main" id="{AB060EDC-E5F4-489F-9D43-7B2DFADAD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265"/>
                <a:ext cx="50" cy="31"/>
              </a:xfrm>
              <a:custGeom>
                <a:avLst/>
                <a:gdLst>
                  <a:gd name="T0" fmla="*/ 50 w 50"/>
                  <a:gd name="T1" fmla="*/ 9 h 31"/>
                  <a:gd name="T2" fmla="*/ 43 w 50"/>
                  <a:gd name="T3" fmla="*/ 13 h 31"/>
                  <a:gd name="T4" fmla="*/ 38 w 50"/>
                  <a:gd name="T5" fmla="*/ 15 h 31"/>
                  <a:gd name="T6" fmla="*/ 36 w 50"/>
                  <a:gd name="T7" fmla="*/ 15 h 31"/>
                  <a:gd name="T8" fmla="*/ 36 w 50"/>
                  <a:gd name="T9" fmla="*/ 13 h 31"/>
                  <a:gd name="T10" fmla="*/ 34 w 50"/>
                  <a:gd name="T11" fmla="*/ 11 h 31"/>
                  <a:gd name="T12" fmla="*/ 34 w 50"/>
                  <a:gd name="T13" fmla="*/ 11 h 31"/>
                  <a:gd name="T14" fmla="*/ 34 w 50"/>
                  <a:gd name="T15" fmla="*/ 9 h 31"/>
                  <a:gd name="T16" fmla="*/ 32 w 50"/>
                  <a:gd name="T17" fmla="*/ 6 h 31"/>
                  <a:gd name="T18" fmla="*/ 29 w 50"/>
                  <a:gd name="T19" fmla="*/ 9 h 31"/>
                  <a:gd name="T20" fmla="*/ 29 w 50"/>
                  <a:gd name="T21" fmla="*/ 9 h 31"/>
                  <a:gd name="T22" fmla="*/ 29 w 50"/>
                  <a:gd name="T23" fmla="*/ 9 h 31"/>
                  <a:gd name="T24" fmla="*/ 27 w 50"/>
                  <a:gd name="T25" fmla="*/ 11 h 31"/>
                  <a:gd name="T26" fmla="*/ 25 w 50"/>
                  <a:gd name="T27" fmla="*/ 11 h 31"/>
                  <a:gd name="T28" fmla="*/ 25 w 50"/>
                  <a:gd name="T29" fmla="*/ 11 h 31"/>
                  <a:gd name="T30" fmla="*/ 23 w 50"/>
                  <a:gd name="T31" fmla="*/ 11 h 31"/>
                  <a:gd name="T32" fmla="*/ 23 w 50"/>
                  <a:gd name="T33" fmla="*/ 13 h 31"/>
                  <a:gd name="T34" fmla="*/ 20 w 50"/>
                  <a:gd name="T35" fmla="*/ 15 h 31"/>
                  <a:gd name="T36" fmla="*/ 23 w 50"/>
                  <a:gd name="T37" fmla="*/ 15 h 31"/>
                  <a:gd name="T38" fmla="*/ 25 w 50"/>
                  <a:gd name="T39" fmla="*/ 18 h 31"/>
                  <a:gd name="T40" fmla="*/ 25 w 50"/>
                  <a:gd name="T41" fmla="*/ 20 h 31"/>
                  <a:gd name="T42" fmla="*/ 25 w 50"/>
                  <a:gd name="T43" fmla="*/ 20 h 31"/>
                  <a:gd name="T44" fmla="*/ 25 w 50"/>
                  <a:gd name="T45" fmla="*/ 22 h 31"/>
                  <a:gd name="T46" fmla="*/ 25 w 50"/>
                  <a:gd name="T47" fmla="*/ 22 h 31"/>
                  <a:gd name="T48" fmla="*/ 23 w 50"/>
                  <a:gd name="T49" fmla="*/ 25 h 31"/>
                  <a:gd name="T50" fmla="*/ 23 w 50"/>
                  <a:gd name="T51" fmla="*/ 25 h 31"/>
                  <a:gd name="T52" fmla="*/ 20 w 50"/>
                  <a:gd name="T53" fmla="*/ 25 h 31"/>
                  <a:gd name="T54" fmla="*/ 18 w 50"/>
                  <a:gd name="T55" fmla="*/ 27 h 31"/>
                  <a:gd name="T56" fmla="*/ 18 w 50"/>
                  <a:gd name="T57" fmla="*/ 27 h 31"/>
                  <a:gd name="T58" fmla="*/ 11 w 50"/>
                  <a:gd name="T59" fmla="*/ 31 h 31"/>
                  <a:gd name="T60" fmla="*/ 9 w 50"/>
                  <a:gd name="T61" fmla="*/ 31 h 31"/>
                  <a:gd name="T62" fmla="*/ 4 w 50"/>
                  <a:gd name="T63" fmla="*/ 25 h 31"/>
                  <a:gd name="T64" fmla="*/ 4 w 50"/>
                  <a:gd name="T65" fmla="*/ 20 h 31"/>
                  <a:gd name="T66" fmla="*/ 2 w 50"/>
                  <a:gd name="T67" fmla="*/ 20 h 31"/>
                  <a:gd name="T68" fmla="*/ 0 w 50"/>
                  <a:gd name="T69" fmla="*/ 15 h 31"/>
                  <a:gd name="T70" fmla="*/ 4 w 50"/>
                  <a:gd name="T71" fmla="*/ 13 h 31"/>
                  <a:gd name="T72" fmla="*/ 7 w 50"/>
                  <a:gd name="T73" fmla="*/ 11 h 31"/>
                  <a:gd name="T74" fmla="*/ 7 w 50"/>
                  <a:gd name="T75" fmla="*/ 11 h 31"/>
                  <a:gd name="T76" fmla="*/ 9 w 50"/>
                  <a:gd name="T77" fmla="*/ 11 h 31"/>
                  <a:gd name="T78" fmla="*/ 9 w 50"/>
                  <a:gd name="T79" fmla="*/ 11 h 31"/>
                  <a:gd name="T80" fmla="*/ 14 w 50"/>
                  <a:gd name="T81" fmla="*/ 9 h 31"/>
                  <a:gd name="T82" fmla="*/ 14 w 50"/>
                  <a:gd name="T83" fmla="*/ 9 h 31"/>
                  <a:gd name="T84" fmla="*/ 16 w 50"/>
                  <a:gd name="T85" fmla="*/ 6 h 31"/>
                  <a:gd name="T86" fmla="*/ 18 w 50"/>
                  <a:gd name="T87" fmla="*/ 6 h 31"/>
                  <a:gd name="T88" fmla="*/ 23 w 50"/>
                  <a:gd name="T89" fmla="*/ 4 h 31"/>
                  <a:gd name="T90" fmla="*/ 27 w 50"/>
                  <a:gd name="T91" fmla="*/ 4 h 31"/>
                  <a:gd name="T92" fmla="*/ 27 w 50"/>
                  <a:gd name="T93" fmla="*/ 4 h 31"/>
                  <a:gd name="T94" fmla="*/ 27 w 50"/>
                  <a:gd name="T95" fmla="*/ 4 h 31"/>
                  <a:gd name="T96" fmla="*/ 29 w 50"/>
                  <a:gd name="T97" fmla="*/ 4 h 31"/>
                  <a:gd name="T98" fmla="*/ 32 w 50"/>
                  <a:gd name="T99" fmla="*/ 2 h 31"/>
                  <a:gd name="T100" fmla="*/ 32 w 50"/>
                  <a:gd name="T101" fmla="*/ 2 h 31"/>
                  <a:gd name="T102" fmla="*/ 36 w 50"/>
                  <a:gd name="T103" fmla="*/ 2 h 31"/>
                  <a:gd name="T104" fmla="*/ 36 w 50"/>
                  <a:gd name="T105" fmla="*/ 2 h 31"/>
                  <a:gd name="T106" fmla="*/ 45 w 50"/>
                  <a:gd name="T107" fmla="*/ 2 h 31"/>
                  <a:gd name="T108" fmla="*/ 50 w 50"/>
                  <a:gd name="T10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0" h="31">
                    <a:moveTo>
                      <a:pt x="50" y="6"/>
                    </a:moveTo>
                    <a:lnTo>
                      <a:pt x="50" y="9"/>
                    </a:lnTo>
                    <a:lnTo>
                      <a:pt x="47" y="11"/>
                    </a:lnTo>
                    <a:lnTo>
                      <a:pt x="43" y="13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20" y="18"/>
                    </a:lnTo>
                    <a:lnTo>
                      <a:pt x="23" y="15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9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27"/>
                    </a:lnTo>
                    <a:lnTo>
                      <a:pt x="4" y="25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50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7" name="Freeform 2357">
                <a:extLst>
                  <a:ext uri="{FF2B5EF4-FFF2-40B4-BE49-F238E27FC236}">
                    <a16:creationId xmlns:a16="http://schemas.microsoft.com/office/drawing/2014/main" id="{5475BC94-B35E-4FF3-9CCA-96A38234B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229"/>
                <a:ext cx="20" cy="20"/>
              </a:xfrm>
              <a:custGeom>
                <a:avLst/>
                <a:gdLst>
                  <a:gd name="T0" fmla="*/ 2 w 9"/>
                  <a:gd name="T1" fmla="*/ 8 h 9"/>
                  <a:gd name="T2" fmla="*/ 2 w 9"/>
                  <a:gd name="T3" fmla="*/ 8 h 9"/>
                  <a:gd name="T4" fmla="*/ 2 w 9"/>
                  <a:gd name="T5" fmla="*/ 7 h 9"/>
                  <a:gd name="T6" fmla="*/ 3 w 9"/>
                  <a:gd name="T7" fmla="*/ 7 h 9"/>
                  <a:gd name="T8" fmla="*/ 4 w 9"/>
                  <a:gd name="T9" fmla="*/ 5 h 9"/>
                  <a:gd name="T10" fmla="*/ 5 w 9"/>
                  <a:gd name="T11" fmla="*/ 5 h 9"/>
                  <a:gd name="T12" fmla="*/ 5 w 9"/>
                  <a:gd name="T13" fmla="*/ 5 h 9"/>
                  <a:gd name="T14" fmla="*/ 6 w 9"/>
                  <a:gd name="T15" fmla="*/ 4 h 9"/>
                  <a:gd name="T16" fmla="*/ 7 w 9"/>
                  <a:gd name="T17" fmla="*/ 3 h 9"/>
                  <a:gd name="T18" fmla="*/ 8 w 9"/>
                  <a:gd name="T19" fmla="*/ 3 h 9"/>
                  <a:gd name="T20" fmla="*/ 9 w 9"/>
                  <a:gd name="T21" fmla="*/ 2 h 9"/>
                  <a:gd name="T22" fmla="*/ 8 w 9"/>
                  <a:gd name="T23" fmla="*/ 2 h 9"/>
                  <a:gd name="T24" fmla="*/ 8 w 9"/>
                  <a:gd name="T25" fmla="*/ 1 h 9"/>
                  <a:gd name="T26" fmla="*/ 8 w 9"/>
                  <a:gd name="T27" fmla="*/ 0 h 9"/>
                  <a:gd name="T28" fmla="*/ 7 w 9"/>
                  <a:gd name="T29" fmla="*/ 0 h 9"/>
                  <a:gd name="T30" fmla="*/ 7 w 9"/>
                  <a:gd name="T31" fmla="*/ 0 h 9"/>
                  <a:gd name="T32" fmla="*/ 7 w 9"/>
                  <a:gd name="T33" fmla="*/ 1 h 9"/>
                  <a:gd name="T34" fmla="*/ 7 w 9"/>
                  <a:gd name="T35" fmla="*/ 1 h 9"/>
                  <a:gd name="T36" fmla="*/ 6 w 9"/>
                  <a:gd name="T37" fmla="*/ 1 h 9"/>
                  <a:gd name="T38" fmla="*/ 6 w 9"/>
                  <a:gd name="T39" fmla="*/ 1 h 9"/>
                  <a:gd name="T40" fmla="*/ 6 w 9"/>
                  <a:gd name="T41" fmla="*/ 2 h 9"/>
                  <a:gd name="T42" fmla="*/ 6 w 9"/>
                  <a:gd name="T43" fmla="*/ 2 h 9"/>
                  <a:gd name="T44" fmla="*/ 5 w 9"/>
                  <a:gd name="T45" fmla="*/ 2 h 9"/>
                  <a:gd name="T46" fmla="*/ 5 w 9"/>
                  <a:gd name="T47" fmla="*/ 2 h 9"/>
                  <a:gd name="T48" fmla="*/ 5 w 9"/>
                  <a:gd name="T49" fmla="*/ 3 h 9"/>
                  <a:gd name="T50" fmla="*/ 5 w 9"/>
                  <a:gd name="T51" fmla="*/ 3 h 9"/>
                  <a:gd name="T52" fmla="*/ 4 w 9"/>
                  <a:gd name="T53" fmla="*/ 3 h 9"/>
                  <a:gd name="T54" fmla="*/ 4 w 9"/>
                  <a:gd name="T55" fmla="*/ 3 h 9"/>
                  <a:gd name="T56" fmla="*/ 4 w 9"/>
                  <a:gd name="T57" fmla="*/ 4 h 9"/>
                  <a:gd name="T58" fmla="*/ 4 w 9"/>
                  <a:gd name="T59" fmla="*/ 4 h 9"/>
                  <a:gd name="T60" fmla="*/ 3 w 9"/>
                  <a:gd name="T61" fmla="*/ 5 h 9"/>
                  <a:gd name="T62" fmla="*/ 3 w 9"/>
                  <a:gd name="T63" fmla="*/ 5 h 9"/>
                  <a:gd name="T64" fmla="*/ 2 w 9"/>
                  <a:gd name="T65" fmla="*/ 6 h 9"/>
                  <a:gd name="T66" fmla="*/ 2 w 9"/>
                  <a:gd name="T67" fmla="*/ 6 h 9"/>
                  <a:gd name="T68" fmla="*/ 1 w 9"/>
                  <a:gd name="T69" fmla="*/ 7 h 9"/>
                  <a:gd name="T70" fmla="*/ 1 w 9"/>
                  <a:gd name="T71" fmla="*/ 7 h 9"/>
                  <a:gd name="T72" fmla="*/ 0 w 9"/>
                  <a:gd name="T73" fmla="*/ 7 h 9"/>
                  <a:gd name="T74" fmla="*/ 0 w 9"/>
                  <a:gd name="T75" fmla="*/ 7 h 9"/>
                  <a:gd name="T76" fmla="*/ 0 w 9"/>
                  <a:gd name="T77" fmla="*/ 8 h 9"/>
                  <a:gd name="T78" fmla="*/ 0 w 9"/>
                  <a:gd name="T79" fmla="*/ 8 h 9"/>
                  <a:gd name="T80" fmla="*/ 1 w 9"/>
                  <a:gd name="T81" fmla="*/ 9 h 9"/>
                  <a:gd name="T82" fmla="*/ 2 w 9"/>
                  <a:gd name="T8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9">
                    <a:moveTo>
                      <a:pt x="2" y="8"/>
                    </a:moveTo>
                    <a:lnTo>
                      <a:pt x="2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8" name="Freeform 2358">
                <a:extLst>
                  <a:ext uri="{FF2B5EF4-FFF2-40B4-BE49-F238E27FC236}">
                    <a16:creationId xmlns:a16="http://schemas.microsoft.com/office/drawing/2014/main" id="{63B9F40C-20D8-4566-807A-46A890D4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278"/>
                <a:ext cx="11" cy="16"/>
              </a:xfrm>
              <a:custGeom>
                <a:avLst/>
                <a:gdLst>
                  <a:gd name="T0" fmla="*/ 9 w 11"/>
                  <a:gd name="T1" fmla="*/ 2 h 16"/>
                  <a:gd name="T2" fmla="*/ 11 w 11"/>
                  <a:gd name="T3" fmla="*/ 9 h 16"/>
                  <a:gd name="T4" fmla="*/ 7 w 11"/>
                  <a:gd name="T5" fmla="*/ 14 h 16"/>
                  <a:gd name="T6" fmla="*/ 5 w 11"/>
                  <a:gd name="T7" fmla="*/ 14 h 16"/>
                  <a:gd name="T8" fmla="*/ 0 w 11"/>
                  <a:gd name="T9" fmla="*/ 16 h 16"/>
                  <a:gd name="T10" fmla="*/ 0 w 11"/>
                  <a:gd name="T11" fmla="*/ 16 h 16"/>
                  <a:gd name="T12" fmla="*/ 0 w 11"/>
                  <a:gd name="T13" fmla="*/ 14 h 16"/>
                  <a:gd name="T14" fmla="*/ 0 w 11"/>
                  <a:gd name="T15" fmla="*/ 12 h 16"/>
                  <a:gd name="T16" fmla="*/ 0 w 11"/>
                  <a:gd name="T17" fmla="*/ 12 h 16"/>
                  <a:gd name="T18" fmla="*/ 0 w 11"/>
                  <a:gd name="T19" fmla="*/ 12 h 16"/>
                  <a:gd name="T20" fmla="*/ 2 w 11"/>
                  <a:gd name="T21" fmla="*/ 12 h 16"/>
                  <a:gd name="T22" fmla="*/ 2 w 11"/>
                  <a:gd name="T23" fmla="*/ 12 h 16"/>
                  <a:gd name="T24" fmla="*/ 2 w 11"/>
                  <a:gd name="T25" fmla="*/ 9 h 16"/>
                  <a:gd name="T26" fmla="*/ 2 w 11"/>
                  <a:gd name="T27" fmla="*/ 9 h 16"/>
                  <a:gd name="T28" fmla="*/ 2 w 11"/>
                  <a:gd name="T29" fmla="*/ 9 h 16"/>
                  <a:gd name="T30" fmla="*/ 2 w 11"/>
                  <a:gd name="T31" fmla="*/ 7 h 16"/>
                  <a:gd name="T32" fmla="*/ 2 w 11"/>
                  <a:gd name="T33" fmla="*/ 5 h 16"/>
                  <a:gd name="T34" fmla="*/ 0 w 11"/>
                  <a:gd name="T35" fmla="*/ 2 h 16"/>
                  <a:gd name="T36" fmla="*/ 2 w 11"/>
                  <a:gd name="T37" fmla="*/ 2 h 16"/>
                  <a:gd name="T38" fmla="*/ 5 w 11"/>
                  <a:gd name="T39" fmla="*/ 2 h 16"/>
                  <a:gd name="T40" fmla="*/ 5 w 11"/>
                  <a:gd name="T41" fmla="*/ 0 h 16"/>
                  <a:gd name="T42" fmla="*/ 7 w 11"/>
                  <a:gd name="T43" fmla="*/ 0 h 16"/>
                  <a:gd name="T44" fmla="*/ 9 w 11"/>
                  <a:gd name="T4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6">
                    <a:moveTo>
                      <a:pt x="9" y="2"/>
                    </a:moveTo>
                    <a:lnTo>
                      <a:pt x="11" y="9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9" name="Freeform 2359">
                <a:extLst>
                  <a:ext uri="{FF2B5EF4-FFF2-40B4-BE49-F238E27FC236}">
                    <a16:creationId xmlns:a16="http://schemas.microsoft.com/office/drawing/2014/main" id="{612DF5A7-59FB-407F-B128-F10D636F9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247"/>
                <a:ext cx="27" cy="22"/>
              </a:xfrm>
              <a:custGeom>
                <a:avLst/>
                <a:gdLst>
                  <a:gd name="T0" fmla="*/ 9 w 12"/>
                  <a:gd name="T1" fmla="*/ 1 h 10"/>
                  <a:gd name="T2" fmla="*/ 9 w 12"/>
                  <a:gd name="T3" fmla="*/ 1 h 10"/>
                  <a:gd name="T4" fmla="*/ 9 w 12"/>
                  <a:gd name="T5" fmla="*/ 1 h 10"/>
                  <a:gd name="T6" fmla="*/ 8 w 12"/>
                  <a:gd name="T7" fmla="*/ 0 h 10"/>
                  <a:gd name="T8" fmla="*/ 8 w 12"/>
                  <a:gd name="T9" fmla="*/ 0 h 10"/>
                  <a:gd name="T10" fmla="*/ 8 w 12"/>
                  <a:gd name="T11" fmla="*/ 1 h 10"/>
                  <a:gd name="T12" fmla="*/ 8 w 12"/>
                  <a:gd name="T13" fmla="*/ 1 h 10"/>
                  <a:gd name="T14" fmla="*/ 7 w 12"/>
                  <a:gd name="T15" fmla="*/ 1 h 10"/>
                  <a:gd name="T16" fmla="*/ 7 w 12"/>
                  <a:gd name="T17" fmla="*/ 1 h 10"/>
                  <a:gd name="T18" fmla="*/ 7 w 12"/>
                  <a:gd name="T19" fmla="*/ 2 h 10"/>
                  <a:gd name="T20" fmla="*/ 7 w 12"/>
                  <a:gd name="T21" fmla="*/ 2 h 10"/>
                  <a:gd name="T22" fmla="*/ 6 w 12"/>
                  <a:gd name="T23" fmla="*/ 2 h 10"/>
                  <a:gd name="T24" fmla="*/ 6 w 12"/>
                  <a:gd name="T25" fmla="*/ 2 h 10"/>
                  <a:gd name="T26" fmla="*/ 6 w 12"/>
                  <a:gd name="T27" fmla="*/ 3 h 10"/>
                  <a:gd name="T28" fmla="*/ 6 w 12"/>
                  <a:gd name="T29" fmla="*/ 3 h 10"/>
                  <a:gd name="T30" fmla="*/ 5 w 12"/>
                  <a:gd name="T31" fmla="*/ 3 h 10"/>
                  <a:gd name="T32" fmla="*/ 5 w 12"/>
                  <a:gd name="T33" fmla="*/ 3 h 10"/>
                  <a:gd name="T34" fmla="*/ 4 w 12"/>
                  <a:gd name="T35" fmla="*/ 3 h 10"/>
                  <a:gd name="T36" fmla="*/ 4 w 12"/>
                  <a:gd name="T37" fmla="*/ 3 h 10"/>
                  <a:gd name="T38" fmla="*/ 4 w 12"/>
                  <a:gd name="T39" fmla="*/ 4 h 10"/>
                  <a:gd name="T40" fmla="*/ 4 w 12"/>
                  <a:gd name="T41" fmla="*/ 4 h 10"/>
                  <a:gd name="T42" fmla="*/ 3 w 12"/>
                  <a:gd name="T43" fmla="*/ 4 h 10"/>
                  <a:gd name="T44" fmla="*/ 3 w 12"/>
                  <a:gd name="T45" fmla="*/ 4 h 10"/>
                  <a:gd name="T46" fmla="*/ 3 w 12"/>
                  <a:gd name="T47" fmla="*/ 5 h 10"/>
                  <a:gd name="T48" fmla="*/ 3 w 12"/>
                  <a:gd name="T49" fmla="*/ 5 h 10"/>
                  <a:gd name="T50" fmla="*/ 2 w 12"/>
                  <a:gd name="T51" fmla="*/ 5 h 10"/>
                  <a:gd name="T52" fmla="*/ 2 w 12"/>
                  <a:gd name="T53" fmla="*/ 5 h 10"/>
                  <a:gd name="T54" fmla="*/ 1 w 12"/>
                  <a:gd name="T55" fmla="*/ 5 h 10"/>
                  <a:gd name="T56" fmla="*/ 1 w 12"/>
                  <a:gd name="T57" fmla="*/ 5 h 10"/>
                  <a:gd name="T58" fmla="*/ 1 w 12"/>
                  <a:gd name="T59" fmla="*/ 6 h 10"/>
                  <a:gd name="T60" fmla="*/ 1 w 12"/>
                  <a:gd name="T61" fmla="*/ 6 h 10"/>
                  <a:gd name="T62" fmla="*/ 0 w 12"/>
                  <a:gd name="T63" fmla="*/ 6 h 10"/>
                  <a:gd name="T64" fmla="*/ 0 w 12"/>
                  <a:gd name="T65" fmla="*/ 6 h 10"/>
                  <a:gd name="T66" fmla="*/ 0 w 12"/>
                  <a:gd name="T67" fmla="*/ 6 h 10"/>
                  <a:gd name="T68" fmla="*/ 0 w 12"/>
                  <a:gd name="T69" fmla="*/ 7 h 10"/>
                  <a:gd name="T70" fmla="*/ 0 w 12"/>
                  <a:gd name="T71" fmla="*/ 7 h 10"/>
                  <a:gd name="T72" fmla="*/ 1 w 12"/>
                  <a:gd name="T73" fmla="*/ 8 h 10"/>
                  <a:gd name="T74" fmla="*/ 2 w 12"/>
                  <a:gd name="T75" fmla="*/ 10 h 10"/>
                  <a:gd name="T76" fmla="*/ 2 w 12"/>
                  <a:gd name="T77" fmla="*/ 10 h 10"/>
                  <a:gd name="T78" fmla="*/ 2 w 12"/>
                  <a:gd name="T79" fmla="*/ 10 h 10"/>
                  <a:gd name="T80" fmla="*/ 4 w 12"/>
                  <a:gd name="T81" fmla="*/ 9 h 10"/>
                  <a:gd name="T82" fmla="*/ 4 w 12"/>
                  <a:gd name="T83" fmla="*/ 9 h 10"/>
                  <a:gd name="T84" fmla="*/ 5 w 12"/>
                  <a:gd name="T85" fmla="*/ 9 h 10"/>
                  <a:gd name="T86" fmla="*/ 5 w 12"/>
                  <a:gd name="T87" fmla="*/ 9 h 10"/>
                  <a:gd name="T88" fmla="*/ 8 w 12"/>
                  <a:gd name="T89" fmla="*/ 8 h 10"/>
                  <a:gd name="T90" fmla="*/ 8 w 12"/>
                  <a:gd name="T91" fmla="*/ 8 h 10"/>
                  <a:gd name="T92" fmla="*/ 10 w 12"/>
                  <a:gd name="T93" fmla="*/ 7 h 10"/>
                  <a:gd name="T94" fmla="*/ 11 w 12"/>
                  <a:gd name="T95" fmla="*/ 7 h 10"/>
                  <a:gd name="T96" fmla="*/ 12 w 12"/>
                  <a:gd name="T97" fmla="*/ 7 h 10"/>
                  <a:gd name="T98" fmla="*/ 12 w 12"/>
                  <a:gd name="T99" fmla="*/ 7 h 10"/>
                  <a:gd name="T100" fmla="*/ 11 w 12"/>
                  <a:gd name="T101" fmla="*/ 4 h 10"/>
                  <a:gd name="T102" fmla="*/ 11 w 12"/>
                  <a:gd name="T103" fmla="*/ 4 h 10"/>
                  <a:gd name="T104" fmla="*/ 10 w 12"/>
                  <a:gd name="T105" fmla="*/ 3 h 10"/>
                  <a:gd name="T106" fmla="*/ 10 w 12"/>
                  <a:gd name="T107" fmla="*/ 4 h 10"/>
                  <a:gd name="T108" fmla="*/ 8 w 12"/>
                  <a:gd name="T109" fmla="*/ 5 h 10"/>
                  <a:gd name="T110" fmla="*/ 7 w 12"/>
                  <a:gd name="T111" fmla="*/ 4 h 10"/>
                  <a:gd name="T112" fmla="*/ 9 w 12"/>
                  <a:gd name="T113" fmla="*/ 3 h 10"/>
                  <a:gd name="T114" fmla="*/ 10 w 12"/>
                  <a:gd name="T115" fmla="*/ 2 h 10"/>
                  <a:gd name="T116" fmla="*/ 9 w 12"/>
                  <a:gd name="T117" fmla="*/ 2 h 10"/>
                  <a:gd name="T118" fmla="*/ 9 w 12"/>
                  <a:gd name="T119" fmla="*/ 1 h 10"/>
                  <a:gd name="T120" fmla="*/ 9 w 12"/>
                  <a:gd name="T121" fmla="*/ 1 h 10"/>
                  <a:gd name="T122" fmla="*/ 9 w 12"/>
                  <a:gd name="T12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" h="10">
                    <a:moveTo>
                      <a:pt x="9" y="1"/>
                    </a:move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0" name="Freeform 2360">
                <a:extLst>
                  <a:ext uri="{FF2B5EF4-FFF2-40B4-BE49-F238E27FC236}">
                    <a16:creationId xmlns:a16="http://schemas.microsoft.com/office/drawing/2014/main" id="{5A64A915-F2A8-4A1B-8453-70F35A4F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271"/>
                <a:ext cx="45" cy="34"/>
              </a:xfrm>
              <a:custGeom>
                <a:avLst/>
                <a:gdLst>
                  <a:gd name="T0" fmla="*/ 12 w 20"/>
                  <a:gd name="T1" fmla="*/ 2 h 15"/>
                  <a:gd name="T2" fmla="*/ 11 w 20"/>
                  <a:gd name="T3" fmla="*/ 2 h 15"/>
                  <a:gd name="T4" fmla="*/ 10 w 20"/>
                  <a:gd name="T5" fmla="*/ 2 h 15"/>
                  <a:gd name="T6" fmla="*/ 9 w 20"/>
                  <a:gd name="T7" fmla="*/ 2 h 15"/>
                  <a:gd name="T8" fmla="*/ 8 w 20"/>
                  <a:gd name="T9" fmla="*/ 2 h 15"/>
                  <a:gd name="T10" fmla="*/ 8 w 20"/>
                  <a:gd name="T11" fmla="*/ 1 h 15"/>
                  <a:gd name="T12" fmla="*/ 7 w 20"/>
                  <a:gd name="T13" fmla="*/ 1 h 15"/>
                  <a:gd name="T14" fmla="*/ 6 w 20"/>
                  <a:gd name="T15" fmla="*/ 1 h 15"/>
                  <a:gd name="T16" fmla="*/ 5 w 20"/>
                  <a:gd name="T17" fmla="*/ 1 h 15"/>
                  <a:gd name="T18" fmla="*/ 4 w 20"/>
                  <a:gd name="T19" fmla="*/ 1 h 15"/>
                  <a:gd name="T20" fmla="*/ 3 w 20"/>
                  <a:gd name="T21" fmla="*/ 1 h 15"/>
                  <a:gd name="T22" fmla="*/ 2 w 20"/>
                  <a:gd name="T23" fmla="*/ 1 h 15"/>
                  <a:gd name="T24" fmla="*/ 1 w 20"/>
                  <a:gd name="T25" fmla="*/ 1 h 15"/>
                  <a:gd name="T26" fmla="*/ 1 w 20"/>
                  <a:gd name="T27" fmla="*/ 0 h 15"/>
                  <a:gd name="T28" fmla="*/ 0 w 20"/>
                  <a:gd name="T29" fmla="*/ 0 h 15"/>
                  <a:gd name="T30" fmla="*/ 0 w 20"/>
                  <a:gd name="T31" fmla="*/ 1 h 15"/>
                  <a:gd name="T32" fmla="*/ 0 w 20"/>
                  <a:gd name="T33" fmla="*/ 2 h 15"/>
                  <a:gd name="T34" fmla="*/ 1 w 20"/>
                  <a:gd name="T35" fmla="*/ 4 h 15"/>
                  <a:gd name="T36" fmla="*/ 1 w 20"/>
                  <a:gd name="T37" fmla="*/ 5 h 15"/>
                  <a:gd name="T38" fmla="*/ 2 w 20"/>
                  <a:gd name="T39" fmla="*/ 6 h 15"/>
                  <a:gd name="T40" fmla="*/ 3 w 20"/>
                  <a:gd name="T41" fmla="*/ 9 h 15"/>
                  <a:gd name="T42" fmla="*/ 4 w 20"/>
                  <a:gd name="T43" fmla="*/ 12 h 15"/>
                  <a:gd name="T44" fmla="*/ 5 w 20"/>
                  <a:gd name="T45" fmla="*/ 13 h 15"/>
                  <a:gd name="T46" fmla="*/ 5 w 20"/>
                  <a:gd name="T47" fmla="*/ 14 h 15"/>
                  <a:gd name="T48" fmla="*/ 6 w 20"/>
                  <a:gd name="T49" fmla="*/ 15 h 15"/>
                  <a:gd name="T50" fmla="*/ 7 w 20"/>
                  <a:gd name="T51" fmla="*/ 14 h 15"/>
                  <a:gd name="T52" fmla="*/ 7 w 20"/>
                  <a:gd name="T53" fmla="*/ 12 h 15"/>
                  <a:gd name="T54" fmla="*/ 8 w 20"/>
                  <a:gd name="T55" fmla="*/ 12 h 15"/>
                  <a:gd name="T56" fmla="*/ 9 w 20"/>
                  <a:gd name="T57" fmla="*/ 11 h 15"/>
                  <a:gd name="T58" fmla="*/ 9 w 20"/>
                  <a:gd name="T59" fmla="*/ 11 h 15"/>
                  <a:gd name="T60" fmla="*/ 10 w 20"/>
                  <a:gd name="T61" fmla="*/ 10 h 15"/>
                  <a:gd name="T62" fmla="*/ 11 w 20"/>
                  <a:gd name="T63" fmla="*/ 10 h 15"/>
                  <a:gd name="T64" fmla="*/ 12 w 20"/>
                  <a:gd name="T65" fmla="*/ 10 h 15"/>
                  <a:gd name="T66" fmla="*/ 14 w 20"/>
                  <a:gd name="T67" fmla="*/ 9 h 15"/>
                  <a:gd name="T68" fmla="*/ 15 w 20"/>
                  <a:gd name="T69" fmla="*/ 9 h 15"/>
                  <a:gd name="T70" fmla="*/ 15 w 20"/>
                  <a:gd name="T71" fmla="*/ 10 h 15"/>
                  <a:gd name="T72" fmla="*/ 15 w 20"/>
                  <a:gd name="T73" fmla="*/ 11 h 15"/>
                  <a:gd name="T74" fmla="*/ 15 w 20"/>
                  <a:gd name="T75" fmla="*/ 12 h 15"/>
                  <a:gd name="T76" fmla="*/ 16 w 20"/>
                  <a:gd name="T77" fmla="*/ 13 h 15"/>
                  <a:gd name="T78" fmla="*/ 17 w 20"/>
                  <a:gd name="T79" fmla="*/ 13 h 15"/>
                  <a:gd name="T80" fmla="*/ 18 w 20"/>
                  <a:gd name="T81" fmla="*/ 13 h 15"/>
                  <a:gd name="T82" fmla="*/ 19 w 20"/>
                  <a:gd name="T83" fmla="*/ 13 h 15"/>
                  <a:gd name="T84" fmla="*/ 18 w 20"/>
                  <a:gd name="T85" fmla="*/ 10 h 15"/>
                  <a:gd name="T86" fmla="*/ 17 w 20"/>
                  <a:gd name="T87" fmla="*/ 8 h 15"/>
                  <a:gd name="T88" fmla="*/ 16 w 20"/>
                  <a:gd name="T89" fmla="*/ 6 h 15"/>
                  <a:gd name="T90" fmla="*/ 15 w 20"/>
                  <a:gd name="T91" fmla="*/ 4 h 15"/>
                  <a:gd name="T92" fmla="*/ 14 w 20"/>
                  <a:gd name="T93" fmla="*/ 2 h 15"/>
                  <a:gd name="T94" fmla="*/ 13 w 20"/>
                  <a:gd name="T95" fmla="*/ 2 h 15"/>
                  <a:gd name="T96" fmla="*/ 12 w 20"/>
                  <a:gd name="T9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" h="15">
                    <a:moveTo>
                      <a:pt x="12" y="2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1" name="Freeform 2361">
                <a:extLst>
                  <a:ext uri="{FF2B5EF4-FFF2-40B4-BE49-F238E27FC236}">
                    <a16:creationId xmlns:a16="http://schemas.microsoft.com/office/drawing/2014/main" id="{AFE80E51-2C3A-4D0E-995B-55D3AB02A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262"/>
                <a:ext cx="25" cy="16"/>
              </a:xfrm>
              <a:custGeom>
                <a:avLst/>
                <a:gdLst>
                  <a:gd name="T0" fmla="*/ 5 w 11"/>
                  <a:gd name="T1" fmla="*/ 6 h 7"/>
                  <a:gd name="T2" fmla="*/ 5 w 11"/>
                  <a:gd name="T3" fmla="*/ 6 h 7"/>
                  <a:gd name="T4" fmla="*/ 5 w 11"/>
                  <a:gd name="T5" fmla="*/ 6 h 7"/>
                  <a:gd name="T6" fmla="*/ 6 w 11"/>
                  <a:gd name="T7" fmla="*/ 6 h 7"/>
                  <a:gd name="T8" fmla="*/ 6 w 11"/>
                  <a:gd name="T9" fmla="*/ 5 h 7"/>
                  <a:gd name="T10" fmla="*/ 7 w 11"/>
                  <a:gd name="T11" fmla="*/ 5 h 7"/>
                  <a:gd name="T12" fmla="*/ 9 w 11"/>
                  <a:gd name="T13" fmla="*/ 4 h 7"/>
                  <a:gd name="T14" fmla="*/ 9 w 11"/>
                  <a:gd name="T15" fmla="*/ 4 h 7"/>
                  <a:gd name="T16" fmla="*/ 11 w 11"/>
                  <a:gd name="T17" fmla="*/ 3 h 7"/>
                  <a:gd name="T18" fmla="*/ 11 w 11"/>
                  <a:gd name="T19" fmla="*/ 2 h 7"/>
                  <a:gd name="T20" fmla="*/ 10 w 11"/>
                  <a:gd name="T21" fmla="*/ 1 h 7"/>
                  <a:gd name="T22" fmla="*/ 10 w 11"/>
                  <a:gd name="T23" fmla="*/ 1 h 7"/>
                  <a:gd name="T24" fmla="*/ 10 w 11"/>
                  <a:gd name="T25" fmla="*/ 0 h 7"/>
                  <a:gd name="T26" fmla="*/ 9 w 11"/>
                  <a:gd name="T27" fmla="*/ 0 h 7"/>
                  <a:gd name="T28" fmla="*/ 9 w 11"/>
                  <a:gd name="T29" fmla="*/ 0 h 7"/>
                  <a:gd name="T30" fmla="*/ 9 w 11"/>
                  <a:gd name="T31" fmla="*/ 0 h 7"/>
                  <a:gd name="T32" fmla="*/ 8 w 11"/>
                  <a:gd name="T33" fmla="*/ 0 h 7"/>
                  <a:gd name="T34" fmla="*/ 8 w 11"/>
                  <a:gd name="T35" fmla="*/ 0 h 7"/>
                  <a:gd name="T36" fmla="*/ 7 w 11"/>
                  <a:gd name="T37" fmla="*/ 0 h 7"/>
                  <a:gd name="T38" fmla="*/ 7 w 11"/>
                  <a:gd name="T39" fmla="*/ 0 h 7"/>
                  <a:gd name="T40" fmla="*/ 7 w 11"/>
                  <a:gd name="T41" fmla="*/ 1 h 7"/>
                  <a:gd name="T42" fmla="*/ 7 w 11"/>
                  <a:gd name="T43" fmla="*/ 1 h 7"/>
                  <a:gd name="T44" fmla="*/ 6 w 11"/>
                  <a:gd name="T45" fmla="*/ 1 h 7"/>
                  <a:gd name="T46" fmla="*/ 6 w 11"/>
                  <a:gd name="T47" fmla="*/ 1 h 7"/>
                  <a:gd name="T48" fmla="*/ 5 w 11"/>
                  <a:gd name="T49" fmla="*/ 1 h 7"/>
                  <a:gd name="T50" fmla="*/ 5 w 11"/>
                  <a:gd name="T51" fmla="*/ 1 h 7"/>
                  <a:gd name="T52" fmla="*/ 5 w 11"/>
                  <a:gd name="T53" fmla="*/ 2 h 7"/>
                  <a:gd name="T54" fmla="*/ 5 w 11"/>
                  <a:gd name="T55" fmla="*/ 2 h 7"/>
                  <a:gd name="T56" fmla="*/ 4 w 11"/>
                  <a:gd name="T57" fmla="*/ 2 h 7"/>
                  <a:gd name="T58" fmla="*/ 4 w 11"/>
                  <a:gd name="T59" fmla="*/ 2 h 7"/>
                  <a:gd name="T60" fmla="*/ 4 w 11"/>
                  <a:gd name="T61" fmla="*/ 2 h 7"/>
                  <a:gd name="T62" fmla="*/ 4 w 11"/>
                  <a:gd name="T63" fmla="*/ 2 h 7"/>
                  <a:gd name="T64" fmla="*/ 3 w 11"/>
                  <a:gd name="T65" fmla="*/ 2 h 7"/>
                  <a:gd name="T66" fmla="*/ 3 w 11"/>
                  <a:gd name="T67" fmla="*/ 2 h 7"/>
                  <a:gd name="T68" fmla="*/ 3 w 11"/>
                  <a:gd name="T69" fmla="*/ 3 h 7"/>
                  <a:gd name="T70" fmla="*/ 3 w 11"/>
                  <a:gd name="T71" fmla="*/ 3 h 7"/>
                  <a:gd name="T72" fmla="*/ 2 w 11"/>
                  <a:gd name="T73" fmla="*/ 3 h 7"/>
                  <a:gd name="T74" fmla="*/ 2 w 11"/>
                  <a:gd name="T75" fmla="*/ 3 h 7"/>
                  <a:gd name="T76" fmla="*/ 1 w 11"/>
                  <a:gd name="T77" fmla="*/ 3 h 7"/>
                  <a:gd name="T78" fmla="*/ 1 w 11"/>
                  <a:gd name="T79" fmla="*/ 3 h 7"/>
                  <a:gd name="T80" fmla="*/ 0 w 11"/>
                  <a:gd name="T81" fmla="*/ 3 h 7"/>
                  <a:gd name="T82" fmla="*/ 0 w 11"/>
                  <a:gd name="T83" fmla="*/ 3 h 7"/>
                  <a:gd name="T84" fmla="*/ 1 w 11"/>
                  <a:gd name="T85" fmla="*/ 4 h 7"/>
                  <a:gd name="T86" fmla="*/ 1 w 11"/>
                  <a:gd name="T87" fmla="*/ 5 h 7"/>
                  <a:gd name="T88" fmla="*/ 2 w 11"/>
                  <a:gd name="T89" fmla="*/ 5 h 7"/>
                  <a:gd name="T90" fmla="*/ 2 w 11"/>
                  <a:gd name="T91" fmla="*/ 6 h 7"/>
                  <a:gd name="T92" fmla="*/ 2 w 11"/>
                  <a:gd name="T93" fmla="*/ 6 h 7"/>
                  <a:gd name="T94" fmla="*/ 2 w 11"/>
                  <a:gd name="T95" fmla="*/ 6 h 7"/>
                  <a:gd name="T96" fmla="*/ 3 w 11"/>
                  <a:gd name="T97" fmla="*/ 7 h 7"/>
                  <a:gd name="T98" fmla="*/ 5 w 11"/>
                  <a:gd name="T9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" h="7">
                    <a:moveTo>
                      <a:pt x="5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2" name="Freeform 2362">
                <a:extLst>
                  <a:ext uri="{FF2B5EF4-FFF2-40B4-BE49-F238E27FC236}">
                    <a16:creationId xmlns:a16="http://schemas.microsoft.com/office/drawing/2014/main" id="{6798F1B9-9C67-40B8-8379-5F37B7700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280"/>
                <a:ext cx="16" cy="28"/>
              </a:xfrm>
              <a:custGeom>
                <a:avLst/>
                <a:gdLst>
                  <a:gd name="T0" fmla="*/ 1 w 7"/>
                  <a:gd name="T1" fmla="*/ 12 h 12"/>
                  <a:gd name="T2" fmla="*/ 1 w 7"/>
                  <a:gd name="T3" fmla="*/ 12 h 12"/>
                  <a:gd name="T4" fmla="*/ 1 w 7"/>
                  <a:gd name="T5" fmla="*/ 11 h 12"/>
                  <a:gd name="T6" fmla="*/ 2 w 7"/>
                  <a:gd name="T7" fmla="*/ 11 h 12"/>
                  <a:gd name="T8" fmla="*/ 2 w 7"/>
                  <a:gd name="T9" fmla="*/ 11 h 12"/>
                  <a:gd name="T10" fmla="*/ 3 w 7"/>
                  <a:gd name="T11" fmla="*/ 11 h 12"/>
                  <a:gd name="T12" fmla="*/ 4 w 7"/>
                  <a:gd name="T13" fmla="*/ 11 h 12"/>
                  <a:gd name="T14" fmla="*/ 4 w 7"/>
                  <a:gd name="T15" fmla="*/ 11 h 12"/>
                  <a:gd name="T16" fmla="*/ 4 w 7"/>
                  <a:gd name="T17" fmla="*/ 11 h 12"/>
                  <a:gd name="T18" fmla="*/ 5 w 7"/>
                  <a:gd name="T19" fmla="*/ 11 h 12"/>
                  <a:gd name="T20" fmla="*/ 5 w 7"/>
                  <a:gd name="T21" fmla="*/ 11 h 12"/>
                  <a:gd name="T22" fmla="*/ 6 w 7"/>
                  <a:gd name="T23" fmla="*/ 11 h 12"/>
                  <a:gd name="T24" fmla="*/ 7 w 7"/>
                  <a:gd name="T25" fmla="*/ 11 h 12"/>
                  <a:gd name="T26" fmla="*/ 7 w 7"/>
                  <a:gd name="T27" fmla="*/ 9 h 12"/>
                  <a:gd name="T28" fmla="*/ 6 w 7"/>
                  <a:gd name="T29" fmla="*/ 8 h 12"/>
                  <a:gd name="T30" fmla="*/ 6 w 7"/>
                  <a:gd name="T31" fmla="*/ 7 h 12"/>
                  <a:gd name="T32" fmla="*/ 6 w 7"/>
                  <a:gd name="T33" fmla="*/ 6 h 12"/>
                  <a:gd name="T34" fmla="*/ 5 w 7"/>
                  <a:gd name="T35" fmla="*/ 5 h 12"/>
                  <a:gd name="T36" fmla="*/ 5 w 7"/>
                  <a:gd name="T37" fmla="*/ 4 h 12"/>
                  <a:gd name="T38" fmla="*/ 4 w 7"/>
                  <a:gd name="T39" fmla="*/ 3 h 12"/>
                  <a:gd name="T40" fmla="*/ 4 w 7"/>
                  <a:gd name="T41" fmla="*/ 2 h 12"/>
                  <a:gd name="T42" fmla="*/ 4 w 7"/>
                  <a:gd name="T43" fmla="*/ 2 h 12"/>
                  <a:gd name="T44" fmla="*/ 4 w 7"/>
                  <a:gd name="T45" fmla="*/ 1 h 12"/>
                  <a:gd name="T46" fmla="*/ 3 w 7"/>
                  <a:gd name="T47" fmla="*/ 1 h 12"/>
                  <a:gd name="T48" fmla="*/ 3 w 7"/>
                  <a:gd name="T49" fmla="*/ 0 h 12"/>
                  <a:gd name="T50" fmla="*/ 3 w 7"/>
                  <a:gd name="T51" fmla="*/ 0 h 12"/>
                  <a:gd name="T52" fmla="*/ 3 w 7"/>
                  <a:gd name="T53" fmla="*/ 1 h 12"/>
                  <a:gd name="T54" fmla="*/ 2 w 7"/>
                  <a:gd name="T55" fmla="*/ 2 h 12"/>
                  <a:gd name="T56" fmla="*/ 2 w 7"/>
                  <a:gd name="T57" fmla="*/ 3 h 12"/>
                  <a:gd name="T58" fmla="*/ 2 w 7"/>
                  <a:gd name="T59" fmla="*/ 4 h 12"/>
                  <a:gd name="T60" fmla="*/ 2 w 7"/>
                  <a:gd name="T61" fmla="*/ 5 h 12"/>
                  <a:gd name="T62" fmla="*/ 2 w 7"/>
                  <a:gd name="T63" fmla="*/ 6 h 12"/>
                  <a:gd name="T64" fmla="*/ 1 w 7"/>
                  <a:gd name="T65" fmla="*/ 7 h 12"/>
                  <a:gd name="T66" fmla="*/ 1 w 7"/>
                  <a:gd name="T67" fmla="*/ 8 h 12"/>
                  <a:gd name="T68" fmla="*/ 1 w 7"/>
                  <a:gd name="T69" fmla="*/ 9 h 12"/>
                  <a:gd name="T70" fmla="*/ 1 w 7"/>
                  <a:gd name="T71" fmla="*/ 10 h 12"/>
                  <a:gd name="T72" fmla="*/ 0 w 7"/>
                  <a:gd name="T73" fmla="*/ 11 h 12"/>
                  <a:gd name="T74" fmla="*/ 0 w 7"/>
                  <a:gd name="T75" fmla="*/ 12 h 12"/>
                  <a:gd name="T76" fmla="*/ 0 w 7"/>
                  <a:gd name="T77" fmla="*/ 12 h 12"/>
                  <a:gd name="T78" fmla="*/ 1 w 7"/>
                  <a:gd name="T7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2">
                    <a:moveTo>
                      <a:pt x="1" y="12"/>
                    </a:moveTo>
                    <a:lnTo>
                      <a:pt x="1" y="12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3" name="Freeform 2363">
                <a:extLst>
                  <a:ext uri="{FF2B5EF4-FFF2-40B4-BE49-F238E27FC236}">
                    <a16:creationId xmlns:a16="http://schemas.microsoft.com/office/drawing/2014/main" id="{BA53CA72-44C9-4FB4-8DA8-0627BBA5E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80"/>
                <a:ext cx="32" cy="23"/>
              </a:xfrm>
              <a:custGeom>
                <a:avLst/>
                <a:gdLst>
                  <a:gd name="T0" fmla="*/ 30 w 32"/>
                  <a:gd name="T1" fmla="*/ 12 h 23"/>
                  <a:gd name="T2" fmla="*/ 30 w 32"/>
                  <a:gd name="T3" fmla="*/ 14 h 23"/>
                  <a:gd name="T4" fmla="*/ 32 w 32"/>
                  <a:gd name="T5" fmla="*/ 16 h 23"/>
                  <a:gd name="T6" fmla="*/ 30 w 32"/>
                  <a:gd name="T7" fmla="*/ 16 h 23"/>
                  <a:gd name="T8" fmla="*/ 30 w 32"/>
                  <a:gd name="T9" fmla="*/ 19 h 23"/>
                  <a:gd name="T10" fmla="*/ 27 w 32"/>
                  <a:gd name="T11" fmla="*/ 19 h 23"/>
                  <a:gd name="T12" fmla="*/ 25 w 32"/>
                  <a:gd name="T13" fmla="*/ 19 h 23"/>
                  <a:gd name="T14" fmla="*/ 23 w 32"/>
                  <a:gd name="T15" fmla="*/ 19 h 23"/>
                  <a:gd name="T16" fmla="*/ 21 w 32"/>
                  <a:gd name="T17" fmla="*/ 19 h 23"/>
                  <a:gd name="T18" fmla="*/ 21 w 32"/>
                  <a:gd name="T19" fmla="*/ 19 h 23"/>
                  <a:gd name="T20" fmla="*/ 16 w 32"/>
                  <a:gd name="T21" fmla="*/ 19 h 23"/>
                  <a:gd name="T22" fmla="*/ 16 w 32"/>
                  <a:gd name="T23" fmla="*/ 14 h 23"/>
                  <a:gd name="T24" fmla="*/ 16 w 32"/>
                  <a:gd name="T25" fmla="*/ 12 h 23"/>
                  <a:gd name="T26" fmla="*/ 14 w 32"/>
                  <a:gd name="T27" fmla="*/ 12 h 23"/>
                  <a:gd name="T28" fmla="*/ 12 w 32"/>
                  <a:gd name="T29" fmla="*/ 14 h 23"/>
                  <a:gd name="T30" fmla="*/ 9 w 32"/>
                  <a:gd name="T31" fmla="*/ 14 h 23"/>
                  <a:gd name="T32" fmla="*/ 7 w 32"/>
                  <a:gd name="T33" fmla="*/ 14 h 23"/>
                  <a:gd name="T34" fmla="*/ 7 w 32"/>
                  <a:gd name="T35" fmla="*/ 14 h 23"/>
                  <a:gd name="T36" fmla="*/ 7 w 32"/>
                  <a:gd name="T37" fmla="*/ 16 h 23"/>
                  <a:gd name="T38" fmla="*/ 7 w 32"/>
                  <a:gd name="T39" fmla="*/ 16 h 23"/>
                  <a:gd name="T40" fmla="*/ 7 w 32"/>
                  <a:gd name="T41" fmla="*/ 16 h 23"/>
                  <a:gd name="T42" fmla="*/ 7 w 32"/>
                  <a:gd name="T43" fmla="*/ 21 h 23"/>
                  <a:gd name="T44" fmla="*/ 7 w 32"/>
                  <a:gd name="T45" fmla="*/ 23 h 23"/>
                  <a:gd name="T46" fmla="*/ 7 w 32"/>
                  <a:gd name="T47" fmla="*/ 23 h 23"/>
                  <a:gd name="T48" fmla="*/ 5 w 32"/>
                  <a:gd name="T49" fmla="*/ 23 h 23"/>
                  <a:gd name="T50" fmla="*/ 3 w 32"/>
                  <a:gd name="T51" fmla="*/ 23 h 23"/>
                  <a:gd name="T52" fmla="*/ 3 w 32"/>
                  <a:gd name="T53" fmla="*/ 21 h 23"/>
                  <a:gd name="T54" fmla="*/ 0 w 32"/>
                  <a:gd name="T55" fmla="*/ 14 h 23"/>
                  <a:gd name="T56" fmla="*/ 5 w 32"/>
                  <a:gd name="T57" fmla="*/ 12 h 23"/>
                  <a:gd name="T58" fmla="*/ 7 w 32"/>
                  <a:gd name="T59" fmla="*/ 10 h 23"/>
                  <a:gd name="T60" fmla="*/ 12 w 32"/>
                  <a:gd name="T61" fmla="*/ 7 h 23"/>
                  <a:gd name="T62" fmla="*/ 12 w 32"/>
                  <a:gd name="T63" fmla="*/ 7 h 23"/>
                  <a:gd name="T64" fmla="*/ 14 w 32"/>
                  <a:gd name="T65" fmla="*/ 5 h 23"/>
                  <a:gd name="T66" fmla="*/ 18 w 32"/>
                  <a:gd name="T67" fmla="*/ 3 h 23"/>
                  <a:gd name="T68" fmla="*/ 23 w 32"/>
                  <a:gd name="T69" fmla="*/ 0 h 23"/>
                  <a:gd name="T70" fmla="*/ 23 w 32"/>
                  <a:gd name="T71" fmla="*/ 3 h 23"/>
                  <a:gd name="T72" fmla="*/ 25 w 32"/>
                  <a:gd name="T73" fmla="*/ 5 h 23"/>
                  <a:gd name="T74" fmla="*/ 27 w 32"/>
                  <a:gd name="T7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23">
                    <a:moveTo>
                      <a:pt x="27" y="12"/>
                    </a:moveTo>
                    <a:lnTo>
                      <a:pt x="30" y="12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18" y="21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27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4" name="Freeform 2364">
                <a:extLst>
                  <a:ext uri="{FF2B5EF4-FFF2-40B4-BE49-F238E27FC236}">
                    <a16:creationId xmlns:a16="http://schemas.microsoft.com/office/drawing/2014/main" id="{6E0729B5-E135-4875-915D-0D837D41A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287"/>
                <a:ext cx="25" cy="23"/>
              </a:xfrm>
              <a:custGeom>
                <a:avLst/>
                <a:gdLst>
                  <a:gd name="T0" fmla="*/ 23 w 25"/>
                  <a:gd name="T1" fmla="*/ 7 h 23"/>
                  <a:gd name="T2" fmla="*/ 23 w 25"/>
                  <a:gd name="T3" fmla="*/ 7 h 23"/>
                  <a:gd name="T4" fmla="*/ 23 w 25"/>
                  <a:gd name="T5" fmla="*/ 7 h 23"/>
                  <a:gd name="T6" fmla="*/ 25 w 25"/>
                  <a:gd name="T7" fmla="*/ 12 h 23"/>
                  <a:gd name="T8" fmla="*/ 25 w 25"/>
                  <a:gd name="T9" fmla="*/ 14 h 23"/>
                  <a:gd name="T10" fmla="*/ 23 w 25"/>
                  <a:gd name="T11" fmla="*/ 14 h 23"/>
                  <a:gd name="T12" fmla="*/ 21 w 25"/>
                  <a:gd name="T13" fmla="*/ 14 h 23"/>
                  <a:gd name="T14" fmla="*/ 18 w 25"/>
                  <a:gd name="T15" fmla="*/ 16 h 23"/>
                  <a:gd name="T16" fmla="*/ 16 w 25"/>
                  <a:gd name="T17" fmla="*/ 18 h 23"/>
                  <a:gd name="T18" fmla="*/ 14 w 25"/>
                  <a:gd name="T19" fmla="*/ 18 h 23"/>
                  <a:gd name="T20" fmla="*/ 14 w 25"/>
                  <a:gd name="T21" fmla="*/ 21 h 23"/>
                  <a:gd name="T22" fmla="*/ 12 w 25"/>
                  <a:gd name="T23" fmla="*/ 21 h 23"/>
                  <a:gd name="T24" fmla="*/ 12 w 25"/>
                  <a:gd name="T25" fmla="*/ 21 h 23"/>
                  <a:gd name="T26" fmla="*/ 9 w 25"/>
                  <a:gd name="T27" fmla="*/ 23 h 23"/>
                  <a:gd name="T28" fmla="*/ 7 w 25"/>
                  <a:gd name="T29" fmla="*/ 23 h 23"/>
                  <a:gd name="T30" fmla="*/ 5 w 25"/>
                  <a:gd name="T31" fmla="*/ 21 h 23"/>
                  <a:gd name="T32" fmla="*/ 5 w 25"/>
                  <a:gd name="T33" fmla="*/ 21 h 23"/>
                  <a:gd name="T34" fmla="*/ 5 w 25"/>
                  <a:gd name="T35" fmla="*/ 18 h 23"/>
                  <a:gd name="T36" fmla="*/ 0 w 25"/>
                  <a:gd name="T37" fmla="*/ 12 h 23"/>
                  <a:gd name="T38" fmla="*/ 7 w 25"/>
                  <a:gd name="T39" fmla="*/ 7 h 23"/>
                  <a:gd name="T40" fmla="*/ 9 w 25"/>
                  <a:gd name="T41" fmla="*/ 7 h 23"/>
                  <a:gd name="T42" fmla="*/ 9 w 25"/>
                  <a:gd name="T43" fmla="*/ 7 h 23"/>
                  <a:gd name="T44" fmla="*/ 9 w 25"/>
                  <a:gd name="T45" fmla="*/ 7 h 23"/>
                  <a:gd name="T46" fmla="*/ 9 w 25"/>
                  <a:gd name="T47" fmla="*/ 7 h 23"/>
                  <a:gd name="T48" fmla="*/ 12 w 25"/>
                  <a:gd name="T49" fmla="*/ 7 h 23"/>
                  <a:gd name="T50" fmla="*/ 12 w 25"/>
                  <a:gd name="T51" fmla="*/ 5 h 23"/>
                  <a:gd name="T52" fmla="*/ 14 w 25"/>
                  <a:gd name="T53" fmla="*/ 5 h 23"/>
                  <a:gd name="T54" fmla="*/ 14 w 25"/>
                  <a:gd name="T55" fmla="*/ 5 h 23"/>
                  <a:gd name="T56" fmla="*/ 14 w 25"/>
                  <a:gd name="T57" fmla="*/ 5 h 23"/>
                  <a:gd name="T58" fmla="*/ 16 w 25"/>
                  <a:gd name="T59" fmla="*/ 5 h 23"/>
                  <a:gd name="T60" fmla="*/ 16 w 25"/>
                  <a:gd name="T61" fmla="*/ 5 h 23"/>
                  <a:gd name="T62" fmla="*/ 16 w 25"/>
                  <a:gd name="T63" fmla="*/ 3 h 23"/>
                  <a:gd name="T64" fmla="*/ 18 w 25"/>
                  <a:gd name="T65" fmla="*/ 3 h 23"/>
                  <a:gd name="T66" fmla="*/ 18 w 25"/>
                  <a:gd name="T67" fmla="*/ 3 h 23"/>
                  <a:gd name="T68" fmla="*/ 21 w 25"/>
                  <a:gd name="T69" fmla="*/ 0 h 23"/>
                  <a:gd name="T70" fmla="*/ 21 w 25"/>
                  <a:gd name="T71" fmla="*/ 0 h 23"/>
                  <a:gd name="T72" fmla="*/ 23 w 25"/>
                  <a:gd name="T73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3">
                    <a:moveTo>
                      <a:pt x="23" y="7"/>
                    </a:moveTo>
                    <a:lnTo>
                      <a:pt x="23" y="7"/>
                    </a:lnTo>
                    <a:lnTo>
                      <a:pt x="23" y="7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0" y="12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5" name="Freeform 2365">
                <a:extLst>
                  <a:ext uri="{FF2B5EF4-FFF2-40B4-BE49-F238E27FC236}">
                    <a16:creationId xmlns:a16="http://schemas.microsoft.com/office/drawing/2014/main" id="{6F60A626-A9ED-4DE9-BC7A-D8D696B02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294"/>
                <a:ext cx="18" cy="11"/>
              </a:xfrm>
              <a:custGeom>
                <a:avLst/>
                <a:gdLst>
                  <a:gd name="T0" fmla="*/ 0 w 18"/>
                  <a:gd name="T1" fmla="*/ 11 h 11"/>
                  <a:gd name="T2" fmla="*/ 0 w 18"/>
                  <a:gd name="T3" fmla="*/ 11 h 11"/>
                  <a:gd name="T4" fmla="*/ 0 w 18"/>
                  <a:gd name="T5" fmla="*/ 9 h 11"/>
                  <a:gd name="T6" fmla="*/ 0 w 18"/>
                  <a:gd name="T7" fmla="*/ 7 h 11"/>
                  <a:gd name="T8" fmla="*/ 0 w 18"/>
                  <a:gd name="T9" fmla="*/ 7 h 11"/>
                  <a:gd name="T10" fmla="*/ 0 w 18"/>
                  <a:gd name="T11" fmla="*/ 5 h 11"/>
                  <a:gd name="T12" fmla="*/ 2 w 18"/>
                  <a:gd name="T13" fmla="*/ 5 h 11"/>
                  <a:gd name="T14" fmla="*/ 2 w 18"/>
                  <a:gd name="T15" fmla="*/ 5 h 11"/>
                  <a:gd name="T16" fmla="*/ 5 w 18"/>
                  <a:gd name="T17" fmla="*/ 5 h 11"/>
                  <a:gd name="T18" fmla="*/ 5 w 18"/>
                  <a:gd name="T19" fmla="*/ 2 h 11"/>
                  <a:gd name="T20" fmla="*/ 7 w 18"/>
                  <a:gd name="T21" fmla="*/ 2 h 11"/>
                  <a:gd name="T22" fmla="*/ 7 w 18"/>
                  <a:gd name="T23" fmla="*/ 2 h 11"/>
                  <a:gd name="T24" fmla="*/ 7 w 18"/>
                  <a:gd name="T25" fmla="*/ 2 h 11"/>
                  <a:gd name="T26" fmla="*/ 7 w 18"/>
                  <a:gd name="T27" fmla="*/ 0 h 11"/>
                  <a:gd name="T28" fmla="*/ 7 w 18"/>
                  <a:gd name="T29" fmla="*/ 0 h 11"/>
                  <a:gd name="T30" fmla="*/ 9 w 18"/>
                  <a:gd name="T31" fmla="*/ 0 h 11"/>
                  <a:gd name="T32" fmla="*/ 11 w 18"/>
                  <a:gd name="T33" fmla="*/ 0 h 11"/>
                  <a:gd name="T34" fmla="*/ 14 w 18"/>
                  <a:gd name="T35" fmla="*/ 0 h 11"/>
                  <a:gd name="T36" fmla="*/ 16 w 18"/>
                  <a:gd name="T37" fmla="*/ 0 h 11"/>
                  <a:gd name="T38" fmla="*/ 16 w 18"/>
                  <a:gd name="T39" fmla="*/ 0 h 11"/>
                  <a:gd name="T40" fmla="*/ 16 w 18"/>
                  <a:gd name="T41" fmla="*/ 0 h 11"/>
                  <a:gd name="T42" fmla="*/ 18 w 18"/>
                  <a:gd name="T43" fmla="*/ 2 h 11"/>
                  <a:gd name="T44" fmla="*/ 18 w 18"/>
                  <a:gd name="T45" fmla="*/ 5 h 11"/>
                  <a:gd name="T46" fmla="*/ 18 w 18"/>
                  <a:gd name="T47" fmla="*/ 5 h 11"/>
                  <a:gd name="T48" fmla="*/ 18 w 18"/>
                  <a:gd name="T49" fmla="*/ 7 h 11"/>
                  <a:gd name="T50" fmla="*/ 11 w 18"/>
                  <a:gd name="T51" fmla="*/ 9 h 11"/>
                  <a:gd name="T52" fmla="*/ 11 w 18"/>
                  <a:gd name="T53" fmla="*/ 9 h 11"/>
                  <a:gd name="T54" fmla="*/ 9 w 18"/>
                  <a:gd name="T55" fmla="*/ 9 h 11"/>
                  <a:gd name="T56" fmla="*/ 9 w 18"/>
                  <a:gd name="T57" fmla="*/ 9 h 11"/>
                  <a:gd name="T58" fmla="*/ 7 w 18"/>
                  <a:gd name="T59" fmla="*/ 9 h 11"/>
                  <a:gd name="T60" fmla="*/ 7 w 18"/>
                  <a:gd name="T61" fmla="*/ 9 h 11"/>
                  <a:gd name="T62" fmla="*/ 5 w 18"/>
                  <a:gd name="T63" fmla="*/ 9 h 11"/>
                  <a:gd name="T64" fmla="*/ 5 w 18"/>
                  <a:gd name="T65" fmla="*/ 9 h 11"/>
                  <a:gd name="T66" fmla="*/ 0 w 18"/>
                  <a:gd name="T6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6" name="Freeform 2366">
                <a:extLst>
                  <a:ext uri="{FF2B5EF4-FFF2-40B4-BE49-F238E27FC236}">
                    <a16:creationId xmlns:a16="http://schemas.microsoft.com/office/drawing/2014/main" id="{710BF1BC-5F8B-41D2-AD35-AE77ED12DA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0" y="1351"/>
                <a:ext cx="29" cy="43"/>
              </a:xfrm>
              <a:custGeom>
                <a:avLst/>
                <a:gdLst>
                  <a:gd name="T0" fmla="*/ 22 w 29"/>
                  <a:gd name="T1" fmla="*/ 32 h 43"/>
                  <a:gd name="T2" fmla="*/ 25 w 29"/>
                  <a:gd name="T3" fmla="*/ 30 h 43"/>
                  <a:gd name="T4" fmla="*/ 29 w 29"/>
                  <a:gd name="T5" fmla="*/ 39 h 43"/>
                  <a:gd name="T6" fmla="*/ 27 w 29"/>
                  <a:gd name="T7" fmla="*/ 39 h 43"/>
                  <a:gd name="T8" fmla="*/ 25 w 29"/>
                  <a:gd name="T9" fmla="*/ 39 h 43"/>
                  <a:gd name="T10" fmla="*/ 25 w 29"/>
                  <a:gd name="T11" fmla="*/ 37 h 43"/>
                  <a:gd name="T12" fmla="*/ 22 w 29"/>
                  <a:gd name="T13" fmla="*/ 34 h 43"/>
                  <a:gd name="T14" fmla="*/ 22 w 29"/>
                  <a:gd name="T15" fmla="*/ 34 h 43"/>
                  <a:gd name="T16" fmla="*/ 22 w 29"/>
                  <a:gd name="T17" fmla="*/ 32 h 43"/>
                  <a:gd name="T18" fmla="*/ 22 w 29"/>
                  <a:gd name="T19" fmla="*/ 32 h 43"/>
                  <a:gd name="T20" fmla="*/ 22 w 29"/>
                  <a:gd name="T21" fmla="*/ 32 h 43"/>
                  <a:gd name="T22" fmla="*/ 20 w 29"/>
                  <a:gd name="T23" fmla="*/ 32 h 43"/>
                  <a:gd name="T24" fmla="*/ 20 w 29"/>
                  <a:gd name="T25" fmla="*/ 32 h 43"/>
                  <a:gd name="T26" fmla="*/ 20 w 29"/>
                  <a:gd name="T27" fmla="*/ 34 h 43"/>
                  <a:gd name="T28" fmla="*/ 20 w 29"/>
                  <a:gd name="T29" fmla="*/ 34 h 43"/>
                  <a:gd name="T30" fmla="*/ 18 w 29"/>
                  <a:gd name="T31" fmla="*/ 34 h 43"/>
                  <a:gd name="T32" fmla="*/ 18 w 29"/>
                  <a:gd name="T33" fmla="*/ 25 h 43"/>
                  <a:gd name="T34" fmla="*/ 6 w 29"/>
                  <a:gd name="T35" fmla="*/ 37 h 43"/>
                  <a:gd name="T36" fmla="*/ 6 w 29"/>
                  <a:gd name="T37" fmla="*/ 37 h 43"/>
                  <a:gd name="T38" fmla="*/ 4 w 29"/>
                  <a:gd name="T39" fmla="*/ 37 h 43"/>
                  <a:gd name="T40" fmla="*/ 4 w 29"/>
                  <a:gd name="T41" fmla="*/ 34 h 43"/>
                  <a:gd name="T42" fmla="*/ 4 w 29"/>
                  <a:gd name="T43" fmla="*/ 34 h 43"/>
                  <a:gd name="T44" fmla="*/ 4 w 29"/>
                  <a:gd name="T45" fmla="*/ 28 h 43"/>
                  <a:gd name="T46" fmla="*/ 4 w 29"/>
                  <a:gd name="T47" fmla="*/ 25 h 43"/>
                  <a:gd name="T48" fmla="*/ 6 w 29"/>
                  <a:gd name="T49" fmla="*/ 25 h 43"/>
                  <a:gd name="T50" fmla="*/ 6 w 29"/>
                  <a:gd name="T51" fmla="*/ 32 h 43"/>
                  <a:gd name="T52" fmla="*/ 6 w 29"/>
                  <a:gd name="T53" fmla="*/ 34 h 43"/>
                  <a:gd name="T54" fmla="*/ 6 w 29"/>
                  <a:gd name="T55" fmla="*/ 37 h 43"/>
                  <a:gd name="T56" fmla="*/ 6 w 29"/>
                  <a:gd name="T57" fmla="*/ 37 h 43"/>
                  <a:gd name="T58" fmla="*/ 15 w 29"/>
                  <a:gd name="T59" fmla="*/ 43 h 43"/>
                  <a:gd name="T60" fmla="*/ 13 w 29"/>
                  <a:gd name="T61" fmla="*/ 43 h 43"/>
                  <a:gd name="T62" fmla="*/ 9 w 29"/>
                  <a:gd name="T63" fmla="*/ 43 h 43"/>
                  <a:gd name="T64" fmla="*/ 9 w 29"/>
                  <a:gd name="T65" fmla="*/ 43 h 43"/>
                  <a:gd name="T66" fmla="*/ 9 w 29"/>
                  <a:gd name="T67" fmla="*/ 41 h 43"/>
                  <a:gd name="T68" fmla="*/ 9 w 29"/>
                  <a:gd name="T69" fmla="*/ 39 h 43"/>
                  <a:gd name="T70" fmla="*/ 9 w 29"/>
                  <a:gd name="T71" fmla="*/ 39 h 43"/>
                  <a:gd name="T72" fmla="*/ 11 w 29"/>
                  <a:gd name="T73" fmla="*/ 39 h 43"/>
                  <a:gd name="T74" fmla="*/ 13 w 29"/>
                  <a:gd name="T75" fmla="*/ 39 h 43"/>
                  <a:gd name="T76" fmla="*/ 15 w 29"/>
                  <a:gd name="T77" fmla="*/ 41 h 43"/>
                  <a:gd name="T78" fmla="*/ 0 w 29"/>
                  <a:gd name="T79" fmla="*/ 7 h 43"/>
                  <a:gd name="T80" fmla="*/ 0 w 29"/>
                  <a:gd name="T81" fmla="*/ 0 h 43"/>
                  <a:gd name="T82" fmla="*/ 4 w 29"/>
                  <a:gd name="T83" fmla="*/ 0 h 43"/>
                  <a:gd name="T84" fmla="*/ 4 w 29"/>
                  <a:gd name="T85" fmla="*/ 3 h 43"/>
                  <a:gd name="T86" fmla="*/ 4 w 29"/>
                  <a:gd name="T87" fmla="*/ 7 h 43"/>
                  <a:gd name="T88" fmla="*/ 4 w 29"/>
                  <a:gd name="T89" fmla="*/ 7 h 43"/>
                  <a:gd name="T90" fmla="*/ 18 w 29"/>
                  <a:gd name="T91" fmla="*/ 18 h 43"/>
                  <a:gd name="T92" fmla="*/ 13 w 29"/>
                  <a:gd name="T93" fmla="*/ 25 h 43"/>
                  <a:gd name="T94" fmla="*/ 13 w 29"/>
                  <a:gd name="T95" fmla="*/ 18 h 43"/>
                  <a:gd name="T96" fmla="*/ 18 w 29"/>
                  <a:gd name="T97" fmla="*/ 18 h 43"/>
                  <a:gd name="T98" fmla="*/ 15 w 29"/>
                  <a:gd name="T99" fmla="*/ 18 h 43"/>
                  <a:gd name="T100" fmla="*/ 13 w 29"/>
                  <a:gd name="T101" fmla="*/ 16 h 43"/>
                  <a:gd name="T102" fmla="*/ 13 w 29"/>
                  <a:gd name="T103" fmla="*/ 14 h 43"/>
                  <a:gd name="T104" fmla="*/ 18 w 29"/>
                  <a:gd name="T105" fmla="*/ 14 h 43"/>
                  <a:gd name="T106" fmla="*/ 15 w 29"/>
                  <a:gd name="T107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43">
                    <a:moveTo>
                      <a:pt x="22" y="25"/>
                    </a:moveTo>
                    <a:lnTo>
                      <a:pt x="22" y="32"/>
                    </a:lnTo>
                    <a:lnTo>
                      <a:pt x="22" y="32"/>
                    </a:lnTo>
                    <a:lnTo>
                      <a:pt x="25" y="30"/>
                    </a:lnTo>
                    <a:lnTo>
                      <a:pt x="29" y="30"/>
                    </a:lnTo>
                    <a:lnTo>
                      <a:pt x="29" y="39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2" y="37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2" y="25"/>
                    </a:lnTo>
                    <a:close/>
                    <a:moveTo>
                      <a:pt x="6" y="37"/>
                    </a:move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4" y="39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close/>
                    <a:moveTo>
                      <a:pt x="15" y="41"/>
                    </a:moveTo>
                    <a:lnTo>
                      <a:pt x="15" y="4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9" y="39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5" y="39"/>
                    </a:lnTo>
                    <a:lnTo>
                      <a:pt x="15" y="41"/>
                    </a:lnTo>
                    <a:close/>
                    <a:moveTo>
                      <a:pt x="0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  <a:moveTo>
                      <a:pt x="18" y="18"/>
                    </a:moveTo>
                    <a:lnTo>
                      <a:pt x="18" y="25"/>
                    </a:lnTo>
                    <a:lnTo>
                      <a:pt x="13" y="25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8" y="18"/>
                    </a:lnTo>
                    <a:close/>
                    <a:moveTo>
                      <a:pt x="15" y="18"/>
                    </a:moveTo>
                    <a:lnTo>
                      <a:pt x="13" y="18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15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7" name="Freeform 2367">
                <a:extLst>
                  <a:ext uri="{FF2B5EF4-FFF2-40B4-BE49-F238E27FC236}">
                    <a16:creationId xmlns:a16="http://schemas.microsoft.com/office/drawing/2014/main" id="{430E9DBE-0E35-4F12-A218-D3F26A0BF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096"/>
                <a:ext cx="16" cy="13"/>
              </a:xfrm>
              <a:custGeom>
                <a:avLst/>
                <a:gdLst>
                  <a:gd name="T0" fmla="*/ 7 w 16"/>
                  <a:gd name="T1" fmla="*/ 13 h 13"/>
                  <a:gd name="T2" fmla="*/ 7 w 16"/>
                  <a:gd name="T3" fmla="*/ 13 h 13"/>
                  <a:gd name="T4" fmla="*/ 4 w 16"/>
                  <a:gd name="T5" fmla="*/ 9 h 13"/>
                  <a:gd name="T6" fmla="*/ 0 w 16"/>
                  <a:gd name="T7" fmla="*/ 6 h 13"/>
                  <a:gd name="T8" fmla="*/ 0 w 16"/>
                  <a:gd name="T9" fmla="*/ 6 h 13"/>
                  <a:gd name="T10" fmla="*/ 4 w 16"/>
                  <a:gd name="T11" fmla="*/ 2 h 13"/>
                  <a:gd name="T12" fmla="*/ 9 w 16"/>
                  <a:gd name="T13" fmla="*/ 0 h 13"/>
                  <a:gd name="T14" fmla="*/ 11 w 16"/>
                  <a:gd name="T15" fmla="*/ 0 h 13"/>
                  <a:gd name="T16" fmla="*/ 14 w 16"/>
                  <a:gd name="T17" fmla="*/ 4 h 13"/>
                  <a:gd name="T18" fmla="*/ 16 w 16"/>
                  <a:gd name="T19" fmla="*/ 4 h 13"/>
                  <a:gd name="T20" fmla="*/ 16 w 16"/>
                  <a:gd name="T21" fmla="*/ 4 h 13"/>
                  <a:gd name="T22" fmla="*/ 16 w 16"/>
                  <a:gd name="T23" fmla="*/ 6 h 13"/>
                  <a:gd name="T24" fmla="*/ 16 w 16"/>
                  <a:gd name="T25" fmla="*/ 9 h 13"/>
                  <a:gd name="T26" fmla="*/ 16 w 16"/>
                  <a:gd name="T27" fmla="*/ 9 h 13"/>
                  <a:gd name="T28" fmla="*/ 11 w 16"/>
                  <a:gd name="T29" fmla="*/ 11 h 13"/>
                  <a:gd name="T30" fmla="*/ 9 w 16"/>
                  <a:gd name="T31" fmla="*/ 11 h 13"/>
                  <a:gd name="T32" fmla="*/ 9 w 16"/>
                  <a:gd name="T33" fmla="*/ 13 h 13"/>
                  <a:gd name="T34" fmla="*/ 9 w 16"/>
                  <a:gd name="T35" fmla="*/ 13 h 13"/>
                  <a:gd name="T36" fmla="*/ 7 w 16"/>
                  <a:gd name="T37" fmla="*/ 13 h 13"/>
                  <a:gd name="T38" fmla="*/ 7 w 16"/>
                  <a:gd name="T39" fmla="*/ 13 h 13"/>
                  <a:gd name="T40" fmla="*/ 7 w 16"/>
                  <a:gd name="T4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3">
                    <a:moveTo>
                      <a:pt x="7" y="13"/>
                    </a:moveTo>
                    <a:lnTo>
                      <a:pt x="7" y="13"/>
                    </a:lnTo>
                    <a:lnTo>
                      <a:pt x="4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8" name="Freeform 2368">
                <a:extLst>
                  <a:ext uri="{FF2B5EF4-FFF2-40B4-BE49-F238E27FC236}">
                    <a16:creationId xmlns:a16="http://schemas.microsoft.com/office/drawing/2014/main" id="{EE70582A-98D2-434E-9845-C3E2B9F7F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080"/>
                <a:ext cx="11" cy="9"/>
              </a:xfrm>
              <a:custGeom>
                <a:avLst/>
                <a:gdLst>
                  <a:gd name="T0" fmla="*/ 11 w 11"/>
                  <a:gd name="T1" fmla="*/ 4 h 9"/>
                  <a:gd name="T2" fmla="*/ 2 w 11"/>
                  <a:gd name="T3" fmla="*/ 9 h 9"/>
                  <a:gd name="T4" fmla="*/ 0 w 11"/>
                  <a:gd name="T5" fmla="*/ 4 h 9"/>
                  <a:gd name="T6" fmla="*/ 9 w 11"/>
                  <a:gd name="T7" fmla="*/ 0 h 9"/>
                  <a:gd name="T8" fmla="*/ 11 w 11"/>
                  <a:gd name="T9" fmla="*/ 2 h 9"/>
                  <a:gd name="T10" fmla="*/ 11 w 11"/>
                  <a:gd name="T11" fmla="*/ 2 h 9"/>
                  <a:gd name="T12" fmla="*/ 11 w 11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1" y="4"/>
                    </a:moveTo>
                    <a:lnTo>
                      <a:pt x="2" y="9"/>
                    </a:lnTo>
                    <a:lnTo>
                      <a:pt x="0" y="4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9" name="Freeform 2369">
                <a:extLst>
                  <a:ext uri="{FF2B5EF4-FFF2-40B4-BE49-F238E27FC236}">
                    <a16:creationId xmlns:a16="http://schemas.microsoft.com/office/drawing/2014/main" id="{60EB0B9A-3135-404A-B10E-C2762B6EB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071"/>
                <a:ext cx="52" cy="56"/>
              </a:xfrm>
              <a:custGeom>
                <a:avLst/>
                <a:gdLst>
                  <a:gd name="T0" fmla="*/ 41 w 52"/>
                  <a:gd name="T1" fmla="*/ 0 h 56"/>
                  <a:gd name="T2" fmla="*/ 41 w 52"/>
                  <a:gd name="T3" fmla="*/ 0 h 56"/>
                  <a:gd name="T4" fmla="*/ 43 w 52"/>
                  <a:gd name="T5" fmla="*/ 7 h 56"/>
                  <a:gd name="T6" fmla="*/ 45 w 52"/>
                  <a:gd name="T7" fmla="*/ 11 h 56"/>
                  <a:gd name="T8" fmla="*/ 45 w 52"/>
                  <a:gd name="T9" fmla="*/ 13 h 56"/>
                  <a:gd name="T10" fmla="*/ 48 w 52"/>
                  <a:gd name="T11" fmla="*/ 20 h 56"/>
                  <a:gd name="T12" fmla="*/ 50 w 52"/>
                  <a:gd name="T13" fmla="*/ 31 h 56"/>
                  <a:gd name="T14" fmla="*/ 52 w 52"/>
                  <a:gd name="T15" fmla="*/ 34 h 56"/>
                  <a:gd name="T16" fmla="*/ 36 w 52"/>
                  <a:gd name="T17" fmla="*/ 40 h 56"/>
                  <a:gd name="T18" fmla="*/ 32 w 52"/>
                  <a:gd name="T19" fmla="*/ 36 h 56"/>
                  <a:gd name="T20" fmla="*/ 25 w 52"/>
                  <a:gd name="T21" fmla="*/ 40 h 56"/>
                  <a:gd name="T22" fmla="*/ 23 w 52"/>
                  <a:gd name="T23" fmla="*/ 40 h 56"/>
                  <a:gd name="T24" fmla="*/ 23 w 52"/>
                  <a:gd name="T25" fmla="*/ 43 h 56"/>
                  <a:gd name="T26" fmla="*/ 18 w 52"/>
                  <a:gd name="T27" fmla="*/ 45 h 56"/>
                  <a:gd name="T28" fmla="*/ 16 w 52"/>
                  <a:gd name="T29" fmla="*/ 47 h 56"/>
                  <a:gd name="T30" fmla="*/ 12 w 52"/>
                  <a:gd name="T31" fmla="*/ 52 h 56"/>
                  <a:gd name="T32" fmla="*/ 9 w 52"/>
                  <a:gd name="T33" fmla="*/ 49 h 56"/>
                  <a:gd name="T34" fmla="*/ 9 w 52"/>
                  <a:gd name="T35" fmla="*/ 49 h 56"/>
                  <a:gd name="T36" fmla="*/ 5 w 52"/>
                  <a:gd name="T37" fmla="*/ 52 h 56"/>
                  <a:gd name="T38" fmla="*/ 3 w 52"/>
                  <a:gd name="T39" fmla="*/ 56 h 56"/>
                  <a:gd name="T40" fmla="*/ 0 w 52"/>
                  <a:gd name="T41" fmla="*/ 52 h 56"/>
                  <a:gd name="T42" fmla="*/ 3 w 52"/>
                  <a:gd name="T43" fmla="*/ 47 h 56"/>
                  <a:gd name="T44" fmla="*/ 9 w 52"/>
                  <a:gd name="T45" fmla="*/ 34 h 56"/>
                  <a:gd name="T46" fmla="*/ 18 w 52"/>
                  <a:gd name="T47" fmla="*/ 29 h 56"/>
                  <a:gd name="T48" fmla="*/ 16 w 52"/>
                  <a:gd name="T49" fmla="*/ 25 h 56"/>
                  <a:gd name="T50" fmla="*/ 14 w 52"/>
                  <a:gd name="T51" fmla="*/ 29 h 56"/>
                  <a:gd name="T52" fmla="*/ 7 w 52"/>
                  <a:gd name="T53" fmla="*/ 20 h 56"/>
                  <a:gd name="T54" fmla="*/ 9 w 52"/>
                  <a:gd name="T55" fmla="*/ 18 h 56"/>
                  <a:gd name="T56" fmla="*/ 16 w 52"/>
                  <a:gd name="T57" fmla="*/ 16 h 56"/>
                  <a:gd name="T58" fmla="*/ 23 w 52"/>
                  <a:gd name="T59" fmla="*/ 13 h 56"/>
                  <a:gd name="T60" fmla="*/ 34 w 52"/>
                  <a:gd name="T61" fmla="*/ 7 h 56"/>
                  <a:gd name="T62" fmla="*/ 32 w 52"/>
                  <a:gd name="T63" fmla="*/ 4 h 56"/>
                  <a:gd name="T64" fmla="*/ 32 w 52"/>
                  <a:gd name="T65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6">
                    <a:moveTo>
                      <a:pt x="41" y="0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3" y="7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34"/>
                    </a:lnTo>
                    <a:lnTo>
                      <a:pt x="39" y="38"/>
                    </a:lnTo>
                    <a:lnTo>
                      <a:pt x="36" y="40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1" y="45"/>
                    </a:lnTo>
                    <a:lnTo>
                      <a:pt x="18" y="45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6" y="49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0" y="52"/>
                    </a:lnTo>
                    <a:lnTo>
                      <a:pt x="5" y="47"/>
                    </a:lnTo>
                    <a:lnTo>
                      <a:pt x="3" y="47"/>
                    </a:lnTo>
                    <a:lnTo>
                      <a:pt x="0" y="40"/>
                    </a:lnTo>
                    <a:lnTo>
                      <a:pt x="9" y="34"/>
                    </a:lnTo>
                    <a:lnTo>
                      <a:pt x="16" y="31"/>
                    </a:lnTo>
                    <a:lnTo>
                      <a:pt x="18" y="29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7" y="11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0" name="Freeform 2370">
                <a:extLst>
                  <a:ext uri="{FF2B5EF4-FFF2-40B4-BE49-F238E27FC236}">
                    <a16:creationId xmlns:a16="http://schemas.microsoft.com/office/drawing/2014/main" id="{4930C9D9-B801-4AF7-B695-1FC0167EBF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4" y="2078"/>
                <a:ext cx="41" cy="49"/>
              </a:xfrm>
              <a:custGeom>
                <a:avLst/>
                <a:gdLst>
                  <a:gd name="T0" fmla="*/ 39 w 41"/>
                  <a:gd name="T1" fmla="*/ 22 h 49"/>
                  <a:gd name="T2" fmla="*/ 41 w 41"/>
                  <a:gd name="T3" fmla="*/ 24 h 49"/>
                  <a:gd name="T4" fmla="*/ 25 w 41"/>
                  <a:gd name="T5" fmla="*/ 33 h 49"/>
                  <a:gd name="T6" fmla="*/ 30 w 41"/>
                  <a:gd name="T7" fmla="*/ 40 h 49"/>
                  <a:gd name="T8" fmla="*/ 28 w 41"/>
                  <a:gd name="T9" fmla="*/ 47 h 49"/>
                  <a:gd name="T10" fmla="*/ 25 w 41"/>
                  <a:gd name="T11" fmla="*/ 47 h 49"/>
                  <a:gd name="T12" fmla="*/ 19 w 41"/>
                  <a:gd name="T13" fmla="*/ 45 h 49"/>
                  <a:gd name="T14" fmla="*/ 19 w 41"/>
                  <a:gd name="T15" fmla="*/ 40 h 49"/>
                  <a:gd name="T16" fmla="*/ 12 w 41"/>
                  <a:gd name="T17" fmla="*/ 31 h 49"/>
                  <a:gd name="T18" fmla="*/ 12 w 41"/>
                  <a:gd name="T19" fmla="*/ 31 h 49"/>
                  <a:gd name="T20" fmla="*/ 14 w 41"/>
                  <a:gd name="T21" fmla="*/ 31 h 49"/>
                  <a:gd name="T22" fmla="*/ 14 w 41"/>
                  <a:gd name="T23" fmla="*/ 29 h 49"/>
                  <a:gd name="T24" fmla="*/ 21 w 41"/>
                  <a:gd name="T25" fmla="*/ 27 h 49"/>
                  <a:gd name="T26" fmla="*/ 21 w 41"/>
                  <a:gd name="T27" fmla="*/ 24 h 49"/>
                  <a:gd name="T28" fmla="*/ 21 w 41"/>
                  <a:gd name="T29" fmla="*/ 22 h 49"/>
                  <a:gd name="T30" fmla="*/ 16 w 41"/>
                  <a:gd name="T31" fmla="*/ 18 h 49"/>
                  <a:gd name="T32" fmla="*/ 9 w 41"/>
                  <a:gd name="T33" fmla="*/ 20 h 49"/>
                  <a:gd name="T34" fmla="*/ 5 w 41"/>
                  <a:gd name="T35" fmla="*/ 22 h 49"/>
                  <a:gd name="T36" fmla="*/ 0 w 41"/>
                  <a:gd name="T37" fmla="*/ 18 h 49"/>
                  <a:gd name="T38" fmla="*/ 3 w 41"/>
                  <a:gd name="T39" fmla="*/ 18 h 49"/>
                  <a:gd name="T40" fmla="*/ 7 w 41"/>
                  <a:gd name="T41" fmla="*/ 13 h 49"/>
                  <a:gd name="T42" fmla="*/ 9 w 41"/>
                  <a:gd name="T43" fmla="*/ 13 h 49"/>
                  <a:gd name="T44" fmla="*/ 12 w 41"/>
                  <a:gd name="T45" fmla="*/ 13 h 49"/>
                  <a:gd name="T46" fmla="*/ 12 w 41"/>
                  <a:gd name="T47" fmla="*/ 15 h 49"/>
                  <a:gd name="T48" fmla="*/ 12 w 41"/>
                  <a:gd name="T49" fmla="*/ 15 h 49"/>
                  <a:gd name="T50" fmla="*/ 14 w 41"/>
                  <a:gd name="T51" fmla="*/ 15 h 49"/>
                  <a:gd name="T52" fmla="*/ 14 w 41"/>
                  <a:gd name="T53" fmla="*/ 13 h 49"/>
                  <a:gd name="T54" fmla="*/ 16 w 41"/>
                  <a:gd name="T55" fmla="*/ 11 h 49"/>
                  <a:gd name="T56" fmla="*/ 14 w 41"/>
                  <a:gd name="T57" fmla="*/ 11 h 49"/>
                  <a:gd name="T58" fmla="*/ 19 w 41"/>
                  <a:gd name="T59" fmla="*/ 9 h 49"/>
                  <a:gd name="T60" fmla="*/ 23 w 41"/>
                  <a:gd name="T61" fmla="*/ 4 h 49"/>
                  <a:gd name="T62" fmla="*/ 21 w 41"/>
                  <a:gd name="T63" fmla="*/ 2 h 49"/>
                  <a:gd name="T64" fmla="*/ 23 w 41"/>
                  <a:gd name="T65" fmla="*/ 2 h 49"/>
                  <a:gd name="T66" fmla="*/ 32 w 41"/>
                  <a:gd name="T67" fmla="*/ 13 h 49"/>
                  <a:gd name="T68" fmla="*/ 19 w 41"/>
                  <a:gd name="T69" fmla="*/ 18 h 49"/>
                  <a:gd name="T70" fmla="*/ 21 w 41"/>
                  <a:gd name="T71" fmla="*/ 22 h 49"/>
                  <a:gd name="T72" fmla="*/ 28 w 41"/>
                  <a:gd name="T73" fmla="*/ 18 h 49"/>
                  <a:gd name="T74" fmla="*/ 28 w 41"/>
                  <a:gd name="T75" fmla="*/ 18 h 49"/>
                  <a:gd name="T76" fmla="*/ 25 w 41"/>
                  <a:gd name="T77" fmla="*/ 15 h 49"/>
                  <a:gd name="T78" fmla="*/ 23 w 41"/>
                  <a:gd name="T79" fmla="*/ 15 h 49"/>
                  <a:gd name="T80" fmla="*/ 28 w 41"/>
                  <a:gd name="T81" fmla="*/ 20 h 49"/>
                  <a:gd name="T82" fmla="*/ 21 w 41"/>
                  <a:gd name="T83" fmla="*/ 24 h 49"/>
                  <a:gd name="T84" fmla="*/ 23 w 41"/>
                  <a:gd name="T85" fmla="*/ 24 h 49"/>
                  <a:gd name="T86" fmla="*/ 28 w 41"/>
                  <a:gd name="T87" fmla="*/ 22 h 49"/>
                  <a:gd name="T88" fmla="*/ 28 w 41"/>
                  <a:gd name="T89" fmla="*/ 20 h 49"/>
                  <a:gd name="T90" fmla="*/ 28 w 41"/>
                  <a:gd name="T91" fmla="*/ 20 h 49"/>
                  <a:gd name="T92" fmla="*/ 28 w 41"/>
                  <a:gd name="T93" fmla="*/ 20 h 49"/>
                  <a:gd name="T94" fmla="*/ 28 w 41"/>
                  <a:gd name="T95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9">
                    <a:moveTo>
                      <a:pt x="32" y="13"/>
                    </a:moveTo>
                    <a:lnTo>
                      <a:pt x="39" y="22"/>
                    </a:lnTo>
                    <a:lnTo>
                      <a:pt x="39" y="22"/>
                    </a:lnTo>
                    <a:lnTo>
                      <a:pt x="41" y="24"/>
                    </a:lnTo>
                    <a:lnTo>
                      <a:pt x="34" y="27"/>
                    </a:lnTo>
                    <a:lnTo>
                      <a:pt x="25" y="33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28" y="47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3" y="49"/>
                    </a:lnTo>
                    <a:lnTo>
                      <a:pt x="19" y="45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4" y="33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19" y="22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9" y="20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2" y="13"/>
                    </a:lnTo>
                    <a:close/>
                    <a:moveTo>
                      <a:pt x="23" y="15"/>
                    </a:moveTo>
                    <a:lnTo>
                      <a:pt x="19" y="18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3" y="20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5"/>
                    </a:lnTo>
                    <a:lnTo>
                      <a:pt x="23" y="15"/>
                    </a:lnTo>
                    <a:close/>
                    <a:moveTo>
                      <a:pt x="28" y="20"/>
                    </a:moveTo>
                    <a:lnTo>
                      <a:pt x="21" y="22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1" name="Freeform 2371">
                <a:extLst>
                  <a:ext uri="{FF2B5EF4-FFF2-40B4-BE49-F238E27FC236}">
                    <a16:creationId xmlns:a16="http://schemas.microsoft.com/office/drawing/2014/main" id="{3F23E2F3-C684-486D-B371-96C87328C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075"/>
                <a:ext cx="12" cy="7"/>
              </a:xfrm>
              <a:custGeom>
                <a:avLst/>
                <a:gdLst>
                  <a:gd name="T0" fmla="*/ 3 w 12"/>
                  <a:gd name="T1" fmla="*/ 5 h 7"/>
                  <a:gd name="T2" fmla="*/ 0 w 12"/>
                  <a:gd name="T3" fmla="*/ 3 h 7"/>
                  <a:gd name="T4" fmla="*/ 3 w 12"/>
                  <a:gd name="T5" fmla="*/ 3 h 7"/>
                  <a:gd name="T6" fmla="*/ 3 w 12"/>
                  <a:gd name="T7" fmla="*/ 3 h 7"/>
                  <a:gd name="T8" fmla="*/ 12 w 12"/>
                  <a:gd name="T9" fmla="*/ 0 h 7"/>
                  <a:gd name="T10" fmla="*/ 12 w 12"/>
                  <a:gd name="T11" fmla="*/ 5 h 7"/>
                  <a:gd name="T12" fmla="*/ 9 w 12"/>
                  <a:gd name="T13" fmla="*/ 5 h 7"/>
                  <a:gd name="T14" fmla="*/ 9 w 12"/>
                  <a:gd name="T15" fmla="*/ 5 h 7"/>
                  <a:gd name="T16" fmla="*/ 9 w 12"/>
                  <a:gd name="T17" fmla="*/ 5 h 7"/>
                  <a:gd name="T18" fmla="*/ 9 w 12"/>
                  <a:gd name="T19" fmla="*/ 5 h 7"/>
                  <a:gd name="T20" fmla="*/ 7 w 12"/>
                  <a:gd name="T21" fmla="*/ 5 h 7"/>
                  <a:gd name="T22" fmla="*/ 5 w 12"/>
                  <a:gd name="T23" fmla="*/ 7 h 7"/>
                  <a:gd name="T24" fmla="*/ 5 w 12"/>
                  <a:gd name="T25" fmla="*/ 7 h 7"/>
                  <a:gd name="T26" fmla="*/ 3 w 12"/>
                  <a:gd name="T2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7">
                    <a:moveTo>
                      <a:pt x="3" y="5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2" y="0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2" name="Freeform 2372">
                <a:extLst>
                  <a:ext uri="{FF2B5EF4-FFF2-40B4-BE49-F238E27FC236}">
                    <a16:creationId xmlns:a16="http://schemas.microsoft.com/office/drawing/2014/main" id="{8FDC313D-0CE2-4620-8D49-48869905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80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4 h 7"/>
                  <a:gd name="T4" fmla="*/ 0 w 7"/>
                  <a:gd name="T5" fmla="*/ 4 h 7"/>
                  <a:gd name="T6" fmla="*/ 2 w 7"/>
                  <a:gd name="T7" fmla="*/ 2 h 7"/>
                  <a:gd name="T8" fmla="*/ 2 w 7"/>
                  <a:gd name="T9" fmla="*/ 2 h 7"/>
                  <a:gd name="T10" fmla="*/ 7 w 7"/>
                  <a:gd name="T11" fmla="*/ 0 h 7"/>
                  <a:gd name="T12" fmla="*/ 7 w 7"/>
                  <a:gd name="T13" fmla="*/ 4 h 7"/>
                  <a:gd name="T14" fmla="*/ 5 w 7"/>
                  <a:gd name="T15" fmla="*/ 4 h 7"/>
                  <a:gd name="T16" fmla="*/ 2 w 7"/>
                  <a:gd name="T17" fmla="*/ 7 h 7"/>
                  <a:gd name="T18" fmla="*/ 2 w 7"/>
                  <a:gd name="T19" fmla="*/ 7 h 7"/>
                  <a:gd name="T20" fmla="*/ 2 w 7"/>
                  <a:gd name="T21" fmla="*/ 7 h 7"/>
                  <a:gd name="T22" fmla="*/ 0 w 7"/>
                  <a:gd name="T23" fmla="*/ 4 h 7"/>
                  <a:gd name="T24" fmla="*/ 0 w 7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3" name="Freeform 2373">
                <a:extLst>
                  <a:ext uri="{FF2B5EF4-FFF2-40B4-BE49-F238E27FC236}">
                    <a16:creationId xmlns:a16="http://schemas.microsoft.com/office/drawing/2014/main" id="{F62E8237-F8B1-40E3-A39D-A620E8F4A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073"/>
                <a:ext cx="20" cy="14"/>
              </a:xfrm>
              <a:custGeom>
                <a:avLst/>
                <a:gdLst>
                  <a:gd name="T0" fmla="*/ 18 w 20"/>
                  <a:gd name="T1" fmla="*/ 0 h 14"/>
                  <a:gd name="T2" fmla="*/ 18 w 20"/>
                  <a:gd name="T3" fmla="*/ 0 h 14"/>
                  <a:gd name="T4" fmla="*/ 18 w 20"/>
                  <a:gd name="T5" fmla="*/ 2 h 14"/>
                  <a:gd name="T6" fmla="*/ 20 w 20"/>
                  <a:gd name="T7" fmla="*/ 5 h 14"/>
                  <a:gd name="T8" fmla="*/ 20 w 20"/>
                  <a:gd name="T9" fmla="*/ 5 h 14"/>
                  <a:gd name="T10" fmla="*/ 13 w 20"/>
                  <a:gd name="T11" fmla="*/ 9 h 14"/>
                  <a:gd name="T12" fmla="*/ 9 w 20"/>
                  <a:gd name="T13" fmla="*/ 11 h 14"/>
                  <a:gd name="T14" fmla="*/ 4 w 20"/>
                  <a:gd name="T15" fmla="*/ 14 h 14"/>
                  <a:gd name="T16" fmla="*/ 2 w 20"/>
                  <a:gd name="T17" fmla="*/ 14 h 14"/>
                  <a:gd name="T18" fmla="*/ 2 w 20"/>
                  <a:gd name="T19" fmla="*/ 11 h 14"/>
                  <a:gd name="T20" fmla="*/ 0 w 20"/>
                  <a:gd name="T21" fmla="*/ 9 h 14"/>
                  <a:gd name="T22" fmla="*/ 0 w 20"/>
                  <a:gd name="T23" fmla="*/ 9 h 14"/>
                  <a:gd name="T24" fmla="*/ 0 w 20"/>
                  <a:gd name="T25" fmla="*/ 9 h 14"/>
                  <a:gd name="T26" fmla="*/ 2 w 20"/>
                  <a:gd name="T27" fmla="*/ 9 h 14"/>
                  <a:gd name="T28" fmla="*/ 11 w 20"/>
                  <a:gd name="T29" fmla="*/ 5 h 14"/>
                  <a:gd name="T30" fmla="*/ 9 w 20"/>
                  <a:gd name="T31" fmla="*/ 0 h 14"/>
                  <a:gd name="T32" fmla="*/ 9 w 20"/>
                  <a:gd name="T33" fmla="*/ 0 h 14"/>
                  <a:gd name="T34" fmla="*/ 11 w 20"/>
                  <a:gd name="T35" fmla="*/ 0 h 14"/>
                  <a:gd name="T36" fmla="*/ 13 w 20"/>
                  <a:gd name="T37" fmla="*/ 0 h 14"/>
                  <a:gd name="T38" fmla="*/ 13 w 20"/>
                  <a:gd name="T39" fmla="*/ 0 h 14"/>
                  <a:gd name="T40" fmla="*/ 13 w 20"/>
                  <a:gd name="T41" fmla="*/ 0 h 14"/>
                  <a:gd name="T42" fmla="*/ 13 w 20"/>
                  <a:gd name="T43" fmla="*/ 0 h 14"/>
                  <a:gd name="T44" fmla="*/ 18 w 20"/>
                  <a:gd name="T45" fmla="*/ 0 h 14"/>
                  <a:gd name="T46" fmla="*/ 18 w 20"/>
                  <a:gd name="T4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14">
                    <a:moveTo>
                      <a:pt x="18" y="0"/>
                    </a:moveTo>
                    <a:lnTo>
                      <a:pt x="18" y="0"/>
                    </a:lnTo>
                    <a:lnTo>
                      <a:pt x="18" y="2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3" y="9"/>
                    </a:lnTo>
                    <a:lnTo>
                      <a:pt x="9" y="1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11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4" name="Freeform 2374">
                <a:extLst>
                  <a:ext uri="{FF2B5EF4-FFF2-40B4-BE49-F238E27FC236}">
                    <a16:creationId xmlns:a16="http://schemas.microsoft.com/office/drawing/2014/main" id="{E9A0175E-C50D-492D-8198-3DE8F17BC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136"/>
                <a:ext cx="47" cy="43"/>
              </a:xfrm>
              <a:custGeom>
                <a:avLst/>
                <a:gdLst>
                  <a:gd name="T0" fmla="*/ 13 w 47"/>
                  <a:gd name="T1" fmla="*/ 11 h 43"/>
                  <a:gd name="T2" fmla="*/ 15 w 47"/>
                  <a:gd name="T3" fmla="*/ 14 h 43"/>
                  <a:gd name="T4" fmla="*/ 15 w 47"/>
                  <a:gd name="T5" fmla="*/ 16 h 43"/>
                  <a:gd name="T6" fmla="*/ 15 w 47"/>
                  <a:gd name="T7" fmla="*/ 16 h 43"/>
                  <a:gd name="T8" fmla="*/ 15 w 47"/>
                  <a:gd name="T9" fmla="*/ 16 h 43"/>
                  <a:gd name="T10" fmla="*/ 15 w 47"/>
                  <a:gd name="T11" fmla="*/ 18 h 43"/>
                  <a:gd name="T12" fmla="*/ 15 w 47"/>
                  <a:gd name="T13" fmla="*/ 18 h 43"/>
                  <a:gd name="T14" fmla="*/ 20 w 47"/>
                  <a:gd name="T15" fmla="*/ 16 h 43"/>
                  <a:gd name="T16" fmla="*/ 20 w 47"/>
                  <a:gd name="T17" fmla="*/ 18 h 43"/>
                  <a:gd name="T18" fmla="*/ 40 w 47"/>
                  <a:gd name="T19" fmla="*/ 11 h 43"/>
                  <a:gd name="T20" fmla="*/ 45 w 47"/>
                  <a:gd name="T21" fmla="*/ 7 h 43"/>
                  <a:gd name="T22" fmla="*/ 42 w 47"/>
                  <a:gd name="T23" fmla="*/ 2 h 43"/>
                  <a:gd name="T24" fmla="*/ 47 w 47"/>
                  <a:gd name="T25" fmla="*/ 2 h 43"/>
                  <a:gd name="T26" fmla="*/ 47 w 47"/>
                  <a:gd name="T27" fmla="*/ 2 h 43"/>
                  <a:gd name="T28" fmla="*/ 47 w 47"/>
                  <a:gd name="T29" fmla="*/ 7 h 43"/>
                  <a:gd name="T30" fmla="*/ 47 w 47"/>
                  <a:gd name="T31" fmla="*/ 7 h 43"/>
                  <a:gd name="T32" fmla="*/ 42 w 47"/>
                  <a:gd name="T33" fmla="*/ 14 h 43"/>
                  <a:gd name="T34" fmla="*/ 40 w 47"/>
                  <a:gd name="T35" fmla="*/ 18 h 43"/>
                  <a:gd name="T36" fmla="*/ 38 w 47"/>
                  <a:gd name="T37" fmla="*/ 18 h 43"/>
                  <a:gd name="T38" fmla="*/ 36 w 47"/>
                  <a:gd name="T39" fmla="*/ 23 h 43"/>
                  <a:gd name="T40" fmla="*/ 36 w 47"/>
                  <a:gd name="T41" fmla="*/ 23 h 43"/>
                  <a:gd name="T42" fmla="*/ 33 w 47"/>
                  <a:gd name="T43" fmla="*/ 27 h 43"/>
                  <a:gd name="T44" fmla="*/ 31 w 47"/>
                  <a:gd name="T45" fmla="*/ 32 h 43"/>
                  <a:gd name="T46" fmla="*/ 29 w 47"/>
                  <a:gd name="T47" fmla="*/ 34 h 43"/>
                  <a:gd name="T48" fmla="*/ 24 w 47"/>
                  <a:gd name="T49" fmla="*/ 39 h 43"/>
                  <a:gd name="T50" fmla="*/ 24 w 47"/>
                  <a:gd name="T51" fmla="*/ 39 h 43"/>
                  <a:gd name="T52" fmla="*/ 22 w 47"/>
                  <a:gd name="T53" fmla="*/ 43 h 43"/>
                  <a:gd name="T54" fmla="*/ 22 w 47"/>
                  <a:gd name="T55" fmla="*/ 43 h 43"/>
                  <a:gd name="T56" fmla="*/ 22 w 47"/>
                  <a:gd name="T57" fmla="*/ 39 h 43"/>
                  <a:gd name="T58" fmla="*/ 20 w 47"/>
                  <a:gd name="T59" fmla="*/ 36 h 43"/>
                  <a:gd name="T60" fmla="*/ 18 w 47"/>
                  <a:gd name="T61" fmla="*/ 32 h 43"/>
                  <a:gd name="T62" fmla="*/ 18 w 47"/>
                  <a:gd name="T63" fmla="*/ 32 h 43"/>
                  <a:gd name="T64" fmla="*/ 15 w 47"/>
                  <a:gd name="T65" fmla="*/ 25 h 43"/>
                  <a:gd name="T66" fmla="*/ 15 w 47"/>
                  <a:gd name="T67" fmla="*/ 25 h 43"/>
                  <a:gd name="T68" fmla="*/ 13 w 47"/>
                  <a:gd name="T69" fmla="*/ 25 h 43"/>
                  <a:gd name="T70" fmla="*/ 13 w 47"/>
                  <a:gd name="T71" fmla="*/ 23 h 43"/>
                  <a:gd name="T72" fmla="*/ 11 w 47"/>
                  <a:gd name="T73" fmla="*/ 20 h 43"/>
                  <a:gd name="T74" fmla="*/ 9 w 47"/>
                  <a:gd name="T75" fmla="*/ 18 h 43"/>
                  <a:gd name="T76" fmla="*/ 9 w 47"/>
                  <a:gd name="T77" fmla="*/ 18 h 43"/>
                  <a:gd name="T78" fmla="*/ 6 w 47"/>
                  <a:gd name="T79" fmla="*/ 16 h 43"/>
                  <a:gd name="T80" fmla="*/ 6 w 47"/>
                  <a:gd name="T81" fmla="*/ 14 h 43"/>
                  <a:gd name="T82" fmla="*/ 6 w 47"/>
                  <a:gd name="T83" fmla="*/ 14 h 43"/>
                  <a:gd name="T84" fmla="*/ 4 w 47"/>
                  <a:gd name="T85" fmla="*/ 14 h 43"/>
                  <a:gd name="T86" fmla="*/ 4 w 47"/>
                  <a:gd name="T87" fmla="*/ 14 h 43"/>
                  <a:gd name="T88" fmla="*/ 4 w 47"/>
                  <a:gd name="T89" fmla="*/ 11 h 43"/>
                  <a:gd name="T90" fmla="*/ 4 w 47"/>
                  <a:gd name="T91" fmla="*/ 11 h 43"/>
                  <a:gd name="T92" fmla="*/ 2 w 47"/>
                  <a:gd name="T93" fmla="*/ 9 h 43"/>
                  <a:gd name="T94" fmla="*/ 0 w 47"/>
                  <a:gd name="T95" fmla="*/ 9 h 43"/>
                  <a:gd name="T96" fmla="*/ 0 w 47"/>
                  <a:gd name="T97" fmla="*/ 7 h 43"/>
                  <a:gd name="T98" fmla="*/ 0 w 47"/>
                  <a:gd name="T99" fmla="*/ 5 h 43"/>
                  <a:gd name="T100" fmla="*/ 2 w 47"/>
                  <a:gd name="T101" fmla="*/ 5 h 43"/>
                  <a:gd name="T102" fmla="*/ 4 w 47"/>
                  <a:gd name="T103" fmla="*/ 2 h 43"/>
                  <a:gd name="T104" fmla="*/ 9 w 47"/>
                  <a:gd name="T105" fmla="*/ 0 h 43"/>
                  <a:gd name="T106" fmla="*/ 9 w 47"/>
                  <a:gd name="T107" fmla="*/ 0 h 43"/>
                  <a:gd name="T108" fmla="*/ 13 w 47"/>
                  <a:gd name="T109" fmla="*/ 9 h 43"/>
                  <a:gd name="T110" fmla="*/ 13 w 47"/>
                  <a:gd name="T11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" h="43">
                    <a:moveTo>
                      <a:pt x="13" y="11"/>
                    </a:moveTo>
                    <a:lnTo>
                      <a:pt x="15" y="14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40" y="11"/>
                    </a:lnTo>
                    <a:lnTo>
                      <a:pt x="45" y="7"/>
                    </a:lnTo>
                    <a:lnTo>
                      <a:pt x="42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2" y="14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3" y="27"/>
                    </a:lnTo>
                    <a:lnTo>
                      <a:pt x="31" y="32"/>
                    </a:lnTo>
                    <a:lnTo>
                      <a:pt x="29" y="34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39"/>
                    </a:lnTo>
                    <a:lnTo>
                      <a:pt x="20" y="36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9"/>
                    </a:lnTo>
                    <a:lnTo>
                      <a:pt x="1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5" name="Freeform 2375">
                <a:extLst>
                  <a:ext uri="{FF2B5EF4-FFF2-40B4-BE49-F238E27FC236}">
                    <a16:creationId xmlns:a16="http://schemas.microsoft.com/office/drawing/2014/main" id="{7CEC5AF2-7AD5-4553-90D6-BD582BC82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125"/>
                <a:ext cx="18" cy="16"/>
              </a:xfrm>
              <a:custGeom>
                <a:avLst/>
                <a:gdLst>
                  <a:gd name="T0" fmla="*/ 9 w 18"/>
                  <a:gd name="T1" fmla="*/ 16 h 16"/>
                  <a:gd name="T2" fmla="*/ 6 w 18"/>
                  <a:gd name="T3" fmla="*/ 16 h 16"/>
                  <a:gd name="T4" fmla="*/ 6 w 18"/>
                  <a:gd name="T5" fmla="*/ 16 h 16"/>
                  <a:gd name="T6" fmla="*/ 6 w 18"/>
                  <a:gd name="T7" fmla="*/ 16 h 16"/>
                  <a:gd name="T8" fmla="*/ 4 w 18"/>
                  <a:gd name="T9" fmla="*/ 13 h 16"/>
                  <a:gd name="T10" fmla="*/ 4 w 18"/>
                  <a:gd name="T11" fmla="*/ 11 h 16"/>
                  <a:gd name="T12" fmla="*/ 4 w 18"/>
                  <a:gd name="T13" fmla="*/ 11 h 16"/>
                  <a:gd name="T14" fmla="*/ 2 w 18"/>
                  <a:gd name="T15" fmla="*/ 11 h 16"/>
                  <a:gd name="T16" fmla="*/ 2 w 18"/>
                  <a:gd name="T17" fmla="*/ 9 h 16"/>
                  <a:gd name="T18" fmla="*/ 0 w 18"/>
                  <a:gd name="T19" fmla="*/ 7 h 16"/>
                  <a:gd name="T20" fmla="*/ 13 w 18"/>
                  <a:gd name="T21" fmla="*/ 0 h 16"/>
                  <a:gd name="T22" fmla="*/ 15 w 18"/>
                  <a:gd name="T23" fmla="*/ 0 h 16"/>
                  <a:gd name="T24" fmla="*/ 15 w 18"/>
                  <a:gd name="T25" fmla="*/ 0 h 16"/>
                  <a:gd name="T26" fmla="*/ 15 w 18"/>
                  <a:gd name="T27" fmla="*/ 2 h 16"/>
                  <a:gd name="T28" fmla="*/ 18 w 18"/>
                  <a:gd name="T29" fmla="*/ 9 h 16"/>
                  <a:gd name="T30" fmla="*/ 18 w 18"/>
                  <a:gd name="T31" fmla="*/ 9 h 16"/>
                  <a:gd name="T32" fmla="*/ 18 w 18"/>
                  <a:gd name="T33" fmla="*/ 11 h 16"/>
                  <a:gd name="T34" fmla="*/ 13 w 18"/>
                  <a:gd name="T35" fmla="*/ 11 h 16"/>
                  <a:gd name="T36" fmla="*/ 13 w 18"/>
                  <a:gd name="T37" fmla="*/ 13 h 16"/>
                  <a:gd name="T38" fmla="*/ 9 w 18"/>
                  <a:gd name="T39" fmla="*/ 13 h 16"/>
                  <a:gd name="T40" fmla="*/ 9 w 18"/>
                  <a:gd name="T41" fmla="*/ 13 h 16"/>
                  <a:gd name="T42" fmla="*/ 9 w 18"/>
                  <a:gd name="T43" fmla="*/ 16 h 16"/>
                  <a:gd name="T44" fmla="*/ 9 w 18"/>
                  <a:gd name="T45" fmla="*/ 16 h 16"/>
                  <a:gd name="T46" fmla="*/ 9 w 18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6">
                    <a:moveTo>
                      <a:pt x="9" y="16"/>
                    </a:move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6" name="Freeform 2376">
                <a:extLst>
                  <a:ext uri="{FF2B5EF4-FFF2-40B4-BE49-F238E27FC236}">
                    <a16:creationId xmlns:a16="http://schemas.microsoft.com/office/drawing/2014/main" id="{CEC946D2-267A-4FB0-9FA8-9A8A36C57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18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2 h 4"/>
                  <a:gd name="T10" fmla="*/ 0 w 5"/>
                  <a:gd name="T11" fmla="*/ 0 h 4"/>
                  <a:gd name="T12" fmla="*/ 0 w 5"/>
                  <a:gd name="T13" fmla="*/ 0 h 4"/>
                  <a:gd name="T14" fmla="*/ 2 w 5"/>
                  <a:gd name="T15" fmla="*/ 0 h 4"/>
                  <a:gd name="T16" fmla="*/ 5 w 5"/>
                  <a:gd name="T17" fmla="*/ 0 h 4"/>
                  <a:gd name="T18" fmla="*/ 5 w 5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7" name="Freeform 2377">
                <a:extLst>
                  <a:ext uri="{FF2B5EF4-FFF2-40B4-BE49-F238E27FC236}">
                    <a16:creationId xmlns:a16="http://schemas.microsoft.com/office/drawing/2014/main" id="{FB0F38B3-7269-4081-95BD-F5C9C9FD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2215"/>
                <a:ext cx="70" cy="111"/>
              </a:xfrm>
              <a:custGeom>
                <a:avLst/>
                <a:gdLst>
                  <a:gd name="T0" fmla="*/ 27 w 70"/>
                  <a:gd name="T1" fmla="*/ 84 h 111"/>
                  <a:gd name="T2" fmla="*/ 24 w 70"/>
                  <a:gd name="T3" fmla="*/ 86 h 111"/>
                  <a:gd name="T4" fmla="*/ 22 w 70"/>
                  <a:gd name="T5" fmla="*/ 90 h 111"/>
                  <a:gd name="T6" fmla="*/ 20 w 70"/>
                  <a:gd name="T7" fmla="*/ 93 h 111"/>
                  <a:gd name="T8" fmla="*/ 18 w 70"/>
                  <a:gd name="T9" fmla="*/ 95 h 111"/>
                  <a:gd name="T10" fmla="*/ 18 w 70"/>
                  <a:gd name="T11" fmla="*/ 99 h 111"/>
                  <a:gd name="T12" fmla="*/ 15 w 70"/>
                  <a:gd name="T13" fmla="*/ 104 h 111"/>
                  <a:gd name="T14" fmla="*/ 15 w 70"/>
                  <a:gd name="T15" fmla="*/ 104 h 111"/>
                  <a:gd name="T16" fmla="*/ 15 w 70"/>
                  <a:gd name="T17" fmla="*/ 104 h 111"/>
                  <a:gd name="T18" fmla="*/ 11 w 70"/>
                  <a:gd name="T19" fmla="*/ 111 h 111"/>
                  <a:gd name="T20" fmla="*/ 11 w 70"/>
                  <a:gd name="T21" fmla="*/ 111 h 111"/>
                  <a:gd name="T22" fmla="*/ 6 w 70"/>
                  <a:gd name="T23" fmla="*/ 104 h 111"/>
                  <a:gd name="T24" fmla="*/ 4 w 70"/>
                  <a:gd name="T25" fmla="*/ 99 h 111"/>
                  <a:gd name="T26" fmla="*/ 0 w 70"/>
                  <a:gd name="T27" fmla="*/ 93 h 111"/>
                  <a:gd name="T28" fmla="*/ 4 w 70"/>
                  <a:gd name="T29" fmla="*/ 90 h 111"/>
                  <a:gd name="T30" fmla="*/ 9 w 70"/>
                  <a:gd name="T31" fmla="*/ 86 h 111"/>
                  <a:gd name="T32" fmla="*/ 15 w 70"/>
                  <a:gd name="T33" fmla="*/ 81 h 111"/>
                  <a:gd name="T34" fmla="*/ 18 w 70"/>
                  <a:gd name="T35" fmla="*/ 79 h 111"/>
                  <a:gd name="T36" fmla="*/ 22 w 70"/>
                  <a:gd name="T37" fmla="*/ 77 h 111"/>
                  <a:gd name="T38" fmla="*/ 27 w 70"/>
                  <a:gd name="T39" fmla="*/ 72 h 111"/>
                  <a:gd name="T40" fmla="*/ 31 w 70"/>
                  <a:gd name="T41" fmla="*/ 70 h 111"/>
                  <a:gd name="T42" fmla="*/ 31 w 70"/>
                  <a:gd name="T43" fmla="*/ 68 h 111"/>
                  <a:gd name="T44" fmla="*/ 33 w 70"/>
                  <a:gd name="T45" fmla="*/ 68 h 111"/>
                  <a:gd name="T46" fmla="*/ 36 w 70"/>
                  <a:gd name="T47" fmla="*/ 61 h 111"/>
                  <a:gd name="T48" fmla="*/ 38 w 70"/>
                  <a:gd name="T49" fmla="*/ 54 h 111"/>
                  <a:gd name="T50" fmla="*/ 40 w 70"/>
                  <a:gd name="T51" fmla="*/ 52 h 111"/>
                  <a:gd name="T52" fmla="*/ 40 w 70"/>
                  <a:gd name="T53" fmla="*/ 50 h 111"/>
                  <a:gd name="T54" fmla="*/ 43 w 70"/>
                  <a:gd name="T55" fmla="*/ 43 h 111"/>
                  <a:gd name="T56" fmla="*/ 45 w 70"/>
                  <a:gd name="T57" fmla="*/ 34 h 111"/>
                  <a:gd name="T58" fmla="*/ 47 w 70"/>
                  <a:gd name="T59" fmla="*/ 27 h 111"/>
                  <a:gd name="T60" fmla="*/ 49 w 70"/>
                  <a:gd name="T61" fmla="*/ 23 h 111"/>
                  <a:gd name="T62" fmla="*/ 49 w 70"/>
                  <a:gd name="T63" fmla="*/ 23 h 111"/>
                  <a:gd name="T64" fmla="*/ 47 w 70"/>
                  <a:gd name="T65" fmla="*/ 18 h 111"/>
                  <a:gd name="T66" fmla="*/ 47 w 70"/>
                  <a:gd name="T67" fmla="*/ 18 h 111"/>
                  <a:gd name="T68" fmla="*/ 49 w 70"/>
                  <a:gd name="T69" fmla="*/ 16 h 111"/>
                  <a:gd name="T70" fmla="*/ 54 w 70"/>
                  <a:gd name="T71" fmla="*/ 11 h 111"/>
                  <a:gd name="T72" fmla="*/ 58 w 70"/>
                  <a:gd name="T73" fmla="*/ 9 h 111"/>
                  <a:gd name="T74" fmla="*/ 65 w 70"/>
                  <a:gd name="T75" fmla="*/ 2 h 111"/>
                  <a:gd name="T76" fmla="*/ 67 w 70"/>
                  <a:gd name="T77" fmla="*/ 0 h 111"/>
                  <a:gd name="T78" fmla="*/ 67 w 70"/>
                  <a:gd name="T79" fmla="*/ 0 h 111"/>
                  <a:gd name="T80" fmla="*/ 70 w 70"/>
                  <a:gd name="T81" fmla="*/ 2 h 111"/>
                  <a:gd name="T82" fmla="*/ 67 w 70"/>
                  <a:gd name="T83" fmla="*/ 5 h 111"/>
                  <a:gd name="T84" fmla="*/ 65 w 70"/>
                  <a:gd name="T85" fmla="*/ 11 h 111"/>
                  <a:gd name="T86" fmla="*/ 61 w 70"/>
                  <a:gd name="T87" fmla="*/ 18 h 111"/>
                  <a:gd name="T88" fmla="*/ 58 w 70"/>
                  <a:gd name="T89" fmla="*/ 20 h 111"/>
                  <a:gd name="T90" fmla="*/ 58 w 70"/>
                  <a:gd name="T91" fmla="*/ 20 h 111"/>
                  <a:gd name="T92" fmla="*/ 56 w 70"/>
                  <a:gd name="T93" fmla="*/ 27 h 111"/>
                  <a:gd name="T94" fmla="*/ 54 w 70"/>
                  <a:gd name="T95" fmla="*/ 29 h 111"/>
                  <a:gd name="T96" fmla="*/ 52 w 70"/>
                  <a:gd name="T97" fmla="*/ 29 h 111"/>
                  <a:gd name="T98" fmla="*/ 52 w 70"/>
                  <a:gd name="T99" fmla="*/ 32 h 111"/>
                  <a:gd name="T100" fmla="*/ 52 w 70"/>
                  <a:gd name="T101" fmla="*/ 36 h 111"/>
                  <a:gd name="T102" fmla="*/ 47 w 70"/>
                  <a:gd name="T103" fmla="*/ 38 h 111"/>
                  <a:gd name="T104" fmla="*/ 47 w 70"/>
                  <a:gd name="T105" fmla="*/ 45 h 111"/>
                  <a:gd name="T106" fmla="*/ 43 w 70"/>
                  <a:gd name="T107" fmla="*/ 50 h 111"/>
                  <a:gd name="T108" fmla="*/ 43 w 70"/>
                  <a:gd name="T109" fmla="*/ 54 h 111"/>
                  <a:gd name="T110" fmla="*/ 38 w 70"/>
                  <a:gd name="T111" fmla="*/ 59 h 111"/>
                  <a:gd name="T112" fmla="*/ 38 w 70"/>
                  <a:gd name="T113" fmla="*/ 61 h 111"/>
                  <a:gd name="T114" fmla="*/ 36 w 70"/>
                  <a:gd name="T115" fmla="*/ 65 h 111"/>
                  <a:gd name="T116" fmla="*/ 33 w 70"/>
                  <a:gd name="T117" fmla="*/ 70 h 111"/>
                  <a:gd name="T118" fmla="*/ 31 w 70"/>
                  <a:gd name="T119" fmla="*/ 75 h 111"/>
                  <a:gd name="T120" fmla="*/ 29 w 70"/>
                  <a:gd name="T121" fmla="*/ 7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11">
                    <a:moveTo>
                      <a:pt x="29" y="79"/>
                    </a:moveTo>
                    <a:lnTo>
                      <a:pt x="27" y="84"/>
                    </a:lnTo>
                    <a:lnTo>
                      <a:pt x="24" y="84"/>
                    </a:lnTo>
                    <a:lnTo>
                      <a:pt x="24" y="86"/>
                    </a:lnTo>
                    <a:lnTo>
                      <a:pt x="24" y="88"/>
                    </a:lnTo>
                    <a:lnTo>
                      <a:pt x="22" y="90"/>
                    </a:lnTo>
                    <a:lnTo>
                      <a:pt x="22" y="90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18" y="95"/>
                    </a:lnTo>
                    <a:lnTo>
                      <a:pt x="20" y="99"/>
                    </a:lnTo>
                    <a:lnTo>
                      <a:pt x="18" y="99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3" y="108"/>
                    </a:lnTo>
                    <a:lnTo>
                      <a:pt x="11" y="111"/>
                    </a:lnTo>
                    <a:lnTo>
                      <a:pt x="11" y="111"/>
                    </a:lnTo>
                    <a:lnTo>
                      <a:pt x="11" y="111"/>
                    </a:lnTo>
                    <a:lnTo>
                      <a:pt x="9" y="108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4" y="99"/>
                    </a:lnTo>
                    <a:lnTo>
                      <a:pt x="2" y="97"/>
                    </a:lnTo>
                    <a:lnTo>
                      <a:pt x="0" y="93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6" y="88"/>
                    </a:lnTo>
                    <a:lnTo>
                      <a:pt x="9" y="86"/>
                    </a:lnTo>
                    <a:lnTo>
                      <a:pt x="11" y="86"/>
                    </a:lnTo>
                    <a:lnTo>
                      <a:pt x="15" y="81"/>
                    </a:lnTo>
                    <a:lnTo>
                      <a:pt x="15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2" y="77"/>
                    </a:lnTo>
                    <a:lnTo>
                      <a:pt x="24" y="75"/>
                    </a:lnTo>
                    <a:lnTo>
                      <a:pt x="27" y="72"/>
                    </a:lnTo>
                    <a:lnTo>
                      <a:pt x="29" y="72"/>
                    </a:lnTo>
                    <a:lnTo>
                      <a:pt x="31" y="70"/>
                    </a:lnTo>
                    <a:lnTo>
                      <a:pt x="31" y="70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3" y="68"/>
                    </a:lnTo>
                    <a:lnTo>
                      <a:pt x="36" y="65"/>
                    </a:lnTo>
                    <a:lnTo>
                      <a:pt x="36" y="61"/>
                    </a:lnTo>
                    <a:lnTo>
                      <a:pt x="38" y="59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3" y="43"/>
                    </a:lnTo>
                    <a:lnTo>
                      <a:pt x="45" y="38"/>
                    </a:lnTo>
                    <a:lnTo>
                      <a:pt x="45" y="34"/>
                    </a:lnTo>
                    <a:lnTo>
                      <a:pt x="47" y="29"/>
                    </a:lnTo>
                    <a:lnTo>
                      <a:pt x="47" y="27"/>
                    </a:lnTo>
                    <a:lnTo>
                      <a:pt x="49" y="25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9" y="16"/>
                    </a:lnTo>
                    <a:lnTo>
                      <a:pt x="52" y="14"/>
                    </a:lnTo>
                    <a:lnTo>
                      <a:pt x="54" y="11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1" y="5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7" y="5"/>
                    </a:lnTo>
                    <a:lnTo>
                      <a:pt x="65" y="7"/>
                    </a:lnTo>
                    <a:lnTo>
                      <a:pt x="65" y="11"/>
                    </a:lnTo>
                    <a:lnTo>
                      <a:pt x="63" y="14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6" y="25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49" y="36"/>
                    </a:lnTo>
                    <a:lnTo>
                      <a:pt x="47" y="38"/>
                    </a:lnTo>
                    <a:lnTo>
                      <a:pt x="47" y="41"/>
                    </a:lnTo>
                    <a:lnTo>
                      <a:pt x="47" y="45"/>
                    </a:lnTo>
                    <a:lnTo>
                      <a:pt x="45" y="50"/>
                    </a:lnTo>
                    <a:lnTo>
                      <a:pt x="43" y="50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3" y="70"/>
                    </a:lnTo>
                    <a:lnTo>
                      <a:pt x="33" y="72"/>
                    </a:lnTo>
                    <a:lnTo>
                      <a:pt x="31" y="75"/>
                    </a:lnTo>
                    <a:lnTo>
                      <a:pt x="31" y="75"/>
                    </a:lnTo>
                    <a:lnTo>
                      <a:pt x="29" y="79"/>
                    </a:lnTo>
                    <a:lnTo>
                      <a:pt x="29" y="7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8" name="Freeform 2378">
                <a:extLst>
                  <a:ext uri="{FF2B5EF4-FFF2-40B4-BE49-F238E27FC236}">
                    <a16:creationId xmlns:a16="http://schemas.microsoft.com/office/drawing/2014/main" id="{A1966EB2-531E-45AD-937D-BD321098F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138"/>
                <a:ext cx="16" cy="16"/>
              </a:xfrm>
              <a:custGeom>
                <a:avLst/>
                <a:gdLst>
                  <a:gd name="T0" fmla="*/ 9 w 16"/>
                  <a:gd name="T1" fmla="*/ 14 h 16"/>
                  <a:gd name="T2" fmla="*/ 7 w 16"/>
                  <a:gd name="T3" fmla="*/ 16 h 16"/>
                  <a:gd name="T4" fmla="*/ 5 w 16"/>
                  <a:gd name="T5" fmla="*/ 16 h 16"/>
                  <a:gd name="T6" fmla="*/ 5 w 16"/>
                  <a:gd name="T7" fmla="*/ 16 h 16"/>
                  <a:gd name="T8" fmla="*/ 2 w 16"/>
                  <a:gd name="T9" fmla="*/ 14 h 16"/>
                  <a:gd name="T10" fmla="*/ 2 w 16"/>
                  <a:gd name="T11" fmla="*/ 14 h 16"/>
                  <a:gd name="T12" fmla="*/ 2 w 16"/>
                  <a:gd name="T13" fmla="*/ 14 h 16"/>
                  <a:gd name="T14" fmla="*/ 2 w 16"/>
                  <a:gd name="T15" fmla="*/ 12 h 16"/>
                  <a:gd name="T16" fmla="*/ 2 w 16"/>
                  <a:gd name="T17" fmla="*/ 12 h 16"/>
                  <a:gd name="T18" fmla="*/ 0 w 16"/>
                  <a:gd name="T19" fmla="*/ 9 h 16"/>
                  <a:gd name="T20" fmla="*/ 0 w 16"/>
                  <a:gd name="T21" fmla="*/ 7 h 16"/>
                  <a:gd name="T22" fmla="*/ 2 w 16"/>
                  <a:gd name="T23" fmla="*/ 7 h 16"/>
                  <a:gd name="T24" fmla="*/ 7 w 16"/>
                  <a:gd name="T25" fmla="*/ 3 h 16"/>
                  <a:gd name="T26" fmla="*/ 9 w 16"/>
                  <a:gd name="T27" fmla="*/ 0 h 16"/>
                  <a:gd name="T28" fmla="*/ 9 w 16"/>
                  <a:gd name="T29" fmla="*/ 0 h 16"/>
                  <a:gd name="T30" fmla="*/ 11 w 16"/>
                  <a:gd name="T31" fmla="*/ 5 h 16"/>
                  <a:gd name="T32" fmla="*/ 14 w 16"/>
                  <a:gd name="T33" fmla="*/ 5 h 16"/>
                  <a:gd name="T34" fmla="*/ 14 w 16"/>
                  <a:gd name="T35" fmla="*/ 7 h 16"/>
                  <a:gd name="T36" fmla="*/ 16 w 16"/>
                  <a:gd name="T37" fmla="*/ 7 h 16"/>
                  <a:gd name="T38" fmla="*/ 16 w 16"/>
                  <a:gd name="T39" fmla="*/ 9 h 16"/>
                  <a:gd name="T40" fmla="*/ 16 w 16"/>
                  <a:gd name="T41" fmla="*/ 9 h 16"/>
                  <a:gd name="T42" fmla="*/ 16 w 16"/>
                  <a:gd name="T43" fmla="*/ 9 h 16"/>
                  <a:gd name="T44" fmla="*/ 14 w 16"/>
                  <a:gd name="T45" fmla="*/ 12 h 16"/>
                  <a:gd name="T46" fmla="*/ 11 w 16"/>
                  <a:gd name="T47" fmla="*/ 12 h 16"/>
                  <a:gd name="T48" fmla="*/ 9 w 16"/>
                  <a:gd name="T4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6">
                    <a:moveTo>
                      <a:pt x="9" y="14"/>
                    </a:move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9" name="Freeform 2379">
                <a:extLst>
                  <a:ext uri="{FF2B5EF4-FFF2-40B4-BE49-F238E27FC236}">
                    <a16:creationId xmlns:a16="http://schemas.microsoft.com/office/drawing/2014/main" id="{F502C644-15ED-440B-A758-CAA37171D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147"/>
                <a:ext cx="15" cy="16"/>
              </a:xfrm>
              <a:custGeom>
                <a:avLst/>
                <a:gdLst>
                  <a:gd name="T0" fmla="*/ 13 w 15"/>
                  <a:gd name="T1" fmla="*/ 12 h 16"/>
                  <a:gd name="T2" fmla="*/ 11 w 15"/>
                  <a:gd name="T3" fmla="*/ 14 h 16"/>
                  <a:gd name="T4" fmla="*/ 9 w 15"/>
                  <a:gd name="T5" fmla="*/ 14 h 16"/>
                  <a:gd name="T6" fmla="*/ 4 w 15"/>
                  <a:gd name="T7" fmla="*/ 16 h 16"/>
                  <a:gd name="T8" fmla="*/ 4 w 15"/>
                  <a:gd name="T9" fmla="*/ 14 h 16"/>
                  <a:gd name="T10" fmla="*/ 2 w 15"/>
                  <a:gd name="T11" fmla="*/ 12 h 16"/>
                  <a:gd name="T12" fmla="*/ 2 w 15"/>
                  <a:gd name="T13" fmla="*/ 12 h 16"/>
                  <a:gd name="T14" fmla="*/ 2 w 15"/>
                  <a:gd name="T15" fmla="*/ 12 h 16"/>
                  <a:gd name="T16" fmla="*/ 0 w 15"/>
                  <a:gd name="T17" fmla="*/ 9 h 16"/>
                  <a:gd name="T18" fmla="*/ 4 w 15"/>
                  <a:gd name="T19" fmla="*/ 5 h 16"/>
                  <a:gd name="T20" fmla="*/ 4 w 15"/>
                  <a:gd name="T21" fmla="*/ 5 h 16"/>
                  <a:gd name="T22" fmla="*/ 6 w 15"/>
                  <a:gd name="T23" fmla="*/ 3 h 16"/>
                  <a:gd name="T24" fmla="*/ 11 w 15"/>
                  <a:gd name="T25" fmla="*/ 0 h 16"/>
                  <a:gd name="T26" fmla="*/ 11 w 15"/>
                  <a:gd name="T27" fmla="*/ 3 h 16"/>
                  <a:gd name="T28" fmla="*/ 11 w 15"/>
                  <a:gd name="T29" fmla="*/ 5 h 16"/>
                  <a:gd name="T30" fmla="*/ 13 w 15"/>
                  <a:gd name="T31" fmla="*/ 7 h 16"/>
                  <a:gd name="T32" fmla="*/ 15 w 15"/>
                  <a:gd name="T33" fmla="*/ 7 h 16"/>
                  <a:gd name="T34" fmla="*/ 15 w 15"/>
                  <a:gd name="T35" fmla="*/ 9 h 16"/>
                  <a:gd name="T36" fmla="*/ 15 w 15"/>
                  <a:gd name="T37" fmla="*/ 9 h 16"/>
                  <a:gd name="T38" fmla="*/ 15 w 15"/>
                  <a:gd name="T39" fmla="*/ 9 h 16"/>
                  <a:gd name="T40" fmla="*/ 15 w 15"/>
                  <a:gd name="T41" fmla="*/ 9 h 16"/>
                  <a:gd name="T42" fmla="*/ 13 w 15"/>
                  <a:gd name="T43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6">
                    <a:moveTo>
                      <a:pt x="13" y="12"/>
                    </a:moveTo>
                    <a:lnTo>
                      <a:pt x="11" y="14"/>
                    </a:lnTo>
                    <a:lnTo>
                      <a:pt x="9" y="14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0" name="Freeform 2380">
                <a:extLst>
                  <a:ext uri="{FF2B5EF4-FFF2-40B4-BE49-F238E27FC236}">
                    <a16:creationId xmlns:a16="http://schemas.microsoft.com/office/drawing/2014/main" id="{FA10CF43-3B9D-4ACC-B45D-B539D1CAC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2132"/>
                <a:ext cx="18" cy="13"/>
              </a:xfrm>
              <a:custGeom>
                <a:avLst/>
                <a:gdLst>
                  <a:gd name="T0" fmla="*/ 9 w 18"/>
                  <a:gd name="T1" fmla="*/ 13 h 13"/>
                  <a:gd name="T2" fmla="*/ 7 w 18"/>
                  <a:gd name="T3" fmla="*/ 13 h 13"/>
                  <a:gd name="T4" fmla="*/ 5 w 18"/>
                  <a:gd name="T5" fmla="*/ 11 h 13"/>
                  <a:gd name="T6" fmla="*/ 3 w 18"/>
                  <a:gd name="T7" fmla="*/ 9 h 13"/>
                  <a:gd name="T8" fmla="*/ 3 w 18"/>
                  <a:gd name="T9" fmla="*/ 9 h 13"/>
                  <a:gd name="T10" fmla="*/ 0 w 18"/>
                  <a:gd name="T11" fmla="*/ 6 h 13"/>
                  <a:gd name="T12" fmla="*/ 3 w 18"/>
                  <a:gd name="T13" fmla="*/ 4 h 13"/>
                  <a:gd name="T14" fmla="*/ 5 w 18"/>
                  <a:gd name="T15" fmla="*/ 4 h 13"/>
                  <a:gd name="T16" fmla="*/ 5 w 18"/>
                  <a:gd name="T17" fmla="*/ 4 h 13"/>
                  <a:gd name="T18" fmla="*/ 7 w 18"/>
                  <a:gd name="T19" fmla="*/ 2 h 13"/>
                  <a:gd name="T20" fmla="*/ 7 w 18"/>
                  <a:gd name="T21" fmla="*/ 2 h 13"/>
                  <a:gd name="T22" fmla="*/ 9 w 18"/>
                  <a:gd name="T23" fmla="*/ 0 h 13"/>
                  <a:gd name="T24" fmla="*/ 9 w 18"/>
                  <a:gd name="T25" fmla="*/ 0 h 13"/>
                  <a:gd name="T26" fmla="*/ 12 w 18"/>
                  <a:gd name="T27" fmla="*/ 0 h 13"/>
                  <a:gd name="T28" fmla="*/ 14 w 18"/>
                  <a:gd name="T29" fmla="*/ 2 h 13"/>
                  <a:gd name="T30" fmla="*/ 14 w 18"/>
                  <a:gd name="T31" fmla="*/ 2 h 13"/>
                  <a:gd name="T32" fmla="*/ 14 w 18"/>
                  <a:gd name="T33" fmla="*/ 2 h 13"/>
                  <a:gd name="T34" fmla="*/ 16 w 18"/>
                  <a:gd name="T35" fmla="*/ 4 h 13"/>
                  <a:gd name="T36" fmla="*/ 16 w 18"/>
                  <a:gd name="T37" fmla="*/ 4 h 13"/>
                  <a:gd name="T38" fmla="*/ 16 w 18"/>
                  <a:gd name="T39" fmla="*/ 4 h 13"/>
                  <a:gd name="T40" fmla="*/ 18 w 18"/>
                  <a:gd name="T41" fmla="*/ 6 h 13"/>
                  <a:gd name="T42" fmla="*/ 9 w 18"/>
                  <a:gd name="T43" fmla="*/ 11 h 13"/>
                  <a:gd name="T44" fmla="*/ 9 w 18"/>
                  <a:gd name="T45" fmla="*/ 11 h 13"/>
                  <a:gd name="T46" fmla="*/ 9 w 18"/>
                  <a:gd name="T4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3">
                    <a:moveTo>
                      <a:pt x="9" y="13"/>
                    </a:moveTo>
                    <a:lnTo>
                      <a:pt x="7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1" name="Freeform 2381">
                <a:extLst>
                  <a:ext uri="{FF2B5EF4-FFF2-40B4-BE49-F238E27FC236}">
                    <a16:creationId xmlns:a16="http://schemas.microsoft.com/office/drawing/2014/main" id="{8F602178-50A2-4D88-836B-8572E5B0E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2114"/>
                <a:ext cx="18" cy="15"/>
              </a:xfrm>
              <a:custGeom>
                <a:avLst/>
                <a:gdLst>
                  <a:gd name="T0" fmla="*/ 14 w 18"/>
                  <a:gd name="T1" fmla="*/ 9 h 15"/>
                  <a:gd name="T2" fmla="*/ 14 w 18"/>
                  <a:gd name="T3" fmla="*/ 11 h 15"/>
                  <a:gd name="T4" fmla="*/ 14 w 18"/>
                  <a:gd name="T5" fmla="*/ 11 h 15"/>
                  <a:gd name="T6" fmla="*/ 14 w 18"/>
                  <a:gd name="T7" fmla="*/ 11 h 15"/>
                  <a:gd name="T8" fmla="*/ 11 w 18"/>
                  <a:gd name="T9" fmla="*/ 11 h 15"/>
                  <a:gd name="T10" fmla="*/ 11 w 18"/>
                  <a:gd name="T11" fmla="*/ 11 h 15"/>
                  <a:gd name="T12" fmla="*/ 9 w 18"/>
                  <a:gd name="T13" fmla="*/ 13 h 15"/>
                  <a:gd name="T14" fmla="*/ 7 w 18"/>
                  <a:gd name="T15" fmla="*/ 13 h 15"/>
                  <a:gd name="T16" fmla="*/ 7 w 18"/>
                  <a:gd name="T17" fmla="*/ 15 h 15"/>
                  <a:gd name="T18" fmla="*/ 5 w 18"/>
                  <a:gd name="T19" fmla="*/ 13 h 15"/>
                  <a:gd name="T20" fmla="*/ 5 w 18"/>
                  <a:gd name="T21" fmla="*/ 11 h 15"/>
                  <a:gd name="T22" fmla="*/ 2 w 18"/>
                  <a:gd name="T23" fmla="*/ 11 h 15"/>
                  <a:gd name="T24" fmla="*/ 0 w 18"/>
                  <a:gd name="T25" fmla="*/ 6 h 15"/>
                  <a:gd name="T26" fmla="*/ 2 w 18"/>
                  <a:gd name="T27" fmla="*/ 4 h 15"/>
                  <a:gd name="T28" fmla="*/ 7 w 18"/>
                  <a:gd name="T29" fmla="*/ 4 h 15"/>
                  <a:gd name="T30" fmla="*/ 7 w 18"/>
                  <a:gd name="T31" fmla="*/ 4 h 15"/>
                  <a:gd name="T32" fmla="*/ 7 w 18"/>
                  <a:gd name="T33" fmla="*/ 2 h 15"/>
                  <a:gd name="T34" fmla="*/ 11 w 18"/>
                  <a:gd name="T35" fmla="*/ 0 h 15"/>
                  <a:gd name="T36" fmla="*/ 14 w 18"/>
                  <a:gd name="T37" fmla="*/ 2 h 15"/>
                  <a:gd name="T38" fmla="*/ 14 w 18"/>
                  <a:gd name="T39" fmla="*/ 4 h 15"/>
                  <a:gd name="T40" fmla="*/ 18 w 18"/>
                  <a:gd name="T41" fmla="*/ 9 h 15"/>
                  <a:gd name="T42" fmla="*/ 16 w 18"/>
                  <a:gd name="T43" fmla="*/ 9 h 15"/>
                  <a:gd name="T44" fmla="*/ 14 w 18"/>
                  <a:gd name="T4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5">
                    <a:moveTo>
                      <a:pt x="14" y="9"/>
                    </a:move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2" name="Freeform 2382">
                <a:extLst>
                  <a:ext uri="{FF2B5EF4-FFF2-40B4-BE49-F238E27FC236}">
                    <a16:creationId xmlns:a16="http://schemas.microsoft.com/office/drawing/2014/main" id="{2AC15139-01F9-4A3A-BAEF-AF7F6E38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197"/>
                <a:ext cx="20" cy="23"/>
              </a:xfrm>
              <a:custGeom>
                <a:avLst/>
                <a:gdLst>
                  <a:gd name="T0" fmla="*/ 15 w 20"/>
                  <a:gd name="T1" fmla="*/ 2 h 23"/>
                  <a:gd name="T2" fmla="*/ 15 w 20"/>
                  <a:gd name="T3" fmla="*/ 5 h 23"/>
                  <a:gd name="T4" fmla="*/ 18 w 20"/>
                  <a:gd name="T5" fmla="*/ 7 h 23"/>
                  <a:gd name="T6" fmla="*/ 20 w 20"/>
                  <a:gd name="T7" fmla="*/ 11 h 23"/>
                  <a:gd name="T8" fmla="*/ 20 w 20"/>
                  <a:gd name="T9" fmla="*/ 14 h 23"/>
                  <a:gd name="T10" fmla="*/ 15 w 20"/>
                  <a:gd name="T11" fmla="*/ 16 h 23"/>
                  <a:gd name="T12" fmla="*/ 15 w 20"/>
                  <a:gd name="T13" fmla="*/ 16 h 23"/>
                  <a:gd name="T14" fmla="*/ 11 w 20"/>
                  <a:gd name="T15" fmla="*/ 18 h 23"/>
                  <a:gd name="T16" fmla="*/ 11 w 20"/>
                  <a:gd name="T17" fmla="*/ 20 h 23"/>
                  <a:gd name="T18" fmla="*/ 9 w 20"/>
                  <a:gd name="T19" fmla="*/ 20 h 23"/>
                  <a:gd name="T20" fmla="*/ 6 w 20"/>
                  <a:gd name="T21" fmla="*/ 23 h 23"/>
                  <a:gd name="T22" fmla="*/ 4 w 20"/>
                  <a:gd name="T23" fmla="*/ 20 h 23"/>
                  <a:gd name="T24" fmla="*/ 4 w 20"/>
                  <a:gd name="T25" fmla="*/ 18 h 23"/>
                  <a:gd name="T26" fmla="*/ 2 w 20"/>
                  <a:gd name="T27" fmla="*/ 16 h 23"/>
                  <a:gd name="T28" fmla="*/ 0 w 20"/>
                  <a:gd name="T29" fmla="*/ 11 h 23"/>
                  <a:gd name="T30" fmla="*/ 13 w 20"/>
                  <a:gd name="T31" fmla="*/ 2 h 23"/>
                  <a:gd name="T32" fmla="*/ 13 w 20"/>
                  <a:gd name="T33" fmla="*/ 2 h 23"/>
                  <a:gd name="T34" fmla="*/ 15 w 20"/>
                  <a:gd name="T35" fmla="*/ 2 h 23"/>
                  <a:gd name="T36" fmla="*/ 13 w 20"/>
                  <a:gd name="T37" fmla="*/ 0 h 23"/>
                  <a:gd name="T38" fmla="*/ 15 w 20"/>
                  <a:gd name="T39" fmla="*/ 0 h 23"/>
                  <a:gd name="T40" fmla="*/ 15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5" y="2"/>
                    </a:moveTo>
                    <a:lnTo>
                      <a:pt x="15" y="5"/>
                    </a:lnTo>
                    <a:lnTo>
                      <a:pt x="18" y="7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3" name="Freeform 2383">
                <a:extLst>
                  <a:ext uri="{FF2B5EF4-FFF2-40B4-BE49-F238E27FC236}">
                    <a16:creationId xmlns:a16="http://schemas.microsoft.com/office/drawing/2014/main" id="{6C2C2430-6037-424C-9739-1623FB63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233"/>
                <a:ext cx="41" cy="41"/>
              </a:xfrm>
              <a:custGeom>
                <a:avLst/>
                <a:gdLst>
                  <a:gd name="T0" fmla="*/ 12 w 41"/>
                  <a:gd name="T1" fmla="*/ 38 h 41"/>
                  <a:gd name="T2" fmla="*/ 9 w 41"/>
                  <a:gd name="T3" fmla="*/ 41 h 41"/>
                  <a:gd name="T4" fmla="*/ 7 w 41"/>
                  <a:gd name="T5" fmla="*/ 38 h 41"/>
                  <a:gd name="T6" fmla="*/ 5 w 41"/>
                  <a:gd name="T7" fmla="*/ 36 h 41"/>
                  <a:gd name="T8" fmla="*/ 3 w 41"/>
                  <a:gd name="T9" fmla="*/ 32 h 41"/>
                  <a:gd name="T10" fmla="*/ 3 w 41"/>
                  <a:gd name="T11" fmla="*/ 29 h 41"/>
                  <a:gd name="T12" fmla="*/ 0 w 41"/>
                  <a:gd name="T13" fmla="*/ 29 h 41"/>
                  <a:gd name="T14" fmla="*/ 3 w 41"/>
                  <a:gd name="T15" fmla="*/ 27 h 41"/>
                  <a:gd name="T16" fmla="*/ 16 w 41"/>
                  <a:gd name="T17" fmla="*/ 18 h 41"/>
                  <a:gd name="T18" fmla="*/ 16 w 41"/>
                  <a:gd name="T19" fmla="*/ 18 h 41"/>
                  <a:gd name="T20" fmla="*/ 18 w 41"/>
                  <a:gd name="T21" fmla="*/ 18 h 41"/>
                  <a:gd name="T22" fmla="*/ 27 w 41"/>
                  <a:gd name="T23" fmla="*/ 9 h 41"/>
                  <a:gd name="T24" fmla="*/ 27 w 41"/>
                  <a:gd name="T25" fmla="*/ 9 h 41"/>
                  <a:gd name="T26" fmla="*/ 30 w 41"/>
                  <a:gd name="T27" fmla="*/ 9 h 41"/>
                  <a:gd name="T28" fmla="*/ 39 w 41"/>
                  <a:gd name="T29" fmla="*/ 0 h 41"/>
                  <a:gd name="T30" fmla="*/ 39 w 41"/>
                  <a:gd name="T31" fmla="*/ 0 h 41"/>
                  <a:gd name="T32" fmla="*/ 41 w 41"/>
                  <a:gd name="T33" fmla="*/ 5 h 41"/>
                  <a:gd name="T34" fmla="*/ 41 w 41"/>
                  <a:gd name="T35" fmla="*/ 5 h 41"/>
                  <a:gd name="T36" fmla="*/ 39 w 41"/>
                  <a:gd name="T37" fmla="*/ 9 h 41"/>
                  <a:gd name="T38" fmla="*/ 39 w 41"/>
                  <a:gd name="T39" fmla="*/ 11 h 41"/>
                  <a:gd name="T40" fmla="*/ 39 w 41"/>
                  <a:gd name="T41" fmla="*/ 16 h 41"/>
                  <a:gd name="T42" fmla="*/ 37 w 41"/>
                  <a:gd name="T43" fmla="*/ 16 h 41"/>
                  <a:gd name="T44" fmla="*/ 37 w 41"/>
                  <a:gd name="T45" fmla="*/ 16 h 41"/>
                  <a:gd name="T46" fmla="*/ 34 w 41"/>
                  <a:gd name="T47" fmla="*/ 23 h 41"/>
                  <a:gd name="T48" fmla="*/ 34 w 41"/>
                  <a:gd name="T49" fmla="*/ 23 h 41"/>
                  <a:gd name="T50" fmla="*/ 34 w 41"/>
                  <a:gd name="T51" fmla="*/ 23 h 41"/>
                  <a:gd name="T52" fmla="*/ 34 w 41"/>
                  <a:gd name="T53" fmla="*/ 23 h 41"/>
                  <a:gd name="T54" fmla="*/ 34 w 41"/>
                  <a:gd name="T55" fmla="*/ 23 h 41"/>
                  <a:gd name="T56" fmla="*/ 32 w 41"/>
                  <a:gd name="T57" fmla="*/ 23 h 41"/>
                  <a:gd name="T58" fmla="*/ 30 w 41"/>
                  <a:gd name="T59" fmla="*/ 25 h 41"/>
                  <a:gd name="T60" fmla="*/ 30 w 41"/>
                  <a:gd name="T61" fmla="*/ 25 h 41"/>
                  <a:gd name="T62" fmla="*/ 27 w 41"/>
                  <a:gd name="T63" fmla="*/ 27 h 41"/>
                  <a:gd name="T64" fmla="*/ 27 w 41"/>
                  <a:gd name="T65" fmla="*/ 27 h 41"/>
                  <a:gd name="T66" fmla="*/ 25 w 41"/>
                  <a:gd name="T67" fmla="*/ 29 h 41"/>
                  <a:gd name="T68" fmla="*/ 23 w 41"/>
                  <a:gd name="T69" fmla="*/ 29 h 41"/>
                  <a:gd name="T70" fmla="*/ 23 w 41"/>
                  <a:gd name="T71" fmla="*/ 32 h 41"/>
                  <a:gd name="T72" fmla="*/ 21 w 41"/>
                  <a:gd name="T73" fmla="*/ 32 h 41"/>
                  <a:gd name="T74" fmla="*/ 18 w 41"/>
                  <a:gd name="T75" fmla="*/ 34 h 41"/>
                  <a:gd name="T76" fmla="*/ 16 w 41"/>
                  <a:gd name="T77" fmla="*/ 34 h 41"/>
                  <a:gd name="T78" fmla="*/ 16 w 41"/>
                  <a:gd name="T79" fmla="*/ 36 h 41"/>
                  <a:gd name="T80" fmla="*/ 14 w 41"/>
                  <a:gd name="T81" fmla="*/ 36 h 41"/>
                  <a:gd name="T82" fmla="*/ 14 w 41"/>
                  <a:gd name="T83" fmla="*/ 38 h 41"/>
                  <a:gd name="T84" fmla="*/ 12 w 41"/>
                  <a:gd name="T85" fmla="*/ 3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41">
                    <a:moveTo>
                      <a:pt x="12" y="38"/>
                    </a:moveTo>
                    <a:lnTo>
                      <a:pt x="9" y="41"/>
                    </a:lnTo>
                    <a:lnTo>
                      <a:pt x="7" y="38"/>
                    </a:lnTo>
                    <a:lnTo>
                      <a:pt x="5" y="36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9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2" y="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4" name="Freeform 2384">
                <a:extLst>
                  <a:ext uri="{FF2B5EF4-FFF2-40B4-BE49-F238E27FC236}">
                    <a16:creationId xmlns:a16="http://schemas.microsoft.com/office/drawing/2014/main" id="{C9F53348-30AC-4A76-B703-15FFA8C42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123"/>
                <a:ext cx="18" cy="13"/>
              </a:xfrm>
              <a:custGeom>
                <a:avLst/>
                <a:gdLst>
                  <a:gd name="T0" fmla="*/ 11 w 18"/>
                  <a:gd name="T1" fmla="*/ 11 h 13"/>
                  <a:gd name="T2" fmla="*/ 4 w 18"/>
                  <a:gd name="T3" fmla="*/ 13 h 13"/>
                  <a:gd name="T4" fmla="*/ 4 w 18"/>
                  <a:gd name="T5" fmla="*/ 11 h 13"/>
                  <a:gd name="T6" fmla="*/ 2 w 18"/>
                  <a:gd name="T7" fmla="*/ 9 h 13"/>
                  <a:gd name="T8" fmla="*/ 2 w 18"/>
                  <a:gd name="T9" fmla="*/ 9 h 13"/>
                  <a:gd name="T10" fmla="*/ 0 w 18"/>
                  <a:gd name="T11" fmla="*/ 6 h 13"/>
                  <a:gd name="T12" fmla="*/ 2 w 18"/>
                  <a:gd name="T13" fmla="*/ 4 h 13"/>
                  <a:gd name="T14" fmla="*/ 6 w 18"/>
                  <a:gd name="T15" fmla="*/ 2 h 13"/>
                  <a:gd name="T16" fmla="*/ 9 w 18"/>
                  <a:gd name="T17" fmla="*/ 2 h 13"/>
                  <a:gd name="T18" fmla="*/ 9 w 18"/>
                  <a:gd name="T19" fmla="*/ 2 h 13"/>
                  <a:gd name="T20" fmla="*/ 11 w 18"/>
                  <a:gd name="T21" fmla="*/ 0 h 13"/>
                  <a:gd name="T22" fmla="*/ 13 w 18"/>
                  <a:gd name="T23" fmla="*/ 2 h 13"/>
                  <a:gd name="T24" fmla="*/ 13 w 18"/>
                  <a:gd name="T25" fmla="*/ 2 h 13"/>
                  <a:gd name="T26" fmla="*/ 15 w 18"/>
                  <a:gd name="T27" fmla="*/ 4 h 13"/>
                  <a:gd name="T28" fmla="*/ 18 w 18"/>
                  <a:gd name="T29" fmla="*/ 6 h 13"/>
                  <a:gd name="T30" fmla="*/ 13 w 18"/>
                  <a:gd name="T31" fmla="*/ 9 h 13"/>
                  <a:gd name="T32" fmla="*/ 13 w 18"/>
                  <a:gd name="T33" fmla="*/ 9 h 13"/>
                  <a:gd name="T34" fmla="*/ 11 w 18"/>
                  <a:gd name="T3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3">
                    <a:moveTo>
                      <a:pt x="11" y="11"/>
                    </a:moveTo>
                    <a:lnTo>
                      <a:pt x="4" y="13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8" y="6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5" name="Freeform 2385">
                <a:extLst>
                  <a:ext uri="{FF2B5EF4-FFF2-40B4-BE49-F238E27FC236}">
                    <a16:creationId xmlns:a16="http://schemas.microsoft.com/office/drawing/2014/main" id="{BAAFEFB9-FCD9-4328-BA11-DB24BD350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2220"/>
                <a:ext cx="45" cy="42"/>
              </a:xfrm>
              <a:custGeom>
                <a:avLst/>
                <a:gdLst>
                  <a:gd name="T0" fmla="*/ 38 w 45"/>
                  <a:gd name="T1" fmla="*/ 2 h 42"/>
                  <a:gd name="T2" fmla="*/ 38 w 45"/>
                  <a:gd name="T3" fmla="*/ 2 h 42"/>
                  <a:gd name="T4" fmla="*/ 43 w 45"/>
                  <a:gd name="T5" fmla="*/ 6 h 42"/>
                  <a:gd name="T6" fmla="*/ 45 w 45"/>
                  <a:gd name="T7" fmla="*/ 11 h 42"/>
                  <a:gd name="T8" fmla="*/ 22 w 45"/>
                  <a:gd name="T9" fmla="*/ 29 h 42"/>
                  <a:gd name="T10" fmla="*/ 6 w 45"/>
                  <a:gd name="T11" fmla="*/ 42 h 42"/>
                  <a:gd name="T12" fmla="*/ 4 w 45"/>
                  <a:gd name="T13" fmla="*/ 38 h 42"/>
                  <a:gd name="T14" fmla="*/ 2 w 45"/>
                  <a:gd name="T15" fmla="*/ 36 h 42"/>
                  <a:gd name="T16" fmla="*/ 2 w 45"/>
                  <a:gd name="T17" fmla="*/ 33 h 42"/>
                  <a:gd name="T18" fmla="*/ 0 w 45"/>
                  <a:gd name="T19" fmla="*/ 33 h 42"/>
                  <a:gd name="T20" fmla="*/ 0 w 45"/>
                  <a:gd name="T21" fmla="*/ 31 h 42"/>
                  <a:gd name="T22" fmla="*/ 0 w 45"/>
                  <a:gd name="T23" fmla="*/ 31 h 42"/>
                  <a:gd name="T24" fmla="*/ 2 w 45"/>
                  <a:gd name="T25" fmla="*/ 27 h 42"/>
                  <a:gd name="T26" fmla="*/ 36 w 45"/>
                  <a:gd name="T27" fmla="*/ 2 h 42"/>
                  <a:gd name="T28" fmla="*/ 36 w 45"/>
                  <a:gd name="T29" fmla="*/ 2 h 42"/>
                  <a:gd name="T30" fmla="*/ 36 w 45"/>
                  <a:gd name="T31" fmla="*/ 2 h 42"/>
                  <a:gd name="T32" fmla="*/ 38 w 45"/>
                  <a:gd name="T33" fmla="*/ 0 h 42"/>
                  <a:gd name="T34" fmla="*/ 38 w 45"/>
                  <a:gd name="T35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2">
                    <a:moveTo>
                      <a:pt x="38" y="2"/>
                    </a:moveTo>
                    <a:lnTo>
                      <a:pt x="38" y="2"/>
                    </a:lnTo>
                    <a:lnTo>
                      <a:pt x="43" y="6"/>
                    </a:lnTo>
                    <a:lnTo>
                      <a:pt x="45" y="11"/>
                    </a:lnTo>
                    <a:lnTo>
                      <a:pt x="22" y="29"/>
                    </a:lnTo>
                    <a:lnTo>
                      <a:pt x="6" y="42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27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8" y="0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6" name="Freeform 2386">
                <a:extLst>
                  <a:ext uri="{FF2B5EF4-FFF2-40B4-BE49-F238E27FC236}">
                    <a16:creationId xmlns:a16="http://schemas.microsoft.com/office/drawing/2014/main" id="{9B85E26A-1B0B-447C-9F52-FFE530664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299"/>
                <a:ext cx="18" cy="13"/>
              </a:xfrm>
              <a:custGeom>
                <a:avLst/>
                <a:gdLst>
                  <a:gd name="T0" fmla="*/ 13 w 18"/>
                  <a:gd name="T1" fmla="*/ 4 h 13"/>
                  <a:gd name="T2" fmla="*/ 13 w 18"/>
                  <a:gd name="T3" fmla="*/ 6 h 13"/>
                  <a:gd name="T4" fmla="*/ 13 w 18"/>
                  <a:gd name="T5" fmla="*/ 6 h 13"/>
                  <a:gd name="T6" fmla="*/ 16 w 18"/>
                  <a:gd name="T7" fmla="*/ 6 h 13"/>
                  <a:gd name="T8" fmla="*/ 16 w 18"/>
                  <a:gd name="T9" fmla="*/ 9 h 13"/>
                  <a:gd name="T10" fmla="*/ 18 w 18"/>
                  <a:gd name="T11" fmla="*/ 13 h 13"/>
                  <a:gd name="T12" fmla="*/ 18 w 18"/>
                  <a:gd name="T13" fmla="*/ 13 h 13"/>
                  <a:gd name="T14" fmla="*/ 16 w 18"/>
                  <a:gd name="T15" fmla="*/ 13 h 13"/>
                  <a:gd name="T16" fmla="*/ 16 w 18"/>
                  <a:gd name="T17" fmla="*/ 13 h 13"/>
                  <a:gd name="T18" fmla="*/ 13 w 18"/>
                  <a:gd name="T19" fmla="*/ 13 h 13"/>
                  <a:gd name="T20" fmla="*/ 13 w 18"/>
                  <a:gd name="T21" fmla="*/ 13 h 13"/>
                  <a:gd name="T22" fmla="*/ 13 w 18"/>
                  <a:gd name="T23" fmla="*/ 13 h 13"/>
                  <a:gd name="T24" fmla="*/ 9 w 18"/>
                  <a:gd name="T25" fmla="*/ 13 h 13"/>
                  <a:gd name="T26" fmla="*/ 9 w 18"/>
                  <a:gd name="T27" fmla="*/ 13 h 13"/>
                  <a:gd name="T28" fmla="*/ 6 w 18"/>
                  <a:gd name="T29" fmla="*/ 13 h 13"/>
                  <a:gd name="T30" fmla="*/ 4 w 18"/>
                  <a:gd name="T31" fmla="*/ 11 h 13"/>
                  <a:gd name="T32" fmla="*/ 2 w 18"/>
                  <a:gd name="T33" fmla="*/ 11 h 13"/>
                  <a:gd name="T34" fmla="*/ 2 w 18"/>
                  <a:gd name="T35" fmla="*/ 11 h 13"/>
                  <a:gd name="T36" fmla="*/ 2 w 18"/>
                  <a:gd name="T37" fmla="*/ 11 h 13"/>
                  <a:gd name="T38" fmla="*/ 2 w 18"/>
                  <a:gd name="T39" fmla="*/ 11 h 13"/>
                  <a:gd name="T40" fmla="*/ 2 w 18"/>
                  <a:gd name="T41" fmla="*/ 11 h 13"/>
                  <a:gd name="T42" fmla="*/ 2 w 18"/>
                  <a:gd name="T43" fmla="*/ 11 h 13"/>
                  <a:gd name="T44" fmla="*/ 2 w 18"/>
                  <a:gd name="T45" fmla="*/ 11 h 13"/>
                  <a:gd name="T46" fmla="*/ 0 w 18"/>
                  <a:gd name="T47" fmla="*/ 6 h 13"/>
                  <a:gd name="T48" fmla="*/ 2 w 18"/>
                  <a:gd name="T49" fmla="*/ 6 h 13"/>
                  <a:gd name="T50" fmla="*/ 4 w 18"/>
                  <a:gd name="T51" fmla="*/ 6 h 13"/>
                  <a:gd name="T52" fmla="*/ 6 w 18"/>
                  <a:gd name="T53" fmla="*/ 6 h 13"/>
                  <a:gd name="T54" fmla="*/ 4 w 18"/>
                  <a:gd name="T55" fmla="*/ 6 h 13"/>
                  <a:gd name="T56" fmla="*/ 6 w 18"/>
                  <a:gd name="T57" fmla="*/ 6 h 13"/>
                  <a:gd name="T58" fmla="*/ 6 w 18"/>
                  <a:gd name="T59" fmla="*/ 6 h 13"/>
                  <a:gd name="T60" fmla="*/ 6 w 18"/>
                  <a:gd name="T61" fmla="*/ 6 h 13"/>
                  <a:gd name="T62" fmla="*/ 9 w 18"/>
                  <a:gd name="T63" fmla="*/ 6 h 13"/>
                  <a:gd name="T64" fmla="*/ 9 w 18"/>
                  <a:gd name="T65" fmla="*/ 4 h 13"/>
                  <a:gd name="T66" fmla="*/ 9 w 18"/>
                  <a:gd name="T67" fmla="*/ 4 h 13"/>
                  <a:gd name="T68" fmla="*/ 6 w 18"/>
                  <a:gd name="T69" fmla="*/ 2 h 13"/>
                  <a:gd name="T70" fmla="*/ 11 w 18"/>
                  <a:gd name="T71" fmla="*/ 0 h 13"/>
                  <a:gd name="T72" fmla="*/ 11 w 18"/>
                  <a:gd name="T73" fmla="*/ 2 h 13"/>
                  <a:gd name="T74" fmla="*/ 13 w 18"/>
                  <a:gd name="T75" fmla="*/ 4 h 13"/>
                  <a:gd name="T76" fmla="*/ 13 w 18"/>
                  <a:gd name="T7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13">
                    <a:moveTo>
                      <a:pt x="13" y="4"/>
                    </a:moveTo>
                    <a:lnTo>
                      <a:pt x="13" y="6"/>
                    </a:lnTo>
                    <a:lnTo>
                      <a:pt x="13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7" name="Freeform 2387">
                <a:extLst>
                  <a:ext uri="{FF2B5EF4-FFF2-40B4-BE49-F238E27FC236}">
                    <a16:creationId xmlns:a16="http://schemas.microsoft.com/office/drawing/2014/main" id="{CDFFC9BA-FB5B-4837-A808-6F2D33F44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303"/>
                <a:ext cx="31" cy="14"/>
              </a:xfrm>
              <a:custGeom>
                <a:avLst/>
                <a:gdLst>
                  <a:gd name="T0" fmla="*/ 27 w 31"/>
                  <a:gd name="T1" fmla="*/ 0 h 14"/>
                  <a:gd name="T2" fmla="*/ 27 w 31"/>
                  <a:gd name="T3" fmla="*/ 2 h 14"/>
                  <a:gd name="T4" fmla="*/ 27 w 31"/>
                  <a:gd name="T5" fmla="*/ 2 h 14"/>
                  <a:gd name="T6" fmla="*/ 29 w 31"/>
                  <a:gd name="T7" fmla="*/ 2 h 14"/>
                  <a:gd name="T8" fmla="*/ 29 w 31"/>
                  <a:gd name="T9" fmla="*/ 2 h 14"/>
                  <a:gd name="T10" fmla="*/ 29 w 31"/>
                  <a:gd name="T11" fmla="*/ 2 h 14"/>
                  <a:gd name="T12" fmla="*/ 29 w 31"/>
                  <a:gd name="T13" fmla="*/ 2 h 14"/>
                  <a:gd name="T14" fmla="*/ 29 w 31"/>
                  <a:gd name="T15" fmla="*/ 2 h 14"/>
                  <a:gd name="T16" fmla="*/ 29 w 31"/>
                  <a:gd name="T17" fmla="*/ 2 h 14"/>
                  <a:gd name="T18" fmla="*/ 29 w 31"/>
                  <a:gd name="T19" fmla="*/ 2 h 14"/>
                  <a:gd name="T20" fmla="*/ 29 w 31"/>
                  <a:gd name="T21" fmla="*/ 2 h 14"/>
                  <a:gd name="T22" fmla="*/ 29 w 31"/>
                  <a:gd name="T23" fmla="*/ 0 h 14"/>
                  <a:gd name="T24" fmla="*/ 31 w 31"/>
                  <a:gd name="T25" fmla="*/ 0 h 14"/>
                  <a:gd name="T26" fmla="*/ 31 w 31"/>
                  <a:gd name="T27" fmla="*/ 5 h 14"/>
                  <a:gd name="T28" fmla="*/ 31 w 31"/>
                  <a:gd name="T29" fmla="*/ 7 h 14"/>
                  <a:gd name="T30" fmla="*/ 31 w 31"/>
                  <a:gd name="T31" fmla="*/ 7 h 14"/>
                  <a:gd name="T32" fmla="*/ 29 w 31"/>
                  <a:gd name="T33" fmla="*/ 7 h 14"/>
                  <a:gd name="T34" fmla="*/ 29 w 31"/>
                  <a:gd name="T35" fmla="*/ 7 h 14"/>
                  <a:gd name="T36" fmla="*/ 29 w 31"/>
                  <a:gd name="T37" fmla="*/ 5 h 14"/>
                  <a:gd name="T38" fmla="*/ 27 w 31"/>
                  <a:gd name="T39" fmla="*/ 5 h 14"/>
                  <a:gd name="T40" fmla="*/ 25 w 31"/>
                  <a:gd name="T41" fmla="*/ 5 h 14"/>
                  <a:gd name="T42" fmla="*/ 27 w 31"/>
                  <a:gd name="T43" fmla="*/ 7 h 14"/>
                  <a:gd name="T44" fmla="*/ 27 w 31"/>
                  <a:gd name="T45" fmla="*/ 7 h 14"/>
                  <a:gd name="T46" fmla="*/ 25 w 31"/>
                  <a:gd name="T47" fmla="*/ 7 h 14"/>
                  <a:gd name="T48" fmla="*/ 13 w 31"/>
                  <a:gd name="T49" fmla="*/ 11 h 14"/>
                  <a:gd name="T50" fmla="*/ 13 w 31"/>
                  <a:gd name="T51" fmla="*/ 11 h 14"/>
                  <a:gd name="T52" fmla="*/ 9 w 31"/>
                  <a:gd name="T53" fmla="*/ 11 h 14"/>
                  <a:gd name="T54" fmla="*/ 7 w 31"/>
                  <a:gd name="T55" fmla="*/ 14 h 14"/>
                  <a:gd name="T56" fmla="*/ 7 w 31"/>
                  <a:gd name="T57" fmla="*/ 14 h 14"/>
                  <a:gd name="T58" fmla="*/ 2 w 31"/>
                  <a:gd name="T59" fmla="*/ 14 h 14"/>
                  <a:gd name="T60" fmla="*/ 2 w 31"/>
                  <a:gd name="T61" fmla="*/ 11 h 14"/>
                  <a:gd name="T62" fmla="*/ 2 w 31"/>
                  <a:gd name="T63" fmla="*/ 11 h 14"/>
                  <a:gd name="T64" fmla="*/ 2 w 31"/>
                  <a:gd name="T65" fmla="*/ 9 h 14"/>
                  <a:gd name="T66" fmla="*/ 2 w 31"/>
                  <a:gd name="T67" fmla="*/ 7 h 14"/>
                  <a:gd name="T68" fmla="*/ 0 w 31"/>
                  <a:gd name="T69" fmla="*/ 5 h 14"/>
                  <a:gd name="T70" fmla="*/ 2 w 31"/>
                  <a:gd name="T71" fmla="*/ 5 h 14"/>
                  <a:gd name="T72" fmla="*/ 4 w 31"/>
                  <a:gd name="T73" fmla="*/ 2 h 14"/>
                  <a:gd name="T74" fmla="*/ 16 w 31"/>
                  <a:gd name="T75" fmla="*/ 2 h 14"/>
                  <a:gd name="T76" fmla="*/ 16 w 31"/>
                  <a:gd name="T77" fmla="*/ 2 h 14"/>
                  <a:gd name="T78" fmla="*/ 16 w 31"/>
                  <a:gd name="T79" fmla="*/ 2 h 14"/>
                  <a:gd name="T80" fmla="*/ 16 w 31"/>
                  <a:gd name="T81" fmla="*/ 2 h 14"/>
                  <a:gd name="T82" fmla="*/ 18 w 31"/>
                  <a:gd name="T83" fmla="*/ 2 h 14"/>
                  <a:gd name="T84" fmla="*/ 22 w 31"/>
                  <a:gd name="T85" fmla="*/ 2 h 14"/>
                  <a:gd name="T86" fmla="*/ 25 w 31"/>
                  <a:gd name="T87" fmla="*/ 0 h 14"/>
                  <a:gd name="T88" fmla="*/ 27 w 31"/>
                  <a:gd name="T8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" h="14">
                    <a:moveTo>
                      <a:pt x="27" y="0"/>
                    </a:moveTo>
                    <a:lnTo>
                      <a:pt x="27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2" y="2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8" name="Freeform 2388">
                <a:extLst>
                  <a:ext uri="{FF2B5EF4-FFF2-40B4-BE49-F238E27FC236}">
                    <a16:creationId xmlns:a16="http://schemas.microsoft.com/office/drawing/2014/main" id="{873F5024-6B37-4CB0-B8D4-7E17EBB3D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172"/>
                <a:ext cx="25" cy="32"/>
              </a:xfrm>
              <a:custGeom>
                <a:avLst/>
                <a:gdLst>
                  <a:gd name="T0" fmla="*/ 2 w 11"/>
                  <a:gd name="T1" fmla="*/ 14 h 14"/>
                  <a:gd name="T2" fmla="*/ 2 w 11"/>
                  <a:gd name="T3" fmla="*/ 14 h 14"/>
                  <a:gd name="T4" fmla="*/ 3 w 11"/>
                  <a:gd name="T5" fmla="*/ 13 h 14"/>
                  <a:gd name="T6" fmla="*/ 4 w 11"/>
                  <a:gd name="T7" fmla="*/ 13 h 14"/>
                  <a:gd name="T8" fmla="*/ 5 w 11"/>
                  <a:gd name="T9" fmla="*/ 13 h 14"/>
                  <a:gd name="T10" fmla="*/ 6 w 11"/>
                  <a:gd name="T11" fmla="*/ 12 h 14"/>
                  <a:gd name="T12" fmla="*/ 8 w 11"/>
                  <a:gd name="T13" fmla="*/ 11 h 14"/>
                  <a:gd name="T14" fmla="*/ 8 w 11"/>
                  <a:gd name="T15" fmla="*/ 11 h 14"/>
                  <a:gd name="T16" fmla="*/ 9 w 11"/>
                  <a:gd name="T17" fmla="*/ 11 h 14"/>
                  <a:gd name="T18" fmla="*/ 11 w 11"/>
                  <a:gd name="T19" fmla="*/ 10 h 14"/>
                  <a:gd name="T20" fmla="*/ 11 w 11"/>
                  <a:gd name="T21" fmla="*/ 9 h 14"/>
                  <a:gd name="T22" fmla="*/ 11 w 11"/>
                  <a:gd name="T23" fmla="*/ 9 h 14"/>
                  <a:gd name="T24" fmla="*/ 10 w 11"/>
                  <a:gd name="T25" fmla="*/ 9 h 14"/>
                  <a:gd name="T26" fmla="*/ 10 w 11"/>
                  <a:gd name="T27" fmla="*/ 8 h 14"/>
                  <a:gd name="T28" fmla="*/ 8 w 11"/>
                  <a:gd name="T29" fmla="*/ 5 h 14"/>
                  <a:gd name="T30" fmla="*/ 8 w 11"/>
                  <a:gd name="T31" fmla="*/ 4 h 14"/>
                  <a:gd name="T32" fmla="*/ 7 w 11"/>
                  <a:gd name="T33" fmla="*/ 4 h 14"/>
                  <a:gd name="T34" fmla="*/ 7 w 11"/>
                  <a:gd name="T35" fmla="*/ 3 h 14"/>
                  <a:gd name="T36" fmla="*/ 7 w 11"/>
                  <a:gd name="T37" fmla="*/ 3 h 14"/>
                  <a:gd name="T38" fmla="*/ 7 w 11"/>
                  <a:gd name="T39" fmla="*/ 3 h 14"/>
                  <a:gd name="T40" fmla="*/ 7 w 11"/>
                  <a:gd name="T41" fmla="*/ 3 h 14"/>
                  <a:gd name="T42" fmla="*/ 6 w 11"/>
                  <a:gd name="T43" fmla="*/ 2 h 14"/>
                  <a:gd name="T44" fmla="*/ 5 w 11"/>
                  <a:gd name="T45" fmla="*/ 0 h 14"/>
                  <a:gd name="T46" fmla="*/ 4 w 11"/>
                  <a:gd name="T47" fmla="*/ 1 h 14"/>
                  <a:gd name="T48" fmla="*/ 3 w 11"/>
                  <a:gd name="T49" fmla="*/ 1 h 14"/>
                  <a:gd name="T50" fmla="*/ 3 w 11"/>
                  <a:gd name="T51" fmla="*/ 2 h 14"/>
                  <a:gd name="T52" fmla="*/ 2 w 11"/>
                  <a:gd name="T53" fmla="*/ 2 h 14"/>
                  <a:gd name="T54" fmla="*/ 2 w 11"/>
                  <a:gd name="T55" fmla="*/ 2 h 14"/>
                  <a:gd name="T56" fmla="*/ 2 w 11"/>
                  <a:gd name="T57" fmla="*/ 3 h 14"/>
                  <a:gd name="T58" fmla="*/ 2 w 11"/>
                  <a:gd name="T59" fmla="*/ 3 h 14"/>
                  <a:gd name="T60" fmla="*/ 2 w 11"/>
                  <a:gd name="T61" fmla="*/ 4 h 14"/>
                  <a:gd name="T62" fmla="*/ 2 w 11"/>
                  <a:gd name="T63" fmla="*/ 4 h 14"/>
                  <a:gd name="T64" fmla="*/ 2 w 11"/>
                  <a:gd name="T65" fmla="*/ 5 h 14"/>
                  <a:gd name="T66" fmla="*/ 2 w 11"/>
                  <a:gd name="T67" fmla="*/ 5 h 14"/>
                  <a:gd name="T68" fmla="*/ 2 w 11"/>
                  <a:gd name="T69" fmla="*/ 6 h 14"/>
                  <a:gd name="T70" fmla="*/ 2 w 11"/>
                  <a:gd name="T71" fmla="*/ 6 h 14"/>
                  <a:gd name="T72" fmla="*/ 1 w 11"/>
                  <a:gd name="T73" fmla="*/ 6 h 14"/>
                  <a:gd name="T74" fmla="*/ 1 w 11"/>
                  <a:gd name="T75" fmla="*/ 6 h 14"/>
                  <a:gd name="T76" fmla="*/ 1 w 11"/>
                  <a:gd name="T77" fmla="*/ 7 h 14"/>
                  <a:gd name="T78" fmla="*/ 1 w 11"/>
                  <a:gd name="T79" fmla="*/ 7 h 14"/>
                  <a:gd name="T80" fmla="*/ 1 w 11"/>
                  <a:gd name="T81" fmla="*/ 8 h 14"/>
                  <a:gd name="T82" fmla="*/ 1 w 11"/>
                  <a:gd name="T83" fmla="*/ 8 h 14"/>
                  <a:gd name="T84" fmla="*/ 1 w 11"/>
                  <a:gd name="T85" fmla="*/ 9 h 14"/>
                  <a:gd name="T86" fmla="*/ 1 w 11"/>
                  <a:gd name="T87" fmla="*/ 9 h 14"/>
                  <a:gd name="T88" fmla="*/ 0 w 11"/>
                  <a:gd name="T89" fmla="*/ 10 h 14"/>
                  <a:gd name="T90" fmla="*/ 0 w 11"/>
                  <a:gd name="T91" fmla="*/ 10 h 14"/>
                  <a:gd name="T92" fmla="*/ 0 w 11"/>
                  <a:gd name="T93" fmla="*/ 11 h 14"/>
                  <a:gd name="T94" fmla="*/ 0 w 11"/>
                  <a:gd name="T95" fmla="*/ 11 h 14"/>
                  <a:gd name="T96" fmla="*/ 0 w 11"/>
                  <a:gd name="T97" fmla="*/ 12 h 14"/>
                  <a:gd name="T98" fmla="*/ 0 w 11"/>
                  <a:gd name="T99" fmla="*/ 12 h 14"/>
                  <a:gd name="T100" fmla="*/ 0 w 11"/>
                  <a:gd name="T101" fmla="*/ 13 h 14"/>
                  <a:gd name="T102" fmla="*/ 0 w 11"/>
                  <a:gd name="T103" fmla="*/ 13 h 14"/>
                  <a:gd name="T104" fmla="*/ 0 w 11"/>
                  <a:gd name="T105" fmla="*/ 13 h 14"/>
                  <a:gd name="T106" fmla="*/ 0 w 11"/>
                  <a:gd name="T107" fmla="*/ 13 h 14"/>
                  <a:gd name="T108" fmla="*/ 0 w 11"/>
                  <a:gd name="T109" fmla="*/ 14 h 14"/>
                  <a:gd name="T110" fmla="*/ 1 w 11"/>
                  <a:gd name="T111" fmla="*/ 14 h 14"/>
                  <a:gd name="T112" fmla="*/ 2 w 11"/>
                  <a:gd name="T1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" h="14">
                    <a:moveTo>
                      <a:pt x="2" y="14"/>
                    </a:moveTo>
                    <a:lnTo>
                      <a:pt x="2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9" name="Freeform 2389">
                <a:extLst>
                  <a:ext uri="{FF2B5EF4-FFF2-40B4-BE49-F238E27FC236}">
                    <a16:creationId xmlns:a16="http://schemas.microsoft.com/office/drawing/2014/main" id="{C99495D1-F042-4D71-9B08-B28BE7AF2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544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5 h 5"/>
                  <a:gd name="T4" fmla="*/ 5 w 10"/>
                  <a:gd name="T5" fmla="*/ 5 h 5"/>
                  <a:gd name="T6" fmla="*/ 5 w 10"/>
                  <a:gd name="T7" fmla="*/ 5 h 5"/>
                  <a:gd name="T8" fmla="*/ 3 w 10"/>
                  <a:gd name="T9" fmla="*/ 5 h 5"/>
                  <a:gd name="T10" fmla="*/ 3 w 10"/>
                  <a:gd name="T11" fmla="*/ 5 h 5"/>
                  <a:gd name="T12" fmla="*/ 3 w 10"/>
                  <a:gd name="T13" fmla="*/ 5 h 5"/>
                  <a:gd name="T14" fmla="*/ 0 w 10"/>
                  <a:gd name="T15" fmla="*/ 2 h 5"/>
                  <a:gd name="T16" fmla="*/ 0 w 10"/>
                  <a:gd name="T17" fmla="*/ 2 h 5"/>
                  <a:gd name="T18" fmla="*/ 0 w 10"/>
                  <a:gd name="T19" fmla="*/ 0 h 5"/>
                  <a:gd name="T20" fmla="*/ 0 w 10"/>
                  <a:gd name="T21" fmla="*/ 0 h 5"/>
                  <a:gd name="T22" fmla="*/ 0 w 10"/>
                  <a:gd name="T23" fmla="*/ 0 h 5"/>
                  <a:gd name="T24" fmla="*/ 10 w 10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0" name="Freeform 2390">
                <a:extLst>
                  <a:ext uri="{FF2B5EF4-FFF2-40B4-BE49-F238E27FC236}">
                    <a16:creationId xmlns:a16="http://schemas.microsoft.com/office/drawing/2014/main" id="{1F8D0869-989F-4E9D-B0E6-716618D26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553"/>
                <a:ext cx="15" cy="18"/>
              </a:xfrm>
              <a:custGeom>
                <a:avLst/>
                <a:gdLst>
                  <a:gd name="T0" fmla="*/ 11 w 15"/>
                  <a:gd name="T1" fmla="*/ 2 h 18"/>
                  <a:gd name="T2" fmla="*/ 11 w 15"/>
                  <a:gd name="T3" fmla="*/ 2 h 18"/>
                  <a:gd name="T4" fmla="*/ 15 w 15"/>
                  <a:gd name="T5" fmla="*/ 2 h 18"/>
                  <a:gd name="T6" fmla="*/ 15 w 15"/>
                  <a:gd name="T7" fmla="*/ 5 h 18"/>
                  <a:gd name="T8" fmla="*/ 13 w 15"/>
                  <a:gd name="T9" fmla="*/ 5 h 18"/>
                  <a:gd name="T10" fmla="*/ 13 w 15"/>
                  <a:gd name="T11" fmla="*/ 7 h 18"/>
                  <a:gd name="T12" fmla="*/ 11 w 15"/>
                  <a:gd name="T13" fmla="*/ 7 h 18"/>
                  <a:gd name="T14" fmla="*/ 11 w 15"/>
                  <a:gd name="T15" fmla="*/ 7 h 18"/>
                  <a:gd name="T16" fmla="*/ 11 w 15"/>
                  <a:gd name="T17" fmla="*/ 9 h 18"/>
                  <a:gd name="T18" fmla="*/ 11 w 15"/>
                  <a:gd name="T19" fmla="*/ 9 h 18"/>
                  <a:gd name="T20" fmla="*/ 11 w 15"/>
                  <a:gd name="T21" fmla="*/ 11 h 18"/>
                  <a:gd name="T22" fmla="*/ 11 w 15"/>
                  <a:gd name="T23" fmla="*/ 14 h 18"/>
                  <a:gd name="T24" fmla="*/ 11 w 15"/>
                  <a:gd name="T25" fmla="*/ 14 h 18"/>
                  <a:gd name="T26" fmla="*/ 11 w 15"/>
                  <a:gd name="T27" fmla="*/ 14 h 18"/>
                  <a:gd name="T28" fmla="*/ 11 w 15"/>
                  <a:gd name="T29" fmla="*/ 16 h 18"/>
                  <a:gd name="T30" fmla="*/ 11 w 15"/>
                  <a:gd name="T31" fmla="*/ 18 h 18"/>
                  <a:gd name="T32" fmla="*/ 6 w 15"/>
                  <a:gd name="T33" fmla="*/ 18 h 18"/>
                  <a:gd name="T34" fmla="*/ 6 w 15"/>
                  <a:gd name="T35" fmla="*/ 18 h 18"/>
                  <a:gd name="T36" fmla="*/ 6 w 15"/>
                  <a:gd name="T37" fmla="*/ 18 h 18"/>
                  <a:gd name="T38" fmla="*/ 6 w 15"/>
                  <a:gd name="T39" fmla="*/ 16 h 18"/>
                  <a:gd name="T40" fmla="*/ 4 w 15"/>
                  <a:gd name="T41" fmla="*/ 16 h 18"/>
                  <a:gd name="T42" fmla="*/ 0 w 15"/>
                  <a:gd name="T43" fmla="*/ 16 h 18"/>
                  <a:gd name="T44" fmla="*/ 0 w 15"/>
                  <a:gd name="T45" fmla="*/ 14 h 18"/>
                  <a:gd name="T46" fmla="*/ 0 w 15"/>
                  <a:gd name="T47" fmla="*/ 14 h 18"/>
                  <a:gd name="T48" fmla="*/ 0 w 15"/>
                  <a:gd name="T49" fmla="*/ 11 h 18"/>
                  <a:gd name="T50" fmla="*/ 0 w 15"/>
                  <a:gd name="T51" fmla="*/ 7 h 18"/>
                  <a:gd name="T52" fmla="*/ 0 w 15"/>
                  <a:gd name="T53" fmla="*/ 7 h 18"/>
                  <a:gd name="T54" fmla="*/ 0 w 15"/>
                  <a:gd name="T55" fmla="*/ 7 h 18"/>
                  <a:gd name="T56" fmla="*/ 0 w 15"/>
                  <a:gd name="T57" fmla="*/ 5 h 18"/>
                  <a:gd name="T58" fmla="*/ 0 w 15"/>
                  <a:gd name="T59" fmla="*/ 5 h 18"/>
                  <a:gd name="T60" fmla="*/ 0 w 15"/>
                  <a:gd name="T61" fmla="*/ 5 h 18"/>
                  <a:gd name="T62" fmla="*/ 0 w 15"/>
                  <a:gd name="T63" fmla="*/ 5 h 18"/>
                  <a:gd name="T64" fmla="*/ 0 w 15"/>
                  <a:gd name="T65" fmla="*/ 5 h 18"/>
                  <a:gd name="T66" fmla="*/ 0 w 15"/>
                  <a:gd name="T67" fmla="*/ 2 h 18"/>
                  <a:gd name="T68" fmla="*/ 2 w 15"/>
                  <a:gd name="T69" fmla="*/ 2 h 18"/>
                  <a:gd name="T70" fmla="*/ 2 w 15"/>
                  <a:gd name="T71" fmla="*/ 2 h 18"/>
                  <a:gd name="T72" fmla="*/ 6 w 15"/>
                  <a:gd name="T73" fmla="*/ 2 h 18"/>
                  <a:gd name="T74" fmla="*/ 6 w 15"/>
                  <a:gd name="T75" fmla="*/ 2 h 18"/>
                  <a:gd name="T76" fmla="*/ 6 w 15"/>
                  <a:gd name="T77" fmla="*/ 0 h 18"/>
                  <a:gd name="T78" fmla="*/ 6 w 15"/>
                  <a:gd name="T79" fmla="*/ 0 h 18"/>
                  <a:gd name="T80" fmla="*/ 11 w 15"/>
                  <a:gd name="T81" fmla="*/ 0 h 18"/>
                  <a:gd name="T82" fmla="*/ 11 w 15"/>
                  <a:gd name="T8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" h="18">
                    <a:moveTo>
                      <a:pt x="11" y="2"/>
                    </a:moveTo>
                    <a:lnTo>
                      <a:pt x="11" y="2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1" name="Rectangle 2391">
                <a:extLst>
                  <a:ext uri="{FF2B5EF4-FFF2-40B4-BE49-F238E27FC236}">
                    <a16:creationId xmlns:a16="http://schemas.microsoft.com/office/drawing/2014/main" id="{380FD4C4-224C-41B2-A9E3-AEBB9AAC0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49"/>
                <a:ext cx="2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2" name="Freeform 2392">
                <a:extLst>
                  <a:ext uri="{FF2B5EF4-FFF2-40B4-BE49-F238E27FC236}">
                    <a16:creationId xmlns:a16="http://schemas.microsoft.com/office/drawing/2014/main" id="{BE189066-3686-4EE1-BAAB-9E67DAB95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5" y="540"/>
                <a:ext cx="41" cy="34"/>
              </a:xfrm>
              <a:custGeom>
                <a:avLst/>
                <a:gdLst>
                  <a:gd name="T0" fmla="*/ 41 w 41"/>
                  <a:gd name="T1" fmla="*/ 0 h 34"/>
                  <a:gd name="T2" fmla="*/ 38 w 41"/>
                  <a:gd name="T3" fmla="*/ 34 h 34"/>
                  <a:gd name="T4" fmla="*/ 32 w 41"/>
                  <a:gd name="T5" fmla="*/ 34 h 34"/>
                  <a:gd name="T6" fmla="*/ 29 w 41"/>
                  <a:gd name="T7" fmla="*/ 34 h 34"/>
                  <a:gd name="T8" fmla="*/ 20 w 41"/>
                  <a:gd name="T9" fmla="*/ 31 h 34"/>
                  <a:gd name="T10" fmla="*/ 7 w 41"/>
                  <a:gd name="T11" fmla="*/ 31 h 34"/>
                  <a:gd name="T12" fmla="*/ 9 w 41"/>
                  <a:gd name="T13" fmla="*/ 34 h 34"/>
                  <a:gd name="T14" fmla="*/ 4 w 41"/>
                  <a:gd name="T15" fmla="*/ 34 h 34"/>
                  <a:gd name="T16" fmla="*/ 0 w 41"/>
                  <a:gd name="T17" fmla="*/ 34 h 34"/>
                  <a:gd name="T18" fmla="*/ 0 w 41"/>
                  <a:gd name="T19" fmla="*/ 34 h 34"/>
                  <a:gd name="T20" fmla="*/ 4 w 41"/>
                  <a:gd name="T21" fmla="*/ 24 h 34"/>
                  <a:gd name="T22" fmla="*/ 7 w 41"/>
                  <a:gd name="T23" fmla="*/ 22 h 34"/>
                  <a:gd name="T24" fmla="*/ 4 w 41"/>
                  <a:gd name="T25" fmla="*/ 20 h 34"/>
                  <a:gd name="T26" fmla="*/ 4 w 41"/>
                  <a:gd name="T27" fmla="*/ 18 h 34"/>
                  <a:gd name="T28" fmla="*/ 7 w 41"/>
                  <a:gd name="T29" fmla="*/ 13 h 34"/>
                  <a:gd name="T30" fmla="*/ 7 w 41"/>
                  <a:gd name="T31" fmla="*/ 0 h 34"/>
                  <a:gd name="T32" fmla="*/ 7 w 41"/>
                  <a:gd name="T33" fmla="*/ 0 h 34"/>
                  <a:gd name="T34" fmla="*/ 29 w 41"/>
                  <a:gd name="T35" fmla="*/ 0 h 34"/>
                  <a:gd name="T36" fmla="*/ 29 w 41"/>
                  <a:gd name="T37" fmla="*/ 15 h 34"/>
                  <a:gd name="T38" fmla="*/ 23 w 41"/>
                  <a:gd name="T39" fmla="*/ 15 h 34"/>
                  <a:gd name="T40" fmla="*/ 23 w 41"/>
                  <a:gd name="T41" fmla="*/ 18 h 34"/>
                  <a:gd name="T42" fmla="*/ 23 w 41"/>
                  <a:gd name="T43" fmla="*/ 20 h 34"/>
                  <a:gd name="T44" fmla="*/ 23 w 41"/>
                  <a:gd name="T45" fmla="*/ 24 h 34"/>
                  <a:gd name="T46" fmla="*/ 23 w 41"/>
                  <a:gd name="T47" fmla="*/ 29 h 34"/>
                  <a:gd name="T48" fmla="*/ 29 w 41"/>
                  <a:gd name="T49" fmla="*/ 31 h 34"/>
                  <a:gd name="T50" fmla="*/ 34 w 41"/>
                  <a:gd name="T51" fmla="*/ 31 h 34"/>
                  <a:gd name="T52" fmla="*/ 34 w 41"/>
                  <a:gd name="T53" fmla="*/ 27 h 34"/>
                  <a:gd name="T54" fmla="*/ 34 w 41"/>
                  <a:gd name="T55" fmla="*/ 22 h 34"/>
                  <a:gd name="T56" fmla="*/ 34 w 41"/>
                  <a:gd name="T57" fmla="*/ 20 h 34"/>
                  <a:gd name="T58" fmla="*/ 38 w 41"/>
                  <a:gd name="T59" fmla="*/ 18 h 34"/>
                  <a:gd name="T60" fmla="*/ 34 w 41"/>
                  <a:gd name="T61" fmla="*/ 15 h 34"/>
                  <a:gd name="T62" fmla="*/ 29 w 41"/>
                  <a:gd name="T63" fmla="*/ 13 h 34"/>
                  <a:gd name="T64" fmla="*/ 13 w 41"/>
                  <a:gd name="T65" fmla="*/ 4 h 34"/>
                  <a:gd name="T66" fmla="*/ 16 w 41"/>
                  <a:gd name="T67" fmla="*/ 9 h 34"/>
                  <a:gd name="T68" fmla="*/ 18 w 41"/>
                  <a:gd name="T69" fmla="*/ 9 h 34"/>
                  <a:gd name="T70" fmla="*/ 23 w 41"/>
                  <a:gd name="T71" fmla="*/ 4 h 34"/>
                  <a:gd name="T72" fmla="*/ 36 w 41"/>
                  <a:gd name="T73" fmla="*/ 11 h 34"/>
                  <a:gd name="T74" fmla="*/ 36 w 41"/>
                  <a:gd name="T75" fmla="*/ 9 h 34"/>
                  <a:gd name="T76" fmla="*/ 2 w 41"/>
                  <a:gd name="T77" fmla="*/ 29 h 34"/>
                  <a:gd name="T78" fmla="*/ 4 w 41"/>
                  <a:gd name="T79" fmla="*/ 27 h 34"/>
                  <a:gd name="T80" fmla="*/ 4 w 41"/>
                  <a:gd name="T81" fmla="*/ 24 h 34"/>
                  <a:gd name="T82" fmla="*/ 4 w 41"/>
                  <a:gd name="T83" fmla="*/ 22 h 34"/>
                  <a:gd name="T84" fmla="*/ 4 w 41"/>
                  <a:gd name="T85" fmla="*/ 22 h 34"/>
                  <a:gd name="T86" fmla="*/ 7 w 41"/>
                  <a:gd name="T87" fmla="*/ 13 h 34"/>
                  <a:gd name="T88" fmla="*/ 4 w 41"/>
                  <a:gd name="T8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34">
                    <a:moveTo>
                      <a:pt x="29" y="0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8" y="29"/>
                    </a:lnTo>
                    <a:lnTo>
                      <a:pt x="38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3" y="34"/>
                    </a:lnTo>
                    <a:lnTo>
                      <a:pt x="20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4" y="29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7" y="1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29" y="0"/>
                    </a:lnTo>
                    <a:close/>
                    <a:moveTo>
                      <a:pt x="29" y="13"/>
                    </a:moveTo>
                    <a:lnTo>
                      <a:pt x="29" y="15"/>
                    </a:lnTo>
                    <a:lnTo>
                      <a:pt x="29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4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34" y="31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29" y="13"/>
                    </a:lnTo>
                    <a:lnTo>
                      <a:pt x="29" y="13"/>
                    </a:lnTo>
                    <a:close/>
                    <a:moveTo>
                      <a:pt x="13" y="4"/>
                    </a:moveTo>
                    <a:lnTo>
                      <a:pt x="13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13" y="4"/>
                    </a:lnTo>
                    <a:close/>
                    <a:moveTo>
                      <a:pt x="36" y="9"/>
                    </a:moveTo>
                    <a:lnTo>
                      <a:pt x="36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6" y="9"/>
                    </a:lnTo>
                    <a:close/>
                    <a:moveTo>
                      <a:pt x="4" y="27"/>
                    </a:moveTo>
                    <a:lnTo>
                      <a:pt x="0" y="31"/>
                    </a:lnTo>
                    <a:lnTo>
                      <a:pt x="2" y="29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4" y="27"/>
                    </a:lnTo>
                    <a:close/>
                    <a:moveTo>
                      <a:pt x="4" y="22"/>
                    </a:moveTo>
                    <a:lnTo>
                      <a:pt x="4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4" y="22"/>
                    </a:lnTo>
                    <a:close/>
                    <a:moveTo>
                      <a:pt x="4" y="0"/>
                    </a:moveTo>
                    <a:lnTo>
                      <a:pt x="4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3" name="Freeform 2393">
                <a:extLst>
                  <a:ext uri="{FF2B5EF4-FFF2-40B4-BE49-F238E27FC236}">
                    <a16:creationId xmlns:a16="http://schemas.microsoft.com/office/drawing/2014/main" id="{7C8C7187-0ADB-46E8-AEC9-14775DAEC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40"/>
                <a:ext cx="64" cy="83"/>
              </a:xfrm>
              <a:custGeom>
                <a:avLst/>
                <a:gdLst>
                  <a:gd name="T0" fmla="*/ 28 w 28"/>
                  <a:gd name="T1" fmla="*/ 33 h 37"/>
                  <a:gd name="T2" fmla="*/ 28 w 28"/>
                  <a:gd name="T3" fmla="*/ 32 h 37"/>
                  <a:gd name="T4" fmla="*/ 27 w 28"/>
                  <a:gd name="T5" fmla="*/ 32 h 37"/>
                  <a:gd name="T6" fmla="*/ 27 w 28"/>
                  <a:gd name="T7" fmla="*/ 31 h 37"/>
                  <a:gd name="T8" fmla="*/ 26 w 28"/>
                  <a:gd name="T9" fmla="*/ 31 h 37"/>
                  <a:gd name="T10" fmla="*/ 26 w 28"/>
                  <a:gd name="T11" fmla="*/ 30 h 37"/>
                  <a:gd name="T12" fmla="*/ 25 w 28"/>
                  <a:gd name="T13" fmla="*/ 30 h 37"/>
                  <a:gd name="T14" fmla="*/ 25 w 28"/>
                  <a:gd name="T15" fmla="*/ 29 h 37"/>
                  <a:gd name="T16" fmla="*/ 24 w 28"/>
                  <a:gd name="T17" fmla="*/ 29 h 37"/>
                  <a:gd name="T18" fmla="*/ 24 w 28"/>
                  <a:gd name="T19" fmla="*/ 28 h 37"/>
                  <a:gd name="T20" fmla="*/ 24 w 28"/>
                  <a:gd name="T21" fmla="*/ 27 h 37"/>
                  <a:gd name="T22" fmla="*/ 23 w 28"/>
                  <a:gd name="T23" fmla="*/ 27 h 37"/>
                  <a:gd name="T24" fmla="*/ 23 w 28"/>
                  <a:gd name="T25" fmla="*/ 26 h 37"/>
                  <a:gd name="T26" fmla="*/ 22 w 28"/>
                  <a:gd name="T27" fmla="*/ 26 h 37"/>
                  <a:gd name="T28" fmla="*/ 22 w 28"/>
                  <a:gd name="T29" fmla="*/ 25 h 37"/>
                  <a:gd name="T30" fmla="*/ 21 w 28"/>
                  <a:gd name="T31" fmla="*/ 24 h 37"/>
                  <a:gd name="T32" fmla="*/ 21 w 28"/>
                  <a:gd name="T33" fmla="*/ 23 h 37"/>
                  <a:gd name="T34" fmla="*/ 20 w 28"/>
                  <a:gd name="T35" fmla="*/ 23 h 37"/>
                  <a:gd name="T36" fmla="*/ 20 w 28"/>
                  <a:gd name="T37" fmla="*/ 22 h 37"/>
                  <a:gd name="T38" fmla="*/ 20 w 28"/>
                  <a:gd name="T39" fmla="*/ 21 h 37"/>
                  <a:gd name="T40" fmla="*/ 19 w 28"/>
                  <a:gd name="T41" fmla="*/ 21 h 37"/>
                  <a:gd name="T42" fmla="*/ 19 w 28"/>
                  <a:gd name="T43" fmla="*/ 20 h 37"/>
                  <a:gd name="T44" fmla="*/ 19 w 28"/>
                  <a:gd name="T45" fmla="*/ 19 h 37"/>
                  <a:gd name="T46" fmla="*/ 18 w 28"/>
                  <a:gd name="T47" fmla="*/ 19 h 37"/>
                  <a:gd name="T48" fmla="*/ 18 w 28"/>
                  <a:gd name="T49" fmla="*/ 18 h 37"/>
                  <a:gd name="T50" fmla="*/ 18 w 28"/>
                  <a:gd name="T51" fmla="*/ 17 h 37"/>
                  <a:gd name="T52" fmla="*/ 17 w 28"/>
                  <a:gd name="T53" fmla="*/ 17 h 37"/>
                  <a:gd name="T54" fmla="*/ 17 w 28"/>
                  <a:gd name="T55" fmla="*/ 16 h 37"/>
                  <a:gd name="T56" fmla="*/ 17 w 28"/>
                  <a:gd name="T57" fmla="*/ 15 h 37"/>
                  <a:gd name="T58" fmla="*/ 16 w 28"/>
                  <a:gd name="T59" fmla="*/ 15 h 37"/>
                  <a:gd name="T60" fmla="*/ 16 w 28"/>
                  <a:gd name="T61" fmla="*/ 14 h 37"/>
                  <a:gd name="T62" fmla="*/ 16 w 28"/>
                  <a:gd name="T63" fmla="*/ 13 h 37"/>
                  <a:gd name="T64" fmla="*/ 16 w 28"/>
                  <a:gd name="T65" fmla="*/ 12 h 37"/>
                  <a:gd name="T66" fmla="*/ 15 w 28"/>
                  <a:gd name="T67" fmla="*/ 12 h 37"/>
                  <a:gd name="T68" fmla="*/ 15 w 28"/>
                  <a:gd name="T69" fmla="*/ 11 h 37"/>
                  <a:gd name="T70" fmla="*/ 15 w 28"/>
                  <a:gd name="T71" fmla="*/ 10 h 37"/>
                  <a:gd name="T72" fmla="*/ 15 w 28"/>
                  <a:gd name="T73" fmla="*/ 9 h 37"/>
                  <a:gd name="T74" fmla="*/ 14 w 28"/>
                  <a:gd name="T75" fmla="*/ 9 h 37"/>
                  <a:gd name="T76" fmla="*/ 14 w 28"/>
                  <a:gd name="T77" fmla="*/ 8 h 37"/>
                  <a:gd name="T78" fmla="*/ 14 w 28"/>
                  <a:gd name="T79" fmla="*/ 7 h 37"/>
                  <a:gd name="T80" fmla="*/ 14 w 28"/>
                  <a:gd name="T81" fmla="*/ 6 h 37"/>
                  <a:gd name="T82" fmla="*/ 14 w 28"/>
                  <a:gd name="T83" fmla="*/ 5 h 37"/>
                  <a:gd name="T84" fmla="*/ 13 w 28"/>
                  <a:gd name="T85" fmla="*/ 4 h 37"/>
                  <a:gd name="T86" fmla="*/ 13 w 28"/>
                  <a:gd name="T87" fmla="*/ 3 h 37"/>
                  <a:gd name="T88" fmla="*/ 13 w 28"/>
                  <a:gd name="T89" fmla="*/ 2 h 37"/>
                  <a:gd name="T90" fmla="*/ 13 w 28"/>
                  <a:gd name="T91" fmla="*/ 1 h 37"/>
                  <a:gd name="T92" fmla="*/ 13 w 28"/>
                  <a:gd name="T93" fmla="*/ 0 h 37"/>
                  <a:gd name="T94" fmla="*/ 13 w 28"/>
                  <a:gd name="T95" fmla="*/ 0 h 37"/>
                  <a:gd name="T96" fmla="*/ 2 w 28"/>
                  <a:gd name="T97" fmla="*/ 20 h 37"/>
                  <a:gd name="T98" fmla="*/ 5 w 28"/>
                  <a:gd name="T99" fmla="*/ 22 h 37"/>
                  <a:gd name="T100" fmla="*/ 7 w 28"/>
                  <a:gd name="T101" fmla="*/ 27 h 37"/>
                  <a:gd name="T102" fmla="*/ 9 w 28"/>
                  <a:gd name="T103" fmla="*/ 29 h 37"/>
                  <a:gd name="T104" fmla="*/ 11 w 28"/>
                  <a:gd name="T105" fmla="*/ 31 h 37"/>
                  <a:gd name="T106" fmla="*/ 13 w 28"/>
                  <a:gd name="T107" fmla="*/ 32 h 37"/>
                  <a:gd name="T108" fmla="*/ 16 w 28"/>
                  <a:gd name="T109" fmla="*/ 34 h 37"/>
                  <a:gd name="T110" fmla="*/ 17 w 28"/>
                  <a:gd name="T111" fmla="*/ 35 h 37"/>
                  <a:gd name="T112" fmla="*/ 21 w 28"/>
                  <a:gd name="T113" fmla="*/ 36 h 37"/>
                  <a:gd name="T114" fmla="*/ 24 w 28"/>
                  <a:gd name="T115" fmla="*/ 37 h 37"/>
                  <a:gd name="T116" fmla="*/ 28 w 28"/>
                  <a:gd name="T11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" h="37">
                    <a:moveTo>
                      <a:pt x="28" y="33"/>
                    </a:moveTo>
                    <a:lnTo>
                      <a:pt x="28" y="33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0" y="30"/>
                    </a:lnTo>
                    <a:lnTo>
                      <a:pt x="11" y="31"/>
                    </a:lnTo>
                    <a:lnTo>
                      <a:pt x="12" y="31"/>
                    </a:lnTo>
                    <a:lnTo>
                      <a:pt x="13" y="32"/>
                    </a:lnTo>
                    <a:lnTo>
                      <a:pt x="15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4" y="37"/>
                    </a:lnTo>
                    <a:lnTo>
                      <a:pt x="26" y="37"/>
                    </a:lnTo>
                    <a:lnTo>
                      <a:pt x="28" y="3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4" name="Freeform 2394">
                <a:extLst>
                  <a:ext uri="{FF2B5EF4-FFF2-40B4-BE49-F238E27FC236}">
                    <a16:creationId xmlns:a16="http://schemas.microsoft.com/office/drawing/2014/main" id="{4B766241-2D0F-49E7-A77A-0AD4AA06D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499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5 h 7"/>
                  <a:gd name="T4" fmla="*/ 5 w 7"/>
                  <a:gd name="T5" fmla="*/ 5 h 7"/>
                  <a:gd name="T6" fmla="*/ 5 w 7"/>
                  <a:gd name="T7" fmla="*/ 7 h 7"/>
                  <a:gd name="T8" fmla="*/ 3 w 7"/>
                  <a:gd name="T9" fmla="*/ 7 h 7"/>
                  <a:gd name="T10" fmla="*/ 0 w 7"/>
                  <a:gd name="T11" fmla="*/ 7 h 7"/>
                  <a:gd name="T12" fmla="*/ 0 w 7"/>
                  <a:gd name="T13" fmla="*/ 5 h 7"/>
                  <a:gd name="T14" fmla="*/ 0 w 7"/>
                  <a:gd name="T15" fmla="*/ 5 h 7"/>
                  <a:gd name="T16" fmla="*/ 3 w 7"/>
                  <a:gd name="T17" fmla="*/ 5 h 7"/>
                  <a:gd name="T18" fmla="*/ 3 w 7"/>
                  <a:gd name="T19" fmla="*/ 5 h 7"/>
                  <a:gd name="T20" fmla="*/ 3 w 7"/>
                  <a:gd name="T21" fmla="*/ 5 h 7"/>
                  <a:gd name="T22" fmla="*/ 3 w 7"/>
                  <a:gd name="T23" fmla="*/ 2 h 7"/>
                  <a:gd name="T24" fmla="*/ 3 w 7"/>
                  <a:gd name="T25" fmla="*/ 2 h 7"/>
                  <a:gd name="T26" fmla="*/ 3 w 7"/>
                  <a:gd name="T27" fmla="*/ 2 h 7"/>
                  <a:gd name="T28" fmla="*/ 3 w 7"/>
                  <a:gd name="T29" fmla="*/ 2 h 7"/>
                  <a:gd name="T30" fmla="*/ 3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3 w 7"/>
                  <a:gd name="T37" fmla="*/ 0 h 7"/>
                  <a:gd name="T38" fmla="*/ 5 w 7"/>
                  <a:gd name="T39" fmla="*/ 0 h 7"/>
                  <a:gd name="T40" fmla="*/ 5 w 7"/>
                  <a:gd name="T41" fmla="*/ 0 h 7"/>
                  <a:gd name="T42" fmla="*/ 7 w 7"/>
                  <a:gd name="T43" fmla="*/ 0 h 7"/>
                  <a:gd name="T44" fmla="*/ 7 w 7"/>
                  <a:gd name="T4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5" name="Freeform 2395">
                <a:extLst>
                  <a:ext uri="{FF2B5EF4-FFF2-40B4-BE49-F238E27FC236}">
                    <a16:creationId xmlns:a16="http://schemas.microsoft.com/office/drawing/2014/main" id="{E8C96626-E92D-4145-8B66-C64593379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481"/>
                <a:ext cx="5" cy="9"/>
              </a:xfrm>
              <a:custGeom>
                <a:avLst/>
                <a:gdLst>
                  <a:gd name="T0" fmla="*/ 5 w 5"/>
                  <a:gd name="T1" fmla="*/ 5 h 9"/>
                  <a:gd name="T2" fmla="*/ 2 w 5"/>
                  <a:gd name="T3" fmla="*/ 7 h 9"/>
                  <a:gd name="T4" fmla="*/ 0 w 5"/>
                  <a:gd name="T5" fmla="*/ 7 h 9"/>
                  <a:gd name="T6" fmla="*/ 0 w 5"/>
                  <a:gd name="T7" fmla="*/ 9 h 9"/>
                  <a:gd name="T8" fmla="*/ 0 w 5"/>
                  <a:gd name="T9" fmla="*/ 7 h 9"/>
                  <a:gd name="T10" fmla="*/ 0 w 5"/>
                  <a:gd name="T11" fmla="*/ 7 h 9"/>
                  <a:gd name="T12" fmla="*/ 0 w 5"/>
                  <a:gd name="T13" fmla="*/ 7 h 9"/>
                  <a:gd name="T14" fmla="*/ 0 w 5"/>
                  <a:gd name="T15" fmla="*/ 7 h 9"/>
                  <a:gd name="T16" fmla="*/ 0 w 5"/>
                  <a:gd name="T17" fmla="*/ 7 h 9"/>
                  <a:gd name="T18" fmla="*/ 0 w 5"/>
                  <a:gd name="T19" fmla="*/ 5 h 9"/>
                  <a:gd name="T20" fmla="*/ 0 w 5"/>
                  <a:gd name="T21" fmla="*/ 0 h 9"/>
                  <a:gd name="T22" fmla="*/ 2 w 5"/>
                  <a:gd name="T23" fmla="*/ 2 h 9"/>
                  <a:gd name="T24" fmla="*/ 2 w 5"/>
                  <a:gd name="T25" fmla="*/ 5 h 9"/>
                  <a:gd name="T26" fmla="*/ 5 w 5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9">
                    <a:moveTo>
                      <a:pt x="5" y="5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6" name="Freeform 2396">
                <a:extLst>
                  <a:ext uri="{FF2B5EF4-FFF2-40B4-BE49-F238E27FC236}">
                    <a16:creationId xmlns:a16="http://schemas.microsoft.com/office/drawing/2014/main" id="{4757D094-A6BF-42C8-B4C6-E0E4442E7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937"/>
                <a:ext cx="20" cy="29"/>
              </a:xfrm>
              <a:custGeom>
                <a:avLst/>
                <a:gdLst>
                  <a:gd name="T0" fmla="*/ 4 w 9"/>
                  <a:gd name="T1" fmla="*/ 13 h 13"/>
                  <a:gd name="T2" fmla="*/ 4 w 9"/>
                  <a:gd name="T3" fmla="*/ 13 h 13"/>
                  <a:gd name="T4" fmla="*/ 7 w 9"/>
                  <a:gd name="T5" fmla="*/ 11 h 13"/>
                  <a:gd name="T6" fmla="*/ 7 w 9"/>
                  <a:gd name="T7" fmla="*/ 11 h 13"/>
                  <a:gd name="T8" fmla="*/ 7 w 9"/>
                  <a:gd name="T9" fmla="*/ 11 h 13"/>
                  <a:gd name="T10" fmla="*/ 7 w 9"/>
                  <a:gd name="T11" fmla="*/ 11 h 13"/>
                  <a:gd name="T12" fmla="*/ 7 w 9"/>
                  <a:gd name="T13" fmla="*/ 11 h 13"/>
                  <a:gd name="T14" fmla="*/ 8 w 9"/>
                  <a:gd name="T15" fmla="*/ 10 h 13"/>
                  <a:gd name="T16" fmla="*/ 8 w 9"/>
                  <a:gd name="T17" fmla="*/ 10 h 13"/>
                  <a:gd name="T18" fmla="*/ 9 w 9"/>
                  <a:gd name="T19" fmla="*/ 9 h 13"/>
                  <a:gd name="T20" fmla="*/ 9 w 9"/>
                  <a:gd name="T21" fmla="*/ 8 h 13"/>
                  <a:gd name="T22" fmla="*/ 8 w 9"/>
                  <a:gd name="T23" fmla="*/ 7 h 13"/>
                  <a:gd name="T24" fmla="*/ 6 w 9"/>
                  <a:gd name="T25" fmla="*/ 6 h 13"/>
                  <a:gd name="T26" fmla="*/ 5 w 9"/>
                  <a:gd name="T27" fmla="*/ 3 h 13"/>
                  <a:gd name="T28" fmla="*/ 5 w 9"/>
                  <a:gd name="T29" fmla="*/ 3 h 13"/>
                  <a:gd name="T30" fmla="*/ 4 w 9"/>
                  <a:gd name="T31" fmla="*/ 2 h 13"/>
                  <a:gd name="T32" fmla="*/ 4 w 9"/>
                  <a:gd name="T33" fmla="*/ 1 h 13"/>
                  <a:gd name="T34" fmla="*/ 4 w 9"/>
                  <a:gd name="T35" fmla="*/ 1 h 13"/>
                  <a:gd name="T36" fmla="*/ 3 w 9"/>
                  <a:gd name="T37" fmla="*/ 1 h 13"/>
                  <a:gd name="T38" fmla="*/ 2 w 9"/>
                  <a:gd name="T39" fmla="*/ 1 h 13"/>
                  <a:gd name="T40" fmla="*/ 0 w 9"/>
                  <a:gd name="T41" fmla="*/ 0 h 13"/>
                  <a:gd name="T42" fmla="*/ 0 w 9"/>
                  <a:gd name="T43" fmla="*/ 1 h 13"/>
                  <a:gd name="T44" fmla="*/ 1 w 9"/>
                  <a:gd name="T45" fmla="*/ 2 h 13"/>
                  <a:gd name="T46" fmla="*/ 1 w 9"/>
                  <a:gd name="T47" fmla="*/ 3 h 13"/>
                  <a:gd name="T48" fmla="*/ 1 w 9"/>
                  <a:gd name="T49" fmla="*/ 4 h 13"/>
                  <a:gd name="T50" fmla="*/ 2 w 9"/>
                  <a:gd name="T51" fmla="*/ 5 h 13"/>
                  <a:gd name="T52" fmla="*/ 2 w 9"/>
                  <a:gd name="T53" fmla="*/ 6 h 13"/>
                  <a:gd name="T54" fmla="*/ 2 w 9"/>
                  <a:gd name="T55" fmla="*/ 7 h 13"/>
                  <a:gd name="T56" fmla="*/ 2 w 9"/>
                  <a:gd name="T57" fmla="*/ 8 h 13"/>
                  <a:gd name="T58" fmla="*/ 3 w 9"/>
                  <a:gd name="T59" fmla="*/ 9 h 13"/>
                  <a:gd name="T60" fmla="*/ 3 w 9"/>
                  <a:gd name="T61" fmla="*/ 10 h 13"/>
                  <a:gd name="T62" fmla="*/ 3 w 9"/>
                  <a:gd name="T63" fmla="*/ 11 h 13"/>
                  <a:gd name="T64" fmla="*/ 3 w 9"/>
                  <a:gd name="T65" fmla="*/ 12 h 13"/>
                  <a:gd name="T66" fmla="*/ 3 w 9"/>
                  <a:gd name="T67" fmla="*/ 13 h 13"/>
                  <a:gd name="T68" fmla="*/ 4 w 9"/>
                  <a:gd name="T6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4" y="13"/>
                    </a:moveTo>
                    <a:lnTo>
                      <a:pt x="4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7" name="Freeform 2397">
                <a:extLst>
                  <a:ext uri="{FF2B5EF4-FFF2-40B4-BE49-F238E27FC236}">
                    <a16:creationId xmlns:a16="http://schemas.microsoft.com/office/drawing/2014/main" id="{CDCFC66F-E089-4889-BE1F-94F73C8B7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541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11 w 11"/>
                  <a:gd name="T3" fmla="*/ 9 h 9"/>
                  <a:gd name="T4" fmla="*/ 7 w 11"/>
                  <a:gd name="T5" fmla="*/ 9 h 9"/>
                  <a:gd name="T6" fmla="*/ 7 w 11"/>
                  <a:gd name="T7" fmla="*/ 9 h 9"/>
                  <a:gd name="T8" fmla="*/ 0 w 11"/>
                  <a:gd name="T9" fmla="*/ 9 h 9"/>
                  <a:gd name="T10" fmla="*/ 0 w 11"/>
                  <a:gd name="T11" fmla="*/ 9 h 9"/>
                  <a:gd name="T12" fmla="*/ 0 w 11"/>
                  <a:gd name="T13" fmla="*/ 9 h 9"/>
                  <a:gd name="T14" fmla="*/ 0 w 11"/>
                  <a:gd name="T15" fmla="*/ 9 h 9"/>
                  <a:gd name="T16" fmla="*/ 0 w 11"/>
                  <a:gd name="T17" fmla="*/ 9 h 9"/>
                  <a:gd name="T18" fmla="*/ 0 w 11"/>
                  <a:gd name="T19" fmla="*/ 9 h 9"/>
                  <a:gd name="T20" fmla="*/ 0 w 11"/>
                  <a:gd name="T21" fmla="*/ 9 h 9"/>
                  <a:gd name="T22" fmla="*/ 0 w 11"/>
                  <a:gd name="T23" fmla="*/ 9 h 9"/>
                  <a:gd name="T24" fmla="*/ 0 w 11"/>
                  <a:gd name="T25" fmla="*/ 2 h 9"/>
                  <a:gd name="T26" fmla="*/ 0 w 11"/>
                  <a:gd name="T27" fmla="*/ 0 h 9"/>
                  <a:gd name="T28" fmla="*/ 0 w 11"/>
                  <a:gd name="T29" fmla="*/ 0 h 9"/>
                  <a:gd name="T30" fmla="*/ 0 w 11"/>
                  <a:gd name="T31" fmla="*/ 0 h 9"/>
                  <a:gd name="T32" fmla="*/ 0 w 11"/>
                  <a:gd name="T33" fmla="*/ 0 h 9"/>
                  <a:gd name="T34" fmla="*/ 0 w 11"/>
                  <a:gd name="T35" fmla="*/ 0 h 9"/>
                  <a:gd name="T36" fmla="*/ 0 w 11"/>
                  <a:gd name="T37" fmla="*/ 0 h 9"/>
                  <a:gd name="T38" fmla="*/ 0 w 11"/>
                  <a:gd name="T39" fmla="*/ 0 h 9"/>
                  <a:gd name="T40" fmla="*/ 0 w 11"/>
                  <a:gd name="T41" fmla="*/ 0 h 9"/>
                  <a:gd name="T42" fmla="*/ 9 w 11"/>
                  <a:gd name="T43" fmla="*/ 0 h 9"/>
                  <a:gd name="T44" fmla="*/ 9 w 11"/>
                  <a:gd name="T45" fmla="*/ 0 h 9"/>
                  <a:gd name="T46" fmla="*/ 9 w 11"/>
                  <a:gd name="T47" fmla="*/ 0 h 9"/>
                  <a:gd name="T48" fmla="*/ 9 w 11"/>
                  <a:gd name="T49" fmla="*/ 0 h 9"/>
                  <a:gd name="T50" fmla="*/ 9 w 11"/>
                  <a:gd name="T51" fmla="*/ 0 h 9"/>
                  <a:gd name="T52" fmla="*/ 9 w 11"/>
                  <a:gd name="T53" fmla="*/ 0 h 9"/>
                  <a:gd name="T54" fmla="*/ 9 w 11"/>
                  <a:gd name="T55" fmla="*/ 0 h 9"/>
                  <a:gd name="T56" fmla="*/ 9 w 11"/>
                  <a:gd name="T57" fmla="*/ 2 h 9"/>
                  <a:gd name="T58" fmla="*/ 11 w 11"/>
                  <a:gd name="T59" fmla="*/ 2 h 9"/>
                  <a:gd name="T60" fmla="*/ 11 w 11"/>
                  <a:gd name="T61" fmla="*/ 2 h 9"/>
                  <a:gd name="T62" fmla="*/ 11 w 11"/>
                  <a:gd name="T63" fmla="*/ 2 h 9"/>
                  <a:gd name="T64" fmla="*/ 11 w 11"/>
                  <a:gd name="T65" fmla="*/ 2 h 9"/>
                  <a:gd name="T66" fmla="*/ 11 w 11"/>
                  <a:gd name="T67" fmla="*/ 2 h 9"/>
                  <a:gd name="T68" fmla="*/ 11 w 11"/>
                  <a:gd name="T69" fmla="*/ 2 h 9"/>
                  <a:gd name="T70" fmla="*/ 11 w 11"/>
                  <a:gd name="T71" fmla="*/ 2 h 9"/>
                  <a:gd name="T72" fmla="*/ 11 w 11"/>
                  <a:gd name="T73" fmla="*/ 2 h 9"/>
                  <a:gd name="T74" fmla="*/ 11 w 11"/>
                  <a:gd name="T75" fmla="*/ 2 h 9"/>
                  <a:gd name="T76" fmla="*/ 11 w 11"/>
                  <a:gd name="T77" fmla="*/ 2 h 9"/>
                  <a:gd name="T78" fmla="*/ 11 w 11"/>
                  <a:gd name="T79" fmla="*/ 9 h 9"/>
                  <a:gd name="T80" fmla="*/ 11 w 11"/>
                  <a:gd name="T81" fmla="*/ 9 h 9"/>
                  <a:gd name="T82" fmla="*/ 11 w 11"/>
                  <a:gd name="T83" fmla="*/ 9 h 9"/>
                  <a:gd name="T84" fmla="*/ 11 w 11"/>
                  <a:gd name="T85" fmla="*/ 9 h 9"/>
                  <a:gd name="T86" fmla="*/ 11 w 11"/>
                  <a:gd name="T87" fmla="*/ 9 h 9"/>
                  <a:gd name="T88" fmla="*/ 11 w 11"/>
                  <a:gd name="T89" fmla="*/ 9 h 9"/>
                  <a:gd name="T90" fmla="*/ 11 w 11"/>
                  <a:gd name="T91" fmla="*/ 9 h 9"/>
                  <a:gd name="T92" fmla="*/ 11 w 11"/>
                  <a:gd name="T93" fmla="*/ 9 h 9"/>
                  <a:gd name="T94" fmla="*/ 11 w 11"/>
                  <a:gd name="T9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1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8" name="Freeform 2398">
                <a:extLst>
                  <a:ext uri="{FF2B5EF4-FFF2-40B4-BE49-F238E27FC236}">
                    <a16:creationId xmlns:a16="http://schemas.microsoft.com/office/drawing/2014/main" id="{31BA1057-469B-4AB0-98BD-46CCDD259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1523"/>
                <a:ext cx="22" cy="16"/>
              </a:xfrm>
              <a:custGeom>
                <a:avLst/>
                <a:gdLst>
                  <a:gd name="T0" fmla="*/ 22 w 22"/>
                  <a:gd name="T1" fmla="*/ 2 h 16"/>
                  <a:gd name="T2" fmla="*/ 22 w 22"/>
                  <a:gd name="T3" fmla="*/ 2 h 16"/>
                  <a:gd name="T4" fmla="*/ 22 w 22"/>
                  <a:gd name="T5" fmla="*/ 2 h 16"/>
                  <a:gd name="T6" fmla="*/ 22 w 22"/>
                  <a:gd name="T7" fmla="*/ 4 h 16"/>
                  <a:gd name="T8" fmla="*/ 20 w 22"/>
                  <a:gd name="T9" fmla="*/ 4 h 16"/>
                  <a:gd name="T10" fmla="*/ 20 w 22"/>
                  <a:gd name="T11" fmla="*/ 9 h 16"/>
                  <a:gd name="T12" fmla="*/ 18 w 22"/>
                  <a:gd name="T13" fmla="*/ 9 h 16"/>
                  <a:gd name="T14" fmla="*/ 18 w 22"/>
                  <a:gd name="T15" fmla="*/ 11 h 16"/>
                  <a:gd name="T16" fmla="*/ 18 w 22"/>
                  <a:gd name="T17" fmla="*/ 11 h 16"/>
                  <a:gd name="T18" fmla="*/ 18 w 22"/>
                  <a:gd name="T19" fmla="*/ 16 h 16"/>
                  <a:gd name="T20" fmla="*/ 4 w 22"/>
                  <a:gd name="T21" fmla="*/ 16 h 16"/>
                  <a:gd name="T22" fmla="*/ 4 w 22"/>
                  <a:gd name="T23" fmla="*/ 11 h 16"/>
                  <a:gd name="T24" fmla="*/ 4 w 22"/>
                  <a:gd name="T25" fmla="*/ 9 h 16"/>
                  <a:gd name="T26" fmla="*/ 4 w 22"/>
                  <a:gd name="T27" fmla="*/ 7 h 16"/>
                  <a:gd name="T28" fmla="*/ 2 w 22"/>
                  <a:gd name="T29" fmla="*/ 7 h 16"/>
                  <a:gd name="T30" fmla="*/ 2 w 22"/>
                  <a:gd name="T31" fmla="*/ 7 h 16"/>
                  <a:gd name="T32" fmla="*/ 0 w 22"/>
                  <a:gd name="T33" fmla="*/ 7 h 16"/>
                  <a:gd name="T34" fmla="*/ 0 w 22"/>
                  <a:gd name="T35" fmla="*/ 2 h 16"/>
                  <a:gd name="T36" fmla="*/ 0 w 22"/>
                  <a:gd name="T37" fmla="*/ 0 h 16"/>
                  <a:gd name="T38" fmla="*/ 0 w 22"/>
                  <a:gd name="T39" fmla="*/ 0 h 16"/>
                  <a:gd name="T40" fmla="*/ 22 w 22"/>
                  <a:gd name="T4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6">
                    <a:moveTo>
                      <a:pt x="22" y="2"/>
                    </a:moveTo>
                    <a:lnTo>
                      <a:pt x="22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6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9" name="Freeform 2399">
                <a:extLst>
                  <a:ext uri="{FF2B5EF4-FFF2-40B4-BE49-F238E27FC236}">
                    <a16:creationId xmlns:a16="http://schemas.microsoft.com/office/drawing/2014/main" id="{8A9E4AF0-8464-4B04-847E-53C107108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550"/>
                <a:ext cx="11" cy="11"/>
              </a:xfrm>
              <a:custGeom>
                <a:avLst/>
                <a:gdLst>
                  <a:gd name="T0" fmla="*/ 7 w 11"/>
                  <a:gd name="T1" fmla="*/ 11 h 11"/>
                  <a:gd name="T2" fmla="*/ 0 w 11"/>
                  <a:gd name="T3" fmla="*/ 11 h 11"/>
                  <a:gd name="T4" fmla="*/ 0 w 11"/>
                  <a:gd name="T5" fmla="*/ 11 h 11"/>
                  <a:gd name="T6" fmla="*/ 0 w 11"/>
                  <a:gd name="T7" fmla="*/ 4 h 11"/>
                  <a:gd name="T8" fmla="*/ 0 w 11"/>
                  <a:gd name="T9" fmla="*/ 4 h 11"/>
                  <a:gd name="T10" fmla="*/ 0 w 11"/>
                  <a:gd name="T11" fmla="*/ 4 h 11"/>
                  <a:gd name="T12" fmla="*/ 4 w 11"/>
                  <a:gd name="T13" fmla="*/ 2 h 11"/>
                  <a:gd name="T14" fmla="*/ 7 w 11"/>
                  <a:gd name="T15" fmla="*/ 2 h 11"/>
                  <a:gd name="T16" fmla="*/ 7 w 11"/>
                  <a:gd name="T17" fmla="*/ 0 h 11"/>
                  <a:gd name="T18" fmla="*/ 7 w 11"/>
                  <a:gd name="T19" fmla="*/ 0 h 11"/>
                  <a:gd name="T20" fmla="*/ 7 w 11"/>
                  <a:gd name="T21" fmla="*/ 0 h 11"/>
                  <a:gd name="T22" fmla="*/ 7 w 11"/>
                  <a:gd name="T23" fmla="*/ 0 h 11"/>
                  <a:gd name="T24" fmla="*/ 7 w 11"/>
                  <a:gd name="T25" fmla="*/ 0 h 11"/>
                  <a:gd name="T26" fmla="*/ 11 w 11"/>
                  <a:gd name="T27" fmla="*/ 0 h 11"/>
                  <a:gd name="T28" fmla="*/ 11 w 11"/>
                  <a:gd name="T29" fmla="*/ 0 h 11"/>
                  <a:gd name="T30" fmla="*/ 11 w 11"/>
                  <a:gd name="T31" fmla="*/ 0 h 11"/>
                  <a:gd name="T32" fmla="*/ 11 w 11"/>
                  <a:gd name="T33" fmla="*/ 0 h 11"/>
                  <a:gd name="T34" fmla="*/ 11 w 11"/>
                  <a:gd name="T35" fmla="*/ 0 h 11"/>
                  <a:gd name="T36" fmla="*/ 11 w 11"/>
                  <a:gd name="T37" fmla="*/ 0 h 11"/>
                  <a:gd name="T38" fmla="*/ 11 w 11"/>
                  <a:gd name="T39" fmla="*/ 9 h 11"/>
                  <a:gd name="T40" fmla="*/ 11 w 11"/>
                  <a:gd name="T41" fmla="*/ 9 h 11"/>
                  <a:gd name="T42" fmla="*/ 11 w 11"/>
                  <a:gd name="T43" fmla="*/ 9 h 11"/>
                  <a:gd name="T44" fmla="*/ 11 w 11"/>
                  <a:gd name="T45" fmla="*/ 9 h 11"/>
                  <a:gd name="T46" fmla="*/ 11 w 11"/>
                  <a:gd name="T47" fmla="*/ 9 h 11"/>
                  <a:gd name="T48" fmla="*/ 11 w 11"/>
                  <a:gd name="T49" fmla="*/ 9 h 11"/>
                  <a:gd name="T50" fmla="*/ 11 w 11"/>
                  <a:gd name="T51" fmla="*/ 9 h 11"/>
                  <a:gd name="T52" fmla="*/ 11 w 11"/>
                  <a:gd name="T53" fmla="*/ 9 h 11"/>
                  <a:gd name="T54" fmla="*/ 11 w 11"/>
                  <a:gd name="T55" fmla="*/ 9 h 11"/>
                  <a:gd name="T56" fmla="*/ 9 w 11"/>
                  <a:gd name="T57" fmla="*/ 9 h 11"/>
                  <a:gd name="T58" fmla="*/ 9 w 11"/>
                  <a:gd name="T59" fmla="*/ 9 h 11"/>
                  <a:gd name="T60" fmla="*/ 9 w 11"/>
                  <a:gd name="T61" fmla="*/ 11 h 11"/>
                  <a:gd name="T62" fmla="*/ 9 w 11"/>
                  <a:gd name="T63" fmla="*/ 11 h 11"/>
                  <a:gd name="T64" fmla="*/ 9 w 11"/>
                  <a:gd name="T65" fmla="*/ 11 h 11"/>
                  <a:gd name="T66" fmla="*/ 9 w 11"/>
                  <a:gd name="T67" fmla="*/ 11 h 11"/>
                  <a:gd name="T68" fmla="*/ 9 w 11"/>
                  <a:gd name="T69" fmla="*/ 11 h 11"/>
                  <a:gd name="T70" fmla="*/ 7 w 11"/>
                  <a:gd name="T71" fmla="*/ 11 h 11"/>
                  <a:gd name="T72" fmla="*/ 7 w 11"/>
                  <a:gd name="T73" fmla="*/ 11 h 11"/>
                  <a:gd name="T74" fmla="*/ 7 w 11"/>
                  <a:gd name="T7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11">
                    <a:moveTo>
                      <a:pt x="7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0" name="Freeform 2400">
                <a:extLst>
                  <a:ext uri="{FF2B5EF4-FFF2-40B4-BE49-F238E27FC236}">
                    <a16:creationId xmlns:a16="http://schemas.microsoft.com/office/drawing/2014/main" id="{D6B91548-D46A-4B92-8781-94609930A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1541"/>
                <a:ext cx="13" cy="18"/>
              </a:xfrm>
              <a:custGeom>
                <a:avLst/>
                <a:gdLst>
                  <a:gd name="T0" fmla="*/ 5 w 6"/>
                  <a:gd name="T1" fmla="*/ 0 h 8"/>
                  <a:gd name="T2" fmla="*/ 5 w 6"/>
                  <a:gd name="T3" fmla="*/ 0 h 8"/>
                  <a:gd name="T4" fmla="*/ 1 w 6"/>
                  <a:gd name="T5" fmla="*/ 0 h 8"/>
                  <a:gd name="T6" fmla="*/ 0 w 6"/>
                  <a:gd name="T7" fmla="*/ 0 h 8"/>
                  <a:gd name="T8" fmla="*/ 0 w 6"/>
                  <a:gd name="T9" fmla="*/ 5 h 8"/>
                  <a:gd name="T10" fmla="*/ 0 w 6"/>
                  <a:gd name="T11" fmla="*/ 5 h 8"/>
                  <a:gd name="T12" fmla="*/ 0 w 6"/>
                  <a:gd name="T13" fmla="*/ 5 h 8"/>
                  <a:gd name="T14" fmla="*/ 0 w 6"/>
                  <a:gd name="T15" fmla="*/ 6 h 8"/>
                  <a:gd name="T16" fmla="*/ 0 w 6"/>
                  <a:gd name="T17" fmla="*/ 6 h 8"/>
                  <a:gd name="T18" fmla="*/ 0 w 6"/>
                  <a:gd name="T19" fmla="*/ 6 h 8"/>
                  <a:gd name="T20" fmla="*/ 0 w 6"/>
                  <a:gd name="T21" fmla="*/ 7 h 8"/>
                  <a:gd name="T22" fmla="*/ 0 w 6"/>
                  <a:gd name="T23" fmla="*/ 7 h 8"/>
                  <a:gd name="T24" fmla="*/ 0 w 6"/>
                  <a:gd name="T25" fmla="*/ 8 h 8"/>
                  <a:gd name="T26" fmla="*/ 0 w 6"/>
                  <a:gd name="T27" fmla="*/ 8 h 8"/>
                  <a:gd name="T28" fmla="*/ 1 w 6"/>
                  <a:gd name="T29" fmla="*/ 8 h 8"/>
                  <a:gd name="T30" fmla="*/ 5 w 6"/>
                  <a:gd name="T31" fmla="*/ 8 h 8"/>
                  <a:gd name="T32" fmla="*/ 5 w 6"/>
                  <a:gd name="T33" fmla="*/ 6 h 8"/>
                  <a:gd name="T34" fmla="*/ 5 w 6"/>
                  <a:gd name="T35" fmla="*/ 6 h 8"/>
                  <a:gd name="T36" fmla="*/ 5 w 6"/>
                  <a:gd name="T37" fmla="*/ 6 h 8"/>
                  <a:gd name="T38" fmla="*/ 5 w 6"/>
                  <a:gd name="T39" fmla="*/ 6 h 8"/>
                  <a:gd name="T40" fmla="*/ 5 w 6"/>
                  <a:gd name="T41" fmla="*/ 6 h 8"/>
                  <a:gd name="T42" fmla="*/ 5 w 6"/>
                  <a:gd name="T43" fmla="*/ 5 h 8"/>
                  <a:gd name="T44" fmla="*/ 5 w 6"/>
                  <a:gd name="T45" fmla="*/ 5 h 8"/>
                  <a:gd name="T46" fmla="*/ 5 w 6"/>
                  <a:gd name="T47" fmla="*/ 5 h 8"/>
                  <a:gd name="T48" fmla="*/ 5 w 6"/>
                  <a:gd name="T49" fmla="*/ 5 h 8"/>
                  <a:gd name="T50" fmla="*/ 5 w 6"/>
                  <a:gd name="T51" fmla="*/ 5 h 8"/>
                  <a:gd name="T52" fmla="*/ 5 w 6"/>
                  <a:gd name="T53" fmla="*/ 5 h 8"/>
                  <a:gd name="T54" fmla="*/ 5 w 6"/>
                  <a:gd name="T55" fmla="*/ 5 h 8"/>
                  <a:gd name="T56" fmla="*/ 6 w 6"/>
                  <a:gd name="T57" fmla="*/ 4 h 8"/>
                  <a:gd name="T58" fmla="*/ 5 w 6"/>
                  <a:gd name="T59" fmla="*/ 4 h 8"/>
                  <a:gd name="T60" fmla="*/ 5 w 6"/>
                  <a:gd name="T6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1" name="Freeform 2401">
                <a:extLst>
                  <a:ext uri="{FF2B5EF4-FFF2-40B4-BE49-F238E27FC236}">
                    <a16:creationId xmlns:a16="http://schemas.microsoft.com/office/drawing/2014/main" id="{0E323AC7-C1AC-4BF3-8291-AA56379CB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475"/>
                <a:ext cx="22" cy="64"/>
              </a:xfrm>
              <a:custGeom>
                <a:avLst/>
                <a:gdLst>
                  <a:gd name="T0" fmla="*/ 10 w 10"/>
                  <a:gd name="T1" fmla="*/ 26 h 28"/>
                  <a:gd name="T2" fmla="*/ 10 w 10"/>
                  <a:gd name="T3" fmla="*/ 20 h 28"/>
                  <a:gd name="T4" fmla="*/ 7 w 10"/>
                  <a:gd name="T5" fmla="*/ 19 h 28"/>
                  <a:gd name="T6" fmla="*/ 7 w 10"/>
                  <a:gd name="T7" fmla="*/ 19 h 28"/>
                  <a:gd name="T8" fmla="*/ 7 w 10"/>
                  <a:gd name="T9" fmla="*/ 19 h 28"/>
                  <a:gd name="T10" fmla="*/ 8 w 10"/>
                  <a:gd name="T11" fmla="*/ 15 h 28"/>
                  <a:gd name="T12" fmla="*/ 10 w 10"/>
                  <a:gd name="T13" fmla="*/ 4 h 28"/>
                  <a:gd name="T14" fmla="*/ 10 w 10"/>
                  <a:gd name="T15" fmla="*/ 1 h 28"/>
                  <a:gd name="T16" fmla="*/ 2 w 10"/>
                  <a:gd name="T17" fmla="*/ 0 h 28"/>
                  <a:gd name="T18" fmla="*/ 2 w 10"/>
                  <a:gd name="T19" fmla="*/ 2 h 28"/>
                  <a:gd name="T20" fmla="*/ 1 w 10"/>
                  <a:gd name="T21" fmla="*/ 4 h 28"/>
                  <a:gd name="T22" fmla="*/ 0 w 10"/>
                  <a:gd name="T23" fmla="*/ 11 h 28"/>
                  <a:gd name="T24" fmla="*/ 1 w 10"/>
                  <a:gd name="T25" fmla="*/ 11 h 28"/>
                  <a:gd name="T26" fmla="*/ 1 w 10"/>
                  <a:gd name="T27" fmla="*/ 12 h 28"/>
                  <a:gd name="T28" fmla="*/ 1 w 10"/>
                  <a:gd name="T29" fmla="*/ 13 h 28"/>
                  <a:gd name="T30" fmla="*/ 2 w 10"/>
                  <a:gd name="T31" fmla="*/ 13 h 28"/>
                  <a:gd name="T32" fmla="*/ 2 w 10"/>
                  <a:gd name="T33" fmla="*/ 14 h 28"/>
                  <a:gd name="T34" fmla="*/ 3 w 10"/>
                  <a:gd name="T35" fmla="*/ 14 h 28"/>
                  <a:gd name="T36" fmla="*/ 3 w 10"/>
                  <a:gd name="T37" fmla="*/ 15 h 28"/>
                  <a:gd name="T38" fmla="*/ 4 w 10"/>
                  <a:gd name="T39" fmla="*/ 16 h 28"/>
                  <a:gd name="T40" fmla="*/ 4 w 10"/>
                  <a:gd name="T41" fmla="*/ 17 h 28"/>
                  <a:gd name="T42" fmla="*/ 5 w 10"/>
                  <a:gd name="T43" fmla="*/ 17 h 28"/>
                  <a:gd name="T44" fmla="*/ 5 w 10"/>
                  <a:gd name="T45" fmla="*/ 18 h 28"/>
                  <a:gd name="T46" fmla="*/ 5 w 10"/>
                  <a:gd name="T47" fmla="*/ 19 h 28"/>
                  <a:gd name="T48" fmla="*/ 6 w 10"/>
                  <a:gd name="T49" fmla="*/ 19 h 28"/>
                  <a:gd name="T50" fmla="*/ 6 w 10"/>
                  <a:gd name="T51" fmla="*/ 20 h 28"/>
                  <a:gd name="T52" fmla="*/ 6 w 10"/>
                  <a:gd name="T53" fmla="*/ 21 h 28"/>
                  <a:gd name="T54" fmla="*/ 7 w 10"/>
                  <a:gd name="T55" fmla="*/ 21 h 28"/>
                  <a:gd name="T56" fmla="*/ 7 w 10"/>
                  <a:gd name="T57" fmla="*/ 22 h 28"/>
                  <a:gd name="T58" fmla="*/ 7 w 10"/>
                  <a:gd name="T59" fmla="*/ 23 h 28"/>
                  <a:gd name="T60" fmla="*/ 8 w 10"/>
                  <a:gd name="T61" fmla="*/ 23 h 28"/>
                  <a:gd name="T62" fmla="*/ 8 w 10"/>
                  <a:gd name="T63" fmla="*/ 24 h 28"/>
                  <a:gd name="T64" fmla="*/ 8 w 10"/>
                  <a:gd name="T65" fmla="*/ 25 h 28"/>
                  <a:gd name="T66" fmla="*/ 9 w 10"/>
                  <a:gd name="T67" fmla="*/ 26 h 28"/>
                  <a:gd name="T68" fmla="*/ 9 w 10"/>
                  <a:gd name="T69" fmla="*/ 27 h 28"/>
                  <a:gd name="T70" fmla="*/ 9 w 10"/>
                  <a:gd name="T71" fmla="*/ 28 h 28"/>
                  <a:gd name="T72" fmla="*/ 10 w 10"/>
                  <a:gd name="T7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8">
                    <a:moveTo>
                      <a:pt x="10" y="26"/>
                    </a:moveTo>
                    <a:lnTo>
                      <a:pt x="10" y="26"/>
                    </a:lnTo>
                    <a:lnTo>
                      <a:pt x="10" y="22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7"/>
                    </a:lnTo>
                    <a:lnTo>
                      <a:pt x="10" y="4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0" y="2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2" name="Freeform 2402">
                <a:extLst>
                  <a:ext uri="{FF2B5EF4-FFF2-40B4-BE49-F238E27FC236}">
                    <a16:creationId xmlns:a16="http://schemas.microsoft.com/office/drawing/2014/main" id="{8EB60399-03EB-4B14-B75E-4D4833EA8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496"/>
                <a:ext cx="18" cy="13"/>
              </a:xfrm>
              <a:custGeom>
                <a:avLst/>
                <a:gdLst>
                  <a:gd name="T0" fmla="*/ 18 w 18"/>
                  <a:gd name="T1" fmla="*/ 13 h 13"/>
                  <a:gd name="T2" fmla="*/ 14 w 18"/>
                  <a:gd name="T3" fmla="*/ 13 h 13"/>
                  <a:gd name="T4" fmla="*/ 14 w 18"/>
                  <a:gd name="T5" fmla="*/ 13 h 13"/>
                  <a:gd name="T6" fmla="*/ 0 w 18"/>
                  <a:gd name="T7" fmla="*/ 11 h 13"/>
                  <a:gd name="T8" fmla="*/ 0 w 18"/>
                  <a:gd name="T9" fmla="*/ 11 h 13"/>
                  <a:gd name="T10" fmla="*/ 0 w 18"/>
                  <a:gd name="T11" fmla="*/ 0 h 13"/>
                  <a:gd name="T12" fmla="*/ 2 w 18"/>
                  <a:gd name="T13" fmla="*/ 0 h 13"/>
                  <a:gd name="T14" fmla="*/ 5 w 18"/>
                  <a:gd name="T15" fmla="*/ 0 h 13"/>
                  <a:gd name="T16" fmla="*/ 7 w 18"/>
                  <a:gd name="T17" fmla="*/ 2 h 13"/>
                  <a:gd name="T18" fmla="*/ 7 w 18"/>
                  <a:gd name="T19" fmla="*/ 2 h 13"/>
                  <a:gd name="T20" fmla="*/ 7 w 18"/>
                  <a:gd name="T21" fmla="*/ 2 h 13"/>
                  <a:gd name="T22" fmla="*/ 7 w 18"/>
                  <a:gd name="T23" fmla="*/ 2 h 13"/>
                  <a:gd name="T24" fmla="*/ 7 w 18"/>
                  <a:gd name="T25" fmla="*/ 2 h 13"/>
                  <a:gd name="T26" fmla="*/ 7 w 18"/>
                  <a:gd name="T27" fmla="*/ 4 h 13"/>
                  <a:gd name="T28" fmla="*/ 7 w 18"/>
                  <a:gd name="T29" fmla="*/ 4 h 13"/>
                  <a:gd name="T30" fmla="*/ 11 w 18"/>
                  <a:gd name="T31" fmla="*/ 7 h 13"/>
                  <a:gd name="T32" fmla="*/ 18 w 18"/>
                  <a:gd name="T33" fmla="*/ 7 h 13"/>
                  <a:gd name="T34" fmla="*/ 18 w 18"/>
                  <a:gd name="T35" fmla="*/ 9 h 13"/>
                  <a:gd name="T36" fmla="*/ 18 w 18"/>
                  <a:gd name="T37" fmla="*/ 9 h 13"/>
                  <a:gd name="T38" fmla="*/ 18 w 18"/>
                  <a:gd name="T39" fmla="*/ 9 h 13"/>
                  <a:gd name="T40" fmla="*/ 18 w 18"/>
                  <a:gd name="T41" fmla="*/ 11 h 13"/>
                  <a:gd name="T42" fmla="*/ 18 w 18"/>
                  <a:gd name="T43" fmla="*/ 11 h 13"/>
                  <a:gd name="T44" fmla="*/ 18 w 18"/>
                  <a:gd name="T4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3">
                    <a:moveTo>
                      <a:pt x="18" y="13"/>
                    </a:moveTo>
                    <a:lnTo>
                      <a:pt x="14" y="13"/>
                    </a:lnTo>
                    <a:lnTo>
                      <a:pt x="14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3" name="Freeform 2403">
                <a:extLst>
                  <a:ext uri="{FF2B5EF4-FFF2-40B4-BE49-F238E27FC236}">
                    <a16:creationId xmlns:a16="http://schemas.microsoft.com/office/drawing/2014/main" id="{3009E27E-7956-4117-BB9C-E3596A05F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48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0 w 3"/>
                  <a:gd name="T5" fmla="*/ 0 h 3"/>
                  <a:gd name="T6" fmla="*/ 0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1 h 3"/>
                  <a:gd name="T14" fmla="*/ 1 w 3"/>
                  <a:gd name="T15" fmla="*/ 1 h 3"/>
                  <a:gd name="T16" fmla="*/ 1 w 3"/>
                  <a:gd name="T17" fmla="*/ 2 h 3"/>
                  <a:gd name="T18" fmla="*/ 1 w 3"/>
                  <a:gd name="T19" fmla="*/ 2 h 3"/>
                  <a:gd name="T20" fmla="*/ 2 w 3"/>
                  <a:gd name="T21" fmla="*/ 2 h 3"/>
                  <a:gd name="T22" fmla="*/ 2 w 3"/>
                  <a:gd name="T23" fmla="*/ 2 h 3"/>
                  <a:gd name="T24" fmla="*/ 2 w 3"/>
                  <a:gd name="T25" fmla="*/ 3 h 3"/>
                  <a:gd name="T26" fmla="*/ 2 w 3"/>
                  <a:gd name="T27" fmla="*/ 3 h 3"/>
                  <a:gd name="T28" fmla="*/ 3 w 3"/>
                  <a:gd name="T29" fmla="*/ 3 h 3"/>
                  <a:gd name="T30" fmla="*/ 3 w 3"/>
                  <a:gd name="T31" fmla="*/ 3 h 3"/>
                  <a:gd name="T32" fmla="*/ 3 w 3"/>
                  <a:gd name="T33" fmla="*/ 2 h 3"/>
                  <a:gd name="T34" fmla="*/ 3 w 3"/>
                  <a:gd name="T35" fmla="*/ 1 h 3"/>
                  <a:gd name="T36" fmla="*/ 3 w 3"/>
                  <a:gd name="T37" fmla="*/ 1 h 3"/>
                  <a:gd name="T38" fmla="*/ 3 w 3"/>
                  <a:gd name="T39" fmla="*/ 1 h 3"/>
                  <a:gd name="T40" fmla="*/ 3 w 3"/>
                  <a:gd name="T41" fmla="*/ 1 h 3"/>
                  <a:gd name="T42" fmla="*/ 2 w 3"/>
                  <a:gd name="T43" fmla="*/ 0 h 3"/>
                  <a:gd name="T44" fmla="*/ 1 w 3"/>
                  <a:gd name="T45" fmla="*/ 0 h 3"/>
                  <a:gd name="T46" fmla="*/ 1 w 3"/>
                  <a:gd name="T47" fmla="*/ 0 h 3"/>
                  <a:gd name="T48" fmla="*/ 0 w 3"/>
                  <a:gd name="T4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4" name="Freeform 2404">
                <a:extLst>
                  <a:ext uri="{FF2B5EF4-FFF2-40B4-BE49-F238E27FC236}">
                    <a16:creationId xmlns:a16="http://schemas.microsoft.com/office/drawing/2014/main" id="{775D988A-8388-441D-968F-D1A6583E9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471"/>
                <a:ext cx="13" cy="13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0 h 6"/>
                  <a:gd name="T4" fmla="*/ 1 w 6"/>
                  <a:gd name="T5" fmla="*/ 0 h 6"/>
                  <a:gd name="T6" fmla="*/ 0 w 6"/>
                  <a:gd name="T7" fmla="*/ 0 h 6"/>
                  <a:gd name="T8" fmla="*/ 0 w 6"/>
                  <a:gd name="T9" fmla="*/ 2 h 6"/>
                  <a:gd name="T10" fmla="*/ 0 w 6"/>
                  <a:gd name="T11" fmla="*/ 2 h 6"/>
                  <a:gd name="T12" fmla="*/ 1 w 6"/>
                  <a:gd name="T13" fmla="*/ 2 h 6"/>
                  <a:gd name="T14" fmla="*/ 1 w 6"/>
                  <a:gd name="T15" fmla="*/ 2 h 6"/>
                  <a:gd name="T16" fmla="*/ 1 w 6"/>
                  <a:gd name="T17" fmla="*/ 3 h 6"/>
                  <a:gd name="T18" fmla="*/ 1 w 6"/>
                  <a:gd name="T19" fmla="*/ 3 h 6"/>
                  <a:gd name="T20" fmla="*/ 2 w 6"/>
                  <a:gd name="T21" fmla="*/ 3 h 6"/>
                  <a:gd name="T22" fmla="*/ 2 w 6"/>
                  <a:gd name="T23" fmla="*/ 3 h 6"/>
                  <a:gd name="T24" fmla="*/ 2 w 6"/>
                  <a:gd name="T25" fmla="*/ 4 h 6"/>
                  <a:gd name="T26" fmla="*/ 2 w 6"/>
                  <a:gd name="T27" fmla="*/ 4 h 6"/>
                  <a:gd name="T28" fmla="*/ 3 w 6"/>
                  <a:gd name="T29" fmla="*/ 4 h 6"/>
                  <a:gd name="T30" fmla="*/ 3 w 6"/>
                  <a:gd name="T31" fmla="*/ 4 h 6"/>
                  <a:gd name="T32" fmla="*/ 4 w 6"/>
                  <a:gd name="T33" fmla="*/ 4 h 6"/>
                  <a:gd name="T34" fmla="*/ 4 w 6"/>
                  <a:gd name="T35" fmla="*/ 4 h 6"/>
                  <a:gd name="T36" fmla="*/ 4 w 6"/>
                  <a:gd name="T37" fmla="*/ 5 h 6"/>
                  <a:gd name="T38" fmla="*/ 4 w 6"/>
                  <a:gd name="T39" fmla="*/ 5 h 6"/>
                  <a:gd name="T40" fmla="*/ 5 w 6"/>
                  <a:gd name="T41" fmla="*/ 5 h 6"/>
                  <a:gd name="T42" fmla="*/ 5 w 6"/>
                  <a:gd name="T43" fmla="*/ 5 h 6"/>
                  <a:gd name="T44" fmla="*/ 5 w 6"/>
                  <a:gd name="T45" fmla="*/ 6 h 6"/>
                  <a:gd name="T46" fmla="*/ 5 w 6"/>
                  <a:gd name="T47" fmla="*/ 6 h 6"/>
                  <a:gd name="T48" fmla="*/ 6 w 6"/>
                  <a:gd name="T49" fmla="*/ 6 h 6"/>
                  <a:gd name="T50" fmla="*/ 6 w 6"/>
                  <a:gd name="T51" fmla="*/ 6 h 6"/>
                  <a:gd name="T52" fmla="*/ 6 w 6"/>
                  <a:gd name="T53" fmla="*/ 6 h 6"/>
                  <a:gd name="T54" fmla="*/ 6 w 6"/>
                  <a:gd name="T55" fmla="*/ 6 h 6"/>
                  <a:gd name="T56" fmla="*/ 6 w 6"/>
                  <a:gd name="T57" fmla="*/ 6 h 6"/>
                  <a:gd name="T58" fmla="*/ 5 w 6"/>
                  <a:gd name="T59" fmla="*/ 5 h 6"/>
                  <a:gd name="T60" fmla="*/ 6 w 6"/>
                  <a:gd name="T61" fmla="*/ 3 h 6"/>
                  <a:gd name="T62" fmla="*/ 6 w 6"/>
                  <a:gd name="T63" fmla="*/ 3 h 6"/>
                  <a:gd name="T64" fmla="*/ 6 w 6"/>
                  <a:gd name="T65" fmla="*/ 2 h 6"/>
                  <a:gd name="T66" fmla="*/ 4 w 6"/>
                  <a:gd name="T67" fmla="*/ 1 h 6"/>
                  <a:gd name="T68" fmla="*/ 4 w 6"/>
                  <a:gd name="T69" fmla="*/ 1 h 6"/>
                  <a:gd name="T70" fmla="*/ 3 w 6"/>
                  <a:gd name="T71" fmla="*/ 0 h 6"/>
                  <a:gd name="T72" fmla="*/ 1 w 6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5" name="Freeform 2405">
                <a:extLst>
                  <a:ext uri="{FF2B5EF4-FFF2-40B4-BE49-F238E27FC236}">
                    <a16:creationId xmlns:a16="http://schemas.microsoft.com/office/drawing/2014/main" id="{D801DE3B-A3AC-4AA4-8CCC-8264ED08C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1444"/>
                <a:ext cx="20" cy="31"/>
              </a:xfrm>
              <a:custGeom>
                <a:avLst/>
                <a:gdLst>
                  <a:gd name="T0" fmla="*/ 11 w 20"/>
                  <a:gd name="T1" fmla="*/ 31 h 31"/>
                  <a:gd name="T2" fmla="*/ 11 w 20"/>
                  <a:gd name="T3" fmla="*/ 29 h 31"/>
                  <a:gd name="T4" fmla="*/ 11 w 20"/>
                  <a:gd name="T5" fmla="*/ 29 h 31"/>
                  <a:gd name="T6" fmla="*/ 11 w 20"/>
                  <a:gd name="T7" fmla="*/ 29 h 31"/>
                  <a:gd name="T8" fmla="*/ 13 w 20"/>
                  <a:gd name="T9" fmla="*/ 22 h 31"/>
                  <a:gd name="T10" fmla="*/ 4 w 20"/>
                  <a:gd name="T11" fmla="*/ 20 h 31"/>
                  <a:gd name="T12" fmla="*/ 2 w 20"/>
                  <a:gd name="T13" fmla="*/ 20 h 31"/>
                  <a:gd name="T14" fmla="*/ 2 w 20"/>
                  <a:gd name="T15" fmla="*/ 20 h 31"/>
                  <a:gd name="T16" fmla="*/ 0 w 20"/>
                  <a:gd name="T17" fmla="*/ 20 h 31"/>
                  <a:gd name="T18" fmla="*/ 2 w 20"/>
                  <a:gd name="T19" fmla="*/ 18 h 31"/>
                  <a:gd name="T20" fmla="*/ 0 w 20"/>
                  <a:gd name="T21" fmla="*/ 18 h 31"/>
                  <a:gd name="T22" fmla="*/ 0 w 20"/>
                  <a:gd name="T23" fmla="*/ 18 h 31"/>
                  <a:gd name="T24" fmla="*/ 0 w 20"/>
                  <a:gd name="T25" fmla="*/ 16 h 31"/>
                  <a:gd name="T26" fmla="*/ 0 w 20"/>
                  <a:gd name="T27" fmla="*/ 16 h 31"/>
                  <a:gd name="T28" fmla="*/ 2 w 20"/>
                  <a:gd name="T29" fmla="*/ 16 h 31"/>
                  <a:gd name="T30" fmla="*/ 2 w 20"/>
                  <a:gd name="T31" fmla="*/ 16 h 31"/>
                  <a:gd name="T32" fmla="*/ 2 w 20"/>
                  <a:gd name="T33" fmla="*/ 16 h 31"/>
                  <a:gd name="T34" fmla="*/ 2 w 20"/>
                  <a:gd name="T35" fmla="*/ 16 h 31"/>
                  <a:gd name="T36" fmla="*/ 4 w 20"/>
                  <a:gd name="T37" fmla="*/ 16 h 31"/>
                  <a:gd name="T38" fmla="*/ 4 w 20"/>
                  <a:gd name="T39" fmla="*/ 13 h 31"/>
                  <a:gd name="T40" fmla="*/ 4 w 20"/>
                  <a:gd name="T41" fmla="*/ 13 h 31"/>
                  <a:gd name="T42" fmla="*/ 4 w 20"/>
                  <a:gd name="T43" fmla="*/ 13 h 31"/>
                  <a:gd name="T44" fmla="*/ 2 w 20"/>
                  <a:gd name="T45" fmla="*/ 13 h 31"/>
                  <a:gd name="T46" fmla="*/ 2 w 20"/>
                  <a:gd name="T47" fmla="*/ 13 h 31"/>
                  <a:gd name="T48" fmla="*/ 2 w 20"/>
                  <a:gd name="T49" fmla="*/ 13 h 31"/>
                  <a:gd name="T50" fmla="*/ 0 w 20"/>
                  <a:gd name="T51" fmla="*/ 11 h 31"/>
                  <a:gd name="T52" fmla="*/ 0 w 20"/>
                  <a:gd name="T53" fmla="*/ 11 h 31"/>
                  <a:gd name="T54" fmla="*/ 2 w 20"/>
                  <a:gd name="T55" fmla="*/ 0 h 31"/>
                  <a:gd name="T56" fmla="*/ 20 w 20"/>
                  <a:gd name="T57" fmla="*/ 2 h 31"/>
                  <a:gd name="T58" fmla="*/ 20 w 20"/>
                  <a:gd name="T59" fmla="*/ 2 h 31"/>
                  <a:gd name="T60" fmla="*/ 18 w 20"/>
                  <a:gd name="T61" fmla="*/ 16 h 31"/>
                  <a:gd name="T62" fmla="*/ 15 w 20"/>
                  <a:gd name="T63" fmla="*/ 29 h 31"/>
                  <a:gd name="T64" fmla="*/ 15 w 20"/>
                  <a:gd name="T65" fmla="*/ 31 h 31"/>
                  <a:gd name="T66" fmla="*/ 11 w 20"/>
                  <a:gd name="T6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" h="31">
                    <a:moveTo>
                      <a:pt x="11" y="31"/>
                    </a:move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3" y="22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16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1" y="3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6" name="Freeform 2406">
                <a:extLst>
                  <a:ext uri="{FF2B5EF4-FFF2-40B4-BE49-F238E27FC236}">
                    <a16:creationId xmlns:a16="http://schemas.microsoft.com/office/drawing/2014/main" id="{D0C921D2-D0F9-414C-B66A-CC801374C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437"/>
                <a:ext cx="9" cy="11"/>
              </a:xfrm>
              <a:custGeom>
                <a:avLst/>
                <a:gdLst>
                  <a:gd name="T0" fmla="*/ 9 w 9"/>
                  <a:gd name="T1" fmla="*/ 2 h 11"/>
                  <a:gd name="T2" fmla="*/ 7 w 9"/>
                  <a:gd name="T3" fmla="*/ 5 h 11"/>
                  <a:gd name="T4" fmla="*/ 7 w 9"/>
                  <a:gd name="T5" fmla="*/ 7 h 11"/>
                  <a:gd name="T6" fmla="*/ 7 w 9"/>
                  <a:gd name="T7" fmla="*/ 9 h 11"/>
                  <a:gd name="T8" fmla="*/ 7 w 9"/>
                  <a:gd name="T9" fmla="*/ 11 h 11"/>
                  <a:gd name="T10" fmla="*/ 0 w 9"/>
                  <a:gd name="T11" fmla="*/ 11 h 11"/>
                  <a:gd name="T12" fmla="*/ 3 w 9"/>
                  <a:gd name="T13" fmla="*/ 2 h 11"/>
                  <a:gd name="T14" fmla="*/ 3 w 9"/>
                  <a:gd name="T15" fmla="*/ 2 h 11"/>
                  <a:gd name="T16" fmla="*/ 3 w 9"/>
                  <a:gd name="T17" fmla="*/ 2 h 11"/>
                  <a:gd name="T18" fmla="*/ 3 w 9"/>
                  <a:gd name="T19" fmla="*/ 2 h 11"/>
                  <a:gd name="T20" fmla="*/ 3 w 9"/>
                  <a:gd name="T21" fmla="*/ 0 h 11"/>
                  <a:gd name="T22" fmla="*/ 5 w 9"/>
                  <a:gd name="T23" fmla="*/ 0 h 11"/>
                  <a:gd name="T24" fmla="*/ 9 w 9"/>
                  <a:gd name="T2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1">
                    <a:moveTo>
                      <a:pt x="9" y="2"/>
                    </a:move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7" name="Freeform 2407">
                <a:extLst>
                  <a:ext uri="{FF2B5EF4-FFF2-40B4-BE49-F238E27FC236}">
                    <a16:creationId xmlns:a16="http://schemas.microsoft.com/office/drawing/2014/main" id="{2B5D1FFB-2836-49BC-A4DE-7CA70EDE1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419"/>
                <a:ext cx="16" cy="32"/>
              </a:xfrm>
              <a:custGeom>
                <a:avLst/>
                <a:gdLst>
                  <a:gd name="T0" fmla="*/ 4 w 16"/>
                  <a:gd name="T1" fmla="*/ 20 h 32"/>
                  <a:gd name="T2" fmla="*/ 2 w 16"/>
                  <a:gd name="T3" fmla="*/ 9 h 32"/>
                  <a:gd name="T4" fmla="*/ 0 w 16"/>
                  <a:gd name="T5" fmla="*/ 5 h 32"/>
                  <a:gd name="T6" fmla="*/ 0 w 16"/>
                  <a:gd name="T7" fmla="*/ 0 h 32"/>
                  <a:gd name="T8" fmla="*/ 4 w 16"/>
                  <a:gd name="T9" fmla="*/ 0 h 32"/>
                  <a:gd name="T10" fmla="*/ 7 w 16"/>
                  <a:gd name="T11" fmla="*/ 2 h 32"/>
                  <a:gd name="T12" fmla="*/ 9 w 16"/>
                  <a:gd name="T13" fmla="*/ 2 h 32"/>
                  <a:gd name="T14" fmla="*/ 9 w 16"/>
                  <a:gd name="T15" fmla="*/ 2 h 32"/>
                  <a:gd name="T16" fmla="*/ 11 w 16"/>
                  <a:gd name="T17" fmla="*/ 2 h 32"/>
                  <a:gd name="T18" fmla="*/ 16 w 16"/>
                  <a:gd name="T19" fmla="*/ 2 h 32"/>
                  <a:gd name="T20" fmla="*/ 16 w 16"/>
                  <a:gd name="T21" fmla="*/ 7 h 32"/>
                  <a:gd name="T22" fmla="*/ 13 w 16"/>
                  <a:gd name="T23" fmla="*/ 9 h 32"/>
                  <a:gd name="T24" fmla="*/ 13 w 16"/>
                  <a:gd name="T25" fmla="*/ 11 h 32"/>
                  <a:gd name="T26" fmla="*/ 13 w 16"/>
                  <a:gd name="T27" fmla="*/ 11 h 32"/>
                  <a:gd name="T28" fmla="*/ 13 w 16"/>
                  <a:gd name="T29" fmla="*/ 14 h 32"/>
                  <a:gd name="T30" fmla="*/ 13 w 16"/>
                  <a:gd name="T31" fmla="*/ 16 h 32"/>
                  <a:gd name="T32" fmla="*/ 13 w 16"/>
                  <a:gd name="T33" fmla="*/ 18 h 32"/>
                  <a:gd name="T34" fmla="*/ 13 w 16"/>
                  <a:gd name="T35" fmla="*/ 20 h 32"/>
                  <a:gd name="T36" fmla="*/ 11 w 16"/>
                  <a:gd name="T37" fmla="*/ 27 h 32"/>
                  <a:gd name="T38" fmla="*/ 11 w 16"/>
                  <a:gd name="T39" fmla="*/ 32 h 32"/>
                  <a:gd name="T40" fmla="*/ 7 w 16"/>
                  <a:gd name="T41" fmla="*/ 32 h 32"/>
                  <a:gd name="T42" fmla="*/ 4 w 16"/>
                  <a:gd name="T43" fmla="*/ 29 h 32"/>
                  <a:gd name="T44" fmla="*/ 4 w 16"/>
                  <a:gd name="T45" fmla="*/ 27 h 32"/>
                  <a:gd name="T46" fmla="*/ 4 w 16"/>
                  <a:gd name="T47" fmla="*/ 25 h 32"/>
                  <a:gd name="T48" fmla="*/ 4 w 16"/>
                  <a:gd name="T49" fmla="*/ 25 h 32"/>
                  <a:gd name="T50" fmla="*/ 4 w 16"/>
                  <a:gd name="T51" fmla="*/ 25 h 32"/>
                  <a:gd name="T52" fmla="*/ 4 w 16"/>
                  <a:gd name="T53" fmla="*/ 23 h 32"/>
                  <a:gd name="T54" fmla="*/ 4 w 16"/>
                  <a:gd name="T55" fmla="*/ 20 h 32"/>
                  <a:gd name="T56" fmla="*/ 4 w 16"/>
                  <a:gd name="T57" fmla="*/ 20 h 32"/>
                  <a:gd name="T58" fmla="*/ 4 w 16"/>
                  <a:gd name="T59" fmla="*/ 20 h 32"/>
                  <a:gd name="T60" fmla="*/ 4 w 16"/>
                  <a:gd name="T6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32">
                    <a:moveTo>
                      <a:pt x="4" y="20"/>
                    </a:move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1" y="27"/>
                    </a:lnTo>
                    <a:lnTo>
                      <a:pt x="11" y="32"/>
                    </a:lnTo>
                    <a:lnTo>
                      <a:pt x="7" y="32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8" name="Freeform 2408">
                <a:extLst>
                  <a:ext uri="{FF2B5EF4-FFF2-40B4-BE49-F238E27FC236}">
                    <a16:creationId xmlns:a16="http://schemas.microsoft.com/office/drawing/2014/main" id="{9C777073-76E3-4692-8F58-B96263EC2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356"/>
                <a:ext cx="36" cy="45"/>
              </a:xfrm>
              <a:custGeom>
                <a:avLst/>
                <a:gdLst>
                  <a:gd name="T0" fmla="*/ 30 w 36"/>
                  <a:gd name="T1" fmla="*/ 41 h 45"/>
                  <a:gd name="T2" fmla="*/ 30 w 36"/>
                  <a:gd name="T3" fmla="*/ 45 h 45"/>
                  <a:gd name="T4" fmla="*/ 27 w 36"/>
                  <a:gd name="T5" fmla="*/ 43 h 45"/>
                  <a:gd name="T6" fmla="*/ 25 w 36"/>
                  <a:gd name="T7" fmla="*/ 43 h 45"/>
                  <a:gd name="T8" fmla="*/ 23 w 36"/>
                  <a:gd name="T9" fmla="*/ 43 h 45"/>
                  <a:gd name="T10" fmla="*/ 21 w 36"/>
                  <a:gd name="T11" fmla="*/ 43 h 45"/>
                  <a:gd name="T12" fmla="*/ 18 w 36"/>
                  <a:gd name="T13" fmla="*/ 43 h 45"/>
                  <a:gd name="T14" fmla="*/ 18 w 36"/>
                  <a:gd name="T15" fmla="*/ 43 h 45"/>
                  <a:gd name="T16" fmla="*/ 14 w 36"/>
                  <a:gd name="T17" fmla="*/ 41 h 45"/>
                  <a:gd name="T18" fmla="*/ 12 w 36"/>
                  <a:gd name="T19" fmla="*/ 41 h 45"/>
                  <a:gd name="T20" fmla="*/ 7 w 36"/>
                  <a:gd name="T21" fmla="*/ 41 h 45"/>
                  <a:gd name="T22" fmla="*/ 7 w 36"/>
                  <a:gd name="T23" fmla="*/ 41 h 45"/>
                  <a:gd name="T24" fmla="*/ 5 w 36"/>
                  <a:gd name="T25" fmla="*/ 41 h 45"/>
                  <a:gd name="T26" fmla="*/ 3 w 36"/>
                  <a:gd name="T27" fmla="*/ 41 h 45"/>
                  <a:gd name="T28" fmla="*/ 0 w 36"/>
                  <a:gd name="T29" fmla="*/ 38 h 45"/>
                  <a:gd name="T30" fmla="*/ 0 w 36"/>
                  <a:gd name="T31" fmla="*/ 32 h 45"/>
                  <a:gd name="T32" fmla="*/ 0 w 36"/>
                  <a:gd name="T33" fmla="*/ 29 h 45"/>
                  <a:gd name="T34" fmla="*/ 0 w 36"/>
                  <a:gd name="T35" fmla="*/ 27 h 45"/>
                  <a:gd name="T36" fmla="*/ 0 w 36"/>
                  <a:gd name="T37" fmla="*/ 27 h 45"/>
                  <a:gd name="T38" fmla="*/ 0 w 36"/>
                  <a:gd name="T39" fmla="*/ 27 h 45"/>
                  <a:gd name="T40" fmla="*/ 3 w 36"/>
                  <a:gd name="T41" fmla="*/ 25 h 45"/>
                  <a:gd name="T42" fmla="*/ 3 w 36"/>
                  <a:gd name="T43" fmla="*/ 25 h 45"/>
                  <a:gd name="T44" fmla="*/ 3 w 36"/>
                  <a:gd name="T45" fmla="*/ 23 h 45"/>
                  <a:gd name="T46" fmla="*/ 3 w 36"/>
                  <a:gd name="T47" fmla="*/ 18 h 45"/>
                  <a:gd name="T48" fmla="*/ 3 w 36"/>
                  <a:gd name="T49" fmla="*/ 16 h 45"/>
                  <a:gd name="T50" fmla="*/ 3 w 36"/>
                  <a:gd name="T51" fmla="*/ 13 h 45"/>
                  <a:gd name="T52" fmla="*/ 3 w 36"/>
                  <a:gd name="T53" fmla="*/ 11 h 45"/>
                  <a:gd name="T54" fmla="*/ 3 w 36"/>
                  <a:gd name="T55" fmla="*/ 11 h 45"/>
                  <a:gd name="T56" fmla="*/ 5 w 36"/>
                  <a:gd name="T57" fmla="*/ 11 h 45"/>
                  <a:gd name="T58" fmla="*/ 5 w 36"/>
                  <a:gd name="T59" fmla="*/ 7 h 45"/>
                  <a:gd name="T60" fmla="*/ 5 w 36"/>
                  <a:gd name="T61" fmla="*/ 4 h 45"/>
                  <a:gd name="T62" fmla="*/ 5 w 36"/>
                  <a:gd name="T63" fmla="*/ 0 h 45"/>
                  <a:gd name="T64" fmla="*/ 12 w 36"/>
                  <a:gd name="T65" fmla="*/ 2 h 45"/>
                  <a:gd name="T66" fmla="*/ 14 w 36"/>
                  <a:gd name="T67" fmla="*/ 2 h 45"/>
                  <a:gd name="T68" fmla="*/ 18 w 36"/>
                  <a:gd name="T69" fmla="*/ 2 h 45"/>
                  <a:gd name="T70" fmla="*/ 21 w 36"/>
                  <a:gd name="T71" fmla="*/ 2 h 45"/>
                  <a:gd name="T72" fmla="*/ 23 w 36"/>
                  <a:gd name="T73" fmla="*/ 2 h 45"/>
                  <a:gd name="T74" fmla="*/ 23 w 36"/>
                  <a:gd name="T75" fmla="*/ 4 h 45"/>
                  <a:gd name="T76" fmla="*/ 36 w 36"/>
                  <a:gd name="T77" fmla="*/ 4 h 45"/>
                  <a:gd name="T78" fmla="*/ 36 w 36"/>
                  <a:gd name="T79" fmla="*/ 9 h 45"/>
                  <a:gd name="T80" fmla="*/ 34 w 36"/>
                  <a:gd name="T81" fmla="*/ 11 h 45"/>
                  <a:gd name="T82" fmla="*/ 34 w 36"/>
                  <a:gd name="T83" fmla="*/ 13 h 45"/>
                  <a:gd name="T84" fmla="*/ 34 w 36"/>
                  <a:gd name="T85" fmla="*/ 16 h 45"/>
                  <a:gd name="T86" fmla="*/ 34 w 36"/>
                  <a:gd name="T87" fmla="*/ 18 h 45"/>
                  <a:gd name="T88" fmla="*/ 34 w 36"/>
                  <a:gd name="T89" fmla="*/ 20 h 45"/>
                  <a:gd name="T90" fmla="*/ 34 w 36"/>
                  <a:gd name="T91" fmla="*/ 23 h 45"/>
                  <a:gd name="T92" fmla="*/ 32 w 36"/>
                  <a:gd name="T93" fmla="*/ 25 h 45"/>
                  <a:gd name="T94" fmla="*/ 30 w 36"/>
                  <a:gd name="T95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45">
                    <a:moveTo>
                      <a:pt x="30" y="41"/>
                    </a:moveTo>
                    <a:lnTo>
                      <a:pt x="30" y="45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1" y="4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36" y="4"/>
                    </a:lnTo>
                    <a:lnTo>
                      <a:pt x="36" y="9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2" y="25"/>
                    </a:lnTo>
                    <a:lnTo>
                      <a:pt x="30" y="4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9" name="Freeform 2409">
                <a:extLst>
                  <a:ext uri="{FF2B5EF4-FFF2-40B4-BE49-F238E27FC236}">
                    <a16:creationId xmlns:a16="http://schemas.microsoft.com/office/drawing/2014/main" id="{03EC7D77-9BBC-4589-838D-A2D1606C40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7" y="1345"/>
                <a:ext cx="84" cy="49"/>
              </a:xfrm>
              <a:custGeom>
                <a:avLst/>
                <a:gdLst>
                  <a:gd name="T0" fmla="*/ 79 w 84"/>
                  <a:gd name="T1" fmla="*/ 49 h 49"/>
                  <a:gd name="T2" fmla="*/ 77 w 84"/>
                  <a:gd name="T3" fmla="*/ 49 h 49"/>
                  <a:gd name="T4" fmla="*/ 77 w 84"/>
                  <a:gd name="T5" fmla="*/ 49 h 49"/>
                  <a:gd name="T6" fmla="*/ 72 w 84"/>
                  <a:gd name="T7" fmla="*/ 49 h 49"/>
                  <a:gd name="T8" fmla="*/ 59 w 84"/>
                  <a:gd name="T9" fmla="*/ 47 h 49"/>
                  <a:gd name="T10" fmla="*/ 57 w 84"/>
                  <a:gd name="T11" fmla="*/ 47 h 49"/>
                  <a:gd name="T12" fmla="*/ 52 w 84"/>
                  <a:gd name="T13" fmla="*/ 45 h 49"/>
                  <a:gd name="T14" fmla="*/ 50 w 84"/>
                  <a:gd name="T15" fmla="*/ 45 h 49"/>
                  <a:gd name="T16" fmla="*/ 47 w 84"/>
                  <a:gd name="T17" fmla="*/ 43 h 49"/>
                  <a:gd name="T18" fmla="*/ 50 w 84"/>
                  <a:gd name="T19" fmla="*/ 36 h 49"/>
                  <a:gd name="T20" fmla="*/ 50 w 84"/>
                  <a:gd name="T21" fmla="*/ 31 h 49"/>
                  <a:gd name="T22" fmla="*/ 50 w 84"/>
                  <a:gd name="T23" fmla="*/ 27 h 49"/>
                  <a:gd name="T24" fmla="*/ 52 w 84"/>
                  <a:gd name="T25" fmla="*/ 20 h 49"/>
                  <a:gd name="T26" fmla="*/ 52 w 84"/>
                  <a:gd name="T27" fmla="*/ 15 h 49"/>
                  <a:gd name="T28" fmla="*/ 52 w 84"/>
                  <a:gd name="T29" fmla="*/ 13 h 49"/>
                  <a:gd name="T30" fmla="*/ 54 w 84"/>
                  <a:gd name="T31" fmla="*/ 9 h 49"/>
                  <a:gd name="T32" fmla="*/ 57 w 84"/>
                  <a:gd name="T33" fmla="*/ 6 h 49"/>
                  <a:gd name="T34" fmla="*/ 61 w 84"/>
                  <a:gd name="T35" fmla="*/ 6 h 49"/>
                  <a:gd name="T36" fmla="*/ 63 w 84"/>
                  <a:gd name="T37" fmla="*/ 9 h 49"/>
                  <a:gd name="T38" fmla="*/ 75 w 84"/>
                  <a:gd name="T39" fmla="*/ 9 h 49"/>
                  <a:gd name="T40" fmla="*/ 77 w 84"/>
                  <a:gd name="T41" fmla="*/ 11 h 49"/>
                  <a:gd name="T42" fmla="*/ 81 w 84"/>
                  <a:gd name="T43" fmla="*/ 11 h 49"/>
                  <a:gd name="T44" fmla="*/ 84 w 84"/>
                  <a:gd name="T45" fmla="*/ 11 h 49"/>
                  <a:gd name="T46" fmla="*/ 84 w 84"/>
                  <a:gd name="T47" fmla="*/ 18 h 49"/>
                  <a:gd name="T48" fmla="*/ 81 w 84"/>
                  <a:gd name="T49" fmla="*/ 22 h 49"/>
                  <a:gd name="T50" fmla="*/ 81 w 84"/>
                  <a:gd name="T51" fmla="*/ 29 h 49"/>
                  <a:gd name="T52" fmla="*/ 81 w 84"/>
                  <a:gd name="T53" fmla="*/ 31 h 49"/>
                  <a:gd name="T54" fmla="*/ 81 w 84"/>
                  <a:gd name="T55" fmla="*/ 34 h 49"/>
                  <a:gd name="T56" fmla="*/ 79 w 84"/>
                  <a:gd name="T57" fmla="*/ 38 h 49"/>
                  <a:gd name="T58" fmla="*/ 79 w 84"/>
                  <a:gd name="T59" fmla="*/ 43 h 49"/>
                  <a:gd name="T60" fmla="*/ 47 w 84"/>
                  <a:gd name="T61" fmla="*/ 36 h 49"/>
                  <a:gd name="T62" fmla="*/ 45 w 84"/>
                  <a:gd name="T63" fmla="*/ 45 h 49"/>
                  <a:gd name="T64" fmla="*/ 43 w 84"/>
                  <a:gd name="T65" fmla="*/ 43 h 49"/>
                  <a:gd name="T66" fmla="*/ 38 w 84"/>
                  <a:gd name="T67" fmla="*/ 43 h 49"/>
                  <a:gd name="T68" fmla="*/ 32 w 84"/>
                  <a:gd name="T69" fmla="*/ 43 h 49"/>
                  <a:gd name="T70" fmla="*/ 23 w 84"/>
                  <a:gd name="T71" fmla="*/ 40 h 49"/>
                  <a:gd name="T72" fmla="*/ 18 w 84"/>
                  <a:gd name="T73" fmla="*/ 38 h 49"/>
                  <a:gd name="T74" fmla="*/ 20 w 84"/>
                  <a:gd name="T75" fmla="*/ 36 h 49"/>
                  <a:gd name="T76" fmla="*/ 20 w 84"/>
                  <a:gd name="T77" fmla="*/ 34 h 49"/>
                  <a:gd name="T78" fmla="*/ 20 w 84"/>
                  <a:gd name="T79" fmla="*/ 29 h 49"/>
                  <a:gd name="T80" fmla="*/ 23 w 84"/>
                  <a:gd name="T81" fmla="*/ 20 h 49"/>
                  <a:gd name="T82" fmla="*/ 23 w 84"/>
                  <a:gd name="T83" fmla="*/ 15 h 49"/>
                  <a:gd name="T84" fmla="*/ 23 w 84"/>
                  <a:gd name="T85" fmla="*/ 11 h 49"/>
                  <a:gd name="T86" fmla="*/ 25 w 84"/>
                  <a:gd name="T87" fmla="*/ 9 h 49"/>
                  <a:gd name="T88" fmla="*/ 25 w 84"/>
                  <a:gd name="T89" fmla="*/ 6 h 49"/>
                  <a:gd name="T90" fmla="*/ 25 w 84"/>
                  <a:gd name="T91" fmla="*/ 4 h 49"/>
                  <a:gd name="T92" fmla="*/ 29 w 84"/>
                  <a:gd name="T93" fmla="*/ 2 h 49"/>
                  <a:gd name="T94" fmla="*/ 32 w 84"/>
                  <a:gd name="T95" fmla="*/ 2 h 49"/>
                  <a:gd name="T96" fmla="*/ 36 w 84"/>
                  <a:gd name="T97" fmla="*/ 4 h 49"/>
                  <a:gd name="T98" fmla="*/ 43 w 84"/>
                  <a:gd name="T99" fmla="*/ 4 h 49"/>
                  <a:gd name="T100" fmla="*/ 52 w 84"/>
                  <a:gd name="T101" fmla="*/ 6 h 49"/>
                  <a:gd name="T102" fmla="*/ 50 w 84"/>
                  <a:gd name="T103" fmla="*/ 9 h 49"/>
                  <a:gd name="T104" fmla="*/ 47 w 84"/>
                  <a:gd name="T105" fmla="*/ 29 h 49"/>
                  <a:gd name="T106" fmla="*/ 47 w 84"/>
                  <a:gd name="T107" fmla="*/ 31 h 49"/>
                  <a:gd name="T108" fmla="*/ 47 w 84"/>
                  <a:gd name="T109" fmla="*/ 36 h 49"/>
                  <a:gd name="T110" fmla="*/ 18 w 84"/>
                  <a:gd name="T111" fmla="*/ 27 h 49"/>
                  <a:gd name="T112" fmla="*/ 0 w 84"/>
                  <a:gd name="T113" fmla="*/ 38 h 49"/>
                  <a:gd name="T114" fmla="*/ 5 w 84"/>
                  <a:gd name="T115" fmla="*/ 11 h 49"/>
                  <a:gd name="T116" fmla="*/ 5 w 84"/>
                  <a:gd name="T117" fmla="*/ 4 h 49"/>
                  <a:gd name="T118" fmla="*/ 7 w 84"/>
                  <a:gd name="T119" fmla="*/ 2 h 49"/>
                  <a:gd name="T120" fmla="*/ 23 w 84"/>
                  <a:gd name="T121" fmla="*/ 2 h 49"/>
                  <a:gd name="T122" fmla="*/ 5 w 84"/>
                  <a:gd name="T123" fmla="*/ 4 h 49"/>
                  <a:gd name="T124" fmla="*/ 16 w 84"/>
                  <a:gd name="T125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" h="49">
                    <a:moveTo>
                      <a:pt x="79" y="47"/>
                    </a:moveTo>
                    <a:lnTo>
                      <a:pt x="79" y="49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75" y="49"/>
                    </a:lnTo>
                    <a:lnTo>
                      <a:pt x="72" y="49"/>
                    </a:lnTo>
                    <a:lnTo>
                      <a:pt x="61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7" y="47"/>
                    </a:lnTo>
                    <a:lnTo>
                      <a:pt x="54" y="47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0" y="45"/>
                    </a:lnTo>
                    <a:lnTo>
                      <a:pt x="47" y="45"/>
                    </a:lnTo>
                    <a:lnTo>
                      <a:pt x="47" y="43"/>
                    </a:lnTo>
                    <a:lnTo>
                      <a:pt x="50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50" y="31"/>
                    </a:lnTo>
                    <a:lnTo>
                      <a:pt x="50" y="29"/>
                    </a:lnTo>
                    <a:lnTo>
                      <a:pt x="50" y="27"/>
                    </a:lnTo>
                    <a:lnTo>
                      <a:pt x="52" y="24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7" y="6"/>
                    </a:lnTo>
                    <a:lnTo>
                      <a:pt x="59" y="6"/>
                    </a:lnTo>
                    <a:lnTo>
                      <a:pt x="61" y="6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72" y="9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4" y="11"/>
                    </a:lnTo>
                    <a:lnTo>
                      <a:pt x="84" y="15"/>
                    </a:lnTo>
                    <a:lnTo>
                      <a:pt x="84" y="18"/>
                    </a:lnTo>
                    <a:lnTo>
                      <a:pt x="84" y="20"/>
                    </a:lnTo>
                    <a:lnTo>
                      <a:pt x="81" y="22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31"/>
                    </a:lnTo>
                    <a:lnTo>
                      <a:pt x="81" y="34"/>
                    </a:lnTo>
                    <a:lnTo>
                      <a:pt x="81" y="34"/>
                    </a:lnTo>
                    <a:lnTo>
                      <a:pt x="79" y="36"/>
                    </a:lnTo>
                    <a:lnTo>
                      <a:pt x="79" y="38"/>
                    </a:lnTo>
                    <a:lnTo>
                      <a:pt x="79" y="40"/>
                    </a:lnTo>
                    <a:lnTo>
                      <a:pt x="79" y="43"/>
                    </a:lnTo>
                    <a:lnTo>
                      <a:pt x="79" y="47"/>
                    </a:lnTo>
                    <a:close/>
                    <a:moveTo>
                      <a:pt x="47" y="36"/>
                    </a:moveTo>
                    <a:lnTo>
                      <a:pt x="45" y="43"/>
                    </a:lnTo>
                    <a:lnTo>
                      <a:pt x="45" y="45"/>
                    </a:lnTo>
                    <a:lnTo>
                      <a:pt x="43" y="45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43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3" y="40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1"/>
                    </a:lnTo>
                    <a:lnTo>
                      <a:pt x="20" y="29"/>
                    </a:lnTo>
                    <a:lnTo>
                      <a:pt x="20" y="27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7" y="6"/>
                    </a:lnTo>
                    <a:lnTo>
                      <a:pt x="52" y="6"/>
                    </a:lnTo>
                    <a:lnTo>
                      <a:pt x="52" y="9"/>
                    </a:lnTo>
                    <a:lnTo>
                      <a:pt x="50" y="9"/>
                    </a:lnTo>
                    <a:lnTo>
                      <a:pt x="50" y="15"/>
                    </a:lnTo>
                    <a:lnTo>
                      <a:pt x="47" y="29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4"/>
                    </a:lnTo>
                    <a:lnTo>
                      <a:pt x="47" y="36"/>
                    </a:lnTo>
                    <a:close/>
                    <a:moveTo>
                      <a:pt x="23" y="2"/>
                    </a:moveTo>
                    <a:lnTo>
                      <a:pt x="18" y="27"/>
                    </a:lnTo>
                    <a:lnTo>
                      <a:pt x="16" y="40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23" y="2"/>
                    </a:lnTo>
                    <a:close/>
                    <a:moveTo>
                      <a:pt x="18" y="6"/>
                    </a:moveTo>
                    <a:lnTo>
                      <a:pt x="5" y="4"/>
                    </a:lnTo>
                    <a:lnTo>
                      <a:pt x="5" y="13"/>
                    </a:lnTo>
                    <a:lnTo>
                      <a:pt x="16" y="13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0" name="Freeform 2410">
                <a:extLst>
                  <a:ext uri="{FF2B5EF4-FFF2-40B4-BE49-F238E27FC236}">
                    <a16:creationId xmlns:a16="http://schemas.microsoft.com/office/drawing/2014/main" id="{530DE76E-B4BD-4EF0-A1AD-73FA4E42B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205"/>
                <a:ext cx="7" cy="2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0 h 2"/>
                  <a:gd name="T4" fmla="*/ 4 w 7"/>
                  <a:gd name="T5" fmla="*/ 0 h 2"/>
                  <a:gd name="T6" fmla="*/ 4 w 7"/>
                  <a:gd name="T7" fmla="*/ 0 h 2"/>
                  <a:gd name="T8" fmla="*/ 7 w 7"/>
                  <a:gd name="T9" fmla="*/ 0 h 2"/>
                  <a:gd name="T10" fmla="*/ 4 w 7"/>
                  <a:gd name="T11" fmla="*/ 2 h 2"/>
                  <a:gd name="T12" fmla="*/ 4 w 7"/>
                  <a:gd name="T13" fmla="*/ 2 h 2"/>
                  <a:gd name="T14" fmla="*/ 4 w 7"/>
                  <a:gd name="T15" fmla="*/ 2 h 2"/>
                  <a:gd name="T16" fmla="*/ 4 w 7"/>
                  <a:gd name="T17" fmla="*/ 2 h 2"/>
                  <a:gd name="T18" fmla="*/ 2 w 7"/>
                  <a:gd name="T19" fmla="*/ 2 h 2"/>
                  <a:gd name="T20" fmla="*/ 0 w 7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1" name="Freeform 2411">
                <a:extLst>
                  <a:ext uri="{FF2B5EF4-FFF2-40B4-BE49-F238E27FC236}">
                    <a16:creationId xmlns:a16="http://schemas.microsoft.com/office/drawing/2014/main" id="{641EE0C5-955E-453A-BFA5-5837E2A01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23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0 w 4"/>
                  <a:gd name="T5" fmla="*/ 2 h 2"/>
                  <a:gd name="T6" fmla="*/ 2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2" name="Freeform 2412">
                <a:extLst>
                  <a:ext uri="{FF2B5EF4-FFF2-40B4-BE49-F238E27FC236}">
                    <a16:creationId xmlns:a16="http://schemas.microsoft.com/office/drawing/2014/main" id="{C69FF8C4-51AD-4A56-B230-3C0DC12D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2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3" name="Freeform 2413">
                <a:extLst>
                  <a:ext uri="{FF2B5EF4-FFF2-40B4-BE49-F238E27FC236}">
                    <a16:creationId xmlns:a16="http://schemas.microsoft.com/office/drawing/2014/main" id="{8BE1618D-0AAE-4076-9E09-C5B6642B5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182"/>
                <a:ext cx="41" cy="61"/>
              </a:xfrm>
              <a:custGeom>
                <a:avLst/>
                <a:gdLst>
                  <a:gd name="T0" fmla="*/ 30 w 41"/>
                  <a:gd name="T1" fmla="*/ 61 h 61"/>
                  <a:gd name="T2" fmla="*/ 18 w 41"/>
                  <a:gd name="T3" fmla="*/ 59 h 61"/>
                  <a:gd name="T4" fmla="*/ 3 w 41"/>
                  <a:gd name="T5" fmla="*/ 57 h 61"/>
                  <a:gd name="T6" fmla="*/ 0 w 41"/>
                  <a:gd name="T7" fmla="*/ 57 h 61"/>
                  <a:gd name="T8" fmla="*/ 0 w 41"/>
                  <a:gd name="T9" fmla="*/ 52 h 61"/>
                  <a:gd name="T10" fmla="*/ 3 w 41"/>
                  <a:gd name="T11" fmla="*/ 43 h 61"/>
                  <a:gd name="T12" fmla="*/ 3 w 41"/>
                  <a:gd name="T13" fmla="*/ 36 h 61"/>
                  <a:gd name="T14" fmla="*/ 5 w 41"/>
                  <a:gd name="T15" fmla="*/ 23 h 61"/>
                  <a:gd name="T16" fmla="*/ 21 w 41"/>
                  <a:gd name="T17" fmla="*/ 25 h 61"/>
                  <a:gd name="T18" fmla="*/ 27 w 41"/>
                  <a:gd name="T19" fmla="*/ 23 h 61"/>
                  <a:gd name="T20" fmla="*/ 27 w 41"/>
                  <a:gd name="T21" fmla="*/ 23 h 61"/>
                  <a:gd name="T22" fmla="*/ 30 w 41"/>
                  <a:gd name="T23" fmla="*/ 14 h 61"/>
                  <a:gd name="T24" fmla="*/ 32 w 41"/>
                  <a:gd name="T25" fmla="*/ 0 h 61"/>
                  <a:gd name="T26" fmla="*/ 41 w 41"/>
                  <a:gd name="T27" fmla="*/ 3 h 61"/>
                  <a:gd name="T28" fmla="*/ 41 w 41"/>
                  <a:gd name="T29" fmla="*/ 3 h 61"/>
                  <a:gd name="T30" fmla="*/ 41 w 41"/>
                  <a:gd name="T31" fmla="*/ 5 h 61"/>
                  <a:gd name="T32" fmla="*/ 39 w 41"/>
                  <a:gd name="T33" fmla="*/ 9 h 61"/>
                  <a:gd name="T34" fmla="*/ 39 w 41"/>
                  <a:gd name="T35" fmla="*/ 12 h 61"/>
                  <a:gd name="T36" fmla="*/ 39 w 41"/>
                  <a:gd name="T37" fmla="*/ 14 h 61"/>
                  <a:gd name="T38" fmla="*/ 39 w 41"/>
                  <a:gd name="T39" fmla="*/ 16 h 61"/>
                  <a:gd name="T40" fmla="*/ 39 w 41"/>
                  <a:gd name="T41" fmla="*/ 21 h 61"/>
                  <a:gd name="T42" fmla="*/ 39 w 41"/>
                  <a:gd name="T43" fmla="*/ 23 h 61"/>
                  <a:gd name="T44" fmla="*/ 36 w 41"/>
                  <a:gd name="T45" fmla="*/ 27 h 61"/>
                  <a:gd name="T46" fmla="*/ 36 w 41"/>
                  <a:gd name="T47" fmla="*/ 30 h 61"/>
                  <a:gd name="T48" fmla="*/ 36 w 41"/>
                  <a:gd name="T49" fmla="*/ 34 h 61"/>
                  <a:gd name="T50" fmla="*/ 34 w 41"/>
                  <a:gd name="T51" fmla="*/ 36 h 61"/>
                  <a:gd name="T52" fmla="*/ 34 w 41"/>
                  <a:gd name="T53" fmla="*/ 39 h 61"/>
                  <a:gd name="T54" fmla="*/ 34 w 41"/>
                  <a:gd name="T55" fmla="*/ 41 h 61"/>
                  <a:gd name="T56" fmla="*/ 34 w 41"/>
                  <a:gd name="T57" fmla="*/ 43 h 61"/>
                  <a:gd name="T58" fmla="*/ 34 w 41"/>
                  <a:gd name="T59" fmla="*/ 45 h 61"/>
                  <a:gd name="T60" fmla="*/ 34 w 41"/>
                  <a:gd name="T61" fmla="*/ 50 h 61"/>
                  <a:gd name="T62" fmla="*/ 34 w 41"/>
                  <a:gd name="T63" fmla="*/ 54 h 61"/>
                  <a:gd name="T64" fmla="*/ 32 w 41"/>
                  <a:gd name="T65" fmla="*/ 5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61">
                    <a:moveTo>
                      <a:pt x="32" y="61"/>
                    </a:moveTo>
                    <a:lnTo>
                      <a:pt x="30" y="61"/>
                    </a:lnTo>
                    <a:lnTo>
                      <a:pt x="27" y="61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3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21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30" y="14"/>
                    </a:lnTo>
                    <a:lnTo>
                      <a:pt x="30" y="7"/>
                    </a:lnTo>
                    <a:lnTo>
                      <a:pt x="32" y="0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12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9" y="18"/>
                    </a:lnTo>
                    <a:lnTo>
                      <a:pt x="39" y="21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6" y="25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30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4" y="39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4" y="48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4" y="54"/>
                    </a:lnTo>
                    <a:lnTo>
                      <a:pt x="32" y="57"/>
                    </a:lnTo>
                    <a:lnTo>
                      <a:pt x="32" y="59"/>
                    </a:lnTo>
                    <a:lnTo>
                      <a:pt x="32" y="6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4" name="Freeform 2414">
                <a:extLst>
                  <a:ext uri="{FF2B5EF4-FFF2-40B4-BE49-F238E27FC236}">
                    <a16:creationId xmlns:a16="http://schemas.microsoft.com/office/drawing/2014/main" id="{1DBDD3B5-7E37-480F-8287-2256C6560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250"/>
                <a:ext cx="15" cy="63"/>
              </a:xfrm>
              <a:custGeom>
                <a:avLst/>
                <a:gdLst>
                  <a:gd name="T0" fmla="*/ 13 w 15"/>
                  <a:gd name="T1" fmla="*/ 18 h 63"/>
                  <a:gd name="T2" fmla="*/ 13 w 15"/>
                  <a:gd name="T3" fmla="*/ 20 h 63"/>
                  <a:gd name="T4" fmla="*/ 13 w 15"/>
                  <a:gd name="T5" fmla="*/ 20 h 63"/>
                  <a:gd name="T6" fmla="*/ 13 w 15"/>
                  <a:gd name="T7" fmla="*/ 23 h 63"/>
                  <a:gd name="T8" fmla="*/ 13 w 15"/>
                  <a:gd name="T9" fmla="*/ 25 h 63"/>
                  <a:gd name="T10" fmla="*/ 13 w 15"/>
                  <a:gd name="T11" fmla="*/ 25 h 63"/>
                  <a:gd name="T12" fmla="*/ 11 w 15"/>
                  <a:gd name="T13" fmla="*/ 27 h 63"/>
                  <a:gd name="T14" fmla="*/ 11 w 15"/>
                  <a:gd name="T15" fmla="*/ 29 h 63"/>
                  <a:gd name="T16" fmla="*/ 11 w 15"/>
                  <a:gd name="T17" fmla="*/ 32 h 63"/>
                  <a:gd name="T18" fmla="*/ 11 w 15"/>
                  <a:gd name="T19" fmla="*/ 36 h 63"/>
                  <a:gd name="T20" fmla="*/ 11 w 15"/>
                  <a:gd name="T21" fmla="*/ 38 h 63"/>
                  <a:gd name="T22" fmla="*/ 11 w 15"/>
                  <a:gd name="T23" fmla="*/ 38 h 63"/>
                  <a:gd name="T24" fmla="*/ 9 w 15"/>
                  <a:gd name="T25" fmla="*/ 45 h 63"/>
                  <a:gd name="T26" fmla="*/ 9 w 15"/>
                  <a:gd name="T27" fmla="*/ 47 h 63"/>
                  <a:gd name="T28" fmla="*/ 9 w 15"/>
                  <a:gd name="T29" fmla="*/ 54 h 63"/>
                  <a:gd name="T30" fmla="*/ 9 w 15"/>
                  <a:gd name="T31" fmla="*/ 56 h 63"/>
                  <a:gd name="T32" fmla="*/ 6 w 15"/>
                  <a:gd name="T33" fmla="*/ 59 h 63"/>
                  <a:gd name="T34" fmla="*/ 6 w 15"/>
                  <a:gd name="T35" fmla="*/ 63 h 63"/>
                  <a:gd name="T36" fmla="*/ 4 w 15"/>
                  <a:gd name="T37" fmla="*/ 63 h 63"/>
                  <a:gd name="T38" fmla="*/ 2 w 15"/>
                  <a:gd name="T39" fmla="*/ 63 h 63"/>
                  <a:gd name="T40" fmla="*/ 0 w 15"/>
                  <a:gd name="T41" fmla="*/ 63 h 63"/>
                  <a:gd name="T42" fmla="*/ 0 w 15"/>
                  <a:gd name="T43" fmla="*/ 59 h 63"/>
                  <a:gd name="T44" fmla="*/ 2 w 15"/>
                  <a:gd name="T45" fmla="*/ 56 h 63"/>
                  <a:gd name="T46" fmla="*/ 2 w 15"/>
                  <a:gd name="T47" fmla="*/ 52 h 63"/>
                  <a:gd name="T48" fmla="*/ 2 w 15"/>
                  <a:gd name="T49" fmla="*/ 50 h 63"/>
                  <a:gd name="T50" fmla="*/ 2 w 15"/>
                  <a:gd name="T51" fmla="*/ 50 h 63"/>
                  <a:gd name="T52" fmla="*/ 2 w 15"/>
                  <a:gd name="T53" fmla="*/ 50 h 63"/>
                  <a:gd name="T54" fmla="*/ 2 w 15"/>
                  <a:gd name="T55" fmla="*/ 47 h 63"/>
                  <a:gd name="T56" fmla="*/ 2 w 15"/>
                  <a:gd name="T57" fmla="*/ 45 h 63"/>
                  <a:gd name="T58" fmla="*/ 4 w 15"/>
                  <a:gd name="T59" fmla="*/ 43 h 63"/>
                  <a:gd name="T60" fmla="*/ 4 w 15"/>
                  <a:gd name="T61" fmla="*/ 41 h 63"/>
                  <a:gd name="T62" fmla="*/ 4 w 15"/>
                  <a:gd name="T63" fmla="*/ 38 h 63"/>
                  <a:gd name="T64" fmla="*/ 4 w 15"/>
                  <a:gd name="T65" fmla="*/ 38 h 63"/>
                  <a:gd name="T66" fmla="*/ 4 w 15"/>
                  <a:gd name="T67" fmla="*/ 34 h 63"/>
                  <a:gd name="T68" fmla="*/ 4 w 15"/>
                  <a:gd name="T69" fmla="*/ 29 h 63"/>
                  <a:gd name="T70" fmla="*/ 6 w 15"/>
                  <a:gd name="T71" fmla="*/ 27 h 63"/>
                  <a:gd name="T72" fmla="*/ 6 w 15"/>
                  <a:gd name="T73" fmla="*/ 27 h 63"/>
                  <a:gd name="T74" fmla="*/ 6 w 15"/>
                  <a:gd name="T75" fmla="*/ 23 h 63"/>
                  <a:gd name="T76" fmla="*/ 6 w 15"/>
                  <a:gd name="T77" fmla="*/ 20 h 63"/>
                  <a:gd name="T78" fmla="*/ 6 w 15"/>
                  <a:gd name="T79" fmla="*/ 16 h 63"/>
                  <a:gd name="T80" fmla="*/ 6 w 15"/>
                  <a:gd name="T81" fmla="*/ 14 h 63"/>
                  <a:gd name="T82" fmla="*/ 9 w 15"/>
                  <a:gd name="T83" fmla="*/ 11 h 63"/>
                  <a:gd name="T84" fmla="*/ 9 w 15"/>
                  <a:gd name="T85" fmla="*/ 4 h 63"/>
                  <a:gd name="T86" fmla="*/ 9 w 15"/>
                  <a:gd name="T87" fmla="*/ 0 h 63"/>
                  <a:gd name="T88" fmla="*/ 13 w 15"/>
                  <a:gd name="T89" fmla="*/ 2 h 63"/>
                  <a:gd name="T90" fmla="*/ 15 w 15"/>
                  <a:gd name="T91" fmla="*/ 2 h 63"/>
                  <a:gd name="T92" fmla="*/ 15 w 15"/>
                  <a:gd name="T93" fmla="*/ 4 h 63"/>
                  <a:gd name="T94" fmla="*/ 15 w 15"/>
                  <a:gd name="T95" fmla="*/ 7 h 63"/>
                  <a:gd name="T96" fmla="*/ 15 w 15"/>
                  <a:gd name="T97" fmla="*/ 7 h 63"/>
                  <a:gd name="T98" fmla="*/ 15 w 15"/>
                  <a:gd name="T99" fmla="*/ 9 h 63"/>
                  <a:gd name="T100" fmla="*/ 15 w 15"/>
                  <a:gd name="T101" fmla="*/ 9 h 63"/>
                  <a:gd name="T102" fmla="*/ 15 w 15"/>
                  <a:gd name="T103" fmla="*/ 11 h 63"/>
                  <a:gd name="T104" fmla="*/ 13 w 15"/>
                  <a:gd name="T105" fmla="*/ 14 h 63"/>
                  <a:gd name="T106" fmla="*/ 13 w 15"/>
                  <a:gd name="T107" fmla="*/ 1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" h="63">
                    <a:moveTo>
                      <a:pt x="13" y="18"/>
                    </a:moveTo>
                    <a:lnTo>
                      <a:pt x="13" y="20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9" y="54"/>
                    </a:lnTo>
                    <a:lnTo>
                      <a:pt x="9" y="56"/>
                    </a:lnTo>
                    <a:lnTo>
                      <a:pt x="6" y="59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2" y="56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4" y="29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3" y="14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5" name="Freeform 2415">
                <a:extLst>
                  <a:ext uri="{FF2B5EF4-FFF2-40B4-BE49-F238E27FC236}">
                    <a16:creationId xmlns:a16="http://schemas.microsoft.com/office/drawing/2014/main" id="{76F0EFD1-236A-4D1D-AB2B-78D2632F6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252"/>
                <a:ext cx="15" cy="57"/>
              </a:xfrm>
              <a:custGeom>
                <a:avLst/>
                <a:gdLst>
                  <a:gd name="T0" fmla="*/ 6 w 15"/>
                  <a:gd name="T1" fmla="*/ 54 h 57"/>
                  <a:gd name="T2" fmla="*/ 6 w 15"/>
                  <a:gd name="T3" fmla="*/ 57 h 57"/>
                  <a:gd name="T4" fmla="*/ 4 w 15"/>
                  <a:gd name="T5" fmla="*/ 57 h 57"/>
                  <a:gd name="T6" fmla="*/ 0 w 15"/>
                  <a:gd name="T7" fmla="*/ 54 h 57"/>
                  <a:gd name="T8" fmla="*/ 0 w 15"/>
                  <a:gd name="T9" fmla="*/ 54 h 57"/>
                  <a:gd name="T10" fmla="*/ 0 w 15"/>
                  <a:gd name="T11" fmla="*/ 50 h 57"/>
                  <a:gd name="T12" fmla="*/ 2 w 15"/>
                  <a:gd name="T13" fmla="*/ 45 h 57"/>
                  <a:gd name="T14" fmla="*/ 2 w 15"/>
                  <a:gd name="T15" fmla="*/ 43 h 57"/>
                  <a:gd name="T16" fmla="*/ 2 w 15"/>
                  <a:gd name="T17" fmla="*/ 39 h 57"/>
                  <a:gd name="T18" fmla="*/ 2 w 15"/>
                  <a:gd name="T19" fmla="*/ 36 h 57"/>
                  <a:gd name="T20" fmla="*/ 4 w 15"/>
                  <a:gd name="T21" fmla="*/ 32 h 57"/>
                  <a:gd name="T22" fmla="*/ 4 w 15"/>
                  <a:gd name="T23" fmla="*/ 32 h 57"/>
                  <a:gd name="T24" fmla="*/ 4 w 15"/>
                  <a:gd name="T25" fmla="*/ 30 h 57"/>
                  <a:gd name="T26" fmla="*/ 4 w 15"/>
                  <a:gd name="T27" fmla="*/ 30 h 57"/>
                  <a:gd name="T28" fmla="*/ 4 w 15"/>
                  <a:gd name="T29" fmla="*/ 30 h 57"/>
                  <a:gd name="T30" fmla="*/ 4 w 15"/>
                  <a:gd name="T31" fmla="*/ 27 h 57"/>
                  <a:gd name="T32" fmla="*/ 4 w 15"/>
                  <a:gd name="T33" fmla="*/ 21 h 57"/>
                  <a:gd name="T34" fmla="*/ 6 w 15"/>
                  <a:gd name="T35" fmla="*/ 18 h 57"/>
                  <a:gd name="T36" fmla="*/ 6 w 15"/>
                  <a:gd name="T37" fmla="*/ 18 h 57"/>
                  <a:gd name="T38" fmla="*/ 6 w 15"/>
                  <a:gd name="T39" fmla="*/ 16 h 57"/>
                  <a:gd name="T40" fmla="*/ 6 w 15"/>
                  <a:gd name="T41" fmla="*/ 16 h 57"/>
                  <a:gd name="T42" fmla="*/ 6 w 15"/>
                  <a:gd name="T43" fmla="*/ 14 h 57"/>
                  <a:gd name="T44" fmla="*/ 6 w 15"/>
                  <a:gd name="T45" fmla="*/ 14 h 57"/>
                  <a:gd name="T46" fmla="*/ 6 w 15"/>
                  <a:gd name="T47" fmla="*/ 12 h 57"/>
                  <a:gd name="T48" fmla="*/ 6 w 15"/>
                  <a:gd name="T49" fmla="*/ 12 h 57"/>
                  <a:gd name="T50" fmla="*/ 6 w 15"/>
                  <a:gd name="T51" fmla="*/ 9 h 57"/>
                  <a:gd name="T52" fmla="*/ 9 w 15"/>
                  <a:gd name="T53" fmla="*/ 5 h 57"/>
                  <a:gd name="T54" fmla="*/ 9 w 15"/>
                  <a:gd name="T55" fmla="*/ 2 h 57"/>
                  <a:gd name="T56" fmla="*/ 9 w 15"/>
                  <a:gd name="T57" fmla="*/ 0 h 57"/>
                  <a:gd name="T58" fmla="*/ 11 w 15"/>
                  <a:gd name="T59" fmla="*/ 2 h 57"/>
                  <a:gd name="T60" fmla="*/ 15 w 15"/>
                  <a:gd name="T61" fmla="*/ 2 h 57"/>
                  <a:gd name="T62" fmla="*/ 15 w 15"/>
                  <a:gd name="T63" fmla="*/ 5 h 57"/>
                  <a:gd name="T64" fmla="*/ 13 w 15"/>
                  <a:gd name="T65" fmla="*/ 7 h 57"/>
                  <a:gd name="T66" fmla="*/ 13 w 15"/>
                  <a:gd name="T67" fmla="*/ 9 h 57"/>
                  <a:gd name="T68" fmla="*/ 13 w 15"/>
                  <a:gd name="T69" fmla="*/ 14 h 57"/>
                  <a:gd name="T70" fmla="*/ 13 w 15"/>
                  <a:gd name="T71" fmla="*/ 16 h 57"/>
                  <a:gd name="T72" fmla="*/ 13 w 15"/>
                  <a:gd name="T73" fmla="*/ 21 h 57"/>
                  <a:gd name="T74" fmla="*/ 13 w 15"/>
                  <a:gd name="T75" fmla="*/ 21 h 57"/>
                  <a:gd name="T76" fmla="*/ 11 w 15"/>
                  <a:gd name="T77" fmla="*/ 23 h 57"/>
                  <a:gd name="T78" fmla="*/ 11 w 15"/>
                  <a:gd name="T79" fmla="*/ 32 h 57"/>
                  <a:gd name="T80" fmla="*/ 11 w 15"/>
                  <a:gd name="T81" fmla="*/ 34 h 57"/>
                  <a:gd name="T82" fmla="*/ 11 w 15"/>
                  <a:gd name="T83" fmla="*/ 36 h 57"/>
                  <a:gd name="T84" fmla="*/ 9 w 15"/>
                  <a:gd name="T85" fmla="*/ 39 h 57"/>
                  <a:gd name="T86" fmla="*/ 9 w 15"/>
                  <a:gd name="T87" fmla="*/ 41 h 57"/>
                  <a:gd name="T88" fmla="*/ 9 w 15"/>
                  <a:gd name="T89" fmla="*/ 41 h 57"/>
                  <a:gd name="T90" fmla="*/ 9 w 15"/>
                  <a:gd name="T91" fmla="*/ 43 h 57"/>
                  <a:gd name="T92" fmla="*/ 9 w 15"/>
                  <a:gd name="T93" fmla="*/ 43 h 57"/>
                  <a:gd name="T94" fmla="*/ 9 w 15"/>
                  <a:gd name="T95" fmla="*/ 45 h 57"/>
                  <a:gd name="T96" fmla="*/ 9 w 15"/>
                  <a:gd name="T97" fmla="*/ 48 h 57"/>
                  <a:gd name="T98" fmla="*/ 9 w 15"/>
                  <a:gd name="T99" fmla="*/ 50 h 57"/>
                  <a:gd name="T100" fmla="*/ 6 w 15"/>
                  <a:gd name="T101" fmla="*/ 52 h 57"/>
                  <a:gd name="T102" fmla="*/ 6 w 15"/>
                  <a:gd name="T103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57">
                    <a:moveTo>
                      <a:pt x="6" y="54"/>
                    </a:moveTo>
                    <a:lnTo>
                      <a:pt x="6" y="57"/>
                    </a:lnTo>
                    <a:lnTo>
                      <a:pt x="4" y="5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2" y="3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1" y="23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6"/>
                    </a:lnTo>
                    <a:lnTo>
                      <a:pt x="9" y="39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6" y="52"/>
                    </a:lnTo>
                    <a:lnTo>
                      <a:pt x="6" y="5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6" name="Freeform 2416">
                <a:extLst>
                  <a:ext uri="{FF2B5EF4-FFF2-40B4-BE49-F238E27FC236}">
                    <a16:creationId xmlns:a16="http://schemas.microsoft.com/office/drawing/2014/main" id="{D0D8D488-B492-4DD2-B60D-D6F9B1364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254"/>
                <a:ext cx="23" cy="34"/>
              </a:xfrm>
              <a:custGeom>
                <a:avLst/>
                <a:gdLst>
                  <a:gd name="T0" fmla="*/ 20 w 23"/>
                  <a:gd name="T1" fmla="*/ 10 h 34"/>
                  <a:gd name="T2" fmla="*/ 23 w 23"/>
                  <a:gd name="T3" fmla="*/ 10 h 34"/>
                  <a:gd name="T4" fmla="*/ 23 w 23"/>
                  <a:gd name="T5" fmla="*/ 10 h 34"/>
                  <a:gd name="T6" fmla="*/ 20 w 23"/>
                  <a:gd name="T7" fmla="*/ 10 h 34"/>
                  <a:gd name="T8" fmla="*/ 20 w 23"/>
                  <a:gd name="T9" fmla="*/ 25 h 34"/>
                  <a:gd name="T10" fmla="*/ 18 w 23"/>
                  <a:gd name="T11" fmla="*/ 30 h 34"/>
                  <a:gd name="T12" fmla="*/ 18 w 23"/>
                  <a:gd name="T13" fmla="*/ 34 h 34"/>
                  <a:gd name="T14" fmla="*/ 16 w 23"/>
                  <a:gd name="T15" fmla="*/ 32 h 34"/>
                  <a:gd name="T16" fmla="*/ 13 w 23"/>
                  <a:gd name="T17" fmla="*/ 32 h 34"/>
                  <a:gd name="T18" fmla="*/ 11 w 23"/>
                  <a:gd name="T19" fmla="*/ 32 h 34"/>
                  <a:gd name="T20" fmla="*/ 7 w 23"/>
                  <a:gd name="T21" fmla="*/ 32 h 34"/>
                  <a:gd name="T22" fmla="*/ 4 w 23"/>
                  <a:gd name="T23" fmla="*/ 32 h 34"/>
                  <a:gd name="T24" fmla="*/ 2 w 23"/>
                  <a:gd name="T25" fmla="*/ 32 h 34"/>
                  <a:gd name="T26" fmla="*/ 2 w 23"/>
                  <a:gd name="T27" fmla="*/ 32 h 34"/>
                  <a:gd name="T28" fmla="*/ 0 w 23"/>
                  <a:gd name="T29" fmla="*/ 30 h 34"/>
                  <a:gd name="T30" fmla="*/ 0 w 23"/>
                  <a:gd name="T31" fmla="*/ 30 h 34"/>
                  <a:gd name="T32" fmla="*/ 2 w 23"/>
                  <a:gd name="T33" fmla="*/ 28 h 34"/>
                  <a:gd name="T34" fmla="*/ 2 w 23"/>
                  <a:gd name="T35" fmla="*/ 28 h 34"/>
                  <a:gd name="T36" fmla="*/ 2 w 23"/>
                  <a:gd name="T37" fmla="*/ 25 h 34"/>
                  <a:gd name="T38" fmla="*/ 2 w 23"/>
                  <a:gd name="T39" fmla="*/ 23 h 34"/>
                  <a:gd name="T40" fmla="*/ 2 w 23"/>
                  <a:gd name="T41" fmla="*/ 23 h 34"/>
                  <a:gd name="T42" fmla="*/ 2 w 23"/>
                  <a:gd name="T43" fmla="*/ 21 h 34"/>
                  <a:gd name="T44" fmla="*/ 2 w 23"/>
                  <a:gd name="T45" fmla="*/ 21 h 34"/>
                  <a:gd name="T46" fmla="*/ 2 w 23"/>
                  <a:gd name="T47" fmla="*/ 19 h 34"/>
                  <a:gd name="T48" fmla="*/ 2 w 23"/>
                  <a:gd name="T49" fmla="*/ 12 h 34"/>
                  <a:gd name="T50" fmla="*/ 4 w 23"/>
                  <a:gd name="T51" fmla="*/ 12 h 34"/>
                  <a:gd name="T52" fmla="*/ 4 w 23"/>
                  <a:gd name="T53" fmla="*/ 10 h 34"/>
                  <a:gd name="T54" fmla="*/ 4 w 23"/>
                  <a:gd name="T55" fmla="*/ 3 h 34"/>
                  <a:gd name="T56" fmla="*/ 4 w 23"/>
                  <a:gd name="T57" fmla="*/ 0 h 34"/>
                  <a:gd name="T58" fmla="*/ 9 w 23"/>
                  <a:gd name="T59" fmla="*/ 0 h 34"/>
                  <a:gd name="T60" fmla="*/ 11 w 23"/>
                  <a:gd name="T61" fmla="*/ 0 h 34"/>
                  <a:gd name="T62" fmla="*/ 13 w 23"/>
                  <a:gd name="T63" fmla="*/ 0 h 34"/>
                  <a:gd name="T64" fmla="*/ 13 w 23"/>
                  <a:gd name="T65" fmla="*/ 3 h 34"/>
                  <a:gd name="T66" fmla="*/ 13 w 23"/>
                  <a:gd name="T67" fmla="*/ 3 h 34"/>
                  <a:gd name="T68" fmla="*/ 18 w 23"/>
                  <a:gd name="T69" fmla="*/ 3 h 34"/>
                  <a:gd name="T70" fmla="*/ 20 w 23"/>
                  <a:gd name="T71" fmla="*/ 3 h 34"/>
                  <a:gd name="T72" fmla="*/ 20 w 23"/>
                  <a:gd name="T73" fmla="*/ 3 h 34"/>
                  <a:gd name="T74" fmla="*/ 23 w 23"/>
                  <a:gd name="T75" fmla="*/ 3 h 34"/>
                  <a:gd name="T76" fmla="*/ 23 w 23"/>
                  <a:gd name="T77" fmla="*/ 3 h 34"/>
                  <a:gd name="T78" fmla="*/ 23 w 23"/>
                  <a:gd name="T79" fmla="*/ 3 h 34"/>
                  <a:gd name="T80" fmla="*/ 23 w 23"/>
                  <a:gd name="T81" fmla="*/ 3 h 34"/>
                  <a:gd name="T82" fmla="*/ 23 w 23"/>
                  <a:gd name="T83" fmla="*/ 5 h 34"/>
                  <a:gd name="T84" fmla="*/ 23 w 23"/>
                  <a:gd name="T85" fmla="*/ 7 h 34"/>
                  <a:gd name="T86" fmla="*/ 23 w 23"/>
                  <a:gd name="T87" fmla="*/ 7 h 34"/>
                  <a:gd name="T88" fmla="*/ 20 w 23"/>
                  <a:gd name="T8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" h="34">
                    <a:moveTo>
                      <a:pt x="20" y="10"/>
                    </a:moveTo>
                    <a:lnTo>
                      <a:pt x="23" y="10"/>
                    </a:lnTo>
                    <a:lnTo>
                      <a:pt x="23" y="10"/>
                    </a:lnTo>
                    <a:lnTo>
                      <a:pt x="20" y="10"/>
                    </a:lnTo>
                    <a:lnTo>
                      <a:pt x="20" y="25"/>
                    </a:lnTo>
                    <a:lnTo>
                      <a:pt x="18" y="30"/>
                    </a:lnTo>
                    <a:lnTo>
                      <a:pt x="18" y="34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7" y="32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7" name="Freeform 2417">
                <a:extLst>
                  <a:ext uri="{FF2B5EF4-FFF2-40B4-BE49-F238E27FC236}">
                    <a16:creationId xmlns:a16="http://schemas.microsoft.com/office/drawing/2014/main" id="{326E26EE-A743-497D-90B6-B5B7D2E06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286"/>
                <a:ext cx="20" cy="27"/>
              </a:xfrm>
              <a:custGeom>
                <a:avLst/>
                <a:gdLst>
                  <a:gd name="T0" fmla="*/ 15 w 20"/>
                  <a:gd name="T1" fmla="*/ 25 h 27"/>
                  <a:gd name="T2" fmla="*/ 15 w 20"/>
                  <a:gd name="T3" fmla="*/ 27 h 27"/>
                  <a:gd name="T4" fmla="*/ 13 w 20"/>
                  <a:gd name="T5" fmla="*/ 27 h 27"/>
                  <a:gd name="T6" fmla="*/ 11 w 20"/>
                  <a:gd name="T7" fmla="*/ 27 h 27"/>
                  <a:gd name="T8" fmla="*/ 9 w 20"/>
                  <a:gd name="T9" fmla="*/ 25 h 27"/>
                  <a:gd name="T10" fmla="*/ 6 w 20"/>
                  <a:gd name="T11" fmla="*/ 25 h 27"/>
                  <a:gd name="T12" fmla="*/ 6 w 20"/>
                  <a:gd name="T13" fmla="*/ 25 h 27"/>
                  <a:gd name="T14" fmla="*/ 4 w 20"/>
                  <a:gd name="T15" fmla="*/ 25 h 27"/>
                  <a:gd name="T16" fmla="*/ 2 w 20"/>
                  <a:gd name="T17" fmla="*/ 25 h 27"/>
                  <a:gd name="T18" fmla="*/ 0 w 20"/>
                  <a:gd name="T19" fmla="*/ 25 h 27"/>
                  <a:gd name="T20" fmla="*/ 0 w 20"/>
                  <a:gd name="T21" fmla="*/ 23 h 27"/>
                  <a:gd name="T22" fmla="*/ 0 w 20"/>
                  <a:gd name="T23" fmla="*/ 20 h 27"/>
                  <a:gd name="T24" fmla="*/ 0 w 20"/>
                  <a:gd name="T25" fmla="*/ 18 h 27"/>
                  <a:gd name="T26" fmla="*/ 0 w 20"/>
                  <a:gd name="T27" fmla="*/ 14 h 27"/>
                  <a:gd name="T28" fmla="*/ 0 w 20"/>
                  <a:gd name="T29" fmla="*/ 11 h 27"/>
                  <a:gd name="T30" fmla="*/ 2 w 20"/>
                  <a:gd name="T31" fmla="*/ 5 h 27"/>
                  <a:gd name="T32" fmla="*/ 2 w 20"/>
                  <a:gd name="T33" fmla="*/ 0 h 27"/>
                  <a:gd name="T34" fmla="*/ 4 w 20"/>
                  <a:gd name="T35" fmla="*/ 2 h 27"/>
                  <a:gd name="T36" fmla="*/ 4 w 20"/>
                  <a:gd name="T37" fmla="*/ 2 h 27"/>
                  <a:gd name="T38" fmla="*/ 9 w 20"/>
                  <a:gd name="T39" fmla="*/ 2 h 27"/>
                  <a:gd name="T40" fmla="*/ 13 w 20"/>
                  <a:gd name="T41" fmla="*/ 2 h 27"/>
                  <a:gd name="T42" fmla="*/ 15 w 20"/>
                  <a:gd name="T43" fmla="*/ 2 h 27"/>
                  <a:gd name="T44" fmla="*/ 18 w 20"/>
                  <a:gd name="T45" fmla="*/ 2 h 27"/>
                  <a:gd name="T46" fmla="*/ 18 w 20"/>
                  <a:gd name="T47" fmla="*/ 5 h 27"/>
                  <a:gd name="T48" fmla="*/ 20 w 20"/>
                  <a:gd name="T49" fmla="*/ 5 h 27"/>
                  <a:gd name="T50" fmla="*/ 20 w 20"/>
                  <a:gd name="T51" fmla="*/ 7 h 27"/>
                  <a:gd name="T52" fmla="*/ 18 w 20"/>
                  <a:gd name="T53" fmla="*/ 11 h 27"/>
                  <a:gd name="T54" fmla="*/ 18 w 20"/>
                  <a:gd name="T55" fmla="*/ 16 h 27"/>
                  <a:gd name="T56" fmla="*/ 18 w 20"/>
                  <a:gd name="T57" fmla="*/ 18 h 27"/>
                  <a:gd name="T58" fmla="*/ 18 w 20"/>
                  <a:gd name="T59" fmla="*/ 18 h 27"/>
                  <a:gd name="T60" fmla="*/ 15 w 20"/>
                  <a:gd name="T61" fmla="*/ 25 h 27"/>
                  <a:gd name="T62" fmla="*/ 15 w 20"/>
                  <a:gd name="T63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11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5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8" name="Freeform 2418">
                <a:extLst>
                  <a:ext uri="{FF2B5EF4-FFF2-40B4-BE49-F238E27FC236}">
                    <a16:creationId xmlns:a16="http://schemas.microsoft.com/office/drawing/2014/main" id="{2E06C733-A2A1-4D9A-B0EB-AC8469BE7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291"/>
                <a:ext cx="22" cy="27"/>
              </a:xfrm>
              <a:custGeom>
                <a:avLst/>
                <a:gdLst>
                  <a:gd name="T0" fmla="*/ 20 w 22"/>
                  <a:gd name="T1" fmla="*/ 27 h 27"/>
                  <a:gd name="T2" fmla="*/ 20 w 22"/>
                  <a:gd name="T3" fmla="*/ 27 h 27"/>
                  <a:gd name="T4" fmla="*/ 13 w 22"/>
                  <a:gd name="T5" fmla="*/ 27 h 27"/>
                  <a:gd name="T6" fmla="*/ 11 w 22"/>
                  <a:gd name="T7" fmla="*/ 27 h 27"/>
                  <a:gd name="T8" fmla="*/ 11 w 22"/>
                  <a:gd name="T9" fmla="*/ 24 h 27"/>
                  <a:gd name="T10" fmla="*/ 9 w 22"/>
                  <a:gd name="T11" fmla="*/ 24 h 27"/>
                  <a:gd name="T12" fmla="*/ 7 w 22"/>
                  <a:gd name="T13" fmla="*/ 24 h 27"/>
                  <a:gd name="T14" fmla="*/ 4 w 22"/>
                  <a:gd name="T15" fmla="*/ 24 h 27"/>
                  <a:gd name="T16" fmla="*/ 2 w 22"/>
                  <a:gd name="T17" fmla="*/ 24 h 27"/>
                  <a:gd name="T18" fmla="*/ 0 w 22"/>
                  <a:gd name="T19" fmla="*/ 22 h 27"/>
                  <a:gd name="T20" fmla="*/ 0 w 22"/>
                  <a:gd name="T21" fmla="*/ 22 h 27"/>
                  <a:gd name="T22" fmla="*/ 0 w 22"/>
                  <a:gd name="T23" fmla="*/ 20 h 27"/>
                  <a:gd name="T24" fmla="*/ 0 w 22"/>
                  <a:gd name="T25" fmla="*/ 20 h 27"/>
                  <a:gd name="T26" fmla="*/ 0 w 22"/>
                  <a:gd name="T27" fmla="*/ 18 h 27"/>
                  <a:gd name="T28" fmla="*/ 0 w 22"/>
                  <a:gd name="T29" fmla="*/ 15 h 27"/>
                  <a:gd name="T30" fmla="*/ 0 w 22"/>
                  <a:gd name="T31" fmla="*/ 15 h 27"/>
                  <a:gd name="T32" fmla="*/ 2 w 22"/>
                  <a:gd name="T33" fmla="*/ 6 h 27"/>
                  <a:gd name="T34" fmla="*/ 2 w 22"/>
                  <a:gd name="T35" fmla="*/ 4 h 27"/>
                  <a:gd name="T36" fmla="*/ 2 w 22"/>
                  <a:gd name="T37" fmla="*/ 4 h 27"/>
                  <a:gd name="T38" fmla="*/ 2 w 22"/>
                  <a:gd name="T39" fmla="*/ 2 h 27"/>
                  <a:gd name="T40" fmla="*/ 2 w 22"/>
                  <a:gd name="T41" fmla="*/ 0 h 27"/>
                  <a:gd name="T42" fmla="*/ 9 w 22"/>
                  <a:gd name="T43" fmla="*/ 0 h 27"/>
                  <a:gd name="T44" fmla="*/ 9 w 22"/>
                  <a:gd name="T45" fmla="*/ 0 h 27"/>
                  <a:gd name="T46" fmla="*/ 9 w 22"/>
                  <a:gd name="T47" fmla="*/ 0 h 27"/>
                  <a:gd name="T48" fmla="*/ 9 w 22"/>
                  <a:gd name="T49" fmla="*/ 0 h 27"/>
                  <a:gd name="T50" fmla="*/ 11 w 22"/>
                  <a:gd name="T51" fmla="*/ 0 h 27"/>
                  <a:gd name="T52" fmla="*/ 20 w 22"/>
                  <a:gd name="T53" fmla="*/ 2 h 27"/>
                  <a:gd name="T54" fmla="*/ 22 w 22"/>
                  <a:gd name="T55" fmla="*/ 2 h 27"/>
                  <a:gd name="T56" fmla="*/ 22 w 22"/>
                  <a:gd name="T57" fmla="*/ 2 h 27"/>
                  <a:gd name="T58" fmla="*/ 22 w 22"/>
                  <a:gd name="T59" fmla="*/ 4 h 27"/>
                  <a:gd name="T60" fmla="*/ 22 w 22"/>
                  <a:gd name="T61" fmla="*/ 6 h 27"/>
                  <a:gd name="T62" fmla="*/ 22 w 22"/>
                  <a:gd name="T63" fmla="*/ 6 h 27"/>
                  <a:gd name="T64" fmla="*/ 22 w 22"/>
                  <a:gd name="T65" fmla="*/ 6 h 27"/>
                  <a:gd name="T66" fmla="*/ 22 w 22"/>
                  <a:gd name="T67" fmla="*/ 6 h 27"/>
                  <a:gd name="T68" fmla="*/ 22 w 22"/>
                  <a:gd name="T69" fmla="*/ 9 h 27"/>
                  <a:gd name="T70" fmla="*/ 22 w 22"/>
                  <a:gd name="T71" fmla="*/ 9 h 27"/>
                  <a:gd name="T72" fmla="*/ 22 w 22"/>
                  <a:gd name="T73" fmla="*/ 9 h 27"/>
                  <a:gd name="T74" fmla="*/ 22 w 22"/>
                  <a:gd name="T75" fmla="*/ 11 h 27"/>
                  <a:gd name="T76" fmla="*/ 22 w 22"/>
                  <a:gd name="T77" fmla="*/ 11 h 27"/>
                  <a:gd name="T78" fmla="*/ 22 w 22"/>
                  <a:gd name="T79" fmla="*/ 13 h 27"/>
                  <a:gd name="T80" fmla="*/ 22 w 22"/>
                  <a:gd name="T81" fmla="*/ 13 h 27"/>
                  <a:gd name="T82" fmla="*/ 20 w 22"/>
                  <a:gd name="T83" fmla="*/ 22 h 27"/>
                  <a:gd name="T84" fmla="*/ 20 w 22"/>
                  <a:gd name="T85" fmla="*/ 22 h 27"/>
                  <a:gd name="T86" fmla="*/ 20 w 22"/>
                  <a:gd name="T87" fmla="*/ 24 h 27"/>
                  <a:gd name="T88" fmla="*/ 20 w 22"/>
                  <a:gd name="T8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27">
                    <a:moveTo>
                      <a:pt x="20" y="27"/>
                    </a:moveTo>
                    <a:lnTo>
                      <a:pt x="20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9" name="Freeform 2419">
                <a:extLst>
                  <a:ext uri="{FF2B5EF4-FFF2-40B4-BE49-F238E27FC236}">
                    <a16:creationId xmlns:a16="http://schemas.microsoft.com/office/drawing/2014/main" id="{5B0E3D13-D979-4663-B813-55F8887E7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264"/>
                <a:ext cx="25" cy="27"/>
              </a:xfrm>
              <a:custGeom>
                <a:avLst/>
                <a:gdLst>
                  <a:gd name="T0" fmla="*/ 16 w 25"/>
                  <a:gd name="T1" fmla="*/ 2 h 27"/>
                  <a:gd name="T2" fmla="*/ 18 w 25"/>
                  <a:gd name="T3" fmla="*/ 2 h 27"/>
                  <a:gd name="T4" fmla="*/ 18 w 25"/>
                  <a:gd name="T5" fmla="*/ 2 h 27"/>
                  <a:gd name="T6" fmla="*/ 18 w 25"/>
                  <a:gd name="T7" fmla="*/ 2 h 27"/>
                  <a:gd name="T8" fmla="*/ 20 w 25"/>
                  <a:gd name="T9" fmla="*/ 2 h 27"/>
                  <a:gd name="T10" fmla="*/ 23 w 25"/>
                  <a:gd name="T11" fmla="*/ 2 h 27"/>
                  <a:gd name="T12" fmla="*/ 23 w 25"/>
                  <a:gd name="T13" fmla="*/ 4 h 27"/>
                  <a:gd name="T14" fmla="*/ 23 w 25"/>
                  <a:gd name="T15" fmla="*/ 4 h 27"/>
                  <a:gd name="T16" fmla="*/ 25 w 25"/>
                  <a:gd name="T17" fmla="*/ 4 h 27"/>
                  <a:gd name="T18" fmla="*/ 25 w 25"/>
                  <a:gd name="T19" fmla="*/ 9 h 27"/>
                  <a:gd name="T20" fmla="*/ 25 w 25"/>
                  <a:gd name="T21" fmla="*/ 9 h 27"/>
                  <a:gd name="T22" fmla="*/ 25 w 25"/>
                  <a:gd name="T23" fmla="*/ 13 h 27"/>
                  <a:gd name="T24" fmla="*/ 25 w 25"/>
                  <a:gd name="T25" fmla="*/ 15 h 27"/>
                  <a:gd name="T26" fmla="*/ 23 w 25"/>
                  <a:gd name="T27" fmla="*/ 18 h 27"/>
                  <a:gd name="T28" fmla="*/ 23 w 25"/>
                  <a:gd name="T29" fmla="*/ 22 h 27"/>
                  <a:gd name="T30" fmla="*/ 23 w 25"/>
                  <a:gd name="T31" fmla="*/ 24 h 27"/>
                  <a:gd name="T32" fmla="*/ 23 w 25"/>
                  <a:gd name="T33" fmla="*/ 24 h 27"/>
                  <a:gd name="T34" fmla="*/ 23 w 25"/>
                  <a:gd name="T35" fmla="*/ 27 h 27"/>
                  <a:gd name="T36" fmla="*/ 20 w 25"/>
                  <a:gd name="T37" fmla="*/ 27 h 27"/>
                  <a:gd name="T38" fmla="*/ 18 w 25"/>
                  <a:gd name="T39" fmla="*/ 27 h 27"/>
                  <a:gd name="T40" fmla="*/ 16 w 25"/>
                  <a:gd name="T41" fmla="*/ 27 h 27"/>
                  <a:gd name="T42" fmla="*/ 14 w 25"/>
                  <a:gd name="T43" fmla="*/ 27 h 27"/>
                  <a:gd name="T44" fmla="*/ 11 w 25"/>
                  <a:gd name="T45" fmla="*/ 24 h 27"/>
                  <a:gd name="T46" fmla="*/ 9 w 25"/>
                  <a:gd name="T47" fmla="*/ 24 h 27"/>
                  <a:gd name="T48" fmla="*/ 7 w 25"/>
                  <a:gd name="T49" fmla="*/ 24 h 27"/>
                  <a:gd name="T50" fmla="*/ 5 w 25"/>
                  <a:gd name="T51" fmla="*/ 24 h 27"/>
                  <a:gd name="T52" fmla="*/ 0 w 25"/>
                  <a:gd name="T53" fmla="*/ 24 h 27"/>
                  <a:gd name="T54" fmla="*/ 2 w 25"/>
                  <a:gd name="T55" fmla="*/ 22 h 27"/>
                  <a:gd name="T56" fmla="*/ 2 w 25"/>
                  <a:gd name="T57" fmla="*/ 20 h 27"/>
                  <a:gd name="T58" fmla="*/ 2 w 25"/>
                  <a:gd name="T59" fmla="*/ 9 h 27"/>
                  <a:gd name="T60" fmla="*/ 5 w 25"/>
                  <a:gd name="T61" fmla="*/ 9 h 27"/>
                  <a:gd name="T62" fmla="*/ 5 w 25"/>
                  <a:gd name="T63" fmla="*/ 4 h 27"/>
                  <a:gd name="T64" fmla="*/ 5 w 25"/>
                  <a:gd name="T65" fmla="*/ 4 h 27"/>
                  <a:gd name="T66" fmla="*/ 5 w 25"/>
                  <a:gd name="T67" fmla="*/ 4 h 27"/>
                  <a:gd name="T68" fmla="*/ 5 w 25"/>
                  <a:gd name="T69" fmla="*/ 2 h 27"/>
                  <a:gd name="T70" fmla="*/ 5 w 25"/>
                  <a:gd name="T71" fmla="*/ 0 h 27"/>
                  <a:gd name="T72" fmla="*/ 7 w 25"/>
                  <a:gd name="T73" fmla="*/ 2 h 27"/>
                  <a:gd name="T74" fmla="*/ 9 w 25"/>
                  <a:gd name="T75" fmla="*/ 2 h 27"/>
                  <a:gd name="T76" fmla="*/ 9 w 25"/>
                  <a:gd name="T77" fmla="*/ 0 h 27"/>
                  <a:gd name="T78" fmla="*/ 14 w 25"/>
                  <a:gd name="T79" fmla="*/ 0 h 27"/>
                  <a:gd name="T80" fmla="*/ 14 w 25"/>
                  <a:gd name="T81" fmla="*/ 2 h 27"/>
                  <a:gd name="T82" fmla="*/ 16 w 25"/>
                  <a:gd name="T8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27">
                    <a:moveTo>
                      <a:pt x="16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8"/>
                    </a:lnTo>
                    <a:lnTo>
                      <a:pt x="23" y="22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0" name="Freeform 2420">
                <a:extLst>
                  <a:ext uri="{FF2B5EF4-FFF2-40B4-BE49-F238E27FC236}">
                    <a16:creationId xmlns:a16="http://schemas.microsoft.com/office/drawing/2014/main" id="{6D2D8CEF-0F89-410C-84C8-95F9CA2CB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268"/>
                <a:ext cx="18" cy="25"/>
              </a:xfrm>
              <a:custGeom>
                <a:avLst/>
                <a:gdLst>
                  <a:gd name="T0" fmla="*/ 13 w 18"/>
                  <a:gd name="T1" fmla="*/ 25 h 25"/>
                  <a:gd name="T2" fmla="*/ 13 w 18"/>
                  <a:gd name="T3" fmla="*/ 25 h 25"/>
                  <a:gd name="T4" fmla="*/ 9 w 18"/>
                  <a:gd name="T5" fmla="*/ 25 h 25"/>
                  <a:gd name="T6" fmla="*/ 9 w 18"/>
                  <a:gd name="T7" fmla="*/ 25 h 25"/>
                  <a:gd name="T8" fmla="*/ 9 w 18"/>
                  <a:gd name="T9" fmla="*/ 25 h 25"/>
                  <a:gd name="T10" fmla="*/ 6 w 18"/>
                  <a:gd name="T11" fmla="*/ 25 h 25"/>
                  <a:gd name="T12" fmla="*/ 4 w 18"/>
                  <a:gd name="T13" fmla="*/ 25 h 25"/>
                  <a:gd name="T14" fmla="*/ 4 w 18"/>
                  <a:gd name="T15" fmla="*/ 25 h 25"/>
                  <a:gd name="T16" fmla="*/ 2 w 18"/>
                  <a:gd name="T17" fmla="*/ 23 h 25"/>
                  <a:gd name="T18" fmla="*/ 0 w 18"/>
                  <a:gd name="T19" fmla="*/ 23 h 25"/>
                  <a:gd name="T20" fmla="*/ 2 w 18"/>
                  <a:gd name="T21" fmla="*/ 7 h 25"/>
                  <a:gd name="T22" fmla="*/ 2 w 18"/>
                  <a:gd name="T23" fmla="*/ 7 h 25"/>
                  <a:gd name="T24" fmla="*/ 4 w 18"/>
                  <a:gd name="T25" fmla="*/ 5 h 25"/>
                  <a:gd name="T26" fmla="*/ 4 w 18"/>
                  <a:gd name="T27" fmla="*/ 0 h 25"/>
                  <a:gd name="T28" fmla="*/ 6 w 18"/>
                  <a:gd name="T29" fmla="*/ 0 h 25"/>
                  <a:gd name="T30" fmla="*/ 9 w 18"/>
                  <a:gd name="T31" fmla="*/ 0 h 25"/>
                  <a:gd name="T32" fmla="*/ 15 w 18"/>
                  <a:gd name="T33" fmla="*/ 2 h 25"/>
                  <a:gd name="T34" fmla="*/ 15 w 18"/>
                  <a:gd name="T35" fmla="*/ 2 h 25"/>
                  <a:gd name="T36" fmla="*/ 18 w 18"/>
                  <a:gd name="T37" fmla="*/ 2 h 25"/>
                  <a:gd name="T38" fmla="*/ 18 w 18"/>
                  <a:gd name="T39" fmla="*/ 5 h 25"/>
                  <a:gd name="T40" fmla="*/ 18 w 18"/>
                  <a:gd name="T41" fmla="*/ 7 h 25"/>
                  <a:gd name="T42" fmla="*/ 18 w 18"/>
                  <a:gd name="T43" fmla="*/ 9 h 25"/>
                  <a:gd name="T44" fmla="*/ 18 w 18"/>
                  <a:gd name="T45" fmla="*/ 11 h 25"/>
                  <a:gd name="T46" fmla="*/ 15 w 18"/>
                  <a:gd name="T47" fmla="*/ 14 h 25"/>
                  <a:gd name="T48" fmla="*/ 15 w 18"/>
                  <a:gd name="T49" fmla="*/ 16 h 25"/>
                  <a:gd name="T50" fmla="*/ 15 w 18"/>
                  <a:gd name="T51" fmla="*/ 18 h 25"/>
                  <a:gd name="T52" fmla="*/ 15 w 18"/>
                  <a:gd name="T53" fmla="*/ 18 h 25"/>
                  <a:gd name="T54" fmla="*/ 15 w 18"/>
                  <a:gd name="T55" fmla="*/ 18 h 25"/>
                  <a:gd name="T56" fmla="*/ 15 w 18"/>
                  <a:gd name="T57" fmla="*/ 20 h 25"/>
                  <a:gd name="T58" fmla="*/ 15 w 18"/>
                  <a:gd name="T59" fmla="*/ 23 h 25"/>
                  <a:gd name="T60" fmla="*/ 13 w 18"/>
                  <a:gd name="T61" fmla="*/ 25 h 25"/>
                  <a:gd name="T62" fmla="*/ 13 w 18"/>
                  <a:gd name="T6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25">
                    <a:moveTo>
                      <a:pt x="13" y="25"/>
                    </a:moveTo>
                    <a:lnTo>
                      <a:pt x="13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5" y="23"/>
                    </a:lnTo>
                    <a:lnTo>
                      <a:pt x="13" y="25"/>
                    </a:lnTo>
                    <a:lnTo>
                      <a:pt x="13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1" name="Freeform 2421">
                <a:extLst>
                  <a:ext uri="{FF2B5EF4-FFF2-40B4-BE49-F238E27FC236}">
                    <a16:creationId xmlns:a16="http://schemas.microsoft.com/office/drawing/2014/main" id="{E87757AC-8200-4878-9376-4D50226C1A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8" y="1162"/>
                <a:ext cx="79" cy="72"/>
              </a:xfrm>
              <a:custGeom>
                <a:avLst/>
                <a:gdLst>
                  <a:gd name="T0" fmla="*/ 22 w 79"/>
                  <a:gd name="T1" fmla="*/ 2 h 72"/>
                  <a:gd name="T2" fmla="*/ 74 w 79"/>
                  <a:gd name="T3" fmla="*/ 9 h 72"/>
                  <a:gd name="T4" fmla="*/ 54 w 79"/>
                  <a:gd name="T5" fmla="*/ 72 h 72"/>
                  <a:gd name="T6" fmla="*/ 40 w 79"/>
                  <a:gd name="T7" fmla="*/ 68 h 72"/>
                  <a:gd name="T8" fmla="*/ 29 w 79"/>
                  <a:gd name="T9" fmla="*/ 61 h 72"/>
                  <a:gd name="T10" fmla="*/ 31 w 79"/>
                  <a:gd name="T11" fmla="*/ 50 h 72"/>
                  <a:gd name="T12" fmla="*/ 25 w 79"/>
                  <a:gd name="T13" fmla="*/ 54 h 72"/>
                  <a:gd name="T14" fmla="*/ 22 w 79"/>
                  <a:gd name="T15" fmla="*/ 59 h 72"/>
                  <a:gd name="T16" fmla="*/ 22 w 79"/>
                  <a:gd name="T17" fmla="*/ 61 h 72"/>
                  <a:gd name="T18" fmla="*/ 20 w 79"/>
                  <a:gd name="T19" fmla="*/ 61 h 72"/>
                  <a:gd name="T20" fmla="*/ 20 w 79"/>
                  <a:gd name="T21" fmla="*/ 63 h 72"/>
                  <a:gd name="T22" fmla="*/ 4 w 79"/>
                  <a:gd name="T23" fmla="*/ 65 h 72"/>
                  <a:gd name="T24" fmla="*/ 4 w 79"/>
                  <a:gd name="T25" fmla="*/ 63 h 72"/>
                  <a:gd name="T26" fmla="*/ 7 w 79"/>
                  <a:gd name="T27" fmla="*/ 56 h 72"/>
                  <a:gd name="T28" fmla="*/ 7 w 79"/>
                  <a:gd name="T29" fmla="*/ 50 h 72"/>
                  <a:gd name="T30" fmla="*/ 2 w 79"/>
                  <a:gd name="T31" fmla="*/ 50 h 72"/>
                  <a:gd name="T32" fmla="*/ 2 w 79"/>
                  <a:gd name="T33" fmla="*/ 45 h 72"/>
                  <a:gd name="T34" fmla="*/ 2 w 79"/>
                  <a:gd name="T35" fmla="*/ 45 h 72"/>
                  <a:gd name="T36" fmla="*/ 7 w 79"/>
                  <a:gd name="T37" fmla="*/ 0 h 72"/>
                  <a:gd name="T38" fmla="*/ 11 w 79"/>
                  <a:gd name="T39" fmla="*/ 0 h 72"/>
                  <a:gd name="T40" fmla="*/ 58 w 79"/>
                  <a:gd name="T41" fmla="*/ 34 h 72"/>
                  <a:gd name="T42" fmla="*/ 58 w 79"/>
                  <a:gd name="T43" fmla="*/ 36 h 72"/>
                  <a:gd name="T44" fmla="*/ 56 w 79"/>
                  <a:gd name="T45" fmla="*/ 36 h 72"/>
                  <a:gd name="T46" fmla="*/ 56 w 79"/>
                  <a:gd name="T47" fmla="*/ 36 h 72"/>
                  <a:gd name="T48" fmla="*/ 45 w 79"/>
                  <a:gd name="T49" fmla="*/ 36 h 72"/>
                  <a:gd name="T50" fmla="*/ 34 w 79"/>
                  <a:gd name="T51" fmla="*/ 36 h 72"/>
                  <a:gd name="T52" fmla="*/ 45 w 79"/>
                  <a:gd name="T53" fmla="*/ 38 h 72"/>
                  <a:gd name="T54" fmla="*/ 52 w 79"/>
                  <a:gd name="T55" fmla="*/ 38 h 72"/>
                  <a:gd name="T56" fmla="*/ 52 w 79"/>
                  <a:gd name="T57" fmla="*/ 41 h 72"/>
                  <a:gd name="T58" fmla="*/ 52 w 79"/>
                  <a:gd name="T59" fmla="*/ 41 h 72"/>
                  <a:gd name="T60" fmla="*/ 63 w 79"/>
                  <a:gd name="T61" fmla="*/ 43 h 72"/>
                  <a:gd name="T62" fmla="*/ 58 w 79"/>
                  <a:gd name="T63" fmla="*/ 34 h 72"/>
                  <a:gd name="T64" fmla="*/ 47 w 79"/>
                  <a:gd name="T65" fmla="*/ 68 h 72"/>
                  <a:gd name="T66" fmla="*/ 40 w 79"/>
                  <a:gd name="T67" fmla="*/ 68 h 72"/>
                  <a:gd name="T68" fmla="*/ 45 w 79"/>
                  <a:gd name="T69" fmla="*/ 70 h 72"/>
                  <a:gd name="T70" fmla="*/ 52 w 79"/>
                  <a:gd name="T71" fmla="*/ 70 h 72"/>
                  <a:gd name="T72" fmla="*/ 54 w 79"/>
                  <a:gd name="T73" fmla="*/ 70 h 72"/>
                  <a:gd name="T74" fmla="*/ 56 w 79"/>
                  <a:gd name="T75" fmla="*/ 63 h 72"/>
                  <a:gd name="T76" fmla="*/ 56 w 79"/>
                  <a:gd name="T77" fmla="*/ 63 h 72"/>
                  <a:gd name="T78" fmla="*/ 54 w 79"/>
                  <a:gd name="T79" fmla="*/ 63 h 72"/>
                  <a:gd name="T80" fmla="*/ 54 w 79"/>
                  <a:gd name="T81" fmla="*/ 63 h 72"/>
                  <a:gd name="T82" fmla="*/ 54 w 79"/>
                  <a:gd name="T83" fmla="*/ 56 h 72"/>
                  <a:gd name="T84" fmla="*/ 52 w 79"/>
                  <a:gd name="T85" fmla="*/ 6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" h="72">
                    <a:moveTo>
                      <a:pt x="18" y="2"/>
                    </a:moveTo>
                    <a:lnTo>
                      <a:pt x="22" y="2"/>
                    </a:lnTo>
                    <a:lnTo>
                      <a:pt x="22" y="2"/>
                    </a:lnTo>
                    <a:lnTo>
                      <a:pt x="74" y="9"/>
                    </a:lnTo>
                    <a:lnTo>
                      <a:pt x="79" y="11"/>
                    </a:lnTo>
                    <a:lnTo>
                      <a:pt x="54" y="72"/>
                    </a:lnTo>
                    <a:lnTo>
                      <a:pt x="40" y="72"/>
                    </a:lnTo>
                    <a:lnTo>
                      <a:pt x="40" y="68"/>
                    </a:lnTo>
                    <a:lnTo>
                      <a:pt x="40" y="63"/>
                    </a:lnTo>
                    <a:lnTo>
                      <a:pt x="29" y="61"/>
                    </a:lnTo>
                    <a:lnTo>
                      <a:pt x="31" y="54"/>
                    </a:lnTo>
                    <a:lnTo>
                      <a:pt x="31" y="50"/>
                    </a:lnTo>
                    <a:lnTo>
                      <a:pt x="25" y="50"/>
                    </a:lnTo>
                    <a:lnTo>
                      <a:pt x="25" y="54"/>
                    </a:lnTo>
                    <a:lnTo>
                      <a:pt x="25" y="59"/>
                    </a:lnTo>
                    <a:lnTo>
                      <a:pt x="22" y="59"/>
                    </a:lnTo>
                    <a:lnTo>
                      <a:pt x="22" y="61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8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3"/>
                    </a:lnTo>
                    <a:lnTo>
                      <a:pt x="7" y="59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7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8" y="2"/>
                    </a:lnTo>
                    <a:close/>
                    <a:moveTo>
                      <a:pt x="58" y="34"/>
                    </a:moveTo>
                    <a:lnTo>
                      <a:pt x="58" y="36"/>
                    </a:lnTo>
                    <a:lnTo>
                      <a:pt x="58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52" y="38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5" y="36"/>
                    </a:lnTo>
                    <a:lnTo>
                      <a:pt x="58" y="34"/>
                    </a:lnTo>
                    <a:close/>
                    <a:moveTo>
                      <a:pt x="47" y="68"/>
                    </a:moveTo>
                    <a:lnTo>
                      <a:pt x="47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5" y="70"/>
                    </a:lnTo>
                    <a:lnTo>
                      <a:pt x="47" y="70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4" y="68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2" y="63"/>
                    </a:lnTo>
                    <a:lnTo>
                      <a:pt x="47" y="6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2" name="Freeform 2422">
                <a:extLst>
                  <a:ext uri="{FF2B5EF4-FFF2-40B4-BE49-F238E27FC236}">
                    <a16:creationId xmlns:a16="http://schemas.microsoft.com/office/drawing/2014/main" id="{7081735D-1225-4F9D-A7A2-E65E3354F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212"/>
                <a:ext cx="7" cy="6"/>
              </a:xfrm>
              <a:custGeom>
                <a:avLst/>
                <a:gdLst>
                  <a:gd name="T0" fmla="*/ 7 w 7"/>
                  <a:gd name="T1" fmla="*/ 6 h 6"/>
                  <a:gd name="T2" fmla="*/ 4 w 7"/>
                  <a:gd name="T3" fmla="*/ 6 h 6"/>
                  <a:gd name="T4" fmla="*/ 2 w 7"/>
                  <a:gd name="T5" fmla="*/ 6 h 6"/>
                  <a:gd name="T6" fmla="*/ 0 w 7"/>
                  <a:gd name="T7" fmla="*/ 4 h 6"/>
                  <a:gd name="T8" fmla="*/ 0 w 7"/>
                  <a:gd name="T9" fmla="*/ 4 h 6"/>
                  <a:gd name="T10" fmla="*/ 2 w 7"/>
                  <a:gd name="T11" fmla="*/ 0 h 6"/>
                  <a:gd name="T12" fmla="*/ 2 w 7"/>
                  <a:gd name="T13" fmla="*/ 0 h 6"/>
                  <a:gd name="T14" fmla="*/ 4 w 7"/>
                  <a:gd name="T15" fmla="*/ 0 h 6"/>
                  <a:gd name="T16" fmla="*/ 7 w 7"/>
                  <a:gd name="T17" fmla="*/ 0 h 6"/>
                  <a:gd name="T18" fmla="*/ 7 w 7"/>
                  <a:gd name="T19" fmla="*/ 6 h 6"/>
                  <a:gd name="T20" fmla="*/ 7 w 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3" name="Freeform 2423">
                <a:extLst>
                  <a:ext uri="{FF2B5EF4-FFF2-40B4-BE49-F238E27FC236}">
                    <a16:creationId xmlns:a16="http://schemas.microsoft.com/office/drawing/2014/main" id="{2831883E-2AAC-4440-ADF6-58FB6832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200"/>
                <a:ext cx="21" cy="23"/>
              </a:xfrm>
              <a:custGeom>
                <a:avLst/>
                <a:gdLst>
                  <a:gd name="T0" fmla="*/ 12 w 21"/>
                  <a:gd name="T1" fmla="*/ 9 h 23"/>
                  <a:gd name="T2" fmla="*/ 12 w 21"/>
                  <a:gd name="T3" fmla="*/ 5 h 23"/>
                  <a:gd name="T4" fmla="*/ 12 w 21"/>
                  <a:gd name="T5" fmla="*/ 0 h 23"/>
                  <a:gd name="T6" fmla="*/ 14 w 21"/>
                  <a:gd name="T7" fmla="*/ 0 h 23"/>
                  <a:gd name="T8" fmla="*/ 18 w 21"/>
                  <a:gd name="T9" fmla="*/ 3 h 23"/>
                  <a:gd name="T10" fmla="*/ 18 w 21"/>
                  <a:gd name="T11" fmla="*/ 3 h 23"/>
                  <a:gd name="T12" fmla="*/ 21 w 21"/>
                  <a:gd name="T13" fmla="*/ 5 h 23"/>
                  <a:gd name="T14" fmla="*/ 21 w 21"/>
                  <a:gd name="T15" fmla="*/ 5 h 23"/>
                  <a:gd name="T16" fmla="*/ 21 w 21"/>
                  <a:gd name="T17" fmla="*/ 5 h 23"/>
                  <a:gd name="T18" fmla="*/ 21 w 21"/>
                  <a:gd name="T19" fmla="*/ 5 h 23"/>
                  <a:gd name="T20" fmla="*/ 18 w 21"/>
                  <a:gd name="T21" fmla="*/ 5 h 23"/>
                  <a:gd name="T22" fmla="*/ 18 w 21"/>
                  <a:gd name="T23" fmla="*/ 7 h 23"/>
                  <a:gd name="T24" fmla="*/ 18 w 21"/>
                  <a:gd name="T25" fmla="*/ 7 h 23"/>
                  <a:gd name="T26" fmla="*/ 18 w 21"/>
                  <a:gd name="T27" fmla="*/ 7 h 23"/>
                  <a:gd name="T28" fmla="*/ 18 w 21"/>
                  <a:gd name="T29" fmla="*/ 7 h 23"/>
                  <a:gd name="T30" fmla="*/ 21 w 21"/>
                  <a:gd name="T31" fmla="*/ 7 h 23"/>
                  <a:gd name="T32" fmla="*/ 18 w 21"/>
                  <a:gd name="T33" fmla="*/ 12 h 23"/>
                  <a:gd name="T34" fmla="*/ 21 w 21"/>
                  <a:gd name="T35" fmla="*/ 12 h 23"/>
                  <a:gd name="T36" fmla="*/ 21 w 21"/>
                  <a:gd name="T37" fmla="*/ 14 h 23"/>
                  <a:gd name="T38" fmla="*/ 21 w 21"/>
                  <a:gd name="T39" fmla="*/ 14 h 23"/>
                  <a:gd name="T40" fmla="*/ 21 w 21"/>
                  <a:gd name="T41" fmla="*/ 14 h 23"/>
                  <a:gd name="T42" fmla="*/ 18 w 21"/>
                  <a:gd name="T43" fmla="*/ 16 h 23"/>
                  <a:gd name="T44" fmla="*/ 18 w 21"/>
                  <a:gd name="T45" fmla="*/ 21 h 23"/>
                  <a:gd name="T46" fmla="*/ 18 w 21"/>
                  <a:gd name="T47" fmla="*/ 23 h 23"/>
                  <a:gd name="T48" fmla="*/ 0 w 21"/>
                  <a:gd name="T49" fmla="*/ 21 h 23"/>
                  <a:gd name="T50" fmla="*/ 0 w 21"/>
                  <a:gd name="T51" fmla="*/ 9 h 23"/>
                  <a:gd name="T52" fmla="*/ 0 w 21"/>
                  <a:gd name="T53" fmla="*/ 9 h 23"/>
                  <a:gd name="T54" fmla="*/ 3 w 21"/>
                  <a:gd name="T55" fmla="*/ 9 h 23"/>
                  <a:gd name="T56" fmla="*/ 12 w 21"/>
                  <a:gd name="T5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23">
                    <a:moveTo>
                      <a:pt x="12" y="9"/>
                    </a:moveTo>
                    <a:lnTo>
                      <a:pt x="12" y="5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8" y="16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0" y="2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4" name="Freeform 2424">
                <a:extLst>
                  <a:ext uri="{FF2B5EF4-FFF2-40B4-BE49-F238E27FC236}">
                    <a16:creationId xmlns:a16="http://schemas.microsoft.com/office/drawing/2014/main" id="{FB43FA5E-2A64-459C-ADA5-0F799AD4E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333"/>
                <a:ext cx="24" cy="12"/>
              </a:xfrm>
              <a:custGeom>
                <a:avLst/>
                <a:gdLst>
                  <a:gd name="T0" fmla="*/ 24 w 24"/>
                  <a:gd name="T1" fmla="*/ 3 h 12"/>
                  <a:gd name="T2" fmla="*/ 24 w 24"/>
                  <a:gd name="T3" fmla="*/ 7 h 12"/>
                  <a:gd name="T4" fmla="*/ 22 w 24"/>
                  <a:gd name="T5" fmla="*/ 7 h 12"/>
                  <a:gd name="T6" fmla="*/ 22 w 24"/>
                  <a:gd name="T7" fmla="*/ 7 h 12"/>
                  <a:gd name="T8" fmla="*/ 22 w 24"/>
                  <a:gd name="T9" fmla="*/ 7 h 12"/>
                  <a:gd name="T10" fmla="*/ 22 w 24"/>
                  <a:gd name="T11" fmla="*/ 9 h 12"/>
                  <a:gd name="T12" fmla="*/ 22 w 24"/>
                  <a:gd name="T13" fmla="*/ 9 h 12"/>
                  <a:gd name="T14" fmla="*/ 22 w 24"/>
                  <a:gd name="T15" fmla="*/ 9 h 12"/>
                  <a:gd name="T16" fmla="*/ 22 w 24"/>
                  <a:gd name="T17" fmla="*/ 12 h 12"/>
                  <a:gd name="T18" fmla="*/ 20 w 24"/>
                  <a:gd name="T19" fmla="*/ 12 h 12"/>
                  <a:gd name="T20" fmla="*/ 20 w 24"/>
                  <a:gd name="T21" fmla="*/ 12 h 12"/>
                  <a:gd name="T22" fmla="*/ 20 w 24"/>
                  <a:gd name="T23" fmla="*/ 12 h 12"/>
                  <a:gd name="T24" fmla="*/ 13 w 24"/>
                  <a:gd name="T25" fmla="*/ 9 h 12"/>
                  <a:gd name="T26" fmla="*/ 13 w 24"/>
                  <a:gd name="T27" fmla="*/ 9 h 12"/>
                  <a:gd name="T28" fmla="*/ 9 w 24"/>
                  <a:gd name="T29" fmla="*/ 9 h 12"/>
                  <a:gd name="T30" fmla="*/ 9 w 24"/>
                  <a:gd name="T31" fmla="*/ 9 h 12"/>
                  <a:gd name="T32" fmla="*/ 9 w 24"/>
                  <a:gd name="T33" fmla="*/ 9 h 12"/>
                  <a:gd name="T34" fmla="*/ 9 w 24"/>
                  <a:gd name="T35" fmla="*/ 9 h 12"/>
                  <a:gd name="T36" fmla="*/ 4 w 24"/>
                  <a:gd name="T37" fmla="*/ 7 h 12"/>
                  <a:gd name="T38" fmla="*/ 4 w 24"/>
                  <a:gd name="T39" fmla="*/ 7 h 12"/>
                  <a:gd name="T40" fmla="*/ 2 w 24"/>
                  <a:gd name="T41" fmla="*/ 7 h 12"/>
                  <a:gd name="T42" fmla="*/ 2 w 24"/>
                  <a:gd name="T43" fmla="*/ 7 h 12"/>
                  <a:gd name="T44" fmla="*/ 0 w 24"/>
                  <a:gd name="T45" fmla="*/ 7 h 12"/>
                  <a:gd name="T46" fmla="*/ 2 w 24"/>
                  <a:gd name="T47" fmla="*/ 7 h 12"/>
                  <a:gd name="T48" fmla="*/ 2 w 24"/>
                  <a:gd name="T49" fmla="*/ 0 h 12"/>
                  <a:gd name="T50" fmla="*/ 2 w 24"/>
                  <a:gd name="T51" fmla="*/ 0 h 12"/>
                  <a:gd name="T52" fmla="*/ 2 w 24"/>
                  <a:gd name="T53" fmla="*/ 0 h 12"/>
                  <a:gd name="T54" fmla="*/ 4 w 24"/>
                  <a:gd name="T55" fmla="*/ 0 h 12"/>
                  <a:gd name="T56" fmla="*/ 6 w 24"/>
                  <a:gd name="T57" fmla="*/ 0 h 12"/>
                  <a:gd name="T58" fmla="*/ 24 w 24"/>
                  <a:gd name="T5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" h="12">
                    <a:moveTo>
                      <a:pt x="24" y="3"/>
                    </a:moveTo>
                    <a:lnTo>
                      <a:pt x="24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5" name="Freeform 2425">
                <a:extLst>
                  <a:ext uri="{FF2B5EF4-FFF2-40B4-BE49-F238E27FC236}">
                    <a16:creationId xmlns:a16="http://schemas.microsoft.com/office/drawing/2014/main" id="{5519B54A-E45C-4A93-8AF3-6F0AD09C2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322"/>
                <a:ext cx="4" cy="9"/>
              </a:xfrm>
              <a:custGeom>
                <a:avLst/>
                <a:gdLst>
                  <a:gd name="T0" fmla="*/ 0 w 4"/>
                  <a:gd name="T1" fmla="*/ 9 h 9"/>
                  <a:gd name="T2" fmla="*/ 0 w 4"/>
                  <a:gd name="T3" fmla="*/ 9 h 9"/>
                  <a:gd name="T4" fmla="*/ 2 w 4"/>
                  <a:gd name="T5" fmla="*/ 5 h 9"/>
                  <a:gd name="T6" fmla="*/ 2 w 4"/>
                  <a:gd name="T7" fmla="*/ 0 h 9"/>
                  <a:gd name="T8" fmla="*/ 2 w 4"/>
                  <a:gd name="T9" fmla="*/ 0 h 9"/>
                  <a:gd name="T10" fmla="*/ 4 w 4"/>
                  <a:gd name="T11" fmla="*/ 0 h 9"/>
                  <a:gd name="T12" fmla="*/ 4 w 4"/>
                  <a:gd name="T13" fmla="*/ 7 h 9"/>
                  <a:gd name="T14" fmla="*/ 2 w 4"/>
                  <a:gd name="T15" fmla="*/ 9 h 9"/>
                  <a:gd name="T16" fmla="*/ 2 w 4"/>
                  <a:gd name="T17" fmla="*/ 9 h 9"/>
                  <a:gd name="T18" fmla="*/ 0 w 4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6" name="Freeform 2426">
                <a:extLst>
                  <a:ext uri="{FF2B5EF4-FFF2-40B4-BE49-F238E27FC236}">
                    <a16:creationId xmlns:a16="http://schemas.microsoft.com/office/drawing/2014/main" id="{D76D7CFE-B7CD-43DF-81CE-904088C77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318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2 w 4"/>
                  <a:gd name="T15" fmla="*/ 0 h 2"/>
                  <a:gd name="T16" fmla="*/ 4 w 4"/>
                  <a:gd name="T17" fmla="*/ 0 h 2"/>
                  <a:gd name="T18" fmla="*/ 4 w 4"/>
                  <a:gd name="T19" fmla="*/ 2 h 2"/>
                  <a:gd name="T20" fmla="*/ 4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7" name="Freeform 2427">
                <a:extLst>
                  <a:ext uri="{FF2B5EF4-FFF2-40B4-BE49-F238E27FC236}">
                    <a16:creationId xmlns:a16="http://schemas.microsoft.com/office/drawing/2014/main" id="{6FD2D298-3EC6-46FF-8211-D0429D09E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311"/>
                <a:ext cx="9" cy="11"/>
              </a:xfrm>
              <a:custGeom>
                <a:avLst/>
                <a:gdLst>
                  <a:gd name="T0" fmla="*/ 9 w 9"/>
                  <a:gd name="T1" fmla="*/ 7 h 11"/>
                  <a:gd name="T2" fmla="*/ 9 w 9"/>
                  <a:gd name="T3" fmla="*/ 7 h 11"/>
                  <a:gd name="T4" fmla="*/ 9 w 9"/>
                  <a:gd name="T5" fmla="*/ 9 h 11"/>
                  <a:gd name="T6" fmla="*/ 9 w 9"/>
                  <a:gd name="T7" fmla="*/ 11 h 11"/>
                  <a:gd name="T8" fmla="*/ 9 w 9"/>
                  <a:gd name="T9" fmla="*/ 11 h 11"/>
                  <a:gd name="T10" fmla="*/ 9 w 9"/>
                  <a:gd name="T11" fmla="*/ 11 h 11"/>
                  <a:gd name="T12" fmla="*/ 5 w 9"/>
                  <a:gd name="T13" fmla="*/ 9 h 11"/>
                  <a:gd name="T14" fmla="*/ 5 w 9"/>
                  <a:gd name="T15" fmla="*/ 9 h 11"/>
                  <a:gd name="T16" fmla="*/ 7 w 9"/>
                  <a:gd name="T17" fmla="*/ 9 h 11"/>
                  <a:gd name="T18" fmla="*/ 7 w 9"/>
                  <a:gd name="T19" fmla="*/ 9 h 11"/>
                  <a:gd name="T20" fmla="*/ 7 w 9"/>
                  <a:gd name="T21" fmla="*/ 7 h 11"/>
                  <a:gd name="T22" fmla="*/ 5 w 9"/>
                  <a:gd name="T23" fmla="*/ 7 h 11"/>
                  <a:gd name="T24" fmla="*/ 3 w 9"/>
                  <a:gd name="T25" fmla="*/ 7 h 11"/>
                  <a:gd name="T26" fmla="*/ 3 w 9"/>
                  <a:gd name="T27" fmla="*/ 7 h 11"/>
                  <a:gd name="T28" fmla="*/ 3 w 9"/>
                  <a:gd name="T29" fmla="*/ 9 h 11"/>
                  <a:gd name="T30" fmla="*/ 3 w 9"/>
                  <a:gd name="T31" fmla="*/ 9 h 11"/>
                  <a:gd name="T32" fmla="*/ 0 w 9"/>
                  <a:gd name="T33" fmla="*/ 9 h 11"/>
                  <a:gd name="T34" fmla="*/ 0 w 9"/>
                  <a:gd name="T35" fmla="*/ 4 h 11"/>
                  <a:gd name="T36" fmla="*/ 0 w 9"/>
                  <a:gd name="T37" fmla="*/ 2 h 11"/>
                  <a:gd name="T38" fmla="*/ 0 w 9"/>
                  <a:gd name="T39" fmla="*/ 0 h 11"/>
                  <a:gd name="T40" fmla="*/ 0 w 9"/>
                  <a:gd name="T41" fmla="*/ 0 h 11"/>
                  <a:gd name="T42" fmla="*/ 3 w 9"/>
                  <a:gd name="T43" fmla="*/ 0 h 11"/>
                  <a:gd name="T44" fmla="*/ 5 w 9"/>
                  <a:gd name="T45" fmla="*/ 0 h 11"/>
                  <a:gd name="T46" fmla="*/ 5 w 9"/>
                  <a:gd name="T47" fmla="*/ 2 h 11"/>
                  <a:gd name="T48" fmla="*/ 5 w 9"/>
                  <a:gd name="T49" fmla="*/ 4 h 11"/>
                  <a:gd name="T50" fmla="*/ 7 w 9"/>
                  <a:gd name="T51" fmla="*/ 4 h 11"/>
                  <a:gd name="T52" fmla="*/ 7 w 9"/>
                  <a:gd name="T53" fmla="*/ 4 h 11"/>
                  <a:gd name="T54" fmla="*/ 7 w 9"/>
                  <a:gd name="T55" fmla="*/ 7 h 11"/>
                  <a:gd name="T56" fmla="*/ 9 w 9"/>
                  <a:gd name="T57" fmla="*/ 7 h 11"/>
                  <a:gd name="T58" fmla="*/ 9 w 9"/>
                  <a:gd name="T5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11">
                    <a:moveTo>
                      <a:pt x="9" y="7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8" name="Freeform 2428">
                <a:extLst>
                  <a:ext uri="{FF2B5EF4-FFF2-40B4-BE49-F238E27FC236}">
                    <a16:creationId xmlns:a16="http://schemas.microsoft.com/office/drawing/2014/main" id="{905E9A7B-652C-436B-A69C-E0D4C3ED2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302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2 h 7"/>
                  <a:gd name="T4" fmla="*/ 5 w 7"/>
                  <a:gd name="T5" fmla="*/ 2 h 7"/>
                  <a:gd name="T6" fmla="*/ 5 w 7"/>
                  <a:gd name="T7" fmla="*/ 2 h 7"/>
                  <a:gd name="T8" fmla="*/ 5 w 7"/>
                  <a:gd name="T9" fmla="*/ 4 h 7"/>
                  <a:gd name="T10" fmla="*/ 3 w 7"/>
                  <a:gd name="T11" fmla="*/ 7 h 7"/>
                  <a:gd name="T12" fmla="*/ 0 w 7"/>
                  <a:gd name="T13" fmla="*/ 7 h 7"/>
                  <a:gd name="T14" fmla="*/ 0 w 7"/>
                  <a:gd name="T15" fmla="*/ 4 h 7"/>
                  <a:gd name="T16" fmla="*/ 3 w 7"/>
                  <a:gd name="T17" fmla="*/ 2 h 7"/>
                  <a:gd name="T18" fmla="*/ 3 w 7"/>
                  <a:gd name="T19" fmla="*/ 0 h 7"/>
                  <a:gd name="T20" fmla="*/ 7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9" name="Freeform 2429">
                <a:extLst>
                  <a:ext uri="{FF2B5EF4-FFF2-40B4-BE49-F238E27FC236}">
                    <a16:creationId xmlns:a16="http://schemas.microsoft.com/office/drawing/2014/main" id="{F201FD1B-C97E-4D21-838E-436F37845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293"/>
                <a:ext cx="11" cy="9"/>
              </a:xfrm>
              <a:custGeom>
                <a:avLst/>
                <a:gdLst>
                  <a:gd name="T0" fmla="*/ 11 w 11"/>
                  <a:gd name="T1" fmla="*/ 2 h 9"/>
                  <a:gd name="T2" fmla="*/ 11 w 11"/>
                  <a:gd name="T3" fmla="*/ 4 h 9"/>
                  <a:gd name="T4" fmla="*/ 11 w 11"/>
                  <a:gd name="T5" fmla="*/ 4 h 9"/>
                  <a:gd name="T6" fmla="*/ 9 w 11"/>
                  <a:gd name="T7" fmla="*/ 4 h 9"/>
                  <a:gd name="T8" fmla="*/ 9 w 11"/>
                  <a:gd name="T9" fmla="*/ 4 h 9"/>
                  <a:gd name="T10" fmla="*/ 9 w 11"/>
                  <a:gd name="T11" fmla="*/ 4 h 9"/>
                  <a:gd name="T12" fmla="*/ 9 w 11"/>
                  <a:gd name="T13" fmla="*/ 4 h 9"/>
                  <a:gd name="T14" fmla="*/ 9 w 11"/>
                  <a:gd name="T15" fmla="*/ 4 h 9"/>
                  <a:gd name="T16" fmla="*/ 9 w 11"/>
                  <a:gd name="T17" fmla="*/ 7 h 9"/>
                  <a:gd name="T18" fmla="*/ 7 w 11"/>
                  <a:gd name="T19" fmla="*/ 7 h 9"/>
                  <a:gd name="T20" fmla="*/ 7 w 11"/>
                  <a:gd name="T21" fmla="*/ 7 h 9"/>
                  <a:gd name="T22" fmla="*/ 7 w 11"/>
                  <a:gd name="T23" fmla="*/ 7 h 9"/>
                  <a:gd name="T24" fmla="*/ 4 w 11"/>
                  <a:gd name="T25" fmla="*/ 9 h 9"/>
                  <a:gd name="T26" fmla="*/ 4 w 11"/>
                  <a:gd name="T27" fmla="*/ 9 h 9"/>
                  <a:gd name="T28" fmla="*/ 0 w 11"/>
                  <a:gd name="T29" fmla="*/ 7 h 9"/>
                  <a:gd name="T30" fmla="*/ 0 w 11"/>
                  <a:gd name="T31" fmla="*/ 4 h 9"/>
                  <a:gd name="T32" fmla="*/ 0 w 11"/>
                  <a:gd name="T33" fmla="*/ 4 h 9"/>
                  <a:gd name="T34" fmla="*/ 0 w 11"/>
                  <a:gd name="T35" fmla="*/ 2 h 9"/>
                  <a:gd name="T36" fmla="*/ 0 w 11"/>
                  <a:gd name="T37" fmla="*/ 2 h 9"/>
                  <a:gd name="T38" fmla="*/ 0 w 11"/>
                  <a:gd name="T39" fmla="*/ 0 h 9"/>
                  <a:gd name="T40" fmla="*/ 0 w 11"/>
                  <a:gd name="T41" fmla="*/ 0 h 9"/>
                  <a:gd name="T42" fmla="*/ 7 w 11"/>
                  <a:gd name="T43" fmla="*/ 2 h 9"/>
                  <a:gd name="T44" fmla="*/ 11 w 11"/>
                  <a:gd name="T45" fmla="*/ 2 h 9"/>
                  <a:gd name="T46" fmla="*/ 11 w 11"/>
                  <a:gd name="T4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9">
                    <a:moveTo>
                      <a:pt x="11" y="2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0" name="Freeform 2430">
                <a:extLst>
                  <a:ext uri="{FF2B5EF4-FFF2-40B4-BE49-F238E27FC236}">
                    <a16:creationId xmlns:a16="http://schemas.microsoft.com/office/drawing/2014/main" id="{D7347F26-E91E-4A17-AA9E-8C1FC6BB0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293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2 w 2"/>
                  <a:gd name="T5" fmla="*/ 2 h 7"/>
                  <a:gd name="T6" fmla="*/ 2 w 2"/>
                  <a:gd name="T7" fmla="*/ 2 h 7"/>
                  <a:gd name="T8" fmla="*/ 2 w 2"/>
                  <a:gd name="T9" fmla="*/ 4 h 7"/>
                  <a:gd name="T10" fmla="*/ 2 w 2"/>
                  <a:gd name="T11" fmla="*/ 4 h 7"/>
                  <a:gd name="T12" fmla="*/ 2 w 2"/>
                  <a:gd name="T13" fmla="*/ 7 h 7"/>
                  <a:gd name="T14" fmla="*/ 0 w 2"/>
                  <a:gd name="T15" fmla="*/ 7 h 7"/>
                  <a:gd name="T16" fmla="*/ 0 w 2"/>
                  <a:gd name="T17" fmla="*/ 4 h 7"/>
                  <a:gd name="T18" fmla="*/ 0 w 2"/>
                  <a:gd name="T19" fmla="*/ 2 h 7"/>
                  <a:gd name="T20" fmla="*/ 0 w 2"/>
                  <a:gd name="T21" fmla="*/ 2 h 7"/>
                  <a:gd name="T22" fmla="*/ 0 w 2"/>
                  <a:gd name="T23" fmla="*/ 0 h 7"/>
                  <a:gd name="T24" fmla="*/ 2 w 2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1" name="Freeform 2431">
                <a:extLst>
                  <a:ext uri="{FF2B5EF4-FFF2-40B4-BE49-F238E27FC236}">
                    <a16:creationId xmlns:a16="http://schemas.microsoft.com/office/drawing/2014/main" id="{A3A55847-7851-4AB4-9C10-370303A44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57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2 w 7"/>
                  <a:gd name="T3" fmla="*/ 7 h 7"/>
                  <a:gd name="T4" fmla="*/ 2 w 7"/>
                  <a:gd name="T5" fmla="*/ 2 h 7"/>
                  <a:gd name="T6" fmla="*/ 2 w 7"/>
                  <a:gd name="T7" fmla="*/ 0 h 7"/>
                  <a:gd name="T8" fmla="*/ 5 w 7"/>
                  <a:gd name="T9" fmla="*/ 2 h 7"/>
                  <a:gd name="T10" fmla="*/ 5 w 7"/>
                  <a:gd name="T11" fmla="*/ 2 h 7"/>
                  <a:gd name="T12" fmla="*/ 7 w 7"/>
                  <a:gd name="T13" fmla="*/ 2 h 7"/>
                  <a:gd name="T14" fmla="*/ 5 w 7"/>
                  <a:gd name="T15" fmla="*/ 7 h 7"/>
                  <a:gd name="T16" fmla="*/ 5 w 7"/>
                  <a:gd name="T17" fmla="*/ 7 h 7"/>
                  <a:gd name="T18" fmla="*/ 5 w 7"/>
                  <a:gd name="T19" fmla="*/ 7 h 7"/>
                  <a:gd name="T20" fmla="*/ 0 w 7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2" name="Freeform 2432">
                <a:extLst>
                  <a:ext uri="{FF2B5EF4-FFF2-40B4-BE49-F238E27FC236}">
                    <a16:creationId xmlns:a16="http://schemas.microsoft.com/office/drawing/2014/main" id="{CD8DEA04-9971-42C0-9BEE-019F5AF29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1158"/>
                <a:ext cx="34" cy="47"/>
              </a:xfrm>
              <a:custGeom>
                <a:avLst/>
                <a:gdLst>
                  <a:gd name="T0" fmla="*/ 34 w 34"/>
                  <a:gd name="T1" fmla="*/ 4 h 47"/>
                  <a:gd name="T2" fmla="*/ 34 w 34"/>
                  <a:gd name="T3" fmla="*/ 6 h 47"/>
                  <a:gd name="T4" fmla="*/ 31 w 34"/>
                  <a:gd name="T5" fmla="*/ 11 h 47"/>
                  <a:gd name="T6" fmla="*/ 31 w 34"/>
                  <a:gd name="T7" fmla="*/ 13 h 47"/>
                  <a:gd name="T8" fmla="*/ 29 w 34"/>
                  <a:gd name="T9" fmla="*/ 31 h 47"/>
                  <a:gd name="T10" fmla="*/ 27 w 34"/>
                  <a:gd name="T11" fmla="*/ 45 h 47"/>
                  <a:gd name="T12" fmla="*/ 25 w 34"/>
                  <a:gd name="T13" fmla="*/ 45 h 47"/>
                  <a:gd name="T14" fmla="*/ 25 w 34"/>
                  <a:gd name="T15" fmla="*/ 47 h 47"/>
                  <a:gd name="T16" fmla="*/ 22 w 34"/>
                  <a:gd name="T17" fmla="*/ 45 h 47"/>
                  <a:gd name="T18" fmla="*/ 22 w 34"/>
                  <a:gd name="T19" fmla="*/ 45 h 47"/>
                  <a:gd name="T20" fmla="*/ 18 w 34"/>
                  <a:gd name="T21" fmla="*/ 42 h 47"/>
                  <a:gd name="T22" fmla="*/ 16 w 34"/>
                  <a:gd name="T23" fmla="*/ 42 h 47"/>
                  <a:gd name="T24" fmla="*/ 16 w 34"/>
                  <a:gd name="T25" fmla="*/ 47 h 47"/>
                  <a:gd name="T26" fmla="*/ 16 w 34"/>
                  <a:gd name="T27" fmla="*/ 47 h 47"/>
                  <a:gd name="T28" fmla="*/ 11 w 34"/>
                  <a:gd name="T29" fmla="*/ 47 h 47"/>
                  <a:gd name="T30" fmla="*/ 9 w 34"/>
                  <a:gd name="T31" fmla="*/ 47 h 47"/>
                  <a:gd name="T32" fmla="*/ 7 w 34"/>
                  <a:gd name="T33" fmla="*/ 45 h 47"/>
                  <a:gd name="T34" fmla="*/ 0 w 34"/>
                  <a:gd name="T35" fmla="*/ 45 h 47"/>
                  <a:gd name="T36" fmla="*/ 0 w 34"/>
                  <a:gd name="T37" fmla="*/ 42 h 47"/>
                  <a:gd name="T38" fmla="*/ 0 w 34"/>
                  <a:gd name="T39" fmla="*/ 31 h 47"/>
                  <a:gd name="T40" fmla="*/ 0 w 34"/>
                  <a:gd name="T41" fmla="*/ 29 h 47"/>
                  <a:gd name="T42" fmla="*/ 2 w 34"/>
                  <a:gd name="T43" fmla="*/ 13 h 47"/>
                  <a:gd name="T44" fmla="*/ 4 w 34"/>
                  <a:gd name="T45" fmla="*/ 9 h 47"/>
                  <a:gd name="T46" fmla="*/ 4 w 34"/>
                  <a:gd name="T47" fmla="*/ 2 h 47"/>
                  <a:gd name="T48" fmla="*/ 4 w 34"/>
                  <a:gd name="T49" fmla="*/ 0 h 47"/>
                  <a:gd name="T50" fmla="*/ 18 w 34"/>
                  <a:gd name="T51" fmla="*/ 2 h 47"/>
                  <a:gd name="T52" fmla="*/ 18 w 34"/>
                  <a:gd name="T53" fmla="*/ 2 h 47"/>
                  <a:gd name="T54" fmla="*/ 18 w 34"/>
                  <a:gd name="T55" fmla="*/ 2 h 47"/>
                  <a:gd name="T56" fmla="*/ 29 w 34"/>
                  <a:gd name="T57" fmla="*/ 4 h 47"/>
                  <a:gd name="T58" fmla="*/ 34 w 34"/>
                  <a:gd name="T59" fmla="*/ 4 h 47"/>
                  <a:gd name="T60" fmla="*/ 34 w 34"/>
                  <a:gd name="T61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47">
                    <a:moveTo>
                      <a:pt x="34" y="4"/>
                    </a:moveTo>
                    <a:lnTo>
                      <a:pt x="34" y="6"/>
                    </a:lnTo>
                    <a:lnTo>
                      <a:pt x="31" y="11"/>
                    </a:lnTo>
                    <a:lnTo>
                      <a:pt x="31" y="13"/>
                    </a:lnTo>
                    <a:lnTo>
                      <a:pt x="29" y="3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1" y="47"/>
                    </a:lnTo>
                    <a:lnTo>
                      <a:pt x="9" y="47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9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3" name="Freeform 2433">
                <a:extLst>
                  <a:ext uri="{FF2B5EF4-FFF2-40B4-BE49-F238E27FC236}">
                    <a16:creationId xmlns:a16="http://schemas.microsoft.com/office/drawing/2014/main" id="{5892E294-4818-4568-9487-D9F777A34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194"/>
                <a:ext cx="14" cy="11"/>
              </a:xfrm>
              <a:custGeom>
                <a:avLst/>
                <a:gdLst>
                  <a:gd name="T0" fmla="*/ 14 w 14"/>
                  <a:gd name="T1" fmla="*/ 9 h 11"/>
                  <a:gd name="T2" fmla="*/ 14 w 14"/>
                  <a:gd name="T3" fmla="*/ 11 h 11"/>
                  <a:gd name="T4" fmla="*/ 9 w 14"/>
                  <a:gd name="T5" fmla="*/ 11 h 11"/>
                  <a:gd name="T6" fmla="*/ 7 w 14"/>
                  <a:gd name="T7" fmla="*/ 11 h 11"/>
                  <a:gd name="T8" fmla="*/ 5 w 14"/>
                  <a:gd name="T9" fmla="*/ 9 h 11"/>
                  <a:gd name="T10" fmla="*/ 2 w 14"/>
                  <a:gd name="T11" fmla="*/ 9 h 11"/>
                  <a:gd name="T12" fmla="*/ 0 w 14"/>
                  <a:gd name="T13" fmla="*/ 9 h 11"/>
                  <a:gd name="T14" fmla="*/ 0 w 14"/>
                  <a:gd name="T15" fmla="*/ 6 h 11"/>
                  <a:gd name="T16" fmla="*/ 0 w 14"/>
                  <a:gd name="T17" fmla="*/ 4 h 11"/>
                  <a:gd name="T18" fmla="*/ 0 w 14"/>
                  <a:gd name="T19" fmla="*/ 0 h 11"/>
                  <a:gd name="T20" fmla="*/ 2 w 14"/>
                  <a:gd name="T21" fmla="*/ 0 h 11"/>
                  <a:gd name="T22" fmla="*/ 7 w 14"/>
                  <a:gd name="T23" fmla="*/ 0 h 11"/>
                  <a:gd name="T24" fmla="*/ 9 w 14"/>
                  <a:gd name="T25" fmla="*/ 0 h 11"/>
                  <a:gd name="T26" fmla="*/ 11 w 14"/>
                  <a:gd name="T27" fmla="*/ 2 h 11"/>
                  <a:gd name="T28" fmla="*/ 14 w 14"/>
                  <a:gd name="T29" fmla="*/ 2 h 11"/>
                  <a:gd name="T30" fmla="*/ 14 w 14"/>
                  <a:gd name="T31" fmla="*/ 4 h 11"/>
                  <a:gd name="T32" fmla="*/ 14 w 14"/>
                  <a:gd name="T33" fmla="*/ 6 h 11"/>
                  <a:gd name="T34" fmla="*/ 14 w 14"/>
                  <a:gd name="T3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1">
                    <a:moveTo>
                      <a:pt x="14" y="9"/>
                    </a:moveTo>
                    <a:lnTo>
                      <a:pt x="14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062" name="Group 2635">
              <a:extLst>
                <a:ext uri="{FF2B5EF4-FFF2-40B4-BE49-F238E27FC236}">
                  <a16:creationId xmlns:a16="http://schemas.microsoft.com/office/drawing/2014/main" id="{D202007C-026D-4BAE-AD61-9344E7EB05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1663" y="1139826"/>
              <a:ext cx="6073775" cy="3003550"/>
              <a:chOff x="379" y="718"/>
              <a:chExt cx="3826" cy="1892"/>
            </a:xfrm>
            <a:grpFill/>
          </p:grpSpPr>
          <p:sp>
            <p:nvSpPr>
              <p:cNvPr id="2714" name="Freeform 2435">
                <a:extLst>
                  <a:ext uri="{FF2B5EF4-FFF2-40B4-BE49-F238E27FC236}">
                    <a16:creationId xmlns:a16="http://schemas.microsoft.com/office/drawing/2014/main" id="{1126950B-9560-4AFB-80A0-5E068021C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1180"/>
                <a:ext cx="18" cy="14"/>
              </a:xfrm>
              <a:custGeom>
                <a:avLst/>
                <a:gdLst>
                  <a:gd name="T0" fmla="*/ 18 w 18"/>
                  <a:gd name="T1" fmla="*/ 11 h 14"/>
                  <a:gd name="T2" fmla="*/ 18 w 18"/>
                  <a:gd name="T3" fmla="*/ 14 h 14"/>
                  <a:gd name="T4" fmla="*/ 13 w 18"/>
                  <a:gd name="T5" fmla="*/ 14 h 14"/>
                  <a:gd name="T6" fmla="*/ 13 w 18"/>
                  <a:gd name="T7" fmla="*/ 14 h 14"/>
                  <a:gd name="T8" fmla="*/ 11 w 18"/>
                  <a:gd name="T9" fmla="*/ 14 h 14"/>
                  <a:gd name="T10" fmla="*/ 9 w 18"/>
                  <a:gd name="T11" fmla="*/ 14 h 14"/>
                  <a:gd name="T12" fmla="*/ 9 w 18"/>
                  <a:gd name="T13" fmla="*/ 11 h 14"/>
                  <a:gd name="T14" fmla="*/ 9 w 18"/>
                  <a:gd name="T15" fmla="*/ 11 h 14"/>
                  <a:gd name="T16" fmla="*/ 4 w 18"/>
                  <a:gd name="T17" fmla="*/ 11 h 14"/>
                  <a:gd name="T18" fmla="*/ 2 w 18"/>
                  <a:gd name="T19" fmla="*/ 11 h 14"/>
                  <a:gd name="T20" fmla="*/ 0 w 18"/>
                  <a:gd name="T21" fmla="*/ 11 h 14"/>
                  <a:gd name="T22" fmla="*/ 0 w 18"/>
                  <a:gd name="T23" fmla="*/ 9 h 14"/>
                  <a:gd name="T24" fmla="*/ 2 w 18"/>
                  <a:gd name="T25" fmla="*/ 7 h 14"/>
                  <a:gd name="T26" fmla="*/ 2 w 18"/>
                  <a:gd name="T27" fmla="*/ 0 h 14"/>
                  <a:gd name="T28" fmla="*/ 2 w 18"/>
                  <a:gd name="T29" fmla="*/ 0 h 14"/>
                  <a:gd name="T30" fmla="*/ 7 w 18"/>
                  <a:gd name="T31" fmla="*/ 2 h 14"/>
                  <a:gd name="T32" fmla="*/ 9 w 18"/>
                  <a:gd name="T33" fmla="*/ 2 h 14"/>
                  <a:gd name="T34" fmla="*/ 9 w 18"/>
                  <a:gd name="T35" fmla="*/ 5 h 14"/>
                  <a:gd name="T36" fmla="*/ 13 w 18"/>
                  <a:gd name="T37" fmla="*/ 5 h 14"/>
                  <a:gd name="T38" fmla="*/ 13 w 18"/>
                  <a:gd name="T39" fmla="*/ 5 h 14"/>
                  <a:gd name="T40" fmla="*/ 18 w 18"/>
                  <a:gd name="T41" fmla="*/ 7 h 14"/>
                  <a:gd name="T42" fmla="*/ 18 w 18"/>
                  <a:gd name="T43" fmla="*/ 9 h 14"/>
                  <a:gd name="T44" fmla="*/ 18 w 18"/>
                  <a:gd name="T45" fmla="*/ 11 h 14"/>
                  <a:gd name="T46" fmla="*/ 18 w 18"/>
                  <a:gd name="T4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4">
                    <a:moveTo>
                      <a:pt x="18" y="11"/>
                    </a:moveTo>
                    <a:lnTo>
                      <a:pt x="18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5" name="Freeform 2436">
                <a:extLst>
                  <a:ext uri="{FF2B5EF4-FFF2-40B4-BE49-F238E27FC236}">
                    <a16:creationId xmlns:a16="http://schemas.microsoft.com/office/drawing/2014/main" id="{4362A199-7D5C-4B1A-9607-03059AB29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1196"/>
                <a:ext cx="20" cy="13"/>
              </a:xfrm>
              <a:custGeom>
                <a:avLst/>
                <a:gdLst>
                  <a:gd name="T0" fmla="*/ 20 w 20"/>
                  <a:gd name="T1" fmla="*/ 9 h 13"/>
                  <a:gd name="T2" fmla="*/ 20 w 20"/>
                  <a:gd name="T3" fmla="*/ 13 h 13"/>
                  <a:gd name="T4" fmla="*/ 16 w 20"/>
                  <a:gd name="T5" fmla="*/ 11 h 13"/>
                  <a:gd name="T6" fmla="*/ 13 w 20"/>
                  <a:gd name="T7" fmla="*/ 11 h 13"/>
                  <a:gd name="T8" fmla="*/ 11 w 20"/>
                  <a:gd name="T9" fmla="*/ 11 h 13"/>
                  <a:gd name="T10" fmla="*/ 7 w 20"/>
                  <a:gd name="T11" fmla="*/ 11 h 13"/>
                  <a:gd name="T12" fmla="*/ 4 w 20"/>
                  <a:gd name="T13" fmla="*/ 11 h 13"/>
                  <a:gd name="T14" fmla="*/ 2 w 20"/>
                  <a:gd name="T15" fmla="*/ 9 h 13"/>
                  <a:gd name="T16" fmla="*/ 0 w 20"/>
                  <a:gd name="T17" fmla="*/ 9 h 13"/>
                  <a:gd name="T18" fmla="*/ 0 w 20"/>
                  <a:gd name="T19" fmla="*/ 9 h 13"/>
                  <a:gd name="T20" fmla="*/ 0 w 20"/>
                  <a:gd name="T21" fmla="*/ 9 h 13"/>
                  <a:gd name="T22" fmla="*/ 0 w 20"/>
                  <a:gd name="T23" fmla="*/ 7 h 13"/>
                  <a:gd name="T24" fmla="*/ 0 w 20"/>
                  <a:gd name="T25" fmla="*/ 4 h 13"/>
                  <a:gd name="T26" fmla="*/ 0 w 20"/>
                  <a:gd name="T27" fmla="*/ 0 h 13"/>
                  <a:gd name="T28" fmla="*/ 4 w 20"/>
                  <a:gd name="T29" fmla="*/ 0 h 13"/>
                  <a:gd name="T30" fmla="*/ 4 w 20"/>
                  <a:gd name="T31" fmla="*/ 0 h 13"/>
                  <a:gd name="T32" fmla="*/ 7 w 20"/>
                  <a:gd name="T33" fmla="*/ 0 h 13"/>
                  <a:gd name="T34" fmla="*/ 9 w 20"/>
                  <a:gd name="T35" fmla="*/ 2 h 13"/>
                  <a:gd name="T36" fmla="*/ 9 w 20"/>
                  <a:gd name="T37" fmla="*/ 2 h 13"/>
                  <a:gd name="T38" fmla="*/ 11 w 20"/>
                  <a:gd name="T39" fmla="*/ 2 h 13"/>
                  <a:gd name="T40" fmla="*/ 11 w 20"/>
                  <a:gd name="T41" fmla="*/ 2 h 13"/>
                  <a:gd name="T42" fmla="*/ 16 w 20"/>
                  <a:gd name="T43" fmla="*/ 2 h 13"/>
                  <a:gd name="T44" fmla="*/ 18 w 20"/>
                  <a:gd name="T45" fmla="*/ 2 h 13"/>
                  <a:gd name="T46" fmla="*/ 20 w 20"/>
                  <a:gd name="T47" fmla="*/ 2 h 13"/>
                  <a:gd name="T48" fmla="*/ 20 w 20"/>
                  <a:gd name="T4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3">
                    <a:moveTo>
                      <a:pt x="20" y="9"/>
                    </a:moveTo>
                    <a:lnTo>
                      <a:pt x="20" y="13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6" name="Freeform 2437">
                <a:extLst>
                  <a:ext uri="{FF2B5EF4-FFF2-40B4-BE49-F238E27FC236}">
                    <a16:creationId xmlns:a16="http://schemas.microsoft.com/office/drawing/2014/main" id="{D203654E-1E28-4EEB-9E7E-AFAD22BC1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205"/>
                <a:ext cx="9" cy="9"/>
              </a:xfrm>
              <a:custGeom>
                <a:avLst/>
                <a:gdLst>
                  <a:gd name="T0" fmla="*/ 5 w 9"/>
                  <a:gd name="T1" fmla="*/ 7 h 9"/>
                  <a:gd name="T2" fmla="*/ 5 w 9"/>
                  <a:gd name="T3" fmla="*/ 7 h 9"/>
                  <a:gd name="T4" fmla="*/ 5 w 9"/>
                  <a:gd name="T5" fmla="*/ 7 h 9"/>
                  <a:gd name="T6" fmla="*/ 0 w 9"/>
                  <a:gd name="T7" fmla="*/ 4 h 9"/>
                  <a:gd name="T8" fmla="*/ 2 w 9"/>
                  <a:gd name="T9" fmla="*/ 0 h 9"/>
                  <a:gd name="T10" fmla="*/ 5 w 9"/>
                  <a:gd name="T11" fmla="*/ 2 h 9"/>
                  <a:gd name="T12" fmla="*/ 5 w 9"/>
                  <a:gd name="T13" fmla="*/ 2 h 9"/>
                  <a:gd name="T14" fmla="*/ 5 w 9"/>
                  <a:gd name="T15" fmla="*/ 4 h 9"/>
                  <a:gd name="T16" fmla="*/ 9 w 9"/>
                  <a:gd name="T17" fmla="*/ 4 h 9"/>
                  <a:gd name="T18" fmla="*/ 9 w 9"/>
                  <a:gd name="T19" fmla="*/ 7 h 9"/>
                  <a:gd name="T20" fmla="*/ 9 w 9"/>
                  <a:gd name="T21" fmla="*/ 7 h 9"/>
                  <a:gd name="T22" fmla="*/ 9 w 9"/>
                  <a:gd name="T23" fmla="*/ 7 h 9"/>
                  <a:gd name="T24" fmla="*/ 9 w 9"/>
                  <a:gd name="T25" fmla="*/ 7 h 9"/>
                  <a:gd name="T26" fmla="*/ 9 w 9"/>
                  <a:gd name="T27" fmla="*/ 9 h 9"/>
                  <a:gd name="T28" fmla="*/ 9 w 9"/>
                  <a:gd name="T29" fmla="*/ 9 h 9"/>
                  <a:gd name="T30" fmla="*/ 9 w 9"/>
                  <a:gd name="T31" fmla="*/ 9 h 9"/>
                  <a:gd name="T32" fmla="*/ 5 w 9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5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7" name="Freeform 2438">
                <a:extLst>
                  <a:ext uri="{FF2B5EF4-FFF2-40B4-BE49-F238E27FC236}">
                    <a16:creationId xmlns:a16="http://schemas.microsoft.com/office/drawing/2014/main" id="{922FAE96-EF57-49DE-B5CD-D2C41DFB5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160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7 h 7"/>
                  <a:gd name="T4" fmla="*/ 9 w 18"/>
                  <a:gd name="T5" fmla="*/ 4 h 7"/>
                  <a:gd name="T6" fmla="*/ 3 w 18"/>
                  <a:gd name="T7" fmla="*/ 4 h 7"/>
                  <a:gd name="T8" fmla="*/ 0 w 18"/>
                  <a:gd name="T9" fmla="*/ 4 h 7"/>
                  <a:gd name="T10" fmla="*/ 0 w 18"/>
                  <a:gd name="T11" fmla="*/ 0 h 7"/>
                  <a:gd name="T12" fmla="*/ 9 w 18"/>
                  <a:gd name="T13" fmla="*/ 0 h 7"/>
                  <a:gd name="T14" fmla="*/ 14 w 18"/>
                  <a:gd name="T15" fmla="*/ 0 h 7"/>
                  <a:gd name="T16" fmla="*/ 18 w 18"/>
                  <a:gd name="T17" fmla="*/ 0 h 7"/>
                  <a:gd name="T18" fmla="*/ 18 w 18"/>
                  <a:gd name="T19" fmla="*/ 0 h 7"/>
                  <a:gd name="T20" fmla="*/ 18 w 18"/>
                  <a:gd name="T21" fmla="*/ 0 h 7"/>
                  <a:gd name="T22" fmla="*/ 16 w 18"/>
                  <a:gd name="T23" fmla="*/ 0 h 7"/>
                  <a:gd name="T24" fmla="*/ 18 w 18"/>
                  <a:gd name="T25" fmla="*/ 0 h 7"/>
                  <a:gd name="T26" fmla="*/ 18 w 18"/>
                  <a:gd name="T27" fmla="*/ 0 h 7"/>
                  <a:gd name="T28" fmla="*/ 18 w 18"/>
                  <a:gd name="T29" fmla="*/ 0 h 7"/>
                  <a:gd name="T30" fmla="*/ 18 w 18"/>
                  <a:gd name="T31" fmla="*/ 2 h 7"/>
                  <a:gd name="T32" fmla="*/ 18 w 18"/>
                  <a:gd name="T33" fmla="*/ 2 h 7"/>
                  <a:gd name="T34" fmla="*/ 18 w 18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7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8" name="Freeform 2439">
                <a:extLst>
                  <a:ext uri="{FF2B5EF4-FFF2-40B4-BE49-F238E27FC236}">
                    <a16:creationId xmlns:a16="http://schemas.microsoft.com/office/drawing/2014/main" id="{0A35A1B0-4F85-4018-B8D6-9321E90ED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1162"/>
                <a:ext cx="9" cy="11"/>
              </a:xfrm>
              <a:custGeom>
                <a:avLst/>
                <a:gdLst>
                  <a:gd name="T0" fmla="*/ 9 w 9"/>
                  <a:gd name="T1" fmla="*/ 0 h 11"/>
                  <a:gd name="T2" fmla="*/ 7 w 9"/>
                  <a:gd name="T3" fmla="*/ 2 h 11"/>
                  <a:gd name="T4" fmla="*/ 9 w 9"/>
                  <a:gd name="T5" fmla="*/ 2 h 11"/>
                  <a:gd name="T6" fmla="*/ 9 w 9"/>
                  <a:gd name="T7" fmla="*/ 9 h 11"/>
                  <a:gd name="T8" fmla="*/ 9 w 9"/>
                  <a:gd name="T9" fmla="*/ 9 h 11"/>
                  <a:gd name="T10" fmla="*/ 7 w 9"/>
                  <a:gd name="T11" fmla="*/ 9 h 11"/>
                  <a:gd name="T12" fmla="*/ 4 w 9"/>
                  <a:gd name="T13" fmla="*/ 9 h 11"/>
                  <a:gd name="T14" fmla="*/ 2 w 9"/>
                  <a:gd name="T15" fmla="*/ 11 h 11"/>
                  <a:gd name="T16" fmla="*/ 2 w 9"/>
                  <a:gd name="T17" fmla="*/ 9 h 11"/>
                  <a:gd name="T18" fmla="*/ 2 w 9"/>
                  <a:gd name="T19" fmla="*/ 9 h 11"/>
                  <a:gd name="T20" fmla="*/ 0 w 9"/>
                  <a:gd name="T21" fmla="*/ 2 h 11"/>
                  <a:gd name="T22" fmla="*/ 0 w 9"/>
                  <a:gd name="T23" fmla="*/ 2 h 11"/>
                  <a:gd name="T24" fmla="*/ 0 w 9"/>
                  <a:gd name="T25" fmla="*/ 0 h 11"/>
                  <a:gd name="T26" fmla="*/ 2 w 9"/>
                  <a:gd name="T27" fmla="*/ 0 h 11"/>
                  <a:gd name="T28" fmla="*/ 9 w 9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9" name="Freeform 2440">
                <a:extLst>
                  <a:ext uri="{FF2B5EF4-FFF2-40B4-BE49-F238E27FC236}">
                    <a16:creationId xmlns:a16="http://schemas.microsoft.com/office/drawing/2014/main" id="{38778F55-E1C2-4E6E-A45E-343ECC21C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155"/>
                <a:ext cx="13" cy="12"/>
              </a:xfrm>
              <a:custGeom>
                <a:avLst/>
                <a:gdLst>
                  <a:gd name="T0" fmla="*/ 13 w 13"/>
                  <a:gd name="T1" fmla="*/ 3 h 12"/>
                  <a:gd name="T2" fmla="*/ 13 w 13"/>
                  <a:gd name="T3" fmla="*/ 5 h 12"/>
                  <a:gd name="T4" fmla="*/ 11 w 13"/>
                  <a:gd name="T5" fmla="*/ 5 h 12"/>
                  <a:gd name="T6" fmla="*/ 9 w 13"/>
                  <a:gd name="T7" fmla="*/ 5 h 12"/>
                  <a:gd name="T8" fmla="*/ 7 w 13"/>
                  <a:gd name="T9" fmla="*/ 3 h 12"/>
                  <a:gd name="T10" fmla="*/ 7 w 13"/>
                  <a:gd name="T11" fmla="*/ 3 h 12"/>
                  <a:gd name="T12" fmla="*/ 7 w 13"/>
                  <a:gd name="T13" fmla="*/ 5 h 12"/>
                  <a:gd name="T14" fmla="*/ 4 w 13"/>
                  <a:gd name="T15" fmla="*/ 5 h 12"/>
                  <a:gd name="T16" fmla="*/ 4 w 13"/>
                  <a:gd name="T17" fmla="*/ 7 h 12"/>
                  <a:gd name="T18" fmla="*/ 4 w 13"/>
                  <a:gd name="T19" fmla="*/ 12 h 12"/>
                  <a:gd name="T20" fmla="*/ 2 w 13"/>
                  <a:gd name="T21" fmla="*/ 9 h 12"/>
                  <a:gd name="T22" fmla="*/ 0 w 13"/>
                  <a:gd name="T23" fmla="*/ 9 h 12"/>
                  <a:gd name="T24" fmla="*/ 0 w 13"/>
                  <a:gd name="T25" fmla="*/ 7 h 12"/>
                  <a:gd name="T26" fmla="*/ 2 w 13"/>
                  <a:gd name="T27" fmla="*/ 5 h 12"/>
                  <a:gd name="T28" fmla="*/ 2 w 13"/>
                  <a:gd name="T29" fmla="*/ 3 h 12"/>
                  <a:gd name="T30" fmla="*/ 2 w 13"/>
                  <a:gd name="T31" fmla="*/ 0 h 12"/>
                  <a:gd name="T32" fmla="*/ 4 w 13"/>
                  <a:gd name="T33" fmla="*/ 0 h 12"/>
                  <a:gd name="T34" fmla="*/ 7 w 13"/>
                  <a:gd name="T35" fmla="*/ 0 h 12"/>
                  <a:gd name="T36" fmla="*/ 9 w 13"/>
                  <a:gd name="T37" fmla="*/ 3 h 12"/>
                  <a:gd name="T38" fmla="*/ 11 w 13"/>
                  <a:gd name="T39" fmla="*/ 3 h 12"/>
                  <a:gd name="T40" fmla="*/ 13 w 13"/>
                  <a:gd name="T4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3" y="3"/>
                    </a:move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0" name="Freeform 2441">
                <a:extLst>
                  <a:ext uri="{FF2B5EF4-FFF2-40B4-BE49-F238E27FC236}">
                    <a16:creationId xmlns:a16="http://schemas.microsoft.com/office/drawing/2014/main" id="{E6F26E7B-EE6E-443F-A721-6FBFE756A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67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4 h 6"/>
                  <a:gd name="T4" fmla="*/ 0 w 5"/>
                  <a:gd name="T5" fmla="*/ 4 h 6"/>
                  <a:gd name="T6" fmla="*/ 0 w 5"/>
                  <a:gd name="T7" fmla="*/ 4 h 6"/>
                  <a:gd name="T8" fmla="*/ 0 w 5"/>
                  <a:gd name="T9" fmla="*/ 2 h 6"/>
                  <a:gd name="T10" fmla="*/ 2 w 5"/>
                  <a:gd name="T11" fmla="*/ 2 h 6"/>
                  <a:gd name="T12" fmla="*/ 5 w 5"/>
                  <a:gd name="T13" fmla="*/ 0 h 6"/>
                  <a:gd name="T14" fmla="*/ 5 w 5"/>
                  <a:gd name="T15" fmla="*/ 0 h 6"/>
                  <a:gd name="T16" fmla="*/ 5 w 5"/>
                  <a:gd name="T17" fmla="*/ 0 h 6"/>
                  <a:gd name="T18" fmla="*/ 5 w 5"/>
                  <a:gd name="T19" fmla="*/ 4 h 6"/>
                  <a:gd name="T20" fmla="*/ 5 w 5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1" name="Freeform 2442">
                <a:extLst>
                  <a:ext uri="{FF2B5EF4-FFF2-40B4-BE49-F238E27FC236}">
                    <a16:creationId xmlns:a16="http://schemas.microsoft.com/office/drawing/2014/main" id="{A57A1C4D-3D53-461E-A85A-471E4BC84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1169"/>
                <a:ext cx="54" cy="11"/>
              </a:xfrm>
              <a:custGeom>
                <a:avLst/>
                <a:gdLst>
                  <a:gd name="T0" fmla="*/ 38 w 54"/>
                  <a:gd name="T1" fmla="*/ 2 h 11"/>
                  <a:gd name="T2" fmla="*/ 38 w 54"/>
                  <a:gd name="T3" fmla="*/ 2 h 11"/>
                  <a:gd name="T4" fmla="*/ 40 w 54"/>
                  <a:gd name="T5" fmla="*/ 2 h 11"/>
                  <a:gd name="T6" fmla="*/ 43 w 54"/>
                  <a:gd name="T7" fmla="*/ 2 h 11"/>
                  <a:gd name="T8" fmla="*/ 43 w 54"/>
                  <a:gd name="T9" fmla="*/ 4 h 11"/>
                  <a:gd name="T10" fmla="*/ 45 w 54"/>
                  <a:gd name="T11" fmla="*/ 4 h 11"/>
                  <a:gd name="T12" fmla="*/ 47 w 54"/>
                  <a:gd name="T13" fmla="*/ 4 h 11"/>
                  <a:gd name="T14" fmla="*/ 47 w 54"/>
                  <a:gd name="T15" fmla="*/ 4 h 11"/>
                  <a:gd name="T16" fmla="*/ 50 w 54"/>
                  <a:gd name="T17" fmla="*/ 4 h 11"/>
                  <a:gd name="T18" fmla="*/ 50 w 54"/>
                  <a:gd name="T19" fmla="*/ 4 h 11"/>
                  <a:gd name="T20" fmla="*/ 50 w 54"/>
                  <a:gd name="T21" fmla="*/ 4 h 11"/>
                  <a:gd name="T22" fmla="*/ 52 w 54"/>
                  <a:gd name="T23" fmla="*/ 4 h 11"/>
                  <a:gd name="T24" fmla="*/ 52 w 54"/>
                  <a:gd name="T25" fmla="*/ 4 h 11"/>
                  <a:gd name="T26" fmla="*/ 54 w 54"/>
                  <a:gd name="T27" fmla="*/ 7 h 11"/>
                  <a:gd name="T28" fmla="*/ 54 w 54"/>
                  <a:gd name="T29" fmla="*/ 7 h 11"/>
                  <a:gd name="T30" fmla="*/ 54 w 54"/>
                  <a:gd name="T31" fmla="*/ 9 h 11"/>
                  <a:gd name="T32" fmla="*/ 54 w 54"/>
                  <a:gd name="T33" fmla="*/ 9 h 11"/>
                  <a:gd name="T34" fmla="*/ 52 w 54"/>
                  <a:gd name="T35" fmla="*/ 9 h 11"/>
                  <a:gd name="T36" fmla="*/ 52 w 54"/>
                  <a:gd name="T37" fmla="*/ 9 h 11"/>
                  <a:gd name="T38" fmla="*/ 50 w 54"/>
                  <a:gd name="T39" fmla="*/ 9 h 11"/>
                  <a:gd name="T40" fmla="*/ 50 w 54"/>
                  <a:gd name="T41" fmla="*/ 9 h 11"/>
                  <a:gd name="T42" fmla="*/ 47 w 54"/>
                  <a:gd name="T43" fmla="*/ 9 h 11"/>
                  <a:gd name="T44" fmla="*/ 47 w 54"/>
                  <a:gd name="T45" fmla="*/ 9 h 11"/>
                  <a:gd name="T46" fmla="*/ 45 w 54"/>
                  <a:gd name="T47" fmla="*/ 7 h 11"/>
                  <a:gd name="T48" fmla="*/ 43 w 54"/>
                  <a:gd name="T49" fmla="*/ 7 h 11"/>
                  <a:gd name="T50" fmla="*/ 43 w 54"/>
                  <a:gd name="T51" fmla="*/ 7 h 11"/>
                  <a:gd name="T52" fmla="*/ 40 w 54"/>
                  <a:gd name="T53" fmla="*/ 7 h 11"/>
                  <a:gd name="T54" fmla="*/ 38 w 54"/>
                  <a:gd name="T55" fmla="*/ 7 h 11"/>
                  <a:gd name="T56" fmla="*/ 38 w 54"/>
                  <a:gd name="T57" fmla="*/ 7 h 11"/>
                  <a:gd name="T58" fmla="*/ 34 w 54"/>
                  <a:gd name="T59" fmla="*/ 7 h 11"/>
                  <a:gd name="T60" fmla="*/ 31 w 54"/>
                  <a:gd name="T61" fmla="*/ 4 h 11"/>
                  <a:gd name="T62" fmla="*/ 29 w 54"/>
                  <a:gd name="T63" fmla="*/ 4 h 11"/>
                  <a:gd name="T64" fmla="*/ 27 w 54"/>
                  <a:gd name="T65" fmla="*/ 4 h 11"/>
                  <a:gd name="T66" fmla="*/ 27 w 54"/>
                  <a:gd name="T67" fmla="*/ 4 h 11"/>
                  <a:gd name="T68" fmla="*/ 25 w 54"/>
                  <a:gd name="T69" fmla="*/ 4 h 11"/>
                  <a:gd name="T70" fmla="*/ 13 w 54"/>
                  <a:gd name="T71" fmla="*/ 2 h 11"/>
                  <a:gd name="T72" fmla="*/ 11 w 54"/>
                  <a:gd name="T73" fmla="*/ 11 h 11"/>
                  <a:gd name="T74" fmla="*/ 9 w 54"/>
                  <a:gd name="T75" fmla="*/ 11 h 11"/>
                  <a:gd name="T76" fmla="*/ 0 w 54"/>
                  <a:gd name="T77" fmla="*/ 7 h 11"/>
                  <a:gd name="T78" fmla="*/ 0 w 54"/>
                  <a:gd name="T79" fmla="*/ 4 h 11"/>
                  <a:gd name="T80" fmla="*/ 9 w 54"/>
                  <a:gd name="T81" fmla="*/ 2 h 11"/>
                  <a:gd name="T82" fmla="*/ 25 w 54"/>
                  <a:gd name="T83" fmla="*/ 0 h 11"/>
                  <a:gd name="T84" fmla="*/ 25 w 54"/>
                  <a:gd name="T85" fmla="*/ 0 h 11"/>
                  <a:gd name="T86" fmla="*/ 25 w 54"/>
                  <a:gd name="T87" fmla="*/ 0 h 11"/>
                  <a:gd name="T88" fmla="*/ 29 w 54"/>
                  <a:gd name="T89" fmla="*/ 0 h 11"/>
                  <a:gd name="T90" fmla="*/ 29 w 54"/>
                  <a:gd name="T91" fmla="*/ 0 h 11"/>
                  <a:gd name="T92" fmla="*/ 31 w 54"/>
                  <a:gd name="T93" fmla="*/ 0 h 11"/>
                  <a:gd name="T94" fmla="*/ 34 w 54"/>
                  <a:gd name="T95" fmla="*/ 2 h 11"/>
                  <a:gd name="T96" fmla="*/ 34 w 54"/>
                  <a:gd name="T97" fmla="*/ 2 h 11"/>
                  <a:gd name="T98" fmla="*/ 36 w 54"/>
                  <a:gd name="T99" fmla="*/ 2 h 11"/>
                  <a:gd name="T100" fmla="*/ 36 w 54"/>
                  <a:gd name="T101" fmla="*/ 2 h 11"/>
                  <a:gd name="T102" fmla="*/ 38 w 54"/>
                  <a:gd name="T10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" h="11">
                    <a:moveTo>
                      <a:pt x="38" y="2"/>
                    </a:moveTo>
                    <a:lnTo>
                      <a:pt x="38" y="2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5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13" y="2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2" name="Freeform 2443">
                <a:extLst>
                  <a:ext uri="{FF2B5EF4-FFF2-40B4-BE49-F238E27FC236}">
                    <a16:creationId xmlns:a16="http://schemas.microsoft.com/office/drawing/2014/main" id="{B02EDFA4-15C4-4063-AE43-F6CACD1D9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173"/>
                <a:ext cx="41" cy="14"/>
              </a:xfrm>
              <a:custGeom>
                <a:avLst/>
                <a:gdLst>
                  <a:gd name="T0" fmla="*/ 41 w 41"/>
                  <a:gd name="T1" fmla="*/ 9 h 14"/>
                  <a:gd name="T2" fmla="*/ 41 w 41"/>
                  <a:gd name="T3" fmla="*/ 14 h 14"/>
                  <a:gd name="T4" fmla="*/ 34 w 41"/>
                  <a:gd name="T5" fmla="*/ 14 h 14"/>
                  <a:gd name="T6" fmla="*/ 32 w 41"/>
                  <a:gd name="T7" fmla="*/ 14 h 14"/>
                  <a:gd name="T8" fmla="*/ 32 w 41"/>
                  <a:gd name="T9" fmla="*/ 14 h 14"/>
                  <a:gd name="T10" fmla="*/ 27 w 41"/>
                  <a:gd name="T11" fmla="*/ 12 h 14"/>
                  <a:gd name="T12" fmla="*/ 25 w 41"/>
                  <a:gd name="T13" fmla="*/ 12 h 14"/>
                  <a:gd name="T14" fmla="*/ 23 w 41"/>
                  <a:gd name="T15" fmla="*/ 12 h 14"/>
                  <a:gd name="T16" fmla="*/ 21 w 41"/>
                  <a:gd name="T17" fmla="*/ 12 h 14"/>
                  <a:gd name="T18" fmla="*/ 18 w 41"/>
                  <a:gd name="T19" fmla="*/ 12 h 14"/>
                  <a:gd name="T20" fmla="*/ 16 w 41"/>
                  <a:gd name="T21" fmla="*/ 9 h 14"/>
                  <a:gd name="T22" fmla="*/ 14 w 41"/>
                  <a:gd name="T23" fmla="*/ 9 h 14"/>
                  <a:gd name="T24" fmla="*/ 12 w 41"/>
                  <a:gd name="T25" fmla="*/ 9 h 14"/>
                  <a:gd name="T26" fmla="*/ 9 w 41"/>
                  <a:gd name="T27" fmla="*/ 9 h 14"/>
                  <a:gd name="T28" fmla="*/ 9 w 41"/>
                  <a:gd name="T29" fmla="*/ 9 h 14"/>
                  <a:gd name="T30" fmla="*/ 7 w 41"/>
                  <a:gd name="T31" fmla="*/ 9 h 14"/>
                  <a:gd name="T32" fmla="*/ 5 w 41"/>
                  <a:gd name="T33" fmla="*/ 9 h 14"/>
                  <a:gd name="T34" fmla="*/ 3 w 41"/>
                  <a:gd name="T35" fmla="*/ 9 h 14"/>
                  <a:gd name="T36" fmla="*/ 0 w 41"/>
                  <a:gd name="T37" fmla="*/ 7 h 14"/>
                  <a:gd name="T38" fmla="*/ 3 w 41"/>
                  <a:gd name="T39" fmla="*/ 0 h 14"/>
                  <a:gd name="T40" fmla="*/ 5 w 41"/>
                  <a:gd name="T41" fmla="*/ 0 h 14"/>
                  <a:gd name="T42" fmla="*/ 7 w 41"/>
                  <a:gd name="T43" fmla="*/ 0 h 14"/>
                  <a:gd name="T44" fmla="*/ 9 w 41"/>
                  <a:gd name="T45" fmla="*/ 3 h 14"/>
                  <a:gd name="T46" fmla="*/ 12 w 41"/>
                  <a:gd name="T47" fmla="*/ 3 h 14"/>
                  <a:gd name="T48" fmla="*/ 14 w 41"/>
                  <a:gd name="T49" fmla="*/ 3 h 14"/>
                  <a:gd name="T50" fmla="*/ 16 w 41"/>
                  <a:gd name="T51" fmla="*/ 3 h 14"/>
                  <a:gd name="T52" fmla="*/ 18 w 41"/>
                  <a:gd name="T53" fmla="*/ 3 h 14"/>
                  <a:gd name="T54" fmla="*/ 21 w 41"/>
                  <a:gd name="T55" fmla="*/ 3 h 14"/>
                  <a:gd name="T56" fmla="*/ 23 w 41"/>
                  <a:gd name="T57" fmla="*/ 5 h 14"/>
                  <a:gd name="T58" fmla="*/ 25 w 41"/>
                  <a:gd name="T59" fmla="*/ 5 h 14"/>
                  <a:gd name="T60" fmla="*/ 27 w 41"/>
                  <a:gd name="T61" fmla="*/ 5 h 14"/>
                  <a:gd name="T62" fmla="*/ 30 w 41"/>
                  <a:gd name="T63" fmla="*/ 5 h 14"/>
                  <a:gd name="T64" fmla="*/ 32 w 41"/>
                  <a:gd name="T65" fmla="*/ 5 h 14"/>
                  <a:gd name="T66" fmla="*/ 34 w 41"/>
                  <a:gd name="T67" fmla="*/ 5 h 14"/>
                  <a:gd name="T68" fmla="*/ 39 w 41"/>
                  <a:gd name="T6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14">
                    <a:moveTo>
                      <a:pt x="41" y="7"/>
                    </a:moveTo>
                    <a:lnTo>
                      <a:pt x="41" y="9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37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3" name="Freeform 2444">
                <a:extLst>
                  <a:ext uri="{FF2B5EF4-FFF2-40B4-BE49-F238E27FC236}">
                    <a16:creationId xmlns:a16="http://schemas.microsoft.com/office/drawing/2014/main" id="{786960F2-704E-4C13-B689-4753B07E6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182"/>
                <a:ext cx="43" cy="16"/>
              </a:xfrm>
              <a:custGeom>
                <a:avLst/>
                <a:gdLst>
                  <a:gd name="T0" fmla="*/ 43 w 43"/>
                  <a:gd name="T1" fmla="*/ 7 h 16"/>
                  <a:gd name="T2" fmla="*/ 43 w 43"/>
                  <a:gd name="T3" fmla="*/ 16 h 16"/>
                  <a:gd name="T4" fmla="*/ 36 w 43"/>
                  <a:gd name="T5" fmla="*/ 14 h 16"/>
                  <a:gd name="T6" fmla="*/ 34 w 43"/>
                  <a:gd name="T7" fmla="*/ 14 h 16"/>
                  <a:gd name="T8" fmla="*/ 31 w 43"/>
                  <a:gd name="T9" fmla="*/ 14 h 16"/>
                  <a:gd name="T10" fmla="*/ 31 w 43"/>
                  <a:gd name="T11" fmla="*/ 16 h 16"/>
                  <a:gd name="T12" fmla="*/ 31 w 43"/>
                  <a:gd name="T13" fmla="*/ 16 h 16"/>
                  <a:gd name="T14" fmla="*/ 31 w 43"/>
                  <a:gd name="T15" fmla="*/ 16 h 16"/>
                  <a:gd name="T16" fmla="*/ 27 w 43"/>
                  <a:gd name="T17" fmla="*/ 16 h 16"/>
                  <a:gd name="T18" fmla="*/ 25 w 43"/>
                  <a:gd name="T19" fmla="*/ 14 h 16"/>
                  <a:gd name="T20" fmla="*/ 22 w 43"/>
                  <a:gd name="T21" fmla="*/ 14 h 16"/>
                  <a:gd name="T22" fmla="*/ 20 w 43"/>
                  <a:gd name="T23" fmla="*/ 14 h 16"/>
                  <a:gd name="T24" fmla="*/ 18 w 43"/>
                  <a:gd name="T25" fmla="*/ 14 h 16"/>
                  <a:gd name="T26" fmla="*/ 16 w 43"/>
                  <a:gd name="T27" fmla="*/ 14 h 16"/>
                  <a:gd name="T28" fmla="*/ 9 w 43"/>
                  <a:gd name="T29" fmla="*/ 12 h 16"/>
                  <a:gd name="T30" fmla="*/ 9 w 43"/>
                  <a:gd name="T31" fmla="*/ 12 h 16"/>
                  <a:gd name="T32" fmla="*/ 11 w 43"/>
                  <a:gd name="T33" fmla="*/ 9 h 16"/>
                  <a:gd name="T34" fmla="*/ 11 w 43"/>
                  <a:gd name="T35" fmla="*/ 9 h 16"/>
                  <a:gd name="T36" fmla="*/ 11 w 43"/>
                  <a:gd name="T37" fmla="*/ 7 h 16"/>
                  <a:gd name="T38" fmla="*/ 11 w 43"/>
                  <a:gd name="T39" fmla="*/ 7 h 16"/>
                  <a:gd name="T40" fmla="*/ 11 w 43"/>
                  <a:gd name="T41" fmla="*/ 5 h 16"/>
                  <a:gd name="T42" fmla="*/ 11 w 43"/>
                  <a:gd name="T43" fmla="*/ 5 h 16"/>
                  <a:gd name="T44" fmla="*/ 0 w 43"/>
                  <a:gd name="T45" fmla="*/ 0 h 16"/>
                  <a:gd name="T46" fmla="*/ 4 w 43"/>
                  <a:gd name="T47" fmla="*/ 0 h 16"/>
                  <a:gd name="T48" fmla="*/ 11 w 43"/>
                  <a:gd name="T49" fmla="*/ 3 h 16"/>
                  <a:gd name="T50" fmla="*/ 13 w 43"/>
                  <a:gd name="T51" fmla="*/ 3 h 16"/>
                  <a:gd name="T52" fmla="*/ 16 w 43"/>
                  <a:gd name="T53" fmla="*/ 3 h 16"/>
                  <a:gd name="T54" fmla="*/ 20 w 43"/>
                  <a:gd name="T55" fmla="*/ 3 h 16"/>
                  <a:gd name="T56" fmla="*/ 22 w 43"/>
                  <a:gd name="T57" fmla="*/ 3 h 16"/>
                  <a:gd name="T58" fmla="*/ 25 w 43"/>
                  <a:gd name="T59" fmla="*/ 5 h 16"/>
                  <a:gd name="T60" fmla="*/ 29 w 43"/>
                  <a:gd name="T61" fmla="*/ 5 h 16"/>
                  <a:gd name="T62" fmla="*/ 31 w 43"/>
                  <a:gd name="T63" fmla="*/ 5 h 16"/>
                  <a:gd name="T64" fmla="*/ 34 w 43"/>
                  <a:gd name="T65" fmla="*/ 5 h 16"/>
                  <a:gd name="T66" fmla="*/ 43 w 43"/>
                  <a:gd name="T67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16">
                    <a:moveTo>
                      <a:pt x="43" y="7"/>
                    </a:moveTo>
                    <a:lnTo>
                      <a:pt x="43" y="16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27" y="16"/>
                    </a:lnTo>
                    <a:lnTo>
                      <a:pt x="25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5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43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4" name="Freeform 2445">
                <a:extLst>
                  <a:ext uri="{FF2B5EF4-FFF2-40B4-BE49-F238E27FC236}">
                    <a16:creationId xmlns:a16="http://schemas.microsoft.com/office/drawing/2014/main" id="{DD340275-3620-4556-94BF-D1EC99050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1126"/>
                <a:ext cx="7" cy="18"/>
              </a:xfrm>
              <a:custGeom>
                <a:avLst/>
                <a:gdLst>
                  <a:gd name="T0" fmla="*/ 7 w 7"/>
                  <a:gd name="T1" fmla="*/ 0 h 18"/>
                  <a:gd name="T2" fmla="*/ 0 w 7"/>
                  <a:gd name="T3" fmla="*/ 18 h 18"/>
                  <a:gd name="T4" fmla="*/ 7 w 7"/>
                  <a:gd name="T5" fmla="*/ 0 h 18"/>
                  <a:gd name="T6" fmla="*/ 7 w 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8">
                    <a:moveTo>
                      <a:pt x="7" y="0"/>
                    </a:moveTo>
                    <a:lnTo>
                      <a:pt x="0" y="1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5" name="Freeform 2446">
                <a:extLst>
                  <a:ext uri="{FF2B5EF4-FFF2-40B4-BE49-F238E27FC236}">
                    <a16:creationId xmlns:a16="http://schemas.microsoft.com/office/drawing/2014/main" id="{A98C89F4-5E9A-4328-B7D8-2CF5A74D9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33"/>
                <a:ext cx="32" cy="18"/>
              </a:xfrm>
              <a:custGeom>
                <a:avLst/>
                <a:gdLst>
                  <a:gd name="T0" fmla="*/ 9 w 32"/>
                  <a:gd name="T1" fmla="*/ 18 h 18"/>
                  <a:gd name="T2" fmla="*/ 5 w 32"/>
                  <a:gd name="T3" fmla="*/ 18 h 18"/>
                  <a:gd name="T4" fmla="*/ 5 w 32"/>
                  <a:gd name="T5" fmla="*/ 18 h 18"/>
                  <a:gd name="T6" fmla="*/ 2 w 32"/>
                  <a:gd name="T7" fmla="*/ 18 h 18"/>
                  <a:gd name="T8" fmla="*/ 0 w 32"/>
                  <a:gd name="T9" fmla="*/ 18 h 18"/>
                  <a:gd name="T10" fmla="*/ 0 w 32"/>
                  <a:gd name="T11" fmla="*/ 16 h 18"/>
                  <a:gd name="T12" fmla="*/ 0 w 32"/>
                  <a:gd name="T13" fmla="*/ 16 h 18"/>
                  <a:gd name="T14" fmla="*/ 0 w 32"/>
                  <a:gd name="T15" fmla="*/ 13 h 18"/>
                  <a:gd name="T16" fmla="*/ 0 w 32"/>
                  <a:gd name="T17" fmla="*/ 11 h 18"/>
                  <a:gd name="T18" fmla="*/ 0 w 32"/>
                  <a:gd name="T19" fmla="*/ 11 h 18"/>
                  <a:gd name="T20" fmla="*/ 0 w 32"/>
                  <a:gd name="T21" fmla="*/ 9 h 18"/>
                  <a:gd name="T22" fmla="*/ 0 w 32"/>
                  <a:gd name="T23" fmla="*/ 6 h 18"/>
                  <a:gd name="T24" fmla="*/ 0 w 32"/>
                  <a:gd name="T25" fmla="*/ 6 h 18"/>
                  <a:gd name="T26" fmla="*/ 0 w 32"/>
                  <a:gd name="T27" fmla="*/ 6 h 18"/>
                  <a:gd name="T28" fmla="*/ 0 w 32"/>
                  <a:gd name="T29" fmla="*/ 4 h 18"/>
                  <a:gd name="T30" fmla="*/ 0 w 32"/>
                  <a:gd name="T31" fmla="*/ 0 h 18"/>
                  <a:gd name="T32" fmla="*/ 7 w 32"/>
                  <a:gd name="T33" fmla="*/ 2 h 18"/>
                  <a:gd name="T34" fmla="*/ 7 w 32"/>
                  <a:gd name="T35" fmla="*/ 2 h 18"/>
                  <a:gd name="T36" fmla="*/ 7 w 32"/>
                  <a:gd name="T37" fmla="*/ 6 h 18"/>
                  <a:gd name="T38" fmla="*/ 9 w 32"/>
                  <a:gd name="T39" fmla="*/ 6 h 18"/>
                  <a:gd name="T40" fmla="*/ 11 w 32"/>
                  <a:gd name="T41" fmla="*/ 6 h 18"/>
                  <a:gd name="T42" fmla="*/ 14 w 32"/>
                  <a:gd name="T43" fmla="*/ 6 h 18"/>
                  <a:gd name="T44" fmla="*/ 16 w 32"/>
                  <a:gd name="T45" fmla="*/ 6 h 18"/>
                  <a:gd name="T46" fmla="*/ 16 w 32"/>
                  <a:gd name="T47" fmla="*/ 9 h 18"/>
                  <a:gd name="T48" fmla="*/ 23 w 32"/>
                  <a:gd name="T49" fmla="*/ 9 h 18"/>
                  <a:gd name="T50" fmla="*/ 23 w 32"/>
                  <a:gd name="T51" fmla="*/ 9 h 18"/>
                  <a:gd name="T52" fmla="*/ 23 w 32"/>
                  <a:gd name="T53" fmla="*/ 9 h 18"/>
                  <a:gd name="T54" fmla="*/ 25 w 32"/>
                  <a:gd name="T55" fmla="*/ 9 h 18"/>
                  <a:gd name="T56" fmla="*/ 29 w 32"/>
                  <a:gd name="T57" fmla="*/ 11 h 18"/>
                  <a:gd name="T58" fmla="*/ 29 w 32"/>
                  <a:gd name="T59" fmla="*/ 11 h 18"/>
                  <a:gd name="T60" fmla="*/ 32 w 32"/>
                  <a:gd name="T61" fmla="*/ 11 h 18"/>
                  <a:gd name="T62" fmla="*/ 32 w 32"/>
                  <a:gd name="T63" fmla="*/ 11 h 18"/>
                  <a:gd name="T64" fmla="*/ 32 w 32"/>
                  <a:gd name="T65" fmla="*/ 11 h 18"/>
                  <a:gd name="T66" fmla="*/ 29 w 32"/>
                  <a:gd name="T67" fmla="*/ 13 h 18"/>
                  <a:gd name="T68" fmla="*/ 29 w 32"/>
                  <a:gd name="T69" fmla="*/ 18 h 18"/>
                  <a:gd name="T70" fmla="*/ 18 w 32"/>
                  <a:gd name="T71" fmla="*/ 18 h 18"/>
                  <a:gd name="T72" fmla="*/ 14 w 32"/>
                  <a:gd name="T73" fmla="*/ 18 h 18"/>
                  <a:gd name="T74" fmla="*/ 9 w 32"/>
                  <a:gd name="T7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18">
                    <a:moveTo>
                      <a:pt x="9" y="18"/>
                    </a:moveTo>
                    <a:lnTo>
                      <a:pt x="5" y="18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9" y="13"/>
                    </a:lnTo>
                    <a:lnTo>
                      <a:pt x="29" y="18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9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6" name="Freeform 2447">
                <a:extLst>
                  <a:ext uri="{FF2B5EF4-FFF2-40B4-BE49-F238E27FC236}">
                    <a16:creationId xmlns:a16="http://schemas.microsoft.com/office/drawing/2014/main" id="{E045F78E-4040-4B6A-8996-5E892CE15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1135"/>
                <a:ext cx="9" cy="16"/>
              </a:xfrm>
              <a:custGeom>
                <a:avLst/>
                <a:gdLst>
                  <a:gd name="T0" fmla="*/ 0 w 9"/>
                  <a:gd name="T1" fmla="*/ 9 h 16"/>
                  <a:gd name="T2" fmla="*/ 0 w 9"/>
                  <a:gd name="T3" fmla="*/ 7 h 16"/>
                  <a:gd name="T4" fmla="*/ 0 w 9"/>
                  <a:gd name="T5" fmla="*/ 4 h 16"/>
                  <a:gd name="T6" fmla="*/ 2 w 9"/>
                  <a:gd name="T7" fmla="*/ 4 h 16"/>
                  <a:gd name="T8" fmla="*/ 2 w 9"/>
                  <a:gd name="T9" fmla="*/ 2 h 16"/>
                  <a:gd name="T10" fmla="*/ 5 w 9"/>
                  <a:gd name="T11" fmla="*/ 0 h 16"/>
                  <a:gd name="T12" fmla="*/ 9 w 9"/>
                  <a:gd name="T13" fmla="*/ 0 h 16"/>
                  <a:gd name="T14" fmla="*/ 9 w 9"/>
                  <a:gd name="T15" fmla="*/ 4 h 16"/>
                  <a:gd name="T16" fmla="*/ 7 w 9"/>
                  <a:gd name="T17" fmla="*/ 9 h 16"/>
                  <a:gd name="T18" fmla="*/ 7 w 9"/>
                  <a:gd name="T19" fmla="*/ 11 h 16"/>
                  <a:gd name="T20" fmla="*/ 7 w 9"/>
                  <a:gd name="T21" fmla="*/ 14 h 16"/>
                  <a:gd name="T22" fmla="*/ 7 w 9"/>
                  <a:gd name="T23" fmla="*/ 16 h 16"/>
                  <a:gd name="T24" fmla="*/ 5 w 9"/>
                  <a:gd name="T25" fmla="*/ 16 h 16"/>
                  <a:gd name="T26" fmla="*/ 2 w 9"/>
                  <a:gd name="T27" fmla="*/ 16 h 16"/>
                  <a:gd name="T28" fmla="*/ 5 w 9"/>
                  <a:gd name="T29" fmla="*/ 14 h 16"/>
                  <a:gd name="T30" fmla="*/ 5 w 9"/>
                  <a:gd name="T31" fmla="*/ 11 h 16"/>
                  <a:gd name="T32" fmla="*/ 5 w 9"/>
                  <a:gd name="T33" fmla="*/ 11 h 16"/>
                  <a:gd name="T34" fmla="*/ 0 w 9"/>
                  <a:gd name="T3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6">
                    <a:moveTo>
                      <a:pt x="0" y="9"/>
                    </a:move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7" name="Freeform 2448">
                <a:extLst>
                  <a:ext uri="{FF2B5EF4-FFF2-40B4-BE49-F238E27FC236}">
                    <a16:creationId xmlns:a16="http://schemas.microsoft.com/office/drawing/2014/main" id="{B79A6A93-97C8-4DE6-B538-C5885FBB1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151"/>
                <a:ext cx="23" cy="11"/>
              </a:xfrm>
              <a:custGeom>
                <a:avLst/>
                <a:gdLst>
                  <a:gd name="T0" fmla="*/ 0 w 23"/>
                  <a:gd name="T1" fmla="*/ 0 h 11"/>
                  <a:gd name="T2" fmla="*/ 12 w 23"/>
                  <a:gd name="T3" fmla="*/ 0 h 11"/>
                  <a:gd name="T4" fmla="*/ 16 w 23"/>
                  <a:gd name="T5" fmla="*/ 0 h 11"/>
                  <a:gd name="T6" fmla="*/ 16 w 23"/>
                  <a:gd name="T7" fmla="*/ 0 h 11"/>
                  <a:gd name="T8" fmla="*/ 18 w 23"/>
                  <a:gd name="T9" fmla="*/ 0 h 11"/>
                  <a:gd name="T10" fmla="*/ 21 w 23"/>
                  <a:gd name="T11" fmla="*/ 0 h 11"/>
                  <a:gd name="T12" fmla="*/ 23 w 23"/>
                  <a:gd name="T13" fmla="*/ 0 h 11"/>
                  <a:gd name="T14" fmla="*/ 23 w 23"/>
                  <a:gd name="T15" fmla="*/ 4 h 11"/>
                  <a:gd name="T16" fmla="*/ 23 w 23"/>
                  <a:gd name="T17" fmla="*/ 7 h 11"/>
                  <a:gd name="T18" fmla="*/ 23 w 23"/>
                  <a:gd name="T19" fmla="*/ 7 h 11"/>
                  <a:gd name="T20" fmla="*/ 23 w 23"/>
                  <a:gd name="T21" fmla="*/ 9 h 11"/>
                  <a:gd name="T22" fmla="*/ 18 w 23"/>
                  <a:gd name="T23" fmla="*/ 9 h 11"/>
                  <a:gd name="T24" fmla="*/ 14 w 23"/>
                  <a:gd name="T25" fmla="*/ 11 h 11"/>
                  <a:gd name="T26" fmla="*/ 12 w 23"/>
                  <a:gd name="T27" fmla="*/ 9 h 11"/>
                  <a:gd name="T28" fmla="*/ 3 w 23"/>
                  <a:gd name="T29" fmla="*/ 9 h 11"/>
                  <a:gd name="T30" fmla="*/ 0 w 23"/>
                  <a:gd name="T31" fmla="*/ 9 h 11"/>
                  <a:gd name="T32" fmla="*/ 0 w 23"/>
                  <a:gd name="T33" fmla="*/ 4 h 11"/>
                  <a:gd name="T34" fmla="*/ 0 w 23"/>
                  <a:gd name="T35" fmla="*/ 2 h 11"/>
                  <a:gd name="T36" fmla="*/ 0 w 23"/>
                  <a:gd name="T37" fmla="*/ 0 h 11"/>
                  <a:gd name="T38" fmla="*/ 0 w 23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2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4" y="11"/>
                    </a:lnTo>
                    <a:lnTo>
                      <a:pt x="12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8" name="Freeform 2449">
                <a:extLst>
                  <a:ext uri="{FF2B5EF4-FFF2-40B4-BE49-F238E27FC236}">
                    <a16:creationId xmlns:a16="http://schemas.microsoft.com/office/drawing/2014/main" id="{4CFD23BD-0877-40F3-9964-F159516D1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1151"/>
                <a:ext cx="6" cy="13"/>
              </a:xfrm>
              <a:custGeom>
                <a:avLst/>
                <a:gdLst>
                  <a:gd name="T0" fmla="*/ 2 w 6"/>
                  <a:gd name="T1" fmla="*/ 13 h 13"/>
                  <a:gd name="T2" fmla="*/ 0 w 6"/>
                  <a:gd name="T3" fmla="*/ 13 h 13"/>
                  <a:gd name="T4" fmla="*/ 2 w 6"/>
                  <a:gd name="T5" fmla="*/ 7 h 13"/>
                  <a:gd name="T6" fmla="*/ 2 w 6"/>
                  <a:gd name="T7" fmla="*/ 7 h 13"/>
                  <a:gd name="T8" fmla="*/ 2 w 6"/>
                  <a:gd name="T9" fmla="*/ 4 h 13"/>
                  <a:gd name="T10" fmla="*/ 2 w 6"/>
                  <a:gd name="T11" fmla="*/ 0 h 13"/>
                  <a:gd name="T12" fmla="*/ 2 w 6"/>
                  <a:gd name="T13" fmla="*/ 0 h 13"/>
                  <a:gd name="T14" fmla="*/ 6 w 6"/>
                  <a:gd name="T15" fmla="*/ 0 h 13"/>
                  <a:gd name="T16" fmla="*/ 6 w 6"/>
                  <a:gd name="T17" fmla="*/ 2 h 13"/>
                  <a:gd name="T18" fmla="*/ 6 w 6"/>
                  <a:gd name="T19" fmla="*/ 4 h 13"/>
                  <a:gd name="T20" fmla="*/ 6 w 6"/>
                  <a:gd name="T21" fmla="*/ 4 h 13"/>
                  <a:gd name="T22" fmla="*/ 6 w 6"/>
                  <a:gd name="T23" fmla="*/ 4 h 13"/>
                  <a:gd name="T24" fmla="*/ 4 w 6"/>
                  <a:gd name="T25" fmla="*/ 4 h 13"/>
                  <a:gd name="T26" fmla="*/ 4 w 6"/>
                  <a:gd name="T27" fmla="*/ 7 h 13"/>
                  <a:gd name="T28" fmla="*/ 2 w 6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9" name="Freeform 2450">
                <a:extLst>
                  <a:ext uri="{FF2B5EF4-FFF2-40B4-BE49-F238E27FC236}">
                    <a16:creationId xmlns:a16="http://schemas.microsoft.com/office/drawing/2014/main" id="{940F8447-2A6A-4801-BA78-20C2AC8B1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09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2 h 6"/>
                  <a:gd name="T4" fmla="*/ 4 w 4"/>
                  <a:gd name="T5" fmla="*/ 6 h 6"/>
                  <a:gd name="T6" fmla="*/ 0 w 4"/>
                  <a:gd name="T7" fmla="*/ 6 h 6"/>
                  <a:gd name="T8" fmla="*/ 0 w 4"/>
                  <a:gd name="T9" fmla="*/ 4 h 6"/>
                  <a:gd name="T10" fmla="*/ 0 w 4"/>
                  <a:gd name="T11" fmla="*/ 2 h 6"/>
                  <a:gd name="T12" fmla="*/ 0 w 4"/>
                  <a:gd name="T13" fmla="*/ 2 h 6"/>
                  <a:gd name="T14" fmla="*/ 0 w 4"/>
                  <a:gd name="T15" fmla="*/ 2 h 6"/>
                  <a:gd name="T16" fmla="*/ 0 w 4"/>
                  <a:gd name="T17" fmla="*/ 0 h 6"/>
                  <a:gd name="T18" fmla="*/ 4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0" name="Freeform 2451">
                <a:extLst>
                  <a:ext uri="{FF2B5EF4-FFF2-40B4-BE49-F238E27FC236}">
                    <a16:creationId xmlns:a16="http://schemas.microsoft.com/office/drawing/2014/main" id="{98E55104-6C28-454E-844B-6655BBF8E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85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7 h 7"/>
                  <a:gd name="T4" fmla="*/ 2 w 2"/>
                  <a:gd name="T5" fmla="*/ 7 h 7"/>
                  <a:gd name="T6" fmla="*/ 0 w 2"/>
                  <a:gd name="T7" fmla="*/ 5 h 7"/>
                  <a:gd name="T8" fmla="*/ 0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1" name="Freeform 2452">
                <a:extLst>
                  <a:ext uri="{FF2B5EF4-FFF2-40B4-BE49-F238E27FC236}">
                    <a16:creationId xmlns:a16="http://schemas.microsoft.com/office/drawing/2014/main" id="{049AB0C9-DBE7-4E68-988F-09DDCCC4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103"/>
                <a:ext cx="7" cy="9"/>
              </a:xfrm>
              <a:custGeom>
                <a:avLst/>
                <a:gdLst>
                  <a:gd name="T0" fmla="*/ 0 w 7"/>
                  <a:gd name="T1" fmla="*/ 3 h 9"/>
                  <a:gd name="T2" fmla="*/ 0 w 7"/>
                  <a:gd name="T3" fmla="*/ 3 h 9"/>
                  <a:gd name="T4" fmla="*/ 2 w 7"/>
                  <a:gd name="T5" fmla="*/ 0 h 9"/>
                  <a:gd name="T6" fmla="*/ 5 w 7"/>
                  <a:gd name="T7" fmla="*/ 3 h 9"/>
                  <a:gd name="T8" fmla="*/ 5 w 7"/>
                  <a:gd name="T9" fmla="*/ 3 h 9"/>
                  <a:gd name="T10" fmla="*/ 7 w 7"/>
                  <a:gd name="T11" fmla="*/ 5 h 9"/>
                  <a:gd name="T12" fmla="*/ 7 w 7"/>
                  <a:gd name="T13" fmla="*/ 5 h 9"/>
                  <a:gd name="T14" fmla="*/ 5 w 7"/>
                  <a:gd name="T15" fmla="*/ 9 h 9"/>
                  <a:gd name="T16" fmla="*/ 5 w 7"/>
                  <a:gd name="T17" fmla="*/ 9 h 9"/>
                  <a:gd name="T18" fmla="*/ 2 w 7"/>
                  <a:gd name="T19" fmla="*/ 9 h 9"/>
                  <a:gd name="T20" fmla="*/ 2 w 7"/>
                  <a:gd name="T21" fmla="*/ 7 h 9"/>
                  <a:gd name="T22" fmla="*/ 2 w 7"/>
                  <a:gd name="T23" fmla="*/ 7 h 9"/>
                  <a:gd name="T24" fmla="*/ 0 w 7"/>
                  <a:gd name="T25" fmla="*/ 5 h 9"/>
                  <a:gd name="T26" fmla="*/ 0 w 7"/>
                  <a:gd name="T2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2" name="Freeform 2453">
                <a:extLst>
                  <a:ext uri="{FF2B5EF4-FFF2-40B4-BE49-F238E27FC236}">
                    <a16:creationId xmlns:a16="http://schemas.microsoft.com/office/drawing/2014/main" id="{E0DB856D-6732-46A1-BC23-5AFDEE73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121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5 h 5"/>
                  <a:gd name="T4" fmla="*/ 3 w 5"/>
                  <a:gd name="T5" fmla="*/ 5 h 5"/>
                  <a:gd name="T6" fmla="*/ 0 w 5"/>
                  <a:gd name="T7" fmla="*/ 5 h 5"/>
                  <a:gd name="T8" fmla="*/ 0 w 5"/>
                  <a:gd name="T9" fmla="*/ 0 h 5"/>
                  <a:gd name="T10" fmla="*/ 0 w 5"/>
                  <a:gd name="T11" fmla="*/ 0 h 5"/>
                  <a:gd name="T12" fmla="*/ 0 w 5"/>
                  <a:gd name="T13" fmla="*/ 0 h 5"/>
                  <a:gd name="T14" fmla="*/ 3 w 5"/>
                  <a:gd name="T15" fmla="*/ 0 h 5"/>
                  <a:gd name="T16" fmla="*/ 3 w 5"/>
                  <a:gd name="T17" fmla="*/ 0 h 5"/>
                  <a:gd name="T18" fmla="*/ 3 w 5"/>
                  <a:gd name="T19" fmla="*/ 0 h 5"/>
                  <a:gd name="T20" fmla="*/ 3 w 5"/>
                  <a:gd name="T21" fmla="*/ 0 h 5"/>
                  <a:gd name="T22" fmla="*/ 3 w 5"/>
                  <a:gd name="T23" fmla="*/ 0 h 5"/>
                  <a:gd name="T24" fmla="*/ 5 w 5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3" name="Freeform 2454">
                <a:extLst>
                  <a:ext uri="{FF2B5EF4-FFF2-40B4-BE49-F238E27FC236}">
                    <a16:creationId xmlns:a16="http://schemas.microsoft.com/office/drawing/2014/main" id="{AF9D37DD-5FC6-4F58-A6C9-8725341BB6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1" y="1115"/>
                <a:ext cx="23" cy="24"/>
              </a:xfrm>
              <a:custGeom>
                <a:avLst/>
                <a:gdLst>
                  <a:gd name="T0" fmla="*/ 23 w 23"/>
                  <a:gd name="T1" fmla="*/ 2 h 24"/>
                  <a:gd name="T2" fmla="*/ 23 w 23"/>
                  <a:gd name="T3" fmla="*/ 6 h 24"/>
                  <a:gd name="T4" fmla="*/ 23 w 23"/>
                  <a:gd name="T5" fmla="*/ 9 h 24"/>
                  <a:gd name="T6" fmla="*/ 23 w 23"/>
                  <a:gd name="T7" fmla="*/ 11 h 24"/>
                  <a:gd name="T8" fmla="*/ 23 w 23"/>
                  <a:gd name="T9" fmla="*/ 15 h 24"/>
                  <a:gd name="T10" fmla="*/ 21 w 23"/>
                  <a:gd name="T11" fmla="*/ 20 h 24"/>
                  <a:gd name="T12" fmla="*/ 21 w 23"/>
                  <a:gd name="T13" fmla="*/ 24 h 24"/>
                  <a:gd name="T14" fmla="*/ 18 w 23"/>
                  <a:gd name="T15" fmla="*/ 22 h 24"/>
                  <a:gd name="T16" fmla="*/ 16 w 23"/>
                  <a:gd name="T17" fmla="*/ 22 h 24"/>
                  <a:gd name="T18" fmla="*/ 14 w 23"/>
                  <a:gd name="T19" fmla="*/ 22 h 24"/>
                  <a:gd name="T20" fmla="*/ 14 w 23"/>
                  <a:gd name="T21" fmla="*/ 22 h 24"/>
                  <a:gd name="T22" fmla="*/ 11 w 23"/>
                  <a:gd name="T23" fmla="*/ 22 h 24"/>
                  <a:gd name="T24" fmla="*/ 11 w 23"/>
                  <a:gd name="T25" fmla="*/ 22 h 24"/>
                  <a:gd name="T26" fmla="*/ 9 w 23"/>
                  <a:gd name="T27" fmla="*/ 22 h 24"/>
                  <a:gd name="T28" fmla="*/ 5 w 23"/>
                  <a:gd name="T29" fmla="*/ 22 h 24"/>
                  <a:gd name="T30" fmla="*/ 2 w 23"/>
                  <a:gd name="T31" fmla="*/ 20 h 24"/>
                  <a:gd name="T32" fmla="*/ 0 w 23"/>
                  <a:gd name="T33" fmla="*/ 20 h 24"/>
                  <a:gd name="T34" fmla="*/ 0 w 23"/>
                  <a:gd name="T35" fmla="*/ 15 h 24"/>
                  <a:gd name="T36" fmla="*/ 0 w 23"/>
                  <a:gd name="T37" fmla="*/ 9 h 24"/>
                  <a:gd name="T38" fmla="*/ 2 w 23"/>
                  <a:gd name="T39" fmla="*/ 4 h 24"/>
                  <a:gd name="T40" fmla="*/ 2 w 23"/>
                  <a:gd name="T41" fmla="*/ 4 h 24"/>
                  <a:gd name="T42" fmla="*/ 2 w 23"/>
                  <a:gd name="T43" fmla="*/ 0 h 24"/>
                  <a:gd name="T44" fmla="*/ 5 w 23"/>
                  <a:gd name="T45" fmla="*/ 0 h 24"/>
                  <a:gd name="T46" fmla="*/ 7 w 23"/>
                  <a:gd name="T47" fmla="*/ 0 h 24"/>
                  <a:gd name="T48" fmla="*/ 9 w 23"/>
                  <a:gd name="T49" fmla="*/ 0 h 24"/>
                  <a:gd name="T50" fmla="*/ 11 w 23"/>
                  <a:gd name="T51" fmla="*/ 0 h 24"/>
                  <a:gd name="T52" fmla="*/ 14 w 23"/>
                  <a:gd name="T53" fmla="*/ 2 h 24"/>
                  <a:gd name="T54" fmla="*/ 16 w 23"/>
                  <a:gd name="T55" fmla="*/ 2 h 24"/>
                  <a:gd name="T56" fmla="*/ 18 w 23"/>
                  <a:gd name="T57" fmla="*/ 2 h 24"/>
                  <a:gd name="T58" fmla="*/ 18 w 23"/>
                  <a:gd name="T59" fmla="*/ 2 h 24"/>
                  <a:gd name="T60" fmla="*/ 21 w 23"/>
                  <a:gd name="T61" fmla="*/ 2 h 24"/>
                  <a:gd name="T62" fmla="*/ 21 w 23"/>
                  <a:gd name="T63" fmla="*/ 2 h 24"/>
                  <a:gd name="T64" fmla="*/ 23 w 23"/>
                  <a:gd name="T65" fmla="*/ 2 h 24"/>
                  <a:gd name="T66" fmla="*/ 14 w 23"/>
                  <a:gd name="T67" fmla="*/ 11 h 24"/>
                  <a:gd name="T68" fmla="*/ 16 w 23"/>
                  <a:gd name="T69" fmla="*/ 11 h 24"/>
                  <a:gd name="T70" fmla="*/ 16 w 23"/>
                  <a:gd name="T71" fmla="*/ 6 h 24"/>
                  <a:gd name="T72" fmla="*/ 14 w 23"/>
                  <a:gd name="T73" fmla="*/ 6 h 24"/>
                  <a:gd name="T74" fmla="*/ 14 w 23"/>
                  <a:gd name="T75" fmla="*/ 6 h 24"/>
                  <a:gd name="T76" fmla="*/ 14 w 23"/>
                  <a:gd name="T77" fmla="*/ 6 h 24"/>
                  <a:gd name="T78" fmla="*/ 14 w 23"/>
                  <a:gd name="T79" fmla="*/ 6 h 24"/>
                  <a:gd name="T80" fmla="*/ 14 w 23"/>
                  <a:gd name="T81" fmla="*/ 6 h 24"/>
                  <a:gd name="T82" fmla="*/ 11 w 23"/>
                  <a:gd name="T83" fmla="*/ 6 h 24"/>
                  <a:gd name="T84" fmla="*/ 11 w 23"/>
                  <a:gd name="T85" fmla="*/ 6 h 24"/>
                  <a:gd name="T86" fmla="*/ 11 w 23"/>
                  <a:gd name="T87" fmla="*/ 6 h 24"/>
                  <a:gd name="T88" fmla="*/ 11 w 23"/>
                  <a:gd name="T89" fmla="*/ 11 h 24"/>
                  <a:gd name="T90" fmla="*/ 14 w 23"/>
                  <a:gd name="T91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" h="24">
                    <a:moveTo>
                      <a:pt x="23" y="2"/>
                    </a:moveTo>
                    <a:lnTo>
                      <a:pt x="23" y="6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5"/>
                    </a:lnTo>
                    <a:lnTo>
                      <a:pt x="21" y="20"/>
                    </a:lnTo>
                    <a:lnTo>
                      <a:pt x="21" y="24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5" y="22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2"/>
                    </a:lnTo>
                    <a:close/>
                    <a:moveTo>
                      <a:pt x="14" y="11"/>
                    </a:moveTo>
                    <a:lnTo>
                      <a:pt x="16" y="11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11"/>
                    </a:lnTo>
                    <a:lnTo>
                      <a:pt x="14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4" name="Freeform 2455">
                <a:extLst>
                  <a:ext uri="{FF2B5EF4-FFF2-40B4-BE49-F238E27FC236}">
                    <a16:creationId xmlns:a16="http://schemas.microsoft.com/office/drawing/2014/main" id="{2F26DA32-DE3A-4491-96DA-6BD2F8A15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052"/>
                <a:ext cx="40" cy="27"/>
              </a:xfrm>
              <a:custGeom>
                <a:avLst/>
                <a:gdLst>
                  <a:gd name="T0" fmla="*/ 18 w 18"/>
                  <a:gd name="T1" fmla="*/ 12 h 12"/>
                  <a:gd name="T2" fmla="*/ 18 w 18"/>
                  <a:gd name="T3" fmla="*/ 12 h 12"/>
                  <a:gd name="T4" fmla="*/ 18 w 18"/>
                  <a:gd name="T5" fmla="*/ 11 h 12"/>
                  <a:gd name="T6" fmla="*/ 17 w 18"/>
                  <a:gd name="T7" fmla="*/ 11 h 12"/>
                  <a:gd name="T8" fmla="*/ 17 w 18"/>
                  <a:gd name="T9" fmla="*/ 10 h 12"/>
                  <a:gd name="T10" fmla="*/ 16 w 18"/>
                  <a:gd name="T11" fmla="*/ 10 h 12"/>
                  <a:gd name="T12" fmla="*/ 16 w 18"/>
                  <a:gd name="T13" fmla="*/ 9 h 12"/>
                  <a:gd name="T14" fmla="*/ 15 w 18"/>
                  <a:gd name="T15" fmla="*/ 9 h 12"/>
                  <a:gd name="T16" fmla="*/ 14 w 18"/>
                  <a:gd name="T17" fmla="*/ 9 h 12"/>
                  <a:gd name="T18" fmla="*/ 14 w 18"/>
                  <a:gd name="T19" fmla="*/ 8 h 12"/>
                  <a:gd name="T20" fmla="*/ 13 w 18"/>
                  <a:gd name="T21" fmla="*/ 8 h 12"/>
                  <a:gd name="T22" fmla="*/ 13 w 18"/>
                  <a:gd name="T23" fmla="*/ 7 h 12"/>
                  <a:gd name="T24" fmla="*/ 12 w 18"/>
                  <a:gd name="T25" fmla="*/ 7 h 12"/>
                  <a:gd name="T26" fmla="*/ 12 w 18"/>
                  <a:gd name="T27" fmla="*/ 6 h 12"/>
                  <a:gd name="T28" fmla="*/ 11 w 18"/>
                  <a:gd name="T29" fmla="*/ 6 h 12"/>
                  <a:gd name="T30" fmla="*/ 11 w 18"/>
                  <a:gd name="T31" fmla="*/ 5 h 12"/>
                  <a:gd name="T32" fmla="*/ 11 w 18"/>
                  <a:gd name="T33" fmla="*/ 4 h 12"/>
                  <a:gd name="T34" fmla="*/ 10 w 18"/>
                  <a:gd name="T35" fmla="*/ 4 h 12"/>
                  <a:gd name="T36" fmla="*/ 10 w 18"/>
                  <a:gd name="T37" fmla="*/ 3 h 12"/>
                  <a:gd name="T38" fmla="*/ 9 w 18"/>
                  <a:gd name="T39" fmla="*/ 3 h 12"/>
                  <a:gd name="T40" fmla="*/ 9 w 18"/>
                  <a:gd name="T41" fmla="*/ 2 h 12"/>
                  <a:gd name="T42" fmla="*/ 8 w 18"/>
                  <a:gd name="T43" fmla="*/ 2 h 12"/>
                  <a:gd name="T44" fmla="*/ 8 w 18"/>
                  <a:gd name="T45" fmla="*/ 1 h 12"/>
                  <a:gd name="T46" fmla="*/ 7 w 18"/>
                  <a:gd name="T47" fmla="*/ 1 h 12"/>
                  <a:gd name="T48" fmla="*/ 6 w 18"/>
                  <a:gd name="T49" fmla="*/ 0 h 12"/>
                  <a:gd name="T50" fmla="*/ 5 w 18"/>
                  <a:gd name="T51" fmla="*/ 0 h 12"/>
                  <a:gd name="T52" fmla="*/ 3 w 18"/>
                  <a:gd name="T53" fmla="*/ 0 h 12"/>
                  <a:gd name="T54" fmla="*/ 1 w 18"/>
                  <a:gd name="T55" fmla="*/ 2 h 12"/>
                  <a:gd name="T56" fmla="*/ 1 w 18"/>
                  <a:gd name="T57" fmla="*/ 4 h 12"/>
                  <a:gd name="T58" fmla="*/ 1 w 18"/>
                  <a:gd name="T59" fmla="*/ 7 h 12"/>
                  <a:gd name="T60" fmla="*/ 1 w 18"/>
                  <a:gd name="T61" fmla="*/ 9 h 12"/>
                  <a:gd name="T62" fmla="*/ 4 w 18"/>
                  <a:gd name="T63" fmla="*/ 10 h 12"/>
                  <a:gd name="T64" fmla="*/ 6 w 18"/>
                  <a:gd name="T65" fmla="*/ 10 h 12"/>
                  <a:gd name="T66" fmla="*/ 8 w 18"/>
                  <a:gd name="T67" fmla="*/ 10 h 12"/>
                  <a:gd name="T68" fmla="*/ 11 w 18"/>
                  <a:gd name="T69" fmla="*/ 11 h 12"/>
                  <a:gd name="T70" fmla="*/ 13 w 18"/>
                  <a:gd name="T71" fmla="*/ 11 h 12"/>
                  <a:gd name="T72" fmla="*/ 15 w 18"/>
                  <a:gd name="T73" fmla="*/ 11 h 12"/>
                  <a:gd name="T74" fmla="*/ 15 w 18"/>
                  <a:gd name="T75" fmla="*/ 11 h 12"/>
                  <a:gd name="T76" fmla="*/ 16 w 18"/>
                  <a:gd name="T77" fmla="*/ 11 h 12"/>
                  <a:gd name="T78" fmla="*/ 18 w 18"/>
                  <a:gd name="T7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2">
                    <a:moveTo>
                      <a:pt x="18" y="12"/>
                    </a:move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8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5" name="Freeform 2456">
                <a:extLst>
                  <a:ext uri="{FF2B5EF4-FFF2-40B4-BE49-F238E27FC236}">
                    <a16:creationId xmlns:a16="http://schemas.microsoft.com/office/drawing/2014/main" id="{1EE48F1D-9A04-4C01-8992-78B0293BD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027"/>
                <a:ext cx="13" cy="25"/>
              </a:xfrm>
              <a:custGeom>
                <a:avLst/>
                <a:gdLst>
                  <a:gd name="T0" fmla="*/ 4 w 6"/>
                  <a:gd name="T1" fmla="*/ 8 h 11"/>
                  <a:gd name="T2" fmla="*/ 4 w 6"/>
                  <a:gd name="T3" fmla="*/ 8 h 11"/>
                  <a:gd name="T4" fmla="*/ 4 w 6"/>
                  <a:gd name="T5" fmla="*/ 7 h 11"/>
                  <a:gd name="T6" fmla="*/ 4 w 6"/>
                  <a:gd name="T7" fmla="*/ 7 h 11"/>
                  <a:gd name="T8" fmla="*/ 3 w 6"/>
                  <a:gd name="T9" fmla="*/ 7 h 11"/>
                  <a:gd name="T10" fmla="*/ 3 w 6"/>
                  <a:gd name="T11" fmla="*/ 7 h 11"/>
                  <a:gd name="T12" fmla="*/ 3 w 6"/>
                  <a:gd name="T13" fmla="*/ 6 h 11"/>
                  <a:gd name="T14" fmla="*/ 3 w 6"/>
                  <a:gd name="T15" fmla="*/ 6 h 11"/>
                  <a:gd name="T16" fmla="*/ 3 w 6"/>
                  <a:gd name="T17" fmla="*/ 5 h 11"/>
                  <a:gd name="T18" fmla="*/ 3 w 6"/>
                  <a:gd name="T19" fmla="*/ 5 h 11"/>
                  <a:gd name="T20" fmla="*/ 2 w 6"/>
                  <a:gd name="T21" fmla="*/ 5 h 11"/>
                  <a:gd name="T22" fmla="*/ 2 w 6"/>
                  <a:gd name="T23" fmla="*/ 5 h 11"/>
                  <a:gd name="T24" fmla="*/ 2 w 6"/>
                  <a:gd name="T25" fmla="*/ 4 h 11"/>
                  <a:gd name="T26" fmla="*/ 2 w 6"/>
                  <a:gd name="T27" fmla="*/ 4 h 11"/>
                  <a:gd name="T28" fmla="*/ 2 w 6"/>
                  <a:gd name="T29" fmla="*/ 3 h 11"/>
                  <a:gd name="T30" fmla="*/ 2 w 6"/>
                  <a:gd name="T31" fmla="*/ 3 h 11"/>
                  <a:gd name="T32" fmla="*/ 1 w 6"/>
                  <a:gd name="T33" fmla="*/ 3 h 11"/>
                  <a:gd name="T34" fmla="*/ 1 w 6"/>
                  <a:gd name="T35" fmla="*/ 3 h 11"/>
                  <a:gd name="T36" fmla="*/ 1 w 6"/>
                  <a:gd name="T37" fmla="*/ 2 h 11"/>
                  <a:gd name="T38" fmla="*/ 1 w 6"/>
                  <a:gd name="T39" fmla="*/ 2 h 11"/>
                  <a:gd name="T40" fmla="*/ 1 w 6"/>
                  <a:gd name="T41" fmla="*/ 1 h 11"/>
                  <a:gd name="T42" fmla="*/ 1 w 6"/>
                  <a:gd name="T43" fmla="*/ 1 h 11"/>
                  <a:gd name="T44" fmla="*/ 0 w 6"/>
                  <a:gd name="T45" fmla="*/ 1 h 11"/>
                  <a:gd name="T46" fmla="*/ 0 w 6"/>
                  <a:gd name="T47" fmla="*/ 1 h 11"/>
                  <a:gd name="T48" fmla="*/ 0 w 6"/>
                  <a:gd name="T49" fmla="*/ 0 h 11"/>
                  <a:gd name="T50" fmla="*/ 0 w 6"/>
                  <a:gd name="T51" fmla="*/ 0 h 11"/>
                  <a:gd name="T52" fmla="*/ 0 w 6"/>
                  <a:gd name="T53" fmla="*/ 1 h 11"/>
                  <a:gd name="T54" fmla="*/ 0 w 6"/>
                  <a:gd name="T55" fmla="*/ 2 h 11"/>
                  <a:gd name="T56" fmla="*/ 0 w 6"/>
                  <a:gd name="T57" fmla="*/ 2 h 11"/>
                  <a:gd name="T58" fmla="*/ 0 w 6"/>
                  <a:gd name="T59" fmla="*/ 2 h 11"/>
                  <a:gd name="T60" fmla="*/ 0 w 6"/>
                  <a:gd name="T61" fmla="*/ 2 h 11"/>
                  <a:gd name="T62" fmla="*/ 0 w 6"/>
                  <a:gd name="T63" fmla="*/ 4 h 11"/>
                  <a:gd name="T64" fmla="*/ 0 w 6"/>
                  <a:gd name="T65" fmla="*/ 5 h 11"/>
                  <a:gd name="T66" fmla="*/ 1 w 6"/>
                  <a:gd name="T67" fmla="*/ 6 h 11"/>
                  <a:gd name="T68" fmla="*/ 2 w 6"/>
                  <a:gd name="T69" fmla="*/ 6 h 11"/>
                  <a:gd name="T70" fmla="*/ 1 w 6"/>
                  <a:gd name="T71" fmla="*/ 8 h 11"/>
                  <a:gd name="T72" fmla="*/ 0 w 6"/>
                  <a:gd name="T73" fmla="*/ 8 h 11"/>
                  <a:gd name="T74" fmla="*/ 0 w 6"/>
                  <a:gd name="T75" fmla="*/ 10 h 11"/>
                  <a:gd name="T76" fmla="*/ 1 w 6"/>
                  <a:gd name="T77" fmla="*/ 10 h 11"/>
                  <a:gd name="T78" fmla="*/ 2 w 6"/>
                  <a:gd name="T79" fmla="*/ 10 h 11"/>
                  <a:gd name="T80" fmla="*/ 3 w 6"/>
                  <a:gd name="T81" fmla="*/ 10 h 11"/>
                  <a:gd name="T82" fmla="*/ 4 w 6"/>
                  <a:gd name="T83" fmla="*/ 10 h 11"/>
                  <a:gd name="T84" fmla="*/ 5 w 6"/>
                  <a:gd name="T85" fmla="*/ 10 h 11"/>
                  <a:gd name="T86" fmla="*/ 6 w 6"/>
                  <a:gd name="T87" fmla="*/ 11 h 11"/>
                  <a:gd name="T88" fmla="*/ 6 w 6"/>
                  <a:gd name="T89" fmla="*/ 11 h 11"/>
                  <a:gd name="T90" fmla="*/ 6 w 6"/>
                  <a:gd name="T91" fmla="*/ 10 h 11"/>
                  <a:gd name="T92" fmla="*/ 6 w 6"/>
                  <a:gd name="T93" fmla="*/ 10 h 11"/>
                  <a:gd name="T94" fmla="*/ 5 w 6"/>
                  <a:gd name="T95" fmla="*/ 10 h 11"/>
                  <a:gd name="T96" fmla="*/ 5 w 6"/>
                  <a:gd name="T97" fmla="*/ 10 h 11"/>
                  <a:gd name="T98" fmla="*/ 5 w 6"/>
                  <a:gd name="T99" fmla="*/ 9 h 11"/>
                  <a:gd name="T100" fmla="*/ 5 w 6"/>
                  <a:gd name="T101" fmla="*/ 9 h 11"/>
                  <a:gd name="T102" fmla="*/ 4 w 6"/>
                  <a:gd name="T103" fmla="*/ 9 h 11"/>
                  <a:gd name="T104" fmla="*/ 4 w 6"/>
                  <a:gd name="T105" fmla="*/ 9 h 11"/>
                  <a:gd name="T106" fmla="*/ 4 w 6"/>
                  <a:gd name="T10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" h="11">
                    <a:moveTo>
                      <a:pt x="4" y="8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6" name="Freeform 2457">
                <a:extLst>
                  <a:ext uri="{FF2B5EF4-FFF2-40B4-BE49-F238E27FC236}">
                    <a16:creationId xmlns:a16="http://schemas.microsoft.com/office/drawing/2014/main" id="{109F7086-F50A-49A3-9C07-8CA9C3398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3"/>
                <a:ext cx="9" cy="9"/>
              </a:xfrm>
              <a:custGeom>
                <a:avLst/>
                <a:gdLst>
                  <a:gd name="T0" fmla="*/ 3 w 4"/>
                  <a:gd name="T1" fmla="*/ 2 h 4"/>
                  <a:gd name="T2" fmla="*/ 3 w 4"/>
                  <a:gd name="T3" fmla="*/ 2 h 4"/>
                  <a:gd name="T4" fmla="*/ 3 w 4"/>
                  <a:gd name="T5" fmla="*/ 1 h 4"/>
                  <a:gd name="T6" fmla="*/ 3 w 4"/>
                  <a:gd name="T7" fmla="*/ 1 h 4"/>
                  <a:gd name="T8" fmla="*/ 4 w 4"/>
                  <a:gd name="T9" fmla="*/ 1 h 4"/>
                  <a:gd name="T10" fmla="*/ 4 w 4"/>
                  <a:gd name="T11" fmla="*/ 1 h 4"/>
                  <a:gd name="T12" fmla="*/ 3 w 4"/>
                  <a:gd name="T13" fmla="*/ 0 h 4"/>
                  <a:gd name="T14" fmla="*/ 0 w 4"/>
                  <a:gd name="T15" fmla="*/ 0 h 4"/>
                  <a:gd name="T16" fmla="*/ 0 w 4"/>
                  <a:gd name="T17" fmla="*/ 0 h 4"/>
                  <a:gd name="T18" fmla="*/ 0 w 4"/>
                  <a:gd name="T19" fmla="*/ 1 h 4"/>
                  <a:gd name="T20" fmla="*/ 0 w 4"/>
                  <a:gd name="T21" fmla="*/ 1 h 4"/>
                  <a:gd name="T22" fmla="*/ 0 w 4"/>
                  <a:gd name="T23" fmla="*/ 2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4 h 4"/>
                  <a:gd name="T30" fmla="*/ 1 w 4"/>
                  <a:gd name="T31" fmla="*/ 4 h 4"/>
                  <a:gd name="T32" fmla="*/ 1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3 h 4"/>
                  <a:gd name="T40" fmla="*/ 2 w 4"/>
                  <a:gd name="T41" fmla="*/ 3 h 4"/>
                  <a:gd name="T42" fmla="*/ 2 w 4"/>
                  <a:gd name="T43" fmla="*/ 2 h 4"/>
                  <a:gd name="T44" fmla="*/ 2 w 4"/>
                  <a:gd name="T45" fmla="*/ 2 h 4"/>
                  <a:gd name="T46" fmla="*/ 3 w 4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7" name="Freeform 2458">
                <a:extLst>
                  <a:ext uri="{FF2B5EF4-FFF2-40B4-BE49-F238E27FC236}">
                    <a16:creationId xmlns:a16="http://schemas.microsoft.com/office/drawing/2014/main" id="{A3297DFB-B168-4A11-B790-E0381D3ED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871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1 w 3"/>
                  <a:gd name="T5" fmla="*/ 1 h 1"/>
                  <a:gd name="T6" fmla="*/ 1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0 h 1"/>
                  <a:gd name="T14" fmla="*/ 2 w 3"/>
                  <a:gd name="T15" fmla="*/ 0 h 1"/>
                  <a:gd name="T16" fmla="*/ 3 w 3"/>
                  <a:gd name="T17" fmla="*/ 0 h 1"/>
                  <a:gd name="T18" fmla="*/ 3 w 3"/>
                  <a:gd name="T19" fmla="*/ 0 h 1"/>
                  <a:gd name="T20" fmla="*/ 3 w 3"/>
                  <a:gd name="T21" fmla="*/ 0 h 1"/>
                  <a:gd name="T22" fmla="*/ 1 w 3"/>
                  <a:gd name="T23" fmla="*/ 0 h 1"/>
                  <a:gd name="T24" fmla="*/ 0 w 3"/>
                  <a:gd name="T25" fmla="*/ 1 h 1"/>
                  <a:gd name="T26" fmla="*/ 0 w 3"/>
                  <a:gd name="T2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8" name="Freeform 2459">
                <a:extLst>
                  <a:ext uri="{FF2B5EF4-FFF2-40B4-BE49-F238E27FC236}">
                    <a16:creationId xmlns:a16="http://schemas.microsoft.com/office/drawing/2014/main" id="{867ED50D-B6E2-4B1E-B797-56060080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855"/>
                <a:ext cx="45" cy="16"/>
              </a:xfrm>
              <a:custGeom>
                <a:avLst/>
                <a:gdLst>
                  <a:gd name="T0" fmla="*/ 17 w 20"/>
                  <a:gd name="T1" fmla="*/ 1 h 7"/>
                  <a:gd name="T2" fmla="*/ 15 w 20"/>
                  <a:gd name="T3" fmla="*/ 0 h 7"/>
                  <a:gd name="T4" fmla="*/ 13 w 20"/>
                  <a:gd name="T5" fmla="*/ 0 h 7"/>
                  <a:gd name="T6" fmla="*/ 12 w 20"/>
                  <a:gd name="T7" fmla="*/ 0 h 7"/>
                  <a:gd name="T8" fmla="*/ 8 w 20"/>
                  <a:gd name="T9" fmla="*/ 3 h 7"/>
                  <a:gd name="T10" fmla="*/ 0 w 20"/>
                  <a:gd name="T11" fmla="*/ 6 h 7"/>
                  <a:gd name="T12" fmla="*/ 4 w 20"/>
                  <a:gd name="T13" fmla="*/ 6 h 7"/>
                  <a:gd name="T14" fmla="*/ 4 w 20"/>
                  <a:gd name="T15" fmla="*/ 7 h 7"/>
                  <a:gd name="T16" fmla="*/ 4 w 20"/>
                  <a:gd name="T17" fmla="*/ 7 h 7"/>
                  <a:gd name="T18" fmla="*/ 4 w 20"/>
                  <a:gd name="T19" fmla="*/ 6 h 7"/>
                  <a:gd name="T20" fmla="*/ 5 w 20"/>
                  <a:gd name="T21" fmla="*/ 6 h 7"/>
                  <a:gd name="T22" fmla="*/ 6 w 20"/>
                  <a:gd name="T23" fmla="*/ 6 h 7"/>
                  <a:gd name="T24" fmla="*/ 7 w 20"/>
                  <a:gd name="T25" fmla="*/ 6 h 7"/>
                  <a:gd name="T26" fmla="*/ 8 w 20"/>
                  <a:gd name="T27" fmla="*/ 6 h 7"/>
                  <a:gd name="T28" fmla="*/ 8 w 20"/>
                  <a:gd name="T29" fmla="*/ 5 h 7"/>
                  <a:gd name="T30" fmla="*/ 9 w 20"/>
                  <a:gd name="T31" fmla="*/ 5 h 7"/>
                  <a:gd name="T32" fmla="*/ 10 w 20"/>
                  <a:gd name="T33" fmla="*/ 5 h 7"/>
                  <a:gd name="T34" fmla="*/ 11 w 20"/>
                  <a:gd name="T35" fmla="*/ 5 h 7"/>
                  <a:gd name="T36" fmla="*/ 12 w 20"/>
                  <a:gd name="T37" fmla="*/ 5 h 7"/>
                  <a:gd name="T38" fmla="*/ 13 w 20"/>
                  <a:gd name="T39" fmla="*/ 5 h 7"/>
                  <a:gd name="T40" fmla="*/ 14 w 20"/>
                  <a:gd name="T41" fmla="*/ 5 h 7"/>
                  <a:gd name="T42" fmla="*/ 15 w 20"/>
                  <a:gd name="T43" fmla="*/ 5 h 7"/>
                  <a:gd name="T44" fmla="*/ 16 w 20"/>
                  <a:gd name="T45" fmla="*/ 4 h 7"/>
                  <a:gd name="T46" fmla="*/ 17 w 20"/>
                  <a:gd name="T47" fmla="*/ 4 h 7"/>
                  <a:gd name="T48" fmla="*/ 18 w 20"/>
                  <a:gd name="T49" fmla="*/ 4 h 7"/>
                  <a:gd name="T50" fmla="*/ 19 w 20"/>
                  <a:gd name="T51" fmla="*/ 4 h 7"/>
                  <a:gd name="T52" fmla="*/ 20 w 20"/>
                  <a:gd name="T53" fmla="*/ 4 h 7"/>
                  <a:gd name="T54" fmla="*/ 19 w 20"/>
                  <a:gd name="T55" fmla="*/ 4 h 7"/>
                  <a:gd name="T56" fmla="*/ 19 w 20"/>
                  <a:gd name="T57" fmla="*/ 2 h 7"/>
                  <a:gd name="T58" fmla="*/ 19 w 20"/>
                  <a:gd name="T59" fmla="*/ 1 h 7"/>
                  <a:gd name="T60" fmla="*/ 19 w 20"/>
                  <a:gd name="T61" fmla="*/ 1 h 7"/>
                  <a:gd name="T62" fmla="*/ 18 w 20"/>
                  <a:gd name="T6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7">
                    <a:moveTo>
                      <a:pt x="17" y="1"/>
                    </a:moveTo>
                    <a:lnTo>
                      <a:pt x="17" y="1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7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9" name="Freeform 2460">
                <a:extLst>
                  <a:ext uri="{FF2B5EF4-FFF2-40B4-BE49-F238E27FC236}">
                    <a16:creationId xmlns:a16="http://schemas.microsoft.com/office/drawing/2014/main" id="{C4AEB2D8-CDA9-4562-B20D-38E7019AF8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9" y="871"/>
                <a:ext cx="49" cy="29"/>
              </a:xfrm>
              <a:custGeom>
                <a:avLst/>
                <a:gdLst>
                  <a:gd name="T0" fmla="*/ 17 w 22"/>
                  <a:gd name="T1" fmla="*/ 3 h 13"/>
                  <a:gd name="T2" fmla="*/ 21 w 22"/>
                  <a:gd name="T3" fmla="*/ 2 h 13"/>
                  <a:gd name="T4" fmla="*/ 22 w 22"/>
                  <a:gd name="T5" fmla="*/ 0 h 13"/>
                  <a:gd name="T6" fmla="*/ 20 w 22"/>
                  <a:gd name="T7" fmla="*/ 0 h 13"/>
                  <a:gd name="T8" fmla="*/ 18 w 22"/>
                  <a:gd name="T9" fmla="*/ 2 h 13"/>
                  <a:gd name="T10" fmla="*/ 18 w 22"/>
                  <a:gd name="T11" fmla="*/ 2 h 13"/>
                  <a:gd name="T12" fmla="*/ 18 w 22"/>
                  <a:gd name="T13" fmla="*/ 3 h 13"/>
                  <a:gd name="T14" fmla="*/ 4 w 22"/>
                  <a:gd name="T15" fmla="*/ 13 h 13"/>
                  <a:gd name="T16" fmla="*/ 6 w 22"/>
                  <a:gd name="T17" fmla="*/ 11 h 13"/>
                  <a:gd name="T18" fmla="*/ 8 w 22"/>
                  <a:gd name="T19" fmla="*/ 9 h 13"/>
                  <a:gd name="T20" fmla="*/ 10 w 22"/>
                  <a:gd name="T21" fmla="*/ 8 h 13"/>
                  <a:gd name="T22" fmla="*/ 12 w 22"/>
                  <a:gd name="T23" fmla="*/ 6 h 13"/>
                  <a:gd name="T24" fmla="*/ 14 w 22"/>
                  <a:gd name="T25" fmla="*/ 5 h 13"/>
                  <a:gd name="T26" fmla="*/ 16 w 22"/>
                  <a:gd name="T27" fmla="*/ 4 h 13"/>
                  <a:gd name="T28" fmla="*/ 15 w 22"/>
                  <a:gd name="T29" fmla="*/ 4 h 13"/>
                  <a:gd name="T30" fmla="*/ 15 w 22"/>
                  <a:gd name="T31" fmla="*/ 3 h 13"/>
                  <a:gd name="T32" fmla="*/ 15 w 22"/>
                  <a:gd name="T33" fmla="*/ 3 h 13"/>
                  <a:gd name="T34" fmla="*/ 13 w 22"/>
                  <a:gd name="T35" fmla="*/ 4 h 13"/>
                  <a:gd name="T36" fmla="*/ 12 w 22"/>
                  <a:gd name="T37" fmla="*/ 4 h 13"/>
                  <a:gd name="T38" fmla="*/ 8 w 22"/>
                  <a:gd name="T39" fmla="*/ 5 h 13"/>
                  <a:gd name="T40" fmla="*/ 8 w 22"/>
                  <a:gd name="T41" fmla="*/ 6 h 13"/>
                  <a:gd name="T42" fmla="*/ 8 w 22"/>
                  <a:gd name="T43" fmla="*/ 8 h 13"/>
                  <a:gd name="T44" fmla="*/ 7 w 22"/>
                  <a:gd name="T45" fmla="*/ 9 h 13"/>
                  <a:gd name="T46" fmla="*/ 4 w 22"/>
                  <a:gd name="T47" fmla="*/ 9 h 13"/>
                  <a:gd name="T48" fmla="*/ 3 w 22"/>
                  <a:gd name="T49" fmla="*/ 8 h 13"/>
                  <a:gd name="T50" fmla="*/ 1 w 22"/>
                  <a:gd name="T51" fmla="*/ 9 h 13"/>
                  <a:gd name="T52" fmla="*/ 0 w 22"/>
                  <a:gd name="T53" fmla="*/ 11 h 13"/>
                  <a:gd name="T54" fmla="*/ 0 w 22"/>
                  <a:gd name="T55" fmla="*/ 13 h 13"/>
                  <a:gd name="T56" fmla="*/ 1 w 22"/>
                  <a:gd name="T57" fmla="*/ 13 h 13"/>
                  <a:gd name="T58" fmla="*/ 3 w 22"/>
                  <a:gd name="T59" fmla="*/ 13 h 13"/>
                  <a:gd name="T60" fmla="*/ 16 w 22"/>
                  <a:gd name="T61" fmla="*/ 4 h 13"/>
                  <a:gd name="T62" fmla="*/ 17 w 22"/>
                  <a:gd name="T63" fmla="*/ 4 h 13"/>
                  <a:gd name="T64" fmla="*/ 16 w 22"/>
                  <a:gd name="T6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3">
                    <a:moveTo>
                      <a:pt x="17" y="3"/>
                    </a:moveTo>
                    <a:lnTo>
                      <a:pt x="17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7" y="3"/>
                    </a:lnTo>
                    <a:moveTo>
                      <a:pt x="4" y="13"/>
                    </a:moveTo>
                    <a:lnTo>
                      <a:pt x="5" y="12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moveTo>
                      <a:pt x="16" y="4"/>
                    </a:move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0" name="Freeform 2461">
                <a:extLst>
                  <a:ext uri="{FF2B5EF4-FFF2-40B4-BE49-F238E27FC236}">
                    <a16:creationId xmlns:a16="http://schemas.microsoft.com/office/drawing/2014/main" id="{B6B24B1F-EAFE-48F3-9C1E-6770F8A04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842"/>
                <a:ext cx="79" cy="34"/>
              </a:xfrm>
              <a:custGeom>
                <a:avLst/>
                <a:gdLst>
                  <a:gd name="T0" fmla="*/ 5 w 35"/>
                  <a:gd name="T1" fmla="*/ 1 h 15"/>
                  <a:gd name="T2" fmla="*/ 5 w 35"/>
                  <a:gd name="T3" fmla="*/ 1 h 15"/>
                  <a:gd name="T4" fmla="*/ 2 w 35"/>
                  <a:gd name="T5" fmla="*/ 0 h 15"/>
                  <a:gd name="T6" fmla="*/ 1 w 35"/>
                  <a:gd name="T7" fmla="*/ 8 h 15"/>
                  <a:gd name="T8" fmla="*/ 1 w 35"/>
                  <a:gd name="T9" fmla="*/ 10 h 15"/>
                  <a:gd name="T10" fmla="*/ 3 w 35"/>
                  <a:gd name="T11" fmla="*/ 11 h 15"/>
                  <a:gd name="T12" fmla="*/ 5 w 35"/>
                  <a:gd name="T13" fmla="*/ 11 h 15"/>
                  <a:gd name="T14" fmla="*/ 7 w 35"/>
                  <a:gd name="T15" fmla="*/ 11 h 15"/>
                  <a:gd name="T16" fmla="*/ 7 w 35"/>
                  <a:gd name="T17" fmla="*/ 11 h 15"/>
                  <a:gd name="T18" fmla="*/ 9 w 35"/>
                  <a:gd name="T19" fmla="*/ 12 h 15"/>
                  <a:gd name="T20" fmla="*/ 10 w 35"/>
                  <a:gd name="T21" fmla="*/ 12 h 15"/>
                  <a:gd name="T22" fmla="*/ 12 w 35"/>
                  <a:gd name="T23" fmla="*/ 12 h 15"/>
                  <a:gd name="T24" fmla="*/ 17 w 35"/>
                  <a:gd name="T25" fmla="*/ 13 h 15"/>
                  <a:gd name="T26" fmla="*/ 20 w 35"/>
                  <a:gd name="T27" fmla="*/ 13 h 15"/>
                  <a:gd name="T28" fmla="*/ 20 w 35"/>
                  <a:gd name="T29" fmla="*/ 13 h 15"/>
                  <a:gd name="T30" fmla="*/ 22 w 35"/>
                  <a:gd name="T31" fmla="*/ 14 h 15"/>
                  <a:gd name="T32" fmla="*/ 24 w 35"/>
                  <a:gd name="T33" fmla="*/ 14 h 15"/>
                  <a:gd name="T34" fmla="*/ 25 w 35"/>
                  <a:gd name="T35" fmla="*/ 14 h 15"/>
                  <a:gd name="T36" fmla="*/ 27 w 35"/>
                  <a:gd name="T37" fmla="*/ 14 h 15"/>
                  <a:gd name="T38" fmla="*/ 28 w 35"/>
                  <a:gd name="T39" fmla="*/ 15 h 15"/>
                  <a:gd name="T40" fmla="*/ 28 w 35"/>
                  <a:gd name="T41" fmla="*/ 15 h 15"/>
                  <a:gd name="T42" fmla="*/ 28 w 35"/>
                  <a:gd name="T43" fmla="*/ 15 h 15"/>
                  <a:gd name="T44" fmla="*/ 31 w 35"/>
                  <a:gd name="T45" fmla="*/ 15 h 15"/>
                  <a:gd name="T46" fmla="*/ 32 w 35"/>
                  <a:gd name="T47" fmla="*/ 15 h 15"/>
                  <a:gd name="T48" fmla="*/ 33 w 35"/>
                  <a:gd name="T49" fmla="*/ 15 h 15"/>
                  <a:gd name="T50" fmla="*/ 34 w 35"/>
                  <a:gd name="T51" fmla="*/ 14 h 15"/>
                  <a:gd name="T52" fmla="*/ 34 w 35"/>
                  <a:gd name="T53" fmla="*/ 13 h 15"/>
                  <a:gd name="T54" fmla="*/ 33 w 35"/>
                  <a:gd name="T55" fmla="*/ 13 h 15"/>
                  <a:gd name="T56" fmla="*/ 30 w 35"/>
                  <a:gd name="T57" fmla="*/ 12 h 15"/>
                  <a:gd name="T58" fmla="*/ 28 w 35"/>
                  <a:gd name="T59" fmla="*/ 12 h 15"/>
                  <a:gd name="T60" fmla="*/ 27 w 35"/>
                  <a:gd name="T61" fmla="*/ 12 h 15"/>
                  <a:gd name="T62" fmla="*/ 26 w 35"/>
                  <a:gd name="T63" fmla="*/ 12 h 15"/>
                  <a:gd name="T64" fmla="*/ 24 w 35"/>
                  <a:gd name="T65" fmla="*/ 11 h 15"/>
                  <a:gd name="T66" fmla="*/ 23 w 35"/>
                  <a:gd name="T67" fmla="*/ 11 h 15"/>
                  <a:gd name="T68" fmla="*/ 20 w 35"/>
                  <a:gd name="T69" fmla="*/ 11 h 15"/>
                  <a:gd name="T70" fmla="*/ 20 w 35"/>
                  <a:gd name="T71" fmla="*/ 10 h 15"/>
                  <a:gd name="T72" fmla="*/ 19 w 35"/>
                  <a:gd name="T73" fmla="*/ 10 h 15"/>
                  <a:gd name="T74" fmla="*/ 18 w 35"/>
                  <a:gd name="T75" fmla="*/ 10 h 15"/>
                  <a:gd name="T76" fmla="*/ 15 w 35"/>
                  <a:gd name="T77" fmla="*/ 10 h 15"/>
                  <a:gd name="T78" fmla="*/ 15 w 35"/>
                  <a:gd name="T79" fmla="*/ 10 h 15"/>
                  <a:gd name="T80" fmla="*/ 3 w 35"/>
                  <a:gd name="T81" fmla="*/ 9 h 15"/>
                  <a:gd name="T82" fmla="*/ 3 w 35"/>
                  <a:gd name="T83" fmla="*/ 7 h 15"/>
                  <a:gd name="T84" fmla="*/ 3 w 35"/>
                  <a:gd name="T85" fmla="*/ 2 h 15"/>
                  <a:gd name="T86" fmla="*/ 4 w 35"/>
                  <a:gd name="T8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" h="15">
                    <a:moveTo>
                      <a:pt x="5" y="1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2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5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1" name="Freeform 2462">
                <a:extLst>
                  <a:ext uri="{FF2B5EF4-FFF2-40B4-BE49-F238E27FC236}">
                    <a16:creationId xmlns:a16="http://schemas.microsoft.com/office/drawing/2014/main" id="{6EDA1C4E-7DC3-401D-8768-70FD8873AD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2" y="727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4 h 4"/>
                  <a:gd name="T4" fmla="*/ 0 w 5"/>
                  <a:gd name="T5" fmla="*/ 4 h 4"/>
                  <a:gd name="T6" fmla="*/ 0 w 5"/>
                  <a:gd name="T7" fmla="*/ 2 h 4"/>
                  <a:gd name="T8" fmla="*/ 0 w 5"/>
                  <a:gd name="T9" fmla="*/ 0 h 4"/>
                  <a:gd name="T10" fmla="*/ 0 w 5"/>
                  <a:gd name="T11" fmla="*/ 0 h 4"/>
                  <a:gd name="T12" fmla="*/ 0 w 5"/>
                  <a:gd name="T13" fmla="*/ 0 h 4"/>
                  <a:gd name="T14" fmla="*/ 2 w 5"/>
                  <a:gd name="T15" fmla="*/ 0 h 4"/>
                  <a:gd name="T16" fmla="*/ 2 w 5"/>
                  <a:gd name="T17" fmla="*/ 0 h 4"/>
                  <a:gd name="T18" fmla="*/ 2 w 5"/>
                  <a:gd name="T19" fmla="*/ 0 h 4"/>
                  <a:gd name="T20" fmla="*/ 2 w 5"/>
                  <a:gd name="T21" fmla="*/ 2 h 4"/>
                  <a:gd name="T22" fmla="*/ 2 w 5"/>
                  <a:gd name="T23" fmla="*/ 2 h 4"/>
                  <a:gd name="T24" fmla="*/ 5 w 5"/>
                  <a:gd name="T25" fmla="*/ 4 h 4"/>
                  <a:gd name="T26" fmla="*/ 2 w 5"/>
                  <a:gd name="T27" fmla="*/ 4 h 4"/>
                  <a:gd name="T28" fmla="*/ 2 w 5"/>
                  <a:gd name="T29" fmla="*/ 0 h 4"/>
                  <a:gd name="T30" fmla="*/ 5 w 5"/>
                  <a:gd name="T31" fmla="*/ 0 h 4"/>
                  <a:gd name="T32" fmla="*/ 5 w 5"/>
                  <a:gd name="T33" fmla="*/ 0 h 4"/>
                  <a:gd name="T34" fmla="*/ 5 w 5"/>
                  <a:gd name="T35" fmla="*/ 2 h 4"/>
                  <a:gd name="T36" fmla="*/ 5 w 5"/>
                  <a:gd name="T37" fmla="*/ 2 h 4"/>
                  <a:gd name="T38" fmla="*/ 5 w 5"/>
                  <a:gd name="T39" fmla="*/ 4 h 4"/>
                  <a:gd name="T40" fmla="*/ 5 w 5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5" y="4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2" name="Freeform 2463">
                <a:extLst>
                  <a:ext uri="{FF2B5EF4-FFF2-40B4-BE49-F238E27FC236}">
                    <a16:creationId xmlns:a16="http://schemas.microsoft.com/office/drawing/2014/main" id="{A1687304-B141-40BD-AF0C-FA9EB6D2ED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5" y="718"/>
                <a:ext cx="50" cy="45"/>
              </a:xfrm>
              <a:custGeom>
                <a:avLst/>
                <a:gdLst>
                  <a:gd name="T0" fmla="*/ 11 w 50"/>
                  <a:gd name="T1" fmla="*/ 29 h 45"/>
                  <a:gd name="T2" fmla="*/ 16 w 50"/>
                  <a:gd name="T3" fmla="*/ 29 h 45"/>
                  <a:gd name="T4" fmla="*/ 23 w 50"/>
                  <a:gd name="T5" fmla="*/ 29 h 45"/>
                  <a:gd name="T6" fmla="*/ 20 w 50"/>
                  <a:gd name="T7" fmla="*/ 34 h 45"/>
                  <a:gd name="T8" fmla="*/ 16 w 50"/>
                  <a:gd name="T9" fmla="*/ 34 h 45"/>
                  <a:gd name="T10" fmla="*/ 2 w 50"/>
                  <a:gd name="T11" fmla="*/ 36 h 45"/>
                  <a:gd name="T12" fmla="*/ 9 w 50"/>
                  <a:gd name="T13" fmla="*/ 36 h 45"/>
                  <a:gd name="T14" fmla="*/ 7 w 50"/>
                  <a:gd name="T15" fmla="*/ 43 h 45"/>
                  <a:gd name="T16" fmla="*/ 7 w 50"/>
                  <a:gd name="T17" fmla="*/ 40 h 45"/>
                  <a:gd name="T18" fmla="*/ 2 w 50"/>
                  <a:gd name="T19" fmla="*/ 40 h 45"/>
                  <a:gd name="T20" fmla="*/ 43 w 50"/>
                  <a:gd name="T21" fmla="*/ 34 h 45"/>
                  <a:gd name="T22" fmla="*/ 38 w 50"/>
                  <a:gd name="T23" fmla="*/ 29 h 45"/>
                  <a:gd name="T24" fmla="*/ 45 w 50"/>
                  <a:gd name="T25" fmla="*/ 29 h 45"/>
                  <a:gd name="T26" fmla="*/ 47 w 50"/>
                  <a:gd name="T27" fmla="*/ 29 h 45"/>
                  <a:gd name="T28" fmla="*/ 43 w 50"/>
                  <a:gd name="T29" fmla="*/ 34 h 45"/>
                  <a:gd name="T30" fmla="*/ 32 w 50"/>
                  <a:gd name="T31" fmla="*/ 29 h 45"/>
                  <a:gd name="T32" fmla="*/ 38 w 50"/>
                  <a:gd name="T33" fmla="*/ 29 h 45"/>
                  <a:gd name="T34" fmla="*/ 38 w 50"/>
                  <a:gd name="T35" fmla="*/ 29 h 45"/>
                  <a:gd name="T36" fmla="*/ 34 w 50"/>
                  <a:gd name="T37" fmla="*/ 34 h 45"/>
                  <a:gd name="T38" fmla="*/ 0 w 50"/>
                  <a:gd name="T39" fmla="*/ 36 h 45"/>
                  <a:gd name="T40" fmla="*/ 2 w 50"/>
                  <a:gd name="T41" fmla="*/ 40 h 45"/>
                  <a:gd name="T42" fmla="*/ 0 w 50"/>
                  <a:gd name="T43" fmla="*/ 45 h 45"/>
                  <a:gd name="T44" fmla="*/ 0 w 50"/>
                  <a:gd name="T45" fmla="*/ 36 h 45"/>
                  <a:gd name="T46" fmla="*/ 38 w 50"/>
                  <a:gd name="T47" fmla="*/ 9 h 45"/>
                  <a:gd name="T48" fmla="*/ 41 w 50"/>
                  <a:gd name="T49" fmla="*/ 9 h 45"/>
                  <a:gd name="T50" fmla="*/ 41 w 50"/>
                  <a:gd name="T51" fmla="*/ 9 h 45"/>
                  <a:gd name="T52" fmla="*/ 38 w 50"/>
                  <a:gd name="T53" fmla="*/ 13 h 45"/>
                  <a:gd name="T54" fmla="*/ 45 w 50"/>
                  <a:gd name="T55" fmla="*/ 13 h 45"/>
                  <a:gd name="T56" fmla="*/ 47 w 50"/>
                  <a:gd name="T57" fmla="*/ 9 h 45"/>
                  <a:gd name="T58" fmla="*/ 50 w 50"/>
                  <a:gd name="T59" fmla="*/ 9 h 45"/>
                  <a:gd name="T60" fmla="*/ 47 w 50"/>
                  <a:gd name="T61" fmla="*/ 13 h 45"/>
                  <a:gd name="T62" fmla="*/ 23 w 50"/>
                  <a:gd name="T63" fmla="*/ 38 h 45"/>
                  <a:gd name="T64" fmla="*/ 20 w 50"/>
                  <a:gd name="T65" fmla="*/ 36 h 45"/>
                  <a:gd name="T66" fmla="*/ 25 w 50"/>
                  <a:gd name="T67" fmla="*/ 36 h 45"/>
                  <a:gd name="T68" fmla="*/ 23 w 50"/>
                  <a:gd name="T69" fmla="*/ 38 h 45"/>
                  <a:gd name="T70" fmla="*/ 45 w 50"/>
                  <a:gd name="T71" fmla="*/ 36 h 45"/>
                  <a:gd name="T72" fmla="*/ 45 w 50"/>
                  <a:gd name="T73" fmla="*/ 43 h 45"/>
                  <a:gd name="T74" fmla="*/ 45 w 50"/>
                  <a:gd name="T75" fmla="*/ 43 h 45"/>
                  <a:gd name="T76" fmla="*/ 43 w 50"/>
                  <a:gd name="T77" fmla="*/ 40 h 45"/>
                  <a:gd name="T78" fmla="*/ 43 w 50"/>
                  <a:gd name="T79" fmla="*/ 36 h 45"/>
                  <a:gd name="T80" fmla="*/ 20 w 50"/>
                  <a:gd name="T81" fmla="*/ 0 h 45"/>
                  <a:gd name="T82" fmla="*/ 25 w 50"/>
                  <a:gd name="T83" fmla="*/ 0 h 45"/>
                  <a:gd name="T84" fmla="*/ 25 w 50"/>
                  <a:gd name="T85" fmla="*/ 4 h 45"/>
                  <a:gd name="T86" fmla="*/ 9 w 50"/>
                  <a:gd name="T87" fmla="*/ 36 h 45"/>
                  <a:gd name="T88" fmla="*/ 14 w 50"/>
                  <a:gd name="T89" fmla="*/ 36 h 45"/>
                  <a:gd name="T90" fmla="*/ 11 w 50"/>
                  <a:gd name="T91" fmla="*/ 40 h 45"/>
                  <a:gd name="T92" fmla="*/ 9 w 50"/>
                  <a:gd name="T93" fmla="*/ 36 h 45"/>
                  <a:gd name="T94" fmla="*/ 14 w 50"/>
                  <a:gd name="T95" fmla="*/ 0 h 45"/>
                  <a:gd name="T96" fmla="*/ 18 w 50"/>
                  <a:gd name="T97" fmla="*/ 4 h 45"/>
                  <a:gd name="T98" fmla="*/ 11 w 50"/>
                  <a:gd name="T99" fmla="*/ 13 h 45"/>
                  <a:gd name="T100" fmla="*/ 16 w 50"/>
                  <a:gd name="T101" fmla="*/ 7 h 45"/>
                  <a:gd name="T102" fmla="*/ 11 w 50"/>
                  <a:gd name="T103" fmla="*/ 13 h 45"/>
                  <a:gd name="T104" fmla="*/ 9 w 50"/>
                  <a:gd name="T105" fmla="*/ 0 h 45"/>
                  <a:gd name="T106" fmla="*/ 11 w 50"/>
                  <a:gd name="T107" fmla="*/ 0 h 45"/>
                  <a:gd name="T108" fmla="*/ 7 w 50"/>
                  <a:gd name="T109" fmla="*/ 4 h 45"/>
                  <a:gd name="T110" fmla="*/ 7 w 50"/>
                  <a:gd name="T111" fmla="*/ 4 h 45"/>
                  <a:gd name="T112" fmla="*/ 38 w 50"/>
                  <a:gd name="T113" fmla="*/ 0 h 45"/>
                  <a:gd name="T114" fmla="*/ 41 w 50"/>
                  <a:gd name="T115" fmla="*/ 4 h 45"/>
                  <a:gd name="T116" fmla="*/ 32 w 50"/>
                  <a:gd name="T117" fmla="*/ 11 h 45"/>
                  <a:gd name="T118" fmla="*/ 34 w 50"/>
                  <a:gd name="T119" fmla="*/ 9 h 45"/>
                  <a:gd name="T120" fmla="*/ 34 w 50"/>
                  <a:gd name="T121" fmla="*/ 13 h 45"/>
                  <a:gd name="T122" fmla="*/ 32 w 50"/>
                  <a:gd name="T123" fmla="*/ 13 h 45"/>
                  <a:gd name="T124" fmla="*/ 32 w 50"/>
                  <a:gd name="T125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" h="45">
                    <a:moveTo>
                      <a:pt x="11" y="34"/>
                    </a:moveTo>
                    <a:lnTo>
                      <a:pt x="11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23" y="29"/>
                    </a:lnTo>
                    <a:lnTo>
                      <a:pt x="23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6" y="34"/>
                    </a:lnTo>
                    <a:lnTo>
                      <a:pt x="11" y="34"/>
                    </a:lnTo>
                    <a:close/>
                    <a:moveTo>
                      <a:pt x="2" y="36"/>
                    </a:moveTo>
                    <a:lnTo>
                      <a:pt x="7" y="36"/>
                    </a:lnTo>
                    <a:lnTo>
                      <a:pt x="9" y="36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2" y="40"/>
                    </a:lnTo>
                    <a:lnTo>
                      <a:pt x="2" y="36"/>
                    </a:lnTo>
                    <a:close/>
                    <a:moveTo>
                      <a:pt x="43" y="34"/>
                    </a:moveTo>
                    <a:lnTo>
                      <a:pt x="38" y="34"/>
                    </a:lnTo>
                    <a:lnTo>
                      <a:pt x="38" y="29"/>
                    </a:lnTo>
                    <a:lnTo>
                      <a:pt x="43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7" y="29"/>
                    </a:lnTo>
                    <a:lnTo>
                      <a:pt x="47" y="34"/>
                    </a:lnTo>
                    <a:lnTo>
                      <a:pt x="43" y="34"/>
                    </a:lnTo>
                    <a:lnTo>
                      <a:pt x="43" y="34"/>
                    </a:lnTo>
                    <a:close/>
                    <a:moveTo>
                      <a:pt x="32" y="29"/>
                    </a:moveTo>
                    <a:lnTo>
                      <a:pt x="32" y="29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38" y="34"/>
                    </a:lnTo>
                    <a:lnTo>
                      <a:pt x="34" y="34"/>
                    </a:lnTo>
                    <a:lnTo>
                      <a:pt x="32" y="29"/>
                    </a:lnTo>
                    <a:close/>
                    <a:moveTo>
                      <a:pt x="0" y="36"/>
                    </a:moveTo>
                    <a:lnTo>
                      <a:pt x="2" y="36"/>
                    </a:lnTo>
                    <a:lnTo>
                      <a:pt x="2" y="40"/>
                    </a:lnTo>
                    <a:lnTo>
                      <a:pt x="2" y="45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0" y="36"/>
                    </a:lnTo>
                    <a:close/>
                    <a:moveTo>
                      <a:pt x="38" y="13"/>
                    </a:moveTo>
                    <a:lnTo>
                      <a:pt x="38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13"/>
                    </a:lnTo>
                    <a:lnTo>
                      <a:pt x="38" y="13"/>
                    </a:lnTo>
                    <a:lnTo>
                      <a:pt x="38" y="13"/>
                    </a:lnTo>
                    <a:close/>
                    <a:moveTo>
                      <a:pt x="45" y="13"/>
                    </a:moveTo>
                    <a:lnTo>
                      <a:pt x="45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13"/>
                    </a:lnTo>
                    <a:lnTo>
                      <a:pt x="47" y="13"/>
                    </a:lnTo>
                    <a:lnTo>
                      <a:pt x="45" y="13"/>
                    </a:lnTo>
                    <a:close/>
                    <a:moveTo>
                      <a:pt x="23" y="38"/>
                    </a:moveTo>
                    <a:lnTo>
                      <a:pt x="20" y="38"/>
                    </a:lnTo>
                    <a:lnTo>
                      <a:pt x="20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3" y="38"/>
                    </a:lnTo>
                    <a:close/>
                    <a:moveTo>
                      <a:pt x="43" y="36"/>
                    </a:moveTo>
                    <a:lnTo>
                      <a:pt x="45" y="36"/>
                    </a:lnTo>
                    <a:lnTo>
                      <a:pt x="45" y="40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43" y="43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36"/>
                    </a:lnTo>
                    <a:close/>
                    <a:moveTo>
                      <a:pt x="20" y="4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4"/>
                    </a:lnTo>
                    <a:lnTo>
                      <a:pt x="20" y="4"/>
                    </a:lnTo>
                    <a:close/>
                    <a:moveTo>
                      <a:pt x="9" y="36"/>
                    </a:moveTo>
                    <a:lnTo>
                      <a:pt x="11" y="36"/>
                    </a:lnTo>
                    <a:lnTo>
                      <a:pt x="14" y="36"/>
                    </a:lnTo>
                    <a:lnTo>
                      <a:pt x="14" y="40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36"/>
                    </a:lnTo>
                    <a:close/>
                    <a:moveTo>
                      <a:pt x="14" y="4"/>
                    </a:moveTo>
                    <a:lnTo>
                      <a:pt x="14" y="0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4" y="4"/>
                    </a:lnTo>
                    <a:close/>
                    <a:moveTo>
                      <a:pt x="11" y="13"/>
                    </a:moveTo>
                    <a:lnTo>
                      <a:pt x="11" y="7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1" y="13"/>
                    </a:lnTo>
                    <a:close/>
                    <a:moveTo>
                      <a:pt x="7" y="4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  <a:moveTo>
                      <a:pt x="38" y="4"/>
                    </a:moveTo>
                    <a:lnTo>
                      <a:pt x="38" y="0"/>
                    </a:lnTo>
                    <a:lnTo>
                      <a:pt x="41" y="0"/>
                    </a:lnTo>
                    <a:lnTo>
                      <a:pt x="41" y="4"/>
                    </a:lnTo>
                    <a:lnTo>
                      <a:pt x="38" y="4"/>
                    </a:lnTo>
                    <a:close/>
                    <a:moveTo>
                      <a:pt x="32" y="11"/>
                    </a:moveTo>
                    <a:lnTo>
                      <a:pt x="32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3" name="Freeform 2464">
                <a:extLst>
                  <a:ext uri="{FF2B5EF4-FFF2-40B4-BE49-F238E27FC236}">
                    <a16:creationId xmlns:a16="http://schemas.microsoft.com/office/drawing/2014/main" id="{6BCD0BA4-7454-4CEC-8AC3-D1B103419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896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0 w 7"/>
                  <a:gd name="T7" fmla="*/ 0 h 7"/>
                  <a:gd name="T8" fmla="*/ 5 w 7"/>
                  <a:gd name="T9" fmla="*/ 0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4" name="Freeform 2465">
                <a:extLst>
                  <a:ext uri="{FF2B5EF4-FFF2-40B4-BE49-F238E27FC236}">
                    <a16:creationId xmlns:a16="http://schemas.microsoft.com/office/drawing/2014/main" id="{A8F563AC-8C84-4571-B3E4-80BB4D609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873"/>
                <a:ext cx="16" cy="21"/>
              </a:xfrm>
              <a:custGeom>
                <a:avLst/>
                <a:gdLst>
                  <a:gd name="T0" fmla="*/ 16 w 16"/>
                  <a:gd name="T1" fmla="*/ 21 h 21"/>
                  <a:gd name="T2" fmla="*/ 0 w 16"/>
                  <a:gd name="T3" fmla="*/ 21 h 21"/>
                  <a:gd name="T4" fmla="*/ 0 w 16"/>
                  <a:gd name="T5" fmla="*/ 18 h 21"/>
                  <a:gd name="T6" fmla="*/ 0 w 16"/>
                  <a:gd name="T7" fmla="*/ 9 h 21"/>
                  <a:gd name="T8" fmla="*/ 0 w 16"/>
                  <a:gd name="T9" fmla="*/ 7 h 21"/>
                  <a:gd name="T10" fmla="*/ 0 w 16"/>
                  <a:gd name="T11" fmla="*/ 0 h 21"/>
                  <a:gd name="T12" fmla="*/ 3 w 16"/>
                  <a:gd name="T13" fmla="*/ 0 h 21"/>
                  <a:gd name="T14" fmla="*/ 3 w 16"/>
                  <a:gd name="T15" fmla="*/ 0 h 21"/>
                  <a:gd name="T16" fmla="*/ 7 w 16"/>
                  <a:gd name="T17" fmla="*/ 0 h 21"/>
                  <a:gd name="T18" fmla="*/ 7 w 16"/>
                  <a:gd name="T19" fmla="*/ 0 h 21"/>
                  <a:gd name="T20" fmla="*/ 7 w 16"/>
                  <a:gd name="T21" fmla="*/ 0 h 21"/>
                  <a:gd name="T22" fmla="*/ 9 w 16"/>
                  <a:gd name="T23" fmla="*/ 0 h 21"/>
                  <a:gd name="T24" fmla="*/ 9 w 16"/>
                  <a:gd name="T25" fmla="*/ 0 h 21"/>
                  <a:gd name="T26" fmla="*/ 12 w 16"/>
                  <a:gd name="T27" fmla="*/ 0 h 21"/>
                  <a:gd name="T28" fmla="*/ 12 w 16"/>
                  <a:gd name="T29" fmla="*/ 0 h 21"/>
                  <a:gd name="T30" fmla="*/ 12 w 16"/>
                  <a:gd name="T31" fmla="*/ 0 h 21"/>
                  <a:gd name="T32" fmla="*/ 14 w 16"/>
                  <a:gd name="T33" fmla="*/ 0 h 21"/>
                  <a:gd name="T34" fmla="*/ 16 w 16"/>
                  <a:gd name="T35" fmla="*/ 0 h 21"/>
                  <a:gd name="T36" fmla="*/ 16 w 16"/>
                  <a:gd name="T37" fmla="*/ 0 h 21"/>
                  <a:gd name="T38" fmla="*/ 16 w 16"/>
                  <a:gd name="T3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21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5" name="Freeform 2466">
                <a:extLst>
                  <a:ext uri="{FF2B5EF4-FFF2-40B4-BE49-F238E27FC236}">
                    <a16:creationId xmlns:a16="http://schemas.microsoft.com/office/drawing/2014/main" id="{5F162742-CC82-4D5C-87BC-5D3A5E8FB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047"/>
                <a:ext cx="34" cy="23"/>
              </a:xfrm>
              <a:custGeom>
                <a:avLst/>
                <a:gdLst>
                  <a:gd name="T0" fmla="*/ 23 w 34"/>
                  <a:gd name="T1" fmla="*/ 23 h 23"/>
                  <a:gd name="T2" fmla="*/ 0 w 34"/>
                  <a:gd name="T3" fmla="*/ 23 h 23"/>
                  <a:gd name="T4" fmla="*/ 0 w 34"/>
                  <a:gd name="T5" fmla="*/ 14 h 23"/>
                  <a:gd name="T6" fmla="*/ 0 w 34"/>
                  <a:gd name="T7" fmla="*/ 0 h 23"/>
                  <a:gd name="T8" fmla="*/ 21 w 34"/>
                  <a:gd name="T9" fmla="*/ 0 h 23"/>
                  <a:gd name="T10" fmla="*/ 28 w 34"/>
                  <a:gd name="T11" fmla="*/ 0 h 23"/>
                  <a:gd name="T12" fmla="*/ 34 w 34"/>
                  <a:gd name="T13" fmla="*/ 0 h 23"/>
                  <a:gd name="T14" fmla="*/ 34 w 34"/>
                  <a:gd name="T15" fmla="*/ 23 h 23"/>
                  <a:gd name="T16" fmla="*/ 28 w 34"/>
                  <a:gd name="T17" fmla="*/ 23 h 23"/>
                  <a:gd name="T18" fmla="*/ 23 w 3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3">
                    <a:moveTo>
                      <a:pt x="23" y="23"/>
                    </a:moveTo>
                    <a:lnTo>
                      <a:pt x="0" y="23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23"/>
                    </a:lnTo>
                    <a:lnTo>
                      <a:pt x="28" y="23"/>
                    </a:lnTo>
                    <a:lnTo>
                      <a:pt x="23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6" name="Freeform 2467">
                <a:extLst>
                  <a:ext uri="{FF2B5EF4-FFF2-40B4-BE49-F238E27FC236}">
                    <a16:creationId xmlns:a16="http://schemas.microsoft.com/office/drawing/2014/main" id="{DC7E12D7-DC22-41E0-9CE6-3AE588116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369"/>
                <a:ext cx="23" cy="37"/>
              </a:xfrm>
              <a:custGeom>
                <a:avLst/>
                <a:gdLst>
                  <a:gd name="T0" fmla="*/ 23 w 23"/>
                  <a:gd name="T1" fmla="*/ 28 h 37"/>
                  <a:gd name="T2" fmla="*/ 16 w 23"/>
                  <a:gd name="T3" fmla="*/ 37 h 37"/>
                  <a:gd name="T4" fmla="*/ 14 w 23"/>
                  <a:gd name="T5" fmla="*/ 34 h 37"/>
                  <a:gd name="T6" fmla="*/ 0 w 23"/>
                  <a:gd name="T7" fmla="*/ 0 h 37"/>
                  <a:gd name="T8" fmla="*/ 7 w 23"/>
                  <a:gd name="T9" fmla="*/ 0 h 37"/>
                  <a:gd name="T10" fmla="*/ 11 w 23"/>
                  <a:gd name="T11" fmla="*/ 0 h 37"/>
                  <a:gd name="T12" fmla="*/ 23 w 23"/>
                  <a:gd name="T13" fmla="*/ 25 h 37"/>
                  <a:gd name="T14" fmla="*/ 23 w 23"/>
                  <a:gd name="T15" fmla="*/ 28 h 37"/>
                  <a:gd name="T16" fmla="*/ 23 w 23"/>
                  <a:gd name="T17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7">
                    <a:moveTo>
                      <a:pt x="23" y="28"/>
                    </a:moveTo>
                    <a:lnTo>
                      <a:pt x="16" y="37"/>
                    </a:lnTo>
                    <a:lnTo>
                      <a:pt x="14" y="34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23" y="25"/>
                    </a:lnTo>
                    <a:lnTo>
                      <a:pt x="23" y="28"/>
                    </a:lnTo>
                    <a:lnTo>
                      <a:pt x="23" y="2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7" name="Freeform 2468">
                <a:extLst>
                  <a:ext uri="{FF2B5EF4-FFF2-40B4-BE49-F238E27FC236}">
                    <a16:creationId xmlns:a16="http://schemas.microsoft.com/office/drawing/2014/main" id="{A7D6680A-0D2C-40FA-B962-60C3A274E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134"/>
                <a:ext cx="18" cy="16"/>
              </a:xfrm>
              <a:custGeom>
                <a:avLst/>
                <a:gdLst>
                  <a:gd name="T0" fmla="*/ 14 w 18"/>
                  <a:gd name="T1" fmla="*/ 2 h 16"/>
                  <a:gd name="T2" fmla="*/ 14 w 18"/>
                  <a:gd name="T3" fmla="*/ 2 h 16"/>
                  <a:gd name="T4" fmla="*/ 14 w 18"/>
                  <a:gd name="T5" fmla="*/ 4 h 16"/>
                  <a:gd name="T6" fmla="*/ 16 w 18"/>
                  <a:gd name="T7" fmla="*/ 4 h 16"/>
                  <a:gd name="T8" fmla="*/ 16 w 18"/>
                  <a:gd name="T9" fmla="*/ 7 h 16"/>
                  <a:gd name="T10" fmla="*/ 16 w 18"/>
                  <a:gd name="T11" fmla="*/ 7 h 16"/>
                  <a:gd name="T12" fmla="*/ 16 w 18"/>
                  <a:gd name="T13" fmla="*/ 7 h 16"/>
                  <a:gd name="T14" fmla="*/ 16 w 18"/>
                  <a:gd name="T15" fmla="*/ 7 h 16"/>
                  <a:gd name="T16" fmla="*/ 18 w 18"/>
                  <a:gd name="T17" fmla="*/ 7 h 16"/>
                  <a:gd name="T18" fmla="*/ 18 w 18"/>
                  <a:gd name="T19" fmla="*/ 9 h 16"/>
                  <a:gd name="T20" fmla="*/ 18 w 18"/>
                  <a:gd name="T21" fmla="*/ 9 h 16"/>
                  <a:gd name="T22" fmla="*/ 14 w 18"/>
                  <a:gd name="T23" fmla="*/ 11 h 16"/>
                  <a:gd name="T24" fmla="*/ 7 w 18"/>
                  <a:gd name="T25" fmla="*/ 16 h 16"/>
                  <a:gd name="T26" fmla="*/ 0 w 18"/>
                  <a:gd name="T27" fmla="*/ 9 h 16"/>
                  <a:gd name="T28" fmla="*/ 0 w 18"/>
                  <a:gd name="T29" fmla="*/ 4 h 16"/>
                  <a:gd name="T30" fmla="*/ 2 w 18"/>
                  <a:gd name="T31" fmla="*/ 4 h 16"/>
                  <a:gd name="T32" fmla="*/ 5 w 18"/>
                  <a:gd name="T33" fmla="*/ 2 h 16"/>
                  <a:gd name="T34" fmla="*/ 5 w 18"/>
                  <a:gd name="T35" fmla="*/ 2 h 16"/>
                  <a:gd name="T36" fmla="*/ 7 w 18"/>
                  <a:gd name="T37" fmla="*/ 2 h 16"/>
                  <a:gd name="T38" fmla="*/ 11 w 18"/>
                  <a:gd name="T39" fmla="*/ 0 h 16"/>
                  <a:gd name="T40" fmla="*/ 11 w 18"/>
                  <a:gd name="T41" fmla="*/ 0 h 16"/>
                  <a:gd name="T42" fmla="*/ 11 w 18"/>
                  <a:gd name="T43" fmla="*/ 2 h 16"/>
                  <a:gd name="T44" fmla="*/ 14 w 18"/>
                  <a:gd name="T4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6">
                    <a:moveTo>
                      <a:pt x="14" y="2"/>
                    </a:moveTo>
                    <a:lnTo>
                      <a:pt x="14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8" name="Freeform 2469">
                <a:extLst>
                  <a:ext uri="{FF2B5EF4-FFF2-40B4-BE49-F238E27FC236}">
                    <a16:creationId xmlns:a16="http://schemas.microsoft.com/office/drawing/2014/main" id="{2F551AAE-8B07-47E8-874C-0445E0B64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2159"/>
                <a:ext cx="18" cy="18"/>
              </a:xfrm>
              <a:custGeom>
                <a:avLst/>
                <a:gdLst>
                  <a:gd name="T0" fmla="*/ 9 w 18"/>
                  <a:gd name="T1" fmla="*/ 16 h 18"/>
                  <a:gd name="T2" fmla="*/ 7 w 18"/>
                  <a:gd name="T3" fmla="*/ 18 h 18"/>
                  <a:gd name="T4" fmla="*/ 7 w 18"/>
                  <a:gd name="T5" fmla="*/ 16 h 18"/>
                  <a:gd name="T6" fmla="*/ 5 w 18"/>
                  <a:gd name="T7" fmla="*/ 13 h 18"/>
                  <a:gd name="T8" fmla="*/ 3 w 18"/>
                  <a:gd name="T9" fmla="*/ 11 h 18"/>
                  <a:gd name="T10" fmla="*/ 0 w 18"/>
                  <a:gd name="T11" fmla="*/ 9 h 18"/>
                  <a:gd name="T12" fmla="*/ 0 w 18"/>
                  <a:gd name="T13" fmla="*/ 6 h 18"/>
                  <a:gd name="T14" fmla="*/ 0 w 18"/>
                  <a:gd name="T15" fmla="*/ 6 h 18"/>
                  <a:gd name="T16" fmla="*/ 3 w 18"/>
                  <a:gd name="T17" fmla="*/ 6 h 18"/>
                  <a:gd name="T18" fmla="*/ 3 w 18"/>
                  <a:gd name="T19" fmla="*/ 6 h 18"/>
                  <a:gd name="T20" fmla="*/ 3 w 18"/>
                  <a:gd name="T21" fmla="*/ 6 h 18"/>
                  <a:gd name="T22" fmla="*/ 5 w 18"/>
                  <a:gd name="T23" fmla="*/ 4 h 18"/>
                  <a:gd name="T24" fmla="*/ 7 w 18"/>
                  <a:gd name="T25" fmla="*/ 4 h 18"/>
                  <a:gd name="T26" fmla="*/ 7 w 18"/>
                  <a:gd name="T27" fmla="*/ 2 h 18"/>
                  <a:gd name="T28" fmla="*/ 9 w 18"/>
                  <a:gd name="T29" fmla="*/ 2 h 18"/>
                  <a:gd name="T30" fmla="*/ 12 w 18"/>
                  <a:gd name="T31" fmla="*/ 0 h 18"/>
                  <a:gd name="T32" fmla="*/ 12 w 18"/>
                  <a:gd name="T33" fmla="*/ 2 h 18"/>
                  <a:gd name="T34" fmla="*/ 14 w 18"/>
                  <a:gd name="T35" fmla="*/ 4 h 18"/>
                  <a:gd name="T36" fmla="*/ 16 w 18"/>
                  <a:gd name="T37" fmla="*/ 4 h 18"/>
                  <a:gd name="T38" fmla="*/ 16 w 18"/>
                  <a:gd name="T39" fmla="*/ 6 h 18"/>
                  <a:gd name="T40" fmla="*/ 18 w 18"/>
                  <a:gd name="T41" fmla="*/ 9 h 18"/>
                  <a:gd name="T42" fmla="*/ 16 w 18"/>
                  <a:gd name="T43" fmla="*/ 11 h 18"/>
                  <a:gd name="T44" fmla="*/ 9 w 18"/>
                  <a:gd name="T4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8">
                    <a:moveTo>
                      <a:pt x="9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9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9" name="Freeform 2470">
                <a:extLst>
                  <a:ext uri="{FF2B5EF4-FFF2-40B4-BE49-F238E27FC236}">
                    <a16:creationId xmlns:a16="http://schemas.microsoft.com/office/drawing/2014/main" id="{DF45C20A-56B4-4CA4-9C8B-46EAA63E0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195"/>
                <a:ext cx="12" cy="13"/>
              </a:xfrm>
              <a:custGeom>
                <a:avLst/>
                <a:gdLst>
                  <a:gd name="T0" fmla="*/ 5 w 12"/>
                  <a:gd name="T1" fmla="*/ 0 h 13"/>
                  <a:gd name="T2" fmla="*/ 7 w 12"/>
                  <a:gd name="T3" fmla="*/ 0 h 13"/>
                  <a:gd name="T4" fmla="*/ 9 w 12"/>
                  <a:gd name="T5" fmla="*/ 4 h 13"/>
                  <a:gd name="T6" fmla="*/ 9 w 12"/>
                  <a:gd name="T7" fmla="*/ 4 h 13"/>
                  <a:gd name="T8" fmla="*/ 9 w 12"/>
                  <a:gd name="T9" fmla="*/ 4 h 13"/>
                  <a:gd name="T10" fmla="*/ 12 w 12"/>
                  <a:gd name="T11" fmla="*/ 7 h 13"/>
                  <a:gd name="T12" fmla="*/ 12 w 12"/>
                  <a:gd name="T13" fmla="*/ 7 h 13"/>
                  <a:gd name="T14" fmla="*/ 12 w 12"/>
                  <a:gd name="T15" fmla="*/ 7 h 13"/>
                  <a:gd name="T16" fmla="*/ 12 w 12"/>
                  <a:gd name="T17" fmla="*/ 9 h 13"/>
                  <a:gd name="T18" fmla="*/ 9 w 12"/>
                  <a:gd name="T19" fmla="*/ 7 h 13"/>
                  <a:gd name="T20" fmla="*/ 7 w 12"/>
                  <a:gd name="T21" fmla="*/ 9 h 13"/>
                  <a:gd name="T22" fmla="*/ 7 w 12"/>
                  <a:gd name="T23" fmla="*/ 9 h 13"/>
                  <a:gd name="T24" fmla="*/ 9 w 12"/>
                  <a:gd name="T25" fmla="*/ 11 h 13"/>
                  <a:gd name="T26" fmla="*/ 7 w 12"/>
                  <a:gd name="T27" fmla="*/ 13 h 13"/>
                  <a:gd name="T28" fmla="*/ 5 w 12"/>
                  <a:gd name="T29" fmla="*/ 11 h 13"/>
                  <a:gd name="T30" fmla="*/ 3 w 12"/>
                  <a:gd name="T31" fmla="*/ 7 h 13"/>
                  <a:gd name="T32" fmla="*/ 3 w 12"/>
                  <a:gd name="T33" fmla="*/ 4 h 13"/>
                  <a:gd name="T34" fmla="*/ 0 w 12"/>
                  <a:gd name="T35" fmla="*/ 2 h 13"/>
                  <a:gd name="T36" fmla="*/ 5 w 12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0" name="Freeform 2471">
                <a:extLst>
                  <a:ext uri="{FF2B5EF4-FFF2-40B4-BE49-F238E27FC236}">
                    <a16:creationId xmlns:a16="http://schemas.microsoft.com/office/drawing/2014/main" id="{47BC6C6E-C919-44A1-BFE7-D716AD4BC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211"/>
                <a:ext cx="18" cy="20"/>
              </a:xfrm>
              <a:custGeom>
                <a:avLst/>
                <a:gdLst>
                  <a:gd name="T0" fmla="*/ 11 w 18"/>
                  <a:gd name="T1" fmla="*/ 0 h 20"/>
                  <a:gd name="T2" fmla="*/ 11 w 18"/>
                  <a:gd name="T3" fmla="*/ 2 h 20"/>
                  <a:gd name="T4" fmla="*/ 11 w 18"/>
                  <a:gd name="T5" fmla="*/ 2 h 20"/>
                  <a:gd name="T6" fmla="*/ 14 w 18"/>
                  <a:gd name="T7" fmla="*/ 2 h 20"/>
                  <a:gd name="T8" fmla="*/ 14 w 18"/>
                  <a:gd name="T9" fmla="*/ 2 h 20"/>
                  <a:gd name="T10" fmla="*/ 14 w 18"/>
                  <a:gd name="T11" fmla="*/ 4 h 20"/>
                  <a:gd name="T12" fmla="*/ 16 w 18"/>
                  <a:gd name="T13" fmla="*/ 6 h 20"/>
                  <a:gd name="T14" fmla="*/ 18 w 18"/>
                  <a:gd name="T15" fmla="*/ 11 h 20"/>
                  <a:gd name="T16" fmla="*/ 16 w 18"/>
                  <a:gd name="T17" fmla="*/ 13 h 20"/>
                  <a:gd name="T18" fmla="*/ 16 w 18"/>
                  <a:gd name="T19" fmla="*/ 13 h 20"/>
                  <a:gd name="T20" fmla="*/ 14 w 18"/>
                  <a:gd name="T21" fmla="*/ 15 h 20"/>
                  <a:gd name="T22" fmla="*/ 14 w 18"/>
                  <a:gd name="T23" fmla="*/ 15 h 20"/>
                  <a:gd name="T24" fmla="*/ 14 w 18"/>
                  <a:gd name="T25" fmla="*/ 15 h 20"/>
                  <a:gd name="T26" fmla="*/ 11 w 18"/>
                  <a:gd name="T27" fmla="*/ 15 h 20"/>
                  <a:gd name="T28" fmla="*/ 9 w 18"/>
                  <a:gd name="T29" fmla="*/ 20 h 20"/>
                  <a:gd name="T30" fmla="*/ 5 w 18"/>
                  <a:gd name="T31" fmla="*/ 15 h 20"/>
                  <a:gd name="T32" fmla="*/ 5 w 18"/>
                  <a:gd name="T33" fmla="*/ 13 h 20"/>
                  <a:gd name="T34" fmla="*/ 5 w 18"/>
                  <a:gd name="T35" fmla="*/ 13 h 20"/>
                  <a:gd name="T36" fmla="*/ 5 w 18"/>
                  <a:gd name="T37" fmla="*/ 13 h 20"/>
                  <a:gd name="T38" fmla="*/ 2 w 18"/>
                  <a:gd name="T39" fmla="*/ 11 h 20"/>
                  <a:gd name="T40" fmla="*/ 2 w 18"/>
                  <a:gd name="T41" fmla="*/ 11 h 20"/>
                  <a:gd name="T42" fmla="*/ 0 w 18"/>
                  <a:gd name="T43" fmla="*/ 9 h 20"/>
                  <a:gd name="T44" fmla="*/ 0 w 18"/>
                  <a:gd name="T45" fmla="*/ 9 h 20"/>
                  <a:gd name="T46" fmla="*/ 0 w 18"/>
                  <a:gd name="T47" fmla="*/ 9 h 20"/>
                  <a:gd name="T48" fmla="*/ 7 w 18"/>
                  <a:gd name="T49" fmla="*/ 4 h 20"/>
                  <a:gd name="T50" fmla="*/ 7 w 18"/>
                  <a:gd name="T51" fmla="*/ 4 h 20"/>
                  <a:gd name="T52" fmla="*/ 7 w 18"/>
                  <a:gd name="T53" fmla="*/ 4 h 20"/>
                  <a:gd name="T54" fmla="*/ 7 w 18"/>
                  <a:gd name="T55" fmla="*/ 4 h 20"/>
                  <a:gd name="T56" fmla="*/ 7 w 18"/>
                  <a:gd name="T57" fmla="*/ 2 h 20"/>
                  <a:gd name="T58" fmla="*/ 9 w 18"/>
                  <a:gd name="T59" fmla="*/ 2 h 20"/>
                  <a:gd name="T60" fmla="*/ 11 w 18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0">
                    <a:moveTo>
                      <a:pt x="11" y="0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8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1" y="15"/>
                    </a:lnTo>
                    <a:lnTo>
                      <a:pt x="9" y="20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1" name="Freeform 2472">
                <a:extLst>
                  <a:ext uri="{FF2B5EF4-FFF2-40B4-BE49-F238E27FC236}">
                    <a16:creationId xmlns:a16="http://schemas.microsoft.com/office/drawing/2014/main" id="{67520486-2680-46A1-B96F-C4A24714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141"/>
                <a:ext cx="19" cy="15"/>
              </a:xfrm>
              <a:custGeom>
                <a:avLst/>
                <a:gdLst>
                  <a:gd name="T0" fmla="*/ 16 w 19"/>
                  <a:gd name="T1" fmla="*/ 6 h 15"/>
                  <a:gd name="T2" fmla="*/ 16 w 19"/>
                  <a:gd name="T3" fmla="*/ 6 h 15"/>
                  <a:gd name="T4" fmla="*/ 19 w 19"/>
                  <a:gd name="T5" fmla="*/ 9 h 15"/>
                  <a:gd name="T6" fmla="*/ 16 w 19"/>
                  <a:gd name="T7" fmla="*/ 11 h 15"/>
                  <a:gd name="T8" fmla="*/ 9 w 19"/>
                  <a:gd name="T9" fmla="*/ 13 h 15"/>
                  <a:gd name="T10" fmla="*/ 7 w 19"/>
                  <a:gd name="T11" fmla="*/ 15 h 15"/>
                  <a:gd name="T12" fmla="*/ 5 w 19"/>
                  <a:gd name="T13" fmla="*/ 13 h 15"/>
                  <a:gd name="T14" fmla="*/ 5 w 19"/>
                  <a:gd name="T15" fmla="*/ 13 h 15"/>
                  <a:gd name="T16" fmla="*/ 3 w 19"/>
                  <a:gd name="T17" fmla="*/ 11 h 15"/>
                  <a:gd name="T18" fmla="*/ 3 w 19"/>
                  <a:gd name="T19" fmla="*/ 11 h 15"/>
                  <a:gd name="T20" fmla="*/ 0 w 19"/>
                  <a:gd name="T21" fmla="*/ 9 h 15"/>
                  <a:gd name="T22" fmla="*/ 0 w 19"/>
                  <a:gd name="T23" fmla="*/ 6 h 15"/>
                  <a:gd name="T24" fmla="*/ 5 w 19"/>
                  <a:gd name="T25" fmla="*/ 4 h 15"/>
                  <a:gd name="T26" fmla="*/ 7 w 19"/>
                  <a:gd name="T27" fmla="*/ 2 h 15"/>
                  <a:gd name="T28" fmla="*/ 7 w 19"/>
                  <a:gd name="T29" fmla="*/ 2 h 15"/>
                  <a:gd name="T30" fmla="*/ 9 w 19"/>
                  <a:gd name="T31" fmla="*/ 2 h 15"/>
                  <a:gd name="T32" fmla="*/ 9 w 19"/>
                  <a:gd name="T33" fmla="*/ 0 h 15"/>
                  <a:gd name="T34" fmla="*/ 12 w 19"/>
                  <a:gd name="T35" fmla="*/ 2 h 15"/>
                  <a:gd name="T36" fmla="*/ 14 w 19"/>
                  <a:gd name="T37" fmla="*/ 4 h 15"/>
                  <a:gd name="T38" fmla="*/ 14 w 19"/>
                  <a:gd name="T39" fmla="*/ 4 h 15"/>
                  <a:gd name="T40" fmla="*/ 16 w 19"/>
                  <a:gd name="T41" fmla="*/ 6 h 15"/>
                  <a:gd name="T42" fmla="*/ 16 w 19"/>
                  <a:gd name="T43" fmla="*/ 6 h 15"/>
                  <a:gd name="T44" fmla="*/ 16 w 19"/>
                  <a:gd name="T4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5">
                    <a:moveTo>
                      <a:pt x="16" y="6"/>
                    </a:moveTo>
                    <a:lnTo>
                      <a:pt x="16" y="6"/>
                    </a:lnTo>
                    <a:lnTo>
                      <a:pt x="19" y="9"/>
                    </a:lnTo>
                    <a:lnTo>
                      <a:pt x="16" y="11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2" name="Freeform 2473">
                <a:extLst>
                  <a:ext uri="{FF2B5EF4-FFF2-40B4-BE49-F238E27FC236}">
                    <a16:creationId xmlns:a16="http://schemas.microsoft.com/office/drawing/2014/main" id="{50B5E1B6-FA1D-452D-8B62-90A4053EF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195"/>
                <a:ext cx="45" cy="43"/>
              </a:xfrm>
              <a:custGeom>
                <a:avLst/>
                <a:gdLst>
                  <a:gd name="T0" fmla="*/ 36 w 45"/>
                  <a:gd name="T1" fmla="*/ 0 h 43"/>
                  <a:gd name="T2" fmla="*/ 45 w 45"/>
                  <a:gd name="T3" fmla="*/ 11 h 43"/>
                  <a:gd name="T4" fmla="*/ 42 w 45"/>
                  <a:gd name="T5" fmla="*/ 11 h 43"/>
                  <a:gd name="T6" fmla="*/ 42 w 45"/>
                  <a:gd name="T7" fmla="*/ 13 h 43"/>
                  <a:gd name="T8" fmla="*/ 40 w 45"/>
                  <a:gd name="T9" fmla="*/ 13 h 43"/>
                  <a:gd name="T10" fmla="*/ 40 w 45"/>
                  <a:gd name="T11" fmla="*/ 13 h 43"/>
                  <a:gd name="T12" fmla="*/ 40 w 45"/>
                  <a:gd name="T13" fmla="*/ 16 h 43"/>
                  <a:gd name="T14" fmla="*/ 40 w 45"/>
                  <a:gd name="T15" fmla="*/ 16 h 43"/>
                  <a:gd name="T16" fmla="*/ 38 w 45"/>
                  <a:gd name="T17" fmla="*/ 16 h 43"/>
                  <a:gd name="T18" fmla="*/ 38 w 45"/>
                  <a:gd name="T19" fmla="*/ 18 h 43"/>
                  <a:gd name="T20" fmla="*/ 36 w 45"/>
                  <a:gd name="T21" fmla="*/ 18 h 43"/>
                  <a:gd name="T22" fmla="*/ 33 w 45"/>
                  <a:gd name="T23" fmla="*/ 20 h 43"/>
                  <a:gd name="T24" fmla="*/ 31 w 45"/>
                  <a:gd name="T25" fmla="*/ 20 h 43"/>
                  <a:gd name="T26" fmla="*/ 31 w 45"/>
                  <a:gd name="T27" fmla="*/ 22 h 43"/>
                  <a:gd name="T28" fmla="*/ 29 w 45"/>
                  <a:gd name="T29" fmla="*/ 22 h 43"/>
                  <a:gd name="T30" fmla="*/ 29 w 45"/>
                  <a:gd name="T31" fmla="*/ 25 h 43"/>
                  <a:gd name="T32" fmla="*/ 27 w 45"/>
                  <a:gd name="T33" fmla="*/ 27 h 43"/>
                  <a:gd name="T34" fmla="*/ 24 w 45"/>
                  <a:gd name="T35" fmla="*/ 27 h 43"/>
                  <a:gd name="T36" fmla="*/ 24 w 45"/>
                  <a:gd name="T37" fmla="*/ 29 h 43"/>
                  <a:gd name="T38" fmla="*/ 22 w 45"/>
                  <a:gd name="T39" fmla="*/ 29 h 43"/>
                  <a:gd name="T40" fmla="*/ 22 w 45"/>
                  <a:gd name="T41" fmla="*/ 29 h 43"/>
                  <a:gd name="T42" fmla="*/ 20 w 45"/>
                  <a:gd name="T43" fmla="*/ 31 h 43"/>
                  <a:gd name="T44" fmla="*/ 18 w 45"/>
                  <a:gd name="T45" fmla="*/ 31 h 43"/>
                  <a:gd name="T46" fmla="*/ 18 w 45"/>
                  <a:gd name="T47" fmla="*/ 34 h 43"/>
                  <a:gd name="T48" fmla="*/ 15 w 45"/>
                  <a:gd name="T49" fmla="*/ 34 h 43"/>
                  <a:gd name="T50" fmla="*/ 15 w 45"/>
                  <a:gd name="T51" fmla="*/ 36 h 43"/>
                  <a:gd name="T52" fmla="*/ 13 w 45"/>
                  <a:gd name="T53" fmla="*/ 36 h 43"/>
                  <a:gd name="T54" fmla="*/ 13 w 45"/>
                  <a:gd name="T55" fmla="*/ 38 h 43"/>
                  <a:gd name="T56" fmla="*/ 11 w 45"/>
                  <a:gd name="T57" fmla="*/ 38 h 43"/>
                  <a:gd name="T58" fmla="*/ 9 w 45"/>
                  <a:gd name="T59" fmla="*/ 40 h 43"/>
                  <a:gd name="T60" fmla="*/ 6 w 45"/>
                  <a:gd name="T61" fmla="*/ 43 h 43"/>
                  <a:gd name="T62" fmla="*/ 4 w 45"/>
                  <a:gd name="T63" fmla="*/ 38 h 43"/>
                  <a:gd name="T64" fmla="*/ 2 w 45"/>
                  <a:gd name="T65" fmla="*/ 36 h 43"/>
                  <a:gd name="T66" fmla="*/ 0 w 45"/>
                  <a:gd name="T67" fmla="*/ 34 h 43"/>
                  <a:gd name="T68" fmla="*/ 0 w 45"/>
                  <a:gd name="T69" fmla="*/ 34 h 43"/>
                  <a:gd name="T70" fmla="*/ 0 w 45"/>
                  <a:gd name="T71" fmla="*/ 31 h 43"/>
                  <a:gd name="T72" fmla="*/ 0 w 45"/>
                  <a:gd name="T73" fmla="*/ 31 h 43"/>
                  <a:gd name="T74" fmla="*/ 0 w 45"/>
                  <a:gd name="T75" fmla="*/ 31 h 43"/>
                  <a:gd name="T76" fmla="*/ 2 w 45"/>
                  <a:gd name="T77" fmla="*/ 29 h 43"/>
                  <a:gd name="T78" fmla="*/ 4 w 45"/>
                  <a:gd name="T79" fmla="*/ 27 h 43"/>
                  <a:gd name="T80" fmla="*/ 4 w 45"/>
                  <a:gd name="T81" fmla="*/ 27 h 43"/>
                  <a:gd name="T82" fmla="*/ 6 w 45"/>
                  <a:gd name="T83" fmla="*/ 25 h 43"/>
                  <a:gd name="T84" fmla="*/ 6 w 45"/>
                  <a:gd name="T85" fmla="*/ 25 h 43"/>
                  <a:gd name="T86" fmla="*/ 11 w 45"/>
                  <a:gd name="T87" fmla="*/ 22 h 43"/>
                  <a:gd name="T88" fmla="*/ 13 w 45"/>
                  <a:gd name="T89" fmla="*/ 20 h 43"/>
                  <a:gd name="T90" fmla="*/ 13 w 45"/>
                  <a:gd name="T91" fmla="*/ 20 h 43"/>
                  <a:gd name="T92" fmla="*/ 15 w 45"/>
                  <a:gd name="T93" fmla="*/ 18 h 43"/>
                  <a:gd name="T94" fmla="*/ 22 w 45"/>
                  <a:gd name="T95" fmla="*/ 13 h 43"/>
                  <a:gd name="T96" fmla="*/ 24 w 45"/>
                  <a:gd name="T97" fmla="*/ 11 h 43"/>
                  <a:gd name="T98" fmla="*/ 24 w 45"/>
                  <a:gd name="T99" fmla="*/ 11 h 43"/>
                  <a:gd name="T100" fmla="*/ 24 w 45"/>
                  <a:gd name="T101" fmla="*/ 11 h 43"/>
                  <a:gd name="T102" fmla="*/ 27 w 45"/>
                  <a:gd name="T103" fmla="*/ 9 h 43"/>
                  <a:gd name="T104" fmla="*/ 29 w 45"/>
                  <a:gd name="T105" fmla="*/ 7 h 43"/>
                  <a:gd name="T106" fmla="*/ 33 w 45"/>
                  <a:gd name="T107" fmla="*/ 4 h 43"/>
                  <a:gd name="T108" fmla="*/ 36 w 45"/>
                  <a:gd name="T109" fmla="*/ 2 h 43"/>
                  <a:gd name="T110" fmla="*/ 36 w 45"/>
                  <a:gd name="T1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43">
                    <a:moveTo>
                      <a:pt x="36" y="0"/>
                    </a:moveTo>
                    <a:lnTo>
                      <a:pt x="45" y="11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9" y="25"/>
                    </a:lnTo>
                    <a:lnTo>
                      <a:pt x="27" y="27"/>
                    </a:lnTo>
                    <a:lnTo>
                      <a:pt x="24" y="27"/>
                    </a:lnTo>
                    <a:lnTo>
                      <a:pt x="24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34"/>
                    </a:lnTo>
                    <a:lnTo>
                      <a:pt x="15" y="34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9" y="40"/>
                    </a:lnTo>
                    <a:lnTo>
                      <a:pt x="6" y="43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11" y="22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5" y="18"/>
                    </a:lnTo>
                    <a:lnTo>
                      <a:pt x="22" y="13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7" y="9"/>
                    </a:lnTo>
                    <a:lnTo>
                      <a:pt x="29" y="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3" name="Freeform 2474">
                <a:extLst>
                  <a:ext uri="{FF2B5EF4-FFF2-40B4-BE49-F238E27FC236}">
                    <a16:creationId xmlns:a16="http://schemas.microsoft.com/office/drawing/2014/main" id="{8CE69A34-A652-4F48-A46D-D7D4A7ACE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186"/>
                <a:ext cx="20" cy="20"/>
              </a:xfrm>
              <a:custGeom>
                <a:avLst/>
                <a:gdLst>
                  <a:gd name="T0" fmla="*/ 13 w 20"/>
                  <a:gd name="T1" fmla="*/ 4 h 20"/>
                  <a:gd name="T2" fmla="*/ 16 w 20"/>
                  <a:gd name="T3" fmla="*/ 4 h 20"/>
                  <a:gd name="T4" fmla="*/ 20 w 20"/>
                  <a:gd name="T5" fmla="*/ 11 h 20"/>
                  <a:gd name="T6" fmla="*/ 16 w 20"/>
                  <a:gd name="T7" fmla="*/ 13 h 20"/>
                  <a:gd name="T8" fmla="*/ 16 w 20"/>
                  <a:gd name="T9" fmla="*/ 13 h 20"/>
                  <a:gd name="T10" fmla="*/ 16 w 20"/>
                  <a:gd name="T11" fmla="*/ 13 h 20"/>
                  <a:gd name="T12" fmla="*/ 13 w 20"/>
                  <a:gd name="T13" fmla="*/ 13 h 20"/>
                  <a:gd name="T14" fmla="*/ 13 w 20"/>
                  <a:gd name="T15" fmla="*/ 16 h 20"/>
                  <a:gd name="T16" fmla="*/ 13 w 20"/>
                  <a:gd name="T17" fmla="*/ 16 h 20"/>
                  <a:gd name="T18" fmla="*/ 11 w 20"/>
                  <a:gd name="T19" fmla="*/ 16 h 20"/>
                  <a:gd name="T20" fmla="*/ 11 w 20"/>
                  <a:gd name="T21" fmla="*/ 18 h 20"/>
                  <a:gd name="T22" fmla="*/ 7 w 20"/>
                  <a:gd name="T23" fmla="*/ 20 h 20"/>
                  <a:gd name="T24" fmla="*/ 7 w 20"/>
                  <a:gd name="T25" fmla="*/ 20 h 20"/>
                  <a:gd name="T26" fmla="*/ 0 w 20"/>
                  <a:gd name="T27" fmla="*/ 9 h 20"/>
                  <a:gd name="T28" fmla="*/ 0 w 20"/>
                  <a:gd name="T29" fmla="*/ 9 h 20"/>
                  <a:gd name="T30" fmla="*/ 2 w 20"/>
                  <a:gd name="T31" fmla="*/ 7 h 20"/>
                  <a:gd name="T32" fmla="*/ 4 w 20"/>
                  <a:gd name="T33" fmla="*/ 7 h 20"/>
                  <a:gd name="T34" fmla="*/ 4 w 20"/>
                  <a:gd name="T35" fmla="*/ 7 h 20"/>
                  <a:gd name="T36" fmla="*/ 7 w 20"/>
                  <a:gd name="T37" fmla="*/ 4 h 20"/>
                  <a:gd name="T38" fmla="*/ 7 w 20"/>
                  <a:gd name="T39" fmla="*/ 2 h 20"/>
                  <a:gd name="T40" fmla="*/ 9 w 20"/>
                  <a:gd name="T41" fmla="*/ 2 h 20"/>
                  <a:gd name="T42" fmla="*/ 9 w 20"/>
                  <a:gd name="T43" fmla="*/ 2 h 20"/>
                  <a:gd name="T44" fmla="*/ 11 w 20"/>
                  <a:gd name="T45" fmla="*/ 0 h 20"/>
                  <a:gd name="T46" fmla="*/ 13 w 20"/>
                  <a:gd name="T4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20">
                    <a:moveTo>
                      <a:pt x="13" y="4"/>
                    </a:moveTo>
                    <a:lnTo>
                      <a:pt x="16" y="4"/>
                    </a:lnTo>
                    <a:lnTo>
                      <a:pt x="20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4" name="Freeform 2475">
                <a:extLst>
                  <a:ext uri="{FF2B5EF4-FFF2-40B4-BE49-F238E27FC236}">
                    <a16:creationId xmlns:a16="http://schemas.microsoft.com/office/drawing/2014/main" id="{62F572E4-833C-4064-8491-629C70E8C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70"/>
                <a:ext cx="23" cy="23"/>
              </a:xfrm>
              <a:custGeom>
                <a:avLst/>
                <a:gdLst>
                  <a:gd name="T0" fmla="*/ 14 w 23"/>
                  <a:gd name="T1" fmla="*/ 23 h 23"/>
                  <a:gd name="T2" fmla="*/ 12 w 23"/>
                  <a:gd name="T3" fmla="*/ 23 h 23"/>
                  <a:gd name="T4" fmla="*/ 7 w 23"/>
                  <a:gd name="T5" fmla="*/ 18 h 23"/>
                  <a:gd name="T6" fmla="*/ 7 w 23"/>
                  <a:gd name="T7" fmla="*/ 16 h 23"/>
                  <a:gd name="T8" fmla="*/ 5 w 23"/>
                  <a:gd name="T9" fmla="*/ 16 h 23"/>
                  <a:gd name="T10" fmla="*/ 3 w 23"/>
                  <a:gd name="T11" fmla="*/ 14 h 23"/>
                  <a:gd name="T12" fmla="*/ 0 w 23"/>
                  <a:gd name="T13" fmla="*/ 9 h 23"/>
                  <a:gd name="T14" fmla="*/ 0 w 23"/>
                  <a:gd name="T15" fmla="*/ 9 h 23"/>
                  <a:gd name="T16" fmla="*/ 0 w 23"/>
                  <a:gd name="T17" fmla="*/ 9 h 23"/>
                  <a:gd name="T18" fmla="*/ 3 w 23"/>
                  <a:gd name="T19" fmla="*/ 7 h 23"/>
                  <a:gd name="T20" fmla="*/ 5 w 23"/>
                  <a:gd name="T21" fmla="*/ 7 h 23"/>
                  <a:gd name="T22" fmla="*/ 5 w 23"/>
                  <a:gd name="T23" fmla="*/ 5 h 23"/>
                  <a:gd name="T24" fmla="*/ 9 w 23"/>
                  <a:gd name="T25" fmla="*/ 2 h 23"/>
                  <a:gd name="T26" fmla="*/ 9 w 23"/>
                  <a:gd name="T27" fmla="*/ 0 h 23"/>
                  <a:gd name="T28" fmla="*/ 9 w 23"/>
                  <a:gd name="T29" fmla="*/ 0 h 23"/>
                  <a:gd name="T30" fmla="*/ 12 w 23"/>
                  <a:gd name="T31" fmla="*/ 0 h 23"/>
                  <a:gd name="T32" fmla="*/ 14 w 23"/>
                  <a:gd name="T33" fmla="*/ 2 h 23"/>
                  <a:gd name="T34" fmla="*/ 14 w 23"/>
                  <a:gd name="T35" fmla="*/ 2 h 23"/>
                  <a:gd name="T36" fmla="*/ 16 w 23"/>
                  <a:gd name="T37" fmla="*/ 5 h 23"/>
                  <a:gd name="T38" fmla="*/ 16 w 23"/>
                  <a:gd name="T39" fmla="*/ 5 h 23"/>
                  <a:gd name="T40" fmla="*/ 16 w 23"/>
                  <a:gd name="T41" fmla="*/ 7 h 23"/>
                  <a:gd name="T42" fmla="*/ 18 w 23"/>
                  <a:gd name="T43" fmla="*/ 7 h 23"/>
                  <a:gd name="T44" fmla="*/ 18 w 23"/>
                  <a:gd name="T45" fmla="*/ 9 h 23"/>
                  <a:gd name="T46" fmla="*/ 21 w 23"/>
                  <a:gd name="T47" fmla="*/ 11 h 23"/>
                  <a:gd name="T48" fmla="*/ 21 w 23"/>
                  <a:gd name="T49" fmla="*/ 11 h 23"/>
                  <a:gd name="T50" fmla="*/ 21 w 23"/>
                  <a:gd name="T51" fmla="*/ 11 h 23"/>
                  <a:gd name="T52" fmla="*/ 23 w 23"/>
                  <a:gd name="T53" fmla="*/ 14 h 23"/>
                  <a:gd name="T54" fmla="*/ 23 w 23"/>
                  <a:gd name="T55" fmla="*/ 16 h 23"/>
                  <a:gd name="T56" fmla="*/ 21 w 23"/>
                  <a:gd name="T57" fmla="*/ 16 h 23"/>
                  <a:gd name="T58" fmla="*/ 16 w 23"/>
                  <a:gd name="T59" fmla="*/ 20 h 23"/>
                  <a:gd name="T60" fmla="*/ 14 w 23"/>
                  <a:gd name="T61" fmla="*/ 20 h 23"/>
                  <a:gd name="T62" fmla="*/ 14 w 23"/>
                  <a:gd name="T6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3">
                    <a:moveTo>
                      <a:pt x="14" y="23"/>
                    </a:moveTo>
                    <a:lnTo>
                      <a:pt x="12" y="23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5" name="Freeform 2476">
                <a:extLst>
                  <a:ext uri="{FF2B5EF4-FFF2-40B4-BE49-F238E27FC236}">
                    <a16:creationId xmlns:a16="http://schemas.microsoft.com/office/drawing/2014/main" id="{45CAF053-3C14-4CB4-BB2E-E14776B3E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150"/>
                <a:ext cx="18" cy="15"/>
              </a:xfrm>
              <a:custGeom>
                <a:avLst/>
                <a:gdLst>
                  <a:gd name="T0" fmla="*/ 16 w 18"/>
                  <a:gd name="T1" fmla="*/ 6 h 15"/>
                  <a:gd name="T2" fmla="*/ 18 w 18"/>
                  <a:gd name="T3" fmla="*/ 6 h 15"/>
                  <a:gd name="T4" fmla="*/ 18 w 18"/>
                  <a:gd name="T5" fmla="*/ 6 h 15"/>
                  <a:gd name="T6" fmla="*/ 18 w 18"/>
                  <a:gd name="T7" fmla="*/ 9 h 15"/>
                  <a:gd name="T8" fmla="*/ 18 w 18"/>
                  <a:gd name="T9" fmla="*/ 9 h 15"/>
                  <a:gd name="T10" fmla="*/ 16 w 18"/>
                  <a:gd name="T11" fmla="*/ 11 h 15"/>
                  <a:gd name="T12" fmla="*/ 11 w 18"/>
                  <a:gd name="T13" fmla="*/ 13 h 15"/>
                  <a:gd name="T14" fmla="*/ 11 w 18"/>
                  <a:gd name="T15" fmla="*/ 13 h 15"/>
                  <a:gd name="T16" fmla="*/ 7 w 18"/>
                  <a:gd name="T17" fmla="*/ 15 h 15"/>
                  <a:gd name="T18" fmla="*/ 7 w 18"/>
                  <a:gd name="T19" fmla="*/ 13 h 15"/>
                  <a:gd name="T20" fmla="*/ 4 w 18"/>
                  <a:gd name="T21" fmla="*/ 13 h 15"/>
                  <a:gd name="T22" fmla="*/ 4 w 18"/>
                  <a:gd name="T23" fmla="*/ 11 h 15"/>
                  <a:gd name="T24" fmla="*/ 4 w 18"/>
                  <a:gd name="T25" fmla="*/ 11 h 15"/>
                  <a:gd name="T26" fmla="*/ 2 w 18"/>
                  <a:gd name="T27" fmla="*/ 9 h 15"/>
                  <a:gd name="T28" fmla="*/ 0 w 18"/>
                  <a:gd name="T29" fmla="*/ 6 h 15"/>
                  <a:gd name="T30" fmla="*/ 4 w 18"/>
                  <a:gd name="T31" fmla="*/ 4 h 15"/>
                  <a:gd name="T32" fmla="*/ 7 w 18"/>
                  <a:gd name="T33" fmla="*/ 2 h 15"/>
                  <a:gd name="T34" fmla="*/ 7 w 18"/>
                  <a:gd name="T35" fmla="*/ 2 h 15"/>
                  <a:gd name="T36" fmla="*/ 9 w 18"/>
                  <a:gd name="T37" fmla="*/ 2 h 15"/>
                  <a:gd name="T38" fmla="*/ 11 w 18"/>
                  <a:gd name="T39" fmla="*/ 0 h 15"/>
                  <a:gd name="T40" fmla="*/ 11 w 18"/>
                  <a:gd name="T41" fmla="*/ 2 h 15"/>
                  <a:gd name="T42" fmla="*/ 13 w 18"/>
                  <a:gd name="T43" fmla="*/ 4 h 15"/>
                  <a:gd name="T44" fmla="*/ 16 w 18"/>
                  <a:gd name="T4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5">
                    <a:moveTo>
                      <a:pt x="16" y="6"/>
                    </a:moveTo>
                    <a:lnTo>
                      <a:pt x="18" y="6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6" name="Freeform 2477">
                <a:extLst>
                  <a:ext uri="{FF2B5EF4-FFF2-40B4-BE49-F238E27FC236}">
                    <a16:creationId xmlns:a16="http://schemas.microsoft.com/office/drawing/2014/main" id="{4554B414-628B-4ED9-ADCC-0A678B3F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159"/>
                <a:ext cx="23" cy="25"/>
              </a:xfrm>
              <a:custGeom>
                <a:avLst/>
                <a:gdLst>
                  <a:gd name="T0" fmla="*/ 13 w 23"/>
                  <a:gd name="T1" fmla="*/ 22 h 25"/>
                  <a:gd name="T2" fmla="*/ 11 w 23"/>
                  <a:gd name="T3" fmla="*/ 25 h 25"/>
                  <a:gd name="T4" fmla="*/ 11 w 23"/>
                  <a:gd name="T5" fmla="*/ 22 h 25"/>
                  <a:gd name="T6" fmla="*/ 9 w 23"/>
                  <a:gd name="T7" fmla="*/ 20 h 25"/>
                  <a:gd name="T8" fmla="*/ 9 w 23"/>
                  <a:gd name="T9" fmla="*/ 20 h 25"/>
                  <a:gd name="T10" fmla="*/ 7 w 23"/>
                  <a:gd name="T11" fmla="*/ 18 h 25"/>
                  <a:gd name="T12" fmla="*/ 7 w 23"/>
                  <a:gd name="T13" fmla="*/ 18 h 25"/>
                  <a:gd name="T14" fmla="*/ 7 w 23"/>
                  <a:gd name="T15" fmla="*/ 16 h 25"/>
                  <a:gd name="T16" fmla="*/ 4 w 23"/>
                  <a:gd name="T17" fmla="*/ 13 h 25"/>
                  <a:gd name="T18" fmla="*/ 2 w 23"/>
                  <a:gd name="T19" fmla="*/ 13 h 25"/>
                  <a:gd name="T20" fmla="*/ 2 w 23"/>
                  <a:gd name="T21" fmla="*/ 13 h 25"/>
                  <a:gd name="T22" fmla="*/ 2 w 23"/>
                  <a:gd name="T23" fmla="*/ 13 h 25"/>
                  <a:gd name="T24" fmla="*/ 2 w 23"/>
                  <a:gd name="T25" fmla="*/ 11 h 25"/>
                  <a:gd name="T26" fmla="*/ 2 w 23"/>
                  <a:gd name="T27" fmla="*/ 11 h 25"/>
                  <a:gd name="T28" fmla="*/ 0 w 23"/>
                  <a:gd name="T29" fmla="*/ 11 h 25"/>
                  <a:gd name="T30" fmla="*/ 0 w 23"/>
                  <a:gd name="T31" fmla="*/ 9 h 25"/>
                  <a:gd name="T32" fmla="*/ 2 w 23"/>
                  <a:gd name="T33" fmla="*/ 6 h 25"/>
                  <a:gd name="T34" fmla="*/ 4 w 23"/>
                  <a:gd name="T35" fmla="*/ 6 h 25"/>
                  <a:gd name="T36" fmla="*/ 4 w 23"/>
                  <a:gd name="T37" fmla="*/ 4 h 25"/>
                  <a:gd name="T38" fmla="*/ 7 w 23"/>
                  <a:gd name="T39" fmla="*/ 2 h 25"/>
                  <a:gd name="T40" fmla="*/ 9 w 23"/>
                  <a:gd name="T41" fmla="*/ 0 h 25"/>
                  <a:gd name="T42" fmla="*/ 11 w 23"/>
                  <a:gd name="T43" fmla="*/ 2 h 25"/>
                  <a:gd name="T44" fmla="*/ 11 w 23"/>
                  <a:gd name="T45" fmla="*/ 4 h 25"/>
                  <a:gd name="T46" fmla="*/ 13 w 23"/>
                  <a:gd name="T47" fmla="*/ 4 h 25"/>
                  <a:gd name="T48" fmla="*/ 13 w 23"/>
                  <a:gd name="T49" fmla="*/ 6 h 25"/>
                  <a:gd name="T50" fmla="*/ 16 w 23"/>
                  <a:gd name="T51" fmla="*/ 6 h 25"/>
                  <a:gd name="T52" fmla="*/ 16 w 23"/>
                  <a:gd name="T53" fmla="*/ 9 h 25"/>
                  <a:gd name="T54" fmla="*/ 18 w 23"/>
                  <a:gd name="T55" fmla="*/ 11 h 25"/>
                  <a:gd name="T56" fmla="*/ 18 w 23"/>
                  <a:gd name="T57" fmla="*/ 11 h 25"/>
                  <a:gd name="T58" fmla="*/ 20 w 23"/>
                  <a:gd name="T59" fmla="*/ 13 h 25"/>
                  <a:gd name="T60" fmla="*/ 20 w 23"/>
                  <a:gd name="T61" fmla="*/ 13 h 25"/>
                  <a:gd name="T62" fmla="*/ 20 w 23"/>
                  <a:gd name="T63" fmla="*/ 16 h 25"/>
                  <a:gd name="T64" fmla="*/ 20 w 23"/>
                  <a:gd name="T65" fmla="*/ 16 h 25"/>
                  <a:gd name="T66" fmla="*/ 23 w 23"/>
                  <a:gd name="T67" fmla="*/ 16 h 25"/>
                  <a:gd name="T68" fmla="*/ 20 w 23"/>
                  <a:gd name="T69" fmla="*/ 18 h 25"/>
                  <a:gd name="T70" fmla="*/ 20 w 23"/>
                  <a:gd name="T71" fmla="*/ 18 h 25"/>
                  <a:gd name="T72" fmla="*/ 20 w 23"/>
                  <a:gd name="T73" fmla="*/ 18 h 25"/>
                  <a:gd name="T74" fmla="*/ 18 w 23"/>
                  <a:gd name="T75" fmla="*/ 18 h 25"/>
                  <a:gd name="T76" fmla="*/ 16 w 23"/>
                  <a:gd name="T77" fmla="*/ 20 h 25"/>
                  <a:gd name="T78" fmla="*/ 13 w 23"/>
                  <a:gd name="T7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5">
                    <a:moveTo>
                      <a:pt x="13" y="22"/>
                    </a:moveTo>
                    <a:lnTo>
                      <a:pt x="11" y="25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6" y="20"/>
                    </a:lnTo>
                    <a:lnTo>
                      <a:pt x="13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7" name="Freeform 2478">
                <a:extLst>
                  <a:ext uri="{FF2B5EF4-FFF2-40B4-BE49-F238E27FC236}">
                    <a16:creationId xmlns:a16="http://schemas.microsoft.com/office/drawing/2014/main" id="{7213E130-3DB0-4036-9E46-60DCEE40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145"/>
                <a:ext cx="23" cy="20"/>
              </a:xfrm>
              <a:custGeom>
                <a:avLst/>
                <a:gdLst>
                  <a:gd name="T0" fmla="*/ 18 w 23"/>
                  <a:gd name="T1" fmla="*/ 9 h 20"/>
                  <a:gd name="T2" fmla="*/ 18 w 23"/>
                  <a:gd name="T3" fmla="*/ 9 h 20"/>
                  <a:gd name="T4" fmla="*/ 18 w 23"/>
                  <a:gd name="T5" fmla="*/ 9 h 20"/>
                  <a:gd name="T6" fmla="*/ 18 w 23"/>
                  <a:gd name="T7" fmla="*/ 11 h 20"/>
                  <a:gd name="T8" fmla="*/ 20 w 23"/>
                  <a:gd name="T9" fmla="*/ 11 h 20"/>
                  <a:gd name="T10" fmla="*/ 23 w 23"/>
                  <a:gd name="T11" fmla="*/ 14 h 20"/>
                  <a:gd name="T12" fmla="*/ 18 w 23"/>
                  <a:gd name="T13" fmla="*/ 16 h 20"/>
                  <a:gd name="T14" fmla="*/ 14 w 23"/>
                  <a:gd name="T15" fmla="*/ 18 h 20"/>
                  <a:gd name="T16" fmla="*/ 11 w 23"/>
                  <a:gd name="T17" fmla="*/ 20 h 20"/>
                  <a:gd name="T18" fmla="*/ 9 w 23"/>
                  <a:gd name="T19" fmla="*/ 18 h 20"/>
                  <a:gd name="T20" fmla="*/ 7 w 23"/>
                  <a:gd name="T21" fmla="*/ 16 h 20"/>
                  <a:gd name="T22" fmla="*/ 7 w 23"/>
                  <a:gd name="T23" fmla="*/ 14 h 20"/>
                  <a:gd name="T24" fmla="*/ 7 w 23"/>
                  <a:gd name="T25" fmla="*/ 14 h 20"/>
                  <a:gd name="T26" fmla="*/ 5 w 23"/>
                  <a:gd name="T27" fmla="*/ 14 h 20"/>
                  <a:gd name="T28" fmla="*/ 2 w 23"/>
                  <a:gd name="T29" fmla="*/ 9 h 20"/>
                  <a:gd name="T30" fmla="*/ 2 w 23"/>
                  <a:gd name="T31" fmla="*/ 9 h 20"/>
                  <a:gd name="T32" fmla="*/ 2 w 23"/>
                  <a:gd name="T33" fmla="*/ 9 h 20"/>
                  <a:gd name="T34" fmla="*/ 0 w 23"/>
                  <a:gd name="T35" fmla="*/ 7 h 20"/>
                  <a:gd name="T36" fmla="*/ 0 w 23"/>
                  <a:gd name="T37" fmla="*/ 5 h 20"/>
                  <a:gd name="T38" fmla="*/ 2 w 23"/>
                  <a:gd name="T39" fmla="*/ 5 h 20"/>
                  <a:gd name="T40" fmla="*/ 5 w 23"/>
                  <a:gd name="T41" fmla="*/ 5 h 20"/>
                  <a:gd name="T42" fmla="*/ 5 w 23"/>
                  <a:gd name="T43" fmla="*/ 2 h 20"/>
                  <a:gd name="T44" fmla="*/ 7 w 23"/>
                  <a:gd name="T45" fmla="*/ 0 h 20"/>
                  <a:gd name="T46" fmla="*/ 11 w 23"/>
                  <a:gd name="T47" fmla="*/ 0 h 20"/>
                  <a:gd name="T48" fmla="*/ 11 w 23"/>
                  <a:gd name="T49" fmla="*/ 2 h 20"/>
                  <a:gd name="T50" fmla="*/ 14 w 23"/>
                  <a:gd name="T51" fmla="*/ 2 h 20"/>
                  <a:gd name="T52" fmla="*/ 14 w 23"/>
                  <a:gd name="T53" fmla="*/ 5 h 20"/>
                  <a:gd name="T54" fmla="*/ 16 w 23"/>
                  <a:gd name="T55" fmla="*/ 5 h 20"/>
                  <a:gd name="T56" fmla="*/ 16 w 23"/>
                  <a:gd name="T57" fmla="*/ 7 h 20"/>
                  <a:gd name="T58" fmla="*/ 18 w 23"/>
                  <a:gd name="T59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20">
                    <a:moveTo>
                      <a:pt x="18" y="9"/>
                    </a:moveTo>
                    <a:lnTo>
                      <a:pt x="18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3" y="14"/>
                    </a:lnTo>
                    <a:lnTo>
                      <a:pt x="18" y="16"/>
                    </a:lnTo>
                    <a:lnTo>
                      <a:pt x="14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8" name="Freeform 2479">
                <a:extLst>
                  <a:ext uri="{FF2B5EF4-FFF2-40B4-BE49-F238E27FC236}">
                    <a16:creationId xmlns:a16="http://schemas.microsoft.com/office/drawing/2014/main" id="{A85D4162-B380-4F85-9B9B-764FF5BF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197"/>
                <a:ext cx="20" cy="20"/>
              </a:xfrm>
              <a:custGeom>
                <a:avLst/>
                <a:gdLst>
                  <a:gd name="T0" fmla="*/ 14 w 20"/>
                  <a:gd name="T1" fmla="*/ 16 h 20"/>
                  <a:gd name="T2" fmla="*/ 14 w 20"/>
                  <a:gd name="T3" fmla="*/ 16 h 20"/>
                  <a:gd name="T4" fmla="*/ 14 w 20"/>
                  <a:gd name="T5" fmla="*/ 16 h 20"/>
                  <a:gd name="T6" fmla="*/ 14 w 20"/>
                  <a:gd name="T7" fmla="*/ 16 h 20"/>
                  <a:gd name="T8" fmla="*/ 11 w 20"/>
                  <a:gd name="T9" fmla="*/ 18 h 20"/>
                  <a:gd name="T10" fmla="*/ 11 w 20"/>
                  <a:gd name="T11" fmla="*/ 18 h 20"/>
                  <a:gd name="T12" fmla="*/ 11 w 20"/>
                  <a:gd name="T13" fmla="*/ 18 h 20"/>
                  <a:gd name="T14" fmla="*/ 7 w 20"/>
                  <a:gd name="T15" fmla="*/ 20 h 20"/>
                  <a:gd name="T16" fmla="*/ 0 w 20"/>
                  <a:gd name="T17" fmla="*/ 11 h 20"/>
                  <a:gd name="T18" fmla="*/ 2 w 20"/>
                  <a:gd name="T19" fmla="*/ 9 h 20"/>
                  <a:gd name="T20" fmla="*/ 4 w 20"/>
                  <a:gd name="T21" fmla="*/ 7 h 20"/>
                  <a:gd name="T22" fmla="*/ 7 w 20"/>
                  <a:gd name="T23" fmla="*/ 5 h 20"/>
                  <a:gd name="T24" fmla="*/ 7 w 20"/>
                  <a:gd name="T25" fmla="*/ 5 h 20"/>
                  <a:gd name="T26" fmla="*/ 7 w 20"/>
                  <a:gd name="T27" fmla="*/ 5 h 20"/>
                  <a:gd name="T28" fmla="*/ 9 w 20"/>
                  <a:gd name="T29" fmla="*/ 5 h 20"/>
                  <a:gd name="T30" fmla="*/ 9 w 20"/>
                  <a:gd name="T31" fmla="*/ 2 h 20"/>
                  <a:gd name="T32" fmla="*/ 11 w 20"/>
                  <a:gd name="T33" fmla="*/ 2 h 20"/>
                  <a:gd name="T34" fmla="*/ 14 w 20"/>
                  <a:gd name="T35" fmla="*/ 0 h 20"/>
                  <a:gd name="T36" fmla="*/ 16 w 20"/>
                  <a:gd name="T37" fmla="*/ 5 h 20"/>
                  <a:gd name="T38" fmla="*/ 18 w 20"/>
                  <a:gd name="T39" fmla="*/ 7 h 20"/>
                  <a:gd name="T40" fmla="*/ 18 w 20"/>
                  <a:gd name="T41" fmla="*/ 9 h 20"/>
                  <a:gd name="T42" fmla="*/ 18 w 20"/>
                  <a:gd name="T43" fmla="*/ 9 h 20"/>
                  <a:gd name="T44" fmla="*/ 18 w 20"/>
                  <a:gd name="T45" fmla="*/ 9 h 20"/>
                  <a:gd name="T46" fmla="*/ 20 w 20"/>
                  <a:gd name="T47" fmla="*/ 9 h 20"/>
                  <a:gd name="T48" fmla="*/ 20 w 20"/>
                  <a:gd name="T49" fmla="*/ 11 h 20"/>
                  <a:gd name="T50" fmla="*/ 20 w 20"/>
                  <a:gd name="T51" fmla="*/ 11 h 20"/>
                  <a:gd name="T52" fmla="*/ 18 w 20"/>
                  <a:gd name="T53" fmla="*/ 14 h 20"/>
                  <a:gd name="T54" fmla="*/ 16 w 20"/>
                  <a:gd name="T55" fmla="*/ 14 h 20"/>
                  <a:gd name="T56" fmla="*/ 16 w 20"/>
                  <a:gd name="T57" fmla="*/ 14 h 20"/>
                  <a:gd name="T58" fmla="*/ 14 w 20"/>
                  <a:gd name="T5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20">
                    <a:moveTo>
                      <a:pt x="14" y="16"/>
                    </a:move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7" y="20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9" name="Freeform 2480">
                <a:extLst>
                  <a:ext uri="{FF2B5EF4-FFF2-40B4-BE49-F238E27FC236}">
                    <a16:creationId xmlns:a16="http://schemas.microsoft.com/office/drawing/2014/main" id="{2D725183-C018-4DA0-89CE-F7F19097A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118"/>
                <a:ext cx="25" cy="25"/>
              </a:xfrm>
              <a:custGeom>
                <a:avLst/>
                <a:gdLst>
                  <a:gd name="T0" fmla="*/ 16 w 25"/>
                  <a:gd name="T1" fmla="*/ 23 h 25"/>
                  <a:gd name="T2" fmla="*/ 14 w 25"/>
                  <a:gd name="T3" fmla="*/ 25 h 25"/>
                  <a:gd name="T4" fmla="*/ 11 w 25"/>
                  <a:gd name="T5" fmla="*/ 23 h 25"/>
                  <a:gd name="T6" fmla="*/ 9 w 25"/>
                  <a:gd name="T7" fmla="*/ 20 h 25"/>
                  <a:gd name="T8" fmla="*/ 9 w 25"/>
                  <a:gd name="T9" fmla="*/ 18 h 25"/>
                  <a:gd name="T10" fmla="*/ 9 w 25"/>
                  <a:gd name="T11" fmla="*/ 18 h 25"/>
                  <a:gd name="T12" fmla="*/ 9 w 25"/>
                  <a:gd name="T13" fmla="*/ 16 h 25"/>
                  <a:gd name="T14" fmla="*/ 7 w 25"/>
                  <a:gd name="T15" fmla="*/ 16 h 25"/>
                  <a:gd name="T16" fmla="*/ 5 w 25"/>
                  <a:gd name="T17" fmla="*/ 11 h 25"/>
                  <a:gd name="T18" fmla="*/ 5 w 25"/>
                  <a:gd name="T19" fmla="*/ 11 h 25"/>
                  <a:gd name="T20" fmla="*/ 0 w 25"/>
                  <a:gd name="T21" fmla="*/ 5 h 25"/>
                  <a:gd name="T22" fmla="*/ 0 w 25"/>
                  <a:gd name="T23" fmla="*/ 5 h 25"/>
                  <a:gd name="T24" fmla="*/ 0 w 25"/>
                  <a:gd name="T25" fmla="*/ 5 h 25"/>
                  <a:gd name="T26" fmla="*/ 5 w 25"/>
                  <a:gd name="T27" fmla="*/ 2 h 25"/>
                  <a:gd name="T28" fmla="*/ 11 w 25"/>
                  <a:gd name="T29" fmla="*/ 0 h 25"/>
                  <a:gd name="T30" fmla="*/ 16 w 25"/>
                  <a:gd name="T31" fmla="*/ 5 h 25"/>
                  <a:gd name="T32" fmla="*/ 16 w 25"/>
                  <a:gd name="T33" fmla="*/ 7 h 25"/>
                  <a:gd name="T34" fmla="*/ 16 w 25"/>
                  <a:gd name="T35" fmla="*/ 7 h 25"/>
                  <a:gd name="T36" fmla="*/ 18 w 25"/>
                  <a:gd name="T37" fmla="*/ 9 h 25"/>
                  <a:gd name="T38" fmla="*/ 20 w 25"/>
                  <a:gd name="T39" fmla="*/ 14 h 25"/>
                  <a:gd name="T40" fmla="*/ 23 w 25"/>
                  <a:gd name="T41" fmla="*/ 14 h 25"/>
                  <a:gd name="T42" fmla="*/ 23 w 25"/>
                  <a:gd name="T43" fmla="*/ 16 h 25"/>
                  <a:gd name="T44" fmla="*/ 23 w 25"/>
                  <a:gd name="T45" fmla="*/ 16 h 25"/>
                  <a:gd name="T46" fmla="*/ 25 w 25"/>
                  <a:gd name="T47" fmla="*/ 18 h 25"/>
                  <a:gd name="T48" fmla="*/ 23 w 25"/>
                  <a:gd name="T49" fmla="*/ 20 h 25"/>
                  <a:gd name="T50" fmla="*/ 23 w 25"/>
                  <a:gd name="T51" fmla="*/ 20 h 25"/>
                  <a:gd name="T52" fmla="*/ 18 w 25"/>
                  <a:gd name="T53" fmla="*/ 20 h 25"/>
                  <a:gd name="T54" fmla="*/ 16 w 25"/>
                  <a:gd name="T55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25">
                    <a:moveTo>
                      <a:pt x="16" y="23"/>
                    </a:moveTo>
                    <a:lnTo>
                      <a:pt x="14" y="25"/>
                    </a:lnTo>
                    <a:lnTo>
                      <a:pt x="11" y="23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11" y="0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18" y="20"/>
                    </a:lnTo>
                    <a:lnTo>
                      <a:pt x="16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0" name="Freeform 2481">
                <a:extLst>
                  <a:ext uri="{FF2B5EF4-FFF2-40B4-BE49-F238E27FC236}">
                    <a16:creationId xmlns:a16="http://schemas.microsoft.com/office/drawing/2014/main" id="{AA46A384-C02F-4219-A483-A6872472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109"/>
                <a:ext cx="24" cy="25"/>
              </a:xfrm>
              <a:custGeom>
                <a:avLst/>
                <a:gdLst>
                  <a:gd name="T0" fmla="*/ 15 w 24"/>
                  <a:gd name="T1" fmla="*/ 25 h 25"/>
                  <a:gd name="T2" fmla="*/ 13 w 24"/>
                  <a:gd name="T3" fmla="*/ 25 h 25"/>
                  <a:gd name="T4" fmla="*/ 11 w 24"/>
                  <a:gd name="T5" fmla="*/ 23 h 25"/>
                  <a:gd name="T6" fmla="*/ 9 w 24"/>
                  <a:gd name="T7" fmla="*/ 20 h 25"/>
                  <a:gd name="T8" fmla="*/ 9 w 24"/>
                  <a:gd name="T9" fmla="*/ 20 h 25"/>
                  <a:gd name="T10" fmla="*/ 9 w 24"/>
                  <a:gd name="T11" fmla="*/ 18 h 25"/>
                  <a:gd name="T12" fmla="*/ 6 w 24"/>
                  <a:gd name="T13" fmla="*/ 18 h 25"/>
                  <a:gd name="T14" fmla="*/ 6 w 24"/>
                  <a:gd name="T15" fmla="*/ 16 h 25"/>
                  <a:gd name="T16" fmla="*/ 4 w 24"/>
                  <a:gd name="T17" fmla="*/ 16 h 25"/>
                  <a:gd name="T18" fmla="*/ 4 w 24"/>
                  <a:gd name="T19" fmla="*/ 14 h 25"/>
                  <a:gd name="T20" fmla="*/ 4 w 24"/>
                  <a:gd name="T21" fmla="*/ 11 h 25"/>
                  <a:gd name="T22" fmla="*/ 0 w 24"/>
                  <a:gd name="T23" fmla="*/ 9 h 25"/>
                  <a:gd name="T24" fmla="*/ 0 w 24"/>
                  <a:gd name="T25" fmla="*/ 7 h 25"/>
                  <a:gd name="T26" fmla="*/ 0 w 24"/>
                  <a:gd name="T27" fmla="*/ 7 h 25"/>
                  <a:gd name="T28" fmla="*/ 4 w 24"/>
                  <a:gd name="T29" fmla="*/ 5 h 25"/>
                  <a:gd name="T30" fmla="*/ 6 w 24"/>
                  <a:gd name="T31" fmla="*/ 5 h 25"/>
                  <a:gd name="T32" fmla="*/ 6 w 24"/>
                  <a:gd name="T33" fmla="*/ 5 h 25"/>
                  <a:gd name="T34" fmla="*/ 9 w 24"/>
                  <a:gd name="T35" fmla="*/ 2 h 25"/>
                  <a:gd name="T36" fmla="*/ 9 w 24"/>
                  <a:gd name="T37" fmla="*/ 2 h 25"/>
                  <a:gd name="T38" fmla="*/ 11 w 24"/>
                  <a:gd name="T39" fmla="*/ 0 h 25"/>
                  <a:gd name="T40" fmla="*/ 11 w 24"/>
                  <a:gd name="T41" fmla="*/ 0 h 25"/>
                  <a:gd name="T42" fmla="*/ 11 w 24"/>
                  <a:gd name="T43" fmla="*/ 0 h 25"/>
                  <a:gd name="T44" fmla="*/ 13 w 24"/>
                  <a:gd name="T45" fmla="*/ 5 h 25"/>
                  <a:gd name="T46" fmla="*/ 13 w 24"/>
                  <a:gd name="T47" fmla="*/ 5 h 25"/>
                  <a:gd name="T48" fmla="*/ 13 w 24"/>
                  <a:gd name="T49" fmla="*/ 5 h 25"/>
                  <a:gd name="T50" fmla="*/ 15 w 24"/>
                  <a:gd name="T51" fmla="*/ 7 h 25"/>
                  <a:gd name="T52" fmla="*/ 15 w 24"/>
                  <a:gd name="T53" fmla="*/ 9 h 25"/>
                  <a:gd name="T54" fmla="*/ 18 w 24"/>
                  <a:gd name="T55" fmla="*/ 9 h 25"/>
                  <a:gd name="T56" fmla="*/ 18 w 24"/>
                  <a:gd name="T57" fmla="*/ 11 h 25"/>
                  <a:gd name="T58" fmla="*/ 18 w 24"/>
                  <a:gd name="T59" fmla="*/ 11 h 25"/>
                  <a:gd name="T60" fmla="*/ 24 w 24"/>
                  <a:gd name="T61" fmla="*/ 18 h 25"/>
                  <a:gd name="T62" fmla="*/ 18 w 24"/>
                  <a:gd name="T63" fmla="*/ 23 h 25"/>
                  <a:gd name="T64" fmla="*/ 18 w 24"/>
                  <a:gd name="T65" fmla="*/ 23 h 25"/>
                  <a:gd name="T66" fmla="*/ 15 w 24"/>
                  <a:gd name="T67" fmla="*/ 23 h 25"/>
                  <a:gd name="T68" fmla="*/ 15 w 24"/>
                  <a:gd name="T6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15" y="25"/>
                    </a:moveTo>
                    <a:lnTo>
                      <a:pt x="13" y="25"/>
                    </a:lnTo>
                    <a:lnTo>
                      <a:pt x="11" y="23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4" y="18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1" name="Freeform 2482">
                <a:extLst>
                  <a:ext uri="{FF2B5EF4-FFF2-40B4-BE49-F238E27FC236}">
                    <a16:creationId xmlns:a16="http://schemas.microsoft.com/office/drawing/2014/main" id="{BA307F89-6C6B-4689-B1E7-EB765BAE3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208"/>
                <a:ext cx="45" cy="41"/>
              </a:xfrm>
              <a:custGeom>
                <a:avLst/>
                <a:gdLst>
                  <a:gd name="T0" fmla="*/ 20 w 45"/>
                  <a:gd name="T1" fmla="*/ 30 h 41"/>
                  <a:gd name="T2" fmla="*/ 6 w 45"/>
                  <a:gd name="T3" fmla="*/ 41 h 41"/>
                  <a:gd name="T4" fmla="*/ 4 w 45"/>
                  <a:gd name="T5" fmla="*/ 39 h 41"/>
                  <a:gd name="T6" fmla="*/ 2 w 45"/>
                  <a:gd name="T7" fmla="*/ 36 h 41"/>
                  <a:gd name="T8" fmla="*/ 2 w 45"/>
                  <a:gd name="T9" fmla="*/ 36 h 41"/>
                  <a:gd name="T10" fmla="*/ 2 w 45"/>
                  <a:gd name="T11" fmla="*/ 36 h 41"/>
                  <a:gd name="T12" fmla="*/ 2 w 45"/>
                  <a:gd name="T13" fmla="*/ 34 h 41"/>
                  <a:gd name="T14" fmla="*/ 0 w 45"/>
                  <a:gd name="T15" fmla="*/ 32 h 41"/>
                  <a:gd name="T16" fmla="*/ 0 w 45"/>
                  <a:gd name="T17" fmla="*/ 30 h 41"/>
                  <a:gd name="T18" fmla="*/ 2 w 45"/>
                  <a:gd name="T19" fmla="*/ 30 h 41"/>
                  <a:gd name="T20" fmla="*/ 4 w 45"/>
                  <a:gd name="T21" fmla="*/ 27 h 41"/>
                  <a:gd name="T22" fmla="*/ 4 w 45"/>
                  <a:gd name="T23" fmla="*/ 27 h 41"/>
                  <a:gd name="T24" fmla="*/ 6 w 45"/>
                  <a:gd name="T25" fmla="*/ 25 h 41"/>
                  <a:gd name="T26" fmla="*/ 9 w 45"/>
                  <a:gd name="T27" fmla="*/ 23 h 41"/>
                  <a:gd name="T28" fmla="*/ 11 w 45"/>
                  <a:gd name="T29" fmla="*/ 23 h 41"/>
                  <a:gd name="T30" fmla="*/ 11 w 45"/>
                  <a:gd name="T31" fmla="*/ 21 h 41"/>
                  <a:gd name="T32" fmla="*/ 13 w 45"/>
                  <a:gd name="T33" fmla="*/ 21 h 41"/>
                  <a:gd name="T34" fmla="*/ 13 w 45"/>
                  <a:gd name="T35" fmla="*/ 18 h 41"/>
                  <a:gd name="T36" fmla="*/ 15 w 45"/>
                  <a:gd name="T37" fmla="*/ 18 h 41"/>
                  <a:gd name="T38" fmla="*/ 15 w 45"/>
                  <a:gd name="T39" fmla="*/ 16 h 41"/>
                  <a:gd name="T40" fmla="*/ 18 w 45"/>
                  <a:gd name="T41" fmla="*/ 16 h 41"/>
                  <a:gd name="T42" fmla="*/ 22 w 45"/>
                  <a:gd name="T43" fmla="*/ 14 h 41"/>
                  <a:gd name="T44" fmla="*/ 22 w 45"/>
                  <a:gd name="T45" fmla="*/ 12 h 41"/>
                  <a:gd name="T46" fmla="*/ 24 w 45"/>
                  <a:gd name="T47" fmla="*/ 12 h 41"/>
                  <a:gd name="T48" fmla="*/ 24 w 45"/>
                  <a:gd name="T49" fmla="*/ 9 h 41"/>
                  <a:gd name="T50" fmla="*/ 27 w 45"/>
                  <a:gd name="T51" fmla="*/ 9 h 41"/>
                  <a:gd name="T52" fmla="*/ 27 w 45"/>
                  <a:gd name="T53" fmla="*/ 7 h 41"/>
                  <a:gd name="T54" fmla="*/ 29 w 45"/>
                  <a:gd name="T55" fmla="*/ 7 h 41"/>
                  <a:gd name="T56" fmla="*/ 29 w 45"/>
                  <a:gd name="T57" fmla="*/ 7 h 41"/>
                  <a:gd name="T58" fmla="*/ 31 w 45"/>
                  <a:gd name="T59" fmla="*/ 5 h 41"/>
                  <a:gd name="T60" fmla="*/ 31 w 45"/>
                  <a:gd name="T61" fmla="*/ 5 h 41"/>
                  <a:gd name="T62" fmla="*/ 31 w 45"/>
                  <a:gd name="T63" fmla="*/ 5 h 41"/>
                  <a:gd name="T64" fmla="*/ 33 w 45"/>
                  <a:gd name="T65" fmla="*/ 5 h 41"/>
                  <a:gd name="T66" fmla="*/ 33 w 45"/>
                  <a:gd name="T67" fmla="*/ 3 h 41"/>
                  <a:gd name="T68" fmla="*/ 36 w 45"/>
                  <a:gd name="T69" fmla="*/ 0 h 41"/>
                  <a:gd name="T70" fmla="*/ 45 w 45"/>
                  <a:gd name="T71" fmla="*/ 12 h 41"/>
                  <a:gd name="T72" fmla="*/ 20 w 45"/>
                  <a:gd name="T73" fmla="*/ 30 h 41"/>
                  <a:gd name="T74" fmla="*/ 20 w 45"/>
                  <a:gd name="T75" fmla="*/ 3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41">
                    <a:moveTo>
                      <a:pt x="20" y="30"/>
                    </a:moveTo>
                    <a:lnTo>
                      <a:pt x="6" y="41"/>
                    </a:lnTo>
                    <a:lnTo>
                      <a:pt x="4" y="39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36" y="0"/>
                    </a:lnTo>
                    <a:lnTo>
                      <a:pt x="45" y="12"/>
                    </a:lnTo>
                    <a:lnTo>
                      <a:pt x="20" y="30"/>
                    </a:lnTo>
                    <a:lnTo>
                      <a:pt x="20" y="3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2" name="Freeform 2483">
                <a:extLst>
                  <a:ext uri="{FF2B5EF4-FFF2-40B4-BE49-F238E27FC236}">
                    <a16:creationId xmlns:a16="http://schemas.microsoft.com/office/drawing/2014/main" id="{C69E9F80-FEA4-42BF-85CD-B4CEFF78E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102"/>
                <a:ext cx="25" cy="25"/>
              </a:xfrm>
              <a:custGeom>
                <a:avLst/>
                <a:gdLst>
                  <a:gd name="T0" fmla="*/ 16 w 25"/>
                  <a:gd name="T1" fmla="*/ 7 h 25"/>
                  <a:gd name="T2" fmla="*/ 16 w 25"/>
                  <a:gd name="T3" fmla="*/ 7 h 25"/>
                  <a:gd name="T4" fmla="*/ 16 w 25"/>
                  <a:gd name="T5" fmla="*/ 7 h 25"/>
                  <a:gd name="T6" fmla="*/ 18 w 25"/>
                  <a:gd name="T7" fmla="*/ 9 h 25"/>
                  <a:gd name="T8" fmla="*/ 18 w 25"/>
                  <a:gd name="T9" fmla="*/ 9 h 25"/>
                  <a:gd name="T10" fmla="*/ 18 w 25"/>
                  <a:gd name="T11" fmla="*/ 9 h 25"/>
                  <a:gd name="T12" fmla="*/ 18 w 25"/>
                  <a:gd name="T13" fmla="*/ 9 h 25"/>
                  <a:gd name="T14" fmla="*/ 18 w 25"/>
                  <a:gd name="T15" fmla="*/ 12 h 25"/>
                  <a:gd name="T16" fmla="*/ 20 w 25"/>
                  <a:gd name="T17" fmla="*/ 12 h 25"/>
                  <a:gd name="T18" fmla="*/ 20 w 25"/>
                  <a:gd name="T19" fmla="*/ 14 h 25"/>
                  <a:gd name="T20" fmla="*/ 23 w 25"/>
                  <a:gd name="T21" fmla="*/ 16 h 25"/>
                  <a:gd name="T22" fmla="*/ 23 w 25"/>
                  <a:gd name="T23" fmla="*/ 16 h 25"/>
                  <a:gd name="T24" fmla="*/ 23 w 25"/>
                  <a:gd name="T25" fmla="*/ 18 h 25"/>
                  <a:gd name="T26" fmla="*/ 25 w 25"/>
                  <a:gd name="T27" fmla="*/ 18 h 25"/>
                  <a:gd name="T28" fmla="*/ 20 w 25"/>
                  <a:gd name="T29" fmla="*/ 21 h 25"/>
                  <a:gd name="T30" fmla="*/ 20 w 25"/>
                  <a:gd name="T31" fmla="*/ 21 h 25"/>
                  <a:gd name="T32" fmla="*/ 20 w 25"/>
                  <a:gd name="T33" fmla="*/ 21 h 25"/>
                  <a:gd name="T34" fmla="*/ 18 w 25"/>
                  <a:gd name="T35" fmla="*/ 23 h 25"/>
                  <a:gd name="T36" fmla="*/ 16 w 25"/>
                  <a:gd name="T37" fmla="*/ 23 h 25"/>
                  <a:gd name="T38" fmla="*/ 11 w 25"/>
                  <a:gd name="T39" fmla="*/ 25 h 25"/>
                  <a:gd name="T40" fmla="*/ 9 w 25"/>
                  <a:gd name="T41" fmla="*/ 21 h 25"/>
                  <a:gd name="T42" fmla="*/ 9 w 25"/>
                  <a:gd name="T43" fmla="*/ 21 h 25"/>
                  <a:gd name="T44" fmla="*/ 9 w 25"/>
                  <a:gd name="T45" fmla="*/ 18 h 25"/>
                  <a:gd name="T46" fmla="*/ 7 w 25"/>
                  <a:gd name="T47" fmla="*/ 18 h 25"/>
                  <a:gd name="T48" fmla="*/ 7 w 25"/>
                  <a:gd name="T49" fmla="*/ 16 h 25"/>
                  <a:gd name="T50" fmla="*/ 7 w 25"/>
                  <a:gd name="T51" fmla="*/ 16 h 25"/>
                  <a:gd name="T52" fmla="*/ 5 w 25"/>
                  <a:gd name="T53" fmla="*/ 14 h 25"/>
                  <a:gd name="T54" fmla="*/ 5 w 25"/>
                  <a:gd name="T55" fmla="*/ 12 h 25"/>
                  <a:gd name="T56" fmla="*/ 2 w 25"/>
                  <a:gd name="T57" fmla="*/ 12 h 25"/>
                  <a:gd name="T58" fmla="*/ 2 w 25"/>
                  <a:gd name="T59" fmla="*/ 9 h 25"/>
                  <a:gd name="T60" fmla="*/ 0 w 25"/>
                  <a:gd name="T61" fmla="*/ 7 h 25"/>
                  <a:gd name="T62" fmla="*/ 0 w 25"/>
                  <a:gd name="T63" fmla="*/ 7 h 25"/>
                  <a:gd name="T64" fmla="*/ 0 w 25"/>
                  <a:gd name="T65" fmla="*/ 7 h 25"/>
                  <a:gd name="T66" fmla="*/ 2 w 25"/>
                  <a:gd name="T67" fmla="*/ 5 h 25"/>
                  <a:gd name="T68" fmla="*/ 5 w 25"/>
                  <a:gd name="T69" fmla="*/ 5 h 25"/>
                  <a:gd name="T70" fmla="*/ 7 w 25"/>
                  <a:gd name="T71" fmla="*/ 3 h 25"/>
                  <a:gd name="T72" fmla="*/ 9 w 25"/>
                  <a:gd name="T73" fmla="*/ 3 h 25"/>
                  <a:gd name="T74" fmla="*/ 11 w 25"/>
                  <a:gd name="T75" fmla="*/ 0 h 25"/>
                  <a:gd name="T76" fmla="*/ 11 w 25"/>
                  <a:gd name="T77" fmla="*/ 0 h 25"/>
                  <a:gd name="T78" fmla="*/ 14 w 25"/>
                  <a:gd name="T79" fmla="*/ 3 h 25"/>
                  <a:gd name="T80" fmla="*/ 14 w 25"/>
                  <a:gd name="T81" fmla="*/ 3 h 25"/>
                  <a:gd name="T82" fmla="*/ 16 w 25"/>
                  <a:gd name="T83" fmla="*/ 7 h 25"/>
                  <a:gd name="T84" fmla="*/ 16 w 25"/>
                  <a:gd name="T8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25">
                    <a:moveTo>
                      <a:pt x="16" y="7"/>
                    </a:move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3" name="Freeform 2484">
                <a:extLst>
                  <a:ext uri="{FF2B5EF4-FFF2-40B4-BE49-F238E27FC236}">
                    <a16:creationId xmlns:a16="http://schemas.microsoft.com/office/drawing/2014/main" id="{6ABBF655-88CD-4FA3-A2D5-39D12B70C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093"/>
                <a:ext cx="24" cy="25"/>
              </a:xfrm>
              <a:custGeom>
                <a:avLst/>
                <a:gdLst>
                  <a:gd name="T0" fmla="*/ 20 w 24"/>
                  <a:gd name="T1" fmla="*/ 12 h 25"/>
                  <a:gd name="T2" fmla="*/ 20 w 24"/>
                  <a:gd name="T3" fmla="*/ 14 h 25"/>
                  <a:gd name="T4" fmla="*/ 20 w 24"/>
                  <a:gd name="T5" fmla="*/ 14 h 25"/>
                  <a:gd name="T6" fmla="*/ 20 w 24"/>
                  <a:gd name="T7" fmla="*/ 16 h 25"/>
                  <a:gd name="T8" fmla="*/ 22 w 24"/>
                  <a:gd name="T9" fmla="*/ 16 h 25"/>
                  <a:gd name="T10" fmla="*/ 24 w 24"/>
                  <a:gd name="T11" fmla="*/ 18 h 25"/>
                  <a:gd name="T12" fmla="*/ 22 w 24"/>
                  <a:gd name="T13" fmla="*/ 21 h 25"/>
                  <a:gd name="T14" fmla="*/ 20 w 24"/>
                  <a:gd name="T15" fmla="*/ 21 h 25"/>
                  <a:gd name="T16" fmla="*/ 18 w 24"/>
                  <a:gd name="T17" fmla="*/ 23 h 25"/>
                  <a:gd name="T18" fmla="*/ 18 w 24"/>
                  <a:gd name="T19" fmla="*/ 23 h 25"/>
                  <a:gd name="T20" fmla="*/ 15 w 24"/>
                  <a:gd name="T21" fmla="*/ 23 h 25"/>
                  <a:gd name="T22" fmla="*/ 15 w 24"/>
                  <a:gd name="T23" fmla="*/ 23 h 25"/>
                  <a:gd name="T24" fmla="*/ 13 w 24"/>
                  <a:gd name="T25" fmla="*/ 25 h 25"/>
                  <a:gd name="T26" fmla="*/ 11 w 24"/>
                  <a:gd name="T27" fmla="*/ 25 h 25"/>
                  <a:gd name="T28" fmla="*/ 11 w 24"/>
                  <a:gd name="T29" fmla="*/ 23 h 25"/>
                  <a:gd name="T30" fmla="*/ 9 w 24"/>
                  <a:gd name="T31" fmla="*/ 21 h 25"/>
                  <a:gd name="T32" fmla="*/ 6 w 24"/>
                  <a:gd name="T33" fmla="*/ 16 h 25"/>
                  <a:gd name="T34" fmla="*/ 6 w 24"/>
                  <a:gd name="T35" fmla="*/ 16 h 25"/>
                  <a:gd name="T36" fmla="*/ 4 w 24"/>
                  <a:gd name="T37" fmla="*/ 14 h 25"/>
                  <a:gd name="T38" fmla="*/ 4 w 24"/>
                  <a:gd name="T39" fmla="*/ 14 h 25"/>
                  <a:gd name="T40" fmla="*/ 2 w 24"/>
                  <a:gd name="T41" fmla="*/ 12 h 25"/>
                  <a:gd name="T42" fmla="*/ 0 w 24"/>
                  <a:gd name="T43" fmla="*/ 7 h 25"/>
                  <a:gd name="T44" fmla="*/ 0 w 24"/>
                  <a:gd name="T45" fmla="*/ 7 h 25"/>
                  <a:gd name="T46" fmla="*/ 4 w 24"/>
                  <a:gd name="T47" fmla="*/ 7 h 25"/>
                  <a:gd name="T48" fmla="*/ 6 w 24"/>
                  <a:gd name="T49" fmla="*/ 5 h 25"/>
                  <a:gd name="T50" fmla="*/ 9 w 24"/>
                  <a:gd name="T51" fmla="*/ 3 h 25"/>
                  <a:gd name="T52" fmla="*/ 11 w 24"/>
                  <a:gd name="T53" fmla="*/ 0 h 25"/>
                  <a:gd name="T54" fmla="*/ 11 w 24"/>
                  <a:gd name="T55" fmla="*/ 0 h 25"/>
                  <a:gd name="T56" fmla="*/ 11 w 24"/>
                  <a:gd name="T57" fmla="*/ 3 h 25"/>
                  <a:gd name="T58" fmla="*/ 13 w 24"/>
                  <a:gd name="T59" fmla="*/ 3 h 25"/>
                  <a:gd name="T60" fmla="*/ 13 w 24"/>
                  <a:gd name="T61" fmla="*/ 3 h 25"/>
                  <a:gd name="T62" fmla="*/ 13 w 24"/>
                  <a:gd name="T63" fmla="*/ 5 h 25"/>
                  <a:gd name="T64" fmla="*/ 13 w 24"/>
                  <a:gd name="T65" fmla="*/ 5 h 25"/>
                  <a:gd name="T66" fmla="*/ 15 w 24"/>
                  <a:gd name="T67" fmla="*/ 7 h 25"/>
                  <a:gd name="T68" fmla="*/ 15 w 24"/>
                  <a:gd name="T69" fmla="*/ 7 h 25"/>
                  <a:gd name="T70" fmla="*/ 18 w 24"/>
                  <a:gd name="T71" fmla="*/ 9 h 25"/>
                  <a:gd name="T72" fmla="*/ 18 w 24"/>
                  <a:gd name="T73" fmla="*/ 9 h 25"/>
                  <a:gd name="T74" fmla="*/ 18 w 24"/>
                  <a:gd name="T75" fmla="*/ 9 h 25"/>
                  <a:gd name="T76" fmla="*/ 18 w 24"/>
                  <a:gd name="T77" fmla="*/ 9 h 25"/>
                  <a:gd name="T78" fmla="*/ 20 w 24"/>
                  <a:gd name="T79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25">
                    <a:moveTo>
                      <a:pt x="20" y="12"/>
                    </a:moveTo>
                    <a:lnTo>
                      <a:pt x="20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4" y="18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9" y="21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4" name="Freeform 2485">
                <a:extLst>
                  <a:ext uri="{FF2B5EF4-FFF2-40B4-BE49-F238E27FC236}">
                    <a16:creationId xmlns:a16="http://schemas.microsoft.com/office/drawing/2014/main" id="{C0968FAA-DBB3-4DC2-B6AC-32A65A6CC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129"/>
                <a:ext cx="18" cy="16"/>
              </a:xfrm>
              <a:custGeom>
                <a:avLst/>
                <a:gdLst>
                  <a:gd name="T0" fmla="*/ 16 w 18"/>
                  <a:gd name="T1" fmla="*/ 7 h 16"/>
                  <a:gd name="T2" fmla="*/ 16 w 18"/>
                  <a:gd name="T3" fmla="*/ 7 h 16"/>
                  <a:gd name="T4" fmla="*/ 18 w 18"/>
                  <a:gd name="T5" fmla="*/ 7 h 16"/>
                  <a:gd name="T6" fmla="*/ 18 w 18"/>
                  <a:gd name="T7" fmla="*/ 7 h 16"/>
                  <a:gd name="T8" fmla="*/ 16 w 18"/>
                  <a:gd name="T9" fmla="*/ 9 h 16"/>
                  <a:gd name="T10" fmla="*/ 14 w 18"/>
                  <a:gd name="T11" fmla="*/ 12 h 16"/>
                  <a:gd name="T12" fmla="*/ 11 w 18"/>
                  <a:gd name="T13" fmla="*/ 12 h 16"/>
                  <a:gd name="T14" fmla="*/ 9 w 18"/>
                  <a:gd name="T15" fmla="*/ 14 h 16"/>
                  <a:gd name="T16" fmla="*/ 7 w 18"/>
                  <a:gd name="T17" fmla="*/ 16 h 16"/>
                  <a:gd name="T18" fmla="*/ 5 w 18"/>
                  <a:gd name="T19" fmla="*/ 14 h 16"/>
                  <a:gd name="T20" fmla="*/ 5 w 18"/>
                  <a:gd name="T21" fmla="*/ 14 h 16"/>
                  <a:gd name="T22" fmla="*/ 5 w 18"/>
                  <a:gd name="T23" fmla="*/ 12 h 16"/>
                  <a:gd name="T24" fmla="*/ 2 w 18"/>
                  <a:gd name="T25" fmla="*/ 12 h 16"/>
                  <a:gd name="T26" fmla="*/ 0 w 18"/>
                  <a:gd name="T27" fmla="*/ 7 h 16"/>
                  <a:gd name="T28" fmla="*/ 2 w 18"/>
                  <a:gd name="T29" fmla="*/ 7 h 16"/>
                  <a:gd name="T30" fmla="*/ 2 w 18"/>
                  <a:gd name="T31" fmla="*/ 7 h 16"/>
                  <a:gd name="T32" fmla="*/ 5 w 18"/>
                  <a:gd name="T33" fmla="*/ 5 h 16"/>
                  <a:gd name="T34" fmla="*/ 7 w 18"/>
                  <a:gd name="T35" fmla="*/ 5 h 16"/>
                  <a:gd name="T36" fmla="*/ 7 w 18"/>
                  <a:gd name="T37" fmla="*/ 3 h 16"/>
                  <a:gd name="T38" fmla="*/ 9 w 18"/>
                  <a:gd name="T39" fmla="*/ 3 h 16"/>
                  <a:gd name="T40" fmla="*/ 11 w 18"/>
                  <a:gd name="T41" fmla="*/ 0 h 16"/>
                  <a:gd name="T42" fmla="*/ 14 w 18"/>
                  <a:gd name="T43" fmla="*/ 3 h 16"/>
                  <a:gd name="T44" fmla="*/ 16 w 18"/>
                  <a:gd name="T45" fmla="*/ 5 h 16"/>
                  <a:gd name="T46" fmla="*/ 16 w 18"/>
                  <a:gd name="T47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6">
                    <a:moveTo>
                      <a:pt x="16" y="7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5" name="Freeform 2486">
                <a:extLst>
                  <a:ext uri="{FF2B5EF4-FFF2-40B4-BE49-F238E27FC236}">
                    <a16:creationId xmlns:a16="http://schemas.microsoft.com/office/drawing/2014/main" id="{D9CF25D3-1142-456A-A580-7DAD1F3DF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177"/>
                <a:ext cx="19" cy="18"/>
              </a:xfrm>
              <a:custGeom>
                <a:avLst/>
                <a:gdLst>
                  <a:gd name="T0" fmla="*/ 14 w 19"/>
                  <a:gd name="T1" fmla="*/ 13 h 18"/>
                  <a:gd name="T2" fmla="*/ 7 w 19"/>
                  <a:gd name="T3" fmla="*/ 18 h 18"/>
                  <a:gd name="T4" fmla="*/ 5 w 19"/>
                  <a:gd name="T5" fmla="*/ 13 h 18"/>
                  <a:gd name="T6" fmla="*/ 3 w 19"/>
                  <a:gd name="T7" fmla="*/ 11 h 18"/>
                  <a:gd name="T8" fmla="*/ 3 w 19"/>
                  <a:gd name="T9" fmla="*/ 11 h 18"/>
                  <a:gd name="T10" fmla="*/ 0 w 19"/>
                  <a:gd name="T11" fmla="*/ 7 h 18"/>
                  <a:gd name="T12" fmla="*/ 5 w 19"/>
                  <a:gd name="T13" fmla="*/ 4 h 18"/>
                  <a:gd name="T14" fmla="*/ 7 w 19"/>
                  <a:gd name="T15" fmla="*/ 2 h 18"/>
                  <a:gd name="T16" fmla="*/ 10 w 19"/>
                  <a:gd name="T17" fmla="*/ 0 h 18"/>
                  <a:gd name="T18" fmla="*/ 10 w 19"/>
                  <a:gd name="T19" fmla="*/ 0 h 18"/>
                  <a:gd name="T20" fmla="*/ 12 w 19"/>
                  <a:gd name="T21" fmla="*/ 2 h 18"/>
                  <a:gd name="T22" fmla="*/ 12 w 19"/>
                  <a:gd name="T23" fmla="*/ 2 h 18"/>
                  <a:gd name="T24" fmla="*/ 12 w 19"/>
                  <a:gd name="T25" fmla="*/ 2 h 18"/>
                  <a:gd name="T26" fmla="*/ 12 w 19"/>
                  <a:gd name="T27" fmla="*/ 2 h 18"/>
                  <a:gd name="T28" fmla="*/ 16 w 19"/>
                  <a:gd name="T29" fmla="*/ 7 h 18"/>
                  <a:gd name="T30" fmla="*/ 19 w 19"/>
                  <a:gd name="T31" fmla="*/ 11 h 18"/>
                  <a:gd name="T32" fmla="*/ 16 w 19"/>
                  <a:gd name="T33" fmla="*/ 11 h 18"/>
                  <a:gd name="T34" fmla="*/ 14 w 19"/>
                  <a:gd name="T3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18">
                    <a:moveTo>
                      <a:pt x="14" y="13"/>
                    </a:moveTo>
                    <a:lnTo>
                      <a:pt x="7" y="18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6" y="7"/>
                    </a:lnTo>
                    <a:lnTo>
                      <a:pt x="19" y="11"/>
                    </a:lnTo>
                    <a:lnTo>
                      <a:pt x="16" y="11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6" name="Freeform 2487">
                <a:extLst>
                  <a:ext uri="{FF2B5EF4-FFF2-40B4-BE49-F238E27FC236}">
                    <a16:creationId xmlns:a16="http://schemas.microsoft.com/office/drawing/2014/main" id="{3AACC0AE-A67E-443E-898D-902DA071F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168"/>
                <a:ext cx="20" cy="18"/>
              </a:xfrm>
              <a:custGeom>
                <a:avLst/>
                <a:gdLst>
                  <a:gd name="T0" fmla="*/ 13 w 20"/>
                  <a:gd name="T1" fmla="*/ 2 h 18"/>
                  <a:gd name="T2" fmla="*/ 16 w 20"/>
                  <a:gd name="T3" fmla="*/ 4 h 18"/>
                  <a:gd name="T4" fmla="*/ 16 w 20"/>
                  <a:gd name="T5" fmla="*/ 4 h 18"/>
                  <a:gd name="T6" fmla="*/ 16 w 20"/>
                  <a:gd name="T7" fmla="*/ 7 h 18"/>
                  <a:gd name="T8" fmla="*/ 18 w 20"/>
                  <a:gd name="T9" fmla="*/ 9 h 18"/>
                  <a:gd name="T10" fmla="*/ 20 w 20"/>
                  <a:gd name="T11" fmla="*/ 11 h 18"/>
                  <a:gd name="T12" fmla="*/ 18 w 20"/>
                  <a:gd name="T13" fmla="*/ 11 h 18"/>
                  <a:gd name="T14" fmla="*/ 18 w 20"/>
                  <a:gd name="T15" fmla="*/ 11 h 18"/>
                  <a:gd name="T16" fmla="*/ 16 w 20"/>
                  <a:gd name="T17" fmla="*/ 13 h 18"/>
                  <a:gd name="T18" fmla="*/ 13 w 20"/>
                  <a:gd name="T19" fmla="*/ 13 h 18"/>
                  <a:gd name="T20" fmla="*/ 11 w 20"/>
                  <a:gd name="T21" fmla="*/ 16 h 18"/>
                  <a:gd name="T22" fmla="*/ 11 w 20"/>
                  <a:gd name="T23" fmla="*/ 16 h 18"/>
                  <a:gd name="T24" fmla="*/ 11 w 20"/>
                  <a:gd name="T25" fmla="*/ 16 h 18"/>
                  <a:gd name="T26" fmla="*/ 9 w 20"/>
                  <a:gd name="T27" fmla="*/ 18 h 18"/>
                  <a:gd name="T28" fmla="*/ 9 w 20"/>
                  <a:gd name="T29" fmla="*/ 18 h 18"/>
                  <a:gd name="T30" fmla="*/ 9 w 20"/>
                  <a:gd name="T31" fmla="*/ 18 h 18"/>
                  <a:gd name="T32" fmla="*/ 7 w 20"/>
                  <a:gd name="T33" fmla="*/ 16 h 18"/>
                  <a:gd name="T34" fmla="*/ 7 w 20"/>
                  <a:gd name="T35" fmla="*/ 13 h 18"/>
                  <a:gd name="T36" fmla="*/ 4 w 20"/>
                  <a:gd name="T37" fmla="*/ 13 h 18"/>
                  <a:gd name="T38" fmla="*/ 4 w 20"/>
                  <a:gd name="T39" fmla="*/ 11 h 18"/>
                  <a:gd name="T40" fmla="*/ 2 w 20"/>
                  <a:gd name="T41" fmla="*/ 9 h 18"/>
                  <a:gd name="T42" fmla="*/ 0 w 20"/>
                  <a:gd name="T43" fmla="*/ 7 h 18"/>
                  <a:gd name="T44" fmla="*/ 4 w 20"/>
                  <a:gd name="T45" fmla="*/ 4 h 18"/>
                  <a:gd name="T46" fmla="*/ 4 w 20"/>
                  <a:gd name="T47" fmla="*/ 4 h 18"/>
                  <a:gd name="T48" fmla="*/ 7 w 20"/>
                  <a:gd name="T49" fmla="*/ 4 h 18"/>
                  <a:gd name="T50" fmla="*/ 9 w 20"/>
                  <a:gd name="T51" fmla="*/ 2 h 18"/>
                  <a:gd name="T52" fmla="*/ 9 w 20"/>
                  <a:gd name="T53" fmla="*/ 2 h 18"/>
                  <a:gd name="T54" fmla="*/ 9 w 20"/>
                  <a:gd name="T55" fmla="*/ 2 h 18"/>
                  <a:gd name="T56" fmla="*/ 11 w 20"/>
                  <a:gd name="T57" fmla="*/ 0 h 18"/>
                  <a:gd name="T58" fmla="*/ 13 w 20"/>
                  <a:gd name="T5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18">
                    <a:moveTo>
                      <a:pt x="13" y="2"/>
                    </a:moveTo>
                    <a:lnTo>
                      <a:pt x="16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7" name="Freeform 2488">
                <a:extLst>
                  <a:ext uri="{FF2B5EF4-FFF2-40B4-BE49-F238E27FC236}">
                    <a16:creationId xmlns:a16="http://schemas.microsoft.com/office/drawing/2014/main" id="{CFD2FC49-AD69-494A-8600-7EC9F8D13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190"/>
                <a:ext cx="18" cy="16"/>
              </a:xfrm>
              <a:custGeom>
                <a:avLst/>
                <a:gdLst>
                  <a:gd name="T0" fmla="*/ 11 w 18"/>
                  <a:gd name="T1" fmla="*/ 14 h 16"/>
                  <a:gd name="T2" fmla="*/ 11 w 18"/>
                  <a:gd name="T3" fmla="*/ 16 h 16"/>
                  <a:gd name="T4" fmla="*/ 6 w 18"/>
                  <a:gd name="T5" fmla="*/ 16 h 16"/>
                  <a:gd name="T6" fmla="*/ 6 w 18"/>
                  <a:gd name="T7" fmla="*/ 14 h 16"/>
                  <a:gd name="T8" fmla="*/ 6 w 18"/>
                  <a:gd name="T9" fmla="*/ 14 h 16"/>
                  <a:gd name="T10" fmla="*/ 4 w 18"/>
                  <a:gd name="T11" fmla="*/ 14 h 16"/>
                  <a:gd name="T12" fmla="*/ 4 w 18"/>
                  <a:gd name="T13" fmla="*/ 12 h 16"/>
                  <a:gd name="T14" fmla="*/ 2 w 18"/>
                  <a:gd name="T15" fmla="*/ 9 h 16"/>
                  <a:gd name="T16" fmla="*/ 0 w 18"/>
                  <a:gd name="T17" fmla="*/ 7 h 16"/>
                  <a:gd name="T18" fmla="*/ 2 w 18"/>
                  <a:gd name="T19" fmla="*/ 5 h 16"/>
                  <a:gd name="T20" fmla="*/ 4 w 18"/>
                  <a:gd name="T21" fmla="*/ 5 h 16"/>
                  <a:gd name="T22" fmla="*/ 11 w 18"/>
                  <a:gd name="T23" fmla="*/ 0 h 16"/>
                  <a:gd name="T24" fmla="*/ 15 w 18"/>
                  <a:gd name="T25" fmla="*/ 5 h 16"/>
                  <a:gd name="T26" fmla="*/ 18 w 18"/>
                  <a:gd name="T27" fmla="*/ 7 h 16"/>
                  <a:gd name="T28" fmla="*/ 18 w 18"/>
                  <a:gd name="T29" fmla="*/ 9 h 16"/>
                  <a:gd name="T30" fmla="*/ 15 w 18"/>
                  <a:gd name="T31" fmla="*/ 12 h 16"/>
                  <a:gd name="T32" fmla="*/ 13 w 18"/>
                  <a:gd name="T33" fmla="*/ 12 h 16"/>
                  <a:gd name="T34" fmla="*/ 13 w 18"/>
                  <a:gd name="T35" fmla="*/ 12 h 16"/>
                  <a:gd name="T36" fmla="*/ 13 w 18"/>
                  <a:gd name="T37" fmla="*/ 12 h 16"/>
                  <a:gd name="T38" fmla="*/ 13 w 18"/>
                  <a:gd name="T39" fmla="*/ 14 h 16"/>
                  <a:gd name="T40" fmla="*/ 11 w 18"/>
                  <a:gd name="T4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6">
                    <a:moveTo>
                      <a:pt x="11" y="14"/>
                    </a:moveTo>
                    <a:lnTo>
                      <a:pt x="11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11" y="0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8" name="Freeform 2489">
                <a:extLst>
                  <a:ext uri="{FF2B5EF4-FFF2-40B4-BE49-F238E27FC236}">
                    <a16:creationId xmlns:a16="http://schemas.microsoft.com/office/drawing/2014/main" id="{684178A2-C042-4CDF-B8C6-5CC662397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152"/>
                <a:ext cx="25" cy="23"/>
              </a:xfrm>
              <a:custGeom>
                <a:avLst/>
                <a:gdLst>
                  <a:gd name="T0" fmla="*/ 25 w 25"/>
                  <a:gd name="T1" fmla="*/ 16 h 23"/>
                  <a:gd name="T2" fmla="*/ 21 w 25"/>
                  <a:gd name="T3" fmla="*/ 18 h 23"/>
                  <a:gd name="T4" fmla="*/ 16 w 25"/>
                  <a:gd name="T5" fmla="*/ 20 h 23"/>
                  <a:gd name="T6" fmla="*/ 14 w 25"/>
                  <a:gd name="T7" fmla="*/ 23 h 23"/>
                  <a:gd name="T8" fmla="*/ 12 w 25"/>
                  <a:gd name="T9" fmla="*/ 20 h 23"/>
                  <a:gd name="T10" fmla="*/ 12 w 25"/>
                  <a:gd name="T11" fmla="*/ 18 h 23"/>
                  <a:gd name="T12" fmla="*/ 12 w 25"/>
                  <a:gd name="T13" fmla="*/ 18 h 23"/>
                  <a:gd name="T14" fmla="*/ 9 w 25"/>
                  <a:gd name="T15" fmla="*/ 18 h 23"/>
                  <a:gd name="T16" fmla="*/ 7 w 25"/>
                  <a:gd name="T17" fmla="*/ 16 h 23"/>
                  <a:gd name="T18" fmla="*/ 7 w 25"/>
                  <a:gd name="T19" fmla="*/ 16 h 23"/>
                  <a:gd name="T20" fmla="*/ 7 w 25"/>
                  <a:gd name="T21" fmla="*/ 13 h 23"/>
                  <a:gd name="T22" fmla="*/ 7 w 25"/>
                  <a:gd name="T23" fmla="*/ 11 h 23"/>
                  <a:gd name="T24" fmla="*/ 2 w 25"/>
                  <a:gd name="T25" fmla="*/ 9 h 23"/>
                  <a:gd name="T26" fmla="*/ 0 w 25"/>
                  <a:gd name="T27" fmla="*/ 7 h 23"/>
                  <a:gd name="T28" fmla="*/ 2 w 25"/>
                  <a:gd name="T29" fmla="*/ 4 h 23"/>
                  <a:gd name="T30" fmla="*/ 5 w 25"/>
                  <a:gd name="T31" fmla="*/ 4 h 23"/>
                  <a:gd name="T32" fmla="*/ 14 w 25"/>
                  <a:gd name="T33" fmla="*/ 0 h 23"/>
                  <a:gd name="T34" fmla="*/ 14 w 25"/>
                  <a:gd name="T35" fmla="*/ 2 h 23"/>
                  <a:gd name="T36" fmla="*/ 16 w 25"/>
                  <a:gd name="T37" fmla="*/ 4 h 23"/>
                  <a:gd name="T38" fmla="*/ 16 w 25"/>
                  <a:gd name="T39" fmla="*/ 4 h 23"/>
                  <a:gd name="T40" fmla="*/ 18 w 25"/>
                  <a:gd name="T41" fmla="*/ 7 h 23"/>
                  <a:gd name="T42" fmla="*/ 18 w 25"/>
                  <a:gd name="T43" fmla="*/ 7 h 23"/>
                  <a:gd name="T44" fmla="*/ 18 w 25"/>
                  <a:gd name="T45" fmla="*/ 7 h 23"/>
                  <a:gd name="T46" fmla="*/ 18 w 25"/>
                  <a:gd name="T47" fmla="*/ 7 h 23"/>
                  <a:gd name="T48" fmla="*/ 21 w 25"/>
                  <a:gd name="T49" fmla="*/ 9 h 23"/>
                  <a:gd name="T50" fmla="*/ 21 w 25"/>
                  <a:gd name="T51" fmla="*/ 9 h 23"/>
                  <a:gd name="T52" fmla="*/ 21 w 25"/>
                  <a:gd name="T53" fmla="*/ 11 h 23"/>
                  <a:gd name="T54" fmla="*/ 23 w 25"/>
                  <a:gd name="T55" fmla="*/ 11 h 23"/>
                  <a:gd name="T56" fmla="*/ 25 w 25"/>
                  <a:gd name="T5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" h="23">
                    <a:moveTo>
                      <a:pt x="25" y="16"/>
                    </a:moveTo>
                    <a:lnTo>
                      <a:pt x="21" y="18"/>
                    </a:lnTo>
                    <a:lnTo>
                      <a:pt x="16" y="20"/>
                    </a:lnTo>
                    <a:lnTo>
                      <a:pt x="14" y="23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9" name="Freeform 2490">
                <a:extLst>
                  <a:ext uri="{FF2B5EF4-FFF2-40B4-BE49-F238E27FC236}">
                    <a16:creationId xmlns:a16="http://schemas.microsoft.com/office/drawing/2014/main" id="{E0C8A736-2D9E-413E-B73C-0361DBE3C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179"/>
                <a:ext cx="18" cy="18"/>
              </a:xfrm>
              <a:custGeom>
                <a:avLst/>
                <a:gdLst>
                  <a:gd name="T0" fmla="*/ 9 w 18"/>
                  <a:gd name="T1" fmla="*/ 16 h 18"/>
                  <a:gd name="T2" fmla="*/ 7 w 18"/>
                  <a:gd name="T3" fmla="*/ 18 h 18"/>
                  <a:gd name="T4" fmla="*/ 5 w 18"/>
                  <a:gd name="T5" fmla="*/ 16 h 18"/>
                  <a:gd name="T6" fmla="*/ 5 w 18"/>
                  <a:gd name="T7" fmla="*/ 16 h 18"/>
                  <a:gd name="T8" fmla="*/ 5 w 18"/>
                  <a:gd name="T9" fmla="*/ 14 h 18"/>
                  <a:gd name="T10" fmla="*/ 2 w 18"/>
                  <a:gd name="T11" fmla="*/ 14 h 18"/>
                  <a:gd name="T12" fmla="*/ 0 w 18"/>
                  <a:gd name="T13" fmla="*/ 9 h 18"/>
                  <a:gd name="T14" fmla="*/ 0 w 18"/>
                  <a:gd name="T15" fmla="*/ 7 h 18"/>
                  <a:gd name="T16" fmla="*/ 2 w 18"/>
                  <a:gd name="T17" fmla="*/ 7 h 18"/>
                  <a:gd name="T18" fmla="*/ 2 w 18"/>
                  <a:gd name="T19" fmla="*/ 7 h 18"/>
                  <a:gd name="T20" fmla="*/ 2 w 18"/>
                  <a:gd name="T21" fmla="*/ 7 h 18"/>
                  <a:gd name="T22" fmla="*/ 5 w 18"/>
                  <a:gd name="T23" fmla="*/ 7 h 18"/>
                  <a:gd name="T24" fmla="*/ 5 w 18"/>
                  <a:gd name="T25" fmla="*/ 5 h 18"/>
                  <a:gd name="T26" fmla="*/ 5 w 18"/>
                  <a:gd name="T27" fmla="*/ 5 h 18"/>
                  <a:gd name="T28" fmla="*/ 7 w 18"/>
                  <a:gd name="T29" fmla="*/ 5 h 18"/>
                  <a:gd name="T30" fmla="*/ 7 w 18"/>
                  <a:gd name="T31" fmla="*/ 2 h 18"/>
                  <a:gd name="T32" fmla="*/ 11 w 18"/>
                  <a:gd name="T33" fmla="*/ 0 h 18"/>
                  <a:gd name="T34" fmla="*/ 18 w 18"/>
                  <a:gd name="T35" fmla="*/ 9 h 18"/>
                  <a:gd name="T36" fmla="*/ 16 w 18"/>
                  <a:gd name="T37" fmla="*/ 11 h 18"/>
                  <a:gd name="T38" fmla="*/ 14 w 18"/>
                  <a:gd name="T39" fmla="*/ 14 h 18"/>
                  <a:gd name="T40" fmla="*/ 14 w 18"/>
                  <a:gd name="T41" fmla="*/ 14 h 18"/>
                  <a:gd name="T42" fmla="*/ 11 w 18"/>
                  <a:gd name="T43" fmla="*/ 14 h 18"/>
                  <a:gd name="T44" fmla="*/ 9 w 18"/>
                  <a:gd name="T4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8">
                    <a:moveTo>
                      <a:pt x="9" y="16"/>
                    </a:moveTo>
                    <a:lnTo>
                      <a:pt x="7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9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0" name="Freeform 2491">
                <a:extLst>
                  <a:ext uri="{FF2B5EF4-FFF2-40B4-BE49-F238E27FC236}">
                    <a16:creationId xmlns:a16="http://schemas.microsoft.com/office/drawing/2014/main" id="{CF3E166F-907F-4012-816C-93BEEE808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161"/>
                <a:ext cx="23" cy="27"/>
              </a:xfrm>
              <a:custGeom>
                <a:avLst/>
                <a:gdLst>
                  <a:gd name="T0" fmla="*/ 7 w 23"/>
                  <a:gd name="T1" fmla="*/ 14 h 27"/>
                  <a:gd name="T2" fmla="*/ 5 w 23"/>
                  <a:gd name="T3" fmla="*/ 11 h 27"/>
                  <a:gd name="T4" fmla="*/ 5 w 23"/>
                  <a:gd name="T5" fmla="*/ 11 h 27"/>
                  <a:gd name="T6" fmla="*/ 5 w 23"/>
                  <a:gd name="T7" fmla="*/ 11 h 27"/>
                  <a:gd name="T8" fmla="*/ 3 w 23"/>
                  <a:gd name="T9" fmla="*/ 9 h 27"/>
                  <a:gd name="T10" fmla="*/ 0 w 23"/>
                  <a:gd name="T11" fmla="*/ 7 h 27"/>
                  <a:gd name="T12" fmla="*/ 5 w 23"/>
                  <a:gd name="T13" fmla="*/ 4 h 27"/>
                  <a:gd name="T14" fmla="*/ 5 w 23"/>
                  <a:gd name="T15" fmla="*/ 4 h 27"/>
                  <a:gd name="T16" fmla="*/ 7 w 23"/>
                  <a:gd name="T17" fmla="*/ 2 h 27"/>
                  <a:gd name="T18" fmla="*/ 9 w 23"/>
                  <a:gd name="T19" fmla="*/ 0 h 27"/>
                  <a:gd name="T20" fmla="*/ 12 w 23"/>
                  <a:gd name="T21" fmla="*/ 0 h 27"/>
                  <a:gd name="T22" fmla="*/ 14 w 23"/>
                  <a:gd name="T23" fmla="*/ 0 h 27"/>
                  <a:gd name="T24" fmla="*/ 14 w 23"/>
                  <a:gd name="T25" fmla="*/ 0 h 27"/>
                  <a:gd name="T26" fmla="*/ 16 w 23"/>
                  <a:gd name="T27" fmla="*/ 2 h 27"/>
                  <a:gd name="T28" fmla="*/ 18 w 23"/>
                  <a:gd name="T29" fmla="*/ 4 h 27"/>
                  <a:gd name="T30" fmla="*/ 21 w 23"/>
                  <a:gd name="T31" fmla="*/ 7 h 27"/>
                  <a:gd name="T32" fmla="*/ 21 w 23"/>
                  <a:gd name="T33" fmla="*/ 9 h 27"/>
                  <a:gd name="T34" fmla="*/ 23 w 23"/>
                  <a:gd name="T35" fmla="*/ 11 h 27"/>
                  <a:gd name="T36" fmla="*/ 23 w 23"/>
                  <a:gd name="T37" fmla="*/ 11 h 27"/>
                  <a:gd name="T38" fmla="*/ 23 w 23"/>
                  <a:gd name="T39" fmla="*/ 16 h 27"/>
                  <a:gd name="T40" fmla="*/ 23 w 23"/>
                  <a:gd name="T41" fmla="*/ 20 h 27"/>
                  <a:gd name="T42" fmla="*/ 23 w 23"/>
                  <a:gd name="T43" fmla="*/ 23 h 27"/>
                  <a:gd name="T44" fmla="*/ 21 w 23"/>
                  <a:gd name="T45" fmla="*/ 23 h 27"/>
                  <a:gd name="T46" fmla="*/ 21 w 23"/>
                  <a:gd name="T47" fmla="*/ 25 h 27"/>
                  <a:gd name="T48" fmla="*/ 21 w 23"/>
                  <a:gd name="T49" fmla="*/ 25 h 27"/>
                  <a:gd name="T50" fmla="*/ 18 w 23"/>
                  <a:gd name="T51" fmla="*/ 25 h 27"/>
                  <a:gd name="T52" fmla="*/ 16 w 23"/>
                  <a:gd name="T53" fmla="*/ 27 h 27"/>
                  <a:gd name="T54" fmla="*/ 16 w 23"/>
                  <a:gd name="T55" fmla="*/ 27 h 27"/>
                  <a:gd name="T56" fmla="*/ 16 w 23"/>
                  <a:gd name="T57" fmla="*/ 27 h 27"/>
                  <a:gd name="T58" fmla="*/ 16 w 23"/>
                  <a:gd name="T59" fmla="*/ 25 h 27"/>
                  <a:gd name="T60" fmla="*/ 14 w 23"/>
                  <a:gd name="T61" fmla="*/ 23 h 27"/>
                  <a:gd name="T62" fmla="*/ 14 w 23"/>
                  <a:gd name="T63" fmla="*/ 20 h 27"/>
                  <a:gd name="T64" fmla="*/ 9 w 23"/>
                  <a:gd name="T65" fmla="*/ 18 h 27"/>
                  <a:gd name="T66" fmla="*/ 9 w 23"/>
                  <a:gd name="T67" fmla="*/ 18 h 27"/>
                  <a:gd name="T68" fmla="*/ 9 w 23"/>
                  <a:gd name="T69" fmla="*/ 16 h 27"/>
                  <a:gd name="T70" fmla="*/ 9 w 23"/>
                  <a:gd name="T71" fmla="*/ 16 h 27"/>
                  <a:gd name="T72" fmla="*/ 9 w 23"/>
                  <a:gd name="T73" fmla="*/ 16 h 27"/>
                  <a:gd name="T74" fmla="*/ 9 w 23"/>
                  <a:gd name="T75" fmla="*/ 16 h 27"/>
                  <a:gd name="T76" fmla="*/ 9 w 23"/>
                  <a:gd name="T77" fmla="*/ 16 h 27"/>
                  <a:gd name="T78" fmla="*/ 7 w 23"/>
                  <a:gd name="T7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7">
                    <a:moveTo>
                      <a:pt x="7" y="14"/>
                    </a:move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6"/>
                    </a:lnTo>
                    <a:lnTo>
                      <a:pt x="23" y="20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14" y="23"/>
                    </a:lnTo>
                    <a:lnTo>
                      <a:pt x="14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1" name="Freeform 2492">
                <a:extLst>
                  <a:ext uri="{FF2B5EF4-FFF2-40B4-BE49-F238E27FC236}">
                    <a16:creationId xmlns:a16="http://schemas.microsoft.com/office/drawing/2014/main" id="{964536D6-CCBE-4609-B5BE-4423E9F2A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138"/>
                <a:ext cx="16" cy="16"/>
              </a:xfrm>
              <a:custGeom>
                <a:avLst/>
                <a:gdLst>
                  <a:gd name="T0" fmla="*/ 9 w 16"/>
                  <a:gd name="T1" fmla="*/ 14 h 16"/>
                  <a:gd name="T2" fmla="*/ 4 w 16"/>
                  <a:gd name="T3" fmla="*/ 16 h 16"/>
                  <a:gd name="T4" fmla="*/ 4 w 16"/>
                  <a:gd name="T5" fmla="*/ 12 h 16"/>
                  <a:gd name="T6" fmla="*/ 2 w 16"/>
                  <a:gd name="T7" fmla="*/ 12 h 16"/>
                  <a:gd name="T8" fmla="*/ 0 w 16"/>
                  <a:gd name="T9" fmla="*/ 7 h 16"/>
                  <a:gd name="T10" fmla="*/ 7 w 16"/>
                  <a:gd name="T11" fmla="*/ 3 h 16"/>
                  <a:gd name="T12" fmla="*/ 9 w 16"/>
                  <a:gd name="T13" fmla="*/ 0 h 16"/>
                  <a:gd name="T14" fmla="*/ 11 w 16"/>
                  <a:gd name="T15" fmla="*/ 3 h 16"/>
                  <a:gd name="T16" fmla="*/ 13 w 16"/>
                  <a:gd name="T17" fmla="*/ 5 h 16"/>
                  <a:gd name="T18" fmla="*/ 16 w 16"/>
                  <a:gd name="T19" fmla="*/ 7 h 16"/>
                  <a:gd name="T20" fmla="*/ 13 w 16"/>
                  <a:gd name="T21" fmla="*/ 9 h 16"/>
                  <a:gd name="T22" fmla="*/ 13 w 16"/>
                  <a:gd name="T23" fmla="*/ 9 h 16"/>
                  <a:gd name="T24" fmla="*/ 13 w 16"/>
                  <a:gd name="T25" fmla="*/ 9 h 16"/>
                  <a:gd name="T26" fmla="*/ 11 w 16"/>
                  <a:gd name="T27" fmla="*/ 12 h 16"/>
                  <a:gd name="T28" fmla="*/ 9 w 16"/>
                  <a:gd name="T2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6">
                    <a:moveTo>
                      <a:pt x="9" y="14"/>
                    </a:moveTo>
                    <a:lnTo>
                      <a:pt x="4" y="16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7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6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2" name="Freeform 2493">
                <a:extLst>
                  <a:ext uri="{FF2B5EF4-FFF2-40B4-BE49-F238E27FC236}">
                    <a16:creationId xmlns:a16="http://schemas.microsoft.com/office/drawing/2014/main" id="{41028279-D174-43D2-B0B7-591D530E9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170"/>
                <a:ext cx="38" cy="34"/>
              </a:xfrm>
              <a:custGeom>
                <a:avLst/>
                <a:gdLst>
                  <a:gd name="T0" fmla="*/ 34 w 38"/>
                  <a:gd name="T1" fmla="*/ 18 h 34"/>
                  <a:gd name="T2" fmla="*/ 32 w 38"/>
                  <a:gd name="T3" fmla="*/ 18 h 34"/>
                  <a:gd name="T4" fmla="*/ 32 w 38"/>
                  <a:gd name="T5" fmla="*/ 18 h 34"/>
                  <a:gd name="T6" fmla="*/ 32 w 38"/>
                  <a:gd name="T7" fmla="*/ 20 h 34"/>
                  <a:gd name="T8" fmla="*/ 29 w 38"/>
                  <a:gd name="T9" fmla="*/ 20 h 34"/>
                  <a:gd name="T10" fmla="*/ 29 w 38"/>
                  <a:gd name="T11" fmla="*/ 20 h 34"/>
                  <a:gd name="T12" fmla="*/ 29 w 38"/>
                  <a:gd name="T13" fmla="*/ 23 h 34"/>
                  <a:gd name="T14" fmla="*/ 27 w 38"/>
                  <a:gd name="T15" fmla="*/ 23 h 34"/>
                  <a:gd name="T16" fmla="*/ 23 w 38"/>
                  <a:gd name="T17" fmla="*/ 27 h 34"/>
                  <a:gd name="T18" fmla="*/ 23 w 38"/>
                  <a:gd name="T19" fmla="*/ 27 h 34"/>
                  <a:gd name="T20" fmla="*/ 20 w 38"/>
                  <a:gd name="T21" fmla="*/ 29 h 34"/>
                  <a:gd name="T22" fmla="*/ 20 w 38"/>
                  <a:gd name="T23" fmla="*/ 29 h 34"/>
                  <a:gd name="T24" fmla="*/ 20 w 38"/>
                  <a:gd name="T25" fmla="*/ 29 h 34"/>
                  <a:gd name="T26" fmla="*/ 20 w 38"/>
                  <a:gd name="T27" fmla="*/ 29 h 34"/>
                  <a:gd name="T28" fmla="*/ 18 w 38"/>
                  <a:gd name="T29" fmla="*/ 32 h 34"/>
                  <a:gd name="T30" fmla="*/ 18 w 38"/>
                  <a:gd name="T31" fmla="*/ 32 h 34"/>
                  <a:gd name="T32" fmla="*/ 16 w 38"/>
                  <a:gd name="T33" fmla="*/ 34 h 34"/>
                  <a:gd name="T34" fmla="*/ 11 w 38"/>
                  <a:gd name="T35" fmla="*/ 27 h 34"/>
                  <a:gd name="T36" fmla="*/ 9 w 38"/>
                  <a:gd name="T37" fmla="*/ 25 h 34"/>
                  <a:gd name="T38" fmla="*/ 9 w 38"/>
                  <a:gd name="T39" fmla="*/ 25 h 34"/>
                  <a:gd name="T40" fmla="*/ 9 w 38"/>
                  <a:gd name="T41" fmla="*/ 25 h 34"/>
                  <a:gd name="T42" fmla="*/ 9 w 38"/>
                  <a:gd name="T43" fmla="*/ 25 h 34"/>
                  <a:gd name="T44" fmla="*/ 7 w 38"/>
                  <a:gd name="T45" fmla="*/ 23 h 34"/>
                  <a:gd name="T46" fmla="*/ 7 w 38"/>
                  <a:gd name="T47" fmla="*/ 20 h 34"/>
                  <a:gd name="T48" fmla="*/ 5 w 38"/>
                  <a:gd name="T49" fmla="*/ 20 h 34"/>
                  <a:gd name="T50" fmla="*/ 5 w 38"/>
                  <a:gd name="T51" fmla="*/ 18 h 34"/>
                  <a:gd name="T52" fmla="*/ 5 w 38"/>
                  <a:gd name="T53" fmla="*/ 18 h 34"/>
                  <a:gd name="T54" fmla="*/ 2 w 38"/>
                  <a:gd name="T55" fmla="*/ 16 h 34"/>
                  <a:gd name="T56" fmla="*/ 2 w 38"/>
                  <a:gd name="T57" fmla="*/ 16 h 34"/>
                  <a:gd name="T58" fmla="*/ 0 w 38"/>
                  <a:gd name="T59" fmla="*/ 14 h 34"/>
                  <a:gd name="T60" fmla="*/ 0 w 38"/>
                  <a:gd name="T61" fmla="*/ 14 h 34"/>
                  <a:gd name="T62" fmla="*/ 5 w 38"/>
                  <a:gd name="T63" fmla="*/ 14 h 34"/>
                  <a:gd name="T64" fmla="*/ 5 w 38"/>
                  <a:gd name="T65" fmla="*/ 11 h 34"/>
                  <a:gd name="T66" fmla="*/ 5 w 38"/>
                  <a:gd name="T67" fmla="*/ 11 h 34"/>
                  <a:gd name="T68" fmla="*/ 5 w 38"/>
                  <a:gd name="T69" fmla="*/ 11 h 34"/>
                  <a:gd name="T70" fmla="*/ 7 w 38"/>
                  <a:gd name="T71" fmla="*/ 11 h 34"/>
                  <a:gd name="T72" fmla="*/ 9 w 38"/>
                  <a:gd name="T73" fmla="*/ 11 h 34"/>
                  <a:gd name="T74" fmla="*/ 11 w 38"/>
                  <a:gd name="T75" fmla="*/ 9 h 34"/>
                  <a:gd name="T76" fmla="*/ 11 w 38"/>
                  <a:gd name="T77" fmla="*/ 9 h 34"/>
                  <a:gd name="T78" fmla="*/ 14 w 38"/>
                  <a:gd name="T79" fmla="*/ 9 h 34"/>
                  <a:gd name="T80" fmla="*/ 14 w 38"/>
                  <a:gd name="T81" fmla="*/ 9 h 34"/>
                  <a:gd name="T82" fmla="*/ 16 w 38"/>
                  <a:gd name="T83" fmla="*/ 7 h 34"/>
                  <a:gd name="T84" fmla="*/ 18 w 38"/>
                  <a:gd name="T85" fmla="*/ 7 h 34"/>
                  <a:gd name="T86" fmla="*/ 20 w 38"/>
                  <a:gd name="T87" fmla="*/ 5 h 34"/>
                  <a:gd name="T88" fmla="*/ 27 w 38"/>
                  <a:gd name="T89" fmla="*/ 2 h 34"/>
                  <a:gd name="T90" fmla="*/ 29 w 38"/>
                  <a:gd name="T91" fmla="*/ 0 h 34"/>
                  <a:gd name="T92" fmla="*/ 32 w 38"/>
                  <a:gd name="T93" fmla="*/ 5 h 34"/>
                  <a:gd name="T94" fmla="*/ 32 w 38"/>
                  <a:gd name="T95" fmla="*/ 7 h 34"/>
                  <a:gd name="T96" fmla="*/ 34 w 38"/>
                  <a:gd name="T97" fmla="*/ 9 h 34"/>
                  <a:gd name="T98" fmla="*/ 36 w 38"/>
                  <a:gd name="T99" fmla="*/ 11 h 34"/>
                  <a:gd name="T100" fmla="*/ 38 w 38"/>
                  <a:gd name="T101" fmla="*/ 14 h 34"/>
                  <a:gd name="T102" fmla="*/ 36 w 38"/>
                  <a:gd name="T103" fmla="*/ 16 h 34"/>
                  <a:gd name="T104" fmla="*/ 36 w 38"/>
                  <a:gd name="T105" fmla="*/ 16 h 34"/>
                  <a:gd name="T106" fmla="*/ 36 w 38"/>
                  <a:gd name="T107" fmla="*/ 16 h 34"/>
                  <a:gd name="T108" fmla="*/ 36 w 38"/>
                  <a:gd name="T109" fmla="*/ 16 h 34"/>
                  <a:gd name="T110" fmla="*/ 36 w 38"/>
                  <a:gd name="T111" fmla="*/ 16 h 34"/>
                  <a:gd name="T112" fmla="*/ 34 w 38"/>
                  <a:gd name="T113" fmla="*/ 18 h 34"/>
                  <a:gd name="T114" fmla="*/ 34 w 38"/>
                  <a:gd name="T115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34">
                    <a:moveTo>
                      <a:pt x="34" y="18"/>
                    </a:moveTo>
                    <a:lnTo>
                      <a:pt x="32" y="18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6" y="34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7" y="2"/>
                    </a:lnTo>
                    <a:lnTo>
                      <a:pt x="29" y="0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8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3" name="Freeform 2494">
                <a:extLst>
                  <a:ext uri="{FF2B5EF4-FFF2-40B4-BE49-F238E27FC236}">
                    <a16:creationId xmlns:a16="http://schemas.microsoft.com/office/drawing/2014/main" id="{34A732D5-B87E-4065-8412-DAC88458E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168"/>
                <a:ext cx="47" cy="40"/>
              </a:xfrm>
              <a:custGeom>
                <a:avLst/>
                <a:gdLst>
                  <a:gd name="T0" fmla="*/ 43 w 47"/>
                  <a:gd name="T1" fmla="*/ 9 h 40"/>
                  <a:gd name="T2" fmla="*/ 45 w 47"/>
                  <a:gd name="T3" fmla="*/ 9 h 40"/>
                  <a:gd name="T4" fmla="*/ 45 w 47"/>
                  <a:gd name="T5" fmla="*/ 11 h 40"/>
                  <a:gd name="T6" fmla="*/ 47 w 47"/>
                  <a:gd name="T7" fmla="*/ 11 h 40"/>
                  <a:gd name="T8" fmla="*/ 40 w 47"/>
                  <a:gd name="T9" fmla="*/ 18 h 40"/>
                  <a:gd name="T10" fmla="*/ 34 w 47"/>
                  <a:gd name="T11" fmla="*/ 22 h 40"/>
                  <a:gd name="T12" fmla="*/ 31 w 47"/>
                  <a:gd name="T13" fmla="*/ 25 h 40"/>
                  <a:gd name="T14" fmla="*/ 27 w 47"/>
                  <a:gd name="T15" fmla="*/ 27 h 40"/>
                  <a:gd name="T16" fmla="*/ 27 w 47"/>
                  <a:gd name="T17" fmla="*/ 27 h 40"/>
                  <a:gd name="T18" fmla="*/ 20 w 47"/>
                  <a:gd name="T19" fmla="*/ 34 h 40"/>
                  <a:gd name="T20" fmla="*/ 18 w 47"/>
                  <a:gd name="T21" fmla="*/ 36 h 40"/>
                  <a:gd name="T22" fmla="*/ 11 w 47"/>
                  <a:gd name="T23" fmla="*/ 40 h 40"/>
                  <a:gd name="T24" fmla="*/ 11 w 47"/>
                  <a:gd name="T25" fmla="*/ 40 h 40"/>
                  <a:gd name="T26" fmla="*/ 11 w 47"/>
                  <a:gd name="T27" fmla="*/ 40 h 40"/>
                  <a:gd name="T28" fmla="*/ 9 w 47"/>
                  <a:gd name="T29" fmla="*/ 38 h 40"/>
                  <a:gd name="T30" fmla="*/ 9 w 47"/>
                  <a:gd name="T31" fmla="*/ 38 h 40"/>
                  <a:gd name="T32" fmla="*/ 7 w 47"/>
                  <a:gd name="T33" fmla="*/ 36 h 40"/>
                  <a:gd name="T34" fmla="*/ 4 w 47"/>
                  <a:gd name="T35" fmla="*/ 34 h 40"/>
                  <a:gd name="T36" fmla="*/ 4 w 47"/>
                  <a:gd name="T37" fmla="*/ 34 h 40"/>
                  <a:gd name="T38" fmla="*/ 2 w 47"/>
                  <a:gd name="T39" fmla="*/ 31 h 40"/>
                  <a:gd name="T40" fmla="*/ 2 w 47"/>
                  <a:gd name="T41" fmla="*/ 29 h 40"/>
                  <a:gd name="T42" fmla="*/ 0 w 47"/>
                  <a:gd name="T43" fmla="*/ 27 h 40"/>
                  <a:gd name="T44" fmla="*/ 2 w 47"/>
                  <a:gd name="T45" fmla="*/ 27 h 40"/>
                  <a:gd name="T46" fmla="*/ 4 w 47"/>
                  <a:gd name="T47" fmla="*/ 25 h 40"/>
                  <a:gd name="T48" fmla="*/ 4 w 47"/>
                  <a:gd name="T49" fmla="*/ 25 h 40"/>
                  <a:gd name="T50" fmla="*/ 7 w 47"/>
                  <a:gd name="T51" fmla="*/ 22 h 40"/>
                  <a:gd name="T52" fmla="*/ 9 w 47"/>
                  <a:gd name="T53" fmla="*/ 20 h 40"/>
                  <a:gd name="T54" fmla="*/ 9 w 47"/>
                  <a:gd name="T55" fmla="*/ 20 h 40"/>
                  <a:gd name="T56" fmla="*/ 11 w 47"/>
                  <a:gd name="T57" fmla="*/ 20 h 40"/>
                  <a:gd name="T58" fmla="*/ 11 w 47"/>
                  <a:gd name="T59" fmla="*/ 20 h 40"/>
                  <a:gd name="T60" fmla="*/ 11 w 47"/>
                  <a:gd name="T61" fmla="*/ 18 h 40"/>
                  <a:gd name="T62" fmla="*/ 13 w 47"/>
                  <a:gd name="T63" fmla="*/ 18 h 40"/>
                  <a:gd name="T64" fmla="*/ 13 w 47"/>
                  <a:gd name="T65" fmla="*/ 18 h 40"/>
                  <a:gd name="T66" fmla="*/ 13 w 47"/>
                  <a:gd name="T67" fmla="*/ 18 h 40"/>
                  <a:gd name="T68" fmla="*/ 16 w 47"/>
                  <a:gd name="T69" fmla="*/ 16 h 40"/>
                  <a:gd name="T70" fmla="*/ 16 w 47"/>
                  <a:gd name="T71" fmla="*/ 16 h 40"/>
                  <a:gd name="T72" fmla="*/ 18 w 47"/>
                  <a:gd name="T73" fmla="*/ 16 h 40"/>
                  <a:gd name="T74" fmla="*/ 20 w 47"/>
                  <a:gd name="T75" fmla="*/ 11 h 40"/>
                  <a:gd name="T76" fmla="*/ 22 w 47"/>
                  <a:gd name="T77" fmla="*/ 11 h 40"/>
                  <a:gd name="T78" fmla="*/ 22 w 47"/>
                  <a:gd name="T79" fmla="*/ 11 h 40"/>
                  <a:gd name="T80" fmla="*/ 25 w 47"/>
                  <a:gd name="T81" fmla="*/ 9 h 40"/>
                  <a:gd name="T82" fmla="*/ 25 w 47"/>
                  <a:gd name="T83" fmla="*/ 9 h 40"/>
                  <a:gd name="T84" fmla="*/ 27 w 47"/>
                  <a:gd name="T85" fmla="*/ 9 h 40"/>
                  <a:gd name="T86" fmla="*/ 27 w 47"/>
                  <a:gd name="T87" fmla="*/ 9 h 40"/>
                  <a:gd name="T88" fmla="*/ 27 w 47"/>
                  <a:gd name="T89" fmla="*/ 9 h 40"/>
                  <a:gd name="T90" fmla="*/ 27 w 47"/>
                  <a:gd name="T91" fmla="*/ 7 h 40"/>
                  <a:gd name="T92" fmla="*/ 27 w 47"/>
                  <a:gd name="T93" fmla="*/ 7 h 40"/>
                  <a:gd name="T94" fmla="*/ 29 w 47"/>
                  <a:gd name="T95" fmla="*/ 7 h 40"/>
                  <a:gd name="T96" fmla="*/ 29 w 47"/>
                  <a:gd name="T97" fmla="*/ 7 h 40"/>
                  <a:gd name="T98" fmla="*/ 31 w 47"/>
                  <a:gd name="T99" fmla="*/ 7 h 40"/>
                  <a:gd name="T100" fmla="*/ 34 w 47"/>
                  <a:gd name="T101" fmla="*/ 4 h 40"/>
                  <a:gd name="T102" fmla="*/ 34 w 47"/>
                  <a:gd name="T103" fmla="*/ 4 h 40"/>
                  <a:gd name="T104" fmla="*/ 36 w 47"/>
                  <a:gd name="T105" fmla="*/ 2 h 40"/>
                  <a:gd name="T106" fmla="*/ 38 w 47"/>
                  <a:gd name="T107" fmla="*/ 0 h 40"/>
                  <a:gd name="T108" fmla="*/ 38 w 47"/>
                  <a:gd name="T109" fmla="*/ 2 h 40"/>
                  <a:gd name="T110" fmla="*/ 38 w 47"/>
                  <a:gd name="T111" fmla="*/ 2 h 40"/>
                  <a:gd name="T112" fmla="*/ 40 w 47"/>
                  <a:gd name="T113" fmla="*/ 4 h 40"/>
                  <a:gd name="T114" fmla="*/ 43 w 47"/>
                  <a:gd name="T115" fmla="*/ 7 h 40"/>
                  <a:gd name="T116" fmla="*/ 43 w 47"/>
                  <a:gd name="T117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7" h="40">
                    <a:moveTo>
                      <a:pt x="43" y="9"/>
                    </a:moveTo>
                    <a:lnTo>
                      <a:pt x="45" y="9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0" y="18"/>
                    </a:lnTo>
                    <a:lnTo>
                      <a:pt x="34" y="22"/>
                    </a:lnTo>
                    <a:lnTo>
                      <a:pt x="31" y="25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0" y="34"/>
                    </a:lnTo>
                    <a:lnTo>
                      <a:pt x="18" y="36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7" y="36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6" y="2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4" name="Freeform 2495">
                <a:extLst>
                  <a:ext uri="{FF2B5EF4-FFF2-40B4-BE49-F238E27FC236}">
                    <a16:creationId xmlns:a16="http://schemas.microsoft.com/office/drawing/2014/main" id="{E447EAC8-F885-41CD-8C7A-185AAE331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265"/>
                <a:ext cx="31" cy="29"/>
              </a:xfrm>
              <a:custGeom>
                <a:avLst/>
                <a:gdLst>
                  <a:gd name="T0" fmla="*/ 29 w 31"/>
                  <a:gd name="T1" fmla="*/ 6 h 29"/>
                  <a:gd name="T2" fmla="*/ 29 w 31"/>
                  <a:gd name="T3" fmla="*/ 6 h 29"/>
                  <a:gd name="T4" fmla="*/ 31 w 31"/>
                  <a:gd name="T5" fmla="*/ 11 h 29"/>
                  <a:gd name="T6" fmla="*/ 31 w 31"/>
                  <a:gd name="T7" fmla="*/ 11 h 29"/>
                  <a:gd name="T8" fmla="*/ 29 w 31"/>
                  <a:gd name="T9" fmla="*/ 13 h 29"/>
                  <a:gd name="T10" fmla="*/ 27 w 31"/>
                  <a:gd name="T11" fmla="*/ 13 h 29"/>
                  <a:gd name="T12" fmla="*/ 27 w 31"/>
                  <a:gd name="T13" fmla="*/ 15 h 29"/>
                  <a:gd name="T14" fmla="*/ 24 w 31"/>
                  <a:gd name="T15" fmla="*/ 15 h 29"/>
                  <a:gd name="T16" fmla="*/ 22 w 31"/>
                  <a:gd name="T17" fmla="*/ 18 h 29"/>
                  <a:gd name="T18" fmla="*/ 22 w 31"/>
                  <a:gd name="T19" fmla="*/ 18 h 29"/>
                  <a:gd name="T20" fmla="*/ 20 w 31"/>
                  <a:gd name="T21" fmla="*/ 20 h 29"/>
                  <a:gd name="T22" fmla="*/ 20 w 31"/>
                  <a:gd name="T23" fmla="*/ 20 h 29"/>
                  <a:gd name="T24" fmla="*/ 18 w 31"/>
                  <a:gd name="T25" fmla="*/ 20 h 29"/>
                  <a:gd name="T26" fmla="*/ 18 w 31"/>
                  <a:gd name="T27" fmla="*/ 20 h 29"/>
                  <a:gd name="T28" fmla="*/ 18 w 31"/>
                  <a:gd name="T29" fmla="*/ 20 h 29"/>
                  <a:gd name="T30" fmla="*/ 18 w 31"/>
                  <a:gd name="T31" fmla="*/ 20 h 29"/>
                  <a:gd name="T32" fmla="*/ 18 w 31"/>
                  <a:gd name="T33" fmla="*/ 22 h 29"/>
                  <a:gd name="T34" fmla="*/ 15 w 31"/>
                  <a:gd name="T35" fmla="*/ 22 h 29"/>
                  <a:gd name="T36" fmla="*/ 15 w 31"/>
                  <a:gd name="T37" fmla="*/ 22 h 29"/>
                  <a:gd name="T38" fmla="*/ 13 w 31"/>
                  <a:gd name="T39" fmla="*/ 25 h 29"/>
                  <a:gd name="T40" fmla="*/ 13 w 31"/>
                  <a:gd name="T41" fmla="*/ 25 h 29"/>
                  <a:gd name="T42" fmla="*/ 9 w 31"/>
                  <a:gd name="T43" fmla="*/ 27 h 29"/>
                  <a:gd name="T44" fmla="*/ 9 w 31"/>
                  <a:gd name="T45" fmla="*/ 29 h 29"/>
                  <a:gd name="T46" fmla="*/ 6 w 31"/>
                  <a:gd name="T47" fmla="*/ 29 h 29"/>
                  <a:gd name="T48" fmla="*/ 4 w 31"/>
                  <a:gd name="T49" fmla="*/ 27 h 29"/>
                  <a:gd name="T50" fmla="*/ 4 w 31"/>
                  <a:gd name="T51" fmla="*/ 25 h 29"/>
                  <a:gd name="T52" fmla="*/ 4 w 31"/>
                  <a:gd name="T53" fmla="*/ 25 h 29"/>
                  <a:gd name="T54" fmla="*/ 0 w 31"/>
                  <a:gd name="T55" fmla="*/ 18 h 29"/>
                  <a:gd name="T56" fmla="*/ 4 w 31"/>
                  <a:gd name="T57" fmla="*/ 13 h 29"/>
                  <a:gd name="T58" fmla="*/ 24 w 31"/>
                  <a:gd name="T59" fmla="*/ 0 h 29"/>
                  <a:gd name="T60" fmla="*/ 27 w 31"/>
                  <a:gd name="T61" fmla="*/ 4 h 29"/>
                  <a:gd name="T62" fmla="*/ 27 w 31"/>
                  <a:gd name="T63" fmla="*/ 4 h 29"/>
                  <a:gd name="T64" fmla="*/ 29 w 31"/>
                  <a:gd name="T65" fmla="*/ 6 h 29"/>
                  <a:gd name="T66" fmla="*/ 29 w 31"/>
                  <a:gd name="T6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29">
                    <a:moveTo>
                      <a:pt x="29" y="6"/>
                    </a:moveTo>
                    <a:lnTo>
                      <a:pt x="29" y="6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4" y="15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6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0" y="18"/>
                    </a:lnTo>
                    <a:lnTo>
                      <a:pt x="4" y="13"/>
                    </a:lnTo>
                    <a:lnTo>
                      <a:pt x="24" y="0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29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5" name="Freeform 2496">
                <a:extLst>
                  <a:ext uri="{FF2B5EF4-FFF2-40B4-BE49-F238E27FC236}">
                    <a16:creationId xmlns:a16="http://schemas.microsoft.com/office/drawing/2014/main" id="{507988C9-0B7D-4BE2-9D2B-1BBCEC869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197"/>
                <a:ext cx="34" cy="27"/>
              </a:xfrm>
              <a:custGeom>
                <a:avLst/>
                <a:gdLst>
                  <a:gd name="T0" fmla="*/ 11 w 34"/>
                  <a:gd name="T1" fmla="*/ 9 h 27"/>
                  <a:gd name="T2" fmla="*/ 11 w 34"/>
                  <a:gd name="T3" fmla="*/ 9 h 27"/>
                  <a:gd name="T4" fmla="*/ 13 w 34"/>
                  <a:gd name="T5" fmla="*/ 7 h 27"/>
                  <a:gd name="T6" fmla="*/ 13 w 34"/>
                  <a:gd name="T7" fmla="*/ 7 h 27"/>
                  <a:gd name="T8" fmla="*/ 16 w 34"/>
                  <a:gd name="T9" fmla="*/ 5 h 27"/>
                  <a:gd name="T10" fmla="*/ 16 w 34"/>
                  <a:gd name="T11" fmla="*/ 5 h 27"/>
                  <a:gd name="T12" fmla="*/ 16 w 34"/>
                  <a:gd name="T13" fmla="*/ 5 h 27"/>
                  <a:gd name="T14" fmla="*/ 18 w 34"/>
                  <a:gd name="T15" fmla="*/ 2 h 27"/>
                  <a:gd name="T16" fmla="*/ 18 w 34"/>
                  <a:gd name="T17" fmla="*/ 2 h 27"/>
                  <a:gd name="T18" fmla="*/ 18 w 34"/>
                  <a:gd name="T19" fmla="*/ 2 h 27"/>
                  <a:gd name="T20" fmla="*/ 20 w 34"/>
                  <a:gd name="T21" fmla="*/ 2 h 27"/>
                  <a:gd name="T22" fmla="*/ 22 w 34"/>
                  <a:gd name="T23" fmla="*/ 0 h 27"/>
                  <a:gd name="T24" fmla="*/ 25 w 34"/>
                  <a:gd name="T25" fmla="*/ 2 h 27"/>
                  <a:gd name="T26" fmla="*/ 27 w 34"/>
                  <a:gd name="T27" fmla="*/ 5 h 27"/>
                  <a:gd name="T28" fmla="*/ 27 w 34"/>
                  <a:gd name="T29" fmla="*/ 7 h 27"/>
                  <a:gd name="T30" fmla="*/ 29 w 34"/>
                  <a:gd name="T31" fmla="*/ 7 h 27"/>
                  <a:gd name="T32" fmla="*/ 29 w 34"/>
                  <a:gd name="T33" fmla="*/ 9 h 27"/>
                  <a:gd name="T34" fmla="*/ 29 w 34"/>
                  <a:gd name="T35" fmla="*/ 9 h 27"/>
                  <a:gd name="T36" fmla="*/ 29 w 34"/>
                  <a:gd name="T37" fmla="*/ 9 h 27"/>
                  <a:gd name="T38" fmla="*/ 34 w 34"/>
                  <a:gd name="T39" fmla="*/ 14 h 27"/>
                  <a:gd name="T40" fmla="*/ 34 w 34"/>
                  <a:gd name="T41" fmla="*/ 14 h 27"/>
                  <a:gd name="T42" fmla="*/ 16 w 34"/>
                  <a:gd name="T43" fmla="*/ 27 h 27"/>
                  <a:gd name="T44" fmla="*/ 16 w 34"/>
                  <a:gd name="T45" fmla="*/ 27 h 27"/>
                  <a:gd name="T46" fmla="*/ 11 w 34"/>
                  <a:gd name="T47" fmla="*/ 20 h 27"/>
                  <a:gd name="T48" fmla="*/ 9 w 34"/>
                  <a:gd name="T49" fmla="*/ 20 h 27"/>
                  <a:gd name="T50" fmla="*/ 7 w 34"/>
                  <a:gd name="T51" fmla="*/ 23 h 27"/>
                  <a:gd name="T52" fmla="*/ 7 w 34"/>
                  <a:gd name="T53" fmla="*/ 23 h 27"/>
                  <a:gd name="T54" fmla="*/ 7 w 34"/>
                  <a:gd name="T55" fmla="*/ 23 h 27"/>
                  <a:gd name="T56" fmla="*/ 7 w 34"/>
                  <a:gd name="T57" fmla="*/ 25 h 27"/>
                  <a:gd name="T58" fmla="*/ 4 w 34"/>
                  <a:gd name="T59" fmla="*/ 23 h 27"/>
                  <a:gd name="T60" fmla="*/ 4 w 34"/>
                  <a:gd name="T61" fmla="*/ 23 h 27"/>
                  <a:gd name="T62" fmla="*/ 4 w 34"/>
                  <a:gd name="T63" fmla="*/ 23 h 27"/>
                  <a:gd name="T64" fmla="*/ 2 w 34"/>
                  <a:gd name="T65" fmla="*/ 20 h 27"/>
                  <a:gd name="T66" fmla="*/ 0 w 34"/>
                  <a:gd name="T67" fmla="*/ 18 h 27"/>
                  <a:gd name="T68" fmla="*/ 2 w 34"/>
                  <a:gd name="T69" fmla="*/ 16 h 27"/>
                  <a:gd name="T70" fmla="*/ 2 w 34"/>
                  <a:gd name="T71" fmla="*/ 16 h 27"/>
                  <a:gd name="T72" fmla="*/ 4 w 34"/>
                  <a:gd name="T73" fmla="*/ 14 h 27"/>
                  <a:gd name="T74" fmla="*/ 7 w 34"/>
                  <a:gd name="T75" fmla="*/ 11 h 27"/>
                  <a:gd name="T76" fmla="*/ 9 w 34"/>
                  <a:gd name="T77" fmla="*/ 11 h 27"/>
                  <a:gd name="T78" fmla="*/ 9 w 34"/>
                  <a:gd name="T79" fmla="*/ 9 h 27"/>
                  <a:gd name="T80" fmla="*/ 11 w 34"/>
                  <a:gd name="T81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" h="27">
                    <a:moveTo>
                      <a:pt x="11" y="9"/>
                    </a:moveTo>
                    <a:lnTo>
                      <a:pt x="11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6" name="Freeform 2497">
                <a:extLst>
                  <a:ext uri="{FF2B5EF4-FFF2-40B4-BE49-F238E27FC236}">
                    <a16:creationId xmlns:a16="http://schemas.microsoft.com/office/drawing/2014/main" id="{49092C76-F73B-4D15-80B7-454A65CB7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276"/>
                <a:ext cx="33" cy="29"/>
              </a:xfrm>
              <a:custGeom>
                <a:avLst/>
                <a:gdLst>
                  <a:gd name="T0" fmla="*/ 11 w 33"/>
                  <a:gd name="T1" fmla="*/ 27 h 29"/>
                  <a:gd name="T2" fmla="*/ 9 w 33"/>
                  <a:gd name="T3" fmla="*/ 29 h 29"/>
                  <a:gd name="T4" fmla="*/ 6 w 33"/>
                  <a:gd name="T5" fmla="*/ 27 h 29"/>
                  <a:gd name="T6" fmla="*/ 4 w 33"/>
                  <a:gd name="T7" fmla="*/ 25 h 29"/>
                  <a:gd name="T8" fmla="*/ 4 w 33"/>
                  <a:gd name="T9" fmla="*/ 25 h 29"/>
                  <a:gd name="T10" fmla="*/ 2 w 33"/>
                  <a:gd name="T11" fmla="*/ 23 h 29"/>
                  <a:gd name="T12" fmla="*/ 0 w 33"/>
                  <a:gd name="T13" fmla="*/ 20 h 29"/>
                  <a:gd name="T14" fmla="*/ 4 w 33"/>
                  <a:gd name="T15" fmla="*/ 16 h 29"/>
                  <a:gd name="T16" fmla="*/ 9 w 33"/>
                  <a:gd name="T17" fmla="*/ 14 h 29"/>
                  <a:gd name="T18" fmla="*/ 9 w 33"/>
                  <a:gd name="T19" fmla="*/ 14 h 29"/>
                  <a:gd name="T20" fmla="*/ 9 w 33"/>
                  <a:gd name="T21" fmla="*/ 11 h 29"/>
                  <a:gd name="T22" fmla="*/ 11 w 33"/>
                  <a:gd name="T23" fmla="*/ 11 h 29"/>
                  <a:gd name="T24" fmla="*/ 11 w 33"/>
                  <a:gd name="T25" fmla="*/ 11 h 29"/>
                  <a:gd name="T26" fmla="*/ 13 w 33"/>
                  <a:gd name="T27" fmla="*/ 9 h 29"/>
                  <a:gd name="T28" fmla="*/ 13 w 33"/>
                  <a:gd name="T29" fmla="*/ 9 h 29"/>
                  <a:gd name="T30" fmla="*/ 15 w 33"/>
                  <a:gd name="T31" fmla="*/ 9 h 29"/>
                  <a:gd name="T32" fmla="*/ 15 w 33"/>
                  <a:gd name="T33" fmla="*/ 7 h 29"/>
                  <a:gd name="T34" fmla="*/ 18 w 33"/>
                  <a:gd name="T35" fmla="*/ 7 h 29"/>
                  <a:gd name="T36" fmla="*/ 18 w 33"/>
                  <a:gd name="T37" fmla="*/ 7 h 29"/>
                  <a:gd name="T38" fmla="*/ 18 w 33"/>
                  <a:gd name="T39" fmla="*/ 4 h 29"/>
                  <a:gd name="T40" fmla="*/ 20 w 33"/>
                  <a:gd name="T41" fmla="*/ 4 h 29"/>
                  <a:gd name="T42" fmla="*/ 20 w 33"/>
                  <a:gd name="T43" fmla="*/ 4 h 29"/>
                  <a:gd name="T44" fmla="*/ 20 w 33"/>
                  <a:gd name="T45" fmla="*/ 4 h 29"/>
                  <a:gd name="T46" fmla="*/ 20 w 33"/>
                  <a:gd name="T47" fmla="*/ 4 h 29"/>
                  <a:gd name="T48" fmla="*/ 20 w 33"/>
                  <a:gd name="T49" fmla="*/ 4 h 29"/>
                  <a:gd name="T50" fmla="*/ 22 w 33"/>
                  <a:gd name="T51" fmla="*/ 2 h 29"/>
                  <a:gd name="T52" fmla="*/ 24 w 33"/>
                  <a:gd name="T53" fmla="*/ 0 h 29"/>
                  <a:gd name="T54" fmla="*/ 33 w 33"/>
                  <a:gd name="T55" fmla="*/ 11 h 29"/>
                  <a:gd name="T56" fmla="*/ 29 w 33"/>
                  <a:gd name="T57" fmla="*/ 14 h 29"/>
                  <a:gd name="T58" fmla="*/ 27 w 33"/>
                  <a:gd name="T59" fmla="*/ 16 h 29"/>
                  <a:gd name="T60" fmla="*/ 27 w 33"/>
                  <a:gd name="T61" fmla="*/ 16 h 29"/>
                  <a:gd name="T62" fmla="*/ 24 w 33"/>
                  <a:gd name="T63" fmla="*/ 18 h 29"/>
                  <a:gd name="T64" fmla="*/ 22 w 33"/>
                  <a:gd name="T65" fmla="*/ 18 h 29"/>
                  <a:gd name="T66" fmla="*/ 22 w 33"/>
                  <a:gd name="T67" fmla="*/ 18 h 29"/>
                  <a:gd name="T68" fmla="*/ 22 w 33"/>
                  <a:gd name="T69" fmla="*/ 20 h 29"/>
                  <a:gd name="T70" fmla="*/ 22 w 33"/>
                  <a:gd name="T71" fmla="*/ 20 h 29"/>
                  <a:gd name="T72" fmla="*/ 20 w 33"/>
                  <a:gd name="T73" fmla="*/ 20 h 29"/>
                  <a:gd name="T74" fmla="*/ 20 w 33"/>
                  <a:gd name="T75" fmla="*/ 23 h 29"/>
                  <a:gd name="T76" fmla="*/ 18 w 33"/>
                  <a:gd name="T77" fmla="*/ 23 h 29"/>
                  <a:gd name="T78" fmla="*/ 15 w 33"/>
                  <a:gd name="T79" fmla="*/ 25 h 29"/>
                  <a:gd name="T80" fmla="*/ 13 w 33"/>
                  <a:gd name="T81" fmla="*/ 25 h 29"/>
                  <a:gd name="T82" fmla="*/ 13 w 33"/>
                  <a:gd name="T83" fmla="*/ 27 h 29"/>
                  <a:gd name="T84" fmla="*/ 11 w 33"/>
                  <a:gd name="T85" fmla="*/ 27 h 29"/>
                  <a:gd name="T86" fmla="*/ 11 w 33"/>
                  <a:gd name="T8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9">
                    <a:moveTo>
                      <a:pt x="11" y="27"/>
                    </a:moveTo>
                    <a:lnTo>
                      <a:pt x="9" y="29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33" y="11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7" name="Freeform 2498">
                <a:extLst>
                  <a:ext uri="{FF2B5EF4-FFF2-40B4-BE49-F238E27FC236}">
                    <a16:creationId xmlns:a16="http://schemas.microsoft.com/office/drawing/2014/main" id="{6B8F5F83-6E72-456B-B65D-0F3BF873B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251"/>
                <a:ext cx="31" cy="29"/>
              </a:xfrm>
              <a:custGeom>
                <a:avLst/>
                <a:gdLst>
                  <a:gd name="T0" fmla="*/ 24 w 31"/>
                  <a:gd name="T1" fmla="*/ 18 h 29"/>
                  <a:gd name="T2" fmla="*/ 22 w 31"/>
                  <a:gd name="T3" fmla="*/ 18 h 29"/>
                  <a:gd name="T4" fmla="*/ 22 w 31"/>
                  <a:gd name="T5" fmla="*/ 18 h 29"/>
                  <a:gd name="T6" fmla="*/ 15 w 31"/>
                  <a:gd name="T7" fmla="*/ 25 h 29"/>
                  <a:gd name="T8" fmla="*/ 15 w 31"/>
                  <a:gd name="T9" fmla="*/ 25 h 29"/>
                  <a:gd name="T10" fmla="*/ 13 w 31"/>
                  <a:gd name="T11" fmla="*/ 27 h 29"/>
                  <a:gd name="T12" fmla="*/ 11 w 31"/>
                  <a:gd name="T13" fmla="*/ 27 h 29"/>
                  <a:gd name="T14" fmla="*/ 11 w 31"/>
                  <a:gd name="T15" fmla="*/ 27 h 29"/>
                  <a:gd name="T16" fmla="*/ 6 w 31"/>
                  <a:gd name="T17" fmla="*/ 29 h 29"/>
                  <a:gd name="T18" fmla="*/ 2 w 31"/>
                  <a:gd name="T19" fmla="*/ 23 h 29"/>
                  <a:gd name="T20" fmla="*/ 0 w 31"/>
                  <a:gd name="T21" fmla="*/ 20 h 29"/>
                  <a:gd name="T22" fmla="*/ 0 w 31"/>
                  <a:gd name="T23" fmla="*/ 18 h 29"/>
                  <a:gd name="T24" fmla="*/ 2 w 31"/>
                  <a:gd name="T25" fmla="*/ 18 h 29"/>
                  <a:gd name="T26" fmla="*/ 2 w 31"/>
                  <a:gd name="T27" fmla="*/ 18 h 29"/>
                  <a:gd name="T28" fmla="*/ 6 w 31"/>
                  <a:gd name="T29" fmla="*/ 16 h 29"/>
                  <a:gd name="T30" fmla="*/ 6 w 31"/>
                  <a:gd name="T31" fmla="*/ 14 h 29"/>
                  <a:gd name="T32" fmla="*/ 6 w 31"/>
                  <a:gd name="T33" fmla="*/ 14 h 29"/>
                  <a:gd name="T34" fmla="*/ 11 w 31"/>
                  <a:gd name="T35" fmla="*/ 11 h 29"/>
                  <a:gd name="T36" fmla="*/ 20 w 31"/>
                  <a:gd name="T37" fmla="*/ 2 h 29"/>
                  <a:gd name="T38" fmla="*/ 24 w 31"/>
                  <a:gd name="T39" fmla="*/ 0 h 29"/>
                  <a:gd name="T40" fmla="*/ 24 w 31"/>
                  <a:gd name="T41" fmla="*/ 2 h 29"/>
                  <a:gd name="T42" fmla="*/ 24 w 31"/>
                  <a:gd name="T43" fmla="*/ 2 h 29"/>
                  <a:gd name="T44" fmla="*/ 24 w 31"/>
                  <a:gd name="T45" fmla="*/ 5 h 29"/>
                  <a:gd name="T46" fmla="*/ 29 w 31"/>
                  <a:gd name="T47" fmla="*/ 7 h 29"/>
                  <a:gd name="T48" fmla="*/ 29 w 31"/>
                  <a:gd name="T49" fmla="*/ 9 h 29"/>
                  <a:gd name="T50" fmla="*/ 31 w 31"/>
                  <a:gd name="T51" fmla="*/ 11 h 29"/>
                  <a:gd name="T52" fmla="*/ 31 w 31"/>
                  <a:gd name="T53" fmla="*/ 11 h 29"/>
                  <a:gd name="T54" fmla="*/ 31 w 31"/>
                  <a:gd name="T55" fmla="*/ 14 h 29"/>
                  <a:gd name="T56" fmla="*/ 31 w 31"/>
                  <a:gd name="T57" fmla="*/ 14 h 29"/>
                  <a:gd name="T58" fmla="*/ 24 w 31"/>
                  <a:gd name="T59" fmla="*/ 18 h 29"/>
                  <a:gd name="T60" fmla="*/ 24 w 31"/>
                  <a:gd name="T61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29">
                    <a:moveTo>
                      <a:pt x="24" y="18"/>
                    </a:moveTo>
                    <a:lnTo>
                      <a:pt x="22" y="18"/>
                    </a:lnTo>
                    <a:lnTo>
                      <a:pt x="22" y="18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6" y="29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1" y="11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24" y="18"/>
                    </a:lnTo>
                    <a:lnTo>
                      <a:pt x="24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8" name="Freeform 2499">
                <a:extLst>
                  <a:ext uri="{FF2B5EF4-FFF2-40B4-BE49-F238E27FC236}">
                    <a16:creationId xmlns:a16="http://schemas.microsoft.com/office/drawing/2014/main" id="{2B70B7A4-F5D7-49A6-975F-BD395E78F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229"/>
                <a:ext cx="29" cy="27"/>
              </a:xfrm>
              <a:custGeom>
                <a:avLst/>
                <a:gdLst>
                  <a:gd name="T0" fmla="*/ 9 w 29"/>
                  <a:gd name="T1" fmla="*/ 24 h 27"/>
                  <a:gd name="T2" fmla="*/ 7 w 29"/>
                  <a:gd name="T3" fmla="*/ 27 h 27"/>
                  <a:gd name="T4" fmla="*/ 4 w 29"/>
                  <a:gd name="T5" fmla="*/ 24 h 27"/>
                  <a:gd name="T6" fmla="*/ 2 w 29"/>
                  <a:gd name="T7" fmla="*/ 22 h 27"/>
                  <a:gd name="T8" fmla="*/ 0 w 29"/>
                  <a:gd name="T9" fmla="*/ 20 h 27"/>
                  <a:gd name="T10" fmla="*/ 0 w 29"/>
                  <a:gd name="T11" fmla="*/ 18 h 27"/>
                  <a:gd name="T12" fmla="*/ 2 w 29"/>
                  <a:gd name="T13" fmla="*/ 15 h 27"/>
                  <a:gd name="T14" fmla="*/ 2 w 29"/>
                  <a:gd name="T15" fmla="*/ 13 h 27"/>
                  <a:gd name="T16" fmla="*/ 2 w 29"/>
                  <a:gd name="T17" fmla="*/ 13 h 27"/>
                  <a:gd name="T18" fmla="*/ 4 w 29"/>
                  <a:gd name="T19" fmla="*/ 13 h 27"/>
                  <a:gd name="T20" fmla="*/ 13 w 29"/>
                  <a:gd name="T21" fmla="*/ 4 h 27"/>
                  <a:gd name="T22" fmla="*/ 16 w 29"/>
                  <a:gd name="T23" fmla="*/ 4 h 27"/>
                  <a:gd name="T24" fmla="*/ 18 w 29"/>
                  <a:gd name="T25" fmla="*/ 2 h 27"/>
                  <a:gd name="T26" fmla="*/ 20 w 29"/>
                  <a:gd name="T27" fmla="*/ 0 h 27"/>
                  <a:gd name="T28" fmla="*/ 22 w 29"/>
                  <a:gd name="T29" fmla="*/ 2 h 27"/>
                  <a:gd name="T30" fmla="*/ 22 w 29"/>
                  <a:gd name="T31" fmla="*/ 2 h 27"/>
                  <a:gd name="T32" fmla="*/ 25 w 29"/>
                  <a:gd name="T33" fmla="*/ 4 h 27"/>
                  <a:gd name="T34" fmla="*/ 27 w 29"/>
                  <a:gd name="T35" fmla="*/ 6 h 27"/>
                  <a:gd name="T36" fmla="*/ 27 w 29"/>
                  <a:gd name="T37" fmla="*/ 6 h 27"/>
                  <a:gd name="T38" fmla="*/ 29 w 29"/>
                  <a:gd name="T39" fmla="*/ 9 h 27"/>
                  <a:gd name="T40" fmla="*/ 29 w 29"/>
                  <a:gd name="T41" fmla="*/ 9 h 27"/>
                  <a:gd name="T42" fmla="*/ 27 w 29"/>
                  <a:gd name="T43" fmla="*/ 11 h 27"/>
                  <a:gd name="T44" fmla="*/ 25 w 29"/>
                  <a:gd name="T45" fmla="*/ 13 h 27"/>
                  <a:gd name="T46" fmla="*/ 22 w 29"/>
                  <a:gd name="T47" fmla="*/ 15 h 27"/>
                  <a:gd name="T48" fmla="*/ 22 w 29"/>
                  <a:gd name="T49" fmla="*/ 15 h 27"/>
                  <a:gd name="T50" fmla="*/ 22 w 29"/>
                  <a:gd name="T51" fmla="*/ 15 h 27"/>
                  <a:gd name="T52" fmla="*/ 22 w 29"/>
                  <a:gd name="T53" fmla="*/ 15 h 27"/>
                  <a:gd name="T54" fmla="*/ 20 w 29"/>
                  <a:gd name="T55" fmla="*/ 18 h 27"/>
                  <a:gd name="T56" fmla="*/ 20 w 29"/>
                  <a:gd name="T57" fmla="*/ 18 h 27"/>
                  <a:gd name="T58" fmla="*/ 18 w 29"/>
                  <a:gd name="T59" fmla="*/ 18 h 27"/>
                  <a:gd name="T60" fmla="*/ 16 w 29"/>
                  <a:gd name="T61" fmla="*/ 20 h 27"/>
                  <a:gd name="T62" fmla="*/ 16 w 29"/>
                  <a:gd name="T63" fmla="*/ 20 h 27"/>
                  <a:gd name="T64" fmla="*/ 13 w 29"/>
                  <a:gd name="T65" fmla="*/ 22 h 27"/>
                  <a:gd name="T66" fmla="*/ 13 w 29"/>
                  <a:gd name="T67" fmla="*/ 22 h 27"/>
                  <a:gd name="T68" fmla="*/ 11 w 29"/>
                  <a:gd name="T69" fmla="*/ 24 h 27"/>
                  <a:gd name="T70" fmla="*/ 11 w 29"/>
                  <a:gd name="T71" fmla="*/ 24 h 27"/>
                  <a:gd name="T72" fmla="*/ 9 w 29"/>
                  <a:gd name="T73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7">
                    <a:moveTo>
                      <a:pt x="9" y="24"/>
                    </a:moveTo>
                    <a:lnTo>
                      <a:pt x="7" y="27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9" y="2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9" name="Freeform 2500">
                <a:extLst>
                  <a:ext uri="{FF2B5EF4-FFF2-40B4-BE49-F238E27FC236}">
                    <a16:creationId xmlns:a16="http://schemas.microsoft.com/office/drawing/2014/main" id="{70208766-924B-43E7-8268-090EF0BF2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179"/>
                <a:ext cx="47" cy="45"/>
              </a:xfrm>
              <a:custGeom>
                <a:avLst/>
                <a:gdLst>
                  <a:gd name="T0" fmla="*/ 47 w 47"/>
                  <a:gd name="T1" fmla="*/ 14 h 45"/>
                  <a:gd name="T2" fmla="*/ 45 w 47"/>
                  <a:gd name="T3" fmla="*/ 18 h 45"/>
                  <a:gd name="T4" fmla="*/ 43 w 47"/>
                  <a:gd name="T5" fmla="*/ 18 h 45"/>
                  <a:gd name="T6" fmla="*/ 41 w 47"/>
                  <a:gd name="T7" fmla="*/ 20 h 45"/>
                  <a:gd name="T8" fmla="*/ 41 w 47"/>
                  <a:gd name="T9" fmla="*/ 20 h 45"/>
                  <a:gd name="T10" fmla="*/ 38 w 47"/>
                  <a:gd name="T11" fmla="*/ 23 h 45"/>
                  <a:gd name="T12" fmla="*/ 38 w 47"/>
                  <a:gd name="T13" fmla="*/ 23 h 45"/>
                  <a:gd name="T14" fmla="*/ 36 w 47"/>
                  <a:gd name="T15" fmla="*/ 25 h 45"/>
                  <a:gd name="T16" fmla="*/ 34 w 47"/>
                  <a:gd name="T17" fmla="*/ 27 h 45"/>
                  <a:gd name="T18" fmla="*/ 32 w 47"/>
                  <a:gd name="T19" fmla="*/ 29 h 45"/>
                  <a:gd name="T20" fmla="*/ 29 w 47"/>
                  <a:gd name="T21" fmla="*/ 29 h 45"/>
                  <a:gd name="T22" fmla="*/ 27 w 47"/>
                  <a:gd name="T23" fmla="*/ 32 h 45"/>
                  <a:gd name="T24" fmla="*/ 25 w 47"/>
                  <a:gd name="T25" fmla="*/ 34 h 45"/>
                  <a:gd name="T26" fmla="*/ 23 w 47"/>
                  <a:gd name="T27" fmla="*/ 36 h 45"/>
                  <a:gd name="T28" fmla="*/ 20 w 47"/>
                  <a:gd name="T29" fmla="*/ 36 h 45"/>
                  <a:gd name="T30" fmla="*/ 18 w 47"/>
                  <a:gd name="T31" fmla="*/ 38 h 45"/>
                  <a:gd name="T32" fmla="*/ 16 w 47"/>
                  <a:gd name="T33" fmla="*/ 43 h 45"/>
                  <a:gd name="T34" fmla="*/ 11 w 47"/>
                  <a:gd name="T35" fmla="*/ 45 h 45"/>
                  <a:gd name="T36" fmla="*/ 9 w 47"/>
                  <a:gd name="T37" fmla="*/ 43 h 45"/>
                  <a:gd name="T38" fmla="*/ 9 w 47"/>
                  <a:gd name="T39" fmla="*/ 43 h 45"/>
                  <a:gd name="T40" fmla="*/ 7 w 47"/>
                  <a:gd name="T41" fmla="*/ 41 h 45"/>
                  <a:gd name="T42" fmla="*/ 7 w 47"/>
                  <a:gd name="T43" fmla="*/ 41 h 45"/>
                  <a:gd name="T44" fmla="*/ 5 w 47"/>
                  <a:gd name="T45" fmla="*/ 38 h 45"/>
                  <a:gd name="T46" fmla="*/ 2 w 47"/>
                  <a:gd name="T47" fmla="*/ 34 h 45"/>
                  <a:gd name="T48" fmla="*/ 2 w 47"/>
                  <a:gd name="T49" fmla="*/ 34 h 45"/>
                  <a:gd name="T50" fmla="*/ 2 w 47"/>
                  <a:gd name="T51" fmla="*/ 29 h 45"/>
                  <a:gd name="T52" fmla="*/ 5 w 47"/>
                  <a:gd name="T53" fmla="*/ 29 h 45"/>
                  <a:gd name="T54" fmla="*/ 7 w 47"/>
                  <a:gd name="T55" fmla="*/ 27 h 45"/>
                  <a:gd name="T56" fmla="*/ 9 w 47"/>
                  <a:gd name="T57" fmla="*/ 25 h 45"/>
                  <a:gd name="T58" fmla="*/ 11 w 47"/>
                  <a:gd name="T59" fmla="*/ 23 h 45"/>
                  <a:gd name="T60" fmla="*/ 18 w 47"/>
                  <a:gd name="T61" fmla="*/ 18 h 45"/>
                  <a:gd name="T62" fmla="*/ 18 w 47"/>
                  <a:gd name="T63" fmla="*/ 18 h 45"/>
                  <a:gd name="T64" fmla="*/ 20 w 47"/>
                  <a:gd name="T65" fmla="*/ 16 h 45"/>
                  <a:gd name="T66" fmla="*/ 25 w 47"/>
                  <a:gd name="T67" fmla="*/ 11 h 45"/>
                  <a:gd name="T68" fmla="*/ 29 w 47"/>
                  <a:gd name="T69" fmla="*/ 9 h 45"/>
                  <a:gd name="T70" fmla="*/ 32 w 47"/>
                  <a:gd name="T71" fmla="*/ 7 h 45"/>
                  <a:gd name="T72" fmla="*/ 34 w 47"/>
                  <a:gd name="T73" fmla="*/ 5 h 45"/>
                  <a:gd name="T74" fmla="*/ 34 w 47"/>
                  <a:gd name="T75" fmla="*/ 5 h 45"/>
                  <a:gd name="T76" fmla="*/ 38 w 47"/>
                  <a:gd name="T77" fmla="*/ 0 h 45"/>
                  <a:gd name="T78" fmla="*/ 47 w 47"/>
                  <a:gd name="T7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" h="45">
                    <a:moveTo>
                      <a:pt x="47" y="11"/>
                    </a:moveTo>
                    <a:lnTo>
                      <a:pt x="47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41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5" y="29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3" y="14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6" y="2"/>
                    </a:lnTo>
                    <a:lnTo>
                      <a:pt x="38" y="0"/>
                    </a:lnTo>
                    <a:lnTo>
                      <a:pt x="45" y="9"/>
                    </a:lnTo>
                    <a:lnTo>
                      <a:pt x="4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0" name="Freeform 2501">
                <a:extLst>
                  <a:ext uri="{FF2B5EF4-FFF2-40B4-BE49-F238E27FC236}">
                    <a16:creationId xmlns:a16="http://schemas.microsoft.com/office/drawing/2014/main" id="{4C85E954-A4C3-4E06-A24D-72114F08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156"/>
                <a:ext cx="45" cy="37"/>
              </a:xfrm>
              <a:custGeom>
                <a:avLst/>
                <a:gdLst>
                  <a:gd name="T0" fmla="*/ 45 w 45"/>
                  <a:gd name="T1" fmla="*/ 9 h 37"/>
                  <a:gd name="T2" fmla="*/ 40 w 45"/>
                  <a:gd name="T3" fmla="*/ 14 h 37"/>
                  <a:gd name="T4" fmla="*/ 40 w 45"/>
                  <a:gd name="T5" fmla="*/ 14 h 37"/>
                  <a:gd name="T6" fmla="*/ 38 w 45"/>
                  <a:gd name="T7" fmla="*/ 14 h 37"/>
                  <a:gd name="T8" fmla="*/ 36 w 45"/>
                  <a:gd name="T9" fmla="*/ 16 h 37"/>
                  <a:gd name="T10" fmla="*/ 36 w 45"/>
                  <a:gd name="T11" fmla="*/ 16 h 37"/>
                  <a:gd name="T12" fmla="*/ 34 w 45"/>
                  <a:gd name="T13" fmla="*/ 19 h 37"/>
                  <a:gd name="T14" fmla="*/ 34 w 45"/>
                  <a:gd name="T15" fmla="*/ 19 h 37"/>
                  <a:gd name="T16" fmla="*/ 31 w 45"/>
                  <a:gd name="T17" fmla="*/ 21 h 37"/>
                  <a:gd name="T18" fmla="*/ 29 w 45"/>
                  <a:gd name="T19" fmla="*/ 21 h 37"/>
                  <a:gd name="T20" fmla="*/ 29 w 45"/>
                  <a:gd name="T21" fmla="*/ 21 h 37"/>
                  <a:gd name="T22" fmla="*/ 29 w 45"/>
                  <a:gd name="T23" fmla="*/ 23 h 37"/>
                  <a:gd name="T24" fmla="*/ 27 w 45"/>
                  <a:gd name="T25" fmla="*/ 23 h 37"/>
                  <a:gd name="T26" fmla="*/ 27 w 45"/>
                  <a:gd name="T27" fmla="*/ 23 h 37"/>
                  <a:gd name="T28" fmla="*/ 25 w 45"/>
                  <a:gd name="T29" fmla="*/ 25 h 37"/>
                  <a:gd name="T30" fmla="*/ 25 w 45"/>
                  <a:gd name="T31" fmla="*/ 23 h 37"/>
                  <a:gd name="T32" fmla="*/ 22 w 45"/>
                  <a:gd name="T33" fmla="*/ 25 h 37"/>
                  <a:gd name="T34" fmla="*/ 20 w 45"/>
                  <a:gd name="T35" fmla="*/ 28 h 37"/>
                  <a:gd name="T36" fmla="*/ 20 w 45"/>
                  <a:gd name="T37" fmla="*/ 28 h 37"/>
                  <a:gd name="T38" fmla="*/ 18 w 45"/>
                  <a:gd name="T39" fmla="*/ 28 h 37"/>
                  <a:gd name="T40" fmla="*/ 18 w 45"/>
                  <a:gd name="T41" fmla="*/ 28 h 37"/>
                  <a:gd name="T42" fmla="*/ 18 w 45"/>
                  <a:gd name="T43" fmla="*/ 30 h 37"/>
                  <a:gd name="T44" fmla="*/ 16 w 45"/>
                  <a:gd name="T45" fmla="*/ 30 h 37"/>
                  <a:gd name="T46" fmla="*/ 16 w 45"/>
                  <a:gd name="T47" fmla="*/ 32 h 37"/>
                  <a:gd name="T48" fmla="*/ 16 w 45"/>
                  <a:gd name="T49" fmla="*/ 32 h 37"/>
                  <a:gd name="T50" fmla="*/ 13 w 45"/>
                  <a:gd name="T51" fmla="*/ 32 h 37"/>
                  <a:gd name="T52" fmla="*/ 11 w 45"/>
                  <a:gd name="T53" fmla="*/ 34 h 37"/>
                  <a:gd name="T54" fmla="*/ 11 w 45"/>
                  <a:gd name="T55" fmla="*/ 34 h 37"/>
                  <a:gd name="T56" fmla="*/ 9 w 45"/>
                  <a:gd name="T57" fmla="*/ 34 h 37"/>
                  <a:gd name="T58" fmla="*/ 6 w 45"/>
                  <a:gd name="T59" fmla="*/ 37 h 37"/>
                  <a:gd name="T60" fmla="*/ 4 w 45"/>
                  <a:gd name="T61" fmla="*/ 34 h 37"/>
                  <a:gd name="T62" fmla="*/ 4 w 45"/>
                  <a:gd name="T63" fmla="*/ 34 h 37"/>
                  <a:gd name="T64" fmla="*/ 4 w 45"/>
                  <a:gd name="T65" fmla="*/ 32 h 37"/>
                  <a:gd name="T66" fmla="*/ 2 w 45"/>
                  <a:gd name="T67" fmla="*/ 32 h 37"/>
                  <a:gd name="T68" fmla="*/ 0 w 45"/>
                  <a:gd name="T69" fmla="*/ 28 h 37"/>
                  <a:gd name="T70" fmla="*/ 4 w 45"/>
                  <a:gd name="T71" fmla="*/ 25 h 37"/>
                  <a:gd name="T72" fmla="*/ 4 w 45"/>
                  <a:gd name="T73" fmla="*/ 25 h 37"/>
                  <a:gd name="T74" fmla="*/ 4 w 45"/>
                  <a:gd name="T75" fmla="*/ 25 h 37"/>
                  <a:gd name="T76" fmla="*/ 6 w 45"/>
                  <a:gd name="T77" fmla="*/ 23 h 37"/>
                  <a:gd name="T78" fmla="*/ 9 w 45"/>
                  <a:gd name="T79" fmla="*/ 21 h 37"/>
                  <a:gd name="T80" fmla="*/ 11 w 45"/>
                  <a:gd name="T81" fmla="*/ 21 h 37"/>
                  <a:gd name="T82" fmla="*/ 16 w 45"/>
                  <a:gd name="T83" fmla="*/ 19 h 37"/>
                  <a:gd name="T84" fmla="*/ 18 w 45"/>
                  <a:gd name="T85" fmla="*/ 16 h 37"/>
                  <a:gd name="T86" fmla="*/ 20 w 45"/>
                  <a:gd name="T87" fmla="*/ 14 h 37"/>
                  <a:gd name="T88" fmla="*/ 22 w 45"/>
                  <a:gd name="T89" fmla="*/ 14 h 37"/>
                  <a:gd name="T90" fmla="*/ 22 w 45"/>
                  <a:gd name="T91" fmla="*/ 14 h 37"/>
                  <a:gd name="T92" fmla="*/ 25 w 45"/>
                  <a:gd name="T93" fmla="*/ 12 h 37"/>
                  <a:gd name="T94" fmla="*/ 25 w 45"/>
                  <a:gd name="T95" fmla="*/ 12 h 37"/>
                  <a:gd name="T96" fmla="*/ 29 w 45"/>
                  <a:gd name="T97" fmla="*/ 7 h 37"/>
                  <a:gd name="T98" fmla="*/ 31 w 45"/>
                  <a:gd name="T99" fmla="*/ 7 h 37"/>
                  <a:gd name="T100" fmla="*/ 34 w 45"/>
                  <a:gd name="T101" fmla="*/ 5 h 37"/>
                  <a:gd name="T102" fmla="*/ 34 w 45"/>
                  <a:gd name="T103" fmla="*/ 5 h 37"/>
                  <a:gd name="T104" fmla="*/ 36 w 45"/>
                  <a:gd name="T105" fmla="*/ 3 h 37"/>
                  <a:gd name="T106" fmla="*/ 36 w 45"/>
                  <a:gd name="T107" fmla="*/ 3 h 37"/>
                  <a:gd name="T108" fmla="*/ 40 w 45"/>
                  <a:gd name="T109" fmla="*/ 0 h 37"/>
                  <a:gd name="T110" fmla="*/ 40 w 45"/>
                  <a:gd name="T111" fmla="*/ 3 h 37"/>
                  <a:gd name="T112" fmla="*/ 40 w 45"/>
                  <a:gd name="T113" fmla="*/ 3 h 37"/>
                  <a:gd name="T114" fmla="*/ 40 w 45"/>
                  <a:gd name="T115" fmla="*/ 3 h 37"/>
                  <a:gd name="T116" fmla="*/ 43 w 45"/>
                  <a:gd name="T117" fmla="*/ 5 h 37"/>
                  <a:gd name="T118" fmla="*/ 45 w 45"/>
                  <a:gd name="T11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" h="37">
                    <a:moveTo>
                      <a:pt x="45" y="9"/>
                    </a:moveTo>
                    <a:lnTo>
                      <a:pt x="40" y="14"/>
                    </a:lnTo>
                    <a:lnTo>
                      <a:pt x="40" y="14"/>
                    </a:lnTo>
                    <a:lnTo>
                      <a:pt x="38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2" y="25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7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0" y="28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6" y="19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40" y="0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3" y="5"/>
                    </a:lnTo>
                    <a:lnTo>
                      <a:pt x="4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1" name="Freeform 2502">
                <a:extLst>
                  <a:ext uri="{FF2B5EF4-FFF2-40B4-BE49-F238E27FC236}">
                    <a16:creationId xmlns:a16="http://schemas.microsoft.com/office/drawing/2014/main" id="{F90BF317-6B1D-41D7-8046-AA93FB7C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13"/>
                <a:ext cx="32" cy="29"/>
              </a:xfrm>
              <a:custGeom>
                <a:avLst/>
                <a:gdLst>
                  <a:gd name="T0" fmla="*/ 0 w 32"/>
                  <a:gd name="T1" fmla="*/ 16 h 29"/>
                  <a:gd name="T2" fmla="*/ 3 w 32"/>
                  <a:gd name="T3" fmla="*/ 16 h 29"/>
                  <a:gd name="T4" fmla="*/ 3 w 32"/>
                  <a:gd name="T5" fmla="*/ 13 h 29"/>
                  <a:gd name="T6" fmla="*/ 3 w 32"/>
                  <a:gd name="T7" fmla="*/ 13 h 29"/>
                  <a:gd name="T8" fmla="*/ 3 w 32"/>
                  <a:gd name="T9" fmla="*/ 13 h 29"/>
                  <a:gd name="T10" fmla="*/ 5 w 32"/>
                  <a:gd name="T11" fmla="*/ 13 h 29"/>
                  <a:gd name="T12" fmla="*/ 5 w 32"/>
                  <a:gd name="T13" fmla="*/ 13 h 29"/>
                  <a:gd name="T14" fmla="*/ 5 w 32"/>
                  <a:gd name="T15" fmla="*/ 13 h 29"/>
                  <a:gd name="T16" fmla="*/ 7 w 32"/>
                  <a:gd name="T17" fmla="*/ 11 h 29"/>
                  <a:gd name="T18" fmla="*/ 7 w 32"/>
                  <a:gd name="T19" fmla="*/ 11 h 29"/>
                  <a:gd name="T20" fmla="*/ 7 w 32"/>
                  <a:gd name="T21" fmla="*/ 11 h 29"/>
                  <a:gd name="T22" fmla="*/ 7 w 32"/>
                  <a:gd name="T23" fmla="*/ 11 h 29"/>
                  <a:gd name="T24" fmla="*/ 9 w 32"/>
                  <a:gd name="T25" fmla="*/ 9 h 29"/>
                  <a:gd name="T26" fmla="*/ 9 w 32"/>
                  <a:gd name="T27" fmla="*/ 9 h 29"/>
                  <a:gd name="T28" fmla="*/ 14 w 32"/>
                  <a:gd name="T29" fmla="*/ 4 h 29"/>
                  <a:gd name="T30" fmla="*/ 16 w 32"/>
                  <a:gd name="T31" fmla="*/ 4 h 29"/>
                  <a:gd name="T32" fmla="*/ 19 w 32"/>
                  <a:gd name="T33" fmla="*/ 2 h 29"/>
                  <a:gd name="T34" fmla="*/ 19 w 32"/>
                  <a:gd name="T35" fmla="*/ 2 h 29"/>
                  <a:gd name="T36" fmla="*/ 21 w 32"/>
                  <a:gd name="T37" fmla="*/ 0 h 29"/>
                  <a:gd name="T38" fmla="*/ 28 w 32"/>
                  <a:gd name="T39" fmla="*/ 7 h 29"/>
                  <a:gd name="T40" fmla="*/ 30 w 32"/>
                  <a:gd name="T41" fmla="*/ 9 h 29"/>
                  <a:gd name="T42" fmla="*/ 30 w 32"/>
                  <a:gd name="T43" fmla="*/ 11 h 29"/>
                  <a:gd name="T44" fmla="*/ 32 w 32"/>
                  <a:gd name="T45" fmla="*/ 13 h 29"/>
                  <a:gd name="T46" fmla="*/ 30 w 32"/>
                  <a:gd name="T47" fmla="*/ 16 h 29"/>
                  <a:gd name="T48" fmla="*/ 28 w 32"/>
                  <a:gd name="T49" fmla="*/ 16 h 29"/>
                  <a:gd name="T50" fmla="*/ 28 w 32"/>
                  <a:gd name="T51" fmla="*/ 16 h 29"/>
                  <a:gd name="T52" fmla="*/ 28 w 32"/>
                  <a:gd name="T53" fmla="*/ 16 h 29"/>
                  <a:gd name="T54" fmla="*/ 21 w 32"/>
                  <a:gd name="T55" fmla="*/ 20 h 29"/>
                  <a:gd name="T56" fmla="*/ 21 w 32"/>
                  <a:gd name="T57" fmla="*/ 22 h 29"/>
                  <a:gd name="T58" fmla="*/ 19 w 32"/>
                  <a:gd name="T59" fmla="*/ 22 h 29"/>
                  <a:gd name="T60" fmla="*/ 14 w 32"/>
                  <a:gd name="T61" fmla="*/ 27 h 29"/>
                  <a:gd name="T62" fmla="*/ 12 w 32"/>
                  <a:gd name="T63" fmla="*/ 27 h 29"/>
                  <a:gd name="T64" fmla="*/ 9 w 32"/>
                  <a:gd name="T65" fmla="*/ 29 h 29"/>
                  <a:gd name="T66" fmla="*/ 3 w 32"/>
                  <a:gd name="T67" fmla="*/ 22 h 29"/>
                  <a:gd name="T68" fmla="*/ 0 w 32"/>
                  <a:gd name="T69" fmla="*/ 18 h 29"/>
                  <a:gd name="T70" fmla="*/ 0 w 32"/>
                  <a:gd name="T7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29">
                    <a:moveTo>
                      <a:pt x="0" y="16"/>
                    </a:moveTo>
                    <a:lnTo>
                      <a:pt x="3" y="16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19" y="22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9" y="29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2" name="Freeform 2503">
                <a:extLst>
                  <a:ext uri="{FF2B5EF4-FFF2-40B4-BE49-F238E27FC236}">
                    <a16:creationId xmlns:a16="http://schemas.microsoft.com/office/drawing/2014/main" id="{A3C42597-C5C6-4536-955C-48BA39332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147"/>
                <a:ext cx="47" cy="37"/>
              </a:xfrm>
              <a:custGeom>
                <a:avLst/>
                <a:gdLst>
                  <a:gd name="T0" fmla="*/ 40 w 47"/>
                  <a:gd name="T1" fmla="*/ 14 h 37"/>
                  <a:gd name="T2" fmla="*/ 38 w 47"/>
                  <a:gd name="T3" fmla="*/ 14 h 37"/>
                  <a:gd name="T4" fmla="*/ 36 w 47"/>
                  <a:gd name="T5" fmla="*/ 16 h 37"/>
                  <a:gd name="T6" fmla="*/ 34 w 47"/>
                  <a:gd name="T7" fmla="*/ 18 h 37"/>
                  <a:gd name="T8" fmla="*/ 31 w 47"/>
                  <a:gd name="T9" fmla="*/ 18 h 37"/>
                  <a:gd name="T10" fmla="*/ 27 w 47"/>
                  <a:gd name="T11" fmla="*/ 23 h 37"/>
                  <a:gd name="T12" fmla="*/ 27 w 47"/>
                  <a:gd name="T13" fmla="*/ 23 h 37"/>
                  <a:gd name="T14" fmla="*/ 25 w 47"/>
                  <a:gd name="T15" fmla="*/ 23 h 37"/>
                  <a:gd name="T16" fmla="*/ 20 w 47"/>
                  <a:gd name="T17" fmla="*/ 28 h 37"/>
                  <a:gd name="T18" fmla="*/ 18 w 47"/>
                  <a:gd name="T19" fmla="*/ 28 h 37"/>
                  <a:gd name="T20" fmla="*/ 18 w 47"/>
                  <a:gd name="T21" fmla="*/ 30 h 37"/>
                  <a:gd name="T22" fmla="*/ 11 w 47"/>
                  <a:gd name="T23" fmla="*/ 34 h 37"/>
                  <a:gd name="T24" fmla="*/ 6 w 47"/>
                  <a:gd name="T25" fmla="*/ 32 h 37"/>
                  <a:gd name="T26" fmla="*/ 2 w 47"/>
                  <a:gd name="T27" fmla="*/ 28 h 37"/>
                  <a:gd name="T28" fmla="*/ 0 w 47"/>
                  <a:gd name="T29" fmla="*/ 25 h 37"/>
                  <a:gd name="T30" fmla="*/ 4 w 47"/>
                  <a:gd name="T31" fmla="*/ 21 h 37"/>
                  <a:gd name="T32" fmla="*/ 6 w 47"/>
                  <a:gd name="T33" fmla="*/ 21 h 37"/>
                  <a:gd name="T34" fmla="*/ 9 w 47"/>
                  <a:gd name="T35" fmla="*/ 18 h 37"/>
                  <a:gd name="T36" fmla="*/ 13 w 47"/>
                  <a:gd name="T37" fmla="*/ 16 h 37"/>
                  <a:gd name="T38" fmla="*/ 18 w 47"/>
                  <a:gd name="T39" fmla="*/ 14 h 37"/>
                  <a:gd name="T40" fmla="*/ 20 w 47"/>
                  <a:gd name="T41" fmla="*/ 14 h 37"/>
                  <a:gd name="T42" fmla="*/ 20 w 47"/>
                  <a:gd name="T43" fmla="*/ 12 h 37"/>
                  <a:gd name="T44" fmla="*/ 22 w 47"/>
                  <a:gd name="T45" fmla="*/ 12 h 37"/>
                  <a:gd name="T46" fmla="*/ 27 w 47"/>
                  <a:gd name="T47" fmla="*/ 9 h 37"/>
                  <a:gd name="T48" fmla="*/ 29 w 47"/>
                  <a:gd name="T49" fmla="*/ 7 h 37"/>
                  <a:gd name="T50" fmla="*/ 31 w 47"/>
                  <a:gd name="T51" fmla="*/ 7 h 37"/>
                  <a:gd name="T52" fmla="*/ 36 w 47"/>
                  <a:gd name="T53" fmla="*/ 5 h 37"/>
                  <a:gd name="T54" fmla="*/ 36 w 47"/>
                  <a:gd name="T55" fmla="*/ 5 h 37"/>
                  <a:gd name="T56" fmla="*/ 38 w 47"/>
                  <a:gd name="T57" fmla="*/ 3 h 37"/>
                  <a:gd name="T58" fmla="*/ 43 w 47"/>
                  <a:gd name="T59" fmla="*/ 3 h 37"/>
                  <a:gd name="T60" fmla="*/ 43 w 47"/>
                  <a:gd name="T61" fmla="*/ 3 h 37"/>
                  <a:gd name="T62" fmla="*/ 47 w 47"/>
                  <a:gd name="T63" fmla="*/ 7 h 37"/>
                  <a:gd name="T64" fmla="*/ 45 w 47"/>
                  <a:gd name="T65" fmla="*/ 9 h 37"/>
                  <a:gd name="T66" fmla="*/ 40 w 47"/>
                  <a:gd name="T67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" h="37">
                    <a:moveTo>
                      <a:pt x="40" y="12"/>
                    </a:moveTo>
                    <a:lnTo>
                      <a:pt x="40" y="14"/>
                    </a:lnTo>
                    <a:lnTo>
                      <a:pt x="40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29" y="21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2" y="25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18" y="28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9" y="37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5" y="9"/>
                    </a:lnTo>
                    <a:lnTo>
                      <a:pt x="43" y="12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3" name="Freeform 2504">
                <a:extLst>
                  <a:ext uri="{FF2B5EF4-FFF2-40B4-BE49-F238E27FC236}">
                    <a16:creationId xmlns:a16="http://schemas.microsoft.com/office/drawing/2014/main" id="{F12F315E-4870-4CC0-A05C-BCAF581DE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256"/>
                <a:ext cx="25" cy="29"/>
              </a:xfrm>
              <a:custGeom>
                <a:avLst/>
                <a:gdLst>
                  <a:gd name="T0" fmla="*/ 11 w 25"/>
                  <a:gd name="T1" fmla="*/ 27 h 29"/>
                  <a:gd name="T2" fmla="*/ 6 w 25"/>
                  <a:gd name="T3" fmla="*/ 29 h 29"/>
                  <a:gd name="T4" fmla="*/ 6 w 25"/>
                  <a:gd name="T5" fmla="*/ 29 h 29"/>
                  <a:gd name="T6" fmla="*/ 6 w 25"/>
                  <a:gd name="T7" fmla="*/ 27 h 29"/>
                  <a:gd name="T8" fmla="*/ 4 w 25"/>
                  <a:gd name="T9" fmla="*/ 27 h 29"/>
                  <a:gd name="T10" fmla="*/ 4 w 25"/>
                  <a:gd name="T11" fmla="*/ 24 h 29"/>
                  <a:gd name="T12" fmla="*/ 2 w 25"/>
                  <a:gd name="T13" fmla="*/ 22 h 29"/>
                  <a:gd name="T14" fmla="*/ 0 w 25"/>
                  <a:gd name="T15" fmla="*/ 20 h 29"/>
                  <a:gd name="T16" fmla="*/ 0 w 25"/>
                  <a:gd name="T17" fmla="*/ 20 h 29"/>
                  <a:gd name="T18" fmla="*/ 0 w 25"/>
                  <a:gd name="T19" fmla="*/ 18 h 29"/>
                  <a:gd name="T20" fmla="*/ 2 w 25"/>
                  <a:gd name="T21" fmla="*/ 15 h 29"/>
                  <a:gd name="T22" fmla="*/ 4 w 25"/>
                  <a:gd name="T23" fmla="*/ 15 h 29"/>
                  <a:gd name="T24" fmla="*/ 6 w 25"/>
                  <a:gd name="T25" fmla="*/ 13 h 29"/>
                  <a:gd name="T26" fmla="*/ 6 w 25"/>
                  <a:gd name="T27" fmla="*/ 13 h 29"/>
                  <a:gd name="T28" fmla="*/ 9 w 25"/>
                  <a:gd name="T29" fmla="*/ 11 h 29"/>
                  <a:gd name="T30" fmla="*/ 9 w 25"/>
                  <a:gd name="T31" fmla="*/ 11 h 29"/>
                  <a:gd name="T32" fmla="*/ 11 w 25"/>
                  <a:gd name="T33" fmla="*/ 9 h 29"/>
                  <a:gd name="T34" fmla="*/ 13 w 25"/>
                  <a:gd name="T35" fmla="*/ 9 h 29"/>
                  <a:gd name="T36" fmla="*/ 15 w 25"/>
                  <a:gd name="T37" fmla="*/ 6 h 29"/>
                  <a:gd name="T38" fmla="*/ 15 w 25"/>
                  <a:gd name="T39" fmla="*/ 6 h 29"/>
                  <a:gd name="T40" fmla="*/ 20 w 25"/>
                  <a:gd name="T41" fmla="*/ 2 h 29"/>
                  <a:gd name="T42" fmla="*/ 22 w 25"/>
                  <a:gd name="T43" fmla="*/ 0 h 29"/>
                  <a:gd name="T44" fmla="*/ 25 w 25"/>
                  <a:gd name="T45" fmla="*/ 2 h 29"/>
                  <a:gd name="T46" fmla="*/ 22 w 25"/>
                  <a:gd name="T47" fmla="*/ 4 h 29"/>
                  <a:gd name="T48" fmla="*/ 22 w 25"/>
                  <a:gd name="T49" fmla="*/ 4 h 29"/>
                  <a:gd name="T50" fmla="*/ 20 w 25"/>
                  <a:gd name="T51" fmla="*/ 11 h 29"/>
                  <a:gd name="T52" fmla="*/ 20 w 25"/>
                  <a:gd name="T53" fmla="*/ 13 h 29"/>
                  <a:gd name="T54" fmla="*/ 18 w 25"/>
                  <a:gd name="T55" fmla="*/ 15 h 29"/>
                  <a:gd name="T56" fmla="*/ 18 w 25"/>
                  <a:gd name="T57" fmla="*/ 15 h 29"/>
                  <a:gd name="T58" fmla="*/ 18 w 25"/>
                  <a:gd name="T59" fmla="*/ 18 h 29"/>
                  <a:gd name="T60" fmla="*/ 15 w 25"/>
                  <a:gd name="T61" fmla="*/ 20 h 29"/>
                  <a:gd name="T62" fmla="*/ 15 w 25"/>
                  <a:gd name="T63" fmla="*/ 24 h 29"/>
                  <a:gd name="T64" fmla="*/ 13 w 25"/>
                  <a:gd name="T65" fmla="*/ 24 h 29"/>
                  <a:gd name="T66" fmla="*/ 13 w 25"/>
                  <a:gd name="T67" fmla="*/ 27 h 29"/>
                  <a:gd name="T68" fmla="*/ 11 w 25"/>
                  <a:gd name="T69" fmla="*/ 27 h 29"/>
                  <a:gd name="T70" fmla="*/ 11 w 25"/>
                  <a:gd name="T71" fmla="*/ 27 h 29"/>
                  <a:gd name="T72" fmla="*/ 11 w 25"/>
                  <a:gd name="T73" fmla="*/ 27 h 29"/>
                  <a:gd name="T74" fmla="*/ 11 w 25"/>
                  <a:gd name="T7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9">
                    <a:moveTo>
                      <a:pt x="11" y="27"/>
                    </a:moveTo>
                    <a:lnTo>
                      <a:pt x="6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8"/>
                    </a:lnTo>
                    <a:lnTo>
                      <a:pt x="15" y="20"/>
                    </a:lnTo>
                    <a:lnTo>
                      <a:pt x="15" y="24"/>
                    </a:lnTo>
                    <a:lnTo>
                      <a:pt x="13" y="24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4" name="Freeform 2505">
                <a:extLst>
                  <a:ext uri="{FF2B5EF4-FFF2-40B4-BE49-F238E27FC236}">
                    <a16:creationId xmlns:a16="http://schemas.microsoft.com/office/drawing/2014/main" id="{ED9791DE-5C49-44BD-BC6A-7FC7F802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240"/>
                <a:ext cx="29" cy="29"/>
              </a:xfrm>
              <a:custGeom>
                <a:avLst/>
                <a:gdLst>
                  <a:gd name="T0" fmla="*/ 27 w 29"/>
                  <a:gd name="T1" fmla="*/ 7 h 29"/>
                  <a:gd name="T2" fmla="*/ 27 w 29"/>
                  <a:gd name="T3" fmla="*/ 7 h 29"/>
                  <a:gd name="T4" fmla="*/ 27 w 29"/>
                  <a:gd name="T5" fmla="*/ 7 h 29"/>
                  <a:gd name="T6" fmla="*/ 27 w 29"/>
                  <a:gd name="T7" fmla="*/ 9 h 29"/>
                  <a:gd name="T8" fmla="*/ 29 w 29"/>
                  <a:gd name="T9" fmla="*/ 11 h 29"/>
                  <a:gd name="T10" fmla="*/ 27 w 29"/>
                  <a:gd name="T11" fmla="*/ 13 h 29"/>
                  <a:gd name="T12" fmla="*/ 25 w 29"/>
                  <a:gd name="T13" fmla="*/ 13 h 29"/>
                  <a:gd name="T14" fmla="*/ 18 w 29"/>
                  <a:gd name="T15" fmla="*/ 20 h 29"/>
                  <a:gd name="T16" fmla="*/ 13 w 29"/>
                  <a:gd name="T17" fmla="*/ 25 h 29"/>
                  <a:gd name="T18" fmla="*/ 11 w 29"/>
                  <a:gd name="T19" fmla="*/ 25 h 29"/>
                  <a:gd name="T20" fmla="*/ 9 w 29"/>
                  <a:gd name="T21" fmla="*/ 27 h 29"/>
                  <a:gd name="T22" fmla="*/ 9 w 29"/>
                  <a:gd name="T23" fmla="*/ 27 h 29"/>
                  <a:gd name="T24" fmla="*/ 9 w 29"/>
                  <a:gd name="T25" fmla="*/ 27 h 29"/>
                  <a:gd name="T26" fmla="*/ 9 w 29"/>
                  <a:gd name="T27" fmla="*/ 27 h 29"/>
                  <a:gd name="T28" fmla="*/ 7 w 29"/>
                  <a:gd name="T29" fmla="*/ 27 h 29"/>
                  <a:gd name="T30" fmla="*/ 7 w 29"/>
                  <a:gd name="T31" fmla="*/ 29 h 29"/>
                  <a:gd name="T32" fmla="*/ 7 w 29"/>
                  <a:gd name="T33" fmla="*/ 27 h 29"/>
                  <a:gd name="T34" fmla="*/ 7 w 29"/>
                  <a:gd name="T35" fmla="*/ 27 h 29"/>
                  <a:gd name="T36" fmla="*/ 4 w 29"/>
                  <a:gd name="T37" fmla="*/ 27 h 29"/>
                  <a:gd name="T38" fmla="*/ 4 w 29"/>
                  <a:gd name="T39" fmla="*/ 27 h 29"/>
                  <a:gd name="T40" fmla="*/ 2 w 29"/>
                  <a:gd name="T41" fmla="*/ 22 h 29"/>
                  <a:gd name="T42" fmla="*/ 2 w 29"/>
                  <a:gd name="T43" fmla="*/ 22 h 29"/>
                  <a:gd name="T44" fmla="*/ 0 w 29"/>
                  <a:gd name="T45" fmla="*/ 20 h 29"/>
                  <a:gd name="T46" fmla="*/ 0 w 29"/>
                  <a:gd name="T47" fmla="*/ 18 h 29"/>
                  <a:gd name="T48" fmla="*/ 0 w 29"/>
                  <a:gd name="T49" fmla="*/ 18 h 29"/>
                  <a:gd name="T50" fmla="*/ 2 w 29"/>
                  <a:gd name="T51" fmla="*/ 16 h 29"/>
                  <a:gd name="T52" fmla="*/ 4 w 29"/>
                  <a:gd name="T53" fmla="*/ 13 h 29"/>
                  <a:gd name="T54" fmla="*/ 4 w 29"/>
                  <a:gd name="T55" fmla="*/ 13 h 29"/>
                  <a:gd name="T56" fmla="*/ 7 w 29"/>
                  <a:gd name="T57" fmla="*/ 13 h 29"/>
                  <a:gd name="T58" fmla="*/ 7 w 29"/>
                  <a:gd name="T59" fmla="*/ 13 h 29"/>
                  <a:gd name="T60" fmla="*/ 7 w 29"/>
                  <a:gd name="T61" fmla="*/ 13 h 29"/>
                  <a:gd name="T62" fmla="*/ 11 w 29"/>
                  <a:gd name="T63" fmla="*/ 9 h 29"/>
                  <a:gd name="T64" fmla="*/ 13 w 29"/>
                  <a:gd name="T65" fmla="*/ 9 h 29"/>
                  <a:gd name="T66" fmla="*/ 13 w 29"/>
                  <a:gd name="T67" fmla="*/ 7 h 29"/>
                  <a:gd name="T68" fmla="*/ 16 w 29"/>
                  <a:gd name="T69" fmla="*/ 7 h 29"/>
                  <a:gd name="T70" fmla="*/ 18 w 29"/>
                  <a:gd name="T71" fmla="*/ 4 h 29"/>
                  <a:gd name="T72" fmla="*/ 18 w 29"/>
                  <a:gd name="T73" fmla="*/ 4 h 29"/>
                  <a:gd name="T74" fmla="*/ 20 w 29"/>
                  <a:gd name="T75" fmla="*/ 2 h 29"/>
                  <a:gd name="T76" fmla="*/ 22 w 29"/>
                  <a:gd name="T77" fmla="*/ 0 h 29"/>
                  <a:gd name="T78" fmla="*/ 25 w 29"/>
                  <a:gd name="T79" fmla="*/ 2 h 29"/>
                  <a:gd name="T80" fmla="*/ 25 w 29"/>
                  <a:gd name="T81" fmla="*/ 4 h 29"/>
                  <a:gd name="T82" fmla="*/ 25 w 29"/>
                  <a:gd name="T83" fmla="*/ 4 h 29"/>
                  <a:gd name="T84" fmla="*/ 25 w 29"/>
                  <a:gd name="T85" fmla="*/ 4 h 29"/>
                  <a:gd name="T86" fmla="*/ 25 w 29"/>
                  <a:gd name="T87" fmla="*/ 4 h 29"/>
                  <a:gd name="T88" fmla="*/ 25 w 29"/>
                  <a:gd name="T89" fmla="*/ 7 h 29"/>
                  <a:gd name="T90" fmla="*/ 27 w 29"/>
                  <a:gd name="T91" fmla="*/ 7 h 29"/>
                  <a:gd name="T92" fmla="*/ 27 w 29"/>
                  <a:gd name="T93" fmla="*/ 7 h 29"/>
                  <a:gd name="T94" fmla="*/ 27 w 29"/>
                  <a:gd name="T95" fmla="*/ 7 h 29"/>
                  <a:gd name="T96" fmla="*/ 27 w 29"/>
                  <a:gd name="T97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9" h="29">
                    <a:moveTo>
                      <a:pt x="27" y="7"/>
                    </a:moveTo>
                    <a:lnTo>
                      <a:pt x="27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9" y="11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18" y="20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5" name="Freeform 2506">
                <a:extLst>
                  <a:ext uri="{FF2B5EF4-FFF2-40B4-BE49-F238E27FC236}">
                    <a16:creationId xmlns:a16="http://schemas.microsoft.com/office/drawing/2014/main" id="{4EAFC3CD-F295-4535-BF63-46B915F9A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186"/>
                <a:ext cx="29" cy="27"/>
              </a:xfrm>
              <a:custGeom>
                <a:avLst/>
                <a:gdLst>
                  <a:gd name="T0" fmla="*/ 9 w 29"/>
                  <a:gd name="T1" fmla="*/ 25 h 27"/>
                  <a:gd name="T2" fmla="*/ 7 w 29"/>
                  <a:gd name="T3" fmla="*/ 27 h 27"/>
                  <a:gd name="T4" fmla="*/ 4 w 29"/>
                  <a:gd name="T5" fmla="*/ 22 h 27"/>
                  <a:gd name="T6" fmla="*/ 2 w 29"/>
                  <a:gd name="T7" fmla="*/ 20 h 27"/>
                  <a:gd name="T8" fmla="*/ 0 w 29"/>
                  <a:gd name="T9" fmla="*/ 18 h 27"/>
                  <a:gd name="T10" fmla="*/ 7 w 29"/>
                  <a:gd name="T11" fmla="*/ 13 h 27"/>
                  <a:gd name="T12" fmla="*/ 9 w 29"/>
                  <a:gd name="T13" fmla="*/ 13 h 27"/>
                  <a:gd name="T14" fmla="*/ 9 w 29"/>
                  <a:gd name="T15" fmla="*/ 11 h 27"/>
                  <a:gd name="T16" fmla="*/ 9 w 29"/>
                  <a:gd name="T17" fmla="*/ 11 h 27"/>
                  <a:gd name="T18" fmla="*/ 11 w 29"/>
                  <a:gd name="T19" fmla="*/ 11 h 27"/>
                  <a:gd name="T20" fmla="*/ 11 w 29"/>
                  <a:gd name="T21" fmla="*/ 9 h 27"/>
                  <a:gd name="T22" fmla="*/ 13 w 29"/>
                  <a:gd name="T23" fmla="*/ 9 h 27"/>
                  <a:gd name="T24" fmla="*/ 13 w 29"/>
                  <a:gd name="T25" fmla="*/ 9 h 27"/>
                  <a:gd name="T26" fmla="*/ 16 w 29"/>
                  <a:gd name="T27" fmla="*/ 7 h 27"/>
                  <a:gd name="T28" fmla="*/ 16 w 29"/>
                  <a:gd name="T29" fmla="*/ 7 h 27"/>
                  <a:gd name="T30" fmla="*/ 20 w 29"/>
                  <a:gd name="T31" fmla="*/ 2 h 27"/>
                  <a:gd name="T32" fmla="*/ 20 w 29"/>
                  <a:gd name="T33" fmla="*/ 2 h 27"/>
                  <a:gd name="T34" fmla="*/ 22 w 29"/>
                  <a:gd name="T35" fmla="*/ 0 h 27"/>
                  <a:gd name="T36" fmla="*/ 25 w 29"/>
                  <a:gd name="T37" fmla="*/ 2 h 27"/>
                  <a:gd name="T38" fmla="*/ 29 w 29"/>
                  <a:gd name="T39" fmla="*/ 9 h 27"/>
                  <a:gd name="T40" fmla="*/ 29 w 29"/>
                  <a:gd name="T41" fmla="*/ 9 h 27"/>
                  <a:gd name="T42" fmla="*/ 18 w 29"/>
                  <a:gd name="T43" fmla="*/ 18 h 27"/>
                  <a:gd name="T44" fmla="*/ 18 w 29"/>
                  <a:gd name="T45" fmla="*/ 18 h 27"/>
                  <a:gd name="T46" fmla="*/ 16 w 29"/>
                  <a:gd name="T47" fmla="*/ 18 h 27"/>
                  <a:gd name="T48" fmla="*/ 9 w 29"/>
                  <a:gd name="T4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27">
                    <a:moveTo>
                      <a:pt x="9" y="25"/>
                    </a:moveTo>
                    <a:lnTo>
                      <a:pt x="7" y="27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9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6" name="Freeform 2507">
                <a:extLst>
                  <a:ext uri="{FF2B5EF4-FFF2-40B4-BE49-F238E27FC236}">
                    <a16:creationId xmlns:a16="http://schemas.microsoft.com/office/drawing/2014/main" id="{6644676E-34A7-46F2-8A89-1FD60D7CE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364"/>
                <a:ext cx="56" cy="20"/>
              </a:xfrm>
              <a:custGeom>
                <a:avLst/>
                <a:gdLst>
                  <a:gd name="T0" fmla="*/ 21 w 25"/>
                  <a:gd name="T1" fmla="*/ 1 h 9"/>
                  <a:gd name="T2" fmla="*/ 20 w 25"/>
                  <a:gd name="T3" fmla="*/ 1 h 9"/>
                  <a:gd name="T4" fmla="*/ 20 w 25"/>
                  <a:gd name="T5" fmla="*/ 0 h 9"/>
                  <a:gd name="T6" fmla="*/ 18 w 25"/>
                  <a:gd name="T7" fmla="*/ 0 h 9"/>
                  <a:gd name="T8" fmla="*/ 18 w 25"/>
                  <a:gd name="T9" fmla="*/ 0 h 9"/>
                  <a:gd name="T10" fmla="*/ 18 w 25"/>
                  <a:gd name="T11" fmla="*/ 0 h 9"/>
                  <a:gd name="T12" fmla="*/ 18 w 25"/>
                  <a:gd name="T13" fmla="*/ 1 h 9"/>
                  <a:gd name="T14" fmla="*/ 17 w 25"/>
                  <a:gd name="T15" fmla="*/ 1 h 9"/>
                  <a:gd name="T16" fmla="*/ 17 w 25"/>
                  <a:gd name="T17" fmla="*/ 0 h 9"/>
                  <a:gd name="T18" fmla="*/ 17 w 25"/>
                  <a:gd name="T19" fmla="*/ 0 h 9"/>
                  <a:gd name="T20" fmla="*/ 17 w 25"/>
                  <a:gd name="T21" fmla="*/ 0 h 9"/>
                  <a:gd name="T22" fmla="*/ 17 w 25"/>
                  <a:gd name="T23" fmla="*/ 0 h 9"/>
                  <a:gd name="T24" fmla="*/ 13 w 25"/>
                  <a:gd name="T25" fmla="*/ 1 h 9"/>
                  <a:gd name="T26" fmla="*/ 13 w 25"/>
                  <a:gd name="T27" fmla="*/ 1 h 9"/>
                  <a:gd name="T28" fmla="*/ 13 w 25"/>
                  <a:gd name="T29" fmla="*/ 1 h 9"/>
                  <a:gd name="T30" fmla="*/ 13 w 25"/>
                  <a:gd name="T31" fmla="*/ 1 h 9"/>
                  <a:gd name="T32" fmla="*/ 13 w 25"/>
                  <a:gd name="T33" fmla="*/ 1 h 9"/>
                  <a:gd name="T34" fmla="*/ 13 w 25"/>
                  <a:gd name="T35" fmla="*/ 1 h 9"/>
                  <a:gd name="T36" fmla="*/ 13 w 25"/>
                  <a:gd name="T37" fmla="*/ 1 h 9"/>
                  <a:gd name="T38" fmla="*/ 12 w 25"/>
                  <a:gd name="T39" fmla="*/ 1 h 9"/>
                  <a:gd name="T40" fmla="*/ 9 w 25"/>
                  <a:gd name="T41" fmla="*/ 1 h 9"/>
                  <a:gd name="T42" fmla="*/ 9 w 25"/>
                  <a:gd name="T43" fmla="*/ 1 h 9"/>
                  <a:gd name="T44" fmla="*/ 9 w 25"/>
                  <a:gd name="T45" fmla="*/ 1 h 9"/>
                  <a:gd name="T46" fmla="*/ 9 w 25"/>
                  <a:gd name="T47" fmla="*/ 2 h 9"/>
                  <a:gd name="T48" fmla="*/ 8 w 25"/>
                  <a:gd name="T49" fmla="*/ 1 h 9"/>
                  <a:gd name="T50" fmla="*/ 8 w 25"/>
                  <a:gd name="T51" fmla="*/ 1 h 9"/>
                  <a:gd name="T52" fmla="*/ 8 w 25"/>
                  <a:gd name="T53" fmla="*/ 1 h 9"/>
                  <a:gd name="T54" fmla="*/ 8 w 25"/>
                  <a:gd name="T55" fmla="*/ 1 h 9"/>
                  <a:gd name="T56" fmla="*/ 5 w 25"/>
                  <a:gd name="T57" fmla="*/ 1 h 9"/>
                  <a:gd name="T58" fmla="*/ 4 w 25"/>
                  <a:gd name="T59" fmla="*/ 2 h 9"/>
                  <a:gd name="T60" fmla="*/ 4 w 25"/>
                  <a:gd name="T61" fmla="*/ 2 h 9"/>
                  <a:gd name="T62" fmla="*/ 4 w 25"/>
                  <a:gd name="T63" fmla="*/ 2 h 9"/>
                  <a:gd name="T64" fmla="*/ 4 w 25"/>
                  <a:gd name="T65" fmla="*/ 2 h 9"/>
                  <a:gd name="T66" fmla="*/ 4 w 25"/>
                  <a:gd name="T67" fmla="*/ 2 h 9"/>
                  <a:gd name="T68" fmla="*/ 4 w 25"/>
                  <a:gd name="T69" fmla="*/ 2 h 9"/>
                  <a:gd name="T70" fmla="*/ 4 w 25"/>
                  <a:gd name="T71" fmla="*/ 2 h 9"/>
                  <a:gd name="T72" fmla="*/ 4 w 25"/>
                  <a:gd name="T73" fmla="*/ 1 h 9"/>
                  <a:gd name="T74" fmla="*/ 0 w 25"/>
                  <a:gd name="T75" fmla="*/ 2 h 9"/>
                  <a:gd name="T76" fmla="*/ 0 w 25"/>
                  <a:gd name="T77" fmla="*/ 2 h 9"/>
                  <a:gd name="T78" fmla="*/ 0 w 25"/>
                  <a:gd name="T79" fmla="*/ 4 h 9"/>
                  <a:gd name="T80" fmla="*/ 0 w 25"/>
                  <a:gd name="T81" fmla="*/ 5 h 9"/>
                  <a:gd name="T82" fmla="*/ 1 w 25"/>
                  <a:gd name="T83" fmla="*/ 5 h 9"/>
                  <a:gd name="T84" fmla="*/ 2 w 25"/>
                  <a:gd name="T85" fmla="*/ 7 h 9"/>
                  <a:gd name="T86" fmla="*/ 3 w 25"/>
                  <a:gd name="T87" fmla="*/ 9 h 9"/>
                  <a:gd name="T88" fmla="*/ 24 w 25"/>
                  <a:gd name="T89" fmla="*/ 7 h 9"/>
                  <a:gd name="T90" fmla="*/ 25 w 25"/>
                  <a:gd name="T91" fmla="*/ 6 h 9"/>
                  <a:gd name="T92" fmla="*/ 24 w 25"/>
                  <a:gd name="T93" fmla="*/ 6 h 9"/>
                  <a:gd name="T94" fmla="*/ 24 w 25"/>
                  <a:gd name="T95" fmla="*/ 5 h 9"/>
                  <a:gd name="T96" fmla="*/ 23 w 25"/>
                  <a:gd name="T97" fmla="*/ 5 h 9"/>
                  <a:gd name="T98" fmla="*/ 23 w 25"/>
                  <a:gd name="T99" fmla="*/ 4 h 9"/>
                  <a:gd name="T100" fmla="*/ 22 w 25"/>
                  <a:gd name="T101" fmla="*/ 4 h 9"/>
                  <a:gd name="T102" fmla="*/ 22 w 25"/>
                  <a:gd name="T103" fmla="*/ 3 h 9"/>
                  <a:gd name="T104" fmla="*/ 22 w 25"/>
                  <a:gd name="T105" fmla="*/ 2 h 9"/>
                  <a:gd name="T106" fmla="*/ 21 w 25"/>
                  <a:gd name="T107" fmla="*/ 2 h 9"/>
                  <a:gd name="T108" fmla="*/ 21 w 25"/>
                  <a:gd name="T10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" h="9">
                    <a:moveTo>
                      <a:pt x="21" y="1"/>
                    </a:moveTo>
                    <a:lnTo>
                      <a:pt x="21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7" name="Freeform 2508">
                <a:extLst>
                  <a:ext uri="{FF2B5EF4-FFF2-40B4-BE49-F238E27FC236}">
                    <a16:creationId xmlns:a16="http://schemas.microsoft.com/office/drawing/2014/main" id="{62822F6D-90A4-47F7-9CE4-873B40786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344"/>
                <a:ext cx="77" cy="24"/>
              </a:xfrm>
              <a:custGeom>
                <a:avLst/>
                <a:gdLst>
                  <a:gd name="T0" fmla="*/ 22 w 34"/>
                  <a:gd name="T1" fmla="*/ 0 h 11"/>
                  <a:gd name="T2" fmla="*/ 21 w 34"/>
                  <a:gd name="T3" fmla="*/ 0 h 11"/>
                  <a:gd name="T4" fmla="*/ 19 w 34"/>
                  <a:gd name="T5" fmla="*/ 0 h 11"/>
                  <a:gd name="T6" fmla="*/ 18 w 34"/>
                  <a:gd name="T7" fmla="*/ 1 h 11"/>
                  <a:gd name="T8" fmla="*/ 17 w 34"/>
                  <a:gd name="T9" fmla="*/ 1 h 11"/>
                  <a:gd name="T10" fmla="*/ 16 w 34"/>
                  <a:gd name="T11" fmla="*/ 2 h 11"/>
                  <a:gd name="T12" fmla="*/ 14 w 34"/>
                  <a:gd name="T13" fmla="*/ 2 h 11"/>
                  <a:gd name="T14" fmla="*/ 13 w 34"/>
                  <a:gd name="T15" fmla="*/ 3 h 11"/>
                  <a:gd name="T16" fmla="*/ 12 w 34"/>
                  <a:gd name="T17" fmla="*/ 4 h 11"/>
                  <a:gd name="T18" fmla="*/ 11 w 34"/>
                  <a:gd name="T19" fmla="*/ 5 h 11"/>
                  <a:gd name="T20" fmla="*/ 10 w 34"/>
                  <a:gd name="T21" fmla="*/ 6 h 11"/>
                  <a:gd name="T22" fmla="*/ 8 w 34"/>
                  <a:gd name="T23" fmla="*/ 6 h 11"/>
                  <a:gd name="T24" fmla="*/ 7 w 34"/>
                  <a:gd name="T25" fmla="*/ 7 h 11"/>
                  <a:gd name="T26" fmla="*/ 6 w 34"/>
                  <a:gd name="T27" fmla="*/ 8 h 11"/>
                  <a:gd name="T28" fmla="*/ 4 w 34"/>
                  <a:gd name="T29" fmla="*/ 8 h 11"/>
                  <a:gd name="T30" fmla="*/ 3 w 34"/>
                  <a:gd name="T31" fmla="*/ 9 h 11"/>
                  <a:gd name="T32" fmla="*/ 1 w 34"/>
                  <a:gd name="T33" fmla="*/ 9 h 11"/>
                  <a:gd name="T34" fmla="*/ 1 w 34"/>
                  <a:gd name="T35" fmla="*/ 10 h 11"/>
                  <a:gd name="T36" fmla="*/ 4 w 34"/>
                  <a:gd name="T37" fmla="*/ 10 h 11"/>
                  <a:gd name="T38" fmla="*/ 5 w 34"/>
                  <a:gd name="T39" fmla="*/ 11 h 11"/>
                  <a:gd name="T40" fmla="*/ 8 w 34"/>
                  <a:gd name="T41" fmla="*/ 11 h 11"/>
                  <a:gd name="T42" fmla="*/ 8 w 34"/>
                  <a:gd name="T43" fmla="*/ 10 h 11"/>
                  <a:gd name="T44" fmla="*/ 9 w 34"/>
                  <a:gd name="T45" fmla="*/ 10 h 11"/>
                  <a:gd name="T46" fmla="*/ 9 w 34"/>
                  <a:gd name="T47" fmla="*/ 11 h 11"/>
                  <a:gd name="T48" fmla="*/ 10 w 34"/>
                  <a:gd name="T49" fmla="*/ 11 h 11"/>
                  <a:gd name="T50" fmla="*/ 18 w 34"/>
                  <a:gd name="T51" fmla="*/ 10 h 11"/>
                  <a:gd name="T52" fmla="*/ 18 w 34"/>
                  <a:gd name="T53" fmla="*/ 10 h 11"/>
                  <a:gd name="T54" fmla="*/ 18 w 34"/>
                  <a:gd name="T55" fmla="*/ 9 h 11"/>
                  <a:gd name="T56" fmla="*/ 18 w 34"/>
                  <a:gd name="T57" fmla="*/ 10 h 11"/>
                  <a:gd name="T58" fmla="*/ 20 w 34"/>
                  <a:gd name="T59" fmla="*/ 10 h 11"/>
                  <a:gd name="T60" fmla="*/ 22 w 34"/>
                  <a:gd name="T61" fmla="*/ 9 h 11"/>
                  <a:gd name="T62" fmla="*/ 22 w 34"/>
                  <a:gd name="T63" fmla="*/ 9 h 11"/>
                  <a:gd name="T64" fmla="*/ 23 w 34"/>
                  <a:gd name="T65" fmla="*/ 9 h 11"/>
                  <a:gd name="T66" fmla="*/ 26 w 34"/>
                  <a:gd name="T67" fmla="*/ 9 h 11"/>
                  <a:gd name="T68" fmla="*/ 27 w 34"/>
                  <a:gd name="T69" fmla="*/ 9 h 11"/>
                  <a:gd name="T70" fmla="*/ 27 w 34"/>
                  <a:gd name="T71" fmla="*/ 8 h 11"/>
                  <a:gd name="T72" fmla="*/ 27 w 34"/>
                  <a:gd name="T73" fmla="*/ 9 h 11"/>
                  <a:gd name="T74" fmla="*/ 27 w 34"/>
                  <a:gd name="T75" fmla="*/ 9 h 11"/>
                  <a:gd name="T76" fmla="*/ 31 w 34"/>
                  <a:gd name="T77" fmla="*/ 8 h 11"/>
                  <a:gd name="T78" fmla="*/ 31 w 34"/>
                  <a:gd name="T79" fmla="*/ 8 h 11"/>
                  <a:gd name="T80" fmla="*/ 32 w 34"/>
                  <a:gd name="T81" fmla="*/ 8 h 11"/>
                  <a:gd name="T82" fmla="*/ 33 w 34"/>
                  <a:gd name="T83" fmla="*/ 8 h 11"/>
                  <a:gd name="T84" fmla="*/ 32 w 34"/>
                  <a:gd name="T85" fmla="*/ 6 h 11"/>
                  <a:gd name="T86" fmla="*/ 31 w 34"/>
                  <a:gd name="T87" fmla="*/ 5 h 11"/>
                  <a:gd name="T88" fmla="*/ 31 w 34"/>
                  <a:gd name="T89" fmla="*/ 3 h 11"/>
                  <a:gd name="T90" fmla="*/ 29 w 34"/>
                  <a:gd name="T91" fmla="*/ 2 h 11"/>
                  <a:gd name="T92" fmla="*/ 28 w 34"/>
                  <a:gd name="T93" fmla="*/ 1 h 11"/>
                  <a:gd name="T94" fmla="*/ 26 w 34"/>
                  <a:gd name="T95" fmla="*/ 1 h 11"/>
                  <a:gd name="T96" fmla="*/ 24 w 34"/>
                  <a:gd name="T97" fmla="*/ 1 h 11"/>
                  <a:gd name="T98" fmla="*/ 23 w 34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11">
                    <a:moveTo>
                      <a:pt x="23" y="0"/>
                    </a:move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3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8" name="Freeform 2509">
                <a:extLst>
                  <a:ext uri="{FF2B5EF4-FFF2-40B4-BE49-F238E27FC236}">
                    <a16:creationId xmlns:a16="http://schemas.microsoft.com/office/drawing/2014/main" id="{37B3BA6E-2300-4CC6-8C39-68B37C61D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366"/>
                <a:ext cx="115" cy="50"/>
              </a:xfrm>
              <a:custGeom>
                <a:avLst/>
                <a:gdLst>
                  <a:gd name="T0" fmla="*/ 32 w 51"/>
                  <a:gd name="T1" fmla="*/ 2 h 22"/>
                  <a:gd name="T2" fmla="*/ 31 w 51"/>
                  <a:gd name="T3" fmla="*/ 1 h 22"/>
                  <a:gd name="T4" fmla="*/ 30 w 51"/>
                  <a:gd name="T5" fmla="*/ 0 h 22"/>
                  <a:gd name="T6" fmla="*/ 29 w 51"/>
                  <a:gd name="T7" fmla="*/ 0 h 22"/>
                  <a:gd name="T8" fmla="*/ 28 w 51"/>
                  <a:gd name="T9" fmla="*/ 1 h 22"/>
                  <a:gd name="T10" fmla="*/ 27 w 51"/>
                  <a:gd name="T11" fmla="*/ 1 h 22"/>
                  <a:gd name="T12" fmla="*/ 25 w 51"/>
                  <a:gd name="T13" fmla="*/ 1 h 22"/>
                  <a:gd name="T14" fmla="*/ 24 w 51"/>
                  <a:gd name="T15" fmla="*/ 1 h 22"/>
                  <a:gd name="T16" fmla="*/ 23 w 51"/>
                  <a:gd name="T17" fmla="*/ 2 h 22"/>
                  <a:gd name="T18" fmla="*/ 22 w 51"/>
                  <a:gd name="T19" fmla="*/ 2 h 22"/>
                  <a:gd name="T20" fmla="*/ 20 w 51"/>
                  <a:gd name="T21" fmla="*/ 2 h 22"/>
                  <a:gd name="T22" fmla="*/ 19 w 51"/>
                  <a:gd name="T23" fmla="*/ 2 h 22"/>
                  <a:gd name="T24" fmla="*/ 17 w 51"/>
                  <a:gd name="T25" fmla="*/ 2 h 22"/>
                  <a:gd name="T26" fmla="*/ 16 w 51"/>
                  <a:gd name="T27" fmla="*/ 2 h 22"/>
                  <a:gd name="T28" fmla="*/ 14 w 51"/>
                  <a:gd name="T29" fmla="*/ 2 h 22"/>
                  <a:gd name="T30" fmla="*/ 13 w 51"/>
                  <a:gd name="T31" fmla="*/ 2 h 22"/>
                  <a:gd name="T32" fmla="*/ 11 w 51"/>
                  <a:gd name="T33" fmla="*/ 2 h 22"/>
                  <a:gd name="T34" fmla="*/ 10 w 51"/>
                  <a:gd name="T35" fmla="*/ 2 h 22"/>
                  <a:gd name="T36" fmla="*/ 3 w 51"/>
                  <a:gd name="T37" fmla="*/ 13 h 22"/>
                  <a:gd name="T38" fmla="*/ 6 w 51"/>
                  <a:gd name="T39" fmla="*/ 14 h 22"/>
                  <a:gd name="T40" fmla="*/ 11 w 51"/>
                  <a:gd name="T41" fmla="*/ 16 h 22"/>
                  <a:gd name="T42" fmla="*/ 14 w 51"/>
                  <a:gd name="T43" fmla="*/ 17 h 22"/>
                  <a:gd name="T44" fmla="*/ 15 w 51"/>
                  <a:gd name="T45" fmla="*/ 18 h 22"/>
                  <a:gd name="T46" fmla="*/ 19 w 51"/>
                  <a:gd name="T47" fmla="*/ 19 h 22"/>
                  <a:gd name="T48" fmla="*/ 27 w 51"/>
                  <a:gd name="T49" fmla="*/ 20 h 22"/>
                  <a:gd name="T50" fmla="*/ 31 w 51"/>
                  <a:gd name="T51" fmla="*/ 21 h 22"/>
                  <a:gd name="T52" fmla="*/ 35 w 51"/>
                  <a:gd name="T53" fmla="*/ 21 h 22"/>
                  <a:gd name="T54" fmla="*/ 36 w 51"/>
                  <a:gd name="T55" fmla="*/ 21 h 22"/>
                  <a:gd name="T56" fmla="*/ 41 w 51"/>
                  <a:gd name="T57" fmla="*/ 22 h 22"/>
                  <a:gd name="T58" fmla="*/ 43 w 51"/>
                  <a:gd name="T59" fmla="*/ 22 h 22"/>
                  <a:gd name="T60" fmla="*/ 46 w 51"/>
                  <a:gd name="T61" fmla="*/ 20 h 22"/>
                  <a:gd name="T62" fmla="*/ 47 w 51"/>
                  <a:gd name="T63" fmla="*/ 18 h 22"/>
                  <a:gd name="T64" fmla="*/ 49 w 51"/>
                  <a:gd name="T65" fmla="*/ 18 h 22"/>
                  <a:gd name="T66" fmla="*/ 50 w 51"/>
                  <a:gd name="T67" fmla="*/ 17 h 22"/>
                  <a:gd name="T68" fmla="*/ 50 w 51"/>
                  <a:gd name="T69" fmla="*/ 17 h 22"/>
                  <a:gd name="T70" fmla="*/ 50 w 51"/>
                  <a:gd name="T71" fmla="*/ 15 h 22"/>
                  <a:gd name="T72" fmla="*/ 51 w 51"/>
                  <a:gd name="T73" fmla="*/ 15 h 22"/>
                  <a:gd name="T74" fmla="*/ 50 w 51"/>
                  <a:gd name="T75" fmla="*/ 14 h 22"/>
                  <a:gd name="T76" fmla="*/ 50 w 51"/>
                  <a:gd name="T77" fmla="*/ 13 h 22"/>
                  <a:gd name="T78" fmla="*/ 49 w 51"/>
                  <a:gd name="T79" fmla="*/ 11 h 22"/>
                  <a:gd name="T80" fmla="*/ 48 w 51"/>
                  <a:gd name="T81" fmla="*/ 10 h 22"/>
                  <a:gd name="T82" fmla="*/ 47 w 51"/>
                  <a:gd name="T83" fmla="*/ 9 h 22"/>
                  <a:gd name="T84" fmla="*/ 47 w 51"/>
                  <a:gd name="T85" fmla="*/ 8 h 22"/>
                  <a:gd name="T86" fmla="*/ 46 w 51"/>
                  <a:gd name="T87" fmla="*/ 9 h 22"/>
                  <a:gd name="T88" fmla="*/ 45 w 51"/>
                  <a:gd name="T89" fmla="*/ 9 h 22"/>
                  <a:gd name="T90" fmla="*/ 44 w 51"/>
                  <a:gd name="T91" fmla="*/ 9 h 22"/>
                  <a:gd name="T92" fmla="*/ 45 w 51"/>
                  <a:gd name="T93" fmla="*/ 6 h 22"/>
                  <a:gd name="T94" fmla="*/ 33 w 51"/>
                  <a:gd name="T95" fmla="*/ 3 h 22"/>
                  <a:gd name="T96" fmla="*/ 33 w 51"/>
                  <a:gd name="T9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" h="22">
                    <a:moveTo>
                      <a:pt x="32" y="2"/>
                    </a:moveTo>
                    <a:lnTo>
                      <a:pt x="32" y="2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8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3" y="22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7" y="19"/>
                    </a:lnTo>
                    <a:lnTo>
                      <a:pt x="47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0" y="16"/>
                    </a:lnTo>
                    <a:lnTo>
                      <a:pt x="50" y="15"/>
                    </a:lnTo>
                    <a:lnTo>
                      <a:pt x="50" y="15"/>
                    </a:lnTo>
                    <a:lnTo>
                      <a:pt x="50" y="15"/>
                    </a:lnTo>
                    <a:lnTo>
                      <a:pt x="50" y="15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49" y="12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7" y="9"/>
                    </a:lnTo>
                    <a:lnTo>
                      <a:pt x="46" y="9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6" y="7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9" name="Rectangle 2510">
                <a:extLst>
                  <a:ext uri="{FF2B5EF4-FFF2-40B4-BE49-F238E27FC236}">
                    <a16:creationId xmlns:a16="http://schemas.microsoft.com/office/drawing/2014/main" id="{CD741FD7-6F8F-4A2F-89EA-9D69CEB18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7" y="2341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0" name="Freeform 2511">
                <a:extLst>
                  <a:ext uri="{FF2B5EF4-FFF2-40B4-BE49-F238E27FC236}">
                    <a16:creationId xmlns:a16="http://schemas.microsoft.com/office/drawing/2014/main" id="{610B3E2B-2150-4FA0-B351-508636363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235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1" name="Freeform 2512">
                <a:extLst>
                  <a:ext uri="{FF2B5EF4-FFF2-40B4-BE49-F238E27FC236}">
                    <a16:creationId xmlns:a16="http://schemas.microsoft.com/office/drawing/2014/main" id="{2F288806-DA7D-44DC-993D-0D7166658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2350"/>
                <a:ext cx="12" cy="12"/>
              </a:xfrm>
              <a:custGeom>
                <a:avLst/>
                <a:gdLst>
                  <a:gd name="T0" fmla="*/ 3 w 5"/>
                  <a:gd name="T1" fmla="*/ 5 h 5"/>
                  <a:gd name="T2" fmla="*/ 3 w 5"/>
                  <a:gd name="T3" fmla="*/ 5 h 5"/>
                  <a:gd name="T4" fmla="*/ 3 w 5"/>
                  <a:gd name="T5" fmla="*/ 5 h 5"/>
                  <a:gd name="T6" fmla="*/ 4 w 5"/>
                  <a:gd name="T7" fmla="*/ 4 h 5"/>
                  <a:gd name="T8" fmla="*/ 5 w 5"/>
                  <a:gd name="T9" fmla="*/ 1 h 5"/>
                  <a:gd name="T10" fmla="*/ 5 w 5"/>
                  <a:gd name="T11" fmla="*/ 1 h 5"/>
                  <a:gd name="T12" fmla="*/ 5 w 5"/>
                  <a:gd name="T13" fmla="*/ 1 h 5"/>
                  <a:gd name="T14" fmla="*/ 5 w 5"/>
                  <a:gd name="T15" fmla="*/ 0 h 5"/>
                  <a:gd name="T16" fmla="*/ 5 w 5"/>
                  <a:gd name="T17" fmla="*/ 0 h 5"/>
                  <a:gd name="T18" fmla="*/ 5 w 5"/>
                  <a:gd name="T19" fmla="*/ 1 h 5"/>
                  <a:gd name="T20" fmla="*/ 5 w 5"/>
                  <a:gd name="T21" fmla="*/ 1 h 5"/>
                  <a:gd name="T22" fmla="*/ 4 w 5"/>
                  <a:gd name="T23" fmla="*/ 1 h 5"/>
                  <a:gd name="T24" fmla="*/ 4 w 5"/>
                  <a:gd name="T25" fmla="*/ 1 h 5"/>
                  <a:gd name="T26" fmla="*/ 3 w 5"/>
                  <a:gd name="T27" fmla="*/ 2 h 5"/>
                  <a:gd name="T28" fmla="*/ 3 w 5"/>
                  <a:gd name="T29" fmla="*/ 2 h 5"/>
                  <a:gd name="T30" fmla="*/ 2 w 5"/>
                  <a:gd name="T31" fmla="*/ 2 h 5"/>
                  <a:gd name="T32" fmla="*/ 2 w 5"/>
                  <a:gd name="T33" fmla="*/ 2 h 5"/>
                  <a:gd name="T34" fmla="*/ 2 w 5"/>
                  <a:gd name="T35" fmla="*/ 3 h 5"/>
                  <a:gd name="T36" fmla="*/ 2 w 5"/>
                  <a:gd name="T37" fmla="*/ 3 h 5"/>
                  <a:gd name="T38" fmla="*/ 1 w 5"/>
                  <a:gd name="T39" fmla="*/ 3 h 5"/>
                  <a:gd name="T40" fmla="*/ 1 w 5"/>
                  <a:gd name="T41" fmla="*/ 3 h 5"/>
                  <a:gd name="T42" fmla="*/ 0 w 5"/>
                  <a:gd name="T43" fmla="*/ 4 h 5"/>
                  <a:gd name="T44" fmla="*/ 0 w 5"/>
                  <a:gd name="T45" fmla="*/ 4 h 5"/>
                  <a:gd name="T46" fmla="*/ 3 w 5"/>
                  <a:gd name="T47" fmla="*/ 5 h 5"/>
                  <a:gd name="T48" fmla="*/ 3 w 5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2" name="Freeform 2513">
                <a:extLst>
                  <a:ext uri="{FF2B5EF4-FFF2-40B4-BE49-F238E27FC236}">
                    <a16:creationId xmlns:a16="http://schemas.microsoft.com/office/drawing/2014/main" id="{F492BDFF-2091-40AF-AE37-63DBB5914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389"/>
                <a:ext cx="18" cy="20"/>
              </a:xfrm>
              <a:custGeom>
                <a:avLst/>
                <a:gdLst>
                  <a:gd name="T0" fmla="*/ 13 w 18"/>
                  <a:gd name="T1" fmla="*/ 2 h 20"/>
                  <a:gd name="T2" fmla="*/ 11 w 18"/>
                  <a:gd name="T3" fmla="*/ 4 h 20"/>
                  <a:gd name="T4" fmla="*/ 11 w 18"/>
                  <a:gd name="T5" fmla="*/ 2 h 20"/>
                  <a:gd name="T6" fmla="*/ 9 w 18"/>
                  <a:gd name="T7" fmla="*/ 4 h 20"/>
                  <a:gd name="T8" fmla="*/ 11 w 18"/>
                  <a:gd name="T9" fmla="*/ 6 h 20"/>
                  <a:gd name="T10" fmla="*/ 13 w 18"/>
                  <a:gd name="T11" fmla="*/ 2 h 20"/>
                  <a:gd name="T12" fmla="*/ 18 w 18"/>
                  <a:gd name="T13" fmla="*/ 4 h 20"/>
                  <a:gd name="T14" fmla="*/ 18 w 18"/>
                  <a:gd name="T15" fmla="*/ 4 h 20"/>
                  <a:gd name="T16" fmla="*/ 13 w 18"/>
                  <a:gd name="T17" fmla="*/ 20 h 20"/>
                  <a:gd name="T18" fmla="*/ 13 w 18"/>
                  <a:gd name="T19" fmla="*/ 20 h 20"/>
                  <a:gd name="T20" fmla="*/ 13 w 18"/>
                  <a:gd name="T21" fmla="*/ 20 h 20"/>
                  <a:gd name="T22" fmla="*/ 6 w 18"/>
                  <a:gd name="T23" fmla="*/ 20 h 20"/>
                  <a:gd name="T24" fmla="*/ 6 w 18"/>
                  <a:gd name="T25" fmla="*/ 20 h 20"/>
                  <a:gd name="T26" fmla="*/ 0 w 18"/>
                  <a:gd name="T27" fmla="*/ 18 h 20"/>
                  <a:gd name="T28" fmla="*/ 0 w 18"/>
                  <a:gd name="T29" fmla="*/ 13 h 20"/>
                  <a:gd name="T30" fmla="*/ 0 w 18"/>
                  <a:gd name="T31" fmla="*/ 13 h 20"/>
                  <a:gd name="T32" fmla="*/ 0 w 18"/>
                  <a:gd name="T33" fmla="*/ 11 h 20"/>
                  <a:gd name="T34" fmla="*/ 0 w 18"/>
                  <a:gd name="T35" fmla="*/ 9 h 20"/>
                  <a:gd name="T36" fmla="*/ 2 w 18"/>
                  <a:gd name="T37" fmla="*/ 6 h 20"/>
                  <a:gd name="T38" fmla="*/ 2 w 18"/>
                  <a:gd name="T39" fmla="*/ 6 h 20"/>
                  <a:gd name="T40" fmla="*/ 2 w 18"/>
                  <a:gd name="T41" fmla="*/ 6 h 20"/>
                  <a:gd name="T42" fmla="*/ 2 w 18"/>
                  <a:gd name="T43" fmla="*/ 6 h 20"/>
                  <a:gd name="T44" fmla="*/ 2 w 18"/>
                  <a:gd name="T45" fmla="*/ 6 h 20"/>
                  <a:gd name="T46" fmla="*/ 2 w 18"/>
                  <a:gd name="T47" fmla="*/ 6 h 20"/>
                  <a:gd name="T48" fmla="*/ 2 w 18"/>
                  <a:gd name="T49" fmla="*/ 6 h 20"/>
                  <a:gd name="T50" fmla="*/ 2 w 18"/>
                  <a:gd name="T51" fmla="*/ 0 h 20"/>
                  <a:gd name="T52" fmla="*/ 2 w 18"/>
                  <a:gd name="T53" fmla="*/ 0 h 20"/>
                  <a:gd name="T54" fmla="*/ 2 w 18"/>
                  <a:gd name="T55" fmla="*/ 0 h 20"/>
                  <a:gd name="T56" fmla="*/ 13 w 18"/>
                  <a:gd name="T5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20">
                    <a:moveTo>
                      <a:pt x="13" y="2"/>
                    </a:moveTo>
                    <a:lnTo>
                      <a:pt x="11" y="4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3" name="Freeform 2514">
                <a:extLst>
                  <a:ext uri="{FF2B5EF4-FFF2-40B4-BE49-F238E27FC236}">
                    <a16:creationId xmlns:a16="http://schemas.microsoft.com/office/drawing/2014/main" id="{8B134DC4-F585-4473-A474-C55092A1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393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4" name="Freeform 2515">
                <a:extLst>
                  <a:ext uri="{FF2B5EF4-FFF2-40B4-BE49-F238E27FC236}">
                    <a16:creationId xmlns:a16="http://schemas.microsoft.com/office/drawing/2014/main" id="{998F3AFA-D49C-4D1A-9DCB-F8BC1DD62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384"/>
                <a:ext cx="11" cy="7"/>
              </a:xfrm>
              <a:custGeom>
                <a:avLst/>
                <a:gdLst>
                  <a:gd name="T0" fmla="*/ 7 w 11"/>
                  <a:gd name="T1" fmla="*/ 5 h 7"/>
                  <a:gd name="T2" fmla="*/ 11 w 11"/>
                  <a:gd name="T3" fmla="*/ 7 h 7"/>
                  <a:gd name="T4" fmla="*/ 0 w 11"/>
                  <a:gd name="T5" fmla="*/ 0 h 7"/>
                  <a:gd name="T6" fmla="*/ 2 w 11"/>
                  <a:gd name="T7" fmla="*/ 0 h 7"/>
                  <a:gd name="T8" fmla="*/ 2 w 11"/>
                  <a:gd name="T9" fmla="*/ 2 h 7"/>
                  <a:gd name="T10" fmla="*/ 7 w 11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5"/>
                    </a:moveTo>
                    <a:lnTo>
                      <a:pt x="11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5" name="Freeform 2516">
                <a:extLst>
                  <a:ext uri="{FF2B5EF4-FFF2-40B4-BE49-F238E27FC236}">
                    <a16:creationId xmlns:a16="http://schemas.microsoft.com/office/drawing/2014/main" id="{8AD0C1A3-7531-458A-B02E-2907F00D0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368"/>
                <a:ext cx="14" cy="14"/>
              </a:xfrm>
              <a:custGeom>
                <a:avLst/>
                <a:gdLst>
                  <a:gd name="T0" fmla="*/ 14 w 14"/>
                  <a:gd name="T1" fmla="*/ 7 h 14"/>
                  <a:gd name="T2" fmla="*/ 12 w 14"/>
                  <a:gd name="T3" fmla="*/ 14 h 14"/>
                  <a:gd name="T4" fmla="*/ 9 w 14"/>
                  <a:gd name="T5" fmla="*/ 14 h 14"/>
                  <a:gd name="T6" fmla="*/ 9 w 14"/>
                  <a:gd name="T7" fmla="*/ 12 h 14"/>
                  <a:gd name="T8" fmla="*/ 3 w 14"/>
                  <a:gd name="T9" fmla="*/ 9 h 14"/>
                  <a:gd name="T10" fmla="*/ 0 w 14"/>
                  <a:gd name="T11" fmla="*/ 9 h 14"/>
                  <a:gd name="T12" fmla="*/ 0 w 14"/>
                  <a:gd name="T13" fmla="*/ 9 h 14"/>
                  <a:gd name="T14" fmla="*/ 0 w 14"/>
                  <a:gd name="T15" fmla="*/ 7 h 14"/>
                  <a:gd name="T16" fmla="*/ 0 w 14"/>
                  <a:gd name="T17" fmla="*/ 7 h 14"/>
                  <a:gd name="T18" fmla="*/ 3 w 14"/>
                  <a:gd name="T19" fmla="*/ 0 h 14"/>
                  <a:gd name="T20" fmla="*/ 5 w 14"/>
                  <a:gd name="T21" fmla="*/ 3 h 14"/>
                  <a:gd name="T22" fmla="*/ 5 w 14"/>
                  <a:gd name="T23" fmla="*/ 3 h 14"/>
                  <a:gd name="T24" fmla="*/ 14 w 14"/>
                  <a:gd name="T25" fmla="*/ 7 h 14"/>
                  <a:gd name="T26" fmla="*/ 14 w 14"/>
                  <a:gd name="T2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2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6" name="Freeform 2517">
                <a:extLst>
                  <a:ext uri="{FF2B5EF4-FFF2-40B4-BE49-F238E27FC236}">
                    <a16:creationId xmlns:a16="http://schemas.microsoft.com/office/drawing/2014/main" id="{DF4E742D-5DC0-4A77-9E55-B442C9A14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851"/>
                <a:ext cx="9" cy="7"/>
              </a:xfrm>
              <a:custGeom>
                <a:avLst/>
                <a:gdLst>
                  <a:gd name="T0" fmla="*/ 5 w 9"/>
                  <a:gd name="T1" fmla="*/ 2 h 7"/>
                  <a:gd name="T2" fmla="*/ 7 w 9"/>
                  <a:gd name="T3" fmla="*/ 2 h 7"/>
                  <a:gd name="T4" fmla="*/ 7 w 9"/>
                  <a:gd name="T5" fmla="*/ 2 h 7"/>
                  <a:gd name="T6" fmla="*/ 7 w 9"/>
                  <a:gd name="T7" fmla="*/ 2 h 7"/>
                  <a:gd name="T8" fmla="*/ 7 w 9"/>
                  <a:gd name="T9" fmla="*/ 2 h 7"/>
                  <a:gd name="T10" fmla="*/ 7 w 9"/>
                  <a:gd name="T11" fmla="*/ 2 h 7"/>
                  <a:gd name="T12" fmla="*/ 7 w 9"/>
                  <a:gd name="T13" fmla="*/ 2 h 7"/>
                  <a:gd name="T14" fmla="*/ 9 w 9"/>
                  <a:gd name="T15" fmla="*/ 2 h 7"/>
                  <a:gd name="T16" fmla="*/ 9 w 9"/>
                  <a:gd name="T17" fmla="*/ 2 h 7"/>
                  <a:gd name="T18" fmla="*/ 9 w 9"/>
                  <a:gd name="T19" fmla="*/ 2 h 7"/>
                  <a:gd name="T20" fmla="*/ 9 w 9"/>
                  <a:gd name="T21" fmla="*/ 2 h 7"/>
                  <a:gd name="T22" fmla="*/ 9 w 9"/>
                  <a:gd name="T23" fmla="*/ 2 h 7"/>
                  <a:gd name="T24" fmla="*/ 9 w 9"/>
                  <a:gd name="T25" fmla="*/ 4 h 7"/>
                  <a:gd name="T26" fmla="*/ 7 w 9"/>
                  <a:gd name="T27" fmla="*/ 4 h 7"/>
                  <a:gd name="T28" fmla="*/ 7 w 9"/>
                  <a:gd name="T29" fmla="*/ 7 h 7"/>
                  <a:gd name="T30" fmla="*/ 0 w 9"/>
                  <a:gd name="T31" fmla="*/ 7 h 7"/>
                  <a:gd name="T32" fmla="*/ 2 w 9"/>
                  <a:gd name="T33" fmla="*/ 2 h 7"/>
                  <a:gd name="T34" fmla="*/ 2 w 9"/>
                  <a:gd name="T35" fmla="*/ 2 h 7"/>
                  <a:gd name="T36" fmla="*/ 0 w 9"/>
                  <a:gd name="T37" fmla="*/ 0 h 7"/>
                  <a:gd name="T38" fmla="*/ 0 w 9"/>
                  <a:gd name="T39" fmla="*/ 2 h 7"/>
                  <a:gd name="T40" fmla="*/ 2 w 9"/>
                  <a:gd name="T41" fmla="*/ 2 h 7"/>
                  <a:gd name="T42" fmla="*/ 2 w 9"/>
                  <a:gd name="T43" fmla="*/ 0 h 7"/>
                  <a:gd name="T44" fmla="*/ 2 w 9"/>
                  <a:gd name="T45" fmla="*/ 0 h 7"/>
                  <a:gd name="T46" fmla="*/ 2 w 9"/>
                  <a:gd name="T47" fmla="*/ 0 h 7"/>
                  <a:gd name="T48" fmla="*/ 5 w 9"/>
                  <a:gd name="T49" fmla="*/ 0 h 7"/>
                  <a:gd name="T50" fmla="*/ 5 w 9"/>
                  <a:gd name="T5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" h="7">
                    <a:moveTo>
                      <a:pt x="5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7" name="Freeform 2518">
                <a:extLst>
                  <a:ext uri="{FF2B5EF4-FFF2-40B4-BE49-F238E27FC236}">
                    <a16:creationId xmlns:a16="http://schemas.microsoft.com/office/drawing/2014/main" id="{6A33E617-005C-43E0-A761-793A644C15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80" y="858"/>
                <a:ext cx="29" cy="97"/>
              </a:xfrm>
              <a:custGeom>
                <a:avLst/>
                <a:gdLst>
                  <a:gd name="T0" fmla="*/ 1 w 13"/>
                  <a:gd name="T1" fmla="*/ 0 h 43"/>
                  <a:gd name="T2" fmla="*/ 1 w 13"/>
                  <a:gd name="T3" fmla="*/ 1 h 43"/>
                  <a:gd name="T4" fmla="*/ 0 w 13"/>
                  <a:gd name="T5" fmla="*/ 3 h 43"/>
                  <a:gd name="T6" fmla="*/ 1 w 13"/>
                  <a:gd name="T7" fmla="*/ 4 h 43"/>
                  <a:gd name="T8" fmla="*/ 2 w 13"/>
                  <a:gd name="T9" fmla="*/ 4 h 43"/>
                  <a:gd name="T10" fmla="*/ 0 w 13"/>
                  <a:gd name="T11" fmla="*/ 5 h 43"/>
                  <a:gd name="T12" fmla="*/ 0 w 13"/>
                  <a:gd name="T13" fmla="*/ 8 h 43"/>
                  <a:gd name="T14" fmla="*/ 1 w 13"/>
                  <a:gd name="T15" fmla="*/ 10 h 43"/>
                  <a:gd name="T16" fmla="*/ 1 w 13"/>
                  <a:gd name="T17" fmla="*/ 13 h 43"/>
                  <a:gd name="T18" fmla="*/ 1 w 13"/>
                  <a:gd name="T19" fmla="*/ 14 h 43"/>
                  <a:gd name="T20" fmla="*/ 1 w 13"/>
                  <a:gd name="T21" fmla="*/ 15 h 43"/>
                  <a:gd name="T22" fmla="*/ 1 w 13"/>
                  <a:gd name="T23" fmla="*/ 16 h 43"/>
                  <a:gd name="T24" fmla="*/ 1 w 13"/>
                  <a:gd name="T25" fmla="*/ 19 h 43"/>
                  <a:gd name="T26" fmla="*/ 2 w 13"/>
                  <a:gd name="T27" fmla="*/ 20 h 43"/>
                  <a:gd name="T28" fmla="*/ 2 w 13"/>
                  <a:gd name="T29" fmla="*/ 26 h 43"/>
                  <a:gd name="T30" fmla="*/ 2 w 13"/>
                  <a:gd name="T31" fmla="*/ 28 h 43"/>
                  <a:gd name="T32" fmla="*/ 2 w 13"/>
                  <a:gd name="T33" fmla="*/ 32 h 43"/>
                  <a:gd name="T34" fmla="*/ 4 w 13"/>
                  <a:gd name="T35" fmla="*/ 32 h 43"/>
                  <a:gd name="T36" fmla="*/ 2 w 13"/>
                  <a:gd name="T37" fmla="*/ 35 h 43"/>
                  <a:gd name="T38" fmla="*/ 2 w 13"/>
                  <a:gd name="T39" fmla="*/ 36 h 43"/>
                  <a:gd name="T40" fmla="*/ 3 w 13"/>
                  <a:gd name="T41" fmla="*/ 37 h 43"/>
                  <a:gd name="T42" fmla="*/ 3 w 13"/>
                  <a:gd name="T43" fmla="*/ 42 h 43"/>
                  <a:gd name="T44" fmla="*/ 6 w 13"/>
                  <a:gd name="T45" fmla="*/ 42 h 43"/>
                  <a:gd name="T46" fmla="*/ 13 w 13"/>
                  <a:gd name="T47" fmla="*/ 39 h 43"/>
                  <a:gd name="T48" fmla="*/ 13 w 13"/>
                  <a:gd name="T49" fmla="*/ 36 h 43"/>
                  <a:gd name="T50" fmla="*/ 13 w 13"/>
                  <a:gd name="T51" fmla="*/ 35 h 43"/>
                  <a:gd name="T52" fmla="*/ 13 w 13"/>
                  <a:gd name="T53" fmla="*/ 32 h 43"/>
                  <a:gd name="T54" fmla="*/ 13 w 13"/>
                  <a:gd name="T55" fmla="*/ 29 h 43"/>
                  <a:gd name="T56" fmla="*/ 12 w 13"/>
                  <a:gd name="T57" fmla="*/ 27 h 43"/>
                  <a:gd name="T58" fmla="*/ 12 w 13"/>
                  <a:gd name="T59" fmla="*/ 25 h 43"/>
                  <a:gd name="T60" fmla="*/ 12 w 13"/>
                  <a:gd name="T61" fmla="*/ 22 h 43"/>
                  <a:gd name="T62" fmla="*/ 12 w 13"/>
                  <a:gd name="T63" fmla="*/ 19 h 43"/>
                  <a:gd name="T64" fmla="*/ 12 w 13"/>
                  <a:gd name="T65" fmla="*/ 17 h 43"/>
                  <a:gd name="T66" fmla="*/ 12 w 13"/>
                  <a:gd name="T67" fmla="*/ 14 h 43"/>
                  <a:gd name="T68" fmla="*/ 12 w 13"/>
                  <a:gd name="T69" fmla="*/ 12 h 43"/>
                  <a:gd name="T70" fmla="*/ 11 w 13"/>
                  <a:gd name="T71" fmla="*/ 9 h 43"/>
                  <a:gd name="T72" fmla="*/ 11 w 13"/>
                  <a:gd name="T73" fmla="*/ 7 h 43"/>
                  <a:gd name="T74" fmla="*/ 11 w 13"/>
                  <a:gd name="T75" fmla="*/ 4 h 43"/>
                  <a:gd name="T76" fmla="*/ 9 w 13"/>
                  <a:gd name="T77" fmla="*/ 2 h 43"/>
                  <a:gd name="T78" fmla="*/ 11 w 13"/>
                  <a:gd name="T79" fmla="*/ 1 h 43"/>
                  <a:gd name="T80" fmla="*/ 3 w 13"/>
                  <a:gd name="T81" fmla="*/ 0 h 43"/>
                  <a:gd name="T82" fmla="*/ 3 w 13"/>
                  <a:gd name="T83" fmla="*/ 43 h 43"/>
                  <a:gd name="T84" fmla="*/ 3 w 13"/>
                  <a:gd name="T8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4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3" y="36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4"/>
                    </a:lnTo>
                    <a:lnTo>
                      <a:pt x="13" y="33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moveTo>
                      <a:pt x="3" y="43"/>
                    </a:move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8" name="Freeform 2519">
                <a:extLst>
                  <a:ext uri="{FF2B5EF4-FFF2-40B4-BE49-F238E27FC236}">
                    <a16:creationId xmlns:a16="http://schemas.microsoft.com/office/drawing/2014/main" id="{2741D338-F947-42EE-994F-1ECD0206A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88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5 h 5"/>
                  <a:gd name="T4" fmla="*/ 0 w 2"/>
                  <a:gd name="T5" fmla="*/ 3 h 5"/>
                  <a:gd name="T6" fmla="*/ 0 w 2"/>
                  <a:gd name="T7" fmla="*/ 3 h 5"/>
                  <a:gd name="T8" fmla="*/ 0 w 2"/>
                  <a:gd name="T9" fmla="*/ 3 h 5"/>
                  <a:gd name="T10" fmla="*/ 0 w 2"/>
                  <a:gd name="T11" fmla="*/ 0 h 5"/>
                  <a:gd name="T12" fmla="*/ 0 w 2"/>
                  <a:gd name="T13" fmla="*/ 0 h 5"/>
                  <a:gd name="T14" fmla="*/ 2 w 2"/>
                  <a:gd name="T15" fmla="*/ 0 h 5"/>
                  <a:gd name="T16" fmla="*/ 2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9" name="Freeform 2520">
                <a:extLst>
                  <a:ext uri="{FF2B5EF4-FFF2-40B4-BE49-F238E27FC236}">
                    <a16:creationId xmlns:a16="http://schemas.microsoft.com/office/drawing/2014/main" id="{85D2E666-6055-45A5-99BD-8F7A2C7D05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46" y="909"/>
                <a:ext cx="11" cy="7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0 w 5"/>
                  <a:gd name="T5" fmla="*/ 0 h 3"/>
                  <a:gd name="T6" fmla="*/ 0 w 5"/>
                  <a:gd name="T7" fmla="*/ 0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0 h 3"/>
                  <a:gd name="T14" fmla="*/ 5 w 5"/>
                  <a:gd name="T15" fmla="*/ 1 h 3"/>
                  <a:gd name="T16" fmla="*/ 5 w 5"/>
                  <a:gd name="T17" fmla="*/ 1 h 3"/>
                  <a:gd name="T18" fmla="*/ 4 w 5"/>
                  <a:gd name="T19" fmla="*/ 1 h 3"/>
                  <a:gd name="T20" fmla="*/ 3 w 5"/>
                  <a:gd name="T21" fmla="*/ 1 h 3"/>
                  <a:gd name="T22" fmla="*/ 2 w 5"/>
                  <a:gd name="T23" fmla="*/ 1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3 h 3"/>
                  <a:gd name="T30" fmla="*/ 2 w 5"/>
                  <a:gd name="T31" fmla="*/ 3 h 3"/>
                  <a:gd name="T32" fmla="*/ 2 w 5"/>
                  <a:gd name="T33" fmla="*/ 3 h 3"/>
                  <a:gd name="T34" fmla="*/ 3 w 5"/>
                  <a:gd name="T35" fmla="*/ 3 h 3"/>
                  <a:gd name="T36" fmla="*/ 5 w 5"/>
                  <a:gd name="T37" fmla="*/ 3 h 3"/>
                  <a:gd name="T38" fmla="*/ 5 w 5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moveTo>
                      <a:pt x="5" y="1"/>
                    </a:move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0" name="Freeform 2521">
                <a:extLst>
                  <a:ext uri="{FF2B5EF4-FFF2-40B4-BE49-F238E27FC236}">
                    <a16:creationId xmlns:a16="http://schemas.microsoft.com/office/drawing/2014/main" id="{6463FE3F-4357-409D-9390-FFA252A4C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903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0 w 5"/>
                  <a:gd name="T5" fmla="*/ 4 h 4"/>
                  <a:gd name="T6" fmla="*/ 0 w 5"/>
                  <a:gd name="T7" fmla="*/ 0 h 4"/>
                  <a:gd name="T8" fmla="*/ 5 w 5"/>
                  <a:gd name="T9" fmla="*/ 2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1" name="Freeform 2522">
                <a:extLst>
                  <a:ext uri="{FF2B5EF4-FFF2-40B4-BE49-F238E27FC236}">
                    <a16:creationId xmlns:a16="http://schemas.microsoft.com/office/drawing/2014/main" id="{C46E7393-EDF9-407F-99B1-D0F8F0A17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873"/>
                <a:ext cx="36" cy="12"/>
              </a:xfrm>
              <a:custGeom>
                <a:avLst/>
                <a:gdLst>
                  <a:gd name="T0" fmla="*/ 9 w 36"/>
                  <a:gd name="T1" fmla="*/ 0 h 12"/>
                  <a:gd name="T2" fmla="*/ 11 w 36"/>
                  <a:gd name="T3" fmla="*/ 0 h 12"/>
                  <a:gd name="T4" fmla="*/ 11 w 36"/>
                  <a:gd name="T5" fmla="*/ 0 h 12"/>
                  <a:gd name="T6" fmla="*/ 11 w 36"/>
                  <a:gd name="T7" fmla="*/ 0 h 12"/>
                  <a:gd name="T8" fmla="*/ 13 w 36"/>
                  <a:gd name="T9" fmla="*/ 0 h 12"/>
                  <a:gd name="T10" fmla="*/ 13 w 36"/>
                  <a:gd name="T11" fmla="*/ 0 h 12"/>
                  <a:gd name="T12" fmla="*/ 13 w 36"/>
                  <a:gd name="T13" fmla="*/ 0 h 12"/>
                  <a:gd name="T14" fmla="*/ 16 w 36"/>
                  <a:gd name="T15" fmla="*/ 0 h 12"/>
                  <a:gd name="T16" fmla="*/ 16 w 36"/>
                  <a:gd name="T17" fmla="*/ 0 h 12"/>
                  <a:gd name="T18" fmla="*/ 16 w 36"/>
                  <a:gd name="T19" fmla="*/ 0 h 12"/>
                  <a:gd name="T20" fmla="*/ 16 w 36"/>
                  <a:gd name="T21" fmla="*/ 0 h 12"/>
                  <a:gd name="T22" fmla="*/ 18 w 36"/>
                  <a:gd name="T23" fmla="*/ 3 h 12"/>
                  <a:gd name="T24" fmla="*/ 18 w 36"/>
                  <a:gd name="T25" fmla="*/ 3 h 12"/>
                  <a:gd name="T26" fmla="*/ 18 w 36"/>
                  <a:gd name="T27" fmla="*/ 3 h 12"/>
                  <a:gd name="T28" fmla="*/ 18 w 36"/>
                  <a:gd name="T29" fmla="*/ 3 h 12"/>
                  <a:gd name="T30" fmla="*/ 20 w 36"/>
                  <a:gd name="T31" fmla="*/ 3 h 12"/>
                  <a:gd name="T32" fmla="*/ 22 w 36"/>
                  <a:gd name="T33" fmla="*/ 3 h 12"/>
                  <a:gd name="T34" fmla="*/ 25 w 36"/>
                  <a:gd name="T35" fmla="*/ 3 h 12"/>
                  <a:gd name="T36" fmla="*/ 27 w 36"/>
                  <a:gd name="T37" fmla="*/ 5 h 12"/>
                  <a:gd name="T38" fmla="*/ 27 w 36"/>
                  <a:gd name="T39" fmla="*/ 5 h 12"/>
                  <a:gd name="T40" fmla="*/ 29 w 36"/>
                  <a:gd name="T41" fmla="*/ 5 h 12"/>
                  <a:gd name="T42" fmla="*/ 29 w 36"/>
                  <a:gd name="T43" fmla="*/ 5 h 12"/>
                  <a:gd name="T44" fmla="*/ 31 w 36"/>
                  <a:gd name="T45" fmla="*/ 5 h 12"/>
                  <a:gd name="T46" fmla="*/ 34 w 36"/>
                  <a:gd name="T47" fmla="*/ 5 h 12"/>
                  <a:gd name="T48" fmla="*/ 36 w 36"/>
                  <a:gd name="T49" fmla="*/ 5 h 12"/>
                  <a:gd name="T50" fmla="*/ 36 w 36"/>
                  <a:gd name="T51" fmla="*/ 12 h 12"/>
                  <a:gd name="T52" fmla="*/ 29 w 36"/>
                  <a:gd name="T53" fmla="*/ 9 h 12"/>
                  <a:gd name="T54" fmla="*/ 27 w 36"/>
                  <a:gd name="T55" fmla="*/ 9 h 12"/>
                  <a:gd name="T56" fmla="*/ 22 w 36"/>
                  <a:gd name="T57" fmla="*/ 9 h 12"/>
                  <a:gd name="T58" fmla="*/ 18 w 36"/>
                  <a:gd name="T59" fmla="*/ 7 h 12"/>
                  <a:gd name="T60" fmla="*/ 13 w 36"/>
                  <a:gd name="T61" fmla="*/ 7 h 12"/>
                  <a:gd name="T62" fmla="*/ 13 w 36"/>
                  <a:gd name="T63" fmla="*/ 7 h 12"/>
                  <a:gd name="T64" fmla="*/ 11 w 36"/>
                  <a:gd name="T65" fmla="*/ 7 h 12"/>
                  <a:gd name="T66" fmla="*/ 9 w 36"/>
                  <a:gd name="T67" fmla="*/ 7 h 12"/>
                  <a:gd name="T68" fmla="*/ 4 w 36"/>
                  <a:gd name="T69" fmla="*/ 5 h 12"/>
                  <a:gd name="T70" fmla="*/ 4 w 36"/>
                  <a:gd name="T71" fmla="*/ 5 h 12"/>
                  <a:gd name="T72" fmla="*/ 0 w 36"/>
                  <a:gd name="T73" fmla="*/ 5 h 12"/>
                  <a:gd name="T74" fmla="*/ 0 w 36"/>
                  <a:gd name="T75" fmla="*/ 5 h 12"/>
                  <a:gd name="T76" fmla="*/ 0 w 36"/>
                  <a:gd name="T77" fmla="*/ 5 h 12"/>
                  <a:gd name="T78" fmla="*/ 4 w 36"/>
                  <a:gd name="T79" fmla="*/ 0 h 12"/>
                  <a:gd name="T80" fmla="*/ 4 w 36"/>
                  <a:gd name="T81" fmla="*/ 0 h 12"/>
                  <a:gd name="T82" fmla="*/ 6 w 36"/>
                  <a:gd name="T83" fmla="*/ 0 h 12"/>
                  <a:gd name="T84" fmla="*/ 6 w 36"/>
                  <a:gd name="T85" fmla="*/ 0 h 12"/>
                  <a:gd name="T86" fmla="*/ 6 w 36"/>
                  <a:gd name="T87" fmla="*/ 3 h 12"/>
                  <a:gd name="T88" fmla="*/ 9 w 36"/>
                  <a:gd name="T89" fmla="*/ 0 h 12"/>
                  <a:gd name="T90" fmla="*/ 9 w 36"/>
                  <a:gd name="T9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12">
                    <a:moveTo>
                      <a:pt x="9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12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2" y="9"/>
                    </a:lnTo>
                    <a:lnTo>
                      <a:pt x="18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2" name="Freeform 2523">
                <a:extLst>
                  <a:ext uri="{FF2B5EF4-FFF2-40B4-BE49-F238E27FC236}">
                    <a16:creationId xmlns:a16="http://schemas.microsoft.com/office/drawing/2014/main" id="{04F348FB-741B-4780-8DB3-8B3197B1F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912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2 h 7"/>
                  <a:gd name="T4" fmla="*/ 3 w 5"/>
                  <a:gd name="T5" fmla="*/ 2 h 7"/>
                  <a:gd name="T6" fmla="*/ 3 w 5"/>
                  <a:gd name="T7" fmla="*/ 7 h 7"/>
                  <a:gd name="T8" fmla="*/ 0 w 5"/>
                  <a:gd name="T9" fmla="*/ 7 h 7"/>
                  <a:gd name="T10" fmla="*/ 0 w 5"/>
                  <a:gd name="T11" fmla="*/ 7 h 7"/>
                  <a:gd name="T12" fmla="*/ 0 w 5"/>
                  <a:gd name="T13" fmla="*/ 2 h 7"/>
                  <a:gd name="T14" fmla="*/ 0 w 5"/>
                  <a:gd name="T15" fmla="*/ 0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3" name="Freeform 2524">
                <a:extLst>
                  <a:ext uri="{FF2B5EF4-FFF2-40B4-BE49-F238E27FC236}">
                    <a16:creationId xmlns:a16="http://schemas.microsoft.com/office/drawing/2014/main" id="{F5D4E51A-6800-475D-AA63-F3B5D897D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919"/>
                <a:ext cx="29" cy="18"/>
              </a:xfrm>
              <a:custGeom>
                <a:avLst/>
                <a:gdLst>
                  <a:gd name="T0" fmla="*/ 10 w 13"/>
                  <a:gd name="T1" fmla="*/ 3 h 8"/>
                  <a:gd name="T2" fmla="*/ 10 w 13"/>
                  <a:gd name="T3" fmla="*/ 3 h 8"/>
                  <a:gd name="T4" fmla="*/ 10 w 13"/>
                  <a:gd name="T5" fmla="*/ 3 h 8"/>
                  <a:gd name="T6" fmla="*/ 9 w 13"/>
                  <a:gd name="T7" fmla="*/ 3 h 8"/>
                  <a:gd name="T8" fmla="*/ 9 w 13"/>
                  <a:gd name="T9" fmla="*/ 2 h 8"/>
                  <a:gd name="T10" fmla="*/ 9 w 13"/>
                  <a:gd name="T11" fmla="*/ 2 h 8"/>
                  <a:gd name="T12" fmla="*/ 8 w 13"/>
                  <a:gd name="T13" fmla="*/ 1 h 8"/>
                  <a:gd name="T14" fmla="*/ 8 w 13"/>
                  <a:gd name="T15" fmla="*/ 1 h 8"/>
                  <a:gd name="T16" fmla="*/ 0 w 13"/>
                  <a:gd name="T17" fmla="*/ 0 h 8"/>
                  <a:gd name="T18" fmla="*/ 0 w 13"/>
                  <a:gd name="T19" fmla="*/ 0 h 8"/>
                  <a:gd name="T20" fmla="*/ 1 w 13"/>
                  <a:gd name="T21" fmla="*/ 1 h 8"/>
                  <a:gd name="T22" fmla="*/ 1 w 13"/>
                  <a:gd name="T23" fmla="*/ 1 h 8"/>
                  <a:gd name="T24" fmla="*/ 2 w 13"/>
                  <a:gd name="T25" fmla="*/ 3 h 8"/>
                  <a:gd name="T26" fmla="*/ 2 w 13"/>
                  <a:gd name="T27" fmla="*/ 3 h 8"/>
                  <a:gd name="T28" fmla="*/ 3 w 13"/>
                  <a:gd name="T29" fmla="*/ 3 h 8"/>
                  <a:gd name="T30" fmla="*/ 3 w 13"/>
                  <a:gd name="T31" fmla="*/ 4 h 8"/>
                  <a:gd name="T32" fmla="*/ 2 w 13"/>
                  <a:gd name="T33" fmla="*/ 4 h 8"/>
                  <a:gd name="T34" fmla="*/ 2 w 13"/>
                  <a:gd name="T35" fmla="*/ 4 h 8"/>
                  <a:gd name="T36" fmla="*/ 3 w 13"/>
                  <a:gd name="T37" fmla="*/ 6 h 8"/>
                  <a:gd name="T38" fmla="*/ 3 w 13"/>
                  <a:gd name="T39" fmla="*/ 6 h 8"/>
                  <a:gd name="T40" fmla="*/ 4 w 13"/>
                  <a:gd name="T41" fmla="*/ 6 h 8"/>
                  <a:gd name="T42" fmla="*/ 5 w 13"/>
                  <a:gd name="T43" fmla="*/ 7 h 8"/>
                  <a:gd name="T44" fmla="*/ 5 w 13"/>
                  <a:gd name="T45" fmla="*/ 6 h 8"/>
                  <a:gd name="T46" fmla="*/ 5 w 13"/>
                  <a:gd name="T47" fmla="*/ 5 h 8"/>
                  <a:gd name="T48" fmla="*/ 5 w 13"/>
                  <a:gd name="T49" fmla="*/ 4 h 8"/>
                  <a:gd name="T50" fmla="*/ 6 w 13"/>
                  <a:gd name="T51" fmla="*/ 5 h 8"/>
                  <a:gd name="T52" fmla="*/ 6 w 13"/>
                  <a:gd name="T53" fmla="*/ 7 h 8"/>
                  <a:gd name="T54" fmla="*/ 7 w 13"/>
                  <a:gd name="T55" fmla="*/ 7 h 8"/>
                  <a:gd name="T56" fmla="*/ 9 w 13"/>
                  <a:gd name="T57" fmla="*/ 7 h 8"/>
                  <a:gd name="T58" fmla="*/ 10 w 13"/>
                  <a:gd name="T59" fmla="*/ 7 h 8"/>
                  <a:gd name="T60" fmla="*/ 11 w 13"/>
                  <a:gd name="T61" fmla="*/ 8 h 8"/>
                  <a:gd name="T62" fmla="*/ 12 w 13"/>
                  <a:gd name="T63" fmla="*/ 8 h 8"/>
                  <a:gd name="T64" fmla="*/ 13 w 13"/>
                  <a:gd name="T65" fmla="*/ 8 h 8"/>
                  <a:gd name="T66" fmla="*/ 13 w 13"/>
                  <a:gd name="T67" fmla="*/ 7 h 8"/>
                  <a:gd name="T68" fmla="*/ 13 w 13"/>
                  <a:gd name="T69" fmla="*/ 6 h 8"/>
                  <a:gd name="T70" fmla="*/ 13 w 13"/>
                  <a:gd name="T71" fmla="*/ 6 h 8"/>
                  <a:gd name="T72" fmla="*/ 13 w 13"/>
                  <a:gd name="T73" fmla="*/ 3 h 8"/>
                  <a:gd name="T74" fmla="*/ 13 w 13"/>
                  <a:gd name="T75" fmla="*/ 3 h 8"/>
                  <a:gd name="T76" fmla="*/ 11 w 13"/>
                  <a:gd name="T77" fmla="*/ 3 h 8"/>
                  <a:gd name="T78" fmla="*/ 10 w 13"/>
                  <a:gd name="T7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8">
                    <a:moveTo>
                      <a:pt x="10" y="3"/>
                    </a:move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4" name="Freeform 2525">
                <a:extLst>
                  <a:ext uri="{FF2B5EF4-FFF2-40B4-BE49-F238E27FC236}">
                    <a16:creationId xmlns:a16="http://schemas.microsoft.com/office/drawing/2014/main" id="{300A346A-74A5-4687-A099-3F6E0973F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123"/>
                <a:ext cx="18" cy="15"/>
              </a:xfrm>
              <a:custGeom>
                <a:avLst/>
                <a:gdLst>
                  <a:gd name="T0" fmla="*/ 16 w 18"/>
                  <a:gd name="T1" fmla="*/ 6 h 15"/>
                  <a:gd name="T2" fmla="*/ 18 w 18"/>
                  <a:gd name="T3" fmla="*/ 9 h 15"/>
                  <a:gd name="T4" fmla="*/ 16 w 18"/>
                  <a:gd name="T5" fmla="*/ 9 h 15"/>
                  <a:gd name="T6" fmla="*/ 14 w 18"/>
                  <a:gd name="T7" fmla="*/ 11 h 15"/>
                  <a:gd name="T8" fmla="*/ 11 w 18"/>
                  <a:gd name="T9" fmla="*/ 11 h 15"/>
                  <a:gd name="T10" fmla="*/ 9 w 18"/>
                  <a:gd name="T11" fmla="*/ 13 h 15"/>
                  <a:gd name="T12" fmla="*/ 9 w 18"/>
                  <a:gd name="T13" fmla="*/ 13 h 15"/>
                  <a:gd name="T14" fmla="*/ 9 w 18"/>
                  <a:gd name="T15" fmla="*/ 13 h 15"/>
                  <a:gd name="T16" fmla="*/ 9 w 18"/>
                  <a:gd name="T17" fmla="*/ 13 h 15"/>
                  <a:gd name="T18" fmla="*/ 7 w 18"/>
                  <a:gd name="T19" fmla="*/ 13 h 15"/>
                  <a:gd name="T20" fmla="*/ 7 w 18"/>
                  <a:gd name="T21" fmla="*/ 13 h 15"/>
                  <a:gd name="T22" fmla="*/ 7 w 18"/>
                  <a:gd name="T23" fmla="*/ 13 h 15"/>
                  <a:gd name="T24" fmla="*/ 7 w 18"/>
                  <a:gd name="T25" fmla="*/ 15 h 15"/>
                  <a:gd name="T26" fmla="*/ 7 w 18"/>
                  <a:gd name="T27" fmla="*/ 15 h 15"/>
                  <a:gd name="T28" fmla="*/ 4 w 18"/>
                  <a:gd name="T29" fmla="*/ 13 h 15"/>
                  <a:gd name="T30" fmla="*/ 4 w 18"/>
                  <a:gd name="T31" fmla="*/ 13 h 15"/>
                  <a:gd name="T32" fmla="*/ 4 w 18"/>
                  <a:gd name="T33" fmla="*/ 13 h 15"/>
                  <a:gd name="T34" fmla="*/ 4 w 18"/>
                  <a:gd name="T35" fmla="*/ 13 h 15"/>
                  <a:gd name="T36" fmla="*/ 4 w 18"/>
                  <a:gd name="T37" fmla="*/ 13 h 15"/>
                  <a:gd name="T38" fmla="*/ 4 w 18"/>
                  <a:gd name="T39" fmla="*/ 13 h 15"/>
                  <a:gd name="T40" fmla="*/ 4 w 18"/>
                  <a:gd name="T41" fmla="*/ 13 h 15"/>
                  <a:gd name="T42" fmla="*/ 4 w 18"/>
                  <a:gd name="T43" fmla="*/ 13 h 15"/>
                  <a:gd name="T44" fmla="*/ 2 w 18"/>
                  <a:gd name="T45" fmla="*/ 11 h 15"/>
                  <a:gd name="T46" fmla="*/ 2 w 18"/>
                  <a:gd name="T47" fmla="*/ 11 h 15"/>
                  <a:gd name="T48" fmla="*/ 2 w 18"/>
                  <a:gd name="T49" fmla="*/ 9 h 15"/>
                  <a:gd name="T50" fmla="*/ 0 w 18"/>
                  <a:gd name="T51" fmla="*/ 6 h 15"/>
                  <a:gd name="T52" fmla="*/ 2 w 18"/>
                  <a:gd name="T53" fmla="*/ 6 h 15"/>
                  <a:gd name="T54" fmla="*/ 2 w 18"/>
                  <a:gd name="T55" fmla="*/ 6 h 15"/>
                  <a:gd name="T56" fmla="*/ 2 w 18"/>
                  <a:gd name="T57" fmla="*/ 6 h 15"/>
                  <a:gd name="T58" fmla="*/ 4 w 18"/>
                  <a:gd name="T59" fmla="*/ 4 h 15"/>
                  <a:gd name="T60" fmla="*/ 4 w 18"/>
                  <a:gd name="T61" fmla="*/ 4 h 15"/>
                  <a:gd name="T62" fmla="*/ 7 w 18"/>
                  <a:gd name="T63" fmla="*/ 2 h 15"/>
                  <a:gd name="T64" fmla="*/ 9 w 18"/>
                  <a:gd name="T65" fmla="*/ 2 h 15"/>
                  <a:gd name="T66" fmla="*/ 9 w 18"/>
                  <a:gd name="T67" fmla="*/ 2 h 15"/>
                  <a:gd name="T68" fmla="*/ 11 w 18"/>
                  <a:gd name="T69" fmla="*/ 0 h 15"/>
                  <a:gd name="T70" fmla="*/ 11 w 18"/>
                  <a:gd name="T71" fmla="*/ 0 h 15"/>
                  <a:gd name="T72" fmla="*/ 14 w 18"/>
                  <a:gd name="T73" fmla="*/ 2 h 15"/>
                  <a:gd name="T74" fmla="*/ 16 w 18"/>
                  <a:gd name="T7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" h="15">
                    <a:moveTo>
                      <a:pt x="16" y="6"/>
                    </a:moveTo>
                    <a:lnTo>
                      <a:pt x="18" y="9"/>
                    </a:lnTo>
                    <a:lnTo>
                      <a:pt x="16" y="9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5" name="Freeform 2526">
                <a:extLst>
                  <a:ext uri="{FF2B5EF4-FFF2-40B4-BE49-F238E27FC236}">
                    <a16:creationId xmlns:a16="http://schemas.microsoft.com/office/drawing/2014/main" id="{997CD47E-8EAA-4191-89BB-11CD42B66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283"/>
                <a:ext cx="36" cy="29"/>
              </a:xfrm>
              <a:custGeom>
                <a:avLst/>
                <a:gdLst>
                  <a:gd name="T0" fmla="*/ 23 w 36"/>
                  <a:gd name="T1" fmla="*/ 4 h 29"/>
                  <a:gd name="T2" fmla="*/ 27 w 36"/>
                  <a:gd name="T3" fmla="*/ 9 h 29"/>
                  <a:gd name="T4" fmla="*/ 27 w 36"/>
                  <a:gd name="T5" fmla="*/ 11 h 29"/>
                  <a:gd name="T6" fmla="*/ 32 w 36"/>
                  <a:gd name="T7" fmla="*/ 18 h 29"/>
                  <a:gd name="T8" fmla="*/ 36 w 36"/>
                  <a:gd name="T9" fmla="*/ 22 h 29"/>
                  <a:gd name="T10" fmla="*/ 32 w 36"/>
                  <a:gd name="T11" fmla="*/ 25 h 29"/>
                  <a:gd name="T12" fmla="*/ 27 w 36"/>
                  <a:gd name="T13" fmla="*/ 25 h 29"/>
                  <a:gd name="T14" fmla="*/ 27 w 36"/>
                  <a:gd name="T15" fmla="*/ 27 h 29"/>
                  <a:gd name="T16" fmla="*/ 25 w 36"/>
                  <a:gd name="T17" fmla="*/ 27 h 29"/>
                  <a:gd name="T18" fmla="*/ 23 w 36"/>
                  <a:gd name="T19" fmla="*/ 27 h 29"/>
                  <a:gd name="T20" fmla="*/ 18 w 36"/>
                  <a:gd name="T21" fmla="*/ 27 h 29"/>
                  <a:gd name="T22" fmla="*/ 18 w 36"/>
                  <a:gd name="T23" fmla="*/ 22 h 29"/>
                  <a:gd name="T24" fmla="*/ 18 w 36"/>
                  <a:gd name="T25" fmla="*/ 22 h 29"/>
                  <a:gd name="T26" fmla="*/ 16 w 36"/>
                  <a:gd name="T27" fmla="*/ 22 h 29"/>
                  <a:gd name="T28" fmla="*/ 14 w 36"/>
                  <a:gd name="T29" fmla="*/ 18 h 29"/>
                  <a:gd name="T30" fmla="*/ 16 w 36"/>
                  <a:gd name="T31" fmla="*/ 18 h 29"/>
                  <a:gd name="T32" fmla="*/ 23 w 36"/>
                  <a:gd name="T33" fmla="*/ 11 h 29"/>
                  <a:gd name="T34" fmla="*/ 23 w 36"/>
                  <a:gd name="T35" fmla="*/ 11 h 29"/>
                  <a:gd name="T36" fmla="*/ 23 w 36"/>
                  <a:gd name="T37" fmla="*/ 11 h 29"/>
                  <a:gd name="T38" fmla="*/ 20 w 36"/>
                  <a:gd name="T39" fmla="*/ 13 h 29"/>
                  <a:gd name="T40" fmla="*/ 18 w 36"/>
                  <a:gd name="T41" fmla="*/ 16 h 29"/>
                  <a:gd name="T42" fmla="*/ 14 w 36"/>
                  <a:gd name="T43" fmla="*/ 18 h 29"/>
                  <a:gd name="T44" fmla="*/ 14 w 36"/>
                  <a:gd name="T45" fmla="*/ 18 h 29"/>
                  <a:gd name="T46" fmla="*/ 16 w 36"/>
                  <a:gd name="T47" fmla="*/ 22 h 29"/>
                  <a:gd name="T48" fmla="*/ 18 w 36"/>
                  <a:gd name="T49" fmla="*/ 25 h 29"/>
                  <a:gd name="T50" fmla="*/ 18 w 36"/>
                  <a:gd name="T51" fmla="*/ 27 h 29"/>
                  <a:gd name="T52" fmla="*/ 14 w 36"/>
                  <a:gd name="T53" fmla="*/ 29 h 29"/>
                  <a:gd name="T54" fmla="*/ 11 w 36"/>
                  <a:gd name="T55" fmla="*/ 27 h 29"/>
                  <a:gd name="T56" fmla="*/ 9 w 36"/>
                  <a:gd name="T57" fmla="*/ 22 h 29"/>
                  <a:gd name="T58" fmla="*/ 7 w 36"/>
                  <a:gd name="T59" fmla="*/ 20 h 29"/>
                  <a:gd name="T60" fmla="*/ 5 w 36"/>
                  <a:gd name="T61" fmla="*/ 18 h 29"/>
                  <a:gd name="T62" fmla="*/ 5 w 36"/>
                  <a:gd name="T63" fmla="*/ 16 h 29"/>
                  <a:gd name="T64" fmla="*/ 0 w 36"/>
                  <a:gd name="T65" fmla="*/ 11 h 29"/>
                  <a:gd name="T66" fmla="*/ 14 w 36"/>
                  <a:gd name="T67" fmla="*/ 2 h 29"/>
                  <a:gd name="T68" fmla="*/ 16 w 36"/>
                  <a:gd name="T69" fmla="*/ 2 h 29"/>
                  <a:gd name="T70" fmla="*/ 18 w 36"/>
                  <a:gd name="T71" fmla="*/ 0 h 29"/>
                  <a:gd name="T72" fmla="*/ 20 w 36"/>
                  <a:gd name="T73" fmla="*/ 2 h 29"/>
                  <a:gd name="T74" fmla="*/ 23 w 36"/>
                  <a:gd name="T75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29">
                    <a:moveTo>
                      <a:pt x="23" y="2"/>
                    </a:moveTo>
                    <a:lnTo>
                      <a:pt x="23" y="4"/>
                    </a:lnTo>
                    <a:lnTo>
                      <a:pt x="25" y="7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3"/>
                    </a:lnTo>
                    <a:lnTo>
                      <a:pt x="32" y="18"/>
                    </a:lnTo>
                    <a:lnTo>
                      <a:pt x="34" y="20"/>
                    </a:lnTo>
                    <a:lnTo>
                      <a:pt x="36" y="22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6" name="Freeform 2527">
                <a:extLst>
                  <a:ext uri="{FF2B5EF4-FFF2-40B4-BE49-F238E27FC236}">
                    <a16:creationId xmlns:a16="http://schemas.microsoft.com/office/drawing/2014/main" id="{533C090C-60D2-47F0-854D-E646655AB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233"/>
                <a:ext cx="34" cy="27"/>
              </a:xfrm>
              <a:custGeom>
                <a:avLst/>
                <a:gdLst>
                  <a:gd name="T0" fmla="*/ 27 w 34"/>
                  <a:gd name="T1" fmla="*/ 5 h 27"/>
                  <a:gd name="T2" fmla="*/ 27 w 34"/>
                  <a:gd name="T3" fmla="*/ 5 h 27"/>
                  <a:gd name="T4" fmla="*/ 29 w 34"/>
                  <a:gd name="T5" fmla="*/ 5 h 27"/>
                  <a:gd name="T6" fmla="*/ 29 w 34"/>
                  <a:gd name="T7" fmla="*/ 7 h 27"/>
                  <a:gd name="T8" fmla="*/ 31 w 34"/>
                  <a:gd name="T9" fmla="*/ 7 h 27"/>
                  <a:gd name="T10" fmla="*/ 31 w 34"/>
                  <a:gd name="T11" fmla="*/ 9 h 27"/>
                  <a:gd name="T12" fmla="*/ 34 w 34"/>
                  <a:gd name="T13" fmla="*/ 11 h 27"/>
                  <a:gd name="T14" fmla="*/ 18 w 34"/>
                  <a:gd name="T15" fmla="*/ 20 h 27"/>
                  <a:gd name="T16" fmla="*/ 16 w 34"/>
                  <a:gd name="T17" fmla="*/ 23 h 27"/>
                  <a:gd name="T18" fmla="*/ 11 w 34"/>
                  <a:gd name="T19" fmla="*/ 25 h 27"/>
                  <a:gd name="T20" fmla="*/ 7 w 34"/>
                  <a:gd name="T21" fmla="*/ 27 h 27"/>
                  <a:gd name="T22" fmla="*/ 7 w 34"/>
                  <a:gd name="T23" fmla="*/ 25 h 27"/>
                  <a:gd name="T24" fmla="*/ 4 w 34"/>
                  <a:gd name="T25" fmla="*/ 23 h 27"/>
                  <a:gd name="T26" fmla="*/ 2 w 34"/>
                  <a:gd name="T27" fmla="*/ 20 h 27"/>
                  <a:gd name="T28" fmla="*/ 2 w 34"/>
                  <a:gd name="T29" fmla="*/ 20 h 27"/>
                  <a:gd name="T30" fmla="*/ 2 w 34"/>
                  <a:gd name="T31" fmla="*/ 18 h 27"/>
                  <a:gd name="T32" fmla="*/ 0 w 34"/>
                  <a:gd name="T33" fmla="*/ 18 h 27"/>
                  <a:gd name="T34" fmla="*/ 0 w 34"/>
                  <a:gd name="T35" fmla="*/ 18 h 27"/>
                  <a:gd name="T36" fmla="*/ 0 w 34"/>
                  <a:gd name="T37" fmla="*/ 16 h 27"/>
                  <a:gd name="T38" fmla="*/ 0 w 34"/>
                  <a:gd name="T39" fmla="*/ 16 h 27"/>
                  <a:gd name="T40" fmla="*/ 0 w 34"/>
                  <a:gd name="T41" fmla="*/ 16 h 27"/>
                  <a:gd name="T42" fmla="*/ 0 w 34"/>
                  <a:gd name="T43" fmla="*/ 16 h 27"/>
                  <a:gd name="T44" fmla="*/ 2 w 34"/>
                  <a:gd name="T45" fmla="*/ 14 h 27"/>
                  <a:gd name="T46" fmla="*/ 2 w 34"/>
                  <a:gd name="T47" fmla="*/ 14 h 27"/>
                  <a:gd name="T48" fmla="*/ 4 w 34"/>
                  <a:gd name="T49" fmla="*/ 11 h 27"/>
                  <a:gd name="T50" fmla="*/ 7 w 34"/>
                  <a:gd name="T51" fmla="*/ 9 h 27"/>
                  <a:gd name="T52" fmla="*/ 11 w 34"/>
                  <a:gd name="T53" fmla="*/ 9 h 27"/>
                  <a:gd name="T54" fmla="*/ 11 w 34"/>
                  <a:gd name="T55" fmla="*/ 7 h 27"/>
                  <a:gd name="T56" fmla="*/ 11 w 34"/>
                  <a:gd name="T57" fmla="*/ 7 h 27"/>
                  <a:gd name="T58" fmla="*/ 11 w 34"/>
                  <a:gd name="T59" fmla="*/ 7 h 27"/>
                  <a:gd name="T60" fmla="*/ 13 w 34"/>
                  <a:gd name="T61" fmla="*/ 7 h 27"/>
                  <a:gd name="T62" fmla="*/ 13 w 34"/>
                  <a:gd name="T63" fmla="*/ 5 h 27"/>
                  <a:gd name="T64" fmla="*/ 16 w 34"/>
                  <a:gd name="T65" fmla="*/ 5 h 27"/>
                  <a:gd name="T66" fmla="*/ 16 w 34"/>
                  <a:gd name="T67" fmla="*/ 5 h 27"/>
                  <a:gd name="T68" fmla="*/ 18 w 34"/>
                  <a:gd name="T69" fmla="*/ 5 h 27"/>
                  <a:gd name="T70" fmla="*/ 18 w 34"/>
                  <a:gd name="T71" fmla="*/ 2 h 27"/>
                  <a:gd name="T72" fmla="*/ 20 w 34"/>
                  <a:gd name="T73" fmla="*/ 2 h 27"/>
                  <a:gd name="T74" fmla="*/ 20 w 34"/>
                  <a:gd name="T75" fmla="*/ 2 h 27"/>
                  <a:gd name="T76" fmla="*/ 22 w 34"/>
                  <a:gd name="T77" fmla="*/ 0 h 27"/>
                  <a:gd name="T78" fmla="*/ 22 w 34"/>
                  <a:gd name="T79" fmla="*/ 0 h 27"/>
                  <a:gd name="T80" fmla="*/ 25 w 34"/>
                  <a:gd name="T81" fmla="*/ 2 h 27"/>
                  <a:gd name="T82" fmla="*/ 25 w 34"/>
                  <a:gd name="T83" fmla="*/ 2 h 27"/>
                  <a:gd name="T84" fmla="*/ 27 w 34"/>
                  <a:gd name="T85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" h="27">
                    <a:moveTo>
                      <a:pt x="27" y="5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4" y="11"/>
                    </a:lnTo>
                    <a:lnTo>
                      <a:pt x="18" y="20"/>
                    </a:lnTo>
                    <a:lnTo>
                      <a:pt x="16" y="23"/>
                    </a:lnTo>
                    <a:lnTo>
                      <a:pt x="11" y="25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4" y="23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1"/>
                    </a:lnTo>
                    <a:lnTo>
                      <a:pt x="7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7" name="Freeform 2528">
                <a:extLst>
                  <a:ext uri="{FF2B5EF4-FFF2-40B4-BE49-F238E27FC236}">
                    <a16:creationId xmlns:a16="http://schemas.microsoft.com/office/drawing/2014/main" id="{C2650826-178D-4C9A-93DC-1001C016F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215"/>
                <a:ext cx="29" cy="27"/>
              </a:xfrm>
              <a:custGeom>
                <a:avLst/>
                <a:gdLst>
                  <a:gd name="T0" fmla="*/ 29 w 29"/>
                  <a:gd name="T1" fmla="*/ 14 h 27"/>
                  <a:gd name="T2" fmla="*/ 22 w 29"/>
                  <a:gd name="T3" fmla="*/ 20 h 27"/>
                  <a:gd name="T4" fmla="*/ 11 w 29"/>
                  <a:gd name="T5" fmla="*/ 27 h 27"/>
                  <a:gd name="T6" fmla="*/ 11 w 29"/>
                  <a:gd name="T7" fmla="*/ 27 h 27"/>
                  <a:gd name="T8" fmla="*/ 9 w 29"/>
                  <a:gd name="T9" fmla="*/ 25 h 27"/>
                  <a:gd name="T10" fmla="*/ 6 w 29"/>
                  <a:gd name="T11" fmla="*/ 23 h 27"/>
                  <a:gd name="T12" fmla="*/ 6 w 29"/>
                  <a:gd name="T13" fmla="*/ 23 h 27"/>
                  <a:gd name="T14" fmla="*/ 4 w 29"/>
                  <a:gd name="T15" fmla="*/ 20 h 27"/>
                  <a:gd name="T16" fmla="*/ 2 w 29"/>
                  <a:gd name="T17" fmla="*/ 18 h 27"/>
                  <a:gd name="T18" fmla="*/ 0 w 29"/>
                  <a:gd name="T19" fmla="*/ 16 h 27"/>
                  <a:gd name="T20" fmla="*/ 0 w 29"/>
                  <a:gd name="T21" fmla="*/ 18 h 27"/>
                  <a:gd name="T22" fmla="*/ 0 w 29"/>
                  <a:gd name="T23" fmla="*/ 18 h 27"/>
                  <a:gd name="T24" fmla="*/ 0 w 29"/>
                  <a:gd name="T25" fmla="*/ 16 h 27"/>
                  <a:gd name="T26" fmla="*/ 0 w 29"/>
                  <a:gd name="T27" fmla="*/ 16 h 27"/>
                  <a:gd name="T28" fmla="*/ 0 w 29"/>
                  <a:gd name="T29" fmla="*/ 16 h 27"/>
                  <a:gd name="T30" fmla="*/ 0 w 29"/>
                  <a:gd name="T31" fmla="*/ 16 h 27"/>
                  <a:gd name="T32" fmla="*/ 0 w 29"/>
                  <a:gd name="T33" fmla="*/ 16 h 27"/>
                  <a:gd name="T34" fmla="*/ 0 w 29"/>
                  <a:gd name="T35" fmla="*/ 16 h 27"/>
                  <a:gd name="T36" fmla="*/ 6 w 29"/>
                  <a:gd name="T37" fmla="*/ 11 h 27"/>
                  <a:gd name="T38" fmla="*/ 6 w 29"/>
                  <a:gd name="T39" fmla="*/ 9 h 27"/>
                  <a:gd name="T40" fmla="*/ 11 w 29"/>
                  <a:gd name="T41" fmla="*/ 7 h 27"/>
                  <a:gd name="T42" fmla="*/ 13 w 29"/>
                  <a:gd name="T43" fmla="*/ 5 h 27"/>
                  <a:gd name="T44" fmla="*/ 15 w 29"/>
                  <a:gd name="T45" fmla="*/ 2 h 27"/>
                  <a:gd name="T46" fmla="*/ 15 w 29"/>
                  <a:gd name="T47" fmla="*/ 2 h 27"/>
                  <a:gd name="T48" fmla="*/ 18 w 29"/>
                  <a:gd name="T49" fmla="*/ 0 h 27"/>
                  <a:gd name="T50" fmla="*/ 20 w 29"/>
                  <a:gd name="T51" fmla="*/ 2 h 27"/>
                  <a:gd name="T52" fmla="*/ 22 w 29"/>
                  <a:gd name="T53" fmla="*/ 5 h 27"/>
                  <a:gd name="T54" fmla="*/ 24 w 29"/>
                  <a:gd name="T55" fmla="*/ 7 h 27"/>
                  <a:gd name="T56" fmla="*/ 24 w 29"/>
                  <a:gd name="T57" fmla="*/ 9 h 27"/>
                  <a:gd name="T58" fmla="*/ 24 w 29"/>
                  <a:gd name="T59" fmla="*/ 9 h 27"/>
                  <a:gd name="T60" fmla="*/ 24 w 29"/>
                  <a:gd name="T61" fmla="*/ 9 h 27"/>
                  <a:gd name="T62" fmla="*/ 27 w 29"/>
                  <a:gd name="T63" fmla="*/ 9 h 27"/>
                  <a:gd name="T64" fmla="*/ 27 w 29"/>
                  <a:gd name="T65" fmla="*/ 11 h 27"/>
                  <a:gd name="T66" fmla="*/ 29 w 29"/>
                  <a:gd name="T67" fmla="*/ 14 h 27"/>
                  <a:gd name="T68" fmla="*/ 29 w 29"/>
                  <a:gd name="T6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27">
                    <a:moveTo>
                      <a:pt x="29" y="14"/>
                    </a:moveTo>
                    <a:lnTo>
                      <a:pt x="22" y="20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4"/>
                    </a:lnTo>
                    <a:lnTo>
                      <a:pt x="29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8" name="Freeform 2529">
                <a:extLst>
                  <a:ext uri="{FF2B5EF4-FFF2-40B4-BE49-F238E27FC236}">
                    <a16:creationId xmlns:a16="http://schemas.microsoft.com/office/drawing/2014/main" id="{A67F902D-7982-4F14-9064-7E12966EB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249"/>
                <a:ext cx="21" cy="20"/>
              </a:xfrm>
              <a:custGeom>
                <a:avLst/>
                <a:gdLst>
                  <a:gd name="T0" fmla="*/ 16 w 21"/>
                  <a:gd name="T1" fmla="*/ 7 h 20"/>
                  <a:gd name="T2" fmla="*/ 21 w 21"/>
                  <a:gd name="T3" fmla="*/ 11 h 20"/>
                  <a:gd name="T4" fmla="*/ 18 w 21"/>
                  <a:gd name="T5" fmla="*/ 11 h 20"/>
                  <a:gd name="T6" fmla="*/ 16 w 21"/>
                  <a:gd name="T7" fmla="*/ 13 h 20"/>
                  <a:gd name="T8" fmla="*/ 12 w 21"/>
                  <a:gd name="T9" fmla="*/ 18 h 20"/>
                  <a:gd name="T10" fmla="*/ 9 w 21"/>
                  <a:gd name="T11" fmla="*/ 18 h 20"/>
                  <a:gd name="T12" fmla="*/ 7 w 21"/>
                  <a:gd name="T13" fmla="*/ 20 h 20"/>
                  <a:gd name="T14" fmla="*/ 7 w 21"/>
                  <a:gd name="T15" fmla="*/ 20 h 20"/>
                  <a:gd name="T16" fmla="*/ 7 w 21"/>
                  <a:gd name="T17" fmla="*/ 18 h 20"/>
                  <a:gd name="T18" fmla="*/ 5 w 21"/>
                  <a:gd name="T19" fmla="*/ 18 h 20"/>
                  <a:gd name="T20" fmla="*/ 5 w 21"/>
                  <a:gd name="T21" fmla="*/ 16 h 20"/>
                  <a:gd name="T22" fmla="*/ 2 w 21"/>
                  <a:gd name="T23" fmla="*/ 13 h 20"/>
                  <a:gd name="T24" fmla="*/ 2 w 21"/>
                  <a:gd name="T25" fmla="*/ 13 h 20"/>
                  <a:gd name="T26" fmla="*/ 2 w 21"/>
                  <a:gd name="T27" fmla="*/ 13 h 20"/>
                  <a:gd name="T28" fmla="*/ 2 w 21"/>
                  <a:gd name="T29" fmla="*/ 11 h 20"/>
                  <a:gd name="T30" fmla="*/ 0 w 21"/>
                  <a:gd name="T31" fmla="*/ 11 h 20"/>
                  <a:gd name="T32" fmla="*/ 2 w 21"/>
                  <a:gd name="T33" fmla="*/ 9 h 20"/>
                  <a:gd name="T34" fmla="*/ 0 w 21"/>
                  <a:gd name="T35" fmla="*/ 7 h 20"/>
                  <a:gd name="T36" fmla="*/ 0 w 21"/>
                  <a:gd name="T37" fmla="*/ 7 h 20"/>
                  <a:gd name="T38" fmla="*/ 0 w 21"/>
                  <a:gd name="T39" fmla="*/ 7 h 20"/>
                  <a:gd name="T40" fmla="*/ 2 w 21"/>
                  <a:gd name="T41" fmla="*/ 4 h 20"/>
                  <a:gd name="T42" fmla="*/ 2 w 21"/>
                  <a:gd name="T43" fmla="*/ 4 h 20"/>
                  <a:gd name="T44" fmla="*/ 5 w 21"/>
                  <a:gd name="T45" fmla="*/ 4 h 20"/>
                  <a:gd name="T46" fmla="*/ 7 w 21"/>
                  <a:gd name="T47" fmla="*/ 2 h 20"/>
                  <a:gd name="T48" fmla="*/ 7 w 21"/>
                  <a:gd name="T49" fmla="*/ 2 h 20"/>
                  <a:gd name="T50" fmla="*/ 9 w 21"/>
                  <a:gd name="T51" fmla="*/ 2 h 20"/>
                  <a:gd name="T52" fmla="*/ 12 w 21"/>
                  <a:gd name="T53" fmla="*/ 0 h 20"/>
                  <a:gd name="T54" fmla="*/ 12 w 21"/>
                  <a:gd name="T55" fmla="*/ 0 h 20"/>
                  <a:gd name="T56" fmla="*/ 14 w 21"/>
                  <a:gd name="T57" fmla="*/ 2 h 20"/>
                  <a:gd name="T58" fmla="*/ 16 w 21"/>
                  <a:gd name="T59" fmla="*/ 4 h 20"/>
                  <a:gd name="T60" fmla="*/ 16 w 21"/>
                  <a:gd name="T61" fmla="*/ 7 h 20"/>
                  <a:gd name="T62" fmla="*/ 16 w 21"/>
                  <a:gd name="T6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20">
                    <a:moveTo>
                      <a:pt x="16" y="7"/>
                    </a:moveTo>
                    <a:lnTo>
                      <a:pt x="21" y="11"/>
                    </a:lnTo>
                    <a:lnTo>
                      <a:pt x="18" y="11"/>
                    </a:lnTo>
                    <a:lnTo>
                      <a:pt x="16" y="13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9" name="Freeform 2530">
                <a:extLst>
                  <a:ext uri="{FF2B5EF4-FFF2-40B4-BE49-F238E27FC236}">
                    <a16:creationId xmlns:a16="http://schemas.microsoft.com/office/drawing/2014/main" id="{3528FF06-E183-49FD-80EF-53A186BF2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290"/>
                <a:ext cx="21" cy="31"/>
              </a:xfrm>
              <a:custGeom>
                <a:avLst/>
                <a:gdLst>
                  <a:gd name="T0" fmla="*/ 14 w 21"/>
                  <a:gd name="T1" fmla="*/ 29 h 31"/>
                  <a:gd name="T2" fmla="*/ 7 w 21"/>
                  <a:gd name="T3" fmla="*/ 31 h 31"/>
                  <a:gd name="T4" fmla="*/ 7 w 21"/>
                  <a:gd name="T5" fmla="*/ 29 h 31"/>
                  <a:gd name="T6" fmla="*/ 5 w 21"/>
                  <a:gd name="T7" fmla="*/ 27 h 31"/>
                  <a:gd name="T8" fmla="*/ 5 w 21"/>
                  <a:gd name="T9" fmla="*/ 24 h 31"/>
                  <a:gd name="T10" fmla="*/ 5 w 21"/>
                  <a:gd name="T11" fmla="*/ 24 h 31"/>
                  <a:gd name="T12" fmla="*/ 5 w 21"/>
                  <a:gd name="T13" fmla="*/ 22 h 31"/>
                  <a:gd name="T14" fmla="*/ 5 w 21"/>
                  <a:gd name="T15" fmla="*/ 20 h 31"/>
                  <a:gd name="T16" fmla="*/ 5 w 21"/>
                  <a:gd name="T17" fmla="*/ 18 h 31"/>
                  <a:gd name="T18" fmla="*/ 5 w 21"/>
                  <a:gd name="T19" fmla="*/ 18 h 31"/>
                  <a:gd name="T20" fmla="*/ 5 w 21"/>
                  <a:gd name="T21" fmla="*/ 18 h 31"/>
                  <a:gd name="T22" fmla="*/ 5 w 21"/>
                  <a:gd name="T23" fmla="*/ 18 h 31"/>
                  <a:gd name="T24" fmla="*/ 3 w 21"/>
                  <a:gd name="T25" fmla="*/ 15 h 31"/>
                  <a:gd name="T26" fmla="*/ 3 w 21"/>
                  <a:gd name="T27" fmla="*/ 15 h 31"/>
                  <a:gd name="T28" fmla="*/ 0 w 21"/>
                  <a:gd name="T29" fmla="*/ 11 h 31"/>
                  <a:gd name="T30" fmla="*/ 0 w 21"/>
                  <a:gd name="T31" fmla="*/ 11 h 31"/>
                  <a:gd name="T32" fmla="*/ 0 w 21"/>
                  <a:gd name="T33" fmla="*/ 11 h 31"/>
                  <a:gd name="T34" fmla="*/ 0 w 21"/>
                  <a:gd name="T35" fmla="*/ 11 h 31"/>
                  <a:gd name="T36" fmla="*/ 0 w 21"/>
                  <a:gd name="T37" fmla="*/ 11 h 31"/>
                  <a:gd name="T38" fmla="*/ 0 w 21"/>
                  <a:gd name="T39" fmla="*/ 9 h 31"/>
                  <a:gd name="T40" fmla="*/ 3 w 21"/>
                  <a:gd name="T41" fmla="*/ 9 h 31"/>
                  <a:gd name="T42" fmla="*/ 12 w 21"/>
                  <a:gd name="T43" fmla="*/ 2 h 31"/>
                  <a:gd name="T44" fmla="*/ 12 w 21"/>
                  <a:gd name="T45" fmla="*/ 2 h 31"/>
                  <a:gd name="T46" fmla="*/ 18 w 21"/>
                  <a:gd name="T47" fmla="*/ 0 h 31"/>
                  <a:gd name="T48" fmla="*/ 18 w 21"/>
                  <a:gd name="T49" fmla="*/ 0 h 31"/>
                  <a:gd name="T50" fmla="*/ 18 w 21"/>
                  <a:gd name="T51" fmla="*/ 2 h 31"/>
                  <a:gd name="T52" fmla="*/ 18 w 21"/>
                  <a:gd name="T53" fmla="*/ 2 h 31"/>
                  <a:gd name="T54" fmla="*/ 21 w 21"/>
                  <a:gd name="T55" fmla="*/ 4 h 31"/>
                  <a:gd name="T56" fmla="*/ 21 w 21"/>
                  <a:gd name="T57" fmla="*/ 6 h 31"/>
                  <a:gd name="T58" fmla="*/ 21 w 21"/>
                  <a:gd name="T59" fmla="*/ 6 h 31"/>
                  <a:gd name="T60" fmla="*/ 21 w 21"/>
                  <a:gd name="T61" fmla="*/ 6 h 31"/>
                  <a:gd name="T62" fmla="*/ 21 w 21"/>
                  <a:gd name="T63" fmla="*/ 9 h 31"/>
                  <a:gd name="T64" fmla="*/ 21 w 21"/>
                  <a:gd name="T65" fmla="*/ 11 h 31"/>
                  <a:gd name="T66" fmla="*/ 21 w 21"/>
                  <a:gd name="T67" fmla="*/ 13 h 31"/>
                  <a:gd name="T68" fmla="*/ 18 w 21"/>
                  <a:gd name="T69" fmla="*/ 15 h 31"/>
                  <a:gd name="T70" fmla="*/ 18 w 21"/>
                  <a:gd name="T71" fmla="*/ 15 h 31"/>
                  <a:gd name="T72" fmla="*/ 18 w 21"/>
                  <a:gd name="T73" fmla="*/ 18 h 31"/>
                  <a:gd name="T74" fmla="*/ 18 w 21"/>
                  <a:gd name="T75" fmla="*/ 20 h 31"/>
                  <a:gd name="T76" fmla="*/ 18 w 21"/>
                  <a:gd name="T77" fmla="*/ 22 h 31"/>
                  <a:gd name="T78" fmla="*/ 18 w 21"/>
                  <a:gd name="T79" fmla="*/ 22 h 31"/>
                  <a:gd name="T80" fmla="*/ 18 w 21"/>
                  <a:gd name="T81" fmla="*/ 24 h 31"/>
                  <a:gd name="T82" fmla="*/ 18 w 21"/>
                  <a:gd name="T83" fmla="*/ 24 h 31"/>
                  <a:gd name="T84" fmla="*/ 18 w 21"/>
                  <a:gd name="T85" fmla="*/ 27 h 31"/>
                  <a:gd name="T86" fmla="*/ 18 w 21"/>
                  <a:gd name="T87" fmla="*/ 29 h 31"/>
                  <a:gd name="T88" fmla="*/ 18 w 21"/>
                  <a:gd name="T89" fmla="*/ 29 h 31"/>
                  <a:gd name="T90" fmla="*/ 16 w 21"/>
                  <a:gd name="T91" fmla="*/ 29 h 31"/>
                  <a:gd name="T92" fmla="*/ 14 w 21"/>
                  <a:gd name="T93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31">
                    <a:moveTo>
                      <a:pt x="14" y="29"/>
                    </a:moveTo>
                    <a:lnTo>
                      <a:pt x="7" y="31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4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0" name="Freeform 2531">
                <a:extLst>
                  <a:ext uri="{FF2B5EF4-FFF2-40B4-BE49-F238E27FC236}">
                    <a16:creationId xmlns:a16="http://schemas.microsoft.com/office/drawing/2014/main" id="{63A153C5-B826-4125-AD67-C04A28808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271"/>
                <a:ext cx="27" cy="23"/>
              </a:xfrm>
              <a:custGeom>
                <a:avLst/>
                <a:gdLst>
                  <a:gd name="T0" fmla="*/ 18 w 27"/>
                  <a:gd name="T1" fmla="*/ 0 h 23"/>
                  <a:gd name="T2" fmla="*/ 23 w 27"/>
                  <a:gd name="T3" fmla="*/ 5 h 23"/>
                  <a:gd name="T4" fmla="*/ 25 w 27"/>
                  <a:gd name="T5" fmla="*/ 9 h 23"/>
                  <a:gd name="T6" fmla="*/ 27 w 27"/>
                  <a:gd name="T7" fmla="*/ 9 h 23"/>
                  <a:gd name="T8" fmla="*/ 23 w 27"/>
                  <a:gd name="T9" fmla="*/ 12 h 23"/>
                  <a:gd name="T10" fmla="*/ 21 w 27"/>
                  <a:gd name="T11" fmla="*/ 14 h 23"/>
                  <a:gd name="T12" fmla="*/ 18 w 27"/>
                  <a:gd name="T13" fmla="*/ 14 h 23"/>
                  <a:gd name="T14" fmla="*/ 18 w 27"/>
                  <a:gd name="T15" fmla="*/ 16 h 23"/>
                  <a:gd name="T16" fmla="*/ 16 w 27"/>
                  <a:gd name="T17" fmla="*/ 16 h 23"/>
                  <a:gd name="T18" fmla="*/ 12 w 27"/>
                  <a:gd name="T19" fmla="*/ 19 h 23"/>
                  <a:gd name="T20" fmla="*/ 9 w 27"/>
                  <a:gd name="T21" fmla="*/ 21 h 23"/>
                  <a:gd name="T22" fmla="*/ 9 w 27"/>
                  <a:gd name="T23" fmla="*/ 23 h 23"/>
                  <a:gd name="T24" fmla="*/ 7 w 27"/>
                  <a:gd name="T25" fmla="*/ 23 h 23"/>
                  <a:gd name="T26" fmla="*/ 5 w 27"/>
                  <a:gd name="T27" fmla="*/ 19 h 23"/>
                  <a:gd name="T28" fmla="*/ 0 w 27"/>
                  <a:gd name="T29" fmla="*/ 12 h 23"/>
                  <a:gd name="T30" fmla="*/ 12 w 27"/>
                  <a:gd name="T31" fmla="*/ 5 h 23"/>
                  <a:gd name="T32" fmla="*/ 14 w 27"/>
                  <a:gd name="T33" fmla="*/ 3 h 23"/>
                  <a:gd name="T34" fmla="*/ 16 w 27"/>
                  <a:gd name="T35" fmla="*/ 3 h 23"/>
                  <a:gd name="T36" fmla="*/ 16 w 27"/>
                  <a:gd name="T37" fmla="*/ 3 h 23"/>
                  <a:gd name="T38" fmla="*/ 18 w 27"/>
                  <a:gd name="T39" fmla="*/ 3 h 23"/>
                  <a:gd name="T40" fmla="*/ 18 w 27"/>
                  <a:gd name="T41" fmla="*/ 3 h 23"/>
                  <a:gd name="T42" fmla="*/ 18 w 27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3">
                    <a:moveTo>
                      <a:pt x="18" y="0"/>
                    </a:moveTo>
                    <a:lnTo>
                      <a:pt x="23" y="5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2" y="19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0" y="12"/>
                    </a:lnTo>
                    <a:lnTo>
                      <a:pt x="12" y="5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1" name="Freeform 2532">
                <a:extLst>
                  <a:ext uri="{FF2B5EF4-FFF2-40B4-BE49-F238E27FC236}">
                    <a16:creationId xmlns:a16="http://schemas.microsoft.com/office/drawing/2014/main" id="{0612096E-01A3-4A4E-9944-7C9327101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85"/>
                <a:ext cx="9" cy="11"/>
              </a:xfrm>
              <a:custGeom>
                <a:avLst/>
                <a:gdLst>
                  <a:gd name="T0" fmla="*/ 3 w 9"/>
                  <a:gd name="T1" fmla="*/ 11 h 11"/>
                  <a:gd name="T2" fmla="*/ 3 w 9"/>
                  <a:gd name="T3" fmla="*/ 11 h 11"/>
                  <a:gd name="T4" fmla="*/ 3 w 9"/>
                  <a:gd name="T5" fmla="*/ 11 h 11"/>
                  <a:gd name="T6" fmla="*/ 3 w 9"/>
                  <a:gd name="T7" fmla="*/ 9 h 11"/>
                  <a:gd name="T8" fmla="*/ 3 w 9"/>
                  <a:gd name="T9" fmla="*/ 9 h 11"/>
                  <a:gd name="T10" fmla="*/ 0 w 9"/>
                  <a:gd name="T11" fmla="*/ 7 h 11"/>
                  <a:gd name="T12" fmla="*/ 0 w 9"/>
                  <a:gd name="T13" fmla="*/ 5 h 11"/>
                  <a:gd name="T14" fmla="*/ 0 w 9"/>
                  <a:gd name="T15" fmla="*/ 2 h 11"/>
                  <a:gd name="T16" fmla="*/ 5 w 9"/>
                  <a:gd name="T17" fmla="*/ 0 h 11"/>
                  <a:gd name="T18" fmla="*/ 9 w 9"/>
                  <a:gd name="T19" fmla="*/ 5 h 11"/>
                  <a:gd name="T20" fmla="*/ 9 w 9"/>
                  <a:gd name="T21" fmla="*/ 5 h 11"/>
                  <a:gd name="T22" fmla="*/ 5 w 9"/>
                  <a:gd name="T23" fmla="*/ 7 h 11"/>
                  <a:gd name="T24" fmla="*/ 5 w 9"/>
                  <a:gd name="T25" fmla="*/ 9 h 11"/>
                  <a:gd name="T26" fmla="*/ 5 w 9"/>
                  <a:gd name="T27" fmla="*/ 9 h 11"/>
                  <a:gd name="T28" fmla="*/ 5 w 9"/>
                  <a:gd name="T29" fmla="*/ 9 h 11"/>
                  <a:gd name="T30" fmla="*/ 5 w 9"/>
                  <a:gd name="T31" fmla="*/ 9 h 11"/>
                  <a:gd name="T32" fmla="*/ 5 w 9"/>
                  <a:gd name="T33" fmla="*/ 9 h 11"/>
                  <a:gd name="T34" fmla="*/ 5 w 9"/>
                  <a:gd name="T35" fmla="*/ 9 h 11"/>
                  <a:gd name="T36" fmla="*/ 5 w 9"/>
                  <a:gd name="T37" fmla="*/ 9 h 11"/>
                  <a:gd name="T38" fmla="*/ 3 w 9"/>
                  <a:gd name="T39" fmla="*/ 11 h 11"/>
                  <a:gd name="T40" fmla="*/ 3 w 9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3" y="11"/>
                    </a:move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2" name="Freeform 2533">
                <a:extLst>
                  <a:ext uri="{FF2B5EF4-FFF2-40B4-BE49-F238E27FC236}">
                    <a16:creationId xmlns:a16="http://schemas.microsoft.com/office/drawing/2014/main" id="{B6D61B51-E9DB-42E9-B571-DFE314BA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296"/>
                <a:ext cx="18" cy="21"/>
              </a:xfrm>
              <a:custGeom>
                <a:avLst/>
                <a:gdLst>
                  <a:gd name="T0" fmla="*/ 18 w 18"/>
                  <a:gd name="T1" fmla="*/ 16 h 21"/>
                  <a:gd name="T2" fmla="*/ 2 w 18"/>
                  <a:gd name="T3" fmla="*/ 21 h 21"/>
                  <a:gd name="T4" fmla="*/ 2 w 18"/>
                  <a:gd name="T5" fmla="*/ 14 h 21"/>
                  <a:gd name="T6" fmla="*/ 2 w 18"/>
                  <a:gd name="T7" fmla="*/ 12 h 21"/>
                  <a:gd name="T8" fmla="*/ 2 w 18"/>
                  <a:gd name="T9" fmla="*/ 12 h 21"/>
                  <a:gd name="T10" fmla="*/ 2 w 18"/>
                  <a:gd name="T11" fmla="*/ 9 h 21"/>
                  <a:gd name="T12" fmla="*/ 2 w 18"/>
                  <a:gd name="T13" fmla="*/ 9 h 21"/>
                  <a:gd name="T14" fmla="*/ 0 w 18"/>
                  <a:gd name="T15" fmla="*/ 7 h 21"/>
                  <a:gd name="T16" fmla="*/ 0 w 18"/>
                  <a:gd name="T17" fmla="*/ 5 h 21"/>
                  <a:gd name="T18" fmla="*/ 0 w 18"/>
                  <a:gd name="T19" fmla="*/ 3 h 21"/>
                  <a:gd name="T20" fmla="*/ 2 w 18"/>
                  <a:gd name="T21" fmla="*/ 3 h 21"/>
                  <a:gd name="T22" fmla="*/ 5 w 18"/>
                  <a:gd name="T23" fmla="*/ 0 h 21"/>
                  <a:gd name="T24" fmla="*/ 7 w 18"/>
                  <a:gd name="T25" fmla="*/ 0 h 21"/>
                  <a:gd name="T26" fmla="*/ 7 w 18"/>
                  <a:gd name="T27" fmla="*/ 0 h 21"/>
                  <a:gd name="T28" fmla="*/ 12 w 18"/>
                  <a:gd name="T29" fmla="*/ 5 h 21"/>
                  <a:gd name="T30" fmla="*/ 14 w 18"/>
                  <a:gd name="T31" fmla="*/ 9 h 21"/>
                  <a:gd name="T32" fmla="*/ 14 w 18"/>
                  <a:gd name="T33" fmla="*/ 12 h 21"/>
                  <a:gd name="T34" fmla="*/ 18 w 18"/>
                  <a:gd name="T3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1">
                    <a:moveTo>
                      <a:pt x="18" y="16"/>
                    </a:moveTo>
                    <a:lnTo>
                      <a:pt x="2" y="21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2" y="5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3" name="Freeform 2534">
                <a:extLst>
                  <a:ext uri="{FF2B5EF4-FFF2-40B4-BE49-F238E27FC236}">
                    <a16:creationId xmlns:a16="http://schemas.microsoft.com/office/drawing/2014/main" id="{551020D5-6338-4780-9962-526FB45BB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271"/>
                <a:ext cx="23" cy="25"/>
              </a:xfrm>
              <a:custGeom>
                <a:avLst/>
                <a:gdLst>
                  <a:gd name="T0" fmla="*/ 7 w 23"/>
                  <a:gd name="T1" fmla="*/ 9 h 25"/>
                  <a:gd name="T2" fmla="*/ 7 w 23"/>
                  <a:gd name="T3" fmla="*/ 9 h 25"/>
                  <a:gd name="T4" fmla="*/ 7 w 23"/>
                  <a:gd name="T5" fmla="*/ 9 h 25"/>
                  <a:gd name="T6" fmla="*/ 7 w 23"/>
                  <a:gd name="T7" fmla="*/ 9 h 25"/>
                  <a:gd name="T8" fmla="*/ 5 w 23"/>
                  <a:gd name="T9" fmla="*/ 9 h 25"/>
                  <a:gd name="T10" fmla="*/ 5 w 23"/>
                  <a:gd name="T11" fmla="*/ 7 h 25"/>
                  <a:gd name="T12" fmla="*/ 2 w 23"/>
                  <a:gd name="T13" fmla="*/ 5 h 25"/>
                  <a:gd name="T14" fmla="*/ 2 w 23"/>
                  <a:gd name="T15" fmla="*/ 5 h 25"/>
                  <a:gd name="T16" fmla="*/ 2 w 23"/>
                  <a:gd name="T17" fmla="*/ 3 h 25"/>
                  <a:gd name="T18" fmla="*/ 0 w 23"/>
                  <a:gd name="T19" fmla="*/ 3 h 25"/>
                  <a:gd name="T20" fmla="*/ 0 w 23"/>
                  <a:gd name="T21" fmla="*/ 0 h 25"/>
                  <a:gd name="T22" fmla="*/ 0 w 23"/>
                  <a:gd name="T23" fmla="*/ 0 h 25"/>
                  <a:gd name="T24" fmla="*/ 5 w 23"/>
                  <a:gd name="T25" fmla="*/ 3 h 25"/>
                  <a:gd name="T26" fmla="*/ 5 w 23"/>
                  <a:gd name="T27" fmla="*/ 5 h 25"/>
                  <a:gd name="T28" fmla="*/ 7 w 23"/>
                  <a:gd name="T29" fmla="*/ 5 h 25"/>
                  <a:gd name="T30" fmla="*/ 7 w 23"/>
                  <a:gd name="T31" fmla="*/ 5 h 25"/>
                  <a:gd name="T32" fmla="*/ 7 w 23"/>
                  <a:gd name="T33" fmla="*/ 7 h 25"/>
                  <a:gd name="T34" fmla="*/ 7 w 23"/>
                  <a:gd name="T35" fmla="*/ 7 h 25"/>
                  <a:gd name="T36" fmla="*/ 9 w 23"/>
                  <a:gd name="T37" fmla="*/ 7 h 25"/>
                  <a:gd name="T38" fmla="*/ 9 w 23"/>
                  <a:gd name="T39" fmla="*/ 7 h 25"/>
                  <a:gd name="T40" fmla="*/ 9 w 23"/>
                  <a:gd name="T41" fmla="*/ 7 h 25"/>
                  <a:gd name="T42" fmla="*/ 9 w 23"/>
                  <a:gd name="T43" fmla="*/ 9 h 25"/>
                  <a:gd name="T44" fmla="*/ 14 w 23"/>
                  <a:gd name="T45" fmla="*/ 12 h 25"/>
                  <a:gd name="T46" fmla="*/ 14 w 23"/>
                  <a:gd name="T47" fmla="*/ 14 h 25"/>
                  <a:gd name="T48" fmla="*/ 16 w 23"/>
                  <a:gd name="T49" fmla="*/ 16 h 25"/>
                  <a:gd name="T50" fmla="*/ 18 w 23"/>
                  <a:gd name="T51" fmla="*/ 19 h 25"/>
                  <a:gd name="T52" fmla="*/ 20 w 23"/>
                  <a:gd name="T53" fmla="*/ 21 h 25"/>
                  <a:gd name="T54" fmla="*/ 23 w 23"/>
                  <a:gd name="T55" fmla="*/ 23 h 25"/>
                  <a:gd name="T56" fmla="*/ 20 w 23"/>
                  <a:gd name="T57" fmla="*/ 25 h 25"/>
                  <a:gd name="T58" fmla="*/ 20 w 23"/>
                  <a:gd name="T59" fmla="*/ 25 h 25"/>
                  <a:gd name="T60" fmla="*/ 18 w 23"/>
                  <a:gd name="T61" fmla="*/ 25 h 25"/>
                  <a:gd name="T62" fmla="*/ 18 w 23"/>
                  <a:gd name="T63" fmla="*/ 23 h 25"/>
                  <a:gd name="T64" fmla="*/ 18 w 23"/>
                  <a:gd name="T65" fmla="*/ 23 h 25"/>
                  <a:gd name="T66" fmla="*/ 16 w 23"/>
                  <a:gd name="T67" fmla="*/ 21 h 25"/>
                  <a:gd name="T68" fmla="*/ 16 w 23"/>
                  <a:gd name="T69" fmla="*/ 19 h 25"/>
                  <a:gd name="T70" fmla="*/ 14 w 23"/>
                  <a:gd name="T71" fmla="*/ 19 h 25"/>
                  <a:gd name="T72" fmla="*/ 14 w 23"/>
                  <a:gd name="T73" fmla="*/ 16 h 25"/>
                  <a:gd name="T74" fmla="*/ 11 w 23"/>
                  <a:gd name="T75" fmla="*/ 16 h 25"/>
                  <a:gd name="T76" fmla="*/ 11 w 23"/>
                  <a:gd name="T77" fmla="*/ 14 h 25"/>
                  <a:gd name="T78" fmla="*/ 9 w 23"/>
                  <a:gd name="T79" fmla="*/ 14 h 25"/>
                  <a:gd name="T80" fmla="*/ 9 w 23"/>
                  <a:gd name="T81" fmla="*/ 12 h 25"/>
                  <a:gd name="T82" fmla="*/ 7 w 23"/>
                  <a:gd name="T83" fmla="*/ 9 h 25"/>
                  <a:gd name="T84" fmla="*/ 7 w 23"/>
                  <a:gd name="T85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25"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6" y="16"/>
                    </a:lnTo>
                    <a:lnTo>
                      <a:pt x="18" y="19"/>
                    </a:lnTo>
                    <a:lnTo>
                      <a:pt x="20" y="21"/>
                    </a:lnTo>
                    <a:lnTo>
                      <a:pt x="23" y="23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4" y="19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4" name="Freeform 2535">
                <a:extLst>
                  <a:ext uri="{FF2B5EF4-FFF2-40B4-BE49-F238E27FC236}">
                    <a16:creationId xmlns:a16="http://schemas.microsoft.com/office/drawing/2014/main" id="{DF54A624-E492-43A0-BD82-6DD92F4E9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301"/>
                <a:ext cx="6" cy="16"/>
              </a:xfrm>
              <a:custGeom>
                <a:avLst/>
                <a:gdLst>
                  <a:gd name="T0" fmla="*/ 6 w 6"/>
                  <a:gd name="T1" fmla="*/ 16 h 16"/>
                  <a:gd name="T2" fmla="*/ 0 w 6"/>
                  <a:gd name="T3" fmla="*/ 16 h 16"/>
                  <a:gd name="T4" fmla="*/ 0 w 6"/>
                  <a:gd name="T5" fmla="*/ 13 h 16"/>
                  <a:gd name="T6" fmla="*/ 0 w 6"/>
                  <a:gd name="T7" fmla="*/ 13 h 16"/>
                  <a:gd name="T8" fmla="*/ 0 w 6"/>
                  <a:gd name="T9" fmla="*/ 11 h 16"/>
                  <a:gd name="T10" fmla="*/ 0 w 6"/>
                  <a:gd name="T11" fmla="*/ 9 h 16"/>
                  <a:gd name="T12" fmla="*/ 0 w 6"/>
                  <a:gd name="T13" fmla="*/ 7 h 16"/>
                  <a:gd name="T14" fmla="*/ 0 w 6"/>
                  <a:gd name="T15" fmla="*/ 7 h 16"/>
                  <a:gd name="T16" fmla="*/ 0 w 6"/>
                  <a:gd name="T17" fmla="*/ 4 h 16"/>
                  <a:gd name="T18" fmla="*/ 2 w 6"/>
                  <a:gd name="T19" fmla="*/ 2 h 16"/>
                  <a:gd name="T20" fmla="*/ 4 w 6"/>
                  <a:gd name="T21" fmla="*/ 0 h 16"/>
                  <a:gd name="T22" fmla="*/ 4 w 6"/>
                  <a:gd name="T23" fmla="*/ 0 h 16"/>
                  <a:gd name="T24" fmla="*/ 4 w 6"/>
                  <a:gd name="T25" fmla="*/ 2 h 16"/>
                  <a:gd name="T26" fmla="*/ 4 w 6"/>
                  <a:gd name="T27" fmla="*/ 2 h 16"/>
                  <a:gd name="T28" fmla="*/ 4 w 6"/>
                  <a:gd name="T29" fmla="*/ 2 h 16"/>
                  <a:gd name="T30" fmla="*/ 4 w 6"/>
                  <a:gd name="T31" fmla="*/ 7 h 16"/>
                  <a:gd name="T32" fmla="*/ 6 w 6"/>
                  <a:gd name="T33" fmla="*/ 9 h 16"/>
                  <a:gd name="T34" fmla="*/ 6 w 6"/>
                  <a:gd name="T35" fmla="*/ 11 h 16"/>
                  <a:gd name="T36" fmla="*/ 6 w 6"/>
                  <a:gd name="T37" fmla="*/ 13 h 16"/>
                  <a:gd name="T38" fmla="*/ 6 w 6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6">
                    <a:moveTo>
                      <a:pt x="6" y="16"/>
                    </a:moveTo>
                    <a:lnTo>
                      <a:pt x="0" y="1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5" name="Freeform 2536">
                <a:extLst>
                  <a:ext uri="{FF2B5EF4-FFF2-40B4-BE49-F238E27FC236}">
                    <a16:creationId xmlns:a16="http://schemas.microsoft.com/office/drawing/2014/main" id="{E5687DFE-0608-4059-99E6-D10C7D271D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" y="2258"/>
                <a:ext cx="41" cy="27"/>
              </a:xfrm>
              <a:custGeom>
                <a:avLst/>
                <a:gdLst>
                  <a:gd name="T0" fmla="*/ 20 w 41"/>
                  <a:gd name="T1" fmla="*/ 27 h 27"/>
                  <a:gd name="T2" fmla="*/ 20 w 41"/>
                  <a:gd name="T3" fmla="*/ 27 h 27"/>
                  <a:gd name="T4" fmla="*/ 18 w 41"/>
                  <a:gd name="T5" fmla="*/ 27 h 27"/>
                  <a:gd name="T6" fmla="*/ 18 w 41"/>
                  <a:gd name="T7" fmla="*/ 25 h 27"/>
                  <a:gd name="T8" fmla="*/ 16 w 41"/>
                  <a:gd name="T9" fmla="*/ 20 h 27"/>
                  <a:gd name="T10" fmla="*/ 14 w 41"/>
                  <a:gd name="T11" fmla="*/ 20 h 27"/>
                  <a:gd name="T12" fmla="*/ 14 w 41"/>
                  <a:gd name="T13" fmla="*/ 18 h 27"/>
                  <a:gd name="T14" fmla="*/ 11 w 41"/>
                  <a:gd name="T15" fmla="*/ 13 h 27"/>
                  <a:gd name="T16" fmla="*/ 11 w 41"/>
                  <a:gd name="T17" fmla="*/ 13 h 27"/>
                  <a:gd name="T18" fmla="*/ 14 w 41"/>
                  <a:gd name="T19" fmla="*/ 11 h 27"/>
                  <a:gd name="T20" fmla="*/ 16 w 41"/>
                  <a:gd name="T21" fmla="*/ 11 h 27"/>
                  <a:gd name="T22" fmla="*/ 16 w 41"/>
                  <a:gd name="T23" fmla="*/ 9 h 27"/>
                  <a:gd name="T24" fmla="*/ 16 w 41"/>
                  <a:gd name="T25" fmla="*/ 9 h 27"/>
                  <a:gd name="T26" fmla="*/ 18 w 41"/>
                  <a:gd name="T27" fmla="*/ 9 h 27"/>
                  <a:gd name="T28" fmla="*/ 18 w 41"/>
                  <a:gd name="T29" fmla="*/ 9 h 27"/>
                  <a:gd name="T30" fmla="*/ 20 w 41"/>
                  <a:gd name="T31" fmla="*/ 7 h 27"/>
                  <a:gd name="T32" fmla="*/ 23 w 41"/>
                  <a:gd name="T33" fmla="*/ 7 h 27"/>
                  <a:gd name="T34" fmla="*/ 25 w 41"/>
                  <a:gd name="T35" fmla="*/ 4 h 27"/>
                  <a:gd name="T36" fmla="*/ 25 w 41"/>
                  <a:gd name="T37" fmla="*/ 4 h 27"/>
                  <a:gd name="T38" fmla="*/ 25 w 41"/>
                  <a:gd name="T39" fmla="*/ 4 h 27"/>
                  <a:gd name="T40" fmla="*/ 25 w 41"/>
                  <a:gd name="T41" fmla="*/ 4 h 27"/>
                  <a:gd name="T42" fmla="*/ 27 w 41"/>
                  <a:gd name="T43" fmla="*/ 4 h 27"/>
                  <a:gd name="T44" fmla="*/ 29 w 41"/>
                  <a:gd name="T45" fmla="*/ 2 h 27"/>
                  <a:gd name="T46" fmla="*/ 29 w 41"/>
                  <a:gd name="T47" fmla="*/ 2 h 27"/>
                  <a:gd name="T48" fmla="*/ 32 w 41"/>
                  <a:gd name="T49" fmla="*/ 0 h 27"/>
                  <a:gd name="T50" fmla="*/ 32 w 41"/>
                  <a:gd name="T51" fmla="*/ 0 h 27"/>
                  <a:gd name="T52" fmla="*/ 34 w 41"/>
                  <a:gd name="T53" fmla="*/ 0 h 27"/>
                  <a:gd name="T54" fmla="*/ 34 w 41"/>
                  <a:gd name="T55" fmla="*/ 2 h 27"/>
                  <a:gd name="T56" fmla="*/ 36 w 41"/>
                  <a:gd name="T57" fmla="*/ 7 h 27"/>
                  <a:gd name="T58" fmla="*/ 36 w 41"/>
                  <a:gd name="T59" fmla="*/ 7 h 27"/>
                  <a:gd name="T60" fmla="*/ 38 w 41"/>
                  <a:gd name="T61" fmla="*/ 9 h 27"/>
                  <a:gd name="T62" fmla="*/ 41 w 41"/>
                  <a:gd name="T63" fmla="*/ 11 h 27"/>
                  <a:gd name="T64" fmla="*/ 38 w 41"/>
                  <a:gd name="T65" fmla="*/ 13 h 27"/>
                  <a:gd name="T66" fmla="*/ 38 w 41"/>
                  <a:gd name="T67" fmla="*/ 13 h 27"/>
                  <a:gd name="T68" fmla="*/ 36 w 41"/>
                  <a:gd name="T69" fmla="*/ 13 h 27"/>
                  <a:gd name="T70" fmla="*/ 36 w 41"/>
                  <a:gd name="T71" fmla="*/ 16 h 27"/>
                  <a:gd name="T72" fmla="*/ 32 w 41"/>
                  <a:gd name="T73" fmla="*/ 18 h 27"/>
                  <a:gd name="T74" fmla="*/ 32 w 41"/>
                  <a:gd name="T75" fmla="*/ 18 h 27"/>
                  <a:gd name="T76" fmla="*/ 29 w 41"/>
                  <a:gd name="T77" fmla="*/ 20 h 27"/>
                  <a:gd name="T78" fmla="*/ 29 w 41"/>
                  <a:gd name="T79" fmla="*/ 20 h 27"/>
                  <a:gd name="T80" fmla="*/ 27 w 41"/>
                  <a:gd name="T81" fmla="*/ 22 h 27"/>
                  <a:gd name="T82" fmla="*/ 27 w 41"/>
                  <a:gd name="T83" fmla="*/ 22 h 27"/>
                  <a:gd name="T84" fmla="*/ 25 w 41"/>
                  <a:gd name="T85" fmla="*/ 22 h 27"/>
                  <a:gd name="T86" fmla="*/ 25 w 41"/>
                  <a:gd name="T87" fmla="*/ 25 h 27"/>
                  <a:gd name="T88" fmla="*/ 23 w 41"/>
                  <a:gd name="T89" fmla="*/ 25 h 27"/>
                  <a:gd name="T90" fmla="*/ 23 w 41"/>
                  <a:gd name="T91" fmla="*/ 25 h 27"/>
                  <a:gd name="T92" fmla="*/ 23 w 41"/>
                  <a:gd name="T93" fmla="*/ 27 h 27"/>
                  <a:gd name="T94" fmla="*/ 20 w 41"/>
                  <a:gd name="T95" fmla="*/ 27 h 27"/>
                  <a:gd name="T96" fmla="*/ 20 w 41"/>
                  <a:gd name="T97" fmla="*/ 27 h 27"/>
                  <a:gd name="T98" fmla="*/ 16 w 41"/>
                  <a:gd name="T99" fmla="*/ 22 h 27"/>
                  <a:gd name="T100" fmla="*/ 9 w 41"/>
                  <a:gd name="T101" fmla="*/ 25 h 27"/>
                  <a:gd name="T102" fmla="*/ 7 w 41"/>
                  <a:gd name="T103" fmla="*/ 25 h 27"/>
                  <a:gd name="T104" fmla="*/ 5 w 41"/>
                  <a:gd name="T105" fmla="*/ 25 h 27"/>
                  <a:gd name="T106" fmla="*/ 5 w 41"/>
                  <a:gd name="T107" fmla="*/ 25 h 27"/>
                  <a:gd name="T108" fmla="*/ 0 w 41"/>
                  <a:gd name="T109" fmla="*/ 18 h 27"/>
                  <a:gd name="T110" fmla="*/ 11 w 41"/>
                  <a:gd name="T111" fmla="*/ 13 h 27"/>
                  <a:gd name="T112" fmla="*/ 11 w 41"/>
                  <a:gd name="T113" fmla="*/ 13 h 27"/>
                  <a:gd name="T114" fmla="*/ 16 w 41"/>
                  <a:gd name="T115" fmla="*/ 22 h 27"/>
                  <a:gd name="T116" fmla="*/ 16 w 41"/>
                  <a:gd name="T117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" h="27">
                    <a:moveTo>
                      <a:pt x="20" y="27"/>
                    </a:moveTo>
                    <a:lnTo>
                      <a:pt x="20" y="27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8" y="9"/>
                    </a:lnTo>
                    <a:lnTo>
                      <a:pt x="41" y="1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6" y="16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20" y="27"/>
                    </a:lnTo>
                    <a:close/>
                    <a:moveTo>
                      <a:pt x="16" y="22"/>
                    </a:move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0" y="18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6" y="22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6" name="Freeform 2537">
                <a:extLst>
                  <a:ext uri="{FF2B5EF4-FFF2-40B4-BE49-F238E27FC236}">
                    <a16:creationId xmlns:a16="http://schemas.microsoft.com/office/drawing/2014/main" id="{830DC5EF-24A7-45C7-938D-478AB86F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260"/>
                <a:ext cx="32" cy="27"/>
              </a:xfrm>
              <a:custGeom>
                <a:avLst/>
                <a:gdLst>
                  <a:gd name="T0" fmla="*/ 9 w 32"/>
                  <a:gd name="T1" fmla="*/ 25 h 27"/>
                  <a:gd name="T2" fmla="*/ 7 w 32"/>
                  <a:gd name="T3" fmla="*/ 27 h 27"/>
                  <a:gd name="T4" fmla="*/ 5 w 32"/>
                  <a:gd name="T5" fmla="*/ 23 h 27"/>
                  <a:gd name="T6" fmla="*/ 0 w 32"/>
                  <a:gd name="T7" fmla="*/ 16 h 27"/>
                  <a:gd name="T8" fmla="*/ 7 w 32"/>
                  <a:gd name="T9" fmla="*/ 11 h 27"/>
                  <a:gd name="T10" fmla="*/ 9 w 32"/>
                  <a:gd name="T11" fmla="*/ 11 h 27"/>
                  <a:gd name="T12" fmla="*/ 9 w 32"/>
                  <a:gd name="T13" fmla="*/ 9 h 27"/>
                  <a:gd name="T14" fmla="*/ 11 w 32"/>
                  <a:gd name="T15" fmla="*/ 9 h 27"/>
                  <a:gd name="T16" fmla="*/ 11 w 32"/>
                  <a:gd name="T17" fmla="*/ 9 h 27"/>
                  <a:gd name="T18" fmla="*/ 16 w 32"/>
                  <a:gd name="T19" fmla="*/ 7 h 27"/>
                  <a:gd name="T20" fmla="*/ 16 w 32"/>
                  <a:gd name="T21" fmla="*/ 5 h 27"/>
                  <a:gd name="T22" fmla="*/ 18 w 32"/>
                  <a:gd name="T23" fmla="*/ 5 h 27"/>
                  <a:gd name="T24" fmla="*/ 18 w 32"/>
                  <a:gd name="T25" fmla="*/ 5 h 27"/>
                  <a:gd name="T26" fmla="*/ 20 w 32"/>
                  <a:gd name="T27" fmla="*/ 2 h 27"/>
                  <a:gd name="T28" fmla="*/ 20 w 32"/>
                  <a:gd name="T29" fmla="*/ 2 h 27"/>
                  <a:gd name="T30" fmla="*/ 20 w 32"/>
                  <a:gd name="T31" fmla="*/ 2 h 27"/>
                  <a:gd name="T32" fmla="*/ 20 w 32"/>
                  <a:gd name="T33" fmla="*/ 2 h 27"/>
                  <a:gd name="T34" fmla="*/ 23 w 32"/>
                  <a:gd name="T35" fmla="*/ 2 h 27"/>
                  <a:gd name="T36" fmla="*/ 25 w 32"/>
                  <a:gd name="T37" fmla="*/ 0 h 27"/>
                  <a:gd name="T38" fmla="*/ 25 w 32"/>
                  <a:gd name="T39" fmla="*/ 2 h 27"/>
                  <a:gd name="T40" fmla="*/ 29 w 32"/>
                  <a:gd name="T41" fmla="*/ 7 h 27"/>
                  <a:gd name="T42" fmla="*/ 29 w 32"/>
                  <a:gd name="T43" fmla="*/ 7 h 27"/>
                  <a:gd name="T44" fmla="*/ 32 w 32"/>
                  <a:gd name="T45" fmla="*/ 9 h 27"/>
                  <a:gd name="T46" fmla="*/ 32 w 32"/>
                  <a:gd name="T47" fmla="*/ 11 h 27"/>
                  <a:gd name="T48" fmla="*/ 29 w 32"/>
                  <a:gd name="T49" fmla="*/ 14 h 27"/>
                  <a:gd name="T50" fmla="*/ 27 w 32"/>
                  <a:gd name="T51" fmla="*/ 14 h 27"/>
                  <a:gd name="T52" fmla="*/ 27 w 32"/>
                  <a:gd name="T53" fmla="*/ 14 h 27"/>
                  <a:gd name="T54" fmla="*/ 27 w 32"/>
                  <a:gd name="T55" fmla="*/ 14 h 27"/>
                  <a:gd name="T56" fmla="*/ 25 w 32"/>
                  <a:gd name="T57" fmla="*/ 16 h 27"/>
                  <a:gd name="T58" fmla="*/ 25 w 32"/>
                  <a:gd name="T59" fmla="*/ 16 h 27"/>
                  <a:gd name="T60" fmla="*/ 25 w 32"/>
                  <a:gd name="T61" fmla="*/ 16 h 27"/>
                  <a:gd name="T62" fmla="*/ 23 w 32"/>
                  <a:gd name="T63" fmla="*/ 18 h 27"/>
                  <a:gd name="T64" fmla="*/ 20 w 32"/>
                  <a:gd name="T65" fmla="*/ 18 h 27"/>
                  <a:gd name="T66" fmla="*/ 20 w 32"/>
                  <a:gd name="T67" fmla="*/ 18 h 27"/>
                  <a:gd name="T68" fmla="*/ 18 w 32"/>
                  <a:gd name="T69" fmla="*/ 20 h 27"/>
                  <a:gd name="T70" fmla="*/ 16 w 32"/>
                  <a:gd name="T71" fmla="*/ 20 h 27"/>
                  <a:gd name="T72" fmla="*/ 14 w 32"/>
                  <a:gd name="T73" fmla="*/ 23 h 27"/>
                  <a:gd name="T74" fmla="*/ 14 w 32"/>
                  <a:gd name="T75" fmla="*/ 23 h 27"/>
                  <a:gd name="T76" fmla="*/ 11 w 32"/>
                  <a:gd name="T77" fmla="*/ 25 h 27"/>
                  <a:gd name="T78" fmla="*/ 11 w 32"/>
                  <a:gd name="T79" fmla="*/ 25 h 27"/>
                  <a:gd name="T80" fmla="*/ 9 w 32"/>
                  <a:gd name="T81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" h="27">
                    <a:moveTo>
                      <a:pt x="9" y="25"/>
                    </a:moveTo>
                    <a:lnTo>
                      <a:pt x="7" y="27"/>
                    </a:lnTo>
                    <a:lnTo>
                      <a:pt x="5" y="23"/>
                    </a:lnTo>
                    <a:lnTo>
                      <a:pt x="0" y="16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9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7" name="Freeform 2538">
                <a:extLst>
                  <a:ext uri="{FF2B5EF4-FFF2-40B4-BE49-F238E27FC236}">
                    <a16:creationId xmlns:a16="http://schemas.microsoft.com/office/drawing/2014/main" id="{E0AAA430-E12F-4E27-90EB-C53673A0B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247"/>
                <a:ext cx="27" cy="22"/>
              </a:xfrm>
              <a:custGeom>
                <a:avLst/>
                <a:gdLst>
                  <a:gd name="T0" fmla="*/ 9 w 27"/>
                  <a:gd name="T1" fmla="*/ 22 h 22"/>
                  <a:gd name="T2" fmla="*/ 7 w 27"/>
                  <a:gd name="T3" fmla="*/ 22 h 22"/>
                  <a:gd name="T4" fmla="*/ 5 w 27"/>
                  <a:gd name="T5" fmla="*/ 18 h 22"/>
                  <a:gd name="T6" fmla="*/ 2 w 27"/>
                  <a:gd name="T7" fmla="*/ 15 h 22"/>
                  <a:gd name="T8" fmla="*/ 2 w 27"/>
                  <a:gd name="T9" fmla="*/ 15 h 22"/>
                  <a:gd name="T10" fmla="*/ 0 w 27"/>
                  <a:gd name="T11" fmla="*/ 13 h 22"/>
                  <a:gd name="T12" fmla="*/ 2 w 27"/>
                  <a:gd name="T13" fmla="*/ 11 h 22"/>
                  <a:gd name="T14" fmla="*/ 5 w 27"/>
                  <a:gd name="T15" fmla="*/ 11 h 22"/>
                  <a:gd name="T16" fmla="*/ 7 w 27"/>
                  <a:gd name="T17" fmla="*/ 9 h 22"/>
                  <a:gd name="T18" fmla="*/ 7 w 27"/>
                  <a:gd name="T19" fmla="*/ 9 h 22"/>
                  <a:gd name="T20" fmla="*/ 9 w 27"/>
                  <a:gd name="T21" fmla="*/ 9 h 22"/>
                  <a:gd name="T22" fmla="*/ 14 w 27"/>
                  <a:gd name="T23" fmla="*/ 4 h 22"/>
                  <a:gd name="T24" fmla="*/ 14 w 27"/>
                  <a:gd name="T25" fmla="*/ 4 h 22"/>
                  <a:gd name="T26" fmla="*/ 14 w 27"/>
                  <a:gd name="T27" fmla="*/ 4 h 22"/>
                  <a:gd name="T28" fmla="*/ 16 w 27"/>
                  <a:gd name="T29" fmla="*/ 2 h 22"/>
                  <a:gd name="T30" fmla="*/ 16 w 27"/>
                  <a:gd name="T31" fmla="*/ 2 h 22"/>
                  <a:gd name="T32" fmla="*/ 18 w 27"/>
                  <a:gd name="T33" fmla="*/ 2 h 22"/>
                  <a:gd name="T34" fmla="*/ 18 w 27"/>
                  <a:gd name="T35" fmla="*/ 2 h 22"/>
                  <a:gd name="T36" fmla="*/ 18 w 27"/>
                  <a:gd name="T37" fmla="*/ 2 h 22"/>
                  <a:gd name="T38" fmla="*/ 20 w 27"/>
                  <a:gd name="T39" fmla="*/ 0 h 22"/>
                  <a:gd name="T40" fmla="*/ 20 w 27"/>
                  <a:gd name="T41" fmla="*/ 2 h 22"/>
                  <a:gd name="T42" fmla="*/ 20 w 27"/>
                  <a:gd name="T43" fmla="*/ 2 h 22"/>
                  <a:gd name="T44" fmla="*/ 23 w 27"/>
                  <a:gd name="T45" fmla="*/ 4 h 22"/>
                  <a:gd name="T46" fmla="*/ 23 w 27"/>
                  <a:gd name="T47" fmla="*/ 6 h 22"/>
                  <a:gd name="T48" fmla="*/ 25 w 27"/>
                  <a:gd name="T49" fmla="*/ 9 h 22"/>
                  <a:gd name="T50" fmla="*/ 27 w 27"/>
                  <a:gd name="T51" fmla="*/ 11 h 22"/>
                  <a:gd name="T52" fmla="*/ 27 w 27"/>
                  <a:gd name="T53" fmla="*/ 11 h 22"/>
                  <a:gd name="T54" fmla="*/ 27 w 27"/>
                  <a:gd name="T55" fmla="*/ 11 h 22"/>
                  <a:gd name="T56" fmla="*/ 25 w 27"/>
                  <a:gd name="T57" fmla="*/ 13 h 22"/>
                  <a:gd name="T58" fmla="*/ 23 w 27"/>
                  <a:gd name="T59" fmla="*/ 13 h 22"/>
                  <a:gd name="T60" fmla="*/ 20 w 27"/>
                  <a:gd name="T61" fmla="*/ 13 h 22"/>
                  <a:gd name="T62" fmla="*/ 20 w 27"/>
                  <a:gd name="T63" fmla="*/ 15 h 22"/>
                  <a:gd name="T64" fmla="*/ 18 w 27"/>
                  <a:gd name="T65" fmla="*/ 15 h 22"/>
                  <a:gd name="T66" fmla="*/ 18 w 27"/>
                  <a:gd name="T67" fmla="*/ 15 h 22"/>
                  <a:gd name="T68" fmla="*/ 16 w 27"/>
                  <a:gd name="T69" fmla="*/ 18 h 22"/>
                  <a:gd name="T70" fmla="*/ 16 w 27"/>
                  <a:gd name="T71" fmla="*/ 18 h 22"/>
                  <a:gd name="T72" fmla="*/ 14 w 27"/>
                  <a:gd name="T73" fmla="*/ 20 h 22"/>
                  <a:gd name="T74" fmla="*/ 11 w 27"/>
                  <a:gd name="T75" fmla="*/ 20 h 22"/>
                  <a:gd name="T76" fmla="*/ 11 w 27"/>
                  <a:gd name="T77" fmla="*/ 20 h 22"/>
                  <a:gd name="T78" fmla="*/ 9 w 27"/>
                  <a:gd name="T7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2">
                    <a:moveTo>
                      <a:pt x="9" y="22"/>
                    </a:moveTo>
                    <a:lnTo>
                      <a:pt x="7" y="22"/>
                    </a:lnTo>
                    <a:lnTo>
                      <a:pt x="5" y="1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5" y="9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8" name="Freeform 2539">
                <a:extLst>
                  <a:ext uri="{FF2B5EF4-FFF2-40B4-BE49-F238E27FC236}">
                    <a16:creationId xmlns:a16="http://schemas.microsoft.com/office/drawing/2014/main" id="{22064DCF-5721-446E-9A0E-AD534465F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308"/>
                <a:ext cx="23" cy="36"/>
              </a:xfrm>
              <a:custGeom>
                <a:avLst/>
                <a:gdLst>
                  <a:gd name="T0" fmla="*/ 12 w 23"/>
                  <a:gd name="T1" fmla="*/ 29 h 36"/>
                  <a:gd name="T2" fmla="*/ 12 w 23"/>
                  <a:gd name="T3" fmla="*/ 27 h 36"/>
                  <a:gd name="T4" fmla="*/ 9 w 23"/>
                  <a:gd name="T5" fmla="*/ 24 h 36"/>
                  <a:gd name="T6" fmla="*/ 9 w 23"/>
                  <a:gd name="T7" fmla="*/ 22 h 36"/>
                  <a:gd name="T8" fmla="*/ 9 w 23"/>
                  <a:gd name="T9" fmla="*/ 22 h 36"/>
                  <a:gd name="T10" fmla="*/ 7 w 23"/>
                  <a:gd name="T11" fmla="*/ 20 h 36"/>
                  <a:gd name="T12" fmla="*/ 7 w 23"/>
                  <a:gd name="T13" fmla="*/ 18 h 36"/>
                  <a:gd name="T14" fmla="*/ 7 w 23"/>
                  <a:gd name="T15" fmla="*/ 18 h 36"/>
                  <a:gd name="T16" fmla="*/ 7 w 23"/>
                  <a:gd name="T17" fmla="*/ 15 h 36"/>
                  <a:gd name="T18" fmla="*/ 5 w 23"/>
                  <a:gd name="T19" fmla="*/ 11 h 36"/>
                  <a:gd name="T20" fmla="*/ 5 w 23"/>
                  <a:gd name="T21" fmla="*/ 9 h 36"/>
                  <a:gd name="T22" fmla="*/ 3 w 23"/>
                  <a:gd name="T23" fmla="*/ 6 h 36"/>
                  <a:gd name="T24" fmla="*/ 0 w 23"/>
                  <a:gd name="T25" fmla="*/ 2 h 36"/>
                  <a:gd name="T26" fmla="*/ 5 w 23"/>
                  <a:gd name="T27" fmla="*/ 2 h 36"/>
                  <a:gd name="T28" fmla="*/ 5 w 23"/>
                  <a:gd name="T29" fmla="*/ 2 h 36"/>
                  <a:gd name="T30" fmla="*/ 9 w 23"/>
                  <a:gd name="T31" fmla="*/ 0 h 36"/>
                  <a:gd name="T32" fmla="*/ 9 w 23"/>
                  <a:gd name="T33" fmla="*/ 0 h 36"/>
                  <a:gd name="T34" fmla="*/ 12 w 23"/>
                  <a:gd name="T35" fmla="*/ 4 h 36"/>
                  <a:gd name="T36" fmla="*/ 14 w 23"/>
                  <a:gd name="T37" fmla="*/ 6 h 36"/>
                  <a:gd name="T38" fmla="*/ 14 w 23"/>
                  <a:gd name="T39" fmla="*/ 9 h 36"/>
                  <a:gd name="T40" fmla="*/ 21 w 23"/>
                  <a:gd name="T41" fmla="*/ 20 h 36"/>
                  <a:gd name="T42" fmla="*/ 23 w 23"/>
                  <a:gd name="T43" fmla="*/ 20 h 36"/>
                  <a:gd name="T44" fmla="*/ 21 w 23"/>
                  <a:gd name="T45" fmla="*/ 22 h 36"/>
                  <a:gd name="T46" fmla="*/ 23 w 23"/>
                  <a:gd name="T47" fmla="*/ 24 h 36"/>
                  <a:gd name="T48" fmla="*/ 21 w 23"/>
                  <a:gd name="T49" fmla="*/ 27 h 36"/>
                  <a:gd name="T50" fmla="*/ 18 w 23"/>
                  <a:gd name="T51" fmla="*/ 31 h 36"/>
                  <a:gd name="T52" fmla="*/ 18 w 23"/>
                  <a:gd name="T53" fmla="*/ 31 h 36"/>
                  <a:gd name="T54" fmla="*/ 14 w 23"/>
                  <a:gd name="T55" fmla="*/ 36 h 36"/>
                  <a:gd name="T56" fmla="*/ 12 w 23"/>
                  <a:gd name="T57" fmla="*/ 31 h 36"/>
                  <a:gd name="T58" fmla="*/ 12 w 23"/>
                  <a:gd name="T59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36">
                    <a:moveTo>
                      <a:pt x="12" y="29"/>
                    </a:moveTo>
                    <a:lnTo>
                      <a:pt x="12" y="27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4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1" y="22"/>
                    </a:lnTo>
                    <a:lnTo>
                      <a:pt x="23" y="24"/>
                    </a:lnTo>
                    <a:lnTo>
                      <a:pt x="21" y="27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4" y="36"/>
                    </a:lnTo>
                    <a:lnTo>
                      <a:pt x="12" y="31"/>
                    </a:lnTo>
                    <a:lnTo>
                      <a:pt x="12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9" name="Freeform 2540">
                <a:extLst>
                  <a:ext uri="{FF2B5EF4-FFF2-40B4-BE49-F238E27FC236}">
                    <a16:creationId xmlns:a16="http://schemas.microsoft.com/office/drawing/2014/main" id="{73CFF2E9-2CDC-4152-90DB-25BBBF4C1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262"/>
                <a:ext cx="21" cy="18"/>
              </a:xfrm>
              <a:custGeom>
                <a:avLst/>
                <a:gdLst>
                  <a:gd name="T0" fmla="*/ 14 w 21"/>
                  <a:gd name="T1" fmla="*/ 16 h 18"/>
                  <a:gd name="T2" fmla="*/ 12 w 21"/>
                  <a:gd name="T3" fmla="*/ 18 h 18"/>
                  <a:gd name="T4" fmla="*/ 9 w 21"/>
                  <a:gd name="T5" fmla="*/ 18 h 18"/>
                  <a:gd name="T6" fmla="*/ 9 w 21"/>
                  <a:gd name="T7" fmla="*/ 16 h 18"/>
                  <a:gd name="T8" fmla="*/ 9 w 21"/>
                  <a:gd name="T9" fmla="*/ 16 h 18"/>
                  <a:gd name="T10" fmla="*/ 7 w 21"/>
                  <a:gd name="T11" fmla="*/ 14 h 18"/>
                  <a:gd name="T12" fmla="*/ 7 w 21"/>
                  <a:gd name="T13" fmla="*/ 14 h 18"/>
                  <a:gd name="T14" fmla="*/ 3 w 21"/>
                  <a:gd name="T15" fmla="*/ 12 h 18"/>
                  <a:gd name="T16" fmla="*/ 3 w 21"/>
                  <a:gd name="T17" fmla="*/ 9 h 18"/>
                  <a:gd name="T18" fmla="*/ 0 w 21"/>
                  <a:gd name="T19" fmla="*/ 7 h 18"/>
                  <a:gd name="T20" fmla="*/ 3 w 21"/>
                  <a:gd name="T21" fmla="*/ 7 h 18"/>
                  <a:gd name="T22" fmla="*/ 5 w 21"/>
                  <a:gd name="T23" fmla="*/ 5 h 18"/>
                  <a:gd name="T24" fmla="*/ 7 w 21"/>
                  <a:gd name="T25" fmla="*/ 5 h 18"/>
                  <a:gd name="T26" fmla="*/ 7 w 21"/>
                  <a:gd name="T27" fmla="*/ 3 h 18"/>
                  <a:gd name="T28" fmla="*/ 7 w 21"/>
                  <a:gd name="T29" fmla="*/ 3 h 18"/>
                  <a:gd name="T30" fmla="*/ 9 w 21"/>
                  <a:gd name="T31" fmla="*/ 3 h 18"/>
                  <a:gd name="T32" fmla="*/ 12 w 21"/>
                  <a:gd name="T33" fmla="*/ 0 h 18"/>
                  <a:gd name="T34" fmla="*/ 14 w 21"/>
                  <a:gd name="T35" fmla="*/ 3 h 18"/>
                  <a:gd name="T36" fmla="*/ 14 w 21"/>
                  <a:gd name="T37" fmla="*/ 5 h 18"/>
                  <a:gd name="T38" fmla="*/ 16 w 21"/>
                  <a:gd name="T39" fmla="*/ 5 h 18"/>
                  <a:gd name="T40" fmla="*/ 16 w 21"/>
                  <a:gd name="T41" fmla="*/ 5 h 18"/>
                  <a:gd name="T42" fmla="*/ 16 w 21"/>
                  <a:gd name="T43" fmla="*/ 5 h 18"/>
                  <a:gd name="T44" fmla="*/ 16 w 21"/>
                  <a:gd name="T45" fmla="*/ 5 h 18"/>
                  <a:gd name="T46" fmla="*/ 16 w 21"/>
                  <a:gd name="T47" fmla="*/ 5 h 18"/>
                  <a:gd name="T48" fmla="*/ 16 w 21"/>
                  <a:gd name="T49" fmla="*/ 7 h 18"/>
                  <a:gd name="T50" fmla="*/ 18 w 21"/>
                  <a:gd name="T51" fmla="*/ 7 h 18"/>
                  <a:gd name="T52" fmla="*/ 18 w 21"/>
                  <a:gd name="T53" fmla="*/ 9 h 18"/>
                  <a:gd name="T54" fmla="*/ 18 w 21"/>
                  <a:gd name="T55" fmla="*/ 9 h 18"/>
                  <a:gd name="T56" fmla="*/ 18 w 21"/>
                  <a:gd name="T57" fmla="*/ 9 h 18"/>
                  <a:gd name="T58" fmla="*/ 21 w 21"/>
                  <a:gd name="T59" fmla="*/ 12 h 18"/>
                  <a:gd name="T60" fmla="*/ 21 w 21"/>
                  <a:gd name="T61" fmla="*/ 12 h 18"/>
                  <a:gd name="T62" fmla="*/ 18 w 21"/>
                  <a:gd name="T63" fmla="*/ 14 h 18"/>
                  <a:gd name="T64" fmla="*/ 18 w 21"/>
                  <a:gd name="T65" fmla="*/ 16 h 18"/>
                  <a:gd name="T66" fmla="*/ 14 w 21"/>
                  <a:gd name="T67" fmla="*/ 16 h 18"/>
                  <a:gd name="T68" fmla="*/ 14 w 21"/>
                  <a:gd name="T6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8">
                    <a:moveTo>
                      <a:pt x="14" y="16"/>
                    </a:moveTo>
                    <a:lnTo>
                      <a:pt x="12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14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0" name="Freeform 2541">
                <a:extLst>
                  <a:ext uri="{FF2B5EF4-FFF2-40B4-BE49-F238E27FC236}">
                    <a16:creationId xmlns:a16="http://schemas.microsoft.com/office/drawing/2014/main" id="{991D4C8D-8CF4-4865-8833-6BD9DF6F1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244"/>
                <a:ext cx="36" cy="30"/>
              </a:xfrm>
              <a:custGeom>
                <a:avLst/>
                <a:gdLst>
                  <a:gd name="T0" fmla="*/ 29 w 36"/>
                  <a:gd name="T1" fmla="*/ 7 h 30"/>
                  <a:gd name="T2" fmla="*/ 31 w 36"/>
                  <a:gd name="T3" fmla="*/ 9 h 30"/>
                  <a:gd name="T4" fmla="*/ 34 w 36"/>
                  <a:gd name="T5" fmla="*/ 12 h 30"/>
                  <a:gd name="T6" fmla="*/ 36 w 36"/>
                  <a:gd name="T7" fmla="*/ 14 h 30"/>
                  <a:gd name="T8" fmla="*/ 31 w 36"/>
                  <a:gd name="T9" fmla="*/ 16 h 30"/>
                  <a:gd name="T10" fmla="*/ 29 w 36"/>
                  <a:gd name="T11" fmla="*/ 18 h 30"/>
                  <a:gd name="T12" fmla="*/ 29 w 36"/>
                  <a:gd name="T13" fmla="*/ 18 h 30"/>
                  <a:gd name="T14" fmla="*/ 29 w 36"/>
                  <a:gd name="T15" fmla="*/ 18 h 30"/>
                  <a:gd name="T16" fmla="*/ 29 w 36"/>
                  <a:gd name="T17" fmla="*/ 18 h 30"/>
                  <a:gd name="T18" fmla="*/ 27 w 36"/>
                  <a:gd name="T19" fmla="*/ 18 h 30"/>
                  <a:gd name="T20" fmla="*/ 27 w 36"/>
                  <a:gd name="T21" fmla="*/ 18 h 30"/>
                  <a:gd name="T22" fmla="*/ 25 w 36"/>
                  <a:gd name="T23" fmla="*/ 21 h 30"/>
                  <a:gd name="T24" fmla="*/ 25 w 36"/>
                  <a:gd name="T25" fmla="*/ 21 h 30"/>
                  <a:gd name="T26" fmla="*/ 25 w 36"/>
                  <a:gd name="T27" fmla="*/ 21 h 30"/>
                  <a:gd name="T28" fmla="*/ 22 w 36"/>
                  <a:gd name="T29" fmla="*/ 23 h 30"/>
                  <a:gd name="T30" fmla="*/ 20 w 36"/>
                  <a:gd name="T31" fmla="*/ 23 h 30"/>
                  <a:gd name="T32" fmla="*/ 20 w 36"/>
                  <a:gd name="T33" fmla="*/ 23 h 30"/>
                  <a:gd name="T34" fmla="*/ 20 w 36"/>
                  <a:gd name="T35" fmla="*/ 25 h 30"/>
                  <a:gd name="T36" fmla="*/ 18 w 36"/>
                  <a:gd name="T37" fmla="*/ 25 h 30"/>
                  <a:gd name="T38" fmla="*/ 18 w 36"/>
                  <a:gd name="T39" fmla="*/ 25 h 30"/>
                  <a:gd name="T40" fmla="*/ 11 w 36"/>
                  <a:gd name="T41" fmla="*/ 30 h 30"/>
                  <a:gd name="T42" fmla="*/ 9 w 36"/>
                  <a:gd name="T43" fmla="*/ 30 h 30"/>
                  <a:gd name="T44" fmla="*/ 9 w 36"/>
                  <a:gd name="T45" fmla="*/ 30 h 30"/>
                  <a:gd name="T46" fmla="*/ 7 w 36"/>
                  <a:gd name="T47" fmla="*/ 27 h 30"/>
                  <a:gd name="T48" fmla="*/ 7 w 36"/>
                  <a:gd name="T49" fmla="*/ 27 h 30"/>
                  <a:gd name="T50" fmla="*/ 7 w 36"/>
                  <a:gd name="T51" fmla="*/ 25 h 30"/>
                  <a:gd name="T52" fmla="*/ 4 w 36"/>
                  <a:gd name="T53" fmla="*/ 23 h 30"/>
                  <a:gd name="T54" fmla="*/ 4 w 36"/>
                  <a:gd name="T55" fmla="*/ 23 h 30"/>
                  <a:gd name="T56" fmla="*/ 0 w 36"/>
                  <a:gd name="T57" fmla="*/ 18 h 30"/>
                  <a:gd name="T58" fmla="*/ 4 w 36"/>
                  <a:gd name="T59" fmla="*/ 14 h 30"/>
                  <a:gd name="T60" fmla="*/ 7 w 36"/>
                  <a:gd name="T61" fmla="*/ 14 h 30"/>
                  <a:gd name="T62" fmla="*/ 7 w 36"/>
                  <a:gd name="T63" fmla="*/ 12 h 30"/>
                  <a:gd name="T64" fmla="*/ 9 w 36"/>
                  <a:gd name="T65" fmla="*/ 12 h 30"/>
                  <a:gd name="T66" fmla="*/ 11 w 36"/>
                  <a:gd name="T67" fmla="*/ 12 h 30"/>
                  <a:gd name="T68" fmla="*/ 11 w 36"/>
                  <a:gd name="T69" fmla="*/ 9 h 30"/>
                  <a:gd name="T70" fmla="*/ 13 w 36"/>
                  <a:gd name="T71" fmla="*/ 9 h 30"/>
                  <a:gd name="T72" fmla="*/ 13 w 36"/>
                  <a:gd name="T73" fmla="*/ 9 h 30"/>
                  <a:gd name="T74" fmla="*/ 16 w 36"/>
                  <a:gd name="T75" fmla="*/ 7 h 30"/>
                  <a:gd name="T76" fmla="*/ 16 w 36"/>
                  <a:gd name="T77" fmla="*/ 7 h 30"/>
                  <a:gd name="T78" fmla="*/ 16 w 36"/>
                  <a:gd name="T79" fmla="*/ 7 h 30"/>
                  <a:gd name="T80" fmla="*/ 18 w 36"/>
                  <a:gd name="T81" fmla="*/ 7 h 30"/>
                  <a:gd name="T82" fmla="*/ 18 w 36"/>
                  <a:gd name="T83" fmla="*/ 7 h 30"/>
                  <a:gd name="T84" fmla="*/ 20 w 36"/>
                  <a:gd name="T85" fmla="*/ 5 h 30"/>
                  <a:gd name="T86" fmla="*/ 20 w 36"/>
                  <a:gd name="T87" fmla="*/ 5 h 30"/>
                  <a:gd name="T88" fmla="*/ 22 w 36"/>
                  <a:gd name="T89" fmla="*/ 3 h 30"/>
                  <a:gd name="T90" fmla="*/ 25 w 36"/>
                  <a:gd name="T91" fmla="*/ 3 h 30"/>
                  <a:gd name="T92" fmla="*/ 25 w 36"/>
                  <a:gd name="T93" fmla="*/ 0 h 30"/>
                  <a:gd name="T94" fmla="*/ 27 w 36"/>
                  <a:gd name="T95" fmla="*/ 3 h 30"/>
                  <a:gd name="T96" fmla="*/ 27 w 36"/>
                  <a:gd name="T97" fmla="*/ 3 h 30"/>
                  <a:gd name="T98" fmla="*/ 27 w 36"/>
                  <a:gd name="T99" fmla="*/ 5 h 30"/>
                  <a:gd name="T100" fmla="*/ 29 w 36"/>
                  <a:gd name="T10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30">
                    <a:moveTo>
                      <a:pt x="29" y="7"/>
                    </a:moveTo>
                    <a:lnTo>
                      <a:pt x="31" y="9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31" y="16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2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1" name="Freeform 2542">
                <a:extLst>
                  <a:ext uri="{FF2B5EF4-FFF2-40B4-BE49-F238E27FC236}">
                    <a16:creationId xmlns:a16="http://schemas.microsoft.com/office/drawing/2014/main" id="{AC776E41-7F2B-4A6F-A2FB-62E6C5A43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231"/>
                <a:ext cx="29" cy="27"/>
              </a:xfrm>
              <a:custGeom>
                <a:avLst/>
                <a:gdLst>
                  <a:gd name="T0" fmla="*/ 20 w 29"/>
                  <a:gd name="T1" fmla="*/ 0 h 27"/>
                  <a:gd name="T2" fmla="*/ 22 w 29"/>
                  <a:gd name="T3" fmla="*/ 4 h 27"/>
                  <a:gd name="T4" fmla="*/ 22 w 29"/>
                  <a:gd name="T5" fmla="*/ 4 h 27"/>
                  <a:gd name="T6" fmla="*/ 22 w 29"/>
                  <a:gd name="T7" fmla="*/ 7 h 27"/>
                  <a:gd name="T8" fmla="*/ 25 w 29"/>
                  <a:gd name="T9" fmla="*/ 7 h 27"/>
                  <a:gd name="T10" fmla="*/ 25 w 29"/>
                  <a:gd name="T11" fmla="*/ 9 h 27"/>
                  <a:gd name="T12" fmla="*/ 27 w 29"/>
                  <a:gd name="T13" fmla="*/ 11 h 27"/>
                  <a:gd name="T14" fmla="*/ 27 w 29"/>
                  <a:gd name="T15" fmla="*/ 11 h 27"/>
                  <a:gd name="T16" fmla="*/ 29 w 29"/>
                  <a:gd name="T17" fmla="*/ 13 h 27"/>
                  <a:gd name="T18" fmla="*/ 29 w 29"/>
                  <a:gd name="T19" fmla="*/ 13 h 27"/>
                  <a:gd name="T20" fmla="*/ 27 w 29"/>
                  <a:gd name="T21" fmla="*/ 13 h 27"/>
                  <a:gd name="T22" fmla="*/ 27 w 29"/>
                  <a:gd name="T23" fmla="*/ 16 h 27"/>
                  <a:gd name="T24" fmla="*/ 25 w 29"/>
                  <a:gd name="T25" fmla="*/ 16 h 27"/>
                  <a:gd name="T26" fmla="*/ 18 w 29"/>
                  <a:gd name="T27" fmla="*/ 22 h 27"/>
                  <a:gd name="T28" fmla="*/ 18 w 29"/>
                  <a:gd name="T29" fmla="*/ 22 h 27"/>
                  <a:gd name="T30" fmla="*/ 16 w 29"/>
                  <a:gd name="T31" fmla="*/ 22 h 27"/>
                  <a:gd name="T32" fmla="*/ 13 w 29"/>
                  <a:gd name="T33" fmla="*/ 25 h 27"/>
                  <a:gd name="T34" fmla="*/ 11 w 29"/>
                  <a:gd name="T35" fmla="*/ 27 h 27"/>
                  <a:gd name="T36" fmla="*/ 11 w 29"/>
                  <a:gd name="T37" fmla="*/ 27 h 27"/>
                  <a:gd name="T38" fmla="*/ 7 w 29"/>
                  <a:gd name="T39" fmla="*/ 22 h 27"/>
                  <a:gd name="T40" fmla="*/ 7 w 29"/>
                  <a:gd name="T41" fmla="*/ 20 h 27"/>
                  <a:gd name="T42" fmla="*/ 4 w 29"/>
                  <a:gd name="T43" fmla="*/ 20 h 27"/>
                  <a:gd name="T44" fmla="*/ 4 w 29"/>
                  <a:gd name="T45" fmla="*/ 18 h 27"/>
                  <a:gd name="T46" fmla="*/ 4 w 29"/>
                  <a:gd name="T47" fmla="*/ 18 h 27"/>
                  <a:gd name="T48" fmla="*/ 2 w 29"/>
                  <a:gd name="T49" fmla="*/ 16 h 27"/>
                  <a:gd name="T50" fmla="*/ 2 w 29"/>
                  <a:gd name="T51" fmla="*/ 16 h 27"/>
                  <a:gd name="T52" fmla="*/ 2 w 29"/>
                  <a:gd name="T53" fmla="*/ 16 h 27"/>
                  <a:gd name="T54" fmla="*/ 0 w 29"/>
                  <a:gd name="T55" fmla="*/ 13 h 27"/>
                  <a:gd name="T56" fmla="*/ 4 w 29"/>
                  <a:gd name="T57" fmla="*/ 11 h 27"/>
                  <a:gd name="T58" fmla="*/ 4 w 29"/>
                  <a:gd name="T59" fmla="*/ 9 h 27"/>
                  <a:gd name="T60" fmla="*/ 4 w 29"/>
                  <a:gd name="T61" fmla="*/ 9 h 27"/>
                  <a:gd name="T62" fmla="*/ 4 w 29"/>
                  <a:gd name="T63" fmla="*/ 9 h 27"/>
                  <a:gd name="T64" fmla="*/ 7 w 29"/>
                  <a:gd name="T65" fmla="*/ 9 h 27"/>
                  <a:gd name="T66" fmla="*/ 7 w 29"/>
                  <a:gd name="T67" fmla="*/ 9 h 27"/>
                  <a:gd name="T68" fmla="*/ 9 w 29"/>
                  <a:gd name="T69" fmla="*/ 7 h 27"/>
                  <a:gd name="T70" fmla="*/ 9 w 29"/>
                  <a:gd name="T71" fmla="*/ 7 h 27"/>
                  <a:gd name="T72" fmla="*/ 9 w 29"/>
                  <a:gd name="T73" fmla="*/ 7 h 27"/>
                  <a:gd name="T74" fmla="*/ 9 w 29"/>
                  <a:gd name="T75" fmla="*/ 7 h 27"/>
                  <a:gd name="T76" fmla="*/ 11 w 29"/>
                  <a:gd name="T77" fmla="*/ 4 h 27"/>
                  <a:gd name="T78" fmla="*/ 11 w 29"/>
                  <a:gd name="T79" fmla="*/ 4 h 27"/>
                  <a:gd name="T80" fmla="*/ 13 w 29"/>
                  <a:gd name="T81" fmla="*/ 4 h 27"/>
                  <a:gd name="T82" fmla="*/ 13 w 29"/>
                  <a:gd name="T83" fmla="*/ 4 h 27"/>
                  <a:gd name="T84" fmla="*/ 16 w 29"/>
                  <a:gd name="T85" fmla="*/ 2 h 27"/>
                  <a:gd name="T86" fmla="*/ 16 w 29"/>
                  <a:gd name="T87" fmla="*/ 2 h 27"/>
                  <a:gd name="T88" fmla="*/ 20 w 29"/>
                  <a:gd name="T8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7">
                    <a:moveTo>
                      <a:pt x="20" y="0"/>
                    </a:moveTo>
                    <a:lnTo>
                      <a:pt x="22" y="4"/>
                    </a:lnTo>
                    <a:lnTo>
                      <a:pt x="22" y="4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2" name="Freeform 2543">
                <a:extLst>
                  <a:ext uri="{FF2B5EF4-FFF2-40B4-BE49-F238E27FC236}">
                    <a16:creationId xmlns:a16="http://schemas.microsoft.com/office/drawing/2014/main" id="{CE50AB8D-52ED-4736-9D95-626C5563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296"/>
                <a:ext cx="21" cy="14"/>
              </a:xfrm>
              <a:custGeom>
                <a:avLst/>
                <a:gdLst>
                  <a:gd name="T0" fmla="*/ 16 w 21"/>
                  <a:gd name="T1" fmla="*/ 7 h 14"/>
                  <a:gd name="T2" fmla="*/ 16 w 21"/>
                  <a:gd name="T3" fmla="*/ 7 h 14"/>
                  <a:gd name="T4" fmla="*/ 16 w 21"/>
                  <a:gd name="T5" fmla="*/ 9 h 14"/>
                  <a:gd name="T6" fmla="*/ 16 w 21"/>
                  <a:gd name="T7" fmla="*/ 9 h 14"/>
                  <a:gd name="T8" fmla="*/ 16 w 21"/>
                  <a:gd name="T9" fmla="*/ 9 h 14"/>
                  <a:gd name="T10" fmla="*/ 18 w 21"/>
                  <a:gd name="T11" fmla="*/ 9 h 14"/>
                  <a:gd name="T12" fmla="*/ 18 w 21"/>
                  <a:gd name="T13" fmla="*/ 9 h 14"/>
                  <a:gd name="T14" fmla="*/ 18 w 21"/>
                  <a:gd name="T15" fmla="*/ 9 h 14"/>
                  <a:gd name="T16" fmla="*/ 21 w 21"/>
                  <a:gd name="T17" fmla="*/ 12 h 14"/>
                  <a:gd name="T18" fmla="*/ 14 w 21"/>
                  <a:gd name="T19" fmla="*/ 14 h 14"/>
                  <a:gd name="T20" fmla="*/ 14 w 21"/>
                  <a:gd name="T21" fmla="*/ 14 h 14"/>
                  <a:gd name="T22" fmla="*/ 14 w 21"/>
                  <a:gd name="T23" fmla="*/ 14 h 14"/>
                  <a:gd name="T24" fmla="*/ 14 w 21"/>
                  <a:gd name="T25" fmla="*/ 14 h 14"/>
                  <a:gd name="T26" fmla="*/ 12 w 21"/>
                  <a:gd name="T27" fmla="*/ 12 h 14"/>
                  <a:gd name="T28" fmla="*/ 12 w 21"/>
                  <a:gd name="T29" fmla="*/ 12 h 14"/>
                  <a:gd name="T30" fmla="*/ 12 w 21"/>
                  <a:gd name="T31" fmla="*/ 12 h 14"/>
                  <a:gd name="T32" fmla="*/ 12 w 21"/>
                  <a:gd name="T33" fmla="*/ 9 h 14"/>
                  <a:gd name="T34" fmla="*/ 12 w 21"/>
                  <a:gd name="T35" fmla="*/ 9 h 14"/>
                  <a:gd name="T36" fmla="*/ 9 w 21"/>
                  <a:gd name="T37" fmla="*/ 9 h 14"/>
                  <a:gd name="T38" fmla="*/ 7 w 21"/>
                  <a:gd name="T39" fmla="*/ 12 h 14"/>
                  <a:gd name="T40" fmla="*/ 5 w 21"/>
                  <a:gd name="T41" fmla="*/ 12 h 14"/>
                  <a:gd name="T42" fmla="*/ 5 w 21"/>
                  <a:gd name="T43" fmla="*/ 12 h 14"/>
                  <a:gd name="T44" fmla="*/ 5 w 21"/>
                  <a:gd name="T45" fmla="*/ 14 h 14"/>
                  <a:gd name="T46" fmla="*/ 5 w 21"/>
                  <a:gd name="T47" fmla="*/ 14 h 14"/>
                  <a:gd name="T48" fmla="*/ 5 w 21"/>
                  <a:gd name="T49" fmla="*/ 14 h 14"/>
                  <a:gd name="T50" fmla="*/ 7 w 21"/>
                  <a:gd name="T51" fmla="*/ 14 h 14"/>
                  <a:gd name="T52" fmla="*/ 5 w 21"/>
                  <a:gd name="T53" fmla="*/ 14 h 14"/>
                  <a:gd name="T54" fmla="*/ 3 w 21"/>
                  <a:gd name="T55" fmla="*/ 14 h 14"/>
                  <a:gd name="T56" fmla="*/ 3 w 21"/>
                  <a:gd name="T57" fmla="*/ 14 h 14"/>
                  <a:gd name="T58" fmla="*/ 3 w 21"/>
                  <a:gd name="T59" fmla="*/ 12 h 14"/>
                  <a:gd name="T60" fmla="*/ 0 w 21"/>
                  <a:gd name="T61" fmla="*/ 12 h 14"/>
                  <a:gd name="T62" fmla="*/ 0 w 21"/>
                  <a:gd name="T63" fmla="*/ 12 h 14"/>
                  <a:gd name="T64" fmla="*/ 0 w 21"/>
                  <a:gd name="T65" fmla="*/ 9 h 14"/>
                  <a:gd name="T66" fmla="*/ 0 w 21"/>
                  <a:gd name="T67" fmla="*/ 9 h 14"/>
                  <a:gd name="T68" fmla="*/ 0 w 21"/>
                  <a:gd name="T69" fmla="*/ 9 h 14"/>
                  <a:gd name="T70" fmla="*/ 0 w 21"/>
                  <a:gd name="T71" fmla="*/ 7 h 14"/>
                  <a:gd name="T72" fmla="*/ 0 w 21"/>
                  <a:gd name="T73" fmla="*/ 7 h 14"/>
                  <a:gd name="T74" fmla="*/ 0 w 21"/>
                  <a:gd name="T75" fmla="*/ 7 h 14"/>
                  <a:gd name="T76" fmla="*/ 3 w 21"/>
                  <a:gd name="T77" fmla="*/ 7 h 14"/>
                  <a:gd name="T78" fmla="*/ 3 w 21"/>
                  <a:gd name="T79" fmla="*/ 7 h 14"/>
                  <a:gd name="T80" fmla="*/ 3 w 21"/>
                  <a:gd name="T81" fmla="*/ 7 h 14"/>
                  <a:gd name="T82" fmla="*/ 3 w 21"/>
                  <a:gd name="T83" fmla="*/ 5 h 14"/>
                  <a:gd name="T84" fmla="*/ 9 w 21"/>
                  <a:gd name="T85" fmla="*/ 0 h 14"/>
                  <a:gd name="T86" fmla="*/ 12 w 21"/>
                  <a:gd name="T87" fmla="*/ 0 h 14"/>
                  <a:gd name="T88" fmla="*/ 14 w 21"/>
                  <a:gd name="T89" fmla="*/ 3 h 14"/>
                  <a:gd name="T90" fmla="*/ 14 w 21"/>
                  <a:gd name="T91" fmla="*/ 5 h 14"/>
                  <a:gd name="T92" fmla="*/ 16 w 21"/>
                  <a:gd name="T9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14">
                    <a:moveTo>
                      <a:pt x="16" y="7"/>
                    </a:move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3" name="Freeform 2544">
                <a:extLst>
                  <a:ext uri="{FF2B5EF4-FFF2-40B4-BE49-F238E27FC236}">
                    <a16:creationId xmlns:a16="http://schemas.microsoft.com/office/drawing/2014/main" id="{44CA14F6-D12B-45B9-AA6A-E10709A11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290"/>
                <a:ext cx="18" cy="15"/>
              </a:xfrm>
              <a:custGeom>
                <a:avLst/>
                <a:gdLst>
                  <a:gd name="T0" fmla="*/ 18 w 18"/>
                  <a:gd name="T1" fmla="*/ 11 h 15"/>
                  <a:gd name="T2" fmla="*/ 11 w 18"/>
                  <a:gd name="T3" fmla="*/ 15 h 15"/>
                  <a:gd name="T4" fmla="*/ 11 w 18"/>
                  <a:gd name="T5" fmla="*/ 15 h 15"/>
                  <a:gd name="T6" fmla="*/ 11 w 18"/>
                  <a:gd name="T7" fmla="*/ 13 h 15"/>
                  <a:gd name="T8" fmla="*/ 9 w 18"/>
                  <a:gd name="T9" fmla="*/ 15 h 15"/>
                  <a:gd name="T10" fmla="*/ 9 w 18"/>
                  <a:gd name="T11" fmla="*/ 15 h 15"/>
                  <a:gd name="T12" fmla="*/ 9 w 18"/>
                  <a:gd name="T13" fmla="*/ 15 h 15"/>
                  <a:gd name="T14" fmla="*/ 9 w 18"/>
                  <a:gd name="T15" fmla="*/ 15 h 15"/>
                  <a:gd name="T16" fmla="*/ 9 w 18"/>
                  <a:gd name="T17" fmla="*/ 15 h 15"/>
                  <a:gd name="T18" fmla="*/ 7 w 18"/>
                  <a:gd name="T19" fmla="*/ 15 h 15"/>
                  <a:gd name="T20" fmla="*/ 4 w 18"/>
                  <a:gd name="T21" fmla="*/ 13 h 15"/>
                  <a:gd name="T22" fmla="*/ 4 w 18"/>
                  <a:gd name="T23" fmla="*/ 11 h 15"/>
                  <a:gd name="T24" fmla="*/ 0 w 18"/>
                  <a:gd name="T25" fmla="*/ 6 h 15"/>
                  <a:gd name="T26" fmla="*/ 2 w 18"/>
                  <a:gd name="T27" fmla="*/ 6 h 15"/>
                  <a:gd name="T28" fmla="*/ 2 w 18"/>
                  <a:gd name="T29" fmla="*/ 4 h 15"/>
                  <a:gd name="T30" fmla="*/ 4 w 18"/>
                  <a:gd name="T31" fmla="*/ 4 h 15"/>
                  <a:gd name="T32" fmla="*/ 4 w 18"/>
                  <a:gd name="T33" fmla="*/ 4 h 15"/>
                  <a:gd name="T34" fmla="*/ 4 w 18"/>
                  <a:gd name="T35" fmla="*/ 2 h 15"/>
                  <a:gd name="T36" fmla="*/ 7 w 18"/>
                  <a:gd name="T37" fmla="*/ 2 h 15"/>
                  <a:gd name="T38" fmla="*/ 9 w 18"/>
                  <a:gd name="T39" fmla="*/ 0 h 15"/>
                  <a:gd name="T40" fmla="*/ 11 w 18"/>
                  <a:gd name="T41" fmla="*/ 4 h 15"/>
                  <a:gd name="T42" fmla="*/ 13 w 18"/>
                  <a:gd name="T43" fmla="*/ 6 h 15"/>
                  <a:gd name="T44" fmla="*/ 16 w 18"/>
                  <a:gd name="T45" fmla="*/ 9 h 15"/>
                  <a:gd name="T46" fmla="*/ 16 w 18"/>
                  <a:gd name="T47" fmla="*/ 11 h 15"/>
                  <a:gd name="T48" fmla="*/ 18 w 18"/>
                  <a:gd name="T4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5">
                    <a:moveTo>
                      <a:pt x="18" y="11"/>
                    </a:moveTo>
                    <a:lnTo>
                      <a:pt x="11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8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4" name="Freeform 2545">
                <a:extLst>
                  <a:ext uri="{FF2B5EF4-FFF2-40B4-BE49-F238E27FC236}">
                    <a16:creationId xmlns:a16="http://schemas.microsoft.com/office/drawing/2014/main" id="{E84BA531-D3F2-4F54-86F6-0E86BE434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280"/>
                <a:ext cx="13" cy="14"/>
              </a:xfrm>
              <a:custGeom>
                <a:avLst/>
                <a:gdLst>
                  <a:gd name="T0" fmla="*/ 13 w 13"/>
                  <a:gd name="T1" fmla="*/ 3 h 14"/>
                  <a:gd name="T2" fmla="*/ 13 w 13"/>
                  <a:gd name="T3" fmla="*/ 5 h 14"/>
                  <a:gd name="T4" fmla="*/ 13 w 13"/>
                  <a:gd name="T5" fmla="*/ 5 h 14"/>
                  <a:gd name="T6" fmla="*/ 13 w 13"/>
                  <a:gd name="T7" fmla="*/ 7 h 14"/>
                  <a:gd name="T8" fmla="*/ 13 w 13"/>
                  <a:gd name="T9" fmla="*/ 7 h 14"/>
                  <a:gd name="T10" fmla="*/ 11 w 13"/>
                  <a:gd name="T11" fmla="*/ 7 h 14"/>
                  <a:gd name="T12" fmla="*/ 11 w 13"/>
                  <a:gd name="T13" fmla="*/ 10 h 14"/>
                  <a:gd name="T14" fmla="*/ 11 w 13"/>
                  <a:gd name="T15" fmla="*/ 10 h 14"/>
                  <a:gd name="T16" fmla="*/ 4 w 13"/>
                  <a:gd name="T17" fmla="*/ 14 h 14"/>
                  <a:gd name="T18" fmla="*/ 4 w 13"/>
                  <a:gd name="T19" fmla="*/ 10 h 14"/>
                  <a:gd name="T20" fmla="*/ 2 w 13"/>
                  <a:gd name="T21" fmla="*/ 12 h 14"/>
                  <a:gd name="T22" fmla="*/ 2 w 13"/>
                  <a:gd name="T23" fmla="*/ 12 h 14"/>
                  <a:gd name="T24" fmla="*/ 0 w 13"/>
                  <a:gd name="T25" fmla="*/ 3 h 14"/>
                  <a:gd name="T26" fmla="*/ 0 w 13"/>
                  <a:gd name="T27" fmla="*/ 3 h 14"/>
                  <a:gd name="T28" fmla="*/ 2 w 13"/>
                  <a:gd name="T29" fmla="*/ 3 h 14"/>
                  <a:gd name="T30" fmla="*/ 4 w 13"/>
                  <a:gd name="T31" fmla="*/ 3 h 14"/>
                  <a:gd name="T32" fmla="*/ 11 w 13"/>
                  <a:gd name="T33" fmla="*/ 0 h 14"/>
                  <a:gd name="T34" fmla="*/ 11 w 13"/>
                  <a:gd name="T35" fmla="*/ 3 h 14"/>
                  <a:gd name="T36" fmla="*/ 13 w 13"/>
                  <a:gd name="T3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4">
                    <a:moveTo>
                      <a:pt x="13" y="3"/>
                    </a:moveTo>
                    <a:lnTo>
                      <a:pt x="13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5" name="Freeform 2546">
                <a:extLst>
                  <a:ext uri="{FF2B5EF4-FFF2-40B4-BE49-F238E27FC236}">
                    <a16:creationId xmlns:a16="http://schemas.microsoft.com/office/drawing/2014/main" id="{21EEEDCE-0BEC-4B37-B698-250E99B9A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314"/>
                <a:ext cx="29" cy="18"/>
              </a:xfrm>
              <a:custGeom>
                <a:avLst/>
                <a:gdLst>
                  <a:gd name="T0" fmla="*/ 22 w 29"/>
                  <a:gd name="T1" fmla="*/ 0 h 18"/>
                  <a:gd name="T2" fmla="*/ 29 w 29"/>
                  <a:gd name="T3" fmla="*/ 7 h 18"/>
                  <a:gd name="T4" fmla="*/ 29 w 29"/>
                  <a:gd name="T5" fmla="*/ 9 h 18"/>
                  <a:gd name="T6" fmla="*/ 29 w 29"/>
                  <a:gd name="T7" fmla="*/ 12 h 18"/>
                  <a:gd name="T8" fmla="*/ 29 w 29"/>
                  <a:gd name="T9" fmla="*/ 12 h 18"/>
                  <a:gd name="T10" fmla="*/ 29 w 29"/>
                  <a:gd name="T11" fmla="*/ 12 h 18"/>
                  <a:gd name="T12" fmla="*/ 29 w 29"/>
                  <a:gd name="T13" fmla="*/ 12 h 18"/>
                  <a:gd name="T14" fmla="*/ 27 w 29"/>
                  <a:gd name="T15" fmla="*/ 12 h 18"/>
                  <a:gd name="T16" fmla="*/ 25 w 29"/>
                  <a:gd name="T17" fmla="*/ 12 h 18"/>
                  <a:gd name="T18" fmla="*/ 22 w 29"/>
                  <a:gd name="T19" fmla="*/ 14 h 18"/>
                  <a:gd name="T20" fmla="*/ 20 w 29"/>
                  <a:gd name="T21" fmla="*/ 14 h 18"/>
                  <a:gd name="T22" fmla="*/ 20 w 29"/>
                  <a:gd name="T23" fmla="*/ 14 h 18"/>
                  <a:gd name="T24" fmla="*/ 20 w 29"/>
                  <a:gd name="T25" fmla="*/ 14 h 18"/>
                  <a:gd name="T26" fmla="*/ 18 w 29"/>
                  <a:gd name="T27" fmla="*/ 14 h 18"/>
                  <a:gd name="T28" fmla="*/ 16 w 29"/>
                  <a:gd name="T29" fmla="*/ 16 h 18"/>
                  <a:gd name="T30" fmla="*/ 16 w 29"/>
                  <a:gd name="T31" fmla="*/ 16 h 18"/>
                  <a:gd name="T32" fmla="*/ 16 w 29"/>
                  <a:gd name="T33" fmla="*/ 16 h 18"/>
                  <a:gd name="T34" fmla="*/ 13 w 29"/>
                  <a:gd name="T35" fmla="*/ 16 h 18"/>
                  <a:gd name="T36" fmla="*/ 11 w 29"/>
                  <a:gd name="T37" fmla="*/ 16 h 18"/>
                  <a:gd name="T38" fmla="*/ 6 w 29"/>
                  <a:gd name="T39" fmla="*/ 18 h 18"/>
                  <a:gd name="T40" fmla="*/ 6 w 29"/>
                  <a:gd name="T41" fmla="*/ 18 h 18"/>
                  <a:gd name="T42" fmla="*/ 4 w 29"/>
                  <a:gd name="T43" fmla="*/ 18 h 18"/>
                  <a:gd name="T44" fmla="*/ 4 w 29"/>
                  <a:gd name="T45" fmla="*/ 18 h 18"/>
                  <a:gd name="T46" fmla="*/ 4 w 29"/>
                  <a:gd name="T47" fmla="*/ 16 h 18"/>
                  <a:gd name="T48" fmla="*/ 2 w 29"/>
                  <a:gd name="T49" fmla="*/ 14 h 18"/>
                  <a:gd name="T50" fmla="*/ 2 w 29"/>
                  <a:gd name="T51" fmla="*/ 14 h 18"/>
                  <a:gd name="T52" fmla="*/ 2 w 29"/>
                  <a:gd name="T53" fmla="*/ 12 h 18"/>
                  <a:gd name="T54" fmla="*/ 2 w 29"/>
                  <a:gd name="T55" fmla="*/ 9 h 18"/>
                  <a:gd name="T56" fmla="*/ 2 w 29"/>
                  <a:gd name="T57" fmla="*/ 9 h 18"/>
                  <a:gd name="T58" fmla="*/ 2 w 29"/>
                  <a:gd name="T59" fmla="*/ 7 h 18"/>
                  <a:gd name="T60" fmla="*/ 0 w 29"/>
                  <a:gd name="T61" fmla="*/ 5 h 18"/>
                  <a:gd name="T62" fmla="*/ 6 w 29"/>
                  <a:gd name="T63" fmla="*/ 3 h 18"/>
                  <a:gd name="T64" fmla="*/ 9 w 29"/>
                  <a:gd name="T65" fmla="*/ 3 h 18"/>
                  <a:gd name="T66" fmla="*/ 9 w 29"/>
                  <a:gd name="T67" fmla="*/ 3 h 18"/>
                  <a:gd name="T68" fmla="*/ 9 w 29"/>
                  <a:gd name="T69" fmla="*/ 3 h 18"/>
                  <a:gd name="T70" fmla="*/ 13 w 29"/>
                  <a:gd name="T71" fmla="*/ 3 h 18"/>
                  <a:gd name="T72" fmla="*/ 13 w 29"/>
                  <a:gd name="T73" fmla="*/ 3 h 18"/>
                  <a:gd name="T74" fmla="*/ 18 w 29"/>
                  <a:gd name="T75" fmla="*/ 0 h 18"/>
                  <a:gd name="T76" fmla="*/ 18 w 29"/>
                  <a:gd name="T77" fmla="*/ 0 h 18"/>
                  <a:gd name="T78" fmla="*/ 22 w 29"/>
                  <a:gd name="T7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" h="18">
                    <a:moveTo>
                      <a:pt x="22" y="0"/>
                    </a:moveTo>
                    <a:lnTo>
                      <a:pt x="29" y="7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6" name="Freeform 2547">
                <a:extLst>
                  <a:ext uri="{FF2B5EF4-FFF2-40B4-BE49-F238E27FC236}">
                    <a16:creationId xmlns:a16="http://schemas.microsoft.com/office/drawing/2014/main" id="{66F4C542-DF88-4AC8-9BA2-B3895FD0C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74"/>
                <a:ext cx="32" cy="25"/>
              </a:xfrm>
              <a:custGeom>
                <a:avLst/>
                <a:gdLst>
                  <a:gd name="T0" fmla="*/ 29 w 32"/>
                  <a:gd name="T1" fmla="*/ 4 h 25"/>
                  <a:gd name="T2" fmla="*/ 29 w 32"/>
                  <a:gd name="T3" fmla="*/ 6 h 25"/>
                  <a:gd name="T4" fmla="*/ 32 w 32"/>
                  <a:gd name="T5" fmla="*/ 11 h 25"/>
                  <a:gd name="T6" fmla="*/ 32 w 32"/>
                  <a:gd name="T7" fmla="*/ 11 h 25"/>
                  <a:gd name="T8" fmla="*/ 32 w 32"/>
                  <a:gd name="T9" fmla="*/ 11 h 25"/>
                  <a:gd name="T10" fmla="*/ 29 w 32"/>
                  <a:gd name="T11" fmla="*/ 11 h 25"/>
                  <a:gd name="T12" fmla="*/ 29 w 32"/>
                  <a:gd name="T13" fmla="*/ 11 h 25"/>
                  <a:gd name="T14" fmla="*/ 27 w 32"/>
                  <a:gd name="T15" fmla="*/ 9 h 25"/>
                  <a:gd name="T16" fmla="*/ 27 w 32"/>
                  <a:gd name="T17" fmla="*/ 9 h 25"/>
                  <a:gd name="T18" fmla="*/ 25 w 32"/>
                  <a:gd name="T19" fmla="*/ 6 h 25"/>
                  <a:gd name="T20" fmla="*/ 25 w 32"/>
                  <a:gd name="T21" fmla="*/ 6 h 25"/>
                  <a:gd name="T22" fmla="*/ 25 w 32"/>
                  <a:gd name="T23" fmla="*/ 6 h 25"/>
                  <a:gd name="T24" fmla="*/ 25 w 32"/>
                  <a:gd name="T25" fmla="*/ 6 h 25"/>
                  <a:gd name="T26" fmla="*/ 23 w 32"/>
                  <a:gd name="T27" fmla="*/ 9 h 25"/>
                  <a:gd name="T28" fmla="*/ 25 w 32"/>
                  <a:gd name="T29" fmla="*/ 11 h 25"/>
                  <a:gd name="T30" fmla="*/ 27 w 32"/>
                  <a:gd name="T31" fmla="*/ 13 h 25"/>
                  <a:gd name="T32" fmla="*/ 27 w 32"/>
                  <a:gd name="T33" fmla="*/ 13 h 25"/>
                  <a:gd name="T34" fmla="*/ 9 w 32"/>
                  <a:gd name="T35" fmla="*/ 25 h 25"/>
                  <a:gd name="T36" fmla="*/ 7 w 32"/>
                  <a:gd name="T37" fmla="*/ 25 h 25"/>
                  <a:gd name="T38" fmla="*/ 5 w 32"/>
                  <a:gd name="T39" fmla="*/ 20 h 25"/>
                  <a:gd name="T40" fmla="*/ 5 w 32"/>
                  <a:gd name="T41" fmla="*/ 20 h 25"/>
                  <a:gd name="T42" fmla="*/ 5 w 32"/>
                  <a:gd name="T43" fmla="*/ 20 h 25"/>
                  <a:gd name="T44" fmla="*/ 2 w 32"/>
                  <a:gd name="T45" fmla="*/ 18 h 25"/>
                  <a:gd name="T46" fmla="*/ 0 w 32"/>
                  <a:gd name="T47" fmla="*/ 16 h 25"/>
                  <a:gd name="T48" fmla="*/ 2 w 32"/>
                  <a:gd name="T49" fmla="*/ 13 h 25"/>
                  <a:gd name="T50" fmla="*/ 2 w 32"/>
                  <a:gd name="T51" fmla="*/ 13 h 25"/>
                  <a:gd name="T52" fmla="*/ 5 w 32"/>
                  <a:gd name="T53" fmla="*/ 13 h 25"/>
                  <a:gd name="T54" fmla="*/ 7 w 32"/>
                  <a:gd name="T55" fmla="*/ 11 h 25"/>
                  <a:gd name="T56" fmla="*/ 7 w 32"/>
                  <a:gd name="T57" fmla="*/ 11 h 25"/>
                  <a:gd name="T58" fmla="*/ 7 w 32"/>
                  <a:gd name="T59" fmla="*/ 11 h 25"/>
                  <a:gd name="T60" fmla="*/ 9 w 32"/>
                  <a:gd name="T61" fmla="*/ 9 h 25"/>
                  <a:gd name="T62" fmla="*/ 9 w 32"/>
                  <a:gd name="T63" fmla="*/ 9 h 25"/>
                  <a:gd name="T64" fmla="*/ 11 w 32"/>
                  <a:gd name="T65" fmla="*/ 9 h 25"/>
                  <a:gd name="T66" fmla="*/ 14 w 32"/>
                  <a:gd name="T67" fmla="*/ 6 h 25"/>
                  <a:gd name="T68" fmla="*/ 14 w 32"/>
                  <a:gd name="T69" fmla="*/ 6 h 25"/>
                  <a:gd name="T70" fmla="*/ 14 w 32"/>
                  <a:gd name="T71" fmla="*/ 6 h 25"/>
                  <a:gd name="T72" fmla="*/ 14 w 32"/>
                  <a:gd name="T73" fmla="*/ 6 h 25"/>
                  <a:gd name="T74" fmla="*/ 14 w 32"/>
                  <a:gd name="T75" fmla="*/ 6 h 25"/>
                  <a:gd name="T76" fmla="*/ 14 w 32"/>
                  <a:gd name="T77" fmla="*/ 6 h 25"/>
                  <a:gd name="T78" fmla="*/ 16 w 32"/>
                  <a:gd name="T79" fmla="*/ 6 h 25"/>
                  <a:gd name="T80" fmla="*/ 16 w 32"/>
                  <a:gd name="T81" fmla="*/ 4 h 25"/>
                  <a:gd name="T82" fmla="*/ 23 w 32"/>
                  <a:gd name="T83" fmla="*/ 2 h 25"/>
                  <a:gd name="T84" fmla="*/ 23 w 32"/>
                  <a:gd name="T85" fmla="*/ 2 h 25"/>
                  <a:gd name="T86" fmla="*/ 23 w 32"/>
                  <a:gd name="T87" fmla="*/ 2 h 25"/>
                  <a:gd name="T88" fmla="*/ 23 w 32"/>
                  <a:gd name="T89" fmla="*/ 0 h 25"/>
                  <a:gd name="T90" fmla="*/ 25 w 32"/>
                  <a:gd name="T91" fmla="*/ 0 h 25"/>
                  <a:gd name="T92" fmla="*/ 27 w 32"/>
                  <a:gd name="T93" fmla="*/ 2 h 25"/>
                  <a:gd name="T94" fmla="*/ 29 w 32"/>
                  <a:gd name="T9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25">
                    <a:moveTo>
                      <a:pt x="29" y="4"/>
                    </a:moveTo>
                    <a:lnTo>
                      <a:pt x="29" y="6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7" name="Freeform 2548">
                <a:extLst>
                  <a:ext uri="{FF2B5EF4-FFF2-40B4-BE49-F238E27FC236}">
                    <a16:creationId xmlns:a16="http://schemas.microsoft.com/office/drawing/2014/main" id="{E5F66131-CDD4-4220-9FFE-222E3A093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301"/>
                <a:ext cx="20" cy="38"/>
              </a:xfrm>
              <a:custGeom>
                <a:avLst/>
                <a:gdLst>
                  <a:gd name="T0" fmla="*/ 11 w 20"/>
                  <a:gd name="T1" fmla="*/ 0 h 38"/>
                  <a:gd name="T2" fmla="*/ 11 w 20"/>
                  <a:gd name="T3" fmla="*/ 0 h 38"/>
                  <a:gd name="T4" fmla="*/ 11 w 20"/>
                  <a:gd name="T5" fmla="*/ 0 h 38"/>
                  <a:gd name="T6" fmla="*/ 11 w 20"/>
                  <a:gd name="T7" fmla="*/ 2 h 38"/>
                  <a:gd name="T8" fmla="*/ 11 w 20"/>
                  <a:gd name="T9" fmla="*/ 0 h 38"/>
                  <a:gd name="T10" fmla="*/ 16 w 20"/>
                  <a:gd name="T11" fmla="*/ 7 h 38"/>
                  <a:gd name="T12" fmla="*/ 16 w 20"/>
                  <a:gd name="T13" fmla="*/ 9 h 38"/>
                  <a:gd name="T14" fmla="*/ 16 w 20"/>
                  <a:gd name="T15" fmla="*/ 11 h 38"/>
                  <a:gd name="T16" fmla="*/ 16 w 20"/>
                  <a:gd name="T17" fmla="*/ 13 h 38"/>
                  <a:gd name="T18" fmla="*/ 18 w 20"/>
                  <a:gd name="T19" fmla="*/ 16 h 38"/>
                  <a:gd name="T20" fmla="*/ 18 w 20"/>
                  <a:gd name="T21" fmla="*/ 18 h 38"/>
                  <a:gd name="T22" fmla="*/ 18 w 20"/>
                  <a:gd name="T23" fmla="*/ 20 h 38"/>
                  <a:gd name="T24" fmla="*/ 18 w 20"/>
                  <a:gd name="T25" fmla="*/ 20 h 38"/>
                  <a:gd name="T26" fmla="*/ 18 w 20"/>
                  <a:gd name="T27" fmla="*/ 20 h 38"/>
                  <a:gd name="T28" fmla="*/ 18 w 20"/>
                  <a:gd name="T29" fmla="*/ 20 h 38"/>
                  <a:gd name="T30" fmla="*/ 18 w 20"/>
                  <a:gd name="T31" fmla="*/ 20 h 38"/>
                  <a:gd name="T32" fmla="*/ 18 w 20"/>
                  <a:gd name="T33" fmla="*/ 25 h 38"/>
                  <a:gd name="T34" fmla="*/ 20 w 20"/>
                  <a:gd name="T35" fmla="*/ 27 h 38"/>
                  <a:gd name="T36" fmla="*/ 20 w 20"/>
                  <a:gd name="T37" fmla="*/ 34 h 38"/>
                  <a:gd name="T38" fmla="*/ 20 w 20"/>
                  <a:gd name="T39" fmla="*/ 34 h 38"/>
                  <a:gd name="T40" fmla="*/ 18 w 20"/>
                  <a:gd name="T41" fmla="*/ 34 h 38"/>
                  <a:gd name="T42" fmla="*/ 18 w 20"/>
                  <a:gd name="T43" fmla="*/ 36 h 38"/>
                  <a:gd name="T44" fmla="*/ 13 w 20"/>
                  <a:gd name="T45" fmla="*/ 36 h 38"/>
                  <a:gd name="T46" fmla="*/ 11 w 20"/>
                  <a:gd name="T47" fmla="*/ 36 h 38"/>
                  <a:gd name="T48" fmla="*/ 9 w 20"/>
                  <a:gd name="T49" fmla="*/ 36 h 38"/>
                  <a:gd name="T50" fmla="*/ 7 w 20"/>
                  <a:gd name="T51" fmla="*/ 36 h 38"/>
                  <a:gd name="T52" fmla="*/ 7 w 20"/>
                  <a:gd name="T53" fmla="*/ 38 h 38"/>
                  <a:gd name="T54" fmla="*/ 4 w 20"/>
                  <a:gd name="T55" fmla="*/ 38 h 38"/>
                  <a:gd name="T56" fmla="*/ 2 w 20"/>
                  <a:gd name="T57" fmla="*/ 38 h 38"/>
                  <a:gd name="T58" fmla="*/ 2 w 20"/>
                  <a:gd name="T59" fmla="*/ 31 h 38"/>
                  <a:gd name="T60" fmla="*/ 2 w 20"/>
                  <a:gd name="T61" fmla="*/ 29 h 38"/>
                  <a:gd name="T62" fmla="*/ 2 w 20"/>
                  <a:gd name="T63" fmla="*/ 25 h 38"/>
                  <a:gd name="T64" fmla="*/ 2 w 20"/>
                  <a:gd name="T65" fmla="*/ 25 h 38"/>
                  <a:gd name="T66" fmla="*/ 2 w 20"/>
                  <a:gd name="T67" fmla="*/ 22 h 38"/>
                  <a:gd name="T68" fmla="*/ 2 w 20"/>
                  <a:gd name="T69" fmla="*/ 20 h 38"/>
                  <a:gd name="T70" fmla="*/ 2 w 20"/>
                  <a:gd name="T71" fmla="*/ 20 h 38"/>
                  <a:gd name="T72" fmla="*/ 2 w 20"/>
                  <a:gd name="T73" fmla="*/ 18 h 38"/>
                  <a:gd name="T74" fmla="*/ 2 w 20"/>
                  <a:gd name="T75" fmla="*/ 16 h 38"/>
                  <a:gd name="T76" fmla="*/ 0 w 20"/>
                  <a:gd name="T77" fmla="*/ 13 h 38"/>
                  <a:gd name="T78" fmla="*/ 0 w 20"/>
                  <a:gd name="T79" fmla="*/ 11 h 38"/>
                  <a:gd name="T80" fmla="*/ 0 w 20"/>
                  <a:gd name="T81" fmla="*/ 9 h 38"/>
                  <a:gd name="T82" fmla="*/ 0 w 20"/>
                  <a:gd name="T83" fmla="*/ 7 h 38"/>
                  <a:gd name="T84" fmla="*/ 7 w 20"/>
                  <a:gd name="T85" fmla="*/ 2 h 38"/>
                  <a:gd name="T86" fmla="*/ 11 w 20"/>
                  <a:gd name="T8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" h="38">
                    <a:moveTo>
                      <a:pt x="1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5"/>
                    </a:lnTo>
                    <a:lnTo>
                      <a:pt x="20" y="27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8" name="Freeform 2549">
                <a:extLst>
                  <a:ext uri="{FF2B5EF4-FFF2-40B4-BE49-F238E27FC236}">
                    <a16:creationId xmlns:a16="http://schemas.microsoft.com/office/drawing/2014/main" id="{915C9C84-19D8-4A73-B91B-A809ED370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278"/>
                <a:ext cx="16" cy="16"/>
              </a:xfrm>
              <a:custGeom>
                <a:avLst/>
                <a:gdLst>
                  <a:gd name="T0" fmla="*/ 9 w 16"/>
                  <a:gd name="T1" fmla="*/ 14 h 16"/>
                  <a:gd name="T2" fmla="*/ 9 w 16"/>
                  <a:gd name="T3" fmla="*/ 16 h 16"/>
                  <a:gd name="T4" fmla="*/ 4 w 16"/>
                  <a:gd name="T5" fmla="*/ 12 h 16"/>
                  <a:gd name="T6" fmla="*/ 4 w 16"/>
                  <a:gd name="T7" fmla="*/ 9 h 16"/>
                  <a:gd name="T8" fmla="*/ 0 w 16"/>
                  <a:gd name="T9" fmla="*/ 5 h 16"/>
                  <a:gd name="T10" fmla="*/ 0 w 16"/>
                  <a:gd name="T11" fmla="*/ 5 h 16"/>
                  <a:gd name="T12" fmla="*/ 0 w 16"/>
                  <a:gd name="T13" fmla="*/ 5 h 16"/>
                  <a:gd name="T14" fmla="*/ 2 w 16"/>
                  <a:gd name="T15" fmla="*/ 5 h 16"/>
                  <a:gd name="T16" fmla="*/ 4 w 16"/>
                  <a:gd name="T17" fmla="*/ 2 h 16"/>
                  <a:gd name="T18" fmla="*/ 7 w 16"/>
                  <a:gd name="T19" fmla="*/ 0 h 16"/>
                  <a:gd name="T20" fmla="*/ 9 w 16"/>
                  <a:gd name="T21" fmla="*/ 0 h 16"/>
                  <a:gd name="T22" fmla="*/ 9 w 16"/>
                  <a:gd name="T23" fmla="*/ 0 h 16"/>
                  <a:gd name="T24" fmla="*/ 11 w 16"/>
                  <a:gd name="T25" fmla="*/ 0 h 16"/>
                  <a:gd name="T26" fmla="*/ 11 w 16"/>
                  <a:gd name="T27" fmla="*/ 2 h 16"/>
                  <a:gd name="T28" fmla="*/ 13 w 16"/>
                  <a:gd name="T29" fmla="*/ 5 h 16"/>
                  <a:gd name="T30" fmla="*/ 13 w 16"/>
                  <a:gd name="T31" fmla="*/ 7 h 16"/>
                  <a:gd name="T32" fmla="*/ 16 w 16"/>
                  <a:gd name="T33" fmla="*/ 9 h 16"/>
                  <a:gd name="T34" fmla="*/ 16 w 16"/>
                  <a:gd name="T35" fmla="*/ 9 h 16"/>
                  <a:gd name="T36" fmla="*/ 16 w 16"/>
                  <a:gd name="T37" fmla="*/ 12 h 16"/>
                  <a:gd name="T38" fmla="*/ 13 w 16"/>
                  <a:gd name="T39" fmla="*/ 12 h 16"/>
                  <a:gd name="T40" fmla="*/ 11 w 16"/>
                  <a:gd name="T41" fmla="*/ 14 h 16"/>
                  <a:gd name="T42" fmla="*/ 9 w 16"/>
                  <a:gd name="T4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6">
                    <a:moveTo>
                      <a:pt x="9" y="14"/>
                    </a:moveTo>
                    <a:lnTo>
                      <a:pt x="9" y="16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9" name="Freeform 2550">
                <a:extLst>
                  <a:ext uri="{FF2B5EF4-FFF2-40B4-BE49-F238E27FC236}">
                    <a16:creationId xmlns:a16="http://schemas.microsoft.com/office/drawing/2014/main" id="{511DC174-1C7B-4830-8295-4207EC728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260"/>
                <a:ext cx="27" cy="23"/>
              </a:xfrm>
              <a:custGeom>
                <a:avLst/>
                <a:gdLst>
                  <a:gd name="T0" fmla="*/ 21 w 27"/>
                  <a:gd name="T1" fmla="*/ 0 h 23"/>
                  <a:gd name="T2" fmla="*/ 23 w 27"/>
                  <a:gd name="T3" fmla="*/ 5 h 23"/>
                  <a:gd name="T4" fmla="*/ 23 w 27"/>
                  <a:gd name="T5" fmla="*/ 5 h 23"/>
                  <a:gd name="T6" fmla="*/ 25 w 27"/>
                  <a:gd name="T7" fmla="*/ 5 h 23"/>
                  <a:gd name="T8" fmla="*/ 27 w 27"/>
                  <a:gd name="T9" fmla="*/ 9 h 23"/>
                  <a:gd name="T10" fmla="*/ 27 w 27"/>
                  <a:gd name="T11" fmla="*/ 11 h 23"/>
                  <a:gd name="T12" fmla="*/ 27 w 27"/>
                  <a:gd name="T13" fmla="*/ 11 h 23"/>
                  <a:gd name="T14" fmla="*/ 21 w 27"/>
                  <a:gd name="T15" fmla="*/ 16 h 23"/>
                  <a:gd name="T16" fmla="*/ 9 w 27"/>
                  <a:gd name="T17" fmla="*/ 23 h 23"/>
                  <a:gd name="T18" fmla="*/ 7 w 27"/>
                  <a:gd name="T19" fmla="*/ 23 h 23"/>
                  <a:gd name="T20" fmla="*/ 7 w 27"/>
                  <a:gd name="T21" fmla="*/ 18 h 23"/>
                  <a:gd name="T22" fmla="*/ 5 w 27"/>
                  <a:gd name="T23" fmla="*/ 18 h 23"/>
                  <a:gd name="T24" fmla="*/ 0 w 27"/>
                  <a:gd name="T25" fmla="*/ 11 h 23"/>
                  <a:gd name="T26" fmla="*/ 5 w 27"/>
                  <a:gd name="T27" fmla="*/ 9 h 23"/>
                  <a:gd name="T28" fmla="*/ 5 w 27"/>
                  <a:gd name="T29" fmla="*/ 9 h 23"/>
                  <a:gd name="T30" fmla="*/ 5 w 27"/>
                  <a:gd name="T31" fmla="*/ 9 h 23"/>
                  <a:gd name="T32" fmla="*/ 5 w 27"/>
                  <a:gd name="T33" fmla="*/ 9 h 23"/>
                  <a:gd name="T34" fmla="*/ 7 w 27"/>
                  <a:gd name="T35" fmla="*/ 9 h 23"/>
                  <a:gd name="T36" fmla="*/ 7 w 27"/>
                  <a:gd name="T37" fmla="*/ 9 h 23"/>
                  <a:gd name="T38" fmla="*/ 7 w 27"/>
                  <a:gd name="T39" fmla="*/ 9 h 23"/>
                  <a:gd name="T40" fmla="*/ 7 w 27"/>
                  <a:gd name="T41" fmla="*/ 7 h 23"/>
                  <a:gd name="T42" fmla="*/ 11 w 27"/>
                  <a:gd name="T43" fmla="*/ 5 h 23"/>
                  <a:gd name="T44" fmla="*/ 11 w 27"/>
                  <a:gd name="T45" fmla="*/ 5 h 23"/>
                  <a:gd name="T46" fmla="*/ 14 w 27"/>
                  <a:gd name="T47" fmla="*/ 5 h 23"/>
                  <a:gd name="T48" fmla="*/ 14 w 27"/>
                  <a:gd name="T49" fmla="*/ 5 h 23"/>
                  <a:gd name="T50" fmla="*/ 14 w 27"/>
                  <a:gd name="T51" fmla="*/ 2 h 23"/>
                  <a:gd name="T52" fmla="*/ 14 w 27"/>
                  <a:gd name="T53" fmla="*/ 2 h 23"/>
                  <a:gd name="T54" fmla="*/ 14 w 27"/>
                  <a:gd name="T55" fmla="*/ 2 h 23"/>
                  <a:gd name="T56" fmla="*/ 16 w 27"/>
                  <a:gd name="T57" fmla="*/ 2 h 23"/>
                  <a:gd name="T58" fmla="*/ 16 w 27"/>
                  <a:gd name="T59" fmla="*/ 2 h 23"/>
                  <a:gd name="T60" fmla="*/ 16 w 27"/>
                  <a:gd name="T61" fmla="*/ 2 h 23"/>
                  <a:gd name="T62" fmla="*/ 18 w 27"/>
                  <a:gd name="T63" fmla="*/ 0 h 23"/>
                  <a:gd name="T64" fmla="*/ 21 w 27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3">
                    <a:moveTo>
                      <a:pt x="21" y="0"/>
                    </a:moveTo>
                    <a:lnTo>
                      <a:pt x="23" y="5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1" y="16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0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0" name="Freeform 2551">
                <a:extLst>
                  <a:ext uri="{FF2B5EF4-FFF2-40B4-BE49-F238E27FC236}">
                    <a16:creationId xmlns:a16="http://schemas.microsoft.com/office/drawing/2014/main" id="{5F9290FE-4878-494F-AEE1-4D46E3417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319"/>
                <a:ext cx="16" cy="16"/>
              </a:xfrm>
              <a:custGeom>
                <a:avLst/>
                <a:gdLst>
                  <a:gd name="T0" fmla="*/ 2 w 16"/>
                  <a:gd name="T1" fmla="*/ 16 h 16"/>
                  <a:gd name="T2" fmla="*/ 2 w 16"/>
                  <a:gd name="T3" fmla="*/ 16 h 16"/>
                  <a:gd name="T4" fmla="*/ 2 w 16"/>
                  <a:gd name="T5" fmla="*/ 16 h 16"/>
                  <a:gd name="T6" fmla="*/ 2 w 16"/>
                  <a:gd name="T7" fmla="*/ 11 h 16"/>
                  <a:gd name="T8" fmla="*/ 0 w 16"/>
                  <a:gd name="T9" fmla="*/ 9 h 16"/>
                  <a:gd name="T10" fmla="*/ 0 w 16"/>
                  <a:gd name="T11" fmla="*/ 7 h 16"/>
                  <a:gd name="T12" fmla="*/ 0 w 16"/>
                  <a:gd name="T13" fmla="*/ 2 h 16"/>
                  <a:gd name="T14" fmla="*/ 5 w 16"/>
                  <a:gd name="T15" fmla="*/ 2 h 16"/>
                  <a:gd name="T16" fmla="*/ 7 w 16"/>
                  <a:gd name="T17" fmla="*/ 2 h 16"/>
                  <a:gd name="T18" fmla="*/ 9 w 16"/>
                  <a:gd name="T19" fmla="*/ 2 h 16"/>
                  <a:gd name="T20" fmla="*/ 9 w 16"/>
                  <a:gd name="T21" fmla="*/ 2 h 16"/>
                  <a:gd name="T22" fmla="*/ 9 w 16"/>
                  <a:gd name="T23" fmla="*/ 2 h 16"/>
                  <a:gd name="T24" fmla="*/ 9 w 16"/>
                  <a:gd name="T25" fmla="*/ 0 h 16"/>
                  <a:gd name="T26" fmla="*/ 11 w 16"/>
                  <a:gd name="T27" fmla="*/ 0 h 16"/>
                  <a:gd name="T28" fmla="*/ 14 w 16"/>
                  <a:gd name="T29" fmla="*/ 0 h 16"/>
                  <a:gd name="T30" fmla="*/ 14 w 16"/>
                  <a:gd name="T31" fmla="*/ 0 h 16"/>
                  <a:gd name="T32" fmla="*/ 14 w 16"/>
                  <a:gd name="T33" fmla="*/ 0 h 16"/>
                  <a:gd name="T34" fmla="*/ 14 w 16"/>
                  <a:gd name="T35" fmla="*/ 2 h 16"/>
                  <a:gd name="T36" fmla="*/ 14 w 16"/>
                  <a:gd name="T37" fmla="*/ 2 h 16"/>
                  <a:gd name="T38" fmla="*/ 16 w 16"/>
                  <a:gd name="T39" fmla="*/ 7 h 16"/>
                  <a:gd name="T40" fmla="*/ 16 w 16"/>
                  <a:gd name="T41" fmla="*/ 9 h 16"/>
                  <a:gd name="T42" fmla="*/ 16 w 16"/>
                  <a:gd name="T43" fmla="*/ 9 h 16"/>
                  <a:gd name="T44" fmla="*/ 16 w 16"/>
                  <a:gd name="T45" fmla="*/ 9 h 16"/>
                  <a:gd name="T46" fmla="*/ 16 w 16"/>
                  <a:gd name="T47" fmla="*/ 13 h 16"/>
                  <a:gd name="T48" fmla="*/ 14 w 16"/>
                  <a:gd name="T49" fmla="*/ 13 h 16"/>
                  <a:gd name="T50" fmla="*/ 14 w 16"/>
                  <a:gd name="T51" fmla="*/ 13 h 16"/>
                  <a:gd name="T52" fmla="*/ 11 w 16"/>
                  <a:gd name="T53" fmla="*/ 16 h 16"/>
                  <a:gd name="T54" fmla="*/ 9 w 16"/>
                  <a:gd name="T55" fmla="*/ 16 h 16"/>
                  <a:gd name="T56" fmla="*/ 9 w 16"/>
                  <a:gd name="T57" fmla="*/ 16 h 16"/>
                  <a:gd name="T58" fmla="*/ 9 w 16"/>
                  <a:gd name="T59" fmla="*/ 16 h 16"/>
                  <a:gd name="T60" fmla="*/ 7 w 16"/>
                  <a:gd name="T61" fmla="*/ 16 h 16"/>
                  <a:gd name="T62" fmla="*/ 5 w 16"/>
                  <a:gd name="T63" fmla="*/ 16 h 16"/>
                  <a:gd name="T64" fmla="*/ 5 w 16"/>
                  <a:gd name="T65" fmla="*/ 16 h 16"/>
                  <a:gd name="T66" fmla="*/ 2 w 16"/>
                  <a:gd name="T6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6">
                    <a:moveTo>
                      <a:pt x="2" y="16"/>
                    </a:moveTo>
                    <a:lnTo>
                      <a:pt x="2" y="16"/>
                    </a:lnTo>
                    <a:lnTo>
                      <a:pt x="2" y="16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1" name="Freeform 2552">
                <a:extLst>
                  <a:ext uri="{FF2B5EF4-FFF2-40B4-BE49-F238E27FC236}">
                    <a16:creationId xmlns:a16="http://schemas.microsoft.com/office/drawing/2014/main" id="{E3C20292-A1E1-4A50-BD67-D73E0CE61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161"/>
                <a:ext cx="28" cy="34"/>
              </a:xfrm>
              <a:custGeom>
                <a:avLst/>
                <a:gdLst>
                  <a:gd name="T0" fmla="*/ 14 w 28"/>
                  <a:gd name="T1" fmla="*/ 7 h 34"/>
                  <a:gd name="T2" fmla="*/ 16 w 28"/>
                  <a:gd name="T3" fmla="*/ 4 h 34"/>
                  <a:gd name="T4" fmla="*/ 16 w 28"/>
                  <a:gd name="T5" fmla="*/ 4 h 34"/>
                  <a:gd name="T6" fmla="*/ 19 w 28"/>
                  <a:gd name="T7" fmla="*/ 4 h 34"/>
                  <a:gd name="T8" fmla="*/ 23 w 28"/>
                  <a:gd name="T9" fmla="*/ 0 h 34"/>
                  <a:gd name="T10" fmla="*/ 23 w 28"/>
                  <a:gd name="T11" fmla="*/ 0 h 34"/>
                  <a:gd name="T12" fmla="*/ 25 w 28"/>
                  <a:gd name="T13" fmla="*/ 4 h 34"/>
                  <a:gd name="T14" fmla="*/ 28 w 28"/>
                  <a:gd name="T15" fmla="*/ 7 h 34"/>
                  <a:gd name="T16" fmla="*/ 23 w 28"/>
                  <a:gd name="T17" fmla="*/ 9 h 34"/>
                  <a:gd name="T18" fmla="*/ 21 w 28"/>
                  <a:gd name="T19" fmla="*/ 11 h 34"/>
                  <a:gd name="T20" fmla="*/ 21 w 28"/>
                  <a:gd name="T21" fmla="*/ 11 h 34"/>
                  <a:gd name="T22" fmla="*/ 21 w 28"/>
                  <a:gd name="T23" fmla="*/ 14 h 34"/>
                  <a:gd name="T24" fmla="*/ 21 w 28"/>
                  <a:gd name="T25" fmla="*/ 16 h 34"/>
                  <a:gd name="T26" fmla="*/ 21 w 28"/>
                  <a:gd name="T27" fmla="*/ 16 h 34"/>
                  <a:gd name="T28" fmla="*/ 23 w 28"/>
                  <a:gd name="T29" fmla="*/ 18 h 34"/>
                  <a:gd name="T30" fmla="*/ 23 w 28"/>
                  <a:gd name="T31" fmla="*/ 18 h 34"/>
                  <a:gd name="T32" fmla="*/ 23 w 28"/>
                  <a:gd name="T33" fmla="*/ 20 h 34"/>
                  <a:gd name="T34" fmla="*/ 25 w 28"/>
                  <a:gd name="T35" fmla="*/ 23 h 34"/>
                  <a:gd name="T36" fmla="*/ 25 w 28"/>
                  <a:gd name="T37" fmla="*/ 29 h 34"/>
                  <a:gd name="T38" fmla="*/ 23 w 28"/>
                  <a:gd name="T39" fmla="*/ 29 h 34"/>
                  <a:gd name="T40" fmla="*/ 16 w 28"/>
                  <a:gd name="T41" fmla="*/ 32 h 34"/>
                  <a:gd name="T42" fmla="*/ 12 w 28"/>
                  <a:gd name="T43" fmla="*/ 32 h 34"/>
                  <a:gd name="T44" fmla="*/ 12 w 28"/>
                  <a:gd name="T45" fmla="*/ 29 h 34"/>
                  <a:gd name="T46" fmla="*/ 9 w 28"/>
                  <a:gd name="T47" fmla="*/ 25 h 34"/>
                  <a:gd name="T48" fmla="*/ 7 w 28"/>
                  <a:gd name="T49" fmla="*/ 23 h 34"/>
                  <a:gd name="T50" fmla="*/ 5 w 28"/>
                  <a:gd name="T51" fmla="*/ 20 h 34"/>
                  <a:gd name="T52" fmla="*/ 5 w 28"/>
                  <a:gd name="T53" fmla="*/ 20 h 34"/>
                  <a:gd name="T54" fmla="*/ 5 w 28"/>
                  <a:gd name="T55" fmla="*/ 18 h 34"/>
                  <a:gd name="T56" fmla="*/ 3 w 28"/>
                  <a:gd name="T57" fmla="*/ 16 h 34"/>
                  <a:gd name="T58" fmla="*/ 0 w 28"/>
                  <a:gd name="T59" fmla="*/ 11 h 34"/>
                  <a:gd name="T60" fmla="*/ 5 w 28"/>
                  <a:gd name="T61" fmla="*/ 9 h 34"/>
                  <a:gd name="T62" fmla="*/ 7 w 28"/>
                  <a:gd name="T63" fmla="*/ 9 h 34"/>
                  <a:gd name="T64" fmla="*/ 7 w 28"/>
                  <a:gd name="T65" fmla="*/ 9 h 34"/>
                  <a:gd name="T66" fmla="*/ 9 w 28"/>
                  <a:gd name="T67" fmla="*/ 7 h 34"/>
                  <a:gd name="T68" fmla="*/ 12 w 28"/>
                  <a:gd name="T69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34">
                    <a:moveTo>
                      <a:pt x="12" y="7"/>
                    </a:moveTo>
                    <a:lnTo>
                      <a:pt x="14" y="7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3" y="9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4" y="34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2" name="Freeform 2553">
                <a:extLst>
                  <a:ext uri="{FF2B5EF4-FFF2-40B4-BE49-F238E27FC236}">
                    <a16:creationId xmlns:a16="http://schemas.microsoft.com/office/drawing/2014/main" id="{64AC1D08-6019-46AC-A633-661516251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147"/>
                <a:ext cx="43" cy="37"/>
              </a:xfrm>
              <a:custGeom>
                <a:avLst/>
                <a:gdLst>
                  <a:gd name="T0" fmla="*/ 34 w 43"/>
                  <a:gd name="T1" fmla="*/ 9 h 37"/>
                  <a:gd name="T2" fmla="*/ 34 w 43"/>
                  <a:gd name="T3" fmla="*/ 9 h 37"/>
                  <a:gd name="T4" fmla="*/ 36 w 43"/>
                  <a:gd name="T5" fmla="*/ 12 h 37"/>
                  <a:gd name="T6" fmla="*/ 39 w 43"/>
                  <a:gd name="T7" fmla="*/ 16 h 37"/>
                  <a:gd name="T8" fmla="*/ 39 w 43"/>
                  <a:gd name="T9" fmla="*/ 16 h 37"/>
                  <a:gd name="T10" fmla="*/ 39 w 43"/>
                  <a:gd name="T11" fmla="*/ 16 h 37"/>
                  <a:gd name="T12" fmla="*/ 41 w 43"/>
                  <a:gd name="T13" fmla="*/ 21 h 37"/>
                  <a:gd name="T14" fmla="*/ 41 w 43"/>
                  <a:gd name="T15" fmla="*/ 23 h 37"/>
                  <a:gd name="T16" fmla="*/ 39 w 43"/>
                  <a:gd name="T17" fmla="*/ 25 h 37"/>
                  <a:gd name="T18" fmla="*/ 36 w 43"/>
                  <a:gd name="T19" fmla="*/ 28 h 37"/>
                  <a:gd name="T20" fmla="*/ 32 w 43"/>
                  <a:gd name="T21" fmla="*/ 28 h 37"/>
                  <a:gd name="T22" fmla="*/ 30 w 43"/>
                  <a:gd name="T23" fmla="*/ 30 h 37"/>
                  <a:gd name="T24" fmla="*/ 27 w 43"/>
                  <a:gd name="T25" fmla="*/ 30 h 37"/>
                  <a:gd name="T26" fmla="*/ 25 w 43"/>
                  <a:gd name="T27" fmla="*/ 32 h 37"/>
                  <a:gd name="T28" fmla="*/ 23 w 43"/>
                  <a:gd name="T29" fmla="*/ 32 h 37"/>
                  <a:gd name="T30" fmla="*/ 21 w 43"/>
                  <a:gd name="T31" fmla="*/ 34 h 37"/>
                  <a:gd name="T32" fmla="*/ 16 w 43"/>
                  <a:gd name="T33" fmla="*/ 34 h 37"/>
                  <a:gd name="T34" fmla="*/ 16 w 43"/>
                  <a:gd name="T35" fmla="*/ 37 h 37"/>
                  <a:gd name="T36" fmla="*/ 14 w 43"/>
                  <a:gd name="T37" fmla="*/ 34 h 37"/>
                  <a:gd name="T38" fmla="*/ 14 w 43"/>
                  <a:gd name="T39" fmla="*/ 32 h 37"/>
                  <a:gd name="T40" fmla="*/ 12 w 43"/>
                  <a:gd name="T41" fmla="*/ 30 h 37"/>
                  <a:gd name="T42" fmla="*/ 12 w 43"/>
                  <a:gd name="T43" fmla="*/ 30 h 37"/>
                  <a:gd name="T44" fmla="*/ 7 w 43"/>
                  <a:gd name="T45" fmla="*/ 25 h 37"/>
                  <a:gd name="T46" fmla="*/ 7 w 43"/>
                  <a:gd name="T47" fmla="*/ 23 h 37"/>
                  <a:gd name="T48" fmla="*/ 5 w 43"/>
                  <a:gd name="T49" fmla="*/ 21 h 37"/>
                  <a:gd name="T50" fmla="*/ 5 w 43"/>
                  <a:gd name="T51" fmla="*/ 18 h 37"/>
                  <a:gd name="T52" fmla="*/ 0 w 43"/>
                  <a:gd name="T53" fmla="*/ 16 h 37"/>
                  <a:gd name="T54" fmla="*/ 0 w 43"/>
                  <a:gd name="T55" fmla="*/ 14 h 37"/>
                  <a:gd name="T56" fmla="*/ 5 w 43"/>
                  <a:gd name="T57" fmla="*/ 12 h 37"/>
                  <a:gd name="T58" fmla="*/ 9 w 43"/>
                  <a:gd name="T59" fmla="*/ 9 h 37"/>
                  <a:gd name="T60" fmla="*/ 12 w 43"/>
                  <a:gd name="T61" fmla="*/ 9 h 37"/>
                  <a:gd name="T62" fmla="*/ 12 w 43"/>
                  <a:gd name="T63" fmla="*/ 9 h 37"/>
                  <a:gd name="T64" fmla="*/ 14 w 43"/>
                  <a:gd name="T65" fmla="*/ 7 h 37"/>
                  <a:gd name="T66" fmla="*/ 16 w 43"/>
                  <a:gd name="T67" fmla="*/ 7 h 37"/>
                  <a:gd name="T68" fmla="*/ 18 w 43"/>
                  <a:gd name="T69" fmla="*/ 5 h 37"/>
                  <a:gd name="T70" fmla="*/ 18 w 43"/>
                  <a:gd name="T71" fmla="*/ 5 h 37"/>
                  <a:gd name="T72" fmla="*/ 21 w 43"/>
                  <a:gd name="T73" fmla="*/ 5 h 37"/>
                  <a:gd name="T74" fmla="*/ 21 w 43"/>
                  <a:gd name="T75" fmla="*/ 5 h 37"/>
                  <a:gd name="T76" fmla="*/ 23 w 43"/>
                  <a:gd name="T77" fmla="*/ 3 h 37"/>
                  <a:gd name="T78" fmla="*/ 25 w 43"/>
                  <a:gd name="T79" fmla="*/ 3 h 37"/>
                  <a:gd name="T80" fmla="*/ 32 w 43"/>
                  <a:gd name="T81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37">
                    <a:moveTo>
                      <a:pt x="32" y="5"/>
                    </a:move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41" y="18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39" y="25"/>
                    </a:lnTo>
                    <a:lnTo>
                      <a:pt x="36" y="25"/>
                    </a:lnTo>
                    <a:lnTo>
                      <a:pt x="36" y="28"/>
                    </a:lnTo>
                    <a:lnTo>
                      <a:pt x="34" y="28"/>
                    </a:lnTo>
                    <a:lnTo>
                      <a:pt x="32" y="28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30" y="0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3" name="Freeform 2554">
                <a:extLst>
                  <a:ext uri="{FF2B5EF4-FFF2-40B4-BE49-F238E27FC236}">
                    <a16:creationId xmlns:a16="http://schemas.microsoft.com/office/drawing/2014/main" id="{66E20F35-95B9-4B76-810B-DB339B16A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129"/>
                <a:ext cx="38" cy="27"/>
              </a:xfrm>
              <a:custGeom>
                <a:avLst/>
                <a:gdLst>
                  <a:gd name="T0" fmla="*/ 34 w 38"/>
                  <a:gd name="T1" fmla="*/ 7 h 27"/>
                  <a:gd name="T2" fmla="*/ 36 w 38"/>
                  <a:gd name="T3" fmla="*/ 12 h 27"/>
                  <a:gd name="T4" fmla="*/ 38 w 38"/>
                  <a:gd name="T5" fmla="*/ 12 h 27"/>
                  <a:gd name="T6" fmla="*/ 36 w 38"/>
                  <a:gd name="T7" fmla="*/ 14 h 27"/>
                  <a:gd name="T8" fmla="*/ 36 w 38"/>
                  <a:gd name="T9" fmla="*/ 14 h 27"/>
                  <a:gd name="T10" fmla="*/ 34 w 38"/>
                  <a:gd name="T11" fmla="*/ 16 h 27"/>
                  <a:gd name="T12" fmla="*/ 29 w 38"/>
                  <a:gd name="T13" fmla="*/ 18 h 27"/>
                  <a:gd name="T14" fmla="*/ 29 w 38"/>
                  <a:gd name="T15" fmla="*/ 18 h 27"/>
                  <a:gd name="T16" fmla="*/ 29 w 38"/>
                  <a:gd name="T17" fmla="*/ 18 h 27"/>
                  <a:gd name="T18" fmla="*/ 27 w 38"/>
                  <a:gd name="T19" fmla="*/ 18 h 27"/>
                  <a:gd name="T20" fmla="*/ 27 w 38"/>
                  <a:gd name="T21" fmla="*/ 21 h 27"/>
                  <a:gd name="T22" fmla="*/ 25 w 38"/>
                  <a:gd name="T23" fmla="*/ 21 h 27"/>
                  <a:gd name="T24" fmla="*/ 20 w 38"/>
                  <a:gd name="T25" fmla="*/ 23 h 27"/>
                  <a:gd name="T26" fmla="*/ 18 w 38"/>
                  <a:gd name="T27" fmla="*/ 23 h 27"/>
                  <a:gd name="T28" fmla="*/ 18 w 38"/>
                  <a:gd name="T29" fmla="*/ 23 h 27"/>
                  <a:gd name="T30" fmla="*/ 16 w 38"/>
                  <a:gd name="T31" fmla="*/ 25 h 27"/>
                  <a:gd name="T32" fmla="*/ 9 w 38"/>
                  <a:gd name="T33" fmla="*/ 25 h 27"/>
                  <a:gd name="T34" fmla="*/ 7 w 38"/>
                  <a:gd name="T35" fmla="*/ 25 h 27"/>
                  <a:gd name="T36" fmla="*/ 4 w 38"/>
                  <a:gd name="T37" fmla="*/ 27 h 27"/>
                  <a:gd name="T38" fmla="*/ 2 w 38"/>
                  <a:gd name="T39" fmla="*/ 23 h 27"/>
                  <a:gd name="T40" fmla="*/ 2 w 38"/>
                  <a:gd name="T41" fmla="*/ 23 h 27"/>
                  <a:gd name="T42" fmla="*/ 0 w 38"/>
                  <a:gd name="T43" fmla="*/ 21 h 27"/>
                  <a:gd name="T44" fmla="*/ 0 w 38"/>
                  <a:gd name="T45" fmla="*/ 16 h 27"/>
                  <a:gd name="T46" fmla="*/ 2 w 38"/>
                  <a:gd name="T47" fmla="*/ 16 h 27"/>
                  <a:gd name="T48" fmla="*/ 4 w 38"/>
                  <a:gd name="T49" fmla="*/ 14 h 27"/>
                  <a:gd name="T50" fmla="*/ 7 w 38"/>
                  <a:gd name="T51" fmla="*/ 14 h 27"/>
                  <a:gd name="T52" fmla="*/ 7 w 38"/>
                  <a:gd name="T53" fmla="*/ 14 h 27"/>
                  <a:gd name="T54" fmla="*/ 9 w 38"/>
                  <a:gd name="T55" fmla="*/ 12 h 27"/>
                  <a:gd name="T56" fmla="*/ 11 w 38"/>
                  <a:gd name="T57" fmla="*/ 12 h 27"/>
                  <a:gd name="T58" fmla="*/ 13 w 38"/>
                  <a:gd name="T59" fmla="*/ 9 h 27"/>
                  <a:gd name="T60" fmla="*/ 16 w 38"/>
                  <a:gd name="T61" fmla="*/ 9 h 27"/>
                  <a:gd name="T62" fmla="*/ 18 w 38"/>
                  <a:gd name="T63" fmla="*/ 7 h 27"/>
                  <a:gd name="T64" fmla="*/ 20 w 38"/>
                  <a:gd name="T65" fmla="*/ 7 h 27"/>
                  <a:gd name="T66" fmla="*/ 25 w 38"/>
                  <a:gd name="T67" fmla="*/ 5 h 27"/>
                  <a:gd name="T68" fmla="*/ 31 w 38"/>
                  <a:gd name="T6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27">
                    <a:moveTo>
                      <a:pt x="31" y="0"/>
                    </a:moveTo>
                    <a:lnTo>
                      <a:pt x="34" y="7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2" y="5"/>
                    </a:lnTo>
                    <a:lnTo>
                      <a:pt x="25" y="5"/>
                    </a:lnTo>
                    <a:lnTo>
                      <a:pt x="29" y="3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4" name="Freeform 2555">
                <a:extLst>
                  <a:ext uri="{FF2B5EF4-FFF2-40B4-BE49-F238E27FC236}">
                    <a16:creationId xmlns:a16="http://schemas.microsoft.com/office/drawing/2014/main" id="{59E1D672-3EAE-4529-A115-A7BA7F58D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2125"/>
                <a:ext cx="49" cy="43"/>
              </a:xfrm>
              <a:custGeom>
                <a:avLst/>
                <a:gdLst>
                  <a:gd name="T0" fmla="*/ 6 w 49"/>
                  <a:gd name="T1" fmla="*/ 43 h 43"/>
                  <a:gd name="T2" fmla="*/ 4 w 49"/>
                  <a:gd name="T3" fmla="*/ 38 h 43"/>
                  <a:gd name="T4" fmla="*/ 0 w 49"/>
                  <a:gd name="T5" fmla="*/ 34 h 43"/>
                  <a:gd name="T6" fmla="*/ 0 w 49"/>
                  <a:gd name="T7" fmla="*/ 31 h 43"/>
                  <a:gd name="T8" fmla="*/ 0 w 49"/>
                  <a:gd name="T9" fmla="*/ 31 h 43"/>
                  <a:gd name="T10" fmla="*/ 2 w 49"/>
                  <a:gd name="T11" fmla="*/ 29 h 43"/>
                  <a:gd name="T12" fmla="*/ 13 w 49"/>
                  <a:gd name="T13" fmla="*/ 27 h 43"/>
                  <a:gd name="T14" fmla="*/ 18 w 49"/>
                  <a:gd name="T15" fmla="*/ 27 h 43"/>
                  <a:gd name="T16" fmla="*/ 18 w 49"/>
                  <a:gd name="T17" fmla="*/ 25 h 43"/>
                  <a:gd name="T18" fmla="*/ 20 w 49"/>
                  <a:gd name="T19" fmla="*/ 25 h 43"/>
                  <a:gd name="T20" fmla="*/ 22 w 49"/>
                  <a:gd name="T21" fmla="*/ 25 h 43"/>
                  <a:gd name="T22" fmla="*/ 27 w 49"/>
                  <a:gd name="T23" fmla="*/ 20 h 43"/>
                  <a:gd name="T24" fmla="*/ 29 w 49"/>
                  <a:gd name="T25" fmla="*/ 18 h 43"/>
                  <a:gd name="T26" fmla="*/ 31 w 49"/>
                  <a:gd name="T27" fmla="*/ 18 h 43"/>
                  <a:gd name="T28" fmla="*/ 29 w 49"/>
                  <a:gd name="T29" fmla="*/ 11 h 43"/>
                  <a:gd name="T30" fmla="*/ 27 w 49"/>
                  <a:gd name="T31" fmla="*/ 9 h 43"/>
                  <a:gd name="T32" fmla="*/ 27 w 49"/>
                  <a:gd name="T33" fmla="*/ 7 h 43"/>
                  <a:gd name="T34" fmla="*/ 24 w 49"/>
                  <a:gd name="T35" fmla="*/ 4 h 43"/>
                  <a:gd name="T36" fmla="*/ 29 w 49"/>
                  <a:gd name="T37" fmla="*/ 2 h 43"/>
                  <a:gd name="T38" fmla="*/ 34 w 49"/>
                  <a:gd name="T39" fmla="*/ 0 h 43"/>
                  <a:gd name="T40" fmla="*/ 36 w 49"/>
                  <a:gd name="T41" fmla="*/ 0 h 43"/>
                  <a:gd name="T42" fmla="*/ 38 w 49"/>
                  <a:gd name="T43" fmla="*/ 2 h 43"/>
                  <a:gd name="T44" fmla="*/ 43 w 49"/>
                  <a:gd name="T45" fmla="*/ 11 h 43"/>
                  <a:gd name="T46" fmla="*/ 45 w 49"/>
                  <a:gd name="T47" fmla="*/ 13 h 43"/>
                  <a:gd name="T48" fmla="*/ 45 w 49"/>
                  <a:gd name="T49" fmla="*/ 16 h 43"/>
                  <a:gd name="T50" fmla="*/ 49 w 49"/>
                  <a:gd name="T51" fmla="*/ 20 h 43"/>
                  <a:gd name="T52" fmla="*/ 40 w 49"/>
                  <a:gd name="T53" fmla="*/ 25 h 43"/>
                  <a:gd name="T54" fmla="*/ 40 w 49"/>
                  <a:gd name="T55" fmla="*/ 25 h 43"/>
                  <a:gd name="T56" fmla="*/ 36 w 49"/>
                  <a:gd name="T57" fmla="*/ 27 h 43"/>
                  <a:gd name="T58" fmla="*/ 34 w 49"/>
                  <a:gd name="T59" fmla="*/ 29 h 43"/>
                  <a:gd name="T60" fmla="*/ 34 w 49"/>
                  <a:gd name="T61" fmla="*/ 29 h 43"/>
                  <a:gd name="T62" fmla="*/ 31 w 49"/>
                  <a:gd name="T63" fmla="*/ 31 h 43"/>
                  <a:gd name="T64" fmla="*/ 27 w 49"/>
                  <a:gd name="T65" fmla="*/ 34 h 43"/>
                  <a:gd name="T66" fmla="*/ 24 w 49"/>
                  <a:gd name="T67" fmla="*/ 34 h 43"/>
                  <a:gd name="T68" fmla="*/ 22 w 49"/>
                  <a:gd name="T69" fmla="*/ 36 h 43"/>
                  <a:gd name="T70" fmla="*/ 15 w 49"/>
                  <a:gd name="T71" fmla="*/ 38 h 43"/>
                  <a:gd name="T72" fmla="*/ 13 w 49"/>
                  <a:gd name="T73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43">
                    <a:moveTo>
                      <a:pt x="11" y="40"/>
                    </a:moveTo>
                    <a:lnTo>
                      <a:pt x="6" y="43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29" y="16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9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5" y="16"/>
                    </a:lnTo>
                    <a:lnTo>
                      <a:pt x="47" y="18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38" y="27"/>
                    </a:lnTo>
                    <a:lnTo>
                      <a:pt x="36" y="27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18" y="38"/>
                    </a:lnTo>
                    <a:lnTo>
                      <a:pt x="15" y="38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5" name="Freeform 2556">
                <a:extLst>
                  <a:ext uri="{FF2B5EF4-FFF2-40B4-BE49-F238E27FC236}">
                    <a16:creationId xmlns:a16="http://schemas.microsoft.com/office/drawing/2014/main" id="{293688B5-05DD-44C6-B343-DCC69EDAC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010"/>
                <a:ext cx="18" cy="29"/>
              </a:xfrm>
              <a:custGeom>
                <a:avLst/>
                <a:gdLst>
                  <a:gd name="T0" fmla="*/ 18 w 18"/>
                  <a:gd name="T1" fmla="*/ 20 h 29"/>
                  <a:gd name="T2" fmla="*/ 18 w 18"/>
                  <a:gd name="T3" fmla="*/ 22 h 29"/>
                  <a:gd name="T4" fmla="*/ 18 w 18"/>
                  <a:gd name="T5" fmla="*/ 27 h 29"/>
                  <a:gd name="T6" fmla="*/ 18 w 18"/>
                  <a:gd name="T7" fmla="*/ 27 h 29"/>
                  <a:gd name="T8" fmla="*/ 18 w 18"/>
                  <a:gd name="T9" fmla="*/ 27 h 29"/>
                  <a:gd name="T10" fmla="*/ 18 w 18"/>
                  <a:gd name="T11" fmla="*/ 25 h 29"/>
                  <a:gd name="T12" fmla="*/ 18 w 18"/>
                  <a:gd name="T13" fmla="*/ 25 h 29"/>
                  <a:gd name="T14" fmla="*/ 18 w 18"/>
                  <a:gd name="T15" fmla="*/ 22 h 29"/>
                  <a:gd name="T16" fmla="*/ 18 w 18"/>
                  <a:gd name="T17" fmla="*/ 20 h 29"/>
                  <a:gd name="T18" fmla="*/ 5 w 18"/>
                  <a:gd name="T19" fmla="*/ 22 h 29"/>
                  <a:gd name="T20" fmla="*/ 2 w 18"/>
                  <a:gd name="T21" fmla="*/ 22 h 29"/>
                  <a:gd name="T22" fmla="*/ 5 w 18"/>
                  <a:gd name="T23" fmla="*/ 27 h 29"/>
                  <a:gd name="T24" fmla="*/ 5 w 18"/>
                  <a:gd name="T25" fmla="*/ 27 h 29"/>
                  <a:gd name="T26" fmla="*/ 5 w 18"/>
                  <a:gd name="T27" fmla="*/ 29 h 29"/>
                  <a:gd name="T28" fmla="*/ 5 w 18"/>
                  <a:gd name="T29" fmla="*/ 29 h 29"/>
                  <a:gd name="T30" fmla="*/ 2 w 18"/>
                  <a:gd name="T31" fmla="*/ 29 h 29"/>
                  <a:gd name="T32" fmla="*/ 2 w 18"/>
                  <a:gd name="T33" fmla="*/ 29 h 29"/>
                  <a:gd name="T34" fmla="*/ 2 w 18"/>
                  <a:gd name="T35" fmla="*/ 27 h 29"/>
                  <a:gd name="T36" fmla="*/ 2 w 18"/>
                  <a:gd name="T37" fmla="*/ 25 h 29"/>
                  <a:gd name="T38" fmla="*/ 2 w 18"/>
                  <a:gd name="T39" fmla="*/ 22 h 29"/>
                  <a:gd name="T40" fmla="*/ 2 w 18"/>
                  <a:gd name="T41" fmla="*/ 16 h 29"/>
                  <a:gd name="T42" fmla="*/ 0 w 18"/>
                  <a:gd name="T43" fmla="*/ 0 h 29"/>
                  <a:gd name="T44" fmla="*/ 16 w 18"/>
                  <a:gd name="T45" fmla="*/ 0 h 29"/>
                  <a:gd name="T46" fmla="*/ 18 w 18"/>
                  <a:gd name="T47" fmla="*/ 18 h 29"/>
                  <a:gd name="T48" fmla="*/ 18 w 18"/>
                  <a:gd name="T49" fmla="*/ 18 h 29"/>
                  <a:gd name="T50" fmla="*/ 18 w 18"/>
                  <a:gd name="T51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29">
                    <a:moveTo>
                      <a:pt x="18" y="20"/>
                    </a:moveTo>
                    <a:lnTo>
                      <a:pt x="18" y="22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5" y="22"/>
                    </a:lnTo>
                    <a:lnTo>
                      <a:pt x="2" y="22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16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6" name="Freeform 2557">
                <a:extLst>
                  <a:ext uri="{FF2B5EF4-FFF2-40B4-BE49-F238E27FC236}">
                    <a16:creationId xmlns:a16="http://schemas.microsoft.com/office/drawing/2014/main" id="{64F54AB6-FAAB-4DC4-B4B1-13C78685D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1863"/>
                <a:ext cx="34" cy="52"/>
              </a:xfrm>
              <a:custGeom>
                <a:avLst/>
                <a:gdLst>
                  <a:gd name="T0" fmla="*/ 3 w 15"/>
                  <a:gd name="T1" fmla="*/ 22 h 23"/>
                  <a:gd name="T2" fmla="*/ 9 w 15"/>
                  <a:gd name="T3" fmla="*/ 20 h 23"/>
                  <a:gd name="T4" fmla="*/ 15 w 15"/>
                  <a:gd name="T5" fmla="*/ 19 h 23"/>
                  <a:gd name="T6" fmla="*/ 14 w 15"/>
                  <a:gd name="T7" fmla="*/ 19 h 23"/>
                  <a:gd name="T8" fmla="*/ 14 w 15"/>
                  <a:gd name="T9" fmla="*/ 18 h 23"/>
                  <a:gd name="T10" fmla="*/ 13 w 15"/>
                  <a:gd name="T11" fmla="*/ 18 h 23"/>
                  <a:gd name="T12" fmla="*/ 13 w 15"/>
                  <a:gd name="T13" fmla="*/ 17 h 23"/>
                  <a:gd name="T14" fmla="*/ 12 w 15"/>
                  <a:gd name="T15" fmla="*/ 17 h 23"/>
                  <a:gd name="T16" fmla="*/ 12 w 15"/>
                  <a:gd name="T17" fmla="*/ 16 h 23"/>
                  <a:gd name="T18" fmla="*/ 11 w 15"/>
                  <a:gd name="T19" fmla="*/ 16 h 23"/>
                  <a:gd name="T20" fmla="*/ 11 w 15"/>
                  <a:gd name="T21" fmla="*/ 15 h 23"/>
                  <a:gd name="T22" fmla="*/ 10 w 15"/>
                  <a:gd name="T23" fmla="*/ 15 h 23"/>
                  <a:gd name="T24" fmla="*/ 10 w 15"/>
                  <a:gd name="T25" fmla="*/ 14 h 23"/>
                  <a:gd name="T26" fmla="*/ 10 w 15"/>
                  <a:gd name="T27" fmla="*/ 13 h 23"/>
                  <a:gd name="T28" fmla="*/ 9 w 15"/>
                  <a:gd name="T29" fmla="*/ 13 h 23"/>
                  <a:gd name="T30" fmla="*/ 9 w 15"/>
                  <a:gd name="T31" fmla="*/ 12 h 23"/>
                  <a:gd name="T32" fmla="*/ 8 w 15"/>
                  <a:gd name="T33" fmla="*/ 12 h 23"/>
                  <a:gd name="T34" fmla="*/ 8 w 15"/>
                  <a:gd name="T35" fmla="*/ 11 h 23"/>
                  <a:gd name="T36" fmla="*/ 7 w 15"/>
                  <a:gd name="T37" fmla="*/ 11 h 23"/>
                  <a:gd name="T38" fmla="*/ 7 w 15"/>
                  <a:gd name="T39" fmla="*/ 10 h 23"/>
                  <a:gd name="T40" fmla="*/ 7 w 15"/>
                  <a:gd name="T41" fmla="*/ 9 h 23"/>
                  <a:gd name="T42" fmla="*/ 6 w 15"/>
                  <a:gd name="T43" fmla="*/ 9 h 23"/>
                  <a:gd name="T44" fmla="*/ 6 w 15"/>
                  <a:gd name="T45" fmla="*/ 8 h 23"/>
                  <a:gd name="T46" fmla="*/ 6 w 15"/>
                  <a:gd name="T47" fmla="*/ 7 h 23"/>
                  <a:gd name="T48" fmla="*/ 5 w 15"/>
                  <a:gd name="T49" fmla="*/ 7 h 23"/>
                  <a:gd name="T50" fmla="*/ 5 w 15"/>
                  <a:gd name="T51" fmla="*/ 6 h 23"/>
                  <a:gd name="T52" fmla="*/ 4 w 15"/>
                  <a:gd name="T53" fmla="*/ 5 h 23"/>
                  <a:gd name="T54" fmla="*/ 4 w 15"/>
                  <a:gd name="T55" fmla="*/ 4 h 23"/>
                  <a:gd name="T56" fmla="*/ 4 w 15"/>
                  <a:gd name="T57" fmla="*/ 3 h 23"/>
                  <a:gd name="T58" fmla="*/ 3 w 15"/>
                  <a:gd name="T59" fmla="*/ 3 h 23"/>
                  <a:gd name="T60" fmla="*/ 3 w 15"/>
                  <a:gd name="T61" fmla="*/ 2 h 23"/>
                  <a:gd name="T62" fmla="*/ 3 w 15"/>
                  <a:gd name="T63" fmla="*/ 1 h 23"/>
                  <a:gd name="T64" fmla="*/ 2 w 15"/>
                  <a:gd name="T65" fmla="*/ 1 h 23"/>
                  <a:gd name="T66" fmla="*/ 2 w 15"/>
                  <a:gd name="T67" fmla="*/ 0 h 23"/>
                  <a:gd name="T68" fmla="*/ 2 w 15"/>
                  <a:gd name="T69" fmla="*/ 1 h 23"/>
                  <a:gd name="T70" fmla="*/ 2 w 15"/>
                  <a:gd name="T71" fmla="*/ 3 h 23"/>
                  <a:gd name="T72" fmla="*/ 1 w 15"/>
                  <a:gd name="T73" fmla="*/ 5 h 23"/>
                  <a:gd name="T74" fmla="*/ 0 w 15"/>
                  <a:gd name="T75" fmla="*/ 9 h 23"/>
                  <a:gd name="T76" fmla="*/ 0 w 15"/>
                  <a:gd name="T77" fmla="*/ 10 h 23"/>
                  <a:gd name="T78" fmla="*/ 0 w 15"/>
                  <a:gd name="T79" fmla="*/ 11 h 23"/>
                  <a:gd name="T80" fmla="*/ 0 w 15"/>
                  <a:gd name="T81" fmla="*/ 12 h 23"/>
                  <a:gd name="T82" fmla="*/ 0 w 15"/>
                  <a:gd name="T83" fmla="*/ 14 h 23"/>
                  <a:gd name="T84" fmla="*/ 0 w 15"/>
                  <a:gd name="T85" fmla="*/ 15 h 23"/>
                  <a:gd name="T86" fmla="*/ 1 w 15"/>
                  <a:gd name="T87" fmla="*/ 16 h 23"/>
                  <a:gd name="T88" fmla="*/ 1 w 15"/>
                  <a:gd name="T89" fmla="*/ 18 h 23"/>
                  <a:gd name="T90" fmla="*/ 1 w 15"/>
                  <a:gd name="T91" fmla="*/ 19 h 23"/>
                  <a:gd name="T92" fmla="*/ 1 w 15"/>
                  <a:gd name="T93" fmla="*/ 20 h 23"/>
                  <a:gd name="T94" fmla="*/ 1 w 15"/>
                  <a:gd name="T95" fmla="*/ 22 h 23"/>
                  <a:gd name="T96" fmla="*/ 3 w 15"/>
                  <a:gd name="T9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23">
                    <a:moveTo>
                      <a:pt x="3" y="22"/>
                    </a:moveTo>
                    <a:lnTo>
                      <a:pt x="3" y="22"/>
                    </a:lnTo>
                    <a:lnTo>
                      <a:pt x="6" y="21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7" name="Freeform 2558">
                <a:extLst>
                  <a:ext uri="{FF2B5EF4-FFF2-40B4-BE49-F238E27FC236}">
                    <a16:creationId xmlns:a16="http://schemas.microsoft.com/office/drawing/2014/main" id="{D6835113-76A6-42FD-8E71-EBEF4D23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906"/>
                <a:ext cx="61" cy="43"/>
              </a:xfrm>
              <a:custGeom>
                <a:avLst/>
                <a:gdLst>
                  <a:gd name="T0" fmla="*/ 18 w 27"/>
                  <a:gd name="T1" fmla="*/ 4 h 19"/>
                  <a:gd name="T2" fmla="*/ 17 w 27"/>
                  <a:gd name="T3" fmla="*/ 4 h 19"/>
                  <a:gd name="T4" fmla="*/ 17 w 27"/>
                  <a:gd name="T5" fmla="*/ 3 h 19"/>
                  <a:gd name="T6" fmla="*/ 16 w 27"/>
                  <a:gd name="T7" fmla="*/ 3 h 19"/>
                  <a:gd name="T8" fmla="*/ 16 w 27"/>
                  <a:gd name="T9" fmla="*/ 2 h 19"/>
                  <a:gd name="T10" fmla="*/ 15 w 27"/>
                  <a:gd name="T11" fmla="*/ 2 h 19"/>
                  <a:gd name="T12" fmla="*/ 15 w 27"/>
                  <a:gd name="T13" fmla="*/ 1 h 19"/>
                  <a:gd name="T14" fmla="*/ 14 w 27"/>
                  <a:gd name="T15" fmla="*/ 1 h 19"/>
                  <a:gd name="T16" fmla="*/ 14 w 27"/>
                  <a:gd name="T17" fmla="*/ 0 h 19"/>
                  <a:gd name="T18" fmla="*/ 0 w 27"/>
                  <a:gd name="T19" fmla="*/ 4 h 19"/>
                  <a:gd name="T20" fmla="*/ 1 w 27"/>
                  <a:gd name="T21" fmla="*/ 4 h 19"/>
                  <a:gd name="T22" fmla="*/ 1 w 27"/>
                  <a:gd name="T23" fmla="*/ 5 h 19"/>
                  <a:gd name="T24" fmla="*/ 1 w 27"/>
                  <a:gd name="T25" fmla="*/ 6 h 19"/>
                  <a:gd name="T26" fmla="*/ 2 w 27"/>
                  <a:gd name="T27" fmla="*/ 7 h 19"/>
                  <a:gd name="T28" fmla="*/ 2 w 27"/>
                  <a:gd name="T29" fmla="*/ 9 h 19"/>
                  <a:gd name="T30" fmla="*/ 3 w 27"/>
                  <a:gd name="T31" fmla="*/ 10 h 19"/>
                  <a:gd name="T32" fmla="*/ 3 w 27"/>
                  <a:gd name="T33" fmla="*/ 11 h 19"/>
                  <a:gd name="T34" fmla="*/ 4 w 27"/>
                  <a:gd name="T35" fmla="*/ 12 h 19"/>
                  <a:gd name="T36" fmla="*/ 4 w 27"/>
                  <a:gd name="T37" fmla="*/ 13 h 19"/>
                  <a:gd name="T38" fmla="*/ 4 w 27"/>
                  <a:gd name="T39" fmla="*/ 14 h 19"/>
                  <a:gd name="T40" fmla="*/ 5 w 27"/>
                  <a:gd name="T41" fmla="*/ 16 h 19"/>
                  <a:gd name="T42" fmla="*/ 5 w 27"/>
                  <a:gd name="T43" fmla="*/ 16 h 19"/>
                  <a:gd name="T44" fmla="*/ 7 w 27"/>
                  <a:gd name="T45" fmla="*/ 18 h 19"/>
                  <a:gd name="T46" fmla="*/ 8 w 27"/>
                  <a:gd name="T47" fmla="*/ 19 h 19"/>
                  <a:gd name="T48" fmla="*/ 9 w 27"/>
                  <a:gd name="T49" fmla="*/ 18 h 19"/>
                  <a:gd name="T50" fmla="*/ 10 w 27"/>
                  <a:gd name="T51" fmla="*/ 18 h 19"/>
                  <a:gd name="T52" fmla="*/ 11 w 27"/>
                  <a:gd name="T53" fmla="*/ 17 h 19"/>
                  <a:gd name="T54" fmla="*/ 12 w 27"/>
                  <a:gd name="T55" fmla="*/ 17 h 19"/>
                  <a:gd name="T56" fmla="*/ 15 w 27"/>
                  <a:gd name="T57" fmla="*/ 15 h 19"/>
                  <a:gd name="T58" fmla="*/ 16 w 27"/>
                  <a:gd name="T59" fmla="*/ 15 h 19"/>
                  <a:gd name="T60" fmla="*/ 18 w 27"/>
                  <a:gd name="T61" fmla="*/ 14 h 19"/>
                  <a:gd name="T62" fmla="*/ 19 w 27"/>
                  <a:gd name="T63" fmla="*/ 13 h 19"/>
                  <a:gd name="T64" fmla="*/ 20 w 27"/>
                  <a:gd name="T65" fmla="*/ 13 h 19"/>
                  <a:gd name="T66" fmla="*/ 20 w 27"/>
                  <a:gd name="T67" fmla="*/ 13 h 19"/>
                  <a:gd name="T68" fmla="*/ 22 w 27"/>
                  <a:gd name="T69" fmla="*/ 12 h 19"/>
                  <a:gd name="T70" fmla="*/ 23 w 27"/>
                  <a:gd name="T71" fmla="*/ 12 h 19"/>
                  <a:gd name="T72" fmla="*/ 24 w 27"/>
                  <a:gd name="T73" fmla="*/ 11 h 19"/>
                  <a:gd name="T74" fmla="*/ 27 w 27"/>
                  <a:gd name="T75" fmla="*/ 10 h 19"/>
                  <a:gd name="T76" fmla="*/ 27 w 27"/>
                  <a:gd name="T77" fmla="*/ 9 h 19"/>
                  <a:gd name="T78" fmla="*/ 26 w 27"/>
                  <a:gd name="T79" fmla="*/ 9 h 19"/>
                  <a:gd name="T80" fmla="*/ 25 w 27"/>
                  <a:gd name="T81" fmla="*/ 9 h 19"/>
                  <a:gd name="T82" fmla="*/ 25 w 27"/>
                  <a:gd name="T83" fmla="*/ 8 h 19"/>
                  <a:gd name="T84" fmla="*/ 24 w 27"/>
                  <a:gd name="T85" fmla="*/ 8 h 19"/>
                  <a:gd name="T86" fmla="*/ 23 w 27"/>
                  <a:gd name="T87" fmla="*/ 8 h 19"/>
                  <a:gd name="T88" fmla="*/ 23 w 27"/>
                  <a:gd name="T89" fmla="*/ 8 h 19"/>
                  <a:gd name="T90" fmla="*/ 23 w 27"/>
                  <a:gd name="T91" fmla="*/ 7 h 19"/>
                  <a:gd name="T92" fmla="*/ 22 w 27"/>
                  <a:gd name="T93" fmla="*/ 7 h 19"/>
                  <a:gd name="T94" fmla="*/ 21 w 27"/>
                  <a:gd name="T95" fmla="*/ 6 h 19"/>
                  <a:gd name="T96" fmla="*/ 20 w 27"/>
                  <a:gd name="T97" fmla="*/ 6 h 19"/>
                  <a:gd name="T98" fmla="*/ 20 w 27"/>
                  <a:gd name="T99" fmla="*/ 5 h 19"/>
                  <a:gd name="T100" fmla="*/ 19 w 27"/>
                  <a:gd name="T101" fmla="*/ 5 h 19"/>
                  <a:gd name="T102" fmla="*/ 19 w 27"/>
                  <a:gd name="T103" fmla="*/ 4 h 19"/>
                  <a:gd name="T104" fmla="*/ 18 w 27"/>
                  <a:gd name="T10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" h="19">
                    <a:moveTo>
                      <a:pt x="18" y="4"/>
                    </a:moveTo>
                    <a:lnTo>
                      <a:pt x="18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8" name="Freeform 2559">
                <a:extLst>
                  <a:ext uri="{FF2B5EF4-FFF2-40B4-BE49-F238E27FC236}">
                    <a16:creationId xmlns:a16="http://schemas.microsoft.com/office/drawing/2014/main" id="{5E2FFDDD-004E-41E4-9B19-BCF8314F8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026"/>
                <a:ext cx="38" cy="22"/>
              </a:xfrm>
              <a:custGeom>
                <a:avLst/>
                <a:gdLst>
                  <a:gd name="T0" fmla="*/ 38 w 38"/>
                  <a:gd name="T1" fmla="*/ 9 h 22"/>
                  <a:gd name="T2" fmla="*/ 2 w 38"/>
                  <a:gd name="T3" fmla="*/ 22 h 22"/>
                  <a:gd name="T4" fmla="*/ 2 w 38"/>
                  <a:gd name="T5" fmla="*/ 22 h 22"/>
                  <a:gd name="T6" fmla="*/ 2 w 38"/>
                  <a:gd name="T7" fmla="*/ 18 h 22"/>
                  <a:gd name="T8" fmla="*/ 0 w 38"/>
                  <a:gd name="T9" fmla="*/ 15 h 22"/>
                  <a:gd name="T10" fmla="*/ 0 w 38"/>
                  <a:gd name="T11" fmla="*/ 13 h 22"/>
                  <a:gd name="T12" fmla="*/ 0 w 38"/>
                  <a:gd name="T13" fmla="*/ 13 h 22"/>
                  <a:gd name="T14" fmla="*/ 0 w 38"/>
                  <a:gd name="T15" fmla="*/ 13 h 22"/>
                  <a:gd name="T16" fmla="*/ 2 w 38"/>
                  <a:gd name="T17" fmla="*/ 11 h 22"/>
                  <a:gd name="T18" fmla="*/ 2 w 38"/>
                  <a:gd name="T19" fmla="*/ 13 h 22"/>
                  <a:gd name="T20" fmla="*/ 2 w 38"/>
                  <a:gd name="T21" fmla="*/ 13 h 22"/>
                  <a:gd name="T22" fmla="*/ 18 w 38"/>
                  <a:gd name="T23" fmla="*/ 6 h 22"/>
                  <a:gd name="T24" fmla="*/ 20 w 38"/>
                  <a:gd name="T25" fmla="*/ 4 h 22"/>
                  <a:gd name="T26" fmla="*/ 33 w 38"/>
                  <a:gd name="T27" fmla="*/ 0 h 22"/>
                  <a:gd name="T28" fmla="*/ 33 w 38"/>
                  <a:gd name="T29" fmla="*/ 0 h 22"/>
                  <a:gd name="T30" fmla="*/ 36 w 38"/>
                  <a:gd name="T31" fmla="*/ 2 h 22"/>
                  <a:gd name="T32" fmla="*/ 36 w 38"/>
                  <a:gd name="T33" fmla="*/ 2 h 22"/>
                  <a:gd name="T34" fmla="*/ 36 w 38"/>
                  <a:gd name="T35" fmla="*/ 4 h 22"/>
                  <a:gd name="T36" fmla="*/ 36 w 38"/>
                  <a:gd name="T37" fmla="*/ 6 h 22"/>
                  <a:gd name="T38" fmla="*/ 36 w 38"/>
                  <a:gd name="T39" fmla="*/ 6 h 22"/>
                  <a:gd name="T40" fmla="*/ 38 w 38"/>
                  <a:gd name="T41" fmla="*/ 9 h 22"/>
                  <a:gd name="T42" fmla="*/ 38 w 38"/>
                  <a:gd name="T43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22">
                    <a:moveTo>
                      <a:pt x="38" y="9"/>
                    </a:moveTo>
                    <a:lnTo>
                      <a:pt x="2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8" y="9"/>
                    </a:lnTo>
                    <a:lnTo>
                      <a:pt x="38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9" name="Freeform 2560">
                <a:extLst>
                  <a:ext uri="{FF2B5EF4-FFF2-40B4-BE49-F238E27FC236}">
                    <a16:creationId xmlns:a16="http://schemas.microsoft.com/office/drawing/2014/main" id="{77DFCF4B-7A34-4957-8EC8-3070586D7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1796"/>
                <a:ext cx="4" cy="13"/>
              </a:xfrm>
              <a:custGeom>
                <a:avLst/>
                <a:gdLst>
                  <a:gd name="T0" fmla="*/ 4 w 4"/>
                  <a:gd name="T1" fmla="*/ 0 h 13"/>
                  <a:gd name="T2" fmla="*/ 4 w 4"/>
                  <a:gd name="T3" fmla="*/ 0 h 13"/>
                  <a:gd name="T4" fmla="*/ 4 w 4"/>
                  <a:gd name="T5" fmla="*/ 13 h 13"/>
                  <a:gd name="T6" fmla="*/ 2 w 4"/>
                  <a:gd name="T7" fmla="*/ 13 h 13"/>
                  <a:gd name="T8" fmla="*/ 2 w 4"/>
                  <a:gd name="T9" fmla="*/ 13 h 13"/>
                  <a:gd name="T10" fmla="*/ 0 w 4"/>
                  <a:gd name="T11" fmla="*/ 13 h 13"/>
                  <a:gd name="T12" fmla="*/ 0 w 4"/>
                  <a:gd name="T13" fmla="*/ 0 h 13"/>
                  <a:gd name="T14" fmla="*/ 2 w 4"/>
                  <a:gd name="T15" fmla="*/ 0 h 13"/>
                  <a:gd name="T16" fmla="*/ 2 w 4"/>
                  <a:gd name="T17" fmla="*/ 0 h 13"/>
                  <a:gd name="T18" fmla="*/ 2 w 4"/>
                  <a:gd name="T19" fmla="*/ 0 h 13"/>
                  <a:gd name="T20" fmla="*/ 2 w 4"/>
                  <a:gd name="T21" fmla="*/ 0 h 13"/>
                  <a:gd name="T22" fmla="*/ 4 w 4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lnTo>
                      <a:pt x="4" y="0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0" name="Freeform 2561">
                <a:extLst>
                  <a:ext uri="{FF2B5EF4-FFF2-40B4-BE49-F238E27FC236}">
                    <a16:creationId xmlns:a16="http://schemas.microsoft.com/office/drawing/2014/main" id="{7D6D8042-43D6-4007-9FE0-53B0CA313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807"/>
                <a:ext cx="7" cy="7"/>
              </a:xfrm>
              <a:custGeom>
                <a:avLst/>
                <a:gdLst>
                  <a:gd name="T0" fmla="*/ 5 w 7"/>
                  <a:gd name="T1" fmla="*/ 4 h 7"/>
                  <a:gd name="T2" fmla="*/ 0 w 7"/>
                  <a:gd name="T3" fmla="*/ 7 h 7"/>
                  <a:gd name="T4" fmla="*/ 0 w 7"/>
                  <a:gd name="T5" fmla="*/ 2 h 7"/>
                  <a:gd name="T6" fmla="*/ 0 w 7"/>
                  <a:gd name="T7" fmla="*/ 0 h 7"/>
                  <a:gd name="T8" fmla="*/ 2 w 7"/>
                  <a:gd name="T9" fmla="*/ 0 h 7"/>
                  <a:gd name="T10" fmla="*/ 7 w 7"/>
                  <a:gd name="T11" fmla="*/ 0 h 7"/>
                  <a:gd name="T12" fmla="*/ 7 w 7"/>
                  <a:gd name="T13" fmla="*/ 4 h 7"/>
                  <a:gd name="T14" fmla="*/ 5 w 7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5" y="4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1" name="Freeform 2562">
                <a:extLst>
                  <a:ext uri="{FF2B5EF4-FFF2-40B4-BE49-F238E27FC236}">
                    <a16:creationId xmlns:a16="http://schemas.microsoft.com/office/drawing/2014/main" id="{95C84D10-139C-4B22-82B3-2504464EA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823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2" name="Freeform 2563">
                <a:extLst>
                  <a:ext uri="{FF2B5EF4-FFF2-40B4-BE49-F238E27FC236}">
                    <a16:creationId xmlns:a16="http://schemas.microsoft.com/office/drawing/2014/main" id="{C6769FC4-7100-4B76-93D4-CD80C3C3E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848"/>
                <a:ext cx="13" cy="6"/>
              </a:xfrm>
              <a:custGeom>
                <a:avLst/>
                <a:gdLst>
                  <a:gd name="T0" fmla="*/ 4 w 13"/>
                  <a:gd name="T1" fmla="*/ 0 h 6"/>
                  <a:gd name="T2" fmla="*/ 4 w 13"/>
                  <a:gd name="T3" fmla="*/ 2 h 6"/>
                  <a:gd name="T4" fmla="*/ 11 w 13"/>
                  <a:gd name="T5" fmla="*/ 2 h 6"/>
                  <a:gd name="T6" fmla="*/ 11 w 13"/>
                  <a:gd name="T7" fmla="*/ 2 h 6"/>
                  <a:gd name="T8" fmla="*/ 11 w 13"/>
                  <a:gd name="T9" fmla="*/ 2 h 6"/>
                  <a:gd name="T10" fmla="*/ 11 w 13"/>
                  <a:gd name="T11" fmla="*/ 2 h 6"/>
                  <a:gd name="T12" fmla="*/ 13 w 13"/>
                  <a:gd name="T13" fmla="*/ 6 h 6"/>
                  <a:gd name="T14" fmla="*/ 13 w 13"/>
                  <a:gd name="T15" fmla="*/ 6 h 6"/>
                  <a:gd name="T16" fmla="*/ 0 w 13"/>
                  <a:gd name="T17" fmla="*/ 6 h 6"/>
                  <a:gd name="T18" fmla="*/ 0 w 13"/>
                  <a:gd name="T19" fmla="*/ 0 h 6"/>
                  <a:gd name="T20" fmla="*/ 4 w 1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4" y="0"/>
                    </a:moveTo>
                    <a:lnTo>
                      <a:pt x="4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3" name="Freeform 2564">
                <a:extLst>
                  <a:ext uri="{FF2B5EF4-FFF2-40B4-BE49-F238E27FC236}">
                    <a16:creationId xmlns:a16="http://schemas.microsoft.com/office/drawing/2014/main" id="{D3CC7AFB-55DB-4AF8-966F-6C7E26A1B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1791"/>
                <a:ext cx="36" cy="45"/>
              </a:xfrm>
              <a:custGeom>
                <a:avLst/>
                <a:gdLst>
                  <a:gd name="T0" fmla="*/ 0 w 16"/>
                  <a:gd name="T1" fmla="*/ 11 h 20"/>
                  <a:gd name="T2" fmla="*/ 0 w 16"/>
                  <a:gd name="T3" fmla="*/ 11 h 20"/>
                  <a:gd name="T4" fmla="*/ 0 w 16"/>
                  <a:gd name="T5" fmla="*/ 12 h 20"/>
                  <a:gd name="T6" fmla="*/ 1 w 16"/>
                  <a:gd name="T7" fmla="*/ 19 h 20"/>
                  <a:gd name="T8" fmla="*/ 1 w 16"/>
                  <a:gd name="T9" fmla="*/ 20 h 20"/>
                  <a:gd name="T10" fmla="*/ 2 w 16"/>
                  <a:gd name="T11" fmla="*/ 20 h 20"/>
                  <a:gd name="T12" fmla="*/ 2 w 16"/>
                  <a:gd name="T13" fmla="*/ 20 h 20"/>
                  <a:gd name="T14" fmla="*/ 3 w 16"/>
                  <a:gd name="T15" fmla="*/ 20 h 20"/>
                  <a:gd name="T16" fmla="*/ 3 w 16"/>
                  <a:gd name="T17" fmla="*/ 20 h 20"/>
                  <a:gd name="T18" fmla="*/ 3 w 16"/>
                  <a:gd name="T19" fmla="*/ 20 h 20"/>
                  <a:gd name="T20" fmla="*/ 10 w 16"/>
                  <a:gd name="T21" fmla="*/ 17 h 20"/>
                  <a:gd name="T22" fmla="*/ 10 w 16"/>
                  <a:gd name="T23" fmla="*/ 11 h 20"/>
                  <a:gd name="T24" fmla="*/ 10 w 16"/>
                  <a:gd name="T25" fmla="*/ 10 h 20"/>
                  <a:gd name="T26" fmla="*/ 10 w 16"/>
                  <a:gd name="T27" fmla="*/ 10 h 20"/>
                  <a:gd name="T28" fmla="*/ 11 w 16"/>
                  <a:gd name="T29" fmla="*/ 10 h 20"/>
                  <a:gd name="T30" fmla="*/ 14 w 16"/>
                  <a:gd name="T31" fmla="*/ 10 h 20"/>
                  <a:gd name="T32" fmla="*/ 14 w 16"/>
                  <a:gd name="T33" fmla="*/ 10 h 20"/>
                  <a:gd name="T34" fmla="*/ 16 w 16"/>
                  <a:gd name="T35" fmla="*/ 0 h 20"/>
                  <a:gd name="T36" fmla="*/ 16 w 16"/>
                  <a:gd name="T37" fmla="*/ 0 h 20"/>
                  <a:gd name="T38" fmla="*/ 0 w 16"/>
                  <a:gd name="T39" fmla="*/ 1 h 20"/>
                  <a:gd name="T40" fmla="*/ 0 w 16"/>
                  <a:gd name="T41" fmla="*/ 2 h 20"/>
                  <a:gd name="T42" fmla="*/ 1 w 16"/>
                  <a:gd name="T43" fmla="*/ 2 h 20"/>
                  <a:gd name="T44" fmla="*/ 1 w 16"/>
                  <a:gd name="T45" fmla="*/ 2 h 20"/>
                  <a:gd name="T46" fmla="*/ 1 w 16"/>
                  <a:gd name="T47" fmla="*/ 2 h 20"/>
                  <a:gd name="T48" fmla="*/ 1 w 16"/>
                  <a:gd name="T49" fmla="*/ 2 h 20"/>
                  <a:gd name="T50" fmla="*/ 2 w 16"/>
                  <a:gd name="T51" fmla="*/ 2 h 20"/>
                  <a:gd name="T52" fmla="*/ 2 w 16"/>
                  <a:gd name="T53" fmla="*/ 2 h 20"/>
                  <a:gd name="T54" fmla="*/ 2 w 16"/>
                  <a:gd name="T55" fmla="*/ 8 h 20"/>
                  <a:gd name="T56" fmla="*/ 1 w 16"/>
                  <a:gd name="T57" fmla="*/ 8 h 20"/>
                  <a:gd name="T58" fmla="*/ 1 w 16"/>
                  <a:gd name="T59" fmla="*/ 8 h 20"/>
                  <a:gd name="T60" fmla="*/ 0 w 16"/>
                  <a:gd name="T61" fmla="*/ 8 h 20"/>
                  <a:gd name="T62" fmla="*/ 0 w 16"/>
                  <a:gd name="T63" fmla="*/ 11 h 20"/>
                  <a:gd name="T64" fmla="*/ 0 w 16"/>
                  <a:gd name="T65" fmla="*/ 11 h 20"/>
                  <a:gd name="T66" fmla="*/ 0 w 16"/>
                  <a:gd name="T67" fmla="*/ 11 h 20"/>
                  <a:gd name="T68" fmla="*/ 0 w 16"/>
                  <a:gd name="T69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20">
                    <a:moveTo>
                      <a:pt x="0" y="11"/>
                    </a:moveTo>
                    <a:lnTo>
                      <a:pt x="0" y="11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0" y="17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4" name="Freeform 2565">
                <a:extLst>
                  <a:ext uri="{FF2B5EF4-FFF2-40B4-BE49-F238E27FC236}">
                    <a16:creationId xmlns:a16="http://schemas.microsoft.com/office/drawing/2014/main" id="{00DF5D02-884D-44DC-86C0-21AEB088C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1850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2 w 4"/>
                  <a:gd name="T5" fmla="*/ 4 h 7"/>
                  <a:gd name="T6" fmla="*/ 2 w 4"/>
                  <a:gd name="T7" fmla="*/ 4 h 7"/>
                  <a:gd name="T8" fmla="*/ 0 w 4"/>
                  <a:gd name="T9" fmla="*/ 0 h 7"/>
                  <a:gd name="T10" fmla="*/ 2 w 4"/>
                  <a:gd name="T11" fmla="*/ 0 h 7"/>
                  <a:gd name="T12" fmla="*/ 4 w 4"/>
                  <a:gd name="T13" fmla="*/ 0 h 7"/>
                  <a:gd name="T14" fmla="*/ 4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5" name="Freeform 2566">
                <a:extLst>
                  <a:ext uri="{FF2B5EF4-FFF2-40B4-BE49-F238E27FC236}">
                    <a16:creationId xmlns:a16="http://schemas.microsoft.com/office/drawing/2014/main" id="{C0904886-0C45-4351-87D6-6B2615707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03" y="1793"/>
                <a:ext cx="61" cy="68"/>
              </a:xfrm>
              <a:custGeom>
                <a:avLst/>
                <a:gdLst>
                  <a:gd name="T0" fmla="*/ 11 w 27"/>
                  <a:gd name="T1" fmla="*/ 0 h 30"/>
                  <a:gd name="T2" fmla="*/ 5 w 27"/>
                  <a:gd name="T3" fmla="*/ 3 h 30"/>
                  <a:gd name="T4" fmla="*/ 0 w 27"/>
                  <a:gd name="T5" fmla="*/ 6 h 30"/>
                  <a:gd name="T6" fmla="*/ 0 w 27"/>
                  <a:gd name="T7" fmla="*/ 6 h 30"/>
                  <a:gd name="T8" fmla="*/ 3 w 27"/>
                  <a:gd name="T9" fmla="*/ 8 h 30"/>
                  <a:gd name="T10" fmla="*/ 1 w 27"/>
                  <a:gd name="T11" fmla="*/ 12 h 30"/>
                  <a:gd name="T12" fmla="*/ 1 w 27"/>
                  <a:gd name="T13" fmla="*/ 20 h 30"/>
                  <a:gd name="T14" fmla="*/ 2 w 27"/>
                  <a:gd name="T15" fmla="*/ 24 h 30"/>
                  <a:gd name="T16" fmla="*/ 2 w 27"/>
                  <a:gd name="T17" fmla="*/ 25 h 30"/>
                  <a:gd name="T18" fmla="*/ 2 w 27"/>
                  <a:gd name="T19" fmla="*/ 26 h 30"/>
                  <a:gd name="T20" fmla="*/ 10 w 27"/>
                  <a:gd name="T21" fmla="*/ 27 h 30"/>
                  <a:gd name="T22" fmla="*/ 12 w 27"/>
                  <a:gd name="T23" fmla="*/ 25 h 30"/>
                  <a:gd name="T24" fmla="*/ 15 w 27"/>
                  <a:gd name="T25" fmla="*/ 25 h 30"/>
                  <a:gd name="T26" fmla="*/ 17 w 27"/>
                  <a:gd name="T27" fmla="*/ 28 h 30"/>
                  <a:gd name="T28" fmla="*/ 20 w 27"/>
                  <a:gd name="T29" fmla="*/ 29 h 30"/>
                  <a:gd name="T30" fmla="*/ 27 w 27"/>
                  <a:gd name="T31" fmla="*/ 30 h 30"/>
                  <a:gd name="T32" fmla="*/ 27 w 27"/>
                  <a:gd name="T33" fmla="*/ 28 h 30"/>
                  <a:gd name="T34" fmla="*/ 27 w 27"/>
                  <a:gd name="T35" fmla="*/ 27 h 30"/>
                  <a:gd name="T36" fmla="*/ 26 w 27"/>
                  <a:gd name="T37" fmla="*/ 26 h 30"/>
                  <a:gd name="T38" fmla="*/ 26 w 27"/>
                  <a:gd name="T39" fmla="*/ 25 h 30"/>
                  <a:gd name="T40" fmla="*/ 26 w 27"/>
                  <a:gd name="T41" fmla="*/ 23 h 30"/>
                  <a:gd name="T42" fmla="*/ 26 w 27"/>
                  <a:gd name="T43" fmla="*/ 22 h 30"/>
                  <a:gd name="T44" fmla="*/ 25 w 27"/>
                  <a:gd name="T45" fmla="*/ 21 h 30"/>
                  <a:gd name="T46" fmla="*/ 25 w 27"/>
                  <a:gd name="T47" fmla="*/ 20 h 30"/>
                  <a:gd name="T48" fmla="*/ 25 w 27"/>
                  <a:gd name="T49" fmla="*/ 18 h 30"/>
                  <a:gd name="T50" fmla="*/ 25 w 27"/>
                  <a:gd name="T51" fmla="*/ 17 h 30"/>
                  <a:gd name="T52" fmla="*/ 25 w 27"/>
                  <a:gd name="T53" fmla="*/ 15 h 30"/>
                  <a:gd name="T54" fmla="*/ 25 w 27"/>
                  <a:gd name="T55" fmla="*/ 14 h 30"/>
                  <a:gd name="T56" fmla="*/ 25 w 27"/>
                  <a:gd name="T57" fmla="*/ 12 h 30"/>
                  <a:gd name="T58" fmla="*/ 25 w 27"/>
                  <a:gd name="T59" fmla="*/ 11 h 30"/>
                  <a:gd name="T60" fmla="*/ 25 w 27"/>
                  <a:gd name="T61" fmla="*/ 9 h 30"/>
                  <a:gd name="T62" fmla="*/ 21 w 27"/>
                  <a:gd name="T63" fmla="*/ 9 h 30"/>
                  <a:gd name="T64" fmla="*/ 21 w 27"/>
                  <a:gd name="T65" fmla="*/ 10 h 30"/>
                  <a:gd name="T66" fmla="*/ 14 w 27"/>
                  <a:gd name="T67" fmla="*/ 19 h 30"/>
                  <a:gd name="T68" fmla="*/ 13 w 27"/>
                  <a:gd name="T69" fmla="*/ 19 h 30"/>
                  <a:gd name="T70" fmla="*/ 12 w 27"/>
                  <a:gd name="T71" fmla="*/ 18 h 30"/>
                  <a:gd name="T72" fmla="*/ 11 w 27"/>
                  <a:gd name="T73" fmla="*/ 1 h 30"/>
                  <a:gd name="T74" fmla="*/ 6 w 27"/>
                  <a:gd name="T75" fmla="*/ 15 h 30"/>
                  <a:gd name="T76" fmla="*/ 6 w 27"/>
                  <a:gd name="T77" fmla="*/ 13 h 30"/>
                  <a:gd name="T78" fmla="*/ 19 w 27"/>
                  <a:gd name="T79" fmla="*/ 21 h 30"/>
                  <a:gd name="T80" fmla="*/ 20 w 27"/>
                  <a:gd name="T81" fmla="*/ 20 h 30"/>
                  <a:gd name="T82" fmla="*/ 19 w 27"/>
                  <a:gd name="T83" fmla="*/ 19 h 30"/>
                  <a:gd name="T84" fmla="*/ 19 w 27"/>
                  <a:gd name="T85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30">
                    <a:moveTo>
                      <a:pt x="11" y="1"/>
                    </a:moveTo>
                    <a:lnTo>
                      <a:pt x="11" y="1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10" y="27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2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7" y="25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8" y="28"/>
                    </a:lnTo>
                    <a:lnTo>
                      <a:pt x="20" y="29"/>
                    </a:lnTo>
                    <a:lnTo>
                      <a:pt x="25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1"/>
                    </a:lnTo>
                    <a:moveTo>
                      <a:pt x="6" y="13"/>
                    </a:moveTo>
                    <a:lnTo>
                      <a:pt x="6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6" y="13"/>
                    </a:lnTo>
                    <a:lnTo>
                      <a:pt x="6" y="13"/>
                    </a:lnTo>
                    <a:moveTo>
                      <a:pt x="19" y="19"/>
                    </a:moveTo>
                    <a:lnTo>
                      <a:pt x="19" y="19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19" y="19"/>
                    </a:lnTo>
                    <a:lnTo>
                      <a:pt x="20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19" y="19"/>
                    </a:lnTo>
                    <a:lnTo>
                      <a:pt x="19" y="1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6" name="Freeform 2567">
                <a:extLst>
                  <a:ext uri="{FF2B5EF4-FFF2-40B4-BE49-F238E27FC236}">
                    <a16:creationId xmlns:a16="http://schemas.microsoft.com/office/drawing/2014/main" id="{B1A50444-5649-4EC5-A4CD-3D59CEA7C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012"/>
                <a:ext cx="11" cy="16"/>
              </a:xfrm>
              <a:custGeom>
                <a:avLst/>
                <a:gdLst>
                  <a:gd name="T0" fmla="*/ 11 w 11"/>
                  <a:gd name="T1" fmla="*/ 2 h 16"/>
                  <a:gd name="T2" fmla="*/ 9 w 11"/>
                  <a:gd name="T3" fmla="*/ 7 h 16"/>
                  <a:gd name="T4" fmla="*/ 9 w 11"/>
                  <a:gd name="T5" fmla="*/ 7 h 16"/>
                  <a:gd name="T6" fmla="*/ 9 w 11"/>
                  <a:gd name="T7" fmla="*/ 7 h 16"/>
                  <a:gd name="T8" fmla="*/ 9 w 11"/>
                  <a:gd name="T9" fmla="*/ 7 h 16"/>
                  <a:gd name="T10" fmla="*/ 9 w 11"/>
                  <a:gd name="T11" fmla="*/ 7 h 16"/>
                  <a:gd name="T12" fmla="*/ 11 w 11"/>
                  <a:gd name="T13" fmla="*/ 7 h 16"/>
                  <a:gd name="T14" fmla="*/ 9 w 11"/>
                  <a:gd name="T15" fmla="*/ 9 h 16"/>
                  <a:gd name="T16" fmla="*/ 9 w 11"/>
                  <a:gd name="T17" fmla="*/ 14 h 16"/>
                  <a:gd name="T18" fmla="*/ 7 w 11"/>
                  <a:gd name="T19" fmla="*/ 14 h 16"/>
                  <a:gd name="T20" fmla="*/ 7 w 11"/>
                  <a:gd name="T21" fmla="*/ 14 h 16"/>
                  <a:gd name="T22" fmla="*/ 7 w 11"/>
                  <a:gd name="T23" fmla="*/ 16 h 16"/>
                  <a:gd name="T24" fmla="*/ 7 w 11"/>
                  <a:gd name="T25" fmla="*/ 16 h 16"/>
                  <a:gd name="T26" fmla="*/ 7 w 11"/>
                  <a:gd name="T27" fmla="*/ 14 h 16"/>
                  <a:gd name="T28" fmla="*/ 7 w 11"/>
                  <a:gd name="T29" fmla="*/ 14 h 16"/>
                  <a:gd name="T30" fmla="*/ 2 w 11"/>
                  <a:gd name="T31" fmla="*/ 14 h 16"/>
                  <a:gd name="T32" fmla="*/ 0 w 11"/>
                  <a:gd name="T33" fmla="*/ 14 h 16"/>
                  <a:gd name="T34" fmla="*/ 2 w 11"/>
                  <a:gd name="T35" fmla="*/ 5 h 16"/>
                  <a:gd name="T36" fmla="*/ 5 w 11"/>
                  <a:gd name="T37" fmla="*/ 0 h 16"/>
                  <a:gd name="T38" fmla="*/ 9 w 11"/>
                  <a:gd name="T39" fmla="*/ 2 h 16"/>
                  <a:gd name="T40" fmla="*/ 11 w 11"/>
                  <a:gd name="T4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6">
                    <a:moveTo>
                      <a:pt x="11" y="2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7" name="Freeform 2568">
                <a:extLst>
                  <a:ext uri="{FF2B5EF4-FFF2-40B4-BE49-F238E27FC236}">
                    <a16:creationId xmlns:a16="http://schemas.microsoft.com/office/drawing/2014/main" id="{3E1164B4-DE24-4122-8E6F-96713548C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1" y="1976"/>
                <a:ext cx="120" cy="79"/>
              </a:xfrm>
              <a:custGeom>
                <a:avLst/>
                <a:gdLst>
                  <a:gd name="T0" fmla="*/ 79 w 120"/>
                  <a:gd name="T1" fmla="*/ 50 h 79"/>
                  <a:gd name="T2" fmla="*/ 84 w 120"/>
                  <a:gd name="T3" fmla="*/ 47 h 79"/>
                  <a:gd name="T4" fmla="*/ 77 w 120"/>
                  <a:gd name="T5" fmla="*/ 45 h 79"/>
                  <a:gd name="T6" fmla="*/ 73 w 120"/>
                  <a:gd name="T7" fmla="*/ 50 h 79"/>
                  <a:gd name="T8" fmla="*/ 70 w 120"/>
                  <a:gd name="T9" fmla="*/ 50 h 79"/>
                  <a:gd name="T10" fmla="*/ 64 w 120"/>
                  <a:gd name="T11" fmla="*/ 47 h 79"/>
                  <a:gd name="T12" fmla="*/ 59 w 120"/>
                  <a:gd name="T13" fmla="*/ 56 h 79"/>
                  <a:gd name="T14" fmla="*/ 55 w 120"/>
                  <a:gd name="T15" fmla="*/ 54 h 79"/>
                  <a:gd name="T16" fmla="*/ 55 w 120"/>
                  <a:gd name="T17" fmla="*/ 45 h 79"/>
                  <a:gd name="T18" fmla="*/ 52 w 120"/>
                  <a:gd name="T19" fmla="*/ 45 h 79"/>
                  <a:gd name="T20" fmla="*/ 52 w 120"/>
                  <a:gd name="T21" fmla="*/ 38 h 79"/>
                  <a:gd name="T22" fmla="*/ 57 w 120"/>
                  <a:gd name="T23" fmla="*/ 36 h 79"/>
                  <a:gd name="T24" fmla="*/ 68 w 120"/>
                  <a:gd name="T25" fmla="*/ 38 h 79"/>
                  <a:gd name="T26" fmla="*/ 70 w 120"/>
                  <a:gd name="T27" fmla="*/ 36 h 79"/>
                  <a:gd name="T28" fmla="*/ 70 w 120"/>
                  <a:gd name="T29" fmla="*/ 34 h 79"/>
                  <a:gd name="T30" fmla="*/ 73 w 120"/>
                  <a:gd name="T31" fmla="*/ 25 h 79"/>
                  <a:gd name="T32" fmla="*/ 73 w 120"/>
                  <a:gd name="T33" fmla="*/ 25 h 79"/>
                  <a:gd name="T34" fmla="*/ 77 w 120"/>
                  <a:gd name="T35" fmla="*/ 14 h 79"/>
                  <a:gd name="T36" fmla="*/ 82 w 120"/>
                  <a:gd name="T37" fmla="*/ 25 h 79"/>
                  <a:gd name="T38" fmla="*/ 97 w 120"/>
                  <a:gd name="T39" fmla="*/ 9 h 79"/>
                  <a:gd name="T40" fmla="*/ 102 w 120"/>
                  <a:gd name="T41" fmla="*/ 9 h 79"/>
                  <a:gd name="T42" fmla="*/ 109 w 120"/>
                  <a:gd name="T43" fmla="*/ 2 h 79"/>
                  <a:gd name="T44" fmla="*/ 118 w 120"/>
                  <a:gd name="T45" fmla="*/ 0 h 79"/>
                  <a:gd name="T46" fmla="*/ 118 w 120"/>
                  <a:gd name="T47" fmla="*/ 2 h 79"/>
                  <a:gd name="T48" fmla="*/ 118 w 120"/>
                  <a:gd name="T49" fmla="*/ 11 h 79"/>
                  <a:gd name="T50" fmla="*/ 120 w 120"/>
                  <a:gd name="T51" fmla="*/ 20 h 79"/>
                  <a:gd name="T52" fmla="*/ 116 w 120"/>
                  <a:gd name="T53" fmla="*/ 23 h 79"/>
                  <a:gd name="T54" fmla="*/ 113 w 120"/>
                  <a:gd name="T55" fmla="*/ 34 h 79"/>
                  <a:gd name="T56" fmla="*/ 102 w 120"/>
                  <a:gd name="T57" fmla="*/ 50 h 79"/>
                  <a:gd name="T58" fmla="*/ 82 w 120"/>
                  <a:gd name="T59" fmla="*/ 56 h 79"/>
                  <a:gd name="T60" fmla="*/ 79 w 120"/>
                  <a:gd name="T61" fmla="*/ 50 h 79"/>
                  <a:gd name="T62" fmla="*/ 77 w 120"/>
                  <a:gd name="T63" fmla="*/ 45 h 79"/>
                  <a:gd name="T64" fmla="*/ 79 w 120"/>
                  <a:gd name="T65" fmla="*/ 29 h 79"/>
                  <a:gd name="T66" fmla="*/ 100 w 120"/>
                  <a:gd name="T67" fmla="*/ 36 h 79"/>
                  <a:gd name="T68" fmla="*/ 104 w 120"/>
                  <a:gd name="T69" fmla="*/ 36 h 79"/>
                  <a:gd name="T70" fmla="*/ 106 w 120"/>
                  <a:gd name="T71" fmla="*/ 32 h 79"/>
                  <a:gd name="T72" fmla="*/ 102 w 120"/>
                  <a:gd name="T73" fmla="*/ 32 h 79"/>
                  <a:gd name="T74" fmla="*/ 48 w 120"/>
                  <a:gd name="T75" fmla="*/ 63 h 79"/>
                  <a:gd name="T76" fmla="*/ 48 w 120"/>
                  <a:gd name="T77" fmla="*/ 68 h 79"/>
                  <a:gd name="T78" fmla="*/ 30 w 120"/>
                  <a:gd name="T79" fmla="*/ 79 h 79"/>
                  <a:gd name="T80" fmla="*/ 25 w 120"/>
                  <a:gd name="T81" fmla="*/ 79 h 79"/>
                  <a:gd name="T82" fmla="*/ 5 w 120"/>
                  <a:gd name="T83" fmla="*/ 72 h 79"/>
                  <a:gd name="T84" fmla="*/ 3 w 120"/>
                  <a:gd name="T85" fmla="*/ 63 h 79"/>
                  <a:gd name="T86" fmla="*/ 0 w 120"/>
                  <a:gd name="T87" fmla="*/ 59 h 79"/>
                  <a:gd name="T88" fmla="*/ 18 w 120"/>
                  <a:gd name="T89" fmla="*/ 70 h 79"/>
                  <a:gd name="T90" fmla="*/ 18 w 120"/>
                  <a:gd name="T91" fmla="*/ 70 h 79"/>
                  <a:gd name="T92" fmla="*/ 27 w 120"/>
                  <a:gd name="T93" fmla="*/ 72 h 79"/>
                  <a:gd name="T94" fmla="*/ 34 w 120"/>
                  <a:gd name="T95" fmla="*/ 70 h 79"/>
                  <a:gd name="T96" fmla="*/ 37 w 120"/>
                  <a:gd name="T97" fmla="*/ 68 h 79"/>
                  <a:gd name="T98" fmla="*/ 37 w 120"/>
                  <a:gd name="T99" fmla="*/ 65 h 79"/>
                  <a:gd name="T100" fmla="*/ 37 w 120"/>
                  <a:gd name="T101" fmla="*/ 68 h 79"/>
                  <a:gd name="T102" fmla="*/ 39 w 120"/>
                  <a:gd name="T103" fmla="*/ 54 h 79"/>
                  <a:gd name="T104" fmla="*/ 46 w 120"/>
                  <a:gd name="T105" fmla="*/ 61 h 79"/>
                  <a:gd name="T106" fmla="*/ 50 w 120"/>
                  <a:gd name="T107" fmla="*/ 4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0" h="79">
                    <a:moveTo>
                      <a:pt x="48" y="63"/>
                    </a:moveTo>
                    <a:lnTo>
                      <a:pt x="64" y="56"/>
                    </a:lnTo>
                    <a:lnTo>
                      <a:pt x="66" y="54"/>
                    </a:lnTo>
                    <a:lnTo>
                      <a:pt x="79" y="50"/>
                    </a:lnTo>
                    <a:lnTo>
                      <a:pt x="84" y="47"/>
                    </a:lnTo>
                    <a:lnTo>
                      <a:pt x="88" y="45"/>
                    </a:lnTo>
                    <a:lnTo>
                      <a:pt x="86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2" y="47"/>
                    </a:lnTo>
                    <a:lnTo>
                      <a:pt x="82" y="47"/>
                    </a:lnTo>
                    <a:lnTo>
                      <a:pt x="77" y="45"/>
                    </a:lnTo>
                    <a:lnTo>
                      <a:pt x="77" y="45"/>
                    </a:lnTo>
                    <a:lnTo>
                      <a:pt x="77" y="45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3" y="50"/>
                    </a:lnTo>
                    <a:lnTo>
                      <a:pt x="73" y="50"/>
                    </a:lnTo>
                    <a:lnTo>
                      <a:pt x="73" y="50"/>
                    </a:lnTo>
                    <a:lnTo>
                      <a:pt x="70" y="50"/>
                    </a:lnTo>
                    <a:lnTo>
                      <a:pt x="70" y="47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1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59" y="56"/>
                    </a:lnTo>
                    <a:lnTo>
                      <a:pt x="57" y="54"/>
                    </a:lnTo>
                    <a:lnTo>
                      <a:pt x="57" y="54"/>
                    </a:lnTo>
                    <a:lnTo>
                      <a:pt x="57" y="54"/>
                    </a:lnTo>
                    <a:lnTo>
                      <a:pt x="55" y="54"/>
                    </a:lnTo>
                    <a:lnTo>
                      <a:pt x="52" y="52"/>
                    </a:lnTo>
                    <a:lnTo>
                      <a:pt x="55" y="52"/>
                    </a:lnTo>
                    <a:lnTo>
                      <a:pt x="52" y="52"/>
                    </a:lnTo>
                    <a:lnTo>
                      <a:pt x="55" y="45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5" y="38"/>
                    </a:lnTo>
                    <a:lnTo>
                      <a:pt x="57" y="36"/>
                    </a:lnTo>
                    <a:lnTo>
                      <a:pt x="57" y="34"/>
                    </a:lnTo>
                    <a:lnTo>
                      <a:pt x="61" y="36"/>
                    </a:lnTo>
                    <a:lnTo>
                      <a:pt x="64" y="36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73" y="29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3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84" y="16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5"/>
                    </a:lnTo>
                    <a:lnTo>
                      <a:pt x="91" y="27"/>
                    </a:lnTo>
                    <a:lnTo>
                      <a:pt x="93" y="25"/>
                    </a:lnTo>
                    <a:lnTo>
                      <a:pt x="95" y="11"/>
                    </a:lnTo>
                    <a:lnTo>
                      <a:pt x="97" y="9"/>
                    </a:lnTo>
                    <a:lnTo>
                      <a:pt x="100" y="9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2" y="9"/>
                    </a:lnTo>
                    <a:lnTo>
                      <a:pt x="106" y="9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9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8" y="14"/>
                    </a:lnTo>
                    <a:lnTo>
                      <a:pt x="120" y="18"/>
                    </a:lnTo>
                    <a:lnTo>
                      <a:pt x="120" y="20"/>
                    </a:lnTo>
                    <a:lnTo>
                      <a:pt x="120" y="20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6" y="27"/>
                    </a:lnTo>
                    <a:lnTo>
                      <a:pt x="116" y="27"/>
                    </a:lnTo>
                    <a:lnTo>
                      <a:pt x="113" y="34"/>
                    </a:lnTo>
                    <a:lnTo>
                      <a:pt x="113" y="34"/>
                    </a:lnTo>
                    <a:lnTo>
                      <a:pt x="113" y="34"/>
                    </a:lnTo>
                    <a:lnTo>
                      <a:pt x="109" y="43"/>
                    </a:lnTo>
                    <a:lnTo>
                      <a:pt x="104" y="47"/>
                    </a:lnTo>
                    <a:lnTo>
                      <a:pt x="102" y="50"/>
                    </a:lnTo>
                    <a:lnTo>
                      <a:pt x="100" y="52"/>
                    </a:lnTo>
                    <a:lnTo>
                      <a:pt x="84" y="59"/>
                    </a:lnTo>
                    <a:lnTo>
                      <a:pt x="82" y="56"/>
                    </a:lnTo>
                    <a:lnTo>
                      <a:pt x="82" y="56"/>
                    </a:lnTo>
                    <a:lnTo>
                      <a:pt x="82" y="54"/>
                    </a:lnTo>
                    <a:lnTo>
                      <a:pt x="82" y="52"/>
                    </a:lnTo>
                    <a:lnTo>
                      <a:pt x="82" y="52"/>
                    </a:lnTo>
                    <a:lnTo>
                      <a:pt x="79" y="50"/>
                    </a:lnTo>
                    <a:lnTo>
                      <a:pt x="64" y="56"/>
                    </a:lnTo>
                    <a:lnTo>
                      <a:pt x="48" y="63"/>
                    </a:lnTo>
                    <a:lnTo>
                      <a:pt x="48" y="63"/>
                    </a:lnTo>
                    <a:close/>
                    <a:moveTo>
                      <a:pt x="77" y="45"/>
                    </a:moveTo>
                    <a:lnTo>
                      <a:pt x="77" y="45"/>
                    </a:lnTo>
                    <a:lnTo>
                      <a:pt x="77" y="45"/>
                    </a:lnTo>
                    <a:lnTo>
                      <a:pt x="77" y="45"/>
                    </a:lnTo>
                    <a:close/>
                    <a:moveTo>
                      <a:pt x="79" y="29"/>
                    </a:moveTo>
                    <a:lnTo>
                      <a:pt x="88" y="32"/>
                    </a:lnTo>
                    <a:lnTo>
                      <a:pt x="91" y="34"/>
                    </a:lnTo>
                    <a:lnTo>
                      <a:pt x="79" y="29"/>
                    </a:lnTo>
                    <a:close/>
                    <a:moveTo>
                      <a:pt x="100" y="36"/>
                    </a:moveTo>
                    <a:lnTo>
                      <a:pt x="102" y="38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4" y="34"/>
                    </a:lnTo>
                    <a:lnTo>
                      <a:pt x="104" y="34"/>
                    </a:lnTo>
                    <a:lnTo>
                      <a:pt x="104" y="34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4" y="32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0" y="36"/>
                    </a:lnTo>
                    <a:lnTo>
                      <a:pt x="100" y="36"/>
                    </a:lnTo>
                    <a:close/>
                    <a:moveTo>
                      <a:pt x="48" y="61"/>
                    </a:moveTo>
                    <a:lnTo>
                      <a:pt x="48" y="63"/>
                    </a:lnTo>
                    <a:lnTo>
                      <a:pt x="48" y="61"/>
                    </a:lnTo>
                    <a:lnTo>
                      <a:pt x="46" y="63"/>
                    </a:lnTo>
                    <a:lnTo>
                      <a:pt x="46" y="63"/>
                    </a:lnTo>
                    <a:lnTo>
                      <a:pt x="48" y="68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37" y="77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5" y="79"/>
                    </a:lnTo>
                    <a:lnTo>
                      <a:pt x="25" y="79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7" y="68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18" y="65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23" y="72"/>
                    </a:lnTo>
                    <a:lnTo>
                      <a:pt x="27" y="72"/>
                    </a:lnTo>
                    <a:lnTo>
                      <a:pt x="27" y="72"/>
                    </a:lnTo>
                    <a:lnTo>
                      <a:pt x="27" y="72"/>
                    </a:lnTo>
                    <a:lnTo>
                      <a:pt x="32" y="72"/>
                    </a:lnTo>
                    <a:lnTo>
                      <a:pt x="32" y="72"/>
                    </a:lnTo>
                    <a:lnTo>
                      <a:pt x="34" y="70"/>
                    </a:lnTo>
                    <a:lnTo>
                      <a:pt x="37" y="70"/>
                    </a:lnTo>
                    <a:lnTo>
                      <a:pt x="37" y="70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8"/>
                    </a:lnTo>
                    <a:lnTo>
                      <a:pt x="32" y="65"/>
                    </a:lnTo>
                    <a:lnTo>
                      <a:pt x="30" y="65"/>
                    </a:lnTo>
                    <a:lnTo>
                      <a:pt x="32" y="52"/>
                    </a:lnTo>
                    <a:lnTo>
                      <a:pt x="39" y="54"/>
                    </a:lnTo>
                    <a:lnTo>
                      <a:pt x="39" y="54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6" y="61"/>
                    </a:lnTo>
                    <a:lnTo>
                      <a:pt x="46" y="63"/>
                    </a:lnTo>
                    <a:lnTo>
                      <a:pt x="48" y="61"/>
                    </a:lnTo>
                    <a:close/>
                    <a:moveTo>
                      <a:pt x="50" y="43"/>
                    </a:moveTo>
                    <a:lnTo>
                      <a:pt x="50" y="43"/>
                    </a:lnTo>
                    <a:lnTo>
                      <a:pt x="52" y="43"/>
                    </a:lnTo>
                    <a:lnTo>
                      <a:pt x="52" y="43"/>
                    </a:lnTo>
                    <a:lnTo>
                      <a:pt x="50" y="4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8" name="Freeform 2569">
                <a:extLst>
                  <a:ext uri="{FF2B5EF4-FFF2-40B4-BE49-F238E27FC236}">
                    <a16:creationId xmlns:a16="http://schemas.microsoft.com/office/drawing/2014/main" id="{88E3F608-03C2-420D-98DE-79DE0256F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999"/>
                <a:ext cx="11" cy="11"/>
              </a:xfrm>
              <a:custGeom>
                <a:avLst/>
                <a:gdLst>
                  <a:gd name="T0" fmla="*/ 2 w 11"/>
                  <a:gd name="T1" fmla="*/ 0 h 11"/>
                  <a:gd name="T2" fmla="*/ 7 w 11"/>
                  <a:gd name="T3" fmla="*/ 0 h 11"/>
                  <a:gd name="T4" fmla="*/ 11 w 11"/>
                  <a:gd name="T5" fmla="*/ 0 h 11"/>
                  <a:gd name="T6" fmla="*/ 11 w 11"/>
                  <a:gd name="T7" fmla="*/ 2 h 11"/>
                  <a:gd name="T8" fmla="*/ 11 w 11"/>
                  <a:gd name="T9" fmla="*/ 2 h 11"/>
                  <a:gd name="T10" fmla="*/ 11 w 11"/>
                  <a:gd name="T11" fmla="*/ 4 h 11"/>
                  <a:gd name="T12" fmla="*/ 11 w 11"/>
                  <a:gd name="T13" fmla="*/ 6 h 11"/>
                  <a:gd name="T14" fmla="*/ 7 w 11"/>
                  <a:gd name="T15" fmla="*/ 9 h 11"/>
                  <a:gd name="T16" fmla="*/ 5 w 11"/>
                  <a:gd name="T17" fmla="*/ 11 h 11"/>
                  <a:gd name="T18" fmla="*/ 2 w 11"/>
                  <a:gd name="T19" fmla="*/ 11 h 11"/>
                  <a:gd name="T20" fmla="*/ 0 w 11"/>
                  <a:gd name="T21" fmla="*/ 11 h 11"/>
                  <a:gd name="T22" fmla="*/ 2 w 11"/>
                  <a:gd name="T23" fmla="*/ 6 h 11"/>
                  <a:gd name="T24" fmla="*/ 2 w 11"/>
                  <a:gd name="T25" fmla="*/ 6 h 11"/>
                  <a:gd name="T26" fmla="*/ 2 w 11"/>
                  <a:gd name="T27" fmla="*/ 2 h 11"/>
                  <a:gd name="T28" fmla="*/ 2 w 11"/>
                  <a:gd name="T29" fmla="*/ 2 h 11"/>
                  <a:gd name="T30" fmla="*/ 2 w 11"/>
                  <a:gd name="T31" fmla="*/ 2 h 11"/>
                  <a:gd name="T32" fmla="*/ 2 w 11"/>
                  <a:gd name="T33" fmla="*/ 0 h 11"/>
                  <a:gd name="T34" fmla="*/ 2 w 11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9" name="Freeform 2570">
                <a:extLst>
                  <a:ext uri="{FF2B5EF4-FFF2-40B4-BE49-F238E27FC236}">
                    <a16:creationId xmlns:a16="http://schemas.microsoft.com/office/drawing/2014/main" id="{B69B211B-F98C-4D58-BCBD-FA559073C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0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0" name="Freeform 2571">
                <a:extLst>
                  <a:ext uri="{FF2B5EF4-FFF2-40B4-BE49-F238E27FC236}">
                    <a16:creationId xmlns:a16="http://schemas.microsoft.com/office/drawing/2014/main" id="{D4A1E1AD-6307-4748-898C-4D0BB64B5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976"/>
                <a:ext cx="36" cy="29"/>
              </a:xfrm>
              <a:custGeom>
                <a:avLst/>
                <a:gdLst>
                  <a:gd name="T0" fmla="*/ 16 w 16"/>
                  <a:gd name="T1" fmla="*/ 5 h 13"/>
                  <a:gd name="T2" fmla="*/ 16 w 16"/>
                  <a:gd name="T3" fmla="*/ 5 h 13"/>
                  <a:gd name="T4" fmla="*/ 16 w 16"/>
                  <a:gd name="T5" fmla="*/ 5 h 13"/>
                  <a:gd name="T6" fmla="*/ 16 w 16"/>
                  <a:gd name="T7" fmla="*/ 5 h 13"/>
                  <a:gd name="T8" fmla="*/ 15 w 16"/>
                  <a:gd name="T9" fmla="*/ 2 h 13"/>
                  <a:gd name="T10" fmla="*/ 15 w 16"/>
                  <a:gd name="T11" fmla="*/ 2 h 13"/>
                  <a:gd name="T12" fmla="*/ 15 w 16"/>
                  <a:gd name="T13" fmla="*/ 0 h 13"/>
                  <a:gd name="T14" fmla="*/ 13 w 16"/>
                  <a:gd name="T15" fmla="*/ 1 h 13"/>
                  <a:gd name="T16" fmla="*/ 11 w 16"/>
                  <a:gd name="T17" fmla="*/ 3 h 13"/>
                  <a:gd name="T18" fmla="*/ 10 w 16"/>
                  <a:gd name="T19" fmla="*/ 4 h 13"/>
                  <a:gd name="T20" fmla="*/ 7 w 16"/>
                  <a:gd name="T21" fmla="*/ 6 h 13"/>
                  <a:gd name="T22" fmla="*/ 6 w 16"/>
                  <a:gd name="T23" fmla="*/ 6 h 13"/>
                  <a:gd name="T24" fmla="*/ 2 w 16"/>
                  <a:gd name="T25" fmla="*/ 9 h 13"/>
                  <a:gd name="T26" fmla="*/ 2 w 16"/>
                  <a:gd name="T27" fmla="*/ 8 h 13"/>
                  <a:gd name="T28" fmla="*/ 1 w 16"/>
                  <a:gd name="T29" fmla="*/ 7 h 13"/>
                  <a:gd name="T30" fmla="*/ 0 w 16"/>
                  <a:gd name="T31" fmla="*/ 5 h 13"/>
                  <a:gd name="T32" fmla="*/ 0 w 16"/>
                  <a:gd name="T33" fmla="*/ 5 h 13"/>
                  <a:gd name="T34" fmla="*/ 0 w 16"/>
                  <a:gd name="T35" fmla="*/ 6 h 13"/>
                  <a:gd name="T36" fmla="*/ 0 w 16"/>
                  <a:gd name="T37" fmla="*/ 6 h 13"/>
                  <a:gd name="T38" fmla="*/ 1 w 16"/>
                  <a:gd name="T39" fmla="*/ 6 h 13"/>
                  <a:gd name="T40" fmla="*/ 1 w 16"/>
                  <a:gd name="T41" fmla="*/ 6 h 13"/>
                  <a:gd name="T42" fmla="*/ 1 w 16"/>
                  <a:gd name="T43" fmla="*/ 7 h 13"/>
                  <a:gd name="T44" fmla="*/ 1 w 16"/>
                  <a:gd name="T45" fmla="*/ 7 h 13"/>
                  <a:gd name="T46" fmla="*/ 1 w 16"/>
                  <a:gd name="T47" fmla="*/ 8 h 13"/>
                  <a:gd name="T48" fmla="*/ 1 w 16"/>
                  <a:gd name="T49" fmla="*/ 8 h 13"/>
                  <a:gd name="T50" fmla="*/ 1 w 16"/>
                  <a:gd name="T51" fmla="*/ 9 h 13"/>
                  <a:gd name="T52" fmla="*/ 1 w 16"/>
                  <a:gd name="T53" fmla="*/ 9 h 13"/>
                  <a:gd name="T54" fmla="*/ 2 w 16"/>
                  <a:gd name="T55" fmla="*/ 9 h 13"/>
                  <a:gd name="T56" fmla="*/ 2 w 16"/>
                  <a:gd name="T57" fmla="*/ 9 h 13"/>
                  <a:gd name="T58" fmla="*/ 2 w 16"/>
                  <a:gd name="T59" fmla="*/ 10 h 13"/>
                  <a:gd name="T60" fmla="*/ 2 w 16"/>
                  <a:gd name="T61" fmla="*/ 10 h 13"/>
                  <a:gd name="T62" fmla="*/ 2 w 16"/>
                  <a:gd name="T63" fmla="*/ 11 h 13"/>
                  <a:gd name="T64" fmla="*/ 2 w 16"/>
                  <a:gd name="T65" fmla="*/ 11 h 13"/>
                  <a:gd name="T66" fmla="*/ 2 w 16"/>
                  <a:gd name="T67" fmla="*/ 12 h 13"/>
                  <a:gd name="T68" fmla="*/ 2 w 16"/>
                  <a:gd name="T69" fmla="*/ 12 h 13"/>
                  <a:gd name="T70" fmla="*/ 3 w 16"/>
                  <a:gd name="T71" fmla="*/ 12 h 13"/>
                  <a:gd name="T72" fmla="*/ 3 w 16"/>
                  <a:gd name="T73" fmla="*/ 12 h 13"/>
                  <a:gd name="T74" fmla="*/ 3 w 16"/>
                  <a:gd name="T75" fmla="*/ 11 h 13"/>
                  <a:gd name="T76" fmla="*/ 4 w 16"/>
                  <a:gd name="T77" fmla="*/ 11 h 13"/>
                  <a:gd name="T78" fmla="*/ 4 w 16"/>
                  <a:gd name="T79" fmla="*/ 11 h 13"/>
                  <a:gd name="T80" fmla="*/ 4 w 16"/>
                  <a:gd name="T81" fmla="*/ 11 h 13"/>
                  <a:gd name="T82" fmla="*/ 5 w 16"/>
                  <a:gd name="T83" fmla="*/ 11 h 13"/>
                  <a:gd name="T84" fmla="*/ 7 w 16"/>
                  <a:gd name="T85" fmla="*/ 12 h 13"/>
                  <a:gd name="T86" fmla="*/ 8 w 16"/>
                  <a:gd name="T87" fmla="*/ 13 h 13"/>
                  <a:gd name="T88" fmla="*/ 10 w 16"/>
                  <a:gd name="T89" fmla="*/ 13 h 13"/>
                  <a:gd name="T90" fmla="*/ 10 w 16"/>
                  <a:gd name="T91" fmla="*/ 13 h 13"/>
                  <a:gd name="T92" fmla="*/ 11 w 16"/>
                  <a:gd name="T93" fmla="*/ 13 h 13"/>
                  <a:gd name="T94" fmla="*/ 11 w 16"/>
                  <a:gd name="T95" fmla="*/ 12 h 13"/>
                  <a:gd name="T96" fmla="*/ 11 w 16"/>
                  <a:gd name="T97" fmla="*/ 12 h 13"/>
                  <a:gd name="T98" fmla="*/ 12 w 16"/>
                  <a:gd name="T99" fmla="*/ 12 h 13"/>
                  <a:gd name="T100" fmla="*/ 13 w 16"/>
                  <a:gd name="T101" fmla="*/ 12 h 13"/>
                  <a:gd name="T102" fmla="*/ 14 w 16"/>
                  <a:gd name="T103" fmla="*/ 10 h 13"/>
                  <a:gd name="T104" fmla="*/ 15 w 16"/>
                  <a:gd name="T105" fmla="*/ 10 h 13"/>
                  <a:gd name="T106" fmla="*/ 16 w 16"/>
                  <a:gd name="T10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13">
                    <a:moveTo>
                      <a:pt x="16" y="5"/>
                    </a:move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1" name="Freeform 2572">
                <a:extLst>
                  <a:ext uri="{FF2B5EF4-FFF2-40B4-BE49-F238E27FC236}">
                    <a16:creationId xmlns:a16="http://schemas.microsoft.com/office/drawing/2014/main" id="{E20C509D-D568-4FEF-BFD2-76A2A235F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001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9 w 11"/>
                  <a:gd name="T3" fmla="*/ 0 h 4"/>
                  <a:gd name="T4" fmla="*/ 11 w 11"/>
                  <a:gd name="T5" fmla="*/ 0 h 4"/>
                  <a:gd name="T6" fmla="*/ 9 w 11"/>
                  <a:gd name="T7" fmla="*/ 2 h 4"/>
                  <a:gd name="T8" fmla="*/ 7 w 11"/>
                  <a:gd name="T9" fmla="*/ 2 h 4"/>
                  <a:gd name="T10" fmla="*/ 5 w 11"/>
                  <a:gd name="T11" fmla="*/ 2 h 4"/>
                  <a:gd name="T12" fmla="*/ 2 w 11"/>
                  <a:gd name="T13" fmla="*/ 4 h 4"/>
                  <a:gd name="T14" fmla="*/ 2 w 11"/>
                  <a:gd name="T15" fmla="*/ 4 h 4"/>
                  <a:gd name="T16" fmla="*/ 0 w 11"/>
                  <a:gd name="T17" fmla="*/ 4 h 4"/>
                  <a:gd name="T18" fmla="*/ 0 w 11"/>
                  <a:gd name="T19" fmla="*/ 4 h 4"/>
                  <a:gd name="T20" fmla="*/ 0 w 11"/>
                  <a:gd name="T21" fmla="*/ 2 h 4"/>
                  <a:gd name="T22" fmla="*/ 0 w 1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2" name="Freeform 2573">
                <a:extLst>
                  <a:ext uri="{FF2B5EF4-FFF2-40B4-BE49-F238E27FC236}">
                    <a16:creationId xmlns:a16="http://schemas.microsoft.com/office/drawing/2014/main" id="{A0030145-8AD9-4A42-9339-CE158E181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987"/>
                <a:ext cx="11" cy="14"/>
              </a:xfrm>
              <a:custGeom>
                <a:avLst/>
                <a:gdLst>
                  <a:gd name="T0" fmla="*/ 7 w 11"/>
                  <a:gd name="T1" fmla="*/ 3 h 14"/>
                  <a:gd name="T2" fmla="*/ 7 w 11"/>
                  <a:gd name="T3" fmla="*/ 3 h 14"/>
                  <a:gd name="T4" fmla="*/ 11 w 11"/>
                  <a:gd name="T5" fmla="*/ 3 h 14"/>
                  <a:gd name="T6" fmla="*/ 11 w 11"/>
                  <a:gd name="T7" fmla="*/ 3 h 14"/>
                  <a:gd name="T8" fmla="*/ 11 w 11"/>
                  <a:gd name="T9" fmla="*/ 12 h 14"/>
                  <a:gd name="T10" fmla="*/ 11 w 11"/>
                  <a:gd name="T11" fmla="*/ 12 h 14"/>
                  <a:gd name="T12" fmla="*/ 11 w 11"/>
                  <a:gd name="T13" fmla="*/ 14 h 14"/>
                  <a:gd name="T14" fmla="*/ 9 w 11"/>
                  <a:gd name="T15" fmla="*/ 14 h 14"/>
                  <a:gd name="T16" fmla="*/ 0 w 11"/>
                  <a:gd name="T17" fmla="*/ 14 h 14"/>
                  <a:gd name="T18" fmla="*/ 0 w 11"/>
                  <a:gd name="T19" fmla="*/ 14 h 14"/>
                  <a:gd name="T20" fmla="*/ 0 w 11"/>
                  <a:gd name="T21" fmla="*/ 12 h 14"/>
                  <a:gd name="T22" fmla="*/ 0 w 11"/>
                  <a:gd name="T23" fmla="*/ 12 h 14"/>
                  <a:gd name="T24" fmla="*/ 0 w 11"/>
                  <a:gd name="T25" fmla="*/ 9 h 14"/>
                  <a:gd name="T26" fmla="*/ 0 w 11"/>
                  <a:gd name="T27" fmla="*/ 7 h 14"/>
                  <a:gd name="T28" fmla="*/ 0 w 11"/>
                  <a:gd name="T29" fmla="*/ 5 h 14"/>
                  <a:gd name="T30" fmla="*/ 0 w 11"/>
                  <a:gd name="T31" fmla="*/ 3 h 14"/>
                  <a:gd name="T32" fmla="*/ 0 w 11"/>
                  <a:gd name="T33" fmla="*/ 0 h 14"/>
                  <a:gd name="T34" fmla="*/ 2 w 11"/>
                  <a:gd name="T35" fmla="*/ 0 h 14"/>
                  <a:gd name="T36" fmla="*/ 7 w 11"/>
                  <a:gd name="T3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7" y="3"/>
                    </a:moveTo>
                    <a:lnTo>
                      <a:pt x="7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3" name="Freeform 2574">
                <a:extLst>
                  <a:ext uri="{FF2B5EF4-FFF2-40B4-BE49-F238E27FC236}">
                    <a16:creationId xmlns:a16="http://schemas.microsoft.com/office/drawing/2014/main" id="{21B052C9-DA89-449D-A520-AEE5E0F3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972"/>
                <a:ext cx="29" cy="29"/>
              </a:xfrm>
              <a:custGeom>
                <a:avLst/>
                <a:gdLst>
                  <a:gd name="T0" fmla="*/ 27 w 29"/>
                  <a:gd name="T1" fmla="*/ 6 h 29"/>
                  <a:gd name="T2" fmla="*/ 24 w 29"/>
                  <a:gd name="T3" fmla="*/ 13 h 29"/>
                  <a:gd name="T4" fmla="*/ 20 w 29"/>
                  <a:gd name="T5" fmla="*/ 13 h 29"/>
                  <a:gd name="T6" fmla="*/ 20 w 29"/>
                  <a:gd name="T7" fmla="*/ 15 h 29"/>
                  <a:gd name="T8" fmla="*/ 18 w 29"/>
                  <a:gd name="T9" fmla="*/ 15 h 29"/>
                  <a:gd name="T10" fmla="*/ 15 w 29"/>
                  <a:gd name="T11" fmla="*/ 13 h 29"/>
                  <a:gd name="T12" fmla="*/ 13 w 29"/>
                  <a:gd name="T13" fmla="*/ 15 h 29"/>
                  <a:gd name="T14" fmla="*/ 11 w 29"/>
                  <a:gd name="T15" fmla="*/ 29 h 29"/>
                  <a:gd name="T16" fmla="*/ 2 w 29"/>
                  <a:gd name="T17" fmla="*/ 27 h 29"/>
                  <a:gd name="T18" fmla="*/ 2 w 29"/>
                  <a:gd name="T19" fmla="*/ 27 h 29"/>
                  <a:gd name="T20" fmla="*/ 0 w 29"/>
                  <a:gd name="T21" fmla="*/ 24 h 29"/>
                  <a:gd name="T22" fmla="*/ 2 w 29"/>
                  <a:gd name="T23" fmla="*/ 20 h 29"/>
                  <a:gd name="T24" fmla="*/ 4 w 29"/>
                  <a:gd name="T25" fmla="*/ 20 h 29"/>
                  <a:gd name="T26" fmla="*/ 4 w 29"/>
                  <a:gd name="T27" fmla="*/ 20 h 29"/>
                  <a:gd name="T28" fmla="*/ 6 w 29"/>
                  <a:gd name="T29" fmla="*/ 11 h 29"/>
                  <a:gd name="T30" fmla="*/ 6 w 29"/>
                  <a:gd name="T31" fmla="*/ 11 h 29"/>
                  <a:gd name="T32" fmla="*/ 6 w 29"/>
                  <a:gd name="T33" fmla="*/ 9 h 29"/>
                  <a:gd name="T34" fmla="*/ 18 w 29"/>
                  <a:gd name="T35" fmla="*/ 0 h 29"/>
                  <a:gd name="T36" fmla="*/ 20 w 29"/>
                  <a:gd name="T37" fmla="*/ 0 h 29"/>
                  <a:gd name="T38" fmla="*/ 20 w 29"/>
                  <a:gd name="T39" fmla="*/ 2 h 29"/>
                  <a:gd name="T40" fmla="*/ 29 w 29"/>
                  <a:gd name="T41" fmla="*/ 4 h 29"/>
                  <a:gd name="T42" fmla="*/ 27 w 29"/>
                  <a:gd name="T43" fmla="*/ 4 h 29"/>
                  <a:gd name="T44" fmla="*/ 27 w 29"/>
                  <a:gd name="T45" fmla="*/ 6 h 29"/>
                  <a:gd name="T46" fmla="*/ 27 w 29"/>
                  <a:gd name="T47" fmla="*/ 6 h 29"/>
                  <a:gd name="T48" fmla="*/ 27 w 29"/>
                  <a:gd name="T4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29">
                    <a:moveTo>
                      <a:pt x="27" y="6"/>
                    </a:moveTo>
                    <a:lnTo>
                      <a:pt x="24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18" y="15"/>
                    </a:lnTo>
                    <a:lnTo>
                      <a:pt x="15" y="13"/>
                    </a:lnTo>
                    <a:lnTo>
                      <a:pt x="13" y="15"/>
                    </a:lnTo>
                    <a:lnTo>
                      <a:pt x="11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4" name="Freeform 2575">
                <a:extLst>
                  <a:ext uri="{FF2B5EF4-FFF2-40B4-BE49-F238E27FC236}">
                    <a16:creationId xmlns:a16="http://schemas.microsoft.com/office/drawing/2014/main" id="{4687493F-5F75-456B-BEBF-9006D631C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933"/>
                <a:ext cx="135" cy="61"/>
              </a:xfrm>
              <a:custGeom>
                <a:avLst/>
                <a:gdLst>
                  <a:gd name="T0" fmla="*/ 46 w 60"/>
                  <a:gd name="T1" fmla="*/ 8 h 27"/>
                  <a:gd name="T2" fmla="*/ 46 w 60"/>
                  <a:gd name="T3" fmla="*/ 8 h 27"/>
                  <a:gd name="T4" fmla="*/ 44 w 60"/>
                  <a:gd name="T5" fmla="*/ 7 h 27"/>
                  <a:gd name="T6" fmla="*/ 41 w 60"/>
                  <a:gd name="T7" fmla="*/ 6 h 27"/>
                  <a:gd name="T8" fmla="*/ 39 w 60"/>
                  <a:gd name="T9" fmla="*/ 5 h 27"/>
                  <a:gd name="T10" fmla="*/ 35 w 60"/>
                  <a:gd name="T11" fmla="*/ 2 h 27"/>
                  <a:gd name="T12" fmla="*/ 35 w 60"/>
                  <a:gd name="T13" fmla="*/ 2 h 27"/>
                  <a:gd name="T14" fmla="*/ 31 w 60"/>
                  <a:gd name="T15" fmla="*/ 1 h 27"/>
                  <a:gd name="T16" fmla="*/ 28 w 60"/>
                  <a:gd name="T17" fmla="*/ 1 h 27"/>
                  <a:gd name="T18" fmla="*/ 25 w 60"/>
                  <a:gd name="T19" fmla="*/ 0 h 27"/>
                  <a:gd name="T20" fmla="*/ 24 w 60"/>
                  <a:gd name="T21" fmla="*/ 1 h 27"/>
                  <a:gd name="T22" fmla="*/ 22 w 60"/>
                  <a:gd name="T23" fmla="*/ 3 h 27"/>
                  <a:gd name="T24" fmla="*/ 20 w 60"/>
                  <a:gd name="T25" fmla="*/ 4 h 27"/>
                  <a:gd name="T26" fmla="*/ 18 w 60"/>
                  <a:gd name="T27" fmla="*/ 5 h 27"/>
                  <a:gd name="T28" fmla="*/ 15 w 60"/>
                  <a:gd name="T29" fmla="*/ 8 h 27"/>
                  <a:gd name="T30" fmla="*/ 14 w 60"/>
                  <a:gd name="T31" fmla="*/ 8 h 27"/>
                  <a:gd name="T32" fmla="*/ 12 w 60"/>
                  <a:gd name="T33" fmla="*/ 9 h 27"/>
                  <a:gd name="T34" fmla="*/ 11 w 60"/>
                  <a:gd name="T35" fmla="*/ 9 h 27"/>
                  <a:gd name="T36" fmla="*/ 10 w 60"/>
                  <a:gd name="T37" fmla="*/ 9 h 27"/>
                  <a:gd name="T38" fmla="*/ 8 w 60"/>
                  <a:gd name="T39" fmla="*/ 10 h 27"/>
                  <a:gd name="T40" fmla="*/ 3 w 60"/>
                  <a:gd name="T41" fmla="*/ 14 h 27"/>
                  <a:gd name="T42" fmla="*/ 0 w 60"/>
                  <a:gd name="T43" fmla="*/ 16 h 27"/>
                  <a:gd name="T44" fmla="*/ 0 w 60"/>
                  <a:gd name="T45" fmla="*/ 16 h 27"/>
                  <a:gd name="T46" fmla="*/ 0 w 60"/>
                  <a:gd name="T47" fmla="*/ 17 h 27"/>
                  <a:gd name="T48" fmla="*/ 0 w 60"/>
                  <a:gd name="T49" fmla="*/ 17 h 27"/>
                  <a:gd name="T50" fmla="*/ 2 w 60"/>
                  <a:gd name="T51" fmla="*/ 20 h 27"/>
                  <a:gd name="T52" fmla="*/ 4 w 60"/>
                  <a:gd name="T53" fmla="*/ 23 h 27"/>
                  <a:gd name="T54" fmla="*/ 7 w 60"/>
                  <a:gd name="T55" fmla="*/ 27 h 27"/>
                  <a:gd name="T56" fmla="*/ 8 w 60"/>
                  <a:gd name="T57" fmla="*/ 26 h 27"/>
                  <a:gd name="T58" fmla="*/ 10 w 60"/>
                  <a:gd name="T59" fmla="*/ 24 h 27"/>
                  <a:gd name="T60" fmla="*/ 12 w 60"/>
                  <a:gd name="T61" fmla="*/ 23 h 27"/>
                  <a:gd name="T62" fmla="*/ 13 w 60"/>
                  <a:gd name="T63" fmla="*/ 22 h 27"/>
                  <a:gd name="T64" fmla="*/ 20 w 60"/>
                  <a:gd name="T65" fmla="*/ 17 h 27"/>
                  <a:gd name="T66" fmla="*/ 21 w 60"/>
                  <a:gd name="T67" fmla="*/ 17 h 27"/>
                  <a:gd name="T68" fmla="*/ 22 w 60"/>
                  <a:gd name="T69" fmla="*/ 16 h 27"/>
                  <a:gd name="T70" fmla="*/ 23 w 60"/>
                  <a:gd name="T71" fmla="*/ 15 h 27"/>
                  <a:gd name="T72" fmla="*/ 25 w 60"/>
                  <a:gd name="T73" fmla="*/ 14 h 27"/>
                  <a:gd name="T74" fmla="*/ 28 w 60"/>
                  <a:gd name="T75" fmla="*/ 15 h 27"/>
                  <a:gd name="T76" fmla="*/ 31 w 60"/>
                  <a:gd name="T77" fmla="*/ 16 h 27"/>
                  <a:gd name="T78" fmla="*/ 34 w 60"/>
                  <a:gd name="T79" fmla="*/ 17 h 27"/>
                  <a:gd name="T80" fmla="*/ 35 w 60"/>
                  <a:gd name="T81" fmla="*/ 18 h 27"/>
                  <a:gd name="T82" fmla="*/ 37 w 60"/>
                  <a:gd name="T83" fmla="*/ 19 h 27"/>
                  <a:gd name="T84" fmla="*/ 41 w 60"/>
                  <a:gd name="T85" fmla="*/ 21 h 27"/>
                  <a:gd name="T86" fmla="*/ 43 w 60"/>
                  <a:gd name="T87" fmla="*/ 22 h 27"/>
                  <a:gd name="T88" fmla="*/ 45 w 60"/>
                  <a:gd name="T89" fmla="*/ 23 h 27"/>
                  <a:gd name="T90" fmla="*/ 45 w 60"/>
                  <a:gd name="T91" fmla="*/ 24 h 27"/>
                  <a:gd name="T92" fmla="*/ 47 w 60"/>
                  <a:gd name="T93" fmla="*/ 25 h 27"/>
                  <a:gd name="T94" fmla="*/ 48 w 60"/>
                  <a:gd name="T95" fmla="*/ 25 h 27"/>
                  <a:gd name="T96" fmla="*/ 50 w 60"/>
                  <a:gd name="T97" fmla="*/ 25 h 27"/>
                  <a:gd name="T98" fmla="*/ 53 w 60"/>
                  <a:gd name="T99" fmla="*/ 22 h 27"/>
                  <a:gd name="T100" fmla="*/ 55 w 60"/>
                  <a:gd name="T101" fmla="*/ 20 h 27"/>
                  <a:gd name="T102" fmla="*/ 58 w 60"/>
                  <a:gd name="T103" fmla="*/ 19 h 27"/>
                  <a:gd name="T104" fmla="*/ 59 w 60"/>
                  <a:gd name="T105" fmla="*/ 18 h 27"/>
                  <a:gd name="T106" fmla="*/ 60 w 60"/>
                  <a:gd name="T107" fmla="*/ 17 h 27"/>
                  <a:gd name="T108" fmla="*/ 60 w 60"/>
                  <a:gd name="T109" fmla="*/ 17 h 27"/>
                  <a:gd name="T110" fmla="*/ 58 w 60"/>
                  <a:gd name="T111" fmla="*/ 15 h 27"/>
                  <a:gd name="T112" fmla="*/ 52 w 60"/>
                  <a:gd name="T113" fmla="*/ 12 h 27"/>
                  <a:gd name="T114" fmla="*/ 50 w 60"/>
                  <a:gd name="T115" fmla="*/ 11 h 27"/>
                  <a:gd name="T116" fmla="*/ 46 w 60"/>
                  <a:gd name="T117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0" h="27">
                    <a:moveTo>
                      <a:pt x="46" y="8"/>
                    </a:moveTo>
                    <a:lnTo>
                      <a:pt x="46" y="8"/>
                    </a:lnTo>
                    <a:lnTo>
                      <a:pt x="44" y="7"/>
                    </a:lnTo>
                    <a:lnTo>
                      <a:pt x="41" y="6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1" y="1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8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10" y="24"/>
                    </a:lnTo>
                    <a:lnTo>
                      <a:pt x="12" y="23"/>
                    </a:lnTo>
                    <a:lnTo>
                      <a:pt x="13" y="22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5"/>
                    </a:lnTo>
                    <a:lnTo>
                      <a:pt x="25" y="14"/>
                    </a:lnTo>
                    <a:lnTo>
                      <a:pt x="28" y="15"/>
                    </a:lnTo>
                    <a:lnTo>
                      <a:pt x="31" y="16"/>
                    </a:lnTo>
                    <a:lnTo>
                      <a:pt x="34" y="17"/>
                    </a:lnTo>
                    <a:lnTo>
                      <a:pt x="35" y="18"/>
                    </a:lnTo>
                    <a:lnTo>
                      <a:pt x="37" y="19"/>
                    </a:lnTo>
                    <a:lnTo>
                      <a:pt x="41" y="21"/>
                    </a:lnTo>
                    <a:lnTo>
                      <a:pt x="43" y="22"/>
                    </a:lnTo>
                    <a:lnTo>
                      <a:pt x="45" y="23"/>
                    </a:lnTo>
                    <a:lnTo>
                      <a:pt x="45" y="24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3" y="22"/>
                    </a:lnTo>
                    <a:lnTo>
                      <a:pt x="55" y="20"/>
                    </a:lnTo>
                    <a:lnTo>
                      <a:pt x="58" y="19"/>
                    </a:lnTo>
                    <a:lnTo>
                      <a:pt x="59" y="18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58" y="15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6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5" name="Freeform 2576">
                <a:extLst>
                  <a:ext uri="{FF2B5EF4-FFF2-40B4-BE49-F238E27FC236}">
                    <a16:creationId xmlns:a16="http://schemas.microsoft.com/office/drawing/2014/main" id="{179BB567-06FA-41D4-AD29-3E4713B30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1969"/>
                <a:ext cx="7" cy="5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5 h 5"/>
                  <a:gd name="T4" fmla="*/ 0 w 7"/>
                  <a:gd name="T5" fmla="*/ 5 h 5"/>
                  <a:gd name="T6" fmla="*/ 0 w 7"/>
                  <a:gd name="T7" fmla="*/ 5 h 5"/>
                  <a:gd name="T8" fmla="*/ 5 w 7"/>
                  <a:gd name="T9" fmla="*/ 3 h 5"/>
                  <a:gd name="T10" fmla="*/ 7 w 7"/>
                  <a:gd name="T11" fmla="*/ 0 h 5"/>
                  <a:gd name="T12" fmla="*/ 7 w 7"/>
                  <a:gd name="T13" fmla="*/ 3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7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6" name="Freeform 2577">
                <a:extLst>
                  <a:ext uri="{FF2B5EF4-FFF2-40B4-BE49-F238E27FC236}">
                    <a16:creationId xmlns:a16="http://schemas.microsoft.com/office/drawing/2014/main" id="{0241661E-02F1-4144-AA29-3AA40B34F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969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7 h 7"/>
                  <a:gd name="T4" fmla="*/ 4 w 4"/>
                  <a:gd name="T5" fmla="*/ 7 h 7"/>
                  <a:gd name="T6" fmla="*/ 0 w 4"/>
                  <a:gd name="T7" fmla="*/ 5 h 7"/>
                  <a:gd name="T8" fmla="*/ 0 w 4"/>
                  <a:gd name="T9" fmla="*/ 5 h 7"/>
                  <a:gd name="T10" fmla="*/ 0 w 4"/>
                  <a:gd name="T11" fmla="*/ 5 h 7"/>
                  <a:gd name="T12" fmla="*/ 0 w 4"/>
                  <a:gd name="T13" fmla="*/ 3 h 7"/>
                  <a:gd name="T14" fmla="*/ 0 w 4"/>
                  <a:gd name="T15" fmla="*/ 0 h 7"/>
                  <a:gd name="T16" fmla="*/ 2 w 4"/>
                  <a:gd name="T17" fmla="*/ 0 h 7"/>
                  <a:gd name="T18" fmla="*/ 2 w 4"/>
                  <a:gd name="T19" fmla="*/ 0 h 7"/>
                  <a:gd name="T20" fmla="*/ 4 w 4"/>
                  <a:gd name="T21" fmla="*/ 0 h 7"/>
                  <a:gd name="T22" fmla="*/ 4 w 4"/>
                  <a:gd name="T23" fmla="*/ 0 h 7"/>
                  <a:gd name="T24" fmla="*/ 4 w 4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7" name="Freeform 2578">
                <a:extLst>
                  <a:ext uri="{FF2B5EF4-FFF2-40B4-BE49-F238E27FC236}">
                    <a16:creationId xmlns:a16="http://schemas.microsoft.com/office/drawing/2014/main" id="{58F3CB8B-83C0-477C-A5C5-4D9A1325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969"/>
                <a:ext cx="52" cy="45"/>
              </a:xfrm>
              <a:custGeom>
                <a:avLst/>
                <a:gdLst>
                  <a:gd name="T0" fmla="*/ 19 w 52"/>
                  <a:gd name="T1" fmla="*/ 3 h 45"/>
                  <a:gd name="T2" fmla="*/ 28 w 52"/>
                  <a:gd name="T3" fmla="*/ 9 h 45"/>
                  <a:gd name="T4" fmla="*/ 28 w 52"/>
                  <a:gd name="T5" fmla="*/ 9 h 45"/>
                  <a:gd name="T6" fmla="*/ 37 w 52"/>
                  <a:gd name="T7" fmla="*/ 14 h 45"/>
                  <a:gd name="T8" fmla="*/ 41 w 52"/>
                  <a:gd name="T9" fmla="*/ 16 h 45"/>
                  <a:gd name="T10" fmla="*/ 46 w 52"/>
                  <a:gd name="T11" fmla="*/ 21 h 45"/>
                  <a:gd name="T12" fmla="*/ 48 w 52"/>
                  <a:gd name="T13" fmla="*/ 21 h 45"/>
                  <a:gd name="T14" fmla="*/ 52 w 52"/>
                  <a:gd name="T15" fmla="*/ 23 h 45"/>
                  <a:gd name="T16" fmla="*/ 52 w 52"/>
                  <a:gd name="T17" fmla="*/ 23 h 45"/>
                  <a:gd name="T18" fmla="*/ 52 w 52"/>
                  <a:gd name="T19" fmla="*/ 25 h 45"/>
                  <a:gd name="T20" fmla="*/ 48 w 52"/>
                  <a:gd name="T21" fmla="*/ 27 h 45"/>
                  <a:gd name="T22" fmla="*/ 48 w 52"/>
                  <a:gd name="T23" fmla="*/ 27 h 45"/>
                  <a:gd name="T24" fmla="*/ 41 w 52"/>
                  <a:gd name="T25" fmla="*/ 32 h 45"/>
                  <a:gd name="T26" fmla="*/ 41 w 52"/>
                  <a:gd name="T27" fmla="*/ 34 h 45"/>
                  <a:gd name="T28" fmla="*/ 39 w 52"/>
                  <a:gd name="T29" fmla="*/ 41 h 45"/>
                  <a:gd name="T30" fmla="*/ 39 w 52"/>
                  <a:gd name="T31" fmla="*/ 43 h 45"/>
                  <a:gd name="T32" fmla="*/ 37 w 52"/>
                  <a:gd name="T33" fmla="*/ 45 h 45"/>
                  <a:gd name="T34" fmla="*/ 34 w 52"/>
                  <a:gd name="T35" fmla="*/ 45 h 45"/>
                  <a:gd name="T36" fmla="*/ 34 w 52"/>
                  <a:gd name="T37" fmla="*/ 45 h 45"/>
                  <a:gd name="T38" fmla="*/ 34 w 52"/>
                  <a:gd name="T39" fmla="*/ 45 h 45"/>
                  <a:gd name="T40" fmla="*/ 34 w 52"/>
                  <a:gd name="T41" fmla="*/ 45 h 45"/>
                  <a:gd name="T42" fmla="*/ 34 w 52"/>
                  <a:gd name="T43" fmla="*/ 43 h 45"/>
                  <a:gd name="T44" fmla="*/ 34 w 52"/>
                  <a:gd name="T45" fmla="*/ 43 h 45"/>
                  <a:gd name="T46" fmla="*/ 30 w 52"/>
                  <a:gd name="T47" fmla="*/ 43 h 45"/>
                  <a:gd name="T48" fmla="*/ 28 w 52"/>
                  <a:gd name="T49" fmla="*/ 43 h 45"/>
                  <a:gd name="T50" fmla="*/ 25 w 52"/>
                  <a:gd name="T51" fmla="*/ 41 h 45"/>
                  <a:gd name="T52" fmla="*/ 28 w 52"/>
                  <a:gd name="T53" fmla="*/ 41 h 45"/>
                  <a:gd name="T54" fmla="*/ 30 w 52"/>
                  <a:gd name="T55" fmla="*/ 39 h 45"/>
                  <a:gd name="T56" fmla="*/ 34 w 52"/>
                  <a:gd name="T57" fmla="*/ 36 h 45"/>
                  <a:gd name="T58" fmla="*/ 34 w 52"/>
                  <a:gd name="T59" fmla="*/ 34 h 45"/>
                  <a:gd name="T60" fmla="*/ 34 w 52"/>
                  <a:gd name="T61" fmla="*/ 32 h 45"/>
                  <a:gd name="T62" fmla="*/ 34 w 52"/>
                  <a:gd name="T63" fmla="*/ 32 h 45"/>
                  <a:gd name="T64" fmla="*/ 34 w 52"/>
                  <a:gd name="T65" fmla="*/ 30 h 45"/>
                  <a:gd name="T66" fmla="*/ 30 w 52"/>
                  <a:gd name="T67" fmla="*/ 30 h 45"/>
                  <a:gd name="T68" fmla="*/ 25 w 52"/>
                  <a:gd name="T69" fmla="*/ 30 h 45"/>
                  <a:gd name="T70" fmla="*/ 25 w 52"/>
                  <a:gd name="T71" fmla="*/ 30 h 45"/>
                  <a:gd name="T72" fmla="*/ 25 w 52"/>
                  <a:gd name="T73" fmla="*/ 21 h 45"/>
                  <a:gd name="T74" fmla="*/ 25 w 52"/>
                  <a:gd name="T75" fmla="*/ 21 h 45"/>
                  <a:gd name="T76" fmla="*/ 21 w 52"/>
                  <a:gd name="T77" fmla="*/ 21 h 45"/>
                  <a:gd name="T78" fmla="*/ 16 w 52"/>
                  <a:gd name="T79" fmla="*/ 18 h 45"/>
                  <a:gd name="T80" fmla="*/ 14 w 52"/>
                  <a:gd name="T81" fmla="*/ 18 h 45"/>
                  <a:gd name="T82" fmla="*/ 16 w 52"/>
                  <a:gd name="T83" fmla="*/ 7 h 45"/>
                  <a:gd name="T84" fmla="*/ 16 w 52"/>
                  <a:gd name="T85" fmla="*/ 7 h 45"/>
                  <a:gd name="T86" fmla="*/ 7 w 52"/>
                  <a:gd name="T87" fmla="*/ 5 h 45"/>
                  <a:gd name="T88" fmla="*/ 5 w 52"/>
                  <a:gd name="T89" fmla="*/ 7 h 45"/>
                  <a:gd name="T90" fmla="*/ 0 w 52"/>
                  <a:gd name="T91" fmla="*/ 7 h 45"/>
                  <a:gd name="T92" fmla="*/ 0 w 52"/>
                  <a:gd name="T93" fmla="*/ 5 h 45"/>
                  <a:gd name="T94" fmla="*/ 0 w 52"/>
                  <a:gd name="T95" fmla="*/ 0 h 45"/>
                  <a:gd name="T96" fmla="*/ 0 w 52"/>
                  <a:gd name="T97" fmla="*/ 0 h 45"/>
                  <a:gd name="T98" fmla="*/ 0 w 52"/>
                  <a:gd name="T99" fmla="*/ 0 h 45"/>
                  <a:gd name="T100" fmla="*/ 3 w 52"/>
                  <a:gd name="T101" fmla="*/ 0 h 45"/>
                  <a:gd name="T102" fmla="*/ 7 w 52"/>
                  <a:gd name="T103" fmla="*/ 0 h 45"/>
                  <a:gd name="T104" fmla="*/ 14 w 52"/>
                  <a:gd name="T105" fmla="*/ 3 h 45"/>
                  <a:gd name="T106" fmla="*/ 16 w 52"/>
                  <a:gd name="T107" fmla="*/ 3 h 45"/>
                  <a:gd name="T108" fmla="*/ 19 w 52"/>
                  <a:gd name="T109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" h="45">
                    <a:moveTo>
                      <a:pt x="19" y="3"/>
                    </a:moveTo>
                    <a:lnTo>
                      <a:pt x="28" y="9"/>
                    </a:lnTo>
                    <a:lnTo>
                      <a:pt x="28" y="9"/>
                    </a:lnTo>
                    <a:lnTo>
                      <a:pt x="37" y="14"/>
                    </a:lnTo>
                    <a:lnTo>
                      <a:pt x="41" y="16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41" y="32"/>
                    </a:lnTo>
                    <a:lnTo>
                      <a:pt x="41" y="34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7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0" y="43"/>
                    </a:lnTo>
                    <a:lnTo>
                      <a:pt x="28" y="43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0" y="39"/>
                    </a:lnTo>
                    <a:lnTo>
                      <a:pt x="34" y="36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8" name="Freeform 2579">
                <a:extLst>
                  <a:ext uri="{FF2B5EF4-FFF2-40B4-BE49-F238E27FC236}">
                    <a16:creationId xmlns:a16="http://schemas.microsoft.com/office/drawing/2014/main" id="{1D80514C-8FF2-45AB-8F05-9BA01147C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73" y="1929"/>
                <a:ext cx="154" cy="36"/>
              </a:xfrm>
              <a:custGeom>
                <a:avLst/>
                <a:gdLst>
                  <a:gd name="T0" fmla="*/ 30 w 68"/>
                  <a:gd name="T1" fmla="*/ 3 h 16"/>
                  <a:gd name="T2" fmla="*/ 24 w 68"/>
                  <a:gd name="T3" fmla="*/ 0 h 16"/>
                  <a:gd name="T4" fmla="*/ 23 w 68"/>
                  <a:gd name="T5" fmla="*/ 1 h 16"/>
                  <a:gd name="T6" fmla="*/ 20 w 68"/>
                  <a:gd name="T7" fmla="*/ 2 h 16"/>
                  <a:gd name="T8" fmla="*/ 19 w 68"/>
                  <a:gd name="T9" fmla="*/ 3 h 16"/>
                  <a:gd name="T10" fmla="*/ 18 w 68"/>
                  <a:gd name="T11" fmla="*/ 3 h 16"/>
                  <a:gd name="T12" fmla="*/ 17 w 68"/>
                  <a:gd name="T13" fmla="*/ 4 h 16"/>
                  <a:gd name="T14" fmla="*/ 15 w 68"/>
                  <a:gd name="T15" fmla="*/ 5 h 16"/>
                  <a:gd name="T16" fmla="*/ 14 w 68"/>
                  <a:gd name="T17" fmla="*/ 5 h 16"/>
                  <a:gd name="T18" fmla="*/ 13 w 68"/>
                  <a:gd name="T19" fmla="*/ 6 h 16"/>
                  <a:gd name="T20" fmla="*/ 12 w 68"/>
                  <a:gd name="T21" fmla="*/ 6 h 16"/>
                  <a:gd name="T22" fmla="*/ 11 w 68"/>
                  <a:gd name="T23" fmla="*/ 7 h 16"/>
                  <a:gd name="T24" fmla="*/ 11 w 68"/>
                  <a:gd name="T25" fmla="*/ 7 h 16"/>
                  <a:gd name="T26" fmla="*/ 11 w 68"/>
                  <a:gd name="T27" fmla="*/ 7 h 16"/>
                  <a:gd name="T28" fmla="*/ 3 w 68"/>
                  <a:gd name="T29" fmla="*/ 11 h 16"/>
                  <a:gd name="T30" fmla="*/ 0 w 68"/>
                  <a:gd name="T31" fmla="*/ 13 h 16"/>
                  <a:gd name="T32" fmla="*/ 2 w 68"/>
                  <a:gd name="T33" fmla="*/ 16 h 16"/>
                  <a:gd name="T34" fmla="*/ 5 w 68"/>
                  <a:gd name="T35" fmla="*/ 14 h 16"/>
                  <a:gd name="T36" fmla="*/ 11 w 68"/>
                  <a:gd name="T37" fmla="*/ 10 h 16"/>
                  <a:gd name="T38" fmla="*/ 16 w 68"/>
                  <a:gd name="T39" fmla="*/ 8 h 16"/>
                  <a:gd name="T40" fmla="*/ 17 w 68"/>
                  <a:gd name="T41" fmla="*/ 7 h 16"/>
                  <a:gd name="T42" fmla="*/ 21 w 68"/>
                  <a:gd name="T43" fmla="*/ 4 h 16"/>
                  <a:gd name="T44" fmla="*/ 26 w 68"/>
                  <a:gd name="T45" fmla="*/ 1 h 16"/>
                  <a:gd name="T46" fmla="*/ 30 w 68"/>
                  <a:gd name="T47" fmla="*/ 2 h 16"/>
                  <a:gd name="T48" fmla="*/ 68 w 68"/>
                  <a:gd name="T49" fmla="*/ 4 h 16"/>
                  <a:gd name="T50" fmla="*/ 67 w 68"/>
                  <a:gd name="T51" fmla="*/ 3 h 16"/>
                  <a:gd name="T52" fmla="*/ 67 w 68"/>
                  <a:gd name="T53" fmla="*/ 1 h 16"/>
                  <a:gd name="T54" fmla="*/ 65 w 68"/>
                  <a:gd name="T55" fmla="*/ 2 h 16"/>
                  <a:gd name="T56" fmla="*/ 63 w 68"/>
                  <a:gd name="T57" fmla="*/ 2 h 16"/>
                  <a:gd name="T58" fmla="*/ 61 w 68"/>
                  <a:gd name="T59" fmla="*/ 3 h 16"/>
                  <a:gd name="T60" fmla="*/ 59 w 68"/>
                  <a:gd name="T61" fmla="*/ 3 h 16"/>
                  <a:gd name="T62" fmla="*/ 57 w 68"/>
                  <a:gd name="T63" fmla="*/ 4 h 16"/>
                  <a:gd name="T64" fmla="*/ 55 w 68"/>
                  <a:gd name="T65" fmla="*/ 4 h 16"/>
                  <a:gd name="T66" fmla="*/ 53 w 68"/>
                  <a:gd name="T67" fmla="*/ 5 h 16"/>
                  <a:gd name="T68" fmla="*/ 51 w 68"/>
                  <a:gd name="T69" fmla="*/ 5 h 16"/>
                  <a:gd name="T70" fmla="*/ 49 w 68"/>
                  <a:gd name="T71" fmla="*/ 5 h 16"/>
                  <a:gd name="T72" fmla="*/ 47 w 68"/>
                  <a:gd name="T73" fmla="*/ 5 h 16"/>
                  <a:gd name="T74" fmla="*/ 45 w 68"/>
                  <a:gd name="T75" fmla="*/ 5 h 16"/>
                  <a:gd name="T76" fmla="*/ 43 w 68"/>
                  <a:gd name="T77" fmla="*/ 5 h 16"/>
                  <a:gd name="T78" fmla="*/ 41 w 68"/>
                  <a:gd name="T79" fmla="*/ 5 h 16"/>
                  <a:gd name="T80" fmla="*/ 39 w 68"/>
                  <a:gd name="T81" fmla="*/ 4 h 16"/>
                  <a:gd name="T82" fmla="*/ 37 w 68"/>
                  <a:gd name="T83" fmla="*/ 4 h 16"/>
                  <a:gd name="T84" fmla="*/ 40 w 68"/>
                  <a:gd name="T85" fmla="*/ 6 h 16"/>
                  <a:gd name="T86" fmla="*/ 47 w 68"/>
                  <a:gd name="T87" fmla="*/ 10 h 16"/>
                  <a:gd name="T88" fmla="*/ 53 w 68"/>
                  <a:gd name="T89" fmla="*/ 13 h 16"/>
                  <a:gd name="T90" fmla="*/ 58 w 68"/>
                  <a:gd name="T91" fmla="*/ 15 h 16"/>
                  <a:gd name="T92" fmla="*/ 65 w 68"/>
                  <a:gd name="T93" fmla="*/ 14 h 16"/>
                  <a:gd name="T94" fmla="*/ 68 w 68"/>
                  <a:gd name="T95" fmla="*/ 14 h 16"/>
                  <a:gd name="T96" fmla="*/ 68 w 68"/>
                  <a:gd name="T97" fmla="*/ 11 h 16"/>
                  <a:gd name="T98" fmla="*/ 68 w 68"/>
                  <a:gd name="T99" fmla="*/ 11 h 16"/>
                  <a:gd name="T100" fmla="*/ 68 w 68"/>
                  <a:gd name="T101" fmla="*/ 8 h 16"/>
                  <a:gd name="T102" fmla="*/ 68 w 68"/>
                  <a:gd name="T10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8" h="16">
                    <a:moveTo>
                      <a:pt x="30" y="3"/>
                    </a:moveTo>
                    <a:lnTo>
                      <a:pt x="30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20" y="5"/>
                    </a:lnTo>
                    <a:lnTo>
                      <a:pt x="21" y="4"/>
                    </a:lnTo>
                    <a:lnTo>
                      <a:pt x="25" y="2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30" y="2"/>
                    </a:lnTo>
                    <a:lnTo>
                      <a:pt x="30" y="3"/>
                    </a:lnTo>
                    <a:moveTo>
                      <a:pt x="68" y="4"/>
                    </a:moveTo>
                    <a:lnTo>
                      <a:pt x="68" y="4"/>
                    </a:lnTo>
                    <a:lnTo>
                      <a:pt x="67" y="3"/>
                    </a:lnTo>
                    <a:lnTo>
                      <a:pt x="67" y="2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3"/>
                    </a:lnTo>
                    <a:lnTo>
                      <a:pt x="61" y="3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8" y="4"/>
                    </a:lnTo>
                    <a:lnTo>
                      <a:pt x="57" y="4"/>
                    </a:lnTo>
                    <a:lnTo>
                      <a:pt x="56" y="4"/>
                    </a:lnTo>
                    <a:lnTo>
                      <a:pt x="55" y="4"/>
                    </a:lnTo>
                    <a:lnTo>
                      <a:pt x="54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51" y="5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6" y="5"/>
                    </a:lnTo>
                    <a:lnTo>
                      <a:pt x="45" y="5"/>
                    </a:lnTo>
                    <a:lnTo>
                      <a:pt x="44" y="5"/>
                    </a:lnTo>
                    <a:lnTo>
                      <a:pt x="43" y="5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40" y="5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1" y="6"/>
                    </a:lnTo>
                    <a:lnTo>
                      <a:pt x="47" y="10"/>
                    </a:lnTo>
                    <a:lnTo>
                      <a:pt x="48" y="11"/>
                    </a:lnTo>
                    <a:lnTo>
                      <a:pt x="53" y="13"/>
                    </a:lnTo>
                    <a:lnTo>
                      <a:pt x="57" y="16"/>
                    </a:lnTo>
                    <a:lnTo>
                      <a:pt x="58" y="15"/>
                    </a:lnTo>
                    <a:lnTo>
                      <a:pt x="59" y="14"/>
                    </a:lnTo>
                    <a:lnTo>
                      <a:pt x="65" y="14"/>
                    </a:lnTo>
                    <a:lnTo>
                      <a:pt x="67" y="14"/>
                    </a:lnTo>
                    <a:lnTo>
                      <a:pt x="68" y="14"/>
                    </a:lnTo>
                    <a:lnTo>
                      <a:pt x="68" y="13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7"/>
                    </a:lnTo>
                    <a:lnTo>
                      <a:pt x="68" y="6"/>
                    </a:lnTo>
                    <a:lnTo>
                      <a:pt x="68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9" name="Freeform 2580">
                <a:extLst>
                  <a:ext uri="{FF2B5EF4-FFF2-40B4-BE49-F238E27FC236}">
                    <a16:creationId xmlns:a16="http://schemas.microsoft.com/office/drawing/2014/main" id="{4ECFC000-4712-4D95-BAE9-932818A44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947"/>
                <a:ext cx="14" cy="18"/>
              </a:xfrm>
              <a:custGeom>
                <a:avLst/>
                <a:gdLst>
                  <a:gd name="T0" fmla="*/ 9 w 14"/>
                  <a:gd name="T1" fmla="*/ 0 h 18"/>
                  <a:gd name="T2" fmla="*/ 9 w 14"/>
                  <a:gd name="T3" fmla="*/ 0 h 18"/>
                  <a:gd name="T4" fmla="*/ 9 w 14"/>
                  <a:gd name="T5" fmla="*/ 0 h 18"/>
                  <a:gd name="T6" fmla="*/ 12 w 14"/>
                  <a:gd name="T7" fmla="*/ 4 h 18"/>
                  <a:gd name="T8" fmla="*/ 14 w 14"/>
                  <a:gd name="T9" fmla="*/ 7 h 18"/>
                  <a:gd name="T10" fmla="*/ 12 w 14"/>
                  <a:gd name="T11" fmla="*/ 9 h 18"/>
                  <a:gd name="T12" fmla="*/ 7 w 14"/>
                  <a:gd name="T13" fmla="*/ 11 h 18"/>
                  <a:gd name="T14" fmla="*/ 7 w 14"/>
                  <a:gd name="T15" fmla="*/ 11 h 18"/>
                  <a:gd name="T16" fmla="*/ 12 w 14"/>
                  <a:gd name="T17" fmla="*/ 18 h 18"/>
                  <a:gd name="T18" fmla="*/ 9 w 14"/>
                  <a:gd name="T19" fmla="*/ 18 h 18"/>
                  <a:gd name="T20" fmla="*/ 5 w 14"/>
                  <a:gd name="T21" fmla="*/ 13 h 18"/>
                  <a:gd name="T22" fmla="*/ 5 w 14"/>
                  <a:gd name="T23" fmla="*/ 13 h 18"/>
                  <a:gd name="T24" fmla="*/ 5 w 14"/>
                  <a:gd name="T25" fmla="*/ 13 h 18"/>
                  <a:gd name="T26" fmla="*/ 5 w 14"/>
                  <a:gd name="T27" fmla="*/ 13 h 18"/>
                  <a:gd name="T28" fmla="*/ 3 w 14"/>
                  <a:gd name="T29" fmla="*/ 13 h 18"/>
                  <a:gd name="T30" fmla="*/ 0 w 14"/>
                  <a:gd name="T31" fmla="*/ 7 h 18"/>
                  <a:gd name="T32" fmla="*/ 3 w 14"/>
                  <a:gd name="T33" fmla="*/ 4 h 18"/>
                  <a:gd name="T34" fmla="*/ 5 w 14"/>
                  <a:gd name="T35" fmla="*/ 4 h 18"/>
                  <a:gd name="T36" fmla="*/ 9 w 14"/>
                  <a:gd name="T37" fmla="*/ 2 h 18"/>
                  <a:gd name="T38" fmla="*/ 7 w 14"/>
                  <a:gd name="T39" fmla="*/ 2 h 18"/>
                  <a:gd name="T40" fmla="*/ 9 w 14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8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12" y="4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0" name="Freeform 2581">
                <a:extLst>
                  <a:ext uri="{FF2B5EF4-FFF2-40B4-BE49-F238E27FC236}">
                    <a16:creationId xmlns:a16="http://schemas.microsoft.com/office/drawing/2014/main" id="{0C759778-BD96-412C-9808-53AB17421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960"/>
                <a:ext cx="9" cy="7"/>
              </a:xfrm>
              <a:custGeom>
                <a:avLst/>
                <a:gdLst>
                  <a:gd name="T0" fmla="*/ 9 w 9"/>
                  <a:gd name="T1" fmla="*/ 5 h 7"/>
                  <a:gd name="T2" fmla="*/ 6 w 9"/>
                  <a:gd name="T3" fmla="*/ 7 h 7"/>
                  <a:gd name="T4" fmla="*/ 0 w 9"/>
                  <a:gd name="T5" fmla="*/ 5 h 7"/>
                  <a:gd name="T6" fmla="*/ 4 w 9"/>
                  <a:gd name="T7" fmla="*/ 0 h 7"/>
                  <a:gd name="T8" fmla="*/ 9 w 9"/>
                  <a:gd name="T9" fmla="*/ 0 h 7"/>
                  <a:gd name="T10" fmla="*/ 9 w 9"/>
                  <a:gd name="T11" fmla="*/ 3 h 7"/>
                  <a:gd name="T12" fmla="*/ 9 w 9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9" y="5"/>
                    </a:moveTo>
                    <a:lnTo>
                      <a:pt x="6" y="7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1" name="Freeform 2582">
                <a:extLst>
                  <a:ext uri="{FF2B5EF4-FFF2-40B4-BE49-F238E27FC236}">
                    <a16:creationId xmlns:a16="http://schemas.microsoft.com/office/drawing/2014/main" id="{01FF76DB-C4B4-4F54-B174-ACAC3CCBA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008"/>
                <a:ext cx="82" cy="70"/>
              </a:xfrm>
              <a:custGeom>
                <a:avLst/>
                <a:gdLst>
                  <a:gd name="T0" fmla="*/ 79 w 82"/>
                  <a:gd name="T1" fmla="*/ 11 h 70"/>
                  <a:gd name="T2" fmla="*/ 79 w 82"/>
                  <a:gd name="T3" fmla="*/ 13 h 70"/>
                  <a:gd name="T4" fmla="*/ 79 w 82"/>
                  <a:gd name="T5" fmla="*/ 15 h 70"/>
                  <a:gd name="T6" fmla="*/ 79 w 82"/>
                  <a:gd name="T7" fmla="*/ 18 h 70"/>
                  <a:gd name="T8" fmla="*/ 79 w 82"/>
                  <a:gd name="T9" fmla="*/ 20 h 70"/>
                  <a:gd name="T10" fmla="*/ 79 w 82"/>
                  <a:gd name="T11" fmla="*/ 22 h 70"/>
                  <a:gd name="T12" fmla="*/ 79 w 82"/>
                  <a:gd name="T13" fmla="*/ 31 h 70"/>
                  <a:gd name="T14" fmla="*/ 79 w 82"/>
                  <a:gd name="T15" fmla="*/ 31 h 70"/>
                  <a:gd name="T16" fmla="*/ 79 w 82"/>
                  <a:gd name="T17" fmla="*/ 31 h 70"/>
                  <a:gd name="T18" fmla="*/ 82 w 82"/>
                  <a:gd name="T19" fmla="*/ 36 h 70"/>
                  <a:gd name="T20" fmla="*/ 82 w 82"/>
                  <a:gd name="T21" fmla="*/ 42 h 70"/>
                  <a:gd name="T22" fmla="*/ 82 w 82"/>
                  <a:gd name="T23" fmla="*/ 45 h 70"/>
                  <a:gd name="T24" fmla="*/ 82 w 82"/>
                  <a:gd name="T25" fmla="*/ 49 h 70"/>
                  <a:gd name="T26" fmla="*/ 79 w 82"/>
                  <a:gd name="T27" fmla="*/ 54 h 70"/>
                  <a:gd name="T28" fmla="*/ 79 w 82"/>
                  <a:gd name="T29" fmla="*/ 56 h 70"/>
                  <a:gd name="T30" fmla="*/ 68 w 82"/>
                  <a:gd name="T31" fmla="*/ 63 h 70"/>
                  <a:gd name="T32" fmla="*/ 61 w 82"/>
                  <a:gd name="T33" fmla="*/ 58 h 70"/>
                  <a:gd name="T34" fmla="*/ 61 w 82"/>
                  <a:gd name="T35" fmla="*/ 65 h 70"/>
                  <a:gd name="T36" fmla="*/ 52 w 82"/>
                  <a:gd name="T37" fmla="*/ 70 h 70"/>
                  <a:gd name="T38" fmla="*/ 39 w 82"/>
                  <a:gd name="T39" fmla="*/ 63 h 70"/>
                  <a:gd name="T40" fmla="*/ 14 w 82"/>
                  <a:gd name="T41" fmla="*/ 58 h 70"/>
                  <a:gd name="T42" fmla="*/ 14 w 82"/>
                  <a:gd name="T43" fmla="*/ 52 h 70"/>
                  <a:gd name="T44" fmla="*/ 12 w 82"/>
                  <a:gd name="T45" fmla="*/ 56 h 70"/>
                  <a:gd name="T46" fmla="*/ 7 w 82"/>
                  <a:gd name="T47" fmla="*/ 54 h 70"/>
                  <a:gd name="T48" fmla="*/ 12 w 82"/>
                  <a:gd name="T49" fmla="*/ 49 h 70"/>
                  <a:gd name="T50" fmla="*/ 7 w 82"/>
                  <a:gd name="T51" fmla="*/ 47 h 70"/>
                  <a:gd name="T52" fmla="*/ 3 w 82"/>
                  <a:gd name="T53" fmla="*/ 52 h 70"/>
                  <a:gd name="T54" fmla="*/ 3 w 82"/>
                  <a:gd name="T55" fmla="*/ 49 h 70"/>
                  <a:gd name="T56" fmla="*/ 3 w 82"/>
                  <a:gd name="T57" fmla="*/ 47 h 70"/>
                  <a:gd name="T58" fmla="*/ 3 w 82"/>
                  <a:gd name="T59" fmla="*/ 47 h 70"/>
                  <a:gd name="T60" fmla="*/ 3 w 82"/>
                  <a:gd name="T61" fmla="*/ 45 h 70"/>
                  <a:gd name="T62" fmla="*/ 5 w 82"/>
                  <a:gd name="T63" fmla="*/ 42 h 70"/>
                  <a:gd name="T64" fmla="*/ 12 w 82"/>
                  <a:gd name="T65" fmla="*/ 40 h 70"/>
                  <a:gd name="T66" fmla="*/ 25 w 82"/>
                  <a:gd name="T67" fmla="*/ 36 h 70"/>
                  <a:gd name="T68" fmla="*/ 32 w 82"/>
                  <a:gd name="T69" fmla="*/ 33 h 70"/>
                  <a:gd name="T70" fmla="*/ 36 w 82"/>
                  <a:gd name="T71" fmla="*/ 31 h 70"/>
                  <a:gd name="T72" fmla="*/ 43 w 82"/>
                  <a:gd name="T73" fmla="*/ 29 h 70"/>
                  <a:gd name="T74" fmla="*/ 48 w 82"/>
                  <a:gd name="T75" fmla="*/ 27 h 70"/>
                  <a:gd name="T76" fmla="*/ 52 w 82"/>
                  <a:gd name="T77" fmla="*/ 24 h 70"/>
                  <a:gd name="T78" fmla="*/ 63 w 82"/>
                  <a:gd name="T79" fmla="*/ 18 h 70"/>
                  <a:gd name="T80" fmla="*/ 77 w 82"/>
                  <a:gd name="T81" fmla="*/ 6 h 70"/>
                  <a:gd name="T82" fmla="*/ 75 w 82"/>
                  <a:gd name="T83" fmla="*/ 2 h 70"/>
                  <a:gd name="T84" fmla="*/ 79 w 82"/>
                  <a:gd name="T85" fmla="*/ 0 h 70"/>
                  <a:gd name="T86" fmla="*/ 79 w 82"/>
                  <a:gd name="T87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2" h="70">
                    <a:moveTo>
                      <a:pt x="79" y="6"/>
                    </a:moveTo>
                    <a:lnTo>
                      <a:pt x="79" y="9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79" y="15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79" y="22"/>
                    </a:lnTo>
                    <a:lnTo>
                      <a:pt x="79" y="24"/>
                    </a:lnTo>
                    <a:lnTo>
                      <a:pt x="79" y="29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2" y="42"/>
                    </a:lnTo>
                    <a:lnTo>
                      <a:pt x="82" y="42"/>
                    </a:lnTo>
                    <a:lnTo>
                      <a:pt x="82" y="45"/>
                    </a:lnTo>
                    <a:lnTo>
                      <a:pt x="82" y="45"/>
                    </a:lnTo>
                    <a:lnTo>
                      <a:pt x="82" y="49"/>
                    </a:lnTo>
                    <a:lnTo>
                      <a:pt x="82" y="49"/>
                    </a:lnTo>
                    <a:lnTo>
                      <a:pt x="82" y="49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6"/>
                    </a:lnTo>
                    <a:lnTo>
                      <a:pt x="77" y="56"/>
                    </a:lnTo>
                    <a:lnTo>
                      <a:pt x="73" y="61"/>
                    </a:lnTo>
                    <a:lnTo>
                      <a:pt x="68" y="63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61" y="58"/>
                    </a:lnTo>
                    <a:lnTo>
                      <a:pt x="61" y="58"/>
                    </a:lnTo>
                    <a:lnTo>
                      <a:pt x="59" y="58"/>
                    </a:lnTo>
                    <a:lnTo>
                      <a:pt x="61" y="65"/>
                    </a:lnTo>
                    <a:lnTo>
                      <a:pt x="61" y="65"/>
                    </a:lnTo>
                    <a:lnTo>
                      <a:pt x="57" y="67"/>
                    </a:lnTo>
                    <a:lnTo>
                      <a:pt x="52" y="70"/>
                    </a:lnTo>
                    <a:lnTo>
                      <a:pt x="48" y="67"/>
                    </a:lnTo>
                    <a:lnTo>
                      <a:pt x="41" y="65"/>
                    </a:lnTo>
                    <a:lnTo>
                      <a:pt x="39" y="63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14" y="58"/>
                    </a:lnTo>
                    <a:lnTo>
                      <a:pt x="16" y="56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2" y="49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5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0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9" y="42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30" y="33"/>
                    </a:lnTo>
                    <a:lnTo>
                      <a:pt x="30" y="33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9" y="29"/>
                    </a:lnTo>
                    <a:lnTo>
                      <a:pt x="43" y="29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48" y="27"/>
                    </a:lnTo>
                    <a:lnTo>
                      <a:pt x="50" y="27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9" y="22"/>
                    </a:lnTo>
                    <a:lnTo>
                      <a:pt x="61" y="20"/>
                    </a:lnTo>
                    <a:lnTo>
                      <a:pt x="63" y="18"/>
                    </a:lnTo>
                    <a:lnTo>
                      <a:pt x="66" y="15"/>
                    </a:lnTo>
                    <a:lnTo>
                      <a:pt x="73" y="4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5" y="4"/>
                    </a:lnTo>
                    <a:lnTo>
                      <a:pt x="75" y="2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2" name="Freeform 2583">
                <a:extLst>
                  <a:ext uri="{FF2B5EF4-FFF2-40B4-BE49-F238E27FC236}">
                    <a16:creationId xmlns:a16="http://schemas.microsoft.com/office/drawing/2014/main" id="{FB044DAD-46BC-4B85-8B47-A3B9CE5E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055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5 h 7"/>
                  <a:gd name="T4" fmla="*/ 4 w 7"/>
                  <a:gd name="T5" fmla="*/ 5 h 7"/>
                  <a:gd name="T6" fmla="*/ 2 w 7"/>
                  <a:gd name="T7" fmla="*/ 7 h 7"/>
                  <a:gd name="T8" fmla="*/ 2 w 7"/>
                  <a:gd name="T9" fmla="*/ 7 h 7"/>
                  <a:gd name="T10" fmla="*/ 0 w 7"/>
                  <a:gd name="T11" fmla="*/ 7 h 7"/>
                  <a:gd name="T12" fmla="*/ 2 w 7"/>
                  <a:gd name="T13" fmla="*/ 0 h 7"/>
                  <a:gd name="T14" fmla="*/ 2 w 7"/>
                  <a:gd name="T15" fmla="*/ 0 h 7"/>
                  <a:gd name="T16" fmla="*/ 2 w 7"/>
                  <a:gd name="T17" fmla="*/ 0 h 7"/>
                  <a:gd name="T18" fmla="*/ 7 w 7"/>
                  <a:gd name="T19" fmla="*/ 2 h 7"/>
                  <a:gd name="T20" fmla="*/ 7 w 7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3" name="Freeform 2584">
                <a:extLst>
                  <a:ext uri="{FF2B5EF4-FFF2-40B4-BE49-F238E27FC236}">
                    <a16:creationId xmlns:a16="http://schemas.microsoft.com/office/drawing/2014/main" id="{601C9C0E-65CF-4FC5-9AB8-CF0A38FDC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861"/>
                <a:ext cx="16" cy="61"/>
              </a:xfrm>
              <a:custGeom>
                <a:avLst/>
                <a:gdLst>
                  <a:gd name="T0" fmla="*/ 2 w 16"/>
                  <a:gd name="T1" fmla="*/ 0 h 61"/>
                  <a:gd name="T2" fmla="*/ 16 w 16"/>
                  <a:gd name="T3" fmla="*/ 2 h 61"/>
                  <a:gd name="T4" fmla="*/ 16 w 16"/>
                  <a:gd name="T5" fmla="*/ 5 h 61"/>
                  <a:gd name="T6" fmla="*/ 14 w 16"/>
                  <a:gd name="T7" fmla="*/ 9 h 61"/>
                  <a:gd name="T8" fmla="*/ 14 w 16"/>
                  <a:gd name="T9" fmla="*/ 11 h 61"/>
                  <a:gd name="T10" fmla="*/ 14 w 16"/>
                  <a:gd name="T11" fmla="*/ 14 h 61"/>
                  <a:gd name="T12" fmla="*/ 14 w 16"/>
                  <a:gd name="T13" fmla="*/ 16 h 61"/>
                  <a:gd name="T14" fmla="*/ 14 w 16"/>
                  <a:gd name="T15" fmla="*/ 18 h 61"/>
                  <a:gd name="T16" fmla="*/ 14 w 16"/>
                  <a:gd name="T17" fmla="*/ 18 h 61"/>
                  <a:gd name="T18" fmla="*/ 12 w 16"/>
                  <a:gd name="T19" fmla="*/ 20 h 61"/>
                  <a:gd name="T20" fmla="*/ 12 w 16"/>
                  <a:gd name="T21" fmla="*/ 23 h 61"/>
                  <a:gd name="T22" fmla="*/ 12 w 16"/>
                  <a:gd name="T23" fmla="*/ 23 h 61"/>
                  <a:gd name="T24" fmla="*/ 12 w 16"/>
                  <a:gd name="T25" fmla="*/ 23 h 61"/>
                  <a:gd name="T26" fmla="*/ 12 w 16"/>
                  <a:gd name="T27" fmla="*/ 25 h 61"/>
                  <a:gd name="T28" fmla="*/ 12 w 16"/>
                  <a:gd name="T29" fmla="*/ 29 h 61"/>
                  <a:gd name="T30" fmla="*/ 12 w 16"/>
                  <a:gd name="T31" fmla="*/ 29 h 61"/>
                  <a:gd name="T32" fmla="*/ 12 w 16"/>
                  <a:gd name="T33" fmla="*/ 36 h 61"/>
                  <a:gd name="T34" fmla="*/ 12 w 16"/>
                  <a:gd name="T35" fmla="*/ 38 h 61"/>
                  <a:gd name="T36" fmla="*/ 14 w 16"/>
                  <a:gd name="T37" fmla="*/ 43 h 61"/>
                  <a:gd name="T38" fmla="*/ 14 w 16"/>
                  <a:gd name="T39" fmla="*/ 45 h 61"/>
                  <a:gd name="T40" fmla="*/ 14 w 16"/>
                  <a:gd name="T41" fmla="*/ 52 h 61"/>
                  <a:gd name="T42" fmla="*/ 14 w 16"/>
                  <a:gd name="T43" fmla="*/ 54 h 61"/>
                  <a:gd name="T44" fmla="*/ 12 w 16"/>
                  <a:gd name="T45" fmla="*/ 54 h 61"/>
                  <a:gd name="T46" fmla="*/ 14 w 16"/>
                  <a:gd name="T47" fmla="*/ 54 h 61"/>
                  <a:gd name="T48" fmla="*/ 12 w 16"/>
                  <a:gd name="T49" fmla="*/ 56 h 61"/>
                  <a:gd name="T50" fmla="*/ 12 w 16"/>
                  <a:gd name="T51" fmla="*/ 61 h 61"/>
                  <a:gd name="T52" fmla="*/ 9 w 16"/>
                  <a:gd name="T53" fmla="*/ 61 h 61"/>
                  <a:gd name="T54" fmla="*/ 7 w 16"/>
                  <a:gd name="T55" fmla="*/ 59 h 61"/>
                  <a:gd name="T56" fmla="*/ 7 w 16"/>
                  <a:gd name="T57" fmla="*/ 59 h 61"/>
                  <a:gd name="T58" fmla="*/ 7 w 16"/>
                  <a:gd name="T59" fmla="*/ 59 h 61"/>
                  <a:gd name="T60" fmla="*/ 5 w 16"/>
                  <a:gd name="T61" fmla="*/ 59 h 61"/>
                  <a:gd name="T62" fmla="*/ 5 w 16"/>
                  <a:gd name="T63" fmla="*/ 52 h 61"/>
                  <a:gd name="T64" fmla="*/ 2 w 16"/>
                  <a:gd name="T65" fmla="*/ 50 h 61"/>
                  <a:gd name="T66" fmla="*/ 2 w 16"/>
                  <a:gd name="T67" fmla="*/ 47 h 61"/>
                  <a:gd name="T68" fmla="*/ 2 w 16"/>
                  <a:gd name="T69" fmla="*/ 45 h 61"/>
                  <a:gd name="T70" fmla="*/ 2 w 16"/>
                  <a:gd name="T71" fmla="*/ 45 h 61"/>
                  <a:gd name="T72" fmla="*/ 2 w 16"/>
                  <a:gd name="T73" fmla="*/ 45 h 61"/>
                  <a:gd name="T74" fmla="*/ 0 w 16"/>
                  <a:gd name="T75" fmla="*/ 43 h 61"/>
                  <a:gd name="T76" fmla="*/ 2 w 16"/>
                  <a:gd name="T77" fmla="*/ 43 h 61"/>
                  <a:gd name="T78" fmla="*/ 2 w 16"/>
                  <a:gd name="T79" fmla="*/ 43 h 61"/>
                  <a:gd name="T80" fmla="*/ 5 w 16"/>
                  <a:gd name="T81" fmla="*/ 43 h 61"/>
                  <a:gd name="T82" fmla="*/ 5 w 16"/>
                  <a:gd name="T83" fmla="*/ 43 h 61"/>
                  <a:gd name="T84" fmla="*/ 5 w 16"/>
                  <a:gd name="T85" fmla="*/ 43 h 61"/>
                  <a:gd name="T86" fmla="*/ 9 w 16"/>
                  <a:gd name="T87" fmla="*/ 41 h 61"/>
                  <a:gd name="T88" fmla="*/ 9 w 16"/>
                  <a:gd name="T89" fmla="*/ 41 h 61"/>
                  <a:gd name="T90" fmla="*/ 9 w 16"/>
                  <a:gd name="T91" fmla="*/ 38 h 61"/>
                  <a:gd name="T92" fmla="*/ 9 w 16"/>
                  <a:gd name="T93" fmla="*/ 36 h 61"/>
                  <a:gd name="T94" fmla="*/ 9 w 16"/>
                  <a:gd name="T95" fmla="*/ 32 h 61"/>
                  <a:gd name="T96" fmla="*/ 9 w 16"/>
                  <a:gd name="T97" fmla="*/ 29 h 61"/>
                  <a:gd name="T98" fmla="*/ 7 w 16"/>
                  <a:gd name="T99" fmla="*/ 29 h 61"/>
                  <a:gd name="T100" fmla="*/ 7 w 16"/>
                  <a:gd name="T101" fmla="*/ 27 h 61"/>
                  <a:gd name="T102" fmla="*/ 7 w 16"/>
                  <a:gd name="T103" fmla="*/ 27 h 61"/>
                  <a:gd name="T104" fmla="*/ 7 w 16"/>
                  <a:gd name="T105" fmla="*/ 27 h 61"/>
                  <a:gd name="T106" fmla="*/ 7 w 16"/>
                  <a:gd name="T107" fmla="*/ 25 h 61"/>
                  <a:gd name="T108" fmla="*/ 7 w 16"/>
                  <a:gd name="T109" fmla="*/ 23 h 61"/>
                  <a:gd name="T110" fmla="*/ 7 w 16"/>
                  <a:gd name="T111" fmla="*/ 23 h 61"/>
                  <a:gd name="T112" fmla="*/ 7 w 16"/>
                  <a:gd name="T113" fmla="*/ 20 h 61"/>
                  <a:gd name="T114" fmla="*/ 5 w 16"/>
                  <a:gd name="T115" fmla="*/ 18 h 61"/>
                  <a:gd name="T116" fmla="*/ 0 w 16"/>
                  <a:gd name="T117" fmla="*/ 11 h 61"/>
                  <a:gd name="T118" fmla="*/ 2 w 16"/>
                  <a:gd name="T119" fmla="*/ 2 h 61"/>
                  <a:gd name="T120" fmla="*/ 2 w 16"/>
                  <a:gd name="T121" fmla="*/ 2 h 61"/>
                  <a:gd name="T122" fmla="*/ 2 w 16"/>
                  <a:gd name="T1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" h="61">
                    <a:moveTo>
                      <a:pt x="2" y="0"/>
                    </a:moveTo>
                    <a:lnTo>
                      <a:pt x="16" y="2"/>
                    </a:lnTo>
                    <a:lnTo>
                      <a:pt x="16" y="5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43"/>
                    </a:lnTo>
                    <a:lnTo>
                      <a:pt x="14" y="45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12" y="61"/>
                    </a:lnTo>
                    <a:lnTo>
                      <a:pt x="9" y="61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5" y="59"/>
                    </a:lnTo>
                    <a:lnTo>
                      <a:pt x="5" y="52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32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0" y="1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4" name="Freeform 2585">
                <a:extLst>
                  <a:ext uri="{FF2B5EF4-FFF2-40B4-BE49-F238E27FC236}">
                    <a16:creationId xmlns:a16="http://schemas.microsoft.com/office/drawing/2014/main" id="{25B55E25-1377-49CB-907E-006583AC23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1" y="2028"/>
                <a:ext cx="79" cy="83"/>
              </a:xfrm>
              <a:custGeom>
                <a:avLst/>
                <a:gdLst>
                  <a:gd name="T0" fmla="*/ 58 w 79"/>
                  <a:gd name="T1" fmla="*/ 11 h 83"/>
                  <a:gd name="T2" fmla="*/ 63 w 79"/>
                  <a:gd name="T3" fmla="*/ 16 h 83"/>
                  <a:gd name="T4" fmla="*/ 70 w 79"/>
                  <a:gd name="T5" fmla="*/ 11 h 83"/>
                  <a:gd name="T6" fmla="*/ 72 w 79"/>
                  <a:gd name="T7" fmla="*/ 13 h 83"/>
                  <a:gd name="T8" fmla="*/ 76 w 79"/>
                  <a:gd name="T9" fmla="*/ 11 h 83"/>
                  <a:gd name="T10" fmla="*/ 76 w 79"/>
                  <a:gd name="T11" fmla="*/ 18 h 83"/>
                  <a:gd name="T12" fmla="*/ 76 w 79"/>
                  <a:gd name="T13" fmla="*/ 20 h 83"/>
                  <a:gd name="T14" fmla="*/ 70 w 79"/>
                  <a:gd name="T15" fmla="*/ 18 h 83"/>
                  <a:gd name="T16" fmla="*/ 67 w 79"/>
                  <a:gd name="T17" fmla="*/ 22 h 83"/>
                  <a:gd name="T18" fmla="*/ 65 w 79"/>
                  <a:gd name="T19" fmla="*/ 25 h 83"/>
                  <a:gd name="T20" fmla="*/ 60 w 79"/>
                  <a:gd name="T21" fmla="*/ 27 h 83"/>
                  <a:gd name="T22" fmla="*/ 60 w 79"/>
                  <a:gd name="T23" fmla="*/ 27 h 83"/>
                  <a:gd name="T24" fmla="*/ 60 w 79"/>
                  <a:gd name="T25" fmla="*/ 29 h 83"/>
                  <a:gd name="T26" fmla="*/ 56 w 79"/>
                  <a:gd name="T27" fmla="*/ 32 h 83"/>
                  <a:gd name="T28" fmla="*/ 56 w 79"/>
                  <a:gd name="T29" fmla="*/ 34 h 83"/>
                  <a:gd name="T30" fmla="*/ 49 w 79"/>
                  <a:gd name="T31" fmla="*/ 36 h 83"/>
                  <a:gd name="T32" fmla="*/ 45 w 79"/>
                  <a:gd name="T33" fmla="*/ 43 h 83"/>
                  <a:gd name="T34" fmla="*/ 40 w 79"/>
                  <a:gd name="T35" fmla="*/ 47 h 83"/>
                  <a:gd name="T36" fmla="*/ 38 w 79"/>
                  <a:gd name="T37" fmla="*/ 52 h 83"/>
                  <a:gd name="T38" fmla="*/ 36 w 79"/>
                  <a:gd name="T39" fmla="*/ 54 h 83"/>
                  <a:gd name="T40" fmla="*/ 33 w 79"/>
                  <a:gd name="T41" fmla="*/ 56 h 83"/>
                  <a:gd name="T42" fmla="*/ 31 w 79"/>
                  <a:gd name="T43" fmla="*/ 59 h 83"/>
                  <a:gd name="T44" fmla="*/ 27 w 79"/>
                  <a:gd name="T45" fmla="*/ 65 h 83"/>
                  <a:gd name="T46" fmla="*/ 27 w 79"/>
                  <a:gd name="T47" fmla="*/ 68 h 83"/>
                  <a:gd name="T48" fmla="*/ 27 w 79"/>
                  <a:gd name="T49" fmla="*/ 70 h 83"/>
                  <a:gd name="T50" fmla="*/ 22 w 79"/>
                  <a:gd name="T51" fmla="*/ 77 h 83"/>
                  <a:gd name="T52" fmla="*/ 20 w 79"/>
                  <a:gd name="T53" fmla="*/ 81 h 83"/>
                  <a:gd name="T54" fmla="*/ 18 w 79"/>
                  <a:gd name="T55" fmla="*/ 83 h 83"/>
                  <a:gd name="T56" fmla="*/ 15 w 79"/>
                  <a:gd name="T57" fmla="*/ 83 h 83"/>
                  <a:gd name="T58" fmla="*/ 13 w 79"/>
                  <a:gd name="T59" fmla="*/ 81 h 83"/>
                  <a:gd name="T60" fmla="*/ 11 w 79"/>
                  <a:gd name="T61" fmla="*/ 77 h 83"/>
                  <a:gd name="T62" fmla="*/ 4 w 79"/>
                  <a:gd name="T63" fmla="*/ 70 h 83"/>
                  <a:gd name="T64" fmla="*/ 0 w 79"/>
                  <a:gd name="T65" fmla="*/ 63 h 83"/>
                  <a:gd name="T66" fmla="*/ 2 w 79"/>
                  <a:gd name="T67" fmla="*/ 59 h 83"/>
                  <a:gd name="T68" fmla="*/ 9 w 79"/>
                  <a:gd name="T69" fmla="*/ 47 h 83"/>
                  <a:gd name="T70" fmla="*/ 11 w 79"/>
                  <a:gd name="T71" fmla="*/ 41 h 83"/>
                  <a:gd name="T72" fmla="*/ 20 w 79"/>
                  <a:gd name="T73" fmla="*/ 27 h 83"/>
                  <a:gd name="T74" fmla="*/ 22 w 79"/>
                  <a:gd name="T75" fmla="*/ 25 h 83"/>
                  <a:gd name="T76" fmla="*/ 22 w 79"/>
                  <a:gd name="T77" fmla="*/ 25 h 83"/>
                  <a:gd name="T78" fmla="*/ 24 w 79"/>
                  <a:gd name="T79" fmla="*/ 20 h 83"/>
                  <a:gd name="T80" fmla="*/ 31 w 79"/>
                  <a:gd name="T81" fmla="*/ 16 h 83"/>
                  <a:gd name="T82" fmla="*/ 36 w 79"/>
                  <a:gd name="T83" fmla="*/ 11 h 83"/>
                  <a:gd name="T84" fmla="*/ 45 w 79"/>
                  <a:gd name="T85" fmla="*/ 4 h 83"/>
                  <a:gd name="T86" fmla="*/ 47 w 79"/>
                  <a:gd name="T87" fmla="*/ 2 h 83"/>
                  <a:gd name="T88" fmla="*/ 49 w 79"/>
                  <a:gd name="T89" fmla="*/ 2 h 83"/>
                  <a:gd name="T90" fmla="*/ 24 w 79"/>
                  <a:gd name="T91" fmla="*/ 59 h 83"/>
                  <a:gd name="T92" fmla="*/ 27 w 79"/>
                  <a:gd name="T93" fmla="*/ 56 h 83"/>
                  <a:gd name="T94" fmla="*/ 27 w 79"/>
                  <a:gd name="T95" fmla="*/ 52 h 83"/>
                  <a:gd name="T96" fmla="*/ 24 w 79"/>
                  <a:gd name="T97" fmla="*/ 5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9" h="83">
                    <a:moveTo>
                      <a:pt x="51" y="0"/>
                    </a:moveTo>
                    <a:lnTo>
                      <a:pt x="54" y="2"/>
                    </a:lnTo>
                    <a:lnTo>
                      <a:pt x="56" y="9"/>
                    </a:lnTo>
                    <a:lnTo>
                      <a:pt x="58" y="11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3" y="16"/>
                    </a:lnTo>
                    <a:lnTo>
                      <a:pt x="65" y="13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70" y="11"/>
                    </a:lnTo>
                    <a:lnTo>
                      <a:pt x="72" y="11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6" y="11"/>
                    </a:lnTo>
                    <a:lnTo>
                      <a:pt x="76" y="13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6" y="18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6" y="20"/>
                    </a:lnTo>
                    <a:lnTo>
                      <a:pt x="72" y="20"/>
                    </a:lnTo>
                    <a:lnTo>
                      <a:pt x="72" y="18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67" y="22"/>
                    </a:lnTo>
                    <a:lnTo>
                      <a:pt x="65" y="22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5"/>
                    </a:lnTo>
                    <a:lnTo>
                      <a:pt x="63" y="25"/>
                    </a:lnTo>
                    <a:lnTo>
                      <a:pt x="60" y="27"/>
                    </a:lnTo>
                    <a:lnTo>
                      <a:pt x="60" y="27"/>
                    </a:lnTo>
                    <a:lnTo>
                      <a:pt x="63" y="27"/>
                    </a:lnTo>
                    <a:lnTo>
                      <a:pt x="60" y="27"/>
                    </a:lnTo>
                    <a:lnTo>
                      <a:pt x="60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6" y="32"/>
                    </a:lnTo>
                    <a:lnTo>
                      <a:pt x="56" y="29"/>
                    </a:lnTo>
                    <a:lnTo>
                      <a:pt x="54" y="32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1" y="34"/>
                    </a:lnTo>
                    <a:lnTo>
                      <a:pt x="49" y="36"/>
                    </a:lnTo>
                    <a:lnTo>
                      <a:pt x="47" y="38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42" y="43"/>
                    </a:lnTo>
                    <a:lnTo>
                      <a:pt x="40" y="45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3" y="54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29" y="61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20" y="79"/>
                    </a:lnTo>
                    <a:lnTo>
                      <a:pt x="20" y="81"/>
                    </a:lnTo>
                    <a:lnTo>
                      <a:pt x="20" y="81"/>
                    </a:lnTo>
                    <a:lnTo>
                      <a:pt x="20" y="83"/>
                    </a:lnTo>
                    <a:lnTo>
                      <a:pt x="20" y="83"/>
                    </a:lnTo>
                    <a:lnTo>
                      <a:pt x="20" y="83"/>
                    </a:lnTo>
                    <a:lnTo>
                      <a:pt x="18" y="83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9" y="74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3"/>
                    </a:lnTo>
                    <a:lnTo>
                      <a:pt x="11" y="41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8" y="29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  <a:moveTo>
                      <a:pt x="24" y="59"/>
                    </a:moveTo>
                    <a:lnTo>
                      <a:pt x="24" y="59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7" y="56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4" y="54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4" y="5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5" name="Freeform 2586">
                <a:extLst>
                  <a:ext uri="{FF2B5EF4-FFF2-40B4-BE49-F238E27FC236}">
                    <a16:creationId xmlns:a16="http://schemas.microsoft.com/office/drawing/2014/main" id="{2548F2C9-7387-4401-99F1-54D8F4828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407"/>
                <a:ext cx="43" cy="31"/>
              </a:xfrm>
              <a:custGeom>
                <a:avLst/>
                <a:gdLst>
                  <a:gd name="T0" fmla="*/ 15 w 19"/>
                  <a:gd name="T1" fmla="*/ 1 h 14"/>
                  <a:gd name="T2" fmla="*/ 14 w 19"/>
                  <a:gd name="T3" fmla="*/ 0 h 14"/>
                  <a:gd name="T4" fmla="*/ 9 w 19"/>
                  <a:gd name="T5" fmla="*/ 0 h 14"/>
                  <a:gd name="T6" fmla="*/ 8 w 19"/>
                  <a:gd name="T7" fmla="*/ 0 h 14"/>
                  <a:gd name="T8" fmla="*/ 6 w 19"/>
                  <a:gd name="T9" fmla="*/ 0 h 14"/>
                  <a:gd name="T10" fmla="*/ 3 w 19"/>
                  <a:gd name="T11" fmla="*/ 0 h 14"/>
                  <a:gd name="T12" fmla="*/ 1 w 19"/>
                  <a:gd name="T13" fmla="*/ 1 h 14"/>
                  <a:gd name="T14" fmla="*/ 1 w 19"/>
                  <a:gd name="T15" fmla="*/ 1 h 14"/>
                  <a:gd name="T16" fmla="*/ 1 w 19"/>
                  <a:gd name="T17" fmla="*/ 2 h 14"/>
                  <a:gd name="T18" fmla="*/ 0 w 19"/>
                  <a:gd name="T19" fmla="*/ 3 h 14"/>
                  <a:gd name="T20" fmla="*/ 0 w 19"/>
                  <a:gd name="T21" fmla="*/ 5 h 14"/>
                  <a:gd name="T22" fmla="*/ 0 w 19"/>
                  <a:gd name="T23" fmla="*/ 6 h 14"/>
                  <a:gd name="T24" fmla="*/ 1 w 19"/>
                  <a:gd name="T25" fmla="*/ 11 h 14"/>
                  <a:gd name="T26" fmla="*/ 2 w 19"/>
                  <a:gd name="T27" fmla="*/ 13 h 14"/>
                  <a:gd name="T28" fmla="*/ 2 w 19"/>
                  <a:gd name="T29" fmla="*/ 14 h 14"/>
                  <a:gd name="T30" fmla="*/ 4 w 19"/>
                  <a:gd name="T31" fmla="*/ 14 h 14"/>
                  <a:gd name="T32" fmla="*/ 5 w 19"/>
                  <a:gd name="T33" fmla="*/ 14 h 14"/>
                  <a:gd name="T34" fmla="*/ 5 w 19"/>
                  <a:gd name="T35" fmla="*/ 14 h 14"/>
                  <a:gd name="T36" fmla="*/ 6 w 19"/>
                  <a:gd name="T37" fmla="*/ 14 h 14"/>
                  <a:gd name="T38" fmla="*/ 9 w 19"/>
                  <a:gd name="T39" fmla="*/ 14 h 14"/>
                  <a:gd name="T40" fmla="*/ 11 w 19"/>
                  <a:gd name="T41" fmla="*/ 14 h 14"/>
                  <a:gd name="T42" fmla="*/ 12 w 19"/>
                  <a:gd name="T43" fmla="*/ 14 h 14"/>
                  <a:gd name="T44" fmla="*/ 14 w 19"/>
                  <a:gd name="T45" fmla="*/ 14 h 14"/>
                  <a:gd name="T46" fmla="*/ 15 w 19"/>
                  <a:gd name="T47" fmla="*/ 14 h 14"/>
                  <a:gd name="T48" fmla="*/ 16 w 19"/>
                  <a:gd name="T49" fmla="*/ 13 h 14"/>
                  <a:gd name="T50" fmla="*/ 17 w 19"/>
                  <a:gd name="T51" fmla="*/ 13 h 14"/>
                  <a:gd name="T52" fmla="*/ 19 w 19"/>
                  <a:gd name="T53" fmla="*/ 13 h 14"/>
                  <a:gd name="T54" fmla="*/ 19 w 19"/>
                  <a:gd name="T55" fmla="*/ 11 h 14"/>
                  <a:gd name="T56" fmla="*/ 19 w 19"/>
                  <a:gd name="T57" fmla="*/ 9 h 14"/>
                  <a:gd name="T58" fmla="*/ 19 w 19"/>
                  <a:gd name="T59" fmla="*/ 7 h 14"/>
                  <a:gd name="T60" fmla="*/ 19 w 19"/>
                  <a:gd name="T61" fmla="*/ 6 h 14"/>
                  <a:gd name="T62" fmla="*/ 19 w 19"/>
                  <a:gd name="T63" fmla="*/ 4 h 14"/>
                  <a:gd name="T64" fmla="*/ 18 w 19"/>
                  <a:gd name="T65" fmla="*/ 4 h 14"/>
                  <a:gd name="T66" fmla="*/ 18 w 19"/>
                  <a:gd name="T67" fmla="*/ 3 h 14"/>
                  <a:gd name="T68" fmla="*/ 17 w 19"/>
                  <a:gd name="T69" fmla="*/ 3 h 14"/>
                  <a:gd name="T70" fmla="*/ 17 w 19"/>
                  <a:gd name="T71" fmla="*/ 2 h 14"/>
                  <a:gd name="T72" fmla="*/ 16 w 19"/>
                  <a:gd name="T73" fmla="*/ 2 h 14"/>
                  <a:gd name="T74" fmla="*/ 16 w 19"/>
                  <a:gd name="T75" fmla="*/ 1 h 14"/>
                  <a:gd name="T76" fmla="*/ 15 w 19"/>
                  <a:gd name="T7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" h="14">
                    <a:moveTo>
                      <a:pt x="15" y="1"/>
                    </a:moveTo>
                    <a:lnTo>
                      <a:pt x="15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5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6" name="Freeform 2587">
                <a:extLst>
                  <a:ext uri="{FF2B5EF4-FFF2-40B4-BE49-F238E27FC236}">
                    <a16:creationId xmlns:a16="http://schemas.microsoft.com/office/drawing/2014/main" id="{D2DCC40E-C469-4DB5-BF49-68133F80A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" y="1764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2 h 7"/>
                  <a:gd name="T4" fmla="*/ 5 w 7"/>
                  <a:gd name="T5" fmla="*/ 2 h 7"/>
                  <a:gd name="T6" fmla="*/ 5 w 7"/>
                  <a:gd name="T7" fmla="*/ 5 h 7"/>
                  <a:gd name="T8" fmla="*/ 5 w 7"/>
                  <a:gd name="T9" fmla="*/ 5 h 7"/>
                  <a:gd name="T10" fmla="*/ 0 w 7"/>
                  <a:gd name="T11" fmla="*/ 7 h 7"/>
                  <a:gd name="T12" fmla="*/ 0 w 7"/>
                  <a:gd name="T13" fmla="*/ 7 h 7"/>
                  <a:gd name="T14" fmla="*/ 0 w 7"/>
                  <a:gd name="T15" fmla="*/ 2 h 7"/>
                  <a:gd name="T16" fmla="*/ 0 w 7"/>
                  <a:gd name="T17" fmla="*/ 2 h 7"/>
                  <a:gd name="T18" fmla="*/ 0 w 7"/>
                  <a:gd name="T19" fmla="*/ 2 h 7"/>
                  <a:gd name="T20" fmla="*/ 0 w 7"/>
                  <a:gd name="T21" fmla="*/ 2 h 7"/>
                  <a:gd name="T22" fmla="*/ 0 w 7"/>
                  <a:gd name="T23" fmla="*/ 2 h 7"/>
                  <a:gd name="T24" fmla="*/ 2 w 7"/>
                  <a:gd name="T25" fmla="*/ 0 h 7"/>
                  <a:gd name="T26" fmla="*/ 2 w 7"/>
                  <a:gd name="T27" fmla="*/ 0 h 7"/>
                  <a:gd name="T28" fmla="*/ 5 w 7"/>
                  <a:gd name="T29" fmla="*/ 0 h 7"/>
                  <a:gd name="T30" fmla="*/ 5 w 7"/>
                  <a:gd name="T31" fmla="*/ 0 h 7"/>
                  <a:gd name="T32" fmla="*/ 5 w 7"/>
                  <a:gd name="T33" fmla="*/ 0 h 7"/>
                  <a:gd name="T34" fmla="*/ 7 w 7"/>
                  <a:gd name="T35" fmla="*/ 0 h 7"/>
                  <a:gd name="T36" fmla="*/ 7 w 7"/>
                  <a:gd name="T37" fmla="*/ 2 h 7"/>
                  <a:gd name="T38" fmla="*/ 7 w 7"/>
                  <a:gd name="T39" fmla="*/ 2 h 7"/>
                  <a:gd name="T40" fmla="*/ 7 w 7"/>
                  <a:gd name="T41" fmla="*/ 2 h 7"/>
                  <a:gd name="T42" fmla="*/ 7 w 7"/>
                  <a:gd name="T4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7" name="Freeform 2588">
                <a:extLst>
                  <a:ext uri="{FF2B5EF4-FFF2-40B4-BE49-F238E27FC236}">
                    <a16:creationId xmlns:a16="http://schemas.microsoft.com/office/drawing/2014/main" id="{B52AFF44-00DB-4E21-B8A6-F41AA08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012"/>
                <a:ext cx="31" cy="16"/>
              </a:xfrm>
              <a:custGeom>
                <a:avLst/>
                <a:gdLst>
                  <a:gd name="T0" fmla="*/ 10 w 14"/>
                  <a:gd name="T1" fmla="*/ 0 h 7"/>
                  <a:gd name="T2" fmla="*/ 10 w 14"/>
                  <a:gd name="T3" fmla="*/ 0 h 7"/>
                  <a:gd name="T4" fmla="*/ 8 w 14"/>
                  <a:gd name="T5" fmla="*/ 0 h 7"/>
                  <a:gd name="T6" fmla="*/ 8 w 14"/>
                  <a:gd name="T7" fmla="*/ 0 h 7"/>
                  <a:gd name="T8" fmla="*/ 5 w 14"/>
                  <a:gd name="T9" fmla="*/ 0 h 7"/>
                  <a:gd name="T10" fmla="*/ 5 w 14"/>
                  <a:gd name="T11" fmla="*/ 0 h 7"/>
                  <a:gd name="T12" fmla="*/ 5 w 14"/>
                  <a:gd name="T13" fmla="*/ 1 h 7"/>
                  <a:gd name="T14" fmla="*/ 4 w 14"/>
                  <a:gd name="T15" fmla="*/ 1 h 7"/>
                  <a:gd name="T16" fmla="*/ 4 w 14"/>
                  <a:gd name="T17" fmla="*/ 1 h 7"/>
                  <a:gd name="T18" fmla="*/ 4 w 14"/>
                  <a:gd name="T19" fmla="*/ 1 h 7"/>
                  <a:gd name="T20" fmla="*/ 0 w 14"/>
                  <a:gd name="T21" fmla="*/ 1 h 7"/>
                  <a:gd name="T22" fmla="*/ 0 w 14"/>
                  <a:gd name="T23" fmla="*/ 2 h 7"/>
                  <a:gd name="T24" fmla="*/ 0 w 14"/>
                  <a:gd name="T25" fmla="*/ 4 h 7"/>
                  <a:gd name="T26" fmla="*/ 0 w 14"/>
                  <a:gd name="T27" fmla="*/ 5 h 7"/>
                  <a:gd name="T28" fmla="*/ 0 w 14"/>
                  <a:gd name="T29" fmla="*/ 5 h 7"/>
                  <a:gd name="T30" fmla="*/ 0 w 14"/>
                  <a:gd name="T31" fmla="*/ 5 h 7"/>
                  <a:gd name="T32" fmla="*/ 0 w 14"/>
                  <a:gd name="T33" fmla="*/ 6 h 7"/>
                  <a:gd name="T34" fmla="*/ 0 w 14"/>
                  <a:gd name="T35" fmla="*/ 6 h 7"/>
                  <a:gd name="T36" fmla="*/ 0 w 14"/>
                  <a:gd name="T37" fmla="*/ 7 h 7"/>
                  <a:gd name="T38" fmla="*/ 0 w 14"/>
                  <a:gd name="T39" fmla="*/ 7 h 7"/>
                  <a:gd name="T40" fmla="*/ 0 w 14"/>
                  <a:gd name="T41" fmla="*/ 7 h 7"/>
                  <a:gd name="T42" fmla="*/ 5 w 14"/>
                  <a:gd name="T43" fmla="*/ 7 h 7"/>
                  <a:gd name="T44" fmla="*/ 9 w 14"/>
                  <a:gd name="T45" fmla="*/ 7 h 7"/>
                  <a:gd name="T46" fmla="*/ 9 w 14"/>
                  <a:gd name="T47" fmla="*/ 7 h 7"/>
                  <a:gd name="T48" fmla="*/ 11 w 14"/>
                  <a:gd name="T49" fmla="*/ 7 h 7"/>
                  <a:gd name="T50" fmla="*/ 11 w 14"/>
                  <a:gd name="T51" fmla="*/ 7 h 7"/>
                  <a:gd name="T52" fmla="*/ 12 w 14"/>
                  <a:gd name="T53" fmla="*/ 7 h 7"/>
                  <a:gd name="T54" fmla="*/ 13 w 14"/>
                  <a:gd name="T55" fmla="*/ 7 h 7"/>
                  <a:gd name="T56" fmla="*/ 13 w 14"/>
                  <a:gd name="T57" fmla="*/ 7 h 7"/>
                  <a:gd name="T58" fmla="*/ 14 w 14"/>
                  <a:gd name="T59" fmla="*/ 7 h 7"/>
                  <a:gd name="T60" fmla="*/ 14 w 14"/>
                  <a:gd name="T61" fmla="*/ 7 h 7"/>
                  <a:gd name="T62" fmla="*/ 14 w 14"/>
                  <a:gd name="T63" fmla="*/ 7 h 7"/>
                  <a:gd name="T64" fmla="*/ 11 w 14"/>
                  <a:gd name="T65" fmla="*/ 0 h 7"/>
                  <a:gd name="T66" fmla="*/ 11 w 14"/>
                  <a:gd name="T67" fmla="*/ 0 h 7"/>
                  <a:gd name="T68" fmla="*/ 11 w 14"/>
                  <a:gd name="T69" fmla="*/ 0 h 7"/>
                  <a:gd name="T70" fmla="*/ 10 w 14"/>
                  <a:gd name="T7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7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8" name="Freeform 2589">
                <a:extLst>
                  <a:ext uri="{FF2B5EF4-FFF2-40B4-BE49-F238E27FC236}">
                    <a16:creationId xmlns:a16="http://schemas.microsoft.com/office/drawing/2014/main" id="{01CE1E90-DC7E-48DF-898F-C60F9480A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023"/>
                <a:ext cx="14" cy="9"/>
              </a:xfrm>
              <a:custGeom>
                <a:avLst/>
                <a:gdLst>
                  <a:gd name="T0" fmla="*/ 9 w 14"/>
                  <a:gd name="T1" fmla="*/ 7 h 9"/>
                  <a:gd name="T2" fmla="*/ 9 w 14"/>
                  <a:gd name="T3" fmla="*/ 7 h 9"/>
                  <a:gd name="T4" fmla="*/ 9 w 14"/>
                  <a:gd name="T5" fmla="*/ 7 h 9"/>
                  <a:gd name="T6" fmla="*/ 5 w 14"/>
                  <a:gd name="T7" fmla="*/ 9 h 9"/>
                  <a:gd name="T8" fmla="*/ 0 w 14"/>
                  <a:gd name="T9" fmla="*/ 9 h 9"/>
                  <a:gd name="T10" fmla="*/ 0 w 14"/>
                  <a:gd name="T11" fmla="*/ 9 h 9"/>
                  <a:gd name="T12" fmla="*/ 0 w 14"/>
                  <a:gd name="T13" fmla="*/ 9 h 9"/>
                  <a:gd name="T14" fmla="*/ 0 w 14"/>
                  <a:gd name="T15" fmla="*/ 7 h 9"/>
                  <a:gd name="T16" fmla="*/ 0 w 14"/>
                  <a:gd name="T17" fmla="*/ 7 h 9"/>
                  <a:gd name="T18" fmla="*/ 0 w 14"/>
                  <a:gd name="T19" fmla="*/ 7 h 9"/>
                  <a:gd name="T20" fmla="*/ 0 w 14"/>
                  <a:gd name="T21" fmla="*/ 5 h 9"/>
                  <a:gd name="T22" fmla="*/ 0 w 14"/>
                  <a:gd name="T23" fmla="*/ 5 h 9"/>
                  <a:gd name="T24" fmla="*/ 0 w 14"/>
                  <a:gd name="T25" fmla="*/ 3 h 9"/>
                  <a:gd name="T26" fmla="*/ 0 w 14"/>
                  <a:gd name="T27" fmla="*/ 3 h 9"/>
                  <a:gd name="T28" fmla="*/ 0 w 14"/>
                  <a:gd name="T29" fmla="*/ 3 h 9"/>
                  <a:gd name="T30" fmla="*/ 0 w 14"/>
                  <a:gd name="T31" fmla="*/ 0 h 9"/>
                  <a:gd name="T32" fmla="*/ 0 w 14"/>
                  <a:gd name="T33" fmla="*/ 0 h 9"/>
                  <a:gd name="T34" fmla="*/ 5 w 14"/>
                  <a:gd name="T35" fmla="*/ 0 h 9"/>
                  <a:gd name="T36" fmla="*/ 5 w 14"/>
                  <a:gd name="T37" fmla="*/ 3 h 9"/>
                  <a:gd name="T38" fmla="*/ 5 w 14"/>
                  <a:gd name="T39" fmla="*/ 3 h 9"/>
                  <a:gd name="T40" fmla="*/ 5 w 14"/>
                  <a:gd name="T41" fmla="*/ 3 h 9"/>
                  <a:gd name="T42" fmla="*/ 9 w 14"/>
                  <a:gd name="T43" fmla="*/ 3 h 9"/>
                  <a:gd name="T44" fmla="*/ 9 w 14"/>
                  <a:gd name="T45" fmla="*/ 3 h 9"/>
                  <a:gd name="T46" fmla="*/ 9 w 14"/>
                  <a:gd name="T47" fmla="*/ 3 h 9"/>
                  <a:gd name="T48" fmla="*/ 12 w 14"/>
                  <a:gd name="T49" fmla="*/ 3 h 9"/>
                  <a:gd name="T50" fmla="*/ 14 w 14"/>
                  <a:gd name="T51" fmla="*/ 3 h 9"/>
                  <a:gd name="T52" fmla="*/ 14 w 14"/>
                  <a:gd name="T53" fmla="*/ 5 h 9"/>
                  <a:gd name="T54" fmla="*/ 14 w 14"/>
                  <a:gd name="T55" fmla="*/ 5 h 9"/>
                  <a:gd name="T56" fmla="*/ 12 w 14"/>
                  <a:gd name="T57" fmla="*/ 5 h 9"/>
                  <a:gd name="T58" fmla="*/ 9 w 14"/>
                  <a:gd name="T59" fmla="*/ 5 h 9"/>
                  <a:gd name="T60" fmla="*/ 9 w 14"/>
                  <a:gd name="T6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9"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9" name="Freeform 2590">
                <a:extLst>
                  <a:ext uri="{FF2B5EF4-FFF2-40B4-BE49-F238E27FC236}">
                    <a16:creationId xmlns:a16="http://schemas.microsoft.com/office/drawing/2014/main" id="{EDADFC23-3D34-4356-8C9F-37B0A7C2B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2438"/>
                <a:ext cx="39" cy="59"/>
              </a:xfrm>
              <a:custGeom>
                <a:avLst/>
                <a:gdLst>
                  <a:gd name="T0" fmla="*/ 39 w 39"/>
                  <a:gd name="T1" fmla="*/ 12 h 59"/>
                  <a:gd name="T2" fmla="*/ 39 w 39"/>
                  <a:gd name="T3" fmla="*/ 12 h 59"/>
                  <a:gd name="T4" fmla="*/ 39 w 39"/>
                  <a:gd name="T5" fmla="*/ 21 h 59"/>
                  <a:gd name="T6" fmla="*/ 39 w 39"/>
                  <a:gd name="T7" fmla="*/ 23 h 59"/>
                  <a:gd name="T8" fmla="*/ 39 w 39"/>
                  <a:gd name="T9" fmla="*/ 34 h 59"/>
                  <a:gd name="T10" fmla="*/ 39 w 39"/>
                  <a:gd name="T11" fmla="*/ 34 h 59"/>
                  <a:gd name="T12" fmla="*/ 39 w 39"/>
                  <a:gd name="T13" fmla="*/ 39 h 59"/>
                  <a:gd name="T14" fmla="*/ 39 w 39"/>
                  <a:gd name="T15" fmla="*/ 43 h 59"/>
                  <a:gd name="T16" fmla="*/ 39 w 39"/>
                  <a:gd name="T17" fmla="*/ 45 h 59"/>
                  <a:gd name="T18" fmla="*/ 39 w 39"/>
                  <a:gd name="T19" fmla="*/ 45 h 59"/>
                  <a:gd name="T20" fmla="*/ 39 w 39"/>
                  <a:gd name="T21" fmla="*/ 50 h 59"/>
                  <a:gd name="T22" fmla="*/ 39 w 39"/>
                  <a:gd name="T23" fmla="*/ 57 h 59"/>
                  <a:gd name="T24" fmla="*/ 34 w 39"/>
                  <a:gd name="T25" fmla="*/ 57 h 59"/>
                  <a:gd name="T26" fmla="*/ 29 w 39"/>
                  <a:gd name="T27" fmla="*/ 57 h 59"/>
                  <a:gd name="T28" fmla="*/ 25 w 39"/>
                  <a:gd name="T29" fmla="*/ 59 h 59"/>
                  <a:gd name="T30" fmla="*/ 23 w 39"/>
                  <a:gd name="T31" fmla="*/ 59 h 59"/>
                  <a:gd name="T32" fmla="*/ 11 w 39"/>
                  <a:gd name="T33" fmla="*/ 34 h 59"/>
                  <a:gd name="T34" fmla="*/ 7 w 39"/>
                  <a:gd name="T35" fmla="*/ 21 h 59"/>
                  <a:gd name="T36" fmla="*/ 7 w 39"/>
                  <a:gd name="T37" fmla="*/ 18 h 59"/>
                  <a:gd name="T38" fmla="*/ 5 w 39"/>
                  <a:gd name="T39" fmla="*/ 18 h 59"/>
                  <a:gd name="T40" fmla="*/ 5 w 39"/>
                  <a:gd name="T41" fmla="*/ 14 h 59"/>
                  <a:gd name="T42" fmla="*/ 2 w 39"/>
                  <a:gd name="T43" fmla="*/ 14 h 59"/>
                  <a:gd name="T44" fmla="*/ 2 w 39"/>
                  <a:gd name="T45" fmla="*/ 12 h 59"/>
                  <a:gd name="T46" fmla="*/ 2 w 39"/>
                  <a:gd name="T47" fmla="*/ 9 h 59"/>
                  <a:gd name="T48" fmla="*/ 0 w 39"/>
                  <a:gd name="T49" fmla="*/ 7 h 59"/>
                  <a:gd name="T50" fmla="*/ 0 w 39"/>
                  <a:gd name="T51" fmla="*/ 5 h 59"/>
                  <a:gd name="T52" fmla="*/ 0 w 39"/>
                  <a:gd name="T53" fmla="*/ 5 h 59"/>
                  <a:gd name="T54" fmla="*/ 0 w 39"/>
                  <a:gd name="T55" fmla="*/ 3 h 59"/>
                  <a:gd name="T56" fmla="*/ 0 w 39"/>
                  <a:gd name="T57" fmla="*/ 3 h 59"/>
                  <a:gd name="T58" fmla="*/ 2 w 39"/>
                  <a:gd name="T59" fmla="*/ 3 h 59"/>
                  <a:gd name="T60" fmla="*/ 5 w 39"/>
                  <a:gd name="T61" fmla="*/ 3 h 59"/>
                  <a:gd name="T62" fmla="*/ 27 w 39"/>
                  <a:gd name="T63" fmla="*/ 0 h 59"/>
                  <a:gd name="T64" fmla="*/ 29 w 39"/>
                  <a:gd name="T65" fmla="*/ 0 h 59"/>
                  <a:gd name="T66" fmla="*/ 32 w 39"/>
                  <a:gd name="T67" fmla="*/ 0 h 59"/>
                  <a:gd name="T68" fmla="*/ 34 w 39"/>
                  <a:gd name="T69" fmla="*/ 0 h 59"/>
                  <a:gd name="T70" fmla="*/ 36 w 39"/>
                  <a:gd name="T71" fmla="*/ 0 h 59"/>
                  <a:gd name="T72" fmla="*/ 39 w 39"/>
                  <a:gd name="T73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59">
                    <a:moveTo>
                      <a:pt x="39" y="9"/>
                    </a:moveTo>
                    <a:lnTo>
                      <a:pt x="39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9" y="39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9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2" y="57"/>
                    </a:lnTo>
                    <a:lnTo>
                      <a:pt x="29" y="57"/>
                    </a:lnTo>
                    <a:lnTo>
                      <a:pt x="29" y="59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11" y="34"/>
                    </a:lnTo>
                    <a:lnTo>
                      <a:pt x="11" y="3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3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0" name="Freeform 2591">
                <a:extLst>
                  <a:ext uri="{FF2B5EF4-FFF2-40B4-BE49-F238E27FC236}">
                    <a16:creationId xmlns:a16="http://schemas.microsoft.com/office/drawing/2014/main" id="{BFCC3A3F-236A-4507-8DAA-7C0AE3EB5E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0" y="2084"/>
                <a:ext cx="36" cy="39"/>
              </a:xfrm>
              <a:custGeom>
                <a:avLst/>
                <a:gdLst>
                  <a:gd name="T0" fmla="*/ 2 w 16"/>
                  <a:gd name="T1" fmla="*/ 1 h 17"/>
                  <a:gd name="T2" fmla="*/ 2 w 16"/>
                  <a:gd name="T3" fmla="*/ 1 h 17"/>
                  <a:gd name="T4" fmla="*/ 2 w 16"/>
                  <a:gd name="T5" fmla="*/ 0 h 17"/>
                  <a:gd name="T6" fmla="*/ 2 w 16"/>
                  <a:gd name="T7" fmla="*/ 0 h 17"/>
                  <a:gd name="T8" fmla="*/ 2 w 16"/>
                  <a:gd name="T9" fmla="*/ 1 h 17"/>
                  <a:gd name="T10" fmla="*/ 2 w 16"/>
                  <a:gd name="T11" fmla="*/ 1 h 17"/>
                  <a:gd name="T12" fmla="*/ 2 w 16"/>
                  <a:gd name="T13" fmla="*/ 1 h 17"/>
                  <a:gd name="T14" fmla="*/ 3 w 16"/>
                  <a:gd name="T15" fmla="*/ 12 h 17"/>
                  <a:gd name="T16" fmla="*/ 3 w 16"/>
                  <a:gd name="T17" fmla="*/ 12 h 17"/>
                  <a:gd name="T18" fmla="*/ 4 w 16"/>
                  <a:gd name="T19" fmla="*/ 12 h 17"/>
                  <a:gd name="T20" fmla="*/ 3 w 16"/>
                  <a:gd name="T21" fmla="*/ 12 h 17"/>
                  <a:gd name="T22" fmla="*/ 1 w 16"/>
                  <a:gd name="T23" fmla="*/ 8 h 17"/>
                  <a:gd name="T24" fmla="*/ 1 w 16"/>
                  <a:gd name="T25" fmla="*/ 8 h 17"/>
                  <a:gd name="T26" fmla="*/ 1 w 16"/>
                  <a:gd name="T27" fmla="*/ 8 h 17"/>
                  <a:gd name="T28" fmla="*/ 0 w 16"/>
                  <a:gd name="T29" fmla="*/ 15 h 17"/>
                  <a:gd name="T30" fmla="*/ 0 w 16"/>
                  <a:gd name="T31" fmla="*/ 15 h 17"/>
                  <a:gd name="T32" fmla="*/ 3 w 16"/>
                  <a:gd name="T33" fmla="*/ 13 h 17"/>
                  <a:gd name="T34" fmla="*/ 5 w 16"/>
                  <a:gd name="T35" fmla="*/ 17 h 17"/>
                  <a:gd name="T36" fmla="*/ 15 w 16"/>
                  <a:gd name="T37" fmla="*/ 12 h 17"/>
                  <a:gd name="T38" fmla="*/ 15 w 16"/>
                  <a:gd name="T39" fmla="*/ 12 h 17"/>
                  <a:gd name="T40" fmla="*/ 16 w 16"/>
                  <a:gd name="T41" fmla="*/ 12 h 17"/>
                  <a:gd name="T42" fmla="*/ 16 w 16"/>
                  <a:gd name="T43" fmla="*/ 12 h 17"/>
                  <a:gd name="T44" fmla="*/ 16 w 16"/>
                  <a:gd name="T45" fmla="*/ 12 h 17"/>
                  <a:gd name="T46" fmla="*/ 15 w 16"/>
                  <a:gd name="T47" fmla="*/ 11 h 17"/>
                  <a:gd name="T48" fmla="*/ 15 w 16"/>
                  <a:gd name="T49" fmla="*/ 11 h 17"/>
                  <a:gd name="T50" fmla="*/ 15 w 16"/>
                  <a:gd name="T51" fmla="*/ 11 h 17"/>
                  <a:gd name="T52" fmla="*/ 15 w 16"/>
                  <a:gd name="T53" fmla="*/ 11 h 17"/>
                  <a:gd name="T54" fmla="*/ 15 w 16"/>
                  <a:gd name="T55" fmla="*/ 10 h 17"/>
                  <a:gd name="T56" fmla="*/ 14 w 16"/>
                  <a:gd name="T57" fmla="*/ 10 h 17"/>
                  <a:gd name="T58" fmla="*/ 14 w 16"/>
                  <a:gd name="T59" fmla="*/ 9 h 17"/>
                  <a:gd name="T60" fmla="*/ 12 w 16"/>
                  <a:gd name="T61" fmla="*/ 10 h 17"/>
                  <a:gd name="T62" fmla="*/ 12 w 16"/>
                  <a:gd name="T63" fmla="*/ 10 h 17"/>
                  <a:gd name="T64" fmla="*/ 11 w 16"/>
                  <a:gd name="T65" fmla="*/ 10 h 17"/>
                  <a:gd name="T66" fmla="*/ 11 w 16"/>
                  <a:gd name="T67" fmla="*/ 11 h 17"/>
                  <a:gd name="T68" fmla="*/ 11 w 16"/>
                  <a:gd name="T69" fmla="*/ 11 h 17"/>
                  <a:gd name="T70" fmla="*/ 11 w 16"/>
                  <a:gd name="T71" fmla="*/ 11 h 17"/>
                  <a:gd name="T72" fmla="*/ 9 w 16"/>
                  <a:gd name="T73" fmla="*/ 12 h 17"/>
                  <a:gd name="T74" fmla="*/ 9 w 16"/>
                  <a:gd name="T75" fmla="*/ 12 h 17"/>
                  <a:gd name="T76" fmla="*/ 9 w 16"/>
                  <a:gd name="T77" fmla="*/ 12 h 17"/>
                  <a:gd name="T78" fmla="*/ 9 w 16"/>
                  <a:gd name="T79" fmla="*/ 11 h 17"/>
                  <a:gd name="T80" fmla="*/ 9 w 16"/>
                  <a:gd name="T81" fmla="*/ 12 h 17"/>
                  <a:gd name="T82" fmla="*/ 9 w 16"/>
                  <a:gd name="T83" fmla="*/ 12 h 17"/>
                  <a:gd name="T84" fmla="*/ 6 w 16"/>
                  <a:gd name="T85" fmla="*/ 13 h 17"/>
                  <a:gd name="T86" fmla="*/ 6 w 16"/>
                  <a:gd name="T87" fmla="*/ 13 h 17"/>
                  <a:gd name="T88" fmla="*/ 4 w 16"/>
                  <a:gd name="T89" fmla="*/ 14 h 17"/>
                  <a:gd name="T90" fmla="*/ 3 w 16"/>
                  <a:gd name="T9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" h="17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moveTo>
                      <a:pt x="3" y="12"/>
                    </a:moveTo>
                    <a:lnTo>
                      <a:pt x="3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3"/>
                    </a:lnTo>
                    <a:lnTo>
                      <a:pt x="5" y="17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4" y="14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1" name="Freeform 2592">
                <a:extLst>
                  <a:ext uri="{FF2B5EF4-FFF2-40B4-BE49-F238E27FC236}">
                    <a16:creationId xmlns:a16="http://schemas.microsoft.com/office/drawing/2014/main" id="{FC476DEC-1C21-4CC8-94C1-1E7346A0B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798"/>
                <a:ext cx="20" cy="11"/>
              </a:xfrm>
              <a:custGeom>
                <a:avLst/>
                <a:gdLst>
                  <a:gd name="T0" fmla="*/ 0 w 9"/>
                  <a:gd name="T1" fmla="*/ 0 h 5"/>
                  <a:gd name="T2" fmla="*/ 0 w 9"/>
                  <a:gd name="T3" fmla="*/ 0 h 5"/>
                  <a:gd name="T4" fmla="*/ 0 w 9"/>
                  <a:gd name="T5" fmla="*/ 1 h 5"/>
                  <a:gd name="T6" fmla="*/ 0 w 9"/>
                  <a:gd name="T7" fmla="*/ 1 h 5"/>
                  <a:gd name="T8" fmla="*/ 0 w 9"/>
                  <a:gd name="T9" fmla="*/ 1 h 5"/>
                  <a:gd name="T10" fmla="*/ 0 w 9"/>
                  <a:gd name="T11" fmla="*/ 1 h 5"/>
                  <a:gd name="T12" fmla="*/ 0 w 9"/>
                  <a:gd name="T13" fmla="*/ 2 h 5"/>
                  <a:gd name="T14" fmla="*/ 0 w 9"/>
                  <a:gd name="T15" fmla="*/ 2 h 5"/>
                  <a:gd name="T16" fmla="*/ 0 w 9"/>
                  <a:gd name="T17" fmla="*/ 2 h 5"/>
                  <a:gd name="T18" fmla="*/ 0 w 9"/>
                  <a:gd name="T19" fmla="*/ 2 h 5"/>
                  <a:gd name="T20" fmla="*/ 0 w 9"/>
                  <a:gd name="T21" fmla="*/ 3 h 5"/>
                  <a:gd name="T22" fmla="*/ 0 w 9"/>
                  <a:gd name="T23" fmla="*/ 3 h 5"/>
                  <a:gd name="T24" fmla="*/ 0 w 9"/>
                  <a:gd name="T25" fmla="*/ 3 h 5"/>
                  <a:gd name="T26" fmla="*/ 1 w 9"/>
                  <a:gd name="T27" fmla="*/ 3 h 5"/>
                  <a:gd name="T28" fmla="*/ 3 w 9"/>
                  <a:gd name="T29" fmla="*/ 4 h 5"/>
                  <a:gd name="T30" fmla="*/ 4 w 9"/>
                  <a:gd name="T31" fmla="*/ 4 h 5"/>
                  <a:gd name="T32" fmla="*/ 4 w 9"/>
                  <a:gd name="T33" fmla="*/ 4 h 5"/>
                  <a:gd name="T34" fmla="*/ 4 w 9"/>
                  <a:gd name="T35" fmla="*/ 4 h 5"/>
                  <a:gd name="T36" fmla="*/ 5 w 9"/>
                  <a:gd name="T37" fmla="*/ 5 h 5"/>
                  <a:gd name="T38" fmla="*/ 5 w 9"/>
                  <a:gd name="T39" fmla="*/ 5 h 5"/>
                  <a:gd name="T40" fmla="*/ 6 w 9"/>
                  <a:gd name="T41" fmla="*/ 5 h 5"/>
                  <a:gd name="T42" fmla="*/ 7 w 9"/>
                  <a:gd name="T43" fmla="*/ 5 h 5"/>
                  <a:gd name="T44" fmla="*/ 8 w 9"/>
                  <a:gd name="T45" fmla="*/ 5 h 5"/>
                  <a:gd name="T46" fmla="*/ 9 w 9"/>
                  <a:gd name="T47" fmla="*/ 4 h 5"/>
                  <a:gd name="T48" fmla="*/ 9 w 9"/>
                  <a:gd name="T49" fmla="*/ 2 h 5"/>
                  <a:gd name="T50" fmla="*/ 7 w 9"/>
                  <a:gd name="T51" fmla="*/ 2 h 5"/>
                  <a:gd name="T52" fmla="*/ 7 w 9"/>
                  <a:gd name="T53" fmla="*/ 3 h 5"/>
                  <a:gd name="T54" fmla="*/ 6 w 9"/>
                  <a:gd name="T55" fmla="*/ 2 h 5"/>
                  <a:gd name="T56" fmla="*/ 6 w 9"/>
                  <a:gd name="T57" fmla="*/ 2 h 5"/>
                  <a:gd name="T58" fmla="*/ 5 w 9"/>
                  <a:gd name="T59" fmla="*/ 2 h 5"/>
                  <a:gd name="T60" fmla="*/ 4 w 9"/>
                  <a:gd name="T61" fmla="*/ 1 h 5"/>
                  <a:gd name="T62" fmla="*/ 3 w 9"/>
                  <a:gd name="T63" fmla="*/ 1 h 5"/>
                  <a:gd name="T64" fmla="*/ 0 w 9"/>
                  <a:gd name="T6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2" name="Freeform 2593">
                <a:extLst>
                  <a:ext uri="{FF2B5EF4-FFF2-40B4-BE49-F238E27FC236}">
                    <a16:creationId xmlns:a16="http://schemas.microsoft.com/office/drawing/2014/main" id="{99C68FD3-7FFC-4825-9903-5C0B34C9B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994"/>
                <a:ext cx="45" cy="45"/>
              </a:xfrm>
              <a:custGeom>
                <a:avLst/>
                <a:gdLst>
                  <a:gd name="T0" fmla="*/ 30 w 45"/>
                  <a:gd name="T1" fmla="*/ 5 h 45"/>
                  <a:gd name="T2" fmla="*/ 34 w 45"/>
                  <a:gd name="T3" fmla="*/ 5 h 45"/>
                  <a:gd name="T4" fmla="*/ 34 w 45"/>
                  <a:gd name="T5" fmla="*/ 5 h 45"/>
                  <a:gd name="T6" fmla="*/ 34 w 45"/>
                  <a:gd name="T7" fmla="*/ 9 h 45"/>
                  <a:gd name="T8" fmla="*/ 34 w 45"/>
                  <a:gd name="T9" fmla="*/ 11 h 45"/>
                  <a:gd name="T10" fmla="*/ 34 w 45"/>
                  <a:gd name="T11" fmla="*/ 14 h 45"/>
                  <a:gd name="T12" fmla="*/ 34 w 45"/>
                  <a:gd name="T13" fmla="*/ 14 h 45"/>
                  <a:gd name="T14" fmla="*/ 34 w 45"/>
                  <a:gd name="T15" fmla="*/ 16 h 45"/>
                  <a:gd name="T16" fmla="*/ 39 w 45"/>
                  <a:gd name="T17" fmla="*/ 16 h 45"/>
                  <a:gd name="T18" fmla="*/ 41 w 45"/>
                  <a:gd name="T19" fmla="*/ 14 h 45"/>
                  <a:gd name="T20" fmla="*/ 41 w 45"/>
                  <a:gd name="T21" fmla="*/ 11 h 45"/>
                  <a:gd name="T22" fmla="*/ 43 w 45"/>
                  <a:gd name="T23" fmla="*/ 20 h 45"/>
                  <a:gd name="T24" fmla="*/ 43 w 45"/>
                  <a:gd name="T25" fmla="*/ 20 h 45"/>
                  <a:gd name="T26" fmla="*/ 43 w 45"/>
                  <a:gd name="T27" fmla="*/ 23 h 45"/>
                  <a:gd name="T28" fmla="*/ 43 w 45"/>
                  <a:gd name="T29" fmla="*/ 23 h 45"/>
                  <a:gd name="T30" fmla="*/ 43 w 45"/>
                  <a:gd name="T31" fmla="*/ 29 h 45"/>
                  <a:gd name="T32" fmla="*/ 43 w 45"/>
                  <a:gd name="T33" fmla="*/ 34 h 45"/>
                  <a:gd name="T34" fmla="*/ 45 w 45"/>
                  <a:gd name="T35" fmla="*/ 34 h 45"/>
                  <a:gd name="T36" fmla="*/ 45 w 45"/>
                  <a:gd name="T37" fmla="*/ 38 h 45"/>
                  <a:gd name="T38" fmla="*/ 45 w 45"/>
                  <a:gd name="T39" fmla="*/ 38 h 45"/>
                  <a:gd name="T40" fmla="*/ 45 w 45"/>
                  <a:gd name="T41" fmla="*/ 38 h 45"/>
                  <a:gd name="T42" fmla="*/ 25 w 45"/>
                  <a:gd name="T43" fmla="*/ 43 h 45"/>
                  <a:gd name="T44" fmla="*/ 23 w 45"/>
                  <a:gd name="T45" fmla="*/ 43 h 45"/>
                  <a:gd name="T46" fmla="*/ 14 w 45"/>
                  <a:gd name="T47" fmla="*/ 45 h 45"/>
                  <a:gd name="T48" fmla="*/ 12 w 45"/>
                  <a:gd name="T49" fmla="*/ 45 h 45"/>
                  <a:gd name="T50" fmla="*/ 9 w 45"/>
                  <a:gd name="T51" fmla="*/ 43 h 45"/>
                  <a:gd name="T52" fmla="*/ 18 w 45"/>
                  <a:gd name="T53" fmla="*/ 41 h 45"/>
                  <a:gd name="T54" fmla="*/ 16 w 45"/>
                  <a:gd name="T55" fmla="*/ 36 h 45"/>
                  <a:gd name="T56" fmla="*/ 18 w 45"/>
                  <a:gd name="T57" fmla="*/ 36 h 45"/>
                  <a:gd name="T58" fmla="*/ 14 w 45"/>
                  <a:gd name="T59" fmla="*/ 34 h 45"/>
                  <a:gd name="T60" fmla="*/ 12 w 45"/>
                  <a:gd name="T61" fmla="*/ 32 h 45"/>
                  <a:gd name="T62" fmla="*/ 9 w 45"/>
                  <a:gd name="T63" fmla="*/ 29 h 45"/>
                  <a:gd name="T64" fmla="*/ 5 w 45"/>
                  <a:gd name="T65" fmla="*/ 18 h 45"/>
                  <a:gd name="T66" fmla="*/ 0 w 45"/>
                  <a:gd name="T67" fmla="*/ 16 h 45"/>
                  <a:gd name="T68" fmla="*/ 0 w 45"/>
                  <a:gd name="T69" fmla="*/ 16 h 45"/>
                  <a:gd name="T70" fmla="*/ 0 w 45"/>
                  <a:gd name="T71" fmla="*/ 14 h 45"/>
                  <a:gd name="T72" fmla="*/ 5 w 45"/>
                  <a:gd name="T73" fmla="*/ 11 h 45"/>
                  <a:gd name="T74" fmla="*/ 16 w 45"/>
                  <a:gd name="T75" fmla="*/ 5 h 45"/>
                  <a:gd name="T76" fmla="*/ 25 w 45"/>
                  <a:gd name="T77" fmla="*/ 2 h 45"/>
                  <a:gd name="T78" fmla="*/ 25 w 45"/>
                  <a:gd name="T79" fmla="*/ 0 h 45"/>
                  <a:gd name="T80" fmla="*/ 27 w 45"/>
                  <a:gd name="T81" fmla="*/ 0 h 45"/>
                  <a:gd name="T82" fmla="*/ 30 w 45"/>
                  <a:gd name="T83" fmla="*/ 0 h 45"/>
                  <a:gd name="T84" fmla="*/ 32 w 45"/>
                  <a:gd name="T8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45">
                    <a:moveTo>
                      <a:pt x="32" y="0"/>
                    </a:moveTo>
                    <a:lnTo>
                      <a:pt x="30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9" y="16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1"/>
                    </a:lnTo>
                    <a:lnTo>
                      <a:pt x="41" y="18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3" y="32"/>
                    </a:lnTo>
                    <a:lnTo>
                      <a:pt x="43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6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9" y="45"/>
                    </a:lnTo>
                    <a:lnTo>
                      <a:pt x="9" y="43"/>
                    </a:lnTo>
                    <a:lnTo>
                      <a:pt x="14" y="41"/>
                    </a:lnTo>
                    <a:lnTo>
                      <a:pt x="18" y="41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9" y="25"/>
                    </a:lnTo>
                    <a:lnTo>
                      <a:pt x="5" y="18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3" name="Freeform 2594">
                <a:extLst>
                  <a:ext uri="{FF2B5EF4-FFF2-40B4-BE49-F238E27FC236}">
                    <a16:creationId xmlns:a16="http://schemas.microsoft.com/office/drawing/2014/main" id="{8EE56E13-3F99-42B5-8B77-BCB74B992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287"/>
                <a:ext cx="18" cy="18"/>
              </a:xfrm>
              <a:custGeom>
                <a:avLst/>
                <a:gdLst>
                  <a:gd name="T0" fmla="*/ 16 w 18"/>
                  <a:gd name="T1" fmla="*/ 16 h 18"/>
                  <a:gd name="T2" fmla="*/ 14 w 18"/>
                  <a:gd name="T3" fmla="*/ 18 h 18"/>
                  <a:gd name="T4" fmla="*/ 0 w 18"/>
                  <a:gd name="T5" fmla="*/ 16 h 18"/>
                  <a:gd name="T6" fmla="*/ 0 w 18"/>
                  <a:gd name="T7" fmla="*/ 16 h 18"/>
                  <a:gd name="T8" fmla="*/ 0 w 18"/>
                  <a:gd name="T9" fmla="*/ 7 h 18"/>
                  <a:gd name="T10" fmla="*/ 0 w 18"/>
                  <a:gd name="T11" fmla="*/ 5 h 18"/>
                  <a:gd name="T12" fmla="*/ 0 w 18"/>
                  <a:gd name="T13" fmla="*/ 0 h 18"/>
                  <a:gd name="T14" fmla="*/ 2 w 18"/>
                  <a:gd name="T15" fmla="*/ 0 h 18"/>
                  <a:gd name="T16" fmla="*/ 2 w 18"/>
                  <a:gd name="T17" fmla="*/ 0 h 18"/>
                  <a:gd name="T18" fmla="*/ 18 w 18"/>
                  <a:gd name="T19" fmla="*/ 5 h 18"/>
                  <a:gd name="T20" fmla="*/ 16 w 18"/>
                  <a:gd name="T21" fmla="*/ 9 h 18"/>
                  <a:gd name="T22" fmla="*/ 16 w 18"/>
                  <a:gd name="T23" fmla="*/ 12 h 18"/>
                  <a:gd name="T24" fmla="*/ 16 w 18"/>
                  <a:gd name="T25" fmla="*/ 14 h 18"/>
                  <a:gd name="T26" fmla="*/ 16 w 18"/>
                  <a:gd name="T2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16"/>
                    </a:moveTo>
                    <a:lnTo>
                      <a:pt x="14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8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4" name="Freeform 2595">
                <a:extLst>
                  <a:ext uri="{FF2B5EF4-FFF2-40B4-BE49-F238E27FC236}">
                    <a16:creationId xmlns:a16="http://schemas.microsoft.com/office/drawing/2014/main" id="{2B9C2236-3207-4239-8B69-42C64A1C9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607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3 h 3"/>
                  <a:gd name="T4" fmla="*/ 0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5" name="Freeform 2596">
                <a:extLst>
                  <a:ext uri="{FF2B5EF4-FFF2-40B4-BE49-F238E27FC236}">
                    <a16:creationId xmlns:a16="http://schemas.microsoft.com/office/drawing/2014/main" id="{CC177F8C-2D09-472A-A8B1-A6989375B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229"/>
                <a:ext cx="16" cy="11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  <a:gd name="T4" fmla="*/ 7 w 7"/>
                  <a:gd name="T5" fmla="*/ 2 h 5"/>
                  <a:gd name="T6" fmla="*/ 3 w 7"/>
                  <a:gd name="T7" fmla="*/ 1 h 5"/>
                  <a:gd name="T8" fmla="*/ 3 w 7"/>
                  <a:gd name="T9" fmla="*/ 0 h 5"/>
                  <a:gd name="T10" fmla="*/ 3 w 7"/>
                  <a:gd name="T11" fmla="*/ 0 h 5"/>
                  <a:gd name="T12" fmla="*/ 1 w 7"/>
                  <a:gd name="T13" fmla="*/ 0 h 5"/>
                  <a:gd name="T14" fmla="*/ 1 w 7"/>
                  <a:gd name="T15" fmla="*/ 0 h 5"/>
                  <a:gd name="T16" fmla="*/ 0 w 7"/>
                  <a:gd name="T17" fmla="*/ 2 h 5"/>
                  <a:gd name="T18" fmla="*/ 0 w 7"/>
                  <a:gd name="T19" fmla="*/ 2 h 5"/>
                  <a:gd name="T20" fmla="*/ 2 w 7"/>
                  <a:gd name="T21" fmla="*/ 3 h 5"/>
                  <a:gd name="T22" fmla="*/ 2 w 7"/>
                  <a:gd name="T23" fmla="*/ 3 h 5"/>
                  <a:gd name="T24" fmla="*/ 2 w 7"/>
                  <a:gd name="T25" fmla="*/ 3 h 5"/>
                  <a:gd name="T26" fmla="*/ 2 w 7"/>
                  <a:gd name="T27" fmla="*/ 3 h 5"/>
                  <a:gd name="T28" fmla="*/ 2 w 7"/>
                  <a:gd name="T29" fmla="*/ 4 h 5"/>
                  <a:gd name="T30" fmla="*/ 2 w 7"/>
                  <a:gd name="T31" fmla="*/ 5 h 5"/>
                  <a:gd name="T32" fmla="*/ 2 w 7"/>
                  <a:gd name="T33" fmla="*/ 4 h 5"/>
                  <a:gd name="T34" fmla="*/ 2 w 7"/>
                  <a:gd name="T35" fmla="*/ 5 h 5"/>
                  <a:gd name="T36" fmla="*/ 2 w 7"/>
                  <a:gd name="T37" fmla="*/ 5 h 5"/>
                  <a:gd name="T38" fmla="*/ 2 w 7"/>
                  <a:gd name="T39" fmla="*/ 5 h 5"/>
                  <a:gd name="T40" fmla="*/ 4 w 7"/>
                  <a:gd name="T41" fmla="*/ 5 h 5"/>
                  <a:gd name="T42" fmla="*/ 4 w 7"/>
                  <a:gd name="T43" fmla="*/ 5 h 5"/>
                  <a:gd name="T44" fmla="*/ 5 w 7"/>
                  <a:gd name="T45" fmla="*/ 5 h 5"/>
                  <a:gd name="T46" fmla="*/ 5 w 7"/>
                  <a:gd name="T47" fmla="*/ 5 h 5"/>
                  <a:gd name="T48" fmla="*/ 6 w 7"/>
                  <a:gd name="T49" fmla="*/ 3 h 5"/>
                  <a:gd name="T50" fmla="*/ 6 w 7"/>
                  <a:gd name="T51" fmla="*/ 3 h 5"/>
                  <a:gd name="T52" fmla="*/ 6 w 7"/>
                  <a:gd name="T53" fmla="*/ 3 h 5"/>
                  <a:gd name="T54" fmla="*/ 7 w 7"/>
                  <a:gd name="T55" fmla="*/ 3 h 5"/>
                  <a:gd name="T56" fmla="*/ 7 w 7"/>
                  <a:gd name="T57" fmla="*/ 3 h 5"/>
                  <a:gd name="T58" fmla="*/ 7 w 7"/>
                  <a:gd name="T5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6" name="Freeform 2597">
                <a:extLst>
                  <a:ext uri="{FF2B5EF4-FFF2-40B4-BE49-F238E27FC236}">
                    <a16:creationId xmlns:a16="http://schemas.microsoft.com/office/drawing/2014/main" id="{67A43AB8-F917-497E-BF74-ABC8F885A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382"/>
                <a:ext cx="11" cy="13"/>
              </a:xfrm>
              <a:custGeom>
                <a:avLst/>
                <a:gdLst>
                  <a:gd name="T0" fmla="*/ 4 w 5"/>
                  <a:gd name="T1" fmla="*/ 0 h 6"/>
                  <a:gd name="T2" fmla="*/ 4 w 5"/>
                  <a:gd name="T3" fmla="*/ 0 h 6"/>
                  <a:gd name="T4" fmla="*/ 4 w 5"/>
                  <a:gd name="T5" fmla="*/ 0 h 6"/>
                  <a:gd name="T6" fmla="*/ 4 w 5"/>
                  <a:gd name="T7" fmla="*/ 0 h 6"/>
                  <a:gd name="T8" fmla="*/ 4 w 5"/>
                  <a:gd name="T9" fmla="*/ 0 h 6"/>
                  <a:gd name="T10" fmla="*/ 4 w 5"/>
                  <a:gd name="T11" fmla="*/ 0 h 6"/>
                  <a:gd name="T12" fmla="*/ 3 w 5"/>
                  <a:gd name="T13" fmla="*/ 0 h 6"/>
                  <a:gd name="T14" fmla="*/ 3 w 5"/>
                  <a:gd name="T15" fmla="*/ 1 h 6"/>
                  <a:gd name="T16" fmla="*/ 3 w 5"/>
                  <a:gd name="T17" fmla="*/ 1 h 6"/>
                  <a:gd name="T18" fmla="*/ 3 w 5"/>
                  <a:gd name="T19" fmla="*/ 2 h 6"/>
                  <a:gd name="T20" fmla="*/ 3 w 5"/>
                  <a:gd name="T21" fmla="*/ 2 h 6"/>
                  <a:gd name="T22" fmla="*/ 2 w 5"/>
                  <a:gd name="T23" fmla="*/ 3 h 6"/>
                  <a:gd name="T24" fmla="*/ 2 w 5"/>
                  <a:gd name="T25" fmla="*/ 3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4 h 6"/>
                  <a:gd name="T34" fmla="*/ 0 w 5"/>
                  <a:gd name="T35" fmla="*/ 5 h 6"/>
                  <a:gd name="T36" fmla="*/ 0 w 5"/>
                  <a:gd name="T37" fmla="*/ 5 h 6"/>
                  <a:gd name="T38" fmla="*/ 1 w 5"/>
                  <a:gd name="T39" fmla="*/ 6 h 6"/>
                  <a:gd name="T40" fmla="*/ 1 w 5"/>
                  <a:gd name="T41" fmla="*/ 6 h 6"/>
                  <a:gd name="T42" fmla="*/ 1 w 5"/>
                  <a:gd name="T43" fmla="*/ 6 h 6"/>
                  <a:gd name="T44" fmla="*/ 2 w 5"/>
                  <a:gd name="T45" fmla="*/ 5 h 6"/>
                  <a:gd name="T46" fmla="*/ 2 w 5"/>
                  <a:gd name="T47" fmla="*/ 5 h 6"/>
                  <a:gd name="T48" fmla="*/ 3 w 5"/>
                  <a:gd name="T49" fmla="*/ 4 h 6"/>
                  <a:gd name="T50" fmla="*/ 4 w 5"/>
                  <a:gd name="T51" fmla="*/ 3 h 6"/>
                  <a:gd name="T52" fmla="*/ 4 w 5"/>
                  <a:gd name="T53" fmla="*/ 3 h 6"/>
                  <a:gd name="T54" fmla="*/ 5 w 5"/>
                  <a:gd name="T55" fmla="*/ 2 h 6"/>
                  <a:gd name="T56" fmla="*/ 5 w 5"/>
                  <a:gd name="T57" fmla="*/ 2 h 6"/>
                  <a:gd name="T58" fmla="*/ 5 w 5"/>
                  <a:gd name="T59" fmla="*/ 1 h 6"/>
                  <a:gd name="T60" fmla="*/ 5 w 5"/>
                  <a:gd name="T61" fmla="*/ 1 h 6"/>
                  <a:gd name="T62" fmla="*/ 5 w 5"/>
                  <a:gd name="T63" fmla="*/ 1 h 6"/>
                  <a:gd name="T64" fmla="*/ 4 w 5"/>
                  <a:gd name="T6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7" name="Freeform 2598">
                <a:extLst>
                  <a:ext uri="{FF2B5EF4-FFF2-40B4-BE49-F238E27FC236}">
                    <a16:creationId xmlns:a16="http://schemas.microsoft.com/office/drawing/2014/main" id="{24117466-D9A6-4D5B-AD92-8DCA2C334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377"/>
                <a:ext cx="14" cy="16"/>
              </a:xfrm>
              <a:custGeom>
                <a:avLst/>
                <a:gdLst>
                  <a:gd name="T0" fmla="*/ 3 w 6"/>
                  <a:gd name="T1" fmla="*/ 0 h 7"/>
                  <a:gd name="T2" fmla="*/ 3 w 6"/>
                  <a:gd name="T3" fmla="*/ 0 h 7"/>
                  <a:gd name="T4" fmla="*/ 3 w 6"/>
                  <a:gd name="T5" fmla="*/ 0 h 7"/>
                  <a:gd name="T6" fmla="*/ 2 w 6"/>
                  <a:gd name="T7" fmla="*/ 1 h 7"/>
                  <a:gd name="T8" fmla="*/ 2 w 6"/>
                  <a:gd name="T9" fmla="*/ 0 h 7"/>
                  <a:gd name="T10" fmla="*/ 2 w 6"/>
                  <a:gd name="T11" fmla="*/ 1 h 7"/>
                  <a:gd name="T12" fmla="*/ 1 w 6"/>
                  <a:gd name="T13" fmla="*/ 1 h 7"/>
                  <a:gd name="T14" fmla="*/ 1 w 6"/>
                  <a:gd name="T15" fmla="*/ 1 h 7"/>
                  <a:gd name="T16" fmla="*/ 1 w 6"/>
                  <a:gd name="T17" fmla="*/ 1 h 7"/>
                  <a:gd name="T18" fmla="*/ 1 w 6"/>
                  <a:gd name="T19" fmla="*/ 1 h 7"/>
                  <a:gd name="T20" fmla="*/ 1 w 6"/>
                  <a:gd name="T21" fmla="*/ 1 h 7"/>
                  <a:gd name="T22" fmla="*/ 1 w 6"/>
                  <a:gd name="T23" fmla="*/ 1 h 7"/>
                  <a:gd name="T24" fmla="*/ 0 w 6"/>
                  <a:gd name="T25" fmla="*/ 2 h 7"/>
                  <a:gd name="T26" fmla="*/ 0 w 6"/>
                  <a:gd name="T27" fmla="*/ 2 h 7"/>
                  <a:gd name="T28" fmla="*/ 0 w 6"/>
                  <a:gd name="T29" fmla="*/ 2 h 7"/>
                  <a:gd name="T30" fmla="*/ 0 w 6"/>
                  <a:gd name="T31" fmla="*/ 2 h 7"/>
                  <a:gd name="T32" fmla="*/ 0 w 6"/>
                  <a:gd name="T33" fmla="*/ 3 h 7"/>
                  <a:gd name="T34" fmla="*/ 0 w 6"/>
                  <a:gd name="T35" fmla="*/ 3 h 7"/>
                  <a:gd name="T36" fmla="*/ 0 w 6"/>
                  <a:gd name="T37" fmla="*/ 3 h 7"/>
                  <a:gd name="T38" fmla="*/ 0 w 6"/>
                  <a:gd name="T39" fmla="*/ 3 h 7"/>
                  <a:gd name="T40" fmla="*/ 2 w 6"/>
                  <a:gd name="T41" fmla="*/ 7 h 7"/>
                  <a:gd name="T42" fmla="*/ 2 w 6"/>
                  <a:gd name="T43" fmla="*/ 7 h 7"/>
                  <a:gd name="T44" fmla="*/ 3 w 6"/>
                  <a:gd name="T45" fmla="*/ 6 h 7"/>
                  <a:gd name="T46" fmla="*/ 3 w 6"/>
                  <a:gd name="T47" fmla="*/ 6 h 7"/>
                  <a:gd name="T48" fmla="*/ 3 w 6"/>
                  <a:gd name="T49" fmla="*/ 6 h 7"/>
                  <a:gd name="T50" fmla="*/ 4 w 6"/>
                  <a:gd name="T51" fmla="*/ 5 h 7"/>
                  <a:gd name="T52" fmla="*/ 4 w 6"/>
                  <a:gd name="T53" fmla="*/ 5 h 7"/>
                  <a:gd name="T54" fmla="*/ 4 w 6"/>
                  <a:gd name="T55" fmla="*/ 5 h 7"/>
                  <a:gd name="T56" fmla="*/ 5 w 6"/>
                  <a:gd name="T57" fmla="*/ 4 h 7"/>
                  <a:gd name="T58" fmla="*/ 5 w 6"/>
                  <a:gd name="T59" fmla="*/ 4 h 7"/>
                  <a:gd name="T60" fmla="*/ 5 w 6"/>
                  <a:gd name="T61" fmla="*/ 3 h 7"/>
                  <a:gd name="T62" fmla="*/ 5 w 6"/>
                  <a:gd name="T63" fmla="*/ 3 h 7"/>
                  <a:gd name="T64" fmla="*/ 5 w 6"/>
                  <a:gd name="T65" fmla="*/ 2 h 7"/>
                  <a:gd name="T66" fmla="*/ 6 w 6"/>
                  <a:gd name="T67" fmla="*/ 2 h 7"/>
                  <a:gd name="T68" fmla="*/ 6 w 6"/>
                  <a:gd name="T69" fmla="*/ 2 h 7"/>
                  <a:gd name="T70" fmla="*/ 6 w 6"/>
                  <a:gd name="T71" fmla="*/ 2 h 7"/>
                  <a:gd name="T72" fmla="*/ 4 w 6"/>
                  <a:gd name="T73" fmla="*/ 1 h 7"/>
                  <a:gd name="T74" fmla="*/ 3 w 6"/>
                  <a:gd name="T7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8" name="Freeform 2599">
                <a:extLst>
                  <a:ext uri="{FF2B5EF4-FFF2-40B4-BE49-F238E27FC236}">
                    <a16:creationId xmlns:a16="http://schemas.microsoft.com/office/drawing/2014/main" id="{63576F64-ADCE-4C6B-9463-2AAF495FA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373"/>
                <a:ext cx="9" cy="11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2 h 5"/>
                  <a:gd name="T4" fmla="*/ 4 w 4"/>
                  <a:gd name="T5" fmla="*/ 2 h 5"/>
                  <a:gd name="T6" fmla="*/ 4 w 4"/>
                  <a:gd name="T7" fmla="*/ 2 h 5"/>
                  <a:gd name="T8" fmla="*/ 4 w 4"/>
                  <a:gd name="T9" fmla="*/ 1 h 5"/>
                  <a:gd name="T10" fmla="*/ 3 w 4"/>
                  <a:gd name="T11" fmla="*/ 1 h 5"/>
                  <a:gd name="T12" fmla="*/ 3 w 4"/>
                  <a:gd name="T13" fmla="*/ 1 h 5"/>
                  <a:gd name="T14" fmla="*/ 3 w 4"/>
                  <a:gd name="T15" fmla="*/ 0 h 5"/>
                  <a:gd name="T16" fmla="*/ 3 w 4"/>
                  <a:gd name="T17" fmla="*/ 0 h 5"/>
                  <a:gd name="T18" fmla="*/ 3 w 4"/>
                  <a:gd name="T19" fmla="*/ 1 h 5"/>
                  <a:gd name="T20" fmla="*/ 3 w 4"/>
                  <a:gd name="T21" fmla="*/ 1 h 5"/>
                  <a:gd name="T22" fmla="*/ 2 w 4"/>
                  <a:gd name="T23" fmla="*/ 1 h 5"/>
                  <a:gd name="T24" fmla="*/ 2 w 4"/>
                  <a:gd name="T25" fmla="*/ 1 h 5"/>
                  <a:gd name="T26" fmla="*/ 2 w 4"/>
                  <a:gd name="T27" fmla="*/ 2 h 5"/>
                  <a:gd name="T28" fmla="*/ 2 w 4"/>
                  <a:gd name="T29" fmla="*/ 2 h 5"/>
                  <a:gd name="T30" fmla="*/ 1 w 4"/>
                  <a:gd name="T31" fmla="*/ 2 h 5"/>
                  <a:gd name="T32" fmla="*/ 1 w 4"/>
                  <a:gd name="T33" fmla="*/ 2 h 5"/>
                  <a:gd name="T34" fmla="*/ 1 w 4"/>
                  <a:gd name="T35" fmla="*/ 3 h 5"/>
                  <a:gd name="T36" fmla="*/ 1 w 4"/>
                  <a:gd name="T37" fmla="*/ 3 h 5"/>
                  <a:gd name="T38" fmla="*/ 0 w 4"/>
                  <a:gd name="T39" fmla="*/ 3 h 5"/>
                  <a:gd name="T40" fmla="*/ 0 w 4"/>
                  <a:gd name="T41" fmla="*/ 3 h 5"/>
                  <a:gd name="T42" fmla="*/ 0 w 4"/>
                  <a:gd name="T43" fmla="*/ 4 h 5"/>
                  <a:gd name="T44" fmla="*/ 0 w 4"/>
                  <a:gd name="T45" fmla="*/ 4 h 5"/>
                  <a:gd name="T46" fmla="*/ 1 w 4"/>
                  <a:gd name="T47" fmla="*/ 5 h 5"/>
                  <a:gd name="T48" fmla="*/ 1 w 4"/>
                  <a:gd name="T49" fmla="*/ 5 h 5"/>
                  <a:gd name="T50" fmla="*/ 1 w 4"/>
                  <a:gd name="T51" fmla="*/ 5 h 5"/>
                  <a:gd name="T52" fmla="*/ 1 w 4"/>
                  <a:gd name="T53" fmla="*/ 5 h 5"/>
                  <a:gd name="T54" fmla="*/ 1 w 4"/>
                  <a:gd name="T55" fmla="*/ 4 h 5"/>
                  <a:gd name="T56" fmla="*/ 1 w 4"/>
                  <a:gd name="T57" fmla="*/ 4 h 5"/>
                  <a:gd name="T58" fmla="*/ 1 w 4"/>
                  <a:gd name="T59" fmla="*/ 4 h 5"/>
                  <a:gd name="T60" fmla="*/ 1 w 4"/>
                  <a:gd name="T61" fmla="*/ 4 h 5"/>
                  <a:gd name="T62" fmla="*/ 2 w 4"/>
                  <a:gd name="T63" fmla="*/ 3 h 5"/>
                  <a:gd name="T64" fmla="*/ 2 w 4"/>
                  <a:gd name="T65" fmla="*/ 3 h 5"/>
                  <a:gd name="T66" fmla="*/ 2 w 4"/>
                  <a:gd name="T67" fmla="*/ 3 h 5"/>
                  <a:gd name="T68" fmla="*/ 2 w 4"/>
                  <a:gd name="T69" fmla="*/ 3 h 5"/>
                  <a:gd name="T70" fmla="*/ 2 w 4"/>
                  <a:gd name="T71" fmla="*/ 3 h 5"/>
                  <a:gd name="T72" fmla="*/ 2 w 4"/>
                  <a:gd name="T73" fmla="*/ 3 h 5"/>
                  <a:gd name="T74" fmla="*/ 3 w 4"/>
                  <a:gd name="T75" fmla="*/ 3 h 5"/>
                  <a:gd name="T76" fmla="*/ 3 w 4"/>
                  <a:gd name="T77" fmla="*/ 2 h 5"/>
                  <a:gd name="T78" fmla="*/ 3 w 4"/>
                  <a:gd name="T79" fmla="*/ 3 h 5"/>
                  <a:gd name="T80" fmla="*/ 4 w 4"/>
                  <a:gd name="T8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9" name="Freeform 2600">
                <a:extLst>
                  <a:ext uri="{FF2B5EF4-FFF2-40B4-BE49-F238E27FC236}">
                    <a16:creationId xmlns:a16="http://schemas.microsoft.com/office/drawing/2014/main" id="{6C543D9C-2625-41FE-9EDC-C098F2803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11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0 h 2"/>
                  <a:gd name="T18" fmla="*/ 1 w 2"/>
                  <a:gd name="T19" fmla="*/ 0 h 2"/>
                  <a:gd name="T20" fmla="*/ 1 w 2"/>
                  <a:gd name="T21" fmla="*/ 2 h 2"/>
                  <a:gd name="T22" fmla="*/ 2 w 2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0" name="Freeform 2601">
                <a:extLst>
                  <a:ext uri="{FF2B5EF4-FFF2-40B4-BE49-F238E27FC236}">
                    <a16:creationId xmlns:a16="http://schemas.microsoft.com/office/drawing/2014/main" id="{4C58C32D-41D4-42C9-8505-766C88939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084"/>
                <a:ext cx="7" cy="5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1 w 3"/>
                  <a:gd name="T9" fmla="*/ 0 h 2"/>
                  <a:gd name="T10" fmla="*/ 1 w 3"/>
                  <a:gd name="T11" fmla="*/ 0 h 2"/>
                  <a:gd name="T12" fmla="*/ 0 w 3"/>
                  <a:gd name="T13" fmla="*/ 1 h 2"/>
                  <a:gd name="T14" fmla="*/ 1 w 3"/>
                  <a:gd name="T15" fmla="*/ 1 h 2"/>
                  <a:gd name="T16" fmla="*/ 1 w 3"/>
                  <a:gd name="T17" fmla="*/ 1 h 2"/>
                  <a:gd name="T18" fmla="*/ 1 w 3"/>
                  <a:gd name="T19" fmla="*/ 1 h 2"/>
                  <a:gd name="T20" fmla="*/ 1 w 3"/>
                  <a:gd name="T21" fmla="*/ 2 h 2"/>
                  <a:gd name="T22" fmla="*/ 1 w 3"/>
                  <a:gd name="T23" fmla="*/ 2 h 2"/>
                  <a:gd name="T24" fmla="*/ 1 w 3"/>
                  <a:gd name="T25" fmla="*/ 1 h 2"/>
                  <a:gd name="T26" fmla="*/ 1 w 3"/>
                  <a:gd name="T27" fmla="*/ 1 h 2"/>
                  <a:gd name="T28" fmla="*/ 2 w 3"/>
                  <a:gd name="T29" fmla="*/ 1 h 2"/>
                  <a:gd name="T30" fmla="*/ 2 w 3"/>
                  <a:gd name="T31" fmla="*/ 1 h 2"/>
                  <a:gd name="T32" fmla="*/ 3 w 3"/>
                  <a:gd name="T33" fmla="*/ 1 h 2"/>
                  <a:gd name="T34" fmla="*/ 3 w 3"/>
                  <a:gd name="T35" fmla="*/ 1 h 2"/>
                  <a:gd name="T36" fmla="*/ 3 w 3"/>
                  <a:gd name="T37" fmla="*/ 0 h 2"/>
                  <a:gd name="T38" fmla="*/ 3 w 3"/>
                  <a:gd name="T39" fmla="*/ 0 h 2"/>
                  <a:gd name="T40" fmla="*/ 2 w 3"/>
                  <a:gd name="T41" fmla="*/ 0 h 2"/>
                  <a:gd name="T42" fmla="*/ 2 w 3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1" name="Freeform 2602">
                <a:extLst>
                  <a:ext uri="{FF2B5EF4-FFF2-40B4-BE49-F238E27FC236}">
                    <a16:creationId xmlns:a16="http://schemas.microsoft.com/office/drawing/2014/main" id="{104FF207-F56D-4062-B78D-C4825AE4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048"/>
                <a:ext cx="61" cy="25"/>
              </a:xfrm>
              <a:custGeom>
                <a:avLst/>
                <a:gdLst>
                  <a:gd name="T0" fmla="*/ 26 w 27"/>
                  <a:gd name="T1" fmla="*/ 0 h 11"/>
                  <a:gd name="T2" fmla="*/ 26 w 27"/>
                  <a:gd name="T3" fmla="*/ 0 h 11"/>
                  <a:gd name="T4" fmla="*/ 24 w 27"/>
                  <a:gd name="T5" fmla="*/ 1 h 11"/>
                  <a:gd name="T6" fmla="*/ 22 w 27"/>
                  <a:gd name="T7" fmla="*/ 1 h 11"/>
                  <a:gd name="T8" fmla="*/ 22 w 27"/>
                  <a:gd name="T9" fmla="*/ 1 h 11"/>
                  <a:gd name="T10" fmla="*/ 22 w 27"/>
                  <a:gd name="T11" fmla="*/ 1 h 11"/>
                  <a:gd name="T12" fmla="*/ 22 w 27"/>
                  <a:gd name="T13" fmla="*/ 1 h 11"/>
                  <a:gd name="T14" fmla="*/ 8 w 27"/>
                  <a:gd name="T15" fmla="*/ 4 h 11"/>
                  <a:gd name="T16" fmla="*/ 6 w 27"/>
                  <a:gd name="T17" fmla="*/ 4 h 11"/>
                  <a:gd name="T18" fmla="*/ 6 w 27"/>
                  <a:gd name="T19" fmla="*/ 4 h 11"/>
                  <a:gd name="T20" fmla="*/ 5 w 27"/>
                  <a:gd name="T21" fmla="*/ 4 h 11"/>
                  <a:gd name="T22" fmla="*/ 0 w 27"/>
                  <a:gd name="T23" fmla="*/ 6 h 11"/>
                  <a:gd name="T24" fmla="*/ 0 w 27"/>
                  <a:gd name="T25" fmla="*/ 6 h 11"/>
                  <a:gd name="T26" fmla="*/ 0 w 27"/>
                  <a:gd name="T27" fmla="*/ 11 h 11"/>
                  <a:gd name="T28" fmla="*/ 0 w 27"/>
                  <a:gd name="T29" fmla="*/ 11 h 11"/>
                  <a:gd name="T30" fmla="*/ 1 w 27"/>
                  <a:gd name="T31" fmla="*/ 10 h 11"/>
                  <a:gd name="T32" fmla="*/ 1 w 27"/>
                  <a:gd name="T33" fmla="*/ 10 h 11"/>
                  <a:gd name="T34" fmla="*/ 1 w 27"/>
                  <a:gd name="T35" fmla="*/ 10 h 11"/>
                  <a:gd name="T36" fmla="*/ 1 w 27"/>
                  <a:gd name="T37" fmla="*/ 10 h 11"/>
                  <a:gd name="T38" fmla="*/ 2 w 27"/>
                  <a:gd name="T39" fmla="*/ 10 h 11"/>
                  <a:gd name="T40" fmla="*/ 3 w 27"/>
                  <a:gd name="T41" fmla="*/ 10 h 11"/>
                  <a:gd name="T42" fmla="*/ 4 w 27"/>
                  <a:gd name="T43" fmla="*/ 9 h 11"/>
                  <a:gd name="T44" fmla="*/ 5 w 27"/>
                  <a:gd name="T45" fmla="*/ 9 h 11"/>
                  <a:gd name="T46" fmla="*/ 6 w 27"/>
                  <a:gd name="T47" fmla="*/ 9 h 11"/>
                  <a:gd name="T48" fmla="*/ 7 w 27"/>
                  <a:gd name="T49" fmla="*/ 9 h 11"/>
                  <a:gd name="T50" fmla="*/ 8 w 27"/>
                  <a:gd name="T51" fmla="*/ 8 h 11"/>
                  <a:gd name="T52" fmla="*/ 9 w 27"/>
                  <a:gd name="T53" fmla="*/ 8 h 11"/>
                  <a:gd name="T54" fmla="*/ 10 w 27"/>
                  <a:gd name="T55" fmla="*/ 8 h 11"/>
                  <a:gd name="T56" fmla="*/ 11 w 27"/>
                  <a:gd name="T57" fmla="*/ 8 h 11"/>
                  <a:gd name="T58" fmla="*/ 12 w 27"/>
                  <a:gd name="T59" fmla="*/ 8 h 11"/>
                  <a:gd name="T60" fmla="*/ 13 w 27"/>
                  <a:gd name="T61" fmla="*/ 7 h 11"/>
                  <a:gd name="T62" fmla="*/ 14 w 27"/>
                  <a:gd name="T63" fmla="*/ 7 h 11"/>
                  <a:gd name="T64" fmla="*/ 15 w 27"/>
                  <a:gd name="T65" fmla="*/ 7 h 11"/>
                  <a:gd name="T66" fmla="*/ 16 w 27"/>
                  <a:gd name="T67" fmla="*/ 7 h 11"/>
                  <a:gd name="T68" fmla="*/ 17 w 27"/>
                  <a:gd name="T69" fmla="*/ 7 h 11"/>
                  <a:gd name="T70" fmla="*/ 18 w 27"/>
                  <a:gd name="T71" fmla="*/ 7 h 11"/>
                  <a:gd name="T72" fmla="*/ 19 w 27"/>
                  <a:gd name="T73" fmla="*/ 7 h 11"/>
                  <a:gd name="T74" fmla="*/ 20 w 27"/>
                  <a:gd name="T75" fmla="*/ 7 h 11"/>
                  <a:gd name="T76" fmla="*/ 20 w 27"/>
                  <a:gd name="T77" fmla="*/ 7 h 11"/>
                  <a:gd name="T78" fmla="*/ 27 w 27"/>
                  <a:gd name="T79" fmla="*/ 7 h 11"/>
                  <a:gd name="T80" fmla="*/ 27 w 27"/>
                  <a:gd name="T81" fmla="*/ 7 h 11"/>
                  <a:gd name="T82" fmla="*/ 26 w 27"/>
                  <a:gd name="T8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1">
                    <a:moveTo>
                      <a:pt x="26" y="0"/>
                    </a:moveTo>
                    <a:lnTo>
                      <a:pt x="26" y="0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2" name="Rectangle 2603">
                <a:extLst>
                  <a:ext uri="{FF2B5EF4-FFF2-40B4-BE49-F238E27FC236}">
                    <a16:creationId xmlns:a16="http://schemas.microsoft.com/office/drawing/2014/main" id="{25D22D7F-7E71-44A3-A550-A5EF05CB4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2071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3" name="Freeform 2604">
                <a:extLst>
                  <a:ext uri="{FF2B5EF4-FFF2-40B4-BE49-F238E27FC236}">
                    <a16:creationId xmlns:a16="http://schemas.microsoft.com/office/drawing/2014/main" id="{65DE7253-40DC-425B-8606-96B05962AC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6" y="1760"/>
                <a:ext cx="18" cy="18"/>
              </a:xfrm>
              <a:custGeom>
                <a:avLst/>
                <a:gdLst>
                  <a:gd name="T0" fmla="*/ 8 w 8"/>
                  <a:gd name="T1" fmla="*/ 3 h 8"/>
                  <a:gd name="T2" fmla="*/ 8 w 8"/>
                  <a:gd name="T3" fmla="*/ 3 h 8"/>
                  <a:gd name="T4" fmla="*/ 8 w 8"/>
                  <a:gd name="T5" fmla="*/ 2 h 8"/>
                  <a:gd name="T6" fmla="*/ 8 w 8"/>
                  <a:gd name="T7" fmla="*/ 2 h 8"/>
                  <a:gd name="T8" fmla="*/ 8 w 8"/>
                  <a:gd name="T9" fmla="*/ 1 h 8"/>
                  <a:gd name="T10" fmla="*/ 8 w 8"/>
                  <a:gd name="T11" fmla="*/ 1 h 8"/>
                  <a:gd name="T12" fmla="*/ 8 w 8"/>
                  <a:gd name="T13" fmla="*/ 0 h 8"/>
                  <a:gd name="T14" fmla="*/ 8 w 8"/>
                  <a:gd name="T15" fmla="*/ 0 h 8"/>
                  <a:gd name="T16" fmla="*/ 8 w 8"/>
                  <a:gd name="T17" fmla="*/ 0 h 8"/>
                  <a:gd name="T18" fmla="*/ 8 w 8"/>
                  <a:gd name="T19" fmla="*/ 0 h 8"/>
                  <a:gd name="T20" fmla="*/ 7 w 8"/>
                  <a:gd name="T21" fmla="*/ 0 h 8"/>
                  <a:gd name="T22" fmla="*/ 7 w 8"/>
                  <a:gd name="T23" fmla="*/ 0 h 8"/>
                  <a:gd name="T24" fmla="*/ 8 w 8"/>
                  <a:gd name="T25" fmla="*/ 1 h 8"/>
                  <a:gd name="T26" fmla="*/ 7 w 8"/>
                  <a:gd name="T27" fmla="*/ 1 h 8"/>
                  <a:gd name="T28" fmla="*/ 7 w 8"/>
                  <a:gd name="T29" fmla="*/ 3 h 8"/>
                  <a:gd name="T30" fmla="*/ 8 w 8"/>
                  <a:gd name="T31" fmla="*/ 3 h 8"/>
                  <a:gd name="T32" fmla="*/ 5 w 8"/>
                  <a:gd name="T33" fmla="*/ 0 h 8"/>
                  <a:gd name="T34" fmla="*/ 5 w 8"/>
                  <a:gd name="T35" fmla="*/ 0 h 8"/>
                  <a:gd name="T36" fmla="*/ 5 w 8"/>
                  <a:gd name="T37" fmla="*/ 0 h 8"/>
                  <a:gd name="T38" fmla="*/ 5 w 8"/>
                  <a:gd name="T39" fmla="*/ 0 h 8"/>
                  <a:gd name="T40" fmla="*/ 0 w 8"/>
                  <a:gd name="T41" fmla="*/ 0 h 8"/>
                  <a:gd name="T42" fmla="*/ 0 w 8"/>
                  <a:gd name="T43" fmla="*/ 6 h 8"/>
                  <a:gd name="T44" fmla="*/ 0 w 8"/>
                  <a:gd name="T45" fmla="*/ 7 h 8"/>
                  <a:gd name="T46" fmla="*/ 0 w 8"/>
                  <a:gd name="T47" fmla="*/ 7 h 8"/>
                  <a:gd name="T48" fmla="*/ 1 w 8"/>
                  <a:gd name="T49" fmla="*/ 7 h 8"/>
                  <a:gd name="T50" fmla="*/ 1 w 8"/>
                  <a:gd name="T51" fmla="*/ 8 h 8"/>
                  <a:gd name="T52" fmla="*/ 5 w 8"/>
                  <a:gd name="T53" fmla="*/ 8 h 8"/>
                  <a:gd name="T54" fmla="*/ 8 w 8"/>
                  <a:gd name="T55" fmla="*/ 7 h 8"/>
                  <a:gd name="T56" fmla="*/ 8 w 8"/>
                  <a:gd name="T57" fmla="*/ 7 h 8"/>
                  <a:gd name="T58" fmla="*/ 8 w 8"/>
                  <a:gd name="T59" fmla="*/ 7 h 8"/>
                  <a:gd name="T60" fmla="*/ 8 w 8"/>
                  <a:gd name="T61" fmla="*/ 6 h 8"/>
                  <a:gd name="T62" fmla="*/ 8 w 8"/>
                  <a:gd name="T63" fmla="*/ 6 h 8"/>
                  <a:gd name="T64" fmla="*/ 8 w 8"/>
                  <a:gd name="T65" fmla="*/ 5 h 8"/>
                  <a:gd name="T66" fmla="*/ 8 w 8"/>
                  <a:gd name="T67" fmla="*/ 5 h 8"/>
                  <a:gd name="T68" fmla="*/ 8 w 8"/>
                  <a:gd name="T69" fmla="*/ 4 h 8"/>
                  <a:gd name="T70" fmla="*/ 8 w 8"/>
                  <a:gd name="T71" fmla="*/ 4 h 8"/>
                  <a:gd name="T72" fmla="*/ 8 w 8"/>
                  <a:gd name="T73" fmla="*/ 3 h 8"/>
                  <a:gd name="T74" fmla="*/ 8 w 8"/>
                  <a:gd name="T75" fmla="*/ 3 h 8"/>
                  <a:gd name="T76" fmla="*/ 5 w 8"/>
                  <a:gd name="T77" fmla="*/ 3 h 8"/>
                  <a:gd name="T78" fmla="*/ 5 w 8"/>
                  <a:gd name="T7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8" y="3"/>
                    </a:lnTo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4" name="Freeform 2605">
                <a:extLst>
                  <a:ext uri="{FF2B5EF4-FFF2-40B4-BE49-F238E27FC236}">
                    <a16:creationId xmlns:a16="http://schemas.microsoft.com/office/drawing/2014/main" id="{05A3D03E-C1AE-49FC-B901-BA2993EEC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735"/>
                <a:ext cx="18" cy="22"/>
              </a:xfrm>
              <a:custGeom>
                <a:avLst/>
                <a:gdLst>
                  <a:gd name="T0" fmla="*/ 5 w 8"/>
                  <a:gd name="T1" fmla="*/ 10 h 10"/>
                  <a:gd name="T2" fmla="*/ 5 w 8"/>
                  <a:gd name="T3" fmla="*/ 10 h 10"/>
                  <a:gd name="T4" fmla="*/ 7 w 8"/>
                  <a:gd name="T5" fmla="*/ 9 h 10"/>
                  <a:gd name="T6" fmla="*/ 7 w 8"/>
                  <a:gd name="T7" fmla="*/ 9 h 10"/>
                  <a:gd name="T8" fmla="*/ 7 w 8"/>
                  <a:gd name="T9" fmla="*/ 8 h 10"/>
                  <a:gd name="T10" fmla="*/ 7 w 8"/>
                  <a:gd name="T11" fmla="*/ 8 h 10"/>
                  <a:gd name="T12" fmla="*/ 7 w 8"/>
                  <a:gd name="T13" fmla="*/ 7 h 10"/>
                  <a:gd name="T14" fmla="*/ 7 w 8"/>
                  <a:gd name="T15" fmla="*/ 7 h 10"/>
                  <a:gd name="T16" fmla="*/ 7 w 8"/>
                  <a:gd name="T17" fmla="*/ 6 h 10"/>
                  <a:gd name="T18" fmla="*/ 7 w 8"/>
                  <a:gd name="T19" fmla="*/ 6 h 10"/>
                  <a:gd name="T20" fmla="*/ 7 w 8"/>
                  <a:gd name="T21" fmla="*/ 5 h 10"/>
                  <a:gd name="T22" fmla="*/ 7 w 8"/>
                  <a:gd name="T23" fmla="*/ 5 h 10"/>
                  <a:gd name="T24" fmla="*/ 8 w 8"/>
                  <a:gd name="T25" fmla="*/ 5 h 10"/>
                  <a:gd name="T26" fmla="*/ 8 w 8"/>
                  <a:gd name="T27" fmla="*/ 5 h 10"/>
                  <a:gd name="T28" fmla="*/ 8 w 8"/>
                  <a:gd name="T29" fmla="*/ 4 h 10"/>
                  <a:gd name="T30" fmla="*/ 8 w 8"/>
                  <a:gd name="T31" fmla="*/ 4 h 10"/>
                  <a:gd name="T32" fmla="*/ 7 w 8"/>
                  <a:gd name="T33" fmla="*/ 4 h 10"/>
                  <a:gd name="T34" fmla="*/ 7 w 8"/>
                  <a:gd name="T35" fmla="*/ 4 h 10"/>
                  <a:gd name="T36" fmla="*/ 7 w 8"/>
                  <a:gd name="T37" fmla="*/ 3 h 10"/>
                  <a:gd name="T38" fmla="*/ 7 w 8"/>
                  <a:gd name="T39" fmla="*/ 3 h 10"/>
                  <a:gd name="T40" fmla="*/ 6 w 8"/>
                  <a:gd name="T41" fmla="*/ 3 h 10"/>
                  <a:gd name="T42" fmla="*/ 6 w 8"/>
                  <a:gd name="T43" fmla="*/ 3 h 10"/>
                  <a:gd name="T44" fmla="*/ 5 w 8"/>
                  <a:gd name="T45" fmla="*/ 3 h 10"/>
                  <a:gd name="T46" fmla="*/ 5 w 8"/>
                  <a:gd name="T47" fmla="*/ 3 h 10"/>
                  <a:gd name="T48" fmla="*/ 4 w 8"/>
                  <a:gd name="T49" fmla="*/ 2 h 10"/>
                  <a:gd name="T50" fmla="*/ 4 w 8"/>
                  <a:gd name="T51" fmla="*/ 2 h 10"/>
                  <a:gd name="T52" fmla="*/ 3 w 8"/>
                  <a:gd name="T53" fmla="*/ 2 h 10"/>
                  <a:gd name="T54" fmla="*/ 3 w 8"/>
                  <a:gd name="T55" fmla="*/ 2 h 10"/>
                  <a:gd name="T56" fmla="*/ 2 w 8"/>
                  <a:gd name="T57" fmla="*/ 1 h 10"/>
                  <a:gd name="T58" fmla="*/ 2 w 8"/>
                  <a:gd name="T59" fmla="*/ 1 h 10"/>
                  <a:gd name="T60" fmla="*/ 1 w 8"/>
                  <a:gd name="T61" fmla="*/ 1 h 10"/>
                  <a:gd name="T62" fmla="*/ 1 w 8"/>
                  <a:gd name="T63" fmla="*/ 1 h 10"/>
                  <a:gd name="T64" fmla="*/ 1 w 8"/>
                  <a:gd name="T65" fmla="*/ 0 h 10"/>
                  <a:gd name="T66" fmla="*/ 1 w 8"/>
                  <a:gd name="T67" fmla="*/ 0 h 10"/>
                  <a:gd name="T68" fmla="*/ 0 w 8"/>
                  <a:gd name="T69" fmla="*/ 0 h 10"/>
                  <a:gd name="T70" fmla="*/ 0 w 8"/>
                  <a:gd name="T71" fmla="*/ 0 h 10"/>
                  <a:gd name="T72" fmla="*/ 0 w 8"/>
                  <a:gd name="T73" fmla="*/ 1 h 10"/>
                  <a:gd name="T74" fmla="*/ 1 w 8"/>
                  <a:gd name="T75" fmla="*/ 10 h 10"/>
                  <a:gd name="T76" fmla="*/ 5 w 8"/>
                  <a:gd name="T7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0">
                    <a:moveTo>
                      <a:pt x="5" y="10"/>
                    </a:moveTo>
                    <a:lnTo>
                      <a:pt x="5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5" name="Freeform 2606">
                <a:extLst>
                  <a:ext uri="{FF2B5EF4-FFF2-40B4-BE49-F238E27FC236}">
                    <a16:creationId xmlns:a16="http://schemas.microsoft.com/office/drawing/2014/main" id="{2FF130B2-375E-4525-8202-9F5EF0EF9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1721"/>
                <a:ext cx="25" cy="59"/>
              </a:xfrm>
              <a:custGeom>
                <a:avLst/>
                <a:gdLst>
                  <a:gd name="T0" fmla="*/ 11 w 11"/>
                  <a:gd name="T1" fmla="*/ 19 h 26"/>
                  <a:gd name="T2" fmla="*/ 11 w 11"/>
                  <a:gd name="T3" fmla="*/ 9 h 26"/>
                  <a:gd name="T4" fmla="*/ 11 w 11"/>
                  <a:gd name="T5" fmla="*/ 5 h 26"/>
                  <a:gd name="T6" fmla="*/ 11 w 11"/>
                  <a:gd name="T7" fmla="*/ 3 h 26"/>
                  <a:gd name="T8" fmla="*/ 10 w 11"/>
                  <a:gd name="T9" fmla="*/ 3 h 26"/>
                  <a:gd name="T10" fmla="*/ 10 w 11"/>
                  <a:gd name="T11" fmla="*/ 2 h 26"/>
                  <a:gd name="T12" fmla="*/ 9 w 11"/>
                  <a:gd name="T13" fmla="*/ 2 h 26"/>
                  <a:gd name="T14" fmla="*/ 9 w 11"/>
                  <a:gd name="T15" fmla="*/ 1 h 26"/>
                  <a:gd name="T16" fmla="*/ 8 w 11"/>
                  <a:gd name="T17" fmla="*/ 1 h 26"/>
                  <a:gd name="T18" fmla="*/ 8 w 11"/>
                  <a:gd name="T19" fmla="*/ 0 h 26"/>
                  <a:gd name="T20" fmla="*/ 7 w 11"/>
                  <a:gd name="T21" fmla="*/ 0 h 26"/>
                  <a:gd name="T22" fmla="*/ 7 w 11"/>
                  <a:gd name="T23" fmla="*/ 1 h 26"/>
                  <a:gd name="T24" fmla="*/ 6 w 11"/>
                  <a:gd name="T25" fmla="*/ 1 h 26"/>
                  <a:gd name="T26" fmla="*/ 6 w 11"/>
                  <a:gd name="T27" fmla="*/ 2 h 26"/>
                  <a:gd name="T28" fmla="*/ 5 w 11"/>
                  <a:gd name="T29" fmla="*/ 2 h 26"/>
                  <a:gd name="T30" fmla="*/ 5 w 11"/>
                  <a:gd name="T31" fmla="*/ 3 h 26"/>
                  <a:gd name="T32" fmla="*/ 5 w 11"/>
                  <a:gd name="T33" fmla="*/ 4 h 26"/>
                  <a:gd name="T34" fmla="*/ 5 w 11"/>
                  <a:gd name="T35" fmla="*/ 5 h 26"/>
                  <a:gd name="T36" fmla="*/ 4 w 11"/>
                  <a:gd name="T37" fmla="*/ 5 h 26"/>
                  <a:gd name="T38" fmla="*/ 4 w 11"/>
                  <a:gd name="T39" fmla="*/ 6 h 26"/>
                  <a:gd name="T40" fmla="*/ 4 w 11"/>
                  <a:gd name="T41" fmla="*/ 7 h 26"/>
                  <a:gd name="T42" fmla="*/ 3 w 11"/>
                  <a:gd name="T43" fmla="*/ 7 h 26"/>
                  <a:gd name="T44" fmla="*/ 3 w 11"/>
                  <a:gd name="T45" fmla="*/ 8 h 26"/>
                  <a:gd name="T46" fmla="*/ 3 w 11"/>
                  <a:gd name="T47" fmla="*/ 9 h 26"/>
                  <a:gd name="T48" fmla="*/ 2 w 11"/>
                  <a:gd name="T49" fmla="*/ 9 h 26"/>
                  <a:gd name="T50" fmla="*/ 2 w 11"/>
                  <a:gd name="T51" fmla="*/ 10 h 26"/>
                  <a:gd name="T52" fmla="*/ 2 w 11"/>
                  <a:gd name="T53" fmla="*/ 11 h 26"/>
                  <a:gd name="T54" fmla="*/ 1 w 11"/>
                  <a:gd name="T55" fmla="*/ 11 h 26"/>
                  <a:gd name="T56" fmla="*/ 1 w 11"/>
                  <a:gd name="T57" fmla="*/ 12 h 26"/>
                  <a:gd name="T58" fmla="*/ 1 w 11"/>
                  <a:gd name="T59" fmla="*/ 13 h 26"/>
                  <a:gd name="T60" fmla="*/ 0 w 11"/>
                  <a:gd name="T61" fmla="*/ 13 h 26"/>
                  <a:gd name="T62" fmla="*/ 0 w 11"/>
                  <a:gd name="T63" fmla="*/ 14 h 26"/>
                  <a:gd name="T64" fmla="*/ 0 w 11"/>
                  <a:gd name="T65" fmla="*/ 15 h 26"/>
                  <a:gd name="T66" fmla="*/ 1 w 11"/>
                  <a:gd name="T67" fmla="*/ 15 h 26"/>
                  <a:gd name="T68" fmla="*/ 1 w 11"/>
                  <a:gd name="T69" fmla="*/ 16 h 26"/>
                  <a:gd name="T70" fmla="*/ 2 w 11"/>
                  <a:gd name="T71" fmla="*/ 16 h 26"/>
                  <a:gd name="T72" fmla="*/ 2 w 11"/>
                  <a:gd name="T73" fmla="*/ 17 h 26"/>
                  <a:gd name="T74" fmla="*/ 2 w 11"/>
                  <a:gd name="T75" fmla="*/ 18 h 26"/>
                  <a:gd name="T76" fmla="*/ 3 w 11"/>
                  <a:gd name="T77" fmla="*/ 18 h 26"/>
                  <a:gd name="T78" fmla="*/ 3 w 11"/>
                  <a:gd name="T79" fmla="*/ 19 h 26"/>
                  <a:gd name="T80" fmla="*/ 3 w 11"/>
                  <a:gd name="T81" fmla="*/ 20 h 26"/>
                  <a:gd name="T82" fmla="*/ 4 w 11"/>
                  <a:gd name="T83" fmla="*/ 20 h 26"/>
                  <a:gd name="T84" fmla="*/ 4 w 11"/>
                  <a:gd name="T85" fmla="*/ 20 h 26"/>
                  <a:gd name="T86" fmla="*/ 4 w 11"/>
                  <a:gd name="T87" fmla="*/ 21 h 26"/>
                  <a:gd name="T88" fmla="*/ 4 w 11"/>
                  <a:gd name="T89" fmla="*/ 22 h 26"/>
                  <a:gd name="T90" fmla="*/ 5 w 11"/>
                  <a:gd name="T91" fmla="*/ 22 h 26"/>
                  <a:gd name="T92" fmla="*/ 5 w 11"/>
                  <a:gd name="T93" fmla="*/ 23 h 26"/>
                  <a:gd name="T94" fmla="*/ 5 w 11"/>
                  <a:gd name="T95" fmla="*/ 24 h 26"/>
                  <a:gd name="T96" fmla="*/ 6 w 11"/>
                  <a:gd name="T97" fmla="*/ 24 h 26"/>
                  <a:gd name="T98" fmla="*/ 6 w 11"/>
                  <a:gd name="T99" fmla="*/ 25 h 26"/>
                  <a:gd name="T100" fmla="*/ 6 w 11"/>
                  <a:gd name="T101" fmla="*/ 26 h 26"/>
                  <a:gd name="T102" fmla="*/ 11 w 11"/>
                  <a:gd name="T103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6">
                    <a:moveTo>
                      <a:pt x="11" y="19"/>
                    </a:moveTo>
                    <a:lnTo>
                      <a:pt x="11" y="19"/>
                    </a:lnTo>
                    <a:lnTo>
                      <a:pt x="11" y="13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11" y="26"/>
                    </a:lnTo>
                    <a:lnTo>
                      <a:pt x="11" y="1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6" name="Freeform 2607">
                <a:extLst>
                  <a:ext uri="{FF2B5EF4-FFF2-40B4-BE49-F238E27FC236}">
                    <a16:creationId xmlns:a16="http://schemas.microsoft.com/office/drawing/2014/main" id="{2EDB2572-6D77-4C70-965F-1A6A14068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784"/>
                <a:ext cx="45" cy="129"/>
              </a:xfrm>
              <a:custGeom>
                <a:avLst/>
                <a:gdLst>
                  <a:gd name="T0" fmla="*/ 17 w 20"/>
                  <a:gd name="T1" fmla="*/ 8 h 57"/>
                  <a:gd name="T2" fmla="*/ 17 w 20"/>
                  <a:gd name="T3" fmla="*/ 3 h 57"/>
                  <a:gd name="T4" fmla="*/ 14 w 20"/>
                  <a:gd name="T5" fmla="*/ 1 h 57"/>
                  <a:gd name="T6" fmla="*/ 15 w 20"/>
                  <a:gd name="T7" fmla="*/ 2 h 57"/>
                  <a:gd name="T8" fmla="*/ 15 w 20"/>
                  <a:gd name="T9" fmla="*/ 4 h 57"/>
                  <a:gd name="T10" fmla="*/ 16 w 20"/>
                  <a:gd name="T11" fmla="*/ 5 h 57"/>
                  <a:gd name="T12" fmla="*/ 16 w 20"/>
                  <a:gd name="T13" fmla="*/ 7 h 57"/>
                  <a:gd name="T14" fmla="*/ 16 w 20"/>
                  <a:gd name="T15" fmla="*/ 9 h 57"/>
                  <a:gd name="T16" fmla="*/ 16 w 20"/>
                  <a:gd name="T17" fmla="*/ 11 h 57"/>
                  <a:gd name="T18" fmla="*/ 17 w 20"/>
                  <a:gd name="T19" fmla="*/ 12 h 57"/>
                  <a:gd name="T20" fmla="*/ 17 w 20"/>
                  <a:gd name="T21" fmla="*/ 14 h 57"/>
                  <a:gd name="T22" fmla="*/ 17 w 20"/>
                  <a:gd name="T23" fmla="*/ 16 h 57"/>
                  <a:gd name="T24" fmla="*/ 17 w 20"/>
                  <a:gd name="T25" fmla="*/ 18 h 57"/>
                  <a:gd name="T26" fmla="*/ 17 w 20"/>
                  <a:gd name="T27" fmla="*/ 20 h 57"/>
                  <a:gd name="T28" fmla="*/ 17 w 20"/>
                  <a:gd name="T29" fmla="*/ 22 h 57"/>
                  <a:gd name="T30" fmla="*/ 16 w 20"/>
                  <a:gd name="T31" fmla="*/ 23 h 57"/>
                  <a:gd name="T32" fmla="*/ 16 w 20"/>
                  <a:gd name="T33" fmla="*/ 25 h 57"/>
                  <a:gd name="T34" fmla="*/ 16 w 20"/>
                  <a:gd name="T35" fmla="*/ 27 h 57"/>
                  <a:gd name="T36" fmla="*/ 15 w 20"/>
                  <a:gd name="T37" fmla="*/ 28 h 57"/>
                  <a:gd name="T38" fmla="*/ 15 w 20"/>
                  <a:gd name="T39" fmla="*/ 30 h 57"/>
                  <a:gd name="T40" fmla="*/ 15 w 20"/>
                  <a:gd name="T41" fmla="*/ 32 h 57"/>
                  <a:gd name="T42" fmla="*/ 14 w 20"/>
                  <a:gd name="T43" fmla="*/ 33 h 57"/>
                  <a:gd name="T44" fmla="*/ 14 w 20"/>
                  <a:gd name="T45" fmla="*/ 34 h 57"/>
                  <a:gd name="T46" fmla="*/ 13 w 20"/>
                  <a:gd name="T47" fmla="*/ 35 h 57"/>
                  <a:gd name="T48" fmla="*/ 13 w 20"/>
                  <a:gd name="T49" fmla="*/ 37 h 57"/>
                  <a:gd name="T50" fmla="*/ 12 w 20"/>
                  <a:gd name="T51" fmla="*/ 38 h 57"/>
                  <a:gd name="T52" fmla="*/ 11 w 20"/>
                  <a:gd name="T53" fmla="*/ 39 h 57"/>
                  <a:gd name="T54" fmla="*/ 11 w 20"/>
                  <a:gd name="T55" fmla="*/ 41 h 57"/>
                  <a:gd name="T56" fmla="*/ 10 w 20"/>
                  <a:gd name="T57" fmla="*/ 42 h 57"/>
                  <a:gd name="T58" fmla="*/ 9 w 20"/>
                  <a:gd name="T59" fmla="*/ 43 h 57"/>
                  <a:gd name="T60" fmla="*/ 9 w 20"/>
                  <a:gd name="T61" fmla="*/ 45 h 57"/>
                  <a:gd name="T62" fmla="*/ 8 w 20"/>
                  <a:gd name="T63" fmla="*/ 46 h 57"/>
                  <a:gd name="T64" fmla="*/ 7 w 20"/>
                  <a:gd name="T65" fmla="*/ 47 h 57"/>
                  <a:gd name="T66" fmla="*/ 6 w 20"/>
                  <a:gd name="T67" fmla="*/ 48 h 57"/>
                  <a:gd name="T68" fmla="*/ 5 w 20"/>
                  <a:gd name="T69" fmla="*/ 49 h 57"/>
                  <a:gd name="T70" fmla="*/ 4 w 20"/>
                  <a:gd name="T71" fmla="*/ 50 h 57"/>
                  <a:gd name="T72" fmla="*/ 3 w 20"/>
                  <a:gd name="T73" fmla="*/ 52 h 57"/>
                  <a:gd name="T74" fmla="*/ 2 w 20"/>
                  <a:gd name="T75" fmla="*/ 53 h 57"/>
                  <a:gd name="T76" fmla="*/ 1 w 20"/>
                  <a:gd name="T77" fmla="*/ 54 h 57"/>
                  <a:gd name="T78" fmla="*/ 0 w 20"/>
                  <a:gd name="T79" fmla="*/ 55 h 57"/>
                  <a:gd name="T80" fmla="*/ 2 w 20"/>
                  <a:gd name="T81" fmla="*/ 56 h 57"/>
                  <a:gd name="T82" fmla="*/ 10 w 20"/>
                  <a:gd name="T83" fmla="*/ 57 h 57"/>
                  <a:gd name="T84" fmla="*/ 19 w 20"/>
                  <a:gd name="T85" fmla="*/ 54 h 57"/>
                  <a:gd name="T86" fmla="*/ 19 w 20"/>
                  <a:gd name="T87" fmla="*/ 49 h 57"/>
                  <a:gd name="T88" fmla="*/ 20 w 20"/>
                  <a:gd name="T89" fmla="*/ 42 h 57"/>
                  <a:gd name="T90" fmla="*/ 20 w 20"/>
                  <a:gd name="T91" fmla="*/ 25 h 57"/>
                  <a:gd name="T92" fmla="*/ 19 w 20"/>
                  <a:gd name="T93" fmla="*/ 23 h 57"/>
                  <a:gd name="T94" fmla="*/ 17 w 20"/>
                  <a:gd name="T95" fmla="*/ 1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" h="57">
                    <a:moveTo>
                      <a:pt x="17" y="17"/>
                    </a:moveTo>
                    <a:lnTo>
                      <a:pt x="17" y="17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7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8" y="56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19" y="49"/>
                    </a:lnTo>
                    <a:lnTo>
                      <a:pt x="19" y="49"/>
                    </a:lnTo>
                    <a:lnTo>
                      <a:pt x="19" y="49"/>
                    </a:lnTo>
                    <a:lnTo>
                      <a:pt x="19" y="49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8" y="17"/>
                    </a:lnTo>
                    <a:lnTo>
                      <a:pt x="1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7" name="Freeform 2608">
                <a:extLst>
                  <a:ext uri="{FF2B5EF4-FFF2-40B4-BE49-F238E27FC236}">
                    <a16:creationId xmlns:a16="http://schemas.microsoft.com/office/drawing/2014/main" id="{9038AB68-0BEC-4D0B-8503-75BB63E929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1" y="871"/>
                <a:ext cx="38" cy="23"/>
              </a:xfrm>
              <a:custGeom>
                <a:avLst/>
                <a:gdLst>
                  <a:gd name="T0" fmla="*/ 38 w 38"/>
                  <a:gd name="T1" fmla="*/ 0 h 23"/>
                  <a:gd name="T2" fmla="*/ 38 w 38"/>
                  <a:gd name="T3" fmla="*/ 5 h 23"/>
                  <a:gd name="T4" fmla="*/ 34 w 38"/>
                  <a:gd name="T5" fmla="*/ 5 h 23"/>
                  <a:gd name="T6" fmla="*/ 27 w 38"/>
                  <a:gd name="T7" fmla="*/ 7 h 23"/>
                  <a:gd name="T8" fmla="*/ 27 w 38"/>
                  <a:gd name="T9" fmla="*/ 2 h 23"/>
                  <a:gd name="T10" fmla="*/ 38 w 38"/>
                  <a:gd name="T11" fmla="*/ 0 h 23"/>
                  <a:gd name="T12" fmla="*/ 38 w 38"/>
                  <a:gd name="T13" fmla="*/ 11 h 23"/>
                  <a:gd name="T14" fmla="*/ 34 w 38"/>
                  <a:gd name="T15" fmla="*/ 11 h 23"/>
                  <a:gd name="T16" fmla="*/ 29 w 38"/>
                  <a:gd name="T17" fmla="*/ 11 h 23"/>
                  <a:gd name="T18" fmla="*/ 27 w 38"/>
                  <a:gd name="T19" fmla="*/ 11 h 23"/>
                  <a:gd name="T20" fmla="*/ 29 w 38"/>
                  <a:gd name="T21" fmla="*/ 7 h 23"/>
                  <a:gd name="T22" fmla="*/ 32 w 38"/>
                  <a:gd name="T23" fmla="*/ 7 h 23"/>
                  <a:gd name="T24" fmla="*/ 34 w 38"/>
                  <a:gd name="T25" fmla="*/ 7 h 23"/>
                  <a:gd name="T26" fmla="*/ 32 w 38"/>
                  <a:gd name="T27" fmla="*/ 16 h 23"/>
                  <a:gd name="T28" fmla="*/ 29 w 38"/>
                  <a:gd name="T29" fmla="*/ 20 h 23"/>
                  <a:gd name="T30" fmla="*/ 27 w 38"/>
                  <a:gd name="T31" fmla="*/ 20 h 23"/>
                  <a:gd name="T32" fmla="*/ 23 w 38"/>
                  <a:gd name="T33" fmla="*/ 16 h 23"/>
                  <a:gd name="T34" fmla="*/ 27 w 38"/>
                  <a:gd name="T35" fmla="*/ 16 h 23"/>
                  <a:gd name="T36" fmla="*/ 32 w 38"/>
                  <a:gd name="T37" fmla="*/ 16 h 23"/>
                  <a:gd name="T38" fmla="*/ 38 w 38"/>
                  <a:gd name="T39" fmla="*/ 14 h 23"/>
                  <a:gd name="T40" fmla="*/ 38 w 38"/>
                  <a:gd name="T41" fmla="*/ 14 h 23"/>
                  <a:gd name="T42" fmla="*/ 32 w 38"/>
                  <a:gd name="T43" fmla="*/ 14 h 23"/>
                  <a:gd name="T44" fmla="*/ 29 w 38"/>
                  <a:gd name="T45" fmla="*/ 14 h 23"/>
                  <a:gd name="T46" fmla="*/ 27 w 38"/>
                  <a:gd name="T47" fmla="*/ 11 h 23"/>
                  <a:gd name="T48" fmla="*/ 29 w 38"/>
                  <a:gd name="T49" fmla="*/ 11 h 23"/>
                  <a:gd name="T50" fmla="*/ 32 w 38"/>
                  <a:gd name="T51" fmla="*/ 11 h 23"/>
                  <a:gd name="T52" fmla="*/ 36 w 38"/>
                  <a:gd name="T53" fmla="*/ 11 h 23"/>
                  <a:gd name="T54" fmla="*/ 23 w 38"/>
                  <a:gd name="T55" fmla="*/ 14 h 23"/>
                  <a:gd name="T56" fmla="*/ 18 w 38"/>
                  <a:gd name="T57" fmla="*/ 14 h 23"/>
                  <a:gd name="T58" fmla="*/ 18 w 38"/>
                  <a:gd name="T59" fmla="*/ 11 h 23"/>
                  <a:gd name="T60" fmla="*/ 18 w 38"/>
                  <a:gd name="T61" fmla="*/ 9 h 23"/>
                  <a:gd name="T62" fmla="*/ 23 w 38"/>
                  <a:gd name="T63" fmla="*/ 9 h 23"/>
                  <a:gd name="T64" fmla="*/ 2 w 38"/>
                  <a:gd name="T65" fmla="*/ 14 h 23"/>
                  <a:gd name="T66" fmla="*/ 2 w 38"/>
                  <a:gd name="T67" fmla="*/ 14 h 23"/>
                  <a:gd name="T68" fmla="*/ 2 w 38"/>
                  <a:gd name="T69" fmla="*/ 14 h 23"/>
                  <a:gd name="T70" fmla="*/ 0 w 38"/>
                  <a:gd name="T71" fmla="*/ 9 h 23"/>
                  <a:gd name="T72" fmla="*/ 5 w 38"/>
                  <a:gd name="T73" fmla="*/ 14 h 23"/>
                  <a:gd name="T74" fmla="*/ 23 w 38"/>
                  <a:gd name="T75" fmla="*/ 20 h 23"/>
                  <a:gd name="T76" fmla="*/ 20 w 38"/>
                  <a:gd name="T77" fmla="*/ 20 h 23"/>
                  <a:gd name="T78" fmla="*/ 18 w 38"/>
                  <a:gd name="T79" fmla="*/ 16 h 23"/>
                  <a:gd name="T80" fmla="*/ 7 w 38"/>
                  <a:gd name="T81" fmla="*/ 20 h 23"/>
                  <a:gd name="T82" fmla="*/ 5 w 38"/>
                  <a:gd name="T83" fmla="*/ 23 h 23"/>
                  <a:gd name="T84" fmla="*/ 2 w 38"/>
                  <a:gd name="T85" fmla="*/ 18 h 23"/>
                  <a:gd name="T86" fmla="*/ 7 w 38"/>
                  <a:gd name="T87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23">
                    <a:moveTo>
                      <a:pt x="38" y="0"/>
                    </a:moveTo>
                    <a:lnTo>
                      <a:pt x="38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  <a:moveTo>
                      <a:pt x="38" y="7"/>
                    </a:moveTo>
                    <a:lnTo>
                      <a:pt x="38" y="11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8" y="7"/>
                    </a:lnTo>
                    <a:close/>
                    <a:moveTo>
                      <a:pt x="32" y="16"/>
                    </a:moveTo>
                    <a:lnTo>
                      <a:pt x="32" y="18"/>
                    </a:lnTo>
                    <a:lnTo>
                      <a:pt x="32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2" y="16"/>
                    </a:lnTo>
                    <a:close/>
                    <a:moveTo>
                      <a:pt x="36" y="11"/>
                    </a:moveTo>
                    <a:lnTo>
                      <a:pt x="38" y="11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6" y="11"/>
                    </a:lnTo>
                    <a:close/>
                    <a:moveTo>
                      <a:pt x="23" y="9"/>
                    </a:move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18" y="14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close/>
                    <a:moveTo>
                      <a:pt x="2" y="14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2" y="14"/>
                    </a:lnTo>
                    <a:close/>
                    <a:moveTo>
                      <a:pt x="23" y="16"/>
                    </a:move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16"/>
                    </a:lnTo>
                    <a:lnTo>
                      <a:pt x="23" y="16"/>
                    </a:lnTo>
                    <a:close/>
                    <a:moveTo>
                      <a:pt x="7" y="18"/>
                    </a:moveTo>
                    <a:lnTo>
                      <a:pt x="7" y="20"/>
                    </a:lnTo>
                    <a:lnTo>
                      <a:pt x="7" y="20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8" name="Freeform 2609">
                <a:extLst>
                  <a:ext uri="{FF2B5EF4-FFF2-40B4-BE49-F238E27FC236}">
                    <a16:creationId xmlns:a16="http://schemas.microsoft.com/office/drawing/2014/main" id="{51E324FE-31F0-4539-811C-D1421953D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394"/>
                <a:ext cx="7" cy="32"/>
              </a:xfrm>
              <a:custGeom>
                <a:avLst/>
                <a:gdLst>
                  <a:gd name="T0" fmla="*/ 5 w 7"/>
                  <a:gd name="T1" fmla="*/ 32 h 32"/>
                  <a:gd name="T2" fmla="*/ 0 w 7"/>
                  <a:gd name="T3" fmla="*/ 32 h 32"/>
                  <a:gd name="T4" fmla="*/ 2 w 7"/>
                  <a:gd name="T5" fmla="*/ 14 h 32"/>
                  <a:gd name="T6" fmla="*/ 0 w 7"/>
                  <a:gd name="T7" fmla="*/ 14 h 32"/>
                  <a:gd name="T8" fmla="*/ 0 w 7"/>
                  <a:gd name="T9" fmla="*/ 9 h 32"/>
                  <a:gd name="T10" fmla="*/ 0 w 7"/>
                  <a:gd name="T11" fmla="*/ 9 h 32"/>
                  <a:gd name="T12" fmla="*/ 0 w 7"/>
                  <a:gd name="T13" fmla="*/ 3 h 32"/>
                  <a:gd name="T14" fmla="*/ 7 w 7"/>
                  <a:gd name="T15" fmla="*/ 0 h 32"/>
                  <a:gd name="T16" fmla="*/ 5 w 7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2">
                    <a:moveTo>
                      <a:pt x="5" y="32"/>
                    </a:moveTo>
                    <a:lnTo>
                      <a:pt x="0" y="3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5" y="3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9" name="Freeform 2610">
                <a:extLst>
                  <a:ext uri="{FF2B5EF4-FFF2-40B4-BE49-F238E27FC236}">
                    <a16:creationId xmlns:a16="http://schemas.microsoft.com/office/drawing/2014/main" id="{346E6D2F-19AB-4C74-A295-0D5CCD969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390"/>
                <a:ext cx="11" cy="25"/>
              </a:xfrm>
              <a:custGeom>
                <a:avLst/>
                <a:gdLst>
                  <a:gd name="T0" fmla="*/ 4 w 5"/>
                  <a:gd name="T1" fmla="*/ 1 h 11"/>
                  <a:gd name="T2" fmla="*/ 4 w 5"/>
                  <a:gd name="T3" fmla="*/ 1 h 11"/>
                  <a:gd name="T4" fmla="*/ 4 w 5"/>
                  <a:gd name="T5" fmla="*/ 0 h 11"/>
                  <a:gd name="T6" fmla="*/ 4 w 5"/>
                  <a:gd name="T7" fmla="*/ 0 h 11"/>
                  <a:gd name="T8" fmla="*/ 4 w 5"/>
                  <a:gd name="T9" fmla="*/ 0 h 11"/>
                  <a:gd name="T10" fmla="*/ 4 w 5"/>
                  <a:gd name="T11" fmla="*/ 0 h 11"/>
                  <a:gd name="T12" fmla="*/ 4 w 5"/>
                  <a:gd name="T13" fmla="*/ 0 h 11"/>
                  <a:gd name="T14" fmla="*/ 4 w 5"/>
                  <a:gd name="T15" fmla="*/ 0 h 11"/>
                  <a:gd name="T16" fmla="*/ 3 w 5"/>
                  <a:gd name="T17" fmla="*/ 1 h 11"/>
                  <a:gd name="T18" fmla="*/ 3 w 5"/>
                  <a:gd name="T19" fmla="*/ 0 h 11"/>
                  <a:gd name="T20" fmla="*/ 1 w 5"/>
                  <a:gd name="T21" fmla="*/ 1 h 11"/>
                  <a:gd name="T22" fmla="*/ 0 w 5"/>
                  <a:gd name="T23" fmla="*/ 11 h 11"/>
                  <a:gd name="T24" fmla="*/ 5 w 5"/>
                  <a:gd name="T25" fmla="*/ 11 h 11"/>
                  <a:gd name="T26" fmla="*/ 5 w 5"/>
                  <a:gd name="T27" fmla="*/ 11 h 11"/>
                  <a:gd name="T28" fmla="*/ 5 w 5"/>
                  <a:gd name="T29" fmla="*/ 10 h 11"/>
                  <a:gd name="T30" fmla="*/ 5 w 5"/>
                  <a:gd name="T31" fmla="*/ 10 h 11"/>
                  <a:gd name="T32" fmla="*/ 5 w 5"/>
                  <a:gd name="T33" fmla="*/ 9 h 11"/>
                  <a:gd name="T34" fmla="*/ 5 w 5"/>
                  <a:gd name="T35" fmla="*/ 9 h 11"/>
                  <a:gd name="T36" fmla="*/ 5 w 5"/>
                  <a:gd name="T37" fmla="*/ 8 h 11"/>
                  <a:gd name="T38" fmla="*/ 5 w 5"/>
                  <a:gd name="T39" fmla="*/ 8 h 11"/>
                  <a:gd name="T40" fmla="*/ 4 w 5"/>
                  <a:gd name="T41" fmla="*/ 8 h 11"/>
                  <a:gd name="T42" fmla="*/ 4 w 5"/>
                  <a:gd name="T43" fmla="*/ 8 h 11"/>
                  <a:gd name="T44" fmla="*/ 4 w 5"/>
                  <a:gd name="T45" fmla="*/ 8 h 11"/>
                  <a:gd name="T46" fmla="*/ 4 w 5"/>
                  <a:gd name="T47" fmla="*/ 8 h 11"/>
                  <a:gd name="T48" fmla="*/ 4 w 5"/>
                  <a:gd name="T49" fmla="*/ 7 h 11"/>
                  <a:gd name="T50" fmla="*/ 4 w 5"/>
                  <a:gd name="T51" fmla="*/ 7 h 11"/>
                  <a:gd name="T52" fmla="*/ 4 w 5"/>
                  <a:gd name="T53" fmla="*/ 6 h 11"/>
                  <a:gd name="T54" fmla="*/ 4 w 5"/>
                  <a:gd name="T55" fmla="*/ 6 h 11"/>
                  <a:gd name="T56" fmla="*/ 4 w 5"/>
                  <a:gd name="T57" fmla="*/ 5 h 11"/>
                  <a:gd name="T58" fmla="*/ 4 w 5"/>
                  <a:gd name="T59" fmla="*/ 5 h 11"/>
                  <a:gd name="T60" fmla="*/ 4 w 5"/>
                  <a:gd name="T61" fmla="*/ 4 h 11"/>
                  <a:gd name="T62" fmla="*/ 4 w 5"/>
                  <a:gd name="T63" fmla="*/ 4 h 11"/>
                  <a:gd name="T64" fmla="*/ 4 w 5"/>
                  <a:gd name="T65" fmla="*/ 3 h 11"/>
                  <a:gd name="T66" fmla="*/ 4 w 5"/>
                  <a:gd name="T67" fmla="*/ 3 h 11"/>
                  <a:gd name="T68" fmla="*/ 4 w 5"/>
                  <a:gd name="T69" fmla="*/ 2 h 11"/>
                  <a:gd name="T70" fmla="*/ 4 w 5"/>
                  <a:gd name="T71" fmla="*/ 2 h 11"/>
                  <a:gd name="T72" fmla="*/ 4 w 5"/>
                  <a:gd name="T73" fmla="*/ 2 h 11"/>
                  <a:gd name="T74" fmla="*/ 4 w 5"/>
                  <a:gd name="T75" fmla="*/ 2 h 11"/>
                  <a:gd name="T76" fmla="*/ 4 w 5"/>
                  <a:gd name="T7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" h="11">
                    <a:moveTo>
                      <a:pt x="4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0" name="Freeform 2611">
                <a:extLst>
                  <a:ext uri="{FF2B5EF4-FFF2-40B4-BE49-F238E27FC236}">
                    <a16:creationId xmlns:a16="http://schemas.microsoft.com/office/drawing/2014/main" id="{43E1ED16-23D0-47C3-9374-5F75410C2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417"/>
                <a:ext cx="13" cy="7"/>
              </a:xfrm>
              <a:custGeom>
                <a:avLst/>
                <a:gdLst>
                  <a:gd name="T0" fmla="*/ 6 w 6"/>
                  <a:gd name="T1" fmla="*/ 3 h 3"/>
                  <a:gd name="T2" fmla="*/ 6 w 6"/>
                  <a:gd name="T3" fmla="*/ 3 h 3"/>
                  <a:gd name="T4" fmla="*/ 6 w 6"/>
                  <a:gd name="T5" fmla="*/ 3 h 3"/>
                  <a:gd name="T6" fmla="*/ 6 w 6"/>
                  <a:gd name="T7" fmla="*/ 3 h 3"/>
                  <a:gd name="T8" fmla="*/ 5 w 6"/>
                  <a:gd name="T9" fmla="*/ 0 h 3"/>
                  <a:gd name="T10" fmla="*/ 5 w 6"/>
                  <a:gd name="T11" fmla="*/ 0 h 3"/>
                  <a:gd name="T12" fmla="*/ 0 w 6"/>
                  <a:gd name="T13" fmla="*/ 0 h 3"/>
                  <a:gd name="T14" fmla="*/ 0 w 6"/>
                  <a:gd name="T15" fmla="*/ 1 h 3"/>
                  <a:gd name="T16" fmla="*/ 0 w 6"/>
                  <a:gd name="T17" fmla="*/ 3 h 3"/>
                  <a:gd name="T18" fmla="*/ 6 w 6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1" name="Freeform 2612">
                <a:extLst>
                  <a:ext uri="{FF2B5EF4-FFF2-40B4-BE49-F238E27FC236}">
                    <a16:creationId xmlns:a16="http://schemas.microsoft.com/office/drawing/2014/main" id="{4670EF4B-0DE4-41F2-B8D1-DABCB0A9A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426"/>
                <a:ext cx="25" cy="7"/>
              </a:xfrm>
              <a:custGeom>
                <a:avLst/>
                <a:gdLst>
                  <a:gd name="T0" fmla="*/ 11 w 11"/>
                  <a:gd name="T1" fmla="*/ 3 h 3"/>
                  <a:gd name="T2" fmla="*/ 11 w 11"/>
                  <a:gd name="T3" fmla="*/ 3 h 3"/>
                  <a:gd name="T4" fmla="*/ 11 w 11"/>
                  <a:gd name="T5" fmla="*/ 2 h 3"/>
                  <a:gd name="T6" fmla="*/ 11 w 11"/>
                  <a:gd name="T7" fmla="*/ 2 h 3"/>
                  <a:gd name="T8" fmla="*/ 10 w 11"/>
                  <a:gd name="T9" fmla="*/ 2 h 3"/>
                  <a:gd name="T10" fmla="*/ 10 w 11"/>
                  <a:gd name="T11" fmla="*/ 2 h 3"/>
                  <a:gd name="T12" fmla="*/ 10 w 11"/>
                  <a:gd name="T13" fmla="*/ 1 h 3"/>
                  <a:gd name="T14" fmla="*/ 10 w 11"/>
                  <a:gd name="T15" fmla="*/ 1 h 3"/>
                  <a:gd name="T16" fmla="*/ 10 w 11"/>
                  <a:gd name="T17" fmla="*/ 0 h 3"/>
                  <a:gd name="T18" fmla="*/ 10 w 11"/>
                  <a:gd name="T19" fmla="*/ 0 h 3"/>
                  <a:gd name="T20" fmla="*/ 10 w 11"/>
                  <a:gd name="T21" fmla="*/ 0 h 3"/>
                  <a:gd name="T22" fmla="*/ 1 w 11"/>
                  <a:gd name="T23" fmla="*/ 0 h 3"/>
                  <a:gd name="T24" fmla="*/ 0 w 11"/>
                  <a:gd name="T25" fmla="*/ 0 h 3"/>
                  <a:gd name="T26" fmla="*/ 0 w 11"/>
                  <a:gd name="T27" fmla="*/ 3 h 3"/>
                  <a:gd name="T28" fmla="*/ 1 w 11"/>
                  <a:gd name="T29" fmla="*/ 3 h 3"/>
                  <a:gd name="T30" fmla="*/ 11 w 11"/>
                  <a:gd name="T3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3">
                    <a:moveTo>
                      <a:pt x="11" y="3"/>
                    </a:move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2" name="Freeform 2613">
                <a:extLst>
                  <a:ext uri="{FF2B5EF4-FFF2-40B4-BE49-F238E27FC236}">
                    <a16:creationId xmlns:a16="http://schemas.microsoft.com/office/drawing/2014/main" id="{BB2EB26C-D8BE-4AFB-A274-086BEB21B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433"/>
                <a:ext cx="25" cy="11"/>
              </a:xfrm>
              <a:custGeom>
                <a:avLst/>
                <a:gdLst>
                  <a:gd name="T0" fmla="*/ 11 w 11"/>
                  <a:gd name="T1" fmla="*/ 1 h 5"/>
                  <a:gd name="T2" fmla="*/ 11 w 11"/>
                  <a:gd name="T3" fmla="*/ 1 h 5"/>
                  <a:gd name="T4" fmla="*/ 11 w 11"/>
                  <a:gd name="T5" fmla="*/ 1 h 5"/>
                  <a:gd name="T6" fmla="*/ 11 w 11"/>
                  <a:gd name="T7" fmla="*/ 1 h 5"/>
                  <a:gd name="T8" fmla="*/ 11 w 11"/>
                  <a:gd name="T9" fmla="*/ 0 h 5"/>
                  <a:gd name="T10" fmla="*/ 11 w 11"/>
                  <a:gd name="T11" fmla="*/ 0 h 5"/>
                  <a:gd name="T12" fmla="*/ 6 w 11"/>
                  <a:gd name="T13" fmla="*/ 0 h 5"/>
                  <a:gd name="T14" fmla="*/ 5 w 11"/>
                  <a:gd name="T15" fmla="*/ 0 h 5"/>
                  <a:gd name="T16" fmla="*/ 0 w 11"/>
                  <a:gd name="T17" fmla="*/ 0 h 5"/>
                  <a:gd name="T18" fmla="*/ 0 w 11"/>
                  <a:gd name="T19" fmla="*/ 3 h 5"/>
                  <a:gd name="T20" fmla="*/ 0 w 11"/>
                  <a:gd name="T21" fmla="*/ 5 h 5"/>
                  <a:gd name="T22" fmla="*/ 1 w 11"/>
                  <a:gd name="T23" fmla="*/ 5 h 5"/>
                  <a:gd name="T24" fmla="*/ 3 w 11"/>
                  <a:gd name="T25" fmla="*/ 5 h 5"/>
                  <a:gd name="T26" fmla="*/ 4 w 11"/>
                  <a:gd name="T27" fmla="*/ 5 h 5"/>
                  <a:gd name="T28" fmla="*/ 5 w 11"/>
                  <a:gd name="T29" fmla="*/ 5 h 5"/>
                  <a:gd name="T30" fmla="*/ 6 w 11"/>
                  <a:gd name="T31" fmla="*/ 5 h 5"/>
                  <a:gd name="T32" fmla="*/ 7 w 11"/>
                  <a:gd name="T33" fmla="*/ 5 h 5"/>
                  <a:gd name="T34" fmla="*/ 8 w 11"/>
                  <a:gd name="T35" fmla="*/ 5 h 5"/>
                  <a:gd name="T36" fmla="*/ 9 w 11"/>
                  <a:gd name="T37" fmla="*/ 5 h 5"/>
                  <a:gd name="T38" fmla="*/ 11 w 11"/>
                  <a:gd name="T39" fmla="*/ 5 h 5"/>
                  <a:gd name="T40" fmla="*/ 11 w 11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5"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3" name="Freeform 2614">
                <a:extLst>
                  <a:ext uri="{FF2B5EF4-FFF2-40B4-BE49-F238E27FC236}">
                    <a16:creationId xmlns:a16="http://schemas.microsoft.com/office/drawing/2014/main" id="{23C4973C-DDA1-47D8-BAB7-6FB162280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44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4" name="Freeform 2615">
                <a:extLst>
                  <a:ext uri="{FF2B5EF4-FFF2-40B4-BE49-F238E27FC236}">
                    <a16:creationId xmlns:a16="http://schemas.microsoft.com/office/drawing/2014/main" id="{40D7D195-5972-48BE-9E7E-0761D6EE0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446"/>
                <a:ext cx="20" cy="23"/>
              </a:xfrm>
              <a:custGeom>
                <a:avLst/>
                <a:gdLst>
                  <a:gd name="T0" fmla="*/ 20 w 20"/>
                  <a:gd name="T1" fmla="*/ 14 h 23"/>
                  <a:gd name="T2" fmla="*/ 20 w 20"/>
                  <a:gd name="T3" fmla="*/ 23 h 23"/>
                  <a:gd name="T4" fmla="*/ 16 w 20"/>
                  <a:gd name="T5" fmla="*/ 23 h 23"/>
                  <a:gd name="T6" fmla="*/ 9 w 20"/>
                  <a:gd name="T7" fmla="*/ 23 h 23"/>
                  <a:gd name="T8" fmla="*/ 2 w 20"/>
                  <a:gd name="T9" fmla="*/ 20 h 23"/>
                  <a:gd name="T10" fmla="*/ 2 w 20"/>
                  <a:gd name="T11" fmla="*/ 14 h 23"/>
                  <a:gd name="T12" fmla="*/ 0 w 20"/>
                  <a:gd name="T13" fmla="*/ 14 h 23"/>
                  <a:gd name="T14" fmla="*/ 0 w 20"/>
                  <a:gd name="T15" fmla="*/ 5 h 23"/>
                  <a:gd name="T16" fmla="*/ 0 w 20"/>
                  <a:gd name="T17" fmla="*/ 0 h 23"/>
                  <a:gd name="T18" fmla="*/ 4 w 20"/>
                  <a:gd name="T19" fmla="*/ 0 h 23"/>
                  <a:gd name="T20" fmla="*/ 18 w 20"/>
                  <a:gd name="T21" fmla="*/ 0 h 23"/>
                  <a:gd name="T22" fmla="*/ 20 w 20"/>
                  <a:gd name="T23" fmla="*/ 0 h 23"/>
                  <a:gd name="T24" fmla="*/ 20 w 20"/>
                  <a:gd name="T25" fmla="*/ 2 h 23"/>
                  <a:gd name="T26" fmla="*/ 20 w 20"/>
                  <a:gd name="T27" fmla="*/ 14 h 23"/>
                  <a:gd name="T28" fmla="*/ 20 w 20"/>
                  <a:gd name="T29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3">
                    <a:moveTo>
                      <a:pt x="20" y="14"/>
                    </a:moveTo>
                    <a:lnTo>
                      <a:pt x="20" y="23"/>
                    </a:lnTo>
                    <a:lnTo>
                      <a:pt x="16" y="23"/>
                    </a:lnTo>
                    <a:lnTo>
                      <a:pt x="9" y="23"/>
                    </a:lnTo>
                    <a:lnTo>
                      <a:pt x="2" y="20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14"/>
                    </a:lnTo>
                    <a:lnTo>
                      <a:pt x="20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5" name="Freeform 2616">
                <a:extLst>
                  <a:ext uri="{FF2B5EF4-FFF2-40B4-BE49-F238E27FC236}">
                    <a16:creationId xmlns:a16="http://schemas.microsoft.com/office/drawing/2014/main" id="{960AEB59-B51B-43B4-95A8-77B18B391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1446"/>
                <a:ext cx="7" cy="14"/>
              </a:xfrm>
              <a:custGeom>
                <a:avLst/>
                <a:gdLst>
                  <a:gd name="T0" fmla="*/ 7 w 7"/>
                  <a:gd name="T1" fmla="*/ 14 h 14"/>
                  <a:gd name="T2" fmla="*/ 2 w 7"/>
                  <a:gd name="T3" fmla="*/ 14 h 14"/>
                  <a:gd name="T4" fmla="*/ 0 w 7"/>
                  <a:gd name="T5" fmla="*/ 0 h 14"/>
                  <a:gd name="T6" fmla="*/ 5 w 7"/>
                  <a:gd name="T7" fmla="*/ 0 h 14"/>
                  <a:gd name="T8" fmla="*/ 7 w 7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7" y="14"/>
                    </a:moveTo>
                    <a:lnTo>
                      <a:pt x="2" y="1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6" name="Freeform 2617">
                <a:extLst>
                  <a:ext uri="{FF2B5EF4-FFF2-40B4-BE49-F238E27FC236}">
                    <a16:creationId xmlns:a16="http://schemas.microsoft.com/office/drawing/2014/main" id="{9713EF0D-C974-4952-AB63-909A47211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464"/>
                <a:ext cx="7" cy="39"/>
              </a:xfrm>
              <a:custGeom>
                <a:avLst/>
                <a:gdLst>
                  <a:gd name="T0" fmla="*/ 7 w 7"/>
                  <a:gd name="T1" fmla="*/ 39 h 39"/>
                  <a:gd name="T2" fmla="*/ 3 w 7"/>
                  <a:gd name="T3" fmla="*/ 39 h 39"/>
                  <a:gd name="T4" fmla="*/ 3 w 7"/>
                  <a:gd name="T5" fmla="*/ 36 h 39"/>
                  <a:gd name="T6" fmla="*/ 3 w 7"/>
                  <a:gd name="T7" fmla="*/ 34 h 39"/>
                  <a:gd name="T8" fmla="*/ 3 w 7"/>
                  <a:gd name="T9" fmla="*/ 32 h 39"/>
                  <a:gd name="T10" fmla="*/ 0 w 7"/>
                  <a:gd name="T11" fmla="*/ 30 h 39"/>
                  <a:gd name="T12" fmla="*/ 0 w 7"/>
                  <a:gd name="T13" fmla="*/ 5 h 39"/>
                  <a:gd name="T14" fmla="*/ 0 w 7"/>
                  <a:gd name="T15" fmla="*/ 5 h 39"/>
                  <a:gd name="T16" fmla="*/ 0 w 7"/>
                  <a:gd name="T17" fmla="*/ 0 h 39"/>
                  <a:gd name="T18" fmla="*/ 5 w 7"/>
                  <a:gd name="T19" fmla="*/ 0 h 39"/>
                  <a:gd name="T20" fmla="*/ 5 w 7"/>
                  <a:gd name="T21" fmla="*/ 2 h 39"/>
                  <a:gd name="T22" fmla="*/ 5 w 7"/>
                  <a:gd name="T23" fmla="*/ 5 h 39"/>
                  <a:gd name="T24" fmla="*/ 5 w 7"/>
                  <a:gd name="T25" fmla="*/ 5 h 39"/>
                  <a:gd name="T26" fmla="*/ 5 w 7"/>
                  <a:gd name="T27" fmla="*/ 25 h 39"/>
                  <a:gd name="T28" fmla="*/ 5 w 7"/>
                  <a:gd name="T29" fmla="*/ 25 h 39"/>
                  <a:gd name="T30" fmla="*/ 7 w 7"/>
                  <a:gd name="T31" fmla="*/ 30 h 39"/>
                  <a:gd name="T32" fmla="*/ 7 w 7"/>
                  <a:gd name="T33" fmla="*/ 32 h 39"/>
                  <a:gd name="T34" fmla="*/ 7 w 7"/>
                  <a:gd name="T35" fmla="*/ 34 h 39"/>
                  <a:gd name="T36" fmla="*/ 7 w 7"/>
                  <a:gd name="T37" fmla="*/ 36 h 39"/>
                  <a:gd name="T38" fmla="*/ 7 w 7"/>
                  <a:gd name="T3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39">
                    <a:moveTo>
                      <a:pt x="7" y="39"/>
                    </a:moveTo>
                    <a:lnTo>
                      <a:pt x="3" y="39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7" y="3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7" name="Freeform 2618">
                <a:extLst>
                  <a:ext uri="{FF2B5EF4-FFF2-40B4-BE49-F238E27FC236}">
                    <a16:creationId xmlns:a16="http://schemas.microsoft.com/office/drawing/2014/main" id="{2B9FC43E-34BE-4725-969B-0FA2008A6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446"/>
                <a:ext cx="11" cy="27"/>
              </a:xfrm>
              <a:custGeom>
                <a:avLst/>
                <a:gdLst>
                  <a:gd name="T0" fmla="*/ 2 w 5"/>
                  <a:gd name="T1" fmla="*/ 11 h 12"/>
                  <a:gd name="T2" fmla="*/ 2 w 5"/>
                  <a:gd name="T3" fmla="*/ 11 h 12"/>
                  <a:gd name="T4" fmla="*/ 5 w 5"/>
                  <a:gd name="T5" fmla="*/ 11 h 12"/>
                  <a:gd name="T6" fmla="*/ 5 w 5"/>
                  <a:gd name="T7" fmla="*/ 10 h 12"/>
                  <a:gd name="T8" fmla="*/ 5 w 5"/>
                  <a:gd name="T9" fmla="*/ 8 h 12"/>
                  <a:gd name="T10" fmla="*/ 5 w 5"/>
                  <a:gd name="T11" fmla="*/ 7 h 12"/>
                  <a:gd name="T12" fmla="*/ 5 w 5"/>
                  <a:gd name="T13" fmla="*/ 6 h 12"/>
                  <a:gd name="T14" fmla="*/ 5 w 5"/>
                  <a:gd name="T15" fmla="*/ 6 h 12"/>
                  <a:gd name="T16" fmla="*/ 4 w 5"/>
                  <a:gd name="T17" fmla="*/ 6 h 12"/>
                  <a:gd name="T18" fmla="*/ 4 w 5"/>
                  <a:gd name="T19" fmla="*/ 6 h 12"/>
                  <a:gd name="T20" fmla="*/ 4 w 5"/>
                  <a:gd name="T21" fmla="*/ 5 h 12"/>
                  <a:gd name="T22" fmla="*/ 4 w 5"/>
                  <a:gd name="T23" fmla="*/ 5 h 12"/>
                  <a:gd name="T24" fmla="*/ 3 w 5"/>
                  <a:gd name="T25" fmla="*/ 5 h 12"/>
                  <a:gd name="T26" fmla="*/ 3 w 5"/>
                  <a:gd name="T27" fmla="*/ 5 h 12"/>
                  <a:gd name="T28" fmla="*/ 3 w 5"/>
                  <a:gd name="T29" fmla="*/ 5 h 12"/>
                  <a:gd name="T30" fmla="*/ 3 w 5"/>
                  <a:gd name="T31" fmla="*/ 5 h 12"/>
                  <a:gd name="T32" fmla="*/ 3 w 5"/>
                  <a:gd name="T33" fmla="*/ 4 h 12"/>
                  <a:gd name="T34" fmla="*/ 3 w 5"/>
                  <a:gd name="T35" fmla="*/ 4 h 12"/>
                  <a:gd name="T36" fmla="*/ 3 w 5"/>
                  <a:gd name="T37" fmla="*/ 3 h 12"/>
                  <a:gd name="T38" fmla="*/ 3 w 5"/>
                  <a:gd name="T39" fmla="*/ 3 h 12"/>
                  <a:gd name="T40" fmla="*/ 2 w 5"/>
                  <a:gd name="T41" fmla="*/ 3 h 12"/>
                  <a:gd name="T42" fmla="*/ 2 w 5"/>
                  <a:gd name="T43" fmla="*/ 3 h 12"/>
                  <a:gd name="T44" fmla="*/ 2 w 5"/>
                  <a:gd name="T45" fmla="*/ 2 h 12"/>
                  <a:gd name="T46" fmla="*/ 2 w 5"/>
                  <a:gd name="T47" fmla="*/ 2 h 12"/>
                  <a:gd name="T48" fmla="*/ 2 w 5"/>
                  <a:gd name="T49" fmla="*/ 1 h 12"/>
                  <a:gd name="T50" fmla="*/ 2 w 5"/>
                  <a:gd name="T51" fmla="*/ 1 h 12"/>
                  <a:gd name="T52" fmla="*/ 1 w 5"/>
                  <a:gd name="T53" fmla="*/ 1 h 12"/>
                  <a:gd name="T54" fmla="*/ 1 w 5"/>
                  <a:gd name="T55" fmla="*/ 1 h 12"/>
                  <a:gd name="T56" fmla="*/ 1 w 5"/>
                  <a:gd name="T57" fmla="*/ 0 h 12"/>
                  <a:gd name="T58" fmla="*/ 1 w 5"/>
                  <a:gd name="T59" fmla="*/ 0 h 12"/>
                  <a:gd name="T60" fmla="*/ 0 w 5"/>
                  <a:gd name="T61" fmla="*/ 0 h 12"/>
                  <a:gd name="T62" fmla="*/ 0 w 5"/>
                  <a:gd name="T63" fmla="*/ 1 h 12"/>
                  <a:gd name="T64" fmla="*/ 0 w 5"/>
                  <a:gd name="T65" fmla="*/ 2 h 12"/>
                  <a:gd name="T66" fmla="*/ 1 w 5"/>
                  <a:gd name="T67" fmla="*/ 4 h 12"/>
                  <a:gd name="T68" fmla="*/ 1 w 5"/>
                  <a:gd name="T69" fmla="*/ 6 h 12"/>
                  <a:gd name="T70" fmla="*/ 1 w 5"/>
                  <a:gd name="T71" fmla="*/ 9 h 12"/>
                  <a:gd name="T72" fmla="*/ 1 w 5"/>
                  <a:gd name="T73" fmla="*/ 10 h 12"/>
                  <a:gd name="T74" fmla="*/ 1 w 5"/>
                  <a:gd name="T75" fmla="*/ 12 h 12"/>
                  <a:gd name="T76" fmla="*/ 2 w 5"/>
                  <a:gd name="T7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" h="12">
                    <a:moveTo>
                      <a:pt x="2" y="11"/>
                    </a:moveTo>
                    <a:lnTo>
                      <a:pt x="2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8" name="Freeform 2619">
                <a:extLst>
                  <a:ext uri="{FF2B5EF4-FFF2-40B4-BE49-F238E27FC236}">
                    <a16:creationId xmlns:a16="http://schemas.microsoft.com/office/drawing/2014/main" id="{77526F85-E259-4CE4-8956-F36AB0D23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464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  <a:gd name="T8" fmla="*/ 0 w 3"/>
                  <a:gd name="T9" fmla="*/ 1 h 3"/>
                  <a:gd name="T10" fmla="*/ 0 w 3"/>
                  <a:gd name="T11" fmla="*/ 3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9" name="Freeform 2620">
                <a:extLst>
                  <a:ext uri="{FF2B5EF4-FFF2-40B4-BE49-F238E27FC236}">
                    <a16:creationId xmlns:a16="http://schemas.microsoft.com/office/drawing/2014/main" id="{C4AD99AA-E269-4B87-98CA-7D479B1A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473"/>
                <a:ext cx="25" cy="9"/>
              </a:xfrm>
              <a:custGeom>
                <a:avLst/>
                <a:gdLst>
                  <a:gd name="T0" fmla="*/ 10 w 11"/>
                  <a:gd name="T1" fmla="*/ 3 h 4"/>
                  <a:gd name="T2" fmla="*/ 10 w 11"/>
                  <a:gd name="T3" fmla="*/ 3 h 4"/>
                  <a:gd name="T4" fmla="*/ 11 w 11"/>
                  <a:gd name="T5" fmla="*/ 3 h 4"/>
                  <a:gd name="T6" fmla="*/ 11 w 11"/>
                  <a:gd name="T7" fmla="*/ 3 h 4"/>
                  <a:gd name="T8" fmla="*/ 7 w 11"/>
                  <a:gd name="T9" fmla="*/ 0 h 4"/>
                  <a:gd name="T10" fmla="*/ 7 w 11"/>
                  <a:gd name="T11" fmla="*/ 0 h 4"/>
                  <a:gd name="T12" fmla="*/ 2 w 11"/>
                  <a:gd name="T13" fmla="*/ 0 h 4"/>
                  <a:gd name="T14" fmla="*/ 0 w 11"/>
                  <a:gd name="T15" fmla="*/ 0 h 4"/>
                  <a:gd name="T16" fmla="*/ 0 w 11"/>
                  <a:gd name="T17" fmla="*/ 1 h 4"/>
                  <a:gd name="T18" fmla="*/ 0 w 11"/>
                  <a:gd name="T19" fmla="*/ 3 h 4"/>
                  <a:gd name="T20" fmla="*/ 0 w 11"/>
                  <a:gd name="T21" fmla="*/ 4 h 4"/>
                  <a:gd name="T22" fmla="*/ 2 w 11"/>
                  <a:gd name="T23" fmla="*/ 4 h 4"/>
                  <a:gd name="T24" fmla="*/ 4 w 11"/>
                  <a:gd name="T25" fmla="*/ 4 h 4"/>
                  <a:gd name="T26" fmla="*/ 5 w 11"/>
                  <a:gd name="T27" fmla="*/ 4 h 4"/>
                  <a:gd name="T28" fmla="*/ 6 w 11"/>
                  <a:gd name="T29" fmla="*/ 4 h 4"/>
                  <a:gd name="T30" fmla="*/ 7 w 11"/>
                  <a:gd name="T31" fmla="*/ 4 h 4"/>
                  <a:gd name="T32" fmla="*/ 7 w 11"/>
                  <a:gd name="T33" fmla="*/ 4 h 4"/>
                  <a:gd name="T34" fmla="*/ 8 w 11"/>
                  <a:gd name="T35" fmla="*/ 3 h 4"/>
                  <a:gd name="T36" fmla="*/ 8 w 11"/>
                  <a:gd name="T37" fmla="*/ 3 h 4"/>
                  <a:gd name="T38" fmla="*/ 10 w 11"/>
                  <a:gd name="T3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4">
                    <a:moveTo>
                      <a:pt x="10" y="3"/>
                    </a:move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0" name="Freeform 2621">
                <a:extLst>
                  <a:ext uri="{FF2B5EF4-FFF2-40B4-BE49-F238E27FC236}">
                    <a16:creationId xmlns:a16="http://schemas.microsoft.com/office/drawing/2014/main" id="{274A9FA6-6106-4AAF-BF01-AA5595EF5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482"/>
                <a:ext cx="29" cy="9"/>
              </a:xfrm>
              <a:custGeom>
                <a:avLst/>
                <a:gdLst>
                  <a:gd name="T0" fmla="*/ 13 w 13"/>
                  <a:gd name="T1" fmla="*/ 2 h 4"/>
                  <a:gd name="T2" fmla="*/ 13 w 13"/>
                  <a:gd name="T3" fmla="*/ 2 h 4"/>
                  <a:gd name="T4" fmla="*/ 13 w 13"/>
                  <a:gd name="T5" fmla="*/ 2 h 4"/>
                  <a:gd name="T6" fmla="*/ 13 w 13"/>
                  <a:gd name="T7" fmla="*/ 2 h 4"/>
                  <a:gd name="T8" fmla="*/ 11 w 13"/>
                  <a:gd name="T9" fmla="*/ 0 h 4"/>
                  <a:gd name="T10" fmla="*/ 11 w 13"/>
                  <a:gd name="T11" fmla="*/ 0 h 4"/>
                  <a:gd name="T12" fmla="*/ 6 w 13"/>
                  <a:gd name="T13" fmla="*/ 0 h 4"/>
                  <a:gd name="T14" fmla="*/ 0 w 13"/>
                  <a:gd name="T15" fmla="*/ 1 h 4"/>
                  <a:gd name="T16" fmla="*/ 0 w 13"/>
                  <a:gd name="T17" fmla="*/ 2 h 4"/>
                  <a:gd name="T18" fmla="*/ 1 w 13"/>
                  <a:gd name="T19" fmla="*/ 3 h 4"/>
                  <a:gd name="T20" fmla="*/ 1 w 13"/>
                  <a:gd name="T21" fmla="*/ 4 h 4"/>
                  <a:gd name="T22" fmla="*/ 5 w 13"/>
                  <a:gd name="T23" fmla="*/ 4 h 4"/>
                  <a:gd name="T24" fmla="*/ 7 w 13"/>
                  <a:gd name="T25" fmla="*/ 4 h 4"/>
                  <a:gd name="T26" fmla="*/ 13 w 13"/>
                  <a:gd name="T27" fmla="*/ 4 h 4"/>
                  <a:gd name="T28" fmla="*/ 13 w 13"/>
                  <a:gd name="T29" fmla="*/ 2 h 4"/>
                  <a:gd name="T30" fmla="*/ 13 w 13"/>
                  <a:gd name="T31" fmla="*/ 2 h 4"/>
                  <a:gd name="T32" fmla="*/ 13 w 13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4">
                    <a:moveTo>
                      <a:pt x="13" y="2"/>
                    </a:move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1" name="Freeform 2622">
                <a:extLst>
                  <a:ext uri="{FF2B5EF4-FFF2-40B4-BE49-F238E27FC236}">
                    <a16:creationId xmlns:a16="http://schemas.microsoft.com/office/drawing/2014/main" id="{B60BB740-32B0-4754-A7CD-136E08170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491"/>
                <a:ext cx="30" cy="12"/>
              </a:xfrm>
              <a:custGeom>
                <a:avLst/>
                <a:gdLst>
                  <a:gd name="T0" fmla="*/ 5 w 30"/>
                  <a:gd name="T1" fmla="*/ 12 h 12"/>
                  <a:gd name="T2" fmla="*/ 0 w 30"/>
                  <a:gd name="T3" fmla="*/ 12 h 12"/>
                  <a:gd name="T4" fmla="*/ 0 w 30"/>
                  <a:gd name="T5" fmla="*/ 5 h 12"/>
                  <a:gd name="T6" fmla="*/ 0 w 30"/>
                  <a:gd name="T7" fmla="*/ 3 h 12"/>
                  <a:gd name="T8" fmla="*/ 7 w 30"/>
                  <a:gd name="T9" fmla="*/ 3 h 12"/>
                  <a:gd name="T10" fmla="*/ 12 w 30"/>
                  <a:gd name="T11" fmla="*/ 3 h 12"/>
                  <a:gd name="T12" fmla="*/ 14 w 30"/>
                  <a:gd name="T13" fmla="*/ 3 h 12"/>
                  <a:gd name="T14" fmla="*/ 18 w 30"/>
                  <a:gd name="T15" fmla="*/ 3 h 12"/>
                  <a:gd name="T16" fmla="*/ 18 w 30"/>
                  <a:gd name="T17" fmla="*/ 3 h 12"/>
                  <a:gd name="T18" fmla="*/ 23 w 30"/>
                  <a:gd name="T19" fmla="*/ 3 h 12"/>
                  <a:gd name="T20" fmla="*/ 27 w 30"/>
                  <a:gd name="T21" fmla="*/ 0 h 12"/>
                  <a:gd name="T22" fmla="*/ 27 w 30"/>
                  <a:gd name="T23" fmla="*/ 5 h 12"/>
                  <a:gd name="T24" fmla="*/ 30 w 30"/>
                  <a:gd name="T25" fmla="*/ 9 h 12"/>
                  <a:gd name="T26" fmla="*/ 25 w 30"/>
                  <a:gd name="T27" fmla="*/ 9 h 12"/>
                  <a:gd name="T28" fmla="*/ 21 w 30"/>
                  <a:gd name="T29" fmla="*/ 9 h 12"/>
                  <a:gd name="T30" fmla="*/ 18 w 30"/>
                  <a:gd name="T31" fmla="*/ 9 h 12"/>
                  <a:gd name="T32" fmla="*/ 16 w 30"/>
                  <a:gd name="T33" fmla="*/ 9 h 12"/>
                  <a:gd name="T34" fmla="*/ 9 w 30"/>
                  <a:gd name="T35" fmla="*/ 12 h 12"/>
                  <a:gd name="T36" fmla="*/ 7 w 30"/>
                  <a:gd name="T37" fmla="*/ 12 h 12"/>
                  <a:gd name="T38" fmla="*/ 5 w 30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12">
                    <a:moveTo>
                      <a:pt x="5" y="12"/>
                    </a:moveTo>
                    <a:lnTo>
                      <a:pt x="0" y="12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3" y="3"/>
                    </a:lnTo>
                    <a:lnTo>
                      <a:pt x="27" y="0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25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2" name="Freeform 2623">
                <a:extLst>
                  <a:ext uri="{FF2B5EF4-FFF2-40B4-BE49-F238E27FC236}">
                    <a16:creationId xmlns:a16="http://schemas.microsoft.com/office/drawing/2014/main" id="{11B08F49-5317-4AB0-92D3-6A719DCFB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49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2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3" name="Freeform 2624">
                <a:extLst>
                  <a:ext uri="{FF2B5EF4-FFF2-40B4-BE49-F238E27FC236}">
                    <a16:creationId xmlns:a16="http://schemas.microsoft.com/office/drawing/2014/main" id="{50E0ACE7-FE19-4FC1-A48F-76CC5B7B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498"/>
                <a:ext cx="25" cy="9"/>
              </a:xfrm>
              <a:custGeom>
                <a:avLst/>
                <a:gdLst>
                  <a:gd name="T0" fmla="*/ 7 w 11"/>
                  <a:gd name="T1" fmla="*/ 2 h 4"/>
                  <a:gd name="T2" fmla="*/ 7 w 11"/>
                  <a:gd name="T3" fmla="*/ 2 h 4"/>
                  <a:gd name="T4" fmla="*/ 7 w 11"/>
                  <a:gd name="T5" fmla="*/ 1 h 4"/>
                  <a:gd name="T6" fmla="*/ 7 w 11"/>
                  <a:gd name="T7" fmla="*/ 1 h 4"/>
                  <a:gd name="T8" fmla="*/ 6 w 11"/>
                  <a:gd name="T9" fmla="*/ 1 h 4"/>
                  <a:gd name="T10" fmla="*/ 6 w 11"/>
                  <a:gd name="T11" fmla="*/ 1 h 4"/>
                  <a:gd name="T12" fmla="*/ 5 w 11"/>
                  <a:gd name="T13" fmla="*/ 1 h 4"/>
                  <a:gd name="T14" fmla="*/ 5 w 11"/>
                  <a:gd name="T15" fmla="*/ 1 h 4"/>
                  <a:gd name="T16" fmla="*/ 5 w 11"/>
                  <a:gd name="T17" fmla="*/ 0 h 4"/>
                  <a:gd name="T18" fmla="*/ 5 w 11"/>
                  <a:gd name="T19" fmla="*/ 0 h 4"/>
                  <a:gd name="T20" fmla="*/ 4 w 11"/>
                  <a:gd name="T21" fmla="*/ 0 h 4"/>
                  <a:gd name="T22" fmla="*/ 4 w 11"/>
                  <a:gd name="T23" fmla="*/ 0 h 4"/>
                  <a:gd name="T24" fmla="*/ 0 w 11"/>
                  <a:gd name="T25" fmla="*/ 0 h 4"/>
                  <a:gd name="T26" fmla="*/ 0 w 11"/>
                  <a:gd name="T27" fmla="*/ 2 h 4"/>
                  <a:gd name="T28" fmla="*/ 0 w 11"/>
                  <a:gd name="T29" fmla="*/ 2 h 4"/>
                  <a:gd name="T30" fmla="*/ 0 w 11"/>
                  <a:gd name="T31" fmla="*/ 2 h 4"/>
                  <a:gd name="T32" fmla="*/ 0 w 11"/>
                  <a:gd name="T33" fmla="*/ 3 h 4"/>
                  <a:gd name="T34" fmla="*/ 0 w 11"/>
                  <a:gd name="T35" fmla="*/ 4 h 4"/>
                  <a:gd name="T36" fmla="*/ 3 w 11"/>
                  <a:gd name="T37" fmla="*/ 4 h 4"/>
                  <a:gd name="T38" fmla="*/ 4 w 11"/>
                  <a:gd name="T39" fmla="*/ 4 h 4"/>
                  <a:gd name="T40" fmla="*/ 5 w 11"/>
                  <a:gd name="T41" fmla="*/ 4 h 4"/>
                  <a:gd name="T42" fmla="*/ 6 w 11"/>
                  <a:gd name="T43" fmla="*/ 4 h 4"/>
                  <a:gd name="T44" fmla="*/ 8 w 11"/>
                  <a:gd name="T45" fmla="*/ 4 h 4"/>
                  <a:gd name="T46" fmla="*/ 9 w 11"/>
                  <a:gd name="T47" fmla="*/ 4 h 4"/>
                  <a:gd name="T48" fmla="*/ 10 w 11"/>
                  <a:gd name="T49" fmla="*/ 4 h 4"/>
                  <a:gd name="T50" fmla="*/ 11 w 11"/>
                  <a:gd name="T51" fmla="*/ 4 h 4"/>
                  <a:gd name="T52" fmla="*/ 11 w 11"/>
                  <a:gd name="T53" fmla="*/ 4 h 4"/>
                  <a:gd name="T54" fmla="*/ 11 w 11"/>
                  <a:gd name="T55" fmla="*/ 3 h 4"/>
                  <a:gd name="T56" fmla="*/ 11 w 11"/>
                  <a:gd name="T57" fmla="*/ 3 h 4"/>
                  <a:gd name="T58" fmla="*/ 10 w 11"/>
                  <a:gd name="T59" fmla="*/ 3 h 4"/>
                  <a:gd name="T60" fmla="*/ 10 w 11"/>
                  <a:gd name="T61" fmla="*/ 3 h 4"/>
                  <a:gd name="T62" fmla="*/ 9 w 11"/>
                  <a:gd name="T63" fmla="*/ 3 h 4"/>
                  <a:gd name="T64" fmla="*/ 9 w 11"/>
                  <a:gd name="T65" fmla="*/ 3 h 4"/>
                  <a:gd name="T66" fmla="*/ 9 w 11"/>
                  <a:gd name="T67" fmla="*/ 2 h 4"/>
                  <a:gd name="T68" fmla="*/ 9 w 11"/>
                  <a:gd name="T69" fmla="*/ 2 h 4"/>
                  <a:gd name="T70" fmla="*/ 8 w 11"/>
                  <a:gd name="T71" fmla="*/ 2 h 4"/>
                  <a:gd name="T72" fmla="*/ 8 w 11"/>
                  <a:gd name="T73" fmla="*/ 2 h 4"/>
                  <a:gd name="T74" fmla="*/ 7 w 11"/>
                  <a:gd name="T7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4">
                    <a:moveTo>
                      <a:pt x="7" y="2"/>
                    </a:move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4" name="Freeform 2625">
                <a:extLst>
                  <a:ext uri="{FF2B5EF4-FFF2-40B4-BE49-F238E27FC236}">
                    <a16:creationId xmlns:a16="http://schemas.microsoft.com/office/drawing/2014/main" id="{59ABFEAA-C9C9-4D77-B916-B1AFCE10C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503"/>
                <a:ext cx="32" cy="9"/>
              </a:xfrm>
              <a:custGeom>
                <a:avLst/>
                <a:gdLst>
                  <a:gd name="T0" fmla="*/ 30 w 32"/>
                  <a:gd name="T1" fmla="*/ 2 h 9"/>
                  <a:gd name="T2" fmla="*/ 30 w 32"/>
                  <a:gd name="T3" fmla="*/ 2 h 9"/>
                  <a:gd name="T4" fmla="*/ 32 w 32"/>
                  <a:gd name="T5" fmla="*/ 2 h 9"/>
                  <a:gd name="T6" fmla="*/ 32 w 32"/>
                  <a:gd name="T7" fmla="*/ 4 h 9"/>
                  <a:gd name="T8" fmla="*/ 32 w 32"/>
                  <a:gd name="T9" fmla="*/ 6 h 9"/>
                  <a:gd name="T10" fmla="*/ 32 w 32"/>
                  <a:gd name="T11" fmla="*/ 6 h 9"/>
                  <a:gd name="T12" fmla="*/ 30 w 32"/>
                  <a:gd name="T13" fmla="*/ 6 h 9"/>
                  <a:gd name="T14" fmla="*/ 30 w 32"/>
                  <a:gd name="T15" fmla="*/ 6 h 9"/>
                  <a:gd name="T16" fmla="*/ 30 w 32"/>
                  <a:gd name="T17" fmla="*/ 6 h 9"/>
                  <a:gd name="T18" fmla="*/ 30 w 32"/>
                  <a:gd name="T19" fmla="*/ 6 h 9"/>
                  <a:gd name="T20" fmla="*/ 25 w 32"/>
                  <a:gd name="T21" fmla="*/ 6 h 9"/>
                  <a:gd name="T22" fmla="*/ 21 w 32"/>
                  <a:gd name="T23" fmla="*/ 6 h 9"/>
                  <a:gd name="T24" fmla="*/ 21 w 32"/>
                  <a:gd name="T25" fmla="*/ 6 h 9"/>
                  <a:gd name="T26" fmla="*/ 18 w 32"/>
                  <a:gd name="T27" fmla="*/ 6 h 9"/>
                  <a:gd name="T28" fmla="*/ 18 w 32"/>
                  <a:gd name="T29" fmla="*/ 6 h 9"/>
                  <a:gd name="T30" fmla="*/ 14 w 32"/>
                  <a:gd name="T31" fmla="*/ 6 h 9"/>
                  <a:gd name="T32" fmla="*/ 12 w 32"/>
                  <a:gd name="T33" fmla="*/ 6 h 9"/>
                  <a:gd name="T34" fmla="*/ 0 w 32"/>
                  <a:gd name="T35" fmla="*/ 9 h 9"/>
                  <a:gd name="T36" fmla="*/ 0 w 32"/>
                  <a:gd name="T37" fmla="*/ 6 h 9"/>
                  <a:gd name="T38" fmla="*/ 0 w 32"/>
                  <a:gd name="T39" fmla="*/ 4 h 9"/>
                  <a:gd name="T40" fmla="*/ 0 w 32"/>
                  <a:gd name="T41" fmla="*/ 2 h 9"/>
                  <a:gd name="T42" fmla="*/ 7 w 32"/>
                  <a:gd name="T43" fmla="*/ 0 h 9"/>
                  <a:gd name="T44" fmla="*/ 12 w 32"/>
                  <a:gd name="T45" fmla="*/ 0 h 9"/>
                  <a:gd name="T46" fmla="*/ 16 w 32"/>
                  <a:gd name="T47" fmla="*/ 0 h 9"/>
                  <a:gd name="T48" fmla="*/ 23 w 32"/>
                  <a:gd name="T49" fmla="*/ 0 h 9"/>
                  <a:gd name="T50" fmla="*/ 23 w 32"/>
                  <a:gd name="T51" fmla="*/ 0 h 9"/>
                  <a:gd name="T52" fmla="*/ 30 w 32"/>
                  <a:gd name="T53" fmla="*/ 0 h 9"/>
                  <a:gd name="T54" fmla="*/ 30 w 32"/>
                  <a:gd name="T55" fmla="*/ 0 h 9"/>
                  <a:gd name="T56" fmla="*/ 30 w 32"/>
                  <a:gd name="T57" fmla="*/ 2 h 9"/>
                  <a:gd name="T58" fmla="*/ 30 w 32"/>
                  <a:gd name="T59" fmla="*/ 2 h 9"/>
                  <a:gd name="T60" fmla="*/ 30 w 32"/>
                  <a:gd name="T6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9">
                    <a:moveTo>
                      <a:pt x="30" y="2"/>
                    </a:move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5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5" name="Freeform 2626">
                <a:extLst>
                  <a:ext uri="{FF2B5EF4-FFF2-40B4-BE49-F238E27FC236}">
                    <a16:creationId xmlns:a16="http://schemas.microsoft.com/office/drawing/2014/main" id="{C11500A6-8FA8-4DDA-ACA9-D0E0D271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505"/>
                <a:ext cx="7" cy="34"/>
              </a:xfrm>
              <a:custGeom>
                <a:avLst/>
                <a:gdLst>
                  <a:gd name="T0" fmla="*/ 3 w 3"/>
                  <a:gd name="T1" fmla="*/ 4 h 15"/>
                  <a:gd name="T2" fmla="*/ 3 w 3"/>
                  <a:gd name="T3" fmla="*/ 4 h 15"/>
                  <a:gd name="T4" fmla="*/ 3 w 3"/>
                  <a:gd name="T5" fmla="*/ 3 h 15"/>
                  <a:gd name="T6" fmla="*/ 3 w 3"/>
                  <a:gd name="T7" fmla="*/ 1 h 15"/>
                  <a:gd name="T8" fmla="*/ 3 w 3"/>
                  <a:gd name="T9" fmla="*/ 0 h 15"/>
                  <a:gd name="T10" fmla="*/ 1 w 3"/>
                  <a:gd name="T11" fmla="*/ 0 h 15"/>
                  <a:gd name="T12" fmla="*/ 1 w 3"/>
                  <a:gd name="T13" fmla="*/ 1 h 15"/>
                  <a:gd name="T14" fmla="*/ 1 w 3"/>
                  <a:gd name="T15" fmla="*/ 3 h 15"/>
                  <a:gd name="T16" fmla="*/ 1 w 3"/>
                  <a:gd name="T17" fmla="*/ 4 h 15"/>
                  <a:gd name="T18" fmla="*/ 0 w 3"/>
                  <a:gd name="T19" fmla="*/ 4 h 15"/>
                  <a:gd name="T20" fmla="*/ 0 w 3"/>
                  <a:gd name="T21" fmla="*/ 5 h 15"/>
                  <a:gd name="T22" fmla="*/ 0 w 3"/>
                  <a:gd name="T23" fmla="*/ 5 h 15"/>
                  <a:gd name="T24" fmla="*/ 0 w 3"/>
                  <a:gd name="T25" fmla="*/ 6 h 15"/>
                  <a:gd name="T26" fmla="*/ 0 w 3"/>
                  <a:gd name="T27" fmla="*/ 6 h 15"/>
                  <a:gd name="T28" fmla="*/ 0 w 3"/>
                  <a:gd name="T29" fmla="*/ 7 h 15"/>
                  <a:gd name="T30" fmla="*/ 0 w 3"/>
                  <a:gd name="T31" fmla="*/ 8 h 15"/>
                  <a:gd name="T32" fmla="*/ 1 w 3"/>
                  <a:gd name="T33" fmla="*/ 8 h 15"/>
                  <a:gd name="T34" fmla="*/ 1 w 3"/>
                  <a:gd name="T35" fmla="*/ 9 h 15"/>
                  <a:gd name="T36" fmla="*/ 0 w 3"/>
                  <a:gd name="T37" fmla="*/ 9 h 15"/>
                  <a:gd name="T38" fmla="*/ 0 w 3"/>
                  <a:gd name="T39" fmla="*/ 12 h 15"/>
                  <a:gd name="T40" fmla="*/ 0 w 3"/>
                  <a:gd name="T41" fmla="*/ 13 h 15"/>
                  <a:gd name="T42" fmla="*/ 0 w 3"/>
                  <a:gd name="T43" fmla="*/ 14 h 15"/>
                  <a:gd name="T44" fmla="*/ 0 w 3"/>
                  <a:gd name="T45" fmla="*/ 14 h 15"/>
                  <a:gd name="T46" fmla="*/ 1 w 3"/>
                  <a:gd name="T47" fmla="*/ 14 h 15"/>
                  <a:gd name="T48" fmla="*/ 1 w 3"/>
                  <a:gd name="T49" fmla="*/ 14 h 15"/>
                  <a:gd name="T50" fmla="*/ 2 w 3"/>
                  <a:gd name="T51" fmla="*/ 14 h 15"/>
                  <a:gd name="T52" fmla="*/ 2 w 3"/>
                  <a:gd name="T53" fmla="*/ 14 h 15"/>
                  <a:gd name="T54" fmla="*/ 2 w 3"/>
                  <a:gd name="T55" fmla="*/ 15 h 15"/>
                  <a:gd name="T56" fmla="*/ 2 w 3"/>
                  <a:gd name="T57" fmla="*/ 15 h 15"/>
                  <a:gd name="T58" fmla="*/ 3 w 3"/>
                  <a:gd name="T59" fmla="*/ 15 h 15"/>
                  <a:gd name="T60" fmla="*/ 3 w 3"/>
                  <a:gd name="T61" fmla="*/ 15 h 15"/>
                  <a:gd name="T62" fmla="*/ 3 w 3"/>
                  <a:gd name="T63" fmla="*/ 14 h 15"/>
                  <a:gd name="T64" fmla="*/ 3 w 3"/>
                  <a:gd name="T65" fmla="*/ 13 h 15"/>
                  <a:gd name="T66" fmla="*/ 3 w 3"/>
                  <a:gd name="T67" fmla="*/ 13 h 15"/>
                  <a:gd name="T68" fmla="*/ 3 w 3"/>
                  <a:gd name="T69" fmla="*/ 12 h 15"/>
                  <a:gd name="T70" fmla="*/ 3 w 3"/>
                  <a:gd name="T71" fmla="*/ 12 h 15"/>
                  <a:gd name="T72" fmla="*/ 3 w 3"/>
                  <a:gd name="T73" fmla="*/ 11 h 15"/>
                  <a:gd name="T74" fmla="*/ 3 w 3"/>
                  <a:gd name="T75" fmla="*/ 10 h 15"/>
                  <a:gd name="T76" fmla="*/ 3 w 3"/>
                  <a:gd name="T77" fmla="*/ 8 h 15"/>
                  <a:gd name="T78" fmla="*/ 3 w 3"/>
                  <a:gd name="T79" fmla="*/ 5 h 15"/>
                  <a:gd name="T80" fmla="*/ 3 w 3"/>
                  <a:gd name="T8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15">
                    <a:moveTo>
                      <a:pt x="3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6" name="Freeform 2627">
                <a:extLst>
                  <a:ext uri="{FF2B5EF4-FFF2-40B4-BE49-F238E27FC236}">
                    <a16:creationId xmlns:a16="http://schemas.microsoft.com/office/drawing/2014/main" id="{C6C0645D-9DBD-4C5E-AFB1-1144CCDE1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512"/>
                <a:ext cx="30" cy="11"/>
              </a:xfrm>
              <a:custGeom>
                <a:avLst/>
                <a:gdLst>
                  <a:gd name="T0" fmla="*/ 9 w 30"/>
                  <a:gd name="T1" fmla="*/ 9 h 11"/>
                  <a:gd name="T2" fmla="*/ 9 w 30"/>
                  <a:gd name="T3" fmla="*/ 11 h 11"/>
                  <a:gd name="T4" fmla="*/ 9 w 30"/>
                  <a:gd name="T5" fmla="*/ 9 h 11"/>
                  <a:gd name="T6" fmla="*/ 7 w 30"/>
                  <a:gd name="T7" fmla="*/ 11 h 11"/>
                  <a:gd name="T8" fmla="*/ 0 w 30"/>
                  <a:gd name="T9" fmla="*/ 11 h 11"/>
                  <a:gd name="T10" fmla="*/ 0 w 30"/>
                  <a:gd name="T11" fmla="*/ 9 h 11"/>
                  <a:gd name="T12" fmla="*/ 0 w 30"/>
                  <a:gd name="T13" fmla="*/ 6 h 11"/>
                  <a:gd name="T14" fmla="*/ 0 w 30"/>
                  <a:gd name="T15" fmla="*/ 2 h 11"/>
                  <a:gd name="T16" fmla="*/ 0 w 30"/>
                  <a:gd name="T17" fmla="*/ 0 h 11"/>
                  <a:gd name="T18" fmla="*/ 7 w 30"/>
                  <a:gd name="T19" fmla="*/ 0 h 11"/>
                  <a:gd name="T20" fmla="*/ 18 w 30"/>
                  <a:gd name="T21" fmla="*/ 0 h 11"/>
                  <a:gd name="T22" fmla="*/ 23 w 30"/>
                  <a:gd name="T23" fmla="*/ 0 h 11"/>
                  <a:gd name="T24" fmla="*/ 25 w 30"/>
                  <a:gd name="T25" fmla="*/ 0 h 11"/>
                  <a:gd name="T26" fmla="*/ 30 w 30"/>
                  <a:gd name="T27" fmla="*/ 0 h 11"/>
                  <a:gd name="T28" fmla="*/ 30 w 30"/>
                  <a:gd name="T29" fmla="*/ 2 h 11"/>
                  <a:gd name="T30" fmla="*/ 30 w 30"/>
                  <a:gd name="T31" fmla="*/ 9 h 11"/>
                  <a:gd name="T32" fmla="*/ 23 w 30"/>
                  <a:gd name="T33" fmla="*/ 9 h 11"/>
                  <a:gd name="T34" fmla="*/ 18 w 30"/>
                  <a:gd name="T35" fmla="*/ 9 h 11"/>
                  <a:gd name="T36" fmla="*/ 16 w 30"/>
                  <a:gd name="T37" fmla="*/ 9 h 11"/>
                  <a:gd name="T38" fmla="*/ 14 w 30"/>
                  <a:gd name="T39" fmla="*/ 9 h 11"/>
                  <a:gd name="T40" fmla="*/ 12 w 30"/>
                  <a:gd name="T41" fmla="*/ 9 h 11"/>
                  <a:gd name="T42" fmla="*/ 12 w 30"/>
                  <a:gd name="T43" fmla="*/ 9 h 11"/>
                  <a:gd name="T44" fmla="*/ 9 w 30"/>
                  <a:gd name="T4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11">
                    <a:moveTo>
                      <a:pt x="9" y="9"/>
                    </a:moveTo>
                    <a:lnTo>
                      <a:pt x="9" y="11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9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7" name="Freeform 2628">
                <a:extLst>
                  <a:ext uri="{FF2B5EF4-FFF2-40B4-BE49-F238E27FC236}">
                    <a16:creationId xmlns:a16="http://schemas.microsoft.com/office/drawing/2014/main" id="{ADEA70F6-5891-4715-B1DA-C2D19ECA5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507"/>
                <a:ext cx="32" cy="11"/>
              </a:xfrm>
              <a:custGeom>
                <a:avLst/>
                <a:gdLst>
                  <a:gd name="T0" fmla="*/ 3 w 14"/>
                  <a:gd name="T1" fmla="*/ 5 h 5"/>
                  <a:gd name="T2" fmla="*/ 3 w 14"/>
                  <a:gd name="T3" fmla="*/ 5 h 5"/>
                  <a:gd name="T4" fmla="*/ 4 w 14"/>
                  <a:gd name="T5" fmla="*/ 5 h 5"/>
                  <a:gd name="T6" fmla="*/ 5 w 14"/>
                  <a:gd name="T7" fmla="*/ 5 h 5"/>
                  <a:gd name="T8" fmla="*/ 7 w 14"/>
                  <a:gd name="T9" fmla="*/ 5 h 5"/>
                  <a:gd name="T10" fmla="*/ 9 w 14"/>
                  <a:gd name="T11" fmla="*/ 5 h 5"/>
                  <a:gd name="T12" fmla="*/ 10 w 14"/>
                  <a:gd name="T13" fmla="*/ 5 h 5"/>
                  <a:gd name="T14" fmla="*/ 14 w 14"/>
                  <a:gd name="T15" fmla="*/ 4 h 5"/>
                  <a:gd name="T16" fmla="*/ 14 w 14"/>
                  <a:gd name="T17" fmla="*/ 3 h 5"/>
                  <a:gd name="T18" fmla="*/ 14 w 14"/>
                  <a:gd name="T19" fmla="*/ 2 h 5"/>
                  <a:gd name="T20" fmla="*/ 14 w 14"/>
                  <a:gd name="T21" fmla="*/ 1 h 5"/>
                  <a:gd name="T22" fmla="*/ 14 w 14"/>
                  <a:gd name="T23" fmla="*/ 1 h 5"/>
                  <a:gd name="T24" fmla="*/ 14 w 14"/>
                  <a:gd name="T25" fmla="*/ 1 h 5"/>
                  <a:gd name="T26" fmla="*/ 13 w 14"/>
                  <a:gd name="T27" fmla="*/ 0 h 5"/>
                  <a:gd name="T28" fmla="*/ 13 w 14"/>
                  <a:gd name="T29" fmla="*/ 0 h 5"/>
                  <a:gd name="T30" fmla="*/ 12 w 14"/>
                  <a:gd name="T31" fmla="*/ 0 h 5"/>
                  <a:gd name="T32" fmla="*/ 9 w 14"/>
                  <a:gd name="T33" fmla="*/ 1 h 5"/>
                  <a:gd name="T34" fmla="*/ 5 w 14"/>
                  <a:gd name="T35" fmla="*/ 1 h 5"/>
                  <a:gd name="T36" fmla="*/ 0 w 14"/>
                  <a:gd name="T37" fmla="*/ 1 h 5"/>
                  <a:gd name="T38" fmla="*/ 1 w 14"/>
                  <a:gd name="T39" fmla="*/ 2 h 5"/>
                  <a:gd name="T40" fmla="*/ 1 w 14"/>
                  <a:gd name="T41" fmla="*/ 3 h 5"/>
                  <a:gd name="T42" fmla="*/ 1 w 14"/>
                  <a:gd name="T43" fmla="*/ 4 h 5"/>
                  <a:gd name="T44" fmla="*/ 1 w 14"/>
                  <a:gd name="T45" fmla="*/ 5 h 5"/>
                  <a:gd name="T46" fmla="*/ 3 w 14"/>
                  <a:gd name="T4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5">
                    <a:moveTo>
                      <a:pt x="3" y="5"/>
                    </a:move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8" name="Freeform 2629">
                <a:extLst>
                  <a:ext uri="{FF2B5EF4-FFF2-40B4-BE49-F238E27FC236}">
                    <a16:creationId xmlns:a16="http://schemas.microsoft.com/office/drawing/2014/main" id="{9058274A-1D6D-4CC4-BA15-7FDB188A8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523"/>
                <a:ext cx="30" cy="11"/>
              </a:xfrm>
              <a:custGeom>
                <a:avLst/>
                <a:gdLst>
                  <a:gd name="T0" fmla="*/ 30 w 30"/>
                  <a:gd name="T1" fmla="*/ 0 h 11"/>
                  <a:gd name="T2" fmla="*/ 30 w 30"/>
                  <a:gd name="T3" fmla="*/ 4 h 11"/>
                  <a:gd name="T4" fmla="*/ 30 w 30"/>
                  <a:gd name="T5" fmla="*/ 9 h 11"/>
                  <a:gd name="T6" fmla="*/ 23 w 30"/>
                  <a:gd name="T7" fmla="*/ 9 h 11"/>
                  <a:gd name="T8" fmla="*/ 21 w 30"/>
                  <a:gd name="T9" fmla="*/ 9 h 11"/>
                  <a:gd name="T10" fmla="*/ 18 w 30"/>
                  <a:gd name="T11" fmla="*/ 9 h 11"/>
                  <a:gd name="T12" fmla="*/ 12 w 30"/>
                  <a:gd name="T13" fmla="*/ 9 h 11"/>
                  <a:gd name="T14" fmla="*/ 9 w 30"/>
                  <a:gd name="T15" fmla="*/ 9 h 11"/>
                  <a:gd name="T16" fmla="*/ 7 w 30"/>
                  <a:gd name="T17" fmla="*/ 11 h 11"/>
                  <a:gd name="T18" fmla="*/ 3 w 30"/>
                  <a:gd name="T19" fmla="*/ 11 h 11"/>
                  <a:gd name="T20" fmla="*/ 0 w 30"/>
                  <a:gd name="T21" fmla="*/ 11 h 11"/>
                  <a:gd name="T22" fmla="*/ 0 w 30"/>
                  <a:gd name="T23" fmla="*/ 7 h 11"/>
                  <a:gd name="T24" fmla="*/ 0 w 30"/>
                  <a:gd name="T25" fmla="*/ 2 h 11"/>
                  <a:gd name="T26" fmla="*/ 0 w 30"/>
                  <a:gd name="T27" fmla="*/ 0 h 11"/>
                  <a:gd name="T28" fmla="*/ 7 w 30"/>
                  <a:gd name="T29" fmla="*/ 0 h 11"/>
                  <a:gd name="T30" fmla="*/ 9 w 30"/>
                  <a:gd name="T31" fmla="*/ 0 h 11"/>
                  <a:gd name="T32" fmla="*/ 12 w 30"/>
                  <a:gd name="T33" fmla="*/ 0 h 11"/>
                  <a:gd name="T34" fmla="*/ 12 w 30"/>
                  <a:gd name="T35" fmla="*/ 0 h 11"/>
                  <a:gd name="T36" fmla="*/ 14 w 30"/>
                  <a:gd name="T37" fmla="*/ 0 h 11"/>
                  <a:gd name="T38" fmla="*/ 16 w 30"/>
                  <a:gd name="T39" fmla="*/ 0 h 11"/>
                  <a:gd name="T40" fmla="*/ 18 w 30"/>
                  <a:gd name="T41" fmla="*/ 0 h 11"/>
                  <a:gd name="T42" fmla="*/ 23 w 30"/>
                  <a:gd name="T43" fmla="*/ 0 h 11"/>
                  <a:gd name="T44" fmla="*/ 25 w 30"/>
                  <a:gd name="T45" fmla="*/ 0 h 11"/>
                  <a:gd name="T46" fmla="*/ 30 w 30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1">
                    <a:moveTo>
                      <a:pt x="30" y="0"/>
                    </a:moveTo>
                    <a:lnTo>
                      <a:pt x="30" y="4"/>
                    </a:lnTo>
                    <a:lnTo>
                      <a:pt x="30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9" name="Freeform 2630">
                <a:extLst>
                  <a:ext uri="{FF2B5EF4-FFF2-40B4-BE49-F238E27FC236}">
                    <a16:creationId xmlns:a16="http://schemas.microsoft.com/office/drawing/2014/main" id="{835CAF6E-FF39-448C-9E03-DE897840A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534"/>
                <a:ext cx="12" cy="7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5 w 5"/>
                  <a:gd name="T5" fmla="*/ 0 h 3"/>
                  <a:gd name="T6" fmla="*/ 3 w 5"/>
                  <a:gd name="T7" fmla="*/ 1 h 3"/>
                  <a:gd name="T8" fmla="*/ 0 w 5"/>
                  <a:gd name="T9" fmla="*/ 1 h 3"/>
                  <a:gd name="T10" fmla="*/ 0 w 5"/>
                  <a:gd name="T11" fmla="*/ 2 h 3"/>
                  <a:gd name="T12" fmla="*/ 0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2 w 5"/>
                  <a:gd name="T19" fmla="*/ 2 h 3"/>
                  <a:gd name="T20" fmla="*/ 2 w 5"/>
                  <a:gd name="T21" fmla="*/ 2 h 3"/>
                  <a:gd name="T22" fmla="*/ 2 w 5"/>
                  <a:gd name="T23" fmla="*/ 3 h 3"/>
                  <a:gd name="T24" fmla="*/ 2 w 5"/>
                  <a:gd name="T25" fmla="*/ 3 h 3"/>
                  <a:gd name="T26" fmla="*/ 3 w 5"/>
                  <a:gd name="T27" fmla="*/ 3 h 3"/>
                  <a:gd name="T28" fmla="*/ 3 w 5"/>
                  <a:gd name="T29" fmla="*/ 3 h 3"/>
                  <a:gd name="T30" fmla="*/ 4 w 5"/>
                  <a:gd name="T31" fmla="*/ 3 h 3"/>
                  <a:gd name="T32" fmla="*/ 4 w 5"/>
                  <a:gd name="T33" fmla="*/ 3 h 3"/>
                  <a:gd name="T34" fmla="*/ 5 w 5"/>
                  <a:gd name="T35" fmla="*/ 3 h 3"/>
                  <a:gd name="T36" fmla="*/ 5 w 5"/>
                  <a:gd name="T37" fmla="*/ 3 h 3"/>
                  <a:gd name="T38" fmla="*/ 5 w 5"/>
                  <a:gd name="T3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0" name="Freeform 2631">
                <a:extLst>
                  <a:ext uri="{FF2B5EF4-FFF2-40B4-BE49-F238E27FC236}">
                    <a16:creationId xmlns:a16="http://schemas.microsoft.com/office/drawing/2014/main" id="{77C0C2A6-0570-4176-983B-9074A6660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534"/>
                <a:ext cx="9" cy="11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4 h 5"/>
                  <a:gd name="T4" fmla="*/ 4 w 4"/>
                  <a:gd name="T5" fmla="*/ 4 h 5"/>
                  <a:gd name="T6" fmla="*/ 4 w 4"/>
                  <a:gd name="T7" fmla="*/ 1 h 5"/>
                  <a:gd name="T8" fmla="*/ 4 w 4"/>
                  <a:gd name="T9" fmla="*/ 0 h 5"/>
                  <a:gd name="T10" fmla="*/ 1 w 4"/>
                  <a:gd name="T11" fmla="*/ 0 h 5"/>
                  <a:gd name="T12" fmla="*/ 0 w 4"/>
                  <a:gd name="T13" fmla="*/ 0 h 5"/>
                  <a:gd name="T14" fmla="*/ 0 w 4"/>
                  <a:gd name="T15" fmla="*/ 3 h 5"/>
                  <a:gd name="T16" fmla="*/ 0 w 4"/>
                  <a:gd name="T17" fmla="*/ 4 h 5"/>
                  <a:gd name="T18" fmla="*/ 0 w 4"/>
                  <a:gd name="T19" fmla="*/ 4 h 5"/>
                  <a:gd name="T20" fmla="*/ 1 w 4"/>
                  <a:gd name="T21" fmla="*/ 4 h 5"/>
                  <a:gd name="T22" fmla="*/ 1 w 4"/>
                  <a:gd name="T23" fmla="*/ 4 h 5"/>
                  <a:gd name="T24" fmla="*/ 2 w 4"/>
                  <a:gd name="T25" fmla="*/ 4 h 5"/>
                  <a:gd name="T26" fmla="*/ 2 w 4"/>
                  <a:gd name="T27" fmla="*/ 4 h 5"/>
                  <a:gd name="T28" fmla="*/ 3 w 4"/>
                  <a:gd name="T29" fmla="*/ 4 h 5"/>
                  <a:gd name="T30" fmla="*/ 3 w 4"/>
                  <a:gd name="T31" fmla="*/ 4 h 5"/>
                  <a:gd name="T32" fmla="*/ 3 w 4"/>
                  <a:gd name="T33" fmla="*/ 5 h 5"/>
                  <a:gd name="T34" fmla="*/ 3 w 4"/>
                  <a:gd name="T35" fmla="*/ 5 h 5"/>
                  <a:gd name="T36" fmla="*/ 4 w 4"/>
                  <a:gd name="T37" fmla="*/ 5 h 5"/>
                  <a:gd name="T38" fmla="*/ 4 w 4"/>
                  <a:gd name="T39" fmla="*/ 5 h 5"/>
                  <a:gd name="T40" fmla="*/ 4 w 4"/>
                  <a:gd name="T4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1" name="Freeform 2632">
                <a:extLst>
                  <a:ext uri="{FF2B5EF4-FFF2-40B4-BE49-F238E27FC236}">
                    <a16:creationId xmlns:a16="http://schemas.microsoft.com/office/drawing/2014/main" id="{4B9CFD25-930B-4EC2-B6BC-BA949C1DB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534"/>
                <a:ext cx="9" cy="16"/>
              </a:xfrm>
              <a:custGeom>
                <a:avLst/>
                <a:gdLst>
                  <a:gd name="T0" fmla="*/ 4 w 4"/>
                  <a:gd name="T1" fmla="*/ 6 h 7"/>
                  <a:gd name="T2" fmla="*/ 4 w 4"/>
                  <a:gd name="T3" fmla="*/ 6 h 7"/>
                  <a:gd name="T4" fmla="*/ 4 w 4"/>
                  <a:gd name="T5" fmla="*/ 4 h 7"/>
                  <a:gd name="T6" fmla="*/ 4 w 4"/>
                  <a:gd name="T7" fmla="*/ 4 h 7"/>
                  <a:gd name="T8" fmla="*/ 4 w 4"/>
                  <a:gd name="T9" fmla="*/ 3 h 7"/>
                  <a:gd name="T10" fmla="*/ 4 w 4"/>
                  <a:gd name="T11" fmla="*/ 2 h 7"/>
                  <a:gd name="T12" fmla="*/ 3 w 4"/>
                  <a:gd name="T13" fmla="*/ 0 h 7"/>
                  <a:gd name="T14" fmla="*/ 1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2 h 7"/>
                  <a:gd name="T22" fmla="*/ 0 w 4"/>
                  <a:gd name="T23" fmla="*/ 4 h 7"/>
                  <a:gd name="T24" fmla="*/ 0 w 4"/>
                  <a:gd name="T25" fmla="*/ 4 h 7"/>
                  <a:gd name="T26" fmla="*/ 0 w 4"/>
                  <a:gd name="T27" fmla="*/ 5 h 7"/>
                  <a:gd name="T28" fmla="*/ 0 w 4"/>
                  <a:gd name="T29" fmla="*/ 5 h 7"/>
                  <a:gd name="T30" fmla="*/ 0 w 4"/>
                  <a:gd name="T31" fmla="*/ 5 h 7"/>
                  <a:gd name="T32" fmla="*/ 0 w 4"/>
                  <a:gd name="T33" fmla="*/ 5 h 7"/>
                  <a:gd name="T34" fmla="*/ 4 w 4"/>
                  <a:gd name="T35" fmla="*/ 7 h 7"/>
                  <a:gd name="T36" fmla="*/ 4 w 4"/>
                  <a:gd name="T37" fmla="*/ 7 h 7"/>
                  <a:gd name="T38" fmla="*/ 4 w 4"/>
                  <a:gd name="T3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7">
                    <a:moveTo>
                      <a:pt x="4" y="6"/>
                    </a:move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2" name="Freeform 2633">
                <a:extLst>
                  <a:ext uri="{FF2B5EF4-FFF2-40B4-BE49-F238E27FC236}">
                    <a16:creationId xmlns:a16="http://schemas.microsoft.com/office/drawing/2014/main" id="{A77C901E-C75A-487E-BBF7-F60AA87D1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518"/>
                <a:ext cx="31" cy="12"/>
              </a:xfrm>
              <a:custGeom>
                <a:avLst/>
                <a:gdLst>
                  <a:gd name="T0" fmla="*/ 31 w 31"/>
                  <a:gd name="T1" fmla="*/ 5 h 12"/>
                  <a:gd name="T2" fmla="*/ 31 w 31"/>
                  <a:gd name="T3" fmla="*/ 7 h 12"/>
                  <a:gd name="T4" fmla="*/ 31 w 31"/>
                  <a:gd name="T5" fmla="*/ 7 h 12"/>
                  <a:gd name="T6" fmla="*/ 31 w 31"/>
                  <a:gd name="T7" fmla="*/ 9 h 12"/>
                  <a:gd name="T8" fmla="*/ 27 w 31"/>
                  <a:gd name="T9" fmla="*/ 12 h 12"/>
                  <a:gd name="T10" fmla="*/ 22 w 31"/>
                  <a:gd name="T11" fmla="*/ 12 h 12"/>
                  <a:gd name="T12" fmla="*/ 18 w 31"/>
                  <a:gd name="T13" fmla="*/ 12 h 12"/>
                  <a:gd name="T14" fmla="*/ 15 w 31"/>
                  <a:gd name="T15" fmla="*/ 12 h 12"/>
                  <a:gd name="T16" fmla="*/ 13 w 31"/>
                  <a:gd name="T17" fmla="*/ 12 h 12"/>
                  <a:gd name="T18" fmla="*/ 11 w 31"/>
                  <a:gd name="T19" fmla="*/ 12 h 12"/>
                  <a:gd name="T20" fmla="*/ 6 w 31"/>
                  <a:gd name="T21" fmla="*/ 12 h 12"/>
                  <a:gd name="T22" fmla="*/ 4 w 31"/>
                  <a:gd name="T23" fmla="*/ 12 h 12"/>
                  <a:gd name="T24" fmla="*/ 2 w 31"/>
                  <a:gd name="T25" fmla="*/ 12 h 12"/>
                  <a:gd name="T26" fmla="*/ 0 w 31"/>
                  <a:gd name="T27" fmla="*/ 12 h 12"/>
                  <a:gd name="T28" fmla="*/ 0 w 31"/>
                  <a:gd name="T29" fmla="*/ 7 h 12"/>
                  <a:gd name="T30" fmla="*/ 0 w 31"/>
                  <a:gd name="T31" fmla="*/ 7 h 12"/>
                  <a:gd name="T32" fmla="*/ 0 w 31"/>
                  <a:gd name="T33" fmla="*/ 5 h 12"/>
                  <a:gd name="T34" fmla="*/ 0 w 31"/>
                  <a:gd name="T35" fmla="*/ 3 h 12"/>
                  <a:gd name="T36" fmla="*/ 6 w 31"/>
                  <a:gd name="T37" fmla="*/ 3 h 12"/>
                  <a:gd name="T38" fmla="*/ 13 w 31"/>
                  <a:gd name="T39" fmla="*/ 3 h 12"/>
                  <a:gd name="T40" fmla="*/ 18 w 31"/>
                  <a:gd name="T41" fmla="*/ 3 h 12"/>
                  <a:gd name="T42" fmla="*/ 20 w 31"/>
                  <a:gd name="T43" fmla="*/ 0 h 12"/>
                  <a:gd name="T44" fmla="*/ 22 w 31"/>
                  <a:gd name="T45" fmla="*/ 0 h 12"/>
                  <a:gd name="T46" fmla="*/ 22 w 31"/>
                  <a:gd name="T47" fmla="*/ 0 h 12"/>
                  <a:gd name="T48" fmla="*/ 24 w 31"/>
                  <a:gd name="T49" fmla="*/ 0 h 12"/>
                  <a:gd name="T50" fmla="*/ 29 w 31"/>
                  <a:gd name="T51" fmla="*/ 0 h 12"/>
                  <a:gd name="T52" fmla="*/ 29 w 31"/>
                  <a:gd name="T53" fmla="*/ 3 h 12"/>
                  <a:gd name="T54" fmla="*/ 31 w 31"/>
                  <a:gd name="T5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" h="12">
                    <a:moveTo>
                      <a:pt x="31" y="5"/>
                    </a:moveTo>
                    <a:lnTo>
                      <a:pt x="31" y="7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27" y="12"/>
                    </a:lnTo>
                    <a:lnTo>
                      <a:pt x="22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6" y="3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3" name="Freeform 2634">
                <a:extLst>
                  <a:ext uri="{FF2B5EF4-FFF2-40B4-BE49-F238E27FC236}">
                    <a16:creationId xmlns:a16="http://schemas.microsoft.com/office/drawing/2014/main" id="{E1E9ED68-B862-40D6-A7E3-6A192ADCC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530"/>
                <a:ext cx="31" cy="11"/>
              </a:xfrm>
              <a:custGeom>
                <a:avLst/>
                <a:gdLst>
                  <a:gd name="T0" fmla="*/ 31 w 31"/>
                  <a:gd name="T1" fmla="*/ 4 h 11"/>
                  <a:gd name="T2" fmla="*/ 31 w 31"/>
                  <a:gd name="T3" fmla="*/ 6 h 11"/>
                  <a:gd name="T4" fmla="*/ 31 w 31"/>
                  <a:gd name="T5" fmla="*/ 9 h 11"/>
                  <a:gd name="T6" fmla="*/ 27 w 31"/>
                  <a:gd name="T7" fmla="*/ 11 h 11"/>
                  <a:gd name="T8" fmla="*/ 22 w 31"/>
                  <a:gd name="T9" fmla="*/ 11 h 11"/>
                  <a:gd name="T10" fmla="*/ 4 w 31"/>
                  <a:gd name="T11" fmla="*/ 11 h 11"/>
                  <a:gd name="T12" fmla="*/ 0 w 31"/>
                  <a:gd name="T13" fmla="*/ 11 h 11"/>
                  <a:gd name="T14" fmla="*/ 0 w 31"/>
                  <a:gd name="T15" fmla="*/ 6 h 11"/>
                  <a:gd name="T16" fmla="*/ 0 w 31"/>
                  <a:gd name="T17" fmla="*/ 6 h 11"/>
                  <a:gd name="T18" fmla="*/ 0 w 31"/>
                  <a:gd name="T19" fmla="*/ 4 h 11"/>
                  <a:gd name="T20" fmla="*/ 0 w 31"/>
                  <a:gd name="T21" fmla="*/ 4 h 11"/>
                  <a:gd name="T22" fmla="*/ 0 w 31"/>
                  <a:gd name="T23" fmla="*/ 4 h 11"/>
                  <a:gd name="T24" fmla="*/ 0 w 31"/>
                  <a:gd name="T25" fmla="*/ 4 h 11"/>
                  <a:gd name="T26" fmla="*/ 0 w 31"/>
                  <a:gd name="T27" fmla="*/ 2 h 11"/>
                  <a:gd name="T28" fmla="*/ 4 w 31"/>
                  <a:gd name="T29" fmla="*/ 2 h 11"/>
                  <a:gd name="T30" fmla="*/ 6 w 31"/>
                  <a:gd name="T31" fmla="*/ 2 h 11"/>
                  <a:gd name="T32" fmla="*/ 13 w 31"/>
                  <a:gd name="T33" fmla="*/ 2 h 11"/>
                  <a:gd name="T34" fmla="*/ 15 w 31"/>
                  <a:gd name="T35" fmla="*/ 2 h 11"/>
                  <a:gd name="T36" fmla="*/ 18 w 31"/>
                  <a:gd name="T37" fmla="*/ 2 h 11"/>
                  <a:gd name="T38" fmla="*/ 20 w 31"/>
                  <a:gd name="T39" fmla="*/ 2 h 11"/>
                  <a:gd name="T40" fmla="*/ 24 w 31"/>
                  <a:gd name="T41" fmla="*/ 2 h 11"/>
                  <a:gd name="T42" fmla="*/ 27 w 31"/>
                  <a:gd name="T43" fmla="*/ 2 h 11"/>
                  <a:gd name="T44" fmla="*/ 29 w 31"/>
                  <a:gd name="T45" fmla="*/ 2 h 11"/>
                  <a:gd name="T46" fmla="*/ 31 w 31"/>
                  <a:gd name="T47" fmla="*/ 0 h 11"/>
                  <a:gd name="T48" fmla="*/ 31 w 31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" h="11">
                    <a:moveTo>
                      <a:pt x="31" y="4"/>
                    </a:moveTo>
                    <a:lnTo>
                      <a:pt x="31" y="6"/>
                    </a:lnTo>
                    <a:lnTo>
                      <a:pt x="31" y="9"/>
                    </a:lnTo>
                    <a:lnTo>
                      <a:pt x="27" y="11"/>
                    </a:lnTo>
                    <a:lnTo>
                      <a:pt x="22" y="11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lnTo>
                      <a:pt x="3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063" name="Group 2836">
              <a:extLst>
                <a:ext uri="{FF2B5EF4-FFF2-40B4-BE49-F238E27FC236}">
                  <a16:creationId xmlns:a16="http://schemas.microsoft.com/office/drawing/2014/main" id="{96C877AB-CDE6-4E21-9855-120A324069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5313" y="1193801"/>
              <a:ext cx="3027363" cy="3049588"/>
              <a:chOff x="1975" y="752"/>
              <a:chExt cx="1907" cy="1921"/>
            </a:xfrm>
            <a:grpFill/>
          </p:grpSpPr>
          <p:sp>
            <p:nvSpPr>
              <p:cNvPr id="2514" name="Freeform 2636">
                <a:extLst>
                  <a:ext uri="{FF2B5EF4-FFF2-40B4-BE49-F238E27FC236}">
                    <a16:creationId xmlns:a16="http://schemas.microsoft.com/office/drawing/2014/main" id="{D91CAD85-250A-40A3-902D-2D316C3C4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541"/>
                <a:ext cx="33" cy="11"/>
              </a:xfrm>
              <a:custGeom>
                <a:avLst/>
                <a:gdLst>
                  <a:gd name="T0" fmla="*/ 14 w 15"/>
                  <a:gd name="T1" fmla="*/ 2 h 5"/>
                  <a:gd name="T2" fmla="*/ 14 w 15"/>
                  <a:gd name="T3" fmla="*/ 2 h 5"/>
                  <a:gd name="T4" fmla="*/ 14 w 15"/>
                  <a:gd name="T5" fmla="*/ 2 h 5"/>
                  <a:gd name="T6" fmla="*/ 14 w 15"/>
                  <a:gd name="T7" fmla="*/ 0 h 5"/>
                  <a:gd name="T8" fmla="*/ 6 w 15"/>
                  <a:gd name="T9" fmla="*/ 1 h 5"/>
                  <a:gd name="T10" fmla="*/ 4 w 15"/>
                  <a:gd name="T11" fmla="*/ 1 h 5"/>
                  <a:gd name="T12" fmla="*/ 2 w 15"/>
                  <a:gd name="T13" fmla="*/ 1 h 5"/>
                  <a:gd name="T14" fmla="*/ 0 w 15"/>
                  <a:gd name="T15" fmla="*/ 1 h 5"/>
                  <a:gd name="T16" fmla="*/ 0 w 15"/>
                  <a:gd name="T17" fmla="*/ 2 h 5"/>
                  <a:gd name="T18" fmla="*/ 0 w 15"/>
                  <a:gd name="T19" fmla="*/ 3 h 5"/>
                  <a:gd name="T20" fmla="*/ 0 w 15"/>
                  <a:gd name="T21" fmla="*/ 3 h 5"/>
                  <a:gd name="T22" fmla="*/ 0 w 15"/>
                  <a:gd name="T23" fmla="*/ 3 h 5"/>
                  <a:gd name="T24" fmla="*/ 0 w 15"/>
                  <a:gd name="T25" fmla="*/ 3 h 5"/>
                  <a:gd name="T26" fmla="*/ 0 w 15"/>
                  <a:gd name="T27" fmla="*/ 4 h 5"/>
                  <a:gd name="T28" fmla="*/ 0 w 15"/>
                  <a:gd name="T29" fmla="*/ 4 h 5"/>
                  <a:gd name="T30" fmla="*/ 0 w 15"/>
                  <a:gd name="T31" fmla="*/ 4 h 5"/>
                  <a:gd name="T32" fmla="*/ 0 w 15"/>
                  <a:gd name="T33" fmla="*/ 5 h 5"/>
                  <a:gd name="T34" fmla="*/ 0 w 15"/>
                  <a:gd name="T35" fmla="*/ 5 h 5"/>
                  <a:gd name="T36" fmla="*/ 2 w 15"/>
                  <a:gd name="T37" fmla="*/ 5 h 5"/>
                  <a:gd name="T38" fmla="*/ 2 w 15"/>
                  <a:gd name="T39" fmla="*/ 5 h 5"/>
                  <a:gd name="T40" fmla="*/ 3 w 15"/>
                  <a:gd name="T41" fmla="*/ 5 h 5"/>
                  <a:gd name="T42" fmla="*/ 4 w 15"/>
                  <a:gd name="T43" fmla="*/ 5 h 5"/>
                  <a:gd name="T44" fmla="*/ 5 w 15"/>
                  <a:gd name="T45" fmla="*/ 5 h 5"/>
                  <a:gd name="T46" fmla="*/ 6 w 15"/>
                  <a:gd name="T47" fmla="*/ 5 h 5"/>
                  <a:gd name="T48" fmla="*/ 10 w 15"/>
                  <a:gd name="T49" fmla="*/ 5 h 5"/>
                  <a:gd name="T50" fmla="*/ 11 w 15"/>
                  <a:gd name="T51" fmla="*/ 4 h 5"/>
                  <a:gd name="T52" fmla="*/ 11 w 15"/>
                  <a:gd name="T53" fmla="*/ 4 h 5"/>
                  <a:gd name="T54" fmla="*/ 15 w 15"/>
                  <a:gd name="T55" fmla="*/ 4 h 5"/>
                  <a:gd name="T56" fmla="*/ 15 w 15"/>
                  <a:gd name="T57" fmla="*/ 4 h 5"/>
                  <a:gd name="T58" fmla="*/ 14 w 15"/>
                  <a:gd name="T5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5">
                    <a:moveTo>
                      <a:pt x="14" y="2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5" name="Freeform 2637">
                <a:extLst>
                  <a:ext uri="{FF2B5EF4-FFF2-40B4-BE49-F238E27FC236}">
                    <a16:creationId xmlns:a16="http://schemas.microsoft.com/office/drawing/2014/main" id="{6170378E-12F9-4B5E-9FE2-E25F2AF2A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552"/>
                <a:ext cx="15" cy="5"/>
              </a:xfrm>
              <a:custGeom>
                <a:avLst/>
                <a:gdLst>
                  <a:gd name="T0" fmla="*/ 6 w 7"/>
                  <a:gd name="T1" fmla="*/ 1 h 2"/>
                  <a:gd name="T2" fmla="*/ 6 w 7"/>
                  <a:gd name="T3" fmla="*/ 1 h 2"/>
                  <a:gd name="T4" fmla="*/ 6 w 7"/>
                  <a:gd name="T5" fmla="*/ 0 h 2"/>
                  <a:gd name="T6" fmla="*/ 6 w 7"/>
                  <a:gd name="T7" fmla="*/ 0 h 2"/>
                  <a:gd name="T8" fmla="*/ 7 w 7"/>
                  <a:gd name="T9" fmla="*/ 0 h 2"/>
                  <a:gd name="T10" fmla="*/ 7 w 7"/>
                  <a:gd name="T11" fmla="*/ 0 h 2"/>
                  <a:gd name="T12" fmla="*/ 6 w 7"/>
                  <a:gd name="T13" fmla="*/ 0 h 2"/>
                  <a:gd name="T14" fmla="*/ 6 w 7"/>
                  <a:gd name="T15" fmla="*/ 1 h 2"/>
                  <a:gd name="T16" fmla="*/ 4 w 7"/>
                  <a:gd name="T17" fmla="*/ 1 h 2"/>
                  <a:gd name="T18" fmla="*/ 3 w 7"/>
                  <a:gd name="T19" fmla="*/ 1 h 2"/>
                  <a:gd name="T20" fmla="*/ 2 w 7"/>
                  <a:gd name="T21" fmla="*/ 1 h 2"/>
                  <a:gd name="T22" fmla="*/ 2 w 7"/>
                  <a:gd name="T23" fmla="*/ 1 h 2"/>
                  <a:gd name="T24" fmla="*/ 0 w 7"/>
                  <a:gd name="T25" fmla="*/ 1 h 2"/>
                  <a:gd name="T26" fmla="*/ 0 w 7"/>
                  <a:gd name="T27" fmla="*/ 1 h 2"/>
                  <a:gd name="T28" fmla="*/ 0 w 7"/>
                  <a:gd name="T29" fmla="*/ 1 h 2"/>
                  <a:gd name="T30" fmla="*/ 1 w 7"/>
                  <a:gd name="T31" fmla="*/ 1 h 2"/>
                  <a:gd name="T32" fmla="*/ 1 w 7"/>
                  <a:gd name="T33" fmla="*/ 1 h 2"/>
                  <a:gd name="T34" fmla="*/ 1 w 7"/>
                  <a:gd name="T35" fmla="*/ 2 h 2"/>
                  <a:gd name="T36" fmla="*/ 1 w 7"/>
                  <a:gd name="T37" fmla="*/ 2 h 2"/>
                  <a:gd name="T38" fmla="*/ 2 w 7"/>
                  <a:gd name="T39" fmla="*/ 2 h 2"/>
                  <a:gd name="T40" fmla="*/ 2 w 7"/>
                  <a:gd name="T41" fmla="*/ 2 h 2"/>
                  <a:gd name="T42" fmla="*/ 3 w 7"/>
                  <a:gd name="T43" fmla="*/ 2 h 2"/>
                  <a:gd name="T44" fmla="*/ 3 w 7"/>
                  <a:gd name="T45" fmla="*/ 2 h 2"/>
                  <a:gd name="T46" fmla="*/ 3 w 7"/>
                  <a:gd name="T47" fmla="*/ 1 h 2"/>
                  <a:gd name="T48" fmla="*/ 3 w 7"/>
                  <a:gd name="T49" fmla="*/ 1 h 2"/>
                  <a:gd name="T50" fmla="*/ 4 w 7"/>
                  <a:gd name="T51" fmla="*/ 1 h 2"/>
                  <a:gd name="T52" fmla="*/ 4 w 7"/>
                  <a:gd name="T53" fmla="*/ 1 h 2"/>
                  <a:gd name="T54" fmla="*/ 5 w 7"/>
                  <a:gd name="T55" fmla="*/ 1 h 2"/>
                  <a:gd name="T56" fmla="*/ 5 w 7"/>
                  <a:gd name="T57" fmla="*/ 1 h 2"/>
                  <a:gd name="T58" fmla="*/ 6 w 7"/>
                  <a:gd name="T5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2">
                    <a:moveTo>
                      <a:pt x="6" y="1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6" name="Freeform 2638">
                <a:extLst>
                  <a:ext uri="{FF2B5EF4-FFF2-40B4-BE49-F238E27FC236}">
                    <a16:creationId xmlns:a16="http://schemas.microsoft.com/office/drawing/2014/main" id="{DD76EED9-85D6-4248-B9C8-627DA77A4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509"/>
                <a:ext cx="11" cy="18"/>
              </a:xfrm>
              <a:custGeom>
                <a:avLst/>
                <a:gdLst>
                  <a:gd name="T0" fmla="*/ 5 w 5"/>
                  <a:gd name="T1" fmla="*/ 4 h 8"/>
                  <a:gd name="T2" fmla="*/ 5 w 5"/>
                  <a:gd name="T3" fmla="*/ 4 h 8"/>
                  <a:gd name="T4" fmla="*/ 4 w 5"/>
                  <a:gd name="T5" fmla="*/ 2 h 8"/>
                  <a:gd name="T6" fmla="*/ 4 w 5"/>
                  <a:gd name="T7" fmla="*/ 1 h 8"/>
                  <a:gd name="T8" fmla="*/ 4 w 5"/>
                  <a:gd name="T9" fmla="*/ 1 h 8"/>
                  <a:gd name="T10" fmla="*/ 0 w 5"/>
                  <a:gd name="T11" fmla="*/ 0 h 8"/>
                  <a:gd name="T12" fmla="*/ 0 w 5"/>
                  <a:gd name="T13" fmla="*/ 0 h 8"/>
                  <a:gd name="T14" fmla="*/ 0 w 5"/>
                  <a:gd name="T15" fmla="*/ 1 h 8"/>
                  <a:gd name="T16" fmla="*/ 0 w 5"/>
                  <a:gd name="T17" fmla="*/ 2 h 8"/>
                  <a:gd name="T18" fmla="*/ 0 w 5"/>
                  <a:gd name="T19" fmla="*/ 3 h 8"/>
                  <a:gd name="T20" fmla="*/ 0 w 5"/>
                  <a:gd name="T21" fmla="*/ 4 h 8"/>
                  <a:gd name="T22" fmla="*/ 0 w 5"/>
                  <a:gd name="T23" fmla="*/ 4 h 8"/>
                  <a:gd name="T24" fmla="*/ 0 w 5"/>
                  <a:gd name="T25" fmla="*/ 5 h 8"/>
                  <a:gd name="T26" fmla="*/ 1 w 5"/>
                  <a:gd name="T27" fmla="*/ 8 h 8"/>
                  <a:gd name="T28" fmla="*/ 2 w 5"/>
                  <a:gd name="T29" fmla="*/ 8 h 8"/>
                  <a:gd name="T30" fmla="*/ 3 w 5"/>
                  <a:gd name="T31" fmla="*/ 8 h 8"/>
                  <a:gd name="T32" fmla="*/ 3 w 5"/>
                  <a:gd name="T33" fmla="*/ 8 h 8"/>
                  <a:gd name="T34" fmla="*/ 4 w 5"/>
                  <a:gd name="T35" fmla="*/ 8 h 8"/>
                  <a:gd name="T36" fmla="*/ 5 w 5"/>
                  <a:gd name="T37" fmla="*/ 8 h 8"/>
                  <a:gd name="T38" fmla="*/ 5 w 5"/>
                  <a:gd name="T39" fmla="*/ 6 h 8"/>
                  <a:gd name="T40" fmla="*/ 5 w 5"/>
                  <a:gd name="T41" fmla="*/ 5 h 8"/>
                  <a:gd name="T42" fmla="*/ 5 w 5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8">
                    <a:moveTo>
                      <a:pt x="5" y="4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7" name="Freeform 2639">
                <a:extLst>
                  <a:ext uri="{FF2B5EF4-FFF2-40B4-BE49-F238E27FC236}">
                    <a16:creationId xmlns:a16="http://schemas.microsoft.com/office/drawing/2014/main" id="{76468A42-641D-409E-A6B3-AC7D52BB8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514"/>
                <a:ext cx="12" cy="13"/>
              </a:xfrm>
              <a:custGeom>
                <a:avLst/>
                <a:gdLst>
                  <a:gd name="T0" fmla="*/ 2 w 5"/>
                  <a:gd name="T1" fmla="*/ 6 h 6"/>
                  <a:gd name="T2" fmla="*/ 2 w 5"/>
                  <a:gd name="T3" fmla="*/ 6 h 6"/>
                  <a:gd name="T4" fmla="*/ 3 w 5"/>
                  <a:gd name="T5" fmla="*/ 6 h 6"/>
                  <a:gd name="T6" fmla="*/ 4 w 5"/>
                  <a:gd name="T7" fmla="*/ 6 h 6"/>
                  <a:gd name="T8" fmla="*/ 5 w 5"/>
                  <a:gd name="T9" fmla="*/ 6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0 h 6"/>
                  <a:gd name="T16" fmla="*/ 5 w 5"/>
                  <a:gd name="T17" fmla="*/ 0 h 6"/>
                  <a:gd name="T18" fmla="*/ 4 w 5"/>
                  <a:gd name="T19" fmla="*/ 0 h 6"/>
                  <a:gd name="T20" fmla="*/ 4 w 5"/>
                  <a:gd name="T21" fmla="*/ 0 h 6"/>
                  <a:gd name="T22" fmla="*/ 3 w 5"/>
                  <a:gd name="T23" fmla="*/ 0 h 6"/>
                  <a:gd name="T24" fmla="*/ 3 w 5"/>
                  <a:gd name="T25" fmla="*/ 0 h 6"/>
                  <a:gd name="T26" fmla="*/ 2 w 5"/>
                  <a:gd name="T27" fmla="*/ 0 h 6"/>
                  <a:gd name="T28" fmla="*/ 2 w 5"/>
                  <a:gd name="T29" fmla="*/ 0 h 6"/>
                  <a:gd name="T30" fmla="*/ 1 w 5"/>
                  <a:gd name="T31" fmla="*/ 0 h 6"/>
                  <a:gd name="T32" fmla="*/ 1 w 5"/>
                  <a:gd name="T33" fmla="*/ 0 h 6"/>
                  <a:gd name="T34" fmla="*/ 0 w 5"/>
                  <a:gd name="T35" fmla="*/ 0 h 6"/>
                  <a:gd name="T36" fmla="*/ 0 w 5"/>
                  <a:gd name="T37" fmla="*/ 0 h 6"/>
                  <a:gd name="T38" fmla="*/ 0 w 5"/>
                  <a:gd name="T39" fmla="*/ 0 h 6"/>
                  <a:gd name="T40" fmla="*/ 0 w 5"/>
                  <a:gd name="T41" fmla="*/ 1 h 6"/>
                  <a:gd name="T42" fmla="*/ 1 w 5"/>
                  <a:gd name="T43" fmla="*/ 2 h 6"/>
                  <a:gd name="T44" fmla="*/ 1 w 5"/>
                  <a:gd name="T45" fmla="*/ 6 h 6"/>
                  <a:gd name="T46" fmla="*/ 2 w 5"/>
                  <a:gd name="T4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8" name="Freeform 2640">
                <a:extLst>
                  <a:ext uri="{FF2B5EF4-FFF2-40B4-BE49-F238E27FC236}">
                    <a16:creationId xmlns:a16="http://schemas.microsoft.com/office/drawing/2014/main" id="{3E592124-540C-4968-BBD3-4AB760FCC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530"/>
                <a:ext cx="11" cy="20"/>
              </a:xfrm>
              <a:custGeom>
                <a:avLst/>
                <a:gdLst>
                  <a:gd name="T0" fmla="*/ 5 w 5"/>
                  <a:gd name="T1" fmla="*/ 7 h 9"/>
                  <a:gd name="T2" fmla="*/ 5 w 5"/>
                  <a:gd name="T3" fmla="*/ 7 h 9"/>
                  <a:gd name="T4" fmla="*/ 4 w 5"/>
                  <a:gd name="T5" fmla="*/ 6 h 9"/>
                  <a:gd name="T6" fmla="*/ 4 w 5"/>
                  <a:gd name="T7" fmla="*/ 5 h 9"/>
                  <a:gd name="T8" fmla="*/ 4 w 5"/>
                  <a:gd name="T9" fmla="*/ 4 h 9"/>
                  <a:gd name="T10" fmla="*/ 4 w 5"/>
                  <a:gd name="T11" fmla="*/ 4 h 9"/>
                  <a:gd name="T12" fmla="*/ 4 w 5"/>
                  <a:gd name="T13" fmla="*/ 3 h 9"/>
                  <a:gd name="T14" fmla="*/ 4 w 5"/>
                  <a:gd name="T15" fmla="*/ 2 h 9"/>
                  <a:gd name="T16" fmla="*/ 4 w 5"/>
                  <a:gd name="T17" fmla="*/ 1 h 9"/>
                  <a:gd name="T18" fmla="*/ 4 w 5"/>
                  <a:gd name="T19" fmla="*/ 0 h 9"/>
                  <a:gd name="T20" fmla="*/ 0 w 5"/>
                  <a:gd name="T21" fmla="*/ 0 h 9"/>
                  <a:gd name="T22" fmla="*/ 0 w 5"/>
                  <a:gd name="T23" fmla="*/ 2 h 9"/>
                  <a:gd name="T24" fmla="*/ 0 w 5"/>
                  <a:gd name="T25" fmla="*/ 3 h 9"/>
                  <a:gd name="T26" fmla="*/ 0 w 5"/>
                  <a:gd name="T27" fmla="*/ 4 h 9"/>
                  <a:gd name="T28" fmla="*/ 0 w 5"/>
                  <a:gd name="T29" fmla="*/ 6 h 9"/>
                  <a:gd name="T30" fmla="*/ 0 w 5"/>
                  <a:gd name="T31" fmla="*/ 8 h 9"/>
                  <a:gd name="T32" fmla="*/ 0 w 5"/>
                  <a:gd name="T33" fmla="*/ 9 h 9"/>
                  <a:gd name="T34" fmla="*/ 0 w 5"/>
                  <a:gd name="T35" fmla="*/ 9 h 9"/>
                  <a:gd name="T36" fmla="*/ 1 w 5"/>
                  <a:gd name="T37" fmla="*/ 9 h 9"/>
                  <a:gd name="T38" fmla="*/ 1 w 5"/>
                  <a:gd name="T39" fmla="*/ 9 h 9"/>
                  <a:gd name="T40" fmla="*/ 2 w 5"/>
                  <a:gd name="T41" fmla="*/ 9 h 9"/>
                  <a:gd name="T42" fmla="*/ 2 w 5"/>
                  <a:gd name="T43" fmla="*/ 9 h 9"/>
                  <a:gd name="T44" fmla="*/ 3 w 5"/>
                  <a:gd name="T45" fmla="*/ 9 h 9"/>
                  <a:gd name="T46" fmla="*/ 3 w 5"/>
                  <a:gd name="T47" fmla="*/ 9 h 9"/>
                  <a:gd name="T48" fmla="*/ 4 w 5"/>
                  <a:gd name="T49" fmla="*/ 9 h 9"/>
                  <a:gd name="T50" fmla="*/ 4 w 5"/>
                  <a:gd name="T51" fmla="*/ 9 h 9"/>
                  <a:gd name="T52" fmla="*/ 5 w 5"/>
                  <a:gd name="T5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9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9" name="Freeform 2641">
                <a:extLst>
                  <a:ext uri="{FF2B5EF4-FFF2-40B4-BE49-F238E27FC236}">
                    <a16:creationId xmlns:a16="http://schemas.microsoft.com/office/drawing/2014/main" id="{C0356DAE-51DE-4D18-81CB-28DA70C9F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530"/>
                <a:ext cx="9" cy="20"/>
              </a:xfrm>
              <a:custGeom>
                <a:avLst/>
                <a:gdLst>
                  <a:gd name="T0" fmla="*/ 0 w 4"/>
                  <a:gd name="T1" fmla="*/ 9 h 9"/>
                  <a:gd name="T2" fmla="*/ 0 w 4"/>
                  <a:gd name="T3" fmla="*/ 9 h 9"/>
                  <a:gd name="T4" fmla="*/ 1 w 4"/>
                  <a:gd name="T5" fmla="*/ 9 h 9"/>
                  <a:gd name="T6" fmla="*/ 1 w 4"/>
                  <a:gd name="T7" fmla="*/ 9 h 9"/>
                  <a:gd name="T8" fmla="*/ 2 w 4"/>
                  <a:gd name="T9" fmla="*/ 9 h 9"/>
                  <a:gd name="T10" fmla="*/ 2 w 4"/>
                  <a:gd name="T11" fmla="*/ 9 h 9"/>
                  <a:gd name="T12" fmla="*/ 3 w 4"/>
                  <a:gd name="T13" fmla="*/ 9 h 9"/>
                  <a:gd name="T14" fmla="*/ 3 w 4"/>
                  <a:gd name="T15" fmla="*/ 9 h 9"/>
                  <a:gd name="T16" fmla="*/ 4 w 4"/>
                  <a:gd name="T17" fmla="*/ 9 h 9"/>
                  <a:gd name="T18" fmla="*/ 4 w 4"/>
                  <a:gd name="T19" fmla="*/ 9 h 9"/>
                  <a:gd name="T20" fmla="*/ 4 w 4"/>
                  <a:gd name="T21" fmla="*/ 7 h 9"/>
                  <a:gd name="T22" fmla="*/ 4 w 4"/>
                  <a:gd name="T23" fmla="*/ 4 h 9"/>
                  <a:gd name="T24" fmla="*/ 4 w 4"/>
                  <a:gd name="T25" fmla="*/ 3 h 9"/>
                  <a:gd name="T26" fmla="*/ 4 w 4"/>
                  <a:gd name="T27" fmla="*/ 0 h 9"/>
                  <a:gd name="T28" fmla="*/ 2 w 4"/>
                  <a:gd name="T29" fmla="*/ 0 h 9"/>
                  <a:gd name="T30" fmla="*/ 1 w 4"/>
                  <a:gd name="T31" fmla="*/ 0 h 9"/>
                  <a:gd name="T32" fmla="*/ 0 w 4"/>
                  <a:gd name="T33" fmla="*/ 0 h 9"/>
                  <a:gd name="T34" fmla="*/ 0 w 4"/>
                  <a:gd name="T35" fmla="*/ 3 h 9"/>
                  <a:gd name="T36" fmla="*/ 0 w 4"/>
                  <a:gd name="T37" fmla="*/ 4 h 9"/>
                  <a:gd name="T38" fmla="*/ 0 w 4"/>
                  <a:gd name="T39" fmla="*/ 5 h 9"/>
                  <a:gd name="T40" fmla="*/ 0 w 4"/>
                  <a:gd name="T41" fmla="*/ 6 h 9"/>
                  <a:gd name="T42" fmla="*/ 0 w 4"/>
                  <a:gd name="T43" fmla="*/ 8 h 9"/>
                  <a:gd name="T44" fmla="*/ 0 w 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0" name="Freeform 2642">
                <a:extLst>
                  <a:ext uri="{FF2B5EF4-FFF2-40B4-BE49-F238E27FC236}">
                    <a16:creationId xmlns:a16="http://schemas.microsoft.com/office/drawing/2014/main" id="{A8B9829A-5432-4CFA-9C55-AC7986E9F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73"/>
                <a:ext cx="24" cy="30"/>
              </a:xfrm>
              <a:custGeom>
                <a:avLst/>
                <a:gdLst>
                  <a:gd name="T0" fmla="*/ 22 w 24"/>
                  <a:gd name="T1" fmla="*/ 2 h 30"/>
                  <a:gd name="T2" fmla="*/ 24 w 24"/>
                  <a:gd name="T3" fmla="*/ 16 h 30"/>
                  <a:gd name="T4" fmla="*/ 24 w 24"/>
                  <a:gd name="T5" fmla="*/ 30 h 30"/>
                  <a:gd name="T6" fmla="*/ 24 w 24"/>
                  <a:gd name="T7" fmla="*/ 30 h 30"/>
                  <a:gd name="T8" fmla="*/ 2 w 24"/>
                  <a:gd name="T9" fmla="*/ 30 h 30"/>
                  <a:gd name="T10" fmla="*/ 2 w 24"/>
                  <a:gd name="T11" fmla="*/ 30 h 30"/>
                  <a:gd name="T12" fmla="*/ 2 w 24"/>
                  <a:gd name="T13" fmla="*/ 30 h 30"/>
                  <a:gd name="T14" fmla="*/ 2 w 24"/>
                  <a:gd name="T15" fmla="*/ 30 h 30"/>
                  <a:gd name="T16" fmla="*/ 0 w 24"/>
                  <a:gd name="T17" fmla="*/ 30 h 30"/>
                  <a:gd name="T18" fmla="*/ 0 w 24"/>
                  <a:gd name="T19" fmla="*/ 30 h 30"/>
                  <a:gd name="T20" fmla="*/ 0 w 24"/>
                  <a:gd name="T21" fmla="*/ 30 h 30"/>
                  <a:gd name="T22" fmla="*/ 0 w 24"/>
                  <a:gd name="T23" fmla="*/ 30 h 30"/>
                  <a:gd name="T24" fmla="*/ 0 w 24"/>
                  <a:gd name="T25" fmla="*/ 30 h 30"/>
                  <a:gd name="T26" fmla="*/ 0 w 24"/>
                  <a:gd name="T27" fmla="*/ 27 h 30"/>
                  <a:gd name="T28" fmla="*/ 0 w 24"/>
                  <a:gd name="T29" fmla="*/ 25 h 30"/>
                  <a:gd name="T30" fmla="*/ 0 w 24"/>
                  <a:gd name="T31" fmla="*/ 25 h 30"/>
                  <a:gd name="T32" fmla="*/ 0 w 24"/>
                  <a:gd name="T33" fmla="*/ 25 h 30"/>
                  <a:gd name="T34" fmla="*/ 2 w 24"/>
                  <a:gd name="T35" fmla="*/ 25 h 30"/>
                  <a:gd name="T36" fmla="*/ 2 w 24"/>
                  <a:gd name="T37" fmla="*/ 25 h 30"/>
                  <a:gd name="T38" fmla="*/ 2 w 24"/>
                  <a:gd name="T39" fmla="*/ 25 h 30"/>
                  <a:gd name="T40" fmla="*/ 2 w 24"/>
                  <a:gd name="T41" fmla="*/ 23 h 30"/>
                  <a:gd name="T42" fmla="*/ 4 w 24"/>
                  <a:gd name="T43" fmla="*/ 23 h 30"/>
                  <a:gd name="T44" fmla="*/ 4 w 24"/>
                  <a:gd name="T45" fmla="*/ 21 h 30"/>
                  <a:gd name="T46" fmla="*/ 6 w 24"/>
                  <a:gd name="T47" fmla="*/ 21 h 30"/>
                  <a:gd name="T48" fmla="*/ 6 w 24"/>
                  <a:gd name="T49" fmla="*/ 14 h 30"/>
                  <a:gd name="T50" fmla="*/ 4 w 24"/>
                  <a:gd name="T51" fmla="*/ 14 h 30"/>
                  <a:gd name="T52" fmla="*/ 4 w 24"/>
                  <a:gd name="T53" fmla="*/ 14 h 30"/>
                  <a:gd name="T54" fmla="*/ 2 w 24"/>
                  <a:gd name="T55" fmla="*/ 14 h 30"/>
                  <a:gd name="T56" fmla="*/ 4 w 24"/>
                  <a:gd name="T57" fmla="*/ 7 h 30"/>
                  <a:gd name="T58" fmla="*/ 4 w 24"/>
                  <a:gd name="T59" fmla="*/ 7 h 30"/>
                  <a:gd name="T60" fmla="*/ 9 w 24"/>
                  <a:gd name="T61" fmla="*/ 7 h 30"/>
                  <a:gd name="T62" fmla="*/ 13 w 24"/>
                  <a:gd name="T63" fmla="*/ 7 h 30"/>
                  <a:gd name="T64" fmla="*/ 13 w 24"/>
                  <a:gd name="T65" fmla="*/ 7 h 30"/>
                  <a:gd name="T66" fmla="*/ 13 w 24"/>
                  <a:gd name="T67" fmla="*/ 2 h 30"/>
                  <a:gd name="T68" fmla="*/ 13 w 24"/>
                  <a:gd name="T69" fmla="*/ 0 h 30"/>
                  <a:gd name="T70" fmla="*/ 4 w 24"/>
                  <a:gd name="T71" fmla="*/ 0 h 30"/>
                  <a:gd name="T72" fmla="*/ 4 w 24"/>
                  <a:gd name="T73" fmla="*/ 0 h 30"/>
                  <a:gd name="T74" fmla="*/ 15 w 24"/>
                  <a:gd name="T75" fmla="*/ 0 h 30"/>
                  <a:gd name="T76" fmla="*/ 15 w 24"/>
                  <a:gd name="T77" fmla="*/ 2 h 30"/>
                  <a:gd name="T78" fmla="*/ 22 w 24"/>
                  <a:gd name="T7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22" y="2"/>
                    </a:moveTo>
                    <a:lnTo>
                      <a:pt x="24" y="16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1" name="Freeform 2643">
                <a:extLst>
                  <a:ext uri="{FF2B5EF4-FFF2-40B4-BE49-F238E27FC236}">
                    <a16:creationId xmlns:a16="http://schemas.microsoft.com/office/drawing/2014/main" id="{351E963B-D477-478B-85F3-E928D5D7B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769"/>
                <a:ext cx="20" cy="15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4 h 7"/>
                  <a:gd name="T4" fmla="*/ 7 w 9"/>
                  <a:gd name="T5" fmla="*/ 3 h 7"/>
                  <a:gd name="T6" fmla="*/ 7 w 9"/>
                  <a:gd name="T7" fmla="*/ 3 h 7"/>
                  <a:gd name="T8" fmla="*/ 6 w 9"/>
                  <a:gd name="T9" fmla="*/ 3 h 7"/>
                  <a:gd name="T10" fmla="*/ 6 w 9"/>
                  <a:gd name="T11" fmla="*/ 3 h 7"/>
                  <a:gd name="T12" fmla="*/ 5 w 9"/>
                  <a:gd name="T13" fmla="*/ 3 h 7"/>
                  <a:gd name="T14" fmla="*/ 5 w 9"/>
                  <a:gd name="T15" fmla="*/ 3 h 7"/>
                  <a:gd name="T16" fmla="*/ 4 w 9"/>
                  <a:gd name="T17" fmla="*/ 3 h 7"/>
                  <a:gd name="T18" fmla="*/ 4 w 9"/>
                  <a:gd name="T19" fmla="*/ 3 h 7"/>
                  <a:gd name="T20" fmla="*/ 4 w 9"/>
                  <a:gd name="T21" fmla="*/ 2 h 7"/>
                  <a:gd name="T22" fmla="*/ 4 w 9"/>
                  <a:gd name="T23" fmla="*/ 2 h 7"/>
                  <a:gd name="T24" fmla="*/ 3 w 9"/>
                  <a:gd name="T25" fmla="*/ 2 h 7"/>
                  <a:gd name="T26" fmla="*/ 3 w 9"/>
                  <a:gd name="T27" fmla="*/ 2 h 7"/>
                  <a:gd name="T28" fmla="*/ 2 w 9"/>
                  <a:gd name="T29" fmla="*/ 2 h 7"/>
                  <a:gd name="T30" fmla="*/ 2 w 9"/>
                  <a:gd name="T31" fmla="*/ 2 h 7"/>
                  <a:gd name="T32" fmla="*/ 2 w 9"/>
                  <a:gd name="T33" fmla="*/ 1 h 7"/>
                  <a:gd name="T34" fmla="*/ 2 w 9"/>
                  <a:gd name="T35" fmla="*/ 1 h 7"/>
                  <a:gd name="T36" fmla="*/ 1 w 9"/>
                  <a:gd name="T37" fmla="*/ 1 h 7"/>
                  <a:gd name="T38" fmla="*/ 1 w 9"/>
                  <a:gd name="T39" fmla="*/ 1 h 7"/>
                  <a:gd name="T40" fmla="*/ 1 w 9"/>
                  <a:gd name="T41" fmla="*/ 0 h 7"/>
                  <a:gd name="T42" fmla="*/ 1 w 9"/>
                  <a:gd name="T43" fmla="*/ 0 h 7"/>
                  <a:gd name="T44" fmla="*/ 1 w 9"/>
                  <a:gd name="T45" fmla="*/ 1 h 7"/>
                  <a:gd name="T46" fmla="*/ 1 w 9"/>
                  <a:gd name="T47" fmla="*/ 2 h 7"/>
                  <a:gd name="T48" fmla="*/ 1 w 9"/>
                  <a:gd name="T49" fmla="*/ 3 h 7"/>
                  <a:gd name="T50" fmla="*/ 1 w 9"/>
                  <a:gd name="T51" fmla="*/ 3 h 7"/>
                  <a:gd name="T52" fmla="*/ 1 w 9"/>
                  <a:gd name="T53" fmla="*/ 4 h 7"/>
                  <a:gd name="T54" fmla="*/ 1 w 9"/>
                  <a:gd name="T55" fmla="*/ 4 h 7"/>
                  <a:gd name="T56" fmla="*/ 1 w 9"/>
                  <a:gd name="T57" fmla="*/ 4 h 7"/>
                  <a:gd name="T58" fmla="*/ 1 w 9"/>
                  <a:gd name="T59" fmla="*/ 4 h 7"/>
                  <a:gd name="T60" fmla="*/ 0 w 9"/>
                  <a:gd name="T61" fmla="*/ 4 h 7"/>
                  <a:gd name="T62" fmla="*/ 0 w 9"/>
                  <a:gd name="T63" fmla="*/ 4 h 7"/>
                  <a:gd name="T64" fmla="*/ 3 w 9"/>
                  <a:gd name="T65" fmla="*/ 4 h 7"/>
                  <a:gd name="T66" fmla="*/ 3 w 9"/>
                  <a:gd name="T67" fmla="*/ 4 h 7"/>
                  <a:gd name="T68" fmla="*/ 4 w 9"/>
                  <a:gd name="T69" fmla="*/ 4 h 7"/>
                  <a:gd name="T70" fmla="*/ 4 w 9"/>
                  <a:gd name="T71" fmla="*/ 6 h 7"/>
                  <a:gd name="T72" fmla="*/ 4 w 9"/>
                  <a:gd name="T73" fmla="*/ 6 h 7"/>
                  <a:gd name="T74" fmla="*/ 4 w 9"/>
                  <a:gd name="T75" fmla="*/ 6 h 7"/>
                  <a:gd name="T76" fmla="*/ 4 w 9"/>
                  <a:gd name="T77" fmla="*/ 7 h 7"/>
                  <a:gd name="T78" fmla="*/ 8 w 9"/>
                  <a:gd name="T79" fmla="*/ 7 h 7"/>
                  <a:gd name="T80" fmla="*/ 8 w 9"/>
                  <a:gd name="T81" fmla="*/ 7 h 7"/>
                  <a:gd name="T82" fmla="*/ 8 w 9"/>
                  <a:gd name="T83" fmla="*/ 7 h 7"/>
                  <a:gd name="T84" fmla="*/ 9 w 9"/>
                  <a:gd name="T85" fmla="*/ 7 h 7"/>
                  <a:gd name="T86" fmla="*/ 9 w 9"/>
                  <a:gd name="T87" fmla="*/ 7 h 7"/>
                  <a:gd name="T88" fmla="*/ 9 w 9"/>
                  <a:gd name="T89" fmla="*/ 6 h 7"/>
                  <a:gd name="T90" fmla="*/ 9 w 9"/>
                  <a:gd name="T91" fmla="*/ 6 h 7"/>
                  <a:gd name="T92" fmla="*/ 9 w 9"/>
                  <a:gd name="T93" fmla="*/ 5 h 7"/>
                  <a:gd name="T94" fmla="*/ 9 w 9"/>
                  <a:gd name="T95" fmla="*/ 5 h 7"/>
                  <a:gd name="T96" fmla="*/ 9 w 9"/>
                  <a:gd name="T97" fmla="*/ 4 h 7"/>
                  <a:gd name="T98" fmla="*/ 9 w 9"/>
                  <a:gd name="T99" fmla="*/ 4 h 7"/>
                  <a:gd name="T100" fmla="*/ 8 w 9"/>
                  <a:gd name="T101" fmla="*/ 4 h 7"/>
                  <a:gd name="T102" fmla="*/ 8 w 9"/>
                  <a:gd name="T103" fmla="*/ 4 h 7"/>
                  <a:gd name="T104" fmla="*/ 7 w 9"/>
                  <a:gd name="T10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2" name="Freeform 2644">
                <a:extLst>
                  <a:ext uri="{FF2B5EF4-FFF2-40B4-BE49-F238E27FC236}">
                    <a16:creationId xmlns:a16="http://schemas.microsoft.com/office/drawing/2014/main" id="{F34A8E39-76CC-4C21-8525-55014DFC7A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23" y="1530"/>
                <a:ext cx="29" cy="22"/>
              </a:xfrm>
              <a:custGeom>
                <a:avLst/>
                <a:gdLst>
                  <a:gd name="T0" fmla="*/ 12 w 13"/>
                  <a:gd name="T1" fmla="*/ 1 h 10"/>
                  <a:gd name="T2" fmla="*/ 13 w 13"/>
                  <a:gd name="T3" fmla="*/ 1 h 10"/>
                  <a:gd name="T4" fmla="*/ 13 w 13"/>
                  <a:gd name="T5" fmla="*/ 0 h 10"/>
                  <a:gd name="T6" fmla="*/ 4 w 13"/>
                  <a:gd name="T7" fmla="*/ 1 h 10"/>
                  <a:gd name="T8" fmla="*/ 3 w 13"/>
                  <a:gd name="T9" fmla="*/ 1 h 10"/>
                  <a:gd name="T10" fmla="*/ 0 w 13"/>
                  <a:gd name="T11" fmla="*/ 1 h 10"/>
                  <a:gd name="T12" fmla="*/ 0 w 13"/>
                  <a:gd name="T13" fmla="*/ 4 h 10"/>
                  <a:gd name="T14" fmla="*/ 1 w 13"/>
                  <a:gd name="T15" fmla="*/ 7 h 10"/>
                  <a:gd name="T16" fmla="*/ 1 w 13"/>
                  <a:gd name="T17" fmla="*/ 8 h 10"/>
                  <a:gd name="T18" fmla="*/ 1 w 13"/>
                  <a:gd name="T19" fmla="*/ 9 h 10"/>
                  <a:gd name="T20" fmla="*/ 2 w 13"/>
                  <a:gd name="T21" fmla="*/ 9 h 10"/>
                  <a:gd name="T22" fmla="*/ 3 w 13"/>
                  <a:gd name="T23" fmla="*/ 9 h 10"/>
                  <a:gd name="T24" fmla="*/ 3 w 13"/>
                  <a:gd name="T25" fmla="*/ 9 h 10"/>
                  <a:gd name="T26" fmla="*/ 3 w 13"/>
                  <a:gd name="T27" fmla="*/ 10 h 10"/>
                  <a:gd name="T28" fmla="*/ 4 w 13"/>
                  <a:gd name="T29" fmla="*/ 10 h 10"/>
                  <a:gd name="T30" fmla="*/ 5 w 13"/>
                  <a:gd name="T31" fmla="*/ 10 h 10"/>
                  <a:gd name="T32" fmla="*/ 5 w 13"/>
                  <a:gd name="T33" fmla="*/ 9 h 10"/>
                  <a:gd name="T34" fmla="*/ 6 w 13"/>
                  <a:gd name="T35" fmla="*/ 8 h 10"/>
                  <a:gd name="T36" fmla="*/ 6 w 13"/>
                  <a:gd name="T37" fmla="*/ 7 h 10"/>
                  <a:gd name="T38" fmla="*/ 7 w 13"/>
                  <a:gd name="T39" fmla="*/ 7 h 10"/>
                  <a:gd name="T40" fmla="*/ 7 w 13"/>
                  <a:gd name="T41" fmla="*/ 6 h 10"/>
                  <a:gd name="T42" fmla="*/ 8 w 13"/>
                  <a:gd name="T43" fmla="*/ 6 h 10"/>
                  <a:gd name="T44" fmla="*/ 8 w 13"/>
                  <a:gd name="T45" fmla="*/ 5 h 10"/>
                  <a:gd name="T46" fmla="*/ 9 w 13"/>
                  <a:gd name="T47" fmla="*/ 5 h 10"/>
                  <a:gd name="T48" fmla="*/ 9 w 13"/>
                  <a:gd name="T49" fmla="*/ 4 h 10"/>
                  <a:gd name="T50" fmla="*/ 10 w 13"/>
                  <a:gd name="T51" fmla="*/ 4 h 10"/>
                  <a:gd name="T52" fmla="*/ 10 w 13"/>
                  <a:gd name="T53" fmla="*/ 3 h 10"/>
                  <a:gd name="T54" fmla="*/ 11 w 13"/>
                  <a:gd name="T55" fmla="*/ 3 h 10"/>
                  <a:gd name="T56" fmla="*/ 11 w 13"/>
                  <a:gd name="T57" fmla="*/ 2 h 10"/>
                  <a:gd name="T58" fmla="*/ 12 w 13"/>
                  <a:gd name="T59" fmla="*/ 2 h 10"/>
                  <a:gd name="T60" fmla="*/ 4 w 13"/>
                  <a:gd name="T61" fmla="*/ 5 h 10"/>
                  <a:gd name="T62" fmla="*/ 5 w 13"/>
                  <a:gd name="T63" fmla="*/ 7 h 10"/>
                  <a:gd name="T64" fmla="*/ 6 w 13"/>
                  <a:gd name="T65" fmla="*/ 7 h 10"/>
                  <a:gd name="T66" fmla="*/ 6 w 13"/>
                  <a:gd name="T67" fmla="*/ 6 h 10"/>
                  <a:gd name="T68" fmla="*/ 7 w 13"/>
                  <a:gd name="T6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0">
                    <a:moveTo>
                      <a:pt x="12" y="1"/>
                    </a:move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moveTo>
                      <a:pt x="4" y="5"/>
                    </a:moveTo>
                    <a:lnTo>
                      <a:pt x="4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3" name="Freeform 2645">
                <a:extLst>
                  <a:ext uri="{FF2B5EF4-FFF2-40B4-BE49-F238E27FC236}">
                    <a16:creationId xmlns:a16="http://schemas.microsoft.com/office/drawing/2014/main" id="{8F2DEACA-84E8-45EA-93C3-6ED7EB670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179"/>
                <a:ext cx="7" cy="5"/>
              </a:xfrm>
              <a:custGeom>
                <a:avLst/>
                <a:gdLst>
                  <a:gd name="T0" fmla="*/ 0 w 7"/>
                  <a:gd name="T1" fmla="*/ 5 h 5"/>
                  <a:gd name="T2" fmla="*/ 0 w 7"/>
                  <a:gd name="T3" fmla="*/ 5 h 5"/>
                  <a:gd name="T4" fmla="*/ 0 w 7"/>
                  <a:gd name="T5" fmla="*/ 2 h 5"/>
                  <a:gd name="T6" fmla="*/ 2 w 7"/>
                  <a:gd name="T7" fmla="*/ 0 h 5"/>
                  <a:gd name="T8" fmla="*/ 2 w 7"/>
                  <a:gd name="T9" fmla="*/ 0 h 5"/>
                  <a:gd name="T10" fmla="*/ 4 w 7"/>
                  <a:gd name="T11" fmla="*/ 0 h 5"/>
                  <a:gd name="T12" fmla="*/ 4 w 7"/>
                  <a:gd name="T13" fmla="*/ 0 h 5"/>
                  <a:gd name="T14" fmla="*/ 4 w 7"/>
                  <a:gd name="T15" fmla="*/ 0 h 5"/>
                  <a:gd name="T16" fmla="*/ 7 w 7"/>
                  <a:gd name="T17" fmla="*/ 0 h 5"/>
                  <a:gd name="T18" fmla="*/ 7 w 7"/>
                  <a:gd name="T19" fmla="*/ 2 h 5"/>
                  <a:gd name="T20" fmla="*/ 7 w 7"/>
                  <a:gd name="T21" fmla="*/ 2 h 5"/>
                  <a:gd name="T22" fmla="*/ 7 w 7"/>
                  <a:gd name="T23" fmla="*/ 2 h 5"/>
                  <a:gd name="T24" fmla="*/ 4 w 7"/>
                  <a:gd name="T25" fmla="*/ 2 h 5"/>
                  <a:gd name="T26" fmla="*/ 2 w 7"/>
                  <a:gd name="T27" fmla="*/ 2 h 5"/>
                  <a:gd name="T28" fmla="*/ 0 w 7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4" name="Freeform 2646">
                <a:extLst>
                  <a:ext uri="{FF2B5EF4-FFF2-40B4-BE49-F238E27FC236}">
                    <a16:creationId xmlns:a16="http://schemas.microsoft.com/office/drawing/2014/main" id="{293FFE61-ACFD-4998-9693-81E0CF8CC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143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  <a:gd name="T10" fmla="*/ 4 w 4"/>
                  <a:gd name="T11" fmla="*/ 0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5" name="Freeform 2647">
                <a:extLst>
                  <a:ext uri="{FF2B5EF4-FFF2-40B4-BE49-F238E27FC236}">
                    <a16:creationId xmlns:a16="http://schemas.microsoft.com/office/drawing/2014/main" id="{F6855104-621A-4DAA-84E3-923948009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15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0 w 3"/>
                  <a:gd name="T15" fmla="*/ 0 h 2"/>
                  <a:gd name="T16" fmla="*/ 0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6" name="Freeform 2648">
                <a:extLst>
                  <a:ext uri="{FF2B5EF4-FFF2-40B4-BE49-F238E27FC236}">
                    <a16:creationId xmlns:a16="http://schemas.microsoft.com/office/drawing/2014/main" id="{68B09834-11FD-414E-8875-D651E2298E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9" y="215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3 h 3"/>
                  <a:gd name="T12" fmla="*/ 3 w 3"/>
                  <a:gd name="T13" fmla="*/ 3 h 3"/>
                  <a:gd name="T14" fmla="*/ 3 w 3"/>
                  <a:gd name="T15" fmla="*/ 0 h 3"/>
                  <a:gd name="T16" fmla="*/ 3 w 3"/>
                  <a:gd name="T17" fmla="*/ 3 h 3"/>
                  <a:gd name="T18" fmla="*/ 3 w 3"/>
                  <a:gd name="T19" fmla="*/ 3 h 3"/>
                  <a:gd name="T20" fmla="*/ 3 w 3"/>
                  <a:gd name="T21" fmla="*/ 3 h 3"/>
                  <a:gd name="T22" fmla="*/ 3 w 3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7" name="Freeform 2649">
                <a:extLst>
                  <a:ext uri="{FF2B5EF4-FFF2-40B4-BE49-F238E27FC236}">
                    <a16:creationId xmlns:a16="http://schemas.microsoft.com/office/drawing/2014/main" id="{93D92B2A-BD13-4CD1-9C86-4A209CC32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2199"/>
                <a:ext cx="27" cy="32"/>
              </a:xfrm>
              <a:custGeom>
                <a:avLst/>
                <a:gdLst>
                  <a:gd name="T0" fmla="*/ 25 w 27"/>
                  <a:gd name="T1" fmla="*/ 9 h 32"/>
                  <a:gd name="T2" fmla="*/ 25 w 27"/>
                  <a:gd name="T3" fmla="*/ 12 h 32"/>
                  <a:gd name="T4" fmla="*/ 27 w 27"/>
                  <a:gd name="T5" fmla="*/ 14 h 32"/>
                  <a:gd name="T6" fmla="*/ 27 w 27"/>
                  <a:gd name="T7" fmla="*/ 16 h 32"/>
                  <a:gd name="T8" fmla="*/ 25 w 27"/>
                  <a:gd name="T9" fmla="*/ 16 h 32"/>
                  <a:gd name="T10" fmla="*/ 25 w 27"/>
                  <a:gd name="T11" fmla="*/ 18 h 32"/>
                  <a:gd name="T12" fmla="*/ 23 w 27"/>
                  <a:gd name="T13" fmla="*/ 18 h 32"/>
                  <a:gd name="T14" fmla="*/ 18 w 27"/>
                  <a:gd name="T15" fmla="*/ 23 h 32"/>
                  <a:gd name="T16" fmla="*/ 18 w 27"/>
                  <a:gd name="T17" fmla="*/ 23 h 32"/>
                  <a:gd name="T18" fmla="*/ 16 w 27"/>
                  <a:gd name="T19" fmla="*/ 25 h 32"/>
                  <a:gd name="T20" fmla="*/ 16 w 27"/>
                  <a:gd name="T21" fmla="*/ 25 h 32"/>
                  <a:gd name="T22" fmla="*/ 14 w 27"/>
                  <a:gd name="T23" fmla="*/ 27 h 32"/>
                  <a:gd name="T24" fmla="*/ 12 w 27"/>
                  <a:gd name="T25" fmla="*/ 27 h 32"/>
                  <a:gd name="T26" fmla="*/ 12 w 27"/>
                  <a:gd name="T27" fmla="*/ 27 h 32"/>
                  <a:gd name="T28" fmla="*/ 9 w 27"/>
                  <a:gd name="T29" fmla="*/ 30 h 32"/>
                  <a:gd name="T30" fmla="*/ 9 w 27"/>
                  <a:gd name="T31" fmla="*/ 30 h 32"/>
                  <a:gd name="T32" fmla="*/ 9 w 27"/>
                  <a:gd name="T33" fmla="*/ 30 h 32"/>
                  <a:gd name="T34" fmla="*/ 9 w 27"/>
                  <a:gd name="T35" fmla="*/ 30 h 32"/>
                  <a:gd name="T36" fmla="*/ 9 w 27"/>
                  <a:gd name="T37" fmla="*/ 30 h 32"/>
                  <a:gd name="T38" fmla="*/ 7 w 27"/>
                  <a:gd name="T39" fmla="*/ 32 h 32"/>
                  <a:gd name="T40" fmla="*/ 7 w 27"/>
                  <a:gd name="T41" fmla="*/ 32 h 32"/>
                  <a:gd name="T42" fmla="*/ 5 w 27"/>
                  <a:gd name="T43" fmla="*/ 30 h 32"/>
                  <a:gd name="T44" fmla="*/ 3 w 27"/>
                  <a:gd name="T45" fmla="*/ 30 h 32"/>
                  <a:gd name="T46" fmla="*/ 3 w 27"/>
                  <a:gd name="T47" fmla="*/ 27 h 32"/>
                  <a:gd name="T48" fmla="*/ 0 w 27"/>
                  <a:gd name="T49" fmla="*/ 27 h 32"/>
                  <a:gd name="T50" fmla="*/ 0 w 27"/>
                  <a:gd name="T51" fmla="*/ 25 h 32"/>
                  <a:gd name="T52" fmla="*/ 3 w 27"/>
                  <a:gd name="T53" fmla="*/ 23 h 32"/>
                  <a:gd name="T54" fmla="*/ 5 w 27"/>
                  <a:gd name="T55" fmla="*/ 21 h 32"/>
                  <a:gd name="T56" fmla="*/ 7 w 27"/>
                  <a:gd name="T57" fmla="*/ 18 h 32"/>
                  <a:gd name="T58" fmla="*/ 9 w 27"/>
                  <a:gd name="T59" fmla="*/ 18 h 32"/>
                  <a:gd name="T60" fmla="*/ 9 w 27"/>
                  <a:gd name="T61" fmla="*/ 18 h 32"/>
                  <a:gd name="T62" fmla="*/ 9 w 27"/>
                  <a:gd name="T63" fmla="*/ 16 h 32"/>
                  <a:gd name="T64" fmla="*/ 9 w 27"/>
                  <a:gd name="T65" fmla="*/ 16 h 32"/>
                  <a:gd name="T66" fmla="*/ 12 w 27"/>
                  <a:gd name="T67" fmla="*/ 16 h 32"/>
                  <a:gd name="T68" fmla="*/ 9 w 27"/>
                  <a:gd name="T69" fmla="*/ 14 h 32"/>
                  <a:gd name="T70" fmla="*/ 7 w 27"/>
                  <a:gd name="T71" fmla="*/ 7 h 32"/>
                  <a:gd name="T72" fmla="*/ 7 w 27"/>
                  <a:gd name="T73" fmla="*/ 7 h 32"/>
                  <a:gd name="T74" fmla="*/ 9 w 27"/>
                  <a:gd name="T75" fmla="*/ 5 h 32"/>
                  <a:gd name="T76" fmla="*/ 9 w 27"/>
                  <a:gd name="T77" fmla="*/ 5 h 32"/>
                  <a:gd name="T78" fmla="*/ 9 w 27"/>
                  <a:gd name="T79" fmla="*/ 5 h 32"/>
                  <a:gd name="T80" fmla="*/ 12 w 27"/>
                  <a:gd name="T81" fmla="*/ 5 h 32"/>
                  <a:gd name="T82" fmla="*/ 14 w 27"/>
                  <a:gd name="T83" fmla="*/ 3 h 32"/>
                  <a:gd name="T84" fmla="*/ 14 w 27"/>
                  <a:gd name="T85" fmla="*/ 3 h 32"/>
                  <a:gd name="T86" fmla="*/ 14 w 27"/>
                  <a:gd name="T87" fmla="*/ 3 h 32"/>
                  <a:gd name="T88" fmla="*/ 14 w 27"/>
                  <a:gd name="T89" fmla="*/ 3 h 32"/>
                  <a:gd name="T90" fmla="*/ 18 w 27"/>
                  <a:gd name="T91" fmla="*/ 0 h 32"/>
                  <a:gd name="T92" fmla="*/ 21 w 27"/>
                  <a:gd name="T93" fmla="*/ 5 h 32"/>
                  <a:gd name="T94" fmla="*/ 21 w 27"/>
                  <a:gd name="T95" fmla="*/ 5 h 32"/>
                  <a:gd name="T96" fmla="*/ 23 w 27"/>
                  <a:gd name="T97" fmla="*/ 7 h 32"/>
                  <a:gd name="T98" fmla="*/ 23 w 27"/>
                  <a:gd name="T99" fmla="*/ 9 h 32"/>
                  <a:gd name="T100" fmla="*/ 25 w 27"/>
                  <a:gd name="T10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32">
                    <a:moveTo>
                      <a:pt x="25" y="9"/>
                    </a:moveTo>
                    <a:lnTo>
                      <a:pt x="25" y="12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3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3" y="23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9" y="1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8" y="0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8" name="Freeform 2650">
                <a:extLst>
                  <a:ext uri="{FF2B5EF4-FFF2-40B4-BE49-F238E27FC236}">
                    <a16:creationId xmlns:a16="http://schemas.microsoft.com/office/drawing/2014/main" id="{C6C3B795-9F19-4592-8EBE-8CDDC003C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190"/>
                <a:ext cx="24" cy="34"/>
              </a:xfrm>
              <a:custGeom>
                <a:avLst/>
                <a:gdLst>
                  <a:gd name="T0" fmla="*/ 11 w 24"/>
                  <a:gd name="T1" fmla="*/ 7 h 34"/>
                  <a:gd name="T2" fmla="*/ 11 w 24"/>
                  <a:gd name="T3" fmla="*/ 7 h 34"/>
                  <a:gd name="T4" fmla="*/ 11 w 24"/>
                  <a:gd name="T5" fmla="*/ 7 h 34"/>
                  <a:gd name="T6" fmla="*/ 11 w 24"/>
                  <a:gd name="T7" fmla="*/ 9 h 34"/>
                  <a:gd name="T8" fmla="*/ 11 w 24"/>
                  <a:gd name="T9" fmla="*/ 9 h 34"/>
                  <a:gd name="T10" fmla="*/ 11 w 24"/>
                  <a:gd name="T11" fmla="*/ 12 h 34"/>
                  <a:gd name="T12" fmla="*/ 13 w 24"/>
                  <a:gd name="T13" fmla="*/ 12 h 34"/>
                  <a:gd name="T14" fmla="*/ 18 w 24"/>
                  <a:gd name="T15" fmla="*/ 14 h 34"/>
                  <a:gd name="T16" fmla="*/ 20 w 24"/>
                  <a:gd name="T17" fmla="*/ 16 h 34"/>
                  <a:gd name="T18" fmla="*/ 20 w 24"/>
                  <a:gd name="T19" fmla="*/ 18 h 34"/>
                  <a:gd name="T20" fmla="*/ 22 w 24"/>
                  <a:gd name="T21" fmla="*/ 21 h 34"/>
                  <a:gd name="T22" fmla="*/ 24 w 24"/>
                  <a:gd name="T23" fmla="*/ 23 h 34"/>
                  <a:gd name="T24" fmla="*/ 24 w 24"/>
                  <a:gd name="T25" fmla="*/ 23 h 34"/>
                  <a:gd name="T26" fmla="*/ 24 w 24"/>
                  <a:gd name="T27" fmla="*/ 25 h 34"/>
                  <a:gd name="T28" fmla="*/ 22 w 24"/>
                  <a:gd name="T29" fmla="*/ 27 h 34"/>
                  <a:gd name="T30" fmla="*/ 18 w 24"/>
                  <a:gd name="T31" fmla="*/ 30 h 34"/>
                  <a:gd name="T32" fmla="*/ 18 w 24"/>
                  <a:gd name="T33" fmla="*/ 30 h 34"/>
                  <a:gd name="T34" fmla="*/ 15 w 24"/>
                  <a:gd name="T35" fmla="*/ 32 h 34"/>
                  <a:gd name="T36" fmla="*/ 13 w 24"/>
                  <a:gd name="T37" fmla="*/ 34 h 34"/>
                  <a:gd name="T38" fmla="*/ 13 w 24"/>
                  <a:gd name="T39" fmla="*/ 32 h 34"/>
                  <a:gd name="T40" fmla="*/ 13 w 24"/>
                  <a:gd name="T41" fmla="*/ 32 h 34"/>
                  <a:gd name="T42" fmla="*/ 11 w 24"/>
                  <a:gd name="T43" fmla="*/ 30 h 34"/>
                  <a:gd name="T44" fmla="*/ 11 w 24"/>
                  <a:gd name="T45" fmla="*/ 27 h 34"/>
                  <a:gd name="T46" fmla="*/ 9 w 24"/>
                  <a:gd name="T47" fmla="*/ 27 h 34"/>
                  <a:gd name="T48" fmla="*/ 9 w 24"/>
                  <a:gd name="T49" fmla="*/ 25 h 34"/>
                  <a:gd name="T50" fmla="*/ 6 w 24"/>
                  <a:gd name="T51" fmla="*/ 23 h 34"/>
                  <a:gd name="T52" fmla="*/ 6 w 24"/>
                  <a:gd name="T53" fmla="*/ 23 h 34"/>
                  <a:gd name="T54" fmla="*/ 6 w 24"/>
                  <a:gd name="T55" fmla="*/ 23 h 34"/>
                  <a:gd name="T56" fmla="*/ 6 w 24"/>
                  <a:gd name="T57" fmla="*/ 23 h 34"/>
                  <a:gd name="T58" fmla="*/ 4 w 24"/>
                  <a:gd name="T59" fmla="*/ 21 h 34"/>
                  <a:gd name="T60" fmla="*/ 4 w 24"/>
                  <a:gd name="T61" fmla="*/ 18 h 34"/>
                  <a:gd name="T62" fmla="*/ 2 w 24"/>
                  <a:gd name="T63" fmla="*/ 16 h 34"/>
                  <a:gd name="T64" fmla="*/ 2 w 24"/>
                  <a:gd name="T65" fmla="*/ 14 h 34"/>
                  <a:gd name="T66" fmla="*/ 0 w 24"/>
                  <a:gd name="T67" fmla="*/ 12 h 34"/>
                  <a:gd name="T68" fmla="*/ 4 w 24"/>
                  <a:gd name="T69" fmla="*/ 9 h 34"/>
                  <a:gd name="T70" fmla="*/ 4 w 24"/>
                  <a:gd name="T71" fmla="*/ 9 h 34"/>
                  <a:gd name="T72" fmla="*/ 2 w 24"/>
                  <a:gd name="T73" fmla="*/ 3 h 34"/>
                  <a:gd name="T74" fmla="*/ 4 w 24"/>
                  <a:gd name="T75" fmla="*/ 0 h 34"/>
                  <a:gd name="T76" fmla="*/ 6 w 24"/>
                  <a:gd name="T77" fmla="*/ 0 h 34"/>
                  <a:gd name="T78" fmla="*/ 9 w 24"/>
                  <a:gd name="T79" fmla="*/ 3 h 34"/>
                  <a:gd name="T80" fmla="*/ 9 w 24"/>
                  <a:gd name="T81" fmla="*/ 5 h 34"/>
                  <a:gd name="T82" fmla="*/ 9 w 24"/>
                  <a:gd name="T83" fmla="*/ 7 h 34"/>
                  <a:gd name="T84" fmla="*/ 11 w 24"/>
                  <a:gd name="T85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" h="34"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24" y="25"/>
                    </a:lnTo>
                    <a:lnTo>
                      <a:pt x="22" y="27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5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9" name="Freeform 2651">
                <a:extLst>
                  <a:ext uri="{FF2B5EF4-FFF2-40B4-BE49-F238E27FC236}">
                    <a16:creationId xmlns:a16="http://schemas.microsoft.com/office/drawing/2014/main" id="{8A567834-9B1B-4B07-AC25-165DD6EC5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206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5 h 5"/>
                  <a:gd name="T4" fmla="*/ 0 w 5"/>
                  <a:gd name="T5" fmla="*/ 2 h 5"/>
                  <a:gd name="T6" fmla="*/ 5 w 5"/>
                  <a:gd name="T7" fmla="*/ 0 h 5"/>
                  <a:gd name="T8" fmla="*/ 5 w 5"/>
                  <a:gd name="T9" fmla="*/ 0 h 5"/>
                  <a:gd name="T10" fmla="*/ 3 w 5"/>
                  <a:gd name="T11" fmla="*/ 2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0" name="Freeform 2652">
                <a:extLst>
                  <a:ext uri="{FF2B5EF4-FFF2-40B4-BE49-F238E27FC236}">
                    <a16:creationId xmlns:a16="http://schemas.microsoft.com/office/drawing/2014/main" id="{74FF0079-0BA3-4FBB-B6BB-EACF5DCC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168"/>
                <a:ext cx="16" cy="20"/>
              </a:xfrm>
              <a:custGeom>
                <a:avLst/>
                <a:gdLst>
                  <a:gd name="T0" fmla="*/ 9 w 16"/>
                  <a:gd name="T1" fmla="*/ 16 h 20"/>
                  <a:gd name="T2" fmla="*/ 11 w 16"/>
                  <a:gd name="T3" fmla="*/ 18 h 20"/>
                  <a:gd name="T4" fmla="*/ 11 w 16"/>
                  <a:gd name="T5" fmla="*/ 18 h 20"/>
                  <a:gd name="T6" fmla="*/ 9 w 16"/>
                  <a:gd name="T7" fmla="*/ 18 h 20"/>
                  <a:gd name="T8" fmla="*/ 9 w 16"/>
                  <a:gd name="T9" fmla="*/ 20 h 20"/>
                  <a:gd name="T10" fmla="*/ 9 w 16"/>
                  <a:gd name="T11" fmla="*/ 20 h 20"/>
                  <a:gd name="T12" fmla="*/ 9 w 16"/>
                  <a:gd name="T13" fmla="*/ 20 h 20"/>
                  <a:gd name="T14" fmla="*/ 7 w 16"/>
                  <a:gd name="T15" fmla="*/ 20 h 20"/>
                  <a:gd name="T16" fmla="*/ 4 w 16"/>
                  <a:gd name="T17" fmla="*/ 20 h 20"/>
                  <a:gd name="T18" fmla="*/ 4 w 16"/>
                  <a:gd name="T19" fmla="*/ 16 h 20"/>
                  <a:gd name="T20" fmla="*/ 4 w 16"/>
                  <a:gd name="T21" fmla="*/ 16 h 20"/>
                  <a:gd name="T22" fmla="*/ 2 w 16"/>
                  <a:gd name="T23" fmla="*/ 13 h 20"/>
                  <a:gd name="T24" fmla="*/ 2 w 16"/>
                  <a:gd name="T25" fmla="*/ 13 h 20"/>
                  <a:gd name="T26" fmla="*/ 2 w 16"/>
                  <a:gd name="T27" fmla="*/ 11 h 20"/>
                  <a:gd name="T28" fmla="*/ 2 w 16"/>
                  <a:gd name="T29" fmla="*/ 11 h 20"/>
                  <a:gd name="T30" fmla="*/ 2 w 16"/>
                  <a:gd name="T31" fmla="*/ 11 h 20"/>
                  <a:gd name="T32" fmla="*/ 2 w 16"/>
                  <a:gd name="T33" fmla="*/ 11 h 20"/>
                  <a:gd name="T34" fmla="*/ 0 w 16"/>
                  <a:gd name="T35" fmla="*/ 9 h 20"/>
                  <a:gd name="T36" fmla="*/ 0 w 16"/>
                  <a:gd name="T37" fmla="*/ 9 h 20"/>
                  <a:gd name="T38" fmla="*/ 0 w 16"/>
                  <a:gd name="T39" fmla="*/ 9 h 20"/>
                  <a:gd name="T40" fmla="*/ 0 w 16"/>
                  <a:gd name="T41" fmla="*/ 9 h 20"/>
                  <a:gd name="T42" fmla="*/ 0 w 16"/>
                  <a:gd name="T43" fmla="*/ 7 h 20"/>
                  <a:gd name="T44" fmla="*/ 0 w 16"/>
                  <a:gd name="T45" fmla="*/ 7 h 20"/>
                  <a:gd name="T46" fmla="*/ 0 w 16"/>
                  <a:gd name="T47" fmla="*/ 4 h 20"/>
                  <a:gd name="T48" fmla="*/ 0 w 16"/>
                  <a:gd name="T49" fmla="*/ 4 h 20"/>
                  <a:gd name="T50" fmla="*/ 0 w 16"/>
                  <a:gd name="T51" fmla="*/ 4 h 20"/>
                  <a:gd name="T52" fmla="*/ 0 w 16"/>
                  <a:gd name="T53" fmla="*/ 4 h 20"/>
                  <a:gd name="T54" fmla="*/ 0 w 16"/>
                  <a:gd name="T55" fmla="*/ 4 h 20"/>
                  <a:gd name="T56" fmla="*/ 2 w 16"/>
                  <a:gd name="T57" fmla="*/ 2 h 20"/>
                  <a:gd name="T58" fmla="*/ 7 w 16"/>
                  <a:gd name="T59" fmla="*/ 0 h 20"/>
                  <a:gd name="T60" fmla="*/ 7 w 16"/>
                  <a:gd name="T61" fmla="*/ 0 h 20"/>
                  <a:gd name="T62" fmla="*/ 9 w 16"/>
                  <a:gd name="T63" fmla="*/ 2 h 20"/>
                  <a:gd name="T64" fmla="*/ 11 w 16"/>
                  <a:gd name="T65" fmla="*/ 7 h 20"/>
                  <a:gd name="T66" fmla="*/ 13 w 16"/>
                  <a:gd name="T67" fmla="*/ 9 h 20"/>
                  <a:gd name="T68" fmla="*/ 13 w 16"/>
                  <a:gd name="T69" fmla="*/ 9 h 20"/>
                  <a:gd name="T70" fmla="*/ 16 w 16"/>
                  <a:gd name="T71" fmla="*/ 11 h 20"/>
                  <a:gd name="T72" fmla="*/ 13 w 16"/>
                  <a:gd name="T73" fmla="*/ 11 h 20"/>
                  <a:gd name="T74" fmla="*/ 13 w 16"/>
                  <a:gd name="T75" fmla="*/ 11 h 20"/>
                  <a:gd name="T76" fmla="*/ 13 w 16"/>
                  <a:gd name="T77" fmla="*/ 11 h 20"/>
                  <a:gd name="T78" fmla="*/ 11 w 16"/>
                  <a:gd name="T79" fmla="*/ 11 h 20"/>
                  <a:gd name="T80" fmla="*/ 11 w 16"/>
                  <a:gd name="T81" fmla="*/ 11 h 20"/>
                  <a:gd name="T82" fmla="*/ 9 w 16"/>
                  <a:gd name="T83" fmla="*/ 13 h 20"/>
                  <a:gd name="T84" fmla="*/ 9 w 16"/>
                  <a:gd name="T85" fmla="*/ 16 h 20"/>
                  <a:gd name="T86" fmla="*/ 9 w 16"/>
                  <a:gd name="T87" fmla="*/ 16 h 20"/>
                  <a:gd name="T88" fmla="*/ 9 w 16"/>
                  <a:gd name="T8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" h="20">
                    <a:moveTo>
                      <a:pt x="9" y="16"/>
                    </a:move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1" name="Freeform 2653">
                <a:extLst>
                  <a:ext uri="{FF2B5EF4-FFF2-40B4-BE49-F238E27FC236}">
                    <a16:creationId xmlns:a16="http://schemas.microsoft.com/office/drawing/2014/main" id="{51E65047-F943-469A-A133-E31E88D56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290"/>
                <a:ext cx="9" cy="11"/>
              </a:xfrm>
              <a:custGeom>
                <a:avLst/>
                <a:gdLst>
                  <a:gd name="T0" fmla="*/ 6 w 9"/>
                  <a:gd name="T1" fmla="*/ 2 h 11"/>
                  <a:gd name="T2" fmla="*/ 9 w 9"/>
                  <a:gd name="T3" fmla="*/ 2 h 11"/>
                  <a:gd name="T4" fmla="*/ 9 w 9"/>
                  <a:gd name="T5" fmla="*/ 4 h 11"/>
                  <a:gd name="T6" fmla="*/ 9 w 9"/>
                  <a:gd name="T7" fmla="*/ 4 h 11"/>
                  <a:gd name="T8" fmla="*/ 9 w 9"/>
                  <a:gd name="T9" fmla="*/ 6 h 11"/>
                  <a:gd name="T10" fmla="*/ 9 w 9"/>
                  <a:gd name="T11" fmla="*/ 6 h 11"/>
                  <a:gd name="T12" fmla="*/ 2 w 9"/>
                  <a:gd name="T13" fmla="*/ 11 h 11"/>
                  <a:gd name="T14" fmla="*/ 0 w 9"/>
                  <a:gd name="T15" fmla="*/ 6 h 11"/>
                  <a:gd name="T16" fmla="*/ 0 w 9"/>
                  <a:gd name="T17" fmla="*/ 6 h 11"/>
                  <a:gd name="T18" fmla="*/ 0 w 9"/>
                  <a:gd name="T19" fmla="*/ 6 h 11"/>
                  <a:gd name="T20" fmla="*/ 2 w 9"/>
                  <a:gd name="T21" fmla="*/ 4 h 11"/>
                  <a:gd name="T22" fmla="*/ 2 w 9"/>
                  <a:gd name="T23" fmla="*/ 4 h 11"/>
                  <a:gd name="T24" fmla="*/ 2 w 9"/>
                  <a:gd name="T25" fmla="*/ 4 h 11"/>
                  <a:gd name="T26" fmla="*/ 2 w 9"/>
                  <a:gd name="T27" fmla="*/ 4 h 11"/>
                  <a:gd name="T28" fmla="*/ 2 w 9"/>
                  <a:gd name="T29" fmla="*/ 4 h 11"/>
                  <a:gd name="T30" fmla="*/ 2 w 9"/>
                  <a:gd name="T31" fmla="*/ 4 h 11"/>
                  <a:gd name="T32" fmla="*/ 2 w 9"/>
                  <a:gd name="T33" fmla="*/ 2 h 11"/>
                  <a:gd name="T34" fmla="*/ 6 w 9"/>
                  <a:gd name="T35" fmla="*/ 0 h 11"/>
                  <a:gd name="T36" fmla="*/ 6 w 9"/>
                  <a:gd name="T37" fmla="*/ 0 h 11"/>
                  <a:gd name="T38" fmla="*/ 6 w 9"/>
                  <a:gd name="T3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2" name="Freeform 2654">
                <a:extLst>
                  <a:ext uri="{FF2B5EF4-FFF2-40B4-BE49-F238E27FC236}">
                    <a16:creationId xmlns:a16="http://schemas.microsoft.com/office/drawing/2014/main" id="{D86EF307-EF5D-48D0-8A06-5CB39F7A9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330"/>
                <a:ext cx="23" cy="16"/>
              </a:xfrm>
              <a:custGeom>
                <a:avLst/>
                <a:gdLst>
                  <a:gd name="T0" fmla="*/ 5 w 23"/>
                  <a:gd name="T1" fmla="*/ 14 h 16"/>
                  <a:gd name="T2" fmla="*/ 2 w 23"/>
                  <a:gd name="T3" fmla="*/ 16 h 16"/>
                  <a:gd name="T4" fmla="*/ 2 w 23"/>
                  <a:gd name="T5" fmla="*/ 9 h 16"/>
                  <a:gd name="T6" fmla="*/ 2 w 23"/>
                  <a:gd name="T7" fmla="*/ 9 h 16"/>
                  <a:gd name="T8" fmla="*/ 2 w 23"/>
                  <a:gd name="T9" fmla="*/ 9 h 16"/>
                  <a:gd name="T10" fmla="*/ 0 w 23"/>
                  <a:gd name="T11" fmla="*/ 5 h 16"/>
                  <a:gd name="T12" fmla="*/ 2 w 23"/>
                  <a:gd name="T13" fmla="*/ 5 h 16"/>
                  <a:gd name="T14" fmla="*/ 5 w 23"/>
                  <a:gd name="T15" fmla="*/ 5 h 16"/>
                  <a:gd name="T16" fmla="*/ 9 w 23"/>
                  <a:gd name="T17" fmla="*/ 2 h 16"/>
                  <a:gd name="T18" fmla="*/ 12 w 23"/>
                  <a:gd name="T19" fmla="*/ 2 h 16"/>
                  <a:gd name="T20" fmla="*/ 14 w 23"/>
                  <a:gd name="T21" fmla="*/ 0 h 16"/>
                  <a:gd name="T22" fmla="*/ 16 w 23"/>
                  <a:gd name="T23" fmla="*/ 0 h 16"/>
                  <a:gd name="T24" fmla="*/ 18 w 23"/>
                  <a:gd name="T25" fmla="*/ 0 h 16"/>
                  <a:gd name="T26" fmla="*/ 21 w 23"/>
                  <a:gd name="T27" fmla="*/ 0 h 16"/>
                  <a:gd name="T28" fmla="*/ 23 w 23"/>
                  <a:gd name="T29" fmla="*/ 7 h 16"/>
                  <a:gd name="T30" fmla="*/ 23 w 23"/>
                  <a:gd name="T31" fmla="*/ 11 h 16"/>
                  <a:gd name="T32" fmla="*/ 21 w 23"/>
                  <a:gd name="T33" fmla="*/ 11 h 16"/>
                  <a:gd name="T34" fmla="*/ 21 w 23"/>
                  <a:gd name="T35" fmla="*/ 11 h 16"/>
                  <a:gd name="T36" fmla="*/ 16 w 23"/>
                  <a:gd name="T37" fmla="*/ 14 h 16"/>
                  <a:gd name="T38" fmla="*/ 12 w 23"/>
                  <a:gd name="T39" fmla="*/ 14 h 16"/>
                  <a:gd name="T40" fmla="*/ 12 w 23"/>
                  <a:gd name="T41" fmla="*/ 14 h 16"/>
                  <a:gd name="T42" fmla="*/ 9 w 23"/>
                  <a:gd name="T43" fmla="*/ 14 h 16"/>
                  <a:gd name="T44" fmla="*/ 7 w 23"/>
                  <a:gd name="T45" fmla="*/ 14 h 16"/>
                  <a:gd name="T46" fmla="*/ 5 w 23"/>
                  <a:gd name="T4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16">
                    <a:moveTo>
                      <a:pt x="5" y="14"/>
                    </a:moveTo>
                    <a:lnTo>
                      <a:pt x="2" y="16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7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3" name="Freeform 2655">
                <a:extLst>
                  <a:ext uri="{FF2B5EF4-FFF2-40B4-BE49-F238E27FC236}">
                    <a16:creationId xmlns:a16="http://schemas.microsoft.com/office/drawing/2014/main" id="{56978B1A-ECF0-43B6-8197-8BC85E36E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326"/>
                <a:ext cx="11" cy="15"/>
              </a:xfrm>
              <a:custGeom>
                <a:avLst/>
                <a:gdLst>
                  <a:gd name="T0" fmla="*/ 9 w 11"/>
                  <a:gd name="T1" fmla="*/ 6 h 15"/>
                  <a:gd name="T2" fmla="*/ 9 w 11"/>
                  <a:gd name="T3" fmla="*/ 9 h 15"/>
                  <a:gd name="T4" fmla="*/ 11 w 11"/>
                  <a:gd name="T5" fmla="*/ 9 h 15"/>
                  <a:gd name="T6" fmla="*/ 11 w 11"/>
                  <a:gd name="T7" fmla="*/ 11 h 15"/>
                  <a:gd name="T8" fmla="*/ 11 w 11"/>
                  <a:gd name="T9" fmla="*/ 13 h 15"/>
                  <a:gd name="T10" fmla="*/ 9 w 11"/>
                  <a:gd name="T11" fmla="*/ 13 h 15"/>
                  <a:gd name="T12" fmla="*/ 4 w 11"/>
                  <a:gd name="T13" fmla="*/ 15 h 15"/>
                  <a:gd name="T14" fmla="*/ 2 w 11"/>
                  <a:gd name="T15" fmla="*/ 9 h 15"/>
                  <a:gd name="T16" fmla="*/ 2 w 11"/>
                  <a:gd name="T17" fmla="*/ 6 h 15"/>
                  <a:gd name="T18" fmla="*/ 2 w 11"/>
                  <a:gd name="T19" fmla="*/ 6 h 15"/>
                  <a:gd name="T20" fmla="*/ 2 w 11"/>
                  <a:gd name="T21" fmla="*/ 6 h 15"/>
                  <a:gd name="T22" fmla="*/ 2 w 11"/>
                  <a:gd name="T23" fmla="*/ 4 h 15"/>
                  <a:gd name="T24" fmla="*/ 0 w 11"/>
                  <a:gd name="T25" fmla="*/ 2 h 15"/>
                  <a:gd name="T26" fmla="*/ 2 w 11"/>
                  <a:gd name="T27" fmla="*/ 2 h 15"/>
                  <a:gd name="T28" fmla="*/ 2 w 11"/>
                  <a:gd name="T29" fmla="*/ 2 h 15"/>
                  <a:gd name="T30" fmla="*/ 2 w 11"/>
                  <a:gd name="T31" fmla="*/ 2 h 15"/>
                  <a:gd name="T32" fmla="*/ 6 w 11"/>
                  <a:gd name="T33" fmla="*/ 2 h 15"/>
                  <a:gd name="T34" fmla="*/ 6 w 11"/>
                  <a:gd name="T35" fmla="*/ 0 h 15"/>
                  <a:gd name="T36" fmla="*/ 6 w 11"/>
                  <a:gd name="T37" fmla="*/ 0 h 15"/>
                  <a:gd name="T38" fmla="*/ 6 w 11"/>
                  <a:gd name="T39" fmla="*/ 0 h 15"/>
                  <a:gd name="T40" fmla="*/ 6 w 11"/>
                  <a:gd name="T41" fmla="*/ 0 h 15"/>
                  <a:gd name="T42" fmla="*/ 9 w 11"/>
                  <a:gd name="T43" fmla="*/ 0 h 15"/>
                  <a:gd name="T44" fmla="*/ 9 w 11"/>
                  <a:gd name="T45" fmla="*/ 0 h 15"/>
                  <a:gd name="T46" fmla="*/ 9 w 11"/>
                  <a:gd name="T47" fmla="*/ 0 h 15"/>
                  <a:gd name="T48" fmla="*/ 9 w 11"/>
                  <a:gd name="T49" fmla="*/ 2 h 15"/>
                  <a:gd name="T50" fmla="*/ 9 w 11"/>
                  <a:gd name="T51" fmla="*/ 2 h 15"/>
                  <a:gd name="T52" fmla="*/ 9 w 11"/>
                  <a:gd name="T53" fmla="*/ 2 h 15"/>
                  <a:gd name="T54" fmla="*/ 6 w 11"/>
                  <a:gd name="T55" fmla="*/ 2 h 15"/>
                  <a:gd name="T56" fmla="*/ 9 w 11"/>
                  <a:gd name="T57" fmla="*/ 4 h 15"/>
                  <a:gd name="T58" fmla="*/ 9 w 11"/>
                  <a:gd name="T5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5">
                    <a:moveTo>
                      <a:pt x="9" y="6"/>
                    </a:moveTo>
                    <a:lnTo>
                      <a:pt x="9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4" y="15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4" name="Freeform 2656">
                <a:extLst>
                  <a:ext uri="{FF2B5EF4-FFF2-40B4-BE49-F238E27FC236}">
                    <a16:creationId xmlns:a16="http://schemas.microsoft.com/office/drawing/2014/main" id="{FD6DF550-09ED-4ED7-888A-AF85C46F9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339"/>
                <a:ext cx="25" cy="11"/>
              </a:xfrm>
              <a:custGeom>
                <a:avLst/>
                <a:gdLst>
                  <a:gd name="T0" fmla="*/ 23 w 25"/>
                  <a:gd name="T1" fmla="*/ 0 h 11"/>
                  <a:gd name="T2" fmla="*/ 23 w 25"/>
                  <a:gd name="T3" fmla="*/ 5 h 11"/>
                  <a:gd name="T4" fmla="*/ 23 w 25"/>
                  <a:gd name="T5" fmla="*/ 5 h 11"/>
                  <a:gd name="T6" fmla="*/ 25 w 25"/>
                  <a:gd name="T7" fmla="*/ 7 h 11"/>
                  <a:gd name="T8" fmla="*/ 23 w 25"/>
                  <a:gd name="T9" fmla="*/ 7 h 11"/>
                  <a:gd name="T10" fmla="*/ 18 w 25"/>
                  <a:gd name="T11" fmla="*/ 9 h 11"/>
                  <a:gd name="T12" fmla="*/ 16 w 25"/>
                  <a:gd name="T13" fmla="*/ 9 h 11"/>
                  <a:gd name="T14" fmla="*/ 14 w 25"/>
                  <a:gd name="T15" fmla="*/ 9 h 11"/>
                  <a:gd name="T16" fmla="*/ 11 w 25"/>
                  <a:gd name="T17" fmla="*/ 9 h 11"/>
                  <a:gd name="T18" fmla="*/ 7 w 25"/>
                  <a:gd name="T19" fmla="*/ 11 h 11"/>
                  <a:gd name="T20" fmla="*/ 2 w 25"/>
                  <a:gd name="T21" fmla="*/ 11 h 11"/>
                  <a:gd name="T22" fmla="*/ 2 w 25"/>
                  <a:gd name="T23" fmla="*/ 11 h 11"/>
                  <a:gd name="T24" fmla="*/ 2 w 25"/>
                  <a:gd name="T25" fmla="*/ 7 h 11"/>
                  <a:gd name="T26" fmla="*/ 0 w 25"/>
                  <a:gd name="T27" fmla="*/ 2 h 11"/>
                  <a:gd name="T28" fmla="*/ 0 w 25"/>
                  <a:gd name="T29" fmla="*/ 2 h 11"/>
                  <a:gd name="T30" fmla="*/ 2 w 25"/>
                  <a:gd name="T31" fmla="*/ 2 h 11"/>
                  <a:gd name="T32" fmla="*/ 7 w 25"/>
                  <a:gd name="T33" fmla="*/ 2 h 11"/>
                  <a:gd name="T34" fmla="*/ 7 w 25"/>
                  <a:gd name="T35" fmla="*/ 2 h 11"/>
                  <a:gd name="T36" fmla="*/ 9 w 25"/>
                  <a:gd name="T37" fmla="*/ 2 h 11"/>
                  <a:gd name="T38" fmla="*/ 16 w 25"/>
                  <a:gd name="T39" fmla="*/ 0 h 11"/>
                  <a:gd name="T40" fmla="*/ 16 w 25"/>
                  <a:gd name="T41" fmla="*/ 0 h 11"/>
                  <a:gd name="T42" fmla="*/ 18 w 25"/>
                  <a:gd name="T43" fmla="*/ 0 h 11"/>
                  <a:gd name="T44" fmla="*/ 20 w 25"/>
                  <a:gd name="T45" fmla="*/ 0 h 11"/>
                  <a:gd name="T46" fmla="*/ 23 w 25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1">
                    <a:moveTo>
                      <a:pt x="23" y="0"/>
                    </a:moveTo>
                    <a:lnTo>
                      <a:pt x="23" y="5"/>
                    </a:lnTo>
                    <a:lnTo>
                      <a:pt x="23" y="5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5" name="Freeform 2657">
                <a:extLst>
                  <a:ext uri="{FF2B5EF4-FFF2-40B4-BE49-F238E27FC236}">
                    <a16:creationId xmlns:a16="http://schemas.microsoft.com/office/drawing/2014/main" id="{3A361153-BEAE-4919-8605-238E98A95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348"/>
                <a:ext cx="21" cy="16"/>
              </a:xfrm>
              <a:custGeom>
                <a:avLst/>
                <a:gdLst>
                  <a:gd name="T0" fmla="*/ 0 w 21"/>
                  <a:gd name="T1" fmla="*/ 5 h 16"/>
                  <a:gd name="T2" fmla="*/ 21 w 21"/>
                  <a:gd name="T3" fmla="*/ 0 h 16"/>
                  <a:gd name="T4" fmla="*/ 18 w 21"/>
                  <a:gd name="T5" fmla="*/ 2 h 16"/>
                  <a:gd name="T6" fmla="*/ 14 w 21"/>
                  <a:gd name="T7" fmla="*/ 7 h 16"/>
                  <a:gd name="T8" fmla="*/ 12 w 21"/>
                  <a:gd name="T9" fmla="*/ 11 h 16"/>
                  <a:gd name="T10" fmla="*/ 7 w 21"/>
                  <a:gd name="T11" fmla="*/ 16 h 16"/>
                  <a:gd name="T12" fmla="*/ 7 w 21"/>
                  <a:gd name="T13" fmla="*/ 16 h 16"/>
                  <a:gd name="T14" fmla="*/ 5 w 21"/>
                  <a:gd name="T15" fmla="*/ 16 h 16"/>
                  <a:gd name="T16" fmla="*/ 5 w 21"/>
                  <a:gd name="T17" fmla="*/ 16 h 16"/>
                  <a:gd name="T18" fmla="*/ 5 w 21"/>
                  <a:gd name="T19" fmla="*/ 16 h 16"/>
                  <a:gd name="T20" fmla="*/ 0 w 21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6">
                    <a:moveTo>
                      <a:pt x="0" y="5"/>
                    </a:moveTo>
                    <a:lnTo>
                      <a:pt x="21" y="0"/>
                    </a:lnTo>
                    <a:lnTo>
                      <a:pt x="18" y="2"/>
                    </a:lnTo>
                    <a:lnTo>
                      <a:pt x="14" y="7"/>
                    </a:lnTo>
                    <a:lnTo>
                      <a:pt x="12" y="11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6" name="Freeform 2658">
                <a:extLst>
                  <a:ext uri="{FF2B5EF4-FFF2-40B4-BE49-F238E27FC236}">
                    <a16:creationId xmlns:a16="http://schemas.microsoft.com/office/drawing/2014/main" id="{6DC6C27B-6B97-42E9-9164-EC144A3D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341"/>
                <a:ext cx="25" cy="16"/>
              </a:xfrm>
              <a:custGeom>
                <a:avLst/>
                <a:gdLst>
                  <a:gd name="T0" fmla="*/ 3 w 25"/>
                  <a:gd name="T1" fmla="*/ 16 h 16"/>
                  <a:gd name="T2" fmla="*/ 3 w 25"/>
                  <a:gd name="T3" fmla="*/ 9 h 16"/>
                  <a:gd name="T4" fmla="*/ 0 w 25"/>
                  <a:gd name="T5" fmla="*/ 5 h 16"/>
                  <a:gd name="T6" fmla="*/ 3 w 25"/>
                  <a:gd name="T7" fmla="*/ 5 h 16"/>
                  <a:gd name="T8" fmla="*/ 5 w 25"/>
                  <a:gd name="T9" fmla="*/ 5 h 16"/>
                  <a:gd name="T10" fmla="*/ 12 w 25"/>
                  <a:gd name="T11" fmla="*/ 5 h 16"/>
                  <a:gd name="T12" fmla="*/ 12 w 25"/>
                  <a:gd name="T13" fmla="*/ 3 h 16"/>
                  <a:gd name="T14" fmla="*/ 21 w 25"/>
                  <a:gd name="T15" fmla="*/ 0 h 16"/>
                  <a:gd name="T16" fmla="*/ 23 w 25"/>
                  <a:gd name="T17" fmla="*/ 7 h 16"/>
                  <a:gd name="T18" fmla="*/ 23 w 25"/>
                  <a:gd name="T19" fmla="*/ 7 h 16"/>
                  <a:gd name="T20" fmla="*/ 25 w 25"/>
                  <a:gd name="T21" fmla="*/ 12 h 16"/>
                  <a:gd name="T22" fmla="*/ 21 w 25"/>
                  <a:gd name="T23" fmla="*/ 12 h 16"/>
                  <a:gd name="T24" fmla="*/ 19 w 25"/>
                  <a:gd name="T25" fmla="*/ 12 h 16"/>
                  <a:gd name="T26" fmla="*/ 16 w 25"/>
                  <a:gd name="T27" fmla="*/ 12 h 16"/>
                  <a:gd name="T28" fmla="*/ 12 w 25"/>
                  <a:gd name="T29" fmla="*/ 14 h 16"/>
                  <a:gd name="T30" fmla="*/ 10 w 25"/>
                  <a:gd name="T31" fmla="*/ 14 h 16"/>
                  <a:gd name="T32" fmla="*/ 7 w 25"/>
                  <a:gd name="T33" fmla="*/ 14 h 16"/>
                  <a:gd name="T34" fmla="*/ 7 w 25"/>
                  <a:gd name="T35" fmla="*/ 14 h 16"/>
                  <a:gd name="T36" fmla="*/ 5 w 25"/>
                  <a:gd name="T37" fmla="*/ 14 h 16"/>
                  <a:gd name="T38" fmla="*/ 3 w 25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16">
                    <a:moveTo>
                      <a:pt x="3" y="16"/>
                    </a:moveTo>
                    <a:lnTo>
                      <a:pt x="3" y="9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21" y="0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5" y="12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6" y="12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7" name="Freeform 2659">
                <a:extLst>
                  <a:ext uri="{FF2B5EF4-FFF2-40B4-BE49-F238E27FC236}">
                    <a16:creationId xmlns:a16="http://schemas.microsoft.com/office/drawing/2014/main" id="{F71FEC89-91FA-4225-A190-CAEDA0764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355"/>
                <a:ext cx="25" cy="13"/>
              </a:xfrm>
              <a:custGeom>
                <a:avLst/>
                <a:gdLst>
                  <a:gd name="T0" fmla="*/ 0 w 25"/>
                  <a:gd name="T1" fmla="*/ 2 h 13"/>
                  <a:gd name="T2" fmla="*/ 2 w 25"/>
                  <a:gd name="T3" fmla="*/ 2 h 13"/>
                  <a:gd name="T4" fmla="*/ 4 w 25"/>
                  <a:gd name="T5" fmla="*/ 2 h 13"/>
                  <a:gd name="T6" fmla="*/ 9 w 25"/>
                  <a:gd name="T7" fmla="*/ 2 h 13"/>
                  <a:gd name="T8" fmla="*/ 11 w 25"/>
                  <a:gd name="T9" fmla="*/ 2 h 13"/>
                  <a:gd name="T10" fmla="*/ 13 w 25"/>
                  <a:gd name="T11" fmla="*/ 0 h 13"/>
                  <a:gd name="T12" fmla="*/ 16 w 25"/>
                  <a:gd name="T13" fmla="*/ 0 h 13"/>
                  <a:gd name="T14" fmla="*/ 18 w 25"/>
                  <a:gd name="T15" fmla="*/ 0 h 13"/>
                  <a:gd name="T16" fmla="*/ 20 w 25"/>
                  <a:gd name="T17" fmla="*/ 0 h 13"/>
                  <a:gd name="T18" fmla="*/ 22 w 25"/>
                  <a:gd name="T19" fmla="*/ 0 h 13"/>
                  <a:gd name="T20" fmla="*/ 25 w 25"/>
                  <a:gd name="T21" fmla="*/ 4 h 13"/>
                  <a:gd name="T22" fmla="*/ 25 w 25"/>
                  <a:gd name="T23" fmla="*/ 4 h 13"/>
                  <a:gd name="T24" fmla="*/ 25 w 25"/>
                  <a:gd name="T25" fmla="*/ 9 h 13"/>
                  <a:gd name="T26" fmla="*/ 22 w 25"/>
                  <a:gd name="T27" fmla="*/ 9 h 13"/>
                  <a:gd name="T28" fmla="*/ 20 w 25"/>
                  <a:gd name="T29" fmla="*/ 9 h 13"/>
                  <a:gd name="T30" fmla="*/ 18 w 25"/>
                  <a:gd name="T31" fmla="*/ 9 h 13"/>
                  <a:gd name="T32" fmla="*/ 16 w 25"/>
                  <a:gd name="T33" fmla="*/ 11 h 13"/>
                  <a:gd name="T34" fmla="*/ 13 w 25"/>
                  <a:gd name="T35" fmla="*/ 11 h 13"/>
                  <a:gd name="T36" fmla="*/ 9 w 25"/>
                  <a:gd name="T37" fmla="*/ 11 h 13"/>
                  <a:gd name="T38" fmla="*/ 7 w 25"/>
                  <a:gd name="T39" fmla="*/ 11 h 13"/>
                  <a:gd name="T40" fmla="*/ 4 w 25"/>
                  <a:gd name="T41" fmla="*/ 11 h 13"/>
                  <a:gd name="T42" fmla="*/ 2 w 25"/>
                  <a:gd name="T43" fmla="*/ 13 h 13"/>
                  <a:gd name="T44" fmla="*/ 2 w 25"/>
                  <a:gd name="T45" fmla="*/ 7 h 13"/>
                  <a:gd name="T46" fmla="*/ 0 w 25"/>
                  <a:gd name="T4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8" name="Freeform 2660">
                <a:extLst>
                  <a:ext uri="{FF2B5EF4-FFF2-40B4-BE49-F238E27FC236}">
                    <a16:creationId xmlns:a16="http://schemas.microsoft.com/office/drawing/2014/main" id="{11A0AC38-0F4B-47F7-883B-3CAC82FF1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346"/>
                <a:ext cx="18" cy="13"/>
              </a:xfrm>
              <a:custGeom>
                <a:avLst/>
                <a:gdLst>
                  <a:gd name="T0" fmla="*/ 2 w 18"/>
                  <a:gd name="T1" fmla="*/ 13 h 13"/>
                  <a:gd name="T2" fmla="*/ 2 w 18"/>
                  <a:gd name="T3" fmla="*/ 13 h 13"/>
                  <a:gd name="T4" fmla="*/ 2 w 18"/>
                  <a:gd name="T5" fmla="*/ 11 h 13"/>
                  <a:gd name="T6" fmla="*/ 2 w 18"/>
                  <a:gd name="T7" fmla="*/ 11 h 13"/>
                  <a:gd name="T8" fmla="*/ 2 w 18"/>
                  <a:gd name="T9" fmla="*/ 9 h 13"/>
                  <a:gd name="T10" fmla="*/ 0 w 18"/>
                  <a:gd name="T11" fmla="*/ 4 h 13"/>
                  <a:gd name="T12" fmla="*/ 2 w 18"/>
                  <a:gd name="T13" fmla="*/ 2 h 13"/>
                  <a:gd name="T14" fmla="*/ 4 w 18"/>
                  <a:gd name="T15" fmla="*/ 2 h 13"/>
                  <a:gd name="T16" fmla="*/ 15 w 18"/>
                  <a:gd name="T17" fmla="*/ 0 h 13"/>
                  <a:gd name="T18" fmla="*/ 15 w 18"/>
                  <a:gd name="T19" fmla="*/ 0 h 13"/>
                  <a:gd name="T20" fmla="*/ 15 w 18"/>
                  <a:gd name="T21" fmla="*/ 4 h 13"/>
                  <a:gd name="T22" fmla="*/ 18 w 18"/>
                  <a:gd name="T23" fmla="*/ 7 h 13"/>
                  <a:gd name="T24" fmla="*/ 18 w 18"/>
                  <a:gd name="T25" fmla="*/ 9 h 13"/>
                  <a:gd name="T26" fmla="*/ 18 w 18"/>
                  <a:gd name="T27" fmla="*/ 11 h 13"/>
                  <a:gd name="T28" fmla="*/ 13 w 18"/>
                  <a:gd name="T29" fmla="*/ 11 h 13"/>
                  <a:gd name="T30" fmla="*/ 11 w 18"/>
                  <a:gd name="T31" fmla="*/ 11 h 13"/>
                  <a:gd name="T32" fmla="*/ 11 w 18"/>
                  <a:gd name="T33" fmla="*/ 11 h 13"/>
                  <a:gd name="T34" fmla="*/ 11 w 18"/>
                  <a:gd name="T35" fmla="*/ 11 h 13"/>
                  <a:gd name="T36" fmla="*/ 9 w 18"/>
                  <a:gd name="T37" fmla="*/ 11 h 13"/>
                  <a:gd name="T38" fmla="*/ 4 w 18"/>
                  <a:gd name="T39" fmla="*/ 13 h 13"/>
                  <a:gd name="T40" fmla="*/ 2 w 18"/>
                  <a:gd name="T4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3">
                    <a:moveTo>
                      <a:pt x="2" y="13"/>
                    </a:move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4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4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9" name="Freeform 2661">
                <a:extLst>
                  <a:ext uri="{FF2B5EF4-FFF2-40B4-BE49-F238E27FC236}">
                    <a16:creationId xmlns:a16="http://schemas.microsoft.com/office/drawing/2014/main" id="{E8B732FB-2A15-4DAC-A073-C7143626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2359"/>
                <a:ext cx="18" cy="12"/>
              </a:xfrm>
              <a:custGeom>
                <a:avLst/>
                <a:gdLst>
                  <a:gd name="T0" fmla="*/ 2 w 18"/>
                  <a:gd name="T1" fmla="*/ 12 h 12"/>
                  <a:gd name="T2" fmla="*/ 2 w 18"/>
                  <a:gd name="T3" fmla="*/ 7 h 12"/>
                  <a:gd name="T4" fmla="*/ 0 w 18"/>
                  <a:gd name="T5" fmla="*/ 3 h 12"/>
                  <a:gd name="T6" fmla="*/ 2 w 18"/>
                  <a:gd name="T7" fmla="*/ 3 h 12"/>
                  <a:gd name="T8" fmla="*/ 9 w 18"/>
                  <a:gd name="T9" fmla="*/ 0 h 12"/>
                  <a:gd name="T10" fmla="*/ 11 w 18"/>
                  <a:gd name="T11" fmla="*/ 0 h 12"/>
                  <a:gd name="T12" fmla="*/ 13 w 18"/>
                  <a:gd name="T13" fmla="*/ 0 h 12"/>
                  <a:gd name="T14" fmla="*/ 16 w 18"/>
                  <a:gd name="T15" fmla="*/ 0 h 12"/>
                  <a:gd name="T16" fmla="*/ 16 w 18"/>
                  <a:gd name="T17" fmla="*/ 0 h 12"/>
                  <a:gd name="T18" fmla="*/ 16 w 18"/>
                  <a:gd name="T19" fmla="*/ 3 h 12"/>
                  <a:gd name="T20" fmla="*/ 16 w 18"/>
                  <a:gd name="T21" fmla="*/ 5 h 12"/>
                  <a:gd name="T22" fmla="*/ 16 w 18"/>
                  <a:gd name="T23" fmla="*/ 7 h 12"/>
                  <a:gd name="T24" fmla="*/ 18 w 18"/>
                  <a:gd name="T25" fmla="*/ 9 h 12"/>
                  <a:gd name="T26" fmla="*/ 16 w 18"/>
                  <a:gd name="T27" fmla="*/ 9 h 12"/>
                  <a:gd name="T28" fmla="*/ 11 w 18"/>
                  <a:gd name="T29" fmla="*/ 9 h 12"/>
                  <a:gd name="T30" fmla="*/ 9 w 18"/>
                  <a:gd name="T31" fmla="*/ 9 h 12"/>
                  <a:gd name="T32" fmla="*/ 7 w 18"/>
                  <a:gd name="T33" fmla="*/ 9 h 12"/>
                  <a:gd name="T34" fmla="*/ 4 w 18"/>
                  <a:gd name="T35" fmla="*/ 12 h 12"/>
                  <a:gd name="T36" fmla="*/ 2 w 18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2" y="12"/>
                    </a:move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0" name="Freeform 2662">
                <a:extLst>
                  <a:ext uri="{FF2B5EF4-FFF2-40B4-BE49-F238E27FC236}">
                    <a16:creationId xmlns:a16="http://schemas.microsoft.com/office/drawing/2014/main" id="{93A37EE6-8867-40BB-AF73-08627EB5F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335"/>
                <a:ext cx="18" cy="13"/>
              </a:xfrm>
              <a:custGeom>
                <a:avLst/>
                <a:gdLst>
                  <a:gd name="T0" fmla="*/ 5 w 18"/>
                  <a:gd name="T1" fmla="*/ 13 h 13"/>
                  <a:gd name="T2" fmla="*/ 3 w 18"/>
                  <a:gd name="T3" fmla="*/ 13 h 13"/>
                  <a:gd name="T4" fmla="*/ 3 w 18"/>
                  <a:gd name="T5" fmla="*/ 9 h 13"/>
                  <a:gd name="T6" fmla="*/ 0 w 18"/>
                  <a:gd name="T7" fmla="*/ 4 h 13"/>
                  <a:gd name="T8" fmla="*/ 0 w 18"/>
                  <a:gd name="T9" fmla="*/ 2 h 13"/>
                  <a:gd name="T10" fmla="*/ 3 w 18"/>
                  <a:gd name="T11" fmla="*/ 2 h 13"/>
                  <a:gd name="T12" fmla="*/ 5 w 18"/>
                  <a:gd name="T13" fmla="*/ 2 h 13"/>
                  <a:gd name="T14" fmla="*/ 5 w 18"/>
                  <a:gd name="T15" fmla="*/ 2 h 13"/>
                  <a:gd name="T16" fmla="*/ 7 w 18"/>
                  <a:gd name="T17" fmla="*/ 2 h 13"/>
                  <a:gd name="T18" fmla="*/ 9 w 18"/>
                  <a:gd name="T19" fmla="*/ 2 h 13"/>
                  <a:gd name="T20" fmla="*/ 12 w 18"/>
                  <a:gd name="T21" fmla="*/ 0 h 13"/>
                  <a:gd name="T22" fmla="*/ 14 w 18"/>
                  <a:gd name="T23" fmla="*/ 0 h 13"/>
                  <a:gd name="T24" fmla="*/ 16 w 18"/>
                  <a:gd name="T25" fmla="*/ 0 h 13"/>
                  <a:gd name="T26" fmla="*/ 16 w 18"/>
                  <a:gd name="T27" fmla="*/ 0 h 13"/>
                  <a:gd name="T28" fmla="*/ 16 w 18"/>
                  <a:gd name="T29" fmla="*/ 2 h 13"/>
                  <a:gd name="T30" fmla="*/ 16 w 18"/>
                  <a:gd name="T31" fmla="*/ 4 h 13"/>
                  <a:gd name="T32" fmla="*/ 16 w 18"/>
                  <a:gd name="T33" fmla="*/ 6 h 13"/>
                  <a:gd name="T34" fmla="*/ 16 w 18"/>
                  <a:gd name="T35" fmla="*/ 6 h 13"/>
                  <a:gd name="T36" fmla="*/ 16 w 18"/>
                  <a:gd name="T37" fmla="*/ 9 h 13"/>
                  <a:gd name="T38" fmla="*/ 16 w 18"/>
                  <a:gd name="T39" fmla="*/ 9 h 13"/>
                  <a:gd name="T40" fmla="*/ 18 w 18"/>
                  <a:gd name="T41" fmla="*/ 11 h 13"/>
                  <a:gd name="T42" fmla="*/ 16 w 18"/>
                  <a:gd name="T43" fmla="*/ 11 h 13"/>
                  <a:gd name="T44" fmla="*/ 14 w 18"/>
                  <a:gd name="T45" fmla="*/ 11 h 13"/>
                  <a:gd name="T46" fmla="*/ 12 w 18"/>
                  <a:gd name="T47" fmla="*/ 11 h 13"/>
                  <a:gd name="T48" fmla="*/ 9 w 18"/>
                  <a:gd name="T49" fmla="*/ 11 h 13"/>
                  <a:gd name="T50" fmla="*/ 7 w 18"/>
                  <a:gd name="T51" fmla="*/ 11 h 13"/>
                  <a:gd name="T52" fmla="*/ 5 w 18"/>
                  <a:gd name="T5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3">
                    <a:moveTo>
                      <a:pt x="5" y="13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1" name="Freeform 2663">
                <a:extLst>
                  <a:ext uri="{FF2B5EF4-FFF2-40B4-BE49-F238E27FC236}">
                    <a16:creationId xmlns:a16="http://schemas.microsoft.com/office/drawing/2014/main" id="{68F415ED-D04A-4352-9CA2-5661E0942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337"/>
                <a:ext cx="20" cy="13"/>
              </a:xfrm>
              <a:custGeom>
                <a:avLst/>
                <a:gdLst>
                  <a:gd name="T0" fmla="*/ 20 w 20"/>
                  <a:gd name="T1" fmla="*/ 0 h 13"/>
                  <a:gd name="T2" fmla="*/ 20 w 20"/>
                  <a:gd name="T3" fmla="*/ 7 h 13"/>
                  <a:gd name="T4" fmla="*/ 20 w 20"/>
                  <a:gd name="T5" fmla="*/ 7 h 13"/>
                  <a:gd name="T6" fmla="*/ 20 w 20"/>
                  <a:gd name="T7" fmla="*/ 7 h 13"/>
                  <a:gd name="T8" fmla="*/ 20 w 20"/>
                  <a:gd name="T9" fmla="*/ 11 h 13"/>
                  <a:gd name="T10" fmla="*/ 18 w 20"/>
                  <a:gd name="T11" fmla="*/ 11 h 13"/>
                  <a:gd name="T12" fmla="*/ 14 w 20"/>
                  <a:gd name="T13" fmla="*/ 11 h 13"/>
                  <a:gd name="T14" fmla="*/ 14 w 20"/>
                  <a:gd name="T15" fmla="*/ 11 h 13"/>
                  <a:gd name="T16" fmla="*/ 9 w 20"/>
                  <a:gd name="T17" fmla="*/ 13 h 13"/>
                  <a:gd name="T18" fmla="*/ 7 w 20"/>
                  <a:gd name="T19" fmla="*/ 13 h 13"/>
                  <a:gd name="T20" fmla="*/ 0 w 20"/>
                  <a:gd name="T21" fmla="*/ 13 h 13"/>
                  <a:gd name="T22" fmla="*/ 0 w 20"/>
                  <a:gd name="T23" fmla="*/ 7 h 13"/>
                  <a:gd name="T24" fmla="*/ 0 w 20"/>
                  <a:gd name="T25" fmla="*/ 4 h 13"/>
                  <a:gd name="T26" fmla="*/ 0 w 20"/>
                  <a:gd name="T27" fmla="*/ 4 h 13"/>
                  <a:gd name="T28" fmla="*/ 2 w 20"/>
                  <a:gd name="T29" fmla="*/ 4 h 13"/>
                  <a:gd name="T30" fmla="*/ 5 w 20"/>
                  <a:gd name="T31" fmla="*/ 2 h 13"/>
                  <a:gd name="T32" fmla="*/ 5 w 20"/>
                  <a:gd name="T33" fmla="*/ 2 h 13"/>
                  <a:gd name="T34" fmla="*/ 9 w 20"/>
                  <a:gd name="T35" fmla="*/ 2 h 13"/>
                  <a:gd name="T36" fmla="*/ 11 w 20"/>
                  <a:gd name="T37" fmla="*/ 2 h 13"/>
                  <a:gd name="T38" fmla="*/ 11 w 20"/>
                  <a:gd name="T39" fmla="*/ 2 h 13"/>
                  <a:gd name="T40" fmla="*/ 14 w 20"/>
                  <a:gd name="T41" fmla="*/ 2 h 13"/>
                  <a:gd name="T42" fmla="*/ 18 w 20"/>
                  <a:gd name="T43" fmla="*/ 0 h 13"/>
                  <a:gd name="T44" fmla="*/ 18 w 20"/>
                  <a:gd name="T45" fmla="*/ 0 h 13"/>
                  <a:gd name="T46" fmla="*/ 18 w 20"/>
                  <a:gd name="T47" fmla="*/ 0 h 13"/>
                  <a:gd name="T48" fmla="*/ 20 w 20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3">
                    <a:moveTo>
                      <a:pt x="20" y="0"/>
                    </a:moveTo>
                    <a:lnTo>
                      <a:pt x="20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2" name="Freeform 2664">
                <a:extLst>
                  <a:ext uri="{FF2B5EF4-FFF2-40B4-BE49-F238E27FC236}">
                    <a16:creationId xmlns:a16="http://schemas.microsoft.com/office/drawing/2014/main" id="{98D749A1-9E1C-4094-BA11-4B7ECA2F4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350"/>
                <a:ext cx="23" cy="14"/>
              </a:xfrm>
              <a:custGeom>
                <a:avLst/>
                <a:gdLst>
                  <a:gd name="T0" fmla="*/ 23 w 23"/>
                  <a:gd name="T1" fmla="*/ 9 h 14"/>
                  <a:gd name="T2" fmla="*/ 20 w 23"/>
                  <a:gd name="T3" fmla="*/ 9 h 14"/>
                  <a:gd name="T4" fmla="*/ 18 w 23"/>
                  <a:gd name="T5" fmla="*/ 9 h 14"/>
                  <a:gd name="T6" fmla="*/ 16 w 23"/>
                  <a:gd name="T7" fmla="*/ 12 h 14"/>
                  <a:gd name="T8" fmla="*/ 14 w 23"/>
                  <a:gd name="T9" fmla="*/ 12 h 14"/>
                  <a:gd name="T10" fmla="*/ 11 w 23"/>
                  <a:gd name="T11" fmla="*/ 12 h 14"/>
                  <a:gd name="T12" fmla="*/ 11 w 23"/>
                  <a:gd name="T13" fmla="*/ 12 h 14"/>
                  <a:gd name="T14" fmla="*/ 7 w 23"/>
                  <a:gd name="T15" fmla="*/ 12 h 14"/>
                  <a:gd name="T16" fmla="*/ 2 w 23"/>
                  <a:gd name="T17" fmla="*/ 14 h 14"/>
                  <a:gd name="T18" fmla="*/ 0 w 23"/>
                  <a:gd name="T19" fmla="*/ 14 h 14"/>
                  <a:gd name="T20" fmla="*/ 0 w 23"/>
                  <a:gd name="T21" fmla="*/ 12 h 14"/>
                  <a:gd name="T22" fmla="*/ 0 w 23"/>
                  <a:gd name="T23" fmla="*/ 9 h 14"/>
                  <a:gd name="T24" fmla="*/ 0 w 23"/>
                  <a:gd name="T25" fmla="*/ 3 h 14"/>
                  <a:gd name="T26" fmla="*/ 2 w 23"/>
                  <a:gd name="T27" fmla="*/ 3 h 14"/>
                  <a:gd name="T28" fmla="*/ 5 w 23"/>
                  <a:gd name="T29" fmla="*/ 3 h 14"/>
                  <a:gd name="T30" fmla="*/ 7 w 23"/>
                  <a:gd name="T31" fmla="*/ 3 h 14"/>
                  <a:gd name="T32" fmla="*/ 9 w 23"/>
                  <a:gd name="T33" fmla="*/ 3 h 14"/>
                  <a:gd name="T34" fmla="*/ 11 w 23"/>
                  <a:gd name="T35" fmla="*/ 0 h 14"/>
                  <a:gd name="T36" fmla="*/ 14 w 23"/>
                  <a:gd name="T37" fmla="*/ 0 h 14"/>
                  <a:gd name="T38" fmla="*/ 16 w 23"/>
                  <a:gd name="T39" fmla="*/ 0 h 14"/>
                  <a:gd name="T40" fmla="*/ 18 w 23"/>
                  <a:gd name="T41" fmla="*/ 0 h 14"/>
                  <a:gd name="T42" fmla="*/ 23 w 23"/>
                  <a:gd name="T43" fmla="*/ 0 h 14"/>
                  <a:gd name="T44" fmla="*/ 23 w 23"/>
                  <a:gd name="T45" fmla="*/ 5 h 14"/>
                  <a:gd name="T46" fmla="*/ 23 w 23"/>
                  <a:gd name="T4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14">
                    <a:moveTo>
                      <a:pt x="23" y="9"/>
                    </a:moveTo>
                    <a:lnTo>
                      <a:pt x="20" y="9"/>
                    </a:lnTo>
                    <a:lnTo>
                      <a:pt x="18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7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3" y="5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3" name="Freeform 2665">
                <a:extLst>
                  <a:ext uri="{FF2B5EF4-FFF2-40B4-BE49-F238E27FC236}">
                    <a16:creationId xmlns:a16="http://schemas.microsoft.com/office/drawing/2014/main" id="{709E0D85-0E31-435C-843E-0379FE845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362"/>
                <a:ext cx="25" cy="13"/>
              </a:xfrm>
              <a:custGeom>
                <a:avLst/>
                <a:gdLst>
                  <a:gd name="T0" fmla="*/ 25 w 25"/>
                  <a:gd name="T1" fmla="*/ 9 h 13"/>
                  <a:gd name="T2" fmla="*/ 23 w 25"/>
                  <a:gd name="T3" fmla="*/ 9 h 13"/>
                  <a:gd name="T4" fmla="*/ 20 w 25"/>
                  <a:gd name="T5" fmla="*/ 9 h 13"/>
                  <a:gd name="T6" fmla="*/ 16 w 25"/>
                  <a:gd name="T7" fmla="*/ 11 h 13"/>
                  <a:gd name="T8" fmla="*/ 14 w 25"/>
                  <a:gd name="T9" fmla="*/ 11 h 13"/>
                  <a:gd name="T10" fmla="*/ 2 w 25"/>
                  <a:gd name="T11" fmla="*/ 13 h 13"/>
                  <a:gd name="T12" fmla="*/ 0 w 25"/>
                  <a:gd name="T13" fmla="*/ 2 h 13"/>
                  <a:gd name="T14" fmla="*/ 11 w 25"/>
                  <a:gd name="T15" fmla="*/ 2 h 13"/>
                  <a:gd name="T16" fmla="*/ 14 w 25"/>
                  <a:gd name="T17" fmla="*/ 2 h 13"/>
                  <a:gd name="T18" fmla="*/ 16 w 25"/>
                  <a:gd name="T19" fmla="*/ 2 h 13"/>
                  <a:gd name="T20" fmla="*/ 18 w 25"/>
                  <a:gd name="T21" fmla="*/ 0 h 13"/>
                  <a:gd name="T22" fmla="*/ 18 w 25"/>
                  <a:gd name="T23" fmla="*/ 0 h 13"/>
                  <a:gd name="T24" fmla="*/ 20 w 25"/>
                  <a:gd name="T25" fmla="*/ 0 h 13"/>
                  <a:gd name="T26" fmla="*/ 23 w 25"/>
                  <a:gd name="T27" fmla="*/ 0 h 13"/>
                  <a:gd name="T28" fmla="*/ 25 w 25"/>
                  <a:gd name="T29" fmla="*/ 0 h 13"/>
                  <a:gd name="T30" fmla="*/ 25 w 25"/>
                  <a:gd name="T31" fmla="*/ 4 h 13"/>
                  <a:gd name="T32" fmla="*/ 25 w 25"/>
                  <a:gd name="T3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13">
                    <a:moveTo>
                      <a:pt x="25" y="9"/>
                    </a:moveTo>
                    <a:lnTo>
                      <a:pt x="23" y="9"/>
                    </a:lnTo>
                    <a:lnTo>
                      <a:pt x="20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2" y="13"/>
                    </a:lnTo>
                    <a:lnTo>
                      <a:pt x="0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4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4" name="Freeform 2666">
                <a:extLst>
                  <a:ext uri="{FF2B5EF4-FFF2-40B4-BE49-F238E27FC236}">
                    <a16:creationId xmlns:a16="http://schemas.microsoft.com/office/drawing/2014/main" id="{CA45F98B-BA37-4AE2-B780-36CCA9E0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373"/>
                <a:ext cx="25" cy="13"/>
              </a:xfrm>
              <a:custGeom>
                <a:avLst/>
                <a:gdLst>
                  <a:gd name="T0" fmla="*/ 25 w 25"/>
                  <a:gd name="T1" fmla="*/ 9 h 13"/>
                  <a:gd name="T2" fmla="*/ 23 w 25"/>
                  <a:gd name="T3" fmla="*/ 9 h 13"/>
                  <a:gd name="T4" fmla="*/ 21 w 25"/>
                  <a:gd name="T5" fmla="*/ 9 h 13"/>
                  <a:gd name="T6" fmla="*/ 21 w 25"/>
                  <a:gd name="T7" fmla="*/ 9 h 13"/>
                  <a:gd name="T8" fmla="*/ 18 w 25"/>
                  <a:gd name="T9" fmla="*/ 11 h 13"/>
                  <a:gd name="T10" fmla="*/ 16 w 25"/>
                  <a:gd name="T11" fmla="*/ 11 h 13"/>
                  <a:gd name="T12" fmla="*/ 14 w 25"/>
                  <a:gd name="T13" fmla="*/ 11 h 13"/>
                  <a:gd name="T14" fmla="*/ 12 w 25"/>
                  <a:gd name="T15" fmla="*/ 11 h 13"/>
                  <a:gd name="T16" fmla="*/ 9 w 25"/>
                  <a:gd name="T17" fmla="*/ 11 h 13"/>
                  <a:gd name="T18" fmla="*/ 7 w 25"/>
                  <a:gd name="T19" fmla="*/ 13 h 13"/>
                  <a:gd name="T20" fmla="*/ 5 w 25"/>
                  <a:gd name="T21" fmla="*/ 13 h 13"/>
                  <a:gd name="T22" fmla="*/ 3 w 25"/>
                  <a:gd name="T23" fmla="*/ 13 h 13"/>
                  <a:gd name="T24" fmla="*/ 0 w 25"/>
                  <a:gd name="T25" fmla="*/ 13 h 13"/>
                  <a:gd name="T26" fmla="*/ 0 w 25"/>
                  <a:gd name="T27" fmla="*/ 9 h 13"/>
                  <a:gd name="T28" fmla="*/ 0 w 25"/>
                  <a:gd name="T29" fmla="*/ 4 h 13"/>
                  <a:gd name="T30" fmla="*/ 0 w 25"/>
                  <a:gd name="T31" fmla="*/ 4 h 13"/>
                  <a:gd name="T32" fmla="*/ 3 w 25"/>
                  <a:gd name="T33" fmla="*/ 4 h 13"/>
                  <a:gd name="T34" fmla="*/ 5 w 25"/>
                  <a:gd name="T35" fmla="*/ 2 h 13"/>
                  <a:gd name="T36" fmla="*/ 7 w 25"/>
                  <a:gd name="T37" fmla="*/ 2 h 13"/>
                  <a:gd name="T38" fmla="*/ 9 w 25"/>
                  <a:gd name="T39" fmla="*/ 2 h 13"/>
                  <a:gd name="T40" fmla="*/ 12 w 25"/>
                  <a:gd name="T41" fmla="*/ 2 h 13"/>
                  <a:gd name="T42" fmla="*/ 14 w 25"/>
                  <a:gd name="T43" fmla="*/ 2 h 13"/>
                  <a:gd name="T44" fmla="*/ 14 w 25"/>
                  <a:gd name="T45" fmla="*/ 2 h 13"/>
                  <a:gd name="T46" fmla="*/ 16 w 25"/>
                  <a:gd name="T47" fmla="*/ 0 h 13"/>
                  <a:gd name="T48" fmla="*/ 18 w 25"/>
                  <a:gd name="T49" fmla="*/ 0 h 13"/>
                  <a:gd name="T50" fmla="*/ 21 w 25"/>
                  <a:gd name="T51" fmla="*/ 0 h 13"/>
                  <a:gd name="T52" fmla="*/ 23 w 25"/>
                  <a:gd name="T53" fmla="*/ 0 h 13"/>
                  <a:gd name="T54" fmla="*/ 25 w 25"/>
                  <a:gd name="T55" fmla="*/ 4 h 13"/>
                  <a:gd name="T56" fmla="*/ 25 w 25"/>
                  <a:gd name="T5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" h="13">
                    <a:moveTo>
                      <a:pt x="25" y="9"/>
                    </a:moveTo>
                    <a:lnTo>
                      <a:pt x="23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5" name="Freeform 2667">
                <a:extLst>
                  <a:ext uri="{FF2B5EF4-FFF2-40B4-BE49-F238E27FC236}">
                    <a16:creationId xmlns:a16="http://schemas.microsoft.com/office/drawing/2014/main" id="{5082F4BF-13C3-4B45-AD90-988C42613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384"/>
                <a:ext cx="27" cy="14"/>
              </a:xfrm>
              <a:custGeom>
                <a:avLst/>
                <a:gdLst>
                  <a:gd name="T0" fmla="*/ 3 w 27"/>
                  <a:gd name="T1" fmla="*/ 14 h 14"/>
                  <a:gd name="T2" fmla="*/ 3 w 27"/>
                  <a:gd name="T3" fmla="*/ 11 h 14"/>
                  <a:gd name="T4" fmla="*/ 3 w 27"/>
                  <a:gd name="T5" fmla="*/ 7 h 14"/>
                  <a:gd name="T6" fmla="*/ 0 w 27"/>
                  <a:gd name="T7" fmla="*/ 5 h 14"/>
                  <a:gd name="T8" fmla="*/ 3 w 27"/>
                  <a:gd name="T9" fmla="*/ 5 h 14"/>
                  <a:gd name="T10" fmla="*/ 5 w 27"/>
                  <a:gd name="T11" fmla="*/ 5 h 14"/>
                  <a:gd name="T12" fmla="*/ 7 w 27"/>
                  <a:gd name="T13" fmla="*/ 2 h 14"/>
                  <a:gd name="T14" fmla="*/ 9 w 27"/>
                  <a:gd name="T15" fmla="*/ 2 h 14"/>
                  <a:gd name="T16" fmla="*/ 12 w 27"/>
                  <a:gd name="T17" fmla="*/ 2 h 14"/>
                  <a:gd name="T18" fmla="*/ 14 w 27"/>
                  <a:gd name="T19" fmla="*/ 2 h 14"/>
                  <a:gd name="T20" fmla="*/ 14 w 27"/>
                  <a:gd name="T21" fmla="*/ 2 h 14"/>
                  <a:gd name="T22" fmla="*/ 16 w 27"/>
                  <a:gd name="T23" fmla="*/ 2 h 14"/>
                  <a:gd name="T24" fmla="*/ 18 w 27"/>
                  <a:gd name="T25" fmla="*/ 2 h 14"/>
                  <a:gd name="T26" fmla="*/ 18 w 27"/>
                  <a:gd name="T27" fmla="*/ 2 h 14"/>
                  <a:gd name="T28" fmla="*/ 21 w 27"/>
                  <a:gd name="T29" fmla="*/ 0 h 14"/>
                  <a:gd name="T30" fmla="*/ 23 w 27"/>
                  <a:gd name="T31" fmla="*/ 0 h 14"/>
                  <a:gd name="T32" fmla="*/ 25 w 27"/>
                  <a:gd name="T33" fmla="*/ 0 h 14"/>
                  <a:gd name="T34" fmla="*/ 27 w 27"/>
                  <a:gd name="T35" fmla="*/ 5 h 14"/>
                  <a:gd name="T36" fmla="*/ 27 w 27"/>
                  <a:gd name="T37" fmla="*/ 7 h 14"/>
                  <a:gd name="T38" fmla="*/ 27 w 27"/>
                  <a:gd name="T39" fmla="*/ 9 h 14"/>
                  <a:gd name="T40" fmla="*/ 25 w 27"/>
                  <a:gd name="T41" fmla="*/ 9 h 14"/>
                  <a:gd name="T42" fmla="*/ 23 w 27"/>
                  <a:gd name="T43" fmla="*/ 11 h 14"/>
                  <a:gd name="T44" fmla="*/ 23 w 27"/>
                  <a:gd name="T45" fmla="*/ 11 h 14"/>
                  <a:gd name="T46" fmla="*/ 21 w 27"/>
                  <a:gd name="T47" fmla="*/ 11 h 14"/>
                  <a:gd name="T48" fmla="*/ 21 w 27"/>
                  <a:gd name="T49" fmla="*/ 11 h 14"/>
                  <a:gd name="T50" fmla="*/ 18 w 27"/>
                  <a:gd name="T51" fmla="*/ 11 h 14"/>
                  <a:gd name="T52" fmla="*/ 16 w 27"/>
                  <a:gd name="T53" fmla="*/ 11 h 14"/>
                  <a:gd name="T54" fmla="*/ 14 w 27"/>
                  <a:gd name="T55" fmla="*/ 11 h 14"/>
                  <a:gd name="T56" fmla="*/ 12 w 27"/>
                  <a:gd name="T57" fmla="*/ 11 h 14"/>
                  <a:gd name="T58" fmla="*/ 9 w 27"/>
                  <a:gd name="T59" fmla="*/ 14 h 14"/>
                  <a:gd name="T60" fmla="*/ 7 w 27"/>
                  <a:gd name="T61" fmla="*/ 14 h 14"/>
                  <a:gd name="T62" fmla="*/ 5 w 27"/>
                  <a:gd name="T63" fmla="*/ 14 h 14"/>
                  <a:gd name="T64" fmla="*/ 3 w 27"/>
                  <a:gd name="T6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14">
                    <a:moveTo>
                      <a:pt x="3" y="14"/>
                    </a:moveTo>
                    <a:lnTo>
                      <a:pt x="3" y="11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6" name="Freeform 2668">
                <a:extLst>
                  <a:ext uri="{FF2B5EF4-FFF2-40B4-BE49-F238E27FC236}">
                    <a16:creationId xmlns:a16="http://schemas.microsoft.com/office/drawing/2014/main" id="{85A8C9E4-80F3-46AF-BC86-3DA6725F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371"/>
                <a:ext cx="18" cy="11"/>
              </a:xfrm>
              <a:custGeom>
                <a:avLst/>
                <a:gdLst>
                  <a:gd name="T0" fmla="*/ 18 w 18"/>
                  <a:gd name="T1" fmla="*/ 9 h 11"/>
                  <a:gd name="T2" fmla="*/ 14 w 18"/>
                  <a:gd name="T3" fmla="*/ 9 h 11"/>
                  <a:gd name="T4" fmla="*/ 11 w 18"/>
                  <a:gd name="T5" fmla="*/ 9 h 11"/>
                  <a:gd name="T6" fmla="*/ 9 w 18"/>
                  <a:gd name="T7" fmla="*/ 9 h 11"/>
                  <a:gd name="T8" fmla="*/ 7 w 18"/>
                  <a:gd name="T9" fmla="*/ 9 h 11"/>
                  <a:gd name="T10" fmla="*/ 5 w 18"/>
                  <a:gd name="T11" fmla="*/ 11 h 11"/>
                  <a:gd name="T12" fmla="*/ 2 w 18"/>
                  <a:gd name="T13" fmla="*/ 11 h 11"/>
                  <a:gd name="T14" fmla="*/ 2 w 18"/>
                  <a:gd name="T15" fmla="*/ 6 h 11"/>
                  <a:gd name="T16" fmla="*/ 0 w 18"/>
                  <a:gd name="T17" fmla="*/ 2 h 11"/>
                  <a:gd name="T18" fmla="*/ 2 w 18"/>
                  <a:gd name="T19" fmla="*/ 2 h 11"/>
                  <a:gd name="T20" fmla="*/ 5 w 18"/>
                  <a:gd name="T21" fmla="*/ 0 h 11"/>
                  <a:gd name="T22" fmla="*/ 7 w 18"/>
                  <a:gd name="T23" fmla="*/ 0 h 11"/>
                  <a:gd name="T24" fmla="*/ 11 w 18"/>
                  <a:gd name="T25" fmla="*/ 0 h 11"/>
                  <a:gd name="T26" fmla="*/ 16 w 18"/>
                  <a:gd name="T27" fmla="*/ 0 h 11"/>
                  <a:gd name="T28" fmla="*/ 16 w 18"/>
                  <a:gd name="T29" fmla="*/ 4 h 11"/>
                  <a:gd name="T30" fmla="*/ 18 w 18"/>
                  <a:gd name="T3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1">
                    <a:moveTo>
                      <a:pt x="18" y="9"/>
                    </a:move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8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7" name="Freeform 2669">
                <a:extLst>
                  <a:ext uri="{FF2B5EF4-FFF2-40B4-BE49-F238E27FC236}">
                    <a16:creationId xmlns:a16="http://schemas.microsoft.com/office/drawing/2014/main" id="{E4F45BF9-CCAD-4158-84E8-BA1F4E6B4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382"/>
                <a:ext cx="19" cy="16"/>
              </a:xfrm>
              <a:custGeom>
                <a:avLst/>
                <a:gdLst>
                  <a:gd name="T0" fmla="*/ 19 w 19"/>
                  <a:gd name="T1" fmla="*/ 2 h 16"/>
                  <a:gd name="T2" fmla="*/ 16 w 19"/>
                  <a:gd name="T3" fmla="*/ 4 h 16"/>
                  <a:gd name="T4" fmla="*/ 12 w 19"/>
                  <a:gd name="T5" fmla="*/ 9 h 16"/>
                  <a:gd name="T6" fmla="*/ 9 w 19"/>
                  <a:gd name="T7" fmla="*/ 11 h 16"/>
                  <a:gd name="T8" fmla="*/ 7 w 19"/>
                  <a:gd name="T9" fmla="*/ 13 h 16"/>
                  <a:gd name="T10" fmla="*/ 7 w 19"/>
                  <a:gd name="T11" fmla="*/ 16 h 16"/>
                  <a:gd name="T12" fmla="*/ 5 w 19"/>
                  <a:gd name="T13" fmla="*/ 13 h 16"/>
                  <a:gd name="T14" fmla="*/ 3 w 19"/>
                  <a:gd name="T15" fmla="*/ 11 h 16"/>
                  <a:gd name="T16" fmla="*/ 3 w 19"/>
                  <a:gd name="T17" fmla="*/ 11 h 16"/>
                  <a:gd name="T18" fmla="*/ 3 w 19"/>
                  <a:gd name="T19" fmla="*/ 9 h 16"/>
                  <a:gd name="T20" fmla="*/ 3 w 19"/>
                  <a:gd name="T21" fmla="*/ 7 h 16"/>
                  <a:gd name="T22" fmla="*/ 0 w 19"/>
                  <a:gd name="T23" fmla="*/ 4 h 16"/>
                  <a:gd name="T24" fmla="*/ 0 w 19"/>
                  <a:gd name="T25" fmla="*/ 2 h 16"/>
                  <a:gd name="T26" fmla="*/ 3 w 19"/>
                  <a:gd name="T27" fmla="*/ 2 h 16"/>
                  <a:gd name="T28" fmla="*/ 5 w 19"/>
                  <a:gd name="T29" fmla="*/ 2 h 16"/>
                  <a:gd name="T30" fmla="*/ 7 w 19"/>
                  <a:gd name="T31" fmla="*/ 0 h 16"/>
                  <a:gd name="T32" fmla="*/ 9 w 19"/>
                  <a:gd name="T33" fmla="*/ 0 h 16"/>
                  <a:gd name="T34" fmla="*/ 12 w 19"/>
                  <a:gd name="T35" fmla="*/ 0 h 16"/>
                  <a:gd name="T36" fmla="*/ 14 w 19"/>
                  <a:gd name="T37" fmla="*/ 0 h 16"/>
                  <a:gd name="T38" fmla="*/ 16 w 19"/>
                  <a:gd name="T39" fmla="*/ 0 h 16"/>
                  <a:gd name="T40" fmla="*/ 19 w 19"/>
                  <a:gd name="T4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6">
                    <a:moveTo>
                      <a:pt x="19" y="2"/>
                    </a:moveTo>
                    <a:lnTo>
                      <a:pt x="16" y="4"/>
                    </a:lnTo>
                    <a:lnTo>
                      <a:pt x="12" y="9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8" name="Freeform 2670">
                <a:extLst>
                  <a:ext uri="{FF2B5EF4-FFF2-40B4-BE49-F238E27FC236}">
                    <a16:creationId xmlns:a16="http://schemas.microsoft.com/office/drawing/2014/main" id="{023C60DE-5D19-4E33-8401-A04B67367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364"/>
                <a:ext cx="23" cy="16"/>
              </a:xfrm>
              <a:custGeom>
                <a:avLst/>
                <a:gdLst>
                  <a:gd name="T0" fmla="*/ 0 w 23"/>
                  <a:gd name="T1" fmla="*/ 16 h 16"/>
                  <a:gd name="T2" fmla="*/ 0 w 23"/>
                  <a:gd name="T3" fmla="*/ 11 h 16"/>
                  <a:gd name="T4" fmla="*/ 0 w 23"/>
                  <a:gd name="T5" fmla="*/ 4 h 16"/>
                  <a:gd name="T6" fmla="*/ 5 w 23"/>
                  <a:gd name="T7" fmla="*/ 4 h 16"/>
                  <a:gd name="T8" fmla="*/ 5 w 23"/>
                  <a:gd name="T9" fmla="*/ 4 h 16"/>
                  <a:gd name="T10" fmla="*/ 7 w 23"/>
                  <a:gd name="T11" fmla="*/ 4 h 16"/>
                  <a:gd name="T12" fmla="*/ 16 w 23"/>
                  <a:gd name="T13" fmla="*/ 2 h 16"/>
                  <a:gd name="T14" fmla="*/ 21 w 23"/>
                  <a:gd name="T15" fmla="*/ 2 h 16"/>
                  <a:gd name="T16" fmla="*/ 23 w 23"/>
                  <a:gd name="T17" fmla="*/ 0 h 16"/>
                  <a:gd name="T18" fmla="*/ 16 w 23"/>
                  <a:gd name="T19" fmla="*/ 7 h 16"/>
                  <a:gd name="T20" fmla="*/ 9 w 23"/>
                  <a:gd name="T21" fmla="*/ 13 h 16"/>
                  <a:gd name="T22" fmla="*/ 9 w 23"/>
                  <a:gd name="T23" fmla="*/ 13 h 16"/>
                  <a:gd name="T24" fmla="*/ 7 w 23"/>
                  <a:gd name="T25" fmla="*/ 13 h 16"/>
                  <a:gd name="T26" fmla="*/ 5 w 23"/>
                  <a:gd name="T27" fmla="*/ 13 h 16"/>
                  <a:gd name="T28" fmla="*/ 3 w 23"/>
                  <a:gd name="T29" fmla="*/ 13 h 16"/>
                  <a:gd name="T30" fmla="*/ 0 w 23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lnTo>
                      <a:pt x="0" y="1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16" y="7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9" name="Freeform 2671">
                <a:extLst>
                  <a:ext uri="{FF2B5EF4-FFF2-40B4-BE49-F238E27FC236}">
                    <a16:creationId xmlns:a16="http://schemas.microsoft.com/office/drawing/2014/main" id="{B413EE5C-D6F1-4C6E-A5F8-CE9C0EC12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368"/>
                <a:ext cx="5" cy="7"/>
              </a:xfrm>
              <a:custGeom>
                <a:avLst/>
                <a:gdLst>
                  <a:gd name="T0" fmla="*/ 2 w 5"/>
                  <a:gd name="T1" fmla="*/ 0 h 7"/>
                  <a:gd name="T2" fmla="*/ 2 w 5"/>
                  <a:gd name="T3" fmla="*/ 0 h 7"/>
                  <a:gd name="T4" fmla="*/ 2 w 5"/>
                  <a:gd name="T5" fmla="*/ 0 h 7"/>
                  <a:gd name="T6" fmla="*/ 5 w 5"/>
                  <a:gd name="T7" fmla="*/ 3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5 h 7"/>
                  <a:gd name="T14" fmla="*/ 0 w 5"/>
                  <a:gd name="T15" fmla="*/ 3 h 7"/>
                  <a:gd name="T16" fmla="*/ 2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0" name="Freeform 2672">
                <a:extLst>
                  <a:ext uri="{FF2B5EF4-FFF2-40B4-BE49-F238E27FC236}">
                    <a16:creationId xmlns:a16="http://schemas.microsoft.com/office/drawing/2014/main" id="{6B37F260-6E27-4807-A982-2888C04B0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411"/>
                <a:ext cx="5" cy="7"/>
              </a:xfrm>
              <a:custGeom>
                <a:avLst/>
                <a:gdLst>
                  <a:gd name="T0" fmla="*/ 5 w 5"/>
                  <a:gd name="T1" fmla="*/ 5 h 7"/>
                  <a:gd name="T2" fmla="*/ 2 w 5"/>
                  <a:gd name="T3" fmla="*/ 7 h 7"/>
                  <a:gd name="T4" fmla="*/ 0 w 5"/>
                  <a:gd name="T5" fmla="*/ 5 h 7"/>
                  <a:gd name="T6" fmla="*/ 0 w 5"/>
                  <a:gd name="T7" fmla="*/ 5 h 7"/>
                  <a:gd name="T8" fmla="*/ 2 w 5"/>
                  <a:gd name="T9" fmla="*/ 0 h 7"/>
                  <a:gd name="T10" fmla="*/ 2 w 5"/>
                  <a:gd name="T11" fmla="*/ 3 h 7"/>
                  <a:gd name="T12" fmla="*/ 5 w 5"/>
                  <a:gd name="T13" fmla="*/ 5 h 7"/>
                  <a:gd name="T14" fmla="*/ 5 w 5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1" name="Freeform 2673">
                <a:extLst>
                  <a:ext uri="{FF2B5EF4-FFF2-40B4-BE49-F238E27FC236}">
                    <a16:creationId xmlns:a16="http://schemas.microsoft.com/office/drawing/2014/main" id="{5E8976CE-C7D4-4FA0-BCBB-4925AA157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366"/>
                <a:ext cx="18" cy="23"/>
              </a:xfrm>
              <a:custGeom>
                <a:avLst/>
                <a:gdLst>
                  <a:gd name="T0" fmla="*/ 0 w 18"/>
                  <a:gd name="T1" fmla="*/ 16 h 23"/>
                  <a:gd name="T2" fmla="*/ 3 w 18"/>
                  <a:gd name="T3" fmla="*/ 14 h 23"/>
                  <a:gd name="T4" fmla="*/ 3 w 18"/>
                  <a:gd name="T5" fmla="*/ 11 h 23"/>
                  <a:gd name="T6" fmla="*/ 5 w 18"/>
                  <a:gd name="T7" fmla="*/ 9 h 23"/>
                  <a:gd name="T8" fmla="*/ 7 w 18"/>
                  <a:gd name="T9" fmla="*/ 9 h 23"/>
                  <a:gd name="T10" fmla="*/ 9 w 18"/>
                  <a:gd name="T11" fmla="*/ 7 h 23"/>
                  <a:gd name="T12" fmla="*/ 9 w 18"/>
                  <a:gd name="T13" fmla="*/ 5 h 23"/>
                  <a:gd name="T14" fmla="*/ 12 w 18"/>
                  <a:gd name="T15" fmla="*/ 2 h 23"/>
                  <a:gd name="T16" fmla="*/ 14 w 18"/>
                  <a:gd name="T17" fmla="*/ 2 h 23"/>
                  <a:gd name="T18" fmla="*/ 14 w 18"/>
                  <a:gd name="T19" fmla="*/ 0 h 23"/>
                  <a:gd name="T20" fmla="*/ 14 w 18"/>
                  <a:gd name="T21" fmla="*/ 0 h 23"/>
                  <a:gd name="T22" fmla="*/ 18 w 18"/>
                  <a:gd name="T23" fmla="*/ 2 h 23"/>
                  <a:gd name="T24" fmla="*/ 16 w 18"/>
                  <a:gd name="T25" fmla="*/ 5 h 23"/>
                  <a:gd name="T26" fmla="*/ 3 w 18"/>
                  <a:gd name="T27" fmla="*/ 23 h 23"/>
                  <a:gd name="T28" fmla="*/ 0 w 18"/>
                  <a:gd name="T29" fmla="*/ 20 h 23"/>
                  <a:gd name="T30" fmla="*/ 0 w 18"/>
                  <a:gd name="T31" fmla="*/ 20 h 23"/>
                  <a:gd name="T32" fmla="*/ 0 w 18"/>
                  <a:gd name="T33" fmla="*/ 18 h 23"/>
                  <a:gd name="T34" fmla="*/ 3 w 18"/>
                  <a:gd name="T35" fmla="*/ 16 h 23"/>
                  <a:gd name="T36" fmla="*/ 0 w 18"/>
                  <a:gd name="T3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3">
                    <a:moveTo>
                      <a:pt x="0" y="16"/>
                    </a:moveTo>
                    <a:lnTo>
                      <a:pt x="3" y="14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16" y="5"/>
                    </a:lnTo>
                    <a:lnTo>
                      <a:pt x="3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2" name="Freeform 2674">
                <a:extLst>
                  <a:ext uri="{FF2B5EF4-FFF2-40B4-BE49-F238E27FC236}">
                    <a16:creationId xmlns:a16="http://schemas.microsoft.com/office/drawing/2014/main" id="{53C53591-ADBA-4BEC-9CB7-53BB765A1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384"/>
                <a:ext cx="18" cy="21"/>
              </a:xfrm>
              <a:custGeom>
                <a:avLst/>
                <a:gdLst>
                  <a:gd name="T0" fmla="*/ 0 w 18"/>
                  <a:gd name="T1" fmla="*/ 16 h 21"/>
                  <a:gd name="T2" fmla="*/ 2 w 18"/>
                  <a:gd name="T3" fmla="*/ 14 h 21"/>
                  <a:gd name="T4" fmla="*/ 5 w 18"/>
                  <a:gd name="T5" fmla="*/ 11 h 21"/>
                  <a:gd name="T6" fmla="*/ 5 w 18"/>
                  <a:gd name="T7" fmla="*/ 11 h 21"/>
                  <a:gd name="T8" fmla="*/ 7 w 18"/>
                  <a:gd name="T9" fmla="*/ 9 h 21"/>
                  <a:gd name="T10" fmla="*/ 7 w 18"/>
                  <a:gd name="T11" fmla="*/ 9 h 21"/>
                  <a:gd name="T12" fmla="*/ 9 w 18"/>
                  <a:gd name="T13" fmla="*/ 7 h 21"/>
                  <a:gd name="T14" fmla="*/ 9 w 18"/>
                  <a:gd name="T15" fmla="*/ 7 h 21"/>
                  <a:gd name="T16" fmla="*/ 12 w 18"/>
                  <a:gd name="T17" fmla="*/ 5 h 21"/>
                  <a:gd name="T18" fmla="*/ 14 w 18"/>
                  <a:gd name="T19" fmla="*/ 2 h 21"/>
                  <a:gd name="T20" fmla="*/ 14 w 18"/>
                  <a:gd name="T21" fmla="*/ 0 h 21"/>
                  <a:gd name="T22" fmla="*/ 18 w 18"/>
                  <a:gd name="T23" fmla="*/ 5 h 21"/>
                  <a:gd name="T24" fmla="*/ 18 w 18"/>
                  <a:gd name="T25" fmla="*/ 5 h 21"/>
                  <a:gd name="T26" fmla="*/ 9 w 18"/>
                  <a:gd name="T27" fmla="*/ 18 h 21"/>
                  <a:gd name="T28" fmla="*/ 9 w 18"/>
                  <a:gd name="T29" fmla="*/ 18 h 21"/>
                  <a:gd name="T30" fmla="*/ 7 w 18"/>
                  <a:gd name="T31" fmla="*/ 21 h 21"/>
                  <a:gd name="T32" fmla="*/ 0 w 18"/>
                  <a:gd name="T3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21">
                    <a:moveTo>
                      <a:pt x="0" y="16"/>
                    </a:moveTo>
                    <a:lnTo>
                      <a:pt x="2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5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1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3" name="Freeform 2675">
                <a:extLst>
                  <a:ext uri="{FF2B5EF4-FFF2-40B4-BE49-F238E27FC236}">
                    <a16:creationId xmlns:a16="http://schemas.microsoft.com/office/drawing/2014/main" id="{261EDEF7-AA1C-4AE3-AEC1-B2AD0D25B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923"/>
                <a:ext cx="23" cy="23"/>
              </a:xfrm>
              <a:custGeom>
                <a:avLst/>
                <a:gdLst>
                  <a:gd name="T0" fmla="*/ 23 w 23"/>
                  <a:gd name="T1" fmla="*/ 2 h 23"/>
                  <a:gd name="T2" fmla="*/ 21 w 23"/>
                  <a:gd name="T3" fmla="*/ 9 h 23"/>
                  <a:gd name="T4" fmla="*/ 21 w 23"/>
                  <a:gd name="T5" fmla="*/ 16 h 23"/>
                  <a:gd name="T6" fmla="*/ 18 w 23"/>
                  <a:gd name="T7" fmla="*/ 20 h 23"/>
                  <a:gd name="T8" fmla="*/ 18 w 23"/>
                  <a:gd name="T9" fmla="*/ 20 h 23"/>
                  <a:gd name="T10" fmla="*/ 18 w 23"/>
                  <a:gd name="T11" fmla="*/ 23 h 23"/>
                  <a:gd name="T12" fmla="*/ 18 w 23"/>
                  <a:gd name="T13" fmla="*/ 23 h 23"/>
                  <a:gd name="T14" fmla="*/ 16 w 23"/>
                  <a:gd name="T15" fmla="*/ 23 h 23"/>
                  <a:gd name="T16" fmla="*/ 0 w 23"/>
                  <a:gd name="T17" fmla="*/ 20 h 23"/>
                  <a:gd name="T18" fmla="*/ 3 w 23"/>
                  <a:gd name="T19" fmla="*/ 14 h 23"/>
                  <a:gd name="T20" fmla="*/ 16 w 23"/>
                  <a:gd name="T21" fmla="*/ 16 h 23"/>
                  <a:gd name="T22" fmla="*/ 16 w 23"/>
                  <a:gd name="T23" fmla="*/ 16 h 23"/>
                  <a:gd name="T24" fmla="*/ 18 w 23"/>
                  <a:gd name="T25" fmla="*/ 16 h 23"/>
                  <a:gd name="T26" fmla="*/ 18 w 23"/>
                  <a:gd name="T27" fmla="*/ 14 h 23"/>
                  <a:gd name="T28" fmla="*/ 16 w 23"/>
                  <a:gd name="T29" fmla="*/ 14 h 23"/>
                  <a:gd name="T30" fmla="*/ 16 w 23"/>
                  <a:gd name="T31" fmla="*/ 14 h 23"/>
                  <a:gd name="T32" fmla="*/ 3 w 23"/>
                  <a:gd name="T33" fmla="*/ 11 h 23"/>
                  <a:gd name="T34" fmla="*/ 3 w 23"/>
                  <a:gd name="T35" fmla="*/ 7 h 23"/>
                  <a:gd name="T36" fmla="*/ 16 w 23"/>
                  <a:gd name="T37" fmla="*/ 9 h 23"/>
                  <a:gd name="T38" fmla="*/ 16 w 23"/>
                  <a:gd name="T39" fmla="*/ 9 h 23"/>
                  <a:gd name="T40" fmla="*/ 18 w 23"/>
                  <a:gd name="T41" fmla="*/ 9 h 23"/>
                  <a:gd name="T42" fmla="*/ 18 w 23"/>
                  <a:gd name="T43" fmla="*/ 9 h 23"/>
                  <a:gd name="T44" fmla="*/ 16 w 23"/>
                  <a:gd name="T45" fmla="*/ 7 h 23"/>
                  <a:gd name="T46" fmla="*/ 16 w 23"/>
                  <a:gd name="T47" fmla="*/ 7 h 23"/>
                  <a:gd name="T48" fmla="*/ 3 w 23"/>
                  <a:gd name="T49" fmla="*/ 5 h 23"/>
                  <a:gd name="T50" fmla="*/ 5 w 23"/>
                  <a:gd name="T51" fmla="*/ 0 h 23"/>
                  <a:gd name="T52" fmla="*/ 23 w 23"/>
                  <a:gd name="T53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3">
                    <a:moveTo>
                      <a:pt x="23" y="2"/>
                    </a:moveTo>
                    <a:lnTo>
                      <a:pt x="21" y="9"/>
                    </a:lnTo>
                    <a:lnTo>
                      <a:pt x="21" y="16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0" y="20"/>
                    </a:lnTo>
                    <a:lnTo>
                      <a:pt x="3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4" name="Freeform 2676">
                <a:extLst>
                  <a:ext uri="{FF2B5EF4-FFF2-40B4-BE49-F238E27FC236}">
                    <a16:creationId xmlns:a16="http://schemas.microsoft.com/office/drawing/2014/main" id="{38392894-CCAD-41D1-A536-356596061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907"/>
                <a:ext cx="18" cy="5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8 w 8"/>
                  <a:gd name="T11" fmla="*/ 2 h 2"/>
                  <a:gd name="T12" fmla="*/ 8 w 8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lnTo>
                      <a:pt x="8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5" name="Freeform 2677">
                <a:extLst>
                  <a:ext uri="{FF2B5EF4-FFF2-40B4-BE49-F238E27FC236}">
                    <a16:creationId xmlns:a16="http://schemas.microsoft.com/office/drawing/2014/main" id="{44F1E3FE-C278-4D3C-9A7E-1B59CC86F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912"/>
                <a:ext cx="20" cy="11"/>
              </a:xfrm>
              <a:custGeom>
                <a:avLst/>
                <a:gdLst>
                  <a:gd name="T0" fmla="*/ 20 w 20"/>
                  <a:gd name="T1" fmla="*/ 2 h 11"/>
                  <a:gd name="T2" fmla="*/ 18 w 20"/>
                  <a:gd name="T3" fmla="*/ 11 h 11"/>
                  <a:gd name="T4" fmla="*/ 0 w 20"/>
                  <a:gd name="T5" fmla="*/ 9 h 11"/>
                  <a:gd name="T6" fmla="*/ 2 w 20"/>
                  <a:gd name="T7" fmla="*/ 0 h 11"/>
                  <a:gd name="T8" fmla="*/ 7 w 20"/>
                  <a:gd name="T9" fmla="*/ 0 h 11"/>
                  <a:gd name="T10" fmla="*/ 20 w 20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20" y="2"/>
                    </a:moveTo>
                    <a:lnTo>
                      <a:pt x="18" y="11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6" name="Freeform 2678">
                <a:extLst>
                  <a:ext uri="{FF2B5EF4-FFF2-40B4-BE49-F238E27FC236}">
                    <a16:creationId xmlns:a16="http://schemas.microsoft.com/office/drawing/2014/main" id="{B284F542-1A97-401B-BD9B-AEEFA7EA0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898"/>
                <a:ext cx="12" cy="1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1 h 8"/>
                  <a:gd name="T4" fmla="*/ 2 w 5"/>
                  <a:gd name="T5" fmla="*/ 0 h 8"/>
                  <a:gd name="T6" fmla="*/ 2 w 5"/>
                  <a:gd name="T7" fmla="*/ 0 h 8"/>
                  <a:gd name="T8" fmla="*/ 0 w 5"/>
                  <a:gd name="T9" fmla="*/ 8 h 8"/>
                  <a:gd name="T10" fmla="*/ 4 w 5"/>
                  <a:gd name="T11" fmla="*/ 8 h 8"/>
                  <a:gd name="T12" fmla="*/ 5 w 5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1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7" name="Freeform 2679">
                <a:extLst>
                  <a:ext uri="{FF2B5EF4-FFF2-40B4-BE49-F238E27FC236}">
                    <a16:creationId xmlns:a16="http://schemas.microsoft.com/office/drawing/2014/main" id="{1AC2C355-98FE-4FA6-B6BB-9FB014469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894"/>
                <a:ext cx="9" cy="22"/>
              </a:xfrm>
              <a:custGeom>
                <a:avLst/>
                <a:gdLst>
                  <a:gd name="T0" fmla="*/ 4 w 4"/>
                  <a:gd name="T1" fmla="*/ 1 h 10"/>
                  <a:gd name="T2" fmla="*/ 4 w 4"/>
                  <a:gd name="T3" fmla="*/ 1 h 10"/>
                  <a:gd name="T4" fmla="*/ 3 w 4"/>
                  <a:gd name="T5" fmla="*/ 1 h 10"/>
                  <a:gd name="T6" fmla="*/ 3 w 4"/>
                  <a:gd name="T7" fmla="*/ 1 h 10"/>
                  <a:gd name="T8" fmla="*/ 3 w 4"/>
                  <a:gd name="T9" fmla="*/ 0 h 10"/>
                  <a:gd name="T10" fmla="*/ 3 w 4"/>
                  <a:gd name="T11" fmla="*/ 0 h 10"/>
                  <a:gd name="T12" fmla="*/ 2 w 4"/>
                  <a:gd name="T13" fmla="*/ 0 h 10"/>
                  <a:gd name="T14" fmla="*/ 2 w 4"/>
                  <a:gd name="T15" fmla="*/ 0 h 10"/>
                  <a:gd name="T16" fmla="*/ 0 w 4"/>
                  <a:gd name="T17" fmla="*/ 9 h 10"/>
                  <a:gd name="T18" fmla="*/ 2 w 4"/>
                  <a:gd name="T19" fmla="*/ 10 h 10"/>
                  <a:gd name="T20" fmla="*/ 4 w 4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4" y="1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8" name="Freeform 2680">
                <a:extLst>
                  <a:ext uri="{FF2B5EF4-FFF2-40B4-BE49-F238E27FC236}">
                    <a16:creationId xmlns:a16="http://schemas.microsoft.com/office/drawing/2014/main" id="{47853776-62D9-4D76-850F-E81D6473D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889"/>
                <a:ext cx="9" cy="25"/>
              </a:xfrm>
              <a:custGeom>
                <a:avLst/>
                <a:gdLst>
                  <a:gd name="T0" fmla="*/ 4 w 4"/>
                  <a:gd name="T1" fmla="*/ 1 h 11"/>
                  <a:gd name="T2" fmla="*/ 4 w 4"/>
                  <a:gd name="T3" fmla="*/ 1 h 11"/>
                  <a:gd name="T4" fmla="*/ 3 w 4"/>
                  <a:gd name="T5" fmla="*/ 1 h 11"/>
                  <a:gd name="T6" fmla="*/ 3 w 4"/>
                  <a:gd name="T7" fmla="*/ 1 h 11"/>
                  <a:gd name="T8" fmla="*/ 3 w 4"/>
                  <a:gd name="T9" fmla="*/ 0 h 11"/>
                  <a:gd name="T10" fmla="*/ 3 w 4"/>
                  <a:gd name="T11" fmla="*/ 0 h 11"/>
                  <a:gd name="T12" fmla="*/ 2 w 4"/>
                  <a:gd name="T13" fmla="*/ 0 h 11"/>
                  <a:gd name="T14" fmla="*/ 0 w 4"/>
                  <a:gd name="T15" fmla="*/ 11 h 11"/>
                  <a:gd name="T16" fmla="*/ 2 w 4"/>
                  <a:gd name="T17" fmla="*/ 11 h 11"/>
                  <a:gd name="T18" fmla="*/ 4 w 4"/>
                  <a:gd name="T1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1">
                    <a:moveTo>
                      <a:pt x="4" y="1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9" name="Freeform 2681">
                <a:extLst>
                  <a:ext uri="{FF2B5EF4-FFF2-40B4-BE49-F238E27FC236}">
                    <a16:creationId xmlns:a16="http://schemas.microsoft.com/office/drawing/2014/main" id="{FFD599C1-6F1D-48DB-A29F-44FB96632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916"/>
                <a:ext cx="11" cy="21"/>
              </a:xfrm>
              <a:custGeom>
                <a:avLst/>
                <a:gdLst>
                  <a:gd name="T0" fmla="*/ 11 w 11"/>
                  <a:gd name="T1" fmla="*/ 0 h 21"/>
                  <a:gd name="T2" fmla="*/ 7 w 11"/>
                  <a:gd name="T3" fmla="*/ 21 h 21"/>
                  <a:gd name="T4" fmla="*/ 0 w 11"/>
                  <a:gd name="T5" fmla="*/ 21 h 21"/>
                  <a:gd name="T6" fmla="*/ 5 w 11"/>
                  <a:gd name="T7" fmla="*/ 0 h 21"/>
                  <a:gd name="T8" fmla="*/ 11 w 11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lnTo>
                      <a:pt x="7" y="21"/>
                    </a:lnTo>
                    <a:lnTo>
                      <a:pt x="0" y="21"/>
                    </a:lnTo>
                    <a:lnTo>
                      <a:pt x="5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0" name="Freeform 2682">
                <a:extLst>
                  <a:ext uri="{FF2B5EF4-FFF2-40B4-BE49-F238E27FC236}">
                    <a16:creationId xmlns:a16="http://schemas.microsoft.com/office/drawing/2014/main" id="{7ABE5270-2401-44ED-BB99-51E0CDE67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916"/>
                <a:ext cx="9" cy="23"/>
              </a:xfrm>
              <a:custGeom>
                <a:avLst/>
                <a:gdLst>
                  <a:gd name="T0" fmla="*/ 9 w 9"/>
                  <a:gd name="T1" fmla="*/ 3 h 23"/>
                  <a:gd name="T2" fmla="*/ 5 w 9"/>
                  <a:gd name="T3" fmla="*/ 23 h 23"/>
                  <a:gd name="T4" fmla="*/ 0 w 9"/>
                  <a:gd name="T5" fmla="*/ 21 h 23"/>
                  <a:gd name="T6" fmla="*/ 5 w 9"/>
                  <a:gd name="T7" fmla="*/ 0 h 23"/>
                  <a:gd name="T8" fmla="*/ 9 w 9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9" y="3"/>
                    </a:moveTo>
                    <a:lnTo>
                      <a:pt x="5" y="23"/>
                    </a:lnTo>
                    <a:lnTo>
                      <a:pt x="0" y="2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1" name="Freeform 2683">
                <a:extLst>
                  <a:ext uri="{FF2B5EF4-FFF2-40B4-BE49-F238E27FC236}">
                    <a16:creationId xmlns:a16="http://schemas.microsoft.com/office/drawing/2014/main" id="{C1B26CE1-090C-4025-9361-25E4F2610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898"/>
                <a:ext cx="20" cy="32"/>
              </a:xfrm>
              <a:custGeom>
                <a:avLst/>
                <a:gdLst>
                  <a:gd name="T0" fmla="*/ 18 w 20"/>
                  <a:gd name="T1" fmla="*/ 25 h 32"/>
                  <a:gd name="T2" fmla="*/ 18 w 20"/>
                  <a:gd name="T3" fmla="*/ 32 h 32"/>
                  <a:gd name="T4" fmla="*/ 13 w 20"/>
                  <a:gd name="T5" fmla="*/ 32 h 32"/>
                  <a:gd name="T6" fmla="*/ 11 w 20"/>
                  <a:gd name="T7" fmla="*/ 30 h 32"/>
                  <a:gd name="T8" fmla="*/ 9 w 20"/>
                  <a:gd name="T9" fmla="*/ 27 h 32"/>
                  <a:gd name="T10" fmla="*/ 6 w 20"/>
                  <a:gd name="T11" fmla="*/ 27 h 32"/>
                  <a:gd name="T12" fmla="*/ 4 w 20"/>
                  <a:gd name="T13" fmla="*/ 25 h 32"/>
                  <a:gd name="T14" fmla="*/ 4 w 20"/>
                  <a:gd name="T15" fmla="*/ 23 h 32"/>
                  <a:gd name="T16" fmla="*/ 2 w 20"/>
                  <a:gd name="T17" fmla="*/ 21 h 32"/>
                  <a:gd name="T18" fmla="*/ 2 w 20"/>
                  <a:gd name="T19" fmla="*/ 16 h 32"/>
                  <a:gd name="T20" fmla="*/ 0 w 20"/>
                  <a:gd name="T21" fmla="*/ 14 h 32"/>
                  <a:gd name="T22" fmla="*/ 0 w 20"/>
                  <a:gd name="T23" fmla="*/ 11 h 32"/>
                  <a:gd name="T24" fmla="*/ 0 w 20"/>
                  <a:gd name="T25" fmla="*/ 9 h 32"/>
                  <a:gd name="T26" fmla="*/ 0 w 20"/>
                  <a:gd name="T27" fmla="*/ 7 h 32"/>
                  <a:gd name="T28" fmla="*/ 0 w 20"/>
                  <a:gd name="T29" fmla="*/ 7 h 32"/>
                  <a:gd name="T30" fmla="*/ 0 w 20"/>
                  <a:gd name="T31" fmla="*/ 2 h 32"/>
                  <a:gd name="T32" fmla="*/ 2 w 20"/>
                  <a:gd name="T33" fmla="*/ 0 h 32"/>
                  <a:gd name="T34" fmla="*/ 6 w 20"/>
                  <a:gd name="T35" fmla="*/ 2 h 32"/>
                  <a:gd name="T36" fmla="*/ 11 w 20"/>
                  <a:gd name="T37" fmla="*/ 5 h 32"/>
                  <a:gd name="T38" fmla="*/ 11 w 20"/>
                  <a:gd name="T39" fmla="*/ 7 h 32"/>
                  <a:gd name="T40" fmla="*/ 11 w 20"/>
                  <a:gd name="T41" fmla="*/ 7 h 32"/>
                  <a:gd name="T42" fmla="*/ 11 w 20"/>
                  <a:gd name="T43" fmla="*/ 9 h 32"/>
                  <a:gd name="T44" fmla="*/ 11 w 20"/>
                  <a:gd name="T45" fmla="*/ 9 h 32"/>
                  <a:gd name="T46" fmla="*/ 11 w 20"/>
                  <a:gd name="T47" fmla="*/ 11 h 32"/>
                  <a:gd name="T48" fmla="*/ 11 w 20"/>
                  <a:gd name="T49" fmla="*/ 11 h 32"/>
                  <a:gd name="T50" fmla="*/ 11 w 20"/>
                  <a:gd name="T51" fmla="*/ 14 h 32"/>
                  <a:gd name="T52" fmla="*/ 11 w 20"/>
                  <a:gd name="T53" fmla="*/ 14 h 32"/>
                  <a:gd name="T54" fmla="*/ 11 w 20"/>
                  <a:gd name="T55" fmla="*/ 16 h 32"/>
                  <a:gd name="T56" fmla="*/ 13 w 20"/>
                  <a:gd name="T57" fmla="*/ 16 h 32"/>
                  <a:gd name="T58" fmla="*/ 13 w 20"/>
                  <a:gd name="T59" fmla="*/ 18 h 32"/>
                  <a:gd name="T60" fmla="*/ 13 w 20"/>
                  <a:gd name="T61" fmla="*/ 18 h 32"/>
                  <a:gd name="T62" fmla="*/ 16 w 20"/>
                  <a:gd name="T63" fmla="*/ 18 h 32"/>
                  <a:gd name="T64" fmla="*/ 16 w 20"/>
                  <a:gd name="T65" fmla="*/ 21 h 32"/>
                  <a:gd name="T66" fmla="*/ 18 w 20"/>
                  <a:gd name="T67" fmla="*/ 21 h 32"/>
                  <a:gd name="T68" fmla="*/ 18 w 20"/>
                  <a:gd name="T69" fmla="*/ 21 h 32"/>
                  <a:gd name="T70" fmla="*/ 20 w 20"/>
                  <a:gd name="T71" fmla="*/ 21 h 32"/>
                  <a:gd name="T72" fmla="*/ 18 w 20"/>
                  <a:gd name="T73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2">
                    <a:moveTo>
                      <a:pt x="18" y="25"/>
                    </a:moveTo>
                    <a:lnTo>
                      <a:pt x="18" y="32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18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2" name="Freeform 2684">
                <a:extLst>
                  <a:ext uri="{FF2B5EF4-FFF2-40B4-BE49-F238E27FC236}">
                    <a16:creationId xmlns:a16="http://schemas.microsoft.com/office/drawing/2014/main" id="{3BC7EE36-39B4-491E-B6B8-3A6848262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864"/>
                <a:ext cx="18" cy="32"/>
              </a:xfrm>
              <a:custGeom>
                <a:avLst/>
                <a:gdLst>
                  <a:gd name="T0" fmla="*/ 16 w 18"/>
                  <a:gd name="T1" fmla="*/ 9 h 32"/>
                  <a:gd name="T2" fmla="*/ 16 w 18"/>
                  <a:gd name="T3" fmla="*/ 14 h 32"/>
                  <a:gd name="T4" fmla="*/ 16 w 18"/>
                  <a:gd name="T5" fmla="*/ 16 h 32"/>
                  <a:gd name="T6" fmla="*/ 14 w 18"/>
                  <a:gd name="T7" fmla="*/ 18 h 32"/>
                  <a:gd name="T8" fmla="*/ 14 w 18"/>
                  <a:gd name="T9" fmla="*/ 21 h 32"/>
                  <a:gd name="T10" fmla="*/ 14 w 18"/>
                  <a:gd name="T11" fmla="*/ 23 h 32"/>
                  <a:gd name="T12" fmla="*/ 14 w 18"/>
                  <a:gd name="T13" fmla="*/ 25 h 32"/>
                  <a:gd name="T14" fmla="*/ 12 w 18"/>
                  <a:gd name="T15" fmla="*/ 30 h 32"/>
                  <a:gd name="T16" fmla="*/ 12 w 18"/>
                  <a:gd name="T17" fmla="*/ 32 h 32"/>
                  <a:gd name="T18" fmla="*/ 9 w 18"/>
                  <a:gd name="T19" fmla="*/ 30 h 32"/>
                  <a:gd name="T20" fmla="*/ 5 w 18"/>
                  <a:gd name="T21" fmla="*/ 27 h 32"/>
                  <a:gd name="T22" fmla="*/ 5 w 18"/>
                  <a:gd name="T23" fmla="*/ 27 h 32"/>
                  <a:gd name="T24" fmla="*/ 7 w 18"/>
                  <a:gd name="T25" fmla="*/ 25 h 32"/>
                  <a:gd name="T26" fmla="*/ 7 w 18"/>
                  <a:gd name="T27" fmla="*/ 23 h 32"/>
                  <a:gd name="T28" fmla="*/ 7 w 18"/>
                  <a:gd name="T29" fmla="*/ 21 h 32"/>
                  <a:gd name="T30" fmla="*/ 7 w 18"/>
                  <a:gd name="T31" fmla="*/ 18 h 32"/>
                  <a:gd name="T32" fmla="*/ 7 w 18"/>
                  <a:gd name="T33" fmla="*/ 16 h 32"/>
                  <a:gd name="T34" fmla="*/ 9 w 18"/>
                  <a:gd name="T35" fmla="*/ 14 h 32"/>
                  <a:gd name="T36" fmla="*/ 7 w 18"/>
                  <a:gd name="T37" fmla="*/ 14 h 32"/>
                  <a:gd name="T38" fmla="*/ 7 w 18"/>
                  <a:gd name="T39" fmla="*/ 16 h 32"/>
                  <a:gd name="T40" fmla="*/ 7 w 18"/>
                  <a:gd name="T41" fmla="*/ 18 h 32"/>
                  <a:gd name="T42" fmla="*/ 5 w 18"/>
                  <a:gd name="T43" fmla="*/ 21 h 32"/>
                  <a:gd name="T44" fmla="*/ 5 w 18"/>
                  <a:gd name="T45" fmla="*/ 23 h 32"/>
                  <a:gd name="T46" fmla="*/ 5 w 18"/>
                  <a:gd name="T47" fmla="*/ 25 h 32"/>
                  <a:gd name="T48" fmla="*/ 5 w 18"/>
                  <a:gd name="T49" fmla="*/ 27 h 32"/>
                  <a:gd name="T50" fmla="*/ 3 w 18"/>
                  <a:gd name="T51" fmla="*/ 27 h 32"/>
                  <a:gd name="T52" fmla="*/ 0 w 18"/>
                  <a:gd name="T53" fmla="*/ 25 h 32"/>
                  <a:gd name="T54" fmla="*/ 3 w 18"/>
                  <a:gd name="T55" fmla="*/ 21 h 32"/>
                  <a:gd name="T56" fmla="*/ 3 w 18"/>
                  <a:gd name="T57" fmla="*/ 18 h 32"/>
                  <a:gd name="T58" fmla="*/ 3 w 18"/>
                  <a:gd name="T59" fmla="*/ 16 h 32"/>
                  <a:gd name="T60" fmla="*/ 5 w 18"/>
                  <a:gd name="T61" fmla="*/ 14 h 32"/>
                  <a:gd name="T62" fmla="*/ 5 w 18"/>
                  <a:gd name="T63" fmla="*/ 12 h 32"/>
                  <a:gd name="T64" fmla="*/ 5 w 18"/>
                  <a:gd name="T65" fmla="*/ 12 h 32"/>
                  <a:gd name="T66" fmla="*/ 7 w 18"/>
                  <a:gd name="T67" fmla="*/ 9 h 32"/>
                  <a:gd name="T68" fmla="*/ 7 w 18"/>
                  <a:gd name="T69" fmla="*/ 7 h 32"/>
                  <a:gd name="T70" fmla="*/ 9 w 18"/>
                  <a:gd name="T71" fmla="*/ 5 h 32"/>
                  <a:gd name="T72" fmla="*/ 12 w 18"/>
                  <a:gd name="T73" fmla="*/ 0 h 32"/>
                  <a:gd name="T74" fmla="*/ 14 w 18"/>
                  <a:gd name="T75" fmla="*/ 0 h 32"/>
                  <a:gd name="T76" fmla="*/ 16 w 18"/>
                  <a:gd name="T77" fmla="*/ 3 h 32"/>
                  <a:gd name="T78" fmla="*/ 18 w 18"/>
                  <a:gd name="T79" fmla="*/ 3 h 32"/>
                  <a:gd name="T80" fmla="*/ 18 w 18"/>
                  <a:gd name="T81" fmla="*/ 7 h 32"/>
                  <a:gd name="T82" fmla="*/ 16 w 18"/>
                  <a:gd name="T83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32">
                    <a:moveTo>
                      <a:pt x="16" y="9"/>
                    </a:moveTo>
                    <a:lnTo>
                      <a:pt x="16" y="14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9" y="30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5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7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3" name="Freeform 2685">
                <a:extLst>
                  <a:ext uri="{FF2B5EF4-FFF2-40B4-BE49-F238E27FC236}">
                    <a16:creationId xmlns:a16="http://schemas.microsoft.com/office/drawing/2014/main" id="{08B1D312-8626-4ACA-9E94-D7347029F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891"/>
                <a:ext cx="16" cy="34"/>
              </a:xfrm>
              <a:custGeom>
                <a:avLst/>
                <a:gdLst>
                  <a:gd name="T0" fmla="*/ 11 w 16"/>
                  <a:gd name="T1" fmla="*/ 0 h 34"/>
                  <a:gd name="T2" fmla="*/ 13 w 16"/>
                  <a:gd name="T3" fmla="*/ 3 h 34"/>
                  <a:gd name="T4" fmla="*/ 16 w 16"/>
                  <a:gd name="T5" fmla="*/ 3 h 34"/>
                  <a:gd name="T6" fmla="*/ 16 w 16"/>
                  <a:gd name="T7" fmla="*/ 5 h 34"/>
                  <a:gd name="T8" fmla="*/ 16 w 16"/>
                  <a:gd name="T9" fmla="*/ 7 h 34"/>
                  <a:gd name="T10" fmla="*/ 16 w 16"/>
                  <a:gd name="T11" fmla="*/ 9 h 34"/>
                  <a:gd name="T12" fmla="*/ 16 w 16"/>
                  <a:gd name="T13" fmla="*/ 12 h 34"/>
                  <a:gd name="T14" fmla="*/ 13 w 16"/>
                  <a:gd name="T15" fmla="*/ 14 h 34"/>
                  <a:gd name="T16" fmla="*/ 13 w 16"/>
                  <a:gd name="T17" fmla="*/ 16 h 34"/>
                  <a:gd name="T18" fmla="*/ 13 w 16"/>
                  <a:gd name="T19" fmla="*/ 18 h 34"/>
                  <a:gd name="T20" fmla="*/ 13 w 16"/>
                  <a:gd name="T21" fmla="*/ 23 h 34"/>
                  <a:gd name="T22" fmla="*/ 13 w 16"/>
                  <a:gd name="T23" fmla="*/ 25 h 34"/>
                  <a:gd name="T24" fmla="*/ 11 w 16"/>
                  <a:gd name="T25" fmla="*/ 28 h 34"/>
                  <a:gd name="T26" fmla="*/ 11 w 16"/>
                  <a:gd name="T27" fmla="*/ 30 h 34"/>
                  <a:gd name="T28" fmla="*/ 11 w 16"/>
                  <a:gd name="T29" fmla="*/ 32 h 34"/>
                  <a:gd name="T30" fmla="*/ 11 w 16"/>
                  <a:gd name="T31" fmla="*/ 34 h 34"/>
                  <a:gd name="T32" fmla="*/ 4 w 16"/>
                  <a:gd name="T33" fmla="*/ 32 h 34"/>
                  <a:gd name="T34" fmla="*/ 0 w 16"/>
                  <a:gd name="T35" fmla="*/ 32 h 34"/>
                  <a:gd name="T36" fmla="*/ 2 w 16"/>
                  <a:gd name="T37" fmla="*/ 30 h 34"/>
                  <a:gd name="T38" fmla="*/ 2 w 16"/>
                  <a:gd name="T39" fmla="*/ 28 h 34"/>
                  <a:gd name="T40" fmla="*/ 2 w 16"/>
                  <a:gd name="T41" fmla="*/ 25 h 34"/>
                  <a:gd name="T42" fmla="*/ 4 w 16"/>
                  <a:gd name="T43" fmla="*/ 23 h 34"/>
                  <a:gd name="T44" fmla="*/ 4 w 16"/>
                  <a:gd name="T45" fmla="*/ 21 h 34"/>
                  <a:gd name="T46" fmla="*/ 4 w 16"/>
                  <a:gd name="T47" fmla="*/ 18 h 34"/>
                  <a:gd name="T48" fmla="*/ 7 w 16"/>
                  <a:gd name="T49" fmla="*/ 16 h 34"/>
                  <a:gd name="T50" fmla="*/ 7 w 16"/>
                  <a:gd name="T51" fmla="*/ 14 h 34"/>
                  <a:gd name="T52" fmla="*/ 9 w 16"/>
                  <a:gd name="T53" fmla="*/ 12 h 34"/>
                  <a:gd name="T54" fmla="*/ 9 w 16"/>
                  <a:gd name="T55" fmla="*/ 9 h 34"/>
                  <a:gd name="T56" fmla="*/ 9 w 16"/>
                  <a:gd name="T57" fmla="*/ 7 h 34"/>
                  <a:gd name="T58" fmla="*/ 11 w 16"/>
                  <a:gd name="T59" fmla="*/ 3 h 34"/>
                  <a:gd name="T60" fmla="*/ 11 w 16"/>
                  <a:gd name="T61" fmla="*/ 3 h 34"/>
                  <a:gd name="T62" fmla="*/ 11 w 16"/>
                  <a:gd name="T6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34">
                    <a:moveTo>
                      <a:pt x="11" y="0"/>
                    </a:moveTo>
                    <a:lnTo>
                      <a:pt x="13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1" y="28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4" y="32"/>
                    </a:lnTo>
                    <a:lnTo>
                      <a:pt x="0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4" name="Freeform 2686">
                <a:extLst>
                  <a:ext uri="{FF2B5EF4-FFF2-40B4-BE49-F238E27FC236}">
                    <a16:creationId xmlns:a16="http://schemas.microsoft.com/office/drawing/2014/main" id="{1D23A37D-C27D-427E-9468-890E72ACA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880"/>
                <a:ext cx="14" cy="23"/>
              </a:xfrm>
              <a:custGeom>
                <a:avLst/>
                <a:gdLst>
                  <a:gd name="T0" fmla="*/ 5 w 14"/>
                  <a:gd name="T1" fmla="*/ 23 h 23"/>
                  <a:gd name="T2" fmla="*/ 5 w 14"/>
                  <a:gd name="T3" fmla="*/ 23 h 23"/>
                  <a:gd name="T4" fmla="*/ 0 w 14"/>
                  <a:gd name="T5" fmla="*/ 20 h 23"/>
                  <a:gd name="T6" fmla="*/ 0 w 14"/>
                  <a:gd name="T7" fmla="*/ 18 h 23"/>
                  <a:gd name="T8" fmla="*/ 0 w 14"/>
                  <a:gd name="T9" fmla="*/ 16 h 23"/>
                  <a:gd name="T10" fmla="*/ 0 w 14"/>
                  <a:gd name="T11" fmla="*/ 14 h 23"/>
                  <a:gd name="T12" fmla="*/ 0 w 14"/>
                  <a:gd name="T13" fmla="*/ 11 h 23"/>
                  <a:gd name="T14" fmla="*/ 0 w 14"/>
                  <a:gd name="T15" fmla="*/ 9 h 23"/>
                  <a:gd name="T16" fmla="*/ 3 w 14"/>
                  <a:gd name="T17" fmla="*/ 7 h 23"/>
                  <a:gd name="T18" fmla="*/ 3 w 14"/>
                  <a:gd name="T19" fmla="*/ 5 h 23"/>
                  <a:gd name="T20" fmla="*/ 3 w 14"/>
                  <a:gd name="T21" fmla="*/ 0 h 23"/>
                  <a:gd name="T22" fmla="*/ 5 w 14"/>
                  <a:gd name="T23" fmla="*/ 0 h 23"/>
                  <a:gd name="T24" fmla="*/ 7 w 14"/>
                  <a:gd name="T25" fmla="*/ 2 h 23"/>
                  <a:gd name="T26" fmla="*/ 9 w 14"/>
                  <a:gd name="T27" fmla="*/ 2 h 23"/>
                  <a:gd name="T28" fmla="*/ 12 w 14"/>
                  <a:gd name="T29" fmla="*/ 2 h 23"/>
                  <a:gd name="T30" fmla="*/ 14 w 14"/>
                  <a:gd name="T31" fmla="*/ 2 h 23"/>
                  <a:gd name="T32" fmla="*/ 14 w 14"/>
                  <a:gd name="T33" fmla="*/ 5 h 23"/>
                  <a:gd name="T34" fmla="*/ 14 w 14"/>
                  <a:gd name="T35" fmla="*/ 7 h 23"/>
                  <a:gd name="T36" fmla="*/ 12 w 14"/>
                  <a:gd name="T37" fmla="*/ 9 h 23"/>
                  <a:gd name="T38" fmla="*/ 12 w 14"/>
                  <a:gd name="T39" fmla="*/ 11 h 23"/>
                  <a:gd name="T40" fmla="*/ 12 w 14"/>
                  <a:gd name="T41" fmla="*/ 14 h 23"/>
                  <a:gd name="T42" fmla="*/ 12 w 14"/>
                  <a:gd name="T43" fmla="*/ 16 h 23"/>
                  <a:gd name="T44" fmla="*/ 12 w 14"/>
                  <a:gd name="T45" fmla="*/ 18 h 23"/>
                  <a:gd name="T46" fmla="*/ 9 w 14"/>
                  <a:gd name="T47" fmla="*/ 20 h 23"/>
                  <a:gd name="T48" fmla="*/ 9 w 14"/>
                  <a:gd name="T49" fmla="*/ 20 h 23"/>
                  <a:gd name="T50" fmla="*/ 9 w 14"/>
                  <a:gd name="T51" fmla="*/ 20 h 23"/>
                  <a:gd name="T52" fmla="*/ 9 w 14"/>
                  <a:gd name="T53" fmla="*/ 20 h 23"/>
                  <a:gd name="T54" fmla="*/ 9 w 14"/>
                  <a:gd name="T55" fmla="*/ 23 h 23"/>
                  <a:gd name="T56" fmla="*/ 7 w 14"/>
                  <a:gd name="T57" fmla="*/ 23 h 23"/>
                  <a:gd name="T58" fmla="*/ 7 w 14"/>
                  <a:gd name="T59" fmla="*/ 23 h 23"/>
                  <a:gd name="T60" fmla="*/ 7 w 14"/>
                  <a:gd name="T61" fmla="*/ 23 h 23"/>
                  <a:gd name="T62" fmla="*/ 7 w 14"/>
                  <a:gd name="T63" fmla="*/ 23 h 23"/>
                  <a:gd name="T64" fmla="*/ 5 w 14"/>
                  <a:gd name="T6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5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5" name="Freeform 2687">
                <a:extLst>
                  <a:ext uri="{FF2B5EF4-FFF2-40B4-BE49-F238E27FC236}">
                    <a16:creationId xmlns:a16="http://schemas.microsoft.com/office/drawing/2014/main" id="{2CC87E25-C6B7-44F6-8D09-1789D78AB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887"/>
                <a:ext cx="14" cy="20"/>
              </a:xfrm>
              <a:custGeom>
                <a:avLst/>
                <a:gdLst>
                  <a:gd name="T0" fmla="*/ 9 w 14"/>
                  <a:gd name="T1" fmla="*/ 20 h 20"/>
                  <a:gd name="T2" fmla="*/ 7 w 14"/>
                  <a:gd name="T3" fmla="*/ 20 h 20"/>
                  <a:gd name="T4" fmla="*/ 5 w 14"/>
                  <a:gd name="T5" fmla="*/ 20 h 20"/>
                  <a:gd name="T6" fmla="*/ 5 w 14"/>
                  <a:gd name="T7" fmla="*/ 18 h 20"/>
                  <a:gd name="T8" fmla="*/ 5 w 14"/>
                  <a:gd name="T9" fmla="*/ 16 h 20"/>
                  <a:gd name="T10" fmla="*/ 7 w 14"/>
                  <a:gd name="T11" fmla="*/ 13 h 20"/>
                  <a:gd name="T12" fmla="*/ 0 w 14"/>
                  <a:gd name="T13" fmla="*/ 11 h 20"/>
                  <a:gd name="T14" fmla="*/ 2 w 14"/>
                  <a:gd name="T15" fmla="*/ 9 h 20"/>
                  <a:gd name="T16" fmla="*/ 2 w 14"/>
                  <a:gd name="T17" fmla="*/ 7 h 20"/>
                  <a:gd name="T18" fmla="*/ 2 w 14"/>
                  <a:gd name="T19" fmla="*/ 4 h 20"/>
                  <a:gd name="T20" fmla="*/ 5 w 14"/>
                  <a:gd name="T21" fmla="*/ 0 h 20"/>
                  <a:gd name="T22" fmla="*/ 7 w 14"/>
                  <a:gd name="T23" fmla="*/ 0 h 20"/>
                  <a:gd name="T24" fmla="*/ 9 w 14"/>
                  <a:gd name="T25" fmla="*/ 0 h 20"/>
                  <a:gd name="T26" fmla="*/ 11 w 14"/>
                  <a:gd name="T27" fmla="*/ 2 h 20"/>
                  <a:gd name="T28" fmla="*/ 14 w 14"/>
                  <a:gd name="T29" fmla="*/ 2 h 20"/>
                  <a:gd name="T30" fmla="*/ 11 w 14"/>
                  <a:gd name="T31" fmla="*/ 7 h 20"/>
                  <a:gd name="T32" fmla="*/ 11 w 14"/>
                  <a:gd name="T33" fmla="*/ 9 h 20"/>
                  <a:gd name="T34" fmla="*/ 11 w 14"/>
                  <a:gd name="T35" fmla="*/ 11 h 20"/>
                  <a:gd name="T36" fmla="*/ 11 w 14"/>
                  <a:gd name="T37" fmla="*/ 13 h 20"/>
                  <a:gd name="T38" fmla="*/ 9 w 14"/>
                  <a:gd name="T39" fmla="*/ 16 h 20"/>
                  <a:gd name="T40" fmla="*/ 9 w 14"/>
                  <a:gd name="T41" fmla="*/ 18 h 20"/>
                  <a:gd name="T42" fmla="*/ 9 w 14"/>
                  <a:gd name="T4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9" y="20"/>
                    </a:moveTo>
                    <a:lnTo>
                      <a:pt x="7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3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6" name="Freeform 2688">
                <a:extLst>
                  <a:ext uri="{FF2B5EF4-FFF2-40B4-BE49-F238E27FC236}">
                    <a16:creationId xmlns:a16="http://schemas.microsoft.com/office/drawing/2014/main" id="{77176256-E329-44D6-A3C3-B2CF51258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882"/>
                <a:ext cx="13" cy="25"/>
              </a:xfrm>
              <a:custGeom>
                <a:avLst/>
                <a:gdLst>
                  <a:gd name="T0" fmla="*/ 9 w 13"/>
                  <a:gd name="T1" fmla="*/ 25 h 25"/>
                  <a:gd name="T2" fmla="*/ 9 w 13"/>
                  <a:gd name="T3" fmla="*/ 25 h 25"/>
                  <a:gd name="T4" fmla="*/ 4 w 13"/>
                  <a:gd name="T5" fmla="*/ 25 h 25"/>
                  <a:gd name="T6" fmla="*/ 4 w 13"/>
                  <a:gd name="T7" fmla="*/ 25 h 25"/>
                  <a:gd name="T8" fmla="*/ 4 w 13"/>
                  <a:gd name="T9" fmla="*/ 23 h 25"/>
                  <a:gd name="T10" fmla="*/ 2 w 13"/>
                  <a:gd name="T11" fmla="*/ 23 h 25"/>
                  <a:gd name="T12" fmla="*/ 2 w 13"/>
                  <a:gd name="T13" fmla="*/ 23 h 25"/>
                  <a:gd name="T14" fmla="*/ 2 w 13"/>
                  <a:gd name="T15" fmla="*/ 23 h 25"/>
                  <a:gd name="T16" fmla="*/ 2 w 13"/>
                  <a:gd name="T17" fmla="*/ 21 h 25"/>
                  <a:gd name="T18" fmla="*/ 2 w 13"/>
                  <a:gd name="T19" fmla="*/ 21 h 25"/>
                  <a:gd name="T20" fmla="*/ 2 w 13"/>
                  <a:gd name="T21" fmla="*/ 21 h 25"/>
                  <a:gd name="T22" fmla="*/ 0 w 13"/>
                  <a:gd name="T23" fmla="*/ 21 h 25"/>
                  <a:gd name="T24" fmla="*/ 0 w 13"/>
                  <a:gd name="T25" fmla="*/ 18 h 25"/>
                  <a:gd name="T26" fmla="*/ 0 w 13"/>
                  <a:gd name="T27" fmla="*/ 18 h 25"/>
                  <a:gd name="T28" fmla="*/ 2 w 13"/>
                  <a:gd name="T29" fmla="*/ 12 h 25"/>
                  <a:gd name="T30" fmla="*/ 2 w 13"/>
                  <a:gd name="T31" fmla="*/ 9 h 25"/>
                  <a:gd name="T32" fmla="*/ 2 w 13"/>
                  <a:gd name="T33" fmla="*/ 7 h 25"/>
                  <a:gd name="T34" fmla="*/ 4 w 13"/>
                  <a:gd name="T35" fmla="*/ 5 h 25"/>
                  <a:gd name="T36" fmla="*/ 4 w 13"/>
                  <a:gd name="T37" fmla="*/ 0 h 25"/>
                  <a:gd name="T38" fmla="*/ 6 w 13"/>
                  <a:gd name="T39" fmla="*/ 0 h 25"/>
                  <a:gd name="T40" fmla="*/ 9 w 13"/>
                  <a:gd name="T41" fmla="*/ 3 h 25"/>
                  <a:gd name="T42" fmla="*/ 11 w 13"/>
                  <a:gd name="T43" fmla="*/ 3 h 25"/>
                  <a:gd name="T44" fmla="*/ 13 w 13"/>
                  <a:gd name="T45" fmla="*/ 3 h 25"/>
                  <a:gd name="T46" fmla="*/ 11 w 13"/>
                  <a:gd name="T47" fmla="*/ 21 h 25"/>
                  <a:gd name="T48" fmla="*/ 9 w 13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5">
                    <a:moveTo>
                      <a:pt x="9" y="25"/>
                    </a:moveTo>
                    <a:lnTo>
                      <a:pt x="9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1" y="21"/>
                    </a:lnTo>
                    <a:lnTo>
                      <a:pt x="9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7" name="Freeform 2689">
                <a:extLst>
                  <a:ext uri="{FF2B5EF4-FFF2-40B4-BE49-F238E27FC236}">
                    <a16:creationId xmlns:a16="http://schemas.microsoft.com/office/drawing/2014/main" id="{12914B19-726C-45D3-8845-3EAFA12E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896"/>
                <a:ext cx="14" cy="29"/>
              </a:xfrm>
              <a:custGeom>
                <a:avLst/>
                <a:gdLst>
                  <a:gd name="T0" fmla="*/ 9 w 14"/>
                  <a:gd name="T1" fmla="*/ 27 h 29"/>
                  <a:gd name="T2" fmla="*/ 7 w 14"/>
                  <a:gd name="T3" fmla="*/ 29 h 29"/>
                  <a:gd name="T4" fmla="*/ 5 w 14"/>
                  <a:gd name="T5" fmla="*/ 29 h 29"/>
                  <a:gd name="T6" fmla="*/ 0 w 14"/>
                  <a:gd name="T7" fmla="*/ 29 h 29"/>
                  <a:gd name="T8" fmla="*/ 2 w 14"/>
                  <a:gd name="T9" fmla="*/ 25 h 29"/>
                  <a:gd name="T10" fmla="*/ 2 w 14"/>
                  <a:gd name="T11" fmla="*/ 23 h 29"/>
                  <a:gd name="T12" fmla="*/ 2 w 14"/>
                  <a:gd name="T13" fmla="*/ 20 h 29"/>
                  <a:gd name="T14" fmla="*/ 2 w 14"/>
                  <a:gd name="T15" fmla="*/ 18 h 29"/>
                  <a:gd name="T16" fmla="*/ 2 w 14"/>
                  <a:gd name="T17" fmla="*/ 16 h 29"/>
                  <a:gd name="T18" fmla="*/ 5 w 14"/>
                  <a:gd name="T19" fmla="*/ 13 h 29"/>
                  <a:gd name="T20" fmla="*/ 5 w 14"/>
                  <a:gd name="T21" fmla="*/ 11 h 29"/>
                  <a:gd name="T22" fmla="*/ 5 w 14"/>
                  <a:gd name="T23" fmla="*/ 9 h 29"/>
                  <a:gd name="T24" fmla="*/ 5 w 14"/>
                  <a:gd name="T25" fmla="*/ 7 h 29"/>
                  <a:gd name="T26" fmla="*/ 7 w 14"/>
                  <a:gd name="T27" fmla="*/ 4 h 29"/>
                  <a:gd name="T28" fmla="*/ 7 w 14"/>
                  <a:gd name="T29" fmla="*/ 2 h 29"/>
                  <a:gd name="T30" fmla="*/ 7 w 14"/>
                  <a:gd name="T31" fmla="*/ 0 h 29"/>
                  <a:gd name="T32" fmla="*/ 11 w 14"/>
                  <a:gd name="T33" fmla="*/ 0 h 29"/>
                  <a:gd name="T34" fmla="*/ 14 w 14"/>
                  <a:gd name="T35" fmla="*/ 2 h 29"/>
                  <a:gd name="T36" fmla="*/ 14 w 14"/>
                  <a:gd name="T37" fmla="*/ 4 h 29"/>
                  <a:gd name="T38" fmla="*/ 14 w 14"/>
                  <a:gd name="T39" fmla="*/ 7 h 29"/>
                  <a:gd name="T40" fmla="*/ 11 w 14"/>
                  <a:gd name="T41" fmla="*/ 9 h 29"/>
                  <a:gd name="T42" fmla="*/ 11 w 14"/>
                  <a:gd name="T43" fmla="*/ 11 h 29"/>
                  <a:gd name="T44" fmla="*/ 11 w 14"/>
                  <a:gd name="T45" fmla="*/ 13 h 29"/>
                  <a:gd name="T46" fmla="*/ 11 w 14"/>
                  <a:gd name="T47" fmla="*/ 16 h 29"/>
                  <a:gd name="T48" fmla="*/ 9 w 14"/>
                  <a:gd name="T49" fmla="*/ 18 h 29"/>
                  <a:gd name="T50" fmla="*/ 9 w 14"/>
                  <a:gd name="T51" fmla="*/ 20 h 29"/>
                  <a:gd name="T52" fmla="*/ 9 w 14"/>
                  <a:gd name="T53" fmla="*/ 23 h 29"/>
                  <a:gd name="T54" fmla="*/ 9 w 14"/>
                  <a:gd name="T55" fmla="*/ 25 h 29"/>
                  <a:gd name="T56" fmla="*/ 9 w 14"/>
                  <a:gd name="T5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29">
                    <a:moveTo>
                      <a:pt x="9" y="27"/>
                    </a:moveTo>
                    <a:lnTo>
                      <a:pt x="7" y="29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8" name="Freeform 2690">
                <a:extLst>
                  <a:ext uri="{FF2B5EF4-FFF2-40B4-BE49-F238E27FC236}">
                    <a16:creationId xmlns:a16="http://schemas.microsoft.com/office/drawing/2014/main" id="{B47F46D3-AC18-4DDB-8CAB-3C65FE258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912"/>
                <a:ext cx="14" cy="22"/>
              </a:xfrm>
              <a:custGeom>
                <a:avLst/>
                <a:gdLst>
                  <a:gd name="T0" fmla="*/ 12 w 14"/>
                  <a:gd name="T1" fmla="*/ 20 h 22"/>
                  <a:gd name="T2" fmla="*/ 9 w 14"/>
                  <a:gd name="T3" fmla="*/ 22 h 22"/>
                  <a:gd name="T4" fmla="*/ 5 w 14"/>
                  <a:gd name="T5" fmla="*/ 22 h 22"/>
                  <a:gd name="T6" fmla="*/ 0 w 14"/>
                  <a:gd name="T7" fmla="*/ 22 h 22"/>
                  <a:gd name="T8" fmla="*/ 0 w 14"/>
                  <a:gd name="T9" fmla="*/ 18 h 22"/>
                  <a:gd name="T10" fmla="*/ 3 w 14"/>
                  <a:gd name="T11" fmla="*/ 16 h 22"/>
                  <a:gd name="T12" fmla="*/ 3 w 14"/>
                  <a:gd name="T13" fmla="*/ 13 h 22"/>
                  <a:gd name="T14" fmla="*/ 3 w 14"/>
                  <a:gd name="T15" fmla="*/ 11 h 22"/>
                  <a:gd name="T16" fmla="*/ 3 w 14"/>
                  <a:gd name="T17" fmla="*/ 9 h 22"/>
                  <a:gd name="T18" fmla="*/ 5 w 14"/>
                  <a:gd name="T19" fmla="*/ 7 h 22"/>
                  <a:gd name="T20" fmla="*/ 5 w 14"/>
                  <a:gd name="T21" fmla="*/ 4 h 22"/>
                  <a:gd name="T22" fmla="*/ 5 w 14"/>
                  <a:gd name="T23" fmla="*/ 0 h 22"/>
                  <a:gd name="T24" fmla="*/ 7 w 14"/>
                  <a:gd name="T25" fmla="*/ 0 h 22"/>
                  <a:gd name="T26" fmla="*/ 9 w 14"/>
                  <a:gd name="T27" fmla="*/ 2 h 22"/>
                  <a:gd name="T28" fmla="*/ 12 w 14"/>
                  <a:gd name="T29" fmla="*/ 2 h 22"/>
                  <a:gd name="T30" fmla="*/ 14 w 14"/>
                  <a:gd name="T31" fmla="*/ 2 h 22"/>
                  <a:gd name="T32" fmla="*/ 14 w 14"/>
                  <a:gd name="T33" fmla="*/ 7 h 22"/>
                  <a:gd name="T34" fmla="*/ 14 w 14"/>
                  <a:gd name="T35" fmla="*/ 9 h 22"/>
                  <a:gd name="T36" fmla="*/ 12 w 14"/>
                  <a:gd name="T37" fmla="*/ 11 h 22"/>
                  <a:gd name="T38" fmla="*/ 12 w 14"/>
                  <a:gd name="T39" fmla="*/ 13 h 22"/>
                  <a:gd name="T40" fmla="*/ 12 w 14"/>
                  <a:gd name="T41" fmla="*/ 16 h 22"/>
                  <a:gd name="T42" fmla="*/ 12 w 14"/>
                  <a:gd name="T43" fmla="*/ 18 h 22"/>
                  <a:gd name="T44" fmla="*/ 12 w 14"/>
                  <a:gd name="T45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22">
                    <a:moveTo>
                      <a:pt x="12" y="20"/>
                    </a:moveTo>
                    <a:lnTo>
                      <a:pt x="9" y="22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9" name="Freeform 2691">
                <a:extLst>
                  <a:ext uri="{FF2B5EF4-FFF2-40B4-BE49-F238E27FC236}">
                    <a16:creationId xmlns:a16="http://schemas.microsoft.com/office/drawing/2014/main" id="{37962160-886B-4387-8FB2-925C8EF88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878"/>
                <a:ext cx="11" cy="20"/>
              </a:xfrm>
              <a:custGeom>
                <a:avLst/>
                <a:gdLst>
                  <a:gd name="T0" fmla="*/ 9 w 11"/>
                  <a:gd name="T1" fmla="*/ 20 h 20"/>
                  <a:gd name="T2" fmla="*/ 4 w 11"/>
                  <a:gd name="T3" fmla="*/ 20 h 20"/>
                  <a:gd name="T4" fmla="*/ 0 w 11"/>
                  <a:gd name="T5" fmla="*/ 18 h 20"/>
                  <a:gd name="T6" fmla="*/ 0 w 11"/>
                  <a:gd name="T7" fmla="*/ 18 h 20"/>
                  <a:gd name="T8" fmla="*/ 0 w 11"/>
                  <a:gd name="T9" fmla="*/ 16 h 20"/>
                  <a:gd name="T10" fmla="*/ 0 w 11"/>
                  <a:gd name="T11" fmla="*/ 11 h 20"/>
                  <a:gd name="T12" fmla="*/ 2 w 11"/>
                  <a:gd name="T13" fmla="*/ 9 h 20"/>
                  <a:gd name="T14" fmla="*/ 2 w 11"/>
                  <a:gd name="T15" fmla="*/ 7 h 20"/>
                  <a:gd name="T16" fmla="*/ 2 w 11"/>
                  <a:gd name="T17" fmla="*/ 4 h 20"/>
                  <a:gd name="T18" fmla="*/ 2 w 11"/>
                  <a:gd name="T19" fmla="*/ 0 h 20"/>
                  <a:gd name="T20" fmla="*/ 7 w 11"/>
                  <a:gd name="T21" fmla="*/ 2 h 20"/>
                  <a:gd name="T22" fmla="*/ 9 w 11"/>
                  <a:gd name="T23" fmla="*/ 2 h 20"/>
                  <a:gd name="T24" fmla="*/ 11 w 11"/>
                  <a:gd name="T25" fmla="*/ 2 h 20"/>
                  <a:gd name="T26" fmla="*/ 11 w 11"/>
                  <a:gd name="T27" fmla="*/ 4 h 20"/>
                  <a:gd name="T28" fmla="*/ 11 w 11"/>
                  <a:gd name="T29" fmla="*/ 7 h 20"/>
                  <a:gd name="T30" fmla="*/ 11 w 11"/>
                  <a:gd name="T31" fmla="*/ 9 h 20"/>
                  <a:gd name="T32" fmla="*/ 11 w 11"/>
                  <a:gd name="T33" fmla="*/ 11 h 20"/>
                  <a:gd name="T34" fmla="*/ 11 w 11"/>
                  <a:gd name="T35" fmla="*/ 13 h 20"/>
                  <a:gd name="T36" fmla="*/ 9 w 11"/>
                  <a:gd name="T37" fmla="*/ 16 h 20"/>
                  <a:gd name="T38" fmla="*/ 9 w 11"/>
                  <a:gd name="T39" fmla="*/ 18 h 20"/>
                  <a:gd name="T40" fmla="*/ 9 w 11"/>
                  <a:gd name="T4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20">
                    <a:moveTo>
                      <a:pt x="9" y="20"/>
                    </a:moveTo>
                    <a:lnTo>
                      <a:pt x="4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0" name="Freeform 2692">
                <a:extLst>
                  <a:ext uri="{FF2B5EF4-FFF2-40B4-BE49-F238E27FC236}">
                    <a16:creationId xmlns:a16="http://schemas.microsoft.com/office/drawing/2014/main" id="{0838F7F4-603C-4BBA-BE99-F56EAF867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878"/>
                <a:ext cx="6" cy="9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2 h 4"/>
                  <a:gd name="T4" fmla="*/ 2 w 3"/>
                  <a:gd name="T5" fmla="*/ 2 h 4"/>
                  <a:gd name="T6" fmla="*/ 2 w 3"/>
                  <a:gd name="T7" fmla="*/ 2 h 4"/>
                  <a:gd name="T8" fmla="*/ 2 w 3"/>
                  <a:gd name="T9" fmla="*/ 1 h 4"/>
                  <a:gd name="T10" fmla="*/ 2 w 3"/>
                  <a:gd name="T11" fmla="*/ 1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0 h 4"/>
                  <a:gd name="T18" fmla="*/ 1 w 3"/>
                  <a:gd name="T19" fmla="*/ 0 h 4"/>
                  <a:gd name="T20" fmla="*/ 0 w 3"/>
                  <a:gd name="T21" fmla="*/ 0 h 4"/>
                  <a:gd name="T22" fmla="*/ 0 w 3"/>
                  <a:gd name="T23" fmla="*/ 0 h 4"/>
                  <a:gd name="T24" fmla="*/ 0 w 3"/>
                  <a:gd name="T25" fmla="*/ 0 h 4"/>
                  <a:gd name="T26" fmla="*/ 0 w 3"/>
                  <a:gd name="T27" fmla="*/ 1 h 4"/>
                  <a:gd name="T28" fmla="*/ 0 w 3"/>
                  <a:gd name="T29" fmla="*/ 3 h 4"/>
                  <a:gd name="T30" fmla="*/ 1 w 3"/>
                  <a:gd name="T31" fmla="*/ 4 h 4"/>
                  <a:gd name="T32" fmla="*/ 2 w 3"/>
                  <a:gd name="T33" fmla="*/ 4 h 4"/>
                  <a:gd name="T34" fmla="*/ 3 w 3"/>
                  <a:gd name="T35" fmla="*/ 4 h 4"/>
                  <a:gd name="T36" fmla="*/ 3 w 3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1" name="Freeform 2693">
                <a:extLst>
                  <a:ext uri="{FF2B5EF4-FFF2-40B4-BE49-F238E27FC236}">
                    <a16:creationId xmlns:a16="http://schemas.microsoft.com/office/drawing/2014/main" id="{7F25BE47-CC8D-4A16-A48E-4709FEA0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860"/>
                <a:ext cx="31" cy="9"/>
              </a:xfrm>
              <a:custGeom>
                <a:avLst/>
                <a:gdLst>
                  <a:gd name="T0" fmla="*/ 25 w 31"/>
                  <a:gd name="T1" fmla="*/ 4 h 9"/>
                  <a:gd name="T2" fmla="*/ 27 w 31"/>
                  <a:gd name="T3" fmla="*/ 4 h 9"/>
                  <a:gd name="T4" fmla="*/ 31 w 31"/>
                  <a:gd name="T5" fmla="*/ 4 h 9"/>
                  <a:gd name="T6" fmla="*/ 29 w 31"/>
                  <a:gd name="T7" fmla="*/ 9 h 9"/>
                  <a:gd name="T8" fmla="*/ 27 w 31"/>
                  <a:gd name="T9" fmla="*/ 9 h 9"/>
                  <a:gd name="T10" fmla="*/ 25 w 31"/>
                  <a:gd name="T11" fmla="*/ 9 h 9"/>
                  <a:gd name="T12" fmla="*/ 22 w 31"/>
                  <a:gd name="T13" fmla="*/ 7 h 9"/>
                  <a:gd name="T14" fmla="*/ 20 w 31"/>
                  <a:gd name="T15" fmla="*/ 7 h 9"/>
                  <a:gd name="T16" fmla="*/ 16 w 31"/>
                  <a:gd name="T17" fmla="*/ 7 h 9"/>
                  <a:gd name="T18" fmla="*/ 13 w 31"/>
                  <a:gd name="T19" fmla="*/ 7 h 9"/>
                  <a:gd name="T20" fmla="*/ 11 w 31"/>
                  <a:gd name="T21" fmla="*/ 7 h 9"/>
                  <a:gd name="T22" fmla="*/ 9 w 31"/>
                  <a:gd name="T23" fmla="*/ 4 h 9"/>
                  <a:gd name="T24" fmla="*/ 6 w 31"/>
                  <a:gd name="T25" fmla="*/ 4 h 9"/>
                  <a:gd name="T26" fmla="*/ 2 w 31"/>
                  <a:gd name="T27" fmla="*/ 4 h 9"/>
                  <a:gd name="T28" fmla="*/ 0 w 31"/>
                  <a:gd name="T29" fmla="*/ 4 h 9"/>
                  <a:gd name="T30" fmla="*/ 2 w 31"/>
                  <a:gd name="T31" fmla="*/ 0 h 9"/>
                  <a:gd name="T32" fmla="*/ 4 w 31"/>
                  <a:gd name="T33" fmla="*/ 0 h 9"/>
                  <a:gd name="T34" fmla="*/ 6 w 31"/>
                  <a:gd name="T35" fmla="*/ 0 h 9"/>
                  <a:gd name="T36" fmla="*/ 9 w 31"/>
                  <a:gd name="T37" fmla="*/ 2 h 9"/>
                  <a:gd name="T38" fmla="*/ 11 w 31"/>
                  <a:gd name="T39" fmla="*/ 2 h 9"/>
                  <a:gd name="T40" fmla="*/ 16 w 31"/>
                  <a:gd name="T41" fmla="*/ 2 h 9"/>
                  <a:gd name="T42" fmla="*/ 18 w 31"/>
                  <a:gd name="T43" fmla="*/ 2 h 9"/>
                  <a:gd name="T44" fmla="*/ 20 w 31"/>
                  <a:gd name="T45" fmla="*/ 2 h 9"/>
                  <a:gd name="T46" fmla="*/ 22 w 31"/>
                  <a:gd name="T47" fmla="*/ 4 h 9"/>
                  <a:gd name="T48" fmla="*/ 25 w 31"/>
                  <a:gd name="T4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" h="9">
                    <a:moveTo>
                      <a:pt x="25" y="4"/>
                    </a:moveTo>
                    <a:lnTo>
                      <a:pt x="27" y="4"/>
                    </a:lnTo>
                    <a:lnTo>
                      <a:pt x="31" y="4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2" name="Freeform 2694">
                <a:extLst>
                  <a:ext uri="{FF2B5EF4-FFF2-40B4-BE49-F238E27FC236}">
                    <a16:creationId xmlns:a16="http://schemas.microsoft.com/office/drawing/2014/main" id="{C7F6C784-EBFA-431D-BD42-D46E6CF66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869"/>
                <a:ext cx="13" cy="11"/>
              </a:xfrm>
              <a:custGeom>
                <a:avLst/>
                <a:gdLst>
                  <a:gd name="T0" fmla="*/ 13 w 13"/>
                  <a:gd name="T1" fmla="*/ 7 h 11"/>
                  <a:gd name="T2" fmla="*/ 11 w 13"/>
                  <a:gd name="T3" fmla="*/ 11 h 11"/>
                  <a:gd name="T4" fmla="*/ 9 w 13"/>
                  <a:gd name="T5" fmla="*/ 11 h 11"/>
                  <a:gd name="T6" fmla="*/ 6 w 13"/>
                  <a:gd name="T7" fmla="*/ 11 h 11"/>
                  <a:gd name="T8" fmla="*/ 4 w 13"/>
                  <a:gd name="T9" fmla="*/ 11 h 11"/>
                  <a:gd name="T10" fmla="*/ 2 w 13"/>
                  <a:gd name="T11" fmla="*/ 11 h 11"/>
                  <a:gd name="T12" fmla="*/ 0 w 13"/>
                  <a:gd name="T13" fmla="*/ 11 h 11"/>
                  <a:gd name="T14" fmla="*/ 2 w 13"/>
                  <a:gd name="T15" fmla="*/ 4 h 11"/>
                  <a:gd name="T16" fmla="*/ 2 w 13"/>
                  <a:gd name="T17" fmla="*/ 0 h 11"/>
                  <a:gd name="T18" fmla="*/ 4 w 13"/>
                  <a:gd name="T19" fmla="*/ 0 h 11"/>
                  <a:gd name="T20" fmla="*/ 6 w 13"/>
                  <a:gd name="T21" fmla="*/ 0 h 11"/>
                  <a:gd name="T22" fmla="*/ 9 w 13"/>
                  <a:gd name="T23" fmla="*/ 0 h 11"/>
                  <a:gd name="T24" fmla="*/ 11 w 13"/>
                  <a:gd name="T25" fmla="*/ 2 h 11"/>
                  <a:gd name="T26" fmla="*/ 13 w 13"/>
                  <a:gd name="T27" fmla="*/ 2 h 11"/>
                  <a:gd name="T28" fmla="*/ 13 w 13"/>
                  <a:gd name="T2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1">
                    <a:moveTo>
                      <a:pt x="13" y="7"/>
                    </a:move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3" name="Freeform 2695">
                <a:extLst>
                  <a:ext uri="{FF2B5EF4-FFF2-40B4-BE49-F238E27FC236}">
                    <a16:creationId xmlns:a16="http://schemas.microsoft.com/office/drawing/2014/main" id="{D12BC0E5-802E-4630-8CDF-FFC0C6EE1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867"/>
                <a:ext cx="12" cy="11"/>
              </a:xfrm>
              <a:custGeom>
                <a:avLst/>
                <a:gdLst>
                  <a:gd name="T0" fmla="*/ 10 w 12"/>
                  <a:gd name="T1" fmla="*/ 9 h 11"/>
                  <a:gd name="T2" fmla="*/ 10 w 12"/>
                  <a:gd name="T3" fmla="*/ 11 h 11"/>
                  <a:gd name="T4" fmla="*/ 5 w 12"/>
                  <a:gd name="T5" fmla="*/ 11 h 11"/>
                  <a:gd name="T6" fmla="*/ 3 w 12"/>
                  <a:gd name="T7" fmla="*/ 11 h 11"/>
                  <a:gd name="T8" fmla="*/ 0 w 12"/>
                  <a:gd name="T9" fmla="*/ 11 h 11"/>
                  <a:gd name="T10" fmla="*/ 0 w 12"/>
                  <a:gd name="T11" fmla="*/ 6 h 11"/>
                  <a:gd name="T12" fmla="*/ 0 w 12"/>
                  <a:gd name="T13" fmla="*/ 4 h 11"/>
                  <a:gd name="T14" fmla="*/ 0 w 12"/>
                  <a:gd name="T15" fmla="*/ 2 h 11"/>
                  <a:gd name="T16" fmla="*/ 3 w 12"/>
                  <a:gd name="T17" fmla="*/ 0 h 11"/>
                  <a:gd name="T18" fmla="*/ 3 w 12"/>
                  <a:gd name="T19" fmla="*/ 0 h 11"/>
                  <a:gd name="T20" fmla="*/ 7 w 12"/>
                  <a:gd name="T21" fmla="*/ 0 h 11"/>
                  <a:gd name="T22" fmla="*/ 10 w 12"/>
                  <a:gd name="T23" fmla="*/ 2 h 11"/>
                  <a:gd name="T24" fmla="*/ 12 w 12"/>
                  <a:gd name="T25" fmla="*/ 2 h 11"/>
                  <a:gd name="T26" fmla="*/ 10 w 12"/>
                  <a:gd name="T27" fmla="*/ 4 h 11"/>
                  <a:gd name="T28" fmla="*/ 10 w 12"/>
                  <a:gd name="T29" fmla="*/ 6 h 11"/>
                  <a:gd name="T30" fmla="*/ 10 w 12"/>
                  <a:gd name="T3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1">
                    <a:moveTo>
                      <a:pt x="10" y="9"/>
                    </a:moveTo>
                    <a:lnTo>
                      <a:pt x="10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4" name="Freeform 2696">
                <a:extLst>
                  <a:ext uri="{FF2B5EF4-FFF2-40B4-BE49-F238E27FC236}">
                    <a16:creationId xmlns:a16="http://schemas.microsoft.com/office/drawing/2014/main" id="{B4BE2E2E-D90C-4B6B-A492-EC8516F71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867"/>
                <a:ext cx="9" cy="15"/>
              </a:xfrm>
              <a:custGeom>
                <a:avLst/>
                <a:gdLst>
                  <a:gd name="T0" fmla="*/ 4 w 9"/>
                  <a:gd name="T1" fmla="*/ 0 h 15"/>
                  <a:gd name="T2" fmla="*/ 9 w 9"/>
                  <a:gd name="T3" fmla="*/ 0 h 15"/>
                  <a:gd name="T4" fmla="*/ 4 w 9"/>
                  <a:gd name="T5" fmla="*/ 15 h 15"/>
                  <a:gd name="T6" fmla="*/ 2 w 9"/>
                  <a:gd name="T7" fmla="*/ 15 h 15"/>
                  <a:gd name="T8" fmla="*/ 0 w 9"/>
                  <a:gd name="T9" fmla="*/ 15 h 15"/>
                  <a:gd name="T10" fmla="*/ 0 w 9"/>
                  <a:gd name="T11" fmla="*/ 15 h 15"/>
                  <a:gd name="T12" fmla="*/ 2 w 9"/>
                  <a:gd name="T13" fmla="*/ 13 h 15"/>
                  <a:gd name="T14" fmla="*/ 2 w 9"/>
                  <a:gd name="T15" fmla="*/ 9 h 15"/>
                  <a:gd name="T16" fmla="*/ 2 w 9"/>
                  <a:gd name="T17" fmla="*/ 6 h 15"/>
                  <a:gd name="T18" fmla="*/ 2 w 9"/>
                  <a:gd name="T19" fmla="*/ 4 h 15"/>
                  <a:gd name="T20" fmla="*/ 2 w 9"/>
                  <a:gd name="T21" fmla="*/ 4 h 15"/>
                  <a:gd name="T22" fmla="*/ 2 w 9"/>
                  <a:gd name="T23" fmla="*/ 4 h 15"/>
                  <a:gd name="T24" fmla="*/ 0 w 9"/>
                  <a:gd name="T25" fmla="*/ 4 h 15"/>
                  <a:gd name="T26" fmla="*/ 0 w 9"/>
                  <a:gd name="T27" fmla="*/ 4 h 15"/>
                  <a:gd name="T28" fmla="*/ 0 w 9"/>
                  <a:gd name="T29" fmla="*/ 0 h 15"/>
                  <a:gd name="T30" fmla="*/ 2 w 9"/>
                  <a:gd name="T31" fmla="*/ 0 h 15"/>
                  <a:gd name="T32" fmla="*/ 4 w 9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5">
                    <a:moveTo>
                      <a:pt x="4" y="0"/>
                    </a:moveTo>
                    <a:lnTo>
                      <a:pt x="9" y="0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5" name="Freeform 2697">
                <a:extLst>
                  <a:ext uri="{FF2B5EF4-FFF2-40B4-BE49-F238E27FC236}">
                    <a16:creationId xmlns:a16="http://schemas.microsoft.com/office/drawing/2014/main" id="{AA69E8FA-2AF1-4D30-A219-4E0AE835A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912"/>
                <a:ext cx="14" cy="16"/>
              </a:xfrm>
              <a:custGeom>
                <a:avLst/>
                <a:gdLst>
                  <a:gd name="T0" fmla="*/ 11 w 14"/>
                  <a:gd name="T1" fmla="*/ 13 h 16"/>
                  <a:gd name="T2" fmla="*/ 14 w 14"/>
                  <a:gd name="T3" fmla="*/ 16 h 16"/>
                  <a:gd name="T4" fmla="*/ 14 w 14"/>
                  <a:gd name="T5" fmla="*/ 16 h 16"/>
                  <a:gd name="T6" fmla="*/ 14 w 14"/>
                  <a:gd name="T7" fmla="*/ 16 h 16"/>
                  <a:gd name="T8" fmla="*/ 9 w 14"/>
                  <a:gd name="T9" fmla="*/ 16 h 16"/>
                  <a:gd name="T10" fmla="*/ 5 w 14"/>
                  <a:gd name="T11" fmla="*/ 16 h 16"/>
                  <a:gd name="T12" fmla="*/ 2 w 14"/>
                  <a:gd name="T13" fmla="*/ 13 h 16"/>
                  <a:gd name="T14" fmla="*/ 0 w 14"/>
                  <a:gd name="T15" fmla="*/ 13 h 16"/>
                  <a:gd name="T16" fmla="*/ 0 w 14"/>
                  <a:gd name="T17" fmla="*/ 13 h 16"/>
                  <a:gd name="T18" fmla="*/ 0 w 14"/>
                  <a:gd name="T19" fmla="*/ 9 h 16"/>
                  <a:gd name="T20" fmla="*/ 2 w 14"/>
                  <a:gd name="T21" fmla="*/ 7 h 16"/>
                  <a:gd name="T22" fmla="*/ 2 w 14"/>
                  <a:gd name="T23" fmla="*/ 2 h 16"/>
                  <a:gd name="T24" fmla="*/ 5 w 14"/>
                  <a:gd name="T25" fmla="*/ 0 h 16"/>
                  <a:gd name="T26" fmla="*/ 5 w 14"/>
                  <a:gd name="T27" fmla="*/ 2 h 16"/>
                  <a:gd name="T28" fmla="*/ 5 w 14"/>
                  <a:gd name="T29" fmla="*/ 2 h 16"/>
                  <a:gd name="T30" fmla="*/ 5 w 14"/>
                  <a:gd name="T31" fmla="*/ 4 h 16"/>
                  <a:gd name="T32" fmla="*/ 5 w 14"/>
                  <a:gd name="T33" fmla="*/ 7 h 16"/>
                  <a:gd name="T34" fmla="*/ 7 w 14"/>
                  <a:gd name="T35" fmla="*/ 7 h 16"/>
                  <a:gd name="T36" fmla="*/ 7 w 14"/>
                  <a:gd name="T37" fmla="*/ 9 h 16"/>
                  <a:gd name="T38" fmla="*/ 7 w 14"/>
                  <a:gd name="T39" fmla="*/ 9 h 16"/>
                  <a:gd name="T40" fmla="*/ 9 w 14"/>
                  <a:gd name="T41" fmla="*/ 11 h 16"/>
                  <a:gd name="T42" fmla="*/ 9 w 14"/>
                  <a:gd name="T43" fmla="*/ 11 h 16"/>
                  <a:gd name="T44" fmla="*/ 9 w 14"/>
                  <a:gd name="T45" fmla="*/ 13 h 16"/>
                  <a:gd name="T46" fmla="*/ 11 w 14"/>
                  <a:gd name="T47" fmla="*/ 13 h 16"/>
                  <a:gd name="T48" fmla="*/ 11 w 14"/>
                  <a:gd name="T4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6">
                    <a:moveTo>
                      <a:pt x="11" y="13"/>
                    </a:move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6" name="Freeform 2698">
                <a:extLst>
                  <a:ext uri="{FF2B5EF4-FFF2-40B4-BE49-F238E27FC236}">
                    <a16:creationId xmlns:a16="http://schemas.microsoft.com/office/drawing/2014/main" id="{71997C73-99C6-4408-8E8D-FD147AC16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903"/>
                <a:ext cx="9" cy="16"/>
              </a:xfrm>
              <a:custGeom>
                <a:avLst/>
                <a:gdLst>
                  <a:gd name="T0" fmla="*/ 9 w 9"/>
                  <a:gd name="T1" fmla="*/ 11 h 16"/>
                  <a:gd name="T2" fmla="*/ 9 w 9"/>
                  <a:gd name="T3" fmla="*/ 16 h 16"/>
                  <a:gd name="T4" fmla="*/ 7 w 9"/>
                  <a:gd name="T5" fmla="*/ 13 h 16"/>
                  <a:gd name="T6" fmla="*/ 7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2 w 9"/>
                  <a:gd name="T13" fmla="*/ 11 h 16"/>
                  <a:gd name="T14" fmla="*/ 2 w 9"/>
                  <a:gd name="T15" fmla="*/ 9 h 16"/>
                  <a:gd name="T16" fmla="*/ 2 w 9"/>
                  <a:gd name="T17" fmla="*/ 9 h 16"/>
                  <a:gd name="T18" fmla="*/ 0 w 9"/>
                  <a:gd name="T19" fmla="*/ 6 h 16"/>
                  <a:gd name="T20" fmla="*/ 0 w 9"/>
                  <a:gd name="T21" fmla="*/ 6 h 16"/>
                  <a:gd name="T22" fmla="*/ 0 w 9"/>
                  <a:gd name="T23" fmla="*/ 4 h 16"/>
                  <a:gd name="T24" fmla="*/ 0 w 9"/>
                  <a:gd name="T25" fmla="*/ 0 h 16"/>
                  <a:gd name="T26" fmla="*/ 5 w 9"/>
                  <a:gd name="T27" fmla="*/ 2 h 16"/>
                  <a:gd name="T28" fmla="*/ 7 w 9"/>
                  <a:gd name="T29" fmla="*/ 2 h 16"/>
                  <a:gd name="T30" fmla="*/ 7 w 9"/>
                  <a:gd name="T31" fmla="*/ 4 h 16"/>
                  <a:gd name="T32" fmla="*/ 7 w 9"/>
                  <a:gd name="T33" fmla="*/ 4 h 16"/>
                  <a:gd name="T34" fmla="*/ 7 w 9"/>
                  <a:gd name="T35" fmla="*/ 6 h 16"/>
                  <a:gd name="T36" fmla="*/ 7 w 9"/>
                  <a:gd name="T37" fmla="*/ 6 h 16"/>
                  <a:gd name="T38" fmla="*/ 7 w 9"/>
                  <a:gd name="T39" fmla="*/ 6 h 16"/>
                  <a:gd name="T40" fmla="*/ 9 w 9"/>
                  <a:gd name="T41" fmla="*/ 9 h 16"/>
                  <a:gd name="T42" fmla="*/ 9 w 9"/>
                  <a:gd name="T43" fmla="*/ 9 h 16"/>
                  <a:gd name="T44" fmla="*/ 9 w 9"/>
                  <a:gd name="T45" fmla="*/ 9 h 16"/>
                  <a:gd name="T46" fmla="*/ 9 w 9"/>
                  <a:gd name="T4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6">
                    <a:moveTo>
                      <a:pt x="9" y="11"/>
                    </a:moveTo>
                    <a:lnTo>
                      <a:pt x="9" y="16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7" name="Freeform 2699">
                <a:extLst>
                  <a:ext uri="{FF2B5EF4-FFF2-40B4-BE49-F238E27FC236}">
                    <a16:creationId xmlns:a16="http://schemas.microsoft.com/office/drawing/2014/main" id="{A2A906F4-D5D0-4299-A81F-F9A837BC1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909"/>
                <a:ext cx="12" cy="10"/>
              </a:xfrm>
              <a:custGeom>
                <a:avLst/>
                <a:gdLst>
                  <a:gd name="T0" fmla="*/ 3 w 12"/>
                  <a:gd name="T1" fmla="*/ 10 h 10"/>
                  <a:gd name="T2" fmla="*/ 0 w 12"/>
                  <a:gd name="T3" fmla="*/ 10 h 10"/>
                  <a:gd name="T4" fmla="*/ 0 w 12"/>
                  <a:gd name="T5" fmla="*/ 10 h 10"/>
                  <a:gd name="T6" fmla="*/ 0 w 12"/>
                  <a:gd name="T7" fmla="*/ 5 h 10"/>
                  <a:gd name="T8" fmla="*/ 0 w 12"/>
                  <a:gd name="T9" fmla="*/ 3 h 10"/>
                  <a:gd name="T10" fmla="*/ 3 w 12"/>
                  <a:gd name="T11" fmla="*/ 3 h 10"/>
                  <a:gd name="T12" fmla="*/ 3 w 12"/>
                  <a:gd name="T13" fmla="*/ 3 h 10"/>
                  <a:gd name="T14" fmla="*/ 3 w 12"/>
                  <a:gd name="T15" fmla="*/ 3 h 10"/>
                  <a:gd name="T16" fmla="*/ 5 w 12"/>
                  <a:gd name="T17" fmla="*/ 3 h 10"/>
                  <a:gd name="T18" fmla="*/ 5 w 12"/>
                  <a:gd name="T19" fmla="*/ 3 h 10"/>
                  <a:gd name="T20" fmla="*/ 5 w 12"/>
                  <a:gd name="T21" fmla="*/ 0 h 10"/>
                  <a:gd name="T22" fmla="*/ 5 w 12"/>
                  <a:gd name="T23" fmla="*/ 0 h 10"/>
                  <a:gd name="T24" fmla="*/ 9 w 12"/>
                  <a:gd name="T25" fmla="*/ 0 h 10"/>
                  <a:gd name="T26" fmla="*/ 12 w 12"/>
                  <a:gd name="T27" fmla="*/ 0 h 10"/>
                  <a:gd name="T28" fmla="*/ 12 w 12"/>
                  <a:gd name="T29" fmla="*/ 3 h 10"/>
                  <a:gd name="T30" fmla="*/ 9 w 12"/>
                  <a:gd name="T31" fmla="*/ 3 h 10"/>
                  <a:gd name="T32" fmla="*/ 9 w 12"/>
                  <a:gd name="T33" fmla="*/ 5 h 10"/>
                  <a:gd name="T34" fmla="*/ 9 w 12"/>
                  <a:gd name="T35" fmla="*/ 5 h 10"/>
                  <a:gd name="T36" fmla="*/ 7 w 12"/>
                  <a:gd name="T37" fmla="*/ 7 h 10"/>
                  <a:gd name="T38" fmla="*/ 7 w 12"/>
                  <a:gd name="T39" fmla="*/ 7 h 10"/>
                  <a:gd name="T40" fmla="*/ 7 w 12"/>
                  <a:gd name="T41" fmla="*/ 7 h 10"/>
                  <a:gd name="T42" fmla="*/ 5 w 12"/>
                  <a:gd name="T43" fmla="*/ 10 h 10"/>
                  <a:gd name="T44" fmla="*/ 3 w 12"/>
                  <a:gd name="T45" fmla="*/ 10 h 10"/>
                  <a:gd name="T46" fmla="*/ 3 w 12"/>
                  <a:gd name="T4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8" name="Freeform 2700">
                <a:extLst>
                  <a:ext uri="{FF2B5EF4-FFF2-40B4-BE49-F238E27FC236}">
                    <a16:creationId xmlns:a16="http://schemas.microsoft.com/office/drawing/2014/main" id="{6D06DA7F-C949-4603-B8F4-85FD9E465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871"/>
                <a:ext cx="7" cy="11"/>
              </a:xfrm>
              <a:custGeom>
                <a:avLst/>
                <a:gdLst>
                  <a:gd name="T0" fmla="*/ 5 w 7"/>
                  <a:gd name="T1" fmla="*/ 11 h 11"/>
                  <a:gd name="T2" fmla="*/ 5 w 7"/>
                  <a:gd name="T3" fmla="*/ 11 h 11"/>
                  <a:gd name="T4" fmla="*/ 2 w 7"/>
                  <a:gd name="T5" fmla="*/ 11 h 11"/>
                  <a:gd name="T6" fmla="*/ 0 w 7"/>
                  <a:gd name="T7" fmla="*/ 11 h 11"/>
                  <a:gd name="T8" fmla="*/ 0 w 7"/>
                  <a:gd name="T9" fmla="*/ 7 h 11"/>
                  <a:gd name="T10" fmla="*/ 2 w 7"/>
                  <a:gd name="T11" fmla="*/ 5 h 11"/>
                  <a:gd name="T12" fmla="*/ 2 w 7"/>
                  <a:gd name="T13" fmla="*/ 2 h 11"/>
                  <a:gd name="T14" fmla="*/ 2 w 7"/>
                  <a:gd name="T15" fmla="*/ 0 h 11"/>
                  <a:gd name="T16" fmla="*/ 2 w 7"/>
                  <a:gd name="T17" fmla="*/ 0 h 11"/>
                  <a:gd name="T18" fmla="*/ 7 w 7"/>
                  <a:gd name="T19" fmla="*/ 0 h 11"/>
                  <a:gd name="T20" fmla="*/ 7 w 7"/>
                  <a:gd name="T21" fmla="*/ 0 h 11"/>
                  <a:gd name="T22" fmla="*/ 7 w 7"/>
                  <a:gd name="T23" fmla="*/ 2 h 11"/>
                  <a:gd name="T24" fmla="*/ 7 w 7"/>
                  <a:gd name="T25" fmla="*/ 5 h 11"/>
                  <a:gd name="T26" fmla="*/ 5 w 7"/>
                  <a:gd name="T27" fmla="*/ 7 h 11"/>
                  <a:gd name="T28" fmla="*/ 5 w 7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1">
                    <a:moveTo>
                      <a:pt x="5" y="11"/>
                    </a:moveTo>
                    <a:lnTo>
                      <a:pt x="5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9" name="Freeform 2701">
                <a:extLst>
                  <a:ext uri="{FF2B5EF4-FFF2-40B4-BE49-F238E27FC236}">
                    <a16:creationId xmlns:a16="http://schemas.microsoft.com/office/drawing/2014/main" id="{8DE20127-AD8B-4E65-A4A1-95B873FB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923"/>
                <a:ext cx="11" cy="9"/>
              </a:xfrm>
              <a:custGeom>
                <a:avLst/>
                <a:gdLst>
                  <a:gd name="T0" fmla="*/ 9 w 11"/>
                  <a:gd name="T1" fmla="*/ 9 h 9"/>
                  <a:gd name="T2" fmla="*/ 9 w 11"/>
                  <a:gd name="T3" fmla="*/ 9 h 9"/>
                  <a:gd name="T4" fmla="*/ 7 w 11"/>
                  <a:gd name="T5" fmla="*/ 9 h 9"/>
                  <a:gd name="T6" fmla="*/ 0 w 11"/>
                  <a:gd name="T7" fmla="*/ 9 h 9"/>
                  <a:gd name="T8" fmla="*/ 0 w 11"/>
                  <a:gd name="T9" fmla="*/ 7 h 9"/>
                  <a:gd name="T10" fmla="*/ 2 w 11"/>
                  <a:gd name="T11" fmla="*/ 7 h 9"/>
                  <a:gd name="T12" fmla="*/ 5 w 11"/>
                  <a:gd name="T13" fmla="*/ 7 h 9"/>
                  <a:gd name="T14" fmla="*/ 7 w 11"/>
                  <a:gd name="T15" fmla="*/ 7 h 9"/>
                  <a:gd name="T16" fmla="*/ 7 w 11"/>
                  <a:gd name="T17" fmla="*/ 5 h 9"/>
                  <a:gd name="T18" fmla="*/ 7 w 11"/>
                  <a:gd name="T19" fmla="*/ 5 h 9"/>
                  <a:gd name="T20" fmla="*/ 9 w 11"/>
                  <a:gd name="T21" fmla="*/ 5 h 9"/>
                  <a:gd name="T22" fmla="*/ 9 w 11"/>
                  <a:gd name="T23" fmla="*/ 2 h 9"/>
                  <a:gd name="T24" fmla="*/ 11 w 11"/>
                  <a:gd name="T25" fmla="*/ 2 h 9"/>
                  <a:gd name="T26" fmla="*/ 11 w 11"/>
                  <a:gd name="T27" fmla="*/ 0 h 9"/>
                  <a:gd name="T28" fmla="*/ 11 w 11"/>
                  <a:gd name="T29" fmla="*/ 2 h 9"/>
                  <a:gd name="T30" fmla="*/ 11 w 11"/>
                  <a:gd name="T31" fmla="*/ 7 h 9"/>
                  <a:gd name="T32" fmla="*/ 11 w 11"/>
                  <a:gd name="T33" fmla="*/ 9 h 9"/>
                  <a:gd name="T34" fmla="*/ 9 w 11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lnTo>
                      <a:pt x="9" y="9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0" name="Freeform 2702">
                <a:extLst>
                  <a:ext uri="{FF2B5EF4-FFF2-40B4-BE49-F238E27FC236}">
                    <a16:creationId xmlns:a16="http://schemas.microsoft.com/office/drawing/2014/main" id="{78E32702-3E6A-4354-ACAF-D0C35D762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98"/>
                <a:ext cx="11" cy="14"/>
              </a:xfrm>
              <a:custGeom>
                <a:avLst/>
                <a:gdLst>
                  <a:gd name="T0" fmla="*/ 11 w 11"/>
                  <a:gd name="T1" fmla="*/ 9 h 14"/>
                  <a:gd name="T2" fmla="*/ 11 w 11"/>
                  <a:gd name="T3" fmla="*/ 14 h 14"/>
                  <a:gd name="T4" fmla="*/ 9 w 11"/>
                  <a:gd name="T5" fmla="*/ 14 h 14"/>
                  <a:gd name="T6" fmla="*/ 4 w 11"/>
                  <a:gd name="T7" fmla="*/ 14 h 14"/>
                  <a:gd name="T8" fmla="*/ 4 w 11"/>
                  <a:gd name="T9" fmla="*/ 11 h 14"/>
                  <a:gd name="T10" fmla="*/ 0 w 11"/>
                  <a:gd name="T11" fmla="*/ 11 h 14"/>
                  <a:gd name="T12" fmla="*/ 2 w 11"/>
                  <a:gd name="T13" fmla="*/ 7 h 14"/>
                  <a:gd name="T14" fmla="*/ 2 w 11"/>
                  <a:gd name="T15" fmla="*/ 5 h 14"/>
                  <a:gd name="T16" fmla="*/ 2 w 11"/>
                  <a:gd name="T17" fmla="*/ 2 h 14"/>
                  <a:gd name="T18" fmla="*/ 2 w 11"/>
                  <a:gd name="T19" fmla="*/ 0 h 14"/>
                  <a:gd name="T20" fmla="*/ 9 w 11"/>
                  <a:gd name="T21" fmla="*/ 2 h 14"/>
                  <a:gd name="T22" fmla="*/ 7 w 11"/>
                  <a:gd name="T23" fmla="*/ 5 h 14"/>
                  <a:gd name="T24" fmla="*/ 7 w 11"/>
                  <a:gd name="T25" fmla="*/ 7 h 14"/>
                  <a:gd name="T26" fmla="*/ 7 w 11"/>
                  <a:gd name="T27" fmla="*/ 9 h 14"/>
                  <a:gd name="T28" fmla="*/ 9 w 11"/>
                  <a:gd name="T29" fmla="*/ 9 h 14"/>
                  <a:gd name="T30" fmla="*/ 11 w 11"/>
                  <a:gd name="T31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4">
                    <a:moveTo>
                      <a:pt x="11" y="9"/>
                    </a:moveTo>
                    <a:lnTo>
                      <a:pt x="11" y="14"/>
                    </a:lnTo>
                    <a:lnTo>
                      <a:pt x="9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1" name="Freeform 2703">
                <a:extLst>
                  <a:ext uri="{FF2B5EF4-FFF2-40B4-BE49-F238E27FC236}">
                    <a16:creationId xmlns:a16="http://schemas.microsoft.com/office/drawing/2014/main" id="{819E9D84-097F-4505-87DA-054B7DD1E4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4" y="871"/>
                <a:ext cx="2" cy="9"/>
              </a:xfrm>
              <a:custGeom>
                <a:avLst/>
                <a:gdLst>
                  <a:gd name="T0" fmla="*/ 1 w 1"/>
                  <a:gd name="T1" fmla="*/ 1 h 4"/>
                  <a:gd name="T2" fmla="*/ 1 w 1"/>
                  <a:gd name="T3" fmla="*/ 1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0 h 4"/>
                  <a:gd name="T10" fmla="*/ 1 w 1"/>
                  <a:gd name="T11" fmla="*/ 1 h 4"/>
                  <a:gd name="T12" fmla="*/ 1 w 1"/>
                  <a:gd name="T13" fmla="*/ 1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1 h 4"/>
                  <a:gd name="T20" fmla="*/ 1 w 1"/>
                  <a:gd name="T21" fmla="*/ 2 h 4"/>
                  <a:gd name="T22" fmla="*/ 1 w 1"/>
                  <a:gd name="T23" fmla="*/ 2 h 4"/>
                  <a:gd name="T24" fmla="*/ 1 w 1"/>
                  <a:gd name="T25" fmla="*/ 2 h 4"/>
                  <a:gd name="T26" fmla="*/ 1 w 1"/>
                  <a:gd name="T27" fmla="*/ 1 h 4"/>
                  <a:gd name="T28" fmla="*/ 0 w 1"/>
                  <a:gd name="T29" fmla="*/ 3 h 4"/>
                  <a:gd name="T30" fmla="*/ 0 w 1"/>
                  <a:gd name="T31" fmla="*/ 3 h 4"/>
                  <a:gd name="T32" fmla="*/ 0 w 1"/>
                  <a:gd name="T33" fmla="*/ 3 h 4"/>
                  <a:gd name="T34" fmla="*/ 0 w 1"/>
                  <a:gd name="T35" fmla="*/ 4 h 4"/>
                  <a:gd name="T36" fmla="*/ 0 w 1"/>
                  <a:gd name="T3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2" name="Freeform 2704">
                <a:extLst>
                  <a:ext uri="{FF2B5EF4-FFF2-40B4-BE49-F238E27FC236}">
                    <a16:creationId xmlns:a16="http://schemas.microsoft.com/office/drawing/2014/main" id="{BDCE4F33-E0AE-4EAB-876D-295F79FD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894"/>
                <a:ext cx="9" cy="22"/>
              </a:xfrm>
              <a:custGeom>
                <a:avLst/>
                <a:gdLst>
                  <a:gd name="T0" fmla="*/ 9 w 9"/>
                  <a:gd name="T1" fmla="*/ 0 h 22"/>
                  <a:gd name="T2" fmla="*/ 7 w 9"/>
                  <a:gd name="T3" fmla="*/ 2 h 22"/>
                  <a:gd name="T4" fmla="*/ 7 w 9"/>
                  <a:gd name="T5" fmla="*/ 4 h 22"/>
                  <a:gd name="T6" fmla="*/ 7 w 9"/>
                  <a:gd name="T7" fmla="*/ 6 h 22"/>
                  <a:gd name="T8" fmla="*/ 7 w 9"/>
                  <a:gd name="T9" fmla="*/ 9 h 22"/>
                  <a:gd name="T10" fmla="*/ 7 w 9"/>
                  <a:gd name="T11" fmla="*/ 11 h 22"/>
                  <a:gd name="T12" fmla="*/ 5 w 9"/>
                  <a:gd name="T13" fmla="*/ 13 h 22"/>
                  <a:gd name="T14" fmla="*/ 5 w 9"/>
                  <a:gd name="T15" fmla="*/ 15 h 22"/>
                  <a:gd name="T16" fmla="*/ 5 w 9"/>
                  <a:gd name="T17" fmla="*/ 18 h 22"/>
                  <a:gd name="T18" fmla="*/ 5 w 9"/>
                  <a:gd name="T19" fmla="*/ 20 h 22"/>
                  <a:gd name="T20" fmla="*/ 5 w 9"/>
                  <a:gd name="T21" fmla="*/ 22 h 22"/>
                  <a:gd name="T22" fmla="*/ 0 w 9"/>
                  <a:gd name="T23" fmla="*/ 22 h 22"/>
                  <a:gd name="T24" fmla="*/ 0 w 9"/>
                  <a:gd name="T25" fmla="*/ 20 h 22"/>
                  <a:gd name="T26" fmla="*/ 0 w 9"/>
                  <a:gd name="T27" fmla="*/ 18 h 22"/>
                  <a:gd name="T28" fmla="*/ 0 w 9"/>
                  <a:gd name="T29" fmla="*/ 15 h 22"/>
                  <a:gd name="T30" fmla="*/ 2 w 9"/>
                  <a:gd name="T31" fmla="*/ 13 h 22"/>
                  <a:gd name="T32" fmla="*/ 2 w 9"/>
                  <a:gd name="T33" fmla="*/ 11 h 22"/>
                  <a:gd name="T34" fmla="*/ 2 w 9"/>
                  <a:gd name="T35" fmla="*/ 9 h 22"/>
                  <a:gd name="T36" fmla="*/ 2 w 9"/>
                  <a:gd name="T37" fmla="*/ 6 h 22"/>
                  <a:gd name="T38" fmla="*/ 2 w 9"/>
                  <a:gd name="T39" fmla="*/ 4 h 22"/>
                  <a:gd name="T40" fmla="*/ 5 w 9"/>
                  <a:gd name="T41" fmla="*/ 2 h 22"/>
                  <a:gd name="T42" fmla="*/ 5 w 9"/>
                  <a:gd name="T43" fmla="*/ 0 h 22"/>
                  <a:gd name="T44" fmla="*/ 7 w 9"/>
                  <a:gd name="T45" fmla="*/ 0 h 22"/>
                  <a:gd name="T46" fmla="*/ 9 w 9"/>
                  <a:gd name="T4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2">
                    <a:moveTo>
                      <a:pt x="9" y="0"/>
                    </a:move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3" name="Freeform 2705">
                <a:extLst>
                  <a:ext uri="{FF2B5EF4-FFF2-40B4-BE49-F238E27FC236}">
                    <a16:creationId xmlns:a16="http://schemas.microsoft.com/office/drawing/2014/main" id="{9476D02E-6665-4346-9027-8B405D741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891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2 w 4"/>
                  <a:gd name="T5" fmla="*/ 3 h 3"/>
                  <a:gd name="T6" fmla="*/ 0 w 4"/>
                  <a:gd name="T7" fmla="*/ 3 h 3"/>
                  <a:gd name="T8" fmla="*/ 0 w 4"/>
                  <a:gd name="T9" fmla="*/ 0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4" name="Freeform 2706">
                <a:extLst>
                  <a:ext uri="{FF2B5EF4-FFF2-40B4-BE49-F238E27FC236}">
                    <a16:creationId xmlns:a16="http://schemas.microsoft.com/office/drawing/2014/main" id="{23BE02F6-BC76-472E-9240-227F396AF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885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2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1 h 3"/>
                  <a:gd name="T16" fmla="*/ 1 w 2"/>
                  <a:gd name="T17" fmla="*/ 1 h 3"/>
                  <a:gd name="T18" fmla="*/ 1 w 2"/>
                  <a:gd name="T19" fmla="*/ 0 h 3"/>
                  <a:gd name="T20" fmla="*/ 1 w 2"/>
                  <a:gd name="T21" fmla="*/ 0 h 3"/>
                  <a:gd name="T22" fmla="*/ 0 w 2"/>
                  <a:gd name="T23" fmla="*/ 1 h 3"/>
                  <a:gd name="T24" fmla="*/ 0 w 2"/>
                  <a:gd name="T25" fmla="*/ 2 h 3"/>
                  <a:gd name="T26" fmla="*/ 0 w 2"/>
                  <a:gd name="T27" fmla="*/ 3 h 3"/>
                  <a:gd name="T28" fmla="*/ 1 w 2"/>
                  <a:gd name="T29" fmla="*/ 3 h 3"/>
                  <a:gd name="T30" fmla="*/ 2 w 2"/>
                  <a:gd name="T31" fmla="*/ 3 h 3"/>
                  <a:gd name="T32" fmla="*/ 2 w 2"/>
                  <a:gd name="T3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5" name="Freeform 2707">
                <a:extLst>
                  <a:ext uri="{FF2B5EF4-FFF2-40B4-BE49-F238E27FC236}">
                    <a16:creationId xmlns:a16="http://schemas.microsoft.com/office/drawing/2014/main" id="{8116A6D9-3E2D-4D60-98C0-79E4201FC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882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6" name="Freeform 2708">
                <a:extLst>
                  <a:ext uri="{FF2B5EF4-FFF2-40B4-BE49-F238E27FC236}">
                    <a16:creationId xmlns:a16="http://schemas.microsoft.com/office/drawing/2014/main" id="{BFE96C58-AF3E-4BF3-852D-2DF232A2B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855"/>
                <a:ext cx="29" cy="9"/>
              </a:xfrm>
              <a:custGeom>
                <a:avLst/>
                <a:gdLst>
                  <a:gd name="T0" fmla="*/ 29 w 29"/>
                  <a:gd name="T1" fmla="*/ 5 h 9"/>
                  <a:gd name="T2" fmla="*/ 29 w 29"/>
                  <a:gd name="T3" fmla="*/ 9 h 9"/>
                  <a:gd name="T4" fmla="*/ 0 w 29"/>
                  <a:gd name="T5" fmla="*/ 3 h 9"/>
                  <a:gd name="T6" fmla="*/ 0 w 29"/>
                  <a:gd name="T7" fmla="*/ 0 h 9"/>
                  <a:gd name="T8" fmla="*/ 2 w 29"/>
                  <a:gd name="T9" fmla="*/ 0 h 9"/>
                  <a:gd name="T10" fmla="*/ 2 w 29"/>
                  <a:gd name="T11" fmla="*/ 0 h 9"/>
                  <a:gd name="T12" fmla="*/ 2 w 29"/>
                  <a:gd name="T13" fmla="*/ 0 h 9"/>
                  <a:gd name="T14" fmla="*/ 4 w 29"/>
                  <a:gd name="T15" fmla="*/ 0 h 9"/>
                  <a:gd name="T16" fmla="*/ 4 w 29"/>
                  <a:gd name="T17" fmla="*/ 0 h 9"/>
                  <a:gd name="T18" fmla="*/ 7 w 29"/>
                  <a:gd name="T19" fmla="*/ 0 h 9"/>
                  <a:gd name="T20" fmla="*/ 7 w 29"/>
                  <a:gd name="T21" fmla="*/ 0 h 9"/>
                  <a:gd name="T22" fmla="*/ 9 w 29"/>
                  <a:gd name="T23" fmla="*/ 0 h 9"/>
                  <a:gd name="T24" fmla="*/ 9 w 29"/>
                  <a:gd name="T25" fmla="*/ 0 h 9"/>
                  <a:gd name="T26" fmla="*/ 9 w 29"/>
                  <a:gd name="T27" fmla="*/ 0 h 9"/>
                  <a:gd name="T28" fmla="*/ 11 w 29"/>
                  <a:gd name="T29" fmla="*/ 0 h 9"/>
                  <a:gd name="T30" fmla="*/ 11 w 29"/>
                  <a:gd name="T31" fmla="*/ 3 h 9"/>
                  <a:gd name="T32" fmla="*/ 14 w 29"/>
                  <a:gd name="T33" fmla="*/ 3 h 9"/>
                  <a:gd name="T34" fmla="*/ 14 w 29"/>
                  <a:gd name="T35" fmla="*/ 3 h 9"/>
                  <a:gd name="T36" fmla="*/ 16 w 29"/>
                  <a:gd name="T37" fmla="*/ 3 h 9"/>
                  <a:gd name="T38" fmla="*/ 16 w 29"/>
                  <a:gd name="T39" fmla="*/ 3 h 9"/>
                  <a:gd name="T40" fmla="*/ 16 w 29"/>
                  <a:gd name="T41" fmla="*/ 3 h 9"/>
                  <a:gd name="T42" fmla="*/ 18 w 29"/>
                  <a:gd name="T43" fmla="*/ 3 h 9"/>
                  <a:gd name="T44" fmla="*/ 18 w 29"/>
                  <a:gd name="T45" fmla="*/ 3 h 9"/>
                  <a:gd name="T46" fmla="*/ 20 w 29"/>
                  <a:gd name="T47" fmla="*/ 3 h 9"/>
                  <a:gd name="T48" fmla="*/ 20 w 29"/>
                  <a:gd name="T49" fmla="*/ 3 h 9"/>
                  <a:gd name="T50" fmla="*/ 23 w 29"/>
                  <a:gd name="T51" fmla="*/ 3 h 9"/>
                  <a:gd name="T52" fmla="*/ 23 w 29"/>
                  <a:gd name="T53" fmla="*/ 3 h 9"/>
                  <a:gd name="T54" fmla="*/ 25 w 29"/>
                  <a:gd name="T55" fmla="*/ 3 h 9"/>
                  <a:gd name="T56" fmla="*/ 25 w 29"/>
                  <a:gd name="T57" fmla="*/ 3 h 9"/>
                  <a:gd name="T58" fmla="*/ 25 w 29"/>
                  <a:gd name="T59" fmla="*/ 5 h 9"/>
                  <a:gd name="T60" fmla="*/ 27 w 29"/>
                  <a:gd name="T61" fmla="*/ 5 h 9"/>
                  <a:gd name="T62" fmla="*/ 27 w 29"/>
                  <a:gd name="T63" fmla="*/ 5 h 9"/>
                  <a:gd name="T64" fmla="*/ 29 w 29"/>
                  <a:gd name="T65" fmla="*/ 5 h 9"/>
                  <a:gd name="T66" fmla="*/ 29 w 29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9">
                    <a:moveTo>
                      <a:pt x="29" y="5"/>
                    </a:moveTo>
                    <a:lnTo>
                      <a:pt x="29" y="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7" name="Freeform 2709">
                <a:extLst>
                  <a:ext uri="{FF2B5EF4-FFF2-40B4-BE49-F238E27FC236}">
                    <a16:creationId xmlns:a16="http://schemas.microsoft.com/office/drawing/2014/main" id="{0B3E19B8-9A64-4AC3-A39D-ED6669749F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5" y="860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3 w 4"/>
                  <a:gd name="T3" fmla="*/ 3 h 3"/>
                  <a:gd name="T4" fmla="*/ 2 w 4"/>
                  <a:gd name="T5" fmla="*/ 1 h 3"/>
                  <a:gd name="T6" fmla="*/ 2 w 4"/>
                  <a:gd name="T7" fmla="*/ 1 h 3"/>
                  <a:gd name="T8" fmla="*/ 2 w 4"/>
                  <a:gd name="T9" fmla="*/ 0 h 3"/>
                  <a:gd name="T10" fmla="*/ 2 w 4"/>
                  <a:gd name="T11" fmla="*/ 0 h 3"/>
                  <a:gd name="T12" fmla="*/ 1 w 4"/>
                  <a:gd name="T13" fmla="*/ 0 h 3"/>
                  <a:gd name="T14" fmla="*/ 1 w 4"/>
                  <a:gd name="T15" fmla="*/ 0 h 3"/>
                  <a:gd name="T16" fmla="*/ 0 w 4"/>
                  <a:gd name="T17" fmla="*/ 0 h 3"/>
                  <a:gd name="T18" fmla="*/ 0 w 4"/>
                  <a:gd name="T19" fmla="*/ 2 h 3"/>
                  <a:gd name="T20" fmla="*/ 3 w 4"/>
                  <a:gd name="T21" fmla="*/ 3 h 3"/>
                  <a:gd name="T22" fmla="*/ 4 w 4"/>
                  <a:gd name="T23" fmla="*/ 3 h 3"/>
                  <a:gd name="T24" fmla="*/ 4 w 4"/>
                  <a:gd name="T25" fmla="*/ 3 h 3"/>
                  <a:gd name="T26" fmla="*/ 4 w 4"/>
                  <a:gd name="T27" fmla="*/ 3 h 3"/>
                  <a:gd name="T28" fmla="*/ 4 w 4"/>
                  <a:gd name="T2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moveTo>
                      <a:pt x="4" y="3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8" name="Freeform 2710">
                <a:extLst>
                  <a:ext uri="{FF2B5EF4-FFF2-40B4-BE49-F238E27FC236}">
                    <a16:creationId xmlns:a16="http://schemas.microsoft.com/office/drawing/2014/main" id="{84B12FAF-C52B-42C0-9ABB-8CE81E328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3" y="842"/>
                <a:ext cx="83" cy="45"/>
              </a:xfrm>
              <a:custGeom>
                <a:avLst/>
                <a:gdLst>
                  <a:gd name="T0" fmla="*/ 83 w 83"/>
                  <a:gd name="T1" fmla="*/ 11 h 45"/>
                  <a:gd name="T2" fmla="*/ 83 w 83"/>
                  <a:gd name="T3" fmla="*/ 16 h 45"/>
                  <a:gd name="T4" fmla="*/ 81 w 83"/>
                  <a:gd name="T5" fmla="*/ 18 h 45"/>
                  <a:gd name="T6" fmla="*/ 79 w 83"/>
                  <a:gd name="T7" fmla="*/ 22 h 45"/>
                  <a:gd name="T8" fmla="*/ 76 w 83"/>
                  <a:gd name="T9" fmla="*/ 27 h 45"/>
                  <a:gd name="T10" fmla="*/ 72 w 83"/>
                  <a:gd name="T11" fmla="*/ 27 h 45"/>
                  <a:gd name="T12" fmla="*/ 76 w 83"/>
                  <a:gd name="T13" fmla="*/ 29 h 45"/>
                  <a:gd name="T14" fmla="*/ 74 w 83"/>
                  <a:gd name="T15" fmla="*/ 31 h 45"/>
                  <a:gd name="T16" fmla="*/ 74 w 83"/>
                  <a:gd name="T17" fmla="*/ 34 h 45"/>
                  <a:gd name="T18" fmla="*/ 72 w 83"/>
                  <a:gd name="T19" fmla="*/ 38 h 45"/>
                  <a:gd name="T20" fmla="*/ 70 w 83"/>
                  <a:gd name="T21" fmla="*/ 43 h 45"/>
                  <a:gd name="T22" fmla="*/ 67 w 83"/>
                  <a:gd name="T23" fmla="*/ 43 h 45"/>
                  <a:gd name="T24" fmla="*/ 63 w 83"/>
                  <a:gd name="T25" fmla="*/ 43 h 45"/>
                  <a:gd name="T26" fmla="*/ 61 w 83"/>
                  <a:gd name="T27" fmla="*/ 40 h 45"/>
                  <a:gd name="T28" fmla="*/ 56 w 83"/>
                  <a:gd name="T29" fmla="*/ 38 h 45"/>
                  <a:gd name="T30" fmla="*/ 52 w 83"/>
                  <a:gd name="T31" fmla="*/ 38 h 45"/>
                  <a:gd name="T32" fmla="*/ 49 w 83"/>
                  <a:gd name="T33" fmla="*/ 36 h 45"/>
                  <a:gd name="T34" fmla="*/ 45 w 83"/>
                  <a:gd name="T35" fmla="*/ 34 h 45"/>
                  <a:gd name="T36" fmla="*/ 40 w 83"/>
                  <a:gd name="T37" fmla="*/ 31 h 45"/>
                  <a:gd name="T38" fmla="*/ 38 w 83"/>
                  <a:gd name="T39" fmla="*/ 31 h 45"/>
                  <a:gd name="T40" fmla="*/ 34 w 83"/>
                  <a:gd name="T41" fmla="*/ 29 h 45"/>
                  <a:gd name="T42" fmla="*/ 31 w 83"/>
                  <a:gd name="T43" fmla="*/ 27 h 45"/>
                  <a:gd name="T44" fmla="*/ 27 w 83"/>
                  <a:gd name="T45" fmla="*/ 25 h 45"/>
                  <a:gd name="T46" fmla="*/ 27 w 83"/>
                  <a:gd name="T47" fmla="*/ 20 h 45"/>
                  <a:gd name="T48" fmla="*/ 22 w 83"/>
                  <a:gd name="T49" fmla="*/ 22 h 45"/>
                  <a:gd name="T50" fmla="*/ 18 w 83"/>
                  <a:gd name="T51" fmla="*/ 22 h 45"/>
                  <a:gd name="T52" fmla="*/ 13 w 83"/>
                  <a:gd name="T53" fmla="*/ 20 h 45"/>
                  <a:gd name="T54" fmla="*/ 9 w 83"/>
                  <a:gd name="T55" fmla="*/ 18 h 45"/>
                  <a:gd name="T56" fmla="*/ 4 w 83"/>
                  <a:gd name="T57" fmla="*/ 16 h 45"/>
                  <a:gd name="T58" fmla="*/ 2 w 83"/>
                  <a:gd name="T59" fmla="*/ 13 h 45"/>
                  <a:gd name="T60" fmla="*/ 0 w 83"/>
                  <a:gd name="T61" fmla="*/ 13 h 45"/>
                  <a:gd name="T62" fmla="*/ 4 w 83"/>
                  <a:gd name="T63" fmla="*/ 2 h 45"/>
                  <a:gd name="T64" fmla="*/ 6 w 83"/>
                  <a:gd name="T65" fmla="*/ 0 h 45"/>
                  <a:gd name="T66" fmla="*/ 9 w 83"/>
                  <a:gd name="T67" fmla="*/ 0 h 45"/>
                  <a:gd name="T68" fmla="*/ 11 w 83"/>
                  <a:gd name="T69" fmla="*/ 0 h 45"/>
                  <a:gd name="T70" fmla="*/ 27 w 83"/>
                  <a:gd name="T71" fmla="*/ 2 h 45"/>
                  <a:gd name="T72" fmla="*/ 70 w 83"/>
                  <a:gd name="T73" fmla="*/ 9 h 45"/>
                  <a:gd name="T74" fmla="*/ 72 w 83"/>
                  <a:gd name="T75" fmla="*/ 9 h 45"/>
                  <a:gd name="T76" fmla="*/ 72 w 83"/>
                  <a:gd name="T77" fmla="*/ 11 h 45"/>
                  <a:gd name="T78" fmla="*/ 58 w 83"/>
                  <a:gd name="T79" fmla="*/ 11 h 45"/>
                  <a:gd name="T80" fmla="*/ 61 w 83"/>
                  <a:gd name="T81" fmla="*/ 13 h 45"/>
                  <a:gd name="T82" fmla="*/ 63 w 83"/>
                  <a:gd name="T83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3" h="45">
                    <a:moveTo>
                      <a:pt x="72" y="11"/>
                    </a:moveTo>
                    <a:lnTo>
                      <a:pt x="83" y="11"/>
                    </a:lnTo>
                    <a:lnTo>
                      <a:pt x="83" y="11"/>
                    </a:lnTo>
                    <a:lnTo>
                      <a:pt x="83" y="16"/>
                    </a:lnTo>
                    <a:lnTo>
                      <a:pt x="81" y="16"/>
                    </a:lnTo>
                    <a:lnTo>
                      <a:pt x="81" y="18"/>
                    </a:lnTo>
                    <a:lnTo>
                      <a:pt x="81" y="20"/>
                    </a:lnTo>
                    <a:lnTo>
                      <a:pt x="79" y="22"/>
                    </a:lnTo>
                    <a:lnTo>
                      <a:pt x="79" y="25"/>
                    </a:lnTo>
                    <a:lnTo>
                      <a:pt x="76" y="27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6" y="27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4" y="31"/>
                    </a:lnTo>
                    <a:lnTo>
                      <a:pt x="74" y="31"/>
                    </a:lnTo>
                    <a:lnTo>
                      <a:pt x="74" y="34"/>
                    </a:lnTo>
                    <a:lnTo>
                      <a:pt x="72" y="36"/>
                    </a:lnTo>
                    <a:lnTo>
                      <a:pt x="72" y="38"/>
                    </a:lnTo>
                    <a:lnTo>
                      <a:pt x="70" y="40"/>
                    </a:lnTo>
                    <a:lnTo>
                      <a:pt x="70" y="43"/>
                    </a:lnTo>
                    <a:lnTo>
                      <a:pt x="70" y="45"/>
                    </a:lnTo>
                    <a:lnTo>
                      <a:pt x="67" y="43"/>
                    </a:lnTo>
                    <a:lnTo>
                      <a:pt x="65" y="43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1" y="40"/>
                    </a:lnTo>
                    <a:lnTo>
                      <a:pt x="58" y="40"/>
                    </a:lnTo>
                    <a:lnTo>
                      <a:pt x="56" y="38"/>
                    </a:lnTo>
                    <a:lnTo>
                      <a:pt x="54" y="38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49" y="36"/>
                    </a:lnTo>
                    <a:lnTo>
                      <a:pt x="47" y="36"/>
                    </a:lnTo>
                    <a:lnTo>
                      <a:pt x="45" y="34"/>
                    </a:lnTo>
                    <a:lnTo>
                      <a:pt x="43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38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1" y="4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63" y="11"/>
                    </a:moveTo>
                    <a:lnTo>
                      <a:pt x="58" y="11"/>
                    </a:lnTo>
                    <a:lnTo>
                      <a:pt x="58" y="11"/>
                    </a:lnTo>
                    <a:lnTo>
                      <a:pt x="61" y="13"/>
                    </a:lnTo>
                    <a:lnTo>
                      <a:pt x="63" y="13"/>
                    </a:lnTo>
                    <a:lnTo>
                      <a:pt x="6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9" name="Freeform 2711">
                <a:extLst>
                  <a:ext uri="{FF2B5EF4-FFF2-40B4-BE49-F238E27FC236}">
                    <a16:creationId xmlns:a16="http://schemas.microsoft.com/office/drawing/2014/main" id="{50F518D9-508E-4A59-A350-E1062862C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853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3 w 5"/>
                  <a:gd name="T5" fmla="*/ 2 h 2"/>
                  <a:gd name="T6" fmla="*/ 0 w 5"/>
                  <a:gd name="T7" fmla="*/ 0 h 2"/>
                  <a:gd name="T8" fmla="*/ 0 w 5"/>
                  <a:gd name="T9" fmla="*/ 0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0" name="Freeform 2712">
                <a:extLst>
                  <a:ext uri="{FF2B5EF4-FFF2-40B4-BE49-F238E27FC236}">
                    <a16:creationId xmlns:a16="http://schemas.microsoft.com/office/drawing/2014/main" id="{559A7CA5-8FFE-48A4-88D3-B2F6E78A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867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0 w 4"/>
                  <a:gd name="T5" fmla="*/ 2 h 2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1" name="Freeform 2713">
                <a:extLst>
                  <a:ext uri="{FF2B5EF4-FFF2-40B4-BE49-F238E27FC236}">
                    <a16:creationId xmlns:a16="http://schemas.microsoft.com/office/drawing/2014/main" id="{E1B7FA9A-18F2-4536-AD3B-F65CF410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862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2 h 5"/>
                  <a:gd name="T4" fmla="*/ 3 w 5"/>
                  <a:gd name="T5" fmla="*/ 0 h 5"/>
                  <a:gd name="T6" fmla="*/ 5 w 5"/>
                  <a:gd name="T7" fmla="*/ 0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2" name="Freeform 2714">
                <a:extLst>
                  <a:ext uri="{FF2B5EF4-FFF2-40B4-BE49-F238E27FC236}">
                    <a16:creationId xmlns:a16="http://schemas.microsoft.com/office/drawing/2014/main" id="{EA7B7233-61F5-4987-B785-A64B1345F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894"/>
                <a:ext cx="14" cy="9"/>
              </a:xfrm>
              <a:custGeom>
                <a:avLst/>
                <a:gdLst>
                  <a:gd name="T0" fmla="*/ 14 w 14"/>
                  <a:gd name="T1" fmla="*/ 4 h 9"/>
                  <a:gd name="T2" fmla="*/ 11 w 14"/>
                  <a:gd name="T3" fmla="*/ 9 h 9"/>
                  <a:gd name="T4" fmla="*/ 9 w 14"/>
                  <a:gd name="T5" fmla="*/ 6 h 9"/>
                  <a:gd name="T6" fmla="*/ 7 w 14"/>
                  <a:gd name="T7" fmla="*/ 6 h 9"/>
                  <a:gd name="T8" fmla="*/ 5 w 14"/>
                  <a:gd name="T9" fmla="*/ 4 h 9"/>
                  <a:gd name="T10" fmla="*/ 0 w 14"/>
                  <a:gd name="T11" fmla="*/ 4 h 9"/>
                  <a:gd name="T12" fmla="*/ 0 w 14"/>
                  <a:gd name="T13" fmla="*/ 2 h 9"/>
                  <a:gd name="T14" fmla="*/ 2 w 14"/>
                  <a:gd name="T15" fmla="*/ 0 h 9"/>
                  <a:gd name="T16" fmla="*/ 7 w 14"/>
                  <a:gd name="T17" fmla="*/ 2 h 9"/>
                  <a:gd name="T18" fmla="*/ 9 w 14"/>
                  <a:gd name="T19" fmla="*/ 2 h 9"/>
                  <a:gd name="T20" fmla="*/ 11 w 14"/>
                  <a:gd name="T21" fmla="*/ 2 h 9"/>
                  <a:gd name="T22" fmla="*/ 14 w 14"/>
                  <a:gd name="T2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9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3" name="Freeform 2715">
                <a:extLst>
                  <a:ext uri="{FF2B5EF4-FFF2-40B4-BE49-F238E27FC236}">
                    <a16:creationId xmlns:a16="http://schemas.microsoft.com/office/drawing/2014/main" id="{E99A02FE-B68B-4C47-8EE1-F73D8964B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909"/>
                <a:ext cx="25" cy="14"/>
              </a:xfrm>
              <a:custGeom>
                <a:avLst/>
                <a:gdLst>
                  <a:gd name="T0" fmla="*/ 25 w 25"/>
                  <a:gd name="T1" fmla="*/ 10 h 14"/>
                  <a:gd name="T2" fmla="*/ 23 w 25"/>
                  <a:gd name="T3" fmla="*/ 14 h 14"/>
                  <a:gd name="T4" fmla="*/ 9 w 25"/>
                  <a:gd name="T5" fmla="*/ 10 h 14"/>
                  <a:gd name="T6" fmla="*/ 9 w 25"/>
                  <a:gd name="T7" fmla="*/ 10 h 14"/>
                  <a:gd name="T8" fmla="*/ 7 w 25"/>
                  <a:gd name="T9" fmla="*/ 10 h 14"/>
                  <a:gd name="T10" fmla="*/ 5 w 25"/>
                  <a:gd name="T11" fmla="*/ 7 h 14"/>
                  <a:gd name="T12" fmla="*/ 0 w 25"/>
                  <a:gd name="T13" fmla="*/ 7 h 14"/>
                  <a:gd name="T14" fmla="*/ 2 w 25"/>
                  <a:gd name="T15" fmla="*/ 5 h 14"/>
                  <a:gd name="T16" fmla="*/ 2 w 25"/>
                  <a:gd name="T17" fmla="*/ 3 h 14"/>
                  <a:gd name="T18" fmla="*/ 5 w 25"/>
                  <a:gd name="T19" fmla="*/ 0 h 14"/>
                  <a:gd name="T20" fmla="*/ 7 w 25"/>
                  <a:gd name="T21" fmla="*/ 3 h 14"/>
                  <a:gd name="T22" fmla="*/ 11 w 25"/>
                  <a:gd name="T23" fmla="*/ 3 h 14"/>
                  <a:gd name="T24" fmla="*/ 14 w 25"/>
                  <a:gd name="T25" fmla="*/ 5 h 14"/>
                  <a:gd name="T26" fmla="*/ 25 w 25"/>
                  <a:gd name="T2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4">
                    <a:moveTo>
                      <a:pt x="25" y="10"/>
                    </a:moveTo>
                    <a:lnTo>
                      <a:pt x="23" y="14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25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4" name="Freeform 2716">
                <a:extLst>
                  <a:ext uri="{FF2B5EF4-FFF2-40B4-BE49-F238E27FC236}">
                    <a16:creationId xmlns:a16="http://schemas.microsoft.com/office/drawing/2014/main" id="{51938AC0-CA79-4EAB-845B-D4C29E914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909"/>
                <a:ext cx="9" cy="7"/>
              </a:xfrm>
              <a:custGeom>
                <a:avLst/>
                <a:gdLst>
                  <a:gd name="T0" fmla="*/ 9 w 9"/>
                  <a:gd name="T1" fmla="*/ 3 h 7"/>
                  <a:gd name="T2" fmla="*/ 7 w 9"/>
                  <a:gd name="T3" fmla="*/ 7 h 7"/>
                  <a:gd name="T4" fmla="*/ 5 w 9"/>
                  <a:gd name="T5" fmla="*/ 5 h 7"/>
                  <a:gd name="T6" fmla="*/ 2 w 9"/>
                  <a:gd name="T7" fmla="*/ 5 h 7"/>
                  <a:gd name="T8" fmla="*/ 0 w 9"/>
                  <a:gd name="T9" fmla="*/ 3 h 7"/>
                  <a:gd name="T10" fmla="*/ 2 w 9"/>
                  <a:gd name="T11" fmla="*/ 0 h 7"/>
                  <a:gd name="T12" fmla="*/ 5 w 9"/>
                  <a:gd name="T13" fmla="*/ 0 h 7"/>
                  <a:gd name="T14" fmla="*/ 5 w 9"/>
                  <a:gd name="T15" fmla="*/ 0 h 7"/>
                  <a:gd name="T16" fmla="*/ 5 w 9"/>
                  <a:gd name="T17" fmla="*/ 0 h 7"/>
                  <a:gd name="T18" fmla="*/ 7 w 9"/>
                  <a:gd name="T19" fmla="*/ 0 h 7"/>
                  <a:gd name="T20" fmla="*/ 7 w 9"/>
                  <a:gd name="T21" fmla="*/ 3 h 7"/>
                  <a:gd name="T22" fmla="*/ 9 w 9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lnTo>
                      <a:pt x="7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5" name="Freeform 2717">
                <a:extLst>
                  <a:ext uri="{FF2B5EF4-FFF2-40B4-BE49-F238E27FC236}">
                    <a16:creationId xmlns:a16="http://schemas.microsoft.com/office/drawing/2014/main" id="{7D99083C-8FBF-402B-A3AB-ECDFBA1BE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898"/>
                <a:ext cx="10" cy="11"/>
              </a:xfrm>
              <a:custGeom>
                <a:avLst/>
                <a:gdLst>
                  <a:gd name="T0" fmla="*/ 7 w 10"/>
                  <a:gd name="T1" fmla="*/ 9 h 11"/>
                  <a:gd name="T2" fmla="*/ 5 w 10"/>
                  <a:gd name="T3" fmla="*/ 11 h 11"/>
                  <a:gd name="T4" fmla="*/ 0 w 10"/>
                  <a:gd name="T5" fmla="*/ 9 h 11"/>
                  <a:gd name="T6" fmla="*/ 0 w 10"/>
                  <a:gd name="T7" fmla="*/ 7 h 11"/>
                  <a:gd name="T8" fmla="*/ 3 w 10"/>
                  <a:gd name="T9" fmla="*/ 5 h 11"/>
                  <a:gd name="T10" fmla="*/ 3 w 10"/>
                  <a:gd name="T11" fmla="*/ 2 h 11"/>
                  <a:gd name="T12" fmla="*/ 5 w 10"/>
                  <a:gd name="T13" fmla="*/ 0 h 11"/>
                  <a:gd name="T14" fmla="*/ 7 w 10"/>
                  <a:gd name="T15" fmla="*/ 0 h 11"/>
                  <a:gd name="T16" fmla="*/ 10 w 10"/>
                  <a:gd name="T17" fmla="*/ 2 h 11"/>
                  <a:gd name="T18" fmla="*/ 7 w 10"/>
                  <a:gd name="T19" fmla="*/ 5 h 11"/>
                  <a:gd name="T20" fmla="*/ 7 w 10"/>
                  <a:gd name="T21" fmla="*/ 7 h 11"/>
                  <a:gd name="T22" fmla="*/ 7 w 10"/>
                  <a:gd name="T2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1">
                    <a:moveTo>
                      <a:pt x="7" y="9"/>
                    </a:moveTo>
                    <a:lnTo>
                      <a:pt x="5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6" name="Freeform 2718">
                <a:extLst>
                  <a:ext uri="{FF2B5EF4-FFF2-40B4-BE49-F238E27FC236}">
                    <a16:creationId xmlns:a16="http://schemas.microsoft.com/office/drawing/2014/main" id="{AB16A606-6E6C-4A87-9B93-5DF4DB62B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8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4 h 4"/>
                  <a:gd name="T4" fmla="*/ 0 w 5"/>
                  <a:gd name="T5" fmla="*/ 2 h 4"/>
                  <a:gd name="T6" fmla="*/ 0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7" name="Freeform 2719">
                <a:extLst>
                  <a:ext uri="{FF2B5EF4-FFF2-40B4-BE49-F238E27FC236}">
                    <a16:creationId xmlns:a16="http://schemas.microsoft.com/office/drawing/2014/main" id="{8CB3F370-A009-4A52-8043-19CC2B183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896"/>
                <a:ext cx="6" cy="7"/>
              </a:xfrm>
              <a:custGeom>
                <a:avLst/>
                <a:gdLst>
                  <a:gd name="T0" fmla="*/ 6 w 6"/>
                  <a:gd name="T1" fmla="*/ 4 h 7"/>
                  <a:gd name="T2" fmla="*/ 4 w 6"/>
                  <a:gd name="T3" fmla="*/ 7 h 7"/>
                  <a:gd name="T4" fmla="*/ 0 w 6"/>
                  <a:gd name="T5" fmla="*/ 4 h 7"/>
                  <a:gd name="T6" fmla="*/ 0 w 6"/>
                  <a:gd name="T7" fmla="*/ 2 h 7"/>
                  <a:gd name="T8" fmla="*/ 2 w 6"/>
                  <a:gd name="T9" fmla="*/ 0 h 7"/>
                  <a:gd name="T10" fmla="*/ 4 w 6"/>
                  <a:gd name="T11" fmla="*/ 2 h 7"/>
                  <a:gd name="T12" fmla="*/ 6 w 6"/>
                  <a:gd name="T13" fmla="*/ 2 h 7"/>
                  <a:gd name="T14" fmla="*/ 6 w 6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lnTo>
                      <a:pt x="4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8" name="Freeform 2720">
                <a:extLst>
                  <a:ext uri="{FF2B5EF4-FFF2-40B4-BE49-F238E27FC236}">
                    <a16:creationId xmlns:a16="http://schemas.microsoft.com/office/drawing/2014/main" id="{05038F31-2F4D-4AC0-80F4-E3AD61255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898"/>
                <a:ext cx="7" cy="7"/>
              </a:xfrm>
              <a:custGeom>
                <a:avLst/>
                <a:gdLst>
                  <a:gd name="T0" fmla="*/ 5 w 7"/>
                  <a:gd name="T1" fmla="*/ 5 h 7"/>
                  <a:gd name="T2" fmla="*/ 5 w 7"/>
                  <a:gd name="T3" fmla="*/ 7 h 7"/>
                  <a:gd name="T4" fmla="*/ 0 w 7"/>
                  <a:gd name="T5" fmla="*/ 5 h 7"/>
                  <a:gd name="T6" fmla="*/ 3 w 7"/>
                  <a:gd name="T7" fmla="*/ 2 h 7"/>
                  <a:gd name="T8" fmla="*/ 3 w 7"/>
                  <a:gd name="T9" fmla="*/ 0 h 7"/>
                  <a:gd name="T10" fmla="*/ 7 w 7"/>
                  <a:gd name="T11" fmla="*/ 2 h 7"/>
                  <a:gd name="T12" fmla="*/ 5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5" y="5"/>
                    </a:moveTo>
                    <a:lnTo>
                      <a:pt x="5" y="7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9" name="Freeform 2721">
                <a:extLst>
                  <a:ext uri="{FF2B5EF4-FFF2-40B4-BE49-F238E27FC236}">
                    <a16:creationId xmlns:a16="http://schemas.microsoft.com/office/drawing/2014/main" id="{D5CEB3BD-739A-4D12-85E0-491AC1B1E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891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4 w 7"/>
                  <a:gd name="T3" fmla="*/ 7 h 7"/>
                  <a:gd name="T4" fmla="*/ 0 w 7"/>
                  <a:gd name="T5" fmla="*/ 5 h 7"/>
                  <a:gd name="T6" fmla="*/ 0 w 7"/>
                  <a:gd name="T7" fmla="*/ 3 h 7"/>
                  <a:gd name="T8" fmla="*/ 2 w 7"/>
                  <a:gd name="T9" fmla="*/ 0 h 7"/>
                  <a:gd name="T10" fmla="*/ 7 w 7"/>
                  <a:gd name="T11" fmla="*/ 3 h 7"/>
                  <a:gd name="T12" fmla="*/ 4 w 7"/>
                  <a:gd name="T13" fmla="*/ 5 h 7"/>
                  <a:gd name="T14" fmla="*/ 4 w 7"/>
                  <a:gd name="T15" fmla="*/ 5 h 7"/>
                  <a:gd name="T16" fmla="*/ 4 w 7"/>
                  <a:gd name="T17" fmla="*/ 5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0" name="Freeform 2722">
                <a:extLst>
                  <a:ext uri="{FF2B5EF4-FFF2-40B4-BE49-F238E27FC236}">
                    <a16:creationId xmlns:a16="http://schemas.microsoft.com/office/drawing/2014/main" id="{C9EB0EBE-24A7-49BE-97FB-E50CB55C1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869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3 w 5"/>
                  <a:gd name="T3" fmla="*/ 4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0 h 4"/>
                  <a:gd name="T10" fmla="*/ 5 w 5"/>
                  <a:gd name="T11" fmla="*/ 0 h 4"/>
                  <a:gd name="T12" fmla="*/ 3 w 5"/>
                  <a:gd name="T13" fmla="*/ 2 h 4"/>
                  <a:gd name="T14" fmla="*/ 3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1" name="Freeform 2723">
                <a:extLst>
                  <a:ext uri="{FF2B5EF4-FFF2-40B4-BE49-F238E27FC236}">
                    <a16:creationId xmlns:a16="http://schemas.microsoft.com/office/drawing/2014/main" id="{4604C620-B630-47DE-9BFB-9BEBB268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858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4 h 4"/>
                  <a:gd name="T4" fmla="*/ 2 w 5"/>
                  <a:gd name="T5" fmla="*/ 0 h 4"/>
                  <a:gd name="T6" fmla="*/ 5 w 5"/>
                  <a:gd name="T7" fmla="*/ 0 h 4"/>
                  <a:gd name="T8" fmla="*/ 5 w 5"/>
                  <a:gd name="T9" fmla="*/ 2 h 4"/>
                  <a:gd name="T10" fmla="*/ 2 w 5"/>
                  <a:gd name="T11" fmla="*/ 2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2" name="Freeform 2724">
                <a:extLst>
                  <a:ext uri="{FF2B5EF4-FFF2-40B4-BE49-F238E27FC236}">
                    <a16:creationId xmlns:a16="http://schemas.microsoft.com/office/drawing/2014/main" id="{991135F4-0181-4D3E-A3F8-5A3470865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876"/>
                <a:ext cx="7" cy="13"/>
              </a:xfrm>
              <a:custGeom>
                <a:avLst/>
                <a:gdLst>
                  <a:gd name="T0" fmla="*/ 0 w 7"/>
                  <a:gd name="T1" fmla="*/ 11 h 13"/>
                  <a:gd name="T2" fmla="*/ 4 w 7"/>
                  <a:gd name="T3" fmla="*/ 0 h 13"/>
                  <a:gd name="T4" fmla="*/ 7 w 7"/>
                  <a:gd name="T5" fmla="*/ 0 h 13"/>
                  <a:gd name="T6" fmla="*/ 4 w 7"/>
                  <a:gd name="T7" fmla="*/ 9 h 13"/>
                  <a:gd name="T8" fmla="*/ 2 w 7"/>
                  <a:gd name="T9" fmla="*/ 13 h 13"/>
                  <a:gd name="T10" fmla="*/ 0 w 7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0" y="11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3" name="Freeform 2725">
                <a:extLst>
                  <a:ext uri="{FF2B5EF4-FFF2-40B4-BE49-F238E27FC236}">
                    <a16:creationId xmlns:a16="http://schemas.microsoft.com/office/drawing/2014/main" id="{E6A40407-680F-41D0-8D2A-36D2EEC9D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1054"/>
                <a:ext cx="18" cy="22"/>
              </a:xfrm>
              <a:custGeom>
                <a:avLst/>
                <a:gdLst>
                  <a:gd name="T0" fmla="*/ 14 w 18"/>
                  <a:gd name="T1" fmla="*/ 18 h 22"/>
                  <a:gd name="T2" fmla="*/ 11 w 18"/>
                  <a:gd name="T3" fmla="*/ 22 h 22"/>
                  <a:gd name="T4" fmla="*/ 0 w 18"/>
                  <a:gd name="T5" fmla="*/ 16 h 22"/>
                  <a:gd name="T6" fmla="*/ 5 w 18"/>
                  <a:gd name="T7" fmla="*/ 9 h 22"/>
                  <a:gd name="T8" fmla="*/ 5 w 18"/>
                  <a:gd name="T9" fmla="*/ 7 h 22"/>
                  <a:gd name="T10" fmla="*/ 7 w 18"/>
                  <a:gd name="T11" fmla="*/ 0 h 22"/>
                  <a:gd name="T12" fmla="*/ 9 w 18"/>
                  <a:gd name="T13" fmla="*/ 2 h 22"/>
                  <a:gd name="T14" fmla="*/ 11 w 18"/>
                  <a:gd name="T15" fmla="*/ 4 h 22"/>
                  <a:gd name="T16" fmla="*/ 14 w 18"/>
                  <a:gd name="T17" fmla="*/ 7 h 22"/>
                  <a:gd name="T18" fmla="*/ 18 w 18"/>
                  <a:gd name="T19" fmla="*/ 9 h 22"/>
                  <a:gd name="T20" fmla="*/ 16 w 18"/>
                  <a:gd name="T21" fmla="*/ 11 h 22"/>
                  <a:gd name="T22" fmla="*/ 14 w 18"/>
                  <a:gd name="T23" fmla="*/ 13 h 22"/>
                  <a:gd name="T24" fmla="*/ 14 w 18"/>
                  <a:gd name="T25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2">
                    <a:moveTo>
                      <a:pt x="14" y="18"/>
                    </a:moveTo>
                    <a:lnTo>
                      <a:pt x="11" y="22"/>
                    </a:lnTo>
                    <a:lnTo>
                      <a:pt x="0" y="16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4" y="7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4" name="Freeform 2726">
                <a:extLst>
                  <a:ext uri="{FF2B5EF4-FFF2-40B4-BE49-F238E27FC236}">
                    <a16:creationId xmlns:a16="http://schemas.microsoft.com/office/drawing/2014/main" id="{15A00FE8-8088-448C-9AF7-133297CD9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076"/>
                <a:ext cx="4" cy="7"/>
              </a:xfrm>
              <a:custGeom>
                <a:avLst/>
                <a:gdLst>
                  <a:gd name="T0" fmla="*/ 4 w 4"/>
                  <a:gd name="T1" fmla="*/ 3 h 7"/>
                  <a:gd name="T2" fmla="*/ 2 w 4"/>
                  <a:gd name="T3" fmla="*/ 7 h 7"/>
                  <a:gd name="T4" fmla="*/ 0 w 4"/>
                  <a:gd name="T5" fmla="*/ 5 h 7"/>
                  <a:gd name="T6" fmla="*/ 2 w 4"/>
                  <a:gd name="T7" fmla="*/ 0 h 7"/>
                  <a:gd name="T8" fmla="*/ 4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lnTo>
                      <a:pt x="2" y="7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5" name="Freeform 2727">
                <a:extLst>
                  <a:ext uri="{FF2B5EF4-FFF2-40B4-BE49-F238E27FC236}">
                    <a16:creationId xmlns:a16="http://schemas.microsoft.com/office/drawing/2014/main" id="{05FE7468-209D-4DB7-B0B5-904BFFFFE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072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7 h 7"/>
                  <a:gd name="T4" fmla="*/ 0 w 2"/>
                  <a:gd name="T5" fmla="*/ 4 h 7"/>
                  <a:gd name="T6" fmla="*/ 0 w 2"/>
                  <a:gd name="T7" fmla="*/ 0 h 7"/>
                  <a:gd name="T8" fmla="*/ 2 w 2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lnTo>
                      <a:pt x="2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6" name="Freeform 2728">
                <a:extLst>
                  <a:ext uri="{FF2B5EF4-FFF2-40B4-BE49-F238E27FC236}">
                    <a16:creationId xmlns:a16="http://schemas.microsoft.com/office/drawing/2014/main" id="{9A7364C4-5DC9-4852-A4A7-18D5A6072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013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7 h 7"/>
                  <a:gd name="T4" fmla="*/ 2 w 4"/>
                  <a:gd name="T5" fmla="*/ 5 h 7"/>
                  <a:gd name="T6" fmla="*/ 0 w 4"/>
                  <a:gd name="T7" fmla="*/ 5 h 7"/>
                  <a:gd name="T8" fmla="*/ 0 w 4"/>
                  <a:gd name="T9" fmla="*/ 0 h 7"/>
                  <a:gd name="T10" fmla="*/ 2 w 4"/>
                  <a:gd name="T11" fmla="*/ 0 h 7"/>
                  <a:gd name="T12" fmla="*/ 4 w 4"/>
                  <a:gd name="T13" fmla="*/ 2 h 7"/>
                  <a:gd name="T14" fmla="*/ 4 w 4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7" name="Freeform 2729">
                <a:extLst>
                  <a:ext uri="{FF2B5EF4-FFF2-40B4-BE49-F238E27FC236}">
                    <a16:creationId xmlns:a16="http://schemas.microsoft.com/office/drawing/2014/main" id="{41F1C23D-7BD0-4E73-89A6-05141C636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004"/>
                <a:ext cx="7" cy="5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2 h 5"/>
                  <a:gd name="T4" fmla="*/ 5 w 7"/>
                  <a:gd name="T5" fmla="*/ 2 h 5"/>
                  <a:gd name="T6" fmla="*/ 7 w 7"/>
                  <a:gd name="T7" fmla="*/ 2 h 5"/>
                  <a:gd name="T8" fmla="*/ 5 w 7"/>
                  <a:gd name="T9" fmla="*/ 5 h 5"/>
                  <a:gd name="T10" fmla="*/ 0 w 7"/>
                  <a:gd name="T11" fmla="*/ 2 h 5"/>
                  <a:gd name="T12" fmla="*/ 0 w 7"/>
                  <a:gd name="T13" fmla="*/ 2 h 5"/>
                  <a:gd name="T14" fmla="*/ 0 w 7"/>
                  <a:gd name="T15" fmla="*/ 2 h 5"/>
                  <a:gd name="T16" fmla="*/ 0 w 7"/>
                  <a:gd name="T17" fmla="*/ 2 h 5"/>
                  <a:gd name="T18" fmla="*/ 0 w 7"/>
                  <a:gd name="T19" fmla="*/ 2 h 5"/>
                  <a:gd name="T20" fmla="*/ 0 w 7"/>
                  <a:gd name="T21" fmla="*/ 0 h 5"/>
                  <a:gd name="T22" fmla="*/ 3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8" name="Freeform 2730">
                <a:extLst>
                  <a:ext uri="{FF2B5EF4-FFF2-40B4-BE49-F238E27FC236}">
                    <a16:creationId xmlns:a16="http://schemas.microsoft.com/office/drawing/2014/main" id="{96CC512B-EB03-404C-9350-A17A1D47A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2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9" name="Freeform 2731">
                <a:extLst>
                  <a:ext uri="{FF2B5EF4-FFF2-40B4-BE49-F238E27FC236}">
                    <a16:creationId xmlns:a16="http://schemas.microsoft.com/office/drawing/2014/main" id="{219A2CFE-D91C-4CFE-AAE9-5238CAAB2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919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0 w 6"/>
                  <a:gd name="T7" fmla="*/ 2 h 6"/>
                  <a:gd name="T8" fmla="*/ 0 w 6"/>
                  <a:gd name="T9" fmla="*/ 0 h 6"/>
                  <a:gd name="T10" fmla="*/ 2 w 6"/>
                  <a:gd name="T11" fmla="*/ 0 h 6"/>
                  <a:gd name="T12" fmla="*/ 6 w 6"/>
                  <a:gd name="T13" fmla="*/ 0 h 6"/>
                  <a:gd name="T14" fmla="*/ 6 w 6"/>
                  <a:gd name="T15" fmla="*/ 2 h 6"/>
                  <a:gd name="T16" fmla="*/ 4 w 6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0" name="Freeform 2732">
                <a:extLst>
                  <a:ext uri="{FF2B5EF4-FFF2-40B4-BE49-F238E27FC236}">
                    <a16:creationId xmlns:a16="http://schemas.microsoft.com/office/drawing/2014/main" id="{01413F43-7088-46D6-B9BD-185B528B5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919"/>
                <a:ext cx="9" cy="6"/>
              </a:xfrm>
              <a:custGeom>
                <a:avLst/>
                <a:gdLst>
                  <a:gd name="T0" fmla="*/ 7 w 9"/>
                  <a:gd name="T1" fmla="*/ 6 h 6"/>
                  <a:gd name="T2" fmla="*/ 5 w 9"/>
                  <a:gd name="T3" fmla="*/ 6 h 6"/>
                  <a:gd name="T4" fmla="*/ 0 w 9"/>
                  <a:gd name="T5" fmla="*/ 4 h 6"/>
                  <a:gd name="T6" fmla="*/ 3 w 9"/>
                  <a:gd name="T7" fmla="*/ 4 h 6"/>
                  <a:gd name="T8" fmla="*/ 3 w 9"/>
                  <a:gd name="T9" fmla="*/ 2 h 6"/>
                  <a:gd name="T10" fmla="*/ 3 w 9"/>
                  <a:gd name="T11" fmla="*/ 0 h 6"/>
                  <a:gd name="T12" fmla="*/ 9 w 9"/>
                  <a:gd name="T13" fmla="*/ 0 h 6"/>
                  <a:gd name="T14" fmla="*/ 7 w 9"/>
                  <a:gd name="T15" fmla="*/ 2 h 6"/>
                  <a:gd name="T16" fmla="*/ 7 w 9"/>
                  <a:gd name="T17" fmla="*/ 4 h 6"/>
                  <a:gd name="T18" fmla="*/ 7 w 9"/>
                  <a:gd name="T19" fmla="*/ 4 h 6"/>
                  <a:gd name="T20" fmla="*/ 7 w 9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7" y="6"/>
                    </a:moveTo>
                    <a:lnTo>
                      <a:pt x="5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1" name="Freeform 2733">
                <a:extLst>
                  <a:ext uri="{FF2B5EF4-FFF2-40B4-BE49-F238E27FC236}">
                    <a16:creationId xmlns:a16="http://schemas.microsoft.com/office/drawing/2014/main" id="{1A2E495C-0DD1-4BDC-AAB1-6604BCBFD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934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5 h 5"/>
                  <a:gd name="T4" fmla="*/ 0 w 7"/>
                  <a:gd name="T5" fmla="*/ 3 h 5"/>
                  <a:gd name="T6" fmla="*/ 0 w 7"/>
                  <a:gd name="T7" fmla="*/ 3 h 5"/>
                  <a:gd name="T8" fmla="*/ 3 w 7"/>
                  <a:gd name="T9" fmla="*/ 0 h 5"/>
                  <a:gd name="T10" fmla="*/ 3 w 7"/>
                  <a:gd name="T11" fmla="*/ 3 h 5"/>
                  <a:gd name="T12" fmla="*/ 5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5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2" name="Freeform 2734">
                <a:extLst>
                  <a:ext uri="{FF2B5EF4-FFF2-40B4-BE49-F238E27FC236}">
                    <a16:creationId xmlns:a16="http://schemas.microsoft.com/office/drawing/2014/main" id="{9171E71B-9C79-442E-9609-974FAC2CD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946"/>
                <a:ext cx="6" cy="4"/>
              </a:xfrm>
              <a:custGeom>
                <a:avLst/>
                <a:gdLst>
                  <a:gd name="T0" fmla="*/ 0 w 6"/>
                  <a:gd name="T1" fmla="*/ 2 h 4"/>
                  <a:gd name="T2" fmla="*/ 2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2 w 6"/>
                  <a:gd name="T9" fmla="*/ 0 h 4"/>
                  <a:gd name="T10" fmla="*/ 6 w 6"/>
                  <a:gd name="T11" fmla="*/ 4 h 4"/>
                  <a:gd name="T12" fmla="*/ 4 w 6"/>
                  <a:gd name="T13" fmla="*/ 4 h 4"/>
                  <a:gd name="T14" fmla="*/ 0 w 6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3" name="Freeform 2735">
                <a:extLst>
                  <a:ext uri="{FF2B5EF4-FFF2-40B4-BE49-F238E27FC236}">
                    <a16:creationId xmlns:a16="http://schemas.microsoft.com/office/drawing/2014/main" id="{EF8A336B-A399-4D87-AC2B-6F3F97BF7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948"/>
                <a:ext cx="4" cy="7"/>
              </a:xfrm>
              <a:custGeom>
                <a:avLst/>
                <a:gdLst>
                  <a:gd name="T0" fmla="*/ 4 w 4"/>
                  <a:gd name="T1" fmla="*/ 2 h 7"/>
                  <a:gd name="T2" fmla="*/ 4 w 4"/>
                  <a:gd name="T3" fmla="*/ 2 h 7"/>
                  <a:gd name="T4" fmla="*/ 4 w 4"/>
                  <a:gd name="T5" fmla="*/ 7 h 7"/>
                  <a:gd name="T6" fmla="*/ 0 w 4"/>
                  <a:gd name="T7" fmla="*/ 4 h 7"/>
                  <a:gd name="T8" fmla="*/ 0 w 4"/>
                  <a:gd name="T9" fmla="*/ 2 h 7"/>
                  <a:gd name="T10" fmla="*/ 0 w 4"/>
                  <a:gd name="T11" fmla="*/ 2 h 7"/>
                  <a:gd name="T12" fmla="*/ 0 w 4"/>
                  <a:gd name="T13" fmla="*/ 0 h 7"/>
                  <a:gd name="T14" fmla="*/ 4 w 4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4" name="Freeform 2736">
                <a:extLst>
                  <a:ext uri="{FF2B5EF4-FFF2-40B4-BE49-F238E27FC236}">
                    <a16:creationId xmlns:a16="http://schemas.microsoft.com/office/drawing/2014/main" id="{D3BE835D-5C77-4746-9566-825806CD8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916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5 w 7"/>
                  <a:gd name="T3" fmla="*/ 7 h 7"/>
                  <a:gd name="T4" fmla="*/ 5 w 7"/>
                  <a:gd name="T5" fmla="*/ 5 h 7"/>
                  <a:gd name="T6" fmla="*/ 0 w 7"/>
                  <a:gd name="T7" fmla="*/ 5 h 7"/>
                  <a:gd name="T8" fmla="*/ 2 w 7"/>
                  <a:gd name="T9" fmla="*/ 3 h 7"/>
                  <a:gd name="T10" fmla="*/ 2 w 7"/>
                  <a:gd name="T11" fmla="*/ 0 h 7"/>
                  <a:gd name="T12" fmla="*/ 2 w 7"/>
                  <a:gd name="T13" fmla="*/ 0 h 7"/>
                  <a:gd name="T14" fmla="*/ 7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5" y="7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5" name="Freeform 2737">
                <a:extLst>
                  <a:ext uri="{FF2B5EF4-FFF2-40B4-BE49-F238E27FC236}">
                    <a16:creationId xmlns:a16="http://schemas.microsoft.com/office/drawing/2014/main" id="{19BB4DAA-EAF3-4190-9B35-1B624EAB8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079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5 w 7"/>
                  <a:gd name="T3" fmla="*/ 6 h 6"/>
                  <a:gd name="T4" fmla="*/ 0 w 7"/>
                  <a:gd name="T5" fmla="*/ 4 h 6"/>
                  <a:gd name="T6" fmla="*/ 2 w 7"/>
                  <a:gd name="T7" fmla="*/ 2 h 6"/>
                  <a:gd name="T8" fmla="*/ 2 w 7"/>
                  <a:gd name="T9" fmla="*/ 0 h 6"/>
                  <a:gd name="T10" fmla="*/ 7 w 7"/>
                  <a:gd name="T11" fmla="*/ 2 h 6"/>
                  <a:gd name="T12" fmla="*/ 7 w 7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lnTo>
                      <a:pt x="5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6" name="Freeform 2738">
                <a:extLst>
                  <a:ext uri="{FF2B5EF4-FFF2-40B4-BE49-F238E27FC236}">
                    <a16:creationId xmlns:a16="http://schemas.microsoft.com/office/drawing/2014/main" id="{A8994039-D636-49B9-AF51-00C15E84E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964"/>
                <a:ext cx="16" cy="6"/>
              </a:xfrm>
              <a:custGeom>
                <a:avLst/>
                <a:gdLst>
                  <a:gd name="T0" fmla="*/ 16 w 16"/>
                  <a:gd name="T1" fmla="*/ 4 h 6"/>
                  <a:gd name="T2" fmla="*/ 13 w 16"/>
                  <a:gd name="T3" fmla="*/ 6 h 6"/>
                  <a:gd name="T4" fmla="*/ 9 w 16"/>
                  <a:gd name="T5" fmla="*/ 4 h 6"/>
                  <a:gd name="T6" fmla="*/ 9 w 16"/>
                  <a:gd name="T7" fmla="*/ 4 h 6"/>
                  <a:gd name="T8" fmla="*/ 4 w 16"/>
                  <a:gd name="T9" fmla="*/ 4 h 6"/>
                  <a:gd name="T10" fmla="*/ 4 w 16"/>
                  <a:gd name="T11" fmla="*/ 4 h 6"/>
                  <a:gd name="T12" fmla="*/ 0 w 16"/>
                  <a:gd name="T13" fmla="*/ 2 h 6"/>
                  <a:gd name="T14" fmla="*/ 0 w 16"/>
                  <a:gd name="T15" fmla="*/ 0 h 6"/>
                  <a:gd name="T16" fmla="*/ 7 w 16"/>
                  <a:gd name="T17" fmla="*/ 0 h 6"/>
                  <a:gd name="T18" fmla="*/ 9 w 16"/>
                  <a:gd name="T19" fmla="*/ 2 h 6"/>
                  <a:gd name="T20" fmla="*/ 11 w 16"/>
                  <a:gd name="T21" fmla="*/ 2 h 6"/>
                  <a:gd name="T22" fmla="*/ 16 w 16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lnTo>
                      <a:pt x="13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7" name="Freeform 2739">
                <a:extLst>
                  <a:ext uri="{FF2B5EF4-FFF2-40B4-BE49-F238E27FC236}">
                    <a16:creationId xmlns:a16="http://schemas.microsoft.com/office/drawing/2014/main" id="{605D5450-061B-438D-85C0-A9C2CB64C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898"/>
                <a:ext cx="52" cy="34"/>
              </a:xfrm>
              <a:custGeom>
                <a:avLst/>
                <a:gdLst>
                  <a:gd name="T0" fmla="*/ 40 w 52"/>
                  <a:gd name="T1" fmla="*/ 18 h 34"/>
                  <a:gd name="T2" fmla="*/ 34 w 52"/>
                  <a:gd name="T3" fmla="*/ 30 h 34"/>
                  <a:gd name="T4" fmla="*/ 29 w 52"/>
                  <a:gd name="T5" fmla="*/ 34 h 34"/>
                  <a:gd name="T6" fmla="*/ 27 w 52"/>
                  <a:gd name="T7" fmla="*/ 34 h 34"/>
                  <a:gd name="T8" fmla="*/ 18 w 52"/>
                  <a:gd name="T9" fmla="*/ 34 h 34"/>
                  <a:gd name="T10" fmla="*/ 9 w 52"/>
                  <a:gd name="T11" fmla="*/ 34 h 34"/>
                  <a:gd name="T12" fmla="*/ 9 w 52"/>
                  <a:gd name="T13" fmla="*/ 34 h 34"/>
                  <a:gd name="T14" fmla="*/ 2 w 52"/>
                  <a:gd name="T15" fmla="*/ 34 h 34"/>
                  <a:gd name="T16" fmla="*/ 0 w 52"/>
                  <a:gd name="T17" fmla="*/ 34 h 34"/>
                  <a:gd name="T18" fmla="*/ 0 w 52"/>
                  <a:gd name="T19" fmla="*/ 32 h 34"/>
                  <a:gd name="T20" fmla="*/ 2 w 52"/>
                  <a:gd name="T21" fmla="*/ 27 h 34"/>
                  <a:gd name="T22" fmla="*/ 4 w 52"/>
                  <a:gd name="T23" fmla="*/ 27 h 34"/>
                  <a:gd name="T24" fmla="*/ 4 w 52"/>
                  <a:gd name="T25" fmla="*/ 27 h 34"/>
                  <a:gd name="T26" fmla="*/ 4 w 52"/>
                  <a:gd name="T27" fmla="*/ 27 h 34"/>
                  <a:gd name="T28" fmla="*/ 4 w 52"/>
                  <a:gd name="T29" fmla="*/ 27 h 34"/>
                  <a:gd name="T30" fmla="*/ 4 w 52"/>
                  <a:gd name="T31" fmla="*/ 25 h 34"/>
                  <a:gd name="T32" fmla="*/ 4 w 52"/>
                  <a:gd name="T33" fmla="*/ 25 h 34"/>
                  <a:gd name="T34" fmla="*/ 4 w 52"/>
                  <a:gd name="T35" fmla="*/ 25 h 34"/>
                  <a:gd name="T36" fmla="*/ 6 w 52"/>
                  <a:gd name="T37" fmla="*/ 23 h 34"/>
                  <a:gd name="T38" fmla="*/ 13 w 52"/>
                  <a:gd name="T39" fmla="*/ 21 h 34"/>
                  <a:gd name="T40" fmla="*/ 18 w 52"/>
                  <a:gd name="T41" fmla="*/ 16 h 34"/>
                  <a:gd name="T42" fmla="*/ 25 w 52"/>
                  <a:gd name="T43" fmla="*/ 11 h 34"/>
                  <a:gd name="T44" fmla="*/ 29 w 52"/>
                  <a:gd name="T45" fmla="*/ 9 h 34"/>
                  <a:gd name="T46" fmla="*/ 34 w 52"/>
                  <a:gd name="T47" fmla="*/ 7 h 34"/>
                  <a:gd name="T48" fmla="*/ 36 w 52"/>
                  <a:gd name="T49" fmla="*/ 5 h 34"/>
                  <a:gd name="T50" fmla="*/ 40 w 52"/>
                  <a:gd name="T51" fmla="*/ 2 h 34"/>
                  <a:gd name="T52" fmla="*/ 47 w 52"/>
                  <a:gd name="T53" fmla="*/ 0 h 34"/>
                  <a:gd name="T54" fmla="*/ 52 w 52"/>
                  <a:gd name="T55" fmla="*/ 2 h 34"/>
                  <a:gd name="T56" fmla="*/ 52 w 52"/>
                  <a:gd name="T57" fmla="*/ 2 h 34"/>
                  <a:gd name="T58" fmla="*/ 45 w 52"/>
                  <a:gd name="T59" fmla="*/ 11 h 34"/>
                  <a:gd name="T60" fmla="*/ 43 w 52"/>
                  <a:gd name="T61" fmla="*/ 16 h 34"/>
                  <a:gd name="T62" fmla="*/ 40 w 52"/>
                  <a:gd name="T6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34">
                    <a:moveTo>
                      <a:pt x="40" y="18"/>
                    </a:moveTo>
                    <a:lnTo>
                      <a:pt x="34" y="30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18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13" y="21"/>
                    </a:lnTo>
                    <a:lnTo>
                      <a:pt x="18" y="16"/>
                    </a:lnTo>
                    <a:lnTo>
                      <a:pt x="25" y="11"/>
                    </a:lnTo>
                    <a:lnTo>
                      <a:pt x="29" y="9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40" y="2"/>
                    </a:lnTo>
                    <a:lnTo>
                      <a:pt x="47" y="0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45" y="11"/>
                    </a:lnTo>
                    <a:lnTo>
                      <a:pt x="43" y="16"/>
                    </a:lnTo>
                    <a:lnTo>
                      <a:pt x="40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8" name="Freeform 2740">
                <a:extLst>
                  <a:ext uri="{FF2B5EF4-FFF2-40B4-BE49-F238E27FC236}">
                    <a16:creationId xmlns:a16="http://schemas.microsoft.com/office/drawing/2014/main" id="{494E32E2-00B5-467F-AA54-4DD890DB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862"/>
                <a:ext cx="25" cy="59"/>
              </a:xfrm>
              <a:custGeom>
                <a:avLst/>
                <a:gdLst>
                  <a:gd name="T0" fmla="*/ 22 w 25"/>
                  <a:gd name="T1" fmla="*/ 9 h 59"/>
                  <a:gd name="T2" fmla="*/ 22 w 25"/>
                  <a:gd name="T3" fmla="*/ 14 h 59"/>
                  <a:gd name="T4" fmla="*/ 20 w 25"/>
                  <a:gd name="T5" fmla="*/ 16 h 59"/>
                  <a:gd name="T6" fmla="*/ 20 w 25"/>
                  <a:gd name="T7" fmla="*/ 20 h 59"/>
                  <a:gd name="T8" fmla="*/ 20 w 25"/>
                  <a:gd name="T9" fmla="*/ 20 h 59"/>
                  <a:gd name="T10" fmla="*/ 18 w 25"/>
                  <a:gd name="T11" fmla="*/ 25 h 59"/>
                  <a:gd name="T12" fmla="*/ 18 w 25"/>
                  <a:gd name="T13" fmla="*/ 32 h 59"/>
                  <a:gd name="T14" fmla="*/ 16 w 25"/>
                  <a:gd name="T15" fmla="*/ 36 h 59"/>
                  <a:gd name="T16" fmla="*/ 16 w 25"/>
                  <a:gd name="T17" fmla="*/ 43 h 59"/>
                  <a:gd name="T18" fmla="*/ 16 w 25"/>
                  <a:gd name="T19" fmla="*/ 52 h 59"/>
                  <a:gd name="T20" fmla="*/ 16 w 25"/>
                  <a:gd name="T21" fmla="*/ 52 h 59"/>
                  <a:gd name="T22" fmla="*/ 16 w 25"/>
                  <a:gd name="T23" fmla="*/ 52 h 59"/>
                  <a:gd name="T24" fmla="*/ 13 w 25"/>
                  <a:gd name="T25" fmla="*/ 52 h 59"/>
                  <a:gd name="T26" fmla="*/ 13 w 25"/>
                  <a:gd name="T27" fmla="*/ 52 h 59"/>
                  <a:gd name="T28" fmla="*/ 13 w 25"/>
                  <a:gd name="T29" fmla="*/ 54 h 59"/>
                  <a:gd name="T30" fmla="*/ 13 w 25"/>
                  <a:gd name="T31" fmla="*/ 54 h 59"/>
                  <a:gd name="T32" fmla="*/ 13 w 25"/>
                  <a:gd name="T33" fmla="*/ 54 h 59"/>
                  <a:gd name="T34" fmla="*/ 13 w 25"/>
                  <a:gd name="T35" fmla="*/ 54 h 59"/>
                  <a:gd name="T36" fmla="*/ 13 w 25"/>
                  <a:gd name="T37" fmla="*/ 59 h 59"/>
                  <a:gd name="T38" fmla="*/ 13 w 25"/>
                  <a:gd name="T39" fmla="*/ 59 h 59"/>
                  <a:gd name="T40" fmla="*/ 13 w 25"/>
                  <a:gd name="T41" fmla="*/ 59 h 59"/>
                  <a:gd name="T42" fmla="*/ 11 w 25"/>
                  <a:gd name="T43" fmla="*/ 59 h 59"/>
                  <a:gd name="T44" fmla="*/ 9 w 25"/>
                  <a:gd name="T45" fmla="*/ 54 h 59"/>
                  <a:gd name="T46" fmla="*/ 9 w 25"/>
                  <a:gd name="T47" fmla="*/ 52 h 59"/>
                  <a:gd name="T48" fmla="*/ 9 w 25"/>
                  <a:gd name="T49" fmla="*/ 52 h 59"/>
                  <a:gd name="T50" fmla="*/ 9 w 25"/>
                  <a:gd name="T51" fmla="*/ 52 h 59"/>
                  <a:gd name="T52" fmla="*/ 7 w 25"/>
                  <a:gd name="T53" fmla="*/ 52 h 59"/>
                  <a:gd name="T54" fmla="*/ 7 w 25"/>
                  <a:gd name="T55" fmla="*/ 50 h 59"/>
                  <a:gd name="T56" fmla="*/ 7 w 25"/>
                  <a:gd name="T57" fmla="*/ 50 h 59"/>
                  <a:gd name="T58" fmla="*/ 4 w 25"/>
                  <a:gd name="T59" fmla="*/ 43 h 59"/>
                  <a:gd name="T60" fmla="*/ 2 w 25"/>
                  <a:gd name="T61" fmla="*/ 43 h 59"/>
                  <a:gd name="T62" fmla="*/ 2 w 25"/>
                  <a:gd name="T63" fmla="*/ 38 h 59"/>
                  <a:gd name="T64" fmla="*/ 0 w 25"/>
                  <a:gd name="T65" fmla="*/ 32 h 59"/>
                  <a:gd name="T66" fmla="*/ 0 w 25"/>
                  <a:gd name="T67" fmla="*/ 29 h 59"/>
                  <a:gd name="T68" fmla="*/ 4 w 25"/>
                  <a:gd name="T69" fmla="*/ 25 h 59"/>
                  <a:gd name="T70" fmla="*/ 11 w 25"/>
                  <a:gd name="T71" fmla="*/ 11 h 59"/>
                  <a:gd name="T72" fmla="*/ 11 w 25"/>
                  <a:gd name="T73" fmla="*/ 14 h 59"/>
                  <a:gd name="T74" fmla="*/ 11 w 25"/>
                  <a:gd name="T75" fmla="*/ 11 h 59"/>
                  <a:gd name="T76" fmla="*/ 13 w 25"/>
                  <a:gd name="T77" fmla="*/ 11 h 59"/>
                  <a:gd name="T78" fmla="*/ 11 w 25"/>
                  <a:gd name="T79" fmla="*/ 11 h 59"/>
                  <a:gd name="T80" fmla="*/ 16 w 25"/>
                  <a:gd name="T81" fmla="*/ 7 h 59"/>
                  <a:gd name="T82" fmla="*/ 20 w 25"/>
                  <a:gd name="T83" fmla="*/ 0 h 59"/>
                  <a:gd name="T84" fmla="*/ 25 w 25"/>
                  <a:gd name="T85" fmla="*/ 2 h 59"/>
                  <a:gd name="T86" fmla="*/ 22 w 25"/>
                  <a:gd name="T8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59">
                    <a:moveTo>
                      <a:pt x="22" y="9"/>
                    </a:moveTo>
                    <a:lnTo>
                      <a:pt x="22" y="14"/>
                    </a:lnTo>
                    <a:lnTo>
                      <a:pt x="20" y="16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5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6" y="43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4" y="25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2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9" name="Freeform 2741">
                <a:extLst>
                  <a:ext uri="{FF2B5EF4-FFF2-40B4-BE49-F238E27FC236}">
                    <a16:creationId xmlns:a16="http://schemas.microsoft.com/office/drawing/2014/main" id="{153086BF-72D4-4A37-89E1-523E3F0A8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970"/>
                <a:ext cx="34" cy="48"/>
              </a:xfrm>
              <a:custGeom>
                <a:avLst/>
                <a:gdLst>
                  <a:gd name="T0" fmla="*/ 32 w 34"/>
                  <a:gd name="T1" fmla="*/ 48 h 48"/>
                  <a:gd name="T2" fmla="*/ 32 w 34"/>
                  <a:gd name="T3" fmla="*/ 48 h 48"/>
                  <a:gd name="T4" fmla="*/ 27 w 34"/>
                  <a:gd name="T5" fmla="*/ 45 h 48"/>
                  <a:gd name="T6" fmla="*/ 25 w 34"/>
                  <a:gd name="T7" fmla="*/ 43 h 48"/>
                  <a:gd name="T8" fmla="*/ 18 w 34"/>
                  <a:gd name="T9" fmla="*/ 39 h 48"/>
                  <a:gd name="T10" fmla="*/ 18 w 34"/>
                  <a:gd name="T11" fmla="*/ 39 h 48"/>
                  <a:gd name="T12" fmla="*/ 16 w 34"/>
                  <a:gd name="T13" fmla="*/ 36 h 48"/>
                  <a:gd name="T14" fmla="*/ 16 w 34"/>
                  <a:gd name="T15" fmla="*/ 34 h 48"/>
                  <a:gd name="T16" fmla="*/ 14 w 34"/>
                  <a:gd name="T17" fmla="*/ 32 h 48"/>
                  <a:gd name="T18" fmla="*/ 14 w 34"/>
                  <a:gd name="T19" fmla="*/ 32 h 48"/>
                  <a:gd name="T20" fmla="*/ 14 w 34"/>
                  <a:gd name="T21" fmla="*/ 32 h 48"/>
                  <a:gd name="T22" fmla="*/ 11 w 34"/>
                  <a:gd name="T23" fmla="*/ 27 h 48"/>
                  <a:gd name="T24" fmla="*/ 11 w 34"/>
                  <a:gd name="T25" fmla="*/ 25 h 48"/>
                  <a:gd name="T26" fmla="*/ 11 w 34"/>
                  <a:gd name="T27" fmla="*/ 25 h 48"/>
                  <a:gd name="T28" fmla="*/ 9 w 34"/>
                  <a:gd name="T29" fmla="*/ 23 h 48"/>
                  <a:gd name="T30" fmla="*/ 7 w 34"/>
                  <a:gd name="T31" fmla="*/ 23 h 48"/>
                  <a:gd name="T32" fmla="*/ 7 w 34"/>
                  <a:gd name="T33" fmla="*/ 23 h 48"/>
                  <a:gd name="T34" fmla="*/ 5 w 34"/>
                  <a:gd name="T35" fmla="*/ 21 h 48"/>
                  <a:gd name="T36" fmla="*/ 5 w 34"/>
                  <a:gd name="T37" fmla="*/ 21 h 48"/>
                  <a:gd name="T38" fmla="*/ 2 w 34"/>
                  <a:gd name="T39" fmla="*/ 21 h 48"/>
                  <a:gd name="T40" fmla="*/ 0 w 34"/>
                  <a:gd name="T41" fmla="*/ 18 h 48"/>
                  <a:gd name="T42" fmla="*/ 0 w 34"/>
                  <a:gd name="T43" fmla="*/ 18 h 48"/>
                  <a:gd name="T44" fmla="*/ 0 w 34"/>
                  <a:gd name="T45" fmla="*/ 18 h 48"/>
                  <a:gd name="T46" fmla="*/ 2 w 34"/>
                  <a:gd name="T47" fmla="*/ 14 h 48"/>
                  <a:gd name="T48" fmla="*/ 2 w 34"/>
                  <a:gd name="T49" fmla="*/ 12 h 48"/>
                  <a:gd name="T50" fmla="*/ 2 w 34"/>
                  <a:gd name="T51" fmla="*/ 9 h 48"/>
                  <a:gd name="T52" fmla="*/ 5 w 34"/>
                  <a:gd name="T53" fmla="*/ 7 h 48"/>
                  <a:gd name="T54" fmla="*/ 5 w 34"/>
                  <a:gd name="T55" fmla="*/ 7 h 48"/>
                  <a:gd name="T56" fmla="*/ 5 w 34"/>
                  <a:gd name="T57" fmla="*/ 7 h 48"/>
                  <a:gd name="T58" fmla="*/ 7 w 34"/>
                  <a:gd name="T59" fmla="*/ 5 h 48"/>
                  <a:gd name="T60" fmla="*/ 11 w 34"/>
                  <a:gd name="T61" fmla="*/ 0 h 48"/>
                  <a:gd name="T62" fmla="*/ 11 w 34"/>
                  <a:gd name="T63" fmla="*/ 5 h 48"/>
                  <a:gd name="T64" fmla="*/ 11 w 34"/>
                  <a:gd name="T65" fmla="*/ 5 h 48"/>
                  <a:gd name="T66" fmla="*/ 11 w 34"/>
                  <a:gd name="T67" fmla="*/ 5 h 48"/>
                  <a:gd name="T68" fmla="*/ 11 w 34"/>
                  <a:gd name="T69" fmla="*/ 7 h 48"/>
                  <a:gd name="T70" fmla="*/ 11 w 34"/>
                  <a:gd name="T71" fmla="*/ 7 h 48"/>
                  <a:gd name="T72" fmla="*/ 11 w 34"/>
                  <a:gd name="T73" fmla="*/ 7 h 48"/>
                  <a:gd name="T74" fmla="*/ 11 w 34"/>
                  <a:gd name="T75" fmla="*/ 7 h 48"/>
                  <a:gd name="T76" fmla="*/ 14 w 34"/>
                  <a:gd name="T77" fmla="*/ 7 h 48"/>
                  <a:gd name="T78" fmla="*/ 14 w 34"/>
                  <a:gd name="T79" fmla="*/ 9 h 48"/>
                  <a:gd name="T80" fmla="*/ 16 w 34"/>
                  <a:gd name="T81" fmla="*/ 14 h 48"/>
                  <a:gd name="T82" fmla="*/ 16 w 34"/>
                  <a:gd name="T83" fmla="*/ 16 h 48"/>
                  <a:gd name="T84" fmla="*/ 18 w 34"/>
                  <a:gd name="T85" fmla="*/ 18 h 48"/>
                  <a:gd name="T86" fmla="*/ 20 w 34"/>
                  <a:gd name="T87" fmla="*/ 21 h 48"/>
                  <a:gd name="T88" fmla="*/ 20 w 34"/>
                  <a:gd name="T89" fmla="*/ 23 h 48"/>
                  <a:gd name="T90" fmla="*/ 23 w 34"/>
                  <a:gd name="T91" fmla="*/ 25 h 48"/>
                  <a:gd name="T92" fmla="*/ 23 w 34"/>
                  <a:gd name="T93" fmla="*/ 30 h 48"/>
                  <a:gd name="T94" fmla="*/ 25 w 34"/>
                  <a:gd name="T95" fmla="*/ 32 h 48"/>
                  <a:gd name="T96" fmla="*/ 27 w 34"/>
                  <a:gd name="T97" fmla="*/ 34 h 48"/>
                  <a:gd name="T98" fmla="*/ 29 w 34"/>
                  <a:gd name="T99" fmla="*/ 36 h 48"/>
                  <a:gd name="T100" fmla="*/ 29 w 34"/>
                  <a:gd name="T101" fmla="*/ 39 h 48"/>
                  <a:gd name="T102" fmla="*/ 32 w 34"/>
                  <a:gd name="T103" fmla="*/ 43 h 48"/>
                  <a:gd name="T104" fmla="*/ 34 w 34"/>
                  <a:gd name="T105" fmla="*/ 45 h 48"/>
                  <a:gd name="T106" fmla="*/ 32 w 34"/>
                  <a:gd name="T10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8">
                    <a:moveTo>
                      <a:pt x="32" y="48"/>
                    </a:moveTo>
                    <a:lnTo>
                      <a:pt x="32" y="48"/>
                    </a:lnTo>
                    <a:lnTo>
                      <a:pt x="27" y="45"/>
                    </a:lnTo>
                    <a:lnTo>
                      <a:pt x="25" y="43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21"/>
                    </a:lnTo>
                    <a:lnTo>
                      <a:pt x="20" y="23"/>
                    </a:lnTo>
                    <a:lnTo>
                      <a:pt x="23" y="25"/>
                    </a:lnTo>
                    <a:lnTo>
                      <a:pt x="23" y="30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9" y="36"/>
                    </a:lnTo>
                    <a:lnTo>
                      <a:pt x="29" y="39"/>
                    </a:lnTo>
                    <a:lnTo>
                      <a:pt x="32" y="43"/>
                    </a:lnTo>
                    <a:lnTo>
                      <a:pt x="34" y="45"/>
                    </a:lnTo>
                    <a:lnTo>
                      <a:pt x="32" y="4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0" name="Freeform 2742">
                <a:extLst>
                  <a:ext uri="{FF2B5EF4-FFF2-40B4-BE49-F238E27FC236}">
                    <a16:creationId xmlns:a16="http://schemas.microsoft.com/office/drawing/2014/main" id="{5B8E97F6-240A-4E62-87AD-D5003E1B5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964"/>
                <a:ext cx="30" cy="49"/>
              </a:xfrm>
              <a:custGeom>
                <a:avLst/>
                <a:gdLst>
                  <a:gd name="T0" fmla="*/ 25 w 30"/>
                  <a:gd name="T1" fmla="*/ 49 h 49"/>
                  <a:gd name="T2" fmla="*/ 23 w 30"/>
                  <a:gd name="T3" fmla="*/ 49 h 49"/>
                  <a:gd name="T4" fmla="*/ 23 w 30"/>
                  <a:gd name="T5" fmla="*/ 47 h 49"/>
                  <a:gd name="T6" fmla="*/ 21 w 30"/>
                  <a:gd name="T7" fmla="*/ 45 h 49"/>
                  <a:gd name="T8" fmla="*/ 18 w 30"/>
                  <a:gd name="T9" fmla="*/ 42 h 49"/>
                  <a:gd name="T10" fmla="*/ 16 w 30"/>
                  <a:gd name="T11" fmla="*/ 38 h 49"/>
                  <a:gd name="T12" fmla="*/ 16 w 30"/>
                  <a:gd name="T13" fmla="*/ 36 h 49"/>
                  <a:gd name="T14" fmla="*/ 14 w 30"/>
                  <a:gd name="T15" fmla="*/ 33 h 49"/>
                  <a:gd name="T16" fmla="*/ 12 w 30"/>
                  <a:gd name="T17" fmla="*/ 31 h 49"/>
                  <a:gd name="T18" fmla="*/ 12 w 30"/>
                  <a:gd name="T19" fmla="*/ 29 h 49"/>
                  <a:gd name="T20" fmla="*/ 12 w 30"/>
                  <a:gd name="T21" fmla="*/ 29 h 49"/>
                  <a:gd name="T22" fmla="*/ 9 w 30"/>
                  <a:gd name="T23" fmla="*/ 24 h 49"/>
                  <a:gd name="T24" fmla="*/ 7 w 30"/>
                  <a:gd name="T25" fmla="*/ 22 h 49"/>
                  <a:gd name="T26" fmla="*/ 7 w 30"/>
                  <a:gd name="T27" fmla="*/ 20 h 49"/>
                  <a:gd name="T28" fmla="*/ 5 w 30"/>
                  <a:gd name="T29" fmla="*/ 18 h 49"/>
                  <a:gd name="T30" fmla="*/ 5 w 30"/>
                  <a:gd name="T31" fmla="*/ 13 h 49"/>
                  <a:gd name="T32" fmla="*/ 3 w 30"/>
                  <a:gd name="T33" fmla="*/ 13 h 49"/>
                  <a:gd name="T34" fmla="*/ 3 w 30"/>
                  <a:gd name="T35" fmla="*/ 13 h 49"/>
                  <a:gd name="T36" fmla="*/ 5 w 30"/>
                  <a:gd name="T37" fmla="*/ 11 h 49"/>
                  <a:gd name="T38" fmla="*/ 3 w 30"/>
                  <a:gd name="T39" fmla="*/ 11 h 49"/>
                  <a:gd name="T40" fmla="*/ 3 w 30"/>
                  <a:gd name="T41" fmla="*/ 11 h 49"/>
                  <a:gd name="T42" fmla="*/ 3 w 30"/>
                  <a:gd name="T43" fmla="*/ 11 h 49"/>
                  <a:gd name="T44" fmla="*/ 3 w 30"/>
                  <a:gd name="T45" fmla="*/ 11 h 49"/>
                  <a:gd name="T46" fmla="*/ 3 w 30"/>
                  <a:gd name="T47" fmla="*/ 11 h 49"/>
                  <a:gd name="T48" fmla="*/ 0 w 30"/>
                  <a:gd name="T49" fmla="*/ 6 h 49"/>
                  <a:gd name="T50" fmla="*/ 0 w 30"/>
                  <a:gd name="T51" fmla="*/ 6 h 49"/>
                  <a:gd name="T52" fmla="*/ 3 w 30"/>
                  <a:gd name="T53" fmla="*/ 4 h 49"/>
                  <a:gd name="T54" fmla="*/ 5 w 30"/>
                  <a:gd name="T55" fmla="*/ 2 h 49"/>
                  <a:gd name="T56" fmla="*/ 7 w 30"/>
                  <a:gd name="T57" fmla="*/ 2 h 49"/>
                  <a:gd name="T58" fmla="*/ 9 w 30"/>
                  <a:gd name="T59" fmla="*/ 0 h 49"/>
                  <a:gd name="T60" fmla="*/ 12 w 30"/>
                  <a:gd name="T61" fmla="*/ 2 h 49"/>
                  <a:gd name="T62" fmla="*/ 12 w 30"/>
                  <a:gd name="T63" fmla="*/ 4 h 49"/>
                  <a:gd name="T64" fmla="*/ 9 w 30"/>
                  <a:gd name="T65" fmla="*/ 4 h 49"/>
                  <a:gd name="T66" fmla="*/ 9 w 30"/>
                  <a:gd name="T67" fmla="*/ 4 h 49"/>
                  <a:gd name="T68" fmla="*/ 9 w 30"/>
                  <a:gd name="T69" fmla="*/ 4 h 49"/>
                  <a:gd name="T70" fmla="*/ 12 w 30"/>
                  <a:gd name="T71" fmla="*/ 6 h 49"/>
                  <a:gd name="T72" fmla="*/ 12 w 30"/>
                  <a:gd name="T73" fmla="*/ 6 h 49"/>
                  <a:gd name="T74" fmla="*/ 12 w 30"/>
                  <a:gd name="T75" fmla="*/ 6 h 49"/>
                  <a:gd name="T76" fmla="*/ 12 w 30"/>
                  <a:gd name="T77" fmla="*/ 6 h 49"/>
                  <a:gd name="T78" fmla="*/ 12 w 30"/>
                  <a:gd name="T79" fmla="*/ 9 h 49"/>
                  <a:gd name="T80" fmla="*/ 14 w 30"/>
                  <a:gd name="T81" fmla="*/ 11 h 49"/>
                  <a:gd name="T82" fmla="*/ 14 w 30"/>
                  <a:gd name="T83" fmla="*/ 13 h 49"/>
                  <a:gd name="T84" fmla="*/ 16 w 30"/>
                  <a:gd name="T85" fmla="*/ 15 h 49"/>
                  <a:gd name="T86" fmla="*/ 16 w 30"/>
                  <a:gd name="T87" fmla="*/ 18 h 49"/>
                  <a:gd name="T88" fmla="*/ 18 w 30"/>
                  <a:gd name="T89" fmla="*/ 22 h 49"/>
                  <a:gd name="T90" fmla="*/ 18 w 30"/>
                  <a:gd name="T91" fmla="*/ 24 h 49"/>
                  <a:gd name="T92" fmla="*/ 21 w 30"/>
                  <a:gd name="T93" fmla="*/ 27 h 49"/>
                  <a:gd name="T94" fmla="*/ 23 w 30"/>
                  <a:gd name="T95" fmla="*/ 29 h 49"/>
                  <a:gd name="T96" fmla="*/ 23 w 30"/>
                  <a:gd name="T97" fmla="*/ 31 h 49"/>
                  <a:gd name="T98" fmla="*/ 25 w 30"/>
                  <a:gd name="T99" fmla="*/ 33 h 49"/>
                  <a:gd name="T100" fmla="*/ 25 w 30"/>
                  <a:gd name="T101" fmla="*/ 36 h 49"/>
                  <a:gd name="T102" fmla="*/ 25 w 30"/>
                  <a:gd name="T103" fmla="*/ 36 h 49"/>
                  <a:gd name="T104" fmla="*/ 27 w 30"/>
                  <a:gd name="T105" fmla="*/ 36 h 49"/>
                  <a:gd name="T106" fmla="*/ 27 w 30"/>
                  <a:gd name="T107" fmla="*/ 40 h 49"/>
                  <a:gd name="T108" fmla="*/ 30 w 30"/>
                  <a:gd name="T109" fmla="*/ 40 h 49"/>
                  <a:gd name="T110" fmla="*/ 25 w 30"/>
                  <a:gd name="T111" fmla="*/ 45 h 49"/>
                  <a:gd name="T112" fmla="*/ 25 w 30"/>
                  <a:gd name="T1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49">
                    <a:moveTo>
                      <a:pt x="25" y="49"/>
                    </a:moveTo>
                    <a:lnTo>
                      <a:pt x="23" y="49"/>
                    </a:lnTo>
                    <a:lnTo>
                      <a:pt x="23" y="47"/>
                    </a:lnTo>
                    <a:lnTo>
                      <a:pt x="21" y="45"/>
                    </a:lnTo>
                    <a:lnTo>
                      <a:pt x="18" y="42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9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1" y="27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5" y="33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40"/>
                    </a:lnTo>
                    <a:lnTo>
                      <a:pt x="30" y="40"/>
                    </a:lnTo>
                    <a:lnTo>
                      <a:pt x="25" y="45"/>
                    </a:lnTo>
                    <a:lnTo>
                      <a:pt x="25" y="4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1" name="Freeform 2743">
                <a:extLst>
                  <a:ext uri="{FF2B5EF4-FFF2-40B4-BE49-F238E27FC236}">
                    <a16:creationId xmlns:a16="http://schemas.microsoft.com/office/drawing/2014/main" id="{AF9E2A95-8EE7-4655-80C2-B33D89DDC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952"/>
                <a:ext cx="24" cy="50"/>
              </a:xfrm>
              <a:custGeom>
                <a:avLst/>
                <a:gdLst>
                  <a:gd name="T0" fmla="*/ 22 w 24"/>
                  <a:gd name="T1" fmla="*/ 48 h 50"/>
                  <a:gd name="T2" fmla="*/ 20 w 24"/>
                  <a:gd name="T3" fmla="*/ 50 h 50"/>
                  <a:gd name="T4" fmla="*/ 18 w 24"/>
                  <a:gd name="T5" fmla="*/ 50 h 50"/>
                  <a:gd name="T6" fmla="*/ 18 w 24"/>
                  <a:gd name="T7" fmla="*/ 50 h 50"/>
                  <a:gd name="T8" fmla="*/ 15 w 24"/>
                  <a:gd name="T9" fmla="*/ 48 h 50"/>
                  <a:gd name="T10" fmla="*/ 13 w 24"/>
                  <a:gd name="T11" fmla="*/ 45 h 50"/>
                  <a:gd name="T12" fmla="*/ 13 w 24"/>
                  <a:gd name="T13" fmla="*/ 43 h 50"/>
                  <a:gd name="T14" fmla="*/ 11 w 24"/>
                  <a:gd name="T15" fmla="*/ 39 h 50"/>
                  <a:gd name="T16" fmla="*/ 9 w 24"/>
                  <a:gd name="T17" fmla="*/ 36 h 50"/>
                  <a:gd name="T18" fmla="*/ 9 w 24"/>
                  <a:gd name="T19" fmla="*/ 34 h 50"/>
                  <a:gd name="T20" fmla="*/ 6 w 24"/>
                  <a:gd name="T21" fmla="*/ 32 h 50"/>
                  <a:gd name="T22" fmla="*/ 4 w 24"/>
                  <a:gd name="T23" fmla="*/ 27 h 50"/>
                  <a:gd name="T24" fmla="*/ 4 w 24"/>
                  <a:gd name="T25" fmla="*/ 25 h 50"/>
                  <a:gd name="T26" fmla="*/ 4 w 24"/>
                  <a:gd name="T27" fmla="*/ 25 h 50"/>
                  <a:gd name="T28" fmla="*/ 2 w 24"/>
                  <a:gd name="T29" fmla="*/ 23 h 50"/>
                  <a:gd name="T30" fmla="*/ 2 w 24"/>
                  <a:gd name="T31" fmla="*/ 18 h 50"/>
                  <a:gd name="T32" fmla="*/ 2 w 24"/>
                  <a:gd name="T33" fmla="*/ 18 h 50"/>
                  <a:gd name="T34" fmla="*/ 2 w 24"/>
                  <a:gd name="T35" fmla="*/ 18 h 50"/>
                  <a:gd name="T36" fmla="*/ 2 w 24"/>
                  <a:gd name="T37" fmla="*/ 16 h 50"/>
                  <a:gd name="T38" fmla="*/ 2 w 24"/>
                  <a:gd name="T39" fmla="*/ 16 h 50"/>
                  <a:gd name="T40" fmla="*/ 2 w 24"/>
                  <a:gd name="T41" fmla="*/ 16 h 50"/>
                  <a:gd name="T42" fmla="*/ 2 w 24"/>
                  <a:gd name="T43" fmla="*/ 16 h 50"/>
                  <a:gd name="T44" fmla="*/ 0 w 24"/>
                  <a:gd name="T45" fmla="*/ 14 h 50"/>
                  <a:gd name="T46" fmla="*/ 0 w 24"/>
                  <a:gd name="T47" fmla="*/ 14 h 50"/>
                  <a:gd name="T48" fmla="*/ 0 w 24"/>
                  <a:gd name="T49" fmla="*/ 9 h 50"/>
                  <a:gd name="T50" fmla="*/ 2 w 24"/>
                  <a:gd name="T51" fmla="*/ 7 h 50"/>
                  <a:gd name="T52" fmla="*/ 6 w 24"/>
                  <a:gd name="T53" fmla="*/ 0 h 50"/>
                  <a:gd name="T54" fmla="*/ 9 w 24"/>
                  <a:gd name="T55" fmla="*/ 7 h 50"/>
                  <a:gd name="T56" fmla="*/ 9 w 24"/>
                  <a:gd name="T57" fmla="*/ 7 h 50"/>
                  <a:gd name="T58" fmla="*/ 9 w 24"/>
                  <a:gd name="T59" fmla="*/ 7 h 50"/>
                  <a:gd name="T60" fmla="*/ 9 w 24"/>
                  <a:gd name="T61" fmla="*/ 7 h 50"/>
                  <a:gd name="T62" fmla="*/ 9 w 24"/>
                  <a:gd name="T63" fmla="*/ 9 h 50"/>
                  <a:gd name="T64" fmla="*/ 9 w 24"/>
                  <a:gd name="T65" fmla="*/ 9 h 50"/>
                  <a:gd name="T66" fmla="*/ 9 w 24"/>
                  <a:gd name="T67" fmla="*/ 9 h 50"/>
                  <a:gd name="T68" fmla="*/ 9 w 24"/>
                  <a:gd name="T69" fmla="*/ 9 h 50"/>
                  <a:gd name="T70" fmla="*/ 9 w 24"/>
                  <a:gd name="T71" fmla="*/ 9 h 50"/>
                  <a:gd name="T72" fmla="*/ 9 w 24"/>
                  <a:gd name="T73" fmla="*/ 12 h 50"/>
                  <a:gd name="T74" fmla="*/ 11 w 24"/>
                  <a:gd name="T75" fmla="*/ 16 h 50"/>
                  <a:gd name="T76" fmla="*/ 11 w 24"/>
                  <a:gd name="T77" fmla="*/ 18 h 50"/>
                  <a:gd name="T78" fmla="*/ 13 w 24"/>
                  <a:gd name="T79" fmla="*/ 21 h 50"/>
                  <a:gd name="T80" fmla="*/ 13 w 24"/>
                  <a:gd name="T81" fmla="*/ 21 h 50"/>
                  <a:gd name="T82" fmla="*/ 13 w 24"/>
                  <a:gd name="T83" fmla="*/ 25 h 50"/>
                  <a:gd name="T84" fmla="*/ 15 w 24"/>
                  <a:gd name="T85" fmla="*/ 27 h 50"/>
                  <a:gd name="T86" fmla="*/ 15 w 24"/>
                  <a:gd name="T87" fmla="*/ 30 h 50"/>
                  <a:gd name="T88" fmla="*/ 18 w 24"/>
                  <a:gd name="T89" fmla="*/ 32 h 50"/>
                  <a:gd name="T90" fmla="*/ 20 w 24"/>
                  <a:gd name="T91" fmla="*/ 34 h 50"/>
                  <a:gd name="T92" fmla="*/ 20 w 24"/>
                  <a:gd name="T93" fmla="*/ 36 h 50"/>
                  <a:gd name="T94" fmla="*/ 20 w 24"/>
                  <a:gd name="T95" fmla="*/ 39 h 50"/>
                  <a:gd name="T96" fmla="*/ 22 w 24"/>
                  <a:gd name="T97" fmla="*/ 41 h 50"/>
                  <a:gd name="T98" fmla="*/ 24 w 24"/>
                  <a:gd name="T99" fmla="*/ 43 h 50"/>
                  <a:gd name="T100" fmla="*/ 24 w 24"/>
                  <a:gd name="T101" fmla="*/ 43 h 50"/>
                  <a:gd name="T102" fmla="*/ 22 w 24"/>
                  <a:gd name="T10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" h="50">
                    <a:moveTo>
                      <a:pt x="22" y="48"/>
                    </a:move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5" y="48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1" y="39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5" y="30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0" y="39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22" y="4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2" name="Freeform 2744">
                <a:extLst>
                  <a:ext uri="{FF2B5EF4-FFF2-40B4-BE49-F238E27FC236}">
                    <a16:creationId xmlns:a16="http://schemas.microsoft.com/office/drawing/2014/main" id="{80477E8D-E43E-4578-B3D7-DE3D3644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952"/>
                <a:ext cx="23" cy="30"/>
              </a:xfrm>
              <a:custGeom>
                <a:avLst/>
                <a:gdLst>
                  <a:gd name="T0" fmla="*/ 9 w 23"/>
                  <a:gd name="T1" fmla="*/ 30 h 30"/>
                  <a:gd name="T2" fmla="*/ 9 w 23"/>
                  <a:gd name="T3" fmla="*/ 30 h 30"/>
                  <a:gd name="T4" fmla="*/ 9 w 23"/>
                  <a:gd name="T5" fmla="*/ 30 h 30"/>
                  <a:gd name="T6" fmla="*/ 9 w 23"/>
                  <a:gd name="T7" fmla="*/ 30 h 30"/>
                  <a:gd name="T8" fmla="*/ 7 w 23"/>
                  <a:gd name="T9" fmla="*/ 27 h 30"/>
                  <a:gd name="T10" fmla="*/ 7 w 23"/>
                  <a:gd name="T11" fmla="*/ 25 h 30"/>
                  <a:gd name="T12" fmla="*/ 5 w 23"/>
                  <a:gd name="T13" fmla="*/ 23 h 30"/>
                  <a:gd name="T14" fmla="*/ 5 w 23"/>
                  <a:gd name="T15" fmla="*/ 21 h 30"/>
                  <a:gd name="T16" fmla="*/ 2 w 23"/>
                  <a:gd name="T17" fmla="*/ 18 h 30"/>
                  <a:gd name="T18" fmla="*/ 0 w 23"/>
                  <a:gd name="T19" fmla="*/ 12 h 30"/>
                  <a:gd name="T20" fmla="*/ 0 w 23"/>
                  <a:gd name="T21" fmla="*/ 12 h 30"/>
                  <a:gd name="T22" fmla="*/ 0 w 23"/>
                  <a:gd name="T23" fmla="*/ 9 h 30"/>
                  <a:gd name="T24" fmla="*/ 0 w 23"/>
                  <a:gd name="T25" fmla="*/ 9 h 30"/>
                  <a:gd name="T26" fmla="*/ 2 w 23"/>
                  <a:gd name="T27" fmla="*/ 9 h 30"/>
                  <a:gd name="T28" fmla="*/ 2 w 23"/>
                  <a:gd name="T29" fmla="*/ 9 h 30"/>
                  <a:gd name="T30" fmla="*/ 5 w 23"/>
                  <a:gd name="T31" fmla="*/ 7 h 30"/>
                  <a:gd name="T32" fmla="*/ 7 w 23"/>
                  <a:gd name="T33" fmla="*/ 7 h 30"/>
                  <a:gd name="T34" fmla="*/ 7 w 23"/>
                  <a:gd name="T35" fmla="*/ 5 h 30"/>
                  <a:gd name="T36" fmla="*/ 9 w 23"/>
                  <a:gd name="T37" fmla="*/ 5 h 30"/>
                  <a:gd name="T38" fmla="*/ 11 w 23"/>
                  <a:gd name="T39" fmla="*/ 3 h 30"/>
                  <a:gd name="T40" fmla="*/ 11 w 23"/>
                  <a:gd name="T41" fmla="*/ 3 h 30"/>
                  <a:gd name="T42" fmla="*/ 14 w 23"/>
                  <a:gd name="T43" fmla="*/ 0 h 30"/>
                  <a:gd name="T44" fmla="*/ 14 w 23"/>
                  <a:gd name="T45" fmla="*/ 0 h 30"/>
                  <a:gd name="T46" fmla="*/ 14 w 23"/>
                  <a:gd name="T47" fmla="*/ 0 h 30"/>
                  <a:gd name="T48" fmla="*/ 16 w 23"/>
                  <a:gd name="T49" fmla="*/ 0 h 30"/>
                  <a:gd name="T50" fmla="*/ 16 w 23"/>
                  <a:gd name="T51" fmla="*/ 0 h 30"/>
                  <a:gd name="T52" fmla="*/ 16 w 23"/>
                  <a:gd name="T53" fmla="*/ 3 h 30"/>
                  <a:gd name="T54" fmla="*/ 23 w 23"/>
                  <a:gd name="T55" fmla="*/ 5 h 30"/>
                  <a:gd name="T56" fmla="*/ 23 w 23"/>
                  <a:gd name="T57" fmla="*/ 7 h 30"/>
                  <a:gd name="T58" fmla="*/ 23 w 23"/>
                  <a:gd name="T59" fmla="*/ 7 h 30"/>
                  <a:gd name="T60" fmla="*/ 23 w 23"/>
                  <a:gd name="T61" fmla="*/ 7 h 30"/>
                  <a:gd name="T62" fmla="*/ 23 w 23"/>
                  <a:gd name="T63" fmla="*/ 7 h 30"/>
                  <a:gd name="T64" fmla="*/ 23 w 23"/>
                  <a:gd name="T65" fmla="*/ 7 h 30"/>
                  <a:gd name="T66" fmla="*/ 23 w 23"/>
                  <a:gd name="T67" fmla="*/ 9 h 30"/>
                  <a:gd name="T68" fmla="*/ 23 w 23"/>
                  <a:gd name="T69" fmla="*/ 9 h 30"/>
                  <a:gd name="T70" fmla="*/ 23 w 23"/>
                  <a:gd name="T71" fmla="*/ 9 h 30"/>
                  <a:gd name="T72" fmla="*/ 23 w 23"/>
                  <a:gd name="T73" fmla="*/ 9 h 30"/>
                  <a:gd name="T74" fmla="*/ 23 w 23"/>
                  <a:gd name="T75" fmla="*/ 9 h 30"/>
                  <a:gd name="T76" fmla="*/ 23 w 23"/>
                  <a:gd name="T77" fmla="*/ 12 h 30"/>
                  <a:gd name="T78" fmla="*/ 23 w 23"/>
                  <a:gd name="T79" fmla="*/ 12 h 30"/>
                  <a:gd name="T80" fmla="*/ 18 w 23"/>
                  <a:gd name="T81" fmla="*/ 18 h 30"/>
                  <a:gd name="T82" fmla="*/ 11 w 23"/>
                  <a:gd name="T83" fmla="*/ 30 h 30"/>
                  <a:gd name="T84" fmla="*/ 11 w 23"/>
                  <a:gd name="T85" fmla="*/ 30 h 30"/>
                  <a:gd name="T86" fmla="*/ 9 w 23"/>
                  <a:gd name="T8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" h="30">
                    <a:moveTo>
                      <a:pt x="9" y="30"/>
                    </a:moveTo>
                    <a:lnTo>
                      <a:pt x="9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18" y="18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9" y="3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3" name="Freeform 2745">
                <a:extLst>
                  <a:ext uri="{FF2B5EF4-FFF2-40B4-BE49-F238E27FC236}">
                    <a16:creationId xmlns:a16="http://schemas.microsoft.com/office/drawing/2014/main" id="{640F1EC5-276D-4520-ADD9-CBBD0F9F4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932"/>
                <a:ext cx="27" cy="23"/>
              </a:xfrm>
              <a:custGeom>
                <a:avLst/>
                <a:gdLst>
                  <a:gd name="T0" fmla="*/ 14 w 27"/>
                  <a:gd name="T1" fmla="*/ 23 h 23"/>
                  <a:gd name="T2" fmla="*/ 11 w 27"/>
                  <a:gd name="T3" fmla="*/ 23 h 23"/>
                  <a:gd name="T4" fmla="*/ 11 w 27"/>
                  <a:gd name="T5" fmla="*/ 23 h 23"/>
                  <a:gd name="T6" fmla="*/ 11 w 27"/>
                  <a:gd name="T7" fmla="*/ 23 h 23"/>
                  <a:gd name="T8" fmla="*/ 11 w 27"/>
                  <a:gd name="T9" fmla="*/ 23 h 23"/>
                  <a:gd name="T10" fmla="*/ 9 w 27"/>
                  <a:gd name="T11" fmla="*/ 23 h 23"/>
                  <a:gd name="T12" fmla="*/ 9 w 27"/>
                  <a:gd name="T13" fmla="*/ 23 h 23"/>
                  <a:gd name="T14" fmla="*/ 9 w 27"/>
                  <a:gd name="T15" fmla="*/ 23 h 23"/>
                  <a:gd name="T16" fmla="*/ 9 w 27"/>
                  <a:gd name="T17" fmla="*/ 23 h 23"/>
                  <a:gd name="T18" fmla="*/ 2 w 27"/>
                  <a:gd name="T19" fmla="*/ 18 h 23"/>
                  <a:gd name="T20" fmla="*/ 0 w 27"/>
                  <a:gd name="T21" fmla="*/ 18 h 23"/>
                  <a:gd name="T22" fmla="*/ 0 w 27"/>
                  <a:gd name="T23" fmla="*/ 18 h 23"/>
                  <a:gd name="T24" fmla="*/ 0 w 27"/>
                  <a:gd name="T25" fmla="*/ 16 h 23"/>
                  <a:gd name="T26" fmla="*/ 0 w 27"/>
                  <a:gd name="T27" fmla="*/ 16 h 23"/>
                  <a:gd name="T28" fmla="*/ 0 w 27"/>
                  <a:gd name="T29" fmla="*/ 14 h 23"/>
                  <a:gd name="T30" fmla="*/ 2 w 27"/>
                  <a:gd name="T31" fmla="*/ 11 h 23"/>
                  <a:gd name="T32" fmla="*/ 2 w 27"/>
                  <a:gd name="T33" fmla="*/ 9 h 23"/>
                  <a:gd name="T34" fmla="*/ 2 w 27"/>
                  <a:gd name="T35" fmla="*/ 9 h 23"/>
                  <a:gd name="T36" fmla="*/ 2 w 27"/>
                  <a:gd name="T37" fmla="*/ 5 h 23"/>
                  <a:gd name="T38" fmla="*/ 2 w 27"/>
                  <a:gd name="T39" fmla="*/ 5 h 23"/>
                  <a:gd name="T40" fmla="*/ 2 w 27"/>
                  <a:gd name="T41" fmla="*/ 2 h 23"/>
                  <a:gd name="T42" fmla="*/ 2 w 27"/>
                  <a:gd name="T43" fmla="*/ 2 h 23"/>
                  <a:gd name="T44" fmla="*/ 2 w 27"/>
                  <a:gd name="T45" fmla="*/ 2 h 23"/>
                  <a:gd name="T46" fmla="*/ 4 w 27"/>
                  <a:gd name="T47" fmla="*/ 2 h 23"/>
                  <a:gd name="T48" fmla="*/ 4 w 27"/>
                  <a:gd name="T49" fmla="*/ 2 h 23"/>
                  <a:gd name="T50" fmla="*/ 7 w 27"/>
                  <a:gd name="T51" fmla="*/ 0 h 23"/>
                  <a:gd name="T52" fmla="*/ 16 w 27"/>
                  <a:gd name="T53" fmla="*/ 0 h 23"/>
                  <a:gd name="T54" fmla="*/ 23 w 27"/>
                  <a:gd name="T55" fmla="*/ 2 h 23"/>
                  <a:gd name="T56" fmla="*/ 25 w 27"/>
                  <a:gd name="T57" fmla="*/ 2 h 23"/>
                  <a:gd name="T58" fmla="*/ 25 w 27"/>
                  <a:gd name="T59" fmla="*/ 2 h 23"/>
                  <a:gd name="T60" fmla="*/ 25 w 27"/>
                  <a:gd name="T61" fmla="*/ 2 h 23"/>
                  <a:gd name="T62" fmla="*/ 27 w 27"/>
                  <a:gd name="T63" fmla="*/ 2 h 23"/>
                  <a:gd name="T64" fmla="*/ 27 w 27"/>
                  <a:gd name="T65" fmla="*/ 2 h 23"/>
                  <a:gd name="T66" fmla="*/ 25 w 27"/>
                  <a:gd name="T67" fmla="*/ 5 h 23"/>
                  <a:gd name="T68" fmla="*/ 14 w 27"/>
                  <a:gd name="T69" fmla="*/ 23 h 23"/>
                  <a:gd name="T70" fmla="*/ 14 w 27"/>
                  <a:gd name="T7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" h="23">
                    <a:moveTo>
                      <a:pt x="14" y="23"/>
                    </a:move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6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5"/>
                    </a:lnTo>
                    <a:lnTo>
                      <a:pt x="14" y="23"/>
                    </a:lnTo>
                    <a:lnTo>
                      <a:pt x="14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4" name="Freeform 2746">
                <a:extLst>
                  <a:ext uri="{FF2B5EF4-FFF2-40B4-BE49-F238E27FC236}">
                    <a16:creationId xmlns:a16="http://schemas.microsoft.com/office/drawing/2014/main" id="{AFA36998-9778-4B68-A284-9FC0B127D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952"/>
                <a:ext cx="25" cy="41"/>
              </a:xfrm>
              <a:custGeom>
                <a:avLst/>
                <a:gdLst>
                  <a:gd name="T0" fmla="*/ 23 w 25"/>
                  <a:gd name="T1" fmla="*/ 36 h 41"/>
                  <a:gd name="T2" fmla="*/ 18 w 25"/>
                  <a:gd name="T3" fmla="*/ 41 h 41"/>
                  <a:gd name="T4" fmla="*/ 18 w 25"/>
                  <a:gd name="T5" fmla="*/ 41 h 41"/>
                  <a:gd name="T6" fmla="*/ 16 w 25"/>
                  <a:gd name="T7" fmla="*/ 39 h 41"/>
                  <a:gd name="T8" fmla="*/ 14 w 25"/>
                  <a:gd name="T9" fmla="*/ 34 h 41"/>
                  <a:gd name="T10" fmla="*/ 14 w 25"/>
                  <a:gd name="T11" fmla="*/ 32 h 41"/>
                  <a:gd name="T12" fmla="*/ 12 w 25"/>
                  <a:gd name="T13" fmla="*/ 30 h 41"/>
                  <a:gd name="T14" fmla="*/ 9 w 25"/>
                  <a:gd name="T15" fmla="*/ 25 h 41"/>
                  <a:gd name="T16" fmla="*/ 9 w 25"/>
                  <a:gd name="T17" fmla="*/ 23 h 41"/>
                  <a:gd name="T18" fmla="*/ 7 w 25"/>
                  <a:gd name="T19" fmla="*/ 18 h 41"/>
                  <a:gd name="T20" fmla="*/ 7 w 25"/>
                  <a:gd name="T21" fmla="*/ 16 h 41"/>
                  <a:gd name="T22" fmla="*/ 5 w 25"/>
                  <a:gd name="T23" fmla="*/ 14 h 41"/>
                  <a:gd name="T24" fmla="*/ 5 w 25"/>
                  <a:gd name="T25" fmla="*/ 12 h 41"/>
                  <a:gd name="T26" fmla="*/ 5 w 25"/>
                  <a:gd name="T27" fmla="*/ 12 h 41"/>
                  <a:gd name="T28" fmla="*/ 5 w 25"/>
                  <a:gd name="T29" fmla="*/ 9 h 41"/>
                  <a:gd name="T30" fmla="*/ 5 w 25"/>
                  <a:gd name="T31" fmla="*/ 9 h 41"/>
                  <a:gd name="T32" fmla="*/ 5 w 25"/>
                  <a:gd name="T33" fmla="*/ 9 h 41"/>
                  <a:gd name="T34" fmla="*/ 5 w 25"/>
                  <a:gd name="T35" fmla="*/ 9 h 41"/>
                  <a:gd name="T36" fmla="*/ 5 w 25"/>
                  <a:gd name="T37" fmla="*/ 7 h 41"/>
                  <a:gd name="T38" fmla="*/ 5 w 25"/>
                  <a:gd name="T39" fmla="*/ 7 h 41"/>
                  <a:gd name="T40" fmla="*/ 5 w 25"/>
                  <a:gd name="T41" fmla="*/ 7 h 41"/>
                  <a:gd name="T42" fmla="*/ 5 w 25"/>
                  <a:gd name="T43" fmla="*/ 7 h 41"/>
                  <a:gd name="T44" fmla="*/ 5 w 25"/>
                  <a:gd name="T45" fmla="*/ 7 h 41"/>
                  <a:gd name="T46" fmla="*/ 3 w 25"/>
                  <a:gd name="T47" fmla="*/ 7 h 41"/>
                  <a:gd name="T48" fmla="*/ 0 w 25"/>
                  <a:gd name="T49" fmla="*/ 0 h 41"/>
                  <a:gd name="T50" fmla="*/ 3 w 25"/>
                  <a:gd name="T51" fmla="*/ 0 h 41"/>
                  <a:gd name="T52" fmla="*/ 3 w 25"/>
                  <a:gd name="T53" fmla="*/ 0 h 41"/>
                  <a:gd name="T54" fmla="*/ 5 w 25"/>
                  <a:gd name="T55" fmla="*/ 3 h 41"/>
                  <a:gd name="T56" fmla="*/ 9 w 25"/>
                  <a:gd name="T57" fmla="*/ 5 h 41"/>
                  <a:gd name="T58" fmla="*/ 9 w 25"/>
                  <a:gd name="T59" fmla="*/ 5 h 41"/>
                  <a:gd name="T60" fmla="*/ 14 w 25"/>
                  <a:gd name="T61" fmla="*/ 5 h 41"/>
                  <a:gd name="T62" fmla="*/ 14 w 25"/>
                  <a:gd name="T63" fmla="*/ 5 h 41"/>
                  <a:gd name="T64" fmla="*/ 16 w 25"/>
                  <a:gd name="T65" fmla="*/ 9 h 41"/>
                  <a:gd name="T66" fmla="*/ 16 w 25"/>
                  <a:gd name="T67" fmla="*/ 14 h 41"/>
                  <a:gd name="T68" fmla="*/ 16 w 25"/>
                  <a:gd name="T69" fmla="*/ 14 h 41"/>
                  <a:gd name="T70" fmla="*/ 16 w 25"/>
                  <a:gd name="T71" fmla="*/ 16 h 41"/>
                  <a:gd name="T72" fmla="*/ 18 w 25"/>
                  <a:gd name="T73" fmla="*/ 18 h 41"/>
                  <a:gd name="T74" fmla="*/ 18 w 25"/>
                  <a:gd name="T75" fmla="*/ 21 h 41"/>
                  <a:gd name="T76" fmla="*/ 21 w 25"/>
                  <a:gd name="T77" fmla="*/ 25 h 41"/>
                  <a:gd name="T78" fmla="*/ 23 w 25"/>
                  <a:gd name="T79" fmla="*/ 27 h 41"/>
                  <a:gd name="T80" fmla="*/ 23 w 25"/>
                  <a:gd name="T81" fmla="*/ 30 h 41"/>
                  <a:gd name="T82" fmla="*/ 25 w 25"/>
                  <a:gd name="T83" fmla="*/ 32 h 41"/>
                  <a:gd name="T84" fmla="*/ 23 w 25"/>
                  <a:gd name="T85" fmla="*/ 3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41">
                    <a:moveTo>
                      <a:pt x="23" y="36"/>
                    </a:moveTo>
                    <a:lnTo>
                      <a:pt x="18" y="41"/>
                    </a:lnTo>
                    <a:lnTo>
                      <a:pt x="18" y="41"/>
                    </a:lnTo>
                    <a:lnTo>
                      <a:pt x="16" y="39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2" y="30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1" y="25"/>
                    </a:lnTo>
                    <a:lnTo>
                      <a:pt x="23" y="27"/>
                    </a:lnTo>
                    <a:lnTo>
                      <a:pt x="23" y="30"/>
                    </a:lnTo>
                    <a:lnTo>
                      <a:pt x="25" y="32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5" name="Freeform 2747">
                <a:extLst>
                  <a:ext uri="{FF2B5EF4-FFF2-40B4-BE49-F238E27FC236}">
                    <a16:creationId xmlns:a16="http://schemas.microsoft.com/office/drawing/2014/main" id="{AC6FA8EC-226B-452F-BFC8-39FD39AF4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946"/>
                <a:ext cx="36" cy="13"/>
              </a:xfrm>
              <a:custGeom>
                <a:avLst/>
                <a:gdLst>
                  <a:gd name="T0" fmla="*/ 29 w 36"/>
                  <a:gd name="T1" fmla="*/ 2 h 13"/>
                  <a:gd name="T2" fmla="*/ 29 w 36"/>
                  <a:gd name="T3" fmla="*/ 4 h 13"/>
                  <a:gd name="T4" fmla="*/ 29 w 36"/>
                  <a:gd name="T5" fmla="*/ 4 h 13"/>
                  <a:gd name="T6" fmla="*/ 29 w 36"/>
                  <a:gd name="T7" fmla="*/ 4 h 13"/>
                  <a:gd name="T8" fmla="*/ 32 w 36"/>
                  <a:gd name="T9" fmla="*/ 4 h 13"/>
                  <a:gd name="T10" fmla="*/ 32 w 36"/>
                  <a:gd name="T11" fmla="*/ 2 h 13"/>
                  <a:gd name="T12" fmla="*/ 32 w 36"/>
                  <a:gd name="T13" fmla="*/ 2 h 13"/>
                  <a:gd name="T14" fmla="*/ 36 w 36"/>
                  <a:gd name="T15" fmla="*/ 4 h 13"/>
                  <a:gd name="T16" fmla="*/ 36 w 36"/>
                  <a:gd name="T17" fmla="*/ 4 h 13"/>
                  <a:gd name="T18" fmla="*/ 34 w 36"/>
                  <a:gd name="T19" fmla="*/ 6 h 13"/>
                  <a:gd name="T20" fmla="*/ 34 w 36"/>
                  <a:gd name="T21" fmla="*/ 9 h 13"/>
                  <a:gd name="T22" fmla="*/ 29 w 36"/>
                  <a:gd name="T23" fmla="*/ 13 h 13"/>
                  <a:gd name="T24" fmla="*/ 25 w 36"/>
                  <a:gd name="T25" fmla="*/ 11 h 13"/>
                  <a:gd name="T26" fmla="*/ 25 w 36"/>
                  <a:gd name="T27" fmla="*/ 11 h 13"/>
                  <a:gd name="T28" fmla="*/ 25 w 36"/>
                  <a:gd name="T29" fmla="*/ 11 h 13"/>
                  <a:gd name="T30" fmla="*/ 25 w 36"/>
                  <a:gd name="T31" fmla="*/ 11 h 13"/>
                  <a:gd name="T32" fmla="*/ 25 w 36"/>
                  <a:gd name="T33" fmla="*/ 11 h 13"/>
                  <a:gd name="T34" fmla="*/ 23 w 36"/>
                  <a:gd name="T35" fmla="*/ 11 h 13"/>
                  <a:gd name="T36" fmla="*/ 23 w 36"/>
                  <a:gd name="T37" fmla="*/ 11 h 13"/>
                  <a:gd name="T38" fmla="*/ 23 w 36"/>
                  <a:gd name="T39" fmla="*/ 11 h 13"/>
                  <a:gd name="T40" fmla="*/ 20 w 36"/>
                  <a:gd name="T41" fmla="*/ 11 h 13"/>
                  <a:gd name="T42" fmla="*/ 18 w 36"/>
                  <a:gd name="T43" fmla="*/ 11 h 13"/>
                  <a:gd name="T44" fmla="*/ 14 w 36"/>
                  <a:gd name="T45" fmla="*/ 11 h 13"/>
                  <a:gd name="T46" fmla="*/ 11 w 36"/>
                  <a:gd name="T47" fmla="*/ 11 h 13"/>
                  <a:gd name="T48" fmla="*/ 9 w 36"/>
                  <a:gd name="T49" fmla="*/ 11 h 13"/>
                  <a:gd name="T50" fmla="*/ 5 w 36"/>
                  <a:gd name="T51" fmla="*/ 11 h 13"/>
                  <a:gd name="T52" fmla="*/ 0 w 36"/>
                  <a:gd name="T53" fmla="*/ 11 h 13"/>
                  <a:gd name="T54" fmla="*/ 0 w 36"/>
                  <a:gd name="T55" fmla="*/ 9 h 13"/>
                  <a:gd name="T56" fmla="*/ 2 w 36"/>
                  <a:gd name="T57" fmla="*/ 4 h 13"/>
                  <a:gd name="T58" fmla="*/ 7 w 36"/>
                  <a:gd name="T59" fmla="*/ 0 h 13"/>
                  <a:gd name="T60" fmla="*/ 9 w 36"/>
                  <a:gd name="T61" fmla="*/ 0 h 13"/>
                  <a:gd name="T62" fmla="*/ 11 w 36"/>
                  <a:gd name="T63" fmla="*/ 0 h 13"/>
                  <a:gd name="T64" fmla="*/ 16 w 36"/>
                  <a:gd name="T65" fmla="*/ 0 h 13"/>
                  <a:gd name="T66" fmla="*/ 18 w 36"/>
                  <a:gd name="T67" fmla="*/ 2 h 13"/>
                  <a:gd name="T68" fmla="*/ 20 w 36"/>
                  <a:gd name="T69" fmla="*/ 2 h 13"/>
                  <a:gd name="T70" fmla="*/ 23 w 36"/>
                  <a:gd name="T71" fmla="*/ 2 h 13"/>
                  <a:gd name="T72" fmla="*/ 27 w 36"/>
                  <a:gd name="T73" fmla="*/ 2 h 13"/>
                  <a:gd name="T74" fmla="*/ 29 w 36"/>
                  <a:gd name="T75" fmla="*/ 2 h 13"/>
                  <a:gd name="T76" fmla="*/ 29 w 36"/>
                  <a:gd name="T77" fmla="*/ 2 h 13"/>
                  <a:gd name="T78" fmla="*/ 29 w 36"/>
                  <a:gd name="T7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13">
                    <a:moveTo>
                      <a:pt x="29" y="2"/>
                    </a:move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9"/>
                    </a:lnTo>
                    <a:lnTo>
                      <a:pt x="29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6" name="Freeform 2748">
                <a:extLst>
                  <a:ext uri="{FF2B5EF4-FFF2-40B4-BE49-F238E27FC236}">
                    <a16:creationId xmlns:a16="http://schemas.microsoft.com/office/drawing/2014/main" id="{6DAF2A25-DFB7-4023-BF30-B241A3029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957"/>
                <a:ext cx="38" cy="11"/>
              </a:xfrm>
              <a:custGeom>
                <a:avLst/>
                <a:gdLst>
                  <a:gd name="T0" fmla="*/ 32 w 38"/>
                  <a:gd name="T1" fmla="*/ 0 h 11"/>
                  <a:gd name="T2" fmla="*/ 32 w 38"/>
                  <a:gd name="T3" fmla="*/ 2 h 11"/>
                  <a:gd name="T4" fmla="*/ 32 w 38"/>
                  <a:gd name="T5" fmla="*/ 2 h 11"/>
                  <a:gd name="T6" fmla="*/ 32 w 38"/>
                  <a:gd name="T7" fmla="*/ 2 h 11"/>
                  <a:gd name="T8" fmla="*/ 32 w 38"/>
                  <a:gd name="T9" fmla="*/ 2 h 11"/>
                  <a:gd name="T10" fmla="*/ 32 w 38"/>
                  <a:gd name="T11" fmla="*/ 2 h 11"/>
                  <a:gd name="T12" fmla="*/ 34 w 38"/>
                  <a:gd name="T13" fmla="*/ 2 h 11"/>
                  <a:gd name="T14" fmla="*/ 34 w 38"/>
                  <a:gd name="T15" fmla="*/ 2 h 11"/>
                  <a:gd name="T16" fmla="*/ 34 w 38"/>
                  <a:gd name="T17" fmla="*/ 2 h 11"/>
                  <a:gd name="T18" fmla="*/ 38 w 38"/>
                  <a:gd name="T19" fmla="*/ 2 h 11"/>
                  <a:gd name="T20" fmla="*/ 34 w 38"/>
                  <a:gd name="T21" fmla="*/ 7 h 11"/>
                  <a:gd name="T22" fmla="*/ 32 w 38"/>
                  <a:gd name="T23" fmla="*/ 9 h 11"/>
                  <a:gd name="T24" fmla="*/ 32 w 38"/>
                  <a:gd name="T25" fmla="*/ 9 h 11"/>
                  <a:gd name="T26" fmla="*/ 29 w 38"/>
                  <a:gd name="T27" fmla="*/ 11 h 11"/>
                  <a:gd name="T28" fmla="*/ 23 w 38"/>
                  <a:gd name="T29" fmla="*/ 9 h 11"/>
                  <a:gd name="T30" fmla="*/ 23 w 38"/>
                  <a:gd name="T31" fmla="*/ 9 h 11"/>
                  <a:gd name="T32" fmla="*/ 23 w 38"/>
                  <a:gd name="T33" fmla="*/ 9 h 11"/>
                  <a:gd name="T34" fmla="*/ 20 w 38"/>
                  <a:gd name="T35" fmla="*/ 9 h 11"/>
                  <a:gd name="T36" fmla="*/ 20 w 38"/>
                  <a:gd name="T37" fmla="*/ 9 h 11"/>
                  <a:gd name="T38" fmla="*/ 20 w 38"/>
                  <a:gd name="T39" fmla="*/ 9 h 11"/>
                  <a:gd name="T40" fmla="*/ 20 w 38"/>
                  <a:gd name="T41" fmla="*/ 9 h 11"/>
                  <a:gd name="T42" fmla="*/ 20 w 38"/>
                  <a:gd name="T43" fmla="*/ 9 h 11"/>
                  <a:gd name="T44" fmla="*/ 18 w 38"/>
                  <a:gd name="T45" fmla="*/ 9 h 11"/>
                  <a:gd name="T46" fmla="*/ 14 w 38"/>
                  <a:gd name="T47" fmla="*/ 11 h 11"/>
                  <a:gd name="T48" fmla="*/ 9 w 38"/>
                  <a:gd name="T49" fmla="*/ 11 h 11"/>
                  <a:gd name="T50" fmla="*/ 7 w 38"/>
                  <a:gd name="T51" fmla="*/ 11 h 11"/>
                  <a:gd name="T52" fmla="*/ 2 w 38"/>
                  <a:gd name="T53" fmla="*/ 11 h 11"/>
                  <a:gd name="T54" fmla="*/ 0 w 38"/>
                  <a:gd name="T55" fmla="*/ 11 h 11"/>
                  <a:gd name="T56" fmla="*/ 5 w 38"/>
                  <a:gd name="T57" fmla="*/ 7 h 11"/>
                  <a:gd name="T58" fmla="*/ 7 w 38"/>
                  <a:gd name="T59" fmla="*/ 2 h 11"/>
                  <a:gd name="T60" fmla="*/ 7 w 38"/>
                  <a:gd name="T61" fmla="*/ 2 h 11"/>
                  <a:gd name="T62" fmla="*/ 9 w 38"/>
                  <a:gd name="T63" fmla="*/ 0 h 11"/>
                  <a:gd name="T64" fmla="*/ 9 w 38"/>
                  <a:gd name="T65" fmla="*/ 0 h 11"/>
                  <a:gd name="T66" fmla="*/ 14 w 38"/>
                  <a:gd name="T67" fmla="*/ 0 h 11"/>
                  <a:gd name="T68" fmla="*/ 18 w 38"/>
                  <a:gd name="T69" fmla="*/ 0 h 11"/>
                  <a:gd name="T70" fmla="*/ 20 w 38"/>
                  <a:gd name="T71" fmla="*/ 0 h 11"/>
                  <a:gd name="T72" fmla="*/ 25 w 38"/>
                  <a:gd name="T73" fmla="*/ 0 h 11"/>
                  <a:gd name="T74" fmla="*/ 29 w 38"/>
                  <a:gd name="T75" fmla="*/ 0 h 11"/>
                  <a:gd name="T76" fmla="*/ 32 w 38"/>
                  <a:gd name="T7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" h="11">
                    <a:moveTo>
                      <a:pt x="32" y="0"/>
                    </a:move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8" y="2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29" y="11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4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7" name="Freeform 2749">
                <a:extLst>
                  <a:ext uri="{FF2B5EF4-FFF2-40B4-BE49-F238E27FC236}">
                    <a16:creationId xmlns:a16="http://schemas.microsoft.com/office/drawing/2014/main" id="{DB1C3D4C-FBB1-4D96-94EA-FB17C67E2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968"/>
                <a:ext cx="34" cy="14"/>
              </a:xfrm>
              <a:custGeom>
                <a:avLst/>
                <a:gdLst>
                  <a:gd name="T0" fmla="*/ 30 w 34"/>
                  <a:gd name="T1" fmla="*/ 0 h 14"/>
                  <a:gd name="T2" fmla="*/ 34 w 34"/>
                  <a:gd name="T3" fmla="*/ 0 h 14"/>
                  <a:gd name="T4" fmla="*/ 30 w 34"/>
                  <a:gd name="T5" fmla="*/ 5 h 14"/>
                  <a:gd name="T6" fmla="*/ 27 w 34"/>
                  <a:gd name="T7" fmla="*/ 9 h 14"/>
                  <a:gd name="T8" fmla="*/ 27 w 34"/>
                  <a:gd name="T9" fmla="*/ 9 h 14"/>
                  <a:gd name="T10" fmla="*/ 23 w 34"/>
                  <a:gd name="T11" fmla="*/ 9 h 14"/>
                  <a:gd name="T12" fmla="*/ 23 w 34"/>
                  <a:gd name="T13" fmla="*/ 9 h 14"/>
                  <a:gd name="T14" fmla="*/ 21 w 34"/>
                  <a:gd name="T15" fmla="*/ 9 h 14"/>
                  <a:gd name="T16" fmla="*/ 21 w 34"/>
                  <a:gd name="T17" fmla="*/ 9 h 14"/>
                  <a:gd name="T18" fmla="*/ 21 w 34"/>
                  <a:gd name="T19" fmla="*/ 9 h 14"/>
                  <a:gd name="T20" fmla="*/ 21 w 34"/>
                  <a:gd name="T21" fmla="*/ 9 h 14"/>
                  <a:gd name="T22" fmla="*/ 21 w 34"/>
                  <a:gd name="T23" fmla="*/ 9 h 14"/>
                  <a:gd name="T24" fmla="*/ 18 w 34"/>
                  <a:gd name="T25" fmla="*/ 9 h 14"/>
                  <a:gd name="T26" fmla="*/ 18 w 34"/>
                  <a:gd name="T27" fmla="*/ 9 h 14"/>
                  <a:gd name="T28" fmla="*/ 16 w 34"/>
                  <a:gd name="T29" fmla="*/ 11 h 14"/>
                  <a:gd name="T30" fmla="*/ 12 w 34"/>
                  <a:gd name="T31" fmla="*/ 11 h 14"/>
                  <a:gd name="T32" fmla="*/ 9 w 34"/>
                  <a:gd name="T33" fmla="*/ 11 h 14"/>
                  <a:gd name="T34" fmla="*/ 5 w 34"/>
                  <a:gd name="T35" fmla="*/ 14 h 14"/>
                  <a:gd name="T36" fmla="*/ 2 w 34"/>
                  <a:gd name="T37" fmla="*/ 14 h 14"/>
                  <a:gd name="T38" fmla="*/ 0 w 34"/>
                  <a:gd name="T39" fmla="*/ 11 h 14"/>
                  <a:gd name="T40" fmla="*/ 0 w 34"/>
                  <a:gd name="T41" fmla="*/ 11 h 14"/>
                  <a:gd name="T42" fmla="*/ 2 w 34"/>
                  <a:gd name="T43" fmla="*/ 9 h 14"/>
                  <a:gd name="T44" fmla="*/ 7 w 34"/>
                  <a:gd name="T45" fmla="*/ 2 h 14"/>
                  <a:gd name="T46" fmla="*/ 7 w 34"/>
                  <a:gd name="T47" fmla="*/ 2 h 14"/>
                  <a:gd name="T48" fmla="*/ 12 w 34"/>
                  <a:gd name="T49" fmla="*/ 0 h 14"/>
                  <a:gd name="T50" fmla="*/ 14 w 34"/>
                  <a:gd name="T51" fmla="*/ 0 h 14"/>
                  <a:gd name="T52" fmla="*/ 18 w 34"/>
                  <a:gd name="T53" fmla="*/ 0 h 14"/>
                  <a:gd name="T54" fmla="*/ 23 w 34"/>
                  <a:gd name="T55" fmla="*/ 0 h 14"/>
                  <a:gd name="T56" fmla="*/ 25 w 34"/>
                  <a:gd name="T57" fmla="*/ 0 h 14"/>
                  <a:gd name="T58" fmla="*/ 27 w 34"/>
                  <a:gd name="T59" fmla="*/ 0 h 14"/>
                  <a:gd name="T60" fmla="*/ 27 w 34"/>
                  <a:gd name="T61" fmla="*/ 0 h 14"/>
                  <a:gd name="T62" fmla="*/ 27 w 34"/>
                  <a:gd name="T63" fmla="*/ 0 h 14"/>
                  <a:gd name="T64" fmla="*/ 27 w 34"/>
                  <a:gd name="T65" fmla="*/ 2 h 14"/>
                  <a:gd name="T66" fmla="*/ 30 w 34"/>
                  <a:gd name="T67" fmla="*/ 0 h 14"/>
                  <a:gd name="T68" fmla="*/ 30 w 34"/>
                  <a:gd name="T69" fmla="*/ 0 h 14"/>
                  <a:gd name="T70" fmla="*/ 30 w 34"/>
                  <a:gd name="T7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" h="14">
                    <a:moveTo>
                      <a:pt x="30" y="0"/>
                    </a:moveTo>
                    <a:lnTo>
                      <a:pt x="34" y="0"/>
                    </a:lnTo>
                    <a:lnTo>
                      <a:pt x="30" y="5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8" name="Freeform 2750">
                <a:extLst>
                  <a:ext uri="{FF2B5EF4-FFF2-40B4-BE49-F238E27FC236}">
                    <a16:creationId xmlns:a16="http://schemas.microsoft.com/office/drawing/2014/main" id="{8C1EC694-AFE0-496E-BC3D-6C2205EFB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934"/>
                <a:ext cx="29" cy="14"/>
              </a:xfrm>
              <a:custGeom>
                <a:avLst/>
                <a:gdLst>
                  <a:gd name="T0" fmla="*/ 18 w 29"/>
                  <a:gd name="T1" fmla="*/ 5 h 14"/>
                  <a:gd name="T2" fmla="*/ 18 w 29"/>
                  <a:gd name="T3" fmla="*/ 5 h 14"/>
                  <a:gd name="T4" fmla="*/ 18 w 29"/>
                  <a:gd name="T5" fmla="*/ 5 h 14"/>
                  <a:gd name="T6" fmla="*/ 20 w 29"/>
                  <a:gd name="T7" fmla="*/ 5 h 14"/>
                  <a:gd name="T8" fmla="*/ 20 w 29"/>
                  <a:gd name="T9" fmla="*/ 5 h 14"/>
                  <a:gd name="T10" fmla="*/ 22 w 29"/>
                  <a:gd name="T11" fmla="*/ 5 h 14"/>
                  <a:gd name="T12" fmla="*/ 22 w 29"/>
                  <a:gd name="T13" fmla="*/ 5 h 14"/>
                  <a:gd name="T14" fmla="*/ 22 w 29"/>
                  <a:gd name="T15" fmla="*/ 7 h 14"/>
                  <a:gd name="T16" fmla="*/ 25 w 29"/>
                  <a:gd name="T17" fmla="*/ 7 h 14"/>
                  <a:gd name="T18" fmla="*/ 25 w 29"/>
                  <a:gd name="T19" fmla="*/ 9 h 14"/>
                  <a:gd name="T20" fmla="*/ 27 w 29"/>
                  <a:gd name="T21" fmla="*/ 9 h 14"/>
                  <a:gd name="T22" fmla="*/ 27 w 29"/>
                  <a:gd name="T23" fmla="*/ 14 h 14"/>
                  <a:gd name="T24" fmla="*/ 29 w 29"/>
                  <a:gd name="T25" fmla="*/ 14 h 14"/>
                  <a:gd name="T26" fmla="*/ 29 w 29"/>
                  <a:gd name="T27" fmla="*/ 14 h 14"/>
                  <a:gd name="T28" fmla="*/ 25 w 29"/>
                  <a:gd name="T29" fmla="*/ 14 h 14"/>
                  <a:gd name="T30" fmla="*/ 25 w 29"/>
                  <a:gd name="T31" fmla="*/ 12 h 14"/>
                  <a:gd name="T32" fmla="*/ 25 w 29"/>
                  <a:gd name="T33" fmla="*/ 12 h 14"/>
                  <a:gd name="T34" fmla="*/ 22 w 29"/>
                  <a:gd name="T35" fmla="*/ 12 h 14"/>
                  <a:gd name="T36" fmla="*/ 22 w 29"/>
                  <a:gd name="T37" fmla="*/ 12 h 14"/>
                  <a:gd name="T38" fmla="*/ 22 w 29"/>
                  <a:gd name="T39" fmla="*/ 12 h 14"/>
                  <a:gd name="T40" fmla="*/ 22 w 29"/>
                  <a:gd name="T41" fmla="*/ 14 h 14"/>
                  <a:gd name="T42" fmla="*/ 20 w 29"/>
                  <a:gd name="T43" fmla="*/ 12 h 14"/>
                  <a:gd name="T44" fmla="*/ 16 w 29"/>
                  <a:gd name="T45" fmla="*/ 12 h 14"/>
                  <a:gd name="T46" fmla="*/ 11 w 29"/>
                  <a:gd name="T47" fmla="*/ 12 h 14"/>
                  <a:gd name="T48" fmla="*/ 7 w 29"/>
                  <a:gd name="T49" fmla="*/ 12 h 14"/>
                  <a:gd name="T50" fmla="*/ 0 w 29"/>
                  <a:gd name="T51" fmla="*/ 12 h 14"/>
                  <a:gd name="T52" fmla="*/ 0 w 29"/>
                  <a:gd name="T53" fmla="*/ 9 h 14"/>
                  <a:gd name="T54" fmla="*/ 4 w 29"/>
                  <a:gd name="T55" fmla="*/ 5 h 14"/>
                  <a:gd name="T56" fmla="*/ 7 w 29"/>
                  <a:gd name="T57" fmla="*/ 0 h 14"/>
                  <a:gd name="T58" fmla="*/ 9 w 29"/>
                  <a:gd name="T59" fmla="*/ 0 h 14"/>
                  <a:gd name="T60" fmla="*/ 9 w 29"/>
                  <a:gd name="T61" fmla="*/ 0 h 14"/>
                  <a:gd name="T62" fmla="*/ 13 w 29"/>
                  <a:gd name="T63" fmla="*/ 3 h 14"/>
                  <a:gd name="T64" fmla="*/ 16 w 29"/>
                  <a:gd name="T65" fmla="*/ 3 h 14"/>
                  <a:gd name="T66" fmla="*/ 18 w 29"/>
                  <a:gd name="T67" fmla="*/ 5 h 14"/>
                  <a:gd name="T68" fmla="*/ 18 w 29"/>
                  <a:gd name="T6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14">
                    <a:moveTo>
                      <a:pt x="18" y="5"/>
                    </a:moveTo>
                    <a:lnTo>
                      <a:pt x="18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12"/>
                    </a:lnTo>
                    <a:lnTo>
                      <a:pt x="7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9" name="Freeform 2751">
                <a:extLst>
                  <a:ext uri="{FF2B5EF4-FFF2-40B4-BE49-F238E27FC236}">
                    <a16:creationId xmlns:a16="http://schemas.microsoft.com/office/drawing/2014/main" id="{936B3C4F-C60C-4D9B-A692-C748C6931E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3" y="894"/>
                <a:ext cx="36" cy="49"/>
              </a:xfrm>
              <a:custGeom>
                <a:avLst/>
                <a:gdLst>
                  <a:gd name="T0" fmla="*/ 25 w 36"/>
                  <a:gd name="T1" fmla="*/ 25 h 49"/>
                  <a:gd name="T2" fmla="*/ 29 w 36"/>
                  <a:gd name="T3" fmla="*/ 27 h 49"/>
                  <a:gd name="T4" fmla="*/ 31 w 36"/>
                  <a:gd name="T5" fmla="*/ 27 h 49"/>
                  <a:gd name="T6" fmla="*/ 18 w 36"/>
                  <a:gd name="T7" fmla="*/ 49 h 49"/>
                  <a:gd name="T8" fmla="*/ 16 w 36"/>
                  <a:gd name="T9" fmla="*/ 47 h 49"/>
                  <a:gd name="T10" fmla="*/ 11 w 36"/>
                  <a:gd name="T11" fmla="*/ 43 h 49"/>
                  <a:gd name="T12" fmla="*/ 11 w 36"/>
                  <a:gd name="T13" fmla="*/ 43 h 49"/>
                  <a:gd name="T14" fmla="*/ 9 w 36"/>
                  <a:gd name="T15" fmla="*/ 43 h 49"/>
                  <a:gd name="T16" fmla="*/ 7 w 36"/>
                  <a:gd name="T17" fmla="*/ 43 h 49"/>
                  <a:gd name="T18" fmla="*/ 2 w 36"/>
                  <a:gd name="T19" fmla="*/ 40 h 49"/>
                  <a:gd name="T20" fmla="*/ 2 w 36"/>
                  <a:gd name="T21" fmla="*/ 38 h 49"/>
                  <a:gd name="T22" fmla="*/ 0 w 36"/>
                  <a:gd name="T23" fmla="*/ 38 h 49"/>
                  <a:gd name="T24" fmla="*/ 2 w 36"/>
                  <a:gd name="T25" fmla="*/ 36 h 49"/>
                  <a:gd name="T26" fmla="*/ 13 w 36"/>
                  <a:gd name="T27" fmla="*/ 20 h 49"/>
                  <a:gd name="T28" fmla="*/ 16 w 36"/>
                  <a:gd name="T29" fmla="*/ 15 h 49"/>
                  <a:gd name="T30" fmla="*/ 16 w 36"/>
                  <a:gd name="T31" fmla="*/ 15 h 49"/>
                  <a:gd name="T32" fmla="*/ 18 w 36"/>
                  <a:gd name="T33" fmla="*/ 15 h 49"/>
                  <a:gd name="T34" fmla="*/ 22 w 36"/>
                  <a:gd name="T35" fmla="*/ 20 h 49"/>
                  <a:gd name="T36" fmla="*/ 25 w 36"/>
                  <a:gd name="T37" fmla="*/ 25 h 49"/>
                  <a:gd name="T38" fmla="*/ 31 w 36"/>
                  <a:gd name="T39" fmla="*/ 20 h 49"/>
                  <a:gd name="T40" fmla="*/ 31 w 36"/>
                  <a:gd name="T41" fmla="*/ 22 h 49"/>
                  <a:gd name="T42" fmla="*/ 34 w 36"/>
                  <a:gd name="T43" fmla="*/ 22 h 49"/>
                  <a:gd name="T44" fmla="*/ 31 w 36"/>
                  <a:gd name="T45" fmla="*/ 27 h 49"/>
                  <a:gd name="T46" fmla="*/ 29 w 36"/>
                  <a:gd name="T47" fmla="*/ 25 h 49"/>
                  <a:gd name="T48" fmla="*/ 27 w 36"/>
                  <a:gd name="T49" fmla="*/ 22 h 49"/>
                  <a:gd name="T50" fmla="*/ 27 w 36"/>
                  <a:gd name="T51" fmla="*/ 22 h 49"/>
                  <a:gd name="T52" fmla="*/ 27 w 36"/>
                  <a:gd name="T53" fmla="*/ 20 h 49"/>
                  <a:gd name="T54" fmla="*/ 25 w 36"/>
                  <a:gd name="T55" fmla="*/ 20 h 49"/>
                  <a:gd name="T56" fmla="*/ 20 w 36"/>
                  <a:gd name="T57" fmla="*/ 15 h 49"/>
                  <a:gd name="T58" fmla="*/ 20 w 36"/>
                  <a:gd name="T59" fmla="*/ 9 h 49"/>
                  <a:gd name="T60" fmla="*/ 25 w 36"/>
                  <a:gd name="T61" fmla="*/ 0 h 49"/>
                  <a:gd name="T62" fmla="*/ 29 w 36"/>
                  <a:gd name="T63" fmla="*/ 11 h 49"/>
                  <a:gd name="T64" fmla="*/ 31 w 36"/>
                  <a:gd name="T65" fmla="*/ 20 h 49"/>
                  <a:gd name="T66" fmla="*/ 31 w 36"/>
                  <a:gd name="T6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" h="49">
                    <a:moveTo>
                      <a:pt x="25" y="25"/>
                    </a:moveTo>
                    <a:lnTo>
                      <a:pt x="25" y="25"/>
                    </a:lnTo>
                    <a:lnTo>
                      <a:pt x="27" y="25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18" y="49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3" y="45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9" y="22"/>
                    </a:lnTo>
                    <a:lnTo>
                      <a:pt x="13" y="20"/>
                    </a:lnTo>
                    <a:lnTo>
                      <a:pt x="13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2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5" y="25"/>
                    </a:lnTo>
                    <a:close/>
                    <a:moveTo>
                      <a:pt x="31" y="20"/>
                    </a:moveTo>
                    <a:lnTo>
                      <a:pt x="31" y="20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6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29" y="25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0" y="15"/>
                    </a:lnTo>
                    <a:lnTo>
                      <a:pt x="16" y="13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1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0" name="Freeform 2752">
                <a:extLst>
                  <a:ext uri="{FF2B5EF4-FFF2-40B4-BE49-F238E27FC236}">
                    <a16:creationId xmlns:a16="http://schemas.microsoft.com/office/drawing/2014/main" id="{349CCF24-C05B-4D62-A3CB-383363032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979"/>
                <a:ext cx="22" cy="9"/>
              </a:xfrm>
              <a:custGeom>
                <a:avLst/>
                <a:gdLst>
                  <a:gd name="T0" fmla="*/ 18 w 22"/>
                  <a:gd name="T1" fmla="*/ 0 h 9"/>
                  <a:gd name="T2" fmla="*/ 22 w 22"/>
                  <a:gd name="T3" fmla="*/ 0 h 9"/>
                  <a:gd name="T4" fmla="*/ 18 w 22"/>
                  <a:gd name="T5" fmla="*/ 5 h 9"/>
                  <a:gd name="T6" fmla="*/ 18 w 22"/>
                  <a:gd name="T7" fmla="*/ 5 h 9"/>
                  <a:gd name="T8" fmla="*/ 18 w 22"/>
                  <a:gd name="T9" fmla="*/ 9 h 9"/>
                  <a:gd name="T10" fmla="*/ 18 w 22"/>
                  <a:gd name="T11" fmla="*/ 9 h 9"/>
                  <a:gd name="T12" fmla="*/ 16 w 22"/>
                  <a:gd name="T13" fmla="*/ 9 h 9"/>
                  <a:gd name="T14" fmla="*/ 16 w 22"/>
                  <a:gd name="T15" fmla="*/ 9 h 9"/>
                  <a:gd name="T16" fmla="*/ 13 w 22"/>
                  <a:gd name="T17" fmla="*/ 9 h 9"/>
                  <a:gd name="T18" fmla="*/ 11 w 22"/>
                  <a:gd name="T19" fmla="*/ 9 h 9"/>
                  <a:gd name="T20" fmla="*/ 9 w 22"/>
                  <a:gd name="T21" fmla="*/ 9 h 9"/>
                  <a:gd name="T22" fmla="*/ 9 w 22"/>
                  <a:gd name="T23" fmla="*/ 9 h 9"/>
                  <a:gd name="T24" fmla="*/ 7 w 22"/>
                  <a:gd name="T25" fmla="*/ 7 h 9"/>
                  <a:gd name="T26" fmla="*/ 0 w 22"/>
                  <a:gd name="T27" fmla="*/ 3 h 9"/>
                  <a:gd name="T28" fmla="*/ 0 w 22"/>
                  <a:gd name="T29" fmla="*/ 3 h 9"/>
                  <a:gd name="T30" fmla="*/ 4 w 22"/>
                  <a:gd name="T31" fmla="*/ 3 h 9"/>
                  <a:gd name="T32" fmla="*/ 9 w 22"/>
                  <a:gd name="T33" fmla="*/ 0 h 9"/>
                  <a:gd name="T34" fmla="*/ 11 w 22"/>
                  <a:gd name="T35" fmla="*/ 0 h 9"/>
                  <a:gd name="T36" fmla="*/ 13 w 22"/>
                  <a:gd name="T37" fmla="*/ 0 h 9"/>
                  <a:gd name="T38" fmla="*/ 16 w 22"/>
                  <a:gd name="T39" fmla="*/ 0 h 9"/>
                  <a:gd name="T40" fmla="*/ 16 w 22"/>
                  <a:gd name="T41" fmla="*/ 0 h 9"/>
                  <a:gd name="T42" fmla="*/ 16 w 22"/>
                  <a:gd name="T43" fmla="*/ 0 h 9"/>
                  <a:gd name="T44" fmla="*/ 16 w 22"/>
                  <a:gd name="T45" fmla="*/ 0 h 9"/>
                  <a:gd name="T46" fmla="*/ 16 w 22"/>
                  <a:gd name="T47" fmla="*/ 0 h 9"/>
                  <a:gd name="T48" fmla="*/ 16 w 22"/>
                  <a:gd name="T49" fmla="*/ 0 h 9"/>
                  <a:gd name="T50" fmla="*/ 18 w 22"/>
                  <a:gd name="T51" fmla="*/ 0 h 9"/>
                  <a:gd name="T52" fmla="*/ 18 w 22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9">
                    <a:moveTo>
                      <a:pt x="18" y="0"/>
                    </a:moveTo>
                    <a:lnTo>
                      <a:pt x="22" y="0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1" name="Freeform 2753">
                <a:extLst>
                  <a:ext uri="{FF2B5EF4-FFF2-40B4-BE49-F238E27FC236}">
                    <a16:creationId xmlns:a16="http://schemas.microsoft.com/office/drawing/2014/main" id="{132162B9-5917-484A-84C9-3CBF77304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991"/>
                <a:ext cx="21" cy="13"/>
              </a:xfrm>
              <a:custGeom>
                <a:avLst/>
                <a:gdLst>
                  <a:gd name="T0" fmla="*/ 18 w 21"/>
                  <a:gd name="T1" fmla="*/ 11 h 13"/>
                  <a:gd name="T2" fmla="*/ 21 w 21"/>
                  <a:gd name="T3" fmla="*/ 13 h 13"/>
                  <a:gd name="T4" fmla="*/ 18 w 21"/>
                  <a:gd name="T5" fmla="*/ 13 h 13"/>
                  <a:gd name="T6" fmla="*/ 14 w 21"/>
                  <a:gd name="T7" fmla="*/ 11 h 13"/>
                  <a:gd name="T8" fmla="*/ 12 w 21"/>
                  <a:gd name="T9" fmla="*/ 9 h 13"/>
                  <a:gd name="T10" fmla="*/ 9 w 21"/>
                  <a:gd name="T11" fmla="*/ 6 h 13"/>
                  <a:gd name="T12" fmla="*/ 7 w 21"/>
                  <a:gd name="T13" fmla="*/ 4 h 13"/>
                  <a:gd name="T14" fmla="*/ 5 w 21"/>
                  <a:gd name="T15" fmla="*/ 4 h 13"/>
                  <a:gd name="T16" fmla="*/ 0 w 21"/>
                  <a:gd name="T17" fmla="*/ 0 h 13"/>
                  <a:gd name="T18" fmla="*/ 0 w 21"/>
                  <a:gd name="T19" fmla="*/ 0 h 13"/>
                  <a:gd name="T20" fmla="*/ 3 w 21"/>
                  <a:gd name="T21" fmla="*/ 0 h 13"/>
                  <a:gd name="T22" fmla="*/ 7 w 21"/>
                  <a:gd name="T23" fmla="*/ 0 h 13"/>
                  <a:gd name="T24" fmla="*/ 7 w 21"/>
                  <a:gd name="T25" fmla="*/ 0 h 13"/>
                  <a:gd name="T26" fmla="*/ 9 w 21"/>
                  <a:gd name="T27" fmla="*/ 0 h 13"/>
                  <a:gd name="T28" fmla="*/ 12 w 21"/>
                  <a:gd name="T29" fmla="*/ 2 h 13"/>
                  <a:gd name="T30" fmla="*/ 12 w 21"/>
                  <a:gd name="T31" fmla="*/ 2 h 13"/>
                  <a:gd name="T32" fmla="*/ 14 w 21"/>
                  <a:gd name="T33" fmla="*/ 4 h 13"/>
                  <a:gd name="T34" fmla="*/ 14 w 21"/>
                  <a:gd name="T35" fmla="*/ 4 h 13"/>
                  <a:gd name="T36" fmla="*/ 16 w 21"/>
                  <a:gd name="T37" fmla="*/ 6 h 13"/>
                  <a:gd name="T38" fmla="*/ 16 w 21"/>
                  <a:gd name="T39" fmla="*/ 6 h 13"/>
                  <a:gd name="T40" fmla="*/ 18 w 21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3">
                    <a:moveTo>
                      <a:pt x="18" y="11"/>
                    </a:moveTo>
                    <a:lnTo>
                      <a:pt x="21" y="13"/>
                    </a:lnTo>
                    <a:lnTo>
                      <a:pt x="18" y="13"/>
                    </a:lnTo>
                    <a:lnTo>
                      <a:pt x="14" y="11"/>
                    </a:lnTo>
                    <a:lnTo>
                      <a:pt x="12" y="9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2" name="Freeform 2754">
                <a:extLst>
                  <a:ext uri="{FF2B5EF4-FFF2-40B4-BE49-F238E27FC236}">
                    <a16:creationId xmlns:a16="http://schemas.microsoft.com/office/drawing/2014/main" id="{B0BCC91A-3B9F-4633-87D7-B04D16B4B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943"/>
                <a:ext cx="43" cy="14"/>
              </a:xfrm>
              <a:custGeom>
                <a:avLst/>
                <a:gdLst>
                  <a:gd name="T0" fmla="*/ 7 w 43"/>
                  <a:gd name="T1" fmla="*/ 12 h 14"/>
                  <a:gd name="T2" fmla="*/ 5 w 43"/>
                  <a:gd name="T3" fmla="*/ 12 h 14"/>
                  <a:gd name="T4" fmla="*/ 2 w 43"/>
                  <a:gd name="T5" fmla="*/ 9 h 14"/>
                  <a:gd name="T6" fmla="*/ 0 w 43"/>
                  <a:gd name="T7" fmla="*/ 7 h 14"/>
                  <a:gd name="T8" fmla="*/ 0 w 43"/>
                  <a:gd name="T9" fmla="*/ 5 h 14"/>
                  <a:gd name="T10" fmla="*/ 0 w 43"/>
                  <a:gd name="T11" fmla="*/ 3 h 14"/>
                  <a:gd name="T12" fmla="*/ 5 w 43"/>
                  <a:gd name="T13" fmla="*/ 0 h 14"/>
                  <a:gd name="T14" fmla="*/ 7 w 43"/>
                  <a:gd name="T15" fmla="*/ 0 h 14"/>
                  <a:gd name="T16" fmla="*/ 9 w 43"/>
                  <a:gd name="T17" fmla="*/ 0 h 14"/>
                  <a:gd name="T18" fmla="*/ 11 w 43"/>
                  <a:gd name="T19" fmla="*/ 0 h 14"/>
                  <a:gd name="T20" fmla="*/ 14 w 43"/>
                  <a:gd name="T21" fmla="*/ 0 h 14"/>
                  <a:gd name="T22" fmla="*/ 16 w 43"/>
                  <a:gd name="T23" fmla="*/ 0 h 14"/>
                  <a:gd name="T24" fmla="*/ 18 w 43"/>
                  <a:gd name="T25" fmla="*/ 0 h 14"/>
                  <a:gd name="T26" fmla="*/ 20 w 43"/>
                  <a:gd name="T27" fmla="*/ 0 h 14"/>
                  <a:gd name="T28" fmla="*/ 23 w 43"/>
                  <a:gd name="T29" fmla="*/ 0 h 14"/>
                  <a:gd name="T30" fmla="*/ 25 w 43"/>
                  <a:gd name="T31" fmla="*/ 0 h 14"/>
                  <a:gd name="T32" fmla="*/ 27 w 43"/>
                  <a:gd name="T33" fmla="*/ 0 h 14"/>
                  <a:gd name="T34" fmla="*/ 29 w 43"/>
                  <a:gd name="T35" fmla="*/ 3 h 14"/>
                  <a:gd name="T36" fmla="*/ 32 w 43"/>
                  <a:gd name="T37" fmla="*/ 3 h 14"/>
                  <a:gd name="T38" fmla="*/ 34 w 43"/>
                  <a:gd name="T39" fmla="*/ 3 h 14"/>
                  <a:gd name="T40" fmla="*/ 36 w 43"/>
                  <a:gd name="T41" fmla="*/ 3 h 14"/>
                  <a:gd name="T42" fmla="*/ 39 w 43"/>
                  <a:gd name="T43" fmla="*/ 3 h 14"/>
                  <a:gd name="T44" fmla="*/ 43 w 43"/>
                  <a:gd name="T45" fmla="*/ 3 h 14"/>
                  <a:gd name="T46" fmla="*/ 41 w 43"/>
                  <a:gd name="T47" fmla="*/ 7 h 14"/>
                  <a:gd name="T48" fmla="*/ 36 w 43"/>
                  <a:gd name="T49" fmla="*/ 14 h 14"/>
                  <a:gd name="T50" fmla="*/ 36 w 43"/>
                  <a:gd name="T51" fmla="*/ 14 h 14"/>
                  <a:gd name="T52" fmla="*/ 34 w 43"/>
                  <a:gd name="T53" fmla="*/ 14 h 14"/>
                  <a:gd name="T54" fmla="*/ 32 w 43"/>
                  <a:gd name="T55" fmla="*/ 14 h 14"/>
                  <a:gd name="T56" fmla="*/ 27 w 43"/>
                  <a:gd name="T57" fmla="*/ 14 h 14"/>
                  <a:gd name="T58" fmla="*/ 25 w 43"/>
                  <a:gd name="T59" fmla="*/ 14 h 14"/>
                  <a:gd name="T60" fmla="*/ 23 w 43"/>
                  <a:gd name="T61" fmla="*/ 14 h 14"/>
                  <a:gd name="T62" fmla="*/ 20 w 43"/>
                  <a:gd name="T63" fmla="*/ 14 h 14"/>
                  <a:gd name="T64" fmla="*/ 18 w 43"/>
                  <a:gd name="T65" fmla="*/ 14 h 14"/>
                  <a:gd name="T66" fmla="*/ 16 w 43"/>
                  <a:gd name="T67" fmla="*/ 14 h 14"/>
                  <a:gd name="T68" fmla="*/ 14 w 43"/>
                  <a:gd name="T69" fmla="*/ 14 h 14"/>
                  <a:gd name="T70" fmla="*/ 11 w 43"/>
                  <a:gd name="T71" fmla="*/ 14 h 14"/>
                  <a:gd name="T72" fmla="*/ 9 w 43"/>
                  <a:gd name="T73" fmla="*/ 14 h 14"/>
                  <a:gd name="T74" fmla="*/ 7 w 43"/>
                  <a:gd name="T7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14">
                    <a:moveTo>
                      <a:pt x="7" y="12"/>
                    </a:moveTo>
                    <a:lnTo>
                      <a:pt x="5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1" y="7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3" name="Freeform 2755">
                <a:extLst>
                  <a:ext uri="{FF2B5EF4-FFF2-40B4-BE49-F238E27FC236}">
                    <a16:creationId xmlns:a16="http://schemas.microsoft.com/office/drawing/2014/main" id="{C90F4517-3B05-44FA-9DF0-88C961513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905"/>
                <a:ext cx="34" cy="25"/>
              </a:xfrm>
              <a:custGeom>
                <a:avLst/>
                <a:gdLst>
                  <a:gd name="T0" fmla="*/ 32 w 34"/>
                  <a:gd name="T1" fmla="*/ 23 h 25"/>
                  <a:gd name="T2" fmla="*/ 32 w 34"/>
                  <a:gd name="T3" fmla="*/ 25 h 25"/>
                  <a:gd name="T4" fmla="*/ 30 w 34"/>
                  <a:gd name="T5" fmla="*/ 25 h 25"/>
                  <a:gd name="T6" fmla="*/ 28 w 34"/>
                  <a:gd name="T7" fmla="*/ 23 h 25"/>
                  <a:gd name="T8" fmla="*/ 23 w 34"/>
                  <a:gd name="T9" fmla="*/ 23 h 25"/>
                  <a:gd name="T10" fmla="*/ 21 w 34"/>
                  <a:gd name="T11" fmla="*/ 20 h 25"/>
                  <a:gd name="T12" fmla="*/ 19 w 34"/>
                  <a:gd name="T13" fmla="*/ 20 h 25"/>
                  <a:gd name="T14" fmla="*/ 16 w 34"/>
                  <a:gd name="T15" fmla="*/ 18 h 25"/>
                  <a:gd name="T16" fmla="*/ 14 w 34"/>
                  <a:gd name="T17" fmla="*/ 18 h 25"/>
                  <a:gd name="T18" fmla="*/ 12 w 34"/>
                  <a:gd name="T19" fmla="*/ 16 h 25"/>
                  <a:gd name="T20" fmla="*/ 9 w 34"/>
                  <a:gd name="T21" fmla="*/ 16 h 25"/>
                  <a:gd name="T22" fmla="*/ 7 w 34"/>
                  <a:gd name="T23" fmla="*/ 16 h 25"/>
                  <a:gd name="T24" fmla="*/ 5 w 34"/>
                  <a:gd name="T25" fmla="*/ 14 h 25"/>
                  <a:gd name="T26" fmla="*/ 0 w 34"/>
                  <a:gd name="T27" fmla="*/ 11 h 25"/>
                  <a:gd name="T28" fmla="*/ 3 w 34"/>
                  <a:gd name="T29" fmla="*/ 9 h 25"/>
                  <a:gd name="T30" fmla="*/ 5 w 34"/>
                  <a:gd name="T31" fmla="*/ 7 h 25"/>
                  <a:gd name="T32" fmla="*/ 7 w 34"/>
                  <a:gd name="T33" fmla="*/ 4 h 25"/>
                  <a:gd name="T34" fmla="*/ 7 w 34"/>
                  <a:gd name="T35" fmla="*/ 2 h 25"/>
                  <a:gd name="T36" fmla="*/ 9 w 34"/>
                  <a:gd name="T37" fmla="*/ 0 h 25"/>
                  <a:gd name="T38" fmla="*/ 14 w 34"/>
                  <a:gd name="T39" fmla="*/ 2 h 25"/>
                  <a:gd name="T40" fmla="*/ 16 w 34"/>
                  <a:gd name="T41" fmla="*/ 2 h 25"/>
                  <a:gd name="T42" fmla="*/ 16 w 34"/>
                  <a:gd name="T43" fmla="*/ 4 h 25"/>
                  <a:gd name="T44" fmla="*/ 19 w 34"/>
                  <a:gd name="T45" fmla="*/ 7 h 25"/>
                  <a:gd name="T46" fmla="*/ 21 w 34"/>
                  <a:gd name="T47" fmla="*/ 7 h 25"/>
                  <a:gd name="T48" fmla="*/ 23 w 34"/>
                  <a:gd name="T49" fmla="*/ 9 h 25"/>
                  <a:gd name="T50" fmla="*/ 25 w 34"/>
                  <a:gd name="T51" fmla="*/ 9 h 25"/>
                  <a:gd name="T52" fmla="*/ 28 w 34"/>
                  <a:gd name="T53" fmla="*/ 11 h 25"/>
                  <a:gd name="T54" fmla="*/ 30 w 34"/>
                  <a:gd name="T55" fmla="*/ 14 h 25"/>
                  <a:gd name="T56" fmla="*/ 32 w 34"/>
                  <a:gd name="T57" fmla="*/ 14 h 25"/>
                  <a:gd name="T58" fmla="*/ 34 w 34"/>
                  <a:gd name="T59" fmla="*/ 16 h 25"/>
                  <a:gd name="T60" fmla="*/ 32 w 34"/>
                  <a:gd name="T61" fmla="*/ 18 h 25"/>
                  <a:gd name="T62" fmla="*/ 32 w 34"/>
                  <a:gd name="T63" fmla="*/ 20 h 25"/>
                  <a:gd name="T64" fmla="*/ 32 w 34"/>
                  <a:gd name="T65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25">
                    <a:moveTo>
                      <a:pt x="32" y="23"/>
                    </a:moveTo>
                    <a:lnTo>
                      <a:pt x="32" y="25"/>
                    </a:lnTo>
                    <a:lnTo>
                      <a:pt x="30" y="25"/>
                    </a:lnTo>
                    <a:lnTo>
                      <a:pt x="28" y="23"/>
                    </a:lnTo>
                    <a:lnTo>
                      <a:pt x="23" y="23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8" y="11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2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4" name="Freeform 2756">
                <a:extLst>
                  <a:ext uri="{FF2B5EF4-FFF2-40B4-BE49-F238E27FC236}">
                    <a16:creationId xmlns:a16="http://schemas.microsoft.com/office/drawing/2014/main" id="{90B38700-D4BD-497A-8560-167527CBB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837"/>
                <a:ext cx="18" cy="50"/>
              </a:xfrm>
              <a:custGeom>
                <a:avLst/>
                <a:gdLst>
                  <a:gd name="T0" fmla="*/ 18 w 18"/>
                  <a:gd name="T1" fmla="*/ 43 h 50"/>
                  <a:gd name="T2" fmla="*/ 18 w 18"/>
                  <a:gd name="T3" fmla="*/ 43 h 50"/>
                  <a:gd name="T4" fmla="*/ 14 w 18"/>
                  <a:gd name="T5" fmla="*/ 50 h 50"/>
                  <a:gd name="T6" fmla="*/ 11 w 18"/>
                  <a:gd name="T7" fmla="*/ 45 h 50"/>
                  <a:gd name="T8" fmla="*/ 11 w 18"/>
                  <a:gd name="T9" fmla="*/ 41 h 50"/>
                  <a:gd name="T10" fmla="*/ 11 w 18"/>
                  <a:gd name="T11" fmla="*/ 39 h 50"/>
                  <a:gd name="T12" fmla="*/ 9 w 18"/>
                  <a:gd name="T13" fmla="*/ 36 h 50"/>
                  <a:gd name="T14" fmla="*/ 9 w 18"/>
                  <a:gd name="T15" fmla="*/ 32 h 50"/>
                  <a:gd name="T16" fmla="*/ 7 w 18"/>
                  <a:gd name="T17" fmla="*/ 27 h 50"/>
                  <a:gd name="T18" fmla="*/ 7 w 18"/>
                  <a:gd name="T19" fmla="*/ 25 h 50"/>
                  <a:gd name="T20" fmla="*/ 5 w 18"/>
                  <a:gd name="T21" fmla="*/ 21 h 50"/>
                  <a:gd name="T22" fmla="*/ 5 w 18"/>
                  <a:gd name="T23" fmla="*/ 18 h 50"/>
                  <a:gd name="T24" fmla="*/ 2 w 18"/>
                  <a:gd name="T25" fmla="*/ 16 h 50"/>
                  <a:gd name="T26" fmla="*/ 2 w 18"/>
                  <a:gd name="T27" fmla="*/ 12 h 50"/>
                  <a:gd name="T28" fmla="*/ 0 w 18"/>
                  <a:gd name="T29" fmla="*/ 9 h 50"/>
                  <a:gd name="T30" fmla="*/ 0 w 18"/>
                  <a:gd name="T31" fmla="*/ 7 h 50"/>
                  <a:gd name="T32" fmla="*/ 2 w 18"/>
                  <a:gd name="T33" fmla="*/ 3 h 50"/>
                  <a:gd name="T34" fmla="*/ 5 w 18"/>
                  <a:gd name="T35" fmla="*/ 0 h 50"/>
                  <a:gd name="T36" fmla="*/ 5 w 18"/>
                  <a:gd name="T37" fmla="*/ 0 h 50"/>
                  <a:gd name="T38" fmla="*/ 11 w 18"/>
                  <a:gd name="T39" fmla="*/ 5 h 50"/>
                  <a:gd name="T40" fmla="*/ 11 w 18"/>
                  <a:gd name="T41" fmla="*/ 5 h 50"/>
                  <a:gd name="T42" fmla="*/ 11 w 18"/>
                  <a:gd name="T43" fmla="*/ 7 h 50"/>
                  <a:gd name="T44" fmla="*/ 11 w 18"/>
                  <a:gd name="T45" fmla="*/ 12 h 50"/>
                  <a:gd name="T46" fmla="*/ 14 w 18"/>
                  <a:gd name="T47" fmla="*/ 14 h 50"/>
                  <a:gd name="T48" fmla="*/ 14 w 18"/>
                  <a:gd name="T49" fmla="*/ 16 h 50"/>
                  <a:gd name="T50" fmla="*/ 14 w 18"/>
                  <a:gd name="T51" fmla="*/ 21 h 50"/>
                  <a:gd name="T52" fmla="*/ 14 w 18"/>
                  <a:gd name="T53" fmla="*/ 23 h 50"/>
                  <a:gd name="T54" fmla="*/ 14 w 18"/>
                  <a:gd name="T55" fmla="*/ 27 h 50"/>
                  <a:gd name="T56" fmla="*/ 16 w 18"/>
                  <a:gd name="T57" fmla="*/ 30 h 50"/>
                  <a:gd name="T58" fmla="*/ 16 w 18"/>
                  <a:gd name="T59" fmla="*/ 34 h 50"/>
                  <a:gd name="T60" fmla="*/ 16 w 18"/>
                  <a:gd name="T61" fmla="*/ 39 h 50"/>
                  <a:gd name="T62" fmla="*/ 16 w 18"/>
                  <a:gd name="T63" fmla="*/ 41 h 50"/>
                  <a:gd name="T64" fmla="*/ 18 w 18"/>
                  <a:gd name="T65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50">
                    <a:moveTo>
                      <a:pt x="18" y="43"/>
                    </a:moveTo>
                    <a:lnTo>
                      <a:pt x="18" y="43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9" y="36"/>
                    </a:lnTo>
                    <a:lnTo>
                      <a:pt x="9" y="32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6" y="30"/>
                    </a:lnTo>
                    <a:lnTo>
                      <a:pt x="16" y="34"/>
                    </a:lnTo>
                    <a:lnTo>
                      <a:pt x="16" y="39"/>
                    </a:lnTo>
                    <a:lnTo>
                      <a:pt x="16" y="41"/>
                    </a:lnTo>
                    <a:lnTo>
                      <a:pt x="18" y="4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5" name="Freeform 2757">
                <a:extLst>
                  <a:ext uri="{FF2B5EF4-FFF2-40B4-BE49-F238E27FC236}">
                    <a16:creationId xmlns:a16="http://schemas.microsoft.com/office/drawing/2014/main" id="{2F6CD897-3834-4B5F-BB80-4EE1C30F8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844"/>
                <a:ext cx="20" cy="50"/>
              </a:xfrm>
              <a:custGeom>
                <a:avLst/>
                <a:gdLst>
                  <a:gd name="T0" fmla="*/ 20 w 20"/>
                  <a:gd name="T1" fmla="*/ 43 h 50"/>
                  <a:gd name="T2" fmla="*/ 20 w 20"/>
                  <a:gd name="T3" fmla="*/ 43 h 50"/>
                  <a:gd name="T4" fmla="*/ 18 w 20"/>
                  <a:gd name="T5" fmla="*/ 50 h 50"/>
                  <a:gd name="T6" fmla="*/ 16 w 20"/>
                  <a:gd name="T7" fmla="*/ 45 h 50"/>
                  <a:gd name="T8" fmla="*/ 14 w 20"/>
                  <a:gd name="T9" fmla="*/ 41 h 50"/>
                  <a:gd name="T10" fmla="*/ 11 w 20"/>
                  <a:gd name="T11" fmla="*/ 36 h 50"/>
                  <a:gd name="T12" fmla="*/ 11 w 20"/>
                  <a:gd name="T13" fmla="*/ 34 h 50"/>
                  <a:gd name="T14" fmla="*/ 9 w 20"/>
                  <a:gd name="T15" fmla="*/ 32 h 50"/>
                  <a:gd name="T16" fmla="*/ 7 w 20"/>
                  <a:gd name="T17" fmla="*/ 27 h 50"/>
                  <a:gd name="T18" fmla="*/ 7 w 20"/>
                  <a:gd name="T19" fmla="*/ 25 h 50"/>
                  <a:gd name="T20" fmla="*/ 5 w 20"/>
                  <a:gd name="T21" fmla="*/ 23 h 50"/>
                  <a:gd name="T22" fmla="*/ 5 w 20"/>
                  <a:gd name="T23" fmla="*/ 20 h 50"/>
                  <a:gd name="T24" fmla="*/ 2 w 20"/>
                  <a:gd name="T25" fmla="*/ 18 h 50"/>
                  <a:gd name="T26" fmla="*/ 2 w 20"/>
                  <a:gd name="T27" fmla="*/ 16 h 50"/>
                  <a:gd name="T28" fmla="*/ 0 w 20"/>
                  <a:gd name="T29" fmla="*/ 14 h 50"/>
                  <a:gd name="T30" fmla="*/ 2 w 20"/>
                  <a:gd name="T31" fmla="*/ 9 h 50"/>
                  <a:gd name="T32" fmla="*/ 5 w 20"/>
                  <a:gd name="T33" fmla="*/ 7 h 50"/>
                  <a:gd name="T34" fmla="*/ 7 w 20"/>
                  <a:gd name="T35" fmla="*/ 5 h 50"/>
                  <a:gd name="T36" fmla="*/ 9 w 20"/>
                  <a:gd name="T37" fmla="*/ 0 h 50"/>
                  <a:gd name="T38" fmla="*/ 11 w 20"/>
                  <a:gd name="T39" fmla="*/ 9 h 50"/>
                  <a:gd name="T40" fmla="*/ 11 w 20"/>
                  <a:gd name="T41" fmla="*/ 11 h 50"/>
                  <a:gd name="T42" fmla="*/ 11 w 20"/>
                  <a:gd name="T43" fmla="*/ 14 h 50"/>
                  <a:gd name="T44" fmla="*/ 14 w 20"/>
                  <a:gd name="T45" fmla="*/ 16 h 50"/>
                  <a:gd name="T46" fmla="*/ 14 w 20"/>
                  <a:gd name="T47" fmla="*/ 20 h 50"/>
                  <a:gd name="T48" fmla="*/ 16 w 20"/>
                  <a:gd name="T49" fmla="*/ 23 h 50"/>
                  <a:gd name="T50" fmla="*/ 16 w 20"/>
                  <a:gd name="T51" fmla="*/ 27 h 50"/>
                  <a:gd name="T52" fmla="*/ 18 w 20"/>
                  <a:gd name="T53" fmla="*/ 29 h 50"/>
                  <a:gd name="T54" fmla="*/ 18 w 20"/>
                  <a:gd name="T55" fmla="*/ 34 h 50"/>
                  <a:gd name="T56" fmla="*/ 20 w 20"/>
                  <a:gd name="T57" fmla="*/ 38 h 50"/>
                  <a:gd name="T58" fmla="*/ 20 w 20"/>
                  <a:gd name="T59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50">
                    <a:moveTo>
                      <a:pt x="20" y="43"/>
                    </a:moveTo>
                    <a:lnTo>
                      <a:pt x="20" y="43"/>
                    </a:lnTo>
                    <a:lnTo>
                      <a:pt x="18" y="50"/>
                    </a:lnTo>
                    <a:lnTo>
                      <a:pt x="16" y="45"/>
                    </a:lnTo>
                    <a:lnTo>
                      <a:pt x="14" y="41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9" y="32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0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4" y="16"/>
                    </a:lnTo>
                    <a:lnTo>
                      <a:pt x="14" y="20"/>
                    </a:lnTo>
                    <a:lnTo>
                      <a:pt x="16" y="23"/>
                    </a:lnTo>
                    <a:lnTo>
                      <a:pt x="16" y="27"/>
                    </a:lnTo>
                    <a:lnTo>
                      <a:pt x="18" y="29"/>
                    </a:lnTo>
                    <a:lnTo>
                      <a:pt x="18" y="34"/>
                    </a:lnTo>
                    <a:lnTo>
                      <a:pt x="20" y="38"/>
                    </a:lnTo>
                    <a:lnTo>
                      <a:pt x="20" y="4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6" name="Freeform 2758">
                <a:extLst>
                  <a:ext uri="{FF2B5EF4-FFF2-40B4-BE49-F238E27FC236}">
                    <a16:creationId xmlns:a16="http://schemas.microsoft.com/office/drawing/2014/main" id="{F0725D73-B800-4F49-9F1E-FFAD83B12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896"/>
                <a:ext cx="32" cy="23"/>
              </a:xfrm>
              <a:custGeom>
                <a:avLst/>
                <a:gdLst>
                  <a:gd name="T0" fmla="*/ 28 w 32"/>
                  <a:gd name="T1" fmla="*/ 13 h 23"/>
                  <a:gd name="T2" fmla="*/ 30 w 32"/>
                  <a:gd name="T3" fmla="*/ 16 h 23"/>
                  <a:gd name="T4" fmla="*/ 32 w 32"/>
                  <a:gd name="T5" fmla="*/ 13 h 23"/>
                  <a:gd name="T6" fmla="*/ 30 w 32"/>
                  <a:gd name="T7" fmla="*/ 16 h 23"/>
                  <a:gd name="T8" fmla="*/ 28 w 32"/>
                  <a:gd name="T9" fmla="*/ 16 h 23"/>
                  <a:gd name="T10" fmla="*/ 28 w 32"/>
                  <a:gd name="T11" fmla="*/ 18 h 23"/>
                  <a:gd name="T12" fmla="*/ 25 w 32"/>
                  <a:gd name="T13" fmla="*/ 20 h 23"/>
                  <a:gd name="T14" fmla="*/ 25 w 32"/>
                  <a:gd name="T15" fmla="*/ 23 h 23"/>
                  <a:gd name="T16" fmla="*/ 23 w 32"/>
                  <a:gd name="T17" fmla="*/ 20 h 23"/>
                  <a:gd name="T18" fmla="*/ 21 w 32"/>
                  <a:gd name="T19" fmla="*/ 20 h 23"/>
                  <a:gd name="T20" fmla="*/ 16 w 32"/>
                  <a:gd name="T21" fmla="*/ 18 h 23"/>
                  <a:gd name="T22" fmla="*/ 14 w 32"/>
                  <a:gd name="T23" fmla="*/ 16 h 23"/>
                  <a:gd name="T24" fmla="*/ 12 w 32"/>
                  <a:gd name="T25" fmla="*/ 13 h 23"/>
                  <a:gd name="T26" fmla="*/ 10 w 32"/>
                  <a:gd name="T27" fmla="*/ 13 h 23"/>
                  <a:gd name="T28" fmla="*/ 7 w 32"/>
                  <a:gd name="T29" fmla="*/ 11 h 23"/>
                  <a:gd name="T30" fmla="*/ 5 w 32"/>
                  <a:gd name="T31" fmla="*/ 9 h 23"/>
                  <a:gd name="T32" fmla="*/ 0 w 32"/>
                  <a:gd name="T33" fmla="*/ 7 h 23"/>
                  <a:gd name="T34" fmla="*/ 3 w 32"/>
                  <a:gd name="T35" fmla="*/ 4 h 23"/>
                  <a:gd name="T36" fmla="*/ 5 w 32"/>
                  <a:gd name="T37" fmla="*/ 2 h 23"/>
                  <a:gd name="T38" fmla="*/ 7 w 32"/>
                  <a:gd name="T39" fmla="*/ 0 h 23"/>
                  <a:gd name="T40" fmla="*/ 10 w 32"/>
                  <a:gd name="T41" fmla="*/ 2 h 23"/>
                  <a:gd name="T42" fmla="*/ 12 w 32"/>
                  <a:gd name="T43" fmla="*/ 2 h 23"/>
                  <a:gd name="T44" fmla="*/ 16 w 32"/>
                  <a:gd name="T45" fmla="*/ 4 h 23"/>
                  <a:gd name="T46" fmla="*/ 19 w 32"/>
                  <a:gd name="T47" fmla="*/ 7 h 23"/>
                  <a:gd name="T48" fmla="*/ 21 w 32"/>
                  <a:gd name="T49" fmla="*/ 9 h 23"/>
                  <a:gd name="T50" fmla="*/ 23 w 32"/>
                  <a:gd name="T51" fmla="*/ 9 h 23"/>
                  <a:gd name="T52" fmla="*/ 25 w 32"/>
                  <a:gd name="T53" fmla="*/ 11 h 23"/>
                  <a:gd name="T54" fmla="*/ 28 w 32"/>
                  <a:gd name="T5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23">
                    <a:moveTo>
                      <a:pt x="28" y="13"/>
                    </a:moveTo>
                    <a:lnTo>
                      <a:pt x="30" y="16"/>
                    </a:lnTo>
                    <a:lnTo>
                      <a:pt x="32" y="13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5" y="23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6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19" y="7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8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7" name="Freeform 2759">
                <a:extLst>
                  <a:ext uri="{FF2B5EF4-FFF2-40B4-BE49-F238E27FC236}">
                    <a16:creationId xmlns:a16="http://schemas.microsoft.com/office/drawing/2014/main" id="{62D17E7C-3246-41A2-8B6F-74774C0C9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880"/>
                <a:ext cx="31" cy="27"/>
              </a:xfrm>
              <a:custGeom>
                <a:avLst/>
                <a:gdLst>
                  <a:gd name="T0" fmla="*/ 27 w 31"/>
                  <a:gd name="T1" fmla="*/ 27 h 27"/>
                  <a:gd name="T2" fmla="*/ 24 w 31"/>
                  <a:gd name="T3" fmla="*/ 27 h 27"/>
                  <a:gd name="T4" fmla="*/ 22 w 31"/>
                  <a:gd name="T5" fmla="*/ 27 h 27"/>
                  <a:gd name="T6" fmla="*/ 20 w 31"/>
                  <a:gd name="T7" fmla="*/ 25 h 27"/>
                  <a:gd name="T8" fmla="*/ 18 w 31"/>
                  <a:gd name="T9" fmla="*/ 23 h 27"/>
                  <a:gd name="T10" fmla="*/ 15 w 31"/>
                  <a:gd name="T11" fmla="*/ 20 h 27"/>
                  <a:gd name="T12" fmla="*/ 13 w 31"/>
                  <a:gd name="T13" fmla="*/ 20 h 27"/>
                  <a:gd name="T14" fmla="*/ 11 w 31"/>
                  <a:gd name="T15" fmla="*/ 18 h 27"/>
                  <a:gd name="T16" fmla="*/ 9 w 31"/>
                  <a:gd name="T17" fmla="*/ 16 h 27"/>
                  <a:gd name="T18" fmla="*/ 6 w 31"/>
                  <a:gd name="T19" fmla="*/ 16 h 27"/>
                  <a:gd name="T20" fmla="*/ 4 w 31"/>
                  <a:gd name="T21" fmla="*/ 14 h 27"/>
                  <a:gd name="T22" fmla="*/ 0 w 31"/>
                  <a:gd name="T23" fmla="*/ 11 h 27"/>
                  <a:gd name="T24" fmla="*/ 2 w 31"/>
                  <a:gd name="T25" fmla="*/ 9 h 27"/>
                  <a:gd name="T26" fmla="*/ 2 w 31"/>
                  <a:gd name="T27" fmla="*/ 7 h 27"/>
                  <a:gd name="T28" fmla="*/ 4 w 31"/>
                  <a:gd name="T29" fmla="*/ 5 h 27"/>
                  <a:gd name="T30" fmla="*/ 6 w 31"/>
                  <a:gd name="T31" fmla="*/ 2 h 27"/>
                  <a:gd name="T32" fmla="*/ 6 w 31"/>
                  <a:gd name="T33" fmla="*/ 0 h 27"/>
                  <a:gd name="T34" fmla="*/ 11 w 31"/>
                  <a:gd name="T35" fmla="*/ 2 h 27"/>
                  <a:gd name="T36" fmla="*/ 13 w 31"/>
                  <a:gd name="T37" fmla="*/ 5 h 27"/>
                  <a:gd name="T38" fmla="*/ 15 w 31"/>
                  <a:gd name="T39" fmla="*/ 7 h 27"/>
                  <a:gd name="T40" fmla="*/ 18 w 31"/>
                  <a:gd name="T41" fmla="*/ 9 h 27"/>
                  <a:gd name="T42" fmla="*/ 18 w 31"/>
                  <a:gd name="T43" fmla="*/ 11 h 27"/>
                  <a:gd name="T44" fmla="*/ 20 w 31"/>
                  <a:gd name="T45" fmla="*/ 11 h 27"/>
                  <a:gd name="T46" fmla="*/ 22 w 31"/>
                  <a:gd name="T47" fmla="*/ 14 h 27"/>
                  <a:gd name="T48" fmla="*/ 24 w 31"/>
                  <a:gd name="T49" fmla="*/ 16 h 27"/>
                  <a:gd name="T50" fmla="*/ 27 w 31"/>
                  <a:gd name="T51" fmla="*/ 18 h 27"/>
                  <a:gd name="T52" fmla="*/ 29 w 31"/>
                  <a:gd name="T53" fmla="*/ 20 h 27"/>
                  <a:gd name="T54" fmla="*/ 31 w 31"/>
                  <a:gd name="T55" fmla="*/ 25 h 27"/>
                  <a:gd name="T56" fmla="*/ 29 w 31"/>
                  <a:gd name="T57" fmla="*/ 25 h 27"/>
                  <a:gd name="T58" fmla="*/ 27 w 31"/>
                  <a:gd name="T59" fmla="*/ 25 h 27"/>
                  <a:gd name="T60" fmla="*/ 27 w 31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27">
                    <a:moveTo>
                      <a:pt x="27" y="27"/>
                    </a:moveTo>
                    <a:lnTo>
                      <a:pt x="24" y="27"/>
                    </a:lnTo>
                    <a:lnTo>
                      <a:pt x="22" y="27"/>
                    </a:lnTo>
                    <a:lnTo>
                      <a:pt x="20" y="25"/>
                    </a:lnTo>
                    <a:lnTo>
                      <a:pt x="18" y="23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3" y="5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14"/>
                    </a:lnTo>
                    <a:lnTo>
                      <a:pt x="24" y="16"/>
                    </a:lnTo>
                    <a:lnTo>
                      <a:pt x="27" y="18"/>
                    </a:lnTo>
                    <a:lnTo>
                      <a:pt x="29" y="20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8" name="Freeform 2760">
                <a:extLst>
                  <a:ext uri="{FF2B5EF4-FFF2-40B4-BE49-F238E27FC236}">
                    <a16:creationId xmlns:a16="http://schemas.microsoft.com/office/drawing/2014/main" id="{47FC2EF5-90B7-44E9-B183-EAABC1C8C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919"/>
                <a:ext cx="38" cy="18"/>
              </a:xfrm>
              <a:custGeom>
                <a:avLst/>
                <a:gdLst>
                  <a:gd name="T0" fmla="*/ 36 w 38"/>
                  <a:gd name="T1" fmla="*/ 15 h 18"/>
                  <a:gd name="T2" fmla="*/ 36 w 38"/>
                  <a:gd name="T3" fmla="*/ 18 h 18"/>
                  <a:gd name="T4" fmla="*/ 31 w 38"/>
                  <a:gd name="T5" fmla="*/ 18 h 18"/>
                  <a:gd name="T6" fmla="*/ 29 w 38"/>
                  <a:gd name="T7" fmla="*/ 18 h 18"/>
                  <a:gd name="T8" fmla="*/ 25 w 38"/>
                  <a:gd name="T9" fmla="*/ 15 h 18"/>
                  <a:gd name="T10" fmla="*/ 22 w 38"/>
                  <a:gd name="T11" fmla="*/ 15 h 18"/>
                  <a:gd name="T12" fmla="*/ 18 w 38"/>
                  <a:gd name="T13" fmla="*/ 15 h 18"/>
                  <a:gd name="T14" fmla="*/ 15 w 38"/>
                  <a:gd name="T15" fmla="*/ 13 h 18"/>
                  <a:gd name="T16" fmla="*/ 13 w 38"/>
                  <a:gd name="T17" fmla="*/ 13 h 18"/>
                  <a:gd name="T18" fmla="*/ 11 w 38"/>
                  <a:gd name="T19" fmla="*/ 13 h 18"/>
                  <a:gd name="T20" fmla="*/ 6 w 38"/>
                  <a:gd name="T21" fmla="*/ 13 h 18"/>
                  <a:gd name="T22" fmla="*/ 4 w 38"/>
                  <a:gd name="T23" fmla="*/ 11 h 18"/>
                  <a:gd name="T24" fmla="*/ 0 w 38"/>
                  <a:gd name="T25" fmla="*/ 11 h 18"/>
                  <a:gd name="T26" fmla="*/ 0 w 38"/>
                  <a:gd name="T27" fmla="*/ 9 h 18"/>
                  <a:gd name="T28" fmla="*/ 2 w 38"/>
                  <a:gd name="T29" fmla="*/ 4 h 18"/>
                  <a:gd name="T30" fmla="*/ 4 w 38"/>
                  <a:gd name="T31" fmla="*/ 2 h 18"/>
                  <a:gd name="T32" fmla="*/ 6 w 38"/>
                  <a:gd name="T33" fmla="*/ 0 h 18"/>
                  <a:gd name="T34" fmla="*/ 9 w 38"/>
                  <a:gd name="T35" fmla="*/ 2 h 18"/>
                  <a:gd name="T36" fmla="*/ 11 w 38"/>
                  <a:gd name="T37" fmla="*/ 2 h 18"/>
                  <a:gd name="T38" fmla="*/ 13 w 38"/>
                  <a:gd name="T39" fmla="*/ 2 h 18"/>
                  <a:gd name="T40" fmla="*/ 18 w 38"/>
                  <a:gd name="T41" fmla="*/ 4 h 18"/>
                  <a:gd name="T42" fmla="*/ 20 w 38"/>
                  <a:gd name="T43" fmla="*/ 4 h 18"/>
                  <a:gd name="T44" fmla="*/ 22 w 38"/>
                  <a:gd name="T45" fmla="*/ 6 h 18"/>
                  <a:gd name="T46" fmla="*/ 25 w 38"/>
                  <a:gd name="T47" fmla="*/ 6 h 18"/>
                  <a:gd name="T48" fmla="*/ 27 w 38"/>
                  <a:gd name="T49" fmla="*/ 9 h 18"/>
                  <a:gd name="T50" fmla="*/ 31 w 38"/>
                  <a:gd name="T51" fmla="*/ 9 h 18"/>
                  <a:gd name="T52" fmla="*/ 34 w 38"/>
                  <a:gd name="T53" fmla="*/ 11 h 18"/>
                  <a:gd name="T54" fmla="*/ 38 w 38"/>
                  <a:gd name="T55" fmla="*/ 13 h 18"/>
                  <a:gd name="T56" fmla="*/ 36 w 38"/>
                  <a:gd name="T5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18">
                    <a:moveTo>
                      <a:pt x="36" y="15"/>
                    </a:moveTo>
                    <a:lnTo>
                      <a:pt x="36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2" y="15"/>
                    </a:lnTo>
                    <a:lnTo>
                      <a:pt x="18" y="15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31" y="9"/>
                    </a:lnTo>
                    <a:lnTo>
                      <a:pt x="34" y="11"/>
                    </a:lnTo>
                    <a:lnTo>
                      <a:pt x="38" y="13"/>
                    </a:lnTo>
                    <a:lnTo>
                      <a:pt x="36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9" name="Freeform 2761">
                <a:extLst>
                  <a:ext uri="{FF2B5EF4-FFF2-40B4-BE49-F238E27FC236}">
                    <a16:creationId xmlns:a16="http://schemas.microsoft.com/office/drawing/2014/main" id="{A477AD03-2EC7-4F2C-A923-693BE7BB4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930"/>
                <a:ext cx="43" cy="13"/>
              </a:xfrm>
              <a:custGeom>
                <a:avLst/>
                <a:gdLst>
                  <a:gd name="T0" fmla="*/ 40 w 43"/>
                  <a:gd name="T1" fmla="*/ 11 h 13"/>
                  <a:gd name="T2" fmla="*/ 40 w 43"/>
                  <a:gd name="T3" fmla="*/ 13 h 13"/>
                  <a:gd name="T4" fmla="*/ 36 w 43"/>
                  <a:gd name="T5" fmla="*/ 13 h 13"/>
                  <a:gd name="T6" fmla="*/ 31 w 43"/>
                  <a:gd name="T7" fmla="*/ 13 h 13"/>
                  <a:gd name="T8" fmla="*/ 27 w 43"/>
                  <a:gd name="T9" fmla="*/ 13 h 13"/>
                  <a:gd name="T10" fmla="*/ 24 w 43"/>
                  <a:gd name="T11" fmla="*/ 13 h 13"/>
                  <a:gd name="T12" fmla="*/ 20 w 43"/>
                  <a:gd name="T13" fmla="*/ 13 h 13"/>
                  <a:gd name="T14" fmla="*/ 18 w 43"/>
                  <a:gd name="T15" fmla="*/ 13 h 13"/>
                  <a:gd name="T16" fmla="*/ 15 w 43"/>
                  <a:gd name="T17" fmla="*/ 13 h 13"/>
                  <a:gd name="T18" fmla="*/ 11 w 43"/>
                  <a:gd name="T19" fmla="*/ 11 h 13"/>
                  <a:gd name="T20" fmla="*/ 9 w 43"/>
                  <a:gd name="T21" fmla="*/ 11 h 13"/>
                  <a:gd name="T22" fmla="*/ 6 w 43"/>
                  <a:gd name="T23" fmla="*/ 11 h 13"/>
                  <a:gd name="T24" fmla="*/ 0 w 43"/>
                  <a:gd name="T25" fmla="*/ 11 h 13"/>
                  <a:gd name="T26" fmla="*/ 2 w 43"/>
                  <a:gd name="T27" fmla="*/ 9 h 13"/>
                  <a:gd name="T28" fmla="*/ 4 w 43"/>
                  <a:gd name="T29" fmla="*/ 7 h 13"/>
                  <a:gd name="T30" fmla="*/ 4 w 43"/>
                  <a:gd name="T31" fmla="*/ 4 h 13"/>
                  <a:gd name="T32" fmla="*/ 6 w 43"/>
                  <a:gd name="T33" fmla="*/ 0 h 13"/>
                  <a:gd name="T34" fmla="*/ 11 w 43"/>
                  <a:gd name="T35" fmla="*/ 2 h 13"/>
                  <a:gd name="T36" fmla="*/ 13 w 43"/>
                  <a:gd name="T37" fmla="*/ 2 h 13"/>
                  <a:gd name="T38" fmla="*/ 15 w 43"/>
                  <a:gd name="T39" fmla="*/ 2 h 13"/>
                  <a:gd name="T40" fmla="*/ 18 w 43"/>
                  <a:gd name="T41" fmla="*/ 2 h 13"/>
                  <a:gd name="T42" fmla="*/ 22 w 43"/>
                  <a:gd name="T43" fmla="*/ 4 h 13"/>
                  <a:gd name="T44" fmla="*/ 24 w 43"/>
                  <a:gd name="T45" fmla="*/ 4 h 13"/>
                  <a:gd name="T46" fmla="*/ 27 w 43"/>
                  <a:gd name="T47" fmla="*/ 4 h 13"/>
                  <a:gd name="T48" fmla="*/ 31 w 43"/>
                  <a:gd name="T49" fmla="*/ 7 h 13"/>
                  <a:gd name="T50" fmla="*/ 34 w 43"/>
                  <a:gd name="T51" fmla="*/ 7 h 13"/>
                  <a:gd name="T52" fmla="*/ 38 w 43"/>
                  <a:gd name="T53" fmla="*/ 7 h 13"/>
                  <a:gd name="T54" fmla="*/ 43 w 43"/>
                  <a:gd name="T55" fmla="*/ 9 h 13"/>
                  <a:gd name="T56" fmla="*/ 40 w 43"/>
                  <a:gd name="T5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3" h="13">
                    <a:moveTo>
                      <a:pt x="40" y="11"/>
                    </a:moveTo>
                    <a:lnTo>
                      <a:pt x="40" y="13"/>
                    </a:lnTo>
                    <a:lnTo>
                      <a:pt x="36" y="13"/>
                    </a:lnTo>
                    <a:lnTo>
                      <a:pt x="31" y="13"/>
                    </a:lnTo>
                    <a:lnTo>
                      <a:pt x="27" y="13"/>
                    </a:lnTo>
                    <a:lnTo>
                      <a:pt x="24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43" y="9"/>
                    </a:lnTo>
                    <a:lnTo>
                      <a:pt x="40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0" name="Freeform 2762">
                <a:extLst>
                  <a:ext uri="{FF2B5EF4-FFF2-40B4-BE49-F238E27FC236}">
                    <a16:creationId xmlns:a16="http://schemas.microsoft.com/office/drawing/2014/main" id="{6711487C-A673-4E57-AEAC-82F19E216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858"/>
                <a:ext cx="25" cy="40"/>
              </a:xfrm>
              <a:custGeom>
                <a:avLst/>
                <a:gdLst>
                  <a:gd name="T0" fmla="*/ 23 w 25"/>
                  <a:gd name="T1" fmla="*/ 33 h 40"/>
                  <a:gd name="T2" fmla="*/ 25 w 25"/>
                  <a:gd name="T3" fmla="*/ 36 h 40"/>
                  <a:gd name="T4" fmla="*/ 21 w 25"/>
                  <a:gd name="T5" fmla="*/ 40 h 40"/>
                  <a:gd name="T6" fmla="*/ 18 w 25"/>
                  <a:gd name="T7" fmla="*/ 38 h 40"/>
                  <a:gd name="T8" fmla="*/ 18 w 25"/>
                  <a:gd name="T9" fmla="*/ 36 h 40"/>
                  <a:gd name="T10" fmla="*/ 16 w 25"/>
                  <a:gd name="T11" fmla="*/ 33 h 40"/>
                  <a:gd name="T12" fmla="*/ 14 w 25"/>
                  <a:gd name="T13" fmla="*/ 31 h 40"/>
                  <a:gd name="T14" fmla="*/ 12 w 25"/>
                  <a:gd name="T15" fmla="*/ 27 h 40"/>
                  <a:gd name="T16" fmla="*/ 9 w 25"/>
                  <a:gd name="T17" fmla="*/ 24 h 40"/>
                  <a:gd name="T18" fmla="*/ 7 w 25"/>
                  <a:gd name="T19" fmla="*/ 22 h 40"/>
                  <a:gd name="T20" fmla="*/ 5 w 25"/>
                  <a:gd name="T21" fmla="*/ 18 h 40"/>
                  <a:gd name="T22" fmla="*/ 5 w 25"/>
                  <a:gd name="T23" fmla="*/ 15 h 40"/>
                  <a:gd name="T24" fmla="*/ 3 w 25"/>
                  <a:gd name="T25" fmla="*/ 15 h 40"/>
                  <a:gd name="T26" fmla="*/ 0 w 25"/>
                  <a:gd name="T27" fmla="*/ 11 h 40"/>
                  <a:gd name="T28" fmla="*/ 0 w 25"/>
                  <a:gd name="T29" fmla="*/ 9 h 40"/>
                  <a:gd name="T30" fmla="*/ 3 w 25"/>
                  <a:gd name="T31" fmla="*/ 6 h 40"/>
                  <a:gd name="T32" fmla="*/ 5 w 25"/>
                  <a:gd name="T33" fmla="*/ 2 h 40"/>
                  <a:gd name="T34" fmla="*/ 7 w 25"/>
                  <a:gd name="T35" fmla="*/ 0 h 40"/>
                  <a:gd name="T36" fmla="*/ 9 w 25"/>
                  <a:gd name="T37" fmla="*/ 6 h 40"/>
                  <a:gd name="T38" fmla="*/ 12 w 25"/>
                  <a:gd name="T39" fmla="*/ 11 h 40"/>
                  <a:gd name="T40" fmla="*/ 12 w 25"/>
                  <a:gd name="T41" fmla="*/ 13 h 40"/>
                  <a:gd name="T42" fmla="*/ 14 w 25"/>
                  <a:gd name="T43" fmla="*/ 15 h 40"/>
                  <a:gd name="T44" fmla="*/ 16 w 25"/>
                  <a:gd name="T45" fmla="*/ 20 h 40"/>
                  <a:gd name="T46" fmla="*/ 18 w 25"/>
                  <a:gd name="T47" fmla="*/ 24 h 40"/>
                  <a:gd name="T48" fmla="*/ 21 w 25"/>
                  <a:gd name="T49" fmla="*/ 27 h 40"/>
                  <a:gd name="T50" fmla="*/ 21 w 25"/>
                  <a:gd name="T51" fmla="*/ 29 h 40"/>
                  <a:gd name="T52" fmla="*/ 23 w 25"/>
                  <a:gd name="T53" fmla="*/ 31 h 40"/>
                  <a:gd name="T54" fmla="*/ 23 w 25"/>
                  <a:gd name="T5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40">
                    <a:moveTo>
                      <a:pt x="23" y="33"/>
                    </a:moveTo>
                    <a:lnTo>
                      <a:pt x="25" y="36"/>
                    </a:lnTo>
                    <a:lnTo>
                      <a:pt x="21" y="40"/>
                    </a:lnTo>
                    <a:lnTo>
                      <a:pt x="18" y="38"/>
                    </a:lnTo>
                    <a:lnTo>
                      <a:pt x="18" y="36"/>
                    </a:lnTo>
                    <a:lnTo>
                      <a:pt x="16" y="33"/>
                    </a:lnTo>
                    <a:lnTo>
                      <a:pt x="14" y="31"/>
                    </a:lnTo>
                    <a:lnTo>
                      <a:pt x="12" y="27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6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6" y="20"/>
                    </a:lnTo>
                    <a:lnTo>
                      <a:pt x="18" y="24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3" y="31"/>
                    </a:lnTo>
                    <a:lnTo>
                      <a:pt x="23" y="3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1" name="Freeform 2763">
                <a:extLst>
                  <a:ext uri="{FF2B5EF4-FFF2-40B4-BE49-F238E27FC236}">
                    <a16:creationId xmlns:a16="http://schemas.microsoft.com/office/drawing/2014/main" id="{F3649E0C-AAB4-4B87-98D1-FF092ABC8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957"/>
                <a:ext cx="31" cy="13"/>
              </a:xfrm>
              <a:custGeom>
                <a:avLst/>
                <a:gdLst>
                  <a:gd name="T0" fmla="*/ 11 w 31"/>
                  <a:gd name="T1" fmla="*/ 13 h 13"/>
                  <a:gd name="T2" fmla="*/ 6 w 31"/>
                  <a:gd name="T3" fmla="*/ 13 h 13"/>
                  <a:gd name="T4" fmla="*/ 4 w 31"/>
                  <a:gd name="T5" fmla="*/ 9 h 13"/>
                  <a:gd name="T6" fmla="*/ 4 w 31"/>
                  <a:gd name="T7" fmla="*/ 7 h 13"/>
                  <a:gd name="T8" fmla="*/ 2 w 31"/>
                  <a:gd name="T9" fmla="*/ 2 h 13"/>
                  <a:gd name="T10" fmla="*/ 0 w 31"/>
                  <a:gd name="T11" fmla="*/ 0 h 13"/>
                  <a:gd name="T12" fmla="*/ 6 w 31"/>
                  <a:gd name="T13" fmla="*/ 0 h 13"/>
                  <a:gd name="T14" fmla="*/ 9 w 31"/>
                  <a:gd name="T15" fmla="*/ 0 h 13"/>
                  <a:gd name="T16" fmla="*/ 11 w 31"/>
                  <a:gd name="T17" fmla="*/ 0 h 13"/>
                  <a:gd name="T18" fmla="*/ 13 w 31"/>
                  <a:gd name="T19" fmla="*/ 0 h 13"/>
                  <a:gd name="T20" fmla="*/ 15 w 31"/>
                  <a:gd name="T21" fmla="*/ 0 h 13"/>
                  <a:gd name="T22" fmla="*/ 18 w 31"/>
                  <a:gd name="T23" fmla="*/ 0 h 13"/>
                  <a:gd name="T24" fmla="*/ 20 w 31"/>
                  <a:gd name="T25" fmla="*/ 0 h 13"/>
                  <a:gd name="T26" fmla="*/ 24 w 31"/>
                  <a:gd name="T27" fmla="*/ 0 h 13"/>
                  <a:gd name="T28" fmla="*/ 27 w 31"/>
                  <a:gd name="T29" fmla="*/ 0 h 13"/>
                  <a:gd name="T30" fmla="*/ 31 w 31"/>
                  <a:gd name="T31" fmla="*/ 0 h 13"/>
                  <a:gd name="T32" fmla="*/ 27 w 31"/>
                  <a:gd name="T33" fmla="*/ 7 h 13"/>
                  <a:gd name="T34" fmla="*/ 22 w 31"/>
                  <a:gd name="T35" fmla="*/ 11 h 13"/>
                  <a:gd name="T36" fmla="*/ 22 w 31"/>
                  <a:gd name="T37" fmla="*/ 11 h 13"/>
                  <a:gd name="T38" fmla="*/ 20 w 31"/>
                  <a:gd name="T39" fmla="*/ 11 h 13"/>
                  <a:gd name="T40" fmla="*/ 18 w 31"/>
                  <a:gd name="T41" fmla="*/ 11 h 13"/>
                  <a:gd name="T42" fmla="*/ 15 w 31"/>
                  <a:gd name="T43" fmla="*/ 11 h 13"/>
                  <a:gd name="T44" fmla="*/ 13 w 31"/>
                  <a:gd name="T45" fmla="*/ 11 h 13"/>
                  <a:gd name="T46" fmla="*/ 11 w 31"/>
                  <a:gd name="T4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13">
                    <a:moveTo>
                      <a:pt x="11" y="13"/>
                    </a:moveTo>
                    <a:lnTo>
                      <a:pt x="6" y="13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27" y="7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2" name="Freeform 2764">
                <a:extLst>
                  <a:ext uri="{FF2B5EF4-FFF2-40B4-BE49-F238E27FC236}">
                    <a16:creationId xmlns:a16="http://schemas.microsoft.com/office/drawing/2014/main" id="{101F5BF0-26B4-4F0C-A874-606E87538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869"/>
                <a:ext cx="27" cy="34"/>
              </a:xfrm>
              <a:custGeom>
                <a:avLst/>
                <a:gdLst>
                  <a:gd name="T0" fmla="*/ 24 w 27"/>
                  <a:gd name="T1" fmla="*/ 29 h 34"/>
                  <a:gd name="T2" fmla="*/ 27 w 27"/>
                  <a:gd name="T3" fmla="*/ 31 h 34"/>
                  <a:gd name="T4" fmla="*/ 24 w 27"/>
                  <a:gd name="T5" fmla="*/ 34 h 34"/>
                  <a:gd name="T6" fmla="*/ 22 w 27"/>
                  <a:gd name="T7" fmla="*/ 31 h 34"/>
                  <a:gd name="T8" fmla="*/ 20 w 27"/>
                  <a:gd name="T9" fmla="*/ 29 h 34"/>
                  <a:gd name="T10" fmla="*/ 18 w 27"/>
                  <a:gd name="T11" fmla="*/ 27 h 34"/>
                  <a:gd name="T12" fmla="*/ 15 w 27"/>
                  <a:gd name="T13" fmla="*/ 27 h 34"/>
                  <a:gd name="T14" fmla="*/ 13 w 27"/>
                  <a:gd name="T15" fmla="*/ 22 h 34"/>
                  <a:gd name="T16" fmla="*/ 11 w 27"/>
                  <a:gd name="T17" fmla="*/ 20 h 34"/>
                  <a:gd name="T18" fmla="*/ 6 w 27"/>
                  <a:gd name="T19" fmla="*/ 18 h 34"/>
                  <a:gd name="T20" fmla="*/ 4 w 27"/>
                  <a:gd name="T21" fmla="*/ 13 h 34"/>
                  <a:gd name="T22" fmla="*/ 2 w 27"/>
                  <a:gd name="T23" fmla="*/ 11 h 34"/>
                  <a:gd name="T24" fmla="*/ 0 w 27"/>
                  <a:gd name="T25" fmla="*/ 9 h 34"/>
                  <a:gd name="T26" fmla="*/ 2 w 27"/>
                  <a:gd name="T27" fmla="*/ 7 h 34"/>
                  <a:gd name="T28" fmla="*/ 4 w 27"/>
                  <a:gd name="T29" fmla="*/ 2 h 34"/>
                  <a:gd name="T30" fmla="*/ 4 w 27"/>
                  <a:gd name="T31" fmla="*/ 0 h 34"/>
                  <a:gd name="T32" fmla="*/ 9 w 27"/>
                  <a:gd name="T33" fmla="*/ 4 h 34"/>
                  <a:gd name="T34" fmla="*/ 9 w 27"/>
                  <a:gd name="T35" fmla="*/ 7 h 34"/>
                  <a:gd name="T36" fmla="*/ 11 w 27"/>
                  <a:gd name="T37" fmla="*/ 9 h 34"/>
                  <a:gd name="T38" fmla="*/ 13 w 27"/>
                  <a:gd name="T39" fmla="*/ 13 h 34"/>
                  <a:gd name="T40" fmla="*/ 15 w 27"/>
                  <a:gd name="T41" fmla="*/ 16 h 34"/>
                  <a:gd name="T42" fmla="*/ 18 w 27"/>
                  <a:gd name="T43" fmla="*/ 18 h 34"/>
                  <a:gd name="T44" fmla="*/ 20 w 27"/>
                  <a:gd name="T45" fmla="*/ 22 h 34"/>
                  <a:gd name="T46" fmla="*/ 22 w 27"/>
                  <a:gd name="T47" fmla="*/ 25 h 34"/>
                  <a:gd name="T48" fmla="*/ 22 w 27"/>
                  <a:gd name="T49" fmla="*/ 27 h 34"/>
                  <a:gd name="T50" fmla="*/ 24 w 27"/>
                  <a:gd name="T51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" h="34">
                    <a:moveTo>
                      <a:pt x="24" y="29"/>
                    </a:moveTo>
                    <a:lnTo>
                      <a:pt x="27" y="31"/>
                    </a:lnTo>
                    <a:lnTo>
                      <a:pt x="24" y="34"/>
                    </a:lnTo>
                    <a:lnTo>
                      <a:pt x="22" y="31"/>
                    </a:lnTo>
                    <a:lnTo>
                      <a:pt x="20" y="29"/>
                    </a:lnTo>
                    <a:lnTo>
                      <a:pt x="18" y="27"/>
                    </a:lnTo>
                    <a:lnTo>
                      <a:pt x="15" y="27"/>
                    </a:lnTo>
                    <a:lnTo>
                      <a:pt x="13" y="22"/>
                    </a:lnTo>
                    <a:lnTo>
                      <a:pt x="11" y="20"/>
                    </a:lnTo>
                    <a:lnTo>
                      <a:pt x="6" y="18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5" y="16"/>
                    </a:lnTo>
                    <a:lnTo>
                      <a:pt x="18" y="18"/>
                    </a:lnTo>
                    <a:lnTo>
                      <a:pt x="20" y="22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4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3" name="Freeform 2765">
                <a:extLst>
                  <a:ext uri="{FF2B5EF4-FFF2-40B4-BE49-F238E27FC236}">
                    <a16:creationId xmlns:a16="http://schemas.microsoft.com/office/drawing/2014/main" id="{2FDC8C01-F4F6-4A6F-AA36-9259F53CD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844"/>
                <a:ext cx="11" cy="34"/>
              </a:xfrm>
              <a:custGeom>
                <a:avLst/>
                <a:gdLst>
                  <a:gd name="T0" fmla="*/ 6 w 11"/>
                  <a:gd name="T1" fmla="*/ 29 h 34"/>
                  <a:gd name="T2" fmla="*/ 4 w 11"/>
                  <a:gd name="T3" fmla="*/ 34 h 34"/>
                  <a:gd name="T4" fmla="*/ 4 w 11"/>
                  <a:gd name="T5" fmla="*/ 27 h 34"/>
                  <a:gd name="T6" fmla="*/ 2 w 11"/>
                  <a:gd name="T7" fmla="*/ 25 h 34"/>
                  <a:gd name="T8" fmla="*/ 2 w 11"/>
                  <a:gd name="T9" fmla="*/ 20 h 34"/>
                  <a:gd name="T10" fmla="*/ 2 w 11"/>
                  <a:gd name="T11" fmla="*/ 16 h 34"/>
                  <a:gd name="T12" fmla="*/ 2 w 11"/>
                  <a:gd name="T13" fmla="*/ 14 h 34"/>
                  <a:gd name="T14" fmla="*/ 0 w 11"/>
                  <a:gd name="T15" fmla="*/ 9 h 34"/>
                  <a:gd name="T16" fmla="*/ 0 w 11"/>
                  <a:gd name="T17" fmla="*/ 5 h 34"/>
                  <a:gd name="T18" fmla="*/ 0 w 11"/>
                  <a:gd name="T19" fmla="*/ 0 h 34"/>
                  <a:gd name="T20" fmla="*/ 4 w 11"/>
                  <a:gd name="T21" fmla="*/ 2 h 34"/>
                  <a:gd name="T22" fmla="*/ 9 w 11"/>
                  <a:gd name="T23" fmla="*/ 7 h 34"/>
                  <a:gd name="T24" fmla="*/ 9 w 11"/>
                  <a:gd name="T25" fmla="*/ 7 h 34"/>
                  <a:gd name="T26" fmla="*/ 9 w 11"/>
                  <a:gd name="T27" fmla="*/ 11 h 34"/>
                  <a:gd name="T28" fmla="*/ 9 w 11"/>
                  <a:gd name="T29" fmla="*/ 14 h 34"/>
                  <a:gd name="T30" fmla="*/ 11 w 11"/>
                  <a:gd name="T31" fmla="*/ 16 h 34"/>
                  <a:gd name="T32" fmla="*/ 11 w 11"/>
                  <a:gd name="T33" fmla="*/ 20 h 34"/>
                  <a:gd name="T34" fmla="*/ 11 w 11"/>
                  <a:gd name="T35" fmla="*/ 25 h 34"/>
                  <a:gd name="T36" fmla="*/ 11 w 11"/>
                  <a:gd name="T37" fmla="*/ 27 h 34"/>
                  <a:gd name="T38" fmla="*/ 6 w 11"/>
                  <a:gd name="T39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34">
                    <a:moveTo>
                      <a:pt x="6" y="29"/>
                    </a:moveTo>
                    <a:lnTo>
                      <a:pt x="4" y="34"/>
                    </a:lnTo>
                    <a:lnTo>
                      <a:pt x="4" y="27"/>
                    </a:lnTo>
                    <a:lnTo>
                      <a:pt x="2" y="25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1" y="16"/>
                    </a:lnTo>
                    <a:lnTo>
                      <a:pt x="11" y="20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4" name="Freeform 2766">
                <a:extLst>
                  <a:ext uri="{FF2B5EF4-FFF2-40B4-BE49-F238E27FC236}">
                    <a16:creationId xmlns:a16="http://schemas.microsoft.com/office/drawing/2014/main" id="{66C5BA96-F33E-48EB-8C2B-2D62BBBF2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853"/>
                <a:ext cx="7" cy="16"/>
              </a:xfrm>
              <a:custGeom>
                <a:avLst/>
                <a:gdLst>
                  <a:gd name="T0" fmla="*/ 4 w 7"/>
                  <a:gd name="T1" fmla="*/ 9 h 16"/>
                  <a:gd name="T2" fmla="*/ 0 w 7"/>
                  <a:gd name="T3" fmla="*/ 16 h 16"/>
                  <a:gd name="T4" fmla="*/ 0 w 7"/>
                  <a:gd name="T5" fmla="*/ 0 h 16"/>
                  <a:gd name="T6" fmla="*/ 4 w 7"/>
                  <a:gd name="T7" fmla="*/ 2 h 16"/>
                  <a:gd name="T8" fmla="*/ 7 w 7"/>
                  <a:gd name="T9" fmla="*/ 5 h 16"/>
                  <a:gd name="T10" fmla="*/ 4 w 7"/>
                  <a:gd name="T1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6">
                    <a:moveTo>
                      <a:pt x="4" y="9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5" name="Freeform 2767">
                <a:extLst>
                  <a:ext uri="{FF2B5EF4-FFF2-40B4-BE49-F238E27FC236}">
                    <a16:creationId xmlns:a16="http://schemas.microsoft.com/office/drawing/2014/main" id="{1A04EFDE-C618-4155-A3E9-AD58D981F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970"/>
                <a:ext cx="13" cy="7"/>
              </a:xfrm>
              <a:custGeom>
                <a:avLst/>
                <a:gdLst>
                  <a:gd name="T0" fmla="*/ 11 w 13"/>
                  <a:gd name="T1" fmla="*/ 5 h 7"/>
                  <a:gd name="T2" fmla="*/ 9 w 13"/>
                  <a:gd name="T3" fmla="*/ 7 h 7"/>
                  <a:gd name="T4" fmla="*/ 2 w 13"/>
                  <a:gd name="T5" fmla="*/ 5 h 7"/>
                  <a:gd name="T6" fmla="*/ 0 w 13"/>
                  <a:gd name="T7" fmla="*/ 3 h 7"/>
                  <a:gd name="T8" fmla="*/ 0 w 13"/>
                  <a:gd name="T9" fmla="*/ 0 h 7"/>
                  <a:gd name="T10" fmla="*/ 4 w 13"/>
                  <a:gd name="T11" fmla="*/ 0 h 7"/>
                  <a:gd name="T12" fmla="*/ 9 w 13"/>
                  <a:gd name="T13" fmla="*/ 0 h 7"/>
                  <a:gd name="T14" fmla="*/ 13 w 13"/>
                  <a:gd name="T15" fmla="*/ 0 h 7"/>
                  <a:gd name="T16" fmla="*/ 11 w 13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1" y="5"/>
                    </a:moveTo>
                    <a:lnTo>
                      <a:pt x="9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6" name="Freeform 2768">
                <a:extLst>
                  <a:ext uri="{FF2B5EF4-FFF2-40B4-BE49-F238E27FC236}">
                    <a16:creationId xmlns:a16="http://schemas.microsoft.com/office/drawing/2014/main" id="{C043DE33-6046-4C7A-84F6-EAED7CE5B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824"/>
                <a:ext cx="36" cy="29"/>
              </a:xfrm>
              <a:custGeom>
                <a:avLst/>
                <a:gdLst>
                  <a:gd name="T0" fmla="*/ 29 w 36"/>
                  <a:gd name="T1" fmla="*/ 27 h 29"/>
                  <a:gd name="T2" fmla="*/ 27 w 36"/>
                  <a:gd name="T3" fmla="*/ 29 h 29"/>
                  <a:gd name="T4" fmla="*/ 0 w 36"/>
                  <a:gd name="T5" fmla="*/ 11 h 29"/>
                  <a:gd name="T6" fmla="*/ 0 w 36"/>
                  <a:gd name="T7" fmla="*/ 9 h 29"/>
                  <a:gd name="T8" fmla="*/ 2 w 36"/>
                  <a:gd name="T9" fmla="*/ 7 h 29"/>
                  <a:gd name="T10" fmla="*/ 4 w 36"/>
                  <a:gd name="T11" fmla="*/ 4 h 29"/>
                  <a:gd name="T12" fmla="*/ 4 w 36"/>
                  <a:gd name="T13" fmla="*/ 2 h 29"/>
                  <a:gd name="T14" fmla="*/ 7 w 36"/>
                  <a:gd name="T15" fmla="*/ 0 h 29"/>
                  <a:gd name="T16" fmla="*/ 11 w 36"/>
                  <a:gd name="T17" fmla="*/ 2 h 29"/>
                  <a:gd name="T18" fmla="*/ 11 w 36"/>
                  <a:gd name="T19" fmla="*/ 4 h 29"/>
                  <a:gd name="T20" fmla="*/ 13 w 36"/>
                  <a:gd name="T21" fmla="*/ 7 h 29"/>
                  <a:gd name="T22" fmla="*/ 16 w 36"/>
                  <a:gd name="T23" fmla="*/ 7 h 29"/>
                  <a:gd name="T24" fmla="*/ 18 w 36"/>
                  <a:gd name="T25" fmla="*/ 9 h 29"/>
                  <a:gd name="T26" fmla="*/ 20 w 36"/>
                  <a:gd name="T27" fmla="*/ 9 h 29"/>
                  <a:gd name="T28" fmla="*/ 22 w 36"/>
                  <a:gd name="T29" fmla="*/ 11 h 29"/>
                  <a:gd name="T30" fmla="*/ 25 w 36"/>
                  <a:gd name="T31" fmla="*/ 11 h 29"/>
                  <a:gd name="T32" fmla="*/ 27 w 36"/>
                  <a:gd name="T33" fmla="*/ 13 h 29"/>
                  <a:gd name="T34" fmla="*/ 27 w 36"/>
                  <a:gd name="T35" fmla="*/ 16 h 29"/>
                  <a:gd name="T36" fmla="*/ 29 w 36"/>
                  <a:gd name="T37" fmla="*/ 16 h 29"/>
                  <a:gd name="T38" fmla="*/ 31 w 36"/>
                  <a:gd name="T39" fmla="*/ 18 h 29"/>
                  <a:gd name="T40" fmla="*/ 36 w 36"/>
                  <a:gd name="T41" fmla="*/ 20 h 29"/>
                  <a:gd name="T42" fmla="*/ 34 w 36"/>
                  <a:gd name="T43" fmla="*/ 22 h 29"/>
                  <a:gd name="T44" fmla="*/ 31 w 36"/>
                  <a:gd name="T45" fmla="*/ 25 h 29"/>
                  <a:gd name="T46" fmla="*/ 29 w 36"/>
                  <a:gd name="T4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29">
                    <a:moveTo>
                      <a:pt x="29" y="27"/>
                    </a:moveTo>
                    <a:lnTo>
                      <a:pt x="27" y="2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7" y="13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1" y="18"/>
                    </a:lnTo>
                    <a:lnTo>
                      <a:pt x="36" y="20"/>
                    </a:lnTo>
                    <a:lnTo>
                      <a:pt x="34" y="22"/>
                    </a:lnTo>
                    <a:lnTo>
                      <a:pt x="31" y="25"/>
                    </a:lnTo>
                    <a:lnTo>
                      <a:pt x="29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7" name="Freeform 2769">
                <a:extLst>
                  <a:ext uri="{FF2B5EF4-FFF2-40B4-BE49-F238E27FC236}">
                    <a16:creationId xmlns:a16="http://schemas.microsoft.com/office/drawing/2014/main" id="{BB124F7B-8FF8-438E-AF2B-F6CFFE7C1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815"/>
                <a:ext cx="33" cy="27"/>
              </a:xfrm>
              <a:custGeom>
                <a:avLst/>
                <a:gdLst>
                  <a:gd name="T0" fmla="*/ 31 w 33"/>
                  <a:gd name="T1" fmla="*/ 25 h 27"/>
                  <a:gd name="T2" fmla="*/ 29 w 33"/>
                  <a:gd name="T3" fmla="*/ 27 h 27"/>
                  <a:gd name="T4" fmla="*/ 27 w 33"/>
                  <a:gd name="T5" fmla="*/ 25 h 27"/>
                  <a:gd name="T6" fmla="*/ 24 w 33"/>
                  <a:gd name="T7" fmla="*/ 25 h 27"/>
                  <a:gd name="T8" fmla="*/ 22 w 33"/>
                  <a:gd name="T9" fmla="*/ 22 h 27"/>
                  <a:gd name="T10" fmla="*/ 20 w 33"/>
                  <a:gd name="T11" fmla="*/ 20 h 27"/>
                  <a:gd name="T12" fmla="*/ 18 w 33"/>
                  <a:gd name="T13" fmla="*/ 20 h 27"/>
                  <a:gd name="T14" fmla="*/ 15 w 33"/>
                  <a:gd name="T15" fmla="*/ 18 h 27"/>
                  <a:gd name="T16" fmla="*/ 13 w 33"/>
                  <a:gd name="T17" fmla="*/ 18 h 27"/>
                  <a:gd name="T18" fmla="*/ 11 w 33"/>
                  <a:gd name="T19" fmla="*/ 16 h 27"/>
                  <a:gd name="T20" fmla="*/ 11 w 33"/>
                  <a:gd name="T21" fmla="*/ 13 h 27"/>
                  <a:gd name="T22" fmla="*/ 9 w 33"/>
                  <a:gd name="T23" fmla="*/ 13 h 27"/>
                  <a:gd name="T24" fmla="*/ 6 w 33"/>
                  <a:gd name="T25" fmla="*/ 11 h 27"/>
                  <a:gd name="T26" fmla="*/ 4 w 33"/>
                  <a:gd name="T27" fmla="*/ 11 h 27"/>
                  <a:gd name="T28" fmla="*/ 0 w 33"/>
                  <a:gd name="T29" fmla="*/ 9 h 27"/>
                  <a:gd name="T30" fmla="*/ 2 w 33"/>
                  <a:gd name="T31" fmla="*/ 7 h 27"/>
                  <a:gd name="T32" fmla="*/ 2 w 33"/>
                  <a:gd name="T33" fmla="*/ 4 h 27"/>
                  <a:gd name="T34" fmla="*/ 4 w 33"/>
                  <a:gd name="T35" fmla="*/ 2 h 27"/>
                  <a:gd name="T36" fmla="*/ 6 w 33"/>
                  <a:gd name="T37" fmla="*/ 0 h 27"/>
                  <a:gd name="T38" fmla="*/ 9 w 33"/>
                  <a:gd name="T39" fmla="*/ 2 h 27"/>
                  <a:gd name="T40" fmla="*/ 11 w 33"/>
                  <a:gd name="T41" fmla="*/ 4 h 27"/>
                  <a:gd name="T42" fmla="*/ 13 w 33"/>
                  <a:gd name="T43" fmla="*/ 4 h 27"/>
                  <a:gd name="T44" fmla="*/ 15 w 33"/>
                  <a:gd name="T45" fmla="*/ 7 h 27"/>
                  <a:gd name="T46" fmla="*/ 18 w 33"/>
                  <a:gd name="T47" fmla="*/ 9 h 27"/>
                  <a:gd name="T48" fmla="*/ 20 w 33"/>
                  <a:gd name="T49" fmla="*/ 9 h 27"/>
                  <a:gd name="T50" fmla="*/ 22 w 33"/>
                  <a:gd name="T51" fmla="*/ 11 h 27"/>
                  <a:gd name="T52" fmla="*/ 22 w 33"/>
                  <a:gd name="T53" fmla="*/ 11 h 27"/>
                  <a:gd name="T54" fmla="*/ 24 w 33"/>
                  <a:gd name="T55" fmla="*/ 13 h 27"/>
                  <a:gd name="T56" fmla="*/ 27 w 33"/>
                  <a:gd name="T57" fmla="*/ 13 h 27"/>
                  <a:gd name="T58" fmla="*/ 29 w 33"/>
                  <a:gd name="T59" fmla="*/ 16 h 27"/>
                  <a:gd name="T60" fmla="*/ 31 w 33"/>
                  <a:gd name="T61" fmla="*/ 18 h 27"/>
                  <a:gd name="T62" fmla="*/ 33 w 33"/>
                  <a:gd name="T63" fmla="*/ 20 h 27"/>
                  <a:gd name="T64" fmla="*/ 33 w 33"/>
                  <a:gd name="T65" fmla="*/ 22 h 27"/>
                  <a:gd name="T66" fmla="*/ 31 w 33"/>
                  <a:gd name="T67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3" h="27">
                    <a:moveTo>
                      <a:pt x="31" y="25"/>
                    </a:moveTo>
                    <a:lnTo>
                      <a:pt x="29" y="27"/>
                    </a:lnTo>
                    <a:lnTo>
                      <a:pt x="27" y="25"/>
                    </a:lnTo>
                    <a:lnTo>
                      <a:pt x="24" y="25"/>
                    </a:lnTo>
                    <a:lnTo>
                      <a:pt x="22" y="22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4" y="13"/>
                    </a:lnTo>
                    <a:lnTo>
                      <a:pt x="27" y="13"/>
                    </a:lnTo>
                    <a:lnTo>
                      <a:pt x="29" y="16"/>
                    </a:lnTo>
                    <a:lnTo>
                      <a:pt x="31" y="18"/>
                    </a:lnTo>
                    <a:lnTo>
                      <a:pt x="33" y="20"/>
                    </a:lnTo>
                    <a:lnTo>
                      <a:pt x="33" y="22"/>
                    </a:lnTo>
                    <a:lnTo>
                      <a:pt x="31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8" name="Freeform 2770">
                <a:extLst>
                  <a:ext uri="{FF2B5EF4-FFF2-40B4-BE49-F238E27FC236}">
                    <a16:creationId xmlns:a16="http://schemas.microsoft.com/office/drawing/2014/main" id="{AA862DC0-0F06-4AAD-A9D5-64CECFBD6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797"/>
                <a:ext cx="34" cy="27"/>
              </a:xfrm>
              <a:custGeom>
                <a:avLst/>
                <a:gdLst>
                  <a:gd name="T0" fmla="*/ 30 w 34"/>
                  <a:gd name="T1" fmla="*/ 25 h 27"/>
                  <a:gd name="T2" fmla="*/ 30 w 34"/>
                  <a:gd name="T3" fmla="*/ 27 h 27"/>
                  <a:gd name="T4" fmla="*/ 25 w 34"/>
                  <a:gd name="T5" fmla="*/ 25 h 27"/>
                  <a:gd name="T6" fmla="*/ 23 w 34"/>
                  <a:gd name="T7" fmla="*/ 22 h 27"/>
                  <a:gd name="T8" fmla="*/ 20 w 34"/>
                  <a:gd name="T9" fmla="*/ 22 h 27"/>
                  <a:gd name="T10" fmla="*/ 20 w 34"/>
                  <a:gd name="T11" fmla="*/ 20 h 27"/>
                  <a:gd name="T12" fmla="*/ 18 w 34"/>
                  <a:gd name="T13" fmla="*/ 20 h 27"/>
                  <a:gd name="T14" fmla="*/ 16 w 34"/>
                  <a:gd name="T15" fmla="*/ 18 h 27"/>
                  <a:gd name="T16" fmla="*/ 14 w 34"/>
                  <a:gd name="T17" fmla="*/ 16 h 27"/>
                  <a:gd name="T18" fmla="*/ 11 w 34"/>
                  <a:gd name="T19" fmla="*/ 16 h 27"/>
                  <a:gd name="T20" fmla="*/ 9 w 34"/>
                  <a:gd name="T21" fmla="*/ 13 h 27"/>
                  <a:gd name="T22" fmla="*/ 7 w 34"/>
                  <a:gd name="T23" fmla="*/ 13 h 27"/>
                  <a:gd name="T24" fmla="*/ 5 w 34"/>
                  <a:gd name="T25" fmla="*/ 11 h 27"/>
                  <a:gd name="T26" fmla="*/ 5 w 34"/>
                  <a:gd name="T27" fmla="*/ 9 h 27"/>
                  <a:gd name="T28" fmla="*/ 0 w 34"/>
                  <a:gd name="T29" fmla="*/ 7 h 27"/>
                  <a:gd name="T30" fmla="*/ 0 w 34"/>
                  <a:gd name="T31" fmla="*/ 4 h 27"/>
                  <a:gd name="T32" fmla="*/ 2 w 34"/>
                  <a:gd name="T33" fmla="*/ 4 h 27"/>
                  <a:gd name="T34" fmla="*/ 5 w 34"/>
                  <a:gd name="T35" fmla="*/ 2 h 27"/>
                  <a:gd name="T36" fmla="*/ 5 w 34"/>
                  <a:gd name="T37" fmla="*/ 0 h 27"/>
                  <a:gd name="T38" fmla="*/ 9 w 34"/>
                  <a:gd name="T39" fmla="*/ 2 h 27"/>
                  <a:gd name="T40" fmla="*/ 11 w 34"/>
                  <a:gd name="T41" fmla="*/ 4 h 27"/>
                  <a:gd name="T42" fmla="*/ 14 w 34"/>
                  <a:gd name="T43" fmla="*/ 4 h 27"/>
                  <a:gd name="T44" fmla="*/ 16 w 34"/>
                  <a:gd name="T45" fmla="*/ 7 h 27"/>
                  <a:gd name="T46" fmla="*/ 16 w 34"/>
                  <a:gd name="T47" fmla="*/ 7 h 27"/>
                  <a:gd name="T48" fmla="*/ 18 w 34"/>
                  <a:gd name="T49" fmla="*/ 9 h 27"/>
                  <a:gd name="T50" fmla="*/ 20 w 34"/>
                  <a:gd name="T51" fmla="*/ 9 h 27"/>
                  <a:gd name="T52" fmla="*/ 23 w 34"/>
                  <a:gd name="T53" fmla="*/ 11 h 27"/>
                  <a:gd name="T54" fmla="*/ 25 w 34"/>
                  <a:gd name="T55" fmla="*/ 13 h 27"/>
                  <a:gd name="T56" fmla="*/ 27 w 34"/>
                  <a:gd name="T57" fmla="*/ 13 h 27"/>
                  <a:gd name="T58" fmla="*/ 30 w 34"/>
                  <a:gd name="T59" fmla="*/ 16 h 27"/>
                  <a:gd name="T60" fmla="*/ 30 w 34"/>
                  <a:gd name="T61" fmla="*/ 16 h 27"/>
                  <a:gd name="T62" fmla="*/ 34 w 34"/>
                  <a:gd name="T63" fmla="*/ 18 h 27"/>
                  <a:gd name="T64" fmla="*/ 32 w 34"/>
                  <a:gd name="T65" fmla="*/ 22 h 27"/>
                  <a:gd name="T66" fmla="*/ 30 w 34"/>
                  <a:gd name="T67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27">
                    <a:moveTo>
                      <a:pt x="30" y="25"/>
                    </a:moveTo>
                    <a:lnTo>
                      <a:pt x="30" y="27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6" y="18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3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4" y="18"/>
                    </a:lnTo>
                    <a:lnTo>
                      <a:pt x="32" y="22"/>
                    </a:lnTo>
                    <a:lnTo>
                      <a:pt x="30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9" name="Freeform 2771">
                <a:extLst>
                  <a:ext uri="{FF2B5EF4-FFF2-40B4-BE49-F238E27FC236}">
                    <a16:creationId xmlns:a16="http://schemas.microsoft.com/office/drawing/2014/main" id="{CF96853F-843D-48A3-86B8-233A1E4BD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806"/>
                <a:ext cx="34" cy="27"/>
              </a:xfrm>
              <a:custGeom>
                <a:avLst/>
                <a:gdLst>
                  <a:gd name="T0" fmla="*/ 32 w 34"/>
                  <a:gd name="T1" fmla="*/ 25 h 27"/>
                  <a:gd name="T2" fmla="*/ 30 w 34"/>
                  <a:gd name="T3" fmla="*/ 27 h 27"/>
                  <a:gd name="T4" fmla="*/ 25 w 34"/>
                  <a:gd name="T5" fmla="*/ 25 h 27"/>
                  <a:gd name="T6" fmla="*/ 23 w 34"/>
                  <a:gd name="T7" fmla="*/ 22 h 27"/>
                  <a:gd name="T8" fmla="*/ 23 w 34"/>
                  <a:gd name="T9" fmla="*/ 22 h 27"/>
                  <a:gd name="T10" fmla="*/ 21 w 34"/>
                  <a:gd name="T11" fmla="*/ 20 h 27"/>
                  <a:gd name="T12" fmla="*/ 18 w 34"/>
                  <a:gd name="T13" fmla="*/ 20 h 27"/>
                  <a:gd name="T14" fmla="*/ 16 w 34"/>
                  <a:gd name="T15" fmla="*/ 18 h 27"/>
                  <a:gd name="T16" fmla="*/ 14 w 34"/>
                  <a:gd name="T17" fmla="*/ 16 h 27"/>
                  <a:gd name="T18" fmla="*/ 12 w 34"/>
                  <a:gd name="T19" fmla="*/ 16 h 27"/>
                  <a:gd name="T20" fmla="*/ 9 w 34"/>
                  <a:gd name="T21" fmla="*/ 13 h 27"/>
                  <a:gd name="T22" fmla="*/ 9 w 34"/>
                  <a:gd name="T23" fmla="*/ 13 h 27"/>
                  <a:gd name="T24" fmla="*/ 7 w 34"/>
                  <a:gd name="T25" fmla="*/ 11 h 27"/>
                  <a:gd name="T26" fmla="*/ 5 w 34"/>
                  <a:gd name="T27" fmla="*/ 11 h 27"/>
                  <a:gd name="T28" fmla="*/ 0 w 34"/>
                  <a:gd name="T29" fmla="*/ 7 h 27"/>
                  <a:gd name="T30" fmla="*/ 3 w 34"/>
                  <a:gd name="T31" fmla="*/ 7 h 27"/>
                  <a:gd name="T32" fmla="*/ 3 w 34"/>
                  <a:gd name="T33" fmla="*/ 4 h 27"/>
                  <a:gd name="T34" fmla="*/ 5 w 34"/>
                  <a:gd name="T35" fmla="*/ 2 h 27"/>
                  <a:gd name="T36" fmla="*/ 5 w 34"/>
                  <a:gd name="T37" fmla="*/ 0 h 27"/>
                  <a:gd name="T38" fmla="*/ 9 w 34"/>
                  <a:gd name="T39" fmla="*/ 2 h 27"/>
                  <a:gd name="T40" fmla="*/ 12 w 34"/>
                  <a:gd name="T41" fmla="*/ 4 h 27"/>
                  <a:gd name="T42" fmla="*/ 14 w 34"/>
                  <a:gd name="T43" fmla="*/ 4 h 27"/>
                  <a:gd name="T44" fmla="*/ 16 w 34"/>
                  <a:gd name="T45" fmla="*/ 7 h 27"/>
                  <a:gd name="T46" fmla="*/ 18 w 34"/>
                  <a:gd name="T47" fmla="*/ 7 h 27"/>
                  <a:gd name="T48" fmla="*/ 18 w 34"/>
                  <a:gd name="T49" fmla="*/ 9 h 27"/>
                  <a:gd name="T50" fmla="*/ 21 w 34"/>
                  <a:gd name="T51" fmla="*/ 11 h 27"/>
                  <a:gd name="T52" fmla="*/ 23 w 34"/>
                  <a:gd name="T53" fmla="*/ 11 h 27"/>
                  <a:gd name="T54" fmla="*/ 25 w 34"/>
                  <a:gd name="T55" fmla="*/ 13 h 27"/>
                  <a:gd name="T56" fmla="*/ 27 w 34"/>
                  <a:gd name="T57" fmla="*/ 13 h 27"/>
                  <a:gd name="T58" fmla="*/ 30 w 34"/>
                  <a:gd name="T59" fmla="*/ 16 h 27"/>
                  <a:gd name="T60" fmla="*/ 32 w 34"/>
                  <a:gd name="T61" fmla="*/ 18 h 27"/>
                  <a:gd name="T62" fmla="*/ 34 w 34"/>
                  <a:gd name="T63" fmla="*/ 18 h 27"/>
                  <a:gd name="T64" fmla="*/ 32 w 34"/>
                  <a:gd name="T65" fmla="*/ 22 h 27"/>
                  <a:gd name="T66" fmla="*/ 32 w 34"/>
                  <a:gd name="T67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27">
                    <a:moveTo>
                      <a:pt x="32" y="25"/>
                    </a:moveTo>
                    <a:lnTo>
                      <a:pt x="30" y="27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6" y="18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30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2" y="22"/>
                    </a:lnTo>
                    <a:lnTo>
                      <a:pt x="32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0" name="Freeform 2772">
                <a:extLst>
                  <a:ext uri="{FF2B5EF4-FFF2-40B4-BE49-F238E27FC236}">
                    <a16:creationId xmlns:a16="http://schemas.microsoft.com/office/drawing/2014/main" id="{916875D0-AC52-4214-869C-3D3A7EE1E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896"/>
                <a:ext cx="34" cy="47"/>
              </a:xfrm>
              <a:custGeom>
                <a:avLst/>
                <a:gdLst>
                  <a:gd name="T0" fmla="*/ 9 w 34"/>
                  <a:gd name="T1" fmla="*/ 45 h 47"/>
                  <a:gd name="T2" fmla="*/ 7 w 34"/>
                  <a:gd name="T3" fmla="*/ 47 h 47"/>
                  <a:gd name="T4" fmla="*/ 2 w 34"/>
                  <a:gd name="T5" fmla="*/ 43 h 47"/>
                  <a:gd name="T6" fmla="*/ 0 w 34"/>
                  <a:gd name="T7" fmla="*/ 41 h 47"/>
                  <a:gd name="T8" fmla="*/ 2 w 34"/>
                  <a:gd name="T9" fmla="*/ 38 h 47"/>
                  <a:gd name="T10" fmla="*/ 2 w 34"/>
                  <a:gd name="T11" fmla="*/ 34 h 47"/>
                  <a:gd name="T12" fmla="*/ 5 w 34"/>
                  <a:gd name="T13" fmla="*/ 32 h 47"/>
                  <a:gd name="T14" fmla="*/ 7 w 34"/>
                  <a:gd name="T15" fmla="*/ 29 h 47"/>
                  <a:gd name="T16" fmla="*/ 9 w 34"/>
                  <a:gd name="T17" fmla="*/ 27 h 47"/>
                  <a:gd name="T18" fmla="*/ 9 w 34"/>
                  <a:gd name="T19" fmla="*/ 25 h 47"/>
                  <a:gd name="T20" fmla="*/ 11 w 34"/>
                  <a:gd name="T21" fmla="*/ 23 h 47"/>
                  <a:gd name="T22" fmla="*/ 14 w 34"/>
                  <a:gd name="T23" fmla="*/ 20 h 47"/>
                  <a:gd name="T24" fmla="*/ 16 w 34"/>
                  <a:gd name="T25" fmla="*/ 18 h 47"/>
                  <a:gd name="T26" fmla="*/ 16 w 34"/>
                  <a:gd name="T27" fmla="*/ 16 h 47"/>
                  <a:gd name="T28" fmla="*/ 18 w 34"/>
                  <a:gd name="T29" fmla="*/ 13 h 47"/>
                  <a:gd name="T30" fmla="*/ 20 w 34"/>
                  <a:gd name="T31" fmla="*/ 11 h 47"/>
                  <a:gd name="T32" fmla="*/ 23 w 34"/>
                  <a:gd name="T33" fmla="*/ 7 h 47"/>
                  <a:gd name="T34" fmla="*/ 23 w 34"/>
                  <a:gd name="T35" fmla="*/ 4 h 47"/>
                  <a:gd name="T36" fmla="*/ 25 w 34"/>
                  <a:gd name="T37" fmla="*/ 2 h 47"/>
                  <a:gd name="T38" fmla="*/ 27 w 34"/>
                  <a:gd name="T39" fmla="*/ 0 h 47"/>
                  <a:gd name="T40" fmla="*/ 29 w 34"/>
                  <a:gd name="T41" fmla="*/ 2 h 47"/>
                  <a:gd name="T42" fmla="*/ 34 w 34"/>
                  <a:gd name="T43" fmla="*/ 7 h 47"/>
                  <a:gd name="T44" fmla="*/ 32 w 34"/>
                  <a:gd name="T45" fmla="*/ 9 h 47"/>
                  <a:gd name="T46" fmla="*/ 32 w 34"/>
                  <a:gd name="T47" fmla="*/ 11 h 47"/>
                  <a:gd name="T48" fmla="*/ 29 w 34"/>
                  <a:gd name="T49" fmla="*/ 13 h 47"/>
                  <a:gd name="T50" fmla="*/ 27 w 34"/>
                  <a:gd name="T51" fmla="*/ 16 h 47"/>
                  <a:gd name="T52" fmla="*/ 27 w 34"/>
                  <a:gd name="T53" fmla="*/ 18 h 47"/>
                  <a:gd name="T54" fmla="*/ 25 w 34"/>
                  <a:gd name="T55" fmla="*/ 20 h 47"/>
                  <a:gd name="T56" fmla="*/ 23 w 34"/>
                  <a:gd name="T57" fmla="*/ 23 h 47"/>
                  <a:gd name="T58" fmla="*/ 20 w 34"/>
                  <a:gd name="T59" fmla="*/ 25 h 47"/>
                  <a:gd name="T60" fmla="*/ 20 w 34"/>
                  <a:gd name="T61" fmla="*/ 27 h 47"/>
                  <a:gd name="T62" fmla="*/ 18 w 34"/>
                  <a:gd name="T63" fmla="*/ 29 h 47"/>
                  <a:gd name="T64" fmla="*/ 16 w 34"/>
                  <a:gd name="T65" fmla="*/ 34 h 47"/>
                  <a:gd name="T66" fmla="*/ 14 w 34"/>
                  <a:gd name="T67" fmla="*/ 36 h 47"/>
                  <a:gd name="T68" fmla="*/ 14 w 34"/>
                  <a:gd name="T69" fmla="*/ 38 h 47"/>
                  <a:gd name="T70" fmla="*/ 11 w 34"/>
                  <a:gd name="T71" fmla="*/ 41 h 47"/>
                  <a:gd name="T72" fmla="*/ 9 w 34"/>
                  <a:gd name="T73" fmla="*/ 43 h 47"/>
                  <a:gd name="T74" fmla="*/ 9 w 34"/>
                  <a:gd name="T75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" h="47">
                    <a:moveTo>
                      <a:pt x="9" y="45"/>
                    </a:moveTo>
                    <a:lnTo>
                      <a:pt x="7" y="47"/>
                    </a:lnTo>
                    <a:lnTo>
                      <a:pt x="2" y="43"/>
                    </a:lnTo>
                    <a:lnTo>
                      <a:pt x="0" y="41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5" y="32"/>
                    </a:lnTo>
                    <a:lnTo>
                      <a:pt x="7" y="29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1" y="23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20" y="11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29" y="2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9" y="13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18" y="29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1" y="41"/>
                    </a:lnTo>
                    <a:lnTo>
                      <a:pt x="9" y="43"/>
                    </a:lnTo>
                    <a:lnTo>
                      <a:pt x="9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1" name="Freeform 2773">
                <a:extLst>
                  <a:ext uri="{FF2B5EF4-FFF2-40B4-BE49-F238E27FC236}">
                    <a16:creationId xmlns:a16="http://schemas.microsoft.com/office/drawing/2014/main" id="{A3149F90-BE18-47CF-A029-D69CE26E6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876"/>
                <a:ext cx="34" cy="27"/>
              </a:xfrm>
              <a:custGeom>
                <a:avLst/>
                <a:gdLst>
                  <a:gd name="T0" fmla="*/ 32 w 34"/>
                  <a:gd name="T1" fmla="*/ 24 h 27"/>
                  <a:gd name="T2" fmla="*/ 29 w 34"/>
                  <a:gd name="T3" fmla="*/ 27 h 27"/>
                  <a:gd name="T4" fmla="*/ 27 w 34"/>
                  <a:gd name="T5" fmla="*/ 27 h 27"/>
                  <a:gd name="T6" fmla="*/ 25 w 34"/>
                  <a:gd name="T7" fmla="*/ 24 h 27"/>
                  <a:gd name="T8" fmla="*/ 20 w 34"/>
                  <a:gd name="T9" fmla="*/ 22 h 27"/>
                  <a:gd name="T10" fmla="*/ 18 w 34"/>
                  <a:gd name="T11" fmla="*/ 20 h 27"/>
                  <a:gd name="T12" fmla="*/ 16 w 34"/>
                  <a:gd name="T13" fmla="*/ 20 h 27"/>
                  <a:gd name="T14" fmla="*/ 14 w 34"/>
                  <a:gd name="T15" fmla="*/ 18 h 27"/>
                  <a:gd name="T16" fmla="*/ 11 w 34"/>
                  <a:gd name="T17" fmla="*/ 15 h 27"/>
                  <a:gd name="T18" fmla="*/ 9 w 34"/>
                  <a:gd name="T19" fmla="*/ 13 h 27"/>
                  <a:gd name="T20" fmla="*/ 7 w 34"/>
                  <a:gd name="T21" fmla="*/ 13 h 27"/>
                  <a:gd name="T22" fmla="*/ 5 w 34"/>
                  <a:gd name="T23" fmla="*/ 11 h 27"/>
                  <a:gd name="T24" fmla="*/ 2 w 34"/>
                  <a:gd name="T25" fmla="*/ 9 h 27"/>
                  <a:gd name="T26" fmla="*/ 0 w 34"/>
                  <a:gd name="T27" fmla="*/ 6 h 27"/>
                  <a:gd name="T28" fmla="*/ 2 w 34"/>
                  <a:gd name="T29" fmla="*/ 4 h 27"/>
                  <a:gd name="T30" fmla="*/ 5 w 34"/>
                  <a:gd name="T31" fmla="*/ 0 h 27"/>
                  <a:gd name="T32" fmla="*/ 7 w 34"/>
                  <a:gd name="T33" fmla="*/ 2 h 27"/>
                  <a:gd name="T34" fmla="*/ 9 w 34"/>
                  <a:gd name="T35" fmla="*/ 2 h 27"/>
                  <a:gd name="T36" fmla="*/ 11 w 34"/>
                  <a:gd name="T37" fmla="*/ 4 h 27"/>
                  <a:gd name="T38" fmla="*/ 14 w 34"/>
                  <a:gd name="T39" fmla="*/ 6 h 27"/>
                  <a:gd name="T40" fmla="*/ 16 w 34"/>
                  <a:gd name="T41" fmla="*/ 9 h 27"/>
                  <a:gd name="T42" fmla="*/ 20 w 34"/>
                  <a:gd name="T43" fmla="*/ 9 h 27"/>
                  <a:gd name="T44" fmla="*/ 23 w 34"/>
                  <a:gd name="T45" fmla="*/ 11 h 27"/>
                  <a:gd name="T46" fmla="*/ 25 w 34"/>
                  <a:gd name="T47" fmla="*/ 13 h 27"/>
                  <a:gd name="T48" fmla="*/ 27 w 34"/>
                  <a:gd name="T49" fmla="*/ 15 h 27"/>
                  <a:gd name="T50" fmla="*/ 29 w 34"/>
                  <a:gd name="T51" fmla="*/ 15 h 27"/>
                  <a:gd name="T52" fmla="*/ 32 w 34"/>
                  <a:gd name="T53" fmla="*/ 18 h 27"/>
                  <a:gd name="T54" fmla="*/ 34 w 34"/>
                  <a:gd name="T55" fmla="*/ 20 h 27"/>
                  <a:gd name="T56" fmla="*/ 32 w 34"/>
                  <a:gd name="T57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27">
                    <a:moveTo>
                      <a:pt x="32" y="24"/>
                    </a:moveTo>
                    <a:lnTo>
                      <a:pt x="29" y="27"/>
                    </a:lnTo>
                    <a:lnTo>
                      <a:pt x="27" y="27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11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4" y="6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3" y="11"/>
                    </a:lnTo>
                    <a:lnTo>
                      <a:pt x="25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32" y="18"/>
                    </a:lnTo>
                    <a:lnTo>
                      <a:pt x="34" y="20"/>
                    </a:lnTo>
                    <a:lnTo>
                      <a:pt x="32" y="2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2" name="Freeform 2774">
                <a:extLst>
                  <a:ext uri="{FF2B5EF4-FFF2-40B4-BE49-F238E27FC236}">
                    <a16:creationId xmlns:a16="http://schemas.microsoft.com/office/drawing/2014/main" id="{895C9F6C-E3AA-4CAD-B380-4C8321482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885"/>
                <a:ext cx="34" cy="27"/>
              </a:xfrm>
              <a:custGeom>
                <a:avLst/>
                <a:gdLst>
                  <a:gd name="T0" fmla="*/ 32 w 34"/>
                  <a:gd name="T1" fmla="*/ 24 h 27"/>
                  <a:gd name="T2" fmla="*/ 30 w 34"/>
                  <a:gd name="T3" fmla="*/ 27 h 27"/>
                  <a:gd name="T4" fmla="*/ 27 w 34"/>
                  <a:gd name="T5" fmla="*/ 27 h 27"/>
                  <a:gd name="T6" fmla="*/ 25 w 34"/>
                  <a:gd name="T7" fmla="*/ 24 h 27"/>
                  <a:gd name="T8" fmla="*/ 23 w 34"/>
                  <a:gd name="T9" fmla="*/ 22 h 27"/>
                  <a:gd name="T10" fmla="*/ 21 w 34"/>
                  <a:gd name="T11" fmla="*/ 20 h 27"/>
                  <a:gd name="T12" fmla="*/ 18 w 34"/>
                  <a:gd name="T13" fmla="*/ 20 h 27"/>
                  <a:gd name="T14" fmla="*/ 14 w 34"/>
                  <a:gd name="T15" fmla="*/ 18 h 27"/>
                  <a:gd name="T16" fmla="*/ 12 w 34"/>
                  <a:gd name="T17" fmla="*/ 15 h 27"/>
                  <a:gd name="T18" fmla="*/ 9 w 34"/>
                  <a:gd name="T19" fmla="*/ 15 h 27"/>
                  <a:gd name="T20" fmla="*/ 7 w 34"/>
                  <a:gd name="T21" fmla="*/ 13 h 27"/>
                  <a:gd name="T22" fmla="*/ 5 w 34"/>
                  <a:gd name="T23" fmla="*/ 11 h 27"/>
                  <a:gd name="T24" fmla="*/ 3 w 34"/>
                  <a:gd name="T25" fmla="*/ 9 h 27"/>
                  <a:gd name="T26" fmla="*/ 0 w 34"/>
                  <a:gd name="T27" fmla="*/ 9 h 27"/>
                  <a:gd name="T28" fmla="*/ 3 w 34"/>
                  <a:gd name="T29" fmla="*/ 4 h 27"/>
                  <a:gd name="T30" fmla="*/ 5 w 34"/>
                  <a:gd name="T31" fmla="*/ 0 h 27"/>
                  <a:gd name="T32" fmla="*/ 7 w 34"/>
                  <a:gd name="T33" fmla="*/ 2 h 27"/>
                  <a:gd name="T34" fmla="*/ 9 w 34"/>
                  <a:gd name="T35" fmla="*/ 4 h 27"/>
                  <a:gd name="T36" fmla="*/ 12 w 34"/>
                  <a:gd name="T37" fmla="*/ 4 h 27"/>
                  <a:gd name="T38" fmla="*/ 16 w 34"/>
                  <a:gd name="T39" fmla="*/ 6 h 27"/>
                  <a:gd name="T40" fmla="*/ 18 w 34"/>
                  <a:gd name="T41" fmla="*/ 9 h 27"/>
                  <a:gd name="T42" fmla="*/ 21 w 34"/>
                  <a:gd name="T43" fmla="*/ 11 h 27"/>
                  <a:gd name="T44" fmla="*/ 23 w 34"/>
                  <a:gd name="T45" fmla="*/ 11 h 27"/>
                  <a:gd name="T46" fmla="*/ 25 w 34"/>
                  <a:gd name="T47" fmla="*/ 13 h 27"/>
                  <a:gd name="T48" fmla="*/ 27 w 34"/>
                  <a:gd name="T49" fmla="*/ 15 h 27"/>
                  <a:gd name="T50" fmla="*/ 30 w 34"/>
                  <a:gd name="T51" fmla="*/ 15 h 27"/>
                  <a:gd name="T52" fmla="*/ 32 w 34"/>
                  <a:gd name="T53" fmla="*/ 18 h 27"/>
                  <a:gd name="T54" fmla="*/ 34 w 34"/>
                  <a:gd name="T55" fmla="*/ 20 h 27"/>
                  <a:gd name="T56" fmla="*/ 32 w 34"/>
                  <a:gd name="T57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27">
                    <a:moveTo>
                      <a:pt x="32" y="24"/>
                    </a:moveTo>
                    <a:lnTo>
                      <a:pt x="30" y="27"/>
                    </a:lnTo>
                    <a:lnTo>
                      <a:pt x="27" y="27"/>
                    </a:lnTo>
                    <a:lnTo>
                      <a:pt x="25" y="24"/>
                    </a:lnTo>
                    <a:lnTo>
                      <a:pt x="23" y="22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4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3"/>
                    </a:lnTo>
                    <a:lnTo>
                      <a:pt x="27" y="15"/>
                    </a:lnTo>
                    <a:lnTo>
                      <a:pt x="30" y="15"/>
                    </a:lnTo>
                    <a:lnTo>
                      <a:pt x="32" y="18"/>
                    </a:lnTo>
                    <a:lnTo>
                      <a:pt x="34" y="20"/>
                    </a:lnTo>
                    <a:lnTo>
                      <a:pt x="32" y="2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3" name="Freeform 2775">
                <a:extLst>
                  <a:ext uri="{FF2B5EF4-FFF2-40B4-BE49-F238E27FC236}">
                    <a16:creationId xmlns:a16="http://schemas.microsoft.com/office/drawing/2014/main" id="{FD7130F4-19BD-45F6-A277-63E9815F5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894"/>
                <a:ext cx="34" cy="29"/>
              </a:xfrm>
              <a:custGeom>
                <a:avLst/>
                <a:gdLst>
                  <a:gd name="T0" fmla="*/ 29 w 34"/>
                  <a:gd name="T1" fmla="*/ 25 h 29"/>
                  <a:gd name="T2" fmla="*/ 27 w 34"/>
                  <a:gd name="T3" fmla="*/ 29 h 29"/>
                  <a:gd name="T4" fmla="*/ 25 w 34"/>
                  <a:gd name="T5" fmla="*/ 27 h 29"/>
                  <a:gd name="T6" fmla="*/ 22 w 34"/>
                  <a:gd name="T7" fmla="*/ 25 h 29"/>
                  <a:gd name="T8" fmla="*/ 20 w 34"/>
                  <a:gd name="T9" fmla="*/ 22 h 29"/>
                  <a:gd name="T10" fmla="*/ 18 w 34"/>
                  <a:gd name="T11" fmla="*/ 22 h 29"/>
                  <a:gd name="T12" fmla="*/ 16 w 34"/>
                  <a:gd name="T13" fmla="*/ 20 h 29"/>
                  <a:gd name="T14" fmla="*/ 13 w 34"/>
                  <a:gd name="T15" fmla="*/ 18 h 29"/>
                  <a:gd name="T16" fmla="*/ 11 w 34"/>
                  <a:gd name="T17" fmla="*/ 15 h 29"/>
                  <a:gd name="T18" fmla="*/ 7 w 34"/>
                  <a:gd name="T19" fmla="*/ 15 h 29"/>
                  <a:gd name="T20" fmla="*/ 4 w 34"/>
                  <a:gd name="T21" fmla="*/ 13 h 29"/>
                  <a:gd name="T22" fmla="*/ 2 w 34"/>
                  <a:gd name="T23" fmla="*/ 11 h 29"/>
                  <a:gd name="T24" fmla="*/ 2 w 34"/>
                  <a:gd name="T25" fmla="*/ 11 h 29"/>
                  <a:gd name="T26" fmla="*/ 0 w 34"/>
                  <a:gd name="T27" fmla="*/ 9 h 29"/>
                  <a:gd name="T28" fmla="*/ 0 w 34"/>
                  <a:gd name="T29" fmla="*/ 6 h 29"/>
                  <a:gd name="T30" fmla="*/ 0 w 34"/>
                  <a:gd name="T31" fmla="*/ 4 h 29"/>
                  <a:gd name="T32" fmla="*/ 2 w 34"/>
                  <a:gd name="T33" fmla="*/ 0 h 29"/>
                  <a:gd name="T34" fmla="*/ 7 w 34"/>
                  <a:gd name="T35" fmla="*/ 2 h 29"/>
                  <a:gd name="T36" fmla="*/ 9 w 34"/>
                  <a:gd name="T37" fmla="*/ 4 h 29"/>
                  <a:gd name="T38" fmla="*/ 11 w 34"/>
                  <a:gd name="T39" fmla="*/ 4 h 29"/>
                  <a:gd name="T40" fmla="*/ 13 w 34"/>
                  <a:gd name="T41" fmla="*/ 6 h 29"/>
                  <a:gd name="T42" fmla="*/ 16 w 34"/>
                  <a:gd name="T43" fmla="*/ 9 h 29"/>
                  <a:gd name="T44" fmla="*/ 18 w 34"/>
                  <a:gd name="T45" fmla="*/ 11 h 29"/>
                  <a:gd name="T46" fmla="*/ 20 w 34"/>
                  <a:gd name="T47" fmla="*/ 11 h 29"/>
                  <a:gd name="T48" fmla="*/ 22 w 34"/>
                  <a:gd name="T49" fmla="*/ 13 h 29"/>
                  <a:gd name="T50" fmla="*/ 25 w 34"/>
                  <a:gd name="T51" fmla="*/ 15 h 29"/>
                  <a:gd name="T52" fmla="*/ 27 w 34"/>
                  <a:gd name="T53" fmla="*/ 18 h 29"/>
                  <a:gd name="T54" fmla="*/ 29 w 34"/>
                  <a:gd name="T55" fmla="*/ 18 h 29"/>
                  <a:gd name="T56" fmla="*/ 34 w 34"/>
                  <a:gd name="T57" fmla="*/ 20 h 29"/>
                  <a:gd name="T58" fmla="*/ 29 w 34"/>
                  <a:gd name="T59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29">
                    <a:moveTo>
                      <a:pt x="29" y="25"/>
                    </a:moveTo>
                    <a:lnTo>
                      <a:pt x="27" y="29"/>
                    </a:lnTo>
                    <a:lnTo>
                      <a:pt x="25" y="27"/>
                    </a:lnTo>
                    <a:lnTo>
                      <a:pt x="22" y="25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6" y="20"/>
                    </a:lnTo>
                    <a:lnTo>
                      <a:pt x="13" y="18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4" y="20"/>
                    </a:lnTo>
                    <a:lnTo>
                      <a:pt x="29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4" name="Freeform 2776">
                <a:extLst>
                  <a:ext uri="{FF2B5EF4-FFF2-40B4-BE49-F238E27FC236}">
                    <a16:creationId xmlns:a16="http://schemas.microsoft.com/office/drawing/2014/main" id="{FE1F8AC4-DAB7-4499-A833-B40F8D9A8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907"/>
                <a:ext cx="23" cy="27"/>
              </a:xfrm>
              <a:custGeom>
                <a:avLst/>
                <a:gdLst>
                  <a:gd name="T0" fmla="*/ 18 w 23"/>
                  <a:gd name="T1" fmla="*/ 23 h 27"/>
                  <a:gd name="T2" fmla="*/ 16 w 23"/>
                  <a:gd name="T3" fmla="*/ 27 h 27"/>
                  <a:gd name="T4" fmla="*/ 12 w 23"/>
                  <a:gd name="T5" fmla="*/ 21 h 27"/>
                  <a:gd name="T6" fmla="*/ 9 w 23"/>
                  <a:gd name="T7" fmla="*/ 18 h 27"/>
                  <a:gd name="T8" fmla="*/ 7 w 23"/>
                  <a:gd name="T9" fmla="*/ 14 h 27"/>
                  <a:gd name="T10" fmla="*/ 5 w 23"/>
                  <a:gd name="T11" fmla="*/ 9 h 27"/>
                  <a:gd name="T12" fmla="*/ 0 w 23"/>
                  <a:gd name="T13" fmla="*/ 0 h 27"/>
                  <a:gd name="T14" fmla="*/ 7 w 23"/>
                  <a:gd name="T15" fmla="*/ 7 h 27"/>
                  <a:gd name="T16" fmla="*/ 9 w 23"/>
                  <a:gd name="T17" fmla="*/ 9 h 27"/>
                  <a:gd name="T18" fmla="*/ 12 w 23"/>
                  <a:gd name="T19" fmla="*/ 9 h 27"/>
                  <a:gd name="T20" fmla="*/ 14 w 23"/>
                  <a:gd name="T21" fmla="*/ 12 h 27"/>
                  <a:gd name="T22" fmla="*/ 18 w 23"/>
                  <a:gd name="T23" fmla="*/ 14 h 27"/>
                  <a:gd name="T24" fmla="*/ 21 w 23"/>
                  <a:gd name="T25" fmla="*/ 14 h 27"/>
                  <a:gd name="T26" fmla="*/ 23 w 23"/>
                  <a:gd name="T27" fmla="*/ 16 h 27"/>
                  <a:gd name="T28" fmla="*/ 21 w 23"/>
                  <a:gd name="T29" fmla="*/ 21 h 27"/>
                  <a:gd name="T30" fmla="*/ 18 w 23"/>
                  <a:gd name="T31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7">
                    <a:moveTo>
                      <a:pt x="18" y="23"/>
                    </a:moveTo>
                    <a:lnTo>
                      <a:pt x="16" y="27"/>
                    </a:lnTo>
                    <a:lnTo>
                      <a:pt x="12" y="21"/>
                    </a:lnTo>
                    <a:lnTo>
                      <a:pt x="9" y="18"/>
                    </a:lnTo>
                    <a:lnTo>
                      <a:pt x="7" y="14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4" y="12"/>
                    </a:lnTo>
                    <a:lnTo>
                      <a:pt x="18" y="14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1" y="21"/>
                    </a:lnTo>
                    <a:lnTo>
                      <a:pt x="18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5" name="Freeform 2777">
                <a:extLst>
                  <a:ext uri="{FF2B5EF4-FFF2-40B4-BE49-F238E27FC236}">
                    <a16:creationId xmlns:a16="http://schemas.microsoft.com/office/drawing/2014/main" id="{716B2073-4A05-4E2A-8C33-FC11E4FEF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819"/>
                <a:ext cx="112" cy="41"/>
              </a:xfrm>
              <a:custGeom>
                <a:avLst/>
                <a:gdLst>
                  <a:gd name="T0" fmla="*/ 8 w 50"/>
                  <a:gd name="T1" fmla="*/ 2 h 18"/>
                  <a:gd name="T2" fmla="*/ 7 w 50"/>
                  <a:gd name="T3" fmla="*/ 0 h 18"/>
                  <a:gd name="T4" fmla="*/ 4 w 50"/>
                  <a:gd name="T5" fmla="*/ 0 h 18"/>
                  <a:gd name="T6" fmla="*/ 4 w 50"/>
                  <a:gd name="T7" fmla="*/ 1 h 18"/>
                  <a:gd name="T8" fmla="*/ 1 w 50"/>
                  <a:gd name="T9" fmla="*/ 2 h 18"/>
                  <a:gd name="T10" fmla="*/ 1 w 50"/>
                  <a:gd name="T11" fmla="*/ 6 h 18"/>
                  <a:gd name="T12" fmla="*/ 0 w 50"/>
                  <a:gd name="T13" fmla="*/ 11 h 18"/>
                  <a:gd name="T14" fmla="*/ 7 w 50"/>
                  <a:gd name="T15" fmla="*/ 12 h 18"/>
                  <a:gd name="T16" fmla="*/ 8 w 50"/>
                  <a:gd name="T17" fmla="*/ 12 h 18"/>
                  <a:gd name="T18" fmla="*/ 14 w 50"/>
                  <a:gd name="T19" fmla="*/ 13 h 18"/>
                  <a:gd name="T20" fmla="*/ 29 w 50"/>
                  <a:gd name="T21" fmla="*/ 16 h 18"/>
                  <a:gd name="T22" fmla="*/ 36 w 50"/>
                  <a:gd name="T23" fmla="*/ 17 h 18"/>
                  <a:gd name="T24" fmla="*/ 37 w 50"/>
                  <a:gd name="T25" fmla="*/ 17 h 18"/>
                  <a:gd name="T26" fmla="*/ 40 w 50"/>
                  <a:gd name="T27" fmla="*/ 17 h 18"/>
                  <a:gd name="T28" fmla="*/ 42 w 50"/>
                  <a:gd name="T29" fmla="*/ 17 h 18"/>
                  <a:gd name="T30" fmla="*/ 45 w 50"/>
                  <a:gd name="T31" fmla="*/ 14 h 18"/>
                  <a:gd name="T32" fmla="*/ 46 w 50"/>
                  <a:gd name="T33" fmla="*/ 14 h 18"/>
                  <a:gd name="T34" fmla="*/ 48 w 50"/>
                  <a:gd name="T35" fmla="*/ 12 h 18"/>
                  <a:gd name="T36" fmla="*/ 50 w 50"/>
                  <a:gd name="T37" fmla="*/ 8 h 18"/>
                  <a:gd name="T38" fmla="*/ 49 w 50"/>
                  <a:gd name="T39" fmla="*/ 8 h 18"/>
                  <a:gd name="T40" fmla="*/ 48 w 50"/>
                  <a:gd name="T41" fmla="*/ 8 h 18"/>
                  <a:gd name="T42" fmla="*/ 47 w 50"/>
                  <a:gd name="T43" fmla="*/ 8 h 18"/>
                  <a:gd name="T44" fmla="*/ 46 w 50"/>
                  <a:gd name="T45" fmla="*/ 8 h 18"/>
                  <a:gd name="T46" fmla="*/ 45 w 50"/>
                  <a:gd name="T47" fmla="*/ 8 h 18"/>
                  <a:gd name="T48" fmla="*/ 44 w 50"/>
                  <a:gd name="T49" fmla="*/ 8 h 18"/>
                  <a:gd name="T50" fmla="*/ 43 w 50"/>
                  <a:gd name="T51" fmla="*/ 8 h 18"/>
                  <a:gd name="T52" fmla="*/ 42 w 50"/>
                  <a:gd name="T53" fmla="*/ 8 h 18"/>
                  <a:gd name="T54" fmla="*/ 41 w 50"/>
                  <a:gd name="T55" fmla="*/ 8 h 18"/>
                  <a:gd name="T56" fmla="*/ 40 w 50"/>
                  <a:gd name="T57" fmla="*/ 8 h 18"/>
                  <a:gd name="T58" fmla="*/ 40 w 50"/>
                  <a:gd name="T59" fmla="*/ 8 h 18"/>
                  <a:gd name="T60" fmla="*/ 40 w 50"/>
                  <a:gd name="T61" fmla="*/ 7 h 18"/>
                  <a:gd name="T62" fmla="*/ 39 w 50"/>
                  <a:gd name="T63" fmla="*/ 7 h 18"/>
                  <a:gd name="T64" fmla="*/ 38 w 50"/>
                  <a:gd name="T65" fmla="*/ 7 h 18"/>
                  <a:gd name="T66" fmla="*/ 37 w 50"/>
                  <a:gd name="T67" fmla="*/ 7 h 18"/>
                  <a:gd name="T68" fmla="*/ 36 w 50"/>
                  <a:gd name="T69" fmla="*/ 7 h 18"/>
                  <a:gd name="T70" fmla="*/ 35 w 50"/>
                  <a:gd name="T71" fmla="*/ 7 h 18"/>
                  <a:gd name="T72" fmla="*/ 34 w 50"/>
                  <a:gd name="T73" fmla="*/ 7 h 18"/>
                  <a:gd name="T74" fmla="*/ 34 w 50"/>
                  <a:gd name="T75" fmla="*/ 6 h 18"/>
                  <a:gd name="T76" fmla="*/ 33 w 50"/>
                  <a:gd name="T77" fmla="*/ 6 h 18"/>
                  <a:gd name="T78" fmla="*/ 32 w 50"/>
                  <a:gd name="T79" fmla="*/ 6 h 18"/>
                  <a:gd name="T80" fmla="*/ 31 w 50"/>
                  <a:gd name="T81" fmla="*/ 6 h 18"/>
                  <a:gd name="T82" fmla="*/ 30 w 50"/>
                  <a:gd name="T83" fmla="*/ 6 h 18"/>
                  <a:gd name="T84" fmla="*/ 30 w 50"/>
                  <a:gd name="T85" fmla="*/ 5 h 18"/>
                  <a:gd name="T86" fmla="*/ 29 w 50"/>
                  <a:gd name="T87" fmla="*/ 5 h 18"/>
                  <a:gd name="T88" fmla="*/ 28 w 50"/>
                  <a:gd name="T89" fmla="*/ 5 h 18"/>
                  <a:gd name="T90" fmla="*/ 27 w 50"/>
                  <a:gd name="T91" fmla="*/ 5 h 18"/>
                  <a:gd name="T92" fmla="*/ 27 w 50"/>
                  <a:gd name="T93" fmla="*/ 4 h 18"/>
                  <a:gd name="T94" fmla="*/ 26 w 50"/>
                  <a:gd name="T95" fmla="*/ 4 h 18"/>
                  <a:gd name="T96" fmla="*/ 25 w 50"/>
                  <a:gd name="T97" fmla="*/ 4 h 18"/>
                  <a:gd name="T98" fmla="*/ 25 w 50"/>
                  <a:gd name="T99" fmla="*/ 3 h 18"/>
                  <a:gd name="T100" fmla="*/ 24 w 50"/>
                  <a:gd name="T101" fmla="*/ 3 h 18"/>
                  <a:gd name="T102" fmla="*/ 20 w 50"/>
                  <a:gd name="T103" fmla="*/ 3 h 18"/>
                  <a:gd name="T104" fmla="*/ 18 w 50"/>
                  <a:gd name="T105" fmla="*/ 2 h 18"/>
                  <a:gd name="T106" fmla="*/ 14 w 50"/>
                  <a:gd name="T107" fmla="*/ 1 h 18"/>
                  <a:gd name="T108" fmla="*/ 13 w 50"/>
                  <a:gd name="T109" fmla="*/ 1 h 18"/>
                  <a:gd name="T110" fmla="*/ 10 w 50"/>
                  <a:gd name="T111" fmla="*/ 1 h 18"/>
                  <a:gd name="T112" fmla="*/ 8 w 50"/>
                  <a:gd name="T11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" h="18">
                    <a:moveTo>
                      <a:pt x="8" y="2"/>
                    </a:move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23" y="15"/>
                    </a:lnTo>
                    <a:lnTo>
                      <a:pt x="29" y="16"/>
                    </a:lnTo>
                    <a:lnTo>
                      <a:pt x="34" y="16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9" y="17"/>
                    </a:lnTo>
                    <a:lnTo>
                      <a:pt x="40" y="17"/>
                    </a:lnTo>
                    <a:lnTo>
                      <a:pt x="41" y="18"/>
                    </a:lnTo>
                    <a:lnTo>
                      <a:pt x="42" y="17"/>
                    </a:lnTo>
                    <a:lnTo>
                      <a:pt x="44" y="15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7" y="13"/>
                    </a:lnTo>
                    <a:lnTo>
                      <a:pt x="48" y="12"/>
                    </a:lnTo>
                    <a:lnTo>
                      <a:pt x="49" y="10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6" name="Freeform 2778">
                <a:extLst>
                  <a:ext uri="{FF2B5EF4-FFF2-40B4-BE49-F238E27FC236}">
                    <a16:creationId xmlns:a16="http://schemas.microsoft.com/office/drawing/2014/main" id="{6A913D49-6A27-44FA-87BE-783BF5EC1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815"/>
                <a:ext cx="32" cy="29"/>
              </a:xfrm>
              <a:custGeom>
                <a:avLst/>
                <a:gdLst>
                  <a:gd name="T0" fmla="*/ 13 w 14"/>
                  <a:gd name="T1" fmla="*/ 3 h 13"/>
                  <a:gd name="T2" fmla="*/ 13 w 14"/>
                  <a:gd name="T3" fmla="*/ 3 h 13"/>
                  <a:gd name="T4" fmla="*/ 14 w 14"/>
                  <a:gd name="T5" fmla="*/ 2 h 13"/>
                  <a:gd name="T6" fmla="*/ 14 w 14"/>
                  <a:gd name="T7" fmla="*/ 1 h 13"/>
                  <a:gd name="T8" fmla="*/ 12 w 14"/>
                  <a:gd name="T9" fmla="*/ 1 h 13"/>
                  <a:gd name="T10" fmla="*/ 11 w 14"/>
                  <a:gd name="T11" fmla="*/ 1 h 13"/>
                  <a:gd name="T12" fmla="*/ 10 w 14"/>
                  <a:gd name="T13" fmla="*/ 1 h 13"/>
                  <a:gd name="T14" fmla="*/ 7 w 14"/>
                  <a:gd name="T15" fmla="*/ 0 h 13"/>
                  <a:gd name="T16" fmla="*/ 7 w 14"/>
                  <a:gd name="T17" fmla="*/ 0 h 13"/>
                  <a:gd name="T18" fmla="*/ 6 w 14"/>
                  <a:gd name="T19" fmla="*/ 0 h 13"/>
                  <a:gd name="T20" fmla="*/ 5 w 14"/>
                  <a:gd name="T21" fmla="*/ 0 h 13"/>
                  <a:gd name="T22" fmla="*/ 4 w 14"/>
                  <a:gd name="T23" fmla="*/ 0 h 13"/>
                  <a:gd name="T24" fmla="*/ 4 w 14"/>
                  <a:gd name="T25" fmla="*/ 0 h 13"/>
                  <a:gd name="T26" fmla="*/ 3 w 14"/>
                  <a:gd name="T27" fmla="*/ 0 h 13"/>
                  <a:gd name="T28" fmla="*/ 3 w 14"/>
                  <a:gd name="T29" fmla="*/ 0 h 13"/>
                  <a:gd name="T30" fmla="*/ 3 w 14"/>
                  <a:gd name="T31" fmla="*/ 1 h 13"/>
                  <a:gd name="T32" fmla="*/ 3 w 14"/>
                  <a:gd name="T33" fmla="*/ 1 h 13"/>
                  <a:gd name="T34" fmla="*/ 3 w 14"/>
                  <a:gd name="T35" fmla="*/ 2 h 13"/>
                  <a:gd name="T36" fmla="*/ 3 w 14"/>
                  <a:gd name="T37" fmla="*/ 2 h 13"/>
                  <a:gd name="T38" fmla="*/ 3 w 14"/>
                  <a:gd name="T39" fmla="*/ 3 h 13"/>
                  <a:gd name="T40" fmla="*/ 3 w 14"/>
                  <a:gd name="T41" fmla="*/ 3 h 13"/>
                  <a:gd name="T42" fmla="*/ 3 w 14"/>
                  <a:gd name="T43" fmla="*/ 4 h 13"/>
                  <a:gd name="T44" fmla="*/ 3 w 14"/>
                  <a:gd name="T45" fmla="*/ 4 h 13"/>
                  <a:gd name="T46" fmla="*/ 2 w 14"/>
                  <a:gd name="T47" fmla="*/ 4 h 13"/>
                  <a:gd name="T48" fmla="*/ 2 w 14"/>
                  <a:gd name="T49" fmla="*/ 4 h 13"/>
                  <a:gd name="T50" fmla="*/ 2 w 14"/>
                  <a:gd name="T51" fmla="*/ 5 h 13"/>
                  <a:gd name="T52" fmla="*/ 2 w 14"/>
                  <a:gd name="T53" fmla="*/ 5 h 13"/>
                  <a:gd name="T54" fmla="*/ 2 w 14"/>
                  <a:gd name="T55" fmla="*/ 6 h 13"/>
                  <a:gd name="T56" fmla="*/ 2 w 14"/>
                  <a:gd name="T57" fmla="*/ 6 h 13"/>
                  <a:gd name="T58" fmla="*/ 2 w 14"/>
                  <a:gd name="T59" fmla="*/ 7 h 13"/>
                  <a:gd name="T60" fmla="*/ 2 w 14"/>
                  <a:gd name="T61" fmla="*/ 7 h 13"/>
                  <a:gd name="T62" fmla="*/ 1 w 14"/>
                  <a:gd name="T63" fmla="*/ 7 h 13"/>
                  <a:gd name="T64" fmla="*/ 1 w 14"/>
                  <a:gd name="T65" fmla="*/ 7 h 13"/>
                  <a:gd name="T66" fmla="*/ 1 w 14"/>
                  <a:gd name="T67" fmla="*/ 8 h 13"/>
                  <a:gd name="T68" fmla="*/ 1 w 14"/>
                  <a:gd name="T69" fmla="*/ 8 h 13"/>
                  <a:gd name="T70" fmla="*/ 1 w 14"/>
                  <a:gd name="T71" fmla="*/ 9 h 13"/>
                  <a:gd name="T72" fmla="*/ 1 w 14"/>
                  <a:gd name="T73" fmla="*/ 9 h 13"/>
                  <a:gd name="T74" fmla="*/ 1 w 14"/>
                  <a:gd name="T75" fmla="*/ 10 h 13"/>
                  <a:gd name="T76" fmla="*/ 1 w 14"/>
                  <a:gd name="T77" fmla="*/ 10 h 13"/>
                  <a:gd name="T78" fmla="*/ 0 w 14"/>
                  <a:gd name="T79" fmla="*/ 10 h 13"/>
                  <a:gd name="T80" fmla="*/ 0 w 14"/>
                  <a:gd name="T81" fmla="*/ 10 h 13"/>
                  <a:gd name="T82" fmla="*/ 0 w 14"/>
                  <a:gd name="T83" fmla="*/ 11 h 13"/>
                  <a:gd name="T84" fmla="*/ 0 w 14"/>
                  <a:gd name="T85" fmla="*/ 11 h 13"/>
                  <a:gd name="T86" fmla="*/ 1 w 14"/>
                  <a:gd name="T87" fmla="*/ 11 h 13"/>
                  <a:gd name="T88" fmla="*/ 3 w 14"/>
                  <a:gd name="T89" fmla="*/ 11 h 13"/>
                  <a:gd name="T90" fmla="*/ 8 w 14"/>
                  <a:gd name="T91" fmla="*/ 12 h 13"/>
                  <a:gd name="T92" fmla="*/ 9 w 14"/>
                  <a:gd name="T93" fmla="*/ 12 h 13"/>
                  <a:gd name="T94" fmla="*/ 11 w 14"/>
                  <a:gd name="T95" fmla="*/ 13 h 13"/>
                  <a:gd name="T96" fmla="*/ 12 w 14"/>
                  <a:gd name="T97" fmla="*/ 13 h 13"/>
                  <a:gd name="T98" fmla="*/ 13 w 14"/>
                  <a:gd name="T9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" h="13">
                    <a:moveTo>
                      <a:pt x="13" y="3"/>
                    </a:moveTo>
                    <a:lnTo>
                      <a:pt x="13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7" name="Freeform 2779">
                <a:extLst>
                  <a:ext uri="{FF2B5EF4-FFF2-40B4-BE49-F238E27FC236}">
                    <a16:creationId xmlns:a16="http://schemas.microsoft.com/office/drawing/2014/main" id="{5DC7B340-FFF1-4BE6-A029-CC2F8B519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846"/>
                <a:ext cx="92" cy="52"/>
              </a:xfrm>
              <a:custGeom>
                <a:avLst/>
                <a:gdLst>
                  <a:gd name="T0" fmla="*/ 13 w 92"/>
                  <a:gd name="T1" fmla="*/ 0 h 52"/>
                  <a:gd name="T2" fmla="*/ 13 w 92"/>
                  <a:gd name="T3" fmla="*/ 0 h 52"/>
                  <a:gd name="T4" fmla="*/ 15 w 92"/>
                  <a:gd name="T5" fmla="*/ 0 h 52"/>
                  <a:gd name="T6" fmla="*/ 15 w 92"/>
                  <a:gd name="T7" fmla="*/ 3 h 52"/>
                  <a:gd name="T8" fmla="*/ 18 w 92"/>
                  <a:gd name="T9" fmla="*/ 3 h 52"/>
                  <a:gd name="T10" fmla="*/ 24 w 92"/>
                  <a:gd name="T11" fmla="*/ 3 h 52"/>
                  <a:gd name="T12" fmla="*/ 27 w 92"/>
                  <a:gd name="T13" fmla="*/ 3 h 52"/>
                  <a:gd name="T14" fmla="*/ 29 w 92"/>
                  <a:gd name="T15" fmla="*/ 3 h 52"/>
                  <a:gd name="T16" fmla="*/ 31 w 92"/>
                  <a:gd name="T17" fmla="*/ 5 h 52"/>
                  <a:gd name="T18" fmla="*/ 33 w 92"/>
                  <a:gd name="T19" fmla="*/ 5 h 52"/>
                  <a:gd name="T20" fmla="*/ 36 w 92"/>
                  <a:gd name="T21" fmla="*/ 5 h 52"/>
                  <a:gd name="T22" fmla="*/ 40 w 92"/>
                  <a:gd name="T23" fmla="*/ 5 h 52"/>
                  <a:gd name="T24" fmla="*/ 42 w 92"/>
                  <a:gd name="T25" fmla="*/ 5 h 52"/>
                  <a:gd name="T26" fmla="*/ 56 w 92"/>
                  <a:gd name="T27" fmla="*/ 7 h 52"/>
                  <a:gd name="T28" fmla="*/ 67 w 92"/>
                  <a:gd name="T29" fmla="*/ 9 h 52"/>
                  <a:gd name="T30" fmla="*/ 81 w 92"/>
                  <a:gd name="T31" fmla="*/ 12 h 52"/>
                  <a:gd name="T32" fmla="*/ 88 w 92"/>
                  <a:gd name="T33" fmla="*/ 14 h 52"/>
                  <a:gd name="T34" fmla="*/ 92 w 92"/>
                  <a:gd name="T35" fmla="*/ 14 h 52"/>
                  <a:gd name="T36" fmla="*/ 90 w 92"/>
                  <a:gd name="T37" fmla="*/ 18 h 52"/>
                  <a:gd name="T38" fmla="*/ 76 w 92"/>
                  <a:gd name="T39" fmla="*/ 23 h 52"/>
                  <a:gd name="T40" fmla="*/ 74 w 92"/>
                  <a:gd name="T41" fmla="*/ 25 h 52"/>
                  <a:gd name="T42" fmla="*/ 69 w 92"/>
                  <a:gd name="T43" fmla="*/ 25 h 52"/>
                  <a:gd name="T44" fmla="*/ 69 w 92"/>
                  <a:gd name="T45" fmla="*/ 23 h 52"/>
                  <a:gd name="T46" fmla="*/ 60 w 92"/>
                  <a:gd name="T47" fmla="*/ 21 h 52"/>
                  <a:gd name="T48" fmla="*/ 47 w 92"/>
                  <a:gd name="T49" fmla="*/ 23 h 52"/>
                  <a:gd name="T50" fmla="*/ 47 w 92"/>
                  <a:gd name="T51" fmla="*/ 23 h 52"/>
                  <a:gd name="T52" fmla="*/ 45 w 92"/>
                  <a:gd name="T53" fmla="*/ 23 h 52"/>
                  <a:gd name="T54" fmla="*/ 38 w 92"/>
                  <a:gd name="T55" fmla="*/ 25 h 52"/>
                  <a:gd name="T56" fmla="*/ 38 w 92"/>
                  <a:gd name="T57" fmla="*/ 25 h 52"/>
                  <a:gd name="T58" fmla="*/ 36 w 92"/>
                  <a:gd name="T59" fmla="*/ 25 h 52"/>
                  <a:gd name="T60" fmla="*/ 31 w 92"/>
                  <a:gd name="T61" fmla="*/ 30 h 52"/>
                  <a:gd name="T62" fmla="*/ 31 w 92"/>
                  <a:gd name="T63" fmla="*/ 30 h 52"/>
                  <a:gd name="T64" fmla="*/ 27 w 92"/>
                  <a:gd name="T65" fmla="*/ 27 h 52"/>
                  <a:gd name="T66" fmla="*/ 27 w 92"/>
                  <a:gd name="T67" fmla="*/ 27 h 52"/>
                  <a:gd name="T68" fmla="*/ 27 w 92"/>
                  <a:gd name="T69" fmla="*/ 34 h 52"/>
                  <a:gd name="T70" fmla="*/ 27 w 92"/>
                  <a:gd name="T71" fmla="*/ 36 h 52"/>
                  <a:gd name="T72" fmla="*/ 31 w 92"/>
                  <a:gd name="T73" fmla="*/ 39 h 52"/>
                  <a:gd name="T74" fmla="*/ 29 w 92"/>
                  <a:gd name="T75" fmla="*/ 43 h 52"/>
                  <a:gd name="T76" fmla="*/ 31 w 92"/>
                  <a:gd name="T77" fmla="*/ 43 h 52"/>
                  <a:gd name="T78" fmla="*/ 31 w 92"/>
                  <a:gd name="T79" fmla="*/ 45 h 52"/>
                  <a:gd name="T80" fmla="*/ 29 w 92"/>
                  <a:gd name="T81" fmla="*/ 45 h 52"/>
                  <a:gd name="T82" fmla="*/ 29 w 92"/>
                  <a:gd name="T83" fmla="*/ 48 h 52"/>
                  <a:gd name="T84" fmla="*/ 29 w 92"/>
                  <a:gd name="T85" fmla="*/ 48 h 52"/>
                  <a:gd name="T86" fmla="*/ 27 w 92"/>
                  <a:gd name="T87" fmla="*/ 52 h 52"/>
                  <a:gd name="T88" fmla="*/ 24 w 92"/>
                  <a:gd name="T89" fmla="*/ 52 h 52"/>
                  <a:gd name="T90" fmla="*/ 20 w 92"/>
                  <a:gd name="T91" fmla="*/ 52 h 52"/>
                  <a:gd name="T92" fmla="*/ 18 w 92"/>
                  <a:gd name="T93" fmla="*/ 52 h 52"/>
                  <a:gd name="T94" fmla="*/ 13 w 92"/>
                  <a:gd name="T95" fmla="*/ 50 h 52"/>
                  <a:gd name="T96" fmla="*/ 9 w 92"/>
                  <a:gd name="T97" fmla="*/ 50 h 52"/>
                  <a:gd name="T98" fmla="*/ 4 w 92"/>
                  <a:gd name="T99" fmla="*/ 48 h 52"/>
                  <a:gd name="T100" fmla="*/ 0 w 92"/>
                  <a:gd name="T101" fmla="*/ 48 h 52"/>
                  <a:gd name="T102" fmla="*/ 2 w 92"/>
                  <a:gd name="T103" fmla="*/ 41 h 52"/>
                  <a:gd name="T104" fmla="*/ 2 w 92"/>
                  <a:gd name="T105" fmla="*/ 36 h 52"/>
                  <a:gd name="T106" fmla="*/ 4 w 92"/>
                  <a:gd name="T107" fmla="*/ 30 h 52"/>
                  <a:gd name="T108" fmla="*/ 4 w 92"/>
                  <a:gd name="T109" fmla="*/ 30 h 52"/>
                  <a:gd name="T110" fmla="*/ 4 w 92"/>
                  <a:gd name="T111" fmla="*/ 30 h 52"/>
                  <a:gd name="T112" fmla="*/ 4 w 92"/>
                  <a:gd name="T113" fmla="*/ 23 h 52"/>
                  <a:gd name="T114" fmla="*/ 6 w 92"/>
                  <a:gd name="T115" fmla="*/ 14 h 52"/>
                  <a:gd name="T116" fmla="*/ 6 w 92"/>
                  <a:gd name="T117" fmla="*/ 12 h 52"/>
                  <a:gd name="T118" fmla="*/ 6 w 92"/>
                  <a:gd name="T119" fmla="*/ 7 h 52"/>
                  <a:gd name="T120" fmla="*/ 6 w 92"/>
                  <a:gd name="T121" fmla="*/ 3 h 52"/>
                  <a:gd name="T122" fmla="*/ 13 w 92"/>
                  <a:gd name="T12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" h="52"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2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5" y="7"/>
                    </a:lnTo>
                    <a:lnTo>
                      <a:pt x="56" y="7"/>
                    </a:lnTo>
                    <a:lnTo>
                      <a:pt x="63" y="9"/>
                    </a:lnTo>
                    <a:lnTo>
                      <a:pt x="67" y="9"/>
                    </a:lnTo>
                    <a:lnTo>
                      <a:pt x="74" y="12"/>
                    </a:lnTo>
                    <a:lnTo>
                      <a:pt x="81" y="12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81" y="21"/>
                    </a:lnTo>
                    <a:lnTo>
                      <a:pt x="76" y="23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69" y="27"/>
                    </a:lnTo>
                    <a:lnTo>
                      <a:pt x="69" y="25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0" y="21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5" y="23"/>
                    </a:lnTo>
                    <a:lnTo>
                      <a:pt x="40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1" y="25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7" y="36"/>
                    </a:lnTo>
                    <a:lnTo>
                      <a:pt x="31" y="36"/>
                    </a:lnTo>
                    <a:lnTo>
                      <a:pt x="31" y="39"/>
                    </a:lnTo>
                    <a:lnTo>
                      <a:pt x="31" y="41"/>
                    </a:lnTo>
                    <a:lnTo>
                      <a:pt x="29" y="43"/>
                    </a:lnTo>
                    <a:lnTo>
                      <a:pt x="31" y="43"/>
                    </a:lnTo>
                    <a:lnTo>
                      <a:pt x="31" y="43"/>
                    </a:lnTo>
                    <a:lnTo>
                      <a:pt x="31" y="43"/>
                    </a:lnTo>
                    <a:lnTo>
                      <a:pt x="31" y="45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4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5" y="50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8" name="Rectangle 2780">
                <a:extLst>
                  <a:ext uri="{FF2B5EF4-FFF2-40B4-BE49-F238E27FC236}">
                    <a16:creationId xmlns:a16="http://schemas.microsoft.com/office/drawing/2014/main" id="{CBF51144-52D6-483A-8E43-1E85D981F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855"/>
                <a:ext cx="5" cy="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9" name="Freeform 2781">
                <a:extLst>
                  <a:ext uri="{FF2B5EF4-FFF2-40B4-BE49-F238E27FC236}">
                    <a16:creationId xmlns:a16="http://schemas.microsoft.com/office/drawing/2014/main" id="{81274AD1-E28D-4A85-8B4D-B0032872D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858"/>
                <a:ext cx="7" cy="9"/>
              </a:xfrm>
              <a:custGeom>
                <a:avLst/>
                <a:gdLst>
                  <a:gd name="T0" fmla="*/ 2 w 7"/>
                  <a:gd name="T1" fmla="*/ 0 h 9"/>
                  <a:gd name="T2" fmla="*/ 7 w 7"/>
                  <a:gd name="T3" fmla="*/ 0 h 9"/>
                  <a:gd name="T4" fmla="*/ 5 w 7"/>
                  <a:gd name="T5" fmla="*/ 2 h 9"/>
                  <a:gd name="T6" fmla="*/ 5 w 7"/>
                  <a:gd name="T7" fmla="*/ 4 h 9"/>
                  <a:gd name="T8" fmla="*/ 5 w 7"/>
                  <a:gd name="T9" fmla="*/ 9 h 9"/>
                  <a:gd name="T10" fmla="*/ 0 w 7"/>
                  <a:gd name="T11" fmla="*/ 6 h 9"/>
                  <a:gd name="T12" fmla="*/ 0 w 7"/>
                  <a:gd name="T13" fmla="*/ 6 h 9"/>
                  <a:gd name="T14" fmla="*/ 0 w 7"/>
                  <a:gd name="T15" fmla="*/ 4 h 9"/>
                  <a:gd name="T16" fmla="*/ 0 w 7"/>
                  <a:gd name="T17" fmla="*/ 4 h 9"/>
                  <a:gd name="T18" fmla="*/ 2 w 7"/>
                  <a:gd name="T19" fmla="*/ 2 h 9"/>
                  <a:gd name="T20" fmla="*/ 2 w 7"/>
                  <a:gd name="T21" fmla="*/ 2 h 9"/>
                  <a:gd name="T22" fmla="*/ 2 w 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2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0" name="Freeform 2782">
                <a:extLst>
                  <a:ext uri="{FF2B5EF4-FFF2-40B4-BE49-F238E27FC236}">
                    <a16:creationId xmlns:a16="http://schemas.microsoft.com/office/drawing/2014/main" id="{FE21A13E-F72C-4339-938A-DDA097D14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85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1" name="Freeform 2783">
                <a:extLst>
                  <a:ext uri="{FF2B5EF4-FFF2-40B4-BE49-F238E27FC236}">
                    <a16:creationId xmlns:a16="http://schemas.microsoft.com/office/drawing/2014/main" id="{1E201AA4-2333-420C-A0DD-F47E8DAA4A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6" y="842"/>
                <a:ext cx="63" cy="49"/>
              </a:xfrm>
              <a:custGeom>
                <a:avLst/>
                <a:gdLst>
                  <a:gd name="T0" fmla="*/ 16 w 28"/>
                  <a:gd name="T1" fmla="*/ 0 h 22"/>
                  <a:gd name="T2" fmla="*/ 15 w 28"/>
                  <a:gd name="T3" fmla="*/ 0 h 22"/>
                  <a:gd name="T4" fmla="*/ 15 w 28"/>
                  <a:gd name="T5" fmla="*/ 1 h 22"/>
                  <a:gd name="T6" fmla="*/ 14 w 28"/>
                  <a:gd name="T7" fmla="*/ 2 h 22"/>
                  <a:gd name="T8" fmla="*/ 14 w 28"/>
                  <a:gd name="T9" fmla="*/ 3 h 22"/>
                  <a:gd name="T10" fmla="*/ 13 w 28"/>
                  <a:gd name="T11" fmla="*/ 4 h 22"/>
                  <a:gd name="T12" fmla="*/ 13 w 28"/>
                  <a:gd name="T13" fmla="*/ 5 h 22"/>
                  <a:gd name="T14" fmla="*/ 12 w 28"/>
                  <a:gd name="T15" fmla="*/ 6 h 22"/>
                  <a:gd name="T16" fmla="*/ 12 w 28"/>
                  <a:gd name="T17" fmla="*/ 7 h 22"/>
                  <a:gd name="T18" fmla="*/ 11 w 28"/>
                  <a:gd name="T19" fmla="*/ 8 h 22"/>
                  <a:gd name="T20" fmla="*/ 10 w 28"/>
                  <a:gd name="T21" fmla="*/ 8 h 22"/>
                  <a:gd name="T22" fmla="*/ 10 w 28"/>
                  <a:gd name="T23" fmla="*/ 10 h 22"/>
                  <a:gd name="T24" fmla="*/ 9 w 28"/>
                  <a:gd name="T25" fmla="*/ 10 h 22"/>
                  <a:gd name="T26" fmla="*/ 8 w 28"/>
                  <a:gd name="T27" fmla="*/ 11 h 22"/>
                  <a:gd name="T28" fmla="*/ 8 w 28"/>
                  <a:gd name="T29" fmla="*/ 12 h 22"/>
                  <a:gd name="T30" fmla="*/ 7 w 28"/>
                  <a:gd name="T31" fmla="*/ 13 h 22"/>
                  <a:gd name="T32" fmla="*/ 6 w 28"/>
                  <a:gd name="T33" fmla="*/ 13 h 22"/>
                  <a:gd name="T34" fmla="*/ 5 w 28"/>
                  <a:gd name="T35" fmla="*/ 14 h 22"/>
                  <a:gd name="T36" fmla="*/ 5 w 28"/>
                  <a:gd name="T37" fmla="*/ 15 h 22"/>
                  <a:gd name="T38" fmla="*/ 4 w 28"/>
                  <a:gd name="T39" fmla="*/ 16 h 22"/>
                  <a:gd name="T40" fmla="*/ 3 w 28"/>
                  <a:gd name="T41" fmla="*/ 16 h 22"/>
                  <a:gd name="T42" fmla="*/ 2 w 28"/>
                  <a:gd name="T43" fmla="*/ 17 h 22"/>
                  <a:gd name="T44" fmla="*/ 2 w 28"/>
                  <a:gd name="T45" fmla="*/ 17 h 22"/>
                  <a:gd name="T46" fmla="*/ 1 w 28"/>
                  <a:gd name="T47" fmla="*/ 18 h 22"/>
                  <a:gd name="T48" fmla="*/ 1 w 28"/>
                  <a:gd name="T49" fmla="*/ 19 h 22"/>
                  <a:gd name="T50" fmla="*/ 0 w 28"/>
                  <a:gd name="T51" fmla="*/ 19 h 22"/>
                  <a:gd name="T52" fmla="*/ 1 w 28"/>
                  <a:gd name="T53" fmla="*/ 19 h 22"/>
                  <a:gd name="T54" fmla="*/ 3 w 28"/>
                  <a:gd name="T55" fmla="*/ 20 h 22"/>
                  <a:gd name="T56" fmla="*/ 4 w 28"/>
                  <a:gd name="T57" fmla="*/ 20 h 22"/>
                  <a:gd name="T58" fmla="*/ 7 w 28"/>
                  <a:gd name="T59" fmla="*/ 20 h 22"/>
                  <a:gd name="T60" fmla="*/ 9 w 28"/>
                  <a:gd name="T61" fmla="*/ 21 h 22"/>
                  <a:gd name="T62" fmla="*/ 12 w 28"/>
                  <a:gd name="T63" fmla="*/ 21 h 22"/>
                  <a:gd name="T64" fmla="*/ 14 w 28"/>
                  <a:gd name="T65" fmla="*/ 21 h 22"/>
                  <a:gd name="T66" fmla="*/ 16 w 28"/>
                  <a:gd name="T67" fmla="*/ 22 h 22"/>
                  <a:gd name="T68" fmla="*/ 18 w 28"/>
                  <a:gd name="T69" fmla="*/ 20 h 22"/>
                  <a:gd name="T70" fmla="*/ 19 w 28"/>
                  <a:gd name="T71" fmla="*/ 21 h 22"/>
                  <a:gd name="T72" fmla="*/ 24 w 28"/>
                  <a:gd name="T73" fmla="*/ 21 h 22"/>
                  <a:gd name="T74" fmla="*/ 26 w 28"/>
                  <a:gd name="T75" fmla="*/ 12 h 22"/>
                  <a:gd name="T76" fmla="*/ 26 w 28"/>
                  <a:gd name="T77" fmla="*/ 10 h 22"/>
                  <a:gd name="T78" fmla="*/ 27 w 28"/>
                  <a:gd name="T79" fmla="*/ 8 h 22"/>
                  <a:gd name="T80" fmla="*/ 27 w 28"/>
                  <a:gd name="T81" fmla="*/ 6 h 22"/>
                  <a:gd name="T82" fmla="*/ 28 w 28"/>
                  <a:gd name="T83" fmla="*/ 2 h 22"/>
                  <a:gd name="T84" fmla="*/ 25 w 28"/>
                  <a:gd name="T85" fmla="*/ 1 h 22"/>
                  <a:gd name="T86" fmla="*/ 17 w 28"/>
                  <a:gd name="T87" fmla="*/ 0 h 22"/>
                  <a:gd name="T88" fmla="*/ 20 w 28"/>
                  <a:gd name="T89" fmla="*/ 7 h 22"/>
                  <a:gd name="T90" fmla="*/ 19 w 28"/>
                  <a:gd name="T91" fmla="*/ 9 h 22"/>
                  <a:gd name="T92" fmla="*/ 19 w 28"/>
                  <a:gd name="T93" fmla="*/ 10 h 22"/>
                  <a:gd name="T94" fmla="*/ 21 w 28"/>
                  <a:gd name="T95" fmla="*/ 8 h 22"/>
                  <a:gd name="T96" fmla="*/ 22 w 28"/>
                  <a:gd name="T97" fmla="*/ 7 h 22"/>
                  <a:gd name="T98" fmla="*/ 20 w 28"/>
                  <a:gd name="T99" fmla="*/ 7 h 22"/>
                  <a:gd name="T100" fmla="*/ 17 w 28"/>
                  <a:gd name="T101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" h="22">
                    <a:moveTo>
                      <a:pt x="17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moveTo>
                      <a:pt x="20" y="7"/>
                    </a:moveTo>
                    <a:lnTo>
                      <a:pt x="20" y="7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20" y="7"/>
                    </a:lnTo>
                    <a:moveTo>
                      <a:pt x="17" y="18"/>
                    </a:move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2" name="Freeform 2784">
                <a:extLst>
                  <a:ext uri="{FF2B5EF4-FFF2-40B4-BE49-F238E27FC236}">
                    <a16:creationId xmlns:a16="http://schemas.microsoft.com/office/drawing/2014/main" id="{EA2DD6B8-0EFC-4AD2-92CF-0219D912C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849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4 h 6"/>
                  <a:gd name="T6" fmla="*/ 2 w 2"/>
                  <a:gd name="T7" fmla="*/ 6 h 6"/>
                  <a:gd name="T8" fmla="*/ 2 w 2"/>
                  <a:gd name="T9" fmla="*/ 6 h 6"/>
                  <a:gd name="T10" fmla="*/ 0 w 2"/>
                  <a:gd name="T11" fmla="*/ 6 h 6"/>
                  <a:gd name="T12" fmla="*/ 0 w 2"/>
                  <a:gd name="T13" fmla="*/ 6 h 6"/>
                  <a:gd name="T14" fmla="*/ 0 w 2"/>
                  <a:gd name="T15" fmla="*/ 4 h 6"/>
                  <a:gd name="T16" fmla="*/ 0 w 2"/>
                  <a:gd name="T17" fmla="*/ 0 h 6"/>
                  <a:gd name="T18" fmla="*/ 0 w 2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3" name="Freeform 2785">
                <a:extLst>
                  <a:ext uri="{FF2B5EF4-FFF2-40B4-BE49-F238E27FC236}">
                    <a16:creationId xmlns:a16="http://schemas.microsoft.com/office/drawing/2014/main" id="{2C03B4ED-1CA9-4B16-9E4C-A03B3AAEB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806"/>
                <a:ext cx="30" cy="52"/>
              </a:xfrm>
              <a:custGeom>
                <a:avLst/>
                <a:gdLst>
                  <a:gd name="T0" fmla="*/ 10 w 13"/>
                  <a:gd name="T1" fmla="*/ 19 h 23"/>
                  <a:gd name="T2" fmla="*/ 10 w 13"/>
                  <a:gd name="T3" fmla="*/ 18 h 23"/>
                  <a:gd name="T4" fmla="*/ 9 w 13"/>
                  <a:gd name="T5" fmla="*/ 18 h 23"/>
                  <a:gd name="T6" fmla="*/ 9 w 13"/>
                  <a:gd name="T7" fmla="*/ 17 h 23"/>
                  <a:gd name="T8" fmla="*/ 9 w 13"/>
                  <a:gd name="T9" fmla="*/ 16 h 23"/>
                  <a:gd name="T10" fmla="*/ 8 w 13"/>
                  <a:gd name="T11" fmla="*/ 16 h 23"/>
                  <a:gd name="T12" fmla="*/ 8 w 13"/>
                  <a:gd name="T13" fmla="*/ 15 h 23"/>
                  <a:gd name="T14" fmla="*/ 8 w 13"/>
                  <a:gd name="T15" fmla="*/ 14 h 23"/>
                  <a:gd name="T16" fmla="*/ 8 w 13"/>
                  <a:gd name="T17" fmla="*/ 13 h 23"/>
                  <a:gd name="T18" fmla="*/ 7 w 13"/>
                  <a:gd name="T19" fmla="*/ 13 h 23"/>
                  <a:gd name="T20" fmla="*/ 7 w 13"/>
                  <a:gd name="T21" fmla="*/ 12 h 23"/>
                  <a:gd name="T22" fmla="*/ 7 w 13"/>
                  <a:gd name="T23" fmla="*/ 11 h 23"/>
                  <a:gd name="T24" fmla="*/ 6 w 13"/>
                  <a:gd name="T25" fmla="*/ 11 h 23"/>
                  <a:gd name="T26" fmla="*/ 6 w 13"/>
                  <a:gd name="T27" fmla="*/ 10 h 23"/>
                  <a:gd name="T28" fmla="*/ 6 w 13"/>
                  <a:gd name="T29" fmla="*/ 9 h 23"/>
                  <a:gd name="T30" fmla="*/ 6 w 13"/>
                  <a:gd name="T31" fmla="*/ 8 h 23"/>
                  <a:gd name="T32" fmla="*/ 5 w 13"/>
                  <a:gd name="T33" fmla="*/ 8 h 23"/>
                  <a:gd name="T34" fmla="*/ 5 w 13"/>
                  <a:gd name="T35" fmla="*/ 7 h 23"/>
                  <a:gd name="T36" fmla="*/ 5 w 13"/>
                  <a:gd name="T37" fmla="*/ 6 h 23"/>
                  <a:gd name="T38" fmla="*/ 5 w 13"/>
                  <a:gd name="T39" fmla="*/ 6 h 23"/>
                  <a:gd name="T40" fmla="*/ 5 w 13"/>
                  <a:gd name="T41" fmla="*/ 5 h 23"/>
                  <a:gd name="T42" fmla="*/ 5 w 13"/>
                  <a:gd name="T43" fmla="*/ 4 h 23"/>
                  <a:gd name="T44" fmla="*/ 4 w 13"/>
                  <a:gd name="T45" fmla="*/ 3 h 23"/>
                  <a:gd name="T46" fmla="*/ 4 w 13"/>
                  <a:gd name="T47" fmla="*/ 3 h 23"/>
                  <a:gd name="T48" fmla="*/ 4 w 13"/>
                  <a:gd name="T49" fmla="*/ 2 h 23"/>
                  <a:gd name="T50" fmla="*/ 4 w 13"/>
                  <a:gd name="T51" fmla="*/ 1 h 23"/>
                  <a:gd name="T52" fmla="*/ 4 w 13"/>
                  <a:gd name="T53" fmla="*/ 0 h 23"/>
                  <a:gd name="T54" fmla="*/ 4 w 13"/>
                  <a:gd name="T55" fmla="*/ 1 h 23"/>
                  <a:gd name="T56" fmla="*/ 3 w 13"/>
                  <a:gd name="T57" fmla="*/ 2 h 23"/>
                  <a:gd name="T58" fmla="*/ 3 w 13"/>
                  <a:gd name="T59" fmla="*/ 4 h 23"/>
                  <a:gd name="T60" fmla="*/ 3 w 13"/>
                  <a:gd name="T61" fmla="*/ 5 h 23"/>
                  <a:gd name="T62" fmla="*/ 3 w 13"/>
                  <a:gd name="T63" fmla="*/ 8 h 23"/>
                  <a:gd name="T64" fmla="*/ 2 w 13"/>
                  <a:gd name="T65" fmla="*/ 10 h 23"/>
                  <a:gd name="T66" fmla="*/ 2 w 13"/>
                  <a:gd name="T67" fmla="*/ 13 h 23"/>
                  <a:gd name="T68" fmla="*/ 1 w 13"/>
                  <a:gd name="T69" fmla="*/ 15 h 23"/>
                  <a:gd name="T70" fmla="*/ 1 w 13"/>
                  <a:gd name="T71" fmla="*/ 16 h 23"/>
                  <a:gd name="T72" fmla="*/ 1 w 13"/>
                  <a:gd name="T73" fmla="*/ 19 h 23"/>
                  <a:gd name="T74" fmla="*/ 0 w 13"/>
                  <a:gd name="T75" fmla="*/ 20 h 23"/>
                  <a:gd name="T76" fmla="*/ 0 w 13"/>
                  <a:gd name="T77" fmla="*/ 21 h 23"/>
                  <a:gd name="T78" fmla="*/ 2 w 13"/>
                  <a:gd name="T79" fmla="*/ 21 h 23"/>
                  <a:gd name="T80" fmla="*/ 5 w 13"/>
                  <a:gd name="T81" fmla="*/ 22 h 23"/>
                  <a:gd name="T82" fmla="*/ 5 w 13"/>
                  <a:gd name="T83" fmla="*/ 19 h 23"/>
                  <a:gd name="T84" fmla="*/ 6 w 13"/>
                  <a:gd name="T85" fmla="*/ 19 h 23"/>
                  <a:gd name="T86" fmla="*/ 6 w 13"/>
                  <a:gd name="T87" fmla="*/ 22 h 23"/>
                  <a:gd name="T88" fmla="*/ 8 w 13"/>
                  <a:gd name="T89" fmla="*/ 22 h 23"/>
                  <a:gd name="T90" fmla="*/ 13 w 13"/>
                  <a:gd name="T91" fmla="*/ 23 h 23"/>
                  <a:gd name="T92" fmla="*/ 12 w 13"/>
                  <a:gd name="T93" fmla="*/ 23 h 23"/>
                  <a:gd name="T94" fmla="*/ 12 w 13"/>
                  <a:gd name="T95" fmla="*/ 22 h 23"/>
                  <a:gd name="T96" fmla="*/ 12 w 13"/>
                  <a:gd name="T97" fmla="*/ 21 h 23"/>
                  <a:gd name="T98" fmla="*/ 11 w 13"/>
                  <a:gd name="T99" fmla="*/ 21 h 23"/>
                  <a:gd name="T100" fmla="*/ 11 w 13"/>
                  <a:gd name="T101" fmla="*/ 20 h 23"/>
                  <a:gd name="T102" fmla="*/ 10 w 13"/>
                  <a:gd name="T103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23">
                    <a:moveTo>
                      <a:pt x="10" y="19"/>
                    </a:moveTo>
                    <a:lnTo>
                      <a:pt x="10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0" y="1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4" name="Freeform 2786">
                <a:extLst>
                  <a:ext uri="{FF2B5EF4-FFF2-40B4-BE49-F238E27FC236}">
                    <a16:creationId xmlns:a16="http://schemas.microsoft.com/office/drawing/2014/main" id="{607B31AC-FCDB-4863-81F4-E52C1E765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804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  <a:gd name="T14" fmla="*/ 4 w 4"/>
                  <a:gd name="T15" fmla="*/ 0 h 2"/>
                  <a:gd name="T16" fmla="*/ 4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5" name="Rectangle 2787">
                <a:extLst>
                  <a:ext uri="{FF2B5EF4-FFF2-40B4-BE49-F238E27FC236}">
                    <a16:creationId xmlns:a16="http://schemas.microsoft.com/office/drawing/2014/main" id="{5A885C38-E66C-4B42-B1BB-729EF6E99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813"/>
                <a:ext cx="2" cy="4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6" name="Freeform 2788">
                <a:extLst>
                  <a:ext uri="{FF2B5EF4-FFF2-40B4-BE49-F238E27FC236}">
                    <a16:creationId xmlns:a16="http://schemas.microsoft.com/office/drawing/2014/main" id="{27B08464-576E-4190-919D-A901B08A7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788"/>
                <a:ext cx="108" cy="25"/>
              </a:xfrm>
              <a:custGeom>
                <a:avLst/>
                <a:gdLst>
                  <a:gd name="T0" fmla="*/ 95 w 108"/>
                  <a:gd name="T1" fmla="*/ 18 h 25"/>
                  <a:gd name="T2" fmla="*/ 97 w 108"/>
                  <a:gd name="T3" fmla="*/ 18 h 25"/>
                  <a:gd name="T4" fmla="*/ 99 w 108"/>
                  <a:gd name="T5" fmla="*/ 18 h 25"/>
                  <a:gd name="T6" fmla="*/ 101 w 108"/>
                  <a:gd name="T7" fmla="*/ 16 h 25"/>
                  <a:gd name="T8" fmla="*/ 108 w 108"/>
                  <a:gd name="T9" fmla="*/ 16 h 25"/>
                  <a:gd name="T10" fmla="*/ 104 w 108"/>
                  <a:gd name="T11" fmla="*/ 25 h 25"/>
                  <a:gd name="T12" fmla="*/ 99 w 108"/>
                  <a:gd name="T13" fmla="*/ 22 h 25"/>
                  <a:gd name="T14" fmla="*/ 97 w 108"/>
                  <a:gd name="T15" fmla="*/ 22 h 25"/>
                  <a:gd name="T16" fmla="*/ 95 w 108"/>
                  <a:gd name="T17" fmla="*/ 22 h 25"/>
                  <a:gd name="T18" fmla="*/ 88 w 108"/>
                  <a:gd name="T19" fmla="*/ 20 h 25"/>
                  <a:gd name="T20" fmla="*/ 81 w 108"/>
                  <a:gd name="T21" fmla="*/ 20 h 25"/>
                  <a:gd name="T22" fmla="*/ 79 w 108"/>
                  <a:gd name="T23" fmla="*/ 20 h 25"/>
                  <a:gd name="T24" fmla="*/ 77 w 108"/>
                  <a:gd name="T25" fmla="*/ 20 h 25"/>
                  <a:gd name="T26" fmla="*/ 59 w 108"/>
                  <a:gd name="T27" fmla="*/ 16 h 25"/>
                  <a:gd name="T28" fmla="*/ 52 w 108"/>
                  <a:gd name="T29" fmla="*/ 16 h 25"/>
                  <a:gd name="T30" fmla="*/ 41 w 108"/>
                  <a:gd name="T31" fmla="*/ 13 h 25"/>
                  <a:gd name="T32" fmla="*/ 34 w 108"/>
                  <a:gd name="T33" fmla="*/ 13 h 25"/>
                  <a:gd name="T34" fmla="*/ 27 w 108"/>
                  <a:gd name="T35" fmla="*/ 11 h 25"/>
                  <a:gd name="T36" fmla="*/ 25 w 108"/>
                  <a:gd name="T37" fmla="*/ 11 h 25"/>
                  <a:gd name="T38" fmla="*/ 25 w 108"/>
                  <a:gd name="T39" fmla="*/ 11 h 25"/>
                  <a:gd name="T40" fmla="*/ 20 w 108"/>
                  <a:gd name="T41" fmla="*/ 11 h 25"/>
                  <a:gd name="T42" fmla="*/ 11 w 108"/>
                  <a:gd name="T43" fmla="*/ 9 h 25"/>
                  <a:gd name="T44" fmla="*/ 0 w 108"/>
                  <a:gd name="T45" fmla="*/ 6 h 25"/>
                  <a:gd name="T46" fmla="*/ 0 w 108"/>
                  <a:gd name="T47" fmla="*/ 0 h 25"/>
                  <a:gd name="T48" fmla="*/ 18 w 108"/>
                  <a:gd name="T49" fmla="*/ 2 h 25"/>
                  <a:gd name="T50" fmla="*/ 23 w 108"/>
                  <a:gd name="T51" fmla="*/ 2 h 25"/>
                  <a:gd name="T52" fmla="*/ 25 w 108"/>
                  <a:gd name="T53" fmla="*/ 4 h 25"/>
                  <a:gd name="T54" fmla="*/ 25 w 108"/>
                  <a:gd name="T55" fmla="*/ 4 h 25"/>
                  <a:gd name="T56" fmla="*/ 27 w 108"/>
                  <a:gd name="T57" fmla="*/ 4 h 25"/>
                  <a:gd name="T58" fmla="*/ 43 w 108"/>
                  <a:gd name="T59" fmla="*/ 6 h 25"/>
                  <a:gd name="T60" fmla="*/ 45 w 108"/>
                  <a:gd name="T61" fmla="*/ 6 h 25"/>
                  <a:gd name="T62" fmla="*/ 45 w 108"/>
                  <a:gd name="T63" fmla="*/ 6 h 25"/>
                  <a:gd name="T64" fmla="*/ 50 w 108"/>
                  <a:gd name="T65" fmla="*/ 6 h 25"/>
                  <a:gd name="T66" fmla="*/ 52 w 108"/>
                  <a:gd name="T67" fmla="*/ 9 h 25"/>
                  <a:gd name="T68" fmla="*/ 54 w 108"/>
                  <a:gd name="T69" fmla="*/ 9 h 25"/>
                  <a:gd name="T70" fmla="*/ 61 w 108"/>
                  <a:gd name="T71" fmla="*/ 9 h 25"/>
                  <a:gd name="T72" fmla="*/ 74 w 108"/>
                  <a:gd name="T73" fmla="*/ 11 h 25"/>
                  <a:gd name="T74" fmla="*/ 81 w 108"/>
                  <a:gd name="T75" fmla="*/ 13 h 25"/>
                  <a:gd name="T76" fmla="*/ 81 w 108"/>
                  <a:gd name="T77" fmla="*/ 13 h 25"/>
                  <a:gd name="T78" fmla="*/ 88 w 108"/>
                  <a:gd name="T79" fmla="*/ 13 h 25"/>
                  <a:gd name="T80" fmla="*/ 92 w 108"/>
                  <a:gd name="T81" fmla="*/ 13 h 25"/>
                  <a:gd name="T82" fmla="*/ 95 w 108"/>
                  <a:gd name="T8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8" h="25">
                    <a:moveTo>
                      <a:pt x="95" y="16"/>
                    </a:moveTo>
                    <a:lnTo>
                      <a:pt x="95" y="18"/>
                    </a:lnTo>
                    <a:lnTo>
                      <a:pt x="95" y="18"/>
                    </a:lnTo>
                    <a:lnTo>
                      <a:pt x="97" y="18"/>
                    </a:lnTo>
                    <a:lnTo>
                      <a:pt x="97" y="18"/>
                    </a:lnTo>
                    <a:lnTo>
                      <a:pt x="99" y="18"/>
                    </a:lnTo>
                    <a:lnTo>
                      <a:pt x="99" y="16"/>
                    </a:lnTo>
                    <a:lnTo>
                      <a:pt x="101" y="16"/>
                    </a:lnTo>
                    <a:lnTo>
                      <a:pt x="104" y="16"/>
                    </a:lnTo>
                    <a:lnTo>
                      <a:pt x="108" y="16"/>
                    </a:lnTo>
                    <a:lnTo>
                      <a:pt x="106" y="25"/>
                    </a:lnTo>
                    <a:lnTo>
                      <a:pt x="104" y="25"/>
                    </a:lnTo>
                    <a:lnTo>
                      <a:pt x="104" y="25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7" y="22"/>
                    </a:lnTo>
                    <a:lnTo>
                      <a:pt x="95" y="22"/>
                    </a:lnTo>
                    <a:lnTo>
                      <a:pt x="95" y="22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79" y="20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63" y="18"/>
                    </a:lnTo>
                    <a:lnTo>
                      <a:pt x="59" y="16"/>
                    </a:lnTo>
                    <a:lnTo>
                      <a:pt x="54" y="16"/>
                    </a:lnTo>
                    <a:lnTo>
                      <a:pt x="52" y="16"/>
                    </a:lnTo>
                    <a:lnTo>
                      <a:pt x="45" y="13"/>
                    </a:lnTo>
                    <a:lnTo>
                      <a:pt x="41" y="13"/>
                    </a:lnTo>
                    <a:lnTo>
                      <a:pt x="38" y="13"/>
                    </a:lnTo>
                    <a:lnTo>
                      <a:pt x="34" y="13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9" y="9"/>
                    </a:lnTo>
                    <a:lnTo>
                      <a:pt x="61" y="9"/>
                    </a:lnTo>
                    <a:lnTo>
                      <a:pt x="72" y="11"/>
                    </a:lnTo>
                    <a:lnTo>
                      <a:pt x="74" y="11"/>
                    </a:lnTo>
                    <a:lnTo>
                      <a:pt x="79" y="11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8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5" y="13"/>
                    </a:lnTo>
                    <a:lnTo>
                      <a:pt x="95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7" name="Freeform 2789">
                <a:extLst>
                  <a:ext uri="{FF2B5EF4-FFF2-40B4-BE49-F238E27FC236}">
                    <a16:creationId xmlns:a16="http://schemas.microsoft.com/office/drawing/2014/main" id="{2D893A01-21F9-4735-B017-60D772707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831"/>
                <a:ext cx="4" cy="9"/>
              </a:xfrm>
              <a:custGeom>
                <a:avLst/>
                <a:gdLst>
                  <a:gd name="T0" fmla="*/ 4 w 4"/>
                  <a:gd name="T1" fmla="*/ 6 h 9"/>
                  <a:gd name="T2" fmla="*/ 4 w 4"/>
                  <a:gd name="T3" fmla="*/ 9 h 9"/>
                  <a:gd name="T4" fmla="*/ 0 w 4"/>
                  <a:gd name="T5" fmla="*/ 6 h 9"/>
                  <a:gd name="T6" fmla="*/ 0 w 4"/>
                  <a:gd name="T7" fmla="*/ 4 h 9"/>
                  <a:gd name="T8" fmla="*/ 0 w 4"/>
                  <a:gd name="T9" fmla="*/ 0 h 9"/>
                  <a:gd name="T10" fmla="*/ 0 w 4"/>
                  <a:gd name="T11" fmla="*/ 0 h 9"/>
                  <a:gd name="T12" fmla="*/ 2 w 4"/>
                  <a:gd name="T13" fmla="*/ 0 h 9"/>
                  <a:gd name="T14" fmla="*/ 4 w 4"/>
                  <a:gd name="T15" fmla="*/ 0 h 9"/>
                  <a:gd name="T16" fmla="*/ 4 w 4"/>
                  <a:gd name="T17" fmla="*/ 0 h 9"/>
                  <a:gd name="T18" fmla="*/ 4 w 4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9">
                    <a:moveTo>
                      <a:pt x="4" y="6"/>
                    </a:moveTo>
                    <a:lnTo>
                      <a:pt x="4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8" name="Freeform 2790">
                <a:extLst>
                  <a:ext uri="{FF2B5EF4-FFF2-40B4-BE49-F238E27FC236}">
                    <a16:creationId xmlns:a16="http://schemas.microsoft.com/office/drawing/2014/main" id="{07727A3F-DEAE-4E45-B626-87FC956EB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806"/>
                <a:ext cx="5" cy="9"/>
              </a:xfrm>
              <a:custGeom>
                <a:avLst/>
                <a:gdLst>
                  <a:gd name="T0" fmla="*/ 5 w 5"/>
                  <a:gd name="T1" fmla="*/ 4 h 9"/>
                  <a:gd name="T2" fmla="*/ 5 w 5"/>
                  <a:gd name="T3" fmla="*/ 9 h 9"/>
                  <a:gd name="T4" fmla="*/ 0 w 5"/>
                  <a:gd name="T5" fmla="*/ 9 h 9"/>
                  <a:gd name="T6" fmla="*/ 2 w 5"/>
                  <a:gd name="T7" fmla="*/ 4 h 9"/>
                  <a:gd name="T8" fmla="*/ 5 w 5"/>
                  <a:gd name="T9" fmla="*/ 0 h 9"/>
                  <a:gd name="T10" fmla="*/ 5 w 5"/>
                  <a:gd name="T11" fmla="*/ 0 h 9"/>
                  <a:gd name="T12" fmla="*/ 5 w 5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4"/>
                    </a:moveTo>
                    <a:lnTo>
                      <a:pt x="5" y="9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9" name="Freeform 2791">
                <a:extLst>
                  <a:ext uri="{FF2B5EF4-FFF2-40B4-BE49-F238E27FC236}">
                    <a16:creationId xmlns:a16="http://schemas.microsoft.com/office/drawing/2014/main" id="{D5344D96-80AB-400C-BEBA-D8FC84A1E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808"/>
                <a:ext cx="38" cy="68"/>
              </a:xfrm>
              <a:custGeom>
                <a:avLst/>
                <a:gdLst>
                  <a:gd name="T0" fmla="*/ 29 w 38"/>
                  <a:gd name="T1" fmla="*/ 18 h 68"/>
                  <a:gd name="T2" fmla="*/ 31 w 38"/>
                  <a:gd name="T3" fmla="*/ 14 h 68"/>
                  <a:gd name="T4" fmla="*/ 34 w 38"/>
                  <a:gd name="T5" fmla="*/ 9 h 68"/>
                  <a:gd name="T6" fmla="*/ 36 w 38"/>
                  <a:gd name="T7" fmla="*/ 5 h 68"/>
                  <a:gd name="T8" fmla="*/ 36 w 38"/>
                  <a:gd name="T9" fmla="*/ 11 h 68"/>
                  <a:gd name="T10" fmla="*/ 38 w 38"/>
                  <a:gd name="T11" fmla="*/ 16 h 68"/>
                  <a:gd name="T12" fmla="*/ 36 w 38"/>
                  <a:gd name="T13" fmla="*/ 23 h 68"/>
                  <a:gd name="T14" fmla="*/ 34 w 38"/>
                  <a:gd name="T15" fmla="*/ 25 h 68"/>
                  <a:gd name="T16" fmla="*/ 31 w 38"/>
                  <a:gd name="T17" fmla="*/ 29 h 68"/>
                  <a:gd name="T18" fmla="*/ 29 w 38"/>
                  <a:gd name="T19" fmla="*/ 34 h 68"/>
                  <a:gd name="T20" fmla="*/ 27 w 38"/>
                  <a:gd name="T21" fmla="*/ 38 h 68"/>
                  <a:gd name="T22" fmla="*/ 25 w 38"/>
                  <a:gd name="T23" fmla="*/ 43 h 68"/>
                  <a:gd name="T24" fmla="*/ 22 w 38"/>
                  <a:gd name="T25" fmla="*/ 47 h 68"/>
                  <a:gd name="T26" fmla="*/ 20 w 38"/>
                  <a:gd name="T27" fmla="*/ 50 h 68"/>
                  <a:gd name="T28" fmla="*/ 18 w 38"/>
                  <a:gd name="T29" fmla="*/ 54 h 68"/>
                  <a:gd name="T30" fmla="*/ 13 w 38"/>
                  <a:gd name="T31" fmla="*/ 59 h 68"/>
                  <a:gd name="T32" fmla="*/ 11 w 38"/>
                  <a:gd name="T33" fmla="*/ 63 h 68"/>
                  <a:gd name="T34" fmla="*/ 9 w 38"/>
                  <a:gd name="T35" fmla="*/ 65 h 68"/>
                  <a:gd name="T36" fmla="*/ 4 w 38"/>
                  <a:gd name="T37" fmla="*/ 65 h 68"/>
                  <a:gd name="T38" fmla="*/ 6 w 38"/>
                  <a:gd name="T39" fmla="*/ 61 h 68"/>
                  <a:gd name="T40" fmla="*/ 6 w 38"/>
                  <a:gd name="T41" fmla="*/ 61 h 68"/>
                  <a:gd name="T42" fmla="*/ 2 w 38"/>
                  <a:gd name="T43" fmla="*/ 59 h 68"/>
                  <a:gd name="T44" fmla="*/ 2 w 38"/>
                  <a:gd name="T45" fmla="*/ 56 h 68"/>
                  <a:gd name="T46" fmla="*/ 11 w 38"/>
                  <a:gd name="T47" fmla="*/ 38 h 68"/>
                  <a:gd name="T48" fmla="*/ 13 w 38"/>
                  <a:gd name="T49" fmla="*/ 32 h 68"/>
                  <a:gd name="T50" fmla="*/ 15 w 38"/>
                  <a:gd name="T51" fmla="*/ 29 h 68"/>
                  <a:gd name="T52" fmla="*/ 18 w 38"/>
                  <a:gd name="T53" fmla="*/ 25 h 68"/>
                  <a:gd name="T54" fmla="*/ 20 w 38"/>
                  <a:gd name="T55" fmla="*/ 20 h 68"/>
                  <a:gd name="T56" fmla="*/ 22 w 38"/>
                  <a:gd name="T57" fmla="*/ 16 h 68"/>
                  <a:gd name="T58" fmla="*/ 25 w 38"/>
                  <a:gd name="T59" fmla="*/ 11 h 68"/>
                  <a:gd name="T60" fmla="*/ 27 w 38"/>
                  <a:gd name="T61" fmla="*/ 7 h 68"/>
                  <a:gd name="T62" fmla="*/ 29 w 38"/>
                  <a:gd name="T63" fmla="*/ 2 h 68"/>
                  <a:gd name="T64" fmla="*/ 34 w 38"/>
                  <a:gd name="T65" fmla="*/ 2 h 68"/>
                  <a:gd name="T66" fmla="*/ 31 w 38"/>
                  <a:gd name="T67" fmla="*/ 7 h 68"/>
                  <a:gd name="T68" fmla="*/ 31 w 38"/>
                  <a:gd name="T69" fmla="*/ 11 h 68"/>
                  <a:gd name="T70" fmla="*/ 29 w 38"/>
                  <a:gd name="T71" fmla="*/ 1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68">
                    <a:moveTo>
                      <a:pt x="27" y="16"/>
                    </a:moveTo>
                    <a:lnTo>
                      <a:pt x="29" y="18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6" y="11"/>
                    </a:lnTo>
                    <a:lnTo>
                      <a:pt x="34" y="14"/>
                    </a:lnTo>
                    <a:lnTo>
                      <a:pt x="38" y="16"/>
                    </a:lnTo>
                    <a:lnTo>
                      <a:pt x="36" y="20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29" y="34"/>
                    </a:lnTo>
                    <a:lnTo>
                      <a:pt x="27" y="36"/>
                    </a:lnTo>
                    <a:lnTo>
                      <a:pt x="27" y="38"/>
                    </a:lnTo>
                    <a:lnTo>
                      <a:pt x="25" y="41"/>
                    </a:lnTo>
                    <a:lnTo>
                      <a:pt x="25" y="43"/>
                    </a:lnTo>
                    <a:lnTo>
                      <a:pt x="22" y="45"/>
                    </a:lnTo>
                    <a:lnTo>
                      <a:pt x="22" y="47"/>
                    </a:lnTo>
                    <a:lnTo>
                      <a:pt x="20" y="47"/>
                    </a:lnTo>
                    <a:lnTo>
                      <a:pt x="20" y="50"/>
                    </a:lnTo>
                    <a:lnTo>
                      <a:pt x="18" y="52"/>
                    </a:lnTo>
                    <a:lnTo>
                      <a:pt x="18" y="54"/>
                    </a:lnTo>
                    <a:lnTo>
                      <a:pt x="15" y="56"/>
                    </a:lnTo>
                    <a:lnTo>
                      <a:pt x="13" y="59"/>
                    </a:lnTo>
                    <a:lnTo>
                      <a:pt x="13" y="61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9" y="65"/>
                    </a:lnTo>
                    <a:lnTo>
                      <a:pt x="9" y="68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4" y="59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0" y="20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2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4" y="5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27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0" name="Freeform 2792">
                <a:extLst>
                  <a:ext uri="{FF2B5EF4-FFF2-40B4-BE49-F238E27FC236}">
                    <a16:creationId xmlns:a16="http://schemas.microsoft.com/office/drawing/2014/main" id="{49F72DE3-B432-4548-A93C-BC30745FB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758"/>
                <a:ext cx="38" cy="43"/>
              </a:xfrm>
              <a:custGeom>
                <a:avLst/>
                <a:gdLst>
                  <a:gd name="T0" fmla="*/ 23 w 38"/>
                  <a:gd name="T1" fmla="*/ 0 h 43"/>
                  <a:gd name="T2" fmla="*/ 27 w 38"/>
                  <a:gd name="T3" fmla="*/ 3 h 43"/>
                  <a:gd name="T4" fmla="*/ 29 w 38"/>
                  <a:gd name="T5" fmla="*/ 3 h 43"/>
                  <a:gd name="T6" fmla="*/ 34 w 38"/>
                  <a:gd name="T7" fmla="*/ 3 h 43"/>
                  <a:gd name="T8" fmla="*/ 38 w 38"/>
                  <a:gd name="T9" fmla="*/ 5 h 43"/>
                  <a:gd name="T10" fmla="*/ 38 w 38"/>
                  <a:gd name="T11" fmla="*/ 5 h 43"/>
                  <a:gd name="T12" fmla="*/ 34 w 38"/>
                  <a:gd name="T13" fmla="*/ 12 h 43"/>
                  <a:gd name="T14" fmla="*/ 18 w 38"/>
                  <a:gd name="T15" fmla="*/ 43 h 43"/>
                  <a:gd name="T16" fmla="*/ 9 w 38"/>
                  <a:gd name="T17" fmla="*/ 39 h 43"/>
                  <a:gd name="T18" fmla="*/ 11 w 38"/>
                  <a:gd name="T19" fmla="*/ 34 h 43"/>
                  <a:gd name="T20" fmla="*/ 13 w 38"/>
                  <a:gd name="T21" fmla="*/ 34 h 43"/>
                  <a:gd name="T22" fmla="*/ 20 w 38"/>
                  <a:gd name="T23" fmla="*/ 18 h 43"/>
                  <a:gd name="T24" fmla="*/ 23 w 38"/>
                  <a:gd name="T25" fmla="*/ 16 h 43"/>
                  <a:gd name="T26" fmla="*/ 23 w 38"/>
                  <a:gd name="T27" fmla="*/ 14 h 43"/>
                  <a:gd name="T28" fmla="*/ 25 w 38"/>
                  <a:gd name="T29" fmla="*/ 12 h 43"/>
                  <a:gd name="T30" fmla="*/ 25 w 38"/>
                  <a:gd name="T31" fmla="*/ 9 h 43"/>
                  <a:gd name="T32" fmla="*/ 29 w 38"/>
                  <a:gd name="T33" fmla="*/ 3 h 43"/>
                  <a:gd name="T34" fmla="*/ 27 w 38"/>
                  <a:gd name="T35" fmla="*/ 3 h 43"/>
                  <a:gd name="T36" fmla="*/ 27 w 38"/>
                  <a:gd name="T37" fmla="*/ 5 h 43"/>
                  <a:gd name="T38" fmla="*/ 25 w 38"/>
                  <a:gd name="T39" fmla="*/ 7 h 43"/>
                  <a:gd name="T40" fmla="*/ 25 w 38"/>
                  <a:gd name="T41" fmla="*/ 9 h 43"/>
                  <a:gd name="T42" fmla="*/ 23 w 38"/>
                  <a:gd name="T43" fmla="*/ 12 h 43"/>
                  <a:gd name="T44" fmla="*/ 23 w 38"/>
                  <a:gd name="T45" fmla="*/ 12 h 43"/>
                  <a:gd name="T46" fmla="*/ 20 w 38"/>
                  <a:gd name="T47" fmla="*/ 14 h 43"/>
                  <a:gd name="T48" fmla="*/ 20 w 38"/>
                  <a:gd name="T49" fmla="*/ 16 h 43"/>
                  <a:gd name="T50" fmla="*/ 18 w 38"/>
                  <a:gd name="T51" fmla="*/ 18 h 43"/>
                  <a:gd name="T52" fmla="*/ 18 w 38"/>
                  <a:gd name="T53" fmla="*/ 21 h 43"/>
                  <a:gd name="T54" fmla="*/ 16 w 38"/>
                  <a:gd name="T55" fmla="*/ 23 h 43"/>
                  <a:gd name="T56" fmla="*/ 16 w 38"/>
                  <a:gd name="T57" fmla="*/ 25 h 43"/>
                  <a:gd name="T58" fmla="*/ 13 w 38"/>
                  <a:gd name="T59" fmla="*/ 27 h 43"/>
                  <a:gd name="T60" fmla="*/ 13 w 38"/>
                  <a:gd name="T61" fmla="*/ 30 h 43"/>
                  <a:gd name="T62" fmla="*/ 11 w 38"/>
                  <a:gd name="T63" fmla="*/ 32 h 43"/>
                  <a:gd name="T64" fmla="*/ 11 w 38"/>
                  <a:gd name="T65" fmla="*/ 34 h 43"/>
                  <a:gd name="T66" fmla="*/ 9 w 38"/>
                  <a:gd name="T67" fmla="*/ 36 h 43"/>
                  <a:gd name="T68" fmla="*/ 9 w 38"/>
                  <a:gd name="T69" fmla="*/ 39 h 43"/>
                  <a:gd name="T70" fmla="*/ 4 w 38"/>
                  <a:gd name="T71" fmla="*/ 36 h 43"/>
                  <a:gd name="T72" fmla="*/ 0 w 38"/>
                  <a:gd name="T73" fmla="*/ 34 h 43"/>
                  <a:gd name="T74" fmla="*/ 0 w 38"/>
                  <a:gd name="T75" fmla="*/ 32 h 43"/>
                  <a:gd name="T76" fmla="*/ 2 w 38"/>
                  <a:gd name="T77" fmla="*/ 30 h 43"/>
                  <a:gd name="T78" fmla="*/ 2 w 38"/>
                  <a:gd name="T79" fmla="*/ 27 h 43"/>
                  <a:gd name="T80" fmla="*/ 4 w 38"/>
                  <a:gd name="T81" fmla="*/ 25 h 43"/>
                  <a:gd name="T82" fmla="*/ 4 w 38"/>
                  <a:gd name="T83" fmla="*/ 23 h 43"/>
                  <a:gd name="T84" fmla="*/ 7 w 38"/>
                  <a:gd name="T85" fmla="*/ 21 h 43"/>
                  <a:gd name="T86" fmla="*/ 7 w 38"/>
                  <a:gd name="T87" fmla="*/ 18 h 43"/>
                  <a:gd name="T88" fmla="*/ 9 w 38"/>
                  <a:gd name="T89" fmla="*/ 16 h 43"/>
                  <a:gd name="T90" fmla="*/ 9 w 38"/>
                  <a:gd name="T91" fmla="*/ 14 h 43"/>
                  <a:gd name="T92" fmla="*/ 11 w 38"/>
                  <a:gd name="T93" fmla="*/ 12 h 43"/>
                  <a:gd name="T94" fmla="*/ 11 w 38"/>
                  <a:gd name="T95" fmla="*/ 9 h 43"/>
                  <a:gd name="T96" fmla="*/ 13 w 38"/>
                  <a:gd name="T97" fmla="*/ 7 h 43"/>
                  <a:gd name="T98" fmla="*/ 13 w 38"/>
                  <a:gd name="T99" fmla="*/ 7 h 43"/>
                  <a:gd name="T100" fmla="*/ 16 w 38"/>
                  <a:gd name="T101" fmla="*/ 5 h 43"/>
                  <a:gd name="T102" fmla="*/ 16 w 38"/>
                  <a:gd name="T103" fmla="*/ 3 h 43"/>
                  <a:gd name="T104" fmla="*/ 18 w 38"/>
                  <a:gd name="T105" fmla="*/ 0 h 43"/>
                  <a:gd name="T106" fmla="*/ 16 w 38"/>
                  <a:gd name="T107" fmla="*/ 0 h 43"/>
                  <a:gd name="T108" fmla="*/ 18 w 38"/>
                  <a:gd name="T109" fmla="*/ 0 h 43"/>
                  <a:gd name="T110" fmla="*/ 23 w 38"/>
                  <a:gd name="T1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" h="43">
                    <a:moveTo>
                      <a:pt x="23" y="0"/>
                    </a:moveTo>
                    <a:lnTo>
                      <a:pt x="27" y="3"/>
                    </a:lnTo>
                    <a:lnTo>
                      <a:pt x="29" y="3"/>
                    </a:lnTo>
                    <a:lnTo>
                      <a:pt x="34" y="3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4" y="12"/>
                    </a:lnTo>
                    <a:lnTo>
                      <a:pt x="18" y="43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20" y="18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5" y="9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3" y="27"/>
                    </a:lnTo>
                    <a:lnTo>
                      <a:pt x="13" y="30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4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1" name="Freeform 2793">
                <a:extLst>
                  <a:ext uri="{FF2B5EF4-FFF2-40B4-BE49-F238E27FC236}">
                    <a16:creationId xmlns:a16="http://schemas.microsoft.com/office/drawing/2014/main" id="{2A57EB3F-56E8-4DBF-8661-636A6AFF4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804"/>
                <a:ext cx="38" cy="63"/>
              </a:xfrm>
              <a:custGeom>
                <a:avLst/>
                <a:gdLst>
                  <a:gd name="T0" fmla="*/ 9 w 38"/>
                  <a:gd name="T1" fmla="*/ 60 h 63"/>
                  <a:gd name="T2" fmla="*/ 6 w 38"/>
                  <a:gd name="T3" fmla="*/ 63 h 63"/>
                  <a:gd name="T4" fmla="*/ 4 w 38"/>
                  <a:gd name="T5" fmla="*/ 60 h 63"/>
                  <a:gd name="T6" fmla="*/ 4 w 38"/>
                  <a:gd name="T7" fmla="*/ 60 h 63"/>
                  <a:gd name="T8" fmla="*/ 2 w 38"/>
                  <a:gd name="T9" fmla="*/ 58 h 63"/>
                  <a:gd name="T10" fmla="*/ 0 w 38"/>
                  <a:gd name="T11" fmla="*/ 54 h 63"/>
                  <a:gd name="T12" fmla="*/ 2 w 38"/>
                  <a:gd name="T13" fmla="*/ 54 h 63"/>
                  <a:gd name="T14" fmla="*/ 2 w 38"/>
                  <a:gd name="T15" fmla="*/ 51 h 63"/>
                  <a:gd name="T16" fmla="*/ 2 w 38"/>
                  <a:gd name="T17" fmla="*/ 49 h 63"/>
                  <a:gd name="T18" fmla="*/ 4 w 38"/>
                  <a:gd name="T19" fmla="*/ 49 h 63"/>
                  <a:gd name="T20" fmla="*/ 4 w 38"/>
                  <a:gd name="T21" fmla="*/ 47 h 63"/>
                  <a:gd name="T22" fmla="*/ 6 w 38"/>
                  <a:gd name="T23" fmla="*/ 45 h 63"/>
                  <a:gd name="T24" fmla="*/ 6 w 38"/>
                  <a:gd name="T25" fmla="*/ 42 h 63"/>
                  <a:gd name="T26" fmla="*/ 9 w 38"/>
                  <a:gd name="T27" fmla="*/ 40 h 63"/>
                  <a:gd name="T28" fmla="*/ 9 w 38"/>
                  <a:gd name="T29" fmla="*/ 38 h 63"/>
                  <a:gd name="T30" fmla="*/ 11 w 38"/>
                  <a:gd name="T31" fmla="*/ 36 h 63"/>
                  <a:gd name="T32" fmla="*/ 11 w 38"/>
                  <a:gd name="T33" fmla="*/ 33 h 63"/>
                  <a:gd name="T34" fmla="*/ 13 w 38"/>
                  <a:gd name="T35" fmla="*/ 31 h 63"/>
                  <a:gd name="T36" fmla="*/ 13 w 38"/>
                  <a:gd name="T37" fmla="*/ 29 h 63"/>
                  <a:gd name="T38" fmla="*/ 15 w 38"/>
                  <a:gd name="T39" fmla="*/ 27 h 63"/>
                  <a:gd name="T40" fmla="*/ 15 w 38"/>
                  <a:gd name="T41" fmla="*/ 24 h 63"/>
                  <a:gd name="T42" fmla="*/ 18 w 38"/>
                  <a:gd name="T43" fmla="*/ 22 h 63"/>
                  <a:gd name="T44" fmla="*/ 18 w 38"/>
                  <a:gd name="T45" fmla="*/ 20 h 63"/>
                  <a:gd name="T46" fmla="*/ 20 w 38"/>
                  <a:gd name="T47" fmla="*/ 20 h 63"/>
                  <a:gd name="T48" fmla="*/ 20 w 38"/>
                  <a:gd name="T49" fmla="*/ 18 h 63"/>
                  <a:gd name="T50" fmla="*/ 22 w 38"/>
                  <a:gd name="T51" fmla="*/ 15 h 63"/>
                  <a:gd name="T52" fmla="*/ 22 w 38"/>
                  <a:gd name="T53" fmla="*/ 13 h 63"/>
                  <a:gd name="T54" fmla="*/ 24 w 38"/>
                  <a:gd name="T55" fmla="*/ 11 h 63"/>
                  <a:gd name="T56" fmla="*/ 24 w 38"/>
                  <a:gd name="T57" fmla="*/ 9 h 63"/>
                  <a:gd name="T58" fmla="*/ 27 w 38"/>
                  <a:gd name="T59" fmla="*/ 6 h 63"/>
                  <a:gd name="T60" fmla="*/ 27 w 38"/>
                  <a:gd name="T61" fmla="*/ 4 h 63"/>
                  <a:gd name="T62" fmla="*/ 29 w 38"/>
                  <a:gd name="T63" fmla="*/ 2 h 63"/>
                  <a:gd name="T64" fmla="*/ 29 w 38"/>
                  <a:gd name="T65" fmla="*/ 0 h 63"/>
                  <a:gd name="T66" fmla="*/ 34 w 38"/>
                  <a:gd name="T67" fmla="*/ 2 h 63"/>
                  <a:gd name="T68" fmla="*/ 38 w 38"/>
                  <a:gd name="T69" fmla="*/ 4 h 63"/>
                  <a:gd name="T70" fmla="*/ 36 w 38"/>
                  <a:gd name="T71" fmla="*/ 6 h 63"/>
                  <a:gd name="T72" fmla="*/ 36 w 38"/>
                  <a:gd name="T73" fmla="*/ 9 h 63"/>
                  <a:gd name="T74" fmla="*/ 34 w 38"/>
                  <a:gd name="T75" fmla="*/ 11 h 63"/>
                  <a:gd name="T76" fmla="*/ 34 w 38"/>
                  <a:gd name="T77" fmla="*/ 13 h 63"/>
                  <a:gd name="T78" fmla="*/ 34 w 38"/>
                  <a:gd name="T79" fmla="*/ 15 h 63"/>
                  <a:gd name="T80" fmla="*/ 31 w 38"/>
                  <a:gd name="T81" fmla="*/ 18 h 63"/>
                  <a:gd name="T82" fmla="*/ 31 w 38"/>
                  <a:gd name="T83" fmla="*/ 20 h 63"/>
                  <a:gd name="T84" fmla="*/ 29 w 38"/>
                  <a:gd name="T85" fmla="*/ 22 h 63"/>
                  <a:gd name="T86" fmla="*/ 29 w 38"/>
                  <a:gd name="T87" fmla="*/ 22 h 63"/>
                  <a:gd name="T88" fmla="*/ 27 w 38"/>
                  <a:gd name="T89" fmla="*/ 24 h 63"/>
                  <a:gd name="T90" fmla="*/ 27 w 38"/>
                  <a:gd name="T91" fmla="*/ 27 h 63"/>
                  <a:gd name="T92" fmla="*/ 24 w 38"/>
                  <a:gd name="T93" fmla="*/ 29 h 63"/>
                  <a:gd name="T94" fmla="*/ 24 w 38"/>
                  <a:gd name="T95" fmla="*/ 31 h 63"/>
                  <a:gd name="T96" fmla="*/ 22 w 38"/>
                  <a:gd name="T97" fmla="*/ 33 h 63"/>
                  <a:gd name="T98" fmla="*/ 22 w 38"/>
                  <a:gd name="T99" fmla="*/ 36 h 63"/>
                  <a:gd name="T100" fmla="*/ 20 w 38"/>
                  <a:gd name="T101" fmla="*/ 38 h 63"/>
                  <a:gd name="T102" fmla="*/ 20 w 38"/>
                  <a:gd name="T103" fmla="*/ 40 h 63"/>
                  <a:gd name="T104" fmla="*/ 18 w 38"/>
                  <a:gd name="T105" fmla="*/ 42 h 63"/>
                  <a:gd name="T106" fmla="*/ 18 w 38"/>
                  <a:gd name="T107" fmla="*/ 45 h 63"/>
                  <a:gd name="T108" fmla="*/ 15 w 38"/>
                  <a:gd name="T109" fmla="*/ 47 h 63"/>
                  <a:gd name="T110" fmla="*/ 15 w 38"/>
                  <a:gd name="T111" fmla="*/ 49 h 63"/>
                  <a:gd name="T112" fmla="*/ 13 w 38"/>
                  <a:gd name="T113" fmla="*/ 51 h 63"/>
                  <a:gd name="T114" fmla="*/ 13 w 38"/>
                  <a:gd name="T115" fmla="*/ 51 h 63"/>
                  <a:gd name="T116" fmla="*/ 11 w 38"/>
                  <a:gd name="T117" fmla="*/ 54 h 63"/>
                  <a:gd name="T118" fmla="*/ 11 w 38"/>
                  <a:gd name="T119" fmla="*/ 56 h 63"/>
                  <a:gd name="T120" fmla="*/ 9 w 38"/>
                  <a:gd name="T121" fmla="*/ 58 h 63"/>
                  <a:gd name="T122" fmla="*/ 9 w 38"/>
                  <a:gd name="T123" fmla="*/ 6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" h="63">
                    <a:moveTo>
                      <a:pt x="9" y="60"/>
                    </a:moveTo>
                    <a:lnTo>
                      <a:pt x="6" y="63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2" y="58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5" y="27"/>
                    </a:lnTo>
                    <a:lnTo>
                      <a:pt x="15" y="24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2" y="15"/>
                    </a:lnTo>
                    <a:lnTo>
                      <a:pt x="22" y="13"/>
                    </a:lnTo>
                    <a:lnTo>
                      <a:pt x="24" y="11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1" y="18"/>
                    </a:lnTo>
                    <a:lnTo>
                      <a:pt x="31" y="20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7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4" y="31"/>
                    </a:lnTo>
                    <a:lnTo>
                      <a:pt x="22" y="33"/>
                    </a:lnTo>
                    <a:lnTo>
                      <a:pt x="22" y="36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9" y="58"/>
                    </a:lnTo>
                    <a:lnTo>
                      <a:pt x="9" y="6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2" name="Freeform 2794">
                <a:extLst>
                  <a:ext uri="{FF2B5EF4-FFF2-40B4-BE49-F238E27FC236}">
                    <a16:creationId xmlns:a16="http://schemas.microsoft.com/office/drawing/2014/main" id="{3527DC24-5484-4E59-91FC-47D155D1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799"/>
                <a:ext cx="34" cy="59"/>
              </a:xfrm>
              <a:custGeom>
                <a:avLst/>
                <a:gdLst>
                  <a:gd name="T0" fmla="*/ 7 w 34"/>
                  <a:gd name="T1" fmla="*/ 54 h 59"/>
                  <a:gd name="T2" fmla="*/ 5 w 34"/>
                  <a:gd name="T3" fmla="*/ 59 h 59"/>
                  <a:gd name="T4" fmla="*/ 2 w 34"/>
                  <a:gd name="T5" fmla="*/ 52 h 59"/>
                  <a:gd name="T6" fmla="*/ 0 w 34"/>
                  <a:gd name="T7" fmla="*/ 45 h 59"/>
                  <a:gd name="T8" fmla="*/ 0 w 34"/>
                  <a:gd name="T9" fmla="*/ 45 h 59"/>
                  <a:gd name="T10" fmla="*/ 2 w 34"/>
                  <a:gd name="T11" fmla="*/ 43 h 59"/>
                  <a:gd name="T12" fmla="*/ 2 w 34"/>
                  <a:gd name="T13" fmla="*/ 41 h 59"/>
                  <a:gd name="T14" fmla="*/ 5 w 34"/>
                  <a:gd name="T15" fmla="*/ 41 h 59"/>
                  <a:gd name="T16" fmla="*/ 5 w 34"/>
                  <a:gd name="T17" fmla="*/ 38 h 59"/>
                  <a:gd name="T18" fmla="*/ 7 w 34"/>
                  <a:gd name="T19" fmla="*/ 36 h 59"/>
                  <a:gd name="T20" fmla="*/ 7 w 34"/>
                  <a:gd name="T21" fmla="*/ 34 h 59"/>
                  <a:gd name="T22" fmla="*/ 9 w 34"/>
                  <a:gd name="T23" fmla="*/ 32 h 59"/>
                  <a:gd name="T24" fmla="*/ 9 w 34"/>
                  <a:gd name="T25" fmla="*/ 29 h 59"/>
                  <a:gd name="T26" fmla="*/ 11 w 34"/>
                  <a:gd name="T27" fmla="*/ 27 h 59"/>
                  <a:gd name="T28" fmla="*/ 11 w 34"/>
                  <a:gd name="T29" fmla="*/ 25 h 59"/>
                  <a:gd name="T30" fmla="*/ 11 w 34"/>
                  <a:gd name="T31" fmla="*/ 23 h 59"/>
                  <a:gd name="T32" fmla="*/ 14 w 34"/>
                  <a:gd name="T33" fmla="*/ 20 h 59"/>
                  <a:gd name="T34" fmla="*/ 14 w 34"/>
                  <a:gd name="T35" fmla="*/ 18 h 59"/>
                  <a:gd name="T36" fmla="*/ 16 w 34"/>
                  <a:gd name="T37" fmla="*/ 16 h 59"/>
                  <a:gd name="T38" fmla="*/ 16 w 34"/>
                  <a:gd name="T39" fmla="*/ 14 h 59"/>
                  <a:gd name="T40" fmla="*/ 18 w 34"/>
                  <a:gd name="T41" fmla="*/ 11 h 59"/>
                  <a:gd name="T42" fmla="*/ 18 w 34"/>
                  <a:gd name="T43" fmla="*/ 11 h 59"/>
                  <a:gd name="T44" fmla="*/ 20 w 34"/>
                  <a:gd name="T45" fmla="*/ 9 h 59"/>
                  <a:gd name="T46" fmla="*/ 20 w 34"/>
                  <a:gd name="T47" fmla="*/ 7 h 59"/>
                  <a:gd name="T48" fmla="*/ 23 w 34"/>
                  <a:gd name="T49" fmla="*/ 5 h 59"/>
                  <a:gd name="T50" fmla="*/ 23 w 34"/>
                  <a:gd name="T51" fmla="*/ 2 h 59"/>
                  <a:gd name="T52" fmla="*/ 25 w 34"/>
                  <a:gd name="T53" fmla="*/ 0 h 59"/>
                  <a:gd name="T54" fmla="*/ 29 w 34"/>
                  <a:gd name="T55" fmla="*/ 2 h 59"/>
                  <a:gd name="T56" fmla="*/ 34 w 34"/>
                  <a:gd name="T57" fmla="*/ 5 h 59"/>
                  <a:gd name="T58" fmla="*/ 32 w 34"/>
                  <a:gd name="T59" fmla="*/ 7 h 59"/>
                  <a:gd name="T60" fmla="*/ 32 w 34"/>
                  <a:gd name="T61" fmla="*/ 9 h 59"/>
                  <a:gd name="T62" fmla="*/ 29 w 34"/>
                  <a:gd name="T63" fmla="*/ 11 h 59"/>
                  <a:gd name="T64" fmla="*/ 29 w 34"/>
                  <a:gd name="T65" fmla="*/ 14 h 59"/>
                  <a:gd name="T66" fmla="*/ 27 w 34"/>
                  <a:gd name="T67" fmla="*/ 14 h 59"/>
                  <a:gd name="T68" fmla="*/ 27 w 34"/>
                  <a:gd name="T69" fmla="*/ 16 h 59"/>
                  <a:gd name="T70" fmla="*/ 25 w 34"/>
                  <a:gd name="T71" fmla="*/ 18 h 59"/>
                  <a:gd name="T72" fmla="*/ 25 w 34"/>
                  <a:gd name="T73" fmla="*/ 20 h 59"/>
                  <a:gd name="T74" fmla="*/ 23 w 34"/>
                  <a:gd name="T75" fmla="*/ 23 h 59"/>
                  <a:gd name="T76" fmla="*/ 23 w 34"/>
                  <a:gd name="T77" fmla="*/ 25 h 59"/>
                  <a:gd name="T78" fmla="*/ 20 w 34"/>
                  <a:gd name="T79" fmla="*/ 27 h 59"/>
                  <a:gd name="T80" fmla="*/ 20 w 34"/>
                  <a:gd name="T81" fmla="*/ 29 h 59"/>
                  <a:gd name="T82" fmla="*/ 18 w 34"/>
                  <a:gd name="T83" fmla="*/ 32 h 59"/>
                  <a:gd name="T84" fmla="*/ 18 w 34"/>
                  <a:gd name="T85" fmla="*/ 34 h 59"/>
                  <a:gd name="T86" fmla="*/ 16 w 34"/>
                  <a:gd name="T87" fmla="*/ 36 h 59"/>
                  <a:gd name="T88" fmla="*/ 16 w 34"/>
                  <a:gd name="T89" fmla="*/ 38 h 59"/>
                  <a:gd name="T90" fmla="*/ 14 w 34"/>
                  <a:gd name="T91" fmla="*/ 41 h 59"/>
                  <a:gd name="T92" fmla="*/ 14 w 34"/>
                  <a:gd name="T93" fmla="*/ 43 h 59"/>
                  <a:gd name="T94" fmla="*/ 11 w 34"/>
                  <a:gd name="T95" fmla="*/ 43 h 59"/>
                  <a:gd name="T96" fmla="*/ 11 w 34"/>
                  <a:gd name="T97" fmla="*/ 45 h 59"/>
                  <a:gd name="T98" fmla="*/ 9 w 34"/>
                  <a:gd name="T99" fmla="*/ 47 h 59"/>
                  <a:gd name="T100" fmla="*/ 9 w 34"/>
                  <a:gd name="T101" fmla="*/ 50 h 59"/>
                  <a:gd name="T102" fmla="*/ 7 w 34"/>
                  <a:gd name="T103" fmla="*/ 52 h 59"/>
                  <a:gd name="T104" fmla="*/ 7 w 34"/>
                  <a:gd name="T105" fmla="*/ 5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" h="59">
                    <a:moveTo>
                      <a:pt x="7" y="54"/>
                    </a:moveTo>
                    <a:lnTo>
                      <a:pt x="5" y="59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9" y="32"/>
                    </a:lnTo>
                    <a:lnTo>
                      <a:pt x="9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3" y="5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29" y="2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29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4" y="41"/>
                    </a:lnTo>
                    <a:lnTo>
                      <a:pt x="14" y="43"/>
                    </a:lnTo>
                    <a:lnTo>
                      <a:pt x="11" y="43"/>
                    </a:lnTo>
                    <a:lnTo>
                      <a:pt x="11" y="45"/>
                    </a:lnTo>
                    <a:lnTo>
                      <a:pt x="9" y="47"/>
                    </a:lnTo>
                    <a:lnTo>
                      <a:pt x="9" y="50"/>
                    </a:lnTo>
                    <a:lnTo>
                      <a:pt x="7" y="52"/>
                    </a:lnTo>
                    <a:lnTo>
                      <a:pt x="7" y="5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3" name="Freeform 2795">
                <a:extLst>
                  <a:ext uri="{FF2B5EF4-FFF2-40B4-BE49-F238E27FC236}">
                    <a16:creationId xmlns:a16="http://schemas.microsoft.com/office/drawing/2014/main" id="{796D497A-E4A0-4231-B8D9-5A45250B3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794"/>
                <a:ext cx="30" cy="50"/>
              </a:xfrm>
              <a:custGeom>
                <a:avLst/>
                <a:gdLst>
                  <a:gd name="T0" fmla="*/ 7 w 30"/>
                  <a:gd name="T1" fmla="*/ 46 h 50"/>
                  <a:gd name="T2" fmla="*/ 7 w 30"/>
                  <a:gd name="T3" fmla="*/ 50 h 50"/>
                  <a:gd name="T4" fmla="*/ 5 w 30"/>
                  <a:gd name="T5" fmla="*/ 43 h 50"/>
                  <a:gd name="T6" fmla="*/ 0 w 30"/>
                  <a:gd name="T7" fmla="*/ 39 h 50"/>
                  <a:gd name="T8" fmla="*/ 3 w 30"/>
                  <a:gd name="T9" fmla="*/ 37 h 50"/>
                  <a:gd name="T10" fmla="*/ 3 w 30"/>
                  <a:gd name="T11" fmla="*/ 34 h 50"/>
                  <a:gd name="T12" fmla="*/ 5 w 30"/>
                  <a:gd name="T13" fmla="*/ 32 h 50"/>
                  <a:gd name="T14" fmla="*/ 5 w 30"/>
                  <a:gd name="T15" fmla="*/ 32 h 50"/>
                  <a:gd name="T16" fmla="*/ 7 w 30"/>
                  <a:gd name="T17" fmla="*/ 30 h 50"/>
                  <a:gd name="T18" fmla="*/ 7 w 30"/>
                  <a:gd name="T19" fmla="*/ 28 h 50"/>
                  <a:gd name="T20" fmla="*/ 9 w 30"/>
                  <a:gd name="T21" fmla="*/ 25 h 50"/>
                  <a:gd name="T22" fmla="*/ 9 w 30"/>
                  <a:gd name="T23" fmla="*/ 23 h 50"/>
                  <a:gd name="T24" fmla="*/ 12 w 30"/>
                  <a:gd name="T25" fmla="*/ 21 h 50"/>
                  <a:gd name="T26" fmla="*/ 12 w 30"/>
                  <a:gd name="T27" fmla="*/ 19 h 50"/>
                  <a:gd name="T28" fmla="*/ 14 w 30"/>
                  <a:gd name="T29" fmla="*/ 16 h 50"/>
                  <a:gd name="T30" fmla="*/ 14 w 30"/>
                  <a:gd name="T31" fmla="*/ 14 h 50"/>
                  <a:gd name="T32" fmla="*/ 16 w 30"/>
                  <a:gd name="T33" fmla="*/ 12 h 50"/>
                  <a:gd name="T34" fmla="*/ 16 w 30"/>
                  <a:gd name="T35" fmla="*/ 10 h 50"/>
                  <a:gd name="T36" fmla="*/ 18 w 30"/>
                  <a:gd name="T37" fmla="*/ 7 h 50"/>
                  <a:gd name="T38" fmla="*/ 18 w 30"/>
                  <a:gd name="T39" fmla="*/ 5 h 50"/>
                  <a:gd name="T40" fmla="*/ 21 w 30"/>
                  <a:gd name="T41" fmla="*/ 3 h 50"/>
                  <a:gd name="T42" fmla="*/ 21 w 30"/>
                  <a:gd name="T43" fmla="*/ 0 h 50"/>
                  <a:gd name="T44" fmla="*/ 23 w 30"/>
                  <a:gd name="T45" fmla="*/ 0 h 50"/>
                  <a:gd name="T46" fmla="*/ 25 w 30"/>
                  <a:gd name="T47" fmla="*/ 3 h 50"/>
                  <a:gd name="T48" fmla="*/ 30 w 30"/>
                  <a:gd name="T49" fmla="*/ 5 h 50"/>
                  <a:gd name="T50" fmla="*/ 30 w 30"/>
                  <a:gd name="T51" fmla="*/ 5 h 50"/>
                  <a:gd name="T52" fmla="*/ 27 w 30"/>
                  <a:gd name="T53" fmla="*/ 7 h 50"/>
                  <a:gd name="T54" fmla="*/ 27 w 30"/>
                  <a:gd name="T55" fmla="*/ 10 h 50"/>
                  <a:gd name="T56" fmla="*/ 25 w 30"/>
                  <a:gd name="T57" fmla="*/ 12 h 50"/>
                  <a:gd name="T58" fmla="*/ 25 w 30"/>
                  <a:gd name="T59" fmla="*/ 14 h 50"/>
                  <a:gd name="T60" fmla="*/ 23 w 30"/>
                  <a:gd name="T61" fmla="*/ 16 h 50"/>
                  <a:gd name="T62" fmla="*/ 23 w 30"/>
                  <a:gd name="T63" fmla="*/ 19 h 50"/>
                  <a:gd name="T64" fmla="*/ 21 w 30"/>
                  <a:gd name="T65" fmla="*/ 21 h 50"/>
                  <a:gd name="T66" fmla="*/ 21 w 30"/>
                  <a:gd name="T67" fmla="*/ 23 h 50"/>
                  <a:gd name="T68" fmla="*/ 18 w 30"/>
                  <a:gd name="T69" fmla="*/ 25 h 50"/>
                  <a:gd name="T70" fmla="*/ 18 w 30"/>
                  <a:gd name="T71" fmla="*/ 28 h 50"/>
                  <a:gd name="T72" fmla="*/ 16 w 30"/>
                  <a:gd name="T73" fmla="*/ 30 h 50"/>
                  <a:gd name="T74" fmla="*/ 16 w 30"/>
                  <a:gd name="T75" fmla="*/ 32 h 50"/>
                  <a:gd name="T76" fmla="*/ 14 w 30"/>
                  <a:gd name="T77" fmla="*/ 34 h 50"/>
                  <a:gd name="T78" fmla="*/ 14 w 30"/>
                  <a:gd name="T79" fmla="*/ 34 h 50"/>
                  <a:gd name="T80" fmla="*/ 12 w 30"/>
                  <a:gd name="T81" fmla="*/ 37 h 50"/>
                  <a:gd name="T82" fmla="*/ 12 w 30"/>
                  <a:gd name="T83" fmla="*/ 39 h 50"/>
                  <a:gd name="T84" fmla="*/ 9 w 30"/>
                  <a:gd name="T85" fmla="*/ 41 h 50"/>
                  <a:gd name="T86" fmla="*/ 9 w 30"/>
                  <a:gd name="T87" fmla="*/ 43 h 50"/>
                  <a:gd name="T88" fmla="*/ 7 w 30"/>
                  <a:gd name="T89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0" h="50">
                    <a:moveTo>
                      <a:pt x="7" y="46"/>
                    </a:moveTo>
                    <a:lnTo>
                      <a:pt x="7" y="50"/>
                    </a:lnTo>
                    <a:lnTo>
                      <a:pt x="5" y="43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3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7" y="7"/>
                    </a:lnTo>
                    <a:lnTo>
                      <a:pt x="27" y="10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3" y="19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5"/>
                    </a:lnTo>
                    <a:lnTo>
                      <a:pt x="18" y="28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7" y="4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4" name="Freeform 2796">
                <a:extLst>
                  <a:ext uri="{FF2B5EF4-FFF2-40B4-BE49-F238E27FC236}">
                    <a16:creationId xmlns:a16="http://schemas.microsoft.com/office/drawing/2014/main" id="{D52D012F-2B36-4027-82A9-5C975A09D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765"/>
                <a:ext cx="32" cy="45"/>
              </a:xfrm>
              <a:custGeom>
                <a:avLst/>
                <a:gdLst>
                  <a:gd name="T0" fmla="*/ 9 w 32"/>
                  <a:gd name="T1" fmla="*/ 45 h 45"/>
                  <a:gd name="T2" fmla="*/ 9 w 32"/>
                  <a:gd name="T3" fmla="*/ 45 h 45"/>
                  <a:gd name="T4" fmla="*/ 5 w 32"/>
                  <a:gd name="T5" fmla="*/ 45 h 45"/>
                  <a:gd name="T6" fmla="*/ 0 w 32"/>
                  <a:gd name="T7" fmla="*/ 43 h 45"/>
                  <a:gd name="T8" fmla="*/ 3 w 32"/>
                  <a:gd name="T9" fmla="*/ 41 h 45"/>
                  <a:gd name="T10" fmla="*/ 3 w 32"/>
                  <a:gd name="T11" fmla="*/ 39 h 45"/>
                  <a:gd name="T12" fmla="*/ 5 w 32"/>
                  <a:gd name="T13" fmla="*/ 36 h 45"/>
                  <a:gd name="T14" fmla="*/ 5 w 32"/>
                  <a:gd name="T15" fmla="*/ 34 h 45"/>
                  <a:gd name="T16" fmla="*/ 7 w 32"/>
                  <a:gd name="T17" fmla="*/ 32 h 45"/>
                  <a:gd name="T18" fmla="*/ 7 w 32"/>
                  <a:gd name="T19" fmla="*/ 29 h 45"/>
                  <a:gd name="T20" fmla="*/ 9 w 32"/>
                  <a:gd name="T21" fmla="*/ 27 h 45"/>
                  <a:gd name="T22" fmla="*/ 9 w 32"/>
                  <a:gd name="T23" fmla="*/ 25 h 45"/>
                  <a:gd name="T24" fmla="*/ 9 w 32"/>
                  <a:gd name="T25" fmla="*/ 23 h 45"/>
                  <a:gd name="T26" fmla="*/ 12 w 32"/>
                  <a:gd name="T27" fmla="*/ 20 h 45"/>
                  <a:gd name="T28" fmla="*/ 12 w 32"/>
                  <a:gd name="T29" fmla="*/ 18 h 45"/>
                  <a:gd name="T30" fmla="*/ 14 w 32"/>
                  <a:gd name="T31" fmla="*/ 16 h 45"/>
                  <a:gd name="T32" fmla="*/ 14 w 32"/>
                  <a:gd name="T33" fmla="*/ 14 h 45"/>
                  <a:gd name="T34" fmla="*/ 16 w 32"/>
                  <a:gd name="T35" fmla="*/ 14 h 45"/>
                  <a:gd name="T36" fmla="*/ 16 w 32"/>
                  <a:gd name="T37" fmla="*/ 11 h 45"/>
                  <a:gd name="T38" fmla="*/ 18 w 32"/>
                  <a:gd name="T39" fmla="*/ 9 h 45"/>
                  <a:gd name="T40" fmla="*/ 18 w 32"/>
                  <a:gd name="T41" fmla="*/ 7 h 45"/>
                  <a:gd name="T42" fmla="*/ 21 w 32"/>
                  <a:gd name="T43" fmla="*/ 5 h 45"/>
                  <a:gd name="T44" fmla="*/ 21 w 32"/>
                  <a:gd name="T45" fmla="*/ 2 h 45"/>
                  <a:gd name="T46" fmla="*/ 23 w 32"/>
                  <a:gd name="T47" fmla="*/ 0 h 45"/>
                  <a:gd name="T48" fmla="*/ 27 w 32"/>
                  <a:gd name="T49" fmla="*/ 2 h 45"/>
                  <a:gd name="T50" fmla="*/ 32 w 32"/>
                  <a:gd name="T51" fmla="*/ 2 h 45"/>
                  <a:gd name="T52" fmla="*/ 32 w 32"/>
                  <a:gd name="T53" fmla="*/ 5 h 45"/>
                  <a:gd name="T54" fmla="*/ 30 w 32"/>
                  <a:gd name="T55" fmla="*/ 7 h 45"/>
                  <a:gd name="T56" fmla="*/ 30 w 32"/>
                  <a:gd name="T57" fmla="*/ 9 h 45"/>
                  <a:gd name="T58" fmla="*/ 27 w 32"/>
                  <a:gd name="T59" fmla="*/ 11 h 45"/>
                  <a:gd name="T60" fmla="*/ 27 w 32"/>
                  <a:gd name="T61" fmla="*/ 14 h 45"/>
                  <a:gd name="T62" fmla="*/ 27 w 32"/>
                  <a:gd name="T63" fmla="*/ 14 h 45"/>
                  <a:gd name="T64" fmla="*/ 25 w 32"/>
                  <a:gd name="T65" fmla="*/ 14 h 45"/>
                  <a:gd name="T66" fmla="*/ 21 w 32"/>
                  <a:gd name="T67" fmla="*/ 23 h 45"/>
                  <a:gd name="T68" fmla="*/ 18 w 32"/>
                  <a:gd name="T69" fmla="*/ 27 h 45"/>
                  <a:gd name="T70" fmla="*/ 16 w 32"/>
                  <a:gd name="T71" fmla="*/ 32 h 45"/>
                  <a:gd name="T72" fmla="*/ 14 w 32"/>
                  <a:gd name="T73" fmla="*/ 36 h 45"/>
                  <a:gd name="T74" fmla="*/ 12 w 32"/>
                  <a:gd name="T75" fmla="*/ 39 h 45"/>
                  <a:gd name="T76" fmla="*/ 12 w 32"/>
                  <a:gd name="T77" fmla="*/ 43 h 45"/>
                  <a:gd name="T78" fmla="*/ 9 w 32"/>
                  <a:gd name="T7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45">
                    <a:moveTo>
                      <a:pt x="9" y="45"/>
                    </a:moveTo>
                    <a:lnTo>
                      <a:pt x="9" y="45"/>
                    </a:lnTo>
                    <a:lnTo>
                      <a:pt x="5" y="45"/>
                    </a:lnTo>
                    <a:lnTo>
                      <a:pt x="0" y="43"/>
                    </a:lnTo>
                    <a:lnTo>
                      <a:pt x="3" y="41"/>
                    </a:lnTo>
                    <a:lnTo>
                      <a:pt x="3" y="39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7" y="32"/>
                    </a:lnTo>
                    <a:lnTo>
                      <a:pt x="7" y="29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1" y="23"/>
                    </a:lnTo>
                    <a:lnTo>
                      <a:pt x="18" y="27"/>
                    </a:lnTo>
                    <a:lnTo>
                      <a:pt x="16" y="32"/>
                    </a:lnTo>
                    <a:lnTo>
                      <a:pt x="14" y="36"/>
                    </a:lnTo>
                    <a:lnTo>
                      <a:pt x="12" y="39"/>
                    </a:lnTo>
                    <a:lnTo>
                      <a:pt x="12" y="43"/>
                    </a:lnTo>
                    <a:lnTo>
                      <a:pt x="9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5" name="Freeform 2797">
                <a:extLst>
                  <a:ext uri="{FF2B5EF4-FFF2-40B4-BE49-F238E27FC236}">
                    <a16:creationId xmlns:a16="http://schemas.microsoft.com/office/drawing/2014/main" id="{4D8D5761-79EB-4332-82B4-400135CB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763"/>
                <a:ext cx="36" cy="43"/>
              </a:xfrm>
              <a:custGeom>
                <a:avLst/>
                <a:gdLst>
                  <a:gd name="T0" fmla="*/ 25 w 36"/>
                  <a:gd name="T1" fmla="*/ 2 h 43"/>
                  <a:gd name="T2" fmla="*/ 30 w 36"/>
                  <a:gd name="T3" fmla="*/ 2 h 43"/>
                  <a:gd name="T4" fmla="*/ 36 w 36"/>
                  <a:gd name="T5" fmla="*/ 4 h 43"/>
                  <a:gd name="T6" fmla="*/ 30 w 36"/>
                  <a:gd name="T7" fmla="*/ 2 h 43"/>
                  <a:gd name="T8" fmla="*/ 30 w 36"/>
                  <a:gd name="T9" fmla="*/ 4 h 43"/>
                  <a:gd name="T10" fmla="*/ 27 w 36"/>
                  <a:gd name="T11" fmla="*/ 7 h 43"/>
                  <a:gd name="T12" fmla="*/ 27 w 36"/>
                  <a:gd name="T13" fmla="*/ 9 h 43"/>
                  <a:gd name="T14" fmla="*/ 25 w 36"/>
                  <a:gd name="T15" fmla="*/ 11 h 43"/>
                  <a:gd name="T16" fmla="*/ 25 w 36"/>
                  <a:gd name="T17" fmla="*/ 11 h 43"/>
                  <a:gd name="T18" fmla="*/ 23 w 36"/>
                  <a:gd name="T19" fmla="*/ 13 h 43"/>
                  <a:gd name="T20" fmla="*/ 23 w 36"/>
                  <a:gd name="T21" fmla="*/ 16 h 43"/>
                  <a:gd name="T22" fmla="*/ 21 w 36"/>
                  <a:gd name="T23" fmla="*/ 18 h 43"/>
                  <a:gd name="T24" fmla="*/ 21 w 36"/>
                  <a:gd name="T25" fmla="*/ 20 h 43"/>
                  <a:gd name="T26" fmla="*/ 18 w 36"/>
                  <a:gd name="T27" fmla="*/ 22 h 43"/>
                  <a:gd name="T28" fmla="*/ 18 w 36"/>
                  <a:gd name="T29" fmla="*/ 25 h 43"/>
                  <a:gd name="T30" fmla="*/ 16 w 36"/>
                  <a:gd name="T31" fmla="*/ 27 h 43"/>
                  <a:gd name="T32" fmla="*/ 16 w 36"/>
                  <a:gd name="T33" fmla="*/ 29 h 43"/>
                  <a:gd name="T34" fmla="*/ 14 w 36"/>
                  <a:gd name="T35" fmla="*/ 31 h 43"/>
                  <a:gd name="T36" fmla="*/ 14 w 36"/>
                  <a:gd name="T37" fmla="*/ 34 h 43"/>
                  <a:gd name="T38" fmla="*/ 12 w 36"/>
                  <a:gd name="T39" fmla="*/ 34 h 43"/>
                  <a:gd name="T40" fmla="*/ 12 w 36"/>
                  <a:gd name="T41" fmla="*/ 36 h 43"/>
                  <a:gd name="T42" fmla="*/ 9 w 36"/>
                  <a:gd name="T43" fmla="*/ 38 h 43"/>
                  <a:gd name="T44" fmla="*/ 9 w 36"/>
                  <a:gd name="T45" fmla="*/ 41 h 43"/>
                  <a:gd name="T46" fmla="*/ 7 w 36"/>
                  <a:gd name="T47" fmla="*/ 43 h 43"/>
                  <a:gd name="T48" fmla="*/ 5 w 36"/>
                  <a:gd name="T49" fmla="*/ 41 h 43"/>
                  <a:gd name="T50" fmla="*/ 0 w 36"/>
                  <a:gd name="T51" fmla="*/ 38 h 43"/>
                  <a:gd name="T52" fmla="*/ 0 w 36"/>
                  <a:gd name="T53" fmla="*/ 36 h 43"/>
                  <a:gd name="T54" fmla="*/ 3 w 36"/>
                  <a:gd name="T55" fmla="*/ 34 h 43"/>
                  <a:gd name="T56" fmla="*/ 3 w 36"/>
                  <a:gd name="T57" fmla="*/ 31 h 43"/>
                  <a:gd name="T58" fmla="*/ 5 w 36"/>
                  <a:gd name="T59" fmla="*/ 31 h 43"/>
                  <a:gd name="T60" fmla="*/ 5 w 36"/>
                  <a:gd name="T61" fmla="*/ 29 h 43"/>
                  <a:gd name="T62" fmla="*/ 7 w 36"/>
                  <a:gd name="T63" fmla="*/ 27 h 43"/>
                  <a:gd name="T64" fmla="*/ 7 w 36"/>
                  <a:gd name="T65" fmla="*/ 25 h 43"/>
                  <a:gd name="T66" fmla="*/ 9 w 36"/>
                  <a:gd name="T67" fmla="*/ 22 h 43"/>
                  <a:gd name="T68" fmla="*/ 9 w 36"/>
                  <a:gd name="T69" fmla="*/ 20 h 43"/>
                  <a:gd name="T70" fmla="*/ 12 w 36"/>
                  <a:gd name="T71" fmla="*/ 18 h 43"/>
                  <a:gd name="T72" fmla="*/ 12 w 36"/>
                  <a:gd name="T73" fmla="*/ 16 h 43"/>
                  <a:gd name="T74" fmla="*/ 14 w 36"/>
                  <a:gd name="T75" fmla="*/ 13 h 43"/>
                  <a:gd name="T76" fmla="*/ 14 w 36"/>
                  <a:gd name="T77" fmla="*/ 11 h 43"/>
                  <a:gd name="T78" fmla="*/ 16 w 36"/>
                  <a:gd name="T79" fmla="*/ 9 h 43"/>
                  <a:gd name="T80" fmla="*/ 16 w 36"/>
                  <a:gd name="T81" fmla="*/ 7 h 43"/>
                  <a:gd name="T82" fmla="*/ 16 w 36"/>
                  <a:gd name="T83" fmla="*/ 7 h 43"/>
                  <a:gd name="T84" fmla="*/ 18 w 36"/>
                  <a:gd name="T85" fmla="*/ 4 h 43"/>
                  <a:gd name="T86" fmla="*/ 18 w 36"/>
                  <a:gd name="T87" fmla="*/ 2 h 43"/>
                  <a:gd name="T88" fmla="*/ 21 w 36"/>
                  <a:gd name="T89" fmla="*/ 0 h 43"/>
                  <a:gd name="T90" fmla="*/ 25 w 36"/>
                  <a:gd name="T91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43">
                    <a:moveTo>
                      <a:pt x="25" y="2"/>
                    </a:moveTo>
                    <a:lnTo>
                      <a:pt x="30" y="2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18" y="22"/>
                    </a:lnTo>
                    <a:lnTo>
                      <a:pt x="18" y="25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4" y="31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6"/>
                    </a:lnTo>
                    <a:lnTo>
                      <a:pt x="9" y="38"/>
                    </a:lnTo>
                    <a:lnTo>
                      <a:pt x="9" y="41"/>
                    </a:lnTo>
                    <a:lnTo>
                      <a:pt x="7" y="43"/>
                    </a:lnTo>
                    <a:lnTo>
                      <a:pt x="5" y="41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1" y="0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6" name="Freeform 2798">
                <a:extLst>
                  <a:ext uri="{FF2B5EF4-FFF2-40B4-BE49-F238E27FC236}">
                    <a16:creationId xmlns:a16="http://schemas.microsoft.com/office/drawing/2014/main" id="{53D267D3-18F9-4D55-8BA3-48C8C39DF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788"/>
                <a:ext cx="27" cy="43"/>
              </a:xfrm>
              <a:custGeom>
                <a:avLst/>
                <a:gdLst>
                  <a:gd name="T0" fmla="*/ 9 w 27"/>
                  <a:gd name="T1" fmla="*/ 40 h 43"/>
                  <a:gd name="T2" fmla="*/ 6 w 27"/>
                  <a:gd name="T3" fmla="*/ 43 h 43"/>
                  <a:gd name="T4" fmla="*/ 4 w 27"/>
                  <a:gd name="T5" fmla="*/ 38 h 43"/>
                  <a:gd name="T6" fmla="*/ 0 w 27"/>
                  <a:gd name="T7" fmla="*/ 34 h 43"/>
                  <a:gd name="T8" fmla="*/ 2 w 27"/>
                  <a:gd name="T9" fmla="*/ 34 h 43"/>
                  <a:gd name="T10" fmla="*/ 2 w 27"/>
                  <a:gd name="T11" fmla="*/ 31 h 43"/>
                  <a:gd name="T12" fmla="*/ 2 w 27"/>
                  <a:gd name="T13" fmla="*/ 29 h 43"/>
                  <a:gd name="T14" fmla="*/ 4 w 27"/>
                  <a:gd name="T15" fmla="*/ 27 h 43"/>
                  <a:gd name="T16" fmla="*/ 4 w 27"/>
                  <a:gd name="T17" fmla="*/ 25 h 43"/>
                  <a:gd name="T18" fmla="*/ 6 w 27"/>
                  <a:gd name="T19" fmla="*/ 22 h 43"/>
                  <a:gd name="T20" fmla="*/ 6 w 27"/>
                  <a:gd name="T21" fmla="*/ 22 h 43"/>
                  <a:gd name="T22" fmla="*/ 9 w 27"/>
                  <a:gd name="T23" fmla="*/ 20 h 43"/>
                  <a:gd name="T24" fmla="*/ 9 w 27"/>
                  <a:gd name="T25" fmla="*/ 18 h 43"/>
                  <a:gd name="T26" fmla="*/ 11 w 27"/>
                  <a:gd name="T27" fmla="*/ 16 h 43"/>
                  <a:gd name="T28" fmla="*/ 11 w 27"/>
                  <a:gd name="T29" fmla="*/ 13 h 43"/>
                  <a:gd name="T30" fmla="*/ 13 w 27"/>
                  <a:gd name="T31" fmla="*/ 11 h 43"/>
                  <a:gd name="T32" fmla="*/ 13 w 27"/>
                  <a:gd name="T33" fmla="*/ 9 h 43"/>
                  <a:gd name="T34" fmla="*/ 15 w 27"/>
                  <a:gd name="T35" fmla="*/ 6 h 43"/>
                  <a:gd name="T36" fmla="*/ 15 w 27"/>
                  <a:gd name="T37" fmla="*/ 4 h 43"/>
                  <a:gd name="T38" fmla="*/ 18 w 27"/>
                  <a:gd name="T39" fmla="*/ 2 h 43"/>
                  <a:gd name="T40" fmla="*/ 18 w 27"/>
                  <a:gd name="T41" fmla="*/ 0 h 43"/>
                  <a:gd name="T42" fmla="*/ 22 w 27"/>
                  <a:gd name="T43" fmla="*/ 2 h 43"/>
                  <a:gd name="T44" fmla="*/ 27 w 27"/>
                  <a:gd name="T45" fmla="*/ 4 h 43"/>
                  <a:gd name="T46" fmla="*/ 24 w 27"/>
                  <a:gd name="T47" fmla="*/ 6 h 43"/>
                  <a:gd name="T48" fmla="*/ 24 w 27"/>
                  <a:gd name="T49" fmla="*/ 9 h 43"/>
                  <a:gd name="T50" fmla="*/ 22 w 27"/>
                  <a:gd name="T51" fmla="*/ 11 h 43"/>
                  <a:gd name="T52" fmla="*/ 22 w 27"/>
                  <a:gd name="T53" fmla="*/ 13 h 43"/>
                  <a:gd name="T54" fmla="*/ 20 w 27"/>
                  <a:gd name="T55" fmla="*/ 16 h 43"/>
                  <a:gd name="T56" fmla="*/ 20 w 27"/>
                  <a:gd name="T57" fmla="*/ 18 h 43"/>
                  <a:gd name="T58" fmla="*/ 18 w 27"/>
                  <a:gd name="T59" fmla="*/ 20 h 43"/>
                  <a:gd name="T60" fmla="*/ 18 w 27"/>
                  <a:gd name="T61" fmla="*/ 22 h 43"/>
                  <a:gd name="T62" fmla="*/ 15 w 27"/>
                  <a:gd name="T63" fmla="*/ 25 h 43"/>
                  <a:gd name="T64" fmla="*/ 15 w 27"/>
                  <a:gd name="T65" fmla="*/ 27 h 43"/>
                  <a:gd name="T66" fmla="*/ 13 w 27"/>
                  <a:gd name="T67" fmla="*/ 27 h 43"/>
                  <a:gd name="T68" fmla="*/ 13 w 27"/>
                  <a:gd name="T69" fmla="*/ 29 h 43"/>
                  <a:gd name="T70" fmla="*/ 11 w 27"/>
                  <a:gd name="T71" fmla="*/ 31 h 43"/>
                  <a:gd name="T72" fmla="*/ 11 w 27"/>
                  <a:gd name="T73" fmla="*/ 34 h 43"/>
                  <a:gd name="T74" fmla="*/ 11 w 27"/>
                  <a:gd name="T75" fmla="*/ 36 h 43"/>
                  <a:gd name="T76" fmla="*/ 9 w 27"/>
                  <a:gd name="T77" fmla="*/ 38 h 43"/>
                  <a:gd name="T78" fmla="*/ 9 w 27"/>
                  <a:gd name="T79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43">
                    <a:moveTo>
                      <a:pt x="9" y="40"/>
                    </a:moveTo>
                    <a:lnTo>
                      <a:pt x="6" y="43"/>
                    </a:lnTo>
                    <a:lnTo>
                      <a:pt x="4" y="38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7" y="4"/>
                    </a:lnTo>
                    <a:lnTo>
                      <a:pt x="24" y="6"/>
                    </a:lnTo>
                    <a:lnTo>
                      <a:pt x="24" y="9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4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7" name="Freeform 2799">
                <a:extLst>
                  <a:ext uri="{FF2B5EF4-FFF2-40B4-BE49-F238E27FC236}">
                    <a16:creationId xmlns:a16="http://schemas.microsoft.com/office/drawing/2014/main" id="{95AB3F44-FF57-4F7B-965F-BCFED024D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756"/>
                <a:ext cx="25" cy="34"/>
              </a:xfrm>
              <a:custGeom>
                <a:avLst/>
                <a:gdLst>
                  <a:gd name="T0" fmla="*/ 9 w 25"/>
                  <a:gd name="T1" fmla="*/ 32 h 34"/>
                  <a:gd name="T2" fmla="*/ 7 w 25"/>
                  <a:gd name="T3" fmla="*/ 34 h 34"/>
                  <a:gd name="T4" fmla="*/ 2 w 25"/>
                  <a:gd name="T5" fmla="*/ 32 h 34"/>
                  <a:gd name="T6" fmla="*/ 0 w 25"/>
                  <a:gd name="T7" fmla="*/ 29 h 34"/>
                  <a:gd name="T8" fmla="*/ 0 w 25"/>
                  <a:gd name="T9" fmla="*/ 27 h 34"/>
                  <a:gd name="T10" fmla="*/ 2 w 25"/>
                  <a:gd name="T11" fmla="*/ 25 h 34"/>
                  <a:gd name="T12" fmla="*/ 2 w 25"/>
                  <a:gd name="T13" fmla="*/ 25 h 34"/>
                  <a:gd name="T14" fmla="*/ 4 w 25"/>
                  <a:gd name="T15" fmla="*/ 23 h 34"/>
                  <a:gd name="T16" fmla="*/ 4 w 25"/>
                  <a:gd name="T17" fmla="*/ 20 h 34"/>
                  <a:gd name="T18" fmla="*/ 7 w 25"/>
                  <a:gd name="T19" fmla="*/ 18 h 34"/>
                  <a:gd name="T20" fmla="*/ 7 w 25"/>
                  <a:gd name="T21" fmla="*/ 16 h 34"/>
                  <a:gd name="T22" fmla="*/ 9 w 25"/>
                  <a:gd name="T23" fmla="*/ 14 h 34"/>
                  <a:gd name="T24" fmla="*/ 9 w 25"/>
                  <a:gd name="T25" fmla="*/ 11 h 34"/>
                  <a:gd name="T26" fmla="*/ 11 w 25"/>
                  <a:gd name="T27" fmla="*/ 9 h 34"/>
                  <a:gd name="T28" fmla="*/ 11 w 25"/>
                  <a:gd name="T29" fmla="*/ 7 h 34"/>
                  <a:gd name="T30" fmla="*/ 11 w 25"/>
                  <a:gd name="T31" fmla="*/ 5 h 34"/>
                  <a:gd name="T32" fmla="*/ 13 w 25"/>
                  <a:gd name="T33" fmla="*/ 2 h 34"/>
                  <a:gd name="T34" fmla="*/ 13 w 25"/>
                  <a:gd name="T35" fmla="*/ 0 h 34"/>
                  <a:gd name="T36" fmla="*/ 16 w 25"/>
                  <a:gd name="T37" fmla="*/ 0 h 34"/>
                  <a:gd name="T38" fmla="*/ 20 w 25"/>
                  <a:gd name="T39" fmla="*/ 0 h 34"/>
                  <a:gd name="T40" fmla="*/ 25 w 25"/>
                  <a:gd name="T41" fmla="*/ 2 h 34"/>
                  <a:gd name="T42" fmla="*/ 25 w 25"/>
                  <a:gd name="T43" fmla="*/ 2 h 34"/>
                  <a:gd name="T44" fmla="*/ 22 w 25"/>
                  <a:gd name="T45" fmla="*/ 5 h 34"/>
                  <a:gd name="T46" fmla="*/ 22 w 25"/>
                  <a:gd name="T47" fmla="*/ 7 h 34"/>
                  <a:gd name="T48" fmla="*/ 20 w 25"/>
                  <a:gd name="T49" fmla="*/ 9 h 34"/>
                  <a:gd name="T50" fmla="*/ 20 w 25"/>
                  <a:gd name="T51" fmla="*/ 11 h 34"/>
                  <a:gd name="T52" fmla="*/ 18 w 25"/>
                  <a:gd name="T53" fmla="*/ 14 h 34"/>
                  <a:gd name="T54" fmla="*/ 18 w 25"/>
                  <a:gd name="T55" fmla="*/ 16 h 34"/>
                  <a:gd name="T56" fmla="*/ 16 w 25"/>
                  <a:gd name="T57" fmla="*/ 18 h 34"/>
                  <a:gd name="T58" fmla="*/ 16 w 25"/>
                  <a:gd name="T59" fmla="*/ 20 h 34"/>
                  <a:gd name="T60" fmla="*/ 13 w 25"/>
                  <a:gd name="T61" fmla="*/ 23 h 34"/>
                  <a:gd name="T62" fmla="*/ 13 w 25"/>
                  <a:gd name="T63" fmla="*/ 25 h 34"/>
                  <a:gd name="T64" fmla="*/ 11 w 25"/>
                  <a:gd name="T65" fmla="*/ 27 h 34"/>
                  <a:gd name="T66" fmla="*/ 11 w 25"/>
                  <a:gd name="T67" fmla="*/ 29 h 34"/>
                  <a:gd name="T68" fmla="*/ 9 w 25"/>
                  <a:gd name="T69" fmla="*/ 29 h 34"/>
                  <a:gd name="T70" fmla="*/ 9 w 25"/>
                  <a:gd name="T71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" h="34">
                    <a:moveTo>
                      <a:pt x="9" y="32"/>
                    </a:moveTo>
                    <a:lnTo>
                      <a:pt x="7" y="34"/>
                    </a:lnTo>
                    <a:lnTo>
                      <a:pt x="2" y="32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3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8" name="Freeform 2800">
                <a:extLst>
                  <a:ext uri="{FF2B5EF4-FFF2-40B4-BE49-F238E27FC236}">
                    <a16:creationId xmlns:a16="http://schemas.microsoft.com/office/drawing/2014/main" id="{919C9151-D954-492F-9F59-625400D6B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783"/>
                <a:ext cx="22" cy="39"/>
              </a:xfrm>
              <a:custGeom>
                <a:avLst/>
                <a:gdLst>
                  <a:gd name="T0" fmla="*/ 9 w 22"/>
                  <a:gd name="T1" fmla="*/ 34 h 39"/>
                  <a:gd name="T2" fmla="*/ 7 w 22"/>
                  <a:gd name="T3" fmla="*/ 39 h 39"/>
                  <a:gd name="T4" fmla="*/ 2 w 22"/>
                  <a:gd name="T5" fmla="*/ 34 h 39"/>
                  <a:gd name="T6" fmla="*/ 0 w 22"/>
                  <a:gd name="T7" fmla="*/ 30 h 39"/>
                  <a:gd name="T8" fmla="*/ 0 w 22"/>
                  <a:gd name="T9" fmla="*/ 27 h 39"/>
                  <a:gd name="T10" fmla="*/ 2 w 22"/>
                  <a:gd name="T11" fmla="*/ 25 h 39"/>
                  <a:gd name="T12" fmla="*/ 2 w 22"/>
                  <a:gd name="T13" fmla="*/ 23 h 39"/>
                  <a:gd name="T14" fmla="*/ 4 w 22"/>
                  <a:gd name="T15" fmla="*/ 21 h 39"/>
                  <a:gd name="T16" fmla="*/ 4 w 22"/>
                  <a:gd name="T17" fmla="*/ 18 h 39"/>
                  <a:gd name="T18" fmla="*/ 7 w 22"/>
                  <a:gd name="T19" fmla="*/ 16 h 39"/>
                  <a:gd name="T20" fmla="*/ 7 w 22"/>
                  <a:gd name="T21" fmla="*/ 14 h 39"/>
                  <a:gd name="T22" fmla="*/ 9 w 22"/>
                  <a:gd name="T23" fmla="*/ 14 h 39"/>
                  <a:gd name="T24" fmla="*/ 9 w 22"/>
                  <a:gd name="T25" fmla="*/ 11 h 39"/>
                  <a:gd name="T26" fmla="*/ 11 w 22"/>
                  <a:gd name="T27" fmla="*/ 9 h 39"/>
                  <a:gd name="T28" fmla="*/ 11 w 22"/>
                  <a:gd name="T29" fmla="*/ 7 h 39"/>
                  <a:gd name="T30" fmla="*/ 13 w 22"/>
                  <a:gd name="T31" fmla="*/ 5 h 39"/>
                  <a:gd name="T32" fmla="*/ 13 w 22"/>
                  <a:gd name="T33" fmla="*/ 2 h 39"/>
                  <a:gd name="T34" fmla="*/ 16 w 22"/>
                  <a:gd name="T35" fmla="*/ 0 h 39"/>
                  <a:gd name="T36" fmla="*/ 20 w 22"/>
                  <a:gd name="T37" fmla="*/ 2 h 39"/>
                  <a:gd name="T38" fmla="*/ 22 w 22"/>
                  <a:gd name="T39" fmla="*/ 5 h 39"/>
                  <a:gd name="T40" fmla="*/ 22 w 22"/>
                  <a:gd name="T41" fmla="*/ 7 h 39"/>
                  <a:gd name="T42" fmla="*/ 22 w 22"/>
                  <a:gd name="T43" fmla="*/ 9 h 39"/>
                  <a:gd name="T44" fmla="*/ 20 w 22"/>
                  <a:gd name="T45" fmla="*/ 11 h 39"/>
                  <a:gd name="T46" fmla="*/ 20 w 22"/>
                  <a:gd name="T47" fmla="*/ 14 h 39"/>
                  <a:gd name="T48" fmla="*/ 18 w 22"/>
                  <a:gd name="T49" fmla="*/ 16 h 39"/>
                  <a:gd name="T50" fmla="*/ 18 w 22"/>
                  <a:gd name="T51" fmla="*/ 16 h 39"/>
                  <a:gd name="T52" fmla="*/ 16 w 22"/>
                  <a:gd name="T53" fmla="*/ 18 h 39"/>
                  <a:gd name="T54" fmla="*/ 16 w 22"/>
                  <a:gd name="T55" fmla="*/ 21 h 39"/>
                  <a:gd name="T56" fmla="*/ 13 w 22"/>
                  <a:gd name="T57" fmla="*/ 23 h 39"/>
                  <a:gd name="T58" fmla="*/ 13 w 22"/>
                  <a:gd name="T59" fmla="*/ 25 h 39"/>
                  <a:gd name="T60" fmla="*/ 11 w 22"/>
                  <a:gd name="T61" fmla="*/ 27 h 39"/>
                  <a:gd name="T62" fmla="*/ 11 w 22"/>
                  <a:gd name="T63" fmla="*/ 30 h 39"/>
                  <a:gd name="T64" fmla="*/ 9 w 22"/>
                  <a:gd name="T65" fmla="*/ 32 h 39"/>
                  <a:gd name="T66" fmla="*/ 9 w 22"/>
                  <a:gd name="T6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39">
                    <a:moveTo>
                      <a:pt x="9" y="34"/>
                    </a:moveTo>
                    <a:lnTo>
                      <a:pt x="7" y="39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1" y="27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9" y="3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9" name="Freeform 2801">
                <a:extLst>
                  <a:ext uri="{FF2B5EF4-FFF2-40B4-BE49-F238E27FC236}">
                    <a16:creationId xmlns:a16="http://schemas.microsoft.com/office/drawing/2014/main" id="{37CC23B2-A83F-4DE9-822B-EAD7935E8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752"/>
                <a:ext cx="24" cy="33"/>
              </a:xfrm>
              <a:custGeom>
                <a:avLst/>
                <a:gdLst>
                  <a:gd name="T0" fmla="*/ 9 w 24"/>
                  <a:gd name="T1" fmla="*/ 0 h 33"/>
                  <a:gd name="T2" fmla="*/ 15 w 24"/>
                  <a:gd name="T3" fmla="*/ 0 h 33"/>
                  <a:gd name="T4" fmla="*/ 20 w 24"/>
                  <a:gd name="T5" fmla="*/ 2 h 33"/>
                  <a:gd name="T6" fmla="*/ 24 w 24"/>
                  <a:gd name="T7" fmla="*/ 2 h 33"/>
                  <a:gd name="T8" fmla="*/ 22 w 24"/>
                  <a:gd name="T9" fmla="*/ 6 h 33"/>
                  <a:gd name="T10" fmla="*/ 22 w 24"/>
                  <a:gd name="T11" fmla="*/ 9 h 33"/>
                  <a:gd name="T12" fmla="*/ 20 w 24"/>
                  <a:gd name="T13" fmla="*/ 11 h 33"/>
                  <a:gd name="T14" fmla="*/ 20 w 24"/>
                  <a:gd name="T15" fmla="*/ 13 h 33"/>
                  <a:gd name="T16" fmla="*/ 18 w 24"/>
                  <a:gd name="T17" fmla="*/ 15 h 33"/>
                  <a:gd name="T18" fmla="*/ 18 w 24"/>
                  <a:gd name="T19" fmla="*/ 18 h 33"/>
                  <a:gd name="T20" fmla="*/ 15 w 24"/>
                  <a:gd name="T21" fmla="*/ 18 h 33"/>
                  <a:gd name="T22" fmla="*/ 15 w 24"/>
                  <a:gd name="T23" fmla="*/ 20 h 33"/>
                  <a:gd name="T24" fmla="*/ 13 w 24"/>
                  <a:gd name="T25" fmla="*/ 22 h 33"/>
                  <a:gd name="T26" fmla="*/ 13 w 24"/>
                  <a:gd name="T27" fmla="*/ 24 h 33"/>
                  <a:gd name="T28" fmla="*/ 11 w 24"/>
                  <a:gd name="T29" fmla="*/ 27 h 33"/>
                  <a:gd name="T30" fmla="*/ 11 w 24"/>
                  <a:gd name="T31" fmla="*/ 29 h 33"/>
                  <a:gd name="T32" fmla="*/ 9 w 24"/>
                  <a:gd name="T33" fmla="*/ 31 h 33"/>
                  <a:gd name="T34" fmla="*/ 9 w 24"/>
                  <a:gd name="T35" fmla="*/ 33 h 33"/>
                  <a:gd name="T36" fmla="*/ 4 w 24"/>
                  <a:gd name="T37" fmla="*/ 31 h 33"/>
                  <a:gd name="T38" fmla="*/ 0 w 24"/>
                  <a:gd name="T39" fmla="*/ 29 h 33"/>
                  <a:gd name="T40" fmla="*/ 2 w 24"/>
                  <a:gd name="T41" fmla="*/ 27 h 33"/>
                  <a:gd name="T42" fmla="*/ 2 w 24"/>
                  <a:gd name="T43" fmla="*/ 24 h 33"/>
                  <a:gd name="T44" fmla="*/ 4 w 24"/>
                  <a:gd name="T45" fmla="*/ 22 h 33"/>
                  <a:gd name="T46" fmla="*/ 4 w 24"/>
                  <a:gd name="T47" fmla="*/ 20 h 33"/>
                  <a:gd name="T48" fmla="*/ 6 w 24"/>
                  <a:gd name="T49" fmla="*/ 18 h 33"/>
                  <a:gd name="T50" fmla="*/ 6 w 24"/>
                  <a:gd name="T51" fmla="*/ 15 h 33"/>
                  <a:gd name="T52" fmla="*/ 9 w 24"/>
                  <a:gd name="T53" fmla="*/ 15 h 33"/>
                  <a:gd name="T54" fmla="*/ 9 w 24"/>
                  <a:gd name="T55" fmla="*/ 13 h 33"/>
                  <a:gd name="T56" fmla="*/ 11 w 24"/>
                  <a:gd name="T57" fmla="*/ 11 h 33"/>
                  <a:gd name="T58" fmla="*/ 11 w 24"/>
                  <a:gd name="T59" fmla="*/ 9 h 33"/>
                  <a:gd name="T60" fmla="*/ 13 w 24"/>
                  <a:gd name="T61" fmla="*/ 6 h 33"/>
                  <a:gd name="T62" fmla="*/ 13 w 24"/>
                  <a:gd name="T63" fmla="*/ 4 h 33"/>
                  <a:gd name="T64" fmla="*/ 15 w 24"/>
                  <a:gd name="T65" fmla="*/ 2 h 33"/>
                  <a:gd name="T66" fmla="*/ 15 w 24"/>
                  <a:gd name="T67" fmla="*/ 0 h 33"/>
                  <a:gd name="T68" fmla="*/ 9 w 24"/>
                  <a:gd name="T6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33">
                    <a:moveTo>
                      <a:pt x="9" y="0"/>
                    </a:moveTo>
                    <a:lnTo>
                      <a:pt x="15" y="0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9" y="31"/>
                    </a:lnTo>
                    <a:lnTo>
                      <a:pt x="9" y="33"/>
                    </a:lnTo>
                    <a:lnTo>
                      <a:pt x="4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6" y="18"/>
                    </a:lnTo>
                    <a:lnTo>
                      <a:pt x="6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0" name="Freeform 2802">
                <a:extLst>
                  <a:ext uri="{FF2B5EF4-FFF2-40B4-BE49-F238E27FC236}">
                    <a16:creationId xmlns:a16="http://schemas.microsoft.com/office/drawing/2014/main" id="{CFFF4FDC-1D48-4D49-85D1-2082B2752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752"/>
                <a:ext cx="34" cy="56"/>
              </a:xfrm>
              <a:custGeom>
                <a:avLst/>
                <a:gdLst>
                  <a:gd name="T0" fmla="*/ 7 w 34"/>
                  <a:gd name="T1" fmla="*/ 54 h 56"/>
                  <a:gd name="T2" fmla="*/ 5 w 34"/>
                  <a:gd name="T3" fmla="*/ 56 h 56"/>
                  <a:gd name="T4" fmla="*/ 0 w 34"/>
                  <a:gd name="T5" fmla="*/ 54 h 56"/>
                  <a:gd name="T6" fmla="*/ 3 w 34"/>
                  <a:gd name="T7" fmla="*/ 52 h 56"/>
                  <a:gd name="T8" fmla="*/ 3 w 34"/>
                  <a:gd name="T9" fmla="*/ 49 h 56"/>
                  <a:gd name="T10" fmla="*/ 5 w 34"/>
                  <a:gd name="T11" fmla="*/ 47 h 56"/>
                  <a:gd name="T12" fmla="*/ 5 w 34"/>
                  <a:gd name="T13" fmla="*/ 45 h 56"/>
                  <a:gd name="T14" fmla="*/ 7 w 34"/>
                  <a:gd name="T15" fmla="*/ 42 h 56"/>
                  <a:gd name="T16" fmla="*/ 7 w 34"/>
                  <a:gd name="T17" fmla="*/ 40 h 56"/>
                  <a:gd name="T18" fmla="*/ 9 w 34"/>
                  <a:gd name="T19" fmla="*/ 38 h 56"/>
                  <a:gd name="T20" fmla="*/ 9 w 34"/>
                  <a:gd name="T21" fmla="*/ 36 h 56"/>
                  <a:gd name="T22" fmla="*/ 12 w 34"/>
                  <a:gd name="T23" fmla="*/ 33 h 56"/>
                  <a:gd name="T24" fmla="*/ 12 w 34"/>
                  <a:gd name="T25" fmla="*/ 33 h 56"/>
                  <a:gd name="T26" fmla="*/ 14 w 34"/>
                  <a:gd name="T27" fmla="*/ 31 h 56"/>
                  <a:gd name="T28" fmla="*/ 14 w 34"/>
                  <a:gd name="T29" fmla="*/ 29 h 56"/>
                  <a:gd name="T30" fmla="*/ 16 w 34"/>
                  <a:gd name="T31" fmla="*/ 27 h 56"/>
                  <a:gd name="T32" fmla="*/ 16 w 34"/>
                  <a:gd name="T33" fmla="*/ 24 h 56"/>
                  <a:gd name="T34" fmla="*/ 18 w 34"/>
                  <a:gd name="T35" fmla="*/ 22 h 56"/>
                  <a:gd name="T36" fmla="*/ 18 w 34"/>
                  <a:gd name="T37" fmla="*/ 20 h 56"/>
                  <a:gd name="T38" fmla="*/ 21 w 34"/>
                  <a:gd name="T39" fmla="*/ 18 h 56"/>
                  <a:gd name="T40" fmla="*/ 21 w 34"/>
                  <a:gd name="T41" fmla="*/ 15 h 56"/>
                  <a:gd name="T42" fmla="*/ 23 w 34"/>
                  <a:gd name="T43" fmla="*/ 13 h 56"/>
                  <a:gd name="T44" fmla="*/ 23 w 34"/>
                  <a:gd name="T45" fmla="*/ 11 h 56"/>
                  <a:gd name="T46" fmla="*/ 25 w 34"/>
                  <a:gd name="T47" fmla="*/ 9 h 56"/>
                  <a:gd name="T48" fmla="*/ 25 w 34"/>
                  <a:gd name="T49" fmla="*/ 6 h 56"/>
                  <a:gd name="T50" fmla="*/ 27 w 34"/>
                  <a:gd name="T51" fmla="*/ 4 h 56"/>
                  <a:gd name="T52" fmla="*/ 27 w 34"/>
                  <a:gd name="T53" fmla="*/ 4 h 56"/>
                  <a:gd name="T54" fmla="*/ 30 w 34"/>
                  <a:gd name="T55" fmla="*/ 2 h 56"/>
                  <a:gd name="T56" fmla="*/ 30 w 34"/>
                  <a:gd name="T57" fmla="*/ 0 h 56"/>
                  <a:gd name="T58" fmla="*/ 34 w 34"/>
                  <a:gd name="T59" fmla="*/ 2 h 56"/>
                  <a:gd name="T60" fmla="*/ 32 w 34"/>
                  <a:gd name="T61" fmla="*/ 4 h 56"/>
                  <a:gd name="T62" fmla="*/ 32 w 34"/>
                  <a:gd name="T63" fmla="*/ 4 h 56"/>
                  <a:gd name="T64" fmla="*/ 32 w 34"/>
                  <a:gd name="T65" fmla="*/ 6 h 56"/>
                  <a:gd name="T66" fmla="*/ 30 w 34"/>
                  <a:gd name="T67" fmla="*/ 9 h 56"/>
                  <a:gd name="T68" fmla="*/ 30 w 34"/>
                  <a:gd name="T69" fmla="*/ 11 h 56"/>
                  <a:gd name="T70" fmla="*/ 27 w 34"/>
                  <a:gd name="T71" fmla="*/ 13 h 56"/>
                  <a:gd name="T72" fmla="*/ 27 w 34"/>
                  <a:gd name="T73" fmla="*/ 15 h 56"/>
                  <a:gd name="T74" fmla="*/ 25 w 34"/>
                  <a:gd name="T75" fmla="*/ 18 h 56"/>
                  <a:gd name="T76" fmla="*/ 25 w 34"/>
                  <a:gd name="T77" fmla="*/ 20 h 56"/>
                  <a:gd name="T78" fmla="*/ 23 w 34"/>
                  <a:gd name="T79" fmla="*/ 22 h 56"/>
                  <a:gd name="T80" fmla="*/ 23 w 34"/>
                  <a:gd name="T81" fmla="*/ 24 h 56"/>
                  <a:gd name="T82" fmla="*/ 21 w 34"/>
                  <a:gd name="T83" fmla="*/ 27 h 56"/>
                  <a:gd name="T84" fmla="*/ 21 w 34"/>
                  <a:gd name="T85" fmla="*/ 29 h 56"/>
                  <a:gd name="T86" fmla="*/ 18 w 34"/>
                  <a:gd name="T87" fmla="*/ 31 h 56"/>
                  <a:gd name="T88" fmla="*/ 18 w 34"/>
                  <a:gd name="T89" fmla="*/ 33 h 56"/>
                  <a:gd name="T90" fmla="*/ 16 w 34"/>
                  <a:gd name="T91" fmla="*/ 33 h 56"/>
                  <a:gd name="T92" fmla="*/ 16 w 34"/>
                  <a:gd name="T93" fmla="*/ 36 h 56"/>
                  <a:gd name="T94" fmla="*/ 14 w 34"/>
                  <a:gd name="T95" fmla="*/ 38 h 56"/>
                  <a:gd name="T96" fmla="*/ 14 w 34"/>
                  <a:gd name="T97" fmla="*/ 40 h 56"/>
                  <a:gd name="T98" fmla="*/ 12 w 34"/>
                  <a:gd name="T99" fmla="*/ 42 h 56"/>
                  <a:gd name="T100" fmla="*/ 12 w 34"/>
                  <a:gd name="T101" fmla="*/ 45 h 56"/>
                  <a:gd name="T102" fmla="*/ 9 w 34"/>
                  <a:gd name="T103" fmla="*/ 47 h 56"/>
                  <a:gd name="T104" fmla="*/ 9 w 34"/>
                  <a:gd name="T105" fmla="*/ 49 h 56"/>
                  <a:gd name="T106" fmla="*/ 7 w 34"/>
                  <a:gd name="T107" fmla="*/ 52 h 56"/>
                  <a:gd name="T108" fmla="*/ 7 w 34"/>
                  <a:gd name="T109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56">
                    <a:moveTo>
                      <a:pt x="7" y="54"/>
                    </a:moveTo>
                    <a:lnTo>
                      <a:pt x="5" y="56"/>
                    </a:lnTo>
                    <a:lnTo>
                      <a:pt x="0" y="54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6" y="27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3" y="22"/>
                    </a:lnTo>
                    <a:lnTo>
                      <a:pt x="23" y="24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2"/>
                    </a:lnTo>
                    <a:lnTo>
                      <a:pt x="12" y="45"/>
                    </a:lnTo>
                    <a:lnTo>
                      <a:pt x="9" y="47"/>
                    </a:lnTo>
                    <a:lnTo>
                      <a:pt x="9" y="49"/>
                    </a:lnTo>
                    <a:lnTo>
                      <a:pt x="7" y="52"/>
                    </a:lnTo>
                    <a:lnTo>
                      <a:pt x="7" y="5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1" name="Freeform 2803">
                <a:extLst>
                  <a:ext uri="{FF2B5EF4-FFF2-40B4-BE49-F238E27FC236}">
                    <a16:creationId xmlns:a16="http://schemas.microsoft.com/office/drawing/2014/main" id="{66449842-7CEA-46B7-8CF1-07B2F6436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813"/>
                <a:ext cx="23" cy="9"/>
              </a:xfrm>
              <a:custGeom>
                <a:avLst/>
                <a:gdLst>
                  <a:gd name="T0" fmla="*/ 5 w 10"/>
                  <a:gd name="T1" fmla="*/ 2 h 4"/>
                  <a:gd name="T2" fmla="*/ 5 w 10"/>
                  <a:gd name="T3" fmla="*/ 2 h 4"/>
                  <a:gd name="T4" fmla="*/ 5 w 10"/>
                  <a:gd name="T5" fmla="*/ 1 h 4"/>
                  <a:gd name="T6" fmla="*/ 4 w 10"/>
                  <a:gd name="T7" fmla="*/ 1 h 4"/>
                  <a:gd name="T8" fmla="*/ 3 w 10"/>
                  <a:gd name="T9" fmla="*/ 1 h 4"/>
                  <a:gd name="T10" fmla="*/ 3 w 10"/>
                  <a:gd name="T11" fmla="*/ 1 h 4"/>
                  <a:gd name="T12" fmla="*/ 2 w 10"/>
                  <a:gd name="T13" fmla="*/ 1 h 4"/>
                  <a:gd name="T14" fmla="*/ 1 w 10"/>
                  <a:gd name="T15" fmla="*/ 1 h 4"/>
                  <a:gd name="T16" fmla="*/ 1 w 10"/>
                  <a:gd name="T17" fmla="*/ 1 h 4"/>
                  <a:gd name="T18" fmla="*/ 0 w 10"/>
                  <a:gd name="T19" fmla="*/ 0 h 4"/>
                  <a:gd name="T20" fmla="*/ 0 w 10"/>
                  <a:gd name="T21" fmla="*/ 3 h 4"/>
                  <a:gd name="T22" fmla="*/ 1 w 10"/>
                  <a:gd name="T23" fmla="*/ 3 h 4"/>
                  <a:gd name="T24" fmla="*/ 2 w 10"/>
                  <a:gd name="T25" fmla="*/ 3 h 4"/>
                  <a:gd name="T26" fmla="*/ 3 w 10"/>
                  <a:gd name="T27" fmla="*/ 3 h 4"/>
                  <a:gd name="T28" fmla="*/ 4 w 10"/>
                  <a:gd name="T29" fmla="*/ 4 h 4"/>
                  <a:gd name="T30" fmla="*/ 5 w 10"/>
                  <a:gd name="T31" fmla="*/ 4 h 4"/>
                  <a:gd name="T32" fmla="*/ 5 w 10"/>
                  <a:gd name="T33" fmla="*/ 4 h 4"/>
                  <a:gd name="T34" fmla="*/ 5 w 10"/>
                  <a:gd name="T35" fmla="*/ 4 h 4"/>
                  <a:gd name="T36" fmla="*/ 5 w 10"/>
                  <a:gd name="T37" fmla="*/ 3 h 4"/>
                  <a:gd name="T38" fmla="*/ 6 w 10"/>
                  <a:gd name="T39" fmla="*/ 4 h 4"/>
                  <a:gd name="T40" fmla="*/ 8 w 10"/>
                  <a:gd name="T41" fmla="*/ 4 h 4"/>
                  <a:gd name="T42" fmla="*/ 9 w 10"/>
                  <a:gd name="T43" fmla="*/ 4 h 4"/>
                  <a:gd name="T44" fmla="*/ 10 w 10"/>
                  <a:gd name="T45" fmla="*/ 4 h 4"/>
                  <a:gd name="T46" fmla="*/ 10 w 10"/>
                  <a:gd name="T47" fmla="*/ 4 h 4"/>
                  <a:gd name="T48" fmla="*/ 10 w 10"/>
                  <a:gd name="T49" fmla="*/ 4 h 4"/>
                  <a:gd name="T50" fmla="*/ 10 w 10"/>
                  <a:gd name="T51" fmla="*/ 4 h 4"/>
                  <a:gd name="T52" fmla="*/ 9 w 10"/>
                  <a:gd name="T53" fmla="*/ 4 h 4"/>
                  <a:gd name="T54" fmla="*/ 9 w 10"/>
                  <a:gd name="T55" fmla="*/ 4 h 4"/>
                  <a:gd name="T56" fmla="*/ 9 w 10"/>
                  <a:gd name="T57" fmla="*/ 3 h 4"/>
                  <a:gd name="T58" fmla="*/ 9 w 10"/>
                  <a:gd name="T59" fmla="*/ 3 h 4"/>
                  <a:gd name="T60" fmla="*/ 8 w 10"/>
                  <a:gd name="T61" fmla="*/ 3 h 4"/>
                  <a:gd name="T62" fmla="*/ 8 w 10"/>
                  <a:gd name="T63" fmla="*/ 3 h 4"/>
                  <a:gd name="T64" fmla="*/ 7 w 10"/>
                  <a:gd name="T65" fmla="*/ 3 h 4"/>
                  <a:gd name="T66" fmla="*/ 7 w 10"/>
                  <a:gd name="T67" fmla="*/ 3 h 4"/>
                  <a:gd name="T68" fmla="*/ 7 w 10"/>
                  <a:gd name="T69" fmla="*/ 2 h 4"/>
                  <a:gd name="T70" fmla="*/ 7 w 10"/>
                  <a:gd name="T71" fmla="*/ 2 h 4"/>
                  <a:gd name="T72" fmla="*/ 6 w 10"/>
                  <a:gd name="T73" fmla="*/ 2 h 4"/>
                  <a:gd name="T74" fmla="*/ 6 w 10"/>
                  <a:gd name="T75" fmla="*/ 2 h 4"/>
                  <a:gd name="T76" fmla="*/ 6 w 10"/>
                  <a:gd name="T77" fmla="*/ 1 h 4"/>
                  <a:gd name="T78" fmla="*/ 6 w 10"/>
                  <a:gd name="T79" fmla="*/ 1 h 4"/>
                  <a:gd name="T80" fmla="*/ 6 w 10"/>
                  <a:gd name="T81" fmla="*/ 2 h 4"/>
                  <a:gd name="T82" fmla="*/ 5 w 10"/>
                  <a:gd name="T8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2" name="Freeform 2804">
                <a:extLst>
                  <a:ext uri="{FF2B5EF4-FFF2-40B4-BE49-F238E27FC236}">
                    <a16:creationId xmlns:a16="http://schemas.microsoft.com/office/drawing/2014/main" id="{FDFBC31F-F8B6-49D1-ADD7-16F2CC4FA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17"/>
                <a:ext cx="7" cy="9"/>
              </a:xfrm>
              <a:custGeom>
                <a:avLst/>
                <a:gdLst>
                  <a:gd name="T0" fmla="*/ 7 w 7"/>
                  <a:gd name="T1" fmla="*/ 2 h 9"/>
                  <a:gd name="T2" fmla="*/ 7 w 7"/>
                  <a:gd name="T3" fmla="*/ 2 h 9"/>
                  <a:gd name="T4" fmla="*/ 7 w 7"/>
                  <a:gd name="T5" fmla="*/ 5 h 9"/>
                  <a:gd name="T6" fmla="*/ 7 w 7"/>
                  <a:gd name="T7" fmla="*/ 5 h 9"/>
                  <a:gd name="T8" fmla="*/ 7 w 7"/>
                  <a:gd name="T9" fmla="*/ 9 h 9"/>
                  <a:gd name="T10" fmla="*/ 0 w 7"/>
                  <a:gd name="T11" fmla="*/ 7 h 9"/>
                  <a:gd name="T12" fmla="*/ 2 w 7"/>
                  <a:gd name="T13" fmla="*/ 0 h 9"/>
                  <a:gd name="T14" fmla="*/ 7 w 7"/>
                  <a:gd name="T1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3" name="Freeform 2805">
                <a:extLst>
                  <a:ext uri="{FF2B5EF4-FFF2-40B4-BE49-F238E27FC236}">
                    <a16:creationId xmlns:a16="http://schemas.microsoft.com/office/drawing/2014/main" id="{0EBDC6B4-F2B0-47F2-A685-5D7D06F59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057"/>
                <a:ext cx="20" cy="14"/>
              </a:xfrm>
              <a:custGeom>
                <a:avLst/>
                <a:gdLst>
                  <a:gd name="T0" fmla="*/ 16 w 20"/>
                  <a:gd name="T1" fmla="*/ 5 h 14"/>
                  <a:gd name="T2" fmla="*/ 14 w 20"/>
                  <a:gd name="T3" fmla="*/ 5 h 14"/>
                  <a:gd name="T4" fmla="*/ 14 w 20"/>
                  <a:gd name="T5" fmla="*/ 5 h 14"/>
                  <a:gd name="T6" fmla="*/ 14 w 20"/>
                  <a:gd name="T7" fmla="*/ 7 h 14"/>
                  <a:gd name="T8" fmla="*/ 14 w 20"/>
                  <a:gd name="T9" fmla="*/ 7 h 14"/>
                  <a:gd name="T10" fmla="*/ 2 w 20"/>
                  <a:gd name="T11" fmla="*/ 14 h 14"/>
                  <a:gd name="T12" fmla="*/ 2 w 20"/>
                  <a:gd name="T13" fmla="*/ 14 h 14"/>
                  <a:gd name="T14" fmla="*/ 0 w 20"/>
                  <a:gd name="T15" fmla="*/ 14 h 14"/>
                  <a:gd name="T16" fmla="*/ 0 w 20"/>
                  <a:gd name="T17" fmla="*/ 14 h 14"/>
                  <a:gd name="T18" fmla="*/ 0 w 20"/>
                  <a:gd name="T19" fmla="*/ 7 h 14"/>
                  <a:gd name="T20" fmla="*/ 0 w 20"/>
                  <a:gd name="T21" fmla="*/ 5 h 14"/>
                  <a:gd name="T22" fmla="*/ 2 w 20"/>
                  <a:gd name="T23" fmla="*/ 5 h 14"/>
                  <a:gd name="T24" fmla="*/ 5 w 20"/>
                  <a:gd name="T25" fmla="*/ 5 h 14"/>
                  <a:gd name="T26" fmla="*/ 5 w 20"/>
                  <a:gd name="T27" fmla="*/ 5 h 14"/>
                  <a:gd name="T28" fmla="*/ 5 w 20"/>
                  <a:gd name="T29" fmla="*/ 3 h 14"/>
                  <a:gd name="T30" fmla="*/ 11 w 20"/>
                  <a:gd name="T31" fmla="*/ 3 h 14"/>
                  <a:gd name="T32" fmla="*/ 11 w 20"/>
                  <a:gd name="T33" fmla="*/ 3 h 14"/>
                  <a:gd name="T34" fmla="*/ 14 w 20"/>
                  <a:gd name="T35" fmla="*/ 3 h 14"/>
                  <a:gd name="T36" fmla="*/ 18 w 20"/>
                  <a:gd name="T37" fmla="*/ 3 h 14"/>
                  <a:gd name="T38" fmla="*/ 18 w 20"/>
                  <a:gd name="T39" fmla="*/ 3 h 14"/>
                  <a:gd name="T40" fmla="*/ 18 w 20"/>
                  <a:gd name="T41" fmla="*/ 0 h 14"/>
                  <a:gd name="T42" fmla="*/ 20 w 20"/>
                  <a:gd name="T43" fmla="*/ 0 h 14"/>
                  <a:gd name="T44" fmla="*/ 18 w 20"/>
                  <a:gd name="T45" fmla="*/ 3 h 14"/>
                  <a:gd name="T46" fmla="*/ 16 w 20"/>
                  <a:gd name="T4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14">
                    <a:moveTo>
                      <a:pt x="16" y="5"/>
                    </a:move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8" y="3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4" name="Freeform 2806">
                <a:extLst>
                  <a:ext uri="{FF2B5EF4-FFF2-40B4-BE49-F238E27FC236}">
                    <a16:creationId xmlns:a16="http://schemas.microsoft.com/office/drawing/2014/main" id="{8725AE3F-868A-4B1A-B2B8-323CB9A56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062"/>
                <a:ext cx="16" cy="18"/>
              </a:xfrm>
              <a:custGeom>
                <a:avLst/>
                <a:gdLst>
                  <a:gd name="T0" fmla="*/ 3 w 16"/>
                  <a:gd name="T1" fmla="*/ 18 h 18"/>
                  <a:gd name="T2" fmla="*/ 3 w 16"/>
                  <a:gd name="T3" fmla="*/ 18 h 18"/>
                  <a:gd name="T4" fmla="*/ 3 w 16"/>
                  <a:gd name="T5" fmla="*/ 16 h 18"/>
                  <a:gd name="T6" fmla="*/ 0 w 16"/>
                  <a:gd name="T7" fmla="*/ 9 h 18"/>
                  <a:gd name="T8" fmla="*/ 5 w 16"/>
                  <a:gd name="T9" fmla="*/ 7 h 18"/>
                  <a:gd name="T10" fmla="*/ 5 w 16"/>
                  <a:gd name="T11" fmla="*/ 2 h 18"/>
                  <a:gd name="T12" fmla="*/ 14 w 16"/>
                  <a:gd name="T13" fmla="*/ 2 h 18"/>
                  <a:gd name="T14" fmla="*/ 16 w 16"/>
                  <a:gd name="T15" fmla="*/ 0 h 18"/>
                  <a:gd name="T16" fmla="*/ 16 w 16"/>
                  <a:gd name="T17" fmla="*/ 0 h 18"/>
                  <a:gd name="T18" fmla="*/ 16 w 16"/>
                  <a:gd name="T19" fmla="*/ 0 h 18"/>
                  <a:gd name="T20" fmla="*/ 16 w 16"/>
                  <a:gd name="T21" fmla="*/ 2 h 18"/>
                  <a:gd name="T22" fmla="*/ 16 w 16"/>
                  <a:gd name="T23" fmla="*/ 9 h 18"/>
                  <a:gd name="T24" fmla="*/ 12 w 16"/>
                  <a:gd name="T25" fmla="*/ 13 h 18"/>
                  <a:gd name="T26" fmla="*/ 3 w 16"/>
                  <a:gd name="T27" fmla="*/ 18 h 18"/>
                  <a:gd name="T28" fmla="*/ 3 w 16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3" y="18"/>
                    </a:moveTo>
                    <a:lnTo>
                      <a:pt x="3" y="18"/>
                    </a:lnTo>
                    <a:lnTo>
                      <a:pt x="3" y="16"/>
                    </a:lnTo>
                    <a:lnTo>
                      <a:pt x="0" y="9"/>
                    </a:lnTo>
                    <a:lnTo>
                      <a:pt x="5" y="7"/>
                    </a:lnTo>
                    <a:lnTo>
                      <a:pt x="5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9"/>
                    </a:lnTo>
                    <a:lnTo>
                      <a:pt x="12" y="13"/>
                    </a:lnTo>
                    <a:lnTo>
                      <a:pt x="3" y="18"/>
                    </a:lnTo>
                    <a:lnTo>
                      <a:pt x="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5" name="Freeform 2807">
                <a:extLst>
                  <a:ext uri="{FF2B5EF4-FFF2-40B4-BE49-F238E27FC236}">
                    <a16:creationId xmlns:a16="http://schemas.microsoft.com/office/drawing/2014/main" id="{E4A9E527-AA55-4C54-9B12-6A0528F53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055"/>
                <a:ext cx="34" cy="23"/>
              </a:xfrm>
              <a:custGeom>
                <a:avLst/>
                <a:gdLst>
                  <a:gd name="T0" fmla="*/ 10 w 15"/>
                  <a:gd name="T1" fmla="*/ 2 h 10"/>
                  <a:gd name="T2" fmla="*/ 10 w 15"/>
                  <a:gd name="T3" fmla="*/ 2 h 10"/>
                  <a:gd name="T4" fmla="*/ 9 w 15"/>
                  <a:gd name="T5" fmla="*/ 0 h 10"/>
                  <a:gd name="T6" fmla="*/ 8 w 15"/>
                  <a:gd name="T7" fmla="*/ 0 h 10"/>
                  <a:gd name="T8" fmla="*/ 8 w 15"/>
                  <a:gd name="T9" fmla="*/ 0 h 10"/>
                  <a:gd name="T10" fmla="*/ 7 w 15"/>
                  <a:gd name="T11" fmla="*/ 0 h 10"/>
                  <a:gd name="T12" fmla="*/ 3 w 15"/>
                  <a:gd name="T13" fmla="*/ 1 h 10"/>
                  <a:gd name="T14" fmla="*/ 3 w 15"/>
                  <a:gd name="T15" fmla="*/ 1 h 10"/>
                  <a:gd name="T16" fmla="*/ 3 w 15"/>
                  <a:gd name="T17" fmla="*/ 2 h 10"/>
                  <a:gd name="T18" fmla="*/ 0 w 15"/>
                  <a:gd name="T19" fmla="*/ 3 h 10"/>
                  <a:gd name="T20" fmla="*/ 1 w 15"/>
                  <a:gd name="T21" fmla="*/ 5 h 10"/>
                  <a:gd name="T22" fmla="*/ 1 w 15"/>
                  <a:gd name="T23" fmla="*/ 5 h 10"/>
                  <a:gd name="T24" fmla="*/ 2 w 15"/>
                  <a:gd name="T25" fmla="*/ 5 h 10"/>
                  <a:gd name="T26" fmla="*/ 2 w 15"/>
                  <a:gd name="T27" fmla="*/ 5 h 10"/>
                  <a:gd name="T28" fmla="*/ 3 w 15"/>
                  <a:gd name="T29" fmla="*/ 5 h 10"/>
                  <a:gd name="T30" fmla="*/ 3 w 15"/>
                  <a:gd name="T31" fmla="*/ 5 h 10"/>
                  <a:gd name="T32" fmla="*/ 4 w 15"/>
                  <a:gd name="T33" fmla="*/ 5 h 10"/>
                  <a:gd name="T34" fmla="*/ 4 w 15"/>
                  <a:gd name="T35" fmla="*/ 5 h 10"/>
                  <a:gd name="T36" fmla="*/ 4 w 15"/>
                  <a:gd name="T37" fmla="*/ 6 h 10"/>
                  <a:gd name="T38" fmla="*/ 4 w 15"/>
                  <a:gd name="T39" fmla="*/ 6 h 10"/>
                  <a:gd name="T40" fmla="*/ 5 w 15"/>
                  <a:gd name="T41" fmla="*/ 6 h 10"/>
                  <a:gd name="T42" fmla="*/ 5 w 15"/>
                  <a:gd name="T43" fmla="*/ 6 h 10"/>
                  <a:gd name="T44" fmla="*/ 6 w 15"/>
                  <a:gd name="T45" fmla="*/ 6 h 10"/>
                  <a:gd name="T46" fmla="*/ 6 w 15"/>
                  <a:gd name="T47" fmla="*/ 6 h 10"/>
                  <a:gd name="T48" fmla="*/ 7 w 15"/>
                  <a:gd name="T49" fmla="*/ 6 h 10"/>
                  <a:gd name="T50" fmla="*/ 7 w 15"/>
                  <a:gd name="T51" fmla="*/ 6 h 10"/>
                  <a:gd name="T52" fmla="*/ 8 w 15"/>
                  <a:gd name="T53" fmla="*/ 6 h 10"/>
                  <a:gd name="T54" fmla="*/ 8 w 15"/>
                  <a:gd name="T55" fmla="*/ 6 h 10"/>
                  <a:gd name="T56" fmla="*/ 8 w 15"/>
                  <a:gd name="T57" fmla="*/ 7 h 10"/>
                  <a:gd name="T58" fmla="*/ 8 w 15"/>
                  <a:gd name="T59" fmla="*/ 7 h 10"/>
                  <a:gd name="T60" fmla="*/ 9 w 15"/>
                  <a:gd name="T61" fmla="*/ 7 h 10"/>
                  <a:gd name="T62" fmla="*/ 9 w 15"/>
                  <a:gd name="T63" fmla="*/ 7 h 10"/>
                  <a:gd name="T64" fmla="*/ 10 w 15"/>
                  <a:gd name="T65" fmla="*/ 7 h 10"/>
                  <a:gd name="T66" fmla="*/ 10 w 15"/>
                  <a:gd name="T67" fmla="*/ 7 h 10"/>
                  <a:gd name="T68" fmla="*/ 11 w 15"/>
                  <a:gd name="T69" fmla="*/ 7 h 10"/>
                  <a:gd name="T70" fmla="*/ 11 w 15"/>
                  <a:gd name="T71" fmla="*/ 7 h 10"/>
                  <a:gd name="T72" fmla="*/ 11 w 15"/>
                  <a:gd name="T73" fmla="*/ 8 h 10"/>
                  <a:gd name="T74" fmla="*/ 11 w 15"/>
                  <a:gd name="T75" fmla="*/ 8 h 10"/>
                  <a:gd name="T76" fmla="*/ 12 w 15"/>
                  <a:gd name="T77" fmla="*/ 8 h 10"/>
                  <a:gd name="T78" fmla="*/ 12 w 15"/>
                  <a:gd name="T79" fmla="*/ 8 h 10"/>
                  <a:gd name="T80" fmla="*/ 13 w 15"/>
                  <a:gd name="T81" fmla="*/ 8 h 10"/>
                  <a:gd name="T82" fmla="*/ 13 w 15"/>
                  <a:gd name="T83" fmla="*/ 8 h 10"/>
                  <a:gd name="T84" fmla="*/ 13 w 15"/>
                  <a:gd name="T85" fmla="*/ 9 h 10"/>
                  <a:gd name="T86" fmla="*/ 13 w 15"/>
                  <a:gd name="T87" fmla="*/ 9 h 10"/>
                  <a:gd name="T88" fmla="*/ 14 w 15"/>
                  <a:gd name="T89" fmla="*/ 9 h 10"/>
                  <a:gd name="T90" fmla="*/ 14 w 15"/>
                  <a:gd name="T91" fmla="*/ 9 h 10"/>
                  <a:gd name="T92" fmla="*/ 15 w 15"/>
                  <a:gd name="T93" fmla="*/ 9 h 10"/>
                  <a:gd name="T94" fmla="*/ 15 w 15"/>
                  <a:gd name="T95" fmla="*/ 9 h 10"/>
                  <a:gd name="T96" fmla="*/ 15 w 15"/>
                  <a:gd name="T97" fmla="*/ 10 h 10"/>
                  <a:gd name="T98" fmla="*/ 15 w 15"/>
                  <a:gd name="T99" fmla="*/ 10 h 10"/>
                  <a:gd name="T100" fmla="*/ 15 w 15"/>
                  <a:gd name="T101" fmla="*/ 8 h 10"/>
                  <a:gd name="T102" fmla="*/ 15 w 15"/>
                  <a:gd name="T103" fmla="*/ 6 h 10"/>
                  <a:gd name="T104" fmla="*/ 15 w 15"/>
                  <a:gd name="T105" fmla="*/ 6 h 10"/>
                  <a:gd name="T106" fmla="*/ 14 w 15"/>
                  <a:gd name="T107" fmla="*/ 2 h 10"/>
                  <a:gd name="T108" fmla="*/ 13 w 15"/>
                  <a:gd name="T109" fmla="*/ 2 h 10"/>
                  <a:gd name="T110" fmla="*/ 12 w 15"/>
                  <a:gd name="T111" fmla="*/ 2 h 10"/>
                  <a:gd name="T112" fmla="*/ 11 w 15"/>
                  <a:gd name="T113" fmla="*/ 2 h 10"/>
                  <a:gd name="T114" fmla="*/ 10 w 15"/>
                  <a:gd name="T115" fmla="*/ 2 h 10"/>
                  <a:gd name="T116" fmla="*/ 10 w 15"/>
                  <a:gd name="T117" fmla="*/ 2 h 10"/>
                  <a:gd name="T118" fmla="*/ 10 w 15"/>
                  <a:gd name="T1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" h="10">
                    <a:moveTo>
                      <a:pt x="10" y="2"/>
                    </a:moveTo>
                    <a:lnTo>
                      <a:pt x="10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6" name="Freeform 2808">
                <a:extLst>
                  <a:ext uri="{FF2B5EF4-FFF2-40B4-BE49-F238E27FC236}">
                    <a16:creationId xmlns:a16="http://schemas.microsoft.com/office/drawing/2014/main" id="{F946C79A-17F0-4AC0-8B78-D5E4B10B3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044"/>
                <a:ext cx="32" cy="18"/>
              </a:xfrm>
              <a:custGeom>
                <a:avLst/>
                <a:gdLst>
                  <a:gd name="T0" fmla="*/ 30 w 32"/>
                  <a:gd name="T1" fmla="*/ 2 h 18"/>
                  <a:gd name="T2" fmla="*/ 32 w 32"/>
                  <a:gd name="T3" fmla="*/ 13 h 18"/>
                  <a:gd name="T4" fmla="*/ 32 w 32"/>
                  <a:gd name="T5" fmla="*/ 16 h 18"/>
                  <a:gd name="T6" fmla="*/ 30 w 32"/>
                  <a:gd name="T7" fmla="*/ 16 h 18"/>
                  <a:gd name="T8" fmla="*/ 27 w 32"/>
                  <a:gd name="T9" fmla="*/ 16 h 18"/>
                  <a:gd name="T10" fmla="*/ 25 w 32"/>
                  <a:gd name="T11" fmla="*/ 16 h 18"/>
                  <a:gd name="T12" fmla="*/ 23 w 32"/>
                  <a:gd name="T13" fmla="*/ 16 h 18"/>
                  <a:gd name="T14" fmla="*/ 23 w 32"/>
                  <a:gd name="T15" fmla="*/ 16 h 18"/>
                  <a:gd name="T16" fmla="*/ 23 w 32"/>
                  <a:gd name="T17" fmla="*/ 16 h 18"/>
                  <a:gd name="T18" fmla="*/ 21 w 32"/>
                  <a:gd name="T19" fmla="*/ 11 h 18"/>
                  <a:gd name="T20" fmla="*/ 18 w 32"/>
                  <a:gd name="T21" fmla="*/ 11 h 18"/>
                  <a:gd name="T22" fmla="*/ 18 w 32"/>
                  <a:gd name="T23" fmla="*/ 11 h 18"/>
                  <a:gd name="T24" fmla="*/ 16 w 32"/>
                  <a:gd name="T25" fmla="*/ 11 h 18"/>
                  <a:gd name="T26" fmla="*/ 7 w 32"/>
                  <a:gd name="T27" fmla="*/ 13 h 18"/>
                  <a:gd name="T28" fmla="*/ 7 w 32"/>
                  <a:gd name="T29" fmla="*/ 13 h 18"/>
                  <a:gd name="T30" fmla="*/ 7 w 32"/>
                  <a:gd name="T31" fmla="*/ 16 h 18"/>
                  <a:gd name="T32" fmla="*/ 0 w 32"/>
                  <a:gd name="T33" fmla="*/ 18 h 18"/>
                  <a:gd name="T34" fmla="*/ 0 w 32"/>
                  <a:gd name="T35" fmla="*/ 13 h 18"/>
                  <a:gd name="T36" fmla="*/ 0 w 32"/>
                  <a:gd name="T37" fmla="*/ 11 h 18"/>
                  <a:gd name="T38" fmla="*/ 0 w 32"/>
                  <a:gd name="T39" fmla="*/ 9 h 18"/>
                  <a:gd name="T40" fmla="*/ 0 w 32"/>
                  <a:gd name="T41" fmla="*/ 4 h 18"/>
                  <a:gd name="T42" fmla="*/ 0 w 32"/>
                  <a:gd name="T43" fmla="*/ 4 h 18"/>
                  <a:gd name="T44" fmla="*/ 3 w 32"/>
                  <a:gd name="T45" fmla="*/ 4 h 18"/>
                  <a:gd name="T46" fmla="*/ 5 w 32"/>
                  <a:gd name="T47" fmla="*/ 4 h 18"/>
                  <a:gd name="T48" fmla="*/ 9 w 32"/>
                  <a:gd name="T49" fmla="*/ 4 h 18"/>
                  <a:gd name="T50" fmla="*/ 25 w 32"/>
                  <a:gd name="T51" fmla="*/ 0 h 18"/>
                  <a:gd name="T52" fmla="*/ 25 w 32"/>
                  <a:gd name="T53" fmla="*/ 0 h 18"/>
                  <a:gd name="T54" fmla="*/ 27 w 32"/>
                  <a:gd name="T55" fmla="*/ 0 h 18"/>
                  <a:gd name="T56" fmla="*/ 27 w 32"/>
                  <a:gd name="T57" fmla="*/ 0 h 18"/>
                  <a:gd name="T58" fmla="*/ 27 w 32"/>
                  <a:gd name="T59" fmla="*/ 2 h 18"/>
                  <a:gd name="T60" fmla="*/ 30 w 32"/>
                  <a:gd name="T6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18">
                    <a:moveTo>
                      <a:pt x="30" y="2"/>
                    </a:moveTo>
                    <a:lnTo>
                      <a:pt x="32" y="13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7" name="Freeform 2809">
                <a:extLst>
                  <a:ext uri="{FF2B5EF4-FFF2-40B4-BE49-F238E27FC236}">
                    <a16:creationId xmlns:a16="http://schemas.microsoft.com/office/drawing/2014/main" id="{F13A06AF-3D41-4B24-B4D6-31353AE27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114"/>
                <a:ext cx="27" cy="20"/>
              </a:xfrm>
              <a:custGeom>
                <a:avLst/>
                <a:gdLst>
                  <a:gd name="T0" fmla="*/ 12 w 12"/>
                  <a:gd name="T1" fmla="*/ 0 h 9"/>
                  <a:gd name="T2" fmla="*/ 12 w 12"/>
                  <a:gd name="T3" fmla="*/ 0 h 9"/>
                  <a:gd name="T4" fmla="*/ 12 w 12"/>
                  <a:gd name="T5" fmla="*/ 0 h 9"/>
                  <a:gd name="T6" fmla="*/ 10 w 12"/>
                  <a:gd name="T7" fmla="*/ 0 h 9"/>
                  <a:gd name="T8" fmla="*/ 9 w 12"/>
                  <a:gd name="T9" fmla="*/ 0 h 9"/>
                  <a:gd name="T10" fmla="*/ 7 w 12"/>
                  <a:gd name="T11" fmla="*/ 0 h 9"/>
                  <a:gd name="T12" fmla="*/ 5 w 12"/>
                  <a:gd name="T13" fmla="*/ 0 h 9"/>
                  <a:gd name="T14" fmla="*/ 3 w 12"/>
                  <a:gd name="T15" fmla="*/ 0 h 9"/>
                  <a:gd name="T16" fmla="*/ 3 w 12"/>
                  <a:gd name="T17" fmla="*/ 0 h 9"/>
                  <a:gd name="T18" fmla="*/ 2 w 12"/>
                  <a:gd name="T19" fmla="*/ 0 h 9"/>
                  <a:gd name="T20" fmla="*/ 2 w 12"/>
                  <a:gd name="T21" fmla="*/ 1 h 9"/>
                  <a:gd name="T22" fmla="*/ 3 w 12"/>
                  <a:gd name="T23" fmla="*/ 3 h 9"/>
                  <a:gd name="T24" fmla="*/ 3 w 12"/>
                  <a:gd name="T25" fmla="*/ 4 h 9"/>
                  <a:gd name="T26" fmla="*/ 2 w 12"/>
                  <a:gd name="T27" fmla="*/ 4 h 9"/>
                  <a:gd name="T28" fmla="*/ 2 w 12"/>
                  <a:gd name="T29" fmla="*/ 3 h 9"/>
                  <a:gd name="T30" fmla="*/ 1 w 12"/>
                  <a:gd name="T31" fmla="*/ 3 h 9"/>
                  <a:gd name="T32" fmla="*/ 1 w 12"/>
                  <a:gd name="T33" fmla="*/ 3 h 9"/>
                  <a:gd name="T34" fmla="*/ 1 w 12"/>
                  <a:gd name="T35" fmla="*/ 3 h 9"/>
                  <a:gd name="T36" fmla="*/ 1 w 12"/>
                  <a:gd name="T37" fmla="*/ 3 h 9"/>
                  <a:gd name="T38" fmla="*/ 1 w 12"/>
                  <a:gd name="T39" fmla="*/ 3 h 9"/>
                  <a:gd name="T40" fmla="*/ 1 w 12"/>
                  <a:gd name="T41" fmla="*/ 3 h 9"/>
                  <a:gd name="T42" fmla="*/ 1 w 12"/>
                  <a:gd name="T43" fmla="*/ 3 h 9"/>
                  <a:gd name="T44" fmla="*/ 1 w 12"/>
                  <a:gd name="T45" fmla="*/ 4 h 9"/>
                  <a:gd name="T46" fmla="*/ 1 w 12"/>
                  <a:gd name="T47" fmla="*/ 4 h 9"/>
                  <a:gd name="T48" fmla="*/ 1 w 12"/>
                  <a:gd name="T49" fmla="*/ 4 h 9"/>
                  <a:gd name="T50" fmla="*/ 1 w 12"/>
                  <a:gd name="T51" fmla="*/ 4 h 9"/>
                  <a:gd name="T52" fmla="*/ 0 w 12"/>
                  <a:gd name="T53" fmla="*/ 4 h 9"/>
                  <a:gd name="T54" fmla="*/ 0 w 12"/>
                  <a:gd name="T55" fmla="*/ 4 h 9"/>
                  <a:gd name="T56" fmla="*/ 0 w 12"/>
                  <a:gd name="T57" fmla="*/ 5 h 9"/>
                  <a:gd name="T58" fmla="*/ 0 w 12"/>
                  <a:gd name="T59" fmla="*/ 7 h 9"/>
                  <a:gd name="T60" fmla="*/ 1 w 12"/>
                  <a:gd name="T61" fmla="*/ 7 h 9"/>
                  <a:gd name="T62" fmla="*/ 1 w 12"/>
                  <a:gd name="T63" fmla="*/ 7 h 9"/>
                  <a:gd name="T64" fmla="*/ 1 w 12"/>
                  <a:gd name="T65" fmla="*/ 9 h 9"/>
                  <a:gd name="T66" fmla="*/ 3 w 12"/>
                  <a:gd name="T67" fmla="*/ 9 h 9"/>
                  <a:gd name="T68" fmla="*/ 3 w 12"/>
                  <a:gd name="T69" fmla="*/ 9 h 9"/>
                  <a:gd name="T70" fmla="*/ 6 w 12"/>
                  <a:gd name="T71" fmla="*/ 8 h 9"/>
                  <a:gd name="T72" fmla="*/ 6 w 12"/>
                  <a:gd name="T73" fmla="*/ 8 h 9"/>
                  <a:gd name="T74" fmla="*/ 9 w 12"/>
                  <a:gd name="T75" fmla="*/ 8 h 9"/>
                  <a:gd name="T76" fmla="*/ 9 w 12"/>
                  <a:gd name="T77" fmla="*/ 8 h 9"/>
                  <a:gd name="T78" fmla="*/ 9 w 12"/>
                  <a:gd name="T79" fmla="*/ 7 h 9"/>
                  <a:gd name="T80" fmla="*/ 9 w 12"/>
                  <a:gd name="T81" fmla="*/ 7 h 9"/>
                  <a:gd name="T82" fmla="*/ 10 w 12"/>
                  <a:gd name="T83" fmla="*/ 7 h 9"/>
                  <a:gd name="T84" fmla="*/ 10 w 12"/>
                  <a:gd name="T85" fmla="*/ 7 h 9"/>
                  <a:gd name="T86" fmla="*/ 10 w 12"/>
                  <a:gd name="T87" fmla="*/ 6 h 9"/>
                  <a:gd name="T88" fmla="*/ 10 w 12"/>
                  <a:gd name="T89" fmla="*/ 6 h 9"/>
                  <a:gd name="T90" fmla="*/ 10 w 12"/>
                  <a:gd name="T91" fmla="*/ 5 h 9"/>
                  <a:gd name="T92" fmla="*/ 10 w 12"/>
                  <a:gd name="T93" fmla="*/ 5 h 9"/>
                  <a:gd name="T94" fmla="*/ 11 w 12"/>
                  <a:gd name="T95" fmla="*/ 5 h 9"/>
                  <a:gd name="T96" fmla="*/ 11 w 12"/>
                  <a:gd name="T97" fmla="*/ 5 h 9"/>
                  <a:gd name="T98" fmla="*/ 11 w 12"/>
                  <a:gd name="T99" fmla="*/ 4 h 9"/>
                  <a:gd name="T100" fmla="*/ 11 w 12"/>
                  <a:gd name="T101" fmla="*/ 4 h 9"/>
                  <a:gd name="T102" fmla="*/ 11 w 12"/>
                  <a:gd name="T103" fmla="*/ 3 h 9"/>
                  <a:gd name="T104" fmla="*/ 11 w 12"/>
                  <a:gd name="T105" fmla="*/ 3 h 9"/>
                  <a:gd name="T106" fmla="*/ 12 w 12"/>
                  <a:gd name="T107" fmla="*/ 3 h 9"/>
                  <a:gd name="T108" fmla="*/ 12 w 12"/>
                  <a:gd name="T109" fmla="*/ 3 h 9"/>
                  <a:gd name="T110" fmla="*/ 12 w 12"/>
                  <a:gd name="T111" fmla="*/ 2 h 9"/>
                  <a:gd name="T112" fmla="*/ 12 w 12"/>
                  <a:gd name="T113" fmla="*/ 2 h 9"/>
                  <a:gd name="T114" fmla="*/ 12 w 12"/>
                  <a:gd name="T115" fmla="*/ 1 h 9"/>
                  <a:gd name="T116" fmla="*/ 12 w 12"/>
                  <a:gd name="T1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8" name="Freeform 2810">
                <a:extLst>
                  <a:ext uri="{FF2B5EF4-FFF2-40B4-BE49-F238E27FC236}">
                    <a16:creationId xmlns:a16="http://schemas.microsoft.com/office/drawing/2014/main" id="{43FD6BB4-9CD3-4F5E-99F8-12A341F4E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057"/>
                <a:ext cx="11" cy="25"/>
              </a:xfrm>
              <a:custGeom>
                <a:avLst/>
                <a:gdLst>
                  <a:gd name="T0" fmla="*/ 9 w 11"/>
                  <a:gd name="T1" fmla="*/ 0 h 25"/>
                  <a:gd name="T2" fmla="*/ 9 w 11"/>
                  <a:gd name="T3" fmla="*/ 0 h 25"/>
                  <a:gd name="T4" fmla="*/ 9 w 11"/>
                  <a:gd name="T5" fmla="*/ 3 h 25"/>
                  <a:gd name="T6" fmla="*/ 9 w 11"/>
                  <a:gd name="T7" fmla="*/ 3 h 25"/>
                  <a:gd name="T8" fmla="*/ 9 w 11"/>
                  <a:gd name="T9" fmla="*/ 7 h 25"/>
                  <a:gd name="T10" fmla="*/ 9 w 11"/>
                  <a:gd name="T11" fmla="*/ 9 h 25"/>
                  <a:gd name="T12" fmla="*/ 11 w 11"/>
                  <a:gd name="T13" fmla="*/ 18 h 25"/>
                  <a:gd name="T14" fmla="*/ 11 w 11"/>
                  <a:gd name="T15" fmla="*/ 25 h 25"/>
                  <a:gd name="T16" fmla="*/ 11 w 11"/>
                  <a:gd name="T17" fmla="*/ 25 h 25"/>
                  <a:gd name="T18" fmla="*/ 9 w 11"/>
                  <a:gd name="T19" fmla="*/ 25 h 25"/>
                  <a:gd name="T20" fmla="*/ 9 w 11"/>
                  <a:gd name="T21" fmla="*/ 25 h 25"/>
                  <a:gd name="T22" fmla="*/ 7 w 11"/>
                  <a:gd name="T23" fmla="*/ 25 h 25"/>
                  <a:gd name="T24" fmla="*/ 7 w 11"/>
                  <a:gd name="T25" fmla="*/ 25 h 25"/>
                  <a:gd name="T26" fmla="*/ 5 w 11"/>
                  <a:gd name="T27" fmla="*/ 25 h 25"/>
                  <a:gd name="T28" fmla="*/ 5 w 11"/>
                  <a:gd name="T29" fmla="*/ 25 h 25"/>
                  <a:gd name="T30" fmla="*/ 5 w 11"/>
                  <a:gd name="T31" fmla="*/ 23 h 25"/>
                  <a:gd name="T32" fmla="*/ 2 w 11"/>
                  <a:gd name="T33" fmla="*/ 21 h 25"/>
                  <a:gd name="T34" fmla="*/ 2 w 11"/>
                  <a:gd name="T35" fmla="*/ 18 h 25"/>
                  <a:gd name="T36" fmla="*/ 2 w 11"/>
                  <a:gd name="T37" fmla="*/ 14 h 25"/>
                  <a:gd name="T38" fmla="*/ 2 w 11"/>
                  <a:gd name="T39" fmla="*/ 12 h 25"/>
                  <a:gd name="T40" fmla="*/ 2 w 11"/>
                  <a:gd name="T41" fmla="*/ 7 h 25"/>
                  <a:gd name="T42" fmla="*/ 2 w 11"/>
                  <a:gd name="T43" fmla="*/ 5 h 25"/>
                  <a:gd name="T44" fmla="*/ 2 w 11"/>
                  <a:gd name="T45" fmla="*/ 5 h 25"/>
                  <a:gd name="T46" fmla="*/ 0 w 11"/>
                  <a:gd name="T47" fmla="*/ 0 h 25"/>
                  <a:gd name="T48" fmla="*/ 5 w 11"/>
                  <a:gd name="T49" fmla="*/ 0 h 25"/>
                  <a:gd name="T50" fmla="*/ 5 w 11"/>
                  <a:gd name="T51" fmla="*/ 0 h 25"/>
                  <a:gd name="T52" fmla="*/ 5 w 11"/>
                  <a:gd name="T53" fmla="*/ 0 h 25"/>
                  <a:gd name="T54" fmla="*/ 5 w 11"/>
                  <a:gd name="T55" fmla="*/ 0 h 25"/>
                  <a:gd name="T56" fmla="*/ 5 w 11"/>
                  <a:gd name="T57" fmla="*/ 0 h 25"/>
                  <a:gd name="T58" fmla="*/ 7 w 11"/>
                  <a:gd name="T59" fmla="*/ 0 h 25"/>
                  <a:gd name="T60" fmla="*/ 9 w 11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25">
                    <a:moveTo>
                      <a:pt x="9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18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9" name="Freeform 2811">
                <a:extLst>
                  <a:ext uri="{FF2B5EF4-FFF2-40B4-BE49-F238E27FC236}">
                    <a16:creationId xmlns:a16="http://schemas.microsoft.com/office/drawing/2014/main" id="{FA5E9455-4321-4F27-8EC1-310597D0C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044"/>
                <a:ext cx="9" cy="13"/>
              </a:xfrm>
              <a:custGeom>
                <a:avLst/>
                <a:gdLst>
                  <a:gd name="T0" fmla="*/ 7 w 9"/>
                  <a:gd name="T1" fmla="*/ 13 h 13"/>
                  <a:gd name="T2" fmla="*/ 5 w 9"/>
                  <a:gd name="T3" fmla="*/ 13 h 13"/>
                  <a:gd name="T4" fmla="*/ 5 w 9"/>
                  <a:gd name="T5" fmla="*/ 13 h 13"/>
                  <a:gd name="T6" fmla="*/ 5 w 9"/>
                  <a:gd name="T7" fmla="*/ 13 h 13"/>
                  <a:gd name="T8" fmla="*/ 5 w 9"/>
                  <a:gd name="T9" fmla="*/ 13 h 13"/>
                  <a:gd name="T10" fmla="*/ 5 w 9"/>
                  <a:gd name="T11" fmla="*/ 13 h 13"/>
                  <a:gd name="T12" fmla="*/ 0 w 9"/>
                  <a:gd name="T13" fmla="*/ 13 h 13"/>
                  <a:gd name="T14" fmla="*/ 0 w 9"/>
                  <a:gd name="T15" fmla="*/ 11 h 13"/>
                  <a:gd name="T16" fmla="*/ 0 w 9"/>
                  <a:gd name="T17" fmla="*/ 6 h 13"/>
                  <a:gd name="T18" fmla="*/ 0 w 9"/>
                  <a:gd name="T19" fmla="*/ 2 h 13"/>
                  <a:gd name="T20" fmla="*/ 0 w 9"/>
                  <a:gd name="T21" fmla="*/ 2 h 13"/>
                  <a:gd name="T22" fmla="*/ 0 w 9"/>
                  <a:gd name="T23" fmla="*/ 0 h 13"/>
                  <a:gd name="T24" fmla="*/ 2 w 9"/>
                  <a:gd name="T25" fmla="*/ 0 h 13"/>
                  <a:gd name="T26" fmla="*/ 2 w 9"/>
                  <a:gd name="T27" fmla="*/ 0 h 13"/>
                  <a:gd name="T28" fmla="*/ 2 w 9"/>
                  <a:gd name="T29" fmla="*/ 0 h 13"/>
                  <a:gd name="T30" fmla="*/ 2 w 9"/>
                  <a:gd name="T31" fmla="*/ 0 h 13"/>
                  <a:gd name="T32" fmla="*/ 2 w 9"/>
                  <a:gd name="T33" fmla="*/ 2 h 13"/>
                  <a:gd name="T34" fmla="*/ 5 w 9"/>
                  <a:gd name="T35" fmla="*/ 2 h 13"/>
                  <a:gd name="T36" fmla="*/ 5 w 9"/>
                  <a:gd name="T37" fmla="*/ 2 h 13"/>
                  <a:gd name="T38" fmla="*/ 5 w 9"/>
                  <a:gd name="T39" fmla="*/ 4 h 13"/>
                  <a:gd name="T40" fmla="*/ 7 w 9"/>
                  <a:gd name="T41" fmla="*/ 6 h 13"/>
                  <a:gd name="T42" fmla="*/ 7 w 9"/>
                  <a:gd name="T43" fmla="*/ 6 h 13"/>
                  <a:gd name="T44" fmla="*/ 7 w 9"/>
                  <a:gd name="T45" fmla="*/ 9 h 13"/>
                  <a:gd name="T46" fmla="*/ 7 w 9"/>
                  <a:gd name="T47" fmla="*/ 11 h 13"/>
                  <a:gd name="T48" fmla="*/ 7 w 9"/>
                  <a:gd name="T49" fmla="*/ 11 h 13"/>
                  <a:gd name="T50" fmla="*/ 7 w 9"/>
                  <a:gd name="T51" fmla="*/ 11 h 13"/>
                  <a:gd name="T52" fmla="*/ 7 w 9"/>
                  <a:gd name="T53" fmla="*/ 13 h 13"/>
                  <a:gd name="T54" fmla="*/ 9 w 9"/>
                  <a:gd name="T55" fmla="*/ 13 h 13"/>
                  <a:gd name="T56" fmla="*/ 7 w 9"/>
                  <a:gd name="T5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0" name="Freeform 2812">
                <a:extLst>
                  <a:ext uri="{FF2B5EF4-FFF2-40B4-BE49-F238E27FC236}">
                    <a16:creationId xmlns:a16="http://schemas.microsoft.com/office/drawing/2014/main" id="{A35CE079-7135-45D9-AC89-3A4DDEC6E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11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1" name="Freeform 2813">
                <a:extLst>
                  <a:ext uri="{FF2B5EF4-FFF2-40B4-BE49-F238E27FC236}">
                    <a16:creationId xmlns:a16="http://schemas.microsoft.com/office/drawing/2014/main" id="{D6B48F75-1899-4419-B00E-5B062B234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522"/>
                <a:ext cx="12" cy="7"/>
              </a:xfrm>
              <a:custGeom>
                <a:avLst/>
                <a:gdLst>
                  <a:gd name="T0" fmla="*/ 3 w 12"/>
                  <a:gd name="T1" fmla="*/ 0 h 7"/>
                  <a:gd name="T2" fmla="*/ 7 w 12"/>
                  <a:gd name="T3" fmla="*/ 0 h 7"/>
                  <a:gd name="T4" fmla="*/ 9 w 12"/>
                  <a:gd name="T5" fmla="*/ 0 h 7"/>
                  <a:gd name="T6" fmla="*/ 12 w 12"/>
                  <a:gd name="T7" fmla="*/ 0 h 7"/>
                  <a:gd name="T8" fmla="*/ 12 w 12"/>
                  <a:gd name="T9" fmla="*/ 2 h 7"/>
                  <a:gd name="T10" fmla="*/ 12 w 12"/>
                  <a:gd name="T11" fmla="*/ 2 h 7"/>
                  <a:gd name="T12" fmla="*/ 12 w 12"/>
                  <a:gd name="T13" fmla="*/ 4 h 7"/>
                  <a:gd name="T14" fmla="*/ 9 w 12"/>
                  <a:gd name="T15" fmla="*/ 4 h 7"/>
                  <a:gd name="T16" fmla="*/ 9 w 12"/>
                  <a:gd name="T17" fmla="*/ 7 h 7"/>
                  <a:gd name="T18" fmla="*/ 7 w 12"/>
                  <a:gd name="T19" fmla="*/ 7 h 7"/>
                  <a:gd name="T20" fmla="*/ 7 w 12"/>
                  <a:gd name="T21" fmla="*/ 7 h 7"/>
                  <a:gd name="T22" fmla="*/ 5 w 12"/>
                  <a:gd name="T23" fmla="*/ 7 h 7"/>
                  <a:gd name="T24" fmla="*/ 0 w 12"/>
                  <a:gd name="T25" fmla="*/ 7 h 7"/>
                  <a:gd name="T26" fmla="*/ 0 w 12"/>
                  <a:gd name="T27" fmla="*/ 4 h 7"/>
                  <a:gd name="T28" fmla="*/ 3 w 12"/>
                  <a:gd name="T29" fmla="*/ 4 h 7"/>
                  <a:gd name="T30" fmla="*/ 3 w 12"/>
                  <a:gd name="T31" fmla="*/ 2 h 7"/>
                  <a:gd name="T32" fmla="*/ 3 w 12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7">
                    <a:moveTo>
                      <a:pt x="3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2" name="Freeform 2814">
                <a:extLst>
                  <a:ext uri="{FF2B5EF4-FFF2-40B4-BE49-F238E27FC236}">
                    <a16:creationId xmlns:a16="http://schemas.microsoft.com/office/drawing/2014/main" id="{D4E0CA07-6B1F-4402-808A-8E09C75BA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549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0 h 7"/>
                  <a:gd name="T4" fmla="*/ 6 w 6"/>
                  <a:gd name="T5" fmla="*/ 0 h 7"/>
                  <a:gd name="T6" fmla="*/ 6 w 6"/>
                  <a:gd name="T7" fmla="*/ 0 h 7"/>
                  <a:gd name="T8" fmla="*/ 6 w 6"/>
                  <a:gd name="T9" fmla="*/ 0 h 7"/>
                  <a:gd name="T10" fmla="*/ 6 w 6"/>
                  <a:gd name="T11" fmla="*/ 2 h 7"/>
                  <a:gd name="T12" fmla="*/ 6 w 6"/>
                  <a:gd name="T13" fmla="*/ 2 h 7"/>
                  <a:gd name="T14" fmla="*/ 6 w 6"/>
                  <a:gd name="T15" fmla="*/ 2 h 7"/>
                  <a:gd name="T16" fmla="*/ 6 w 6"/>
                  <a:gd name="T17" fmla="*/ 2 h 7"/>
                  <a:gd name="T18" fmla="*/ 6 w 6"/>
                  <a:gd name="T19" fmla="*/ 4 h 7"/>
                  <a:gd name="T20" fmla="*/ 6 w 6"/>
                  <a:gd name="T21" fmla="*/ 4 h 7"/>
                  <a:gd name="T22" fmla="*/ 6 w 6"/>
                  <a:gd name="T23" fmla="*/ 2 h 7"/>
                  <a:gd name="T24" fmla="*/ 4 w 6"/>
                  <a:gd name="T25" fmla="*/ 2 h 7"/>
                  <a:gd name="T26" fmla="*/ 2 w 6"/>
                  <a:gd name="T27" fmla="*/ 2 h 7"/>
                  <a:gd name="T28" fmla="*/ 2 w 6"/>
                  <a:gd name="T29" fmla="*/ 2 h 7"/>
                  <a:gd name="T30" fmla="*/ 2 w 6"/>
                  <a:gd name="T31" fmla="*/ 2 h 7"/>
                  <a:gd name="T32" fmla="*/ 2 w 6"/>
                  <a:gd name="T33" fmla="*/ 2 h 7"/>
                  <a:gd name="T34" fmla="*/ 2 w 6"/>
                  <a:gd name="T35" fmla="*/ 2 h 7"/>
                  <a:gd name="T36" fmla="*/ 2 w 6"/>
                  <a:gd name="T37" fmla="*/ 4 h 7"/>
                  <a:gd name="T38" fmla="*/ 2 w 6"/>
                  <a:gd name="T39" fmla="*/ 4 h 7"/>
                  <a:gd name="T40" fmla="*/ 2 w 6"/>
                  <a:gd name="T41" fmla="*/ 4 h 7"/>
                  <a:gd name="T42" fmla="*/ 2 w 6"/>
                  <a:gd name="T43" fmla="*/ 4 h 7"/>
                  <a:gd name="T44" fmla="*/ 4 w 6"/>
                  <a:gd name="T45" fmla="*/ 4 h 7"/>
                  <a:gd name="T46" fmla="*/ 4 w 6"/>
                  <a:gd name="T47" fmla="*/ 4 h 7"/>
                  <a:gd name="T48" fmla="*/ 4 w 6"/>
                  <a:gd name="T49" fmla="*/ 7 h 7"/>
                  <a:gd name="T50" fmla="*/ 4 w 6"/>
                  <a:gd name="T51" fmla="*/ 7 h 7"/>
                  <a:gd name="T52" fmla="*/ 4 w 6"/>
                  <a:gd name="T53" fmla="*/ 7 h 7"/>
                  <a:gd name="T54" fmla="*/ 4 w 6"/>
                  <a:gd name="T55" fmla="*/ 7 h 7"/>
                  <a:gd name="T56" fmla="*/ 4 w 6"/>
                  <a:gd name="T57" fmla="*/ 7 h 7"/>
                  <a:gd name="T58" fmla="*/ 2 w 6"/>
                  <a:gd name="T59" fmla="*/ 7 h 7"/>
                  <a:gd name="T60" fmla="*/ 2 w 6"/>
                  <a:gd name="T61" fmla="*/ 7 h 7"/>
                  <a:gd name="T62" fmla="*/ 2 w 6"/>
                  <a:gd name="T63" fmla="*/ 7 h 7"/>
                  <a:gd name="T64" fmla="*/ 2 w 6"/>
                  <a:gd name="T65" fmla="*/ 7 h 7"/>
                  <a:gd name="T66" fmla="*/ 0 w 6"/>
                  <a:gd name="T67" fmla="*/ 7 h 7"/>
                  <a:gd name="T68" fmla="*/ 0 w 6"/>
                  <a:gd name="T69" fmla="*/ 7 h 7"/>
                  <a:gd name="T70" fmla="*/ 0 w 6"/>
                  <a:gd name="T7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3" name="Freeform 2815">
                <a:extLst>
                  <a:ext uri="{FF2B5EF4-FFF2-40B4-BE49-F238E27FC236}">
                    <a16:creationId xmlns:a16="http://schemas.microsoft.com/office/drawing/2014/main" id="{D65E4A43-71CA-4CD2-B552-D7FB28D38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547"/>
                <a:ext cx="18" cy="13"/>
              </a:xfrm>
              <a:custGeom>
                <a:avLst/>
                <a:gdLst>
                  <a:gd name="T0" fmla="*/ 11 w 18"/>
                  <a:gd name="T1" fmla="*/ 6 h 13"/>
                  <a:gd name="T2" fmla="*/ 11 w 18"/>
                  <a:gd name="T3" fmla="*/ 6 h 13"/>
                  <a:gd name="T4" fmla="*/ 13 w 18"/>
                  <a:gd name="T5" fmla="*/ 6 h 13"/>
                  <a:gd name="T6" fmla="*/ 13 w 18"/>
                  <a:gd name="T7" fmla="*/ 4 h 13"/>
                  <a:gd name="T8" fmla="*/ 15 w 18"/>
                  <a:gd name="T9" fmla="*/ 4 h 13"/>
                  <a:gd name="T10" fmla="*/ 13 w 18"/>
                  <a:gd name="T11" fmla="*/ 2 h 13"/>
                  <a:gd name="T12" fmla="*/ 13 w 18"/>
                  <a:gd name="T13" fmla="*/ 2 h 13"/>
                  <a:gd name="T14" fmla="*/ 15 w 18"/>
                  <a:gd name="T15" fmla="*/ 2 h 13"/>
                  <a:gd name="T16" fmla="*/ 13 w 18"/>
                  <a:gd name="T17" fmla="*/ 0 h 13"/>
                  <a:gd name="T18" fmla="*/ 15 w 18"/>
                  <a:gd name="T19" fmla="*/ 0 h 13"/>
                  <a:gd name="T20" fmla="*/ 18 w 18"/>
                  <a:gd name="T21" fmla="*/ 2 h 13"/>
                  <a:gd name="T22" fmla="*/ 18 w 18"/>
                  <a:gd name="T23" fmla="*/ 2 h 13"/>
                  <a:gd name="T24" fmla="*/ 18 w 18"/>
                  <a:gd name="T25" fmla="*/ 2 h 13"/>
                  <a:gd name="T26" fmla="*/ 15 w 18"/>
                  <a:gd name="T27" fmla="*/ 4 h 13"/>
                  <a:gd name="T28" fmla="*/ 15 w 18"/>
                  <a:gd name="T29" fmla="*/ 6 h 13"/>
                  <a:gd name="T30" fmla="*/ 13 w 18"/>
                  <a:gd name="T31" fmla="*/ 6 h 13"/>
                  <a:gd name="T32" fmla="*/ 13 w 18"/>
                  <a:gd name="T33" fmla="*/ 9 h 13"/>
                  <a:gd name="T34" fmla="*/ 11 w 18"/>
                  <a:gd name="T35" fmla="*/ 9 h 13"/>
                  <a:gd name="T36" fmla="*/ 9 w 18"/>
                  <a:gd name="T37" fmla="*/ 11 h 13"/>
                  <a:gd name="T38" fmla="*/ 9 w 18"/>
                  <a:gd name="T39" fmla="*/ 11 h 13"/>
                  <a:gd name="T40" fmla="*/ 9 w 18"/>
                  <a:gd name="T41" fmla="*/ 11 h 13"/>
                  <a:gd name="T42" fmla="*/ 4 w 18"/>
                  <a:gd name="T43" fmla="*/ 11 h 13"/>
                  <a:gd name="T44" fmla="*/ 4 w 18"/>
                  <a:gd name="T45" fmla="*/ 13 h 13"/>
                  <a:gd name="T46" fmla="*/ 2 w 18"/>
                  <a:gd name="T47" fmla="*/ 13 h 13"/>
                  <a:gd name="T48" fmla="*/ 2 w 18"/>
                  <a:gd name="T49" fmla="*/ 13 h 13"/>
                  <a:gd name="T50" fmla="*/ 2 w 18"/>
                  <a:gd name="T51" fmla="*/ 13 h 13"/>
                  <a:gd name="T52" fmla="*/ 2 w 18"/>
                  <a:gd name="T53" fmla="*/ 11 h 13"/>
                  <a:gd name="T54" fmla="*/ 0 w 18"/>
                  <a:gd name="T55" fmla="*/ 11 h 13"/>
                  <a:gd name="T56" fmla="*/ 0 w 18"/>
                  <a:gd name="T57" fmla="*/ 9 h 13"/>
                  <a:gd name="T58" fmla="*/ 0 w 18"/>
                  <a:gd name="T59" fmla="*/ 9 h 13"/>
                  <a:gd name="T60" fmla="*/ 0 w 18"/>
                  <a:gd name="T61" fmla="*/ 9 h 13"/>
                  <a:gd name="T62" fmla="*/ 2 w 18"/>
                  <a:gd name="T63" fmla="*/ 9 h 13"/>
                  <a:gd name="T64" fmla="*/ 2 w 18"/>
                  <a:gd name="T65" fmla="*/ 9 h 13"/>
                  <a:gd name="T66" fmla="*/ 2 w 18"/>
                  <a:gd name="T67" fmla="*/ 9 h 13"/>
                  <a:gd name="T68" fmla="*/ 2 w 18"/>
                  <a:gd name="T69" fmla="*/ 9 h 13"/>
                  <a:gd name="T70" fmla="*/ 4 w 18"/>
                  <a:gd name="T71" fmla="*/ 9 h 13"/>
                  <a:gd name="T72" fmla="*/ 4 w 18"/>
                  <a:gd name="T73" fmla="*/ 9 h 13"/>
                  <a:gd name="T74" fmla="*/ 4 w 18"/>
                  <a:gd name="T75" fmla="*/ 9 h 13"/>
                  <a:gd name="T76" fmla="*/ 4 w 18"/>
                  <a:gd name="T77" fmla="*/ 9 h 13"/>
                  <a:gd name="T78" fmla="*/ 4 w 18"/>
                  <a:gd name="T79" fmla="*/ 9 h 13"/>
                  <a:gd name="T80" fmla="*/ 4 w 18"/>
                  <a:gd name="T81" fmla="*/ 6 h 13"/>
                  <a:gd name="T82" fmla="*/ 6 w 18"/>
                  <a:gd name="T83" fmla="*/ 6 h 13"/>
                  <a:gd name="T84" fmla="*/ 6 w 18"/>
                  <a:gd name="T85" fmla="*/ 6 h 13"/>
                  <a:gd name="T86" fmla="*/ 6 w 18"/>
                  <a:gd name="T87" fmla="*/ 6 h 13"/>
                  <a:gd name="T88" fmla="*/ 9 w 18"/>
                  <a:gd name="T89" fmla="*/ 6 h 13"/>
                  <a:gd name="T90" fmla="*/ 9 w 18"/>
                  <a:gd name="T91" fmla="*/ 6 h 13"/>
                  <a:gd name="T92" fmla="*/ 11 w 18"/>
                  <a:gd name="T93" fmla="*/ 6 h 13"/>
                  <a:gd name="T94" fmla="*/ 11 w 18"/>
                  <a:gd name="T95" fmla="*/ 6 h 13"/>
                  <a:gd name="T96" fmla="*/ 11 w 18"/>
                  <a:gd name="T9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" h="13">
                    <a:moveTo>
                      <a:pt x="11" y="6"/>
                    </a:moveTo>
                    <a:lnTo>
                      <a:pt x="11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4" name="Freeform 2816">
                <a:extLst>
                  <a:ext uri="{FF2B5EF4-FFF2-40B4-BE49-F238E27FC236}">
                    <a16:creationId xmlns:a16="http://schemas.microsoft.com/office/drawing/2014/main" id="{E0A7508B-B6F6-4510-887C-50042115D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2529"/>
                <a:ext cx="9" cy="6"/>
              </a:xfrm>
              <a:custGeom>
                <a:avLst/>
                <a:gdLst>
                  <a:gd name="T0" fmla="*/ 0 w 9"/>
                  <a:gd name="T1" fmla="*/ 2 h 6"/>
                  <a:gd name="T2" fmla="*/ 7 w 9"/>
                  <a:gd name="T3" fmla="*/ 2 h 6"/>
                  <a:gd name="T4" fmla="*/ 7 w 9"/>
                  <a:gd name="T5" fmla="*/ 2 h 6"/>
                  <a:gd name="T6" fmla="*/ 7 w 9"/>
                  <a:gd name="T7" fmla="*/ 0 h 6"/>
                  <a:gd name="T8" fmla="*/ 7 w 9"/>
                  <a:gd name="T9" fmla="*/ 2 h 6"/>
                  <a:gd name="T10" fmla="*/ 7 w 9"/>
                  <a:gd name="T11" fmla="*/ 2 h 6"/>
                  <a:gd name="T12" fmla="*/ 7 w 9"/>
                  <a:gd name="T13" fmla="*/ 4 h 6"/>
                  <a:gd name="T14" fmla="*/ 7 w 9"/>
                  <a:gd name="T15" fmla="*/ 4 h 6"/>
                  <a:gd name="T16" fmla="*/ 9 w 9"/>
                  <a:gd name="T17" fmla="*/ 6 h 6"/>
                  <a:gd name="T18" fmla="*/ 2 w 9"/>
                  <a:gd name="T19" fmla="*/ 6 h 6"/>
                  <a:gd name="T20" fmla="*/ 2 w 9"/>
                  <a:gd name="T21" fmla="*/ 6 h 6"/>
                  <a:gd name="T22" fmla="*/ 2 w 9"/>
                  <a:gd name="T23" fmla="*/ 6 h 6"/>
                  <a:gd name="T24" fmla="*/ 2 w 9"/>
                  <a:gd name="T25" fmla="*/ 6 h 6"/>
                  <a:gd name="T26" fmla="*/ 2 w 9"/>
                  <a:gd name="T27" fmla="*/ 4 h 6"/>
                  <a:gd name="T28" fmla="*/ 0 w 9"/>
                  <a:gd name="T2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6">
                    <a:moveTo>
                      <a:pt x="0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5" name="Freeform 2817">
                <a:extLst>
                  <a:ext uri="{FF2B5EF4-FFF2-40B4-BE49-F238E27FC236}">
                    <a16:creationId xmlns:a16="http://schemas.microsoft.com/office/drawing/2014/main" id="{4F8E338C-6A91-4633-ADF5-4E360B499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382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1 h 2"/>
                  <a:gd name="T10" fmla="*/ 0 w 2"/>
                  <a:gd name="T11" fmla="*/ 1 h 2"/>
                  <a:gd name="T12" fmla="*/ 1 w 2"/>
                  <a:gd name="T13" fmla="*/ 1 h 2"/>
                  <a:gd name="T14" fmla="*/ 2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6" name="Freeform 2818">
                <a:extLst>
                  <a:ext uri="{FF2B5EF4-FFF2-40B4-BE49-F238E27FC236}">
                    <a16:creationId xmlns:a16="http://schemas.microsoft.com/office/drawing/2014/main" id="{478E0CF9-11C4-4B06-B0EC-A888D7DA9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384"/>
                <a:ext cx="7" cy="14"/>
              </a:xfrm>
              <a:custGeom>
                <a:avLst/>
                <a:gdLst>
                  <a:gd name="T0" fmla="*/ 2 w 3"/>
                  <a:gd name="T1" fmla="*/ 6 h 6"/>
                  <a:gd name="T2" fmla="*/ 2 w 3"/>
                  <a:gd name="T3" fmla="*/ 6 h 6"/>
                  <a:gd name="T4" fmla="*/ 2 w 3"/>
                  <a:gd name="T5" fmla="*/ 6 h 6"/>
                  <a:gd name="T6" fmla="*/ 3 w 3"/>
                  <a:gd name="T7" fmla="*/ 5 h 6"/>
                  <a:gd name="T8" fmla="*/ 3 w 3"/>
                  <a:gd name="T9" fmla="*/ 5 h 6"/>
                  <a:gd name="T10" fmla="*/ 3 w 3"/>
                  <a:gd name="T11" fmla="*/ 4 h 6"/>
                  <a:gd name="T12" fmla="*/ 3 w 3"/>
                  <a:gd name="T13" fmla="*/ 4 h 6"/>
                  <a:gd name="T14" fmla="*/ 3 w 3"/>
                  <a:gd name="T15" fmla="*/ 3 h 6"/>
                  <a:gd name="T16" fmla="*/ 3 w 3"/>
                  <a:gd name="T17" fmla="*/ 3 h 6"/>
                  <a:gd name="T18" fmla="*/ 2 w 3"/>
                  <a:gd name="T19" fmla="*/ 3 h 6"/>
                  <a:gd name="T20" fmla="*/ 2 w 3"/>
                  <a:gd name="T21" fmla="*/ 3 h 6"/>
                  <a:gd name="T22" fmla="*/ 2 w 3"/>
                  <a:gd name="T23" fmla="*/ 2 h 6"/>
                  <a:gd name="T24" fmla="*/ 2 w 3"/>
                  <a:gd name="T25" fmla="*/ 2 h 6"/>
                  <a:gd name="T26" fmla="*/ 2 w 3"/>
                  <a:gd name="T27" fmla="*/ 1 h 6"/>
                  <a:gd name="T28" fmla="*/ 2 w 3"/>
                  <a:gd name="T29" fmla="*/ 1 h 6"/>
                  <a:gd name="T30" fmla="*/ 1 w 3"/>
                  <a:gd name="T31" fmla="*/ 0 h 6"/>
                  <a:gd name="T32" fmla="*/ 0 w 3"/>
                  <a:gd name="T33" fmla="*/ 0 h 6"/>
                  <a:gd name="T34" fmla="*/ 0 w 3"/>
                  <a:gd name="T35" fmla="*/ 0 h 6"/>
                  <a:gd name="T36" fmla="*/ 0 w 3"/>
                  <a:gd name="T37" fmla="*/ 1 h 6"/>
                  <a:gd name="T38" fmla="*/ 2 w 3"/>
                  <a:gd name="T39" fmla="*/ 2 h 6"/>
                  <a:gd name="T40" fmla="*/ 2 w 3"/>
                  <a:gd name="T41" fmla="*/ 3 h 6"/>
                  <a:gd name="T42" fmla="*/ 1 w 3"/>
                  <a:gd name="T43" fmla="*/ 4 h 6"/>
                  <a:gd name="T44" fmla="*/ 2 w 3"/>
                  <a:gd name="T45" fmla="*/ 6 h 6"/>
                  <a:gd name="T46" fmla="*/ 2 w 3"/>
                  <a:gd name="T4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7" name="Rectangle 2819">
                <a:extLst>
                  <a:ext uri="{FF2B5EF4-FFF2-40B4-BE49-F238E27FC236}">
                    <a16:creationId xmlns:a16="http://schemas.microsoft.com/office/drawing/2014/main" id="{293499B2-3C1E-4175-92F6-B66EC6E3F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885"/>
                <a:ext cx="21" cy="9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8" name="Freeform 2820">
                <a:extLst>
                  <a:ext uri="{FF2B5EF4-FFF2-40B4-BE49-F238E27FC236}">
                    <a16:creationId xmlns:a16="http://schemas.microsoft.com/office/drawing/2014/main" id="{22E14919-E8BA-414C-A879-61C8CC17E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907"/>
                <a:ext cx="25" cy="12"/>
              </a:xfrm>
              <a:custGeom>
                <a:avLst/>
                <a:gdLst>
                  <a:gd name="T0" fmla="*/ 23 w 25"/>
                  <a:gd name="T1" fmla="*/ 12 h 12"/>
                  <a:gd name="T2" fmla="*/ 0 w 25"/>
                  <a:gd name="T3" fmla="*/ 9 h 12"/>
                  <a:gd name="T4" fmla="*/ 2 w 25"/>
                  <a:gd name="T5" fmla="*/ 0 h 12"/>
                  <a:gd name="T6" fmla="*/ 2 w 25"/>
                  <a:gd name="T7" fmla="*/ 0 h 12"/>
                  <a:gd name="T8" fmla="*/ 23 w 25"/>
                  <a:gd name="T9" fmla="*/ 0 h 12"/>
                  <a:gd name="T10" fmla="*/ 25 w 25"/>
                  <a:gd name="T11" fmla="*/ 0 h 12"/>
                  <a:gd name="T12" fmla="*/ 23 w 25"/>
                  <a:gd name="T13" fmla="*/ 9 h 12"/>
                  <a:gd name="T14" fmla="*/ 23 w 2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2">
                    <a:moveTo>
                      <a:pt x="23" y="12"/>
                    </a:moveTo>
                    <a:lnTo>
                      <a:pt x="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3" y="9"/>
                    </a:lnTo>
                    <a:lnTo>
                      <a:pt x="23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9" name="Freeform 2821">
                <a:extLst>
                  <a:ext uri="{FF2B5EF4-FFF2-40B4-BE49-F238E27FC236}">
                    <a16:creationId xmlns:a16="http://schemas.microsoft.com/office/drawing/2014/main" id="{50B52BAD-68FC-42CA-BCEF-8F93D00C5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0" y="2574"/>
                <a:ext cx="93" cy="99"/>
              </a:xfrm>
              <a:custGeom>
                <a:avLst/>
                <a:gdLst>
                  <a:gd name="T0" fmla="*/ 32 w 41"/>
                  <a:gd name="T1" fmla="*/ 15 h 44"/>
                  <a:gd name="T2" fmla="*/ 35 w 41"/>
                  <a:gd name="T3" fmla="*/ 13 h 44"/>
                  <a:gd name="T4" fmla="*/ 31 w 41"/>
                  <a:gd name="T5" fmla="*/ 7 h 44"/>
                  <a:gd name="T6" fmla="*/ 29 w 41"/>
                  <a:gd name="T7" fmla="*/ 7 h 44"/>
                  <a:gd name="T8" fmla="*/ 28 w 41"/>
                  <a:gd name="T9" fmla="*/ 6 h 44"/>
                  <a:gd name="T10" fmla="*/ 26 w 41"/>
                  <a:gd name="T11" fmla="*/ 5 h 44"/>
                  <a:gd name="T12" fmla="*/ 24 w 41"/>
                  <a:gd name="T13" fmla="*/ 5 h 44"/>
                  <a:gd name="T14" fmla="*/ 23 w 41"/>
                  <a:gd name="T15" fmla="*/ 4 h 44"/>
                  <a:gd name="T16" fmla="*/ 22 w 41"/>
                  <a:gd name="T17" fmla="*/ 3 h 44"/>
                  <a:gd name="T18" fmla="*/ 21 w 41"/>
                  <a:gd name="T19" fmla="*/ 2 h 44"/>
                  <a:gd name="T20" fmla="*/ 19 w 41"/>
                  <a:gd name="T21" fmla="*/ 2 h 44"/>
                  <a:gd name="T22" fmla="*/ 18 w 41"/>
                  <a:gd name="T23" fmla="*/ 1 h 44"/>
                  <a:gd name="T24" fmla="*/ 17 w 41"/>
                  <a:gd name="T25" fmla="*/ 0 h 44"/>
                  <a:gd name="T26" fmla="*/ 17 w 41"/>
                  <a:gd name="T27" fmla="*/ 2 h 44"/>
                  <a:gd name="T28" fmla="*/ 17 w 41"/>
                  <a:gd name="T29" fmla="*/ 7 h 44"/>
                  <a:gd name="T30" fmla="*/ 13 w 41"/>
                  <a:gd name="T31" fmla="*/ 14 h 44"/>
                  <a:gd name="T32" fmla="*/ 3 w 41"/>
                  <a:gd name="T33" fmla="*/ 28 h 44"/>
                  <a:gd name="T34" fmla="*/ 12 w 41"/>
                  <a:gd name="T35" fmla="*/ 29 h 44"/>
                  <a:gd name="T36" fmla="*/ 17 w 41"/>
                  <a:gd name="T37" fmla="*/ 29 h 44"/>
                  <a:gd name="T38" fmla="*/ 23 w 41"/>
                  <a:gd name="T39" fmla="*/ 28 h 44"/>
                  <a:gd name="T40" fmla="*/ 25 w 41"/>
                  <a:gd name="T41" fmla="*/ 28 h 44"/>
                  <a:gd name="T42" fmla="*/ 39 w 41"/>
                  <a:gd name="T43" fmla="*/ 20 h 44"/>
                  <a:gd name="T44" fmla="*/ 32 w 41"/>
                  <a:gd name="T45" fmla="*/ 15 h 44"/>
                  <a:gd name="T46" fmla="*/ 27 w 41"/>
                  <a:gd name="T47" fmla="*/ 19 h 44"/>
                  <a:gd name="T48" fmla="*/ 23 w 41"/>
                  <a:gd name="T49" fmla="*/ 21 h 44"/>
                  <a:gd name="T50" fmla="*/ 21 w 41"/>
                  <a:gd name="T51" fmla="*/ 24 h 44"/>
                  <a:gd name="T52" fmla="*/ 22 w 41"/>
                  <a:gd name="T53" fmla="*/ 21 h 44"/>
                  <a:gd name="T54" fmla="*/ 41 w 41"/>
                  <a:gd name="T55" fmla="*/ 26 h 44"/>
                  <a:gd name="T56" fmla="*/ 38 w 41"/>
                  <a:gd name="T57" fmla="*/ 23 h 44"/>
                  <a:gd name="T58" fmla="*/ 34 w 41"/>
                  <a:gd name="T59" fmla="*/ 25 h 44"/>
                  <a:gd name="T60" fmla="*/ 32 w 41"/>
                  <a:gd name="T61" fmla="*/ 27 h 44"/>
                  <a:gd name="T62" fmla="*/ 28 w 41"/>
                  <a:gd name="T63" fmla="*/ 28 h 44"/>
                  <a:gd name="T64" fmla="*/ 24 w 41"/>
                  <a:gd name="T65" fmla="*/ 30 h 44"/>
                  <a:gd name="T66" fmla="*/ 22 w 41"/>
                  <a:gd name="T67" fmla="*/ 30 h 44"/>
                  <a:gd name="T68" fmla="*/ 14 w 41"/>
                  <a:gd name="T69" fmla="*/ 31 h 44"/>
                  <a:gd name="T70" fmla="*/ 10 w 41"/>
                  <a:gd name="T71" fmla="*/ 30 h 44"/>
                  <a:gd name="T72" fmla="*/ 5 w 41"/>
                  <a:gd name="T73" fmla="*/ 30 h 44"/>
                  <a:gd name="T74" fmla="*/ 1 w 41"/>
                  <a:gd name="T75" fmla="*/ 31 h 44"/>
                  <a:gd name="T76" fmla="*/ 1 w 41"/>
                  <a:gd name="T77" fmla="*/ 34 h 44"/>
                  <a:gd name="T78" fmla="*/ 7 w 41"/>
                  <a:gd name="T79" fmla="*/ 43 h 44"/>
                  <a:gd name="T80" fmla="*/ 10 w 41"/>
                  <a:gd name="T81" fmla="*/ 43 h 44"/>
                  <a:gd name="T82" fmla="*/ 18 w 41"/>
                  <a:gd name="T83" fmla="*/ 41 h 44"/>
                  <a:gd name="T84" fmla="*/ 24 w 41"/>
                  <a:gd name="T85" fmla="*/ 41 h 44"/>
                  <a:gd name="T86" fmla="*/ 27 w 41"/>
                  <a:gd name="T87" fmla="*/ 42 h 44"/>
                  <a:gd name="T88" fmla="*/ 29 w 41"/>
                  <a:gd name="T89" fmla="*/ 42 h 44"/>
                  <a:gd name="T90" fmla="*/ 34 w 41"/>
                  <a:gd name="T91" fmla="*/ 39 h 44"/>
                  <a:gd name="T92" fmla="*/ 39 w 41"/>
                  <a:gd name="T93" fmla="*/ 36 h 44"/>
                  <a:gd name="T94" fmla="*/ 41 w 41"/>
                  <a:gd name="T95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4">
                    <a:moveTo>
                      <a:pt x="28" y="17"/>
                    </a:moveTo>
                    <a:lnTo>
                      <a:pt x="28" y="17"/>
                    </a:lnTo>
                    <a:lnTo>
                      <a:pt x="30" y="17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4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3" y="9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5" y="11"/>
                    </a:lnTo>
                    <a:lnTo>
                      <a:pt x="13" y="14"/>
                    </a:lnTo>
                    <a:lnTo>
                      <a:pt x="11" y="17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2" y="29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7" y="29"/>
                    </a:lnTo>
                    <a:lnTo>
                      <a:pt x="21" y="29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32" y="24"/>
                    </a:lnTo>
                    <a:lnTo>
                      <a:pt x="39" y="21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9" y="19"/>
                    </a:lnTo>
                    <a:lnTo>
                      <a:pt x="35" y="13"/>
                    </a:lnTo>
                    <a:lnTo>
                      <a:pt x="33" y="15"/>
                    </a:lnTo>
                    <a:lnTo>
                      <a:pt x="32" y="15"/>
                    </a:lnTo>
                    <a:lnTo>
                      <a:pt x="33" y="16"/>
                    </a:lnTo>
                    <a:lnTo>
                      <a:pt x="30" y="17"/>
                    </a:lnTo>
                    <a:lnTo>
                      <a:pt x="28" y="18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8" y="17"/>
                    </a:lnTo>
                    <a:moveTo>
                      <a:pt x="41" y="26"/>
                    </a:moveTo>
                    <a:lnTo>
                      <a:pt x="41" y="26"/>
                    </a:lnTo>
                    <a:lnTo>
                      <a:pt x="40" y="23"/>
                    </a:lnTo>
                    <a:lnTo>
                      <a:pt x="39" y="23"/>
                    </a:lnTo>
                    <a:lnTo>
                      <a:pt x="39" y="22"/>
                    </a:lnTo>
                    <a:lnTo>
                      <a:pt x="38" y="23"/>
                    </a:lnTo>
                    <a:lnTo>
                      <a:pt x="37" y="23"/>
                    </a:lnTo>
                    <a:lnTo>
                      <a:pt x="36" y="24"/>
                    </a:lnTo>
                    <a:lnTo>
                      <a:pt x="35" y="25"/>
                    </a:lnTo>
                    <a:lnTo>
                      <a:pt x="34" y="25"/>
                    </a:lnTo>
                    <a:lnTo>
                      <a:pt x="33" y="26"/>
                    </a:lnTo>
                    <a:lnTo>
                      <a:pt x="32" y="26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6" y="29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2" y="30"/>
                    </a:lnTo>
                    <a:lnTo>
                      <a:pt x="21" y="30"/>
                    </a:lnTo>
                    <a:lnTo>
                      <a:pt x="18" y="30"/>
                    </a:lnTo>
                    <a:lnTo>
                      <a:pt x="14" y="30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5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1" y="34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1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3"/>
                    </a:lnTo>
                    <a:lnTo>
                      <a:pt x="13" y="43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2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5" y="41"/>
                    </a:lnTo>
                    <a:lnTo>
                      <a:pt x="26" y="42"/>
                    </a:lnTo>
                    <a:lnTo>
                      <a:pt x="27" y="42"/>
                    </a:lnTo>
                    <a:lnTo>
                      <a:pt x="28" y="43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31" y="41"/>
                    </a:lnTo>
                    <a:lnTo>
                      <a:pt x="32" y="40"/>
                    </a:lnTo>
                    <a:lnTo>
                      <a:pt x="34" y="39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7" y="37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38" y="28"/>
                    </a:lnTo>
                    <a:lnTo>
                      <a:pt x="41" y="2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0" name="Freeform 2822">
                <a:extLst>
                  <a:ext uri="{FF2B5EF4-FFF2-40B4-BE49-F238E27FC236}">
                    <a16:creationId xmlns:a16="http://schemas.microsoft.com/office/drawing/2014/main" id="{8A72BD76-502B-4A2A-808B-BCC2C1DA1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834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2 h 7"/>
                  <a:gd name="T4" fmla="*/ 0 w 2"/>
                  <a:gd name="T5" fmla="*/ 2 h 7"/>
                  <a:gd name="T6" fmla="*/ 2 w 2"/>
                  <a:gd name="T7" fmla="*/ 2 h 7"/>
                  <a:gd name="T8" fmla="*/ 0 w 2"/>
                  <a:gd name="T9" fmla="*/ 2 h 7"/>
                  <a:gd name="T10" fmla="*/ 2 w 2"/>
                  <a:gd name="T11" fmla="*/ 5 h 7"/>
                  <a:gd name="T12" fmla="*/ 2 w 2"/>
                  <a:gd name="T13" fmla="*/ 7 h 7"/>
                  <a:gd name="T14" fmla="*/ 2 w 2"/>
                  <a:gd name="T15" fmla="*/ 7 h 7"/>
                  <a:gd name="T16" fmla="*/ 0 w 2"/>
                  <a:gd name="T17" fmla="*/ 7 h 7"/>
                  <a:gd name="T18" fmla="*/ 0 w 2"/>
                  <a:gd name="T19" fmla="*/ 2 h 7"/>
                  <a:gd name="T20" fmla="*/ 0 w 2"/>
                  <a:gd name="T21" fmla="*/ 2 h 7"/>
                  <a:gd name="T22" fmla="*/ 0 w 2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1" name="Rectangle 2823">
                <a:extLst>
                  <a:ext uri="{FF2B5EF4-FFF2-40B4-BE49-F238E27FC236}">
                    <a16:creationId xmlns:a16="http://schemas.microsoft.com/office/drawing/2014/main" id="{AB3C57DB-D088-4EDB-8EF2-DD2C4E31B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871"/>
                <a:ext cx="21" cy="1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2" name="Freeform 2824">
                <a:extLst>
                  <a:ext uri="{FF2B5EF4-FFF2-40B4-BE49-F238E27FC236}">
                    <a16:creationId xmlns:a16="http://schemas.microsoft.com/office/drawing/2014/main" id="{8A286390-DD79-4359-9EE3-5DD9D181D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896"/>
                <a:ext cx="21" cy="9"/>
              </a:xfrm>
              <a:custGeom>
                <a:avLst/>
                <a:gdLst>
                  <a:gd name="T0" fmla="*/ 18 w 21"/>
                  <a:gd name="T1" fmla="*/ 0 h 9"/>
                  <a:gd name="T2" fmla="*/ 18 w 21"/>
                  <a:gd name="T3" fmla="*/ 4 h 9"/>
                  <a:gd name="T4" fmla="*/ 21 w 21"/>
                  <a:gd name="T5" fmla="*/ 4 h 9"/>
                  <a:gd name="T6" fmla="*/ 21 w 21"/>
                  <a:gd name="T7" fmla="*/ 9 h 9"/>
                  <a:gd name="T8" fmla="*/ 0 w 21"/>
                  <a:gd name="T9" fmla="*/ 9 h 9"/>
                  <a:gd name="T10" fmla="*/ 0 w 21"/>
                  <a:gd name="T11" fmla="*/ 0 h 9"/>
                  <a:gd name="T12" fmla="*/ 0 w 21"/>
                  <a:gd name="T13" fmla="*/ 0 h 9"/>
                  <a:gd name="T14" fmla="*/ 18 w 21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9">
                    <a:moveTo>
                      <a:pt x="18" y="0"/>
                    </a:moveTo>
                    <a:lnTo>
                      <a:pt x="18" y="4"/>
                    </a:lnTo>
                    <a:lnTo>
                      <a:pt x="21" y="4"/>
                    </a:lnTo>
                    <a:lnTo>
                      <a:pt x="21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3" name="Freeform 2825">
                <a:extLst>
                  <a:ext uri="{FF2B5EF4-FFF2-40B4-BE49-F238E27FC236}">
                    <a16:creationId xmlns:a16="http://schemas.microsoft.com/office/drawing/2014/main" id="{ABBB9E96-EA2B-4168-832F-A3AB5E013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900"/>
                <a:ext cx="72" cy="46"/>
              </a:xfrm>
              <a:custGeom>
                <a:avLst/>
                <a:gdLst>
                  <a:gd name="T0" fmla="*/ 27 w 72"/>
                  <a:gd name="T1" fmla="*/ 0 h 46"/>
                  <a:gd name="T2" fmla="*/ 29 w 72"/>
                  <a:gd name="T3" fmla="*/ 0 h 46"/>
                  <a:gd name="T4" fmla="*/ 29 w 72"/>
                  <a:gd name="T5" fmla="*/ 0 h 46"/>
                  <a:gd name="T6" fmla="*/ 29 w 72"/>
                  <a:gd name="T7" fmla="*/ 12 h 46"/>
                  <a:gd name="T8" fmla="*/ 34 w 72"/>
                  <a:gd name="T9" fmla="*/ 12 h 46"/>
                  <a:gd name="T10" fmla="*/ 34 w 72"/>
                  <a:gd name="T11" fmla="*/ 12 h 46"/>
                  <a:gd name="T12" fmla="*/ 34 w 72"/>
                  <a:gd name="T13" fmla="*/ 16 h 46"/>
                  <a:gd name="T14" fmla="*/ 32 w 72"/>
                  <a:gd name="T15" fmla="*/ 16 h 46"/>
                  <a:gd name="T16" fmla="*/ 27 w 72"/>
                  <a:gd name="T17" fmla="*/ 19 h 46"/>
                  <a:gd name="T18" fmla="*/ 23 w 72"/>
                  <a:gd name="T19" fmla="*/ 19 h 46"/>
                  <a:gd name="T20" fmla="*/ 23 w 72"/>
                  <a:gd name="T21" fmla="*/ 23 h 46"/>
                  <a:gd name="T22" fmla="*/ 23 w 72"/>
                  <a:gd name="T23" fmla="*/ 25 h 46"/>
                  <a:gd name="T24" fmla="*/ 23 w 72"/>
                  <a:gd name="T25" fmla="*/ 25 h 46"/>
                  <a:gd name="T26" fmla="*/ 23 w 72"/>
                  <a:gd name="T27" fmla="*/ 25 h 46"/>
                  <a:gd name="T28" fmla="*/ 29 w 72"/>
                  <a:gd name="T29" fmla="*/ 25 h 46"/>
                  <a:gd name="T30" fmla="*/ 36 w 72"/>
                  <a:gd name="T31" fmla="*/ 25 h 46"/>
                  <a:gd name="T32" fmla="*/ 36 w 72"/>
                  <a:gd name="T33" fmla="*/ 25 h 46"/>
                  <a:gd name="T34" fmla="*/ 38 w 72"/>
                  <a:gd name="T35" fmla="*/ 25 h 46"/>
                  <a:gd name="T36" fmla="*/ 50 w 72"/>
                  <a:gd name="T37" fmla="*/ 25 h 46"/>
                  <a:gd name="T38" fmla="*/ 54 w 72"/>
                  <a:gd name="T39" fmla="*/ 25 h 46"/>
                  <a:gd name="T40" fmla="*/ 56 w 72"/>
                  <a:gd name="T41" fmla="*/ 25 h 46"/>
                  <a:gd name="T42" fmla="*/ 59 w 72"/>
                  <a:gd name="T43" fmla="*/ 21 h 46"/>
                  <a:gd name="T44" fmla="*/ 63 w 72"/>
                  <a:gd name="T45" fmla="*/ 25 h 46"/>
                  <a:gd name="T46" fmla="*/ 65 w 72"/>
                  <a:gd name="T47" fmla="*/ 32 h 46"/>
                  <a:gd name="T48" fmla="*/ 72 w 72"/>
                  <a:gd name="T49" fmla="*/ 39 h 46"/>
                  <a:gd name="T50" fmla="*/ 70 w 72"/>
                  <a:gd name="T51" fmla="*/ 41 h 46"/>
                  <a:gd name="T52" fmla="*/ 68 w 72"/>
                  <a:gd name="T53" fmla="*/ 43 h 46"/>
                  <a:gd name="T54" fmla="*/ 65 w 72"/>
                  <a:gd name="T55" fmla="*/ 46 h 46"/>
                  <a:gd name="T56" fmla="*/ 47 w 72"/>
                  <a:gd name="T57" fmla="*/ 46 h 46"/>
                  <a:gd name="T58" fmla="*/ 41 w 72"/>
                  <a:gd name="T59" fmla="*/ 46 h 46"/>
                  <a:gd name="T60" fmla="*/ 36 w 72"/>
                  <a:gd name="T61" fmla="*/ 46 h 46"/>
                  <a:gd name="T62" fmla="*/ 23 w 72"/>
                  <a:gd name="T63" fmla="*/ 46 h 46"/>
                  <a:gd name="T64" fmla="*/ 16 w 72"/>
                  <a:gd name="T65" fmla="*/ 46 h 46"/>
                  <a:gd name="T66" fmla="*/ 9 w 72"/>
                  <a:gd name="T67" fmla="*/ 46 h 46"/>
                  <a:gd name="T68" fmla="*/ 0 w 72"/>
                  <a:gd name="T69" fmla="*/ 43 h 46"/>
                  <a:gd name="T70" fmla="*/ 0 w 72"/>
                  <a:gd name="T71" fmla="*/ 43 h 46"/>
                  <a:gd name="T72" fmla="*/ 0 w 72"/>
                  <a:gd name="T73" fmla="*/ 39 h 46"/>
                  <a:gd name="T74" fmla="*/ 0 w 72"/>
                  <a:gd name="T75" fmla="*/ 34 h 46"/>
                  <a:gd name="T76" fmla="*/ 0 w 72"/>
                  <a:gd name="T77" fmla="*/ 28 h 46"/>
                  <a:gd name="T78" fmla="*/ 0 w 72"/>
                  <a:gd name="T79" fmla="*/ 25 h 46"/>
                  <a:gd name="T80" fmla="*/ 2 w 72"/>
                  <a:gd name="T81" fmla="*/ 16 h 46"/>
                  <a:gd name="T82" fmla="*/ 2 w 72"/>
                  <a:gd name="T83" fmla="*/ 16 h 46"/>
                  <a:gd name="T84" fmla="*/ 13 w 72"/>
                  <a:gd name="T85" fmla="*/ 16 h 46"/>
                  <a:gd name="T86" fmla="*/ 13 w 72"/>
                  <a:gd name="T87" fmla="*/ 0 h 46"/>
                  <a:gd name="T88" fmla="*/ 16 w 72"/>
                  <a:gd name="T89" fmla="*/ 0 h 46"/>
                  <a:gd name="T90" fmla="*/ 23 w 72"/>
                  <a:gd name="T91" fmla="*/ 0 h 46"/>
                  <a:gd name="T92" fmla="*/ 27 w 72"/>
                  <a:gd name="T9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2" h="46">
                    <a:moveTo>
                      <a:pt x="27" y="0"/>
                    </a:moveTo>
                    <a:lnTo>
                      <a:pt x="29" y="0"/>
                    </a:lnTo>
                    <a:lnTo>
                      <a:pt x="29" y="0"/>
                    </a:lnTo>
                    <a:lnTo>
                      <a:pt x="29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27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9" y="25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8" y="25"/>
                    </a:lnTo>
                    <a:lnTo>
                      <a:pt x="50" y="25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9" y="21"/>
                    </a:lnTo>
                    <a:lnTo>
                      <a:pt x="63" y="25"/>
                    </a:lnTo>
                    <a:lnTo>
                      <a:pt x="65" y="32"/>
                    </a:lnTo>
                    <a:lnTo>
                      <a:pt x="72" y="39"/>
                    </a:lnTo>
                    <a:lnTo>
                      <a:pt x="70" y="41"/>
                    </a:lnTo>
                    <a:lnTo>
                      <a:pt x="68" y="43"/>
                    </a:lnTo>
                    <a:lnTo>
                      <a:pt x="65" y="46"/>
                    </a:lnTo>
                    <a:lnTo>
                      <a:pt x="47" y="46"/>
                    </a:lnTo>
                    <a:lnTo>
                      <a:pt x="41" y="46"/>
                    </a:lnTo>
                    <a:lnTo>
                      <a:pt x="36" y="46"/>
                    </a:lnTo>
                    <a:lnTo>
                      <a:pt x="23" y="46"/>
                    </a:lnTo>
                    <a:lnTo>
                      <a:pt x="16" y="46"/>
                    </a:lnTo>
                    <a:lnTo>
                      <a:pt x="9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3" y="16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4" name="Freeform 2826">
                <a:extLst>
                  <a:ext uri="{FF2B5EF4-FFF2-40B4-BE49-F238E27FC236}">
                    <a16:creationId xmlns:a16="http://schemas.microsoft.com/office/drawing/2014/main" id="{D8B1BF17-1E54-4610-A179-A60BE9EACA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9" y="1004"/>
                <a:ext cx="47" cy="39"/>
              </a:xfrm>
              <a:custGeom>
                <a:avLst/>
                <a:gdLst>
                  <a:gd name="T0" fmla="*/ 0 w 47"/>
                  <a:gd name="T1" fmla="*/ 39 h 39"/>
                  <a:gd name="T2" fmla="*/ 0 w 47"/>
                  <a:gd name="T3" fmla="*/ 39 h 39"/>
                  <a:gd name="T4" fmla="*/ 0 w 47"/>
                  <a:gd name="T5" fmla="*/ 39 h 39"/>
                  <a:gd name="T6" fmla="*/ 0 w 47"/>
                  <a:gd name="T7" fmla="*/ 34 h 39"/>
                  <a:gd name="T8" fmla="*/ 0 w 47"/>
                  <a:gd name="T9" fmla="*/ 32 h 39"/>
                  <a:gd name="T10" fmla="*/ 0 w 47"/>
                  <a:gd name="T11" fmla="*/ 27 h 39"/>
                  <a:gd name="T12" fmla="*/ 0 w 47"/>
                  <a:gd name="T13" fmla="*/ 25 h 39"/>
                  <a:gd name="T14" fmla="*/ 0 w 47"/>
                  <a:gd name="T15" fmla="*/ 18 h 39"/>
                  <a:gd name="T16" fmla="*/ 0 w 47"/>
                  <a:gd name="T17" fmla="*/ 14 h 39"/>
                  <a:gd name="T18" fmla="*/ 45 w 47"/>
                  <a:gd name="T19" fmla="*/ 14 h 39"/>
                  <a:gd name="T20" fmla="*/ 45 w 47"/>
                  <a:gd name="T21" fmla="*/ 14 h 39"/>
                  <a:gd name="T22" fmla="*/ 47 w 47"/>
                  <a:gd name="T23" fmla="*/ 32 h 39"/>
                  <a:gd name="T24" fmla="*/ 47 w 47"/>
                  <a:gd name="T25" fmla="*/ 39 h 39"/>
                  <a:gd name="T26" fmla="*/ 45 w 47"/>
                  <a:gd name="T27" fmla="*/ 39 h 39"/>
                  <a:gd name="T28" fmla="*/ 0 w 47"/>
                  <a:gd name="T29" fmla="*/ 39 h 39"/>
                  <a:gd name="T30" fmla="*/ 0 w 47"/>
                  <a:gd name="T31" fmla="*/ 39 h 39"/>
                  <a:gd name="T32" fmla="*/ 45 w 47"/>
                  <a:gd name="T33" fmla="*/ 0 h 39"/>
                  <a:gd name="T34" fmla="*/ 45 w 47"/>
                  <a:gd name="T35" fmla="*/ 2 h 39"/>
                  <a:gd name="T36" fmla="*/ 45 w 47"/>
                  <a:gd name="T37" fmla="*/ 2 h 39"/>
                  <a:gd name="T38" fmla="*/ 45 w 47"/>
                  <a:gd name="T39" fmla="*/ 7 h 39"/>
                  <a:gd name="T40" fmla="*/ 0 w 47"/>
                  <a:gd name="T41" fmla="*/ 7 h 39"/>
                  <a:gd name="T42" fmla="*/ 0 w 47"/>
                  <a:gd name="T43" fmla="*/ 0 h 39"/>
                  <a:gd name="T44" fmla="*/ 45 w 47"/>
                  <a:gd name="T45" fmla="*/ 0 h 39"/>
                  <a:gd name="T46" fmla="*/ 45 w 47"/>
                  <a:gd name="T47" fmla="*/ 0 h 39"/>
                  <a:gd name="T48" fmla="*/ 45 w 47"/>
                  <a:gd name="T4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" h="39">
                    <a:moveTo>
                      <a:pt x="0" y="39"/>
                    </a:moveTo>
                    <a:lnTo>
                      <a:pt x="0" y="39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7" y="32"/>
                    </a:lnTo>
                    <a:lnTo>
                      <a:pt x="47" y="39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  <a:moveTo>
                      <a:pt x="45" y="0"/>
                    </a:moveTo>
                    <a:lnTo>
                      <a:pt x="45" y="2"/>
                    </a:lnTo>
                    <a:lnTo>
                      <a:pt x="45" y="2"/>
                    </a:lnTo>
                    <a:lnTo>
                      <a:pt x="45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5" name="Freeform 2827">
                <a:extLst>
                  <a:ext uri="{FF2B5EF4-FFF2-40B4-BE49-F238E27FC236}">
                    <a16:creationId xmlns:a16="http://schemas.microsoft.com/office/drawing/2014/main" id="{350A5B8B-BB5B-49F3-9CAA-CF607AA32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946"/>
                <a:ext cx="81" cy="38"/>
              </a:xfrm>
              <a:custGeom>
                <a:avLst/>
                <a:gdLst>
                  <a:gd name="T0" fmla="*/ 61 w 81"/>
                  <a:gd name="T1" fmla="*/ 38 h 38"/>
                  <a:gd name="T2" fmla="*/ 59 w 81"/>
                  <a:gd name="T3" fmla="*/ 38 h 38"/>
                  <a:gd name="T4" fmla="*/ 52 w 81"/>
                  <a:gd name="T5" fmla="*/ 38 h 38"/>
                  <a:gd name="T6" fmla="*/ 48 w 81"/>
                  <a:gd name="T7" fmla="*/ 38 h 38"/>
                  <a:gd name="T8" fmla="*/ 45 w 81"/>
                  <a:gd name="T9" fmla="*/ 38 h 38"/>
                  <a:gd name="T10" fmla="*/ 41 w 81"/>
                  <a:gd name="T11" fmla="*/ 38 h 38"/>
                  <a:gd name="T12" fmla="*/ 39 w 81"/>
                  <a:gd name="T13" fmla="*/ 38 h 38"/>
                  <a:gd name="T14" fmla="*/ 36 w 81"/>
                  <a:gd name="T15" fmla="*/ 38 h 38"/>
                  <a:gd name="T16" fmla="*/ 34 w 81"/>
                  <a:gd name="T17" fmla="*/ 38 h 38"/>
                  <a:gd name="T18" fmla="*/ 25 w 81"/>
                  <a:gd name="T19" fmla="*/ 38 h 38"/>
                  <a:gd name="T20" fmla="*/ 16 w 81"/>
                  <a:gd name="T21" fmla="*/ 38 h 38"/>
                  <a:gd name="T22" fmla="*/ 11 w 81"/>
                  <a:gd name="T23" fmla="*/ 38 h 38"/>
                  <a:gd name="T24" fmla="*/ 7 w 81"/>
                  <a:gd name="T25" fmla="*/ 38 h 38"/>
                  <a:gd name="T26" fmla="*/ 2 w 81"/>
                  <a:gd name="T27" fmla="*/ 38 h 38"/>
                  <a:gd name="T28" fmla="*/ 0 w 81"/>
                  <a:gd name="T29" fmla="*/ 38 h 38"/>
                  <a:gd name="T30" fmla="*/ 0 w 81"/>
                  <a:gd name="T31" fmla="*/ 29 h 38"/>
                  <a:gd name="T32" fmla="*/ 0 w 81"/>
                  <a:gd name="T33" fmla="*/ 29 h 38"/>
                  <a:gd name="T34" fmla="*/ 0 w 81"/>
                  <a:gd name="T35" fmla="*/ 15 h 38"/>
                  <a:gd name="T36" fmla="*/ 0 w 81"/>
                  <a:gd name="T37" fmla="*/ 6 h 38"/>
                  <a:gd name="T38" fmla="*/ 0 w 81"/>
                  <a:gd name="T39" fmla="*/ 4 h 38"/>
                  <a:gd name="T40" fmla="*/ 0 w 81"/>
                  <a:gd name="T41" fmla="*/ 0 h 38"/>
                  <a:gd name="T42" fmla="*/ 0 w 81"/>
                  <a:gd name="T43" fmla="*/ 0 h 38"/>
                  <a:gd name="T44" fmla="*/ 32 w 81"/>
                  <a:gd name="T45" fmla="*/ 0 h 38"/>
                  <a:gd name="T46" fmla="*/ 66 w 81"/>
                  <a:gd name="T47" fmla="*/ 0 h 38"/>
                  <a:gd name="T48" fmla="*/ 75 w 81"/>
                  <a:gd name="T49" fmla="*/ 0 h 38"/>
                  <a:gd name="T50" fmla="*/ 81 w 81"/>
                  <a:gd name="T51" fmla="*/ 9 h 38"/>
                  <a:gd name="T52" fmla="*/ 81 w 81"/>
                  <a:gd name="T53" fmla="*/ 38 h 38"/>
                  <a:gd name="T54" fmla="*/ 79 w 81"/>
                  <a:gd name="T55" fmla="*/ 38 h 38"/>
                  <a:gd name="T56" fmla="*/ 72 w 81"/>
                  <a:gd name="T57" fmla="*/ 38 h 38"/>
                  <a:gd name="T58" fmla="*/ 70 w 81"/>
                  <a:gd name="T59" fmla="*/ 38 h 38"/>
                  <a:gd name="T60" fmla="*/ 68 w 81"/>
                  <a:gd name="T61" fmla="*/ 38 h 38"/>
                  <a:gd name="T62" fmla="*/ 61 w 81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" h="38">
                    <a:moveTo>
                      <a:pt x="61" y="38"/>
                    </a:moveTo>
                    <a:lnTo>
                      <a:pt x="59" y="38"/>
                    </a:lnTo>
                    <a:lnTo>
                      <a:pt x="52" y="38"/>
                    </a:lnTo>
                    <a:lnTo>
                      <a:pt x="48" y="38"/>
                    </a:lnTo>
                    <a:lnTo>
                      <a:pt x="45" y="38"/>
                    </a:lnTo>
                    <a:lnTo>
                      <a:pt x="41" y="38"/>
                    </a:lnTo>
                    <a:lnTo>
                      <a:pt x="39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25" y="38"/>
                    </a:lnTo>
                    <a:lnTo>
                      <a:pt x="16" y="38"/>
                    </a:lnTo>
                    <a:lnTo>
                      <a:pt x="11" y="38"/>
                    </a:lnTo>
                    <a:lnTo>
                      <a:pt x="7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66" y="0"/>
                    </a:lnTo>
                    <a:lnTo>
                      <a:pt x="75" y="0"/>
                    </a:lnTo>
                    <a:lnTo>
                      <a:pt x="81" y="9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2" y="38"/>
                    </a:lnTo>
                    <a:lnTo>
                      <a:pt x="70" y="38"/>
                    </a:lnTo>
                    <a:lnTo>
                      <a:pt x="68" y="38"/>
                    </a:lnTo>
                    <a:lnTo>
                      <a:pt x="61" y="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6" name="Freeform 2828">
                <a:extLst>
                  <a:ext uri="{FF2B5EF4-FFF2-40B4-BE49-F238E27FC236}">
                    <a16:creationId xmlns:a16="http://schemas.microsoft.com/office/drawing/2014/main" id="{B74EFA12-D164-42A9-9C36-A89585FB9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013"/>
                <a:ext cx="45" cy="34"/>
              </a:xfrm>
              <a:custGeom>
                <a:avLst/>
                <a:gdLst>
                  <a:gd name="T0" fmla="*/ 2 w 45"/>
                  <a:gd name="T1" fmla="*/ 34 h 34"/>
                  <a:gd name="T2" fmla="*/ 2 w 45"/>
                  <a:gd name="T3" fmla="*/ 34 h 34"/>
                  <a:gd name="T4" fmla="*/ 2 w 45"/>
                  <a:gd name="T5" fmla="*/ 30 h 34"/>
                  <a:gd name="T6" fmla="*/ 2 w 45"/>
                  <a:gd name="T7" fmla="*/ 23 h 34"/>
                  <a:gd name="T8" fmla="*/ 2 w 45"/>
                  <a:gd name="T9" fmla="*/ 11 h 34"/>
                  <a:gd name="T10" fmla="*/ 0 w 45"/>
                  <a:gd name="T11" fmla="*/ 5 h 34"/>
                  <a:gd name="T12" fmla="*/ 0 w 45"/>
                  <a:gd name="T13" fmla="*/ 0 h 34"/>
                  <a:gd name="T14" fmla="*/ 45 w 45"/>
                  <a:gd name="T15" fmla="*/ 0 h 34"/>
                  <a:gd name="T16" fmla="*/ 45 w 45"/>
                  <a:gd name="T17" fmla="*/ 0 h 34"/>
                  <a:gd name="T18" fmla="*/ 45 w 45"/>
                  <a:gd name="T19" fmla="*/ 5 h 34"/>
                  <a:gd name="T20" fmla="*/ 41 w 45"/>
                  <a:gd name="T21" fmla="*/ 5 h 34"/>
                  <a:gd name="T22" fmla="*/ 18 w 45"/>
                  <a:gd name="T23" fmla="*/ 23 h 34"/>
                  <a:gd name="T24" fmla="*/ 18 w 45"/>
                  <a:gd name="T25" fmla="*/ 23 h 34"/>
                  <a:gd name="T26" fmla="*/ 2 w 45"/>
                  <a:gd name="T2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34">
                    <a:moveTo>
                      <a:pt x="2" y="34"/>
                    </a:moveTo>
                    <a:lnTo>
                      <a:pt x="2" y="34"/>
                    </a:lnTo>
                    <a:lnTo>
                      <a:pt x="2" y="30"/>
                    </a:lnTo>
                    <a:lnTo>
                      <a:pt x="2" y="23"/>
                    </a:lnTo>
                    <a:lnTo>
                      <a:pt x="2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1" y="5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" y="3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7" name="Freeform 2829">
                <a:extLst>
                  <a:ext uri="{FF2B5EF4-FFF2-40B4-BE49-F238E27FC236}">
                    <a16:creationId xmlns:a16="http://schemas.microsoft.com/office/drawing/2014/main" id="{7810621C-DEC9-45EE-9D0D-5E4B25997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986"/>
                <a:ext cx="45" cy="18"/>
              </a:xfrm>
              <a:custGeom>
                <a:avLst/>
                <a:gdLst>
                  <a:gd name="T0" fmla="*/ 0 w 45"/>
                  <a:gd name="T1" fmla="*/ 18 h 18"/>
                  <a:gd name="T2" fmla="*/ 0 w 45"/>
                  <a:gd name="T3" fmla="*/ 18 h 18"/>
                  <a:gd name="T4" fmla="*/ 0 w 45"/>
                  <a:gd name="T5" fmla="*/ 14 h 18"/>
                  <a:gd name="T6" fmla="*/ 0 w 45"/>
                  <a:gd name="T7" fmla="*/ 9 h 18"/>
                  <a:gd name="T8" fmla="*/ 0 w 45"/>
                  <a:gd name="T9" fmla="*/ 2 h 18"/>
                  <a:gd name="T10" fmla="*/ 0 w 45"/>
                  <a:gd name="T11" fmla="*/ 0 h 18"/>
                  <a:gd name="T12" fmla="*/ 0 w 45"/>
                  <a:gd name="T13" fmla="*/ 0 h 18"/>
                  <a:gd name="T14" fmla="*/ 45 w 45"/>
                  <a:gd name="T15" fmla="*/ 0 h 18"/>
                  <a:gd name="T16" fmla="*/ 45 w 45"/>
                  <a:gd name="T17" fmla="*/ 2 h 18"/>
                  <a:gd name="T18" fmla="*/ 45 w 45"/>
                  <a:gd name="T19" fmla="*/ 7 h 18"/>
                  <a:gd name="T20" fmla="*/ 30 w 45"/>
                  <a:gd name="T21" fmla="*/ 7 h 18"/>
                  <a:gd name="T22" fmla="*/ 16 w 45"/>
                  <a:gd name="T23" fmla="*/ 16 h 18"/>
                  <a:gd name="T24" fmla="*/ 0 w 45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18">
                    <a:moveTo>
                      <a:pt x="0" y="18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7"/>
                    </a:lnTo>
                    <a:lnTo>
                      <a:pt x="30" y="7"/>
                    </a:lnTo>
                    <a:lnTo>
                      <a:pt x="16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8" name="Freeform 2830">
                <a:extLst>
                  <a:ext uri="{FF2B5EF4-FFF2-40B4-BE49-F238E27FC236}">
                    <a16:creationId xmlns:a16="http://schemas.microsoft.com/office/drawing/2014/main" id="{AD474802-834A-4EBD-8E18-62544E5CD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986"/>
                <a:ext cx="45" cy="9"/>
              </a:xfrm>
              <a:custGeom>
                <a:avLst/>
                <a:gdLst>
                  <a:gd name="T0" fmla="*/ 45 w 45"/>
                  <a:gd name="T1" fmla="*/ 9 h 9"/>
                  <a:gd name="T2" fmla="*/ 7 w 45"/>
                  <a:gd name="T3" fmla="*/ 9 h 9"/>
                  <a:gd name="T4" fmla="*/ 2 w 45"/>
                  <a:gd name="T5" fmla="*/ 9 h 9"/>
                  <a:gd name="T6" fmla="*/ 0 w 45"/>
                  <a:gd name="T7" fmla="*/ 9 h 9"/>
                  <a:gd name="T8" fmla="*/ 0 w 45"/>
                  <a:gd name="T9" fmla="*/ 0 h 9"/>
                  <a:gd name="T10" fmla="*/ 0 w 45"/>
                  <a:gd name="T11" fmla="*/ 0 h 9"/>
                  <a:gd name="T12" fmla="*/ 7 w 45"/>
                  <a:gd name="T13" fmla="*/ 0 h 9"/>
                  <a:gd name="T14" fmla="*/ 16 w 45"/>
                  <a:gd name="T15" fmla="*/ 0 h 9"/>
                  <a:gd name="T16" fmla="*/ 18 w 45"/>
                  <a:gd name="T17" fmla="*/ 0 h 9"/>
                  <a:gd name="T18" fmla="*/ 18 w 45"/>
                  <a:gd name="T19" fmla="*/ 0 h 9"/>
                  <a:gd name="T20" fmla="*/ 45 w 45"/>
                  <a:gd name="T21" fmla="*/ 0 h 9"/>
                  <a:gd name="T22" fmla="*/ 45 w 45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9">
                    <a:moveTo>
                      <a:pt x="45" y="9"/>
                    </a:moveTo>
                    <a:lnTo>
                      <a:pt x="7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45" y="0"/>
                    </a:lnTo>
                    <a:lnTo>
                      <a:pt x="4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9" name="Freeform 2831">
                <a:extLst>
                  <a:ext uri="{FF2B5EF4-FFF2-40B4-BE49-F238E27FC236}">
                    <a16:creationId xmlns:a16="http://schemas.microsoft.com/office/drawing/2014/main" id="{E20E1404-D5F0-46DC-BC91-B57830E4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319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4 h 11"/>
                  <a:gd name="T4" fmla="*/ 9 w 13"/>
                  <a:gd name="T5" fmla="*/ 7 h 11"/>
                  <a:gd name="T6" fmla="*/ 7 w 13"/>
                  <a:gd name="T7" fmla="*/ 9 h 11"/>
                  <a:gd name="T8" fmla="*/ 7 w 13"/>
                  <a:gd name="T9" fmla="*/ 9 h 11"/>
                  <a:gd name="T10" fmla="*/ 7 w 13"/>
                  <a:gd name="T11" fmla="*/ 9 h 11"/>
                  <a:gd name="T12" fmla="*/ 2 w 13"/>
                  <a:gd name="T13" fmla="*/ 9 h 11"/>
                  <a:gd name="T14" fmla="*/ 2 w 13"/>
                  <a:gd name="T15" fmla="*/ 11 h 11"/>
                  <a:gd name="T16" fmla="*/ 0 w 13"/>
                  <a:gd name="T17" fmla="*/ 7 h 11"/>
                  <a:gd name="T18" fmla="*/ 2 w 13"/>
                  <a:gd name="T19" fmla="*/ 4 h 11"/>
                  <a:gd name="T20" fmla="*/ 4 w 13"/>
                  <a:gd name="T21" fmla="*/ 4 h 11"/>
                  <a:gd name="T22" fmla="*/ 4 w 13"/>
                  <a:gd name="T23" fmla="*/ 4 h 11"/>
                  <a:gd name="T24" fmla="*/ 9 w 13"/>
                  <a:gd name="T25" fmla="*/ 4 h 11"/>
                  <a:gd name="T26" fmla="*/ 9 w 13"/>
                  <a:gd name="T27" fmla="*/ 4 h 11"/>
                  <a:gd name="T28" fmla="*/ 9 w 13"/>
                  <a:gd name="T29" fmla="*/ 4 h 11"/>
                  <a:gd name="T30" fmla="*/ 9 w 13"/>
                  <a:gd name="T31" fmla="*/ 4 h 11"/>
                  <a:gd name="T32" fmla="*/ 11 w 13"/>
                  <a:gd name="T33" fmla="*/ 4 h 11"/>
                  <a:gd name="T34" fmla="*/ 11 w 13"/>
                  <a:gd name="T35" fmla="*/ 4 h 11"/>
                  <a:gd name="T36" fmla="*/ 11 w 13"/>
                  <a:gd name="T37" fmla="*/ 4 h 11"/>
                  <a:gd name="T38" fmla="*/ 9 w 13"/>
                  <a:gd name="T39" fmla="*/ 0 h 11"/>
                  <a:gd name="T40" fmla="*/ 11 w 13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1">
                    <a:moveTo>
                      <a:pt x="11" y="0"/>
                    </a:moveTo>
                    <a:lnTo>
                      <a:pt x="13" y="4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0" name="Freeform 2832">
                <a:extLst>
                  <a:ext uri="{FF2B5EF4-FFF2-40B4-BE49-F238E27FC236}">
                    <a16:creationId xmlns:a16="http://schemas.microsoft.com/office/drawing/2014/main" id="{F0BA8920-E7CD-49A6-935A-42886C14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326"/>
                <a:ext cx="13" cy="24"/>
              </a:xfrm>
              <a:custGeom>
                <a:avLst/>
                <a:gdLst>
                  <a:gd name="T0" fmla="*/ 0 w 13"/>
                  <a:gd name="T1" fmla="*/ 4 h 24"/>
                  <a:gd name="T2" fmla="*/ 9 w 13"/>
                  <a:gd name="T3" fmla="*/ 0 h 24"/>
                  <a:gd name="T4" fmla="*/ 9 w 13"/>
                  <a:gd name="T5" fmla="*/ 2 h 24"/>
                  <a:gd name="T6" fmla="*/ 9 w 13"/>
                  <a:gd name="T7" fmla="*/ 4 h 24"/>
                  <a:gd name="T8" fmla="*/ 11 w 13"/>
                  <a:gd name="T9" fmla="*/ 6 h 24"/>
                  <a:gd name="T10" fmla="*/ 11 w 13"/>
                  <a:gd name="T11" fmla="*/ 9 h 24"/>
                  <a:gd name="T12" fmla="*/ 11 w 13"/>
                  <a:gd name="T13" fmla="*/ 11 h 24"/>
                  <a:gd name="T14" fmla="*/ 13 w 13"/>
                  <a:gd name="T15" fmla="*/ 22 h 24"/>
                  <a:gd name="T16" fmla="*/ 9 w 13"/>
                  <a:gd name="T17" fmla="*/ 22 h 24"/>
                  <a:gd name="T18" fmla="*/ 4 w 13"/>
                  <a:gd name="T19" fmla="*/ 24 h 24"/>
                  <a:gd name="T20" fmla="*/ 4 w 13"/>
                  <a:gd name="T21" fmla="*/ 22 h 24"/>
                  <a:gd name="T22" fmla="*/ 4 w 13"/>
                  <a:gd name="T23" fmla="*/ 20 h 24"/>
                  <a:gd name="T24" fmla="*/ 2 w 13"/>
                  <a:gd name="T25" fmla="*/ 18 h 24"/>
                  <a:gd name="T26" fmla="*/ 2 w 13"/>
                  <a:gd name="T27" fmla="*/ 13 h 24"/>
                  <a:gd name="T28" fmla="*/ 2 w 13"/>
                  <a:gd name="T29" fmla="*/ 11 h 24"/>
                  <a:gd name="T30" fmla="*/ 2 w 13"/>
                  <a:gd name="T31" fmla="*/ 9 h 24"/>
                  <a:gd name="T32" fmla="*/ 2 w 13"/>
                  <a:gd name="T33" fmla="*/ 9 h 24"/>
                  <a:gd name="T34" fmla="*/ 0 w 13"/>
                  <a:gd name="T35" fmla="*/ 6 h 24"/>
                  <a:gd name="T36" fmla="*/ 0 w 13"/>
                  <a:gd name="T3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4">
                    <a:moveTo>
                      <a:pt x="0" y="4"/>
                    </a:move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3" y="22"/>
                    </a:lnTo>
                    <a:lnTo>
                      <a:pt x="9" y="22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1" name="Freeform 2833">
                <a:extLst>
                  <a:ext uri="{FF2B5EF4-FFF2-40B4-BE49-F238E27FC236}">
                    <a16:creationId xmlns:a16="http://schemas.microsoft.com/office/drawing/2014/main" id="{4C96B332-F633-4EC2-A210-975A4C591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303"/>
                <a:ext cx="18" cy="14"/>
              </a:xfrm>
              <a:custGeom>
                <a:avLst/>
                <a:gdLst>
                  <a:gd name="T0" fmla="*/ 7 w 18"/>
                  <a:gd name="T1" fmla="*/ 11 h 14"/>
                  <a:gd name="T2" fmla="*/ 2 w 18"/>
                  <a:gd name="T3" fmla="*/ 14 h 14"/>
                  <a:gd name="T4" fmla="*/ 2 w 18"/>
                  <a:gd name="T5" fmla="*/ 11 h 14"/>
                  <a:gd name="T6" fmla="*/ 0 w 18"/>
                  <a:gd name="T7" fmla="*/ 9 h 14"/>
                  <a:gd name="T8" fmla="*/ 2 w 18"/>
                  <a:gd name="T9" fmla="*/ 7 h 14"/>
                  <a:gd name="T10" fmla="*/ 5 w 18"/>
                  <a:gd name="T11" fmla="*/ 7 h 14"/>
                  <a:gd name="T12" fmla="*/ 5 w 18"/>
                  <a:gd name="T13" fmla="*/ 7 h 14"/>
                  <a:gd name="T14" fmla="*/ 7 w 18"/>
                  <a:gd name="T15" fmla="*/ 7 h 14"/>
                  <a:gd name="T16" fmla="*/ 7 w 18"/>
                  <a:gd name="T17" fmla="*/ 7 h 14"/>
                  <a:gd name="T18" fmla="*/ 7 w 18"/>
                  <a:gd name="T19" fmla="*/ 5 h 14"/>
                  <a:gd name="T20" fmla="*/ 9 w 18"/>
                  <a:gd name="T21" fmla="*/ 5 h 14"/>
                  <a:gd name="T22" fmla="*/ 11 w 18"/>
                  <a:gd name="T23" fmla="*/ 2 h 14"/>
                  <a:gd name="T24" fmla="*/ 14 w 18"/>
                  <a:gd name="T25" fmla="*/ 2 h 14"/>
                  <a:gd name="T26" fmla="*/ 14 w 18"/>
                  <a:gd name="T27" fmla="*/ 2 h 14"/>
                  <a:gd name="T28" fmla="*/ 14 w 18"/>
                  <a:gd name="T29" fmla="*/ 2 h 14"/>
                  <a:gd name="T30" fmla="*/ 16 w 18"/>
                  <a:gd name="T31" fmla="*/ 0 h 14"/>
                  <a:gd name="T32" fmla="*/ 16 w 18"/>
                  <a:gd name="T33" fmla="*/ 0 h 14"/>
                  <a:gd name="T34" fmla="*/ 16 w 18"/>
                  <a:gd name="T35" fmla="*/ 2 h 14"/>
                  <a:gd name="T36" fmla="*/ 18 w 18"/>
                  <a:gd name="T37" fmla="*/ 5 h 14"/>
                  <a:gd name="T38" fmla="*/ 18 w 18"/>
                  <a:gd name="T39" fmla="*/ 5 h 14"/>
                  <a:gd name="T40" fmla="*/ 16 w 18"/>
                  <a:gd name="T41" fmla="*/ 7 h 14"/>
                  <a:gd name="T42" fmla="*/ 14 w 18"/>
                  <a:gd name="T43" fmla="*/ 9 h 14"/>
                  <a:gd name="T44" fmla="*/ 11 w 18"/>
                  <a:gd name="T45" fmla="*/ 9 h 14"/>
                  <a:gd name="T46" fmla="*/ 9 w 18"/>
                  <a:gd name="T47" fmla="*/ 11 h 14"/>
                  <a:gd name="T48" fmla="*/ 7 w 18"/>
                  <a:gd name="T49" fmla="*/ 11 h 14"/>
                  <a:gd name="T50" fmla="*/ 7 w 18"/>
                  <a:gd name="T5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14">
                    <a:moveTo>
                      <a:pt x="7" y="11"/>
                    </a:moveTo>
                    <a:lnTo>
                      <a:pt x="2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2" name="Freeform 2834">
                <a:extLst>
                  <a:ext uri="{FF2B5EF4-FFF2-40B4-BE49-F238E27FC236}">
                    <a16:creationId xmlns:a16="http://schemas.microsoft.com/office/drawing/2014/main" id="{3C94BA6A-072E-48A2-8127-869D96961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308"/>
                <a:ext cx="38" cy="36"/>
              </a:xfrm>
              <a:custGeom>
                <a:avLst/>
                <a:gdLst>
                  <a:gd name="T0" fmla="*/ 36 w 38"/>
                  <a:gd name="T1" fmla="*/ 15 h 36"/>
                  <a:gd name="T2" fmla="*/ 36 w 38"/>
                  <a:gd name="T3" fmla="*/ 18 h 36"/>
                  <a:gd name="T4" fmla="*/ 38 w 38"/>
                  <a:gd name="T5" fmla="*/ 18 h 36"/>
                  <a:gd name="T6" fmla="*/ 38 w 38"/>
                  <a:gd name="T7" fmla="*/ 20 h 36"/>
                  <a:gd name="T8" fmla="*/ 33 w 38"/>
                  <a:gd name="T9" fmla="*/ 24 h 36"/>
                  <a:gd name="T10" fmla="*/ 31 w 38"/>
                  <a:gd name="T11" fmla="*/ 24 h 36"/>
                  <a:gd name="T12" fmla="*/ 29 w 38"/>
                  <a:gd name="T13" fmla="*/ 27 h 36"/>
                  <a:gd name="T14" fmla="*/ 22 w 38"/>
                  <a:gd name="T15" fmla="*/ 29 h 36"/>
                  <a:gd name="T16" fmla="*/ 22 w 38"/>
                  <a:gd name="T17" fmla="*/ 29 h 36"/>
                  <a:gd name="T18" fmla="*/ 20 w 38"/>
                  <a:gd name="T19" fmla="*/ 31 h 36"/>
                  <a:gd name="T20" fmla="*/ 18 w 38"/>
                  <a:gd name="T21" fmla="*/ 33 h 36"/>
                  <a:gd name="T22" fmla="*/ 15 w 38"/>
                  <a:gd name="T23" fmla="*/ 36 h 36"/>
                  <a:gd name="T24" fmla="*/ 13 w 38"/>
                  <a:gd name="T25" fmla="*/ 33 h 36"/>
                  <a:gd name="T26" fmla="*/ 11 w 38"/>
                  <a:gd name="T27" fmla="*/ 29 h 36"/>
                  <a:gd name="T28" fmla="*/ 11 w 38"/>
                  <a:gd name="T29" fmla="*/ 27 h 36"/>
                  <a:gd name="T30" fmla="*/ 15 w 38"/>
                  <a:gd name="T31" fmla="*/ 24 h 36"/>
                  <a:gd name="T32" fmla="*/ 13 w 38"/>
                  <a:gd name="T33" fmla="*/ 22 h 36"/>
                  <a:gd name="T34" fmla="*/ 13 w 38"/>
                  <a:gd name="T35" fmla="*/ 22 h 36"/>
                  <a:gd name="T36" fmla="*/ 13 w 38"/>
                  <a:gd name="T37" fmla="*/ 20 h 36"/>
                  <a:gd name="T38" fmla="*/ 9 w 38"/>
                  <a:gd name="T39" fmla="*/ 22 h 36"/>
                  <a:gd name="T40" fmla="*/ 6 w 38"/>
                  <a:gd name="T41" fmla="*/ 22 h 36"/>
                  <a:gd name="T42" fmla="*/ 4 w 38"/>
                  <a:gd name="T43" fmla="*/ 20 h 36"/>
                  <a:gd name="T44" fmla="*/ 4 w 38"/>
                  <a:gd name="T45" fmla="*/ 18 h 36"/>
                  <a:gd name="T46" fmla="*/ 2 w 38"/>
                  <a:gd name="T47" fmla="*/ 13 h 36"/>
                  <a:gd name="T48" fmla="*/ 2 w 38"/>
                  <a:gd name="T49" fmla="*/ 13 h 36"/>
                  <a:gd name="T50" fmla="*/ 6 w 38"/>
                  <a:gd name="T51" fmla="*/ 15 h 36"/>
                  <a:gd name="T52" fmla="*/ 9 w 38"/>
                  <a:gd name="T53" fmla="*/ 18 h 36"/>
                  <a:gd name="T54" fmla="*/ 18 w 38"/>
                  <a:gd name="T55" fmla="*/ 13 h 36"/>
                  <a:gd name="T56" fmla="*/ 18 w 38"/>
                  <a:gd name="T57" fmla="*/ 13 h 36"/>
                  <a:gd name="T58" fmla="*/ 24 w 38"/>
                  <a:gd name="T59" fmla="*/ 11 h 36"/>
                  <a:gd name="T60" fmla="*/ 24 w 38"/>
                  <a:gd name="T61" fmla="*/ 6 h 36"/>
                  <a:gd name="T62" fmla="*/ 22 w 38"/>
                  <a:gd name="T63" fmla="*/ 6 h 36"/>
                  <a:gd name="T64" fmla="*/ 22 w 38"/>
                  <a:gd name="T65" fmla="*/ 4 h 36"/>
                  <a:gd name="T66" fmla="*/ 29 w 38"/>
                  <a:gd name="T67" fmla="*/ 2 h 36"/>
                  <a:gd name="T68" fmla="*/ 31 w 38"/>
                  <a:gd name="T69" fmla="*/ 4 h 36"/>
                  <a:gd name="T70" fmla="*/ 31 w 38"/>
                  <a:gd name="T7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" h="36">
                    <a:moveTo>
                      <a:pt x="31" y="9"/>
                    </a:moveTo>
                    <a:lnTo>
                      <a:pt x="36" y="15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3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29" y="24"/>
                    </a:lnTo>
                    <a:lnTo>
                      <a:pt x="29" y="27"/>
                    </a:lnTo>
                    <a:lnTo>
                      <a:pt x="24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3" y="24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6" y="15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24" y="11"/>
                    </a:lnTo>
                    <a:lnTo>
                      <a:pt x="24" y="9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3" name="Freeform 2835">
                <a:extLst>
                  <a:ext uri="{FF2B5EF4-FFF2-40B4-BE49-F238E27FC236}">
                    <a16:creationId xmlns:a16="http://schemas.microsoft.com/office/drawing/2014/main" id="{E5D6E9CF-3761-4DEF-BB53-AA6CF6A81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292"/>
                <a:ext cx="25" cy="31"/>
              </a:xfrm>
              <a:custGeom>
                <a:avLst/>
                <a:gdLst>
                  <a:gd name="T0" fmla="*/ 14 w 25"/>
                  <a:gd name="T1" fmla="*/ 7 h 31"/>
                  <a:gd name="T2" fmla="*/ 18 w 25"/>
                  <a:gd name="T3" fmla="*/ 9 h 31"/>
                  <a:gd name="T4" fmla="*/ 18 w 25"/>
                  <a:gd name="T5" fmla="*/ 9 h 31"/>
                  <a:gd name="T6" fmla="*/ 20 w 25"/>
                  <a:gd name="T7" fmla="*/ 13 h 31"/>
                  <a:gd name="T8" fmla="*/ 23 w 25"/>
                  <a:gd name="T9" fmla="*/ 13 h 31"/>
                  <a:gd name="T10" fmla="*/ 23 w 25"/>
                  <a:gd name="T11" fmla="*/ 13 h 31"/>
                  <a:gd name="T12" fmla="*/ 25 w 25"/>
                  <a:gd name="T13" fmla="*/ 16 h 31"/>
                  <a:gd name="T14" fmla="*/ 23 w 25"/>
                  <a:gd name="T15" fmla="*/ 18 h 31"/>
                  <a:gd name="T16" fmla="*/ 25 w 25"/>
                  <a:gd name="T17" fmla="*/ 18 h 31"/>
                  <a:gd name="T18" fmla="*/ 20 w 25"/>
                  <a:gd name="T19" fmla="*/ 20 h 31"/>
                  <a:gd name="T20" fmla="*/ 18 w 25"/>
                  <a:gd name="T21" fmla="*/ 20 h 31"/>
                  <a:gd name="T22" fmla="*/ 20 w 25"/>
                  <a:gd name="T23" fmla="*/ 22 h 31"/>
                  <a:gd name="T24" fmla="*/ 20 w 25"/>
                  <a:gd name="T25" fmla="*/ 22 h 31"/>
                  <a:gd name="T26" fmla="*/ 20 w 25"/>
                  <a:gd name="T27" fmla="*/ 22 h 31"/>
                  <a:gd name="T28" fmla="*/ 23 w 25"/>
                  <a:gd name="T29" fmla="*/ 25 h 31"/>
                  <a:gd name="T30" fmla="*/ 25 w 25"/>
                  <a:gd name="T31" fmla="*/ 27 h 31"/>
                  <a:gd name="T32" fmla="*/ 20 w 25"/>
                  <a:gd name="T33" fmla="*/ 29 h 31"/>
                  <a:gd name="T34" fmla="*/ 18 w 25"/>
                  <a:gd name="T35" fmla="*/ 29 h 31"/>
                  <a:gd name="T36" fmla="*/ 16 w 25"/>
                  <a:gd name="T37" fmla="*/ 29 h 31"/>
                  <a:gd name="T38" fmla="*/ 14 w 25"/>
                  <a:gd name="T39" fmla="*/ 31 h 31"/>
                  <a:gd name="T40" fmla="*/ 9 w 25"/>
                  <a:gd name="T41" fmla="*/ 22 h 31"/>
                  <a:gd name="T42" fmla="*/ 11 w 25"/>
                  <a:gd name="T43" fmla="*/ 22 h 31"/>
                  <a:gd name="T44" fmla="*/ 16 w 25"/>
                  <a:gd name="T45" fmla="*/ 20 h 31"/>
                  <a:gd name="T46" fmla="*/ 20 w 25"/>
                  <a:gd name="T47" fmla="*/ 16 h 31"/>
                  <a:gd name="T48" fmla="*/ 20 w 25"/>
                  <a:gd name="T49" fmla="*/ 16 h 31"/>
                  <a:gd name="T50" fmla="*/ 14 w 25"/>
                  <a:gd name="T51" fmla="*/ 11 h 31"/>
                  <a:gd name="T52" fmla="*/ 11 w 25"/>
                  <a:gd name="T53" fmla="*/ 9 h 31"/>
                  <a:gd name="T54" fmla="*/ 9 w 25"/>
                  <a:gd name="T55" fmla="*/ 7 h 31"/>
                  <a:gd name="T56" fmla="*/ 7 w 25"/>
                  <a:gd name="T57" fmla="*/ 7 h 31"/>
                  <a:gd name="T58" fmla="*/ 0 w 25"/>
                  <a:gd name="T59" fmla="*/ 4 h 31"/>
                  <a:gd name="T60" fmla="*/ 5 w 25"/>
                  <a:gd name="T61" fmla="*/ 2 h 31"/>
                  <a:gd name="T62" fmla="*/ 7 w 25"/>
                  <a:gd name="T63" fmla="*/ 0 h 31"/>
                  <a:gd name="T64" fmla="*/ 9 w 25"/>
                  <a:gd name="T65" fmla="*/ 2 h 31"/>
                  <a:gd name="T66" fmla="*/ 11 w 25"/>
                  <a:gd name="T6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31">
                    <a:moveTo>
                      <a:pt x="14" y="4"/>
                    </a:moveTo>
                    <a:lnTo>
                      <a:pt x="14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5"/>
                    </a:lnTo>
                    <a:lnTo>
                      <a:pt x="20" y="22"/>
                    </a:lnTo>
                    <a:lnTo>
                      <a:pt x="23" y="22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4" y="31"/>
                    </a:lnTo>
                    <a:lnTo>
                      <a:pt x="11" y="27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064" name="Group 3037">
              <a:extLst>
                <a:ext uri="{FF2B5EF4-FFF2-40B4-BE49-F238E27FC236}">
                  <a16:creationId xmlns:a16="http://schemas.microsoft.com/office/drawing/2014/main" id="{A921BEB8-EA8E-44B5-9600-B0E6660A0A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8950" y="1350963"/>
              <a:ext cx="1978025" cy="2724150"/>
              <a:chOff x="2708" y="851"/>
              <a:chExt cx="1246" cy="1716"/>
            </a:xfrm>
            <a:grpFill/>
          </p:grpSpPr>
          <p:sp>
            <p:nvSpPr>
              <p:cNvPr id="2314" name="Freeform 2837">
                <a:extLst>
                  <a:ext uri="{FF2B5EF4-FFF2-40B4-BE49-F238E27FC236}">
                    <a16:creationId xmlns:a16="http://schemas.microsoft.com/office/drawing/2014/main" id="{1CBEA0CB-0882-4B0F-95BE-1E85488D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299"/>
                <a:ext cx="16" cy="15"/>
              </a:xfrm>
              <a:custGeom>
                <a:avLst/>
                <a:gdLst>
                  <a:gd name="T0" fmla="*/ 12 w 16"/>
                  <a:gd name="T1" fmla="*/ 13 h 15"/>
                  <a:gd name="T2" fmla="*/ 7 w 16"/>
                  <a:gd name="T3" fmla="*/ 15 h 15"/>
                  <a:gd name="T4" fmla="*/ 3 w 16"/>
                  <a:gd name="T5" fmla="*/ 9 h 15"/>
                  <a:gd name="T6" fmla="*/ 3 w 16"/>
                  <a:gd name="T7" fmla="*/ 6 h 15"/>
                  <a:gd name="T8" fmla="*/ 0 w 16"/>
                  <a:gd name="T9" fmla="*/ 2 h 15"/>
                  <a:gd name="T10" fmla="*/ 3 w 16"/>
                  <a:gd name="T11" fmla="*/ 2 h 15"/>
                  <a:gd name="T12" fmla="*/ 3 w 16"/>
                  <a:gd name="T13" fmla="*/ 2 h 15"/>
                  <a:gd name="T14" fmla="*/ 5 w 16"/>
                  <a:gd name="T15" fmla="*/ 2 h 15"/>
                  <a:gd name="T16" fmla="*/ 5 w 16"/>
                  <a:gd name="T17" fmla="*/ 0 h 15"/>
                  <a:gd name="T18" fmla="*/ 7 w 16"/>
                  <a:gd name="T19" fmla="*/ 2 h 15"/>
                  <a:gd name="T20" fmla="*/ 7 w 16"/>
                  <a:gd name="T21" fmla="*/ 2 h 15"/>
                  <a:gd name="T22" fmla="*/ 9 w 16"/>
                  <a:gd name="T23" fmla="*/ 4 h 15"/>
                  <a:gd name="T24" fmla="*/ 12 w 16"/>
                  <a:gd name="T25" fmla="*/ 4 h 15"/>
                  <a:gd name="T26" fmla="*/ 14 w 16"/>
                  <a:gd name="T27" fmla="*/ 6 h 15"/>
                  <a:gd name="T28" fmla="*/ 16 w 16"/>
                  <a:gd name="T29" fmla="*/ 9 h 15"/>
                  <a:gd name="T30" fmla="*/ 16 w 16"/>
                  <a:gd name="T31" fmla="*/ 9 h 15"/>
                  <a:gd name="T32" fmla="*/ 16 w 16"/>
                  <a:gd name="T33" fmla="*/ 11 h 15"/>
                  <a:gd name="T34" fmla="*/ 16 w 16"/>
                  <a:gd name="T35" fmla="*/ 11 h 15"/>
                  <a:gd name="T36" fmla="*/ 16 w 16"/>
                  <a:gd name="T37" fmla="*/ 11 h 15"/>
                  <a:gd name="T38" fmla="*/ 14 w 16"/>
                  <a:gd name="T39" fmla="*/ 13 h 15"/>
                  <a:gd name="T40" fmla="*/ 14 w 16"/>
                  <a:gd name="T41" fmla="*/ 13 h 15"/>
                  <a:gd name="T42" fmla="*/ 12 w 16"/>
                  <a:gd name="T4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5">
                    <a:moveTo>
                      <a:pt x="12" y="13"/>
                    </a:moveTo>
                    <a:lnTo>
                      <a:pt x="7" y="15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4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5" name="Freeform 2838">
                <a:extLst>
                  <a:ext uri="{FF2B5EF4-FFF2-40B4-BE49-F238E27FC236}">
                    <a16:creationId xmlns:a16="http://schemas.microsoft.com/office/drawing/2014/main" id="{14533AEC-B2A8-4E5C-B20C-CF37DAFF7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305"/>
                <a:ext cx="14" cy="9"/>
              </a:xfrm>
              <a:custGeom>
                <a:avLst/>
                <a:gdLst>
                  <a:gd name="T0" fmla="*/ 14 w 14"/>
                  <a:gd name="T1" fmla="*/ 5 h 9"/>
                  <a:gd name="T2" fmla="*/ 14 w 14"/>
                  <a:gd name="T3" fmla="*/ 5 h 9"/>
                  <a:gd name="T4" fmla="*/ 14 w 14"/>
                  <a:gd name="T5" fmla="*/ 5 h 9"/>
                  <a:gd name="T6" fmla="*/ 14 w 14"/>
                  <a:gd name="T7" fmla="*/ 5 h 9"/>
                  <a:gd name="T8" fmla="*/ 12 w 14"/>
                  <a:gd name="T9" fmla="*/ 7 h 9"/>
                  <a:gd name="T10" fmla="*/ 7 w 14"/>
                  <a:gd name="T11" fmla="*/ 7 h 9"/>
                  <a:gd name="T12" fmla="*/ 3 w 14"/>
                  <a:gd name="T13" fmla="*/ 9 h 9"/>
                  <a:gd name="T14" fmla="*/ 3 w 14"/>
                  <a:gd name="T15" fmla="*/ 5 h 9"/>
                  <a:gd name="T16" fmla="*/ 0 w 14"/>
                  <a:gd name="T17" fmla="*/ 3 h 9"/>
                  <a:gd name="T18" fmla="*/ 3 w 14"/>
                  <a:gd name="T19" fmla="*/ 3 h 9"/>
                  <a:gd name="T20" fmla="*/ 3 w 14"/>
                  <a:gd name="T21" fmla="*/ 5 h 9"/>
                  <a:gd name="T22" fmla="*/ 3 w 14"/>
                  <a:gd name="T23" fmla="*/ 5 h 9"/>
                  <a:gd name="T24" fmla="*/ 5 w 14"/>
                  <a:gd name="T25" fmla="*/ 5 h 9"/>
                  <a:gd name="T26" fmla="*/ 5 w 14"/>
                  <a:gd name="T27" fmla="*/ 5 h 9"/>
                  <a:gd name="T28" fmla="*/ 7 w 14"/>
                  <a:gd name="T29" fmla="*/ 5 h 9"/>
                  <a:gd name="T30" fmla="*/ 5 w 14"/>
                  <a:gd name="T31" fmla="*/ 5 h 9"/>
                  <a:gd name="T32" fmla="*/ 5 w 14"/>
                  <a:gd name="T33" fmla="*/ 5 h 9"/>
                  <a:gd name="T34" fmla="*/ 5 w 14"/>
                  <a:gd name="T35" fmla="*/ 5 h 9"/>
                  <a:gd name="T36" fmla="*/ 5 w 14"/>
                  <a:gd name="T37" fmla="*/ 3 h 9"/>
                  <a:gd name="T38" fmla="*/ 5 w 14"/>
                  <a:gd name="T39" fmla="*/ 3 h 9"/>
                  <a:gd name="T40" fmla="*/ 7 w 14"/>
                  <a:gd name="T41" fmla="*/ 3 h 9"/>
                  <a:gd name="T42" fmla="*/ 9 w 14"/>
                  <a:gd name="T43" fmla="*/ 0 h 9"/>
                  <a:gd name="T44" fmla="*/ 12 w 14"/>
                  <a:gd name="T45" fmla="*/ 0 h 9"/>
                  <a:gd name="T46" fmla="*/ 12 w 14"/>
                  <a:gd name="T47" fmla="*/ 0 h 9"/>
                  <a:gd name="T48" fmla="*/ 12 w 14"/>
                  <a:gd name="T49" fmla="*/ 3 h 9"/>
                  <a:gd name="T50" fmla="*/ 12 w 14"/>
                  <a:gd name="T51" fmla="*/ 3 h 9"/>
                  <a:gd name="T52" fmla="*/ 12 w 14"/>
                  <a:gd name="T53" fmla="*/ 3 h 9"/>
                  <a:gd name="T54" fmla="*/ 14 w 14"/>
                  <a:gd name="T55" fmla="*/ 5 h 9"/>
                  <a:gd name="T56" fmla="*/ 14 w 14"/>
                  <a:gd name="T5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6" name="Freeform 2839">
                <a:extLst>
                  <a:ext uri="{FF2B5EF4-FFF2-40B4-BE49-F238E27FC236}">
                    <a16:creationId xmlns:a16="http://schemas.microsoft.com/office/drawing/2014/main" id="{EA292BD4-0E67-4E09-8B37-B01B64295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323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4 w 4"/>
                  <a:gd name="T5" fmla="*/ 0 h 5"/>
                  <a:gd name="T6" fmla="*/ 4 w 4"/>
                  <a:gd name="T7" fmla="*/ 0 h 5"/>
                  <a:gd name="T8" fmla="*/ 4 w 4"/>
                  <a:gd name="T9" fmla="*/ 5 h 5"/>
                  <a:gd name="T10" fmla="*/ 4 w 4"/>
                  <a:gd name="T11" fmla="*/ 5 h 5"/>
                  <a:gd name="T12" fmla="*/ 4 w 4"/>
                  <a:gd name="T13" fmla="*/ 5 h 5"/>
                  <a:gd name="T14" fmla="*/ 2 w 4"/>
                  <a:gd name="T15" fmla="*/ 5 h 5"/>
                  <a:gd name="T16" fmla="*/ 0 w 4"/>
                  <a:gd name="T17" fmla="*/ 5 h 5"/>
                  <a:gd name="T18" fmla="*/ 0 w 4"/>
                  <a:gd name="T19" fmla="*/ 5 h 5"/>
                  <a:gd name="T20" fmla="*/ 0 w 4"/>
                  <a:gd name="T21" fmla="*/ 5 h 5"/>
                  <a:gd name="T22" fmla="*/ 0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7" name="Freeform 2840">
                <a:extLst>
                  <a:ext uri="{FF2B5EF4-FFF2-40B4-BE49-F238E27FC236}">
                    <a16:creationId xmlns:a16="http://schemas.microsoft.com/office/drawing/2014/main" id="{53C30F54-E515-4787-9DD7-ECA96D250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337"/>
                <a:ext cx="7" cy="11"/>
              </a:xfrm>
              <a:custGeom>
                <a:avLst/>
                <a:gdLst>
                  <a:gd name="T0" fmla="*/ 5 w 7"/>
                  <a:gd name="T1" fmla="*/ 0 h 11"/>
                  <a:gd name="T2" fmla="*/ 5 w 7"/>
                  <a:gd name="T3" fmla="*/ 0 h 11"/>
                  <a:gd name="T4" fmla="*/ 5 w 7"/>
                  <a:gd name="T5" fmla="*/ 0 h 11"/>
                  <a:gd name="T6" fmla="*/ 7 w 7"/>
                  <a:gd name="T7" fmla="*/ 2 h 11"/>
                  <a:gd name="T8" fmla="*/ 7 w 7"/>
                  <a:gd name="T9" fmla="*/ 2 h 11"/>
                  <a:gd name="T10" fmla="*/ 7 w 7"/>
                  <a:gd name="T11" fmla="*/ 2 h 11"/>
                  <a:gd name="T12" fmla="*/ 7 w 7"/>
                  <a:gd name="T13" fmla="*/ 2 h 11"/>
                  <a:gd name="T14" fmla="*/ 7 w 7"/>
                  <a:gd name="T15" fmla="*/ 2 h 11"/>
                  <a:gd name="T16" fmla="*/ 7 w 7"/>
                  <a:gd name="T17" fmla="*/ 2 h 11"/>
                  <a:gd name="T18" fmla="*/ 7 w 7"/>
                  <a:gd name="T19" fmla="*/ 4 h 11"/>
                  <a:gd name="T20" fmla="*/ 7 w 7"/>
                  <a:gd name="T21" fmla="*/ 4 h 11"/>
                  <a:gd name="T22" fmla="*/ 7 w 7"/>
                  <a:gd name="T23" fmla="*/ 4 h 11"/>
                  <a:gd name="T24" fmla="*/ 7 w 7"/>
                  <a:gd name="T25" fmla="*/ 7 h 11"/>
                  <a:gd name="T26" fmla="*/ 7 w 7"/>
                  <a:gd name="T27" fmla="*/ 7 h 11"/>
                  <a:gd name="T28" fmla="*/ 7 w 7"/>
                  <a:gd name="T29" fmla="*/ 9 h 11"/>
                  <a:gd name="T30" fmla="*/ 7 w 7"/>
                  <a:gd name="T31" fmla="*/ 9 h 11"/>
                  <a:gd name="T32" fmla="*/ 7 w 7"/>
                  <a:gd name="T33" fmla="*/ 9 h 11"/>
                  <a:gd name="T34" fmla="*/ 2 w 7"/>
                  <a:gd name="T35" fmla="*/ 11 h 11"/>
                  <a:gd name="T36" fmla="*/ 2 w 7"/>
                  <a:gd name="T37" fmla="*/ 9 h 11"/>
                  <a:gd name="T38" fmla="*/ 2 w 7"/>
                  <a:gd name="T39" fmla="*/ 4 h 11"/>
                  <a:gd name="T40" fmla="*/ 0 w 7"/>
                  <a:gd name="T41" fmla="*/ 4 h 11"/>
                  <a:gd name="T42" fmla="*/ 0 w 7"/>
                  <a:gd name="T43" fmla="*/ 0 h 11"/>
                  <a:gd name="T44" fmla="*/ 2 w 7"/>
                  <a:gd name="T45" fmla="*/ 0 h 11"/>
                  <a:gd name="T46" fmla="*/ 5 w 7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8" name="Freeform 2841">
                <a:extLst>
                  <a:ext uri="{FF2B5EF4-FFF2-40B4-BE49-F238E27FC236}">
                    <a16:creationId xmlns:a16="http://schemas.microsoft.com/office/drawing/2014/main" id="{41B69D26-4451-423A-85CC-7C05CBF52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337"/>
                <a:ext cx="14" cy="9"/>
              </a:xfrm>
              <a:custGeom>
                <a:avLst/>
                <a:gdLst>
                  <a:gd name="T0" fmla="*/ 14 w 14"/>
                  <a:gd name="T1" fmla="*/ 0 h 9"/>
                  <a:gd name="T2" fmla="*/ 14 w 14"/>
                  <a:gd name="T3" fmla="*/ 0 h 9"/>
                  <a:gd name="T4" fmla="*/ 14 w 14"/>
                  <a:gd name="T5" fmla="*/ 2 h 9"/>
                  <a:gd name="T6" fmla="*/ 14 w 14"/>
                  <a:gd name="T7" fmla="*/ 4 h 9"/>
                  <a:gd name="T8" fmla="*/ 14 w 14"/>
                  <a:gd name="T9" fmla="*/ 4 h 9"/>
                  <a:gd name="T10" fmla="*/ 14 w 14"/>
                  <a:gd name="T11" fmla="*/ 4 h 9"/>
                  <a:gd name="T12" fmla="*/ 14 w 14"/>
                  <a:gd name="T13" fmla="*/ 4 h 9"/>
                  <a:gd name="T14" fmla="*/ 14 w 14"/>
                  <a:gd name="T15" fmla="*/ 4 h 9"/>
                  <a:gd name="T16" fmla="*/ 14 w 14"/>
                  <a:gd name="T17" fmla="*/ 4 h 9"/>
                  <a:gd name="T18" fmla="*/ 14 w 14"/>
                  <a:gd name="T19" fmla="*/ 4 h 9"/>
                  <a:gd name="T20" fmla="*/ 11 w 14"/>
                  <a:gd name="T21" fmla="*/ 4 h 9"/>
                  <a:gd name="T22" fmla="*/ 11 w 14"/>
                  <a:gd name="T23" fmla="*/ 4 h 9"/>
                  <a:gd name="T24" fmla="*/ 11 w 14"/>
                  <a:gd name="T25" fmla="*/ 7 h 9"/>
                  <a:gd name="T26" fmla="*/ 11 w 14"/>
                  <a:gd name="T27" fmla="*/ 7 h 9"/>
                  <a:gd name="T28" fmla="*/ 11 w 14"/>
                  <a:gd name="T29" fmla="*/ 7 h 9"/>
                  <a:gd name="T30" fmla="*/ 11 w 14"/>
                  <a:gd name="T31" fmla="*/ 7 h 9"/>
                  <a:gd name="T32" fmla="*/ 9 w 14"/>
                  <a:gd name="T33" fmla="*/ 9 h 9"/>
                  <a:gd name="T34" fmla="*/ 0 w 14"/>
                  <a:gd name="T35" fmla="*/ 9 h 9"/>
                  <a:gd name="T36" fmla="*/ 0 w 14"/>
                  <a:gd name="T37" fmla="*/ 9 h 9"/>
                  <a:gd name="T38" fmla="*/ 0 w 14"/>
                  <a:gd name="T39" fmla="*/ 9 h 9"/>
                  <a:gd name="T40" fmla="*/ 0 w 14"/>
                  <a:gd name="T41" fmla="*/ 7 h 9"/>
                  <a:gd name="T42" fmla="*/ 0 w 14"/>
                  <a:gd name="T43" fmla="*/ 7 h 9"/>
                  <a:gd name="T44" fmla="*/ 0 w 14"/>
                  <a:gd name="T45" fmla="*/ 4 h 9"/>
                  <a:gd name="T46" fmla="*/ 0 w 14"/>
                  <a:gd name="T47" fmla="*/ 4 h 9"/>
                  <a:gd name="T48" fmla="*/ 0 w 14"/>
                  <a:gd name="T49" fmla="*/ 4 h 9"/>
                  <a:gd name="T50" fmla="*/ 0 w 14"/>
                  <a:gd name="T51" fmla="*/ 2 h 9"/>
                  <a:gd name="T52" fmla="*/ 0 w 14"/>
                  <a:gd name="T53" fmla="*/ 2 h 9"/>
                  <a:gd name="T54" fmla="*/ 0 w 14"/>
                  <a:gd name="T55" fmla="*/ 2 h 9"/>
                  <a:gd name="T56" fmla="*/ 0 w 14"/>
                  <a:gd name="T57" fmla="*/ 2 h 9"/>
                  <a:gd name="T58" fmla="*/ 0 w 14"/>
                  <a:gd name="T59" fmla="*/ 0 h 9"/>
                  <a:gd name="T60" fmla="*/ 0 w 14"/>
                  <a:gd name="T61" fmla="*/ 0 h 9"/>
                  <a:gd name="T62" fmla="*/ 2 w 14"/>
                  <a:gd name="T63" fmla="*/ 0 h 9"/>
                  <a:gd name="T64" fmla="*/ 7 w 14"/>
                  <a:gd name="T65" fmla="*/ 0 h 9"/>
                  <a:gd name="T66" fmla="*/ 7 w 14"/>
                  <a:gd name="T67" fmla="*/ 0 h 9"/>
                  <a:gd name="T68" fmla="*/ 14 w 14"/>
                  <a:gd name="T69" fmla="*/ 0 h 9"/>
                  <a:gd name="T70" fmla="*/ 14 w 14"/>
                  <a:gd name="T7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9" name="Freeform 2842">
                <a:extLst>
                  <a:ext uri="{FF2B5EF4-FFF2-40B4-BE49-F238E27FC236}">
                    <a16:creationId xmlns:a16="http://schemas.microsoft.com/office/drawing/2014/main" id="{DED2408D-9040-4107-8CEB-C3C067F68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321"/>
                <a:ext cx="25" cy="23"/>
              </a:xfrm>
              <a:custGeom>
                <a:avLst/>
                <a:gdLst>
                  <a:gd name="T0" fmla="*/ 13 w 25"/>
                  <a:gd name="T1" fmla="*/ 2 h 23"/>
                  <a:gd name="T2" fmla="*/ 13 w 25"/>
                  <a:gd name="T3" fmla="*/ 2 h 23"/>
                  <a:gd name="T4" fmla="*/ 13 w 25"/>
                  <a:gd name="T5" fmla="*/ 2 h 23"/>
                  <a:gd name="T6" fmla="*/ 13 w 25"/>
                  <a:gd name="T7" fmla="*/ 2 h 23"/>
                  <a:gd name="T8" fmla="*/ 18 w 25"/>
                  <a:gd name="T9" fmla="*/ 2 h 23"/>
                  <a:gd name="T10" fmla="*/ 18 w 25"/>
                  <a:gd name="T11" fmla="*/ 7 h 23"/>
                  <a:gd name="T12" fmla="*/ 18 w 25"/>
                  <a:gd name="T13" fmla="*/ 7 h 23"/>
                  <a:gd name="T14" fmla="*/ 18 w 25"/>
                  <a:gd name="T15" fmla="*/ 7 h 23"/>
                  <a:gd name="T16" fmla="*/ 18 w 25"/>
                  <a:gd name="T17" fmla="*/ 9 h 23"/>
                  <a:gd name="T18" fmla="*/ 18 w 25"/>
                  <a:gd name="T19" fmla="*/ 16 h 23"/>
                  <a:gd name="T20" fmla="*/ 22 w 25"/>
                  <a:gd name="T21" fmla="*/ 16 h 23"/>
                  <a:gd name="T22" fmla="*/ 22 w 25"/>
                  <a:gd name="T23" fmla="*/ 16 h 23"/>
                  <a:gd name="T24" fmla="*/ 25 w 25"/>
                  <a:gd name="T25" fmla="*/ 18 h 23"/>
                  <a:gd name="T26" fmla="*/ 25 w 25"/>
                  <a:gd name="T27" fmla="*/ 18 h 23"/>
                  <a:gd name="T28" fmla="*/ 25 w 25"/>
                  <a:gd name="T29" fmla="*/ 18 h 23"/>
                  <a:gd name="T30" fmla="*/ 25 w 25"/>
                  <a:gd name="T31" fmla="*/ 23 h 23"/>
                  <a:gd name="T32" fmla="*/ 20 w 25"/>
                  <a:gd name="T33" fmla="*/ 23 h 23"/>
                  <a:gd name="T34" fmla="*/ 20 w 25"/>
                  <a:gd name="T35" fmla="*/ 23 h 23"/>
                  <a:gd name="T36" fmla="*/ 18 w 25"/>
                  <a:gd name="T37" fmla="*/ 23 h 23"/>
                  <a:gd name="T38" fmla="*/ 16 w 25"/>
                  <a:gd name="T39" fmla="*/ 23 h 23"/>
                  <a:gd name="T40" fmla="*/ 16 w 25"/>
                  <a:gd name="T41" fmla="*/ 20 h 23"/>
                  <a:gd name="T42" fmla="*/ 16 w 25"/>
                  <a:gd name="T43" fmla="*/ 20 h 23"/>
                  <a:gd name="T44" fmla="*/ 16 w 25"/>
                  <a:gd name="T45" fmla="*/ 20 h 23"/>
                  <a:gd name="T46" fmla="*/ 16 w 25"/>
                  <a:gd name="T47" fmla="*/ 18 h 23"/>
                  <a:gd name="T48" fmla="*/ 16 w 25"/>
                  <a:gd name="T49" fmla="*/ 16 h 23"/>
                  <a:gd name="T50" fmla="*/ 16 w 25"/>
                  <a:gd name="T51" fmla="*/ 16 h 23"/>
                  <a:gd name="T52" fmla="*/ 16 w 25"/>
                  <a:gd name="T53" fmla="*/ 16 h 23"/>
                  <a:gd name="T54" fmla="*/ 11 w 25"/>
                  <a:gd name="T55" fmla="*/ 16 h 23"/>
                  <a:gd name="T56" fmla="*/ 9 w 25"/>
                  <a:gd name="T57" fmla="*/ 16 h 23"/>
                  <a:gd name="T58" fmla="*/ 9 w 25"/>
                  <a:gd name="T59" fmla="*/ 16 h 23"/>
                  <a:gd name="T60" fmla="*/ 4 w 25"/>
                  <a:gd name="T61" fmla="*/ 16 h 23"/>
                  <a:gd name="T62" fmla="*/ 2 w 25"/>
                  <a:gd name="T63" fmla="*/ 16 h 23"/>
                  <a:gd name="T64" fmla="*/ 2 w 25"/>
                  <a:gd name="T65" fmla="*/ 14 h 23"/>
                  <a:gd name="T66" fmla="*/ 2 w 25"/>
                  <a:gd name="T67" fmla="*/ 14 h 23"/>
                  <a:gd name="T68" fmla="*/ 2 w 25"/>
                  <a:gd name="T69" fmla="*/ 14 h 23"/>
                  <a:gd name="T70" fmla="*/ 2 w 25"/>
                  <a:gd name="T71" fmla="*/ 14 h 23"/>
                  <a:gd name="T72" fmla="*/ 2 w 25"/>
                  <a:gd name="T73" fmla="*/ 9 h 23"/>
                  <a:gd name="T74" fmla="*/ 2 w 25"/>
                  <a:gd name="T75" fmla="*/ 9 h 23"/>
                  <a:gd name="T76" fmla="*/ 0 w 25"/>
                  <a:gd name="T77" fmla="*/ 9 h 23"/>
                  <a:gd name="T78" fmla="*/ 2 w 25"/>
                  <a:gd name="T79" fmla="*/ 7 h 23"/>
                  <a:gd name="T80" fmla="*/ 2 w 25"/>
                  <a:gd name="T81" fmla="*/ 7 h 23"/>
                  <a:gd name="T82" fmla="*/ 2 w 25"/>
                  <a:gd name="T83" fmla="*/ 7 h 23"/>
                  <a:gd name="T84" fmla="*/ 2 w 25"/>
                  <a:gd name="T85" fmla="*/ 5 h 23"/>
                  <a:gd name="T86" fmla="*/ 4 w 25"/>
                  <a:gd name="T87" fmla="*/ 5 h 23"/>
                  <a:gd name="T88" fmla="*/ 4 w 25"/>
                  <a:gd name="T89" fmla="*/ 5 h 23"/>
                  <a:gd name="T90" fmla="*/ 6 w 25"/>
                  <a:gd name="T91" fmla="*/ 5 h 23"/>
                  <a:gd name="T92" fmla="*/ 6 w 25"/>
                  <a:gd name="T93" fmla="*/ 7 h 23"/>
                  <a:gd name="T94" fmla="*/ 9 w 25"/>
                  <a:gd name="T95" fmla="*/ 5 h 23"/>
                  <a:gd name="T96" fmla="*/ 9 w 25"/>
                  <a:gd name="T97" fmla="*/ 5 h 23"/>
                  <a:gd name="T98" fmla="*/ 6 w 25"/>
                  <a:gd name="T99" fmla="*/ 5 h 23"/>
                  <a:gd name="T100" fmla="*/ 6 w 25"/>
                  <a:gd name="T101" fmla="*/ 5 h 23"/>
                  <a:gd name="T102" fmla="*/ 6 w 25"/>
                  <a:gd name="T103" fmla="*/ 2 h 23"/>
                  <a:gd name="T104" fmla="*/ 11 w 25"/>
                  <a:gd name="T105" fmla="*/ 2 h 23"/>
                  <a:gd name="T106" fmla="*/ 11 w 25"/>
                  <a:gd name="T107" fmla="*/ 2 h 23"/>
                  <a:gd name="T108" fmla="*/ 11 w 25"/>
                  <a:gd name="T109" fmla="*/ 0 h 23"/>
                  <a:gd name="T110" fmla="*/ 11 w 25"/>
                  <a:gd name="T111" fmla="*/ 0 h 23"/>
                  <a:gd name="T112" fmla="*/ 13 w 25"/>
                  <a:gd name="T113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" h="23">
                    <a:moveTo>
                      <a:pt x="13" y="2"/>
                    </a:move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0" name="Freeform 2843">
                <a:extLst>
                  <a:ext uri="{FF2B5EF4-FFF2-40B4-BE49-F238E27FC236}">
                    <a16:creationId xmlns:a16="http://schemas.microsoft.com/office/drawing/2014/main" id="{2F4E7CB5-318F-4ECB-8ACE-17465EEDA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326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2 w 7"/>
                  <a:gd name="T3" fmla="*/ 2 h 6"/>
                  <a:gd name="T4" fmla="*/ 4 w 7"/>
                  <a:gd name="T5" fmla="*/ 0 h 6"/>
                  <a:gd name="T6" fmla="*/ 4 w 7"/>
                  <a:gd name="T7" fmla="*/ 4 h 6"/>
                  <a:gd name="T8" fmla="*/ 7 w 7"/>
                  <a:gd name="T9" fmla="*/ 2 h 6"/>
                  <a:gd name="T10" fmla="*/ 7 w 7"/>
                  <a:gd name="T11" fmla="*/ 4 h 6"/>
                  <a:gd name="T12" fmla="*/ 7 w 7"/>
                  <a:gd name="T13" fmla="*/ 4 h 6"/>
                  <a:gd name="T14" fmla="*/ 7 w 7"/>
                  <a:gd name="T15" fmla="*/ 4 h 6"/>
                  <a:gd name="T16" fmla="*/ 7 w 7"/>
                  <a:gd name="T17" fmla="*/ 4 h 6"/>
                  <a:gd name="T18" fmla="*/ 7 w 7"/>
                  <a:gd name="T19" fmla="*/ 4 h 6"/>
                  <a:gd name="T20" fmla="*/ 4 w 7"/>
                  <a:gd name="T21" fmla="*/ 4 h 6"/>
                  <a:gd name="T22" fmla="*/ 2 w 7"/>
                  <a:gd name="T23" fmla="*/ 6 h 6"/>
                  <a:gd name="T24" fmla="*/ 0 w 7"/>
                  <a:gd name="T25" fmla="*/ 6 h 6"/>
                  <a:gd name="T26" fmla="*/ 0 w 7"/>
                  <a:gd name="T2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1" name="Freeform 2844">
                <a:extLst>
                  <a:ext uri="{FF2B5EF4-FFF2-40B4-BE49-F238E27FC236}">
                    <a16:creationId xmlns:a16="http://schemas.microsoft.com/office/drawing/2014/main" id="{6AD2680C-B152-4832-A51B-6E792FB76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46"/>
                <a:ext cx="14" cy="13"/>
              </a:xfrm>
              <a:custGeom>
                <a:avLst/>
                <a:gdLst>
                  <a:gd name="T0" fmla="*/ 14 w 14"/>
                  <a:gd name="T1" fmla="*/ 9 h 13"/>
                  <a:gd name="T2" fmla="*/ 5 w 14"/>
                  <a:gd name="T3" fmla="*/ 13 h 13"/>
                  <a:gd name="T4" fmla="*/ 5 w 14"/>
                  <a:gd name="T5" fmla="*/ 13 h 13"/>
                  <a:gd name="T6" fmla="*/ 5 w 14"/>
                  <a:gd name="T7" fmla="*/ 11 h 13"/>
                  <a:gd name="T8" fmla="*/ 5 w 14"/>
                  <a:gd name="T9" fmla="*/ 11 h 13"/>
                  <a:gd name="T10" fmla="*/ 5 w 14"/>
                  <a:gd name="T11" fmla="*/ 9 h 13"/>
                  <a:gd name="T12" fmla="*/ 0 w 14"/>
                  <a:gd name="T13" fmla="*/ 2 h 13"/>
                  <a:gd name="T14" fmla="*/ 7 w 14"/>
                  <a:gd name="T15" fmla="*/ 0 h 13"/>
                  <a:gd name="T16" fmla="*/ 12 w 14"/>
                  <a:gd name="T17" fmla="*/ 0 h 13"/>
                  <a:gd name="T18" fmla="*/ 12 w 14"/>
                  <a:gd name="T19" fmla="*/ 2 h 13"/>
                  <a:gd name="T20" fmla="*/ 14 w 14"/>
                  <a:gd name="T21" fmla="*/ 4 h 13"/>
                  <a:gd name="T22" fmla="*/ 14 w 14"/>
                  <a:gd name="T23" fmla="*/ 7 h 13"/>
                  <a:gd name="T24" fmla="*/ 14 w 14"/>
                  <a:gd name="T25" fmla="*/ 9 h 13"/>
                  <a:gd name="T26" fmla="*/ 14 w 14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2" name="Freeform 2845">
                <a:extLst>
                  <a:ext uri="{FF2B5EF4-FFF2-40B4-BE49-F238E27FC236}">
                    <a16:creationId xmlns:a16="http://schemas.microsoft.com/office/drawing/2014/main" id="{6D1321C4-D5F8-4968-A5D5-5E65F2497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346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0 h 9"/>
                  <a:gd name="T4" fmla="*/ 4 w 4"/>
                  <a:gd name="T5" fmla="*/ 4 h 9"/>
                  <a:gd name="T6" fmla="*/ 4 w 4"/>
                  <a:gd name="T7" fmla="*/ 7 h 9"/>
                  <a:gd name="T8" fmla="*/ 4 w 4"/>
                  <a:gd name="T9" fmla="*/ 9 h 9"/>
                  <a:gd name="T10" fmla="*/ 2 w 4"/>
                  <a:gd name="T11" fmla="*/ 9 h 9"/>
                  <a:gd name="T12" fmla="*/ 2 w 4"/>
                  <a:gd name="T13" fmla="*/ 9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4 h 9"/>
                  <a:gd name="T20" fmla="*/ 0 w 4"/>
                  <a:gd name="T21" fmla="*/ 2 h 9"/>
                  <a:gd name="T22" fmla="*/ 0 w 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3" name="Freeform 2846">
                <a:extLst>
                  <a:ext uri="{FF2B5EF4-FFF2-40B4-BE49-F238E27FC236}">
                    <a16:creationId xmlns:a16="http://schemas.microsoft.com/office/drawing/2014/main" id="{69127812-3AC3-453B-A3E5-EE069A120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375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9 w 9"/>
                  <a:gd name="T3" fmla="*/ 5 h 7"/>
                  <a:gd name="T4" fmla="*/ 4 w 9"/>
                  <a:gd name="T5" fmla="*/ 5 h 7"/>
                  <a:gd name="T6" fmla="*/ 4 w 9"/>
                  <a:gd name="T7" fmla="*/ 5 h 7"/>
                  <a:gd name="T8" fmla="*/ 0 w 9"/>
                  <a:gd name="T9" fmla="*/ 5 h 7"/>
                  <a:gd name="T10" fmla="*/ 0 w 9"/>
                  <a:gd name="T11" fmla="*/ 7 h 7"/>
                  <a:gd name="T12" fmla="*/ 0 w 9"/>
                  <a:gd name="T13" fmla="*/ 5 h 7"/>
                  <a:gd name="T14" fmla="*/ 0 w 9"/>
                  <a:gd name="T15" fmla="*/ 2 h 7"/>
                  <a:gd name="T16" fmla="*/ 2 w 9"/>
                  <a:gd name="T17" fmla="*/ 2 h 7"/>
                  <a:gd name="T18" fmla="*/ 4 w 9"/>
                  <a:gd name="T19" fmla="*/ 2 h 7"/>
                  <a:gd name="T20" fmla="*/ 4 w 9"/>
                  <a:gd name="T21" fmla="*/ 2 h 7"/>
                  <a:gd name="T22" fmla="*/ 4 w 9"/>
                  <a:gd name="T23" fmla="*/ 0 h 7"/>
                  <a:gd name="T24" fmla="*/ 4 w 9"/>
                  <a:gd name="T25" fmla="*/ 0 h 7"/>
                  <a:gd name="T26" fmla="*/ 7 w 9"/>
                  <a:gd name="T27" fmla="*/ 0 h 7"/>
                  <a:gd name="T28" fmla="*/ 7 w 9"/>
                  <a:gd name="T29" fmla="*/ 0 h 7"/>
                  <a:gd name="T30" fmla="*/ 7 w 9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lnTo>
                      <a:pt x="9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4" name="Freeform 2847">
                <a:extLst>
                  <a:ext uri="{FF2B5EF4-FFF2-40B4-BE49-F238E27FC236}">
                    <a16:creationId xmlns:a16="http://schemas.microsoft.com/office/drawing/2014/main" id="{FCE26ADF-C9EB-4DE4-A359-A7787D7FA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366"/>
                <a:ext cx="22" cy="14"/>
              </a:xfrm>
              <a:custGeom>
                <a:avLst/>
                <a:gdLst>
                  <a:gd name="T0" fmla="*/ 0 w 22"/>
                  <a:gd name="T1" fmla="*/ 2 h 14"/>
                  <a:gd name="T2" fmla="*/ 0 w 22"/>
                  <a:gd name="T3" fmla="*/ 2 h 14"/>
                  <a:gd name="T4" fmla="*/ 2 w 22"/>
                  <a:gd name="T5" fmla="*/ 2 h 14"/>
                  <a:gd name="T6" fmla="*/ 6 w 22"/>
                  <a:gd name="T7" fmla="*/ 2 h 14"/>
                  <a:gd name="T8" fmla="*/ 9 w 22"/>
                  <a:gd name="T9" fmla="*/ 2 h 14"/>
                  <a:gd name="T10" fmla="*/ 13 w 22"/>
                  <a:gd name="T11" fmla="*/ 0 h 14"/>
                  <a:gd name="T12" fmla="*/ 15 w 22"/>
                  <a:gd name="T13" fmla="*/ 0 h 14"/>
                  <a:gd name="T14" fmla="*/ 18 w 22"/>
                  <a:gd name="T15" fmla="*/ 0 h 14"/>
                  <a:gd name="T16" fmla="*/ 20 w 22"/>
                  <a:gd name="T17" fmla="*/ 0 h 14"/>
                  <a:gd name="T18" fmla="*/ 22 w 22"/>
                  <a:gd name="T19" fmla="*/ 9 h 14"/>
                  <a:gd name="T20" fmla="*/ 13 w 22"/>
                  <a:gd name="T21" fmla="*/ 11 h 14"/>
                  <a:gd name="T22" fmla="*/ 11 w 22"/>
                  <a:gd name="T23" fmla="*/ 11 h 14"/>
                  <a:gd name="T24" fmla="*/ 9 w 22"/>
                  <a:gd name="T25" fmla="*/ 11 h 14"/>
                  <a:gd name="T26" fmla="*/ 6 w 22"/>
                  <a:gd name="T27" fmla="*/ 11 h 14"/>
                  <a:gd name="T28" fmla="*/ 2 w 22"/>
                  <a:gd name="T29" fmla="*/ 14 h 14"/>
                  <a:gd name="T30" fmla="*/ 2 w 22"/>
                  <a:gd name="T31" fmla="*/ 14 h 14"/>
                  <a:gd name="T32" fmla="*/ 0 w 22"/>
                  <a:gd name="T33" fmla="*/ 9 h 14"/>
                  <a:gd name="T34" fmla="*/ 0 w 22"/>
                  <a:gd name="T35" fmla="*/ 7 h 14"/>
                  <a:gd name="T36" fmla="*/ 0 w 22"/>
                  <a:gd name="T37" fmla="*/ 5 h 14"/>
                  <a:gd name="T38" fmla="*/ 0 w 22"/>
                  <a:gd name="T3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5" name="Freeform 2848">
                <a:extLst>
                  <a:ext uri="{FF2B5EF4-FFF2-40B4-BE49-F238E27FC236}">
                    <a16:creationId xmlns:a16="http://schemas.microsoft.com/office/drawing/2014/main" id="{E28C847D-FB03-4A59-AF84-35727DA7F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355"/>
                <a:ext cx="23" cy="13"/>
              </a:xfrm>
              <a:custGeom>
                <a:avLst/>
                <a:gdLst>
                  <a:gd name="T0" fmla="*/ 0 w 23"/>
                  <a:gd name="T1" fmla="*/ 2 h 13"/>
                  <a:gd name="T2" fmla="*/ 3 w 23"/>
                  <a:gd name="T3" fmla="*/ 2 h 13"/>
                  <a:gd name="T4" fmla="*/ 5 w 23"/>
                  <a:gd name="T5" fmla="*/ 2 h 13"/>
                  <a:gd name="T6" fmla="*/ 5 w 23"/>
                  <a:gd name="T7" fmla="*/ 2 h 13"/>
                  <a:gd name="T8" fmla="*/ 5 w 23"/>
                  <a:gd name="T9" fmla="*/ 2 h 13"/>
                  <a:gd name="T10" fmla="*/ 12 w 23"/>
                  <a:gd name="T11" fmla="*/ 0 h 13"/>
                  <a:gd name="T12" fmla="*/ 12 w 23"/>
                  <a:gd name="T13" fmla="*/ 0 h 13"/>
                  <a:gd name="T14" fmla="*/ 14 w 23"/>
                  <a:gd name="T15" fmla="*/ 0 h 13"/>
                  <a:gd name="T16" fmla="*/ 14 w 23"/>
                  <a:gd name="T17" fmla="*/ 0 h 13"/>
                  <a:gd name="T18" fmla="*/ 16 w 23"/>
                  <a:gd name="T19" fmla="*/ 0 h 13"/>
                  <a:gd name="T20" fmla="*/ 21 w 23"/>
                  <a:gd name="T21" fmla="*/ 0 h 13"/>
                  <a:gd name="T22" fmla="*/ 23 w 23"/>
                  <a:gd name="T23" fmla="*/ 0 h 13"/>
                  <a:gd name="T24" fmla="*/ 23 w 23"/>
                  <a:gd name="T25" fmla="*/ 4 h 13"/>
                  <a:gd name="T26" fmla="*/ 23 w 23"/>
                  <a:gd name="T27" fmla="*/ 9 h 13"/>
                  <a:gd name="T28" fmla="*/ 18 w 23"/>
                  <a:gd name="T29" fmla="*/ 9 h 13"/>
                  <a:gd name="T30" fmla="*/ 16 w 23"/>
                  <a:gd name="T31" fmla="*/ 9 h 13"/>
                  <a:gd name="T32" fmla="*/ 14 w 23"/>
                  <a:gd name="T33" fmla="*/ 11 h 13"/>
                  <a:gd name="T34" fmla="*/ 12 w 23"/>
                  <a:gd name="T35" fmla="*/ 11 h 13"/>
                  <a:gd name="T36" fmla="*/ 9 w 23"/>
                  <a:gd name="T37" fmla="*/ 11 h 13"/>
                  <a:gd name="T38" fmla="*/ 7 w 23"/>
                  <a:gd name="T39" fmla="*/ 11 h 13"/>
                  <a:gd name="T40" fmla="*/ 3 w 23"/>
                  <a:gd name="T41" fmla="*/ 13 h 13"/>
                  <a:gd name="T42" fmla="*/ 0 w 23"/>
                  <a:gd name="T4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4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3" y="1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6" name="Freeform 2849">
                <a:extLst>
                  <a:ext uri="{FF2B5EF4-FFF2-40B4-BE49-F238E27FC236}">
                    <a16:creationId xmlns:a16="http://schemas.microsoft.com/office/drawing/2014/main" id="{89FF8A67-7110-4E45-94D0-F4A14F279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377"/>
                <a:ext cx="27" cy="14"/>
              </a:xfrm>
              <a:custGeom>
                <a:avLst/>
                <a:gdLst>
                  <a:gd name="T0" fmla="*/ 2 w 27"/>
                  <a:gd name="T1" fmla="*/ 14 h 14"/>
                  <a:gd name="T2" fmla="*/ 2 w 27"/>
                  <a:gd name="T3" fmla="*/ 9 h 14"/>
                  <a:gd name="T4" fmla="*/ 2 w 27"/>
                  <a:gd name="T5" fmla="*/ 7 h 14"/>
                  <a:gd name="T6" fmla="*/ 0 w 27"/>
                  <a:gd name="T7" fmla="*/ 5 h 14"/>
                  <a:gd name="T8" fmla="*/ 0 w 27"/>
                  <a:gd name="T9" fmla="*/ 5 h 14"/>
                  <a:gd name="T10" fmla="*/ 5 w 27"/>
                  <a:gd name="T11" fmla="*/ 5 h 14"/>
                  <a:gd name="T12" fmla="*/ 7 w 27"/>
                  <a:gd name="T13" fmla="*/ 5 h 14"/>
                  <a:gd name="T14" fmla="*/ 9 w 27"/>
                  <a:gd name="T15" fmla="*/ 3 h 14"/>
                  <a:gd name="T16" fmla="*/ 9 w 27"/>
                  <a:gd name="T17" fmla="*/ 3 h 14"/>
                  <a:gd name="T18" fmla="*/ 11 w 27"/>
                  <a:gd name="T19" fmla="*/ 3 h 14"/>
                  <a:gd name="T20" fmla="*/ 14 w 27"/>
                  <a:gd name="T21" fmla="*/ 3 h 14"/>
                  <a:gd name="T22" fmla="*/ 16 w 27"/>
                  <a:gd name="T23" fmla="*/ 3 h 14"/>
                  <a:gd name="T24" fmla="*/ 20 w 27"/>
                  <a:gd name="T25" fmla="*/ 3 h 14"/>
                  <a:gd name="T26" fmla="*/ 23 w 27"/>
                  <a:gd name="T27" fmla="*/ 0 h 14"/>
                  <a:gd name="T28" fmla="*/ 27 w 27"/>
                  <a:gd name="T29" fmla="*/ 0 h 14"/>
                  <a:gd name="T30" fmla="*/ 27 w 27"/>
                  <a:gd name="T31" fmla="*/ 5 h 14"/>
                  <a:gd name="T32" fmla="*/ 27 w 27"/>
                  <a:gd name="T33" fmla="*/ 9 h 14"/>
                  <a:gd name="T34" fmla="*/ 25 w 27"/>
                  <a:gd name="T35" fmla="*/ 9 h 14"/>
                  <a:gd name="T36" fmla="*/ 23 w 27"/>
                  <a:gd name="T37" fmla="*/ 12 h 14"/>
                  <a:gd name="T38" fmla="*/ 20 w 27"/>
                  <a:gd name="T39" fmla="*/ 12 h 14"/>
                  <a:gd name="T40" fmla="*/ 18 w 27"/>
                  <a:gd name="T41" fmla="*/ 12 h 14"/>
                  <a:gd name="T42" fmla="*/ 16 w 27"/>
                  <a:gd name="T43" fmla="*/ 12 h 14"/>
                  <a:gd name="T44" fmla="*/ 14 w 27"/>
                  <a:gd name="T45" fmla="*/ 12 h 14"/>
                  <a:gd name="T46" fmla="*/ 11 w 27"/>
                  <a:gd name="T47" fmla="*/ 12 h 14"/>
                  <a:gd name="T48" fmla="*/ 9 w 27"/>
                  <a:gd name="T49" fmla="*/ 14 h 14"/>
                  <a:gd name="T50" fmla="*/ 7 w 27"/>
                  <a:gd name="T51" fmla="*/ 14 h 14"/>
                  <a:gd name="T52" fmla="*/ 5 w 27"/>
                  <a:gd name="T53" fmla="*/ 14 h 14"/>
                  <a:gd name="T54" fmla="*/ 5 w 27"/>
                  <a:gd name="T55" fmla="*/ 14 h 14"/>
                  <a:gd name="T56" fmla="*/ 2 w 27"/>
                  <a:gd name="T5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14">
                    <a:moveTo>
                      <a:pt x="2" y="14"/>
                    </a:move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7" y="5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7" name="Freeform 2850">
                <a:extLst>
                  <a:ext uri="{FF2B5EF4-FFF2-40B4-BE49-F238E27FC236}">
                    <a16:creationId xmlns:a16="http://schemas.microsoft.com/office/drawing/2014/main" id="{AF941050-F3AC-41F1-8239-0A83485FC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389"/>
                <a:ext cx="24" cy="13"/>
              </a:xfrm>
              <a:custGeom>
                <a:avLst/>
                <a:gdLst>
                  <a:gd name="T0" fmla="*/ 24 w 24"/>
                  <a:gd name="T1" fmla="*/ 9 h 13"/>
                  <a:gd name="T2" fmla="*/ 22 w 24"/>
                  <a:gd name="T3" fmla="*/ 11 h 13"/>
                  <a:gd name="T4" fmla="*/ 20 w 24"/>
                  <a:gd name="T5" fmla="*/ 11 h 13"/>
                  <a:gd name="T6" fmla="*/ 15 w 24"/>
                  <a:gd name="T7" fmla="*/ 11 h 13"/>
                  <a:gd name="T8" fmla="*/ 15 w 24"/>
                  <a:gd name="T9" fmla="*/ 11 h 13"/>
                  <a:gd name="T10" fmla="*/ 15 w 24"/>
                  <a:gd name="T11" fmla="*/ 11 h 13"/>
                  <a:gd name="T12" fmla="*/ 13 w 24"/>
                  <a:gd name="T13" fmla="*/ 11 h 13"/>
                  <a:gd name="T14" fmla="*/ 13 w 24"/>
                  <a:gd name="T15" fmla="*/ 11 h 13"/>
                  <a:gd name="T16" fmla="*/ 11 w 24"/>
                  <a:gd name="T17" fmla="*/ 11 h 13"/>
                  <a:gd name="T18" fmla="*/ 6 w 24"/>
                  <a:gd name="T19" fmla="*/ 13 h 13"/>
                  <a:gd name="T20" fmla="*/ 4 w 24"/>
                  <a:gd name="T21" fmla="*/ 13 h 13"/>
                  <a:gd name="T22" fmla="*/ 2 w 24"/>
                  <a:gd name="T23" fmla="*/ 13 h 13"/>
                  <a:gd name="T24" fmla="*/ 2 w 24"/>
                  <a:gd name="T25" fmla="*/ 11 h 13"/>
                  <a:gd name="T26" fmla="*/ 0 w 24"/>
                  <a:gd name="T27" fmla="*/ 9 h 13"/>
                  <a:gd name="T28" fmla="*/ 0 w 24"/>
                  <a:gd name="T29" fmla="*/ 4 h 13"/>
                  <a:gd name="T30" fmla="*/ 0 w 24"/>
                  <a:gd name="T31" fmla="*/ 4 h 13"/>
                  <a:gd name="T32" fmla="*/ 2 w 24"/>
                  <a:gd name="T33" fmla="*/ 4 h 13"/>
                  <a:gd name="T34" fmla="*/ 6 w 24"/>
                  <a:gd name="T35" fmla="*/ 4 h 13"/>
                  <a:gd name="T36" fmla="*/ 9 w 24"/>
                  <a:gd name="T37" fmla="*/ 2 h 13"/>
                  <a:gd name="T38" fmla="*/ 11 w 24"/>
                  <a:gd name="T39" fmla="*/ 2 h 13"/>
                  <a:gd name="T40" fmla="*/ 13 w 24"/>
                  <a:gd name="T41" fmla="*/ 2 h 13"/>
                  <a:gd name="T42" fmla="*/ 18 w 24"/>
                  <a:gd name="T43" fmla="*/ 2 h 13"/>
                  <a:gd name="T44" fmla="*/ 20 w 24"/>
                  <a:gd name="T45" fmla="*/ 0 h 13"/>
                  <a:gd name="T46" fmla="*/ 22 w 24"/>
                  <a:gd name="T47" fmla="*/ 0 h 13"/>
                  <a:gd name="T48" fmla="*/ 24 w 24"/>
                  <a:gd name="T49" fmla="*/ 6 h 13"/>
                  <a:gd name="T50" fmla="*/ 24 w 24"/>
                  <a:gd name="T5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" h="13">
                    <a:moveTo>
                      <a:pt x="24" y="9"/>
                    </a:moveTo>
                    <a:lnTo>
                      <a:pt x="22" y="11"/>
                    </a:lnTo>
                    <a:lnTo>
                      <a:pt x="20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6"/>
                    </a:lnTo>
                    <a:lnTo>
                      <a:pt x="2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8" name="Freeform 2851">
                <a:extLst>
                  <a:ext uri="{FF2B5EF4-FFF2-40B4-BE49-F238E27FC236}">
                    <a16:creationId xmlns:a16="http://schemas.microsoft.com/office/drawing/2014/main" id="{ED37C820-46DC-4A14-AA92-FF5585503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341"/>
                <a:ext cx="25" cy="14"/>
              </a:xfrm>
              <a:custGeom>
                <a:avLst/>
                <a:gdLst>
                  <a:gd name="T0" fmla="*/ 25 w 25"/>
                  <a:gd name="T1" fmla="*/ 12 h 14"/>
                  <a:gd name="T2" fmla="*/ 23 w 25"/>
                  <a:gd name="T3" fmla="*/ 12 h 14"/>
                  <a:gd name="T4" fmla="*/ 20 w 25"/>
                  <a:gd name="T5" fmla="*/ 12 h 14"/>
                  <a:gd name="T6" fmla="*/ 18 w 25"/>
                  <a:gd name="T7" fmla="*/ 12 h 14"/>
                  <a:gd name="T8" fmla="*/ 16 w 25"/>
                  <a:gd name="T9" fmla="*/ 12 h 14"/>
                  <a:gd name="T10" fmla="*/ 14 w 25"/>
                  <a:gd name="T11" fmla="*/ 14 h 14"/>
                  <a:gd name="T12" fmla="*/ 9 w 25"/>
                  <a:gd name="T13" fmla="*/ 14 h 14"/>
                  <a:gd name="T14" fmla="*/ 9 w 25"/>
                  <a:gd name="T15" fmla="*/ 14 h 14"/>
                  <a:gd name="T16" fmla="*/ 7 w 25"/>
                  <a:gd name="T17" fmla="*/ 14 h 14"/>
                  <a:gd name="T18" fmla="*/ 2 w 25"/>
                  <a:gd name="T19" fmla="*/ 14 h 14"/>
                  <a:gd name="T20" fmla="*/ 2 w 25"/>
                  <a:gd name="T21" fmla="*/ 12 h 14"/>
                  <a:gd name="T22" fmla="*/ 2 w 25"/>
                  <a:gd name="T23" fmla="*/ 9 h 14"/>
                  <a:gd name="T24" fmla="*/ 0 w 25"/>
                  <a:gd name="T25" fmla="*/ 5 h 14"/>
                  <a:gd name="T26" fmla="*/ 7 w 25"/>
                  <a:gd name="T27" fmla="*/ 3 h 14"/>
                  <a:gd name="T28" fmla="*/ 9 w 25"/>
                  <a:gd name="T29" fmla="*/ 3 h 14"/>
                  <a:gd name="T30" fmla="*/ 11 w 25"/>
                  <a:gd name="T31" fmla="*/ 3 h 14"/>
                  <a:gd name="T32" fmla="*/ 16 w 25"/>
                  <a:gd name="T33" fmla="*/ 3 h 14"/>
                  <a:gd name="T34" fmla="*/ 18 w 25"/>
                  <a:gd name="T35" fmla="*/ 0 h 14"/>
                  <a:gd name="T36" fmla="*/ 20 w 25"/>
                  <a:gd name="T37" fmla="*/ 0 h 14"/>
                  <a:gd name="T38" fmla="*/ 25 w 25"/>
                  <a:gd name="T39" fmla="*/ 0 h 14"/>
                  <a:gd name="T40" fmla="*/ 25 w 25"/>
                  <a:gd name="T41" fmla="*/ 5 h 14"/>
                  <a:gd name="T42" fmla="*/ 25 w 25"/>
                  <a:gd name="T4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14">
                    <a:moveTo>
                      <a:pt x="25" y="12"/>
                    </a:moveTo>
                    <a:lnTo>
                      <a:pt x="23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5" y="5"/>
                    </a:lnTo>
                    <a:lnTo>
                      <a:pt x="25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9" name="Freeform 2852">
                <a:extLst>
                  <a:ext uri="{FF2B5EF4-FFF2-40B4-BE49-F238E27FC236}">
                    <a16:creationId xmlns:a16="http://schemas.microsoft.com/office/drawing/2014/main" id="{5677E3C8-E060-44AF-BE29-3742DCDD0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400"/>
                <a:ext cx="16" cy="7"/>
              </a:xfrm>
              <a:custGeom>
                <a:avLst/>
                <a:gdLst>
                  <a:gd name="T0" fmla="*/ 2 w 16"/>
                  <a:gd name="T1" fmla="*/ 7 h 7"/>
                  <a:gd name="T2" fmla="*/ 0 w 16"/>
                  <a:gd name="T3" fmla="*/ 7 h 7"/>
                  <a:gd name="T4" fmla="*/ 0 w 16"/>
                  <a:gd name="T5" fmla="*/ 7 h 7"/>
                  <a:gd name="T6" fmla="*/ 2 w 16"/>
                  <a:gd name="T7" fmla="*/ 7 h 7"/>
                  <a:gd name="T8" fmla="*/ 2 w 16"/>
                  <a:gd name="T9" fmla="*/ 5 h 7"/>
                  <a:gd name="T10" fmla="*/ 2 w 16"/>
                  <a:gd name="T11" fmla="*/ 5 h 7"/>
                  <a:gd name="T12" fmla="*/ 5 w 16"/>
                  <a:gd name="T13" fmla="*/ 5 h 7"/>
                  <a:gd name="T14" fmla="*/ 5 w 16"/>
                  <a:gd name="T15" fmla="*/ 5 h 7"/>
                  <a:gd name="T16" fmla="*/ 14 w 16"/>
                  <a:gd name="T17" fmla="*/ 0 h 7"/>
                  <a:gd name="T18" fmla="*/ 14 w 16"/>
                  <a:gd name="T19" fmla="*/ 0 h 7"/>
                  <a:gd name="T20" fmla="*/ 14 w 16"/>
                  <a:gd name="T21" fmla="*/ 0 h 7"/>
                  <a:gd name="T22" fmla="*/ 16 w 16"/>
                  <a:gd name="T23" fmla="*/ 2 h 7"/>
                  <a:gd name="T24" fmla="*/ 16 w 16"/>
                  <a:gd name="T25" fmla="*/ 5 h 7"/>
                  <a:gd name="T26" fmla="*/ 5 w 16"/>
                  <a:gd name="T27" fmla="*/ 5 h 7"/>
                  <a:gd name="T28" fmla="*/ 2 w 16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7">
                    <a:moveTo>
                      <a:pt x="2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5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0" name="Freeform 2853">
                <a:extLst>
                  <a:ext uri="{FF2B5EF4-FFF2-40B4-BE49-F238E27FC236}">
                    <a16:creationId xmlns:a16="http://schemas.microsoft.com/office/drawing/2014/main" id="{4B631776-4961-425C-A9F3-3485E48F1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411"/>
                <a:ext cx="11" cy="12"/>
              </a:xfrm>
              <a:custGeom>
                <a:avLst/>
                <a:gdLst>
                  <a:gd name="T0" fmla="*/ 9 w 11"/>
                  <a:gd name="T1" fmla="*/ 7 h 12"/>
                  <a:gd name="T2" fmla="*/ 4 w 11"/>
                  <a:gd name="T3" fmla="*/ 12 h 12"/>
                  <a:gd name="T4" fmla="*/ 0 w 11"/>
                  <a:gd name="T5" fmla="*/ 3 h 12"/>
                  <a:gd name="T6" fmla="*/ 4 w 11"/>
                  <a:gd name="T7" fmla="*/ 0 h 12"/>
                  <a:gd name="T8" fmla="*/ 4 w 11"/>
                  <a:gd name="T9" fmla="*/ 0 h 12"/>
                  <a:gd name="T10" fmla="*/ 11 w 11"/>
                  <a:gd name="T11" fmla="*/ 7 h 12"/>
                  <a:gd name="T12" fmla="*/ 11 w 11"/>
                  <a:gd name="T13" fmla="*/ 7 h 12"/>
                  <a:gd name="T14" fmla="*/ 9 w 11"/>
                  <a:gd name="T1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9" y="7"/>
                    </a:moveTo>
                    <a:lnTo>
                      <a:pt x="4" y="12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1" name="Freeform 2854">
                <a:extLst>
                  <a:ext uri="{FF2B5EF4-FFF2-40B4-BE49-F238E27FC236}">
                    <a16:creationId xmlns:a16="http://schemas.microsoft.com/office/drawing/2014/main" id="{2010B95F-8845-4423-8B6A-57CAB45B9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418"/>
                <a:ext cx="54" cy="36"/>
              </a:xfrm>
              <a:custGeom>
                <a:avLst/>
                <a:gdLst>
                  <a:gd name="T0" fmla="*/ 9 w 54"/>
                  <a:gd name="T1" fmla="*/ 0 h 36"/>
                  <a:gd name="T2" fmla="*/ 9 w 54"/>
                  <a:gd name="T3" fmla="*/ 0 h 36"/>
                  <a:gd name="T4" fmla="*/ 14 w 54"/>
                  <a:gd name="T5" fmla="*/ 5 h 36"/>
                  <a:gd name="T6" fmla="*/ 14 w 54"/>
                  <a:gd name="T7" fmla="*/ 5 h 36"/>
                  <a:gd name="T8" fmla="*/ 14 w 54"/>
                  <a:gd name="T9" fmla="*/ 5 h 36"/>
                  <a:gd name="T10" fmla="*/ 16 w 54"/>
                  <a:gd name="T11" fmla="*/ 7 h 36"/>
                  <a:gd name="T12" fmla="*/ 16 w 54"/>
                  <a:gd name="T13" fmla="*/ 7 h 36"/>
                  <a:gd name="T14" fmla="*/ 18 w 54"/>
                  <a:gd name="T15" fmla="*/ 9 h 36"/>
                  <a:gd name="T16" fmla="*/ 21 w 54"/>
                  <a:gd name="T17" fmla="*/ 9 h 36"/>
                  <a:gd name="T18" fmla="*/ 21 w 54"/>
                  <a:gd name="T19" fmla="*/ 11 h 36"/>
                  <a:gd name="T20" fmla="*/ 23 w 54"/>
                  <a:gd name="T21" fmla="*/ 11 h 36"/>
                  <a:gd name="T22" fmla="*/ 23 w 54"/>
                  <a:gd name="T23" fmla="*/ 11 h 36"/>
                  <a:gd name="T24" fmla="*/ 23 w 54"/>
                  <a:gd name="T25" fmla="*/ 11 h 36"/>
                  <a:gd name="T26" fmla="*/ 23 w 54"/>
                  <a:gd name="T27" fmla="*/ 14 h 36"/>
                  <a:gd name="T28" fmla="*/ 25 w 54"/>
                  <a:gd name="T29" fmla="*/ 14 h 36"/>
                  <a:gd name="T30" fmla="*/ 32 w 54"/>
                  <a:gd name="T31" fmla="*/ 16 h 36"/>
                  <a:gd name="T32" fmla="*/ 34 w 54"/>
                  <a:gd name="T33" fmla="*/ 16 h 36"/>
                  <a:gd name="T34" fmla="*/ 34 w 54"/>
                  <a:gd name="T35" fmla="*/ 16 h 36"/>
                  <a:gd name="T36" fmla="*/ 34 w 54"/>
                  <a:gd name="T37" fmla="*/ 16 h 36"/>
                  <a:gd name="T38" fmla="*/ 34 w 54"/>
                  <a:gd name="T39" fmla="*/ 16 h 36"/>
                  <a:gd name="T40" fmla="*/ 30 w 54"/>
                  <a:gd name="T41" fmla="*/ 18 h 36"/>
                  <a:gd name="T42" fmla="*/ 30 w 54"/>
                  <a:gd name="T43" fmla="*/ 18 h 36"/>
                  <a:gd name="T44" fmla="*/ 34 w 54"/>
                  <a:gd name="T45" fmla="*/ 20 h 36"/>
                  <a:gd name="T46" fmla="*/ 34 w 54"/>
                  <a:gd name="T47" fmla="*/ 20 h 36"/>
                  <a:gd name="T48" fmla="*/ 43 w 54"/>
                  <a:gd name="T49" fmla="*/ 23 h 36"/>
                  <a:gd name="T50" fmla="*/ 48 w 54"/>
                  <a:gd name="T51" fmla="*/ 23 h 36"/>
                  <a:gd name="T52" fmla="*/ 52 w 54"/>
                  <a:gd name="T53" fmla="*/ 23 h 36"/>
                  <a:gd name="T54" fmla="*/ 54 w 54"/>
                  <a:gd name="T55" fmla="*/ 23 h 36"/>
                  <a:gd name="T56" fmla="*/ 54 w 54"/>
                  <a:gd name="T57" fmla="*/ 23 h 36"/>
                  <a:gd name="T58" fmla="*/ 54 w 54"/>
                  <a:gd name="T59" fmla="*/ 27 h 36"/>
                  <a:gd name="T60" fmla="*/ 54 w 54"/>
                  <a:gd name="T61" fmla="*/ 27 h 36"/>
                  <a:gd name="T62" fmla="*/ 52 w 54"/>
                  <a:gd name="T63" fmla="*/ 27 h 36"/>
                  <a:gd name="T64" fmla="*/ 52 w 54"/>
                  <a:gd name="T65" fmla="*/ 27 h 36"/>
                  <a:gd name="T66" fmla="*/ 52 w 54"/>
                  <a:gd name="T67" fmla="*/ 32 h 36"/>
                  <a:gd name="T68" fmla="*/ 45 w 54"/>
                  <a:gd name="T69" fmla="*/ 34 h 36"/>
                  <a:gd name="T70" fmla="*/ 45 w 54"/>
                  <a:gd name="T71" fmla="*/ 34 h 36"/>
                  <a:gd name="T72" fmla="*/ 41 w 54"/>
                  <a:gd name="T73" fmla="*/ 36 h 36"/>
                  <a:gd name="T74" fmla="*/ 36 w 54"/>
                  <a:gd name="T75" fmla="*/ 36 h 36"/>
                  <a:gd name="T76" fmla="*/ 32 w 54"/>
                  <a:gd name="T77" fmla="*/ 36 h 36"/>
                  <a:gd name="T78" fmla="*/ 30 w 54"/>
                  <a:gd name="T79" fmla="*/ 36 h 36"/>
                  <a:gd name="T80" fmla="*/ 25 w 54"/>
                  <a:gd name="T81" fmla="*/ 34 h 36"/>
                  <a:gd name="T82" fmla="*/ 23 w 54"/>
                  <a:gd name="T83" fmla="*/ 34 h 36"/>
                  <a:gd name="T84" fmla="*/ 23 w 54"/>
                  <a:gd name="T85" fmla="*/ 34 h 36"/>
                  <a:gd name="T86" fmla="*/ 18 w 54"/>
                  <a:gd name="T87" fmla="*/ 32 h 36"/>
                  <a:gd name="T88" fmla="*/ 14 w 54"/>
                  <a:gd name="T89" fmla="*/ 29 h 36"/>
                  <a:gd name="T90" fmla="*/ 5 w 54"/>
                  <a:gd name="T91" fmla="*/ 16 h 36"/>
                  <a:gd name="T92" fmla="*/ 9 w 54"/>
                  <a:gd name="T93" fmla="*/ 14 h 36"/>
                  <a:gd name="T94" fmla="*/ 7 w 54"/>
                  <a:gd name="T95" fmla="*/ 11 h 36"/>
                  <a:gd name="T96" fmla="*/ 5 w 54"/>
                  <a:gd name="T97" fmla="*/ 9 h 36"/>
                  <a:gd name="T98" fmla="*/ 2 w 54"/>
                  <a:gd name="T99" fmla="*/ 7 h 36"/>
                  <a:gd name="T100" fmla="*/ 2 w 54"/>
                  <a:gd name="T101" fmla="*/ 7 h 36"/>
                  <a:gd name="T102" fmla="*/ 0 w 54"/>
                  <a:gd name="T103" fmla="*/ 5 h 36"/>
                  <a:gd name="T104" fmla="*/ 2 w 54"/>
                  <a:gd name="T105" fmla="*/ 5 h 36"/>
                  <a:gd name="T106" fmla="*/ 7 w 54"/>
                  <a:gd name="T107" fmla="*/ 0 h 36"/>
                  <a:gd name="T108" fmla="*/ 9 w 54"/>
                  <a:gd name="T10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4" h="36">
                    <a:moveTo>
                      <a:pt x="9" y="0"/>
                    </a:moveTo>
                    <a:lnTo>
                      <a:pt x="9" y="0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32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1" y="36"/>
                    </a:lnTo>
                    <a:lnTo>
                      <a:pt x="36" y="36"/>
                    </a:lnTo>
                    <a:lnTo>
                      <a:pt x="32" y="36"/>
                    </a:lnTo>
                    <a:lnTo>
                      <a:pt x="30" y="36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18" y="32"/>
                    </a:lnTo>
                    <a:lnTo>
                      <a:pt x="14" y="29"/>
                    </a:lnTo>
                    <a:lnTo>
                      <a:pt x="5" y="16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2" name="Freeform 2855">
                <a:extLst>
                  <a:ext uri="{FF2B5EF4-FFF2-40B4-BE49-F238E27FC236}">
                    <a16:creationId xmlns:a16="http://schemas.microsoft.com/office/drawing/2014/main" id="{CBD09260-643B-4487-BB2D-0D829CCA1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395"/>
                <a:ext cx="29" cy="14"/>
              </a:xfrm>
              <a:custGeom>
                <a:avLst/>
                <a:gdLst>
                  <a:gd name="T0" fmla="*/ 2 w 29"/>
                  <a:gd name="T1" fmla="*/ 14 h 14"/>
                  <a:gd name="T2" fmla="*/ 2 w 29"/>
                  <a:gd name="T3" fmla="*/ 12 h 14"/>
                  <a:gd name="T4" fmla="*/ 2 w 29"/>
                  <a:gd name="T5" fmla="*/ 10 h 14"/>
                  <a:gd name="T6" fmla="*/ 0 w 29"/>
                  <a:gd name="T7" fmla="*/ 7 h 14"/>
                  <a:gd name="T8" fmla="*/ 0 w 29"/>
                  <a:gd name="T9" fmla="*/ 5 h 14"/>
                  <a:gd name="T10" fmla="*/ 4 w 29"/>
                  <a:gd name="T11" fmla="*/ 5 h 14"/>
                  <a:gd name="T12" fmla="*/ 6 w 29"/>
                  <a:gd name="T13" fmla="*/ 5 h 14"/>
                  <a:gd name="T14" fmla="*/ 9 w 29"/>
                  <a:gd name="T15" fmla="*/ 5 h 14"/>
                  <a:gd name="T16" fmla="*/ 9 w 29"/>
                  <a:gd name="T17" fmla="*/ 3 h 14"/>
                  <a:gd name="T18" fmla="*/ 11 w 29"/>
                  <a:gd name="T19" fmla="*/ 3 h 14"/>
                  <a:gd name="T20" fmla="*/ 11 w 29"/>
                  <a:gd name="T21" fmla="*/ 3 h 14"/>
                  <a:gd name="T22" fmla="*/ 13 w 29"/>
                  <a:gd name="T23" fmla="*/ 3 h 14"/>
                  <a:gd name="T24" fmla="*/ 15 w 29"/>
                  <a:gd name="T25" fmla="*/ 3 h 14"/>
                  <a:gd name="T26" fmla="*/ 15 w 29"/>
                  <a:gd name="T27" fmla="*/ 3 h 14"/>
                  <a:gd name="T28" fmla="*/ 18 w 29"/>
                  <a:gd name="T29" fmla="*/ 3 h 14"/>
                  <a:gd name="T30" fmla="*/ 20 w 29"/>
                  <a:gd name="T31" fmla="*/ 3 h 14"/>
                  <a:gd name="T32" fmla="*/ 22 w 29"/>
                  <a:gd name="T33" fmla="*/ 0 h 14"/>
                  <a:gd name="T34" fmla="*/ 24 w 29"/>
                  <a:gd name="T35" fmla="*/ 0 h 14"/>
                  <a:gd name="T36" fmla="*/ 24 w 29"/>
                  <a:gd name="T37" fmla="*/ 0 h 14"/>
                  <a:gd name="T38" fmla="*/ 27 w 29"/>
                  <a:gd name="T39" fmla="*/ 0 h 14"/>
                  <a:gd name="T40" fmla="*/ 27 w 29"/>
                  <a:gd name="T41" fmla="*/ 0 h 14"/>
                  <a:gd name="T42" fmla="*/ 29 w 29"/>
                  <a:gd name="T43" fmla="*/ 3 h 14"/>
                  <a:gd name="T44" fmla="*/ 27 w 29"/>
                  <a:gd name="T45" fmla="*/ 7 h 14"/>
                  <a:gd name="T46" fmla="*/ 22 w 29"/>
                  <a:gd name="T47" fmla="*/ 10 h 14"/>
                  <a:gd name="T48" fmla="*/ 22 w 29"/>
                  <a:gd name="T49" fmla="*/ 12 h 14"/>
                  <a:gd name="T50" fmla="*/ 20 w 29"/>
                  <a:gd name="T51" fmla="*/ 12 h 14"/>
                  <a:gd name="T52" fmla="*/ 18 w 29"/>
                  <a:gd name="T53" fmla="*/ 12 h 14"/>
                  <a:gd name="T54" fmla="*/ 15 w 29"/>
                  <a:gd name="T55" fmla="*/ 12 h 14"/>
                  <a:gd name="T56" fmla="*/ 15 w 29"/>
                  <a:gd name="T57" fmla="*/ 12 h 14"/>
                  <a:gd name="T58" fmla="*/ 13 w 29"/>
                  <a:gd name="T59" fmla="*/ 12 h 14"/>
                  <a:gd name="T60" fmla="*/ 11 w 29"/>
                  <a:gd name="T61" fmla="*/ 14 h 14"/>
                  <a:gd name="T62" fmla="*/ 9 w 29"/>
                  <a:gd name="T63" fmla="*/ 14 h 14"/>
                  <a:gd name="T64" fmla="*/ 6 w 29"/>
                  <a:gd name="T65" fmla="*/ 14 h 14"/>
                  <a:gd name="T66" fmla="*/ 2 w 29"/>
                  <a:gd name="T6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14">
                    <a:moveTo>
                      <a:pt x="2" y="14"/>
                    </a:moveTo>
                    <a:lnTo>
                      <a:pt x="2" y="12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3"/>
                    </a:lnTo>
                    <a:lnTo>
                      <a:pt x="27" y="7"/>
                    </a:lnTo>
                    <a:lnTo>
                      <a:pt x="22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3" name="Freeform 2856">
                <a:extLst>
                  <a:ext uri="{FF2B5EF4-FFF2-40B4-BE49-F238E27FC236}">
                    <a16:creationId xmlns:a16="http://schemas.microsoft.com/office/drawing/2014/main" id="{8B185D2A-2282-43AB-82BE-FDCD60D9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409"/>
                <a:ext cx="18" cy="16"/>
              </a:xfrm>
              <a:custGeom>
                <a:avLst/>
                <a:gdLst>
                  <a:gd name="T0" fmla="*/ 0 w 18"/>
                  <a:gd name="T1" fmla="*/ 2 h 16"/>
                  <a:gd name="T2" fmla="*/ 4 w 18"/>
                  <a:gd name="T3" fmla="*/ 2 h 16"/>
                  <a:gd name="T4" fmla="*/ 7 w 18"/>
                  <a:gd name="T5" fmla="*/ 2 h 16"/>
                  <a:gd name="T6" fmla="*/ 9 w 18"/>
                  <a:gd name="T7" fmla="*/ 2 h 16"/>
                  <a:gd name="T8" fmla="*/ 11 w 18"/>
                  <a:gd name="T9" fmla="*/ 0 h 16"/>
                  <a:gd name="T10" fmla="*/ 18 w 18"/>
                  <a:gd name="T11" fmla="*/ 0 h 16"/>
                  <a:gd name="T12" fmla="*/ 18 w 18"/>
                  <a:gd name="T13" fmla="*/ 0 h 16"/>
                  <a:gd name="T14" fmla="*/ 13 w 18"/>
                  <a:gd name="T15" fmla="*/ 5 h 16"/>
                  <a:gd name="T16" fmla="*/ 11 w 18"/>
                  <a:gd name="T17" fmla="*/ 5 h 16"/>
                  <a:gd name="T18" fmla="*/ 11 w 18"/>
                  <a:gd name="T19" fmla="*/ 7 h 16"/>
                  <a:gd name="T20" fmla="*/ 11 w 18"/>
                  <a:gd name="T21" fmla="*/ 7 h 16"/>
                  <a:gd name="T22" fmla="*/ 7 w 18"/>
                  <a:gd name="T23" fmla="*/ 11 h 16"/>
                  <a:gd name="T24" fmla="*/ 4 w 18"/>
                  <a:gd name="T25" fmla="*/ 14 h 16"/>
                  <a:gd name="T26" fmla="*/ 2 w 18"/>
                  <a:gd name="T27" fmla="*/ 16 h 16"/>
                  <a:gd name="T28" fmla="*/ 2 w 18"/>
                  <a:gd name="T29" fmla="*/ 9 h 16"/>
                  <a:gd name="T30" fmla="*/ 2 w 18"/>
                  <a:gd name="T31" fmla="*/ 7 h 16"/>
                  <a:gd name="T32" fmla="*/ 0 w 18"/>
                  <a:gd name="T33" fmla="*/ 5 h 16"/>
                  <a:gd name="T34" fmla="*/ 0 w 18"/>
                  <a:gd name="T3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6">
                    <a:moveTo>
                      <a:pt x="0" y="2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4" name="Freeform 2857">
                <a:extLst>
                  <a:ext uri="{FF2B5EF4-FFF2-40B4-BE49-F238E27FC236}">
                    <a16:creationId xmlns:a16="http://schemas.microsoft.com/office/drawing/2014/main" id="{D68CF146-FAD0-4D16-B074-FAC123046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414"/>
                <a:ext cx="20" cy="11"/>
              </a:xfrm>
              <a:custGeom>
                <a:avLst/>
                <a:gdLst>
                  <a:gd name="T0" fmla="*/ 0 w 20"/>
                  <a:gd name="T1" fmla="*/ 6 h 11"/>
                  <a:gd name="T2" fmla="*/ 0 w 20"/>
                  <a:gd name="T3" fmla="*/ 6 h 11"/>
                  <a:gd name="T4" fmla="*/ 2 w 20"/>
                  <a:gd name="T5" fmla="*/ 6 h 11"/>
                  <a:gd name="T6" fmla="*/ 2 w 20"/>
                  <a:gd name="T7" fmla="*/ 4 h 11"/>
                  <a:gd name="T8" fmla="*/ 4 w 20"/>
                  <a:gd name="T9" fmla="*/ 0 h 11"/>
                  <a:gd name="T10" fmla="*/ 6 w 20"/>
                  <a:gd name="T11" fmla="*/ 0 h 11"/>
                  <a:gd name="T12" fmla="*/ 9 w 20"/>
                  <a:gd name="T13" fmla="*/ 0 h 11"/>
                  <a:gd name="T14" fmla="*/ 11 w 20"/>
                  <a:gd name="T15" fmla="*/ 0 h 11"/>
                  <a:gd name="T16" fmla="*/ 13 w 20"/>
                  <a:gd name="T17" fmla="*/ 0 h 11"/>
                  <a:gd name="T18" fmla="*/ 18 w 20"/>
                  <a:gd name="T19" fmla="*/ 0 h 11"/>
                  <a:gd name="T20" fmla="*/ 18 w 20"/>
                  <a:gd name="T21" fmla="*/ 2 h 11"/>
                  <a:gd name="T22" fmla="*/ 20 w 20"/>
                  <a:gd name="T23" fmla="*/ 4 h 11"/>
                  <a:gd name="T24" fmla="*/ 20 w 20"/>
                  <a:gd name="T25" fmla="*/ 6 h 11"/>
                  <a:gd name="T26" fmla="*/ 20 w 20"/>
                  <a:gd name="T27" fmla="*/ 9 h 11"/>
                  <a:gd name="T28" fmla="*/ 18 w 20"/>
                  <a:gd name="T29" fmla="*/ 9 h 11"/>
                  <a:gd name="T30" fmla="*/ 15 w 20"/>
                  <a:gd name="T31" fmla="*/ 9 h 11"/>
                  <a:gd name="T32" fmla="*/ 13 w 20"/>
                  <a:gd name="T33" fmla="*/ 9 h 11"/>
                  <a:gd name="T34" fmla="*/ 11 w 20"/>
                  <a:gd name="T35" fmla="*/ 9 h 11"/>
                  <a:gd name="T36" fmla="*/ 9 w 20"/>
                  <a:gd name="T37" fmla="*/ 11 h 11"/>
                  <a:gd name="T38" fmla="*/ 4 w 20"/>
                  <a:gd name="T39" fmla="*/ 9 h 11"/>
                  <a:gd name="T40" fmla="*/ 2 w 20"/>
                  <a:gd name="T41" fmla="*/ 9 h 11"/>
                  <a:gd name="T42" fmla="*/ 0 w 20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1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5" name="Freeform 2858">
                <a:extLst>
                  <a:ext uri="{FF2B5EF4-FFF2-40B4-BE49-F238E27FC236}">
                    <a16:creationId xmlns:a16="http://schemas.microsoft.com/office/drawing/2014/main" id="{C49068B0-657F-4296-9FF3-E9E140A84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400"/>
                <a:ext cx="23" cy="11"/>
              </a:xfrm>
              <a:custGeom>
                <a:avLst/>
                <a:gdLst>
                  <a:gd name="T0" fmla="*/ 23 w 23"/>
                  <a:gd name="T1" fmla="*/ 9 h 11"/>
                  <a:gd name="T2" fmla="*/ 18 w 23"/>
                  <a:gd name="T3" fmla="*/ 11 h 11"/>
                  <a:gd name="T4" fmla="*/ 16 w 23"/>
                  <a:gd name="T5" fmla="*/ 11 h 11"/>
                  <a:gd name="T6" fmla="*/ 14 w 23"/>
                  <a:gd name="T7" fmla="*/ 11 h 11"/>
                  <a:gd name="T8" fmla="*/ 11 w 23"/>
                  <a:gd name="T9" fmla="*/ 11 h 11"/>
                  <a:gd name="T10" fmla="*/ 9 w 23"/>
                  <a:gd name="T11" fmla="*/ 11 h 11"/>
                  <a:gd name="T12" fmla="*/ 7 w 23"/>
                  <a:gd name="T13" fmla="*/ 9 h 11"/>
                  <a:gd name="T14" fmla="*/ 2 w 23"/>
                  <a:gd name="T15" fmla="*/ 7 h 11"/>
                  <a:gd name="T16" fmla="*/ 0 w 23"/>
                  <a:gd name="T17" fmla="*/ 5 h 11"/>
                  <a:gd name="T18" fmla="*/ 7 w 23"/>
                  <a:gd name="T19" fmla="*/ 2 h 11"/>
                  <a:gd name="T20" fmla="*/ 9 w 23"/>
                  <a:gd name="T21" fmla="*/ 2 h 11"/>
                  <a:gd name="T22" fmla="*/ 11 w 23"/>
                  <a:gd name="T23" fmla="*/ 2 h 11"/>
                  <a:gd name="T24" fmla="*/ 14 w 23"/>
                  <a:gd name="T25" fmla="*/ 2 h 11"/>
                  <a:gd name="T26" fmla="*/ 16 w 23"/>
                  <a:gd name="T27" fmla="*/ 2 h 11"/>
                  <a:gd name="T28" fmla="*/ 18 w 23"/>
                  <a:gd name="T29" fmla="*/ 2 h 11"/>
                  <a:gd name="T30" fmla="*/ 20 w 23"/>
                  <a:gd name="T31" fmla="*/ 0 h 11"/>
                  <a:gd name="T32" fmla="*/ 20 w 23"/>
                  <a:gd name="T33" fmla="*/ 2 h 11"/>
                  <a:gd name="T34" fmla="*/ 23 w 23"/>
                  <a:gd name="T35" fmla="*/ 5 h 11"/>
                  <a:gd name="T36" fmla="*/ 23 w 23"/>
                  <a:gd name="T37" fmla="*/ 7 h 11"/>
                  <a:gd name="T38" fmla="*/ 23 w 23"/>
                  <a:gd name="T3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1">
                    <a:moveTo>
                      <a:pt x="23" y="9"/>
                    </a:move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6" name="Freeform 2859">
                <a:extLst>
                  <a:ext uri="{FF2B5EF4-FFF2-40B4-BE49-F238E27FC236}">
                    <a16:creationId xmlns:a16="http://schemas.microsoft.com/office/drawing/2014/main" id="{BB08B470-460C-46CA-860F-3C1E9DC63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429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4 w 4"/>
                  <a:gd name="T5" fmla="*/ 0 h 5"/>
                  <a:gd name="T6" fmla="*/ 4 w 4"/>
                  <a:gd name="T7" fmla="*/ 5 h 5"/>
                  <a:gd name="T8" fmla="*/ 4 w 4"/>
                  <a:gd name="T9" fmla="*/ 5 h 5"/>
                  <a:gd name="T10" fmla="*/ 2 w 4"/>
                  <a:gd name="T11" fmla="*/ 5 h 5"/>
                  <a:gd name="T12" fmla="*/ 0 w 4"/>
                  <a:gd name="T13" fmla="*/ 5 h 5"/>
                  <a:gd name="T14" fmla="*/ 0 w 4"/>
                  <a:gd name="T15" fmla="*/ 3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7" name="Freeform 2860">
                <a:extLst>
                  <a:ext uri="{FF2B5EF4-FFF2-40B4-BE49-F238E27FC236}">
                    <a16:creationId xmlns:a16="http://schemas.microsoft.com/office/drawing/2014/main" id="{64ABA191-2098-41CC-9D83-8C775D7E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405"/>
                <a:ext cx="18" cy="15"/>
              </a:xfrm>
              <a:custGeom>
                <a:avLst/>
                <a:gdLst>
                  <a:gd name="T0" fmla="*/ 0 w 18"/>
                  <a:gd name="T1" fmla="*/ 2 h 15"/>
                  <a:gd name="T2" fmla="*/ 2 w 18"/>
                  <a:gd name="T3" fmla="*/ 2 h 15"/>
                  <a:gd name="T4" fmla="*/ 4 w 18"/>
                  <a:gd name="T5" fmla="*/ 2 h 15"/>
                  <a:gd name="T6" fmla="*/ 7 w 18"/>
                  <a:gd name="T7" fmla="*/ 0 h 15"/>
                  <a:gd name="T8" fmla="*/ 9 w 18"/>
                  <a:gd name="T9" fmla="*/ 0 h 15"/>
                  <a:gd name="T10" fmla="*/ 9 w 18"/>
                  <a:gd name="T11" fmla="*/ 0 h 15"/>
                  <a:gd name="T12" fmla="*/ 11 w 18"/>
                  <a:gd name="T13" fmla="*/ 2 h 15"/>
                  <a:gd name="T14" fmla="*/ 11 w 18"/>
                  <a:gd name="T15" fmla="*/ 4 h 15"/>
                  <a:gd name="T16" fmla="*/ 13 w 18"/>
                  <a:gd name="T17" fmla="*/ 4 h 15"/>
                  <a:gd name="T18" fmla="*/ 16 w 18"/>
                  <a:gd name="T19" fmla="*/ 6 h 15"/>
                  <a:gd name="T20" fmla="*/ 18 w 18"/>
                  <a:gd name="T21" fmla="*/ 9 h 15"/>
                  <a:gd name="T22" fmla="*/ 16 w 18"/>
                  <a:gd name="T23" fmla="*/ 11 h 15"/>
                  <a:gd name="T24" fmla="*/ 13 w 18"/>
                  <a:gd name="T25" fmla="*/ 15 h 15"/>
                  <a:gd name="T26" fmla="*/ 11 w 18"/>
                  <a:gd name="T27" fmla="*/ 13 h 15"/>
                  <a:gd name="T28" fmla="*/ 9 w 18"/>
                  <a:gd name="T29" fmla="*/ 11 h 15"/>
                  <a:gd name="T30" fmla="*/ 7 w 18"/>
                  <a:gd name="T31" fmla="*/ 11 h 15"/>
                  <a:gd name="T32" fmla="*/ 4 w 18"/>
                  <a:gd name="T33" fmla="*/ 9 h 15"/>
                  <a:gd name="T34" fmla="*/ 2 w 18"/>
                  <a:gd name="T35" fmla="*/ 4 h 15"/>
                  <a:gd name="T36" fmla="*/ 0 w 18"/>
                  <a:gd name="T3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5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3" y="15"/>
                    </a:lnTo>
                    <a:lnTo>
                      <a:pt x="11" y="13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8" name="Freeform 2861">
                <a:extLst>
                  <a:ext uri="{FF2B5EF4-FFF2-40B4-BE49-F238E27FC236}">
                    <a16:creationId xmlns:a16="http://schemas.microsoft.com/office/drawing/2014/main" id="{E9A6C68B-9399-4918-9C24-D4B3221A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423"/>
                <a:ext cx="25" cy="11"/>
              </a:xfrm>
              <a:custGeom>
                <a:avLst/>
                <a:gdLst>
                  <a:gd name="T0" fmla="*/ 5 w 25"/>
                  <a:gd name="T1" fmla="*/ 0 h 11"/>
                  <a:gd name="T2" fmla="*/ 5 w 25"/>
                  <a:gd name="T3" fmla="*/ 2 h 11"/>
                  <a:gd name="T4" fmla="*/ 5 w 25"/>
                  <a:gd name="T5" fmla="*/ 2 h 11"/>
                  <a:gd name="T6" fmla="*/ 9 w 25"/>
                  <a:gd name="T7" fmla="*/ 2 h 11"/>
                  <a:gd name="T8" fmla="*/ 11 w 25"/>
                  <a:gd name="T9" fmla="*/ 4 h 11"/>
                  <a:gd name="T10" fmla="*/ 14 w 25"/>
                  <a:gd name="T11" fmla="*/ 2 h 11"/>
                  <a:gd name="T12" fmla="*/ 16 w 25"/>
                  <a:gd name="T13" fmla="*/ 2 h 11"/>
                  <a:gd name="T14" fmla="*/ 18 w 25"/>
                  <a:gd name="T15" fmla="*/ 2 h 11"/>
                  <a:gd name="T16" fmla="*/ 20 w 25"/>
                  <a:gd name="T17" fmla="*/ 2 h 11"/>
                  <a:gd name="T18" fmla="*/ 25 w 25"/>
                  <a:gd name="T19" fmla="*/ 2 h 11"/>
                  <a:gd name="T20" fmla="*/ 25 w 25"/>
                  <a:gd name="T21" fmla="*/ 4 h 11"/>
                  <a:gd name="T22" fmla="*/ 25 w 25"/>
                  <a:gd name="T23" fmla="*/ 4 h 11"/>
                  <a:gd name="T24" fmla="*/ 25 w 25"/>
                  <a:gd name="T25" fmla="*/ 4 h 11"/>
                  <a:gd name="T26" fmla="*/ 20 w 25"/>
                  <a:gd name="T27" fmla="*/ 11 h 11"/>
                  <a:gd name="T28" fmla="*/ 16 w 25"/>
                  <a:gd name="T29" fmla="*/ 11 h 11"/>
                  <a:gd name="T30" fmla="*/ 9 w 25"/>
                  <a:gd name="T31" fmla="*/ 11 h 11"/>
                  <a:gd name="T32" fmla="*/ 9 w 25"/>
                  <a:gd name="T33" fmla="*/ 11 h 11"/>
                  <a:gd name="T34" fmla="*/ 9 w 25"/>
                  <a:gd name="T35" fmla="*/ 6 h 11"/>
                  <a:gd name="T36" fmla="*/ 7 w 25"/>
                  <a:gd name="T37" fmla="*/ 6 h 11"/>
                  <a:gd name="T38" fmla="*/ 7 w 25"/>
                  <a:gd name="T39" fmla="*/ 6 h 11"/>
                  <a:gd name="T40" fmla="*/ 5 w 25"/>
                  <a:gd name="T41" fmla="*/ 9 h 11"/>
                  <a:gd name="T42" fmla="*/ 5 w 25"/>
                  <a:gd name="T43" fmla="*/ 11 h 11"/>
                  <a:gd name="T44" fmla="*/ 0 w 25"/>
                  <a:gd name="T45" fmla="*/ 6 h 11"/>
                  <a:gd name="T46" fmla="*/ 0 w 25"/>
                  <a:gd name="T47" fmla="*/ 6 h 11"/>
                  <a:gd name="T48" fmla="*/ 0 w 25"/>
                  <a:gd name="T49" fmla="*/ 6 h 11"/>
                  <a:gd name="T50" fmla="*/ 2 w 25"/>
                  <a:gd name="T51" fmla="*/ 4 h 11"/>
                  <a:gd name="T52" fmla="*/ 5 w 25"/>
                  <a:gd name="T53" fmla="*/ 0 h 11"/>
                  <a:gd name="T54" fmla="*/ 5 w 25"/>
                  <a:gd name="T5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11">
                    <a:moveTo>
                      <a:pt x="5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0" y="11"/>
                    </a:lnTo>
                    <a:lnTo>
                      <a:pt x="16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9" name="Freeform 2862">
                <a:extLst>
                  <a:ext uri="{FF2B5EF4-FFF2-40B4-BE49-F238E27FC236}">
                    <a16:creationId xmlns:a16="http://schemas.microsoft.com/office/drawing/2014/main" id="{52B79353-A568-4D9D-80C2-0AB5A9C1B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407"/>
                <a:ext cx="25" cy="22"/>
              </a:xfrm>
              <a:custGeom>
                <a:avLst/>
                <a:gdLst>
                  <a:gd name="T0" fmla="*/ 0 w 25"/>
                  <a:gd name="T1" fmla="*/ 2 h 22"/>
                  <a:gd name="T2" fmla="*/ 5 w 25"/>
                  <a:gd name="T3" fmla="*/ 2 h 22"/>
                  <a:gd name="T4" fmla="*/ 7 w 25"/>
                  <a:gd name="T5" fmla="*/ 0 h 22"/>
                  <a:gd name="T6" fmla="*/ 7 w 25"/>
                  <a:gd name="T7" fmla="*/ 0 h 22"/>
                  <a:gd name="T8" fmla="*/ 10 w 25"/>
                  <a:gd name="T9" fmla="*/ 2 h 22"/>
                  <a:gd name="T10" fmla="*/ 12 w 25"/>
                  <a:gd name="T11" fmla="*/ 4 h 22"/>
                  <a:gd name="T12" fmla="*/ 14 w 25"/>
                  <a:gd name="T13" fmla="*/ 4 h 22"/>
                  <a:gd name="T14" fmla="*/ 14 w 25"/>
                  <a:gd name="T15" fmla="*/ 7 h 22"/>
                  <a:gd name="T16" fmla="*/ 14 w 25"/>
                  <a:gd name="T17" fmla="*/ 7 h 22"/>
                  <a:gd name="T18" fmla="*/ 16 w 25"/>
                  <a:gd name="T19" fmla="*/ 9 h 22"/>
                  <a:gd name="T20" fmla="*/ 19 w 25"/>
                  <a:gd name="T21" fmla="*/ 11 h 22"/>
                  <a:gd name="T22" fmla="*/ 19 w 25"/>
                  <a:gd name="T23" fmla="*/ 11 h 22"/>
                  <a:gd name="T24" fmla="*/ 21 w 25"/>
                  <a:gd name="T25" fmla="*/ 11 h 22"/>
                  <a:gd name="T26" fmla="*/ 23 w 25"/>
                  <a:gd name="T27" fmla="*/ 13 h 22"/>
                  <a:gd name="T28" fmla="*/ 23 w 25"/>
                  <a:gd name="T29" fmla="*/ 13 h 22"/>
                  <a:gd name="T30" fmla="*/ 25 w 25"/>
                  <a:gd name="T31" fmla="*/ 16 h 22"/>
                  <a:gd name="T32" fmla="*/ 23 w 25"/>
                  <a:gd name="T33" fmla="*/ 18 h 22"/>
                  <a:gd name="T34" fmla="*/ 21 w 25"/>
                  <a:gd name="T35" fmla="*/ 20 h 22"/>
                  <a:gd name="T36" fmla="*/ 21 w 25"/>
                  <a:gd name="T37" fmla="*/ 22 h 22"/>
                  <a:gd name="T38" fmla="*/ 19 w 25"/>
                  <a:gd name="T39" fmla="*/ 20 h 22"/>
                  <a:gd name="T40" fmla="*/ 16 w 25"/>
                  <a:gd name="T41" fmla="*/ 20 h 22"/>
                  <a:gd name="T42" fmla="*/ 14 w 25"/>
                  <a:gd name="T43" fmla="*/ 18 h 22"/>
                  <a:gd name="T44" fmla="*/ 12 w 25"/>
                  <a:gd name="T45" fmla="*/ 16 h 22"/>
                  <a:gd name="T46" fmla="*/ 0 w 25"/>
                  <a:gd name="T4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22">
                    <a:moveTo>
                      <a:pt x="0" y="2"/>
                    </a:move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5" y="16"/>
                    </a:lnTo>
                    <a:lnTo>
                      <a:pt x="23" y="18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19" y="20"/>
                    </a:lnTo>
                    <a:lnTo>
                      <a:pt x="16" y="20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0" name="Freeform 2863">
                <a:extLst>
                  <a:ext uri="{FF2B5EF4-FFF2-40B4-BE49-F238E27FC236}">
                    <a16:creationId xmlns:a16="http://schemas.microsoft.com/office/drawing/2014/main" id="{6FB3A9E7-DD8F-4E21-A141-289A550FA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42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5 h 5"/>
                  <a:gd name="T4" fmla="*/ 0 w 7"/>
                  <a:gd name="T5" fmla="*/ 5 h 5"/>
                  <a:gd name="T6" fmla="*/ 0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1" name="Freeform 2864">
                <a:extLst>
                  <a:ext uri="{FF2B5EF4-FFF2-40B4-BE49-F238E27FC236}">
                    <a16:creationId xmlns:a16="http://schemas.microsoft.com/office/drawing/2014/main" id="{7ED844B7-2494-484E-9DB2-7E0A70BD5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2400"/>
                <a:ext cx="32" cy="34"/>
              </a:xfrm>
              <a:custGeom>
                <a:avLst/>
                <a:gdLst>
                  <a:gd name="T0" fmla="*/ 5 w 32"/>
                  <a:gd name="T1" fmla="*/ 34 h 34"/>
                  <a:gd name="T2" fmla="*/ 5 w 32"/>
                  <a:gd name="T3" fmla="*/ 34 h 34"/>
                  <a:gd name="T4" fmla="*/ 2 w 32"/>
                  <a:gd name="T5" fmla="*/ 34 h 34"/>
                  <a:gd name="T6" fmla="*/ 2 w 32"/>
                  <a:gd name="T7" fmla="*/ 29 h 34"/>
                  <a:gd name="T8" fmla="*/ 0 w 32"/>
                  <a:gd name="T9" fmla="*/ 27 h 34"/>
                  <a:gd name="T10" fmla="*/ 2 w 32"/>
                  <a:gd name="T11" fmla="*/ 25 h 34"/>
                  <a:gd name="T12" fmla="*/ 5 w 32"/>
                  <a:gd name="T13" fmla="*/ 23 h 34"/>
                  <a:gd name="T14" fmla="*/ 7 w 32"/>
                  <a:gd name="T15" fmla="*/ 23 h 34"/>
                  <a:gd name="T16" fmla="*/ 9 w 32"/>
                  <a:gd name="T17" fmla="*/ 20 h 34"/>
                  <a:gd name="T18" fmla="*/ 11 w 32"/>
                  <a:gd name="T19" fmla="*/ 18 h 34"/>
                  <a:gd name="T20" fmla="*/ 11 w 32"/>
                  <a:gd name="T21" fmla="*/ 16 h 34"/>
                  <a:gd name="T22" fmla="*/ 14 w 32"/>
                  <a:gd name="T23" fmla="*/ 14 h 34"/>
                  <a:gd name="T24" fmla="*/ 16 w 32"/>
                  <a:gd name="T25" fmla="*/ 14 h 34"/>
                  <a:gd name="T26" fmla="*/ 18 w 32"/>
                  <a:gd name="T27" fmla="*/ 11 h 34"/>
                  <a:gd name="T28" fmla="*/ 18 w 32"/>
                  <a:gd name="T29" fmla="*/ 9 h 34"/>
                  <a:gd name="T30" fmla="*/ 20 w 32"/>
                  <a:gd name="T31" fmla="*/ 7 h 34"/>
                  <a:gd name="T32" fmla="*/ 23 w 32"/>
                  <a:gd name="T33" fmla="*/ 5 h 34"/>
                  <a:gd name="T34" fmla="*/ 25 w 32"/>
                  <a:gd name="T35" fmla="*/ 2 h 34"/>
                  <a:gd name="T36" fmla="*/ 27 w 32"/>
                  <a:gd name="T37" fmla="*/ 0 h 34"/>
                  <a:gd name="T38" fmla="*/ 29 w 32"/>
                  <a:gd name="T39" fmla="*/ 2 h 34"/>
                  <a:gd name="T40" fmla="*/ 32 w 32"/>
                  <a:gd name="T41" fmla="*/ 7 h 34"/>
                  <a:gd name="T42" fmla="*/ 29 w 32"/>
                  <a:gd name="T43" fmla="*/ 9 h 34"/>
                  <a:gd name="T44" fmla="*/ 29 w 32"/>
                  <a:gd name="T45" fmla="*/ 11 h 34"/>
                  <a:gd name="T46" fmla="*/ 27 w 32"/>
                  <a:gd name="T47" fmla="*/ 14 h 34"/>
                  <a:gd name="T48" fmla="*/ 25 w 32"/>
                  <a:gd name="T49" fmla="*/ 14 h 34"/>
                  <a:gd name="T50" fmla="*/ 23 w 32"/>
                  <a:gd name="T51" fmla="*/ 16 h 34"/>
                  <a:gd name="T52" fmla="*/ 23 w 32"/>
                  <a:gd name="T53" fmla="*/ 18 h 34"/>
                  <a:gd name="T54" fmla="*/ 20 w 32"/>
                  <a:gd name="T55" fmla="*/ 20 h 34"/>
                  <a:gd name="T56" fmla="*/ 18 w 32"/>
                  <a:gd name="T57" fmla="*/ 23 h 34"/>
                  <a:gd name="T58" fmla="*/ 16 w 32"/>
                  <a:gd name="T59" fmla="*/ 20 h 34"/>
                  <a:gd name="T60" fmla="*/ 14 w 32"/>
                  <a:gd name="T61" fmla="*/ 20 h 34"/>
                  <a:gd name="T62" fmla="*/ 11 w 32"/>
                  <a:gd name="T63" fmla="*/ 23 h 34"/>
                  <a:gd name="T64" fmla="*/ 16 w 32"/>
                  <a:gd name="T65" fmla="*/ 27 h 34"/>
                  <a:gd name="T66" fmla="*/ 14 w 32"/>
                  <a:gd name="T67" fmla="*/ 27 h 34"/>
                  <a:gd name="T68" fmla="*/ 11 w 32"/>
                  <a:gd name="T69" fmla="*/ 29 h 34"/>
                  <a:gd name="T70" fmla="*/ 11 w 32"/>
                  <a:gd name="T71" fmla="*/ 29 h 34"/>
                  <a:gd name="T72" fmla="*/ 9 w 32"/>
                  <a:gd name="T73" fmla="*/ 32 h 34"/>
                  <a:gd name="T74" fmla="*/ 5 w 32"/>
                  <a:gd name="T7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34">
                    <a:moveTo>
                      <a:pt x="5" y="34"/>
                    </a:moveTo>
                    <a:lnTo>
                      <a:pt x="5" y="34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0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23" y="5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29" y="2"/>
                    </a:lnTo>
                    <a:lnTo>
                      <a:pt x="32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3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1" y="23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9" y="32"/>
                    </a:lnTo>
                    <a:lnTo>
                      <a:pt x="5" y="3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2" name="Freeform 2865">
                <a:extLst>
                  <a:ext uri="{FF2B5EF4-FFF2-40B4-BE49-F238E27FC236}">
                    <a16:creationId xmlns:a16="http://schemas.microsoft.com/office/drawing/2014/main" id="{FB35DC2E-74FB-4935-BAEC-323E7CCEF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54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0 h 4"/>
                  <a:gd name="T4" fmla="*/ 6 w 6"/>
                  <a:gd name="T5" fmla="*/ 2 h 4"/>
                  <a:gd name="T6" fmla="*/ 4 w 6"/>
                  <a:gd name="T7" fmla="*/ 2 h 4"/>
                  <a:gd name="T8" fmla="*/ 4 w 6"/>
                  <a:gd name="T9" fmla="*/ 2 h 4"/>
                  <a:gd name="T10" fmla="*/ 4 w 6"/>
                  <a:gd name="T11" fmla="*/ 4 h 4"/>
                  <a:gd name="T12" fmla="*/ 4 w 6"/>
                  <a:gd name="T13" fmla="*/ 4 h 4"/>
                  <a:gd name="T14" fmla="*/ 2 w 6"/>
                  <a:gd name="T15" fmla="*/ 4 h 4"/>
                  <a:gd name="T16" fmla="*/ 0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3" name="Freeform 2866">
                <a:extLst>
                  <a:ext uri="{FF2B5EF4-FFF2-40B4-BE49-F238E27FC236}">
                    <a16:creationId xmlns:a16="http://schemas.microsoft.com/office/drawing/2014/main" id="{14C122C8-CA0E-4D44-8057-F875DBCB8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308"/>
                <a:ext cx="18" cy="9"/>
              </a:xfrm>
              <a:custGeom>
                <a:avLst/>
                <a:gdLst>
                  <a:gd name="T0" fmla="*/ 6 w 8"/>
                  <a:gd name="T1" fmla="*/ 0 h 4"/>
                  <a:gd name="T2" fmla="*/ 6 w 8"/>
                  <a:gd name="T3" fmla="*/ 0 h 4"/>
                  <a:gd name="T4" fmla="*/ 5 w 8"/>
                  <a:gd name="T5" fmla="*/ 0 h 4"/>
                  <a:gd name="T6" fmla="*/ 4 w 8"/>
                  <a:gd name="T7" fmla="*/ 0 h 4"/>
                  <a:gd name="T8" fmla="*/ 4 w 8"/>
                  <a:gd name="T9" fmla="*/ 0 h 4"/>
                  <a:gd name="T10" fmla="*/ 3 w 8"/>
                  <a:gd name="T11" fmla="*/ 0 h 4"/>
                  <a:gd name="T12" fmla="*/ 2 w 8"/>
                  <a:gd name="T13" fmla="*/ 0 h 4"/>
                  <a:gd name="T14" fmla="*/ 1 w 8"/>
                  <a:gd name="T15" fmla="*/ 0 h 4"/>
                  <a:gd name="T16" fmla="*/ 1 w 8"/>
                  <a:gd name="T17" fmla="*/ 0 h 4"/>
                  <a:gd name="T18" fmla="*/ 1 w 8"/>
                  <a:gd name="T19" fmla="*/ 1 h 4"/>
                  <a:gd name="T20" fmla="*/ 0 w 8"/>
                  <a:gd name="T21" fmla="*/ 1 h 4"/>
                  <a:gd name="T22" fmla="*/ 0 w 8"/>
                  <a:gd name="T23" fmla="*/ 1 h 4"/>
                  <a:gd name="T24" fmla="*/ 0 w 8"/>
                  <a:gd name="T25" fmla="*/ 1 h 4"/>
                  <a:gd name="T26" fmla="*/ 1 w 8"/>
                  <a:gd name="T27" fmla="*/ 1 h 4"/>
                  <a:gd name="T28" fmla="*/ 1 w 8"/>
                  <a:gd name="T29" fmla="*/ 1 h 4"/>
                  <a:gd name="T30" fmla="*/ 1 w 8"/>
                  <a:gd name="T31" fmla="*/ 2 h 4"/>
                  <a:gd name="T32" fmla="*/ 1 w 8"/>
                  <a:gd name="T33" fmla="*/ 2 h 4"/>
                  <a:gd name="T34" fmla="*/ 2 w 8"/>
                  <a:gd name="T35" fmla="*/ 2 h 4"/>
                  <a:gd name="T36" fmla="*/ 2 w 8"/>
                  <a:gd name="T37" fmla="*/ 2 h 4"/>
                  <a:gd name="T38" fmla="*/ 2 w 8"/>
                  <a:gd name="T39" fmla="*/ 3 h 4"/>
                  <a:gd name="T40" fmla="*/ 2 w 8"/>
                  <a:gd name="T41" fmla="*/ 3 h 4"/>
                  <a:gd name="T42" fmla="*/ 3 w 8"/>
                  <a:gd name="T43" fmla="*/ 3 h 4"/>
                  <a:gd name="T44" fmla="*/ 3 w 8"/>
                  <a:gd name="T45" fmla="*/ 3 h 4"/>
                  <a:gd name="T46" fmla="*/ 3 w 8"/>
                  <a:gd name="T47" fmla="*/ 4 h 4"/>
                  <a:gd name="T48" fmla="*/ 3 w 8"/>
                  <a:gd name="T49" fmla="*/ 4 h 4"/>
                  <a:gd name="T50" fmla="*/ 4 w 8"/>
                  <a:gd name="T51" fmla="*/ 4 h 4"/>
                  <a:gd name="T52" fmla="*/ 4 w 8"/>
                  <a:gd name="T53" fmla="*/ 4 h 4"/>
                  <a:gd name="T54" fmla="*/ 6 w 8"/>
                  <a:gd name="T55" fmla="*/ 4 h 4"/>
                  <a:gd name="T56" fmla="*/ 6 w 8"/>
                  <a:gd name="T57" fmla="*/ 3 h 4"/>
                  <a:gd name="T58" fmla="*/ 7 w 8"/>
                  <a:gd name="T59" fmla="*/ 4 h 4"/>
                  <a:gd name="T60" fmla="*/ 8 w 8"/>
                  <a:gd name="T61" fmla="*/ 4 h 4"/>
                  <a:gd name="T62" fmla="*/ 7 w 8"/>
                  <a:gd name="T63" fmla="*/ 3 h 4"/>
                  <a:gd name="T64" fmla="*/ 7 w 8"/>
                  <a:gd name="T65" fmla="*/ 1 h 4"/>
                  <a:gd name="T66" fmla="*/ 6 w 8"/>
                  <a:gd name="T67" fmla="*/ 1 h 4"/>
                  <a:gd name="T68" fmla="*/ 6 w 8"/>
                  <a:gd name="T6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4" name="Freeform 2867">
                <a:extLst>
                  <a:ext uri="{FF2B5EF4-FFF2-40B4-BE49-F238E27FC236}">
                    <a16:creationId xmlns:a16="http://schemas.microsoft.com/office/drawing/2014/main" id="{B1C8C8D2-C873-40C2-9AB9-751A6FBFCB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1" y="1351"/>
                <a:ext cx="40" cy="46"/>
              </a:xfrm>
              <a:custGeom>
                <a:avLst/>
                <a:gdLst>
                  <a:gd name="T0" fmla="*/ 38 w 40"/>
                  <a:gd name="T1" fmla="*/ 14 h 46"/>
                  <a:gd name="T2" fmla="*/ 38 w 40"/>
                  <a:gd name="T3" fmla="*/ 21 h 46"/>
                  <a:gd name="T4" fmla="*/ 38 w 40"/>
                  <a:gd name="T5" fmla="*/ 28 h 46"/>
                  <a:gd name="T6" fmla="*/ 38 w 40"/>
                  <a:gd name="T7" fmla="*/ 39 h 46"/>
                  <a:gd name="T8" fmla="*/ 40 w 40"/>
                  <a:gd name="T9" fmla="*/ 39 h 46"/>
                  <a:gd name="T10" fmla="*/ 40 w 40"/>
                  <a:gd name="T11" fmla="*/ 39 h 46"/>
                  <a:gd name="T12" fmla="*/ 36 w 40"/>
                  <a:gd name="T13" fmla="*/ 43 h 46"/>
                  <a:gd name="T14" fmla="*/ 24 w 40"/>
                  <a:gd name="T15" fmla="*/ 46 h 46"/>
                  <a:gd name="T16" fmla="*/ 22 w 40"/>
                  <a:gd name="T17" fmla="*/ 46 h 46"/>
                  <a:gd name="T18" fmla="*/ 13 w 40"/>
                  <a:gd name="T19" fmla="*/ 46 h 46"/>
                  <a:gd name="T20" fmla="*/ 4 w 40"/>
                  <a:gd name="T21" fmla="*/ 46 h 46"/>
                  <a:gd name="T22" fmla="*/ 2 w 40"/>
                  <a:gd name="T23" fmla="*/ 41 h 46"/>
                  <a:gd name="T24" fmla="*/ 2 w 40"/>
                  <a:gd name="T25" fmla="*/ 41 h 46"/>
                  <a:gd name="T26" fmla="*/ 2 w 40"/>
                  <a:gd name="T27" fmla="*/ 30 h 46"/>
                  <a:gd name="T28" fmla="*/ 0 w 40"/>
                  <a:gd name="T29" fmla="*/ 25 h 46"/>
                  <a:gd name="T30" fmla="*/ 0 w 40"/>
                  <a:gd name="T31" fmla="*/ 3 h 46"/>
                  <a:gd name="T32" fmla="*/ 2 w 40"/>
                  <a:gd name="T33" fmla="*/ 0 h 46"/>
                  <a:gd name="T34" fmla="*/ 9 w 40"/>
                  <a:gd name="T35" fmla="*/ 0 h 46"/>
                  <a:gd name="T36" fmla="*/ 9 w 40"/>
                  <a:gd name="T37" fmla="*/ 7 h 46"/>
                  <a:gd name="T38" fmla="*/ 13 w 40"/>
                  <a:gd name="T39" fmla="*/ 7 h 46"/>
                  <a:gd name="T40" fmla="*/ 13 w 40"/>
                  <a:gd name="T41" fmla="*/ 0 h 46"/>
                  <a:gd name="T42" fmla="*/ 34 w 40"/>
                  <a:gd name="T43" fmla="*/ 0 h 46"/>
                  <a:gd name="T44" fmla="*/ 38 w 40"/>
                  <a:gd name="T45" fmla="*/ 0 h 46"/>
                  <a:gd name="T46" fmla="*/ 27 w 40"/>
                  <a:gd name="T47" fmla="*/ 25 h 46"/>
                  <a:gd name="T48" fmla="*/ 29 w 40"/>
                  <a:gd name="T49" fmla="*/ 34 h 46"/>
                  <a:gd name="T50" fmla="*/ 29 w 40"/>
                  <a:gd name="T51" fmla="*/ 32 h 46"/>
                  <a:gd name="T52" fmla="*/ 29 w 40"/>
                  <a:gd name="T53" fmla="*/ 32 h 46"/>
                  <a:gd name="T54" fmla="*/ 31 w 40"/>
                  <a:gd name="T55" fmla="*/ 32 h 46"/>
                  <a:gd name="T56" fmla="*/ 31 w 40"/>
                  <a:gd name="T57" fmla="*/ 32 h 46"/>
                  <a:gd name="T58" fmla="*/ 31 w 40"/>
                  <a:gd name="T59" fmla="*/ 34 h 46"/>
                  <a:gd name="T60" fmla="*/ 34 w 40"/>
                  <a:gd name="T61" fmla="*/ 37 h 46"/>
                  <a:gd name="T62" fmla="*/ 36 w 40"/>
                  <a:gd name="T63" fmla="*/ 39 h 46"/>
                  <a:gd name="T64" fmla="*/ 38 w 40"/>
                  <a:gd name="T65" fmla="*/ 39 h 46"/>
                  <a:gd name="T66" fmla="*/ 31 w 40"/>
                  <a:gd name="T67" fmla="*/ 32 h 46"/>
                  <a:gd name="T68" fmla="*/ 27 w 40"/>
                  <a:gd name="T69" fmla="*/ 25 h 46"/>
                  <a:gd name="T70" fmla="*/ 13 w 40"/>
                  <a:gd name="T71" fmla="*/ 39 h 46"/>
                  <a:gd name="T72" fmla="*/ 15 w 40"/>
                  <a:gd name="T73" fmla="*/ 37 h 46"/>
                  <a:gd name="T74" fmla="*/ 15 w 40"/>
                  <a:gd name="T75" fmla="*/ 37 h 46"/>
                  <a:gd name="T76" fmla="*/ 15 w 40"/>
                  <a:gd name="T77" fmla="*/ 34 h 46"/>
                  <a:gd name="T78" fmla="*/ 15 w 40"/>
                  <a:gd name="T79" fmla="*/ 25 h 46"/>
                  <a:gd name="T80" fmla="*/ 13 w 40"/>
                  <a:gd name="T81" fmla="*/ 25 h 46"/>
                  <a:gd name="T82" fmla="*/ 13 w 40"/>
                  <a:gd name="T83" fmla="*/ 32 h 46"/>
                  <a:gd name="T84" fmla="*/ 13 w 40"/>
                  <a:gd name="T85" fmla="*/ 34 h 46"/>
                  <a:gd name="T86" fmla="*/ 18 w 40"/>
                  <a:gd name="T87" fmla="*/ 39 h 46"/>
                  <a:gd name="T88" fmla="*/ 18 w 40"/>
                  <a:gd name="T89" fmla="*/ 41 h 46"/>
                  <a:gd name="T90" fmla="*/ 18 w 40"/>
                  <a:gd name="T91" fmla="*/ 43 h 46"/>
                  <a:gd name="T92" fmla="*/ 22 w 40"/>
                  <a:gd name="T93" fmla="*/ 43 h 46"/>
                  <a:gd name="T94" fmla="*/ 24 w 40"/>
                  <a:gd name="T95" fmla="*/ 41 h 46"/>
                  <a:gd name="T96" fmla="*/ 22 w 40"/>
                  <a:gd name="T97" fmla="*/ 39 h 46"/>
                  <a:gd name="T98" fmla="*/ 22 w 40"/>
                  <a:gd name="T99" fmla="*/ 25 h 46"/>
                  <a:gd name="T100" fmla="*/ 27 w 40"/>
                  <a:gd name="T101" fmla="*/ 18 h 46"/>
                  <a:gd name="T102" fmla="*/ 22 w 40"/>
                  <a:gd name="T103" fmla="*/ 21 h 46"/>
                  <a:gd name="T104" fmla="*/ 22 w 40"/>
                  <a:gd name="T105" fmla="*/ 18 h 46"/>
                  <a:gd name="T106" fmla="*/ 27 w 40"/>
                  <a:gd name="T107" fmla="*/ 14 h 46"/>
                  <a:gd name="T108" fmla="*/ 22 w 40"/>
                  <a:gd name="T109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" h="46">
                    <a:moveTo>
                      <a:pt x="38" y="7"/>
                    </a:moveTo>
                    <a:lnTo>
                      <a:pt x="38" y="7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8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5"/>
                    </a:lnTo>
                    <a:lnTo>
                      <a:pt x="38" y="28"/>
                    </a:lnTo>
                    <a:lnTo>
                      <a:pt x="38" y="30"/>
                    </a:lnTo>
                    <a:lnTo>
                      <a:pt x="38" y="39"/>
                    </a:lnTo>
                    <a:lnTo>
                      <a:pt x="38" y="39"/>
                    </a:lnTo>
                    <a:lnTo>
                      <a:pt x="38" y="39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36" y="43"/>
                    </a:lnTo>
                    <a:lnTo>
                      <a:pt x="36" y="46"/>
                    </a:lnTo>
                    <a:lnTo>
                      <a:pt x="27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9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0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20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3"/>
                    </a:lnTo>
                    <a:lnTo>
                      <a:pt x="38" y="7"/>
                    </a:lnTo>
                    <a:close/>
                    <a:moveTo>
                      <a:pt x="27" y="25"/>
                    </a:moveTo>
                    <a:lnTo>
                      <a:pt x="27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1" y="37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9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8" y="3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25"/>
                    </a:lnTo>
                    <a:lnTo>
                      <a:pt x="27" y="25"/>
                    </a:lnTo>
                    <a:lnTo>
                      <a:pt x="27" y="25"/>
                    </a:lnTo>
                    <a:close/>
                    <a:moveTo>
                      <a:pt x="13" y="34"/>
                    </a:moveTo>
                    <a:lnTo>
                      <a:pt x="13" y="39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close/>
                    <a:moveTo>
                      <a:pt x="20" y="39"/>
                    </a:moveTo>
                    <a:lnTo>
                      <a:pt x="18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4" y="43"/>
                    </a:lnTo>
                    <a:lnTo>
                      <a:pt x="24" y="41"/>
                    </a:lnTo>
                    <a:lnTo>
                      <a:pt x="24" y="39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0" y="39"/>
                    </a:lnTo>
                    <a:lnTo>
                      <a:pt x="20" y="39"/>
                    </a:lnTo>
                    <a:close/>
                    <a:moveTo>
                      <a:pt x="22" y="25"/>
                    </a:moveTo>
                    <a:lnTo>
                      <a:pt x="27" y="25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1"/>
                    </a:lnTo>
                    <a:lnTo>
                      <a:pt x="22" y="25"/>
                    </a:lnTo>
                    <a:close/>
                    <a:moveTo>
                      <a:pt x="22" y="16"/>
                    </a:moveTo>
                    <a:lnTo>
                      <a:pt x="22" y="18"/>
                    </a:lnTo>
                    <a:lnTo>
                      <a:pt x="24" y="18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4" y="14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5" name="Freeform 2868">
                <a:extLst>
                  <a:ext uri="{FF2B5EF4-FFF2-40B4-BE49-F238E27FC236}">
                    <a16:creationId xmlns:a16="http://schemas.microsoft.com/office/drawing/2014/main" id="{29AF5FB3-AEE9-4A6F-AF67-CB6BFF8E3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141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6" name="Freeform 2869">
                <a:extLst>
                  <a:ext uri="{FF2B5EF4-FFF2-40B4-BE49-F238E27FC236}">
                    <a16:creationId xmlns:a16="http://schemas.microsoft.com/office/drawing/2014/main" id="{5C83D24D-2B13-48ED-A890-A9CE2FACF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8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7" name="Freeform 2870">
                <a:extLst>
                  <a:ext uri="{FF2B5EF4-FFF2-40B4-BE49-F238E27FC236}">
                    <a16:creationId xmlns:a16="http://schemas.microsoft.com/office/drawing/2014/main" id="{C0010874-294A-4BDC-950C-4760937EA0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4" y="1369"/>
                <a:ext cx="22" cy="23"/>
              </a:xfrm>
              <a:custGeom>
                <a:avLst/>
                <a:gdLst>
                  <a:gd name="T0" fmla="*/ 9 w 22"/>
                  <a:gd name="T1" fmla="*/ 0 h 23"/>
                  <a:gd name="T2" fmla="*/ 9 w 22"/>
                  <a:gd name="T3" fmla="*/ 5 h 23"/>
                  <a:gd name="T4" fmla="*/ 9 w 22"/>
                  <a:gd name="T5" fmla="*/ 5 h 23"/>
                  <a:gd name="T6" fmla="*/ 9 w 22"/>
                  <a:gd name="T7" fmla="*/ 5 h 23"/>
                  <a:gd name="T8" fmla="*/ 9 w 22"/>
                  <a:gd name="T9" fmla="*/ 12 h 23"/>
                  <a:gd name="T10" fmla="*/ 4 w 22"/>
                  <a:gd name="T11" fmla="*/ 12 h 23"/>
                  <a:gd name="T12" fmla="*/ 4 w 22"/>
                  <a:gd name="T13" fmla="*/ 7 h 23"/>
                  <a:gd name="T14" fmla="*/ 0 w 22"/>
                  <a:gd name="T15" fmla="*/ 7 h 23"/>
                  <a:gd name="T16" fmla="*/ 0 w 22"/>
                  <a:gd name="T17" fmla="*/ 7 h 23"/>
                  <a:gd name="T18" fmla="*/ 0 w 22"/>
                  <a:gd name="T19" fmla="*/ 3 h 23"/>
                  <a:gd name="T20" fmla="*/ 0 w 22"/>
                  <a:gd name="T21" fmla="*/ 0 h 23"/>
                  <a:gd name="T22" fmla="*/ 0 w 22"/>
                  <a:gd name="T23" fmla="*/ 0 h 23"/>
                  <a:gd name="T24" fmla="*/ 0 w 22"/>
                  <a:gd name="T25" fmla="*/ 0 h 23"/>
                  <a:gd name="T26" fmla="*/ 9 w 22"/>
                  <a:gd name="T27" fmla="*/ 0 h 23"/>
                  <a:gd name="T28" fmla="*/ 22 w 22"/>
                  <a:gd name="T29" fmla="*/ 19 h 23"/>
                  <a:gd name="T30" fmla="*/ 22 w 22"/>
                  <a:gd name="T31" fmla="*/ 23 h 23"/>
                  <a:gd name="T32" fmla="*/ 20 w 22"/>
                  <a:gd name="T33" fmla="*/ 23 h 23"/>
                  <a:gd name="T34" fmla="*/ 15 w 22"/>
                  <a:gd name="T35" fmla="*/ 23 h 23"/>
                  <a:gd name="T36" fmla="*/ 15 w 22"/>
                  <a:gd name="T37" fmla="*/ 19 h 23"/>
                  <a:gd name="T38" fmla="*/ 22 w 22"/>
                  <a:gd name="T39" fmla="*/ 19 h 23"/>
                  <a:gd name="T40" fmla="*/ 22 w 22"/>
                  <a:gd name="T41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3">
                    <a:moveTo>
                      <a:pt x="9" y="0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12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  <a:moveTo>
                      <a:pt x="22" y="19"/>
                    </a:moveTo>
                    <a:lnTo>
                      <a:pt x="22" y="23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15" y="19"/>
                    </a:lnTo>
                    <a:lnTo>
                      <a:pt x="22" y="19"/>
                    </a:lnTo>
                    <a:lnTo>
                      <a:pt x="22" y="1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8" name="Freeform 2871">
                <a:extLst>
                  <a:ext uri="{FF2B5EF4-FFF2-40B4-BE49-F238E27FC236}">
                    <a16:creationId xmlns:a16="http://schemas.microsoft.com/office/drawing/2014/main" id="{D9F0193F-7EF2-40C4-85E0-7EAC829EB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1374"/>
                <a:ext cx="22" cy="23"/>
              </a:xfrm>
              <a:custGeom>
                <a:avLst/>
                <a:gdLst>
                  <a:gd name="T0" fmla="*/ 22 w 22"/>
                  <a:gd name="T1" fmla="*/ 0 h 23"/>
                  <a:gd name="T2" fmla="*/ 22 w 22"/>
                  <a:gd name="T3" fmla="*/ 11 h 23"/>
                  <a:gd name="T4" fmla="*/ 22 w 22"/>
                  <a:gd name="T5" fmla="*/ 14 h 23"/>
                  <a:gd name="T6" fmla="*/ 22 w 22"/>
                  <a:gd name="T7" fmla="*/ 14 h 23"/>
                  <a:gd name="T8" fmla="*/ 15 w 22"/>
                  <a:gd name="T9" fmla="*/ 14 h 23"/>
                  <a:gd name="T10" fmla="*/ 15 w 22"/>
                  <a:gd name="T11" fmla="*/ 18 h 23"/>
                  <a:gd name="T12" fmla="*/ 20 w 22"/>
                  <a:gd name="T13" fmla="*/ 18 h 23"/>
                  <a:gd name="T14" fmla="*/ 22 w 22"/>
                  <a:gd name="T15" fmla="*/ 18 h 23"/>
                  <a:gd name="T16" fmla="*/ 22 w 22"/>
                  <a:gd name="T17" fmla="*/ 18 h 23"/>
                  <a:gd name="T18" fmla="*/ 22 w 22"/>
                  <a:gd name="T19" fmla="*/ 23 h 23"/>
                  <a:gd name="T20" fmla="*/ 20 w 22"/>
                  <a:gd name="T21" fmla="*/ 23 h 23"/>
                  <a:gd name="T22" fmla="*/ 15 w 22"/>
                  <a:gd name="T23" fmla="*/ 23 h 23"/>
                  <a:gd name="T24" fmla="*/ 11 w 22"/>
                  <a:gd name="T25" fmla="*/ 23 h 23"/>
                  <a:gd name="T26" fmla="*/ 9 w 22"/>
                  <a:gd name="T27" fmla="*/ 23 h 23"/>
                  <a:gd name="T28" fmla="*/ 6 w 22"/>
                  <a:gd name="T29" fmla="*/ 23 h 23"/>
                  <a:gd name="T30" fmla="*/ 0 w 22"/>
                  <a:gd name="T31" fmla="*/ 23 h 23"/>
                  <a:gd name="T32" fmla="*/ 0 w 22"/>
                  <a:gd name="T33" fmla="*/ 23 h 23"/>
                  <a:gd name="T34" fmla="*/ 0 w 22"/>
                  <a:gd name="T35" fmla="*/ 18 h 23"/>
                  <a:gd name="T36" fmla="*/ 0 w 22"/>
                  <a:gd name="T37" fmla="*/ 11 h 23"/>
                  <a:gd name="T38" fmla="*/ 0 w 22"/>
                  <a:gd name="T39" fmla="*/ 7 h 23"/>
                  <a:gd name="T40" fmla="*/ 0 w 22"/>
                  <a:gd name="T41" fmla="*/ 2 h 23"/>
                  <a:gd name="T42" fmla="*/ 0 w 22"/>
                  <a:gd name="T43" fmla="*/ 2 h 23"/>
                  <a:gd name="T44" fmla="*/ 4 w 22"/>
                  <a:gd name="T45" fmla="*/ 2 h 23"/>
                  <a:gd name="T46" fmla="*/ 4 w 22"/>
                  <a:gd name="T47" fmla="*/ 7 h 23"/>
                  <a:gd name="T48" fmla="*/ 9 w 22"/>
                  <a:gd name="T49" fmla="*/ 7 h 23"/>
                  <a:gd name="T50" fmla="*/ 9 w 22"/>
                  <a:gd name="T51" fmla="*/ 0 h 23"/>
                  <a:gd name="T52" fmla="*/ 9 w 22"/>
                  <a:gd name="T53" fmla="*/ 0 h 23"/>
                  <a:gd name="T54" fmla="*/ 15 w 22"/>
                  <a:gd name="T55" fmla="*/ 0 h 23"/>
                  <a:gd name="T56" fmla="*/ 20 w 22"/>
                  <a:gd name="T57" fmla="*/ 0 h 23"/>
                  <a:gd name="T58" fmla="*/ 20 w 22"/>
                  <a:gd name="T59" fmla="*/ 0 h 23"/>
                  <a:gd name="T60" fmla="*/ 22 w 22"/>
                  <a:gd name="T61" fmla="*/ 0 h 23"/>
                  <a:gd name="T62" fmla="*/ 22 w 22"/>
                  <a:gd name="T6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23">
                    <a:moveTo>
                      <a:pt x="22" y="0"/>
                    </a:moveTo>
                    <a:lnTo>
                      <a:pt x="22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5" y="14"/>
                    </a:lnTo>
                    <a:lnTo>
                      <a:pt x="15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23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6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9" name="Freeform 2872">
                <a:extLst>
                  <a:ext uri="{FF2B5EF4-FFF2-40B4-BE49-F238E27FC236}">
                    <a16:creationId xmlns:a16="http://schemas.microsoft.com/office/drawing/2014/main" id="{592418BC-331A-4D97-98F4-892748BED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1360"/>
                <a:ext cx="22" cy="14"/>
              </a:xfrm>
              <a:custGeom>
                <a:avLst/>
                <a:gdLst>
                  <a:gd name="T0" fmla="*/ 15 w 22"/>
                  <a:gd name="T1" fmla="*/ 0 h 14"/>
                  <a:gd name="T2" fmla="*/ 15 w 22"/>
                  <a:gd name="T3" fmla="*/ 3 h 14"/>
                  <a:gd name="T4" fmla="*/ 15 w 22"/>
                  <a:gd name="T5" fmla="*/ 3 h 14"/>
                  <a:gd name="T6" fmla="*/ 20 w 22"/>
                  <a:gd name="T7" fmla="*/ 3 h 14"/>
                  <a:gd name="T8" fmla="*/ 22 w 22"/>
                  <a:gd name="T9" fmla="*/ 3 h 14"/>
                  <a:gd name="T10" fmla="*/ 22 w 22"/>
                  <a:gd name="T11" fmla="*/ 12 h 14"/>
                  <a:gd name="T12" fmla="*/ 22 w 22"/>
                  <a:gd name="T13" fmla="*/ 14 h 14"/>
                  <a:gd name="T14" fmla="*/ 20 w 22"/>
                  <a:gd name="T15" fmla="*/ 14 h 14"/>
                  <a:gd name="T16" fmla="*/ 15 w 22"/>
                  <a:gd name="T17" fmla="*/ 14 h 14"/>
                  <a:gd name="T18" fmla="*/ 9 w 22"/>
                  <a:gd name="T19" fmla="*/ 14 h 14"/>
                  <a:gd name="T20" fmla="*/ 9 w 22"/>
                  <a:gd name="T21" fmla="*/ 9 h 14"/>
                  <a:gd name="T22" fmla="*/ 0 w 22"/>
                  <a:gd name="T23" fmla="*/ 9 h 14"/>
                  <a:gd name="T24" fmla="*/ 0 w 22"/>
                  <a:gd name="T25" fmla="*/ 0 h 14"/>
                  <a:gd name="T26" fmla="*/ 0 w 22"/>
                  <a:gd name="T27" fmla="*/ 0 h 14"/>
                  <a:gd name="T28" fmla="*/ 4 w 22"/>
                  <a:gd name="T29" fmla="*/ 0 h 14"/>
                  <a:gd name="T30" fmla="*/ 9 w 22"/>
                  <a:gd name="T31" fmla="*/ 0 h 14"/>
                  <a:gd name="T32" fmla="*/ 15 w 22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14">
                    <a:moveTo>
                      <a:pt x="15" y="0"/>
                    </a:moveTo>
                    <a:lnTo>
                      <a:pt x="15" y="3"/>
                    </a:lnTo>
                    <a:lnTo>
                      <a:pt x="15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5" y="14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0" name="Freeform 2873">
                <a:extLst>
                  <a:ext uri="{FF2B5EF4-FFF2-40B4-BE49-F238E27FC236}">
                    <a16:creationId xmlns:a16="http://schemas.microsoft.com/office/drawing/2014/main" id="{E0C9FC95-BA38-4EE4-8EF3-FA96E7F803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9" y="1439"/>
                <a:ext cx="25" cy="0"/>
              </a:xfrm>
              <a:custGeom>
                <a:avLst/>
                <a:gdLst>
                  <a:gd name="T0" fmla="*/ 18 w 25"/>
                  <a:gd name="T1" fmla="*/ 20 w 25"/>
                  <a:gd name="T2" fmla="*/ 25 w 25"/>
                  <a:gd name="T3" fmla="*/ 25 w 25"/>
                  <a:gd name="T4" fmla="*/ 20 w 25"/>
                  <a:gd name="T5" fmla="*/ 18 w 25"/>
                  <a:gd name="T6" fmla="*/ 16 w 25"/>
                  <a:gd name="T7" fmla="*/ 11 w 25"/>
                  <a:gd name="T8" fmla="*/ 18 w 25"/>
                  <a:gd name="T9" fmla="*/ 2 w 25"/>
                  <a:gd name="T10" fmla="*/ 0 w 25"/>
                  <a:gd name="T11" fmla="*/ 6 w 25"/>
                  <a:gd name="T12" fmla="*/ 2 w 25"/>
                  <a:gd name="T13" fmla="*/ 2 w 25"/>
                  <a:gd name="T14" fmla="*/ 2 w 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25">
                    <a:moveTo>
                      <a:pt x="18" y="0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8" y="0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1" name="Freeform 2874">
                <a:extLst>
                  <a:ext uri="{FF2B5EF4-FFF2-40B4-BE49-F238E27FC236}">
                    <a16:creationId xmlns:a16="http://schemas.microsoft.com/office/drawing/2014/main" id="{21A694A9-DBE5-4785-B891-95AD3645D9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1" y="2001"/>
                <a:ext cx="5" cy="11"/>
              </a:xfrm>
              <a:custGeom>
                <a:avLst/>
                <a:gdLst>
                  <a:gd name="T0" fmla="*/ 0 w 5"/>
                  <a:gd name="T1" fmla="*/ 9 h 11"/>
                  <a:gd name="T2" fmla="*/ 0 w 5"/>
                  <a:gd name="T3" fmla="*/ 11 h 11"/>
                  <a:gd name="T4" fmla="*/ 3 w 5"/>
                  <a:gd name="T5" fmla="*/ 4 h 11"/>
                  <a:gd name="T6" fmla="*/ 0 w 5"/>
                  <a:gd name="T7" fmla="*/ 9 h 11"/>
                  <a:gd name="T8" fmla="*/ 3 w 5"/>
                  <a:gd name="T9" fmla="*/ 0 h 11"/>
                  <a:gd name="T10" fmla="*/ 3 w 5"/>
                  <a:gd name="T11" fmla="*/ 0 h 11"/>
                  <a:gd name="T12" fmla="*/ 5 w 5"/>
                  <a:gd name="T13" fmla="*/ 0 h 11"/>
                  <a:gd name="T14" fmla="*/ 3 w 5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9"/>
                    </a:moveTo>
                    <a:lnTo>
                      <a:pt x="0" y="11"/>
                    </a:lnTo>
                    <a:lnTo>
                      <a:pt x="3" y="4"/>
                    </a:lnTo>
                    <a:lnTo>
                      <a:pt x="0" y="9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2" name="Freeform 2875">
                <a:extLst>
                  <a:ext uri="{FF2B5EF4-FFF2-40B4-BE49-F238E27FC236}">
                    <a16:creationId xmlns:a16="http://schemas.microsoft.com/office/drawing/2014/main" id="{0D667BE5-B691-476B-9D24-11452AA5A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996"/>
                <a:ext cx="18" cy="18"/>
              </a:xfrm>
              <a:custGeom>
                <a:avLst/>
                <a:gdLst>
                  <a:gd name="T0" fmla="*/ 13 w 18"/>
                  <a:gd name="T1" fmla="*/ 18 h 18"/>
                  <a:gd name="T2" fmla="*/ 13 w 18"/>
                  <a:gd name="T3" fmla="*/ 18 h 18"/>
                  <a:gd name="T4" fmla="*/ 13 w 18"/>
                  <a:gd name="T5" fmla="*/ 18 h 18"/>
                  <a:gd name="T6" fmla="*/ 11 w 18"/>
                  <a:gd name="T7" fmla="*/ 18 h 18"/>
                  <a:gd name="T8" fmla="*/ 0 w 18"/>
                  <a:gd name="T9" fmla="*/ 14 h 18"/>
                  <a:gd name="T10" fmla="*/ 2 w 18"/>
                  <a:gd name="T11" fmla="*/ 5 h 18"/>
                  <a:gd name="T12" fmla="*/ 9 w 18"/>
                  <a:gd name="T13" fmla="*/ 0 h 18"/>
                  <a:gd name="T14" fmla="*/ 9 w 18"/>
                  <a:gd name="T15" fmla="*/ 3 h 18"/>
                  <a:gd name="T16" fmla="*/ 11 w 18"/>
                  <a:gd name="T17" fmla="*/ 3 h 18"/>
                  <a:gd name="T18" fmla="*/ 16 w 18"/>
                  <a:gd name="T19" fmla="*/ 3 h 18"/>
                  <a:gd name="T20" fmla="*/ 16 w 18"/>
                  <a:gd name="T21" fmla="*/ 5 h 18"/>
                  <a:gd name="T22" fmla="*/ 18 w 18"/>
                  <a:gd name="T23" fmla="*/ 5 h 18"/>
                  <a:gd name="T24" fmla="*/ 16 w 18"/>
                  <a:gd name="T25" fmla="*/ 5 h 18"/>
                  <a:gd name="T26" fmla="*/ 16 w 18"/>
                  <a:gd name="T27" fmla="*/ 5 h 18"/>
                  <a:gd name="T28" fmla="*/ 16 w 18"/>
                  <a:gd name="T29" fmla="*/ 5 h 18"/>
                  <a:gd name="T30" fmla="*/ 16 w 18"/>
                  <a:gd name="T31" fmla="*/ 7 h 18"/>
                  <a:gd name="T32" fmla="*/ 16 w 18"/>
                  <a:gd name="T33" fmla="*/ 9 h 18"/>
                  <a:gd name="T34" fmla="*/ 16 w 18"/>
                  <a:gd name="T35" fmla="*/ 9 h 18"/>
                  <a:gd name="T36" fmla="*/ 13 w 18"/>
                  <a:gd name="T37" fmla="*/ 14 h 18"/>
                  <a:gd name="T38" fmla="*/ 13 w 18"/>
                  <a:gd name="T39" fmla="*/ 16 h 18"/>
                  <a:gd name="T40" fmla="*/ 13 w 18"/>
                  <a:gd name="T41" fmla="*/ 16 h 18"/>
                  <a:gd name="T42" fmla="*/ 13 w 18"/>
                  <a:gd name="T43" fmla="*/ 16 h 18"/>
                  <a:gd name="T44" fmla="*/ 13 w 18"/>
                  <a:gd name="T4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8">
                    <a:moveTo>
                      <a:pt x="13" y="18"/>
                    </a:moveTo>
                    <a:lnTo>
                      <a:pt x="13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0" y="14"/>
                    </a:lnTo>
                    <a:lnTo>
                      <a:pt x="2" y="5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3" name="Freeform 2876">
                <a:extLst>
                  <a:ext uri="{FF2B5EF4-FFF2-40B4-BE49-F238E27FC236}">
                    <a16:creationId xmlns:a16="http://schemas.microsoft.com/office/drawing/2014/main" id="{314B3E32-D178-4EA9-AD33-FCD97C93C5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3" y="1908"/>
                <a:ext cx="25" cy="14"/>
              </a:xfrm>
              <a:custGeom>
                <a:avLst/>
                <a:gdLst>
                  <a:gd name="T0" fmla="*/ 3 w 11"/>
                  <a:gd name="T1" fmla="*/ 2 h 6"/>
                  <a:gd name="T2" fmla="*/ 3 w 11"/>
                  <a:gd name="T3" fmla="*/ 2 h 6"/>
                  <a:gd name="T4" fmla="*/ 3 w 11"/>
                  <a:gd name="T5" fmla="*/ 2 h 6"/>
                  <a:gd name="T6" fmla="*/ 2 w 11"/>
                  <a:gd name="T7" fmla="*/ 1 h 6"/>
                  <a:gd name="T8" fmla="*/ 2 w 11"/>
                  <a:gd name="T9" fmla="*/ 1 h 6"/>
                  <a:gd name="T10" fmla="*/ 0 w 11"/>
                  <a:gd name="T11" fmla="*/ 0 h 6"/>
                  <a:gd name="T12" fmla="*/ 0 w 11"/>
                  <a:gd name="T13" fmla="*/ 1 h 6"/>
                  <a:gd name="T14" fmla="*/ 0 w 11"/>
                  <a:gd name="T15" fmla="*/ 1 h 6"/>
                  <a:gd name="T16" fmla="*/ 0 w 11"/>
                  <a:gd name="T17" fmla="*/ 1 h 6"/>
                  <a:gd name="T18" fmla="*/ 0 w 11"/>
                  <a:gd name="T19" fmla="*/ 1 h 6"/>
                  <a:gd name="T20" fmla="*/ 0 w 11"/>
                  <a:gd name="T21" fmla="*/ 2 h 6"/>
                  <a:gd name="T22" fmla="*/ 0 w 11"/>
                  <a:gd name="T23" fmla="*/ 2 h 6"/>
                  <a:gd name="T24" fmla="*/ 0 w 11"/>
                  <a:gd name="T25" fmla="*/ 2 h 6"/>
                  <a:gd name="T26" fmla="*/ 0 w 11"/>
                  <a:gd name="T27" fmla="*/ 3 h 6"/>
                  <a:gd name="T28" fmla="*/ 0 w 11"/>
                  <a:gd name="T29" fmla="*/ 3 h 6"/>
                  <a:gd name="T30" fmla="*/ 1 w 11"/>
                  <a:gd name="T31" fmla="*/ 3 h 6"/>
                  <a:gd name="T32" fmla="*/ 1 w 11"/>
                  <a:gd name="T33" fmla="*/ 3 h 6"/>
                  <a:gd name="T34" fmla="*/ 2 w 11"/>
                  <a:gd name="T35" fmla="*/ 3 h 6"/>
                  <a:gd name="T36" fmla="*/ 2 w 11"/>
                  <a:gd name="T37" fmla="*/ 3 h 6"/>
                  <a:gd name="T38" fmla="*/ 2 w 11"/>
                  <a:gd name="T39" fmla="*/ 4 h 6"/>
                  <a:gd name="T40" fmla="*/ 2 w 11"/>
                  <a:gd name="T41" fmla="*/ 4 h 6"/>
                  <a:gd name="T42" fmla="*/ 3 w 11"/>
                  <a:gd name="T43" fmla="*/ 4 h 6"/>
                  <a:gd name="T44" fmla="*/ 3 w 11"/>
                  <a:gd name="T45" fmla="*/ 4 h 6"/>
                  <a:gd name="T46" fmla="*/ 3 w 11"/>
                  <a:gd name="T47" fmla="*/ 2 h 6"/>
                  <a:gd name="T48" fmla="*/ 10 w 11"/>
                  <a:gd name="T49" fmla="*/ 5 h 6"/>
                  <a:gd name="T50" fmla="*/ 10 w 11"/>
                  <a:gd name="T51" fmla="*/ 5 h 6"/>
                  <a:gd name="T52" fmla="*/ 9 w 11"/>
                  <a:gd name="T53" fmla="*/ 5 h 6"/>
                  <a:gd name="T54" fmla="*/ 9 w 11"/>
                  <a:gd name="T55" fmla="*/ 5 h 6"/>
                  <a:gd name="T56" fmla="*/ 10 w 11"/>
                  <a:gd name="T57" fmla="*/ 5 h 6"/>
                  <a:gd name="T58" fmla="*/ 10 w 11"/>
                  <a:gd name="T59" fmla="*/ 5 h 6"/>
                  <a:gd name="T60" fmla="*/ 10 w 11"/>
                  <a:gd name="T61" fmla="*/ 5 h 6"/>
                  <a:gd name="T62" fmla="*/ 11 w 11"/>
                  <a:gd name="T63" fmla="*/ 5 h 6"/>
                  <a:gd name="T64" fmla="*/ 11 w 11"/>
                  <a:gd name="T65" fmla="*/ 5 h 6"/>
                  <a:gd name="T66" fmla="*/ 10 w 11"/>
                  <a:gd name="T67" fmla="*/ 5 h 6"/>
                  <a:gd name="T68" fmla="*/ 10 w 11"/>
                  <a:gd name="T69" fmla="*/ 5 h 6"/>
                  <a:gd name="T70" fmla="*/ 11 w 11"/>
                  <a:gd name="T71" fmla="*/ 5 h 6"/>
                  <a:gd name="T72" fmla="*/ 11 w 11"/>
                  <a:gd name="T73" fmla="*/ 5 h 6"/>
                  <a:gd name="T74" fmla="*/ 11 w 11"/>
                  <a:gd name="T75" fmla="*/ 6 h 6"/>
                  <a:gd name="T76" fmla="*/ 11 w 11"/>
                  <a:gd name="T77" fmla="*/ 6 h 6"/>
                  <a:gd name="T78" fmla="*/ 11 w 11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6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moveTo>
                      <a:pt x="11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4" name="Freeform 2877">
                <a:extLst>
                  <a:ext uri="{FF2B5EF4-FFF2-40B4-BE49-F238E27FC236}">
                    <a16:creationId xmlns:a16="http://schemas.microsoft.com/office/drawing/2014/main" id="{B1A70930-1EC8-41DE-830A-D492D03D0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1397"/>
                <a:ext cx="22" cy="9"/>
              </a:xfrm>
              <a:custGeom>
                <a:avLst/>
                <a:gdLst>
                  <a:gd name="T0" fmla="*/ 15 w 22"/>
                  <a:gd name="T1" fmla="*/ 0 h 9"/>
                  <a:gd name="T2" fmla="*/ 20 w 22"/>
                  <a:gd name="T3" fmla="*/ 0 h 9"/>
                  <a:gd name="T4" fmla="*/ 22 w 22"/>
                  <a:gd name="T5" fmla="*/ 0 h 9"/>
                  <a:gd name="T6" fmla="*/ 22 w 22"/>
                  <a:gd name="T7" fmla="*/ 4 h 9"/>
                  <a:gd name="T8" fmla="*/ 18 w 22"/>
                  <a:gd name="T9" fmla="*/ 4 h 9"/>
                  <a:gd name="T10" fmla="*/ 15 w 22"/>
                  <a:gd name="T11" fmla="*/ 4 h 9"/>
                  <a:gd name="T12" fmla="*/ 4 w 22"/>
                  <a:gd name="T13" fmla="*/ 4 h 9"/>
                  <a:gd name="T14" fmla="*/ 4 w 22"/>
                  <a:gd name="T15" fmla="*/ 6 h 9"/>
                  <a:gd name="T16" fmla="*/ 4 w 22"/>
                  <a:gd name="T17" fmla="*/ 9 h 9"/>
                  <a:gd name="T18" fmla="*/ 0 w 22"/>
                  <a:gd name="T19" fmla="*/ 9 h 9"/>
                  <a:gd name="T20" fmla="*/ 0 w 22"/>
                  <a:gd name="T21" fmla="*/ 6 h 9"/>
                  <a:gd name="T22" fmla="*/ 0 w 22"/>
                  <a:gd name="T23" fmla="*/ 0 h 9"/>
                  <a:gd name="T24" fmla="*/ 0 w 22"/>
                  <a:gd name="T25" fmla="*/ 0 h 9"/>
                  <a:gd name="T26" fmla="*/ 6 w 22"/>
                  <a:gd name="T27" fmla="*/ 0 h 9"/>
                  <a:gd name="T28" fmla="*/ 9 w 22"/>
                  <a:gd name="T29" fmla="*/ 0 h 9"/>
                  <a:gd name="T30" fmla="*/ 11 w 22"/>
                  <a:gd name="T31" fmla="*/ 0 h 9"/>
                  <a:gd name="T32" fmla="*/ 15 w 22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9">
                    <a:moveTo>
                      <a:pt x="15" y="0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5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5" name="Freeform 2878">
                <a:extLst>
                  <a:ext uri="{FF2B5EF4-FFF2-40B4-BE49-F238E27FC236}">
                    <a16:creationId xmlns:a16="http://schemas.microsoft.com/office/drawing/2014/main" id="{470B03A2-CA93-4FB3-BCDC-E06383463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920"/>
                <a:ext cx="19" cy="22"/>
              </a:xfrm>
              <a:custGeom>
                <a:avLst/>
                <a:gdLst>
                  <a:gd name="T0" fmla="*/ 8 w 8"/>
                  <a:gd name="T1" fmla="*/ 1 h 10"/>
                  <a:gd name="T2" fmla="*/ 8 w 8"/>
                  <a:gd name="T3" fmla="*/ 1 h 10"/>
                  <a:gd name="T4" fmla="*/ 8 w 8"/>
                  <a:gd name="T5" fmla="*/ 1 h 10"/>
                  <a:gd name="T6" fmla="*/ 7 w 8"/>
                  <a:gd name="T7" fmla="*/ 1 h 10"/>
                  <a:gd name="T8" fmla="*/ 6 w 8"/>
                  <a:gd name="T9" fmla="*/ 0 h 10"/>
                  <a:gd name="T10" fmla="*/ 6 w 8"/>
                  <a:gd name="T11" fmla="*/ 0 h 10"/>
                  <a:gd name="T12" fmla="*/ 6 w 8"/>
                  <a:gd name="T13" fmla="*/ 0 h 10"/>
                  <a:gd name="T14" fmla="*/ 3 w 8"/>
                  <a:gd name="T15" fmla="*/ 4 h 10"/>
                  <a:gd name="T16" fmla="*/ 3 w 8"/>
                  <a:gd name="T17" fmla="*/ 4 h 10"/>
                  <a:gd name="T18" fmla="*/ 3 w 8"/>
                  <a:gd name="T19" fmla="*/ 3 h 10"/>
                  <a:gd name="T20" fmla="*/ 1 w 8"/>
                  <a:gd name="T21" fmla="*/ 6 h 10"/>
                  <a:gd name="T22" fmla="*/ 0 w 8"/>
                  <a:gd name="T23" fmla="*/ 8 h 10"/>
                  <a:gd name="T24" fmla="*/ 0 w 8"/>
                  <a:gd name="T25" fmla="*/ 8 h 10"/>
                  <a:gd name="T26" fmla="*/ 0 w 8"/>
                  <a:gd name="T27" fmla="*/ 8 h 10"/>
                  <a:gd name="T28" fmla="*/ 1 w 8"/>
                  <a:gd name="T29" fmla="*/ 8 h 10"/>
                  <a:gd name="T30" fmla="*/ 1 w 8"/>
                  <a:gd name="T31" fmla="*/ 8 h 10"/>
                  <a:gd name="T32" fmla="*/ 1 w 8"/>
                  <a:gd name="T33" fmla="*/ 9 h 10"/>
                  <a:gd name="T34" fmla="*/ 1 w 8"/>
                  <a:gd name="T35" fmla="*/ 9 h 10"/>
                  <a:gd name="T36" fmla="*/ 2 w 8"/>
                  <a:gd name="T37" fmla="*/ 9 h 10"/>
                  <a:gd name="T38" fmla="*/ 2 w 8"/>
                  <a:gd name="T39" fmla="*/ 9 h 10"/>
                  <a:gd name="T40" fmla="*/ 2 w 8"/>
                  <a:gd name="T41" fmla="*/ 10 h 10"/>
                  <a:gd name="T42" fmla="*/ 2 w 8"/>
                  <a:gd name="T43" fmla="*/ 10 h 10"/>
                  <a:gd name="T44" fmla="*/ 3 w 8"/>
                  <a:gd name="T45" fmla="*/ 10 h 10"/>
                  <a:gd name="T46" fmla="*/ 3 w 8"/>
                  <a:gd name="T47" fmla="*/ 10 h 10"/>
                  <a:gd name="T48" fmla="*/ 8 w 8"/>
                  <a:gd name="T4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0">
                    <a:moveTo>
                      <a:pt x="8" y="1"/>
                    </a:move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6" name="Freeform 2879">
                <a:extLst>
                  <a:ext uri="{FF2B5EF4-FFF2-40B4-BE49-F238E27FC236}">
                    <a16:creationId xmlns:a16="http://schemas.microsoft.com/office/drawing/2014/main" id="{75EDC4ED-8966-41EE-9624-CA7746B338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6" y="2001"/>
                <a:ext cx="4" cy="11"/>
              </a:xfrm>
              <a:custGeom>
                <a:avLst/>
                <a:gdLst>
                  <a:gd name="T0" fmla="*/ 0 w 4"/>
                  <a:gd name="T1" fmla="*/ 11 h 11"/>
                  <a:gd name="T2" fmla="*/ 0 w 4"/>
                  <a:gd name="T3" fmla="*/ 11 h 11"/>
                  <a:gd name="T4" fmla="*/ 0 w 4"/>
                  <a:gd name="T5" fmla="*/ 11 h 11"/>
                  <a:gd name="T6" fmla="*/ 0 w 4"/>
                  <a:gd name="T7" fmla="*/ 11 h 11"/>
                  <a:gd name="T8" fmla="*/ 0 w 4"/>
                  <a:gd name="T9" fmla="*/ 11 h 11"/>
                  <a:gd name="T10" fmla="*/ 4 w 4"/>
                  <a:gd name="T11" fmla="*/ 0 h 11"/>
                  <a:gd name="T12" fmla="*/ 2 w 4"/>
                  <a:gd name="T13" fmla="*/ 9 h 11"/>
                  <a:gd name="T14" fmla="*/ 4 w 4"/>
                  <a:gd name="T15" fmla="*/ 2 h 11"/>
                  <a:gd name="T16" fmla="*/ 4 w 4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  <a:moveTo>
                      <a:pt x="4" y="0"/>
                    </a:moveTo>
                    <a:lnTo>
                      <a:pt x="2" y="9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7" name="Freeform 2880">
                <a:extLst>
                  <a:ext uri="{FF2B5EF4-FFF2-40B4-BE49-F238E27FC236}">
                    <a16:creationId xmlns:a16="http://schemas.microsoft.com/office/drawing/2014/main" id="{118A20FD-81DC-4BBF-A06B-5EEA7DE67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860"/>
                <a:ext cx="38" cy="86"/>
              </a:xfrm>
              <a:custGeom>
                <a:avLst/>
                <a:gdLst>
                  <a:gd name="T0" fmla="*/ 17 w 17"/>
                  <a:gd name="T1" fmla="*/ 36 h 38"/>
                  <a:gd name="T2" fmla="*/ 17 w 17"/>
                  <a:gd name="T3" fmla="*/ 34 h 38"/>
                  <a:gd name="T4" fmla="*/ 17 w 17"/>
                  <a:gd name="T5" fmla="*/ 31 h 38"/>
                  <a:gd name="T6" fmla="*/ 16 w 17"/>
                  <a:gd name="T7" fmla="*/ 26 h 38"/>
                  <a:gd name="T8" fmla="*/ 16 w 17"/>
                  <a:gd name="T9" fmla="*/ 20 h 38"/>
                  <a:gd name="T10" fmla="*/ 16 w 17"/>
                  <a:gd name="T11" fmla="*/ 18 h 38"/>
                  <a:gd name="T12" fmla="*/ 15 w 17"/>
                  <a:gd name="T13" fmla="*/ 15 h 38"/>
                  <a:gd name="T14" fmla="*/ 15 w 17"/>
                  <a:gd name="T15" fmla="*/ 13 h 38"/>
                  <a:gd name="T16" fmla="*/ 15 w 17"/>
                  <a:gd name="T17" fmla="*/ 10 h 38"/>
                  <a:gd name="T18" fmla="*/ 15 w 17"/>
                  <a:gd name="T19" fmla="*/ 8 h 38"/>
                  <a:gd name="T20" fmla="*/ 15 w 17"/>
                  <a:gd name="T21" fmla="*/ 6 h 38"/>
                  <a:gd name="T22" fmla="*/ 15 w 17"/>
                  <a:gd name="T23" fmla="*/ 2 h 38"/>
                  <a:gd name="T24" fmla="*/ 8 w 17"/>
                  <a:gd name="T25" fmla="*/ 1 h 38"/>
                  <a:gd name="T26" fmla="*/ 0 w 17"/>
                  <a:gd name="T27" fmla="*/ 1 h 38"/>
                  <a:gd name="T28" fmla="*/ 0 w 17"/>
                  <a:gd name="T29" fmla="*/ 2 h 38"/>
                  <a:gd name="T30" fmla="*/ 0 w 17"/>
                  <a:gd name="T31" fmla="*/ 4 h 38"/>
                  <a:gd name="T32" fmla="*/ 0 w 17"/>
                  <a:gd name="T33" fmla="*/ 5 h 38"/>
                  <a:gd name="T34" fmla="*/ 0 w 17"/>
                  <a:gd name="T35" fmla="*/ 6 h 38"/>
                  <a:gd name="T36" fmla="*/ 1 w 17"/>
                  <a:gd name="T37" fmla="*/ 7 h 38"/>
                  <a:gd name="T38" fmla="*/ 1 w 17"/>
                  <a:gd name="T39" fmla="*/ 9 h 38"/>
                  <a:gd name="T40" fmla="*/ 1 w 17"/>
                  <a:gd name="T41" fmla="*/ 11 h 38"/>
                  <a:gd name="T42" fmla="*/ 1 w 17"/>
                  <a:gd name="T43" fmla="*/ 12 h 38"/>
                  <a:gd name="T44" fmla="*/ 1 w 17"/>
                  <a:gd name="T45" fmla="*/ 13 h 38"/>
                  <a:gd name="T46" fmla="*/ 1 w 17"/>
                  <a:gd name="T47" fmla="*/ 14 h 38"/>
                  <a:gd name="T48" fmla="*/ 1 w 17"/>
                  <a:gd name="T49" fmla="*/ 17 h 38"/>
                  <a:gd name="T50" fmla="*/ 1 w 17"/>
                  <a:gd name="T51" fmla="*/ 19 h 38"/>
                  <a:gd name="T52" fmla="*/ 1 w 17"/>
                  <a:gd name="T53" fmla="*/ 20 h 38"/>
                  <a:gd name="T54" fmla="*/ 1 w 17"/>
                  <a:gd name="T55" fmla="*/ 21 h 38"/>
                  <a:gd name="T56" fmla="*/ 2 w 17"/>
                  <a:gd name="T57" fmla="*/ 24 h 38"/>
                  <a:gd name="T58" fmla="*/ 2 w 17"/>
                  <a:gd name="T59" fmla="*/ 26 h 38"/>
                  <a:gd name="T60" fmla="*/ 2 w 17"/>
                  <a:gd name="T61" fmla="*/ 27 h 38"/>
                  <a:gd name="T62" fmla="*/ 2 w 17"/>
                  <a:gd name="T63" fmla="*/ 30 h 38"/>
                  <a:gd name="T64" fmla="*/ 2 w 17"/>
                  <a:gd name="T65" fmla="*/ 33 h 38"/>
                  <a:gd name="T66" fmla="*/ 2 w 17"/>
                  <a:gd name="T67" fmla="*/ 33 h 38"/>
                  <a:gd name="T68" fmla="*/ 2 w 17"/>
                  <a:gd name="T69" fmla="*/ 35 h 38"/>
                  <a:gd name="T70" fmla="*/ 2 w 17"/>
                  <a:gd name="T71" fmla="*/ 37 h 38"/>
                  <a:gd name="T72" fmla="*/ 4 w 17"/>
                  <a:gd name="T73" fmla="*/ 38 h 38"/>
                  <a:gd name="T74" fmla="*/ 4 w 17"/>
                  <a:gd name="T75" fmla="*/ 37 h 38"/>
                  <a:gd name="T76" fmla="*/ 5 w 17"/>
                  <a:gd name="T77" fmla="*/ 37 h 38"/>
                  <a:gd name="T78" fmla="*/ 5 w 17"/>
                  <a:gd name="T79" fmla="*/ 37 h 38"/>
                  <a:gd name="T80" fmla="*/ 6 w 17"/>
                  <a:gd name="T81" fmla="*/ 37 h 38"/>
                  <a:gd name="T82" fmla="*/ 7 w 17"/>
                  <a:gd name="T83" fmla="*/ 37 h 38"/>
                  <a:gd name="T84" fmla="*/ 8 w 17"/>
                  <a:gd name="T85" fmla="*/ 37 h 38"/>
                  <a:gd name="T86" fmla="*/ 9 w 17"/>
                  <a:gd name="T87" fmla="*/ 37 h 38"/>
                  <a:gd name="T88" fmla="*/ 10 w 17"/>
                  <a:gd name="T89" fmla="*/ 37 h 38"/>
                  <a:gd name="T90" fmla="*/ 11 w 17"/>
                  <a:gd name="T91" fmla="*/ 37 h 38"/>
                  <a:gd name="T92" fmla="*/ 11 w 17"/>
                  <a:gd name="T93" fmla="*/ 36 h 38"/>
                  <a:gd name="T94" fmla="*/ 12 w 17"/>
                  <a:gd name="T95" fmla="*/ 36 h 38"/>
                  <a:gd name="T96" fmla="*/ 13 w 17"/>
                  <a:gd name="T97" fmla="*/ 36 h 38"/>
                  <a:gd name="T98" fmla="*/ 14 w 17"/>
                  <a:gd name="T99" fmla="*/ 36 h 38"/>
                  <a:gd name="T100" fmla="*/ 15 w 17"/>
                  <a:gd name="T101" fmla="*/ 36 h 38"/>
                  <a:gd name="T102" fmla="*/ 16 w 17"/>
                  <a:gd name="T103" fmla="*/ 36 h 38"/>
                  <a:gd name="T104" fmla="*/ 17 w 17"/>
                  <a:gd name="T105" fmla="*/ 36 h 38"/>
                  <a:gd name="T106" fmla="*/ 17 w 17"/>
                  <a:gd name="T10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38">
                    <a:moveTo>
                      <a:pt x="17" y="36"/>
                    </a:moveTo>
                    <a:lnTo>
                      <a:pt x="17" y="36"/>
                    </a:lnTo>
                    <a:lnTo>
                      <a:pt x="17" y="35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7" y="30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8" name="Freeform 2881">
                <a:extLst>
                  <a:ext uri="{FF2B5EF4-FFF2-40B4-BE49-F238E27FC236}">
                    <a16:creationId xmlns:a16="http://schemas.microsoft.com/office/drawing/2014/main" id="{D460D8C1-2032-4FE7-A558-B2E182576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6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0 h 2"/>
                  <a:gd name="T10" fmla="*/ 0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0 w 1"/>
                  <a:gd name="T17" fmla="*/ 0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9" name="Freeform 2882">
                <a:extLst>
                  <a:ext uri="{FF2B5EF4-FFF2-40B4-BE49-F238E27FC236}">
                    <a16:creationId xmlns:a16="http://schemas.microsoft.com/office/drawing/2014/main" id="{F4CFE285-D1C2-48CA-A445-3EA2241C3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51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4 h 4"/>
                  <a:gd name="T4" fmla="*/ 1 w 2"/>
                  <a:gd name="T5" fmla="*/ 3 h 4"/>
                  <a:gd name="T6" fmla="*/ 1 w 2"/>
                  <a:gd name="T7" fmla="*/ 3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2 h 4"/>
                  <a:gd name="T14" fmla="*/ 2 w 2"/>
                  <a:gd name="T15" fmla="*/ 2 h 4"/>
                  <a:gd name="T16" fmla="*/ 2 w 2"/>
                  <a:gd name="T17" fmla="*/ 1 h 4"/>
                  <a:gd name="T18" fmla="*/ 2 w 2"/>
                  <a:gd name="T19" fmla="*/ 1 h 4"/>
                  <a:gd name="T20" fmla="*/ 2 w 2"/>
                  <a:gd name="T21" fmla="*/ 0 h 4"/>
                  <a:gd name="T22" fmla="*/ 2 w 2"/>
                  <a:gd name="T23" fmla="*/ 0 h 4"/>
                  <a:gd name="T24" fmla="*/ 2 w 2"/>
                  <a:gd name="T25" fmla="*/ 0 h 4"/>
                  <a:gd name="T26" fmla="*/ 1 w 2"/>
                  <a:gd name="T27" fmla="*/ 0 h 4"/>
                  <a:gd name="T28" fmla="*/ 0 w 2"/>
                  <a:gd name="T29" fmla="*/ 0 h 4"/>
                  <a:gd name="T30" fmla="*/ 0 w 2"/>
                  <a:gd name="T31" fmla="*/ 1 h 4"/>
                  <a:gd name="T32" fmla="*/ 0 w 2"/>
                  <a:gd name="T33" fmla="*/ 3 h 4"/>
                  <a:gd name="T34" fmla="*/ 0 w 2"/>
                  <a:gd name="T35" fmla="*/ 4 h 4"/>
                  <a:gd name="T36" fmla="*/ 1 w 2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0" name="Freeform 2883">
                <a:extLst>
                  <a:ext uri="{FF2B5EF4-FFF2-40B4-BE49-F238E27FC236}">
                    <a16:creationId xmlns:a16="http://schemas.microsoft.com/office/drawing/2014/main" id="{F34055E9-B530-4137-AF79-8F0DE981B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1340"/>
                <a:ext cx="14" cy="9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0 h 4"/>
                  <a:gd name="T4" fmla="*/ 5 w 6"/>
                  <a:gd name="T5" fmla="*/ 0 h 4"/>
                  <a:gd name="T6" fmla="*/ 4 w 6"/>
                  <a:gd name="T7" fmla="*/ 0 h 4"/>
                  <a:gd name="T8" fmla="*/ 3 w 6"/>
                  <a:gd name="T9" fmla="*/ 0 h 4"/>
                  <a:gd name="T10" fmla="*/ 2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0 h 4"/>
                  <a:gd name="T18" fmla="*/ 0 w 6"/>
                  <a:gd name="T19" fmla="*/ 0 h 4"/>
                  <a:gd name="T20" fmla="*/ 0 w 6"/>
                  <a:gd name="T21" fmla="*/ 1 h 4"/>
                  <a:gd name="T22" fmla="*/ 0 w 6"/>
                  <a:gd name="T23" fmla="*/ 1 h 4"/>
                  <a:gd name="T24" fmla="*/ 1 w 6"/>
                  <a:gd name="T25" fmla="*/ 3 h 4"/>
                  <a:gd name="T26" fmla="*/ 1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4 w 6"/>
                  <a:gd name="T33" fmla="*/ 4 h 4"/>
                  <a:gd name="T34" fmla="*/ 4 w 6"/>
                  <a:gd name="T35" fmla="*/ 4 h 4"/>
                  <a:gd name="T36" fmla="*/ 4 w 6"/>
                  <a:gd name="T37" fmla="*/ 3 h 4"/>
                  <a:gd name="T38" fmla="*/ 4 w 6"/>
                  <a:gd name="T39" fmla="*/ 3 h 4"/>
                  <a:gd name="T40" fmla="*/ 5 w 6"/>
                  <a:gd name="T41" fmla="*/ 2 h 4"/>
                  <a:gd name="T42" fmla="*/ 5 w 6"/>
                  <a:gd name="T43" fmla="*/ 2 h 4"/>
                  <a:gd name="T44" fmla="*/ 5 w 6"/>
                  <a:gd name="T45" fmla="*/ 1 h 4"/>
                  <a:gd name="T46" fmla="*/ 5 w 6"/>
                  <a:gd name="T47" fmla="*/ 1 h 4"/>
                  <a:gd name="T48" fmla="*/ 6 w 6"/>
                  <a:gd name="T4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1" name="Freeform 2884">
                <a:extLst>
                  <a:ext uri="{FF2B5EF4-FFF2-40B4-BE49-F238E27FC236}">
                    <a16:creationId xmlns:a16="http://schemas.microsoft.com/office/drawing/2014/main" id="{7DFBD944-841F-4985-88DE-EA5B627D4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340"/>
                <a:ext cx="16" cy="29"/>
              </a:xfrm>
              <a:custGeom>
                <a:avLst/>
                <a:gdLst>
                  <a:gd name="T0" fmla="*/ 14 w 16"/>
                  <a:gd name="T1" fmla="*/ 0 h 29"/>
                  <a:gd name="T2" fmla="*/ 14 w 16"/>
                  <a:gd name="T3" fmla="*/ 2 h 29"/>
                  <a:gd name="T4" fmla="*/ 14 w 16"/>
                  <a:gd name="T5" fmla="*/ 2 h 29"/>
                  <a:gd name="T6" fmla="*/ 16 w 16"/>
                  <a:gd name="T7" fmla="*/ 2 h 29"/>
                  <a:gd name="T8" fmla="*/ 16 w 16"/>
                  <a:gd name="T9" fmla="*/ 27 h 29"/>
                  <a:gd name="T10" fmla="*/ 14 w 16"/>
                  <a:gd name="T11" fmla="*/ 27 h 29"/>
                  <a:gd name="T12" fmla="*/ 14 w 16"/>
                  <a:gd name="T13" fmla="*/ 27 h 29"/>
                  <a:gd name="T14" fmla="*/ 14 w 16"/>
                  <a:gd name="T15" fmla="*/ 27 h 29"/>
                  <a:gd name="T16" fmla="*/ 12 w 16"/>
                  <a:gd name="T17" fmla="*/ 29 h 29"/>
                  <a:gd name="T18" fmla="*/ 3 w 16"/>
                  <a:gd name="T19" fmla="*/ 27 h 29"/>
                  <a:gd name="T20" fmla="*/ 0 w 16"/>
                  <a:gd name="T21" fmla="*/ 27 h 29"/>
                  <a:gd name="T22" fmla="*/ 0 w 16"/>
                  <a:gd name="T23" fmla="*/ 23 h 29"/>
                  <a:gd name="T24" fmla="*/ 0 w 16"/>
                  <a:gd name="T25" fmla="*/ 14 h 29"/>
                  <a:gd name="T26" fmla="*/ 0 w 16"/>
                  <a:gd name="T27" fmla="*/ 14 h 29"/>
                  <a:gd name="T28" fmla="*/ 3 w 16"/>
                  <a:gd name="T29" fmla="*/ 11 h 29"/>
                  <a:gd name="T30" fmla="*/ 3 w 16"/>
                  <a:gd name="T31" fmla="*/ 11 h 29"/>
                  <a:gd name="T32" fmla="*/ 3 w 16"/>
                  <a:gd name="T33" fmla="*/ 7 h 29"/>
                  <a:gd name="T34" fmla="*/ 3 w 16"/>
                  <a:gd name="T35" fmla="*/ 7 h 29"/>
                  <a:gd name="T36" fmla="*/ 3 w 16"/>
                  <a:gd name="T37" fmla="*/ 7 h 29"/>
                  <a:gd name="T38" fmla="*/ 3 w 16"/>
                  <a:gd name="T39" fmla="*/ 7 h 29"/>
                  <a:gd name="T40" fmla="*/ 7 w 16"/>
                  <a:gd name="T41" fmla="*/ 7 h 29"/>
                  <a:gd name="T42" fmla="*/ 9 w 16"/>
                  <a:gd name="T43" fmla="*/ 5 h 29"/>
                  <a:gd name="T44" fmla="*/ 9 w 16"/>
                  <a:gd name="T45" fmla="*/ 0 h 29"/>
                  <a:gd name="T46" fmla="*/ 9 w 16"/>
                  <a:gd name="T47" fmla="*/ 0 h 29"/>
                  <a:gd name="T48" fmla="*/ 14 w 16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29">
                    <a:moveTo>
                      <a:pt x="14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29"/>
                    </a:lnTo>
                    <a:lnTo>
                      <a:pt x="3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2" name="Freeform 2885">
                <a:extLst>
                  <a:ext uri="{FF2B5EF4-FFF2-40B4-BE49-F238E27FC236}">
                    <a16:creationId xmlns:a16="http://schemas.microsoft.com/office/drawing/2014/main" id="{6971AFC5-9A6C-46EB-A8A0-2227EA692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309"/>
                <a:ext cx="42" cy="38"/>
              </a:xfrm>
              <a:custGeom>
                <a:avLst/>
                <a:gdLst>
                  <a:gd name="T0" fmla="*/ 15 w 19"/>
                  <a:gd name="T1" fmla="*/ 8 h 17"/>
                  <a:gd name="T2" fmla="*/ 16 w 19"/>
                  <a:gd name="T3" fmla="*/ 8 h 17"/>
                  <a:gd name="T4" fmla="*/ 16 w 19"/>
                  <a:gd name="T5" fmla="*/ 7 h 17"/>
                  <a:gd name="T6" fmla="*/ 17 w 19"/>
                  <a:gd name="T7" fmla="*/ 7 h 17"/>
                  <a:gd name="T8" fmla="*/ 17 w 19"/>
                  <a:gd name="T9" fmla="*/ 6 h 17"/>
                  <a:gd name="T10" fmla="*/ 18 w 19"/>
                  <a:gd name="T11" fmla="*/ 6 h 17"/>
                  <a:gd name="T12" fmla="*/ 18 w 19"/>
                  <a:gd name="T13" fmla="*/ 5 h 17"/>
                  <a:gd name="T14" fmla="*/ 18 w 19"/>
                  <a:gd name="T15" fmla="*/ 4 h 17"/>
                  <a:gd name="T16" fmla="*/ 19 w 19"/>
                  <a:gd name="T17" fmla="*/ 4 h 17"/>
                  <a:gd name="T18" fmla="*/ 19 w 19"/>
                  <a:gd name="T19" fmla="*/ 0 h 17"/>
                  <a:gd name="T20" fmla="*/ 14 w 19"/>
                  <a:gd name="T21" fmla="*/ 1 h 17"/>
                  <a:gd name="T22" fmla="*/ 9 w 19"/>
                  <a:gd name="T23" fmla="*/ 1 h 17"/>
                  <a:gd name="T24" fmla="*/ 2 w 19"/>
                  <a:gd name="T25" fmla="*/ 1 h 17"/>
                  <a:gd name="T26" fmla="*/ 0 w 19"/>
                  <a:gd name="T27" fmla="*/ 1 h 17"/>
                  <a:gd name="T28" fmla="*/ 0 w 19"/>
                  <a:gd name="T29" fmla="*/ 3 h 17"/>
                  <a:gd name="T30" fmla="*/ 0 w 19"/>
                  <a:gd name="T31" fmla="*/ 6 h 17"/>
                  <a:gd name="T32" fmla="*/ 0 w 19"/>
                  <a:gd name="T33" fmla="*/ 8 h 17"/>
                  <a:gd name="T34" fmla="*/ 0 w 19"/>
                  <a:gd name="T35" fmla="*/ 9 h 17"/>
                  <a:gd name="T36" fmla="*/ 0 w 19"/>
                  <a:gd name="T37" fmla="*/ 16 h 17"/>
                  <a:gd name="T38" fmla="*/ 3 w 19"/>
                  <a:gd name="T39" fmla="*/ 16 h 17"/>
                  <a:gd name="T40" fmla="*/ 3 w 19"/>
                  <a:gd name="T41" fmla="*/ 14 h 17"/>
                  <a:gd name="T42" fmla="*/ 3 w 19"/>
                  <a:gd name="T43" fmla="*/ 13 h 17"/>
                  <a:gd name="T44" fmla="*/ 6 w 19"/>
                  <a:gd name="T45" fmla="*/ 13 h 17"/>
                  <a:gd name="T46" fmla="*/ 8 w 19"/>
                  <a:gd name="T47" fmla="*/ 13 h 17"/>
                  <a:gd name="T48" fmla="*/ 10 w 19"/>
                  <a:gd name="T49" fmla="*/ 13 h 17"/>
                  <a:gd name="T50" fmla="*/ 13 w 19"/>
                  <a:gd name="T51" fmla="*/ 13 h 17"/>
                  <a:gd name="T52" fmla="*/ 13 w 19"/>
                  <a:gd name="T53" fmla="*/ 12 h 17"/>
                  <a:gd name="T54" fmla="*/ 13 w 19"/>
                  <a:gd name="T55" fmla="*/ 11 h 17"/>
                  <a:gd name="T56" fmla="*/ 14 w 19"/>
                  <a:gd name="T57" fmla="*/ 11 h 17"/>
                  <a:gd name="T58" fmla="*/ 14 w 19"/>
                  <a:gd name="T59" fmla="*/ 10 h 17"/>
                  <a:gd name="T60" fmla="*/ 15 w 19"/>
                  <a:gd name="T61" fmla="*/ 10 h 17"/>
                  <a:gd name="T62" fmla="*/ 15 w 19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7">
                    <a:moveTo>
                      <a:pt x="15" y="8"/>
                    </a:moveTo>
                    <a:lnTo>
                      <a:pt x="15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3" name="Freeform 2886">
                <a:extLst>
                  <a:ext uri="{FF2B5EF4-FFF2-40B4-BE49-F238E27FC236}">
                    <a16:creationId xmlns:a16="http://schemas.microsoft.com/office/drawing/2014/main" id="{4853B485-C132-4C86-B16F-B7A41C0C8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376"/>
                <a:ext cx="14" cy="18"/>
              </a:xfrm>
              <a:custGeom>
                <a:avLst/>
                <a:gdLst>
                  <a:gd name="T0" fmla="*/ 2 w 14"/>
                  <a:gd name="T1" fmla="*/ 0 h 18"/>
                  <a:gd name="T2" fmla="*/ 5 w 14"/>
                  <a:gd name="T3" fmla="*/ 3 h 18"/>
                  <a:gd name="T4" fmla="*/ 5 w 14"/>
                  <a:gd name="T5" fmla="*/ 3 h 18"/>
                  <a:gd name="T6" fmla="*/ 5 w 14"/>
                  <a:gd name="T7" fmla="*/ 3 h 18"/>
                  <a:gd name="T8" fmla="*/ 14 w 14"/>
                  <a:gd name="T9" fmla="*/ 3 h 18"/>
                  <a:gd name="T10" fmla="*/ 14 w 14"/>
                  <a:gd name="T11" fmla="*/ 3 h 18"/>
                  <a:gd name="T12" fmla="*/ 14 w 14"/>
                  <a:gd name="T13" fmla="*/ 14 h 18"/>
                  <a:gd name="T14" fmla="*/ 2 w 14"/>
                  <a:gd name="T15" fmla="*/ 18 h 18"/>
                  <a:gd name="T16" fmla="*/ 2 w 14"/>
                  <a:gd name="T17" fmla="*/ 18 h 18"/>
                  <a:gd name="T18" fmla="*/ 0 w 14"/>
                  <a:gd name="T19" fmla="*/ 18 h 18"/>
                  <a:gd name="T20" fmla="*/ 0 w 14"/>
                  <a:gd name="T21" fmla="*/ 9 h 18"/>
                  <a:gd name="T22" fmla="*/ 0 w 14"/>
                  <a:gd name="T23" fmla="*/ 9 h 18"/>
                  <a:gd name="T24" fmla="*/ 0 w 14"/>
                  <a:gd name="T25" fmla="*/ 0 h 18"/>
                  <a:gd name="T26" fmla="*/ 2 w 14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8">
                    <a:moveTo>
                      <a:pt x="2" y="0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14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4" name="Freeform 2887">
                <a:extLst>
                  <a:ext uri="{FF2B5EF4-FFF2-40B4-BE49-F238E27FC236}">
                    <a16:creationId xmlns:a16="http://schemas.microsoft.com/office/drawing/2014/main" id="{D079DC86-675C-4F86-9E48-54680C5BB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541"/>
                <a:ext cx="7" cy="20"/>
              </a:xfrm>
              <a:custGeom>
                <a:avLst/>
                <a:gdLst>
                  <a:gd name="T0" fmla="*/ 0 w 3"/>
                  <a:gd name="T1" fmla="*/ 9 h 9"/>
                  <a:gd name="T2" fmla="*/ 0 w 3"/>
                  <a:gd name="T3" fmla="*/ 9 h 9"/>
                  <a:gd name="T4" fmla="*/ 1 w 3"/>
                  <a:gd name="T5" fmla="*/ 9 h 9"/>
                  <a:gd name="T6" fmla="*/ 1 w 3"/>
                  <a:gd name="T7" fmla="*/ 9 h 9"/>
                  <a:gd name="T8" fmla="*/ 1 w 3"/>
                  <a:gd name="T9" fmla="*/ 8 h 9"/>
                  <a:gd name="T10" fmla="*/ 1 w 3"/>
                  <a:gd name="T11" fmla="*/ 8 h 9"/>
                  <a:gd name="T12" fmla="*/ 2 w 3"/>
                  <a:gd name="T13" fmla="*/ 8 h 9"/>
                  <a:gd name="T14" fmla="*/ 2 w 3"/>
                  <a:gd name="T15" fmla="*/ 8 h 9"/>
                  <a:gd name="T16" fmla="*/ 2 w 3"/>
                  <a:gd name="T17" fmla="*/ 7 h 9"/>
                  <a:gd name="T18" fmla="*/ 2 w 3"/>
                  <a:gd name="T19" fmla="*/ 7 h 9"/>
                  <a:gd name="T20" fmla="*/ 3 w 3"/>
                  <a:gd name="T21" fmla="*/ 7 h 9"/>
                  <a:gd name="T22" fmla="*/ 3 w 3"/>
                  <a:gd name="T23" fmla="*/ 7 h 9"/>
                  <a:gd name="T24" fmla="*/ 3 w 3"/>
                  <a:gd name="T25" fmla="*/ 6 h 9"/>
                  <a:gd name="T26" fmla="*/ 3 w 3"/>
                  <a:gd name="T27" fmla="*/ 6 h 9"/>
                  <a:gd name="T28" fmla="*/ 3 w 3"/>
                  <a:gd name="T29" fmla="*/ 6 h 9"/>
                  <a:gd name="T30" fmla="*/ 3 w 3"/>
                  <a:gd name="T31" fmla="*/ 6 h 9"/>
                  <a:gd name="T32" fmla="*/ 3 w 3"/>
                  <a:gd name="T33" fmla="*/ 5 h 9"/>
                  <a:gd name="T34" fmla="*/ 3 w 3"/>
                  <a:gd name="T35" fmla="*/ 5 h 9"/>
                  <a:gd name="T36" fmla="*/ 3 w 3"/>
                  <a:gd name="T37" fmla="*/ 5 h 9"/>
                  <a:gd name="T38" fmla="*/ 3 w 3"/>
                  <a:gd name="T39" fmla="*/ 4 h 9"/>
                  <a:gd name="T40" fmla="*/ 3 w 3"/>
                  <a:gd name="T41" fmla="*/ 2 h 9"/>
                  <a:gd name="T42" fmla="*/ 3 w 3"/>
                  <a:gd name="T43" fmla="*/ 2 h 9"/>
                  <a:gd name="T44" fmla="*/ 3 w 3"/>
                  <a:gd name="T45" fmla="*/ 2 h 9"/>
                  <a:gd name="T46" fmla="*/ 3 w 3"/>
                  <a:gd name="T47" fmla="*/ 1 h 9"/>
                  <a:gd name="T48" fmla="*/ 3 w 3"/>
                  <a:gd name="T49" fmla="*/ 1 h 9"/>
                  <a:gd name="T50" fmla="*/ 3 w 3"/>
                  <a:gd name="T51" fmla="*/ 0 h 9"/>
                  <a:gd name="T52" fmla="*/ 1 w 3"/>
                  <a:gd name="T53" fmla="*/ 0 h 9"/>
                  <a:gd name="T54" fmla="*/ 0 w 3"/>
                  <a:gd name="T55" fmla="*/ 0 h 9"/>
                  <a:gd name="T56" fmla="*/ 0 w 3"/>
                  <a:gd name="T57" fmla="*/ 0 h 9"/>
                  <a:gd name="T58" fmla="*/ 0 w 3"/>
                  <a:gd name="T59" fmla="*/ 1 h 9"/>
                  <a:gd name="T60" fmla="*/ 0 w 3"/>
                  <a:gd name="T61" fmla="*/ 2 h 9"/>
                  <a:gd name="T62" fmla="*/ 0 w 3"/>
                  <a:gd name="T63" fmla="*/ 2 h 9"/>
                  <a:gd name="T64" fmla="*/ 0 w 3"/>
                  <a:gd name="T65" fmla="*/ 3 h 9"/>
                  <a:gd name="T66" fmla="*/ 0 w 3"/>
                  <a:gd name="T67" fmla="*/ 3 h 9"/>
                  <a:gd name="T68" fmla="*/ 0 w 3"/>
                  <a:gd name="T69" fmla="*/ 4 h 9"/>
                  <a:gd name="T70" fmla="*/ 0 w 3"/>
                  <a:gd name="T71" fmla="*/ 7 h 9"/>
                  <a:gd name="T72" fmla="*/ 0 w 3"/>
                  <a:gd name="T73" fmla="*/ 7 h 9"/>
                  <a:gd name="T74" fmla="*/ 0 w 3"/>
                  <a:gd name="T75" fmla="*/ 8 h 9"/>
                  <a:gd name="T76" fmla="*/ 0 w 3"/>
                  <a:gd name="T77" fmla="*/ 9 h 9"/>
                  <a:gd name="T78" fmla="*/ 0 w 3"/>
                  <a:gd name="T79" fmla="*/ 9 h 9"/>
                  <a:gd name="T80" fmla="*/ 0 w 3"/>
                  <a:gd name="T8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5" name="Freeform 2888">
                <a:extLst>
                  <a:ext uri="{FF2B5EF4-FFF2-40B4-BE49-F238E27FC236}">
                    <a16:creationId xmlns:a16="http://schemas.microsoft.com/office/drawing/2014/main" id="{3574DC47-D8F1-4253-8C42-9F5E212A9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541"/>
                <a:ext cx="12" cy="22"/>
              </a:xfrm>
              <a:custGeom>
                <a:avLst/>
                <a:gdLst>
                  <a:gd name="T0" fmla="*/ 5 w 5"/>
                  <a:gd name="T1" fmla="*/ 10 h 10"/>
                  <a:gd name="T2" fmla="*/ 5 w 5"/>
                  <a:gd name="T3" fmla="*/ 10 h 10"/>
                  <a:gd name="T4" fmla="*/ 5 w 5"/>
                  <a:gd name="T5" fmla="*/ 9 h 10"/>
                  <a:gd name="T6" fmla="*/ 5 w 5"/>
                  <a:gd name="T7" fmla="*/ 9 h 10"/>
                  <a:gd name="T8" fmla="*/ 5 w 5"/>
                  <a:gd name="T9" fmla="*/ 8 h 10"/>
                  <a:gd name="T10" fmla="*/ 5 w 5"/>
                  <a:gd name="T11" fmla="*/ 7 h 10"/>
                  <a:gd name="T12" fmla="*/ 5 w 5"/>
                  <a:gd name="T13" fmla="*/ 7 h 10"/>
                  <a:gd name="T14" fmla="*/ 5 w 5"/>
                  <a:gd name="T15" fmla="*/ 6 h 10"/>
                  <a:gd name="T16" fmla="*/ 5 w 5"/>
                  <a:gd name="T17" fmla="*/ 6 h 10"/>
                  <a:gd name="T18" fmla="*/ 5 w 5"/>
                  <a:gd name="T19" fmla="*/ 0 h 10"/>
                  <a:gd name="T20" fmla="*/ 5 w 5"/>
                  <a:gd name="T21" fmla="*/ 0 h 10"/>
                  <a:gd name="T22" fmla="*/ 3 w 5"/>
                  <a:gd name="T23" fmla="*/ 0 h 10"/>
                  <a:gd name="T24" fmla="*/ 2 w 5"/>
                  <a:gd name="T25" fmla="*/ 0 h 10"/>
                  <a:gd name="T26" fmla="*/ 1 w 5"/>
                  <a:gd name="T27" fmla="*/ 3 h 10"/>
                  <a:gd name="T28" fmla="*/ 1 w 5"/>
                  <a:gd name="T29" fmla="*/ 5 h 10"/>
                  <a:gd name="T30" fmla="*/ 1 w 5"/>
                  <a:gd name="T31" fmla="*/ 5 h 10"/>
                  <a:gd name="T32" fmla="*/ 1 w 5"/>
                  <a:gd name="T33" fmla="*/ 5 h 10"/>
                  <a:gd name="T34" fmla="*/ 1 w 5"/>
                  <a:gd name="T35" fmla="*/ 6 h 10"/>
                  <a:gd name="T36" fmla="*/ 1 w 5"/>
                  <a:gd name="T37" fmla="*/ 8 h 10"/>
                  <a:gd name="T38" fmla="*/ 1 w 5"/>
                  <a:gd name="T39" fmla="*/ 8 h 10"/>
                  <a:gd name="T40" fmla="*/ 1 w 5"/>
                  <a:gd name="T41" fmla="*/ 9 h 10"/>
                  <a:gd name="T42" fmla="*/ 1 w 5"/>
                  <a:gd name="T43" fmla="*/ 9 h 10"/>
                  <a:gd name="T44" fmla="*/ 0 w 5"/>
                  <a:gd name="T45" fmla="*/ 9 h 10"/>
                  <a:gd name="T46" fmla="*/ 0 w 5"/>
                  <a:gd name="T47" fmla="*/ 10 h 10"/>
                  <a:gd name="T48" fmla="*/ 0 w 5"/>
                  <a:gd name="T49" fmla="*/ 10 h 10"/>
                  <a:gd name="T50" fmla="*/ 1 w 5"/>
                  <a:gd name="T51" fmla="*/ 10 h 10"/>
                  <a:gd name="T52" fmla="*/ 2 w 5"/>
                  <a:gd name="T53" fmla="*/ 10 h 10"/>
                  <a:gd name="T54" fmla="*/ 2 w 5"/>
                  <a:gd name="T55" fmla="*/ 10 h 10"/>
                  <a:gd name="T56" fmla="*/ 2 w 5"/>
                  <a:gd name="T57" fmla="*/ 10 h 10"/>
                  <a:gd name="T58" fmla="*/ 3 w 5"/>
                  <a:gd name="T59" fmla="*/ 10 h 10"/>
                  <a:gd name="T60" fmla="*/ 3 w 5"/>
                  <a:gd name="T61" fmla="*/ 10 h 10"/>
                  <a:gd name="T62" fmla="*/ 3 w 5"/>
                  <a:gd name="T63" fmla="*/ 10 h 10"/>
                  <a:gd name="T64" fmla="*/ 5 w 5"/>
                  <a:gd name="T6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6" name="Freeform 2889">
                <a:extLst>
                  <a:ext uri="{FF2B5EF4-FFF2-40B4-BE49-F238E27FC236}">
                    <a16:creationId xmlns:a16="http://schemas.microsoft.com/office/drawing/2014/main" id="{9D82A705-AD3B-4C74-AAB4-5AF519AD2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541"/>
                <a:ext cx="9" cy="13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1 w 4"/>
                  <a:gd name="T5" fmla="*/ 6 h 6"/>
                  <a:gd name="T6" fmla="*/ 1 w 4"/>
                  <a:gd name="T7" fmla="*/ 6 h 6"/>
                  <a:gd name="T8" fmla="*/ 1 w 4"/>
                  <a:gd name="T9" fmla="*/ 5 h 6"/>
                  <a:gd name="T10" fmla="*/ 1 w 4"/>
                  <a:gd name="T11" fmla="*/ 5 h 6"/>
                  <a:gd name="T12" fmla="*/ 2 w 4"/>
                  <a:gd name="T13" fmla="*/ 5 h 6"/>
                  <a:gd name="T14" fmla="*/ 2 w 4"/>
                  <a:gd name="T15" fmla="*/ 5 h 6"/>
                  <a:gd name="T16" fmla="*/ 3 w 4"/>
                  <a:gd name="T17" fmla="*/ 5 h 6"/>
                  <a:gd name="T18" fmla="*/ 3 w 4"/>
                  <a:gd name="T19" fmla="*/ 5 h 6"/>
                  <a:gd name="T20" fmla="*/ 3 w 4"/>
                  <a:gd name="T21" fmla="*/ 4 h 6"/>
                  <a:gd name="T22" fmla="*/ 3 w 4"/>
                  <a:gd name="T23" fmla="*/ 4 h 6"/>
                  <a:gd name="T24" fmla="*/ 4 w 4"/>
                  <a:gd name="T25" fmla="*/ 4 h 6"/>
                  <a:gd name="T26" fmla="*/ 4 w 4"/>
                  <a:gd name="T27" fmla="*/ 4 h 6"/>
                  <a:gd name="T28" fmla="*/ 4 w 4"/>
                  <a:gd name="T29" fmla="*/ 1 h 6"/>
                  <a:gd name="T30" fmla="*/ 4 w 4"/>
                  <a:gd name="T31" fmla="*/ 1 h 6"/>
                  <a:gd name="T32" fmla="*/ 3 w 4"/>
                  <a:gd name="T33" fmla="*/ 0 h 6"/>
                  <a:gd name="T34" fmla="*/ 2 w 4"/>
                  <a:gd name="T35" fmla="*/ 0 h 6"/>
                  <a:gd name="T36" fmla="*/ 1 w 4"/>
                  <a:gd name="T37" fmla="*/ 0 h 6"/>
                  <a:gd name="T38" fmla="*/ 0 w 4"/>
                  <a:gd name="T39" fmla="*/ 0 h 6"/>
                  <a:gd name="T40" fmla="*/ 0 w 4"/>
                  <a:gd name="T41" fmla="*/ 2 h 6"/>
                  <a:gd name="T42" fmla="*/ 0 w 4"/>
                  <a:gd name="T43" fmla="*/ 5 h 6"/>
                  <a:gd name="T44" fmla="*/ 0 w 4"/>
                  <a:gd name="T4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7" name="Freeform 2890">
                <a:extLst>
                  <a:ext uri="{FF2B5EF4-FFF2-40B4-BE49-F238E27FC236}">
                    <a16:creationId xmlns:a16="http://schemas.microsoft.com/office/drawing/2014/main" id="{6501C023-7BCC-4A93-9E0D-13679D24F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507"/>
                <a:ext cx="13" cy="18"/>
              </a:xfrm>
              <a:custGeom>
                <a:avLst/>
                <a:gdLst>
                  <a:gd name="T0" fmla="*/ 9 w 13"/>
                  <a:gd name="T1" fmla="*/ 2 h 18"/>
                  <a:gd name="T2" fmla="*/ 9 w 13"/>
                  <a:gd name="T3" fmla="*/ 2 h 18"/>
                  <a:gd name="T4" fmla="*/ 9 w 13"/>
                  <a:gd name="T5" fmla="*/ 2 h 18"/>
                  <a:gd name="T6" fmla="*/ 9 w 13"/>
                  <a:gd name="T7" fmla="*/ 2 h 18"/>
                  <a:gd name="T8" fmla="*/ 9 w 13"/>
                  <a:gd name="T9" fmla="*/ 2 h 18"/>
                  <a:gd name="T10" fmla="*/ 9 w 13"/>
                  <a:gd name="T11" fmla="*/ 5 h 18"/>
                  <a:gd name="T12" fmla="*/ 9 w 13"/>
                  <a:gd name="T13" fmla="*/ 5 h 18"/>
                  <a:gd name="T14" fmla="*/ 9 w 13"/>
                  <a:gd name="T15" fmla="*/ 5 h 18"/>
                  <a:gd name="T16" fmla="*/ 9 w 13"/>
                  <a:gd name="T17" fmla="*/ 5 h 18"/>
                  <a:gd name="T18" fmla="*/ 9 w 13"/>
                  <a:gd name="T19" fmla="*/ 7 h 18"/>
                  <a:gd name="T20" fmla="*/ 9 w 13"/>
                  <a:gd name="T21" fmla="*/ 7 h 18"/>
                  <a:gd name="T22" fmla="*/ 9 w 13"/>
                  <a:gd name="T23" fmla="*/ 7 h 18"/>
                  <a:gd name="T24" fmla="*/ 9 w 13"/>
                  <a:gd name="T25" fmla="*/ 9 h 18"/>
                  <a:gd name="T26" fmla="*/ 11 w 13"/>
                  <a:gd name="T27" fmla="*/ 9 h 18"/>
                  <a:gd name="T28" fmla="*/ 11 w 13"/>
                  <a:gd name="T29" fmla="*/ 9 h 18"/>
                  <a:gd name="T30" fmla="*/ 11 w 13"/>
                  <a:gd name="T31" fmla="*/ 9 h 18"/>
                  <a:gd name="T32" fmla="*/ 11 w 13"/>
                  <a:gd name="T33" fmla="*/ 9 h 18"/>
                  <a:gd name="T34" fmla="*/ 13 w 13"/>
                  <a:gd name="T35" fmla="*/ 9 h 18"/>
                  <a:gd name="T36" fmla="*/ 11 w 13"/>
                  <a:gd name="T37" fmla="*/ 11 h 18"/>
                  <a:gd name="T38" fmla="*/ 11 w 13"/>
                  <a:gd name="T39" fmla="*/ 14 h 18"/>
                  <a:gd name="T40" fmla="*/ 11 w 13"/>
                  <a:gd name="T41" fmla="*/ 14 h 18"/>
                  <a:gd name="T42" fmla="*/ 11 w 13"/>
                  <a:gd name="T43" fmla="*/ 14 h 18"/>
                  <a:gd name="T44" fmla="*/ 13 w 13"/>
                  <a:gd name="T45" fmla="*/ 14 h 18"/>
                  <a:gd name="T46" fmla="*/ 13 w 13"/>
                  <a:gd name="T47" fmla="*/ 14 h 18"/>
                  <a:gd name="T48" fmla="*/ 13 w 13"/>
                  <a:gd name="T49" fmla="*/ 16 h 18"/>
                  <a:gd name="T50" fmla="*/ 13 w 13"/>
                  <a:gd name="T51" fmla="*/ 16 h 18"/>
                  <a:gd name="T52" fmla="*/ 13 w 13"/>
                  <a:gd name="T53" fmla="*/ 18 h 18"/>
                  <a:gd name="T54" fmla="*/ 11 w 13"/>
                  <a:gd name="T55" fmla="*/ 18 h 18"/>
                  <a:gd name="T56" fmla="*/ 11 w 13"/>
                  <a:gd name="T57" fmla="*/ 18 h 18"/>
                  <a:gd name="T58" fmla="*/ 11 w 13"/>
                  <a:gd name="T59" fmla="*/ 18 h 18"/>
                  <a:gd name="T60" fmla="*/ 9 w 13"/>
                  <a:gd name="T61" fmla="*/ 18 h 18"/>
                  <a:gd name="T62" fmla="*/ 9 w 13"/>
                  <a:gd name="T63" fmla="*/ 16 h 18"/>
                  <a:gd name="T64" fmla="*/ 9 w 13"/>
                  <a:gd name="T65" fmla="*/ 16 h 18"/>
                  <a:gd name="T66" fmla="*/ 9 w 13"/>
                  <a:gd name="T67" fmla="*/ 16 h 18"/>
                  <a:gd name="T68" fmla="*/ 9 w 13"/>
                  <a:gd name="T69" fmla="*/ 18 h 18"/>
                  <a:gd name="T70" fmla="*/ 7 w 13"/>
                  <a:gd name="T71" fmla="*/ 18 h 18"/>
                  <a:gd name="T72" fmla="*/ 7 w 13"/>
                  <a:gd name="T73" fmla="*/ 18 h 18"/>
                  <a:gd name="T74" fmla="*/ 4 w 13"/>
                  <a:gd name="T75" fmla="*/ 18 h 18"/>
                  <a:gd name="T76" fmla="*/ 4 w 13"/>
                  <a:gd name="T77" fmla="*/ 16 h 18"/>
                  <a:gd name="T78" fmla="*/ 4 w 13"/>
                  <a:gd name="T79" fmla="*/ 14 h 18"/>
                  <a:gd name="T80" fmla="*/ 4 w 13"/>
                  <a:gd name="T81" fmla="*/ 14 h 18"/>
                  <a:gd name="T82" fmla="*/ 4 w 13"/>
                  <a:gd name="T83" fmla="*/ 14 h 18"/>
                  <a:gd name="T84" fmla="*/ 2 w 13"/>
                  <a:gd name="T85" fmla="*/ 14 h 18"/>
                  <a:gd name="T86" fmla="*/ 0 w 13"/>
                  <a:gd name="T87" fmla="*/ 14 h 18"/>
                  <a:gd name="T88" fmla="*/ 0 w 13"/>
                  <a:gd name="T89" fmla="*/ 14 h 18"/>
                  <a:gd name="T90" fmla="*/ 0 w 13"/>
                  <a:gd name="T91" fmla="*/ 14 h 18"/>
                  <a:gd name="T92" fmla="*/ 2 w 13"/>
                  <a:gd name="T93" fmla="*/ 7 h 18"/>
                  <a:gd name="T94" fmla="*/ 2 w 13"/>
                  <a:gd name="T95" fmla="*/ 5 h 18"/>
                  <a:gd name="T96" fmla="*/ 2 w 13"/>
                  <a:gd name="T97" fmla="*/ 2 h 18"/>
                  <a:gd name="T98" fmla="*/ 4 w 13"/>
                  <a:gd name="T99" fmla="*/ 2 h 18"/>
                  <a:gd name="T100" fmla="*/ 4 w 13"/>
                  <a:gd name="T101" fmla="*/ 0 h 18"/>
                  <a:gd name="T102" fmla="*/ 7 w 13"/>
                  <a:gd name="T103" fmla="*/ 0 h 18"/>
                  <a:gd name="T104" fmla="*/ 7 w 13"/>
                  <a:gd name="T105" fmla="*/ 0 h 18"/>
                  <a:gd name="T106" fmla="*/ 9 w 13"/>
                  <a:gd name="T107" fmla="*/ 0 h 18"/>
                  <a:gd name="T108" fmla="*/ 9 w 13"/>
                  <a:gd name="T10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" h="18">
                    <a:moveTo>
                      <a:pt x="9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8" name="Freeform 2891">
                <a:extLst>
                  <a:ext uri="{FF2B5EF4-FFF2-40B4-BE49-F238E27FC236}">
                    <a16:creationId xmlns:a16="http://schemas.microsoft.com/office/drawing/2014/main" id="{2390F83E-3BF4-4325-96CB-4750097A8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521"/>
                <a:ext cx="18" cy="20"/>
              </a:xfrm>
              <a:custGeom>
                <a:avLst/>
                <a:gdLst>
                  <a:gd name="T0" fmla="*/ 9 w 18"/>
                  <a:gd name="T1" fmla="*/ 4 h 20"/>
                  <a:gd name="T2" fmla="*/ 11 w 18"/>
                  <a:gd name="T3" fmla="*/ 4 h 20"/>
                  <a:gd name="T4" fmla="*/ 11 w 18"/>
                  <a:gd name="T5" fmla="*/ 2 h 20"/>
                  <a:gd name="T6" fmla="*/ 11 w 18"/>
                  <a:gd name="T7" fmla="*/ 2 h 20"/>
                  <a:gd name="T8" fmla="*/ 11 w 18"/>
                  <a:gd name="T9" fmla="*/ 2 h 20"/>
                  <a:gd name="T10" fmla="*/ 11 w 18"/>
                  <a:gd name="T11" fmla="*/ 4 h 20"/>
                  <a:gd name="T12" fmla="*/ 13 w 18"/>
                  <a:gd name="T13" fmla="*/ 4 h 20"/>
                  <a:gd name="T14" fmla="*/ 13 w 18"/>
                  <a:gd name="T15" fmla="*/ 4 h 20"/>
                  <a:gd name="T16" fmla="*/ 13 w 18"/>
                  <a:gd name="T17" fmla="*/ 4 h 20"/>
                  <a:gd name="T18" fmla="*/ 15 w 18"/>
                  <a:gd name="T19" fmla="*/ 4 h 20"/>
                  <a:gd name="T20" fmla="*/ 15 w 18"/>
                  <a:gd name="T21" fmla="*/ 11 h 20"/>
                  <a:gd name="T22" fmla="*/ 18 w 18"/>
                  <a:gd name="T23" fmla="*/ 15 h 20"/>
                  <a:gd name="T24" fmla="*/ 18 w 18"/>
                  <a:gd name="T25" fmla="*/ 15 h 20"/>
                  <a:gd name="T26" fmla="*/ 18 w 18"/>
                  <a:gd name="T27" fmla="*/ 15 h 20"/>
                  <a:gd name="T28" fmla="*/ 18 w 18"/>
                  <a:gd name="T29" fmla="*/ 20 h 20"/>
                  <a:gd name="T30" fmla="*/ 13 w 18"/>
                  <a:gd name="T31" fmla="*/ 20 h 20"/>
                  <a:gd name="T32" fmla="*/ 13 w 18"/>
                  <a:gd name="T33" fmla="*/ 20 h 20"/>
                  <a:gd name="T34" fmla="*/ 9 w 18"/>
                  <a:gd name="T35" fmla="*/ 20 h 20"/>
                  <a:gd name="T36" fmla="*/ 9 w 18"/>
                  <a:gd name="T37" fmla="*/ 20 h 20"/>
                  <a:gd name="T38" fmla="*/ 9 w 18"/>
                  <a:gd name="T39" fmla="*/ 20 h 20"/>
                  <a:gd name="T40" fmla="*/ 4 w 18"/>
                  <a:gd name="T41" fmla="*/ 20 h 20"/>
                  <a:gd name="T42" fmla="*/ 4 w 18"/>
                  <a:gd name="T43" fmla="*/ 20 h 20"/>
                  <a:gd name="T44" fmla="*/ 2 w 18"/>
                  <a:gd name="T45" fmla="*/ 20 h 20"/>
                  <a:gd name="T46" fmla="*/ 2 w 18"/>
                  <a:gd name="T47" fmla="*/ 20 h 20"/>
                  <a:gd name="T48" fmla="*/ 0 w 18"/>
                  <a:gd name="T49" fmla="*/ 18 h 20"/>
                  <a:gd name="T50" fmla="*/ 0 w 18"/>
                  <a:gd name="T51" fmla="*/ 18 h 20"/>
                  <a:gd name="T52" fmla="*/ 2 w 18"/>
                  <a:gd name="T53" fmla="*/ 0 h 20"/>
                  <a:gd name="T54" fmla="*/ 2 w 18"/>
                  <a:gd name="T55" fmla="*/ 0 h 20"/>
                  <a:gd name="T56" fmla="*/ 2 w 18"/>
                  <a:gd name="T57" fmla="*/ 0 h 20"/>
                  <a:gd name="T58" fmla="*/ 4 w 18"/>
                  <a:gd name="T59" fmla="*/ 0 h 20"/>
                  <a:gd name="T60" fmla="*/ 6 w 18"/>
                  <a:gd name="T61" fmla="*/ 0 h 20"/>
                  <a:gd name="T62" fmla="*/ 6 w 18"/>
                  <a:gd name="T63" fmla="*/ 0 h 20"/>
                  <a:gd name="T64" fmla="*/ 6 w 18"/>
                  <a:gd name="T65" fmla="*/ 0 h 20"/>
                  <a:gd name="T66" fmla="*/ 6 w 18"/>
                  <a:gd name="T67" fmla="*/ 2 h 20"/>
                  <a:gd name="T68" fmla="*/ 6 w 18"/>
                  <a:gd name="T69" fmla="*/ 4 h 20"/>
                  <a:gd name="T70" fmla="*/ 9 w 18"/>
                  <a:gd name="T71" fmla="*/ 4 h 20"/>
                  <a:gd name="T72" fmla="*/ 9 w 18"/>
                  <a:gd name="T7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" h="20">
                    <a:moveTo>
                      <a:pt x="9" y="4"/>
                    </a:moveTo>
                    <a:lnTo>
                      <a:pt x="11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11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9" name="Freeform 2892">
                <a:extLst>
                  <a:ext uri="{FF2B5EF4-FFF2-40B4-BE49-F238E27FC236}">
                    <a16:creationId xmlns:a16="http://schemas.microsoft.com/office/drawing/2014/main" id="{7445242F-6A93-4DE1-AEBF-046474297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516"/>
                <a:ext cx="12" cy="16"/>
              </a:xfrm>
              <a:custGeom>
                <a:avLst/>
                <a:gdLst>
                  <a:gd name="T0" fmla="*/ 5 w 12"/>
                  <a:gd name="T1" fmla="*/ 0 h 16"/>
                  <a:gd name="T2" fmla="*/ 5 w 12"/>
                  <a:gd name="T3" fmla="*/ 0 h 16"/>
                  <a:gd name="T4" fmla="*/ 5 w 12"/>
                  <a:gd name="T5" fmla="*/ 0 h 16"/>
                  <a:gd name="T6" fmla="*/ 5 w 12"/>
                  <a:gd name="T7" fmla="*/ 2 h 16"/>
                  <a:gd name="T8" fmla="*/ 7 w 12"/>
                  <a:gd name="T9" fmla="*/ 2 h 16"/>
                  <a:gd name="T10" fmla="*/ 5 w 12"/>
                  <a:gd name="T11" fmla="*/ 2 h 16"/>
                  <a:gd name="T12" fmla="*/ 7 w 12"/>
                  <a:gd name="T13" fmla="*/ 2 h 16"/>
                  <a:gd name="T14" fmla="*/ 7 w 12"/>
                  <a:gd name="T15" fmla="*/ 7 h 16"/>
                  <a:gd name="T16" fmla="*/ 12 w 12"/>
                  <a:gd name="T17" fmla="*/ 9 h 16"/>
                  <a:gd name="T18" fmla="*/ 12 w 12"/>
                  <a:gd name="T19" fmla="*/ 14 h 16"/>
                  <a:gd name="T20" fmla="*/ 12 w 12"/>
                  <a:gd name="T21" fmla="*/ 14 h 16"/>
                  <a:gd name="T22" fmla="*/ 12 w 12"/>
                  <a:gd name="T23" fmla="*/ 14 h 16"/>
                  <a:gd name="T24" fmla="*/ 9 w 12"/>
                  <a:gd name="T25" fmla="*/ 14 h 16"/>
                  <a:gd name="T26" fmla="*/ 9 w 12"/>
                  <a:gd name="T27" fmla="*/ 14 h 16"/>
                  <a:gd name="T28" fmla="*/ 9 w 12"/>
                  <a:gd name="T29" fmla="*/ 16 h 16"/>
                  <a:gd name="T30" fmla="*/ 9 w 12"/>
                  <a:gd name="T31" fmla="*/ 16 h 16"/>
                  <a:gd name="T32" fmla="*/ 9 w 12"/>
                  <a:gd name="T33" fmla="*/ 16 h 16"/>
                  <a:gd name="T34" fmla="*/ 7 w 12"/>
                  <a:gd name="T35" fmla="*/ 16 h 16"/>
                  <a:gd name="T36" fmla="*/ 3 w 12"/>
                  <a:gd name="T37" fmla="*/ 16 h 16"/>
                  <a:gd name="T38" fmla="*/ 3 w 12"/>
                  <a:gd name="T39" fmla="*/ 11 h 16"/>
                  <a:gd name="T40" fmla="*/ 3 w 12"/>
                  <a:gd name="T41" fmla="*/ 7 h 16"/>
                  <a:gd name="T42" fmla="*/ 3 w 12"/>
                  <a:gd name="T43" fmla="*/ 7 h 16"/>
                  <a:gd name="T44" fmla="*/ 3 w 12"/>
                  <a:gd name="T45" fmla="*/ 7 h 16"/>
                  <a:gd name="T46" fmla="*/ 0 w 12"/>
                  <a:gd name="T47" fmla="*/ 5 h 16"/>
                  <a:gd name="T48" fmla="*/ 0 w 12"/>
                  <a:gd name="T49" fmla="*/ 5 h 16"/>
                  <a:gd name="T50" fmla="*/ 0 w 12"/>
                  <a:gd name="T51" fmla="*/ 5 h 16"/>
                  <a:gd name="T52" fmla="*/ 0 w 12"/>
                  <a:gd name="T53" fmla="*/ 5 h 16"/>
                  <a:gd name="T54" fmla="*/ 0 w 12"/>
                  <a:gd name="T55" fmla="*/ 0 h 16"/>
                  <a:gd name="T56" fmla="*/ 0 w 12"/>
                  <a:gd name="T57" fmla="*/ 0 h 16"/>
                  <a:gd name="T58" fmla="*/ 0 w 12"/>
                  <a:gd name="T59" fmla="*/ 0 h 16"/>
                  <a:gd name="T60" fmla="*/ 0 w 12"/>
                  <a:gd name="T61" fmla="*/ 0 h 16"/>
                  <a:gd name="T62" fmla="*/ 3 w 12"/>
                  <a:gd name="T63" fmla="*/ 0 h 16"/>
                  <a:gd name="T64" fmla="*/ 3 w 12"/>
                  <a:gd name="T65" fmla="*/ 0 h 16"/>
                  <a:gd name="T66" fmla="*/ 3 w 12"/>
                  <a:gd name="T67" fmla="*/ 0 h 16"/>
                  <a:gd name="T68" fmla="*/ 5 w 12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6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12" y="9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0" name="Freeform 2893">
                <a:extLst>
                  <a:ext uri="{FF2B5EF4-FFF2-40B4-BE49-F238E27FC236}">
                    <a16:creationId xmlns:a16="http://schemas.microsoft.com/office/drawing/2014/main" id="{583490C5-DDB9-4FF1-99AF-6339A0E134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4" y="2071"/>
                <a:ext cx="34" cy="18"/>
              </a:xfrm>
              <a:custGeom>
                <a:avLst/>
                <a:gdLst>
                  <a:gd name="T0" fmla="*/ 6 w 15"/>
                  <a:gd name="T1" fmla="*/ 6 h 8"/>
                  <a:gd name="T2" fmla="*/ 6 w 15"/>
                  <a:gd name="T3" fmla="*/ 6 h 8"/>
                  <a:gd name="T4" fmla="*/ 15 w 15"/>
                  <a:gd name="T5" fmla="*/ 1 h 8"/>
                  <a:gd name="T6" fmla="*/ 15 w 15"/>
                  <a:gd name="T7" fmla="*/ 1 h 8"/>
                  <a:gd name="T8" fmla="*/ 15 w 15"/>
                  <a:gd name="T9" fmla="*/ 0 h 8"/>
                  <a:gd name="T10" fmla="*/ 15 w 15"/>
                  <a:gd name="T11" fmla="*/ 0 h 8"/>
                  <a:gd name="T12" fmla="*/ 12 w 15"/>
                  <a:gd name="T13" fmla="*/ 0 h 8"/>
                  <a:gd name="T14" fmla="*/ 11 w 15"/>
                  <a:gd name="T15" fmla="*/ 0 h 8"/>
                  <a:gd name="T16" fmla="*/ 11 w 15"/>
                  <a:gd name="T17" fmla="*/ 0 h 8"/>
                  <a:gd name="T18" fmla="*/ 10 w 15"/>
                  <a:gd name="T19" fmla="*/ 1 h 8"/>
                  <a:gd name="T20" fmla="*/ 10 w 15"/>
                  <a:gd name="T21" fmla="*/ 1 h 8"/>
                  <a:gd name="T22" fmla="*/ 11 w 15"/>
                  <a:gd name="T23" fmla="*/ 2 h 8"/>
                  <a:gd name="T24" fmla="*/ 9 w 15"/>
                  <a:gd name="T25" fmla="*/ 2 h 8"/>
                  <a:gd name="T26" fmla="*/ 8 w 15"/>
                  <a:gd name="T27" fmla="*/ 3 h 8"/>
                  <a:gd name="T28" fmla="*/ 8 w 15"/>
                  <a:gd name="T29" fmla="*/ 2 h 8"/>
                  <a:gd name="T30" fmla="*/ 8 w 15"/>
                  <a:gd name="T31" fmla="*/ 3 h 8"/>
                  <a:gd name="T32" fmla="*/ 8 w 15"/>
                  <a:gd name="T33" fmla="*/ 3 h 8"/>
                  <a:gd name="T34" fmla="*/ 7 w 15"/>
                  <a:gd name="T35" fmla="*/ 3 h 8"/>
                  <a:gd name="T36" fmla="*/ 8 w 15"/>
                  <a:gd name="T37" fmla="*/ 3 h 8"/>
                  <a:gd name="T38" fmla="*/ 6 w 15"/>
                  <a:gd name="T39" fmla="*/ 4 h 8"/>
                  <a:gd name="T40" fmla="*/ 6 w 15"/>
                  <a:gd name="T41" fmla="*/ 4 h 8"/>
                  <a:gd name="T42" fmla="*/ 6 w 15"/>
                  <a:gd name="T43" fmla="*/ 4 h 8"/>
                  <a:gd name="T44" fmla="*/ 5 w 15"/>
                  <a:gd name="T45" fmla="*/ 5 h 8"/>
                  <a:gd name="T46" fmla="*/ 5 w 15"/>
                  <a:gd name="T47" fmla="*/ 6 h 8"/>
                  <a:gd name="T48" fmla="*/ 5 w 15"/>
                  <a:gd name="T49" fmla="*/ 6 h 8"/>
                  <a:gd name="T50" fmla="*/ 5 w 15"/>
                  <a:gd name="T51" fmla="*/ 6 h 8"/>
                  <a:gd name="T52" fmla="*/ 5 w 15"/>
                  <a:gd name="T53" fmla="*/ 7 h 8"/>
                  <a:gd name="T54" fmla="*/ 5 w 15"/>
                  <a:gd name="T55" fmla="*/ 7 h 8"/>
                  <a:gd name="T56" fmla="*/ 6 w 15"/>
                  <a:gd name="T57" fmla="*/ 6 h 8"/>
                  <a:gd name="T58" fmla="*/ 2 w 15"/>
                  <a:gd name="T59" fmla="*/ 6 h 8"/>
                  <a:gd name="T60" fmla="*/ 2 w 15"/>
                  <a:gd name="T61" fmla="*/ 6 h 8"/>
                  <a:gd name="T62" fmla="*/ 2 w 15"/>
                  <a:gd name="T63" fmla="*/ 6 h 8"/>
                  <a:gd name="T64" fmla="*/ 2 w 15"/>
                  <a:gd name="T65" fmla="*/ 6 h 8"/>
                  <a:gd name="T66" fmla="*/ 2 w 15"/>
                  <a:gd name="T67" fmla="*/ 5 h 8"/>
                  <a:gd name="T68" fmla="*/ 1 w 15"/>
                  <a:gd name="T69" fmla="*/ 4 h 8"/>
                  <a:gd name="T70" fmla="*/ 1 w 15"/>
                  <a:gd name="T71" fmla="*/ 5 h 8"/>
                  <a:gd name="T72" fmla="*/ 0 w 15"/>
                  <a:gd name="T73" fmla="*/ 5 h 8"/>
                  <a:gd name="T74" fmla="*/ 0 w 15"/>
                  <a:gd name="T75" fmla="*/ 5 h 8"/>
                  <a:gd name="T76" fmla="*/ 0 w 15"/>
                  <a:gd name="T77" fmla="*/ 6 h 8"/>
                  <a:gd name="T78" fmla="*/ 0 w 15"/>
                  <a:gd name="T79" fmla="*/ 6 h 8"/>
                  <a:gd name="T80" fmla="*/ 0 w 15"/>
                  <a:gd name="T81" fmla="*/ 6 h 8"/>
                  <a:gd name="T82" fmla="*/ 0 w 15"/>
                  <a:gd name="T83" fmla="*/ 6 h 8"/>
                  <a:gd name="T84" fmla="*/ 1 w 15"/>
                  <a:gd name="T85" fmla="*/ 7 h 8"/>
                  <a:gd name="T86" fmla="*/ 1 w 15"/>
                  <a:gd name="T87" fmla="*/ 7 h 8"/>
                  <a:gd name="T88" fmla="*/ 2 w 15"/>
                  <a:gd name="T89" fmla="*/ 7 h 8"/>
                  <a:gd name="T90" fmla="*/ 2 w 15"/>
                  <a:gd name="T91" fmla="*/ 7 h 8"/>
                  <a:gd name="T92" fmla="*/ 3 w 15"/>
                  <a:gd name="T93" fmla="*/ 6 h 8"/>
                  <a:gd name="T94" fmla="*/ 3 w 15"/>
                  <a:gd name="T95" fmla="*/ 6 h 8"/>
                  <a:gd name="T96" fmla="*/ 3 w 15"/>
                  <a:gd name="T97" fmla="*/ 6 h 8"/>
                  <a:gd name="T98" fmla="*/ 3 w 15"/>
                  <a:gd name="T99" fmla="*/ 6 h 8"/>
                  <a:gd name="T100" fmla="*/ 3 w 15"/>
                  <a:gd name="T101" fmla="*/ 6 h 8"/>
                  <a:gd name="T102" fmla="*/ 2 w 15"/>
                  <a:gd name="T103" fmla="*/ 6 h 8"/>
                  <a:gd name="T104" fmla="*/ 2 w 15"/>
                  <a:gd name="T105" fmla="*/ 6 h 8"/>
                  <a:gd name="T106" fmla="*/ 3 w 15"/>
                  <a:gd name="T107" fmla="*/ 8 h 8"/>
                  <a:gd name="T108" fmla="*/ 3 w 15"/>
                  <a:gd name="T109" fmla="*/ 8 h 8"/>
                  <a:gd name="T110" fmla="*/ 3 w 15"/>
                  <a:gd name="T111" fmla="*/ 7 h 8"/>
                  <a:gd name="T112" fmla="*/ 3 w 15"/>
                  <a:gd name="T113" fmla="*/ 7 h 8"/>
                  <a:gd name="T114" fmla="*/ 3 w 15"/>
                  <a:gd name="T115" fmla="*/ 7 h 8"/>
                  <a:gd name="T116" fmla="*/ 3 w 15"/>
                  <a:gd name="T1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" h="8">
                    <a:moveTo>
                      <a:pt x="6" y="6"/>
                    </a:moveTo>
                    <a:lnTo>
                      <a:pt x="6" y="6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moveTo>
                      <a:pt x="2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moveTo>
                      <a:pt x="3" y="8"/>
                    </a:move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1" name="Freeform 2894">
                <a:extLst>
                  <a:ext uri="{FF2B5EF4-FFF2-40B4-BE49-F238E27FC236}">
                    <a16:creationId xmlns:a16="http://schemas.microsoft.com/office/drawing/2014/main" id="{EE32B393-9666-4023-A014-ABDC18A23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062"/>
                <a:ext cx="31" cy="22"/>
              </a:xfrm>
              <a:custGeom>
                <a:avLst/>
                <a:gdLst>
                  <a:gd name="T0" fmla="*/ 18 w 31"/>
                  <a:gd name="T1" fmla="*/ 13 h 22"/>
                  <a:gd name="T2" fmla="*/ 15 w 31"/>
                  <a:gd name="T3" fmla="*/ 16 h 22"/>
                  <a:gd name="T4" fmla="*/ 15 w 31"/>
                  <a:gd name="T5" fmla="*/ 13 h 22"/>
                  <a:gd name="T6" fmla="*/ 15 w 31"/>
                  <a:gd name="T7" fmla="*/ 16 h 22"/>
                  <a:gd name="T8" fmla="*/ 15 w 31"/>
                  <a:gd name="T9" fmla="*/ 16 h 22"/>
                  <a:gd name="T10" fmla="*/ 13 w 31"/>
                  <a:gd name="T11" fmla="*/ 16 h 22"/>
                  <a:gd name="T12" fmla="*/ 15 w 31"/>
                  <a:gd name="T13" fmla="*/ 16 h 22"/>
                  <a:gd name="T14" fmla="*/ 11 w 31"/>
                  <a:gd name="T15" fmla="*/ 18 h 22"/>
                  <a:gd name="T16" fmla="*/ 11 w 31"/>
                  <a:gd name="T17" fmla="*/ 18 h 22"/>
                  <a:gd name="T18" fmla="*/ 11 w 31"/>
                  <a:gd name="T19" fmla="*/ 18 h 22"/>
                  <a:gd name="T20" fmla="*/ 9 w 31"/>
                  <a:gd name="T21" fmla="*/ 20 h 22"/>
                  <a:gd name="T22" fmla="*/ 9 w 31"/>
                  <a:gd name="T23" fmla="*/ 22 h 22"/>
                  <a:gd name="T24" fmla="*/ 9 w 31"/>
                  <a:gd name="T25" fmla="*/ 22 h 22"/>
                  <a:gd name="T26" fmla="*/ 6 w 31"/>
                  <a:gd name="T27" fmla="*/ 22 h 22"/>
                  <a:gd name="T28" fmla="*/ 6 w 31"/>
                  <a:gd name="T29" fmla="*/ 22 h 22"/>
                  <a:gd name="T30" fmla="*/ 4 w 31"/>
                  <a:gd name="T31" fmla="*/ 22 h 22"/>
                  <a:gd name="T32" fmla="*/ 4 w 31"/>
                  <a:gd name="T33" fmla="*/ 22 h 22"/>
                  <a:gd name="T34" fmla="*/ 2 w 31"/>
                  <a:gd name="T35" fmla="*/ 22 h 22"/>
                  <a:gd name="T36" fmla="*/ 2 w 31"/>
                  <a:gd name="T37" fmla="*/ 22 h 22"/>
                  <a:gd name="T38" fmla="*/ 2 w 31"/>
                  <a:gd name="T39" fmla="*/ 22 h 22"/>
                  <a:gd name="T40" fmla="*/ 2 w 31"/>
                  <a:gd name="T41" fmla="*/ 22 h 22"/>
                  <a:gd name="T42" fmla="*/ 2 w 31"/>
                  <a:gd name="T43" fmla="*/ 20 h 22"/>
                  <a:gd name="T44" fmla="*/ 0 w 31"/>
                  <a:gd name="T45" fmla="*/ 18 h 22"/>
                  <a:gd name="T46" fmla="*/ 9 w 31"/>
                  <a:gd name="T47" fmla="*/ 13 h 22"/>
                  <a:gd name="T48" fmla="*/ 11 w 31"/>
                  <a:gd name="T49" fmla="*/ 13 h 22"/>
                  <a:gd name="T50" fmla="*/ 20 w 31"/>
                  <a:gd name="T51" fmla="*/ 7 h 22"/>
                  <a:gd name="T52" fmla="*/ 20 w 31"/>
                  <a:gd name="T53" fmla="*/ 7 h 22"/>
                  <a:gd name="T54" fmla="*/ 22 w 31"/>
                  <a:gd name="T55" fmla="*/ 4 h 22"/>
                  <a:gd name="T56" fmla="*/ 22 w 31"/>
                  <a:gd name="T57" fmla="*/ 4 h 22"/>
                  <a:gd name="T58" fmla="*/ 24 w 31"/>
                  <a:gd name="T59" fmla="*/ 4 h 22"/>
                  <a:gd name="T60" fmla="*/ 24 w 31"/>
                  <a:gd name="T61" fmla="*/ 4 h 22"/>
                  <a:gd name="T62" fmla="*/ 29 w 31"/>
                  <a:gd name="T63" fmla="*/ 2 h 22"/>
                  <a:gd name="T64" fmla="*/ 31 w 31"/>
                  <a:gd name="T65" fmla="*/ 0 h 22"/>
                  <a:gd name="T66" fmla="*/ 31 w 31"/>
                  <a:gd name="T67" fmla="*/ 9 h 22"/>
                  <a:gd name="T68" fmla="*/ 31 w 31"/>
                  <a:gd name="T69" fmla="*/ 9 h 22"/>
                  <a:gd name="T70" fmla="*/ 24 w 31"/>
                  <a:gd name="T71" fmla="*/ 9 h 22"/>
                  <a:gd name="T72" fmla="*/ 22 w 31"/>
                  <a:gd name="T73" fmla="*/ 9 h 22"/>
                  <a:gd name="T74" fmla="*/ 22 w 31"/>
                  <a:gd name="T75" fmla="*/ 9 h 22"/>
                  <a:gd name="T76" fmla="*/ 20 w 31"/>
                  <a:gd name="T77" fmla="*/ 11 h 22"/>
                  <a:gd name="T78" fmla="*/ 20 w 31"/>
                  <a:gd name="T79" fmla="*/ 11 h 22"/>
                  <a:gd name="T80" fmla="*/ 22 w 31"/>
                  <a:gd name="T81" fmla="*/ 13 h 22"/>
                  <a:gd name="T82" fmla="*/ 18 w 31"/>
                  <a:gd name="T83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22">
                    <a:moveTo>
                      <a:pt x="18" y="13"/>
                    </a:moveTo>
                    <a:lnTo>
                      <a:pt x="15" y="16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9" y="2"/>
                    </a:lnTo>
                    <a:lnTo>
                      <a:pt x="31" y="0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24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13"/>
                    </a:lnTo>
                    <a:lnTo>
                      <a:pt x="18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2" name="Freeform 2895">
                <a:extLst>
                  <a:ext uri="{FF2B5EF4-FFF2-40B4-BE49-F238E27FC236}">
                    <a16:creationId xmlns:a16="http://schemas.microsoft.com/office/drawing/2014/main" id="{B58AE26F-36AE-4280-8186-5A7525733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105"/>
                <a:ext cx="18" cy="15"/>
              </a:xfrm>
              <a:custGeom>
                <a:avLst/>
                <a:gdLst>
                  <a:gd name="T0" fmla="*/ 8 w 8"/>
                  <a:gd name="T1" fmla="*/ 2 h 7"/>
                  <a:gd name="T2" fmla="*/ 8 w 8"/>
                  <a:gd name="T3" fmla="*/ 2 h 7"/>
                  <a:gd name="T4" fmla="*/ 8 w 8"/>
                  <a:gd name="T5" fmla="*/ 1 h 7"/>
                  <a:gd name="T6" fmla="*/ 8 w 8"/>
                  <a:gd name="T7" fmla="*/ 0 h 7"/>
                  <a:gd name="T8" fmla="*/ 8 w 8"/>
                  <a:gd name="T9" fmla="*/ 0 h 7"/>
                  <a:gd name="T10" fmla="*/ 7 w 8"/>
                  <a:gd name="T11" fmla="*/ 0 h 7"/>
                  <a:gd name="T12" fmla="*/ 0 w 8"/>
                  <a:gd name="T13" fmla="*/ 4 h 7"/>
                  <a:gd name="T14" fmla="*/ 0 w 8"/>
                  <a:gd name="T15" fmla="*/ 4 h 7"/>
                  <a:gd name="T16" fmla="*/ 1 w 8"/>
                  <a:gd name="T17" fmla="*/ 4 h 7"/>
                  <a:gd name="T18" fmla="*/ 1 w 8"/>
                  <a:gd name="T19" fmla="*/ 4 h 7"/>
                  <a:gd name="T20" fmla="*/ 1 w 8"/>
                  <a:gd name="T21" fmla="*/ 5 h 7"/>
                  <a:gd name="T22" fmla="*/ 1 w 8"/>
                  <a:gd name="T23" fmla="*/ 5 h 7"/>
                  <a:gd name="T24" fmla="*/ 2 w 8"/>
                  <a:gd name="T25" fmla="*/ 5 h 7"/>
                  <a:gd name="T26" fmla="*/ 2 w 8"/>
                  <a:gd name="T27" fmla="*/ 5 h 7"/>
                  <a:gd name="T28" fmla="*/ 3 w 8"/>
                  <a:gd name="T29" fmla="*/ 5 h 7"/>
                  <a:gd name="T30" fmla="*/ 3 w 8"/>
                  <a:gd name="T31" fmla="*/ 5 h 7"/>
                  <a:gd name="T32" fmla="*/ 4 w 8"/>
                  <a:gd name="T33" fmla="*/ 5 h 7"/>
                  <a:gd name="T34" fmla="*/ 4 w 8"/>
                  <a:gd name="T35" fmla="*/ 5 h 7"/>
                  <a:gd name="T36" fmla="*/ 5 w 8"/>
                  <a:gd name="T37" fmla="*/ 5 h 7"/>
                  <a:gd name="T38" fmla="*/ 5 w 8"/>
                  <a:gd name="T39" fmla="*/ 5 h 7"/>
                  <a:gd name="T40" fmla="*/ 5 w 8"/>
                  <a:gd name="T41" fmla="*/ 6 h 7"/>
                  <a:gd name="T42" fmla="*/ 5 w 8"/>
                  <a:gd name="T43" fmla="*/ 6 h 7"/>
                  <a:gd name="T44" fmla="*/ 6 w 8"/>
                  <a:gd name="T45" fmla="*/ 6 h 7"/>
                  <a:gd name="T46" fmla="*/ 6 w 8"/>
                  <a:gd name="T47" fmla="*/ 6 h 7"/>
                  <a:gd name="T48" fmla="*/ 6 w 8"/>
                  <a:gd name="T49" fmla="*/ 6 h 7"/>
                  <a:gd name="T50" fmla="*/ 6 w 8"/>
                  <a:gd name="T51" fmla="*/ 5 h 7"/>
                  <a:gd name="T52" fmla="*/ 7 w 8"/>
                  <a:gd name="T53" fmla="*/ 5 h 7"/>
                  <a:gd name="T54" fmla="*/ 7 w 8"/>
                  <a:gd name="T55" fmla="*/ 6 h 7"/>
                  <a:gd name="T56" fmla="*/ 7 w 8"/>
                  <a:gd name="T57" fmla="*/ 6 h 7"/>
                  <a:gd name="T58" fmla="*/ 7 w 8"/>
                  <a:gd name="T59" fmla="*/ 6 h 7"/>
                  <a:gd name="T60" fmla="*/ 8 w 8"/>
                  <a:gd name="T61" fmla="*/ 6 h 7"/>
                  <a:gd name="T62" fmla="*/ 8 w 8"/>
                  <a:gd name="T63" fmla="*/ 6 h 7"/>
                  <a:gd name="T64" fmla="*/ 8 w 8"/>
                  <a:gd name="T65" fmla="*/ 7 h 7"/>
                  <a:gd name="T66" fmla="*/ 8 w 8"/>
                  <a:gd name="T67" fmla="*/ 7 h 7"/>
                  <a:gd name="T68" fmla="*/ 8 w 8"/>
                  <a:gd name="T69" fmla="*/ 6 h 7"/>
                  <a:gd name="T70" fmla="*/ 8 w 8"/>
                  <a:gd name="T71" fmla="*/ 5 h 7"/>
                  <a:gd name="T72" fmla="*/ 8 w 8"/>
                  <a:gd name="T73" fmla="*/ 5 h 7"/>
                  <a:gd name="T74" fmla="*/ 8 w 8"/>
                  <a:gd name="T75" fmla="*/ 5 h 7"/>
                  <a:gd name="T76" fmla="*/ 8 w 8"/>
                  <a:gd name="T77" fmla="*/ 3 h 7"/>
                  <a:gd name="T78" fmla="*/ 8 w 8"/>
                  <a:gd name="T79" fmla="*/ 2 h 7"/>
                  <a:gd name="T80" fmla="*/ 8 w 8"/>
                  <a:gd name="T81" fmla="*/ 2 h 7"/>
                  <a:gd name="T82" fmla="*/ 8 w 8"/>
                  <a:gd name="T83" fmla="*/ 2 h 7"/>
                  <a:gd name="T84" fmla="*/ 8 w 8"/>
                  <a:gd name="T8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3" name="Freeform 2896">
                <a:extLst>
                  <a:ext uri="{FF2B5EF4-FFF2-40B4-BE49-F238E27FC236}">
                    <a16:creationId xmlns:a16="http://schemas.microsoft.com/office/drawing/2014/main" id="{34A81B9E-4BB8-42B0-8239-386F6A2D9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229"/>
                <a:ext cx="32" cy="24"/>
              </a:xfrm>
              <a:custGeom>
                <a:avLst/>
                <a:gdLst>
                  <a:gd name="T0" fmla="*/ 8 w 14"/>
                  <a:gd name="T1" fmla="*/ 1 h 11"/>
                  <a:gd name="T2" fmla="*/ 6 w 14"/>
                  <a:gd name="T3" fmla="*/ 0 h 11"/>
                  <a:gd name="T4" fmla="*/ 6 w 14"/>
                  <a:gd name="T5" fmla="*/ 1 h 11"/>
                  <a:gd name="T6" fmla="*/ 6 w 14"/>
                  <a:gd name="T7" fmla="*/ 2 h 11"/>
                  <a:gd name="T8" fmla="*/ 5 w 14"/>
                  <a:gd name="T9" fmla="*/ 2 h 11"/>
                  <a:gd name="T10" fmla="*/ 5 w 14"/>
                  <a:gd name="T11" fmla="*/ 3 h 11"/>
                  <a:gd name="T12" fmla="*/ 5 w 14"/>
                  <a:gd name="T13" fmla="*/ 4 h 11"/>
                  <a:gd name="T14" fmla="*/ 4 w 14"/>
                  <a:gd name="T15" fmla="*/ 4 h 11"/>
                  <a:gd name="T16" fmla="*/ 4 w 14"/>
                  <a:gd name="T17" fmla="*/ 5 h 11"/>
                  <a:gd name="T18" fmla="*/ 3 w 14"/>
                  <a:gd name="T19" fmla="*/ 6 h 11"/>
                  <a:gd name="T20" fmla="*/ 3 w 14"/>
                  <a:gd name="T21" fmla="*/ 7 h 11"/>
                  <a:gd name="T22" fmla="*/ 2 w 14"/>
                  <a:gd name="T23" fmla="*/ 7 h 11"/>
                  <a:gd name="T24" fmla="*/ 2 w 14"/>
                  <a:gd name="T25" fmla="*/ 8 h 11"/>
                  <a:gd name="T26" fmla="*/ 2 w 14"/>
                  <a:gd name="T27" fmla="*/ 9 h 11"/>
                  <a:gd name="T28" fmla="*/ 1 w 14"/>
                  <a:gd name="T29" fmla="*/ 9 h 11"/>
                  <a:gd name="T30" fmla="*/ 1 w 14"/>
                  <a:gd name="T31" fmla="*/ 10 h 11"/>
                  <a:gd name="T32" fmla="*/ 0 w 14"/>
                  <a:gd name="T33" fmla="*/ 10 h 11"/>
                  <a:gd name="T34" fmla="*/ 1 w 14"/>
                  <a:gd name="T35" fmla="*/ 11 h 11"/>
                  <a:gd name="T36" fmla="*/ 1 w 14"/>
                  <a:gd name="T37" fmla="*/ 10 h 11"/>
                  <a:gd name="T38" fmla="*/ 2 w 14"/>
                  <a:gd name="T39" fmla="*/ 10 h 11"/>
                  <a:gd name="T40" fmla="*/ 2 w 14"/>
                  <a:gd name="T41" fmla="*/ 9 h 11"/>
                  <a:gd name="T42" fmla="*/ 3 w 14"/>
                  <a:gd name="T43" fmla="*/ 9 h 11"/>
                  <a:gd name="T44" fmla="*/ 4 w 14"/>
                  <a:gd name="T45" fmla="*/ 9 h 11"/>
                  <a:gd name="T46" fmla="*/ 4 w 14"/>
                  <a:gd name="T47" fmla="*/ 8 h 11"/>
                  <a:gd name="T48" fmla="*/ 5 w 14"/>
                  <a:gd name="T49" fmla="*/ 8 h 11"/>
                  <a:gd name="T50" fmla="*/ 5 w 14"/>
                  <a:gd name="T51" fmla="*/ 7 h 11"/>
                  <a:gd name="T52" fmla="*/ 6 w 14"/>
                  <a:gd name="T53" fmla="*/ 7 h 11"/>
                  <a:gd name="T54" fmla="*/ 7 w 14"/>
                  <a:gd name="T55" fmla="*/ 7 h 11"/>
                  <a:gd name="T56" fmla="*/ 7 w 14"/>
                  <a:gd name="T57" fmla="*/ 6 h 11"/>
                  <a:gd name="T58" fmla="*/ 8 w 14"/>
                  <a:gd name="T59" fmla="*/ 6 h 11"/>
                  <a:gd name="T60" fmla="*/ 8 w 14"/>
                  <a:gd name="T61" fmla="*/ 5 h 11"/>
                  <a:gd name="T62" fmla="*/ 9 w 14"/>
                  <a:gd name="T63" fmla="*/ 5 h 11"/>
                  <a:gd name="T64" fmla="*/ 10 w 14"/>
                  <a:gd name="T65" fmla="*/ 5 h 11"/>
                  <a:gd name="T66" fmla="*/ 10 w 14"/>
                  <a:gd name="T67" fmla="*/ 4 h 11"/>
                  <a:gd name="T68" fmla="*/ 11 w 14"/>
                  <a:gd name="T69" fmla="*/ 4 h 11"/>
                  <a:gd name="T70" fmla="*/ 10 w 14"/>
                  <a:gd name="T71" fmla="*/ 4 h 11"/>
                  <a:gd name="T72" fmla="*/ 10 w 14"/>
                  <a:gd name="T73" fmla="*/ 3 h 11"/>
                  <a:gd name="T74" fmla="*/ 10 w 14"/>
                  <a:gd name="T75" fmla="*/ 2 h 11"/>
                  <a:gd name="T76" fmla="*/ 11 w 14"/>
                  <a:gd name="T77" fmla="*/ 2 h 11"/>
                  <a:gd name="T78" fmla="*/ 12 w 14"/>
                  <a:gd name="T79" fmla="*/ 2 h 11"/>
                  <a:gd name="T80" fmla="*/ 13 w 14"/>
                  <a:gd name="T81" fmla="*/ 3 h 11"/>
                  <a:gd name="T82" fmla="*/ 12 w 14"/>
                  <a:gd name="T83" fmla="*/ 3 h 11"/>
                  <a:gd name="T84" fmla="*/ 13 w 14"/>
                  <a:gd name="T85" fmla="*/ 3 h 11"/>
                  <a:gd name="T86" fmla="*/ 14 w 14"/>
                  <a:gd name="T87" fmla="*/ 3 h 11"/>
                  <a:gd name="T88" fmla="*/ 13 w 14"/>
                  <a:gd name="T8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11">
                    <a:moveTo>
                      <a:pt x="8" y="1"/>
                    </a:move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4" name="Freeform 2897">
                <a:extLst>
                  <a:ext uri="{FF2B5EF4-FFF2-40B4-BE49-F238E27FC236}">
                    <a16:creationId xmlns:a16="http://schemas.microsoft.com/office/drawing/2014/main" id="{85C65BD9-0B1D-4FA5-96BA-C8B6FA6E3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1717"/>
                <a:ext cx="20" cy="11"/>
              </a:xfrm>
              <a:custGeom>
                <a:avLst/>
                <a:gdLst>
                  <a:gd name="T0" fmla="*/ 3 w 9"/>
                  <a:gd name="T1" fmla="*/ 5 h 5"/>
                  <a:gd name="T2" fmla="*/ 3 w 9"/>
                  <a:gd name="T3" fmla="*/ 5 h 5"/>
                  <a:gd name="T4" fmla="*/ 4 w 9"/>
                  <a:gd name="T5" fmla="*/ 5 h 5"/>
                  <a:gd name="T6" fmla="*/ 5 w 9"/>
                  <a:gd name="T7" fmla="*/ 5 h 5"/>
                  <a:gd name="T8" fmla="*/ 7 w 9"/>
                  <a:gd name="T9" fmla="*/ 5 h 5"/>
                  <a:gd name="T10" fmla="*/ 8 w 9"/>
                  <a:gd name="T11" fmla="*/ 5 h 5"/>
                  <a:gd name="T12" fmla="*/ 9 w 9"/>
                  <a:gd name="T13" fmla="*/ 5 h 5"/>
                  <a:gd name="T14" fmla="*/ 9 w 9"/>
                  <a:gd name="T15" fmla="*/ 3 h 5"/>
                  <a:gd name="T16" fmla="*/ 9 w 9"/>
                  <a:gd name="T17" fmla="*/ 0 h 5"/>
                  <a:gd name="T18" fmla="*/ 8 w 9"/>
                  <a:gd name="T19" fmla="*/ 0 h 5"/>
                  <a:gd name="T20" fmla="*/ 6 w 9"/>
                  <a:gd name="T21" fmla="*/ 0 h 5"/>
                  <a:gd name="T22" fmla="*/ 5 w 9"/>
                  <a:gd name="T23" fmla="*/ 0 h 5"/>
                  <a:gd name="T24" fmla="*/ 4 w 9"/>
                  <a:gd name="T25" fmla="*/ 0 h 5"/>
                  <a:gd name="T26" fmla="*/ 3 w 9"/>
                  <a:gd name="T27" fmla="*/ 0 h 5"/>
                  <a:gd name="T28" fmla="*/ 2 w 9"/>
                  <a:gd name="T29" fmla="*/ 0 h 5"/>
                  <a:gd name="T30" fmla="*/ 1 w 9"/>
                  <a:gd name="T31" fmla="*/ 0 h 5"/>
                  <a:gd name="T32" fmla="*/ 0 w 9"/>
                  <a:gd name="T33" fmla="*/ 0 h 5"/>
                  <a:gd name="T34" fmla="*/ 0 w 9"/>
                  <a:gd name="T35" fmla="*/ 0 h 5"/>
                  <a:gd name="T36" fmla="*/ 0 w 9"/>
                  <a:gd name="T37" fmla="*/ 1 h 5"/>
                  <a:gd name="T38" fmla="*/ 0 w 9"/>
                  <a:gd name="T39" fmla="*/ 1 h 5"/>
                  <a:gd name="T40" fmla="*/ 1 w 9"/>
                  <a:gd name="T41" fmla="*/ 1 h 5"/>
                  <a:gd name="T42" fmla="*/ 1 w 9"/>
                  <a:gd name="T43" fmla="*/ 1 h 5"/>
                  <a:gd name="T44" fmla="*/ 1 w 9"/>
                  <a:gd name="T45" fmla="*/ 2 h 5"/>
                  <a:gd name="T46" fmla="*/ 1 w 9"/>
                  <a:gd name="T47" fmla="*/ 2 h 5"/>
                  <a:gd name="T48" fmla="*/ 1 w 9"/>
                  <a:gd name="T49" fmla="*/ 3 h 5"/>
                  <a:gd name="T50" fmla="*/ 1 w 9"/>
                  <a:gd name="T51" fmla="*/ 3 h 5"/>
                  <a:gd name="T52" fmla="*/ 1 w 9"/>
                  <a:gd name="T53" fmla="*/ 4 h 5"/>
                  <a:gd name="T54" fmla="*/ 1 w 9"/>
                  <a:gd name="T55" fmla="*/ 4 h 5"/>
                  <a:gd name="T56" fmla="*/ 2 w 9"/>
                  <a:gd name="T57" fmla="*/ 4 h 5"/>
                  <a:gd name="T58" fmla="*/ 2 w 9"/>
                  <a:gd name="T59" fmla="*/ 4 h 5"/>
                  <a:gd name="T60" fmla="*/ 2 w 9"/>
                  <a:gd name="T61" fmla="*/ 5 h 5"/>
                  <a:gd name="T62" fmla="*/ 2 w 9"/>
                  <a:gd name="T63" fmla="*/ 5 h 5"/>
                  <a:gd name="T64" fmla="*/ 3 w 9"/>
                  <a:gd name="T6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5" name="Freeform 2898">
                <a:extLst>
                  <a:ext uri="{FF2B5EF4-FFF2-40B4-BE49-F238E27FC236}">
                    <a16:creationId xmlns:a16="http://schemas.microsoft.com/office/drawing/2014/main" id="{D849F2C0-91B0-4004-8487-665633352A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4" y="1712"/>
                <a:ext cx="20" cy="32"/>
              </a:xfrm>
              <a:custGeom>
                <a:avLst/>
                <a:gdLst>
                  <a:gd name="T0" fmla="*/ 1 w 9"/>
                  <a:gd name="T1" fmla="*/ 2 h 14"/>
                  <a:gd name="T2" fmla="*/ 1 w 9"/>
                  <a:gd name="T3" fmla="*/ 2 h 14"/>
                  <a:gd name="T4" fmla="*/ 2 w 9"/>
                  <a:gd name="T5" fmla="*/ 2 h 14"/>
                  <a:gd name="T6" fmla="*/ 3 w 9"/>
                  <a:gd name="T7" fmla="*/ 2 h 14"/>
                  <a:gd name="T8" fmla="*/ 4 w 9"/>
                  <a:gd name="T9" fmla="*/ 2 h 14"/>
                  <a:gd name="T10" fmla="*/ 5 w 9"/>
                  <a:gd name="T11" fmla="*/ 2 h 14"/>
                  <a:gd name="T12" fmla="*/ 6 w 9"/>
                  <a:gd name="T13" fmla="*/ 2 h 14"/>
                  <a:gd name="T14" fmla="*/ 8 w 9"/>
                  <a:gd name="T15" fmla="*/ 2 h 14"/>
                  <a:gd name="T16" fmla="*/ 9 w 9"/>
                  <a:gd name="T17" fmla="*/ 2 h 14"/>
                  <a:gd name="T18" fmla="*/ 9 w 9"/>
                  <a:gd name="T19" fmla="*/ 0 h 14"/>
                  <a:gd name="T20" fmla="*/ 0 w 9"/>
                  <a:gd name="T21" fmla="*/ 0 h 14"/>
                  <a:gd name="T22" fmla="*/ 0 w 9"/>
                  <a:gd name="T23" fmla="*/ 0 h 14"/>
                  <a:gd name="T24" fmla="*/ 0 w 9"/>
                  <a:gd name="T25" fmla="*/ 1 h 14"/>
                  <a:gd name="T26" fmla="*/ 0 w 9"/>
                  <a:gd name="T27" fmla="*/ 1 h 14"/>
                  <a:gd name="T28" fmla="*/ 0 w 9"/>
                  <a:gd name="T29" fmla="*/ 2 h 14"/>
                  <a:gd name="T30" fmla="*/ 0 w 9"/>
                  <a:gd name="T31" fmla="*/ 2 h 14"/>
                  <a:gd name="T32" fmla="*/ 1 w 9"/>
                  <a:gd name="T33" fmla="*/ 2 h 14"/>
                  <a:gd name="T34" fmla="*/ 3 w 9"/>
                  <a:gd name="T35" fmla="*/ 8 h 14"/>
                  <a:gd name="T36" fmla="*/ 3 w 9"/>
                  <a:gd name="T37" fmla="*/ 8 h 14"/>
                  <a:gd name="T38" fmla="*/ 4 w 9"/>
                  <a:gd name="T39" fmla="*/ 8 h 14"/>
                  <a:gd name="T40" fmla="*/ 5 w 9"/>
                  <a:gd name="T41" fmla="*/ 8 h 14"/>
                  <a:gd name="T42" fmla="*/ 6 w 9"/>
                  <a:gd name="T43" fmla="*/ 8 h 14"/>
                  <a:gd name="T44" fmla="*/ 7 w 9"/>
                  <a:gd name="T45" fmla="*/ 8 h 14"/>
                  <a:gd name="T46" fmla="*/ 9 w 9"/>
                  <a:gd name="T47" fmla="*/ 8 h 14"/>
                  <a:gd name="T48" fmla="*/ 9 w 9"/>
                  <a:gd name="T49" fmla="*/ 7 h 14"/>
                  <a:gd name="T50" fmla="*/ 8 w 9"/>
                  <a:gd name="T51" fmla="*/ 7 h 14"/>
                  <a:gd name="T52" fmla="*/ 7 w 9"/>
                  <a:gd name="T53" fmla="*/ 7 h 14"/>
                  <a:gd name="T54" fmla="*/ 5 w 9"/>
                  <a:gd name="T55" fmla="*/ 7 h 14"/>
                  <a:gd name="T56" fmla="*/ 4 w 9"/>
                  <a:gd name="T57" fmla="*/ 7 h 14"/>
                  <a:gd name="T58" fmla="*/ 3 w 9"/>
                  <a:gd name="T59" fmla="*/ 7 h 14"/>
                  <a:gd name="T60" fmla="*/ 2 w 9"/>
                  <a:gd name="T61" fmla="*/ 7 h 14"/>
                  <a:gd name="T62" fmla="*/ 2 w 9"/>
                  <a:gd name="T63" fmla="*/ 7 h 14"/>
                  <a:gd name="T64" fmla="*/ 2 w 9"/>
                  <a:gd name="T65" fmla="*/ 8 h 14"/>
                  <a:gd name="T66" fmla="*/ 2 w 9"/>
                  <a:gd name="T67" fmla="*/ 8 h 14"/>
                  <a:gd name="T68" fmla="*/ 3 w 9"/>
                  <a:gd name="T69" fmla="*/ 8 h 14"/>
                  <a:gd name="T70" fmla="*/ 3 w 9"/>
                  <a:gd name="T71" fmla="*/ 14 h 14"/>
                  <a:gd name="T72" fmla="*/ 3 w 9"/>
                  <a:gd name="T73" fmla="*/ 14 h 14"/>
                  <a:gd name="T74" fmla="*/ 5 w 9"/>
                  <a:gd name="T75" fmla="*/ 14 h 14"/>
                  <a:gd name="T76" fmla="*/ 6 w 9"/>
                  <a:gd name="T77" fmla="*/ 14 h 14"/>
                  <a:gd name="T78" fmla="*/ 7 w 9"/>
                  <a:gd name="T79" fmla="*/ 14 h 14"/>
                  <a:gd name="T80" fmla="*/ 8 w 9"/>
                  <a:gd name="T81" fmla="*/ 14 h 14"/>
                  <a:gd name="T82" fmla="*/ 9 w 9"/>
                  <a:gd name="T83" fmla="*/ 14 h 14"/>
                  <a:gd name="T84" fmla="*/ 9 w 9"/>
                  <a:gd name="T85" fmla="*/ 13 h 14"/>
                  <a:gd name="T86" fmla="*/ 8 w 9"/>
                  <a:gd name="T87" fmla="*/ 13 h 14"/>
                  <a:gd name="T88" fmla="*/ 6 w 9"/>
                  <a:gd name="T89" fmla="*/ 13 h 14"/>
                  <a:gd name="T90" fmla="*/ 5 w 9"/>
                  <a:gd name="T91" fmla="*/ 13 h 14"/>
                  <a:gd name="T92" fmla="*/ 4 w 9"/>
                  <a:gd name="T93" fmla="*/ 13 h 14"/>
                  <a:gd name="T94" fmla="*/ 3 w 9"/>
                  <a:gd name="T95" fmla="*/ 13 h 14"/>
                  <a:gd name="T96" fmla="*/ 3 w 9"/>
                  <a:gd name="T97" fmla="*/ 13 h 14"/>
                  <a:gd name="T98" fmla="*/ 3 w 9"/>
                  <a:gd name="T99" fmla="*/ 14 h 14"/>
                  <a:gd name="T100" fmla="*/ 3 w 9"/>
                  <a:gd name="T101" fmla="*/ 14 h 14"/>
                  <a:gd name="T102" fmla="*/ 3 w 9"/>
                  <a:gd name="T10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" h="14">
                    <a:moveTo>
                      <a:pt x="1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moveTo>
                      <a:pt x="3" y="8"/>
                    </a:move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moveTo>
                      <a:pt x="3" y="14"/>
                    </a:moveTo>
                    <a:lnTo>
                      <a:pt x="3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6" name="Freeform 2899">
                <a:extLst>
                  <a:ext uri="{FF2B5EF4-FFF2-40B4-BE49-F238E27FC236}">
                    <a16:creationId xmlns:a16="http://schemas.microsoft.com/office/drawing/2014/main" id="{0ED3965B-5049-4DB7-A587-FA6A9077D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730"/>
                <a:ext cx="16" cy="12"/>
              </a:xfrm>
              <a:custGeom>
                <a:avLst/>
                <a:gdLst>
                  <a:gd name="T0" fmla="*/ 2 w 7"/>
                  <a:gd name="T1" fmla="*/ 5 h 5"/>
                  <a:gd name="T2" fmla="*/ 2 w 7"/>
                  <a:gd name="T3" fmla="*/ 5 h 5"/>
                  <a:gd name="T4" fmla="*/ 3 w 7"/>
                  <a:gd name="T5" fmla="*/ 5 h 5"/>
                  <a:gd name="T6" fmla="*/ 4 w 7"/>
                  <a:gd name="T7" fmla="*/ 5 h 5"/>
                  <a:gd name="T8" fmla="*/ 6 w 7"/>
                  <a:gd name="T9" fmla="*/ 5 h 5"/>
                  <a:gd name="T10" fmla="*/ 7 w 7"/>
                  <a:gd name="T11" fmla="*/ 5 h 5"/>
                  <a:gd name="T12" fmla="*/ 7 w 7"/>
                  <a:gd name="T13" fmla="*/ 3 h 5"/>
                  <a:gd name="T14" fmla="*/ 7 w 7"/>
                  <a:gd name="T15" fmla="*/ 0 h 5"/>
                  <a:gd name="T16" fmla="*/ 5 w 7"/>
                  <a:gd name="T17" fmla="*/ 0 h 5"/>
                  <a:gd name="T18" fmla="*/ 4 w 7"/>
                  <a:gd name="T19" fmla="*/ 0 h 5"/>
                  <a:gd name="T20" fmla="*/ 3 w 7"/>
                  <a:gd name="T21" fmla="*/ 0 h 5"/>
                  <a:gd name="T22" fmla="*/ 2 w 7"/>
                  <a:gd name="T23" fmla="*/ 0 h 5"/>
                  <a:gd name="T24" fmla="*/ 1 w 7"/>
                  <a:gd name="T25" fmla="*/ 0 h 5"/>
                  <a:gd name="T26" fmla="*/ 0 w 7"/>
                  <a:gd name="T27" fmla="*/ 0 h 5"/>
                  <a:gd name="T28" fmla="*/ 0 w 7"/>
                  <a:gd name="T29" fmla="*/ 0 h 5"/>
                  <a:gd name="T30" fmla="*/ 0 w 7"/>
                  <a:gd name="T31" fmla="*/ 1 h 5"/>
                  <a:gd name="T32" fmla="*/ 0 w 7"/>
                  <a:gd name="T33" fmla="*/ 1 h 5"/>
                  <a:gd name="T34" fmla="*/ 0 w 7"/>
                  <a:gd name="T35" fmla="*/ 2 h 5"/>
                  <a:gd name="T36" fmla="*/ 0 w 7"/>
                  <a:gd name="T37" fmla="*/ 2 h 5"/>
                  <a:gd name="T38" fmla="*/ 1 w 7"/>
                  <a:gd name="T39" fmla="*/ 2 h 5"/>
                  <a:gd name="T40" fmla="*/ 1 w 7"/>
                  <a:gd name="T41" fmla="*/ 2 h 5"/>
                  <a:gd name="T42" fmla="*/ 1 w 7"/>
                  <a:gd name="T43" fmla="*/ 3 h 5"/>
                  <a:gd name="T44" fmla="*/ 1 w 7"/>
                  <a:gd name="T45" fmla="*/ 3 h 5"/>
                  <a:gd name="T46" fmla="*/ 1 w 7"/>
                  <a:gd name="T47" fmla="*/ 4 h 5"/>
                  <a:gd name="T48" fmla="*/ 1 w 7"/>
                  <a:gd name="T49" fmla="*/ 4 h 5"/>
                  <a:gd name="T50" fmla="*/ 1 w 7"/>
                  <a:gd name="T51" fmla="*/ 5 h 5"/>
                  <a:gd name="T52" fmla="*/ 1 w 7"/>
                  <a:gd name="T53" fmla="*/ 5 h 5"/>
                  <a:gd name="T54" fmla="*/ 2 w 7"/>
                  <a:gd name="T5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7" name="Freeform 2900">
                <a:extLst>
                  <a:ext uri="{FF2B5EF4-FFF2-40B4-BE49-F238E27FC236}">
                    <a16:creationId xmlns:a16="http://schemas.microsoft.com/office/drawing/2014/main" id="{B9BC8DB5-71BB-49F7-A369-4C0AE7BBF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1744"/>
                <a:ext cx="13" cy="7"/>
              </a:xfrm>
              <a:custGeom>
                <a:avLst/>
                <a:gdLst>
                  <a:gd name="T0" fmla="*/ 5 w 6"/>
                  <a:gd name="T1" fmla="*/ 3 h 3"/>
                  <a:gd name="T2" fmla="*/ 5 w 6"/>
                  <a:gd name="T3" fmla="*/ 3 h 3"/>
                  <a:gd name="T4" fmla="*/ 6 w 6"/>
                  <a:gd name="T5" fmla="*/ 3 h 3"/>
                  <a:gd name="T6" fmla="*/ 6 w 6"/>
                  <a:gd name="T7" fmla="*/ 2 h 3"/>
                  <a:gd name="T8" fmla="*/ 6 w 6"/>
                  <a:gd name="T9" fmla="*/ 2 h 3"/>
                  <a:gd name="T10" fmla="*/ 6 w 6"/>
                  <a:gd name="T11" fmla="*/ 0 h 3"/>
                  <a:gd name="T12" fmla="*/ 6 w 6"/>
                  <a:gd name="T13" fmla="*/ 0 h 3"/>
                  <a:gd name="T14" fmla="*/ 5 w 6"/>
                  <a:gd name="T15" fmla="*/ 0 h 3"/>
                  <a:gd name="T16" fmla="*/ 4 w 6"/>
                  <a:gd name="T17" fmla="*/ 0 h 3"/>
                  <a:gd name="T18" fmla="*/ 3 w 6"/>
                  <a:gd name="T19" fmla="*/ 0 h 3"/>
                  <a:gd name="T20" fmla="*/ 2 w 6"/>
                  <a:gd name="T21" fmla="*/ 0 h 3"/>
                  <a:gd name="T22" fmla="*/ 0 w 6"/>
                  <a:gd name="T23" fmla="*/ 0 h 3"/>
                  <a:gd name="T24" fmla="*/ 0 w 6"/>
                  <a:gd name="T25" fmla="*/ 0 h 3"/>
                  <a:gd name="T26" fmla="*/ 0 w 6"/>
                  <a:gd name="T27" fmla="*/ 0 h 3"/>
                  <a:gd name="T28" fmla="*/ 1 w 6"/>
                  <a:gd name="T29" fmla="*/ 3 h 3"/>
                  <a:gd name="T30" fmla="*/ 1 w 6"/>
                  <a:gd name="T31" fmla="*/ 3 h 3"/>
                  <a:gd name="T32" fmla="*/ 5 w 6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8" name="Freeform 2901">
                <a:extLst>
                  <a:ext uri="{FF2B5EF4-FFF2-40B4-BE49-F238E27FC236}">
                    <a16:creationId xmlns:a16="http://schemas.microsoft.com/office/drawing/2014/main" id="{69E6022C-3AC9-4E36-B902-B03C8402E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345"/>
                <a:ext cx="11" cy="13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13 h 13"/>
                  <a:gd name="T4" fmla="*/ 0 w 11"/>
                  <a:gd name="T5" fmla="*/ 2 h 13"/>
                  <a:gd name="T6" fmla="*/ 0 w 11"/>
                  <a:gd name="T7" fmla="*/ 0 h 13"/>
                  <a:gd name="T8" fmla="*/ 5 w 11"/>
                  <a:gd name="T9" fmla="*/ 0 h 13"/>
                  <a:gd name="T10" fmla="*/ 11 w 11"/>
                  <a:gd name="T11" fmla="*/ 0 h 13"/>
                  <a:gd name="T12" fmla="*/ 11 w 11"/>
                  <a:gd name="T13" fmla="*/ 2 h 13"/>
                  <a:gd name="T14" fmla="*/ 11 w 11"/>
                  <a:gd name="T15" fmla="*/ 13 h 13"/>
                  <a:gd name="T16" fmla="*/ 5 w 11"/>
                  <a:gd name="T17" fmla="*/ 13 h 13"/>
                  <a:gd name="T18" fmla="*/ 5 w 11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1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9" name="Freeform 2902">
                <a:extLst>
                  <a:ext uri="{FF2B5EF4-FFF2-40B4-BE49-F238E27FC236}">
                    <a16:creationId xmlns:a16="http://schemas.microsoft.com/office/drawing/2014/main" id="{7EE5B9CB-4AFD-4E07-992B-DD83668E5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345"/>
                <a:ext cx="7" cy="13"/>
              </a:xfrm>
              <a:custGeom>
                <a:avLst/>
                <a:gdLst>
                  <a:gd name="T0" fmla="*/ 7 w 7"/>
                  <a:gd name="T1" fmla="*/ 13 h 13"/>
                  <a:gd name="T2" fmla="*/ 0 w 7"/>
                  <a:gd name="T3" fmla="*/ 13 h 13"/>
                  <a:gd name="T4" fmla="*/ 0 w 7"/>
                  <a:gd name="T5" fmla="*/ 0 h 13"/>
                  <a:gd name="T6" fmla="*/ 7 w 7"/>
                  <a:gd name="T7" fmla="*/ 0 h 13"/>
                  <a:gd name="T8" fmla="*/ 7 w 7"/>
                  <a:gd name="T9" fmla="*/ 2 h 13"/>
                  <a:gd name="T10" fmla="*/ 7 w 7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0" name="Freeform 2903">
                <a:extLst>
                  <a:ext uri="{FF2B5EF4-FFF2-40B4-BE49-F238E27FC236}">
                    <a16:creationId xmlns:a16="http://schemas.microsoft.com/office/drawing/2014/main" id="{9DEB7E3B-A5F7-4851-B8BA-43B4E85D6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867"/>
                <a:ext cx="27" cy="29"/>
              </a:xfrm>
              <a:custGeom>
                <a:avLst/>
                <a:gdLst>
                  <a:gd name="T0" fmla="*/ 25 w 27"/>
                  <a:gd name="T1" fmla="*/ 0 h 29"/>
                  <a:gd name="T2" fmla="*/ 25 w 27"/>
                  <a:gd name="T3" fmla="*/ 13 h 29"/>
                  <a:gd name="T4" fmla="*/ 27 w 27"/>
                  <a:gd name="T5" fmla="*/ 13 h 29"/>
                  <a:gd name="T6" fmla="*/ 25 w 27"/>
                  <a:gd name="T7" fmla="*/ 20 h 29"/>
                  <a:gd name="T8" fmla="*/ 25 w 27"/>
                  <a:gd name="T9" fmla="*/ 29 h 29"/>
                  <a:gd name="T10" fmla="*/ 7 w 27"/>
                  <a:gd name="T11" fmla="*/ 29 h 29"/>
                  <a:gd name="T12" fmla="*/ 7 w 27"/>
                  <a:gd name="T13" fmla="*/ 27 h 29"/>
                  <a:gd name="T14" fmla="*/ 7 w 27"/>
                  <a:gd name="T15" fmla="*/ 27 h 29"/>
                  <a:gd name="T16" fmla="*/ 7 w 27"/>
                  <a:gd name="T17" fmla="*/ 15 h 29"/>
                  <a:gd name="T18" fmla="*/ 7 w 27"/>
                  <a:gd name="T19" fmla="*/ 13 h 29"/>
                  <a:gd name="T20" fmla="*/ 0 w 27"/>
                  <a:gd name="T21" fmla="*/ 13 h 29"/>
                  <a:gd name="T22" fmla="*/ 0 w 27"/>
                  <a:gd name="T23" fmla="*/ 0 h 29"/>
                  <a:gd name="T24" fmla="*/ 7 w 27"/>
                  <a:gd name="T25" fmla="*/ 0 h 29"/>
                  <a:gd name="T26" fmla="*/ 25 w 27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9">
                    <a:moveTo>
                      <a:pt x="25" y="0"/>
                    </a:moveTo>
                    <a:lnTo>
                      <a:pt x="25" y="13"/>
                    </a:lnTo>
                    <a:lnTo>
                      <a:pt x="27" y="13"/>
                    </a:lnTo>
                    <a:lnTo>
                      <a:pt x="25" y="20"/>
                    </a:lnTo>
                    <a:lnTo>
                      <a:pt x="25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1" name="Freeform 2904">
                <a:extLst>
                  <a:ext uri="{FF2B5EF4-FFF2-40B4-BE49-F238E27FC236}">
                    <a16:creationId xmlns:a16="http://schemas.microsoft.com/office/drawing/2014/main" id="{4A96C846-3536-4DF3-BE5D-425784BC7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851"/>
                <a:ext cx="13" cy="9"/>
              </a:xfrm>
              <a:custGeom>
                <a:avLst/>
                <a:gdLst>
                  <a:gd name="T0" fmla="*/ 4 w 13"/>
                  <a:gd name="T1" fmla="*/ 7 h 9"/>
                  <a:gd name="T2" fmla="*/ 0 w 13"/>
                  <a:gd name="T3" fmla="*/ 9 h 9"/>
                  <a:gd name="T4" fmla="*/ 0 w 13"/>
                  <a:gd name="T5" fmla="*/ 7 h 9"/>
                  <a:gd name="T6" fmla="*/ 0 w 13"/>
                  <a:gd name="T7" fmla="*/ 7 h 9"/>
                  <a:gd name="T8" fmla="*/ 0 w 13"/>
                  <a:gd name="T9" fmla="*/ 7 h 9"/>
                  <a:gd name="T10" fmla="*/ 0 w 13"/>
                  <a:gd name="T11" fmla="*/ 4 h 9"/>
                  <a:gd name="T12" fmla="*/ 0 w 13"/>
                  <a:gd name="T13" fmla="*/ 2 h 9"/>
                  <a:gd name="T14" fmla="*/ 0 w 13"/>
                  <a:gd name="T15" fmla="*/ 2 h 9"/>
                  <a:gd name="T16" fmla="*/ 4 w 13"/>
                  <a:gd name="T17" fmla="*/ 0 h 9"/>
                  <a:gd name="T18" fmla="*/ 11 w 13"/>
                  <a:gd name="T19" fmla="*/ 0 h 9"/>
                  <a:gd name="T20" fmla="*/ 11 w 13"/>
                  <a:gd name="T21" fmla="*/ 0 h 9"/>
                  <a:gd name="T22" fmla="*/ 11 w 13"/>
                  <a:gd name="T23" fmla="*/ 0 h 9"/>
                  <a:gd name="T24" fmla="*/ 11 w 13"/>
                  <a:gd name="T25" fmla="*/ 0 h 9"/>
                  <a:gd name="T26" fmla="*/ 11 w 13"/>
                  <a:gd name="T27" fmla="*/ 4 h 9"/>
                  <a:gd name="T28" fmla="*/ 11 w 13"/>
                  <a:gd name="T29" fmla="*/ 4 h 9"/>
                  <a:gd name="T30" fmla="*/ 11 w 13"/>
                  <a:gd name="T31" fmla="*/ 4 h 9"/>
                  <a:gd name="T32" fmla="*/ 11 w 13"/>
                  <a:gd name="T33" fmla="*/ 4 h 9"/>
                  <a:gd name="T34" fmla="*/ 13 w 13"/>
                  <a:gd name="T35" fmla="*/ 7 h 9"/>
                  <a:gd name="T36" fmla="*/ 13 w 13"/>
                  <a:gd name="T37" fmla="*/ 7 h 9"/>
                  <a:gd name="T38" fmla="*/ 11 w 13"/>
                  <a:gd name="T39" fmla="*/ 7 h 9"/>
                  <a:gd name="T40" fmla="*/ 11 w 13"/>
                  <a:gd name="T41" fmla="*/ 7 h 9"/>
                  <a:gd name="T42" fmla="*/ 11 w 13"/>
                  <a:gd name="T43" fmla="*/ 7 h 9"/>
                  <a:gd name="T44" fmla="*/ 7 w 13"/>
                  <a:gd name="T45" fmla="*/ 7 h 9"/>
                  <a:gd name="T46" fmla="*/ 4 w 13"/>
                  <a:gd name="T4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9">
                    <a:moveTo>
                      <a:pt x="4" y="7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7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2" name="Freeform 2905">
                <a:extLst>
                  <a:ext uri="{FF2B5EF4-FFF2-40B4-BE49-F238E27FC236}">
                    <a16:creationId xmlns:a16="http://schemas.microsoft.com/office/drawing/2014/main" id="{107615ED-C81E-45F0-8BFA-71D85FEE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97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5 w 5"/>
                  <a:gd name="T9" fmla="*/ 4 h 4"/>
                  <a:gd name="T10" fmla="*/ 3 w 5"/>
                  <a:gd name="T11" fmla="*/ 4 h 4"/>
                  <a:gd name="T12" fmla="*/ 3 w 5"/>
                  <a:gd name="T13" fmla="*/ 4 h 4"/>
                  <a:gd name="T14" fmla="*/ 0 w 5"/>
                  <a:gd name="T15" fmla="*/ 4 h 4"/>
                  <a:gd name="T16" fmla="*/ 0 w 5"/>
                  <a:gd name="T17" fmla="*/ 4 h 4"/>
                  <a:gd name="T18" fmla="*/ 0 w 5"/>
                  <a:gd name="T19" fmla="*/ 4 h 4"/>
                  <a:gd name="T20" fmla="*/ 0 w 5"/>
                  <a:gd name="T21" fmla="*/ 2 h 4"/>
                  <a:gd name="T22" fmla="*/ 0 w 5"/>
                  <a:gd name="T23" fmla="*/ 2 h 4"/>
                  <a:gd name="T24" fmla="*/ 0 w 5"/>
                  <a:gd name="T25" fmla="*/ 0 h 4"/>
                  <a:gd name="T26" fmla="*/ 0 w 5"/>
                  <a:gd name="T27" fmla="*/ 0 h 4"/>
                  <a:gd name="T28" fmla="*/ 3 w 5"/>
                  <a:gd name="T29" fmla="*/ 0 h 4"/>
                  <a:gd name="T30" fmla="*/ 3 w 5"/>
                  <a:gd name="T31" fmla="*/ 0 h 4"/>
                  <a:gd name="T32" fmla="*/ 3 w 5"/>
                  <a:gd name="T33" fmla="*/ 0 h 4"/>
                  <a:gd name="T34" fmla="*/ 5 w 5"/>
                  <a:gd name="T35" fmla="*/ 0 h 4"/>
                  <a:gd name="T36" fmla="*/ 5 w 5"/>
                  <a:gd name="T37" fmla="*/ 0 h 4"/>
                  <a:gd name="T38" fmla="*/ 5 w 5"/>
                  <a:gd name="T39" fmla="*/ 0 h 4"/>
                  <a:gd name="T40" fmla="*/ 5 w 5"/>
                  <a:gd name="T41" fmla="*/ 0 h 4"/>
                  <a:gd name="T42" fmla="*/ 5 w 5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3" name="Freeform 2906">
                <a:extLst>
                  <a:ext uri="{FF2B5EF4-FFF2-40B4-BE49-F238E27FC236}">
                    <a16:creationId xmlns:a16="http://schemas.microsoft.com/office/drawing/2014/main" id="{008F3883-E231-4936-B75A-1831ED248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975"/>
                <a:ext cx="2" cy="9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2 h 4"/>
                  <a:gd name="T4" fmla="*/ 1 w 1"/>
                  <a:gd name="T5" fmla="*/ 1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2 h 4"/>
                  <a:gd name="T14" fmla="*/ 0 w 1"/>
                  <a:gd name="T15" fmla="*/ 2 h 4"/>
                  <a:gd name="T16" fmla="*/ 0 w 1"/>
                  <a:gd name="T17" fmla="*/ 3 h 4"/>
                  <a:gd name="T18" fmla="*/ 0 w 1"/>
                  <a:gd name="T19" fmla="*/ 3 h 4"/>
                  <a:gd name="T20" fmla="*/ 1 w 1"/>
                  <a:gd name="T21" fmla="*/ 3 h 4"/>
                  <a:gd name="T22" fmla="*/ 1 w 1"/>
                  <a:gd name="T23" fmla="*/ 3 h 4"/>
                  <a:gd name="T24" fmla="*/ 1 w 1"/>
                  <a:gd name="T25" fmla="*/ 4 h 4"/>
                  <a:gd name="T26" fmla="*/ 1 w 1"/>
                  <a:gd name="T27" fmla="*/ 4 h 4"/>
                  <a:gd name="T28" fmla="*/ 1 w 1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4" name="Freeform 2907">
                <a:extLst>
                  <a:ext uri="{FF2B5EF4-FFF2-40B4-BE49-F238E27FC236}">
                    <a16:creationId xmlns:a16="http://schemas.microsoft.com/office/drawing/2014/main" id="{A5E31442-BE84-4A53-8F92-22D00BAFD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975"/>
                <a:ext cx="5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1 h 2"/>
                  <a:gd name="T12" fmla="*/ 0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1 w 2"/>
                  <a:gd name="T19" fmla="*/ 2 h 2"/>
                  <a:gd name="T20" fmla="*/ 1 w 2"/>
                  <a:gd name="T21" fmla="*/ 2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5" name="Freeform 2908">
                <a:extLst>
                  <a:ext uri="{FF2B5EF4-FFF2-40B4-BE49-F238E27FC236}">
                    <a16:creationId xmlns:a16="http://schemas.microsoft.com/office/drawing/2014/main" id="{C6D87F43-BF84-4DEE-9674-45BC4512F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935"/>
                <a:ext cx="18" cy="10"/>
              </a:xfrm>
              <a:custGeom>
                <a:avLst/>
                <a:gdLst>
                  <a:gd name="T0" fmla="*/ 16 w 18"/>
                  <a:gd name="T1" fmla="*/ 0 h 10"/>
                  <a:gd name="T2" fmla="*/ 18 w 18"/>
                  <a:gd name="T3" fmla="*/ 10 h 10"/>
                  <a:gd name="T4" fmla="*/ 18 w 18"/>
                  <a:gd name="T5" fmla="*/ 10 h 10"/>
                  <a:gd name="T6" fmla="*/ 11 w 18"/>
                  <a:gd name="T7" fmla="*/ 10 h 10"/>
                  <a:gd name="T8" fmla="*/ 11 w 18"/>
                  <a:gd name="T9" fmla="*/ 7 h 10"/>
                  <a:gd name="T10" fmla="*/ 11 w 18"/>
                  <a:gd name="T11" fmla="*/ 5 h 10"/>
                  <a:gd name="T12" fmla="*/ 9 w 18"/>
                  <a:gd name="T13" fmla="*/ 5 h 10"/>
                  <a:gd name="T14" fmla="*/ 9 w 18"/>
                  <a:gd name="T15" fmla="*/ 7 h 10"/>
                  <a:gd name="T16" fmla="*/ 4 w 18"/>
                  <a:gd name="T17" fmla="*/ 5 h 10"/>
                  <a:gd name="T18" fmla="*/ 4 w 18"/>
                  <a:gd name="T19" fmla="*/ 5 h 10"/>
                  <a:gd name="T20" fmla="*/ 4 w 18"/>
                  <a:gd name="T21" fmla="*/ 7 h 10"/>
                  <a:gd name="T22" fmla="*/ 0 w 18"/>
                  <a:gd name="T23" fmla="*/ 7 h 10"/>
                  <a:gd name="T24" fmla="*/ 0 w 18"/>
                  <a:gd name="T25" fmla="*/ 5 h 10"/>
                  <a:gd name="T26" fmla="*/ 0 w 18"/>
                  <a:gd name="T27" fmla="*/ 5 h 10"/>
                  <a:gd name="T28" fmla="*/ 0 w 18"/>
                  <a:gd name="T29" fmla="*/ 3 h 10"/>
                  <a:gd name="T30" fmla="*/ 0 w 18"/>
                  <a:gd name="T31" fmla="*/ 3 h 10"/>
                  <a:gd name="T32" fmla="*/ 0 w 18"/>
                  <a:gd name="T33" fmla="*/ 3 h 10"/>
                  <a:gd name="T34" fmla="*/ 9 w 18"/>
                  <a:gd name="T35" fmla="*/ 0 h 10"/>
                  <a:gd name="T36" fmla="*/ 11 w 18"/>
                  <a:gd name="T37" fmla="*/ 0 h 10"/>
                  <a:gd name="T38" fmla="*/ 16 w 18"/>
                  <a:gd name="T39" fmla="*/ 0 h 10"/>
                  <a:gd name="T40" fmla="*/ 16 w 18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0">
                    <a:moveTo>
                      <a:pt x="16" y="0"/>
                    </a:moveTo>
                    <a:lnTo>
                      <a:pt x="18" y="10"/>
                    </a:lnTo>
                    <a:lnTo>
                      <a:pt x="18" y="10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6" name="Freeform 2909">
                <a:extLst>
                  <a:ext uri="{FF2B5EF4-FFF2-40B4-BE49-F238E27FC236}">
                    <a16:creationId xmlns:a16="http://schemas.microsoft.com/office/drawing/2014/main" id="{7C2D8F0D-2313-472E-B514-F88D4F03E3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8" y="2087"/>
                <a:ext cx="25" cy="24"/>
              </a:xfrm>
              <a:custGeom>
                <a:avLst/>
                <a:gdLst>
                  <a:gd name="T0" fmla="*/ 25 w 25"/>
                  <a:gd name="T1" fmla="*/ 22 h 24"/>
                  <a:gd name="T2" fmla="*/ 23 w 25"/>
                  <a:gd name="T3" fmla="*/ 22 h 24"/>
                  <a:gd name="T4" fmla="*/ 20 w 25"/>
                  <a:gd name="T5" fmla="*/ 22 h 24"/>
                  <a:gd name="T6" fmla="*/ 20 w 25"/>
                  <a:gd name="T7" fmla="*/ 22 h 24"/>
                  <a:gd name="T8" fmla="*/ 20 w 25"/>
                  <a:gd name="T9" fmla="*/ 22 h 24"/>
                  <a:gd name="T10" fmla="*/ 20 w 25"/>
                  <a:gd name="T11" fmla="*/ 22 h 24"/>
                  <a:gd name="T12" fmla="*/ 16 w 25"/>
                  <a:gd name="T13" fmla="*/ 24 h 24"/>
                  <a:gd name="T14" fmla="*/ 16 w 25"/>
                  <a:gd name="T15" fmla="*/ 22 h 24"/>
                  <a:gd name="T16" fmla="*/ 14 w 25"/>
                  <a:gd name="T17" fmla="*/ 20 h 24"/>
                  <a:gd name="T18" fmla="*/ 14 w 25"/>
                  <a:gd name="T19" fmla="*/ 18 h 24"/>
                  <a:gd name="T20" fmla="*/ 14 w 25"/>
                  <a:gd name="T21" fmla="*/ 18 h 24"/>
                  <a:gd name="T22" fmla="*/ 11 w 25"/>
                  <a:gd name="T23" fmla="*/ 18 h 24"/>
                  <a:gd name="T24" fmla="*/ 11 w 25"/>
                  <a:gd name="T25" fmla="*/ 15 h 24"/>
                  <a:gd name="T26" fmla="*/ 9 w 25"/>
                  <a:gd name="T27" fmla="*/ 13 h 24"/>
                  <a:gd name="T28" fmla="*/ 9 w 25"/>
                  <a:gd name="T29" fmla="*/ 11 h 24"/>
                  <a:gd name="T30" fmla="*/ 7 w 25"/>
                  <a:gd name="T31" fmla="*/ 11 h 24"/>
                  <a:gd name="T32" fmla="*/ 7 w 25"/>
                  <a:gd name="T33" fmla="*/ 11 h 24"/>
                  <a:gd name="T34" fmla="*/ 5 w 25"/>
                  <a:gd name="T35" fmla="*/ 9 h 24"/>
                  <a:gd name="T36" fmla="*/ 5 w 25"/>
                  <a:gd name="T37" fmla="*/ 6 h 24"/>
                  <a:gd name="T38" fmla="*/ 2 w 25"/>
                  <a:gd name="T39" fmla="*/ 4 h 24"/>
                  <a:gd name="T40" fmla="*/ 7 w 25"/>
                  <a:gd name="T41" fmla="*/ 2 h 24"/>
                  <a:gd name="T42" fmla="*/ 7 w 25"/>
                  <a:gd name="T43" fmla="*/ 2 h 24"/>
                  <a:gd name="T44" fmla="*/ 7 w 25"/>
                  <a:gd name="T45" fmla="*/ 2 h 24"/>
                  <a:gd name="T46" fmla="*/ 9 w 25"/>
                  <a:gd name="T47" fmla="*/ 2 h 24"/>
                  <a:gd name="T48" fmla="*/ 9 w 25"/>
                  <a:gd name="T49" fmla="*/ 0 h 24"/>
                  <a:gd name="T50" fmla="*/ 11 w 25"/>
                  <a:gd name="T51" fmla="*/ 2 h 24"/>
                  <a:gd name="T52" fmla="*/ 11 w 25"/>
                  <a:gd name="T53" fmla="*/ 2 h 24"/>
                  <a:gd name="T54" fmla="*/ 11 w 25"/>
                  <a:gd name="T55" fmla="*/ 4 h 24"/>
                  <a:gd name="T56" fmla="*/ 14 w 25"/>
                  <a:gd name="T57" fmla="*/ 6 h 24"/>
                  <a:gd name="T58" fmla="*/ 14 w 25"/>
                  <a:gd name="T59" fmla="*/ 6 h 24"/>
                  <a:gd name="T60" fmla="*/ 14 w 25"/>
                  <a:gd name="T61" fmla="*/ 9 h 24"/>
                  <a:gd name="T62" fmla="*/ 18 w 25"/>
                  <a:gd name="T63" fmla="*/ 11 h 24"/>
                  <a:gd name="T64" fmla="*/ 18 w 25"/>
                  <a:gd name="T65" fmla="*/ 13 h 24"/>
                  <a:gd name="T66" fmla="*/ 18 w 25"/>
                  <a:gd name="T67" fmla="*/ 13 h 24"/>
                  <a:gd name="T68" fmla="*/ 20 w 25"/>
                  <a:gd name="T69" fmla="*/ 15 h 24"/>
                  <a:gd name="T70" fmla="*/ 20 w 25"/>
                  <a:gd name="T71" fmla="*/ 15 h 24"/>
                  <a:gd name="T72" fmla="*/ 23 w 25"/>
                  <a:gd name="T73" fmla="*/ 18 h 24"/>
                  <a:gd name="T74" fmla="*/ 23 w 25"/>
                  <a:gd name="T75" fmla="*/ 18 h 24"/>
                  <a:gd name="T76" fmla="*/ 23 w 25"/>
                  <a:gd name="T77" fmla="*/ 20 h 24"/>
                  <a:gd name="T78" fmla="*/ 25 w 25"/>
                  <a:gd name="T79" fmla="*/ 22 h 24"/>
                  <a:gd name="T80" fmla="*/ 7 w 25"/>
                  <a:gd name="T81" fmla="*/ 11 h 24"/>
                  <a:gd name="T82" fmla="*/ 7 w 25"/>
                  <a:gd name="T83" fmla="*/ 13 h 24"/>
                  <a:gd name="T84" fmla="*/ 7 w 25"/>
                  <a:gd name="T85" fmla="*/ 13 h 24"/>
                  <a:gd name="T86" fmla="*/ 7 w 25"/>
                  <a:gd name="T87" fmla="*/ 13 h 24"/>
                  <a:gd name="T88" fmla="*/ 9 w 25"/>
                  <a:gd name="T89" fmla="*/ 13 h 24"/>
                  <a:gd name="T90" fmla="*/ 9 w 25"/>
                  <a:gd name="T91" fmla="*/ 15 h 24"/>
                  <a:gd name="T92" fmla="*/ 9 w 25"/>
                  <a:gd name="T93" fmla="*/ 18 h 24"/>
                  <a:gd name="T94" fmla="*/ 11 w 25"/>
                  <a:gd name="T95" fmla="*/ 20 h 24"/>
                  <a:gd name="T96" fmla="*/ 9 w 25"/>
                  <a:gd name="T97" fmla="*/ 20 h 24"/>
                  <a:gd name="T98" fmla="*/ 9 w 25"/>
                  <a:gd name="T99" fmla="*/ 22 h 24"/>
                  <a:gd name="T100" fmla="*/ 9 w 25"/>
                  <a:gd name="T101" fmla="*/ 22 h 24"/>
                  <a:gd name="T102" fmla="*/ 5 w 25"/>
                  <a:gd name="T103" fmla="*/ 18 h 24"/>
                  <a:gd name="T104" fmla="*/ 5 w 25"/>
                  <a:gd name="T105" fmla="*/ 15 h 24"/>
                  <a:gd name="T106" fmla="*/ 2 w 25"/>
                  <a:gd name="T107" fmla="*/ 13 h 24"/>
                  <a:gd name="T108" fmla="*/ 2 w 25"/>
                  <a:gd name="T109" fmla="*/ 13 h 24"/>
                  <a:gd name="T110" fmla="*/ 0 w 25"/>
                  <a:gd name="T111" fmla="*/ 9 h 24"/>
                  <a:gd name="T112" fmla="*/ 0 w 25"/>
                  <a:gd name="T113" fmla="*/ 9 h 24"/>
                  <a:gd name="T114" fmla="*/ 2 w 25"/>
                  <a:gd name="T115" fmla="*/ 6 h 24"/>
                  <a:gd name="T116" fmla="*/ 5 w 25"/>
                  <a:gd name="T117" fmla="*/ 11 h 24"/>
                  <a:gd name="T118" fmla="*/ 7 w 25"/>
                  <a:gd name="T11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" h="24">
                    <a:moveTo>
                      <a:pt x="25" y="22"/>
                    </a:moveTo>
                    <a:lnTo>
                      <a:pt x="23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15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5" y="22"/>
                    </a:lnTo>
                    <a:close/>
                    <a:moveTo>
                      <a:pt x="7" y="11"/>
                    </a:move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11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7" name="Freeform 2910">
                <a:extLst>
                  <a:ext uri="{FF2B5EF4-FFF2-40B4-BE49-F238E27FC236}">
                    <a16:creationId xmlns:a16="http://schemas.microsoft.com/office/drawing/2014/main" id="{7850A6FC-E01A-4567-8E66-05D95AA01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001"/>
                <a:ext cx="9" cy="18"/>
              </a:xfrm>
              <a:custGeom>
                <a:avLst/>
                <a:gdLst>
                  <a:gd name="T0" fmla="*/ 2 w 4"/>
                  <a:gd name="T1" fmla="*/ 7 h 8"/>
                  <a:gd name="T2" fmla="*/ 2 w 4"/>
                  <a:gd name="T3" fmla="*/ 7 h 8"/>
                  <a:gd name="T4" fmla="*/ 3 w 4"/>
                  <a:gd name="T5" fmla="*/ 7 h 8"/>
                  <a:gd name="T6" fmla="*/ 3 w 4"/>
                  <a:gd name="T7" fmla="*/ 6 h 8"/>
                  <a:gd name="T8" fmla="*/ 4 w 4"/>
                  <a:gd name="T9" fmla="*/ 6 h 8"/>
                  <a:gd name="T10" fmla="*/ 4 w 4"/>
                  <a:gd name="T11" fmla="*/ 5 h 8"/>
                  <a:gd name="T12" fmla="*/ 3 w 4"/>
                  <a:gd name="T13" fmla="*/ 4 h 8"/>
                  <a:gd name="T14" fmla="*/ 2 w 4"/>
                  <a:gd name="T15" fmla="*/ 3 h 8"/>
                  <a:gd name="T16" fmla="*/ 2 w 4"/>
                  <a:gd name="T17" fmla="*/ 2 h 8"/>
                  <a:gd name="T18" fmla="*/ 2 w 4"/>
                  <a:gd name="T19" fmla="*/ 2 h 8"/>
                  <a:gd name="T20" fmla="*/ 2 w 4"/>
                  <a:gd name="T21" fmla="*/ 2 h 8"/>
                  <a:gd name="T22" fmla="*/ 1 w 4"/>
                  <a:gd name="T23" fmla="*/ 0 h 8"/>
                  <a:gd name="T24" fmla="*/ 1 w 4"/>
                  <a:gd name="T25" fmla="*/ 0 h 8"/>
                  <a:gd name="T26" fmla="*/ 1 w 4"/>
                  <a:gd name="T27" fmla="*/ 1 h 8"/>
                  <a:gd name="T28" fmla="*/ 1 w 4"/>
                  <a:gd name="T29" fmla="*/ 1 h 8"/>
                  <a:gd name="T30" fmla="*/ 1 w 4"/>
                  <a:gd name="T31" fmla="*/ 2 h 8"/>
                  <a:gd name="T32" fmla="*/ 1 w 4"/>
                  <a:gd name="T33" fmla="*/ 2 h 8"/>
                  <a:gd name="T34" fmla="*/ 1 w 4"/>
                  <a:gd name="T35" fmla="*/ 3 h 8"/>
                  <a:gd name="T36" fmla="*/ 1 w 4"/>
                  <a:gd name="T37" fmla="*/ 3 h 8"/>
                  <a:gd name="T38" fmla="*/ 1 w 4"/>
                  <a:gd name="T39" fmla="*/ 4 h 8"/>
                  <a:gd name="T40" fmla="*/ 1 w 4"/>
                  <a:gd name="T41" fmla="*/ 4 h 8"/>
                  <a:gd name="T42" fmla="*/ 1 w 4"/>
                  <a:gd name="T43" fmla="*/ 5 h 8"/>
                  <a:gd name="T44" fmla="*/ 1 w 4"/>
                  <a:gd name="T45" fmla="*/ 5 h 8"/>
                  <a:gd name="T46" fmla="*/ 1 w 4"/>
                  <a:gd name="T47" fmla="*/ 6 h 8"/>
                  <a:gd name="T48" fmla="*/ 1 w 4"/>
                  <a:gd name="T49" fmla="*/ 6 h 8"/>
                  <a:gd name="T50" fmla="*/ 1 w 4"/>
                  <a:gd name="T51" fmla="*/ 7 h 8"/>
                  <a:gd name="T52" fmla="*/ 1 w 4"/>
                  <a:gd name="T53" fmla="*/ 7 h 8"/>
                  <a:gd name="T54" fmla="*/ 0 w 4"/>
                  <a:gd name="T55" fmla="*/ 7 h 8"/>
                  <a:gd name="T56" fmla="*/ 0 w 4"/>
                  <a:gd name="T57" fmla="*/ 7 h 8"/>
                  <a:gd name="T58" fmla="*/ 0 w 4"/>
                  <a:gd name="T59" fmla="*/ 8 h 8"/>
                  <a:gd name="T60" fmla="*/ 0 w 4"/>
                  <a:gd name="T61" fmla="*/ 8 h 8"/>
                  <a:gd name="T62" fmla="*/ 0 w 4"/>
                  <a:gd name="T63" fmla="*/ 8 h 8"/>
                  <a:gd name="T64" fmla="*/ 1 w 4"/>
                  <a:gd name="T65" fmla="*/ 8 h 8"/>
                  <a:gd name="T66" fmla="*/ 2 w 4"/>
                  <a:gd name="T67" fmla="*/ 7 h 8"/>
                  <a:gd name="T68" fmla="*/ 2 w 4"/>
                  <a:gd name="T69" fmla="*/ 7 h 8"/>
                  <a:gd name="T70" fmla="*/ 2 w 4"/>
                  <a:gd name="T7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" h="8">
                    <a:moveTo>
                      <a:pt x="2" y="7"/>
                    </a:move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8" name="Freeform 2911">
                <a:extLst>
                  <a:ext uri="{FF2B5EF4-FFF2-40B4-BE49-F238E27FC236}">
                    <a16:creationId xmlns:a16="http://schemas.microsoft.com/office/drawing/2014/main" id="{3830ADDE-9BBF-42D4-A211-969CE09A7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81"/>
                <a:ext cx="34" cy="65"/>
              </a:xfrm>
              <a:custGeom>
                <a:avLst/>
                <a:gdLst>
                  <a:gd name="T0" fmla="*/ 25 w 34"/>
                  <a:gd name="T1" fmla="*/ 0 h 65"/>
                  <a:gd name="T2" fmla="*/ 25 w 34"/>
                  <a:gd name="T3" fmla="*/ 4 h 65"/>
                  <a:gd name="T4" fmla="*/ 23 w 34"/>
                  <a:gd name="T5" fmla="*/ 4 h 65"/>
                  <a:gd name="T6" fmla="*/ 23 w 34"/>
                  <a:gd name="T7" fmla="*/ 15 h 65"/>
                  <a:gd name="T8" fmla="*/ 25 w 34"/>
                  <a:gd name="T9" fmla="*/ 15 h 65"/>
                  <a:gd name="T10" fmla="*/ 25 w 34"/>
                  <a:gd name="T11" fmla="*/ 18 h 65"/>
                  <a:gd name="T12" fmla="*/ 30 w 34"/>
                  <a:gd name="T13" fmla="*/ 18 h 65"/>
                  <a:gd name="T14" fmla="*/ 32 w 34"/>
                  <a:gd name="T15" fmla="*/ 15 h 65"/>
                  <a:gd name="T16" fmla="*/ 32 w 34"/>
                  <a:gd name="T17" fmla="*/ 13 h 65"/>
                  <a:gd name="T18" fmla="*/ 34 w 34"/>
                  <a:gd name="T19" fmla="*/ 13 h 65"/>
                  <a:gd name="T20" fmla="*/ 34 w 34"/>
                  <a:gd name="T21" fmla="*/ 13 h 65"/>
                  <a:gd name="T22" fmla="*/ 34 w 34"/>
                  <a:gd name="T23" fmla="*/ 27 h 65"/>
                  <a:gd name="T24" fmla="*/ 34 w 34"/>
                  <a:gd name="T25" fmla="*/ 27 h 65"/>
                  <a:gd name="T26" fmla="*/ 34 w 34"/>
                  <a:gd name="T27" fmla="*/ 49 h 65"/>
                  <a:gd name="T28" fmla="*/ 34 w 34"/>
                  <a:gd name="T29" fmla="*/ 54 h 65"/>
                  <a:gd name="T30" fmla="*/ 34 w 34"/>
                  <a:gd name="T31" fmla="*/ 56 h 65"/>
                  <a:gd name="T32" fmla="*/ 23 w 34"/>
                  <a:gd name="T33" fmla="*/ 58 h 65"/>
                  <a:gd name="T34" fmla="*/ 18 w 34"/>
                  <a:gd name="T35" fmla="*/ 58 h 65"/>
                  <a:gd name="T36" fmla="*/ 14 w 34"/>
                  <a:gd name="T37" fmla="*/ 63 h 65"/>
                  <a:gd name="T38" fmla="*/ 16 w 34"/>
                  <a:gd name="T39" fmla="*/ 65 h 65"/>
                  <a:gd name="T40" fmla="*/ 14 w 34"/>
                  <a:gd name="T41" fmla="*/ 65 h 65"/>
                  <a:gd name="T42" fmla="*/ 9 w 34"/>
                  <a:gd name="T43" fmla="*/ 65 h 65"/>
                  <a:gd name="T44" fmla="*/ 9 w 34"/>
                  <a:gd name="T45" fmla="*/ 63 h 65"/>
                  <a:gd name="T46" fmla="*/ 9 w 34"/>
                  <a:gd name="T47" fmla="*/ 58 h 65"/>
                  <a:gd name="T48" fmla="*/ 9 w 34"/>
                  <a:gd name="T49" fmla="*/ 58 h 65"/>
                  <a:gd name="T50" fmla="*/ 9 w 34"/>
                  <a:gd name="T51" fmla="*/ 58 h 65"/>
                  <a:gd name="T52" fmla="*/ 7 w 34"/>
                  <a:gd name="T53" fmla="*/ 56 h 65"/>
                  <a:gd name="T54" fmla="*/ 0 w 34"/>
                  <a:gd name="T55" fmla="*/ 29 h 65"/>
                  <a:gd name="T56" fmla="*/ 0 w 34"/>
                  <a:gd name="T57" fmla="*/ 29 h 65"/>
                  <a:gd name="T58" fmla="*/ 2 w 34"/>
                  <a:gd name="T59" fmla="*/ 27 h 65"/>
                  <a:gd name="T60" fmla="*/ 5 w 34"/>
                  <a:gd name="T61" fmla="*/ 22 h 65"/>
                  <a:gd name="T62" fmla="*/ 5 w 34"/>
                  <a:gd name="T63" fmla="*/ 22 h 65"/>
                  <a:gd name="T64" fmla="*/ 2 w 34"/>
                  <a:gd name="T65" fmla="*/ 20 h 65"/>
                  <a:gd name="T66" fmla="*/ 5 w 34"/>
                  <a:gd name="T67" fmla="*/ 18 h 65"/>
                  <a:gd name="T68" fmla="*/ 5 w 34"/>
                  <a:gd name="T69" fmla="*/ 18 h 65"/>
                  <a:gd name="T70" fmla="*/ 9 w 34"/>
                  <a:gd name="T71" fmla="*/ 13 h 65"/>
                  <a:gd name="T72" fmla="*/ 9 w 34"/>
                  <a:gd name="T73" fmla="*/ 13 h 65"/>
                  <a:gd name="T74" fmla="*/ 7 w 34"/>
                  <a:gd name="T75" fmla="*/ 11 h 65"/>
                  <a:gd name="T76" fmla="*/ 7 w 34"/>
                  <a:gd name="T77" fmla="*/ 9 h 65"/>
                  <a:gd name="T78" fmla="*/ 9 w 34"/>
                  <a:gd name="T79" fmla="*/ 9 h 65"/>
                  <a:gd name="T80" fmla="*/ 12 w 34"/>
                  <a:gd name="T81" fmla="*/ 6 h 65"/>
                  <a:gd name="T82" fmla="*/ 16 w 34"/>
                  <a:gd name="T83" fmla="*/ 2 h 65"/>
                  <a:gd name="T84" fmla="*/ 25 w 34"/>
                  <a:gd name="T8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" h="65">
                    <a:moveTo>
                      <a:pt x="25" y="0"/>
                    </a:moveTo>
                    <a:lnTo>
                      <a:pt x="25" y="4"/>
                    </a:lnTo>
                    <a:lnTo>
                      <a:pt x="23" y="4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8"/>
                    </a:lnTo>
                    <a:lnTo>
                      <a:pt x="30" y="18"/>
                    </a:lnTo>
                    <a:lnTo>
                      <a:pt x="32" y="15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49"/>
                    </a:lnTo>
                    <a:lnTo>
                      <a:pt x="34" y="54"/>
                    </a:lnTo>
                    <a:lnTo>
                      <a:pt x="34" y="56"/>
                    </a:lnTo>
                    <a:lnTo>
                      <a:pt x="23" y="58"/>
                    </a:lnTo>
                    <a:lnTo>
                      <a:pt x="18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9" y="65"/>
                    </a:lnTo>
                    <a:lnTo>
                      <a:pt x="9" y="63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7" y="56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2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9" name="Freeform 2912">
                <a:extLst>
                  <a:ext uri="{FF2B5EF4-FFF2-40B4-BE49-F238E27FC236}">
                    <a16:creationId xmlns:a16="http://schemas.microsoft.com/office/drawing/2014/main" id="{3AD1F536-D15A-4461-B56F-01E47E1A4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100"/>
                <a:ext cx="32" cy="29"/>
              </a:xfrm>
              <a:custGeom>
                <a:avLst/>
                <a:gdLst>
                  <a:gd name="T0" fmla="*/ 10 w 14"/>
                  <a:gd name="T1" fmla="*/ 5 h 13"/>
                  <a:gd name="T2" fmla="*/ 10 w 14"/>
                  <a:gd name="T3" fmla="*/ 5 h 13"/>
                  <a:gd name="T4" fmla="*/ 10 w 14"/>
                  <a:gd name="T5" fmla="*/ 4 h 13"/>
                  <a:gd name="T6" fmla="*/ 9 w 14"/>
                  <a:gd name="T7" fmla="*/ 4 h 13"/>
                  <a:gd name="T8" fmla="*/ 9 w 14"/>
                  <a:gd name="T9" fmla="*/ 3 h 13"/>
                  <a:gd name="T10" fmla="*/ 8 w 14"/>
                  <a:gd name="T11" fmla="*/ 2 h 13"/>
                  <a:gd name="T12" fmla="*/ 8 w 14"/>
                  <a:gd name="T13" fmla="*/ 2 h 13"/>
                  <a:gd name="T14" fmla="*/ 8 w 14"/>
                  <a:gd name="T15" fmla="*/ 2 h 13"/>
                  <a:gd name="T16" fmla="*/ 8 w 14"/>
                  <a:gd name="T17" fmla="*/ 2 h 13"/>
                  <a:gd name="T18" fmla="*/ 8 w 14"/>
                  <a:gd name="T19" fmla="*/ 1 h 13"/>
                  <a:gd name="T20" fmla="*/ 7 w 14"/>
                  <a:gd name="T21" fmla="*/ 1 h 13"/>
                  <a:gd name="T22" fmla="*/ 7 w 14"/>
                  <a:gd name="T23" fmla="*/ 0 h 13"/>
                  <a:gd name="T24" fmla="*/ 6 w 14"/>
                  <a:gd name="T25" fmla="*/ 0 h 13"/>
                  <a:gd name="T26" fmla="*/ 6 w 14"/>
                  <a:gd name="T27" fmla="*/ 0 h 13"/>
                  <a:gd name="T28" fmla="*/ 0 w 14"/>
                  <a:gd name="T29" fmla="*/ 4 h 13"/>
                  <a:gd name="T30" fmla="*/ 0 w 14"/>
                  <a:gd name="T31" fmla="*/ 4 h 13"/>
                  <a:gd name="T32" fmla="*/ 0 w 14"/>
                  <a:gd name="T33" fmla="*/ 4 h 13"/>
                  <a:gd name="T34" fmla="*/ 0 w 14"/>
                  <a:gd name="T35" fmla="*/ 5 h 13"/>
                  <a:gd name="T36" fmla="*/ 0 w 14"/>
                  <a:gd name="T37" fmla="*/ 5 h 13"/>
                  <a:gd name="T38" fmla="*/ 0 w 14"/>
                  <a:gd name="T39" fmla="*/ 5 h 13"/>
                  <a:gd name="T40" fmla="*/ 1 w 14"/>
                  <a:gd name="T41" fmla="*/ 5 h 13"/>
                  <a:gd name="T42" fmla="*/ 1 w 14"/>
                  <a:gd name="T43" fmla="*/ 5 h 13"/>
                  <a:gd name="T44" fmla="*/ 1 w 14"/>
                  <a:gd name="T45" fmla="*/ 5 h 13"/>
                  <a:gd name="T46" fmla="*/ 1 w 14"/>
                  <a:gd name="T47" fmla="*/ 6 h 13"/>
                  <a:gd name="T48" fmla="*/ 1 w 14"/>
                  <a:gd name="T49" fmla="*/ 6 h 13"/>
                  <a:gd name="T50" fmla="*/ 1 w 14"/>
                  <a:gd name="T51" fmla="*/ 6 h 13"/>
                  <a:gd name="T52" fmla="*/ 2 w 14"/>
                  <a:gd name="T53" fmla="*/ 6 h 13"/>
                  <a:gd name="T54" fmla="*/ 2 w 14"/>
                  <a:gd name="T55" fmla="*/ 7 h 13"/>
                  <a:gd name="T56" fmla="*/ 2 w 14"/>
                  <a:gd name="T57" fmla="*/ 7 h 13"/>
                  <a:gd name="T58" fmla="*/ 3 w 14"/>
                  <a:gd name="T59" fmla="*/ 8 h 13"/>
                  <a:gd name="T60" fmla="*/ 5 w 14"/>
                  <a:gd name="T61" fmla="*/ 11 h 13"/>
                  <a:gd name="T62" fmla="*/ 6 w 14"/>
                  <a:gd name="T63" fmla="*/ 12 h 13"/>
                  <a:gd name="T64" fmla="*/ 6 w 14"/>
                  <a:gd name="T65" fmla="*/ 12 h 13"/>
                  <a:gd name="T66" fmla="*/ 6 w 14"/>
                  <a:gd name="T67" fmla="*/ 12 h 13"/>
                  <a:gd name="T68" fmla="*/ 6 w 14"/>
                  <a:gd name="T69" fmla="*/ 12 h 13"/>
                  <a:gd name="T70" fmla="*/ 6 w 14"/>
                  <a:gd name="T71" fmla="*/ 13 h 13"/>
                  <a:gd name="T72" fmla="*/ 6 w 14"/>
                  <a:gd name="T73" fmla="*/ 13 h 13"/>
                  <a:gd name="T74" fmla="*/ 6 w 14"/>
                  <a:gd name="T75" fmla="*/ 13 h 13"/>
                  <a:gd name="T76" fmla="*/ 7 w 14"/>
                  <a:gd name="T77" fmla="*/ 13 h 13"/>
                  <a:gd name="T78" fmla="*/ 8 w 14"/>
                  <a:gd name="T79" fmla="*/ 13 h 13"/>
                  <a:gd name="T80" fmla="*/ 8 w 14"/>
                  <a:gd name="T81" fmla="*/ 13 h 13"/>
                  <a:gd name="T82" fmla="*/ 8 w 14"/>
                  <a:gd name="T83" fmla="*/ 12 h 13"/>
                  <a:gd name="T84" fmla="*/ 8 w 14"/>
                  <a:gd name="T85" fmla="*/ 12 h 13"/>
                  <a:gd name="T86" fmla="*/ 8 w 14"/>
                  <a:gd name="T87" fmla="*/ 12 h 13"/>
                  <a:gd name="T88" fmla="*/ 9 w 14"/>
                  <a:gd name="T89" fmla="*/ 12 h 13"/>
                  <a:gd name="T90" fmla="*/ 9 w 14"/>
                  <a:gd name="T91" fmla="*/ 12 h 13"/>
                  <a:gd name="T92" fmla="*/ 10 w 14"/>
                  <a:gd name="T93" fmla="*/ 12 h 13"/>
                  <a:gd name="T94" fmla="*/ 11 w 14"/>
                  <a:gd name="T95" fmla="*/ 11 h 13"/>
                  <a:gd name="T96" fmla="*/ 12 w 14"/>
                  <a:gd name="T97" fmla="*/ 11 h 13"/>
                  <a:gd name="T98" fmla="*/ 12 w 14"/>
                  <a:gd name="T99" fmla="*/ 10 h 13"/>
                  <a:gd name="T100" fmla="*/ 13 w 14"/>
                  <a:gd name="T101" fmla="*/ 10 h 13"/>
                  <a:gd name="T102" fmla="*/ 14 w 14"/>
                  <a:gd name="T103" fmla="*/ 10 h 13"/>
                  <a:gd name="T104" fmla="*/ 13 w 14"/>
                  <a:gd name="T105" fmla="*/ 9 h 13"/>
                  <a:gd name="T106" fmla="*/ 13 w 14"/>
                  <a:gd name="T107" fmla="*/ 8 h 13"/>
                  <a:gd name="T108" fmla="*/ 12 w 14"/>
                  <a:gd name="T109" fmla="*/ 8 h 13"/>
                  <a:gd name="T110" fmla="*/ 12 w 14"/>
                  <a:gd name="T111" fmla="*/ 7 h 13"/>
                  <a:gd name="T112" fmla="*/ 12 w 14"/>
                  <a:gd name="T113" fmla="*/ 7 h 13"/>
                  <a:gd name="T114" fmla="*/ 11 w 14"/>
                  <a:gd name="T115" fmla="*/ 6 h 13"/>
                  <a:gd name="T116" fmla="*/ 11 w 14"/>
                  <a:gd name="T117" fmla="*/ 6 h 13"/>
                  <a:gd name="T118" fmla="*/ 10 w 14"/>
                  <a:gd name="T11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" h="13">
                    <a:moveTo>
                      <a:pt x="10" y="5"/>
                    </a:move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0" name="Freeform 2913">
                <a:extLst>
                  <a:ext uri="{FF2B5EF4-FFF2-40B4-BE49-F238E27FC236}">
                    <a16:creationId xmlns:a16="http://schemas.microsoft.com/office/drawing/2014/main" id="{6E9D7EFD-9D74-4E40-9AA6-8EF0907F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078"/>
                <a:ext cx="14" cy="15"/>
              </a:xfrm>
              <a:custGeom>
                <a:avLst/>
                <a:gdLst>
                  <a:gd name="T0" fmla="*/ 6 w 6"/>
                  <a:gd name="T1" fmla="*/ 3 h 7"/>
                  <a:gd name="T2" fmla="*/ 6 w 6"/>
                  <a:gd name="T3" fmla="*/ 3 h 7"/>
                  <a:gd name="T4" fmla="*/ 5 w 6"/>
                  <a:gd name="T5" fmla="*/ 2 h 7"/>
                  <a:gd name="T6" fmla="*/ 5 w 6"/>
                  <a:gd name="T7" fmla="*/ 2 h 7"/>
                  <a:gd name="T8" fmla="*/ 5 w 6"/>
                  <a:gd name="T9" fmla="*/ 2 h 7"/>
                  <a:gd name="T10" fmla="*/ 5 w 6"/>
                  <a:gd name="T11" fmla="*/ 2 h 7"/>
                  <a:gd name="T12" fmla="*/ 5 w 6"/>
                  <a:gd name="T13" fmla="*/ 1 h 7"/>
                  <a:gd name="T14" fmla="*/ 4 w 6"/>
                  <a:gd name="T15" fmla="*/ 1 h 7"/>
                  <a:gd name="T16" fmla="*/ 4 w 6"/>
                  <a:gd name="T17" fmla="*/ 0 h 7"/>
                  <a:gd name="T18" fmla="*/ 4 w 6"/>
                  <a:gd name="T19" fmla="*/ 0 h 7"/>
                  <a:gd name="T20" fmla="*/ 4 w 6"/>
                  <a:gd name="T21" fmla="*/ 0 h 7"/>
                  <a:gd name="T22" fmla="*/ 3 w 6"/>
                  <a:gd name="T23" fmla="*/ 0 h 7"/>
                  <a:gd name="T24" fmla="*/ 3 w 6"/>
                  <a:gd name="T25" fmla="*/ 0 h 7"/>
                  <a:gd name="T26" fmla="*/ 3 w 6"/>
                  <a:gd name="T27" fmla="*/ 0 h 7"/>
                  <a:gd name="T28" fmla="*/ 3 w 6"/>
                  <a:gd name="T29" fmla="*/ 1 h 7"/>
                  <a:gd name="T30" fmla="*/ 3 w 6"/>
                  <a:gd name="T31" fmla="*/ 1 h 7"/>
                  <a:gd name="T32" fmla="*/ 2 w 6"/>
                  <a:gd name="T33" fmla="*/ 1 h 7"/>
                  <a:gd name="T34" fmla="*/ 2 w 6"/>
                  <a:gd name="T35" fmla="*/ 1 h 7"/>
                  <a:gd name="T36" fmla="*/ 2 w 6"/>
                  <a:gd name="T37" fmla="*/ 2 h 7"/>
                  <a:gd name="T38" fmla="*/ 2 w 6"/>
                  <a:gd name="T39" fmla="*/ 2 h 7"/>
                  <a:gd name="T40" fmla="*/ 1 w 6"/>
                  <a:gd name="T41" fmla="*/ 2 h 7"/>
                  <a:gd name="T42" fmla="*/ 1 w 6"/>
                  <a:gd name="T43" fmla="*/ 2 h 7"/>
                  <a:gd name="T44" fmla="*/ 1 w 6"/>
                  <a:gd name="T45" fmla="*/ 3 h 7"/>
                  <a:gd name="T46" fmla="*/ 1 w 6"/>
                  <a:gd name="T47" fmla="*/ 3 h 7"/>
                  <a:gd name="T48" fmla="*/ 0 w 6"/>
                  <a:gd name="T49" fmla="*/ 3 h 7"/>
                  <a:gd name="T50" fmla="*/ 0 w 6"/>
                  <a:gd name="T51" fmla="*/ 3 h 7"/>
                  <a:gd name="T52" fmla="*/ 0 w 6"/>
                  <a:gd name="T53" fmla="*/ 4 h 7"/>
                  <a:gd name="T54" fmla="*/ 0 w 6"/>
                  <a:gd name="T55" fmla="*/ 4 h 7"/>
                  <a:gd name="T56" fmla="*/ 0 w 6"/>
                  <a:gd name="T57" fmla="*/ 4 h 7"/>
                  <a:gd name="T58" fmla="*/ 0 w 6"/>
                  <a:gd name="T59" fmla="*/ 4 h 7"/>
                  <a:gd name="T60" fmla="*/ 0 w 6"/>
                  <a:gd name="T61" fmla="*/ 5 h 7"/>
                  <a:gd name="T62" fmla="*/ 1 w 6"/>
                  <a:gd name="T63" fmla="*/ 6 h 7"/>
                  <a:gd name="T64" fmla="*/ 2 w 6"/>
                  <a:gd name="T65" fmla="*/ 7 h 7"/>
                  <a:gd name="T66" fmla="*/ 3 w 6"/>
                  <a:gd name="T67" fmla="*/ 6 h 7"/>
                  <a:gd name="T68" fmla="*/ 3 w 6"/>
                  <a:gd name="T69" fmla="*/ 6 h 7"/>
                  <a:gd name="T70" fmla="*/ 4 w 6"/>
                  <a:gd name="T71" fmla="*/ 5 h 7"/>
                  <a:gd name="T72" fmla="*/ 5 w 6"/>
                  <a:gd name="T73" fmla="*/ 4 h 7"/>
                  <a:gd name="T74" fmla="*/ 6 w 6"/>
                  <a:gd name="T7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1" name="Freeform 2914">
                <a:extLst>
                  <a:ext uri="{FF2B5EF4-FFF2-40B4-BE49-F238E27FC236}">
                    <a16:creationId xmlns:a16="http://schemas.microsoft.com/office/drawing/2014/main" id="{6FC3743C-0DC9-4F57-9DF5-FFDD64D29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062"/>
                <a:ext cx="18" cy="22"/>
              </a:xfrm>
              <a:custGeom>
                <a:avLst/>
                <a:gdLst>
                  <a:gd name="T0" fmla="*/ 4 w 8"/>
                  <a:gd name="T1" fmla="*/ 9 h 10"/>
                  <a:gd name="T2" fmla="*/ 4 w 8"/>
                  <a:gd name="T3" fmla="*/ 9 h 10"/>
                  <a:gd name="T4" fmla="*/ 6 w 8"/>
                  <a:gd name="T5" fmla="*/ 8 h 10"/>
                  <a:gd name="T6" fmla="*/ 7 w 8"/>
                  <a:gd name="T7" fmla="*/ 8 h 10"/>
                  <a:gd name="T8" fmla="*/ 8 w 8"/>
                  <a:gd name="T9" fmla="*/ 7 h 10"/>
                  <a:gd name="T10" fmla="*/ 7 w 8"/>
                  <a:gd name="T11" fmla="*/ 6 h 10"/>
                  <a:gd name="T12" fmla="*/ 7 w 8"/>
                  <a:gd name="T13" fmla="*/ 6 h 10"/>
                  <a:gd name="T14" fmla="*/ 7 w 8"/>
                  <a:gd name="T15" fmla="*/ 5 h 10"/>
                  <a:gd name="T16" fmla="*/ 7 w 8"/>
                  <a:gd name="T17" fmla="*/ 5 h 10"/>
                  <a:gd name="T18" fmla="*/ 7 w 8"/>
                  <a:gd name="T19" fmla="*/ 5 h 10"/>
                  <a:gd name="T20" fmla="*/ 6 w 8"/>
                  <a:gd name="T21" fmla="*/ 5 h 10"/>
                  <a:gd name="T22" fmla="*/ 6 w 8"/>
                  <a:gd name="T23" fmla="*/ 4 h 10"/>
                  <a:gd name="T24" fmla="*/ 6 w 8"/>
                  <a:gd name="T25" fmla="*/ 4 h 10"/>
                  <a:gd name="T26" fmla="*/ 5 w 8"/>
                  <a:gd name="T27" fmla="*/ 3 h 10"/>
                  <a:gd name="T28" fmla="*/ 4 w 8"/>
                  <a:gd name="T29" fmla="*/ 1 h 10"/>
                  <a:gd name="T30" fmla="*/ 3 w 8"/>
                  <a:gd name="T31" fmla="*/ 0 h 10"/>
                  <a:gd name="T32" fmla="*/ 3 w 8"/>
                  <a:gd name="T33" fmla="*/ 0 h 10"/>
                  <a:gd name="T34" fmla="*/ 3 w 8"/>
                  <a:gd name="T35" fmla="*/ 1 h 10"/>
                  <a:gd name="T36" fmla="*/ 3 w 8"/>
                  <a:gd name="T37" fmla="*/ 1 h 10"/>
                  <a:gd name="T38" fmla="*/ 3 w 8"/>
                  <a:gd name="T39" fmla="*/ 1 h 10"/>
                  <a:gd name="T40" fmla="*/ 3 w 8"/>
                  <a:gd name="T41" fmla="*/ 1 h 10"/>
                  <a:gd name="T42" fmla="*/ 3 w 8"/>
                  <a:gd name="T43" fmla="*/ 2 h 10"/>
                  <a:gd name="T44" fmla="*/ 3 w 8"/>
                  <a:gd name="T45" fmla="*/ 2 h 10"/>
                  <a:gd name="T46" fmla="*/ 2 w 8"/>
                  <a:gd name="T47" fmla="*/ 2 h 10"/>
                  <a:gd name="T48" fmla="*/ 2 w 8"/>
                  <a:gd name="T49" fmla="*/ 2 h 10"/>
                  <a:gd name="T50" fmla="*/ 2 w 8"/>
                  <a:gd name="T51" fmla="*/ 3 h 10"/>
                  <a:gd name="T52" fmla="*/ 2 w 8"/>
                  <a:gd name="T53" fmla="*/ 3 h 10"/>
                  <a:gd name="T54" fmla="*/ 1 w 8"/>
                  <a:gd name="T55" fmla="*/ 4 h 10"/>
                  <a:gd name="T56" fmla="*/ 1 w 8"/>
                  <a:gd name="T57" fmla="*/ 4 h 10"/>
                  <a:gd name="T58" fmla="*/ 1 w 8"/>
                  <a:gd name="T59" fmla="*/ 5 h 10"/>
                  <a:gd name="T60" fmla="*/ 1 w 8"/>
                  <a:gd name="T61" fmla="*/ 5 h 10"/>
                  <a:gd name="T62" fmla="*/ 0 w 8"/>
                  <a:gd name="T63" fmla="*/ 5 h 10"/>
                  <a:gd name="T64" fmla="*/ 0 w 8"/>
                  <a:gd name="T65" fmla="*/ 5 h 10"/>
                  <a:gd name="T66" fmla="*/ 0 w 8"/>
                  <a:gd name="T67" fmla="*/ 6 h 10"/>
                  <a:gd name="T68" fmla="*/ 0 w 8"/>
                  <a:gd name="T69" fmla="*/ 6 h 10"/>
                  <a:gd name="T70" fmla="*/ 1 w 8"/>
                  <a:gd name="T71" fmla="*/ 6 h 10"/>
                  <a:gd name="T72" fmla="*/ 1 w 8"/>
                  <a:gd name="T73" fmla="*/ 7 h 10"/>
                  <a:gd name="T74" fmla="*/ 2 w 8"/>
                  <a:gd name="T75" fmla="*/ 9 h 10"/>
                  <a:gd name="T76" fmla="*/ 3 w 8"/>
                  <a:gd name="T77" fmla="*/ 10 h 10"/>
                  <a:gd name="T78" fmla="*/ 4 w 8"/>
                  <a:gd name="T7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4" y="9"/>
                    </a:moveTo>
                    <a:lnTo>
                      <a:pt x="4" y="9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2" name="Freeform 2915">
                <a:extLst>
                  <a:ext uri="{FF2B5EF4-FFF2-40B4-BE49-F238E27FC236}">
                    <a16:creationId xmlns:a16="http://schemas.microsoft.com/office/drawing/2014/main" id="{0D4EFF96-FCCA-4AF7-9845-99BDFE73C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956"/>
                <a:ext cx="38" cy="38"/>
              </a:xfrm>
              <a:custGeom>
                <a:avLst/>
                <a:gdLst>
                  <a:gd name="T0" fmla="*/ 7 w 38"/>
                  <a:gd name="T1" fmla="*/ 2 h 38"/>
                  <a:gd name="T2" fmla="*/ 7 w 38"/>
                  <a:gd name="T3" fmla="*/ 2 h 38"/>
                  <a:gd name="T4" fmla="*/ 11 w 38"/>
                  <a:gd name="T5" fmla="*/ 0 h 38"/>
                  <a:gd name="T6" fmla="*/ 11 w 38"/>
                  <a:gd name="T7" fmla="*/ 0 h 38"/>
                  <a:gd name="T8" fmla="*/ 11 w 38"/>
                  <a:gd name="T9" fmla="*/ 0 h 38"/>
                  <a:gd name="T10" fmla="*/ 13 w 38"/>
                  <a:gd name="T11" fmla="*/ 0 h 38"/>
                  <a:gd name="T12" fmla="*/ 18 w 38"/>
                  <a:gd name="T13" fmla="*/ 4 h 38"/>
                  <a:gd name="T14" fmla="*/ 18 w 38"/>
                  <a:gd name="T15" fmla="*/ 7 h 38"/>
                  <a:gd name="T16" fmla="*/ 20 w 38"/>
                  <a:gd name="T17" fmla="*/ 9 h 38"/>
                  <a:gd name="T18" fmla="*/ 22 w 38"/>
                  <a:gd name="T19" fmla="*/ 9 h 38"/>
                  <a:gd name="T20" fmla="*/ 22 w 38"/>
                  <a:gd name="T21" fmla="*/ 11 h 38"/>
                  <a:gd name="T22" fmla="*/ 25 w 38"/>
                  <a:gd name="T23" fmla="*/ 11 h 38"/>
                  <a:gd name="T24" fmla="*/ 27 w 38"/>
                  <a:gd name="T25" fmla="*/ 13 h 38"/>
                  <a:gd name="T26" fmla="*/ 27 w 38"/>
                  <a:gd name="T27" fmla="*/ 13 h 38"/>
                  <a:gd name="T28" fmla="*/ 34 w 38"/>
                  <a:gd name="T29" fmla="*/ 20 h 38"/>
                  <a:gd name="T30" fmla="*/ 34 w 38"/>
                  <a:gd name="T31" fmla="*/ 22 h 38"/>
                  <a:gd name="T32" fmla="*/ 36 w 38"/>
                  <a:gd name="T33" fmla="*/ 22 h 38"/>
                  <a:gd name="T34" fmla="*/ 36 w 38"/>
                  <a:gd name="T35" fmla="*/ 25 h 38"/>
                  <a:gd name="T36" fmla="*/ 38 w 38"/>
                  <a:gd name="T37" fmla="*/ 27 h 38"/>
                  <a:gd name="T38" fmla="*/ 36 w 38"/>
                  <a:gd name="T39" fmla="*/ 29 h 38"/>
                  <a:gd name="T40" fmla="*/ 36 w 38"/>
                  <a:gd name="T41" fmla="*/ 31 h 38"/>
                  <a:gd name="T42" fmla="*/ 36 w 38"/>
                  <a:gd name="T43" fmla="*/ 31 h 38"/>
                  <a:gd name="T44" fmla="*/ 34 w 38"/>
                  <a:gd name="T45" fmla="*/ 31 h 38"/>
                  <a:gd name="T46" fmla="*/ 34 w 38"/>
                  <a:gd name="T47" fmla="*/ 31 h 38"/>
                  <a:gd name="T48" fmla="*/ 31 w 38"/>
                  <a:gd name="T49" fmla="*/ 34 h 38"/>
                  <a:gd name="T50" fmla="*/ 31 w 38"/>
                  <a:gd name="T51" fmla="*/ 34 h 38"/>
                  <a:gd name="T52" fmla="*/ 29 w 38"/>
                  <a:gd name="T53" fmla="*/ 36 h 38"/>
                  <a:gd name="T54" fmla="*/ 27 w 38"/>
                  <a:gd name="T55" fmla="*/ 36 h 38"/>
                  <a:gd name="T56" fmla="*/ 25 w 38"/>
                  <a:gd name="T57" fmla="*/ 38 h 38"/>
                  <a:gd name="T58" fmla="*/ 22 w 38"/>
                  <a:gd name="T59" fmla="*/ 36 h 38"/>
                  <a:gd name="T60" fmla="*/ 20 w 38"/>
                  <a:gd name="T61" fmla="*/ 34 h 38"/>
                  <a:gd name="T62" fmla="*/ 20 w 38"/>
                  <a:gd name="T63" fmla="*/ 31 h 38"/>
                  <a:gd name="T64" fmla="*/ 18 w 38"/>
                  <a:gd name="T65" fmla="*/ 29 h 38"/>
                  <a:gd name="T66" fmla="*/ 18 w 38"/>
                  <a:gd name="T67" fmla="*/ 27 h 38"/>
                  <a:gd name="T68" fmla="*/ 16 w 38"/>
                  <a:gd name="T69" fmla="*/ 27 h 38"/>
                  <a:gd name="T70" fmla="*/ 16 w 38"/>
                  <a:gd name="T71" fmla="*/ 25 h 38"/>
                  <a:gd name="T72" fmla="*/ 13 w 38"/>
                  <a:gd name="T73" fmla="*/ 25 h 38"/>
                  <a:gd name="T74" fmla="*/ 13 w 38"/>
                  <a:gd name="T75" fmla="*/ 25 h 38"/>
                  <a:gd name="T76" fmla="*/ 13 w 38"/>
                  <a:gd name="T77" fmla="*/ 22 h 38"/>
                  <a:gd name="T78" fmla="*/ 11 w 38"/>
                  <a:gd name="T79" fmla="*/ 20 h 38"/>
                  <a:gd name="T80" fmla="*/ 11 w 38"/>
                  <a:gd name="T81" fmla="*/ 18 h 38"/>
                  <a:gd name="T82" fmla="*/ 9 w 38"/>
                  <a:gd name="T83" fmla="*/ 18 h 38"/>
                  <a:gd name="T84" fmla="*/ 9 w 38"/>
                  <a:gd name="T85" fmla="*/ 16 h 38"/>
                  <a:gd name="T86" fmla="*/ 7 w 38"/>
                  <a:gd name="T87" fmla="*/ 13 h 38"/>
                  <a:gd name="T88" fmla="*/ 7 w 38"/>
                  <a:gd name="T89" fmla="*/ 11 h 38"/>
                  <a:gd name="T90" fmla="*/ 4 w 38"/>
                  <a:gd name="T91" fmla="*/ 11 h 38"/>
                  <a:gd name="T92" fmla="*/ 4 w 38"/>
                  <a:gd name="T93" fmla="*/ 11 h 38"/>
                  <a:gd name="T94" fmla="*/ 4 w 38"/>
                  <a:gd name="T95" fmla="*/ 11 h 38"/>
                  <a:gd name="T96" fmla="*/ 4 w 38"/>
                  <a:gd name="T97" fmla="*/ 9 h 38"/>
                  <a:gd name="T98" fmla="*/ 2 w 38"/>
                  <a:gd name="T99" fmla="*/ 9 h 38"/>
                  <a:gd name="T100" fmla="*/ 0 w 38"/>
                  <a:gd name="T101" fmla="*/ 4 h 38"/>
                  <a:gd name="T102" fmla="*/ 2 w 38"/>
                  <a:gd name="T103" fmla="*/ 4 h 38"/>
                  <a:gd name="T104" fmla="*/ 4 w 38"/>
                  <a:gd name="T105" fmla="*/ 4 h 38"/>
                  <a:gd name="T106" fmla="*/ 7 w 38"/>
                  <a:gd name="T107" fmla="*/ 2 h 38"/>
                  <a:gd name="T108" fmla="*/ 7 w 38"/>
                  <a:gd name="T10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" h="38">
                    <a:moveTo>
                      <a:pt x="7" y="2"/>
                    </a:moveTo>
                    <a:lnTo>
                      <a:pt x="7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5"/>
                    </a:lnTo>
                    <a:lnTo>
                      <a:pt x="38" y="27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5" y="38"/>
                    </a:lnTo>
                    <a:lnTo>
                      <a:pt x="22" y="36"/>
                    </a:lnTo>
                    <a:lnTo>
                      <a:pt x="20" y="34"/>
                    </a:lnTo>
                    <a:lnTo>
                      <a:pt x="20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2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3" name="Freeform 2916">
                <a:extLst>
                  <a:ext uri="{FF2B5EF4-FFF2-40B4-BE49-F238E27FC236}">
                    <a16:creationId xmlns:a16="http://schemas.microsoft.com/office/drawing/2014/main" id="{75FBB02C-A40C-4670-9456-B4B4D453A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032"/>
                <a:ext cx="25" cy="28"/>
              </a:xfrm>
              <a:custGeom>
                <a:avLst/>
                <a:gdLst>
                  <a:gd name="T0" fmla="*/ 18 w 25"/>
                  <a:gd name="T1" fmla="*/ 28 h 28"/>
                  <a:gd name="T2" fmla="*/ 16 w 25"/>
                  <a:gd name="T3" fmla="*/ 28 h 28"/>
                  <a:gd name="T4" fmla="*/ 14 w 25"/>
                  <a:gd name="T5" fmla="*/ 25 h 28"/>
                  <a:gd name="T6" fmla="*/ 11 w 25"/>
                  <a:gd name="T7" fmla="*/ 23 h 28"/>
                  <a:gd name="T8" fmla="*/ 9 w 25"/>
                  <a:gd name="T9" fmla="*/ 21 h 28"/>
                  <a:gd name="T10" fmla="*/ 9 w 25"/>
                  <a:gd name="T11" fmla="*/ 21 h 28"/>
                  <a:gd name="T12" fmla="*/ 9 w 25"/>
                  <a:gd name="T13" fmla="*/ 21 h 28"/>
                  <a:gd name="T14" fmla="*/ 7 w 25"/>
                  <a:gd name="T15" fmla="*/ 18 h 28"/>
                  <a:gd name="T16" fmla="*/ 7 w 25"/>
                  <a:gd name="T17" fmla="*/ 16 h 28"/>
                  <a:gd name="T18" fmla="*/ 5 w 25"/>
                  <a:gd name="T19" fmla="*/ 14 h 28"/>
                  <a:gd name="T20" fmla="*/ 5 w 25"/>
                  <a:gd name="T21" fmla="*/ 14 h 28"/>
                  <a:gd name="T22" fmla="*/ 2 w 25"/>
                  <a:gd name="T23" fmla="*/ 12 h 28"/>
                  <a:gd name="T24" fmla="*/ 2 w 25"/>
                  <a:gd name="T25" fmla="*/ 9 h 28"/>
                  <a:gd name="T26" fmla="*/ 2 w 25"/>
                  <a:gd name="T27" fmla="*/ 9 h 28"/>
                  <a:gd name="T28" fmla="*/ 0 w 25"/>
                  <a:gd name="T29" fmla="*/ 9 h 28"/>
                  <a:gd name="T30" fmla="*/ 2 w 25"/>
                  <a:gd name="T31" fmla="*/ 7 h 28"/>
                  <a:gd name="T32" fmla="*/ 5 w 25"/>
                  <a:gd name="T33" fmla="*/ 5 h 28"/>
                  <a:gd name="T34" fmla="*/ 5 w 25"/>
                  <a:gd name="T35" fmla="*/ 5 h 28"/>
                  <a:gd name="T36" fmla="*/ 7 w 25"/>
                  <a:gd name="T37" fmla="*/ 5 h 28"/>
                  <a:gd name="T38" fmla="*/ 9 w 25"/>
                  <a:gd name="T39" fmla="*/ 3 h 28"/>
                  <a:gd name="T40" fmla="*/ 9 w 25"/>
                  <a:gd name="T41" fmla="*/ 3 h 28"/>
                  <a:gd name="T42" fmla="*/ 11 w 25"/>
                  <a:gd name="T43" fmla="*/ 0 h 28"/>
                  <a:gd name="T44" fmla="*/ 11 w 25"/>
                  <a:gd name="T45" fmla="*/ 3 h 28"/>
                  <a:gd name="T46" fmla="*/ 14 w 25"/>
                  <a:gd name="T47" fmla="*/ 5 h 28"/>
                  <a:gd name="T48" fmla="*/ 14 w 25"/>
                  <a:gd name="T49" fmla="*/ 5 h 28"/>
                  <a:gd name="T50" fmla="*/ 16 w 25"/>
                  <a:gd name="T51" fmla="*/ 9 h 28"/>
                  <a:gd name="T52" fmla="*/ 18 w 25"/>
                  <a:gd name="T53" fmla="*/ 9 h 28"/>
                  <a:gd name="T54" fmla="*/ 18 w 25"/>
                  <a:gd name="T55" fmla="*/ 12 h 28"/>
                  <a:gd name="T56" fmla="*/ 18 w 25"/>
                  <a:gd name="T57" fmla="*/ 12 h 28"/>
                  <a:gd name="T58" fmla="*/ 20 w 25"/>
                  <a:gd name="T59" fmla="*/ 12 h 28"/>
                  <a:gd name="T60" fmla="*/ 20 w 25"/>
                  <a:gd name="T61" fmla="*/ 14 h 28"/>
                  <a:gd name="T62" fmla="*/ 23 w 25"/>
                  <a:gd name="T63" fmla="*/ 16 h 28"/>
                  <a:gd name="T64" fmla="*/ 23 w 25"/>
                  <a:gd name="T65" fmla="*/ 16 h 28"/>
                  <a:gd name="T66" fmla="*/ 23 w 25"/>
                  <a:gd name="T67" fmla="*/ 18 h 28"/>
                  <a:gd name="T68" fmla="*/ 25 w 25"/>
                  <a:gd name="T69" fmla="*/ 18 h 28"/>
                  <a:gd name="T70" fmla="*/ 25 w 25"/>
                  <a:gd name="T71" fmla="*/ 21 h 28"/>
                  <a:gd name="T72" fmla="*/ 25 w 25"/>
                  <a:gd name="T73" fmla="*/ 21 h 28"/>
                  <a:gd name="T74" fmla="*/ 23 w 25"/>
                  <a:gd name="T75" fmla="*/ 23 h 28"/>
                  <a:gd name="T76" fmla="*/ 23 w 25"/>
                  <a:gd name="T77" fmla="*/ 23 h 28"/>
                  <a:gd name="T78" fmla="*/ 20 w 25"/>
                  <a:gd name="T79" fmla="*/ 25 h 28"/>
                  <a:gd name="T80" fmla="*/ 20 w 25"/>
                  <a:gd name="T81" fmla="*/ 25 h 28"/>
                  <a:gd name="T82" fmla="*/ 18 w 25"/>
                  <a:gd name="T83" fmla="*/ 25 h 28"/>
                  <a:gd name="T84" fmla="*/ 18 w 25"/>
                  <a:gd name="T85" fmla="*/ 28 h 28"/>
                  <a:gd name="T86" fmla="*/ 18 w 25"/>
                  <a:gd name="T8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28">
                    <a:moveTo>
                      <a:pt x="18" y="28"/>
                    </a:moveTo>
                    <a:lnTo>
                      <a:pt x="16" y="28"/>
                    </a:lnTo>
                    <a:lnTo>
                      <a:pt x="14" y="25"/>
                    </a:lnTo>
                    <a:lnTo>
                      <a:pt x="11" y="23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8" y="28"/>
                    </a:lnTo>
                    <a:lnTo>
                      <a:pt x="18" y="2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4" name="Freeform 2917">
                <a:extLst>
                  <a:ext uri="{FF2B5EF4-FFF2-40B4-BE49-F238E27FC236}">
                    <a16:creationId xmlns:a16="http://schemas.microsoft.com/office/drawing/2014/main" id="{7C33267C-1D6D-44F8-B58E-01247ACE0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123"/>
                <a:ext cx="32" cy="18"/>
              </a:xfrm>
              <a:custGeom>
                <a:avLst/>
                <a:gdLst>
                  <a:gd name="T0" fmla="*/ 13 w 14"/>
                  <a:gd name="T1" fmla="*/ 1 h 8"/>
                  <a:gd name="T2" fmla="*/ 13 w 14"/>
                  <a:gd name="T3" fmla="*/ 0 h 8"/>
                  <a:gd name="T4" fmla="*/ 14 w 14"/>
                  <a:gd name="T5" fmla="*/ 0 h 8"/>
                  <a:gd name="T6" fmla="*/ 13 w 14"/>
                  <a:gd name="T7" fmla="*/ 0 h 8"/>
                  <a:gd name="T8" fmla="*/ 12 w 14"/>
                  <a:gd name="T9" fmla="*/ 0 h 8"/>
                  <a:gd name="T10" fmla="*/ 11 w 14"/>
                  <a:gd name="T11" fmla="*/ 0 h 8"/>
                  <a:gd name="T12" fmla="*/ 10 w 14"/>
                  <a:gd name="T13" fmla="*/ 0 h 8"/>
                  <a:gd name="T14" fmla="*/ 10 w 14"/>
                  <a:gd name="T15" fmla="*/ 1 h 8"/>
                  <a:gd name="T16" fmla="*/ 9 w 14"/>
                  <a:gd name="T17" fmla="*/ 1 h 8"/>
                  <a:gd name="T18" fmla="*/ 9 w 14"/>
                  <a:gd name="T19" fmla="*/ 1 h 8"/>
                  <a:gd name="T20" fmla="*/ 8 w 14"/>
                  <a:gd name="T21" fmla="*/ 1 h 8"/>
                  <a:gd name="T22" fmla="*/ 7 w 14"/>
                  <a:gd name="T23" fmla="*/ 1 h 8"/>
                  <a:gd name="T24" fmla="*/ 6 w 14"/>
                  <a:gd name="T25" fmla="*/ 1 h 8"/>
                  <a:gd name="T26" fmla="*/ 5 w 14"/>
                  <a:gd name="T27" fmla="*/ 1 h 8"/>
                  <a:gd name="T28" fmla="*/ 4 w 14"/>
                  <a:gd name="T29" fmla="*/ 1 h 8"/>
                  <a:gd name="T30" fmla="*/ 3 w 14"/>
                  <a:gd name="T31" fmla="*/ 1 h 8"/>
                  <a:gd name="T32" fmla="*/ 2 w 14"/>
                  <a:gd name="T33" fmla="*/ 1 h 8"/>
                  <a:gd name="T34" fmla="*/ 1 w 14"/>
                  <a:gd name="T35" fmla="*/ 1 h 8"/>
                  <a:gd name="T36" fmla="*/ 0 w 14"/>
                  <a:gd name="T37" fmla="*/ 1 h 8"/>
                  <a:gd name="T38" fmla="*/ 0 w 14"/>
                  <a:gd name="T39" fmla="*/ 0 h 8"/>
                  <a:gd name="T40" fmla="*/ 0 w 14"/>
                  <a:gd name="T41" fmla="*/ 1 h 8"/>
                  <a:gd name="T42" fmla="*/ 1 w 14"/>
                  <a:gd name="T43" fmla="*/ 2 h 8"/>
                  <a:gd name="T44" fmla="*/ 2 w 14"/>
                  <a:gd name="T45" fmla="*/ 3 h 8"/>
                  <a:gd name="T46" fmla="*/ 3 w 14"/>
                  <a:gd name="T47" fmla="*/ 4 h 8"/>
                  <a:gd name="T48" fmla="*/ 4 w 14"/>
                  <a:gd name="T49" fmla="*/ 5 h 8"/>
                  <a:gd name="T50" fmla="*/ 4 w 14"/>
                  <a:gd name="T51" fmla="*/ 5 h 8"/>
                  <a:gd name="T52" fmla="*/ 6 w 14"/>
                  <a:gd name="T53" fmla="*/ 8 h 8"/>
                  <a:gd name="T54" fmla="*/ 7 w 14"/>
                  <a:gd name="T55" fmla="*/ 7 h 8"/>
                  <a:gd name="T56" fmla="*/ 7 w 14"/>
                  <a:gd name="T57" fmla="*/ 7 h 8"/>
                  <a:gd name="T58" fmla="*/ 8 w 14"/>
                  <a:gd name="T59" fmla="*/ 6 h 8"/>
                  <a:gd name="T60" fmla="*/ 8 w 14"/>
                  <a:gd name="T61" fmla="*/ 5 h 8"/>
                  <a:gd name="T62" fmla="*/ 9 w 14"/>
                  <a:gd name="T63" fmla="*/ 4 h 8"/>
                  <a:gd name="T64" fmla="*/ 12 w 14"/>
                  <a:gd name="T65" fmla="*/ 2 h 8"/>
                  <a:gd name="T66" fmla="*/ 13 w 14"/>
                  <a:gd name="T6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8">
                    <a:moveTo>
                      <a:pt x="13" y="1"/>
                    </a:move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5" name="Freeform 2918">
                <a:extLst>
                  <a:ext uri="{FF2B5EF4-FFF2-40B4-BE49-F238E27FC236}">
                    <a16:creationId xmlns:a16="http://schemas.microsoft.com/office/drawing/2014/main" id="{F5E98CE9-3F44-485D-BFC8-B5E6996A2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9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  <a:gd name="T20" fmla="*/ 2 w 2"/>
                  <a:gd name="T21" fmla="*/ 0 h 3"/>
                  <a:gd name="T22" fmla="*/ 2 w 2"/>
                  <a:gd name="T23" fmla="*/ 3 h 3"/>
                  <a:gd name="T24" fmla="*/ 2 w 2"/>
                  <a:gd name="T25" fmla="*/ 3 h 3"/>
                  <a:gd name="T26" fmla="*/ 2 w 2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6" name="Freeform 2919">
                <a:extLst>
                  <a:ext uri="{FF2B5EF4-FFF2-40B4-BE49-F238E27FC236}">
                    <a16:creationId xmlns:a16="http://schemas.microsoft.com/office/drawing/2014/main" id="{5E36AB91-132D-45E0-BD0F-9E20AEB71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04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7" name="Freeform 2920">
                <a:extLst>
                  <a:ext uri="{FF2B5EF4-FFF2-40B4-BE49-F238E27FC236}">
                    <a16:creationId xmlns:a16="http://schemas.microsoft.com/office/drawing/2014/main" id="{6ED92325-4341-4E76-A9EA-2E3EC51B1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048"/>
                <a:ext cx="12" cy="21"/>
              </a:xfrm>
              <a:custGeom>
                <a:avLst/>
                <a:gdLst>
                  <a:gd name="T0" fmla="*/ 7 w 12"/>
                  <a:gd name="T1" fmla="*/ 7 h 21"/>
                  <a:gd name="T2" fmla="*/ 10 w 12"/>
                  <a:gd name="T3" fmla="*/ 9 h 21"/>
                  <a:gd name="T4" fmla="*/ 10 w 12"/>
                  <a:gd name="T5" fmla="*/ 12 h 21"/>
                  <a:gd name="T6" fmla="*/ 12 w 12"/>
                  <a:gd name="T7" fmla="*/ 16 h 21"/>
                  <a:gd name="T8" fmla="*/ 12 w 12"/>
                  <a:gd name="T9" fmla="*/ 21 h 21"/>
                  <a:gd name="T10" fmla="*/ 12 w 12"/>
                  <a:gd name="T11" fmla="*/ 21 h 21"/>
                  <a:gd name="T12" fmla="*/ 10 w 12"/>
                  <a:gd name="T13" fmla="*/ 18 h 21"/>
                  <a:gd name="T14" fmla="*/ 5 w 12"/>
                  <a:gd name="T15" fmla="*/ 14 h 21"/>
                  <a:gd name="T16" fmla="*/ 5 w 12"/>
                  <a:gd name="T17" fmla="*/ 12 h 21"/>
                  <a:gd name="T18" fmla="*/ 3 w 12"/>
                  <a:gd name="T19" fmla="*/ 12 h 21"/>
                  <a:gd name="T20" fmla="*/ 3 w 12"/>
                  <a:gd name="T21" fmla="*/ 9 h 21"/>
                  <a:gd name="T22" fmla="*/ 0 w 12"/>
                  <a:gd name="T23" fmla="*/ 7 h 21"/>
                  <a:gd name="T24" fmla="*/ 0 w 12"/>
                  <a:gd name="T25" fmla="*/ 5 h 21"/>
                  <a:gd name="T26" fmla="*/ 3 w 12"/>
                  <a:gd name="T27" fmla="*/ 5 h 21"/>
                  <a:gd name="T28" fmla="*/ 3 w 12"/>
                  <a:gd name="T29" fmla="*/ 5 h 21"/>
                  <a:gd name="T30" fmla="*/ 5 w 12"/>
                  <a:gd name="T31" fmla="*/ 2 h 21"/>
                  <a:gd name="T32" fmla="*/ 7 w 12"/>
                  <a:gd name="T33" fmla="*/ 0 h 21"/>
                  <a:gd name="T34" fmla="*/ 7 w 12"/>
                  <a:gd name="T35" fmla="*/ 5 h 21"/>
                  <a:gd name="T36" fmla="*/ 7 w 12"/>
                  <a:gd name="T3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21">
                    <a:moveTo>
                      <a:pt x="7" y="7"/>
                    </a:moveTo>
                    <a:lnTo>
                      <a:pt x="10" y="9"/>
                    </a:lnTo>
                    <a:lnTo>
                      <a:pt x="10" y="12"/>
                    </a:lnTo>
                    <a:lnTo>
                      <a:pt x="12" y="16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0" y="18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8" name="Freeform 2921">
                <a:extLst>
                  <a:ext uri="{FF2B5EF4-FFF2-40B4-BE49-F238E27FC236}">
                    <a16:creationId xmlns:a16="http://schemas.microsoft.com/office/drawing/2014/main" id="{827160F3-7703-4624-A20E-D9AA5A28D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071"/>
                <a:ext cx="27" cy="27"/>
              </a:xfrm>
              <a:custGeom>
                <a:avLst/>
                <a:gdLst>
                  <a:gd name="T0" fmla="*/ 16 w 27"/>
                  <a:gd name="T1" fmla="*/ 27 h 27"/>
                  <a:gd name="T2" fmla="*/ 16 w 27"/>
                  <a:gd name="T3" fmla="*/ 27 h 27"/>
                  <a:gd name="T4" fmla="*/ 13 w 27"/>
                  <a:gd name="T5" fmla="*/ 25 h 27"/>
                  <a:gd name="T6" fmla="*/ 11 w 27"/>
                  <a:gd name="T7" fmla="*/ 22 h 27"/>
                  <a:gd name="T8" fmla="*/ 11 w 27"/>
                  <a:gd name="T9" fmla="*/ 22 h 27"/>
                  <a:gd name="T10" fmla="*/ 11 w 27"/>
                  <a:gd name="T11" fmla="*/ 22 h 27"/>
                  <a:gd name="T12" fmla="*/ 9 w 27"/>
                  <a:gd name="T13" fmla="*/ 20 h 27"/>
                  <a:gd name="T14" fmla="*/ 9 w 27"/>
                  <a:gd name="T15" fmla="*/ 20 h 27"/>
                  <a:gd name="T16" fmla="*/ 9 w 27"/>
                  <a:gd name="T17" fmla="*/ 18 h 27"/>
                  <a:gd name="T18" fmla="*/ 7 w 27"/>
                  <a:gd name="T19" fmla="*/ 18 h 27"/>
                  <a:gd name="T20" fmla="*/ 7 w 27"/>
                  <a:gd name="T21" fmla="*/ 16 h 27"/>
                  <a:gd name="T22" fmla="*/ 4 w 27"/>
                  <a:gd name="T23" fmla="*/ 13 h 27"/>
                  <a:gd name="T24" fmla="*/ 4 w 27"/>
                  <a:gd name="T25" fmla="*/ 13 h 27"/>
                  <a:gd name="T26" fmla="*/ 2 w 27"/>
                  <a:gd name="T27" fmla="*/ 11 h 27"/>
                  <a:gd name="T28" fmla="*/ 0 w 27"/>
                  <a:gd name="T29" fmla="*/ 7 h 27"/>
                  <a:gd name="T30" fmla="*/ 4 w 27"/>
                  <a:gd name="T31" fmla="*/ 4 h 27"/>
                  <a:gd name="T32" fmla="*/ 4 w 27"/>
                  <a:gd name="T33" fmla="*/ 4 h 27"/>
                  <a:gd name="T34" fmla="*/ 7 w 27"/>
                  <a:gd name="T35" fmla="*/ 4 h 27"/>
                  <a:gd name="T36" fmla="*/ 9 w 27"/>
                  <a:gd name="T37" fmla="*/ 2 h 27"/>
                  <a:gd name="T38" fmla="*/ 11 w 27"/>
                  <a:gd name="T39" fmla="*/ 0 h 27"/>
                  <a:gd name="T40" fmla="*/ 11 w 27"/>
                  <a:gd name="T41" fmla="*/ 2 h 27"/>
                  <a:gd name="T42" fmla="*/ 13 w 27"/>
                  <a:gd name="T43" fmla="*/ 2 h 27"/>
                  <a:gd name="T44" fmla="*/ 13 w 27"/>
                  <a:gd name="T45" fmla="*/ 4 h 27"/>
                  <a:gd name="T46" fmla="*/ 13 w 27"/>
                  <a:gd name="T47" fmla="*/ 4 h 27"/>
                  <a:gd name="T48" fmla="*/ 16 w 27"/>
                  <a:gd name="T49" fmla="*/ 7 h 27"/>
                  <a:gd name="T50" fmla="*/ 16 w 27"/>
                  <a:gd name="T51" fmla="*/ 7 h 27"/>
                  <a:gd name="T52" fmla="*/ 16 w 27"/>
                  <a:gd name="T53" fmla="*/ 9 h 27"/>
                  <a:gd name="T54" fmla="*/ 18 w 27"/>
                  <a:gd name="T55" fmla="*/ 9 h 27"/>
                  <a:gd name="T56" fmla="*/ 18 w 27"/>
                  <a:gd name="T57" fmla="*/ 11 h 27"/>
                  <a:gd name="T58" fmla="*/ 20 w 27"/>
                  <a:gd name="T59" fmla="*/ 13 h 27"/>
                  <a:gd name="T60" fmla="*/ 22 w 27"/>
                  <a:gd name="T61" fmla="*/ 13 h 27"/>
                  <a:gd name="T62" fmla="*/ 22 w 27"/>
                  <a:gd name="T63" fmla="*/ 16 h 27"/>
                  <a:gd name="T64" fmla="*/ 22 w 27"/>
                  <a:gd name="T65" fmla="*/ 16 h 27"/>
                  <a:gd name="T66" fmla="*/ 27 w 27"/>
                  <a:gd name="T67" fmla="*/ 20 h 27"/>
                  <a:gd name="T68" fmla="*/ 22 w 27"/>
                  <a:gd name="T69" fmla="*/ 22 h 27"/>
                  <a:gd name="T70" fmla="*/ 22 w 27"/>
                  <a:gd name="T71" fmla="*/ 22 h 27"/>
                  <a:gd name="T72" fmla="*/ 20 w 27"/>
                  <a:gd name="T73" fmla="*/ 25 h 27"/>
                  <a:gd name="T74" fmla="*/ 18 w 27"/>
                  <a:gd name="T75" fmla="*/ 25 h 27"/>
                  <a:gd name="T76" fmla="*/ 16 w 27"/>
                  <a:gd name="T77" fmla="*/ 27 h 27"/>
                  <a:gd name="T78" fmla="*/ 16 w 27"/>
                  <a:gd name="T7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7">
                    <a:moveTo>
                      <a:pt x="16" y="27"/>
                    </a:moveTo>
                    <a:lnTo>
                      <a:pt x="16" y="27"/>
                    </a:lnTo>
                    <a:lnTo>
                      <a:pt x="13" y="25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7" y="2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6" y="27"/>
                    </a:lnTo>
                    <a:lnTo>
                      <a:pt x="16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9" name="Freeform 2922">
                <a:extLst>
                  <a:ext uri="{FF2B5EF4-FFF2-40B4-BE49-F238E27FC236}">
                    <a16:creationId xmlns:a16="http://schemas.microsoft.com/office/drawing/2014/main" id="{51B69F2A-9728-4D5E-8C1D-04C1C11AC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976"/>
                <a:ext cx="25" cy="36"/>
              </a:xfrm>
              <a:custGeom>
                <a:avLst/>
                <a:gdLst>
                  <a:gd name="T0" fmla="*/ 9 w 11"/>
                  <a:gd name="T1" fmla="*/ 9 h 16"/>
                  <a:gd name="T2" fmla="*/ 9 w 11"/>
                  <a:gd name="T3" fmla="*/ 9 h 16"/>
                  <a:gd name="T4" fmla="*/ 7 w 11"/>
                  <a:gd name="T5" fmla="*/ 7 h 16"/>
                  <a:gd name="T6" fmla="*/ 7 w 11"/>
                  <a:gd name="T7" fmla="*/ 7 h 16"/>
                  <a:gd name="T8" fmla="*/ 6 w 11"/>
                  <a:gd name="T9" fmla="*/ 6 h 16"/>
                  <a:gd name="T10" fmla="*/ 6 w 11"/>
                  <a:gd name="T11" fmla="*/ 5 h 16"/>
                  <a:gd name="T12" fmla="*/ 5 w 11"/>
                  <a:gd name="T13" fmla="*/ 5 h 16"/>
                  <a:gd name="T14" fmla="*/ 5 w 11"/>
                  <a:gd name="T15" fmla="*/ 5 h 16"/>
                  <a:gd name="T16" fmla="*/ 5 w 11"/>
                  <a:gd name="T17" fmla="*/ 5 h 16"/>
                  <a:gd name="T18" fmla="*/ 5 w 11"/>
                  <a:gd name="T19" fmla="*/ 4 h 16"/>
                  <a:gd name="T20" fmla="*/ 5 w 11"/>
                  <a:gd name="T21" fmla="*/ 4 h 16"/>
                  <a:gd name="T22" fmla="*/ 4 w 11"/>
                  <a:gd name="T23" fmla="*/ 3 h 16"/>
                  <a:gd name="T24" fmla="*/ 3 w 11"/>
                  <a:gd name="T25" fmla="*/ 2 h 16"/>
                  <a:gd name="T26" fmla="*/ 3 w 11"/>
                  <a:gd name="T27" fmla="*/ 2 h 16"/>
                  <a:gd name="T28" fmla="*/ 2 w 11"/>
                  <a:gd name="T29" fmla="*/ 0 h 16"/>
                  <a:gd name="T30" fmla="*/ 1 w 11"/>
                  <a:gd name="T31" fmla="*/ 0 h 16"/>
                  <a:gd name="T32" fmla="*/ 0 w 11"/>
                  <a:gd name="T33" fmla="*/ 1 h 16"/>
                  <a:gd name="T34" fmla="*/ 0 w 11"/>
                  <a:gd name="T35" fmla="*/ 1 h 16"/>
                  <a:gd name="T36" fmla="*/ 2 w 11"/>
                  <a:gd name="T37" fmla="*/ 9 h 16"/>
                  <a:gd name="T38" fmla="*/ 2 w 11"/>
                  <a:gd name="T39" fmla="*/ 9 h 16"/>
                  <a:gd name="T40" fmla="*/ 2 w 11"/>
                  <a:gd name="T41" fmla="*/ 10 h 16"/>
                  <a:gd name="T42" fmla="*/ 2 w 11"/>
                  <a:gd name="T43" fmla="*/ 10 h 16"/>
                  <a:gd name="T44" fmla="*/ 2 w 11"/>
                  <a:gd name="T45" fmla="*/ 10 h 16"/>
                  <a:gd name="T46" fmla="*/ 2 w 11"/>
                  <a:gd name="T47" fmla="*/ 10 h 16"/>
                  <a:gd name="T48" fmla="*/ 3 w 11"/>
                  <a:gd name="T49" fmla="*/ 11 h 16"/>
                  <a:gd name="T50" fmla="*/ 3 w 11"/>
                  <a:gd name="T51" fmla="*/ 11 h 16"/>
                  <a:gd name="T52" fmla="*/ 3 w 11"/>
                  <a:gd name="T53" fmla="*/ 12 h 16"/>
                  <a:gd name="T54" fmla="*/ 4 w 11"/>
                  <a:gd name="T55" fmla="*/ 13 h 16"/>
                  <a:gd name="T56" fmla="*/ 4 w 11"/>
                  <a:gd name="T57" fmla="*/ 13 h 16"/>
                  <a:gd name="T58" fmla="*/ 5 w 11"/>
                  <a:gd name="T59" fmla="*/ 14 h 16"/>
                  <a:gd name="T60" fmla="*/ 6 w 11"/>
                  <a:gd name="T61" fmla="*/ 16 h 16"/>
                  <a:gd name="T62" fmla="*/ 7 w 11"/>
                  <a:gd name="T63" fmla="*/ 15 h 16"/>
                  <a:gd name="T64" fmla="*/ 8 w 11"/>
                  <a:gd name="T65" fmla="*/ 15 h 16"/>
                  <a:gd name="T66" fmla="*/ 9 w 11"/>
                  <a:gd name="T67" fmla="*/ 14 h 16"/>
                  <a:gd name="T68" fmla="*/ 9 w 11"/>
                  <a:gd name="T69" fmla="*/ 14 h 16"/>
                  <a:gd name="T70" fmla="*/ 10 w 11"/>
                  <a:gd name="T71" fmla="*/ 13 h 16"/>
                  <a:gd name="T72" fmla="*/ 10 w 11"/>
                  <a:gd name="T73" fmla="*/ 13 h 16"/>
                  <a:gd name="T74" fmla="*/ 10 w 11"/>
                  <a:gd name="T75" fmla="*/ 13 h 16"/>
                  <a:gd name="T76" fmla="*/ 11 w 11"/>
                  <a:gd name="T77" fmla="*/ 12 h 16"/>
                  <a:gd name="T78" fmla="*/ 10 w 11"/>
                  <a:gd name="T79" fmla="*/ 11 h 16"/>
                  <a:gd name="T80" fmla="*/ 9 w 11"/>
                  <a:gd name="T8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6">
                    <a:moveTo>
                      <a:pt x="9" y="9"/>
                    </a:moveTo>
                    <a:lnTo>
                      <a:pt x="9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0" name="Freeform 2923">
                <a:extLst>
                  <a:ext uri="{FF2B5EF4-FFF2-40B4-BE49-F238E27FC236}">
                    <a16:creationId xmlns:a16="http://schemas.microsoft.com/office/drawing/2014/main" id="{0D5CF166-1CEE-4B79-A53D-8954B34EB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050"/>
                <a:ext cx="23" cy="25"/>
              </a:xfrm>
              <a:custGeom>
                <a:avLst/>
                <a:gdLst>
                  <a:gd name="T0" fmla="*/ 8 w 10"/>
                  <a:gd name="T1" fmla="*/ 10 h 11"/>
                  <a:gd name="T2" fmla="*/ 8 w 10"/>
                  <a:gd name="T3" fmla="*/ 10 h 11"/>
                  <a:gd name="T4" fmla="*/ 10 w 10"/>
                  <a:gd name="T5" fmla="*/ 8 h 11"/>
                  <a:gd name="T6" fmla="*/ 10 w 10"/>
                  <a:gd name="T7" fmla="*/ 8 h 11"/>
                  <a:gd name="T8" fmla="*/ 10 w 10"/>
                  <a:gd name="T9" fmla="*/ 7 h 11"/>
                  <a:gd name="T10" fmla="*/ 8 w 10"/>
                  <a:gd name="T11" fmla="*/ 5 h 11"/>
                  <a:gd name="T12" fmla="*/ 8 w 10"/>
                  <a:gd name="T13" fmla="*/ 5 h 11"/>
                  <a:gd name="T14" fmla="*/ 8 w 10"/>
                  <a:gd name="T15" fmla="*/ 5 h 11"/>
                  <a:gd name="T16" fmla="*/ 7 w 10"/>
                  <a:gd name="T17" fmla="*/ 5 h 11"/>
                  <a:gd name="T18" fmla="*/ 7 w 10"/>
                  <a:gd name="T19" fmla="*/ 4 h 11"/>
                  <a:gd name="T20" fmla="*/ 7 w 10"/>
                  <a:gd name="T21" fmla="*/ 3 h 11"/>
                  <a:gd name="T22" fmla="*/ 6 w 10"/>
                  <a:gd name="T23" fmla="*/ 2 h 11"/>
                  <a:gd name="T24" fmla="*/ 5 w 10"/>
                  <a:gd name="T25" fmla="*/ 2 h 11"/>
                  <a:gd name="T26" fmla="*/ 5 w 10"/>
                  <a:gd name="T27" fmla="*/ 1 h 11"/>
                  <a:gd name="T28" fmla="*/ 5 w 10"/>
                  <a:gd name="T29" fmla="*/ 1 h 11"/>
                  <a:gd name="T30" fmla="*/ 4 w 10"/>
                  <a:gd name="T31" fmla="*/ 0 h 11"/>
                  <a:gd name="T32" fmla="*/ 4 w 10"/>
                  <a:gd name="T33" fmla="*/ 0 h 11"/>
                  <a:gd name="T34" fmla="*/ 4 w 10"/>
                  <a:gd name="T35" fmla="*/ 0 h 11"/>
                  <a:gd name="T36" fmla="*/ 4 w 10"/>
                  <a:gd name="T37" fmla="*/ 0 h 11"/>
                  <a:gd name="T38" fmla="*/ 4 w 10"/>
                  <a:gd name="T39" fmla="*/ 0 h 11"/>
                  <a:gd name="T40" fmla="*/ 3 w 10"/>
                  <a:gd name="T41" fmla="*/ 0 h 11"/>
                  <a:gd name="T42" fmla="*/ 2 w 10"/>
                  <a:gd name="T43" fmla="*/ 1 h 11"/>
                  <a:gd name="T44" fmla="*/ 1 w 10"/>
                  <a:gd name="T45" fmla="*/ 1 h 11"/>
                  <a:gd name="T46" fmla="*/ 1 w 10"/>
                  <a:gd name="T47" fmla="*/ 1 h 11"/>
                  <a:gd name="T48" fmla="*/ 1 w 10"/>
                  <a:gd name="T49" fmla="*/ 2 h 11"/>
                  <a:gd name="T50" fmla="*/ 1 w 10"/>
                  <a:gd name="T51" fmla="*/ 2 h 11"/>
                  <a:gd name="T52" fmla="*/ 1 w 10"/>
                  <a:gd name="T53" fmla="*/ 3 h 11"/>
                  <a:gd name="T54" fmla="*/ 1 w 10"/>
                  <a:gd name="T55" fmla="*/ 3 h 11"/>
                  <a:gd name="T56" fmla="*/ 0 w 10"/>
                  <a:gd name="T57" fmla="*/ 3 h 11"/>
                  <a:gd name="T58" fmla="*/ 0 w 10"/>
                  <a:gd name="T59" fmla="*/ 3 h 11"/>
                  <a:gd name="T60" fmla="*/ 0 w 10"/>
                  <a:gd name="T61" fmla="*/ 4 h 11"/>
                  <a:gd name="T62" fmla="*/ 0 w 10"/>
                  <a:gd name="T63" fmla="*/ 4 h 11"/>
                  <a:gd name="T64" fmla="*/ 0 w 10"/>
                  <a:gd name="T65" fmla="*/ 5 h 11"/>
                  <a:gd name="T66" fmla="*/ 1 w 10"/>
                  <a:gd name="T67" fmla="*/ 5 h 11"/>
                  <a:gd name="T68" fmla="*/ 1 w 10"/>
                  <a:gd name="T69" fmla="*/ 6 h 11"/>
                  <a:gd name="T70" fmla="*/ 2 w 10"/>
                  <a:gd name="T71" fmla="*/ 6 h 11"/>
                  <a:gd name="T72" fmla="*/ 2 w 10"/>
                  <a:gd name="T73" fmla="*/ 7 h 11"/>
                  <a:gd name="T74" fmla="*/ 2 w 10"/>
                  <a:gd name="T75" fmla="*/ 7 h 11"/>
                  <a:gd name="T76" fmla="*/ 3 w 10"/>
                  <a:gd name="T77" fmla="*/ 8 h 11"/>
                  <a:gd name="T78" fmla="*/ 3 w 10"/>
                  <a:gd name="T79" fmla="*/ 9 h 11"/>
                  <a:gd name="T80" fmla="*/ 4 w 10"/>
                  <a:gd name="T81" fmla="*/ 9 h 11"/>
                  <a:gd name="T82" fmla="*/ 5 w 10"/>
                  <a:gd name="T83" fmla="*/ 11 h 11"/>
                  <a:gd name="T84" fmla="*/ 8 w 10"/>
                  <a:gd name="T8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1">
                    <a:moveTo>
                      <a:pt x="8" y="10"/>
                    </a:moveTo>
                    <a:lnTo>
                      <a:pt x="8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1" name="Freeform 2924">
                <a:extLst>
                  <a:ext uri="{FF2B5EF4-FFF2-40B4-BE49-F238E27FC236}">
                    <a16:creationId xmlns:a16="http://schemas.microsoft.com/office/drawing/2014/main" id="{7BBE65E0-8667-46C6-86AF-FC139D55A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026"/>
                <a:ext cx="14" cy="20"/>
              </a:xfrm>
              <a:custGeom>
                <a:avLst/>
                <a:gdLst>
                  <a:gd name="T0" fmla="*/ 2 w 6"/>
                  <a:gd name="T1" fmla="*/ 8 h 9"/>
                  <a:gd name="T2" fmla="*/ 2 w 6"/>
                  <a:gd name="T3" fmla="*/ 8 h 9"/>
                  <a:gd name="T4" fmla="*/ 3 w 6"/>
                  <a:gd name="T5" fmla="*/ 8 h 9"/>
                  <a:gd name="T6" fmla="*/ 4 w 6"/>
                  <a:gd name="T7" fmla="*/ 8 h 9"/>
                  <a:gd name="T8" fmla="*/ 5 w 6"/>
                  <a:gd name="T9" fmla="*/ 7 h 9"/>
                  <a:gd name="T10" fmla="*/ 6 w 6"/>
                  <a:gd name="T11" fmla="*/ 6 h 9"/>
                  <a:gd name="T12" fmla="*/ 5 w 6"/>
                  <a:gd name="T13" fmla="*/ 5 h 9"/>
                  <a:gd name="T14" fmla="*/ 5 w 6"/>
                  <a:gd name="T15" fmla="*/ 5 h 9"/>
                  <a:gd name="T16" fmla="*/ 5 w 6"/>
                  <a:gd name="T17" fmla="*/ 4 h 9"/>
                  <a:gd name="T18" fmla="*/ 4 w 6"/>
                  <a:gd name="T19" fmla="*/ 4 h 9"/>
                  <a:gd name="T20" fmla="*/ 2 w 6"/>
                  <a:gd name="T21" fmla="*/ 1 h 9"/>
                  <a:gd name="T22" fmla="*/ 2 w 6"/>
                  <a:gd name="T23" fmla="*/ 0 h 9"/>
                  <a:gd name="T24" fmla="*/ 2 w 6"/>
                  <a:gd name="T25" fmla="*/ 0 h 9"/>
                  <a:gd name="T26" fmla="*/ 0 w 6"/>
                  <a:gd name="T27" fmla="*/ 8 h 9"/>
                  <a:gd name="T28" fmla="*/ 0 w 6"/>
                  <a:gd name="T29" fmla="*/ 8 h 9"/>
                  <a:gd name="T30" fmla="*/ 0 w 6"/>
                  <a:gd name="T31" fmla="*/ 8 h 9"/>
                  <a:gd name="T32" fmla="*/ 0 w 6"/>
                  <a:gd name="T33" fmla="*/ 8 h 9"/>
                  <a:gd name="T34" fmla="*/ 1 w 6"/>
                  <a:gd name="T35" fmla="*/ 9 h 9"/>
                  <a:gd name="T36" fmla="*/ 1 w 6"/>
                  <a:gd name="T37" fmla="*/ 9 h 9"/>
                  <a:gd name="T38" fmla="*/ 2 w 6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9">
                    <a:moveTo>
                      <a:pt x="2" y="8"/>
                    </a:move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2" name="Freeform 2925">
                <a:extLst>
                  <a:ext uri="{FF2B5EF4-FFF2-40B4-BE49-F238E27FC236}">
                    <a16:creationId xmlns:a16="http://schemas.microsoft.com/office/drawing/2014/main" id="{CD9FF21A-65BB-45B7-8036-4F79D693F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92"/>
                <a:ext cx="9" cy="7"/>
              </a:xfrm>
              <a:custGeom>
                <a:avLst/>
                <a:gdLst>
                  <a:gd name="T0" fmla="*/ 5 w 9"/>
                  <a:gd name="T1" fmla="*/ 4 h 7"/>
                  <a:gd name="T2" fmla="*/ 0 w 9"/>
                  <a:gd name="T3" fmla="*/ 7 h 7"/>
                  <a:gd name="T4" fmla="*/ 0 w 9"/>
                  <a:gd name="T5" fmla="*/ 4 h 7"/>
                  <a:gd name="T6" fmla="*/ 2 w 9"/>
                  <a:gd name="T7" fmla="*/ 2 h 7"/>
                  <a:gd name="T8" fmla="*/ 5 w 9"/>
                  <a:gd name="T9" fmla="*/ 0 h 7"/>
                  <a:gd name="T10" fmla="*/ 7 w 9"/>
                  <a:gd name="T11" fmla="*/ 0 h 7"/>
                  <a:gd name="T12" fmla="*/ 9 w 9"/>
                  <a:gd name="T13" fmla="*/ 2 h 7"/>
                  <a:gd name="T14" fmla="*/ 7 w 9"/>
                  <a:gd name="T15" fmla="*/ 2 h 7"/>
                  <a:gd name="T16" fmla="*/ 5 w 9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5" y="4"/>
                    </a:move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3" name="Freeform 2926">
                <a:extLst>
                  <a:ext uri="{FF2B5EF4-FFF2-40B4-BE49-F238E27FC236}">
                    <a16:creationId xmlns:a16="http://schemas.microsoft.com/office/drawing/2014/main" id="{03974BE6-A312-44F3-BDE2-F8CB35B74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100"/>
                <a:ext cx="16" cy="16"/>
              </a:xfrm>
              <a:custGeom>
                <a:avLst/>
                <a:gdLst>
                  <a:gd name="T0" fmla="*/ 10 w 16"/>
                  <a:gd name="T1" fmla="*/ 5 h 16"/>
                  <a:gd name="T2" fmla="*/ 10 w 16"/>
                  <a:gd name="T3" fmla="*/ 7 h 16"/>
                  <a:gd name="T4" fmla="*/ 10 w 16"/>
                  <a:gd name="T5" fmla="*/ 5 h 16"/>
                  <a:gd name="T6" fmla="*/ 12 w 16"/>
                  <a:gd name="T7" fmla="*/ 7 h 16"/>
                  <a:gd name="T8" fmla="*/ 12 w 16"/>
                  <a:gd name="T9" fmla="*/ 7 h 16"/>
                  <a:gd name="T10" fmla="*/ 14 w 16"/>
                  <a:gd name="T11" fmla="*/ 9 h 16"/>
                  <a:gd name="T12" fmla="*/ 14 w 16"/>
                  <a:gd name="T13" fmla="*/ 9 h 16"/>
                  <a:gd name="T14" fmla="*/ 14 w 16"/>
                  <a:gd name="T15" fmla="*/ 9 h 16"/>
                  <a:gd name="T16" fmla="*/ 14 w 16"/>
                  <a:gd name="T17" fmla="*/ 9 h 16"/>
                  <a:gd name="T18" fmla="*/ 14 w 16"/>
                  <a:gd name="T19" fmla="*/ 9 h 16"/>
                  <a:gd name="T20" fmla="*/ 14 w 16"/>
                  <a:gd name="T21" fmla="*/ 11 h 16"/>
                  <a:gd name="T22" fmla="*/ 16 w 16"/>
                  <a:gd name="T23" fmla="*/ 11 h 16"/>
                  <a:gd name="T24" fmla="*/ 12 w 16"/>
                  <a:gd name="T25" fmla="*/ 14 h 16"/>
                  <a:gd name="T26" fmla="*/ 10 w 16"/>
                  <a:gd name="T27" fmla="*/ 11 h 16"/>
                  <a:gd name="T28" fmla="*/ 10 w 16"/>
                  <a:gd name="T29" fmla="*/ 11 h 16"/>
                  <a:gd name="T30" fmla="*/ 10 w 16"/>
                  <a:gd name="T31" fmla="*/ 9 h 16"/>
                  <a:gd name="T32" fmla="*/ 7 w 16"/>
                  <a:gd name="T33" fmla="*/ 9 h 16"/>
                  <a:gd name="T34" fmla="*/ 7 w 16"/>
                  <a:gd name="T35" fmla="*/ 9 h 16"/>
                  <a:gd name="T36" fmla="*/ 7 w 16"/>
                  <a:gd name="T37" fmla="*/ 9 h 16"/>
                  <a:gd name="T38" fmla="*/ 10 w 16"/>
                  <a:gd name="T39" fmla="*/ 11 h 16"/>
                  <a:gd name="T40" fmla="*/ 12 w 16"/>
                  <a:gd name="T41" fmla="*/ 14 h 16"/>
                  <a:gd name="T42" fmla="*/ 10 w 16"/>
                  <a:gd name="T43" fmla="*/ 16 h 16"/>
                  <a:gd name="T44" fmla="*/ 10 w 16"/>
                  <a:gd name="T45" fmla="*/ 16 h 16"/>
                  <a:gd name="T46" fmla="*/ 7 w 16"/>
                  <a:gd name="T47" fmla="*/ 16 h 16"/>
                  <a:gd name="T48" fmla="*/ 5 w 16"/>
                  <a:gd name="T49" fmla="*/ 14 h 16"/>
                  <a:gd name="T50" fmla="*/ 5 w 16"/>
                  <a:gd name="T51" fmla="*/ 11 h 16"/>
                  <a:gd name="T52" fmla="*/ 3 w 16"/>
                  <a:gd name="T53" fmla="*/ 9 h 16"/>
                  <a:gd name="T54" fmla="*/ 0 w 16"/>
                  <a:gd name="T55" fmla="*/ 5 h 16"/>
                  <a:gd name="T56" fmla="*/ 3 w 16"/>
                  <a:gd name="T57" fmla="*/ 2 h 16"/>
                  <a:gd name="T58" fmla="*/ 5 w 16"/>
                  <a:gd name="T59" fmla="*/ 2 h 16"/>
                  <a:gd name="T60" fmla="*/ 7 w 16"/>
                  <a:gd name="T61" fmla="*/ 0 h 16"/>
                  <a:gd name="T62" fmla="*/ 7 w 16"/>
                  <a:gd name="T63" fmla="*/ 0 h 16"/>
                  <a:gd name="T64" fmla="*/ 7 w 16"/>
                  <a:gd name="T65" fmla="*/ 2 h 16"/>
                  <a:gd name="T66" fmla="*/ 7 w 16"/>
                  <a:gd name="T67" fmla="*/ 2 h 16"/>
                  <a:gd name="T68" fmla="*/ 10 w 16"/>
                  <a:gd name="T6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6">
                    <a:moveTo>
                      <a:pt x="10" y="5"/>
                    </a:moveTo>
                    <a:lnTo>
                      <a:pt x="10" y="7"/>
                    </a:lnTo>
                    <a:lnTo>
                      <a:pt x="10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10" y="11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4" name="Freeform 2927">
                <a:extLst>
                  <a:ext uri="{FF2B5EF4-FFF2-40B4-BE49-F238E27FC236}">
                    <a16:creationId xmlns:a16="http://schemas.microsoft.com/office/drawing/2014/main" id="{46E04E25-43E3-4E12-9AE1-E766DB8DE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967"/>
                <a:ext cx="34" cy="36"/>
              </a:xfrm>
              <a:custGeom>
                <a:avLst/>
                <a:gdLst>
                  <a:gd name="T0" fmla="*/ 16 w 34"/>
                  <a:gd name="T1" fmla="*/ 7 h 36"/>
                  <a:gd name="T2" fmla="*/ 18 w 34"/>
                  <a:gd name="T3" fmla="*/ 9 h 36"/>
                  <a:gd name="T4" fmla="*/ 20 w 34"/>
                  <a:gd name="T5" fmla="*/ 11 h 36"/>
                  <a:gd name="T6" fmla="*/ 20 w 34"/>
                  <a:gd name="T7" fmla="*/ 14 h 36"/>
                  <a:gd name="T8" fmla="*/ 22 w 34"/>
                  <a:gd name="T9" fmla="*/ 14 h 36"/>
                  <a:gd name="T10" fmla="*/ 22 w 34"/>
                  <a:gd name="T11" fmla="*/ 16 h 36"/>
                  <a:gd name="T12" fmla="*/ 25 w 34"/>
                  <a:gd name="T13" fmla="*/ 18 h 36"/>
                  <a:gd name="T14" fmla="*/ 27 w 34"/>
                  <a:gd name="T15" fmla="*/ 20 h 36"/>
                  <a:gd name="T16" fmla="*/ 29 w 34"/>
                  <a:gd name="T17" fmla="*/ 23 h 36"/>
                  <a:gd name="T18" fmla="*/ 31 w 34"/>
                  <a:gd name="T19" fmla="*/ 29 h 36"/>
                  <a:gd name="T20" fmla="*/ 29 w 34"/>
                  <a:gd name="T21" fmla="*/ 29 h 36"/>
                  <a:gd name="T22" fmla="*/ 27 w 34"/>
                  <a:gd name="T23" fmla="*/ 32 h 36"/>
                  <a:gd name="T24" fmla="*/ 25 w 34"/>
                  <a:gd name="T25" fmla="*/ 34 h 36"/>
                  <a:gd name="T26" fmla="*/ 20 w 34"/>
                  <a:gd name="T27" fmla="*/ 34 h 36"/>
                  <a:gd name="T28" fmla="*/ 18 w 34"/>
                  <a:gd name="T29" fmla="*/ 32 h 36"/>
                  <a:gd name="T30" fmla="*/ 16 w 34"/>
                  <a:gd name="T31" fmla="*/ 29 h 36"/>
                  <a:gd name="T32" fmla="*/ 16 w 34"/>
                  <a:gd name="T33" fmla="*/ 27 h 36"/>
                  <a:gd name="T34" fmla="*/ 13 w 34"/>
                  <a:gd name="T35" fmla="*/ 25 h 36"/>
                  <a:gd name="T36" fmla="*/ 13 w 34"/>
                  <a:gd name="T37" fmla="*/ 25 h 36"/>
                  <a:gd name="T38" fmla="*/ 13 w 34"/>
                  <a:gd name="T39" fmla="*/ 23 h 36"/>
                  <a:gd name="T40" fmla="*/ 11 w 34"/>
                  <a:gd name="T41" fmla="*/ 23 h 36"/>
                  <a:gd name="T42" fmla="*/ 9 w 34"/>
                  <a:gd name="T43" fmla="*/ 18 h 36"/>
                  <a:gd name="T44" fmla="*/ 7 w 34"/>
                  <a:gd name="T45" fmla="*/ 16 h 36"/>
                  <a:gd name="T46" fmla="*/ 2 w 34"/>
                  <a:gd name="T47" fmla="*/ 9 h 36"/>
                  <a:gd name="T48" fmla="*/ 0 w 34"/>
                  <a:gd name="T49" fmla="*/ 7 h 36"/>
                  <a:gd name="T50" fmla="*/ 2 w 34"/>
                  <a:gd name="T51" fmla="*/ 7 h 36"/>
                  <a:gd name="T52" fmla="*/ 2 w 34"/>
                  <a:gd name="T53" fmla="*/ 7 h 36"/>
                  <a:gd name="T54" fmla="*/ 2 w 34"/>
                  <a:gd name="T55" fmla="*/ 5 h 36"/>
                  <a:gd name="T56" fmla="*/ 2 w 34"/>
                  <a:gd name="T57" fmla="*/ 5 h 36"/>
                  <a:gd name="T58" fmla="*/ 4 w 34"/>
                  <a:gd name="T59" fmla="*/ 5 h 36"/>
                  <a:gd name="T60" fmla="*/ 11 w 34"/>
                  <a:gd name="T61" fmla="*/ 0 h 36"/>
                  <a:gd name="T62" fmla="*/ 13 w 34"/>
                  <a:gd name="T63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36">
                    <a:moveTo>
                      <a:pt x="13" y="2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4" y="27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2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4" y="14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5" name="Freeform 2928">
                <a:extLst>
                  <a:ext uri="{FF2B5EF4-FFF2-40B4-BE49-F238E27FC236}">
                    <a16:creationId xmlns:a16="http://schemas.microsoft.com/office/drawing/2014/main" id="{E2820306-DC65-429B-B5EE-8223BC04F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064"/>
                <a:ext cx="27" cy="27"/>
              </a:xfrm>
              <a:custGeom>
                <a:avLst/>
                <a:gdLst>
                  <a:gd name="T0" fmla="*/ 18 w 27"/>
                  <a:gd name="T1" fmla="*/ 9 h 27"/>
                  <a:gd name="T2" fmla="*/ 23 w 27"/>
                  <a:gd name="T3" fmla="*/ 14 h 27"/>
                  <a:gd name="T4" fmla="*/ 23 w 27"/>
                  <a:gd name="T5" fmla="*/ 14 h 27"/>
                  <a:gd name="T6" fmla="*/ 23 w 27"/>
                  <a:gd name="T7" fmla="*/ 14 h 27"/>
                  <a:gd name="T8" fmla="*/ 23 w 27"/>
                  <a:gd name="T9" fmla="*/ 16 h 27"/>
                  <a:gd name="T10" fmla="*/ 25 w 27"/>
                  <a:gd name="T11" fmla="*/ 16 h 27"/>
                  <a:gd name="T12" fmla="*/ 25 w 27"/>
                  <a:gd name="T13" fmla="*/ 18 h 27"/>
                  <a:gd name="T14" fmla="*/ 25 w 27"/>
                  <a:gd name="T15" fmla="*/ 18 h 27"/>
                  <a:gd name="T16" fmla="*/ 25 w 27"/>
                  <a:gd name="T17" fmla="*/ 18 h 27"/>
                  <a:gd name="T18" fmla="*/ 25 w 27"/>
                  <a:gd name="T19" fmla="*/ 18 h 27"/>
                  <a:gd name="T20" fmla="*/ 27 w 27"/>
                  <a:gd name="T21" fmla="*/ 20 h 27"/>
                  <a:gd name="T22" fmla="*/ 27 w 27"/>
                  <a:gd name="T23" fmla="*/ 20 h 27"/>
                  <a:gd name="T24" fmla="*/ 27 w 27"/>
                  <a:gd name="T25" fmla="*/ 20 h 27"/>
                  <a:gd name="T26" fmla="*/ 25 w 27"/>
                  <a:gd name="T27" fmla="*/ 20 h 27"/>
                  <a:gd name="T28" fmla="*/ 23 w 27"/>
                  <a:gd name="T29" fmla="*/ 20 h 27"/>
                  <a:gd name="T30" fmla="*/ 23 w 27"/>
                  <a:gd name="T31" fmla="*/ 23 h 27"/>
                  <a:gd name="T32" fmla="*/ 21 w 27"/>
                  <a:gd name="T33" fmla="*/ 23 h 27"/>
                  <a:gd name="T34" fmla="*/ 18 w 27"/>
                  <a:gd name="T35" fmla="*/ 25 h 27"/>
                  <a:gd name="T36" fmla="*/ 16 w 27"/>
                  <a:gd name="T37" fmla="*/ 27 h 27"/>
                  <a:gd name="T38" fmla="*/ 16 w 27"/>
                  <a:gd name="T39" fmla="*/ 27 h 27"/>
                  <a:gd name="T40" fmla="*/ 14 w 27"/>
                  <a:gd name="T41" fmla="*/ 25 h 27"/>
                  <a:gd name="T42" fmla="*/ 14 w 27"/>
                  <a:gd name="T43" fmla="*/ 23 h 27"/>
                  <a:gd name="T44" fmla="*/ 12 w 27"/>
                  <a:gd name="T45" fmla="*/ 23 h 27"/>
                  <a:gd name="T46" fmla="*/ 12 w 27"/>
                  <a:gd name="T47" fmla="*/ 20 h 27"/>
                  <a:gd name="T48" fmla="*/ 12 w 27"/>
                  <a:gd name="T49" fmla="*/ 20 h 27"/>
                  <a:gd name="T50" fmla="*/ 9 w 27"/>
                  <a:gd name="T51" fmla="*/ 18 h 27"/>
                  <a:gd name="T52" fmla="*/ 7 w 27"/>
                  <a:gd name="T53" fmla="*/ 16 h 27"/>
                  <a:gd name="T54" fmla="*/ 7 w 27"/>
                  <a:gd name="T55" fmla="*/ 16 h 27"/>
                  <a:gd name="T56" fmla="*/ 7 w 27"/>
                  <a:gd name="T57" fmla="*/ 14 h 27"/>
                  <a:gd name="T58" fmla="*/ 5 w 27"/>
                  <a:gd name="T59" fmla="*/ 11 h 27"/>
                  <a:gd name="T60" fmla="*/ 5 w 27"/>
                  <a:gd name="T61" fmla="*/ 11 h 27"/>
                  <a:gd name="T62" fmla="*/ 3 w 27"/>
                  <a:gd name="T63" fmla="*/ 9 h 27"/>
                  <a:gd name="T64" fmla="*/ 0 w 27"/>
                  <a:gd name="T65" fmla="*/ 7 h 27"/>
                  <a:gd name="T66" fmla="*/ 7 w 27"/>
                  <a:gd name="T67" fmla="*/ 2 h 27"/>
                  <a:gd name="T68" fmla="*/ 9 w 27"/>
                  <a:gd name="T69" fmla="*/ 2 h 27"/>
                  <a:gd name="T70" fmla="*/ 12 w 27"/>
                  <a:gd name="T71" fmla="*/ 0 h 27"/>
                  <a:gd name="T72" fmla="*/ 12 w 27"/>
                  <a:gd name="T73" fmla="*/ 0 h 27"/>
                  <a:gd name="T74" fmla="*/ 14 w 27"/>
                  <a:gd name="T75" fmla="*/ 2 h 27"/>
                  <a:gd name="T76" fmla="*/ 14 w 27"/>
                  <a:gd name="T77" fmla="*/ 5 h 27"/>
                  <a:gd name="T78" fmla="*/ 16 w 27"/>
                  <a:gd name="T79" fmla="*/ 5 h 27"/>
                  <a:gd name="T80" fmla="*/ 16 w 27"/>
                  <a:gd name="T81" fmla="*/ 7 h 27"/>
                  <a:gd name="T82" fmla="*/ 16 w 27"/>
                  <a:gd name="T83" fmla="*/ 7 h 27"/>
                  <a:gd name="T84" fmla="*/ 18 w 27"/>
                  <a:gd name="T85" fmla="*/ 7 h 27"/>
                  <a:gd name="T86" fmla="*/ 18 w 27"/>
                  <a:gd name="T87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27">
                    <a:moveTo>
                      <a:pt x="18" y="9"/>
                    </a:move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8" y="25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6" name="Freeform 2929">
                <a:extLst>
                  <a:ext uri="{FF2B5EF4-FFF2-40B4-BE49-F238E27FC236}">
                    <a16:creationId xmlns:a16="http://schemas.microsoft.com/office/drawing/2014/main" id="{B09CE12A-F6D8-4373-B4CC-85014AC34C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1" y="2041"/>
                <a:ext cx="27" cy="28"/>
              </a:xfrm>
              <a:custGeom>
                <a:avLst/>
                <a:gdLst>
                  <a:gd name="T0" fmla="*/ 27 w 27"/>
                  <a:gd name="T1" fmla="*/ 21 h 28"/>
                  <a:gd name="T2" fmla="*/ 22 w 27"/>
                  <a:gd name="T3" fmla="*/ 23 h 28"/>
                  <a:gd name="T4" fmla="*/ 20 w 27"/>
                  <a:gd name="T5" fmla="*/ 23 h 28"/>
                  <a:gd name="T6" fmla="*/ 15 w 27"/>
                  <a:gd name="T7" fmla="*/ 28 h 28"/>
                  <a:gd name="T8" fmla="*/ 9 w 27"/>
                  <a:gd name="T9" fmla="*/ 21 h 28"/>
                  <a:gd name="T10" fmla="*/ 9 w 27"/>
                  <a:gd name="T11" fmla="*/ 21 h 28"/>
                  <a:gd name="T12" fmla="*/ 9 w 27"/>
                  <a:gd name="T13" fmla="*/ 21 h 28"/>
                  <a:gd name="T14" fmla="*/ 9 w 27"/>
                  <a:gd name="T15" fmla="*/ 19 h 28"/>
                  <a:gd name="T16" fmla="*/ 6 w 27"/>
                  <a:gd name="T17" fmla="*/ 16 h 28"/>
                  <a:gd name="T18" fmla="*/ 6 w 27"/>
                  <a:gd name="T19" fmla="*/ 16 h 28"/>
                  <a:gd name="T20" fmla="*/ 6 w 27"/>
                  <a:gd name="T21" fmla="*/ 16 h 28"/>
                  <a:gd name="T22" fmla="*/ 4 w 27"/>
                  <a:gd name="T23" fmla="*/ 14 h 28"/>
                  <a:gd name="T24" fmla="*/ 4 w 27"/>
                  <a:gd name="T25" fmla="*/ 14 h 28"/>
                  <a:gd name="T26" fmla="*/ 4 w 27"/>
                  <a:gd name="T27" fmla="*/ 12 h 28"/>
                  <a:gd name="T28" fmla="*/ 2 w 27"/>
                  <a:gd name="T29" fmla="*/ 12 h 28"/>
                  <a:gd name="T30" fmla="*/ 2 w 27"/>
                  <a:gd name="T31" fmla="*/ 9 h 28"/>
                  <a:gd name="T32" fmla="*/ 0 w 27"/>
                  <a:gd name="T33" fmla="*/ 7 h 28"/>
                  <a:gd name="T34" fmla="*/ 11 w 27"/>
                  <a:gd name="T35" fmla="*/ 0 h 28"/>
                  <a:gd name="T36" fmla="*/ 11 w 27"/>
                  <a:gd name="T37" fmla="*/ 3 h 28"/>
                  <a:gd name="T38" fmla="*/ 13 w 27"/>
                  <a:gd name="T39" fmla="*/ 3 h 28"/>
                  <a:gd name="T40" fmla="*/ 15 w 27"/>
                  <a:gd name="T41" fmla="*/ 7 h 28"/>
                  <a:gd name="T42" fmla="*/ 15 w 27"/>
                  <a:gd name="T43" fmla="*/ 7 h 28"/>
                  <a:gd name="T44" fmla="*/ 15 w 27"/>
                  <a:gd name="T45" fmla="*/ 7 h 28"/>
                  <a:gd name="T46" fmla="*/ 15 w 27"/>
                  <a:gd name="T47" fmla="*/ 9 h 28"/>
                  <a:gd name="T48" fmla="*/ 18 w 27"/>
                  <a:gd name="T49" fmla="*/ 9 h 28"/>
                  <a:gd name="T50" fmla="*/ 18 w 27"/>
                  <a:gd name="T51" fmla="*/ 12 h 28"/>
                  <a:gd name="T52" fmla="*/ 20 w 27"/>
                  <a:gd name="T53" fmla="*/ 12 h 28"/>
                  <a:gd name="T54" fmla="*/ 20 w 27"/>
                  <a:gd name="T55" fmla="*/ 14 h 28"/>
                  <a:gd name="T56" fmla="*/ 22 w 27"/>
                  <a:gd name="T57" fmla="*/ 16 h 28"/>
                  <a:gd name="T58" fmla="*/ 22 w 27"/>
                  <a:gd name="T59" fmla="*/ 16 h 28"/>
                  <a:gd name="T60" fmla="*/ 22 w 27"/>
                  <a:gd name="T61" fmla="*/ 16 h 28"/>
                  <a:gd name="T62" fmla="*/ 22 w 27"/>
                  <a:gd name="T63" fmla="*/ 16 h 28"/>
                  <a:gd name="T64" fmla="*/ 24 w 27"/>
                  <a:gd name="T65" fmla="*/ 19 h 28"/>
                  <a:gd name="T66" fmla="*/ 27 w 27"/>
                  <a:gd name="T67" fmla="*/ 21 h 28"/>
                  <a:gd name="T68" fmla="*/ 15 w 27"/>
                  <a:gd name="T69" fmla="*/ 23 h 28"/>
                  <a:gd name="T70" fmla="*/ 18 w 27"/>
                  <a:gd name="T71" fmla="*/ 25 h 28"/>
                  <a:gd name="T72" fmla="*/ 18 w 27"/>
                  <a:gd name="T73" fmla="*/ 25 h 28"/>
                  <a:gd name="T74" fmla="*/ 20 w 27"/>
                  <a:gd name="T75" fmla="*/ 25 h 28"/>
                  <a:gd name="T76" fmla="*/ 20 w 27"/>
                  <a:gd name="T77" fmla="*/ 23 h 28"/>
                  <a:gd name="T78" fmla="*/ 18 w 27"/>
                  <a:gd name="T79" fmla="*/ 23 h 28"/>
                  <a:gd name="T80" fmla="*/ 18 w 27"/>
                  <a:gd name="T81" fmla="*/ 23 h 28"/>
                  <a:gd name="T82" fmla="*/ 18 w 27"/>
                  <a:gd name="T83" fmla="*/ 21 h 28"/>
                  <a:gd name="T84" fmla="*/ 15 w 27"/>
                  <a:gd name="T85" fmla="*/ 23 h 28"/>
                  <a:gd name="T86" fmla="*/ 15 w 27"/>
                  <a:gd name="T8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28">
                    <a:moveTo>
                      <a:pt x="27" y="21"/>
                    </a:moveTo>
                    <a:lnTo>
                      <a:pt x="22" y="23"/>
                    </a:lnTo>
                    <a:lnTo>
                      <a:pt x="20" y="23"/>
                    </a:lnTo>
                    <a:lnTo>
                      <a:pt x="15" y="28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4" y="19"/>
                    </a:lnTo>
                    <a:lnTo>
                      <a:pt x="27" y="21"/>
                    </a:lnTo>
                    <a:close/>
                    <a:moveTo>
                      <a:pt x="15" y="23"/>
                    </a:moveTo>
                    <a:lnTo>
                      <a:pt x="18" y="25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5" y="23"/>
                    </a:lnTo>
                    <a:lnTo>
                      <a:pt x="15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7" name="Freeform 2930">
                <a:extLst>
                  <a:ext uri="{FF2B5EF4-FFF2-40B4-BE49-F238E27FC236}">
                    <a16:creationId xmlns:a16="http://schemas.microsoft.com/office/drawing/2014/main" id="{DFF95E74-D586-4266-B9DA-E16DB296B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038"/>
                <a:ext cx="9" cy="5"/>
              </a:xfrm>
              <a:custGeom>
                <a:avLst/>
                <a:gdLst>
                  <a:gd name="T0" fmla="*/ 9 w 9"/>
                  <a:gd name="T1" fmla="*/ 0 h 5"/>
                  <a:gd name="T2" fmla="*/ 9 w 9"/>
                  <a:gd name="T3" fmla="*/ 5 h 5"/>
                  <a:gd name="T4" fmla="*/ 4 w 9"/>
                  <a:gd name="T5" fmla="*/ 5 h 5"/>
                  <a:gd name="T6" fmla="*/ 2 w 9"/>
                  <a:gd name="T7" fmla="*/ 5 h 5"/>
                  <a:gd name="T8" fmla="*/ 0 w 9"/>
                  <a:gd name="T9" fmla="*/ 5 h 5"/>
                  <a:gd name="T10" fmla="*/ 0 w 9"/>
                  <a:gd name="T11" fmla="*/ 0 h 5"/>
                  <a:gd name="T12" fmla="*/ 2 w 9"/>
                  <a:gd name="T13" fmla="*/ 0 h 5"/>
                  <a:gd name="T14" fmla="*/ 4 w 9"/>
                  <a:gd name="T15" fmla="*/ 0 h 5"/>
                  <a:gd name="T16" fmla="*/ 9 w 9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9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8" name="Freeform 2931">
                <a:extLst>
                  <a:ext uri="{FF2B5EF4-FFF2-40B4-BE49-F238E27FC236}">
                    <a16:creationId xmlns:a16="http://schemas.microsoft.com/office/drawing/2014/main" id="{7DB1D09E-1576-465E-9EED-1F7C6928B4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6" y="1034"/>
                <a:ext cx="16" cy="9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0 h 4"/>
                  <a:gd name="T4" fmla="*/ 5 w 7"/>
                  <a:gd name="T5" fmla="*/ 0 h 4"/>
                  <a:gd name="T6" fmla="*/ 4 w 7"/>
                  <a:gd name="T7" fmla="*/ 0 h 4"/>
                  <a:gd name="T8" fmla="*/ 4 w 7"/>
                  <a:gd name="T9" fmla="*/ 2 h 4"/>
                  <a:gd name="T10" fmla="*/ 5 w 7"/>
                  <a:gd name="T11" fmla="*/ 2 h 4"/>
                  <a:gd name="T12" fmla="*/ 5 w 7"/>
                  <a:gd name="T13" fmla="*/ 2 h 4"/>
                  <a:gd name="T14" fmla="*/ 7 w 7"/>
                  <a:gd name="T15" fmla="*/ 2 h 4"/>
                  <a:gd name="T16" fmla="*/ 7 w 7"/>
                  <a:gd name="T17" fmla="*/ 0 h 4"/>
                  <a:gd name="T18" fmla="*/ 2 w 7"/>
                  <a:gd name="T19" fmla="*/ 4 h 4"/>
                  <a:gd name="T20" fmla="*/ 2 w 7"/>
                  <a:gd name="T21" fmla="*/ 4 h 4"/>
                  <a:gd name="T22" fmla="*/ 2 w 7"/>
                  <a:gd name="T23" fmla="*/ 0 h 4"/>
                  <a:gd name="T24" fmla="*/ 0 w 7"/>
                  <a:gd name="T25" fmla="*/ 0 h 4"/>
                  <a:gd name="T26" fmla="*/ 0 w 7"/>
                  <a:gd name="T27" fmla="*/ 0 h 4"/>
                  <a:gd name="T28" fmla="*/ 1 w 7"/>
                  <a:gd name="T29" fmla="*/ 0 h 4"/>
                  <a:gd name="T30" fmla="*/ 1 w 7"/>
                  <a:gd name="T31" fmla="*/ 0 h 4"/>
                  <a:gd name="T32" fmla="*/ 1 w 7"/>
                  <a:gd name="T33" fmla="*/ 1 h 4"/>
                  <a:gd name="T34" fmla="*/ 1 w 7"/>
                  <a:gd name="T35" fmla="*/ 1 h 4"/>
                  <a:gd name="T36" fmla="*/ 1 w 7"/>
                  <a:gd name="T37" fmla="*/ 2 h 4"/>
                  <a:gd name="T38" fmla="*/ 1 w 7"/>
                  <a:gd name="T39" fmla="*/ 2 h 4"/>
                  <a:gd name="T40" fmla="*/ 1 w 7"/>
                  <a:gd name="T41" fmla="*/ 3 h 4"/>
                  <a:gd name="T42" fmla="*/ 1 w 7"/>
                  <a:gd name="T43" fmla="*/ 3 h 4"/>
                  <a:gd name="T44" fmla="*/ 1 w 7"/>
                  <a:gd name="T45" fmla="*/ 4 h 4"/>
                  <a:gd name="T46" fmla="*/ 1 w 7"/>
                  <a:gd name="T47" fmla="*/ 4 h 4"/>
                  <a:gd name="T48" fmla="*/ 2 w 7"/>
                  <a:gd name="T4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moveTo>
                      <a:pt x="2" y="4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9" name="Freeform 2932">
                <a:extLst>
                  <a:ext uri="{FF2B5EF4-FFF2-40B4-BE49-F238E27FC236}">
                    <a16:creationId xmlns:a16="http://schemas.microsoft.com/office/drawing/2014/main" id="{78B6BC4A-22AE-4557-8C74-58E066852B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0" y="1034"/>
                <a:ext cx="16" cy="9"/>
              </a:xfrm>
              <a:custGeom>
                <a:avLst/>
                <a:gdLst>
                  <a:gd name="T0" fmla="*/ 0 w 16"/>
                  <a:gd name="T1" fmla="*/ 0 h 9"/>
                  <a:gd name="T2" fmla="*/ 3 w 16"/>
                  <a:gd name="T3" fmla="*/ 0 h 9"/>
                  <a:gd name="T4" fmla="*/ 3 w 16"/>
                  <a:gd name="T5" fmla="*/ 9 h 9"/>
                  <a:gd name="T6" fmla="*/ 0 w 16"/>
                  <a:gd name="T7" fmla="*/ 9 h 9"/>
                  <a:gd name="T8" fmla="*/ 0 w 16"/>
                  <a:gd name="T9" fmla="*/ 0 h 9"/>
                  <a:gd name="T10" fmla="*/ 12 w 16"/>
                  <a:gd name="T11" fmla="*/ 4 h 9"/>
                  <a:gd name="T12" fmla="*/ 12 w 16"/>
                  <a:gd name="T13" fmla="*/ 0 h 9"/>
                  <a:gd name="T14" fmla="*/ 14 w 16"/>
                  <a:gd name="T15" fmla="*/ 0 h 9"/>
                  <a:gd name="T16" fmla="*/ 16 w 16"/>
                  <a:gd name="T17" fmla="*/ 0 h 9"/>
                  <a:gd name="T18" fmla="*/ 16 w 16"/>
                  <a:gd name="T19" fmla="*/ 4 h 9"/>
                  <a:gd name="T20" fmla="*/ 14 w 16"/>
                  <a:gd name="T21" fmla="*/ 4 h 9"/>
                  <a:gd name="T22" fmla="*/ 12 w 16"/>
                  <a:gd name="T23" fmla="*/ 4 h 9"/>
                  <a:gd name="T24" fmla="*/ 7 w 16"/>
                  <a:gd name="T25" fmla="*/ 4 h 9"/>
                  <a:gd name="T26" fmla="*/ 7 w 16"/>
                  <a:gd name="T27" fmla="*/ 9 h 9"/>
                  <a:gd name="T28" fmla="*/ 5 w 16"/>
                  <a:gd name="T29" fmla="*/ 9 h 9"/>
                  <a:gd name="T30" fmla="*/ 5 w 16"/>
                  <a:gd name="T31" fmla="*/ 4 h 9"/>
                  <a:gd name="T32" fmla="*/ 7 w 16"/>
                  <a:gd name="T33" fmla="*/ 4 h 9"/>
                  <a:gd name="T34" fmla="*/ 7 w 16"/>
                  <a:gd name="T35" fmla="*/ 9 h 9"/>
                  <a:gd name="T36" fmla="*/ 7 w 16"/>
                  <a:gd name="T37" fmla="*/ 4 h 9"/>
                  <a:gd name="T38" fmla="*/ 12 w 16"/>
                  <a:gd name="T39" fmla="*/ 4 h 9"/>
                  <a:gd name="T40" fmla="*/ 12 w 16"/>
                  <a:gd name="T41" fmla="*/ 9 h 9"/>
                  <a:gd name="T42" fmla="*/ 7 w 16"/>
                  <a:gd name="T43" fmla="*/ 9 h 9"/>
                  <a:gd name="T44" fmla="*/ 7 w 16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9">
                    <a:moveTo>
                      <a:pt x="0" y="0"/>
                    </a:moveTo>
                    <a:lnTo>
                      <a:pt x="3" y="0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12" y="4"/>
                    </a:move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close/>
                    <a:moveTo>
                      <a:pt x="7" y="4"/>
                    </a:moveTo>
                    <a:lnTo>
                      <a:pt x="7" y="9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7" y="4"/>
                    </a:lnTo>
                    <a:close/>
                    <a:moveTo>
                      <a:pt x="7" y="9"/>
                    </a:moveTo>
                    <a:lnTo>
                      <a:pt x="7" y="4"/>
                    </a:lnTo>
                    <a:lnTo>
                      <a:pt x="12" y="4"/>
                    </a:lnTo>
                    <a:lnTo>
                      <a:pt x="12" y="9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0" name="Freeform 2933">
                <a:extLst>
                  <a:ext uri="{FF2B5EF4-FFF2-40B4-BE49-F238E27FC236}">
                    <a16:creationId xmlns:a16="http://schemas.microsoft.com/office/drawing/2014/main" id="{4308E646-1B63-4E15-8EF1-2E0BF8865F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4" y="1034"/>
                <a:ext cx="9" cy="9"/>
              </a:xfrm>
              <a:custGeom>
                <a:avLst/>
                <a:gdLst>
                  <a:gd name="T0" fmla="*/ 2 w 9"/>
                  <a:gd name="T1" fmla="*/ 4 h 9"/>
                  <a:gd name="T2" fmla="*/ 7 w 9"/>
                  <a:gd name="T3" fmla="*/ 4 h 9"/>
                  <a:gd name="T4" fmla="*/ 7 w 9"/>
                  <a:gd name="T5" fmla="*/ 9 h 9"/>
                  <a:gd name="T6" fmla="*/ 2 w 9"/>
                  <a:gd name="T7" fmla="*/ 9 h 9"/>
                  <a:gd name="T8" fmla="*/ 0 w 9"/>
                  <a:gd name="T9" fmla="*/ 9 h 9"/>
                  <a:gd name="T10" fmla="*/ 0 w 9"/>
                  <a:gd name="T11" fmla="*/ 4 h 9"/>
                  <a:gd name="T12" fmla="*/ 2 w 9"/>
                  <a:gd name="T13" fmla="*/ 4 h 9"/>
                  <a:gd name="T14" fmla="*/ 7 w 9"/>
                  <a:gd name="T15" fmla="*/ 4 h 9"/>
                  <a:gd name="T16" fmla="*/ 7 w 9"/>
                  <a:gd name="T17" fmla="*/ 0 h 9"/>
                  <a:gd name="T18" fmla="*/ 9 w 9"/>
                  <a:gd name="T19" fmla="*/ 0 h 9"/>
                  <a:gd name="T20" fmla="*/ 9 w 9"/>
                  <a:gd name="T21" fmla="*/ 4 h 9"/>
                  <a:gd name="T22" fmla="*/ 7 w 9"/>
                  <a:gd name="T2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2" y="4"/>
                    </a:moveTo>
                    <a:lnTo>
                      <a:pt x="7" y="4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  <a:moveTo>
                      <a:pt x="7" y="4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1" name="Freeform 2934">
                <a:extLst>
                  <a:ext uri="{FF2B5EF4-FFF2-40B4-BE49-F238E27FC236}">
                    <a16:creationId xmlns:a16="http://schemas.microsoft.com/office/drawing/2014/main" id="{4762DB5E-F1D9-4B27-B176-B3D2291FA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6" y="1034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9 w 14"/>
                  <a:gd name="T3" fmla="*/ 4 h 4"/>
                  <a:gd name="T4" fmla="*/ 7 w 14"/>
                  <a:gd name="T5" fmla="*/ 4 h 4"/>
                  <a:gd name="T6" fmla="*/ 7 w 14"/>
                  <a:gd name="T7" fmla="*/ 0 h 4"/>
                  <a:gd name="T8" fmla="*/ 14 w 14"/>
                  <a:gd name="T9" fmla="*/ 0 h 4"/>
                  <a:gd name="T10" fmla="*/ 14 w 14"/>
                  <a:gd name="T11" fmla="*/ 4 h 4"/>
                  <a:gd name="T12" fmla="*/ 5 w 14"/>
                  <a:gd name="T13" fmla="*/ 0 h 4"/>
                  <a:gd name="T14" fmla="*/ 5 w 14"/>
                  <a:gd name="T15" fmla="*/ 4 h 4"/>
                  <a:gd name="T16" fmla="*/ 0 w 14"/>
                  <a:gd name="T17" fmla="*/ 4 h 4"/>
                  <a:gd name="T18" fmla="*/ 0 w 14"/>
                  <a:gd name="T19" fmla="*/ 0 h 4"/>
                  <a:gd name="T20" fmla="*/ 5 w 1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9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4"/>
                    </a:lnTo>
                    <a:close/>
                    <a:moveTo>
                      <a:pt x="5" y="0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2" name="Freeform 2935">
                <a:extLst>
                  <a:ext uri="{FF2B5EF4-FFF2-40B4-BE49-F238E27FC236}">
                    <a16:creationId xmlns:a16="http://schemas.microsoft.com/office/drawing/2014/main" id="{E7D466FA-303D-4449-95CB-2383BCFC9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020"/>
                <a:ext cx="11" cy="9"/>
              </a:xfrm>
              <a:custGeom>
                <a:avLst/>
                <a:gdLst>
                  <a:gd name="T0" fmla="*/ 7 w 11"/>
                  <a:gd name="T1" fmla="*/ 0 h 9"/>
                  <a:gd name="T2" fmla="*/ 7 w 11"/>
                  <a:gd name="T3" fmla="*/ 4 h 9"/>
                  <a:gd name="T4" fmla="*/ 7 w 11"/>
                  <a:gd name="T5" fmla="*/ 4 h 9"/>
                  <a:gd name="T6" fmla="*/ 9 w 11"/>
                  <a:gd name="T7" fmla="*/ 4 h 9"/>
                  <a:gd name="T8" fmla="*/ 11 w 11"/>
                  <a:gd name="T9" fmla="*/ 4 h 9"/>
                  <a:gd name="T10" fmla="*/ 11 w 11"/>
                  <a:gd name="T11" fmla="*/ 9 h 9"/>
                  <a:gd name="T12" fmla="*/ 9 w 11"/>
                  <a:gd name="T13" fmla="*/ 9 h 9"/>
                  <a:gd name="T14" fmla="*/ 7 w 11"/>
                  <a:gd name="T15" fmla="*/ 9 h 9"/>
                  <a:gd name="T16" fmla="*/ 2 w 11"/>
                  <a:gd name="T17" fmla="*/ 9 h 9"/>
                  <a:gd name="T18" fmla="*/ 0 w 11"/>
                  <a:gd name="T19" fmla="*/ 9 h 9"/>
                  <a:gd name="T20" fmla="*/ 0 w 11"/>
                  <a:gd name="T21" fmla="*/ 9 h 9"/>
                  <a:gd name="T22" fmla="*/ 0 w 11"/>
                  <a:gd name="T23" fmla="*/ 0 h 9"/>
                  <a:gd name="T24" fmla="*/ 7 w 11"/>
                  <a:gd name="T25" fmla="*/ 0 h 9"/>
                  <a:gd name="T26" fmla="*/ 7 w 11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3" name="Freeform 2936">
                <a:extLst>
                  <a:ext uri="{FF2B5EF4-FFF2-40B4-BE49-F238E27FC236}">
                    <a16:creationId xmlns:a16="http://schemas.microsoft.com/office/drawing/2014/main" id="{005D9B58-F291-4565-884E-C90286F3C5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8" y="1024"/>
                <a:ext cx="45" cy="12"/>
              </a:xfrm>
              <a:custGeom>
                <a:avLst/>
                <a:gdLst>
                  <a:gd name="T0" fmla="*/ 16 w 45"/>
                  <a:gd name="T1" fmla="*/ 5 h 12"/>
                  <a:gd name="T2" fmla="*/ 13 w 45"/>
                  <a:gd name="T3" fmla="*/ 5 h 12"/>
                  <a:gd name="T4" fmla="*/ 13 w 45"/>
                  <a:gd name="T5" fmla="*/ 0 h 12"/>
                  <a:gd name="T6" fmla="*/ 13 w 45"/>
                  <a:gd name="T7" fmla="*/ 0 h 12"/>
                  <a:gd name="T8" fmla="*/ 16 w 45"/>
                  <a:gd name="T9" fmla="*/ 0 h 12"/>
                  <a:gd name="T10" fmla="*/ 16 w 45"/>
                  <a:gd name="T11" fmla="*/ 0 h 12"/>
                  <a:gd name="T12" fmla="*/ 18 w 45"/>
                  <a:gd name="T13" fmla="*/ 0 h 12"/>
                  <a:gd name="T14" fmla="*/ 20 w 45"/>
                  <a:gd name="T15" fmla="*/ 0 h 12"/>
                  <a:gd name="T16" fmla="*/ 20 w 45"/>
                  <a:gd name="T17" fmla="*/ 0 h 12"/>
                  <a:gd name="T18" fmla="*/ 22 w 45"/>
                  <a:gd name="T19" fmla="*/ 5 h 12"/>
                  <a:gd name="T20" fmla="*/ 18 w 45"/>
                  <a:gd name="T21" fmla="*/ 5 h 12"/>
                  <a:gd name="T22" fmla="*/ 16 w 45"/>
                  <a:gd name="T23" fmla="*/ 5 h 12"/>
                  <a:gd name="T24" fmla="*/ 2 w 45"/>
                  <a:gd name="T25" fmla="*/ 12 h 12"/>
                  <a:gd name="T26" fmla="*/ 0 w 45"/>
                  <a:gd name="T27" fmla="*/ 12 h 12"/>
                  <a:gd name="T28" fmla="*/ 0 w 45"/>
                  <a:gd name="T29" fmla="*/ 7 h 12"/>
                  <a:gd name="T30" fmla="*/ 2 w 45"/>
                  <a:gd name="T31" fmla="*/ 7 h 12"/>
                  <a:gd name="T32" fmla="*/ 4 w 45"/>
                  <a:gd name="T33" fmla="*/ 7 h 12"/>
                  <a:gd name="T34" fmla="*/ 4 w 45"/>
                  <a:gd name="T35" fmla="*/ 12 h 12"/>
                  <a:gd name="T36" fmla="*/ 2 w 45"/>
                  <a:gd name="T37" fmla="*/ 12 h 12"/>
                  <a:gd name="T38" fmla="*/ 27 w 45"/>
                  <a:gd name="T39" fmla="*/ 5 h 12"/>
                  <a:gd name="T40" fmla="*/ 25 w 45"/>
                  <a:gd name="T41" fmla="*/ 5 h 12"/>
                  <a:gd name="T42" fmla="*/ 25 w 45"/>
                  <a:gd name="T43" fmla="*/ 0 h 12"/>
                  <a:gd name="T44" fmla="*/ 27 w 45"/>
                  <a:gd name="T45" fmla="*/ 0 h 12"/>
                  <a:gd name="T46" fmla="*/ 27 w 45"/>
                  <a:gd name="T47" fmla="*/ 0 h 12"/>
                  <a:gd name="T48" fmla="*/ 27 w 45"/>
                  <a:gd name="T49" fmla="*/ 5 h 12"/>
                  <a:gd name="T50" fmla="*/ 45 w 45"/>
                  <a:gd name="T51" fmla="*/ 7 h 12"/>
                  <a:gd name="T52" fmla="*/ 45 w 45"/>
                  <a:gd name="T53" fmla="*/ 7 h 12"/>
                  <a:gd name="T54" fmla="*/ 45 w 45"/>
                  <a:gd name="T55" fmla="*/ 7 h 12"/>
                  <a:gd name="T56" fmla="*/ 45 w 45"/>
                  <a:gd name="T57" fmla="*/ 12 h 12"/>
                  <a:gd name="T58" fmla="*/ 43 w 45"/>
                  <a:gd name="T59" fmla="*/ 12 h 12"/>
                  <a:gd name="T60" fmla="*/ 43 w 45"/>
                  <a:gd name="T61" fmla="*/ 7 h 12"/>
                  <a:gd name="T62" fmla="*/ 45 w 45"/>
                  <a:gd name="T6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12">
                    <a:moveTo>
                      <a:pt x="16" y="5"/>
                    </a:move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5"/>
                    </a:lnTo>
                    <a:lnTo>
                      <a:pt x="18" y="5"/>
                    </a:lnTo>
                    <a:lnTo>
                      <a:pt x="16" y="5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12"/>
                    </a:lnTo>
                    <a:lnTo>
                      <a:pt x="2" y="12"/>
                    </a:lnTo>
                    <a:close/>
                    <a:moveTo>
                      <a:pt x="27" y="5"/>
                    </a:moveTo>
                    <a:lnTo>
                      <a:pt x="25" y="5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5"/>
                    </a:lnTo>
                    <a:close/>
                    <a:moveTo>
                      <a:pt x="45" y="7"/>
                    </a:moveTo>
                    <a:lnTo>
                      <a:pt x="45" y="7"/>
                    </a:lnTo>
                    <a:lnTo>
                      <a:pt x="45" y="7"/>
                    </a:lnTo>
                    <a:lnTo>
                      <a:pt x="45" y="12"/>
                    </a:lnTo>
                    <a:lnTo>
                      <a:pt x="43" y="12"/>
                    </a:lnTo>
                    <a:lnTo>
                      <a:pt x="43" y="7"/>
                    </a:lnTo>
                    <a:lnTo>
                      <a:pt x="4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4" name="Freeform 2937">
                <a:extLst>
                  <a:ext uri="{FF2B5EF4-FFF2-40B4-BE49-F238E27FC236}">
                    <a16:creationId xmlns:a16="http://schemas.microsoft.com/office/drawing/2014/main" id="{6B99F821-E2CE-460A-B157-F4A536C3E3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7" y="993"/>
                <a:ext cx="20" cy="11"/>
              </a:xfrm>
              <a:custGeom>
                <a:avLst/>
                <a:gdLst>
                  <a:gd name="T0" fmla="*/ 18 w 20"/>
                  <a:gd name="T1" fmla="*/ 11 h 11"/>
                  <a:gd name="T2" fmla="*/ 18 w 20"/>
                  <a:gd name="T3" fmla="*/ 11 h 11"/>
                  <a:gd name="T4" fmla="*/ 16 w 20"/>
                  <a:gd name="T5" fmla="*/ 11 h 11"/>
                  <a:gd name="T6" fmla="*/ 16 w 20"/>
                  <a:gd name="T7" fmla="*/ 4 h 11"/>
                  <a:gd name="T8" fmla="*/ 18 w 20"/>
                  <a:gd name="T9" fmla="*/ 4 h 11"/>
                  <a:gd name="T10" fmla="*/ 18 w 20"/>
                  <a:gd name="T11" fmla="*/ 4 h 11"/>
                  <a:gd name="T12" fmla="*/ 18 w 20"/>
                  <a:gd name="T13" fmla="*/ 0 h 11"/>
                  <a:gd name="T14" fmla="*/ 20 w 20"/>
                  <a:gd name="T15" fmla="*/ 0 h 11"/>
                  <a:gd name="T16" fmla="*/ 20 w 20"/>
                  <a:gd name="T17" fmla="*/ 0 h 11"/>
                  <a:gd name="T18" fmla="*/ 20 w 20"/>
                  <a:gd name="T19" fmla="*/ 4 h 11"/>
                  <a:gd name="T20" fmla="*/ 20 w 20"/>
                  <a:gd name="T21" fmla="*/ 11 h 11"/>
                  <a:gd name="T22" fmla="*/ 18 w 20"/>
                  <a:gd name="T23" fmla="*/ 11 h 11"/>
                  <a:gd name="T24" fmla="*/ 2 w 20"/>
                  <a:gd name="T25" fmla="*/ 11 h 11"/>
                  <a:gd name="T26" fmla="*/ 0 w 20"/>
                  <a:gd name="T27" fmla="*/ 11 h 11"/>
                  <a:gd name="T28" fmla="*/ 0 w 20"/>
                  <a:gd name="T29" fmla="*/ 4 h 11"/>
                  <a:gd name="T30" fmla="*/ 2 w 20"/>
                  <a:gd name="T31" fmla="*/ 4 h 11"/>
                  <a:gd name="T32" fmla="*/ 2 w 20"/>
                  <a:gd name="T33" fmla="*/ 4 h 11"/>
                  <a:gd name="T34" fmla="*/ 2 w 20"/>
                  <a:gd name="T35" fmla="*/ 4 h 11"/>
                  <a:gd name="T36" fmla="*/ 5 w 20"/>
                  <a:gd name="T37" fmla="*/ 4 h 11"/>
                  <a:gd name="T38" fmla="*/ 5 w 20"/>
                  <a:gd name="T39" fmla="*/ 4 h 11"/>
                  <a:gd name="T40" fmla="*/ 5 w 20"/>
                  <a:gd name="T41" fmla="*/ 11 h 11"/>
                  <a:gd name="T42" fmla="*/ 2 w 20"/>
                  <a:gd name="T4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1">
                    <a:moveTo>
                      <a:pt x="18" y="11"/>
                    </a:moveTo>
                    <a:lnTo>
                      <a:pt x="18" y="11"/>
                    </a:lnTo>
                    <a:lnTo>
                      <a:pt x="16" y="11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4"/>
                    </a:lnTo>
                    <a:lnTo>
                      <a:pt x="20" y="11"/>
                    </a:lnTo>
                    <a:lnTo>
                      <a:pt x="18" y="11"/>
                    </a:lnTo>
                    <a:close/>
                    <a:moveTo>
                      <a:pt x="2" y="11"/>
                    </a:moveTo>
                    <a:lnTo>
                      <a:pt x="0" y="1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5" name="Freeform 2938">
                <a:extLst>
                  <a:ext uri="{FF2B5EF4-FFF2-40B4-BE49-F238E27FC236}">
                    <a16:creationId xmlns:a16="http://schemas.microsoft.com/office/drawing/2014/main" id="{C6D98A51-9B1D-4C17-BCE6-9CC091B31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020"/>
                <a:ext cx="18" cy="9"/>
              </a:xfrm>
              <a:custGeom>
                <a:avLst/>
                <a:gdLst>
                  <a:gd name="T0" fmla="*/ 18 w 18"/>
                  <a:gd name="T1" fmla="*/ 4 h 9"/>
                  <a:gd name="T2" fmla="*/ 18 w 18"/>
                  <a:gd name="T3" fmla="*/ 9 h 9"/>
                  <a:gd name="T4" fmla="*/ 4 w 18"/>
                  <a:gd name="T5" fmla="*/ 9 h 9"/>
                  <a:gd name="T6" fmla="*/ 4 w 18"/>
                  <a:gd name="T7" fmla="*/ 4 h 9"/>
                  <a:gd name="T8" fmla="*/ 2 w 18"/>
                  <a:gd name="T9" fmla="*/ 4 h 9"/>
                  <a:gd name="T10" fmla="*/ 0 w 18"/>
                  <a:gd name="T11" fmla="*/ 4 h 9"/>
                  <a:gd name="T12" fmla="*/ 0 w 18"/>
                  <a:gd name="T13" fmla="*/ 0 h 9"/>
                  <a:gd name="T14" fmla="*/ 4 w 18"/>
                  <a:gd name="T15" fmla="*/ 0 h 9"/>
                  <a:gd name="T16" fmla="*/ 18 w 18"/>
                  <a:gd name="T17" fmla="*/ 0 h 9"/>
                  <a:gd name="T18" fmla="*/ 18 w 18"/>
                  <a:gd name="T19" fmla="*/ 0 h 9"/>
                  <a:gd name="T20" fmla="*/ 18 w 18"/>
                  <a:gd name="T2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8" y="4"/>
                    </a:moveTo>
                    <a:lnTo>
                      <a:pt x="18" y="9"/>
                    </a:lnTo>
                    <a:lnTo>
                      <a:pt x="4" y="9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6" name="Freeform 2939">
                <a:extLst>
                  <a:ext uri="{FF2B5EF4-FFF2-40B4-BE49-F238E27FC236}">
                    <a16:creationId xmlns:a16="http://schemas.microsoft.com/office/drawing/2014/main" id="{8884B420-9B65-43D9-8A03-B5E9703B39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5" y="993"/>
                <a:ext cx="20" cy="20"/>
              </a:xfrm>
              <a:custGeom>
                <a:avLst/>
                <a:gdLst>
                  <a:gd name="T0" fmla="*/ 18 w 20"/>
                  <a:gd name="T1" fmla="*/ 4 h 20"/>
                  <a:gd name="T2" fmla="*/ 18 w 20"/>
                  <a:gd name="T3" fmla="*/ 11 h 20"/>
                  <a:gd name="T4" fmla="*/ 16 w 20"/>
                  <a:gd name="T5" fmla="*/ 11 h 20"/>
                  <a:gd name="T6" fmla="*/ 13 w 20"/>
                  <a:gd name="T7" fmla="*/ 11 h 20"/>
                  <a:gd name="T8" fmla="*/ 13 w 20"/>
                  <a:gd name="T9" fmla="*/ 4 h 20"/>
                  <a:gd name="T10" fmla="*/ 13 w 20"/>
                  <a:gd name="T11" fmla="*/ 4 h 20"/>
                  <a:gd name="T12" fmla="*/ 13 w 20"/>
                  <a:gd name="T13" fmla="*/ 0 h 20"/>
                  <a:gd name="T14" fmla="*/ 16 w 20"/>
                  <a:gd name="T15" fmla="*/ 0 h 20"/>
                  <a:gd name="T16" fmla="*/ 18 w 20"/>
                  <a:gd name="T17" fmla="*/ 0 h 20"/>
                  <a:gd name="T18" fmla="*/ 20 w 20"/>
                  <a:gd name="T19" fmla="*/ 0 h 20"/>
                  <a:gd name="T20" fmla="*/ 20 w 20"/>
                  <a:gd name="T21" fmla="*/ 4 h 20"/>
                  <a:gd name="T22" fmla="*/ 18 w 20"/>
                  <a:gd name="T23" fmla="*/ 4 h 20"/>
                  <a:gd name="T24" fmla="*/ 18 w 20"/>
                  <a:gd name="T25" fmla="*/ 13 h 20"/>
                  <a:gd name="T26" fmla="*/ 18 w 20"/>
                  <a:gd name="T27" fmla="*/ 18 h 20"/>
                  <a:gd name="T28" fmla="*/ 16 w 20"/>
                  <a:gd name="T29" fmla="*/ 18 h 20"/>
                  <a:gd name="T30" fmla="*/ 11 w 20"/>
                  <a:gd name="T31" fmla="*/ 20 h 20"/>
                  <a:gd name="T32" fmla="*/ 9 w 20"/>
                  <a:gd name="T33" fmla="*/ 18 h 20"/>
                  <a:gd name="T34" fmla="*/ 9 w 20"/>
                  <a:gd name="T35" fmla="*/ 13 h 20"/>
                  <a:gd name="T36" fmla="*/ 11 w 20"/>
                  <a:gd name="T37" fmla="*/ 13 h 20"/>
                  <a:gd name="T38" fmla="*/ 13 w 20"/>
                  <a:gd name="T39" fmla="*/ 13 h 20"/>
                  <a:gd name="T40" fmla="*/ 16 w 20"/>
                  <a:gd name="T41" fmla="*/ 13 h 20"/>
                  <a:gd name="T42" fmla="*/ 18 w 20"/>
                  <a:gd name="T43" fmla="*/ 13 h 20"/>
                  <a:gd name="T44" fmla="*/ 2 w 20"/>
                  <a:gd name="T45" fmla="*/ 11 h 20"/>
                  <a:gd name="T46" fmla="*/ 0 w 20"/>
                  <a:gd name="T47" fmla="*/ 11 h 20"/>
                  <a:gd name="T48" fmla="*/ 0 w 20"/>
                  <a:gd name="T49" fmla="*/ 4 h 20"/>
                  <a:gd name="T50" fmla="*/ 2 w 20"/>
                  <a:gd name="T51" fmla="*/ 4 h 20"/>
                  <a:gd name="T52" fmla="*/ 2 w 20"/>
                  <a:gd name="T5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20">
                    <a:moveTo>
                      <a:pt x="18" y="4"/>
                    </a:moveTo>
                    <a:lnTo>
                      <a:pt x="18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4"/>
                    </a:lnTo>
                    <a:lnTo>
                      <a:pt x="18" y="4"/>
                    </a:lnTo>
                    <a:close/>
                    <a:moveTo>
                      <a:pt x="18" y="13"/>
                    </a:moveTo>
                    <a:lnTo>
                      <a:pt x="18" y="18"/>
                    </a:lnTo>
                    <a:lnTo>
                      <a:pt x="16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8" y="13"/>
                    </a:lnTo>
                    <a:close/>
                    <a:moveTo>
                      <a:pt x="2" y="11"/>
                    </a:moveTo>
                    <a:lnTo>
                      <a:pt x="0" y="1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7" name="Freeform 2940">
                <a:extLst>
                  <a:ext uri="{FF2B5EF4-FFF2-40B4-BE49-F238E27FC236}">
                    <a16:creationId xmlns:a16="http://schemas.microsoft.com/office/drawing/2014/main" id="{374DFE79-2F2C-42F7-9612-57184DA4A9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5" y="993"/>
                <a:ext cx="13" cy="11"/>
              </a:xfrm>
              <a:custGeom>
                <a:avLst/>
                <a:gdLst>
                  <a:gd name="T0" fmla="*/ 13 w 13"/>
                  <a:gd name="T1" fmla="*/ 0 h 11"/>
                  <a:gd name="T2" fmla="*/ 13 w 13"/>
                  <a:gd name="T3" fmla="*/ 4 h 11"/>
                  <a:gd name="T4" fmla="*/ 13 w 13"/>
                  <a:gd name="T5" fmla="*/ 4 h 11"/>
                  <a:gd name="T6" fmla="*/ 13 w 13"/>
                  <a:gd name="T7" fmla="*/ 11 h 11"/>
                  <a:gd name="T8" fmla="*/ 11 w 13"/>
                  <a:gd name="T9" fmla="*/ 11 h 11"/>
                  <a:gd name="T10" fmla="*/ 9 w 13"/>
                  <a:gd name="T11" fmla="*/ 11 h 11"/>
                  <a:gd name="T12" fmla="*/ 7 w 13"/>
                  <a:gd name="T13" fmla="*/ 11 h 11"/>
                  <a:gd name="T14" fmla="*/ 7 w 13"/>
                  <a:gd name="T15" fmla="*/ 4 h 11"/>
                  <a:gd name="T16" fmla="*/ 9 w 13"/>
                  <a:gd name="T17" fmla="*/ 4 h 11"/>
                  <a:gd name="T18" fmla="*/ 11 w 13"/>
                  <a:gd name="T19" fmla="*/ 4 h 11"/>
                  <a:gd name="T20" fmla="*/ 11 w 13"/>
                  <a:gd name="T21" fmla="*/ 0 h 11"/>
                  <a:gd name="T22" fmla="*/ 13 w 13"/>
                  <a:gd name="T23" fmla="*/ 0 h 11"/>
                  <a:gd name="T24" fmla="*/ 2 w 13"/>
                  <a:gd name="T25" fmla="*/ 4 h 11"/>
                  <a:gd name="T26" fmla="*/ 0 w 13"/>
                  <a:gd name="T27" fmla="*/ 4 h 11"/>
                  <a:gd name="T28" fmla="*/ 0 w 13"/>
                  <a:gd name="T29" fmla="*/ 0 h 11"/>
                  <a:gd name="T30" fmla="*/ 4 w 13"/>
                  <a:gd name="T31" fmla="*/ 0 h 11"/>
                  <a:gd name="T32" fmla="*/ 7 w 13"/>
                  <a:gd name="T33" fmla="*/ 0 h 11"/>
                  <a:gd name="T34" fmla="*/ 7 w 13"/>
                  <a:gd name="T35" fmla="*/ 4 h 11"/>
                  <a:gd name="T36" fmla="*/ 4 w 13"/>
                  <a:gd name="T37" fmla="*/ 4 h 11"/>
                  <a:gd name="T38" fmla="*/ 4 w 13"/>
                  <a:gd name="T39" fmla="*/ 4 h 11"/>
                  <a:gd name="T40" fmla="*/ 2 w 13"/>
                  <a:gd name="T4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lnTo>
                      <a:pt x="13" y="4"/>
                    </a:lnTo>
                    <a:lnTo>
                      <a:pt x="13" y="4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  <a:moveTo>
                      <a:pt x="2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8" name="Freeform 2941">
                <a:extLst>
                  <a:ext uri="{FF2B5EF4-FFF2-40B4-BE49-F238E27FC236}">
                    <a16:creationId xmlns:a16="http://schemas.microsoft.com/office/drawing/2014/main" id="{E7B8B157-8EBD-4DE2-AC3F-885DE63F7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277"/>
                <a:ext cx="42" cy="34"/>
              </a:xfrm>
              <a:custGeom>
                <a:avLst/>
                <a:gdLst>
                  <a:gd name="T0" fmla="*/ 20 w 42"/>
                  <a:gd name="T1" fmla="*/ 2 h 34"/>
                  <a:gd name="T2" fmla="*/ 20 w 42"/>
                  <a:gd name="T3" fmla="*/ 11 h 34"/>
                  <a:gd name="T4" fmla="*/ 29 w 42"/>
                  <a:gd name="T5" fmla="*/ 11 h 34"/>
                  <a:gd name="T6" fmla="*/ 27 w 42"/>
                  <a:gd name="T7" fmla="*/ 2 h 34"/>
                  <a:gd name="T8" fmla="*/ 29 w 42"/>
                  <a:gd name="T9" fmla="*/ 2 h 34"/>
                  <a:gd name="T10" fmla="*/ 29 w 42"/>
                  <a:gd name="T11" fmla="*/ 2 h 34"/>
                  <a:gd name="T12" fmla="*/ 40 w 42"/>
                  <a:gd name="T13" fmla="*/ 5 h 34"/>
                  <a:gd name="T14" fmla="*/ 40 w 42"/>
                  <a:gd name="T15" fmla="*/ 5 h 34"/>
                  <a:gd name="T16" fmla="*/ 42 w 42"/>
                  <a:gd name="T17" fmla="*/ 18 h 34"/>
                  <a:gd name="T18" fmla="*/ 42 w 42"/>
                  <a:gd name="T19" fmla="*/ 27 h 34"/>
                  <a:gd name="T20" fmla="*/ 42 w 42"/>
                  <a:gd name="T21" fmla="*/ 32 h 34"/>
                  <a:gd name="T22" fmla="*/ 42 w 42"/>
                  <a:gd name="T23" fmla="*/ 32 h 34"/>
                  <a:gd name="T24" fmla="*/ 38 w 42"/>
                  <a:gd name="T25" fmla="*/ 32 h 34"/>
                  <a:gd name="T26" fmla="*/ 33 w 42"/>
                  <a:gd name="T27" fmla="*/ 34 h 34"/>
                  <a:gd name="T28" fmla="*/ 18 w 42"/>
                  <a:gd name="T29" fmla="*/ 34 h 34"/>
                  <a:gd name="T30" fmla="*/ 13 w 42"/>
                  <a:gd name="T31" fmla="*/ 34 h 34"/>
                  <a:gd name="T32" fmla="*/ 9 w 42"/>
                  <a:gd name="T33" fmla="*/ 34 h 34"/>
                  <a:gd name="T34" fmla="*/ 4 w 42"/>
                  <a:gd name="T35" fmla="*/ 34 h 34"/>
                  <a:gd name="T36" fmla="*/ 0 w 42"/>
                  <a:gd name="T37" fmla="*/ 34 h 34"/>
                  <a:gd name="T38" fmla="*/ 0 w 42"/>
                  <a:gd name="T39" fmla="*/ 29 h 34"/>
                  <a:gd name="T40" fmla="*/ 0 w 42"/>
                  <a:gd name="T41" fmla="*/ 20 h 34"/>
                  <a:gd name="T42" fmla="*/ 11 w 42"/>
                  <a:gd name="T43" fmla="*/ 18 h 34"/>
                  <a:gd name="T44" fmla="*/ 15 w 42"/>
                  <a:gd name="T45" fmla="*/ 18 h 34"/>
                  <a:gd name="T46" fmla="*/ 15 w 42"/>
                  <a:gd name="T47" fmla="*/ 14 h 34"/>
                  <a:gd name="T48" fmla="*/ 15 w 42"/>
                  <a:gd name="T49" fmla="*/ 0 h 34"/>
                  <a:gd name="T50" fmla="*/ 18 w 42"/>
                  <a:gd name="T51" fmla="*/ 0 h 34"/>
                  <a:gd name="T52" fmla="*/ 18 w 42"/>
                  <a:gd name="T53" fmla="*/ 0 h 34"/>
                  <a:gd name="T54" fmla="*/ 18 w 42"/>
                  <a:gd name="T55" fmla="*/ 2 h 34"/>
                  <a:gd name="T56" fmla="*/ 20 w 42"/>
                  <a:gd name="T57" fmla="*/ 2 h 34"/>
                  <a:gd name="T58" fmla="*/ 20 w 42"/>
                  <a:gd name="T59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" h="34">
                    <a:moveTo>
                      <a:pt x="20" y="2"/>
                    </a:moveTo>
                    <a:lnTo>
                      <a:pt x="20" y="11"/>
                    </a:lnTo>
                    <a:lnTo>
                      <a:pt x="29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2" y="18"/>
                    </a:lnTo>
                    <a:lnTo>
                      <a:pt x="42" y="27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38" y="32"/>
                    </a:lnTo>
                    <a:lnTo>
                      <a:pt x="33" y="34"/>
                    </a:lnTo>
                    <a:lnTo>
                      <a:pt x="18" y="34"/>
                    </a:lnTo>
                    <a:lnTo>
                      <a:pt x="13" y="34"/>
                    </a:lnTo>
                    <a:lnTo>
                      <a:pt x="9" y="34"/>
                    </a:lnTo>
                    <a:lnTo>
                      <a:pt x="4" y="34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1" y="18"/>
                    </a:lnTo>
                    <a:lnTo>
                      <a:pt x="15" y="18"/>
                    </a:lnTo>
                    <a:lnTo>
                      <a:pt x="15" y="14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9" name="Freeform 2942">
                <a:extLst>
                  <a:ext uri="{FF2B5EF4-FFF2-40B4-BE49-F238E27FC236}">
                    <a16:creationId xmlns:a16="http://schemas.microsoft.com/office/drawing/2014/main" id="{26C9775C-A39F-415E-B49A-3184A90EB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277"/>
                <a:ext cx="50" cy="34"/>
              </a:xfrm>
              <a:custGeom>
                <a:avLst/>
                <a:gdLst>
                  <a:gd name="T0" fmla="*/ 18 w 22"/>
                  <a:gd name="T1" fmla="*/ 0 h 15"/>
                  <a:gd name="T2" fmla="*/ 1 w 22"/>
                  <a:gd name="T3" fmla="*/ 14 h 15"/>
                  <a:gd name="T4" fmla="*/ 1 w 22"/>
                  <a:gd name="T5" fmla="*/ 15 h 15"/>
                  <a:gd name="T6" fmla="*/ 3 w 22"/>
                  <a:gd name="T7" fmla="*/ 15 h 15"/>
                  <a:gd name="T8" fmla="*/ 3 w 22"/>
                  <a:gd name="T9" fmla="*/ 14 h 15"/>
                  <a:gd name="T10" fmla="*/ 4 w 22"/>
                  <a:gd name="T11" fmla="*/ 14 h 15"/>
                  <a:gd name="T12" fmla="*/ 5 w 22"/>
                  <a:gd name="T13" fmla="*/ 13 h 15"/>
                  <a:gd name="T14" fmla="*/ 6 w 22"/>
                  <a:gd name="T15" fmla="*/ 13 h 15"/>
                  <a:gd name="T16" fmla="*/ 6 w 22"/>
                  <a:gd name="T17" fmla="*/ 12 h 15"/>
                  <a:gd name="T18" fmla="*/ 7 w 22"/>
                  <a:gd name="T19" fmla="*/ 12 h 15"/>
                  <a:gd name="T20" fmla="*/ 7 w 22"/>
                  <a:gd name="T21" fmla="*/ 11 h 15"/>
                  <a:gd name="T22" fmla="*/ 8 w 22"/>
                  <a:gd name="T23" fmla="*/ 11 h 15"/>
                  <a:gd name="T24" fmla="*/ 8 w 22"/>
                  <a:gd name="T25" fmla="*/ 10 h 15"/>
                  <a:gd name="T26" fmla="*/ 9 w 22"/>
                  <a:gd name="T27" fmla="*/ 10 h 15"/>
                  <a:gd name="T28" fmla="*/ 10 w 22"/>
                  <a:gd name="T29" fmla="*/ 10 h 15"/>
                  <a:gd name="T30" fmla="*/ 10 w 22"/>
                  <a:gd name="T31" fmla="*/ 9 h 15"/>
                  <a:gd name="T32" fmla="*/ 11 w 22"/>
                  <a:gd name="T33" fmla="*/ 9 h 15"/>
                  <a:gd name="T34" fmla="*/ 11 w 22"/>
                  <a:gd name="T35" fmla="*/ 8 h 15"/>
                  <a:gd name="T36" fmla="*/ 12 w 22"/>
                  <a:gd name="T37" fmla="*/ 8 h 15"/>
                  <a:gd name="T38" fmla="*/ 13 w 22"/>
                  <a:gd name="T39" fmla="*/ 8 h 15"/>
                  <a:gd name="T40" fmla="*/ 13 w 22"/>
                  <a:gd name="T41" fmla="*/ 7 h 15"/>
                  <a:gd name="T42" fmla="*/ 14 w 22"/>
                  <a:gd name="T43" fmla="*/ 7 h 15"/>
                  <a:gd name="T44" fmla="*/ 15 w 22"/>
                  <a:gd name="T45" fmla="*/ 7 h 15"/>
                  <a:gd name="T46" fmla="*/ 15 w 22"/>
                  <a:gd name="T47" fmla="*/ 6 h 15"/>
                  <a:gd name="T48" fmla="*/ 16 w 22"/>
                  <a:gd name="T49" fmla="*/ 6 h 15"/>
                  <a:gd name="T50" fmla="*/ 17 w 22"/>
                  <a:gd name="T51" fmla="*/ 6 h 15"/>
                  <a:gd name="T52" fmla="*/ 17 w 22"/>
                  <a:gd name="T53" fmla="*/ 5 h 15"/>
                  <a:gd name="T54" fmla="*/ 18 w 22"/>
                  <a:gd name="T55" fmla="*/ 5 h 15"/>
                  <a:gd name="T56" fmla="*/ 19 w 22"/>
                  <a:gd name="T57" fmla="*/ 5 h 15"/>
                  <a:gd name="T58" fmla="*/ 19 w 22"/>
                  <a:gd name="T59" fmla="*/ 4 h 15"/>
                  <a:gd name="T60" fmla="*/ 20 w 22"/>
                  <a:gd name="T61" fmla="*/ 4 h 15"/>
                  <a:gd name="T62" fmla="*/ 21 w 22"/>
                  <a:gd name="T63" fmla="*/ 4 h 15"/>
                  <a:gd name="T64" fmla="*/ 22 w 22"/>
                  <a:gd name="T65" fmla="*/ 4 h 15"/>
                  <a:gd name="T66" fmla="*/ 22 w 22"/>
                  <a:gd name="T67" fmla="*/ 3 h 15"/>
                  <a:gd name="T68" fmla="*/ 22 w 22"/>
                  <a:gd name="T69" fmla="*/ 1 h 15"/>
                  <a:gd name="T70" fmla="*/ 22 w 22"/>
                  <a:gd name="T71" fmla="*/ 1 h 15"/>
                  <a:gd name="T72" fmla="*/ 21 w 22"/>
                  <a:gd name="T73" fmla="*/ 1 h 15"/>
                  <a:gd name="T74" fmla="*/ 18 w 22"/>
                  <a:gd name="T7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15">
                    <a:moveTo>
                      <a:pt x="18" y="0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0" name="Freeform 2943">
                <a:extLst>
                  <a:ext uri="{FF2B5EF4-FFF2-40B4-BE49-F238E27FC236}">
                    <a16:creationId xmlns:a16="http://schemas.microsoft.com/office/drawing/2014/main" id="{FBF2FC4C-CDA7-453E-9149-C26F64E9E7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07" y="1270"/>
                <a:ext cx="50" cy="12"/>
              </a:xfrm>
              <a:custGeom>
                <a:avLst/>
                <a:gdLst>
                  <a:gd name="T0" fmla="*/ 19 w 22"/>
                  <a:gd name="T1" fmla="*/ 1 h 5"/>
                  <a:gd name="T2" fmla="*/ 15 w 22"/>
                  <a:gd name="T3" fmla="*/ 1 h 5"/>
                  <a:gd name="T4" fmla="*/ 12 w 22"/>
                  <a:gd name="T5" fmla="*/ 1 h 5"/>
                  <a:gd name="T6" fmla="*/ 11 w 22"/>
                  <a:gd name="T7" fmla="*/ 2 h 5"/>
                  <a:gd name="T8" fmla="*/ 11 w 22"/>
                  <a:gd name="T9" fmla="*/ 4 h 5"/>
                  <a:gd name="T10" fmla="*/ 11 w 22"/>
                  <a:gd name="T11" fmla="*/ 4 h 5"/>
                  <a:gd name="T12" fmla="*/ 12 w 22"/>
                  <a:gd name="T13" fmla="*/ 4 h 5"/>
                  <a:gd name="T14" fmla="*/ 13 w 22"/>
                  <a:gd name="T15" fmla="*/ 4 h 5"/>
                  <a:gd name="T16" fmla="*/ 14 w 22"/>
                  <a:gd name="T17" fmla="*/ 4 h 5"/>
                  <a:gd name="T18" fmla="*/ 15 w 22"/>
                  <a:gd name="T19" fmla="*/ 4 h 5"/>
                  <a:gd name="T20" fmla="*/ 16 w 22"/>
                  <a:gd name="T21" fmla="*/ 4 h 5"/>
                  <a:gd name="T22" fmla="*/ 17 w 22"/>
                  <a:gd name="T23" fmla="*/ 4 h 5"/>
                  <a:gd name="T24" fmla="*/ 18 w 22"/>
                  <a:gd name="T25" fmla="*/ 4 h 5"/>
                  <a:gd name="T26" fmla="*/ 19 w 22"/>
                  <a:gd name="T27" fmla="*/ 4 h 5"/>
                  <a:gd name="T28" fmla="*/ 19 w 22"/>
                  <a:gd name="T29" fmla="*/ 5 h 5"/>
                  <a:gd name="T30" fmla="*/ 20 w 22"/>
                  <a:gd name="T31" fmla="*/ 5 h 5"/>
                  <a:gd name="T32" fmla="*/ 21 w 22"/>
                  <a:gd name="T33" fmla="*/ 5 h 5"/>
                  <a:gd name="T34" fmla="*/ 22 w 22"/>
                  <a:gd name="T35" fmla="*/ 5 h 5"/>
                  <a:gd name="T36" fmla="*/ 22 w 22"/>
                  <a:gd name="T37" fmla="*/ 1 h 5"/>
                  <a:gd name="T38" fmla="*/ 19 w 22"/>
                  <a:gd name="T39" fmla="*/ 1 h 5"/>
                  <a:gd name="T40" fmla="*/ 10 w 22"/>
                  <a:gd name="T41" fmla="*/ 1 h 5"/>
                  <a:gd name="T42" fmla="*/ 8 w 22"/>
                  <a:gd name="T43" fmla="*/ 1 h 5"/>
                  <a:gd name="T44" fmla="*/ 5 w 22"/>
                  <a:gd name="T45" fmla="*/ 1 h 5"/>
                  <a:gd name="T46" fmla="*/ 3 w 22"/>
                  <a:gd name="T47" fmla="*/ 2 h 5"/>
                  <a:gd name="T48" fmla="*/ 0 w 22"/>
                  <a:gd name="T49" fmla="*/ 2 h 5"/>
                  <a:gd name="T50" fmla="*/ 0 w 22"/>
                  <a:gd name="T51" fmla="*/ 2 h 5"/>
                  <a:gd name="T52" fmla="*/ 0 w 22"/>
                  <a:gd name="T53" fmla="*/ 3 h 5"/>
                  <a:gd name="T54" fmla="*/ 0 w 22"/>
                  <a:gd name="T55" fmla="*/ 5 h 5"/>
                  <a:gd name="T56" fmla="*/ 1 w 22"/>
                  <a:gd name="T57" fmla="*/ 5 h 5"/>
                  <a:gd name="T58" fmla="*/ 1 w 22"/>
                  <a:gd name="T59" fmla="*/ 4 h 5"/>
                  <a:gd name="T60" fmla="*/ 2 w 22"/>
                  <a:gd name="T61" fmla="*/ 4 h 5"/>
                  <a:gd name="T62" fmla="*/ 3 w 22"/>
                  <a:gd name="T63" fmla="*/ 4 h 5"/>
                  <a:gd name="T64" fmla="*/ 4 w 22"/>
                  <a:gd name="T65" fmla="*/ 4 h 5"/>
                  <a:gd name="T66" fmla="*/ 5 w 22"/>
                  <a:gd name="T67" fmla="*/ 4 h 5"/>
                  <a:gd name="T68" fmla="*/ 6 w 22"/>
                  <a:gd name="T69" fmla="*/ 4 h 5"/>
                  <a:gd name="T70" fmla="*/ 7 w 22"/>
                  <a:gd name="T71" fmla="*/ 4 h 5"/>
                  <a:gd name="T72" fmla="*/ 8 w 22"/>
                  <a:gd name="T73" fmla="*/ 4 h 5"/>
                  <a:gd name="T74" fmla="*/ 9 w 22"/>
                  <a:gd name="T75" fmla="*/ 4 h 5"/>
                  <a:gd name="T76" fmla="*/ 10 w 22"/>
                  <a:gd name="T77" fmla="*/ 4 h 5"/>
                  <a:gd name="T78" fmla="*/ 10 w 22"/>
                  <a:gd name="T79" fmla="*/ 2 h 5"/>
                  <a:gd name="T80" fmla="*/ 10 w 22"/>
                  <a:gd name="T8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5">
                    <a:moveTo>
                      <a:pt x="19" y="1"/>
                    </a:moveTo>
                    <a:lnTo>
                      <a:pt x="19" y="1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1"/>
                    </a:lnTo>
                    <a:lnTo>
                      <a:pt x="19" y="1"/>
                    </a:lnTo>
                    <a:lnTo>
                      <a:pt x="19" y="1"/>
                    </a:lnTo>
                    <a:moveTo>
                      <a:pt x="10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1" name="Freeform 2944">
                <a:extLst>
                  <a:ext uri="{FF2B5EF4-FFF2-40B4-BE49-F238E27FC236}">
                    <a16:creationId xmlns:a16="http://schemas.microsoft.com/office/drawing/2014/main" id="{28AF3469-5F15-478E-8E21-9E9E5445A2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00" y="1171"/>
                <a:ext cx="54" cy="102"/>
              </a:xfrm>
              <a:custGeom>
                <a:avLst/>
                <a:gdLst>
                  <a:gd name="T0" fmla="*/ 10 w 24"/>
                  <a:gd name="T1" fmla="*/ 3 h 45"/>
                  <a:gd name="T2" fmla="*/ 0 w 24"/>
                  <a:gd name="T3" fmla="*/ 0 h 45"/>
                  <a:gd name="T4" fmla="*/ 0 w 24"/>
                  <a:gd name="T5" fmla="*/ 8 h 45"/>
                  <a:gd name="T6" fmla="*/ 0 w 24"/>
                  <a:gd name="T7" fmla="*/ 8 h 45"/>
                  <a:gd name="T8" fmla="*/ 1 w 24"/>
                  <a:gd name="T9" fmla="*/ 10 h 45"/>
                  <a:gd name="T10" fmla="*/ 1 w 24"/>
                  <a:gd name="T11" fmla="*/ 12 h 45"/>
                  <a:gd name="T12" fmla="*/ 1 w 24"/>
                  <a:gd name="T13" fmla="*/ 13 h 45"/>
                  <a:gd name="T14" fmla="*/ 3 w 24"/>
                  <a:gd name="T15" fmla="*/ 42 h 45"/>
                  <a:gd name="T16" fmla="*/ 3 w 24"/>
                  <a:gd name="T17" fmla="*/ 44 h 45"/>
                  <a:gd name="T18" fmla="*/ 12 w 24"/>
                  <a:gd name="T19" fmla="*/ 44 h 45"/>
                  <a:gd name="T20" fmla="*/ 13 w 24"/>
                  <a:gd name="T21" fmla="*/ 42 h 45"/>
                  <a:gd name="T22" fmla="*/ 13 w 24"/>
                  <a:gd name="T23" fmla="*/ 40 h 45"/>
                  <a:gd name="T24" fmla="*/ 13 w 24"/>
                  <a:gd name="T25" fmla="*/ 38 h 45"/>
                  <a:gd name="T26" fmla="*/ 12 w 24"/>
                  <a:gd name="T27" fmla="*/ 36 h 45"/>
                  <a:gd name="T28" fmla="*/ 12 w 24"/>
                  <a:gd name="T29" fmla="*/ 31 h 45"/>
                  <a:gd name="T30" fmla="*/ 12 w 24"/>
                  <a:gd name="T31" fmla="*/ 27 h 45"/>
                  <a:gd name="T32" fmla="*/ 12 w 24"/>
                  <a:gd name="T33" fmla="*/ 24 h 45"/>
                  <a:gd name="T34" fmla="*/ 12 w 24"/>
                  <a:gd name="T35" fmla="*/ 22 h 45"/>
                  <a:gd name="T36" fmla="*/ 11 w 24"/>
                  <a:gd name="T37" fmla="*/ 18 h 45"/>
                  <a:gd name="T38" fmla="*/ 11 w 24"/>
                  <a:gd name="T39" fmla="*/ 15 h 45"/>
                  <a:gd name="T40" fmla="*/ 11 w 24"/>
                  <a:gd name="T41" fmla="*/ 14 h 45"/>
                  <a:gd name="T42" fmla="*/ 11 w 24"/>
                  <a:gd name="T43" fmla="*/ 9 h 45"/>
                  <a:gd name="T44" fmla="*/ 10 w 24"/>
                  <a:gd name="T45" fmla="*/ 3 h 45"/>
                  <a:gd name="T46" fmla="*/ 10 w 24"/>
                  <a:gd name="T47" fmla="*/ 3 h 45"/>
                  <a:gd name="T48" fmla="*/ 22 w 24"/>
                  <a:gd name="T49" fmla="*/ 3 h 45"/>
                  <a:gd name="T50" fmla="*/ 12 w 24"/>
                  <a:gd name="T51" fmla="*/ 3 h 45"/>
                  <a:gd name="T52" fmla="*/ 12 w 24"/>
                  <a:gd name="T53" fmla="*/ 6 h 45"/>
                  <a:gd name="T54" fmla="*/ 12 w 24"/>
                  <a:gd name="T55" fmla="*/ 9 h 45"/>
                  <a:gd name="T56" fmla="*/ 12 w 24"/>
                  <a:gd name="T57" fmla="*/ 12 h 45"/>
                  <a:gd name="T58" fmla="*/ 12 w 24"/>
                  <a:gd name="T59" fmla="*/ 13 h 45"/>
                  <a:gd name="T60" fmla="*/ 12 w 24"/>
                  <a:gd name="T61" fmla="*/ 14 h 45"/>
                  <a:gd name="T62" fmla="*/ 12 w 24"/>
                  <a:gd name="T63" fmla="*/ 16 h 45"/>
                  <a:gd name="T64" fmla="*/ 12 w 24"/>
                  <a:gd name="T65" fmla="*/ 18 h 45"/>
                  <a:gd name="T66" fmla="*/ 13 w 24"/>
                  <a:gd name="T67" fmla="*/ 22 h 45"/>
                  <a:gd name="T68" fmla="*/ 13 w 24"/>
                  <a:gd name="T69" fmla="*/ 24 h 45"/>
                  <a:gd name="T70" fmla="*/ 13 w 24"/>
                  <a:gd name="T71" fmla="*/ 27 h 45"/>
                  <a:gd name="T72" fmla="*/ 13 w 24"/>
                  <a:gd name="T73" fmla="*/ 31 h 45"/>
                  <a:gd name="T74" fmla="*/ 14 w 24"/>
                  <a:gd name="T75" fmla="*/ 34 h 45"/>
                  <a:gd name="T76" fmla="*/ 14 w 24"/>
                  <a:gd name="T77" fmla="*/ 39 h 45"/>
                  <a:gd name="T78" fmla="*/ 14 w 24"/>
                  <a:gd name="T79" fmla="*/ 41 h 45"/>
                  <a:gd name="T80" fmla="*/ 14 w 24"/>
                  <a:gd name="T81" fmla="*/ 44 h 45"/>
                  <a:gd name="T82" fmla="*/ 22 w 24"/>
                  <a:gd name="T83" fmla="*/ 44 h 45"/>
                  <a:gd name="T84" fmla="*/ 24 w 24"/>
                  <a:gd name="T85" fmla="*/ 41 h 45"/>
                  <a:gd name="T86" fmla="*/ 24 w 24"/>
                  <a:gd name="T87" fmla="*/ 38 h 45"/>
                  <a:gd name="T88" fmla="*/ 24 w 24"/>
                  <a:gd name="T89" fmla="*/ 34 h 45"/>
                  <a:gd name="T90" fmla="*/ 23 w 24"/>
                  <a:gd name="T91" fmla="*/ 21 h 45"/>
                  <a:gd name="T92" fmla="*/ 23 w 24"/>
                  <a:gd name="T93" fmla="*/ 14 h 45"/>
                  <a:gd name="T94" fmla="*/ 22 w 24"/>
                  <a:gd name="T95" fmla="*/ 8 h 45"/>
                  <a:gd name="T96" fmla="*/ 22 w 24"/>
                  <a:gd name="T9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" h="45">
                    <a:moveTo>
                      <a:pt x="10" y="3"/>
                    </a:move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6" y="45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moveTo>
                      <a:pt x="22" y="3"/>
                    </a:moveTo>
                    <a:lnTo>
                      <a:pt x="2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2" y="17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8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3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2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9" y="44"/>
                    </a:lnTo>
                    <a:lnTo>
                      <a:pt x="22" y="44"/>
                    </a:lnTo>
                    <a:lnTo>
                      <a:pt x="24" y="43"/>
                    </a:lnTo>
                    <a:lnTo>
                      <a:pt x="24" y="42"/>
                    </a:lnTo>
                    <a:lnTo>
                      <a:pt x="24" y="41"/>
                    </a:lnTo>
                    <a:lnTo>
                      <a:pt x="24" y="40"/>
                    </a:lnTo>
                    <a:lnTo>
                      <a:pt x="24" y="39"/>
                    </a:lnTo>
                    <a:lnTo>
                      <a:pt x="24" y="38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3" y="27"/>
                    </a:lnTo>
                    <a:lnTo>
                      <a:pt x="23" y="24"/>
                    </a:lnTo>
                    <a:lnTo>
                      <a:pt x="23" y="21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2" name="Freeform 2945">
                <a:extLst>
                  <a:ext uri="{FF2B5EF4-FFF2-40B4-BE49-F238E27FC236}">
                    <a16:creationId xmlns:a16="http://schemas.microsoft.com/office/drawing/2014/main" id="{DE40AED2-0D70-40E3-AA9F-3534269C3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232"/>
                <a:ext cx="43" cy="70"/>
              </a:xfrm>
              <a:custGeom>
                <a:avLst/>
                <a:gdLst>
                  <a:gd name="T0" fmla="*/ 34 w 43"/>
                  <a:gd name="T1" fmla="*/ 70 h 70"/>
                  <a:gd name="T2" fmla="*/ 25 w 43"/>
                  <a:gd name="T3" fmla="*/ 70 h 70"/>
                  <a:gd name="T4" fmla="*/ 14 w 43"/>
                  <a:gd name="T5" fmla="*/ 70 h 70"/>
                  <a:gd name="T6" fmla="*/ 7 w 43"/>
                  <a:gd name="T7" fmla="*/ 70 h 70"/>
                  <a:gd name="T8" fmla="*/ 2 w 43"/>
                  <a:gd name="T9" fmla="*/ 70 h 70"/>
                  <a:gd name="T10" fmla="*/ 2 w 43"/>
                  <a:gd name="T11" fmla="*/ 70 h 70"/>
                  <a:gd name="T12" fmla="*/ 0 w 43"/>
                  <a:gd name="T13" fmla="*/ 70 h 70"/>
                  <a:gd name="T14" fmla="*/ 2 w 43"/>
                  <a:gd name="T15" fmla="*/ 45 h 70"/>
                  <a:gd name="T16" fmla="*/ 2 w 43"/>
                  <a:gd name="T17" fmla="*/ 45 h 70"/>
                  <a:gd name="T18" fmla="*/ 2 w 43"/>
                  <a:gd name="T19" fmla="*/ 43 h 70"/>
                  <a:gd name="T20" fmla="*/ 2 w 43"/>
                  <a:gd name="T21" fmla="*/ 43 h 70"/>
                  <a:gd name="T22" fmla="*/ 2 w 43"/>
                  <a:gd name="T23" fmla="*/ 29 h 70"/>
                  <a:gd name="T24" fmla="*/ 2 w 43"/>
                  <a:gd name="T25" fmla="*/ 11 h 70"/>
                  <a:gd name="T26" fmla="*/ 2 w 43"/>
                  <a:gd name="T27" fmla="*/ 0 h 70"/>
                  <a:gd name="T28" fmla="*/ 7 w 43"/>
                  <a:gd name="T29" fmla="*/ 0 h 70"/>
                  <a:gd name="T30" fmla="*/ 7 w 43"/>
                  <a:gd name="T31" fmla="*/ 0 h 70"/>
                  <a:gd name="T32" fmla="*/ 16 w 43"/>
                  <a:gd name="T33" fmla="*/ 0 h 70"/>
                  <a:gd name="T34" fmla="*/ 18 w 43"/>
                  <a:gd name="T35" fmla="*/ 0 h 70"/>
                  <a:gd name="T36" fmla="*/ 18 w 43"/>
                  <a:gd name="T37" fmla="*/ 0 h 70"/>
                  <a:gd name="T38" fmla="*/ 18 w 43"/>
                  <a:gd name="T39" fmla="*/ 2 h 70"/>
                  <a:gd name="T40" fmla="*/ 25 w 43"/>
                  <a:gd name="T41" fmla="*/ 11 h 70"/>
                  <a:gd name="T42" fmla="*/ 27 w 43"/>
                  <a:gd name="T43" fmla="*/ 16 h 70"/>
                  <a:gd name="T44" fmla="*/ 32 w 43"/>
                  <a:gd name="T45" fmla="*/ 20 h 70"/>
                  <a:gd name="T46" fmla="*/ 34 w 43"/>
                  <a:gd name="T47" fmla="*/ 22 h 70"/>
                  <a:gd name="T48" fmla="*/ 39 w 43"/>
                  <a:gd name="T49" fmla="*/ 27 h 70"/>
                  <a:gd name="T50" fmla="*/ 41 w 43"/>
                  <a:gd name="T51" fmla="*/ 29 h 70"/>
                  <a:gd name="T52" fmla="*/ 41 w 43"/>
                  <a:gd name="T53" fmla="*/ 32 h 70"/>
                  <a:gd name="T54" fmla="*/ 41 w 43"/>
                  <a:gd name="T55" fmla="*/ 32 h 70"/>
                  <a:gd name="T56" fmla="*/ 43 w 43"/>
                  <a:gd name="T57" fmla="*/ 34 h 70"/>
                  <a:gd name="T58" fmla="*/ 41 w 43"/>
                  <a:gd name="T59" fmla="*/ 43 h 70"/>
                  <a:gd name="T60" fmla="*/ 41 w 43"/>
                  <a:gd name="T61" fmla="*/ 43 h 70"/>
                  <a:gd name="T62" fmla="*/ 41 w 43"/>
                  <a:gd name="T63" fmla="*/ 45 h 70"/>
                  <a:gd name="T64" fmla="*/ 41 w 43"/>
                  <a:gd name="T65" fmla="*/ 54 h 70"/>
                  <a:gd name="T66" fmla="*/ 41 w 43"/>
                  <a:gd name="T67" fmla="*/ 56 h 70"/>
                  <a:gd name="T68" fmla="*/ 41 w 43"/>
                  <a:gd name="T69" fmla="*/ 70 h 70"/>
                  <a:gd name="T70" fmla="*/ 34 w 43"/>
                  <a:gd name="T7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70">
                    <a:moveTo>
                      <a:pt x="34" y="70"/>
                    </a:moveTo>
                    <a:lnTo>
                      <a:pt x="25" y="70"/>
                    </a:lnTo>
                    <a:lnTo>
                      <a:pt x="14" y="70"/>
                    </a:lnTo>
                    <a:lnTo>
                      <a:pt x="7" y="70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29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5" y="11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9" y="27"/>
                    </a:lnTo>
                    <a:lnTo>
                      <a:pt x="41" y="29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43" y="34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5"/>
                    </a:lnTo>
                    <a:lnTo>
                      <a:pt x="41" y="54"/>
                    </a:lnTo>
                    <a:lnTo>
                      <a:pt x="41" y="56"/>
                    </a:lnTo>
                    <a:lnTo>
                      <a:pt x="41" y="70"/>
                    </a:lnTo>
                    <a:lnTo>
                      <a:pt x="34" y="7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3" name="Freeform 2946">
                <a:extLst>
                  <a:ext uri="{FF2B5EF4-FFF2-40B4-BE49-F238E27FC236}">
                    <a16:creationId xmlns:a16="http://schemas.microsoft.com/office/drawing/2014/main" id="{BACBFFA6-D90E-4F91-A815-664E5FD14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1185"/>
                <a:ext cx="27" cy="33"/>
              </a:xfrm>
              <a:custGeom>
                <a:avLst/>
                <a:gdLst>
                  <a:gd name="T0" fmla="*/ 9 w 27"/>
                  <a:gd name="T1" fmla="*/ 0 h 33"/>
                  <a:gd name="T2" fmla="*/ 11 w 27"/>
                  <a:gd name="T3" fmla="*/ 0 h 33"/>
                  <a:gd name="T4" fmla="*/ 11 w 27"/>
                  <a:gd name="T5" fmla="*/ 0 h 33"/>
                  <a:gd name="T6" fmla="*/ 25 w 27"/>
                  <a:gd name="T7" fmla="*/ 9 h 33"/>
                  <a:gd name="T8" fmla="*/ 27 w 27"/>
                  <a:gd name="T9" fmla="*/ 11 h 33"/>
                  <a:gd name="T10" fmla="*/ 27 w 27"/>
                  <a:gd name="T11" fmla="*/ 13 h 33"/>
                  <a:gd name="T12" fmla="*/ 25 w 27"/>
                  <a:gd name="T13" fmla="*/ 13 h 33"/>
                  <a:gd name="T14" fmla="*/ 25 w 27"/>
                  <a:gd name="T15" fmla="*/ 18 h 33"/>
                  <a:gd name="T16" fmla="*/ 27 w 27"/>
                  <a:gd name="T17" fmla="*/ 18 h 33"/>
                  <a:gd name="T18" fmla="*/ 27 w 27"/>
                  <a:gd name="T19" fmla="*/ 24 h 33"/>
                  <a:gd name="T20" fmla="*/ 27 w 27"/>
                  <a:gd name="T21" fmla="*/ 29 h 33"/>
                  <a:gd name="T22" fmla="*/ 27 w 27"/>
                  <a:gd name="T23" fmla="*/ 31 h 33"/>
                  <a:gd name="T24" fmla="*/ 2 w 27"/>
                  <a:gd name="T25" fmla="*/ 33 h 33"/>
                  <a:gd name="T26" fmla="*/ 0 w 27"/>
                  <a:gd name="T27" fmla="*/ 27 h 33"/>
                  <a:gd name="T28" fmla="*/ 0 w 27"/>
                  <a:gd name="T29" fmla="*/ 11 h 33"/>
                  <a:gd name="T30" fmla="*/ 0 w 27"/>
                  <a:gd name="T31" fmla="*/ 11 h 33"/>
                  <a:gd name="T32" fmla="*/ 0 w 27"/>
                  <a:gd name="T33" fmla="*/ 0 h 33"/>
                  <a:gd name="T34" fmla="*/ 0 w 27"/>
                  <a:gd name="T35" fmla="*/ 0 h 33"/>
                  <a:gd name="T36" fmla="*/ 9 w 27"/>
                  <a:gd name="T37" fmla="*/ 0 h 33"/>
                  <a:gd name="T38" fmla="*/ 9 w 27"/>
                  <a:gd name="T3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33">
                    <a:moveTo>
                      <a:pt x="9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25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7" y="24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" y="33"/>
                    </a:lnTo>
                    <a:lnTo>
                      <a:pt x="0" y="2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4" name="Freeform 2947">
                <a:extLst>
                  <a:ext uri="{FF2B5EF4-FFF2-40B4-BE49-F238E27FC236}">
                    <a16:creationId xmlns:a16="http://schemas.microsoft.com/office/drawing/2014/main" id="{D076E6A2-854B-45EC-9626-6A3E6C67DB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6" y="1167"/>
                <a:ext cx="65" cy="103"/>
              </a:xfrm>
              <a:custGeom>
                <a:avLst/>
                <a:gdLst>
                  <a:gd name="T0" fmla="*/ 61 w 65"/>
                  <a:gd name="T1" fmla="*/ 63 h 103"/>
                  <a:gd name="T2" fmla="*/ 63 w 65"/>
                  <a:gd name="T3" fmla="*/ 78 h 103"/>
                  <a:gd name="T4" fmla="*/ 63 w 65"/>
                  <a:gd name="T5" fmla="*/ 94 h 103"/>
                  <a:gd name="T6" fmla="*/ 65 w 65"/>
                  <a:gd name="T7" fmla="*/ 103 h 103"/>
                  <a:gd name="T8" fmla="*/ 54 w 65"/>
                  <a:gd name="T9" fmla="*/ 103 h 103"/>
                  <a:gd name="T10" fmla="*/ 45 w 65"/>
                  <a:gd name="T11" fmla="*/ 101 h 103"/>
                  <a:gd name="T12" fmla="*/ 43 w 65"/>
                  <a:gd name="T13" fmla="*/ 101 h 103"/>
                  <a:gd name="T14" fmla="*/ 41 w 65"/>
                  <a:gd name="T15" fmla="*/ 99 h 103"/>
                  <a:gd name="T16" fmla="*/ 29 w 65"/>
                  <a:gd name="T17" fmla="*/ 94 h 103"/>
                  <a:gd name="T18" fmla="*/ 20 w 65"/>
                  <a:gd name="T19" fmla="*/ 85 h 103"/>
                  <a:gd name="T20" fmla="*/ 16 w 65"/>
                  <a:gd name="T21" fmla="*/ 81 h 103"/>
                  <a:gd name="T22" fmla="*/ 7 w 65"/>
                  <a:gd name="T23" fmla="*/ 72 h 103"/>
                  <a:gd name="T24" fmla="*/ 0 w 65"/>
                  <a:gd name="T25" fmla="*/ 56 h 103"/>
                  <a:gd name="T26" fmla="*/ 5 w 65"/>
                  <a:gd name="T27" fmla="*/ 56 h 103"/>
                  <a:gd name="T28" fmla="*/ 9 w 65"/>
                  <a:gd name="T29" fmla="*/ 56 h 103"/>
                  <a:gd name="T30" fmla="*/ 14 w 65"/>
                  <a:gd name="T31" fmla="*/ 56 h 103"/>
                  <a:gd name="T32" fmla="*/ 32 w 65"/>
                  <a:gd name="T33" fmla="*/ 56 h 103"/>
                  <a:gd name="T34" fmla="*/ 41 w 65"/>
                  <a:gd name="T35" fmla="*/ 54 h 103"/>
                  <a:gd name="T36" fmla="*/ 52 w 65"/>
                  <a:gd name="T37" fmla="*/ 54 h 103"/>
                  <a:gd name="T38" fmla="*/ 61 w 65"/>
                  <a:gd name="T39" fmla="*/ 54 h 103"/>
                  <a:gd name="T40" fmla="*/ 61 w 65"/>
                  <a:gd name="T41" fmla="*/ 56 h 103"/>
                  <a:gd name="T42" fmla="*/ 18 w 65"/>
                  <a:gd name="T43" fmla="*/ 56 h 103"/>
                  <a:gd name="T44" fmla="*/ 14 w 65"/>
                  <a:gd name="T45" fmla="*/ 56 h 103"/>
                  <a:gd name="T46" fmla="*/ 11 w 65"/>
                  <a:gd name="T47" fmla="*/ 54 h 103"/>
                  <a:gd name="T48" fmla="*/ 9 w 65"/>
                  <a:gd name="T49" fmla="*/ 54 h 103"/>
                  <a:gd name="T50" fmla="*/ 11 w 65"/>
                  <a:gd name="T51" fmla="*/ 36 h 103"/>
                  <a:gd name="T52" fmla="*/ 25 w 65"/>
                  <a:gd name="T53" fmla="*/ 33 h 103"/>
                  <a:gd name="T54" fmla="*/ 36 w 65"/>
                  <a:gd name="T55" fmla="*/ 33 h 103"/>
                  <a:gd name="T56" fmla="*/ 61 w 65"/>
                  <a:gd name="T57" fmla="*/ 51 h 103"/>
                  <a:gd name="T58" fmla="*/ 27 w 65"/>
                  <a:gd name="T59" fmla="*/ 54 h 103"/>
                  <a:gd name="T60" fmla="*/ 11 w 65"/>
                  <a:gd name="T61" fmla="*/ 33 h 103"/>
                  <a:gd name="T62" fmla="*/ 7 w 65"/>
                  <a:gd name="T63" fmla="*/ 22 h 103"/>
                  <a:gd name="T64" fmla="*/ 5 w 65"/>
                  <a:gd name="T65" fmla="*/ 0 h 103"/>
                  <a:gd name="T66" fmla="*/ 16 w 65"/>
                  <a:gd name="T67" fmla="*/ 2 h 103"/>
                  <a:gd name="T68" fmla="*/ 25 w 65"/>
                  <a:gd name="T69" fmla="*/ 6 h 103"/>
                  <a:gd name="T70" fmla="*/ 27 w 65"/>
                  <a:gd name="T71" fmla="*/ 6 h 103"/>
                  <a:gd name="T72" fmla="*/ 34 w 65"/>
                  <a:gd name="T73" fmla="*/ 9 h 103"/>
                  <a:gd name="T74" fmla="*/ 36 w 65"/>
                  <a:gd name="T75" fmla="*/ 9 h 103"/>
                  <a:gd name="T76" fmla="*/ 20 w 65"/>
                  <a:gd name="T77" fmla="*/ 33 h 103"/>
                  <a:gd name="T78" fmla="*/ 56 w 65"/>
                  <a:gd name="T79" fmla="*/ 18 h 103"/>
                  <a:gd name="T80" fmla="*/ 52 w 65"/>
                  <a:gd name="T81" fmla="*/ 15 h 103"/>
                  <a:gd name="T82" fmla="*/ 50 w 65"/>
                  <a:gd name="T83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5" h="103">
                    <a:moveTo>
                      <a:pt x="61" y="56"/>
                    </a:moveTo>
                    <a:lnTo>
                      <a:pt x="61" y="63"/>
                    </a:lnTo>
                    <a:lnTo>
                      <a:pt x="63" y="69"/>
                    </a:lnTo>
                    <a:lnTo>
                      <a:pt x="63" y="78"/>
                    </a:lnTo>
                    <a:lnTo>
                      <a:pt x="63" y="85"/>
                    </a:lnTo>
                    <a:lnTo>
                      <a:pt x="63" y="94"/>
                    </a:lnTo>
                    <a:lnTo>
                      <a:pt x="65" y="103"/>
                    </a:lnTo>
                    <a:lnTo>
                      <a:pt x="65" y="103"/>
                    </a:lnTo>
                    <a:lnTo>
                      <a:pt x="59" y="103"/>
                    </a:lnTo>
                    <a:lnTo>
                      <a:pt x="54" y="103"/>
                    </a:lnTo>
                    <a:lnTo>
                      <a:pt x="45" y="101"/>
                    </a:lnTo>
                    <a:lnTo>
                      <a:pt x="45" y="101"/>
                    </a:lnTo>
                    <a:lnTo>
                      <a:pt x="45" y="101"/>
                    </a:lnTo>
                    <a:lnTo>
                      <a:pt x="43" y="101"/>
                    </a:lnTo>
                    <a:lnTo>
                      <a:pt x="43" y="101"/>
                    </a:lnTo>
                    <a:lnTo>
                      <a:pt x="41" y="99"/>
                    </a:lnTo>
                    <a:lnTo>
                      <a:pt x="34" y="97"/>
                    </a:lnTo>
                    <a:lnTo>
                      <a:pt x="29" y="94"/>
                    </a:lnTo>
                    <a:lnTo>
                      <a:pt x="27" y="90"/>
                    </a:lnTo>
                    <a:lnTo>
                      <a:pt x="20" y="85"/>
                    </a:lnTo>
                    <a:lnTo>
                      <a:pt x="18" y="83"/>
                    </a:lnTo>
                    <a:lnTo>
                      <a:pt x="16" y="81"/>
                    </a:lnTo>
                    <a:lnTo>
                      <a:pt x="11" y="74"/>
                    </a:lnTo>
                    <a:lnTo>
                      <a:pt x="7" y="72"/>
                    </a:lnTo>
                    <a:lnTo>
                      <a:pt x="5" y="65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4" y="56"/>
                    </a:lnTo>
                    <a:lnTo>
                      <a:pt x="23" y="56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41" y="54"/>
                    </a:lnTo>
                    <a:lnTo>
                      <a:pt x="43" y="54"/>
                    </a:lnTo>
                    <a:lnTo>
                      <a:pt x="52" y="54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61" y="56"/>
                    </a:lnTo>
                    <a:close/>
                    <a:moveTo>
                      <a:pt x="18" y="54"/>
                    </a:moveTo>
                    <a:lnTo>
                      <a:pt x="18" y="56"/>
                    </a:lnTo>
                    <a:lnTo>
                      <a:pt x="9" y="56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25" y="33"/>
                    </a:lnTo>
                    <a:lnTo>
                      <a:pt x="29" y="33"/>
                    </a:lnTo>
                    <a:lnTo>
                      <a:pt x="36" y="33"/>
                    </a:lnTo>
                    <a:lnTo>
                      <a:pt x="61" y="31"/>
                    </a:lnTo>
                    <a:lnTo>
                      <a:pt x="61" y="51"/>
                    </a:lnTo>
                    <a:lnTo>
                      <a:pt x="38" y="51"/>
                    </a:lnTo>
                    <a:lnTo>
                      <a:pt x="27" y="54"/>
                    </a:lnTo>
                    <a:lnTo>
                      <a:pt x="18" y="54"/>
                    </a:lnTo>
                    <a:close/>
                    <a:moveTo>
                      <a:pt x="11" y="33"/>
                    </a:moveTo>
                    <a:lnTo>
                      <a:pt x="7" y="33"/>
                    </a:lnTo>
                    <a:lnTo>
                      <a:pt x="7" y="22"/>
                    </a:lnTo>
                    <a:lnTo>
                      <a:pt x="7" y="6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6" y="2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6" y="33"/>
                    </a:lnTo>
                    <a:lnTo>
                      <a:pt x="20" y="33"/>
                    </a:lnTo>
                    <a:lnTo>
                      <a:pt x="11" y="33"/>
                    </a:lnTo>
                    <a:close/>
                    <a:moveTo>
                      <a:pt x="56" y="18"/>
                    </a:moveTo>
                    <a:lnTo>
                      <a:pt x="56" y="18"/>
                    </a:lnTo>
                    <a:lnTo>
                      <a:pt x="52" y="15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6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5" name="Freeform 2948">
                <a:extLst>
                  <a:ext uri="{FF2B5EF4-FFF2-40B4-BE49-F238E27FC236}">
                    <a16:creationId xmlns:a16="http://schemas.microsoft.com/office/drawing/2014/main" id="{5A605BC5-160E-4F8A-9EE0-BC5DDD589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11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2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1 w 2"/>
                  <a:gd name="T15" fmla="*/ 1 h 2"/>
                  <a:gd name="T16" fmla="*/ 1 w 2"/>
                  <a:gd name="T17" fmla="*/ 1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0 w 2"/>
                  <a:gd name="T25" fmla="*/ 2 h 2"/>
                  <a:gd name="T26" fmla="*/ 1 w 2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6" name="Freeform 2949">
                <a:extLst>
                  <a:ext uri="{FF2B5EF4-FFF2-40B4-BE49-F238E27FC236}">
                    <a16:creationId xmlns:a16="http://schemas.microsoft.com/office/drawing/2014/main" id="{B1490B0E-A627-41E3-A52B-0BB3D92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066"/>
                <a:ext cx="9" cy="18"/>
              </a:xfrm>
              <a:custGeom>
                <a:avLst/>
                <a:gdLst>
                  <a:gd name="T0" fmla="*/ 2 w 4"/>
                  <a:gd name="T1" fmla="*/ 7 h 8"/>
                  <a:gd name="T2" fmla="*/ 2 w 4"/>
                  <a:gd name="T3" fmla="*/ 7 h 8"/>
                  <a:gd name="T4" fmla="*/ 3 w 4"/>
                  <a:gd name="T5" fmla="*/ 6 h 8"/>
                  <a:gd name="T6" fmla="*/ 3 w 4"/>
                  <a:gd name="T7" fmla="*/ 5 h 8"/>
                  <a:gd name="T8" fmla="*/ 3 w 4"/>
                  <a:gd name="T9" fmla="*/ 5 h 8"/>
                  <a:gd name="T10" fmla="*/ 3 w 4"/>
                  <a:gd name="T11" fmla="*/ 5 h 8"/>
                  <a:gd name="T12" fmla="*/ 3 w 4"/>
                  <a:gd name="T13" fmla="*/ 4 h 8"/>
                  <a:gd name="T14" fmla="*/ 3 w 4"/>
                  <a:gd name="T15" fmla="*/ 3 h 8"/>
                  <a:gd name="T16" fmla="*/ 3 w 4"/>
                  <a:gd name="T17" fmla="*/ 2 h 8"/>
                  <a:gd name="T18" fmla="*/ 3 w 4"/>
                  <a:gd name="T19" fmla="*/ 2 h 8"/>
                  <a:gd name="T20" fmla="*/ 4 w 4"/>
                  <a:gd name="T21" fmla="*/ 1 h 8"/>
                  <a:gd name="T22" fmla="*/ 4 w 4"/>
                  <a:gd name="T23" fmla="*/ 0 h 8"/>
                  <a:gd name="T24" fmla="*/ 3 w 4"/>
                  <a:gd name="T25" fmla="*/ 0 h 8"/>
                  <a:gd name="T26" fmla="*/ 3 w 4"/>
                  <a:gd name="T27" fmla="*/ 0 h 8"/>
                  <a:gd name="T28" fmla="*/ 3 w 4"/>
                  <a:gd name="T29" fmla="*/ 1 h 8"/>
                  <a:gd name="T30" fmla="*/ 3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2 w 4"/>
                  <a:gd name="T37" fmla="*/ 2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4 h 8"/>
                  <a:gd name="T46" fmla="*/ 2 w 4"/>
                  <a:gd name="T47" fmla="*/ 4 h 8"/>
                  <a:gd name="T48" fmla="*/ 2 w 4"/>
                  <a:gd name="T49" fmla="*/ 5 h 8"/>
                  <a:gd name="T50" fmla="*/ 2 w 4"/>
                  <a:gd name="T51" fmla="*/ 5 h 8"/>
                  <a:gd name="T52" fmla="*/ 1 w 4"/>
                  <a:gd name="T53" fmla="*/ 5 h 8"/>
                  <a:gd name="T54" fmla="*/ 1 w 4"/>
                  <a:gd name="T55" fmla="*/ 5 h 8"/>
                  <a:gd name="T56" fmla="*/ 1 w 4"/>
                  <a:gd name="T57" fmla="*/ 6 h 8"/>
                  <a:gd name="T58" fmla="*/ 1 w 4"/>
                  <a:gd name="T59" fmla="*/ 6 h 8"/>
                  <a:gd name="T60" fmla="*/ 1 w 4"/>
                  <a:gd name="T61" fmla="*/ 7 h 8"/>
                  <a:gd name="T62" fmla="*/ 1 w 4"/>
                  <a:gd name="T63" fmla="*/ 7 h 8"/>
                  <a:gd name="T64" fmla="*/ 0 w 4"/>
                  <a:gd name="T65" fmla="*/ 7 h 8"/>
                  <a:gd name="T66" fmla="*/ 0 w 4"/>
                  <a:gd name="T67" fmla="*/ 7 h 8"/>
                  <a:gd name="T68" fmla="*/ 0 w 4"/>
                  <a:gd name="T69" fmla="*/ 8 h 8"/>
                  <a:gd name="T70" fmla="*/ 0 w 4"/>
                  <a:gd name="T71" fmla="*/ 8 h 8"/>
                  <a:gd name="T72" fmla="*/ 1 w 4"/>
                  <a:gd name="T73" fmla="*/ 8 h 8"/>
                  <a:gd name="T74" fmla="*/ 2 w 4"/>
                  <a:gd name="T75" fmla="*/ 8 h 8"/>
                  <a:gd name="T76" fmla="*/ 2 w 4"/>
                  <a:gd name="T77" fmla="*/ 8 h 8"/>
                  <a:gd name="T78" fmla="*/ 2 w 4"/>
                  <a:gd name="T7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8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7" name="Freeform 2950">
                <a:extLst>
                  <a:ext uri="{FF2B5EF4-FFF2-40B4-BE49-F238E27FC236}">
                    <a16:creationId xmlns:a16="http://schemas.microsoft.com/office/drawing/2014/main" id="{AD16D0F5-EA82-4FD7-AC22-068C6BB8B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073"/>
                <a:ext cx="9" cy="14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14 h 14"/>
                  <a:gd name="T4" fmla="*/ 4 w 9"/>
                  <a:gd name="T5" fmla="*/ 14 h 14"/>
                  <a:gd name="T6" fmla="*/ 2 w 9"/>
                  <a:gd name="T7" fmla="*/ 11 h 14"/>
                  <a:gd name="T8" fmla="*/ 0 w 9"/>
                  <a:gd name="T9" fmla="*/ 11 h 14"/>
                  <a:gd name="T10" fmla="*/ 2 w 9"/>
                  <a:gd name="T11" fmla="*/ 5 h 14"/>
                  <a:gd name="T12" fmla="*/ 2 w 9"/>
                  <a:gd name="T13" fmla="*/ 5 h 14"/>
                  <a:gd name="T14" fmla="*/ 2 w 9"/>
                  <a:gd name="T15" fmla="*/ 2 h 14"/>
                  <a:gd name="T16" fmla="*/ 2 w 9"/>
                  <a:gd name="T17" fmla="*/ 2 h 14"/>
                  <a:gd name="T18" fmla="*/ 2 w 9"/>
                  <a:gd name="T19" fmla="*/ 0 h 14"/>
                  <a:gd name="T20" fmla="*/ 2 w 9"/>
                  <a:gd name="T21" fmla="*/ 0 h 14"/>
                  <a:gd name="T22" fmla="*/ 4 w 9"/>
                  <a:gd name="T23" fmla="*/ 0 h 14"/>
                  <a:gd name="T24" fmla="*/ 4 w 9"/>
                  <a:gd name="T25" fmla="*/ 0 h 14"/>
                  <a:gd name="T26" fmla="*/ 4 w 9"/>
                  <a:gd name="T27" fmla="*/ 2 h 14"/>
                  <a:gd name="T28" fmla="*/ 6 w 9"/>
                  <a:gd name="T29" fmla="*/ 5 h 14"/>
                  <a:gd name="T30" fmla="*/ 6 w 9"/>
                  <a:gd name="T31" fmla="*/ 7 h 14"/>
                  <a:gd name="T32" fmla="*/ 6 w 9"/>
                  <a:gd name="T33" fmla="*/ 9 h 14"/>
                  <a:gd name="T34" fmla="*/ 9 w 9"/>
                  <a:gd name="T35" fmla="*/ 11 h 14"/>
                  <a:gd name="T36" fmla="*/ 9 w 9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lnTo>
                      <a:pt x="9" y="14"/>
                    </a:lnTo>
                    <a:lnTo>
                      <a:pt x="4" y="14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9" y="11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8" name="Freeform 2951">
                <a:extLst>
                  <a:ext uri="{FF2B5EF4-FFF2-40B4-BE49-F238E27FC236}">
                    <a16:creationId xmlns:a16="http://schemas.microsoft.com/office/drawing/2014/main" id="{644EA751-9025-4143-8195-FCD31978C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087"/>
                <a:ext cx="13" cy="18"/>
              </a:xfrm>
              <a:custGeom>
                <a:avLst/>
                <a:gdLst>
                  <a:gd name="T0" fmla="*/ 6 w 6"/>
                  <a:gd name="T1" fmla="*/ 1 h 8"/>
                  <a:gd name="T2" fmla="*/ 6 w 6"/>
                  <a:gd name="T3" fmla="*/ 1 h 8"/>
                  <a:gd name="T4" fmla="*/ 6 w 6"/>
                  <a:gd name="T5" fmla="*/ 0 h 8"/>
                  <a:gd name="T6" fmla="*/ 6 w 6"/>
                  <a:gd name="T7" fmla="*/ 0 h 8"/>
                  <a:gd name="T8" fmla="*/ 5 w 6"/>
                  <a:gd name="T9" fmla="*/ 0 h 8"/>
                  <a:gd name="T10" fmla="*/ 5 w 6"/>
                  <a:gd name="T11" fmla="*/ 0 h 8"/>
                  <a:gd name="T12" fmla="*/ 5 w 6"/>
                  <a:gd name="T13" fmla="*/ 0 h 8"/>
                  <a:gd name="T14" fmla="*/ 5 w 6"/>
                  <a:gd name="T15" fmla="*/ 0 h 8"/>
                  <a:gd name="T16" fmla="*/ 5 w 6"/>
                  <a:gd name="T17" fmla="*/ 1 h 8"/>
                  <a:gd name="T18" fmla="*/ 4 w 6"/>
                  <a:gd name="T19" fmla="*/ 1 h 8"/>
                  <a:gd name="T20" fmla="*/ 4 w 6"/>
                  <a:gd name="T21" fmla="*/ 0 h 8"/>
                  <a:gd name="T22" fmla="*/ 4 w 6"/>
                  <a:gd name="T23" fmla="*/ 0 h 8"/>
                  <a:gd name="T24" fmla="*/ 4 w 6"/>
                  <a:gd name="T25" fmla="*/ 0 h 8"/>
                  <a:gd name="T26" fmla="*/ 3 w 6"/>
                  <a:gd name="T27" fmla="*/ 1 h 8"/>
                  <a:gd name="T28" fmla="*/ 3 w 6"/>
                  <a:gd name="T29" fmla="*/ 1 h 8"/>
                  <a:gd name="T30" fmla="*/ 3 w 6"/>
                  <a:gd name="T31" fmla="*/ 2 h 8"/>
                  <a:gd name="T32" fmla="*/ 3 w 6"/>
                  <a:gd name="T33" fmla="*/ 2 h 8"/>
                  <a:gd name="T34" fmla="*/ 2 w 6"/>
                  <a:gd name="T35" fmla="*/ 2 h 8"/>
                  <a:gd name="T36" fmla="*/ 2 w 6"/>
                  <a:gd name="T37" fmla="*/ 2 h 8"/>
                  <a:gd name="T38" fmla="*/ 2 w 6"/>
                  <a:gd name="T39" fmla="*/ 3 h 8"/>
                  <a:gd name="T40" fmla="*/ 2 w 6"/>
                  <a:gd name="T41" fmla="*/ 3 h 8"/>
                  <a:gd name="T42" fmla="*/ 2 w 6"/>
                  <a:gd name="T43" fmla="*/ 4 h 8"/>
                  <a:gd name="T44" fmla="*/ 2 w 6"/>
                  <a:gd name="T45" fmla="*/ 4 h 8"/>
                  <a:gd name="T46" fmla="*/ 1 w 6"/>
                  <a:gd name="T47" fmla="*/ 4 h 8"/>
                  <a:gd name="T48" fmla="*/ 1 w 6"/>
                  <a:gd name="T49" fmla="*/ 4 h 8"/>
                  <a:gd name="T50" fmla="*/ 1 w 6"/>
                  <a:gd name="T51" fmla="*/ 5 h 8"/>
                  <a:gd name="T52" fmla="*/ 1 w 6"/>
                  <a:gd name="T53" fmla="*/ 5 h 8"/>
                  <a:gd name="T54" fmla="*/ 1 w 6"/>
                  <a:gd name="T55" fmla="*/ 6 h 8"/>
                  <a:gd name="T56" fmla="*/ 1 w 6"/>
                  <a:gd name="T57" fmla="*/ 6 h 8"/>
                  <a:gd name="T58" fmla="*/ 0 w 6"/>
                  <a:gd name="T59" fmla="*/ 6 h 8"/>
                  <a:gd name="T60" fmla="*/ 0 w 6"/>
                  <a:gd name="T61" fmla="*/ 6 h 8"/>
                  <a:gd name="T62" fmla="*/ 0 w 6"/>
                  <a:gd name="T63" fmla="*/ 7 h 8"/>
                  <a:gd name="T64" fmla="*/ 0 w 6"/>
                  <a:gd name="T65" fmla="*/ 7 h 8"/>
                  <a:gd name="T66" fmla="*/ 1 w 6"/>
                  <a:gd name="T67" fmla="*/ 7 h 8"/>
                  <a:gd name="T68" fmla="*/ 2 w 6"/>
                  <a:gd name="T69" fmla="*/ 7 h 8"/>
                  <a:gd name="T70" fmla="*/ 3 w 6"/>
                  <a:gd name="T71" fmla="*/ 7 h 8"/>
                  <a:gd name="T72" fmla="*/ 3 w 6"/>
                  <a:gd name="T73" fmla="*/ 7 h 8"/>
                  <a:gd name="T74" fmla="*/ 4 w 6"/>
                  <a:gd name="T75" fmla="*/ 7 h 8"/>
                  <a:gd name="T76" fmla="*/ 4 w 6"/>
                  <a:gd name="T77" fmla="*/ 8 h 8"/>
                  <a:gd name="T78" fmla="*/ 4 w 6"/>
                  <a:gd name="T79" fmla="*/ 8 h 8"/>
                  <a:gd name="T80" fmla="*/ 5 w 6"/>
                  <a:gd name="T81" fmla="*/ 6 h 8"/>
                  <a:gd name="T82" fmla="*/ 5 w 6"/>
                  <a:gd name="T83" fmla="*/ 6 h 8"/>
                  <a:gd name="T84" fmla="*/ 5 w 6"/>
                  <a:gd name="T85" fmla="*/ 6 h 8"/>
                  <a:gd name="T86" fmla="*/ 5 w 6"/>
                  <a:gd name="T87" fmla="*/ 6 h 8"/>
                  <a:gd name="T88" fmla="*/ 5 w 6"/>
                  <a:gd name="T89" fmla="*/ 4 h 8"/>
                  <a:gd name="T90" fmla="*/ 5 w 6"/>
                  <a:gd name="T91" fmla="*/ 3 h 8"/>
                  <a:gd name="T92" fmla="*/ 6 w 6"/>
                  <a:gd name="T93" fmla="*/ 2 h 8"/>
                  <a:gd name="T94" fmla="*/ 6 w 6"/>
                  <a:gd name="T95" fmla="*/ 1 h 8"/>
                  <a:gd name="T96" fmla="*/ 6 w 6"/>
                  <a:gd name="T9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8">
                    <a:moveTo>
                      <a:pt x="6" y="1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9" name="Freeform 2952">
                <a:extLst>
                  <a:ext uri="{FF2B5EF4-FFF2-40B4-BE49-F238E27FC236}">
                    <a16:creationId xmlns:a16="http://schemas.microsoft.com/office/drawing/2014/main" id="{E3B91A31-BF8F-4881-8223-3EDCCCA7F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105"/>
                <a:ext cx="16" cy="9"/>
              </a:xfrm>
              <a:custGeom>
                <a:avLst/>
                <a:gdLst>
                  <a:gd name="T0" fmla="*/ 6 w 7"/>
                  <a:gd name="T1" fmla="*/ 4 h 4"/>
                  <a:gd name="T2" fmla="*/ 6 w 7"/>
                  <a:gd name="T3" fmla="*/ 4 h 4"/>
                  <a:gd name="T4" fmla="*/ 7 w 7"/>
                  <a:gd name="T5" fmla="*/ 3 h 4"/>
                  <a:gd name="T6" fmla="*/ 7 w 7"/>
                  <a:gd name="T7" fmla="*/ 3 h 4"/>
                  <a:gd name="T8" fmla="*/ 7 w 7"/>
                  <a:gd name="T9" fmla="*/ 3 h 4"/>
                  <a:gd name="T10" fmla="*/ 7 w 7"/>
                  <a:gd name="T11" fmla="*/ 2 h 4"/>
                  <a:gd name="T12" fmla="*/ 7 w 7"/>
                  <a:gd name="T13" fmla="*/ 1 h 4"/>
                  <a:gd name="T14" fmla="*/ 3 w 7"/>
                  <a:gd name="T15" fmla="*/ 0 h 4"/>
                  <a:gd name="T16" fmla="*/ 3 w 7"/>
                  <a:gd name="T17" fmla="*/ 0 h 4"/>
                  <a:gd name="T18" fmla="*/ 2 w 7"/>
                  <a:gd name="T19" fmla="*/ 0 h 4"/>
                  <a:gd name="T20" fmla="*/ 2 w 7"/>
                  <a:gd name="T21" fmla="*/ 0 h 4"/>
                  <a:gd name="T22" fmla="*/ 2 w 7"/>
                  <a:gd name="T23" fmla="*/ 0 h 4"/>
                  <a:gd name="T24" fmla="*/ 1 w 7"/>
                  <a:gd name="T25" fmla="*/ 0 h 4"/>
                  <a:gd name="T26" fmla="*/ 1 w 7"/>
                  <a:gd name="T27" fmla="*/ 0 h 4"/>
                  <a:gd name="T28" fmla="*/ 1 w 7"/>
                  <a:gd name="T29" fmla="*/ 1 h 4"/>
                  <a:gd name="T30" fmla="*/ 1 w 7"/>
                  <a:gd name="T31" fmla="*/ 1 h 4"/>
                  <a:gd name="T32" fmla="*/ 1 w 7"/>
                  <a:gd name="T33" fmla="*/ 2 h 4"/>
                  <a:gd name="T34" fmla="*/ 1 w 7"/>
                  <a:gd name="T35" fmla="*/ 2 h 4"/>
                  <a:gd name="T36" fmla="*/ 0 w 7"/>
                  <a:gd name="T37" fmla="*/ 2 h 4"/>
                  <a:gd name="T38" fmla="*/ 0 w 7"/>
                  <a:gd name="T39" fmla="*/ 2 h 4"/>
                  <a:gd name="T40" fmla="*/ 0 w 7"/>
                  <a:gd name="T41" fmla="*/ 3 h 4"/>
                  <a:gd name="T42" fmla="*/ 2 w 7"/>
                  <a:gd name="T43" fmla="*/ 3 h 4"/>
                  <a:gd name="T44" fmla="*/ 2 w 7"/>
                  <a:gd name="T45" fmla="*/ 3 h 4"/>
                  <a:gd name="T46" fmla="*/ 3 w 7"/>
                  <a:gd name="T47" fmla="*/ 3 h 4"/>
                  <a:gd name="T48" fmla="*/ 4 w 7"/>
                  <a:gd name="T49" fmla="*/ 4 h 4"/>
                  <a:gd name="T50" fmla="*/ 4 w 7"/>
                  <a:gd name="T51" fmla="*/ 4 h 4"/>
                  <a:gd name="T52" fmla="*/ 6 w 7"/>
                  <a:gd name="T53" fmla="*/ 4 h 4"/>
                  <a:gd name="T54" fmla="*/ 6 w 7"/>
                  <a:gd name="T55" fmla="*/ 4 h 4"/>
                  <a:gd name="T56" fmla="*/ 6 w 7"/>
                  <a:gd name="T57" fmla="*/ 4 h 4"/>
                  <a:gd name="T58" fmla="*/ 6 w 7"/>
                  <a:gd name="T59" fmla="*/ 4 h 4"/>
                  <a:gd name="T60" fmla="*/ 6 w 7"/>
                  <a:gd name="T6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4">
                    <a:moveTo>
                      <a:pt x="6" y="4"/>
                    </a:moveTo>
                    <a:lnTo>
                      <a:pt x="6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0" name="Freeform 2953">
                <a:extLst>
                  <a:ext uri="{FF2B5EF4-FFF2-40B4-BE49-F238E27FC236}">
                    <a16:creationId xmlns:a16="http://schemas.microsoft.com/office/drawing/2014/main" id="{70D70597-08BF-4F75-95F4-67F383072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114"/>
                <a:ext cx="18" cy="6"/>
              </a:xfrm>
              <a:custGeom>
                <a:avLst/>
                <a:gdLst>
                  <a:gd name="T0" fmla="*/ 4 w 18"/>
                  <a:gd name="T1" fmla="*/ 0 h 6"/>
                  <a:gd name="T2" fmla="*/ 7 w 18"/>
                  <a:gd name="T3" fmla="*/ 0 h 6"/>
                  <a:gd name="T4" fmla="*/ 7 w 18"/>
                  <a:gd name="T5" fmla="*/ 0 h 6"/>
                  <a:gd name="T6" fmla="*/ 11 w 18"/>
                  <a:gd name="T7" fmla="*/ 0 h 6"/>
                  <a:gd name="T8" fmla="*/ 16 w 18"/>
                  <a:gd name="T9" fmla="*/ 2 h 6"/>
                  <a:gd name="T10" fmla="*/ 16 w 18"/>
                  <a:gd name="T11" fmla="*/ 2 h 6"/>
                  <a:gd name="T12" fmla="*/ 18 w 18"/>
                  <a:gd name="T13" fmla="*/ 2 h 6"/>
                  <a:gd name="T14" fmla="*/ 18 w 18"/>
                  <a:gd name="T15" fmla="*/ 4 h 6"/>
                  <a:gd name="T16" fmla="*/ 18 w 18"/>
                  <a:gd name="T17" fmla="*/ 4 h 6"/>
                  <a:gd name="T18" fmla="*/ 13 w 18"/>
                  <a:gd name="T19" fmla="*/ 6 h 6"/>
                  <a:gd name="T20" fmla="*/ 13 w 18"/>
                  <a:gd name="T21" fmla="*/ 2 h 6"/>
                  <a:gd name="T22" fmla="*/ 11 w 18"/>
                  <a:gd name="T23" fmla="*/ 2 h 6"/>
                  <a:gd name="T24" fmla="*/ 7 w 18"/>
                  <a:gd name="T25" fmla="*/ 2 h 6"/>
                  <a:gd name="T26" fmla="*/ 4 w 18"/>
                  <a:gd name="T27" fmla="*/ 2 h 6"/>
                  <a:gd name="T28" fmla="*/ 0 w 18"/>
                  <a:gd name="T29" fmla="*/ 4 h 6"/>
                  <a:gd name="T30" fmla="*/ 2 w 18"/>
                  <a:gd name="T31" fmla="*/ 0 h 6"/>
                  <a:gd name="T32" fmla="*/ 2 w 18"/>
                  <a:gd name="T33" fmla="*/ 0 h 6"/>
                  <a:gd name="T34" fmla="*/ 4 w 18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6">
                    <a:moveTo>
                      <a:pt x="4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3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1" name="Freeform 2954">
                <a:extLst>
                  <a:ext uri="{FF2B5EF4-FFF2-40B4-BE49-F238E27FC236}">
                    <a16:creationId xmlns:a16="http://schemas.microsoft.com/office/drawing/2014/main" id="{79D3D428-CD0C-440B-AD5C-0D28853FA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107"/>
                <a:ext cx="16" cy="9"/>
              </a:xfrm>
              <a:custGeom>
                <a:avLst/>
                <a:gdLst>
                  <a:gd name="T0" fmla="*/ 9 w 16"/>
                  <a:gd name="T1" fmla="*/ 2 h 9"/>
                  <a:gd name="T2" fmla="*/ 11 w 16"/>
                  <a:gd name="T3" fmla="*/ 2 h 9"/>
                  <a:gd name="T4" fmla="*/ 11 w 16"/>
                  <a:gd name="T5" fmla="*/ 2 h 9"/>
                  <a:gd name="T6" fmla="*/ 16 w 16"/>
                  <a:gd name="T7" fmla="*/ 2 h 9"/>
                  <a:gd name="T8" fmla="*/ 16 w 16"/>
                  <a:gd name="T9" fmla="*/ 4 h 9"/>
                  <a:gd name="T10" fmla="*/ 11 w 16"/>
                  <a:gd name="T11" fmla="*/ 4 h 9"/>
                  <a:gd name="T12" fmla="*/ 11 w 16"/>
                  <a:gd name="T13" fmla="*/ 7 h 9"/>
                  <a:gd name="T14" fmla="*/ 9 w 16"/>
                  <a:gd name="T15" fmla="*/ 7 h 9"/>
                  <a:gd name="T16" fmla="*/ 9 w 16"/>
                  <a:gd name="T17" fmla="*/ 7 h 9"/>
                  <a:gd name="T18" fmla="*/ 7 w 16"/>
                  <a:gd name="T19" fmla="*/ 7 h 9"/>
                  <a:gd name="T20" fmla="*/ 7 w 16"/>
                  <a:gd name="T21" fmla="*/ 7 h 9"/>
                  <a:gd name="T22" fmla="*/ 4 w 16"/>
                  <a:gd name="T23" fmla="*/ 9 h 9"/>
                  <a:gd name="T24" fmla="*/ 2 w 16"/>
                  <a:gd name="T25" fmla="*/ 7 h 9"/>
                  <a:gd name="T26" fmla="*/ 0 w 16"/>
                  <a:gd name="T27" fmla="*/ 7 h 9"/>
                  <a:gd name="T28" fmla="*/ 2 w 16"/>
                  <a:gd name="T29" fmla="*/ 7 h 9"/>
                  <a:gd name="T30" fmla="*/ 2 w 16"/>
                  <a:gd name="T31" fmla="*/ 4 h 9"/>
                  <a:gd name="T32" fmla="*/ 2 w 16"/>
                  <a:gd name="T33" fmla="*/ 4 h 9"/>
                  <a:gd name="T34" fmla="*/ 2 w 16"/>
                  <a:gd name="T35" fmla="*/ 4 h 9"/>
                  <a:gd name="T36" fmla="*/ 2 w 16"/>
                  <a:gd name="T37" fmla="*/ 4 h 9"/>
                  <a:gd name="T38" fmla="*/ 2 w 16"/>
                  <a:gd name="T39" fmla="*/ 4 h 9"/>
                  <a:gd name="T40" fmla="*/ 2 w 16"/>
                  <a:gd name="T41" fmla="*/ 4 h 9"/>
                  <a:gd name="T42" fmla="*/ 2 w 16"/>
                  <a:gd name="T43" fmla="*/ 2 h 9"/>
                  <a:gd name="T44" fmla="*/ 2 w 16"/>
                  <a:gd name="T45" fmla="*/ 2 h 9"/>
                  <a:gd name="T46" fmla="*/ 2 w 16"/>
                  <a:gd name="T47" fmla="*/ 0 h 9"/>
                  <a:gd name="T48" fmla="*/ 9 w 16"/>
                  <a:gd name="T49" fmla="*/ 2 h 9"/>
                  <a:gd name="T50" fmla="*/ 9 w 16"/>
                  <a:gd name="T51" fmla="*/ 2 h 9"/>
                  <a:gd name="T52" fmla="*/ 9 w 16"/>
                  <a:gd name="T5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9">
                    <a:moveTo>
                      <a:pt x="9" y="2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2" name="Freeform 2955">
                <a:extLst>
                  <a:ext uri="{FF2B5EF4-FFF2-40B4-BE49-F238E27FC236}">
                    <a16:creationId xmlns:a16="http://schemas.microsoft.com/office/drawing/2014/main" id="{399EC89A-4AED-47F3-893D-255456428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087"/>
                <a:ext cx="16" cy="20"/>
              </a:xfrm>
              <a:custGeom>
                <a:avLst/>
                <a:gdLst>
                  <a:gd name="T0" fmla="*/ 16 w 16"/>
                  <a:gd name="T1" fmla="*/ 13 h 20"/>
                  <a:gd name="T2" fmla="*/ 14 w 16"/>
                  <a:gd name="T3" fmla="*/ 20 h 20"/>
                  <a:gd name="T4" fmla="*/ 9 w 16"/>
                  <a:gd name="T5" fmla="*/ 20 h 20"/>
                  <a:gd name="T6" fmla="*/ 7 w 16"/>
                  <a:gd name="T7" fmla="*/ 20 h 20"/>
                  <a:gd name="T8" fmla="*/ 7 w 16"/>
                  <a:gd name="T9" fmla="*/ 20 h 20"/>
                  <a:gd name="T10" fmla="*/ 7 w 16"/>
                  <a:gd name="T11" fmla="*/ 18 h 20"/>
                  <a:gd name="T12" fmla="*/ 5 w 16"/>
                  <a:gd name="T13" fmla="*/ 18 h 20"/>
                  <a:gd name="T14" fmla="*/ 2 w 16"/>
                  <a:gd name="T15" fmla="*/ 18 h 20"/>
                  <a:gd name="T16" fmla="*/ 0 w 16"/>
                  <a:gd name="T17" fmla="*/ 18 h 20"/>
                  <a:gd name="T18" fmla="*/ 2 w 16"/>
                  <a:gd name="T19" fmla="*/ 15 h 20"/>
                  <a:gd name="T20" fmla="*/ 2 w 16"/>
                  <a:gd name="T21" fmla="*/ 9 h 20"/>
                  <a:gd name="T22" fmla="*/ 2 w 16"/>
                  <a:gd name="T23" fmla="*/ 9 h 20"/>
                  <a:gd name="T24" fmla="*/ 2 w 16"/>
                  <a:gd name="T25" fmla="*/ 6 h 20"/>
                  <a:gd name="T26" fmla="*/ 2 w 16"/>
                  <a:gd name="T27" fmla="*/ 6 h 20"/>
                  <a:gd name="T28" fmla="*/ 5 w 16"/>
                  <a:gd name="T29" fmla="*/ 0 h 20"/>
                  <a:gd name="T30" fmla="*/ 5 w 16"/>
                  <a:gd name="T31" fmla="*/ 0 h 20"/>
                  <a:gd name="T32" fmla="*/ 9 w 16"/>
                  <a:gd name="T33" fmla="*/ 2 h 20"/>
                  <a:gd name="T34" fmla="*/ 11 w 16"/>
                  <a:gd name="T35" fmla="*/ 2 h 20"/>
                  <a:gd name="T36" fmla="*/ 11 w 16"/>
                  <a:gd name="T37" fmla="*/ 2 h 20"/>
                  <a:gd name="T38" fmla="*/ 14 w 16"/>
                  <a:gd name="T39" fmla="*/ 2 h 20"/>
                  <a:gd name="T40" fmla="*/ 14 w 16"/>
                  <a:gd name="T41" fmla="*/ 2 h 20"/>
                  <a:gd name="T42" fmla="*/ 16 w 16"/>
                  <a:gd name="T43" fmla="*/ 6 h 20"/>
                  <a:gd name="T44" fmla="*/ 16 w 16"/>
                  <a:gd name="T45" fmla="*/ 9 h 20"/>
                  <a:gd name="T46" fmla="*/ 16 w 16"/>
                  <a:gd name="T47" fmla="*/ 9 h 20"/>
                  <a:gd name="T48" fmla="*/ 16 w 16"/>
                  <a:gd name="T49" fmla="*/ 9 h 20"/>
                  <a:gd name="T50" fmla="*/ 16 w 16"/>
                  <a:gd name="T51" fmla="*/ 9 h 20"/>
                  <a:gd name="T52" fmla="*/ 16 w 16"/>
                  <a:gd name="T53" fmla="*/ 9 h 20"/>
                  <a:gd name="T54" fmla="*/ 16 w 16"/>
                  <a:gd name="T55" fmla="*/ 9 h 20"/>
                  <a:gd name="T56" fmla="*/ 16 w 16"/>
                  <a:gd name="T57" fmla="*/ 11 h 20"/>
                  <a:gd name="T58" fmla="*/ 16 w 16"/>
                  <a:gd name="T59" fmla="*/ 11 h 20"/>
                  <a:gd name="T60" fmla="*/ 16 w 16"/>
                  <a:gd name="T6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20">
                    <a:moveTo>
                      <a:pt x="16" y="13"/>
                    </a:moveTo>
                    <a:lnTo>
                      <a:pt x="14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5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3" name="Freeform 2956">
                <a:extLst>
                  <a:ext uri="{FF2B5EF4-FFF2-40B4-BE49-F238E27FC236}">
                    <a16:creationId xmlns:a16="http://schemas.microsoft.com/office/drawing/2014/main" id="{87B27336-4895-4390-9AC6-D41DE37AD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098"/>
                <a:ext cx="4" cy="11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11 h 11"/>
                  <a:gd name="T4" fmla="*/ 0 w 4"/>
                  <a:gd name="T5" fmla="*/ 9 h 11"/>
                  <a:gd name="T6" fmla="*/ 0 w 4"/>
                  <a:gd name="T7" fmla="*/ 9 h 11"/>
                  <a:gd name="T8" fmla="*/ 0 w 4"/>
                  <a:gd name="T9" fmla="*/ 9 h 11"/>
                  <a:gd name="T10" fmla="*/ 0 w 4"/>
                  <a:gd name="T11" fmla="*/ 9 h 11"/>
                  <a:gd name="T12" fmla="*/ 0 w 4"/>
                  <a:gd name="T13" fmla="*/ 7 h 11"/>
                  <a:gd name="T14" fmla="*/ 0 w 4"/>
                  <a:gd name="T15" fmla="*/ 4 h 11"/>
                  <a:gd name="T16" fmla="*/ 0 w 4"/>
                  <a:gd name="T17" fmla="*/ 4 h 11"/>
                  <a:gd name="T18" fmla="*/ 2 w 4"/>
                  <a:gd name="T19" fmla="*/ 0 h 11"/>
                  <a:gd name="T20" fmla="*/ 2 w 4"/>
                  <a:gd name="T21" fmla="*/ 0 h 11"/>
                  <a:gd name="T22" fmla="*/ 4 w 4"/>
                  <a:gd name="T23" fmla="*/ 4 h 11"/>
                  <a:gd name="T24" fmla="*/ 4 w 4"/>
                  <a:gd name="T25" fmla="*/ 7 h 11"/>
                  <a:gd name="T26" fmla="*/ 4 w 4"/>
                  <a:gd name="T27" fmla="*/ 9 h 11"/>
                  <a:gd name="T28" fmla="*/ 4 w 4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4" name="Freeform 2957">
                <a:extLst>
                  <a:ext uri="{FF2B5EF4-FFF2-40B4-BE49-F238E27FC236}">
                    <a16:creationId xmlns:a16="http://schemas.microsoft.com/office/drawing/2014/main" id="{E31BED03-66A3-4D03-A74E-DB0B99C60D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93" y="2071"/>
                <a:ext cx="27" cy="38"/>
              </a:xfrm>
              <a:custGeom>
                <a:avLst/>
                <a:gdLst>
                  <a:gd name="T0" fmla="*/ 25 w 27"/>
                  <a:gd name="T1" fmla="*/ 7 h 38"/>
                  <a:gd name="T2" fmla="*/ 27 w 27"/>
                  <a:gd name="T3" fmla="*/ 9 h 38"/>
                  <a:gd name="T4" fmla="*/ 27 w 27"/>
                  <a:gd name="T5" fmla="*/ 13 h 38"/>
                  <a:gd name="T6" fmla="*/ 27 w 27"/>
                  <a:gd name="T7" fmla="*/ 18 h 38"/>
                  <a:gd name="T8" fmla="*/ 25 w 27"/>
                  <a:gd name="T9" fmla="*/ 20 h 38"/>
                  <a:gd name="T10" fmla="*/ 25 w 27"/>
                  <a:gd name="T11" fmla="*/ 25 h 38"/>
                  <a:gd name="T12" fmla="*/ 25 w 27"/>
                  <a:gd name="T13" fmla="*/ 29 h 38"/>
                  <a:gd name="T14" fmla="*/ 23 w 27"/>
                  <a:gd name="T15" fmla="*/ 34 h 38"/>
                  <a:gd name="T16" fmla="*/ 18 w 27"/>
                  <a:gd name="T17" fmla="*/ 36 h 38"/>
                  <a:gd name="T18" fmla="*/ 18 w 27"/>
                  <a:gd name="T19" fmla="*/ 36 h 38"/>
                  <a:gd name="T20" fmla="*/ 16 w 27"/>
                  <a:gd name="T21" fmla="*/ 36 h 38"/>
                  <a:gd name="T22" fmla="*/ 12 w 27"/>
                  <a:gd name="T23" fmla="*/ 34 h 38"/>
                  <a:gd name="T24" fmla="*/ 12 w 27"/>
                  <a:gd name="T25" fmla="*/ 34 h 38"/>
                  <a:gd name="T26" fmla="*/ 9 w 27"/>
                  <a:gd name="T27" fmla="*/ 31 h 38"/>
                  <a:gd name="T28" fmla="*/ 9 w 27"/>
                  <a:gd name="T29" fmla="*/ 27 h 38"/>
                  <a:gd name="T30" fmla="*/ 9 w 27"/>
                  <a:gd name="T31" fmla="*/ 25 h 38"/>
                  <a:gd name="T32" fmla="*/ 7 w 27"/>
                  <a:gd name="T33" fmla="*/ 25 h 38"/>
                  <a:gd name="T34" fmla="*/ 7 w 27"/>
                  <a:gd name="T35" fmla="*/ 20 h 38"/>
                  <a:gd name="T36" fmla="*/ 7 w 27"/>
                  <a:gd name="T37" fmla="*/ 20 h 38"/>
                  <a:gd name="T38" fmla="*/ 5 w 27"/>
                  <a:gd name="T39" fmla="*/ 18 h 38"/>
                  <a:gd name="T40" fmla="*/ 5 w 27"/>
                  <a:gd name="T41" fmla="*/ 11 h 38"/>
                  <a:gd name="T42" fmla="*/ 3 w 27"/>
                  <a:gd name="T43" fmla="*/ 9 h 38"/>
                  <a:gd name="T44" fmla="*/ 3 w 27"/>
                  <a:gd name="T45" fmla="*/ 7 h 38"/>
                  <a:gd name="T46" fmla="*/ 3 w 27"/>
                  <a:gd name="T47" fmla="*/ 7 h 38"/>
                  <a:gd name="T48" fmla="*/ 0 w 27"/>
                  <a:gd name="T49" fmla="*/ 0 h 38"/>
                  <a:gd name="T50" fmla="*/ 3 w 27"/>
                  <a:gd name="T51" fmla="*/ 2 h 38"/>
                  <a:gd name="T52" fmla="*/ 5 w 27"/>
                  <a:gd name="T53" fmla="*/ 2 h 38"/>
                  <a:gd name="T54" fmla="*/ 9 w 27"/>
                  <a:gd name="T55" fmla="*/ 2 h 38"/>
                  <a:gd name="T56" fmla="*/ 12 w 27"/>
                  <a:gd name="T57" fmla="*/ 4 h 38"/>
                  <a:gd name="T58" fmla="*/ 14 w 27"/>
                  <a:gd name="T59" fmla="*/ 4 h 38"/>
                  <a:gd name="T60" fmla="*/ 16 w 27"/>
                  <a:gd name="T61" fmla="*/ 4 h 38"/>
                  <a:gd name="T62" fmla="*/ 21 w 27"/>
                  <a:gd name="T63" fmla="*/ 7 h 38"/>
                  <a:gd name="T64" fmla="*/ 23 w 27"/>
                  <a:gd name="T65" fmla="*/ 7 h 38"/>
                  <a:gd name="T66" fmla="*/ 12 w 27"/>
                  <a:gd name="T67" fmla="*/ 16 h 38"/>
                  <a:gd name="T68" fmla="*/ 18 w 27"/>
                  <a:gd name="T69" fmla="*/ 16 h 38"/>
                  <a:gd name="T70" fmla="*/ 18 w 27"/>
                  <a:gd name="T71" fmla="*/ 13 h 38"/>
                  <a:gd name="T72" fmla="*/ 16 w 27"/>
                  <a:gd name="T73" fmla="*/ 13 h 38"/>
                  <a:gd name="T74" fmla="*/ 14 w 27"/>
                  <a:gd name="T75" fmla="*/ 11 h 38"/>
                  <a:gd name="T76" fmla="*/ 14 w 27"/>
                  <a:gd name="T77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38">
                    <a:moveTo>
                      <a:pt x="23" y="7"/>
                    </a:moveTo>
                    <a:lnTo>
                      <a:pt x="25" y="7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4"/>
                    </a:lnTo>
                    <a:lnTo>
                      <a:pt x="21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2" y="38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1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3" y="7"/>
                    </a:lnTo>
                    <a:close/>
                    <a:moveTo>
                      <a:pt x="12" y="11"/>
                    </a:moveTo>
                    <a:lnTo>
                      <a:pt x="12" y="16"/>
                    </a:lnTo>
                    <a:lnTo>
                      <a:pt x="14" y="16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5" name="Freeform 2958">
                <a:extLst>
                  <a:ext uri="{FF2B5EF4-FFF2-40B4-BE49-F238E27FC236}">
                    <a16:creationId xmlns:a16="http://schemas.microsoft.com/office/drawing/2014/main" id="{F76963B5-5FCC-4429-8127-832365CD3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069"/>
                <a:ext cx="20" cy="6"/>
              </a:xfrm>
              <a:custGeom>
                <a:avLst/>
                <a:gdLst>
                  <a:gd name="T0" fmla="*/ 4 w 20"/>
                  <a:gd name="T1" fmla="*/ 0 h 6"/>
                  <a:gd name="T2" fmla="*/ 6 w 20"/>
                  <a:gd name="T3" fmla="*/ 0 h 6"/>
                  <a:gd name="T4" fmla="*/ 6 w 20"/>
                  <a:gd name="T5" fmla="*/ 0 h 6"/>
                  <a:gd name="T6" fmla="*/ 6 w 20"/>
                  <a:gd name="T7" fmla="*/ 0 h 6"/>
                  <a:gd name="T8" fmla="*/ 9 w 20"/>
                  <a:gd name="T9" fmla="*/ 0 h 6"/>
                  <a:gd name="T10" fmla="*/ 11 w 20"/>
                  <a:gd name="T11" fmla="*/ 0 h 6"/>
                  <a:gd name="T12" fmla="*/ 13 w 20"/>
                  <a:gd name="T13" fmla="*/ 0 h 6"/>
                  <a:gd name="T14" fmla="*/ 13 w 20"/>
                  <a:gd name="T15" fmla="*/ 0 h 6"/>
                  <a:gd name="T16" fmla="*/ 13 w 20"/>
                  <a:gd name="T17" fmla="*/ 0 h 6"/>
                  <a:gd name="T18" fmla="*/ 15 w 20"/>
                  <a:gd name="T19" fmla="*/ 0 h 6"/>
                  <a:gd name="T20" fmla="*/ 15 w 20"/>
                  <a:gd name="T21" fmla="*/ 0 h 6"/>
                  <a:gd name="T22" fmla="*/ 15 w 20"/>
                  <a:gd name="T23" fmla="*/ 2 h 6"/>
                  <a:gd name="T24" fmla="*/ 20 w 20"/>
                  <a:gd name="T25" fmla="*/ 2 h 6"/>
                  <a:gd name="T26" fmla="*/ 20 w 20"/>
                  <a:gd name="T27" fmla="*/ 4 h 6"/>
                  <a:gd name="T28" fmla="*/ 18 w 20"/>
                  <a:gd name="T29" fmla="*/ 6 h 6"/>
                  <a:gd name="T30" fmla="*/ 15 w 20"/>
                  <a:gd name="T31" fmla="*/ 6 h 6"/>
                  <a:gd name="T32" fmla="*/ 13 w 20"/>
                  <a:gd name="T33" fmla="*/ 6 h 6"/>
                  <a:gd name="T34" fmla="*/ 13 w 20"/>
                  <a:gd name="T35" fmla="*/ 6 h 6"/>
                  <a:gd name="T36" fmla="*/ 11 w 20"/>
                  <a:gd name="T37" fmla="*/ 6 h 6"/>
                  <a:gd name="T38" fmla="*/ 11 w 20"/>
                  <a:gd name="T39" fmla="*/ 6 h 6"/>
                  <a:gd name="T40" fmla="*/ 11 w 20"/>
                  <a:gd name="T41" fmla="*/ 4 h 6"/>
                  <a:gd name="T42" fmla="*/ 9 w 20"/>
                  <a:gd name="T43" fmla="*/ 4 h 6"/>
                  <a:gd name="T44" fmla="*/ 9 w 20"/>
                  <a:gd name="T45" fmla="*/ 4 h 6"/>
                  <a:gd name="T46" fmla="*/ 6 w 20"/>
                  <a:gd name="T47" fmla="*/ 4 h 6"/>
                  <a:gd name="T48" fmla="*/ 6 w 20"/>
                  <a:gd name="T49" fmla="*/ 4 h 6"/>
                  <a:gd name="T50" fmla="*/ 4 w 20"/>
                  <a:gd name="T51" fmla="*/ 4 h 6"/>
                  <a:gd name="T52" fmla="*/ 4 w 20"/>
                  <a:gd name="T53" fmla="*/ 4 h 6"/>
                  <a:gd name="T54" fmla="*/ 2 w 20"/>
                  <a:gd name="T55" fmla="*/ 2 h 6"/>
                  <a:gd name="T56" fmla="*/ 0 w 20"/>
                  <a:gd name="T57" fmla="*/ 2 h 6"/>
                  <a:gd name="T58" fmla="*/ 2 w 20"/>
                  <a:gd name="T59" fmla="*/ 0 h 6"/>
                  <a:gd name="T60" fmla="*/ 4 w 20"/>
                  <a:gd name="T61" fmla="*/ 0 h 6"/>
                  <a:gd name="T62" fmla="*/ 4 w 20"/>
                  <a:gd name="T6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6">
                    <a:moveTo>
                      <a:pt x="4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6" name="Freeform 2959">
                <a:extLst>
                  <a:ext uri="{FF2B5EF4-FFF2-40B4-BE49-F238E27FC236}">
                    <a16:creationId xmlns:a16="http://schemas.microsoft.com/office/drawing/2014/main" id="{0B6F2CA3-0EDC-45E6-A4B7-2EEAC8C8C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069"/>
                <a:ext cx="9" cy="9"/>
              </a:xfrm>
              <a:custGeom>
                <a:avLst/>
                <a:gdLst>
                  <a:gd name="T0" fmla="*/ 7 w 9"/>
                  <a:gd name="T1" fmla="*/ 2 h 9"/>
                  <a:gd name="T2" fmla="*/ 7 w 9"/>
                  <a:gd name="T3" fmla="*/ 2 h 9"/>
                  <a:gd name="T4" fmla="*/ 7 w 9"/>
                  <a:gd name="T5" fmla="*/ 2 h 9"/>
                  <a:gd name="T6" fmla="*/ 7 w 9"/>
                  <a:gd name="T7" fmla="*/ 4 h 9"/>
                  <a:gd name="T8" fmla="*/ 7 w 9"/>
                  <a:gd name="T9" fmla="*/ 4 h 9"/>
                  <a:gd name="T10" fmla="*/ 4 w 9"/>
                  <a:gd name="T11" fmla="*/ 9 h 9"/>
                  <a:gd name="T12" fmla="*/ 2 w 9"/>
                  <a:gd name="T13" fmla="*/ 9 h 9"/>
                  <a:gd name="T14" fmla="*/ 0 w 9"/>
                  <a:gd name="T15" fmla="*/ 9 h 9"/>
                  <a:gd name="T16" fmla="*/ 0 w 9"/>
                  <a:gd name="T17" fmla="*/ 6 h 9"/>
                  <a:gd name="T18" fmla="*/ 0 w 9"/>
                  <a:gd name="T19" fmla="*/ 4 h 9"/>
                  <a:gd name="T20" fmla="*/ 0 w 9"/>
                  <a:gd name="T21" fmla="*/ 4 h 9"/>
                  <a:gd name="T22" fmla="*/ 0 w 9"/>
                  <a:gd name="T23" fmla="*/ 4 h 9"/>
                  <a:gd name="T24" fmla="*/ 0 w 9"/>
                  <a:gd name="T25" fmla="*/ 2 h 9"/>
                  <a:gd name="T26" fmla="*/ 0 w 9"/>
                  <a:gd name="T27" fmla="*/ 2 h 9"/>
                  <a:gd name="T28" fmla="*/ 2 w 9"/>
                  <a:gd name="T29" fmla="*/ 2 h 9"/>
                  <a:gd name="T30" fmla="*/ 2 w 9"/>
                  <a:gd name="T31" fmla="*/ 2 h 9"/>
                  <a:gd name="T32" fmla="*/ 2 w 9"/>
                  <a:gd name="T33" fmla="*/ 2 h 9"/>
                  <a:gd name="T34" fmla="*/ 2 w 9"/>
                  <a:gd name="T35" fmla="*/ 2 h 9"/>
                  <a:gd name="T36" fmla="*/ 2 w 9"/>
                  <a:gd name="T37" fmla="*/ 2 h 9"/>
                  <a:gd name="T38" fmla="*/ 2 w 9"/>
                  <a:gd name="T39" fmla="*/ 2 h 9"/>
                  <a:gd name="T40" fmla="*/ 2 w 9"/>
                  <a:gd name="T41" fmla="*/ 2 h 9"/>
                  <a:gd name="T42" fmla="*/ 2 w 9"/>
                  <a:gd name="T43" fmla="*/ 4 h 9"/>
                  <a:gd name="T44" fmla="*/ 4 w 9"/>
                  <a:gd name="T45" fmla="*/ 4 h 9"/>
                  <a:gd name="T46" fmla="*/ 4 w 9"/>
                  <a:gd name="T47" fmla="*/ 4 h 9"/>
                  <a:gd name="T48" fmla="*/ 4 w 9"/>
                  <a:gd name="T49" fmla="*/ 2 h 9"/>
                  <a:gd name="T50" fmla="*/ 4 w 9"/>
                  <a:gd name="T51" fmla="*/ 2 h 9"/>
                  <a:gd name="T52" fmla="*/ 7 w 9"/>
                  <a:gd name="T53" fmla="*/ 2 h 9"/>
                  <a:gd name="T54" fmla="*/ 7 w 9"/>
                  <a:gd name="T55" fmla="*/ 2 h 9"/>
                  <a:gd name="T56" fmla="*/ 7 w 9"/>
                  <a:gd name="T57" fmla="*/ 2 h 9"/>
                  <a:gd name="T58" fmla="*/ 7 w 9"/>
                  <a:gd name="T59" fmla="*/ 0 h 9"/>
                  <a:gd name="T60" fmla="*/ 7 w 9"/>
                  <a:gd name="T61" fmla="*/ 0 h 9"/>
                  <a:gd name="T62" fmla="*/ 9 w 9"/>
                  <a:gd name="T63" fmla="*/ 0 h 9"/>
                  <a:gd name="T64" fmla="*/ 9 w 9"/>
                  <a:gd name="T65" fmla="*/ 0 h 9"/>
                  <a:gd name="T66" fmla="*/ 7 w 9"/>
                  <a:gd name="T67" fmla="*/ 2 h 9"/>
                  <a:gd name="T68" fmla="*/ 7 w 9"/>
                  <a:gd name="T6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9">
                    <a:moveTo>
                      <a:pt x="7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7" name="Freeform 2960">
                <a:extLst>
                  <a:ext uri="{FF2B5EF4-FFF2-40B4-BE49-F238E27FC236}">
                    <a16:creationId xmlns:a16="http://schemas.microsoft.com/office/drawing/2014/main" id="{388767D7-CC07-4C52-B581-75658552B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080"/>
                <a:ext cx="32" cy="25"/>
              </a:xfrm>
              <a:custGeom>
                <a:avLst/>
                <a:gdLst>
                  <a:gd name="T0" fmla="*/ 11 w 32"/>
                  <a:gd name="T1" fmla="*/ 18 h 25"/>
                  <a:gd name="T2" fmla="*/ 9 w 32"/>
                  <a:gd name="T3" fmla="*/ 20 h 25"/>
                  <a:gd name="T4" fmla="*/ 9 w 32"/>
                  <a:gd name="T5" fmla="*/ 20 h 25"/>
                  <a:gd name="T6" fmla="*/ 7 w 32"/>
                  <a:gd name="T7" fmla="*/ 20 h 25"/>
                  <a:gd name="T8" fmla="*/ 7 w 32"/>
                  <a:gd name="T9" fmla="*/ 20 h 25"/>
                  <a:gd name="T10" fmla="*/ 5 w 32"/>
                  <a:gd name="T11" fmla="*/ 22 h 25"/>
                  <a:gd name="T12" fmla="*/ 2 w 32"/>
                  <a:gd name="T13" fmla="*/ 22 h 25"/>
                  <a:gd name="T14" fmla="*/ 2 w 32"/>
                  <a:gd name="T15" fmla="*/ 22 h 25"/>
                  <a:gd name="T16" fmla="*/ 2 w 32"/>
                  <a:gd name="T17" fmla="*/ 25 h 25"/>
                  <a:gd name="T18" fmla="*/ 0 w 32"/>
                  <a:gd name="T19" fmla="*/ 25 h 25"/>
                  <a:gd name="T20" fmla="*/ 0 w 32"/>
                  <a:gd name="T21" fmla="*/ 25 h 25"/>
                  <a:gd name="T22" fmla="*/ 0 w 32"/>
                  <a:gd name="T23" fmla="*/ 25 h 25"/>
                  <a:gd name="T24" fmla="*/ 0 w 32"/>
                  <a:gd name="T25" fmla="*/ 25 h 25"/>
                  <a:gd name="T26" fmla="*/ 0 w 32"/>
                  <a:gd name="T27" fmla="*/ 18 h 25"/>
                  <a:gd name="T28" fmla="*/ 0 w 32"/>
                  <a:gd name="T29" fmla="*/ 18 h 25"/>
                  <a:gd name="T30" fmla="*/ 0 w 32"/>
                  <a:gd name="T31" fmla="*/ 18 h 25"/>
                  <a:gd name="T32" fmla="*/ 2 w 32"/>
                  <a:gd name="T33" fmla="*/ 18 h 25"/>
                  <a:gd name="T34" fmla="*/ 2 w 32"/>
                  <a:gd name="T35" fmla="*/ 18 h 25"/>
                  <a:gd name="T36" fmla="*/ 2 w 32"/>
                  <a:gd name="T37" fmla="*/ 18 h 25"/>
                  <a:gd name="T38" fmla="*/ 2 w 32"/>
                  <a:gd name="T39" fmla="*/ 18 h 25"/>
                  <a:gd name="T40" fmla="*/ 2 w 32"/>
                  <a:gd name="T41" fmla="*/ 18 h 25"/>
                  <a:gd name="T42" fmla="*/ 2 w 32"/>
                  <a:gd name="T43" fmla="*/ 16 h 25"/>
                  <a:gd name="T44" fmla="*/ 5 w 32"/>
                  <a:gd name="T45" fmla="*/ 11 h 25"/>
                  <a:gd name="T46" fmla="*/ 5 w 32"/>
                  <a:gd name="T47" fmla="*/ 9 h 25"/>
                  <a:gd name="T48" fmla="*/ 5 w 32"/>
                  <a:gd name="T49" fmla="*/ 2 h 25"/>
                  <a:gd name="T50" fmla="*/ 5 w 32"/>
                  <a:gd name="T51" fmla="*/ 2 h 25"/>
                  <a:gd name="T52" fmla="*/ 7 w 32"/>
                  <a:gd name="T53" fmla="*/ 0 h 25"/>
                  <a:gd name="T54" fmla="*/ 7 w 32"/>
                  <a:gd name="T55" fmla="*/ 0 h 25"/>
                  <a:gd name="T56" fmla="*/ 11 w 32"/>
                  <a:gd name="T57" fmla="*/ 2 h 25"/>
                  <a:gd name="T58" fmla="*/ 18 w 32"/>
                  <a:gd name="T59" fmla="*/ 2 h 25"/>
                  <a:gd name="T60" fmla="*/ 20 w 32"/>
                  <a:gd name="T61" fmla="*/ 4 h 25"/>
                  <a:gd name="T62" fmla="*/ 20 w 32"/>
                  <a:gd name="T63" fmla="*/ 4 h 25"/>
                  <a:gd name="T64" fmla="*/ 32 w 32"/>
                  <a:gd name="T65" fmla="*/ 7 h 25"/>
                  <a:gd name="T66" fmla="*/ 32 w 32"/>
                  <a:gd name="T67" fmla="*/ 7 h 25"/>
                  <a:gd name="T68" fmla="*/ 27 w 32"/>
                  <a:gd name="T69" fmla="*/ 9 h 25"/>
                  <a:gd name="T70" fmla="*/ 25 w 32"/>
                  <a:gd name="T71" fmla="*/ 11 h 25"/>
                  <a:gd name="T72" fmla="*/ 23 w 32"/>
                  <a:gd name="T73" fmla="*/ 11 h 25"/>
                  <a:gd name="T74" fmla="*/ 20 w 32"/>
                  <a:gd name="T75" fmla="*/ 13 h 25"/>
                  <a:gd name="T76" fmla="*/ 18 w 32"/>
                  <a:gd name="T77" fmla="*/ 13 h 25"/>
                  <a:gd name="T78" fmla="*/ 18 w 32"/>
                  <a:gd name="T79" fmla="*/ 13 h 25"/>
                  <a:gd name="T80" fmla="*/ 18 w 32"/>
                  <a:gd name="T81" fmla="*/ 16 h 25"/>
                  <a:gd name="T82" fmla="*/ 18 w 32"/>
                  <a:gd name="T83" fmla="*/ 16 h 25"/>
                  <a:gd name="T84" fmla="*/ 16 w 32"/>
                  <a:gd name="T85" fmla="*/ 16 h 25"/>
                  <a:gd name="T86" fmla="*/ 14 w 32"/>
                  <a:gd name="T87" fmla="*/ 18 h 25"/>
                  <a:gd name="T88" fmla="*/ 11 w 32"/>
                  <a:gd name="T89" fmla="*/ 18 h 25"/>
                  <a:gd name="T90" fmla="*/ 11 w 32"/>
                  <a:gd name="T9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" h="25">
                    <a:moveTo>
                      <a:pt x="11" y="18"/>
                    </a:moveTo>
                    <a:lnTo>
                      <a:pt x="9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8" name="Freeform 2961">
                <a:extLst>
                  <a:ext uri="{FF2B5EF4-FFF2-40B4-BE49-F238E27FC236}">
                    <a16:creationId xmlns:a16="http://schemas.microsoft.com/office/drawing/2014/main" id="{0CA9D2FF-0BC7-4142-B2E8-E5FD00163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093"/>
                <a:ext cx="14" cy="9"/>
              </a:xfrm>
              <a:custGeom>
                <a:avLst/>
                <a:gdLst>
                  <a:gd name="T0" fmla="*/ 3 w 14"/>
                  <a:gd name="T1" fmla="*/ 9 h 9"/>
                  <a:gd name="T2" fmla="*/ 3 w 14"/>
                  <a:gd name="T3" fmla="*/ 9 h 9"/>
                  <a:gd name="T4" fmla="*/ 0 w 14"/>
                  <a:gd name="T5" fmla="*/ 7 h 9"/>
                  <a:gd name="T6" fmla="*/ 0 w 14"/>
                  <a:gd name="T7" fmla="*/ 5 h 9"/>
                  <a:gd name="T8" fmla="*/ 0 w 14"/>
                  <a:gd name="T9" fmla="*/ 5 h 9"/>
                  <a:gd name="T10" fmla="*/ 3 w 14"/>
                  <a:gd name="T11" fmla="*/ 5 h 9"/>
                  <a:gd name="T12" fmla="*/ 5 w 14"/>
                  <a:gd name="T13" fmla="*/ 3 h 9"/>
                  <a:gd name="T14" fmla="*/ 7 w 14"/>
                  <a:gd name="T15" fmla="*/ 3 h 9"/>
                  <a:gd name="T16" fmla="*/ 7 w 14"/>
                  <a:gd name="T17" fmla="*/ 3 h 9"/>
                  <a:gd name="T18" fmla="*/ 7 w 14"/>
                  <a:gd name="T19" fmla="*/ 0 h 9"/>
                  <a:gd name="T20" fmla="*/ 7 w 14"/>
                  <a:gd name="T21" fmla="*/ 0 h 9"/>
                  <a:gd name="T22" fmla="*/ 9 w 14"/>
                  <a:gd name="T23" fmla="*/ 0 h 9"/>
                  <a:gd name="T24" fmla="*/ 14 w 14"/>
                  <a:gd name="T25" fmla="*/ 5 h 9"/>
                  <a:gd name="T26" fmla="*/ 5 w 14"/>
                  <a:gd name="T27" fmla="*/ 9 h 9"/>
                  <a:gd name="T28" fmla="*/ 3 w 14"/>
                  <a:gd name="T29" fmla="*/ 9 h 9"/>
                  <a:gd name="T30" fmla="*/ 3 w 14"/>
                  <a:gd name="T3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9">
                    <a:moveTo>
                      <a:pt x="3" y="9"/>
                    </a:moveTo>
                    <a:lnTo>
                      <a:pt x="3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5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9" name="Freeform 2962">
                <a:extLst>
                  <a:ext uri="{FF2B5EF4-FFF2-40B4-BE49-F238E27FC236}">
                    <a16:creationId xmlns:a16="http://schemas.microsoft.com/office/drawing/2014/main" id="{1030DD2D-5334-4442-8D45-90AA486E7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046"/>
                <a:ext cx="16" cy="18"/>
              </a:xfrm>
              <a:custGeom>
                <a:avLst/>
                <a:gdLst>
                  <a:gd name="T0" fmla="*/ 4 w 7"/>
                  <a:gd name="T1" fmla="*/ 2 h 8"/>
                  <a:gd name="T2" fmla="*/ 4 w 7"/>
                  <a:gd name="T3" fmla="*/ 2 h 8"/>
                  <a:gd name="T4" fmla="*/ 4 w 7"/>
                  <a:gd name="T5" fmla="*/ 1 h 8"/>
                  <a:gd name="T6" fmla="*/ 3 w 7"/>
                  <a:gd name="T7" fmla="*/ 1 h 8"/>
                  <a:gd name="T8" fmla="*/ 2 w 7"/>
                  <a:gd name="T9" fmla="*/ 1 h 8"/>
                  <a:gd name="T10" fmla="*/ 1 w 7"/>
                  <a:gd name="T11" fmla="*/ 1 h 8"/>
                  <a:gd name="T12" fmla="*/ 1 w 7"/>
                  <a:gd name="T13" fmla="*/ 1 h 8"/>
                  <a:gd name="T14" fmla="*/ 0 w 7"/>
                  <a:gd name="T15" fmla="*/ 1 h 8"/>
                  <a:gd name="T16" fmla="*/ 0 w 7"/>
                  <a:gd name="T17" fmla="*/ 0 h 8"/>
                  <a:gd name="T18" fmla="*/ 0 w 7"/>
                  <a:gd name="T19" fmla="*/ 0 h 8"/>
                  <a:gd name="T20" fmla="*/ 0 w 7"/>
                  <a:gd name="T21" fmla="*/ 1 h 8"/>
                  <a:gd name="T22" fmla="*/ 0 w 7"/>
                  <a:gd name="T23" fmla="*/ 1 h 8"/>
                  <a:gd name="T24" fmla="*/ 0 w 7"/>
                  <a:gd name="T25" fmla="*/ 2 h 8"/>
                  <a:gd name="T26" fmla="*/ 0 w 7"/>
                  <a:gd name="T27" fmla="*/ 2 h 8"/>
                  <a:gd name="T28" fmla="*/ 0 w 7"/>
                  <a:gd name="T29" fmla="*/ 2 h 8"/>
                  <a:gd name="T30" fmla="*/ 0 w 7"/>
                  <a:gd name="T31" fmla="*/ 2 h 8"/>
                  <a:gd name="T32" fmla="*/ 0 w 7"/>
                  <a:gd name="T33" fmla="*/ 3 h 8"/>
                  <a:gd name="T34" fmla="*/ 0 w 7"/>
                  <a:gd name="T35" fmla="*/ 3 h 8"/>
                  <a:gd name="T36" fmla="*/ 0 w 7"/>
                  <a:gd name="T37" fmla="*/ 3 h 8"/>
                  <a:gd name="T38" fmla="*/ 0 w 7"/>
                  <a:gd name="T39" fmla="*/ 4 h 8"/>
                  <a:gd name="T40" fmla="*/ 0 w 7"/>
                  <a:gd name="T41" fmla="*/ 5 h 8"/>
                  <a:gd name="T42" fmla="*/ 0 w 7"/>
                  <a:gd name="T43" fmla="*/ 6 h 8"/>
                  <a:gd name="T44" fmla="*/ 1 w 7"/>
                  <a:gd name="T45" fmla="*/ 6 h 8"/>
                  <a:gd name="T46" fmla="*/ 1 w 7"/>
                  <a:gd name="T47" fmla="*/ 6 h 8"/>
                  <a:gd name="T48" fmla="*/ 1 w 7"/>
                  <a:gd name="T49" fmla="*/ 6 h 8"/>
                  <a:gd name="T50" fmla="*/ 1 w 7"/>
                  <a:gd name="T51" fmla="*/ 6 h 8"/>
                  <a:gd name="T52" fmla="*/ 2 w 7"/>
                  <a:gd name="T53" fmla="*/ 6 h 8"/>
                  <a:gd name="T54" fmla="*/ 3 w 7"/>
                  <a:gd name="T55" fmla="*/ 6 h 8"/>
                  <a:gd name="T56" fmla="*/ 4 w 7"/>
                  <a:gd name="T57" fmla="*/ 7 h 8"/>
                  <a:gd name="T58" fmla="*/ 4 w 7"/>
                  <a:gd name="T59" fmla="*/ 8 h 8"/>
                  <a:gd name="T60" fmla="*/ 5 w 7"/>
                  <a:gd name="T61" fmla="*/ 8 h 8"/>
                  <a:gd name="T62" fmla="*/ 5 w 7"/>
                  <a:gd name="T63" fmla="*/ 8 h 8"/>
                  <a:gd name="T64" fmla="*/ 6 w 7"/>
                  <a:gd name="T65" fmla="*/ 6 h 8"/>
                  <a:gd name="T66" fmla="*/ 6 w 7"/>
                  <a:gd name="T67" fmla="*/ 4 h 8"/>
                  <a:gd name="T68" fmla="*/ 7 w 7"/>
                  <a:gd name="T69" fmla="*/ 2 h 8"/>
                  <a:gd name="T70" fmla="*/ 7 w 7"/>
                  <a:gd name="T71" fmla="*/ 2 h 8"/>
                  <a:gd name="T72" fmla="*/ 7 w 7"/>
                  <a:gd name="T73" fmla="*/ 2 h 8"/>
                  <a:gd name="T74" fmla="*/ 6 w 7"/>
                  <a:gd name="T75" fmla="*/ 2 h 8"/>
                  <a:gd name="T76" fmla="*/ 6 w 7"/>
                  <a:gd name="T77" fmla="*/ 2 h 8"/>
                  <a:gd name="T78" fmla="*/ 6 w 7"/>
                  <a:gd name="T79" fmla="*/ 2 h 8"/>
                  <a:gd name="T80" fmla="*/ 5 w 7"/>
                  <a:gd name="T81" fmla="*/ 2 h 8"/>
                  <a:gd name="T82" fmla="*/ 4 w 7"/>
                  <a:gd name="T83" fmla="*/ 2 h 8"/>
                  <a:gd name="T84" fmla="*/ 4 w 7"/>
                  <a:gd name="T85" fmla="*/ 2 h 8"/>
                  <a:gd name="T86" fmla="*/ 4 w 7"/>
                  <a:gd name="T8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0" name="Freeform 2963">
                <a:extLst>
                  <a:ext uri="{FF2B5EF4-FFF2-40B4-BE49-F238E27FC236}">
                    <a16:creationId xmlns:a16="http://schemas.microsoft.com/office/drawing/2014/main" id="{AAE3F8B3-D42C-4D39-9D3B-66E52D355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050"/>
                <a:ext cx="15" cy="14"/>
              </a:xfrm>
              <a:custGeom>
                <a:avLst/>
                <a:gdLst>
                  <a:gd name="T0" fmla="*/ 15 w 15"/>
                  <a:gd name="T1" fmla="*/ 7 h 14"/>
                  <a:gd name="T2" fmla="*/ 13 w 15"/>
                  <a:gd name="T3" fmla="*/ 10 h 14"/>
                  <a:gd name="T4" fmla="*/ 13 w 15"/>
                  <a:gd name="T5" fmla="*/ 12 h 14"/>
                  <a:gd name="T6" fmla="*/ 11 w 15"/>
                  <a:gd name="T7" fmla="*/ 10 h 14"/>
                  <a:gd name="T8" fmla="*/ 9 w 15"/>
                  <a:gd name="T9" fmla="*/ 14 h 14"/>
                  <a:gd name="T10" fmla="*/ 9 w 15"/>
                  <a:gd name="T11" fmla="*/ 14 h 14"/>
                  <a:gd name="T12" fmla="*/ 4 w 15"/>
                  <a:gd name="T13" fmla="*/ 14 h 14"/>
                  <a:gd name="T14" fmla="*/ 4 w 15"/>
                  <a:gd name="T15" fmla="*/ 14 h 14"/>
                  <a:gd name="T16" fmla="*/ 2 w 15"/>
                  <a:gd name="T17" fmla="*/ 12 h 14"/>
                  <a:gd name="T18" fmla="*/ 2 w 15"/>
                  <a:gd name="T19" fmla="*/ 12 h 14"/>
                  <a:gd name="T20" fmla="*/ 0 w 15"/>
                  <a:gd name="T21" fmla="*/ 12 h 14"/>
                  <a:gd name="T22" fmla="*/ 0 w 15"/>
                  <a:gd name="T23" fmla="*/ 12 h 14"/>
                  <a:gd name="T24" fmla="*/ 2 w 15"/>
                  <a:gd name="T25" fmla="*/ 7 h 14"/>
                  <a:gd name="T26" fmla="*/ 2 w 15"/>
                  <a:gd name="T27" fmla="*/ 5 h 14"/>
                  <a:gd name="T28" fmla="*/ 2 w 15"/>
                  <a:gd name="T29" fmla="*/ 3 h 14"/>
                  <a:gd name="T30" fmla="*/ 2 w 15"/>
                  <a:gd name="T31" fmla="*/ 3 h 14"/>
                  <a:gd name="T32" fmla="*/ 2 w 15"/>
                  <a:gd name="T33" fmla="*/ 0 h 14"/>
                  <a:gd name="T34" fmla="*/ 4 w 15"/>
                  <a:gd name="T35" fmla="*/ 3 h 14"/>
                  <a:gd name="T36" fmla="*/ 6 w 15"/>
                  <a:gd name="T37" fmla="*/ 3 h 14"/>
                  <a:gd name="T38" fmla="*/ 6 w 15"/>
                  <a:gd name="T39" fmla="*/ 3 h 14"/>
                  <a:gd name="T40" fmla="*/ 6 w 15"/>
                  <a:gd name="T41" fmla="*/ 3 h 14"/>
                  <a:gd name="T42" fmla="*/ 9 w 15"/>
                  <a:gd name="T43" fmla="*/ 3 h 14"/>
                  <a:gd name="T44" fmla="*/ 9 w 15"/>
                  <a:gd name="T45" fmla="*/ 3 h 14"/>
                  <a:gd name="T46" fmla="*/ 11 w 15"/>
                  <a:gd name="T47" fmla="*/ 3 h 14"/>
                  <a:gd name="T48" fmla="*/ 11 w 15"/>
                  <a:gd name="T49" fmla="*/ 5 h 14"/>
                  <a:gd name="T50" fmla="*/ 11 w 15"/>
                  <a:gd name="T51" fmla="*/ 5 h 14"/>
                  <a:gd name="T52" fmla="*/ 13 w 15"/>
                  <a:gd name="T53" fmla="*/ 5 h 14"/>
                  <a:gd name="T54" fmla="*/ 15 w 15"/>
                  <a:gd name="T55" fmla="*/ 5 h 14"/>
                  <a:gd name="T56" fmla="*/ 15 w 15"/>
                  <a:gd name="T57" fmla="*/ 5 h 14"/>
                  <a:gd name="T58" fmla="*/ 15 w 15"/>
                  <a:gd name="T59" fmla="*/ 5 h 14"/>
                  <a:gd name="T60" fmla="*/ 15 w 15"/>
                  <a:gd name="T61" fmla="*/ 5 h 14"/>
                  <a:gd name="T62" fmla="*/ 15 w 15"/>
                  <a:gd name="T6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3" y="10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1" name="Freeform 2964">
                <a:extLst>
                  <a:ext uri="{FF2B5EF4-FFF2-40B4-BE49-F238E27FC236}">
                    <a16:creationId xmlns:a16="http://schemas.microsoft.com/office/drawing/2014/main" id="{986F7250-3FC6-4D0B-A4CC-2F26A8D10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20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2 h 2"/>
                  <a:gd name="T14" fmla="*/ 0 w 2"/>
                  <a:gd name="T15" fmla="*/ 2 h 2"/>
                  <a:gd name="T16" fmla="*/ 0 w 2"/>
                  <a:gd name="T17" fmla="*/ 2 h 2"/>
                  <a:gd name="T18" fmla="*/ 0 w 2"/>
                  <a:gd name="T19" fmla="*/ 2 h 2"/>
                  <a:gd name="T20" fmla="*/ 0 w 2"/>
                  <a:gd name="T21" fmla="*/ 0 h 2"/>
                  <a:gd name="T22" fmla="*/ 0 w 2"/>
                  <a:gd name="T23" fmla="*/ 0 h 2"/>
                  <a:gd name="T24" fmla="*/ 2 w 2"/>
                  <a:gd name="T25" fmla="*/ 0 h 2"/>
                  <a:gd name="T26" fmla="*/ 2 w 2"/>
                  <a:gd name="T27" fmla="*/ 0 h 2"/>
                  <a:gd name="T28" fmla="*/ 2 w 2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2" name="Freeform 2965">
                <a:extLst>
                  <a:ext uri="{FF2B5EF4-FFF2-40B4-BE49-F238E27FC236}">
                    <a16:creationId xmlns:a16="http://schemas.microsoft.com/office/drawing/2014/main" id="{3FD1C86A-0AE1-42F9-B7AB-9E9151087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071"/>
                <a:ext cx="38" cy="13"/>
              </a:xfrm>
              <a:custGeom>
                <a:avLst/>
                <a:gdLst>
                  <a:gd name="T0" fmla="*/ 15 w 38"/>
                  <a:gd name="T1" fmla="*/ 2 h 13"/>
                  <a:gd name="T2" fmla="*/ 18 w 38"/>
                  <a:gd name="T3" fmla="*/ 2 h 13"/>
                  <a:gd name="T4" fmla="*/ 20 w 38"/>
                  <a:gd name="T5" fmla="*/ 2 h 13"/>
                  <a:gd name="T6" fmla="*/ 22 w 38"/>
                  <a:gd name="T7" fmla="*/ 2 h 13"/>
                  <a:gd name="T8" fmla="*/ 22 w 38"/>
                  <a:gd name="T9" fmla="*/ 4 h 13"/>
                  <a:gd name="T10" fmla="*/ 25 w 38"/>
                  <a:gd name="T11" fmla="*/ 4 h 13"/>
                  <a:gd name="T12" fmla="*/ 25 w 38"/>
                  <a:gd name="T13" fmla="*/ 4 h 13"/>
                  <a:gd name="T14" fmla="*/ 25 w 38"/>
                  <a:gd name="T15" fmla="*/ 4 h 13"/>
                  <a:gd name="T16" fmla="*/ 25 w 38"/>
                  <a:gd name="T17" fmla="*/ 4 h 13"/>
                  <a:gd name="T18" fmla="*/ 27 w 38"/>
                  <a:gd name="T19" fmla="*/ 4 h 13"/>
                  <a:gd name="T20" fmla="*/ 29 w 38"/>
                  <a:gd name="T21" fmla="*/ 4 h 13"/>
                  <a:gd name="T22" fmla="*/ 31 w 38"/>
                  <a:gd name="T23" fmla="*/ 7 h 13"/>
                  <a:gd name="T24" fmla="*/ 34 w 38"/>
                  <a:gd name="T25" fmla="*/ 7 h 13"/>
                  <a:gd name="T26" fmla="*/ 38 w 38"/>
                  <a:gd name="T27" fmla="*/ 7 h 13"/>
                  <a:gd name="T28" fmla="*/ 38 w 38"/>
                  <a:gd name="T29" fmla="*/ 9 h 13"/>
                  <a:gd name="T30" fmla="*/ 27 w 38"/>
                  <a:gd name="T31" fmla="*/ 13 h 13"/>
                  <a:gd name="T32" fmla="*/ 27 w 38"/>
                  <a:gd name="T33" fmla="*/ 13 h 13"/>
                  <a:gd name="T34" fmla="*/ 25 w 38"/>
                  <a:gd name="T35" fmla="*/ 13 h 13"/>
                  <a:gd name="T36" fmla="*/ 25 w 38"/>
                  <a:gd name="T37" fmla="*/ 13 h 13"/>
                  <a:gd name="T38" fmla="*/ 25 w 38"/>
                  <a:gd name="T39" fmla="*/ 13 h 13"/>
                  <a:gd name="T40" fmla="*/ 25 w 38"/>
                  <a:gd name="T41" fmla="*/ 13 h 13"/>
                  <a:gd name="T42" fmla="*/ 25 w 38"/>
                  <a:gd name="T43" fmla="*/ 13 h 13"/>
                  <a:gd name="T44" fmla="*/ 22 w 38"/>
                  <a:gd name="T45" fmla="*/ 13 h 13"/>
                  <a:gd name="T46" fmla="*/ 22 w 38"/>
                  <a:gd name="T47" fmla="*/ 13 h 13"/>
                  <a:gd name="T48" fmla="*/ 22 w 38"/>
                  <a:gd name="T49" fmla="*/ 13 h 13"/>
                  <a:gd name="T50" fmla="*/ 20 w 38"/>
                  <a:gd name="T51" fmla="*/ 13 h 13"/>
                  <a:gd name="T52" fmla="*/ 18 w 38"/>
                  <a:gd name="T53" fmla="*/ 11 h 13"/>
                  <a:gd name="T54" fmla="*/ 18 w 38"/>
                  <a:gd name="T55" fmla="*/ 11 h 13"/>
                  <a:gd name="T56" fmla="*/ 18 w 38"/>
                  <a:gd name="T57" fmla="*/ 11 h 13"/>
                  <a:gd name="T58" fmla="*/ 15 w 38"/>
                  <a:gd name="T59" fmla="*/ 11 h 13"/>
                  <a:gd name="T60" fmla="*/ 13 w 38"/>
                  <a:gd name="T61" fmla="*/ 11 h 13"/>
                  <a:gd name="T62" fmla="*/ 13 w 38"/>
                  <a:gd name="T63" fmla="*/ 11 h 13"/>
                  <a:gd name="T64" fmla="*/ 11 w 38"/>
                  <a:gd name="T65" fmla="*/ 11 h 13"/>
                  <a:gd name="T66" fmla="*/ 6 w 38"/>
                  <a:gd name="T67" fmla="*/ 9 h 13"/>
                  <a:gd name="T68" fmla="*/ 4 w 38"/>
                  <a:gd name="T69" fmla="*/ 9 h 13"/>
                  <a:gd name="T70" fmla="*/ 0 w 38"/>
                  <a:gd name="T71" fmla="*/ 9 h 13"/>
                  <a:gd name="T72" fmla="*/ 0 w 38"/>
                  <a:gd name="T73" fmla="*/ 4 h 13"/>
                  <a:gd name="T74" fmla="*/ 0 w 38"/>
                  <a:gd name="T75" fmla="*/ 4 h 13"/>
                  <a:gd name="T76" fmla="*/ 2 w 38"/>
                  <a:gd name="T77" fmla="*/ 2 h 13"/>
                  <a:gd name="T78" fmla="*/ 2 w 38"/>
                  <a:gd name="T79" fmla="*/ 2 h 13"/>
                  <a:gd name="T80" fmla="*/ 2 w 38"/>
                  <a:gd name="T81" fmla="*/ 2 h 13"/>
                  <a:gd name="T82" fmla="*/ 4 w 38"/>
                  <a:gd name="T83" fmla="*/ 2 h 13"/>
                  <a:gd name="T84" fmla="*/ 4 w 38"/>
                  <a:gd name="T85" fmla="*/ 0 h 13"/>
                  <a:gd name="T86" fmla="*/ 9 w 38"/>
                  <a:gd name="T87" fmla="*/ 2 h 13"/>
                  <a:gd name="T88" fmla="*/ 9 w 38"/>
                  <a:gd name="T89" fmla="*/ 0 h 13"/>
                  <a:gd name="T90" fmla="*/ 9 w 38"/>
                  <a:gd name="T91" fmla="*/ 0 h 13"/>
                  <a:gd name="T92" fmla="*/ 11 w 38"/>
                  <a:gd name="T93" fmla="*/ 0 h 13"/>
                  <a:gd name="T94" fmla="*/ 15 w 38"/>
                  <a:gd name="T95" fmla="*/ 0 h 13"/>
                  <a:gd name="T96" fmla="*/ 15 w 38"/>
                  <a:gd name="T9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" h="13">
                    <a:moveTo>
                      <a:pt x="15" y="2"/>
                    </a:move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3" name="Freeform 2966">
                <a:extLst>
                  <a:ext uri="{FF2B5EF4-FFF2-40B4-BE49-F238E27FC236}">
                    <a16:creationId xmlns:a16="http://schemas.microsoft.com/office/drawing/2014/main" id="{742F210B-EA8C-4CF1-814E-AF77257E0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2066"/>
                <a:ext cx="34" cy="12"/>
              </a:xfrm>
              <a:custGeom>
                <a:avLst/>
                <a:gdLst>
                  <a:gd name="T0" fmla="*/ 25 w 34"/>
                  <a:gd name="T1" fmla="*/ 7 h 12"/>
                  <a:gd name="T2" fmla="*/ 25 w 34"/>
                  <a:gd name="T3" fmla="*/ 7 h 12"/>
                  <a:gd name="T4" fmla="*/ 27 w 34"/>
                  <a:gd name="T5" fmla="*/ 7 h 12"/>
                  <a:gd name="T6" fmla="*/ 29 w 34"/>
                  <a:gd name="T7" fmla="*/ 7 h 12"/>
                  <a:gd name="T8" fmla="*/ 29 w 34"/>
                  <a:gd name="T9" fmla="*/ 5 h 12"/>
                  <a:gd name="T10" fmla="*/ 29 w 34"/>
                  <a:gd name="T11" fmla="*/ 3 h 12"/>
                  <a:gd name="T12" fmla="*/ 29 w 34"/>
                  <a:gd name="T13" fmla="*/ 3 h 12"/>
                  <a:gd name="T14" fmla="*/ 34 w 34"/>
                  <a:gd name="T15" fmla="*/ 5 h 12"/>
                  <a:gd name="T16" fmla="*/ 34 w 34"/>
                  <a:gd name="T17" fmla="*/ 5 h 12"/>
                  <a:gd name="T18" fmla="*/ 34 w 34"/>
                  <a:gd name="T19" fmla="*/ 5 h 12"/>
                  <a:gd name="T20" fmla="*/ 34 w 34"/>
                  <a:gd name="T21" fmla="*/ 7 h 12"/>
                  <a:gd name="T22" fmla="*/ 34 w 34"/>
                  <a:gd name="T23" fmla="*/ 7 h 12"/>
                  <a:gd name="T24" fmla="*/ 34 w 34"/>
                  <a:gd name="T25" fmla="*/ 9 h 12"/>
                  <a:gd name="T26" fmla="*/ 34 w 34"/>
                  <a:gd name="T27" fmla="*/ 9 h 12"/>
                  <a:gd name="T28" fmla="*/ 34 w 34"/>
                  <a:gd name="T29" fmla="*/ 9 h 12"/>
                  <a:gd name="T30" fmla="*/ 29 w 34"/>
                  <a:gd name="T31" fmla="*/ 12 h 12"/>
                  <a:gd name="T32" fmla="*/ 25 w 34"/>
                  <a:gd name="T33" fmla="*/ 12 h 12"/>
                  <a:gd name="T34" fmla="*/ 20 w 34"/>
                  <a:gd name="T35" fmla="*/ 9 h 12"/>
                  <a:gd name="T36" fmla="*/ 20 w 34"/>
                  <a:gd name="T37" fmla="*/ 9 h 12"/>
                  <a:gd name="T38" fmla="*/ 18 w 34"/>
                  <a:gd name="T39" fmla="*/ 9 h 12"/>
                  <a:gd name="T40" fmla="*/ 18 w 34"/>
                  <a:gd name="T41" fmla="*/ 9 h 12"/>
                  <a:gd name="T42" fmla="*/ 18 w 34"/>
                  <a:gd name="T43" fmla="*/ 9 h 12"/>
                  <a:gd name="T44" fmla="*/ 16 w 34"/>
                  <a:gd name="T45" fmla="*/ 9 h 12"/>
                  <a:gd name="T46" fmla="*/ 14 w 34"/>
                  <a:gd name="T47" fmla="*/ 7 h 12"/>
                  <a:gd name="T48" fmla="*/ 11 w 34"/>
                  <a:gd name="T49" fmla="*/ 7 h 12"/>
                  <a:gd name="T50" fmla="*/ 11 w 34"/>
                  <a:gd name="T51" fmla="*/ 7 h 12"/>
                  <a:gd name="T52" fmla="*/ 9 w 34"/>
                  <a:gd name="T53" fmla="*/ 7 h 12"/>
                  <a:gd name="T54" fmla="*/ 9 w 34"/>
                  <a:gd name="T55" fmla="*/ 7 h 12"/>
                  <a:gd name="T56" fmla="*/ 7 w 34"/>
                  <a:gd name="T57" fmla="*/ 5 h 12"/>
                  <a:gd name="T58" fmla="*/ 7 w 34"/>
                  <a:gd name="T59" fmla="*/ 5 h 12"/>
                  <a:gd name="T60" fmla="*/ 4 w 34"/>
                  <a:gd name="T61" fmla="*/ 5 h 12"/>
                  <a:gd name="T62" fmla="*/ 4 w 34"/>
                  <a:gd name="T63" fmla="*/ 5 h 12"/>
                  <a:gd name="T64" fmla="*/ 2 w 34"/>
                  <a:gd name="T65" fmla="*/ 5 h 12"/>
                  <a:gd name="T66" fmla="*/ 0 w 34"/>
                  <a:gd name="T67" fmla="*/ 5 h 12"/>
                  <a:gd name="T68" fmla="*/ 0 w 34"/>
                  <a:gd name="T69" fmla="*/ 0 h 12"/>
                  <a:gd name="T70" fmla="*/ 0 w 34"/>
                  <a:gd name="T71" fmla="*/ 0 h 12"/>
                  <a:gd name="T72" fmla="*/ 2 w 34"/>
                  <a:gd name="T73" fmla="*/ 0 h 12"/>
                  <a:gd name="T74" fmla="*/ 4 w 34"/>
                  <a:gd name="T75" fmla="*/ 0 h 12"/>
                  <a:gd name="T76" fmla="*/ 7 w 34"/>
                  <a:gd name="T77" fmla="*/ 0 h 12"/>
                  <a:gd name="T78" fmla="*/ 7 w 34"/>
                  <a:gd name="T79" fmla="*/ 0 h 12"/>
                  <a:gd name="T80" fmla="*/ 9 w 34"/>
                  <a:gd name="T81" fmla="*/ 0 h 12"/>
                  <a:gd name="T82" fmla="*/ 9 w 34"/>
                  <a:gd name="T83" fmla="*/ 0 h 12"/>
                  <a:gd name="T84" fmla="*/ 11 w 34"/>
                  <a:gd name="T85" fmla="*/ 0 h 12"/>
                  <a:gd name="T86" fmla="*/ 16 w 34"/>
                  <a:gd name="T87" fmla="*/ 0 h 12"/>
                  <a:gd name="T88" fmla="*/ 18 w 34"/>
                  <a:gd name="T89" fmla="*/ 3 h 12"/>
                  <a:gd name="T90" fmla="*/ 20 w 34"/>
                  <a:gd name="T91" fmla="*/ 3 h 12"/>
                  <a:gd name="T92" fmla="*/ 23 w 34"/>
                  <a:gd name="T93" fmla="*/ 3 h 12"/>
                  <a:gd name="T94" fmla="*/ 23 w 34"/>
                  <a:gd name="T95" fmla="*/ 3 h 12"/>
                  <a:gd name="T96" fmla="*/ 23 w 34"/>
                  <a:gd name="T97" fmla="*/ 3 h 12"/>
                  <a:gd name="T98" fmla="*/ 23 w 34"/>
                  <a:gd name="T99" fmla="*/ 3 h 12"/>
                  <a:gd name="T100" fmla="*/ 23 w 34"/>
                  <a:gd name="T101" fmla="*/ 3 h 12"/>
                  <a:gd name="T102" fmla="*/ 23 w 34"/>
                  <a:gd name="T103" fmla="*/ 5 h 12"/>
                  <a:gd name="T104" fmla="*/ 25 w 34"/>
                  <a:gd name="T105" fmla="*/ 5 h 12"/>
                  <a:gd name="T106" fmla="*/ 25 w 34"/>
                  <a:gd name="T10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12">
                    <a:moveTo>
                      <a:pt x="25" y="7"/>
                    </a:moveTo>
                    <a:lnTo>
                      <a:pt x="25" y="7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29" y="12"/>
                    </a:lnTo>
                    <a:lnTo>
                      <a:pt x="25" y="12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4" name="Freeform 2967">
                <a:extLst>
                  <a:ext uri="{FF2B5EF4-FFF2-40B4-BE49-F238E27FC236}">
                    <a16:creationId xmlns:a16="http://schemas.microsoft.com/office/drawing/2014/main" id="{A1B877A1-9F00-40A2-BBB6-0E5A1C751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75"/>
                <a:ext cx="16" cy="16"/>
              </a:xfrm>
              <a:custGeom>
                <a:avLst/>
                <a:gdLst>
                  <a:gd name="T0" fmla="*/ 16 w 16"/>
                  <a:gd name="T1" fmla="*/ 12 h 16"/>
                  <a:gd name="T2" fmla="*/ 7 w 16"/>
                  <a:gd name="T3" fmla="*/ 16 h 16"/>
                  <a:gd name="T4" fmla="*/ 5 w 16"/>
                  <a:gd name="T5" fmla="*/ 16 h 16"/>
                  <a:gd name="T6" fmla="*/ 2 w 16"/>
                  <a:gd name="T7" fmla="*/ 12 h 16"/>
                  <a:gd name="T8" fmla="*/ 2 w 16"/>
                  <a:gd name="T9" fmla="*/ 12 h 16"/>
                  <a:gd name="T10" fmla="*/ 5 w 16"/>
                  <a:gd name="T11" fmla="*/ 9 h 16"/>
                  <a:gd name="T12" fmla="*/ 5 w 16"/>
                  <a:gd name="T13" fmla="*/ 9 h 16"/>
                  <a:gd name="T14" fmla="*/ 5 w 16"/>
                  <a:gd name="T15" fmla="*/ 9 h 16"/>
                  <a:gd name="T16" fmla="*/ 5 w 16"/>
                  <a:gd name="T17" fmla="*/ 9 h 16"/>
                  <a:gd name="T18" fmla="*/ 5 w 16"/>
                  <a:gd name="T19" fmla="*/ 7 h 16"/>
                  <a:gd name="T20" fmla="*/ 2 w 16"/>
                  <a:gd name="T21" fmla="*/ 7 h 16"/>
                  <a:gd name="T22" fmla="*/ 2 w 16"/>
                  <a:gd name="T23" fmla="*/ 5 h 16"/>
                  <a:gd name="T24" fmla="*/ 0 w 16"/>
                  <a:gd name="T25" fmla="*/ 5 h 16"/>
                  <a:gd name="T26" fmla="*/ 2 w 16"/>
                  <a:gd name="T27" fmla="*/ 3 h 16"/>
                  <a:gd name="T28" fmla="*/ 2 w 16"/>
                  <a:gd name="T29" fmla="*/ 3 h 16"/>
                  <a:gd name="T30" fmla="*/ 0 w 16"/>
                  <a:gd name="T31" fmla="*/ 0 h 16"/>
                  <a:gd name="T32" fmla="*/ 2 w 16"/>
                  <a:gd name="T33" fmla="*/ 0 h 16"/>
                  <a:gd name="T34" fmla="*/ 5 w 16"/>
                  <a:gd name="T35" fmla="*/ 3 h 16"/>
                  <a:gd name="T36" fmla="*/ 7 w 16"/>
                  <a:gd name="T37" fmla="*/ 5 h 16"/>
                  <a:gd name="T38" fmla="*/ 9 w 16"/>
                  <a:gd name="T39" fmla="*/ 5 h 16"/>
                  <a:gd name="T40" fmla="*/ 14 w 16"/>
                  <a:gd name="T41" fmla="*/ 7 h 16"/>
                  <a:gd name="T42" fmla="*/ 16 w 16"/>
                  <a:gd name="T43" fmla="*/ 7 h 16"/>
                  <a:gd name="T44" fmla="*/ 16 w 16"/>
                  <a:gd name="T45" fmla="*/ 9 h 16"/>
                  <a:gd name="T46" fmla="*/ 16 w 16"/>
                  <a:gd name="T47" fmla="*/ 9 h 16"/>
                  <a:gd name="T48" fmla="*/ 16 w 16"/>
                  <a:gd name="T4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6">
                    <a:moveTo>
                      <a:pt x="16" y="12"/>
                    </a:moveTo>
                    <a:lnTo>
                      <a:pt x="7" y="16"/>
                    </a:lnTo>
                    <a:lnTo>
                      <a:pt x="5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5" name="Freeform 2968">
                <a:extLst>
                  <a:ext uri="{FF2B5EF4-FFF2-40B4-BE49-F238E27FC236}">
                    <a16:creationId xmlns:a16="http://schemas.microsoft.com/office/drawing/2014/main" id="{F4F4D6FF-3763-4B83-874B-F76CA314D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075"/>
                <a:ext cx="13" cy="14"/>
              </a:xfrm>
              <a:custGeom>
                <a:avLst/>
                <a:gdLst>
                  <a:gd name="T0" fmla="*/ 7 w 13"/>
                  <a:gd name="T1" fmla="*/ 14 h 14"/>
                  <a:gd name="T2" fmla="*/ 4 w 13"/>
                  <a:gd name="T3" fmla="*/ 14 h 14"/>
                  <a:gd name="T4" fmla="*/ 4 w 13"/>
                  <a:gd name="T5" fmla="*/ 12 h 14"/>
                  <a:gd name="T6" fmla="*/ 4 w 13"/>
                  <a:gd name="T7" fmla="*/ 12 h 14"/>
                  <a:gd name="T8" fmla="*/ 4 w 13"/>
                  <a:gd name="T9" fmla="*/ 12 h 14"/>
                  <a:gd name="T10" fmla="*/ 0 w 13"/>
                  <a:gd name="T11" fmla="*/ 7 h 14"/>
                  <a:gd name="T12" fmla="*/ 2 w 13"/>
                  <a:gd name="T13" fmla="*/ 5 h 14"/>
                  <a:gd name="T14" fmla="*/ 9 w 13"/>
                  <a:gd name="T15" fmla="*/ 3 h 14"/>
                  <a:gd name="T16" fmla="*/ 9 w 13"/>
                  <a:gd name="T17" fmla="*/ 0 h 14"/>
                  <a:gd name="T18" fmla="*/ 9 w 13"/>
                  <a:gd name="T19" fmla="*/ 0 h 14"/>
                  <a:gd name="T20" fmla="*/ 9 w 13"/>
                  <a:gd name="T21" fmla="*/ 0 h 14"/>
                  <a:gd name="T22" fmla="*/ 9 w 13"/>
                  <a:gd name="T23" fmla="*/ 0 h 14"/>
                  <a:gd name="T24" fmla="*/ 11 w 13"/>
                  <a:gd name="T25" fmla="*/ 3 h 14"/>
                  <a:gd name="T26" fmla="*/ 11 w 13"/>
                  <a:gd name="T27" fmla="*/ 3 h 14"/>
                  <a:gd name="T28" fmla="*/ 11 w 13"/>
                  <a:gd name="T29" fmla="*/ 5 h 14"/>
                  <a:gd name="T30" fmla="*/ 13 w 13"/>
                  <a:gd name="T31" fmla="*/ 5 h 14"/>
                  <a:gd name="T32" fmla="*/ 13 w 13"/>
                  <a:gd name="T33" fmla="*/ 5 h 14"/>
                  <a:gd name="T34" fmla="*/ 13 w 13"/>
                  <a:gd name="T35" fmla="*/ 7 h 14"/>
                  <a:gd name="T36" fmla="*/ 13 w 13"/>
                  <a:gd name="T37" fmla="*/ 7 h 14"/>
                  <a:gd name="T38" fmla="*/ 13 w 13"/>
                  <a:gd name="T39" fmla="*/ 9 h 14"/>
                  <a:gd name="T40" fmla="*/ 13 w 13"/>
                  <a:gd name="T41" fmla="*/ 9 h 14"/>
                  <a:gd name="T42" fmla="*/ 13 w 13"/>
                  <a:gd name="T43" fmla="*/ 9 h 14"/>
                  <a:gd name="T44" fmla="*/ 13 w 13"/>
                  <a:gd name="T45" fmla="*/ 9 h 14"/>
                  <a:gd name="T46" fmla="*/ 13 w 13"/>
                  <a:gd name="T47" fmla="*/ 9 h 14"/>
                  <a:gd name="T48" fmla="*/ 9 w 13"/>
                  <a:gd name="T49" fmla="*/ 12 h 14"/>
                  <a:gd name="T50" fmla="*/ 7 w 13"/>
                  <a:gd name="T51" fmla="*/ 12 h 14"/>
                  <a:gd name="T52" fmla="*/ 7 w 13"/>
                  <a:gd name="T5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7" y="14"/>
                    </a:moveTo>
                    <a:lnTo>
                      <a:pt x="4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6" name="Freeform 2969">
                <a:extLst>
                  <a:ext uri="{FF2B5EF4-FFF2-40B4-BE49-F238E27FC236}">
                    <a16:creationId xmlns:a16="http://schemas.microsoft.com/office/drawing/2014/main" id="{C57C8711-227D-4A9C-84B6-785B20C42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080"/>
                <a:ext cx="9" cy="11"/>
              </a:xfrm>
              <a:custGeom>
                <a:avLst/>
                <a:gdLst>
                  <a:gd name="T0" fmla="*/ 3 w 9"/>
                  <a:gd name="T1" fmla="*/ 11 h 11"/>
                  <a:gd name="T2" fmla="*/ 3 w 9"/>
                  <a:gd name="T3" fmla="*/ 11 h 11"/>
                  <a:gd name="T4" fmla="*/ 3 w 9"/>
                  <a:gd name="T5" fmla="*/ 9 h 11"/>
                  <a:gd name="T6" fmla="*/ 3 w 9"/>
                  <a:gd name="T7" fmla="*/ 9 h 11"/>
                  <a:gd name="T8" fmla="*/ 3 w 9"/>
                  <a:gd name="T9" fmla="*/ 9 h 11"/>
                  <a:gd name="T10" fmla="*/ 0 w 9"/>
                  <a:gd name="T11" fmla="*/ 7 h 11"/>
                  <a:gd name="T12" fmla="*/ 0 w 9"/>
                  <a:gd name="T13" fmla="*/ 4 h 11"/>
                  <a:gd name="T14" fmla="*/ 0 w 9"/>
                  <a:gd name="T15" fmla="*/ 4 h 11"/>
                  <a:gd name="T16" fmla="*/ 0 w 9"/>
                  <a:gd name="T17" fmla="*/ 4 h 11"/>
                  <a:gd name="T18" fmla="*/ 0 w 9"/>
                  <a:gd name="T19" fmla="*/ 4 h 11"/>
                  <a:gd name="T20" fmla="*/ 0 w 9"/>
                  <a:gd name="T21" fmla="*/ 4 h 11"/>
                  <a:gd name="T22" fmla="*/ 0 w 9"/>
                  <a:gd name="T23" fmla="*/ 2 h 11"/>
                  <a:gd name="T24" fmla="*/ 3 w 9"/>
                  <a:gd name="T25" fmla="*/ 2 h 11"/>
                  <a:gd name="T26" fmla="*/ 5 w 9"/>
                  <a:gd name="T27" fmla="*/ 0 h 11"/>
                  <a:gd name="T28" fmla="*/ 5 w 9"/>
                  <a:gd name="T29" fmla="*/ 0 h 11"/>
                  <a:gd name="T30" fmla="*/ 5 w 9"/>
                  <a:gd name="T31" fmla="*/ 2 h 11"/>
                  <a:gd name="T32" fmla="*/ 5 w 9"/>
                  <a:gd name="T33" fmla="*/ 2 h 11"/>
                  <a:gd name="T34" fmla="*/ 5 w 9"/>
                  <a:gd name="T35" fmla="*/ 2 h 11"/>
                  <a:gd name="T36" fmla="*/ 5 w 9"/>
                  <a:gd name="T37" fmla="*/ 4 h 11"/>
                  <a:gd name="T38" fmla="*/ 5 w 9"/>
                  <a:gd name="T39" fmla="*/ 4 h 11"/>
                  <a:gd name="T40" fmla="*/ 5 w 9"/>
                  <a:gd name="T41" fmla="*/ 4 h 11"/>
                  <a:gd name="T42" fmla="*/ 7 w 9"/>
                  <a:gd name="T43" fmla="*/ 7 h 11"/>
                  <a:gd name="T44" fmla="*/ 7 w 9"/>
                  <a:gd name="T45" fmla="*/ 7 h 11"/>
                  <a:gd name="T46" fmla="*/ 7 w 9"/>
                  <a:gd name="T47" fmla="*/ 7 h 11"/>
                  <a:gd name="T48" fmla="*/ 9 w 9"/>
                  <a:gd name="T49" fmla="*/ 9 h 11"/>
                  <a:gd name="T50" fmla="*/ 9 w 9"/>
                  <a:gd name="T51" fmla="*/ 9 h 11"/>
                  <a:gd name="T52" fmla="*/ 9 w 9"/>
                  <a:gd name="T53" fmla="*/ 9 h 11"/>
                  <a:gd name="T54" fmla="*/ 7 w 9"/>
                  <a:gd name="T55" fmla="*/ 9 h 11"/>
                  <a:gd name="T56" fmla="*/ 7 w 9"/>
                  <a:gd name="T57" fmla="*/ 9 h 11"/>
                  <a:gd name="T58" fmla="*/ 3 w 9"/>
                  <a:gd name="T5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11">
                    <a:moveTo>
                      <a:pt x="3" y="11"/>
                    </a:move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7" name="Freeform 2970">
                <a:extLst>
                  <a:ext uri="{FF2B5EF4-FFF2-40B4-BE49-F238E27FC236}">
                    <a16:creationId xmlns:a16="http://schemas.microsoft.com/office/drawing/2014/main" id="{FCBF7C97-C3A5-4179-A64F-AEE95595E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2089"/>
                <a:ext cx="6" cy="7"/>
              </a:xfrm>
              <a:custGeom>
                <a:avLst/>
                <a:gdLst>
                  <a:gd name="T0" fmla="*/ 6 w 6"/>
                  <a:gd name="T1" fmla="*/ 4 h 7"/>
                  <a:gd name="T2" fmla="*/ 4 w 6"/>
                  <a:gd name="T3" fmla="*/ 7 h 7"/>
                  <a:gd name="T4" fmla="*/ 4 w 6"/>
                  <a:gd name="T5" fmla="*/ 7 h 7"/>
                  <a:gd name="T6" fmla="*/ 2 w 6"/>
                  <a:gd name="T7" fmla="*/ 2 h 7"/>
                  <a:gd name="T8" fmla="*/ 2 w 6"/>
                  <a:gd name="T9" fmla="*/ 2 h 7"/>
                  <a:gd name="T10" fmla="*/ 0 w 6"/>
                  <a:gd name="T11" fmla="*/ 2 h 7"/>
                  <a:gd name="T12" fmla="*/ 4 w 6"/>
                  <a:gd name="T13" fmla="*/ 2 h 7"/>
                  <a:gd name="T14" fmla="*/ 4 w 6"/>
                  <a:gd name="T15" fmla="*/ 0 h 7"/>
                  <a:gd name="T16" fmla="*/ 6 w 6"/>
                  <a:gd name="T17" fmla="*/ 4 h 7"/>
                  <a:gd name="T18" fmla="*/ 6 w 6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8" name="Freeform 2971">
                <a:extLst>
                  <a:ext uri="{FF2B5EF4-FFF2-40B4-BE49-F238E27FC236}">
                    <a16:creationId xmlns:a16="http://schemas.microsoft.com/office/drawing/2014/main" id="{55BD0B94-B210-4917-AB07-EFD89A2A2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080"/>
                <a:ext cx="9" cy="13"/>
              </a:xfrm>
              <a:custGeom>
                <a:avLst/>
                <a:gdLst>
                  <a:gd name="T0" fmla="*/ 9 w 9"/>
                  <a:gd name="T1" fmla="*/ 11 h 13"/>
                  <a:gd name="T2" fmla="*/ 4 w 9"/>
                  <a:gd name="T3" fmla="*/ 13 h 13"/>
                  <a:gd name="T4" fmla="*/ 4 w 9"/>
                  <a:gd name="T5" fmla="*/ 13 h 13"/>
                  <a:gd name="T6" fmla="*/ 2 w 9"/>
                  <a:gd name="T7" fmla="*/ 9 h 13"/>
                  <a:gd name="T8" fmla="*/ 2 w 9"/>
                  <a:gd name="T9" fmla="*/ 9 h 13"/>
                  <a:gd name="T10" fmla="*/ 4 w 9"/>
                  <a:gd name="T11" fmla="*/ 9 h 13"/>
                  <a:gd name="T12" fmla="*/ 4 w 9"/>
                  <a:gd name="T13" fmla="*/ 9 h 13"/>
                  <a:gd name="T14" fmla="*/ 4 w 9"/>
                  <a:gd name="T15" fmla="*/ 9 h 13"/>
                  <a:gd name="T16" fmla="*/ 2 w 9"/>
                  <a:gd name="T17" fmla="*/ 7 h 13"/>
                  <a:gd name="T18" fmla="*/ 2 w 9"/>
                  <a:gd name="T19" fmla="*/ 7 h 13"/>
                  <a:gd name="T20" fmla="*/ 2 w 9"/>
                  <a:gd name="T21" fmla="*/ 7 h 13"/>
                  <a:gd name="T22" fmla="*/ 0 w 9"/>
                  <a:gd name="T23" fmla="*/ 4 h 13"/>
                  <a:gd name="T24" fmla="*/ 0 w 9"/>
                  <a:gd name="T25" fmla="*/ 4 h 13"/>
                  <a:gd name="T26" fmla="*/ 0 w 9"/>
                  <a:gd name="T27" fmla="*/ 4 h 13"/>
                  <a:gd name="T28" fmla="*/ 0 w 9"/>
                  <a:gd name="T29" fmla="*/ 2 h 13"/>
                  <a:gd name="T30" fmla="*/ 0 w 9"/>
                  <a:gd name="T31" fmla="*/ 2 h 13"/>
                  <a:gd name="T32" fmla="*/ 0 w 9"/>
                  <a:gd name="T33" fmla="*/ 2 h 13"/>
                  <a:gd name="T34" fmla="*/ 0 w 9"/>
                  <a:gd name="T35" fmla="*/ 0 h 13"/>
                  <a:gd name="T36" fmla="*/ 0 w 9"/>
                  <a:gd name="T37" fmla="*/ 0 h 13"/>
                  <a:gd name="T38" fmla="*/ 2 w 9"/>
                  <a:gd name="T39" fmla="*/ 0 h 13"/>
                  <a:gd name="T40" fmla="*/ 2 w 9"/>
                  <a:gd name="T41" fmla="*/ 0 h 13"/>
                  <a:gd name="T42" fmla="*/ 2 w 9"/>
                  <a:gd name="T43" fmla="*/ 0 h 13"/>
                  <a:gd name="T44" fmla="*/ 4 w 9"/>
                  <a:gd name="T45" fmla="*/ 0 h 13"/>
                  <a:gd name="T46" fmla="*/ 4 w 9"/>
                  <a:gd name="T47" fmla="*/ 2 h 13"/>
                  <a:gd name="T48" fmla="*/ 7 w 9"/>
                  <a:gd name="T49" fmla="*/ 2 h 13"/>
                  <a:gd name="T50" fmla="*/ 7 w 9"/>
                  <a:gd name="T51" fmla="*/ 4 h 13"/>
                  <a:gd name="T52" fmla="*/ 7 w 9"/>
                  <a:gd name="T53" fmla="*/ 4 h 13"/>
                  <a:gd name="T54" fmla="*/ 7 w 9"/>
                  <a:gd name="T55" fmla="*/ 4 h 13"/>
                  <a:gd name="T56" fmla="*/ 7 w 9"/>
                  <a:gd name="T57" fmla="*/ 4 h 13"/>
                  <a:gd name="T58" fmla="*/ 4 w 9"/>
                  <a:gd name="T59" fmla="*/ 7 h 13"/>
                  <a:gd name="T60" fmla="*/ 4 w 9"/>
                  <a:gd name="T61" fmla="*/ 7 h 13"/>
                  <a:gd name="T62" fmla="*/ 7 w 9"/>
                  <a:gd name="T63" fmla="*/ 11 h 13"/>
                  <a:gd name="T64" fmla="*/ 9 w 9"/>
                  <a:gd name="T6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3">
                    <a:moveTo>
                      <a:pt x="9" y="11"/>
                    </a:moveTo>
                    <a:lnTo>
                      <a:pt x="4" y="13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9" name="Freeform 2972">
                <a:extLst>
                  <a:ext uri="{FF2B5EF4-FFF2-40B4-BE49-F238E27FC236}">
                    <a16:creationId xmlns:a16="http://schemas.microsoft.com/office/drawing/2014/main" id="{0F499D30-5DA9-448C-A12A-58F170233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073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4 w 9"/>
                  <a:gd name="T5" fmla="*/ 0 h 9"/>
                  <a:gd name="T6" fmla="*/ 4 w 9"/>
                  <a:gd name="T7" fmla="*/ 0 h 9"/>
                  <a:gd name="T8" fmla="*/ 4 w 9"/>
                  <a:gd name="T9" fmla="*/ 0 h 9"/>
                  <a:gd name="T10" fmla="*/ 7 w 9"/>
                  <a:gd name="T11" fmla="*/ 2 h 9"/>
                  <a:gd name="T12" fmla="*/ 7 w 9"/>
                  <a:gd name="T13" fmla="*/ 5 h 9"/>
                  <a:gd name="T14" fmla="*/ 9 w 9"/>
                  <a:gd name="T15" fmla="*/ 7 h 9"/>
                  <a:gd name="T16" fmla="*/ 9 w 9"/>
                  <a:gd name="T17" fmla="*/ 7 h 9"/>
                  <a:gd name="T18" fmla="*/ 9 w 9"/>
                  <a:gd name="T19" fmla="*/ 7 h 9"/>
                  <a:gd name="T20" fmla="*/ 9 w 9"/>
                  <a:gd name="T21" fmla="*/ 7 h 9"/>
                  <a:gd name="T22" fmla="*/ 9 w 9"/>
                  <a:gd name="T23" fmla="*/ 7 h 9"/>
                  <a:gd name="T24" fmla="*/ 7 w 9"/>
                  <a:gd name="T25" fmla="*/ 9 h 9"/>
                  <a:gd name="T26" fmla="*/ 7 w 9"/>
                  <a:gd name="T27" fmla="*/ 9 h 9"/>
                  <a:gd name="T28" fmla="*/ 4 w 9"/>
                  <a:gd name="T29" fmla="*/ 9 h 9"/>
                  <a:gd name="T30" fmla="*/ 4 w 9"/>
                  <a:gd name="T31" fmla="*/ 9 h 9"/>
                  <a:gd name="T32" fmla="*/ 4 w 9"/>
                  <a:gd name="T33" fmla="*/ 9 h 9"/>
                  <a:gd name="T34" fmla="*/ 4 w 9"/>
                  <a:gd name="T35" fmla="*/ 7 h 9"/>
                  <a:gd name="T36" fmla="*/ 4 w 9"/>
                  <a:gd name="T37" fmla="*/ 7 h 9"/>
                  <a:gd name="T38" fmla="*/ 2 w 9"/>
                  <a:gd name="T39" fmla="*/ 7 h 9"/>
                  <a:gd name="T40" fmla="*/ 2 w 9"/>
                  <a:gd name="T41" fmla="*/ 5 h 9"/>
                  <a:gd name="T42" fmla="*/ 2 w 9"/>
                  <a:gd name="T43" fmla="*/ 5 h 9"/>
                  <a:gd name="T44" fmla="*/ 0 w 9"/>
                  <a:gd name="T45" fmla="*/ 2 h 9"/>
                  <a:gd name="T46" fmla="*/ 0 w 9"/>
                  <a:gd name="T47" fmla="*/ 2 h 9"/>
                  <a:gd name="T48" fmla="*/ 0 w 9"/>
                  <a:gd name="T49" fmla="*/ 2 h 9"/>
                  <a:gd name="T50" fmla="*/ 2 w 9"/>
                  <a:gd name="T51" fmla="*/ 2 h 9"/>
                  <a:gd name="T52" fmla="*/ 2 w 9"/>
                  <a:gd name="T53" fmla="*/ 0 h 9"/>
                  <a:gd name="T54" fmla="*/ 2 w 9"/>
                  <a:gd name="T55" fmla="*/ 0 h 9"/>
                  <a:gd name="T56" fmla="*/ 2 w 9"/>
                  <a:gd name="T57" fmla="*/ 0 h 9"/>
                  <a:gd name="T58" fmla="*/ 2 w 9"/>
                  <a:gd name="T59" fmla="*/ 0 h 9"/>
                  <a:gd name="T60" fmla="*/ 2 w 9"/>
                  <a:gd name="T61" fmla="*/ 0 h 9"/>
                  <a:gd name="T62" fmla="*/ 2 w 9"/>
                  <a:gd name="T63" fmla="*/ 0 h 9"/>
                  <a:gd name="T64" fmla="*/ 2 w 9"/>
                  <a:gd name="T65" fmla="*/ 0 h 9"/>
                  <a:gd name="T66" fmla="*/ 4 w 9"/>
                  <a:gd name="T6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0" name="Freeform 2973">
                <a:extLst>
                  <a:ext uri="{FF2B5EF4-FFF2-40B4-BE49-F238E27FC236}">
                    <a16:creationId xmlns:a16="http://schemas.microsoft.com/office/drawing/2014/main" id="{A1C287DE-F736-40F5-A452-793CE9F7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359"/>
                <a:ext cx="9" cy="9"/>
              </a:xfrm>
              <a:custGeom>
                <a:avLst/>
                <a:gdLst>
                  <a:gd name="T0" fmla="*/ 2 w 9"/>
                  <a:gd name="T1" fmla="*/ 9 h 9"/>
                  <a:gd name="T2" fmla="*/ 0 w 9"/>
                  <a:gd name="T3" fmla="*/ 5 h 9"/>
                  <a:gd name="T4" fmla="*/ 2 w 9"/>
                  <a:gd name="T5" fmla="*/ 3 h 9"/>
                  <a:gd name="T6" fmla="*/ 5 w 9"/>
                  <a:gd name="T7" fmla="*/ 3 h 9"/>
                  <a:gd name="T8" fmla="*/ 7 w 9"/>
                  <a:gd name="T9" fmla="*/ 0 h 9"/>
                  <a:gd name="T10" fmla="*/ 7 w 9"/>
                  <a:gd name="T11" fmla="*/ 0 h 9"/>
                  <a:gd name="T12" fmla="*/ 7 w 9"/>
                  <a:gd name="T13" fmla="*/ 0 h 9"/>
                  <a:gd name="T14" fmla="*/ 9 w 9"/>
                  <a:gd name="T15" fmla="*/ 5 h 9"/>
                  <a:gd name="T16" fmla="*/ 9 w 9"/>
                  <a:gd name="T17" fmla="*/ 5 h 9"/>
                  <a:gd name="T18" fmla="*/ 7 w 9"/>
                  <a:gd name="T19" fmla="*/ 7 h 9"/>
                  <a:gd name="T20" fmla="*/ 7 w 9"/>
                  <a:gd name="T21" fmla="*/ 7 h 9"/>
                  <a:gd name="T22" fmla="*/ 7 w 9"/>
                  <a:gd name="T23" fmla="*/ 7 h 9"/>
                  <a:gd name="T24" fmla="*/ 5 w 9"/>
                  <a:gd name="T25" fmla="*/ 7 h 9"/>
                  <a:gd name="T26" fmla="*/ 5 w 9"/>
                  <a:gd name="T27" fmla="*/ 7 h 9"/>
                  <a:gd name="T28" fmla="*/ 5 w 9"/>
                  <a:gd name="T29" fmla="*/ 7 h 9"/>
                  <a:gd name="T30" fmla="*/ 5 w 9"/>
                  <a:gd name="T31" fmla="*/ 7 h 9"/>
                  <a:gd name="T32" fmla="*/ 2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1" name="Freeform 2974">
                <a:extLst>
                  <a:ext uri="{FF2B5EF4-FFF2-40B4-BE49-F238E27FC236}">
                    <a16:creationId xmlns:a16="http://schemas.microsoft.com/office/drawing/2014/main" id="{287E3F36-044E-4D07-8048-85099B1BB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68"/>
                <a:ext cx="7" cy="5"/>
              </a:xfrm>
              <a:custGeom>
                <a:avLst/>
                <a:gdLst>
                  <a:gd name="T0" fmla="*/ 7 w 7"/>
                  <a:gd name="T1" fmla="*/ 5 h 5"/>
                  <a:gd name="T2" fmla="*/ 5 w 7"/>
                  <a:gd name="T3" fmla="*/ 5 h 5"/>
                  <a:gd name="T4" fmla="*/ 2 w 7"/>
                  <a:gd name="T5" fmla="*/ 3 h 5"/>
                  <a:gd name="T6" fmla="*/ 2 w 7"/>
                  <a:gd name="T7" fmla="*/ 3 h 5"/>
                  <a:gd name="T8" fmla="*/ 2 w 7"/>
                  <a:gd name="T9" fmla="*/ 3 h 5"/>
                  <a:gd name="T10" fmla="*/ 2 w 7"/>
                  <a:gd name="T11" fmla="*/ 3 h 5"/>
                  <a:gd name="T12" fmla="*/ 0 w 7"/>
                  <a:gd name="T13" fmla="*/ 0 h 5"/>
                  <a:gd name="T14" fmla="*/ 0 w 7"/>
                  <a:gd name="T15" fmla="*/ 0 h 5"/>
                  <a:gd name="T16" fmla="*/ 0 w 7"/>
                  <a:gd name="T17" fmla="*/ 0 h 5"/>
                  <a:gd name="T18" fmla="*/ 2 w 7"/>
                  <a:gd name="T19" fmla="*/ 0 h 5"/>
                  <a:gd name="T20" fmla="*/ 2 w 7"/>
                  <a:gd name="T21" fmla="*/ 0 h 5"/>
                  <a:gd name="T22" fmla="*/ 5 w 7"/>
                  <a:gd name="T23" fmla="*/ 3 h 5"/>
                  <a:gd name="T24" fmla="*/ 5 w 7"/>
                  <a:gd name="T25" fmla="*/ 3 h 5"/>
                  <a:gd name="T26" fmla="*/ 5 w 7"/>
                  <a:gd name="T27" fmla="*/ 3 h 5"/>
                  <a:gd name="T28" fmla="*/ 7 w 7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5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2" name="Freeform 2975">
                <a:extLst>
                  <a:ext uri="{FF2B5EF4-FFF2-40B4-BE49-F238E27FC236}">
                    <a16:creationId xmlns:a16="http://schemas.microsoft.com/office/drawing/2014/main" id="{C453FA61-78DB-4C6E-8D3A-119F2EC8B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364"/>
                <a:ext cx="12" cy="16"/>
              </a:xfrm>
              <a:custGeom>
                <a:avLst/>
                <a:gdLst>
                  <a:gd name="T0" fmla="*/ 9 w 12"/>
                  <a:gd name="T1" fmla="*/ 4 h 16"/>
                  <a:gd name="T2" fmla="*/ 7 w 12"/>
                  <a:gd name="T3" fmla="*/ 4 h 16"/>
                  <a:gd name="T4" fmla="*/ 7 w 12"/>
                  <a:gd name="T5" fmla="*/ 4 h 16"/>
                  <a:gd name="T6" fmla="*/ 7 w 12"/>
                  <a:gd name="T7" fmla="*/ 4 h 16"/>
                  <a:gd name="T8" fmla="*/ 9 w 12"/>
                  <a:gd name="T9" fmla="*/ 7 h 16"/>
                  <a:gd name="T10" fmla="*/ 9 w 12"/>
                  <a:gd name="T11" fmla="*/ 7 h 16"/>
                  <a:gd name="T12" fmla="*/ 9 w 12"/>
                  <a:gd name="T13" fmla="*/ 7 h 16"/>
                  <a:gd name="T14" fmla="*/ 9 w 12"/>
                  <a:gd name="T15" fmla="*/ 7 h 16"/>
                  <a:gd name="T16" fmla="*/ 12 w 12"/>
                  <a:gd name="T17" fmla="*/ 9 h 16"/>
                  <a:gd name="T18" fmla="*/ 9 w 12"/>
                  <a:gd name="T19" fmla="*/ 9 h 16"/>
                  <a:gd name="T20" fmla="*/ 12 w 12"/>
                  <a:gd name="T21" fmla="*/ 9 h 16"/>
                  <a:gd name="T22" fmla="*/ 12 w 12"/>
                  <a:gd name="T23" fmla="*/ 11 h 16"/>
                  <a:gd name="T24" fmla="*/ 12 w 12"/>
                  <a:gd name="T25" fmla="*/ 13 h 16"/>
                  <a:gd name="T26" fmla="*/ 12 w 12"/>
                  <a:gd name="T27" fmla="*/ 13 h 16"/>
                  <a:gd name="T28" fmla="*/ 12 w 12"/>
                  <a:gd name="T29" fmla="*/ 13 h 16"/>
                  <a:gd name="T30" fmla="*/ 9 w 12"/>
                  <a:gd name="T31" fmla="*/ 16 h 16"/>
                  <a:gd name="T32" fmla="*/ 9 w 12"/>
                  <a:gd name="T33" fmla="*/ 16 h 16"/>
                  <a:gd name="T34" fmla="*/ 7 w 12"/>
                  <a:gd name="T35" fmla="*/ 16 h 16"/>
                  <a:gd name="T36" fmla="*/ 7 w 12"/>
                  <a:gd name="T37" fmla="*/ 16 h 16"/>
                  <a:gd name="T38" fmla="*/ 5 w 12"/>
                  <a:gd name="T39" fmla="*/ 13 h 16"/>
                  <a:gd name="T40" fmla="*/ 5 w 12"/>
                  <a:gd name="T41" fmla="*/ 13 h 16"/>
                  <a:gd name="T42" fmla="*/ 5 w 12"/>
                  <a:gd name="T43" fmla="*/ 13 h 16"/>
                  <a:gd name="T44" fmla="*/ 3 w 12"/>
                  <a:gd name="T45" fmla="*/ 13 h 16"/>
                  <a:gd name="T46" fmla="*/ 3 w 12"/>
                  <a:gd name="T47" fmla="*/ 13 h 16"/>
                  <a:gd name="T48" fmla="*/ 3 w 12"/>
                  <a:gd name="T49" fmla="*/ 13 h 16"/>
                  <a:gd name="T50" fmla="*/ 0 w 12"/>
                  <a:gd name="T51" fmla="*/ 11 h 16"/>
                  <a:gd name="T52" fmla="*/ 0 w 12"/>
                  <a:gd name="T53" fmla="*/ 11 h 16"/>
                  <a:gd name="T54" fmla="*/ 3 w 12"/>
                  <a:gd name="T55" fmla="*/ 9 h 16"/>
                  <a:gd name="T56" fmla="*/ 3 w 12"/>
                  <a:gd name="T57" fmla="*/ 9 h 16"/>
                  <a:gd name="T58" fmla="*/ 3 w 12"/>
                  <a:gd name="T59" fmla="*/ 9 h 16"/>
                  <a:gd name="T60" fmla="*/ 3 w 12"/>
                  <a:gd name="T61" fmla="*/ 9 h 16"/>
                  <a:gd name="T62" fmla="*/ 3 w 12"/>
                  <a:gd name="T63" fmla="*/ 7 h 16"/>
                  <a:gd name="T64" fmla="*/ 3 w 12"/>
                  <a:gd name="T65" fmla="*/ 7 h 16"/>
                  <a:gd name="T66" fmla="*/ 3 w 12"/>
                  <a:gd name="T67" fmla="*/ 7 h 16"/>
                  <a:gd name="T68" fmla="*/ 3 w 12"/>
                  <a:gd name="T69" fmla="*/ 7 h 16"/>
                  <a:gd name="T70" fmla="*/ 3 w 12"/>
                  <a:gd name="T71" fmla="*/ 7 h 16"/>
                  <a:gd name="T72" fmla="*/ 3 w 12"/>
                  <a:gd name="T73" fmla="*/ 7 h 16"/>
                  <a:gd name="T74" fmla="*/ 3 w 12"/>
                  <a:gd name="T75" fmla="*/ 7 h 16"/>
                  <a:gd name="T76" fmla="*/ 3 w 12"/>
                  <a:gd name="T77" fmla="*/ 4 h 16"/>
                  <a:gd name="T78" fmla="*/ 3 w 12"/>
                  <a:gd name="T79" fmla="*/ 4 h 16"/>
                  <a:gd name="T80" fmla="*/ 3 w 12"/>
                  <a:gd name="T81" fmla="*/ 4 h 16"/>
                  <a:gd name="T82" fmla="*/ 3 w 12"/>
                  <a:gd name="T83" fmla="*/ 4 h 16"/>
                  <a:gd name="T84" fmla="*/ 5 w 12"/>
                  <a:gd name="T85" fmla="*/ 2 h 16"/>
                  <a:gd name="T86" fmla="*/ 5 w 12"/>
                  <a:gd name="T87" fmla="*/ 2 h 16"/>
                  <a:gd name="T88" fmla="*/ 5 w 12"/>
                  <a:gd name="T89" fmla="*/ 4 h 16"/>
                  <a:gd name="T90" fmla="*/ 5 w 12"/>
                  <a:gd name="T91" fmla="*/ 2 h 16"/>
                  <a:gd name="T92" fmla="*/ 5 w 12"/>
                  <a:gd name="T93" fmla="*/ 2 h 16"/>
                  <a:gd name="T94" fmla="*/ 7 w 12"/>
                  <a:gd name="T95" fmla="*/ 0 h 16"/>
                  <a:gd name="T96" fmla="*/ 7 w 12"/>
                  <a:gd name="T97" fmla="*/ 0 h 16"/>
                  <a:gd name="T98" fmla="*/ 9 w 12"/>
                  <a:gd name="T9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" h="16">
                    <a:moveTo>
                      <a:pt x="9" y="4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3" name="Freeform 2976">
                <a:extLst>
                  <a:ext uri="{FF2B5EF4-FFF2-40B4-BE49-F238E27FC236}">
                    <a16:creationId xmlns:a16="http://schemas.microsoft.com/office/drawing/2014/main" id="{F242D7E2-97D4-4855-9F94-033D4D8BB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1" y="2531"/>
                <a:ext cx="15" cy="22"/>
              </a:xfrm>
              <a:custGeom>
                <a:avLst/>
                <a:gdLst>
                  <a:gd name="T0" fmla="*/ 11 w 15"/>
                  <a:gd name="T1" fmla="*/ 20 h 22"/>
                  <a:gd name="T2" fmla="*/ 13 w 15"/>
                  <a:gd name="T3" fmla="*/ 18 h 22"/>
                  <a:gd name="T4" fmla="*/ 13 w 15"/>
                  <a:gd name="T5" fmla="*/ 18 h 22"/>
                  <a:gd name="T6" fmla="*/ 15 w 15"/>
                  <a:gd name="T7" fmla="*/ 20 h 22"/>
                  <a:gd name="T8" fmla="*/ 13 w 15"/>
                  <a:gd name="T9" fmla="*/ 20 h 22"/>
                  <a:gd name="T10" fmla="*/ 13 w 15"/>
                  <a:gd name="T11" fmla="*/ 22 h 22"/>
                  <a:gd name="T12" fmla="*/ 11 w 15"/>
                  <a:gd name="T13" fmla="*/ 22 h 22"/>
                  <a:gd name="T14" fmla="*/ 11 w 15"/>
                  <a:gd name="T15" fmla="*/ 22 h 22"/>
                  <a:gd name="T16" fmla="*/ 11 w 15"/>
                  <a:gd name="T17" fmla="*/ 22 h 22"/>
                  <a:gd name="T18" fmla="*/ 11 w 15"/>
                  <a:gd name="T19" fmla="*/ 22 h 22"/>
                  <a:gd name="T20" fmla="*/ 9 w 15"/>
                  <a:gd name="T21" fmla="*/ 22 h 22"/>
                  <a:gd name="T22" fmla="*/ 9 w 15"/>
                  <a:gd name="T23" fmla="*/ 22 h 22"/>
                  <a:gd name="T24" fmla="*/ 6 w 15"/>
                  <a:gd name="T25" fmla="*/ 22 h 22"/>
                  <a:gd name="T26" fmla="*/ 6 w 15"/>
                  <a:gd name="T27" fmla="*/ 20 h 22"/>
                  <a:gd name="T28" fmla="*/ 6 w 15"/>
                  <a:gd name="T29" fmla="*/ 20 h 22"/>
                  <a:gd name="T30" fmla="*/ 6 w 15"/>
                  <a:gd name="T31" fmla="*/ 20 h 22"/>
                  <a:gd name="T32" fmla="*/ 6 w 15"/>
                  <a:gd name="T33" fmla="*/ 20 h 22"/>
                  <a:gd name="T34" fmla="*/ 6 w 15"/>
                  <a:gd name="T35" fmla="*/ 18 h 22"/>
                  <a:gd name="T36" fmla="*/ 6 w 15"/>
                  <a:gd name="T37" fmla="*/ 18 h 22"/>
                  <a:gd name="T38" fmla="*/ 6 w 15"/>
                  <a:gd name="T39" fmla="*/ 18 h 22"/>
                  <a:gd name="T40" fmla="*/ 2 w 15"/>
                  <a:gd name="T41" fmla="*/ 18 h 22"/>
                  <a:gd name="T42" fmla="*/ 0 w 15"/>
                  <a:gd name="T43" fmla="*/ 18 h 22"/>
                  <a:gd name="T44" fmla="*/ 2 w 15"/>
                  <a:gd name="T45" fmla="*/ 7 h 22"/>
                  <a:gd name="T46" fmla="*/ 2 w 15"/>
                  <a:gd name="T47" fmla="*/ 4 h 22"/>
                  <a:gd name="T48" fmla="*/ 2 w 15"/>
                  <a:gd name="T49" fmla="*/ 4 h 22"/>
                  <a:gd name="T50" fmla="*/ 0 w 15"/>
                  <a:gd name="T51" fmla="*/ 0 h 22"/>
                  <a:gd name="T52" fmla="*/ 2 w 15"/>
                  <a:gd name="T53" fmla="*/ 0 h 22"/>
                  <a:gd name="T54" fmla="*/ 4 w 15"/>
                  <a:gd name="T55" fmla="*/ 2 h 22"/>
                  <a:gd name="T56" fmla="*/ 4 w 15"/>
                  <a:gd name="T57" fmla="*/ 4 h 22"/>
                  <a:gd name="T58" fmla="*/ 4 w 15"/>
                  <a:gd name="T59" fmla="*/ 4 h 22"/>
                  <a:gd name="T60" fmla="*/ 4 w 15"/>
                  <a:gd name="T61" fmla="*/ 4 h 22"/>
                  <a:gd name="T62" fmla="*/ 4 w 15"/>
                  <a:gd name="T63" fmla="*/ 4 h 22"/>
                  <a:gd name="T64" fmla="*/ 6 w 15"/>
                  <a:gd name="T65" fmla="*/ 7 h 22"/>
                  <a:gd name="T66" fmla="*/ 6 w 15"/>
                  <a:gd name="T67" fmla="*/ 9 h 22"/>
                  <a:gd name="T68" fmla="*/ 6 w 15"/>
                  <a:gd name="T69" fmla="*/ 11 h 22"/>
                  <a:gd name="T70" fmla="*/ 9 w 15"/>
                  <a:gd name="T71" fmla="*/ 11 h 22"/>
                  <a:gd name="T72" fmla="*/ 9 w 15"/>
                  <a:gd name="T73" fmla="*/ 13 h 22"/>
                  <a:gd name="T74" fmla="*/ 9 w 15"/>
                  <a:gd name="T75" fmla="*/ 13 h 22"/>
                  <a:gd name="T76" fmla="*/ 9 w 15"/>
                  <a:gd name="T77" fmla="*/ 18 h 22"/>
                  <a:gd name="T78" fmla="*/ 9 w 15"/>
                  <a:gd name="T79" fmla="*/ 18 h 22"/>
                  <a:gd name="T80" fmla="*/ 11 w 15"/>
                  <a:gd name="T81" fmla="*/ 20 h 22"/>
                  <a:gd name="T82" fmla="*/ 13 w 15"/>
                  <a:gd name="T83" fmla="*/ 18 h 22"/>
                  <a:gd name="T84" fmla="*/ 11 w 15"/>
                  <a:gd name="T85" fmla="*/ 18 h 22"/>
                  <a:gd name="T86" fmla="*/ 11 w 15"/>
                  <a:gd name="T87" fmla="*/ 18 h 22"/>
                  <a:gd name="T88" fmla="*/ 11 w 15"/>
                  <a:gd name="T89" fmla="*/ 16 h 22"/>
                  <a:gd name="T90" fmla="*/ 11 w 15"/>
                  <a:gd name="T91" fmla="*/ 16 h 22"/>
                  <a:gd name="T92" fmla="*/ 13 w 15"/>
                  <a:gd name="T93" fmla="*/ 16 h 22"/>
                  <a:gd name="T94" fmla="*/ 15 w 15"/>
                  <a:gd name="T95" fmla="*/ 18 h 22"/>
                  <a:gd name="T96" fmla="*/ 13 w 15"/>
                  <a:gd name="T9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22">
                    <a:moveTo>
                      <a:pt x="11" y="20"/>
                    </a:moveTo>
                    <a:lnTo>
                      <a:pt x="13" y="18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1" y="20"/>
                    </a:lnTo>
                    <a:close/>
                    <a:moveTo>
                      <a:pt x="13" y="18"/>
                    </a:moveTo>
                    <a:lnTo>
                      <a:pt x="11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5" y="18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4" name="Freeform 2977">
                <a:extLst>
                  <a:ext uri="{FF2B5EF4-FFF2-40B4-BE49-F238E27FC236}">
                    <a16:creationId xmlns:a16="http://schemas.microsoft.com/office/drawing/2014/main" id="{59A7089D-EEDD-4E10-9F7B-9F6F51E0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395"/>
                <a:ext cx="18" cy="21"/>
              </a:xfrm>
              <a:custGeom>
                <a:avLst/>
                <a:gdLst>
                  <a:gd name="T0" fmla="*/ 18 w 18"/>
                  <a:gd name="T1" fmla="*/ 16 h 21"/>
                  <a:gd name="T2" fmla="*/ 7 w 18"/>
                  <a:gd name="T3" fmla="*/ 21 h 21"/>
                  <a:gd name="T4" fmla="*/ 5 w 18"/>
                  <a:gd name="T5" fmla="*/ 21 h 21"/>
                  <a:gd name="T6" fmla="*/ 0 w 18"/>
                  <a:gd name="T7" fmla="*/ 3 h 21"/>
                  <a:gd name="T8" fmla="*/ 11 w 18"/>
                  <a:gd name="T9" fmla="*/ 0 h 21"/>
                  <a:gd name="T10" fmla="*/ 11 w 18"/>
                  <a:gd name="T11" fmla="*/ 0 h 21"/>
                  <a:gd name="T12" fmla="*/ 11 w 18"/>
                  <a:gd name="T13" fmla="*/ 0 h 21"/>
                  <a:gd name="T14" fmla="*/ 18 w 18"/>
                  <a:gd name="T1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1">
                    <a:moveTo>
                      <a:pt x="18" y="16"/>
                    </a:moveTo>
                    <a:lnTo>
                      <a:pt x="7" y="21"/>
                    </a:lnTo>
                    <a:lnTo>
                      <a:pt x="5" y="21"/>
                    </a:lnTo>
                    <a:lnTo>
                      <a:pt x="0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5" name="Freeform 2978">
                <a:extLst>
                  <a:ext uri="{FF2B5EF4-FFF2-40B4-BE49-F238E27FC236}">
                    <a16:creationId xmlns:a16="http://schemas.microsoft.com/office/drawing/2014/main" id="{6729997A-E81E-41A4-A6AB-530C3C996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956"/>
                <a:ext cx="31" cy="29"/>
              </a:xfrm>
              <a:custGeom>
                <a:avLst/>
                <a:gdLst>
                  <a:gd name="T0" fmla="*/ 11 w 31"/>
                  <a:gd name="T1" fmla="*/ 2 h 29"/>
                  <a:gd name="T2" fmla="*/ 13 w 31"/>
                  <a:gd name="T3" fmla="*/ 4 h 29"/>
                  <a:gd name="T4" fmla="*/ 13 w 31"/>
                  <a:gd name="T5" fmla="*/ 4 h 29"/>
                  <a:gd name="T6" fmla="*/ 13 w 31"/>
                  <a:gd name="T7" fmla="*/ 7 h 29"/>
                  <a:gd name="T8" fmla="*/ 15 w 31"/>
                  <a:gd name="T9" fmla="*/ 9 h 29"/>
                  <a:gd name="T10" fmla="*/ 15 w 31"/>
                  <a:gd name="T11" fmla="*/ 9 h 29"/>
                  <a:gd name="T12" fmla="*/ 18 w 31"/>
                  <a:gd name="T13" fmla="*/ 11 h 29"/>
                  <a:gd name="T14" fmla="*/ 18 w 31"/>
                  <a:gd name="T15" fmla="*/ 11 h 29"/>
                  <a:gd name="T16" fmla="*/ 22 w 31"/>
                  <a:gd name="T17" fmla="*/ 13 h 29"/>
                  <a:gd name="T18" fmla="*/ 22 w 31"/>
                  <a:gd name="T19" fmla="*/ 16 h 29"/>
                  <a:gd name="T20" fmla="*/ 25 w 31"/>
                  <a:gd name="T21" fmla="*/ 16 h 29"/>
                  <a:gd name="T22" fmla="*/ 25 w 31"/>
                  <a:gd name="T23" fmla="*/ 16 h 29"/>
                  <a:gd name="T24" fmla="*/ 25 w 31"/>
                  <a:gd name="T25" fmla="*/ 18 h 29"/>
                  <a:gd name="T26" fmla="*/ 25 w 31"/>
                  <a:gd name="T27" fmla="*/ 18 h 29"/>
                  <a:gd name="T28" fmla="*/ 25 w 31"/>
                  <a:gd name="T29" fmla="*/ 18 h 29"/>
                  <a:gd name="T30" fmla="*/ 25 w 31"/>
                  <a:gd name="T31" fmla="*/ 18 h 29"/>
                  <a:gd name="T32" fmla="*/ 27 w 31"/>
                  <a:gd name="T33" fmla="*/ 25 h 29"/>
                  <a:gd name="T34" fmla="*/ 29 w 31"/>
                  <a:gd name="T35" fmla="*/ 25 h 29"/>
                  <a:gd name="T36" fmla="*/ 31 w 31"/>
                  <a:gd name="T37" fmla="*/ 25 h 29"/>
                  <a:gd name="T38" fmla="*/ 29 w 31"/>
                  <a:gd name="T39" fmla="*/ 27 h 29"/>
                  <a:gd name="T40" fmla="*/ 25 w 31"/>
                  <a:gd name="T41" fmla="*/ 29 h 29"/>
                  <a:gd name="T42" fmla="*/ 25 w 31"/>
                  <a:gd name="T43" fmla="*/ 27 h 29"/>
                  <a:gd name="T44" fmla="*/ 20 w 31"/>
                  <a:gd name="T45" fmla="*/ 22 h 29"/>
                  <a:gd name="T46" fmla="*/ 20 w 31"/>
                  <a:gd name="T47" fmla="*/ 22 h 29"/>
                  <a:gd name="T48" fmla="*/ 18 w 31"/>
                  <a:gd name="T49" fmla="*/ 20 h 29"/>
                  <a:gd name="T50" fmla="*/ 18 w 31"/>
                  <a:gd name="T51" fmla="*/ 20 h 29"/>
                  <a:gd name="T52" fmla="*/ 18 w 31"/>
                  <a:gd name="T53" fmla="*/ 20 h 29"/>
                  <a:gd name="T54" fmla="*/ 15 w 31"/>
                  <a:gd name="T55" fmla="*/ 18 h 29"/>
                  <a:gd name="T56" fmla="*/ 13 w 31"/>
                  <a:gd name="T57" fmla="*/ 16 h 29"/>
                  <a:gd name="T58" fmla="*/ 13 w 31"/>
                  <a:gd name="T59" fmla="*/ 16 h 29"/>
                  <a:gd name="T60" fmla="*/ 11 w 31"/>
                  <a:gd name="T61" fmla="*/ 13 h 29"/>
                  <a:gd name="T62" fmla="*/ 11 w 31"/>
                  <a:gd name="T63" fmla="*/ 11 h 29"/>
                  <a:gd name="T64" fmla="*/ 9 w 31"/>
                  <a:gd name="T65" fmla="*/ 11 h 29"/>
                  <a:gd name="T66" fmla="*/ 9 w 31"/>
                  <a:gd name="T67" fmla="*/ 9 h 29"/>
                  <a:gd name="T68" fmla="*/ 6 w 31"/>
                  <a:gd name="T69" fmla="*/ 9 h 29"/>
                  <a:gd name="T70" fmla="*/ 4 w 31"/>
                  <a:gd name="T71" fmla="*/ 7 h 29"/>
                  <a:gd name="T72" fmla="*/ 4 w 31"/>
                  <a:gd name="T73" fmla="*/ 7 h 29"/>
                  <a:gd name="T74" fmla="*/ 2 w 31"/>
                  <a:gd name="T75" fmla="*/ 4 h 29"/>
                  <a:gd name="T76" fmla="*/ 0 w 31"/>
                  <a:gd name="T77" fmla="*/ 2 h 29"/>
                  <a:gd name="T78" fmla="*/ 0 w 31"/>
                  <a:gd name="T79" fmla="*/ 0 h 29"/>
                  <a:gd name="T80" fmla="*/ 2 w 31"/>
                  <a:gd name="T81" fmla="*/ 0 h 29"/>
                  <a:gd name="T82" fmla="*/ 9 w 31"/>
                  <a:gd name="T83" fmla="*/ 0 h 29"/>
                  <a:gd name="T84" fmla="*/ 11 w 31"/>
                  <a:gd name="T85" fmla="*/ 2 h 29"/>
                  <a:gd name="T86" fmla="*/ 11 w 31"/>
                  <a:gd name="T87" fmla="*/ 2 h 29"/>
                  <a:gd name="T88" fmla="*/ 11 w 31"/>
                  <a:gd name="T8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" h="29">
                    <a:moveTo>
                      <a:pt x="11" y="2"/>
                    </a:moveTo>
                    <a:lnTo>
                      <a:pt x="13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2" y="13"/>
                    </a:lnTo>
                    <a:lnTo>
                      <a:pt x="22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7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5" y="18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6" name="Freeform 2979">
                <a:extLst>
                  <a:ext uri="{FF2B5EF4-FFF2-40B4-BE49-F238E27FC236}">
                    <a16:creationId xmlns:a16="http://schemas.microsoft.com/office/drawing/2014/main" id="{2341770B-A4A5-43A2-82FB-981983072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037"/>
                <a:ext cx="31" cy="20"/>
              </a:xfrm>
              <a:custGeom>
                <a:avLst/>
                <a:gdLst>
                  <a:gd name="T0" fmla="*/ 29 w 31"/>
                  <a:gd name="T1" fmla="*/ 2 h 20"/>
                  <a:gd name="T2" fmla="*/ 31 w 31"/>
                  <a:gd name="T3" fmla="*/ 2 h 20"/>
                  <a:gd name="T4" fmla="*/ 27 w 31"/>
                  <a:gd name="T5" fmla="*/ 11 h 20"/>
                  <a:gd name="T6" fmla="*/ 27 w 31"/>
                  <a:gd name="T7" fmla="*/ 13 h 20"/>
                  <a:gd name="T8" fmla="*/ 20 w 31"/>
                  <a:gd name="T9" fmla="*/ 13 h 20"/>
                  <a:gd name="T10" fmla="*/ 18 w 31"/>
                  <a:gd name="T11" fmla="*/ 13 h 20"/>
                  <a:gd name="T12" fmla="*/ 15 w 31"/>
                  <a:gd name="T13" fmla="*/ 13 h 20"/>
                  <a:gd name="T14" fmla="*/ 15 w 31"/>
                  <a:gd name="T15" fmla="*/ 16 h 20"/>
                  <a:gd name="T16" fmla="*/ 13 w 31"/>
                  <a:gd name="T17" fmla="*/ 18 h 20"/>
                  <a:gd name="T18" fmla="*/ 9 w 31"/>
                  <a:gd name="T19" fmla="*/ 18 h 20"/>
                  <a:gd name="T20" fmla="*/ 9 w 31"/>
                  <a:gd name="T21" fmla="*/ 18 h 20"/>
                  <a:gd name="T22" fmla="*/ 6 w 31"/>
                  <a:gd name="T23" fmla="*/ 18 h 20"/>
                  <a:gd name="T24" fmla="*/ 6 w 31"/>
                  <a:gd name="T25" fmla="*/ 20 h 20"/>
                  <a:gd name="T26" fmla="*/ 6 w 31"/>
                  <a:gd name="T27" fmla="*/ 18 h 20"/>
                  <a:gd name="T28" fmla="*/ 0 w 31"/>
                  <a:gd name="T29" fmla="*/ 20 h 20"/>
                  <a:gd name="T30" fmla="*/ 0 w 31"/>
                  <a:gd name="T31" fmla="*/ 18 h 20"/>
                  <a:gd name="T32" fmla="*/ 0 w 31"/>
                  <a:gd name="T33" fmla="*/ 11 h 20"/>
                  <a:gd name="T34" fmla="*/ 0 w 31"/>
                  <a:gd name="T35" fmla="*/ 11 h 20"/>
                  <a:gd name="T36" fmla="*/ 2 w 31"/>
                  <a:gd name="T37" fmla="*/ 11 h 20"/>
                  <a:gd name="T38" fmla="*/ 2 w 31"/>
                  <a:gd name="T39" fmla="*/ 11 h 20"/>
                  <a:gd name="T40" fmla="*/ 4 w 31"/>
                  <a:gd name="T41" fmla="*/ 9 h 20"/>
                  <a:gd name="T42" fmla="*/ 4 w 31"/>
                  <a:gd name="T43" fmla="*/ 9 h 20"/>
                  <a:gd name="T44" fmla="*/ 4 w 31"/>
                  <a:gd name="T45" fmla="*/ 7 h 20"/>
                  <a:gd name="T46" fmla="*/ 6 w 31"/>
                  <a:gd name="T47" fmla="*/ 4 h 20"/>
                  <a:gd name="T48" fmla="*/ 11 w 31"/>
                  <a:gd name="T49" fmla="*/ 2 h 20"/>
                  <a:gd name="T50" fmla="*/ 13 w 31"/>
                  <a:gd name="T51" fmla="*/ 4 h 20"/>
                  <a:gd name="T52" fmla="*/ 18 w 31"/>
                  <a:gd name="T53" fmla="*/ 2 h 20"/>
                  <a:gd name="T54" fmla="*/ 18 w 31"/>
                  <a:gd name="T55" fmla="*/ 2 h 20"/>
                  <a:gd name="T56" fmla="*/ 20 w 31"/>
                  <a:gd name="T57" fmla="*/ 0 h 20"/>
                  <a:gd name="T58" fmla="*/ 20 w 31"/>
                  <a:gd name="T59" fmla="*/ 0 h 20"/>
                  <a:gd name="T60" fmla="*/ 22 w 31"/>
                  <a:gd name="T61" fmla="*/ 0 h 20"/>
                  <a:gd name="T62" fmla="*/ 27 w 31"/>
                  <a:gd name="T6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0">
                    <a:moveTo>
                      <a:pt x="27" y="0"/>
                    </a:moveTo>
                    <a:lnTo>
                      <a:pt x="29" y="2"/>
                    </a:lnTo>
                    <a:lnTo>
                      <a:pt x="29" y="0"/>
                    </a:lnTo>
                    <a:lnTo>
                      <a:pt x="31" y="2"/>
                    </a:lnTo>
                    <a:lnTo>
                      <a:pt x="31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4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7" name="Freeform 2980">
                <a:extLst>
                  <a:ext uri="{FF2B5EF4-FFF2-40B4-BE49-F238E27FC236}">
                    <a16:creationId xmlns:a16="http://schemas.microsoft.com/office/drawing/2014/main" id="{98194AA9-DB78-49EE-97E7-99D84C4D0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017"/>
                <a:ext cx="20" cy="22"/>
              </a:xfrm>
              <a:custGeom>
                <a:avLst/>
                <a:gdLst>
                  <a:gd name="T0" fmla="*/ 11 w 20"/>
                  <a:gd name="T1" fmla="*/ 20 h 22"/>
                  <a:gd name="T2" fmla="*/ 9 w 20"/>
                  <a:gd name="T3" fmla="*/ 22 h 22"/>
                  <a:gd name="T4" fmla="*/ 7 w 20"/>
                  <a:gd name="T5" fmla="*/ 18 h 22"/>
                  <a:gd name="T6" fmla="*/ 4 w 20"/>
                  <a:gd name="T7" fmla="*/ 15 h 22"/>
                  <a:gd name="T8" fmla="*/ 4 w 20"/>
                  <a:gd name="T9" fmla="*/ 13 h 22"/>
                  <a:gd name="T10" fmla="*/ 2 w 20"/>
                  <a:gd name="T11" fmla="*/ 13 h 22"/>
                  <a:gd name="T12" fmla="*/ 2 w 20"/>
                  <a:gd name="T13" fmla="*/ 13 h 22"/>
                  <a:gd name="T14" fmla="*/ 2 w 20"/>
                  <a:gd name="T15" fmla="*/ 11 h 22"/>
                  <a:gd name="T16" fmla="*/ 2 w 20"/>
                  <a:gd name="T17" fmla="*/ 11 h 22"/>
                  <a:gd name="T18" fmla="*/ 2 w 20"/>
                  <a:gd name="T19" fmla="*/ 11 h 22"/>
                  <a:gd name="T20" fmla="*/ 0 w 20"/>
                  <a:gd name="T21" fmla="*/ 6 h 22"/>
                  <a:gd name="T22" fmla="*/ 0 w 20"/>
                  <a:gd name="T23" fmla="*/ 6 h 22"/>
                  <a:gd name="T24" fmla="*/ 2 w 20"/>
                  <a:gd name="T25" fmla="*/ 4 h 22"/>
                  <a:gd name="T26" fmla="*/ 4 w 20"/>
                  <a:gd name="T27" fmla="*/ 2 h 22"/>
                  <a:gd name="T28" fmla="*/ 4 w 20"/>
                  <a:gd name="T29" fmla="*/ 2 h 22"/>
                  <a:gd name="T30" fmla="*/ 9 w 20"/>
                  <a:gd name="T31" fmla="*/ 0 h 22"/>
                  <a:gd name="T32" fmla="*/ 9 w 20"/>
                  <a:gd name="T33" fmla="*/ 0 h 22"/>
                  <a:gd name="T34" fmla="*/ 13 w 20"/>
                  <a:gd name="T35" fmla="*/ 4 h 22"/>
                  <a:gd name="T36" fmla="*/ 13 w 20"/>
                  <a:gd name="T37" fmla="*/ 4 h 22"/>
                  <a:gd name="T38" fmla="*/ 13 w 20"/>
                  <a:gd name="T39" fmla="*/ 4 h 22"/>
                  <a:gd name="T40" fmla="*/ 13 w 20"/>
                  <a:gd name="T41" fmla="*/ 6 h 22"/>
                  <a:gd name="T42" fmla="*/ 13 w 20"/>
                  <a:gd name="T43" fmla="*/ 6 h 22"/>
                  <a:gd name="T44" fmla="*/ 16 w 20"/>
                  <a:gd name="T45" fmla="*/ 6 h 22"/>
                  <a:gd name="T46" fmla="*/ 16 w 20"/>
                  <a:gd name="T47" fmla="*/ 9 h 22"/>
                  <a:gd name="T48" fmla="*/ 18 w 20"/>
                  <a:gd name="T49" fmla="*/ 11 h 22"/>
                  <a:gd name="T50" fmla="*/ 20 w 20"/>
                  <a:gd name="T51" fmla="*/ 13 h 22"/>
                  <a:gd name="T52" fmla="*/ 20 w 20"/>
                  <a:gd name="T53" fmla="*/ 13 h 22"/>
                  <a:gd name="T54" fmla="*/ 18 w 20"/>
                  <a:gd name="T55" fmla="*/ 15 h 22"/>
                  <a:gd name="T56" fmla="*/ 18 w 20"/>
                  <a:gd name="T57" fmla="*/ 15 h 22"/>
                  <a:gd name="T58" fmla="*/ 18 w 20"/>
                  <a:gd name="T59" fmla="*/ 15 h 22"/>
                  <a:gd name="T60" fmla="*/ 16 w 20"/>
                  <a:gd name="T61" fmla="*/ 18 h 22"/>
                  <a:gd name="T62" fmla="*/ 16 w 20"/>
                  <a:gd name="T63" fmla="*/ 18 h 22"/>
                  <a:gd name="T64" fmla="*/ 13 w 20"/>
                  <a:gd name="T65" fmla="*/ 18 h 22"/>
                  <a:gd name="T66" fmla="*/ 11 w 20"/>
                  <a:gd name="T6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" h="22">
                    <a:moveTo>
                      <a:pt x="11" y="20"/>
                    </a:moveTo>
                    <a:lnTo>
                      <a:pt x="9" y="22"/>
                    </a:lnTo>
                    <a:lnTo>
                      <a:pt x="7" y="18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1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8" name="Freeform 2981">
                <a:extLst>
                  <a:ext uri="{FF2B5EF4-FFF2-40B4-BE49-F238E27FC236}">
                    <a16:creationId xmlns:a16="http://schemas.microsoft.com/office/drawing/2014/main" id="{5CB19594-E244-4141-894A-E1A1947C3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057"/>
                <a:ext cx="11" cy="9"/>
              </a:xfrm>
              <a:custGeom>
                <a:avLst/>
                <a:gdLst>
                  <a:gd name="T0" fmla="*/ 9 w 11"/>
                  <a:gd name="T1" fmla="*/ 7 h 9"/>
                  <a:gd name="T2" fmla="*/ 9 w 11"/>
                  <a:gd name="T3" fmla="*/ 7 h 9"/>
                  <a:gd name="T4" fmla="*/ 9 w 11"/>
                  <a:gd name="T5" fmla="*/ 7 h 9"/>
                  <a:gd name="T6" fmla="*/ 9 w 11"/>
                  <a:gd name="T7" fmla="*/ 7 h 9"/>
                  <a:gd name="T8" fmla="*/ 9 w 11"/>
                  <a:gd name="T9" fmla="*/ 7 h 9"/>
                  <a:gd name="T10" fmla="*/ 7 w 11"/>
                  <a:gd name="T11" fmla="*/ 7 h 9"/>
                  <a:gd name="T12" fmla="*/ 7 w 11"/>
                  <a:gd name="T13" fmla="*/ 7 h 9"/>
                  <a:gd name="T14" fmla="*/ 7 w 11"/>
                  <a:gd name="T15" fmla="*/ 7 h 9"/>
                  <a:gd name="T16" fmla="*/ 4 w 11"/>
                  <a:gd name="T17" fmla="*/ 7 h 9"/>
                  <a:gd name="T18" fmla="*/ 4 w 11"/>
                  <a:gd name="T19" fmla="*/ 7 h 9"/>
                  <a:gd name="T20" fmla="*/ 4 w 11"/>
                  <a:gd name="T21" fmla="*/ 7 h 9"/>
                  <a:gd name="T22" fmla="*/ 2 w 11"/>
                  <a:gd name="T23" fmla="*/ 9 h 9"/>
                  <a:gd name="T24" fmla="*/ 2 w 11"/>
                  <a:gd name="T25" fmla="*/ 9 h 9"/>
                  <a:gd name="T26" fmla="*/ 2 w 11"/>
                  <a:gd name="T27" fmla="*/ 9 h 9"/>
                  <a:gd name="T28" fmla="*/ 2 w 11"/>
                  <a:gd name="T29" fmla="*/ 9 h 9"/>
                  <a:gd name="T30" fmla="*/ 0 w 11"/>
                  <a:gd name="T31" fmla="*/ 3 h 9"/>
                  <a:gd name="T32" fmla="*/ 0 w 11"/>
                  <a:gd name="T33" fmla="*/ 3 h 9"/>
                  <a:gd name="T34" fmla="*/ 4 w 11"/>
                  <a:gd name="T35" fmla="*/ 3 h 9"/>
                  <a:gd name="T36" fmla="*/ 4 w 11"/>
                  <a:gd name="T37" fmla="*/ 3 h 9"/>
                  <a:gd name="T38" fmla="*/ 7 w 11"/>
                  <a:gd name="T39" fmla="*/ 0 h 9"/>
                  <a:gd name="T40" fmla="*/ 11 w 11"/>
                  <a:gd name="T41" fmla="*/ 3 h 9"/>
                  <a:gd name="T42" fmla="*/ 11 w 11"/>
                  <a:gd name="T43" fmla="*/ 3 h 9"/>
                  <a:gd name="T44" fmla="*/ 11 w 11"/>
                  <a:gd name="T45" fmla="*/ 5 h 9"/>
                  <a:gd name="T46" fmla="*/ 11 w 11"/>
                  <a:gd name="T47" fmla="*/ 5 h 9"/>
                  <a:gd name="T48" fmla="*/ 11 w 11"/>
                  <a:gd name="T49" fmla="*/ 5 h 9"/>
                  <a:gd name="T50" fmla="*/ 9 w 11"/>
                  <a:gd name="T51" fmla="*/ 7 h 9"/>
                  <a:gd name="T52" fmla="*/ 9 w 11"/>
                  <a:gd name="T53" fmla="*/ 7 h 9"/>
                  <a:gd name="T54" fmla="*/ 9 w 11"/>
                  <a:gd name="T5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9"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9" name="Freeform 2982">
                <a:extLst>
                  <a:ext uri="{FF2B5EF4-FFF2-40B4-BE49-F238E27FC236}">
                    <a16:creationId xmlns:a16="http://schemas.microsoft.com/office/drawing/2014/main" id="{BE6233CE-6D59-4798-A110-8D9DEA4A7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1960"/>
                <a:ext cx="18" cy="16"/>
              </a:xfrm>
              <a:custGeom>
                <a:avLst/>
                <a:gdLst>
                  <a:gd name="T0" fmla="*/ 7 w 8"/>
                  <a:gd name="T1" fmla="*/ 0 h 7"/>
                  <a:gd name="T2" fmla="*/ 7 w 8"/>
                  <a:gd name="T3" fmla="*/ 0 h 7"/>
                  <a:gd name="T4" fmla="*/ 7 w 8"/>
                  <a:gd name="T5" fmla="*/ 0 h 7"/>
                  <a:gd name="T6" fmla="*/ 6 w 8"/>
                  <a:gd name="T7" fmla="*/ 1 h 7"/>
                  <a:gd name="T8" fmla="*/ 5 w 8"/>
                  <a:gd name="T9" fmla="*/ 2 h 7"/>
                  <a:gd name="T10" fmla="*/ 4 w 8"/>
                  <a:gd name="T11" fmla="*/ 2 h 7"/>
                  <a:gd name="T12" fmla="*/ 3 w 8"/>
                  <a:gd name="T13" fmla="*/ 2 h 7"/>
                  <a:gd name="T14" fmla="*/ 2 w 8"/>
                  <a:gd name="T15" fmla="*/ 3 h 7"/>
                  <a:gd name="T16" fmla="*/ 1 w 8"/>
                  <a:gd name="T17" fmla="*/ 3 h 7"/>
                  <a:gd name="T18" fmla="*/ 1 w 8"/>
                  <a:gd name="T19" fmla="*/ 4 h 7"/>
                  <a:gd name="T20" fmla="*/ 0 w 8"/>
                  <a:gd name="T21" fmla="*/ 4 h 7"/>
                  <a:gd name="T22" fmla="*/ 0 w 8"/>
                  <a:gd name="T23" fmla="*/ 4 h 7"/>
                  <a:gd name="T24" fmla="*/ 0 w 8"/>
                  <a:gd name="T25" fmla="*/ 5 h 7"/>
                  <a:gd name="T26" fmla="*/ 0 w 8"/>
                  <a:gd name="T27" fmla="*/ 5 h 7"/>
                  <a:gd name="T28" fmla="*/ 1 w 8"/>
                  <a:gd name="T29" fmla="*/ 5 h 7"/>
                  <a:gd name="T30" fmla="*/ 1 w 8"/>
                  <a:gd name="T31" fmla="*/ 5 h 7"/>
                  <a:gd name="T32" fmla="*/ 1 w 8"/>
                  <a:gd name="T33" fmla="*/ 6 h 7"/>
                  <a:gd name="T34" fmla="*/ 1 w 8"/>
                  <a:gd name="T35" fmla="*/ 6 h 7"/>
                  <a:gd name="T36" fmla="*/ 1 w 8"/>
                  <a:gd name="T37" fmla="*/ 7 h 7"/>
                  <a:gd name="T38" fmla="*/ 1 w 8"/>
                  <a:gd name="T39" fmla="*/ 7 h 7"/>
                  <a:gd name="T40" fmla="*/ 1 w 8"/>
                  <a:gd name="T41" fmla="*/ 7 h 7"/>
                  <a:gd name="T42" fmla="*/ 2 w 8"/>
                  <a:gd name="T43" fmla="*/ 6 h 7"/>
                  <a:gd name="T44" fmla="*/ 8 w 8"/>
                  <a:gd name="T45" fmla="*/ 2 h 7"/>
                  <a:gd name="T46" fmla="*/ 7 w 8"/>
                  <a:gd name="T4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0" name="Freeform 2983">
                <a:extLst>
                  <a:ext uri="{FF2B5EF4-FFF2-40B4-BE49-F238E27FC236}">
                    <a16:creationId xmlns:a16="http://schemas.microsoft.com/office/drawing/2014/main" id="{D70C9CD5-A281-4CAC-BB77-04E666A38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107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5 w 7"/>
                  <a:gd name="T3" fmla="*/ 7 h 7"/>
                  <a:gd name="T4" fmla="*/ 2 w 7"/>
                  <a:gd name="T5" fmla="*/ 4 h 7"/>
                  <a:gd name="T6" fmla="*/ 2 w 7"/>
                  <a:gd name="T7" fmla="*/ 2 h 7"/>
                  <a:gd name="T8" fmla="*/ 2 w 7"/>
                  <a:gd name="T9" fmla="*/ 2 h 7"/>
                  <a:gd name="T10" fmla="*/ 0 w 7"/>
                  <a:gd name="T11" fmla="*/ 0 h 7"/>
                  <a:gd name="T12" fmla="*/ 2 w 7"/>
                  <a:gd name="T13" fmla="*/ 0 h 7"/>
                  <a:gd name="T14" fmla="*/ 5 w 7"/>
                  <a:gd name="T15" fmla="*/ 2 h 7"/>
                  <a:gd name="T16" fmla="*/ 7 w 7"/>
                  <a:gd name="T17" fmla="*/ 2 h 7"/>
                  <a:gd name="T18" fmla="*/ 7 w 7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5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1" name="Freeform 2984">
                <a:extLst>
                  <a:ext uri="{FF2B5EF4-FFF2-40B4-BE49-F238E27FC236}">
                    <a16:creationId xmlns:a16="http://schemas.microsoft.com/office/drawing/2014/main" id="{52644829-1734-4D3A-AD3E-7F737167C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089"/>
                <a:ext cx="14" cy="16"/>
              </a:xfrm>
              <a:custGeom>
                <a:avLst/>
                <a:gdLst>
                  <a:gd name="T0" fmla="*/ 3 w 6"/>
                  <a:gd name="T1" fmla="*/ 6 h 7"/>
                  <a:gd name="T2" fmla="*/ 3 w 6"/>
                  <a:gd name="T3" fmla="*/ 6 h 7"/>
                  <a:gd name="T4" fmla="*/ 3 w 6"/>
                  <a:gd name="T5" fmla="*/ 5 h 7"/>
                  <a:gd name="T6" fmla="*/ 4 w 6"/>
                  <a:gd name="T7" fmla="*/ 5 h 7"/>
                  <a:gd name="T8" fmla="*/ 4 w 6"/>
                  <a:gd name="T9" fmla="*/ 5 h 7"/>
                  <a:gd name="T10" fmla="*/ 4 w 6"/>
                  <a:gd name="T11" fmla="*/ 4 h 7"/>
                  <a:gd name="T12" fmla="*/ 6 w 6"/>
                  <a:gd name="T13" fmla="*/ 3 h 7"/>
                  <a:gd name="T14" fmla="*/ 5 w 6"/>
                  <a:gd name="T15" fmla="*/ 2 h 7"/>
                  <a:gd name="T16" fmla="*/ 4 w 6"/>
                  <a:gd name="T17" fmla="*/ 1 h 7"/>
                  <a:gd name="T18" fmla="*/ 4 w 6"/>
                  <a:gd name="T19" fmla="*/ 0 h 7"/>
                  <a:gd name="T20" fmla="*/ 4 w 6"/>
                  <a:gd name="T21" fmla="*/ 0 h 7"/>
                  <a:gd name="T22" fmla="*/ 4 w 6"/>
                  <a:gd name="T23" fmla="*/ 0 h 7"/>
                  <a:gd name="T24" fmla="*/ 3 w 6"/>
                  <a:gd name="T25" fmla="*/ 0 h 7"/>
                  <a:gd name="T26" fmla="*/ 3 w 6"/>
                  <a:gd name="T27" fmla="*/ 0 h 7"/>
                  <a:gd name="T28" fmla="*/ 3 w 6"/>
                  <a:gd name="T29" fmla="*/ 1 h 7"/>
                  <a:gd name="T30" fmla="*/ 3 w 6"/>
                  <a:gd name="T31" fmla="*/ 1 h 7"/>
                  <a:gd name="T32" fmla="*/ 2 w 6"/>
                  <a:gd name="T33" fmla="*/ 1 h 7"/>
                  <a:gd name="T34" fmla="*/ 2 w 6"/>
                  <a:gd name="T35" fmla="*/ 1 h 7"/>
                  <a:gd name="T36" fmla="*/ 2 w 6"/>
                  <a:gd name="T37" fmla="*/ 1 h 7"/>
                  <a:gd name="T38" fmla="*/ 2 w 6"/>
                  <a:gd name="T39" fmla="*/ 1 h 7"/>
                  <a:gd name="T40" fmla="*/ 2 w 6"/>
                  <a:gd name="T41" fmla="*/ 2 h 7"/>
                  <a:gd name="T42" fmla="*/ 2 w 6"/>
                  <a:gd name="T43" fmla="*/ 2 h 7"/>
                  <a:gd name="T44" fmla="*/ 1 w 6"/>
                  <a:gd name="T45" fmla="*/ 2 h 7"/>
                  <a:gd name="T46" fmla="*/ 1 w 6"/>
                  <a:gd name="T47" fmla="*/ 2 h 7"/>
                  <a:gd name="T48" fmla="*/ 1 w 6"/>
                  <a:gd name="T49" fmla="*/ 3 h 7"/>
                  <a:gd name="T50" fmla="*/ 1 w 6"/>
                  <a:gd name="T51" fmla="*/ 3 h 7"/>
                  <a:gd name="T52" fmla="*/ 0 w 6"/>
                  <a:gd name="T53" fmla="*/ 3 h 7"/>
                  <a:gd name="T54" fmla="*/ 0 w 6"/>
                  <a:gd name="T55" fmla="*/ 3 h 7"/>
                  <a:gd name="T56" fmla="*/ 0 w 6"/>
                  <a:gd name="T57" fmla="*/ 4 h 7"/>
                  <a:gd name="T58" fmla="*/ 0 w 6"/>
                  <a:gd name="T59" fmla="*/ 4 h 7"/>
                  <a:gd name="T60" fmla="*/ 0 w 6"/>
                  <a:gd name="T61" fmla="*/ 4 h 7"/>
                  <a:gd name="T62" fmla="*/ 0 w 6"/>
                  <a:gd name="T63" fmla="*/ 4 h 7"/>
                  <a:gd name="T64" fmla="*/ 0 w 6"/>
                  <a:gd name="T65" fmla="*/ 4 h 7"/>
                  <a:gd name="T66" fmla="*/ 0 w 6"/>
                  <a:gd name="T67" fmla="*/ 5 h 7"/>
                  <a:gd name="T68" fmla="*/ 1 w 6"/>
                  <a:gd name="T69" fmla="*/ 7 h 7"/>
                  <a:gd name="T70" fmla="*/ 3 w 6"/>
                  <a:gd name="T7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2" name="Freeform 2985">
                <a:extLst>
                  <a:ext uri="{FF2B5EF4-FFF2-40B4-BE49-F238E27FC236}">
                    <a16:creationId xmlns:a16="http://schemas.microsoft.com/office/drawing/2014/main" id="{6D88F77D-401D-44C3-8C38-D4533836B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084"/>
                <a:ext cx="18" cy="21"/>
              </a:xfrm>
              <a:custGeom>
                <a:avLst/>
                <a:gdLst>
                  <a:gd name="T0" fmla="*/ 5 w 8"/>
                  <a:gd name="T1" fmla="*/ 9 h 9"/>
                  <a:gd name="T2" fmla="*/ 5 w 8"/>
                  <a:gd name="T3" fmla="*/ 9 h 9"/>
                  <a:gd name="T4" fmla="*/ 5 w 8"/>
                  <a:gd name="T5" fmla="*/ 8 h 9"/>
                  <a:gd name="T6" fmla="*/ 5 w 8"/>
                  <a:gd name="T7" fmla="*/ 8 h 9"/>
                  <a:gd name="T8" fmla="*/ 6 w 8"/>
                  <a:gd name="T9" fmla="*/ 8 h 9"/>
                  <a:gd name="T10" fmla="*/ 6 w 8"/>
                  <a:gd name="T11" fmla="*/ 8 h 9"/>
                  <a:gd name="T12" fmla="*/ 6 w 8"/>
                  <a:gd name="T13" fmla="*/ 7 h 9"/>
                  <a:gd name="T14" fmla="*/ 6 w 8"/>
                  <a:gd name="T15" fmla="*/ 7 h 9"/>
                  <a:gd name="T16" fmla="*/ 6 w 8"/>
                  <a:gd name="T17" fmla="*/ 6 h 9"/>
                  <a:gd name="T18" fmla="*/ 6 w 8"/>
                  <a:gd name="T19" fmla="*/ 6 h 9"/>
                  <a:gd name="T20" fmla="*/ 6 w 8"/>
                  <a:gd name="T21" fmla="*/ 5 h 9"/>
                  <a:gd name="T22" fmla="*/ 6 w 8"/>
                  <a:gd name="T23" fmla="*/ 5 h 9"/>
                  <a:gd name="T24" fmla="*/ 7 w 8"/>
                  <a:gd name="T25" fmla="*/ 4 h 9"/>
                  <a:gd name="T26" fmla="*/ 7 w 8"/>
                  <a:gd name="T27" fmla="*/ 4 h 9"/>
                  <a:gd name="T28" fmla="*/ 7 w 8"/>
                  <a:gd name="T29" fmla="*/ 3 h 9"/>
                  <a:gd name="T30" fmla="*/ 7 w 8"/>
                  <a:gd name="T31" fmla="*/ 3 h 9"/>
                  <a:gd name="T32" fmla="*/ 7 w 8"/>
                  <a:gd name="T33" fmla="*/ 2 h 9"/>
                  <a:gd name="T34" fmla="*/ 7 w 8"/>
                  <a:gd name="T35" fmla="*/ 2 h 9"/>
                  <a:gd name="T36" fmla="*/ 8 w 8"/>
                  <a:gd name="T37" fmla="*/ 2 h 9"/>
                  <a:gd name="T38" fmla="*/ 8 w 8"/>
                  <a:gd name="T39" fmla="*/ 2 h 9"/>
                  <a:gd name="T40" fmla="*/ 8 w 8"/>
                  <a:gd name="T41" fmla="*/ 1 h 9"/>
                  <a:gd name="T42" fmla="*/ 8 w 8"/>
                  <a:gd name="T43" fmla="*/ 1 h 9"/>
                  <a:gd name="T44" fmla="*/ 8 w 8"/>
                  <a:gd name="T45" fmla="*/ 0 h 9"/>
                  <a:gd name="T46" fmla="*/ 8 w 8"/>
                  <a:gd name="T47" fmla="*/ 0 h 9"/>
                  <a:gd name="T48" fmla="*/ 8 w 8"/>
                  <a:gd name="T49" fmla="*/ 0 h 9"/>
                  <a:gd name="T50" fmla="*/ 7 w 8"/>
                  <a:gd name="T51" fmla="*/ 1 h 9"/>
                  <a:gd name="T52" fmla="*/ 6 w 8"/>
                  <a:gd name="T53" fmla="*/ 1 h 9"/>
                  <a:gd name="T54" fmla="*/ 5 w 8"/>
                  <a:gd name="T55" fmla="*/ 2 h 9"/>
                  <a:gd name="T56" fmla="*/ 4 w 8"/>
                  <a:gd name="T57" fmla="*/ 2 h 9"/>
                  <a:gd name="T58" fmla="*/ 3 w 8"/>
                  <a:gd name="T59" fmla="*/ 3 h 9"/>
                  <a:gd name="T60" fmla="*/ 1 w 8"/>
                  <a:gd name="T61" fmla="*/ 3 h 9"/>
                  <a:gd name="T62" fmla="*/ 1 w 8"/>
                  <a:gd name="T63" fmla="*/ 4 h 9"/>
                  <a:gd name="T64" fmla="*/ 0 w 8"/>
                  <a:gd name="T65" fmla="*/ 4 h 9"/>
                  <a:gd name="T66" fmla="*/ 0 w 8"/>
                  <a:gd name="T67" fmla="*/ 4 h 9"/>
                  <a:gd name="T68" fmla="*/ 1 w 8"/>
                  <a:gd name="T69" fmla="*/ 4 h 9"/>
                  <a:gd name="T70" fmla="*/ 1 w 8"/>
                  <a:gd name="T71" fmla="*/ 4 h 9"/>
                  <a:gd name="T72" fmla="*/ 1 w 8"/>
                  <a:gd name="T73" fmla="*/ 5 h 9"/>
                  <a:gd name="T74" fmla="*/ 1 w 8"/>
                  <a:gd name="T75" fmla="*/ 5 h 9"/>
                  <a:gd name="T76" fmla="*/ 2 w 8"/>
                  <a:gd name="T77" fmla="*/ 5 h 9"/>
                  <a:gd name="T78" fmla="*/ 2 w 8"/>
                  <a:gd name="T79" fmla="*/ 5 h 9"/>
                  <a:gd name="T80" fmla="*/ 2 w 8"/>
                  <a:gd name="T81" fmla="*/ 6 h 9"/>
                  <a:gd name="T82" fmla="*/ 2 w 8"/>
                  <a:gd name="T83" fmla="*/ 6 h 9"/>
                  <a:gd name="T84" fmla="*/ 3 w 8"/>
                  <a:gd name="T85" fmla="*/ 6 h 9"/>
                  <a:gd name="T86" fmla="*/ 3 w 8"/>
                  <a:gd name="T87" fmla="*/ 6 h 9"/>
                  <a:gd name="T88" fmla="*/ 3 w 8"/>
                  <a:gd name="T89" fmla="*/ 7 h 9"/>
                  <a:gd name="T90" fmla="*/ 3 w 8"/>
                  <a:gd name="T91" fmla="*/ 7 h 9"/>
                  <a:gd name="T92" fmla="*/ 4 w 8"/>
                  <a:gd name="T93" fmla="*/ 7 h 9"/>
                  <a:gd name="T94" fmla="*/ 4 w 8"/>
                  <a:gd name="T95" fmla="*/ 7 h 9"/>
                  <a:gd name="T96" fmla="*/ 4 w 8"/>
                  <a:gd name="T97" fmla="*/ 8 h 9"/>
                  <a:gd name="T98" fmla="*/ 4 w 8"/>
                  <a:gd name="T99" fmla="*/ 8 h 9"/>
                  <a:gd name="T100" fmla="*/ 4 w 8"/>
                  <a:gd name="T101" fmla="*/ 9 h 9"/>
                  <a:gd name="T102" fmla="*/ 4 w 8"/>
                  <a:gd name="T103" fmla="*/ 9 h 9"/>
                  <a:gd name="T104" fmla="*/ 5 w 8"/>
                  <a:gd name="T10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3" name="Freeform 2986">
                <a:extLst>
                  <a:ext uri="{FF2B5EF4-FFF2-40B4-BE49-F238E27FC236}">
                    <a16:creationId xmlns:a16="http://schemas.microsoft.com/office/drawing/2014/main" id="{CC0A7640-E6DE-449C-A1BB-292B16687A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9" y="1216"/>
                <a:ext cx="59" cy="14"/>
              </a:xfrm>
              <a:custGeom>
                <a:avLst/>
                <a:gdLst>
                  <a:gd name="T0" fmla="*/ 0 w 59"/>
                  <a:gd name="T1" fmla="*/ 14 h 14"/>
                  <a:gd name="T2" fmla="*/ 0 w 59"/>
                  <a:gd name="T3" fmla="*/ 14 h 14"/>
                  <a:gd name="T4" fmla="*/ 0 w 59"/>
                  <a:gd name="T5" fmla="*/ 14 h 14"/>
                  <a:gd name="T6" fmla="*/ 0 w 59"/>
                  <a:gd name="T7" fmla="*/ 14 h 14"/>
                  <a:gd name="T8" fmla="*/ 0 w 59"/>
                  <a:gd name="T9" fmla="*/ 2 h 14"/>
                  <a:gd name="T10" fmla="*/ 14 w 59"/>
                  <a:gd name="T11" fmla="*/ 2 h 14"/>
                  <a:gd name="T12" fmla="*/ 27 w 59"/>
                  <a:gd name="T13" fmla="*/ 2 h 14"/>
                  <a:gd name="T14" fmla="*/ 30 w 59"/>
                  <a:gd name="T15" fmla="*/ 0 h 14"/>
                  <a:gd name="T16" fmla="*/ 34 w 59"/>
                  <a:gd name="T17" fmla="*/ 0 h 14"/>
                  <a:gd name="T18" fmla="*/ 36 w 59"/>
                  <a:gd name="T19" fmla="*/ 11 h 14"/>
                  <a:gd name="T20" fmla="*/ 0 w 59"/>
                  <a:gd name="T21" fmla="*/ 14 h 14"/>
                  <a:gd name="T22" fmla="*/ 59 w 59"/>
                  <a:gd name="T23" fmla="*/ 9 h 14"/>
                  <a:gd name="T24" fmla="*/ 48 w 59"/>
                  <a:gd name="T25" fmla="*/ 11 h 14"/>
                  <a:gd name="T26" fmla="*/ 48 w 59"/>
                  <a:gd name="T27" fmla="*/ 7 h 14"/>
                  <a:gd name="T28" fmla="*/ 45 w 59"/>
                  <a:gd name="T29" fmla="*/ 0 h 14"/>
                  <a:gd name="T30" fmla="*/ 50 w 59"/>
                  <a:gd name="T31" fmla="*/ 0 h 14"/>
                  <a:gd name="T32" fmla="*/ 52 w 59"/>
                  <a:gd name="T33" fmla="*/ 0 h 14"/>
                  <a:gd name="T34" fmla="*/ 57 w 59"/>
                  <a:gd name="T35" fmla="*/ 0 h 14"/>
                  <a:gd name="T36" fmla="*/ 57 w 59"/>
                  <a:gd name="T37" fmla="*/ 0 h 14"/>
                  <a:gd name="T38" fmla="*/ 59 w 59"/>
                  <a:gd name="T39" fmla="*/ 0 h 14"/>
                  <a:gd name="T40" fmla="*/ 59 w 59"/>
                  <a:gd name="T41" fmla="*/ 9 h 14"/>
                  <a:gd name="T42" fmla="*/ 59 w 59"/>
                  <a:gd name="T4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9" h="14">
                    <a:moveTo>
                      <a:pt x="0" y="14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7" y="2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6" y="11"/>
                    </a:lnTo>
                    <a:lnTo>
                      <a:pt x="0" y="14"/>
                    </a:lnTo>
                    <a:close/>
                    <a:moveTo>
                      <a:pt x="59" y="9"/>
                    </a:moveTo>
                    <a:lnTo>
                      <a:pt x="48" y="11"/>
                    </a:lnTo>
                    <a:lnTo>
                      <a:pt x="48" y="7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59" y="9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4" name="Freeform 2987">
                <a:extLst>
                  <a:ext uri="{FF2B5EF4-FFF2-40B4-BE49-F238E27FC236}">
                    <a16:creationId xmlns:a16="http://schemas.microsoft.com/office/drawing/2014/main" id="{B347E1E7-244C-44A3-B043-AABC44248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259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2 w 7"/>
                  <a:gd name="T3" fmla="*/ 2 h 2"/>
                  <a:gd name="T4" fmla="*/ 0 w 7"/>
                  <a:gd name="T5" fmla="*/ 0 h 2"/>
                  <a:gd name="T6" fmla="*/ 5 w 7"/>
                  <a:gd name="T7" fmla="*/ 0 h 2"/>
                  <a:gd name="T8" fmla="*/ 7 w 7"/>
                  <a:gd name="T9" fmla="*/ 0 h 2"/>
                  <a:gd name="T10" fmla="*/ 7 w 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5" name="Freeform 2988">
                <a:extLst>
                  <a:ext uri="{FF2B5EF4-FFF2-40B4-BE49-F238E27FC236}">
                    <a16:creationId xmlns:a16="http://schemas.microsoft.com/office/drawing/2014/main" id="{71D42617-A4DC-491D-838B-71B74C411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535"/>
                <a:ext cx="5" cy="7"/>
              </a:xfrm>
              <a:custGeom>
                <a:avLst/>
                <a:gdLst>
                  <a:gd name="T0" fmla="*/ 2 w 5"/>
                  <a:gd name="T1" fmla="*/ 5 h 7"/>
                  <a:gd name="T2" fmla="*/ 0 w 5"/>
                  <a:gd name="T3" fmla="*/ 3 h 7"/>
                  <a:gd name="T4" fmla="*/ 0 w 5"/>
                  <a:gd name="T5" fmla="*/ 0 h 7"/>
                  <a:gd name="T6" fmla="*/ 0 w 5"/>
                  <a:gd name="T7" fmla="*/ 0 h 7"/>
                  <a:gd name="T8" fmla="*/ 0 w 5"/>
                  <a:gd name="T9" fmla="*/ 0 h 7"/>
                  <a:gd name="T10" fmla="*/ 2 w 5"/>
                  <a:gd name="T11" fmla="*/ 0 h 7"/>
                  <a:gd name="T12" fmla="*/ 5 w 5"/>
                  <a:gd name="T13" fmla="*/ 3 h 7"/>
                  <a:gd name="T14" fmla="*/ 5 w 5"/>
                  <a:gd name="T15" fmla="*/ 3 h 7"/>
                  <a:gd name="T16" fmla="*/ 2 w 5"/>
                  <a:gd name="T17" fmla="*/ 3 h 7"/>
                  <a:gd name="T18" fmla="*/ 2 w 5"/>
                  <a:gd name="T19" fmla="*/ 5 h 7"/>
                  <a:gd name="T20" fmla="*/ 5 w 5"/>
                  <a:gd name="T21" fmla="*/ 5 h 7"/>
                  <a:gd name="T22" fmla="*/ 2 w 5"/>
                  <a:gd name="T23" fmla="*/ 7 h 7"/>
                  <a:gd name="T24" fmla="*/ 2 w 5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2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6" name="Freeform 2989">
                <a:extLst>
                  <a:ext uri="{FF2B5EF4-FFF2-40B4-BE49-F238E27FC236}">
                    <a16:creationId xmlns:a16="http://schemas.microsoft.com/office/drawing/2014/main" id="{C209C6CF-6736-45FE-9439-FFC204805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535"/>
                <a:ext cx="12" cy="32"/>
              </a:xfrm>
              <a:custGeom>
                <a:avLst/>
                <a:gdLst>
                  <a:gd name="T0" fmla="*/ 9 w 12"/>
                  <a:gd name="T1" fmla="*/ 7 h 32"/>
                  <a:gd name="T2" fmla="*/ 7 w 12"/>
                  <a:gd name="T3" fmla="*/ 7 h 32"/>
                  <a:gd name="T4" fmla="*/ 3 w 12"/>
                  <a:gd name="T5" fmla="*/ 9 h 32"/>
                  <a:gd name="T6" fmla="*/ 5 w 12"/>
                  <a:gd name="T7" fmla="*/ 12 h 32"/>
                  <a:gd name="T8" fmla="*/ 5 w 12"/>
                  <a:gd name="T9" fmla="*/ 12 h 32"/>
                  <a:gd name="T10" fmla="*/ 7 w 12"/>
                  <a:gd name="T11" fmla="*/ 12 h 32"/>
                  <a:gd name="T12" fmla="*/ 5 w 12"/>
                  <a:gd name="T13" fmla="*/ 14 h 32"/>
                  <a:gd name="T14" fmla="*/ 5 w 12"/>
                  <a:gd name="T15" fmla="*/ 18 h 32"/>
                  <a:gd name="T16" fmla="*/ 5 w 12"/>
                  <a:gd name="T17" fmla="*/ 18 h 32"/>
                  <a:gd name="T18" fmla="*/ 5 w 12"/>
                  <a:gd name="T19" fmla="*/ 21 h 32"/>
                  <a:gd name="T20" fmla="*/ 7 w 12"/>
                  <a:gd name="T21" fmla="*/ 23 h 32"/>
                  <a:gd name="T22" fmla="*/ 7 w 12"/>
                  <a:gd name="T23" fmla="*/ 23 h 32"/>
                  <a:gd name="T24" fmla="*/ 7 w 12"/>
                  <a:gd name="T25" fmla="*/ 21 h 32"/>
                  <a:gd name="T26" fmla="*/ 7 w 12"/>
                  <a:gd name="T27" fmla="*/ 21 h 32"/>
                  <a:gd name="T28" fmla="*/ 9 w 12"/>
                  <a:gd name="T29" fmla="*/ 18 h 32"/>
                  <a:gd name="T30" fmla="*/ 9 w 12"/>
                  <a:gd name="T31" fmla="*/ 16 h 32"/>
                  <a:gd name="T32" fmla="*/ 9 w 12"/>
                  <a:gd name="T33" fmla="*/ 16 h 32"/>
                  <a:gd name="T34" fmla="*/ 12 w 12"/>
                  <a:gd name="T35" fmla="*/ 16 h 32"/>
                  <a:gd name="T36" fmla="*/ 12 w 12"/>
                  <a:gd name="T37" fmla="*/ 18 h 32"/>
                  <a:gd name="T38" fmla="*/ 9 w 12"/>
                  <a:gd name="T39" fmla="*/ 21 h 32"/>
                  <a:gd name="T40" fmla="*/ 9 w 12"/>
                  <a:gd name="T41" fmla="*/ 23 h 32"/>
                  <a:gd name="T42" fmla="*/ 9 w 12"/>
                  <a:gd name="T43" fmla="*/ 23 h 32"/>
                  <a:gd name="T44" fmla="*/ 12 w 12"/>
                  <a:gd name="T45" fmla="*/ 23 h 32"/>
                  <a:gd name="T46" fmla="*/ 9 w 12"/>
                  <a:gd name="T47" fmla="*/ 25 h 32"/>
                  <a:gd name="T48" fmla="*/ 9 w 12"/>
                  <a:gd name="T49" fmla="*/ 27 h 32"/>
                  <a:gd name="T50" fmla="*/ 9 w 12"/>
                  <a:gd name="T51" fmla="*/ 32 h 32"/>
                  <a:gd name="T52" fmla="*/ 7 w 12"/>
                  <a:gd name="T53" fmla="*/ 32 h 32"/>
                  <a:gd name="T54" fmla="*/ 5 w 12"/>
                  <a:gd name="T55" fmla="*/ 27 h 32"/>
                  <a:gd name="T56" fmla="*/ 5 w 12"/>
                  <a:gd name="T57" fmla="*/ 27 h 32"/>
                  <a:gd name="T58" fmla="*/ 5 w 12"/>
                  <a:gd name="T59" fmla="*/ 25 h 32"/>
                  <a:gd name="T60" fmla="*/ 5 w 12"/>
                  <a:gd name="T61" fmla="*/ 25 h 32"/>
                  <a:gd name="T62" fmla="*/ 5 w 12"/>
                  <a:gd name="T63" fmla="*/ 18 h 32"/>
                  <a:gd name="T64" fmla="*/ 3 w 12"/>
                  <a:gd name="T65" fmla="*/ 18 h 32"/>
                  <a:gd name="T66" fmla="*/ 3 w 12"/>
                  <a:gd name="T67" fmla="*/ 12 h 32"/>
                  <a:gd name="T68" fmla="*/ 3 w 12"/>
                  <a:gd name="T69" fmla="*/ 9 h 32"/>
                  <a:gd name="T70" fmla="*/ 0 w 12"/>
                  <a:gd name="T71" fmla="*/ 5 h 32"/>
                  <a:gd name="T72" fmla="*/ 0 w 12"/>
                  <a:gd name="T73" fmla="*/ 5 h 32"/>
                  <a:gd name="T74" fmla="*/ 0 w 12"/>
                  <a:gd name="T75" fmla="*/ 0 h 32"/>
                  <a:gd name="T76" fmla="*/ 0 w 12"/>
                  <a:gd name="T77" fmla="*/ 0 h 32"/>
                  <a:gd name="T78" fmla="*/ 7 w 12"/>
                  <a:gd name="T79" fmla="*/ 3 h 32"/>
                  <a:gd name="T80" fmla="*/ 7 w 12"/>
                  <a:gd name="T81" fmla="*/ 3 h 32"/>
                  <a:gd name="T82" fmla="*/ 7 w 12"/>
                  <a:gd name="T83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32">
                    <a:moveTo>
                      <a:pt x="7" y="5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7" name="Freeform 2990">
                <a:extLst>
                  <a:ext uri="{FF2B5EF4-FFF2-40B4-BE49-F238E27FC236}">
                    <a16:creationId xmlns:a16="http://schemas.microsoft.com/office/drawing/2014/main" id="{A47C5F33-54EA-435E-A7DB-FCDD0D81C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544"/>
                <a:ext cx="22" cy="23"/>
              </a:xfrm>
              <a:custGeom>
                <a:avLst/>
                <a:gdLst>
                  <a:gd name="T0" fmla="*/ 2 w 22"/>
                  <a:gd name="T1" fmla="*/ 0 h 23"/>
                  <a:gd name="T2" fmla="*/ 7 w 22"/>
                  <a:gd name="T3" fmla="*/ 3 h 23"/>
                  <a:gd name="T4" fmla="*/ 9 w 22"/>
                  <a:gd name="T5" fmla="*/ 5 h 23"/>
                  <a:gd name="T6" fmla="*/ 11 w 22"/>
                  <a:gd name="T7" fmla="*/ 5 h 23"/>
                  <a:gd name="T8" fmla="*/ 16 w 22"/>
                  <a:gd name="T9" fmla="*/ 5 h 23"/>
                  <a:gd name="T10" fmla="*/ 16 w 22"/>
                  <a:gd name="T11" fmla="*/ 5 h 23"/>
                  <a:gd name="T12" fmla="*/ 22 w 22"/>
                  <a:gd name="T13" fmla="*/ 3 h 23"/>
                  <a:gd name="T14" fmla="*/ 22 w 22"/>
                  <a:gd name="T15" fmla="*/ 7 h 23"/>
                  <a:gd name="T16" fmla="*/ 22 w 22"/>
                  <a:gd name="T17" fmla="*/ 7 h 23"/>
                  <a:gd name="T18" fmla="*/ 22 w 22"/>
                  <a:gd name="T19" fmla="*/ 9 h 23"/>
                  <a:gd name="T20" fmla="*/ 22 w 22"/>
                  <a:gd name="T21" fmla="*/ 12 h 23"/>
                  <a:gd name="T22" fmla="*/ 20 w 22"/>
                  <a:gd name="T23" fmla="*/ 16 h 23"/>
                  <a:gd name="T24" fmla="*/ 18 w 22"/>
                  <a:gd name="T25" fmla="*/ 14 h 23"/>
                  <a:gd name="T26" fmla="*/ 18 w 22"/>
                  <a:gd name="T27" fmla="*/ 12 h 23"/>
                  <a:gd name="T28" fmla="*/ 20 w 22"/>
                  <a:gd name="T29" fmla="*/ 12 h 23"/>
                  <a:gd name="T30" fmla="*/ 20 w 22"/>
                  <a:gd name="T31" fmla="*/ 12 h 23"/>
                  <a:gd name="T32" fmla="*/ 20 w 22"/>
                  <a:gd name="T33" fmla="*/ 12 h 23"/>
                  <a:gd name="T34" fmla="*/ 20 w 22"/>
                  <a:gd name="T35" fmla="*/ 12 h 23"/>
                  <a:gd name="T36" fmla="*/ 20 w 22"/>
                  <a:gd name="T37" fmla="*/ 12 h 23"/>
                  <a:gd name="T38" fmla="*/ 20 w 22"/>
                  <a:gd name="T39" fmla="*/ 12 h 23"/>
                  <a:gd name="T40" fmla="*/ 18 w 22"/>
                  <a:gd name="T41" fmla="*/ 14 h 23"/>
                  <a:gd name="T42" fmla="*/ 18 w 22"/>
                  <a:gd name="T43" fmla="*/ 12 h 23"/>
                  <a:gd name="T44" fmla="*/ 16 w 22"/>
                  <a:gd name="T45" fmla="*/ 12 h 23"/>
                  <a:gd name="T46" fmla="*/ 16 w 22"/>
                  <a:gd name="T47" fmla="*/ 12 h 23"/>
                  <a:gd name="T48" fmla="*/ 18 w 22"/>
                  <a:gd name="T49" fmla="*/ 14 h 23"/>
                  <a:gd name="T50" fmla="*/ 18 w 22"/>
                  <a:gd name="T51" fmla="*/ 16 h 23"/>
                  <a:gd name="T52" fmla="*/ 13 w 22"/>
                  <a:gd name="T53" fmla="*/ 18 h 23"/>
                  <a:gd name="T54" fmla="*/ 16 w 22"/>
                  <a:gd name="T55" fmla="*/ 14 h 23"/>
                  <a:gd name="T56" fmla="*/ 16 w 22"/>
                  <a:gd name="T57" fmla="*/ 14 h 23"/>
                  <a:gd name="T58" fmla="*/ 13 w 22"/>
                  <a:gd name="T59" fmla="*/ 14 h 23"/>
                  <a:gd name="T60" fmla="*/ 13 w 22"/>
                  <a:gd name="T61" fmla="*/ 16 h 23"/>
                  <a:gd name="T62" fmla="*/ 13 w 22"/>
                  <a:gd name="T63" fmla="*/ 18 h 23"/>
                  <a:gd name="T64" fmla="*/ 13 w 22"/>
                  <a:gd name="T65" fmla="*/ 21 h 23"/>
                  <a:gd name="T66" fmla="*/ 13 w 22"/>
                  <a:gd name="T67" fmla="*/ 21 h 23"/>
                  <a:gd name="T68" fmla="*/ 7 w 22"/>
                  <a:gd name="T69" fmla="*/ 23 h 23"/>
                  <a:gd name="T70" fmla="*/ 4 w 22"/>
                  <a:gd name="T71" fmla="*/ 23 h 23"/>
                  <a:gd name="T72" fmla="*/ 4 w 22"/>
                  <a:gd name="T73" fmla="*/ 21 h 23"/>
                  <a:gd name="T74" fmla="*/ 7 w 22"/>
                  <a:gd name="T75" fmla="*/ 16 h 23"/>
                  <a:gd name="T76" fmla="*/ 7 w 22"/>
                  <a:gd name="T77" fmla="*/ 14 h 23"/>
                  <a:gd name="T78" fmla="*/ 7 w 22"/>
                  <a:gd name="T79" fmla="*/ 14 h 23"/>
                  <a:gd name="T80" fmla="*/ 4 w 22"/>
                  <a:gd name="T81" fmla="*/ 14 h 23"/>
                  <a:gd name="T82" fmla="*/ 4 w 22"/>
                  <a:gd name="T83" fmla="*/ 12 h 23"/>
                  <a:gd name="T84" fmla="*/ 7 w 22"/>
                  <a:gd name="T85" fmla="*/ 7 h 23"/>
                  <a:gd name="T86" fmla="*/ 7 w 22"/>
                  <a:gd name="T87" fmla="*/ 5 h 23"/>
                  <a:gd name="T88" fmla="*/ 4 w 22"/>
                  <a:gd name="T89" fmla="*/ 5 h 23"/>
                  <a:gd name="T90" fmla="*/ 2 w 22"/>
                  <a:gd name="T91" fmla="*/ 9 h 23"/>
                  <a:gd name="T92" fmla="*/ 0 w 22"/>
                  <a:gd name="T93" fmla="*/ 9 h 23"/>
                  <a:gd name="T94" fmla="*/ 0 w 22"/>
                  <a:gd name="T95" fmla="*/ 5 h 23"/>
                  <a:gd name="T96" fmla="*/ 2 w 22"/>
                  <a:gd name="T9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" h="23">
                    <a:moveTo>
                      <a:pt x="2" y="3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8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8" name="Freeform 2991">
                <a:extLst>
                  <a:ext uri="{FF2B5EF4-FFF2-40B4-BE49-F238E27FC236}">
                    <a16:creationId xmlns:a16="http://schemas.microsoft.com/office/drawing/2014/main" id="{B40C1BD5-0791-4C9E-9D76-07009EDF6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565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3 w 5"/>
                  <a:gd name="T3" fmla="*/ 2 h 2"/>
                  <a:gd name="T4" fmla="*/ 3 w 5"/>
                  <a:gd name="T5" fmla="*/ 2 h 2"/>
                  <a:gd name="T6" fmla="*/ 0 w 5"/>
                  <a:gd name="T7" fmla="*/ 2 h 2"/>
                  <a:gd name="T8" fmla="*/ 0 w 5"/>
                  <a:gd name="T9" fmla="*/ 0 h 2"/>
                  <a:gd name="T10" fmla="*/ 3 w 5"/>
                  <a:gd name="T11" fmla="*/ 0 h 2"/>
                  <a:gd name="T12" fmla="*/ 5 w 5"/>
                  <a:gd name="T13" fmla="*/ 0 h 2"/>
                  <a:gd name="T14" fmla="*/ 5 w 5"/>
                  <a:gd name="T15" fmla="*/ 0 h 2"/>
                  <a:gd name="T16" fmla="*/ 5 w 5"/>
                  <a:gd name="T17" fmla="*/ 2 h 2"/>
                  <a:gd name="T18" fmla="*/ 5 w 5"/>
                  <a:gd name="T19" fmla="*/ 2 h 2"/>
                  <a:gd name="T20" fmla="*/ 3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9" name="Freeform 2992">
                <a:extLst>
                  <a:ext uri="{FF2B5EF4-FFF2-40B4-BE49-F238E27FC236}">
                    <a16:creationId xmlns:a16="http://schemas.microsoft.com/office/drawing/2014/main" id="{29C57298-9F45-45A1-912C-88B61DE94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319"/>
                <a:ext cx="13" cy="9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5 w 6"/>
                  <a:gd name="T5" fmla="*/ 4 h 4"/>
                  <a:gd name="T6" fmla="*/ 6 w 6"/>
                  <a:gd name="T7" fmla="*/ 4 h 4"/>
                  <a:gd name="T8" fmla="*/ 5 w 6"/>
                  <a:gd name="T9" fmla="*/ 1 h 4"/>
                  <a:gd name="T10" fmla="*/ 5 w 6"/>
                  <a:gd name="T11" fmla="*/ 0 h 4"/>
                  <a:gd name="T12" fmla="*/ 4 w 6"/>
                  <a:gd name="T13" fmla="*/ 0 h 4"/>
                  <a:gd name="T14" fmla="*/ 3 w 6"/>
                  <a:gd name="T15" fmla="*/ 1 h 4"/>
                  <a:gd name="T16" fmla="*/ 3 w 6"/>
                  <a:gd name="T17" fmla="*/ 1 h 4"/>
                  <a:gd name="T18" fmla="*/ 1 w 6"/>
                  <a:gd name="T19" fmla="*/ 1 h 4"/>
                  <a:gd name="T20" fmla="*/ 0 w 6"/>
                  <a:gd name="T21" fmla="*/ 2 h 4"/>
                  <a:gd name="T22" fmla="*/ 0 w 6"/>
                  <a:gd name="T23" fmla="*/ 2 h 4"/>
                  <a:gd name="T24" fmla="*/ 0 w 6"/>
                  <a:gd name="T25" fmla="*/ 2 h 4"/>
                  <a:gd name="T26" fmla="*/ 0 w 6"/>
                  <a:gd name="T27" fmla="*/ 3 h 4"/>
                  <a:gd name="T28" fmla="*/ 0 w 6"/>
                  <a:gd name="T29" fmla="*/ 3 h 4"/>
                  <a:gd name="T30" fmla="*/ 1 w 6"/>
                  <a:gd name="T31" fmla="*/ 3 h 4"/>
                  <a:gd name="T32" fmla="*/ 1 w 6"/>
                  <a:gd name="T33" fmla="*/ 3 h 4"/>
                  <a:gd name="T34" fmla="*/ 1 w 6"/>
                  <a:gd name="T35" fmla="*/ 4 h 4"/>
                  <a:gd name="T36" fmla="*/ 1 w 6"/>
                  <a:gd name="T37" fmla="*/ 4 h 4"/>
                  <a:gd name="T38" fmla="*/ 2 w 6"/>
                  <a:gd name="T39" fmla="*/ 4 h 4"/>
                  <a:gd name="T40" fmla="*/ 2 w 6"/>
                  <a:gd name="T41" fmla="*/ 4 h 4"/>
                  <a:gd name="T42" fmla="*/ 4 w 6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0" name="Freeform 2993">
                <a:extLst>
                  <a:ext uri="{FF2B5EF4-FFF2-40B4-BE49-F238E27FC236}">
                    <a16:creationId xmlns:a16="http://schemas.microsoft.com/office/drawing/2014/main" id="{7DBD8C92-D0E1-45C0-BB0E-D3991B942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319"/>
                <a:ext cx="7" cy="9"/>
              </a:xfrm>
              <a:custGeom>
                <a:avLst/>
                <a:gdLst>
                  <a:gd name="T0" fmla="*/ 7 w 7"/>
                  <a:gd name="T1" fmla="*/ 4 h 9"/>
                  <a:gd name="T2" fmla="*/ 7 w 7"/>
                  <a:gd name="T3" fmla="*/ 7 h 9"/>
                  <a:gd name="T4" fmla="*/ 2 w 7"/>
                  <a:gd name="T5" fmla="*/ 9 h 9"/>
                  <a:gd name="T6" fmla="*/ 0 w 7"/>
                  <a:gd name="T7" fmla="*/ 2 h 9"/>
                  <a:gd name="T8" fmla="*/ 0 w 7"/>
                  <a:gd name="T9" fmla="*/ 0 h 9"/>
                  <a:gd name="T10" fmla="*/ 2 w 7"/>
                  <a:gd name="T11" fmla="*/ 0 h 9"/>
                  <a:gd name="T12" fmla="*/ 5 w 7"/>
                  <a:gd name="T13" fmla="*/ 0 h 9"/>
                  <a:gd name="T14" fmla="*/ 5 w 7"/>
                  <a:gd name="T15" fmla="*/ 2 h 9"/>
                  <a:gd name="T16" fmla="*/ 5 w 7"/>
                  <a:gd name="T17" fmla="*/ 4 h 9"/>
                  <a:gd name="T18" fmla="*/ 7 w 7"/>
                  <a:gd name="T1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7" y="4"/>
                    </a:moveTo>
                    <a:lnTo>
                      <a:pt x="7" y="7"/>
                    </a:lnTo>
                    <a:lnTo>
                      <a:pt x="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1" name="Freeform 2994">
                <a:extLst>
                  <a:ext uri="{FF2B5EF4-FFF2-40B4-BE49-F238E27FC236}">
                    <a16:creationId xmlns:a16="http://schemas.microsoft.com/office/drawing/2014/main" id="{EA24B3F2-ED20-4D78-8378-6854CC64B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416"/>
                <a:ext cx="12" cy="9"/>
              </a:xfrm>
              <a:custGeom>
                <a:avLst/>
                <a:gdLst>
                  <a:gd name="T0" fmla="*/ 12 w 12"/>
                  <a:gd name="T1" fmla="*/ 2 h 9"/>
                  <a:gd name="T2" fmla="*/ 7 w 12"/>
                  <a:gd name="T3" fmla="*/ 4 h 9"/>
                  <a:gd name="T4" fmla="*/ 7 w 12"/>
                  <a:gd name="T5" fmla="*/ 7 h 9"/>
                  <a:gd name="T6" fmla="*/ 7 w 12"/>
                  <a:gd name="T7" fmla="*/ 7 h 9"/>
                  <a:gd name="T8" fmla="*/ 7 w 12"/>
                  <a:gd name="T9" fmla="*/ 7 h 9"/>
                  <a:gd name="T10" fmla="*/ 7 w 12"/>
                  <a:gd name="T11" fmla="*/ 7 h 9"/>
                  <a:gd name="T12" fmla="*/ 7 w 12"/>
                  <a:gd name="T13" fmla="*/ 7 h 9"/>
                  <a:gd name="T14" fmla="*/ 5 w 12"/>
                  <a:gd name="T15" fmla="*/ 9 h 9"/>
                  <a:gd name="T16" fmla="*/ 5 w 12"/>
                  <a:gd name="T17" fmla="*/ 9 h 9"/>
                  <a:gd name="T18" fmla="*/ 3 w 12"/>
                  <a:gd name="T19" fmla="*/ 9 h 9"/>
                  <a:gd name="T20" fmla="*/ 3 w 12"/>
                  <a:gd name="T21" fmla="*/ 9 h 9"/>
                  <a:gd name="T22" fmla="*/ 3 w 12"/>
                  <a:gd name="T23" fmla="*/ 9 h 9"/>
                  <a:gd name="T24" fmla="*/ 3 w 12"/>
                  <a:gd name="T25" fmla="*/ 9 h 9"/>
                  <a:gd name="T26" fmla="*/ 3 w 12"/>
                  <a:gd name="T27" fmla="*/ 9 h 9"/>
                  <a:gd name="T28" fmla="*/ 3 w 12"/>
                  <a:gd name="T29" fmla="*/ 9 h 9"/>
                  <a:gd name="T30" fmla="*/ 3 w 12"/>
                  <a:gd name="T31" fmla="*/ 9 h 9"/>
                  <a:gd name="T32" fmla="*/ 3 w 12"/>
                  <a:gd name="T33" fmla="*/ 7 h 9"/>
                  <a:gd name="T34" fmla="*/ 0 w 12"/>
                  <a:gd name="T35" fmla="*/ 4 h 9"/>
                  <a:gd name="T36" fmla="*/ 0 w 12"/>
                  <a:gd name="T37" fmla="*/ 4 h 9"/>
                  <a:gd name="T38" fmla="*/ 3 w 12"/>
                  <a:gd name="T39" fmla="*/ 4 h 9"/>
                  <a:gd name="T40" fmla="*/ 3 w 12"/>
                  <a:gd name="T41" fmla="*/ 2 h 9"/>
                  <a:gd name="T42" fmla="*/ 3 w 12"/>
                  <a:gd name="T43" fmla="*/ 2 h 9"/>
                  <a:gd name="T44" fmla="*/ 3 w 12"/>
                  <a:gd name="T45" fmla="*/ 2 h 9"/>
                  <a:gd name="T46" fmla="*/ 3 w 12"/>
                  <a:gd name="T47" fmla="*/ 2 h 9"/>
                  <a:gd name="T48" fmla="*/ 5 w 12"/>
                  <a:gd name="T49" fmla="*/ 2 h 9"/>
                  <a:gd name="T50" fmla="*/ 5 w 12"/>
                  <a:gd name="T51" fmla="*/ 2 h 9"/>
                  <a:gd name="T52" fmla="*/ 7 w 12"/>
                  <a:gd name="T53" fmla="*/ 0 h 9"/>
                  <a:gd name="T54" fmla="*/ 9 w 12"/>
                  <a:gd name="T55" fmla="*/ 0 h 9"/>
                  <a:gd name="T56" fmla="*/ 9 w 12"/>
                  <a:gd name="T57" fmla="*/ 0 h 9"/>
                  <a:gd name="T58" fmla="*/ 12 w 12"/>
                  <a:gd name="T59" fmla="*/ 2 h 9"/>
                  <a:gd name="T60" fmla="*/ 12 w 12"/>
                  <a:gd name="T61" fmla="*/ 2 h 9"/>
                  <a:gd name="T62" fmla="*/ 12 w 12"/>
                  <a:gd name="T6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12" y="2"/>
                    </a:move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2" name="Freeform 2995">
                <a:extLst>
                  <a:ext uri="{FF2B5EF4-FFF2-40B4-BE49-F238E27FC236}">
                    <a16:creationId xmlns:a16="http://schemas.microsoft.com/office/drawing/2014/main" id="{2408AC8F-0826-4190-B4DD-970EE9D1E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36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2 h 4"/>
                  <a:gd name="T18" fmla="*/ 4 w 4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3" name="Freeform 2996">
                <a:extLst>
                  <a:ext uri="{FF2B5EF4-FFF2-40B4-BE49-F238E27FC236}">
                    <a16:creationId xmlns:a16="http://schemas.microsoft.com/office/drawing/2014/main" id="{B40011EA-66A8-4A70-8876-0BD2101F0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366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0 w 4"/>
                  <a:gd name="T3" fmla="*/ 5 h 5"/>
                  <a:gd name="T4" fmla="*/ 0 w 4"/>
                  <a:gd name="T5" fmla="*/ 2 h 5"/>
                  <a:gd name="T6" fmla="*/ 0 w 4"/>
                  <a:gd name="T7" fmla="*/ 2 h 5"/>
                  <a:gd name="T8" fmla="*/ 2 w 4"/>
                  <a:gd name="T9" fmla="*/ 0 h 5"/>
                  <a:gd name="T10" fmla="*/ 2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4" name="Freeform 2997">
                <a:extLst>
                  <a:ext uri="{FF2B5EF4-FFF2-40B4-BE49-F238E27FC236}">
                    <a16:creationId xmlns:a16="http://schemas.microsoft.com/office/drawing/2014/main" id="{A1D00705-C240-4B0B-BE32-FB7A99185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368"/>
                <a:ext cx="7" cy="5"/>
              </a:xfrm>
              <a:custGeom>
                <a:avLst/>
                <a:gdLst>
                  <a:gd name="T0" fmla="*/ 2 w 7"/>
                  <a:gd name="T1" fmla="*/ 5 h 5"/>
                  <a:gd name="T2" fmla="*/ 0 w 7"/>
                  <a:gd name="T3" fmla="*/ 3 h 5"/>
                  <a:gd name="T4" fmla="*/ 4 w 7"/>
                  <a:gd name="T5" fmla="*/ 0 h 5"/>
                  <a:gd name="T6" fmla="*/ 4 w 7"/>
                  <a:gd name="T7" fmla="*/ 0 h 5"/>
                  <a:gd name="T8" fmla="*/ 7 w 7"/>
                  <a:gd name="T9" fmla="*/ 3 h 5"/>
                  <a:gd name="T10" fmla="*/ 2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5" name="Freeform 2998">
                <a:extLst>
                  <a:ext uri="{FF2B5EF4-FFF2-40B4-BE49-F238E27FC236}">
                    <a16:creationId xmlns:a16="http://schemas.microsoft.com/office/drawing/2014/main" id="{96843202-44D3-4B01-B7F9-182D82469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254"/>
                <a:ext cx="6" cy="16"/>
              </a:xfrm>
              <a:custGeom>
                <a:avLst/>
                <a:gdLst>
                  <a:gd name="T0" fmla="*/ 2 w 6"/>
                  <a:gd name="T1" fmla="*/ 16 h 16"/>
                  <a:gd name="T2" fmla="*/ 2 w 6"/>
                  <a:gd name="T3" fmla="*/ 16 h 16"/>
                  <a:gd name="T4" fmla="*/ 0 w 6"/>
                  <a:gd name="T5" fmla="*/ 7 h 16"/>
                  <a:gd name="T6" fmla="*/ 0 w 6"/>
                  <a:gd name="T7" fmla="*/ 3 h 16"/>
                  <a:gd name="T8" fmla="*/ 0 w 6"/>
                  <a:gd name="T9" fmla="*/ 3 h 16"/>
                  <a:gd name="T10" fmla="*/ 2 w 6"/>
                  <a:gd name="T11" fmla="*/ 3 h 16"/>
                  <a:gd name="T12" fmla="*/ 6 w 6"/>
                  <a:gd name="T13" fmla="*/ 0 h 16"/>
                  <a:gd name="T14" fmla="*/ 6 w 6"/>
                  <a:gd name="T15" fmla="*/ 5 h 16"/>
                  <a:gd name="T16" fmla="*/ 6 w 6"/>
                  <a:gd name="T17" fmla="*/ 7 h 16"/>
                  <a:gd name="T18" fmla="*/ 4 w 6"/>
                  <a:gd name="T19" fmla="*/ 7 h 16"/>
                  <a:gd name="T20" fmla="*/ 4 w 6"/>
                  <a:gd name="T21" fmla="*/ 7 h 16"/>
                  <a:gd name="T22" fmla="*/ 2 w 6"/>
                  <a:gd name="T23" fmla="*/ 7 h 16"/>
                  <a:gd name="T24" fmla="*/ 2 w 6"/>
                  <a:gd name="T25" fmla="*/ 16 h 16"/>
                  <a:gd name="T26" fmla="*/ 2 w 6"/>
                  <a:gd name="T2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6" name="Freeform 2999">
                <a:extLst>
                  <a:ext uri="{FF2B5EF4-FFF2-40B4-BE49-F238E27FC236}">
                    <a16:creationId xmlns:a16="http://schemas.microsoft.com/office/drawing/2014/main" id="{F07DEC28-FD74-4A9E-8A8C-65DB7E667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230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6 h 6"/>
                  <a:gd name="T4" fmla="*/ 0 w 2"/>
                  <a:gd name="T5" fmla="*/ 2 h 6"/>
                  <a:gd name="T6" fmla="*/ 2 w 2"/>
                  <a:gd name="T7" fmla="*/ 0 h 6"/>
                  <a:gd name="T8" fmla="*/ 2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7" name="Rectangle 3000">
                <a:extLst>
                  <a:ext uri="{FF2B5EF4-FFF2-40B4-BE49-F238E27FC236}">
                    <a16:creationId xmlns:a16="http://schemas.microsoft.com/office/drawing/2014/main" id="{AF31979B-50CA-4F15-8DA3-18DFB7EF5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1241"/>
                <a:ext cx="5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8" name="Freeform 3001">
                <a:extLst>
                  <a:ext uri="{FF2B5EF4-FFF2-40B4-BE49-F238E27FC236}">
                    <a16:creationId xmlns:a16="http://schemas.microsoft.com/office/drawing/2014/main" id="{B1BD2B68-E286-4083-9F50-693B61B3D8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7" y="1230"/>
                <a:ext cx="5" cy="15"/>
              </a:xfrm>
              <a:custGeom>
                <a:avLst/>
                <a:gdLst>
                  <a:gd name="T0" fmla="*/ 5 w 5"/>
                  <a:gd name="T1" fmla="*/ 15 h 15"/>
                  <a:gd name="T2" fmla="*/ 0 w 5"/>
                  <a:gd name="T3" fmla="*/ 15 h 15"/>
                  <a:gd name="T4" fmla="*/ 0 w 5"/>
                  <a:gd name="T5" fmla="*/ 11 h 15"/>
                  <a:gd name="T6" fmla="*/ 0 w 5"/>
                  <a:gd name="T7" fmla="*/ 11 h 15"/>
                  <a:gd name="T8" fmla="*/ 0 w 5"/>
                  <a:gd name="T9" fmla="*/ 9 h 15"/>
                  <a:gd name="T10" fmla="*/ 5 w 5"/>
                  <a:gd name="T11" fmla="*/ 9 h 15"/>
                  <a:gd name="T12" fmla="*/ 5 w 5"/>
                  <a:gd name="T13" fmla="*/ 9 h 15"/>
                  <a:gd name="T14" fmla="*/ 5 w 5"/>
                  <a:gd name="T15" fmla="*/ 11 h 15"/>
                  <a:gd name="T16" fmla="*/ 5 w 5"/>
                  <a:gd name="T17" fmla="*/ 13 h 15"/>
                  <a:gd name="T18" fmla="*/ 5 w 5"/>
                  <a:gd name="T19" fmla="*/ 15 h 15"/>
                  <a:gd name="T20" fmla="*/ 5 w 5"/>
                  <a:gd name="T21" fmla="*/ 15 h 15"/>
                  <a:gd name="T22" fmla="*/ 5 w 5"/>
                  <a:gd name="T23" fmla="*/ 6 h 15"/>
                  <a:gd name="T24" fmla="*/ 3 w 5"/>
                  <a:gd name="T25" fmla="*/ 6 h 15"/>
                  <a:gd name="T26" fmla="*/ 0 w 5"/>
                  <a:gd name="T27" fmla="*/ 0 h 15"/>
                  <a:gd name="T28" fmla="*/ 3 w 5"/>
                  <a:gd name="T29" fmla="*/ 0 h 15"/>
                  <a:gd name="T30" fmla="*/ 5 w 5"/>
                  <a:gd name="T31" fmla="*/ 6 h 15"/>
                  <a:gd name="T32" fmla="*/ 5 w 5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15">
                    <a:moveTo>
                      <a:pt x="5" y="15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5"/>
                    </a:lnTo>
                    <a:close/>
                    <a:moveTo>
                      <a:pt x="5" y="6"/>
                    </a:moveTo>
                    <a:lnTo>
                      <a:pt x="3" y="6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9" name="Freeform 3002">
                <a:extLst>
                  <a:ext uri="{FF2B5EF4-FFF2-40B4-BE49-F238E27FC236}">
                    <a16:creationId xmlns:a16="http://schemas.microsoft.com/office/drawing/2014/main" id="{37507110-7EC8-4B47-B59F-92B566044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230"/>
                <a:ext cx="11" cy="27"/>
              </a:xfrm>
              <a:custGeom>
                <a:avLst/>
                <a:gdLst>
                  <a:gd name="T0" fmla="*/ 9 w 11"/>
                  <a:gd name="T1" fmla="*/ 0 h 27"/>
                  <a:gd name="T2" fmla="*/ 11 w 11"/>
                  <a:gd name="T3" fmla="*/ 27 h 27"/>
                  <a:gd name="T4" fmla="*/ 5 w 11"/>
                  <a:gd name="T5" fmla="*/ 27 h 27"/>
                  <a:gd name="T6" fmla="*/ 5 w 11"/>
                  <a:gd name="T7" fmla="*/ 22 h 27"/>
                  <a:gd name="T8" fmla="*/ 2 w 11"/>
                  <a:gd name="T9" fmla="*/ 22 h 27"/>
                  <a:gd name="T10" fmla="*/ 2 w 11"/>
                  <a:gd name="T11" fmla="*/ 13 h 27"/>
                  <a:gd name="T12" fmla="*/ 0 w 11"/>
                  <a:gd name="T13" fmla="*/ 9 h 27"/>
                  <a:gd name="T14" fmla="*/ 0 w 11"/>
                  <a:gd name="T15" fmla="*/ 6 h 27"/>
                  <a:gd name="T16" fmla="*/ 2 w 11"/>
                  <a:gd name="T17" fmla="*/ 6 h 27"/>
                  <a:gd name="T18" fmla="*/ 2 w 11"/>
                  <a:gd name="T19" fmla="*/ 0 h 27"/>
                  <a:gd name="T20" fmla="*/ 0 w 11"/>
                  <a:gd name="T21" fmla="*/ 2 h 27"/>
                  <a:gd name="T22" fmla="*/ 9 w 11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7">
                    <a:moveTo>
                      <a:pt x="9" y="0"/>
                    </a:moveTo>
                    <a:lnTo>
                      <a:pt x="11" y="27"/>
                    </a:lnTo>
                    <a:lnTo>
                      <a:pt x="5" y="27"/>
                    </a:lnTo>
                    <a:lnTo>
                      <a:pt x="5" y="22"/>
                    </a:lnTo>
                    <a:lnTo>
                      <a:pt x="2" y="22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0" name="Freeform 3003">
                <a:extLst>
                  <a:ext uri="{FF2B5EF4-FFF2-40B4-BE49-F238E27FC236}">
                    <a16:creationId xmlns:a16="http://schemas.microsoft.com/office/drawing/2014/main" id="{A25EDC13-08AD-485D-BABE-192CFD2A0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0" y="1230"/>
                <a:ext cx="25" cy="27"/>
              </a:xfrm>
              <a:custGeom>
                <a:avLst/>
                <a:gdLst>
                  <a:gd name="T0" fmla="*/ 23 w 25"/>
                  <a:gd name="T1" fmla="*/ 0 h 27"/>
                  <a:gd name="T2" fmla="*/ 23 w 25"/>
                  <a:gd name="T3" fmla="*/ 13 h 27"/>
                  <a:gd name="T4" fmla="*/ 23 w 25"/>
                  <a:gd name="T5" fmla="*/ 18 h 27"/>
                  <a:gd name="T6" fmla="*/ 25 w 25"/>
                  <a:gd name="T7" fmla="*/ 24 h 27"/>
                  <a:gd name="T8" fmla="*/ 14 w 25"/>
                  <a:gd name="T9" fmla="*/ 27 h 27"/>
                  <a:gd name="T10" fmla="*/ 14 w 25"/>
                  <a:gd name="T11" fmla="*/ 13 h 27"/>
                  <a:gd name="T12" fmla="*/ 19 w 25"/>
                  <a:gd name="T13" fmla="*/ 13 h 27"/>
                  <a:gd name="T14" fmla="*/ 19 w 25"/>
                  <a:gd name="T15" fmla="*/ 11 h 27"/>
                  <a:gd name="T16" fmla="*/ 14 w 25"/>
                  <a:gd name="T17" fmla="*/ 11 h 27"/>
                  <a:gd name="T18" fmla="*/ 14 w 25"/>
                  <a:gd name="T19" fmla="*/ 9 h 27"/>
                  <a:gd name="T20" fmla="*/ 14 w 25"/>
                  <a:gd name="T21" fmla="*/ 0 h 27"/>
                  <a:gd name="T22" fmla="*/ 23 w 25"/>
                  <a:gd name="T23" fmla="*/ 0 h 27"/>
                  <a:gd name="T24" fmla="*/ 7 w 25"/>
                  <a:gd name="T25" fmla="*/ 0 h 27"/>
                  <a:gd name="T26" fmla="*/ 10 w 25"/>
                  <a:gd name="T27" fmla="*/ 6 h 27"/>
                  <a:gd name="T28" fmla="*/ 12 w 25"/>
                  <a:gd name="T29" fmla="*/ 6 h 27"/>
                  <a:gd name="T30" fmla="*/ 12 w 25"/>
                  <a:gd name="T31" fmla="*/ 9 h 27"/>
                  <a:gd name="T32" fmla="*/ 7 w 25"/>
                  <a:gd name="T33" fmla="*/ 9 h 27"/>
                  <a:gd name="T34" fmla="*/ 7 w 25"/>
                  <a:gd name="T35" fmla="*/ 11 h 27"/>
                  <a:gd name="T36" fmla="*/ 7 w 25"/>
                  <a:gd name="T37" fmla="*/ 11 h 27"/>
                  <a:gd name="T38" fmla="*/ 7 w 25"/>
                  <a:gd name="T39" fmla="*/ 15 h 27"/>
                  <a:gd name="T40" fmla="*/ 12 w 25"/>
                  <a:gd name="T41" fmla="*/ 15 h 27"/>
                  <a:gd name="T42" fmla="*/ 12 w 25"/>
                  <a:gd name="T43" fmla="*/ 27 h 27"/>
                  <a:gd name="T44" fmla="*/ 10 w 25"/>
                  <a:gd name="T45" fmla="*/ 27 h 27"/>
                  <a:gd name="T46" fmla="*/ 7 w 25"/>
                  <a:gd name="T47" fmla="*/ 27 h 27"/>
                  <a:gd name="T48" fmla="*/ 7 w 25"/>
                  <a:gd name="T49" fmla="*/ 27 h 27"/>
                  <a:gd name="T50" fmla="*/ 5 w 25"/>
                  <a:gd name="T51" fmla="*/ 27 h 27"/>
                  <a:gd name="T52" fmla="*/ 5 w 25"/>
                  <a:gd name="T53" fmla="*/ 27 h 27"/>
                  <a:gd name="T54" fmla="*/ 3 w 25"/>
                  <a:gd name="T55" fmla="*/ 27 h 27"/>
                  <a:gd name="T56" fmla="*/ 0 w 25"/>
                  <a:gd name="T57" fmla="*/ 0 h 27"/>
                  <a:gd name="T58" fmla="*/ 3 w 25"/>
                  <a:gd name="T59" fmla="*/ 0 h 27"/>
                  <a:gd name="T60" fmla="*/ 7 w 25"/>
                  <a:gd name="T6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27">
                    <a:moveTo>
                      <a:pt x="23" y="0"/>
                    </a:moveTo>
                    <a:lnTo>
                      <a:pt x="23" y="13"/>
                    </a:lnTo>
                    <a:lnTo>
                      <a:pt x="23" y="18"/>
                    </a:lnTo>
                    <a:lnTo>
                      <a:pt x="25" y="24"/>
                    </a:lnTo>
                    <a:lnTo>
                      <a:pt x="14" y="27"/>
                    </a:lnTo>
                    <a:lnTo>
                      <a:pt x="14" y="13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23" y="0"/>
                    </a:lnTo>
                    <a:close/>
                    <a:moveTo>
                      <a:pt x="7" y="0"/>
                    </a:moveTo>
                    <a:lnTo>
                      <a:pt x="10" y="6"/>
                    </a:lnTo>
                    <a:lnTo>
                      <a:pt x="12" y="6"/>
                    </a:lnTo>
                    <a:lnTo>
                      <a:pt x="12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5"/>
                    </a:lnTo>
                    <a:lnTo>
                      <a:pt x="12" y="15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1" name="Freeform 3004">
                <a:extLst>
                  <a:ext uri="{FF2B5EF4-FFF2-40B4-BE49-F238E27FC236}">
                    <a16:creationId xmlns:a16="http://schemas.microsoft.com/office/drawing/2014/main" id="{1DD0168B-7BBA-4C56-A278-90323D220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75" y="1243"/>
                <a:ext cx="18" cy="11"/>
              </a:xfrm>
              <a:custGeom>
                <a:avLst/>
                <a:gdLst>
                  <a:gd name="T0" fmla="*/ 18 w 18"/>
                  <a:gd name="T1" fmla="*/ 7 h 11"/>
                  <a:gd name="T2" fmla="*/ 18 w 18"/>
                  <a:gd name="T3" fmla="*/ 11 h 11"/>
                  <a:gd name="T4" fmla="*/ 16 w 18"/>
                  <a:gd name="T5" fmla="*/ 11 h 11"/>
                  <a:gd name="T6" fmla="*/ 16 w 18"/>
                  <a:gd name="T7" fmla="*/ 5 h 11"/>
                  <a:gd name="T8" fmla="*/ 18 w 18"/>
                  <a:gd name="T9" fmla="*/ 5 h 11"/>
                  <a:gd name="T10" fmla="*/ 18 w 18"/>
                  <a:gd name="T11" fmla="*/ 7 h 11"/>
                  <a:gd name="T12" fmla="*/ 5 w 18"/>
                  <a:gd name="T13" fmla="*/ 2 h 11"/>
                  <a:gd name="T14" fmla="*/ 0 w 18"/>
                  <a:gd name="T15" fmla="*/ 2 h 11"/>
                  <a:gd name="T16" fmla="*/ 0 w 18"/>
                  <a:gd name="T17" fmla="*/ 0 h 11"/>
                  <a:gd name="T18" fmla="*/ 5 w 18"/>
                  <a:gd name="T19" fmla="*/ 0 h 11"/>
                  <a:gd name="T20" fmla="*/ 5 w 18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">
                    <a:moveTo>
                      <a:pt x="18" y="7"/>
                    </a:moveTo>
                    <a:lnTo>
                      <a:pt x="18" y="11"/>
                    </a:lnTo>
                    <a:lnTo>
                      <a:pt x="16" y="11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close/>
                    <a:moveTo>
                      <a:pt x="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2" name="Freeform 3005">
                <a:extLst>
                  <a:ext uri="{FF2B5EF4-FFF2-40B4-BE49-F238E27FC236}">
                    <a16:creationId xmlns:a16="http://schemas.microsoft.com/office/drawing/2014/main" id="{C3F9461C-C165-426A-8670-9C370E4F82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75" y="1227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9 w 23"/>
                  <a:gd name="T3" fmla="*/ 5 h 27"/>
                  <a:gd name="T4" fmla="*/ 9 w 23"/>
                  <a:gd name="T5" fmla="*/ 5 h 27"/>
                  <a:gd name="T6" fmla="*/ 9 w 23"/>
                  <a:gd name="T7" fmla="*/ 7 h 27"/>
                  <a:gd name="T8" fmla="*/ 9 w 23"/>
                  <a:gd name="T9" fmla="*/ 7 h 27"/>
                  <a:gd name="T10" fmla="*/ 9 w 23"/>
                  <a:gd name="T11" fmla="*/ 14 h 27"/>
                  <a:gd name="T12" fmla="*/ 9 w 23"/>
                  <a:gd name="T13" fmla="*/ 14 h 27"/>
                  <a:gd name="T14" fmla="*/ 9 w 23"/>
                  <a:gd name="T15" fmla="*/ 16 h 27"/>
                  <a:gd name="T16" fmla="*/ 9 w 23"/>
                  <a:gd name="T17" fmla="*/ 16 h 27"/>
                  <a:gd name="T18" fmla="*/ 12 w 23"/>
                  <a:gd name="T19" fmla="*/ 18 h 27"/>
                  <a:gd name="T20" fmla="*/ 12 w 23"/>
                  <a:gd name="T21" fmla="*/ 23 h 27"/>
                  <a:gd name="T22" fmla="*/ 12 w 23"/>
                  <a:gd name="T23" fmla="*/ 27 h 27"/>
                  <a:gd name="T24" fmla="*/ 9 w 23"/>
                  <a:gd name="T25" fmla="*/ 27 h 27"/>
                  <a:gd name="T26" fmla="*/ 7 w 23"/>
                  <a:gd name="T27" fmla="*/ 27 h 27"/>
                  <a:gd name="T28" fmla="*/ 5 w 23"/>
                  <a:gd name="T29" fmla="*/ 27 h 27"/>
                  <a:gd name="T30" fmla="*/ 5 w 23"/>
                  <a:gd name="T31" fmla="*/ 27 h 27"/>
                  <a:gd name="T32" fmla="*/ 3 w 23"/>
                  <a:gd name="T33" fmla="*/ 27 h 27"/>
                  <a:gd name="T34" fmla="*/ 3 w 23"/>
                  <a:gd name="T35" fmla="*/ 25 h 27"/>
                  <a:gd name="T36" fmla="*/ 0 w 23"/>
                  <a:gd name="T37" fmla="*/ 23 h 27"/>
                  <a:gd name="T38" fmla="*/ 0 w 23"/>
                  <a:gd name="T39" fmla="*/ 18 h 27"/>
                  <a:gd name="T40" fmla="*/ 5 w 23"/>
                  <a:gd name="T41" fmla="*/ 18 h 27"/>
                  <a:gd name="T42" fmla="*/ 5 w 23"/>
                  <a:gd name="T43" fmla="*/ 16 h 27"/>
                  <a:gd name="T44" fmla="*/ 0 w 23"/>
                  <a:gd name="T45" fmla="*/ 16 h 27"/>
                  <a:gd name="T46" fmla="*/ 0 w 23"/>
                  <a:gd name="T47" fmla="*/ 14 h 27"/>
                  <a:gd name="T48" fmla="*/ 0 w 23"/>
                  <a:gd name="T49" fmla="*/ 3 h 27"/>
                  <a:gd name="T50" fmla="*/ 9 w 23"/>
                  <a:gd name="T51" fmla="*/ 0 h 27"/>
                  <a:gd name="T52" fmla="*/ 21 w 23"/>
                  <a:gd name="T53" fmla="*/ 21 h 27"/>
                  <a:gd name="T54" fmla="*/ 23 w 23"/>
                  <a:gd name="T55" fmla="*/ 23 h 27"/>
                  <a:gd name="T56" fmla="*/ 23 w 23"/>
                  <a:gd name="T57" fmla="*/ 23 h 27"/>
                  <a:gd name="T58" fmla="*/ 23 w 23"/>
                  <a:gd name="T59" fmla="*/ 27 h 27"/>
                  <a:gd name="T60" fmla="*/ 18 w 23"/>
                  <a:gd name="T61" fmla="*/ 27 h 27"/>
                  <a:gd name="T62" fmla="*/ 18 w 23"/>
                  <a:gd name="T63" fmla="*/ 23 h 27"/>
                  <a:gd name="T64" fmla="*/ 18 w 23"/>
                  <a:gd name="T65" fmla="*/ 21 h 27"/>
                  <a:gd name="T66" fmla="*/ 16 w 23"/>
                  <a:gd name="T67" fmla="*/ 21 h 27"/>
                  <a:gd name="T68" fmla="*/ 16 w 23"/>
                  <a:gd name="T69" fmla="*/ 27 h 27"/>
                  <a:gd name="T70" fmla="*/ 14 w 23"/>
                  <a:gd name="T71" fmla="*/ 27 h 27"/>
                  <a:gd name="T72" fmla="*/ 14 w 23"/>
                  <a:gd name="T73" fmla="*/ 21 h 27"/>
                  <a:gd name="T74" fmla="*/ 12 w 23"/>
                  <a:gd name="T75" fmla="*/ 16 h 27"/>
                  <a:gd name="T76" fmla="*/ 12 w 23"/>
                  <a:gd name="T77" fmla="*/ 14 h 27"/>
                  <a:gd name="T78" fmla="*/ 12 w 23"/>
                  <a:gd name="T79" fmla="*/ 9 h 27"/>
                  <a:gd name="T80" fmla="*/ 12 w 23"/>
                  <a:gd name="T81" fmla="*/ 7 h 27"/>
                  <a:gd name="T82" fmla="*/ 12 w 23"/>
                  <a:gd name="T83" fmla="*/ 0 h 27"/>
                  <a:gd name="T84" fmla="*/ 21 w 23"/>
                  <a:gd name="T85" fmla="*/ 0 h 27"/>
                  <a:gd name="T86" fmla="*/ 21 w 23"/>
                  <a:gd name="T87" fmla="*/ 7 h 27"/>
                  <a:gd name="T88" fmla="*/ 21 w 23"/>
                  <a:gd name="T89" fmla="*/ 9 h 27"/>
                  <a:gd name="T90" fmla="*/ 21 w 23"/>
                  <a:gd name="T91" fmla="*/ 16 h 27"/>
                  <a:gd name="T92" fmla="*/ 21 w 23"/>
                  <a:gd name="T93" fmla="*/ 18 h 27"/>
                  <a:gd name="T94" fmla="*/ 21 w 23"/>
                  <a:gd name="T9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" h="27">
                    <a:moveTo>
                      <a:pt x="9" y="0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2" y="18"/>
                    </a:lnTo>
                    <a:lnTo>
                      <a:pt x="12" y="23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3"/>
                    </a:lnTo>
                    <a:lnTo>
                      <a:pt x="9" y="0"/>
                    </a:lnTo>
                    <a:close/>
                    <a:moveTo>
                      <a:pt x="21" y="21"/>
                    </a:moveTo>
                    <a:lnTo>
                      <a:pt x="23" y="23"/>
                    </a:lnTo>
                    <a:lnTo>
                      <a:pt x="23" y="23"/>
                    </a:lnTo>
                    <a:lnTo>
                      <a:pt x="23" y="27"/>
                    </a:lnTo>
                    <a:lnTo>
                      <a:pt x="18" y="27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4" y="21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21" y="0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1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3" name="Freeform 3006">
                <a:extLst>
                  <a:ext uri="{FF2B5EF4-FFF2-40B4-BE49-F238E27FC236}">
                    <a16:creationId xmlns:a16="http://schemas.microsoft.com/office/drawing/2014/main" id="{88E0162D-9155-4014-9319-1BE591370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079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3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  <a:gd name="T20" fmla="*/ 2 w 3"/>
                  <a:gd name="T21" fmla="*/ 1 h 2"/>
                  <a:gd name="T22" fmla="*/ 2 w 3"/>
                  <a:gd name="T23" fmla="*/ 1 h 2"/>
                  <a:gd name="T24" fmla="*/ 1 w 3"/>
                  <a:gd name="T25" fmla="*/ 1 h 2"/>
                  <a:gd name="T26" fmla="*/ 1 w 3"/>
                  <a:gd name="T27" fmla="*/ 1 h 2"/>
                  <a:gd name="T28" fmla="*/ 0 w 3"/>
                  <a:gd name="T29" fmla="*/ 1 h 2"/>
                  <a:gd name="T30" fmla="*/ 0 w 3"/>
                  <a:gd name="T31" fmla="*/ 1 h 2"/>
                  <a:gd name="T32" fmla="*/ 0 w 3"/>
                  <a:gd name="T33" fmla="*/ 2 h 2"/>
                  <a:gd name="T34" fmla="*/ 0 w 3"/>
                  <a:gd name="T35" fmla="*/ 2 h 2"/>
                  <a:gd name="T36" fmla="*/ 2 w 3"/>
                  <a:gd name="T3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4" name="Freeform 3007">
                <a:extLst>
                  <a:ext uri="{FF2B5EF4-FFF2-40B4-BE49-F238E27FC236}">
                    <a16:creationId xmlns:a16="http://schemas.microsoft.com/office/drawing/2014/main" id="{6943A446-D562-43A9-92A2-D08B9E4AB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178"/>
                <a:ext cx="58" cy="38"/>
              </a:xfrm>
              <a:custGeom>
                <a:avLst/>
                <a:gdLst>
                  <a:gd name="T0" fmla="*/ 31 w 58"/>
                  <a:gd name="T1" fmla="*/ 2 h 38"/>
                  <a:gd name="T2" fmla="*/ 56 w 58"/>
                  <a:gd name="T3" fmla="*/ 0 h 38"/>
                  <a:gd name="T4" fmla="*/ 56 w 58"/>
                  <a:gd name="T5" fmla="*/ 4 h 38"/>
                  <a:gd name="T6" fmla="*/ 56 w 58"/>
                  <a:gd name="T7" fmla="*/ 9 h 38"/>
                  <a:gd name="T8" fmla="*/ 56 w 58"/>
                  <a:gd name="T9" fmla="*/ 11 h 38"/>
                  <a:gd name="T10" fmla="*/ 56 w 58"/>
                  <a:gd name="T11" fmla="*/ 13 h 38"/>
                  <a:gd name="T12" fmla="*/ 56 w 58"/>
                  <a:gd name="T13" fmla="*/ 27 h 38"/>
                  <a:gd name="T14" fmla="*/ 56 w 58"/>
                  <a:gd name="T15" fmla="*/ 29 h 38"/>
                  <a:gd name="T16" fmla="*/ 56 w 58"/>
                  <a:gd name="T17" fmla="*/ 31 h 38"/>
                  <a:gd name="T18" fmla="*/ 58 w 58"/>
                  <a:gd name="T19" fmla="*/ 36 h 38"/>
                  <a:gd name="T20" fmla="*/ 49 w 58"/>
                  <a:gd name="T21" fmla="*/ 38 h 38"/>
                  <a:gd name="T22" fmla="*/ 47 w 58"/>
                  <a:gd name="T23" fmla="*/ 38 h 38"/>
                  <a:gd name="T24" fmla="*/ 38 w 58"/>
                  <a:gd name="T25" fmla="*/ 38 h 38"/>
                  <a:gd name="T26" fmla="*/ 38 w 58"/>
                  <a:gd name="T27" fmla="*/ 38 h 38"/>
                  <a:gd name="T28" fmla="*/ 36 w 58"/>
                  <a:gd name="T29" fmla="*/ 38 h 38"/>
                  <a:gd name="T30" fmla="*/ 34 w 58"/>
                  <a:gd name="T31" fmla="*/ 38 h 38"/>
                  <a:gd name="T32" fmla="*/ 34 w 58"/>
                  <a:gd name="T33" fmla="*/ 38 h 38"/>
                  <a:gd name="T34" fmla="*/ 31 w 58"/>
                  <a:gd name="T35" fmla="*/ 38 h 38"/>
                  <a:gd name="T36" fmla="*/ 29 w 58"/>
                  <a:gd name="T37" fmla="*/ 38 h 38"/>
                  <a:gd name="T38" fmla="*/ 29 w 58"/>
                  <a:gd name="T39" fmla="*/ 36 h 38"/>
                  <a:gd name="T40" fmla="*/ 29 w 58"/>
                  <a:gd name="T41" fmla="*/ 31 h 38"/>
                  <a:gd name="T42" fmla="*/ 29 w 58"/>
                  <a:gd name="T43" fmla="*/ 25 h 38"/>
                  <a:gd name="T44" fmla="*/ 27 w 58"/>
                  <a:gd name="T45" fmla="*/ 25 h 38"/>
                  <a:gd name="T46" fmla="*/ 27 w 58"/>
                  <a:gd name="T47" fmla="*/ 20 h 38"/>
                  <a:gd name="T48" fmla="*/ 29 w 58"/>
                  <a:gd name="T49" fmla="*/ 20 h 38"/>
                  <a:gd name="T50" fmla="*/ 29 w 58"/>
                  <a:gd name="T51" fmla="*/ 18 h 38"/>
                  <a:gd name="T52" fmla="*/ 27 w 58"/>
                  <a:gd name="T53" fmla="*/ 16 h 38"/>
                  <a:gd name="T54" fmla="*/ 13 w 58"/>
                  <a:gd name="T55" fmla="*/ 7 h 38"/>
                  <a:gd name="T56" fmla="*/ 13 w 58"/>
                  <a:gd name="T57" fmla="*/ 7 h 38"/>
                  <a:gd name="T58" fmla="*/ 11 w 58"/>
                  <a:gd name="T59" fmla="*/ 7 h 38"/>
                  <a:gd name="T60" fmla="*/ 11 w 58"/>
                  <a:gd name="T61" fmla="*/ 7 h 38"/>
                  <a:gd name="T62" fmla="*/ 2 w 58"/>
                  <a:gd name="T63" fmla="*/ 7 h 38"/>
                  <a:gd name="T64" fmla="*/ 2 w 58"/>
                  <a:gd name="T65" fmla="*/ 7 h 38"/>
                  <a:gd name="T66" fmla="*/ 2 w 58"/>
                  <a:gd name="T67" fmla="*/ 4 h 38"/>
                  <a:gd name="T68" fmla="*/ 0 w 58"/>
                  <a:gd name="T69" fmla="*/ 2 h 38"/>
                  <a:gd name="T70" fmla="*/ 2 w 58"/>
                  <a:gd name="T71" fmla="*/ 2 h 38"/>
                  <a:gd name="T72" fmla="*/ 2 w 58"/>
                  <a:gd name="T73" fmla="*/ 2 h 38"/>
                  <a:gd name="T74" fmla="*/ 2 w 58"/>
                  <a:gd name="T75" fmla="*/ 2 h 38"/>
                  <a:gd name="T76" fmla="*/ 29 w 58"/>
                  <a:gd name="T77" fmla="*/ 2 h 38"/>
                  <a:gd name="T78" fmla="*/ 31 w 58"/>
                  <a:gd name="T7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38">
                    <a:moveTo>
                      <a:pt x="31" y="2"/>
                    </a:moveTo>
                    <a:lnTo>
                      <a:pt x="56" y="0"/>
                    </a:lnTo>
                    <a:lnTo>
                      <a:pt x="56" y="4"/>
                    </a:lnTo>
                    <a:lnTo>
                      <a:pt x="56" y="9"/>
                    </a:lnTo>
                    <a:lnTo>
                      <a:pt x="56" y="11"/>
                    </a:lnTo>
                    <a:lnTo>
                      <a:pt x="56" y="13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36"/>
                    </a:lnTo>
                    <a:lnTo>
                      <a:pt x="49" y="38"/>
                    </a:lnTo>
                    <a:lnTo>
                      <a:pt x="47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29" y="31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7" y="1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3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5" name="Freeform 3008">
                <a:extLst>
                  <a:ext uri="{FF2B5EF4-FFF2-40B4-BE49-F238E27FC236}">
                    <a16:creationId xmlns:a16="http://schemas.microsoft.com/office/drawing/2014/main" id="{5EC39688-1A92-42F9-BA99-DF2D2599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149"/>
                <a:ext cx="20" cy="15"/>
              </a:xfrm>
              <a:custGeom>
                <a:avLst/>
                <a:gdLst>
                  <a:gd name="T0" fmla="*/ 9 w 9"/>
                  <a:gd name="T1" fmla="*/ 7 h 7"/>
                  <a:gd name="T2" fmla="*/ 9 w 9"/>
                  <a:gd name="T3" fmla="*/ 7 h 7"/>
                  <a:gd name="T4" fmla="*/ 8 w 9"/>
                  <a:gd name="T5" fmla="*/ 6 h 7"/>
                  <a:gd name="T6" fmla="*/ 8 w 9"/>
                  <a:gd name="T7" fmla="*/ 6 h 7"/>
                  <a:gd name="T8" fmla="*/ 7 w 9"/>
                  <a:gd name="T9" fmla="*/ 6 h 7"/>
                  <a:gd name="T10" fmla="*/ 7 w 9"/>
                  <a:gd name="T11" fmla="*/ 6 h 7"/>
                  <a:gd name="T12" fmla="*/ 7 w 9"/>
                  <a:gd name="T13" fmla="*/ 5 h 7"/>
                  <a:gd name="T14" fmla="*/ 7 w 9"/>
                  <a:gd name="T15" fmla="*/ 5 h 7"/>
                  <a:gd name="T16" fmla="*/ 6 w 9"/>
                  <a:gd name="T17" fmla="*/ 5 h 7"/>
                  <a:gd name="T18" fmla="*/ 6 w 9"/>
                  <a:gd name="T19" fmla="*/ 5 h 7"/>
                  <a:gd name="T20" fmla="*/ 5 w 9"/>
                  <a:gd name="T21" fmla="*/ 5 h 7"/>
                  <a:gd name="T22" fmla="*/ 5 w 9"/>
                  <a:gd name="T23" fmla="*/ 5 h 7"/>
                  <a:gd name="T24" fmla="*/ 5 w 9"/>
                  <a:gd name="T25" fmla="*/ 4 h 7"/>
                  <a:gd name="T26" fmla="*/ 5 w 9"/>
                  <a:gd name="T27" fmla="*/ 4 h 7"/>
                  <a:gd name="T28" fmla="*/ 4 w 9"/>
                  <a:gd name="T29" fmla="*/ 4 h 7"/>
                  <a:gd name="T30" fmla="*/ 4 w 9"/>
                  <a:gd name="T31" fmla="*/ 4 h 7"/>
                  <a:gd name="T32" fmla="*/ 4 w 9"/>
                  <a:gd name="T33" fmla="*/ 3 h 7"/>
                  <a:gd name="T34" fmla="*/ 4 w 9"/>
                  <a:gd name="T35" fmla="*/ 3 h 7"/>
                  <a:gd name="T36" fmla="*/ 3 w 9"/>
                  <a:gd name="T37" fmla="*/ 3 h 7"/>
                  <a:gd name="T38" fmla="*/ 3 w 9"/>
                  <a:gd name="T39" fmla="*/ 3 h 7"/>
                  <a:gd name="T40" fmla="*/ 2 w 9"/>
                  <a:gd name="T41" fmla="*/ 2 h 7"/>
                  <a:gd name="T42" fmla="*/ 2 w 9"/>
                  <a:gd name="T43" fmla="*/ 2 h 7"/>
                  <a:gd name="T44" fmla="*/ 1 w 9"/>
                  <a:gd name="T45" fmla="*/ 2 h 7"/>
                  <a:gd name="T46" fmla="*/ 1 w 9"/>
                  <a:gd name="T47" fmla="*/ 2 h 7"/>
                  <a:gd name="T48" fmla="*/ 1 w 9"/>
                  <a:gd name="T49" fmla="*/ 1 h 7"/>
                  <a:gd name="T50" fmla="*/ 1 w 9"/>
                  <a:gd name="T51" fmla="*/ 1 h 7"/>
                  <a:gd name="T52" fmla="*/ 0 w 9"/>
                  <a:gd name="T53" fmla="*/ 1 h 7"/>
                  <a:gd name="T54" fmla="*/ 0 w 9"/>
                  <a:gd name="T55" fmla="*/ 1 h 7"/>
                  <a:gd name="T56" fmla="*/ 0 w 9"/>
                  <a:gd name="T57" fmla="*/ 0 h 7"/>
                  <a:gd name="T58" fmla="*/ 0 w 9"/>
                  <a:gd name="T59" fmla="*/ 0 h 7"/>
                  <a:gd name="T60" fmla="*/ 0 w 9"/>
                  <a:gd name="T61" fmla="*/ 1 h 7"/>
                  <a:gd name="T62" fmla="*/ 0 w 9"/>
                  <a:gd name="T63" fmla="*/ 2 h 7"/>
                  <a:gd name="T64" fmla="*/ 0 w 9"/>
                  <a:gd name="T65" fmla="*/ 5 h 7"/>
                  <a:gd name="T66" fmla="*/ 1 w 9"/>
                  <a:gd name="T67" fmla="*/ 5 h 7"/>
                  <a:gd name="T68" fmla="*/ 1 w 9"/>
                  <a:gd name="T69" fmla="*/ 7 h 7"/>
                  <a:gd name="T70" fmla="*/ 9 w 9"/>
                  <a:gd name="T7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lnTo>
                      <a:pt x="9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6" name="Freeform 3009">
                <a:extLst>
                  <a:ext uri="{FF2B5EF4-FFF2-40B4-BE49-F238E27FC236}">
                    <a16:creationId xmlns:a16="http://schemas.microsoft.com/office/drawing/2014/main" id="{F38B14C0-8BCA-4FE9-B0E4-1F55ED6F8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106"/>
                <a:ext cx="7" cy="13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4 h 6"/>
                  <a:gd name="T4" fmla="*/ 2 w 3"/>
                  <a:gd name="T5" fmla="*/ 4 h 6"/>
                  <a:gd name="T6" fmla="*/ 3 w 3"/>
                  <a:gd name="T7" fmla="*/ 4 h 6"/>
                  <a:gd name="T8" fmla="*/ 3 w 3"/>
                  <a:gd name="T9" fmla="*/ 4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0 w 3"/>
                  <a:gd name="T19" fmla="*/ 3 h 6"/>
                  <a:gd name="T20" fmla="*/ 0 w 3"/>
                  <a:gd name="T21" fmla="*/ 3 h 6"/>
                  <a:gd name="T22" fmla="*/ 1 w 3"/>
                  <a:gd name="T23" fmla="*/ 4 h 6"/>
                  <a:gd name="T24" fmla="*/ 1 w 3"/>
                  <a:gd name="T25" fmla="*/ 4 h 6"/>
                  <a:gd name="T26" fmla="*/ 1 w 3"/>
                  <a:gd name="T27" fmla="*/ 5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  <a:gd name="T34" fmla="*/ 3 w 3"/>
                  <a:gd name="T35" fmla="*/ 6 h 6"/>
                  <a:gd name="T36" fmla="*/ 3 w 3"/>
                  <a:gd name="T3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lnTo>
                      <a:pt x="3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7" name="Freeform 3010">
                <a:extLst>
                  <a:ext uri="{FF2B5EF4-FFF2-40B4-BE49-F238E27FC236}">
                    <a16:creationId xmlns:a16="http://schemas.microsoft.com/office/drawing/2014/main" id="{0A6E3A08-1AC9-4BD8-B8E5-A3AE47A50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167"/>
                <a:ext cx="29" cy="11"/>
              </a:xfrm>
              <a:custGeom>
                <a:avLst/>
                <a:gdLst>
                  <a:gd name="T0" fmla="*/ 29 w 29"/>
                  <a:gd name="T1" fmla="*/ 0 h 11"/>
                  <a:gd name="T2" fmla="*/ 29 w 29"/>
                  <a:gd name="T3" fmla="*/ 11 h 11"/>
                  <a:gd name="T4" fmla="*/ 2 w 29"/>
                  <a:gd name="T5" fmla="*/ 11 h 11"/>
                  <a:gd name="T6" fmla="*/ 0 w 29"/>
                  <a:gd name="T7" fmla="*/ 6 h 11"/>
                  <a:gd name="T8" fmla="*/ 0 w 29"/>
                  <a:gd name="T9" fmla="*/ 2 h 11"/>
                  <a:gd name="T10" fmla="*/ 29 w 2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1">
                    <a:moveTo>
                      <a:pt x="29" y="0"/>
                    </a:moveTo>
                    <a:lnTo>
                      <a:pt x="29" y="11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8" name="Freeform 3011">
                <a:extLst>
                  <a:ext uri="{FF2B5EF4-FFF2-40B4-BE49-F238E27FC236}">
                    <a16:creationId xmlns:a16="http://schemas.microsoft.com/office/drawing/2014/main" id="{3B42E6C0-B084-4E9B-8281-A96CF5012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155"/>
                <a:ext cx="29" cy="12"/>
              </a:xfrm>
              <a:custGeom>
                <a:avLst/>
                <a:gdLst>
                  <a:gd name="T0" fmla="*/ 29 w 29"/>
                  <a:gd name="T1" fmla="*/ 5 h 12"/>
                  <a:gd name="T2" fmla="*/ 29 w 29"/>
                  <a:gd name="T3" fmla="*/ 9 h 12"/>
                  <a:gd name="T4" fmla="*/ 0 w 29"/>
                  <a:gd name="T5" fmla="*/ 12 h 12"/>
                  <a:gd name="T6" fmla="*/ 0 w 29"/>
                  <a:gd name="T7" fmla="*/ 9 h 12"/>
                  <a:gd name="T8" fmla="*/ 0 w 29"/>
                  <a:gd name="T9" fmla="*/ 7 h 12"/>
                  <a:gd name="T10" fmla="*/ 0 w 29"/>
                  <a:gd name="T11" fmla="*/ 3 h 12"/>
                  <a:gd name="T12" fmla="*/ 29 w 29"/>
                  <a:gd name="T13" fmla="*/ 0 h 12"/>
                  <a:gd name="T14" fmla="*/ 29 w 29"/>
                  <a:gd name="T15" fmla="*/ 5 h 12"/>
                  <a:gd name="T16" fmla="*/ 29 w 29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12">
                    <a:moveTo>
                      <a:pt x="29" y="5"/>
                    </a:moveTo>
                    <a:lnTo>
                      <a:pt x="29" y="9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9" y="0"/>
                    </a:lnTo>
                    <a:lnTo>
                      <a:pt x="29" y="5"/>
                    </a:lnTo>
                    <a:lnTo>
                      <a:pt x="2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9" name="Freeform 3012">
                <a:extLst>
                  <a:ext uri="{FF2B5EF4-FFF2-40B4-BE49-F238E27FC236}">
                    <a16:creationId xmlns:a16="http://schemas.microsoft.com/office/drawing/2014/main" id="{5A858144-5812-4950-BF51-364CED5E0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167"/>
                <a:ext cx="25" cy="11"/>
              </a:xfrm>
              <a:custGeom>
                <a:avLst/>
                <a:gdLst>
                  <a:gd name="T0" fmla="*/ 11 w 11"/>
                  <a:gd name="T1" fmla="*/ 4 h 5"/>
                  <a:gd name="T2" fmla="*/ 11 w 11"/>
                  <a:gd name="T3" fmla="*/ 4 h 5"/>
                  <a:gd name="T4" fmla="*/ 10 w 11"/>
                  <a:gd name="T5" fmla="*/ 0 h 5"/>
                  <a:gd name="T6" fmla="*/ 10 w 11"/>
                  <a:gd name="T7" fmla="*/ 0 h 5"/>
                  <a:gd name="T8" fmla="*/ 0 w 11"/>
                  <a:gd name="T9" fmla="*/ 0 h 5"/>
                  <a:gd name="T10" fmla="*/ 0 w 11"/>
                  <a:gd name="T11" fmla="*/ 5 h 5"/>
                  <a:gd name="T12" fmla="*/ 11 w 11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1" y="4"/>
                    </a:moveTo>
                    <a:lnTo>
                      <a:pt x="11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0" name="Freeform 3013">
                <a:extLst>
                  <a:ext uri="{FF2B5EF4-FFF2-40B4-BE49-F238E27FC236}">
                    <a16:creationId xmlns:a16="http://schemas.microsoft.com/office/drawing/2014/main" id="{FCACDEAF-6316-48CD-AAF2-4B8992C8F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216"/>
                <a:ext cx="14" cy="11"/>
              </a:xfrm>
              <a:custGeom>
                <a:avLst/>
                <a:gdLst>
                  <a:gd name="T0" fmla="*/ 14 w 14"/>
                  <a:gd name="T1" fmla="*/ 7 h 11"/>
                  <a:gd name="T2" fmla="*/ 14 w 14"/>
                  <a:gd name="T3" fmla="*/ 11 h 11"/>
                  <a:gd name="T4" fmla="*/ 2 w 14"/>
                  <a:gd name="T5" fmla="*/ 11 h 11"/>
                  <a:gd name="T6" fmla="*/ 0 w 14"/>
                  <a:gd name="T7" fmla="*/ 0 h 11"/>
                  <a:gd name="T8" fmla="*/ 11 w 14"/>
                  <a:gd name="T9" fmla="*/ 0 h 11"/>
                  <a:gd name="T10" fmla="*/ 11 w 14"/>
                  <a:gd name="T11" fmla="*/ 0 h 11"/>
                  <a:gd name="T12" fmla="*/ 14 w 14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14" y="7"/>
                    </a:moveTo>
                    <a:lnTo>
                      <a:pt x="14" y="11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1" name="Freeform 3014">
                <a:extLst>
                  <a:ext uri="{FF2B5EF4-FFF2-40B4-BE49-F238E27FC236}">
                    <a16:creationId xmlns:a16="http://schemas.microsoft.com/office/drawing/2014/main" id="{CFA754A9-14CA-4066-9FB3-D4ADE6041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085"/>
                <a:ext cx="99" cy="30"/>
              </a:xfrm>
              <a:custGeom>
                <a:avLst/>
                <a:gdLst>
                  <a:gd name="T0" fmla="*/ 39 w 44"/>
                  <a:gd name="T1" fmla="*/ 3 h 13"/>
                  <a:gd name="T2" fmla="*/ 37 w 44"/>
                  <a:gd name="T3" fmla="*/ 0 h 13"/>
                  <a:gd name="T4" fmla="*/ 36 w 44"/>
                  <a:gd name="T5" fmla="*/ 1 h 13"/>
                  <a:gd name="T6" fmla="*/ 34 w 44"/>
                  <a:gd name="T7" fmla="*/ 1 h 13"/>
                  <a:gd name="T8" fmla="*/ 33 w 44"/>
                  <a:gd name="T9" fmla="*/ 2 h 13"/>
                  <a:gd name="T10" fmla="*/ 32 w 44"/>
                  <a:gd name="T11" fmla="*/ 3 h 13"/>
                  <a:gd name="T12" fmla="*/ 30 w 44"/>
                  <a:gd name="T13" fmla="*/ 3 h 13"/>
                  <a:gd name="T14" fmla="*/ 29 w 44"/>
                  <a:gd name="T15" fmla="*/ 4 h 13"/>
                  <a:gd name="T16" fmla="*/ 27 w 44"/>
                  <a:gd name="T17" fmla="*/ 4 h 13"/>
                  <a:gd name="T18" fmla="*/ 26 w 44"/>
                  <a:gd name="T19" fmla="*/ 5 h 13"/>
                  <a:gd name="T20" fmla="*/ 24 w 44"/>
                  <a:gd name="T21" fmla="*/ 5 h 13"/>
                  <a:gd name="T22" fmla="*/ 24 w 44"/>
                  <a:gd name="T23" fmla="*/ 6 h 13"/>
                  <a:gd name="T24" fmla="*/ 22 w 44"/>
                  <a:gd name="T25" fmla="*/ 6 h 13"/>
                  <a:gd name="T26" fmla="*/ 20 w 44"/>
                  <a:gd name="T27" fmla="*/ 6 h 13"/>
                  <a:gd name="T28" fmla="*/ 19 w 44"/>
                  <a:gd name="T29" fmla="*/ 7 h 13"/>
                  <a:gd name="T30" fmla="*/ 17 w 44"/>
                  <a:gd name="T31" fmla="*/ 7 h 13"/>
                  <a:gd name="T32" fmla="*/ 15 w 44"/>
                  <a:gd name="T33" fmla="*/ 7 h 13"/>
                  <a:gd name="T34" fmla="*/ 13 w 44"/>
                  <a:gd name="T35" fmla="*/ 7 h 13"/>
                  <a:gd name="T36" fmla="*/ 11 w 44"/>
                  <a:gd name="T37" fmla="*/ 7 h 13"/>
                  <a:gd name="T38" fmla="*/ 9 w 44"/>
                  <a:gd name="T39" fmla="*/ 7 h 13"/>
                  <a:gd name="T40" fmla="*/ 7 w 44"/>
                  <a:gd name="T41" fmla="*/ 7 h 13"/>
                  <a:gd name="T42" fmla="*/ 5 w 44"/>
                  <a:gd name="T43" fmla="*/ 7 h 13"/>
                  <a:gd name="T44" fmla="*/ 3 w 44"/>
                  <a:gd name="T45" fmla="*/ 7 h 13"/>
                  <a:gd name="T46" fmla="*/ 2 w 44"/>
                  <a:gd name="T47" fmla="*/ 7 h 13"/>
                  <a:gd name="T48" fmla="*/ 0 w 44"/>
                  <a:gd name="T49" fmla="*/ 8 h 13"/>
                  <a:gd name="T50" fmla="*/ 0 w 44"/>
                  <a:gd name="T51" fmla="*/ 13 h 13"/>
                  <a:gd name="T52" fmla="*/ 3 w 44"/>
                  <a:gd name="T53" fmla="*/ 13 h 13"/>
                  <a:gd name="T54" fmla="*/ 4 w 44"/>
                  <a:gd name="T55" fmla="*/ 13 h 13"/>
                  <a:gd name="T56" fmla="*/ 7 w 44"/>
                  <a:gd name="T57" fmla="*/ 13 h 13"/>
                  <a:gd name="T58" fmla="*/ 12 w 44"/>
                  <a:gd name="T59" fmla="*/ 10 h 13"/>
                  <a:gd name="T60" fmla="*/ 12 w 44"/>
                  <a:gd name="T61" fmla="*/ 13 h 13"/>
                  <a:gd name="T62" fmla="*/ 16 w 44"/>
                  <a:gd name="T63" fmla="*/ 13 h 13"/>
                  <a:gd name="T64" fmla="*/ 19 w 44"/>
                  <a:gd name="T65" fmla="*/ 13 h 13"/>
                  <a:gd name="T66" fmla="*/ 24 w 44"/>
                  <a:gd name="T67" fmla="*/ 13 h 13"/>
                  <a:gd name="T68" fmla="*/ 24 w 44"/>
                  <a:gd name="T69" fmla="*/ 12 h 13"/>
                  <a:gd name="T70" fmla="*/ 24 w 44"/>
                  <a:gd name="T71" fmla="*/ 11 h 13"/>
                  <a:gd name="T72" fmla="*/ 25 w 44"/>
                  <a:gd name="T73" fmla="*/ 10 h 13"/>
                  <a:gd name="T74" fmla="*/ 26 w 44"/>
                  <a:gd name="T75" fmla="*/ 12 h 13"/>
                  <a:gd name="T76" fmla="*/ 26 w 44"/>
                  <a:gd name="T77" fmla="*/ 13 h 13"/>
                  <a:gd name="T78" fmla="*/ 27 w 44"/>
                  <a:gd name="T79" fmla="*/ 13 h 13"/>
                  <a:gd name="T80" fmla="*/ 32 w 44"/>
                  <a:gd name="T81" fmla="*/ 13 h 13"/>
                  <a:gd name="T82" fmla="*/ 36 w 44"/>
                  <a:gd name="T83" fmla="*/ 13 h 13"/>
                  <a:gd name="T84" fmla="*/ 43 w 44"/>
                  <a:gd name="T85" fmla="*/ 13 h 13"/>
                  <a:gd name="T86" fmla="*/ 43 w 44"/>
                  <a:gd name="T87" fmla="*/ 8 h 13"/>
                  <a:gd name="T88" fmla="*/ 43 w 44"/>
                  <a:gd name="T89" fmla="*/ 6 h 13"/>
                  <a:gd name="T90" fmla="*/ 43 w 44"/>
                  <a:gd name="T91" fmla="*/ 3 h 13"/>
                  <a:gd name="T92" fmla="*/ 43 w 44"/>
                  <a:gd name="T93" fmla="*/ 2 h 13"/>
                  <a:gd name="T94" fmla="*/ 42 w 44"/>
                  <a:gd name="T95" fmla="*/ 1 h 13"/>
                  <a:gd name="T96" fmla="*/ 39 w 44"/>
                  <a:gd name="T97" fmla="*/ 1 h 13"/>
                  <a:gd name="T98" fmla="*/ 39 w 44"/>
                  <a:gd name="T9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13">
                    <a:moveTo>
                      <a:pt x="39" y="4"/>
                    </a:moveTo>
                    <a:lnTo>
                      <a:pt x="39" y="4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4" y="13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2" name="Rectangle 3015">
                <a:extLst>
                  <a:ext uri="{FF2B5EF4-FFF2-40B4-BE49-F238E27FC236}">
                    <a16:creationId xmlns:a16="http://schemas.microsoft.com/office/drawing/2014/main" id="{339A8563-8421-481A-889F-DAD99FF49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1117"/>
                <a:ext cx="2" cy="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3" name="Freeform 3016">
                <a:extLst>
                  <a:ext uri="{FF2B5EF4-FFF2-40B4-BE49-F238E27FC236}">
                    <a16:creationId xmlns:a16="http://schemas.microsoft.com/office/drawing/2014/main" id="{0080A723-81E2-459C-BF6A-FC0D10CFF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126"/>
                <a:ext cx="9" cy="7"/>
              </a:xfrm>
              <a:custGeom>
                <a:avLst/>
                <a:gdLst>
                  <a:gd name="T0" fmla="*/ 4 w 9"/>
                  <a:gd name="T1" fmla="*/ 0 h 7"/>
                  <a:gd name="T2" fmla="*/ 4 w 9"/>
                  <a:gd name="T3" fmla="*/ 0 h 7"/>
                  <a:gd name="T4" fmla="*/ 7 w 9"/>
                  <a:gd name="T5" fmla="*/ 0 h 7"/>
                  <a:gd name="T6" fmla="*/ 9 w 9"/>
                  <a:gd name="T7" fmla="*/ 0 h 7"/>
                  <a:gd name="T8" fmla="*/ 9 w 9"/>
                  <a:gd name="T9" fmla="*/ 7 h 7"/>
                  <a:gd name="T10" fmla="*/ 7 w 9"/>
                  <a:gd name="T11" fmla="*/ 7 h 7"/>
                  <a:gd name="T12" fmla="*/ 2 w 9"/>
                  <a:gd name="T13" fmla="*/ 7 h 7"/>
                  <a:gd name="T14" fmla="*/ 0 w 9"/>
                  <a:gd name="T15" fmla="*/ 7 h 7"/>
                  <a:gd name="T16" fmla="*/ 0 w 9"/>
                  <a:gd name="T17" fmla="*/ 0 h 7"/>
                  <a:gd name="T18" fmla="*/ 2 w 9"/>
                  <a:gd name="T19" fmla="*/ 0 h 7"/>
                  <a:gd name="T20" fmla="*/ 2 w 9"/>
                  <a:gd name="T21" fmla="*/ 0 h 7"/>
                  <a:gd name="T22" fmla="*/ 4 w 9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4" name="Freeform 3017">
                <a:extLst>
                  <a:ext uri="{FF2B5EF4-FFF2-40B4-BE49-F238E27FC236}">
                    <a16:creationId xmlns:a16="http://schemas.microsoft.com/office/drawing/2014/main" id="{5DBF53AD-7203-4F8E-B1E6-FA2E66B90B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1" y="1108"/>
                <a:ext cx="59" cy="18"/>
              </a:xfrm>
              <a:custGeom>
                <a:avLst/>
                <a:gdLst>
                  <a:gd name="T0" fmla="*/ 0 w 59"/>
                  <a:gd name="T1" fmla="*/ 7 h 18"/>
                  <a:gd name="T2" fmla="*/ 7 w 59"/>
                  <a:gd name="T3" fmla="*/ 0 h 18"/>
                  <a:gd name="T4" fmla="*/ 7 w 59"/>
                  <a:gd name="T5" fmla="*/ 2 h 18"/>
                  <a:gd name="T6" fmla="*/ 7 w 59"/>
                  <a:gd name="T7" fmla="*/ 4 h 18"/>
                  <a:gd name="T8" fmla="*/ 0 w 59"/>
                  <a:gd name="T9" fmla="*/ 7 h 18"/>
                  <a:gd name="T10" fmla="*/ 34 w 59"/>
                  <a:gd name="T11" fmla="*/ 13 h 18"/>
                  <a:gd name="T12" fmla="*/ 34 w 59"/>
                  <a:gd name="T13" fmla="*/ 16 h 18"/>
                  <a:gd name="T14" fmla="*/ 34 w 59"/>
                  <a:gd name="T15" fmla="*/ 18 h 18"/>
                  <a:gd name="T16" fmla="*/ 30 w 59"/>
                  <a:gd name="T17" fmla="*/ 18 h 18"/>
                  <a:gd name="T18" fmla="*/ 30 w 59"/>
                  <a:gd name="T19" fmla="*/ 9 h 18"/>
                  <a:gd name="T20" fmla="*/ 30 w 59"/>
                  <a:gd name="T21" fmla="*/ 9 h 18"/>
                  <a:gd name="T22" fmla="*/ 30 w 59"/>
                  <a:gd name="T23" fmla="*/ 11 h 18"/>
                  <a:gd name="T24" fmla="*/ 32 w 59"/>
                  <a:gd name="T25" fmla="*/ 9 h 18"/>
                  <a:gd name="T26" fmla="*/ 32 w 59"/>
                  <a:gd name="T27" fmla="*/ 9 h 18"/>
                  <a:gd name="T28" fmla="*/ 34 w 59"/>
                  <a:gd name="T29" fmla="*/ 9 h 18"/>
                  <a:gd name="T30" fmla="*/ 34 w 59"/>
                  <a:gd name="T31" fmla="*/ 7 h 18"/>
                  <a:gd name="T32" fmla="*/ 34 w 59"/>
                  <a:gd name="T33" fmla="*/ 7 h 18"/>
                  <a:gd name="T34" fmla="*/ 34 w 59"/>
                  <a:gd name="T35" fmla="*/ 7 h 18"/>
                  <a:gd name="T36" fmla="*/ 34 w 59"/>
                  <a:gd name="T37" fmla="*/ 4 h 18"/>
                  <a:gd name="T38" fmla="*/ 34 w 59"/>
                  <a:gd name="T39" fmla="*/ 4 h 18"/>
                  <a:gd name="T40" fmla="*/ 34 w 59"/>
                  <a:gd name="T41" fmla="*/ 2 h 18"/>
                  <a:gd name="T42" fmla="*/ 34 w 59"/>
                  <a:gd name="T43" fmla="*/ 2 h 18"/>
                  <a:gd name="T44" fmla="*/ 36 w 59"/>
                  <a:gd name="T45" fmla="*/ 0 h 18"/>
                  <a:gd name="T46" fmla="*/ 36 w 59"/>
                  <a:gd name="T47" fmla="*/ 0 h 18"/>
                  <a:gd name="T48" fmla="*/ 39 w 59"/>
                  <a:gd name="T49" fmla="*/ 4 h 18"/>
                  <a:gd name="T50" fmla="*/ 39 w 59"/>
                  <a:gd name="T51" fmla="*/ 4 h 18"/>
                  <a:gd name="T52" fmla="*/ 39 w 59"/>
                  <a:gd name="T53" fmla="*/ 7 h 18"/>
                  <a:gd name="T54" fmla="*/ 39 w 59"/>
                  <a:gd name="T55" fmla="*/ 7 h 18"/>
                  <a:gd name="T56" fmla="*/ 36 w 59"/>
                  <a:gd name="T57" fmla="*/ 7 h 18"/>
                  <a:gd name="T58" fmla="*/ 57 w 59"/>
                  <a:gd name="T59" fmla="*/ 18 h 18"/>
                  <a:gd name="T60" fmla="*/ 57 w 59"/>
                  <a:gd name="T61" fmla="*/ 11 h 18"/>
                  <a:gd name="T62" fmla="*/ 57 w 59"/>
                  <a:gd name="T63" fmla="*/ 9 h 18"/>
                  <a:gd name="T64" fmla="*/ 59 w 59"/>
                  <a:gd name="T65" fmla="*/ 9 h 18"/>
                  <a:gd name="T66" fmla="*/ 59 w 59"/>
                  <a:gd name="T67" fmla="*/ 13 h 18"/>
                  <a:gd name="T68" fmla="*/ 59 w 59"/>
                  <a:gd name="T6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8">
                    <a:moveTo>
                      <a:pt x="0" y="7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  <a:moveTo>
                      <a:pt x="34" y="9"/>
                    </a:moveTo>
                    <a:lnTo>
                      <a:pt x="34" y="13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0" y="18"/>
                    </a:lnTo>
                    <a:lnTo>
                      <a:pt x="30" y="13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4" y="9"/>
                    </a:lnTo>
                    <a:close/>
                    <a:moveTo>
                      <a:pt x="36" y="7"/>
                    </a:move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6" y="7"/>
                    </a:lnTo>
                    <a:lnTo>
                      <a:pt x="36" y="7"/>
                    </a:lnTo>
                    <a:close/>
                    <a:moveTo>
                      <a:pt x="57" y="18"/>
                    </a:moveTo>
                    <a:lnTo>
                      <a:pt x="57" y="18"/>
                    </a:lnTo>
                    <a:lnTo>
                      <a:pt x="57" y="1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9" y="18"/>
                    </a:lnTo>
                    <a:lnTo>
                      <a:pt x="57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5" name="Freeform 3018">
                <a:extLst>
                  <a:ext uri="{FF2B5EF4-FFF2-40B4-BE49-F238E27FC236}">
                    <a16:creationId xmlns:a16="http://schemas.microsoft.com/office/drawing/2014/main" id="{8F4CFD46-0976-4657-9505-02DAB9FA5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126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7 h 7"/>
                  <a:gd name="T4" fmla="*/ 0 w 3"/>
                  <a:gd name="T5" fmla="*/ 7 h 7"/>
                  <a:gd name="T6" fmla="*/ 0 w 3"/>
                  <a:gd name="T7" fmla="*/ 0 h 7"/>
                  <a:gd name="T8" fmla="*/ 0 w 3"/>
                  <a:gd name="T9" fmla="*/ 0 h 7"/>
                  <a:gd name="T10" fmla="*/ 3 w 3"/>
                  <a:gd name="T11" fmla="*/ 0 h 7"/>
                  <a:gd name="T12" fmla="*/ 3 w 3"/>
                  <a:gd name="T13" fmla="*/ 0 h 7"/>
                  <a:gd name="T14" fmla="*/ 3 w 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6" name="Freeform 3019">
                <a:extLst>
                  <a:ext uri="{FF2B5EF4-FFF2-40B4-BE49-F238E27FC236}">
                    <a16:creationId xmlns:a16="http://schemas.microsoft.com/office/drawing/2014/main" id="{344D0957-4DA8-4282-BE60-0E5D584583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6" y="1031"/>
                <a:ext cx="91" cy="124"/>
              </a:xfrm>
              <a:custGeom>
                <a:avLst/>
                <a:gdLst>
                  <a:gd name="T0" fmla="*/ 66 w 91"/>
                  <a:gd name="T1" fmla="*/ 88 h 124"/>
                  <a:gd name="T2" fmla="*/ 70 w 91"/>
                  <a:gd name="T3" fmla="*/ 81 h 124"/>
                  <a:gd name="T4" fmla="*/ 75 w 91"/>
                  <a:gd name="T5" fmla="*/ 79 h 124"/>
                  <a:gd name="T6" fmla="*/ 57 w 91"/>
                  <a:gd name="T7" fmla="*/ 68 h 124"/>
                  <a:gd name="T8" fmla="*/ 3 w 91"/>
                  <a:gd name="T9" fmla="*/ 68 h 124"/>
                  <a:gd name="T10" fmla="*/ 50 w 91"/>
                  <a:gd name="T11" fmla="*/ 59 h 124"/>
                  <a:gd name="T12" fmla="*/ 50 w 91"/>
                  <a:gd name="T13" fmla="*/ 52 h 124"/>
                  <a:gd name="T14" fmla="*/ 50 w 91"/>
                  <a:gd name="T15" fmla="*/ 12 h 124"/>
                  <a:gd name="T16" fmla="*/ 61 w 91"/>
                  <a:gd name="T17" fmla="*/ 54 h 124"/>
                  <a:gd name="T18" fmla="*/ 86 w 91"/>
                  <a:gd name="T19" fmla="*/ 66 h 124"/>
                  <a:gd name="T20" fmla="*/ 52 w 91"/>
                  <a:gd name="T21" fmla="*/ 59 h 124"/>
                  <a:gd name="T22" fmla="*/ 66 w 91"/>
                  <a:gd name="T23" fmla="*/ 52 h 124"/>
                  <a:gd name="T24" fmla="*/ 61 w 91"/>
                  <a:gd name="T25" fmla="*/ 41 h 124"/>
                  <a:gd name="T26" fmla="*/ 91 w 91"/>
                  <a:gd name="T27" fmla="*/ 39 h 124"/>
                  <a:gd name="T28" fmla="*/ 91 w 91"/>
                  <a:gd name="T29" fmla="*/ 39 h 124"/>
                  <a:gd name="T30" fmla="*/ 52 w 91"/>
                  <a:gd name="T31" fmla="*/ 39 h 124"/>
                  <a:gd name="T32" fmla="*/ 52 w 91"/>
                  <a:gd name="T33" fmla="*/ 23 h 124"/>
                  <a:gd name="T34" fmla="*/ 89 w 91"/>
                  <a:gd name="T35" fmla="*/ 115 h 124"/>
                  <a:gd name="T36" fmla="*/ 77 w 91"/>
                  <a:gd name="T37" fmla="*/ 118 h 124"/>
                  <a:gd name="T38" fmla="*/ 77 w 91"/>
                  <a:gd name="T39" fmla="*/ 93 h 124"/>
                  <a:gd name="T40" fmla="*/ 89 w 91"/>
                  <a:gd name="T41" fmla="*/ 97 h 124"/>
                  <a:gd name="T42" fmla="*/ 21 w 91"/>
                  <a:gd name="T43" fmla="*/ 88 h 124"/>
                  <a:gd name="T44" fmla="*/ 25 w 91"/>
                  <a:gd name="T45" fmla="*/ 106 h 124"/>
                  <a:gd name="T46" fmla="*/ 19 w 91"/>
                  <a:gd name="T47" fmla="*/ 124 h 124"/>
                  <a:gd name="T48" fmla="*/ 14 w 91"/>
                  <a:gd name="T49" fmla="*/ 102 h 124"/>
                  <a:gd name="T50" fmla="*/ 5 w 91"/>
                  <a:gd name="T51" fmla="*/ 88 h 124"/>
                  <a:gd name="T52" fmla="*/ 12 w 91"/>
                  <a:gd name="T53" fmla="*/ 102 h 124"/>
                  <a:gd name="T54" fmla="*/ 10 w 91"/>
                  <a:gd name="T55" fmla="*/ 124 h 124"/>
                  <a:gd name="T56" fmla="*/ 3 w 91"/>
                  <a:gd name="T57" fmla="*/ 106 h 124"/>
                  <a:gd name="T58" fmla="*/ 28 w 91"/>
                  <a:gd name="T59" fmla="*/ 88 h 124"/>
                  <a:gd name="T60" fmla="*/ 37 w 91"/>
                  <a:gd name="T61" fmla="*/ 99 h 124"/>
                  <a:gd name="T62" fmla="*/ 37 w 91"/>
                  <a:gd name="T63" fmla="*/ 124 h 124"/>
                  <a:gd name="T64" fmla="*/ 28 w 91"/>
                  <a:gd name="T65" fmla="*/ 108 h 124"/>
                  <a:gd name="T66" fmla="*/ 28 w 91"/>
                  <a:gd name="T67" fmla="*/ 88 h 124"/>
                  <a:gd name="T68" fmla="*/ 61 w 91"/>
                  <a:gd name="T69" fmla="*/ 93 h 124"/>
                  <a:gd name="T70" fmla="*/ 61 w 91"/>
                  <a:gd name="T71" fmla="*/ 115 h 124"/>
                  <a:gd name="T72" fmla="*/ 52 w 91"/>
                  <a:gd name="T73" fmla="*/ 118 h 124"/>
                  <a:gd name="T74" fmla="*/ 52 w 91"/>
                  <a:gd name="T75" fmla="*/ 95 h 124"/>
                  <a:gd name="T76" fmla="*/ 75 w 91"/>
                  <a:gd name="T77" fmla="*/ 93 h 124"/>
                  <a:gd name="T78" fmla="*/ 75 w 91"/>
                  <a:gd name="T79" fmla="*/ 115 h 124"/>
                  <a:gd name="T80" fmla="*/ 66 w 91"/>
                  <a:gd name="T81" fmla="*/ 118 h 124"/>
                  <a:gd name="T82" fmla="*/ 66 w 91"/>
                  <a:gd name="T83" fmla="*/ 95 h 124"/>
                  <a:gd name="T84" fmla="*/ 48 w 91"/>
                  <a:gd name="T85" fmla="*/ 95 h 124"/>
                  <a:gd name="T86" fmla="*/ 48 w 91"/>
                  <a:gd name="T87" fmla="*/ 118 h 124"/>
                  <a:gd name="T88" fmla="*/ 39 w 91"/>
                  <a:gd name="T89" fmla="*/ 115 h 124"/>
                  <a:gd name="T90" fmla="*/ 39 w 91"/>
                  <a:gd name="T91" fmla="*/ 93 h 124"/>
                  <a:gd name="T92" fmla="*/ 30 w 91"/>
                  <a:gd name="T93" fmla="*/ 88 h 124"/>
                  <a:gd name="T94" fmla="*/ 3 w 91"/>
                  <a:gd name="T95" fmla="*/ 81 h 124"/>
                  <a:gd name="T96" fmla="*/ 41 w 91"/>
                  <a:gd name="T97" fmla="*/ 81 h 124"/>
                  <a:gd name="T98" fmla="*/ 79 w 91"/>
                  <a:gd name="T99" fmla="*/ 12 h 124"/>
                  <a:gd name="T100" fmla="*/ 86 w 91"/>
                  <a:gd name="T101" fmla="*/ 0 h 124"/>
                  <a:gd name="T102" fmla="*/ 82 w 91"/>
                  <a:gd name="T103" fmla="*/ 7 h 124"/>
                  <a:gd name="T104" fmla="*/ 75 w 91"/>
                  <a:gd name="T105" fmla="*/ 9 h 124"/>
                  <a:gd name="T106" fmla="*/ 64 w 91"/>
                  <a:gd name="T107" fmla="*/ 0 h 124"/>
                  <a:gd name="T108" fmla="*/ 66 w 91"/>
                  <a:gd name="T109" fmla="*/ 9 h 124"/>
                  <a:gd name="T110" fmla="*/ 86 w 91"/>
                  <a:gd name="T111" fmla="*/ 12 h 124"/>
                  <a:gd name="T112" fmla="*/ 64 w 91"/>
                  <a:gd name="T113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" h="124">
                    <a:moveTo>
                      <a:pt x="91" y="68"/>
                    </a:moveTo>
                    <a:lnTo>
                      <a:pt x="91" y="86"/>
                    </a:lnTo>
                    <a:lnTo>
                      <a:pt x="91" y="88"/>
                    </a:lnTo>
                    <a:lnTo>
                      <a:pt x="86" y="88"/>
                    </a:lnTo>
                    <a:lnTo>
                      <a:pt x="82" y="88"/>
                    </a:lnTo>
                    <a:lnTo>
                      <a:pt x="75" y="88"/>
                    </a:lnTo>
                    <a:lnTo>
                      <a:pt x="70" y="88"/>
                    </a:lnTo>
                    <a:lnTo>
                      <a:pt x="66" y="88"/>
                    </a:lnTo>
                    <a:lnTo>
                      <a:pt x="61" y="88"/>
                    </a:lnTo>
                    <a:lnTo>
                      <a:pt x="57" y="88"/>
                    </a:lnTo>
                    <a:lnTo>
                      <a:pt x="52" y="88"/>
                    </a:lnTo>
                    <a:lnTo>
                      <a:pt x="52" y="81"/>
                    </a:lnTo>
                    <a:lnTo>
                      <a:pt x="57" y="81"/>
                    </a:lnTo>
                    <a:lnTo>
                      <a:pt x="61" y="81"/>
                    </a:lnTo>
                    <a:lnTo>
                      <a:pt x="66" y="81"/>
                    </a:lnTo>
                    <a:lnTo>
                      <a:pt x="70" y="81"/>
                    </a:lnTo>
                    <a:lnTo>
                      <a:pt x="75" y="81"/>
                    </a:lnTo>
                    <a:lnTo>
                      <a:pt x="82" y="81"/>
                    </a:lnTo>
                    <a:lnTo>
                      <a:pt x="86" y="81"/>
                    </a:lnTo>
                    <a:lnTo>
                      <a:pt x="91" y="81"/>
                    </a:lnTo>
                    <a:lnTo>
                      <a:pt x="91" y="79"/>
                    </a:lnTo>
                    <a:lnTo>
                      <a:pt x="86" y="79"/>
                    </a:lnTo>
                    <a:lnTo>
                      <a:pt x="82" y="79"/>
                    </a:lnTo>
                    <a:lnTo>
                      <a:pt x="75" y="79"/>
                    </a:lnTo>
                    <a:lnTo>
                      <a:pt x="70" y="79"/>
                    </a:lnTo>
                    <a:lnTo>
                      <a:pt x="66" y="79"/>
                    </a:lnTo>
                    <a:lnTo>
                      <a:pt x="61" y="79"/>
                    </a:lnTo>
                    <a:lnTo>
                      <a:pt x="57" y="79"/>
                    </a:lnTo>
                    <a:lnTo>
                      <a:pt x="52" y="79"/>
                    </a:lnTo>
                    <a:lnTo>
                      <a:pt x="52" y="72"/>
                    </a:lnTo>
                    <a:lnTo>
                      <a:pt x="52" y="68"/>
                    </a:lnTo>
                    <a:lnTo>
                      <a:pt x="57" y="68"/>
                    </a:lnTo>
                    <a:lnTo>
                      <a:pt x="61" y="68"/>
                    </a:lnTo>
                    <a:lnTo>
                      <a:pt x="66" y="68"/>
                    </a:lnTo>
                    <a:lnTo>
                      <a:pt x="70" y="68"/>
                    </a:lnTo>
                    <a:lnTo>
                      <a:pt x="75" y="68"/>
                    </a:lnTo>
                    <a:lnTo>
                      <a:pt x="82" y="68"/>
                    </a:lnTo>
                    <a:lnTo>
                      <a:pt x="86" y="68"/>
                    </a:lnTo>
                    <a:lnTo>
                      <a:pt x="91" y="68"/>
                    </a:lnTo>
                    <a:close/>
                    <a:moveTo>
                      <a:pt x="3" y="68"/>
                    </a:moveTo>
                    <a:lnTo>
                      <a:pt x="50" y="68"/>
                    </a:lnTo>
                    <a:lnTo>
                      <a:pt x="50" y="72"/>
                    </a:lnTo>
                    <a:lnTo>
                      <a:pt x="50" y="79"/>
                    </a:lnTo>
                    <a:lnTo>
                      <a:pt x="3" y="79"/>
                    </a:lnTo>
                    <a:lnTo>
                      <a:pt x="3" y="68"/>
                    </a:lnTo>
                    <a:close/>
                    <a:moveTo>
                      <a:pt x="3" y="54"/>
                    </a:moveTo>
                    <a:lnTo>
                      <a:pt x="50" y="54"/>
                    </a:lnTo>
                    <a:lnTo>
                      <a:pt x="50" y="59"/>
                    </a:lnTo>
                    <a:lnTo>
                      <a:pt x="50" y="66"/>
                    </a:lnTo>
                    <a:lnTo>
                      <a:pt x="3" y="66"/>
                    </a:lnTo>
                    <a:lnTo>
                      <a:pt x="3" y="54"/>
                    </a:lnTo>
                    <a:close/>
                    <a:moveTo>
                      <a:pt x="3" y="52"/>
                    </a:moveTo>
                    <a:lnTo>
                      <a:pt x="3" y="41"/>
                    </a:lnTo>
                    <a:lnTo>
                      <a:pt x="50" y="41"/>
                    </a:lnTo>
                    <a:lnTo>
                      <a:pt x="50" y="45"/>
                    </a:lnTo>
                    <a:lnTo>
                      <a:pt x="50" y="52"/>
                    </a:lnTo>
                    <a:lnTo>
                      <a:pt x="3" y="52"/>
                    </a:lnTo>
                    <a:close/>
                    <a:moveTo>
                      <a:pt x="50" y="39"/>
                    </a:moveTo>
                    <a:lnTo>
                      <a:pt x="3" y="39"/>
                    </a:lnTo>
                    <a:lnTo>
                      <a:pt x="3" y="27"/>
                    </a:lnTo>
                    <a:lnTo>
                      <a:pt x="50" y="27"/>
                    </a:lnTo>
                    <a:lnTo>
                      <a:pt x="50" y="32"/>
                    </a:lnTo>
                    <a:lnTo>
                      <a:pt x="50" y="39"/>
                    </a:lnTo>
                    <a:close/>
                    <a:moveTo>
                      <a:pt x="50" y="12"/>
                    </a:moveTo>
                    <a:lnTo>
                      <a:pt x="50" y="23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21" y="12"/>
                    </a:lnTo>
                    <a:lnTo>
                      <a:pt x="50" y="12"/>
                    </a:lnTo>
                    <a:close/>
                    <a:moveTo>
                      <a:pt x="52" y="54"/>
                    </a:moveTo>
                    <a:lnTo>
                      <a:pt x="57" y="54"/>
                    </a:lnTo>
                    <a:lnTo>
                      <a:pt x="61" y="54"/>
                    </a:lnTo>
                    <a:lnTo>
                      <a:pt x="66" y="54"/>
                    </a:lnTo>
                    <a:lnTo>
                      <a:pt x="70" y="54"/>
                    </a:lnTo>
                    <a:lnTo>
                      <a:pt x="75" y="54"/>
                    </a:lnTo>
                    <a:lnTo>
                      <a:pt x="82" y="54"/>
                    </a:lnTo>
                    <a:lnTo>
                      <a:pt x="86" y="54"/>
                    </a:lnTo>
                    <a:lnTo>
                      <a:pt x="91" y="54"/>
                    </a:lnTo>
                    <a:lnTo>
                      <a:pt x="91" y="66"/>
                    </a:lnTo>
                    <a:lnTo>
                      <a:pt x="86" y="66"/>
                    </a:lnTo>
                    <a:lnTo>
                      <a:pt x="82" y="66"/>
                    </a:lnTo>
                    <a:lnTo>
                      <a:pt x="75" y="66"/>
                    </a:lnTo>
                    <a:lnTo>
                      <a:pt x="70" y="66"/>
                    </a:lnTo>
                    <a:lnTo>
                      <a:pt x="66" y="66"/>
                    </a:lnTo>
                    <a:lnTo>
                      <a:pt x="61" y="66"/>
                    </a:lnTo>
                    <a:lnTo>
                      <a:pt x="57" y="66"/>
                    </a:lnTo>
                    <a:lnTo>
                      <a:pt x="52" y="66"/>
                    </a:lnTo>
                    <a:lnTo>
                      <a:pt x="52" y="59"/>
                    </a:lnTo>
                    <a:lnTo>
                      <a:pt x="52" y="54"/>
                    </a:lnTo>
                    <a:close/>
                    <a:moveTo>
                      <a:pt x="91" y="39"/>
                    </a:moveTo>
                    <a:lnTo>
                      <a:pt x="91" y="52"/>
                    </a:lnTo>
                    <a:lnTo>
                      <a:pt x="86" y="52"/>
                    </a:lnTo>
                    <a:lnTo>
                      <a:pt x="82" y="52"/>
                    </a:lnTo>
                    <a:lnTo>
                      <a:pt x="75" y="52"/>
                    </a:lnTo>
                    <a:lnTo>
                      <a:pt x="70" y="52"/>
                    </a:lnTo>
                    <a:lnTo>
                      <a:pt x="66" y="52"/>
                    </a:lnTo>
                    <a:lnTo>
                      <a:pt x="61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2" y="52"/>
                    </a:lnTo>
                    <a:lnTo>
                      <a:pt x="52" y="45"/>
                    </a:lnTo>
                    <a:lnTo>
                      <a:pt x="52" y="41"/>
                    </a:lnTo>
                    <a:lnTo>
                      <a:pt x="57" y="41"/>
                    </a:lnTo>
                    <a:lnTo>
                      <a:pt x="61" y="41"/>
                    </a:lnTo>
                    <a:lnTo>
                      <a:pt x="66" y="41"/>
                    </a:lnTo>
                    <a:lnTo>
                      <a:pt x="70" y="41"/>
                    </a:lnTo>
                    <a:lnTo>
                      <a:pt x="73" y="41"/>
                    </a:lnTo>
                    <a:lnTo>
                      <a:pt x="75" y="41"/>
                    </a:lnTo>
                    <a:lnTo>
                      <a:pt x="82" y="41"/>
                    </a:lnTo>
                    <a:lnTo>
                      <a:pt x="86" y="41"/>
                    </a:lnTo>
                    <a:lnTo>
                      <a:pt x="91" y="41"/>
                    </a:lnTo>
                    <a:lnTo>
                      <a:pt x="91" y="39"/>
                    </a:lnTo>
                    <a:close/>
                    <a:moveTo>
                      <a:pt x="61" y="27"/>
                    </a:moveTo>
                    <a:lnTo>
                      <a:pt x="66" y="27"/>
                    </a:lnTo>
                    <a:lnTo>
                      <a:pt x="70" y="27"/>
                    </a:lnTo>
                    <a:lnTo>
                      <a:pt x="75" y="27"/>
                    </a:lnTo>
                    <a:lnTo>
                      <a:pt x="82" y="27"/>
                    </a:lnTo>
                    <a:lnTo>
                      <a:pt x="86" y="27"/>
                    </a:lnTo>
                    <a:lnTo>
                      <a:pt x="91" y="27"/>
                    </a:lnTo>
                    <a:lnTo>
                      <a:pt x="91" y="39"/>
                    </a:lnTo>
                    <a:lnTo>
                      <a:pt x="86" y="39"/>
                    </a:lnTo>
                    <a:lnTo>
                      <a:pt x="82" y="39"/>
                    </a:lnTo>
                    <a:lnTo>
                      <a:pt x="75" y="39"/>
                    </a:lnTo>
                    <a:lnTo>
                      <a:pt x="70" y="39"/>
                    </a:lnTo>
                    <a:lnTo>
                      <a:pt x="66" y="39"/>
                    </a:lnTo>
                    <a:lnTo>
                      <a:pt x="61" y="39"/>
                    </a:lnTo>
                    <a:lnTo>
                      <a:pt x="57" y="39"/>
                    </a:lnTo>
                    <a:lnTo>
                      <a:pt x="52" y="39"/>
                    </a:lnTo>
                    <a:lnTo>
                      <a:pt x="52" y="32"/>
                    </a:lnTo>
                    <a:lnTo>
                      <a:pt x="52" y="27"/>
                    </a:lnTo>
                    <a:lnTo>
                      <a:pt x="57" y="27"/>
                    </a:lnTo>
                    <a:lnTo>
                      <a:pt x="61" y="27"/>
                    </a:lnTo>
                    <a:close/>
                    <a:moveTo>
                      <a:pt x="91" y="14"/>
                    </a:moveTo>
                    <a:lnTo>
                      <a:pt x="91" y="23"/>
                    </a:lnTo>
                    <a:lnTo>
                      <a:pt x="84" y="23"/>
                    </a:lnTo>
                    <a:lnTo>
                      <a:pt x="52" y="23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61" y="14"/>
                    </a:lnTo>
                    <a:lnTo>
                      <a:pt x="89" y="14"/>
                    </a:lnTo>
                    <a:lnTo>
                      <a:pt x="91" y="14"/>
                    </a:lnTo>
                    <a:close/>
                    <a:moveTo>
                      <a:pt x="89" y="111"/>
                    </a:moveTo>
                    <a:lnTo>
                      <a:pt x="89" y="113"/>
                    </a:lnTo>
                    <a:lnTo>
                      <a:pt x="89" y="115"/>
                    </a:lnTo>
                    <a:lnTo>
                      <a:pt x="89" y="118"/>
                    </a:lnTo>
                    <a:lnTo>
                      <a:pt x="89" y="120"/>
                    </a:lnTo>
                    <a:lnTo>
                      <a:pt x="89" y="124"/>
                    </a:lnTo>
                    <a:lnTo>
                      <a:pt x="84" y="124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7" y="120"/>
                    </a:lnTo>
                    <a:lnTo>
                      <a:pt x="77" y="118"/>
                    </a:lnTo>
                    <a:lnTo>
                      <a:pt x="77" y="115"/>
                    </a:lnTo>
                    <a:lnTo>
                      <a:pt x="77" y="111"/>
                    </a:lnTo>
                    <a:lnTo>
                      <a:pt x="77" y="108"/>
                    </a:lnTo>
                    <a:lnTo>
                      <a:pt x="77" y="106"/>
                    </a:lnTo>
                    <a:lnTo>
                      <a:pt x="77" y="102"/>
                    </a:lnTo>
                    <a:lnTo>
                      <a:pt x="77" y="99"/>
                    </a:lnTo>
                    <a:lnTo>
                      <a:pt x="77" y="97"/>
                    </a:lnTo>
                    <a:lnTo>
                      <a:pt x="77" y="93"/>
                    </a:lnTo>
                    <a:lnTo>
                      <a:pt x="77" y="88"/>
                    </a:lnTo>
                    <a:lnTo>
                      <a:pt x="82" y="88"/>
                    </a:lnTo>
                    <a:lnTo>
                      <a:pt x="84" y="88"/>
                    </a:lnTo>
                    <a:lnTo>
                      <a:pt x="89" y="88"/>
                    </a:lnTo>
                    <a:lnTo>
                      <a:pt x="91" y="88"/>
                    </a:lnTo>
                    <a:lnTo>
                      <a:pt x="91" y="93"/>
                    </a:lnTo>
                    <a:lnTo>
                      <a:pt x="89" y="93"/>
                    </a:lnTo>
                    <a:lnTo>
                      <a:pt x="89" y="97"/>
                    </a:lnTo>
                    <a:lnTo>
                      <a:pt x="89" y="99"/>
                    </a:lnTo>
                    <a:lnTo>
                      <a:pt x="89" y="102"/>
                    </a:lnTo>
                    <a:lnTo>
                      <a:pt x="89" y="106"/>
                    </a:lnTo>
                    <a:lnTo>
                      <a:pt x="89" y="108"/>
                    </a:lnTo>
                    <a:lnTo>
                      <a:pt x="89" y="111"/>
                    </a:lnTo>
                    <a:close/>
                    <a:moveTo>
                      <a:pt x="14" y="88"/>
                    </a:move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90"/>
                    </a:lnTo>
                    <a:lnTo>
                      <a:pt x="25" y="93"/>
                    </a:lnTo>
                    <a:lnTo>
                      <a:pt x="25" y="95"/>
                    </a:lnTo>
                    <a:lnTo>
                      <a:pt x="25" y="97"/>
                    </a:lnTo>
                    <a:lnTo>
                      <a:pt x="25" y="99"/>
                    </a:lnTo>
                    <a:lnTo>
                      <a:pt x="25" y="102"/>
                    </a:lnTo>
                    <a:lnTo>
                      <a:pt x="25" y="106"/>
                    </a:lnTo>
                    <a:lnTo>
                      <a:pt x="25" y="108"/>
                    </a:lnTo>
                    <a:lnTo>
                      <a:pt x="25" y="111"/>
                    </a:lnTo>
                    <a:lnTo>
                      <a:pt x="25" y="115"/>
                    </a:lnTo>
                    <a:lnTo>
                      <a:pt x="25" y="118"/>
                    </a:lnTo>
                    <a:lnTo>
                      <a:pt x="25" y="120"/>
                    </a:lnTo>
                    <a:lnTo>
                      <a:pt x="25" y="124"/>
                    </a:lnTo>
                    <a:lnTo>
                      <a:pt x="21" y="124"/>
                    </a:lnTo>
                    <a:lnTo>
                      <a:pt x="19" y="124"/>
                    </a:lnTo>
                    <a:lnTo>
                      <a:pt x="14" y="124"/>
                    </a:lnTo>
                    <a:lnTo>
                      <a:pt x="14" y="120"/>
                    </a:lnTo>
                    <a:lnTo>
                      <a:pt x="14" y="118"/>
                    </a:lnTo>
                    <a:lnTo>
                      <a:pt x="14" y="115"/>
                    </a:lnTo>
                    <a:lnTo>
                      <a:pt x="14" y="111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4" y="102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4" y="95"/>
                    </a:lnTo>
                    <a:lnTo>
                      <a:pt x="14" y="93"/>
                    </a:lnTo>
                    <a:lnTo>
                      <a:pt x="14" y="90"/>
                    </a:lnTo>
                    <a:lnTo>
                      <a:pt x="14" y="88"/>
                    </a:lnTo>
                    <a:close/>
                    <a:moveTo>
                      <a:pt x="3" y="88"/>
                    </a:moveTo>
                    <a:lnTo>
                      <a:pt x="5" y="88"/>
                    </a:lnTo>
                    <a:lnTo>
                      <a:pt x="10" y="88"/>
                    </a:lnTo>
                    <a:lnTo>
                      <a:pt x="12" y="88"/>
                    </a:lnTo>
                    <a:lnTo>
                      <a:pt x="12" y="90"/>
                    </a:lnTo>
                    <a:lnTo>
                      <a:pt x="12" y="93"/>
                    </a:lnTo>
                    <a:lnTo>
                      <a:pt x="12" y="95"/>
                    </a:lnTo>
                    <a:lnTo>
                      <a:pt x="12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12" y="106"/>
                    </a:lnTo>
                    <a:lnTo>
                      <a:pt x="12" y="108"/>
                    </a:lnTo>
                    <a:lnTo>
                      <a:pt x="12" y="111"/>
                    </a:lnTo>
                    <a:lnTo>
                      <a:pt x="12" y="115"/>
                    </a:lnTo>
                    <a:lnTo>
                      <a:pt x="12" y="118"/>
                    </a:lnTo>
                    <a:lnTo>
                      <a:pt x="12" y="120"/>
                    </a:lnTo>
                    <a:lnTo>
                      <a:pt x="12" y="124"/>
                    </a:lnTo>
                    <a:lnTo>
                      <a:pt x="10" y="124"/>
                    </a:lnTo>
                    <a:lnTo>
                      <a:pt x="5" y="124"/>
                    </a:lnTo>
                    <a:lnTo>
                      <a:pt x="3" y="124"/>
                    </a:lnTo>
                    <a:lnTo>
                      <a:pt x="3" y="120"/>
                    </a:lnTo>
                    <a:lnTo>
                      <a:pt x="3" y="118"/>
                    </a:lnTo>
                    <a:lnTo>
                      <a:pt x="3" y="115"/>
                    </a:lnTo>
                    <a:lnTo>
                      <a:pt x="3" y="111"/>
                    </a:lnTo>
                    <a:lnTo>
                      <a:pt x="3" y="108"/>
                    </a:lnTo>
                    <a:lnTo>
                      <a:pt x="3" y="106"/>
                    </a:lnTo>
                    <a:lnTo>
                      <a:pt x="3" y="102"/>
                    </a:lnTo>
                    <a:lnTo>
                      <a:pt x="3" y="99"/>
                    </a:lnTo>
                    <a:lnTo>
                      <a:pt x="3" y="97"/>
                    </a:lnTo>
                    <a:lnTo>
                      <a:pt x="3" y="95"/>
                    </a:lnTo>
                    <a:lnTo>
                      <a:pt x="3" y="93"/>
                    </a:lnTo>
                    <a:lnTo>
                      <a:pt x="3" y="90"/>
                    </a:lnTo>
                    <a:lnTo>
                      <a:pt x="3" y="88"/>
                    </a:lnTo>
                    <a:close/>
                    <a:moveTo>
                      <a:pt x="28" y="88"/>
                    </a:moveTo>
                    <a:lnTo>
                      <a:pt x="30" y="88"/>
                    </a:lnTo>
                    <a:lnTo>
                      <a:pt x="34" y="88"/>
                    </a:lnTo>
                    <a:lnTo>
                      <a:pt x="37" y="88"/>
                    </a:lnTo>
                    <a:lnTo>
                      <a:pt x="37" y="90"/>
                    </a:lnTo>
                    <a:lnTo>
                      <a:pt x="37" y="93"/>
                    </a:lnTo>
                    <a:lnTo>
                      <a:pt x="37" y="95"/>
                    </a:lnTo>
                    <a:lnTo>
                      <a:pt x="37" y="97"/>
                    </a:lnTo>
                    <a:lnTo>
                      <a:pt x="37" y="99"/>
                    </a:lnTo>
                    <a:lnTo>
                      <a:pt x="37" y="102"/>
                    </a:lnTo>
                    <a:lnTo>
                      <a:pt x="37" y="106"/>
                    </a:lnTo>
                    <a:lnTo>
                      <a:pt x="37" y="108"/>
                    </a:lnTo>
                    <a:lnTo>
                      <a:pt x="37" y="111"/>
                    </a:lnTo>
                    <a:lnTo>
                      <a:pt x="37" y="115"/>
                    </a:lnTo>
                    <a:lnTo>
                      <a:pt x="37" y="118"/>
                    </a:lnTo>
                    <a:lnTo>
                      <a:pt x="37" y="120"/>
                    </a:lnTo>
                    <a:lnTo>
                      <a:pt x="37" y="124"/>
                    </a:lnTo>
                    <a:lnTo>
                      <a:pt x="34" y="124"/>
                    </a:lnTo>
                    <a:lnTo>
                      <a:pt x="30" y="124"/>
                    </a:lnTo>
                    <a:lnTo>
                      <a:pt x="28" y="124"/>
                    </a:lnTo>
                    <a:lnTo>
                      <a:pt x="28" y="120"/>
                    </a:lnTo>
                    <a:lnTo>
                      <a:pt x="28" y="118"/>
                    </a:lnTo>
                    <a:lnTo>
                      <a:pt x="28" y="115"/>
                    </a:lnTo>
                    <a:lnTo>
                      <a:pt x="28" y="111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28" y="102"/>
                    </a:lnTo>
                    <a:lnTo>
                      <a:pt x="28" y="99"/>
                    </a:lnTo>
                    <a:lnTo>
                      <a:pt x="28" y="97"/>
                    </a:lnTo>
                    <a:lnTo>
                      <a:pt x="28" y="95"/>
                    </a:lnTo>
                    <a:lnTo>
                      <a:pt x="28" y="93"/>
                    </a:lnTo>
                    <a:lnTo>
                      <a:pt x="28" y="90"/>
                    </a:lnTo>
                    <a:lnTo>
                      <a:pt x="28" y="88"/>
                    </a:lnTo>
                    <a:close/>
                    <a:moveTo>
                      <a:pt x="52" y="90"/>
                    </a:moveTo>
                    <a:lnTo>
                      <a:pt x="52" y="88"/>
                    </a:lnTo>
                    <a:lnTo>
                      <a:pt x="55" y="88"/>
                    </a:lnTo>
                    <a:lnTo>
                      <a:pt x="57" y="88"/>
                    </a:lnTo>
                    <a:lnTo>
                      <a:pt x="59" y="88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1" y="93"/>
                    </a:lnTo>
                    <a:lnTo>
                      <a:pt x="61" y="95"/>
                    </a:lnTo>
                    <a:lnTo>
                      <a:pt x="61" y="97"/>
                    </a:lnTo>
                    <a:lnTo>
                      <a:pt x="61" y="99"/>
                    </a:lnTo>
                    <a:lnTo>
                      <a:pt x="61" y="102"/>
                    </a:lnTo>
                    <a:lnTo>
                      <a:pt x="61" y="106"/>
                    </a:lnTo>
                    <a:lnTo>
                      <a:pt x="61" y="108"/>
                    </a:lnTo>
                    <a:lnTo>
                      <a:pt x="61" y="111"/>
                    </a:lnTo>
                    <a:lnTo>
                      <a:pt x="61" y="115"/>
                    </a:lnTo>
                    <a:lnTo>
                      <a:pt x="61" y="118"/>
                    </a:lnTo>
                    <a:lnTo>
                      <a:pt x="61" y="120"/>
                    </a:lnTo>
                    <a:lnTo>
                      <a:pt x="61" y="124"/>
                    </a:lnTo>
                    <a:lnTo>
                      <a:pt x="59" y="124"/>
                    </a:lnTo>
                    <a:lnTo>
                      <a:pt x="55" y="124"/>
                    </a:lnTo>
                    <a:lnTo>
                      <a:pt x="52" y="124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2" y="115"/>
                    </a:lnTo>
                    <a:lnTo>
                      <a:pt x="52" y="111"/>
                    </a:lnTo>
                    <a:lnTo>
                      <a:pt x="52" y="108"/>
                    </a:lnTo>
                    <a:lnTo>
                      <a:pt x="52" y="106"/>
                    </a:lnTo>
                    <a:lnTo>
                      <a:pt x="52" y="102"/>
                    </a:lnTo>
                    <a:lnTo>
                      <a:pt x="52" y="99"/>
                    </a:lnTo>
                    <a:lnTo>
                      <a:pt x="52" y="97"/>
                    </a:lnTo>
                    <a:lnTo>
                      <a:pt x="52" y="95"/>
                    </a:lnTo>
                    <a:lnTo>
                      <a:pt x="52" y="93"/>
                    </a:lnTo>
                    <a:lnTo>
                      <a:pt x="52" y="90"/>
                    </a:lnTo>
                    <a:close/>
                    <a:moveTo>
                      <a:pt x="66" y="93"/>
                    </a:moveTo>
                    <a:lnTo>
                      <a:pt x="66" y="88"/>
                    </a:lnTo>
                    <a:lnTo>
                      <a:pt x="68" y="88"/>
                    </a:lnTo>
                    <a:lnTo>
                      <a:pt x="70" y="88"/>
                    </a:lnTo>
                    <a:lnTo>
                      <a:pt x="75" y="88"/>
                    </a:lnTo>
                    <a:lnTo>
                      <a:pt x="75" y="93"/>
                    </a:lnTo>
                    <a:lnTo>
                      <a:pt x="75" y="95"/>
                    </a:lnTo>
                    <a:lnTo>
                      <a:pt x="75" y="97"/>
                    </a:lnTo>
                    <a:lnTo>
                      <a:pt x="75" y="99"/>
                    </a:lnTo>
                    <a:lnTo>
                      <a:pt x="75" y="102"/>
                    </a:lnTo>
                    <a:lnTo>
                      <a:pt x="75" y="106"/>
                    </a:lnTo>
                    <a:lnTo>
                      <a:pt x="75" y="108"/>
                    </a:lnTo>
                    <a:lnTo>
                      <a:pt x="75" y="111"/>
                    </a:lnTo>
                    <a:lnTo>
                      <a:pt x="75" y="115"/>
                    </a:lnTo>
                    <a:lnTo>
                      <a:pt x="75" y="118"/>
                    </a:lnTo>
                    <a:lnTo>
                      <a:pt x="75" y="120"/>
                    </a:lnTo>
                    <a:lnTo>
                      <a:pt x="75" y="124"/>
                    </a:lnTo>
                    <a:lnTo>
                      <a:pt x="70" y="124"/>
                    </a:lnTo>
                    <a:lnTo>
                      <a:pt x="68" y="124"/>
                    </a:lnTo>
                    <a:lnTo>
                      <a:pt x="66" y="124"/>
                    </a:lnTo>
                    <a:lnTo>
                      <a:pt x="66" y="120"/>
                    </a:lnTo>
                    <a:lnTo>
                      <a:pt x="66" y="118"/>
                    </a:lnTo>
                    <a:lnTo>
                      <a:pt x="66" y="115"/>
                    </a:lnTo>
                    <a:lnTo>
                      <a:pt x="66" y="111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2"/>
                    </a:lnTo>
                    <a:lnTo>
                      <a:pt x="66" y="99"/>
                    </a:lnTo>
                    <a:lnTo>
                      <a:pt x="66" y="97"/>
                    </a:lnTo>
                    <a:lnTo>
                      <a:pt x="66" y="95"/>
                    </a:lnTo>
                    <a:lnTo>
                      <a:pt x="66" y="93"/>
                    </a:lnTo>
                    <a:close/>
                    <a:moveTo>
                      <a:pt x="39" y="88"/>
                    </a:moveTo>
                    <a:lnTo>
                      <a:pt x="41" y="88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3"/>
                    </a:lnTo>
                    <a:lnTo>
                      <a:pt x="48" y="95"/>
                    </a:lnTo>
                    <a:lnTo>
                      <a:pt x="48" y="97"/>
                    </a:lnTo>
                    <a:lnTo>
                      <a:pt x="48" y="99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48" y="108"/>
                    </a:lnTo>
                    <a:lnTo>
                      <a:pt x="48" y="111"/>
                    </a:lnTo>
                    <a:lnTo>
                      <a:pt x="48" y="115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4"/>
                    </a:lnTo>
                    <a:lnTo>
                      <a:pt x="46" y="124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39" y="120"/>
                    </a:lnTo>
                    <a:lnTo>
                      <a:pt x="39" y="118"/>
                    </a:lnTo>
                    <a:lnTo>
                      <a:pt x="39" y="115"/>
                    </a:lnTo>
                    <a:lnTo>
                      <a:pt x="39" y="111"/>
                    </a:lnTo>
                    <a:lnTo>
                      <a:pt x="39" y="108"/>
                    </a:lnTo>
                    <a:lnTo>
                      <a:pt x="39" y="106"/>
                    </a:lnTo>
                    <a:lnTo>
                      <a:pt x="39" y="102"/>
                    </a:lnTo>
                    <a:lnTo>
                      <a:pt x="39" y="99"/>
                    </a:lnTo>
                    <a:lnTo>
                      <a:pt x="39" y="97"/>
                    </a:lnTo>
                    <a:lnTo>
                      <a:pt x="39" y="95"/>
                    </a:lnTo>
                    <a:lnTo>
                      <a:pt x="39" y="93"/>
                    </a:lnTo>
                    <a:lnTo>
                      <a:pt x="39" y="90"/>
                    </a:lnTo>
                    <a:lnTo>
                      <a:pt x="39" y="88"/>
                    </a:lnTo>
                    <a:close/>
                    <a:moveTo>
                      <a:pt x="50" y="81"/>
                    </a:moveTo>
                    <a:lnTo>
                      <a:pt x="50" y="88"/>
                    </a:lnTo>
                    <a:lnTo>
                      <a:pt x="46" y="88"/>
                    </a:lnTo>
                    <a:lnTo>
                      <a:pt x="41" y="88"/>
                    </a:lnTo>
                    <a:lnTo>
                      <a:pt x="37" y="88"/>
                    </a:lnTo>
                    <a:lnTo>
                      <a:pt x="30" y="88"/>
                    </a:lnTo>
                    <a:lnTo>
                      <a:pt x="25" y="88"/>
                    </a:lnTo>
                    <a:lnTo>
                      <a:pt x="21" y="88"/>
                    </a:lnTo>
                    <a:lnTo>
                      <a:pt x="16" y="88"/>
                    </a:lnTo>
                    <a:lnTo>
                      <a:pt x="12" y="88"/>
                    </a:lnTo>
                    <a:lnTo>
                      <a:pt x="7" y="88"/>
                    </a:lnTo>
                    <a:lnTo>
                      <a:pt x="3" y="88"/>
                    </a:lnTo>
                    <a:lnTo>
                      <a:pt x="3" y="86"/>
                    </a:lnTo>
                    <a:lnTo>
                      <a:pt x="3" y="81"/>
                    </a:lnTo>
                    <a:lnTo>
                      <a:pt x="7" y="81"/>
                    </a:lnTo>
                    <a:lnTo>
                      <a:pt x="12" y="81"/>
                    </a:lnTo>
                    <a:lnTo>
                      <a:pt x="16" y="81"/>
                    </a:lnTo>
                    <a:lnTo>
                      <a:pt x="21" y="81"/>
                    </a:lnTo>
                    <a:lnTo>
                      <a:pt x="25" y="81"/>
                    </a:lnTo>
                    <a:lnTo>
                      <a:pt x="30" y="81"/>
                    </a:lnTo>
                    <a:lnTo>
                      <a:pt x="37" y="81"/>
                    </a:lnTo>
                    <a:lnTo>
                      <a:pt x="41" y="81"/>
                    </a:lnTo>
                    <a:lnTo>
                      <a:pt x="46" y="81"/>
                    </a:lnTo>
                    <a:lnTo>
                      <a:pt x="50" y="81"/>
                    </a:lnTo>
                    <a:close/>
                    <a:moveTo>
                      <a:pt x="75" y="0"/>
                    </a:moveTo>
                    <a:lnTo>
                      <a:pt x="79" y="0"/>
                    </a:lnTo>
                    <a:lnTo>
                      <a:pt x="79" y="3"/>
                    </a:lnTo>
                    <a:lnTo>
                      <a:pt x="79" y="7"/>
                    </a:lnTo>
                    <a:lnTo>
                      <a:pt x="79" y="9"/>
                    </a:lnTo>
                    <a:lnTo>
                      <a:pt x="79" y="12"/>
                    </a:lnTo>
                    <a:lnTo>
                      <a:pt x="77" y="12"/>
                    </a:lnTo>
                    <a:lnTo>
                      <a:pt x="75" y="12"/>
                    </a:lnTo>
                    <a:lnTo>
                      <a:pt x="75" y="9"/>
                    </a:lnTo>
                    <a:lnTo>
                      <a:pt x="75" y="7"/>
                    </a:lnTo>
                    <a:lnTo>
                      <a:pt x="75" y="3"/>
                    </a:lnTo>
                    <a:lnTo>
                      <a:pt x="75" y="0"/>
                    </a:lnTo>
                    <a:close/>
                    <a:moveTo>
                      <a:pt x="84" y="0"/>
                    </a:moveTo>
                    <a:lnTo>
                      <a:pt x="86" y="0"/>
                    </a:lnTo>
                    <a:lnTo>
                      <a:pt x="86" y="3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2" y="9"/>
                    </a:lnTo>
                    <a:lnTo>
                      <a:pt x="82" y="7"/>
                    </a:lnTo>
                    <a:lnTo>
                      <a:pt x="82" y="3"/>
                    </a:lnTo>
                    <a:lnTo>
                      <a:pt x="82" y="0"/>
                    </a:lnTo>
                    <a:lnTo>
                      <a:pt x="84" y="0"/>
                    </a:lnTo>
                    <a:close/>
                    <a:moveTo>
                      <a:pt x="70" y="0"/>
                    </a:moveTo>
                    <a:lnTo>
                      <a:pt x="75" y="0"/>
                    </a:lnTo>
                    <a:lnTo>
                      <a:pt x="75" y="3"/>
                    </a:lnTo>
                    <a:lnTo>
                      <a:pt x="75" y="7"/>
                    </a:lnTo>
                    <a:lnTo>
                      <a:pt x="75" y="9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0" y="12"/>
                    </a:lnTo>
                    <a:lnTo>
                      <a:pt x="70" y="9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0" y="0"/>
                    </a:lnTo>
                    <a:close/>
                    <a:moveTo>
                      <a:pt x="64" y="0"/>
                    </a:moveTo>
                    <a:lnTo>
                      <a:pt x="68" y="0"/>
                    </a:lnTo>
                    <a:lnTo>
                      <a:pt x="68" y="3"/>
                    </a:lnTo>
                    <a:lnTo>
                      <a:pt x="68" y="5"/>
                    </a:lnTo>
                    <a:lnTo>
                      <a:pt x="68" y="9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6" y="9"/>
                    </a:lnTo>
                    <a:lnTo>
                      <a:pt x="64" y="7"/>
                    </a:lnTo>
                    <a:lnTo>
                      <a:pt x="64" y="5"/>
                    </a:lnTo>
                    <a:lnTo>
                      <a:pt x="64" y="3"/>
                    </a:lnTo>
                    <a:lnTo>
                      <a:pt x="64" y="0"/>
                    </a:lnTo>
                    <a:close/>
                    <a:moveTo>
                      <a:pt x="86" y="0"/>
                    </a:moveTo>
                    <a:lnTo>
                      <a:pt x="89" y="0"/>
                    </a:lnTo>
                    <a:lnTo>
                      <a:pt x="89" y="12"/>
                    </a:lnTo>
                    <a:lnTo>
                      <a:pt x="86" y="12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6" y="3"/>
                    </a:lnTo>
                    <a:lnTo>
                      <a:pt x="86" y="0"/>
                    </a:lnTo>
                    <a:close/>
                    <a:moveTo>
                      <a:pt x="61" y="0"/>
                    </a:moveTo>
                    <a:lnTo>
                      <a:pt x="64" y="0"/>
                    </a:lnTo>
                    <a:lnTo>
                      <a:pt x="64" y="5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61" y="0"/>
                    </a:lnTo>
                    <a:close/>
                    <a:moveTo>
                      <a:pt x="89" y="111"/>
                    </a:moveTo>
                    <a:lnTo>
                      <a:pt x="89" y="113"/>
                    </a:lnTo>
                    <a:lnTo>
                      <a:pt x="89" y="1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7" name="Freeform 3020">
                <a:extLst>
                  <a:ext uri="{FF2B5EF4-FFF2-40B4-BE49-F238E27FC236}">
                    <a16:creationId xmlns:a16="http://schemas.microsoft.com/office/drawing/2014/main" id="{5951FA3E-23F5-4BD4-8B12-4AA2F374F1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1" y="1009"/>
                <a:ext cx="12" cy="13"/>
              </a:xfrm>
              <a:custGeom>
                <a:avLst/>
                <a:gdLst>
                  <a:gd name="T0" fmla="*/ 5 w 12"/>
                  <a:gd name="T1" fmla="*/ 9 h 13"/>
                  <a:gd name="T2" fmla="*/ 5 w 12"/>
                  <a:gd name="T3" fmla="*/ 6 h 13"/>
                  <a:gd name="T4" fmla="*/ 5 w 12"/>
                  <a:gd name="T5" fmla="*/ 4 h 13"/>
                  <a:gd name="T6" fmla="*/ 5 w 12"/>
                  <a:gd name="T7" fmla="*/ 4 h 13"/>
                  <a:gd name="T8" fmla="*/ 0 w 12"/>
                  <a:gd name="T9" fmla="*/ 4 h 13"/>
                  <a:gd name="T10" fmla="*/ 0 w 12"/>
                  <a:gd name="T11" fmla="*/ 4 h 13"/>
                  <a:gd name="T12" fmla="*/ 0 w 12"/>
                  <a:gd name="T13" fmla="*/ 0 h 13"/>
                  <a:gd name="T14" fmla="*/ 5 w 12"/>
                  <a:gd name="T15" fmla="*/ 0 h 13"/>
                  <a:gd name="T16" fmla="*/ 12 w 12"/>
                  <a:gd name="T17" fmla="*/ 0 h 13"/>
                  <a:gd name="T18" fmla="*/ 12 w 12"/>
                  <a:gd name="T19" fmla="*/ 2 h 13"/>
                  <a:gd name="T20" fmla="*/ 12 w 12"/>
                  <a:gd name="T21" fmla="*/ 9 h 13"/>
                  <a:gd name="T22" fmla="*/ 5 w 12"/>
                  <a:gd name="T23" fmla="*/ 9 h 13"/>
                  <a:gd name="T24" fmla="*/ 5 w 12"/>
                  <a:gd name="T25" fmla="*/ 9 h 13"/>
                  <a:gd name="T26" fmla="*/ 12 w 12"/>
                  <a:gd name="T27" fmla="*/ 9 h 13"/>
                  <a:gd name="T28" fmla="*/ 12 w 12"/>
                  <a:gd name="T29" fmla="*/ 11 h 13"/>
                  <a:gd name="T30" fmla="*/ 12 w 12"/>
                  <a:gd name="T31" fmla="*/ 13 h 13"/>
                  <a:gd name="T32" fmla="*/ 5 w 12"/>
                  <a:gd name="T33" fmla="*/ 13 h 13"/>
                  <a:gd name="T34" fmla="*/ 5 w 12"/>
                  <a:gd name="T35" fmla="*/ 11 h 13"/>
                  <a:gd name="T36" fmla="*/ 5 w 12"/>
                  <a:gd name="T3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3">
                    <a:moveTo>
                      <a:pt x="5" y="9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9"/>
                    </a:lnTo>
                    <a:lnTo>
                      <a:pt x="5" y="9"/>
                    </a:lnTo>
                    <a:close/>
                    <a:moveTo>
                      <a:pt x="5" y="9"/>
                    </a:moveTo>
                    <a:lnTo>
                      <a:pt x="12" y="9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8" name="Freeform 3021">
                <a:extLst>
                  <a:ext uri="{FF2B5EF4-FFF2-40B4-BE49-F238E27FC236}">
                    <a16:creationId xmlns:a16="http://schemas.microsoft.com/office/drawing/2014/main" id="{14B2A45B-04D5-4D4B-87B8-F52AE2D6E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99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5 h 5"/>
                  <a:gd name="T4" fmla="*/ 0 w 5"/>
                  <a:gd name="T5" fmla="*/ 2 h 5"/>
                  <a:gd name="T6" fmla="*/ 0 w 5"/>
                  <a:gd name="T7" fmla="*/ 0 h 5"/>
                  <a:gd name="T8" fmla="*/ 5 w 5"/>
                  <a:gd name="T9" fmla="*/ 0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9" name="Freeform 3022">
                <a:extLst>
                  <a:ext uri="{FF2B5EF4-FFF2-40B4-BE49-F238E27FC236}">
                    <a16:creationId xmlns:a16="http://schemas.microsoft.com/office/drawing/2014/main" id="{54155179-24C8-4CC9-8D65-32C5D77612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1" y="993"/>
                <a:ext cx="12" cy="36"/>
              </a:xfrm>
              <a:custGeom>
                <a:avLst/>
                <a:gdLst>
                  <a:gd name="T0" fmla="*/ 3 w 5"/>
                  <a:gd name="T1" fmla="*/ 2 h 16"/>
                  <a:gd name="T2" fmla="*/ 3 w 5"/>
                  <a:gd name="T3" fmla="*/ 2 h 16"/>
                  <a:gd name="T4" fmla="*/ 3 w 5"/>
                  <a:gd name="T5" fmla="*/ 1 h 16"/>
                  <a:gd name="T6" fmla="*/ 3 w 5"/>
                  <a:gd name="T7" fmla="*/ 0 h 16"/>
                  <a:gd name="T8" fmla="*/ 3 w 5"/>
                  <a:gd name="T9" fmla="*/ 0 h 16"/>
                  <a:gd name="T10" fmla="*/ 2 w 5"/>
                  <a:gd name="T11" fmla="*/ 0 h 16"/>
                  <a:gd name="T12" fmla="*/ 0 w 5"/>
                  <a:gd name="T13" fmla="*/ 0 h 16"/>
                  <a:gd name="T14" fmla="*/ 0 w 5"/>
                  <a:gd name="T15" fmla="*/ 3 h 16"/>
                  <a:gd name="T16" fmla="*/ 0 w 5"/>
                  <a:gd name="T17" fmla="*/ 4 h 16"/>
                  <a:gd name="T18" fmla="*/ 0 w 5"/>
                  <a:gd name="T19" fmla="*/ 5 h 16"/>
                  <a:gd name="T20" fmla="*/ 0 w 5"/>
                  <a:gd name="T21" fmla="*/ 5 h 16"/>
                  <a:gd name="T22" fmla="*/ 0 w 5"/>
                  <a:gd name="T23" fmla="*/ 6 h 16"/>
                  <a:gd name="T24" fmla="*/ 0 w 5"/>
                  <a:gd name="T25" fmla="*/ 7 h 16"/>
                  <a:gd name="T26" fmla="*/ 2 w 5"/>
                  <a:gd name="T27" fmla="*/ 7 h 16"/>
                  <a:gd name="T28" fmla="*/ 5 w 5"/>
                  <a:gd name="T29" fmla="*/ 7 h 16"/>
                  <a:gd name="T30" fmla="*/ 5 w 5"/>
                  <a:gd name="T31" fmla="*/ 6 h 16"/>
                  <a:gd name="T32" fmla="*/ 2 w 5"/>
                  <a:gd name="T33" fmla="*/ 6 h 16"/>
                  <a:gd name="T34" fmla="*/ 2 w 5"/>
                  <a:gd name="T35" fmla="*/ 5 h 16"/>
                  <a:gd name="T36" fmla="*/ 2 w 5"/>
                  <a:gd name="T37" fmla="*/ 5 h 16"/>
                  <a:gd name="T38" fmla="*/ 2 w 5"/>
                  <a:gd name="T39" fmla="*/ 4 h 16"/>
                  <a:gd name="T40" fmla="*/ 5 w 5"/>
                  <a:gd name="T41" fmla="*/ 4 h 16"/>
                  <a:gd name="T42" fmla="*/ 5 w 5"/>
                  <a:gd name="T43" fmla="*/ 3 h 16"/>
                  <a:gd name="T44" fmla="*/ 3 w 5"/>
                  <a:gd name="T45" fmla="*/ 3 h 16"/>
                  <a:gd name="T46" fmla="*/ 3 w 5"/>
                  <a:gd name="T47" fmla="*/ 2 h 16"/>
                  <a:gd name="T48" fmla="*/ 2 w 5"/>
                  <a:gd name="T49" fmla="*/ 12 h 16"/>
                  <a:gd name="T50" fmla="*/ 2 w 5"/>
                  <a:gd name="T51" fmla="*/ 12 h 16"/>
                  <a:gd name="T52" fmla="*/ 2 w 5"/>
                  <a:gd name="T53" fmla="*/ 11 h 16"/>
                  <a:gd name="T54" fmla="*/ 2 w 5"/>
                  <a:gd name="T55" fmla="*/ 10 h 16"/>
                  <a:gd name="T56" fmla="*/ 2 w 5"/>
                  <a:gd name="T57" fmla="*/ 9 h 16"/>
                  <a:gd name="T58" fmla="*/ 2 w 5"/>
                  <a:gd name="T59" fmla="*/ 9 h 16"/>
                  <a:gd name="T60" fmla="*/ 2 w 5"/>
                  <a:gd name="T61" fmla="*/ 9 h 16"/>
                  <a:gd name="T62" fmla="*/ 0 w 5"/>
                  <a:gd name="T63" fmla="*/ 9 h 16"/>
                  <a:gd name="T64" fmla="*/ 0 w 5"/>
                  <a:gd name="T65" fmla="*/ 9 h 16"/>
                  <a:gd name="T66" fmla="*/ 0 w 5"/>
                  <a:gd name="T67" fmla="*/ 9 h 16"/>
                  <a:gd name="T68" fmla="*/ 0 w 5"/>
                  <a:gd name="T69" fmla="*/ 10 h 16"/>
                  <a:gd name="T70" fmla="*/ 0 w 5"/>
                  <a:gd name="T71" fmla="*/ 10 h 16"/>
                  <a:gd name="T72" fmla="*/ 0 w 5"/>
                  <a:gd name="T73" fmla="*/ 10 h 16"/>
                  <a:gd name="T74" fmla="*/ 0 w 5"/>
                  <a:gd name="T75" fmla="*/ 10 h 16"/>
                  <a:gd name="T76" fmla="*/ 0 w 5"/>
                  <a:gd name="T77" fmla="*/ 11 h 16"/>
                  <a:gd name="T78" fmla="*/ 0 w 5"/>
                  <a:gd name="T79" fmla="*/ 11 h 16"/>
                  <a:gd name="T80" fmla="*/ 1 w 5"/>
                  <a:gd name="T81" fmla="*/ 11 h 16"/>
                  <a:gd name="T82" fmla="*/ 1 w 5"/>
                  <a:gd name="T83" fmla="*/ 11 h 16"/>
                  <a:gd name="T84" fmla="*/ 1 w 5"/>
                  <a:gd name="T85" fmla="*/ 12 h 16"/>
                  <a:gd name="T86" fmla="*/ 1 w 5"/>
                  <a:gd name="T87" fmla="*/ 12 h 16"/>
                  <a:gd name="T88" fmla="*/ 1 w 5"/>
                  <a:gd name="T89" fmla="*/ 13 h 16"/>
                  <a:gd name="T90" fmla="*/ 1 w 5"/>
                  <a:gd name="T91" fmla="*/ 13 h 16"/>
                  <a:gd name="T92" fmla="*/ 1 w 5"/>
                  <a:gd name="T93" fmla="*/ 14 h 16"/>
                  <a:gd name="T94" fmla="*/ 1 w 5"/>
                  <a:gd name="T95" fmla="*/ 14 h 16"/>
                  <a:gd name="T96" fmla="*/ 2 w 5"/>
                  <a:gd name="T97" fmla="*/ 14 h 16"/>
                  <a:gd name="T98" fmla="*/ 2 w 5"/>
                  <a:gd name="T99" fmla="*/ 14 h 16"/>
                  <a:gd name="T100" fmla="*/ 2 w 5"/>
                  <a:gd name="T101" fmla="*/ 15 h 16"/>
                  <a:gd name="T102" fmla="*/ 2 w 5"/>
                  <a:gd name="T103" fmla="*/ 15 h 16"/>
                  <a:gd name="T104" fmla="*/ 2 w 5"/>
                  <a:gd name="T105" fmla="*/ 16 h 16"/>
                  <a:gd name="T106" fmla="*/ 2 w 5"/>
                  <a:gd name="T107" fmla="*/ 16 h 16"/>
                  <a:gd name="T108" fmla="*/ 2 w 5"/>
                  <a:gd name="T109" fmla="*/ 16 h 16"/>
                  <a:gd name="T110" fmla="*/ 4 w 5"/>
                  <a:gd name="T111" fmla="*/ 16 h 16"/>
                  <a:gd name="T112" fmla="*/ 5 w 5"/>
                  <a:gd name="T113" fmla="*/ 16 h 16"/>
                  <a:gd name="T114" fmla="*/ 5 w 5"/>
                  <a:gd name="T115" fmla="*/ 14 h 16"/>
                  <a:gd name="T116" fmla="*/ 5 w 5"/>
                  <a:gd name="T117" fmla="*/ 13 h 16"/>
                  <a:gd name="T118" fmla="*/ 2 w 5"/>
                  <a:gd name="T119" fmla="*/ 13 h 16"/>
                  <a:gd name="T120" fmla="*/ 2 w 5"/>
                  <a:gd name="T12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" h="16">
                    <a:moveTo>
                      <a:pt x="3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2"/>
                    </a:lnTo>
                    <a:moveTo>
                      <a:pt x="2" y="12"/>
                    </a:move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0" name="Freeform 3023">
                <a:extLst>
                  <a:ext uri="{FF2B5EF4-FFF2-40B4-BE49-F238E27FC236}">
                    <a16:creationId xmlns:a16="http://schemas.microsoft.com/office/drawing/2014/main" id="{0420D946-B470-4331-85DF-7928DAE2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507"/>
                <a:ext cx="47" cy="23"/>
              </a:xfrm>
              <a:custGeom>
                <a:avLst/>
                <a:gdLst>
                  <a:gd name="T0" fmla="*/ 21 w 21"/>
                  <a:gd name="T1" fmla="*/ 1 h 10"/>
                  <a:gd name="T2" fmla="*/ 20 w 21"/>
                  <a:gd name="T3" fmla="*/ 1 h 10"/>
                  <a:gd name="T4" fmla="*/ 18 w 21"/>
                  <a:gd name="T5" fmla="*/ 2 h 10"/>
                  <a:gd name="T6" fmla="*/ 16 w 21"/>
                  <a:gd name="T7" fmla="*/ 2 h 10"/>
                  <a:gd name="T8" fmla="*/ 14 w 21"/>
                  <a:gd name="T9" fmla="*/ 3 h 10"/>
                  <a:gd name="T10" fmla="*/ 12 w 21"/>
                  <a:gd name="T11" fmla="*/ 3 h 10"/>
                  <a:gd name="T12" fmla="*/ 10 w 21"/>
                  <a:gd name="T13" fmla="*/ 3 h 10"/>
                  <a:gd name="T14" fmla="*/ 8 w 21"/>
                  <a:gd name="T15" fmla="*/ 4 h 10"/>
                  <a:gd name="T16" fmla="*/ 6 w 21"/>
                  <a:gd name="T17" fmla="*/ 4 h 10"/>
                  <a:gd name="T18" fmla="*/ 4 w 21"/>
                  <a:gd name="T19" fmla="*/ 4 h 10"/>
                  <a:gd name="T20" fmla="*/ 2 w 21"/>
                  <a:gd name="T21" fmla="*/ 4 h 10"/>
                  <a:gd name="T22" fmla="*/ 0 w 21"/>
                  <a:gd name="T23" fmla="*/ 4 h 10"/>
                  <a:gd name="T24" fmla="*/ 0 w 21"/>
                  <a:gd name="T25" fmla="*/ 7 h 10"/>
                  <a:gd name="T26" fmla="*/ 0 w 21"/>
                  <a:gd name="T27" fmla="*/ 10 h 10"/>
                  <a:gd name="T28" fmla="*/ 1 w 21"/>
                  <a:gd name="T29" fmla="*/ 10 h 10"/>
                  <a:gd name="T30" fmla="*/ 3 w 21"/>
                  <a:gd name="T31" fmla="*/ 10 h 10"/>
                  <a:gd name="T32" fmla="*/ 3 w 21"/>
                  <a:gd name="T33" fmla="*/ 10 h 10"/>
                  <a:gd name="T34" fmla="*/ 4 w 21"/>
                  <a:gd name="T35" fmla="*/ 10 h 10"/>
                  <a:gd name="T36" fmla="*/ 4 w 21"/>
                  <a:gd name="T37" fmla="*/ 10 h 10"/>
                  <a:gd name="T38" fmla="*/ 5 w 21"/>
                  <a:gd name="T39" fmla="*/ 10 h 10"/>
                  <a:gd name="T40" fmla="*/ 7 w 21"/>
                  <a:gd name="T41" fmla="*/ 10 h 10"/>
                  <a:gd name="T42" fmla="*/ 8 w 21"/>
                  <a:gd name="T43" fmla="*/ 9 h 10"/>
                  <a:gd name="T44" fmla="*/ 9 w 21"/>
                  <a:gd name="T45" fmla="*/ 9 h 10"/>
                  <a:gd name="T46" fmla="*/ 9 w 21"/>
                  <a:gd name="T47" fmla="*/ 9 h 10"/>
                  <a:gd name="T48" fmla="*/ 10 w 21"/>
                  <a:gd name="T49" fmla="*/ 9 h 10"/>
                  <a:gd name="T50" fmla="*/ 11 w 21"/>
                  <a:gd name="T51" fmla="*/ 9 h 10"/>
                  <a:gd name="T52" fmla="*/ 11 w 21"/>
                  <a:gd name="T53" fmla="*/ 9 h 10"/>
                  <a:gd name="T54" fmla="*/ 12 w 21"/>
                  <a:gd name="T55" fmla="*/ 9 h 10"/>
                  <a:gd name="T56" fmla="*/ 13 w 21"/>
                  <a:gd name="T57" fmla="*/ 9 h 10"/>
                  <a:gd name="T58" fmla="*/ 14 w 21"/>
                  <a:gd name="T59" fmla="*/ 9 h 10"/>
                  <a:gd name="T60" fmla="*/ 14 w 21"/>
                  <a:gd name="T61" fmla="*/ 9 h 10"/>
                  <a:gd name="T62" fmla="*/ 15 w 21"/>
                  <a:gd name="T63" fmla="*/ 9 h 10"/>
                  <a:gd name="T64" fmla="*/ 15 w 21"/>
                  <a:gd name="T65" fmla="*/ 9 h 10"/>
                  <a:gd name="T66" fmla="*/ 15 w 21"/>
                  <a:gd name="T67" fmla="*/ 9 h 10"/>
                  <a:gd name="T68" fmla="*/ 21 w 21"/>
                  <a:gd name="T69" fmla="*/ 5 h 10"/>
                  <a:gd name="T70" fmla="*/ 21 w 21"/>
                  <a:gd name="T7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10">
                    <a:moveTo>
                      <a:pt x="21" y="1"/>
                    </a:moveTo>
                    <a:lnTo>
                      <a:pt x="21" y="1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1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1" name="Freeform 3024">
                <a:extLst>
                  <a:ext uri="{FF2B5EF4-FFF2-40B4-BE49-F238E27FC236}">
                    <a16:creationId xmlns:a16="http://schemas.microsoft.com/office/drawing/2014/main" id="{6606B87F-D9A3-45F4-B5F5-F606E7AF3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68"/>
                <a:ext cx="9" cy="16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7 h 7"/>
                  <a:gd name="T6" fmla="*/ 4 w 4"/>
                  <a:gd name="T7" fmla="*/ 6 h 7"/>
                  <a:gd name="T8" fmla="*/ 3 w 4"/>
                  <a:gd name="T9" fmla="*/ 6 h 7"/>
                  <a:gd name="T10" fmla="*/ 3 w 4"/>
                  <a:gd name="T11" fmla="*/ 4 h 7"/>
                  <a:gd name="T12" fmla="*/ 3 w 4"/>
                  <a:gd name="T13" fmla="*/ 1 h 7"/>
                  <a:gd name="T14" fmla="*/ 3 w 4"/>
                  <a:gd name="T15" fmla="*/ 1 h 7"/>
                  <a:gd name="T16" fmla="*/ 3 w 4"/>
                  <a:gd name="T17" fmla="*/ 1 h 7"/>
                  <a:gd name="T18" fmla="*/ 3 w 4"/>
                  <a:gd name="T19" fmla="*/ 0 h 7"/>
                  <a:gd name="T20" fmla="*/ 0 w 4"/>
                  <a:gd name="T21" fmla="*/ 1 h 7"/>
                  <a:gd name="T22" fmla="*/ 1 w 4"/>
                  <a:gd name="T23" fmla="*/ 1 h 7"/>
                  <a:gd name="T24" fmla="*/ 1 w 4"/>
                  <a:gd name="T25" fmla="*/ 1 h 7"/>
                  <a:gd name="T26" fmla="*/ 1 w 4"/>
                  <a:gd name="T27" fmla="*/ 4 h 7"/>
                  <a:gd name="T28" fmla="*/ 1 w 4"/>
                  <a:gd name="T29" fmla="*/ 6 h 7"/>
                  <a:gd name="T30" fmla="*/ 1 w 4"/>
                  <a:gd name="T31" fmla="*/ 6 h 7"/>
                  <a:gd name="T32" fmla="*/ 4 w 4"/>
                  <a:gd name="T33" fmla="*/ 7 h 7"/>
                  <a:gd name="T34" fmla="*/ 4 w 4"/>
                  <a:gd name="T35" fmla="*/ 7 h 7"/>
                  <a:gd name="T36" fmla="*/ 4 w 4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2" name="Freeform 3025">
                <a:extLst>
                  <a:ext uri="{FF2B5EF4-FFF2-40B4-BE49-F238E27FC236}">
                    <a16:creationId xmlns:a16="http://schemas.microsoft.com/office/drawing/2014/main" id="{30604119-E24E-49F6-A9FE-F86FCE028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09"/>
                <a:ext cx="4" cy="6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0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  <a:gd name="T12" fmla="*/ 2 w 2"/>
                  <a:gd name="T13" fmla="*/ 1 h 3"/>
                  <a:gd name="T14" fmla="*/ 2 w 2"/>
                  <a:gd name="T15" fmla="*/ 1 h 3"/>
                  <a:gd name="T16" fmla="*/ 1 w 2"/>
                  <a:gd name="T17" fmla="*/ 1 h 3"/>
                  <a:gd name="T18" fmla="*/ 0 w 2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3" name="Freeform 3026">
                <a:extLst>
                  <a:ext uri="{FF2B5EF4-FFF2-40B4-BE49-F238E27FC236}">
                    <a16:creationId xmlns:a16="http://schemas.microsoft.com/office/drawing/2014/main" id="{B853CDA8-597D-463B-A126-A426E0545F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6" y="1004"/>
                <a:ext cx="59" cy="25"/>
              </a:xfrm>
              <a:custGeom>
                <a:avLst/>
                <a:gdLst>
                  <a:gd name="T0" fmla="*/ 23 w 59"/>
                  <a:gd name="T1" fmla="*/ 25 h 25"/>
                  <a:gd name="T2" fmla="*/ 21 w 59"/>
                  <a:gd name="T3" fmla="*/ 25 h 25"/>
                  <a:gd name="T4" fmla="*/ 16 w 59"/>
                  <a:gd name="T5" fmla="*/ 25 h 25"/>
                  <a:gd name="T6" fmla="*/ 12 w 59"/>
                  <a:gd name="T7" fmla="*/ 25 h 25"/>
                  <a:gd name="T8" fmla="*/ 7 w 59"/>
                  <a:gd name="T9" fmla="*/ 25 h 25"/>
                  <a:gd name="T10" fmla="*/ 3 w 59"/>
                  <a:gd name="T11" fmla="*/ 25 h 25"/>
                  <a:gd name="T12" fmla="*/ 3 w 59"/>
                  <a:gd name="T13" fmla="*/ 20 h 25"/>
                  <a:gd name="T14" fmla="*/ 3 w 59"/>
                  <a:gd name="T15" fmla="*/ 20 h 25"/>
                  <a:gd name="T16" fmla="*/ 0 w 59"/>
                  <a:gd name="T17" fmla="*/ 18 h 25"/>
                  <a:gd name="T18" fmla="*/ 0 w 59"/>
                  <a:gd name="T19" fmla="*/ 16 h 25"/>
                  <a:gd name="T20" fmla="*/ 0 w 59"/>
                  <a:gd name="T21" fmla="*/ 11 h 25"/>
                  <a:gd name="T22" fmla="*/ 3 w 59"/>
                  <a:gd name="T23" fmla="*/ 11 h 25"/>
                  <a:gd name="T24" fmla="*/ 3 w 59"/>
                  <a:gd name="T25" fmla="*/ 9 h 25"/>
                  <a:gd name="T26" fmla="*/ 3 w 59"/>
                  <a:gd name="T27" fmla="*/ 5 h 25"/>
                  <a:gd name="T28" fmla="*/ 3 w 59"/>
                  <a:gd name="T29" fmla="*/ 2 h 25"/>
                  <a:gd name="T30" fmla="*/ 7 w 59"/>
                  <a:gd name="T31" fmla="*/ 2 h 25"/>
                  <a:gd name="T32" fmla="*/ 14 w 59"/>
                  <a:gd name="T33" fmla="*/ 2 h 25"/>
                  <a:gd name="T34" fmla="*/ 19 w 59"/>
                  <a:gd name="T35" fmla="*/ 2 h 25"/>
                  <a:gd name="T36" fmla="*/ 23 w 59"/>
                  <a:gd name="T37" fmla="*/ 0 h 25"/>
                  <a:gd name="T38" fmla="*/ 25 w 59"/>
                  <a:gd name="T39" fmla="*/ 0 h 25"/>
                  <a:gd name="T40" fmla="*/ 34 w 59"/>
                  <a:gd name="T41" fmla="*/ 0 h 25"/>
                  <a:gd name="T42" fmla="*/ 39 w 59"/>
                  <a:gd name="T43" fmla="*/ 0 h 25"/>
                  <a:gd name="T44" fmla="*/ 43 w 59"/>
                  <a:gd name="T45" fmla="*/ 0 h 25"/>
                  <a:gd name="T46" fmla="*/ 46 w 59"/>
                  <a:gd name="T47" fmla="*/ 0 h 25"/>
                  <a:gd name="T48" fmla="*/ 50 w 59"/>
                  <a:gd name="T49" fmla="*/ 0 h 25"/>
                  <a:gd name="T50" fmla="*/ 59 w 59"/>
                  <a:gd name="T51" fmla="*/ 14 h 25"/>
                  <a:gd name="T52" fmla="*/ 59 w 59"/>
                  <a:gd name="T53" fmla="*/ 18 h 25"/>
                  <a:gd name="T54" fmla="*/ 59 w 59"/>
                  <a:gd name="T55" fmla="*/ 23 h 25"/>
                  <a:gd name="T56" fmla="*/ 57 w 59"/>
                  <a:gd name="T57" fmla="*/ 25 h 25"/>
                  <a:gd name="T58" fmla="*/ 50 w 59"/>
                  <a:gd name="T59" fmla="*/ 25 h 25"/>
                  <a:gd name="T60" fmla="*/ 46 w 59"/>
                  <a:gd name="T61" fmla="*/ 25 h 25"/>
                  <a:gd name="T62" fmla="*/ 39 w 59"/>
                  <a:gd name="T63" fmla="*/ 25 h 25"/>
                  <a:gd name="T64" fmla="*/ 39 w 59"/>
                  <a:gd name="T65" fmla="*/ 20 h 25"/>
                  <a:gd name="T66" fmla="*/ 37 w 59"/>
                  <a:gd name="T67" fmla="*/ 25 h 25"/>
                  <a:gd name="T68" fmla="*/ 32 w 59"/>
                  <a:gd name="T69" fmla="*/ 20 h 25"/>
                  <a:gd name="T70" fmla="*/ 30 w 59"/>
                  <a:gd name="T71" fmla="*/ 20 h 25"/>
                  <a:gd name="T72" fmla="*/ 28 w 59"/>
                  <a:gd name="T73" fmla="*/ 20 h 25"/>
                  <a:gd name="T74" fmla="*/ 25 w 59"/>
                  <a:gd name="T75" fmla="*/ 20 h 25"/>
                  <a:gd name="T76" fmla="*/ 25 w 59"/>
                  <a:gd name="T77" fmla="*/ 25 h 25"/>
                  <a:gd name="T78" fmla="*/ 30 w 59"/>
                  <a:gd name="T79" fmla="*/ 25 h 25"/>
                  <a:gd name="T80" fmla="*/ 25 w 59"/>
                  <a:gd name="T8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9" h="25">
                    <a:moveTo>
                      <a:pt x="25" y="25"/>
                    </a:moveTo>
                    <a:lnTo>
                      <a:pt x="23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59" y="14"/>
                    </a:lnTo>
                    <a:lnTo>
                      <a:pt x="59" y="18"/>
                    </a:lnTo>
                    <a:lnTo>
                      <a:pt x="59" y="18"/>
                    </a:lnTo>
                    <a:lnTo>
                      <a:pt x="59" y="20"/>
                    </a:lnTo>
                    <a:lnTo>
                      <a:pt x="59" y="23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5" y="25"/>
                    </a:lnTo>
                    <a:lnTo>
                      <a:pt x="50" y="25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1" y="25"/>
                    </a:lnTo>
                    <a:lnTo>
                      <a:pt x="39" y="25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7" y="20"/>
                    </a:lnTo>
                    <a:lnTo>
                      <a:pt x="37" y="25"/>
                    </a:lnTo>
                    <a:lnTo>
                      <a:pt x="34" y="25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5"/>
                    </a:lnTo>
                    <a:close/>
                    <a:moveTo>
                      <a:pt x="25" y="25"/>
                    </a:moveTo>
                    <a:lnTo>
                      <a:pt x="28" y="25"/>
                    </a:lnTo>
                    <a:lnTo>
                      <a:pt x="30" y="25"/>
                    </a:lnTo>
                    <a:lnTo>
                      <a:pt x="34" y="25"/>
                    </a:lnTo>
                    <a:lnTo>
                      <a:pt x="25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4" name="Freeform 3027">
                <a:extLst>
                  <a:ext uri="{FF2B5EF4-FFF2-40B4-BE49-F238E27FC236}">
                    <a16:creationId xmlns:a16="http://schemas.microsoft.com/office/drawing/2014/main" id="{AF65356F-CA38-4E83-B943-2FE3491BEF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7" y="1004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0 w 5"/>
                  <a:gd name="T3" fmla="*/ 11 h 11"/>
                  <a:gd name="T4" fmla="*/ 0 w 5"/>
                  <a:gd name="T5" fmla="*/ 9 h 11"/>
                  <a:gd name="T6" fmla="*/ 5 w 5"/>
                  <a:gd name="T7" fmla="*/ 9 h 11"/>
                  <a:gd name="T8" fmla="*/ 5 w 5"/>
                  <a:gd name="T9" fmla="*/ 11 h 11"/>
                  <a:gd name="T10" fmla="*/ 5 w 5"/>
                  <a:gd name="T11" fmla="*/ 2 h 11"/>
                  <a:gd name="T12" fmla="*/ 0 w 5"/>
                  <a:gd name="T13" fmla="*/ 2 h 11"/>
                  <a:gd name="T14" fmla="*/ 0 w 5"/>
                  <a:gd name="T15" fmla="*/ 0 h 11"/>
                  <a:gd name="T16" fmla="*/ 5 w 5"/>
                  <a:gd name="T17" fmla="*/ 0 h 11"/>
                  <a:gd name="T18" fmla="*/ 5 w 5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0" y="11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5" y="11"/>
                    </a:lnTo>
                    <a:close/>
                    <a:moveTo>
                      <a:pt x="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5" name="Freeform 3028">
                <a:extLst>
                  <a:ext uri="{FF2B5EF4-FFF2-40B4-BE49-F238E27FC236}">
                    <a16:creationId xmlns:a16="http://schemas.microsoft.com/office/drawing/2014/main" id="{DB17276E-E700-44EB-9313-383A3A985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1004"/>
                <a:ext cx="23" cy="11"/>
              </a:xfrm>
              <a:custGeom>
                <a:avLst/>
                <a:gdLst>
                  <a:gd name="T0" fmla="*/ 21 w 23"/>
                  <a:gd name="T1" fmla="*/ 7 h 11"/>
                  <a:gd name="T2" fmla="*/ 23 w 23"/>
                  <a:gd name="T3" fmla="*/ 11 h 11"/>
                  <a:gd name="T4" fmla="*/ 21 w 23"/>
                  <a:gd name="T5" fmla="*/ 11 h 11"/>
                  <a:gd name="T6" fmla="*/ 18 w 23"/>
                  <a:gd name="T7" fmla="*/ 11 h 11"/>
                  <a:gd name="T8" fmla="*/ 14 w 23"/>
                  <a:gd name="T9" fmla="*/ 11 h 11"/>
                  <a:gd name="T10" fmla="*/ 12 w 23"/>
                  <a:gd name="T11" fmla="*/ 11 h 11"/>
                  <a:gd name="T12" fmla="*/ 9 w 23"/>
                  <a:gd name="T13" fmla="*/ 11 h 11"/>
                  <a:gd name="T14" fmla="*/ 9 w 23"/>
                  <a:gd name="T15" fmla="*/ 11 h 11"/>
                  <a:gd name="T16" fmla="*/ 5 w 23"/>
                  <a:gd name="T17" fmla="*/ 11 h 11"/>
                  <a:gd name="T18" fmla="*/ 5 w 23"/>
                  <a:gd name="T19" fmla="*/ 9 h 11"/>
                  <a:gd name="T20" fmla="*/ 0 w 23"/>
                  <a:gd name="T21" fmla="*/ 9 h 11"/>
                  <a:gd name="T22" fmla="*/ 0 w 23"/>
                  <a:gd name="T23" fmla="*/ 11 h 11"/>
                  <a:gd name="T24" fmla="*/ 0 w 23"/>
                  <a:gd name="T25" fmla="*/ 5 h 11"/>
                  <a:gd name="T26" fmla="*/ 0 w 23"/>
                  <a:gd name="T27" fmla="*/ 2 h 11"/>
                  <a:gd name="T28" fmla="*/ 5 w 23"/>
                  <a:gd name="T29" fmla="*/ 2 h 11"/>
                  <a:gd name="T30" fmla="*/ 5 w 23"/>
                  <a:gd name="T31" fmla="*/ 0 h 11"/>
                  <a:gd name="T32" fmla="*/ 9 w 23"/>
                  <a:gd name="T33" fmla="*/ 0 h 11"/>
                  <a:gd name="T34" fmla="*/ 14 w 23"/>
                  <a:gd name="T35" fmla="*/ 0 h 11"/>
                  <a:gd name="T36" fmla="*/ 23 w 23"/>
                  <a:gd name="T37" fmla="*/ 0 h 11"/>
                  <a:gd name="T38" fmla="*/ 23 w 23"/>
                  <a:gd name="T39" fmla="*/ 7 h 11"/>
                  <a:gd name="T40" fmla="*/ 21 w 23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11">
                    <a:moveTo>
                      <a:pt x="21" y="7"/>
                    </a:moveTo>
                    <a:lnTo>
                      <a:pt x="23" y="11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6" name="Freeform 3029">
                <a:extLst>
                  <a:ext uri="{FF2B5EF4-FFF2-40B4-BE49-F238E27FC236}">
                    <a16:creationId xmlns:a16="http://schemas.microsoft.com/office/drawing/2014/main" id="{8EEFFA55-D814-4B56-AC2E-55906F7441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85" y="894"/>
                <a:ext cx="77" cy="94"/>
              </a:xfrm>
              <a:custGeom>
                <a:avLst/>
                <a:gdLst>
                  <a:gd name="T0" fmla="*/ 72 w 77"/>
                  <a:gd name="T1" fmla="*/ 9 h 94"/>
                  <a:gd name="T2" fmla="*/ 72 w 77"/>
                  <a:gd name="T3" fmla="*/ 20 h 94"/>
                  <a:gd name="T4" fmla="*/ 54 w 77"/>
                  <a:gd name="T5" fmla="*/ 22 h 94"/>
                  <a:gd name="T6" fmla="*/ 48 w 77"/>
                  <a:gd name="T7" fmla="*/ 6 h 94"/>
                  <a:gd name="T8" fmla="*/ 45 w 77"/>
                  <a:gd name="T9" fmla="*/ 11 h 94"/>
                  <a:gd name="T10" fmla="*/ 39 w 77"/>
                  <a:gd name="T11" fmla="*/ 22 h 94"/>
                  <a:gd name="T12" fmla="*/ 25 w 77"/>
                  <a:gd name="T13" fmla="*/ 15 h 94"/>
                  <a:gd name="T14" fmla="*/ 25 w 77"/>
                  <a:gd name="T15" fmla="*/ 2 h 94"/>
                  <a:gd name="T16" fmla="*/ 23 w 77"/>
                  <a:gd name="T17" fmla="*/ 15 h 94"/>
                  <a:gd name="T18" fmla="*/ 7 w 77"/>
                  <a:gd name="T19" fmla="*/ 22 h 94"/>
                  <a:gd name="T20" fmla="*/ 2 w 77"/>
                  <a:gd name="T21" fmla="*/ 2 h 94"/>
                  <a:gd name="T22" fmla="*/ 48 w 77"/>
                  <a:gd name="T23" fmla="*/ 0 h 94"/>
                  <a:gd name="T24" fmla="*/ 41 w 77"/>
                  <a:gd name="T25" fmla="*/ 92 h 94"/>
                  <a:gd name="T26" fmla="*/ 14 w 77"/>
                  <a:gd name="T27" fmla="*/ 81 h 94"/>
                  <a:gd name="T28" fmla="*/ 32 w 77"/>
                  <a:gd name="T29" fmla="*/ 81 h 94"/>
                  <a:gd name="T30" fmla="*/ 39 w 77"/>
                  <a:gd name="T31" fmla="*/ 85 h 94"/>
                  <a:gd name="T32" fmla="*/ 54 w 77"/>
                  <a:gd name="T33" fmla="*/ 81 h 94"/>
                  <a:gd name="T34" fmla="*/ 70 w 77"/>
                  <a:gd name="T35" fmla="*/ 83 h 94"/>
                  <a:gd name="T36" fmla="*/ 70 w 77"/>
                  <a:gd name="T37" fmla="*/ 67 h 94"/>
                  <a:gd name="T38" fmla="*/ 57 w 77"/>
                  <a:gd name="T39" fmla="*/ 67 h 94"/>
                  <a:gd name="T40" fmla="*/ 41 w 77"/>
                  <a:gd name="T41" fmla="*/ 67 h 94"/>
                  <a:gd name="T42" fmla="*/ 50 w 77"/>
                  <a:gd name="T43" fmla="*/ 58 h 94"/>
                  <a:gd name="T44" fmla="*/ 70 w 77"/>
                  <a:gd name="T45" fmla="*/ 58 h 94"/>
                  <a:gd name="T46" fmla="*/ 41 w 77"/>
                  <a:gd name="T47" fmla="*/ 70 h 94"/>
                  <a:gd name="T48" fmla="*/ 59 w 77"/>
                  <a:gd name="T49" fmla="*/ 70 h 94"/>
                  <a:gd name="T50" fmla="*/ 70 w 77"/>
                  <a:gd name="T51" fmla="*/ 79 h 94"/>
                  <a:gd name="T52" fmla="*/ 50 w 77"/>
                  <a:gd name="T53" fmla="*/ 79 h 94"/>
                  <a:gd name="T54" fmla="*/ 16 w 77"/>
                  <a:gd name="T55" fmla="*/ 79 h 94"/>
                  <a:gd name="T56" fmla="*/ 9 w 77"/>
                  <a:gd name="T57" fmla="*/ 70 h 94"/>
                  <a:gd name="T58" fmla="*/ 23 w 77"/>
                  <a:gd name="T59" fmla="*/ 70 h 94"/>
                  <a:gd name="T60" fmla="*/ 34 w 77"/>
                  <a:gd name="T61" fmla="*/ 76 h 94"/>
                  <a:gd name="T62" fmla="*/ 14 w 77"/>
                  <a:gd name="T63" fmla="*/ 67 h 94"/>
                  <a:gd name="T64" fmla="*/ 11 w 77"/>
                  <a:gd name="T65" fmla="*/ 58 h 94"/>
                  <a:gd name="T66" fmla="*/ 30 w 77"/>
                  <a:gd name="T67" fmla="*/ 58 h 94"/>
                  <a:gd name="T68" fmla="*/ 25 w 77"/>
                  <a:gd name="T69" fmla="*/ 67 h 94"/>
                  <a:gd name="T70" fmla="*/ 63 w 77"/>
                  <a:gd name="T71" fmla="*/ 34 h 94"/>
                  <a:gd name="T72" fmla="*/ 48 w 77"/>
                  <a:gd name="T73" fmla="*/ 29 h 94"/>
                  <a:gd name="T74" fmla="*/ 63 w 77"/>
                  <a:gd name="T75" fmla="*/ 25 h 94"/>
                  <a:gd name="T76" fmla="*/ 48 w 77"/>
                  <a:gd name="T77" fmla="*/ 43 h 94"/>
                  <a:gd name="T78" fmla="*/ 61 w 77"/>
                  <a:gd name="T79" fmla="*/ 36 h 94"/>
                  <a:gd name="T80" fmla="*/ 61 w 77"/>
                  <a:gd name="T81" fmla="*/ 45 h 94"/>
                  <a:gd name="T82" fmla="*/ 70 w 77"/>
                  <a:gd name="T83" fmla="*/ 54 h 94"/>
                  <a:gd name="T84" fmla="*/ 48 w 77"/>
                  <a:gd name="T85" fmla="*/ 54 h 94"/>
                  <a:gd name="T86" fmla="*/ 63 w 77"/>
                  <a:gd name="T87" fmla="*/ 47 h 94"/>
                  <a:gd name="T88" fmla="*/ 9 w 77"/>
                  <a:gd name="T89" fmla="*/ 36 h 94"/>
                  <a:gd name="T90" fmla="*/ 23 w 77"/>
                  <a:gd name="T91" fmla="*/ 45 h 94"/>
                  <a:gd name="T92" fmla="*/ 45 w 77"/>
                  <a:gd name="T93" fmla="*/ 34 h 94"/>
                  <a:gd name="T94" fmla="*/ 7 w 77"/>
                  <a:gd name="T95" fmla="*/ 25 h 94"/>
                  <a:gd name="T96" fmla="*/ 23 w 77"/>
                  <a:gd name="T97" fmla="*/ 29 h 94"/>
                  <a:gd name="T98" fmla="*/ 7 w 77"/>
                  <a:gd name="T99" fmla="*/ 34 h 94"/>
                  <a:gd name="T100" fmla="*/ 14 w 77"/>
                  <a:gd name="T101" fmla="*/ 56 h 94"/>
                  <a:gd name="T102" fmla="*/ 11 w 77"/>
                  <a:gd name="T103" fmla="*/ 47 h 94"/>
                  <a:gd name="T104" fmla="*/ 27 w 77"/>
                  <a:gd name="T105" fmla="*/ 52 h 94"/>
                  <a:gd name="T106" fmla="*/ 41 w 77"/>
                  <a:gd name="T107" fmla="*/ 47 h 94"/>
                  <a:gd name="T108" fmla="*/ 43 w 77"/>
                  <a:gd name="T109" fmla="*/ 56 h 94"/>
                  <a:gd name="T110" fmla="*/ 30 w 77"/>
                  <a:gd name="T111" fmla="*/ 45 h 94"/>
                  <a:gd name="T112" fmla="*/ 36 w 77"/>
                  <a:gd name="T113" fmla="*/ 36 h 94"/>
                  <a:gd name="T114" fmla="*/ 41 w 77"/>
                  <a:gd name="T115" fmla="*/ 4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94">
                    <a:moveTo>
                      <a:pt x="75" y="0"/>
                    </a:moveTo>
                    <a:lnTo>
                      <a:pt x="75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2" y="9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20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63" y="22"/>
                    </a:lnTo>
                    <a:lnTo>
                      <a:pt x="61" y="22"/>
                    </a:lnTo>
                    <a:lnTo>
                      <a:pt x="59" y="22"/>
                    </a:lnTo>
                    <a:lnTo>
                      <a:pt x="57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6"/>
                    </a:lnTo>
                    <a:lnTo>
                      <a:pt x="45" y="9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5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43" y="22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2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30" y="6"/>
                    </a:lnTo>
                    <a:lnTo>
                      <a:pt x="34" y="6"/>
                    </a:lnTo>
                    <a:lnTo>
                      <a:pt x="34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2" y="22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61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5" y="0"/>
                    </a:lnTo>
                    <a:close/>
                    <a:moveTo>
                      <a:pt x="41" y="92"/>
                    </a:moveTo>
                    <a:lnTo>
                      <a:pt x="25" y="94"/>
                    </a:lnTo>
                    <a:lnTo>
                      <a:pt x="5" y="94"/>
                    </a:lnTo>
                    <a:lnTo>
                      <a:pt x="5" y="81"/>
                    </a:lnTo>
                    <a:lnTo>
                      <a:pt x="7" y="81"/>
                    </a:lnTo>
                    <a:lnTo>
                      <a:pt x="9" y="81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0" y="81"/>
                    </a:lnTo>
                    <a:lnTo>
                      <a:pt x="32" y="81"/>
                    </a:lnTo>
                    <a:lnTo>
                      <a:pt x="34" y="81"/>
                    </a:lnTo>
                    <a:lnTo>
                      <a:pt x="34" y="85"/>
                    </a:lnTo>
                    <a:lnTo>
                      <a:pt x="34" y="88"/>
                    </a:lnTo>
                    <a:lnTo>
                      <a:pt x="34" y="90"/>
                    </a:lnTo>
                    <a:lnTo>
                      <a:pt x="34" y="94"/>
                    </a:lnTo>
                    <a:lnTo>
                      <a:pt x="39" y="92"/>
                    </a:lnTo>
                    <a:lnTo>
                      <a:pt x="39" y="90"/>
                    </a:lnTo>
                    <a:lnTo>
                      <a:pt x="39" y="85"/>
                    </a:lnTo>
                    <a:lnTo>
                      <a:pt x="39" y="81"/>
                    </a:lnTo>
                    <a:lnTo>
                      <a:pt x="41" y="81"/>
                    </a:lnTo>
                    <a:lnTo>
                      <a:pt x="43" y="81"/>
                    </a:lnTo>
                    <a:lnTo>
                      <a:pt x="45" y="81"/>
                    </a:lnTo>
                    <a:lnTo>
                      <a:pt x="48" y="81"/>
                    </a:lnTo>
                    <a:lnTo>
                      <a:pt x="50" y="81"/>
                    </a:lnTo>
                    <a:lnTo>
                      <a:pt x="52" y="81"/>
                    </a:lnTo>
                    <a:lnTo>
                      <a:pt x="54" y="81"/>
                    </a:lnTo>
                    <a:lnTo>
                      <a:pt x="57" y="81"/>
                    </a:lnTo>
                    <a:lnTo>
                      <a:pt x="59" y="81"/>
                    </a:lnTo>
                    <a:lnTo>
                      <a:pt x="59" y="81"/>
                    </a:lnTo>
                    <a:lnTo>
                      <a:pt x="61" y="81"/>
                    </a:lnTo>
                    <a:lnTo>
                      <a:pt x="63" y="81"/>
                    </a:lnTo>
                    <a:lnTo>
                      <a:pt x="68" y="81"/>
                    </a:lnTo>
                    <a:lnTo>
                      <a:pt x="70" y="81"/>
                    </a:lnTo>
                    <a:lnTo>
                      <a:pt x="70" y="83"/>
                    </a:lnTo>
                    <a:lnTo>
                      <a:pt x="70" y="83"/>
                    </a:lnTo>
                    <a:lnTo>
                      <a:pt x="70" y="85"/>
                    </a:lnTo>
                    <a:lnTo>
                      <a:pt x="70" y="92"/>
                    </a:lnTo>
                    <a:lnTo>
                      <a:pt x="70" y="92"/>
                    </a:lnTo>
                    <a:lnTo>
                      <a:pt x="57" y="92"/>
                    </a:lnTo>
                    <a:lnTo>
                      <a:pt x="41" y="92"/>
                    </a:lnTo>
                    <a:close/>
                    <a:moveTo>
                      <a:pt x="70" y="65"/>
                    </a:moveTo>
                    <a:lnTo>
                      <a:pt x="70" y="67"/>
                    </a:lnTo>
                    <a:lnTo>
                      <a:pt x="68" y="67"/>
                    </a:lnTo>
                    <a:lnTo>
                      <a:pt x="68" y="67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3" y="67"/>
                    </a:lnTo>
                    <a:lnTo>
                      <a:pt x="61" y="67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0" y="67"/>
                    </a:lnTo>
                    <a:lnTo>
                      <a:pt x="48" y="67"/>
                    </a:lnTo>
                    <a:lnTo>
                      <a:pt x="45" y="67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7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58"/>
                    </a:lnTo>
                    <a:lnTo>
                      <a:pt x="43" y="58"/>
                    </a:lnTo>
                    <a:lnTo>
                      <a:pt x="45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7" y="58"/>
                    </a:lnTo>
                    <a:lnTo>
                      <a:pt x="59" y="58"/>
                    </a:lnTo>
                    <a:lnTo>
                      <a:pt x="61" y="58"/>
                    </a:lnTo>
                    <a:lnTo>
                      <a:pt x="63" y="58"/>
                    </a:lnTo>
                    <a:lnTo>
                      <a:pt x="66" y="58"/>
                    </a:lnTo>
                    <a:lnTo>
                      <a:pt x="70" y="58"/>
                    </a:lnTo>
                    <a:lnTo>
                      <a:pt x="70" y="61"/>
                    </a:lnTo>
                    <a:lnTo>
                      <a:pt x="70" y="63"/>
                    </a:lnTo>
                    <a:lnTo>
                      <a:pt x="70" y="65"/>
                    </a:lnTo>
                    <a:close/>
                    <a:moveTo>
                      <a:pt x="43" y="79"/>
                    </a:moveTo>
                    <a:lnTo>
                      <a:pt x="39" y="79"/>
                    </a:lnTo>
                    <a:lnTo>
                      <a:pt x="39" y="72"/>
                    </a:lnTo>
                    <a:lnTo>
                      <a:pt x="39" y="70"/>
                    </a:lnTo>
                    <a:lnTo>
                      <a:pt x="41" y="70"/>
                    </a:lnTo>
                    <a:lnTo>
                      <a:pt x="43" y="70"/>
                    </a:lnTo>
                    <a:lnTo>
                      <a:pt x="45" y="70"/>
                    </a:lnTo>
                    <a:lnTo>
                      <a:pt x="48" y="70"/>
                    </a:lnTo>
                    <a:lnTo>
                      <a:pt x="50" y="70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7" y="70"/>
                    </a:lnTo>
                    <a:lnTo>
                      <a:pt x="59" y="70"/>
                    </a:lnTo>
                    <a:lnTo>
                      <a:pt x="61" y="70"/>
                    </a:lnTo>
                    <a:lnTo>
                      <a:pt x="63" y="70"/>
                    </a:lnTo>
                    <a:lnTo>
                      <a:pt x="66" y="70"/>
                    </a:lnTo>
                    <a:lnTo>
                      <a:pt x="70" y="70"/>
                    </a:lnTo>
                    <a:lnTo>
                      <a:pt x="70" y="74"/>
                    </a:lnTo>
                    <a:lnTo>
                      <a:pt x="70" y="74"/>
                    </a:lnTo>
                    <a:lnTo>
                      <a:pt x="70" y="76"/>
                    </a:lnTo>
                    <a:lnTo>
                      <a:pt x="70" y="79"/>
                    </a:lnTo>
                    <a:lnTo>
                      <a:pt x="66" y="79"/>
                    </a:lnTo>
                    <a:lnTo>
                      <a:pt x="63" y="79"/>
                    </a:lnTo>
                    <a:lnTo>
                      <a:pt x="61" y="79"/>
                    </a:lnTo>
                    <a:lnTo>
                      <a:pt x="59" y="79"/>
                    </a:lnTo>
                    <a:lnTo>
                      <a:pt x="57" y="79"/>
                    </a:lnTo>
                    <a:lnTo>
                      <a:pt x="54" y="79"/>
                    </a:lnTo>
                    <a:lnTo>
                      <a:pt x="52" y="79"/>
                    </a:lnTo>
                    <a:lnTo>
                      <a:pt x="50" y="79"/>
                    </a:lnTo>
                    <a:lnTo>
                      <a:pt x="48" y="79"/>
                    </a:lnTo>
                    <a:lnTo>
                      <a:pt x="45" y="79"/>
                    </a:lnTo>
                    <a:lnTo>
                      <a:pt x="43" y="79"/>
                    </a:lnTo>
                    <a:close/>
                    <a:moveTo>
                      <a:pt x="27" y="79"/>
                    </a:moveTo>
                    <a:lnTo>
                      <a:pt x="23" y="79"/>
                    </a:lnTo>
                    <a:lnTo>
                      <a:pt x="21" y="79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4" y="81"/>
                    </a:lnTo>
                    <a:lnTo>
                      <a:pt x="11" y="81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21" y="70"/>
                    </a:lnTo>
                    <a:lnTo>
                      <a:pt x="23" y="70"/>
                    </a:lnTo>
                    <a:lnTo>
                      <a:pt x="27" y="70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4" y="76"/>
                    </a:lnTo>
                    <a:lnTo>
                      <a:pt x="34" y="79"/>
                    </a:lnTo>
                    <a:lnTo>
                      <a:pt x="30" y="79"/>
                    </a:lnTo>
                    <a:lnTo>
                      <a:pt x="27" y="79"/>
                    </a:lnTo>
                    <a:close/>
                    <a:moveTo>
                      <a:pt x="23" y="67"/>
                    </a:moveTo>
                    <a:lnTo>
                      <a:pt x="21" y="67"/>
                    </a:lnTo>
                    <a:lnTo>
                      <a:pt x="18" y="67"/>
                    </a:lnTo>
                    <a:lnTo>
                      <a:pt x="16" y="67"/>
                    </a:lnTo>
                    <a:lnTo>
                      <a:pt x="14" y="67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7" y="67"/>
                    </a:lnTo>
                    <a:lnTo>
                      <a:pt x="5" y="70"/>
                    </a:lnTo>
                    <a:lnTo>
                      <a:pt x="2" y="58"/>
                    </a:lnTo>
                    <a:lnTo>
                      <a:pt x="7" y="5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1" y="58"/>
                    </a:lnTo>
                    <a:lnTo>
                      <a:pt x="23" y="58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4" y="61"/>
                    </a:lnTo>
                    <a:lnTo>
                      <a:pt x="34" y="65"/>
                    </a:lnTo>
                    <a:lnTo>
                      <a:pt x="34" y="67"/>
                    </a:lnTo>
                    <a:lnTo>
                      <a:pt x="32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25" y="67"/>
                    </a:lnTo>
                    <a:lnTo>
                      <a:pt x="23" y="67"/>
                    </a:lnTo>
                    <a:close/>
                    <a:moveTo>
                      <a:pt x="72" y="27"/>
                    </a:moveTo>
                    <a:lnTo>
                      <a:pt x="72" y="29"/>
                    </a:lnTo>
                    <a:lnTo>
                      <a:pt x="72" y="29"/>
                    </a:lnTo>
                    <a:lnTo>
                      <a:pt x="72" y="31"/>
                    </a:lnTo>
                    <a:lnTo>
                      <a:pt x="72" y="34"/>
                    </a:lnTo>
                    <a:lnTo>
                      <a:pt x="66" y="34"/>
                    </a:lnTo>
                    <a:lnTo>
                      <a:pt x="63" y="34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48" y="34"/>
                    </a:lnTo>
                    <a:lnTo>
                      <a:pt x="48" y="31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6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7"/>
                    </a:lnTo>
                    <a:close/>
                    <a:moveTo>
                      <a:pt x="52" y="45"/>
                    </a:moveTo>
                    <a:lnTo>
                      <a:pt x="48" y="45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8" y="38"/>
                    </a:lnTo>
                    <a:lnTo>
                      <a:pt x="48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7" y="36"/>
                    </a:lnTo>
                    <a:lnTo>
                      <a:pt x="59" y="36"/>
                    </a:lnTo>
                    <a:lnTo>
                      <a:pt x="61" y="36"/>
                    </a:lnTo>
                    <a:lnTo>
                      <a:pt x="63" y="36"/>
                    </a:lnTo>
                    <a:lnTo>
                      <a:pt x="70" y="36"/>
                    </a:lnTo>
                    <a:lnTo>
                      <a:pt x="70" y="40"/>
                    </a:lnTo>
                    <a:lnTo>
                      <a:pt x="70" y="43"/>
                    </a:lnTo>
                    <a:lnTo>
                      <a:pt x="70" y="45"/>
                    </a:lnTo>
                    <a:lnTo>
                      <a:pt x="66" y="45"/>
                    </a:lnTo>
                    <a:lnTo>
                      <a:pt x="63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7" y="45"/>
                    </a:lnTo>
                    <a:lnTo>
                      <a:pt x="54" y="45"/>
                    </a:lnTo>
                    <a:lnTo>
                      <a:pt x="52" y="45"/>
                    </a:lnTo>
                    <a:close/>
                    <a:moveTo>
                      <a:pt x="72" y="47"/>
                    </a:moveTo>
                    <a:lnTo>
                      <a:pt x="70" y="49"/>
                    </a:lnTo>
                    <a:lnTo>
                      <a:pt x="70" y="52"/>
                    </a:lnTo>
                    <a:lnTo>
                      <a:pt x="70" y="54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8" y="56"/>
                    </a:lnTo>
                    <a:lnTo>
                      <a:pt x="57" y="56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8" y="49"/>
                    </a:lnTo>
                    <a:lnTo>
                      <a:pt x="48" y="47"/>
                    </a:lnTo>
                    <a:lnTo>
                      <a:pt x="54" y="47"/>
                    </a:lnTo>
                    <a:lnTo>
                      <a:pt x="57" y="47"/>
                    </a:lnTo>
                    <a:lnTo>
                      <a:pt x="59" y="47"/>
                    </a:lnTo>
                    <a:lnTo>
                      <a:pt x="61" y="47"/>
                    </a:lnTo>
                    <a:lnTo>
                      <a:pt x="63" y="47"/>
                    </a:lnTo>
                    <a:lnTo>
                      <a:pt x="66" y="47"/>
                    </a:lnTo>
                    <a:lnTo>
                      <a:pt x="70" y="47"/>
                    </a:lnTo>
                    <a:lnTo>
                      <a:pt x="72" y="47"/>
                    </a:lnTo>
                    <a:close/>
                    <a:moveTo>
                      <a:pt x="7" y="45"/>
                    </a:moveTo>
                    <a:lnTo>
                      <a:pt x="2" y="45"/>
                    </a:lnTo>
                    <a:lnTo>
                      <a:pt x="2" y="36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8"/>
                    </a:lnTo>
                    <a:lnTo>
                      <a:pt x="23" y="43"/>
                    </a:lnTo>
                    <a:lnTo>
                      <a:pt x="23" y="45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7" y="45"/>
                    </a:lnTo>
                    <a:close/>
                    <a:moveTo>
                      <a:pt x="45" y="34"/>
                    </a:moveTo>
                    <a:lnTo>
                      <a:pt x="25" y="34"/>
                    </a:lnTo>
                    <a:lnTo>
                      <a:pt x="25" y="25"/>
                    </a:lnTo>
                    <a:lnTo>
                      <a:pt x="45" y="25"/>
                    </a:lnTo>
                    <a:lnTo>
                      <a:pt x="45" y="34"/>
                    </a:lnTo>
                    <a:close/>
                    <a:moveTo>
                      <a:pt x="7" y="34"/>
                    </a:moveTo>
                    <a:lnTo>
                      <a:pt x="2" y="34"/>
                    </a:lnTo>
                    <a:lnTo>
                      <a:pt x="2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3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7" y="34"/>
                    </a:lnTo>
                    <a:close/>
                    <a:moveTo>
                      <a:pt x="23" y="47"/>
                    </a:moveTo>
                    <a:lnTo>
                      <a:pt x="23" y="49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2" y="47"/>
                    </a:lnTo>
                    <a:lnTo>
                      <a:pt x="7" y="47"/>
                    </a:lnTo>
                    <a:lnTo>
                      <a:pt x="9" y="47"/>
                    </a:lnTo>
                    <a:lnTo>
                      <a:pt x="11" y="47"/>
                    </a:lnTo>
                    <a:lnTo>
                      <a:pt x="14" y="47"/>
                    </a:lnTo>
                    <a:lnTo>
                      <a:pt x="16" y="47"/>
                    </a:lnTo>
                    <a:lnTo>
                      <a:pt x="18" y="47"/>
                    </a:lnTo>
                    <a:lnTo>
                      <a:pt x="23" y="47"/>
                    </a:lnTo>
                    <a:close/>
                    <a:moveTo>
                      <a:pt x="30" y="56"/>
                    </a:moveTo>
                    <a:lnTo>
                      <a:pt x="27" y="56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5" y="49"/>
                    </a:lnTo>
                    <a:lnTo>
                      <a:pt x="25" y="47"/>
                    </a:lnTo>
                    <a:lnTo>
                      <a:pt x="32" y="47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9" y="47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5" y="47"/>
                    </a:lnTo>
                    <a:lnTo>
                      <a:pt x="45" y="49"/>
                    </a:lnTo>
                    <a:lnTo>
                      <a:pt x="45" y="49"/>
                    </a:lnTo>
                    <a:lnTo>
                      <a:pt x="45" y="52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5" y="56"/>
                    </a:lnTo>
                    <a:lnTo>
                      <a:pt x="43" y="56"/>
                    </a:lnTo>
                    <a:lnTo>
                      <a:pt x="41" y="56"/>
                    </a:lnTo>
                    <a:lnTo>
                      <a:pt x="39" y="56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30" y="56"/>
                    </a:lnTo>
                    <a:close/>
                    <a:moveTo>
                      <a:pt x="30" y="45"/>
                    </a:moveTo>
                    <a:lnTo>
                      <a:pt x="25" y="45"/>
                    </a:lnTo>
                    <a:lnTo>
                      <a:pt x="25" y="43"/>
                    </a:lnTo>
                    <a:lnTo>
                      <a:pt x="25" y="40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5" y="36"/>
                    </a:lnTo>
                    <a:lnTo>
                      <a:pt x="45" y="38"/>
                    </a:lnTo>
                    <a:lnTo>
                      <a:pt x="45" y="40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1" y="45"/>
                    </a:lnTo>
                    <a:lnTo>
                      <a:pt x="39" y="45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0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7" name="Freeform 3030">
                <a:extLst>
                  <a:ext uri="{FF2B5EF4-FFF2-40B4-BE49-F238E27FC236}">
                    <a16:creationId xmlns:a16="http://schemas.microsoft.com/office/drawing/2014/main" id="{B06AAB12-D47C-4FF3-B50E-753DD69B7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6" y="1227"/>
                <a:ext cx="38" cy="9"/>
              </a:xfrm>
              <a:custGeom>
                <a:avLst/>
                <a:gdLst>
                  <a:gd name="T0" fmla="*/ 38 w 38"/>
                  <a:gd name="T1" fmla="*/ 0 h 9"/>
                  <a:gd name="T2" fmla="*/ 38 w 38"/>
                  <a:gd name="T3" fmla="*/ 9 h 9"/>
                  <a:gd name="T4" fmla="*/ 18 w 38"/>
                  <a:gd name="T5" fmla="*/ 9 h 9"/>
                  <a:gd name="T6" fmla="*/ 18 w 38"/>
                  <a:gd name="T7" fmla="*/ 0 h 9"/>
                  <a:gd name="T8" fmla="*/ 38 w 38"/>
                  <a:gd name="T9" fmla="*/ 0 h 9"/>
                  <a:gd name="T10" fmla="*/ 16 w 38"/>
                  <a:gd name="T11" fmla="*/ 0 h 9"/>
                  <a:gd name="T12" fmla="*/ 16 w 38"/>
                  <a:gd name="T13" fmla="*/ 9 h 9"/>
                  <a:gd name="T14" fmla="*/ 0 w 38"/>
                  <a:gd name="T15" fmla="*/ 9 h 9"/>
                  <a:gd name="T16" fmla="*/ 0 w 38"/>
                  <a:gd name="T17" fmla="*/ 0 h 9"/>
                  <a:gd name="T18" fmla="*/ 16 w 38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9">
                    <a:moveTo>
                      <a:pt x="38" y="0"/>
                    </a:moveTo>
                    <a:lnTo>
                      <a:pt x="38" y="9"/>
                    </a:lnTo>
                    <a:lnTo>
                      <a:pt x="18" y="9"/>
                    </a:lnTo>
                    <a:lnTo>
                      <a:pt x="18" y="0"/>
                    </a:lnTo>
                    <a:lnTo>
                      <a:pt x="38" y="0"/>
                    </a:lnTo>
                    <a:close/>
                    <a:moveTo>
                      <a:pt x="16" y="0"/>
                    </a:moveTo>
                    <a:lnTo>
                      <a:pt x="16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8" name="Freeform 3031">
                <a:extLst>
                  <a:ext uri="{FF2B5EF4-FFF2-40B4-BE49-F238E27FC236}">
                    <a16:creationId xmlns:a16="http://schemas.microsoft.com/office/drawing/2014/main" id="{FAE235D0-A897-4FDA-83E7-37A37FDA1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2165"/>
                <a:ext cx="4" cy="10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3 h 4"/>
                  <a:gd name="T4" fmla="*/ 1 w 2"/>
                  <a:gd name="T5" fmla="*/ 3 h 4"/>
                  <a:gd name="T6" fmla="*/ 2 w 2"/>
                  <a:gd name="T7" fmla="*/ 3 h 4"/>
                  <a:gd name="T8" fmla="*/ 2 w 2"/>
                  <a:gd name="T9" fmla="*/ 3 h 4"/>
                  <a:gd name="T10" fmla="*/ 1 w 2"/>
                  <a:gd name="T11" fmla="*/ 2 h 4"/>
                  <a:gd name="T12" fmla="*/ 1 w 2"/>
                  <a:gd name="T13" fmla="*/ 1 h 4"/>
                  <a:gd name="T14" fmla="*/ 0 w 2"/>
                  <a:gd name="T15" fmla="*/ 0 h 4"/>
                  <a:gd name="T16" fmla="*/ 0 w 2"/>
                  <a:gd name="T17" fmla="*/ 0 h 4"/>
                  <a:gd name="T18" fmla="*/ 0 w 2"/>
                  <a:gd name="T19" fmla="*/ 1 h 4"/>
                  <a:gd name="T20" fmla="*/ 0 w 2"/>
                  <a:gd name="T21" fmla="*/ 1 h 4"/>
                  <a:gd name="T22" fmla="*/ 0 w 2"/>
                  <a:gd name="T23" fmla="*/ 2 h 4"/>
                  <a:gd name="T24" fmla="*/ 0 w 2"/>
                  <a:gd name="T25" fmla="*/ 2 h 4"/>
                  <a:gd name="T26" fmla="*/ 0 w 2"/>
                  <a:gd name="T27" fmla="*/ 3 h 4"/>
                  <a:gd name="T28" fmla="*/ 0 w 2"/>
                  <a:gd name="T29" fmla="*/ 3 h 4"/>
                  <a:gd name="T30" fmla="*/ 0 w 2"/>
                  <a:gd name="T31" fmla="*/ 4 h 4"/>
                  <a:gd name="T32" fmla="*/ 0 w 2"/>
                  <a:gd name="T33" fmla="*/ 4 h 4"/>
                  <a:gd name="T34" fmla="*/ 0 w 2"/>
                  <a:gd name="T3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9" name="Freeform 3032">
                <a:extLst>
                  <a:ext uri="{FF2B5EF4-FFF2-40B4-BE49-F238E27FC236}">
                    <a16:creationId xmlns:a16="http://schemas.microsoft.com/office/drawing/2014/main" id="{C48645E4-9441-43F0-A725-E62941FF9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202"/>
                <a:ext cx="5" cy="6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2 w 2"/>
                  <a:gd name="T15" fmla="*/ 1 h 3"/>
                  <a:gd name="T16" fmla="*/ 2 w 2"/>
                  <a:gd name="T17" fmla="*/ 1 h 3"/>
                  <a:gd name="T18" fmla="*/ 1 w 2"/>
                  <a:gd name="T19" fmla="*/ 0 h 3"/>
                  <a:gd name="T20" fmla="*/ 1 w 2"/>
                  <a:gd name="T21" fmla="*/ 0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2 h 3"/>
                  <a:gd name="T28" fmla="*/ 1 w 2"/>
                  <a:gd name="T29" fmla="*/ 2 h 3"/>
                  <a:gd name="T30" fmla="*/ 0 w 2"/>
                  <a:gd name="T31" fmla="*/ 2 h 3"/>
                  <a:gd name="T32" fmla="*/ 0 w 2"/>
                  <a:gd name="T33" fmla="*/ 2 h 3"/>
                  <a:gd name="T34" fmla="*/ 0 w 2"/>
                  <a:gd name="T35" fmla="*/ 3 h 3"/>
                  <a:gd name="T36" fmla="*/ 0 w 2"/>
                  <a:gd name="T37" fmla="*/ 3 h 3"/>
                  <a:gd name="T38" fmla="*/ 0 w 2"/>
                  <a:gd name="T3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0" name="Freeform 3033">
                <a:extLst>
                  <a:ext uri="{FF2B5EF4-FFF2-40B4-BE49-F238E27FC236}">
                    <a16:creationId xmlns:a16="http://schemas.microsoft.com/office/drawing/2014/main" id="{336D15AB-3277-48EF-A9BB-77BC3A7AD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206"/>
                <a:ext cx="29" cy="36"/>
              </a:xfrm>
              <a:custGeom>
                <a:avLst/>
                <a:gdLst>
                  <a:gd name="T0" fmla="*/ 12 w 13"/>
                  <a:gd name="T1" fmla="*/ 10 h 16"/>
                  <a:gd name="T2" fmla="*/ 13 w 13"/>
                  <a:gd name="T3" fmla="*/ 9 h 16"/>
                  <a:gd name="T4" fmla="*/ 12 w 13"/>
                  <a:gd name="T5" fmla="*/ 7 h 16"/>
                  <a:gd name="T6" fmla="*/ 11 w 13"/>
                  <a:gd name="T7" fmla="*/ 6 h 16"/>
                  <a:gd name="T8" fmla="*/ 10 w 13"/>
                  <a:gd name="T9" fmla="*/ 4 h 16"/>
                  <a:gd name="T10" fmla="*/ 8 w 13"/>
                  <a:gd name="T11" fmla="*/ 0 h 16"/>
                  <a:gd name="T12" fmla="*/ 6 w 13"/>
                  <a:gd name="T13" fmla="*/ 1 h 16"/>
                  <a:gd name="T14" fmla="*/ 5 w 13"/>
                  <a:gd name="T15" fmla="*/ 2 h 16"/>
                  <a:gd name="T16" fmla="*/ 4 w 13"/>
                  <a:gd name="T17" fmla="*/ 2 h 16"/>
                  <a:gd name="T18" fmla="*/ 4 w 13"/>
                  <a:gd name="T19" fmla="*/ 3 h 16"/>
                  <a:gd name="T20" fmla="*/ 4 w 13"/>
                  <a:gd name="T21" fmla="*/ 4 h 16"/>
                  <a:gd name="T22" fmla="*/ 3 w 13"/>
                  <a:gd name="T23" fmla="*/ 4 h 16"/>
                  <a:gd name="T24" fmla="*/ 3 w 13"/>
                  <a:gd name="T25" fmla="*/ 5 h 16"/>
                  <a:gd name="T26" fmla="*/ 2 w 13"/>
                  <a:gd name="T27" fmla="*/ 5 h 16"/>
                  <a:gd name="T28" fmla="*/ 2 w 13"/>
                  <a:gd name="T29" fmla="*/ 6 h 16"/>
                  <a:gd name="T30" fmla="*/ 2 w 13"/>
                  <a:gd name="T31" fmla="*/ 7 h 16"/>
                  <a:gd name="T32" fmla="*/ 1 w 13"/>
                  <a:gd name="T33" fmla="*/ 7 h 16"/>
                  <a:gd name="T34" fmla="*/ 1 w 13"/>
                  <a:gd name="T35" fmla="*/ 8 h 16"/>
                  <a:gd name="T36" fmla="*/ 0 w 13"/>
                  <a:gd name="T37" fmla="*/ 8 h 16"/>
                  <a:gd name="T38" fmla="*/ 0 w 13"/>
                  <a:gd name="T39" fmla="*/ 9 h 16"/>
                  <a:gd name="T40" fmla="*/ 0 w 13"/>
                  <a:gd name="T41" fmla="*/ 10 h 16"/>
                  <a:gd name="T42" fmla="*/ 1 w 13"/>
                  <a:gd name="T43" fmla="*/ 11 h 16"/>
                  <a:gd name="T44" fmla="*/ 2 w 13"/>
                  <a:gd name="T45" fmla="*/ 12 h 16"/>
                  <a:gd name="T46" fmla="*/ 3 w 13"/>
                  <a:gd name="T47" fmla="*/ 13 h 16"/>
                  <a:gd name="T48" fmla="*/ 3 w 13"/>
                  <a:gd name="T49" fmla="*/ 14 h 16"/>
                  <a:gd name="T50" fmla="*/ 4 w 13"/>
                  <a:gd name="T51" fmla="*/ 15 h 16"/>
                  <a:gd name="T52" fmla="*/ 6 w 13"/>
                  <a:gd name="T53" fmla="*/ 15 h 16"/>
                  <a:gd name="T54" fmla="*/ 7 w 13"/>
                  <a:gd name="T55" fmla="*/ 14 h 16"/>
                  <a:gd name="T56" fmla="*/ 8 w 13"/>
                  <a:gd name="T57" fmla="*/ 13 h 16"/>
                  <a:gd name="T58" fmla="*/ 10 w 13"/>
                  <a:gd name="T59" fmla="*/ 12 h 16"/>
                  <a:gd name="T60" fmla="*/ 11 w 13"/>
                  <a:gd name="T61" fmla="*/ 10 h 16"/>
                  <a:gd name="T62" fmla="*/ 12 w 13"/>
                  <a:gd name="T6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16">
                    <a:moveTo>
                      <a:pt x="12" y="10"/>
                    </a:moveTo>
                    <a:lnTo>
                      <a:pt x="12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1" name="Freeform 3034">
                <a:extLst>
                  <a:ext uri="{FF2B5EF4-FFF2-40B4-BE49-F238E27FC236}">
                    <a16:creationId xmlns:a16="http://schemas.microsoft.com/office/drawing/2014/main" id="{35F61011-7B8B-4FED-892C-B7C1AFAF9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233"/>
                <a:ext cx="39" cy="41"/>
              </a:xfrm>
              <a:custGeom>
                <a:avLst/>
                <a:gdLst>
                  <a:gd name="T0" fmla="*/ 0 w 39"/>
                  <a:gd name="T1" fmla="*/ 16 h 41"/>
                  <a:gd name="T2" fmla="*/ 0 w 39"/>
                  <a:gd name="T3" fmla="*/ 16 h 41"/>
                  <a:gd name="T4" fmla="*/ 0 w 39"/>
                  <a:gd name="T5" fmla="*/ 16 h 41"/>
                  <a:gd name="T6" fmla="*/ 3 w 39"/>
                  <a:gd name="T7" fmla="*/ 14 h 41"/>
                  <a:gd name="T8" fmla="*/ 5 w 39"/>
                  <a:gd name="T9" fmla="*/ 11 h 41"/>
                  <a:gd name="T10" fmla="*/ 12 w 39"/>
                  <a:gd name="T11" fmla="*/ 7 h 41"/>
                  <a:gd name="T12" fmla="*/ 12 w 39"/>
                  <a:gd name="T13" fmla="*/ 5 h 41"/>
                  <a:gd name="T14" fmla="*/ 14 w 39"/>
                  <a:gd name="T15" fmla="*/ 5 h 41"/>
                  <a:gd name="T16" fmla="*/ 16 w 39"/>
                  <a:gd name="T17" fmla="*/ 2 h 41"/>
                  <a:gd name="T18" fmla="*/ 18 w 39"/>
                  <a:gd name="T19" fmla="*/ 2 h 41"/>
                  <a:gd name="T20" fmla="*/ 18 w 39"/>
                  <a:gd name="T21" fmla="*/ 0 h 41"/>
                  <a:gd name="T22" fmla="*/ 21 w 39"/>
                  <a:gd name="T23" fmla="*/ 2 h 41"/>
                  <a:gd name="T24" fmla="*/ 21 w 39"/>
                  <a:gd name="T25" fmla="*/ 5 h 41"/>
                  <a:gd name="T26" fmla="*/ 21 w 39"/>
                  <a:gd name="T27" fmla="*/ 5 h 41"/>
                  <a:gd name="T28" fmla="*/ 21 w 39"/>
                  <a:gd name="T29" fmla="*/ 5 h 41"/>
                  <a:gd name="T30" fmla="*/ 21 w 39"/>
                  <a:gd name="T31" fmla="*/ 5 h 41"/>
                  <a:gd name="T32" fmla="*/ 23 w 39"/>
                  <a:gd name="T33" fmla="*/ 7 h 41"/>
                  <a:gd name="T34" fmla="*/ 23 w 39"/>
                  <a:gd name="T35" fmla="*/ 7 h 41"/>
                  <a:gd name="T36" fmla="*/ 23 w 39"/>
                  <a:gd name="T37" fmla="*/ 7 h 41"/>
                  <a:gd name="T38" fmla="*/ 25 w 39"/>
                  <a:gd name="T39" fmla="*/ 9 h 41"/>
                  <a:gd name="T40" fmla="*/ 25 w 39"/>
                  <a:gd name="T41" fmla="*/ 9 h 41"/>
                  <a:gd name="T42" fmla="*/ 25 w 39"/>
                  <a:gd name="T43" fmla="*/ 11 h 41"/>
                  <a:gd name="T44" fmla="*/ 30 w 39"/>
                  <a:gd name="T45" fmla="*/ 16 h 41"/>
                  <a:gd name="T46" fmla="*/ 30 w 39"/>
                  <a:gd name="T47" fmla="*/ 18 h 41"/>
                  <a:gd name="T48" fmla="*/ 32 w 39"/>
                  <a:gd name="T49" fmla="*/ 18 h 41"/>
                  <a:gd name="T50" fmla="*/ 32 w 39"/>
                  <a:gd name="T51" fmla="*/ 20 h 41"/>
                  <a:gd name="T52" fmla="*/ 32 w 39"/>
                  <a:gd name="T53" fmla="*/ 20 h 41"/>
                  <a:gd name="T54" fmla="*/ 34 w 39"/>
                  <a:gd name="T55" fmla="*/ 23 h 41"/>
                  <a:gd name="T56" fmla="*/ 34 w 39"/>
                  <a:gd name="T57" fmla="*/ 25 h 41"/>
                  <a:gd name="T58" fmla="*/ 39 w 39"/>
                  <a:gd name="T59" fmla="*/ 27 h 41"/>
                  <a:gd name="T60" fmla="*/ 32 w 39"/>
                  <a:gd name="T61" fmla="*/ 32 h 41"/>
                  <a:gd name="T62" fmla="*/ 32 w 39"/>
                  <a:gd name="T63" fmla="*/ 32 h 41"/>
                  <a:gd name="T64" fmla="*/ 30 w 39"/>
                  <a:gd name="T65" fmla="*/ 34 h 41"/>
                  <a:gd name="T66" fmla="*/ 30 w 39"/>
                  <a:gd name="T67" fmla="*/ 34 h 41"/>
                  <a:gd name="T68" fmla="*/ 30 w 39"/>
                  <a:gd name="T69" fmla="*/ 34 h 41"/>
                  <a:gd name="T70" fmla="*/ 30 w 39"/>
                  <a:gd name="T71" fmla="*/ 34 h 41"/>
                  <a:gd name="T72" fmla="*/ 27 w 39"/>
                  <a:gd name="T73" fmla="*/ 34 h 41"/>
                  <a:gd name="T74" fmla="*/ 25 w 39"/>
                  <a:gd name="T75" fmla="*/ 36 h 41"/>
                  <a:gd name="T76" fmla="*/ 23 w 39"/>
                  <a:gd name="T77" fmla="*/ 38 h 41"/>
                  <a:gd name="T78" fmla="*/ 21 w 39"/>
                  <a:gd name="T79" fmla="*/ 38 h 41"/>
                  <a:gd name="T80" fmla="*/ 21 w 39"/>
                  <a:gd name="T81" fmla="*/ 38 h 41"/>
                  <a:gd name="T82" fmla="*/ 21 w 39"/>
                  <a:gd name="T83" fmla="*/ 38 h 41"/>
                  <a:gd name="T84" fmla="*/ 21 w 39"/>
                  <a:gd name="T85" fmla="*/ 38 h 41"/>
                  <a:gd name="T86" fmla="*/ 18 w 39"/>
                  <a:gd name="T87" fmla="*/ 41 h 41"/>
                  <a:gd name="T88" fmla="*/ 18 w 39"/>
                  <a:gd name="T89" fmla="*/ 38 h 41"/>
                  <a:gd name="T90" fmla="*/ 18 w 39"/>
                  <a:gd name="T91" fmla="*/ 38 h 41"/>
                  <a:gd name="T92" fmla="*/ 18 w 39"/>
                  <a:gd name="T93" fmla="*/ 38 h 41"/>
                  <a:gd name="T94" fmla="*/ 18 w 39"/>
                  <a:gd name="T95" fmla="*/ 38 h 41"/>
                  <a:gd name="T96" fmla="*/ 16 w 39"/>
                  <a:gd name="T97" fmla="*/ 38 h 41"/>
                  <a:gd name="T98" fmla="*/ 16 w 39"/>
                  <a:gd name="T99" fmla="*/ 36 h 41"/>
                  <a:gd name="T100" fmla="*/ 18 w 39"/>
                  <a:gd name="T101" fmla="*/ 34 h 41"/>
                  <a:gd name="T102" fmla="*/ 16 w 39"/>
                  <a:gd name="T103" fmla="*/ 34 h 41"/>
                  <a:gd name="T104" fmla="*/ 16 w 39"/>
                  <a:gd name="T105" fmla="*/ 32 h 41"/>
                  <a:gd name="T106" fmla="*/ 12 w 39"/>
                  <a:gd name="T107" fmla="*/ 34 h 41"/>
                  <a:gd name="T108" fmla="*/ 12 w 39"/>
                  <a:gd name="T109" fmla="*/ 34 h 41"/>
                  <a:gd name="T110" fmla="*/ 9 w 39"/>
                  <a:gd name="T111" fmla="*/ 32 h 41"/>
                  <a:gd name="T112" fmla="*/ 7 w 39"/>
                  <a:gd name="T113" fmla="*/ 29 h 41"/>
                  <a:gd name="T114" fmla="*/ 7 w 39"/>
                  <a:gd name="T115" fmla="*/ 27 h 41"/>
                  <a:gd name="T116" fmla="*/ 7 w 39"/>
                  <a:gd name="T117" fmla="*/ 27 h 41"/>
                  <a:gd name="T118" fmla="*/ 0 w 39"/>
                  <a:gd name="T119" fmla="*/ 16 h 41"/>
                  <a:gd name="T120" fmla="*/ 0 w 39"/>
                  <a:gd name="T121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" h="41">
                    <a:moveTo>
                      <a:pt x="0" y="16"/>
                    </a:moveTo>
                    <a:lnTo>
                      <a:pt x="0" y="16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5" y="11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39" y="27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27" y="34"/>
                    </a:lnTo>
                    <a:lnTo>
                      <a:pt x="25" y="36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18" y="41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2" name="Freeform 3035">
                <a:extLst>
                  <a:ext uri="{FF2B5EF4-FFF2-40B4-BE49-F238E27FC236}">
                    <a16:creationId xmlns:a16="http://schemas.microsoft.com/office/drawing/2014/main" id="{12D912DB-062C-41CF-BB7A-886D3D1F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314"/>
                <a:ext cx="5" cy="7"/>
              </a:xfrm>
              <a:custGeom>
                <a:avLst/>
                <a:gdLst>
                  <a:gd name="T0" fmla="*/ 2 w 5"/>
                  <a:gd name="T1" fmla="*/ 0 h 7"/>
                  <a:gd name="T2" fmla="*/ 2 w 5"/>
                  <a:gd name="T3" fmla="*/ 0 h 7"/>
                  <a:gd name="T4" fmla="*/ 2 w 5"/>
                  <a:gd name="T5" fmla="*/ 3 h 7"/>
                  <a:gd name="T6" fmla="*/ 5 w 5"/>
                  <a:gd name="T7" fmla="*/ 5 h 7"/>
                  <a:gd name="T8" fmla="*/ 5 w 5"/>
                  <a:gd name="T9" fmla="*/ 7 h 7"/>
                  <a:gd name="T10" fmla="*/ 0 w 5"/>
                  <a:gd name="T11" fmla="*/ 5 h 7"/>
                  <a:gd name="T12" fmla="*/ 0 w 5"/>
                  <a:gd name="T13" fmla="*/ 5 h 7"/>
                  <a:gd name="T14" fmla="*/ 0 w 5"/>
                  <a:gd name="T15" fmla="*/ 3 h 7"/>
                  <a:gd name="T16" fmla="*/ 0 w 5"/>
                  <a:gd name="T17" fmla="*/ 3 h 7"/>
                  <a:gd name="T18" fmla="*/ 0 w 5"/>
                  <a:gd name="T19" fmla="*/ 0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3" name="Freeform 3036">
                <a:extLst>
                  <a:ext uri="{FF2B5EF4-FFF2-40B4-BE49-F238E27FC236}">
                    <a16:creationId xmlns:a16="http://schemas.microsoft.com/office/drawing/2014/main" id="{853BC188-4918-44DC-8F06-95E41EA37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312"/>
                <a:ext cx="9" cy="5"/>
              </a:xfrm>
              <a:custGeom>
                <a:avLst/>
                <a:gdLst>
                  <a:gd name="T0" fmla="*/ 7 w 9"/>
                  <a:gd name="T1" fmla="*/ 0 h 5"/>
                  <a:gd name="T2" fmla="*/ 9 w 9"/>
                  <a:gd name="T3" fmla="*/ 5 h 5"/>
                  <a:gd name="T4" fmla="*/ 7 w 9"/>
                  <a:gd name="T5" fmla="*/ 5 h 5"/>
                  <a:gd name="T6" fmla="*/ 2 w 9"/>
                  <a:gd name="T7" fmla="*/ 5 h 5"/>
                  <a:gd name="T8" fmla="*/ 2 w 9"/>
                  <a:gd name="T9" fmla="*/ 2 h 5"/>
                  <a:gd name="T10" fmla="*/ 2 w 9"/>
                  <a:gd name="T11" fmla="*/ 2 h 5"/>
                  <a:gd name="T12" fmla="*/ 0 w 9"/>
                  <a:gd name="T13" fmla="*/ 2 h 5"/>
                  <a:gd name="T14" fmla="*/ 0 w 9"/>
                  <a:gd name="T15" fmla="*/ 2 h 5"/>
                  <a:gd name="T16" fmla="*/ 0 w 9"/>
                  <a:gd name="T17" fmla="*/ 0 h 5"/>
                  <a:gd name="T18" fmla="*/ 2 w 9"/>
                  <a:gd name="T19" fmla="*/ 2 h 5"/>
                  <a:gd name="T20" fmla="*/ 2 w 9"/>
                  <a:gd name="T21" fmla="*/ 0 h 5"/>
                  <a:gd name="T22" fmla="*/ 5 w 9"/>
                  <a:gd name="T23" fmla="*/ 0 h 5"/>
                  <a:gd name="T24" fmla="*/ 7 w 9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lnTo>
                      <a:pt x="9" y="5"/>
                    </a:lnTo>
                    <a:lnTo>
                      <a:pt x="7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065" name="Group 3238">
              <a:extLst>
                <a:ext uri="{FF2B5EF4-FFF2-40B4-BE49-F238E27FC236}">
                  <a16:creationId xmlns:a16="http://schemas.microsoft.com/office/drawing/2014/main" id="{99519050-7AAB-469F-BF33-774F452E76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5838" y="147638"/>
              <a:ext cx="8096250" cy="4044950"/>
              <a:chOff x="621" y="93"/>
              <a:chExt cx="5100" cy="2548"/>
            </a:xfrm>
            <a:grpFill/>
          </p:grpSpPr>
          <p:sp>
            <p:nvSpPr>
              <p:cNvPr id="2114" name="Freeform 3038">
                <a:extLst>
                  <a:ext uri="{FF2B5EF4-FFF2-40B4-BE49-F238E27FC236}">
                    <a16:creationId xmlns:a16="http://schemas.microsoft.com/office/drawing/2014/main" id="{A01A5294-B1E3-44FC-95E1-8C59A6DE31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4" y="2294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3 w 5"/>
                  <a:gd name="T5" fmla="*/ 0 h 2"/>
                  <a:gd name="T6" fmla="*/ 0 w 5"/>
                  <a:gd name="T7" fmla="*/ 2 h 2"/>
                  <a:gd name="T8" fmla="*/ 0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5 w 5"/>
                  <a:gd name="T15" fmla="*/ 0 h 2"/>
                  <a:gd name="T16" fmla="*/ 5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5" name="Rectangle 3039">
                <a:extLst>
                  <a:ext uri="{FF2B5EF4-FFF2-40B4-BE49-F238E27FC236}">
                    <a16:creationId xmlns:a16="http://schemas.microsoft.com/office/drawing/2014/main" id="{A426C710-914A-4B29-85B9-0D422174C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2296"/>
                <a:ext cx="1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6" name="Freeform 3040">
                <a:extLst>
                  <a:ext uri="{FF2B5EF4-FFF2-40B4-BE49-F238E27FC236}">
                    <a16:creationId xmlns:a16="http://schemas.microsoft.com/office/drawing/2014/main" id="{9919C2A0-A20D-466A-9455-C5DAF319F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310"/>
                <a:ext cx="22" cy="22"/>
              </a:xfrm>
              <a:custGeom>
                <a:avLst/>
                <a:gdLst>
                  <a:gd name="T0" fmla="*/ 22 w 22"/>
                  <a:gd name="T1" fmla="*/ 16 h 22"/>
                  <a:gd name="T2" fmla="*/ 22 w 22"/>
                  <a:gd name="T3" fmla="*/ 16 h 22"/>
                  <a:gd name="T4" fmla="*/ 13 w 22"/>
                  <a:gd name="T5" fmla="*/ 18 h 22"/>
                  <a:gd name="T6" fmla="*/ 13 w 22"/>
                  <a:gd name="T7" fmla="*/ 18 h 22"/>
                  <a:gd name="T8" fmla="*/ 13 w 22"/>
                  <a:gd name="T9" fmla="*/ 18 h 22"/>
                  <a:gd name="T10" fmla="*/ 13 w 22"/>
                  <a:gd name="T11" fmla="*/ 18 h 22"/>
                  <a:gd name="T12" fmla="*/ 13 w 22"/>
                  <a:gd name="T13" fmla="*/ 18 h 22"/>
                  <a:gd name="T14" fmla="*/ 4 w 22"/>
                  <a:gd name="T15" fmla="*/ 22 h 22"/>
                  <a:gd name="T16" fmla="*/ 0 w 22"/>
                  <a:gd name="T17" fmla="*/ 13 h 22"/>
                  <a:gd name="T18" fmla="*/ 9 w 22"/>
                  <a:gd name="T19" fmla="*/ 9 h 22"/>
                  <a:gd name="T20" fmla="*/ 9 w 22"/>
                  <a:gd name="T21" fmla="*/ 4 h 22"/>
                  <a:gd name="T22" fmla="*/ 15 w 22"/>
                  <a:gd name="T23" fmla="*/ 2 h 22"/>
                  <a:gd name="T24" fmla="*/ 18 w 22"/>
                  <a:gd name="T25" fmla="*/ 0 h 22"/>
                  <a:gd name="T26" fmla="*/ 22 w 22"/>
                  <a:gd name="T2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2">
                    <a:moveTo>
                      <a:pt x="22" y="16"/>
                    </a:moveTo>
                    <a:lnTo>
                      <a:pt x="22" y="16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4" y="22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9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7" name="Freeform 3041">
                <a:extLst>
                  <a:ext uri="{FF2B5EF4-FFF2-40B4-BE49-F238E27FC236}">
                    <a16:creationId xmlns:a16="http://schemas.microsoft.com/office/drawing/2014/main" id="{B5E47CCA-9C2D-4352-A98F-BD3644DD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74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3 w 5"/>
                  <a:gd name="T5" fmla="*/ 2 h 4"/>
                  <a:gd name="T6" fmla="*/ 3 w 5"/>
                  <a:gd name="T7" fmla="*/ 4 h 4"/>
                  <a:gd name="T8" fmla="*/ 0 w 5"/>
                  <a:gd name="T9" fmla="*/ 4 h 4"/>
                  <a:gd name="T10" fmla="*/ 0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8" name="Freeform 3042">
                <a:extLst>
                  <a:ext uri="{FF2B5EF4-FFF2-40B4-BE49-F238E27FC236}">
                    <a16:creationId xmlns:a16="http://schemas.microsoft.com/office/drawing/2014/main" id="{4355323B-4A09-4881-8724-3763571E9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143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  <a:gd name="T20" fmla="*/ 1 w 1"/>
                  <a:gd name="T21" fmla="*/ 2 h 2"/>
                  <a:gd name="T22" fmla="*/ 1 w 1"/>
                  <a:gd name="T23" fmla="*/ 2 h 2"/>
                  <a:gd name="T24" fmla="*/ 1 w 1"/>
                  <a:gd name="T25" fmla="*/ 1 h 2"/>
                  <a:gd name="T26" fmla="*/ 0 w 1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9" name="Freeform 3043">
                <a:extLst>
                  <a:ext uri="{FF2B5EF4-FFF2-40B4-BE49-F238E27FC236}">
                    <a16:creationId xmlns:a16="http://schemas.microsoft.com/office/drawing/2014/main" id="{56F2001C-6F6B-4BB1-AE12-79EB56953F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9" y="1094"/>
                <a:ext cx="34" cy="7"/>
              </a:xfrm>
              <a:custGeom>
                <a:avLst/>
                <a:gdLst>
                  <a:gd name="T0" fmla="*/ 29 w 34"/>
                  <a:gd name="T1" fmla="*/ 5 h 7"/>
                  <a:gd name="T2" fmla="*/ 34 w 34"/>
                  <a:gd name="T3" fmla="*/ 7 h 7"/>
                  <a:gd name="T4" fmla="*/ 5 w 34"/>
                  <a:gd name="T5" fmla="*/ 0 h 7"/>
                  <a:gd name="T6" fmla="*/ 23 w 34"/>
                  <a:gd name="T7" fmla="*/ 5 h 7"/>
                  <a:gd name="T8" fmla="*/ 25 w 34"/>
                  <a:gd name="T9" fmla="*/ 5 h 7"/>
                  <a:gd name="T10" fmla="*/ 29 w 34"/>
                  <a:gd name="T11" fmla="*/ 5 h 7"/>
                  <a:gd name="T12" fmla="*/ 2 w 34"/>
                  <a:gd name="T13" fmla="*/ 0 h 7"/>
                  <a:gd name="T14" fmla="*/ 0 w 34"/>
                  <a:gd name="T15" fmla="*/ 3 h 7"/>
                  <a:gd name="T16" fmla="*/ 2 w 34"/>
                  <a:gd name="T17" fmla="*/ 3 h 7"/>
                  <a:gd name="T18" fmla="*/ 2 w 3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7">
                    <a:moveTo>
                      <a:pt x="29" y="5"/>
                    </a:moveTo>
                    <a:lnTo>
                      <a:pt x="34" y="7"/>
                    </a:lnTo>
                    <a:lnTo>
                      <a:pt x="5" y="0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9" y="5"/>
                    </a:lnTo>
                    <a:close/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0" name="Freeform 3044">
                <a:extLst>
                  <a:ext uri="{FF2B5EF4-FFF2-40B4-BE49-F238E27FC236}">
                    <a16:creationId xmlns:a16="http://schemas.microsoft.com/office/drawing/2014/main" id="{A2BBCE12-5A9C-4617-B15A-7BB79B6B9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200"/>
                <a:ext cx="7" cy="0"/>
              </a:xfrm>
              <a:custGeom>
                <a:avLst/>
                <a:gdLst>
                  <a:gd name="T0" fmla="*/ 2 w 7"/>
                  <a:gd name="T1" fmla="*/ 5 w 7"/>
                  <a:gd name="T2" fmla="*/ 7 w 7"/>
                  <a:gd name="T3" fmla="*/ 0 w 7"/>
                  <a:gd name="T4" fmla="*/ 2 w 7"/>
                  <a:gd name="T5" fmla="*/ 2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7">
                    <a:moveTo>
                      <a:pt x="2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1" name="Freeform 3045">
                <a:extLst>
                  <a:ext uri="{FF2B5EF4-FFF2-40B4-BE49-F238E27FC236}">
                    <a16:creationId xmlns:a16="http://schemas.microsoft.com/office/drawing/2014/main" id="{171BA55B-5941-4770-8518-2DAC6CC35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742"/>
                <a:ext cx="14" cy="18"/>
              </a:xfrm>
              <a:custGeom>
                <a:avLst/>
                <a:gdLst>
                  <a:gd name="T0" fmla="*/ 14 w 14"/>
                  <a:gd name="T1" fmla="*/ 18 h 18"/>
                  <a:gd name="T2" fmla="*/ 14 w 14"/>
                  <a:gd name="T3" fmla="*/ 18 h 18"/>
                  <a:gd name="T4" fmla="*/ 11 w 14"/>
                  <a:gd name="T5" fmla="*/ 18 h 18"/>
                  <a:gd name="T6" fmla="*/ 11 w 14"/>
                  <a:gd name="T7" fmla="*/ 18 h 18"/>
                  <a:gd name="T8" fmla="*/ 7 w 14"/>
                  <a:gd name="T9" fmla="*/ 18 h 18"/>
                  <a:gd name="T10" fmla="*/ 7 w 14"/>
                  <a:gd name="T11" fmla="*/ 18 h 18"/>
                  <a:gd name="T12" fmla="*/ 2 w 14"/>
                  <a:gd name="T13" fmla="*/ 18 h 18"/>
                  <a:gd name="T14" fmla="*/ 0 w 14"/>
                  <a:gd name="T15" fmla="*/ 18 h 18"/>
                  <a:gd name="T16" fmla="*/ 0 w 14"/>
                  <a:gd name="T17" fmla="*/ 18 h 18"/>
                  <a:gd name="T18" fmla="*/ 0 w 14"/>
                  <a:gd name="T19" fmla="*/ 18 h 18"/>
                  <a:gd name="T20" fmla="*/ 0 w 14"/>
                  <a:gd name="T21" fmla="*/ 18 h 18"/>
                  <a:gd name="T22" fmla="*/ 0 w 14"/>
                  <a:gd name="T23" fmla="*/ 13 h 18"/>
                  <a:gd name="T24" fmla="*/ 0 w 14"/>
                  <a:gd name="T25" fmla="*/ 6 h 18"/>
                  <a:gd name="T26" fmla="*/ 0 w 14"/>
                  <a:gd name="T27" fmla="*/ 2 h 18"/>
                  <a:gd name="T28" fmla="*/ 2 w 14"/>
                  <a:gd name="T29" fmla="*/ 2 h 18"/>
                  <a:gd name="T30" fmla="*/ 2 w 14"/>
                  <a:gd name="T31" fmla="*/ 0 h 18"/>
                  <a:gd name="T32" fmla="*/ 2 w 14"/>
                  <a:gd name="T33" fmla="*/ 0 h 18"/>
                  <a:gd name="T34" fmla="*/ 2 w 14"/>
                  <a:gd name="T35" fmla="*/ 2 h 18"/>
                  <a:gd name="T36" fmla="*/ 5 w 14"/>
                  <a:gd name="T37" fmla="*/ 2 h 18"/>
                  <a:gd name="T38" fmla="*/ 5 w 14"/>
                  <a:gd name="T39" fmla="*/ 0 h 18"/>
                  <a:gd name="T40" fmla="*/ 7 w 14"/>
                  <a:gd name="T41" fmla="*/ 0 h 18"/>
                  <a:gd name="T42" fmla="*/ 7 w 14"/>
                  <a:gd name="T43" fmla="*/ 0 h 18"/>
                  <a:gd name="T44" fmla="*/ 7 w 14"/>
                  <a:gd name="T45" fmla="*/ 0 h 18"/>
                  <a:gd name="T46" fmla="*/ 9 w 14"/>
                  <a:gd name="T47" fmla="*/ 0 h 18"/>
                  <a:gd name="T48" fmla="*/ 9 w 14"/>
                  <a:gd name="T49" fmla="*/ 0 h 18"/>
                  <a:gd name="T50" fmla="*/ 9 w 14"/>
                  <a:gd name="T51" fmla="*/ 0 h 18"/>
                  <a:gd name="T52" fmla="*/ 9 w 14"/>
                  <a:gd name="T53" fmla="*/ 2 h 18"/>
                  <a:gd name="T54" fmla="*/ 9 w 14"/>
                  <a:gd name="T55" fmla="*/ 6 h 18"/>
                  <a:gd name="T56" fmla="*/ 14 w 14"/>
                  <a:gd name="T57" fmla="*/ 6 h 18"/>
                  <a:gd name="T58" fmla="*/ 14 w 14"/>
                  <a:gd name="T59" fmla="*/ 18 h 18"/>
                  <a:gd name="T60" fmla="*/ 14 w 14"/>
                  <a:gd name="T6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8">
                    <a:moveTo>
                      <a:pt x="14" y="18"/>
                    </a:moveTo>
                    <a:lnTo>
                      <a:pt x="14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2" name="Freeform 3046">
                <a:extLst>
                  <a:ext uri="{FF2B5EF4-FFF2-40B4-BE49-F238E27FC236}">
                    <a16:creationId xmlns:a16="http://schemas.microsoft.com/office/drawing/2014/main" id="{8A2C19AA-2C19-4A90-8C54-D6E58860C2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" y="1746"/>
                <a:ext cx="548" cy="320"/>
              </a:xfrm>
              <a:custGeom>
                <a:avLst/>
                <a:gdLst>
                  <a:gd name="T0" fmla="*/ 4 w 243"/>
                  <a:gd name="T1" fmla="*/ 6 h 142"/>
                  <a:gd name="T2" fmla="*/ 7 w 243"/>
                  <a:gd name="T3" fmla="*/ 15 h 142"/>
                  <a:gd name="T4" fmla="*/ 15 w 243"/>
                  <a:gd name="T5" fmla="*/ 30 h 142"/>
                  <a:gd name="T6" fmla="*/ 18 w 243"/>
                  <a:gd name="T7" fmla="*/ 28 h 142"/>
                  <a:gd name="T8" fmla="*/ 21 w 243"/>
                  <a:gd name="T9" fmla="*/ 26 h 142"/>
                  <a:gd name="T10" fmla="*/ 24 w 243"/>
                  <a:gd name="T11" fmla="*/ 25 h 142"/>
                  <a:gd name="T12" fmla="*/ 27 w 243"/>
                  <a:gd name="T13" fmla="*/ 24 h 142"/>
                  <a:gd name="T14" fmla="*/ 31 w 243"/>
                  <a:gd name="T15" fmla="*/ 23 h 142"/>
                  <a:gd name="T16" fmla="*/ 36 w 243"/>
                  <a:gd name="T17" fmla="*/ 22 h 142"/>
                  <a:gd name="T18" fmla="*/ 40 w 243"/>
                  <a:gd name="T19" fmla="*/ 21 h 142"/>
                  <a:gd name="T20" fmla="*/ 45 w 243"/>
                  <a:gd name="T21" fmla="*/ 21 h 142"/>
                  <a:gd name="T22" fmla="*/ 50 w 243"/>
                  <a:gd name="T23" fmla="*/ 21 h 142"/>
                  <a:gd name="T24" fmla="*/ 54 w 243"/>
                  <a:gd name="T25" fmla="*/ 22 h 142"/>
                  <a:gd name="T26" fmla="*/ 59 w 243"/>
                  <a:gd name="T27" fmla="*/ 23 h 142"/>
                  <a:gd name="T28" fmla="*/ 62 w 243"/>
                  <a:gd name="T29" fmla="*/ 23 h 142"/>
                  <a:gd name="T30" fmla="*/ 63 w 243"/>
                  <a:gd name="T31" fmla="*/ 16 h 142"/>
                  <a:gd name="T32" fmla="*/ 8 w 243"/>
                  <a:gd name="T33" fmla="*/ 1 h 142"/>
                  <a:gd name="T34" fmla="*/ 128 w 243"/>
                  <a:gd name="T35" fmla="*/ 25 h 142"/>
                  <a:gd name="T36" fmla="*/ 76 w 243"/>
                  <a:gd name="T37" fmla="*/ 31 h 142"/>
                  <a:gd name="T38" fmla="*/ 78 w 243"/>
                  <a:gd name="T39" fmla="*/ 33 h 142"/>
                  <a:gd name="T40" fmla="*/ 80 w 243"/>
                  <a:gd name="T41" fmla="*/ 36 h 142"/>
                  <a:gd name="T42" fmla="*/ 83 w 243"/>
                  <a:gd name="T43" fmla="*/ 38 h 142"/>
                  <a:gd name="T44" fmla="*/ 85 w 243"/>
                  <a:gd name="T45" fmla="*/ 41 h 142"/>
                  <a:gd name="T46" fmla="*/ 87 w 243"/>
                  <a:gd name="T47" fmla="*/ 44 h 142"/>
                  <a:gd name="T48" fmla="*/ 90 w 243"/>
                  <a:gd name="T49" fmla="*/ 47 h 142"/>
                  <a:gd name="T50" fmla="*/ 91 w 243"/>
                  <a:gd name="T51" fmla="*/ 51 h 142"/>
                  <a:gd name="T52" fmla="*/ 93 w 243"/>
                  <a:gd name="T53" fmla="*/ 54 h 142"/>
                  <a:gd name="T54" fmla="*/ 94 w 243"/>
                  <a:gd name="T55" fmla="*/ 58 h 142"/>
                  <a:gd name="T56" fmla="*/ 95 w 243"/>
                  <a:gd name="T57" fmla="*/ 62 h 142"/>
                  <a:gd name="T58" fmla="*/ 96 w 243"/>
                  <a:gd name="T59" fmla="*/ 66 h 142"/>
                  <a:gd name="T60" fmla="*/ 96 w 243"/>
                  <a:gd name="T61" fmla="*/ 71 h 142"/>
                  <a:gd name="T62" fmla="*/ 97 w 243"/>
                  <a:gd name="T63" fmla="*/ 75 h 142"/>
                  <a:gd name="T64" fmla="*/ 96 w 243"/>
                  <a:gd name="T65" fmla="*/ 79 h 142"/>
                  <a:gd name="T66" fmla="*/ 96 w 243"/>
                  <a:gd name="T67" fmla="*/ 84 h 142"/>
                  <a:gd name="T68" fmla="*/ 95 w 243"/>
                  <a:gd name="T69" fmla="*/ 88 h 142"/>
                  <a:gd name="T70" fmla="*/ 93 w 243"/>
                  <a:gd name="T71" fmla="*/ 91 h 142"/>
                  <a:gd name="T72" fmla="*/ 107 w 243"/>
                  <a:gd name="T73" fmla="*/ 90 h 142"/>
                  <a:gd name="T74" fmla="*/ 126 w 243"/>
                  <a:gd name="T75" fmla="*/ 101 h 142"/>
                  <a:gd name="T76" fmla="*/ 135 w 243"/>
                  <a:gd name="T77" fmla="*/ 109 h 142"/>
                  <a:gd name="T78" fmla="*/ 142 w 243"/>
                  <a:gd name="T79" fmla="*/ 116 h 142"/>
                  <a:gd name="T80" fmla="*/ 149 w 243"/>
                  <a:gd name="T81" fmla="*/ 127 h 142"/>
                  <a:gd name="T82" fmla="*/ 158 w 243"/>
                  <a:gd name="T83" fmla="*/ 126 h 142"/>
                  <a:gd name="T84" fmla="*/ 183 w 243"/>
                  <a:gd name="T85" fmla="*/ 140 h 142"/>
                  <a:gd name="T86" fmla="*/ 213 w 243"/>
                  <a:gd name="T87" fmla="*/ 133 h 142"/>
                  <a:gd name="T88" fmla="*/ 233 w 243"/>
                  <a:gd name="T89" fmla="*/ 129 h 142"/>
                  <a:gd name="T90" fmla="*/ 230 w 243"/>
                  <a:gd name="T91" fmla="*/ 119 h 142"/>
                  <a:gd name="T92" fmla="*/ 231 w 243"/>
                  <a:gd name="T93" fmla="*/ 88 h 142"/>
                  <a:gd name="T94" fmla="*/ 228 w 243"/>
                  <a:gd name="T95" fmla="*/ 89 h 142"/>
                  <a:gd name="T96" fmla="*/ 231 w 243"/>
                  <a:gd name="T97" fmla="*/ 62 h 142"/>
                  <a:gd name="T98" fmla="*/ 238 w 243"/>
                  <a:gd name="T99" fmla="*/ 62 h 142"/>
                  <a:gd name="T100" fmla="*/ 241 w 243"/>
                  <a:gd name="T101" fmla="*/ 63 h 142"/>
                  <a:gd name="T102" fmla="*/ 243 w 243"/>
                  <a:gd name="T103" fmla="*/ 58 h 142"/>
                  <a:gd name="T104" fmla="*/ 239 w 243"/>
                  <a:gd name="T105" fmla="*/ 54 h 142"/>
                  <a:gd name="T106" fmla="*/ 237 w 243"/>
                  <a:gd name="T107" fmla="*/ 48 h 142"/>
                  <a:gd name="T108" fmla="*/ 239 w 243"/>
                  <a:gd name="T109" fmla="*/ 46 h 142"/>
                  <a:gd name="T110" fmla="*/ 224 w 243"/>
                  <a:gd name="T111" fmla="*/ 45 h 142"/>
                  <a:gd name="T112" fmla="*/ 221 w 243"/>
                  <a:gd name="T113" fmla="*/ 43 h 142"/>
                  <a:gd name="T114" fmla="*/ 211 w 243"/>
                  <a:gd name="T115" fmla="*/ 40 h 142"/>
                  <a:gd name="T116" fmla="*/ 154 w 243"/>
                  <a:gd name="T117" fmla="*/ 27 h 142"/>
                  <a:gd name="T118" fmla="*/ 153 w 243"/>
                  <a:gd name="T119" fmla="*/ 49 h 142"/>
                  <a:gd name="T120" fmla="*/ 154 w 243"/>
                  <a:gd name="T121" fmla="*/ 51 h 142"/>
                  <a:gd name="T122" fmla="*/ 152 w 243"/>
                  <a:gd name="T123" fmla="*/ 6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3" h="142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1" y="20"/>
                    </a:lnTo>
                    <a:lnTo>
                      <a:pt x="11" y="25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4" y="21"/>
                    </a:lnTo>
                    <a:lnTo>
                      <a:pt x="44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9" y="21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1" y="21"/>
                    </a:lnTo>
                    <a:lnTo>
                      <a:pt x="51" y="21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2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19"/>
                    </a:lnTo>
                    <a:lnTo>
                      <a:pt x="62" y="18"/>
                    </a:lnTo>
                    <a:lnTo>
                      <a:pt x="63" y="18"/>
                    </a:lnTo>
                    <a:lnTo>
                      <a:pt x="63" y="16"/>
                    </a:lnTo>
                    <a:lnTo>
                      <a:pt x="61" y="16"/>
                    </a:lnTo>
                    <a:lnTo>
                      <a:pt x="47" y="13"/>
                    </a:lnTo>
                    <a:lnTo>
                      <a:pt x="40" y="12"/>
                    </a:lnTo>
                    <a:lnTo>
                      <a:pt x="36" y="11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1" y="7"/>
                    </a:lnTo>
                    <a:lnTo>
                      <a:pt x="14" y="4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3" y="0"/>
                    </a:lnTo>
                    <a:moveTo>
                      <a:pt x="128" y="25"/>
                    </a:moveTo>
                    <a:lnTo>
                      <a:pt x="128" y="25"/>
                    </a:lnTo>
                    <a:lnTo>
                      <a:pt x="128" y="25"/>
                    </a:lnTo>
                    <a:lnTo>
                      <a:pt x="122" y="24"/>
                    </a:lnTo>
                    <a:lnTo>
                      <a:pt x="114" y="24"/>
                    </a:lnTo>
                    <a:lnTo>
                      <a:pt x="105" y="22"/>
                    </a:lnTo>
                    <a:lnTo>
                      <a:pt x="102" y="22"/>
                    </a:lnTo>
                    <a:lnTo>
                      <a:pt x="88" y="20"/>
                    </a:lnTo>
                    <a:lnTo>
                      <a:pt x="75" y="18"/>
                    </a:lnTo>
                    <a:lnTo>
                      <a:pt x="75" y="27"/>
                    </a:lnTo>
                    <a:lnTo>
                      <a:pt x="75" y="28"/>
                    </a:lnTo>
                    <a:lnTo>
                      <a:pt x="76" y="31"/>
                    </a:lnTo>
                    <a:lnTo>
                      <a:pt x="75" y="31"/>
                    </a:lnTo>
                    <a:lnTo>
                      <a:pt x="75" y="31"/>
                    </a:lnTo>
                    <a:lnTo>
                      <a:pt x="75" y="31"/>
                    </a:lnTo>
                    <a:lnTo>
                      <a:pt x="76" y="32"/>
                    </a:lnTo>
                    <a:lnTo>
                      <a:pt x="76" y="32"/>
                    </a:lnTo>
                    <a:lnTo>
                      <a:pt x="77" y="32"/>
                    </a:lnTo>
                    <a:lnTo>
                      <a:pt x="77" y="32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8" y="33"/>
                    </a:lnTo>
                    <a:lnTo>
                      <a:pt x="78" y="33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79" y="35"/>
                    </a:lnTo>
                    <a:lnTo>
                      <a:pt x="79" y="35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1" y="36"/>
                    </a:lnTo>
                    <a:lnTo>
                      <a:pt x="81" y="36"/>
                    </a:lnTo>
                    <a:lnTo>
                      <a:pt x="81" y="37"/>
                    </a:lnTo>
                    <a:lnTo>
                      <a:pt x="81" y="37"/>
                    </a:lnTo>
                    <a:lnTo>
                      <a:pt x="82" y="37"/>
                    </a:lnTo>
                    <a:lnTo>
                      <a:pt x="82" y="37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3" y="38"/>
                    </a:lnTo>
                    <a:lnTo>
                      <a:pt x="83" y="38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4" y="39"/>
                    </a:lnTo>
                    <a:lnTo>
                      <a:pt x="84" y="39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1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6" y="42"/>
                    </a:lnTo>
                    <a:lnTo>
                      <a:pt x="86" y="42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7" y="43"/>
                    </a:lnTo>
                    <a:lnTo>
                      <a:pt x="87" y="43"/>
                    </a:lnTo>
                    <a:lnTo>
                      <a:pt x="87" y="44"/>
                    </a:lnTo>
                    <a:lnTo>
                      <a:pt x="87" y="4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9" y="46"/>
                    </a:lnTo>
                    <a:lnTo>
                      <a:pt x="89" y="46"/>
                    </a:lnTo>
                    <a:lnTo>
                      <a:pt x="89" y="47"/>
                    </a:lnTo>
                    <a:lnTo>
                      <a:pt x="89" y="47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9"/>
                    </a:lnTo>
                    <a:lnTo>
                      <a:pt x="90" y="49"/>
                    </a:lnTo>
                    <a:lnTo>
                      <a:pt x="91" y="49"/>
                    </a:lnTo>
                    <a:lnTo>
                      <a:pt x="91" y="49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1" y="51"/>
                    </a:lnTo>
                    <a:lnTo>
                      <a:pt x="91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4" y="56"/>
                    </a:lnTo>
                    <a:lnTo>
                      <a:pt x="94" y="56"/>
                    </a:lnTo>
                    <a:lnTo>
                      <a:pt x="94" y="57"/>
                    </a:lnTo>
                    <a:lnTo>
                      <a:pt x="94" y="57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94" y="59"/>
                    </a:lnTo>
                    <a:lnTo>
                      <a:pt x="94" y="59"/>
                    </a:lnTo>
                    <a:lnTo>
                      <a:pt x="95" y="59"/>
                    </a:lnTo>
                    <a:lnTo>
                      <a:pt x="95" y="59"/>
                    </a:lnTo>
                    <a:lnTo>
                      <a:pt x="95" y="60"/>
                    </a:lnTo>
                    <a:lnTo>
                      <a:pt x="95" y="60"/>
                    </a:lnTo>
                    <a:lnTo>
                      <a:pt x="95" y="61"/>
                    </a:lnTo>
                    <a:lnTo>
                      <a:pt x="95" y="61"/>
                    </a:lnTo>
                    <a:lnTo>
                      <a:pt x="95" y="62"/>
                    </a:lnTo>
                    <a:lnTo>
                      <a:pt x="95" y="62"/>
                    </a:lnTo>
                    <a:lnTo>
                      <a:pt x="95" y="63"/>
                    </a:lnTo>
                    <a:lnTo>
                      <a:pt x="95" y="63"/>
                    </a:lnTo>
                    <a:lnTo>
                      <a:pt x="96" y="63"/>
                    </a:lnTo>
                    <a:lnTo>
                      <a:pt x="96" y="63"/>
                    </a:lnTo>
                    <a:lnTo>
                      <a:pt x="96" y="64"/>
                    </a:lnTo>
                    <a:lnTo>
                      <a:pt x="96" y="64"/>
                    </a:lnTo>
                    <a:lnTo>
                      <a:pt x="96" y="65"/>
                    </a:lnTo>
                    <a:lnTo>
                      <a:pt x="96" y="65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7"/>
                    </a:lnTo>
                    <a:lnTo>
                      <a:pt x="96" y="67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9"/>
                    </a:lnTo>
                    <a:lnTo>
                      <a:pt x="96" y="69"/>
                    </a:lnTo>
                    <a:lnTo>
                      <a:pt x="96" y="70"/>
                    </a:lnTo>
                    <a:lnTo>
                      <a:pt x="96" y="70"/>
                    </a:lnTo>
                    <a:lnTo>
                      <a:pt x="96" y="71"/>
                    </a:lnTo>
                    <a:lnTo>
                      <a:pt x="96" y="71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7" y="72"/>
                    </a:lnTo>
                    <a:lnTo>
                      <a:pt x="97" y="72"/>
                    </a:lnTo>
                    <a:lnTo>
                      <a:pt x="97" y="73"/>
                    </a:lnTo>
                    <a:lnTo>
                      <a:pt x="97" y="73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7" y="75"/>
                    </a:lnTo>
                    <a:lnTo>
                      <a:pt x="97" y="75"/>
                    </a:lnTo>
                    <a:lnTo>
                      <a:pt x="96" y="75"/>
                    </a:lnTo>
                    <a:lnTo>
                      <a:pt x="96" y="75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96" y="77"/>
                    </a:lnTo>
                    <a:lnTo>
                      <a:pt x="96" y="77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79"/>
                    </a:lnTo>
                    <a:lnTo>
                      <a:pt x="96" y="79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6" y="82"/>
                    </a:lnTo>
                    <a:lnTo>
                      <a:pt x="96" y="82"/>
                    </a:lnTo>
                    <a:lnTo>
                      <a:pt x="96" y="83"/>
                    </a:lnTo>
                    <a:lnTo>
                      <a:pt x="96" y="83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5" y="84"/>
                    </a:lnTo>
                    <a:lnTo>
                      <a:pt x="95" y="84"/>
                    </a:lnTo>
                    <a:lnTo>
                      <a:pt x="95" y="85"/>
                    </a:lnTo>
                    <a:lnTo>
                      <a:pt x="95" y="85"/>
                    </a:lnTo>
                    <a:lnTo>
                      <a:pt x="95" y="86"/>
                    </a:lnTo>
                    <a:lnTo>
                      <a:pt x="95" y="86"/>
                    </a:lnTo>
                    <a:lnTo>
                      <a:pt x="95" y="87"/>
                    </a:lnTo>
                    <a:lnTo>
                      <a:pt x="95" y="87"/>
                    </a:lnTo>
                    <a:lnTo>
                      <a:pt x="95" y="88"/>
                    </a:lnTo>
                    <a:lnTo>
                      <a:pt x="95" y="88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94" y="89"/>
                    </a:lnTo>
                    <a:lnTo>
                      <a:pt x="94" y="89"/>
                    </a:lnTo>
                    <a:lnTo>
                      <a:pt x="94" y="90"/>
                    </a:lnTo>
                    <a:lnTo>
                      <a:pt x="94" y="90"/>
                    </a:lnTo>
                    <a:lnTo>
                      <a:pt x="94" y="91"/>
                    </a:lnTo>
                    <a:lnTo>
                      <a:pt x="94" y="91"/>
                    </a:lnTo>
                    <a:lnTo>
                      <a:pt x="93" y="91"/>
                    </a:lnTo>
                    <a:lnTo>
                      <a:pt x="93" y="91"/>
                    </a:lnTo>
                    <a:lnTo>
                      <a:pt x="95" y="92"/>
                    </a:lnTo>
                    <a:lnTo>
                      <a:pt x="95" y="91"/>
                    </a:lnTo>
                    <a:lnTo>
                      <a:pt x="96" y="88"/>
                    </a:lnTo>
                    <a:lnTo>
                      <a:pt x="96" y="86"/>
                    </a:lnTo>
                    <a:lnTo>
                      <a:pt x="97" y="86"/>
                    </a:lnTo>
                    <a:lnTo>
                      <a:pt x="98" y="87"/>
                    </a:lnTo>
                    <a:lnTo>
                      <a:pt x="99" y="88"/>
                    </a:lnTo>
                    <a:lnTo>
                      <a:pt x="102" y="88"/>
                    </a:lnTo>
                    <a:lnTo>
                      <a:pt x="107" y="90"/>
                    </a:lnTo>
                    <a:lnTo>
                      <a:pt x="109" y="91"/>
                    </a:lnTo>
                    <a:lnTo>
                      <a:pt x="112" y="92"/>
                    </a:lnTo>
                    <a:lnTo>
                      <a:pt x="114" y="93"/>
                    </a:lnTo>
                    <a:lnTo>
                      <a:pt x="116" y="95"/>
                    </a:lnTo>
                    <a:lnTo>
                      <a:pt x="118" y="96"/>
                    </a:lnTo>
                    <a:lnTo>
                      <a:pt x="120" y="98"/>
                    </a:lnTo>
                    <a:lnTo>
                      <a:pt x="122" y="99"/>
                    </a:lnTo>
                    <a:lnTo>
                      <a:pt x="123" y="100"/>
                    </a:lnTo>
                    <a:lnTo>
                      <a:pt x="125" y="101"/>
                    </a:lnTo>
                    <a:lnTo>
                      <a:pt x="126" y="101"/>
                    </a:lnTo>
                    <a:lnTo>
                      <a:pt x="127" y="102"/>
                    </a:lnTo>
                    <a:lnTo>
                      <a:pt x="127" y="102"/>
                    </a:lnTo>
                    <a:lnTo>
                      <a:pt x="129" y="103"/>
                    </a:lnTo>
                    <a:lnTo>
                      <a:pt x="130" y="104"/>
                    </a:lnTo>
                    <a:lnTo>
                      <a:pt x="131" y="106"/>
                    </a:lnTo>
                    <a:lnTo>
                      <a:pt x="132" y="106"/>
                    </a:lnTo>
                    <a:lnTo>
                      <a:pt x="133" y="107"/>
                    </a:lnTo>
                    <a:lnTo>
                      <a:pt x="134" y="108"/>
                    </a:lnTo>
                    <a:lnTo>
                      <a:pt x="135" y="109"/>
                    </a:lnTo>
                    <a:lnTo>
                      <a:pt x="135" y="109"/>
                    </a:lnTo>
                    <a:lnTo>
                      <a:pt x="135" y="109"/>
                    </a:lnTo>
                    <a:lnTo>
                      <a:pt x="135" y="109"/>
                    </a:lnTo>
                    <a:lnTo>
                      <a:pt x="135" y="110"/>
                    </a:lnTo>
                    <a:lnTo>
                      <a:pt x="137" y="111"/>
                    </a:lnTo>
                    <a:lnTo>
                      <a:pt x="137" y="112"/>
                    </a:lnTo>
                    <a:lnTo>
                      <a:pt x="139" y="113"/>
                    </a:lnTo>
                    <a:lnTo>
                      <a:pt x="140" y="115"/>
                    </a:lnTo>
                    <a:lnTo>
                      <a:pt x="140" y="115"/>
                    </a:lnTo>
                    <a:lnTo>
                      <a:pt x="141" y="115"/>
                    </a:lnTo>
                    <a:lnTo>
                      <a:pt x="142" y="116"/>
                    </a:lnTo>
                    <a:lnTo>
                      <a:pt x="143" y="116"/>
                    </a:lnTo>
                    <a:lnTo>
                      <a:pt x="143" y="117"/>
                    </a:lnTo>
                    <a:lnTo>
                      <a:pt x="142" y="118"/>
                    </a:lnTo>
                    <a:lnTo>
                      <a:pt x="142" y="118"/>
                    </a:lnTo>
                    <a:lnTo>
                      <a:pt x="142" y="120"/>
                    </a:lnTo>
                    <a:lnTo>
                      <a:pt x="144" y="122"/>
                    </a:lnTo>
                    <a:lnTo>
                      <a:pt x="146" y="125"/>
                    </a:lnTo>
                    <a:lnTo>
                      <a:pt x="148" y="126"/>
                    </a:lnTo>
                    <a:lnTo>
                      <a:pt x="148" y="126"/>
                    </a:lnTo>
                    <a:lnTo>
                      <a:pt x="149" y="127"/>
                    </a:lnTo>
                    <a:lnTo>
                      <a:pt x="149" y="127"/>
                    </a:lnTo>
                    <a:lnTo>
                      <a:pt x="150" y="128"/>
                    </a:lnTo>
                    <a:lnTo>
                      <a:pt x="150" y="128"/>
                    </a:lnTo>
                    <a:lnTo>
                      <a:pt x="151" y="128"/>
                    </a:lnTo>
                    <a:lnTo>
                      <a:pt x="151" y="129"/>
                    </a:lnTo>
                    <a:lnTo>
                      <a:pt x="153" y="130"/>
                    </a:lnTo>
                    <a:lnTo>
                      <a:pt x="154" y="131"/>
                    </a:lnTo>
                    <a:lnTo>
                      <a:pt x="154" y="131"/>
                    </a:lnTo>
                    <a:lnTo>
                      <a:pt x="157" y="127"/>
                    </a:lnTo>
                    <a:lnTo>
                      <a:pt x="158" y="126"/>
                    </a:lnTo>
                    <a:lnTo>
                      <a:pt x="158" y="126"/>
                    </a:lnTo>
                    <a:lnTo>
                      <a:pt x="150" y="121"/>
                    </a:lnTo>
                    <a:lnTo>
                      <a:pt x="150" y="120"/>
                    </a:lnTo>
                    <a:lnTo>
                      <a:pt x="160" y="120"/>
                    </a:lnTo>
                    <a:lnTo>
                      <a:pt x="163" y="120"/>
                    </a:lnTo>
                    <a:lnTo>
                      <a:pt x="164" y="124"/>
                    </a:lnTo>
                    <a:lnTo>
                      <a:pt x="166" y="123"/>
                    </a:lnTo>
                    <a:lnTo>
                      <a:pt x="168" y="131"/>
                    </a:lnTo>
                    <a:lnTo>
                      <a:pt x="169" y="137"/>
                    </a:lnTo>
                    <a:lnTo>
                      <a:pt x="183" y="140"/>
                    </a:lnTo>
                    <a:lnTo>
                      <a:pt x="187" y="141"/>
                    </a:lnTo>
                    <a:lnTo>
                      <a:pt x="193" y="141"/>
                    </a:lnTo>
                    <a:lnTo>
                      <a:pt x="197" y="142"/>
                    </a:lnTo>
                    <a:lnTo>
                      <a:pt x="201" y="142"/>
                    </a:lnTo>
                    <a:lnTo>
                      <a:pt x="201" y="142"/>
                    </a:lnTo>
                    <a:lnTo>
                      <a:pt x="201" y="141"/>
                    </a:lnTo>
                    <a:lnTo>
                      <a:pt x="201" y="139"/>
                    </a:lnTo>
                    <a:lnTo>
                      <a:pt x="201" y="137"/>
                    </a:lnTo>
                    <a:lnTo>
                      <a:pt x="201" y="133"/>
                    </a:lnTo>
                    <a:lnTo>
                      <a:pt x="213" y="133"/>
                    </a:lnTo>
                    <a:lnTo>
                      <a:pt x="213" y="134"/>
                    </a:lnTo>
                    <a:lnTo>
                      <a:pt x="215" y="134"/>
                    </a:lnTo>
                    <a:lnTo>
                      <a:pt x="216" y="134"/>
                    </a:lnTo>
                    <a:lnTo>
                      <a:pt x="216" y="133"/>
                    </a:lnTo>
                    <a:lnTo>
                      <a:pt x="216" y="133"/>
                    </a:lnTo>
                    <a:lnTo>
                      <a:pt x="228" y="130"/>
                    </a:lnTo>
                    <a:lnTo>
                      <a:pt x="229" y="131"/>
                    </a:lnTo>
                    <a:lnTo>
                      <a:pt x="233" y="130"/>
                    </a:lnTo>
                    <a:lnTo>
                      <a:pt x="233" y="129"/>
                    </a:lnTo>
                    <a:lnTo>
                      <a:pt x="233" y="129"/>
                    </a:lnTo>
                    <a:lnTo>
                      <a:pt x="232" y="129"/>
                    </a:lnTo>
                    <a:lnTo>
                      <a:pt x="232" y="128"/>
                    </a:lnTo>
                    <a:lnTo>
                      <a:pt x="233" y="128"/>
                    </a:lnTo>
                    <a:lnTo>
                      <a:pt x="233" y="127"/>
                    </a:lnTo>
                    <a:lnTo>
                      <a:pt x="233" y="126"/>
                    </a:lnTo>
                    <a:lnTo>
                      <a:pt x="232" y="126"/>
                    </a:lnTo>
                    <a:lnTo>
                      <a:pt x="231" y="125"/>
                    </a:lnTo>
                    <a:lnTo>
                      <a:pt x="230" y="123"/>
                    </a:lnTo>
                    <a:lnTo>
                      <a:pt x="231" y="122"/>
                    </a:lnTo>
                    <a:lnTo>
                      <a:pt x="230" y="119"/>
                    </a:lnTo>
                    <a:lnTo>
                      <a:pt x="230" y="118"/>
                    </a:lnTo>
                    <a:lnTo>
                      <a:pt x="230" y="113"/>
                    </a:lnTo>
                    <a:lnTo>
                      <a:pt x="230" y="102"/>
                    </a:lnTo>
                    <a:lnTo>
                      <a:pt x="231" y="99"/>
                    </a:lnTo>
                    <a:lnTo>
                      <a:pt x="231" y="98"/>
                    </a:lnTo>
                    <a:lnTo>
                      <a:pt x="232" y="89"/>
                    </a:lnTo>
                    <a:lnTo>
                      <a:pt x="233" y="88"/>
                    </a:lnTo>
                    <a:lnTo>
                      <a:pt x="233" y="88"/>
                    </a:lnTo>
                    <a:lnTo>
                      <a:pt x="231" y="88"/>
                    </a:lnTo>
                    <a:lnTo>
                      <a:pt x="231" y="88"/>
                    </a:lnTo>
                    <a:lnTo>
                      <a:pt x="231" y="90"/>
                    </a:lnTo>
                    <a:lnTo>
                      <a:pt x="230" y="90"/>
                    </a:lnTo>
                    <a:lnTo>
                      <a:pt x="230" y="90"/>
                    </a:lnTo>
                    <a:lnTo>
                      <a:pt x="230" y="91"/>
                    </a:lnTo>
                    <a:lnTo>
                      <a:pt x="228" y="91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89"/>
                    </a:lnTo>
                    <a:lnTo>
                      <a:pt x="228" y="88"/>
                    </a:lnTo>
                    <a:lnTo>
                      <a:pt x="228" y="88"/>
                    </a:lnTo>
                    <a:lnTo>
                      <a:pt x="229" y="88"/>
                    </a:lnTo>
                    <a:lnTo>
                      <a:pt x="228" y="88"/>
                    </a:lnTo>
                    <a:lnTo>
                      <a:pt x="228" y="88"/>
                    </a:lnTo>
                    <a:lnTo>
                      <a:pt x="229" y="79"/>
                    </a:lnTo>
                    <a:lnTo>
                      <a:pt x="229" y="75"/>
                    </a:lnTo>
                    <a:lnTo>
                      <a:pt x="230" y="68"/>
                    </a:lnTo>
                    <a:lnTo>
                      <a:pt x="231" y="62"/>
                    </a:lnTo>
                    <a:lnTo>
                      <a:pt x="231" y="62"/>
                    </a:lnTo>
                    <a:lnTo>
                      <a:pt x="231" y="62"/>
                    </a:lnTo>
                    <a:lnTo>
                      <a:pt x="232" y="62"/>
                    </a:lnTo>
                    <a:lnTo>
                      <a:pt x="232" y="62"/>
                    </a:lnTo>
                    <a:lnTo>
                      <a:pt x="232" y="63"/>
                    </a:lnTo>
                    <a:lnTo>
                      <a:pt x="232" y="62"/>
                    </a:lnTo>
                    <a:lnTo>
                      <a:pt x="232" y="62"/>
                    </a:lnTo>
                    <a:lnTo>
                      <a:pt x="235" y="62"/>
                    </a:lnTo>
                    <a:lnTo>
                      <a:pt x="236" y="62"/>
                    </a:lnTo>
                    <a:lnTo>
                      <a:pt x="237" y="62"/>
                    </a:lnTo>
                    <a:lnTo>
                      <a:pt x="238" y="62"/>
                    </a:lnTo>
                    <a:lnTo>
                      <a:pt x="239" y="62"/>
                    </a:lnTo>
                    <a:lnTo>
                      <a:pt x="239" y="63"/>
                    </a:lnTo>
                    <a:lnTo>
                      <a:pt x="240" y="63"/>
                    </a:lnTo>
                    <a:lnTo>
                      <a:pt x="240" y="63"/>
                    </a:lnTo>
                    <a:lnTo>
                      <a:pt x="240" y="63"/>
                    </a:lnTo>
                    <a:lnTo>
                      <a:pt x="240" y="63"/>
                    </a:lnTo>
                    <a:lnTo>
                      <a:pt x="240" y="63"/>
                    </a:lnTo>
                    <a:lnTo>
                      <a:pt x="240" y="63"/>
                    </a:lnTo>
                    <a:lnTo>
                      <a:pt x="241" y="63"/>
                    </a:lnTo>
                    <a:lnTo>
                      <a:pt x="241" y="63"/>
                    </a:lnTo>
                    <a:lnTo>
                      <a:pt x="242" y="63"/>
                    </a:lnTo>
                    <a:lnTo>
                      <a:pt x="242" y="62"/>
                    </a:lnTo>
                    <a:lnTo>
                      <a:pt x="243" y="60"/>
                    </a:lnTo>
                    <a:lnTo>
                      <a:pt x="243" y="60"/>
                    </a:lnTo>
                    <a:lnTo>
                      <a:pt x="243" y="60"/>
                    </a:lnTo>
                    <a:lnTo>
                      <a:pt x="243" y="59"/>
                    </a:lnTo>
                    <a:lnTo>
                      <a:pt x="243" y="59"/>
                    </a:lnTo>
                    <a:lnTo>
                      <a:pt x="243" y="58"/>
                    </a:lnTo>
                    <a:lnTo>
                      <a:pt x="243" y="58"/>
                    </a:lnTo>
                    <a:lnTo>
                      <a:pt x="243" y="58"/>
                    </a:lnTo>
                    <a:lnTo>
                      <a:pt x="243" y="58"/>
                    </a:lnTo>
                    <a:lnTo>
                      <a:pt x="242" y="57"/>
                    </a:lnTo>
                    <a:lnTo>
                      <a:pt x="242" y="57"/>
                    </a:lnTo>
                    <a:lnTo>
                      <a:pt x="242" y="57"/>
                    </a:lnTo>
                    <a:lnTo>
                      <a:pt x="242" y="56"/>
                    </a:lnTo>
                    <a:lnTo>
                      <a:pt x="242" y="55"/>
                    </a:lnTo>
                    <a:lnTo>
                      <a:pt x="239" y="55"/>
                    </a:lnTo>
                    <a:lnTo>
                      <a:pt x="239" y="55"/>
                    </a:lnTo>
                    <a:lnTo>
                      <a:pt x="239" y="55"/>
                    </a:lnTo>
                    <a:lnTo>
                      <a:pt x="239" y="54"/>
                    </a:lnTo>
                    <a:lnTo>
                      <a:pt x="239" y="53"/>
                    </a:lnTo>
                    <a:lnTo>
                      <a:pt x="239" y="52"/>
                    </a:lnTo>
                    <a:lnTo>
                      <a:pt x="239" y="52"/>
                    </a:lnTo>
                    <a:lnTo>
                      <a:pt x="239" y="51"/>
                    </a:lnTo>
                    <a:lnTo>
                      <a:pt x="239" y="50"/>
                    </a:lnTo>
                    <a:lnTo>
                      <a:pt x="239" y="50"/>
                    </a:lnTo>
                    <a:lnTo>
                      <a:pt x="239" y="49"/>
                    </a:lnTo>
                    <a:lnTo>
                      <a:pt x="239" y="49"/>
                    </a:lnTo>
                    <a:lnTo>
                      <a:pt x="239" y="48"/>
                    </a:lnTo>
                    <a:lnTo>
                      <a:pt x="237" y="48"/>
                    </a:lnTo>
                    <a:lnTo>
                      <a:pt x="237" y="48"/>
                    </a:lnTo>
                    <a:lnTo>
                      <a:pt x="237" y="47"/>
                    </a:lnTo>
                    <a:lnTo>
                      <a:pt x="238" y="48"/>
                    </a:lnTo>
                    <a:lnTo>
                      <a:pt x="238" y="48"/>
                    </a:lnTo>
                    <a:lnTo>
                      <a:pt x="238" y="48"/>
                    </a:lnTo>
                    <a:lnTo>
                      <a:pt x="238" y="48"/>
                    </a:lnTo>
                    <a:lnTo>
                      <a:pt x="238" y="48"/>
                    </a:lnTo>
                    <a:lnTo>
                      <a:pt x="238" y="48"/>
                    </a:lnTo>
                    <a:lnTo>
                      <a:pt x="239" y="48"/>
                    </a:lnTo>
                    <a:lnTo>
                      <a:pt x="239" y="46"/>
                    </a:lnTo>
                    <a:lnTo>
                      <a:pt x="239" y="46"/>
                    </a:lnTo>
                    <a:lnTo>
                      <a:pt x="237" y="46"/>
                    </a:lnTo>
                    <a:lnTo>
                      <a:pt x="235" y="46"/>
                    </a:lnTo>
                    <a:lnTo>
                      <a:pt x="234" y="45"/>
                    </a:lnTo>
                    <a:lnTo>
                      <a:pt x="225" y="43"/>
                    </a:lnTo>
                    <a:lnTo>
                      <a:pt x="224" y="43"/>
                    </a:lnTo>
                    <a:lnTo>
                      <a:pt x="224" y="44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4" y="45"/>
                    </a:lnTo>
                    <a:lnTo>
                      <a:pt x="224" y="45"/>
                    </a:lnTo>
                    <a:lnTo>
                      <a:pt x="224" y="45"/>
                    </a:lnTo>
                    <a:lnTo>
                      <a:pt x="224" y="45"/>
                    </a:lnTo>
                    <a:lnTo>
                      <a:pt x="223" y="45"/>
                    </a:lnTo>
                    <a:lnTo>
                      <a:pt x="222" y="45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1" y="42"/>
                    </a:lnTo>
                    <a:lnTo>
                      <a:pt x="221" y="42"/>
                    </a:lnTo>
                    <a:lnTo>
                      <a:pt x="221" y="42"/>
                    </a:lnTo>
                    <a:lnTo>
                      <a:pt x="215" y="41"/>
                    </a:lnTo>
                    <a:lnTo>
                      <a:pt x="214" y="40"/>
                    </a:lnTo>
                    <a:lnTo>
                      <a:pt x="211" y="40"/>
                    </a:lnTo>
                    <a:lnTo>
                      <a:pt x="207" y="39"/>
                    </a:lnTo>
                    <a:lnTo>
                      <a:pt x="205" y="38"/>
                    </a:lnTo>
                    <a:lnTo>
                      <a:pt x="203" y="38"/>
                    </a:lnTo>
                    <a:lnTo>
                      <a:pt x="191" y="35"/>
                    </a:lnTo>
                    <a:lnTo>
                      <a:pt x="179" y="32"/>
                    </a:lnTo>
                    <a:lnTo>
                      <a:pt x="171" y="30"/>
                    </a:lnTo>
                    <a:lnTo>
                      <a:pt x="168" y="29"/>
                    </a:lnTo>
                    <a:lnTo>
                      <a:pt x="164" y="29"/>
                    </a:lnTo>
                    <a:lnTo>
                      <a:pt x="158" y="28"/>
                    </a:lnTo>
                    <a:lnTo>
                      <a:pt x="154" y="27"/>
                    </a:lnTo>
                    <a:lnTo>
                      <a:pt x="153" y="27"/>
                    </a:lnTo>
                    <a:lnTo>
                      <a:pt x="143" y="26"/>
                    </a:lnTo>
                    <a:lnTo>
                      <a:pt x="140" y="26"/>
                    </a:lnTo>
                    <a:lnTo>
                      <a:pt x="140" y="26"/>
                    </a:lnTo>
                    <a:lnTo>
                      <a:pt x="129" y="25"/>
                    </a:lnTo>
                    <a:lnTo>
                      <a:pt x="129" y="25"/>
                    </a:lnTo>
                    <a:lnTo>
                      <a:pt x="128" y="25"/>
                    </a:lnTo>
                    <a:lnTo>
                      <a:pt x="128" y="25"/>
                    </a:lnTo>
                    <a:moveTo>
                      <a:pt x="153" y="49"/>
                    </a:moveTo>
                    <a:lnTo>
                      <a:pt x="153" y="49"/>
                    </a:lnTo>
                    <a:lnTo>
                      <a:pt x="153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54" y="52"/>
                    </a:lnTo>
                    <a:lnTo>
                      <a:pt x="154" y="51"/>
                    </a:lnTo>
                    <a:lnTo>
                      <a:pt x="154" y="51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54" y="49"/>
                    </a:lnTo>
                    <a:lnTo>
                      <a:pt x="154" y="49"/>
                    </a:lnTo>
                    <a:lnTo>
                      <a:pt x="153" y="49"/>
                    </a:lnTo>
                    <a:moveTo>
                      <a:pt x="144" y="77"/>
                    </a:moveTo>
                    <a:lnTo>
                      <a:pt x="144" y="77"/>
                    </a:lnTo>
                    <a:lnTo>
                      <a:pt x="152" y="78"/>
                    </a:lnTo>
                    <a:lnTo>
                      <a:pt x="152" y="77"/>
                    </a:lnTo>
                    <a:lnTo>
                      <a:pt x="152" y="67"/>
                    </a:lnTo>
                    <a:lnTo>
                      <a:pt x="152" y="67"/>
                    </a:lnTo>
                    <a:lnTo>
                      <a:pt x="144" y="67"/>
                    </a:lnTo>
                    <a:lnTo>
                      <a:pt x="144" y="7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3" name="Freeform 3047">
                <a:extLst>
                  <a:ext uri="{FF2B5EF4-FFF2-40B4-BE49-F238E27FC236}">
                    <a16:creationId xmlns:a16="http://schemas.microsoft.com/office/drawing/2014/main" id="{38464340-C87E-4945-B054-616C1F4E4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192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4" name="Freeform 3048">
                <a:extLst>
                  <a:ext uri="{FF2B5EF4-FFF2-40B4-BE49-F238E27FC236}">
                    <a16:creationId xmlns:a16="http://schemas.microsoft.com/office/drawing/2014/main" id="{57351E2F-DFC8-40DF-931C-7070AFB82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185"/>
                <a:ext cx="9" cy="6"/>
              </a:xfrm>
              <a:custGeom>
                <a:avLst/>
                <a:gdLst>
                  <a:gd name="T0" fmla="*/ 9 w 9"/>
                  <a:gd name="T1" fmla="*/ 2 h 6"/>
                  <a:gd name="T2" fmla="*/ 7 w 9"/>
                  <a:gd name="T3" fmla="*/ 6 h 6"/>
                  <a:gd name="T4" fmla="*/ 5 w 9"/>
                  <a:gd name="T5" fmla="*/ 4 h 6"/>
                  <a:gd name="T6" fmla="*/ 0 w 9"/>
                  <a:gd name="T7" fmla="*/ 4 h 6"/>
                  <a:gd name="T8" fmla="*/ 2 w 9"/>
                  <a:gd name="T9" fmla="*/ 0 h 6"/>
                  <a:gd name="T10" fmla="*/ 2 w 9"/>
                  <a:gd name="T11" fmla="*/ 0 h 6"/>
                  <a:gd name="T12" fmla="*/ 9 w 9"/>
                  <a:gd name="T13" fmla="*/ 2 h 6"/>
                  <a:gd name="T14" fmla="*/ 9 w 9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2"/>
                    </a:moveTo>
                    <a:lnTo>
                      <a:pt x="7" y="6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5" name="Freeform 3049">
                <a:extLst>
                  <a:ext uri="{FF2B5EF4-FFF2-40B4-BE49-F238E27FC236}">
                    <a16:creationId xmlns:a16="http://schemas.microsoft.com/office/drawing/2014/main" id="{44156B0D-C169-452D-9B87-446196706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207"/>
                <a:ext cx="9" cy="9"/>
              </a:xfrm>
              <a:custGeom>
                <a:avLst/>
                <a:gdLst>
                  <a:gd name="T0" fmla="*/ 9 w 9"/>
                  <a:gd name="T1" fmla="*/ 2 h 9"/>
                  <a:gd name="T2" fmla="*/ 5 w 9"/>
                  <a:gd name="T3" fmla="*/ 9 h 9"/>
                  <a:gd name="T4" fmla="*/ 0 w 9"/>
                  <a:gd name="T5" fmla="*/ 7 h 9"/>
                  <a:gd name="T6" fmla="*/ 0 w 9"/>
                  <a:gd name="T7" fmla="*/ 5 h 9"/>
                  <a:gd name="T8" fmla="*/ 0 w 9"/>
                  <a:gd name="T9" fmla="*/ 5 h 9"/>
                  <a:gd name="T10" fmla="*/ 3 w 9"/>
                  <a:gd name="T11" fmla="*/ 2 h 9"/>
                  <a:gd name="T12" fmla="*/ 3 w 9"/>
                  <a:gd name="T13" fmla="*/ 0 h 9"/>
                  <a:gd name="T14" fmla="*/ 7 w 9"/>
                  <a:gd name="T15" fmla="*/ 2 h 9"/>
                  <a:gd name="T16" fmla="*/ 9 w 9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lnTo>
                      <a:pt x="5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6" name="Freeform 3050">
                <a:extLst>
                  <a:ext uri="{FF2B5EF4-FFF2-40B4-BE49-F238E27FC236}">
                    <a16:creationId xmlns:a16="http://schemas.microsoft.com/office/drawing/2014/main" id="{4F316E3A-74DC-4AE6-BAB7-DA7CCE6AE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173"/>
                <a:ext cx="16" cy="16"/>
              </a:xfrm>
              <a:custGeom>
                <a:avLst/>
                <a:gdLst>
                  <a:gd name="T0" fmla="*/ 16 w 16"/>
                  <a:gd name="T1" fmla="*/ 0 h 16"/>
                  <a:gd name="T2" fmla="*/ 14 w 16"/>
                  <a:gd name="T3" fmla="*/ 5 h 16"/>
                  <a:gd name="T4" fmla="*/ 14 w 16"/>
                  <a:gd name="T5" fmla="*/ 7 h 16"/>
                  <a:gd name="T6" fmla="*/ 14 w 16"/>
                  <a:gd name="T7" fmla="*/ 7 h 16"/>
                  <a:gd name="T8" fmla="*/ 12 w 16"/>
                  <a:gd name="T9" fmla="*/ 12 h 16"/>
                  <a:gd name="T10" fmla="*/ 9 w 16"/>
                  <a:gd name="T11" fmla="*/ 16 h 16"/>
                  <a:gd name="T12" fmla="*/ 9 w 16"/>
                  <a:gd name="T13" fmla="*/ 16 h 16"/>
                  <a:gd name="T14" fmla="*/ 7 w 16"/>
                  <a:gd name="T15" fmla="*/ 16 h 16"/>
                  <a:gd name="T16" fmla="*/ 0 w 16"/>
                  <a:gd name="T17" fmla="*/ 12 h 16"/>
                  <a:gd name="T18" fmla="*/ 5 w 16"/>
                  <a:gd name="T19" fmla="*/ 3 h 16"/>
                  <a:gd name="T20" fmla="*/ 12 w 16"/>
                  <a:gd name="T21" fmla="*/ 5 h 16"/>
                  <a:gd name="T22" fmla="*/ 12 w 16"/>
                  <a:gd name="T23" fmla="*/ 5 h 16"/>
                  <a:gd name="T24" fmla="*/ 14 w 16"/>
                  <a:gd name="T25" fmla="*/ 0 h 16"/>
                  <a:gd name="T26" fmla="*/ 16 w 16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lnTo>
                      <a:pt x="14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2" y="12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0" y="12"/>
                    </a:lnTo>
                    <a:lnTo>
                      <a:pt x="5" y="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7" name="Freeform 3051">
                <a:extLst>
                  <a:ext uri="{FF2B5EF4-FFF2-40B4-BE49-F238E27FC236}">
                    <a16:creationId xmlns:a16="http://schemas.microsoft.com/office/drawing/2014/main" id="{19EAC517-1723-4306-9FBF-FB70C8B4F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1133"/>
                <a:ext cx="14" cy="13"/>
              </a:xfrm>
              <a:custGeom>
                <a:avLst/>
                <a:gdLst>
                  <a:gd name="T0" fmla="*/ 7 w 14"/>
                  <a:gd name="T1" fmla="*/ 4 h 13"/>
                  <a:gd name="T2" fmla="*/ 7 w 14"/>
                  <a:gd name="T3" fmla="*/ 4 h 13"/>
                  <a:gd name="T4" fmla="*/ 7 w 14"/>
                  <a:gd name="T5" fmla="*/ 4 h 13"/>
                  <a:gd name="T6" fmla="*/ 7 w 14"/>
                  <a:gd name="T7" fmla="*/ 4 h 13"/>
                  <a:gd name="T8" fmla="*/ 7 w 14"/>
                  <a:gd name="T9" fmla="*/ 4 h 13"/>
                  <a:gd name="T10" fmla="*/ 9 w 14"/>
                  <a:gd name="T11" fmla="*/ 6 h 13"/>
                  <a:gd name="T12" fmla="*/ 14 w 14"/>
                  <a:gd name="T13" fmla="*/ 11 h 13"/>
                  <a:gd name="T14" fmla="*/ 14 w 14"/>
                  <a:gd name="T15" fmla="*/ 11 h 13"/>
                  <a:gd name="T16" fmla="*/ 14 w 14"/>
                  <a:gd name="T17" fmla="*/ 13 h 13"/>
                  <a:gd name="T18" fmla="*/ 14 w 14"/>
                  <a:gd name="T19" fmla="*/ 13 h 13"/>
                  <a:gd name="T20" fmla="*/ 12 w 14"/>
                  <a:gd name="T21" fmla="*/ 13 h 13"/>
                  <a:gd name="T22" fmla="*/ 7 w 14"/>
                  <a:gd name="T23" fmla="*/ 9 h 13"/>
                  <a:gd name="T24" fmla="*/ 5 w 14"/>
                  <a:gd name="T25" fmla="*/ 6 h 13"/>
                  <a:gd name="T26" fmla="*/ 5 w 14"/>
                  <a:gd name="T27" fmla="*/ 9 h 13"/>
                  <a:gd name="T28" fmla="*/ 0 w 14"/>
                  <a:gd name="T29" fmla="*/ 4 h 13"/>
                  <a:gd name="T30" fmla="*/ 0 w 14"/>
                  <a:gd name="T31" fmla="*/ 4 h 13"/>
                  <a:gd name="T32" fmla="*/ 3 w 14"/>
                  <a:gd name="T33" fmla="*/ 0 h 13"/>
                  <a:gd name="T34" fmla="*/ 3 w 14"/>
                  <a:gd name="T35" fmla="*/ 0 h 13"/>
                  <a:gd name="T36" fmla="*/ 7 w 14"/>
                  <a:gd name="T37" fmla="*/ 4 h 13"/>
                  <a:gd name="T38" fmla="*/ 7 w 14"/>
                  <a:gd name="T39" fmla="*/ 4 h 13"/>
                  <a:gd name="T40" fmla="*/ 7 w 14"/>
                  <a:gd name="T41" fmla="*/ 4 h 13"/>
                  <a:gd name="T42" fmla="*/ 7 w 14"/>
                  <a:gd name="T4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7" y="4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8" name="Freeform 3052">
                <a:extLst>
                  <a:ext uri="{FF2B5EF4-FFF2-40B4-BE49-F238E27FC236}">
                    <a16:creationId xmlns:a16="http://schemas.microsoft.com/office/drawing/2014/main" id="{DA488934-DA43-4978-AF61-B8AF36268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180"/>
                <a:ext cx="16" cy="9"/>
              </a:xfrm>
              <a:custGeom>
                <a:avLst/>
                <a:gdLst>
                  <a:gd name="T0" fmla="*/ 5 w 16"/>
                  <a:gd name="T1" fmla="*/ 2 h 9"/>
                  <a:gd name="T2" fmla="*/ 10 w 16"/>
                  <a:gd name="T3" fmla="*/ 5 h 9"/>
                  <a:gd name="T4" fmla="*/ 10 w 16"/>
                  <a:gd name="T5" fmla="*/ 5 h 9"/>
                  <a:gd name="T6" fmla="*/ 14 w 16"/>
                  <a:gd name="T7" fmla="*/ 7 h 9"/>
                  <a:gd name="T8" fmla="*/ 16 w 16"/>
                  <a:gd name="T9" fmla="*/ 7 h 9"/>
                  <a:gd name="T10" fmla="*/ 14 w 16"/>
                  <a:gd name="T11" fmla="*/ 9 h 9"/>
                  <a:gd name="T12" fmla="*/ 14 w 16"/>
                  <a:gd name="T13" fmla="*/ 9 h 9"/>
                  <a:gd name="T14" fmla="*/ 10 w 16"/>
                  <a:gd name="T15" fmla="*/ 7 h 9"/>
                  <a:gd name="T16" fmla="*/ 10 w 16"/>
                  <a:gd name="T17" fmla="*/ 7 h 9"/>
                  <a:gd name="T18" fmla="*/ 7 w 16"/>
                  <a:gd name="T19" fmla="*/ 9 h 9"/>
                  <a:gd name="T20" fmla="*/ 3 w 16"/>
                  <a:gd name="T21" fmla="*/ 7 h 9"/>
                  <a:gd name="T22" fmla="*/ 0 w 16"/>
                  <a:gd name="T23" fmla="*/ 5 h 9"/>
                  <a:gd name="T24" fmla="*/ 3 w 16"/>
                  <a:gd name="T25" fmla="*/ 0 h 9"/>
                  <a:gd name="T26" fmla="*/ 5 w 16"/>
                  <a:gd name="T2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9">
                    <a:moveTo>
                      <a:pt x="5" y="2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9" name="Freeform 3053">
                <a:extLst>
                  <a:ext uri="{FF2B5EF4-FFF2-40B4-BE49-F238E27FC236}">
                    <a16:creationId xmlns:a16="http://schemas.microsoft.com/office/drawing/2014/main" id="{98593475-2FD5-41C4-A914-3E160C578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108"/>
                <a:ext cx="6" cy="7"/>
              </a:xfrm>
              <a:custGeom>
                <a:avLst/>
                <a:gdLst>
                  <a:gd name="T0" fmla="*/ 6 w 6"/>
                  <a:gd name="T1" fmla="*/ 4 h 7"/>
                  <a:gd name="T2" fmla="*/ 4 w 6"/>
                  <a:gd name="T3" fmla="*/ 7 h 7"/>
                  <a:gd name="T4" fmla="*/ 4 w 6"/>
                  <a:gd name="T5" fmla="*/ 4 h 7"/>
                  <a:gd name="T6" fmla="*/ 2 w 6"/>
                  <a:gd name="T7" fmla="*/ 4 h 7"/>
                  <a:gd name="T8" fmla="*/ 0 w 6"/>
                  <a:gd name="T9" fmla="*/ 4 h 7"/>
                  <a:gd name="T10" fmla="*/ 0 w 6"/>
                  <a:gd name="T11" fmla="*/ 2 h 7"/>
                  <a:gd name="T12" fmla="*/ 0 w 6"/>
                  <a:gd name="T13" fmla="*/ 0 h 7"/>
                  <a:gd name="T14" fmla="*/ 4 w 6"/>
                  <a:gd name="T15" fmla="*/ 2 h 7"/>
                  <a:gd name="T16" fmla="*/ 6 w 6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lnTo>
                      <a:pt x="4" y="7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0" name="Freeform 3054">
                <a:extLst>
                  <a:ext uri="{FF2B5EF4-FFF2-40B4-BE49-F238E27FC236}">
                    <a16:creationId xmlns:a16="http://schemas.microsoft.com/office/drawing/2014/main" id="{22695890-6384-49B2-839A-8EB79F7A4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180"/>
                <a:ext cx="13" cy="11"/>
              </a:xfrm>
              <a:custGeom>
                <a:avLst/>
                <a:gdLst>
                  <a:gd name="T0" fmla="*/ 11 w 13"/>
                  <a:gd name="T1" fmla="*/ 11 h 11"/>
                  <a:gd name="T2" fmla="*/ 11 w 13"/>
                  <a:gd name="T3" fmla="*/ 11 h 11"/>
                  <a:gd name="T4" fmla="*/ 2 w 13"/>
                  <a:gd name="T5" fmla="*/ 7 h 11"/>
                  <a:gd name="T6" fmla="*/ 2 w 13"/>
                  <a:gd name="T7" fmla="*/ 7 h 11"/>
                  <a:gd name="T8" fmla="*/ 2 w 13"/>
                  <a:gd name="T9" fmla="*/ 7 h 11"/>
                  <a:gd name="T10" fmla="*/ 0 w 13"/>
                  <a:gd name="T11" fmla="*/ 7 h 11"/>
                  <a:gd name="T12" fmla="*/ 0 w 13"/>
                  <a:gd name="T13" fmla="*/ 7 h 11"/>
                  <a:gd name="T14" fmla="*/ 4 w 13"/>
                  <a:gd name="T15" fmla="*/ 0 h 11"/>
                  <a:gd name="T16" fmla="*/ 4 w 13"/>
                  <a:gd name="T17" fmla="*/ 0 h 11"/>
                  <a:gd name="T18" fmla="*/ 13 w 13"/>
                  <a:gd name="T19" fmla="*/ 5 h 11"/>
                  <a:gd name="T20" fmla="*/ 13 w 13"/>
                  <a:gd name="T21" fmla="*/ 5 h 11"/>
                  <a:gd name="T22" fmla="*/ 11 w 13"/>
                  <a:gd name="T23" fmla="*/ 9 h 11"/>
                  <a:gd name="T24" fmla="*/ 11 w 13"/>
                  <a:gd name="T25" fmla="*/ 11 h 11"/>
                  <a:gd name="T26" fmla="*/ 11 w 13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1">
                    <a:moveTo>
                      <a:pt x="11" y="11"/>
                    </a:moveTo>
                    <a:lnTo>
                      <a:pt x="11" y="1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1" name="Freeform 3055">
                <a:extLst>
                  <a:ext uri="{FF2B5EF4-FFF2-40B4-BE49-F238E27FC236}">
                    <a16:creationId xmlns:a16="http://schemas.microsoft.com/office/drawing/2014/main" id="{6F62A08B-B152-49C8-A6BE-378469117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12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7 w 7"/>
                  <a:gd name="T3" fmla="*/ 4 h 4"/>
                  <a:gd name="T4" fmla="*/ 7 w 7"/>
                  <a:gd name="T5" fmla="*/ 4 h 4"/>
                  <a:gd name="T6" fmla="*/ 0 w 7"/>
                  <a:gd name="T7" fmla="*/ 2 h 4"/>
                  <a:gd name="T8" fmla="*/ 0 w 7"/>
                  <a:gd name="T9" fmla="*/ 0 h 4"/>
                  <a:gd name="T10" fmla="*/ 0 w 7"/>
                  <a:gd name="T11" fmla="*/ 0 h 4"/>
                  <a:gd name="T12" fmla="*/ 0 w 7"/>
                  <a:gd name="T13" fmla="*/ 0 h 4"/>
                  <a:gd name="T14" fmla="*/ 0 w 7"/>
                  <a:gd name="T15" fmla="*/ 0 h 4"/>
                  <a:gd name="T16" fmla="*/ 0 w 7"/>
                  <a:gd name="T17" fmla="*/ 2 h 4"/>
                  <a:gd name="T18" fmla="*/ 2 w 7"/>
                  <a:gd name="T19" fmla="*/ 2 h 4"/>
                  <a:gd name="T20" fmla="*/ 2 w 7"/>
                  <a:gd name="T21" fmla="*/ 0 h 4"/>
                  <a:gd name="T22" fmla="*/ 7 w 7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7" y="4"/>
                    </a:lnTo>
                    <a:lnTo>
                      <a:pt x="7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2" name="Freeform 3056">
                <a:extLst>
                  <a:ext uri="{FF2B5EF4-FFF2-40B4-BE49-F238E27FC236}">
                    <a16:creationId xmlns:a16="http://schemas.microsoft.com/office/drawing/2014/main" id="{A0CB3BD9-4BB0-4D13-9B57-E10DACD912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4" y="1112"/>
                <a:ext cx="43" cy="55"/>
              </a:xfrm>
              <a:custGeom>
                <a:avLst/>
                <a:gdLst>
                  <a:gd name="T0" fmla="*/ 36 w 43"/>
                  <a:gd name="T1" fmla="*/ 25 h 55"/>
                  <a:gd name="T2" fmla="*/ 29 w 43"/>
                  <a:gd name="T3" fmla="*/ 34 h 55"/>
                  <a:gd name="T4" fmla="*/ 27 w 43"/>
                  <a:gd name="T5" fmla="*/ 32 h 55"/>
                  <a:gd name="T6" fmla="*/ 27 w 43"/>
                  <a:gd name="T7" fmla="*/ 32 h 55"/>
                  <a:gd name="T8" fmla="*/ 23 w 43"/>
                  <a:gd name="T9" fmla="*/ 37 h 55"/>
                  <a:gd name="T10" fmla="*/ 27 w 43"/>
                  <a:gd name="T11" fmla="*/ 39 h 55"/>
                  <a:gd name="T12" fmla="*/ 32 w 43"/>
                  <a:gd name="T13" fmla="*/ 41 h 55"/>
                  <a:gd name="T14" fmla="*/ 27 w 43"/>
                  <a:gd name="T15" fmla="*/ 48 h 55"/>
                  <a:gd name="T16" fmla="*/ 27 w 43"/>
                  <a:gd name="T17" fmla="*/ 48 h 55"/>
                  <a:gd name="T18" fmla="*/ 23 w 43"/>
                  <a:gd name="T19" fmla="*/ 55 h 55"/>
                  <a:gd name="T20" fmla="*/ 2 w 43"/>
                  <a:gd name="T21" fmla="*/ 41 h 55"/>
                  <a:gd name="T22" fmla="*/ 2 w 43"/>
                  <a:gd name="T23" fmla="*/ 41 h 55"/>
                  <a:gd name="T24" fmla="*/ 0 w 43"/>
                  <a:gd name="T25" fmla="*/ 39 h 55"/>
                  <a:gd name="T26" fmla="*/ 2 w 43"/>
                  <a:gd name="T27" fmla="*/ 39 h 55"/>
                  <a:gd name="T28" fmla="*/ 2 w 43"/>
                  <a:gd name="T29" fmla="*/ 34 h 55"/>
                  <a:gd name="T30" fmla="*/ 5 w 43"/>
                  <a:gd name="T31" fmla="*/ 34 h 55"/>
                  <a:gd name="T32" fmla="*/ 5 w 43"/>
                  <a:gd name="T33" fmla="*/ 32 h 55"/>
                  <a:gd name="T34" fmla="*/ 5 w 43"/>
                  <a:gd name="T35" fmla="*/ 32 h 55"/>
                  <a:gd name="T36" fmla="*/ 7 w 43"/>
                  <a:gd name="T37" fmla="*/ 25 h 55"/>
                  <a:gd name="T38" fmla="*/ 23 w 43"/>
                  <a:gd name="T39" fmla="*/ 3 h 55"/>
                  <a:gd name="T40" fmla="*/ 25 w 43"/>
                  <a:gd name="T41" fmla="*/ 3 h 55"/>
                  <a:gd name="T42" fmla="*/ 25 w 43"/>
                  <a:gd name="T43" fmla="*/ 3 h 55"/>
                  <a:gd name="T44" fmla="*/ 25 w 43"/>
                  <a:gd name="T45" fmla="*/ 0 h 55"/>
                  <a:gd name="T46" fmla="*/ 25 w 43"/>
                  <a:gd name="T47" fmla="*/ 0 h 55"/>
                  <a:gd name="T48" fmla="*/ 25 w 43"/>
                  <a:gd name="T49" fmla="*/ 0 h 55"/>
                  <a:gd name="T50" fmla="*/ 27 w 43"/>
                  <a:gd name="T51" fmla="*/ 3 h 55"/>
                  <a:gd name="T52" fmla="*/ 25 w 43"/>
                  <a:gd name="T53" fmla="*/ 3 h 55"/>
                  <a:gd name="T54" fmla="*/ 43 w 43"/>
                  <a:gd name="T55" fmla="*/ 14 h 55"/>
                  <a:gd name="T56" fmla="*/ 36 w 43"/>
                  <a:gd name="T57" fmla="*/ 25 h 55"/>
                  <a:gd name="T58" fmla="*/ 27 w 43"/>
                  <a:gd name="T59" fmla="*/ 52 h 55"/>
                  <a:gd name="T60" fmla="*/ 25 w 43"/>
                  <a:gd name="T61" fmla="*/ 55 h 55"/>
                  <a:gd name="T62" fmla="*/ 25 w 43"/>
                  <a:gd name="T63" fmla="*/ 55 h 55"/>
                  <a:gd name="T64" fmla="*/ 27 w 43"/>
                  <a:gd name="T65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55">
                    <a:moveTo>
                      <a:pt x="36" y="25"/>
                    </a:moveTo>
                    <a:lnTo>
                      <a:pt x="29" y="34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3" y="37"/>
                    </a:lnTo>
                    <a:lnTo>
                      <a:pt x="27" y="39"/>
                    </a:lnTo>
                    <a:lnTo>
                      <a:pt x="32" y="41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3" y="55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0" y="39"/>
                    </a:lnTo>
                    <a:lnTo>
                      <a:pt x="2" y="39"/>
                    </a:lnTo>
                    <a:lnTo>
                      <a:pt x="2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7" y="25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43" y="14"/>
                    </a:lnTo>
                    <a:lnTo>
                      <a:pt x="36" y="25"/>
                    </a:lnTo>
                    <a:close/>
                    <a:moveTo>
                      <a:pt x="27" y="52"/>
                    </a:moveTo>
                    <a:lnTo>
                      <a:pt x="25" y="55"/>
                    </a:lnTo>
                    <a:lnTo>
                      <a:pt x="25" y="55"/>
                    </a:lnTo>
                    <a:lnTo>
                      <a:pt x="27" y="5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3" name="Freeform 3057">
                <a:extLst>
                  <a:ext uri="{FF2B5EF4-FFF2-40B4-BE49-F238E27FC236}">
                    <a16:creationId xmlns:a16="http://schemas.microsoft.com/office/drawing/2014/main" id="{C86FE081-28FF-4788-8019-06197667C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185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7 w 7"/>
                  <a:gd name="T3" fmla="*/ 6 h 6"/>
                  <a:gd name="T4" fmla="*/ 0 w 7"/>
                  <a:gd name="T5" fmla="*/ 4 h 6"/>
                  <a:gd name="T6" fmla="*/ 0 w 7"/>
                  <a:gd name="T7" fmla="*/ 4 h 6"/>
                  <a:gd name="T8" fmla="*/ 0 w 7"/>
                  <a:gd name="T9" fmla="*/ 0 h 6"/>
                  <a:gd name="T10" fmla="*/ 3 w 7"/>
                  <a:gd name="T11" fmla="*/ 2 h 6"/>
                  <a:gd name="T12" fmla="*/ 7 w 7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lnTo>
                      <a:pt x="7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4" name="Freeform 3058">
                <a:extLst>
                  <a:ext uri="{FF2B5EF4-FFF2-40B4-BE49-F238E27FC236}">
                    <a16:creationId xmlns:a16="http://schemas.microsoft.com/office/drawing/2014/main" id="{5B312E19-6710-4D9B-BD70-623D9EED9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194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7 w 7"/>
                  <a:gd name="T3" fmla="*/ 6 h 6"/>
                  <a:gd name="T4" fmla="*/ 3 w 7"/>
                  <a:gd name="T5" fmla="*/ 4 h 6"/>
                  <a:gd name="T6" fmla="*/ 0 w 7"/>
                  <a:gd name="T7" fmla="*/ 4 h 6"/>
                  <a:gd name="T8" fmla="*/ 3 w 7"/>
                  <a:gd name="T9" fmla="*/ 0 h 6"/>
                  <a:gd name="T10" fmla="*/ 5 w 7"/>
                  <a:gd name="T11" fmla="*/ 0 h 6"/>
                  <a:gd name="T12" fmla="*/ 7 w 7"/>
                  <a:gd name="T13" fmla="*/ 2 h 6"/>
                  <a:gd name="T14" fmla="*/ 7 w 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lnTo>
                      <a:pt x="7" y="6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5" name="Freeform 3059">
                <a:extLst>
                  <a:ext uri="{FF2B5EF4-FFF2-40B4-BE49-F238E27FC236}">
                    <a16:creationId xmlns:a16="http://schemas.microsoft.com/office/drawing/2014/main" id="{7AA02025-5D8A-413B-8DEA-2CA5E4D59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212"/>
                <a:ext cx="11" cy="11"/>
              </a:xfrm>
              <a:custGeom>
                <a:avLst/>
                <a:gdLst>
                  <a:gd name="T0" fmla="*/ 9 w 11"/>
                  <a:gd name="T1" fmla="*/ 6 h 11"/>
                  <a:gd name="T2" fmla="*/ 7 w 11"/>
                  <a:gd name="T3" fmla="*/ 11 h 11"/>
                  <a:gd name="T4" fmla="*/ 0 w 11"/>
                  <a:gd name="T5" fmla="*/ 9 h 11"/>
                  <a:gd name="T6" fmla="*/ 5 w 11"/>
                  <a:gd name="T7" fmla="*/ 0 h 11"/>
                  <a:gd name="T8" fmla="*/ 11 w 11"/>
                  <a:gd name="T9" fmla="*/ 2 h 11"/>
                  <a:gd name="T10" fmla="*/ 9 w 11"/>
                  <a:gd name="T11" fmla="*/ 2 h 11"/>
                  <a:gd name="T12" fmla="*/ 9 w 11"/>
                  <a:gd name="T13" fmla="*/ 4 h 11"/>
                  <a:gd name="T14" fmla="*/ 9 w 11"/>
                  <a:gd name="T1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9" y="6"/>
                    </a:moveTo>
                    <a:lnTo>
                      <a:pt x="7" y="11"/>
                    </a:lnTo>
                    <a:lnTo>
                      <a:pt x="0" y="9"/>
                    </a:lnTo>
                    <a:lnTo>
                      <a:pt x="5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6" name="Freeform 3060">
                <a:extLst>
                  <a:ext uri="{FF2B5EF4-FFF2-40B4-BE49-F238E27FC236}">
                    <a16:creationId xmlns:a16="http://schemas.microsoft.com/office/drawing/2014/main" id="{07D8FC9A-166C-41B6-9926-41B73CC49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088"/>
                <a:ext cx="5" cy="6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6 h 6"/>
                  <a:gd name="T4" fmla="*/ 2 w 5"/>
                  <a:gd name="T5" fmla="*/ 6 h 6"/>
                  <a:gd name="T6" fmla="*/ 0 w 5"/>
                  <a:gd name="T7" fmla="*/ 4 h 6"/>
                  <a:gd name="T8" fmla="*/ 0 w 5"/>
                  <a:gd name="T9" fmla="*/ 4 h 6"/>
                  <a:gd name="T10" fmla="*/ 0 w 5"/>
                  <a:gd name="T11" fmla="*/ 0 h 6"/>
                  <a:gd name="T12" fmla="*/ 5 w 5"/>
                  <a:gd name="T13" fmla="*/ 2 h 6"/>
                  <a:gd name="T14" fmla="*/ 5 w 5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lnTo>
                      <a:pt x="5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7" name="Freeform 3061">
                <a:extLst>
                  <a:ext uri="{FF2B5EF4-FFF2-40B4-BE49-F238E27FC236}">
                    <a16:creationId xmlns:a16="http://schemas.microsoft.com/office/drawing/2014/main" id="{889CC18C-389F-4D52-B1E6-EED976DF4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227"/>
                <a:ext cx="6" cy="7"/>
              </a:xfrm>
              <a:custGeom>
                <a:avLst/>
                <a:gdLst>
                  <a:gd name="T0" fmla="*/ 6 w 6"/>
                  <a:gd name="T1" fmla="*/ 3 h 7"/>
                  <a:gd name="T2" fmla="*/ 4 w 6"/>
                  <a:gd name="T3" fmla="*/ 7 h 7"/>
                  <a:gd name="T4" fmla="*/ 0 w 6"/>
                  <a:gd name="T5" fmla="*/ 5 h 7"/>
                  <a:gd name="T6" fmla="*/ 2 w 6"/>
                  <a:gd name="T7" fmla="*/ 0 h 7"/>
                  <a:gd name="T8" fmla="*/ 6 w 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lnTo>
                      <a:pt x="4" y="7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8" name="Freeform 3062">
                <a:extLst>
                  <a:ext uri="{FF2B5EF4-FFF2-40B4-BE49-F238E27FC236}">
                    <a16:creationId xmlns:a16="http://schemas.microsoft.com/office/drawing/2014/main" id="{036A027D-1023-40DF-A417-549FF4549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200"/>
                <a:ext cx="7" cy="7"/>
              </a:xfrm>
              <a:custGeom>
                <a:avLst/>
                <a:gdLst>
                  <a:gd name="T0" fmla="*/ 7 w 7"/>
                  <a:gd name="T1" fmla="*/ 3 h 7"/>
                  <a:gd name="T2" fmla="*/ 4 w 7"/>
                  <a:gd name="T3" fmla="*/ 7 h 7"/>
                  <a:gd name="T4" fmla="*/ 4 w 7"/>
                  <a:gd name="T5" fmla="*/ 7 h 7"/>
                  <a:gd name="T6" fmla="*/ 0 w 7"/>
                  <a:gd name="T7" fmla="*/ 5 h 7"/>
                  <a:gd name="T8" fmla="*/ 0 w 7"/>
                  <a:gd name="T9" fmla="*/ 3 h 7"/>
                  <a:gd name="T10" fmla="*/ 2 w 7"/>
                  <a:gd name="T11" fmla="*/ 0 h 7"/>
                  <a:gd name="T12" fmla="*/ 2 w 7"/>
                  <a:gd name="T13" fmla="*/ 0 h 7"/>
                  <a:gd name="T14" fmla="*/ 4 w 7"/>
                  <a:gd name="T15" fmla="*/ 3 h 7"/>
                  <a:gd name="T16" fmla="*/ 7 w 7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9" name="Freeform 3063">
                <a:extLst>
                  <a:ext uri="{FF2B5EF4-FFF2-40B4-BE49-F238E27FC236}">
                    <a16:creationId xmlns:a16="http://schemas.microsoft.com/office/drawing/2014/main" id="{C5B562A6-F33A-46EE-A4FC-D10F7C516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187"/>
                <a:ext cx="4" cy="7"/>
              </a:xfrm>
              <a:custGeom>
                <a:avLst/>
                <a:gdLst>
                  <a:gd name="T0" fmla="*/ 4 w 4"/>
                  <a:gd name="T1" fmla="*/ 2 h 7"/>
                  <a:gd name="T2" fmla="*/ 2 w 4"/>
                  <a:gd name="T3" fmla="*/ 7 h 7"/>
                  <a:gd name="T4" fmla="*/ 2 w 4"/>
                  <a:gd name="T5" fmla="*/ 4 h 7"/>
                  <a:gd name="T6" fmla="*/ 0 w 4"/>
                  <a:gd name="T7" fmla="*/ 4 h 7"/>
                  <a:gd name="T8" fmla="*/ 2 w 4"/>
                  <a:gd name="T9" fmla="*/ 0 h 7"/>
                  <a:gd name="T10" fmla="*/ 2 w 4"/>
                  <a:gd name="T11" fmla="*/ 0 h 7"/>
                  <a:gd name="T12" fmla="*/ 4 w 4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0" name="Freeform 3064">
                <a:extLst>
                  <a:ext uri="{FF2B5EF4-FFF2-40B4-BE49-F238E27FC236}">
                    <a16:creationId xmlns:a16="http://schemas.microsoft.com/office/drawing/2014/main" id="{8ECFDD7A-B221-4E35-9CEA-F8DFF06B02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5" y="384"/>
                <a:ext cx="88" cy="124"/>
              </a:xfrm>
              <a:custGeom>
                <a:avLst/>
                <a:gdLst>
                  <a:gd name="T0" fmla="*/ 77 w 88"/>
                  <a:gd name="T1" fmla="*/ 11 h 124"/>
                  <a:gd name="T2" fmla="*/ 81 w 88"/>
                  <a:gd name="T3" fmla="*/ 14 h 124"/>
                  <a:gd name="T4" fmla="*/ 86 w 88"/>
                  <a:gd name="T5" fmla="*/ 18 h 124"/>
                  <a:gd name="T6" fmla="*/ 88 w 88"/>
                  <a:gd name="T7" fmla="*/ 18 h 124"/>
                  <a:gd name="T8" fmla="*/ 86 w 88"/>
                  <a:gd name="T9" fmla="*/ 16 h 124"/>
                  <a:gd name="T10" fmla="*/ 43 w 88"/>
                  <a:gd name="T11" fmla="*/ 79 h 124"/>
                  <a:gd name="T12" fmla="*/ 0 w 88"/>
                  <a:gd name="T13" fmla="*/ 104 h 124"/>
                  <a:gd name="T14" fmla="*/ 18 w 88"/>
                  <a:gd name="T15" fmla="*/ 77 h 124"/>
                  <a:gd name="T16" fmla="*/ 56 w 88"/>
                  <a:gd name="T17" fmla="*/ 16 h 124"/>
                  <a:gd name="T18" fmla="*/ 65 w 88"/>
                  <a:gd name="T19" fmla="*/ 2 h 124"/>
                  <a:gd name="T20" fmla="*/ 65 w 88"/>
                  <a:gd name="T21" fmla="*/ 2 h 124"/>
                  <a:gd name="T22" fmla="*/ 77 w 88"/>
                  <a:gd name="T23" fmla="*/ 9 h 124"/>
                  <a:gd name="T24" fmla="*/ 52 w 88"/>
                  <a:gd name="T25" fmla="*/ 84 h 124"/>
                  <a:gd name="T26" fmla="*/ 47 w 88"/>
                  <a:gd name="T27" fmla="*/ 77 h 124"/>
                  <a:gd name="T28" fmla="*/ 52 w 88"/>
                  <a:gd name="T29" fmla="*/ 70 h 124"/>
                  <a:gd name="T30" fmla="*/ 59 w 88"/>
                  <a:gd name="T31" fmla="*/ 61 h 124"/>
                  <a:gd name="T32" fmla="*/ 63 w 88"/>
                  <a:gd name="T33" fmla="*/ 54 h 124"/>
                  <a:gd name="T34" fmla="*/ 68 w 88"/>
                  <a:gd name="T35" fmla="*/ 45 h 124"/>
                  <a:gd name="T36" fmla="*/ 74 w 88"/>
                  <a:gd name="T37" fmla="*/ 43 h 124"/>
                  <a:gd name="T38" fmla="*/ 74 w 88"/>
                  <a:gd name="T39" fmla="*/ 50 h 124"/>
                  <a:gd name="T40" fmla="*/ 70 w 88"/>
                  <a:gd name="T41" fmla="*/ 59 h 124"/>
                  <a:gd name="T42" fmla="*/ 63 w 88"/>
                  <a:gd name="T43" fmla="*/ 65 h 124"/>
                  <a:gd name="T44" fmla="*/ 59 w 88"/>
                  <a:gd name="T45" fmla="*/ 75 h 124"/>
                  <a:gd name="T46" fmla="*/ 54 w 88"/>
                  <a:gd name="T47" fmla="*/ 81 h 124"/>
                  <a:gd name="T48" fmla="*/ 56 w 88"/>
                  <a:gd name="T49" fmla="*/ 88 h 124"/>
                  <a:gd name="T50" fmla="*/ 56 w 88"/>
                  <a:gd name="T51" fmla="*/ 79 h 124"/>
                  <a:gd name="T52" fmla="*/ 63 w 88"/>
                  <a:gd name="T53" fmla="*/ 72 h 124"/>
                  <a:gd name="T54" fmla="*/ 68 w 88"/>
                  <a:gd name="T55" fmla="*/ 65 h 124"/>
                  <a:gd name="T56" fmla="*/ 72 w 88"/>
                  <a:gd name="T57" fmla="*/ 56 h 124"/>
                  <a:gd name="T58" fmla="*/ 79 w 88"/>
                  <a:gd name="T59" fmla="*/ 50 h 124"/>
                  <a:gd name="T60" fmla="*/ 86 w 88"/>
                  <a:gd name="T61" fmla="*/ 50 h 124"/>
                  <a:gd name="T62" fmla="*/ 81 w 88"/>
                  <a:gd name="T63" fmla="*/ 59 h 124"/>
                  <a:gd name="T64" fmla="*/ 74 w 88"/>
                  <a:gd name="T65" fmla="*/ 65 h 124"/>
                  <a:gd name="T66" fmla="*/ 70 w 88"/>
                  <a:gd name="T67" fmla="*/ 75 h 124"/>
                  <a:gd name="T68" fmla="*/ 65 w 88"/>
                  <a:gd name="T69" fmla="*/ 81 h 124"/>
                  <a:gd name="T70" fmla="*/ 29 w 88"/>
                  <a:gd name="T71" fmla="*/ 117 h 124"/>
                  <a:gd name="T72" fmla="*/ 23 w 88"/>
                  <a:gd name="T73" fmla="*/ 113 h 124"/>
                  <a:gd name="T74" fmla="*/ 27 w 88"/>
                  <a:gd name="T75" fmla="*/ 108 h 124"/>
                  <a:gd name="T76" fmla="*/ 32 w 88"/>
                  <a:gd name="T77" fmla="*/ 102 h 124"/>
                  <a:gd name="T78" fmla="*/ 34 w 88"/>
                  <a:gd name="T79" fmla="*/ 97 h 124"/>
                  <a:gd name="T80" fmla="*/ 38 w 88"/>
                  <a:gd name="T81" fmla="*/ 90 h 124"/>
                  <a:gd name="T82" fmla="*/ 43 w 88"/>
                  <a:gd name="T83" fmla="*/ 84 h 124"/>
                  <a:gd name="T84" fmla="*/ 50 w 88"/>
                  <a:gd name="T85" fmla="*/ 86 h 124"/>
                  <a:gd name="T86" fmla="*/ 45 w 88"/>
                  <a:gd name="T87" fmla="*/ 93 h 124"/>
                  <a:gd name="T88" fmla="*/ 43 w 88"/>
                  <a:gd name="T89" fmla="*/ 99 h 124"/>
                  <a:gd name="T90" fmla="*/ 38 w 88"/>
                  <a:gd name="T91" fmla="*/ 104 h 124"/>
                  <a:gd name="T92" fmla="*/ 34 w 88"/>
                  <a:gd name="T93" fmla="*/ 111 h 124"/>
                  <a:gd name="T94" fmla="*/ 29 w 88"/>
                  <a:gd name="T95" fmla="*/ 115 h 124"/>
                  <a:gd name="T96" fmla="*/ 27 w 88"/>
                  <a:gd name="T97" fmla="*/ 124 h 124"/>
                  <a:gd name="T98" fmla="*/ 34 w 88"/>
                  <a:gd name="T99" fmla="*/ 113 h 124"/>
                  <a:gd name="T100" fmla="*/ 38 w 88"/>
                  <a:gd name="T101" fmla="*/ 108 h 124"/>
                  <a:gd name="T102" fmla="*/ 43 w 88"/>
                  <a:gd name="T103" fmla="*/ 102 h 124"/>
                  <a:gd name="T104" fmla="*/ 47 w 88"/>
                  <a:gd name="T105" fmla="*/ 95 h 124"/>
                  <a:gd name="T106" fmla="*/ 50 w 88"/>
                  <a:gd name="T107" fmla="*/ 90 h 124"/>
                  <a:gd name="T108" fmla="*/ 59 w 88"/>
                  <a:gd name="T109" fmla="*/ 93 h 124"/>
                  <a:gd name="T110" fmla="*/ 54 w 88"/>
                  <a:gd name="T111" fmla="*/ 97 h 124"/>
                  <a:gd name="T112" fmla="*/ 50 w 88"/>
                  <a:gd name="T113" fmla="*/ 104 h 124"/>
                  <a:gd name="T114" fmla="*/ 45 w 88"/>
                  <a:gd name="T115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8" h="124">
                    <a:moveTo>
                      <a:pt x="77" y="11"/>
                    </a:moveTo>
                    <a:lnTo>
                      <a:pt x="77" y="11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3" y="16"/>
                    </a:lnTo>
                    <a:lnTo>
                      <a:pt x="86" y="16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43" y="79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0" y="104"/>
                    </a:lnTo>
                    <a:lnTo>
                      <a:pt x="7" y="95"/>
                    </a:lnTo>
                    <a:lnTo>
                      <a:pt x="14" y="84"/>
                    </a:lnTo>
                    <a:lnTo>
                      <a:pt x="18" y="77"/>
                    </a:lnTo>
                    <a:lnTo>
                      <a:pt x="43" y="36"/>
                    </a:lnTo>
                    <a:lnTo>
                      <a:pt x="52" y="23"/>
                    </a:lnTo>
                    <a:lnTo>
                      <a:pt x="56" y="16"/>
                    </a:lnTo>
                    <a:lnTo>
                      <a:pt x="59" y="9"/>
                    </a:lnTo>
                    <a:lnTo>
                      <a:pt x="63" y="5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5" y="2"/>
                    </a:lnTo>
                    <a:lnTo>
                      <a:pt x="65" y="2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7" y="11"/>
                    </a:lnTo>
                    <a:close/>
                    <a:moveTo>
                      <a:pt x="54" y="81"/>
                    </a:moveTo>
                    <a:lnTo>
                      <a:pt x="52" y="84"/>
                    </a:lnTo>
                    <a:lnTo>
                      <a:pt x="47" y="81"/>
                    </a:lnTo>
                    <a:lnTo>
                      <a:pt x="45" y="79"/>
                    </a:lnTo>
                    <a:lnTo>
                      <a:pt x="47" y="77"/>
                    </a:lnTo>
                    <a:lnTo>
                      <a:pt x="50" y="75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54" y="68"/>
                    </a:lnTo>
                    <a:lnTo>
                      <a:pt x="56" y="65"/>
                    </a:lnTo>
                    <a:lnTo>
                      <a:pt x="59" y="61"/>
                    </a:lnTo>
                    <a:lnTo>
                      <a:pt x="59" y="59"/>
                    </a:lnTo>
                    <a:lnTo>
                      <a:pt x="61" y="56"/>
                    </a:lnTo>
                    <a:lnTo>
                      <a:pt x="63" y="54"/>
                    </a:lnTo>
                    <a:lnTo>
                      <a:pt x="65" y="52"/>
                    </a:lnTo>
                    <a:lnTo>
                      <a:pt x="68" y="50"/>
                    </a:lnTo>
                    <a:lnTo>
                      <a:pt x="68" y="45"/>
                    </a:lnTo>
                    <a:lnTo>
                      <a:pt x="70" y="43"/>
                    </a:lnTo>
                    <a:lnTo>
                      <a:pt x="72" y="41"/>
                    </a:lnTo>
                    <a:lnTo>
                      <a:pt x="74" y="43"/>
                    </a:lnTo>
                    <a:lnTo>
                      <a:pt x="79" y="45"/>
                    </a:lnTo>
                    <a:lnTo>
                      <a:pt x="77" y="47"/>
                    </a:lnTo>
                    <a:lnTo>
                      <a:pt x="74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70" y="59"/>
                    </a:lnTo>
                    <a:lnTo>
                      <a:pt x="68" y="61"/>
                    </a:lnTo>
                    <a:lnTo>
                      <a:pt x="65" y="63"/>
                    </a:lnTo>
                    <a:lnTo>
                      <a:pt x="63" y="65"/>
                    </a:lnTo>
                    <a:lnTo>
                      <a:pt x="63" y="68"/>
                    </a:lnTo>
                    <a:lnTo>
                      <a:pt x="61" y="70"/>
                    </a:lnTo>
                    <a:lnTo>
                      <a:pt x="59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4" y="81"/>
                    </a:lnTo>
                    <a:close/>
                    <a:moveTo>
                      <a:pt x="61" y="86"/>
                    </a:moveTo>
                    <a:lnTo>
                      <a:pt x="59" y="90"/>
                    </a:lnTo>
                    <a:lnTo>
                      <a:pt x="56" y="88"/>
                    </a:lnTo>
                    <a:lnTo>
                      <a:pt x="54" y="86"/>
                    </a:lnTo>
                    <a:lnTo>
                      <a:pt x="54" y="84"/>
                    </a:lnTo>
                    <a:lnTo>
                      <a:pt x="56" y="79"/>
                    </a:lnTo>
                    <a:lnTo>
                      <a:pt x="59" y="77"/>
                    </a:lnTo>
                    <a:lnTo>
                      <a:pt x="61" y="75"/>
                    </a:lnTo>
                    <a:lnTo>
                      <a:pt x="63" y="72"/>
                    </a:lnTo>
                    <a:lnTo>
                      <a:pt x="63" y="70"/>
                    </a:lnTo>
                    <a:lnTo>
                      <a:pt x="65" y="68"/>
                    </a:lnTo>
                    <a:lnTo>
                      <a:pt x="68" y="65"/>
                    </a:lnTo>
                    <a:lnTo>
                      <a:pt x="70" y="61"/>
                    </a:lnTo>
                    <a:lnTo>
                      <a:pt x="70" y="59"/>
                    </a:lnTo>
                    <a:lnTo>
                      <a:pt x="72" y="56"/>
                    </a:lnTo>
                    <a:lnTo>
                      <a:pt x="74" y="54"/>
                    </a:lnTo>
                    <a:lnTo>
                      <a:pt x="77" y="52"/>
                    </a:lnTo>
                    <a:lnTo>
                      <a:pt x="79" y="50"/>
                    </a:lnTo>
                    <a:lnTo>
                      <a:pt x="79" y="45"/>
                    </a:lnTo>
                    <a:lnTo>
                      <a:pt x="83" y="47"/>
                    </a:lnTo>
                    <a:lnTo>
                      <a:pt x="86" y="50"/>
                    </a:lnTo>
                    <a:lnTo>
                      <a:pt x="83" y="52"/>
                    </a:lnTo>
                    <a:lnTo>
                      <a:pt x="81" y="54"/>
                    </a:lnTo>
                    <a:lnTo>
                      <a:pt x="81" y="59"/>
                    </a:lnTo>
                    <a:lnTo>
                      <a:pt x="79" y="61"/>
                    </a:lnTo>
                    <a:lnTo>
                      <a:pt x="77" y="63"/>
                    </a:lnTo>
                    <a:lnTo>
                      <a:pt x="74" y="65"/>
                    </a:lnTo>
                    <a:lnTo>
                      <a:pt x="74" y="68"/>
                    </a:lnTo>
                    <a:lnTo>
                      <a:pt x="72" y="70"/>
                    </a:lnTo>
                    <a:lnTo>
                      <a:pt x="70" y="75"/>
                    </a:lnTo>
                    <a:lnTo>
                      <a:pt x="68" y="77"/>
                    </a:lnTo>
                    <a:lnTo>
                      <a:pt x="65" y="79"/>
                    </a:lnTo>
                    <a:lnTo>
                      <a:pt x="65" y="81"/>
                    </a:lnTo>
                    <a:lnTo>
                      <a:pt x="63" y="84"/>
                    </a:lnTo>
                    <a:lnTo>
                      <a:pt x="61" y="86"/>
                    </a:lnTo>
                    <a:close/>
                    <a:moveTo>
                      <a:pt x="29" y="117"/>
                    </a:moveTo>
                    <a:lnTo>
                      <a:pt x="27" y="122"/>
                    </a:lnTo>
                    <a:lnTo>
                      <a:pt x="23" y="115"/>
                    </a:lnTo>
                    <a:lnTo>
                      <a:pt x="23" y="113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9" y="104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34" y="99"/>
                    </a:lnTo>
                    <a:lnTo>
                      <a:pt x="34" y="97"/>
                    </a:lnTo>
                    <a:lnTo>
                      <a:pt x="36" y="95"/>
                    </a:lnTo>
                    <a:lnTo>
                      <a:pt x="38" y="93"/>
                    </a:lnTo>
                    <a:lnTo>
                      <a:pt x="38" y="90"/>
                    </a:lnTo>
                    <a:lnTo>
                      <a:pt x="41" y="88"/>
                    </a:lnTo>
                    <a:lnTo>
                      <a:pt x="41" y="86"/>
                    </a:lnTo>
                    <a:lnTo>
                      <a:pt x="43" y="84"/>
                    </a:lnTo>
                    <a:lnTo>
                      <a:pt x="43" y="84"/>
                    </a:lnTo>
                    <a:lnTo>
                      <a:pt x="47" y="84"/>
                    </a:lnTo>
                    <a:lnTo>
                      <a:pt x="50" y="86"/>
                    </a:lnTo>
                    <a:lnTo>
                      <a:pt x="47" y="88"/>
                    </a:lnTo>
                    <a:lnTo>
                      <a:pt x="47" y="90"/>
                    </a:lnTo>
                    <a:lnTo>
                      <a:pt x="45" y="93"/>
                    </a:lnTo>
                    <a:lnTo>
                      <a:pt x="45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1" y="99"/>
                    </a:lnTo>
                    <a:lnTo>
                      <a:pt x="38" y="102"/>
                    </a:lnTo>
                    <a:lnTo>
                      <a:pt x="38" y="104"/>
                    </a:lnTo>
                    <a:lnTo>
                      <a:pt x="36" y="106"/>
                    </a:lnTo>
                    <a:lnTo>
                      <a:pt x="36" y="108"/>
                    </a:lnTo>
                    <a:lnTo>
                      <a:pt x="34" y="111"/>
                    </a:lnTo>
                    <a:lnTo>
                      <a:pt x="32" y="113"/>
                    </a:lnTo>
                    <a:lnTo>
                      <a:pt x="32" y="115"/>
                    </a:lnTo>
                    <a:lnTo>
                      <a:pt x="29" y="115"/>
                    </a:lnTo>
                    <a:lnTo>
                      <a:pt x="29" y="117"/>
                    </a:lnTo>
                    <a:close/>
                    <a:moveTo>
                      <a:pt x="36" y="117"/>
                    </a:moveTo>
                    <a:lnTo>
                      <a:pt x="27" y="124"/>
                    </a:lnTo>
                    <a:lnTo>
                      <a:pt x="29" y="120"/>
                    </a:lnTo>
                    <a:lnTo>
                      <a:pt x="34" y="115"/>
                    </a:lnTo>
                    <a:lnTo>
                      <a:pt x="34" y="113"/>
                    </a:lnTo>
                    <a:lnTo>
                      <a:pt x="36" y="111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41" y="106"/>
                    </a:lnTo>
                    <a:lnTo>
                      <a:pt x="41" y="104"/>
                    </a:lnTo>
                    <a:lnTo>
                      <a:pt x="43" y="102"/>
                    </a:lnTo>
                    <a:lnTo>
                      <a:pt x="43" y="99"/>
                    </a:lnTo>
                    <a:lnTo>
                      <a:pt x="45" y="97"/>
                    </a:lnTo>
                    <a:lnTo>
                      <a:pt x="47" y="95"/>
                    </a:lnTo>
                    <a:lnTo>
                      <a:pt x="47" y="93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54" y="90"/>
                    </a:lnTo>
                    <a:lnTo>
                      <a:pt x="59" y="93"/>
                    </a:lnTo>
                    <a:lnTo>
                      <a:pt x="56" y="95"/>
                    </a:lnTo>
                    <a:lnTo>
                      <a:pt x="54" y="95"/>
                    </a:lnTo>
                    <a:lnTo>
                      <a:pt x="54" y="97"/>
                    </a:lnTo>
                    <a:lnTo>
                      <a:pt x="52" y="99"/>
                    </a:lnTo>
                    <a:lnTo>
                      <a:pt x="52" y="102"/>
                    </a:lnTo>
                    <a:lnTo>
                      <a:pt x="50" y="104"/>
                    </a:lnTo>
                    <a:lnTo>
                      <a:pt x="47" y="106"/>
                    </a:lnTo>
                    <a:lnTo>
                      <a:pt x="47" y="108"/>
                    </a:lnTo>
                    <a:lnTo>
                      <a:pt x="45" y="108"/>
                    </a:lnTo>
                    <a:lnTo>
                      <a:pt x="43" y="111"/>
                    </a:lnTo>
                    <a:lnTo>
                      <a:pt x="36" y="11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1" name="Freeform 3065">
                <a:extLst>
                  <a:ext uri="{FF2B5EF4-FFF2-40B4-BE49-F238E27FC236}">
                    <a16:creationId xmlns:a16="http://schemas.microsoft.com/office/drawing/2014/main" id="{95B368CA-40F6-48D0-A7F9-4CAD84748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1006"/>
                <a:ext cx="7" cy="23"/>
              </a:xfrm>
              <a:custGeom>
                <a:avLst/>
                <a:gdLst>
                  <a:gd name="T0" fmla="*/ 4 w 7"/>
                  <a:gd name="T1" fmla="*/ 14 h 23"/>
                  <a:gd name="T2" fmla="*/ 4 w 7"/>
                  <a:gd name="T3" fmla="*/ 14 h 23"/>
                  <a:gd name="T4" fmla="*/ 4 w 7"/>
                  <a:gd name="T5" fmla="*/ 14 h 23"/>
                  <a:gd name="T6" fmla="*/ 4 w 7"/>
                  <a:gd name="T7" fmla="*/ 16 h 23"/>
                  <a:gd name="T8" fmla="*/ 7 w 7"/>
                  <a:gd name="T9" fmla="*/ 16 h 23"/>
                  <a:gd name="T10" fmla="*/ 7 w 7"/>
                  <a:gd name="T11" fmla="*/ 18 h 23"/>
                  <a:gd name="T12" fmla="*/ 7 w 7"/>
                  <a:gd name="T13" fmla="*/ 18 h 23"/>
                  <a:gd name="T14" fmla="*/ 7 w 7"/>
                  <a:gd name="T15" fmla="*/ 18 h 23"/>
                  <a:gd name="T16" fmla="*/ 7 w 7"/>
                  <a:gd name="T17" fmla="*/ 21 h 23"/>
                  <a:gd name="T18" fmla="*/ 7 w 7"/>
                  <a:gd name="T19" fmla="*/ 23 h 23"/>
                  <a:gd name="T20" fmla="*/ 7 w 7"/>
                  <a:gd name="T21" fmla="*/ 23 h 23"/>
                  <a:gd name="T22" fmla="*/ 2 w 7"/>
                  <a:gd name="T23" fmla="*/ 23 h 23"/>
                  <a:gd name="T24" fmla="*/ 0 w 7"/>
                  <a:gd name="T25" fmla="*/ 23 h 23"/>
                  <a:gd name="T26" fmla="*/ 0 w 7"/>
                  <a:gd name="T27" fmla="*/ 18 h 23"/>
                  <a:gd name="T28" fmla="*/ 0 w 7"/>
                  <a:gd name="T29" fmla="*/ 16 h 23"/>
                  <a:gd name="T30" fmla="*/ 0 w 7"/>
                  <a:gd name="T31" fmla="*/ 14 h 23"/>
                  <a:gd name="T32" fmla="*/ 0 w 7"/>
                  <a:gd name="T33" fmla="*/ 9 h 23"/>
                  <a:gd name="T34" fmla="*/ 0 w 7"/>
                  <a:gd name="T35" fmla="*/ 7 h 23"/>
                  <a:gd name="T36" fmla="*/ 0 w 7"/>
                  <a:gd name="T37" fmla="*/ 5 h 23"/>
                  <a:gd name="T38" fmla="*/ 0 w 7"/>
                  <a:gd name="T39" fmla="*/ 0 h 23"/>
                  <a:gd name="T40" fmla="*/ 2 w 7"/>
                  <a:gd name="T41" fmla="*/ 0 h 23"/>
                  <a:gd name="T42" fmla="*/ 7 w 7"/>
                  <a:gd name="T43" fmla="*/ 0 h 23"/>
                  <a:gd name="T44" fmla="*/ 7 w 7"/>
                  <a:gd name="T45" fmla="*/ 0 h 23"/>
                  <a:gd name="T46" fmla="*/ 7 w 7"/>
                  <a:gd name="T47" fmla="*/ 3 h 23"/>
                  <a:gd name="T48" fmla="*/ 7 w 7"/>
                  <a:gd name="T49" fmla="*/ 5 h 23"/>
                  <a:gd name="T50" fmla="*/ 7 w 7"/>
                  <a:gd name="T51" fmla="*/ 7 h 23"/>
                  <a:gd name="T52" fmla="*/ 7 w 7"/>
                  <a:gd name="T53" fmla="*/ 7 h 23"/>
                  <a:gd name="T54" fmla="*/ 7 w 7"/>
                  <a:gd name="T55" fmla="*/ 9 h 23"/>
                  <a:gd name="T56" fmla="*/ 4 w 7"/>
                  <a:gd name="T57" fmla="*/ 9 h 23"/>
                  <a:gd name="T58" fmla="*/ 4 w 7"/>
                  <a:gd name="T59" fmla="*/ 9 h 23"/>
                  <a:gd name="T60" fmla="*/ 4 w 7"/>
                  <a:gd name="T6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23">
                    <a:moveTo>
                      <a:pt x="4" y="14"/>
                    </a:move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2" name="Freeform 3066">
                <a:extLst>
                  <a:ext uri="{FF2B5EF4-FFF2-40B4-BE49-F238E27FC236}">
                    <a16:creationId xmlns:a16="http://schemas.microsoft.com/office/drawing/2014/main" id="{06C5806B-17F2-44C1-957C-B1DF56A98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991"/>
                <a:ext cx="13" cy="13"/>
              </a:xfrm>
              <a:custGeom>
                <a:avLst/>
                <a:gdLst>
                  <a:gd name="T0" fmla="*/ 4 w 13"/>
                  <a:gd name="T1" fmla="*/ 2 h 13"/>
                  <a:gd name="T2" fmla="*/ 4 w 13"/>
                  <a:gd name="T3" fmla="*/ 6 h 13"/>
                  <a:gd name="T4" fmla="*/ 4 w 13"/>
                  <a:gd name="T5" fmla="*/ 9 h 13"/>
                  <a:gd name="T6" fmla="*/ 4 w 13"/>
                  <a:gd name="T7" fmla="*/ 11 h 13"/>
                  <a:gd name="T8" fmla="*/ 6 w 13"/>
                  <a:gd name="T9" fmla="*/ 13 h 13"/>
                  <a:gd name="T10" fmla="*/ 2 w 13"/>
                  <a:gd name="T11" fmla="*/ 13 h 13"/>
                  <a:gd name="T12" fmla="*/ 2 w 13"/>
                  <a:gd name="T13" fmla="*/ 11 h 13"/>
                  <a:gd name="T14" fmla="*/ 2 w 13"/>
                  <a:gd name="T15" fmla="*/ 9 h 13"/>
                  <a:gd name="T16" fmla="*/ 2 w 13"/>
                  <a:gd name="T17" fmla="*/ 6 h 13"/>
                  <a:gd name="T18" fmla="*/ 2 w 13"/>
                  <a:gd name="T19" fmla="*/ 2 h 13"/>
                  <a:gd name="T20" fmla="*/ 0 w 13"/>
                  <a:gd name="T21" fmla="*/ 2 h 13"/>
                  <a:gd name="T22" fmla="*/ 0 w 13"/>
                  <a:gd name="T23" fmla="*/ 0 h 13"/>
                  <a:gd name="T24" fmla="*/ 13 w 13"/>
                  <a:gd name="T25" fmla="*/ 0 h 13"/>
                  <a:gd name="T26" fmla="*/ 13 w 13"/>
                  <a:gd name="T27" fmla="*/ 0 h 13"/>
                  <a:gd name="T28" fmla="*/ 6 w 13"/>
                  <a:gd name="T29" fmla="*/ 2 h 13"/>
                  <a:gd name="T30" fmla="*/ 4 w 13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3">
                    <a:moveTo>
                      <a:pt x="4" y="2"/>
                    </a:moveTo>
                    <a:lnTo>
                      <a:pt x="4" y="6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3" name="Freeform 3067">
                <a:extLst>
                  <a:ext uri="{FF2B5EF4-FFF2-40B4-BE49-F238E27FC236}">
                    <a16:creationId xmlns:a16="http://schemas.microsoft.com/office/drawing/2014/main" id="{5462C1EC-2E40-4AE1-A2FD-6AA831B26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040"/>
                <a:ext cx="27" cy="5"/>
              </a:xfrm>
              <a:custGeom>
                <a:avLst/>
                <a:gdLst>
                  <a:gd name="T0" fmla="*/ 5 w 27"/>
                  <a:gd name="T1" fmla="*/ 5 h 5"/>
                  <a:gd name="T2" fmla="*/ 0 w 27"/>
                  <a:gd name="T3" fmla="*/ 5 h 5"/>
                  <a:gd name="T4" fmla="*/ 5 w 27"/>
                  <a:gd name="T5" fmla="*/ 0 h 5"/>
                  <a:gd name="T6" fmla="*/ 7 w 27"/>
                  <a:gd name="T7" fmla="*/ 0 h 5"/>
                  <a:gd name="T8" fmla="*/ 11 w 27"/>
                  <a:gd name="T9" fmla="*/ 0 h 5"/>
                  <a:gd name="T10" fmla="*/ 14 w 27"/>
                  <a:gd name="T11" fmla="*/ 0 h 5"/>
                  <a:gd name="T12" fmla="*/ 18 w 27"/>
                  <a:gd name="T13" fmla="*/ 0 h 5"/>
                  <a:gd name="T14" fmla="*/ 21 w 27"/>
                  <a:gd name="T15" fmla="*/ 0 h 5"/>
                  <a:gd name="T16" fmla="*/ 23 w 27"/>
                  <a:gd name="T17" fmla="*/ 0 h 5"/>
                  <a:gd name="T18" fmla="*/ 27 w 27"/>
                  <a:gd name="T19" fmla="*/ 0 h 5"/>
                  <a:gd name="T20" fmla="*/ 27 w 27"/>
                  <a:gd name="T21" fmla="*/ 3 h 5"/>
                  <a:gd name="T22" fmla="*/ 23 w 27"/>
                  <a:gd name="T23" fmla="*/ 5 h 5"/>
                  <a:gd name="T24" fmla="*/ 21 w 27"/>
                  <a:gd name="T25" fmla="*/ 5 h 5"/>
                  <a:gd name="T26" fmla="*/ 18 w 27"/>
                  <a:gd name="T27" fmla="*/ 5 h 5"/>
                  <a:gd name="T28" fmla="*/ 14 w 27"/>
                  <a:gd name="T29" fmla="*/ 5 h 5"/>
                  <a:gd name="T30" fmla="*/ 11 w 27"/>
                  <a:gd name="T31" fmla="*/ 5 h 5"/>
                  <a:gd name="T32" fmla="*/ 7 w 27"/>
                  <a:gd name="T33" fmla="*/ 5 h 5"/>
                  <a:gd name="T34" fmla="*/ 5 w 27"/>
                  <a:gd name="T3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5">
                    <a:moveTo>
                      <a:pt x="5" y="5"/>
                    </a:moveTo>
                    <a:lnTo>
                      <a:pt x="0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4" name="Rectangle 3068">
                <a:extLst>
                  <a:ext uri="{FF2B5EF4-FFF2-40B4-BE49-F238E27FC236}">
                    <a16:creationId xmlns:a16="http://schemas.microsoft.com/office/drawing/2014/main" id="{0D313BFA-C91C-4B98-B2B2-447A80B6D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9" y="1054"/>
                <a:ext cx="40" cy="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5" name="Freeform 3069">
                <a:extLst>
                  <a:ext uri="{FF2B5EF4-FFF2-40B4-BE49-F238E27FC236}">
                    <a16:creationId xmlns:a16="http://schemas.microsoft.com/office/drawing/2014/main" id="{FFCF9442-E977-4C9E-8041-3052B784B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98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6" name="Freeform 3070">
                <a:extLst>
                  <a:ext uri="{FF2B5EF4-FFF2-40B4-BE49-F238E27FC236}">
                    <a16:creationId xmlns:a16="http://schemas.microsoft.com/office/drawing/2014/main" id="{655FDDC2-F6F9-4C13-9A69-8133707F6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594"/>
                <a:ext cx="34" cy="22"/>
              </a:xfrm>
              <a:custGeom>
                <a:avLst/>
                <a:gdLst>
                  <a:gd name="T0" fmla="*/ 13 w 15"/>
                  <a:gd name="T1" fmla="*/ 1 h 10"/>
                  <a:gd name="T2" fmla="*/ 13 w 15"/>
                  <a:gd name="T3" fmla="*/ 1 h 10"/>
                  <a:gd name="T4" fmla="*/ 12 w 15"/>
                  <a:gd name="T5" fmla="*/ 1 h 10"/>
                  <a:gd name="T6" fmla="*/ 12 w 15"/>
                  <a:gd name="T7" fmla="*/ 1 h 10"/>
                  <a:gd name="T8" fmla="*/ 11 w 15"/>
                  <a:gd name="T9" fmla="*/ 1 h 10"/>
                  <a:gd name="T10" fmla="*/ 11 w 15"/>
                  <a:gd name="T11" fmla="*/ 1 h 10"/>
                  <a:gd name="T12" fmla="*/ 10 w 15"/>
                  <a:gd name="T13" fmla="*/ 1 h 10"/>
                  <a:gd name="T14" fmla="*/ 10 w 15"/>
                  <a:gd name="T15" fmla="*/ 1 h 10"/>
                  <a:gd name="T16" fmla="*/ 9 w 15"/>
                  <a:gd name="T17" fmla="*/ 1 h 10"/>
                  <a:gd name="T18" fmla="*/ 9 w 15"/>
                  <a:gd name="T19" fmla="*/ 1 h 10"/>
                  <a:gd name="T20" fmla="*/ 8 w 15"/>
                  <a:gd name="T21" fmla="*/ 1 h 10"/>
                  <a:gd name="T22" fmla="*/ 8 w 15"/>
                  <a:gd name="T23" fmla="*/ 1 h 10"/>
                  <a:gd name="T24" fmla="*/ 7 w 15"/>
                  <a:gd name="T25" fmla="*/ 1 h 10"/>
                  <a:gd name="T26" fmla="*/ 7 w 15"/>
                  <a:gd name="T27" fmla="*/ 1 h 10"/>
                  <a:gd name="T28" fmla="*/ 6 w 15"/>
                  <a:gd name="T29" fmla="*/ 1 h 10"/>
                  <a:gd name="T30" fmla="*/ 6 w 15"/>
                  <a:gd name="T31" fmla="*/ 1 h 10"/>
                  <a:gd name="T32" fmla="*/ 5 w 15"/>
                  <a:gd name="T33" fmla="*/ 1 h 10"/>
                  <a:gd name="T34" fmla="*/ 5 w 15"/>
                  <a:gd name="T35" fmla="*/ 1 h 10"/>
                  <a:gd name="T36" fmla="*/ 4 w 15"/>
                  <a:gd name="T37" fmla="*/ 0 h 10"/>
                  <a:gd name="T38" fmla="*/ 4 w 15"/>
                  <a:gd name="T39" fmla="*/ 0 h 10"/>
                  <a:gd name="T40" fmla="*/ 3 w 15"/>
                  <a:gd name="T41" fmla="*/ 0 h 10"/>
                  <a:gd name="T42" fmla="*/ 3 w 15"/>
                  <a:gd name="T43" fmla="*/ 0 h 10"/>
                  <a:gd name="T44" fmla="*/ 2 w 15"/>
                  <a:gd name="T45" fmla="*/ 0 h 10"/>
                  <a:gd name="T46" fmla="*/ 2 w 15"/>
                  <a:gd name="T47" fmla="*/ 0 h 10"/>
                  <a:gd name="T48" fmla="*/ 1 w 15"/>
                  <a:gd name="T49" fmla="*/ 0 h 10"/>
                  <a:gd name="T50" fmla="*/ 1 w 15"/>
                  <a:gd name="T51" fmla="*/ 0 h 10"/>
                  <a:gd name="T52" fmla="*/ 0 w 15"/>
                  <a:gd name="T53" fmla="*/ 0 h 10"/>
                  <a:gd name="T54" fmla="*/ 0 w 15"/>
                  <a:gd name="T55" fmla="*/ 0 h 10"/>
                  <a:gd name="T56" fmla="*/ 1 w 15"/>
                  <a:gd name="T57" fmla="*/ 1 h 10"/>
                  <a:gd name="T58" fmla="*/ 2 w 15"/>
                  <a:gd name="T59" fmla="*/ 3 h 10"/>
                  <a:gd name="T60" fmla="*/ 6 w 15"/>
                  <a:gd name="T61" fmla="*/ 9 h 10"/>
                  <a:gd name="T62" fmla="*/ 6 w 15"/>
                  <a:gd name="T63" fmla="*/ 10 h 10"/>
                  <a:gd name="T64" fmla="*/ 12 w 15"/>
                  <a:gd name="T65" fmla="*/ 7 h 10"/>
                  <a:gd name="T66" fmla="*/ 12 w 15"/>
                  <a:gd name="T67" fmla="*/ 7 h 10"/>
                  <a:gd name="T68" fmla="*/ 14 w 15"/>
                  <a:gd name="T69" fmla="*/ 6 h 10"/>
                  <a:gd name="T70" fmla="*/ 14 w 15"/>
                  <a:gd name="T71" fmla="*/ 6 h 10"/>
                  <a:gd name="T72" fmla="*/ 14 w 15"/>
                  <a:gd name="T73" fmla="*/ 6 h 10"/>
                  <a:gd name="T74" fmla="*/ 15 w 15"/>
                  <a:gd name="T75" fmla="*/ 2 h 10"/>
                  <a:gd name="T76" fmla="*/ 15 w 15"/>
                  <a:gd name="T77" fmla="*/ 1 h 10"/>
                  <a:gd name="T78" fmla="*/ 15 w 15"/>
                  <a:gd name="T79" fmla="*/ 1 h 10"/>
                  <a:gd name="T80" fmla="*/ 14 w 15"/>
                  <a:gd name="T81" fmla="*/ 1 h 10"/>
                  <a:gd name="T82" fmla="*/ 14 w 15"/>
                  <a:gd name="T83" fmla="*/ 1 h 10"/>
                  <a:gd name="T84" fmla="*/ 13 w 15"/>
                  <a:gd name="T8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" h="10">
                    <a:moveTo>
                      <a:pt x="13" y="1"/>
                    </a:moveTo>
                    <a:lnTo>
                      <a:pt x="13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7" name="Freeform 3071">
                <a:extLst>
                  <a:ext uri="{FF2B5EF4-FFF2-40B4-BE49-F238E27FC236}">
                    <a16:creationId xmlns:a16="http://schemas.microsoft.com/office/drawing/2014/main" id="{10F8D3B1-7CB0-4660-8857-2D965205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2393"/>
                <a:ext cx="58" cy="21"/>
              </a:xfrm>
              <a:custGeom>
                <a:avLst/>
                <a:gdLst>
                  <a:gd name="T0" fmla="*/ 0 w 58"/>
                  <a:gd name="T1" fmla="*/ 0 h 21"/>
                  <a:gd name="T2" fmla="*/ 2 w 58"/>
                  <a:gd name="T3" fmla="*/ 0 h 21"/>
                  <a:gd name="T4" fmla="*/ 34 w 58"/>
                  <a:gd name="T5" fmla="*/ 14 h 21"/>
                  <a:gd name="T6" fmla="*/ 36 w 58"/>
                  <a:gd name="T7" fmla="*/ 14 h 21"/>
                  <a:gd name="T8" fmla="*/ 45 w 58"/>
                  <a:gd name="T9" fmla="*/ 16 h 21"/>
                  <a:gd name="T10" fmla="*/ 56 w 58"/>
                  <a:gd name="T11" fmla="*/ 18 h 21"/>
                  <a:gd name="T12" fmla="*/ 58 w 58"/>
                  <a:gd name="T13" fmla="*/ 18 h 21"/>
                  <a:gd name="T14" fmla="*/ 56 w 58"/>
                  <a:gd name="T15" fmla="*/ 18 h 21"/>
                  <a:gd name="T16" fmla="*/ 56 w 58"/>
                  <a:gd name="T17" fmla="*/ 18 h 21"/>
                  <a:gd name="T18" fmla="*/ 56 w 58"/>
                  <a:gd name="T19" fmla="*/ 21 h 21"/>
                  <a:gd name="T20" fmla="*/ 56 w 58"/>
                  <a:gd name="T21" fmla="*/ 21 h 21"/>
                  <a:gd name="T22" fmla="*/ 56 w 58"/>
                  <a:gd name="T23" fmla="*/ 21 h 21"/>
                  <a:gd name="T24" fmla="*/ 54 w 58"/>
                  <a:gd name="T25" fmla="*/ 21 h 21"/>
                  <a:gd name="T26" fmla="*/ 49 w 58"/>
                  <a:gd name="T27" fmla="*/ 18 h 21"/>
                  <a:gd name="T28" fmla="*/ 49 w 58"/>
                  <a:gd name="T29" fmla="*/ 18 h 21"/>
                  <a:gd name="T30" fmla="*/ 47 w 58"/>
                  <a:gd name="T31" fmla="*/ 18 h 21"/>
                  <a:gd name="T32" fmla="*/ 45 w 58"/>
                  <a:gd name="T33" fmla="*/ 18 h 21"/>
                  <a:gd name="T34" fmla="*/ 43 w 58"/>
                  <a:gd name="T35" fmla="*/ 18 h 21"/>
                  <a:gd name="T36" fmla="*/ 43 w 58"/>
                  <a:gd name="T37" fmla="*/ 18 h 21"/>
                  <a:gd name="T38" fmla="*/ 40 w 58"/>
                  <a:gd name="T39" fmla="*/ 18 h 21"/>
                  <a:gd name="T40" fmla="*/ 40 w 58"/>
                  <a:gd name="T41" fmla="*/ 18 h 21"/>
                  <a:gd name="T42" fmla="*/ 38 w 58"/>
                  <a:gd name="T43" fmla="*/ 18 h 21"/>
                  <a:gd name="T44" fmla="*/ 38 w 58"/>
                  <a:gd name="T45" fmla="*/ 18 h 21"/>
                  <a:gd name="T46" fmla="*/ 36 w 58"/>
                  <a:gd name="T47" fmla="*/ 16 h 21"/>
                  <a:gd name="T48" fmla="*/ 34 w 58"/>
                  <a:gd name="T49" fmla="*/ 16 h 21"/>
                  <a:gd name="T50" fmla="*/ 31 w 58"/>
                  <a:gd name="T51" fmla="*/ 16 h 21"/>
                  <a:gd name="T52" fmla="*/ 29 w 58"/>
                  <a:gd name="T53" fmla="*/ 16 h 21"/>
                  <a:gd name="T54" fmla="*/ 27 w 58"/>
                  <a:gd name="T55" fmla="*/ 16 h 21"/>
                  <a:gd name="T56" fmla="*/ 25 w 58"/>
                  <a:gd name="T57" fmla="*/ 16 h 21"/>
                  <a:gd name="T58" fmla="*/ 22 w 58"/>
                  <a:gd name="T59" fmla="*/ 16 h 21"/>
                  <a:gd name="T60" fmla="*/ 20 w 58"/>
                  <a:gd name="T61" fmla="*/ 16 h 21"/>
                  <a:gd name="T62" fmla="*/ 16 w 58"/>
                  <a:gd name="T63" fmla="*/ 16 h 21"/>
                  <a:gd name="T64" fmla="*/ 16 w 58"/>
                  <a:gd name="T65" fmla="*/ 16 h 21"/>
                  <a:gd name="T66" fmla="*/ 13 w 58"/>
                  <a:gd name="T67" fmla="*/ 16 h 21"/>
                  <a:gd name="T68" fmla="*/ 11 w 58"/>
                  <a:gd name="T69" fmla="*/ 14 h 21"/>
                  <a:gd name="T70" fmla="*/ 9 w 58"/>
                  <a:gd name="T71" fmla="*/ 12 h 21"/>
                  <a:gd name="T72" fmla="*/ 9 w 58"/>
                  <a:gd name="T73" fmla="*/ 12 h 21"/>
                  <a:gd name="T74" fmla="*/ 4 w 58"/>
                  <a:gd name="T75" fmla="*/ 9 h 21"/>
                  <a:gd name="T76" fmla="*/ 2 w 58"/>
                  <a:gd name="T77" fmla="*/ 7 h 21"/>
                  <a:gd name="T78" fmla="*/ 2 w 58"/>
                  <a:gd name="T79" fmla="*/ 7 h 21"/>
                  <a:gd name="T80" fmla="*/ 0 w 58"/>
                  <a:gd name="T81" fmla="*/ 5 h 21"/>
                  <a:gd name="T82" fmla="*/ 0 w 58"/>
                  <a:gd name="T83" fmla="*/ 5 h 21"/>
                  <a:gd name="T84" fmla="*/ 0 w 58"/>
                  <a:gd name="T85" fmla="*/ 5 h 21"/>
                  <a:gd name="T86" fmla="*/ 0 w 58"/>
                  <a:gd name="T87" fmla="*/ 2 h 21"/>
                  <a:gd name="T88" fmla="*/ 0 w 58"/>
                  <a:gd name="T89" fmla="*/ 2 h 21"/>
                  <a:gd name="T90" fmla="*/ 0 w 58"/>
                  <a:gd name="T91" fmla="*/ 2 h 21"/>
                  <a:gd name="T92" fmla="*/ 2 w 58"/>
                  <a:gd name="T93" fmla="*/ 0 h 21"/>
                  <a:gd name="T94" fmla="*/ 2 w 58"/>
                  <a:gd name="T95" fmla="*/ 0 h 21"/>
                  <a:gd name="T96" fmla="*/ 0 w 58"/>
                  <a:gd name="T9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8" h="21">
                    <a:moveTo>
                      <a:pt x="0" y="0"/>
                    </a:moveTo>
                    <a:lnTo>
                      <a:pt x="2" y="0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45" y="16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4" y="21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8" name="Freeform 3072">
                <a:extLst>
                  <a:ext uri="{FF2B5EF4-FFF2-40B4-BE49-F238E27FC236}">
                    <a16:creationId xmlns:a16="http://schemas.microsoft.com/office/drawing/2014/main" id="{D29E8502-6417-4AD3-87D2-B5ABA9E69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314"/>
                <a:ext cx="13" cy="12"/>
              </a:xfrm>
              <a:custGeom>
                <a:avLst/>
                <a:gdLst>
                  <a:gd name="T0" fmla="*/ 11 w 13"/>
                  <a:gd name="T1" fmla="*/ 9 h 12"/>
                  <a:gd name="T2" fmla="*/ 0 w 13"/>
                  <a:gd name="T3" fmla="*/ 12 h 12"/>
                  <a:gd name="T4" fmla="*/ 0 w 13"/>
                  <a:gd name="T5" fmla="*/ 9 h 12"/>
                  <a:gd name="T6" fmla="*/ 0 w 13"/>
                  <a:gd name="T7" fmla="*/ 5 h 12"/>
                  <a:gd name="T8" fmla="*/ 0 w 13"/>
                  <a:gd name="T9" fmla="*/ 3 h 12"/>
                  <a:gd name="T10" fmla="*/ 0 w 13"/>
                  <a:gd name="T11" fmla="*/ 3 h 12"/>
                  <a:gd name="T12" fmla="*/ 2 w 13"/>
                  <a:gd name="T13" fmla="*/ 3 h 12"/>
                  <a:gd name="T14" fmla="*/ 4 w 13"/>
                  <a:gd name="T15" fmla="*/ 3 h 12"/>
                  <a:gd name="T16" fmla="*/ 7 w 13"/>
                  <a:gd name="T17" fmla="*/ 3 h 12"/>
                  <a:gd name="T18" fmla="*/ 7 w 13"/>
                  <a:gd name="T19" fmla="*/ 0 h 12"/>
                  <a:gd name="T20" fmla="*/ 7 w 13"/>
                  <a:gd name="T21" fmla="*/ 0 h 12"/>
                  <a:gd name="T22" fmla="*/ 11 w 13"/>
                  <a:gd name="T23" fmla="*/ 0 h 12"/>
                  <a:gd name="T24" fmla="*/ 11 w 13"/>
                  <a:gd name="T25" fmla="*/ 7 h 12"/>
                  <a:gd name="T26" fmla="*/ 11 w 13"/>
                  <a:gd name="T27" fmla="*/ 7 h 12"/>
                  <a:gd name="T28" fmla="*/ 13 w 13"/>
                  <a:gd name="T29" fmla="*/ 7 h 12"/>
                  <a:gd name="T30" fmla="*/ 11 w 13"/>
                  <a:gd name="T3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2">
                    <a:moveTo>
                      <a:pt x="11" y="9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9" name="Freeform 3073">
                <a:extLst>
                  <a:ext uri="{FF2B5EF4-FFF2-40B4-BE49-F238E27FC236}">
                    <a16:creationId xmlns:a16="http://schemas.microsoft.com/office/drawing/2014/main" id="{D40786D0-69C9-4F5E-8CCF-965E277FE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011"/>
                <a:ext cx="14" cy="7"/>
              </a:xfrm>
              <a:custGeom>
                <a:avLst/>
                <a:gdLst>
                  <a:gd name="T0" fmla="*/ 9 w 14"/>
                  <a:gd name="T1" fmla="*/ 0 h 7"/>
                  <a:gd name="T2" fmla="*/ 9 w 14"/>
                  <a:gd name="T3" fmla="*/ 0 h 7"/>
                  <a:gd name="T4" fmla="*/ 9 w 14"/>
                  <a:gd name="T5" fmla="*/ 0 h 7"/>
                  <a:gd name="T6" fmla="*/ 14 w 14"/>
                  <a:gd name="T7" fmla="*/ 0 h 7"/>
                  <a:gd name="T8" fmla="*/ 14 w 14"/>
                  <a:gd name="T9" fmla="*/ 7 h 7"/>
                  <a:gd name="T10" fmla="*/ 0 w 14"/>
                  <a:gd name="T11" fmla="*/ 7 h 7"/>
                  <a:gd name="T12" fmla="*/ 0 w 14"/>
                  <a:gd name="T13" fmla="*/ 2 h 7"/>
                  <a:gd name="T14" fmla="*/ 5 w 14"/>
                  <a:gd name="T15" fmla="*/ 0 h 7"/>
                  <a:gd name="T16" fmla="*/ 7 w 14"/>
                  <a:gd name="T17" fmla="*/ 0 h 7"/>
                  <a:gd name="T18" fmla="*/ 9 w 14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0" name="Freeform 3074">
                <a:extLst>
                  <a:ext uri="{FF2B5EF4-FFF2-40B4-BE49-F238E27FC236}">
                    <a16:creationId xmlns:a16="http://schemas.microsoft.com/office/drawing/2014/main" id="{26A6880C-FA57-4E75-8BFB-518030F1E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" y="2005"/>
                <a:ext cx="74" cy="41"/>
              </a:xfrm>
              <a:custGeom>
                <a:avLst/>
                <a:gdLst>
                  <a:gd name="T0" fmla="*/ 61 w 74"/>
                  <a:gd name="T1" fmla="*/ 12 h 41"/>
                  <a:gd name="T2" fmla="*/ 65 w 74"/>
                  <a:gd name="T3" fmla="*/ 12 h 41"/>
                  <a:gd name="T4" fmla="*/ 67 w 74"/>
                  <a:gd name="T5" fmla="*/ 12 h 41"/>
                  <a:gd name="T6" fmla="*/ 70 w 74"/>
                  <a:gd name="T7" fmla="*/ 12 h 41"/>
                  <a:gd name="T8" fmla="*/ 74 w 74"/>
                  <a:gd name="T9" fmla="*/ 12 h 41"/>
                  <a:gd name="T10" fmla="*/ 72 w 74"/>
                  <a:gd name="T11" fmla="*/ 14 h 41"/>
                  <a:gd name="T12" fmla="*/ 67 w 74"/>
                  <a:gd name="T13" fmla="*/ 14 h 41"/>
                  <a:gd name="T14" fmla="*/ 65 w 74"/>
                  <a:gd name="T15" fmla="*/ 16 h 41"/>
                  <a:gd name="T16" fmla="*/ 63 w 74"/>
                  <a:gd name="T17" fmla="*/ 16 h 41"/>
                  <a:gd name="T18" fmla="*/ 61 w 74"/>
                  <a:gd name="T19" fmla="*/ 18 h 41"/>
                  <a:gd name="T20" fmla="*/ 58 w 74"/>
                  <a:gd name="T21" fmla="*/ 21 h 41"/>
                  <a:gd name="T22" fmla="*/ 56 w 74"/>
                  <a:gd name="T23" fmla="*/ 23 h 41"/>
                  <a:gd name="T24" fmla="*/ 52 w 74"/>
                  <a:gd name="T25" fmla="*/ 25 h 41"/>
                  <a:gd name="T26" fmla="*/ 49 w 74"/>
                  <a:gd name="T27" fmla="*/ 25 h 41"/>
                  <a:gd name="T28" fmla="*/ 47 w 74"/>
                  <a:gd name="T29" fmla="*/ 30 h 41"/>
                  <a:gd name="T30" fmla="*/ 43 w 74"/>
                  <a:gd name="T31" fmla="*/ 32 h 41"/>
                  <a:gd name="T32" fmla="*/ 43 w 74"/>
                  <a:gd name="T33" fmla="*/ 32 h 41"/>
                  <a:gd name="T34" fmla="*/ 40 w 74"/>
                  <a:gd name="T35" fmla="*/ 32 h 41"/>
                  <a:gd name="T36" fmla="*/ 36 w 74"/>
                  <a:gd name="T37" fmla="*/ 36 h 41"/>
                  <a:gd name="T38" fmla="*/ 34 w 74"/>
                  <a:gd name="T39" fmla="*/ 39 h 41"/>
                  <a:gd name="T40" fmla="*/ 25 w 74"/>
                  <a:gd name="T41" fmla="*/ 36 h 41"/>
                  <a:gd name="T42" fmla="*/ 22 w 74"/>
                  <a:gd name="T43" fmla="*/ 41 h 41"/>
                  <a:gd name="T44" fmla="*/ 20 w 74"/>
                  <a:gd name="T45" fmla="*/ 36 h 41"/>
                  <a:gd name="T46" fmla="*/ 18 w 74"/>
                  <a:gd name="T47" fmla="*/ 32 h 41"/>
                  <a:gd name="T48" fmla="*/ 16 w 74"/>
                  <a:gd name="T49" fmla="*/ 27 h 41"/>
                  <a:gd name="T50" fmla="*/ 11 w 74"/>
                  <a:gd name="T51" fmla="*/ 21 h 41"/>
                  <a:gd name="T52" fmla="*/ 11 w 74"/>
                  <a:gd name="T53" fmla="*/ 18 h 41"/>
                  <a:gd name="T54" fmla="*/ 4 w 74"/>
                  <a:gd name="T55" fmla="*/ 9 h 41"/>
                  <a:gd name="T56" fmla="*/ 0 w 74"/>
                  <a:gd name="T57" fmla="*/ 0 h 41"/>
                  <a:gd name="T58" fmla="*/ 11 w 74"/>
                  <a:gd name="T59" fmla="*/ 3 h 41"/>
                  <a:gd name="T60" fmla="*/ 13 w 74"/>
                  <a:gd name="T61" fmla="*/ 3 h 41"/>
                  <a:gd name="T62" fmla="*/ 20 w 74"/>
                  <a:gd name="T63" fmla="*/ 3 h 41"/>
                  <a:gd name="T64" fmla="*/ 22 w 74"/>
                  <a:gd name="T65" fmla="*/ 5 h 41"/>
                  <a:gd name="T66" fmla="*/ 25 w 74"/>
                  <a:gd name="T67" fmla="*/ 5 h 41"/>
                  <a:gd name="T68" fmla="*/ 27 w 74"/>
                  <a:gd name="T69" fmla="*/ 5 h 41"/>
                  <a:gd name="T70" fmla="*/ 29 w 74"/>
                  <a:gd name="T71" fmla="*/ 5 h 41"/>
                  <a:gd name="T72" fmla="*/ 40 w 74"/>
                  <a:gd name="T73" fmla="*/ 7 h 41"/>
                  <a:gd name="T74" fmla="*/ 43 w 74"/>
                  <a:gd name="T75" fmla="*/ 7 h 41"/>
                  <a:gd name="T76" fmla="*/ 47 w 74"/>
                  <a:gd name="T77" fmla="*/ 7 h 41"/>
                  <a:gd name="T78" fmla="*/ 49 w 74"/>
                  <a:gd name="T79" fmla="*/ 7 h 41"/>
                  <a:gd name="T80" fmla="*/ 52 w 74"/>
                  <a:gd name="T81" fmla="*/ 9 h 41"/>
                  <a:gd name="T82" fmla="*/ 54 w 74"/>
                  <a:gd name="T83" fmla="*/ 9 h 41"/>
                  <a:gd name="T84" fmla="*/ 56 w 74"/>
                  <a:gd name="T85" fmla="*/ 9 h 41"/>
                  <a:gd name="T86" fmla="*/ 58 w 74"/>
                  <a:gd name="T87" fmla="*/ 9 h 41"/>
                  <a:gd name="T88" fmla="*/ 61 w 74"/>
                  <a:gd name="T8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41">
                    <a:moveTo>
                      <a:pt x="61" y="12"/>
                    </a:moveTo>
                    <a:lnTo>
                      <a:pt x="61" y="12"/>
                    </a:lnTo>
                    <a:lnTo>
                      <a:pt x="63" y="12"/>
                    </a:lnTo>
                    <a:lnTo>
                      <a:pt x="65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4" y="9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2" y="14"/>
                    </a:lnTo>
                    <a:lnTo>
                      <a:pt x="70" y="14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6" y="23"/>
                    </a:lnTo>
                    <a:lnTo>
                      <a:pt x="54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4" y="39"/>
                    </a:lnTo>
                    <a:lnTo>
                      <a:pt x="34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2" y="41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8" y="32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3" y="25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2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12"/>
                    </a:lnTo>
                    <a:lnTo>
                      <a:pt x="61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1" name="Freeform 3075">
                <a:extLst>
                  <a:ext uri="{FF2B5EF4-FFF2-40B4-BE49-F238E27FC236}">
                    <a16:creationId xmlns:a16="http://schemas.microsoft.com/office/drawing/2014/main" id="{1797D59B-E6A0-4111-8131-9E7EAB6E6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919"/>
                <a:ext cx="7" cy="4"/>
              </a:xfrm>
              <a:custGeom>
                <a:avLst/>
                <a:gdLst>
                  <a:gd name="T0" fmla="*/ 4 w 7"/>
                  <a:gd name="T1" fmla="*/ 2 h 4"/>
                  <a:gd name="T2" fmla="*/ 4 w 7"/>
                  <a:gd name="T3" fmla="*/ 4 h 4"/>
                  <a:gd name="T4" fmla="*/ 0 w 7"/>
                  <a:gd name="T5" fmla="*/ 0 h 4"/>
                  <a:gd name="T6" fmla="*/ 2 w 7"/>
                  <a:gd name="T7" fmla="*/ 0 h 4"/>
                  <a:gd name="T8" fmla="*/ 7 w 7"/>
                  <a:gd name="T9" fmla="*/ 2 h 4"/>
                  <a:gd name="T10" fmla="*/ 7 w 7"/>
                  <a:gd name="T11" fmla="*/ 2 h 4"/>
                  <a:gd name="T12" fmla="*/ 4 w 7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4" y="2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2" name="Freeform 3076">
                <a:extLst>
                  <a:ext uri="{FF2B5EF4-FFF2-40B4-BE49-F238E27FC236}">
                    <a16:creationId xmlns:a16="http://schemas.microsoft.com/office/drawing/2014/main" id="{A72AD7C0-360F-49C8-BE93-6DAD8E9EC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401"/>
                <a:ext cx="18" cy="11"/>
              </a:xfrm>
              <a:custGeom>
                <a:avLst/>
                <a:gdLst>
                  <a:gd name="T0" fmla="*/ 16 w 18"/>
                  <a:gd name="T1" fmla="*/ 2 h 11"/>
                  <a:gd name="T2" fmla="*/ 16 w 18"/>
                  <a:gd name="T3" fmla="*/ 9 h 11"/>
                  <a:gd name="T4" fmla="*/ 16 w 18"/>
                  <a:gd name="T5" fmla="*/ 9 h 11"/>
                  <a:gd name="T6" fmla="*/ 16 w 18"/>
                  <a:gd name="T7" fmla="*/ 9 h 11"/>
                  <a:gd name="T8" fmla="*/ 16 w 18"/>
                  <a:gd name="T9" fmla="*/ 11 h 11"/>
                  <a:gd name="T10" fmla="*/ 14 w 18"/>
                  <a:gd name="T11" fmla="*/ 11 h 11"/>
                  <a:gd name="T12" fmla="*/ 11 w 18"/>
                  <a:gd name="T13" fmla="*/ 11 h 11"/>
                  <a:gd name="T14" fmla="*/ 11 w 18"/>
                  <a:gd name="T15" fmla="*/ 11 h 11"/>
                  <a:gd name="T16" fmla="*/ 9 w 18"/>
                  <a:gd name="T17" fmla="*/ 9 h 11"/>
                  <a:gd name="T18" fmla="*/ 9 w 18"/>
                  <a:gd name="T19" fmla="*/ 9 h 11"/>
                  <a:gd name="T20" fmla="*/ 9 w 18"/>
                  <a:gd name="T21" fmla="*/ 9 h 11"/>
                  <a:gd name="T22" fmla="*/ 7 w 18"/>
                  <a:gd name="T23" fmla="*/ 9 h 11"/>
                  <a:gd name="T24" fmla="*/ 7 w 18"/>
                  <a:gd name="T25" fmla="*/ 9 h 11"/>
                  <a:gd name="T26" fmla="*/ 5 w 18"/>
                  <a:gd name="T27" fmla="*/ 9 h 11"/>
                  <a:gd name="T28" fmla="*/ 5 w 18"/>
                  <a:gd name="T29" fmla="*/ 9 h 11"/>
                  <a:gd name="T30" fmla="*/ 2 w 18"/>
                  <a:gd name="T31" fmla="*/ 9 h 11"/>
                  <a:gd name="T32" fmla="*/ 2 w 18"/>
                  <a:gd name="T33" fmla="*/ 9 h 11"/>
                  <a:gd name="T34" fmla="*/ 0 w 18"/>
                  <a:gd name="T35" fmla="*/ 9 h 11"/>
                  <a:gd name="T36" fmla="*/ 0 w 18"/>
                  <a:gd name="T37" fmla="*/ 5 h 11"/>
                  <a:gd name="T38" fmla="*/ 0 w 18"/>
                  <a:gd name="T39" fmla="*/ 2 h 11"/>
                  <a:gd name="T40" fmla="*/ 0 w 18"/>
                  <a:gd name="T41" fmla="*/ 2 h 11"/>
                  <a:gd name="T42" fmla="*/ 0 w 18"/>
                  <a:gd name="T43" fmla="*/ 0 h 11"/>
                  <a:gd name="T44" fmla="*/ 11 w 18"/>
                  <a:gd name="T45" fmla="*/ 0 h 11"/>
                  <a:gd name="T46" fmla="*/ 14 w 18"/>
                  <a:gd name="T47" fmla="*/ 0 h 11"/>
                  <a:gd name="T48" fmla="*/ 18 w 18"/>
                  <a:gd name="T49" fmla="*/ 0 h 11"/>
                  <a:gd name="T50" fmla="*/ 18 w 18"/>
                  <a:gd name="T51" fmla="*/ 2 h 11"/>
                  <a:gd name="T52" fmla="*/ 16 w 18"/>
                  <a:gd name="T5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1">
                    <a:moveTo>
                      <a:pt x="16" y="2"/>
                    </a:move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3" name="Freeform 3077">
                <a:extLst>
                  <a:ext uri="{FF2B5EF4-FFF2-40B4-BE49-F238E27FC236}">
                    <a16:creationId xmlns:a16="http://schemas.microsoft.com/office/drawing/2014/main" id="{6CC698CB-53FA-4456-A333-770EFCE43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047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7 h 7"/>
                  <a:gd name="T4" fmla="*/ 0 w 7"/>
                  <a:gd name="T5" fmla="*/ 2 h 7"/>
                  <a:gd name="T6" fmla="*/ 2 w 7"/>
                  <a:gd name="T7" fmla="*/ 0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5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4" name="Freeform 3078">
                <a:extLst>
                  <a:ext uri="{FF2B5EF4-FFF2-40B4-BE49-F238E27FC236}">
                    <a16:creationId xmlns:a16="http://schemas.microsoft.com/office/drawing/2014/main" id="{6F9D983E-8BCB-45F2-8047-141D982A2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559"/>
                <a:ext cx="29" cy="13"/>
              </a:xfrm>
              <a:custGeom>
                <a:avLst/>
                <a:gdLst>
                  <a:gd name="T0" fmla="*/ 29 w 29"/>
                  <a:gd name="T1" fmla="*/ 11 h 13"/>
                  <a:gd name="T2" fmla="*/ 29 w 29"/>
                  <a:gd name="T3" fmla="*/ 11 h 13"/>
                  <a:gd name="T4" fmla="*/ 18 w 29"/>
                  <a:gd name="T5" fmla="*/ 11 h 13"/>
                  <a:gd name="T6" fmla="*/ 18 w 29"/>
                  <a:gd name="T7" fmla="*/ 13 h 13"/>
                  <a:gd name="T8" fmla="*/ 16 w 29"/>
                  <a:gd name="T9" fmla="*/ 13 h 13"/>
                  <a:gd name="T10" fmla="*/ 14 w 29"/>
                  <a:gd name="T11" fmla="*/ 13 h 13"/>
                  <a:gd name="T12" fmla="*/ 14 w 29"/>
                  <a:gd name="T13" fmla="*/ 9 h 13"/>
                  <a:gd name="T14" fmla="*/ 11 w 29"/>
                  <a:gd name="T15" fmla="*/ 9 h 13"/>
                  <a:gd name="T16" fmla="*/ 11 w 29"/>
                  <a:gd name="T17" fmla="*/ 9 h 13"/>
                  <a:gd name="T18" fmla="*/ 11 w 29"/>
                  <a:gd name="T19" fmla="*/ 7 h 13"/>
                  <a:gd name="T20" fmla="*/ 11 w 29"/>
                  <a:gd name="T21" fmla="*/ 7 h 13"/>
                  <a:gd name="T22" fmla="*/ 9 w 29"/>
                  <a:gd name="T23" fmla="*/ 7 h 13"/>
                  <a:gd name="T24" fmla="*/ 9 w 29"/>
                  <a:gd name="T25" fmla="*/ 7 h 13"/>
                  <a:gd name="T26" fmla="*/ 9 w 29"/>
                  <a:gd name="T27" fmla="*/ 4 h 13"/>
                  <a:gd name="T28" fmla="*/ 9 w 29"/>
                  <a:gd name="T29" fmla="*/ 4 h 13"/>
                  <a:gd name="T30" fmla="*/ 9 w 29"/>
                  <a:gd name="T31" fmla="*/ 4 h 13"/>
                  <a:gd name="T32" fmla="*/ 7 w 29"/>
                  <a:gd name="T33" fmla="*/ 4 h 13"/>
                  <a:gd name="T34" fmla="*/ 7 w 29"/>
                  <a:gd name="T35" fmla="*/ 2 h 13"/>
                  <a:gd name="T36" fmla="*/ 4 w 29"/>
                  <a:gd name="T37" fmla="*/ 2 h 13"/>
                  <a:gd name="T38" fmla="*/ 4 w 29"/>
                  <a:gd name="T39" fmla="*/ 0 h 13"/>
                  <a:gd name="T40" fmla="*/ 2 w 29"/>
                  <a:gd name="T41" fmla="*/ 0 h 13"/>
                  <a:gd name="T42" fmla="*/ 2 w 29"/>
                  <a:gd name="T43" fmla="*/ 0 h 13"/>
                  <a:gd name="T44" fmla="*/ 0 w 29"/>
                  <a:gd name="T45" fmla="*/ 0 h 13"/>
                  <a:gd name="T46" fmla="*/ 11 w 29"/>
                  <a:gd name="T47" fmla="*/ 0 h 13"/>
                  <a:gd name="T48" fmla="*/ 29 w 29"/>
                  <a:gd name="T49" fmla="*/ 0 h 13"/>
                  <a:gd name="T50" fmla="*/ 29 w 29"/>
                  <a:gd name="T51" fmla="*/ 0 h 13"/>
                  <a:gd name="T52" fmla="*/ 29 w 29"/>
                  <a:gd name="T53" fmla="*/ 0 h 13"/>
                  <a:gd name="T54" fmla="*/ 29 w 29"/>
                  <a:gd name="T55" fmla="*/ 9 h 13"/>
                  <a:gd name="T56" fmla="*/ 29 w 29"/>
                  <a:gd name="T5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13">
                    <a:moveTo>
                      <a:pt x="29" y="11"/>
                    </a:moveTo>
                    <a:lnTo>
                      <a:pt x="29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5" name="Freeform 3079">
                <a:extLst>
                  <a:ext uri="{FF2B5EF4-FFF2-40B4-BE49-F238E27FC236}">
                    <a16:creationId xmlns:a16="http://schemas.microsoft.com/office/drawing/2014/main" id="{3DC22A26-3325-4CA0-AA67-5DE18D3CF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932"/>
                <a:ext cx="75" cy="14"/>
              </a:xfrm>
              <a:custGeom>
                <a:avLst/>
                <a:gdLst>
                  <a:gd name="T0" fmla="*/ 75 w 75"/>
                  <a:gd name="T1" fmla="*/ 0 h 14"/>
                  <a:gd name="T2" fmla="*/ 75 w 75"/>
                  <a:gd name="T3" fmla="*/ 11 h 14"/>
                  <a:gd name="T4" fmla="*/ 73 w 75"/>
                  <a:gd name="T5" fmla="*/ 14 h 14"/>
                  <a:gd name="T6" fmla="*/ 52 w 75"/>
                  <a:gd name="T7" fmla="*/ 14 h 14"/>
                  <a:gd name="T8" fmla="*/ 39 w 75"/>
                  <a:gd name="T9" fmla="*/ 14 h 14"/>
                  <a:gd name="T10" fmla="*/ 21 w 75"/>
                  <a:gd name="T11" fmla="*/ 14 h 14"/>
                  <a:gd name="T12" fmla="*/ 12 w 75"/>
                  <a:gd name="T13" fmla="*/ 14 h 14"/>
                  <a:gd name="T14" fmla="*/ 12 w 75"/>
                  <a:gd name="T15" fmla="*/ 14 h 14"/>
                  <a:gd name="T16" fmla="*/ 10 w 75"/>
                  <a:gd name="T17" fmla="*/ 14 h 14"/>
                  <a:gd name="T18" fmla="*/ 0 w 75"/>
                  <a:gd name="T19" fmla="*/ 14 h 14"/>
                  <a:gd name="T20" fmla="*/ 0 w 75"/>
                  <a:gd name="T21" fmla="*/ 7 h 14"/>
                  <a:gd name="T22" fmla="*/ 0 w 75"/>
                  <a:gd name="T23" fmla="*/ 7 h 14"/>
                  <a:gd name="T24" fmla="*/ 0 w 75"/>
                  <a:gd name="T25" fmla="*/ 5 h 14"/>
                  <a:gd name="T26" fmla="*/ 0 w 75"/>
                  <a:gd name="T27" fmla="*/ 0 h 14"/>
                  <a:gd name="T28" fmla="*/ 12 w 75"/>
                  <a:gd name="T29" fmla="*/ 0 h 14"/>
                  <a:gd name="T30" fmla="*/ 12 w 75"/>
                  <a:gd name="T31" fmla="*/ 0 h 14"/>
                  <a:gd name="T32" fmla="*/ 21 w 75"/>
                  <a:gd name="T33" fmla="*/ 0 h 14"/>
                  <a:gd name="T34" fmla="*/ 23 w 75"/>
                  <a:gd name="T35" fmla="*/ 0 h 14"/>
                  <a:gd name="T36" fmla="*/ 48 w 75"/>
                  <a:gd name="T37" fmla="*/ 0 h 14"/>
                  <a:gd name="T38" fmla="*/ 48 w 75"/>
                  <a:gd name="T39" fmla="*/ 0 h 14"/>
                  <a:gd name="T40" fmla="*/ 59 w 75"/>
                  <a:gd name="T41" fmla="*/ 0 h 14"/>
                  <a:gd name="T42" fmla="*/ 61 w 75"/>
                  <a:gd name="T43" fmla="*/ 0 h 14"/>
                  <a:gd name="T44" fmla="*/ 75 w 75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5" h="14">
                    <a:moveTo>
                      <a:pt x="75" y="0"/>
                    </a:moveTo>
                    <a:lnTo>
                      <a:pt x="75" y="11"/>
                    </a:lnTo>
                    <a:lnTo>
                      <a:pt x="73" y="14"/>
                    </a:lnTo>
                    <a:lnTo>
                      <a:pt x="52" y="14"/>
                    </a:lnTo>
                    <a:lnTo>
                      <a:pt x="39" y="14"/>
                    </a:lnTo>
                    <a:lnTo>
                      <a:pt x="21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7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6" name="Freeform 3080">
                <a:extLst>
                  <a:ext uri="{FF2B5EF4-FFF2-40B4-BE49-F238E27FC236}">
                    <a16:creationId xmlns:a16="http://schemas.microsoft.com/office/drawing/2014/main" id="{84CD28D5-02C5-4E4A-AF72-3A7231938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1345"/>
                <a:ext cx="9" cy="13"/>
              </a:xfrm>
              <a:custGeom>
                <a:avLst/>
                <a:gdLst>
                  <a:gd name="T0" fmla="*/ 7 w 9"/>
                  <a:gd name="T1" fmla="*/ 0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2 h 13"/>
                  <a:gd name="T8" fmla="*/ 9 w 9"/>
                  <a:gd name="T9" fmla="*/ 13 h 13"/>
                  <a:gd name="T10" fmla="*/ 0 w 9"/>
                  <a:gd name="T11" fmla="*/ 13 h 13"/>
                  <a:gd name="T12" fmla="*/ 0 w 9"/>
                  <a:gd name="T13" fmla="*/ 2 h 13"/>
                  <a:gd name="T14" fmla="*/ 0 w 9"/>
                  <a:gd name="T15" fmla="*/ 0 h 13"/>
                  <a:gd name="T16" fmla="*/ 7 w 9"/>
                  <a:gd name="T17" fmla="*/ 0 h 13"/>
                  <a:gd name="T18" fmla="*/ 7 w 9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7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13"/>
                    </a:lnTo>
                    <a:lnTo>
                      <a:pt x="0" y="1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7" name="Freeform 3081">
                <a:extLst>
                  <a:ext uri="{FF2B5EF4-FFF2-40B4-BE49-F238E27FC236}">
                    <a16:creationId xmlns:a16="http://schemas.microsoft.com/office/drawing/2014/main" id="{46DFC5B4-C71F-4BEF-9F53-77870FD23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923"/>
                <a:ext cx="25" cy="25"/>
              </a:xfrm>
              <a:custGeom>
                <a:avLst/>
                <a:gdLst>
                  <a:gd name="T0" fmla="*/ 7 w 25"/>
                  <a:gd name="T1" fmla="*/ 2 h 25"/>
                  <a:gd name="T2" fmla="*/ 9 w 25"/>
                  <a:gd name="T3" fmla="*/ 2 h 25"/>
                  <a:gd name="T4" fmla="*/ 9 w 25"/>
                  <a:gd name="T5" fmla="*/ 2 h 25"/>
                  <a:gd name="T6" fmla="*/ 25 w 25"/>
                  <a:gd name="T7" fmla="*/ 5 h 25"/>
                  <a:gd name="T8" fmla="*/ 22 w 25"/>
                  <a:gd name="T9" fmla="*/ 14 h 25"/>
                  <a:gd name="T10" fmla="*/ 7 w 25"/>
                  <a:gd name="T11" fmla="*/ 9 h 25"/>
                  <a:gd name="T12" fmla="*/ 7 w 25"/>
                  <a:gd name="T13" fmla="*/ 9 h 25"/>
                  <a:gd name="T14" fmla="*/ 4 w 25"/>
                  <a:gd name="T15" fmla="*/ 9 h 25"/>
                  <a:gd name="T16" fmla="*/ 4 w 25"/>
                  <a:gd name="T17" fmla="*/ 11 h 25"/>
                  <a:gd name="T18" fmla="*/ 7 w 25"/>
                  <a:gd name="T19" fmla="*/ 11 h 25"/>
                  <a:gd name="T20" fmla="*/ 7 w 25"/>
                  <a:gd name="T21" fmla="*/ 11 h 25"/>
                  <a:gd name="T22" fmla="*/ 22 w 25"/>
                  <a:gd name="T23" fmla="*/ 14 h 25"/>
                  <a:gd name="T24" fmla="*/ 22 w 25"/>
                  <a:gd name="T25" fmla="*/ 14 h 25"/>
                  <a:gd name="T26" fmla="*/ 20 w 25"/>
                  <a:gd name="T27" fmla="*/ 25 h 25"/>
                  <a:gd name="T28" fmla="*/ 20 w 25"/>
                  <a:gd name="T29" fmla="*/ 25 h 25"/>
                  <a:gd name="T30" fmla="*/ 2 w 25"/>
                  <a:gd name="T31" fmla="*/ 23 h 25"/>
                  <a:gd name="T32" fmla="*/ 2 w 25"/>
                  <a:gd name="T33" fmla="*/ 23 h 25"/>
                  <a:gd name="T34" fmla="*/ 0 w 25"/>
                  <a:gd name="T35" fmla="*/ 23 h 25"/>
                  <a:gd name="T36" fmla="*/ 0 w 25"/>
                  <a:gd name="T37" fmla="*/ 23 h 25"/>
                  <a:gd name="T38" fmla="*/ 0 w 25"/>
                  <a:gd name="T39" fmla="*/ 20 h 25"/>
                  <a:gd name="T40" fmla="*/ 0 w 25"/>
                  <a:gd name="T41" fmla="*/ 18 h 25"/>
                  <a:gd name="T42" fmla="*/ 2 w 25"/>
                  <a:gd name="T43" fmla="*/ 11 h 25"/>
                  <a:gd name="T44" fmla="*/ 4 w 25"/>
                  <a:gd name="T45" fmla="*/ 0 h 25"/>
                  <a:gd name="T46" fmla="*/ 7 w 25"/>
                  <a:gd name="T47" fmla="*/ 0 h 25"/>
                  <a:gd name="T48" fmla="*/ 7 w 25"/>
                  <a:gd name="T4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25">
                    <a:moveTo>
                      <a:pt x="7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25" y="5"/>
                    </a:lnTo>
                    <a:lnTo>
                      <a:pt x="22" y="14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8" name="Freeform 3082">
                <a:extLst>
                  <a:ext uri="{FF2B5EF4-FFF2-40B4-BE49-F238E27FC236}">
                    <a16:creationId xmlns:a16="http://schemas.microsoft.com/office/drawing/2014/main" id="{AA3E4535-1643-4BAF-AD80-41529C70FE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3" y="1047"/>
                <a:ext cx="201" cy="313"/>
              </a:xfrm>
              <a:custGeom>
                <a:avLst/>
                <a:gdLst>
                  <a:gd name="T0" fmla="*/ 72 w 201"/>
                  <a:gd name="T1" fmla="*/ 0 h 313"/>
                  <a:gd name="T2" fmla="*/ 81 w 201"/>
                  <a:gd name="T3" fmla="*/ 7 h 313"/>
                  <a:gd name="T4" fmla="*/ 127 w 201"/>
                  <a:gd name="T5" fmla="*/ 32 h 313"/>
                  <a:gd name="T6" fmla="*/ 145 w 201"/>
                  <a:gd name="T7" fmla="*/ 43 h 313"/>
                  <a:gd name="T8" fmla="*/ 154 w 201"/>
                  <a:gd name="T9" fmla="*/ 38 h 313"/>
                  <a:gd name="T10" fmla="*/ 158 w 201"/>
                  <a:gd name="T11" fmla="*/ 38 h 313"/>
                  <a:gd name="T12" fmla="*/ 165 w 201"/>
                  <a:gd name="T13" fmla="*/ 45 h 313"/>
                  <a:gd name="T14" fmla="*/ 199 w 201"/>
                  <a:gd name="T15" fmla="*/ 54 h 313"/>
                  <a:gd name="T16" fmla="*/ 199 w 201"/>
                  <a:gd name="T17" fmla="*/ 65 h 313"/>
                  <a:gd name="T18" fmla="*/ 136 w 201"/>
                  <a:gd name="T19" fmla="*/ 205 h 313"/>
                  <a:gd name="T20" fmla="*/ 120 w 201"/>
                  <a:gd name="T21" fmla="*/ 302 h 313"/>
                  <a:gd name="T22" fmla="*/ 30 w 201"/>
                  <a:gd name="T23" fmla="*/ 311 h 313"/>
                  <a:gd name="T24" fmla="*/ 25 w 201"/>
                  <a:gd name="T25" fmla="*/ 259 h 313"/>
                  <a:gd name="T26" fmla="*/ 27 w 201"/>
                  <a:gd name="T27" fmla="*/ 235 h 313"/>
                  <a:gd name="T28" fmla="*/ 34 w 201"/>
                  <a:gd name="T29" fmla="*/ 223 h 313"/>
                  <a:gd name="T30" fmla="*/ 41 w 201"/>
                  <a:gd name="T31" fmla="*/ 201 h 313"/>
                  <a:gd name="T32" fmla="*/ 54 w 201"/>
                  <a:gd name="T33" fmla="*/ 174 h 313"/>
                  <a:gd name="T34" fmla="*/ 25 w 201"/>
                  <a:gd name="T35" fmla="*/ 144 h 313"/>
                  <a:gd name="T36" fmla="*/ 23 w 201"/>
                  <a:gd name="T37" fmla="*/ 140 h 313"/>
                  <a:gd name="T38" fmla="*/ 25 w 201"/>
                  <a:gd name="T39" fmla="*/ 131 h 313"/>
                  <a:gd name="T40" fmla="*/ 32 w 201"/>
                  <a:gd name="T41" fmla="*/ 124 h 313"/>
                  <a:gd name="T42" fmla="*/ 30 w 201"/>
                  <a:gd name="T43" fmla="*/ 117 h 313"/>
                  <a:gd name="T44" fmla="*/ 27 w 201"/>
                  <a:gd name="T45" fmla="*/ 104 h 313"/>
                  <a:gd name="T46" fmla="*/ 18 w 201"/>
                  <a:gd name="T47" fmla="*/ 104 h 313"/>
                  <a:gd name="T48" fmla="*/ 32 w 201"/>
                  <a:gd name="T49" fmla="*/ 95 h 313"/>
                  <a:gd name="T50" fmla="*/ 41 w 201"/>
                  <a:gd name="T51" fmla="*/ 97 h 313"/>
                  <a:gd name="T52" fmla="*/ 34 w 201"/>
                  <a:gd name="T53" fmla="*/ 90 h 313"/>
                  <a:gd name="T54" fmla="*/ 34 w 201"/>
                  <a:gd name="T55" fmla="*/ 79 h 313"/>
                  <a:gd name="T56" fmla="*/ 27 w 201"/>
                  <a:gd name="T57" fmla="*/ 68 h 313"/>
                  <a:gd name="T58" fmla="*/ 27 w 201"/>
                  <a:gd name="T59" fmla="*/ 52 h 313"/>
                  <a:gd name="T60" fmla="*/ 36 w 201"/>
                  <a:gd name="T61" fmla="*/ 47 h 313"/>
                  <a:gd name="T62" fmla="*/ 36 w 201"/>
                  <a:gd name="T63" fmla="*/ 38 h 313"/>
                  <a:gd name="T64" fmla="*/ 43 w 201"/>
                  <a:gd name="T65" fmla="*/ 27 h 313"/>
                  <a:gd name="T66" fmla="*/ 48 w 201"/>
                  <a:gd name="T67" fmla="*/ 18 h 313"/>
                  <a:gd name="T68" fmla="*/ 57 w 201"/>
                  <a:gd name="T69" fmla="*/ 9 h 313"/>
                  <a:gd name="T70" fmla="*/ 138 w 201"/>
                  <a:gd name="T71" fmla="*/ 77 h 313"/>
                  <a:gd name="T72" fmla="*/ 140 w 201"/>
                  <a:gd name="T73" fmla="*/ 77 h 313"/>
                  <a:gd name="T74" fmla="*/ 131 w 201"/>
                  <a:gd name="T75" fmla="*/ 68 h 313"/>
                  <a:gd name="T76" fmla="*/ 118 w 201"/>
                  <a:gd name="T77" fmla="*/ 185 h 313"/>
                  <a:gd name="T78" fmla="*/ 129 w 201"/>
                  <a:gd name="T79" fmla="*/ 56 h 313"/>
                  <a:gd name="T80" fmla="*/ 142 w 201"/>
                  <a:gd name="T81" fmla="*/ 160 h 313"/>
                  <a:gd name="T82" fmla="*/ 140 w 201"/>
                  <a:gd name="T83" fmla="*/ 149 h 313"/>
                  <a:gd name="T84" fmla="*/ 77 w 201"/>
                  <a:gd name="T85" fmla="*/ 189 h 313"/>
                  <a:gd name="T86" fmla="*/ 79 w 201"/>
                  <a:gd name="T87" fmla="*/ 198 h 313"/>
                  <a:gd name="T88" fmla="*/ 77 w 201"/>
                  <a:gd name="T89" fmla="*/ 189 h 313"/>
                  <a:gd name="T90" fmla="*/ 108 w 201"/>
                  <a:gd name="T91" fmla="*/ 142 h 313"/>
                  <a:gd name="T92" fmla="*/ 122 w 201"/>
                  <a:gd name="T93" fmla="*/ 142 h 313"/>
                  <a:gd name="T94" fmla="*/ 124 w 201"/>
                  <a:gd name="T95" fmla="*/ 138 h 313"/>
                  <a:gd name="T96" fmla="*/ 138 w 201"/>
                  <a:gd name="T97" fmla="*/ 131 h 313"/>
                  <a:gd name="T98" fmla="*/ 140 w 201"/>
                  <a:gd name="T99" fmla="*/ 162 h 313"/>
                  <a:gd name="T100" fmla="*/ 122 w 201"/>
                  <a:gd name="T101" fmla="*/ 174 h 313"/>
                  <a:gd name="T102" fmla="*/ 81 w 201"/>
                  <a:gd name="T103" fmla="*/ 133 h 313"/>
                  <a:gd name="T104" fmla="*/ 97 w 201"/>
                  <a:gd name="T105" fmla="*/ 149 h 313"/>
                  <a:gd name="T106" fmla="*/ 102 w 201"/>
                  <a:gd name="T107" fmla="*/ 153 h 313"/>
                  <a:gd name="T108" fmla="*/ 99 w 201"/>
                  <a:gd name="T109" fmla="*/ 14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1" h="313">
                    <a:moveTo>
                      <a:pt x="59" y="7"/>
                    </a:moveTo>
                    <a:lnTo>
                      <a:pt x="59" y="5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7" y="5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81" y="7"/>
                    </a:lnTo>
                    <a:lnTo>
                      <a:pt x="81" y="7"/>
                    </a:lnTo>
                    <a:lnTo>
                      <a:pt x="88" y="11"/>
                    </a:lnTo>
                    <a:lnTo>
                      <a:pt x="90" y="14"/>
                    </a:lnTo>
                    <a:lnTo>
                      <a:pt x="99" y="20"/>
                    </a:lnTo>
                    <a:lnTo>
                      <a:pt x="122" y="36"/>
                    </a:lnTo>
                    <a:lnTo>
                      <a:pt x="124" y="36"/>
                    </a:lnTo>
                    <a:lnTo>
                      <a:pt x="127" y="32"/>
                    </a:lnTo>
                    <a:lnTo>
                      <a:pt x="131" y="34"/>
                    </a:lnTo>
                    <a:lnTo>
                      <a:pt x="131" y="34"/>
                    </a:lnTo>
                    <a:lnTo>
                      <a:pt x="133" y="36"/>
                    </a:lnTo>
                    <a:lnTo>
                      <a:pt x="136" y="36"/>
                    </a:lnTo>
                    <a:lnTo>
                      <a:pt x="138" y="38"/>
                    </a:lnTo>
                    <a:lnTo>
                      <a:pt x="140" y="41"/>
                    </a:lnTo>
                    <a:lnTo>
                      <a:pt x="145" y="43"/>
                    </a:lnTo>
                    <a:lnTo>
                      <a:pt x="145" y="43"/>
                    </a:lnTo>
                    <a:lnTo>
                      <a:pt x="145" y="43"/>
                    </a:lnTo>
                    <a:lnTo>
                      <a:pt x="147" y="43"/>
                    </a:lnTo>
                    <a:lnTo>
                      <a:pt x="147" y="38"/>
                    </a:lnTo>
                    <a:lnTo>
                      <a:pt x="147" y="38"/>
                    </a:lnTo>
                    <a:lnTo>
                      <a:pt x="149" y="34"/>
                    </a:lnTo>
                    <a:lnTo>
                      <a:pt x="154" y="38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38"/>
                    </a:lnTo>
                    <a:lnTo>
                      <a:pt x="158" y="38"/>
                    </a:lnTo>
                    <a:lnTo>
                      <a:pt x="158" y="41"/>
                    </a:lnTo>
                    <a:lnTo>
                      <a:pt x="160" y="43"/>
                    </a:lnTo>
                    <a:lnTo>
                      <a:pt x="160" y="43"/>
                    </a:lnTo>
                    <a:lnTo>
                      <a:pt x="165" y="45"/>
                    </a:lnTo>
                    <a:lnTo>
                      <a:pt x="165" y="45"/>
                    </a:lnTo>
                    <a:lnTo>
                      <a:pt x="165" y="47"/>
                    </a:lnTo>
                    <a:lnTo>
                      <a:pt x="163" y="52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87" y="61"/>
                    </a:lnTo>
                    <a:lnTo>
                      <a:pt x="192" y="52"/>
                    </a:lnTo>
                    <a:lnTo>
                      <a:pt x="199" y="54"/>
                    </a:lnTo>
                    <a:lnTo>
                      <a:pt x="201" y="56"/>
                    </a:lnTo>
                    <a:lnTo>
                      <a:pt x="201" y="56"/>
                    </a:lnTo>
                    <a:lnTo>
                      <a:pt x="201" y="56"/>
                    </a:lnTo>
                    <a:lnTo>
                      <a:pt x="201" y="59"/>
                    </a:lnTo>
                    <a:lnTo>
                      <a:pt x="201" y="59"/>
                    </a:lnTo>
                    <a:lnTo>
                      <a:pt x="201" y="59"/>
                    </a:lnTo>
                    <a:lnTo>
                      <a:pt x="199" y="65"/>
                    </a:lnTo>
                    <a:lnTo>
                      <a:pt x="194" y="77"/>
                    </a:lnTo>
                    <a:lnTo>
                      <a:pt x="185" y="92"/>
                    </a:lnTo>
                    <a:lnTo>
                      <a:pt x="172" y="126"/>
                    </a:lnTo>
                    <a:lnTo>
                      <a:pt x="163" y="144"/>
                    </a:lnTo>
                    <a:lnTo>
                      <a:pt x="149" y="174"/>
                    </a:lnTo>
                    <a:lnTo>
                      <a:pt x="149" y="174"/>
                    </a:lnTo>
                    <a:lnTo>
                      <a:pt x="136" y="205"/>
                    </a:lnTo>
                    <a:lnTo>
                      <a:pt x="124" y="230"/>
                    </a:lnTo>
                    <a:lnTo>
                      <a:pt x="122" y="232"/>
                    </a:lnTo>
                    <a:lnTo>
                      <a:pt x="95" y="291"/>
                    </a:lnTo>
                    <a:lnTo>
                      <a:pt x="97" y="291"/>
                    </a:lnTo>
                    <a:lnTo>
                      <a:pt x="104" y="293"/>
                    </a:lnTo>
                    <a:lnTo>
                      <a:pt x="111" y="298"/>
                    </a:lnTo>
                    <a:lnTo>
                      <a:pt x="120" y="302"/>
                    </a:lnTo>
                    <a:lnTo>
                      <a:pt x="124" y="304"/>
                    </a:lnTo>
                    <a:lnTo>
                      <a:pt x="124" y="304"/>
                    </a:lnTo>
                    <a:lnTo>
                      <a:pt x="124" y="304"/>
                    </a:lnTo>
                    <a:lnTo>
                      <a:pt x="115" y="304"/>
                    </a:lnTo>
                    <a:lnTo>
                      <a:pt x="111" y="304"/>
                    </a:lnTo>
                    <a:lnTo>
                      <a:pt x="79" y="307"/>
                    </a:lnTo>
                    <a:lnTo>
                      <a:pt x="30" y="311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11"/>
                    </a:lnTo>
                    <a:lnTo>
                      <a:pt x="2" y="307"/>
                    </a:lnTo>
                    <a:lnTo>
                      <a:pt x="11" y="289"/>
                    </a:lnTo>
                    <a:lnTo>
                      <a:pt x="11" y="286"/>
                    </a:lnTo>
                    <a:lnTo>
                      <a:pt x="25" y="259"/>
                    </a:lnTo>
                    <a:lnTo>
                      <a:pt x="25" y="255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25" y="241"/>
                    </a:lnTo>
                    <a:lnTo>
                      <a:pt x="25" y="241"/>
                    </a:lnTo>
                    <a:lnTo>
                      <a:pt x="27" y="239"/>
                    </a:lnTo>
                    <a:lnTo>
                      <a:pt x="27" y="235"/>
                    </a:lnTo>
                    <a:lnTo>
                      <a:pt x="30" y="230"/>
                    </a:lnTo>
                    <a:lnTo>
                      <a:pt x="30" y="230"/>
                    </a:lnTo>
                    <a:lnTo>
                      <a:pt x="30" y="230"/>
                    </a:lnTo>
                    <a:lnTo>
                      <a:pt x="32" y="226"/>
                    </a:lnTo>
                    <a:lnTo>
                      <a:pt x="32" y="226"/>
                    </a:lnTo>
                    <a:lnTo>
                      <a:pt x="32" y="223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6" y="214"/>
                    </a:lnTo>
                    <a:lnTo>
                      <a:pt x="36" y="210"/>
                    </a:lnTo>
                    <a:lnTo>
                      <a:pt x="39" y="205"/>
                    </a:lnTo>
                    <a:lnTo>
                      <a:pt x="39" y="203"/>
                    </a:lnTo>
                    <a:lnTo>
                      <a:pt x="41" y="201"/>
                    </a:lnTo>
                    <a:lnTo>
                      <a:pt x="43" y="196"/>
                    </a:lnTo>
                    <a:lnTo>
                      <a:pt x="43" y="194"/>
                    </a:lnTo>
                    <a:lnTo>
                      <a:pt x="43" y="192"/>
                    </a:lnTo>
                    <a:lnTo>
                      <a:pt x="45" y="187"/>
                    </a:lnTo>
                    <a:lnTo>
                      <a:pt x="48" y="183"/>
                    </a:lnTo>
                    <a:lnTo>
                      <a:pt x="52" y="176"/>
                    </a:lnTo>
                    <a:lnTo>
                      <a:pt x="54" y="174"/>
                    </a:lnTo>
                    <a:lnTo>
                      <a:pt x="57" y="167"/>
                    </a:lnTo>
                    <a:lnTo>
                      <a:pt x="57" y="165"/>
                    </a:lnTo>
                    <a:lnTo>
                      <a:pt x="52" y="162"/>
                    </a:lnTo>
                    <a:lnTo>
                      <a:pt x="52" y="162"/>
                    </a:lnTo>
                    <a:lnTo>
                      <a:pt x="39" y="153"/>
                    </a:lnTo>
                    <a:lnTo>
                      <a:pt x="36" y="153"/>
                    </a:lnTo>
                    <a:lnTo>
                      <a:pt x="25" y="144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16" y="138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0" y="140"/>
                    </a:lnTo>
                    <a:lnTo>
                      <a:pt x="18" y="138"/>
                    </a:lnTo>
                    <a:lnTo>
                      <a:pt x="20" y="133"/>
                    </a:lnTo>
                    <a:lnTo>
                      <a:pt x="23" y="135"/>
                    </a:lnTo>
                    <a:lnTo>
                      <a:pt x="23" y="133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7" y="129"/>
                    </a:lnTo>
                    <a:lnTo>
                      <a:pt x="30" y="129"/>
                    </a:lnTo>
                    <a:lnTo>
                      <a:pt x="30" y="126"/>
                    </a:lnTo>
                    <a:lnTo>
                      <a:pt x="30" y="126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32" y="122"/>
                    </a:lnTo>
                    <a:lnTo>
                      <a:pt x="30" y="120"/>
                    </a:lnTo>
                    <a:lnTo>
                      <a:pt x="30" y="117"/>
                    </a:lnTo>
                    <a:lnTo>
                      <a:pt x="30" y="117"/>
                    </a:lnTo>
                    <a:lnTo>
                      <a:pt x="30" y="117"/>
                    </a:lnTo>
                    <a:lnTo>
                      <a:pt x="30" y="117"/>
                    </a:lnTo>
                    <a:lnTo>
                      <a:pt x="27" y="115"/>
                    </a:lnTo>
                    <a:lnTo>
                      <a:pt x="30" y="113"/>
                    </a:lnTo>
                    <a:lnTo>
                      <a:pt x="34" y="111"/>
                    </a:lnTo>
                    <a:lnTo>
                      <a:pt x="34" y="108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5" y="104"/>
                    </a:lnTo>
                    <a:lnTo>
                      <a:pt x="25" y="104"/>
                    </a:lnTo>
                    <a:lnTo>
                      <a:pt x="25" y="104"/>
                    </a:lnTo>
                    <a:lnTo>
                      <a:pt x="25" y="104"/>
                    </a:lnTo>
                    <a:lnTo>
                      <a:pt x="23" y="106"/>
                    </a:lnTo>
                    <a:lnTo>
                      <a:pt x="18" y="104"/>
                    </a:lnTo>
                    <a:lnTo>
                      <a:pt x="14" y="102"/>
                    </a:lnTo>
                    <a:lnTo>
                      <a:pt x="18" y="97"/>
                    </a:lnTo>
                    <a:lnTo>
                      <a:pt x="18" y="97"/>
                    </a:lnTo>
                    <a:lnTo>
                      <a:pt x="20" y="99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2" y="95"/>
                    </a:lnTo>
                    <a:lnTo>
                      <a:pt x="32" y="92"/>
                    </a:lnTo>
                    <a:lnTo>
                      <a:pt x="34" y="95"/>
                    </a:lnTo>
                    <a:lnTo>
                      <a:pt x="39" y="99"/>
                    </a:lnTo>
                    <a:lnTo>
                      <a:pt x="41" y="99"/>
                    </a:lnTo>
                    <a:lnTo>
                      <a:pt x="41" y="99"/>
                    </a:lnTo>
                    <a:lnTo>
                      <a:pt x="41" y="97"/>
                    </a:lnTo>
                    <a:lnTo>
                      <a:pt x="41" y="97"/>
                    </a:lnTo>
                    <a:lnTo>
                      <a:pt x="36" y="92"/>
                    </a:lnTo>
                    <a:lnTo>
                      <a:pt x="34" y="90"/>
                    </a:lnTo>
                    <a:lnTo>
                      <a:pt x="34" y="90"/>
                    </a:lnTo>
                    <a:lnTo>
                      <a:pt x="34" y="90"/>
                    </a:lnTo>
                    <a:lnTo>
                      <a:pt x="34" y="90"/>
                    </a:lnTo>
                    <a:lnTo>
                      <a:pt x="34" y="90"/>
                    </a:lnTo>
                    <a:lnTo>
                      <a:pt x="34" y="90"/>
                    </a:lnTo>
                    <a:lnTo>
                      <a:pt x="34" y="90"/>
                    </a:lnTo>
                    <a:lnTo>
                      <a:pt x="34" y="90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4" y="79"/>
                    </a:lnTo>
                    <a:lnTo>
                      <a:pt x="34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9" y="74"/>
                    </a:lnTo>
                    <a:lnTo>
                      <a:pt x="36" y="72"/>
                    </a:lnTo>
                    <a:lnTo>
                      <a:pt x="34" y="70"/>
                    </a:lnTo>
                    <a:lnTo>
                      <a:pt x="32" y="70"/>
                    </a:lnTo>
                    <a:lnTo>
                      <a:pt x="30" y="68"/>
                    </a:lnTo>
                    <a:lnTo>
                      <a:pt x="27" y="68"/>
                    </a:lnTo>
                    <a:lnTo>
                      <a:pt x="25" y="65"/>
                    </a:lnTo>
                    <a:lnTo>
                      <a:pt x="20" y="63"/>
                    </a:lnTo>
                    <a:lnTo>
                      <a:pt x="23" y="61"/>
                    </a:lnTo>
                    <a:lnTo>
                      <a:pt x="23" y="59"/>
                    </a:lnTo>
                    <a:lnTo>
                      <a:pt x="25" y="56"/>
                    </a:lnTo>
                    <a:lnTo>
                      <a:pt x="25" y="54"/>
                    </a:lnTo>
                    <a:lnTo>
                      <a:pt x="27" y="52"/>
                    </a:lnTo>
                    <a:lnTo>
                      <a:pt x="30" y="50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6" y="47"/>
                    </a:lnTo>
                    <a:lnTo>
                      <a:pt x="39" y="47"/>
                    </a:lnTo>
                    <a:lnTo>
                      <a:pt x="39" y="45"/>
                    </a:lnTo>
                    <a:lnTo>
                      <a:pt x="39" y="43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41" y="32"/>
                    </a:lnTo>
                    <a:lnTo>
                      <a:pt x="43" y="27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4" y="11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close/>
                    <a:moveTo>
                      <a:pt x="140" y="77"/>
                    </a:moveTo>
                    <a:lnTo>
                      <a:pt x="140" y="79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9"/>
                    </a:lnTo>
                    <a:lnTo>
                      <a:pt x="145" y="81"/>
                    </a:lnTo>
                    <a:lnTo>
                      <a:pt x="145" y="81"/>
                    </a:lnTo>
                    <a:lnTo>
                      <a:pt x="145" y="79"/>
                    </a:lnTo>
                    <a:lnTo>
                      <a:pt x="140" y="77"/>
                    </a:lnTo>
                    <a:close/>
                    <a:moveTo>
                      <a:pt x="131" y="63"/>
                    </a:moveTo>
                    <a:lnTo>
                      <a:pt x="127" y="61"/>
                    </a:lnTo>
                    <a:lnTo>
                      <a:pt x="127" y="63"/>
                    </a:lnTo>
                    <a:lnTo>
                      <a:pt x="127" y="65"/>
                    </a:lnTo>
                    <a:lnTo>
                      <a:pt x="129" y="65"/>
                    </a:lnTo>
                    <a:lnTo>
                      <a:pt x="131" y="65"/>
                    </a:lnTo>
                    <a:lnTo>
                      <a:pt x="131" y="68"/>
                    </a:lnTo>
                    <a:lnTo>
                      <a:pt x="133" y="65"/>
                    </a:lnTo>
                    <a:lnTo>
                      <a:pt x="131" y="63"/>
                    </a:lnTo>
                    <a:close/>
                    <a:moveTo>
                      <a:pt x="118" y="185"/>
                    </a:moveTo>
                    <a:lnTo>
                      <a:pt x="122" y="187"/>
                    </a:lnTo>
                    <a:lnTo>
                      <a:pt x="124" y="183"/>
                    </a:lnTo>
                    <a:lnTo>
                      <a:pt x="120" y="180"/>
                    </a:lnTo>
                    <a:lnTo>
                      <a:pt x="118" y="185"/>
                    </a:lnTo>
                    <a:close/>
                    <a:moveTo>
                      <a:pt x="127" y="59"/>
                    </a:moveTo>
                    <a:lnTo>
                      <a:pt x="133" y="63"/>
                    </a:lnTo>
                    <a:lnTo>
                      <a:pt x="133" y="63"/>
                    </a:lnTo>
                    <a:lnTo>
                      <a:pt x="136" y="56"/>
                    </a:lnTo>
                    <a:lnTo>
                      <a:pt x="136" y="56"/>
                    </a:lnTo>
                    <a:lnTo>
                      <a:pt x="129" y="54"/>
                    </a:lnTo>
                    <a:lnTo>
                      <a:pt x="129" y="56"/>
                    </a:lnTo>
                    <a:lnTo>
                      <a:pt x="129" y="59"/>
                    </a:lnTo>
                    <a:lnTo>
                      <a:pt x="127" y="59"/>
                    </a:lnTo>
                    <a:close/>
                    <a:moveTo>
                      <a:pt x="136" y="151"/>
                    </a:moveTo>
                    <a:lnTo>
                      <a:pt x="140" y="153"/>
                    </a:lnTo>
                    <a:lnTo>
                      <a:pt x="138" y="156"/>
                    </a:lnTo>
                    <a:lnTo>
                      <a:pt x="138" y="158"/>
                    </a:lnTo>
                    <a:lnTo>
                      <a:pt x="142" y="160"/>
                    </a:lnTo>
                    <a:lnTo>
                      <a:pt x="142" y="160"/>
                    </a:lnTo>
                    <a:lnTo>
                      <a:pt x="145" y="156"/>
                    </a:lnTo>
                    <a:lnTo>
                      <a:pt x="142" y="156"/>
                    </a:lnTo>
                    <a:lnTo>
                      <a:pt x="140" y="153"/>
                    </a:lnTo>
                    <a:lnTo>
                      <a:pt x="140" y="153"/>
                    </a:lnTo>
                    <a:lnTo>
                      <a:pt x="140" y="151"/>
                    </a:lnTo>
                    <a:lnTo>
                      <a:pt x="140" y="149"/>
                    </a:lnTo>
                    <a:lnTo>
                      <a:pt x="138" y="147"/>
                    </a:lnTo>
                    <a:lnTo>
                      <a:pt x="136" y="147"/>
                    </a:lnTo>
                    <a:lnTo>
                      <a:pt x="133" y="151"/>
                    </a:lnTo>
                    <a:lnTo>
                      <a:pt x="136" y="151"/>
                    </a:lnTo>
                    <a:close/>
                    <a:moveTo>
                      <a:pt x="77" y="189"/>
                    </a:moveTo>
                    <a:lnTo>
                      <a:pt x="77" y="189"/>
                    </a:lnTo>
                    <a:lnTo>
                      <a:pt x="77" y="189"/>
                    </a:lnTo>
                    <a:lnTo>
                      <a:pt x="77" y="192"/>
                    </a:lnTo>
                    <a:lnTo>
                      <a:pt x="75" y="194"/>
                    </a:lnTo>
                    <a:lnTo>
                      <a:pt x="75" y="194"/>
                    </a:lnTo>
                    <a:lnTo>
                      <a:pt x="75" y="196"/>
                    </a:lnTo>
                    <a:lnTo>
                      <a:pt x="75" y="196"/>
                    </a:lnTo>
                    <a:lnTo>
                      <a:pt x="75" y="196"/>
                    </a:lnTo>
                    <a:lnTo>
                      <a:pt x="79" y="198"/>
                    </a:lnTo>
                    <a:lnTo>
                      <a:pt x="81" y="201"/>
                    </a:lnTo>
                    <a:lnTo>
                      <a:pt x="81" y="201"/>
                    </a:lnTo>
                    <a:lnTo>
                      <a:pt x="86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79" y="189"/>
                    </a:lnTo>
                    <a:lnTo>
                      <a:pt x="77" y="189"/>
                    </a:lnTo>
                    <a:close/>
                    <a:moveTo>
                      <a:pt x="122" y="140"/>
                    </a:moveTo>
                    <a:lnTo>
                      <a:pt x="118" y="138"/>
                    </a:lnTo>
                    <a:lnTo>
                      <a:pt x="118" y="138"/>
                    </a:lnTo>
                    <a:lnTo>
                      <a:pt x="113" y="135"/>
                    </a:lnTo>
                    <a:lnTo>
                      <a:pt x="111" y="133"/>
                    </a:lnTo>
                    <a:lnTo>
                      <a:pt x="108" y="138"/>
                    </a:lnTo>
                    <a:lnTo>
                      <a:pt x="108" y="142"/>
                    </a:lnTo>
                    <a:lnTo>
                      <a:pt x="108" y="142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22" y="142"/>
                    </a:lnTo>
                    <a:lnTo>
                      <a:pt x="122" y="142"/>
                    </a:lnTo>
                    <a:lnTo>
                      <a:pt x="124" y="140"/>
                    </a:lnTo>
                    <a:lnTo>
                      <a:pt x="122" y="140"/>
                    </a:lnTo>
                    <a:close/>
                    <a:moveTo>
                      <a:pt x="138" y="126"/>
                    </a:moveTo>
                    <a:lnTo>
                      <a:pt x="136" y="131"/>
                    </a:lnTo>
                    <a:lnTo>
                      <a:pt x="136" y="131"/>
                    </a:lnTo>
                    <a:lnTo>
                      <a:pt x="129" y="129"/>
                    </a:lnTo>
                    <a:lnTo>
                      <a:pt x="124" y="138"/>
                    </a:lnTo>
                    <a:lnTo>
                      <a:pt x="131" y="142"/>
                    </a:lnTo>
                    <a:lnTo>
                      <a:pt x="133" y="142"/>
                    </a:lnTo>
                    <a:lnTo>
                      <a:pt x="133" y="142"/>
                    </a:lnTo>
                    <a:lnTo>
                      <a:pt x="136" y="138"/>
                    </a:lnTo>
                    <a:lnTo>
                      <a:pt x="138" y="133"/>
                    </a:lnTo>
                    <a:lnTo>
                      <a:pt x="138" y="133"/>
                    </a:lnTo>
                    <a:lnTo>
                      <a:pt x="138" y="131"/>
                    </a:lnTo>
                    <a:lnTo>
                      <a:pt x="140" y="126"/>
                    </a:lnTo>
                    <a:lnTo>
                      <a:pt x="138" y="126"/>
                    </a:lnTo>
                    <a:close/>
                    <a:moveTo>
                      <a:pt x="131" y="167"/>
                    </a:moveTo>
                    <a:lnTo>
                      <a:pt x="133" y="167"/>
                    </a:lnTo>
                    <a:lnTo>
                      <a:pt x="138" y="169"/>
                    </a:lnTo>
                    <a:lnTo>
                      <a:pt x="142" y="162"/>
                    </a:lnTo>
                    <a:lnTo>
                      <a:pt x="140" y="162"/>
                    </a:lnTo>
                    <a:lnTo>
                      <a:pt x="136" y="160"/>
                    </a:lnTo>
                    <a:lnTo>
                      <a:pt x="136" y="162"/>
                    </a:lnTo>
                    <a:lnTo>
                      <a:pt x="133" y="165"/>
                    </a:lnTo>
                    <a:lnTo>
                      <a:pt x="133" y="165"/>
                    </a:lnTo>
                    <a:lnTo>
                      <a:pt x="133" y="167"/>
                    </a:lnTo>
                    <a:lnTo>
                      <a:pt x="127" y="165"/>
                    </a:lnTo>
                    <a:lnTo>
                      <a:pt x="122" y="174"/>
                    </a:lnTo>
                    <a:lnTo>
                      <a:pt x="129" y="176"/>
                    </a:lnTo>
                    <a:lnTo>
                      <a:pt x="131" y="171"/>
                    </a:lnTo>
                    <a:lnTo>
                      <a:pt x="131" y="169"/>
                    </a:lnTo>
                    <a:lnTo>
                      <a:pt x="131" y="167"/>
                    </a:lnTo>
                    <a:close/>
                    <a:moveTo>
                      <a:pt x="90" y="138"/>
                    </a:moveTo>
                    <a:lnTo>
                      <a:pt x="81" y="133"/>
                    </a:lnTo>
                    <a:lnTo>
                      <a:pt x="81" y="133"/>
                    </a:lnTo>
                    <a:lnTo>
                      <a:pt x="77" y="140"/>
                    </a:lnTo>
                    <a:lnTo>
                      <a:pt x="77" y="140"/>
                    </a:lnTo>
                    <a:lnTo>
                      <a:pt x="79" y="140"/>
                    </a:lnTo>
                    <a:lnTo>
                      <a:pt x="79" y="140"/>
                    </a:lnTo>
                    <a:lnTo>
                      <a:pt x="79" y="140"/>
                    </a:lnTo>
                    <a:lnTo>
                      <a:pt x="88" y="144"/>
                    </a:lnTo>
                    <a:lnTo>
                      <a:pt x="97" y="149"/>
                    </a:lnTo>
                    <a:lnTo>
                      <a:pt x="97" y="151"/>
                    </a:lnTo>
                    <a:lnTo>
                      <a:pt x="93" y="158"/>
                    </a:lnTo>
                    <a:lnTo>
                      <a:pt x="93" y="158"/>
                    </a:lnTo>
                    <a:lnTo>
                      <a:pt x="95" y="158"/>
                    </a:lnTo>
                    <a:lnTo>
                      <a:pt x="97" y="160"/>
                    </a:lnTo>
                    <a:lnTo>
                      <a:pt x="99" y="160"/>
                    </a:lnTo>
                    <a:lnTo>
                      <a:pt x="102" y="153"/>
                    </a:lnTo>
                    <a:lnTo>
                      <a:pt x="102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49"/>
                    </a:lnTo>
                    <a:lnTo>
                      <a:pt x="104" y="149"/>
                    </a:lnTo>
                    <a:lnTo>
                      <a:pt x="104" y="149"/>
                    </a:lnTo>
                    <a:lnTo>
                      <a:pt x="99" y="147"/>
                    </a:lnTo>
                    <a:lnTo>
                      <a:pt x="99" y="147"/>
                    </a:lnTo>
                    <a:lnTo>
                      <a:pt x="97" y="147"/>
                    </a:lnTo>
                    <a:lnTo>
                      <a:pt x="99" y="142"/>
                    </a:lnTo>
                    <a:lnTo>
                      <a:pt x="97" y="140"/>
                    </a:lnTo>
                    <a:lnTo>
                      <a:pt x="90" y="1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9" name="Freeform 3083">
                <a:extLst>
                  <a:ext uri="{FF2B5EF4-FFF2-40B4-BE49-F238E27FC236}">
                    <a16:creationId xmlns:a16="http://schemas.microsoft.com/office/drawing/2014/main" id="{8FEA5A3B-116D-4368-A0AE-BEFB328BD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252"/>
                <a:ext cx="122" cy="117"/>
              </a:xfrm>
              <a:custGeom>
                <a:avLst/>
                <a:gdLst>
                  <a:gd name="T0" fmla="*/ 5 w 54"/>
                  <a:gd name="T1" fmla="*/ 0 h 52"/>
                  <a:gd name="T2" fmla="*/ 3 w 54"/>
                  <a:gd name="T3" fmla="*/ 2 h 52"/>
                  <a:gd name="T4" fmla="*/ 1 w 54"/>
                  <a:gd name="T5" fmla="*/ 2 h 52"/>
                  <a:gd name="T6" fmla="*/ 0 w 54"/>
                  <a:gd name="T7" fmla="*/ 12 h 52"/>
                  <a:gd name="T8" fmla="*/ 8 w 54"/>
                  <a:gd name="T9" fmla="*/ 34 h 52"/>
                  <a:gd name="T10" fmla="*/ 15 w 54"/>
                  <a:gd name="T11" fmla="*/ 52 h 52"/>
                  <a:gd name="T12" fmla="*/ 20 w 54"/>
                  <a:gd name="T13" fmla="*/ 52 h 52"/>
                  <a:gd name="T14" fmla="*/ 46 w 54"/>
                  <a:gd name="T15" fmla="*/ 52 h 52"/>
                  <a:gd name="T16" fmla="*/ 46 w 54"/>
                  <a:gd name="T17" fmla="*/ 49 h 52"/>
                  <a:gd name="T18" fmla="*/ 46 w 54"/>
                  <a:gd name="T19" fmla="*/ 45 h 52"/>
                  <a:gd name="T20" fmla="*/ 54 w 54"/>
                  <a:gd name="T21" fmla="*/ 42 h 52"/>
                  <a:gd name="T22" fmla="*/ 54 w 54"/>
                  <a:gd name="T23" fmla="*/ 41 h 52"/>
                  <a:gd name="T24" fmla="*/ 53 w 54"/>
                  <a:gd name="T25" fmla="*/ 41 h 52"/>
                  <a:gd name="T26" fmla="*/ 53 w 54"/>
                  <a:gd name="T27" fmla="*/ 40 h 52"/>
                  <a:gd name="T28" fmla="*/ 52 w 54"/>
                  <a:gd name="T29" fmla="*/ 39 h 52"/>
                  <a:gd name="T30" fmla="*/ 52 w 54"/>
                  <a:gd name="T31" fmla="*/ 38 h 52"/>
                  <a:gd name="T32" fmla="*/ 51 w 54"/>
                  <a:gd name="T33" fmla="*/ 37 h 52"/>
                  <a:gd name="T34" fmla="*/ 51 w 54"/>
                  <a:gd name="T35" fmla="*/ 36 h 52"/>
                  <a:gd name="T36" fmla="*/ 50 w 54"/>
                  <a:gd name="T37" fmla="*/ 35 h 52"/>
                  <a:gd name="T38" fmla="*/ 50 w 54"/>
                  <a:gd name="T39" fmla="*/ 34 h 52"/>
                  <a:gd name="T40" fmla="*/ 50 w 54"/>
                  <a:gd name="T41" fmla="*/ 32 h 52"/>
                  <a:gd name="T42" fmla="*/ 49 w 54"/>
                  <a:gd name="T43" fmla="*/ 32 h 52"/>
                  <a:gd name="T44" fmla="*/ 49 w 54"/>
                  <a:gd name="T45" fmla="*/ 30 h 52"/>
                  <a:gd name="T46" fmla="*/ 49 w 54"/>
                  <a:gd name="T47" fmla="*/ 29 h 52"/>
                  <a:gd name="T48" fmla="*/ 48 w 54"/>
                  <a:gd name="T49" fmla="*/ 28 h 52"/>
                  <a:gd name="T50" fmla="*/ 48 w 54"/>
                  <a:gd name="T51" fmla="*/ 27 h 52"/>
                  <a:gd name="T52" fmla="*/ 48 w 54"/>
                  <a:gd name="T53" fmla="*/ 25 h 52"/>
                  <a:gd name="T54" fmla="*/ 47 w 54"/>
                  <a:gd name="T55" fmla="*/ 25 h 52"/>
                  <a:gd name="T56" fmla="*/ 47 w 54"/>
                  <a:gd name="T57" fmla="*/ 23 h 52"/>
                  <a:gd name="T58" fmla="*/ 47 w 54"/>
                  <a:gd name="T59" fmla="*/ 22 h 52"/>
                  <a:gd name="T60" fmla="*/ 47 w 54"/>
                  <a:gd name="T61" fmla="*/ 20 h 52"/>
                  <a:gd name="T62" fmla="*/ 47 w 54"/>
                  <a:gd name="T63" fmla="*/ 19 h 52"/>
                  <a:gd name="T64" fmla="*/ 46 w 54"/>
                  <a:gd name="T65" fmla="*/ 18 h 52"/>
                  <a:gd name="T66" fmla="*/ 44 w 54"/>
                  <a:gd name="T67" fmla="*/ 18 h 52"/>
                  <a:gd name="T68" fmla="*/ 43 w 54"/>
                  <a:gd name="T69" fmla="*/ 11 h 52"/>
                  <a:gd name="T70" fmla="*/ 42 w 54"/>
                  <a:gd name="T71" fmla="*/ 5 h 52"/>
                  <a:gd name="T72" fmla="*/ 42 w 54"/>
                  <a:gd name="T73" fmla="*/ 2 h 52"/>
                  <a:gd name="T74" fmla="*/ 39 w 54"/>
                  <a:gd name="T75" fmla="*/ 1 h 52"/>
                  <a:gd name="T76" fmla="*/ 35 w 54"/>
                  <a:gd name="T77" fmla="*/ 1 h 52"/>
                  <a:gd name="T78" fmla="*/ 32 w 54"/>
                  <a:gd name="T79" fmla="*/ 1 h 52"/>
                  <a:gd name="T80" fmla="*/ 29 w 54"/>
                  <a:gd name="T81" fmla="*/ 1 h 52"/>
                  <a:gd name="T82" fmla="*/ 25 w 54"/>
                  <a:gd name="T83" fmla="*/ 1 h 52"/>
                  <a:gd name="T84" fmla="*/ 22 w 54"/>
                  <a:gd name="T85" fmla="*/ 1 h 52"/>
                  <a:gd name="T86" fmla="*/ 20 w 54"/>
                  <a:gd name="T87" fmla="*/ 1 h 52"/>
                  <a:gd name="T88" fmla="*/ 20 w 54"/>
                  <a:gd name="T89" fmla="*/ 4 h 52"/>
                  <a:gd name="T90" fmla="*/ 18 w 54"/>
                  <a:gd name="T91" fmla="*/ 2 h 52"/>
                  <a:gd name="T92" fmla="*/ 8 w 54"/>
                  <a:gd name="T93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" h="52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6" y="26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9" y="35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38" y="52"/>
                    </a:lnTo>
                    <a:lnTo>
                      <a:pt x="42" y="52"/>
                    </a:lnTo>
                    <a:lnTo>
                      <a:pt x="46" y="52"/>
                    </a:lnTo>
                    <a:lnTo>
                      <a:pt x="46" y="51"/>
                    </a:lnTo>
                    <a:lnTo>
                      <a:pt x="46" y="49"/>
                    </a:lnTo>
                    <a:lnTo>
                      <a:pt x="46" y="49"/>
                    </a:lnTo>
                    <a:lnTo>
                      <a:pt x="46" y="48"/>
                    </a:lnTo>
                    <a:lnTo>
                      <a:pt x="46" y="47"/>
                    </a:lnTo>
                    <a:lnTo>
                      <a:pt x="46" y="45"/>
                    </a:lnTo>
                    <a:lnTo>
                      <a:pt x="46" y="43"/>
                    </a:lnTo>
                    <a:lnTo>
                      <a:pt x="51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3" y="39"/>
                    </a:lnTo>
                    <a:lnTo>
                      <a:pt x="53" y="39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1" y="37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19"/>
                    </a:lnTo>
                    <a:lnTo>
                      <a:pt x="47" y="19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3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0" name="Freeform 3084">
                <a:extLst>
                  <a:ext uri="{FF2B5EF4-FFF2-40B4-BE49-F238E27FC236}">
                    <a16:creationId xmlns:a16="http://schemas.microsoft.com/office/drawing/2014/main" id="{291CD44B-3F94-4315-B2B7-1639147A6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791"/>
                <a:ext cx="7" cy="0"/>
              </a:xfrm>
              <a:custGeom>
                <a:avLst/>
                <a:gdLst>
                  <a:gd name="T0" fmla="*/ 5 w 7"/>
                  <a:gd name="T1" fmla="*/ 0 w 7"/>
                  <a:gd name="T2" fmla="*/ 0 w 7"/>
                  <a:gd name="T3" fmla="*/ 7 w 7"/>
                  <a:gd name="T4" fmla="*/ 7 w 7"/>
                  <a:gd name="T5" fmla="*/ 5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7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1" name="Freeform 3085">
                <a:extLst>
                  <a:ext uri="{FF2B5EF4-FFF2-40B4-BE49-F238E27FC236}">
                    <a16:creationId xmlns:a16="http://schemas.microsoft.com/office/drawing/2014/main" id="{3A228EF9-68BA-4CFD-852C-C255DC71C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919"/>
                <a:ext cx="23" cy="13"/>
              </a:xfrm>
              <a:custGeom>
                <a:avLst/>
                <a:gdLst>
                  <a:gd name="T0" fmla="*/ 23 w 23"/>
                  <a:gd name="T1" fmla="*/ 0 h 13"/>
                  <a:gd name="T2" fmla="*/ 23 w 23"/>
                  <a:gd name="T3" fmla="*/ 11 h 13"/>
                  <a:gd name="T4" fmla="*/ 23 w 23"/>
                  <a:gd name="T5" fmla="*/ 13 h 13"/>
                  <a:gd name="T6" fmla="*/ 18 w 23"/>
                  <a:gd name="T7" fmla="*/ 13 h 13"/>
                  <a:gd name="T8" fmla="*/ 9 w 23"/>
                  <a:gd name="T9" fmla="*/ 13 h 13"/>
                  <a:gd name="T10" fmla="*/ 7 w 23"/>
                  <a:gd name="T11" fmla="*/ 13 h 13"/>
                  <a:gd name="T12" fmla="*/ 4 w 23"/>
                  <a:gd name="T13" fmla="*/ 13 h 13"/>
                  <a:gd name="T14" fmla="*/ 0 w 23"/>
                  <a:gd name="T15" fmla="*/ 13 h 13"/>
                  <a:gd name="T16" fmla="*/ 0 w 23"/>
                  <a:gd name="T17" fmla="*/ 9 h 13"/>
                  <a:gd name="T18" fmla="*/ 2 w 23"/>
                  <a:gd name="T19" fmla="*/ 6 h 13"/>
                  <a:gd name="T20" fmla="*/ 2 w 23"/>
                  <a:gd name="T21" fmla="*/ 6 h 13"/>
                  <a:gd name="T22" fmla="*/ 2 w 23"/>
                  <a:gd name="T23" fmla="*/ 6 h 13"/>
                  <a:gd name="T24" fmla="*/ 4 w 23"/>
                  <a:gd name="T25" fmla="*/ 6 h 13"/>
                  <a:gd name="T26" fmla="*/ 4 w 23"/>
                  <a:gd name="T27" fmla="*/ 4 h 13"/>
                  <a:gd name="T28" fmla="*/ 4 w 23"/>
                  <a:gd name="T29" fmla="*/ 2 h 13"/>
                  <a:gd name="T30" fmla="*/ 4 w 23"/>
                  <a:gd name="T31" fmla="*/ 0 h 13"/>
                  <a:gd name="T32" fmla="*/ 23 w 23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3">
                    <a:moveTo>
                      <a:pt x="23" y="0"/>
                    </a:moveTo>
                    <a:lnTo>
                      <a:pt x="23" y="11"/>
                    </a:lnTo>
                    <a:lnTo>
                      <a:pt x="23" y="13"/>
                    </a:lnTo>
                    <a:lnTo>
                      <a:pt x="18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2" name="Freeform 3086">
                <a:extLst>
                  <a:ext uri="{FF2B5EF4-FFF2-40B4-BE49-F238E27FC236}">
                    <a16:creationId xmlns:a16="http://schemas.microsoft.com/office/drawing/2014/main" id="{5839396C-2279-4FC0-AB19-08458BA9E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015"/>
                <a:ext cx="22" cy="14"/>
              </a:xfrm>
              <a:custGeom>
                <a:avLst/>
                <a:gdLst>
                  <a:gd name="T0" fmla="*/ 7 w 22"/>
                  <a:gd name="T1" fmla="*/ 0 h 14"/>
                  <a:gd name="T2" fmla="*/ 22 w 22"/>
                  <a:gd name="T3" fmla="*/ 9 h 14"/>
                  <a:gd name="T4" fmla="*/ 20 w 22"/>
                  <a:gd name="T5" fmla="*/ 12 h 14"/>
                  <a:gd name="T6" fmla="*/ 20 w 22"/>
                  <a:gd name="T7" fmla="*/ 14 h 14"/>
                  <a:gd name="T8" fmla="*/ 16 w 22"/>
                  <a:gd name="T9" fmla="*/ 12 h 14"/>
                  <a:gd name="T10" fmla="*/ 9 w 22"/>
                  <a:gd name="T11" fmla="*/ 14 h 14"/>
                  <a:gd name="T12" fmla="*/ 7 w 22"/>
                  <a:gd name="T13" fmla="*/ 12 h 14"/>
                  <a:gd name="T14" fmla="*/ 4 w 22"/>
                  <a:gd name="T15" fmla="*/ 9 h 14"/>
                  <a:gd name="T16" fmla="*/ 4 w 22"/>
                  <a:gd name="T17" fmla="*/ 12 h 14"/>
                  <a:gd name="T18" fmla="*/ 0 w 22"/>
                  <a:gd name="T19" fmla="*/ 9 h 14"/>
                  <a:gd name="T20" fmla="*/ 4 w 22"/>
                  <a:gd name="T21" fmla="*/ 3 h 14"/>
                  <a:gd name="T22" fmla="*/ 7 w 22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7" y="0"/>
                    </a:moveTo>
                    <a:lnTo>
                      <a:pt x="22" y="9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6" y="12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3" name="Freeform 3087">
                <a:extLst>
                  <a:ext uri="{FF2B5EF4-FFF2-40B4-BE49-F238E27FC236}">
                    <a16:creationId xmlns:a16="http://schemas.microsoft.com/office/drawing/2014/main" id="{71B0AF1A-5FBE-4910-9626-AD3E6FD1BE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4" y="817"/>
                <a:ext cx="127" cy="99"/>
              </a:xfrm>
              <a:custGeom>
                <a:avLst/>
                <a:gdLst>
                  <a:gd name="T0" fmla="*/ 111 w 127"/>
                  <a:gd name="T1" fmla="*/ 81 h 99"/>
                  <a:gd name="T2" fmla="*/ 102 w 127"/>
                  <a:gd name="T3" fmla="*/ 65 h 99"/>
                  <a:gd name="T4" fmla="*/ 75 w 127"/>
                  <a:gd name="T5" fmla="*/ 45 h 99"/>
                  <a:gd name="T6" fmla="*/ 61 w 127"/>
                  <a:gd name="T7" fmla="*/ 36 h 99"/>
                  <a:gd name="T8" fmla="*/ 48 w 127"/>
                  <a:gd name="T9" fmla="*/ 27 h 99"/>
                  <a:gd name="T10" fmla="*/ 57 w 127"/>
                  <a:gd name="T11" fmla="*/ 16 h 99"/>
                  <a:gd name="T12" fmla="*/ 95 w 127"/>
                  <a:gd name="T13" fmla="*/ 43 h 99"/>
                  <a:gd name="T14" fmla="*/ 109 w 127"/>
                  <a:gd name="T15" fmla="*/ 59 h 99"/>
                  <a:gd name="T16" fmla="*/ 118 w 127"/>
                  <a:gd name="T17" fmla="*/ 70 h 99"/>
                  <a:gd name="T18" fmla="*/ 70 w 127"/>
                  <a:gd name="T19" fmla="*/ 86 h 99"/>
                  <a:gd name="T20" fmla="*/ 59 w 127"/>
                  <a:gd name="T21" fmla="*/ 99 h 99"/>
                  <a:gd name="T22" fmla="*/ 57 w 127"/>
                  <a:gd name="T23" fmla="*/ 88 h 99"/>
                  <a:gd name="T24" fmla="*/ 41 w 127"/>
                  <a:gd name="T25" fmla="*/ 77 h 99"/>
                  <a:gd name="T26" fmla="*/ 23 w 127"/>
                  <a:gd name="T27" fmla="*/ 74 h 99"/>
                  <a:gd name="T28" fmla="*/ 43 w 127"/>
                  <a:gd name="T29" fmla="*/ 68 h 99"/>
                  <a:gd name="T30" fmla="*/ 11 w 127"/>
                  <a:gd name="T31" fmla="*/ 25 h 99"/>
                  <a:gd name="T32" fmla="*/ 11 w 127"/>
                  <a:gd name="T33" fmla="*/ 7 h 99"/>
                  <a:gd name="T34" fmla="*/ 25 w 127"/>
                  <a:gd name="T35" fmla="*/ 0 h 99"/>
                  <a:gd name="T36" fmla="*/ 34 w 127"/>
                  <a:gd name="T37" fmla="*/ 5 h 99"/>
                  <a:gd name="T38" fmla="*/ 34 w 127"/>
                  <a:gd name="T39" fmla="*/ 14 h 99"/>
                  <a:gd name="T40" fmla="*/ 21 w 127"/>
                  <a:gd name="T41" fmla="*/ 36 h 99"/>
                  <a:gd name="T42" fmla="*/ 18 w 127"/>
                  <a:gd name="T43" fmla="*/ 36 h 99"/>
                  <a:gd name="T44" fmla="*/ 21 w 127"/>
                  <a:gd name="T45" fmla="*/ 38 h 99"/>
                  <a:gd name="T46" fmla="*/ 18 w 127"/>
                  <a:gd name="T47" fmla="*/ 41 h 99"/>
                  <a:gd name="T48" fmla="*/ 18 w 127"/>
                  <a:gd name="T49" fmla="*/ 41 h 99"/>
                  <a:gd name="T50" fmla="*/ 21 w 127"/>
                  <a:gd name="T51" fmla="*/ 43 h 99"/>
                  <a:gd name="T52" fmla="*/ 18 w 127"/>
                  <a:gd name="T53" fmla="*/ 45 h 99"/>
                  <a:gd name="T54" fmla="*/ 18 w 127"/>
                  <a:gd name="T55" fmla="*/ 45 h 99"/>
                  <a:gd name="T56" fmla="*/ 21 w 127"/>
                  <a:gd name="T57" fmla="*/ 50 h 99"/>
                  <a:gd name="T58" fmla="*/ 18 w 127"/>
                  <a:gd name="T59" fmla="*/ 50 h 99"/>
                  <a:gd name="T60" fmla="*/ 21 w 127"/>
                  <a:gd name="T61" fmla="*/ 50 h 99"/>
                  <a:gd name="T62" fmla="*/ 11 w 127"/>
                  <a:gd name="T63" fmla="*/ 54 h 99"/>
                  <a:gd name="T64" fmla="*/ 2 w 127"/>
                  <a:gd name="T65" fmla="*/ 52 h 99"/>
                  <a:gd name="T66" fmla="*/ 0 w 127"/>
                  <a:gd name="T67" fmla="*/ 34 h 99"/>
                  <a:gd name="T68" fmla="*/ 16 w 127"/>
                  <a:gd name="T69" fmla="*/ 29 h 99"/>
                  <a:gd name="T70" fmla="*/ 41 w 127"/>
                  <a:gd name="T71" fmla="*/ 54 h 99"/>
                  <a:gd name="T72" fmla="*/ 54 w 127"/>
                  <a:gd name="T73" fmla="*/ 72 h 99"/>
                  <a:gd name="T74" fmla="*/ 23 w 127"/>
                  <a:gd name="T75" fmla="*/ 54 h 99"/>
                  <a:gd name="T76" fmla="*/ 43 w 127"/>
                  <a:gd name="T77" fmla="*/ 29 h 99"/>
                  <a:gd name="T78" fmla="*/ 36 w 127"/>
                  <a:gd name="T79" fmla="*/ 52 h 99"/>
                  <a:gd name="T80" fmla="*/ 36 w 127"/>
                  <a:gd name="T81" fmla="*/ 41 h 99"/>
                  <a:gd name="T82" fmla="*/ 36 w 127"/>
                  <a:gd name="T83" fmla="*/ 27 h 99"/>
                  <a:gd name="T84" fmla="*/ 5 w 127"/>
                  <a:gd name="T85" fmla="*/ 14 h 99"/>
                  <a:gd name="T86" fmla="*/ 2 w 127"/>
                  <a:gd name="T87" fmla="*/ 25 h 99"/>
                  <a:gd name="T88" fmla="*/ 0 w 127"/>
                  <a:gd name="T89" fmla="*/ 11 h 99"/>
                  <a:gd name="T90" fmla="*/ 5 w 127"/>
                  <a:gd name="T91" fmla="*/ 0 h 99"/>
                  <a:gd name="T92" fmla="*/ 5 w 127"/>
                  <a:gd name="T93" fmla="*/ 1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7" h="99">
                    <a:moveTo>
                      <a:pt x="127" y="81"/>
                    </a:moveTo>
                    <a:lnTo>
                      <a:pt x="122" y="81"/>
                    </a:lnTo>
                    <a:lnTo>
                      <a:pt x="111" y="81"/>
                    </a:lnTo>
                    <a:lnTo>
                      <a:pt x="102" y="81"/>
                    </a:lnTo>
                    <a:lnTo>
                      <a:pt x="102" y="74"/>
                    </a:lnTo>
                    <a:lnTo>
                      <a:pt x="102" y="65"/>
                    </a:lnTo>
                    <a:lnTo>
                      <a:pt x="95" y="61"/>
                    </a:lnTo>
                    <a:lnTo>
                      <a:pt x="86" y="54"/>
                    </a:lnTo>
                    <a:lnTo>
                      <a:pt x="75" y="45"/>
                    </a:lnTo>
                    <a:lnTo>
                      <a:pt x="70" y="43"/>
                    </a:lnTo>
                    <a:lnTo>
                      <a:pt x="68" y="41"/>
                    </a:lnTo>
                    <a:lnTo>
                      <a:pt x="61" y="36"/>
                    </a:lnTo>
                    <a:lnTo>
                      <a:pt x="54" y="32"/>
                    </a:lnTo>
                    <a:lnTo>
                      <a:pt x="52" y="29"/>
                    </a:lnTo>
                    <a:lnTo>
                      <a:pt x="48" y="27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7" y="16"/>
                    </a:lnTo>
                    <a:lnTo>
                      <a:pt x="72" y="27"/>
                    </a:lnTo>
                    <a:lnTo>
                      <a:pt x="72" y="27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99" y="47"/>
                    </a:lnTo>
                    <a:lnTo>
                      <a:pt x="109" y="59"/>
                    </a:lnTo>
                    <a:lnTo>
                      <a:pt x="113" y="63"/>
                    </a:lnTo>
                    <a:lnTo>
                      <a:pt x="113" y="63"/>
                    </a:lnTo>
                    <a:lnTo>
                      <a:pt x="118" y="70"/>
                    </a:lnTo>
                    <a:lnTo>
                      <a:pt x="127" y="81"/>
                    </a:lnTo>
                    <a:close/>
                    <a:moveTo>
                      <a:pt x="43" y="68"/>
                    </a:moveTo>
                    <a:lnTo>
                      <a:pt x="70" y="86"/>
                    </a:lnTo>
                    <a:lnTo>
                      <a:pt x="70" y="90"/>
                    </a:lnTo>
                    <a:lnTo>
                      <a:pt x="70" y="99"/>
                    </a:lnTo>
                    <a:lnTo>
                      <a:pt x="59" y="99"/>
                    </a:lnTo>
                    <a:lnTo>
                      <a:pt x="59" y="90"/>
                    </a:lnTo>
                    <a:lnTo>
                      <a:pt x="59" y="90"/>
                    </a:lnTo>
                    <a:lnTo>
                      <a:pt x="57" y="88"/>
                    </a:lnTo>
                    <a:lnTo>
                      <a:pt x="54" y="88"/>
                    </a:lnTo>
                    <a:lnTo>
                      <a:pt x="50" y="83"/>
                    </a:lnTo>
                    <a:lnTo>
                      <a:pt x="41" y="77"/>
                    </a:lnTo>
                    <a:lnTo>
                      <a:pt x="32" y="77"/>
                    </a:lnTo>
                    <a:lnTo>
                      <a:pt x="23" y="77"/>
                    </a:lnTo>
                    <a:lnTo>
                      <a:pt x="23" y="74"/>
                    </a:lnTo>
                    <a:lnTo>
                      <a:pt x="23" y="72"/>
                    </a:lnTo>
                    <a:lnTo>
                      <a:pt x="23" y="68"/>
                    </a:lnTo>
                    <a:lnTo>
                      <a:pt x="43" y="68"/>
                    </a:lnTo>
                    <a:close/>
                    <a:moveTo>
                      <a:pt x="34" y="14"/>
                    </a:moveTo>
                    <a:lnTo>
                      <a:pt x="34" y="25"/>
                    </a:lnTo>
                    <a:lnTo>
                      <a:pt x="11" y="25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34" y="11"/>
                    </a:lnTo>
                    <a:lnTo>
                      <a:pt x="34" y="14"/>
                    </a:lnTo>
                    <a:close/>
                    <a:moveTo>
                      <a:pt x="21" y="27"/>
                    </a:moveTo>
                    <a:lnTo>
                      <a:pt x="21" y="36"/>
                    </a:lnTo>
                    <a:lnTo>
                      <a:pt x="21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21" y="41"/>
                    </a:lnTo>
                    <a:lnTo>
                      <a:pt x="21" y="43"/>
                    </a:lnTo>
                    <a:lnTo>
                      <a:pt x="21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21" y="45"/>
                    </a:lnTo>
                    <a:lnTo>
                      <a:pt x="21" y="47"/>
                    </a:lnTo>
                    <a:lnTo>
                      <a:pt x="21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4"/>
                    </a:lnTo>
                    <a:lnTo>
                      <a:pt x="11" y="54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9" y="29"/>
                    </a:lnTo>
                    <a:lnTo>
                      <a:pt x="16" y="29"/>
                    </a:lnTo>
                    <a:lnTo>
                      <a:pt x="21" y="27"/>
                    </a:lnTo>
                    <a:close/>
                    <a:moveTo>
                      <a:pt x="39" y="54"/>
                    </a:moveTo>
                    <a:lnTo>
                      <a:pt x="41" y="54"/>
                    </a:lnTo>
                    <a:lnTo>
                      <a:pt x="48" y="54"/>
                    </a:lnTo>
                    <a:lnTo>
                      <a:pt x="61" y="65"/>
                    </a:lnTo>
                    <a:lnTo>
                      <a:pt x="54" y="72"/>
                    </a:lnTo>
                    <a:lnTo>
                      <a:pt x="43" y="65"/>
                    </a:lnTo>
                    <a:lnTo>
                      <a:pt x="23" y="65"/>
                    </a:lnTo>
                    <a:lnTo>
                      <a:pt x="23" y="54"/>
                    </a:lnTo>
                    <a:lnTo>
                      <a:pt x="39" y="54"/>
                    </a:lnTo>
                    <a:close/>
                    <a:moveTo>
                      <a:pt x="41" y="27"/>
                    </a:moveTo>
                    <a:lnTo>
                      <a:pt x="43" y="29"/>
                    </a:lnTo>
                    <a:lnTo>
                      <a:pt x="45" y="29"/>
                    </a:lnTo>
                    <a:lnTo>
                      <a:pt x="45" y="54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47"/>
                    </a:lnTo>
                    <a:lnTo>
                      <a:pt x="36" y="41"/>
                    </a:lnTo>
                    <a:lnTo>
                      <a:pt x="36" y="38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9" y="29"/>
                    </a:lnTo>
                    <a:lnTo>
                      <a:pt x="41" y="27"/>
                    </a:lnTo>
                    <a:close/>
                    <a:moveTo>
                      <a:pt x="5" y="14"/>
                    </a:moveTo>
                    <a:lnTo>
                      <a:pt x="5" y="20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4" name="Freeform 3088">
                <a:extLst>
                  <a:ext uri="{FF2B5EF4-FFF2-40B4-BE49-F238E27FC236}">
                    <a16:creationId xmlns:a16="http://schemas.microsoft.com/office/drawing/2014/main" id="{C68057BD-E3C1-4983-ACFD-41531CBE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885"/>
                <a:ext cx="7" cy="6"/>
              </a:xfrm>
              <a:custGeom>
                <a:avLst/>
                <a:gdLst>
                  <a:gd name="T0" fmla="*/ 7 w 7"/>
                  <a:gd name="T1" fmla="*/ 2 h 6"/>
                  <a:gd name="T2" fmla="*/ 5 w 7"/>
                  <a:gd name="T3" fmla="*/ 6 h 6"/>
                  <a:gd name="T4" fmla="*/ 3 w 7"/>
                  <a:gd name="T5" fmla="*/ 6 h 6"/>
                  <a:gd name="T6" fmla="*/ 0 w 7"/>
                  <a:gd name="T7" fmla="*/ 4 h 6"/>
                  <a:gd name="T8" fmla="*/ 3 w 7"/>
                  <a:gd name="T9" fmla="*/ 2 h 6"/>
                  <a:gd name="T10" fmla="*/ 3 w 7"/>
                  <a:gd name="T11" fmla="*/ 2 h 6"/>
                  <a:gd name="T12" fmla="*/ 3 w 7"/>
                  <a:gd name="T13" fmla="*/ 0 h 6"/>
                  <a:gd name="T14" fmla="*/ 5 w 7"/>
                  <a:gd name="T15" fmla="*/ 2 h 6"/>
                  <a:gd name="T16" fmla="*/ 7 w 7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5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5" name="Freeform 3089">
                <a:extLst>
                  <a:ext uri="{FF2B5EF4-FFF2-40B4-BE49-F238E27FC236}">
                    <a16:creationId xmlns:a16="http://schemas.microsoft.com/office/drawing/2014/main" id="{ABD141E7-34C1-41F7-B49C-8011ADB5F5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8" y="851"/>
                <a:ext cx="45" cy="83"/>
              </a:xfrm>
              <a:custGeom>
                <a:avLst/>
                <a:gdLst>
                  <a:gd name="T0" fmla="*/ 27 w 45"/>
                  <a:gd name="T1" fmla="*/ 40 h 83"/>
                  <a:gd name="T2" fmla="*/ 24 w 45"/>
                  <a:gd name="T3" fmla="*/ 47 h 83"/>
                  <a:gd name="T4" fmla="*/ 22 w 45"/>
                  <a:gd name="T5" fmla="*/ 52 h 83"/>
                  <a:gd name="T6" fmla="*/ 20 w 45"/>
                  <a:gd name="T7" fmla="*/ 56 h 83"/>
                  <a:gd name="T8" fmla="*/ 18 w 45"/>
                  <a:gd name="T9" fmla="*/ 58 h 83"/>
                  <a:gd name="T10" fmla="*/ 18 w 45"/>
                  <a:gd name="T11" fmla="*/ 61 h 83"/>
                  <a:gd name="T12" fmla="*/ 18 w 45"/>
                  <a:gd name="T13" fmla="*/ 61 h 83"/>
                  <a:gd name="T14" fmla="*/ 15 w 45"/>
                  <a:gd name="T15" fmla="*/ 63 h 83"/>
                  <a:gd name="T16" fmla="*/ 15 w 45"/>
                  <a:gd name="T17" fmla="*/ 65 h 83"/>
                  <a:gd name="T18" fmla="*/ 11 w 45"/>
                  <a:gd name="T19" fmla="*/ 77 h 83"/>
                  <a:gd name="T20" fmla="*/ 9 w 45"/>
                  <a:gd name="T21" fmla="*/ 81 h 83"/>
                  <a:gd name="T22" fmla="*/ 6 w 45"/>
                  <a:gd name="T23" fmla="*/ 81 h 83"/>
                  <a:gd name="T24" fmla="*/ 4 w 45"/>
                  <a:gd name="T25" fmla="*/ 81 h 83"/>
                  <a:gd name="T26" fmla="*/ 2 w 45"/>
                  <a:gd name="T27" fmla="*/ 79 h 83"/>
                  <a:gd name="T28" fmla="*/ 0 w 45"/>
                  <a:gd name="T29" fmla="*/ 83 h 83"/>
                  <a:gd name="T30" fmla="*/ 4 w 45"/>
                  <a:gd name="T31" fmla="*/ 72 h 83"/>
                  <a:gd name="T32" fmla="*/ 11 w 45"/>
                  <a:gd name="T33" fmla="*/ 61 h 83"/>
                  <a:gd name="T34" fmla="*/ 11 w 45"/>
                  <a:gd name="T35" fmla="*/ 58 h 83"/>
                  <a:gd name="T36" fmla="*/ 13 w 45"/>
                  <a:gd name="T37" fmla="*/ 58 h 83"/>
                  <a:gd name="T38" fmla="*/ 13 w 45"/>
                  <a:gd name="T39" fmla="*/ 56 h 83"/>
                  <a:gd name="T40" fmla="*/ 22 w 45"/>
                  <a:gd name="T41" fmla="*/ 36 h 83"/>
                  <a:gd name="T42" fmla="*/ 31 w 45"/>
                  <a:gd name="T43" fmla="*/ 18 h 83"/>
                  <a:gd name="T44" fmla="*/ 40 w 45"/>
                  <a:gd name="T45" fmla="*/ 0 h 83"/>
                  <a:gd name="T46" fmla="*/ 40 w 45"/>
                  <a:gd name="T47" fmla="*/ 0 h 83"/>
                  <a:gd name="T48" fmla="*/ 45 w 45"/>
                  <a:gd name="T49" fmla="*/ 2 h 83"/>
                  <a:gd name="T50" fmla="*/ 40 w 45"/>
                  <a:gd name="T51" fmla="*/ 9 h 83"/>
                  <a:gd name="T52" fmla="*/ 33 w 45"/>
                  <a:gd name="T53" fmla="*/ 25 h 83"/>
                  <a:gd name="T54" fmla="*/ 31 w 45"/>
                  <a:gd name="T55" fmla="*/ 29 h 83"/>
                  <a:gd name="T56" fmla="*/ 20 w 45"/>
                  <a:gd name="T57" fmla="*/ 45 h 83"/>
                  <a:gd name="T58" fmla="*/ 24 w 45"/>
                  <a:gd name="T59" fmla="*/ 47 h 83"/>
                  <a:gd name="T60" fmla="*/ 24 w 45"/>
                  <a:gd name="T61" fmla="*/ 45 h 83"/>
                  <a:gd name="T62" fmla="*/ 27 w 45"/>
                  <a:gd name="T63" fmla="*/ 43 h 83"/>
                  <a:gd name="T64" fmla="*/ 20 w 45"/>
                  <a:gd name="T65" fmla="*/ 43 h 83"/>
                  <a:gd name="T66" fmla="*/ 15 w 45"/>
                  <a:gd name="T67" fmla="*/ 52 h 83"/>
                  <a:gd name="T68" fmla="*/ 20 w 45"/>
                  <a:gd name="T69" fmla="*/ 52 h 83"/>
                  <a:gd name="T70" fmla="*/ 18 w 45"/>
                  <a:gd name="T71" fmla="*/ 47 h 83"/>
                  <a:gd name="T72" fmla="*/ 15 w 45"/>
                  <a:gd name="T73" fmla="*/ 5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83">
                    <a:moveTo>
                      <a:pt x="29" y="36"/>
                    </a:moveTo>
                    <a:lnTo>
                      <a:pt x="27" y="40"/>
                    </a:lnTo>
                    <a:lnTo>
                      <a:pt x="27" y="43"/>
                    </a:lnTo>
                    <a:lnTo>
                      <a:pt x="24" y="47"/>
                    </a:lnTo>
                    <a:lnTo>
                      <a:pt x="22" y="49"/>
                    </a:lnTo>
                    <a:lnTo>
                      <a:pt x="22" y="52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3" y="72"/>
                    </a:lnTo>
                    <a:lnTo>
                      <a:pt x="11" y="77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6" y="81"/>
                    </a:lnTo>
                    <a:lnTo>
                      <a:pt x="4" y="81"/>
                    </a:lnTo>
                    <a:lnTo>
                      <a:pt x="4" y="81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0" y="83"/>
                    </a:lnTo>
                    <a:lnTo>
                      <a:pt x="2" y="79"/>
                    </a:lnTo>
                    <a:lnTo>
                      <a:pt x="4" y="72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31" y="18"/>
                    </a:lnTo>
                    <a:lnTo>
                      <a:pt x="36" y="9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0" y="9"/>
                    </a:lnTo>
                    <a:lnTo>
                      <a:pt x="38" y="16"/>
                    </a:lnTo>
                    <a:lnTo>
                      <a:pt x="33" y="25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29" y="36"/>
                    </a:lnTo>
                    <a:close/>
                    <a:moveTo>
                      <a:pt x="20" y="45"/>
                    </a:moveTo>
                    <a:lnTo>
                      <a:pt x="24" y="47"/>
                    </a:lnTo>
                    <a:lnTo>
                      <a:pt x="24" y="47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7" y="43"/>
                    </a:lnTo>
                    <a:lnTo>
                      <a:pt x="22" y="40"/>
                    </a:lnTo>
                    <a:lnTo>
                      <a:pt x="20" y="43"/>
                    </a:lnTo>
                    <a:lnTo>
                      <a:pt x="20" y="45"/>
                    </a:lnTo>
                    <a:close/>
                    <a:moveTo>
                      <a:pt x="15" y="52"/>
                    </a:moveTo>
                    <a:lnTo>
                      <a:pt x="20" y="54"/>
                    </a:lnTo>
                    <a:lnTo>
                      <a:pt x="20" y="52"/>
                    </a:lnTo>
                    <a:lnTo>
                      <a:pt x="22" y="49"/>
                    </a:lnTo>
                    <a:lnTo>
                      <a:pt x="18" y="47"/>
                    </a:lnTo>
                    <a:lnTo>
                      <a:pt x="18" y="49"/>
                    </a:lnTo>
                    <a:lnTo>
                      <a:pt x="15" y="5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6" name="Freeform 3090">
                <a:extLst>
                  <a:ext uri="{FF2B5EF4-FFF2-40B4-BE49-F238E27FC236}">
                    <a16:creationId xmlns:a16="http://schemas.microsoft.com/office/drawing/2014/main" id="{235C03B5-BCB0-489C-B7BD-437CDB36F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896"/>
                <a:ext cx="20" cy="29"/>
              </a:xfrm>
              <a:custGeom>
                <a:avLst/>
                <a:gdLst>
                  <a:gd name="T0" fmla="*/ 18 w 20"/>
                  <a:gd name="T1" fmla="*/ 4 h 29"/>
                  <a:gd name="T2" fmla="*/ 13 w 20"/>
                  <a:gd name="T3" fmla="*/ 11 h 29"/>
                  <a:gd name="T4" fmla="*/ 11 w 20"/>
                  <a:gd name="T5" fmla="*/ 13 h 29"/>
                  <a:gd name="T6" fmla="*/ 6 w 20"/>
                  <a:gd name="T7" fmla="*/ 20 h 29"/>
                  <a:gd name="T8" fmla="*/ 6 w 20"/>
                  <a:gd name="T9" fmla="*/ 20 h 29"/>
                  <a:gd name="T10" fmla="*/ 6 w 20"/>
                  <a:gd name="T11" fmla="*/ 23 h 29"/>
                  <a:gd name="T12" fmla="*/ 6 w 20"/>
                  <a:gd name="T13" fmla="*/ 23 h 29"/>
                  <a:gd name="T14" fmla="*/ 4 w 20"/>
                  <a:gd name="T15" fmla="*/ 23 h 29"/>
                  <a:gd name="T16" fmla="*/ 4 w 20"/>
                  <a:gd name="T17" fmla="*/ 23 h 29"/>
                  <a:gd name="T18" fmla="*/ 4 w 20"/>
                  <a:gd name="T19" fmla="*/ 23 h 29"/>
                  <a:gd name="T20" fmla="*/ 4 w 20"/>
                  <a:gd name="T21" fmla="*/ 25 h 29"/>
                  <a:gd name="T22" fmla="*/ 4 w 20"/>
                  <a:gd name="T23" fmla="*/ 25 h 29"/>
                  <a:gd name="T24" fmla="*/ 2 w 20"/>
                  <a:gd name="T25" fmla="*/ 27 h 29"/>
                  <a:gd name="T26" fmla="*/ 2 w 20"/>
                  <a:gd name="T27" fmla="*/ 27 h 29"/>
                  <a:gd name="T28" fmla="*/ 2 w 20"/>
                  <a:gd name="T29" fmla="*/ 29 h 29"/>
                  <a:gd name="T30" fmla="*/ 2 w 20"/>
                  <a:gd name="T31" fmla="*/ 27 h 29"/>
                  <a:gd name="T32" fmla="*/ 0 w 20"/>
                  <a:gd name="T33" fmla="*/ 27 h 29"/>
                  <a:gd name="T34" fmla="*/ 0 w 20"/>
                  <a:gd name="T35" fmla="*/ 20 h 29"/>
                  <a:gd name="T36" fmla="*/ 0 w 20"/>
                  <a:gd name="T37" fmla="*/ 20 h 29"/>
                  <a:gd name="T38" fmla="*/ 2 w 20"/>
                  <a:gd name="T39" fmla="*/ 20 h 29"/>
                  <a:gd name="T40" fmla="*/ 2 w 20"/>
                  <a:gd name="T41" fmla="*/ 20 h 29"/>
                  <a:gd name="T42" fmla="*/ 2 w 20"/>
                  <a:gd name="T43" fmla="*/ 18 h 29"/>
                  <a:gd name="T44" fmla="*/ 0 w 20"/>
                  <a:gd name="T45" fmla="*/ 18 h 29"/>
                  <a:gd name="T46" fmla="*/ 0 w 20"/>
                  <a:gd name="T47" fmla="*/ 18 h 29"/>
                  <a:gd name="T48" fmla="*/ 2 w 20"/>
                  <a:gd name="T49" fmla="*/ 9 h 29"/>
                  <a:gd name="T50" fmla="*/ 2 w 20"/>
                  <a:gd name="T51" fmla="*/ 2 h 29"/>
                  <a:gd name="T52" fmla="*/ 2 w 20"/>
                  <a:gd name="T53" fmla="*/ 2 h 29"/>
                  <a:gd name="T54" fmla="*/ 9 w 20"/>
                  <a:gd name="T55" fmla="*/ 4 h 29"/>
                  <a:gd name="T56" fmla="*/ 11 w 20"/>
                  <a:gd name="T57" fmla="*/ 0 h 29"/>
                  <a:gd name="T58" fmla="*/ 20 w 20"/>
                  <a:gd name="T59" fmla="*/ 2 h 29"/>
                  <a:gd name="T60" fmla="*/ 18 w 20"/>
                  <a:gd name="T61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9">
                    <a:moveTo>
                      <a:pt x="18" y="4"/>
                    </a:moveTo>
                    <a:lnTo>
                      <a:pt x="13" y="11"/>
                    </a:lnTo>
                    <a:lnTo>
                      <a:pt x="11" y="13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20" y="2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7" name="Freeform 3091">
                <a:extLst>
                  <a:ext uri="{FF2B5EF4-FFF2-40B4-BE49-F238E27FC236}">
                    <a16:creationId xmlns:a16="http://schemas.microsoft.com/office/drawing/2014/main" id="{B162DFA2-23F3-43D4-B9DE-529252673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117"/>
                <a:ext cx="79" cy="63"/>
              </a:xfrm>
              <a:custGeom>
                <a:avLst/>
                <a:gdLst>
                  <a:gd name="T0" fmla="*/ 55 w 79"/>
                  <a:gd name="T1" fmla="*/ 2 h 63"/>
                  <a:gd name="T2" fmla="*/ 55 w 79"/>
                  <a:gd name="T3" fmla="*/ 9 h 63"/>
                  <a:gd name="T4" fmla="*/ 57 w 79"/>
                  <a:gd name="T5" fmla="*/ 9 h 63"/>
                  <a:gd name="T6" fmla="*/ 57 w 79"/>
                  <a:gd name="T7" fmla="*/ 4 h 63"/>
                  <a:gd name="T8" fmla="*/ 57 w 79"/>
                  <a:gd name="T9" fmla="*/ 0 h 63"/>
                  <a:gd name="T10" fmla="*/ 61 w 79"/>
                  <a:gd name="T11" fmla="*/ 0 h 63"/>
                  <a:gd name="T12" fmla="*/ 66 w 79"/>
                  <a:gd name="T13" fmla="*/ 0 h 63"/>
                  <a:gd name="T14" fmla="*/ 70 w 79"/>
                  <a:gd name="T15" fmla="*/ 0 h 63"/>
                  <a:gd name="T16" fmla="*/ 75 w 79"/>
                  <a:gd name="T17" fmla="*/ 7 h 63"/>
                  <a:gd name="T18" fmla="*/ 75 w 79"/>
                  <a:gd name="T19" fmla="*/ 9 h 63"/>
                  <a:gd name="T20" fmla="*/ 77 w 79"/>
                  <a:gd name="T21" fmla="*/ 13 h 63"/>
                  <a:gd name="T22" fmla="*/ 77 w 79"/>
                  <a:gd name="T23" fmla="*/ 18 h 63"/>
                  <a:gd name="T24" fmla="*/ 77 w 79"/>
                  <a:gd name="T25" fmla="*/ 22 h 63"/>
                  <a:gd name="T26" fmla="*/ 77 w 79"/>
                  <a:gd name="T27" fmla="*/ 27 h 63"/>
                  <a:gd name="T28" fmla="*/ 77 w 79"/>
                  <a:gd name="T29" fmla="*/ 32 h 63"/>
                  <a:gd name="T30" fmla="*/ 77 w 79"/>
                  <a:gd name="T31" fmla="*/ 36 h 63"/>
                  <a:gd name="T32" fmla="*/ 77 w 79"/>
                  <a:gd name="T33" fmla="*/ 43 h 63"/>
                  <a:gd name="T34" fmla="*/ 77 w 79"/>
                  <a:gd name="T35" fmla="*/ 47 h 63"/>
                  <a:gd name="T36" fmla="*/ 79 w 79"/>
                  <a:gd name="T37" fmla="*/ 52 h 63"/>
                  <a:gd name="T38" fmla="*/ 79 w 79"/>
                  <a:gd name="T39" fmla="*/ 56 h 63"/>
                  <a:gd name="T40" fmla="*/ 79 w 79"/>
                  <a:gd name="T41" fmla="*/ 61 h 63"/>
                  <a:gd name="T42" fmla="*/ 70 w 79"/>
                  <a:gd name="T43" fmla="*/ 61 h 63"/>
                  <a:gd name="T44" fmla="*/ 57 w 79"/>
                  <a:gd name="T45" fmla="*/ 56 h 63"/>
                  <a:gd name="T46" fmla="*/ 50 w 79"/>
                  <a:gd name="T47" fmla="*/ 54 h 63"/>
                  <a:gd name="T48" fmla="*/ 43 w 79"/>
                  <a:gd name="T49" fmla="*/ 52 h 63"/>
                  <a:gd name="T50" fmla="*/ 43 w 79"/>
                  <a:gd name="T51" fmla="*/ 52 h 63"/>
                  <a:gd name="T52" fmla="*/ 39 w 79"/>
                  <a:gd name="T53" fmla="*/ 50 h 63"/>
                  <a:gd name="T54" fmla="*/ 37 w 79"/>
                  <a:gd name="T55" fmla="*/ 50 h 63"/>
                  <a:gd name="T56" fmla="*/ 32 w 79"/>
                  <a:gd name="T57" fmla="*/ 47 h 63"/>
                  <a:gd name="T58" fmla="*/ 32 w 79"/>
                  <a:gd name="T59" fmla="*/ 47 h 63"/>
                  <a:gd name="T60" fmla="*/ 30 w 79"/>
                  <a:gd name="T61" fmla="*/ 47 h 63"/>
                  <a:gd name="T62" fmla="*/ 28 w 79"/>
                  <a:gd name="T63" fmla="*/ 45 h 63"/>
                  <a:gd name="T64" fmla="*/ 21 w 79"/>
                  <a:gd name="T65" fmla="*/ 38 h 63"/>
                  <a:gd name="T66" fmla="*/ 16 w 79"/>
                  <a:gd name="T67" fmla="*/ 20 h 63"/>
                  <a:gd name="T68" fmla="*/ 18 w 79"/>
                  <a:gd name="T69" fmla="*/ 20 h 63"/>
                  <a:gd name="T70" fmla="*/ 21 w 79"/>
                  <a:gd name="T71" fmla="*/ 16 h 63"/>
                  <a:gd name="T72" fmla="*/ 28 w 79"/>
                  <a:gd name="T73" fmla="*/ 16 h 63"/>
                  <a:gd name="T74" fmla="*/ 30 w 79"/>
                  <a:gd name="T75" fmla="*/ 9 h 63"/>
                  <a:gd name="T76" fmla="*/ 32 w 79"/>
                  <a:gd name="T77" fmla="*/ 9 h 63"/>
                  <a:gd name="T78" fmla="*/ 32 w 79"/>
                  <a:gd name="T79" fmla="*/ 4 h 63"/>
                  <a:gd name="T80" fmla="*/ 32 w 79"/>
                  <a:gd name="T81" fmla="*/ 0 h 63"/>
                  <a:gd name="T82" fmla="*/ 41 w 79"/>
                  <a:gd name="T83" fmla="*/ 0 h 63"/>
                  <a:gd name="T84" fmla="*/ 50 w 79"/>
                  <a:gd name="T8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" h="63">
                    <a:moveTo>
                      <a:pt x="55" y="0"/>
                    </a:moveTo>
                    <a:lnTo>
                      <a:pt x="55" y="2"/>
                    </a:lnTo>
                    <a:lnTo>
                      <a:pt x="55" y="4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75" y="7"/>
                    </a:lnTo>
                    <a:lnTo>
                      <a:pt x="77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13"/>
                    </a:lnTo>
                    <a:lnTo>
                      <a:pt x="77" y="16"/>
                    </a:lnTo>
                    <a:lnTo>
                      <a:pt x="77" y="18"/>
                    </a:lnTo>
                    <a:lnTo>
                      <a:pt x="77" y="20"/>
                    </a:lnTo>
                    <a:lnTo>
                      <a:pt x="77" y="22"/>
                    </a:lnTo>
                    <a:lnTo>
                      <a:pt x="77" y="25"/>
                    </a:lnTo>
                    <a:lnTo>
                      <a:pt x="77" y="27"/>
                    </a:lnTo>
                    <a:lnTo>
                      <a:pt x="77" y="29"/>
                    </a:lnTo>
                    <a:lnTo>
                      <a:pt x="77" y="32"/>
                    </a:lnTo>
                    <a:lnTo>
                      <a:pt x="77" y="34"/>
                    </a:lnTo>
                    <a:lnTo>
                      <a:pt x="77" y="36"/>
                    </a:lnTo>
                    <a:lnTo>
                      <a:pt x="77" y="41"/>
                    </a:lnTo>
                    <a:lnTo>
                      <a:pt x="77" y="43"/>
                    </a:lnTo>
                    <a:lnTo>
                      <a:pt x="77" y="45"/>
                    </a:lnTo>
                    <a:lnTo>
                      <a:pt x="77" y="47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9" y="54"/>
                    </a:lnTo>
                    <a:lnTo>
                      <a:pt x="79" y="56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5" y="63"/>
                    </a:lnTo>
                    <a:lnTo>
                      <a:pt x="70" y="61"/>
                    </a:lnTo>
                    <a:lnTo>
                      <a:pt x="68" y="61"/>
                    </a:lnTo>
                    <a:lnTo>
                      <a:pt x="57" y="56"/>
                    </a:lnTo>
                    <a:lnTo>
                      <a:pt x="55" y="56"/>
                    </a:lnTo>
                    <a:lnTo>
                      <a:pt x="50" y="54"/>
                    </a:lnTo>
                    <a:lnTo>
                      <a:pt x="46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8" y="47"/>
                    </a:lnTo>
                    <a:lnTo>
                      <a:pt x="28" y="45"/>
                    </a:lnTo>
                    <a:lnTo>
                      <a:pt x="28" y="43"/>
                    </a:lnTo>
                    <a:lnTo>
                      <a:pt x="21" y="38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0" y="22"/>
                    </a:lnTo>
                    <a:lnTo>
                      <a:pt x="18" y="20"/>
                    </a:lnTo>
                    <a:lnTo>
                      <a:pt x="18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8" name="Freeform 3092">
                <a:extLst>
                  <a:ext uri="{FF2B5EF4-FFF2-40B4-BE49-F238E27FC236}">
                    <a16:creationId xmlns:a16="http://schemas.microsoft.com/office/drawing/2014/main" id="{FC24615C-E797-416D-B4FF-791C4E921F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2" y="1128"/>
                <a:ext cx="45" cy="99"/>
              </a:xfrm>
              <a:custGeom>
                <a:avLst/>
                <a:gdLst>
                  <a:gd name="T0" fmla="*/ 2 w 45"/>
                  <a:gd name="T1" fmla="*/ 75 h 99"/>
                  <a:gd name="T2" fmla="*/ 9 w 45"/>
                  <a:gd name="T3" fmla="*/ 66 h 99"/>
                  <a:gd name="T4" fmla="*/ 20 w 45"/>
                  <a:gd name="T5" fmla="*/ 7 h 99"/>
                  <a:gd name="T6" fmla="*/ 0 w 45"/>
                  <a:gd name="T7" fmla="*/ 9 h 99"/>
                  <a:gd name="T8" fmla="*/ 18 w 45"/>
                  <a:gd name="T9" fmla="*/ 0 h 99"/>
                  <a:gd name="T10" fmla="*/ 38 w 45"/>
                  <a:gd name="T11" fmla="*/ 77 h 99"/>
                  <a:gd name="T12" fmla="*/ 22 w 45"/>
                  <a:gd name="T13" fmla="*/ 70 h 99"/>
                  <a:gd name="T14" fmla="*/ 38 w 45"/>
                  <a:gd name="T15" fmla="*/ 66 h 99"/>
                  <a:gd name="T16" fmla="*/ 40 w 45"/>
                  <a:gd name="T17" fmla="*/ 9 h 99"/>
                  <a:gd name="T18" fmla="*/ 22 w 45"/>
                  <a:gd name="T19" fmla="*/ 7 h 99"/>
                  <a:gd name="T20" fmla="*/ 36 w 45"/>
                  <a:gd name="T21" fmla="*/ 0 h 99"/>
                  <a:gd name="T22" fmla="*/ 20 w 45"/>
                  <a:gd name="T23" fmla="*/ 39 h 99"/>
                  <a:gd name="T24" fmla="*/ 0 w 45"/>
                  <a:gd name="T25" fmla="*/ 39 h 99"/>
                  <a:gd name="T26" fmla="*/ 11 w 45"/>
                  <a:gd name="T27" fmla="*/ 30 h 99"/>
                  <a:gd name="T28" fmla="*/ 42 w 45"/>
                  <a:gd name="T29" fmla="*/ 36 h 99"/>
                  <a:gd name="T30" fmla="*/ 24 w 45"/>
                  <a:gd name="T31" fmla="*/ 39 h 99"/>
                  <a:gd name="T32" fmla="*/ 31 w 45"/>
                  <a:gd name="T33" fmla="*/ 30 h 99"/>
                  <a:gd name="T34" fmla="*/ 42 w 45"/>
                  <a:gd name="T35" fmla="*/ 36 h 99"/>
                  <a:gd name="T36" fmla="*/ 4 w 45"/>
                  <a:gd name="T37" fmla="*/ 21 h 99"/>
                  <a:gd name="T38" fmla="*/ 15 w 45"/>
                  <a:gd name="T39" fmla="*/ 11 h 99"/>
                  <a:gd name="T40" fmla="*/ 40 w 45"/>
                  <a:gd name="T41" fmla="*/ 21 h 99"/>
                  <a:gd name="T42" fmla="*/ 22 w 45"/>
                  <a:gd name="T43" fmla="*/ 18 h 99"/>
                  <a:gd name="T44" fmla="*/ 36 w 45"/>
                  <a:gd name="T45" fmla="*/ 11 h 99"/>
                  <a:gd name="T46" fmla="*/ 22 w 45"/>
                  <a:gd name="T47" fmla="*/ 99 h 99"/>
                  <a:gd name="T48" fmla="*/ 36 w 45"/>
                  <a:gd name="T49" fmla="*/ 90 h 99"/>
                  <a:gd name="T50" fmla="*/ 13 w 45"/>
                  <a:gd name="T51" fmla="*/ 50 h 99"/>
                  <a:gd name="T52" fmla="*/ 0 w 45"/>
                  <a:gd name="T53" fmla="*/ 57 h 99"/>
                  <a:gd name="T54" fmla="*/ 13 w 45"/>
                  <a:gd name="T55" fmla="*/ 48 h 99"/>
                  <a:gd name="T56" fmla="*/ 13 w 45"/>
                  <a:gd name="T57" fmla="*/ 27 h 99"/>
                  <a:gd name="T58" fmla="*/ 0 w 45"/>
                  <a:gd name="T59" fmla="*/ 21 h 99"/>
                  <a:gd name="T60" fmla="*/ 18 w 45"/>
                  <a:gd name="T61" fmla="*/ 21 h 99"/>
                  <a:gd name="T62" fmla="*/ 33 w 45"/>
                  <a:gd name="T63" fmla="*/ 30 h 99"/>
                  <a:gd name="T64" fmla="*/ 22 w 45"/>
                  <a:gd name="T65" fmla="*/ 21 h 99"/>
                  <a:gd name="T66" fmla="*/ 42 w 45"/>
                  <a:gd name="T67" fmla="*/ 21 h 99"/>
                  <a:gd name="T68" fmla="*/ 11 w 45"/>
                  <a:gd name="T69" fmla="*/ 66 h 99"/>
                  <a:gd name="T70" fmla="*/ 2 w 45"/>
                  <a:gd name="T71" fmla="*/ 59 h 99"/>
                  <a:gd name="T72" fmla="*/ 20 w 45"/>
                  <a:gd name="T73" fmla="*/ 59 h 99"/>
                  <a:gd name="T74" fmla="*/ 31 w 45"/>
                  <a:gd name="T75" fmla="*/ 66 h 99"/>
                  <a:gd name="T76" fmla="*/ 27 w 45"/>
                  <a:gd name="T77" fmla="*/ 59 h 99"/>
                  <a:gd name="T78" fmla="*/ 42 w 45"/>
                  <a:gd name="T79" fmla="*/ 61 h 99"/>
                  <a:gd name="T80" fmla="*/ 6 w 45"/>
                  <a:gd name="T81" fmla="*/ 84 h 99"/>
                  <a:gd name="T82" fmla="*/ 6 w 45"/>
                  <a:gd name="T83" fmla="*/ 77 h 99"/>
                  <a:gd name="T84" fmla="*/ 42 w 45"/>
                  <a:gd name="T85" fmla="*/ 81 h 99"/>
                  <a:gd name="T86" fmla="*/ 27 w 45"/>
                  <a:gd name="T87" fmla="*/ 84 h 99"/>
                  <a:gd name="T88" fmla="*/ 31 w 45"/>
                  <a:gd name="T89" fmla="*/ 77 h 99"/>
                  <a:gd name="T90" fmla="*/ 42 w 45"/>
                  <a:gd name="T91" fmla="*/ 57 h 99"/>
                  <a:gd name="T92" fmla="*/ 36 w 45"/>
                  <a:gd name="T93" fmla="*/ 43 h 99"/>
                  <a:gd name="T94" fmla="*/ 42 w 45"/>
                  <a:gd name="T95" fmla="*/ 52 h 99"/>
                  <a:gd name="T96" fmla="*/ 9 w 45"/>
                  <a:gd name="T97" fmla="*/ 45 h 99"/>
                  <a:gd name="T98" fmla="*/ 4 w 45"/>
                  <a:gd name="T99" fmla="*/ 39 h 99"/>
                  <a:gd name="T100" fmla="*/ 20 w 45"/>
                  <a:gd name="T101" fmla="*/ 43 h 99"/>
                  <a:gd name="T102" fmla="*/ 6 w 45"/>
                  <a:gd name="T103" fmla="*/ 90 h 99"/>
                  <a:gd name="T104" fmla="*/ 6 w 45"/>
                  <a:gd name="T105" fmla="*/ 84 h 99"/>
                  <a:gd name="T106" fmla="*/ 42 w 45"/>
                  <a:gd name="T107" fmla="*/ 88 h 99"/>
                  <a:gd name="T108" fmla="*/ 27 w 45"/>
                  <a:gd name="T109" fmla="*/ 90 h 99"/>
                  <a:gd name="T110" fmla="*/ 31 w 45"/>
                  <a:gd name="T111" fmla="*/ 84 h 99"/>
                  <a:gd name="T112" fmla="*/ 20 w 45"/>
                  <a:gd name="T1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99">
                    <a:moveTo>
                      <a:pt x="20" y="72"/>
                    </a:moveTo>
                    <a:lnTo>
                      <a:pt x="20" y="77"/>
                    </a:lnTo>
                    <a:lnTo>
                      <a:pt x="18" y="75"/>
                    </a:lnTo>
                    <a:lnTo>
                      <a:pt x="13" y="75"/>
                    </a:lnTo>
                    <a:lnTo>
                      <a:pt x="11" y="75"/>
                    </a:lnTo>
                    <a:lnTo>
                      <a:pt x="9" y="75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0" y="75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4" y="66"/>
                    </a:lnTo>
                    <a:lnTo>
                      <a:pt x="9" y="66"/>
                    </a:lnTo>
                    <a:lnTo>
                      <a:pt x="11" y="66"/>
                    </a:lnTo>
                    <a:lnTo>
                      <a:pt x="13" y="66"/>
                    </a:lnTo>
                    <a:lnTo>
                      <a:pt x="18" y="66"/>
                    </a:lnTo>
                    <a:lnTo>
                      <a:pt x="20" y="66"/>
                    </a:lnTo>
                    <a:lnTo>
                      <a:pt x="20" y="68"/>
                    </a:lnTo>
                    <a:lnTo>
                      <a:pt x="20" y="70"/>
                    </a:lnTo>
                    <a:lnTo>
                      <a:pt x="20" y="72"/>
                    </a:lnTo>
                    <a:close/>
                    <a:moveTo>
                      <a:pt x="20" y="7"/>
                    </a:moveTo>
                    <a:lnTo>
                      <a:pt x="20" y="9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0" y="7"/>
                    </a:lnTo>
                    <a:close/>
                    <a:moveTo>
                      <a:pt x="42" y="75"/>
                    </a:moveTo>
                    <a:lnTo>
                      <a:pt x="42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6" y="77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27" y="77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2" y="66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31" y="66"/>
                    </a:lnTo>
                    <a:lnTo>
                      <a:pt x="33" y="66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2"/>
                    </a:lnTo>
                    <a:lnTo>
                      <a:pt x="42" y="75"/>
                    </a:lnTo>
                    <a:close/>
                    <a:moveTo>
                      <a:pt x="42" y="7"/>
                    </a:moveTo>
                    <a:lnTo>
                      <a:pt x="42" y="11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4" y="9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2" y="2"/>
                    </a:lnTo>
                    <a:lnTo>
                      <a:pt x="42" y="5"/>
                    </a:lnTo>
                    <a:lnTo>
                      <a:pt x="42" y="7"/>
                    </a:lnTo>
                    <a:close/>
                    <a:moveTo>
                      <a:pt x="20" y="36"/>
                    </a:moveTo>
                    <a:lnTo>
                      <a:pt x="20" y="39"/>
                    </a:lnTo>
                    <a:lnTo>
                      <a:pt x="18" y="39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0" y="32"/>
                    </a:lnTo>
                    <a:lnTo>
                      <a:pt x="20" y="34"/>
                    </a:lnTo>
                    <a:lnTo>
                      <a:pt x="20" y="36"/>
                    </a:lnTo>
                    <a:close/>
                    <a:moveTo>
                      <a:pt x="42" y="36"/>
                    </a:moveTo>
                    <a:lnTo>
                      <a:pt x="42" y="39"/>
                    </a:lnTo>
                    <a:lnTo>
                      <a:pt x="40" y="39"/>
                    </a:lnTo>
                    <a:lnTo>
                      <a:pt x="38" y="39"/>
                    </a:lnTo>
                    <a:lnTo>
                      <a:pt x="36" y="39"/>
                    </a:lnTo>
                    <a:lnTo>
                      <a:pt x="33" y="39"/>
                    </a:lnTo>
                    <a:lnTo>
                      <a:pt x="31" y="39"/>
                    </a:lnTo>
                    <a:lnTo>
                      <a:pt x="27" y="39"/>
                    </a:lnTo>
                    <a:lnTo>
                      <a:pt x="24" y="39"/>
                    </a:lnTo>
                    <a:lnTo>
                      <a:pt x="22" y="39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2" y="36"/>
                    </a:lnTo>
                    <a:close/>
                    <a:moveTo>
                      <a:pt x="20" y="18"/>
                    </a:moveTo>
                    <a:lnTo>
                      <a:pt x="20" y="21"/>
                    </a:lnTo>
                    <a:lnTo>
                      <a:pt x="18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close/>
                    <a:moveTo>
                      <a:pt x="42" y="18"/>
                    </a:moveTo>
                    <a:lnTo>
                      <a:pt x="42" y="21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6" y="21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4" y="21"/>
                    </a:lnTo>
                    <a:lnTo>
                      <a:pt x="22" y="21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2" y="14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2" y="14"/>
                    </a:lnTo>
                    <a:lnTo>
                      <a:pt x="42" y="18"/>
                    </a:lnTo>
                    <a:close/>
                    <a:moveTo>
                      <a:pt x="45" y="93"/>
                    </a:moveTo>
                    <a:lnTo>
                      <a:pt x="42" y="99"/>
                    </a:lnTo>
                    <a:lnTo>
                      <a:pt x="22" y="99"/>
                    </a:lnTo>
                    <a:lnTo>
                      <a:pt x="22" y="95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7" y="90"/>
                    </a:lnTo>
                    <a:lnTo>
                      <a:pt x="29" y="90"/>
                    </a:lnTo>
                    <a:lnTo>
                      <a:pt x="31" y="90"/>
                    </a:lnTo>
                    <a:lnTo>
                      <a:pt x="33" y="90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40" y="93"/>
                    </a:lnTo>
                    <a:lnTo>
                      <a:pt x="45" y="93"/>
                    </a:lnTo>
                    <a:close/>
                    <a:moveTo>
                      <a:pt x="20" y="48"/>
                    </a:moveTo>
                    <a:lnTo>
                      <a:pt x="20" y="50"/>
                    </a:lnTo>
                    <a:lnTo>
                      <a:pt x="18" y="50"/>
                    </a:lnTo>
                    <a:lnTo>
                      <a:pt x="15" y="50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9" y="57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8" y="48"/>
                    </a:lnTo>
                    <a:lnTo>
                      <a:pt x="20" y="48"/>
                    </a:lnTo>
                    <a:close/>
                    <a:moveTo>
                      <a:pt x="20" y="25"/>
                    </a:moveTo>
                    <a:lnTo>
                      <a:pt x="20" y="27"/>
                    </a:lnTo>
                    <a:lnTo>
                      <a:pt x="18" y="27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0" y="23"/>
                    </a:lnTo>
                    <a:lnTo>
                      <a:pt x="20" y="25"/>
                    </a:lnTo>
                    <a:close/>
                    <a:moveTo>
                      <a:pt x="42" y="27"/>
                    </a:moveTo>
                    <a:lnTo>
                      <a:pt x="42" y="30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27" y="27"/>
                    </a:lnTo>
                    <a:lnTo>
                      <a:pt x="24" y="27"/>
                    </a:lnTo>
                    <a:lnTo>
                      <a:pt x="22" y="27"/>
                    </a:lnTo>
                    <a:lnTo>
                      <a:pt x="22" y="25"/>
                    </a:lnTo>
                    <a:lnTo>
                      <a:pt x="22" y="23"/>
                    </a:lnTo>
                    <a:lnTo>
                      <a:pt x="22" y="21"/>
                    </a:lnTo>
                    <a:lnTo>
                      <a:pt x="24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2" y="27"/>
                    </a:lnTo>
                    <a:close/>
                    <a:moveTo>
                      <a:pt x="20" y="61"/>
                    </a:moveTo>
                    <a:lnTo>
                      <a:pt x="20" y="66"/>
                    </a:lnTo>
                    <a:lnTo>
                      <a:pt x="18" y="66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9" y="59"/>
                    </a:lnTo>
                    <a:lnTo>
                      <a:pt x="11" y="59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8" y="59"/>
                    </a:lnTo>
                    <a:lnTo>
                      <a:pt x="20" y="59"/>
                    </a:lnTo>
                    <a:lnTo>
                      <a:pt x="20" y="61"/>
                    </a:lnTo>
                    <a:close/>
                    <a:moveTo>
                      <a:pt x="42" y="61"/>
                    </a:moveTo>
                    <a:lnTo>
                      <a:pt x="42" y="66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31" y="66"/>
                    </a:lnTo>
                    <a:lnTo>
                      <a:pt x="29" y="66"/>
                    </a:lnTo>
                    <a:lnTo>
                      <a:pt x="27" y="66"/>
                    </a:lnTo>
                    <a:lnTo>
                      <a:pt x="24" y="66"/>
                    </a:lnTo>
                    <a:lnTo>
                      <a:pt x="22" y="66"/>
                    </a:lnTo>
                    <a:lnTo>
                      <a:pt x="22" y="61"/>
                    </a:lnTo>
                    <a:lnTo>
                      <a:pt x="22" y="59"/>
                    </a:lnTo>
                    <a:lnTo>
                      <a:pt x="24" y="59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31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0" y="59"/>
                    </a:lnTo>
                    <a:lnTo>
                      <a:pt x="42" y="59"/>
                    </a:lnTo>
                    <a:lnTo>
                      <a:pt x="42" y="61"/>
                    </a:lnTo>
                    <a:close/>
                    <a:moveTo>
                      <a:pt x="20" y="79"/>
                    </a:moveTo>
                    <a:lnTo>
                      <a:pt x="20" y="84"/>
                    </a:lnTo>
                    <a:lnTo>
                      <a:pt x="18" y="84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6" y="84"/>
                    </a:lnTo>
                    <a:lnTo>
                      <a:pt x="4" y="84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9" y="77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5" y="77"/>
                    </a:lnTo>
                    <a:lnTo>
                      <a:pt x="18" y="77"/>
                    </a:lnTo>
                    <a:lnTo>
                      <a:pt x="20" y="77"/>
                    </a:lnTo>
                    <a:lnTo>
                      <a:pt x="20" y="79"/>
                    </a:lnTo>
                    <a:close/>
                    <a:moveTo>
                      <a:pt x="42" y="81"/>
                    </a:move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3" y="84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2" y="79"/>
                    </a:lnTo>
                    <a:lnTo>
                      <a:pt x="22" y="77"/>
                    </a:lnTo>
                    <a:lnTo>
                      <a:pt x="24" y="77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7"/>
                    </a:lnTo>
                    <a:lnTo>
                      <a:pt x="33" y="77"/>
                    </a:lnTo>
                    <a:lnTo>
                      <a:pt x="36" y="77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2" y="77"/>
                    </a:lnTo>
                    <a:lnTo>
                      <a:pt x="42" y="81"/>
                    </a:lnTo>
                    <a:close/>
                    <a:moveTo>
                      <a:pt x="42" y="54"/>
                    </a:moveTo>
                    <a:lnTo>
                      <a:pt x="42" y="57"/>
                    </a:lnTo>
                    <a:lnTo>
                      <a:pt x="40" y="57"/>
                    </a:lnTo>
                    <a:lnTo>
                      <a:pt x="36" y="57"/>
                    </a:lnTo>
                    <a:lnTo>
                      <a:pt x="36" y="54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6" y="45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40" y="41"/>
                    </a:lnTo>
                    <a:lnTo>
                      <a:pt x="42" y="41"/>
                    </a:lnTo>
                    <a:lnTo>
                      <a:pt x="42" y="43"/>
                    </a:lnTo>
                    <a:lnTo>
                      <a:pt x="42" y="45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4"/>
                    </a:lnTo>
                    <a:close/>
                    <a:moveTo>
                      <a:pt x="20" y="43"/>
                    </a:moveTo>
                    <a:lnTo>
                      <a:pt x="20" y="45"/>
                    </a:lnTo>
                    <a:lnTo>
                      <a:pt x="18" y="45"/>
                    </a:lnTo>
                    <a:lnTo>
                      <a:pt x="15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3" y="39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0" y="43"/>
                    </a:lnTo>
                    <a:close/>
                    <a:moveTo>
                      <a:pt x="20" y="88"/>
                    </a:moveTo>
                    <a:lnTo>
                      <a:pt x="20" y="90"/>
                    </a:lnTo>
                    <a:lnTo>
                      <a:pt x="18" y="90"/>
                    </a:lnTo>
                    <a:lnTo>
                      <a:pt x="13" y="90"/>
                    </a:lnTo>
                    <a:lnTo>
                      <a:pt x="11" y="90"/>
                    </a:lnTo>
                    <a:lnTo>
                      <a:pt x="11" y="90"/>
                    </a:lnTo>
                    <a:lnTo>
                      <a:pt x="9" y="90"/>
                    </a:lnTo>
                    <a:lnTo>
                      <a:pt x="6" y="90"/>
                    </a:lnTo>
                    <a:lnTo>
                      <a:pt x="4" y="90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3" y="84"/>
                    </a:lnTo>
                    <a:lnTo>
                      <a:pt x="18" y="84"/>
                    </a:lnTo>
                    <a:lnTo>
                      <a:pt x="20" y="84"/>
                    </a:lnTo>
                    <a:lnTo>
                      <a:pt x="20" y="88"/>
                    </a:lnTo>
                    <a:close/>
                    <a:moveTo>
                      <a:pt x="42" y="88"/>
                    </a:moveTo>
                    <a:lnTo>
                      <a:pt x="42" y="90"/>
                    </a:lnTo>
                    <a:lnTo>
                      <a:pt x="40" y="90"/>
                    </a:lnTo>
                    <a:lnTo>
                      <a:pt x="38" y="90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7" y="90"/>
                    </a:lnTo>
                    <a:lnTo>
                      <a:pt x="24" y="90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22" y="84"/>
                    </a:lnTo>
                    <a:lnTo>
                      <a:pt x="24" y="84"/>
                    </a:lnTo>
                    <a:lnTo>
                      <a:pt x="27" y="84"/>
                    </a:lnTo>
                    <a:lnTo>
                      <a:pt x="29" y="84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40" y="86"/>
                    </a:lnTo>
                    <a:lnTo>
                      <a:pt x="42" y="86"/>
                    </a:lnTo>
                    <a:lnTo>
                      <a:pt x="42" y="88"/>
                    </a:lnTo>
                    <a:close/>
                    <a:moveTo>
                      <a:pt x="20" y="90"/>
                    </a:moveTo>
                    <a:lnTo>
                      <a:pt x="20" y="99"/>
                    </a:lnTo>
                    <a:lnTo>
                      <a:pt x="4" y="97"/>
                    </a:lnTo>
                    <a:lnTo>
                      <a:pt x="4" y="90"/>
                    </a:lnTo>
                    <a:lnTo>
                      <a:pt x="20" y="9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9" name="Freeform 3093">
                <a:extLst>
                  <a:ext uri="{FF2B5EF4-FFF2-40B4-BE49-F238E27FC236}">
                    <a16:creationId xmlns:a16="http://schemas.microsoft.com/office/drawing/2014/main" id="{09398906-2995-4FDD-88D8-FEAC9F4C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011"/>
                <a:ext cx="11" cy="7"/>
              </a:xfrm>
              <a:custGeom>
                <a:avLst/>
                <a:gdLst>
                  <a:gd name="T0" fmla="*/ 11 w 11"/>
                  <a:gd name="T1" fmla="*/ 7 h 7"/>
                  <a:gd name="T2" fmla="*/ 0 w 11"/>
                  <a:gd name="T3" fmla="*/ 7 h 7"/>
                  <a:gd name="T4" fmla="*/ 0 w 11"/>
                  <a:gd name="T5" fmla="*/ 2 h 7"/>
                  <a:gd name="T6" fmla="*/ 2 w 11"/>
                  <a:gd name="T7" fmla="*/ 2 h 7"/>
                  <a:gd name="T8" fmla="*/ 2 w 11"/>
                  <a:gd name="T9" fmla="*/ 7 h 7"/>
                  <a:gd name="T10" fmla="*/ 4 w 11"/>
                  <a:gd name="T11" fmla="*/ 7 h 7"/>
                  <a:gd name="T12" fmla="*/ 4 w 11"/>
                  <a:gd name="T13" fmla="*/ 2 h 7"/>
                  <a:gd name="T14" fmla="*/ 9 w 11"/>
                  <a:gd name="T15" fmla="*/ 0 h 7"/>
                  <a:gd name="T16" fmla="*/ 11 w 11"/>
                  <a:gd name="T17" fmla="*/ 2 h 7"/>
                  <a:gd name="T18" fmla="*/ 11 w 11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0" name="Freeform 3094">
                <a:extLst>
                  <a:ext uri="{FF2B5EF4-FFF2-40B4-BE49-F238E27FC236}">
                    <a16:creationId xmlns:a16="http://schemas.microsoft.com/office/drawing/2014/main" id="{F25B6115-B867-4EB9-BD00-68538A167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1372"/>
                <a:ext cx="79" cy="94"/>
              </a:xfrm>
              <a:custGeom>
                <a:avLst/>
                <a:gdLst>
                  <a:gd name="T0" fmla="*/ 66 w 79"/>
                  <a:gd name="T1" fmla="*/ 13 h 94"/>
                  <a:gd name="T2" fmla="*/ 70 w 79"/>
                  <a:gd name="T3" fmla="*/ 16 h 94"/>
                  <a:gd name="T4" fmla="*/ 70 w 79"/>
                  <a:gd name="T5" fmla="*/ 16 h 94"/>
                  <a:gd name="T6" fmla="*/ 68 w 79"/>
                  <a:gd name="T7" fmla="*/ 18 h 94"/>
                  <a:gd name="T8" fmla="*/ 68 w 79"/>
                  <a:gd name="T9" fmla="*/ 20 h 94"/>
                  <a:gd name="T10" fmla="*/ 70 w 79"/>
                  <a:gd name="T11" fmla="*/ 22 h 94"/>
                  <a:gd name="T12" fmla="*/ 68 w 79"/>
                  <a:gd name="T13" fmla="*/ 25 h 94"/>
                  <a:gd name="T14" fmla="*/ 68 w 79"/>
                  <a:gd name="T15" fmla="*/ 27 h 94"/>
                  <a:gd name="T16" fmla="*/ 70 w 79"/>
                  <a:gd name="T17" fmla="*/ 27 h 94"/>
                  <a:gd name="T18" fmla="*/ 70 w 79"/>
                  <a:gd name="T19" fmla="*/ 27 h 94"/>
                  <a:gd name="T20" fmla="*/ 72 w 79"/>
                  <a:gd name="T21" fmla="*/ 29 h 94"/>
                  <a:gd name="T22" fmla="*/ 75 w 79"/>
                  <a:gd name="T23" fmla="*/ 31 h 94"/>
                  <a:gd name="T24" fmla="*/ 77 w 79"/>
                  <a:gd name="T25" fmla="*/ 31 h 94"/>
                  <a:gd name="T26" fmla="*/ 79 w 79"/>
                  <a:gd name="T27" fmla="*/ 34 h 94"/>
                  <a:gd name="T28" fmla="*/ 77 w 79"/>
                  <a:gd name="T29" fmla="*/ 36 h 94"/>
                  <a:gd name="T30" fmla="*/ 70 w 79"/>
                  <a:gd name="T31" fmla="*/ 47 h 94"/>
                  <a:gd name="T32" fmla="*/ 70 w 79"/>
                  <a:gd name="T33" fmla="*/ 49 h 94"/>
                  <a:gd name="T34" fmla="*/ 68 w 79"/>
                  <a:gd name="T35" fmla="*/ 49 h 94"/>
                  <a:gd name="T36" fmla="*/ 68 w 79"/>
                  <a:gd name="T37" fmla="*/ 52 h 94"/>
                  <a:gd name="T38" fmla="*/ 66 w 79"/>
                  <a:gd name="T39" fmla="*/ 54 h 94"/>
                  <a:gd name="T40" fmla="*/ 59 w 79"/>
                  <a:gd name="T41" fmla="*/ 65 h 94"/>
                  <a:gd name="T42" fmla="*/ 57 w 79"/>
                  <a:gd name="T43" fmla="*/ 67 h 94"/>
                  <a:gd name="T44" fmla="*/ 54 w 79"/>
                  <a:gd name="T45" fmla="*/ 70 h 94"/>
                  <a:gd name="T46" fmla="*/ 52 w 79"/>
                  <a:gd name="T47" fmla="*/ 74 h 94"/>
                  <a:gd name="T48" fmla="*/ 52 w 79"/>
                  <a:gd name="T49" fmla="*/ 76 h 94"/>
                  <a:gd name="T50" fmla="*/ 50 w 79"/>
                  <a:gd name="T51" fmla="*/ 79 h 94"/>
                  <a:gd name="T52" fmla="*/ 48 w 79"/>
                  <a:gd name="T53" fmla="*/ 81 h 94"/>
                  <a:gd name="T54" fmla="*/ 48 w 79"/>
                  <a:gd name="T55" fmla="*/ 81 h 94"/>
                  <a:gd name="T56" fmla="*/ 34 w 79"/>
                  <a:gd name="T57" fmla="*/ 72 h 94"/>
                  <a:gd name="T58" fmla="*/ 20 w 79"/>
                  <a:gd name="T59" fmla="*/ 94 h 94"/>
                  <a:gd name="T60" fmla="*/ 11 w 79"/>
                  <a:gd name="T61" fmla="*/ 88 h 94"/>
                  <a:gd name="T62" fmla="*/ 11 w 79"/>
                  <a:gd name="T63" fmla="*/ 85 h 94"/>
                  <a:gd name="T64" fmla="*/ 14 w 79"/>
                  <a:gd name="T65" fmla="*/ 83 h 94"/>
                  <a:gd name="T66" fmla="*/ 16 w 79"/>
                  <a:gd name="T67" fmla="*/ 79 h 94"/>
                  <a:gd name="T68" fmla="*/ 14 w 79"/>
                  <a:gd name="T69" fmla="*/ 79 h 94"/>
                  <a:gd name="T70" fmla="*/ 11 w 79"/>
                  <a:gd name="T71" fmla="*/ 76 h 94"/>
                  <a:gd name="T72" fmla="*/ 11 w 79"/>
                  <a:gd name="T73" fmla="*/ 74 h 94"/>
                  <a:gd name="T74" fmla="*/ 9 w 79"/>
                  <a:gd name="T75" fmla="*/ 74 h 94"/>
                  <a:gd name="T76" fmla="*/ 7 w 79"/>
                  <a:gd name="T77" fmla="*/ 72 h 94"/>
                  <a:gd name="T78" fmla="*/ 5 w 79"/>
                  <a:gd name="T79" fmla="*/ 70 h 94"/>
                  <a:gd name="T80" fmla="*/ 0 w 79"/>
                  <a:gd name="T81" fmla="*/ 67 h 94"/>
                  <a:gd name="T82" fmla="*/ 16 w 79"/>
                  <a:gd name="T83" fmla="*/ 43 h 94"/>
                  <a:gd name="T84" fmla="*/ 18 w 79"/>
                  <a:gd name="T85" fmla="*/ 40 h 94"/>
                  <a:gd name="T86" fmla="*/ 25 w 79"/>
                  <a:gd name="T87" fmla="*/ 31 h 94"/>
                  <a:gd name="T88" fmla="*/ 25 w 79"/>
                  <a:gd name="T89" fmla="*/ 31 h 94"/>
                  <a:gd name="T90" fmla="*/ 27 w 79"/>
                  <a:gd name="T91" fmla="*/ 25 h 94"/>
                  <a:gd name="T92" fmla="*/ 34 w 79"/>
                  <a:gd name="T93" fmla="*/ 16 h 94"/>
                  <a:gd name="T94" fmla="*/ 34 w 79"/>
                  <a:gd name="T95" fmla="*/ 16 h 94"/>
                  <a:gd name="T96" fmla="*/ 36 w 79"/>
                  <a:gd name="T97" fmla="*/ 13 h 94"/>
                  <a:gd name="T98" fmla="*/ 43 w 79"/>
                  <a:gd name="T99" fmla="*/ 2 h 94"/>
                  <a:gd name="T100" fmla="*/ 45 w 79"/>
                  <a:gd name="T101" fmla="*/ 0 h 94"/>
                  <a:gd name="T102" fmla="*/ 45 w 79"/>
                  <a:gd name="T103" fmla="*/ 0 h 94"/>
                  <a:gd name="T104" fmla="*/ 45 w 79"/>
                  <a:gd name="T105" fmla="*/ 2 h 94"/>
                  <a:gd name="T106" fmla="*/ 50 w 79"/>
                  <a:gd name="T107" fmla="*/ 4 h 94"/>
                  <a:gd name="T108" fmla="*/ 54 w 79"/>
                  <a:gd name="T109" fmla="*/ 7 h 94"/>
                  <a:gd name="T110" fmla="*/ 57 w 79"/>
                  <a:gd name="T111" fmla="*/ 9 h 94"/>
                  <a:gd name="T112" fmla="*/ 57 w 79"/>
                  <a:gd name="T113" fmla="*/ 9 h 94"/>
                  <a:gd name="T114" fmla="*/ 57 w 79"/>
                  <a:gd name="T115" fmla="*/ 9 h 94"/>
                  <a:gd name="T116" fmla="*/ 57 w 79"/>
                  <a:gd name="T117" fmla="*/ 9 h 94"/>
                  <a:gd name="T118" fmla="*/ 59 w 79"/>
                  <a:gd name="T119" fmla="*/ 11 h 94"/>
                  <a:gd name="T120" fmla="*/ 63 w 79"/>
                  <a:gd name="T121" fmla="*/ 11 h 94"/>
                  <a:gd name="T122" fmla="*/ 66 w 79"/>
                  <a:gd name="T123" fmla="*/ 1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9" h="94">
                    <a:moveTo>
                      <a:pt x="66" y="13"/>
                    </a:moveTo>
                    <a:lnTo>
                      <a:pt x="70" y="16"/>
                    </a:lnTo>
                    <a:lnTo>
                      <a:pt x="70" y="16"/>
                    </a:lnTo>
                    <a:lnTo>
                      <a:pt x="68" y="18"/>
                    </a:lnTo>
                    <a:lnTo>
                      <a:pt x="68" y="20"/>
                    </a:lnTo>
                    <a:lnTo>
                      <a:pt x="70" y="22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2" y="29"/>
                    </a:lnTo>
                    <a:lnTo>
                      <a:pt x="75" y="31"/>
                    </a:lnTo>
                    <a:lnTo>
                      <a:pt x="77" y="31"/>
                    </a:lnTo>
                    <a:lnTo>
                      <a:pt x="79" y="34"/>
                    </a:lnTo>
                    <a:lnTo>
                      <a:pt x="77" y="36"/>
                    </a:lnTo>
                    <a:lnTo>
                      <a:pt x="70" y="47"/>
                    </a:lnTo>
                    <a:lnTo>
                      <a:pt x="70" y="49"/>
                    </a:lnTo>
                    <a:lnTo>
                      <a:pt x="68" y="49"/>
                    </a:lnTo>
                    <a:lnTo>
                      <a:pt x="68" y="52"/>
                    </a:lnTo>
                    <a:lnTo>
                      <a:pt x="66" y="54"/>
                    </a:lnTo>
                    <a:lnTo>
                      <a:pt x="59" y="65"/>
                    </a:lnTo>
                    <a:lnTo>
                      <a:pt x="57" y="67"/>
                    </a:lnTo>
                    <a:lnTo>
                      <a:pt x="54" y="70"/>
                    </a:lnTo>
                    <a:lnTo>
                      <a:pt x="52" y="74"/>
                    </a:lnTo>
                    <a:lnTo>
                      <a:pt x="52" y="76"/>
                    </a:lnTo>
                    <a:lnTo>
                      <a:pt x="50" y="79"/>
                    </a:lnTo>
                    <a:lnTo>
                      <a:pt x="48" y="81"/>
                    </a:lnTo>
                    <a:lnTo>
                      <a:pt x="48" y="81"/>
                    </a:lnTo>
                    <a:lnTo>
                      <a:pt x="34" y="72"/>
                    </a:lnTo>
                    <a:lnTo>
                      <a:pt x="20" y="94"/>
                    </a:lnTo>
                    <a:lnTo>
                      <a:pt x="11" y="88"/>
                    </a:lnTo>
                    <a:lnTo>
                      <a:pt x="11" y="85"/>
                    </a:lnTo>
                    <a:lnTo>
                      <a:pt x="14" y="83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9" y="74"/>
                    </a:lnTo>
                    <a:lnTo>
                      <a:pt x="7" y="72"/>
                    </a:lnTo>
                    <a:lnTo>
                      <a:pt x="5" y="70"/>
                    </a:lnTo>
                    <a:lnTo>
                      <a:pt x="0" y="67"/>
                    </a:lnTo>
                    <a:lnTo>
                      <a:pt x="16" y="43"/>
                    </a:lnTo>
                    <a:lnTo>
                      <a:pt x="18" y="40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7" y="25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6" y="13"/>
                    </a:lnTo>
                    <a:lnTo>
                      <a:pt x="43" y="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50" y="4"/>
                    </a:lnTo>
                    <a:lnTo>
                      <a:pt x="54" y="7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9" y="11"/>
                    </a:lnTo>
                    <a:lnTo>
                      <a:pt x="63" y="11"/>
                    </a:lnTo>
                    <a:lnTo>
                      <a:pt x="66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1" name="Freeform 3095">
                <a:extLst>
                  <a:ext uri="{FF2B5EF4-FFF2-40B4-BE49-F238E27FC236}">
                    <a16:creationId xmlns:a16="http://schemas.microsoft.com/office/drawing/2014/main" id="{BC562FDD-76F3-439E-8928-14261E1A8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2393"/>
                <a:ext cx="12" cy="14"/>
              </a:xfrm>
              <a:custGeom>
                <a:avLst/>
                <a:gdLst>
                  <a:gd name="T0" fmla="*/ 9 w 12"/>
                  <a:gd name="T1" fmla="*/ 2 h 14"/>
                  <a:gd name="T2" fmla="*/ 9 w 12"/>
                  <a:gd name="T3" fmla="*/ 2 h 14"/>
                  <a:gd name="T4" fmla="*/ 9 w 12"/>
                  <a:gd name="T5" fmla="*/ 2 h 14"/>
                  <a:gd name="T6" fmla="*/ 9 w 12"/>
                  <a:gd name="T7" fmla="*/ 2 h 14"/>
                  <a:gd name="T8" fmla="*/ 12 w 12"/>
                  <a:gd name="T9" fmla="*/ 5 h 14"/>
                  <a:gd name="T10" fmla="*/ 12 w 12"/>
                  <a:gd name="T11" fmla="*/ 5 h 14"/>
                  <a:gd name="T12" fmla="*/ 12 w 12"/>
                  <a:gd name="T13" fmla="*/ 5 h 14"/>
                  <a:gd name="T14" fmla="*/ 12 w 12"/>
                  <a:gd name="T15" fmla="*/ 7 h 14"/>
                  <a:gd name="T16" fmla="*/ 7 w 12"/>
                  <a:gd name="T17" fmla="*/ 14 h 14"/>
                  <a:gd name="T18" fmla="*/ 5 w 12"/>
                  <a:gd name="T19" fmla="*/ 14 h 14"/>
                  <a:gd name="T20" fmla="*/ 5 w 12"/>
                  <a:gd name="T21" fmla="*/ 14 h 14"/>
                  <a:gd name="T22" fmla="*/ 0 w 12"/>
                  <a:gd name="T23" fmla="*/ 9 h 14"/>
                  <a:gd name="T24" fmla="*/ 2 w 12"/>
                  <a:gd name="T25" fmla="*/ 5 h 14"/>
                  <a:gd name="T26" fmla="*/ 5 w 12"/>
                  <a:gd name="T27" fmla="*/ 0 h 14"/>
                  <a:gd name="T28" fmla="*/ 9 w 12"/>
                  <a:gd name="T29" fmla="*/ 2 h 14"/>
                  <a:gd name="T30" fmla="*/ 9 w 12"/>
                  <a:gd name="T3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4">
                    <a:moveTo>
                      <a:pt x="9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2" name="Freeform 3096">
                <a:extLst>
                  <a:ext uri="{FF2B5EF4-FFF2-40B4-BE49-F238E27FC236}">
                    <a16:creationId xmlns:a16="http://schemas.microsoft.com/office/drawing/2014/main" id="{11DA560D-E936-49A1-B9B6-C96AFF1D9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090"/>
                <a:ext cx="49" cy="45"/>
              </a:xfrm>
              <a:custGeom>
                <a:avLst/>
                <a:gdLst>
                  <a:gd name="T0" fmla="*/ 38 w 49"/>
                  <a:gd name="T1" fmla="*/ 7 h 45"/>
                  <a:gd name="T2" fmla="*/ 42 w 49"/>
                  <a:gd name="T3" fmla="*/ 11 h 45"/>
                  <a:gd name="T4" fmla="*/ 45 w 49"/>
                  <a:gd name="T5" fmla="*/ 13 h 45"/>
                  <a:gd name="T6" fmla="*/ 49 w 49"/>
                  <a:gd name="T7" fmla="*/ 20 h 45"/>
                  <a:gd name="T8" fmla="*/ 49 w 49"/>
                  <a:gd name="T9" fmla="*/ 22 h 45"/>
                  <a:gd name="T10" fmla="*/ 49 w 49"/>
                  <a:gd name="T11" fmla="*/ 27 h 45"/>
                  <a:gd name="T12" fmla="*/ 47 w 49"/>
                  <a:gd name="T13" fmla="*/ 36 h 45"/>
                  <a:gd name="T14" fmla="*/ 47 w 49"/>
                  <a:gd name="T15" fmla="*/ 43 h 45"/>
                  <a:gd name="T16" fmla="*/ 45 w 49"/>
                  <a:gd name="T17" fmla="*/ 45 h 45"/>
                  <a:gd name="T18" fmla="*/ 42 w 49"/>
                  <a:gd name="T19" fmla="*/ 43 h 45"/>
                  <a:gd name="T20" fmla="*/ 38 w 49"/>
                  <a:gd name="T21" fmla="*/ 45 h 45"/>
                  <a:gd name="T22" fmla="*/ 36 w 49"/>
                  <a:gd name="T23" fmla="*/ 40 h 45"/>
                  <a:gd name="T24" fmla="*/ 31 w 49"/>
                  <a:gd name="T25" fmla="*/ 45 h 45"/>
                  <a:gd name="T26" fmla="*/ 31 w 49"/>
                  <a:gd name="T27" fmla="*/ 43 h 45"/>
                  <a:gd name="T28" fmla="*/ 29 w 49"/>
                  <a:gd name="T29" fmla="*/ 43 h 45"/>
                  <a:gd name="T30" fmla="*/ 29 w 49"/>
                  <a:gd name="T31" fmla="*/ 40 h 45"/>
                  <a:gd name="T32" fmla="*/ 24 w 49"/>
                  <a:gd name="T33" fmla="*/ 45 h 45"/>
                  <a:gd name="T34" fmla="*/ 20 w 49"/>
                  <a:gd name="T35" fmla="*/ 43 h 45"/>
                  <a:gd name="T36" fmla="*/ 15 w 49"/>
                  <a:gd name="T37" fmla="*/ 36 h 45"/>
                  <a:gd name="T38" fmla="*/ 13 w 49"/>
                  <a:gd name="T39" fmla="*/ 31 h 45"/>
                  <a:gd name="T40" fmla="*/ 11 w 49"/>
                  <a:gd name="T41" fmla="*/ 29 h 45"/>
                  <a:gd name="T42" fmla="*/ 9 w 49"/>
                  <a:gd name="T43" fmla="*/ 25 h 45"/>
                  <a:gd name="T44" fmla="*/ 6 w 49"/>
                  <a:gd name="T45" fmla="*/ 22 h 45"/>
                  <a:gd name="T46" fmla="*/ 2 w 49"/>
                  <a:gd name="T47" fmla="*/ 20 h 45"/>
                  <a:gd name="T48" fmla="*/ 0 w 49"/>
                  <a:gd name="T49" fmla="*/ 18 h 45"/>
                  <a:gd name="T50" fmla="*/ 0 w 49"/>
                  <a:gd name="T51" fmla="*/ 11 h 45"/>
                  <a:gd name="T52" fmla="*/ 2 w 49"/>
                  <a:gd name="T53" fmla="*/ 9 h 45"/>
                  <a:gd name="T54" fmla="*/ 2 w 49"/>
                  <a:gd name="T55" fmla="*/ 11 h 45"/>
                  <a:gd name="T56" fmla="*/ 6 w 49"/>
                  <a:gd name="T57" fmla="*/ 13 h 45"/>
                  <a:gd name="T58" fmla="*/ 6 w 49"/>
                  <a:gd name="T59" fmla="*/ 7 h 45"/>
                  <a:gd name="T60" fmla="*/ 4 w 49"/>
                  <a:gd name="T61" fmla="*/ 7 h 45"/>
                  <a:gd name="T62" fmla="*/ 4 w 49"/>
                  <a:gd name="T63" fmla="*/ 2 h 45"/>
                  <a:gd name="T64" fmla="*/ 6 w 49"/>
                  <a:gd name="T65" fmla="*/ 2 h 45"/>
                  <a:gd name="T66" fmla="*/ 9 w 49"/>
                  <a:gd name="T67" fmla="*/ 2 h 45"/>
                  <a:gd name="T68" fmla="*/ 13 w 49"/>
                  <a:gd name="T69" fmla="*/ 7 h 45"/>
                  <a:gd name="T70" fmla="*/ 13 w 49"/>
                  <a:gd name="T71" fmla="*/ 0 h 45"/>
                  <a:gd name="T72" fmla="*/ 20 w 49"/>
                  <a:gd name="T73" fmla="*/ 0 h 45"/>
                  <a:gd name="T74" fmla="*/ 24 w 49"/>
                  <a:gd name="T75" fmla="*/ 2 h 45"/>
                  <a:gd name="T76" fmla="*/ 29 w 49"/>
                  <a:gd name="T77" fmla="*/ 2 h 45"/>
                  <a:gd name="T78" fmla="*/ 33 w 49"/>
                  <a:gd name="T79" fmla="*/ 2 h 45"/>
                  <a:gd name="T80" fmla="*/ 36 w 49"/>
                  <a:gd name="T81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9" h="45">
                    <a:moveTo>
                      <a:pt x="36" y="4"/>
                    </a:moveTo>
                    <a:lnTo>
                      <a:pt x="38" y="7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5" y="13"/>
                    </a:lnTo>
                    <a:lnTo>
                      <a:pt x="47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7"/>
                    </a:lnTo>
                    <a:lnTo>
                      <a:pt x="49" y="34"/>
                    </a:lnTo>
                    <a:lnTo>
                      <a:pt x="47" y="36"/>
                    </a:lnTo>
                    <a:lnTo>
                      <a:pt x="47" y="38"/>
                    </a:lnTo>
                    <a:lnTo>
                      <a:pt x="47" y="43"/>
                    </a:lnTo>
                    <a:lnTo>
                      <a:pt x="47" y="45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0" y="43"/>
                    </a:lnTo>
                    <a:lnTo>
                      <a:pt x="38" y="45"/>
                    </a:lnTo>
                    <a:lnTo>
                      <a:pt x="38" y="43"/>
                    </a:lnTo>
                    <a:lnTo>
                      <a:pt x="36" y="40"/>
                    </a:lnTo>
                    <a:lnTo>
                      <a:pt x="33" y="43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4" y="45"/>
                    </a:lnTo>
                    <a:lnTo>
                      <a:pt x="22" y="45"/>
                    </a:lnTo>
                    <a:lnTo>
                      <a:pt x="20" y="43"/>
                    </a:lnTo>
                    <a:lnTo>
                      <a:pt x="18" y="38"/>
                    </a:lnTo>
                    <a:lnTo>
                      <a:pt x="15" y="36"/>
                    </a:lnTo>
                    <a:lnTo>
                      <a:pt x="13" y="34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3" y="7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3" name="Freeform 3097">
                <a:extLst>
                  <a:ext uri="{FF2B5EF4-FFF2-40B4-BE49-F238E27FC236}">
                    <a16:creationId xmlns:a16="http://schemas.microsoft.com/office/drawing/2014/main" id="{3A748E78-3AF0-4749-ACB5-512EDA07C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541"/>
                <a:ext cx="20" cy="9"/>
              </a:xfrm>
              <a:custGeom>
                <a:avLst/>
                <a:gdLst>
                  <a:gd name="T0" fmla="*/ 8 w 9"/>
                  <a:gd name="T1" fmla="*/ 4 h 4"/>
                  <a:gd name="T2" fmla="*/ 8 w 9"/>
                  <a:gd name="T3" fmla="*/ 4 h 4"/>
                  <a:gd name="T4" fmla="*/ 9 w 9"/>
                  <a:gd name="T5" fmla="*/ 0 h 4"/>
                  <a:gd name="T6" fmla="*/ 9 w 9"/>
                  <a:gd name="T7" fmla="*/ 0 h 4"/>
                  <a:gd name="T8" fmla="*/ 7 w 9"/>
                  <a:gd name="T9" fmla="*/ 1 h 4"/>
                  <a:gd name="T10" fmla="*/ 7 w 9"/>
                  <a:gd name="T11" fmla="*/ 2 h 4"/>
                  <a:gd name="T12" fmla="*/ 2 w 9"/>
                  <a:gd name="T13" fmla="*/ 2 h 4"/>
                  <a:gd name="T14" fmla="*/ 1 w 9"/>
                  <a:gd name="T15" fmla="*/ 1 h 4"/>
                  <a:gd name="T16" fmla="*/ 0 w 9"/>
                  <a:gd name="T17" fmla="*/ 4 h 4"/>
                  <a:gd name="T18" fmla="*/ 7 w 9"/>
                  <a:gd name="T19" fmla="*/ 4 h 4"/>
                  <a:gd name="T20" fmla="*/ 8 w 9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4">
                    <a:moveTo>
                      <a:pt x="8" y="4"/>
                    </a:moveTo>
                    <a:lnTo>
                      <a:pt x="8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4" name="Freeform 3098">
                <a:extLst>
                  <a:ext uri="{FF2B5EF4-FFF2-40B4-BE49-F238E27FC236}">
                    <a16:creationId xmlns:a16="http://schemas.microsoft.com/office/drawing/2014/main" id="{A0B41EEB-CC7B-434C-BEFC-879A6ECCAC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1" y="966"/>
                <a:ext cx="97" cy="133"/>
              </a:xfrm>
              <a:custGeom>
                <a:avLst/>
                <a:gdLst>
                  <a:gd name="T0" fmla="*/ 52 w 97"/>
                  <a:gd name="T1" fmla="*/ 0 h 133"/>
                  <a:gd name="T2" fmla="*/ 57 w 97"/>
                  <a:gd name="T3" fmla="*/ 2 h 133"/>
                  <a:gd name="T4" fmla="*/ 66 w 97"/>
                  <a:gd name="T5" fmla="*/ 7 h 133"/>
                  <a:gd name="T6" fmla="*/ 72 w 97"/>
                  <a:gd name="T7" fmla="*/ 11 h 133"/>
                  <a:gd name="T8" fmla="*/ 79 w 97"/>
                  <a:gd name="T9" fmla="*/ 11 h 133"/>
                  <a:gd name="T10" fmla="*/ 84 w 97"/>
                  <a:gd name="T11" fmla="*/ 13 h 133"/>
                  <a:gd name="T12" fmla="*/ 86 w 97"/>
                  <a:gd name="T13" fmla="*/ 16 h 133"/>
                  <a:gd name="T14" fmla="*/ 90 w 97"/>
                  <a:gd name="T15" fmla="*/ 18 h 133"/>
                  <a:gd name="T16" fmla="*/ 93 w 97"/>
                  <a:gd name="T17" fmla="*/ 18 h 133"/>
                  <a:gd name="T18" fmla="*/ 97 w 97"/>
                  <a:gd name="T19" fmla="*/ 20 h 133"/>
                  <a:gd name="T20" fmla="*/ 88 w 97"/>
                  <a:gd name="T21" fmla="*/ 43 h 133"/>
                  <a:gd name="T22" fmla="*/ 86 w 97"/>
                  <a:gd name="T23" fmla="*/ 47 h 133"/>
                  <a:gd name="T24" fmla="*/ 66 w 97"/>
                  <a:gd name="T25" fmla="*/ 92 h 133"/>
                  <a:gd name="T26" fmla="*/ 63 w 97"/>
                  <a:gd name="T27" fmla="*/ 97 h 133"/>
                  <a:gd name="T28" fmla="*/ 59 w 97"/>
                  <a:gd name="T29" fmla="*/ 108 h 133"/>
                  <a:gd name="T30" fmla="*/ 48 w 97"/>
                  <a:gd name="T31" fmla="*/ 131 h 133"/>
                  <a:gd name="T32" fmla="*/ 48 w 97"/>
                  <a:gd name="T33" fmla="*/ 133 h 133"/>
                  <a:gd name="T34" fmla="*/ 45 w 97"/>
                  <a:gd name="T35" fmla="*/ 133 h 133"/>
                  <a:gd name="T36" fmla="*/ 43 w 97"/>
                  <a:gd name="T37" fmla="*/ 133 h 133"/>
                  <a:gd name="T38" fmla="*/ 32 w 97"/>
                  <a:gd name="T39" fmla="*/ 128 h 133"/>
                  <a:gd name="T40" fmla="*/ 29 w 97"/>
                  <a:gd name="T41" fmla="*/ 124 h 133"/>
                  <a:gd name="T42" fmla="*/ 11 w 97"/>
                  <a:gd name="T43" fmla="*/ 117 h 133"/>
                  <a:gd name="T44" fmla="*/ 2 w 97"/>
                  <a:gd name="T45" fmla="*/ 113 h 133"/>
                  <a:gd name="T46" fmla="*/ 0 w 97"/>
                  <a:gd name="T47" fmla="*/ 113 h 133"/>
                  <a:gd name="T48" fmla="*/ 9 w 97"/>
                  <a:gd name="T49" fmla="*/ 97 h 133"/>
                  <a:gd name="T50" fmla="*/ 14 w 97"/>
                  <a:gd name="T51" fmla="*/ 81 h 133"/>
                  <a:gd name="T52" fmla="*/ 23 w 97"/>
                  <a:gd name="T53" fmla="*/ 63 h 133"/>
                  <a:gd name="T54" fmla="*/ 32 w 97"/>
                  <a:gd name="T55" fmla="*/ 43 h 133"/>
                  <a:gd name="T56" fmla="*/ 34 w 97"/>
                  <a:gd name="T57" fmla="*/ 36 h 133"/>
                  <a:gd name="T58" fmla="*/ 41 w 97"/>
                  <a:gd name="T59" fmla="*/ 25 h 133"/>
                  <a:gd name="T60" fmla="*/ 52 w 97"/>
                  <a:gd name="T61" fmla="*/ 0 h 133"/>
                  <a:gd name="T62" fmla="*/ 29 w 97"/>
                  <a:gd name="T63" fmla="*/ 110 h 133"/>
                  <a:gd name="T64" fmla="*/ 32 w 97"/>
                  <a:gd name="T65" fmla="*/ 101 h 133"/>
                  <a:gd name="T66" fmla="*/ 36 w 97"/>
                  <a:gd name="T67" fmla="*/ 97 h 133"/>
                  <a:gd name="T68" fmla="*/ 29 w 97"/>
                  <a:gd name="T69" fmla="*/ 92 h 133"/>
                  <a:gd name="T70" fmla="*/ 25 w 97"/>
                  <a:gd name="T71" fmla="*/ 88 h 133"/>
                  <a:gd name="T72" fmla="*/ 23 w 97"/>
                  <a:gd name="T73" fmla="*/ 97 h 133"/>
                  <a:gd name="T74" fmla="*/ 61 w 97"/>
                  <a:gd name="T75" fmla="*/ 52 h 133"/>
                  <a:gd name="T76" fmla="*/ 63 w 97"/>
                  <a:gd name="T77" fmla="*/ 52 h 133"/>
                  <a:gd name="T78" fmla="*/ 61 w 97"/>
                  <a:gd name="T79" fmla="*/ 47 h 133"/>
                  <a:gd name="T80" fmla="*/ 59 w 97"/>
                  <a:gd name="T81" fmla="*/ 52 h 133"/>
                  <a:gd name="T82" fmla="*/ 29 w 97"/>
                  <a:gd name="T83" fmla="*/ 115 h 133"/>
                  <a:gd name="T84" fmla="*/ 32 w 97"/>
                  <a:gd name="T85" fmla="*/ 119 h 133"/>
                  <a:gd name="T86" fmla="*/ 34 w 97"/>
                  <a:gd name="T87" fmla="*/ 115 h 133"/>
                  <a:gd name="T88" fmla="*/ 29 w 97"/>
                  <a:gd name="T89" fmla="*/ 115 h 133"/>
                  <a:gd name="T90" fmla="*/ 81 w 97"/>
                  <a:gd name="T91" fmla="*/ 40 h 133"/>
                  <a:gd name="T92" fmla="*/ 86 w 97"/>
                  <a:gd name="T93" fmla="*/ 43 h 133"/>
                  <a:gd name="T94" fmla="*/ 86 w 97"/>
                  <a:gd name="T95" fmla="*/ 40 h 133"/>
                  <a:gd name="T96" fmla="*/ 84 w 97"/>
                  <a:gd name="T97" fmla="*/ 38 h 133"/>
                  <a:gd name="T98" fmla="*/ 81 w 97"/>
                  <a:gd name="T99" fmla="*/ 40 h 133"/>
                  <a:gd name="T100" fmla="*/ 81 w 97"/>
                  <a:gd name="T101" fmla="*/ 40 h 133"/>
                  <a:gd name="T102" fmla="*/ 23 w 97"/>
                  <a:gd name="T103" fmla="*/ 115 h 133"/>
                  <a:gd name="T104" fmla="*/ 27 w 97"/>
                  <a:gd name="T105" fmla="*/ 113 h 133"/>
                  <a:gd name="T106" fmla="*/ 18 w 97"/>
                  <a:gd name="T107" fmla="*/ 108 h 133"/>
                  <a:gd name="T108" fmla="*/ 16 w 97"/>
                  <a:gd name="T109" fmla="*/ 110 h 133"/>
                  <a:gd name="T110" fmla="*/ 18 w 97"/>
                  <a:gd name="T111" fmla="*/ 10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7" h="133">
                    <a:moveTo>
                      <a:pt x="52" y="0"/>
                    </a:moveTo>
                    <a:lnTo>
                      <a:pt x="52" y="0"/>
                    </a:lnTo>
                    <a:lnTo>
                      <a:pt x="52" y="0"/>
                    </a:lnTo>
                    <a:lnTo>
                      <a:pt x="57" y="2"/>
                    </a:lnTo>
                    <a:lnTo>
                      <a:pt x="63" y="4"/>
                    </a:lnTo>
                    <a:lnTo>
                      <a:pt x="66" y="7"/>
                    </a:lnTo>
                    <a:lnTo>
                      <a:pt x="68" y="9"/>
                    </a:lnTo>
                    <a:lnTo>
                      <a:pt x="72" y="11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81" y="13"/>
                    </a:lnTo>
                    <a:lnTo>
                      <a:pt x="84" y="13"/>
                    </a:lnTo>
                    <a:lnTo>
                      <a:pt x="84" y="16"/>
                    </a:lnTo>
                    <a:lnTo>
                      <a:pt x="86" y="16"/>
                    </a:lnTo>
                    <a:lnTo>
                      <a:pt x="88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3" y="18"/>
                    </a:lnTo>
                    <a:lnTo>
                      <a:pt x="97" y="20"/>
                    </a:lnTo>
                    <a:lnTo>
                      <a:pt x="97" y="20"/>
                    </a:lnTo>
                    <a:lnTo>
                      <a:pt x="97" y="20"/>
                    </a:lnTo>
                    <a:lnTo>
                      <a:pt x="88" y="43"/>
                    </a:lnTo>
                    <a:lnTo>
                      <a:pt x="86" y="47"/>
                    </a:lnTo>
                    <a:lnTo>
                      <a:pt x="86" y="47"/>
                    </a:lnTo>
                    <a:lnTo>
                      <a:pt x="70" y="83"/>
                    </a:lnTo>
                    <a:lnTo>
                      <a:pt x="66" y="92"/>
                    </a:lnTo>
                    <a:lnTo>
                      <a:pt x="63" y="95"/>
                    </a:lnTo>
                    <a:lnTo>
                      <a:pt x="63" y="97"/>
                    </a:lnTo>
                    <a:lnTo>
                      <a:pt x="61" y="104"/>
                    </a:lnTo>
                    <a:lnTo>
                      <a:pt x="59" y="108"/>
                    </a:lnTo>
                    <a:lnTo>
                      <a:pt x="54" y="117"/>
                    </a:lnTo>
                    <a:lnTo>
                      <a:pt x="48" y="131"/>
                    </a:lnTo>
                    <a:lnTo>
                      <a:pt x="48" y="133"/>
                    </a:lnTo>
                    <a:lnTo>
                      <a:pt x="48" y="133"/>
                    </a:lnTo>
                    <a:lnTo>
                      <a:pt x="45" y="133"/>
                    </a:lnTo>
                    <a:lnTo>
                      <a:pt x="45" y="133"/>
                    </a:lnTo>
                    <a:lnTo>
                      <a:pt x="45" y="133"/>
                    </a:lnTo>
                    <a:lnTo>
                      <a:pt x="43" y="133"/>
                    </a:lnTo>
                    <a:lnTo>
                      <a:pt x="41" y="131"/>
                    </a:lnTo>
                    <a:lnTo>
                      <a:pt x="32" y="128"/>
                    </a:lnTo>
                    <a:lnTo>
                      <a:pt x="32" y="126"/>
                    </a:lnTo>
                    <a:lnTo>
                      <a:pt x="29" y="124"/>
                    </a:lnTo>
                    <a:lnTo>
                      <a:pt x="27" y="126"/>
                    </a:lnTo>
                    <a:lnTo>
                      <a:pt x="11" y="117"/>
                    </a:lnTo>
                    <a:lnTo>
                      <a:pt x="2" y="113"/>
                    </a:lnTo>
                    <a:lnTo>
                      <a:pt x="2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08"/>
                    </a:lnTo>
                    <a:lnTo>
                      <a:pt x="9" y="97"/>
                    </a:lnTo>
                    <a:lnTo>
                      <a:pt x="11" y="88"/>
                    </a:lnTo>
                    <a:lnTo>
                      <a:pt x="14" y="81"/>
                    </a:lnTo>
                    <a:lnTo>
                      <a:pt x="16" y="77"/>
                    </a:lnTo>
                    <a:lnTo>
                      <a:pt x="23" y="63"/>
                    </a:lnTo>
                    <a:lnTo>
                      <a:pt x="29" y="47"/>
                    </a:lnTo>
                    <a:lnTo>
                      <a:pt x="32" y="43"/>
                    </a:lnTo>
                    <a:lnTo>
                      <a:pt x="34" y="38"/>
                    </a:lnTo>
                    <a:lnTo>
                      <a:pt x="34" y="36"/>
                    </a:lnTo>
                    <a:lnTo>
                      <a:pt x="36" y="34"/>
                    </a:lnTo>
                    <a:lnTo>
                      <a:pt x="41" y="25"/>
                    </a:lnTo>
                    <a:lnTo>
                      <a:pt x="50" y="4"/>
                    </a:lnTo>
                    <a:lnTo>
                      <a:pt x="52" y="0"/>
                    </a:lnTo>
                    <a:close/>
                    <a:moveTo>
                      <a:pt x="18" y="104"/>
                    </a:moveTo>
                    <a:lnTo>
                      <a:pt x="29" y="110"/>
                    </a:lnTo>
                    <a:lnTo>
                      <a:pt x="32" y="106"/>
                    </a:lnTo>
                    <a:lnTo>
                      <a:pt x="32" y="101"/>
                    </a:lnTo>
                    <a:lnTo>
                      <a:pt x="34" y="99"/>
                    </a:lnTo>
                    <a:lnTo>
                      <a:pt x="36" y="97"/>
                    </a:lnTo>
                    <a:lnTo>
                      <a:pt x="32" y="95"/>
                    </a:lnTo>
                    <a:lnTo>
                      <a:pt x="29" y="92"/>
                    </a:lnTo>
                    <a:lnTo>
                      <a:pt x="27" y="90"/>
                    </a:lnTo>
                    <a:lnTo>
                      <a:pt x="25" y="88"/>
                    </a:lnTo>
                    <a:lnTo>
                      <a:pt x="23" y="95"/>
                    </a:lnTo>
                    <a:lnTo>
                      <a:pt x="23" y="97"/>
                    </a:lnTo>
                    <a:lnTo>
                      <a:pt x="18" y="104"/>
                    </a:lnTo>
                    <a:close/>
                    <a:moveTo>
                      <a:pt x="61" y="52"/>
                    </a:moveTo>
                    <a:lnTo>
                      <a:pt x="63" y="54"/>
                    </a:lnTo>
                    <a:lnTo>
                      <a:pt x="63" y="52"/>
                    </a:lnTo>
                    <a:lnTo>
                      <a:pt x="63" y="49"/>
                    </a:lnTo>
                    <a:lnTo>
                      <a:pt x="61" y="47"/>
                    </a:lnTo>
                    <a:lnTo>
                      <a:pt x="59" y="47"/>
                    </a:lnTo>
                    <a:lnTo>
                      <a:pt x="59" y="52"/>
                    </a:lnTo>
                    <a:lnTo>
                      <a:pt x="61" y="52"/>
                    </a:lnTo>
                    <a:close/>
                    <a:moveTo>
                      <a:pt x="29" y="115"/>
                    </a:moveTo>
                    <a:lnTo>
                      <a:pt x="27" y="117"/>
                    </a:lnTo>
                    <a:lnTo>
                      <a:pt x="32" y="119"/>
                    </a:lnTo>
                    <a:lnTo>
                      <a:pt x="34" y="117"/>
                    </a:lnTo>
                    <a:lnTo>
                      <a:pt x="34" y="115"/>
                    </a:lnTo>
                    <a:lnTo>
                      <a:pt x="29" y="113"/>
                    </a:lnTo>
                    <a:lnTo>
                      <a:pt x="29" y="115"/>
                    </a:lnTo>
                    <a:close/>
                    <a:moveTo>
                      <a:pt x="81" y="40"/>
                    </a:moveTo>
                    <a:lnTo>
                      <a:pt x="81" y="40"/>
                    </a:lnTo>
                    <a:lnTo>
                      <a:pt x="81" y="40"/>
                    </a:lnTo>
                    <a:lnTo>
                      <a:pt x="86" y="43"/>
                    </a:lnTo>
                    <a:lnTo>
                      <a:pt x="88" y="40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4" y="38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81" y="40"/>
                    </a:lnTo>
                    <a:close/>
                    <a:moveTo>
                      <a:pt x="25" y="110"/>
                    </a:moveTo>
                    <a:lnTo>
                      <a:pt x="23" y="115"/>
                    </a:lnTo>
                    <a:lnTo>
                      <a:pt x="25" y="117"/>
                    </a:lnTo>
                    <a:lnTo>
                      <a:pt x="27" y="113"/>
                    </a:lnTo>
                    <a:lnTo>
                      <a:pt x="25" y="110"/>
                    </a:lnTo>
                    <a:close/>
                    <a:moveTo>
                      <a:pt x="18" y="108"/>
                    </a:moveTo>
                    <a:lnTo>
                      <a:pt x="16" y="106"/>
                    </a:lnTo>
                    <a:lnTo>
                      <a:pt x="16" y="110"/>
                    </a:lnTo>
                    <a:lnTo>
                      <a:pt x="18" y="113"/>
                    </a:lnTo>
                    <a:lnTo>
                      <a:pt x="18" y="10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5" name="Freeform 3099">
                <a:extLst>
                  <a:ext uri="{FF2B5EF4-FFF2-40B4-BE49-F238E27FC236}">
                    <a16:creationId xmlns:a16="http://schemas.microsoft.com/office/drawing/2014/main" id="{9330174A-C47B-4091-9F5F-FE5A74EE7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094"/>
                <a:ext cx="11" cy="9"/>
              </a:xfrm>
              <a:custGeom>
                <a:avLst/>
                <a:gdLst>
                  <a:gd name="T0" fmla="*/ 11 w 11"/>
                  <a:gd name="T1" fmla="*/ 7 h 9"/>
                  <a:gd name="T2" fmla="*/ 11 w 11"/>
                  <a:gd name="T3" fmla="*/ 9 h 9"/>
                  <a:gd name="T4" fmla="*/ 0 w 11"/>
                  <a:gd name="T5" fmla="*/ 5 h 9"/>
                  <a:gd name="T6" fmla="*/ 2 w 11"/>
                  <a:gd name="T7" fmla="*/ 0 h 9"/>
                  <a:gd name="T8" fmla="*/ 2 w 11"/>
                  <a:gd name="T9" fmla="*/ 0 h 9"/>
                  <a:gd name="T10" fmla="*/ 6 w 11"/>
                  <a:gd name="T11" fmla="*/ 3 h 9"/>
                  <a:gd name="T12" fmla="*/ 11 w 11"/>
                  <a:gd name="T13" fmla="*/ 5 h 9"/>
                  <a:gd name="T14" fmla="*/ 11 w 11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7"/>
                    </a:moveTo>
                    <a:lnTo>
                      <a:pt x="11" y="9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11" y="5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6" name="Freeform 3100">
                <a:extLst>
                  <a:ext uri="{FF2B5EF4-FFF2-40B4-BE49-F238E27FC236}">
                    <a16:creationId xmlns:a16="http://schemas.microsoft.com/office/drawing/2014/main" id="{5F4ED055-B5B3-4F5B-8494-7DB88F2A6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25"/>
                <a:ext cx="16" cy="25"/>
              </a:xfrm>
              <a:custGeom>
                <a:avLst/>
                <a:gdLst>
                  <a:gd name="T0" fmla="*/ 16 w 16"/>
                  <a:gd name="T1" fmla="*/ 2 h 25"/>
                  <a:gd name="T2" fmla="*/ 14 w 16"/>
                  <a:gd name="T3" fmla="*/ 14 h 25"/>
                  <a:gd name="T4" fmla="*/ 14 w 16"/>
                  <a:gd name="T5" fmla="*/ 16 h 25"/>
                  <a:gd name="T6" fmla="*/ 14 w 16"/>
                  <a:gd name="T7" fmla="*/ 23 h 25"/>
                  <a:gd name="T8" fmla="*/ 11 w 16"/>
                  <a:gd name="T9" fmla="*/ 20 h 25"/>
                  <a:gd name="T10" fmla="*/ 11 w 16"/>
                  <a:gd name="T11" fmla="*/ 23 h 25"/>
                  <a:gd name="T12" fmla="*/ 11 w 16"/>
                  <a:gd name="T13" fmla="*/ 23 h 25"/>
                  <a:gd name="T14" fmla="*/ 14 w 16"/>
                  <a:gd name="T15" fmla="*/ 23 h 25"/>
                  <a:gd name="T16" fmla="*/ 11 w 16"/>
                  <a:gd name="T17" fmla="*/ 25 h 25"/>
                  <a:gd name="T18" fmla="*/ 7 w 16"/>
                  <a:gd name="T19" fmla="*/ 25 h 25"/>
                  <a:gd name="T20" fmla="*/ 5 w 16"/>
                  <a:gd name="T21" fmla="*/ 25 h 25"/>
                  <a:gd name="T22" fmla="*/ 7 w 16"/>
                  <a:gd name="T23" fmla="*/ 23 h 25"/>
                  <a:gd name="T24" fmla="*/ 0 w 16"/>
                  <a:gd name="T25" fmla="*/ 20 h 25"/>
                  <a:gd name="T26" fmla="*/ 0 w 16"/>
                  <a:gd name="T27" fmla="*/ 20 h 25"/>
                  <a:gd name="T28" fmla="*/ 2 w 16"/>
                  <a:gd name="T29" fmla="*/ 16 h 25"/>
                  <a:gd name="T30" fmla="*/ 2 w 16"/>
                  <a:gd name="T31" fmla="*/ 14 h 25"/>
                  <a:gd name="T32" fmla="*/ 2 w 16"/>
                  <a:gd name="T33" fmla="*/ 14 h 25"/>
                  <a:gd name="T34" fmla="*/ 2 w 16"/>
                  <a:gd name="T35" fmla="*/ 14 h 25"/>
                  <a:gd name="T36" fmla="*/ 5 w 16"/>
                  <a:gd name="T37" fmla="*/ 5 h 25"/>
                  <a:gd name="T38" fmla="*/ 5 w 16"/>
                  <a:gd name="T39" fmla="*/ 5 h 25"/>
                  <a:gd name="T40" fmla="*/ 5 w 16"/>
                  <a:gd name="T41" fmla="*/ 5 h 25"/>
                  <a:gd name="T42" fmla="*/ 5 w 16"/>
                  <a:gd name="T43" fmla="*/ 0 h 25"/>
                  <a:gd name="T44" fmla="*/ 5 w 16"/>
                  <a:gd name="T45" fmla="*/ 0 h 25"/>
                  <a:gd name="T46" fmla="*/ 11 w 16"/>
                  <a:gd name="T47" fmla="*/ 0 h 25"/>
                  <a:gd name="T48" fmla="*/ 16 w 16"/>
                  <a:gd name="T49" fmla="*/ 2 h 25"/>
                  <a:gd name="T50" fmla="*/ 16 w 16"/>
                  <a:gd name="T5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5">
                    <a:moveTo>
                      <a:pt x="16" y="2"/>
                    </a:moveTo>
                    <a:lnTo>
                      <a:pt x="14" y="14"/>
                    </a:lnTo>
                    <a:lnTo>
                      <a:pt x="14" y="16"/>
                    </a:lnTo>
                    <a:lnTo>
                      <a:pt x="14" y="23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4" y="23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7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7" name="Freeform 3101">
                <a:extLst>
                  <a:ext uri="{FF2B5EF4-FFF2-40B4-BE49-F238E27FC236}">
                    <a16:creationId xmlns:a16="http://schemas.microsoft.com/office/drawing/2014/main" id="{914C4C6A-7C2E-439A-8A27-33C6176EA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8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0 w 4"/>
                  <a:gd name="T5" fmla="*/ 4 h 4"/>
                  <a:gd name="T6" fmla="*/ 2 w 4"/>
                  <a:gd name="T7" fmla="*/ 0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8" name="Freeform 3102">
                <a:extLst>
                  <a:ext uri="{FF2B5EF4-FFF2-40B4-BE49-F238E27FC236}">
                    <a16:creationId xmlns:a16="http://schemas.microsoft.com/office/drawing/2014/main" id="{1F4391E0-94D0-4257-AD74-ADF7663E5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314"/>
                <a:ext cx="16" cy="9"/>
              </a:xfrm>
              <a:custGeom>
                <a:avLst/>
                <a:gdLst>
                  <a:gd name="T0" fmla="*/ 16 w 16"/>
                  <a:gd name="T1" fmla="*/ 3 h 9"/>
                  <a:gd name="T2" fmla="*/ 14 w 16"/>
                  <a:gd name="T3" fmla="*/ 5 h 9"/>
                  <a:gd name="T4" fmla="*/ 14 w 16"/>
                  <a:gd name="T5" fmla="*/ 5 h 9"/>
                  <a:gd name="T6" fmla="*/ 14 w 16"/>
                  <a:gd name="T7" fmla="*/ 7 h 9"/>
                  <a:gd name="T8" fmla="*/ 12 w 16"/>
                  <a:gd name="T9" fmla="*/ 7 h 9"/>
                  <a:gd name="T10" fmla="*/ 12 w 16"/>
                  <a:gd name="T11" fmla="*/ 7 h 9"/>
                  <a:gd name="T12" fmla="*/ 12 w 16"/>
                  <a:gd name="T13" fmla="*/ 9 h 9"/>
                  <a:gd name="T14" fmla="*/ 9 w 16"/>
                  <a:gd name="T15" fmla="*/ 9 h 9"/>
                  <a:gd name="T16" fmla="*/ 9 w 16"/>
                  <a:gd name="T17" fmla="*/ 9 h 9"/>
                  <a:gd name="T18" fmla="*/ 7 w 16"/>
                  <a:gd name="T19" fmla="*/ 7 h 9"/>
                  <a:gd name="T20" fmla="*/ 7 w 16"/>
                  <a:gd name="T21" fmla="*/ 7 h 9"/>
                  <a:gd name="T22" fmla="*/ 9 w 16"/>
                  <a:gd name="T23" fmla="*/ 5 h 9"/>
                  <a:gd name="T24" fmla="*/ 7 w 16"/>
                  <a:gd name="T25" fmla="*/ 5 h 9"/>
                  <a:gd name="T26" fmla="*/ 7 w 16"/>
                  <a:gd name="T27" fmla="*/ 7 h 9"/>
                  <a:gd name="T28" fmla="*/ 7 w 16"/>
                  <a:gd name="T29" fmla="*/ 7 h 9"/>
                  <a:gd name="T30" fmla="*/ 5 w 16"/>
                  <a:gd name="T31" fmla="*/ 9 h 9"/>
                  <a:gd name="T32" fmla="*/ 5 w 16"/>
                  <a:gd name="T33" fmla="*/ 9 h 9"/>
                  <a:gd name="T34" fmla="*/ 3 w 16"/>
                  <a:gd name="T35" fmla="*/ 9 h 9"/>
                  <a:gd name="T36" fmla="*/ 0 w 16"/>
                  <a:gd name="T37" fmla="*/ 7 h 9"/>
                  <a:gd name="T38" fmla="*/ 3 w 16"/>
                  <a:gd name="T39" fmla="*/ 0 h 9"/>
                  <a:gd name="T40" fmla="*/ 7 w 16"/>
                  <a:gd name="T41" fmla="*/ 0 h 9"/>
                  <a:gd name="T42" fmla="*/ 7 w 16"/>
                  <a:gd name="T43" fmla="*/ 0 h 9"/>
                  <a:gd name="T44" fmla="*/ 7 w 16"/>
                  <a:gd name="T45" fmla="*/ 0 h 9"/>
                  <a:gd name="T46" fmla="*/ 9 w 16"/>
                  <a:gd name="T47" fmla="*/ 0 h 9"/>
                  <a:gd name="T48" fmla="*/ 9 w 16"/>
                  <a:gd name="T49" fmla="*/ 3 h 9"/>
                  <a:gd name="T50" fmla="*/ 12 w 16"/>
                  <a:gd name="T51" fmla="*/ 3 h 9"/>
                  <a:gd name="T52" fmla="*/ 14 w 16"/>
                  <a:gd name="T53" fmla="*/ 3 h 9"/>
                  <a:gd name="T54" fmla="*/ 14 w 16"/>
                  <a:gd name="T55" fmla="*/ 3 h 9"/>
                  <a:gd name="T56" fmla="*/ 14 w 16"/>
                  <a:gd name="T57" fmla="*/ 3 h 9"/>
                  <a:gd name="T58" fmla="*/ 16 w 16"/>
                  <a:gd name="T5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9">
                    <a:moveTo>
                      <a:pt x="16" y="3"/>
                    </a:moveTo>
                    <a:lnTo>
                      <a:pt x="14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9" name="Freeform 3103">
                <a:extLst>
                  <a:ext uri="{FF2B5EF4-FFF2-40B4-BE49-F238E27FC236}">
                    <a16:creationId xmlns:a16="http://schemas.microsoft.com/office/drawing/2014/main" id="{4112782B-9D1F-4D79-8112-D2BDF0299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889"/>
                <a:ext cx="16" cy="34"/>
              </a:xfrm>
              <a:custGeom>
                <a:avLst/>
                <a:gdLst>
                  <a:gd name="T0" fmla="*/ 7 w 16"/>
                  <a:gd name="T1" fmla="*/ 32 h 34"/>
                  <a:gd name="T2" fmla="*/ 5 w 16"/>
                  <a:gd name="T3" fmla="*/ 34 h 34"/>
                  <a:gd name="T4" fmla="*/ 0 w 16"/>
                  <a:gd name="T5" fmla="*/ 34 h 34"/>
                  <a:gd name="T6" fmla="*/ 0 w 16"/>
                  <a:gd name="T7" fmla="*/ 32 h 34"/>
                  <a:gd name="T8" fmla="*/ 5 w 16"/>
                  <a:gd name="T9" fmla="*/ 20 h 34"/>
                  <a:gd name="T10" fmla="*/ 14 w 16"/>
                  <a:gd name="T11" fmla="*/ 0 h 34"/>
                  <a:gd name="T12" fmla="*/ 14 w 16"/>
                  <a:gd name="T13" fmla="*/ 0 h 34"/>
                  <a:gd name="T14" fmla="*/ 16 w 16"/>
                  <a:gd name="T15" fmla="*/ 2 h 34"/>
                  <a:gd name="T16" fmla="*/ 16 w 16"/>
                  <a:gd name="T17" fmla="*/ 5 h 34"/>
                  <a:gd name="T18" fmla="*/ 16 w 16"/>
                  <a:gd name="T19" fmla="*/ 5 h 34"/>
                  <a:gd name="T20" fmla="*/ 7 w 16"/>
                  <a:gd name="T21" fmla="*/ 23 h 34"/>
                  <a:gd name="T22" fmla="*/ 7 w 16"/>
                  <a:gd name="T23" fmla="*/ 23 h 34"/>
                  <a:gd name="T24" fmla="*/ 5 w 16"/>
                  <a:gd name="T25" fmla="*/ 32 h 34"/>
                  <a:gd name="T26" fmla="*/ 7 w 16"/>
                  <a:gd name="T27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34">
                    <a:moveTo>
                      <a:pt x="7" y="32"/>
                    </a:moveTo>
                    <a:lnTo>
                      <a:pt x="5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5" y="2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32"/>
                    </a:lnTo>
                    <a:lnTo>
                      <a:pt x="7" y="3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0" name="Freeform 3104">
                <a:extLst>
                  <a:ext uri="{FF2B5EF4-FFF2-40B4-BE49-F238E27FC236}">
                    <a16:creationId xmlns:a16="http://schemas.microsoft.com/office/drawing/2014/main" id="{A08D114C-347D-4AC1-9562-598731714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1031"/>
                <a:ext cx="4" cy="12"/>
              </a:xfrm>
              <a:custGeom>
                <a:avLst/>
                <a:gdLst>
                  <a:gd name="T0" fmla="*/ 4 w 4"/>
                  <a:gd name="T1" fmla="*/ 12 h 12"/>
                  <a:gd name="T2" fmla="*/ 0 w 4"/>
                  <a:gd name="T3" fmla="*/ 12 h 12"/>
                  <a:gd name="T4" fmla="*/ 0 w 4"/>
                  <a:gd name="T5" fmla="*/ 9 h 12"/>
                  <a:gd name="T6" fmla="*/ 0 w 4"/>
                  <a:gd name="T7" fmla="*/ 7 h 12"/>
                  <a:gd name="T8" fmla="*/ 0 w 4"/>
                  <a:gd name="T9" fmla="*/ 5 h 12"/>
                  <a:gd name="T10" fmla="*/ 0 w 4"/>
                  <a:gd name="T11" fmla="*/ 0 h 12"/>
                  <a:gd name="T12" fmla="*/ 4 w 4"/>
                  <a:gd name="T13" fmla="*/ 0 h 12"/>
                  <a:gd name="T14" fmla="*/ 4 w 4"/>
                  <a:gd name="T15" fmla="*/ 5 h 12"/>
                  <a:gd name="T16" fmla="*/ 4 w 4"/>
                  <a:gd name="T17" fmla="*/ 7 h 12"/>
                  <a:gd name="T18" fmla="*/ 4 w 4"/>
                  <a:gd name="T19" fmla="*/ 7 h 12"/>
                  <a:gd name="T20" fmla="*/ 4 w 4"/>
                  <a:gd name="T21" fmla="*/ 9 h 12"/>
                  <a:gd name="T22" fmla="*/ 4 w 4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1" name="Freeform 3105">
                <a:extLst>
                  <a:ext uri="{FF2B5EF4-FFF2-40B4-BE49-F238E27FC236}">
                    <a16:creationId xmlns:a16="http://schemas.microsoft.com/office/drawing/2014/main" id="{03E9F5A1-CA0C-4D1B-983F-D2360BB42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909"/>
                <a:ext cx="11" cy="10"/>
              </a:xfrm>
              <a:custGeom>
                <a:avLst/>
                <a:gdLst>
                  <a:gd name="T0" fmla="*/ 9 w 11"/>
                  <a:gd name="T1" fmla="*/ 5 h 10"/>
                  <a:gd name="T2" fmla="*/ 9 w 11"/>
                  <a:gd name="T3" fmla="*/ 10 h 10"/>
                  <a:gd name="T4" fmla="*/ 4 w 11"/>
                  <a:gd name="T5" fmla="*/ 7 h 10"/>
                  <a:gd name="T6" fmla="*/ 4 w 11"/>
                  <a:gd name="T7" fmla="*/ 5 h 10"/>
                  <a:gd name="T8" fmla="*/ 2 w 11"/>
                  <a:gd name="T9" fmla="*/ 5 h 10"/>
                  <a:gd name="T10" fmla="*/ 0 w 11"/>
                  <a:gd name="T11" fmla="*/ 3 h 10"/>
                  <a:gd name="T12" fmla="*/ 0 w 11"/>
                  <a:gd name="T13" fmla="*/ 3 h 10"/>
                  <a:gd name="T14" fmla="*/ 0 w 11"/>
                  <a:gd name="T15" fmla="*/ 0 h 10"/>
                  <a:gd name="T16" fmla="*/ 6 w 11"/>
                  <a:gd name="T17" fmla="*/ 3 h 10"/>
                  <a:gd name="T18" fmla="*/ 11 w 11"/>
                  <a:gd name="T19" fmla="*/ 3 h 10"/>
                  <a:gd name="T20" fmla="*/ 9 w 11"/>
                  <a:gd name="T2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">
                    <a:moveTo>
                      <a:pt x="9" y="5"/>
                    </a:moveTo>
                    <a:lnTo>
                      <a:pt x="9" y="10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1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2" name="Freeform 3106">
                <a:extLst>
                  <a:ext uri="{FF2B5EF4-FFF2-40B4-BE49-F238E27FC236}">
                    <a16:creationId xmlns:a16="http://schemas.microsoft.com/office/drawing/2014/main" id="{DF8573BE-F74C-4A64-AB91-5CBA236BE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115"/>
                <a:ext cx="54" cy="13"/>
              </a:xfrm>
              <a:custGeom>
                <a:avLst/>
                <a:gdLst>
                  <a:gd name="T0" fmla="*/ 2 w 54"/>
                  <a:gd name="T1" fmla="*/ 2 h 13"/>
                  <a:gd name="T2" fmla="*/ 4 w 54"/>
                  <a:gd name="T3" fmla="*/ 2 h 13"/>
                  <a:gd name="T4" fmla="*/ 6 w 54"/>
                  <a:gd name="T5" fmla="*/ 2 h 13"/>
                  <a:gd name="T6" fmla="*/ 6 w 54"/>
                  <a:gd name="T7" fmla="*/ 2 h 13"/>
                  <a:gd name="T8" fmla="*/ 9 w 54"/>
                  <a:gd name="T9" fmla="*/ 2 h 13"/>
                  <a:gd name="T10" fmla="*/ 9 w 54"/>
                  <a:gd name="T11" fmla="*/ 2 h 13"/>
                  <a:gd name="T12" fmla="*/ 9 w 54"/>
                  <a:gd name="T13" fmla="*/ 2 h 13"/>
                  <a:gd name="T14" fmla="*/ 11 w 54"/>
                  <a:gd name="T15" fmla="*/ 2 h 13"/>
                  <a:gd name="T16" fmla="*/ 15 w 54"/>
                  <a:gd name="T17" fmla="*/ 2 h 13"/>
                  <a:gd name="T18" fmla="*/ 15 w 54"/>
                  <a:gd name="T19" fmla="*/ 2 h 13"/>
                  <a:gd name="T20" fmla="*/ 18 w 54"/>
                  <a:gd name="T21" fmla="*/ 2 h 13"/>
                  <a:gd name="T22" fmla="*/ 20 w 54"/>
                  <a:gd name="T23" fmla="*/ 2 h 13"/>
                  <a:gd name="T24" fmla="*/ 29 w 54"/>
                  <a:gd name="T25" fmla="*/ 2 h 13"/>
                  <a:gd name="T26" fmla="*/ 36 w 54"/>
                  <a:gd name="T27" fmla="*/ 2 h 13"/>
                  <a:gd name="T28" fmla="*/ 38 w 54"/>
                  <a:gd name="T29" fmla="*/ 2 h 13"/>
                  <a:gd name="T30" fmla="*/ 42 w 54"/>
                  <a:gd name="T31" fmla="*/ 2 h 13"/>
                  <a:gd name="T32" fmla="*/ 47 w 54"/>
                  <a:gd name="T33" fmla="*/ 2 h 13"/>
                  <a:gd name="T34" fmla="*/ 49 w 54"/>
                  <a:gd name="T35" fmla="*/ 2 h 13"/>
                  <a:gd name="T36" fmla="*/ 49 w 54"/>
                  <a:gd name="T37" fmla="*/ 2 h 13"/>
                  <a:gd name="T38" fmla="*/ 52 w 54"/>
                  <a:gd name="T39" fmla="*/ 2 h 13"/>
                  <a:gd name="T40" fmla="*/ 52 w 54"/>
                  <a:gd name="T41" fmla="*/ 6 h 13"/>
                  <a:gd name="T42" fmla="*/ 52 w 54"/>
                  <a:gd name="T43" fmla="*/ 11 h 13"/>
                  <a:gd name="T44" fmla="*/ 54 w 54"/>
                  <a:gd name="T45" fmla="*/ 11 h 13"/>
                  <a:gd name="T46" fmla="*/ 52 w 54"/>
                  <a:gd name="T47" fmla="*/ 11 h 13"/>
                  <a:gd name="T48" fmla="*/ 49 w 54"/>
                  <a:gd name="T49" fmla="*/ 11 h 13"/>
                  <a:gd name="T50" fmla="*/ 49 w 54"/>
                  <a:gd name="T51" fmla="*/ 11 h 13"/>
                  <a:gd name="T52" fmla="*/ 47 w 54"/>
                  <a:gd name="T53" fmla="*/ 11 h 13"/>
                  <a:gd name="T54" fmla="*/ 47 w 54"/>
                  <a:gd name="T55" fmla="*/ 11 h 13"/>
                  <a:gd name="T56" fmla="*/ 45 w 54"/>
                  <a:gd name="T57" fmla="*/ 11 h 13"/>
                  <a:gd name="T58" fmla="*/ 45 w 54"/>
                  <a:gd name="T59" fmla="*/ 11 h 13"/>
                  <a:gd name="T60" fmla="*/ 45 w 54"/>
                  <a:gd name="T61" fmla="*/ 11 h 13"/>
                  <a:gd name="T62" fmla="*/ 42 w 54"/>
                  <a:gd name="T63" fmla="*/ 11 h 13"/>
                  <a:gd name="T64" fmla="*/ 42 w 54"/>
                  <a:gd name="T65" fmla="*/ 11 h 13"/>
                  <a:gd name="T66" fmla="*/ 40 w 54"/>
                  <a:gd name="T67" fmla="*/ 11 h 13"/>
                  <a:gd name="T68" fmla="*/ 24 w 54"/>
                  <a:gd name="T69" fmla="*/ 11 h 13"/>
                  <a:gd name="T70" fmla="*/ 22 w 54"/>
                  <a:gd name="T71" fmla="*/ 11 h 13"/>
                  <a:gd name="T72" fmla="*/ 22 w 54"/>
                  <a:gd name="T73" fmla="*/ 11 h 13"/>
                  <a:gd name="T74" fmla="*/ 20 w 54"/>
                  <a:gd name="T75" fmla="*/ 11 h 13"/>
                  <a:gd name="T76" fmla="*/ 18 w 54"/>
                  <a:gd name="T77" fmla="*/ 13 h 13"/>
                  <a:gd name="T78" fmla="*/ 15 w 54"/>
                  <a:gd name="T79" fmla="*/ 13 h 13"/>
                  <a:gd name="T80" fmla="*/ 11 w 54"/>
                  <a:gd name="T81" fmla="*/ 13 h 13"/>
                  <a:gd name="T82" fmla="*/ 4 w 54"/>
                  <a:gd name="T83" fmla="*/ 13 h 13"/>
                  <a:gd name="T84" fmla="*/ 2 w 54"/>
                  <a:gd name="T85" fmla="*/ 13 h 13"/>
                  <a:gd name="T86" fmla="*/ 2 w 54"/>
                  <a:gd name="T87" fmla="*/ 13 h 13"/>
                  <a:gd name="T88" fmla="*/ 0 w 54"/>
                  <a:gd name="T89" fmla="*/ 13 h 13"/>
                  <a:gd name="T90" fmla="*/ 0 w 54"/>
                  <a:gd name="T91" fmla="*/ 9 h 13"/>
                  <a:gd name="T92" fmla="*/ 0 w 54"/>
                  <a:gd name="T93" fmla="*/ 9 h 13"/>
                  <a:gd name="T94" fmla="*/ 2 w 54"/>
                  <a:gd name="T95" fmla="*/ 9 h 13"/>
                  <a:gd name="T96" fmla="*/ 2 w 54"/>
                  <a:gd name="T97" fmla="*/ 9 h 13"/>
                  <a:gd name="T98" fmla="*/ 2 w 54"/>
                  <a:gd name="T99" fmla="*/ 9 h 13"/>
                  <a:gd name="T100" fmla="*/ 2 w 54"/>
                  <a:gd name="T101" fmla="*/ 9 h 13"/>
                  <a:gd name="T102" fmla="*/ 2 w 54"/>
                  <a:gd name="T103" fmla="*/ 9 h 13"/>
                  <a:gd name="T104" fmla="*/ 2 w 54"/>
                  <a:gd name="T105" fmla="*/ 9 h 13"/>
                  <a:gd name="T106" fmla="*/ 2 w 54"/>
                  <a:gd name="T107" fmla="*/ 2 h 13"/>
                  <a:gd name="T108" fmla="*/ 2 w 54"/>
                  <a:gd name="T109" fmla="*/ 0 h 13"/>
                  <a:gd name="T110" fmla="*/ 2 w 54"/>
                  <a:gd name="T1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4" h="13">
                    <a:moveTo>
                      <a:pt x="2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9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2" y="6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2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1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3" name="Freeform 3107">
                <a:extLst>
                  <a:ext uri="{FF2B5EF4-FFF2-40B4-BE49-F238E27FC236}">
                    <a16:creationId xmlns:a16="http://schemas.microsoft.com/office/drawing/2014/main" id="{C3F15F07-6BBE-4C1F-9E73-495301A3A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057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5 h 5"/>
                  <a:gd name="T4" fmla="*/ 2 w 2"/>
                  <a:gd name="T5" fmla="*/ 5 h 5"/>
                  <a:gd name="T6" fmla="*/ 0 w 2"/>
                  <a:gd name="T7" fmla="*/ 3 h 5"/>
                  <a:gd name="T8" fmla="*/ 0 w 2"/>
                  <a:gd name="T9" fmla="*/ 3 h 5"/>
                  <a:gd name="T10" fmla="*/ 0 w 2"/>
                  <a:gd name="T11" fmla="*/ 3 h 5"/>
                  <a:gd name="T12" fmla="*/ 0 w 2"/>
                  <a:gd name="T13" fmla="*/ 3 h 5"/>
                  <a:gd name="T14" fmla="*/ 0 w 2"/>
                  <a:gd name="T15" fmla="*/ 3 h 5"/>
                  <a:gd name="T16" fmla="*/ 0 w 2"/>
                  <a:gd name="T17" fmla="*/ 0 h 5"/>
                  <a:gd name="T18" fmla="*/ 0 w 2"/>
                  <a:gd name="T19" fmla="*/ 0 h 5"/>
                  <a:gd name="T20" fmla="*/ 2 w 2"/>
                  <a:gd name="T21" fmla="*/ 0 h 5"/>
                  <a:gd name="T22" fmla="*/ 2 w 2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4" name="Freeform 3108">
                <a:extLst>
                  <a:ext uri="{FF2B5EF4-FFF2-40B4-BE49-F238E27FC236}">
                    <a16:creationId xmlns:a16="http://schemas.microsoft.com/office/drawing/2014/main" id="{06C29BAA-2EFC-49E8-B5FB-BD01E836B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1735"/>
                <a:ext cx="11" cy="11"/>
              </a:xfrm>
              <a:custGeom>
                <a:avLst/>
                <a:gdLst>
                  <a:gd name="T0" fmla="*/ 6 w 11"/>
                  <a:gd name="T1" fmla="*/ 11 h 11"/>
                  <a:gd name="T2" fmla="*/ 4 w 11"/>
                  <a:gd name="T3" fmla="*/ 11 h 11"/>
                  <a:gd name="T4" fmla="*/ 4 w 11"/>
                  <a:gd name="T5" fmla="*/ 11 h 11"/>
                  <a:gd name="T6" fmla="*/ 4 w 11"/>
                  <a:gd name="T7" fmla="*/ 11 h 11"/>
                  <a:gd name="T8" fmla="*/ 0 w 11"/>
                  <a:gd name="T9" fmla="*/ 11 h 11"/>
                  <a:gd name="T10" fmla="*/ 0 w 11"/>
                  <a:gd name="T11" fmla="*/ 11 h 11"/>
                  <a:gd name="T12" fmla="*/ 0 w 11"/>
                  <a:gd name="T13" fmla="*/ 11 h 11"/>
                  <a:gd name="T14" fmla="*/ 0 w 11"/>
                  <a:gd name="T15" fmla="*/ 9 h 11"/>
                  <a:gd name="T16" fmla="*/ 0 w 11"/>
                  <a:gd name="T17" fmla="*/ 7 h 11"/>
                  <a:gd name="T18" fmla="*/ 0 w 11"/>
                  <a:gd name="T19" fmla="*/ 7 h 11"/>
                  <a:gd name="T20" fmla="*/ 2 w 11"/>
                  <a:gd name="T21" fmla="*/ 2 h 11"/>
                  <a:gd name="T22" fmla="*/ 4 w 11"/>
                  <a:gd name="T23" fmla="*/ 2 h 11"/>
                  <a:gd name="T24" fmla="*/ 2 w 11"/>
                  <a:gd name="T25" fmla="*/ 2 h 11"/>
                  <a:gd name="T26" fmla="*/ 2 w 11"/>
                  <a:gd name="T27" fmla="*/ 2 h 11"/>
                  <a:gd name="T28" fmla="*/ 4 w 11"/>
                  <a:gd name="T29" fmla="*/ 2 h 11"/>
                  <a:gd name="T30" fmla="*/ 4 w 11"/>
                  <a:gd name="T31" fmla="*/ 2 h 11"/>
                  <a:gd name="T32" fmla="*/ 4 w 11"/>
                  <a:gd name="T33" fmla="*/ 2 h 11"/>
                  <a:gd name="T34" fmla="*/ 6 w 11"/>
                  <a:gd name="T35" fmla="*/ 2 h 11"/>
                  <a:gd name="T36" fmla="*/ 6 w 11"/>
                  <a:gd name="T37" fmla="*/ 0 h 11"/>
                  <a:gd name="T38" fmla="*/ 9 w 11"/>
                  <a:gd name="T39" fmla="*/ 0 h 11"/>
                  <a:gd name="T40" fmla="*/ 11 w 11"/>
                  <a:gd name="T41" fmla="*/ 4 h 11"/>
                  <a:gd name="T42" fmla="*/ 6 w 11"/>
                  <a:gd name="T43" fmla="*/ 4 h 11"/>
                  <a:gd name="T44" fmla="*/ 6 w 11"/>
                  <a:gd name="T45" fmla="*/ 11 h 11"/>
                  <a:gd name="T46" fmla="*/ 6 w 11"/>
                  <a:gd name="T4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6" y="4"/>
                    </a:lnTo>
                    <a:lnTo>
                      <a:pt x="6" y="11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5" name="Freeform 3109">
                <a:extLst>
                  <a:ext uri="{FF2B5EF4-FFF2-40B4-BE49-F238E27FC236}">
                    <a16:creationId xmlns:a16="http://schemas.microsoft.com/office/drawing/2014/main" id="{131CC27A-7B35-4268-9F99-A36AD0F1D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0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6" name="Freeform 3110">
                <a:extLst>
                  <a:ext uri="{FF2B5EF4-FFF2-40B4-BE49-F238E27FC236}">
                    <a16:creationId xmlns:a16="http://schemas.microsoft.com/office/drawing/2014/main" id="{A0E3150D-3D53-4AC2-A333-59B2F0FC2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1126"/>
                <a:ext cx="32" cy="23"/>
              </a:xfrm>
              <a:custGeom>
                <a:avLst/>
                <a:gdLst>
                  <a:gd name="T0" fmla="*/ 29 w 32"/>
                  <a:gd name="T1" fmla="*/ 11 h 23"/>
                  <a:gd name="T2" fmla="*/ 29 w 32"/>
                  <a:gd name="T3" fmla="*/ 13 h 23"/>
                  <a:gd name="T4" fmla="*/ 27 w 32"/>
                  <a:gd name="T5" fmla="*/ 13 h 23"/>
                  <a:gd name="T6" fmla="*/ 27 w 32"/>
                  <a:gd name="T7" fmla="*/ 16 h 23"/>
                  <a:gd name="T8" fmla="*/ 27 w 32"/>
                  <a:gd name="T9" fmla="*/ 18 h 23"/>
                  <a:gd name="T10" fmla="*/ 27 w 32"/>
                  <a:gd name="T11" fmla="*/ 18 h 23"/>
                  <a:gd name="T12" fmla="*/ 27 w 32"/>
                  <a:gd name="T13" fmla="*/ 18 h 23"/>
                  <a:gd name="T14" fmla="*/ 16 w 32"/>
                  <a:gd name="T15" fmla="*/ 16 h 23"/>
                  <a:gd name="T16" fmla="*/ 13 w 32"/>
                  <a:gd name="T17" fmla="*/ 23 h 23"/>
                  <a:gd name="T18" fmla="*/ 0 w 32"/>
                  <a:gd name="T19" fmla="*/ 18 h 23"/>
                  <a:gd name="T20" fmla="*/ 7 w 32"/>
                  <a:gd name="T21" fmla="*/ 0 h 23"/>
                  <a:gd name="T22" fmla="*/ 18 w 32"/>
                  <a:gd name="T23" fmla="*/ 2 h 23"/>
                  <a:gd name="T24" fmla="*/ 23 w 32"/>
                  <a:gd name="T25" fmla="*/ 2 h 23"/>
                  <a:gd name="T26" fmla="*/ 29 w 32"/>
                  <a:gd name="T27" fmla="*/ 2 h 23"/>
                  <a:gd name="T28" fmla="*/ 29 w 32"/>
                  <a:gd name="T29" fmla="*/ 7 h 23"/>
                  <a:gd name="T30" fmla="*/ 32 w 32"/>
                  <a:gd name="T31" fmla="*/ 9 h 23"/>
                  <a:gd name="T32" fmla="*/ 29 w 32"/>
                  <a:gd name="T3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29" y="11"/>
                    </a:moveTo>
                    <a:lnTo>
                      <a:pt x="29" y="13"/>
                    </a:lnTo>
                    <a:lnTo>
                      <a:pt x="27" y="13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16" y="16"/>
                    </a:lnTo>
                    <a:lnTo>
                      <a:pt x="13" y="23"/>
                    </a:lnTo>
                    <a:lnTo>
                      <a:pt x="0" y="18"/>
                    </a:lnTo>
                    <a:lnTo>
                      <a:pt x="7" y="0"/>
                    </a:lnTo>
                    <a:lnTo>
                      <a:pt x="18" y="2"/>
                    </a:lnTo>
                    <a:lnTo>
                      <a:pt x="23" y="2"/>
                    </a:lnTo>
                    <a:lnTo>
                      <a:pt x="29" y="2"/>
                    </a:lnTo>
                    <a:lnTo>
                      <a:pt x="29" y="7"/>
                    </a:lnTo>
                    <a:lnTo>
                      <a:pt x="32" y="9"/>
                    </a:lnTo>
                    <a:lnTo>
                      <a:pt x="2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7" name="Freeform 3111">
                <a:extLst>
                  <a:ext uri="{FF2B5EF4-FFF2-40B4-BE49-F238E27FC236}">
                    <a16:creationId xmlns:a16="http://schemas.microsoft.com/office/drawing/2014/main" id="{436EA521-B614-4247-AE66-B8839585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083"/>
                <a:ext cx="20" cy="27"/>
              </a:xfrm>
              <a:custGeom>
                <a:avLst/>
                <a:gdLst>
                  <a:gd name="T0" fmla="*/ 8 w 9"/>
                  <a:gd name="T1" fmla="*/ 9 h 12"/>
                  <a:gd name="T2" fmla="*/ 8 w 9"/>
                  <a:gd name="T3" fmla="*/ 9 h 12"/>
                  <a:gd name="T4" fmla="*/ 8 w 9"/>
                  <a:gd name="T5" fmla="*/ 9 h 12"/>
                  <a:gd name="T6" fmla="*/ 8 w 9"/>
                  <a:gd name="T7" fmla="*/ 8 h 12"/>
                  <a:gd name="T8" fmla="*/ 9 w 9"/>
                  <a:gd name="T9" fmla="*/ 7 h 12"/>
                  <a:gd name="T10" fmla="*/ 9 w 9"/>
                  <a:gd name="T11" fmla="*/ 6 h 12"/>
                  <a:gd name="T12" fmla="*/ 9 w 9"/>
                  <a:gd name="T13" fmla="*/ 6 h 12"/>
                  <a:gd name="T14" fmla="*/ 9 w 9"/>
                  <a:gd name="T15" fmla="*/ 5 h 12"/>
                  <a:gd name="T16" fmla="*/ 9 w 9"/>
                  <a:gd name="T17" fmla="*/ 4 h 12"/>
                  <a:gd name="T18" fmla="*/ 9 w 9"/>
                  <a:gd name="T19" fmla="*/ 4 h 12"/>
                  <a:gd name="T20" fmla="*/ 8 w 9"/>
                  <a:gd name="T21" fmla="*/ 4 h 12"/>
                  <a:gd name="T22" fmla="*/ 8 w 9"/>
                  <a:gd name="T23" fmla="*/ 4 h 12"/>
                  <a:gd name="T24" fmla="*/ 7 w 9"/>
                  <a:gd name="T25" fmla="*/ 4 h 12"/>
                  <a:gd name="T26" fmla="*/ 7 w 9"/>
                  <a:gd name="T27" fmla="*/ 4 h 12"/>
                  <a:gd name="T28" fmla="*/ 7 w 9"/>
                  <a:gd name="T29" fmla="*/ 3 h 12"/>
                  <a:gd name="T30" fmla="*/ 7 w 9"/>
                  <a:gd name="T31" fmla="*/ 3 h 12"/>
                  <a:gd name="T32" fmla="*/ 6 w 9"/>
                  <a:gd name="T33" fmla="*/ 3 h 12"/>
                  <a:gd name="T34" fmla="*/ 6 w 9"/>
                  <a:gd name="T35" fmla="*/ 3 h 12"/>
                  <a:gd name="T36" fmla="*/ 5 w 9"/>
                  <a:gd name="T37" fmla="*/ 3 h 12"/>
                  <a:gd name="T38" fmla="*/ 5 w 9"/>
                  <a:gd name="T39" fmla="*/ 3 h 12"/>
                  <a:gd name="T40" fmla="*/ 5 w 9"/>
                  <a:gd name="T41" fmla="*/ 2 h 12"/>
                  <a:gd name="T42" fmla="*/ 5 w 9"/>
                  <a:gd name="T43" fmla="*/ 2 h 12"/>
                  <a:gd name="T44" fmla="*/ 4 w 9"/>
                  <a:gd name="T45" fmla="*/ 2 h 12"/>
                  <a:gd name="T46" fmla="*/ 4 w 9"/>
                  <a:gd name="T47" fmla="*/ 2 h 12"/>
                  <a:gd name="T48" fmla="*/ 3 w 9"/>
                  <a:gd name="T49" fmla="*/ 2 h 12"/>
                  <a:gd name="T50" fmla="*/ 3 w 9"/>
                  <a:gd name="T51" fmla="*/ 2 h 12"/>
                  <a:gd name="T52" fmla="*/ 3 w 9"/>
                  <a:gd name="T53" fmla="*/ 1 h 12"/>
                  <a:gd name="T54" fmla="*/ 3 w 9"/>
                  <a:gd name="T55" fmla="*/ 1 h 12"/>
                  <a:gd name="T56" fmla="*/ 2 w 9"/>
                  <a:gd name="T57" fmla="*/ 1 h 12"/>
                  <a:gd name="T58" fmla="*/ 2 w 9"/>
                  <a:gd name="T59" fmla="*/ 1 h 12"/>
                  <a:gd name="T60" fmla="*/ 1 w 9"/>
                  <a:gd name="T61" fmla="*/ 1 h 12"/>
                  <a:gd name="T62" fmla="*/ 1 w 9"/>
                  <a:gd name="T63" fmla="*/ 1 h 12"/>
                  <a:gd name="T64" fmla="*/ 1 w 9"/>
                  <a:gd name="T65" fmla="*/ 0 h 12"/>
                  <a:gd name="T66" fmla="*/ 1 w 9"/>
                  <a:gd name="T67" fmla="*/ 0 h 12"/>
                  <a:gd name="T68" fmla="*/ 1 w 9"/>
                  <a:gd name="T69" fmla="*/ 1 h 12"/>
                  <a:gd name="T70" fmla="*/ 0 w 9"/>
                  <a:gd name="T71" fmla="*/ 2 h 12"/>
                  <a:gd name="T72" fmla="*/ 2 w 9"/>
                  <a:gd name="T73" fmla="*/ 2 h 12"/>
                  <a:gd name="T74" fmla="*/ 3 w 9"/>
                  <a:gd name="T75" fmla="*/ 3 h 12"/>
                  <a:gd name="T76" fmla="*/ 4 w 9"/>
                  <a:gd name="T77" fmla="*/ 4 h 12"/>
                  <a:gd name="T78" fmla="*/ 5 w 9"/>
                  <a:gd name="T79" fmla="*/ 4 h 12"/>
                  <a:gd name="T80" fmla="*/ 5 w 9"/>
                  <a:gd name="T81" fmla="*/ 5 h 12"/>
                  <a:gd name="T82" fmla="*/ 4 w 9"/>
                  <a:gd name="T83" fmla="*/ 6 h 12"/>
                  <a:gd name="T84" fmla="*/ 4 w 9"/>
                  <a:gd name="T85" fmla="*/ 7 h 12"/>
                  <a:gd name="T86" fmla="*/ 5 w 9"/>
                  <a:gd name="T87" fmla="*/ 9 h 12"/>
                  <a:gd name="T88" fmla="*/ 5 w 9"/>
                  <a:gd name="T89" fmla="*/ 9 h 12"/>
                  <a:gd name="T90" fmla="*/ 6 w 9"/>
                  <a:gd name="T91" fmla="*/ 11 h 12"/>
                  <a:gd name="T92" fmla="*/ 8 w 9"/>
                  <a:gd name="T93" fmla="*/ 12 h 12"/>
                  <a:gd name="T94" fmla="*/ 8 w 9"/>
                  <a:gd name="T9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2">
                    <a:moveTo>
                      <a:pt x="8" y="9"/>
                    </a:move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11"/>
                    </a:lnTo>
                    <a:lnTo>
                      <a:pt x="8" y="12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8" name="Freeform 3112">
                <a:extLst>
                  <a:ext uri="{FF2B5EF4-FFF2-40B4-BE49-F238E27FC236}">
                    <a16:creationId xmlns:a16="http://schemas.microsoft.com/office/drawing/2014/main" id="{F9FE6BBD-11C4-40DE-8094-A8AC7B48F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710"/>
                <a:ext cx="15" cy="2"/>
              </a:xfrm>
              <a:custGeom>
                <a:avLst/>
                <a:gdLst>
                  <a:gd name="T0" fmla="*/ 7 w 7"/>
                  <a:gd name="T1" fmla="*/ 1 h 1"/>
                  <a:gd name="T2" fmla="*/ 7 w 7"/>
                  <a:gd name="T3" fmla="*/ 1 h 1"/>
                  <a:gd name="T4" fmla="*/ 7 w 7"/>
                  <a:gd name="T5" fmla="*/ 0 h 1"/>
                  <a:gd name="T6" fmla="*/ 6 w 7"/>
                  <a:gd name="T7" fmla="*/ 0 h 1"/>
                  <a:gd name="T8" fmla="*/ 5 w 7"/>
                  <a:gd name="T9" fmla="*/ 0 h 1"/>
                  <a:gd name="T10" fmla="*/ 3 w 7"/>
                  <a:gd name="T11" fmla="*/ 0 h 1"/>
                  <a:gd name="T12" fmla="*/ 2 w 7"/>
                  <a:gd name="T13" fmla="*/ 0 h 1"/>
                  <a:gd name="T14" fmla="*/ 1 w 7"/>
                  <a:gd name="T15" fmla="*/ 0 h 1"/>
                  <a:gd name="T16" fmla="*/ 0 w 7"/>
                  <a:gd name="T17" fmla="*/ 0 h 1"/>
                  <a:gd name="T18" fmla="*/ 0 w 7"/>
                  <a:gd name="T19" fmla="*/ 0 h 1"/>
                  <a:gd name="T20" fmla="*/ 1 w 7"/>
                  <a:gd name="T21" fmla="*/ 1 h 1"/>
                  <a:gd name="T22" fmla="*/ 1 w 7"/>
                  <a:gd name="T23" fmla="*/ 1 h 1"/>
                  <a:gd name="T24" fmla="*/ 7 w 7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">
                    <a:moveTo>
                      <a:pt x="7" y="1"/>
                    </a:move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9" name="Freeform 3113">
                <a:extLst>
                  <a:ext uri="{FF2B5EF4-FFF2-40B4-BE49-F238E27FC236}">
                    <a16:creationId xmlns:a16="http://schemas.microsoft.com/office/drawing/2014/main" id="{BB364F52-262B-4771-9AC1-5DD09A924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919"/>
                <a:ext cx="21" cy="15"/>
              </a:xfrm>
              <a:custGeom>
                <a:avLst/>
                <a:gdLst>
                  <a:gd name="T0" fmla="*/ 21 w 21"/>
                  <a:gd name="T1" fmla="*/ 2 h 15"/>
                  <a:gd name="T2" fmla="*/ 21 w 21"/>
                  <a:gd name="T3" fmla="*/ 9 h 15"/>
                  <a:gd name="T4" fmla="*/ 7 w 21"/>
                  <a:gd name="T5" fmla="*/ 6 h 15"/>
                  <a:gd name="T6" fmla="*/ 7 w 21"/>
                  <a:gd name="T7" fmla="*/ 6 h 15"/>
                  <a:gd name="T8" fmla="*/ 5 w 21"/>
                  <a:gd name="T9" fmla="*/ 6 h 15"/>
                  <a:gd name="T10" fmla="*/ 5 w 21"/>
                  <a:gd name="T11" fmla="*/ 6 h 15"/>
                  <a:gd name="T12" fmla="*/ 5 w 21"/>
                  <a:gd name="T13" fmla="*/ 6 h 15"/>
                  <a:gd name="T14" fmla="*/ 7 w 21"/>
                  <a:gd name="T15" fmla="*/ 6 h 15"/>
                  <a:gd name="T16" fmla="*/ 7 w 21"/>
                  <a:gd name="T17" fmla="*/ 6 h 15"/>
                  <a:gd name="T18" fmla="*/ 21 w 21"/>
                  <a:gd name="T19" fmla="*/ 9 h 15"/>
                  <a:gd name="T20" fmla="*/ 18 w 21"/>
                  <a:gd name="T21" fmla="*/ 15 h 15"/>
                  <a:gd name="T22" fmla="*/ 5 w 21"/>
                  <a:gd name="T23" fmla="*/ 13 h 15"/>
                  <a:gd name="T24" fmla="*/ 5 w 21"/>
                  <a:gd name="T25" fmla="*/ 13 h 15"/>
                  <a:gd name="T26" fmla="*/ 2 w 21"/>
                  <a:gd name="T27" fmla="*/ 11 h 15"/>
                  <a:gd name="T28" fmla="*/ 2 w 21"/>
                  <a:gd name="T29" fmla="*/ 13 h 15"/>
                  <a:gd name="T30" fmla="*/ 2 w 21"/>
                  <a:gd name="T31" fmla="*/ 13 h 15"/>
                  <a:gd name="T32" fmla="*/ 0 w 21"/>
                  <a:gd name="T33" fmla="*/ 13 h 15"/>
                  <a:gd name="T34" fmla="*/ 0 w 21"/>
                  <a:gd name="T35" fmla="*/ 13 h 15"/>
                  <a:gd name="T36" fmla="*/ 2 w 21"/>
                  <a:gd name="T37" fmla="*/ 6 h 15"/>
                  <a:gd name="T38" fmla="*/ 2 w 21"/>
                  <a:gd name="T39" fmla="*/ 0 h 15"/>
                  <a:gd name="T40" fmla="*/ 21 w 21"/>
                  <a:gd name="T4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5">
                    <a:moveTo>
                      <a:pt x="21" y="2"/>
                    </a:moveTo>
                    <a:lnTo>
                      <a:pt x="21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21" y="9"/>
                    </a:lnTo>
                    <a:lnTo>
                      <a:pt x="18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0" name="Freeform 3114">
                <a:extLst>
                  <a:ext uri="{FF2B5EF4-FFF2-40B4-BE49-F238E27FC236}">
                    <a16:creationId xmlns:a16="http://schemas.microsoft.com/office/drawing/2014/main" id="{007E330B-8752-46E8-B9A4-E5A357E9A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158"/>
                <a:ext cx="5" cy="0"/>
              </a:xfrm>
              <a:custGeom>
                <a:avLst/>
                <a:gdLst>
                  <a:gd name="T0" fmla="*/ 5 w 5"/>
                  <a:gd name="T1" fmla="*/ 5 w 5"/>
                  <a:gd name="T2" fmla="*/ 5 w 5"/>
                  <a:gd name="T3" fmla="*/ 5 w 5"/>
                  <a:gd name="T4" fmla="*/ 0 w 5"/>
                  <a:gd name="T5" fmla="*/ 5 w 5"/>
                  <a:gd name="T6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1" name="Freeform 3115">
                <a:extLst>
                  <a:ext uri="{FF2B5EF4-FFF2-40B4-BE49-F238E27FC236}">
                    <a16:creationId xmlns:a16="http://schemas.microsoft.com/office/drawing/2014/main" id="{B21EE617-4B5A-4E2C-BFD3-E0940EC5E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1455"/>
                <a:ext cx="58" cy="48"/>
              </a:xfrm>
              <a:custGeom>
                <a:avLst/>
                <a:gdLst>
                  <a:gd name="T0" fmla="*/ 52 w 58"/>
                  <a:gd name="T1" fmla="*/ 16 h 48"/>
                  <a:gd name="T2" fmla="*/ 49 w 58"/>
                  <a:gd name="T3" fmla="*/ 16 h 48"/>
                  <a:gd name="T4" fmla="*/ 49 w 58"/>
                  <a:gd name="T5" fmla="*/ 18 h 48"/>
                  <a:gd name="T6" fmla="*/ 43 w 58"/>
                  <a:gd name="T7" fmla="*/ 32 h 48"/>
                  <a:gd name="T8" fmla="*/ 52 w 58"/>
                  <a:gd name="T9" fmla="*/ 39 h 48"/>
                  <a:gd name="T10" fmla="*/ 49 w 58"/>
                  <a:gd name="T11" fmla="*/ 41 h 48"/>
                  <a:gd name="T12" fmla="*/ 49 w 58"/>
                  <a:gd name="T13" fmla="*/ 43 h 48"/>
                  <a:gd name="T14" fmla="*/ 45 w 58"/>
                  <a:gd name="T15" fmla="*/ 48 h 48"/>
                  <a:gd name="T16" fmla="*/ 38 w 58"/>
                  <a:gd name="T17" fmla="*/ 43 h 48"/>
                  <a:gd name="T18" fmla="*/ 31 w 58"/>
                  <a:gd name="T19" fmla="*/ 39 h 48"/>
                  <a:gd name="T20" fmla="*/ 22 w 58"/>
                  <a:gd name="T21" fmla="*/ 34 h 48"/>
                  <a:gd name="T22" fmla="*/ 22 w 58"/>
                  <a:gd name="T23" fmla="*/ 34 h 48"/>
                  <a:gd name="T24" fmla="*/ 13 w 58"/>
                  <a:gd name="T25" fmla="*/ 27 h 48"/>
                  <a:gd name="T26" fmla="*/ 13 w 58"/>
                  <a:gd name="T27" fmla="*/ 27 h 48"/>
                  <a:gd name="T28" fmla="*/ 2 w 58"/>
                  <a:gd name="T29" fmla="*/ 20 h 48"/>
                  <a:gd name="T30" fmla="*/ 0 w 58"/>
                  <a:gd name="T31" fmla="*/ 20 h 48"/>
                  <a:gd name="T32" fmla="*/ 0 w 58"/>
                  <a:gd name="T33" fmla="*/ 20 h 48"/>
                  <a:gd name="T34" fmla="*/ 2 w 58"/>
                  <a:gd name="T35" fmla="*/ 16 h 48"/>
                  <a:gd name="T36" fmla="*/ 36 w 58"/>
                  <a:gd name="T37" fmla="*/ 16 h 48"/>
                  <a:gd name="T38" fmla="*/ 36 w 58"/>
                  <a:gd name="T39" fmla="*/ 0 h 48"/>
                  <a:gd name="T40" fmla="*/ 58 w 58"/>
                  <a:gd name="T41" fmla="*/ 0 h 48"/>
                  <a:gd name="T42" fmla="*/ 52 w 58"/>
                  <a:gd name="T43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48">
                    <a:moveTo>
                      <a:pt x="52" y="16"/>
                    </a:moveTo>
                    <a:lnTo>
                      <a:pt x="49" y="16"/>
                    </a:lnTo>
                    <a:lnTo>
                      <a:pt x="49" y="18"/>
                    </a:lnTo>
                    <a:lnTo>
                      <a:pt x="43" y="32"/>
                    </a:lnTo>
                    <a:lnTo>
                      <a:pt x="52" y="39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45" y="48"/>
                    </a:lnTo>
                    <a:lnTo>
                      <a:pt x="38" y="43"/>
                    </a:lnTo>
                    <a:lnTo>
                      <a:pt x="31" y="39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16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58" y="0"/>
                    </a:lnTo>
                    <a:lnTo>
                      <a:pt x="52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2" name="Freeform 3116">
                <a:extLst>
                  <a:ext uri="{FF2B5EF4-FFF2-40B4-BE49-F238E27FC236}">
                    <a16:creationId xmlns:a16="http://schemas.microsoft.com/office/drawing/2014/main" id="{364FD969-974A-4584-830B-4989AC097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3" y="1913"/>
                <a:ext cx="14" cy="13"/>
              </a:xfrm>
              <a:custGeom>
                <a:avLst/>
                <a:gdLst>
                  <a:gd name="T0" fmla="*/ 7 w 14"/>
                  <a:gd name="T1" fmla="*/ 13 h 13"/>
                  <a:gd name="T2" fmla="*/ 5 w 14"/>
                  <a:gd name="T3" fmla="*/ 13 h 13"/>
                  <a:gd name="T4" fmla="*/ 2 w 14"/>
                  <a:gd name="T5" fmla="*/ 11 h 13"/>
                  <a:gd name="T6" fmla="*/ 2 w 14"/>
                  <a:gd name="T7" fmla="*/ 9 h 13"/>
                  <a:gd name="T8" fmla="*/ 0 w 14"/>
                  <a:gd name="T9" fmla="*/ 4 h 13"/>
                  <a:gd name="T10" fmla="*/ 2 w 14"/>
                  <a:gd name="T11" fmla="*/ 4 h 13"/>
                  <a:gd name="T12" fmla="*/ 5 w 14"/>
                  <a:gd name="T13" fmla="*/ 2 h 13"/>
                  <a:gd name="T14" fmla="*/ 7 w 14"/>
                  <a:gd name="T15" fmla="*/ 2 h 13"/>
                  <a:gd name="T16" fmla="*/ 7 w 14"/>
                  <a:gd name="T17" fmla="*/ 2 h 13"/>
                  <a:gd name="T18" fmla="*/ 9 w 14"/>
                  <a:gd name="T19" fmla="*/ 0 h 13"/>
                  <a:gd name="T20" fmla="*/ 11 w 14"/>
                  <a:gd name="T21" fmla="*/ 4 h 13"/>
                  <a:gd name="T22" fmla="*/ 11 w 14"/>
                  <a:gd name="T23" fmla="*/ 7 h 13"/>
                  <a:gd name="T24" fmla="*/ 14 w 14"/>
                  <a:gd name="T25" fmla="*/ 9 h 13"/>
                  <a:gd name="T26" fmla="*/ 11 w 14"/>
                  <a:gd name="T27" fmla="*/ 11 h 13"/>
                  <a:gd name="T28" fmla="*/ 9 w 14"/>
                  <a:gd name="T29" fmla="*/ 11 h 13"/>
                  <a:gd name="T30" fmla="*/ 7 w 14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3">
                    <a:moveTo>
                      <a:pt x="7" y="13"/>
                    </a:moveTo>
                    <a:lnTo>
                      <a:pt x="5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3" name="Freeform 3117">
                <a:extLst>
                  <a:ext uri="{FF2B5EF4-FFF2-40B4-BE49-F238E27FC236}">
                    <a16:creationId xmlns:a16="http://schemas.microsoft.com/office/drawing/2014/main" id="{21042579-D28D-4C18-8164-DDF93F2C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327"/>
                <a:ext cx="13" cy="15"/>
              </a:xfrm>
              <a:custGeom>
                <a:avLst/>
                <a:gdLst>
                  <a:gd name="T0" fmla="*/ 7 w 13"/>
                  <a:gd name="T1" fmla="*/ 15 h 15"/>
                  <a:gd name="T2" fmla="*/ 0 w 13"/>
                  <a:gd name="T3" fmla="*/ 15 h 15"/>
                  <a:gd name="T4" fmla="*/ 0 w 13"/>
                  <a:gd name="T5" fmla="*/ 9 h 15"/>
                  <a:gd name="T6" fmla="*/ 0 w 13"/>
                  <a:gd name="T7" fmla="*/ 0 h 15"/>
                  <a:gd name="T8" fmla="*/ 7 w 13"/>
                  <a:gd name="T9" fmla="*/ 0 h 15"/>
                  <a:gd name="T10" fmla="*/ 13 w 13"/>
                  <a:gd name="T11" fmla="*/ 0 h 15"/>
                  <a:gd name="T12" fmla="*/ 13 w 13"/>
                  <a:gd name="T13" fmla="*/ 15 h 15"/>
                  <a:gd name="T14" fmla="*/ 7 w 1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3" y="15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4" name="Freeform 3118">
                <a:extLst>
                  <a:ext uri="{FF2B5EF4-FFF2-40B4-BE49-F238E27FC236}">
                    <a16:creationId xmlns:a16="http://schemas.microsoft.com/office/drawing/2014/main" id="{6CBD2636-2D97-417E-99D8-A017E2AA3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329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0 w 7"/>
                  <a:gd name="T5" fmla="*/ 4 h 4"/>
                  <a:gd name="T6" fmla="*/ 0 w 7"/>
                  <a:gd name="T7" fmla="*/ 2 h 4"/>
                  <a:gd name="T8" fmla="*/ 0 w 7"/>
                  <a:gd name="T9" fmla="*/ 0 h 4"/>
                  <a:gd name="T10" fmla="*/ 7 w 7"/>
                  <a:gd name="T11" fmla="*/ 2 h 4"/>
                  <a:gd name="T12" fmla="*/ 5 w 7"/>
                  <a:gd name="T13" fmla="*/ 2 h 4"/>
                  <a:gd name="T14" fmla="*/ 5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5" name="Freeform 3119">
                <a:extLst>
                  <a:ext uri="{FF2B5EF4-FFF2-40B4-BE49-F238E27FC236}">
                    <a16:creationId xmlns:a16="http://schemas.microsoft.com/office/drawing/2014/main" id="{31215259-F7CC-4387-8D14-3C3547914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894"/>
                <a:ext cx="7" cy="13"/>
              </a:xfrm>
              <a:custGeom>
                <a:avLst/>
                <a:gdLst>
                  <a:gd name="T0" fmla="*/ 7 w 7"/>
                  <a:gd name="T1" fmla="*/ 4 h 13"/>
                  <a:gd name="T2" fmla="*/ 5 w 7"/>
                  <a:gd name="T3" fmla="*/ 6 h 13"/>
                  <a:gd name="T4" fmla="*/ 5 w 7"/>
                  <a:gd name="T5" fmla="*/ 6 h 13"/>
                  <a:gd name="T6" fmla="*/ 5 w 7"/>
                  <a:gd name="T7" fmla="*/ 9 h 13"/>
                  <a:gd name="T8" fmla="*/ 5 w 7"/>
                  <a:gd name="T9" fmla="*/ 13 h 13"/>
                  <a:gd name="T10" fmla="*/ 0 w 7"/>
                  <a:gd name="T11" fmla="*/ 13 h 13"/>
                  <a:gd name="T12" fmla="*/ 0 w 7"/>
                  <a:gd name="T13" fmla="*/ 11 h 13"/>
                  <a:gd name="T14" fmla="*/ 0 w 7"/>
                  <a:gd name="T15" fmla="*/ 9 h 13"/>
                  <a:gd name="T16" fmla="*/ 0 w 7"/>
                  <a:gd name="T17" fmla="*/ 9 h 13"/>
                  <a:gd name="T18" fmla="*/ 0 w 7"/>
                  <a:gd name="T19" fmla="*/ 6 h 13"/>
                  <a:gd name="T20" fmla="*/ 0 w 7"/>
                  <a:gd name="T21" fmla="*/ 2 h 13"/>
                  <a:gd name="T22" fmla="*/ 0 w 7"/>
                  <a:gd name="T23" fmla="*/ 2 h 13"/>
                  <a:gd name="T24" fmla="*/ 2 w 7"/>
                  <a:gd name="T25" fmla="*/ 0 h 13"/>
                  <a:gd name="T26" fmla="*/ 2 w 7"/>
                  <a:gd name="T27" fmla="*/ 0 h 13"/>
                  <a:gd name="T28" fmla="*/ 7 w 7"/>
                  <a:gd name="T29" fmla="*/ 0 h 13"/>
                  <a:gd name="T30" fmla="*/ 7 w 7"/>
                  <a:gd name="T31" fmla="*/ 4 h 13"/>
                  <a:gd name="T32" fmla="*/ 7 w 7"/>
                  <a:gd name="T3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5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6" name="Freeform 3120">
                <a:extLst>
                  <a:ext uri="{FF2B5EF4-FFF2-40B4-BE49-F238E27FC236}">
                    <a16:creationId xmlns:a16="http://schemas.microsoft.com/office/drawing/2014/main" id="{190F03E6-7149-4F07-9F86-43B541ED7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1309"/>
                <a:ext cx="102" cy="31"/>
              </a:xfrm>
              <a:custGeom>
                <a:avLst/>
                <a:gdLst>
                  <a:gd name="T0" fmla="*/ 88 w 102"/>
                  <a:gd name="T1" fmla="*/ 11 h 31"/>
                  <a:gd name="T2" fmla="*/ 91 w 102"/>
                  <a:gd name="T3" fmla="*/ 11 h 31"/>
                  <a:gd name="T4" fmla="*/ 93 w 102"/>
                  <a:gd name="T5" fmla="*/ 11 h 31"/>
                  <a:gd name="T6" fmla="*/ 97 w 102"/>
                  <a:gd name="T7" fmla="*/ 11 h 31"/>
                  <a:gd name="T8" fmla="*/ 97 w 102"/>
                  <a:gd name="T9" fmla="*/ 11 h 31"/>
                  <a:gd name="T10" fmla="*/ 100 w 102"/>
                  <a:gd name="T11" fmla="*/ 13 h 31"/>
                  <a:gd name="T12" fmla="*/ 102 w 102"/>
                  <a:gd name="T13" fmla="*/ 13 h 31"/>
                  <a:gd name="T14" fmla="*/ 102 w 102"/>
                  <a:gd name="T15" fmla="*/ 13 h 31"/>
                  <a:gd name="T16" fmla="*/ 100 w 102"/>
                  <a:gd name="T17" fmla="*/ 22 h 31"/>
                  <a:gd name="T18" fmla="*/ 88 w 102"/>
                  <a:gd name="T19" fmla="*/ 20 h 31"/>
                  <a:gd name="T20" fmla="*/ 88 w 102"/>
                  <a:gd name="T21" fmla="*/ 24 h 31"/>
                  <a:gd name="T22" fmla="*/ 84 w 102"/>
                  <a:gd name="T23" fmla="*/ 24 h 31"/>
                  <a:gd name="T24" fmla="*/ 84 w 102"/>
                  <a:gd name="T25" fmla="*/ 24 h 31"/>
                  <a:gd name="T26" fmla="*/ 82 w 102"/>
                  <a:gd name="T27" fmla="*/ 31 h 31"/>
                  <a:gd name="T28" fmla="*/ 68 w 102"/>
                  <a:gd name="T29" fmla="*/ 29 h 31"/>
                  <a:gd name="T30" fmla="*/ 61 w 102"/>
                  <a:gd name="T31" fmla="*/ 27 h 31"/>
                  <a:gd name="T32" fmla="*/ 59 w 102"/>
                  <a:gd name="T33" fmla="*/ 27 h 31"/>
                  <a:gd name="T34" fmla="*/ 54 w 102"/>
                  <a:gd name="T35" fmla="*/ 27 h 31"/>
                  <a:gd name="T36" fmla="*/ 30 w 102"/>
                  <a:gd name="T37" fmla="*/ 22 h 31"/>
                  <a:gd name="T38" fmla="*/ 27 w 102"/>
                  <a:gd name="T39" fmla="*/ 22 h 31"/>
                  <a:gd name="T40" fmla="*/ 9 w 102"/>
                  <a:gd name="T41" fmla="*/ 20 h 31"/>
                  <a:gd name="T42" fmla="*/ 9 w 102"/>
                  <a:gd name="T43" fmla="*/ 22 h 31"/>
                  <a:gd name="T44" fmla="*/ 3 w 102"/>
                  <a:gd name="T45" fmla="*/ 9 h 31"/>
                  <a:gd name="T46" fmla="*/ 16 w 102"/>
                  <a:gd name="T47" fmla="*/ 2 h 31"/>
                  <a:gd name="T48" fmla="*/ 16 w 102"/>
                  <a:gd name="T49" fmla="*/ 2 h 31"/>
                  <a:gd name="T50" fmla="*/ 18 w 102"/>
                  <a:gd name="T51" fmla="*/ 2 h 31"/>
                  <a:gd name="T52" fmla="*/ 23 w 102"/>
                  <a:gd name="T53" fmla="*/ 2 h 31"/>
                  <a:gd name="T54" fmla="*/ 27 w 102"/>
                  <a:gd name="T55" fmla="*/ 4 h 31"/>
                  <a:gd name="T56" fmla="*/ 36 w 102"/>
                  <a:gd name="T57" fmla="*/ 4 h 31"/>
                  <a:gd name="T58" fmla="*/ 41 w 102"/>
                  <a:gd name="T59" fmla="*/ 6 h 31"/>
                  <a:gd name="T60" fmla="*/ 45 w 102"/>
                  <a:gd name="T61" fmla="*/ 6 h 31"/>
                  <a:gd name="T62" fmla="*/ 50 w 102"/>
                  <a:gd name="T63" fmla="*/ 6 h 31"/>
                  <a:gd name="T64" fmla="*/ 54 w 102"/>
                  <a:gd name="T65" fmla="*/ 9 h 31"/>
                  <a:gd name="T66" fmla="*/ 59 w 102"/>
                  <a:gd name="T67" fmla="*/ 9 h 31"/>
                  <a:gd name="T68" fmla="*/ 61 w 102"/>
                  <a:gd name="T69" fmla="*/ 9 h 31"/>
                  <a:gd name="T70" fmla="*/ 66 w 102"/>
                  <a:gd name="T71" fmla="*/ 11 h 31"/>
                  <a:gd name="T72" fmla="*/ 70 w 102"/>
                  <a:gd name="T73" fmla="*/ 11 h 31"/>
                  <a:gd name="T74" fmla="*/ 75 w 102"/>
                  <a:gd name="T75" fmla="*/ 13 h 31"/>
                  <a:gd name="T76" fmla="*/ 79 w 102"/>
                  <a:gd name="T77" fmla="*/ 13 h 31"/>
                  <a:gd name="T78" fmla="*/ 75 w 102"/>
                  <a:gd name="T79" fmla="*/ 11 h 31"/>
                  <a:gd name="T80" fmla="*/ 70 w 102"/>
                  <a:gd name="T81" fmla="*/ 9 h 31"/>
                  <a:gd name="T82" fmla="*/ 63 w 102"/>
                  <a:gd name="T83" fmla="*/ 9 h 31"/>
                  <a:gd name="T84" fmla="*/ 57 w 102"/>
                  <a:gd name="T85" fmla="*/ 6 h 31"/>
                  <a:gd name="T86" fmla="*/ 50 w 102"/>
                  <a:gd name="T87" fmla="*/ 4 h 31"/>
                  <a:gd name="T88" fmla="*/ 48 w 102"/>
                  <a:gd name="T89" fmla="*/ 0 h 31"/>
                  <a:gd name="T90" fmla="*/ 48 w 102"/>
                  <a:gd name="T91" fmla="*/ 0 h 31"/>
                  <a:gd name="T92" fmla="*/ 54 w 102"/>
                  <a:gd name="T93" fmla="*/ 2 h 31"/>
                  <a:gd name="T94" fmla="*/ 61 w 102"/>
                  <a:gd name="T95" fmla="*/ 2 h 31"/>
                  <a:gd name="T96" fmla="*/ 70 w 102"/>
                  <a:gd name="T97" fmla="*/ 6 h 31"/>
                  <a:gd name="T98" fmla="*/ 77 w 102"/>
                  <a:gd name="T9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2" h="31">
                    <a:moveTo>
                      <a:pt x="82" y="9"/>
                    </a:moveTo>
                    <a:lnTo>
                      <a:pt x="88" y="11"/>
                    </a:lnTo>
                    <a:lnTo>
                      <a:pt x="88" y="11"/>
                    </a:lnTo>
                    <a:lnTo>
                      <a:pt x="91" y="11"/>
                    </a:lnTo>
                    <a:lnTo>
                      <a:pt x="93" y="11"/>
                    </a:lnTo>
                    <a:lnTo>
                      <a:pt x="93" y="11"/>
                    </a:lnTo>
                    <a:lnTo>
                      <a:pt x="95" y="11"/>
                    </a:lnTo>
                    <a:lnTo>
                      <a:pt x="97" y="11"/>
                    </a:lnTo>
                    <a:lnTo>
                      <a:pt x="97" y="13"/>
                    </a:lnTo>
                    <a:lnTo>
                      <a:pt x="97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2" y="13"/>
                    </a:lnTo>
                    <a:lnTo>
                      <a:pt x="102" y="13"/>
                    </a:lnTo>
                    <a:lnTo>
                      <a:pt x="102" y="13"/>
                    </a:lnTo>
                    <a:lnTo>
                      <a:pt x="102" y="18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4" y="31"/>
                    </a:lnTo>
                    <a:lnTo>
                      <a:pt x="82" y="31"/>
                    </a:lnTo>
                    <a:lnTo>
                      <a:pt x="68" y="29"/>
                    </a:lnTo>
                    <a:lnTo>
                      <a:pt x="68" y="29"/>
                    </a:lnTo>
                    <a:lnTo>
                      <a:pt x="63" y="29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4" y="27"/>
                    </a:lnTo>
                    <a:lnTo>
                      <a:pt x="43" y="24"/>
                    </a:lnTo>
                    <a:lnTo>
                      <a:pt x="30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14" y="20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0" y="18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5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2" y="11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9" y="11"/>
                    </a:lnTo>
                    <a:lnTo>
                      <a:pt x="75" y="11"/>
                    </a:lnTo>
                    <a:lnTo>
                      <a:pt x="72" y="11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63" y="9"/>
                    </a:lnTo>
                    <a:lnTo>
                      <a:pt x="61" y="6"/>
                    </a:lnTo>
                    <a:lnTo>
                      <a:pt x="57" y="6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4" y="2"/>
                    </a:lnTo>
                    <a:lnTo>
                      <a:pt x="57" y="2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7" y="6"/>
                    </a:lnTo>
                    <a:lnTo>
                      <a:pt x="82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7" name="Freeform 3121">
                <a:extLst>
                  <a:ext uri="{FF2B5EF4-FFF2-40B4-BE49-F238E27FC236}">
                    <a16:creationId xmlns:a16="http://schemas.microsoft.com/office/drawing/2014/main" id="{B8700670-21FE-4310-B78F-2988D3313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09"/>
                <a:ext cx="14" cy="11"/>
              </a:xfrm>
              <a:custGeom>
                <a:avLst/>
                <a:gdLst>
                  <a:gd name="T0" fmla="*/ 14 w 14"/>
                  <a:gd name="T1" fmla="*/ 4 h 11"/>
                  <a:gd name="T2" fmla="*/ 14 w 14"/>
                  <a:gd name="T3" fmla="*/ 11 h 11"/>
                  <a:gd name="T4" fmla="*/ 11 w 14"/>
                  <a:gd name="T5" fmla="*/ 9 h 11"/>
                  <a:gd name="T6" fmla="*/ 11 w 14"/>
                  <a:gd name="T7" fmla="*/ 9 h 11"/>
                  <a:gd name="T8" fmla="*/ 9 w 14"/>
                  <a:gd name="T9" fmla="*/ 9 h 11"/>
                  <a:gd name="T10" fmla="*/ 7 w 14"/>
                  <a:gd name="T11" fmla="*/ 9 h 11"/>
                  <a:gd name="T12" fmla="*/ 5 w 14"/>
                  <a:gd name="T13" fmla="*/ 9 h 11"/>
                  <a:gd name="T14" fmla="*/ 2 w 14"/>
                  <a:gd name="T15" fmla="*/ 9 h 11"/>
                  <a:gd name="T16" fmla="*/ 0 w 14"/>
                  <a:gd name="T17" fmla="*/ 9 h 11"/>
                  <a:gd name="T18" fmla="*/ 0 w 14"/>
                  <a:gd name="T19" fmla="*/ 9 h 11"/>
                  <a:gd name="T20" fmla="*/ 0 w 14"/>
                  <a:gd name="T21" fmla="*/ 9 h 11"/>
                  <a:gd name="T22" fmla="*/ 0 w 14"/>
                  <a:gd name="T23" fmla="*/ 9 h 11"/>
                  <a:gd name="T24" fmla="*/ 0 w 14"/>
                  <a:gd name="T25" fmla="*/ 9 h 11"/>
                  <a:gd name="T26" fmla="*/ 0 w 14"/>
                  <a:gd name="T27" fmla="*/ 9 h 11"/>
                  <a:gd name="T28" fmla="*/ 0 w 14"/>
                  <a:gd name="T29" fmla="*/ 4 h 11"/>
                  <a:gd name="T30" fmla="*/ 0 w 14"/>
                  <a:gd name="T31" fmla="*/ 0 h 11"/>
                  <a:gd name="T32" fmla="*/ 0 w 14"/>
                  <a:gd name="T33" fmla="*/ 0 h 11"/>
                  <a:gd name="T34" fmla="*/ 0 w 14"/>
                  <a:gd name="T35" fmla="*/ 0 h 11"/>
                  <a:gd name="T36" fmla="*/ 2 w 14"/>
                  <a:gd name="T37" fmla="*/ 0 h 11"/>
                  <a:gd name="T38" fmla="*/ 2 w 14"/>
                  <a:gd name="T39" fmla="*/ 0 h 11"/>
                  <a:gd name="T40" fmla="*/ 2 w 14"/>
                  <a:gd name="T41" fmla="*/ 4 h 11"/>
                  <a:gd name="T42" fmla="*/ 5 w 14"/>
                  <a:gd name="T43" fmla="*/ 4 h 11"/>
                  <a:gd name="T44" fmla="*/ 7 w 14"/>
                  <a:gd name="T45" fmla="*/ 4 h 11"/>
                  <a:gd name="T46" fmla="*/ 9 w 14"/>
                  <a:gd name="T47" fmla="*/ 4 h 11"/>
                  <a:gd name="T48" fmla="*/ 11 w 14"/>
                  <a:gd name="T49" fmla="*/ 4 h 11"/>
                  <a:gd name="T50" fmla="*/ 14 w 14"/>
                  <a:gd name="T5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lnTo>
                      <a:pt x="14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8" name="Freeform 3122">
                <a:extLst>
                  <a:ext uri="{FF2B5EF4-FFF2-40B4-BE49-F238E27FC236}">
                    <a16:creationId xmlns:a16="http://schemas.microsoft.com/office/drawing/2014/main" id="{A766A0BB-C2B9-402A-96B7-D4D40493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2" y="1275"/>
                <a:ext cx="61" cy="56"/>
              </a:xfrm>
              <a:custGeom>
                <a:avLst/>
                <a:gdLst>
                  <a:gd name="T0" fmla="*/ 18 w 61"/>
                  <a:gd name="T1" fmla="*/ 38 h 56"/>
                  <a:gd name="T2" fmla="*/ 4 w 61"/>
                  <a:gd name="T3" fmla="*/ 29 h 56"/>
                  <a:gd name="T4" fmla="*/ 0 w 61"/>
                  <a:gd name="T5" fmla="*/ 27 h 56"/>
                  <a:gd name="T6" fmla="*/ 4 w 61"/>
                  <a:gd name="T7" fmla="*/ 20 h 56"/>
                  <a:gd name="T8" fmla="*/ 4 w 61"/>
                  <a:gd name="T9" fmla="*/ 20 h 56"/>
                  <a:gd name="T10" fmla="*/ 9 w 61"/>
                  <a:gd name="T11" fmla="*/ 13 h 56"/>
                  <a:gd name="T12" fmla="*/ 13 w 61"/>
                  <a:gd name="T13" fmla="*/ 7 h 56"/>
                  <a:gd name="T14" fmla="*/ 13 w 61"/>
                  <a:gd name="T15" fmla="*/ 7 h 56"/>
                  <a:gd name="T16" fmla="*/ 18 w 61"/>
                  <a:gd name="T17" fmla="*/ 0 h 56"/>
                  <a:gd name="T18" fmla="*/ 20 w 61"/>
                  <a:gd name="T19" fmla="*/ 0 h 56"/>
                  <a:gd name="T20" fmla="*/ 29 w 61"/>
                  <a:gd name="T21" fmla="*/ 7 h 56"/>
                  <a:gd name="T22" fmla="*/ 31 w 61"/>
                  <a:gd name="T23" fmla="*/ 7 h 56"/>
                  <a:gd name="T24" fmla="*/ 36 w 61"/>
                  <a:gd name="T25" fmla="*/ 11 h 56"/>
                  <a:gd name="T26" fmla="*/ 38 w 61"/>
                  <a:gd name="T27" fmla="*/ 11 h 56"/>
                  <a:gd name="T28" fmla="*/ 38 w 61"/>
                  <a:gd name="T29" fmla="*/ 13 h 56"/>
                  <a:gd name="T30" fmla="*/ 40 w 61"/>
                  <a:gd name="T31" fmla="*/ 13 h 56"/>
                  <a:gd name="T32" fmla="*/ 45 w 61"/>
                  <a:gd name="T33" fmla="*/ 16 h 56"/>
                  <a:gd name="T34" fmla="*/ 49 w 61"/>
                  <a:gd name="T35" fmla="*/ 18 h 56"/>
                  <a:gd name="T36" fmla="*/ 54 w 61"/>
                  <a:gd name="T37" fmla="*/ 22 h 56"/>
                  <a:gd name="T38" fmla="*/ 56 w 61"/>
                  <a:gd name="T39" fmla="*/ 22 h 56"/>
                  <a:gd name="T40" fmla="*/ 56 w 61"/>
                  <a:gd name="T41" fmla="*/ 25 h 56"/>
                  <a:gd name="T42" fmla="*/ 61 w 61"/>
                  <a:gd name="T43" fmla="*/ 27 h 56"/>
                  <a:gd name="T44" fmla="*/ 61 w 61"/>
                  <a:gd name="T45" fmla="*/ 27 h 56"/>
                  <a:gd name="T46" fmla="*/ 61 w 61"/>
                  <a:gd name="T47" fmla="*/ 27 h 56"/>
                  <a:gd name="T48" fmla="*/ 61 w 61"/>
                  <a:gd name="T49" fmla="*/ 27 h 56"/>
                  <a:gd name="T50" fmla="*/ 58 w 61"/>
                  <a:gd name="T51" fmla="*/ 27 h 56"/>
                  <a:gd name="T52" fmla="*/ 58 w 61"/>
                  <a:gd name="T53" fmla="*/ 38 h 56"/>
                  <a:gd name="T54" fmla="*/ 61 w 61"/>
                  <a:gd name="T55" fmla="*/ 38 h 56"/>
                  <a:gd name="T56" fmla="*/ 61 w 61"/>
                  <a:gd name="T57" fmla="*/ 40 h 56"/>
                  <a:gd name="T58" fmla="*/ 58 w 61"/>
                  <a:gd name="T59" fmla="*/ 40 h 56"/>
                  <a:gd name="T60" fmla="*/ 58 w 61"/>
                  <a:gd name="T61" fmla="*/ 54 h 56"/>
                  <a:gd name="T62" fmla="*/ 58 w 61"/>
                  <a:gd name="T63" fmla="*/ 54 h 56"/>
                  <a:gd name="T64" fmla="*/ 58 w 61"/>
                  <a:gd name="T65" fmla="*/ 54 h 56"/>
                  <a:gd name="T66" fmla="*/ 56 w 61"/>
                  <a:gd name="T67" fmla="*/ 56 h 56"/>
                  <a:gd name="T68" fmla="*/ 52 w 61"/>
                  <a:gd name="T69" fmla="*/ 54 h 56"/>
                  <a:gd name="T70" fmla="*/ 52 w 61"/>
                  <a:gd name="T71" fmla="*/ 54 h 56"/>
                  <a:gd name="T72" fmla="*/ 47 w 61"/>
                  <a:gd name="T73" fmla="*/ 52 h 56"/>
                  <a:gd name="T74" fmla="*/ 45 w 61"/>
                  <a:gd name="T75" fmla="*/ 56 h 56"/>
                  <a:gd name="T76" fmla="*/ 42 w 61"/>
                  <a:gd name="T77" fmla="*/ 54 h 56"/>
                  <a:gd name="T78" fmla="*/ 38 w 61"/>
                  <a:gd name="T79" fmla="*/ 52 h 56"/>
                  <a:gd name="T80" fmla="*/ 20 w 61"/>
                  <a:gd name="T81" fmla="*/ 40 h 56"/>
                  <a:gd name="T82" fmla="*/ 13 w 61"/>
                  <a:gd name="T83" fmla="*/ 36 h 56"/>
                  <a:gd name="T84" fmla="*/ 18 w 61"/>
                  <a:gd name="T85" fmla="*/ 38 h 56"/>
                  <a:gd name="T86" fmla="*/ 18 w 61"/>
                  <a:gd name="T87" fmla="*/ 38 h 56"/>
                  <a:gd name="T88" fmla="*/ 20 w 61"/>
                  <a:gd name="T89" fmla="*/ 40 h 56"/>
                  <a:gd name="T90" fmla="*/ 20 w 61"/>
                  <a:gd name="T91" fmla="*/ 40 h 56"/>
                  <a:gd name="T92" fmla="*/ 18 w 61"/>
                  <a:gd name="T93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1" h="56">
                    <a:moveTo>
                      <a:pt x="18" y="38"/>
                    </a:moveTo>
                    <a:lnTo>
                      <a:pt x="4" y="29"/>
                    </a:lnTo>
                    <a:lnTo>
                      <a:pt x="0" y="27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9" y="1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40" y="13"/>
                    </a:lnTo>
                    <a:lnTo>
                      <a:pt x="45" y="16"/>
                    </a:lnTo>
                    <a:lnTo>
                      <a:pt x="49" y="18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5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58" y="27"/>
                    </a:lnTo>
                    <a:lnTo>
                      <a:pt x="58" y="38"/>
                    </a:lnTo>
                    <a:lnTo>
                      <a:pt x="61" y="38"/>
                    </a:lnTo>
                    <a:lnTo>
                      <a:pt x="61" y="40"/>
                    </a:lnTo>
                    <a:lnTo>
                      <a:pt x="58" y="40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6" y="56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47" y="52"/>
                    </a:lnTo>
                    <a:lnTo>
                      <a:pt x="45" y="56"/>
                    </a:lnTo>
                    <a:lnTo>
                      <a:pt x="42" y="54"/>
                    </a:lnTo>
                    <a:lnTo>
                      <a:pt x="38" y="52"/>
                    </a:lnTo>
                    <a:lnTo>
                      <a:pt x="20" y="40"/>
                    </a:lnTo>
                    <a:lnTo>
                      <a:pt x="13" y="36"/>
                    </a:lnTo>
                    <a:lnTo>
                      <a:pt x="18" y="38"/>
                    </a:lnTo>
                    <a:close/>
                    <a:moveTo>
                      <a:pt x="18" y="38"/>
                    </a:moveTo>
                    <a:lnTo>
                      <a:pt x="20" y="40"/>
                    </a:lnTo>
                    <a:lnTo>
                      <a:pt x="20" y="40"/>
                    </a:lnTo>
                    <a:lnTo>
                      <a:pt x="18" y="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9" name="Freeform 3123">
                <a:extLst>
                  <a:ext uri="{FF2B5EF4-FFF2-40B4-BE49-F238E27FC236}">
                    <a16:creationId xmlns:a16="http://schemas.microsoft.com/office/drawing/2014/main" id="{5DA40C07-4224-4292-9A9F-301ED6906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146"/>
                <a:ext cx="27" cy="18"/>
              </a:xfrm>
              <a:custGeom>
                <a:avLst/>
                <a:gdLst>
                  <a:gd name="T0" fmla="*/ 27 w 27"/>
                  <a:gd name="T1" fmla="*/ 16 h 18"/>
                  <a:gd name="T2" fmla="*/ 27 w 27"/>
                  <a:gd name="T3" fmla="*/ 18 h 18"/>
                  <a:gd name="T4" fmla="*/ 5 w 27"/>
                  <a:gd name="T5" fmla="*/ 18 h 18"/>
                  <a:gd name="T6" fmla="*/ 0 w 27"/>
                  <a:gd name="T7" fmla="*/ 18 h 18"/>
                  <a:gd name="T8" fmla="*/ 0 w 27"/>
                  <a:gd name="T9" fmla="*/ 0 h 18"/>
                  <a:gd name="T10" fmla="*/ 5 w 27"/>
                  <a:gd name="T11" fmla="*/ 0 h 18"/>
                  <a:gd name="T12" fmla="*/ 7 w 27"/>
                  <a:gd name="T13" fmla="*/ 0 h 18"/>
                  <a:gd name="T14" fmla="*/ 9 w 27"/>
                  <a:gd name="T15" fmla="*/ 0 h 18"/>
                  <a:gd name="T16" fmla="*/ 11 w 27"/>
                  <a:gd name="T17" fmla="*/ 0 h 18"/>
                  <a:gd name="T18" fmla="*/ 14 w 27"/>
                  <a:gd name="T19" fmla="*/ 0 h 18"/>
                  <a:gd name="T20" fmla="*/ 16 w 27"/>
                  <a:gd name="T21" fmla="*/ 0 h 18"/>
                  <a:gd name="T22" fmla="*/ 18 w 27"/>
                  <a:gd name="T23" fmla="*/ 0 h 18"/>
                  <a:gd name="T24" fmla="*/ 20 w 27"/>
                  <a:gd name="T25" fmla="*/ 0 h 18"/>
                  <a:gd name="T26" fmla="*/ 23 w 27"/>
                  <a:gd name="T27" fmla="*/ 0 h 18"/>
                  <a:gd name="T28" fmla="*/ 23 w 27"/>
                  <a:gd name="T29" fmla="*/ 7 h 18"/>
                  <a:gd name="T30" fmla="*/ 27 w 27"/>
                  <a:gd name="T31" fmla="*/ 7 h 18"/>
                  <a:gd name="T32" fmla="*/ 27 w 27"/>
                  <a:gd name="T33" fmla="*/ 9 h 18"/>
                  <a:gd name="T34" fmla="*/ 27 w 27"/>
                  <a:gd name="T35" fmla="*/ 14 h 18"/>
                  <a:gd name="T36" fmla="*/ 27 w 27"/>
                  <a:gd name="T3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18">
                    <a:moveTo>
                      <a:pt x="27" y="16"/>
                    </a:moveTo>
                    <a:lnTo>
                      <a:pt x="27" y="18"/>
                    </a:lnTo>
                    <a:lnTo>
                      <a:pt x="5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0" name="Freeform 3124">
                <a:extLst>
                  <a:ext uri="{FF2B5EF4-FFF2-40B4-BE49-F238E27FC236}">
                    <a16:creationId xmlns:a16="http://schemas.microsoft.com/office/drawing/2014/main" id="{16EF5250-6FE4-4689-B2DB-1D896E42B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507"/>
                <a:ext cx="38" cy="56"/>
              </a:xfrm>
              <a:custGeom>
                <a:avLst/>
                <a:gdLst>
                  <a:gd name="T0" fmla="*/ 11 w 38"/>
                  <a:gd name="T1" fmla="*/ 0 h 56"/>
                  <a:gd name="T2" fmla="*/ 13 w 38"/>
                  <a:gd name="T3" fmla="*/ 2 h 56"/>
                  <a:gd name="T4" fmla="*/ 13 w 38"/>
                  <a:gd name="T5" fmla="*/ 0 h 56"/>
                  <a:gd name="T6" fmla="*/ 13 w 38"/>
                  <a:gd name="T7" fmla="*/ 0 h 56"/>
                  <a:gd name="T8" fmla="*/ 16 w 38"/>
                  <a:gd name="T9" fmla="*/ 0 h 56"/>
                  <a:gd name="T10" fmla="*/ 18 w 38"/>
                  <a:gd name="T11" fmla="*/ 0 h 56"/>
                  <a:gd name="T12" fmla="*/ 18 w 38"/>
                  <a:gd name="T13" fmla="*/ 0 h 56"/>
                  <a:gd name="T14" fmla="*/ 20 w 38"/>
                  <a:gd name="T15" fmla="*/ 0 h 56"/>
                  <a:gd name="T16" fmla="*/ 25 w 38"/>
                  <a:gd name="T17" fmla="*/ 7 h 56"/>
                  <a:gd name="T18" fmla="*/ 25 w 38"/>
                  <a:gd name="T19" fmla="*/ 7 h 56"/>
                  <a:gd name="T20" fmla="*/ 25 w 38"/>
                  <a:gd name="T21" fmla="*/ 9 h 56"/>
                  <a:gd name="T22" fmla="*/ 27 w 38"/>
                  <a:gd name="T23" fmla="*/ 9 h 56"/>
                  <a:gd name="T24" fmla="*/ 27 w 38"/>
                  <a:gd name="T25" fmla="*/ 9 h 56"/>
                  <a:gd name="T26" fmla="*/ 27 w 38"/>
                  <a:gd name="T27" fmla="*/ 11 h 56"/>
                  <a:gd name="T28" fmla="*/ 29 w 38"/>
                  <a:gd name="T29" fmla="*/ 11 h 56"/>
                  <a:gd name="T30" fmla="*/ 29 w 38"/>
                  <a:gd name="T31" fmla="*/ 14 h 56"/>
                  <a:gd name="T32" fmla="*/ 29 w 38"/>
                  <a:gd name="T33" fmla="*/ 14 h 56"/>
                  <a:gd name="T34" fmla="*/ 38 w 38"/>
                  <a:gd name="T35" fmla="*/ 18 h 56"/>
                  <a:gd name="T36" fmla="*/ 34 w 38"/>
                  <a:gd name="T37" fmla="*/ 25 h 56"/>
                  <a:gd name="T38" fmla="*/ 22 w 38"/>
                  <a:gd name="T39" fmla="*/ 52 h 56"/>
                  <a:gd name="T40" fmla="*/ 18 w 38"/>
                  <a:gd name="T41" fmla="*/ 56 h 56"/>
                  <a:gd name="T42" fmla="*/ 18 w 38"/>
                  <a:gd name="T43" fmla="*/ 56 h 56"/>
                  <a:gd name="T44" fmla="*/ 18 w 38"/>
                  <a:gd name="T45" fmla="*/ 56 h 56"/>
                  <a:gd name="T46" fmla="*/ 18 w 38"/>
                  <a:gd name="T47" fmla="*/ 56 h 56"/>
                  <a:gd name="T48" fmla="*/ 16 w 38"/>
                  <a:gd name="T49" fmla="*/ 54 h 56"/>
                  <a:gd name="T50" fmla="*/ 13 w 38"/>
                  <a:gd name="T51" fmla="*/ 52 h 56"/>
                  <a:gd name="T52" fmla="*/ 11 w 38"/>
                  <a:gd name="T53" fmla="*/ 50 h 56"/>
                  <a:gd name="T54" fmla="*/ 11 w 38"/>
                  <a:gd name="T55" fmla="*/ 47 h 56"/>
                  <a:gd name="T56" fmla="*/ 11 w 38"/>
                  <a:gd name="T57" fmla="*/ 47 h 56"/>
                  <a:gd name="T58" fmla="*/ 16 w 38"/>
                  <a:gd name="T59" fmla="*/ 34 h 56"/>
                  <a:gd name="T60" fmla="*/ 13 w 38"/>
                  <a:gd name="T61" fmla="*/ 34 h 56"/>
                  <a:gd name="T62" fmla="*/ 13 w 38"/>
                  <a:gd name="T63" fmla="*/ 29 h 56"/>
                  <a:gd name="T64" fmla="*/ 4 w 38"/>
                  <a:gd name="T65" fmla="*/ 27 h 56"/>
                  <a:gd name="T66" fmla="*/ 4 w 38"/>
                  <a:gd name="T67" fmla="*/ 25 h 56"/>
                  <a:gd name="T68" fmla="*/ 0 w 38"/>
                  <a:gd name="T69" fmla="*/ 23 h 56"/>
                  <a:gd name="T70" fmla="*/ 2 w 38"/>
                  <a:gd name="T71" fmla="*/ 18 h 56"/>
                  <a:gd name="T72" fmla="*/ 4 w 38"/>
                  <a:gd name="T73" fmla="*/ 16 h 56"/>
                  <a:gd name="T74" fmla="*/ 11 w 38"/>
                  <a:gd name="T75" fmla="*/ 0 h 56"/>
                  <a:gd name="T76" fmla="*/ 11 w 38"/>
                  <a:gd name="T7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" h="56">
                    <a:moveTo>
                      <a:pt x="11" y="0"/>
                    </a:move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8" y="18"/>
                    </a:lnTo>
                    <a:lnTo>
                      <a:pt x="34" y="25"/>
                    </a:lnTo>
                    <a:lnTo>
                      <a:pt x="22" y="52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6" y="54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6" y="34"/>
                    </a:lnTo>
                    <a:lnTo>
                      <a:pt x="13" y="34"/>
                    </a:lnTo>
                    <a:lnTo>
                      <a:pt x="13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1" name="Freeform 3125">
                <a:extLst>
                  <a:ext uri="{FF2B5EF4-FFF2-40B4-BE49-F238E27FC236}">
                    <a16:creationId xmlns:a16="http://schemas.microsoft.com/office/drawing/2014/main" id="{41B74BAC-E1C3-4510-BF1F-E12A8DA86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321"/>
                <a:ext cx="39" cy="27"/>
              </a:xfrm>
              <a:custGeom>
                <a:avLst/>
                <a:gdLst>
                  <a:gd name="T0" fmla="*/ 2 w 39"/>
                  <a:gd name="T1" fmla="*/ 0 h 27"/>
                  <a:gd name="T2" fmla="*/ 5 w 39"/>
                  <a:gd name="T3" fmla="*/ 2 h 27"/>
                  <a:gd name="T4" fmla="*/ 7 w 39"/>
                  <a:gd name="T5" fmla="*/ 2 h 27"/>
                  <a:gd name="T6" fmla="*/ 9 w 39"/>
                  <a:gd name="T7" fmla="*/ 0 h 27"/>
                  <a:gd name="T8" fmla="*/ 11 w 39"/>
                  <a:gd name="T9" fmla="*/ 2 h 27"/>
                  <a:gd name="T10" fmla="*/ 11 w 39"/>
                  <a:gd name="T11" fmla="*/ 2 h 27"/>
                  <a:gd name="T12" fmla="*/ 14 w 39"/>
                  <a:gd name="T13" fmla="*/ 2 h 27"/>
                  <a:gd name="T14" fmla="*/ 18 w 39"/>
                  <a:gd name="T15" fmla="*/ 7 h 27"/>
                  <a:gd name="T16" fmla="*/ 20 w 39"/>
                  <a:gd name="T17" fmla="*/ 7 h 27"/>
                  <a:gd name="T18" fmla="*/ 23 w 39"/>
                  <a:gd name="T19" fmla="*/ 7 h 27"/>
                  <a:gd name="T20" fmla="*/ 23 w 39"/>
                  <a:gd name="T21" fmla="*/ 7 h 27"/>
                  <a:gd name="T22" fmla="*/ 25 w 39"/>
                  <a:gd name="T23" fmla="*/ 9 h 27"/>
                  <a:gd name="T24" fmla="*/ 25 w 39"/>
                  <a:gd name="T25" fmla="*/ 9 h 27"/>
                  <a:gd name="T26" fmla="*/ 25 w 39"/>
                  <a:gd name="T27" fmla="*/ 9 h 27"/>
                  <a:gd name="T28" fmla="*/ 25 w 39"/>
                  <a:gd name="T29" fmla="*/ 9 h 27"/>
                  <a:gd name="T30" fmla="*/ 27 w 39"/>
                  <a:gd name="T31" fmla="*/ 9 h 27"/>
                  <a:gd name="T32" fmla="*/ 27 w 39"/>
                  <a:gd name="T33" fmla="*/ 9 h 27"/>
                  <a:gd name="T34" fmla="*/ 27 w 39"/>
                  <a:gd name="T35" fmla="*/ 7 h 27"/>
                  <a:gd name="T36" fmla="*/ 29 w 39"/>
                  <a:gd name="T37" fmla="*/ 9 h 27"/>
                  <a:gd name="T38" fmla="*/ 29 w 39"/>
                  <a:gd name="T39" fmla="*/ 9 h 27"/>
                  <a:gd name="T40" fmla="*/ 32 w 39"/>
                  <a:gd name="T41" fmla="*/ 9 h 27"/>
                  <a:gd name="T42" fmla="*/ 32 w 39"/>
                  <a:gd name="T43" fmla="*/ 9 h 27"/>
                  <a:gd name="T44" fmla="*/ 32 w 39"/>
                  <a:gd name="T45" fmla="*/ 9 h 27"/>
                  <a:gd name="T46" fmla="*/ 32 w 39"/>
                  <a:gd name="T47" fmla="*/ 9 h 27"/>
                  <a:gd name="T48" fmla="*/ 29 w 39"/>
                  <a:gd name="T49" fmla="*/ 11 h 27"/>
                  <a:gd name="T50" fmla="*/ 29 w 39"/>
                  <a:gd name="T51" fmla="*/ 11 h 27"/>
                  <a:gd name="T52" fmla="*/ 32 w 39"/>
                  <a:gd name="T53" fmla="*/ 14 h 27"/>
                  <a:gd name="T54" fmla="*/ 32 w 39"/>
                  <a:gd name="T55" fmla="*/ 14 h 27"/>
                  <a:gd name="T56" fmla="*/ 34 w 39"/>
                  <a:gd name="T57" fmla="*/ 16 h 27"/>
                  <a:gd name="T58" fmla="*/ 34 w 39"/>
                  <a:gd name="T59" fmla="*/ 16 h 27"/>
                  <a:gd name="T60" fmla="*/ 34 w 39"/>
                  <a:gd name="T61" fmla="*/ 16 h 27"/>
                  <a:gd name="T62" fmla="*/ 36 w 39"/>
                  <a:gd name="T63" fmla="*/ 18 h 27"/>
                  <a:gd name="T64" fmla="*/ 36 w 39"/>
                  <a:gd name="T65" fmla="*/ 20 h 27"/>
                  <a:gd name="T66" fmla="*/ 36 w 39"/>
                  <a:gd name="T67" fmla="*/ 20 h 27"/>
                  <a:gd name="T68" fmla="*/ 39 w 39"/>
                  <a:gd name="T69" fmla="*/ 23 h 27"/>
                  <a:gd name="T70" fmla="*/ 39 w 39"/>
                  <a:gd name="T71" fmla="*/ 27 h 27"/>
                  <a:gd name="T72" fmla="*/ 32 w 39"/>
                  <a:gd name="T73" fmla="*/ 27 h 27"/>
                  <a:gd name="T74" fmla="*/ 20 w 39"/>
                  <a:gd name="T75" fmla="*/ 27 h 27"/>
                  <a:gd name="T76" fmla="*/ 23 w 39"/>
                  <a:gd name="T77" fmla="*/ 20 h 27"/>
                  <a:gd name="T78" fmla="*/ 14 w 39"/>
                  <a:gd name="T79" fmla="*/ 11 h 27"/>
                  <a:gd name="T80" fmla="*/ 5 w 39"/>
                  <a:gd name="T81" fmla="*/ 5 h 27"/>
                  <a:gd name="T82" fmla="*/ 5 w 39"/>
                  <a:gd name="T83" fmla="*/ 2 h 27"/>
                  <a:gd name="T84" fmla="*/ 0 w 39"/>
                  <a:gd name="T85" fmla="*/ 2 h 27"/>
                  <a:gd name="T86" fmla="*/ 2 w 39"/>
                  <a:gd name="T8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" h="27">
                    <a:moveTo>
                      <a:pt x="2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9" y="23"/>
                    </a:lnTo>
                    <a:lnTo>
                      <a:pt x="39" y="27"/>
                    </a:lnTo>
                    <a:lnTo>
                      <a:pt x="32" y="27"/>
                    </a:lnTo>
                    <a:lnTo>
                      <a:pt x="20" y="27"/>
                    </a:lnTo>
                    <a:lnTo>
                      <a:pt x="23" y="20"/>
                    </a:lnTo>
                    <a:lnTo>
                      <a:pt x="14" y="11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2" name="Freeform 3126">
                <a:extLst>
                  <a:ext uri="{FF2B5EF4-FFF2-40B4-BE49-F238E27FC236}">
                    <a16:creationId xmlns:a16="http://schemas.microsoft.com/office/drawing/2014/main" id="{905A5370-800A-4E89-989F-231BBF771C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8" y="785"/>
                <a:ext cx="34" cy="30"/>
              </a:xfrm>
              <a:custGeom>
                <a:avLst/>
                <a:gdLst>
                  <a:gd name="T0" fmla="*/ 29 w 34"/>
                  <a:gd name="T1" fmla="*/ 28 h 30"/>
                  <a:gd name="T2" fmla="*/ 27 w 34"/>
                  <a:gd name="T3" fmla="*/ 30 h 30"/>
                  <a:gd name="T4" fmla="*/ 25 w 34"/>
                  <a:gd name="T5" fmla="*/ 28 h 30"/>
                  <a:gd name="T6" fmla="*/ 23 w 34"/>
                  <a:gd name="T7" fmla="*/ 25 h 30"/>
                  <a:gd name="T8" fmla="*/ 20 w 34"/>
                  <a:gd name="T9" fmla="*/ 25 h 30"/>
                  <a:gd name="T10" fmla="*/ 18 w 34"/>
                  <a:gd name="T11" fmla="*/ 23 h 30"/>
                  <a:gd name="T12" fmla="*/ 20 w 34"/>
                  <a:gd name="T13" fmla="*/ 19 h 30"/>
                  <a:gd name="T14" fmla="*/ 23 w 34"/>
                  <a:gd name="T15" fmla="*/ 16 h 30"/>
                  <a:gd name="T16" fmla="*/ 23 w 34"/>
                  <a:gd name="T17" fmla="*/ 14 h 30"/>
                  <a:gd name="T18" fmla="*/ 34 w 34"/>
                  <a:gd name="T19" fmla="*/ 21 h 30"/>
                  <a:gd name="T20" fmla="*/ 32 w 34"/>
                  <a:gd name="T21" fmla="*/ 23 h 30"/>
                  <a:gd name="T22" fmla="*/ 29 w 34"/>
                  <a:gd name="T23" fmla="*/ 28 h 30"/>
                  <a:gd name="T24" fmla="*/ 9 w 34"/>
                  <a:gd name="T25" fmla="*/ 14 h 30"/>
                  <a:gd name="T26" fmla="*/ 7 w 34"/>
                  <a:gd name="T27" fmla="*/ 14 h 30"/>
                  <a:gd name="T28" fmla="*/ 2 w 34"/>
                  <a:gd name="T29" fmla="*/ 12 h 30"/>
                  <a:gd name="T30" fmla="*/ 0 w 34"/>
                  <a:gd name="T31" fmla="*/ 9 h 30"/>
                  <a:gd name="T32" fmla="*/ 0 w 34"/>
                  <a:gd name="T33" fmla="*/ 7 h 30"/>
                  <a:gd name="T34" fmla="*/ 2 w 34"/>
                  <a:gd name="T35" fmla="*/ 5 h 30"/>
                  <a:gd name="T36" fmla="*/ 2 w 34"/>
                  <a:gd name="T37" fmla="*/ 5 h 30"/>
                  <a:gd name="T38" fmla="*/ 4 w 34"/>
                  <a:gd name="T39" fmla="*/ 3 h 30"/>
                  <a:gd name="T40" fmla="*/ 7 w 34"/>
                  <a:gd name="T41" fmla="*/ 0 h 30"/>
                  <a:gd name="T42" fmla="*/ 13 w 34"/>
                  <a:gd name="T43" fmla="*/ 5 h 30"/>
                  <a:gd name="T44" fmla="*/ 11 w 34"/>
                  <a:gd name="T45" fmla="*/ 7 h 30"/>
                  <a:gd name="T46" fmla="*/ 11 w 34"/>
                  <a:gd name="T47" fmla="*/ 9 h 30"/>
                  <a:gd name="T48" fmla="*/ 9 w 34"/>
                  <a:gd name="T49" fmla="*/ 12 h 30"/>
                  <a:gd name="T50" fmla="*/ 9 w 34"/>
                  <a:gd name="T51" fmla="*/ 14 h 30"/>
                  <a:gd name="T52" fmla="*/ 18 w 34"/>
                  <a:gd name="T53" fmla="*/ 19 h 30"/>
                  <a:gd name="T54" fmla="*/ 16 w 34"/>
                  <a:gd name="T55" fmla="*/ 21 h 30"/>
                  <a:gd name="T56" fmla="*/ 11 w 34"/>
                  <a:gd name="T57" fmla="*/ 19 h 30"/>
                  <a:gd name="T58" fmla="*/ 9 w 34"/>
                  <a:gd name="T59" fmla="*/ 16 h 30"/>
                  <a:gd name="T60" fmla="*/ 9 w 34"/>
                  <a:gd name="T61" fmla="*/ 14 h 30"/>
                  <a:gd name="T62" fmla="*/ 11 w 34"/>
                  <a:gd name="T63" fmla="*/ 12 h 30"/>
                  <a:gd name="T64" fmla="*/ 11 w 34"/>
                  <a:gd name="T65" fmla="*/ 9 h 30"/>
                  <a:gd name="T66" fmla="*/ 13 w 34"/>
                  <a:gd name="T67" fmla="*/ 7 h 30"/>
                  <a:gd name="T68" fmla="*/ 16 w 34"/>
                  <a:gd name="T69" fmla="*/ 5 h 30"/>
                  <a:gd name="T70" fmla="*/ 23 w 34"/>
                  <a:gd name="T71" fmla="*/ 12 h 30"/>
                  <a:gd name="T72" fmla="*/ 23 w 34"/>
                  <a:gd name="T73" fmla="*/ 14 h 30"/>
                  <a:gd name="T74" fmla="*/ 20 w 34"/>
                  <a:gd name="T75" fmla="*/ 16 h 30"/>
                  <a:gd name="T76" fmla="*/ 18 w 34"/>
                  <a:gd name="T77" fmla="*/ 16 h 30"/>
                  <a:gd name="T78" fmla="*/ 18 w 34"/>
                  <a:gd name="T7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30">
                    <a:moveTo>
                      <a:pt x="29" y="28"/>
                    </a:moveTo>
                    <a:lnTo>
                      <a:pt x="27" y="30"/>
                    </a:lnTo>
                    <a:lnTo>
                      <a:pt x="25" y="28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18" y="23"/>
                    </a:lnTo>
                    <a:lnTo>
                      <a:pt x="20" y="19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34" y="21"/>
                    </a:lnTo>
                    <a:lnTo>
                      <a:pt x="32" y="23"/>
                    </a:lnTo>
                    <a:lnTo>
                      <a:pt x="29" y="28"/>
                    </a:lnTo>
                    <a:close/>
                    <a:moveTo>
                      <a:pt x="9" y="14"/>
                    </a:moveTo>
                    <a:lnTo>
                      <a:pt x="7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9" y="14"/>
                    </a:lnTo>
                    <a:close/>
                    <a:moveTo>
                      <a:pt x="18" y="19"/>
                    </a:moveTo>
                    <a:lnTo>
                      <a:pt x="16" y="21"/>
                    </a:lnTo>
                    <a:lnTo>
                      <a:pt x="11" y="19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3" name="Freeform 3127">
                <a:extLst>
                  <a:ext uri="{FF2B5EF4-FFF2-40B4-BE49-F238E27FC236}">
                    <a16:creationId xmlns:a16="http://schemas.microsoft.com/office/drawing/2014/main" id="{C59582DD-7A0A-42EB-8A21-18D4918A5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56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4" name="Freeform 3128">
                <a:extLst>
                  <a:ext uri="{FF2B5EF4-FFF2-40B4-BE49-F238E27FC236}">
                    <a16:creationId xmlns:a16="http://schemas.microsoft.com/office/drawing/2014/main" id="{0595596B-2418-4721-8D08-7EA5C56B4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562"/>
                <a:ext cx="65" cy="79"/>
              </a:xfrm>
              <a:custGeom>
                <a:avLst/>
                <a:gdLst>
                  <a:gd name="T0" fmla="*/ 16 w 29"/>
                  <a:gd name="T1" fmla="*/ 32 h 35"/>
                  <a:gd name="T2" fmla="*/ 16 w 29"/>
                  <a:gd name="T3" fmla="*/ 32 h 35"/>
                  <a:gd name="T4" fmla="*/ 19 w 29"/>
                  <a:gd name="T5" fmla="*/ 24 h 35"/>
                  <a:gd name="T6" fmla="*/ 19 w 29"/>
                  <a:gd name="T7" fmla="*/ 24 h 35"/>
                  <a:gd name="T8" fmla="*/ 20 w 29"/>
                  <a:gd name="T9" fmla="*/ 23 h 35"/>
                  <a:gd name="T10" fmla="*/ 20 w 29"/>
                  <a:gd name="T11" fmla="*/ 22 h 35"/>
                  <a:gd name="T12" fmla="*/ 20 w 29"/>
                  <a:gd name="T13" fmla="*/ 22 h 35"/>
                  <a:gd name="T14" fmla="*/ 21 w 29"/>
                  <a:gd name="T15" fmla="*/ 21 h 35"/>
                  <a:gd name="T16" fmla="*/ 22 w 29"/>
                  <a:gd name="T17" fmla="*/ 20 h 35"/>
                  <a:gd name="T18" fmla="*/ 22 w 29"/>
                  <a:gd name="T19" fmla="*/ 19 h 35"/>
                  <a:gd name="T20" fmla="*/ 24 w 29"/>
                  <a:gd name="T21" fmla="*/ 17 h 35"/>
                  <a:gd name="T22" fmla="*/ 25 w 29"/>
                  <a:gd name="T23" fmla="*/ 16 h 35"/>
                  <a:gd name="T24" fmla="*/ 25 w 29"/>
                  <a:gd name="T25" fmla="*/ 16 h 35"/>
                  <a:gd name="T26" fmla="*/ 27 w 29"/>
                  <a:gd name="T27" fmla="*/ 13 h 35"/>
                  <a:gd name="T28" fmla="*/ 28 w 29"/>
                  <a:gd name="T29" fmla="*/ 12 h 35"/>
                  <a:gd name="T30" fmla="*/ 29 w 29"/>
                  <a:gd name="T31" fmla="*/ 11 h 35"/>
                  <a:gd name="T32" fmla="*/ 29 w 29"/>
                  <a:gd name="T33" fmla="*/ 10 h 35"/>
                  <a:gd name="T34" fmla="*/ 29 w 29"/>
                  <a:gd name="T35" fmla="*/ 10 h 35"/>
                  <a:gd name="T36" fmla="*/ 29 w 29"/>
                  <a:gd name="T37" fmla="*/ 10 h 35"/>
                  <a:gd name="T38" fmla="*/ 29 w 29"/>
                  <a:gd name="T39" fmla="*/ 10 h 35"/>
                  <a:gd name="T40" fmla="*/ 27 w 29"/>
                  <a:gd name="T41" fmla="*/ 10 h 35"/>
                  <a:gd name="T42" fmla="*/ 27 w 29"/>
                  <a:gd name="T43" fmla="*/ 6 h 35"/>
                  <a:gd name="T44" fmla="*/ 27 w 29"/>
                  <a:gd name="T45" fmla="*/ 3 h 35"/>
                  <a:gd name="T46" fmla="*/ 26 w 29"/>
                  <a:gd name="T47" fmla="*/ 0 h 35"/>
                  <a:gd name="T48" fmla="*/ 22 w 29"/>
                  <a:gd name="T49" fmla="*/ 0 h 35"/>
                  <a:gd name="T50" fmla="*/ 21 w 29"/>
                  <a:gd name="T51" fmla="*/ 1 h 35"/>
                  <a:gd name="T52" fmla="*/ 20 w 29"/>
                  <a:gd name="T53" fmla="*/ 1 h 35"/>
                  <a:gd name="T54" fmla="*/ 19 w 29"/>
                  <a:gd name="T55" fmla="*/ 1 h 35"/>
                  <a:gd name="T56" fmla="*/ 18 w 29"/>
                  <a:gd name="T57" fmla="*/ 2 h 35"/>
                  <a:gd name="T58" fmla="*/ 17 w 29"/>
                  <a:gd name="T59" fmla="*/ 2 h 35"/>
                  <a:gd name="T60" fmla="*/ 16 w 29"/>
                  <a:gd name="T61" fmla="*/ 2 h 35"/>
                  <a:gd name="T62" fmla="*/ 15 w 29"/>
                  <a:gd name="T63" fmla="*/ 2 h 35"/>
                  <a:gd name="T64" fmla="*/ 14 w 29"/>
                  <a:gd name="T65" fmla="*/ 3 h 35"/>
                  <a:gd name="T66" fmla="*/ 13 w 29"/>
                  <a:gd name="T67" fmla="*/ 3 h 35"/>
                  <a:gd name="T68" fmla="*/ 12 w 29"/>
                  <a:gd name="T69" fmla="*/ 3 h 35"/>
                  <a:gd name="T70" fmla="*/ 11 w 29"/>
                  <a:gd name="T71" fmla="*/ 3 h 35"/>
                  <a:gd name="T72" fmla="*/ 10 w 29"/>
                  <a:gd name="T73" fmla="*/ 3 h 35"/>
                  <a:gd name="T74" fmla="*/ 9 w 29"/>
                  <a:gd name="T75" fmla="*/ 4 h 35"/>
                  <a:gd name="T76" fmla="*/ 8 w 29"/>
                  <a:gd name="T77" fmla="*/ 4 h 35"/>
                  <a:gd name="T78" fmla="*/ 7 w 29"/>
                  <a:gd name="T79" fmla="*/ 4 h 35"/>
                  <a:gd name="T80" fmla="*/ 7 w 29"/>
                  <a:gd name="T81" fmla="*/ 4 h 35"/>
                  <a:gd name="T82" fmla="*/ 0 w 29"/>
                  <a:gd name="T83" fmla="*/ 35 h 35"/>
                  <a:gd name="T84" fmla="*/ 0 w 29"/>
                  <a:gd name="T85" fmla="*/ 35 h 35"/>
                  <a:gd name="T86" fmla="*/ 16 w 29"/>
                  <a:gd name="T8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35">
                    <a:moveTo>
                      <a:pt x="16" y="32"/>
                    </a:moveTo>
                    <a:lnTo>
                      <a:pt x="16" y="32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4" y="17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7" y="13"/>
                    </a:lnTo>
                    <a:lnTo>
                      <a:pt x="28" y="12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1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6" y="3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5" name="Freeform 3129">
                <a:extLst>
                  <a:ext uri="{FF2B5EF4-FFF2-40B4-BE49-F238E27FC236}">
                    <a16:creationId xmlns:a16="http://schemas.microsoft.com/office/drawing/2014/main" id="{A1C6ED46-CD06-4C38-BC93-1C1100496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973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0 w 7"/>
                  <a:gd name="T3" fmla="*/ 9 h 9"/>
                  <a:gd name="T4" fmla="*/ 0 w 7"/>
                  <a:gd name="T5" fmla="*/ 4 h 9"/>
                  <a:gd name="T6" fmla="*/ 0 w 7"/>
                  <a:gd name="T7" fmla="*/ 2 h 9"/>
                  <a:gd name="T8" fmla="*/ 0 w 7"/>
                  <a:gd name="T9" fmla="*/ 0 h 9"/>
                  <a:gd name="T10" fmla="*/ 4 w 7"/>
                  <a:gd name="T11" fmla="*/ 0 h 9"/>
                  <a:gd name="T12" fmla="*/ 7 w 7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6" name="Freeform 3130">
                <a:extLst>
                  <a:ext uri="{FF2B5EF4-FFF2-40B4-BE49-F238E27FC236}">
                    <a16:creationId xmlns:a16="http://schemas.microsoft.com/office/drawing/2014/main" id="{BA370A41-62E5-4498-9226-EC2AA9AE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902"/>
                <a:ext cx="34" cy="20"/>
              </a:xfrm>
              <a:custGeom>
                <a:avLst/>
                <a:gdLst>
                  <a:gd name="T0" fmla="*/ 15 w 15"/>
                  <a:gd name="T1" fmla="*/ 9 h 9"/>
                  <a:gd name="T2" fmla="*/ 15 w 15"/>
                  <a:gd name="T3" fmla="*/ 9 h 9"/>
                  <a:gd name="T4" fmla="*/ 15 w 15"/>
                  <a:gd name="T5" fmla="*/ 9 h 9"/>
                  <a:gd name="T6" fmla="*/ 15 w 15"/>
                  <a:gd name="T7" fmla="*/ 8 h 9"/>
                  <a:gd name="T8" fmla="*/ 15 w 15"/>
                  <a:gd name="T9" fmla="*/ 7 h 9"/>
                  <a:gd name="T10" fmla="*/ 15 w 15"/>
                  <a:gd name="T11" fmla="*/ 6 h 9"/>
                  <a:gd name="T12" fmla="*/ 14 w 15"/>
                  <a:gd name="T13" fmla="*/ 2 h 9"/>
                  <a:gd name="T14" fmla="*/ 14 w 15"/>
                  <a:gd name="T15" fmla="*/ 0 h 9"/>
                  <a:gd name="T16" fmla="*/ 10 w 15"/>
                  <a:gd name="T17" fmla="*/ 0 h 9"/>
                  <a:gd name="T18" fmla="*/ 7 w 15"/>
                  <a:gd name="T19" fmla="*/ 0 h 9"/>
                  <a:gd name="T20" fmla="*/ 4 w 15"/>
                  <a:gd name="T21" fmla="*/ 1 h 9"/>
                  <a:gd name="T22" fmla="*/ 2 w 15"/>
                  <a:gd name="T23" fmla="*/ 1 h 9"/>
                  <a:gd name="T24" fmla="*/ 0 w 15"/>
                  <a:gd name="T25" fmla="*/ 1 h 9"/>
                  <a:gd name="T26" fmla="*/ 0 w 15"/>
                  <a:gd name="T27" fmla="*/ 1 h 9"/>
                  <a:gd name="T28" fmla="*/ 1 w 15"/>
                  <a:gd name="T29" fmla="*/ 1 h 9"/>
                  <a:gd name="T30" fmla="*/ 1 w 15"/>
                  <a:gd name="T31" fmla="*/ 1 h 9"/>
                  <a:gd name="T32" fmla="*/ 1 w 15"/>
                  <a:gd name="T33" fmla="*/ 2 h 9"/>
                  <a:gd name="T34" fmla="*/ 1 w 15"/>
                  <a:gd name="T35" fmla="*/ 2 h 9"/>
                  <a:gd name="T36" fmla="*/ 2 w 15"/>
                  <a:gd name="T37" fmla="*/ 2 h 9"/>
                  <a:gd name="T38" fmla="*/ 2 w 15"/>
                  <a:gd name="T39" fmla="*/ 2 h 9"/>
                  <a:gd name="T40" fmla="*/ 2 w 15"/>
                  <a:gd name="T41" fmla="*/ 3 h 9"/>
                  <a:gd name="T42" fmla="*/ 2 w 15"/>
                  <a:gd name="T43" fmla="*/ 3 h 9"/>
                  <a:gd name="T44" fmla="*/ 3 w 15"/>
                  <a:gd name="T45" fmla="*/ 3 h 9"/>
                  <a:gd name="T46" fmla="*/ 3 w 15"/>
                  <a:gd name="T47" fmla="*/ 3 h 9"/>
                  <a:gd name="T48" fmla="*/ 4 w 15"/>
                  <a:gd name="T49" fmla="*/ 3 h 9"/>
                  <a:gd name="T50" fmla="*/ 4 w 15"/>
                  <a:gd name="T51" fmla="*/ 3 h 9"/>
                  <a:gd name="T52" fmla="*/ 4 w 15"/>
                  <a:gd name="T53" fmla="*/ 4 h 9"/>
                  <a:gd name="T54" fmla="*/ 4 w 15"/>
                  <a:gd name="T55" fmla="*/ 4 h 9"/>
                  <a:gd name="T56" fmla="*/ 5 w 15"/>
                  <a:gd name="T57" fmla="*/ 4 h 9"/>
                  <a:gd name="T58" fmla="*/ 5 w 15"/>
                  <a:gd name="T59" fmla="*/ 4 h 9"/>
                  <a:gd name="T60" fmla="*/ 5 w 15"/>
                  <a:gd name="T61" fmla="*/ 5 h 9"/>
                  <a:gd name="T62" fmla="*/ 5 w 15"/>
                  <a:gd name="T63" fmla="*/ 5 h 9"/>
                  <a:gd name="T64" fmla="*/ 6 w 15"/>
                  <a:gd name="T65" fmla="*/ 5 h 9"/>
                  <a:gd name="T66" fmla="*/ 6 w 15"/>
                  <a:gd name="T67" fmla="*/ 5 h 9"/>
                  <a:gd name="T68" fmla="*/ 6 w 15"/>
                  <a:gd name="T69" fmla="*/ 6 h 9"/>
                  <a:gd name="T70" fmla="*/ 6 w 15"/>
                  <a:gd name="T71" fmla="*/ 6 h 9"/>
                  <a:gd name="T72" fmla="*/ 7 w 15"/>
                  <a:gd name="T73" fmla="*/ 6 h 9"/>
                  <a:gd name="T74" fmla="*/ 7 w 15"/>
                  <a:gd name="T75" fmla="*/ 6 h 9"/>
                  <a:gd name="T76" fmla="*/ 8 w 15"/>
                  <a:gd name="T77" fmla="*/ 7 h 9"/>
                  <a:gd name="T78" fmla="*/ 8 w 15"/>
                  <a:gd name="T79" fmla="*/ 7 h 9"/>
                  <a:gd name="T80" fmla="*/ 9 w 15"/>
                  <a:gd name="T81" fmla="*/ 7 h 9"/>
                  <a:gd name="T82" fmla="*/ 9 w 15"/>
                  <a:gd name="T83" fmla="*/ 7 h 9"/>
                  <a:gd name="T84" fmla="*/ 9 w 15"/>
                  <a:gd name="T85" fmla="*/ 8 h 9"/>
                  <a:gd name="T86" fmla="*/ 9 w 15"/>
                  <a:gd name="T87" fmla="*/ 8 h 9"/>
                  <a:gd name="T88" fmla="*/ 10 w 15"/>
                  <a:gd name="T89" fmla="*/ 8 h 9"/>
                  <a:gd name="T90" fmla="*/ 10 w 15"/>
                  <a:gd name="T91" fmla="*/ 8 h 9"/>
                  <a:gd name="T92" fmla="*/ 10 w 15"/>
                  <a:gd name="T93" fmla="*/ 9 h 9"/>
                  <a:gd name="T94" fmla="*/ 10 w 15"/>
                  <a:gd name="T95" fmla="*/ 9 h 9"/>
                  <a:gd name="T96" fmla="*/ 11 w 15"/>
                  <a:gd name="T97" fmla="*/ 9 h 9"/>
                  <a:gd name="T98" fmla="*/ 12 w 15"/>
                  <a:gd name="T99" fmla="*/ 9 h 9"/>
                  <a:gd name="T100" fmla="*/ 12 w 15"/>
                  <a:gd name="T101" fmla="*/ 9 h 9"/>
                  <a:gd name="T102" fmla="*/ 15 w 15"/>
                  <a:gd name="T10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9">
                    <a:moveTo>
                      <a:pt x="15" y="9"/>
                    </a:move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7" name="Freeform 3131">
                <a:extLst>
                  <a:ext uri="{FF2B5EF4-FFF2-40B4-BE49-F238E27FC236}">
                    <a16:creationId xmlns:a16="http://schemas.microsoft.com/office/drawing/2014/main" id="{EC27E78B-013C-4F9B-A8C0-120CDCCDC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496"/>
                <a:ext cx="70" cy="31"/>
              </a:xfrm>
              <a:custGeom>
                <a:avLst/>
                <a:gdLst>
                  <a:gd name="T0" fmla="*/ 31 w 31"/>
                  <a:gd name="T1" fmla="*/ 4 h 14"/>
                  <a:gd name="T2" fmla="*/ 31 w 31"/>
                  <a:gd name="T3" fmla="*/ 0 h 14"/>
                  <a:gd name="T4" fmla="*/ 14 w 31"/>
                  <a:gd name="T5" fmla="*/ 0 h 14"/>
                  <a:gd name="T6" fmla="*/ 0 w 31"/>
                  <a:gd name="T7" fmla="*/ 0 h 14"/>
                  <a:gd name="T8" fmla="*/ 0 w 31"/>
                  <a:gd name="T9" fmla="*/ 0 h 14"/>
                  <a:gd name="T10" fmla="*/ 0 w 31"/>
                  <a:gd name="T11" fmla="*/ 14 h 14"/>
                  <a:gd name="T12" fmla="*/ 1 w 31"/>
                  <a:gd name="T13" fmla="*/ 14 h 14"/>
                  <a:gd name="T14" fmla="*/ 2 w 31"/>
                  <a:gd name="T15" fmla="*/ 14 h 14"/>
                  <a:gd name="T16" fmla="*/ 2 w 31"/>
                  <a:gd name="T17" fmla="*/ 13 h 14"/>
                  <a:gd name="T18" fmla="*/ 3 w 31"/>
                  <a:gd name="T19" fmla="*/ 13 h 14"/>
                  <a:gd name="T20" fmla="*/ 4 w 31"/>
                  <a:gd name="T21" fmla="*/ 13 h 14"/>
                  <a:gd name="T22" fmla="*/ 4 w 31"/>
                  <a:gd name="T23" fmla="*/ 12 h 14"/>
                  <a:gd name="T24" fmla="*/ 5 w 31"/>
                  <a:gd name="T25" fmla="*/ 12 h 14"/>
                  <a:gd name="T26" fmla="*/ 6 w 31"/>
                  <a:gd name="T27" fmla="*/ 12 h 14"/>
                  <a:gd name="T28" fmla="*/ 7 w 31"/>
                  <a:gd name="T29" fmla="*/ 12 h 14"/>
                  <a:gd name="T30" fmla="*/ 7 w 31"/>
                  <a:gd name="T31" fmla="*/ 11 h 14"/>
                  <a:gd name="T32" fmla="*/ 8 w 31"/>
                  <a:gd name="T33" fmla="*/ 11 h 14"/>
                  <a:gd name="T34" fmla="*/ 9 w 31"/>
                  <a:gd name="T35" fmla="*/ 11 h 14"/>
                  <a:gd name="T36" fmla="*/ 10 w 31"/>
                  <a:gd name="T37" fmla="*/ 11 h 14"/>
                  <a:gd name="T38" fmla="*/ 11 w 31"/>
                  <a:gd name="T39" fmla="*/ 10 h 14"/>
                  <a:gd name="T40" fmla="*/ 12 w 31"/>
                  <a:gd name="T41" fmla="*/ 10 h 14"/>
                  <a:gd name="T42" fmla="*/ 13 w 31"/>
                  <a:gd name="T43" fmla="*/ 10 h 14"/>
                  <a:gd name="T44" fmla="*/ 14 w 31"/>
                  <a:gd name="T45" fmla="*/ 10 h 14"/>
                  <a:gd name="T46" fmla="*/ 15 w 31"/>
                  <a:gd name="T47" fmla="*/ 10 h 14"/>
                  <a:gd name="T48" fmla="*/ 15 w 31"/>
                  <a:gd name="T49" fmla="*/ 9 h 14"/>
                  <a:gd name="T50" fmla="*/ 16 w 31"/>
                  <a:gd name="T51" fmla="*/ 9 h 14"/>
                  <a:gd name="T52" fmla="*/ 17 w 31"/>
                  <a:gd name="T53" fmla="*/ 9 h 14"/>
                  <a:gd name="T54" fmla="*/ 18 w 31"/>
                  <a:gd name="T55" fmla="*/ 9 h 14"/>
                  <a:gd name="T56" fmla="*/ 19 w 31"/>
                  <a:gd name="T57" fmla="*/ 9 h 14"/>
                  <a:gd name="T58" fmla="*/ 20 w 31"/>
                  <a:gd name="T59" fmla="*/ 9 h 14"/>
                  <a:gd name="T60" fmla="*/ 21 w 31"/>
                  <a:gd name="T61" fmla="*/ 9 h 14"/>
                  <a:gd name="T62" fmla="*/ 21 w 31"/>
                  <a:gd name="T63" fmla="*/ 9 h 14"/>
                  <a:gd name="T64" fmla="*/ 22 w 31"/>
                  <a:gd name="T65" fmla="*/ 9 h 14"/>
                  <a:gd name="T66" fmla="*/ 23 w 31"/>
                  <a:gd name="T67" fmla="*/ 9 h 14"/>
                  <a:gd name="T68" fmla="*/ 24 w 31"/>
                  <a:gd name="T69" fmla="*/ 9 h 14"/>
                  <a:gd name="T70" fmla="*/ 25 w 31"/>
                  <a:gd name="T71" fmla="*/ 9 h 14"/>
                  <a:gd name="T72" fmla="*/ 26 w 31"/>
                  <a:gd name="T73" fmla="*/ 9 h 14"/>
                  <a:gd name="T74" fmla="*/ 27 w 31"/>
                  <a:gd name="T75" fmla="*/ 9 h 14"/>
                  <a:gd name="T76" fmla="*/ 28 w 31"/>
                  <a:gd name="T77" fmla="*/ 9 h 14"/>
                  <a:gd name="T78" fmla="*/ 29 w 31"/>
                  <a:gd name="T79" fmla="*/ 9 h 14"/>
                  <a:gd name="T80" fmla="*/ 30 w 31"/>
                  <a:gd name="T81" fmla="*/ 9 h 14"/>
                  <a:gd name="T82" fmla="*/ 31 w 31"/>
                  <a:gd name="T8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4">
                    <a:moveTo>
                      <a:pt x="31" y="4"/>
                    </a:moveTo>
                    <a:lnTo>
                      <a:pt x="31" y="4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8" name="Freeform 3132">
                <a:extLst>
                  <a:ext uri="{FF2B5EF4-FFF2-40B4-BE49-F238E27FC236}">
                    <a16:creationId xmlns:a16="http://schemas.microsoft.com/office/drawing/2014/main" id="{B4AA776A-9386-4827-B6EF-703423E36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995"/>
                <a:ext cx="9" cy="14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1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0 w 4"/>
                  <a:gd name="T11" fmla="*/ 0 h 6"/>
                  <a:gd name="T12" fmla="*/ 1 w 4"/>
                  <a:gd name="T13" fmla="*/ 0 h 6"/>
                  <a:gd name="T14" fmla="*/ 1 w 4"/>
                  <a:gd name="T15" fmla="*/ 0 h 6"/>
                  <a:gd name="T16" fmla="*/ 1 w 4"/>
                  <a:gd name="T17" fmla="*/ 1 h 6"/>
                  <a:gd name="T18" fmla="*/ 1 w 4"/>
                  <a:gd name="T19" fmla="*/ 1 h 6"/>
                  <a:gd name="T20" fmla="*/ 1 w 4"/>
                  <a:gd name="T21" fmla="*/ 2 h 6"/>
                  <a:gd name="T22" fmla="*/ 1 w 4"/>
                  <a:gd name="T23" fmla="*/ 2 h 6"/>
                  <a:gd name="T24" fmla="*/ 2 w 4"/>
                  <a:gd name="T25" fmla="*/ 2 h 6"/>
                  <a:gd name="T26" fmla="*/ 2 w 4"/>
                  <a:gd name="T27" fmla="*/ 2 h 6"/>
                  <a:gd name="T28" fmla="*/ 2 w 4"/>
                  <a:gd name="T29" fmla="*/ 3 h 6"/>
                  <a:gd name="T30" fmla="*/ 2 w 4"/>
                  <a:gd name="T31" fmla="*/ 3 h 6"/>
                  <a:gd name="T32" fmla="*/ 2 w 4"/>
                  <a:gd name="T33" fmla="*/ 4 h 6"/>
                  <a:gd name="T34" fmla="*/ 2 w 4"/>
                  <a:gd name="T35" fmla="*/ 4 h 6"/>
                  <a:gd name="T36" fmla="*/ 3 w 4"/>
                  <a:gd name="T37" fmla="*/ 4 h 6"/>
                  <a:gd name="T38" fmla="*/ 3 w 4"/>
                  <a:gd name="T39" fmla="*/ 4 h 6"/>
                  <a:gd name="T40" fmla="*/ 3 w 4"/>
                  <a:gd name="T41" fmla="*/ 5 h 6"/>
                  <a:gd name="T42" fmla="*/ 3 w 4"/>
                  <a:gd name="T43" fmla="*/ 5 h 6"/>
                  <a:gd name="T44" fmla="*/ 3 w 4"/>
                  <a:gd name="T45" fmla="*/ 6 h 6"/>
                  <a:gd name="T46" fmla="*/ 3 w 4"/>
                  <a:gd name="T47" fmla="*/ 6 h 6"/>
                  <a:gd name="T48" fmla="*/ 4 w 4"/>
                  <a:gd name="T49" fmla="*/ 6 h 6"/>
                  <a:gd name="T50" fmla="*/ 4 w 4"/>
                  <a:gd name="T51" fmla="*/ 6 h 6"/>
                  <a:gd name="T52" fmla="*/ 4 w 4"/>
                  <a:gd name="T53" fmla="*/ 5 h 6"/>
                  <a:gd name="T54" fmla="*/ 4 w 4"/>
                  <a:gd name="T55" fmla="*/ 4 h 6"/>
                  <a:gd name="T56" fmla="*/ 4 w 4"/>
                  <a:gd name="T57" fmla="*/ 2 h 6"/>
                  <a:gd name="T58" fmla="*/ 3 w 4"/>
                  <a:gd name="T59" fmla="*/ 2 h 6"/>
                  <a:gd name="T60" fmla="*/ 3 w 4"/>
                  <a:gd name="T6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9" name="Freeform 3133">
                <a:extLst>
                  <a:ext uri="{FF2B5EF4-FFF2-40B4-BE49-F238E27FC236}">
                    <a16:creationId xmlns:a16="http://schemas.microsoft.com/office/drawing/2014/main" id="{8D1819EE-3DB0-4D18-8C60-E15570E232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7" y="880"/>
                <a:ext cx="45" cy="43"/>
              </a:xfrm>
              <a:custGeom>
                <a:avLst/>
                <a:gdLst>
                  <a:gd name="T0" fmla="*/ 5 w 20"/>
                  <a:gd name="T1" fmla="*/ 7 h 19"/>
                  <a:gd name="T2" fmla="*/ 3 w 20"/>
                  <a:gd name="T3" fmla="*/ 7 h 19"/>
                  <a:gd name="T4" fmla="*/ 3 w 20"/>
                  <a:gd name="T5" fmla="*/ 8 h 19"/>
                  <a:gd name="T6" fmla="*/ 3 w 20"/>
                  <a:gd name="T7" fmla="*/ 9 h 19"/>
                  <a:gd name="T8" fmla="*/ 1 w 20"/>
                  <a:gd name="T9" fmla="*/ 10 h 19"/>
                  <a:gd name="T10" fmla="*/ 2 w 20"/>
                  <a:gd name="T11" fmla="*/ 11 h 19"/>
                  <a:gd name="T12" fmla="*/ 4 w 20"/>
                  <a:gd name="T13" fmla="*/ 13 h 19"/>
                  <a:gd name="T14" fmla="*/ 5 w 20"/>
                  <a:gd name="T15" fmla="*/ 13 h 19"/>
                  <a:gd name="T16" fmla="*/ 5 w 20"/>
                  <a:gd name="T17" fmla="*/ 14 h 19"/>
                  <a:gd name="T18" fmla="*/ 6 w 20"/>
                  <a:gd name="T19" fmla="*/ 15 h 19"/>
                  <a:gd name="T20" fmla="*/ 7 w 20"/>
                  <a:gd name="T21" fmla="*/ 14 h 19"/>
                  <a:gd name="T22" fmla="*/ 9 w 20"/>
                  <a:gd name="T23" fmla="*/ 14 h 19"/>
                  <a:gd name="T24" fmla="*/ 10 w 20"/>
                  <a:gd name="T25" fmla="*/ 16 h 19"/>
                  <a:gd name="T26" fmla="*/ 13 w 20"/>
                  <a:gd name="T27" fmla="*/ 17 h 19"/>
                  <a:gd name="T28" fmla="*/ 13 w 20"/>
                  <a:gd name="T29" fmla="*/ 14 h 19"/>
                  <a:gd name="T30" fmla="*/ 15 w 20"/>
                  <a:gd name="T31" fmla="*/ 15 h 19"/>
                  <a:gd name="T32" fmla="*/ 14 w 20"/>
                  <a:gd name="T33" fmla="*/ 17 h 19"/>
                  <a:gd name="T34" fmla="*/ 15 w 20"/>
                  <a:gd name="T35" fmla="*/ 17 h 19"/>
                  <a:gd name="T36" fmla="*/ 16 w 20"/>
                  <a:gd name="T37" fmla="*/ 18 h 19"/>
                  <a:gd name="T38" fmla="*/ 17 w 20"/>
                  <a:gd name="T39" fmla="*/ 19 h 19"/>
                  <a:gd name="T40" fmla="*/ 17 w 20"/>
                  <a:gd name="T41" fmla="*/ 19 h 19"/>
                  <a:gd name="T42" fmla="*/ 20 w 20"/>
                  <a:gd name="T43" fmla="*/ 19 h 19"/>
                  <a:gd name="T44" fmla="*/ 20 w 20"/>
                  <a:gd name="T45" fmla="*/ 18 h 19"/>
                  <a:gd name="T46" fmla="*/ 20 w 20"/>
                  <a:gd name="T47" fmla="*/ 18 h 19"/>
                  <a:gd name="T48" fmla="*/ 20 w 20"/>
                  <a:gd name="T49" fmla="*/ 17 h 19"/>
                  <a:gd name="T50" fmla="*/ 20 w 20"/>
                  <a:gd name="T51" fmla="*/ 16 h 19"/>
                  <a:gd name="T52" fmla="*/ 20 w 20"/>
                  <a:gd name="T53" fmla="*/ 14 h 19"/>
                  <a:gd name="T54" fmla="*/ 19 w 20"/>
                  <a:gd name="T55" fmla="*/ 12 h 19"/>
                  <a:gd name="T56" fmla="*/ 19 w 20"/>
                  <a:gd name="T57" fmla="*/ 11 h 19"/>
                  <a:gd name="T58" fmla="*/ 19 w 20"/>
                  <a:gd name="T59" fmla="*/ 10 h 19"/>
                  <a:gd name="T60" fmla="*/ 19 w 20"/>
                  <a:gd name="T61" fmla="*/ 7 h 19"/>
                  <a:gd name="T62" fmla="*/ 19 w 20"/>
                  <a:gd name="T63" fmla="*/ 6 h 19"/>
                  <a:gd name="T64" fmla="*/ 19 w 20"/>
                  <a:gd name="T65" fmla="*/ 6 h 19"/>
                  <a:gd name="T66" fmla="*/ 19 w 20"/>
                  <a:gd name="T67" fmla="*/ 5 h 19"/>
                  <a:gd name="T68" fmla="*/ 19 w 20"/>
                  <a:gd name="T69" fmla="*/ 2 h 19"/>
                  <a:gd name="T70" fmla="*/ 5 w 20"/>
                  <a:gd name="T71" fmla="*/ 0 h 19"/>
                  <a:gd name="T72" fmla="*/ 4 w 20"/>
                  <a:gd name="T73" fmla="*/ 1 h 19"/>
                  <a:gd name="T74" fmla="*/ 2 w 20"/>
                  <a:gd name="T75" fmla="*/ 1 h 19"/>
                  <a:gd name="T76" fmla="*/ 1 w 20"/>
                  <a:gd name="T77" fmla="*/ 3 h 19"/>
                  <a:gd name="T78" fmla="*/ 0 w 20"/>
                  <a:gd name="T79" fmla="*/ 9 h 19"/>
                  <a:gd name="T80" fmla="*/ 1 w 20"/>
                  <a:gd name="T81" fmla="*/ 9 h 19"/>
                  <a:gd name="T82" fmla="*/ 1 w 20"/>
                  <a:gd name="T83" fmla="*/ 8 h 19"/>
                  <a:gd name="T84" fmla="*/ 1 w 20"/>
                  <a:gd name="T85" fmla="*/ 5 h 19"/>
                  <a:gd name="T86" fmla="*/ 3 w 20"/>
                  <a:gd name="T87" fmla="*/ 6 h 19"/>
                  <a:gd name="T88" fmla="*/ 3 w 20"/>
                  <a:gd name="T89" fmla="*/ 6 h 19"/>
                  <a:gd name="T90" fmla="*/ 5 w 20"/>
                  <a:gd name="T91" fmla="*/ 6 h 19"/>
                  <a:gd name="T92" fmla="*/ 6 w 20"/>
                  <a:gd name="T93" fmla="*/ 12 h 19"/>
                  <a:gd name="T94" fmla="*/ 8 w 20"/>
                  <a:gd name="T95" fmla="*/ 12 h 19"/>
                  <a:gd name="T96" fmla="*/ 8 w 20"/>
                  <a:gd name="T97" fmla="*/ 11 h 19"/>
                  <a:gd name="T98" fmla="*/ 6 w 20"/>
                  <a:gd name="T99" fmla="*/ 12 h 19"/>
                  <a:gd name="T100" fmla="*/ 10 w 20"/>
                  <a:gd name="T101" fmla="*/ 6 h 19"/>
                  <a:gd name="T102" fmla="*/ 10 w 20"/>
                  <a:gd name="T103" fmla="*/ 4 h 19"/>
                  <a:gd name="T104" fmla="*/ 9 w 20"/>
                  <a:gd name="T105" fmla="*/ 6 h 19"/>
                  <a:gd name="T106" fmla="*/ 10 w 20"/>
                  <a:gd name="T107" fmla="*/ 6 h 19"/>
                  <a:gd name="T108" fmla="*/ 5 w 20"/>
                  <a:gd name="T109" fmla="*/ 5 h 19"/>
                  <a:gd name="T110" fmla="*/ 4 w 20"/>
                  <a:gd name="T111" fmla="*/ 3 h 19"/>
                  <a:gd name="T112" fmla="*/ 3 w 20"/>
                  <a:gd name="T113" fmla="*/ 4 h 19"/>
                  <a:gd name="T114" fmla="*/ 18 w 20"/>
                  <a:gd name="T115" fmla="*/ 3 h 19"/>
                  <a:gd name="T116" fmla="*/ 18 w 20"/>
                  <a:gd name="T117" fmla="*/ 5 h 19"/>
                  <a:gd name="T118" fmla="*/ 19 w 20"/>
                  <a:gd name="T11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" h="19">
                    <a:moveTo>
                      <a:pt x="5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5" y="7"/>
                    </a:lnTo>
                    <a:moveTo>
                      <a:pt x="6" y="12"/>
                    </a:moveTo>
                    <a:lnTo>
                      <a:pt x="6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6" y="12"/>
                    </a:lnTo>
                    <a:moveTo>
                      <a:pt x="10" y="6"/>
                    </a:moveTo>
                    <a:lnTo>
                      <a:pt x="10" y="6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moveTo>
                      <a:pt x="5" y="5"/>
                    </a:move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5" y="5"/>
                    </a:lnTo>
                    <a:moveTo>
                      <a:pt x="18" y="3"/>
                    </a:moveTo>
                    <a:lnTo>
                      <a:pt x="18" y="3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0" name="Freeform 3134">
                <a:extLst>
                  <a:ext uri="{FF2B5EF4-FFF2-40B4-BE49-F238E27FC236}">
                    <a16:creationId xmlns:a16="http://schemas.microsoft.com/office/drawing/2014/main" id="{FE84E657-C53E-4F5A-993F-2DB863050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126"/>
                <a:ext cx="18" cy="13"/>
              </a:xfrm>
              <a:custGeom>
                <a:avLst/>
                <a:gdLst>
                  <a:gd name="T0" fmla="*/ 18 w 18"/>
                  <a:gd name="T1" fmla="*/ 11 h 13"/>
                  <a:gd name="T2" fmla="*/ 0 w 18"/>
                  <a:gd name="T3" fmla="*/ 13 h 13"/>
                  <a:gd name="T4" fmla="*/ 0 w 18"/>
                  <a:gd name="T5" fmla="*/ 0 h 13"/>
                  <a:gd name="T6" fmla="*/ 16 w 18"/>
                  <a:gd name="T7" fmla="*/ 0 h 13"/>
                  <a:gd name="T8" fmla="*/ 18 w 18"/>
                  <a:gd name="T9" fmla="*/ 0 h 13"/>
                  <a:gd name="T10" fmla="*/ 18 w 18"/>
                  <a:gd name="T11" fmla="*/ 7 h 13"/>
                  <a:gd name="T12" fmla="*/ 18 w 18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3">
                    <a:moveTo>
                      <a:pt x="18" y="11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7"/>
                    </a:lnTo>
                    <a:lnTo>
                      <a:pt x="18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1" name="Freeform 3135">
                <a:extLst>
                  <a:ext uri="{FF2B5EF4-FFF2-40B4-BE49-F238E27FC236}">
                    <a16:creationId xmlns:a16="http://schemas.microsoft.com/office/drawing/2014/main" id="{948ECF8E-3FA8-4B9A-928E-873B2B51D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1018"/>
                <a:ext cx="21" cy="11"/>
              </a:xfrm>
              <a:custGeom>
                <a:avLst/>
                <a:gdLst>
                  <a:gd name="T0" fmla="*/ 14 w 21"/>
                  <a:gd name="T1" fmla="*/ 4 h 11"/>
                  <a:gd name="T2" fmla="*/ 14 w 21"/>
                  <a:gd name="T3" fmla="*/ 9 h 11"/>
                  <a:gd name="T4" fmla="*/ 12 w 21"/>
                  <a:gd name="T5" fmla="*/ 9 h 11"/>
                  <a:gd name="T6" fmla="*/ 12 w 21"/>
                  <a:gd name="T7" fmla="*/ 4 h 11"/>
                  <a:gd name="T8" fmla="*/ 9 w 21"/>
                  <a:gd name="T9" fmla="*/ 4 h 11"/>
                  <a:gd name="T10" fmla="*/ 7 w 21"/>
                  <a:gd name="T11" fmla="*/ 4 h 11"/>
                  <a:gd name="T12" fmla="*/ 5 w 21"/>
                  <a:gd name="T13" fmla="*/ 4 h 11"/>
                  <a:gd name="T14" fmla="*/ 5 w 21"/>
                  <a:gd name="T15" fmla="*/ 4 h 11"/>
                  <a:gd name="T16" fmla="*/ 5 w 21"/>
                  <a:gd name="T17" fmla="*/ 9 h 11"/>
                  <a:gd name="T18" fmla="*/ 3 w 21"/>
                  <a:gd name="T19" fmla="*/ 9 h 11"/>
                  <a:gd name="T20" fmla="*/ 0 w 21"/>
                  <a:gd name="T21" fmla="*/ 11 h 11"/>
                  <a:gd name="T22" fmla="*/ 0 w 21"/>
                  <a:gd name="T23" fmla="*/ 4 h 11"/>
                  <a:gd name="T24" fmla="*/ 0 w 21"/>
                  <a:gd name="T25" fmla="*/ 0 h 11"/>
                  <a:gd name="T26" fmla="*/ 3 w 21"/>
                  <a:gd name="T27" fmla="*/ 0 h 11"/>
                  <a:gd name="T28" fmla="*/ 5 w 21"/>
                  <a:gd name="T29" fmla="*/ 0 h 11"/>
                  <a:gd name="T30" fmla="*/ 7 w 21"/>
                  <a:gd name="T31" fmla="*/ 0 h 11"/>
                  <a:gd name="T32" fmla="*/ 7 w 21"/>
                  <a:gd name="T33" fmla="*/ 0 h 11"/>
                  <a:gd name="T34" fmla="*/ 9 w 21"/>
                  <a:gd name="T35" fmla="*/ 0 h 11"/>
                  <a:gd name="T36" fmla="*/ 12 w 21"/>
                  <a:gd name="T37" fmla="*/ 0 h 11"/>
                  <a:gd name="T38" fmla="*/ 14 w 21"/>
                  <a:gd name="T39" fmla="*/ 0 h 11"/>
                  <a:gd name="T40" fmla="*/ 16 w 21"/>
                  <a:gd name="T41" fmla="*/ 0 h 11"/>
                  <a:gd name="T42" fmla="*/ 18 w 21"/>
                  <a:gd name="T43" fmla="*/ 0 h 11"/>
                  <a:gd name="T44" fmla="*/ 21 w 21"/>
                  <a:gd name="T45" fmla="*/ 0 h 11"/>
                  <a:gd name="T46" fmla="*/ 21 w 21"/>
                  <a:gd name="T47" fmla="*/ 4 h 11"/>
                  <a:gd name="T48" fmla="*/ 18 w 21"/>
                  <a:gd name="T49" fmla="*/ 4 h 11"/>
                  <a:gd name="T50" fmla="*/ 16 w 21"/>
                  <a:gd name="T51" fmla="*/ 4 h 11"/>
                  <a:gd name="T52" fmla="*/ 14 w 21"/>
                  <a:gd name="T5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11">
                    <a:moveTo>
                      <a:pt x="14" y="4"/>
                    </a:moveTo>
                    <a:lnTo>
                      <a:pt x="14" y="9"/>
                    </a:lnTo>
                    <a:lnTo>
                      <a:pt x="12" y="9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2" name="Freeform 3136">
                <a:extLst>
                  <a:ext uri="{FF2B5EF4-FFF2-40B4-BE49-F238E27FC236}">
                    <a16:creationId xmlns:a16="http://schemas.microsoft.com/office/drawing/2014/main" id="{C75407CA-C25A-4B93-8092-09132E941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178"/>
                <a:ext cx="11" cy="92"/>
              </a:xfrm>
              <a:custGeom>
                <a:avLst/>
                <a:gdLst>
                  <a:gd name="T0" fmla="*/ 3 w 5"/>
                  <a:gd name="T1" fmla="*/ 4 h 41"/>
                  <a:gd name="T2" fmla="*/ 3 w 5"/>
                  <a:gd name="T3" fmla="*/ 4 h 41"/>
                  <a:gd name="T4" fmla="*/ 3 w 5"/>
                  <a:gd name="T5" fmla="*/ 3 h 41"/>
                  <a:gd name="T6" fmla="*/ 3 w 5"/>
                  <a:gd name="T7" fmla="*/ 2 h 41"/>
                  <a:gd name="T8" fmla="*/ 3 w 5"/>
                  <a:gd name="T9" fmla="*/ 1 h 41"/>
                  <a:gd name="T10" fmla="*/ 3 w 5"/>
                  <a:gd name="T11" fmla="*/ 0 h 41"/>
                  <a:gd name="T12" fmla="*/ 3 w 5"/>
                  <a:gd name="T13" fmla="*/ 0 h 41"/>
                  <a:gd name="T14" fmla="*/ 3 w 5"/>
                  <a:gd name="T15" fmla="*/ 0 h 41"/>
                  <a:gd name="T16" fmla="*/ 0 w 5"/>
                  <a:gd name="T17" fmla="*/ 0 h 41"/>
                  <a:gd name="T18" fmla="*/ 0 w 5"/>
                  <a:gd name="T19" fmla="*/ 0 h 41"/>
                  <a:gd name="T20" fmla="*/ 0 w 5"/>
                  <a:gd name="T21" fmla="*/ 2 h 41"/>
                  <a:gd name="T22" fmla="*/ 0 w 5"/>
                  <a:gd name="T23" fmla="*/ 3 h 41"/>
                  <a:gd name="T24" fmla="*/ 0 w 5"/>
                  <a:gd name="T25" fmla="*/ 4 h 41"/>
                  <a:gd name="T26" fmla="*/ 0 w 5"/>
                  <a:gd name="T27" fmla="*/ 4 h 41"/>
                  <a:gd name="T28" fmla="*/ 0 w 5"/>
                  <a:gd name="T29" fmla="*/ 5 h 41"/>
                  <a:gd name="T30" fmla="*/ 0 w 5"/>
                  <a:gd name="T31" fmla="*/ 6 h 41"/>
                  <a:gd name="T32" fmla="*/ 0 w 5"/>
                  <a:gd name="T33" fmla="*/ 8 h 41"/>
                  <a:gd name="T34" fmla="*/ 0 w 5"/>
                  <a:gd name="T35" fmla="*/ 8 h 41"/>
                  <a:gd name="T36" fmla="*/ 0 w 5"/>
                  <a:gd name="T37" fmla="*/ 8 h 41"/>
                  <a:gd name="T38" fmla="*/ 0 w 5"/>
                  <a:gd name="T39" fmla="*/ 9 h 41"/>
                  <a:gd name="T40" fmla="*/ 0 w 5"/>
                  <a:gd name="T41" fmla="*/ 9 h 41"/>
                  <a:gd name="T42" fmla="*/ 0 w 5"/>
                  <a:gd name="T43" fmla="*/ 9 h 41"/>
                  <a:gd name="T44" fmla="*/ 0 w 5"/>
                  <a:gd name="T45" fmla="*/ 9 h 41"/>
                  <a:gd name="T46" fmla="*/ 0 w 5"/>
                  <a:gd name="T47" fmla="*/ 10 h 41"/>
                  <a:gd name="T48" fmla="*/ 1 w 5"/>
                  <a:gd name="T49" fmla="*/ 11 h 41"/>
                  <a:gd name="T50" fmla="*/ 1 w 5"/>
                  <a:gd name="T51" fmla="*/ 12 h 41"/>
                  <a:gd name="T52" fmla="*/ 1 w 5"/>
                  <a:gd name="T53" fmla="*/ 13 h 41"/>
                  <a:gd name="T54" fmla="*/ 1 w 5"/>
                  <a:gd name="T55" fmla="*/ 16 h 41"/>
                  <a:gd name="T56" fmla="*/ 1 w 5"/>
                  <a:gd name="T57" fmla="*/ 17 h 41"/>
                  <a:gd name="T58" fmla="*/ 1 w 5"/>
                  <a:gd name="T59" fmla="*/ 18 h 41"/>
                  <a:gd name="T60" fmla="*/ 1 w 5"/>
                  <a:gd name="T61" fmla="*/ 24 h 41"/>
                  <a:gd name="T62" fmla="*/ 2 w 5"/>
                  <a:gd name="T63" fmla="*/ 27 h 41"/>
                  <a:gd name="T64" fmla="*/ 2 w 5"/>
                  <a:gd name="T65" fmla="*/ 30 h 41"/>
                  <a:gd name="T66" fmla="*/ 2 w 5"/>
                  <a:gd name="T67" fmla="*/ 36 h 41"/>
                  <a:gd name="T68" fmla="*/ 2 w 5"/>
                  <a:gd name="T69" fmla="*/ 37 h 41"/>
                  <a:gd name="T70" fmla="*/ 2 w 5"/>
                  <a:gd name="T71" fmla="*/ 38 h 41"/>
                  <a:gd name="T72" fmla="*/ 2 w 5"/>
                  <a:gd name="T73" fmla="*/ 39 h 41"/>
                  <a:gd name="T74" fmla="*/ 2 w 5"/>
                  <a:gd name="T75" fmla="*/ 41 h 41"/>
                  <a:gd name="T76" fmla="*/ 5 w 5"/>
                  <a:gd name="T77" fmla="*/ 40 h 41"/>
                  <a:gd name="T78" fmla="*/ 5 w 5"/>
                  <a:gd name="T79" fmla="*/ 40 h 41"/>
                  <a:gd name="T80" fmla="*/ 5 w 5"/>
                  <a:gd name="T81" fmla="*/ 39 h 41"/>
                  <a:gd name="T82" fmla="*/ 5 w 5"/>
                  <a:gd name="T83" fmla="*/ 37 h 41"/>
                  <a:gd name="T84" fmla="*/ 5 w 5"/>
                  <a:gd name="T85" fmla="*/ 37 h 41"/>
                  <a:gd name="T86" fmla="*/ 5 w 5"/>
                  <a:gd name="T87" fmla="*/ 36 h 41"/>
                  <a:gd name="T88" fmla="*/ 5 w 5"/>
                  <a:gd name="T89" fmla="*/ 36 h 41"/>
                  <a:gd name="T90" fmla="*/ 5 w 5"/>
                  <a:gd name="T91" fmla="*/ 36 h 41"/>
                  <a:gd name="T92" fmla="*/ 4 w 5"/>
                  <a:gd name="T93" fmla="*/ 35 h 41"/>
                  <a:gd name="T94" fmla="*/ 4 w 5"/>
                  <a:gd name="T95" fmla="*/ 34 h 41"/>
                  <a:gd name="T96" fmla="*/ 4 w 5"/>
                  <a:gd name="T97" fmla="*/ 30 h 41"/>
                  <a:gd name="T98" fmla="*/ 4 w 5"/>
                  <a:gd name="T99" fmla="*/ 25 h 41"/>
                  <a:gd name="T100" fmla="*/ 4 w 5"/>
                  <a:gd name="T101" fmla="*/ 16 h 41"/>
                  <a:gd name="T102" fmla="*/ 3 w 5"/>
                  <a:gd name="T103" fmla="*/ 15 h 41"/>
                  <a:gd name="T104" fmla="*/ 3 w 5"/>
                  <a:gd name="T105" fmla="*/ 13 h 41"/>
                  <a:gd name="T106" fmla="*/ 3 w 5"/>
                  <a:gd name="T107" fmla="*/ 13 h 41"/>
                  <a:gd name="T108" fmla="*/ 3 w 5"/>
                  <a:gd name="T109" fmla="*/ 13 h 41"/>
                  <a:gd name="T110" fmla="*/ 3 w 5"/>
                  <a:gd name="T111" fmla="*/ 10 h 41"/>
                  <a:gd name="T112" fmla="*/ 3 w 5"/>
                  <a:gd name="T113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" h="41">
                    <a:moveTo>
                      <a:pt x="3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41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3" name="Freeform 3137">
                <a:extLst>
                  <a:ext uri="{FF2B5EF4-FFF2-40B4-BE49-F238E27FC236}">
                    <a16:creationId xmlns:a16="http://schemas.microsoft.com/office/drawing/2014/main" id="{36E77046-0CF1-4840-B8FC-6712D17B6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885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4 h 4"/>
                  <a:gd name="T6" fmla="*/ 2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4" name="Freeform 3138">
                <a:extLst>
                  <a:ext uri="{FF2B5EF4-FFF2-40B4-BE49-F238E27FC236}">
                    <a16:creationId xmlns:a16="http://schemas.microsoft.com/office/drawing/2014/main" id="{1062756A-CD95-40DE-A4AA-0532C4E8B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198"/>
                <a:ext cx="23" cy="36"/>
              </a:xfrm>
              <a:custGeom>
                <a:avLst/>
                <a:gdLst>
                  <a:gd name="T0" fmla="*/ 23 w 23"/>
                  <a:gd name="T1" fmla="*/ 36 h 36"/>
                  <a:gd name="T2" fmla="*/ 3 w 23"/>
                  <a:gd name="T3" fmla="*/ 36 h 36"/>
                  <a:gd name="T4" fmla="*/ 0 w 23"/>
                  <a:gd name="T5" fmla="*/ 36 h 36"/>
                  <a:gd name="T6" fmla="*/ 0 w 23"/>
                  <a:gd name="T7" fmla="*/ 29 h 36"/>
                  <a:gd name="T8" fmla="*/ 0 w 23"/>
                  <a:gd name="T9" fmla="*/ 29 h 36"/>
                  <a:gd name="T10" fmla="*/ 3 w 23"/>
                  <a:gd name="T11" fmla="*/ 23 h 36"/>
                  <a:gd name="T12" fmla="*/ 3 w 23"/>
                  <a:gd name="T13" fmla="*/ 11 h 36"/>
                  <a:gd name="T14" fmla="*/ 3 w 23"/>
                  <a:gd name="T15" fmla="*/ 0 h 36"/>
                  <a:gd name="T16" fmla="*/ 23 w 23"/>
                  <a:gd name="T17" fmla="*/ 0 h 36"/>
                  <a:gd name="T18" fmla="*/ 23 w 23"/>
                  <a:gd name="T1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36">
                    <a:moveTo>
                      <a:pt x="23" y="36"/>
                    </a:moveTo>
                    <a:lnTo>
                      <a:pt x="3" y="36"/>
                    </a:lnTo>
                    <a:lnTo>
                      <a:pt x="0" y="36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3"/>
                    </a:lnTo>
                    <a:lnTo>
                      <a:pt x="3" y="11"/>
                    </a:lnTo>
                    <a:lnTo>
                      <a:pt x="3" y="0"/>
                    </a:lnTo>
                    <a:lnTo>
                      <a:pt x="23" y="0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5" name="Freeform 3139">
                <a:extLst>
                  <a:ext uri="{FF2B5EF4-FFF2-40B4-BE49-F238E27FC236}">
                    <a16:creationId xmlns:a16="http://schemas.microsoft.com/office/drawing/2014/main" id="{D082E44C-46CE-464D-ACE2-C7AC92BD8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939"/>
                <a:ext cx="68" cy="137"/>
              </a:xfrm>
              <a:custGeom>
                <a:avLst/>
                <a:gdLst>
                  <a:gd name="T0" fmla="*/ 39 w 68"/>
                  <a:gd name="T1" fmla="*/ 63 h 137"/>
                  <a:gd name="T2" fmla="*/ 32 w 68"/>
                  <a:gd name="T3" fmla="*/ 79 h 137"/>
                  <a:gd name="T4" fmla="*/ 25 w 68"/>
                  <a:gd name="T5" fmla="*/ 95 h 137"/>
                  <a:gd name="T6" fmla="*/ 21 w 68"/>
                  <a:gd name="T7" fmla="*/ 106 h 137"/>
                  <a:gd name="T8" fmla="*/ 16 w 68"/>
                  <a:gd name="T9" fmla="*/ 113 h 137"/>
                  <a:gd name="T10" fmla="*/ 12 w 68"/>
                  <a:gd name="T11" fmla="*/ 124 h 137"/>
                  <a:gd name="T12" fmla="*/ 12 w 68"/>
                  <a:gd name="T13" fmla="*/ 128 h 137"/>
                  <a:gd name="T14" fmla="*/ 7 w 68"/>
                  <a:gd name="T15" fmla="*/ 137 h 137"/>
                  <a:gd name="T16" fmla="*/ 5 w 68"/>
                  <a:gd name="T17" fmla="*/ 137 h 137"/>
                  <a:gd name="T18" fmla="*/ 0 w 68"/>
                  <a:gd name="T19" fmla="*/ 135 h 137"/>
                  <a:gd name="T20" fmla="*/ 0 w 68"/>
                  <a:gd name="T21" fmla="*/ 133 h 137"/>
                  <a:gd name="T22" fmla="*/ 3 w 68"/>
                  <a:gd name="T23" fmla="*/ 128 h 137"/>
                  <a:gd name="T24" fmla="*/ 5 w 68"/>
                  <a:gd name="T25" fmla="*/ 124 h 137"/>
                  <a:gd name="T26" fmla="*/ 9 w 68"/>
                  <a:gd name="T27" fmla="*/ 115 h 137"/>
                  <a:gd name="T28" fmla="*/ 9 w 68"/>
                  <a:gd name="T29" fmla="*/ 115 h 137"/>
                  <a:gd name="T30" fmla="*/ 14 w 68"/>
                  <a:gd name="T31" fmla="*/ 106 h 137"/>
                  <a:gd name="T32" fmla="*/ 16 w 68"/>
                  <a:gd name="T33" fmla="*/ 104 h 137"/>
                  <a:gd name="T34" fmla="*/ 16 w 68"/>
                  <a:gd name="T35" fmla="*/ 101 h 137"/>
                  <a:gd name="T36" fmla="*/ 18 w 68"/>
                  <a:gd name="T37" fmla="*/ 99 h 137"/>
                  <a:gd name="T38" fmla="*/ 18 w 68"/>
                  <a:gd name="T39" fmla="*/ 97 h 137"/>
                  <a:gd name="T40" fmla="*/ 21 w 68"/>
                  <a:gd name="T41" fmla="*/ 95 h 137"/>
                  <a:gd name="T42" fmla="*/ 21 w 68"/>
                  <a:gd name="T43" fmla="*/ 92 h 137"/>
                  <a:gd name="T44" fmla="*/ 21 w 68"/>
                  <a:gd name="T45" fmla="*/ 90 h 137"/>
                  <a:gd name="T46" fmla="*/ 23 w 68"/>
                  <a:gd name="T47" fmla="*/ 85 h 137"/>
                  <a:gd name="T48" fmla="*/ 25 w 68"/>
                  <a:gd name="T49" fmla="*/ 85 h 137"/>
                  <a:gd name="T50" fmla="*/ 25 w 68"/>
                  <a:gd name="T51" fmla="*/ 83 h 137"/>
                  <a:gd name="T52" fmla="*/ 27 w 68"/>
                  <a:gd name="T53" fmla="*/ 79 h 137"/>
                  <a:gd name="T54" fmla="*/ 30 w 68"/>
                  <a:gd name="T55" fmla="*/ 76 h 137"/>
                  <a:gd name="T56" fmla="*/ 30 w 68"/>
                  <a:gd name="T57" fmla="*/ 72 h 137"/>
                  <a:gd name="T58" fmla="*/ 32 w 68"/>
                  <a:gd name="T59" fmla="*/ 70 h 137"/>
                  <a:gd name="T60" fmla="*/ 32 w 68"/>
                  <a:gd name="T61" fmla="*/ 70 h 137"/>
                  <a:gd name="T62" fmla="*/ 34 w 68"/>
                  <a:gd name="T63" fmla="*/ 65 h 137"/>
                  <a:gd name="T64" fmla="*/ 34 w 68"/>
                  <a:gd name="T65" fmla="*/ 63 h 137"/>
                  <a:gd name="T66" fmla="*/ 36 w 68"/>
                  <a:gd name="T67" fmla="*/ 61 h 137"/>
                  <a:gd name="T68" fmla="*/ 36 w 68"/>
                  <a:gd name="T69" fmla="*/ 56 h 137"/>
                  <a:gd name="T70" fmla="*/ 36 w 68"/>
                  <a:gd name="T71" fmla="*/ 54 h 137"/>
                  <a:gd name="T72" fmla="*/ 39 w 68"/>
                  <a:gd name="T73" fmla="*/ 52 h 137"/>
                  <a:gd name="T74" fmla="*/ 41 w 68"/>
                  <a:gd name="T75" fmla="*/ 47 h 137"/>
                  <a:gd name="T76" fmla="*/ 43 w 68"/>
                  <a:gd name="T77" fmla="*/ 45 h 137"/>
                  <a:gd name="T78" fmla="*/ 43 w 68"/>
                  <a:gd name="T79" fmla="*/ 40 h 137"/>
                  <a:gd name="T80" fmla="*/ 46 w 68"/>
                  <a:gd name="T81" fmla="*/ 38 h 137"/>
                  <a:gd name="T82" fmla="*/ 50 w 68"/>
                  <a:gd name="T83" fmla="*/ 29 h 137"/>
                  <a:gd name="T84" fmla="*/ 52 w 68"/>
                  <a:gd name="T85" fmla="*/ 27 h 137"/>
                  <a:gd name="T86" fmla="*/ 55 w 68"/>
                  <a:gd name="T87" fmla="*/ 22 h 137"/>
                  <a:gd name="T88" fmla="*/ 55 w 68"/>
                  <a:gd name="T89" fmla="*/ 22 h 137"/>
                  <a:gd name="T90" fmla="*/ 55 w 68"/>
                  <a:gd name="T91" fmla="*/ 20 h 137"/>
                  <a:gd name="T92" fmla="*/ 55 w 68"/>
                  <a:gd name="T93" fmla="*/ 18 h 137"/>
                  <a:gd name="T94" fmla="*/ 59 w 68"/>
                  <a:gd name="T95" fmla="*/ 9 h 137"/>
                  <a:gd name="T96" fmla="*/ 61 w 68"/>
                  <a:gd name="T97" fmla="*/ 4 h 137"/>
                  <a:gd name="T98" fmla="*/ 64 w 68"/>
                  <a:gd name="T99" fmla="*/ 2 h 137"/>
                  <a:gd name="T100" fmla="*/ 64 w 68"/>
                  <a:gd name="T101" fmla="*/ 2 h 137"/>
                  <a:gd name="T102" fmla="*/ 66 w 68"/>
                  <a:gd name="T103" fmla="*/ 2 h 137"/>
                  <a:gd name="T104" fmla="*/ 66 w 68"/>
                  <a:gd name="T105" fmla="*/ 7 h 137"/>
                  <a:gd name="T106" fmla="*/ 61 w 68"/>
                  <a:gd name="T107" fmla="*/ 13 h 137"/>
                  <a:gd name="T108" fmla="*/ 59 w 68"/>
                  <a:gd name="T109" fmla="*/ 20 h 137"/>
                  <a:gd name="T110" fmla="*/ 57 w 68"/>
                  <a:gd name="T111" fmla="*/ 29 h 137"/>
                  <a:gd name="T112" fmla="*/ 55 w 68"/>
                  <a:gd name="T113" fmla="*/ 34 h 137"/>
                  <a:gd name="T114" fmla="*/ 52 w 68"/>
                  <a:gd name="T115" fmla="*/ 36 h 137"/>
                  <a:gd name="T116" fmla="*/ 50 w 68"/>
                  <a:gd name="T117" fmla="*/ 38 h 137"/>
                  <a:gd name="T118" fmla="*/ 48 w 68"/>
                  <a:gd name="T119" fmla="*/ 4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8" h="137">
                    <a:moveTo>
                      <a:pt x="48" y="47"/>
                    </a:moveTo>
                    <a:lnTo>
                      <a:pt x="39" y="63"/>
                    </a:lnTo>
                    <a:lnTo>
                      <a:pt x="36" y="70"/>
                    </a:lnTo>
                    <a:lnTo>
                      <a:pt x="32" y="79"/>
                    </a:lnTo>
                    <a:lnTo>
                      <a:pt x="32" y="81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1" y="106"/>
                    </a:lnTo>
                    <a:lnTo>
                      <a:pt x="18" y="113"/>
                    </a:lnTo>
                    <a:lnTo>
                      <a:pt x="16" y="113"/>
                    </a:lnTo>
                    <a:lnTo>
                      <a:pt x="16" y="117"/>
                    </a:lnTo>
                    <a:lnTo>
                      <a:pt x="12" y="124"/>
                    </a:lnTo>
                    <a:lnTo>
                      <a:pt x="12" y="126"/>
                    </a:lnTo>
                    <a:lnTo>
                      <a:pt x="12" y="128"/>
                    </a:lnTo>
                    <a:lnTo>
                      <a:pt x="9" y="131"/>
                    </a:lnTo>
                    <a:lnTo>
                      <a:pt x="7" y="137"/>
                    </a:lnTo>
                    <a:lnTo>
                      <a:pt x="7" y="137"/>
                    </a:lnTo>
                    <a:lnTo>
                      <a:pt x="5" y="137"/>
                    </a:lnTo>
                    <a:lnTo>
                      <a:pt x="5" y="13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3"/>
                    </a:lnTo>
                    <a:lnTo>
                      <a:pt x="3" y="131"/>
                    </a:lnTo>
                    <a:lnTo>
                      <a:pt x="3" y="128"/>
                    </a:lnTo>
                    <a:lnTo>
                      <a:pt x="5" y="126"/>
                    </a:lnTo>
                    <a:lnTo>
                      <a:pt x="5" y="124"/>
                    </a:lnTo>
                    <a:lnTo>
                      <a:pt x="7" y="124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14" y="106"/>
                    </a:lnTo>
                    <a:lnTo>
                      <a:pt x="14" y="106"/>
                    </a:lnTo>
                    <a:lnTo>
                      <a:pt x="14" y="106"/>
                    </a:lnTo>
                    <a:lnTo>
                      <a:pt x="16" y="104"/>
                    </a:lnTo>
                    <a:lnTo>
                      <a:pt x="16" y="104"/>
                    </a:lnTo>
                    <a:lnTo>
                      <a:pt x="16" y="101"/>
                    </a:lnTo>
                    <a:lnTo>
                      <a:pt x="16" y="101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8" y="97"/>
                    </a:lnTo>
                    <a:lnTo>
                      <a:pt x="18" y="97"/>
                    </a:lnTo>
                    <a:lnTo>
                      <a:pt x="21" y="95"/>
                    </a:lnTo>
                    <a:lnTo>
                      <a:pt x="18" y="95"/>
                    </a:lnTo>
                    <a:lnTo>
                      <a:pt x="21" y="92"/>
                    </a:lnTo>
                    <a:lnTo>
                      <a:pt x="21" y="90"/>
                    </a:lnTo>
                    <a:lnTo>
                      <a:pt x="21" y="90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5" y="85"/>
                    </a:lnTo>
                    <a:lnTo>
                      <a:pt x="25" y="85"/>
                    </a:lnTo>
                    <a:lnTo>
                      <a:pt x="25" y="83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30" y="76"/>
                    </a:lnTo>
                    <a:lnTo>
                      <a:pt x="30" y="76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32" y="67"/>
                    </a:lnTo>
                    <a:lnTo>
                      <a:pt x="34" y="65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6" y="61"/>
                    </a:lnTo>
                    <a:lnTo>
                      <a:pt x="36" y="61"/>
                    </a:lnTo>
                    <a:lnTo>
                      <a:pt x="36" y="58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36" y="54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41" y="49"/>
                    </a:lnTo>
                    <a:lnTo>
                      <a:pt x="41" y="47"/>
                    </a:lnTo>
                    <a:lnTo>
                      <a:pt x="41" y="47"/>
                    </a:lnTo>
                    <a:lnTo>
                      <a:pt x="43" y="45"/>
                    </a:lnTo>
                    <a:lnTo>
                      <a:pt x="43" y="43"/>
                    </a:lnTo>
                    <a:lnTo>
                      <a:pt x="43" y="40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50" y="31"/>
                    </a:lnTo>
                    <a:lnTo>
                      <a:pt x="50" y="29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5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7" y="16"/>
                    </a:lnTo>
                    <a:lnTo>
                      <a:pt x="59" y="9"/>
                    </a:lnTo>
                    <a:lnTo>
                      <a:pt x="61" y="7"/>
                    </a:lnTo>
                    <a:lnTo>
                      <a:pt x="61" y="4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1" y="13"/>
                    </a:lnTo>
                    <a:lnTo>
                      <a:pt x="61" y="18"/>
                    </a:lnTo>
                    <a:lnTo>
                      <a:pt x="59" y="20"/>
                    </a:lnTo>
                    <a:lnTo>
                      <a:pt x="57" y="25"/>
                    </a:lnTo>
                    <a:lnTo>
                      <a:pt x="57" y="29"/>
                    </a:lnTo>
                    <a:lnTo>
                      <a:pt x="55" y="31"/>
                    </a:lnTo>
                    <a:lnTo>
                      <a:pt x="55" y="34"/>
                    </a:lnTo>
                    <a:lnTo>
                      <a:pt x="55" y="34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0" y="38"/>
                    </a:lnTo>
                    <a:lnTo>
                      <a:pt x="48" y="45"/>
                    </a:lnTo>
                    <a:lnTo>
                      <a:pt x="48" y="4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6" name="Freeform 3140">
                <a:extLst>
                  <a:ext uri="{FF2B5EF4-FFF2-40B4-BE49-F238E27FC236}">
                    <a16:creationId xmlns:a16="http://schemas.microsoft.com/office/drawing/2014/main" id="{C3425F77-0D16-46E5-8F44-3FBFEE073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1221"/>
                <a:ext cx="31" cy="43"/>
              </a:xfrm>
              <a:custGeom>
                <a:avLst/>
                <a:gdLst>
                  <a:gd name="T0" fmla="*/ 15 w 31"/>
                  <a:gd name="T1" fmla="*/ 2 h 43"/>
                  <a:gd name="T2" fmla="*/ 18 w 31"/>
                  <a:gd name="T3" fmla="*/ 2 h 43"/>
                  <a:gd name="T4" fmla="*/ 18 w 31"/>
                  <a:gd name="T5" fmla="*/ 0 h 43"/>
                  <a:gd name="T6" fmla="*/ 29 w 31"/>
                  <a:gd name="T7" fmla="*/ 6 h 43"/>
                  <a:gd name="T8" fmla="*/ 31 w 31"/>
                  <a:gd name="T9" fmla="*/ 9 h 43"/>
                  <a:gd name="T10" fmla="*/ 31 w 31"/>
                  <a:gd name="T11" fmla="*/ 9 h 43"/>
                  <a:gd name="T12" fmla="*/ 31 w 31"/>
                  <a:gd name="T13" fmla="*/ 11 h 43"/>
                  <a:gd name="T14" fmla="*/ 31 w 31"/>
                  <a:gd name="T15" fmla="*/ 11 h 43"/>
                  <a:gd name="T16" fmla="*/ 31 w 31"/>
                  <a:gd name="T17" fmla="*/ 11 h 43"/>
                  <a:gd name="T18" fmla="*/ 31 w 31"/>
                  <a:gd name="T19" fmla="*/ 11 h 43"/>
                  <a:gd name="T20" fmla="*/ 29 w 31"/>
                  <a:gd name="T21" fmla="*/ 13 h 43"/>
                  <a:gd name="T22" fmla="*/ 27 w 31"/>
                  <a:gd name="T23" fmla="*/ 15 h 43"/>
                  <a:gd name="T24" fmla="*/ 27 w 31"/>
                  <a:gd name="T25" fmla="*/ 18 h 43"/>
                  <a:gd name="T26" fmla="*/ 27 w 31"/>
                  <a:gd name="T27" fmla="*/ 18 h 43"/>
                  <a:gd name="T28" fmla="*/ 27 w 31"/>
                  <a:gd name="T29" fmla="*/ 18 h 43"/>
                  <a:gd name="T30" fmla="*/ 24 w 31"/>
                  <a:gd name="T31" fmla="*/ 22 h 43"/>
                  <a:gd name="T32" fmla="*/ 18 w 31"/>
                  <a:gd name="T33" fmla="*/ 31 h 43"/>
                  <a:gd name="T34" fmla="*/ 13 w 31"/>
                  <a:gd name="T35" fmla="*/ 43 h 43"/>
                  <a:gd name="T36" fmla="*/ 9 w 31"/>
                  <a:gd name="T37" fmla="*/ 36 h 43"/>
                  <a:gd name="T38" fmla="*/ 6 w 31"/>
                  <a:gd name="T39" fmla="*/ 31 h 43"/>
                  <a:gd name="T40" fmla="*/ 6 w 31"/>
                  <a:gd name="T41" fmla="*/ 31 h 43"/>
                  <a:gd name="T42" fmla="*/ 2 w 31"/>
                  <a:gd name="T43" fmla="*/ 22 h 43"/>
                  <a:gd name="T44" fmla="*/ 0 w 31"/>
                  <a:gd name="T45" fmla="*/ 20 h 43"/>
                  <a:gd name="T46" fmla="*/ 0 w 31"/>
                  <a:gd name="T47" fmla="*/ 18 h 43"/>
                  <a:gd name="T48" fmla="*/ 0 w 31"/>
                  <a:gd name="T49" fmla="*/ 18 h 43"/>
                  <a:gd name="T50" fmla="*/ 6 w 31"/>
                  <a:gd name="T51" fmla="*/ 9 h 43"/>
                  <a:gd name="T52" fmla="*/ 9 w 31"/>
                  <a:gd name="T53" fmla="*/ 4 h 43"/>
                  <a:gd name="T54" fmla="*/ 11 w 31"/>
                  <a:gd name="T55" fmla="*/ 6 h 43"/>
                  <a:gd name="T56" fmla="*/ 9 w 31"/>
                  <a:gd name="T57" fmla="*/ 9 h 43"/>
                  <a:gd name="T58" fmla="*/ 6 w 31"/>
                  <a:gd name="T59" fmla="*/ 11 h 43"/>
                  <a:gd name="T60" fmla="*/ 6 w 31"/>
                  <a:gd name="T61" fmla="*/ 11 h 43"/>
                  <a:gd name="T62" fmla="*/ 9 w 31"/>
                  <a:gd name="T63" fmla="*/ 13 h 43"/>
                  <a:gd name="T64" fmla="*/ 15 w 31"/>
                  <a:gd name="T65" fmla="*/ 2 h 43"/>
                  <a:gd name="T66" fmla="*/ 15 w 31"/>
                  <a:gd name="T67" fmla="*/ 0 h 43"/>
                  <a:gd name="T68" fmla="*/ 15 w 31"/>
                  <a:gd name="T69" fmla="*/ 0 h 43"/>
                  <a:gd name="T70" fmla="*/ 15 w 31"/>
                  <a:gd name="T71" fmla="*/ 0 h 43"/>
                  <a:gd name="T72" fmla="*/ 18 w 31"/>
                  <a:gd name="T73" fmla="*/ 0 h 43"/>
                  <a:gd name="T74" fmla="*/ 15 w 31"/>
                  <a:gd name="T7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3">
                    <a:moveTo>
                      <a:pt x="15" y="2"/>
                    </a:moveTo>
                    <a:lnTo>
                      <a:pt x="18" y="2"/>
                    </a:lnTo>
                    <a:lnTo>
                      <a:pt x="18" y="0"/>
                    </a:lnTo>
                    <a:lnTo>
                      <a:pt x="29" y="6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29" y="13"/>
                    </a:lnTo>
                    <a:lnTo>
                      <a:pt x="27" y="15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4" y="22"/>
                    </a:lnTo>
                    <a:lnTo>
                      <a:pt x="18" y="31"/>
                    </a:lnTo>
                    <a:lnTo>
                      <a:pt x="13" y="43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6" y="9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9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9" y="13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7" name="Freeform 3141">
                <a:extLst>
                  <a:ext uri="{FF2B5EF4-FFF2-40B4-BE49-F238E27FC236}">
                    <a16:creationId xmlns:a16="http://schemas.microsoft.com/office/drawing/2014/main" id="{CE447287-68D7-4077-8BAF-43A3C21642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41" y="1257"/>
                <a:ext cx="57" cy="18"/>
              </a:xfrm>
              <a:custGeom>
                <a:avLst/>
                <a:gdLst>
                  <a:gd name="T0" fmla="*/ 28 w 57"/>
                  <a:gd name="T1" fmla="*/ 16 h 18"/>
                  <a:gd name="T2" fmla="*/ 25 w 57"/>
                  <a:gd name="T3" fmla="*/ 16 h 18"/>
                  <a:gd name="T4" fmla="*/ 25 w 57"/>
                  <a:gd name="T5" fmla="*/ 11 h 18"/>
                  <a:gd name="T6" fmla="*/ 25 w 57"/>
                  <a:gd name="T7" fmla="*/ 9 h 18"/>
                  <a:gd name="T8" fmla="*/ 25 w 57"/>
                  <a:gd name="T9" fmla="*/ 4 h 18"/>
                  <a:gd name="T10" fmla="*/ 30 w 57"/>
                  <a:gd name="T11" fmla="*/ 4 h 18"/>
                  <a:gd name="T12" fmla="*/ 30 w 57"/>
                  <a:gd name="T13" fmla="*/ 2 h 18"/>
                  <a:gd name="T14" fmla="*/ 30 w 57"/>
                  <a:gd name="T15" fmla="*/ 2 h 18"/>
                  <a:gd name="T16" fmla="*/ 34 w 57"/>
                  <a:gd name="T17" fmla="*/ 0 h 18"/>
                  <a:gd name="T18" fmla="*/ 34 w 57"/>
                  <a:gd name="T19" fmla="*/ 4 h 18"/>
                  <a:gd name="T20" fmla="*/ 34 w 57"/>
                  <a:gd name="T21" fmla="*/ 7 h 18"/>
                  <a:gd name="T22" fmla="*/ 34 w 57"/>
                  <a:gd name="T23" fmla="*/ 11 h 18"/>
                  <a:gd name="T24" fmla="*/ 34 w 57"/>
                  <a:gd name="T25" fmla="*/ 16 h 18"/>
                  <a:gd name="T26" fmla="*/ 32 w 57"/>
                  <a:gd name="T27" fmla="*/ 16 h 18"/>
                  <a:gd name="T28" fmla="*/ 28 w 57"/>
                  <a:gd name="T29" fmla="*/ 16 h 18"/>
                  <a:gd name="T30" fmla="*/ 55 w 57"/>
                  <a:gd name="T31" fmla="*/ 9 h 18"/>
                  <a:gd name="T32" fmla="*/ 50 w 57"/>
                  <a:gd name="T33" fmla="*/ 11 h 18"/>
                  <a:gd name="T34" fmla="*/ 50 w 57"/>
                  <a:gd name="T35" fmla="*/ 4 h 18"/>
                  <a:gd name="T36" fmla="*/ 52 w 57"/>
                  <a:gd name="T37" fmla="*/ 4 h 18"/>
                  <a:gd name="T38" fmla="*/ 57 w 57"/>
                  <a:gd name="T39" fmla="*/ 4 h 18"/>
                  <a:gd name="T40" fmla="*/ 57 w 57"/>
                  <a:gd name="T41" fmla="*/ 7 h 18"/>
                  <a:gd name="T42" fmla="*/ 57 w 57"/>
                  <a:gd name="T43" fmla="*/ 9 h 18"/>
                  <a:gd name="T44" fmla="*/ 57 w 57"/>
                  <a:gd name="T45" fmla="*/ 9 h 18"/>
                  <a:gd name="T46" fmla="*/ 55 w 57"/>
                  <a:gd name="T47" fmla="*/ 9 h 18"/>
                  <a:gd name="T48" fmla="*/ 5 w 57"/>
                  <a:gd name="T49" fmla="*/ 18 h 18"/>
                  <a:gd name="T50" fmla="*/ 0 w 57"/>
                  <a:gd name="T51" fmla="*/ 18 h 18"/>
                  <a:gd name="T52" fmla="*/ 0 w 57"/>
                  <a:gd name="T53" fmla="*/ 13 h 18"/>
                  <a:gd name="T54" fmla="*/ 5 w 57"/>
                  <a:gd name="T55" fmla="*/ 13 h 18"/>
                  <a:gd name="T56" fmla="*/ 5 w 57"/>
                  <a:gd name="T5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7" h="18">
                    <a:moveTo>
                      <a:pt x="28" y="16"/>
                    </a:moveTo>
                    <a:lnTo>
                      <a:pt x="25" y="16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4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4" y="0"/>
                    </a:lnTo>
                    <a:lnTo>
                      <a:pt x="34" y="4"/>
                    </a:lnTo>
                    <a:lnTo>
                      <a:pt x="34" y="7"/>
                    </a:lnTo>
                    <a:lnTo>
                      <a:pt x="34" y="11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28" y="16"/>
                    </a:lnTo>
                    <a:close/>
                    <a:moveTo>
                      <a:pt x="55" y="9"/>
                    </a:moveTo>
                    <a:lnTo>
                      <a:pt x="50" y="11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4"/>
                    </a:lnTo>
                    <a:lnTo>
                      <a:pt x="57" y="7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5" y="9"/>
                    </a:lnTo>
                    <a:close/>
                    <a:moveTo>
                      <a:pt x="5" y="18"/>
                    </a:moveTo>
                    <a:lnTo>
                      <a:pt x="0" y="18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5" y="1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8" name="Freeform 3142">
                <a:extLst>
                  <a:ext uri="{FF2B5EF4-FFF2-40B4-BE49-F238E27FC236}">
                    <a16:creationId xmlns:a16="http://schemas.microsoft.com/office/drawing/2014/main" id="{AA6EC62F-F992-4605-B273-E903CDA01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342"/>
                <a:ext cx="11" cy="14"/>
              </a:xfrm>
              <a:custGeom>
                <a:avLst/>
                <a:gdLst>
                  <a:gd name="T0" fmla="*/ 11 w 11"/>
                  <a:gd name="T1" fmla="*/ 14 h 14"/>
                  <a:gd name="T2" fmla="*/ 0 w 11"/>
                  <a:gd name="T3" fmla="*/ 14 h 14"/>
                  <a:gd name="T4" fmla="*/ 0 w 11"/>
                  <a:gd name="T5" fmla="*/ 5 h 14"/>
                  <a:gd name="T6" fmla="*/ 0 w 11"/>
                  <a:gd name="T7" fmla="*/ 0 h 14"/>
                  <a:gd name="T8" fmla="*/ 11 w 11"/>
                  <a:gd name="T9" fmla="*/ 0 h 14"/>
                  <a:gd name="T10" fmla="*/ 11 w 11"/>
                  <a:gd name="T11" fmla="*/ 5 h 14"/>
                  <a:gd name="T12" fmla="*/ 11 w 11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lnTo>
                      <a:pt x="0" y="14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9" name="Freeform 3143">
                <a:extLst>
                  <a:ext uri="{FF2B5EF4-FFF2-40B4-BE49-F238E27FC236}">
                    <a16:creationId xmlns:a16="http://schemas.microsoft.com/office/drawing/2014/main" id="{0AAA68F7-39B9-4DED-B133-5F1E0DEE1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24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3 h 5"/>
                  <a:gd name="T6" fmla="*/ 0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0" name="Freeform 3144">
                <a:extLst>
                  <a:ext uri="{FF2B5EF4-FFF2-40B4-BE49-F238E27FC236}">
                    <a16:creationId xmlns:a16="http://schemas.microsoft.com/office/drawing/2014/main" id="{168DD15D-4A15-4738-9935-B37CD17B9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293"/>
                <a:ext cx="41" cy="38"/>
              </a:xfrm>
              <a:custGeom>
                <a:avLst/>
                <a:gdLst>
                  <a:gd name="T0" fmla="*/ 34 w 41"/>
                  <a:gd name="T1" fmla="*/ 29 h 38"/>
                  <a:gd name="T2" fmla="*/ 30 w 41"/>
                  <a:gd name="T3" fmla="*/ 38 h 38"/>
                  <a:gd name="T4" fmla="*/ 25 w 41"/>
                  <a:gd name="T5" fmla="*/ 36 h 38"/>
                  <a:gd name="T6" fmla="*/ 7 w 41"/>
                  <a:gd name="T7" fmla="*/ 22 h 38"/>
                  <a:gd name="T8" fmla="*/ 0 w 41"/>
                  <a:gd name="T9" fmla="*/ 18 h 38"/>
                  <a:gd name="T10" fmla="*/ 12 w 41"/>
                  <a:gd name="T11" fmla="*/ 0 h 38"/>
                  <a:gd name="T12" fmla="*/ 39 w 41"/>
                  <a:gd name="T13" fmla="*/ 18 h 38"/>
                  <a:gd name="T14" fmla="*/ 41 w 41"/>
                  <a:gd name="T15" fmla="*/ 18 h 38"/>
                  <a:gd name="T16" fmla="*/ 41 w 41"/>
                  <a:gd name="T17" fmla="*/ 20 h 38"/>
                  <a:gd name="T18" fmla="*/ 34 w 41"/>
                  <a:gd name="T19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38">
                    <a:moveTo>
                      <a:pt x="34" y="29"/>
                    </a:moveTo>
                    <a:lnTo>
                      <a:pt x="30" y="38"/>
                    </a:lnTo>
                    <a:lnTo>
                      <a:pt x="25" y="36"/>
                    </a:lnTo>
                    <a:lnTo>
                      <a:pt x="7" y="22"/>
                    </a:lnTo>
                    <a:lnTo>
                      <a:pt x="0" y="18"/>
                    </a:lnTo>
                    <a:lnTo>
                      <a:pt x="12" y="0"/>
                    </a:lnTo>
                    <a:lnTo>
                      <a:pt x="39" y="18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34" y="2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1" name="Freeform 3145">
                <a:extLst>
                  <a:ext uri="{FF2B5EF4-FFF2-40B4-BE49-F238E27FC236}">
                    <a16:creationId xmlns:a16="http://schemas.microsoft.com/office/drawing/2014/main" id="{D1C558B2-E1AC-45F1-A395-F37742001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155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2 w 7"/>
                  <a:gd name="T3" fmla="*/ 9 h 9"/>
                  <a:gd name="T4" fmla="*/ 0 w 7"/>
                  <a:gd name="T5" fmla="*/ 9 h 9"/>
                  <a:gd name="T6" fmla="*/ 0 w 7"/>
                  <a:gd name="T7" fmla="*/ 5 h 9"/>
                  <a:gd name="T8" fmla="*/ 2 w 7"/>
                  <a:gd name="T9" fmla="*/ 0 h 9"/>
                  <a:gd name="T10" fmla="*/ 2 w 7"/>
                  <a:gd name="T11" fmla="*/ 0 h 9"/>
                  <a:gd name="T12" fmla="*/ 2 w 7"/>
                  <a:gd name="T13" fmla="*/ 0 h 9"/>
                  <a:gd name="T14" fmla="*/ 2 w 7"/>
                  <a:gd name="T15" fmla="*/ 0 h 9"/>
                  <a:gd name="T16" fmla="*/ 5 w 7"/>
                  <a:gd name="T17" fmla="*/ 0 h 9"/>
                  <a:gd name="T18" fmla="*/ 7 w 7"/>
                  <a:gd name="T19" fmla="*/ 0 h 9"/>
                  <a:gd name="T20" fmla="*/ 5 w 7"/>
                  <a:gd name="T21" fmla="*/ 3 h 9"/>
                  <a:gd name="T22" fmla="*/ 5 w 7"/>
                  <a:gd name="T23" fmla="*/ 5 h 9"/>
                  <a:gd name="T24" fmla="*/ 5 w 7"/>
                  <a:gd name="T25" fmla="*/ 7 h 9"/>
                  <a:gd name="T26" fmla="*/ 5 w 7"/>
                  <a:gd name="T27" fmla="*/ 7 h 9"/>
                  <a:gd name="T28" fmla="*/ 5 w 7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lnTo>
                      <a:pt x="2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2" name="Freeform 3146">
                <a:extLst>
                  <a:ext uri="{FF2B5EF4-FFF2-40B4-BE49-F238E27FC236}">
                    <a16:creationId xmlns:a16="http://schemas.microsoft.com/office/drawing/2014/main" id="{10FE99C6-5C68-4976-883D-DF14D558A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" y="858"/>
                <a:ext cx="117" cy="126"/>
              </a:xfrm>
              <a:custGeom>
                <a:avLst/>
                <a:gdLst>
                  <a:gd name="T0" fmla="*/ 75 w 117"/>
                  <a:gd name="T1" fmla="*/ 15 h 126"/>
                  <a:gd name="T2" fmla="*/ 77 w 117"/>
                  <a:gd name="T3" fmla="*/ 11 h 126"/>
                  <a:gd name="T4" fmla="*/ 86 w 117"/>
                  <a:gd name="T5" fmla="*/ 15 h 126"/>
                  <a:gd name="T6" fmla="*/ 90 w 117"/>
                  <a:gd name="T7" fmla="*/ 18 h 126"/>
                  <a:gd name="T8" fmla="*/ 117 w 117"/>
                  <a:gd name="T9" fmla="*/ 31 h 126"/>
                  <a:gd name="T10" fmla="*/ 113 w 117"/>
                  <a:gd name="T11" fmla="*/ 40 h 126"/>
                  <a:gd name="T12" fmla="*/ 111 w 117"/>
                  <a:gd name="T13" fmla="*/ 47 h 126"/>
                  <a:gd name="T14" fmla="*/ 106 w 117"/>
                  <a:gd name="T15" fmla="*/ 56 h 126"/>
                  <a:gd name="T16" fmla="*/ 93 w 117"/>
                  <a:gd name="T17" fmla="*/ 56 h 126"/>
                  <a:gd name="T18" fmla="*/ 81 w 117"/>
                  <a:gd name="T19" fmla="*/ 56 h 126"/>
                  <a:gd name="T20" fmla="*/ 88 w 117"/>
                  <a:gd name="T21" fmla="*/ 63 h 126"/>
                  <a:gd name="T22" fmla="*/ 77 w 117"/>
                  <a:gd name="T23" fmla="*/ 63 h 126"/>
                  <a:gd name="T24" fmla="*/ 72 w 117"/>
                  <a:gd name="T25" fmla="*/ 72 h 126"/>
                  <a:gd name="T26" fmla="*/ 54 w 117"/>
                  <a:gd name="T27" fmla="*/ 110 h 126"/>
                  <a:gd name="T28" fmla="*/ 47 w 117"/>
                  <a:gd name="T29" fmla="*/ 126 h 126"/>
                  <a:gd name="T30" fmla="*/ 36 w 117"/>
                  <a:gd name="T31" fmla="*/ 121 h 126"/>
                  <a:gd name="T32" fmla="*/ 23 w 117"/>
                  <a:gd name="T33" fmla="*/ 115 h 126"/>
                  <a:gd name="T34" fmla="*/ 11 w 117"/>
                  <a:gd name="T35" fmla="*/ 110 h 126"/>
                  <a:gd name="T36" fmla="*/ 2 w 117"/>
                  <a:gd name="T37" fmla="*/ 101 h 126"/>
                  <a:gd name="T38" fmla="*/ 20 w 117"/>
                  <a:gd name="T39" fmla="*/ 61 h 126"/>
                  <a:gd name="T40" fmla="*/ 25 w 117"/>
                  <a:gd name="T41" fmla="*/ 51 h 126"/>
                  <a:gd name="T42" fmla="*/ 27 w 117"/>
                  <a:gd name="T43" fmla="*/ 45 h 126"/>
                  <a:gd name="T44" fmla="*/ 34 w 117"/>
                  <a:gd name="T45" fmla="*/ 36 h 126"/>
                  <a:gd name="T46" fmla="*/ 38 w 117"/>
                  <a:gd name="T47" fmla="*/ 24 h 126"/>
                  <a:gd name="T48" fmla="*/ 43 w 117"/>
                  <a:gd name="T49" fmla="*/ 13 h 126"/>
                  <a:gd name="T50" fmla="*/ 47 w 117"/>
                  <a:gd name="T51" fmla="*/ 4 h 126"/>
                  <a:gd name="T52" fmla="*/ 56 w 117"/>
                  <a:gd name="T53" fmla="*/ 2 h 126"/>
                  <a:gd name="T54" fmla="*/ 63 w 117"/>
                  <a:gd name="T55" fmla="*/ 6 h 126"/>
                  <a:gd name="T56" fmla="*/ 41 w 117"/>
                  <a:gd name="T57" fmla="*/ 74 h 126"/>
                  <a:gd name="T58" fmla="*/ 52 w 117"/>
                  <a:gd name="T59" fmla="*/ 81 h 126"/>
                  <a:gd name="T60" fmla="*/ 47 w 117"/>
                  <a:gd name="T61" fmla="*/ 79 h 126"/>
                  <a:gd name="T62" fmla="*/ 61 w 117"/>
                  <a:gd name="T63" fmla="*/ 36 h 126"/>
                  <a:gd name="T64" fmla="*/ 56 w 117"/>
                  <a:gd name="T65" fmla="*/ 40 h 126"/>
                  <a:gd name="T66" fmla="*/ 27 w 117"/>
                  <a:gd name="T67" fmla="*/ 63 h 126"/>
                  <a:gd name="T68" fmla="*/ 29 w 117"/>
                  <a:gd name="T69" fmla="*/ 58 h 126"/>
                  <a:gd name="T70" fmla="*/ 18 w 117"/>
                  <a:gd name="T71" fmla="*/ 97 h 126"/>
                  <a:gd name="T72" fmla="*/ 16 w 117"/>
                  <a:gd name="T73" fmla="*/ 88 h 126"/>
                  <a:gd name="T74" fmla="*/ 72 w 117"/>
                  <a:gd name="T75" fmla="*/ 51 h 126"/>
                  <a:gd name="T76" fmla="*/ 79 w 117"/>
                  <a:gd name="T77" fmla="*/ 54 h 126"/>
                  <a:gd name="T78" fmla="*/ 75 w 117"/>
                  <a:gd name="T79" fmla="*/ 51 h 126"/>
                  <a:gd name="T80" fmla="*/ 45 w 117"/>
                  <a:gd name="T81" fmla="*/ 65 h 126"/>
                  <a:gd name="T82" fmla="*/ 41 w 117"/>
                  <a:gd name="T83" fmla="*/ 63 h 126"/>
                  <a:gd name="T84" fmla="*/ 54 w 117"/>
                  <a:gd name="T85" fmla="*/ 65 h 126"/>
                  <a:gd name="T86" fmla="*/ 50 w 117"/>
                  <a:gd name="T87" fmla="*/ 65 h 126"/>
                  <a:gd name="T88" fmla="*/ 34 w 117"/>
                  <a:gd name="T89" fmla="*/ 110 h 126"/>
                  <a:gd name="T90" fmla="*/ 34 w 117"/>
                  <a:gd name="T91" fmla="*/ 108 h 126"/>
                  <a:gd name="T92" fmla="*/ 61 w 117"/>
                  <a:gd name="T93" fmla="*/ 40 h 126"/>
                  <a:gd name="T94" fmla="*/ 61 w 117"/>
                  <a:gd name="T95" fmla="*/ 51 h 126"/>
                  <a:gd name="T96" fmla="*/ 63 w 117"/>
                  <a:gd name="T97" fmla="*/ 40 h 126"/>
                  <a:gd name="T98" fmla="*/ 95 w 117"/>
                  <a:gd name="T99" fmla="*/ 42 h 126"/>
                  <a:gd name="T100" fmla="*/ 97 w 117"/>
                  <a:gd name="T101" fmla="*/ 3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7" h="126">
                    <a:moveTo>
                      <a:pt x="70" y="9"/>
                    </a:moveTo>
                    <a:lnTo>
                      <a:pt x="75" y="11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3"/>
                    </a:lnTo>
                    <a:lnTo>
                      <a:pt x="77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4" y="15"/>
                    </a:lnTo>
                    <a:lnTo>
                      <a:pt x="86" y="15"/>
                    </a:lnTo>
                    <a:lnTo>
                      <a:pt x="88" y="15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13" y="29"/>
                    </a:lnTo>
                    <a:lnTo>
                      <a:pt x="115" y="29"/>
                    </a:lnTo>
                    <a:lnTo>
                      <a:pt x="117" y="31"/>
                    </a:lnTo>
                    <a:lnTo>
                      <a:pt x="117" y="33"/>
                    </a:lnTo>
                    <a:lnTo>
                      <a:pt x="115" y="36"/>
                    </a:lnTo>
                    <a:lnTo>
                      <a:pt x="115" y="38"/>
                    </a:lnTo>
                    <a:lnTo>
                      <a:pt x="113" y="40"/>
                    </a:lnTo>
                    <a:lnTo>
                      <a:pt x="113" y="40"/>
                    </a:lnTo>
                    <a:lnTo>
                      <a:pt x="113" y="42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11" y="47"/>
                    </a:lnTo>
                    <a:lnTo>
                      <a:pt x="111" y="47"/>
                    </a:lnTo>
                    <a:lnTo>
                      <a:pt x="108" y="49"/>
                    </a:lnTo>
                    <a:lnTo>
                      <a:pt x="108" y="49"/>
                    </a:lnTo>
                    <a:lnTo>
                      <a:pt x="108" y="51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6" y="58"/>
                    </a:lnTo>
                    <a:lnTo>
                      <a:pt x="104" y="58"/>
                    </a:lnTo>
                    <a:lnTo>
                      <a:pt x="104" y="61"/>
                    </a:lnTo>
                    <a:lnTo>
                      <a:pt x="93" y="56"/>
                    </a:lnTo>
                    <a:lnTo>
                      <a:pt x="90" y="54"/>
                    </a:lnTo>
                    <a:lnTo>
                      <a:pt x="86" y="54"/>
                    </a:lnTo>
                    <a:lnTo>
                      <a:pt x="84" y="51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79" y="58"/>
                    </a:lnTo>
                    <a:lnTo>
                      <a:pt x="84" y="58"/>
                    </a:lnTo>
                    <a:lnTo>
                      <a:pt x="86" y="61"/>
                    </a:lnTo>
                    <a:lnTo>
                      <a:pt x="88" y="61"/>
                    </a:lnTo>
                    <a:lnTo>
                      <a:pt x="88" y="63"/>
                    </a:lnTo>
                    <a:lnTo>
                      <a:pt x="79" y="61"/>
                    </a:lnTo>
                    <a:lnTo>
                      <a:pt x="77" y="61"/>
                    </a:lnTo>
                    <a:lnTo>
                      <a:pt x="77" y="61"/>
                    </a:lnTo>
                    <a:lnTo>
                      <a:pt x="77" y="61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72" y="72"/>
                    </a:lnTo>
                    <a:lnTo>
                      <a:pt x="61" y="99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10"/>
                    </a:lnTo>
                    <a:lnTo>
                      <a:pt x="54" y="112"/>
                    </a:lnTo>
                    <a:lnTo>
                      <a:pt x="54" y="112"/>
                    </a:lnTo>
                    <a:lnTo>
                      <a:pt x="54" y="112"/>
                    </a:lnTo>
                    <a:lnTo>
                      <a:pt x="52" y="117"/>
                    </a:lnTo>
                    <a:lnTo>
                      <a:pt x="47" y="126"/>
                    </a:lnTo>
                    <a:lnTo>
                      <a:pt x="45" y="126"/>
                    </a:lnTo>
                    <a:lnTo>
                      <a:pt x="43" y="126"/>
                    </a:lnTo>
                    <a:lnTo>
                      <a:pt x="41" y="124"/>
                    </a:lnTo>
                    <a:lnTo>
                      <a:pt x="41" y="124"/>
                    </a:lnTo>
                    <a:lnTo>
                      <a:pt x="36" y="121"/>
                    </a:lnTo>
                    <a:lnTo>
                      <a:pt x="32" y="119"/>
                    </a:lnTo>
                    <a:lnTo>
                      <a:pt x="27" y="119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3" y="115"/>
                    </a:lnTo>
                    <a:lnTo>
                      <a:pt x="20" y="115"/>
                    </a:lnTo>
                    <a:lnTo>
                      <a:pt x="18" y="112"/>
                    </a:lnTo>
                    <a:lnTo>
                      <a:pt x="16" y="112"/>
                    </a:lnTo>
                    <a:lnTo>
                      <a:pt x="14" y="112"/>
                    </a:lnTo>
                    <a:lnTo>
                      <a:pt x="11" y="110"/>
                    </a:lnTo>
                    <a:lnTo>
                      <a:pt x="7" y="108"/>
                    </a:lnTo>
                    <a:lnTo>
                      <a:pt x="5" y="108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2" y="101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4"/>
                    </a:lnTo>
                    <a:lnTo>
                      <a:pt x="20" y="61"/>
                    </a:lnTo>
                    <a:lnTo>
                      <a:pt x="23" y="56"/>
                    </a:lnTo>
                    <a:lnTo>
                      <a:pt x="23" y="56"/>
                    </a:lnTo>
                    <a:lnTo>
                      <a:pt x="23" y="56"/>
                    </a:lnTo>
                    <a:lnTo>
                      <a:pt x="25" y="54"/>
                    </a:lnTo>
                    <a:lnTo>
                      <a:pt x="25" y="51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9" y="45"/>
                    </a:lnTo>
                    <a:lnTo>
                      <a:pt x="29" y="42"/>
                    </a:lnTo>
                    <a:lnTo>
                      <a:pt x="32" y="40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3"/>
                    </a:lnTo>
                    <a:lnTo>
                      <a:pt x="34" y="31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6" y="6"/>
                    </a:lnTo>
                    <a:lnTo>
                      <a:pt x="68" y="9"/>
                    </a:lnTo>
                    <a:lnTo>
                      <a:pt x="70" y="9"/>
                    </a:lnTo>
                    <a:close/>
                    <a:moveTo>
                      <a:pt x="36" y="72"/>
                    </a:moveTo>
                    <a:lnTo>
                      <a:pt x="41" y="74"/>
                    </a:lnTo>
                    <a:lnTo>
                      <a:pt x="43" y="72"/>
                    </a:lnTo>
                    <a:lnTo>
                      <a:pt x="38" y="70"/>
                    </a:lnTo>
                    <a:lnTo>
                      <a:pt x="36" y="72"/>
                    </a:lnTo>
                    <a:close/>
                    <a:moveTo>
                      <a:pt x="47" y="79"/>
                    </a:moveTo>
                    <a:lnTo>
                      <a:pt x="52" y="81"/>
                    </a:lnTo>
                    <a:lnTo>
                      <a:pt x="54" y="79"/>
                    </a:lnTo>
                    <a:lnTo>
                      <a:pt x="52" y="79"/>
                    </a:lnTo>
                    <a:lnTo>
                      <a:pt x="50" y="79"/>
                    </a:lnTo>
                    <a:lnTo>
                      <a:pt x="50" y="76"/>
                    </a:lnTo>
                    <a:lnTo>
                      <a:pt x="47" y="79"/>
                    </a:lnTo>
                    <a:lnTo>
                      <a:pt x="47" y="79"/>
                    </a:lnTo>
                    <a:close/>
                    <a:moveTo>
                      <a:pt x="61" y="38"/>
                    </a:moveTo>
                    <a:lnTo>
                      <a:pt x="66" y="40"/>
                    </a:lnTo>
                    <a:lnTo>
                      <a:pt x="66" y="38"/>
                    </a:lnTo>
                    <a:lnTo>
                      <a:pt x="61" y="36"/>
                    </a:lnTo>
                    <a:lnTo>
                      <a:pt x="61" y="38"/>
                    </a:lnTo>
                    <a:close/>
                    <a:moveTo>
                      <a:pt x="50" y="42"/>
                    </a:moveTo>
                    <a:lnTo>
                      <a:pt x="54" y="45"/>
                    </a:lnTo>
                    <a:lnTo>
                      <a:pt x="56" y="42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2" y="38"/>
                    </a:lnTo>
                    <a:lnTo>
                      <a:pt x="50" y="40"/>
                    </a:lnTo>
                    <a:lnTo>
                      <a:pt x="50" y="42"/>
                    </a:lnTo>
                    <a:close/>
                    <a:moveTo>
                      <a:pt x="27" y="63"/>
                    </a:moveTo>
                    <a:lnTo>
                      <a:pt x="32" y="63"/>
                    </a:lnTo>
                    <a:lnTo>
                      <a:pt x="32" y="65"/>
                    </a:lnTo>
                    <a:lnTo>
                      <a:pt x="34" y="58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9" y="61"/>
                    </a:lnTo>
                    <a:lnTo>
                      <a:pt x="27" y="63"/>
                    </a:lnTo>
                    <a:close/>
                    <a:moveTo>
                      <a:pt x="14" y="92"/>
                    </a:moveTo>
                    <a:lnTo>
                      <a:pt x="14" y="94"/>
                    </a:lnTo>
                    <a:lnTo>
                      <a:pt x="18" y="97"/>
                    </a:lnTo>
                    <a:lnTo>
                      <a:pt x="18" y="92"/>
                    </a:lnTo>
                    <a:lnTo>
                      <a:pt x="18" y="92"/>
                    </a:lnTo>
                    <a:lnTo>
                      <a:pt x="20" y="92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4" y="92"/>
                    </a:lnTo>
                    <a:lnTo>
                      <a:pt x="14" y="92"/>
                    </a:lnTo>
                    <a:close/>
                    <a:moveTo>
                      <a:pt x="72" y="51"/>
                    </a:moveTo>
                    <a:lnTo>
                      <a:pt x="70" y="54"/>
                    </a:lnTo>
                    <a:lnTo>
                      <a:pt x="72" y="56"/>
                    </a:lnTo>
                    <a:lnTo>
                      <a:pt x="75" y="56"/>
                    </a:lnTo>
                    <a:lnTo>
                      <a:pt x="77" y="58"/>
                    </a:lnTo>
                    <a:lnTo>
                      <a:pt x="79" y="54"/>
                    </a:lnTo>
                    <a:lnTo>
                      <a:pt x="77" y="54"/>
                    </a:lnTo>
                    <a:lnTo>
                      <a:pt x="77" y="51"/>
                    </a:lnTo>
                    <a:lnTo>
                      <a:pt x="75" y="51"/>
                    </a:lnTo>
                    <a:lnTo>
                      <a:pt x="75" y="51"/>
                    </a:lnTo>
                    <a:lnTo>
                      <a:pt x="75" y="51"/>
                    </a:lnTo>
                    <a:lnTo>
                      <a:pt x="72" y="51"/>
                    </a:lnTo>
                    <a:close/>
                    <a:moveTo>
                      <a:pt x="41" y="63"/>
                    </a:moveTo>
                    <a:lnTo>
                      <a:pt x="41" y="65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7" y="63"/>
                    </a:lnTo>
                    <a:lnTo>
                      <a:pt x="47" y="61"/>
                    </a:lnTo>
                    <a:lnTo>
                      <a:pt x="43" y="61"/>
                    </a:lnTo>
                    <a:lnTo>
                      <a:pt x="41" y="61"/>
                    </a:lnTo>
                    <a:lnTo>
                      <a:pt x="41" y="63"/>
                    </a:lnTo>
                    <a:close/>
                    <a:moveTo>
                      <a:pt x="47" y="65"/>
                    </a:moveTo>
                    <a:lnTo>
                      <a:pt x="52" y="67"/>
                    </a:lnTo>
                    <a:lnTo>
                      <a:pt x="54" y="67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4" y="63"/>
                    </a:lnTo>
                    <a:lnTo>
                      <a:pt x="56" y="61"/>
                    </a:lnTo>
                    <a:lnTo>
                      <a:pt x="50" y="61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47" y="65"/>
                    </a:lnTo>
                    <a:close/>
                    <a:moveTo>
                      <a:pt x="25" y="108"/>
                    </a:moveTo>
                    <a:lnTo>
                      <a:pt x="29" y="110"/>
                    </a:lnTo>
                    <a:lnTo>
                      <a:pt x="29" y="110"/>
                    </a:lnTo>
                    <a:lnTo>
                      <a:pt x="34" y="110"/>
                    </a:lnTo>
                    <a:lnTo>
                      <a:pt x="34" y="110"/>
                    </a:lnTo>
                    <a:lnTo>
                      <a:pt x="38" y="112"/>
                    </a:lnTo>
                    <a:lnTo>
                      <a:pt x="41" y="110"/>
                    </a:lnTo>
                    <a:lnTo>
                      <a:pt x="36" y="108"/>
                    </a:lnTo>
                    <a:lnTo>
                      <a:pt x="34" y="108"/>
                    </a:lnTo>
                    <a:lnTo>
                      <a:pt x="32" y="106"/>
                    </a:lnTo>
                    <a:lnTo>
                      <a:pt x="25" y="106"/>
                    </a:lnTo>
                    <a:lnTo>
                      <a:pt x="25" y="108"/>
                    </a:lnTo>
                    <a:close/>
                    <a:moveTo>
                      <a:pt x="63" y="40"/>
                    </a:moveTo>
                    <a:lnTo>
                      <a:pt x="61" y="40"/>
                    </a:lnTo>
                    <a:lnTo>
                      <a:pt x="59" y="42"/>
                    </a:lnTo>
                    <a:lnTo>
                      <a:pt x="59" y="45"/>
                    </a:lnTo>
                    <a:lnTo>
                      <a:pt x="56" y="47"/>
                    </a:lnTo>
                    <a:lnTo>
                      <a:pt x="56" y="49"/>
                    </a:lnTo>
                    <a:lnTo>
                      <a:pt x="61" y="51"/>
                    </a:lnTo>
                    <a:lnTo>
                      <a:pt x="63" y="49"/>
                    </a:lnTo>
                    <a:lnTo>
                      <a:pt x="63" y="47"/>
                    </a:lnTo>
                    <a:lnTo>
                      <a:pt x="63" y="45"/>
                    </a:lnTo>
                    <a:lnTo>
                      <a:pt x="66" y="42"/>
                    </a:lnTo>
                    <a:lnTo>
                      <a:pt x="63" y="40"/>
                    </a:lnTo>
                    <a:close/>
                    <a:moveTo>
                      <a:pt x="90" y="36"/>
                    </a:moveTo>
                    <a:lnTo>
                      <a:pt x="88" y="38"/>
                    </a:lnTo>
                    <a:lnTo>
                      <a:pt x="88" y="40"/>
                    </a:lnTo>
                    <a:lnTo>
                      <a:pt x="93" y="40"/>
                    </a:lnTo>
                    <a:lnTo>
                      <a:pt x="95" y="42"/>
                    </a:lnTo>
                    <a:lnTo>
                      <a:pt x="97" y="42"/>
                    </a:lnTo>
                    <a:lnTo>
                      <a:pt x="99" y="45"/>
                    </a:lnTo>
                    <a:lnTo>
                      <a:pt x="102" y="40"/>
                    </a:lnTo>
                    <a:lnTo>
                      <a:pt x="99" y="38"/>
                    </a:lnTo>
                    <a:lnTo>
                      <a:pt x="97" y="38"/>
                    </a:lnTo>
                    <a:lnTo>
                      <a:pt x="95" y="38"/>
                    </a:lnTo>
                    <a:lnTo>
                      <a:pt x="90" y="3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3" name="Freeform 3147">
                <a:extLst>
                  <a:ext uri="{FF2B5EF4-FFF2-40B4-BE49-F238E27FC236}">
                    <a16:creationId xmlns:a16="http://schemas.microsoft.com/office/drawing/2014/main" id="{AE518311-ABD8-497B-A98D-389FB8DA6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33"/>
                <a:ext cx="38" cy="13"/>
              </a:xfrm>
              <a:custGeom>
                <a:avLst/>
                <a:gdLst>
                  <a:gd name="T0" fmla="*/ 23 w 38"/>
                  <a:gd name="T1" fmla="*/ 4 h 13"/>
                  <a:gd name="T2" fmla="*/ 38 w 38"/>
                  <a:gd name="T3" fmla="*/ 9 h 13"/>
                  <a:gd name="T4" fmla="*/ 38 w 38"/>
                  <a:gd name="T5" fmla="*/ 9 h 13"/>
                  <a:gd name="T6" fmla="*/ 38 w 38"/>
                  <a:gd name="T7" fmla="*/ 11 h 13"/>
                  <a:gd name="T8" fmla="*/ 38 w 38"/>
                  <a:gd name="T9" fmla="*/ 13 h 13"/>
                  <a:gd name="T10" fmla="*/ 36 w 38"/>
                  <a:gd name="T11" fmla="*/ 11 h 13"/>
                  <a:gd name="T12" fmla="*/ 34 w 38"/>
                  <a:gd name="T13" fmla="*/ 11 h 13"/>
                  <a:gd name="T14" fmla="*/ 29 w 38"/>
                  <a:gd name="T15" fmla="*/ 11 h 13"/>
                  <a:gd name="T16" fmla="*/ 27 w 38"/>
                  <a:gd name="T17" fmla="*/ 11 h 13"/>
                  <a:gd name="T18" fmla="*/ 27 w 38"/>
                  <a:gd name="T19" fmla="*/ 11 h 13"/>
                  <a:gd name="T20" fmla="*/ 18 w 38"/>
                  <a:gd name="T21" fmla="*/ 9 h 13"/>
                  <a:gd name="T22" fmla="*/ 18 w 38"/>
                  <a:gd name="T23" fmla="*/ 9 h 13"/>
                  <a:gd name="T24" fmla="*/ 16 w 38"/>
                  <a:gd name="T25" fmla="*/ 9 h 13"/>
                  <a:gd name="T26" fmla="*/ 16 w 38"/>
                  <a:gd name="T27" fmla="*/ 9 h 13"/>
                  <a:gd name="T28" fmla="*/ 16 w 38"/>
                  <a:gd name="T29" fmla="*/ 6 h 13"/>
                  <a:gd name="T30" fmla="*/ 16 w 38"/>
                  <a:gd name="T31" fmla="*/ 9 h 13"/>
                  <a:gd name="T32" fmla="*/ 16 w 38"/>
                  <a:gd name="T33" fmla="*/ 9 h 13"/>
                  <a:gd name="T34" fmla="*/ 0 w 38"/>
                  <a:gd name="T35" fmla="*/ 4 h 13"/>
                  <a:gd name="T36" fmla="*/ 0 w 38"/>
                  <a:gd name="T37" fmla="*/ 2 h 13"/>
                  <a:gd name="T38" fmla="*/ 0 w 38"/>
                  <a:gd name="T39" fmla="*/ 0 h 13"/>
                  <a:gd name="T40" fmla="*/ 11 w 38"/>
                  <a:gd name="T41" fmla="*/ 2 h 13"/>
                  <a:gd name="T42" fmla="*/ 23 w 38"/>
                  <a:gd name="T43" fmla="*/ 4 h 13"/>
                  <a:gd name="T44" fmla="*/ 23 w 38"/>
                  <a:gd name="T4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13">
                    <a:moveTo>
                      <a:pt x="23" y="4"/>
                    </a:moveTo>
                    <a:lnTo>
                      <a:pt x="38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4" name="Freeform 3148">
                <a:extLst>
                  <a:ext uri="{FF2B5EF4-FFF2-40B4-BE49-F238E27FC236}">
                    <a16:creationId xmlns:a16="http://schemas.microsoft.com/office/drawing/2014/main" id="{A64624DF-8B8F-4681-A629-9DA8E3FFF9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2" y="1254"/>
                <a:ext cx="34" cy="95"/>
              </a:xfrm>
              <a:custGeom>
                <a:avLst/>
                <a:gdLst>
                  <a:gd name="T0" fmla="*/ 13 w 34"/>
                  <a:gd name="T1" fmla="*/ 88 h 95"/>
                  <a:gd name="T2" fmla="*/ 13 w 34"/>
                  <a:gd name="T3" fmla="*/ 73 h 95"/>
                  <a:gd name="T4" fmla="*/ 20 w 34"/>
                  <a:gd name="T5" fmla="*/ 68 h 95"/>
                  <a:gd name="T6" fmla="*/ 31 w 34"/>
                  <a:gd name="T7" fmla="*/ 68 h 95"/>
                  <a:gd name="T8" fmla="*/ 34 w 34"/>
                  <a:gd name="T9" fmla="*/ 75 h 95"/>
                  <a:gd name="T10" fmla="*/ 13 w 34"/>
                  <a:gd name="T11" fmla="*/ 37 h 95"/>
                  <a:gd name="T12" fmla="*/ 20 w 34"/>
                  <a:gd name="T13" fmla="*/ 30 h 95"/>
                  <a:gd name="T14" fmla="*/ 31 w 34"/>
                  <a:gd name="T15" fmla="*/ 30 h 95"/>
                  <a:gd name="T16" fmla="*/ 31 w 34"/>
                  <a:gd name="T17" fmla="*/ 41 h 95"/>
                  <a:gd name="T18" fmla="*/ 20 w 34"/>
                  <a:gd name="T19" fmla="*/ 41 h 95"/>
                  <a:gd name="T20" fmla="*/ 13 w 34"/>
                  <a:gd name="T21" fmla="*/ 30 h 95"/>
                  <a:gd name="T22" fmla="*/ 18 w 34"/>
                  <a:gd name="T23" fmla="*/ 19 h 95"/>
                  <a:gd name="T24" fmla="*/ 27 w 34"/>
                  <a:gd name="T25" fmla="*/ 19 h 95"/>
                  <a:gd name="T26" fmla="*/ 34 w 34"/>
                  <a:gd name="T27" fmla="*/ 30 h 95"/>
                  <a:gd name="T28" fmla="*/ 22 w 34"/>
                  <a:gd name="T29" fmla="*/ 30 h 95"/>
                  <a:gd name="T30" fmla="*/ 16 w 34"/>
                  <a:gd name="T31" fmla="*/ 19 h 95"/>
                  <a:gd name="T32" fmla="*/ 16 w 34"/>
                  <a:gd name="T33" fmla="*/ 10 h 95"/>
                  <a:gd name="T34" fmla="*/ 27 w 34"/>
                  <a:gd name="T35" fmla="*/ 10 h 95"/>
                  <a:gd name="T36" fmla="*/ 34 w 34"/>
                  <a:gd name="T37" fmla="*/ 14 h 95"/>
                  <a:gd name="T38" fmla="*/ 27 w 34"/>
                  <a:gd name="T39" fmla="*/ 19 h 95"/>
                  <a:gd name="T40" fmla="*/ 16 w 34"/>
                  <a:gd name="T41" fmla="*/ 19 h 95"/>
                  <a:gd name="T42" fmla="*/ 13 w 34"/>
                  <a:gd name="T43" fmla="*/ 52 h 95"/>
                  <a:gd name="T44" fmla="*/ 25 w 34"/>
                  <a:gd name="T45" fmla="*/ 52 h 95"/>
                  <a:gd name="T46" fmla="*/ 34 w 34"/>
                  <a:gd name="T47" fmla="*/ 52 h 95"/>
                  <a:gd name="T48" fmla="*/ 29 w 34"/>
                  <a:gd name="T49" fmla="*/ 61 h 95"/>
                  <a:gd name="T50" fmla="*/ 20 w 34"/>
                  <a:gd name="T51" fmla="*/ 61 h 95"/>
                  <a:gd name="T52" fmla="*/ 13 w 34"/>
                  <a:gd name="T53" fmla="*/ 46 h 95"/>
                  <a:gd name="T54" fmla="*/ 22 w 34"/>
                  <a:gd name="T55" fmla="*/ 43 h 95"/>
                  <a:gd name="T56" fmla="*/ 31 w 34"/>
                  <a:gd name="T57" fmla="*/ 43 h 95"/>
                  <a:gd name="T58" fmla="*/ 31 w 34"/>
                  <a:gd name="T59" fmla="*/ 50 h 95"/>
                  <a:gd name="T60" fmla="*/ 22 w 34"/>
                  <a:gd name="T61" fmla="*/ 50 h 95"/>
                  <a:gd name="T62" fmla="*/ 13 w 34"/>
                  <a:gd name="T63" fmla="*/ 7 h 95"/>
                  <a:gd name="T64" fmla="*/ 34 w 34"/>
                  <a:gd name="T65" fmla="*/ 5 h 95"/>
                  <a:gd name="T66" fmla="*/ 25 w 34"/>
                  <a:gd name="T67" fmla="*/ 7 h 95"/>
                  <a:gd name="T68" fmla="*/ 16 w 34"/>
                  <a:gd name="T69" fmla="*/ 7 h 95"/>
                  <a:gd name="T70" fmla="*/ 7 w 34"/>
                  <a:gd name="T71" fmla="*/ 55 h 95"/>
                  <a:gd name="T72" fmla="*/ 4 w 34"/>
                  <a:gd name="T73" fmla="*/ 46 h 95"/>
                  <a:gd name="T74" fmla="*/ 11 w 34"/>
                  <a:gd name="T75" fmla="*/ 46 h 95"/>
                  <a:gd name="T76" fmla="*/ 11 w 34"/>
                  <a:gd name="T77" fmla="*/ 55 h 95"/>
                  <a:gd name="T78" fmla="*/ 4 w 34"/>
                  <a:gd name="T79" fmla="*/ 41 h 95"/>
                  <a:gd name="T80" fmla="*/ 4 w 34"/>
                  <a:gd name="T81" fmla="*/ 32 h 95"/>
                  <a:gd name="T82" fmla="*/ 11 w 34"/>
                  <a:gd name="T83" fmla="*/ 37 h 95"/>
                  <a:gd name="T84" fmla="*/ 4 w 34"/>
                  <a:gd name="T85" fmla="*/ 41 h 95"/>
                  <a:gd name="T86" fmla="*/ 2 w 34"/>
                  <a:gd name="T87" fmla="*/ 25 h 95"/>
                  <a:gd name="T88" fmla="*/ 9 w 34"/>
                  <a:gd name="T89" fmla="*/ 21 h 95"/>
                  <a:gd name="T90" fmla="*/ 9 w 34"/>
                  <a:gd name="T91" fmla="*/ 30 h 95"/>
                  <a:gd name="T92" fmla="*/ 13 w 34"/>
                  <a:gd name="T93" fmla="*/ 68 h 95"/>
                  <a:gd name="T94" fmla="*/ 20 w 34"/>
                  <a:gd name="T95" fmla="*/ 64 h 95"/>
                  <a:gd name="T96" fmla="*/ 31 w 34"/>
                  <a:gd name="T97" fmla="*/ 61 h 95"/>
                  <a:gd name="T98" fmla="*/ 31 w 34"/>
                  <a:gd name="T99" fmla="*/ 68 h 95"/>
                  <a:gd name="T100" fmla="*/ 20 w 34"/>
                  <a:gd name="T101" fmla="*/ 68 h 95"/>
                  <a:gd name="T102" fmla="*/ 2 w 34"/>
                  <a:gd name="T103" fmla="*/ 14 h 95"/>
                  <a:gd name="T104" fmla="*/ 9 w 34"/>
                  <a:gd name="T105" fmla="*/ 10 h 95"/>
                  <a:gd name="T106" fmla="*/ 9 w 34"/>
                  <a:gd name="T107" fmla="*/ 19 h 95"/>
                  <a:gd name="T108" fmla="*/ 2 w 34"/>
                  <a:gd name="T109" fmla="*/ 7 h 95"/>
                  <a:gd name="T110" fmla="*/ 11 w 34"/>
                  <a:gd name="T111" fmla="*/ 5 h 95"/>
                  <a:gd name="T112" fmla="*/ 4 w 34"/>
                  <a:gd name="T113" fmla="*/ 7 h 95"/>
                  <a:gd name="T114" fmla="*/ 0 w 34"/>
                  <a:gd name="T115" fmla="*/ 55 h 95"/>
                  <a:gd name="T116" fmla="*/ 0 w 34"/>
                  <a:gd name="T117" fmla="*/ 46 h 95"/>
                  <a:gd name="T118" fmla="*/ 4 w 34"/>
                  <a:gd name="T119" fmla="*/ 48 h 95"/>
                  <a:gd name="T120" fmla="*/ 4 w 34"/>
                  <a:gd name="T121" fmla="*/ 5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" h="95">
                    <a:moveTo>
                      <a:pt x="34" y="95"/>
                    </a:moveTo>
                    <a:lnTo>
                      <a:pt x="16" y="95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2"/>
                    </a:lnTo>
                    <a:lnTo>
                      <a:pt x="13" y="82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2" y="68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31" y="68"/>
                    </a:lnTo>
                    <a:lnTo>
                      <a:pt x="34" y="68"/>
                    </a:lnTo>
                    <a:lnTo>
                      <a:pt x="34" y="70"/>
                    </a:lnTo>
                    <a:lnTo>
                      <a:pt x="34" y="73"/>
                    </a:lnTo>
                    <a:lnTo>
                      <a:pt x="34" y="75"/>
                    </a:lnTo>
                    <a:lnTo>
                      <a:pt x="34" y="95"/>
                    </a:lnTo>
                    <a:close/>
                    <a:moveTo>
                      <a:pt x="16" y="41"/>
                    </a:moveTo>
                    <a:lnTo>
                      <a:pt x="13" y="41"/>
                    </a:lnTo>
                    <a:lnTo>
                      <a:pt x="13" y="37"/>
                    </a:lnTo>
                    <a:lnTo>
                      <a:pt x="13" y="32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4" y="30"/>
                    </a:lnTo>
                    <a:lnTo>
                      <a:pt x="34" y="37"/>
                    </a:lnTo>
                    <a:lnTo>
                      <a:pt x="34" y="41"/>
                    </a:lnTo>
                    <a:lnTo>
                      <a:pt x="31" y="41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2" y="41"/>
                    </a:lnTo>
                    <a:lnTo>
                      <a:pt x="20" y="41"/>
                    </a:lnTo>
                    <a:lnTo>
                      <a:pt x="18" y="41"/>
                    </a:lnTo>
                    <a:lnTo>
                      <a:pt x="16" y="41"/>
                    </a:lnTo>
                    <a:close/>
                    <a:moveTo>
                      <a:pt x="16" y="30"/>
                    </a:moveTo>
                    <a:lnTo>
                      <a:pt x="13" y="30"/>
                    </a:lnTo>
                    <a:lnTo>
                      <a:pt x="13" y="25"/>
                    </a:lnTo>
                    <a:lnTo>
                      <a:pt x="13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2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31" y="19"/>
                    </a:lnTo>
                    <a:lnTo>
                      <a:pt x="34" y="19"/>
                    </a:lnTo>
                    <a:lnTo>
                      <a:pt x="34" y="25"/>
                    </a:lnTo>
                    <a:lnTo>
                      <a:pt x="34" y="30"/>
                    </a:lnTo>
                    <a:lnTo>
                      <a:pt x="31" y="30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30"/>
                    </a:lnTo>
                    <a:close/>
                    <a:moveTo>
                      <a:pt x="16" y="19"/>
                    </a:moveTo>
                    <a:lnTo>
                      <a:pt x="13" y="19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34" y="14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2" y="19"/>
                    </a:lnTo>
                    <a:lnTo>
                      <a:pt x="18" y="19"/>
                    </a:lnTo>
                    <a:lnTo>
                      <a:pt x="16" y="19"/>
                    </a:lnTo>
                    <a:close/>
                    <a:moveTo>
                      <a:pt x="18" y="61"/>
                    </a:moveTo>
                    <a:lnTo>
                      <a:pt x="13" y="61"/>
                    </a:lnTo>
                    <a:lnTo>
                      <a:pt x="13" y="57"/>
                    </a:lnTo>
                    <a:lnTo>
                      <a:pt x="13" y="52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4" y="52"/>
                    </a:lnTo>
                    <a:lnTo>
                      <a:pt x="34" y="57"/>
                    </a:lnTo>
                    <a:lnTo>
                      <a:pt x="34" y="61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8" y="61"/>
                    </a:lnTo>
                    <a:close/>
                    <a:moveTo>
                      <a:pt x="18" y="50"/>
                    </a:moveTo>
                    <a:lnTo>
                      <a:pt x="13" y="50"/>
                    </a:lnTo>
                    <a:lnTo>
                      <a:pt x="13" y="46"/>
                    </a:lnTo>
                    <a:lnTo>
                      <a:pt x="13" y="43"/>
                    </a:lnTo>
                    <a:lnTo>
                      <a:pt x="18" y="43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5" y="43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31" y="43"/>
                    </a:lnTo>
                    <a:lnTo>
                      <a:pt x="34" y="43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31" y="50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18" y="50"/>
                    </a:lnTo>
                    <a:close/>
                    <a:moveTo>
                      <a:pt x="16" y="7"/>
                    </a:moveTo>
                    <a:lnTo>
                      <a:pt x="13" y="7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34" y="0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7"/>
                    </a:lnTo>
                    <a:close/>
                    <a:moveTo>
                      <a:pt x="9" y="61"/>
                    </a:moveTo>
                    <a:lnTo>
                      <a:pt x="7" y="61"/>
                    </a:lnTo>
                    <a:lnTo>
                      <a:pt x="7" y="57"/>
                    </a:lnTo>
                    <a:lnTo>
                      <a:pt x="7" y="55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3"/>
                    </a:lnTo>
                    <a:lnTo>
                      <a:pt x="9" y="43"/>
                    </a:lnTo>
                    <a:lnTo>
                      <a:pt x="11" y="43"/>
                    </a:lnTo>
                    <a:lnTo>
                      <a:pt x="11" y="46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5"/>
                    </a:lnTo>
                    <a:lnTo>
                      <a:pt x="11" y="57"/>
                    </a:lnTo>
                    <a:lnTo>
                      <a:pt x="11" y="61"/>
                    </a:lnTo>
                    <a:lnTo>
                      <a:pt x="9" y="61"/>
                    </a:lnTo>
                    <a:close/>
                    <a:moveTo>
                      <a:pt x="4" y="41"/>
                    </a:moveTo>
                    <a:lnTo>
                      <a:pt x="2" y="41"/>
                    </a:lnTo>
                    <a:lnTo>
                      <a:pt x="2" y="37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1" y="37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4" y="41"/>
                    </a:lnTo>
                    <a:lnTo>
                      <a:pt x="4" y="41"/>
                    </a:lnTo>
                    <a:close/>
                    <a:moveTo>
                      <a:pt x="4" y="30"/>
                    </a:moveTo>
                    <a:lnTo>
                      <a:pt x="2" y="30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11" y="19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4" y="30"/>
                    </a:lnTo>
                    <a:close/>
                    <a:moveTo>
                      <a:pt x="18" y="68"/>
                    </a:moveTo>
                    <a:lnTo>
                      <a:pt x="13" y="68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31" y="61"/>
                    </a:lnTo>
                    <a:lnTo>
                      <a:pt x="34" y="61"/>
                    </a:lnTo>
                    <a:lnTo>
                      <a:pt x="34" y="64"/>
                    </a:lnTo>
                    <a:lnTo>
                      <a:pt x="34" y="68"/>
                    </a:lnTo>
                    <a:lnTo>
                      <a:pt x="31" y="68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2" y="68"/>
                    </a:lnTo>
                    <a:lnTo>
                      <a:pt x="20" y="68"/>
                    </a:lnTo>
                    <a:lnTo>
                      <a:pt x="18" y="68"/>
                    </a:lnTo>
                    <a:close/>
                    <a:moveTo>
                      <a:pt x="4" y="19"/>
                    </a:moveTo>
                    <a:lnTo>
                      <a:pt x="2" y="19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4" y="19"/>
                    </a:lnTo>
                    <a:close/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7"/>
                    </a:lnTo>
                    <a:close/>
                    <a:moveTo>
                      <a:pt x="4" y="61"/>
                    </a:moveTo>
                    <a:lnTo>
                      <a:pt x="0" y="61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3"/>
                    </a:lnTo>
                    <a:lnTo>
                      <a:pt x="4" y="43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4" y="55"/>
                    </a:lnTo>
                    <a:lnTo>
                      <a:pt x="4" y="57"/>
                    </a:lnTo>
                    <a:lnTo>
                      <a:pt x="4" y="6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5" name="Freeform 3149">
                <a:extLst>
                  <a:ext uri="{FF2B5EF4-FFF2-40B4-BE49-F238E27FC236}">
                    <a16:creationId xmlns:a16="http://schemas.microsoft.com/office/drawing/2014/main" id="{130FDEF9-AD43-4206-A0B0-08C1B5CE9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891"/>
                <a:ext cx="25" cy="21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0 h 9"/>
                  <a:gd name="T4" fmla="*/ 6 w 11"/>
                  <a:gd name="T5" fmla="*/ 2 h 9"/>
                  <a:gd name="T6" fmla="*/ 6 w 11"/>
                  <a:gd name="T7" fmla="*/ 2 h 9"/>
                  <a:gd name="T8" fmla="*/ 8 w 11"/>
                  <a:gd name="T9" fmla="*/ 3 h 9"/>
                  <a:gd name="T10" fmla="*/ 8 w 11"/>
                  <a:gd name="T11" fmla="*/ 3 h 9"/>
                  <a:gd name="T12" fmla="*/ 9 w 11"/>
                  <a:gd name="T13" fmla="*/ 3 h 9"/>
                  <a:gd name="T14" fmla="*/ 9 w 11"/>
                  <a:gd name="T15" fmla="*/ 4 h 9"/>
                  <a:gd name="T16" fmla="*/ 8 w 11"/>
                  <a:gd name="T17" fmla="*/ 3 h 9"/>
                  <a:gd name="T18" fmla="*/ 8 w 11"/>
                  <a:gd name="T19" fmla="*/ 3 h 9"/>
                  <a:gd name="T20" fmla="*/ 5 w 11"/>
                  <a:gd name="T21" fmla="*/ 3 h 9"/>
                  <a:gd name="T22" fmla="*/ 5 w 11"/>
                  <a:gd name="T23" fmla="*/ 3 h 9"/>
                  <a:gd name="T24" fmla="*/ 0 w 11"/>
                  <a:gd name="T25" fmla="*/ 5 h 9"/>
                  <a:gd name="T26" fmla="*/ 0 w 11"/>
                  <a:gd name="T27" fmla="*/ 5 h 9"/>
                  <a:gd name="T28" fmla="*/ 0 w 11"/>
                  <a:gd name="T29" fmla="*/ 7 h 9"/>
                  <a:gd name="T30" fmla="*/ 7 w 11"/>
                  <a:gd name="T31" fmla="*/ 8 h 9"/>
                  <a:gd name="T32" fmla="*/ 7 w 11"/>
                  <a:gd name="T33" fmla="*/ 8 h 9"/>
                  <a:gd name="T34" fmla="*/ 8 w 11"/>
                  <a:gd name="T35" fmla="*/ 8 h 9"/>
                  <a:gd name="T36" fmla="*/ 8 w 11"/>
                  <a:gd name="T37" fmla="*/ 9 h 9"/>
                  <a:gd name="T38" fmla="*/ 9 w 11"/>
                  <a:gd name="T39" fmla="*/ 9 h 9"/>
                  <a:gd name="T40" fmla="*/ 9 w 11"/>
                  <a:gd name="T41" fmla="*/ 9 h 9"/>
                  <a:gd name="T42" fmla="*/ 10 w 11"/>
                  <a:gd name="T43" fmla="*/ 3 h 9"/>
                  <a:gd name="T44" fmla="*/ 11 w 11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lnTo>
                      <a:pt x="11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6" name="Freeform 3150">
                <a:extLst>
                  <a:ext uri="{FF2B5EF4-FFF2-40B4-BE49-F238E27FC236}">
                    <a16:creationId xmlns:a16="http://schemas.microsoft.com/office/drawing/2014/main" id="{A4F0F99C-7B11-4170-9179-F88B7229F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144"/>
                <a:ext cx="18" cy="27"/>
              </a:xfrm>
              <a:custGeom>
                <a:avLst/>
                <a:gdLst>
                  <a:gd name="T0" fmla="*/ 18 w 18"/>
                  <a:gd name="T1" fmla="*/ 11 h 27"/>
                  <a:gd name="T2" fmla="*/ 18 w 18"/>
                  <a:gd name="T3" fmla="*/ 14 h 27"/>
                  <a:gd name="T4" fmla="*/ 18 w 18"/>
                  <a:gd name="T5" fmla="*/ 14 h 27"/>
                  <a:gd name="T6" fmla="*/ 16 w 18"/>
                  <a:gd name="T7" fmla="*/ 14 h 27"/>
                  <a:gd name="T8" fmla="*/ 16 w 18"/>
                  <a:gd name="T9" fmla="*/ 14 h 27"/>
                  <a:gd name="T10" fmla="*/ 16 w 18"/>
                  <a:gd name="T11" fmla="*/ 16 h 27"/>
                  <a:gd name="T12" fmla="*/ 16 w 18"/>
                  <a:gd name="T13" fmla="*/ 18 h 27"/>
                  <a:gd name="T14" fmla="*/ 16 w 18"/>
                  <a:gd name="T15" fmla="*/ 20 h 27"/>
                  <a:gd name="T16" fmla="*/ 14 w 18"/>
                  <a:gd name="T17" fmla="*/ 20 h 27"/>
                  <a:gd name="T18" fmla="*/ 14 w 18"/>
                  <a:gd name="T19" fmla="*/ 23 h 27"/>
                  <a:gd name="T20" fmla="*/ 14 w 18"/>
                  <a:gd name="T21" fmla="*/ 23 h 27"/>
                  <a:gd name="T22" fmla="*/ 14 w 18"/>
                  <a:gd name="T23" fmla="*/ 23 h 27"/>
                  <a:gd name="T24" fmla="*/ 14 w 18"/>
                  <a:gd name="T25" fmla="*/ 25 h 27"/>
                  <a:gd name="T26" fmla="*/ 14 w 18"/>
                  <a:gd name="T27" fmla="*/ 25 h 27"/>
                  <a:gd name="T28" fmla="*/ 14 w 18"/>
                  <a:gd name="T29" fmla="*/ 25 h 27"/>
                  <a:gd name="T30" fmla="*/ 9 w 18"/>
                  <a:gd name="T31" fmla="*/ 25 h 27"/>
                  <a:gd name="T32" fmla="*/ 7 w 18"/>
                  <a:gd name="T33" fmla="*/ 25 h 27"/>
                  <a:gd name="T34" fmla="*/ 7 w 18"/>
                  <a:gd name="T35" fmla="*/ 25 h 27"/>
                  <a:gd name="T36" fmla="*/ 7 w 18"/>
                  <a:gd name="T37" fmla="*/ 25 h 27"/>
                  <a:gd name="T38" fmla="*/ 0 w 18"/>
                  <a:gd name="T39" fmla="*/ 27 h 27"/>
                  <a:gd name="T40" fmla="*/ 0 w 18"/>
                  <a:gd name="T41" fmla="*/ 25 h 27"/>
                  <a:gd name="T42" fmla="*/ 0 w 18"/>
                  <a:gd name="T43" fmla="*/ 23 h 27"/>
                  <a:gd name="T44" fmla="*/ 0 w 18"/>
                  <a:gd name="T45" fmla="*/ 23 h 27"/>
                  <a:gd name="T46" fmla="*/ 0 w 18"/>
                  <a:gd name="T47" fmla="*/ 20 h 27"/>
                  <a:gd name="T48" fmla="*/ 2 w 18"/>
                  <a:gd name="T49" fmla="*/ 18 h 27"/>
                  <a:gd name="T50" fmla="*/ 2 w 18"/>
                  <a:gd name="T51" fmla="*/ 16 h 27"/>
                  <a:gd name="T52" fmla="*/ 2 w 18"/>
                  <a:gd name="T53" fmla="*/ 14 h 27"/>
                  <a:gd name="T54" fmla="*/ 2 w 18"/>
                  <a:gd name="T55" fmla="*/ 11 h 27"/>
                  <a:gd name="T56" fmla="*/ 2 w 18"/>
                  <a:gd name="T57" fmla="*/ 9 h 27"/>
                  <a:gd name="T58" fmla="*/ 5 w 18"/>
                  <a:gd name="T59" fmla="*/ 5 h 27"/>
                  <a:gd name="T60" fmla="*/ 5 w 18"/>
                  <a:gd name="T61" fmla="*/ 0 h 27"/>
                  <a:gd name="T62" fmla="*/ 9 w 18"/>
                  <a:gd name="T63" fmla="*/ 0 h 27"/>
                  <a:gd name="T64" fmla="*/ 11 w 18"/>
                  <a:gd name="T65" fmla="*/ 0 h 27"/>
                  <a:gd name="T66" fmla="*/ 18 w 18"/>
                  <a:gd name="T67" fmla="*/ 2 h 27"/>
                  <a:gd name="T68" fmla="*/ 18 w 18"/>
                  <a:gd name="T69" fmla="*/ 2 h 27"/>
                  <a:gd name="T70" fmla="*/ 18 w 18"/>
                  <a:gd name="T71" fmla="*/ 5 h 27"/>
                  <a:gd name="T72" fmla="*/ 18 w 18"/>
                  <a:gd name="T73" fmla="*/ 7 h 27"/>
                  <a:gd name="T74" fmla="*/ 18 w 18"/>
                  <a:gd name="T75" fmla="*/ 11 h 27"/>
                  <a:gd name="T76" fmla="*/ 18 w 18"/>
                  <a:gd name="T7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27">
                    <a:moveTo>
                      <a:pt x="18" y="11"/>
                    </a:moveTo>
                    <a:lnTo>
                      <a:pt x="18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8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7" name="Freeform 3151">
                <a:extLst>
                  <a:ext uri="{FF2B5EF4-FFF2-40B4-BE49-F238E27FC236}">
                    <a16:creationId xmlns:a16="http://schemas.microsoft.com/office/drawing/2014/main" id="{813FACDA-A427-408B-99FB-B9FBD311A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332"/>
                <a:ext cx="14" cy="25"/>
              </a:xfrm>
              <a:custGeom>
                <a:avLst/>
                <a:gdLst>
                  <a:gd name="T0" fmla="*/ 11 w 14"/>
                  <a:gd name="T1" fmla="*/ 21 h 25"/>
                  <a:gd name="T2" fmla="*/ 9 w 14"/>
                  <a:gd name="T3" fmla="*/ 25 h 25"/>
                  <a:gd name="T4" fmla="*/ 0 w 14"/>
                  <a:gd name="T5" fmla="*/ 25 h 25"/>
                  <a:gd name="T6" fmla="*/ 0 w 14"/>
                  <a:gd name="T7" fmla="*/ 16 h 25"/>
                  <a:gd name="T8" fmla="*/ 0 w 14"/>
                  <a:gd name="T9" fmla="*/ 14 h 25"/>
                  <a:gd name="T10" fmla="*/ 5 w 14"/>
                  <a:gd name="T11" fmla="*/ 0 h 25"/>
                  <a:gd name="T12" fmla="*/ 14 w 14"/>
                  <a:gd name="T13" fmla="*/ 9 h 25"/>
                  <a:gd name="T14" fmla="*/ 11 w 14"/>
                  <a:gd name="T15" fmla="*/ 16 h 25"/>
                  <a:gd name="T16" fmla="*/ 11 w 14"/>
                  <a:gd name="T17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11" y="21"/>
                    </a:moveTo>
                    <a:lnTo>
                      <a:pt x="9" y="25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0"/>
                    </a:lnTo>
                    <a:lnTo>
                      <a:pt x="14" y="9"/>
                    </a:lnTo>
                    <a:lnTo>
                      <a:pt x="11" y="16"/>
                    </a:lnTo>
                    <a:lnTo>
                      <a:pt x="11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8" name="Freeform 3152">
                <a:extLst>
                  <a:ext uri="{FF2B5EF4-FFF2-40B4-BE49-F238E27FC236}">
                    <a16:creationId xmlns:a16="http://schemas.microsoft.com/office/drawing/2014/main" id="{9FAA7BAE-45B2-4741-88C7-E1125A37A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512"/>
                <a:ext cx="54" cy="60"/>
              </a:xfrm>
              <a:custGeom>
                <a:avLst/>
                <a:gdLst>
                  <a:gd name="T0" fmla="*/ 23 w 24"/>
                  <a:gd name="T1" fmla="*/ 26 h 27"/>
                  <a:gd name="T2" fmla="*/ 23 w 24"/>
                  <a:gd name="T3" fmla="*/ 26 h 27"/>
                  <a:gd name="T4" fmla="*/ 22 w 24"/>
                  <a:gd name="T5" fmla="*/ 25 h 27"/>
                  <a:gd name="T6" fmla="*/ 22 w 24"/>
                  <a:gd name="T7" fmla="*/ 25 h 27"/>
                  <a:gd name="T8" fmla="*/ 22 w 24"/>
                  <a:gd name="T9" fmla="*/ 25 h 27"/>
                  <a:gd name="T10" fmla="*/ 23 w 24"/>
                  <a:gd name="T11" fmla="*/ 23 h 27"/>
                  <a:gd name="T12" fmla="*/ 22 w 24"/>
                  <a:gd name="T13" fmla="*/ 22 h 27"/>
                  <a:gd name="T14" fmla="*/ 21 w 24"/>
                  <a:gd name="T15" fmla="*/ 21 h 27"/>
                  <a:gd name="T16" fmla="*/ 20 w 24"/>
                  <a:gd name="T17" fmla="*/ 19 h 27"/>
                  <a:gd name="T18" fmla="*/ 18 w 24"/>
                  <a:gd name="T19" fmla="*/ 18 h 27"/>
                  <a:gd name="T20" fmla="*/ 17 w 24"/>
                  <a:gd name="T21" fmla="*/ 17 h 27"/>
                  <a:gd name="T22" fmla="*/ 16 w 24"/>
                  <a:gd name="T23" fmla="*/ 16 h 27"/>
                  <a:gd name="T24" fmla="*/ 15 w 24"/>
                  <a:gd name="T25" fmla="*/ 15 h 27"/>
                  <a:gd name="T26" fmla="*/ 14 w 24"/>
                  <a:gd name="T27" fmla="*/ 14 h 27"/>
                  <a:gd name="T28" fmla="*/ 13 w 24"/>
                  <a:gd name="T29" fmla="*/ 13 h 27"/>
                  <a:gd name="T30" fmla="*/ 13 w 24"/>
                  <a:gd name="T31" fmla="*/ 13 h 27"/>
                  <a:gd name="T32" fmla="*/ 14 w 24"/>
                  <a:gd name="T33" fmla="*/ 11 h 27"/>
                  <a:gd name="T34" fmla="*/ 14 w 24"/>
                  <a:gd name="T35" fmla="*/ 10 h 27"/>
                  <a:gd name="T36" fmla="*/ 14 w 24"/>
                  <a:gd name="T37" fmla="*/ 10 h 27"/>
                  <a:gd name="T38" fmla="*/ 9 w 24"/>
                  <a:gd name="T39" fmla="*/ 5 h 27"/>
                  <a:gd name="T40" fmla="*/ 4 w 24"/>
                  <a:gd name="T41" fmla="*/ 1 h 27"/>
                  <a:gd name="T42" fmla="*/ 4 w 24"/>
                  <a:gd name="T43" fmla="*/ 1 h 27"/>
                  <a:gd name="T44" fmla="*/ 4 w 24"/>
                  <a:gd name="T45" fmla="*/ 1 h 27"/>
                  <a:gd name="T46" fmla="*/ 3 w 24"/>
                  <a:gd name="T47" fmla="*/ 0 h 27"/>
                  <a:gd name="T48" fmla="*/ 3 w 24"/>
                  <a:gd name="T49" fmla="*/ 0 h 27"/>
                  <a:gd name="T50" fmla="*/ 2 w 24"/>
                  <a:gd name="T51" fmla="*/ 0 h 27"/>
                  <a:gd name="T52" fmla="*/ 1 w 24"/>
                  <a:gd name="T53" fmla="*/ 3 h 27"/>
                  <a:gd name="T54" fmla="*/ 1 w 24"/>
                  <a:gd name="T55" fmla="*/ 3 h 27"/>
                  <a:gd name="T56" fmla="*/ 0 w 24"/>
                  <a:gd name="T57" fmla="*/ 5 h 27"/>
                  <a:gd name="T58" fmla="*/ 0 w 24"/>
                  <a:gd name="T59" fmla="*/ 6 h 27"/>
                  <a:gd name="T60" fmla="*/ 0 w 24"/>
                  <a:gd name="T61" fmla="*/ 6 h 27"/>
                  <a:gd name="T62" fmla="*/ 3 w 24"/>
                  <a:gd name="T63" fmla="*/ 8 h 27"/>
                  <a:gd name="T64" fmla="*/ 3 w 24"/>
                  <a:gd name="T65" fmla="*/ 9 h 27"/>
                  <a:gd name="T66" fmla="*/ 4 w 24"/>
                  <a:gd name="T67" fmla="*/ 9 h 27"/>
                  <a:gd name="T68" fmla="*/ 5 w 24"/>
                  <a:gd name="T69" fmla="*/ 10 h 27"/>
                  <a:gd name="T70" fmla="*/ 5 w 24"/>
                  <a:gd name="T71" fmla="*/ 11 h 27"/>
                  <a:gd name="T72" fmla="*/ 6 w 24"/>
                  <a:gd name="T73" fmla="*/ 11 h 27"/>
                  <a:gd name="T74" fmla="*/ 7 w 24"/>
                  <a:gd name="T75" fmla="*/ 12 h 27"/>
                  <a:gd name="T76" fmla="*/ 8 w 24"/>
                  <a:gd name="T77" fmla="*/ 13 h 27"/>
                  <a:gd name="T78" fmla="*/ 19 w 24"/>
                  <a:gd name="T79" fmla="*/ 23 h 27"/>
                  <a:gd name="T80" fmla="*/ 19 w 24"/>
                  <a:gd name="T81" fmla="*/ 24 h 27"/>
                  <a:gd name="T82" fmla="*/ 20 w 24"/>
                  <a:gd name="T83" fmla="*/ 25 h 27"/>
                  <a:gd name="T84" fmla="*/ 21 w 24"/>
                  <a:gd name="T85" fmla="*/ 26 h 27"/>
                  <a:gd name="T86" fmla="*/ 21 w 24"/>
                  <a:gd name="T87" fmla="*/ 26 h 27"/>
                  <a:gd name="T88" fmla="*/ 22 w 24"/>
                  <a:gd name="T89" fmla="*/ 26 h 27"/>
                  <a:gd name="T90" fmla="*/ 22 w 24"/>
                  <a:gd name="T91" fmla="*/ 27 h 27"/>
                  <a:gd name="T92" fmla="*/ 23 w 24"/>
                  <a:gd name="T93" fmla="*/ 27 h 27"/>
                  <a:gd name="T94" fmla="*/ 23 w 24"/>
                  <a:gd name="T95" fmla="*/ 27 h 27"/>
                  <a:gd name="T96" fmla="*/ 23 w 24"/>
                  <a:gd name="T97" fmla="*/ 26 h 27"/>
                  <a:gd name="T98" fmla="*/ 23 w 24"/>
                  <a:gd name="T99" fmla="*/ 26 h 27"/>
                  <a:gd name="T100" fmla="*/ 24 w 24"/>
                  <a:gd name="T101" fmla="*/ 26 h 27"/>
                  <a:gd name="T102" fmla="*/ 24 w 24"/>
                  <a:gd name="T103" fmla="*/ 26 h 27"/>
                  <a:gd name="T104" fmla="*/ 24 w 24"/>
                  <a:gd name="T105" fmla="*/ 25 h 27"/>
                  <a:gd name="T106" fmla="*/ 24 w 24"/>
                  <a:gd name="T107" fmla="*/ 25 h 27"/>
                  <a:gd name="T108" fmla="*/ 24 w 24"/>
                  <a:gd name="T109" fmla="*/ 24 h 27"/>
                  <a:gd name="T110" fmla="*/ 24 w 24"/>
                  <a:gd name="T111" fmla="*/ 24 h 27"/>
                  <a:gd name="T112" fmla="*/ 24 w 24"/>
                  <a:gd name="T113" fmla="*/ 24 h 27"/>
                  <a:gd name="T114" fmla="*/ 24 w 24"/>
                  <a:gd name="T115" fmla="*/ 24 h 27"/>
                  <a:gd name="T116" fmla="*/ 24 w 24"/>
                  <a:gd name="T117" fmla="*/ 24 h 27"/>
                  <a:gd name="T118" fmla="*/ 24 w 24"/>
                  <a:gd name="T119" fmla="*/ 25 h 27"/>
                  <a:gd name="T120" fmla="*/ 23 w 24"/>
                  <a:gd name="T121" fmla="*/ 26 h 27"/>
                  <a:gd name="T122" fmla="*/ 23 w 24"/>
                  <a:gd name="T12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" h="27">
                    <a:moveTo>
                      <a:pt x="23" y="26"/>
                    </a:moveTo>
                    <a:lnTo>
                      <a:pt x="23" y="26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2" y="22"/>
                    </a:lnTo>
                    <a:lnTo>
                      <a:pt x="21" y="21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7" y="17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4" y="14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9" y="5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9" y="23"/>
                    </a:lnTo>
                    <a:lnTo>
                      <a:pt x="19" y="24"/>
                    </a:lnTo>
                    <a:lnTo>
                      <a:pt x="20" y="25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3" y="26"/>
                    </a:lnTo>
                    <a:lnTo>
                      <a:pt x="23" y="2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9" name="Freeform 3153">
                <a:extLst>
                  <a:ext uri="{FF2B5EF4-FFF2-40B4-BE49-F238E27FC236}">
                    <a16:creationId xmlns:a16="http://schemas.microsoft.com/office/drawing/2014/main" id="{29445F98-6C3B-4930-B72F-A15996A4C4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4" y="404"/>
                <a:ext cx="4" cy="45"/>
              </a:xfrm>
              <a:custGeom>
                <a:avLst/>
                <a:gdLst>
                  <a:gd name="T0" fmla="*/ 4 w 4"/>
                  <a:gd name="T1" fmla="*/ 41 h 45"/>
                  <a:gd name="T2" fmla="*/ 4 w 4"/>
                  <a:gd name="T3" fmla="*/ 45 h 45"/>
                  <a:gd name="T4" fmla="*/ 2 w 4"/>
                  <a:gd name="T5" fmla="*/ 27 h 45"/>
                  <a:gd name="T6" fmla="*/ 2 w 4"/>
                  <a:gd name="T7" fmla="*/ 34 h 45"/>
                  <a:gd name="T8" fmla="*/ 4 w 4"/>
                  <a:gd name="T9" fmla="*/ 41 h 45"/>
                  <a:gd name="T10" fmla="*/ 0 w 4"/>
                  <a:gd name="T11" fmla="*/ 3 h 45"/>
                  <a:gd name="T12" fmla="*/ 2 w 4"/>
                  <a:gd name="T13" fmla="*/ 5 h 45"/>
                  <a:gd name="T14" fmla="*/ 0 w 4"/>
                  <a:gd name="T15" fmla="*/ 0 h 45"/>
                  <a:gd name="T16" fmla="*/ 0 w 4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5">
                    <a:moveTo>
                      <a:pt x="4" y="41"/>
                    </a:moveTo>
                    <a:lnTo>
                      <a:pt x="4" y="45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4" y="41"/>
                    </a:lnTo>
                    <a:close/>
                    <a:moveTo>
                      <a:pt x="0" y="3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0" name="Freeform 3154">
                <a:extLst>
                  <a:ext uri="{FF2B5EF4-FFF2-40B4-BE49-F238E27FC236}">
                    <a16:creationId xmlns:a16="http://schemas.microsoft.com/office/drawing/2014/main" id="{77C2F6A0-3195-47B3-8C63-4F60371D8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327"/>
                <a:ext cx="11" cy="15"/>
              </a:xfrm>
              <a:custGeom>
                <a:avLst/>
                <a:gdLst>
                  <a:gd name="T0" fmla="*/ 11 w 11"/>
                  <a:gd name="T1" fmla="*/ 15 h 15"/>
                  <a:gd name="T2" fmla="*/ 0 w 11"/>
                  <a:gd name="T3" fmla="*/ 15 h 15"/>
                  <a:gd name="T4" fmla="*/ 0 w 11"/>
                  <a:gd name="T5" fmla="*/ 2 h 15"/>
                  <a:gd name="T6" fmla="*/ 11 w 11"/>
                  <a:gd name="T7" fmla="*/ 0 h 15"/>
                  <a:gd name="T8" fmla="*/ 11 w 11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0" y="1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11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1" name="Freeform 3155">
                <a:extLst>
                  <a:ext uri="{FF2B5EF4-FFF2-40B4-BE49-F238E27FC236}">
                    <a16:creationId xmlns:a16="http://schemas.microsoft.com/office/drawing/2014/main" id="{90C9AF03-3031-489E-9C79-564A494D7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006"/>
                <a:ext cx="5" cy="7"/>
              </a:xfrm>
              <a:custGeom>
                <a:avLst/>
                <a:gdLst>
                  <a:gd name="T0" fmla="*/ 5 w 5"/>
                  <a:gd name="T1" fmla="*/ 5 h 7"/>
                  <a:gd name="T2" fmla="*/ 0 w 5"/>
                  <a:gd name="T3" fmla="*/ 7 h 7"/>
                  <a:gd name="T4" fmla="*/ 0 w 5"/>
                  <a:gd name="T5" fmla="*/ 0 h 7"/>
                  <a:gd name="T6" fmla="*/ 5 w 5"/>
                  <a:gd name="T7" fmla="*/ 0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2" name="Freeform 3156">
                <a:extLst>
                  <a:ext uri="{FF2B5EF4-FFF2-40B4-BE49-F238E27FC236}">
                    <a16:creationId xmlns:a16="http://schemas.microsoft.com/office/drawing/2014/main" id="{FCA8A342-596F-4B48-ADDC-32CDBC6D6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891"/>
                <a:ext cx="36" cy="37"/>
              </a:xfrm>
              <a:custGeom>
                <a:avLst/>
                <a:gdLst>
                  <a:gd name="T0" fmla="*/ 11 w 36"/>
                  <a:gd name="T1" fmla="*/ 30 h 37"/>
                  <a:gd name="T2" fmla="*/ 9 w 36"/>
                  <a:gd name="T3" fmla="*/ 32 h 37"/>
                  <a:gd name="T4" fmla="*/ 9 w 36"/>
                  <a:gd name="T5" fmla="*/ 32 h 37"/>
                  <a:gd name="T6" fmla="*/ 9 w 36"/>
                  <a:gd name="T7" fmla="*/ 32 h 37"/>
                  <a:gd name="T8" fmla="*/ 7 w 36"/>
                  <a:gd name="T9" fmla="*/ 32 h 37"/>
                  <a:gd name="T10" fmla="*/ 7 w 36"/>
                  <a:gd name="T11" fmla="*/ 32 h 37"/>
                  <a:gd name="T12" fmla="*/ 7 w 36"/>
                  <a:gd name="T13" fmla="*/ 32 h 37"/>
                  <a:gd name="T14" fmla="*/ 7 w 36"/>
                  <a:gd name="T15" fmla="*/ 32 h 37"/>
                  <a:gd name="T16" fmla="*/ 7 w 36"/>
                  <a:gd name="T17" fmla="*/ 34 h 37"/>
                  <a:gd name="T18" fmla="*/ 2 w 36"/>
                  <a:gd name="T19" fmla="*/ 37 h 37"/>
                  <a:gd name="T20" fmla="*/ 0 w 36"/>
                  <a:gd name="T21" fmla="*/ 34 h 37"/>
                  <a:gd name="T22" fmla="*/ 0 w 36"/>
                  <a:gd name="T23" fmla="*/ 34 h 37"/>
                  <a:gd name="T24" fmla="*/ 2 w 36"/>
                  <a:gd name="T25" fmla="*/ 30 h 37"/>
                  <a:gd name="T26" fmla="*/ 2 w 36"/>
                  <a:gd name="T27" fmla="*/ 30 h 37"/>
                  <a:gd name="T28" fmla="*/ 2 w 36"/>
                  <a:gd name="T29" fmla="*/ 30 h 37"/>
                  <a:gd name="T30" fmla="*/ 2 w 36"/>
                  <a:gd name="T31" fmla="*/ 30 h 37"/>
                  <a:gd name="T32" fmla="*/ 5 w 36"/>
                  <a:gd name="T33" fmla="*/ 30 h 37"/>
                  <a:gd name="T34" fmla="*/ 5 w 36"/>
                  <a:gd name="T35" fmla="*/ 28 h 37"/>
                  <a:gd name="T36" fmla="*/ 5 w 36"/>
                  <a:gd name="T37" fmla="*/ 28 h 37"/>
                  <a:gd name="T38" fmla="*/ 5 w 36"/>
                  <a:gd name="T39" fmla="*/ 28 h 37"/>
                  <a:gd name="T40" fmla="*/ 5 w 36"/>
                  <a:gd name="T41" fmla="*/ 28 h 37"/>
                  <a:gd name="T42" fmla="*/ 5 w 36"/>
                  <a:gd name="T43" fmla="*/ 28 h 37"/>
                  <a:gd name="T44" fmla="*/ 7 w 36"/>
                  <a:gd name="T45" fmla="*/ 21 h 37"/>
                  <a:gd name="T46" fmla="*/ 11 w 36"/>
                  <a:gd name="T47" fmla="*/ 16 h 37"/>
                  <a:gd name="T48" fmla="*/ 11 w 36"/>
                  <a:gd name="T49" fmla="*/ 14 h 37"/>
                  <a:gd name="T50" fmla="*/ 11 w 36"/>
                  <a:gd name="T51" fmla="*/ 14 h 37"/>
                  <a:gd name="T52" fmla="*/ 16 w 36"/>
                  <a:gd name="T53" fmla="*/ 9 h 37"/>
                  <a:gd name="T54" fmla="*/ 18 w 36"/>
                  <a:gd name="T55" fmla="*/ 7 h 37"/>
                  <a:gd name="T56" fmla="*/ 18 w 36"/>
                  <a:gd name="T57" fmla="*/ 5 h 37"/>
                  <a:gd name="T58" fmla="*/ 23 w 36"/>
                  <a:gd name="T59" fmla="*/ 0 h 37"/>
                  <a:gd name="T60" fmla="*/ 23 w 36"/>
                  <a:gd name="T61" fmla="*/ 0 h 37"/>
                  <a:gd name="T62" fmla="*/ 36 w 36"/>
                  <a:gd name="T63" fmla="*/ 14 h 37"/>
                  <a:gd name="T64" fmla="*/ 30 w 36"/>
                  <a:gd name="T65" fmla="*/ 16 h 37"/>
                  <a:gd name="T66" fmla="*/ 30 w 36"/>
                  <a:gd name="T67" fmla="*/ 18 h 37"/>
                  <a:gd name="T68" fmla="*/ 23 w 36"/>
                  <a:gd name="T69" fmla="*/ 23 h 37"/>
                  <a:gd name="T70" fmla="*/ 14 w 36"/>
                  <a:gd name="T71" fmla="*/ 28 h 37"/>
                  <a:gd name="T72" fmla="*/ 11 w 36"/>
                  <a:gd name="T73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7">
                    <a:moveTo>
                      <a:pt x="11" y="30"/>
                    </a:move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2" y="3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7" y="21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6" y="14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3" y="23"/>
                    </a:lnTo>
                    <a:lnTo>
                      <a:pt x="14" y="28"/>
                    </a:lnTo>
                    <a:lnTo>
                      <a:pt x="11" y="3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3" name="Freeform 3157">
                <a:extLst>
                  <a:ext uri="{FF2B5EF4-FFF2-40B4-BE49-F238E27FC236}">
                    <a16:creationId xmlns:a16="http://schemas.microsoft.com/office/drawing/2014/main" id="{F4913673-8C67-4B93-B54C-F85AA5581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919"/>
                <a:ext cx="34" cy="13"/>
              </a:xfrm>
              <a:custGeom>
                <a:avLst/>
                <a:gdLst>
                  <a:gd name="T0" fmla="*/ 34 w 34"/>
                  <a:gd name="T1" fmla="*/ 0 h 13"/>
                  <a:gd name="T2" fmla="*/ 34 w 34"/>
                  <a:gd name="T3" fmla="*/ 13 h 13"/>
                  <a:gd name="T4" fmla="*/ 4 w 34"/>
                  <a:gd name="T5" fmla="*/ 13 h 13"/>
                  <a:gd name="T6" fmla="*/ 4 w 34"/>
                  <a:gd name="T7" fmla="*/ 6 h 13"/>
                  <a:gd name="T8" fmla="*/ 2 w 34"/>
                  <a:gd name="T9" fmla="*/ 6 h 13"/>
                  <a:gd name="T10" fmla="*/ 0 w 34"/>
                  <a:gd name="T11" fmla="*/ 6 h 13"/>
                  <a:gd name="T12" fmla="*/ 0 w 34"/>
                  <a:gd name="T13" fmla="*/ 0 h 13"/>
                  <a:gd name="T14" fmla="*/ 31 w 34"/>
                  <a:gd name="T15" fmla="*/ 0 h 13"/>
                  <a:gd name="T16" fmla="*/ 34 w 34"/>
                  <a:gd name="T17" fmla="*/ 0 h 13"/>
                  <a:gd name="T18" fmla="*/ 34 w 34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34" y="13"/>
                    </a:lnTo>
                    <a:lnTo>
                      <a:pt x="4" y="13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4" name="Freeform 3158">
                <a:extLst>
                  <a:ext uri="{FF2B5EF4-FFF2-40B4-BE49-F238E27FC236}">
                    <a16:creationId xmlns:a16="http://schemas.microsoft.com/office/drawing/2014/main" id="{7A3BB763-2DE5-4322-BF63-037CE5236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1397"/>
                <a:ext cx="41" cy="45"/>
              </a:xfrm>
              <a:custGeom>
                <a:avLst/>
                <a:gdLst>
                  <a:gd name="T0" fmla="*/ 41 w 41"/>
                  <a:gd name="T1" fmla="*/ 2 h 45"/>
                  <a:gd name="T2" fmla="*/ 41 w 41"/>
                  <a:gd name="T3" fmla="*/ 4 h 45"/>
                  <a:gd name="T4" fmla="*/ 41 w 41"/>
                  <a:gd name="T5" fmla="*/ 6 h 45"/>
                  <a:gd name="T6" fmla="*/ 41 w 41"/>
                  <a:gd name="T7" fmla="*/ 6 h 45"/>
                  <a:gd name="T8" fmla="*/ 41 w 41"/>
                  <a:gd name="T9" fmla="*/ 9 h 45"/>
                  <a:gd name="T10" fmla="*/ 41 w 41"/>
                  <a:gd name="T11" fmla="*/ 11 h 45"/>
                  <a:gd name="T12" fmla="*/ 41 w 41"/>
                  <a:gd name="T13" fmla="*/ 13 h 45"/>
                  <a:gd name="T14" fmla="*/ 41 w 41"/>
                  <a:gd name="T15" fmla="*/ 15 h 45"/>
                  <a:gd name="T16" fmla="*/ 41 w 41"/>
                  <a:gd name="T17" fmla="*/ 20 h 45"/>
                  <a:gd name="T18" fmla="*/ 41 w 41"/>
                  <a:gd name="T19" fmla="*/ 24 h 45"/>
                  <a:gd name="T20" fmla="*/ 41 w 41"/>
                  <a:gd name="T21" fmla="*/ 29 h 45"/>
                  <a:gd name="T22" fmla="*/ 41 w 41"/>
                  <a:gd name="T23" fmla="*/ 31 h 45"/>
                  <a:gd name="T24" fmla="*/ 41 w 41"/>
                  <a:gd name="T25" fmla="*/ 36 h 45"/>
                  <a:gd name="T26" fmla="*/ 41 w 41"/>
                  <a:gd name="T27" fmla="*/ 40 h 45"/>
                  <a:gd name="T28" fmla="*/ 34 w 41"/>
                  <a:gd name="T29" fmla="*/ 42 h 45"/>
                  <a:gd name="T30" fmla="*/ 29 w 41"/>
                  <a:gd name="T31" fmla="*/ 42 h 45"/>
                  <a:gd name="T32" fmla="*/ 23 w 41"/>
                  <a:gd name="T33" fmla="*/ 42 h 45"/>
                  <a:gd name="T34" fmla="*/ 23 w 41"/>
                  <a:gd name="T35" fmla="*/ 42 h 45"/>
                  <a:gd name="T36" fmla="*/ 20 w 41"/>
                  <a:gd name="T37" fmla="*/ 42 h 45"/>
                  <a:gd name="T38" fmla="*/ 20 w 41"/>
                  <a:gd name="T39" fmla="*/ 42 h 45"/>
                  <a:gd name="T40" fmla="*/ 2 w 41"/>
                  <a:gd name="T41" fmla="*/ 45 h 45"/>
                  <a:gd name="T42" fmla="*/ 0 w 41"/>
                  <a:gd name="T43" fmla="*/ 31 h 45"/>
                  <a:gd name="T44" fmla="*/ 0 w 41"/>
                  <a:gd name="T45" fmla="*/ 13 h 45"/>
                  <a:gd name="T46" fmla="*/ 0 w 41"/>
                  <a:gd name="T47" fmla="*/ 6 h 45"/>
                  <a:gd name="T48" fmla="*/ 0 w 41"/>
                  <a:gd name="T49" fmla="*/ 4 h 45"/>
                  <a:gd name="T50" fmla="*/ 0 w 41"/>
                  <a:gd name="T51" fmla="*/ 4 h 45"/>
                  <a:gd name="T52" fmla="*/ 0 w 41"/>
                  <a:gd name="T53" fmla="*/ 2 h 45"/>
                  <a:gd name="T54" fmla="*/ 0 w 41"/>
                  <a:gd name="T55" fmla="*/ 2 h 45"/>
                  <a:gd name="T56" fmla="*/ 0 w 41"/>
                  <a:gd name="T57" fmla="*/ 0 h 45"/>
                  <a:gd name="T58" fmla="*/ 2 w 41"/>
                  <a:gd name="T59" fmla="*/ 0 h 45"/>
                  <a:gd name="T60" fmla="*/ 2 w 41"/>
                  <a:gd name="T61" fmla="*/ 0 h 45"/>
                  <a:gd name="T62" fmla="*/ 9 w 41"/>
                  <a:gd name="T63" fmla="*/ 0 h 45"/>
                  <a:gd name="T64" fmla="*/ 14 w 41"/>
                  <a:gd name="T65" fmla="*/ 0 h 45"/>
                  <a:gd name="T66" fmla="*/ 20 w 41"/>
                  <a:gd name="T67" fmla="*/ 0 h 45"/>
                  <a:gd name="T68" fmla="*/ 27 w 41"/>
                  <a:gd name="T69" fmla="*/ 0 h 45"/>
                  <a:gd name="T70" fmla="*/ 27 w 41"/>
                  <a:gd name="T71" fmla="*/ 0 h 45"/>
                  <a:gd name="T72" fmla="*/ 29 w 41"/>
                  <a:gd name="T73" fmla="*/ 0 h 45"/>
                  <a:gd name="T74" fmla="*/ 39 w 41"/>
                  <a:gd name="T75" fmla="*/ 0 h 45"/>
                  <a:gd name="T76" fmla="*/ 41 w 41"/>
                  <a:gd name="T7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" h="45">
                    <a:moveTo>
                      <a:pt x="41" y="0"/>
                    </a:moveTo>
                    <a:lnTo>
                      <a:pt x="41" y="2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1" y="22"/>
                    </a:lnTo>
                    <a:lnTo>
                      <a:pt x="41" y="24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31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16" y="42"/>
                    </a:lnTo>
                    <a:lnTo>
                      <a:pt x="2" y="45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5" name="Freeform 3159">
                <a:extLst>
                  <a:ext uri="{FF2B5EF4-FFF2-40B4-BE49-F238E27FC236}">
                    <a16:creationId xmlns:a16="http://schemas.microsoft.com/office/drawing/2014/main" id="{BA7A90B2-B523-481B-8126-7D19B2864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787"/>
                <a:ext cx="24" cy="13"/>
              </a:xfrm>
              <a:custGeom>
                <a:avLst/>
                <a:gdLst>
                  <a:gd name="T0" fmla="*/ 4 w 11"/>
                  <a:gd name="T1" fmla="*/ 6 h 6"/>
                  <a:gd name="T2" fmla="*/ 4 w 11"/>
                  <a:gd name="T3" fmla="*/ 6 h 6"/>
                  <a:gd name="T4" fmla="*/ 5 w 11"/>
                  <a:gd name="T5" fmla="*/ 6 h 6"/>
                  <a:gd name="T6" fmla="*/ 8 w 11"/>
                  <a:gd name="T7" fmla="*/ 6 h 6"/>
                  <a:gd name="T8" fmla="*/ 11 w 11"/>
                  <a:gd name="T9" fmla="*/ 6 h 6"/>
                  <a:gd name="T10" fmla="*/ 11 w 11"/>
                  <a:gd name="T11" fmla="*/ 6 h 6"/>
                  <a:gd name="T12" fmla="*/ 11 w 11"/>
                  <a:gd name="T13" fmla="*/ 5 h 6"/>
                  <a:gd name="T14" fmla="*/ 11 w 11"/>
                  <a:gd name="T15" fmla="*/ 5 h 6"/>
                  <a:gd name="T16" fmla="*/ 10 w 11"/>
                  <a:gd name="T17" fmla="*/ 4 h 6"/>
                  <a:gd name="T18" fmla="*/ 10 w 11"/>
                  <a:gd name="T19" fmla="*/ 4 h 6"/>
                  <a:gd name="T20" fmla="*/ 10 w 11"/>
                  <a:gd name="T21" fmla="*/ 3 h 6"/>
                  <a:gd name="T22" fmla="*/ 10 w 11"/>
                  <a:gd name="T23" fmla="*/ 3 h 6"/>
                  <a:gd name="T24" fmla="*/ 10 w 11"/>
                  <a:gd name="T25" fmla="*/ 2 h 6"/>
                  <a:gd name="T26" fmla="*/ 10 w 11"/>
                  <a:gd name="T27" fmla="*/ 2 h 6"/>
                  <a:gd name="T28" fmla="*/ 10 w 11"/>
                  <a:gd name="T29" fmla="*/ 1 h 6"/>
                  <a:gd name="T30" fmla="*/ 10 w 11"/>
                  <a:gd name="T31" fmla="*/ 1 h 6"/>
                  <a:gd name="T32" fmla="*/ 9 w 11"/>
                  <a:gd name="T33" fmla="*/ 1 h 6"/>
                  <a:gd name="T34" fmla="*/ 9 w 11"/>
                  <a:gd name="T35" fmla="*/ 1 h 6"/>
                  <a:gd name="T36" fmla="*/ 9 w 11"/>
                  <a:gd name="T37" fmla="*/ 0 h 6"/>
                  <a:gd name="T38" fmla="*/ 9 w 11"/>
                  <a:gd name="T39" fmla="*/ 0 h 6"/>
                  <a:gd name="T40" fmla="*/ 8 w 11"/>
                  <a:gd name="T41" fmla="*/ 1 h 6"/>
                  <a:gd name="T42" fmla="*/ 8 w 11"/>
                  <a:gd name="T43" fmla="*/ 1 h 6"/>
                  <a:gd name="T44" fmla="*/ 5 w 11"/>
                  <a:gd name="T45" fmla="*/ 1 h 6"/>
                  <a:gd name="T46" fmla="*/ 1 w 11"/>
                  <a:gd name="T47" fmla="*/ 1 h 6"/>
                  <a:gd name="T48" fmla="*/ 1 w 11"/>
                  <a:gd name="T49" fmla="*/ 1 h 6"/>
                  <a:gd name="T50" fmla="*/ 0 w 11"/>
                  <a:gd name="T51" fmla="*/ 1 h 6"/>
                  <a:gd name="T52" fmla="*/ 0 w 11"/>
                  <a:gd name="T53" fmla="*/ 2 h 6"/>
                  <a:gd name="T54" fmla="*/ 0 w 11"/>
                  <a:gd name="T55" fmla="*/ 2 h 6"/>
                  <a:gd name="T56" fmla="*/ 0 w 11"/>
                  <a:gd name="T57" fmla="*/ 6 h 6"/>
                  <a:gd name="T58" fmla="*/ 0 w 11"/>
                  <a:gd name="T59" fmla="*/ 6 h 6"/>
                  <a:gd name="T60" fmla="*/ 4 w 11"/>
                  <a:gd name="T6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6">
                    <a:moveTo>
                      <a:pt x="4" y="6"/>
                    </a:moveTo>
                    <a:lnTo>
                      <a:pt x="4" y="6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6" name="Freeform 3160">
                <a:extLst>
                  <a:ext uri="{FF2B5EF4-FFF2-40B4-BE49-F238E27FC236}">
                    <a16:creationId xmlns:a16="http://schemas.microsoft.com/office/drawing/2014/main" id="{C8D8B490-D107-4684-B18E-00E8EC3E2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932"/>
                <a:ext cx="13" cy="14"/>
              </a:xfrm>
              <a:custGeom>
                <a:avLst/>
                <a:gdLst>
                  <a:gd name="T0" fmla="*/ 13 w 13"/>
                  <a:gd name="T1" fmla="*/ 7 h 14"/>
                  <a:gd name="T2" fmla="*/ 13 w 13"/>
                  <a:gd name="T3" fmla="*/ 14 h 14"/>
                  <a:gd name="T4" fmla="*/ 4 w 13"/>
                  <a:gd name="T5" fmla="*/ 14 h 14"/>
                  <a:gd name="T6" fmla="*/ 2 w 13"/>
                  <a:gd name="T7" fmla="*/ 14 h 14"/>
                  <a:gd name="T8" fmla="*/ 0 w 13"/>
                  <a:gd name="T9" fmla="*/ 11 h 14"/>
                  <a:gd name="T10" fmla="*/ 0 w 13"/>
                  <a:gd name="T11" fmla="*/ 0 h 14"/>
                  <a:gd name="T12" fmla="*/ 13 w 13"/>
                  <a:gd name="T13" fmla="*/ 0 h 14"/>
                  <a:gd name="T14" fmla="*/ 13 w 13"/>
                  <a:gd name="T15" fmla="*/ 5 h 14"/>
                  <a:gd name="T16" fmla="*/ 13 w 13"/>
                  <a:gd name="T17" fmla="*/ 7 h 14"/>
                  <a:gd name="T18" fmla="*/ 13 w 13"/>
                  <a:gd name="T1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lnTo>
                      <a:pt x="13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7" name="Freeform 3161">
                <a:extLst>
                  <a:ext uri="{FF2B5EF4-FFF2-40B4-BE49-F238E27FC236}">
                    <a16:creationId xmlns:a16="http://schemas.microsoft.com/office/drawing/2014/main" id="{A2645741-BFE3-4E51-B420-A74FA6CF8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780"/>
                <a:ext cx="7" cy="13"/>
              </a:xfrm>
              <a:custGeom>
                <a:avLst/>
                <a:gdLst>
                  <a:gd name="T0" fmla="*/ 4 w 7"/>
                  <a:gd name="T1" fmla="*/ 0 h 13"/>
                  <a:gd name="T2" fmla="*/ 4 w 7"/>
                  <a:gd name="T3" fmla="*/ 0 h 13"/>
                  <a:gd name="T4" fmla="*/ 4 w 7"/>
                  <a:gd name="T5" fmla="*/ 0 h 13"/>
                  <a:gd name="T6" fmla="*/ 7 w 7"/>
                  <a:gd name="T7" fmla="*/ 11 h 13"/>
                  <a:gd name="T8" fmla="*/ 7 w 7"/>
                  <a:gd name="T9" fmla="*/ 11 h 13"/>
                  <a:gd name="T10" fmla="*/ 7 w 7"/>
                  <a:gd name="T11" fmla="*/ 11 h 13"/>
                  <a:gd name="T12" fmla="*/ 7 w 7"/>
                  <a:gd name="T13" fmla="*/ 13 h 13"/>
                  <a:gd name="T14" fmla="*/ 2 w 7"/>
                  <a:gd name="T15" fmla="*/ 13 h 13"/>
                  <a:gd name="T16" fmla="*/ 0 w 7"/>
                  <a:gd name="T17" fmla="*/ 13 h 13"/>
                  <a:gd name="T18" fmla="*/ 0 w 7"/>
                  <a:gd name="T19" fmla="*/ 11 h 13"/>
                  <a:gd name="T20" fmla="*/ 0 w 7"/>
                  <a:gd name="T21" fmla="*/ 2 h 13"/>
                  <a:gd name="T22" fmla="*/ 0 w 7"/>
                  <a:gd name="T23" fmla="*/ 0 h 13"/>
                  <a:gd name="T24" fmla="*/ 0 w 7"/>
                  <a:gd name="T25" fmla="*/ 0 h 13"/>
                  <a:gd name="T26" fmla="*/ 4 w 7"/>
                  <a:gd name="T27" fmla="*/ 0 h 13"/>
                  <a:gd name="T28" fmla="*/ 4 w 7"/>
                  <a:gd name="T29" fmla="*/ 0 h 13"/>
                  <a:gd name="T30" fmla="*/ 4 w 7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3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8" name="Freeform 3162">
                <a:extLst>
                  <a:ext uri="{FF2B5EF4-FFF2-40B4-BE49-F238E27FC236}">
                    <a16:creationId xmlns:a16="http://schemas.microsoft.com/office/drawing/2014/main" id="{5FD1640B-EC4F-4F6B-A8FC-F5D0228F9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4" y="986"/>
                <a:ext cx="88" cy="18"/>
              </a:xfrm>
              <a:custGeom>
                <a:avLst/>
                <a:gdLst>
                  <a:gd name="T0" fmla="*/ 63 w 88"/>
                  <a:gd name="T1" fmla="*/ 2 h 18"/>
                  <a:gd name="T2" fmla="*/ 61 w 88"/>
                  <a:gd name="T3" fmla="*/ 16 h 18"/>
                  <a:gd name="T4" fmla="*/ 61 w 88"/>
                  <a:gd name="T5" fmla="*/ 18 h 18"/>
                  <a:gd name="T6" fmla="*/ 48 w 88"/>
                  <a:gd name="T7" fmla="*/ 18 h 18"/>
                  <a:gd name="T8" fmla="*/ 45 w 88"/>
                  <a:gd name="T9" fmla="*/ 18 h 18"/>
                  <a:gd name="T10" fmla="*/ 41 w 88"/>
                  <a:gd name="T11" fmla="*/ 18 h 18"/>
                  <a:gd name="T12" fmla="*/ 36 w 88"/>
                  <a:gd name="T13" fmla="*/ 18 h 18"/>
                  <a:gd name="T14" fmla="*/ 32 w 88"/>
                  <a:gd name="T15" fmla="*/ 18 h 18"/>
                  <a:gd name="T16" fmla="*/ 30 w 88"/>
                  <a:gd name="T17" fmla="*/ 18 h 18"/>
                  <a:gd name="T18" fmla="*/ 27 w 88"/>
                  <a:gd name="T19" fmla="*/ 18 h 18"/>
                  <a:gd name="T20" fmla="*/ 25 w 88"/>
                  <a:gd name="T21" fmla="*/ 18 h 18"/>
                  <a:gd name="T22" fmla="*/ 23 w 88"/>
                  <a:gd name="T23" fmla="*/ 18 h 18"/>
                  <a:gd name="T24" fmla="*/ 21 w 88"/>
                  <a:gd name="T25" fmla="*/ 18 h 18"/>
                  <a:gd name="T26" fmla="*/ 14 w 88"/>
                  <a:gd name="T27" fmla="*/ 18 h 18"/>
                  <a:gd name="T28" fmla="*/ 12 w 88"/>
                  <a:gd name="T29" fmla="*/ 18 h 18"/>
                  <a:gd name="T30" fmla="*/ 12 w 88"/>
                  <a:gd name="T31" fmla="*/ 18 h 18"/>
                  <a:gd name="T32" fmla="*/ 2 w 88"/>
                  <a:gd name="T33" fmla="*/ 18 h 18"/>
                  <a:gd name="T34" fmla="*/ 0 w 88"/>
                  <a:gd name="T35" fmla="*/ 16 h 18"/>
                  <a:gd name="T36" fmla="*/ 0 w 88"/>
                  <a:gd name="T37" fmla="*/ 14 h 18"/>
                  <a:gd name="T38" fmla="*/ 0 w 88"/>
                  <a:gd name="T39" fmla="*/ 11 h 18"/>
                  <a:gd name="T40" fmla="*/ 0 w 88"/>
                  <a:gd name="T41" fmla="*/ 7 h 18"/>
                  <a:gd name="T42" fmla="*/ 2 w 88"/>
                  <a:gd name="T43" fmla="*/ 7 h 18"/>
                  <a:gd name="T44" fmla="*/ 9 w 88"/>
                  <a:gd name="T45" fmla="*/ 5 h 18"/>
                  <a:gd name="T46" fmla="*/ 9 w 88"/>
                  <a:gd name="T47" fmla="*/ 5 h 18"/>
                  <a:gd name="T48" fmla="*/ 14 w 88"/>
                  <a:gd name="T49" fmla="*/ 5 h 18"/>
                  <a:gd name="T50" fmla="*/ 18 w 88"/>
                  <a:gd name="T51" fmla="*/ 2 h 18"/>
                  <a:gd name="T52" fmla="*/ 25 w 88"/>
                  <a:gd name="T53" fmla="*/ 2 h 18"/>
                  <a:gd name="T54" fmla="*/ 34 w 88"/>
                  <a:gd name="T55" fmla="*/ 2 h 18"/>
                  <a:gd name="T56" fmla="*/ 36 w 88"/>
                  <a:gd name="T57" fmla="*/ 2 h 18"/>
                  <a:gd name="T58" fmla="*/ 36 w 88"/>
                  <a:gd name="T59" fmla="*/ 2 h 18"/>
                  <a:gd name="T60" fmla="*/ 39 w 88"/>
                  <a:gd name="T61" fmla="*/ 2 h 18"/>
                  <a:gd name="T62" fmla="*/ 39 w 88"/>
                  <a:gd name="T63" fmla="*/ 2 h 18"/>
                  <a:gd name="T64" fmla="*/ 41 w 88"/>
                  <a:gd name="T65" fmla="*/ 2 h 18"/>
                  <a:gd name="T66" fmla="*/ 41 w 88"/>
                  <a:gd name="T67" fmla="*/ 2 h 18"/>
                  <a:gd name="T68" fmla="*/ 45 w 88"/>
                  <a:gd name="T69" fmla="*/ 2 h 18"/>
                  <a:gd name="T70" fmla="*/ 50 w 88"/>
                  <a:gd name="T71" fmla="*/ 2 h 18"/>
                  <a:gd name="T72" fmla="*/ 54 w 88"/>
                  <a:gd name="T73" fmla="*/ 2 h 18"/>
                  <a:gd name="T74" fmla="*/ 63 w 88"/>
                  <a:gd name="T75" fmla="*/ 2 h 18"/>
                  <a:gd name="T76" fmla="*/ 84 w 88"/>
                  <a:gd name="T77" fmla="*/ 9 h 18"/>
                  <a:gd name="T78" fmla="*/ 86 w 88"/>
                  <a:gd name="T79" fmla="*/ 9 h 18"/>
                  <a:gd name="T80" fmla="*/ 88 w 88"/>
                  <a:gd name="T81" fmla="*/ 9 h 18"/>
                  <a:gd name="T82" fmla="*/ 88 w 88"/>
                  <a:gd name="T83" fmla="*/ 9 h 18"/>
                  <a:gd name="T84" fmla="*/ 88 w 88"/>
                  <a:gd name="T85" fmla="*/ 16 h 18"/>
                  <a:gd name="T86" fmla="*/ 88 w 88"/>
                  <a:gd name="T87" fmla="*/ 16 h 18"/>
                  <a:gd name="T88" fmla="*/ 79 w 88"/>
                  <a:gd name="T89" fmla="*/ 16 h 18"/>
                  <a:gd name="T90" fmla="*/ 63 w 88"/>
                  <a:gd name="T91" fmla="*/ 16 h 18"/>
                  <a:gd name="T92" fmla="*/ 63 w 88"/>
                  <a:gd name="T93" fmla="*/ 14 h 18"/>
                  <a:gd name="T94" fmla="*/ 63 w 88"/>
                  <a:gd name="T95" fmla="*/ 5 h 18"/>
                  <a:gd name="T96" fmla="*/ 63 w 88"/>
                  <a:gd name="T97" fmla="*/ 2 h 18"/>
                  <a:gd name="T98" fmla="*/ 63 w 88"/>
                  <a:gd name="T99" fmla="*/ 0 h 18"/>
                  <a:gd name="T100" fmla="*/ 79 w 88"/>
                  <a:gd name="T101" fmla="*/ 0 h 18"/>
                  <a:gd name="T102" fmla="*/ 84 w 88"/>
                  <a:gd name="T103" fmla="*/ 0 h 18"/>
                  <a:gd name="T104" fmla="*/ 84 w 88"/>
                  <a:gd name="T105" fmla="*/ 2 h 18"/>
                  <a:gd name="T106" fmla="*/ 84 w 88"/>
                  <a:gd name="T10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18">
                    <a:moveTo>
                      <a:pt x="63" y="2"/>
                    </a:moveTo>
                    <a:lnTo>
                      <a:pt x="61" y="16"/>
                    </a:lnTo>
                    <a:lnTo>
                      <a:pt x="61" y="18"/>
                    </a:lnTo>
                    <a:lnTo>
                      <a:pt x="48" y="18"/>
                    </a:lnTo>
                    <a:lnTo>
                      <a:pt x="45" y="18"/>
                    </a:lnTo>
                    <a:lnTo>
                      <a:pt x="41" y="18"/>
                    </a:lnTo>
                    <a:lnTo>
                      <a:pt x="36" y="18"/>
                    </a:lnTo>
                    <a:lnTo>
                      <a:pt x="32" y="18"/>
                    </a:lnTo>
                    <a:lnTo>
                      <a:pt x="30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5"/>
                    </a:lnTo>
                    <a:lnTo>
                      <a:pt x="18" y="2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5" y="2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63" y="2"/>
                    </a:lnTo>
                    <a:close/>
                    <a:moveTo>
                      <a:pt x="84" y="9"/>
                    </a:moveTo>
                    <a:lnTo>
                      <a:pt x="86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79" y="16"/>
                    </a:lnTo>
                    <a:lnTo>
                      <a:pt x="63" y="16"/>
                    </a:lnTo>
                    <a:lnTo>
                      <a:pt x="63" y="14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9" name="Freeform 3163">
                <a:extLst>
                  <a:ext uri="{FF2B5EF4-FFF2-40B4-BE49-F238E27FC236}">
                    <a16:creationId xmlns:a16="http://schemas.microsoft.com/office/drawing/2014/main" id="{39EC608B-C4F0-4BDE-AE4A-FC4BC3B3C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891"/>
                <a:ext cx="5" cy="12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4 h 5"/>
                  <a:gd name="T4" fmla="*/ 2 w 2"/>
                  <a:gd name="T5" fmla="*/ 4 h 5"/>
                  <a:gd name="T6" fmla="*/ 2 w 2"/>
                  <a:gd name="T7" fmla="*/ 3 h 5"/>
                  <a:gd name="T8" fmla="*/ 2 w 2"/>
                  <a:gd name="T9" fmla="*/ 3 h 5"/>
                  <a:gd name="T10" fmla="*/ 2 w 2"/>
                  <a:gd name="T11" fmla="*/ 2 h 5"/>
                  <a:gd name="T12" fmla="*/ 2 w 2"/>
                  <a:gd name="T13" fmla="*/ 2 h 5"/>
                  <a:gd name="T14" fmla="*/ 2 w 2"/>
                  <a:gd name="T15" fmla="*/ 1 h 5"/>
                  <a:gd name="T16" fmla="*/ 1 w 2"/>
                  <a:gd name="T17" fmla="*/ 0 h 5"/>
                  <a:gd name="T18" fmla="*/ 0 w 2"/>
                  <a:gd name="T19" fmla="*/ 0 h 5"/>
                  <a:gd name="T20" fmla="*/ 0 w 2"/>
                  <a:gd name="T21" fmla="*/ 1 h 5"/>
                  <a:gd name="T22" fmla="*/ 0 w 2"/>
                  <a:gd name="T23" fmla="*/ 3 h 5"/>
                  <a:gd name="T24" fmla="*/ 0 w 2"/>
                  <a:gd name="T25" fmla="*/ 4 h 5"/>
                  <a:gd name="T26" fmla="*/ 0 w 2"/>
                  <a:gd name="T27" fmla="*/ 4 h 5"/>
                  <a:gd name="T28" fmla="*/ 0 w 2"/>
                  <a:gd name="T29" fmla="*/ 4 h 5"/>
                  <a:gd name="T30" fmla="*/ 0 w 2"/>
                  <a:gd name="T31" fmla="*/ 5 h 5"/>
                  <a:gd name="T32" fmla="*/ 0 w 2"/>
                  <a:gd name="T33" fmla="*/ 5 h 5"/>
                  <a:gd name="T34" fmla="*/ 2 w 2"/>
                  <a:gd name="T35" fmla="*/ 5 h 5"/>
                  <a:gd name="T36" fmla="*/ 2 w 2"/>
                  <a:gd name="T3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0" name="Rectangle 3164">
                <a:extLst>
                  <a:ext uri="{FF2B5EF4-FFF2-40B4-BE49-F238E27FC236}">
                    <a16:creationId xmlns:a16="http://schemas.microsoft.com/office/drawing/2014/main" id="{E907DAFA-3C42-4AB5-84F3-06DE9B3C9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1013"/>
                <a:ext cx="2" cy="5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1" name="Freeform 3165">
                <a:extLst>
                  <a:ext uri="{FF2B5EF4-FFF2-40B4-BE49-F238E27FC236}">
                    <a16:creationId xmlns:a16="http://schemas.microsoft.com/office/drawing/2014/main" id="{76A62CA3-D3B6-407B-A3D3-4CC26493E6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1" y="871"/>
                <a:ext cx="32" cy="59"/>
              </a:xfrm>
              <a:custGeom>
                <a:avLst/>
                <a:gdLst>
                  <a:gd name="T0" fmla="*/ 14 w 14"/>
                  <a:gd name="T1" fmla="*/ 2 h 26"/>
                  <a:gd name="T2" fmla="*/ 11 w 14"/>
                  <a:gd name="T3" fmla="*/ 0 h 26"/>
                  <a:gd name="T4" fmla="*/ 11 w 14"/>
                  <a:gd name="T5" fmla="*/ 2 h 26"/>
                  <a:gd name="T6" fmla="*/ 10 w 14"/>
                  <a:gd name="T7" fmla="*/ 3 h 26"/>
                  <a:gd name="T8" fmla="*/ 10 w 14"/>
                  <a:gd name="T9" fmla="*/ 4 h 26"/>
                  <a:gd name="T10" fmla="*/ 10 w 14"/>
                  <a:gd name="T11" fmla="*/ 5 h 26"/>
                  <a:gd name="T12" fmla="*/ 13 w 14"/>
                  <a:gd name="T13" fmla="*/ 6 h 26"/>
                  <a:gd name="T14" fmla="*/ 12 w 14"/>
                  <a:gd name="T15" fmla="*/ 13 h 26"/>
                  <a:gd name="T16" fmla="*/ 12 w 14"/>
                  <a:gd name="T17" fmla="*/ 12 h 26"/>
                  <a:gd name="T18" fmla="*/ 12 w 14"/>
                  <a:gd name="T19" fmla="*/ 10 h 26"/>
                  <a:gd name="T20" fmla="*/ 11 w 14"/>
                  <a:gd name="T21" fmla="*/ 9 h 26"/>
                  <a:gd name="T22" fmla="*/ 10 w 14"/>
                  <a:gd name="T23" fmla="*/ 9 h 26"/>
                  <a:gd name="T24" fmla="*/ 8 w 14"/>
                  <a:gd name="T25" fmla="*/ 10 h 26"/>
                  <a:gd name="T26" fmla="*/ 8 w 14"/>
                  <a:gd name="T27" fmla="*/ 11 h 26"/>
                  <a:gd name="T28" fmla="*/ 8 w 14"/>
                  <a:gd name="T29" fmla="*/ 12 h 26"/>
                  <a:gd name="T30" fmla="*/ 7 w 14"/>
                  <a:gd name="T31" fmla="*/ 14 h 26"/>
                  <a:gd name="T32" fmla="*/ 8 w 14"/>
                  <a:gd name="T33" fmla="*/ 17 h 26"/>
                  <a:gd name="T34" fmla="*/ 10 w 14"/>
                  <a:gd name="T35" fmla="*/ 17 h 26"/>
                  <a:gd name="T36" fmla="*/ 11 w 14"/>
                  <a:gd name="T37" fmla="*/ 15 h 26"/>
                  <a:gd name="T38" fmla="*/ 11 w 14"/>
                  <a:gd name="T39" fmla="*/ 14 h 26"/>
                  <a:gd name="T40" fmla="*/ 9 w 14"/>
                  <a:gd name="T41" fmla="*/ 15 h 26"/>
                  <a:gd name="T42" fmla="*/ 9 w 14"/>
                  <a:gd name="T43" fmla="*/ 16 h 26"/>
                  <a:gd name="T44" fmla="*/ 9 w 14"/>
                  <a:gd name="T45" fmla="*/ 15 h 26"/>
                  <a:gd name="T46" fmla="*/ 8 w 14"/>
                  <a:gd name="T47" fmla="*/ 20 h 26"/>
                  <a:gd name="T48" fmla="*/ 6 w 14"/>
                  <a:gd name="T49" fmla="*/ 18 h 26"/>
                  <a:gd name="T50" fmla="*/ 6 w 14"/>
                  <a:gd name="T51" fmla="*/ 19 h 26"/>
                  <a:gd name="T52" fmla="*/ 5 w 14"/>
                  <a:gd name="T53" fmla="*/ 20 h 26"/>
                  <a:gd name="T54" fmla="*/ 4 w 14"/>
                  <a:gd name="T55" fmla="*/ 21 h 26"/>
                  <a:gd name="T56" fmla="*/ 4 w 14"/>
                  <a:gd name="T57" fmla="*/ 21 h 26"/>
                  <a:gd name="T58" fmla="*/ 3 w 14"/>
                  <a:gd name="T59" fmla="*/ 21 h 26"/>
                  <a:gd name="T60" fmla="*/ 2 w 14"/>
                  <a:gd name="T61" fmla="*/ 22 h 26"/>
                  <a:gd name="T62" fmla="*/ 1 w 14"/>
                  <a:gd name="T63" fmla="*/ 22 h 26"/>
                  <a:gd name="T64" fmla="*/ 0 w 14"/>
                  <a:gd name="T65" fmla="*/ 26 h 26"/>
                  <a:gd name="T66" fmla="*/ 2 w 14"/>
                  <a:gd name="T67" fmla="*/ 26 h 26"/>
                  <a:gd name="T68" fmla="*/ 3 w 14"/>
                  <a:gd name="T69" fmla="*/ 26 h 26"/>
                  <a:gd name="T70" fmla="*/ 5 w 14"/>
                  <a:gd name="T71" fmla="*/ 26 h 26"/>
                  <a:gd name="T72" fmla="*/ 6 w 14"/>
                  <a:gd name="T73" fmla="*/ 25 h 26"/>
                  <a:gd name="T74" fmla="*/ 8 w 14"/>
                  <a:gd name="T75" fmla="*/ 24 h 26"/>
                  <a:gd name="T76" fmla="*/ 7 w 14"/>
                  <a:gd name="T77" fmla="*/ 21 h 26"/>
                  <a:gd name="T78" fmla="*/ 10 w 14"/>
                  <a:gd name="T79" fmla="*/ 22 h 26"/>
                  <a:gd name="T80" fmla="*/ 10 w 14"/>
                  <a:gd name="T81" fmla="*/ 21 h 26"/>
                  <a:gd name="T82" fmla="*/ 8 w 14"/>
                  <a:gd name="T83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26">
                    <a:moveTo>
                      <a:pt x="14" y="2"/>
                    </a:moveTo>
                    <a:lnTo>
                      <a:pt x="14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4" y="2"/>
                    </a:lnTo>
                    <a:moveTo>
                      <a:pt x="12" y="13"/>
                    </a:moveTo>
                    <a:lnTo>
                      <a:pt x="12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3"/>
                    </a:lnTo>
                    <a:moveTo>
                      <a:pt x="9" y="15"/>
                    </a:moveTo>
                    <a:lnTo>
                      <a:pt x="9" y="15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5"/>
                    </a:lnTo>
                    <a:moveTo>
                      <a:pt x="8" y="20"/>
                    </a:moveTo>
                    <a:lnTo>
                      <a:pt x="8" y="20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2" name="Freeform 3166">
                <a:extLst>
                  <a:ext uri="{FF2B5EF4-FFF2-40B4-BE49-F238E27FC236}">
                    <a16:creationId xmlns:a16="http://schemas.microsoft.com/office/drawing/2014/main" id="{1D419F8A-AE8F-431D-805F-2BAB5CD78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828"/>
                <a:ext cx="7" cy="9"/>
              </a:xfrm>
              <a:custGeom>
                <a:avLst/>
                <a:gdLst>
                  <a:gd name="T0" fmla="*/ 7 w 7"/>
                  <a:gd name="T1" fmla="*/ 3 h 9"/>
                  <a:gd name="T2" fmla="*/ 7 w 7"/>
                  <a:gd name="T3" fmla="*/ 7 h 9"/>
                  <a:gd name="T4" fmla="*/ 7 w 7"/>
                  <a:gd name="T5" fmla="*/ 9 h 9"/>
                  <a:gd name="T6" fmla="*/ 2 w 7"/>
                  <a:gd name="T7" fmla="*/ 9 h 9"/>
                  <a:gd name="T8" fmla="*/ 0 w 7"/>
                  <a:gd name="T9" fmla="*/ 9 h 9"/>
                  <a:gd name="T10" fmla="*/ 2 w 7"/>
                  <a:gd name="T11" fmla="*/ 5 h 9"/>
                  <a:gd name="T12" fmla="*/ 5 w 7"/>
                  <a:gd name="T13" fmla="*/ 0 h 9"/>
                  <a:gd name="T14" fmla="*/ 5 w 7"/>
                  <a:gd name="T15" fmla="*/ 0 h 9"/>
                  <a:gd name="T16" fmla="*/ 7 w 7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7" y="3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3" name="Freeform 3167">
                <a:extLst>
                  <a:ext uri="{FF2B5EF4-FFF2-40B4-BE49-F238E27FC236}">
                    <a16:creationId xmlns:a16="http://schemas.microsoft.com/office/drawing/2014/main" id="{02DF6C31-648F-4FE7-9226-4E89D798EF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" y="1153"/>
                <a:ext cx="31" cy="27"/>
              </a:xfrm>
              <a:custGeom>
                <a:avLst/>
                <a:gdLst>
                  <a:gd name="T0" fmla="*/ 27 w 31"/>
                  <a:gd name="T1" fmla="*/ 14 h 27"/>
                  <a:gd name="T2" fmla="*/ 22 w 31"/>
                  <a:gd name="T3" fmla="*/ 11 h 27"/>
                  <a:gd name="T4" fmla="*/ 20 w 31"/>
                  <a:gd name="T5" fmla="*/ 9 h 27"/>
                  <a:gd name="T6" fmla="*/ 20 w 31"/>
                  <a:gd name="T7" fmla="*/ 11 h 27"/>
                  <a:gd name="T8" fmla="*/ 18 w 31"/>
                  <a:gd name="T9" fmla="*/ 14 h 27"/>
                  <a:gd name="T10" fmla="*/ 18 w 31"/>
                  <a:gd name="T11" fmla="*/ 11 h 27"/>
                  <a:gd name="T12" fmla="*/ 18 w 31"/>
                  <a:gd name="T13" fmla="*/ 14 h 27"/>
                  <a:gd name="T14" fmla="*/ 18 w 31"/>
                  <a:gd name="T15" fmla="*/ 14 h 27"/>
                  <a:gd name="T16" fmla="*/ 18 w 31"/>
                  <a:gd name="T17" fmla="*/ 18 h 27"/>
                  <a:gd name="T18" fmla="*/ 13 w 31"/>
                  <a:gd name="T19" fmla="*/ 18 h 27"/>
                  <a:gd name="T20" fmla="*/ 11 w 31"/>
                  <a:gd name="T21" fmla="*/ 20 h 27"/>
                  <a:gd name="T22" fmla="*/ 9 w 31"/>
                  <a:gd name="T23" fmla="*/ 18 h 27"/>
                  <a:gd name="T24" fmla="*/ 2 w 31"/>
                  <a:gd name="T25" fmla="*/ 14 h 27"/>
                  <a:gd name="T26" fmla="*/ 2 w 31"/>
                  <a:gd name="T27" fmla="*/ 14 h 27"/>
                  <a:gd name="T28" fmla="*/ 0 w 31"/>
                  <a:gd name="T29" fmla="*/ 11 h 27"/>
                  <a:gd name="T30" fmla="*/ 2 w 31"/>
                  <a:gd name="T31" fmla="*/ 9 h 27"/>
                  <a:gd name="T32" fmla="*/ 4 w 31"/>
                  <a:gd name="T33" fmla="*/ 5 h 27"/>
                  <a:gd name="T34" fmla="*/ 4 w 31"/>
                  <a:gd name="T35" fmla="*/ 2 h 27"/>
                  <a:gd name="T36" fmla="*/ 6 w 31"/>
                  <a:gd name="T37" fmla="*/ 0 h 27"/>
                  <a:gd name="T38" fmla="*/ 29 w 31"/>
                  <a:gd name="T39" fmla="*/ 23 h 27"/>
                  <a:gd name="T40" fmla="*/ 24 w 31"/>
                  <a:gd name="T41" fmla="*/ 16 h 27"/>
                  <a:gd name="T42" fmla="*/ 27 w 31"/>
                  <a:gd name="T43" fmla="*/ 14 h 27"/>
                  <a:gd name="T44" fmla="*/ 29 w 31"/>
                  <a:gd name="T45" fmla="*/ 18 h 27"/>
                  <a:gd name="T46" fmla="*/ 27 w 31"/>
                  <a:gd name="T47" fmla="*/ 25 h 27"/>
                  <a:gd name="T48" fmla="*/ 20 w 31"/>
                  <a:gd name="T49" fmla="*/ 25 h 27"/>
                  <a:gd name="T50" fmla="*/ 22 w 31"/>
                  <a:gd name="T51" fmla="*/ 20 h 27"/>
                  <a:gd name="T52" fmla="*/ 27 w 31"/>
                  <a:gd name="T53" fmla="*/ 25 h 27"/>
                  <a:gd name="T54" fmla="*/ 20 w 31"/>
                  <a:gd name="T55" fmla="*/ 23 h 27"/>
                  <a:gd name="T56" fmla="*/ 18 w 31"/>
                  <a:gd name="T57" fmla="*/ 18 h 27"/>
                  <a:gd name="T58" fmla="*/ 22 w 31"/>
                  <a:gd name="T59" fmla="*/ 16 h 27"/>
                  <a:gd name="T60" fmla="*/ 24 w 31"/>
                  <a:gd name="T61" fmla="*/ 14 h 27"/>
                  <a:gd name="T62" fmla="*/ 20 w 31"/>
                  <a:gd name="T63" fmla="*/ 14 h 27"/>
                  <a:gd name="T64" fmla="*/ 20 w 31"/>
                  <a:gd name="T65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27">
                    <a:moveTo>
                      <a:pt x="6" y="0"/>
                    </a:moveTo>
                    <a:lnTo>
                      <a:pt x="27" y="14"/>
                    </a:lnTo>
                    <a:lnTo>
                      <a:pt x="27" y="14"/>
                    </a:lnTo>
                    <a:lnTo>
                      <a:pt x="22" y="11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4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5" y="20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  <a:moveTo>
                      <a:pt x="31" y="20"/>
                    </a:moveTo>
                    <a:lnTo>
                      <a:pt x="29" y="23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31" y="16"/>
                    </a:lnTo>
                    <a:lnTo>
                      <a:pt x="29" y="18"/>
                    </a:lnTo>
                    <a:lnTo>
                      <a:pt x="31" y="20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0" y="25"/>
                    </a:lnTo>
                    <a:lnTo>
                      <a:pt x="22" y="23"/>
                    </a:lnTo>
                    <a:lnTo>
                      <a:pt x="22" y="20"/>
                    </a:lnTo>
                    <a:lnTo>
                      <a:pt x="29" y="25"/>
                    </a:lnTo>
                    <a:lnTo>
                      <a:pt x="27" y="25"/>
                    </a:lnTo>
                    <a:close/>
                    <a:moveTo>
                      <a:pt x="20" y="20"/>
                    </a:moveTo>
                    <a:lnTo>
                      <a:pt x="20" y="23"/>
                    </a:lnTo>
                    <a:lnTo>
                      <a:pt x="15" y="20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0" y="20"/>
                    </a:lnTo>
                    <a:close/>
                    <a:moveTo>
                      <a:pt x="24" y="14"/>
                    </a:moveTo>
                    <a:lnTo>
                      <a:pt x="22" y="16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4" name="Freeform 3168">
                <a:extLst>
                  <a:ext uri="{FF2B5EF4-FFF2-40B4-BE49-F238E27FC236}">
                    <a16:creationId xmlns:a16="http://schemas.microsoft.com/office/drawing/2014/main" id="{6AC85A28-18B5-410A-BBD0-386E63CDF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354"/>
                <a:ext cx="136" cy="178"/>
              </a:xfrm>
              <a:custGeom>
                <a:avLst/>
                <a:gdLst>
                  <a:gd name="T0" fmla="*/ 30 w 60"/>
                  <a:gd name="T1" fmla="*/ 0 h 79"/>
                  <a:gd name="T2" fmla="*/ 31 w 60"/>
                  <a:gd name="T3" fmla="*/ 2 h 79"/>
                  <a:gd name="T4" fmla="*/ 31 w 60"/>
                  <a:gd name="T5" fmla="*/ 5 h 79"/>
                  <a:gd name="T6" fmla="*/ 32 w 60"/>
                  <a:gd name="T7" fmla="*/ 7 h 79"/>
                  <a:gd name="T8" fmla="*/ 32 w 60"/>
                  <a:gd name="T9" fmla="*/ 10 h 79"/>
                  <a:gd name="T10" fmla="*/ 33 w 60"/>
                  <a:gd name="T11" fmla="*/ 12 h 79"/>
                  <a:gd name="T12" fmla="*/ 33 w 60"/>
                  <a:gd name="T13" fmla="*/ 15 h 79"/>
                  <a:gd name="T14" fmla="*/ 33 w 60"/>
                  <a:gd name="T15" fmla="*/ 18 h 79"/>
                  <a:gd name="T16" fmla="*/ 33 w 60"/>
                  <a:gd name="T17" fmla="*/ 21 h 79"/>
                  <a:gd name="T18" fmla="*/ 33 w 60"/>
                  <a:gd name="T19" fmla="*/ 23 h 79"/>
                  <a:gd name="T20" fmla="*/ 33 w 60"/>
                  <a:gd name="T21" fmla="*/ 26 h 79"/>
                  <a:gd name="T22" fmla="*/ 32 w 60"/>
                  <a:gd name="T23" fmla="*/ 28 h 79"/>
                  <a:gd name="T24" fmla="*/ 32 w 60"/>
                  <a:gd name="T25" fmla="*/ 31 h 79"/>
                  <a:gd name="T26" fmla="*/ 31 w 60"/>
                  <a:gd name="T27" fmla="*/ 33 h 79"/>
                  <a:gd name="T28" fmla="*/ 31 w 60"/>
                  <a:gd name="T29" fmla="*/ 36 h 79"/>
                  <a:gd name="T30" fmla="*/ 30 w 60"/>
                  <a:gd name="T31" fmla="*/ 38 h 79"/>
                  <a:gd name="T32" fmla="*/ 29 w 60"/>
                  <a:gd name="T33" fmla="*/ 40 h 79"/>
                  <a:gd name="T34" fmla="*/ 28 w 60"/>
                  <a:gd name="T35" fmla="*/ 42 h 79"/>
                  <a:gd name="T36" fmla="*/ 27 w 60"/>
                  <a:gd name="T37" fmla="*/ 44 h 79"/>
                  <a:gd name="T38" fmla="*/ 26 w 60"/>
                  <a:gd name="T39" fmla="*/ 45 h 79"/>
                  <a:gd name="T40" fmla="*/ 25 w 60"/>
                  <a:gd name="T41" fmla="*/ 47 h 79"/>
                  <a:gd name="T42" fmla="*/ 24 w 60"/>
                  <a:gd name="T43" fmla="*/ 49 h 79"/>
                  <a:gd name="T44" fmla="*/ 23 w 60"/>
                  <a:gd name="T45" fmla="*/ 51 h 79"/>
                  <a:gd name="T46" fmla="*/ 21 w 60"/>
                  <a:gd name="T47" fmla="*/ 52 h 79"/>
                  <a:gd name="T48" fmla="*/ 21 w 60"/>
                  <a:gd name="T49" fmla="*/ 54 h 79"/>
                  <a:gd name="T50" fmla="*/ 19 w 60"/>
                  <a:gd name="T51" fmla="*/ 55 h 79"/>
                  <a:gd name="T52" fmla="*/ 18 w 60"/>
                  <a:gd name="T53" fmla="*/ 57 h 79"/>
                  <a:gd name="T54" fmla="*/ 16 w 60"/>
                  <a:gd name="T55" fmla="*/ 58 h 79"/>
                  <a:gd name="T56" fmla="*/ 14 w 60"/>
                  <a:gd name="T57" fmla="*/ 60 h 79"/>
                  <a:gd name="T58" fmla="*/ 12 w 60"/>
                  <a:gd name="T59" fmla="*/ 61 h 79"/>
                  <a:gd name="T60" fmla="*/ 10 w 60"/>
                  <a:gd name="T61" fmla="*/ 63 h 79"/>
                  <a:gd name="T62" fmla="*/ 8 w 60"/>
                  <a:gd name="T63" fmla="*/ 64 h 79"/>
                  <a:gd name="T64" fmla="*/ 6 w 60"/>
                  <a:gd name="T65" fmla="*/ 65 h 79"/>
                  <a:gd name="T66" fmla="*/ 4 w 60"/>
                  <a:gd name="T67" fmla="*/ 66 h 79"/>
                  <a:gd name="T68" fmla="*/ 2 w 60"/>
                  <a:gd name="T69" fmla="*/ 67 h 79"/>
                  <a:gd name="T70" fmla="*/ 0 w 60"/>
                  <a:gd name="T71" fmla="*/ 71 h 79"/>
                  <a:gd name="T72" fmla="*/ 2 w 60"/>
                  <a:gd name="T73" fmla="*/ 71 h 79"/>
                  <a:gd name="T74" fmla="*/ 4 w 60"/>
                  <a:gd name="T75" fmla="*/ 70 h 79"/>
                  <a:gd name="T76" fmla="*/ 6 w 60"/>
                  <a:gd name="T77" fmla="*/ 69 h 79"/>
                  <a:gd name="T78" fmla="*/ 9 w 60"/>
                  <a:gd name="T79" fmla="*/ 69 h 79"/>
                  <a:gd name="T80" fmla="*/ 11 w 60"/>
                  <a:gd name="T81" fmla="*/ 68 h 79"/>
                  <a:gd name="T82" fmla="*/ 13 w 60"/>
                  <a:gd name="T83" fmla="*/ 67 h 79"/>
                  <a:gd name="T84" fmla="*/ 16 w 60"/>
                  <a:gd name="T85" fmla="*/ 67 h 79"/>
                  <a:gd name="T86" fmla="*/ 18 w 60"/>
                  <a:gd name="T87" fmla="*/ 66 h 79"/>
                  <a:gd name="T88" fmla="*/ 21 w 60"/>
                  <a:gd name="T89" fmla="*/ 66 h 79"/>
                  <a:gd name="T90" fmla="*/ 24 w 60"/>
                  <a:gd name="T91" fmla="*/ 66 h 79"/>
                  <a:gd name="T92" fmla="*/ 27 w 60"/>
                  <a:gd name="T93" fmla="*/ 66 h 79"/>
                  <a:gd name="T94" fmla="*/ 30 w 60"/>
                  <a:gd name="T95" fmla="*/ 66 h 79"/>
                  <a:gd name="T96" fmla="*/ 33 w 60"/>
                  <a:gd name="T97" fmla="*/ 66 h 79"/>
                  <a:gd name="T98" fmla="*/ 35 w 60"/>
                  <a:gd name="T99" fmla="*/ 67 h 79"/>
                  <a:gd name="T100" fmla="*/ 38 w 60"/>
                  <a:gd name="T101" fmla="*/ 67 h 79"/>
                  <a:gd name="T102" fmla="*/ 40 w 60"/>
                  <a:gd name="T103" fmla="*/ 68 h 79"/>
                  <a:gd name="T104" fmla="*/ 42 w 60"/>
                  <a:gd name="T105" fmla="*/ 69 h 79"/>
                  <a:gd name="T106" fmla="*/ 44 w 60"/>
                  <a:gd name="T107" fmla="*/ 70 h 79"/>
                  <a:gd name="T108" fmla="*/ 47 w 60"/>
                  <a:gd name="T109" fmla="*/ 71 h 79"/>
                  <a:gd name="T110" fmla="*/ 49 w 60"/>
                  <a:gd name="T111" fmla="*/ 72 h 79"/>
                  <a:gd name="T112" fmla="*/ 51 w 60"/>
                  <a:gd name="T113" fmla="*/ 73 h 79"/>
                  <a:gd name="T114" fmla="*/ 53 w 60"/>
                  <a:gd name="T115" fmla="*/ 74 h 79"/>
                  <a:gd name="T116" fmla="*/ 55 w 60"/>
                  <a:gd name="T117" fmla="*/ 75 h 79"/>
                  <a:gd name="T118" fmla="*/ 57 w 60"/>
                  <a:gd name="T119" fmla="*/ 76 h 79"/>
                  <a:gd name="T120" fmla="*/ 58 w 60"/>
                  <a:gd name="T121" fmla="*/ 78 h 79"/>
                  <a:gd name="T122" fmla="*/ 60 w 60"/>
                  <a:gd name="T123" fmla="*/ 79 h 79"/>
                  <a:gd name="T124" fmla="*/ 57 w 60"/>
                  <a:gd name="T1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0" h="79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8"/>
                    </a:lnTo>
                    <a:lnTo>
                      <a:pt x="33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8" y="41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5"/>
                    </a:lnTo>
                    <a:lnTo>
                      <a:pt x="20" y="55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19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5" y="59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2" y="61"/>
                    </a:lnTo>
                    <a:lnTo>
                      <a:pt x="12" y="61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6" y="69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1" y="68"/>
                    </a:lnTo>
                    <a:lnTo>
                      <a:pt x="11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7"/>
                    </a:lnTo>
                    <a:lnTo>
                      <a:pt x="12" y="67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5" y="67"/>
                    </a:lnTo>
                    <a:lnTo>
                      <a:pt x="15" y="67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7" y="66"/>
                    </a:lnTo>
                    <a:lnTo>
                      <a:pt x="17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1" y="66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2" y="66"/>
                    </a:lnTo>
                    <a:lnTo>
                      <a:pt x="23" y="66"/>
                    </a:lnTo>
                    <a:lnTo>
                      <a:pt x="23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9" y="66"/>
                    </a:lnTo>
                    <a:lnTo>
                      <a:pt x="29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1" y="66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3" y="67"/>
                    </a:lnTo>
                    <a:lnTo>
                      <a:pt x="33" y="67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35" y="67"/>
                    </a:lnTo>
                    <a:lnTo>
                      <a:pt x="35" y="67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8" y="67"/>
                    </a:lnTo>
                    <a:lnTo>
                      <a:pt x="38" y="67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1" y="68"/>
                    </a:lnTo>
                    <a:lnTo>
                      <a:pt x="41" y="68"/>
                    </a:lnTo>
                    <a:lnTo>
                      <a:pt x="41" y="69"/>
                    </a:lnTo>
                    <a:lnTo>
                      <a:pt x="41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3" y="69"/>
                    </a:lnTo>
                    <a:lnTo>
                      <a:pt x="43" y="69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45" y="70"/>
                    </a:lnTo>
                    <a:lnTo>
                      <a:pt x="45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7" y="71"/>
                    </a:lnTo>
                    <a:lnTo>
                      <a:pt x="47" y="71"/>
                    </a:lnTo>
                    <a:lnTo>
                      <a:pt x="48" y="71"/>
                    </a:lnTo>
                    <a:lnTo>
                      <a:pt x="48" y="71"/>
                    </a:lnTo>
                    <a:lnTo>
                      <a:pt x="49" y="71"/>
                    </a:lnTo>
                    <a:lnTo>
                      <a:pt x="49" y="71"/>
                    </a:lnTo>
                    <a:lnTo>
                      <a:pt x="49" y="72"/>
                    </a:lnTo>
                    <a:lnTo>
                      <a:pt x="49" y="72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51" y="72"/>
                    </a:lnTo>
                    <a:lnTo>
                      <a:pt x="51" y="72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2" y="74"/>
                    </a:lnTo>
                    <a:lnTo>
                      <a:pt x="52" y="74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4" y="7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5" y="76"/>
                    </a:lnTo>
                    <a:lnTo>
                      <a:pt x="55" y="76"/>
                    </a:lnTo>
                    <a:lnTo>
                      <a:pt x="56" y="76"/>
                    </a:lnTo>
                    <a:lnTo>
                      <a:pt x="56" y="76"/>
                    </a:lnTo>
                    <a:lnTo>
                      <a:pt x="57" y="76"/>
                    </a:lnTo>
                    <a:lnTo>
                      <a:pt x="57" y="76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8" y="77"/>
                    </a:lnTo>
                    <a:lnTo>
                      <a:pt x="58" y="77"/>
                    </a:lnTo>
                    <a:lnTo>
                      <a:pt x="58" y="78"/>
                    </a:lnTo>
                    <a:lnTo>
                      <a:pt x="58" y="78"/>
                    </a:lnTo>
                    <a:lnTo>
                      <a:pt x="59" y="78"/>
                    </a:lnTo>
                    <a:lnTo>
                      <a:pt x="59" y="78"/>
                    </a:lnTo>
                    <a:lnTo>
                      <a:pt x="59" y="79"/>
                    </a:lnTo>
                    <a:lnTo>
                      <a:pt x="59" y="79"/>
                    </a:lnTo>
                    <a:lnTo>
                      <a:pt x="60" y="79"/>
                    </a:lnTo>
                    <a:lnTo>
                      <a:pt x="60" y="79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58" y="63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5" name="Freeform 3169">
                <a:extLst>
                  <a:ext uri="{FF2B5EF4-FFF2-40B4-BE49-F238E27FC236}">
                    <a16:creationId xmlns:a16="http://schemas.microsoft.com/office/drawing/2014/main" id="{285F4377-0B7F-4550-9C8A-3354FC4C9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022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5 h 5"/>
                  <a:gd name="T4" fmla="*/ 0 w 5"/>
                  <a:gd name="T5" fmla="*/ 0 h 5"/>
                  <a:gd name="T6" fmla="*/ 2 w 5"/>
                  <a:gd name="T7" fmla="*/ 0 h 5"/>
                  <a:gd name="T8" fmla="*/ 5 w 5"/>
                  <a:gd name="T9" fmla="*/ 0 h 5"/>
                  <a:gd name="T10" fmla="*/ 5 w 5"/>
                  <a:gd name="T11" fmla="*/ 5 h 5"/>
                  <a:gd name="T12" fmla="*/ 5 w 5"/>
                  <a:gd name="T13" fmla="*/ 5 h 5"/>
                  <a:gd name="T14" fmla="*/ 2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6" name="Freeform 3170">
                <a:extLst>
                  <a:ext uri="{FF2B5EF4-FFF2-40B4-BE49-F238E27FC236}">
                    <a16:creationId xmlns:a16="http://schemas.microsoft.com/office/drawing/2014/main" id="{316447C9-D91A-4FD4-8381-642971C00D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0" y="1570"/>
                <a:ext cx="45" cy="63"/>
              </a:xfrm>
              <a:custGeom>
                <a:avLst/>
                <a:gdLst>
                  <a:gd name="T0" fmla="*/ 17 w 20"/>
                  <a:gd name="T1" fmla="*/ 21 h 28"/>
                  <a:gd name="T2" fmla="*/ 18 w 20"/>
                  <a:gd name="T3" fmla="*/ 16 h 28"/>
                  <a:gd name="T4" fmla="*/ 20 w 20"/>
                  <a:gd name="T5" fmla="*/ 0 h 28"/>
                  <a:gd name="T6" fmla="*/ 17 w 20"/>
                  <a:gd name="T7" fmla="*/ 2 h 28"/>
                  <a:gd name="T8" fmla="*/ 17 w 20"/>
                  <a:gd name="T9" fmla="*/ 16 h 28"/>
                  <a:gd name="T10" fmla="*/ 13 w 20"/>
                  <a:gd name="T11" fmla="*/ 21 h 28"/>
                  <a:gd name="T12" fmla="*/ 14 w 20"/>
                  <a:gd name="T13" fmla="*/ 23 h 28"/>
                  <a:gd name="T14" fmla="*/ 12 w 20"/>
                  <a:gd name="T15" fmla="*/ 16 h 28"/>
                  <a:gd name="T16" fmla="*/ 17 w 20"/>
                  <a:gd name="T17" fmla="*/ 16 h 28"/>
                  <a:gd name="T18" fmla="*/ 17 w 20"/>
                  <a:gd name="T19" fmla="*/ 12 h 28"/>
                  <a:gd name="T20" fmla="*/ 17 w 20"/>
                  <a:gd name="T21" fmla="*/ 0 h 28"/>
                  <a:gd name="T22" fmla="*/ 1 w 20"/>
                  <a:gd name="T23" fmla="*/ 0 h 28"/>
                  <a:gd name="T24" fmla="*/ 0 w 20"/>
                  <a:gd name="T25" fmla="*/ 0 h 28"/>
                  <a:gd name="T26" fmla="*/ 0 w 20"/>
                  <a:gd name="T27" fmla="*/ 1 h 28"/>
                  <a:gd name="T28" fmla="*/ 1 w 20"/>
                  <a:gd name="T29" fmla="*/ 1 h 28"/>
                  <a:gd name="T30" fmla="*/ 1 w 20"/>
                  <a:gd name="T31" fmla="*/ 2 h 28"/>
                  <a:gd name="T32" fmla="*/ 1 w 20"/>
                  <a:gd name="T33" fmla="*/ 3 h 28"/>
                  <a:gd name="T34" fmla="*/ 2 w 20"/>
                  <a:gd name="T35" fmla="*/ 3 h 28"/>
                  <a:gd name="T36" fmla="*/ 2 w 20"/>
                  <a:gd name="T37" fmla="*/ 4 h 28"/>
                  <a:gd name="T38" fmla="*/ 2 w 20"/>
                  <a:gd name="T39" fmla="*/ 5 h 28"/>
                  <a:gd name="T40" fmla="*/ 3 w 20"/>
                  <a:gd name="T41" fmla="*/ 5 h 28"/>
                  <a:gd name="T42" fmla="*/ 3 w 20"/>
                  <a:gd name="T43" fmla="*/ 6 h 28"/>
                  <a:gd name="T44" fmla="*/ 3 w 20"/>
                  <a:gd name="T45" fmla="*/ 7 h 28"/>
                  <a:gd name="T46" fmla="*/ 4 w 20"/>
                  <a:gd name="T47" fmla="*/ 7 h 28"/>
                  <a:gd name="T48" fmla="*/ 4 w 20"/>
                  <a:gd name="T49" fmla="*/ 8 h 28"/>
                  <a:gd name="T50" fmla="*/ 4 w 20"/>
                  <a:gd name="T51" fmla="*/ 9 h 28"/>
                  <a:gd name="T52" fmla="*/ 5 w 20"/>
                  <a:gd name="T53" fmla="*/ 9 h 28"/>
                  <a:gd name="T54" fmla="*/ 5 w 20"/>
                  <a:gd name="T55" fmla="*/ 10 h 28"/>
                  <a:gd name="T56" fmla="*/ 5 w 20"/>
                  <a:gd name="T57" fmla="*/ 11 h 28"/>
                  <a:gd name="T58" fmla="*/ 5 w 20"/>
                  <a:gd name="T59" fmla="*/ 12 h 28"/>
                  <a:gd name="T60" fmla="*/ 6 w 20"/>
                  <a:gd name="T61" fmla="*/ 12 h 28"/>
                  <a:gd name="T62" fmla="*/ 6 w 20"/>
                  <a:gd name="T63" fmla="*/ 13 h 28"/>
                  <a:gd name="T64" fmla="*/ 6 w 20"/>
                  <a:gd name="T65" fmla="*/ 14 h 28"/>
                  <a:gd name="T66" fmla="*/ 6 w 20"/>
                  <a:gd name="T67" fmla="*/ 15 h 28"/>
                  <a:gd name="T68" fmla="*/ 6 w 20"/>
                  <a:gd name="T69" fmla="*/ 16 h 28"/>
                  <a:gd name="T70" fmla="*/ 7 w 20"/>
                  <a:gd name="T71" fmla="*/ 16 h 28"/>
                  <a:gd name="T72" fmla="*/ 10 w 20"/>
                  <a:gd name="T73" fmla="*/ 23 h 28"/>
                  <a:gd name="T74" fmla="*/ 12 w 20"/>
                  <a:gd name="T75" fmla="*/ 25 h 28"/>
                  <a:gd name="T76" fmla="*/ 9 w 20"/>
                  <a:gd name="T77" fmla="*/ 27 h 28"/>
                  <a:gd name="T78" fmla="*/ 8 w 20"/>
                  <a:gd name="T79" fmla="*/ 27 h 28"/>
                  <a:gd name="T80" fmla="*/ 8 w 20"/>
                  <a:gd name="T81" fmla="*/ 28 h 28"/>
                  <a:gd name="T82" fmla="*/ 13 w 20"/>
                  <a:gd name="T83" fmla="*/ 21 h 28"/>
                  <a:gd name="T84" fmla="*/ 12 w 20"/>
                  <a:gd name="T85" fmla="*/ 16 h 28"/>
                  <a:gd name="T86" fmla="*/ 7 w 20"/>
                  <a:gd name="T87" fmla="*/ 16 h 28"/>
                  <a:gd name="T88" fmla="*/ 7 w 20"/>
                  <a:gd name="T89" fmla="*/ 17 h 28"/>
                  <a:gd name="T90" fmla="*/ 7 w 20"/>
                  <a:gd name="T91" fmla="*/ 18 h 28"/>
                  <a:gd name="T92" fmla="*/ 7 w 20"/>
                  <a:gd name="T93" fmla="*/ 19 h 28"/>
                  <a:gd name="T94" fmla="*/ 7 w 20"/>
                  <a:gd name="T95" fmla="*/ 20 h 28"/>
                  <a:gd name="T96" fmla="*/ 7 w 20"/>
                  <a:gd name="T97" fmla="*/ 21 h 28"/>
                  <a:gd name="T98" fmla="*/ 8 w 20"/>
                  <a:gd name="T99" fmla="*/ 21 h 28"/>
                  <a:gd name="T100" fmla="*/ 8 w 20"/>
                  <a:gd name="T101" fmla="*/ 22 h 28"/>
                  <a:gd name="T102" fmla="*/ 8 w 20"/>
                  <a:gd name="T103" fmla="*/ 23 h 28"/>
                  <a:gd name="T104" fmla="*/ 8 w 20"/>
                  <a:gd name="T105" fmla="*/ 24 h 28"/>
                  <a:gd name="T106" fmla="*/ 8 w 20"/>
                  <a:gd name="T107" fmla="*/ 25 h 28"/>
                  <a:gd name="T108" fmla="*/ 8 w 20"/>
                  <a:gd name="T109" fmla="*/ 26 h 28"/>
                  <a:gd name="T110" fmla="*/ 8 w 20"/>
                  <a:gd name="T111" fmla="*/ 25 h 28"/>
                  <a:gd name="T112" fmla="*/ 10 w 20"/>
                  <a:gd name="T113" fmla="*/ 23 h 28"/>
                  <a:gd name="T114" fmla="*/ 13 w 20"/>
                  <a:gd name="T115" fmla="*/ 24 h 28"/>
                  <a:gd name="T116" fmla="*/ 10 w 20"/>
                  <a:gd name="T117" fmla="*/ 23 h 28"/>
                  <a:gd name="T118" fmla="*/ 10 w 20"/>
                  <a:gd name="T119" fmla="*/ 23 h 28"/>
                  <a:gd name="T120" fmla="*/ 11 w 20"/>
                  <a:gd name="T121" fmla="*/ 21 h 28"/>
                  <a:gd name="T122" fmla="*/ 9 w 20"/>
                  <a:gd name="T123" fmla="*/ 21 h 28"/>
                  <a:gd name="T124" fmla="*/ 9 w 20"/>
                  <a:gd name="T125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" h="28">
                    <a:moveTo>
                      <a:pt x="17" y="21"/>
                    </a:moveTo>
                    <a:lnTo>
                      <a:pt x="17" y="21"/>
                    </a:lnTo>
                    <a:lnTo>
                      <a:pt x="18" y="20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8"/>
                    </a:lnTo>
                    <a:lnTo>
                      <a:pt x="17" y="16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7" y="21"/>
                    </a:lnTo>
                    <a:moveTo>
                      <a:pt x="12" y="16"/>
                    </a:moveTo>
                    <a:lnTo>
                      <a:pt x="12" y="16"/>
                    </a:lnTo>
                    <a:lnTo>
                      <a:pt x="17" y="16"/>
                    </a:lnTo>
                    <a:lnTo>
                      <a:pt x="17" y="15"/>
                    </a:lnTo>
                    <a:lnTo>
                      <a:pt x="17" y="1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2" y="16"/>
                    </a:lnTo>
                    <a:moveTo>
                      <a:pt x="10" y="23"/>
                    </a:moveTo>
                    <a:lnTo>
                      <a:pt x="10" y="23"/>
                    </a:lnTo>
                    <a:lnTo>
                      <a:pt x="12" y="25"/>
                    </a:lnTo>
                    <a:lnTo>
                      <a:pt x="10" y="26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2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3" y="24"/>
                    </a:lnTo>
                    <a:lnTo>
                      <a:pt x="12" y="25"/>
                    </a:lnTo>
                    <a:lnTo>
                      <a:pt x="10" y="23"/>
                    </a:lnTo>
                    <a:moveTo>
                      <a:pt x="10" y="23"/>
                    </a:moveTo>
                    <a:lnTo>
                      <a:pt x="10" y="23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10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7" name="Freeform 3171">
                <a:extLst>
                  <a:ext uri="{FF2B5EF4-FFF2-40B4-BE49-F238E27FC236}">
                    <a16:creationId xmlns:a16="http://schemas.microsoft.com/office/drawing/2014/main" id="{194DE6FE-C8E9-4864-BA0A-0C157A580E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7" y="2260"/>
                <a:ext cx="16" cy="45"/>
              </a:xfrm>
              <a:custGeom>
                <a:avLst/>
                <a:gdLst>
                  <a:gd name="T0" fmla="*/ 2 w 16"/>
                  <a:gd name="T1" fmla="*/ 25 h 45"/>
                  <a:gd name="T2" fmla="*/ 0 w 16"/>
                  <a:gd name="T3" fmla="*/ 18 h 45"/>
                  <a:gd name="T4" fmla="*/ 2 w 16"/>
                  <a:gd name="T5" fmla="*/ 14 h 45"/>
                  <a:gd name="T6" fmla="*/ 4 w 16"/>
                  <a:gd name="T7" fmla="*/ 14 h 45"/>
                  <a:gd name="T8" fmla="*/ 9 w 16"/>
                  <a:gd name="T9" fmla="*/ 14 h 45"/>
                  <a:gd name="T10" fmla="*/ 13 w 16"/>
                  <a:gd name="T11" fmla="*/ 14 h 45"/>
                  <a:gd name="T12" fmla="*/ 16 w 16"/>
                  <a:gd name="T13" fmla="*/ 16 h 45"/>
                  <a:gd name="T14" fmla="*/ 16 w 16"/>
                  <a:gd name="T15" fmla="*/ 20 h 45"/>
                  <a:gd name="T16" fmla="*/ 13 w 16"/>
                  <a:gd name="T17" fmla="*/ 23 h 45"/>
                  <a:gd name="T18" fmla="*/ 9 w 16"/>
                  <a:gd name="T19" fmla="*/ 23 h 45"/>
                  <a:gd name="T20" fmla="*/ 4 w 16"/>
                  <a:gd name="T21" fmla="*/ 25 h 45"/>
                  <a:gd name="T22" fmla="*/ 16 w 16"/>
                  <a:gd name="T23" fmla="*/ 45 h 45"/>
                  <a:gd name="T24" fmla="*/ 11 w 16"/>
                  <a:gd name="T25" fmla="*/ 45 h 45"/>
                  <a:gd name="T26" fmla="*/ 7 w 16"/>
                  <a:gd name="T27" fmla="*/ 45 h 45"/>
                  <a:gd name="T28" fmla="*/ 2 w 16"/>
                  <a:gd name="T29" fmla="*/ 45 h 45"/>
                  <a:gd name="T30" fmla="*/ 2 w 16"/>
                  <a:gd name="T31" fmla="*/ 34 h 45"/>
                  <a:gd name="T32" fmla="*/ 7 w 16"/>
                  <a:gd name="T33" fmla="*/ 34 h 45"/>
                  <a:gd name="T34" fmla="*/ 11 w 16"/>
                  <a:gd name="T35" fmla="*/ 34 h 45"/>
                  <a:gd name="T36" fmla="*/ 16 w 16"/>
                  <a:gd name="T37" fmla="*/ 34 h 45"/>
                  <a:gd name="T38" fmla="*/ 16 w 16"/>
                  <a:gd name="T39" fmla="*/ 41 h 45"/>
                  <a:gd name="T40" fmla="*/ 4 w 16"/>
                  <a:gd name="T41" fmla="*/ 11 h 45"/>
                  <a:gd name="T42" fmla="*/ 2 w 16"/>
                  <a:gd name="T43" fmla="*/ 9 h 45"/>
                  <a:gd name="T44" fmla="*/ 2 w 16"/>
                  <a:gd name="T45" fmla="*/ 7 h 45"/>
                  <a:gd name="T46" fmla="*/ 2 w 16"/>
                  <a:gd name="T47" fmla="*/ 5 h 45"/>
                  <a:gd name="T48" fmla="*/ 4 w 16"/>
                  <a:gd name="T49" fmla="*/ 0 h 45"/>
                  <a:gd name="T50" fmla="*/ 7 w 16"/>
                  <a:gd name="T51" fmla="*/ 0 h 45"/>
                  <a:gd name="T52" fmla="*/ 11 w 16"/>
                  <a:gd name="T53" fmla="*/ 0 h 45"/>
                  <a:gd name="T54" fmla="*/ 16 w 16"/>
                  <a:gd name="T55" fmla="*/ 0 h 45"/>
                  <a:gd name="T56" fmla="*/ 16 w 16"/>
                  <a:gd name="T57" fmla="*/ 5 h 45"/>
                  <a:gd name="T58" fmla="*/ 13 w 16"/>
                  <a:gd name="T59" fmla="*/ 9 h 45"/>
                  <a:gd name="T60" fmla="*/ 9 w 16"/>
                  <a:gd name="T61" fmla="*/ 11 h 45"/>
                  <a:gd name="T62" fmla="*/ 4 w 16"/>
                  <a:gd name="T63" fmla="*/ 11 h 45"/>
                  <a:gd name="T64" fmla="*/ 2 w 16"/>
                  <a:gd name="T65" fmla="*/ 34 h 45"/>
                  <a:gd name="T66" fmla="*/ 2 w 16"/>
                  <a:gd name="T67" fmla="*/ 30 h 45"/>
                  <a:gd name="T68" fmla="*/ 4 w 16"/>
                  <a:gd name="T69" fmla="*/ 25 h 45"/>
                  <a:gd name="T70" fmla="*/ 9 w 16"/>
                  <a:gd name="T71" fmla="*/ 25 h 45"/>
                  <a:gd name="T72" fmla="*/ 13 w 16"/>
                  <a:gd name="T73" fmla="*/ 25 h 45"/>
                  <a:gd name="T74" fmla="*/ 16 w 16"/>
                  <a:gd name="T75" fmla="*/ 25 h 45"/>
                  <a:gd name="T76" fmla="*/ 16 w 16"/>
                  <a:gd name="T77" fmla="*/ 34 h 45"/>
                  <a:gd name="T78" fmla="*/ 13 w 16"/>
                  <a:gd name="T79" fmla="*/ 34 h 45"/>
                  <a:gd name="T80" fmla="*/ 9 w 16"/>
                  <a:gd name="T81" fmla="*/ 34 h 45"/>
                  <a:gd name="T82" fmla="*/ 4 w 16"/>
                  <a:gd name="T83" fmla="*/ 3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45">
                    <a:moveTo>
                      <a:pt x="4" y="25"/>
                    </a:moveTo>
                    <a:lnTo>
                      <a:pt x="2" y="25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5"/>
                    </a:lnTo>
                    <a:close/>
                    <a:moveTo>
                      <a:pt x="16" y="43"/>
                    </a:moveTo>
                    <a:lnTo>
                      <a:pt x="16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2" y="41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6" y="41"/>
                    </a:lnTo>
                    <a:lnTo>
                      <a:pt x="16" y="43"/>
                    </a:lnTo>
                    <a:close/>
                    <a:moveTo>
                      <a:pt x="4" y="11"/>
                    </a:move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close/>
                    <a:moveTo>
                      <a:pt x="4" y="34"/>
                    </a:moveTo>
                    <a:lnTo>
                      <a:pt x="2" y="34"/>
                    </a:lnTo>
                    <a:lnTo>
                      <a:pt x="2" y="34"/>
                    </a:lnTo>
                    <a:lnTo>
                      <a:pt x="2" y="30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6" y="30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3" y="34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8" name="Freeform 3172">
                <a:extLst>
                  <a:ext uri="{FF2B5EF4-FFF2-40B4-BE49-F238E27FC236}">
                    <a16:creationId xmlns:a16="http://schemas.microsoft.com/office/drawing/2014/main" id="{0184422E-19CF-4A0A-A4F9-C8D63EB95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327"/>
                <a:ext cx="5" cy="15"/>
              </a:xfrm>
              <a:custGeom>
                <a:avLst/>
                <a:gdLst>
                  <a:gd name="T0" fmla="*/ 5 w 5"/>
                  <a:gd name="T1" fmla="*/ 15 h 15"/>
                  <a:gd name="T2" fmla="*/ 0 w 5"/>
                  <a:gd name="T3" fmla="*/ 15 h 15"/>
                  <a:gd name="T4" fmla="*/ 0 w 5"/>
                  <a:gd name="T5" fmla="*/ 0 h 15"/>
                  <a:gd name="T6" fmla="*/ 5 w 5"/>
                  <a:gd name="T7" fmla="*/ 0 h 15"/>
                  <a:gd name="T8" fmla="*/ 5 w 5"/>
                  <a:gd name="T9" fmla="*/ 9 h 15"/>
                  <a:gd name="T10" fmla="*/ 5 w 5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5">
                    <a:moveTo>
                      <a:pt x="5" y="15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9"/>
                    </a:lnTo>
                    <a:lnTo>
                      <a:pt x="5" y="1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9" name="Freeform 3173">
                <a:extLst>
                  <a:ext uri="{FF2B5EF4-FFF2-40B4-BE49-F238E27FC236}">
                    <a16:creationId xmlns:a16="http://schemas.microsoft.com/office/drawing/2014/main" id="{BCDAAFF5-C0AB-4722-929C-15E1C84580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9" y="1045"/>
                <a:ext cx="85" cy="9"/>
              </a:xfrm>
              <a:custGeom>
                <a:avLst/>
                <a:gdLst>
                  <a:gd name="T0" fmla="*/ 9 w 85"/>
                  <a:gd name="T1" fmla="*/ 4 h 9"/>
                  <a:gd name="T2" fmla="*/ 4 w 85"/>
                  <a:gd name="T3" fmla="*/ 4 h 9"/>
                  <a:gd name="T4" fmla="*/ 11 w 85"/>
                  <a:gd name="T5" fmla="*/ 0 h 9"/>
                  <a:gd name="T6" fmla="*/ 13 w 85"/>
                  <a:gd name="T7" fmla="*/ 0 h 9"/>
                  <a:gd name="T8" fmla="*/ 15 w 85"/>
                  <a:gd name="T9" fmla="*/ 0 h 9"/>
                  <a:gd name="T10" fmla="*/ 20 w 85"/>
                  <a:gd name="T11" fmla="*/ 0 h 9"/>
                  <a:gd name="T12" fmla="*/ 22 w 85"/>
                  <a:gd name="T13" fmla="*/ 0 h 9"/>
                  <a:gd name="T14" fmla="*/ 24 w 85"/>
                  <a:gd name="T15" fmla="*/ 0 h 9"/>
                  <a:gd name="T16" fmla="*/ 29 w 85"/>
                  <a:gd name="T17" fmla="*/ 0 h 9"/>
                  <a:gd name="T18" fmla="*/ 31 w 85"/>
                  <a:gd name="T19" fmla="*/ 0 h 9"/>
                  <a:gd name="T20" fmla="*/ 34 w 85"/>
                  <a:gd name="T21" fmla="*/ 0 h 9"/>
                  <a:gd name="T22" fmla="*/ 38 w 85"/>
                  <a:gd name="T23" fmla="*/ 0 h 9"/>
                  <a:gd name="T24" fmla="*/ 40 w 85"/>
                  <a:gd name="T25" fmla="*/ 0 h 9"/>
                  <a:gd name="T26" fmla="*/ 40 w 85"/>
                  <a:gd name="T27" fmla="*/ 4 h 9"/>
                  <a:gd name="T28" fmla="*/ 38 w 85"/>
                  <a:gd name="T29" fmla="*/ 4 h 9"/>
                  <a:gd name="T30" fmla="*/ 36 w 85"/>
                  <a:gd name="T31" fmla="*/ 4 h 9"/>
                  <a:gd name="T32" fmla="*/ 34 w 85"/>
                  <a:gd name="T33" fmla="*/ 4 h 9"/>
                  <a:gd name="T34" fmla="*/ 29 w 85"/>
                  <a:gd name="T35" fmla="*/ 4 h 9"/>
                  <a:gd name="T36" fmla="*/ 27 w 85"/>
                  <a:gd name="T37" fmla="*/ 4 h 9"/>
                  <a:gd name="T38" fmla="*/ 24 w 85"/>
                  <a:gd name="T39" fmla="*/ 4 h 9"/>
                  <a:gd name="T40" fmla="*/ 22 w 85"/>
                  <a:gd name="T41" fmla="*/ 4 h 9"/>
                  <a:gd name="T42" fmla="*/ 18 w 85"/>
                  <a:gd name="T43" fmla="*/ 4 h 9"/>
                  <a:gd name="T44" fmla="*/ 15 w 85"/>
                  <a:gd name="T45" fmla="*/ 4 h 9"/>
                  <a:gd name="T46" fmla="*/ 13 w 85"/>
                  <a:gd name="T47" fmla="*/ 4 h 9"/>
                  <a:gd name="T48" fmla="*/ 11 w 85"/>
                  <a:gd name="T49" fmla="*/ 4 h 9"/>
                  <a:gd name="T50" fmla="*/ 9 w 85"/>
                  <a:gd name="T51" fmla="*/ 4 h 9"/>
                  <a:gd name="T52" fmla="*/ 85 w 85"/>
                  <a:gd name="T53" fmla="*/ 7 h 9"/>
                  <a:gd name="T54" fmla="*/ 40 w 85"/>
                  <a:gd name="T55" fmla="*/ 7 h 9"/>
                  <a:gd name="T56" fmla="*/ 40 w 85"/>
                  <a:gd name="T57" fmla="*/ 4 h 9"/>
                  <a:gd name="T58" fmla="*/ 85 w 85"/>
                  <a:gd name="T59" fmla="*/ 2 h 9"/>
                  <a:gd name="T60" fmla="*/ 85 w 85"/>
                  <a:gd name="T61" fmla="*/ 7 h 9"/>
                  <a:gd name="T62" fmla="*/ 85 w 85"/>
                  <a:gd name="T63" fmla="*/ 2 h 9"/>
                  <a:gd name="T64" fmla="*/ 40 w 85"/>
                  <a:gd name="T65" fmla="*/ 2 h 9"/>
                  <a:gd name="T66" fmla="*/ 40 w 85"/>
                  <a:gd name="T67" fmla="*/ 2 h 9"/>
                  <a:gd name="T68" fmla="*/ 40 w 85"/>
                  <a:gd name="T69" fmla="*/ 0 h 9"/>
                  <a:gd name="T70" fmla="*/ 85 w 85"/>
                  <a:gd name="T71" fmla="*/ 0 h 9"/>
                  <a:gd name="T72" fmla="*/ 85 w 85"/>
                  <a:gd name="T73" fmla="*/ 2 h 9"/>
                  <a:gd name="T74" fmla="*/ 40 w 85"/>
                  <a:gd name="T75" fmla="*/ 9 h 9"/>
                  <a:gd name="T76" fmla="*/ 0 w 85"/>
                  <a:gd name="T77" fmla="*/ 9 h 9"/>
                  <a:gd name="T78" fmla="*/ 4 w 85"/>
                  <a:gd name="T79" fmla="*/ 7 h 9"/>
                  <a:gd name="T80" fmla="*/ 6 w 85"/>
                  <a:gd name="T81" fmla="*/ 7 h 9"/>
                  <a:gd name="T82" fmla="*/ 9 w 85"/>
                  <a:gd name="T83" fmla="*/ 7 h 9"/>
                  <a:gd name="T84" fmla="*/ 11 w 85"/>
                  <a:gd name="T85" fmla="*/ 7 h 9"/>
                  <a:gd name="T86" fmla="*/ 13 w 85"/>
                  <a:gd name="T87" fmla="*/ 7 h 9"/>
                  <a:gd name="T88" fmla="*/ 15 w 85"/>
                  <a:gd name="T89" fmla="*/ 7 h 9"/>
                  <a:gd name="T90" fmla="*/ 18 w 85"/>
                  <a:gd name="T91" fmla="*/ 7 h 9"/>
                  <a:gd name="T92" fmla="*/ 22 w 85"/>
                  <a:gd name="T93" fmla="*/ 7 h 9"/>
                  <a:gd name="T94" fmla="*/ 24 w 85"/>
                  <a:gd name="T95" fmla="*/ 7 h 9"/>
                  <a:gd name="T96" fmla="*/ 27 w 85"/>
                  <a:gd name="T97" fmla="*/ 7 h 9"/>
                  <a:gd name="T98" fmla="*/ 29 w 85"/>
                  <a:gd name="T99" fmla="*/ 7 h 9"/>
                  <a:gd name="T100" fmla="*/ 34 w 85"/>
                  <a:gd name="T101" fmla="*/ 7 h 9"/>
                  <a:gd name="T102" fmla="*/ 36 w 85"/>
                  <a:gd name="T103" fmla="*/ 7 h 9"/>
                  <a:gd name="T104" fmla="*/ 38 w 85"/>
                  <a:gd name="T105" fmla="*/ 7 h 9"/>
                  <a:gd name="T106" fmla="*/ 40 w 85"/>
                  <a:gd name="T107" fmla="*/ 7 h 9"/>
                  <a:gd name="T108" fmla="*/ 40 w 85"/>
                  <a:gd name="T10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5" h="9">
                    <a:moveTo>
                      <a:pt x="9" y="4"/>
                    </a:moveTo>
                    <a:lnTo>
                      <a:pt x="4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close/>
                    <a:moveTo>
                      <a:pt x="85" y="7"/>
                    </a:moveTo>
                    <a:lnTo>
                      <a:pt x="40" y="7"/>
                    </a:lnTo>
                    <a:lnTo>
                      <a:pt x="40" y="4"/>
                    </a:lnTo>
                    <a:lnTo>
                      <a:pt x="85" y="2"/>
                    </a:lnTo>
                    <a:lnTo>
                      <a:pt x="85" y="7"/>
                    </a:lnTo>
                    <a:close/>
                    <a:moveTo>
                      <a:pt x="85" y="2"/>
                    </a:moveTo>
                    <a:lnTo>
                      <a:pt x="40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85" y="0"/>
                    </a:lnTo>
                    <a:lnTo>
                      <a:pt x="85" y="2"/>
                    </a:lnTo>
                    <a:close/>
                    <a:moveTo>
                      <a:pt x="40" y="9"/>
                    </a:moveTo>
                    <a:lnTo>
                      <a:pt x="0" y="9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0" name="Freeform 3174">
                <a:extLst>
                  <a:ext uri="{FF2B5EF4-FFF2-40B4-BE49-F238E27FC236}">
                    <a16:creationId xmlns:a16="http://schemas.microsoft.com/office/drawing/2014/main" id="{436DF69E-A80A-4AC2-BC7A-77E6B292D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753"/>
                <a:ext cx="13" cy="13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1 w 6"/>
                  <a:gd name="T9" fmla="*/ 0 h 6"/>
                  <a:gd name="T10" fmla="*/ 0 w 6"/>
                  <a:gd name="T11" fmla="*/ 0 h 6"/>
                  <a:gd name="T12" fmla="*/ 0 w 6"/>
                  <a:gd name="T13" fmla="*/ 0 h 6"/>
                  <a:gd name="T14" fmla="*/ 0 w 6"/>
                  <a:gd name="T15" fmla="*/ 6 h 6"/>
                  <a:gd name="T16" fmla="*/ 0 w 6"/>
                  <a:gd name="T17" fmla="*/ 6 h 6"/>
                  <a:gd name="T18" fmla="*/ 6 w 6"/>
                  <a:gd name="T19" fmla="*/ 0 h 6"/>
                  <a:gd name="T20" fmla="*/ 6 w 6"/>
                  <a:gd name="T21" fmla="*/ 0 h 6"/>
                  <a:gd name="T22" fmla="*/ 6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1" name="Freeform 3175">
                <a:extLst>
                  <a:ext uri="{FF2B5EF4-FFF2-40B4-BE49-F238E27FC236}">
                    <a16:creationId xmlns:a16="http://schemas.microsoft.com/office/drawing/2014/main" id="{C087F3D5-905B-4515-98D6-1C0F4219C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" y="201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0 w 2"/>
                  <a:gd name="T7" fmla="*/ 2 h 5"/>
                  <a:gd name="T8" fmla="*/ 2 w 2"/>
                  <a:gd name="T9" fmla="*/ 0 h 5"/>
                  <a:gd name="T10" fmla="*/ 2 w 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2" name="Freeform 3176">
                <a:extLst>
                  <a:ext uri="{FF2B5EF4-FFF2-40B4-BE49-F238E27FC236}">
                    <a16:creationId xmlns:a16="http://schemas.microsoft.com/office/drawing/2014/main" id="{9D7FE39E-A88E-441F-8EB7-38D37C9997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9" y="1342"/>
                <a:ext cx="7" cy="0"/>
              </a:xfrm>
              <a:custGeom>
                <a:avLst/>
                <a:gdLst>
                  <a:gd name="T0" fmla="*/ 0 w 7"/>
                  <a:gd name="T1" fmla="*/ 0 w 7"/>
                  <a:gd name="T2" fmla="*/ 0 w 7"/>
                  <a:gd name="T3" fmla="*/ 0 w 7"/>
                  <a:gd name="T4" fmla="*/ 0 w 7"/>
                  <a:gd name="T5" fmla="*/ 7 w 7"/>
                  <a:gd name="T6" fmla="*/ 7 w 7"/>
                  <a:gd name="T7" fmla="*/ 5 w 7"/>
                  <a:gd name="T8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3" name="Freeform 3177">
                <a:extLst>
                  <a:ext uri="{FF2B5EF4-FFF2-40B4-BE49-F238E27FC236}">
                    <a16:creationId xmlns:a16="http://schemas.microsoft.com/office/drawing/2014/main" id="{26981D9D-6D3F-45E5-93D9-89666AFC8C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2" y="1018"/>
                <a:ext cx="18" cy="9"/>
              </a:xfrm>
              <a:custGeom>
                <a:avLst/>
                <a:gdLst>
                  <a:gd name="T0" fmla="*/ 7 w 18"/>
                  <a:gd name="T1" fmla="*/ 9 h 9"/>
                  <a:gd name="T2" fmla="*/ 0 w 18"/>
                  <a:gd name="T3" fmla="*/ 9 h 9"/>
                  <a:gd name="T4" fmla="*/ 0 w 18"/>
                  <a:gd name="T5" fmla="*/ 4 h 9"/>
                  <a:gd name="T6" fmla="*/ 0 w 18"/>
                  <a:gd name="T7" fmla="*/ 4 h 9"/>
                  <a:gd name="T8" fmla="*/ 2 w 18"/>
                  <a:gd name="T9" fmla="*/ 4 h 9"/>
                  <a:gd name="T10" fmla="*/ 4 w 18"/>
                  <a:gd name="T11" fmla="*/ 4 h 9"/>
                  <a:gd name="T12" fmla="*/ 7 w 18"/>
                  <a:gd name="T13" fmla="*/ 4 h 9"/>
                  <a:gd name="T14" fmla="*/ 7 w 18"/>
                  <a:gd name="T15" fmla="*/ 9 h 9"/>
                  <a:gd name="T16" fmla="*/ 7 w 18"/>
                  <a:gd name="T17" fmla="*/ 9 h 9"/>
                  <a:gd name="T18" fmla="*/ 11 w 18"/>
                  <a:gd name="T19" fmla="*/ 9 h 9"/>
                  <a:gd name="T20" fmla="*/ 9 w 18"/>
                  <a:gd name="T21" fmla="*/ 9 h 9"/>
                  <a:gd name="T22" fmla="*/ 9 w 18"/>
                  <a:gd name="T23" fmla="*/ 4 h 9"/>
                  <a:gd name="T24" fmla="*/ 11 w 18"/>
                  <a:gd name="T25" fmla="*/ 4 h 9"/>
                  <a:gd name="T26" fmla="*/ 11 w 18"/>
                  <a:gd name="T27" fmla="*/ 9 h 9"/>
                  <a:gd name="T28" fmla="*/ 11 w 18"/>
                  <a:gd name="T29" fmla="*/ 9 h 9"/>
                  <a:gd name="T30" fmla="*/ 18 w 18"/>
                  <a:gd name="T31" fmla="*/ 4 h 9"/>
                  <a:gd name="T32" fmla="*/ 16 w 18"/>
                  <a:gd name="T33" fmla="*/ 4 h 9"/>
                  <a:gd name="T34" fmla="*/ 16 w 18"/>
                  <a:gd name="T35" fmla="*/ 0 h 9"/>
                  <a:gd name="T36" fmla="*/ 18 w 18"/>
                  <a:gd name="T37" fmla="*/ 0 h 9"/>
                  <a:gd name="T38" fmla="*/ 18 w 18"/>
                  <a:gd name="T3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9">
                    <a:moveTo>
                      <a:pt x="7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  <a:moveTo>
                      <a:pt x="11" y="9"/>
                    </a:moveTo>
                    <a:lnTo>
                      <a:pt x="9" y="9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11" y="9"/>
                    </a:lnTo>
                    <a:close/>
                    <a:moveTo>
                      <a:pt x="18" y="4"/>
                    </a:moveTo>
                    <a:lnTo>
                      <a:pt x="16" y="4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4" name="Freeform 3178">
                <a:extLst>
                  <a:ext uri="{FF2B5EF4-FFF2-40B4-BE49-F238E27FC236}">
                    <a16:creationId xmlns:a16="http://schemas.microsoft.com/office/drawing/2014/main" id="{371B37ED-7C9B-4BDD-8671-E058306BF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149"/>
                <a:ext cx="16" cy="6"/>
              </a:xfrm>
              <a:custGeom>
                <a:avLst/>
                <a:gdLst>
                  <a:gd name="T0" fmla="*/ 16 w 16"/>
                  <a:gd name="T1" fmla="*/ 6 h 6"/>
                  <a:gd name="T2" fmla="*/ 16 w 16"/>
                  <a:gd name="T3" fmla="*/ 6 h 6"/>
                  <a:gd name="T4" fmla="*/ 12 w 16"/>
                  <a:gd name="T5" fmla="*/ 6 h 6"/>
                  <a:gd name="T6" fmla="*/ 10 w 16"/>
                  <a:gd name="T7" fmla="*/ 6 h 6"/>
                  <a:gd name="T8" fmla="*/ 7 w 16"/>
                  <a:gd name="T9" fmla="*/ 6 h 6"/>
                  <a:gd name="T10" fmla="*/ 5 w 16"/>
                  <a:gd name="T11" fmla="*/ 6 h 6"/>
                  <a:gd name="T12" fmla="*/ 3 w 16"/>
                  <a:gd name="T13" fmla="*/ 4 h 6"/>
                  <a:gd name="T14" fmla="*/ 0 w 16"/>
                  <a:gd name="T15" fmla="*/ 4 h 6"/>
                  <a:gd name="T16" fmla="*/ 0 w 16"/>
                  <a:gd name="T17" fmla="*/ 4 h 6"/>
                  <a:gd name="T18" fmla="*/ 0 w 16"/>
                  <a:gd name="T19" fmla="*/ 0 h 6"/>
                  <a:gd name="T20" fmla="*/ 0 w 16"/>
                  <a:gd name="T21" fmla="*/ 0 h 6"/>
                  <a:gd name="T22" fmla="*/ 3 w 16"/>
                  <a:gd name="T23" fmla="*/ 2 h 6"/>
                  <a:gd name="T24" fmla="*/ 5 w 16"/>
                  <a:gd name="T25" fmla="*/ 2 h 6"/>
                  <a:gd name="T26" fmla="*/ 10 w 16"/>
                  <a:gd name="T27" fmla="*/ 2 h 6"/>
                  <a:gd name="T28" fmla="*/ 12 w 16"/>
                  <a:gd name="T29" fmla="*/ 2 h 6"/>
                  <a:gd name="T30" fmla="*/ 14 w 16"/>
                  <a:gd name="T31" fmla="*/ 2 h 6"/>
                  <a:gd name="T32" fmla="*/ 16 w 16"/>
                  <a:gd name="T33" fmla="*/ 4 h 6"/>
                  <a:gd name="T34" fmla="*/ 16 w 16"/>
                  <a:gd name="T35" fmla="*/ 4 h 6"/>
                  <a:gd name="T36" fmla="*/ 16 w 16"/>
                  <a:gd name="T37" fmla="*/ 4 h 6"/>
                  <a:gd name="T38" fmla="*/ 16 w 16"/>
                  <a:gd name="T3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6">
                    <a:moveTo>
                      <a:pt x="16" y="6"/>
                    </a:moveTo>
                    <a:lnTo>
                      <a:pt x="16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5" name="Freeform 3179">
                <a:extLst>
                  <a:ext uri="{FF2B5EF4-FFF2-40B4-BE49-F238E27FC236}">
                    <a16:creationId xmlns:a16="http://schemas.microsoft.com/office/drawing/2014/main" id="{4ACA0457-7ADF-4A15-B491-499D7691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110"/>
                <a:ext cx="38" cy="34"/>
              </a:xfrm>
              <a:custGeom>
                <a:avLst/>
                <a:gdLst>
                  <a:gd name="T0" fmla="*/ 38 w 38"/>
                  <a:gd name="T1" fmla="*/ 14 h 34"/>
                  <a:gd name="T2" fmla="*/ 38 w 38"/>
                  <a:gd name="T3" fmla="*/ 16 h 34"/>
                  <a:gd name="T4" fmla="*/ 34 w 38"/>
                  <a:gd name="T5" fmla="*/ 16 h 34"/>
                  <a:gd name="T6" fmla="*/ 34 w 38"/>
                  <a:gd name="T7" fmla="*/ 20 h 34"/>
                  <a:gd name="T8" fmla="*/ 38 w 38"/>
                  <a:gd name="T9" fmla="*/ 20 h 34"/>
                  <a:gd name="T10" fmla="*/ 38 w 38"/>
                  <a:gd name="T11" fmla="*/ 23 h 34"/>
                  <a:gd name="T12" fmla="*/ 38 w 38"/>
                  <a:gd name="T13" fmla="*/ 25 h 34"/>
                  <a:gd name="T14" fmla="*/ 38 w 38"/>
                  <a:gd name="T15" fmla="*/ 27 h 34"/>
                  <a:gd name="T16" fmla="*/ 38 w 38"/>
                  <a:gd name="T17" fmla="*/ 32 h 34"/>
                  <a:gd name="T18" fmla="*/ 38 w 38"/>
                  <a:gd name="T19" fmla="*/ 34 h 34"/>
                  <a:gd name="T20" fmla="*/ 36 w 38"/>
                  <a:gd name="T21" fmla="*/ 34 h 34"/>
                  <a:gd name="T22" fmla="*/ 34 w 38"/>
                  <a:gd name="T23" fmla="*/ 34 h 34"/>
                  <a:gd name="T24" fmla="*/ 31 w 38"/>
                  <a:gd name="T25" fmla="*/ 34 h 34"/>
                  <a:gd name="T26" fmla="*/ 29 w 38"/>
                  <a:gd name="T27" fmla="*/ 34 h 34"/>
                  <a:gd name="T28" fmla="*/ 27 w 38"/>
                  <a:gd name="T29" fmla="*/ 34 h 34"/>
                  <a:gd name="T30" fmla="*/ 25 w 38"/>
                  <a:gd name="T31" fmla="*/ 34 h 34"/>
                  <a:gd name="T32" fmla="*/ 22 w 38"/>
                  <a:gd name="T33" fmla="*/ 34 h 34"/>
                  <a:gd name="T34" fmla="*/ 20 w 38"/>
                  <a:gd name="T35" fmla="*/ 34 h 34"/>
                  <a:gd name="T36" fmla="*/ 18 w 38"/>
                  <a:gd name="T37" fmla="*/ 34 h 34"/>
                  <a:gd name="T38" fmla="*/ 16 w 38"/>
                  <a:gd name="T39" fmla="*/ 34 h 34"/>
                  <a:gd name="T40" fmla="*/ 11 w 38"/>
                  <a:gd name="T41" fmla="*/ 34 h 34"/>
                  <a:gd name="T42" fmla="*/ 13 w 38"/>
                  <a:gd name="T43" fmla="*/ 27 h 34"/>
                  <a:gd name="T44" fmla="*/ 11 w 38"/>
                  <a:gd name="T45" fmla="*/ 25 h 34"/>
                  <a:gd name="T46" fmla="*/ 7 w 38"/>
                  <a:gd name="T47" fmla="*/ 25 h 34"/>
                  <a:gd name="T48" fmla="*/ 0 w 38"/>
                  <a:gd name="T49" fmla="*/ 25 h 34"/>
                  <a:gd name="T50" fmla="*/ 0 w 38"/>
                  <a:gd name="T51" fmla="*/ 0 h 34"/>
                  <a:gd name="T52" fmla="*/ 4 w 38"/>
                  <a:gd name="T53" fmla="*/ 0 h 34"/>
                  <a:gd name="T54" fmla="*/ 7 w 38"/>
                  <a:gd name="T55" fmla="*/ 0 h 34"/>
                  <a:gd name="T56" fmla="*/ 11 w 38"/>
                  <a:gd name="T57" fmla="*/ 0 h 34"/>
                  <a:gd name="T58" fmla="*/ 11 w 38"/>
                  <a:gd name="T59" fmla="*/ 11 h 34"/>
                  <a:gd name="T60" fmla="*/ 38 w 38"/>
                  <a:gd name="T61" fmla="*/ 11 h 34"/>
                  <a:gd name="T62" fmla="*/ 38 w 38"/>
                  <a:gd name="T63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4">
                    <a:moveTo>
                      <a:pt x="38" y="14"/>
                    </a:moveTo>
                    <a:lnTo>
                      <a:pt x="38" y="16"/>
                    </a:lnTo>
                    <a:lnTo>
                      <a:pt x="34" y="16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1" y="34"/>
                    </a:lnTo>
                    <a:lnTo>
                      <a:pt x="13" y="27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11"/>
                    </a:lnTo>
                    <a:lnTo>
                      <a:pt x="38" y="11"/>
                    </a:lnTo>
                    <a:lnTo>
                      <a:pt x="38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6" name="Freeform 3180">
                <a:extLst>
                  <a:ext uri="{FF2B5EF4-FFF2-40B4-BE49-F238E27FC236}">
                    <a16:creationId xmlns:a16="http://schemas.microsoft.com/office/drawing/2014/main" id="{43BC5C01-EDC3-4E88-8A23-58F38288F6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3" y="871"/>
                <a:ext cx="70" cy="54"/>
              </a:xfrm>
              <a:custGeom>
                <a:avLst/>
                <a:gdLst>
                  <a:gd name="T0" fmla="*/ 63 w 70"/>
                  <a:gd name="T1" fmla="*/ 9 h 54"/>
                  <a:gd name="T2" fmla="*/ 70 w 70"/>
                  <a:gd name="T3" fmla="*/ 52 h 54"/>
                  <a:gd name="T4" fmla="*/ 32 w 70"/>
                  <a:gd name="T5" fmla="*/ 54 h 54"/>
                  <a:gd name="T6" fmla="*/ 0 w 70"/>
                  <a:gd name="T7" fmla="*/ 54 h 54"/>
                  <a:gd name="T8" fmla="*/ 4 w 70"/>
                  <a:gd name="T9" fmla="*/ 50 h 54"/>
                  <a:gd name="T10" fmla="*/ 4 w 70"/>
                  <a:gd name="T11" fmla="*/ 43 h 54"/>
                  <a:gd name="T12" fmla="*/ 4 w 70"/>
                  <a:gd name="T13" fmla="*/ 38 h 54"/>
                  <a:gd name="T14" fmla="*/ 2 w 70"/>
                  <a:gd name="T15" fmla="*/ 20 h 54"/>
                  <a:gd name="T16" fmla="*/ 18 w 70"/>
                  <a:gd name="T17" fmla="*/ 16 h 54"/>
                  <a:gd name="T18" fmla="*/ 20 w 70"/>
                  <a:gd name="T19" fmla="*/ 14 h 54"/>
                  <a:gd name="T20" fmla="*/ 20 w 70"/>
                  <a:gd name="T21" fmla="*/ 14 h 54"/>
                  <a:gd name="T22" fmla="*/ 20 w 70"/>
                  <a:gd name="T23" fmla="*/ 14 h 54"/>
                  <a:gd name="T24" fmla="*/ 23 w 70"/>
                  <a:gd name="T25" fmla="*/ 11 h 54"/>
                  <a:gd name="T26" fmla="*/ 18 w 70"/>
                  <a:gd name="T27" fmla="*/ 2 h 54"/>
                  <a:gd name="T28" fmla="*/ 45 w 70"/>
                  <a:gd name="T29" fmla="*/ 2 h 54"/>
                  <a:gd name="T30" fmla="*/ 45 w 70"/>
                  <a:gd name="T31" fmla="*/ 7 h 54"/>
                  <a:gd name="T32" fmla="*/ 52 w 70"/>
                  <a:gd name="T33" fmla="*/ 5 h 54"/>
                  <a:gd name="T34" fmla="*/ 56 w 70"/>
                  <a:gd name="T35" fmla="*/ 5 h 54"/>
                  <a:gd name="T36" fmla="*/ 56 w 70"/>
                  <a:gd name="T37" fmla="*/ 0 h 54"/>
                  <a:gd name="T38" fmla="*/ 59 w 70"/>
                  <a:gd name="T39" fmla="*/ 0 h 54"/>
                  <a:gd name="T40" fmla="*/ 45 w 70"/>
                  <a:gd name="T41" fmla="*/ 11 h 54"/>
                  <a:gd name="T42" fmla="*/ 47 w 70"/>
                  <a:gd name="T43" fmla="*/ 11 h 54"/>
                  <a:gd name="T44" fmla="*/ 52 w 70"/>
                  <a:gd name="T45" fmla="*/ 11 h 54"/>
                  <a:gd name="T46" fmla="*/ 56 w 70"/>
                  <a:gd name="T47" fmla="*/ 11 h 54"/>
                  <a:gd name="T48" fmla="*/ 52 w 70"/>
                  <a:gd name="T49" fmla="*/ 7 h 54"/>
                  <a:gd name="T50" fmla="*/ 50 w 70"/>
                  <a:gd name="T51" fmla="*/ 7 h 54"/>
                  <a:gd name="T52" fmla="*/ 47 w 70"/>
                  <a:gd name="T53" fmla="*/ 7 h 54"/>
                  <a:gd name="T54" fmla="*/ 45 w 70"/>
                  <a:gd name="T55" fmla="*/ 16 h 54"/>
                  <a:gd name="T56" fmla="*/ 41 w 70"/>
                  <a:gd name="T57" fmla="*/ 16 h 54"/>
                  <a:gd name="T58" fmla="*/ 45 w 70"/>
                  <a:gd name="T59" fmla="*/ 20 h 54"/>
                  <a:gd name="T60" fmla="*/ 47 w 70"/>
                  <a:gd name="T61" fmla="*/ 20 h 54"/>
                  <a:gd name="T62" fmla="*/ 50 w 70"/>
                  <a:gd name="T63" fmla="*/ 16 h 54"/>
                  <a:gd name="T64" fmla="*/ 54 w 70"/>
                  <a:gd name="T65" fmla="*/ 11 h 54"/>
                  <a:gd name="T66" fmla="*/ 50 w 70"/>
                  <a:gd name="T67" fmla="*/ 11 h 54"/>
                  <a:gd name="T68" fmla="*/ 47 w 70"/>
                  <a:gd name="T69" fmla="*/ 11 h 54"/>
                  <a:gd name="T70" fmla="*/ 45 w 70"/>
                  <a:gd name="T71" fmla="*/ 11 h 54"/>
                  <a:gd name="T72" fmla="*/ 47 w 70"/>
                  <a:gd name="T73" fmla="*/ 14 h 54"/>
                  <a:gd name="T74" fmla="*/ 50 w 70"/>
                  <a:gd name="T75" fmla="*/ 14 h 54"/>
                  <a:gd name="T76" fmla="*/ 56 w 70"/>
                  <a:gd name="T77" fmla="*/ 14 h 54"/>
                  <a:gd name="T78" fmla="*/ 56 w 70"/>
                  <a:gd name="T79" fmla="*/ 14 h 54"/>
                  <a:gd name="T80" fmla="*/ 41 w 70"/>
                  <a:gd name="T81" fmla="*/ 9 h 54"/>
                  <a:gd name="T82" fmla="*/ 38 w 70"/>
                  <a:gd name="T83" fmla="*/ 9 h 54"/>
                  <a:gd name="T84" fmla="*/ 36 w 70"/>
                  <a:gd name="T85" fmla="*/ 9 h 54"/>
                  <a:gd name="T86" fmla="*/ 36 w 70"/>
                  <a:gd name="T87" fmla="*/ 11 h 54"/>
                  <a:gd name="T88" fmla="*/ 41 w 70"/>
                  <a:gd name="T89" fmla="*/ 14 h 54"/>
                  <a:gd name="T90" fmla="*/ 41 w 70"/>
                  <a:gd name="T91" fmla="*/ 9 h 54"/>
                  <a:gd name="T92" fmla="*/ 41 w 70"/>
                  <a:gd name="T93" fmla="*/ 20 h 54"/>
                  <a:gd name="T94" fmla="*/ 36 w 70"/>
                  <a:gd name="T95" fmla="*/ 16 h 54"/>
                  <a:gd name="T96" fmla="*/ 38 w 70"/>
                  <a:gd name="T97" fmla="*/ 20 h 54"/>
                  <a:gd name="T98" fmla="*/ 25 w 70"/>
                  <a:gd name="T99" fmla="*/ 20 h 54"/>
                  <a:gd name="T100" fmla="*/ 20 w 70"/>
                  <a:gd name="T101" fmla="*/ 16 h 54"/>
                  <a:gd name="T102" fmla="*/ 23 w 70"/>
                  <a:gd name="T103" fmla="*/ 20 h 54"/>
                  <a:gd name="T104" fmla="*/ 25 w 70"/>
                  <a:gd name="T105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" h="54">
                    <a:moveTo>
                      <a:pt x="59" y="0"/>
                    </a:moveTo>
                    <a:lnTo>
                      <a:pt x="59" y="9"/>
                    </a:lnTo>
                    <a:lnTo>
                      <a:pt x="63" y="9"/>
                    </a:lnTo>
                    <a:lnTo>
                      <a:pt x="68" y="9"/>
                    </a:lnTo>
                    <a:lnTo>
                      <a:pt x="68" y="34"/>
                    </a:lnTo>
                    <a:lnTo>
                      <a:pt x="70" y="52"/>
                    </a:lnTo>
                    <a:lnTo>
                      <a:pt x="54" y="52"/>
                    </a:lnTo>
                    <a:lnTo>
                      <a:pt x="41" y="54"/>
                    </a:lnTo>
                    <a:lnTo>
                      <a:pt x="32" y="54"/>
                    </a:lnTo>
                    <a:lnTo>
                      <a:pt x="20" y="54"/>
                    </a:lnTo>
                    <a:lnTo>
                      <a:pt x="11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4" y="54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11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8" y="2"/>
                    </a:lnTo>
                    <a:lnTo>
                      <a:pt x="23" y="2"/>
                    </a:lnTo>
                    <a:lnTo>
                      <a:pt x="29" y="2"/>
                    </a:lnTo>
                    <a:lnTo>
                      <a:pt x="45" y="2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9" y="0"/>
                    </a:lnTo>
                    <a:close/>
                    <a:moveTo>
                      <a:pt x="47" y="7"/>
                    </a:moveTo>
                    <a:lnTo>
                      <a:pt x="45" y="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6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7"/>
                    </a:lnTo>
                    <a:close/>
                    <a:moveTo>
                      <a:pt x="45" y="16"/>
                    </a:moveTo>
                    <a:lnTo>
                      <a:pt x="45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1" y="16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50" y="20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47" y="16"/>
                    </a:lnTo>
                    <a:lnTo>
                      <a:pt x="45" y="16"/>
                    </a:lnTo>
                    <a:close/>
                    <a:moveTo>
                      <a:pt x="54" y="11"/>
                    </a:moveTo>
                    <a:lnTo>
                      <a:pt x="52" y="11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1"/>
                    </a:lnTo>
                    <a:lnTo>
                      <a:pt x="54" y="11"/>
                    </a:lnTo>
                    <a:close/>
                    <a:moveTo>
                      <a:pt x="41" y="9"/>
                    </a:moveTo>
                    <a:lnTo>
                      <a:pt x="41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9"/>
                    </a:lnTo>
                    <a:lnTo>
                      <a:pt x="41" y="9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41" y="20"/>
                    </a:lnTo>
                    <a:close/>
                    <a:moveTo>
                      <a:pt x="25" y="20"/>
                    </a:moveTo>
                    <a:lnTo>
                      <a:pt x="25" y="20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7" name="Freeform 3181">
                <a:extLst>
                  <a:ext uri="{FF2B5EF4-FFF2-40B4-BE49-F238E27FC236}">
                    <a16:creationId xmlns:a16="http://schemas.microsoft.com/office/drawing/2014/main" id="{77048F46-C5B6-4D6D-AD73-6E08EFE029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7" y="1063"/>
                <a:ext cx="119" cy="187"/>
              </a:xfrm>
              <a:custGeom>
                <a:avLst/>
                <a:gdLst>
                  <a:gd name="T0" fmla="*/ 115 w 119"/>
                  <a:gd name="T1" fmla="*/ 106 h 187"/>
                  <a:gd name="T2" fmla="*/ 106 w 119"/>
                  <a:gd name="T3" fmla="*/ 115 h 187"/>
                  <a:gd name="T4" fmla="*/ 79 w 119"/>
                  <a:gd name="T5" fmla="*/ 99 h 187"/>
                  <a:gd name="T6" fmla="*/ 65 w 119"/>
                  <a:gd name="T7" fmla="*/ 97 h 187"/>
                  <a:gd name="T8" fmla="*/ 47 w 119"/>
                  <a:gd name="T9" fmla="*/ 99 h 187"/>
                  <a:gd name="T10" fmla="*/ 47 w 119"/>
                  <a:gd name="T11" fmla="*/ 113 h 187"/>
                  <a:gd name="T12" fmla="*/ 54 w 119"/>
                  <a:gd name="T13" fmla="*/ 133 h 187"/>
                  <a:gd name="T14" fmla="*/ 63 w 119"/>
                  <a:gd name="T15" fmla="*/ 144 h 187"/>
                  <a:gd name="T16" fmla="*/ 83 w 119"/>
                  <a:gd name="T17" fmla="*/ 137 h 187"/>
                  <a:gd name="T18" fmla="*/ 99 w 119"/>
                  <a:gd name="T19" fmla="*/ 137 h 187"/>
                  <a:gd name="T20" fmla="*/ 106 w 119"/>
                  <a:gd name="T21" fmla="*/ 137 h 187"/>
                  <a:gd name="T22" fmla="*/ 117 w 119"/>
                  <a:gd name="T23" fmla="*/ 135 h 187"/>
                  <a:gd name="T24" fmla="*/ 119 w 119"/>
                  <a:gd name="T25" fmla="*/ 185 h 187"/>
                  <a:gd name="T26" fmla="*/ 67 w 119"/>
                  <a:gd name="T27" fmla="*/ 185 h 187"/>
                  <a:gd name="T28" fmla="*/ 38 w 119"/>
                  <a:gd name="T29" fmla="*/ 178 h 187"/>
                  <a:gd name="T30" fmla="*/ 31 w 119"/>
                  <a:gd name="T31" fmla="*/ 178 h 187"/>
                  <a:gd name="T32" fmla="*/ 24 w 119"/>
                  <a:gd name="T33" fmla="*/ 178 h 187"/>
                  <a:gd name="T34" fmla="*/ 18 w 119"/>
                  <a:gd name="T35" fmla="*/ 180 h 187"/>
                  <a:gd name="T36" fmla="*/ 11 w 119"/>
                  <a:gd name="T37" fmla="*/ 180 h 187"/>
                  <a:gd name="T38" fmla="*/ 4 w 119"/>
                  <a:gd name="T39" fmla="*/ 178 h 187"/>
                  <a:gd name="T40" fmla="*/ 4 w 119"/>
                  <a:gd name="T41" fmla="*/ 171 h 187"/>
                  <a:gd name="T42" fmla="*/ 2 w 119"/>
                  <a:gd name="T43" fmla="*/ 164 h 187"/>
                  <a:gd name="T44" fmla="*/ 4 w 119"/>
                  <a:gd name="T45" fmla="*/ 142 h 187"/>
                  <a:gd name="T46" fmla="*/ 4 w 119"/>
                  <a:gd name="T47" fmla="*/ 133 h 187"/>
                  <a:gd name="T48" fmla="*/ 4 w 119"/>
                  <a:gd name="T49" fmla="*/ 115 h 187"/>
                  <a:gd name="T50" fmla="*/ 2 w 119"/>
                  <a:gd name="T51" fmla="*/ 99 h 187"/>
                  <a:gd name="T52" fmla="*/ 2 w 119"/>
                  <a:gd name="T53" fmla="*/ 90 h 187"/>
                  <a:gd name="T54" fmla="*/ 2 w 119"/>
                  <a:gd name="T55" fmla="*/ 79 h 187"/>
                  <a:gd name="T56" fmla="*/ 2 w 119"/>
                  <a:gd name="T57" fmla="*/ 65 h 187"/>
                  <a:gd name="T58" fmla="*/ 2 w 119"/>
                  <a:gd name="T59" fmla="*/ 34 h 187"/>
                  <a:gd name="T60" fmla="*/ 2 w 119"/>
                  <a:gd name="T61" fmla="*/ 20 h 187"/>
                  <a:gd name="T62" fmla="*/ 0 w 119"/>
                  <a:gd name="T63" fmla="*/ 7 h 187"/>
                  <a:gd name="T64" fmla="*/ 0 w 119"/>
                  <a:gd name="T65" fmla="*/ 2 h 187"/>
                  <a:gd name="T66" fmla="*/ 15 w 119"/>
                  <a:gd name="T67" fmla="*/ 0 h 187"/>
                  <a:gd name="T68" fmla="*/ 6 w 119"/>
                  <a:gd name="T69" fmla="*/ 29 h 187"/>
                  <a:gd name="T70" fmla="*/ 38 w 119"/>
                  <a:gd name="T71" fmla="*/ 29 h 187"/>
                  <a:gd name="T72" fmla="*/ 38 w 119"/>
                  <a:gd name="T73" fmla="*/ 0 h 187"/>
                  <a:gd name="T74" fmla="*/ 45 w 119"/>
                  <a:gd name="T75" fmla="*/ 0 h 187"/>
                  <a:gd name="T76" fmla="*/ 45 w 119"/>
                  <a:gd name="T77" fmla="*/ 40 h 187"/>
                  <a:gd name="T78" fmla="*/ 70 w 119"/>
                  <a:gd name="T79" fmla="*/ 27 h 187"/>
                  <a:gd name="T80" fmla="*/ 56 w 119"/>
                  <a:gd name="T81" fmla="*/ 20 h 187"/>
                  <a:gd name="T82" fmla="*/ 67 w 119"/>
                  <a:gd name="T83" fmla="*/ 13 h 187"/>
                  <a:gd name="T84" fmla="*/ 67 w 119"/>
                  <a:gd name="T85" fmla="*/ 0 h 187"/>
                  <a:gd name="T86" fmla="*/ 76 w 119"/>
                  <a:gd name="T87" fmla="*/ 0 h 187"/>
                  <a:gd name="T88" fmla="*/ 85 w 119"/>
                  <a:gd name="T89" fmla="*/ 0 h 187"/>
                  <a:gd name="T90" fmla="*/ 92 w 119"/>
                  <a:gd name="T91" fmla="*/ 0 h 187"/>
                  <a:gd name="T92" fmla="*/ 97 w 119"/>
                  <a:gd name="T93" fmla="*/ 0 h 187"/>
                  <a:gd name="T94" fmla="*/ 110 w 119"/>
                  <a:gd name="T95" fmla="*/ 0 h 187"/>
                  <a:gd name="T96" fmla="*/ 110 w 119"/>
                  <a:gd name="T97" fmla="*/ 119 h 187"/>
                  <a:gd name="T98" fmla="*/ 110 w 119"/>
                  <a:gd name="T99" fmla="*/ 119 h 187"/>
                  <a:gd name="T100" fmla="*/ 110 w 119"/>
                  <a:gd name="T101" fmla="*/ 119 h 187"/>
                  <a:gd name="T102" fmla="*/ 110 w 119"/>
                  <a:gd name="T103" fmla="*/ 119 h 187"/>
                  <a:gd name="T104" fmla="*/ 110 w 119"/>
                  <a:gd name="T105" fmla="*/ 11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9" h="187">
                    <a:moveTo>
                      <a:pt x="110" y="0"/>
                    </a:moveTo>
                    <a:lnTo>
                      <a:pt x="110" y="106"/>
                    </a:lnTo>
                    <a:lnTo>
                      <a:pt x="115" y="106"/>
                    </a:lnTo>
                    <a:lnTo>
                      <a:pt x="115" y="117"/>
                    </a:lnTo>
                    <a:lnTo>
                      <a:pt x="110" y="115"/>
                    </a:lnTo>
                    <a:lnTo>
                      <a:pt x="106" y="115"/>
                    </a:lnTo>
                    <a:lnTo>
                      <a:pt x="106" y="110"/>
                    </a:lnTo>
                    <a:lnTo>
                      <a:pt x="79" y="113"/>
                    </a:lnTo>
                    <a:lnTo>
                      <a:pt x="79" y="99"/>
                    </a:lnTo>
                    <a:lnTo>
                      <a:pt x="79" y="97"/>
                    </a:lnTo>
                    <a:lnTo>
                      <a:pt x="74" y="97"/>
                    </a:lnTo>
                    <a:lnTo>
                      <a:pt x="65" y="97"/>
                    </a:lnTo>
                    <a:lnTo>
                      <a:pt x="63" y="97"/>
                    </a:lnTo>
                    <a:lnTo>
                      <a:pt x="49" y="99"/>
                    </a:lnTo>
                    <a:lnTo>
                      <a:pt x="47" y="99"/>
                    </a:lnTo>
                    <a:lnTo>
                      <a:pt x="47" y="101"/>
                    </a:lnTo>
                    <a:lnTo>
                      <a:pt x="47" y="108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49" y="124"/>
                    </a:lnTo>
                    <a:lnTo>
                      <a:pt x="54" y="133"/>
                    </a:lnTo>
                    <a:lnTo>
                      <a:pt x="56" y="135"/>
                    </a:lnTo>
                    <a:lnTo>
                      <a:pt x="61" y="144"/>
                    </a:lnTo>
                    <a:lnTo>
                      <a:pt x="63" y="144"/>
                    </a:lnTo>
                    <a:lnTo>
                      <a:pt x="76" y="140"/>
                    </a:lnTo>
                    <a:lnTo>
                      <a:pt x="81" y="140"/>
                    </a:lnTo>
                    <a:lnTo>
                      <a:pt x="83" y="137"/>
                    </a:lnTo>
                    <a:lnTo>
                      <a:pt x="90" y="137"/>
                    </a:lnTo>
                    <a:lnTo>
                      <a:pt x="92" y="137"/>
                    </a:lnTo>
                    <a:lnTo>
                      <a:pt x="99" y="137"/>
                    </a:lnTo>
                    <a:lnTo>
                      <a:pt x="99" y="137"/>
                    </a:lnTo>
                    <a:lnTo>
                      <a:pt x="103" y="137"/>
                    </a:lnTo>
                    <a:lnTo>
                      <a:pt x="106" y="137"/>
                    </a:lnTo>
                    <a:lnTo>
                      <a:pt x="110" y="137"/>
                    </a:lnTo>
                    <a:lnTo>
                      <a:pt x="117" y="135"/>
                    </a:lnTo>
                    <a:lnTo>
                      <a:pt x="117" y="135"/>
                    </a:lnTo>
                    <a:lnTo>
                      <a:pt x="117" y="137"/>
                    </a:lnTo>
                    <a:lnTo>
                      <a:pt x="119" y="164"/>
                    </a:lnTo>
                    <a:lnTo>
                      <a:pt x="119" y="185"/>
                    </a:lnTo>
                    <a:lnTo>
                      <a:pt x="119" y="185"/>
                    </a:lnTo>
                    <a:lnTo>
                      <a:pt x="81" y="185"/>
                    </a:lnTo>
                    <a:lnTo>
                      <a:pt x="67" y="185"/>
                    </a:lnTo>
                    <a:lnTo>
                      <a:pt x="54" y="185"/>
                    </a:lnTo>
                    <a:lnTo>
                      <a:pt x="38" y="187"/>
                    </a:lnTo>
                    <a:lnTo>
                      <a:pt x="38" y="178"/>
                    </a:lnTo>
                    <a:lnTo>
                      <a:pt x="36" y="178"/>
                    </a:lnTo>
                    <a:lnTo>
                      <a:pt x="33" y="178"/>
                    </a:lnTo>
                    <a:lnTo>
                      <a:pt x="31" y="178"/>
                    </a:lnTo>
                    <a:lnTo>
                      <a:pt x="29" y="178"/>
                    </a:lnTo>
                    <a:lnTo>
                      <a:pt x="27" y="178"/>
                    </a:lnTo>
                    <a:lnTo>
                      <a:pt x="24" y="178"/>
                    </a:lnTo>
                    <a:lnTo>
                      <a:pt x="22" y="178"/>
                    </a:lnTo>
                    <a:lnTo>
                      <a:pt x="18" y="178"/>
                    </a:lnTo>
                    <a:lnTo>
                      <a:pt x="18" y="180"/>
                    </a:lnTo>
                    <a:lnTo>
                      <a:pt x="18" y="180"/>
                    </a:lnTo>
                    <a:lnTo>
                      <a:pt x="13" y="180"/>
                    </a:lnTo>
                    <a:lnTo>
                      <a:pt x="11" y="180"/>
                    </a:lnTo>
                    <a:lnTo>
                      <a:pt x="9" y="180"/>
                    </a:lnTo>
                    <a:lnTo>
                      <a:pt x="6" y="180"/>
                    </a:lnTo>
                    <a:lnTo>
                      <a:pt x="4" y="178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2" y="167"/>
                    </a:lnTo>
                    <a:lnTo>
                      <a:pt x="2" y="164"/>
                    </a:lnTo>
                    <a:lnTo>
                      <a:pt x="2" y="160"/>
                    </a:lnTo>
                    <a:lnTo>
                      <a:pt x="2" y="153"/>
                    </a:lnTo>
                    <a:lnTo>
                      <a:pt x="4" y="142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2" y="65"/>
                    </a:lnTo>
                    <a:lnTo>
                      <a:pt x="2" y="61"/>
                    </a:lnTo>
                    <a:lnTo>
                      <a:pt x="2" y="58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5" y="13"/>
                    </a:lnTo>
                    <a:lnTo>
                      <a:pt x="6" y="13"/>
                    </a:lnTo>
                    <a:lnTo>
                      <a:pt x="6" y="29"/>
                    </a:lnTo>
                    <a:lnTo>
                      <a:pt x="9" y="29"/>
                    </a:lnTo>
                    <a:lnTo>
                      <a:pt x="33" y="29"/>
                    </a:lnTo>
                    <a:lnTo>
                      <a:pt x="38" y="29"/>
                    </a:lnTo>
                    <a:lnTo>
                      <a:pt x="40" y="27"/>
                    </a:lnTo>
                    <a:lnTo>
                      <a:pt x="38" y="9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9"/>
                    </a:lnTo>
                    <a:lnTo>
                      <a:pt x="45" y="27"/>
                    </a:lnTo>
                    <a:lnTo>
                      <a:pt x="45" y="40"/>
                    </a:lnTo>
                    <a:lnTo>
                      <a:pt x="79" y="40"/>
                    </a:lnTo>
                    <a:lnTo>
                      <a:pt x="79" y="27"/>
                    </a:lnTo>
                    <a:lnTo>
                      <a:pt x="70" y="27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6" y="20"/>
                    </a:lnTo>
                    <a:lnTo>
                      <a:pt x="54" y="16"/>
                    </a:lnTo>
                    <a:lnTo>
                      <a:pt x="67" y="16"/>
                    </a:lnTo>
                    <a:lnTo>
                      <a:pt x="67" y="13"/>
                    </a:lnTo>
                    <a:lnTo>
                      <a:pt x="67" y="7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10" y="0"/>
                    </a:lnTo>
                    <a:close/>
                    <a:moveTo>
                      <a:pt x="110" y="119"/>
                    </a:move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lnTo>
                      <a:pt x="110" y="11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8" name="Freeform 3182">
                <a:extLst>
                  <a:ext uri="{FF2B5EF4-FFF2-40B4-BE49-F238E27FC236}">
                    <a16:creationId xmlns:a16="http://schemas.microsoft.com/office/drawing/2014/main" id="{30BA7B5F-C8A3-44F3-941E-F9A858F097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6" y="1076"/>
                <a:ext cx="59" cy="39"/>
              </a:xfrm>
              <a:custGeom>
                <a:avLst/>
                <a:gdLst>
                  <a:gd name="T0" fmla="*/ 38 w 59"/>
                  <a:gd name="T1" fmla="*/ 5 h 39"/>
                  <a:gd name="T2" fmla="*/ 38 w 59"/>
                  <a:gd name="T3" fmla="*/ 5 h 39"/>
                  <a:gd name="T4" fmla="*/ 41 w 59"/>
                  <a:gd name="T5" fmla="*/ 7 h 39"/>
                  <a:gd name="T6" fmla="*/ 45 w 59"/>
                  <a:gd name="T7" fmla="*/ 7 h 39"/>
                  <a:gd name="T8" fmla="*/ 50 w 59"/>
                  <a:gd name="T9" fmla="*/ 12 h 39"/>
                  <a:gd name="T10" fmla="*/ 54 w 59"/>
                  <a:gd name="T11" fmla="*/ 18 h 39"/>
                  <a:gd name="T12" fmla="*/ 54 w 59"/>
                  <a:gd name="T13" fmla="*/ 21 h 39"/>
                  <a:gd name="T14" fmla="*/ 56 w 59"/>
                  <a:gd name="T15" fmla="*/ 23 h 39"/>
                  <a:gd name="T16" fmla="*/ 54 w 59"/>
                  <a:gd name="T17" fmla="*/ 27 h 39"/>
                  <a:gd name="T18" fmla="*/ 54 w 59"/>
                  <a:gd name="T19" fmla="*/ 27 h 39"/>
                  <a:gd name="T20" fmla="*/ 54 w 59"/>
                  <a:gd name="T21" fmla="*/ 32 h 39"/>
                  <a:gd name="T22" fmla="*/ 56 w 59"/>
                  <a:gd name="T23" fmla="*/ 32 h 39"/>
                  <a:gd name="T24" fmla="*/ 56 w 59"/>
                  <a:gd name="T25" fmla="*/ 32 h 39"/>
                  <a:gd name="T26" fmla="*/ 59 w 59"/>
                  <a:gd name="T27" fmla="*/ 34 h 39"/>
                  <a:gd name="T28" fmla="*/ 59 w 59"/>
                  <a:gd name="T29" fmla="*/ 36 h 39"/>
                  <a:gd name="T30" fmla="*/ 56 w 59"/>
                  <a:gd name="T31" fmla="*/ 36 h 39"/>
                  <a:gd name="T32" fmla="*/ 50 w 59"/>
                  <a:gd name="T33" fmla="*/ 36 h 39"/>
                  <a:gd name="T34" fmla="*/ 52 w 59"/>
                  <a:gd name="T35" fmla="*/ 32 h 39"/>
                  <a:gd name="T36" fmla="*/ 50 w 59"/>
                  <a:gd name="T37" fmla="*/ 30 h 39"/>
                  <a:gd name="T38" fmla="*/ 45 w 59"/>
                  <a:gd name="T39" fmla="*/ 30 h 39"/>
                  <a:gd name="T40" fmla="*/ 41 w 59"/>
                  <a:gd name="T41" fmla="*/ 27 h 39"/>
                  <a:gd name="T42" fmla="*/ 36 w 59"/>
                  <a:gd name="T43" fmla="*/ 21 h 39"/>
                  <a:gd name="T44" fmla="*/ 34 w 59"/>
                  <a:gd name="T45" fmla="*/ 18 h 39"/>
                  <a:gd name="T46" fmla="*/ 29 w 59"/>
                  <a:gd name="T47" fmla="*/ 14 h 39"/>
                  <a:gd name="T48" fmla="*/ 25 w 59"/>
                  <a:gd name="T49" fmla="*/ 14 h 39"/>
                  <a:gd name="T50" fmla="*/ 20 w 59"/>
                  <a:gd name="T51" fmla="*/ 14 h 39"/>
                  <a:gd name="T52" fmla="*/ 16 w 59"/>
                  <a:gd name="T53" fmla="*/ 12 h 39"/>
                  <a:gd name="T54" fmla="*/ 11 w 59"/>
                  <a:gd name="T55" fmla="*/ 12 h 39"/>
                  <a:gd name="T56" fmla="*/ 7 w 59"/>
                  <a:gd name="T57" fmla="*/ 12 h 39"/>
                  <a:gd name="T58" fmla="*/ 5 w 59"/>
                  <a:gd name="T59" fmla="*/ 9 h 39"/>
                  <a:gd name="T60" fmla="*/ 2 w 59"/>
                  <a:gd name="T61" fmla="*/ 5 h 39"/>
                  <a:gd name="T62" fmla="*/ 5 w 59"/>
                  <a:gd name="T63" fmla="*/ 5 h 39"/>
                  <a:gd name="T64" fmla="*/ 7 w 59"/>
                  <a:gd name="T65" fmla="*/ 0 h 39"/>
                  <a:gd name="T66" fmla="*/ 18 w 59"/>
                  <a:gd name="T67" fmla="*/ 3 h 39"/>
                  <a:gd name="T68" fmla="*/ 23 w 59"/>
                  <a:gd name="T69" fmla="*/ 5 h 39"/>
                  <a:gd name="T70" fmla="*/ 29 w 59"/>
                  <a:gd name="T71" fmla="*/ 5 h 39"/>
                  <a:gd name="T72" fmla="*/ 32 w 59"/>
                  <a:gd name="T73" fmla="*/ 5 h 39"/>
                  <a:gd name="T74" fmla="*/ 34 w 59"/>
                  <a:gd name="T75" fmla="*/ 5 h 39"/>
                  <a:gd name="T76" fmla="*/ 36 w 59"/>
                  <a:gd name="T77" fmla="*/ 5 h 39"/>
                  <a:gd name="T78" fmla="*/ 34 w 59"/>
                  <a:gd name="T79" fmla="*/ 14 h 39"/>
                  <a:gd name="T80" fmla="*/ 36 w 59"/>
                  <a:gd name="T81" fmla="*/ 16 h 39"/>
                  <a:gd name="T82" fmla="*/ 34 w 59"/>
                  <a:gd name="T83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" h="39">
                    <a:moveTo>
                      <a:pt x="36" y="5"/>
                    </a:move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18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32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56" y="36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7" y="27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1" y="27"/>
                    </a:lnTo>
                    <a:lnTo>
                      <a:pt x="38" y="23"/>
                    </a:lnTo>
                    <a:lnTo>
                      <a:pt x="36" y="21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2" y="14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0" y="14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3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5"/>
                    </a:lnTo>
                    <a:close/>
                    <a:moveTo>
                      <a:pt x="34" y="9"/>
                    </a:moveTo>
                    <a:lnTo>
                      <a:pt x="34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9"/>
                    </a:lnTo>
                    <a:lnTo>
                      <a:pt x="34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9" name="Freeform 3183">
                <a:extLst>
                  <a:ext uri="{FF2B5EF4-FFF2-40B4-BE49-F238E27FC236}">
                    <a16:creationId xmlns:a16="http://schemas.microsoft.com/office/drawing/2014/main" id="{C1854A67-042F-4EE8-A566-CC88A2437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245"/>
                <a:ext cx="32" cy="41"/>
              </a:xfrm>
              <a:custGeom>
                <a:avLst/>
                <a:gdLst>
                  <a:gd name="T0" fmla="*/ 25 w 32"/>
                  <a:gd name="T1" fmla="*/ 21 h 41"/>
                  <a:gd name="T2" fmla="*/ 16 w 32"/>
                  <a:gd name="T3" fmla="*/ 41 h 41"/>
                  <a:gd name="T4" fmla="*/ 0 w 32"/>
                  <a:gd name="T5" fmla="*/ 39 h 41"/>
                  <a:gd name="T6" fmla="*/ 11 w 32"/>
                  <a:gd name="T7" fmla="*/ 19 h 41"/>
                  <a:gd name="T8" fmla="*/ 2 w 32"/>
                  <a:gd name="T9" fmla="*/ 16 h 41"/>
                  <a:gd name="T10" fmla="*/ 4 w 32"/>
                  <a:gd name="T11" fmla="*/ 12 h 41"/>
                  <a:gd name="T12" fmla="*/ 7 w 32"/>
                  <a:gd name="T13" fmla="*/ 5 h 41"/>
                  <a:gd name="T14" fmla="*/ 9 w 32"/>
                  <a:gd name="T15" fmla="*/ 0 h 41"/>
                  <a:gd name="T16" fmla="*/ 32 w 32"/>
                  <a:gd name="T17" fmla="*/ 3 h 41"/>
                  <a:gd name="T18" fmla="*/ 29 w 32"/>
                  <a:gd name="T19" fmla="*/ 9 h 41"/>
                  <a:gd name="T20" fmla="*/ 27 w 32"/>
                  <a:gd name="T21" fmla="*/ 14 h 41"/>
                  <a:gd name="T22" fmla="*/ 25 w 32"/>
                  <a:gd name="T2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25" y="21"/>
                    </a:moveTo>
                    <a:lnTo>
                      <a:pt x="16" y="41"/>
                    </a:lnTo>
                    <a:lnTo>
                      <a:pt x="0" y="39"/>
                    </a:lnTo>
                    <a:lnTo>
                      <a:pt x="11" y="19"/>
                    </a:lnTo>
                    <a:lnTo>
                      <a:pt x="2" y="16"/>
                    </a:lnTo>
                    <a:lnTo>
                      <a:pt x="4" y="12"/>
                    </a:lnTo>
                    <a:lnTo>
                      <a:pt x="7" y="5"/>
                    </a:lnTo>
                    <a:lnTo>
                      <a:pt x="9" y="0"/>
                    </a:lnTo>
                    <a:lnTo>
                      <a:pt x="32" y="3"/>
                    </a:lnTo>
                    <a:lnTo>
                      <a:pt x="29" y="9"/>
                    </a:lnTo>
                    <a:lnTo>
                      <a:pt x="27" y="14"/>
                    </a:lnTo>
                    <a:lnTo>
                      <a:pt x="25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0" name="Freeform 3184">
                <a:extLst>
                  <a:ext uri="{FF2B5EF4-FFF2-40B4-BE49-F238E27FC236}">
                    <a16:creationId xmlns:a16="http://schemas.microsoft.com/office/drawing/2014/main" id="{C2754770-5043-4F45-9A9B-68C7B2B932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6" y="1031"/>
                <a:ext cx="51" cy="12"/>
              </a:xfrm>
              <a:custGeom>
                <a:avLst/>
                <a:gdLst>
                  <a:gd name="T0" fmla="*/ 2 w 51"/>
                  <a:gd name="T1" fmla="*/ 0 h 12"/>
                  <a:gd name="T2" fmla="*/ 2 w 51"/>
                  <a:gd name="T3" fmla="*/ 5 h 12"/>
                  <a:gd name="T4" fmla="*/ 4 w 51"/>
                  <a:gd name="T5" fmla="*/ 5 h 12"/>
                  <a:gd name="T6" fmla="*/ 6 w 51"/>
                  <a:gd name="T7" fmla="*/ 5 h 12"/>
                  <a:gd name="T8" fmla="*/ 6 w 51"/>
                  <a:gd name="T9" fmla="*/ 0 h 12"/>
                  <a:gd name="T10" fmla="*/ 11 w 51"/>
                  <a:gd name="T11" fmla="*/ 0 h 12"/>
                  <a:gd name="T12" fmla="*/ 15 w 51"/>
                  <a:gd name="T13" fmla="*/ 0 h 12"/>
                  <a:gd name="T14" fmla="*/ 20 w 51"/>
                  <a:gd name="T15" fmla="*/ 0 h 12"/>
                  <a:gd name="T16" fmla="*/ 20 w 51"/>
                  <a:gd name="T17" fmla="*/ 0 h 12"/>
                  <a:gd name="T18" fmla="*/ 24 w 51"/>
                  <a:gd name="T19" fmla="*/ 0 h 12"/>
                  <a:gd name="T20" fmla="*/ 24 w 51"/>
                  <a:gd name="T21" fmla="*/ 0 h 12"/>
                  <a:gd name="T22" fmla="*/ 27 w 51"/>
                  <a:gd name="T23" fmla="*/ 0 h 12"/>
                  <a:gd name="T24" fmla="*/ 29 w 51"/>
                  <a:gd name="T25" fmla="*/ 0 h 12"/>
                  <a:gd name="T26" fmla="*/ 29 w 51"/>
                  <a:gd name="T27" fmla="*/ 0 h 12"/>
                  <a:gd name="T28" fmla="*/ 36 w 51"/>
                  <a:gd name="T29" fmla="*/ 0 h 12"/>
                  <a:gd name="T30" fmla="*/ 36 w 51"/>
                  <a:gd name="T31" fmla="*/ 0 h 12"/>
                  <a:gd name="T32" fmla="*/ 38 w 51"/>
                  <a:gd name="T33" fmla="*/ 0 h 12"/>
                  <a:gd name="T34" fmla="*/ 38 w 51"/>
                  <a:gd name="T35" fmla="*/ 0 h 12"/>
                  <a:gd name="T36" fmla="*/ 45 w 51"/>
                  <a:gd name="T37" fmla="*/ 0 h 12"/>
                  <a:gd name="T38" fmla="*/ 45 w 51"/>
                  <a:gd name="T39" fmla="*/ 5 h 12"/>
                  <a:gd name="T40" fmla="*/ 47 w 51"/>
                  <a:gd name="T41" fmla="*/ 5 h 12"/>
                  <a:gd name="T42" fmla="*/ 47 w 51"/>
                  <a:gd name="T43" fmla="*/ 0 h 12"/>
                  <a:gd name="T44" fmla="*/ 49 w 51"/>
                  <a:gd name="T45" fmla="*/ 0 h 12"/>
                  <a:gd name="T46" fmla="*/ 49 w 51"/>
                  <a:gd name="T47" fmla="*/ 3 h 12"/>
                  <a:gd name="T48" fmla="*/ 51 w 51"/>
                  <a:gd name="T49" fmla="*/ 5 h 12"/>
                  <a:gd name="T50" fmla="*/ 49 w 51"/>
                  <a:gd name="T51" fmla="*/ 5 h 12"/>
                  <a:gd name="T52" fmla="*/ 49 w 51"/>
                  <a:gd name="T53" fmla="*/ 7 h 12"/>
                  <a:gd name="T54" fmla="*/ 45 w 51"/>
                  <a:gd name="T55" fmla="*/ 7 h 12"/>
                  <a:gd name="T56" fmla="*/ 45 w 51"/>
                  <a:gd name="T57" fmla="*/ 9 h 12"/>
                  <a:gd name="T58" fmla="*/ 42 w 51"/>
                  <a:gd name="T59" fmla="*/ 9 h 12"/>
                  <a:gd name="T60" fmla="*/ 38 w 51"/>
                  <a:gd name="T61" fmla="*/ 9 h 12"/>
                  <a:gd name="T62" fmla="*/ 36 w 51"/>
                  <a:gd name="T63" fmla="*/ 9 h 12"/>
                  <a:gd name="T64" fmla="*/ 33 w 51"/>
                  <a:gd name="T65" fmla="*/ 9 h 12"/>
                  <a:gd name="T66" fmla="*/ 29 w 51"/>
                  <a:gd name="T67" fmla="*/ 9 h 12"/>
                  <a:gd name="T68" fmla="*/ 27 w 51"/>
                  <a:gd name="T69" fmla="*/ 9 h 12"/>
                  <a:gd name="T70" fmla="*/ 24 w 51"/>
                  <a:gd name="T71" fmla="*/ 9 h 12"/>
                  <a:gd name="T72" fmla="*/ 20 w 51"/>
                  <a:gd name="T73" fmla="*/ 9 h 12"/>
                  <a:gd name="T74" fmla="*/ 18 w 51"/>
                  <a:gd name="T75" fmla="*/ 9 h 12"/>
                  <a:gd name="T76" fmla="*/ 15 w 51"/>
                  <a:gd name="T77" fmla="*/ 9 h 12"/>
                  <a:gd name="T78" fmla="*/ 11 w 51"/>
                  <a:gd name="T79" fmla="*/ 9 h 12"/>
                  <a:gd name="T80" fmla="*/ 11 w 51"/>
                  <a:gd name="T81" fmla="*/ 9 h 12"/>
                  <a:gd name="T82" fmla="*/ 11 w 51"/>
                  <a:gd name="T83" fmla="*/ 9 h 12"/>
                  <a:gd name="T84" fmla="*/ 9 w 51"/>
                  <a:gd name="T85" fmla="*/ 12 h 12"/>
                  <a:gd name="T86" fmla="*/ 9 w 51"/>
                  <a:gd name="T87" fmla="*/ 9 h 12"/>
                  <a:gd name="T88" fmla="*/ 6 w 51"/>
                  <a:gd name="T89" fmla="*/ 12 h 12"/>
                  <a:gd name="T90" fmla="*/ 6 w 51"/>
                  <a:gd name="T91" fmla="*/ 12 h 12"/>
                  <a:gd name="T92" fmla="*/ 2 w 51"/>
                  <a:gd name="T93" fmla="*/ 12 h 12"/>
                  <a:gd name="T94" fmla="*/ 2 w 51"/>
                  <a:gd name="T95" fmla="*/ 12 h 12"/>
                  <a:gd name="T96" fmla="*/ 0 w 51"/>
                  <a:gd name="T97" fmla="*/ 12 h 12"/>
                  <a:gd name="T98" fmla="*/ 0 w 51"/>
                  <a:gd name="T99" fmla="*/ 5 h 12"/>
                  <a:gd name="T100" fmla="*/ 0 w 51"/>
                  <a:gd name="T101" fmla="*/ 0 h 12"/>
                  <a:gd name="T102" fmla="*/ 2 w 51"/>
                  <a:gd name="T103" fmla="*/ 0 h 12"/>
                  <a:gd name="T104" fmla="*/ 2 w 51"/>
                  <a:gd name="T105" fmla="*/ 0 h 12"/>
                  <a:gd name="T106" fmla="*/ 6 w 51"/>
                  <a:gd name="T107" fmla="*/ 0 h 12"/>
                  <a:gd name="T108" fmla="*/ 4 w 51"/>
                  <a:gd name="T109" fmla="*/ 0 h 12"/>
                  <a:gd name="T110" fmla="*/ 2 w 51"/>
                  <a:gd name="T1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1" h="12">
                    <a:moveTo>
                      <a:pt x="2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51" y="5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45" y="7"/>
                    </a:lnTo>
                    <a:lnTo>
                      <a:pt x="45" y="9"/>
                    </a:lnTo>
                    <a:lnTo>
                      <a:pt x="42" y="9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3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1" name="Freeform 3185">
                <a:extLst>
                  <a:ext uri="{FF2B5EF4-FFF2-40B4-BE49-F238E27FC236}">
                    <a16:creationId xmlns:a16="http://schemas.microsoft.com/office/drawing/2014/main" id="{E37427D6-4468-4D01-AA36-DF3C795AB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375"/>
                <a:ext cx="29" cy="16"/>
              </a:xfrm>
              <a:custGeom>
                <a:avLst/>
                <a:gdLst>
                  <a:gd name="T0" fmla="*/ 4 w 29"/>
                  <a:gd name="T1" fmla="*/ 0 h 16"/>
                  <a:gd name="T2" fmla="*/ 18 w 29"/>
                  <a:gd name="T3" fmla="*/ 7 h 16"/>
                  <a:gd name="T4" fmla="*/ 20 w 29"/>
                  <a:gd name="T5" fmla="*/ 2 h 16"/>
                  <a:gd name="T6" fmla="*/ 20 w 29"/>
                  <a:gd name="T7" fmla="*/ 2 h 16"/>
                  <a:gd name="T8" fmla="*/ 23 w 29"/>
                  <a:gd name="T9" fmla="*/ 2 h 16"/>
                  <a:gd name="T10" fmla="*/ 29 w 29"/>
                  <a:gd name="T11" fmla="*/ 5 h 16"/>
                  <a:gd name="T12" fmla="*/ 27 w 29"/>
                  <a:gd name="T13" fmla="*/ 7 h 16"/>
                  <a:gd name="T14" fmla="*/ 29 w 29"/>
                  <a:gd name="T15" fmla="*/ 7 h 16"/>
                  <a:gd name="T16" fmla="*/ 27 w 29"/>
                  <a:gd name="T17" fmla="*/ 9 h 16"/>
                  <a:gd name="T18" fmla="*/ 25 w 29"/>
                  <a:gd name="T19" fmla="*/ 11 h 16"/>
                  <a:gd name="T20" fmla="*/ 23 w 29"/>
                  <a:gd name="T21" fmla="*/ 16 h 16"/>
                  <a:gd name="T22" fmla="*/ 14 w 29"/>
                  <a:gd name="T23" fmla="*/ 11 h 16"/>
                  <a:gd name="T24" fmla="*/ 11 w 29"/>
                  <a:gd name="T25" fmla="*/ 16 h 16"/>
                  <a:gd name="T26" fmla="*/ 7 w 29"/>
                  <a:gd name="T27" fmla="*/ 14 h 16"/>
                  <a:gd name="T28" fmla="*/ 2 w 29"/>
                  <a:gd name="T29" fmla="*/ 11 h 16"/>
                  <a:gd name="T30" fmla="*/ 2 w 29"/>
                  <a:gd name="T31" fmla="*/ 9 h 16"/>
                  <a:gd name="T32" fmla="*/ 0 w 29"/>
                  <a:gd name="T33" fmla="*/ 9 h 16"/>
                  <a:gd name="T34" fmla="*/ 2 w 29"/>
                  <a:gd name="T35" fmla="*/ 2 h 16"/>
                  <a:gd name="T36" fmla="*/ 4 w 29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6">
                    <a:moveTo>
                      <a:pt x="4" y="0"/>
                    </a:moveTo>
                    <a:lnTo>
                      <a:pt x="18" y="7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9" y="5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7" y="9"/>
                    </a:lnTo>
                    <a:lnTo>
                      <a:pt x="25" y="11"/>
                    </a:lnTo>
                    <a:lnTo>
                      <a:pt x="23" y="16"/>
                    </a:lnTo>
                    <a:lnTo>
                      <a:pt x="14" y="11"/>
                    </a:lnTo>
                    <a:lnTo>
                      <a:pt x="11" y="16"/>
                    </a:lnTo>
                    <a:lnTo>
                      <a:pt x="7" y="14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2" name="Freeform 3186">
                <a:extLst>
                  <a:ext uri="{FF2B5EF4-FFF2-40B4-BE49-F238E27FC236}">
                    <a16:creationId xmlns:a16="http://schemas.microsoft.com/office/drawing/2014/main" id="{C8C077F2-E4C1-45A2-A28D-0CE1D53A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563"/>
                <a:ext cx="4" cy="7"/>
              </a:xfrm>
              <a:custGeom>
                <a:avLst/>
                <a:gdLst>
                  <a:gd name="T0" fmla="*/ 4 w 4"/>
                  <a:gd name="T1" fmla="*/ 5 h 7"/>
                  <a:gd name="T2" fmla="*/ 2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5 h 7"/>
                  <a:gd name="T10" fmla="*/ 0 w 4"/>
                  <a:gd name="T11" fmla="*/ 5 h 7"/>
                  <a:gd name="T12" fmla="*/ 2 w 4"/>
                  <a:gd name="T13" fmla="*/ 0 h 7"/>
                  <a:gd name="T14" fmla="*/ 4 w 4"/>
                  <a:gd name="T15" fmla="*/ 3 h 7"/>
                  <a:gd name="T16" fmla="*/ 4 w 4"/>
                  <a:gd name="T17" fmla="*/ 3 h 7"/>
                  <a:gd name="T18" fmla="*/ 4 w 4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3" name="Freeform 3187">
                <a:extLst>
                  <a:ext uri="{FF2B5EF4-FFF2-40B4-BE49-F238E27FC236}">
                    <a16:creationId xmlns:a16="http://schemas.microsoft.com/office/drawing/2014/main" id="{295B8D59-3043-44AD-BC78-505BD1691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342"/>
                <a:ext cx="12" cy="14"/>
              </a:xfrm>
              <a:custGeom>
                <a:avLst/>
                <a:gdLst>
                  <a:gd name="T0" fmla="*/ 12 w 12"/>
                  <a:gd name="T1" fmla="*/ 14 h 14"/>
                  <a:gd name="T2" fmla="*/ 0 w 12"/>
                  <a:gd name="T3" fmla="*/ 14 h 14"/>
                  <a:gd name="T4" fmla="*/ 0 w 12"/>
                  <a:gd name="T5" fmla="*/ 5 h 14"/>
                  <a:gd name="T6" fmla="*/ 0 w 12"/>
                  <a:gd name="T7" fmla="*/ 0 h 14"/>
                  <a:gd name="T8" fmla="*/ 5 w 12"/>
                  <a:gd name="T9" fmla="*/ 0 h 14"/>
                  <a:gd name="T10" fmla="*/ 12 w 12"/>
                  <a:gd name="T11" fmla="*/ 0 h 14"/>
                  <a:gd name="T12" fmla="*/ 12 w 12"/>
                  <a:gd name="T13" fmla="*/ 5 h 14"/>
                  <a:gd name="T14" fmla="*/ 12 w 12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0" y="14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12" y="5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4" name="Freeform 3188">
                <a:extLst>
                  <a:ext uri="{FF2B5EF4-FFF2-40B4-BE49-F238E27FC236}">
                    <a16:creationId xmlns:a16="http://schemas.microsoft.com/office/drawing/2014/main" id="{C1512E50-2BF7-42D7-883B-132674461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130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5 w 7"/>
                  <a:gd name="T3" fmla="*/ 7 h 7"/>
                  <a:gd name="T4" fmla="*/ 2 w 7"/>
                  <a:gd name="T5" fmla="*/ 7 h 7"/>
                  <a:gd name="T6" fmla="*/ 2 w 7"/>
                  <a:gd name="T7" fmla="*/ 5 h 7"/>
                  <a:gd name="T8" fmla="*/ 2 w 7"/>
                  <a:gd name="T9" fmla="*/ 5 h 7"/>
                  <a:gd name="T10" fmla="*/ 2 w 7"/>
                  <a:gd name="T11" fmla="*/ 5 h 7"/>
                  <a:gd name="T12" fmla="*/ 2 w 7"/>
                  <a:gd name="T13" fmla="*/ 5 h 7"/>
                  <a:gd name="T14" fmla="*/ 2 w 7"/>
                  <a:gd name="T15" fmla="*/ 5 h 7"/>
                  <a:gd name="T16" fmla="*/ 0 w 7"/>
                  <a:gd name="T17" fmla="*/ 5 h 7"/>
                  <a:gd name="T18" fmla="*/ 2 w 7"/>
                  <a:gd name="T19" fmla="*/ 3 h 7"/>
                  <a:gd name="T20" fmla="*/ 5 w 7"/>
                  <a:gd name="T21" fmla="*/ 0 h 7"/>
                  <a:gd name="T22" fmla="*/ 7 w 7"/>
                  <a:gd name="T23" fmla="*/ 3 h 7"/>
                  <a:gd name="T24" fmla="*/ 7 w 7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5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5" name="Freeform 3189">
                <a:extLst>
                  <a:ext uri="{FF2B5EF4-FFF2-40B4-BE49-F238E27FC236}">
                    <a16:creationId xmlns:a16="http://schemas.microsoft.com/office/drawing/2014/main" id="{78AA5D97-9BCA-4D1A-B718-CC4711131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995"/>
                <a:ext cx="63" cy="63"/>
              </a:xfrm>
              <a:custGeom>
                <a:avLst/>
                <a:gdLst>
                  <a:gd name="T0" fmla="*/ 29 w 63"/>
                  <a:gd name="T1" fmla="*/ 27 h 63"/>
                  <a:gd name="T2" fmla="*/ 43 w 63"/>
                  <a:gd name="T3" fmla="*/ 36 h 63"/>
                  <a:gd name="T4" fmla="*/ 45 w 63"/>
                  <a:gd name="T5" fmla="*/ 39 h 63"/>
                  <a:gd name="T6" fmla="*/ 63 w 63"/>
                  <a:gd name="T7" fmla="*/ 50 h 63"/>
                  <a:gd name="T8" fmla="*/ 54 w 63"/>
                  <a:gd name="T9" fmla="*/ 63 h 63"/>
                  <a:gd name="T10" fmla="*/ 48 w 63"/>
                  <a:gd name="T11" fmla="*/ 59 h 63"/>
                  <a:gd name="T12" fmla="*/ 50 w 63"/>
                  <a:gd name="T13" fmla="*/ 54 h 63"/>
                  <a:gd name="T14" fmla="*/ 45 w 63"/>
                  <a:gd name="T15" fmla="*/ 52 h 63"/>
                  <a:gd name="T16" fmla="*/ 43 w 63"/>
                  <a:gd name="T17" fmla="*/ 54 h 63"/>
                  <a:gd name="T18" fmla="*/ 36 w 63"/>
                  <a:gd name="T19" fmla="*/ 50 h 63"/>
                  <a:gd name="T20" fmla="*/ 34 w 63"/>
                  <a:gd name="T21" fmla="*/ 50 h 63"/>
                  <a:gd name="T22" fmla="*/ 29 w 63"/>
                  <a:gd name="T23" fmla="*/ 45 h 63"/>
                  <a:gd name="T24" fmla="*/ 32 w 63"/>
                  <a:gd name="T25" fmla="*/ 43 h 63"/>
                  <a:gd name="T26" fmla="*/ 27 w 63"/>
                  <a:gd name="T27" fmla="*/ 41 h 63"/>
                  <a:gd name="T28" fmla="*/ 25 w 63"/>
                  <a:gd name="T29" fmla="*/ 43 h 63"/>
                  <a:gd name="T30" fmla="*/ 20 w 63"/>
                  <a:gd name="T31" fmla="*/ 41 h 63"/>
                  <a:gd name="T32" fmla="*/ 18 w 63"/>
                  <a:gd name="T33" fmla="*/ 39 h 63"/>
                  <a:gd name="T34" fmla="*/ 11 w 63"/>
                  <a:gd name="T35" fmla="*/ 34 h 63"/>
                  <a:gd name="T36" fmla="*/ 14 w 63"/>
                  <a:gd name="T37" fmla="*/ 32 h 63"/>
                  <a:gd name="T38" fmla="*/ 9 w 63"/>
                  <a:gd name="T39" fmla="*/ 29 h 63"/>
                  <a:gd name="T40" fmla="*/ 9 w 63"/>
                  <a:gd name="T41" fmla="*/ 32 h 63"/>
                  <a:gd name="T42" fmla="*/ 0 w 63"/>
                  <a:gd name="T43" fmla="*/ 27 h 63"/>
                  <a:gd name="T44" fmla="*/ 9 w 63"/>
                  <a:gd name="T45" fmla="*/ 14 h 63"/>
                  <a:gd name="T46" fmla="*/ 11 w 63"/>
                  <a:gd name="T47" fmla="*/ 11 h 63"/>
                  <a:gd name="T48" fmla="*/ 20 w 63"/>
                  <a:gd name="T49" fmla="*/ 0 h 63"/>
                  <a:gd name="T50" fmla="*/ 36 w 63"/>
                  <a:gd name="T51" fmla="*/ 11 h 63"/>
                  <a:gd name="T52" fmla="*/ 29 w 63"/>
                  <a:gd name="T53" fmla="*/ 25 h 63"/>
                  <a:gd name="T54" fmla="*/ 27 w 63"/>
                  <a:gd name="T55" fmla="*/ 27 h 63"/>
                  <a:gd name="T56" fmla="*/ 29 w 63"/>
                  <a:gd name="T57" fmla="*/ 2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3" h="63">
                    <a:moveTo>
                      <a:pt x="29" y="27"/>
                    </a:moveTo>
                    <a:lnTo>
                      <a:pt x="43" y="36"/>
                    </a:lnTo>
                    <a:lnTo>
                      <a:pt x="45" y="39"/>
                    </a:lnTo>
                    <a:lnTo>
                      <a:pt x="63" y="50"/>
                    </a:lnTo>
                    <a:lnTo>
                      <a:pt x="54" y="63"/>
                    </a:lnTo>
                    <a:lnTo>
                      <a:pt x="48" y="59"/>
                    </a:lnTo>
                    <a:lnTo>
                      <a:pt x="50" y="54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36" y="50"/>
                    </a:lnTo>
                    <a:lnTo>
                      <a:pt x="34" y="50"/>
                    </a:lnTo>
                    <a:lnTo>
                      <a:pt x="29" y="45"/>
                    </a:lnTo>
                    <a:lnTo>
                      <a:pt x="32" y="43"/>
                    </a:lnTo>
                    <a:lnTo>
                      <a:pt x="27" y="41"/>
                    </a:lnTo>
                    <a:lnTo>
                      <a:pt x="25" y="43"/>
                    </a:lnTo>
                    <a:lnTo>
                      <a:pt x="20" y="41"/>
                    </a:lnTo>
                    <a:lnTo>
                      <a:pt x="18" y="39"/>
                    </a:lnTo>
                    <a:lnTo>
                      <a:pt x="11" y="34"/>
                    </a:lnTo>
                    <a:lnTo>
                      <a:pt x="14" y="32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0" y="27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20" y="0"/>
                    </a:lnTo>
                    <a:lnTo>
                      <a:pt x="36" y="11"/>
                    </a:lnTo>
                    <a:lnTo>
                      <a:pt x="29" y="25"/>
                    </a:lnTo>
                    <a:lnTo>
                      <a:pt x="27" y="27"/>
                    </a:lnTo>
                    <a:lnTo>
                      <a:pt x="29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6" name="Freeform 3190">
                <a:extLst>
                  <a:ext uri="{FF2B5EF4-FFF2-40B4-BE49-F238E27FC236}">
                    <a16:creationId xmlns:a16="http://schemas.microsoft.com/office/drawing/2014/main" id="{4D0C2524-A3EB-431E-9512-6DDE298C2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542"/>
                <a:ext cx="7" cy="11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3 w 3"/>
                  <a:gd name="T5" fmla="*/ 1 h 5"/>
                  <a:gd name="T6" fmla="*/ 3 w 3"/>
                  <a:gd name="T7" fmla="*/ 1 h 5"/>
                  <a:gd name="T8" fmla="*/ 2 w 3"/>
                  <a:gd name="T9" fmla="*/ 1 h 5"/>
                  <a:gd name="T10" fmla="*/ 2 w 3"/>
                  <a:gd name="T11" fmla="*/ 1 h 5"/>
                  <a:gd name="T12" fmla="*/ 1 w 3"/>
                  <a:gd name="T13" fmla="*/ 1 h 5"/>
                  <a:gd name="T14" fmla="*/ 1 w 3"/>
                  <a:gd name="T15" fmla="*/ 1 h 5"/>
                  <a:gd name="T16" fmla="*/ 1 w 3"/>
                  <a:gd name="T17" fmla="*/ 2 h 5"/>
                  <a:gd name="T18" fmla="*/ 1 w 3"/>
                  <a:gd name="T19" fmla="*/ 2 h 5"/>
                  <a:gd name="T20" fmla="*/ 0 w 3"/>
                  <a:gd name="T21" fmla="*/ 2 h 5"/>
                  <a:gd name="T22" fmla="*/ 0 w 3"/>
                  <a:gd name="T23" fmla="*/ 2 h 5"/>
                  <a:gd name="T24" fmla="*/ 0 w 3"/>
                  <a:gd name="T25" fmla="*/ 3 h 5"/>
                  <a:gd name="T26" fmla="*/ 0 w 3"/>
                  <a:gd name="T27" fmla="*/ 3 h 5"/>
                  <a:gd name="T28" fmla="*/ 1 w 3"/>
                  <a:gd name="T29" fmla="*/ 3 h 5"/>
                  <a:gd name="T30" fmla="*/ 1 w 3"/>
                  <a:gd name="T31" fmla="*/ 3 h 5"/>
                  <a:gd name="T32" fmla="*/ 1 w 3"/>
                  <a:gd name="T33" fmla="*/ 4 h 5"/>
                  <a:gd name="T34" fmla="*/ 1 w 3"/>
                  <a:gd name="T35" fmla="*/ 4 h 5"/>
                  <a:gd name="T36" fmla="*/ 2 w 3"/>
                  <a:gd name="T37" fmla="*/ 4 h 5"/>
                  <a:gd name="T38" fmla="*/ 2 w 3"/>
                  <a:gd name="T39" fmla="*/ 4 h 5"/>
                  <a:gd name="T40" fmla="*/ 2 w 3"/>
                  <a:gd name="T41" fmla="*/ 5 h 5"/>
                  <a:gd name="T42" fmla="*/ 2 w 3"/>
                  <a:gd name="T43" fmla="*/ 5 h 5"/>
                  <a:gd name="T44" fmla="*/ 3 w 3"/>
                  <a:gd name="T45" fmla="*/ 5 h 5"/>
                  <a:gd name="T46" fmla="*/ 3 w 3"/>
                  <a:gd name="T47" fmla="*/ 5 h 5"/>
                  <a:gd name="T48" fmla="*/ 3 w 3"/>
                  <a:gd name="T4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7" name="Freeform 3191">
                <a:extLst>
                  <a:ext uri="{FF2B5EF4-FFF2-40B4-BE49-F238E27FC236}">
                    <a16:creationId xmlns:a16="http://schemas.microsoft.com/office/drawing/2014/main" id="{D7A301E0-5FB6-46FD-B9ED-F541B57AC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907"/>
                <a:ext cx="23" cy="7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 w 10"/>
                  <a:gd name="T5" fmla="*/ 1 h 3"/>
                  <a:gd name="T6" fmla="*/ 1 w 10"/>
                  <a:gd name="T7" fmla="*/ 1 h 3"/>
                  <a:gd name="T8" fmla="*/ 0 w 10"/>
                  <a:gd name="T9" fmla="*/ 2 h 3"/>
                  <a:gd name="T10" fmla="*/ 10 w 10"/>
                  <a:gd name="T11" fmla="*/ 3 h 3"/>
                  <a:gd name="T12" fmla="*/ 10 w 10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0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8" name="Freeform 3192">
                <a:extLst>
                  <a:ext uri="{FF2B5EF4-FFF2-40B4-BE49-F238E27FC236}">
                    <a16:creationId xmlns:a16="http://schemas.microsoft.com/office/drawing/2014/main" id="{D2D6156A-95A0-4C3E-A57A-AD05FDA26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772"/>
                <a:ext cx="104" cy="29"/>
              </a:xfrm>
              <a:custGeom>
                <a:avLst/>
                <a:gdLst>
                  <a:gd name="T0" fmla="*/ 16 w 104"/>
                  <a:gd name="T1" fmla="*/ 9 h 29"/>
                  <a:gd name="T2" fmla="*/ 19 w 104"/>
                  <a:gd name="T3" fmla="*/ 9 h 29"/>
                  <a:gd name="T4" fmla="*/ 23 w 104"/>
                  <a:gd name="T5" fmla="*/ 9 h 29"/>
                  <a:gd name="T6" fmla="*/ 34 w 104"/>
                  <a:gd name="T7" fmla="*/ 11 h 29"/>
                  <a:gd name="T8" fmla="*/ 46 w 104"/>
                  <a:gd name="T9" fmla="*/ 13 h 29"/>
                  <a:gd name="T10" fmla="*/ 46 w 104"/>
                  <a:gd name="T11" fmla="*/ 13 h 29"/>
                  <a:gd name="T12" fmla="*/ 61 w 104"/>
                  <a:gd name="T13" fmla="*/ 18 h 29"/>
                  <a:gd name="T14" fmla="*/ 75 w 104"/>
                  <a:gd name="T15" fmla="*/ 18 h 29"/>
                  <a:gd name="T16" fmla="*/ 88 w 104"/>
                  <a:gd name="T17" fmla="*/ 20 h 29"/>
                  <a:gd name="T18" fmla="*/ 91 w 104"/>
                  <a:gd name="T19" fmla="*/ 20 h 29"/>
                  <a:gd name="T20" fmla="*/ 104 w 104"/>
                  <a:gd name="T21" fmla="*/ 22 h 29"/>
                  <a:gd name="T22" fmla="*/ 104 w 104"/>
                  <a:gd name="T23" fmla="*/ 22 h 29"/>
                  <a:gd name="T24" fmla="*/ 104 w 104"/>
                  <a:gd name="T25" fmla="*/ 27 h 29"/>
                  <a:gd name="T26" fmla="*/ 100 w 104"/>
                  <a:gd name="T27" fmla="*/ 29 h 29"/>
                  <a:gd name="T28" fmla="*/ 100 w 104"/>
                  <a:gd name="T29" fmla="*/ 29 h 29"/>
                  <a:gd name="T30" fmla="*/ 95 w 104"/>
                  <a:gd name="T31" fmla="*/ 29 h 29"/>
                  <a:gd name="T32" fmla="*/ 91 w 104"/>
                  <a:gd name="T33" fmla="*/ 27 h 29"/>
                  <a:gd name="T34" fmla="*/ 86 w 104"/>
                  <a:gd name="T35" fmla="*/ 27 h 29"/>
                  <a:gd name="T36" fmla="*/ 79 w 104"/>
                  <a:gd name="T37" fmla="*/ 27 h 29"/>
                  <a:gd name="T38" fmla="*/ 70 w 104"/>
                  <a:gd name="T39" fmla="*/ 25 h 29"/>
                  <a:gd name="T40" fmla="*/ 61 w 104"/>
                  <a:gd name="T41" fmla="*/ 22 h 29"/>
                  <a:gd name="T42" fmla="*/ 59 w 104"/>
                  <a:gd name="T43" fmla="*/ 22 h 29"/>
                  <a:gd name="T44" fmla="*/ 55 w 104"/>
                  <a:gd name="T45" fmla="*/ 22 h 29"/>
                  <a:gd name="T46" fmla="*/ 48 w 104"/>
                  <a:gd name="T47" fmla="*/ 20 h 29"/>
                  <a:gd name="T48" fmla="*/ 41 w 104"/>
                  <a:gd name="T49" fmla="*/ 20 h 29"/>
                  <a:gd name="T50" fmla="*/ 34 w 104"/>
                  <a:gd name="T51" fmla="*/ 20 h 29"/>
                  <a:gd name="T52" fmla="*/ 32 w 104"/>
                  <a:gd name="T53" fmla="*/ 20 h 29"/>
                  <a:gd name="T54" fmla="*/ 30 w 104"/>
                  <a:gd name="T55" fmla="*/ 18 h 29"/>
                  <a:gd name="T56" fmla="*/ 28 w 104"/>
                  <a:gd name="T57" fmla="*/ 18 h 29"/>
                  <a:gd name="T58" fmla="*/ 25 w 104"/>
                  <a:gd name="T59" fmla="*/ 18 h 29"/>
                  <a:gd name="T60" fmla="*/ 23 w 104"/>
                  <a:gd name="T61" fmla="*/ 18 h 29"/>
                  <a:gd name="T62" fmla="*/ 23 w 104"/>
                  <a:gd name="T63" fmla="*/ 18 h 29"/>
                  <a:gd name="T64" fmla="*/ 19 w 104"/>
                  <a:gd name="T65" fmla="*/ 16 h 29"/>
                  <a:gd name="T66" fmla="*/ 16 w 104"/>
                  <a:gd name="T67" fmla="*/ 16 h 29"/>
                  <a:gd name="T68" fmla="*/ 16 w 104"/>
                  <a:gd name="T69" fmla="*/ 16 h 29"/>
                  <a:gd name="T70" fmla="*/ 7 w 104"/>
                  <a:gd name="T71" fmla="*/ 16 h 29"/>
                  <a:gd name="T72" fmla="*/ 0 w 104"/>
                  <a:gd name="T73" fmla="*/ 13 h 29"/>
                  <a:gd name="T74" fmla="*/ 3 w 104"/>
                  <a:gd name="T75" fmla="*/ 2 h 29"/>
                  <a:gd name="T76" fmla="*/ 3 w 104"/>
                  <a:gd name="T77" fmla="*/ 0 h 29"/>
                  <a:gd name="T78" fmla="*/ 7 w 104"/>
                  <a:gd name="T79" fmla="*/ 4 h 29"/>
                  <a:gd name="T80" fmla="*/ 7 w 104"/>
                  <a:gd name="T81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29">
                    <a:moveTo>
                      <a:pt x="7" y="7"/>
                    </a:moveTo>
                    <a:lnTo>
                      <a:pt x="16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8" y="9"/>
                    </a:lnTo>
                    <a:lnTo>
                      <a:pt x="34" y="11"/>
                    </a:lnTo>
                    <a:lnTo>
                      <a:pt x="37" y="11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59" y="16"/>
                    </a:lnTo>
                    <a:lnTo>
                      <a:pt x="61" y="18"/>
                    </a:lnTo>
                    <a:lnTo>
                      <a:pt x="66" y="18"/>
                    </a:lnTo>
                    <a:lnTo>
                      <a:pt x="75" y="18"/>
                    </a:lnTo>
                    <a:lnTo>
                      <a:pt x="79" y="20"/>
                    </a:lnTo>
                    <a:lnTo>
                      <a:pt x="88" y="20"/>
                    </a:lnTo>
                    <a:lnTo>
                      <a:pt x="91" y="20"/>
                    </a:lnTo>
                    <a:lnTo>
                      <a:pt x="91" y="20"/>
                    </a:lnTo>
                    <a:lnTo>
                      <a:pt x="97" y="22"/>
                    </a:lnTo>
                    <a:lnTo>
                      <a:pt x="104" y="22"/>
                    </a:lnTo>
                    <a:lnTo>
                      <a:pt x="104" y="22"/>
                    </a:lnTo>
                    <a:lnTo>
                      <a:pt x="104" y="22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97" y="29"/>
                    </a:lnTo>
                    <a:lnTo>
                      <a:pt x="95" y="29"/>
                    </a:lnTo>
                    <a:lnTo>
                      <a:pt x="93" y="29"/>
                    </a:lnTo>
                    <a:lnTo>
                      <a:pt x="91" y="27"/>
                    </a:lnTo>
                    <a:lnTo>
                      <a:pt x="91" y="27"/>
                    </a:lnTo>
                    <a:lnTo>
                      <a:pt x="86" y="27"/>
                    </a:lnTo>
                    <a:lnTo>
                      <a:pt x="86" y="27"/>
                    </a:lnTo>
                    <a:lnTo>
                      <a:pt x="79" y="27"/>
                    </a:lnTo>
                    <a:lnTo>
                      <a:pt x="73" y="25"/>
                    </a:lnTo>
                    <a:lnTo>
                      <a:pt x="70" y="25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7" y="22"/>
                    </a:lnTo>
                    <a:lnTo>
                      <a:pt x="55" y="22"/>
                    </a:lnTo>
                    <a:lnTo>
                      <a:pt x="52" y="22"/>
                    </a:lnTo>
                    <a:lnTo>
                      <a:pt x="48" y="20"/>
                    </a:lnTo>
                    <a:lnTo>
                      <a:pt x="43" y="20"/>
                    </a:lnTo>
                    <a:lnTo>
                      <a:pt x="41" y="20"/>
                    </a:lnTo>
                    <a:lnTo>
                      <a:pt x="37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2" y="20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9" name="Freeform 3193">
                <a:extLst>
                  <a:ext uri="{FF2B5EF4-FFF2-40B4-BE49-F238E27FC236}">
                    <a16:creationId xmlns:a16="http://schemas.microsoft.com/office/drawing/2014/main" id="{C8684C74-E465-40CB-8C4F-272CFF4A3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57"/>
                <a:ext cx="6" cy="7"/>
              </a:xfrm>
              <a:custGeom>
                <a:avLst/>
                <a:gdLst>
                  <a:gd name="T0" fmla="*/ 6 w 6"/>
                  <a:gd name="T1" fmla="*/ 7 h 7"/>
                  <a:gd name="T2" fmla="*/ 4 w 6"/>
                  <a:gd name="T3" fmla="*/ 7 h 7"/>
                  <a:gd name="T4" fmla="*/ 0 w 6"/>
                  <a:gd name="T5" fmla="*/ 4 h 7"/>
                  <a:gd name="T6" fmla="*/ 2 w 6"/>
                  <a:gd name="T7" fmla="*/ 0 h 7"/>
                  <a:gd name="T8" fmla="*/ 2 w 6"/>
                  <a:gd name="T9" fmla="*/ 0 h 7"/>
                  <a:gd name="T10" fmla="*/ 2 w 6"/>
                  <a:gd name="T11" fmla="*/ 0 h 7"/>
                  <a:gd name="T12" fmla="*/ 4 w 6"/>
                  <a:gd name="T13" fmla="*/ 0 h 7"/>
                  <a:gd name="T14" fmla="*/ 6 w 6"/>
                  <a:gd name="T15" fmla="*/ 0 h 7"/>
                  <a:gd name="T16" fmla="*/ 6 w 6"/>
                  <a:gd name="T17" fmla="*/ 2 h 7"/>
                  <a:gd name="T18" fmla="*/ 6 w 6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lnTo>
                      <a:pt x="4" y="7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0" name="Freeform 3194">
                <a:extLst>
                  <a:ext uri="{FF2B5EF4-FFF2-40B4-BE49-F238E27FC236}">
                    <a16:creationId xmlns:a16="http://schemas.microsoft.com/office/drawing/2014/main" id="{61E83106-7342-43E0-88DD-86988E978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869"/>
                <a:ext cx="5" cy="16"/>
              </a:xfrm>
              <a:custGeom>
                <a:avLst/>
                <a:gdLst>
                  <a:gd name="T0" fmla="*/ 1 w 2"/>
                  <a:gd name="T1" fmla="*/ 6 h 7"/>
                  <a:gd name="T2" fmla="*/ 1 w 2"/>
                  <a:gd name="T3" fmla="*/ 6 h 7"/>
                  <a:gd name="T4" fmla="*/ 1 w 2"/>
                  <a:gd name="T5" fmla="*/ 6 h 7"/>
                  <a:gd name="T6" fmla="*/ 1 w 2"/>
                  <a:gd name="T7" fmla="*/ 5 h 7"/>
                  <a:gd name="T8" fmla="*/ 1 w 2"/>
                  <a:gd name="T9" fmla="*/ 5 h 7"/>
                  <a:gd name="T10" fmla="*/ 1 w 2"/>
                  <a:gd name="T11" fmla="*/ 4 h 7"/>
                  <a:gd name="T12" fmla="*/ 1 w 2"/>
                  <a:gd name="T13" fmla="*/ 4 h 7"/>
                  <a:gd name="T14" fmla="*/ 2 w 2"/>
                  <a:gd name="T15" fmla="*/ 3 h 7"/>
                  <a:gd name="T16" fmla="*/ 2 w 2"/>
                  <a:gd name="T17" fmla="*/ 3 h 7"/>
                  <a:gd name="T18" fmla="*/ 2 w 2"/>
                  <a:gd name="T19" fmla="*/ 3 h 7"/>
                  <a:gd name="T20" fmla="*/ 2 w 2"/>
                  <a:gd name="T21" fmla="*/ 2 h 7"/>
                  <a:gd name="T22" fmla="*/ 2 w 2"/>
                  <a:gd name="T23" fmla="*/ 2 h 7"/>
                  <a:gd name="T24" fmla="*/ 2 w 2"/>
                  <a:gd name="T25" fmla="*/ 2 h 7"/>
                  <a:gd name="T26" fmla="*/ 2 w 2"/>
                  <a:gd name="T27" fmla="*/ 1 h 7"/>
                  <a:gd name="T28" fmla="*/ 2 w 2"/>
                  <a:gd name="T29" fmla="*/ 1 h 7"/>
                  <a:gd name="T30" fmla="*/ 2 w 2"/>
                  <a:gd name="T31" fmla="*/ 1 h 7"/>
                  <a:gd name="T32" fmla="*/ 2 w 2"/>
                  <a:gd name="T33" fmla="*/ 0 h 7"/>
                  <a:gd name="T34" fmla="*/ 2 w 2"/>
                  <a:gd name="T35" fmla="*/ 0 h 7"/>
                  <a:gd name="T36" fmla="*/ 1 w 2"/>
                  <a:gd name="T37" fmla="*/ 0 h 7"/>
                  <a:gd name="T38" fmla="*/ 1 w 2"/>
                  <a:gd name="T39" fmla="*/ 0 h 7"/>
                  <a:gd name="T40" fmla="*/ 0 w 2"/>
                  <a:gd name="T41" fmla="*/ 7 h 7"/>
                  <a:gd name="T42" fmla="*/ 1 w 2"/>
                  <a:gd name="T43" fmla="*/ 7 h 7"/>
                  <a:gd name="T44" fmla="*/ 1 w 2"/>
                  <a:gd name="T4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1" name="Freeform 3195">
                <a:extLst>
                  <a:ext uri="{FF2B5EF4-FFF2-40B4-BE49-F238E27FC236}">
                    <a16:creationId xmlns:a16="http://schemas.microsoft.com/office/drawing/2014/main" id="{FD1B6FD0-A100-43D3-AA96-5B200F7E2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317"/>
                <a:ext cx="4" cy="9"/>
              </a:xfrm>
              <a:custGeom>
                <a:avLst/>
                <a:gdLst>
                  <a:gd name="T0" fmla="*/ 4 w 4"/>
                  <a:gd name="T1" fmla="*/ 6 h 9"/>
                  <a:gd name="T2" fmla="*/ 2 w 4"/>
                  <a:gd name="T3" fmla="*/ 9 h 9"/>
                  <a:gd name="T4" fmla="*/ 2 w 4"/>
                  <a:gd name="T5" fmla="*/ 9 h 9"/>
                  <a:gd name="T6" fmla="*/ 0 w 4"/>
                  <a:gd name="T7" fmla="*/ 4 h 9"/>
                  <a:gd name="T8" fmla="*/ 0 w 4"/>
                  <a:gd name="T9" fmla="*/ 2 h 9"/>
                  <a:gd name="T10" fmla="*/ 0 w 4"/>
                  <a:gd name="T11" fmla="*/ 2 h 9"/>
                  <a:gd name="T12" fmla="*/ 2 w 4"/>
                  <a:gd name="T13" fmla="*/ 0 h 9"/>
                  <a:gd name="T14" fmla="*/ 4 w 4"/>
                  <a:gd name="T15" fmla="*/ 2 h 9"/>
                  <a:gd name="T16" fmla="*/ 4 w 4"/>
                  <a:gd name="T17" fmla="*/ 2 h 9"/>
                  <a:gd name="T18" fmla="*/ 4 w 4"/>
                  <a:gd name="T19" fmla="*/ 2 h 9"/>
                  <a:gd name="T20" fmla="*/ 4 w 4"/>
                  <a:gd name="T21" fmla="*/ 4 h 9"/>
                  <a:gd name="T22" fmla="*/ 4 w 4"/>
                  <a:gd name="T23" fmla="*/ 4 h 9"/>
                  <a:gd name="T24" fmla="*/ 4 w 4"/>
                  <a:gd name="T25" fmla="*/ 4 h 9"/>
                  <a:gd name="T26" fmla="*/ 4 w 4"/>
                  <a:gd name="T27" fmla="*/ 6 h 9"/>
                  <a:gd name="T28" fmla="*/ 4 w 4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9">
                    <a:moveTo>
                      <a:pt x="4" y="6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2" name="Freeform 3196">
                <a:extLst>
                  <a:ext uri="{FF2B5EF4-FFF2-40B4-BE49-F238E27FC236}">
                    <a16:creationId xmlns:a16="http://schemas.microsoft.com/office/drawing/2014/main" id="{F0DCFA44-DD25-4502-B5E5-56B1A8EA6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151"/>
                <a:ext cx="45" cy="52"/>
              </a:xfrm>
              <a:custGeom>
                <a:avLst/>
                <a:gdLst>
                  <a:gd name="T0" fmla="*/ 27 w 45"/>
                  <a:gd name="T1" fmla="*/ 45 h 52"/>
                  <a:gd name="T2" fmla="*/ 21 w 45"/>
                  <a:gd name="T3" fmla="*/ 52 h 52"/>
                  <a:gd name="T4" fmla="*/ 18 w 45"/>
                  <a:gd name="T5" fmla="*/ 49 h 52"/>
                  <a:gd name="T6" fmla="*/ 12 w 45"/>
                  <a:gd name="T7" fmla="*/ 45 h 52"/>
                  <a:gd name="T8" fmla="*/ 16 w 45"/>
                  <a:gd name="T9" fmla="*/ 38 h 52"/>
                  <a:gd name="T10" fmla="*/ 14 w 45"/>
                  <a:gd name="T11" fmla="*/ 38 h 52"/>
                  <a:gd name="T12" fmla="*/ 0 w 45"/>
                  <a:gd name="T13" fmla="*/ 29 h 52"/>
                  <a:gd name="T14" fmla="*/ 18 w 45"/>
                  <a:gd name="T15" fmla="*/ 4 h 52"/>
                  <a:gd name="T16" fmla="*/ 25 w 45"/>
                  <a:gd name="T17" fmla="*/ 2 h 52"/>
                  <a:gd name="T18" fmla="*/ 27 w 45"/>
                  <a:gd name="T19" fmla="*/ 0 h 52"/>
                  <a:gd name="T20" fmla="*/ 39 w 45"/>
                  <a:gd name="T21" fmla="*/ 7 h 52"/>
                  <a:gd name="T22" fmla="*/ 41 w 45"/>
                  <a:gd name="T23" fmla="*/ 9 h 52"/>
                  <a:gd name="T24" fmla="*/ 43 w 45"/>
                  <a:gd name="T25" fmla="*/ 9 h 52"/>
                  <a:gd name="T26" fmla="*/ 43 w 45"/>
                  <a:gd name="T27" fmla="*/ 9 h 52"/>
                  <a:gd name="T28" fmla="*/ 43 w 45"/>
                  <a:gd name="T29" fmla="*/ 11 h 52"/>
                  <a:gd name="T30" fmla="*/ 45 w 45"/>
                  <a:gd name="T31" fmla="*/ 11 h 52"/>
                  <a:gd name="T32" fmla="*/ 41 w 45"/>
                  <a:gd name="T33" fmla="*/ 20 h 52"/>
                  <a:gd name="T34" fmla="*/ 36 w 45"/>
                  <a:gd name="T35" fmla="*/ 29 h 52"/>
                  <a:gd name="T36" fmla="*/ 27 w 45"/>
                  <a:gd name="T3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52">
                    <a:moveTo>
                      <a:pt x="27" y="45"/>
                    </a:moveTo>
                    <a:lnTo>
                      <a:pt x="21" y="52"/>
                    </a:lnTo>
                    <a:lnTo>
                      <a:pt x="18" y="49"/>
                    </a:lnTo>
                    <a:lnTo>
                      <a:pt x="12" y="45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0" y="29"/>
                    </a:lnTo>
                    <a:lnTo>
                      <a:pt x="18" y="4"/>
                    </a:lnTo>
                    <a:lnTo>
                      <a:pt x="25" y="2"/>
                    </a:lnTo>
                    <a:lnTo>
                      <a:pt x="27" y="0"/>
                    </a:lnTo>
                    <a:lnTo>
                      <a:pt x="39" y="7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1" y="20"/>
                    </a:lnTo>
                    <a:lnTo>
                      <a:pt x="36" y="29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3" name="Freeform 3197">
                <a:extLst>
                  <a:ext uri="{FF2B5EF4-FFF2-40B4-BE49-F238E27FC236}">
                    <a16:creationId xmlns:a16="http://schemas.microsoft.com/office/drawing/2014/main" id="{00686D2B-D4E8-425D-9FDE-2F9ECAD7CF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0" y="937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5 w 7"/>
                  <a:gd name="T3" fmla="*/ 4 h 4"/>
                  <a:gd name="T4" fmla="*/ 0 w 7"/>
                  <a:gd name="T5" fmla="*/ 4 h 4"/>
                  <a:gd name="T6" fmla="*/ 0 w 7"/>
                  <a:gd name="T7" fmla="*/ 4 h 4"/>
                  <a:gd name="T8" fmla="*/ 5 w 7"/>
                  <a:gd name="T9" fmla="*/ 4 h 4"/>
                  <a:gd name="T10" fmla="*/ 7 w 7"/>
                  <a:gd name="T11" fmla="*/ 0 h 4"/>
                  <a:gd name="T12" fmla="*/ 7 w 7"/>
                  <a:gd name="T13" fmla="*/ 0 h 4"/>
                  <a:gd name="T14" fmla="*/ 5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5" y="4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4" name="Freeform 3198">
                <a:extLst>
                  <a:ext uri="{FF2B5EF4-FFF2-40B4-BE49-F238E27FC236}">
                    <a16:creationId xmlns:a16="http://schemas.microsoft.com/office/drawing/2014/main" id="{B7B61578-8A33-4BDF-B81F-C4D8CFF30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916"/>
                <a:ext cx="12" cy="25"/>
              </a:xfrm>
              <a:custGeom>
                <a:avLst/>
                <a:gdLst>
                  <a:gd name="T0" fmla="*/ 7 w 12"/>
                  <a:gd name="T1" fmla="*/ 21 h 25"/>
                  <a:gd name="T2" fmla="*/ 7 w 12"/>
                  <a:gd name="T3" fmla="*/ 21 h 25"/>
                  <a:gd name="T4" fmla="*/ 7 w 12"/>
                  <a:gd name="T5" fmla="*/ 21 h 25"/>
                  <a:gd name="T6" fmla="*/ 7 w 12"/>
                  <a:gd name="T7" fmla="*/ 21 h 25"/>
                  <a:gd name="T8" fmla="*/ 5 w 12"/>
                  <a:gd name="T9" fmla="*/ 25 h 25"/>
                  <a:gd name="T10" fmla="*/ 0 w 12"/>
                  <a:gd name="T11" fmla="*/ 25 h 25"/>
                  <a:gd name="T12" fmla="*/ 3 w 12"/>
                  <a:gd name="T13" fmla="*/ 21 h 25"/>
                  <a:gd name="T14" fmla="*/ 3 w 12"/>
                  <a:gd name="T15" fmla="*/ 21 h 25"/>
                  <a:gd name="T16" fmla="*/ 3 w 12"/>
                  <a:gd name="T17" fmla="*/ 18 h 25"/>
                  <a:gd name="T18" fmla="*/ 3 w 12"/>
                  <a:gd name="T19" fmla="*/ 16 h 25"/>
                  <a:gd name="T20" fmla="*/ 3 w 12"/>
                  <a:gd name="T21" fmla="*/ 14 h 25"/>
                  <a:gd name="T22" fmla="*/ 5 w 12"/>
                  <a:gd name="T23" fmla="*/ 12 h 25"/>
                  <a:gd name="T24" fmla="*/ 5 w 12"/>
                  <a:gd name="T25" fmla="*/ 9 h 25"/>
                  <a:gd name="T26" fmla="*/ 5 w 12"/>
                  <a:gd name="T27" fmla="*/ 7 h 25"/>
                  <a:gd name="T28" fmla="*/ 5 w 12"/>
                  <a:gd name="T29" fmla="*/ 5 h 25"/>
                  <a:gd name="T30" fmla="*/ 7 w 12"/>
                  <a:gd name="T31" fmla="*/ 3 h 25"/>
                  <a:gd name="T32" fmla="*/ 7 w 12"/>
                  <a:gd name="T33" fmla="*/ 0 h 25"/>
                  <a:gd name="T34" fmla="*/ 12 w 12"/>
                  <a:gd name="T35" fmla="*/ 0 h 25"/>
                  <a:gd name="T36" fmla="*/ 9 w 12"/>
                  <a:gd name="T37" fmla="*/ 3 h 25"/>
                  <a:gd name="T38" fmla="*/ 9 w 12"/>
                  <a:gd name="T39" fmla="*/ 5 h 25"/>
                  <a:gd name="T40" fmla="*/ 9 w 12"/>
                  <a:gd name="T41" fmla="*/ 9 h 25"/>
                  <a:gd name="T42" fmla="*/ 9 w 12"/>
                  <a:gd name="T43" fmla="*/ 12 h 25"/>
                  <a:gd name="T44" fmla="*/ 7 w 12"/>
                  <a:gd name="T45" fmla="*/ 14 h 25"/>
                  <a:gd name="T46" fmla="*/ 7 w 12"/>
                  <a:gd name="T47" fmla="*/ 16 h 25"/>
                  <a:gd name="T48" fmla="*/ 7 w 12"/>
                  <a:gd name="T49" fmla="*/ 18 h 25"/>
                  <a:gd name="T50" fmla="*/ 7 w 12"/>
                  <a:gd name="T5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25">
                    <a:moveTo>
                      <a:pt x="7" y="21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5" name="Freeform 3199">
                <a:extLst>
                  <a:ext uri="{FF2B5EF4-FFF2-40B4-BE49-F238E27FC236}">
                    <a16:creationId xmlns:a16="http://schemas.microsoft.com/office/drawing/2014/main" id="{992439C5-C998-4543-9034-E4F4B2F5B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088"/>
                <a:ext cx="29" cy="29"/>
              </a:xfrm>
              <a:custGeom>
                <a:avLst/>
                <a:gdLst>
                  <a:gd name="T0" fmla="*/ 29 w 29"/>
                  <a:gd name="T1" fmla="*/ 11 h 29"/>
                  <a:gd name="T2" fmla="*/ 25 w 29"/>
                  <a:gd name="T3" fmla="*/ 29 h 29"/>
                  <a:gd name="T4" fmla="*/ 16 w 29"/>
                  <a:gd name="T5" fmla="*/ 24 h 29"/>
                  <a:gd name="T6" fmla="*/ 0 w 29"/>
                  <a:gd name="T7" fmla="*/ 22 h 29"/>
                  <a:gd name="T8" fmla="*/ 0 w 29"/>
                  <a:gd name="T9" fmla="*/ 22 h 29"/>
                  <a:gd name="T10" fmla="*/ 0 w 29"/>
                  <a:gd name="T11" fmla="*/ 22 h 29"/>
                  <a:gd name="T12" fmla="*/ 0 w 29"/>
                  <a:gd name="T13" fmla="*/ 20 h 29"/>
                  <a:gd name="T14" fmla="*/ 0 w 29"/>
                  <a:gd name="T15" fmla="*/ 20 h 29"/>
                  <a:gd name="T16" fmla="*/ 2 w 29"/>
                  <a:gd name="T17" fmla="*/ 13 h 29"/>
                  <a:gd name="T18" fmla="*/ 2 w 29"/>
                  <a:gd name="T19" fmla="*/ 4 h 29"/>
                  <a:gd name="T20" fmla="*/ 2 w 29"/>
                  <a:gd name="T21" fmla="*/ 4 h 29"/>
                  <a:gd name="T22" fmla="*/ 2 w 29"/>
                  <a:gd name="T23" fmla="*/ 0 h 29"/>
                  <a:gd name="T24" fmla="*/ 23 w 29"/>
                  <a:gd name="T25" fmla="*/ 4 h 29"/>
                  <a:gd name="T26" fmla="*/ 23 w 29"/>
                  <a:gd name="T27" fmla="*/ 6 h 29"/>
                  <a:gd name="T28" fmla="*/ 25 w 29"/>
                  <a:gd name="T29" fmla="*/ 6 h 29"/>
                  <a:gd name="T30" fmla="*/ 27 w 29"/>
                  <a:gd name="T31" fmla="*/ 6 h 29"/>
                  <a:gd name="T32" fmla="*/ 27 w 29"/>
                  <a:gd name="T33" fmla="*/ 6 h 29"/>
                  <a:gd name="T34" fmla="*/ 27 w 29"/>
                  <a:gd name="T35" fmla="*/ 9 h 29"/>
                  <a:gd name="T36" fmla="*/ 27 w 29"/>
                  <a:gd name="T37" fmla="*/ 9 h 29"/>
                  <a:gd name="T38" fmla="*/ 27 w 29"/>
                  <a:gd name="T39" fmla="*/ 9 h 29"/>
                  <a:gd name="T40" fmla="*/ 27 w 29"/>
                  <a:gd name="T41" fmla="*/ 9 h 29"/>
                  <a:gd name="T42" fmla="*/ 27 w 29"/>
                  <a:gd name="T43" fmla="*/ 11 h 29"/>
                  <a:gd name="T44" fmla="*/ 29 w 29"/>
                  <a:gd name="T4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9">
                    <a:moveTo>
                      <a:pt x="29" y="11"/>
                    </a:moveTo>
                    <a:lnTo>
                      <a:pt x="25" y="29"/>
                    </a:lnTo>
                    <a:lnTo>
                      <a:pt x="16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1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6" name="Freeform 3200">
                <a:extLst>
                  <a:ext uri="{FF2B5EF4-FFF2-40B4-BE49-F238E27FC236}">
                    <a16:creationId xmlns:a16="http://schemas.microsoft.com/office/drawing/2014/main" id="{B7012979-9216-44D7-9AB4-90A2332E0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67"/>
                <a:ext cx="23" cy="27"/>
              </a:xfrm>
              <a:custGeom>
                <a:avLst/>
                <a:gdLst>
                  <a:gd name="T0" fmla="*/ 20 w 23"/>
                  <a:gd name="T1" fmla="*/ 25 h 27"/>
                  <a:gd name="T2" fmla="*/ 20 w 23"/>
                  <a:gd name="T3" fmla="*/ 27 h 27"/>
                  <a:gd name="T4" fmla="*/ 0 w 23"/>
                  <a:gd name="T5" fmla="*/ 25 h 27"/>
                  <a:gd name="T6" fmla="*/ 5 w 23"/>
                  <a:gd name="T7" fmla="*/ 0 h 27"/>
                  <a:gd name="T8" fmla="*/ 16 w 23"/>
                  <a:gd name="T9" fmla="*/ 3 h 27"/>
                  <a:gd name="T10" fmla="*/ 23 w 23"/>
                  <a:gd name="T11" fmla="*/ 3 h 27"/>
                  <a:gd name="T12" fmla="*/ 20 w 23"/>
                  <a:gd name="T13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7">
                    <a:moveTo>
                      <a:pt x="20" y="25"/>
                    </a:moveTo>
                    <a:lnTo>
                      <a:pt x="20" y="27"/>
                    </a:lnTo>
                    <a:lnTo>
                      <a:pt x="0" y="25"/>
                    </a:lnTo>
                    <a:lnTo>
                      <a:pt x="5" y="0"/>
                    </a:lnTo>
                    <a:lnTo>
                      <a:pt x="16" y="3"/>
                    </a:lnTo>
                    <a:lnTo>
                      <a:pt x="23" y="3"/>
                    </a:lnTo>
                    <a:lnTo>
                      <a:pt x="20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7" name="Freeform 3201">
                <a:extLst>
                  <a:ext uri="{FF2B5EF4-FFF2-40B4-BE49-F238E27FC236}">
                    <a16:creationId xmlns:a16="http://schemas.microsoft.com/office/drawing/2014/main" id="{696E2A1C-2EE0-488A-8164-D4F55D73B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333"/>
                <a:ext cx="14" cy="12"/>
              </a:xfrm>
              <a:custGeom>
                <a:avLst/>
                <a:gdLst>
                  <a:gd name="T0" fmla="*/ 14 w 14"/>
                  <a:gd name="T1" fmla="*/ 3 h 12"/>
                  <a:gd name="T2" fmla="*/ 14 w 14"/>
                  <a:gd name="T3" fmla="*/ 12 h 12"/>
                  <a:gd name="T4" fmla="*/ 7 w 14"/>
                  <a:gd name="T5" fmla="*/ 9 h 12"/>
                  <a:gd name="T6" fmla="*/ 7 w 14"/>
                  <a:gd name="T7" fmla="*/ 9 h 12"/>
                  <a:gd name="T8" fmla="*/ 5 w 14"/>
                  <a:gd name="T9" fmla="*/ 9 h 12"/>
                  <a:gd name="T10" fmla="*/ 0 w 14"/>
                  <a:gd name="T11" fmla="*/ 9 h 12"/>
                  <a:gd name="T12" fmla="*/ 0 w 14"/>
                  <a:gd name="T13" fmla="*/ 9 h 12"/>
                  <a:gd name="T14" fmla="*/ 0 w 14"/>
                  <a:gd name="T15" fmla="*/ 9 h 12"/>
                  <a:gd name="T16" fmla="*/ 3 w 14"/>
                  <a:gd name="T17" fmla="*/ 0 h 12"/>
                  <a:gd name="T18" fmla="*/ 14 w 14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14" y="3"/>
                    </a:moveTo>
                    <a:lnTo>
                      <a:pt x="14" y="12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4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8" name="Freeform 3202">
                <a:extLst>
                  <a:ext uri="{FF2B5EF4-FFF2-40B4-BE49-F238E27FC236}">
                    <a16:creationId xmlns:a16="http://schemas.microsoft.com/office/drawing/2014/main" id="{F370D3D5-433D-44C0-9B77-25219DB0ED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93" y="479"/>
                <a:ext cx="41" cy="38"/>
              </a:xfrm>
              <a:custGeom>
                <a:avLst/>
                <a:gdLst>
                  <a:gd name="T0" fmla="*/ 34 w 41"/>
                  <a:gd name="T1" fmla="*/ 31 h 38"/>
                  <a:gd name="T2" fmla="*/ 34 w 41"/>
                  <a:gd name="T3" fmla="*/ 38 h 38"/>
                  <a:gd name="T4" fmla="*/ 30 w 41"/>
                  <a:gd name="T5" fmla="*/ 38 h 38"/>
                  <a:gd name="T6" fmla="*/ 27 w 41"/>
                  <a:gd name="T7" fmla="*/ 36 h 38"/>
                  <a:gd name="T8" fmla="*/ 27 w 41"/>
                  <a:gd name="T9" fmla="*/ 31 h 38"/>
                  <a:gd name="T10" fmla="*/ 32 w 41"/>
                  <a:gd name="T11" fmla="*/ 31 h 38"/>
                  <a:gd name="T12" fmla="*/ 32 w 41"/>
                  <a:gd name="T13" fmla="*/ 31 h 38"/>
                  <a:gd name="T14" fmla="*/ 32 w 41"/>
                  <a:gd name="T15" fmla="*/ 31 h 38"/>
                  <a:gd name="T16" fmla="*/ 34 w 41"/>
                  <a:gd name="T17" fmla="*/ 31 h 38"/>
                  <a:gd name="T18" fmla="*/ 7 w 41"/>
                  <a:gd name="T19" fmla="*/ 25 h 38"/>
                  <a:gd name="T20" fmla="*/ 5 w 41"/>
                  <a:gd name="T21" fmla="*/ 34 h 38"/>
                  <a:gd name="T22" fmla="*/ 3 w 41"/>
                  <a:gd name="T23" fmla="*/ 34 h 38"/>
                  <a:gd name="T24" fmla="*/ 3 w 41"/>
                  <a:gd name="T25" fmla="*/ 31 h 38"/>
                  <a:gd name="T26" fmla="*/ 0 w 41"/>
                  <a:gd name="T27" fmla="*/ 31 h 38"/>
                  <a:gd name="T28" fmla="*/ 0 w 41"/>
                  <a:gd name="T29" fmla="*/ 25 h 38"/>
                  <a:gd name="T30" fmla="*/ 5 w 41"/>
                  <a:gd name="T31" fmla="*/ 25 h 38"/>
                  <a:gd name="T32" fmla="*/ 5 w 41"/>
                  <a:gd name="T33" fmla="*/ 25 h 38"/>
                  <a:gd name="T34" fmla="*/ 5 w 41"/>
                  <a:gd name="T35" fmla="*/ 25 h 38"/>
                  <a:gd name="T36" fmla="*/ 7 w 41"/>
                  <a:gd name="T37" fmla="*/ 25 h 38"/>
                  <a:gd name="T38" fmla="*/ 7 w 41"/>
                  <a:gd name="T39" fmla="*/ 25 h 38"/>
                  <a:gd name="T40" fmla="*/ 39 w 41"/>
                  <a:gd name="T41" fmla="*/ 34 h 38"/>
                  <a:gd name="T42" fmla="*/ 39 w 41"/>
                  <a:gd name="T43" fmla="*/ 34 h 38"/>
                  <a:gd name="T44" fmla="*/ 39 w 41"/>
                  <a:gd name="T45" fmla="*/ 34 h 38"/>
                  <a:gd name="T46" fmla="*/ 41 w 41"/>
                  <a:gd name="T47" fmla="*/ 34 h 38"/>
                  <a:gd name="T48" fmla="*/ 41 w 41"/>
                  <a:gd name="T49" fmla="*/ 38 h 38"/>
                  <a:gd name="T50" fmla="*/ 36 w 41"/>
                  <a:gd name="T51" fmla="*/ 38 h 38"/>
                  <a:gd name="T52" fmla="*/ 39 w 41"/>
                  <a:gd name="T53" fmla="*/ 34 h 38"/>
                  <a:gd name="T54" fmla="*/ 39 w 41"/>
                  <a:gd name="T55" fmla="*/ 34 h 38"/>
                  <a:gd name="T56" fmla="*/ 39 w 41"/>
                  <a:gd name="T57" fmla="*/ 34 h 38"/>
                  <a:gd name="T58" fmla="*/ 12 w 41"/>
                  <a:gd name="T59" fmla="*/ 27 h 38"/>
                  <a:gd name="T60" fmla="*/ 9 w 41"/>
                  <a:gd name="T61" fmla="*/ 34 h 38"/>
                  <a:gd name="T62" fmla="*/ 7 w 41"/>
                  <a:gd name="T63" fmla="*/ 34 h 38"/>
                  <a:gd name="T64" fmla="*/ 9 w 41"/>
                  <a:gd name="T65" fmla="*/ 27 h 38"/>
                  <a:gd name="T66" fmla="*/ 12 w 41"/>
                  <a:gd name="T67" fmla="*/ 27 h 38"/>
                  <a:gd name="T68" fmla="*/ 21 w 41"/>
                  <a:gd name="T69" fmla="*/ 4 h 38"/>
                  <a:gd name="T70" fmla="*/ 21 w 41"/>
                  <a:gd name="T71" fmla="*/ 7 h 38"/>
                  <a:gd name="T72" fmla="*/ 18 w 41"/>
                  <a:gd name="T73" fmla="*/ 7 h 38"/>
                  <a:gd name="T74" fmla="*/ 18 w 41"/>
                  <a:gd name="T75" fmla="*/ 4 h 38"/>
                  <a:gd name="T76" fmla="*/ 18 w 41"/>
                  <a:gd name="T77" fmla="*/ 4 h 38"/>
                  <a:gd name="T78" fmla="*/ 21 w 41"/>
                  <a:gd name="T79" fmla="*/ 0 h 38"/>
                  <a:gd name="T80" fmla="*/ 21 w 41"/>
                  <a:gd name="T81" fmla="*/ 0 h 38"/>
                  <a:gd name="T82" fmla="*/ 23 w 41"/>
                  <a:gd name="T83" fmla="*/ 0 h 38"/>
                  <a:gd name="T84" fmla="*/ 21 w 41"/>
                  <a:gd name="T85" fmla="*/ 4 h 38"/>
                  <a:gd name="T86" fmla="*/ 14 w 41"/>
                  <a:gd name="T87" fmla="*/ 18 h 38"/>
                  <a:gd name="T88" fmla="*/ 12 w 41"/>
                  <a:gd name="T89" fmla="*/ 25 h 38"/>
                  <a:gd name="T90" fmla="*/ 12 w 41"/>
                  <a:gd name="T91" fmla="*/ 25 h 38"/>
                  <a:gd name="T92" fmla="*/ 14 w 41"/>
                  <a:gd name="T93" fmla="*/ 18 h 38"/>
                  <a:gd name="T94" fmla="*/ 14 w 41"/>
                  <a:gd name="T95" fmla="*/ 18 h 38"/>
                  <a:gd name="T96" fmla="*/ 9 w 41"/>
                  <a:gd name="T97" fmla="*/ 18 h 38"/>
                  <a:gd name="T98" fmla="*/ 7 w 41"/>
                  <a:gd name="T99" fmla="*/ 22 h 38"/>
                  <a:gd name="T100" fmla="*/ 5 w 41"/>
                  <a:gd name="T101" fmla="*/ 22 h 38"/>
                  <a:gd name="T102" fmla="*/ 7 w 41"/>
                  <a:gd name="T103" fmla="*/ 18 h 38"/>
                  <a:gd name="T104" fmla="*/ 9 w 41"/>
                  <a:gd name="T105" fmla="*/ 18 h 38"/>
                  <a:gd name="T106" fmla="*/ 32 w 41"/>
                  <a:gd name="T107" fmla="*/ 13 h 38"/>
                  <a:gd name="T108" fmla="*/ 34 w 41"/>
                  <a:gd name="T109" fmla="*/ 13 h 38"/>
                  <a:gd name="T110" fmla="*/ 32 w 41"/>
                  <a:gd name="T111" fmla="*/ 16 h 38"/>
                  <a:gd name="T112" fmla="*/ 30 w 41"/>
                  <a:gd name="T113" fmla="*/ 16 h 38"/>
                  <a:gd name="T114" fmla="*/ 30 w 41"/>
                  <a:gd name="T115" fmla="*/ 13 h 38"/>
                  <a:gd name="T116" fmla="*/ 32 w 41"/>
                  <a:gd name="T117" fmla="*/ 13 h 38"/>
                  <a:gd name="T118" fmla="*/ 32 w 41"/>
                  <a:gd name="T119" fmla="*/ 13 h 38"/>
                  <a:gd name="T120" fmla="*/ 32 w 41"/>
                  <a:gd name="T121" fmla="*/ 13 h 38"/>
                  <a:gd name="T122" fmla="*/ 32 w 41"/>
                  <a:gd name="T123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38">
                    <a:moveTo>
                      <a:pt x="34" y="31"/>
                    </a:moveTo>
                    <a:lnTo>
                      <a:pt x="34" y="38"/>
                    </a:lnTo>
                    <a:lnTo>
                      <a:pt x="30" y="38"/>
                    </a:lnTo>
                    <a:lnTo>
                      <a:pt x="27" y="36"/>
                    </a:lnTo>
                    <a:lnTo>
                      <a:pt x="27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4" y="31"/>
                    </a:lnTo>
                    <a:close/>
                    <a:moveTo>
                      <a:pt x="7" y="25"/>
                    </a:moveTo>
                    <a:lnTo>
                      <a:pt x="5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7" y="25"/>
                    </a:lnTo>
                    <a:close/>
                    <a:moveTo>
                      <a:pt x="39" y="34"/>
                    </a:moveTo>
                    <a:lnTo>
                      <a:pt x="39" y="34"/>
                    </a:lnTo>
                    <a:lnTo>
                      <a:pt x="39" y="34"/>
                    </a:lnTo>
                    <a:lnTo>
                      <a:pt x="41" y="34"/>
                    </a:lnTo>
                    <a:lnTo>
                      <a:pt x="41" y="38"/>
                    </a:lnTo>
                    <a:lnTo>
                      <a:pt x="36" y="38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4"/>
                    </a:lnTo>
                    <a:close/>
                    <a:moveTo>
                      <a:pt x="12" y="27"/>
                    </a:moveTo>
                    <a:lnTo>
                      <a:pt x="9" y="34"/>
                    </a:lnTo>
                    <a:lnTo>
                      <a:pt x="7" y="34"/>
                    </a:lnTo>
                    <a:lnTo>
                      <a:pt x="9" y="27"/>
                    </a:lnTo>
                    <a:lnTo>
                      <a:pt x="12" y="27"/>
                    </a:lnTo>
                    <a:close/>
                    <a:moveTo>
                      <a:pt x="21" y="4"/>
                    </a:moveTo>
                    <a:lnTo>
                      <a:pt x="21" y="7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4"/>
                    </a:lnTo>
                    <a:close/>
                    <a:moveTo>
                      <a:pt x="14" y="18"/>
                    </a:moveTo>
                    <a:lnTo>
                      <a:pt x="12" y="25"/>
                    </a:lnTo>
                    <a:lnTo>
                      <a:pt x="12" y="25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  <a:moveTo>
                      <a:pt x="9" y="18"/>
                    </a:moveTo>
                    <a:lnTo>
                      <a:pt x="7" y="22"/>
                    </a:lnTo>
                    <a:lnTo>
                      <a:pt x="5" y="22"/>
                    </a:lnTo>
                    <a:lnTo>
                      <a:pt x="7" y="18"/>
                    </a:lnTo>
                    <a:lnTo>
                      <a:pt x="9" y="18"/>
                    </a:lnTo>
                    <a:close/>
                    <a:moveTo>
                      <a:pt x="32" y="13"/>
                    </a:moveTo>
                    <a:lnTo>
                      <a:pt x="34" y="13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9" name="Freeform 3203">
                <a:extLst>
                  <a:ext uri="{FF2B5EF4-FFF2-40B4-BE49-F238E27FC236}">
                    <a16:creationId xmlns:a16="http://schemas.microsoft.com/office/drawing/2014/main" id="{29B56FDF-71C0-4451-9AA1-A0569413E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251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1 h 3"/>
                  <a:gd name="T14" fmla="*/ 1 w 2"/>
                  <a:gd name="T15" fmla="*/ 1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0 h 3"/>
                  <a:gd name="T22" fmla="*/ 1 w 2"/>
                  <a:gd name="T23" fmla="*/ 0 h 3"/>
                  <a:gd name="T24" fmla="*/ 1 w 2"/>
                  <a:gd name="T25" fmla="*/ 1 h 3"/>
                  <a:gd name="T26" fmla="*/ 1 w 2"/>
                  <a:gd name="T27" fmla="*/ 1 h 3"/>
                  <a:gd name="T28" fmla="*/ 0 w 2"/>
                  <a:gd name="T29" fmla="*/ 2 h 3"/>
                  <a:gd name="T30" fmla="*/ 0 w 2"/>
                  <a:gd name="T31" fmla="*/ 2 h 3"/>
                  <a:gd name="T32" fmla="*/ 0 w 2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0" name="Freeform 3204">
                <a:extLst>
                  <a:ext uri="{FF2B5EF4-FFF2-40B4-BE49-F238E27FC236}">
                    <a16:creationId xmlns:a16="http://schemas.microsoft.com/office/drawing/2014/main" id="{4229BF12-4629-4271-98E6-1C59F59962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3" y="964"/>
                <a:ext cx="16" cy="27"/>
              </a:xfrm>
              <a:custGeom>
                <a:avLst/>
                <a:gdLst>
                  <a:gd name="T0" fmla="*/ 0 w 7"/>
                  <a:gd name="T1" fmla="*/ 6 h 12"/>
                  <a:gd name="T2" fmla="*/ 0 w 7"/>
                  <a:gd name="T3" fmla="*/ 6 h 12"/>
                  <a:gd name="T4" fmla="*/ 0 w 7"/>
                  <a:gd name="T5" fmla="*/ 6 h 12"/>
                  <a:gd name="T6" fmla="*/ 0 w 7"/>
                  <a:gd name="T7" fmla="*/ 7 h 12"/>
                  <a:gd name="T8" fmla="*/ 0 w 7"/>
                  <a:gd name="T9" fmla="*/ 7 h 12"/>
                  <a:gd name="T10" fmla="*/ 0 w 7"/>
                  <a:gd name="T11" fmla="*/ 9 h 12"/>
                  <a:gd name="T12" fmla="*/ 0 w 7"/>
                  <a:gd name="T13" fmla="*/ 9 h 12"/>
                  <a:gd name="T14" fmla="*/ 2 w 7"/>
                  <a:gd name="T15" fmla="*/ 12 h 12"/>
                  <a:gd name="T16" fmla="*/ 2 w 7"/>
                  <a:gd name="T17" fmla="*/ 12 h 12"/>
                  <a:gd name="T18" fmla="*/ 2 w 7"/>
                  <a:gd name="T19" fmla="*/ 12 h 12"/>
                  <a:gd name="T20" fmla="*/ 2 w 7"/>
                  <a:gd name="T21" fmla="*/ 12 h 12"/>
                  <a:gd name="T22" fmla="*/ 2 w 7"/>
                  <a:gd name="T23" fmla="*/ 9 h 12"/>
                  <a:gd name="T24" fmla="*/ 4 w 7"/>
                  <a:gd name="T25" fmla="*/ 9 h 12"/>
                  <a:gd name="T26" fmla="*/ 5 w 7"/>
                  <a:gd name="T27" fmla="*/ 9 h 12"/>
                  <a:gd name="T28" fmla="*/ 5 w 7"/>
                  <a:gd name="T29" fmla="*/ 3 h 12"/>
                  <a:gd name="T30" fmla="*/ 5 w 7"/>
                  <a:gd name="T31" fmla="*/ 3 h 12"/>
                  <a:gd name="T32" fmla="*/ 6 w 7"/>
                  <a:gd name="T33" fmla="*/ 2 h 12"/>
                  <a:gd name="T34" fmla="*/ 7 w 7"/>
                  <a:gd name="T35" fmla="*/ 2 h 12"/>
                  <a:gd name="T36" fmla="*/ 6 w 7"/>
                  <a:gd name="T37" fmla="*/ 0 h 12"/>
                  <a:gd name="T38" fmla="*/ 6 w 7"/>
                  <a:gd name="T39" fmla="*/ 0 h 12"/>
                  <a:gd name="T40" fmla="*/ 5 w 7"/>
                  <a:gd name="T41" fmla="*/ 0 h 12"/>
                  <a:gd name="T42" fmla="*/ 5 w 7"/>
                  <a:gd name="T43" fmla="*/ 1 h 12"/>
                  <a:gd name="T44" fmla="*/ 5 w 7"/>
                  <a:gd name="T45" fmla="*/ 1 h 12"/>
                  <a:gd name="T46" fmla="*/ 5 w 7"/>
                  <a:gd name="T47" fmla="*/ 2 h 12"/>
                  <a:gd name="T48" fmla="*/ 3 w 7"/>
                  <a:gd name="T49" fmla="*/ 2 h 12"/>
                  <a:gd name="T50" fmla="*/ 4 w 7"/>
                  <a:gd name="T51" fmla="*/ 1 h 12"/>
                  <a:gd name="T52" fmla="*/ 3 w 7"/>
                  <a:gd name="T53" fmla="*/ 1 h 12"/>
                  <a:gd name="T54" fmla="*/ 3 w 7"/>
                  <a:gd name="T55" fmla="*/ 1 h 12"/>
                  <a:gd name="T56" fmla="*/ 3 w 7"/>
                  <a:gd name="T57" fmla="*/ 1 h 12"/>
                  <a:gd name="T58" fmla="*/ 0 w 7"/>
                  <a:gd name="T59" fmla="*/ 1 h 12"/>
                  <a:gd name="T60" fmla="*/ 0 w 7"/>
                  <a:gd name="T61" fmla="*/ 1 h 12"/>
                  <a:gd name="T62" fmla="*/ 0 w 7"/>
                  <a:gd name="T63" fmla="*/ 2 h 12"/>
                  <a:gd name="T64" fmla="*/ 0 w 7"/>
                  <a:gd name="T65" fmla="*/ 4 h 12"/>
                  <a:gd name="T66" fmla="*/ 1 w 7"/>
                  <a:gd name="T67" fmla="*/ 4 h 12"/>
                  <a:gd name="T68" fmla="*/ 1 w 7"/>
                  <a:gd name="T69" fmla="*/ 4 h 12"/>
                  <a:gd name="T70" fmla="*/ 1 w 7"/>
                  <a:gd name="T71" fmla="*/ 4 h 12"/>
                  <a:gd name="T72" fmla="*/ 2 w 7"/>
                  <a:gd name="T73" fmla="*/ 4 h 12"/>
                  <a:gd name="T74" fmla="*/ 2 w 7"/>
                  <a:gd name="T75" fmla="*/ 4 h 12"/>
                  <a:gd name="T76" fmla="*/ 2 w 7"/>
                  <a:gd name="T77" fmla="*/ 4 h 12"/>
                  <a:gd name="T78" fmla="*/ 2 w 7"/>
                  <a:gd name="T79" fmla="*/ 4 h 12"/>
                  <a:gd name="T80" fmla="*/ 2 w 7"/>
                  <a:gd name="T81" fmla="*/ 4 h 12"/>
                  <a:gd name="T82" fmla="*/ 2 w 7"/>
                  <a:gd name="T83" fmla="*/ 5 h 12"/>
                  <a:gd name="T84" fmla="*/ 2 w 7"/>
                  <a:gd name="T85" fmla="*/ 5 h 12"/>
                  <a:gd name="T86" fmla="*/ 2 w 7"/>
                  <a:gd name="T87" fmla="*/ 5 h 12"/>
                  <a:gd name="T88" fmla="*/ 2 w 7"/>
                  <a:gd name="T89" fmla="*/ 6 h 12"/>
                  <a:gd name="T90" fmla="*/ 1 w 7"/>
                  <a:gd name="T91" fmla="*/ 6 h 12"/>
                  <a:gd name="T92" fmla="*/ 1 w 7"/>
                  <a:gd name="T93" fmla="*/ 6 h 12"/>
                  <a:gd name="T94" fmla="*/ 0 w 7"/>
                  <a:gd name="T95" fmla="*/ 6 h 12"/>
                  <a:gd name="T96" fmla="*/ 0 w 7"/>
                  <a:gd name="T97" fmla="*/ 6 h 12"/>
                  <a:gd name="T98" fmla="*/ 0 w 7"/>
                  <a:gd name="T99" fmla="*/ 6 h 12"/>
                  <a:gd name="T100" fmla="*/ 0 w 7"/>
                  <a:gd name="T101" fmla="*/ 6 h 12"/>
                  <a:gd name="T102" fmla="*/ 0 w 7"/>
                  <a:gd name="T103" fmla="*/ 6 h 12"/>
                  <a:gd name="T104" fmla="*/ 0 w 7"/>
                  <a:gd name="T105" fmla="*/ 5 h 12"/>
                  <a:gd name="T106" fmla="*/ 0 w 7"/>
                  <a:gd name="T107" fmla="*/ 5 h 12"/>
                  <a:gd name="T108" fmla="*/ 0 w 7"/>
                  <a:gd name="T109" fmla="*/ 4 h 12"/>
                  <a:gd name="T110" fmla="*/ 0 w 7"/>
                  <a:gd name="T111" fmla="*/ 4 h 12"/>
                  <a:gd name="T112" fmla="*/ 0 w 7"/>
                  <a:gd name="T1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" h="12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1" name="Freeform 3205">
                <a:extLst>
                  <a:ext uri="{FF2B5EF4-FFF2-40B4-BE49-F238E27FC236}">
                    <a16:creationId xmlns:a16="http://schemas.microsoft.com/office/drawing/2014/main" id="{C0A7A832-60ED-441F-A3AD-9308B420E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964"/>
                <a:ext cx="9" cy="27"/>
              </a:xfrm>
              <a:custGeom>
                <a:avLst/>
                <a:gdLst>
                  <a:gd name="T0" fmla="*/ 6 w 9"/>
                  <a:gd name="T1" fmla="*/ 27 h 27"/>
                  <a:gd name="T2" fmla="*/ 0 w 9"/>
                  <a:gd name="T3" fmla="*/ 27 h 27"/>
                  <a:gd name="T4" fmla="*/ 0 w 9"/>
                  <a:gd name="T5" fmla="*/ 6 h 27"/>
                  <a:gd name="T6" fmla="*/ 0 w 9"/>
                  <a:gd name="T7" fmla="*/ 6 h 27"/>
                  <a:gd name="T8" fmla="*/ 2 w 9"/>
                  <a:gd name="T9" fmla="*/ 4 h 27"/>
                  <a:gd name="T10" fmla="*/ 4 w 9"/>
                  <a:gd name="T11" fmla="*/ 4 h 27"/>
                  <a:gd name="T12" fmla="*/ 2 w 9"/>
                  <a:gd name="T13" fmla="*/ 0 h 27"/>
                  <a:gd name="T14" fmla="*/ 9 w 9"/>
                  <a:gd name="T15" fmla="*/ 0 h 27"/>
                  <a:gd name="T16" fmla="*/ 9 w 9"/>
                  <a:gd name="T17" fmla="*/ 6 h 27"/>
                  <a:gd name="T18" fmla="*/ 6 w 9"/>
                  <a:gd name="T19" fmla="*/ 27 h 27"/>
                  <a:gd name="T20" fmla="*/ 6 w 9"/>
                  <a:gd name="T2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7">
                    <a:moveTo>
                      <a:pt x="6" y="27"/>
                    </a:moveTo>
                    <a:lnTo>
                      <a:pt x="0" y="2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9" y="6"/>
                    </a:lnTo>
                    <a:lnTo>
                      <a:pt x="6" y="27"/>
                    </a:lnTo>
                    <a:lnTo>
                      <a:pt x="6" y="2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2" name="Freeform 3206">
                <a:extLst>
                  <a:ext uri="{FF2B5EF4-FFF2-40B4-BE49-F238E27FC236}">
                    <a16:creationId xmlns:a16="http://schemas.microsoft.com/office/drawing/2014/main" id="{18D623D3-3A33-4F83-A4F3-965305019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946"/>
                <a:ext cx="61" cy="38"/>
              </a:xfrm>
              <a:custGeom>
                <a:avLst/>
                <a:gdLst>
                  <a:gd name="T0" fmla="*/ 12 w 61"/>
                  <a:gd name="T1" fmla="*/ 11 h 38"/>
                  <a:gd name="T2" fmla="*/ 12 w 61"/>
                  <a:gd name="T3" fmla="*/ 11 h 38"/>
                  <a:gd name="T4" fmla="*/ 16 w 61"/>
                  <a:gd name="T5" fmla="*/ 11 h 38"/>
                  <a:gd name="T6" fmla="*/ 18 w 61"/>
                  <a:gd name="T7" fmla="*/ 11 h 38"/>
                  <a:gd name="T8" fmla="*/ 23 w 61"/>
                  <a:gd name="T9" fmla="*/ 11 h 38"/>
                  <a:gd name="T10" fmla="*/ 25 w 61"/>
                  <a:gd name="T11" fmla="*/ 11 h 38"/>
                  <a:gd name="T12" fmla="*/ 28 w 61"/>
                  <a:gd name="T13" fmla="*/ 11 h 38"/>
                  <a:gd name="T14" fmla="*/ 25 w 61"/>
                  <a:gd name="T15" fmla="*/ 11 h 38"/>
                  <a:gd name="T16" fmla="*/ 23 w 61"/>
                  <a:gd name="T17" fmla="*/ 11 h 38"/>
                  <a:gd name="T18" fmla="*/ 21 w 61"/>
                  <a:gd name="T19" fmla="*/ 11 h 38"/>
                  <a:gd name="T20" fmla="*/ 18 w 61"/>
                  <a:gd name="T21" fmla="*/ 11 h 38"/>
                  <a:gd name="T22" fmla="*/ 16 w 61"/>
                  <a:gd name="T23" fmla="*/ 11 h 38"/>
                  <a:gd name="T24" fmla="*/ 14 w 61"/>
                  <a:gd name="T25" fmla="*/ 11 h 38"/>
                  <a:gd name="T26" fmla="*/ 12 w 61"/>
                  <a:gd name="T27" fmla="*/ 11 h 38"/>
                  <a:gd name="T28" fmla="*/ 12 w 61"/>
                  <a:gd name="T29" fmla="*/ 6 h 38"/>
                  <a:gd name="T30" fmla="*/ 12 w 61"/>
                  <a:gd name="T31" fmla="*/ 4 h 38"/>
                  <a:gd name="T32" fmla="*/ 12 w 61"/>
                  <a:gd name="T33" fmla="*/ 0 h 38"/>
                  <a:gd name="T34" fmla="*/ 28 w 61"/>
                  <a:gd name="T35" fmla="*/ 0 h 38"/>
                  <a:gd name="T36" fmla="*/ 28 w 61"/>
                  <a:gd name="T37" fmla="*/ 0 h 38"/>
                  <a:gd name="T38" fmla="*/ 30 w 61"/>
                  <a:gd name="T39" fmla="*/ 0 h 38"/>
                  <a:gd name="T40" fmla="*/ 37 w 61"/>
                  <a:gd name="T41" fmla="*/ 0 h 38"/>
                  <a:gd name="T42" fmla="*/ 61 w 61"/>
                  <a:gd name="T43" fmla="*/ 0 h 38"/>
                  <a:gd name="T44" fmla="*/ 61 w 61"/>
                  <a:gd name="T45" fmla="*/ 4 h 38"/>
                  <a:gd name="T46" fmla="*/ 59 w 61"/>
                  <a:gd name="T47" fmla="*/ 4 h 38"/>
                  <a:gd name="T48" fmla="*/ 59 w 61"/>
                  <a:gd name="T49" fmla="*/ 15 h 38"/>
                  <a:gd name="T50" fmla="*/ 59 w 61"/>
                  <a:gd name="T51" fmla="*/ 15 h 38"/>
                  <a:gd name="T52" fmla="*/ 46 w 61"/>
                  <a:gd name="T53" fmla="*/ 15 h 38"/>
                  <a:gd name="T54" fmla="*/ 46 w 61"/>
                  <a:gd name="T55" fmla="*/ 13 h 38"/>
                  <a:gd name="T56" fmla="*/ 41 w 61"/>
                  <a:gd name="T57" fmla="*/ 13 h 38"/>
                  <a:gd name="T58" fmla="*/ 41 w 61"/>
                  <a:gd name="T59" fmla="*/ 9 h 38"/>
                  <a:gd name="T60" fmla="*/ 30 w 61"/>
                  <a:gd name="T61" fmla="*/ 9 h 38"/>
                  <a:gd name="T62" fmla="*/ 28 w 61"/>
                  <a:gd name="T63" fmla="*/ 9 h 38"/>
                  <a:gd name="T64" fmla="*/ 28 w 61"/>
                  <a:gd name="T65" fmla="*/ 11 h 38"/>
                  <a:gd name="T66" fmla="*/ 25 w 61"/>
                  <a:gd name="T67" fmla="*/ 15 h 38"/>
                  <a:gd name="T68" fmla="*/ 25 w 61"/>
                  <a:gd name="T69" fmla="*/ 15 h 38"/>
                  <a:gd name="T70" fmla="*/ 18 w 61"/>
                  <a:gd name="T71" fmla="*/ 15 h 38"/>
                  <a:gd name="T72" fmla="*/ 16 w 61"/>
                  <a:gd name="T73" fmla="*/ 15 h 38"/>
                  <a:gd name="T74" fmla="*/ 16 w 61"/>
                  <a:gd name="T75" fmla="*/ 15 h 38"/>
                  <a:gd name="T76" fmla="*/ 16 w 61"/>
                  <a:gd name="T77" fmla="*/ 22 h 38"/>
                  <a:gd name="T78" fmla="*/ 9 w 61"/>
                  <a:gd name="T79" fmla="*/ 22 h 38"/>
                  <a:gd name="T80" fmla="*/ 9 w 61"/>
                  <a:gd name="T81" fmla="*/ 22 h 38"/>
                  <a:gd name="T82" fmla="*/ 9 w 61"/>
                  <a:gd name="T83" fmla="*/ 22 h 38"/>
                  <a:gd name="T84" fmla="*/ 9 w 61"/>
                  <a:gd name="T85" fmla="*/ 24 h 38"/>
                  <a:gd name="T86" fmla="*/ 3 w 61"/>
                  <a:gd name="T87" fmla="*/ 24 h 38"/>
                  <a:gd name="T88" fmla="*/ 3 w 61"/>
                  <a:gd name="T89" fmla="*/ 29 h 38"/>
                  <a:gd name="T90" fmla="*/ 3 w 61"/>
                  <a:gd name="T91" fmla="*/ 29 h 38"/>
                  <a:gd name="T92" fmla="*/ 3 w 61"/>
                  <a:gd name="T93" fmla="*/ 38 h 38"/>
                  <a:gd name="T94" fmla="*/ 0 w 61"/>
                  <a:gd name="T95" fmla="*/ 38 h 38"/>
                  <a:gd name="T96" fmla="*/ 0 w 61"/>
                  <a:gd name="T97" fmla="*/ 38 h 38"/>
                  <a:gd name="T98" fmla="*/ 0 w 61"/>
                  <a:gd name="T99" fmla="*/ 36 h 38"/>
                  <a:gd name="T100" fmla="*/ 0 w 61"/>
                  <a:gd name="T101" fmla="*/ 36 h 38"/>
                  <a:gd name="T102" fmla="*/ 0 w 61"/>
                  <a:gd name="T103" fmla="*/ 29 h 38"/>
                  <a:gd name="T104" fmla="*/ 0 w 61"/>
                  <a:gd name="T105" fmla="*/ 20 h 38"/>
                  <a:gd name="T106" fmla="*/ 3 w 61"/>
                  <a:gd name="T107" fmla="*/ 6 h 38"/>
                  <a:gd name="T108" fmla="*/ 3 w 61"/>
                  <a:gd name="T109" fmla="*/ 0 h 38"/>
                  <a:gd name="T110" fmla="*/ 9 w 61"/>
                  <a:gd name="T111" fmla="*/ 0 h 38"/>
                  <a:gd name="T112" fmla="*/ 12 w 61"/>
                  <a:gd name="T113" fmla="*/ 0 h 38"/>
                  <a:gd name="T114" fmla="*/ 12 w 61"/>
                  <a:gd name="T115" fmla="*/ 4 h 38"/>
                  <a:gd name="T116" fmla="*/ 12 w 61"/>
                  <a:gd name="T117" fmla="*/ 9 h 38"/>
                  <a:gd name="T118" fmla="*/ 12 w 61"/>
                  <a:gd name="T119" fmla="*/ 11 h 38"/>
                  <a:gd name="T120" fmla="*/ 12 w 61"/>
                  <a:gd name="T121" fmla="*/ 11 h 38"/>
                  <a:gd name="T122" fmla="*/ 12 w 61"/>
                  <a:gd name="T123" fmla="*/ 11 h 38"/>
                  <a:gd name="T124" fmla="*/ 12 w 61"/>
                  <a:gd name="T125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" h="38">
                    <a:moveTo>
                      <a:pt x="12" y="11"/>
                    </a:moveTo>
                    <a:lnTo>
                      <a:pt x="12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7" y="0"/>
                    </a:lnTo>
                    <a:lnTo>
                      <a:pt x="61" y="0"/>
                    </a:lnTo>
                    <a:lnTo>
                      <a:pt x="61" y="4"/>
                    </a:lnTo>
                    <a:lnTo>
                      <a:pt x="59" y="4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46" y="15"/>
                    </a:lnTo>
                    <a:lnTo>
                      <a:pt x="46" y="13"/>
                    </a:lnTo>
                    <a:lnTo>
                      <a:pt x="41" y="13"/>
                    </a:lnTo>
                    <a:lnTo>
                      <a:pt x="41" y="9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8" y="11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3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3" name="Freeform 3207">
                <a:extLst>
                  <a:ext uri="{FF2B5EF4-FFF2-40B4-BE49-F238E27FC236}">
                    <a16:creationId xmlns:a16="http://schemas.microsoft.com/office/drawing/2014/main" id="{6FDD8B8F-D01D-4CF1-8FED-7A3678CD59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3" y="1399"/>
                <a:ext cx="109" cy="137"/>
              </a:xfrm>
              <a:custGeom>
                <a:avLst/>
                <a:gdLst>
                  <a:gd name="T0" fmla="*/ 43 w 48"/>
                  <a:gd name="T1" fmla="*/ 0 h 61"/>
                  <a:gd name="T2" fmla="*/ 46 w 48"/>
                  <a:gd name="T3" fmla="*/ 15 h 61"/>
                  <a:gd name="T4" fmla="*/ 46 w 48"/>
                  <a:gd name="T5" fmla="*/ 1 h 61"/>
                  <a:gd name="T6" fmla="*/ 3 w 48"/>
                  <a:gd name="T7" fmla="*/ 3 h 61"/>
                  <a:gd name="T8" fmla="*/ 42 w 48"/>
                  <a:gd name="T9" fmla="*/ 18 h 61"/>
                  <a:gd name="T10" fmla="*/ 38 w 48"/>
                  <a:gd name="T11" fmla="*/ 10 h 61"/>
                  <a:gd name="T12" fmla="*/ 35 w 48"/>
                  <a:gd name="T13" fmla="*/ 4 h 61"/>
                  <a:gd name="T14" fmla="*/ 31 w 48"/>
                  <a:gd name="T15" fmla="*/ 11 h 61"/>
                  <a:gd name="T16" fmla="*/ 29 w 48"/>
                  <a:gd name="T17" fmla="*/ 16 h 61"/>
                  <a:gd name="T18" fmla="*/ 26 w 48"/>
                  <a:gd name="T19" fmla="*/ 14 h 61"/>
                  <a:gd name="T20" fmla="*/ 22 w 48"/>
                  <a:gd name="T21" fmla="*/ 7 h 61"/>
                  <a:gd name="T22" fmla="*/ 19 w 48"/>
                  <a:gd name="T23" fmla="*/ 15 h 61"/>
                  <a:gd name="T24" fmla="*/ 20 w 48"/>
                  <a:gd name="T25" fmla="*/ 12 h 61"/>
                  <a:gd name="T26" fmla="*/ 17 w 48"/>
                  <a:gd name="T27" fmla="*/ 8 h 61"/>
                  <a:gd name="T28" fmla="*/ 14 w 48"/>
                  <a:gd name="T29" fmla="*/ 6 h 61"/>
                  <a:gd name="T30" fmla="*/ 15 w 48"/>
                  <a:gd name="T31" fmla="*/ 9 h 61"/>
                  <a:gd name="T32" fmla="*/ 9 w 48"/>
                  <a:gd name="T33" fmla="*/ 9 h 61"/>
                  <a:gd name="T34" fmla="*/ 8 w 48"/>
                  <a:gd name="T35" fmla="*/ 14 h 61"/>
                  <a:gd name="T36" fmla="*/ 1 w 48"/>
                  <a:gd name="T37" fmla="*/ 21 h 61"/>
                  <a:gd name="T38" fmla="*/ 2 w 48"/>
                  <a:gd name="T39" fmla="*/ 16 h 61"/>
                  <a:gd name="T40" fmla="*/ 13 w 48"/>
                  <a:gd name="T41" fmla="*/ 21 h 61"/>
                  <a:gd name="T42" fmla="*/ 24 w 48"/>
                  <a:gd name="T43" fmla="*/ 25 h 61"/>
                  <a:gd name="T44" fmla="*/ 12 w 48"/>
                  <a:gd name="T45" fmla="*/ 22 h 61"/>
                  <a:gd name="T46" fmla="*/ 46 w 48"/>
                  <a:gd name="T47" fmla="*/ 19 h 61"/>
                  <a:gd name="T48" fmla="*/ 42 w 48"/>
                  <a:gd name="T49" fmla="*/ 23 h 61"/>
                  <a:gd name="T50" fmla="*/ 33 w 48"/>
                  <a:gd name="T51" fmla="*/ 25 h 61"/>
                  <a:gd name="T52" fmla="*/ 4 w 48"/>
                  <a:gd name="T53" fmla="*/ 21 h 61"/>
                  <a:gd name="T54" fmla="*/ 2 w 48"/>
                  <a:gd name="T55" fmla="*/ 26 h 61"/>
                  <a:gd name="T56" fmla="*/ 27 w 48"/>
                  <a:gd name="T57" fmla="*/ 29 h 61"/>
                  <a:gd name="T58" fmla="*/ 22 w 48"/>
                  <a:gd name="T59" fmla="*/ 30 h 61"/>
                  <a:gd name="T60" fmla="*/ 8 w 48"/>
                  <a:gd name="T61" fmla="*/ 25 h 61"/>
                  <a:gd name="T62" fmla="*/ 2 w 48"/>
                  <a:gd name="T63" fmla="*/ 33 h 61"/>
                  <a:gd name="T64" fmla="*/ 21 w 48"/>
                  <a:gd name="T65" fmla="*/ 32 h 61"/>
                  <a:gd name="T66" fmla="*/ 15 w 48"/>
                  <a:gd name="T67" fmla="*/ 32 h 61"/>
                  <a:gd name="T68" fmla="*/ 15 w 48"/>
                  <a:gd name="T69" fmla="*/ 34 h 61"/>
                  <a:gd name="T70" fmla="*/ 13 w 48"/>
                  <a:gd name="T71" fmla="*/ 37 h 61"/>
                  <a:gd name="T72" fmla="*/ 33 w 48"/>
                  <a:gd name="T73" fmla="*/ 34 h 61"/>
                  <a:gd name="T74" fmla="*/ 2 w 48"/>
                  <a:gd name="T75" fmla="*/ 34 h 61"/>
                  <a:gd name="T76" fmla="*/ 7 w 48"/>
                  <a:gd name="T77" fmla="*/ 37 h 61"/>
                  <a:gd name="T78" fmla="*/ 25 w 48"/>
                  <a:gd name="T79" fmla="*/ 34 h 61"/>
                  <a:gd name="T80" fmla="*/ 31 w 48"/>
                  <a:gd name="T81" fmla="*/ 38 h 61"/>
                  <a:gd name="T82" fmla="*/ 13 w 48"/>
                  <a:gd name="T83" fmla="*/ 39 h 61"/>
                  <a:gd name="T84" fmla="*/ 10 w 48"/>
                  <a:gd name="T85" fmla="*/ 42 h 61"/>
                  <a:gd name="T86" fmla="*/ 25 w 48"/>
                  <a:gd name="T87" fmla="*/ 40 h 61"/>
                  <a:gd name="T88" fmla="*/ 22 w 48"/>
                  <a:gd name="T89" fmla="*/ 43 h 61"/>
                  <a:gd name="T90" fmla="*/ 5 w 48"/>
                  <a:gd name="T91" fmla="*/ 44 h 61"/>
                  <a:gd name="T92" fmla="*/ 4 w 48"/>
                  <a:gd name="T93" fmla="*/ 40 h 61"/>
                  <a:gd name="T94" fmla="*/ 21 w 48"/>
                  <a:gd name="T95" fmla="*/ 56 h 61"/>
                  <a:gd name="T96" fmla="*/ 16 w 48"/>
                  <a:gd name="T97" fmla="*/ 46 h 61"/>
                  <a:gd name="T98" fmla="*/ 17 w 48"/>
                  <a:gd name="T99" fmla="*/ 56 h 61"/>
                  <a:gd name="T100" fmla="*/ 6 w 48"/>
                  <a:gd name="T101" fmla="*/ 45 h 61"/>
                  <a:gd name="T102" fmla="*/ 7 w 48"/>
                  <a:gd name="T103" fmla="*/ 49 h 61"/>
                  <a:gd name="T104" fmla="*/ 26 w 48"/>
                  <a:gd name="T105" fmla="*/ 55 h 61"/>
                  <a:gd name="T106" fmla="*/ 22 w 48"/>
                  <a:gd name="T107" fmla="*/ 52 h 61"/>
                  <a:gd name="T108" fmla="*/ 30 w 48"/>
                  <a:gd name="T109" fmla="*/ 50 h 61"/>
                  <a:gd name="T110" fmla="*/ 27 w 48"/>
                  <a:gd name="T111" fmla="*/ 57 h 61"/>
                  <a:gd name="T112" fmla="*/ 15 w 48"/>
                  <a:gd name="T113" fmla="*/ 47 h 61"/>
                  <a:gd name="T114" fmla="*/ 10 w 48"/>
                  <a:gd name="T115" fmla="*/ 49 h 61"/>
                  <a:gd name="T116" fmla="*/ 0 w 48"/>
                  <a:gd name="T117" fmla="*/ 61 h 61"/>
                  <a:gd name="T118" fmla="*/ 17 w 48"/>
                  <a:gd name="T119" fmla="*/ 5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" h="61">
                    <a:moveTo>
                      <a:pt x="28" y="3"/>
                    </a:moveTo>
                    <a:lnTo>
                      <a:pt x="28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8" y="3"/>
                    </a:lnTo>
                    <a:moveTo>
                      <a:pt x="43" y="0"/>
                    </a:moveTo>
                    <a:lnTo>
                      <a:pt x="43" y="0"/>
                    </a:lnTo>
                    <a:lnTo>
                      <a:pt x="43" y="1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3" y="8"/>
                    </a:lnTo>
                    <a:lnTo>
                      <a:pt x="43" y="9"/>
                    </a:lnTo>
                    <a:lnTo>
                      <a:pt x="43" y="10"/>
                    </a:lnTo>
                    <a:lnTo>
                      <a:pt x="43" y="11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3" y="17"/>
                    </a:lnTo>
                    <a:lnTo>
                      <a:pt x="46" y="17"/>
                    </a:lnTo>
                    <a:lnTo>
                      <a:pt x="46" y="16"/>
                    </a:lnTo>
                    <a:lnTo>
                      <a:pt x="46" y="15"/>
                    </a:lnTo>
                    <a:lnTo>
                      <a:pt x="46" y="14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6" y="11"/>
                    </a:lnTo>
                    <a:lnTo>
                      <a:pt x="46" y="10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6" y="6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1"/>
                    </a:lnTo>
                    <a:lnTo>
                      <a:pt x="43" y="0"/>
                    </a:lnTo>
                    <a:moveTo>
                      <a:pt x="18" y="3"/>
                    </a:move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18" y="3"/>
                    </a:lnTo>
                    <a:moveTo>
                      <a:pt x="1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moveTo>
                      <a:pt x="40" y="18"/>
                    </a:moveTo>
                    <a:lnTo>
                      <a:pt x="40" y="18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10"/>
                    </a:lnTo>
                    <a:lnTo>
                      <a:pt x="42" y="8"/>
                    </a:lnTo>
                    <a:lnTo>
                      <a:pt x="42" y="7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8" y="12"/>
                    </a:lnTo>
                    <a:lnTo>
                      <a:pt x="38" y="13"/>
                    </a:lnTo>
                    <a:lnTo>
                      <a:pt x="38" y="14"/>
                    </a:lnTo>
                    <a:lnTo>
                      <a:pt x="38" y="15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18"/>
                    </a:lnTo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7" y="18"/>
                    </a:lnTo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4"/>
                    </a:lnTo>
                    <a:lnTo>
                      <a:pt x="31" y="13"/>
                    </a:lnTo>
                    <a:lnTo>
                      <a:pt x="31" y="12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7" y="13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5"/>
                    </a:lnTo>
                    <a:moveTo>
                      <a:pt x="21" y="18"/>
                    </a:moveTo>
                    <a:lnTo>
                      <a:pt x="21" y="18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5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8" y="18"/>
                    </a:lnTo>
                    <a:lnTo>
                      <a:pt x="19" y="19"/>
                    </a:lnTo>
                    <a:lnTo>
                      <a:pt x="19" y="20"/>
                    </a:lnTo>
                    <a:lnTo>
                      <a:pt x="21" y="18"/>
                    </a:lnTo>
                    <a:moveTo>
                      <a:pt x="18" y="14"/>
                    </a:moveTo>
                    <a:lnTo>
                      <a:pt x="18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6" y="16"/>
                    </a:lnTo>
                    <a:lnTo>
                      <a:pt x="18" y="14"/>
                    </a:lnTo>
                    <a:moveTo>
                      <a:pt x="12" y="6"/>
                    </a:moveTo>
                    <a:lnTo>
                      <a:pt x="12" y="6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6"/>
                    </a:lnTo>
                    <a:moveTo>
                      <a:pt x="10" y="14"/>
                    </a:moveTo>
                    <a:lnTo>
                      <a:pt x="10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10" y="14"/>
                    </a:lnTo>
                    <a:moveTo>
                      <a:pt x="1" y="15"/>
                    </a:move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5"/>
                    </a:lnTo>
                    <a:moveTo>
                      <a:pt x="1" y="21"/>
                    </a:moveTo>
                    <a:lnTo>
                      <a:pt x="1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5" y="18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1"/>
                    </a:lnTo>
                    <a:moveTo>
                      <a:pt x="17" y="22"/>
                    </a:moveTo>
                    <a:lnTo>
                      <a:pt x="17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7" y="19"/>
                    </a:lnTo>
                    <a:lnTo>
                      <a:pt x="16" y="18"/>
                    </a:lnTo>
                    <a:lnTo>
                      <a:pt x="15" y="17"/>
                    </a:lnTo>
                    <a:lnTo>
                      <a:pt x="12" y="13"/>
                    </a:lnTo>
                    <a:lnTo>
                      <a:pt x="9" y="16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5" y="23"/>
                    </a:lnTo>
                    <a:lnTo>
                      <a:pt x="17" y="22"/>
                    </a:lnTo>
                    <a:moveTo>
                      <a:pt x="31" y="19"/>
                    </a:moveTo>
                    <a:lnTo>
                      <a:pt x="31" y="19"/>
                    </a:lnTo>
                    <a:lnTo>
                      <a:pt x="31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7" y="15"/>
                    </a:lnTo>
                    <a:lnTo>
                      <a:pt x="20" y="21"/>
                    </a:lnTo>
                    <a:lnTo>
                      <a:pt x="22" y="23"/>
                    </a:lnTo>
                    <a:lnTo>
                      <a:pt x="23" y="24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30" y="28"/>
                    </a:lnTo>
                    <a:lnTo>
                      <a:pt x="31" y="28"/>
                    </a:lnTo>
                    <a:lnTo>
                      <a:pt x="31" y="29"/>
                    </a:lnTo>
                    <a:lnTo>
                      <a:pt x="31" y="19"/>
                    </a:lnTo>
                    <a:moveTo>
                      <a:pt x="12" y="26"/>
                    </a:moveTo>
                    <a:lnTo>
                      <a:pt x="12" y="26"/>
                    </a:lnTo>
                    <a:lnTo>
                      <a:pt x="14" y="24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1" y="21"/>
                    </a:lnTo>
                    <a:lnTo>
                      <a:pt x="8" y="17"/>
                    </a:lnTo>
                    <a:lnTo>
                      <a:pt x="5" y="20"/>
                    </a:lnTo>
                    <a:lnTo>
                      <a:pt x="8" y="23"/>
                    </a:lnTo>
                    <a:lnTo>
                      <a:pt x="9" y="24"/>
                    </a:lnTo>
                    <a:lnTo>
                      <a:pt x="9" y="25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2" y="26"/>
                    </a:lnTo>
                    <a:moveTo>
                      <a:pt x="43" y="26"/>
                    </a:moveTo>
                    <a:lnTo>
                      <a:pt x="43" y="26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3" y="19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3" y="22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5"/>
                    </a:lnTo>
                    <a:lnTo>
                      <a:pt x="43" y="26"/>
                    </a:lnTo>
                    <a:moveTo>
                      <a:pt x="39" y="29"/>
                    </a:moveTo>
                    <a:lnTo>
                      <a:pt x="39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2" y="19"/>
                    </a:lnTo>
                    <a:lnTo>
                      <a:pt x="38" y="19"/>
                    </a:lnTo>
                    <a:lnTo>
                      <a:pt x="38" y="22"/>
                    </a:lnTo>
                    <a:lnTo>
                      <a:pt x="38" y="23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39" y="29"/>
                    </a:lnTo>
                    <a:moveTo>
                      <a:pt x="35" y="19"/>
                    </a:moveTo>
                    <a:lnTo>
                      <a:pt x="35" y="19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6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6" y="29"/>
                    </a:lnTo>
                    <a:lnTo>
                      <a:pt x="37" y="29"/>
                    </a:lnTo>
                    <a:lnTo>
                      <a:pt x="37" y="26"/>
                    </a:lnTo>
                    <a:lnTo>
                      <a:pt x="37" y="25"/>
                    </a:lnTo>
                    <a:lnTo>
                      <a:pt x="37" y="24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5" y="19"/>
                    </a:lnTo>
                    <a:moveTo>
                      <a:pt x="5" y="22"/>
                    </a:moveTo>
                    <a:lnTo>
                      <a:pt x="5" y="22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5" y="25"/>
                    </a:lnTo>
                    <a:lnTo>
                      <a:pt x="6" y="24"/>
                    </a:lnTo>
                    <a:lnTo>
                      <a:pt x="5" y="23"/>
                    </a:lnTo>
                    <a:lnTo>
                      <a:pt x="5" y="22"/>
                    </a:lnTo>
                    <a:moveTo>
                      <a:pt x="31" y="33"/>
                    </a:moveTo>
                    <a:lnTo>
                      <a:pt x="31" y="33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0" y="30"/>
                    </a:lnTo>
                    <a:lnTo>
                      <a:pt x="29" y="29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7" y="29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5" y="28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2" y="25"/>
                    </a:lnTo>
                    <a:lnTo>
                      <a:pt x="21" y="24"/>
                    </a:lnTo>
                    <a:lnTo>
                      <a:pt x="19" y="22"/>
                    </a:lnTo>
                    <a:lnTo>
                      <a:pt x="16" y="24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1" y="34"/>
                    </a:lnTo>
                    <a:lnTo>
                      <a:pt x="31" y="33"/>
                    </a:lnTo>
                    <a:moveTo>
                      <a:pt x="10" y="28"/>
                    </a:moveTo>
                    <a:lnTo>
                      <a:pt x="10" y="28"/>
                    </a:lnTo>
                    <a:lnTo>
                      <a:pt x="9" y="27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7" y="25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5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7" y="30"/>
                    </a:lnTo>
                    <a:lnTo>
                      <a:pt x="8" y="29"/>
                    </a:lnTo>
                    <a:lnTo>
                      <a:pt x="10" y="28"/>
                    </a:lnTo>
                    <a:moveTo>
                      <a:pt x="22" y="32"/>
                    </a:moveTo>
                    <a:lnTo>
                      <a:pt x="22" y="32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7" y="28"/>
                    </a:lnTo>
                    <a:lnTo>
                      <a:pt x="16" y="27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3" y="27"/>
                    </a:lnTo>
                    <a:lnTo>
                      <a:pt x="12" y="28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4" y="31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6" y="33"/>
                    </a:lnTo>
                    <a:lnTo>
                      <a:pt x="17" y="34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2" y="32"/>
                    </a:lnTo>
                    <a:moveTo>
                      <a:pt x="17" y="40"/>
                    </a:moveTo>
                    <a:lnTo>
                      <a:pt x="17" y="40"/>
                    </a:lnTo>
                    <a:lnTo>
                      <a:pt x="18" y="39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2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9" y="30"/>
                    </a:lnTo>
                    <a:lnTo>
                      <a:pt x="7" y="31"/>
                    </a:lnTo>
                    <a:lnTo>
                      <a:pt x="8" y="32"/>
                    </a:lnTo>
                    <a:lnTo>
                      <a:pt x="9" y="33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1" y="36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5" y="39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7" y="40"/>
                    </a:lnTo>
                    <a:moveTo>
                      <a:pt x="37" y="34"/>
                    </a:moveTo>
                    <a:lnTo>
                      <a:pt x="37" y="34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7" y="30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3" y="30"/>
                    </a:lnTo>
                    <a:lnTo>
                      <a:pt x="33" y="32"/>
                    </a:lnTo>
                    <a:lnTo>
                      <a:pt x="33" y="34"/>
                    </a:lnTo>
                    <a:lnTo>
                      <a:pt x="34" y="34"/>
                    </a:lnTo>
                    <a:lnTo>
                      <a:pt x="35" y="34"/>
                    </a:lnTo>
                    <a:lnTo>
                      <a:pt x="36" y="34"/>
                    </a:lnTo>
                    <a:lnTo>
                      <a:pt x="37" y="34"/>
                    </a:lnTo>
                    <a:moveTo>
                      <a:pt x="8" y="34"/>
                    </a:moveTo>
                    <a:lnTo>
                      <a:pt x="8" y="34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8" y="34"/>
                    </a:lnTo>
                    <a:moveTo>
                      <a:pt x="31" y="38"/>
                    </a:moveTo>
                    <a:lnTo>
                      <a:pt x="31" y="38"/>
                    </a:lnTo>
                    <a:lnTo>
                      <a:pt x="31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29" y="35"/>
                    </a:lnTo>
                    <a:lnTo>
                      <a:pt x="29" y="35"/>
                    </a:lnTo>
                    <a:lnTo>
                      <a:pt x="28" y="35"/>
                    </a:lnTo>
                    <a:lnTo>
                      <a:pt x="28" y="35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6" y="35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4" y="34"/>
                    </a:lnTo>
                    <a:lnTo>
                      <a:pt x="23" y="33"/>
                    </a:lnTo>
                    <a:lnTo>
                      <a:pt x="21" y="37"/>
                    </a:lnTo>
                    <a:lnTo>
                      <a:pt x="22" y="37"/>
                    </a:lnTo>
                    <a:lnTo>
                      <a:pt x="23" y="37"/>
                    </a:lnTo>
                    <a:lnTo>
                      <a:pt x="23" y="38"/>
                    </a:lnTo>
                    <a:lnTo>
                      <a:pt x="24" y="38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6" y="39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28" y="39"/>
                    </a:lnTo>
                    <a:lnTo>
                      <a:pt x="29" y="39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1" y="40"/>
                    </a:lnTo>
                    <a:lnTo>
                      <a:pt x="31" y="38"/>
                    </a:lnTo>
                    <a:moveTo>
                      <a:pt x="34" y="40"/>
                    </a:moveTo>
                    <a:lnTo>
                      <a:pt x="34" y="40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4" y="40"/>
                    </a:lnTo>
                    <a:moveTo>
                      <a:pt x="15" y="43"/>
                    </a:moveTo>
                    <a:lnTo>
                      <a:pt x="15" y="43"/>
                    </a:lnTo>
                    <a:lnTo>
                      <a:pt x="16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9" y="38"/>
                    </a:lnTo>
                    <a:lnTo>
                      <a:pt x="8" y="38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1" y="42"/>
                    </a:lnTo>
                    <a:lnTo>
                      <a:pt x="12" y="43"/>
                    </a:lnTo>
                    <a:lnTo>
                      <a:pt x="13" y="44"/>
                    </a:lnTo>
                    <a:lnTo>
                      <a:pt x="14" y="45"/>
                    </a:lnTo>
                    <a:lnTo>
                      <a:pt x="15" y="43"/>
                    </a:lnTo>
                    <a:moveTo>
                      <a:pt x="31" y="43"/>
                    </a:moveTo>
                    <a:lnTo>
                      <a:pt x="31" y="43"/>
                    </a:lnTo>
                    <a:lnTo>
                      <a:pt x="31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8" y="41"/>
                    </a:lnTo>
                    <a:lnTo>
                      <a:pt x="27" y="41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0" y="38"/>
                    </a:lnTo>
                    <a:lnTo>
                      <a:pt x="19" y="39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26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8" y="45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30" y="45"/>
                    </a:lnTo>
                    <a:lnTo>
                      <a:pt x="30" y="45"/>
                    </a:lnTo>
                    <a:lnTo>
                      <a:pt x="31" y="45"/>
                    </a:lnTo>
                    <a:lnTo>
                      <a:pt x="31" y="43"/>
                    </a:lnTo>
                    <a:moveTo>
                      <a:pt x="5" y="44"/>
                    </a:moveTo>
                    <a:lnTo>
                      <a:pt x="5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8" y="42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3" y="40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4" y="44"/>
                    </a:lnTo>
                    <a:lnTo>
                      <a:pt x="5" y="44"/>
                    </a:lnTo>
                    <a:moveTo>
                      <a:pt x="33" y="43"/>
                    </a:moveTo>
                    <a:lnTo>
                      <a:pt x="33" y="43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3" y="43"/>
                    </a:lnTo>
                    <a:moveTo>
                      <a:pt x="21" y="56"/>
                    </a:moveTo>
                    <a:lnTo>
                      <a:pt x="21" y="56"/>
                    </a:lnTo>
                    <a:lnTo>
                      <a:pt x="21" y="55"/>
                    </a:lnTo>
                    <a:lnTo>
                      <a:pt x="21" y="53"/>
                    </a:lnTo>
                    <a:lnTo>
                      <a:pt x="21" y="52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1" y="49"/>
                    </a:lnTo>
                    <a:lnTo>
                      <a:pt x="21" y="48"/>
                    </a:lnTo>
                    <a:lnTo>
                      <a:pt x="21" y="47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0" y="43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6" y="43"/>
                    </a:lnTo>
                    <a:lnTo>
                      <a:pt x="15" y="45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7" y="47"/>
                    </a:lnTo>
                    <a:lnTo>
                      <a:pt x="17" y="47"/>
                    </a:lnTo>
                    <a:lnTo>
                      <a:pt x="17" y="47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9"/>
                    </a:lnTo>
                    <a:lnTo>
                      <a:pt x="17" y="50"/>
                    </a:lnTo>
                    <a:lnTo>
                      <a:pt x="17" y="51"/>
                    </a:lnTo>
                    <a:lnTo>
                      <a:pt x="17" y="52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17" y="56"/>
                    </a:lnTo>
                    <a:lnTo>
                      <a:pt x="17" y="57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21" y="57"/>
                    </a:lnTo>
                    <a:lnTo>
                      <a:pt x="21" y="56"/>
                    </a:lnTo>
                    <a:moveTo>
                      <a:pt x="12" y="45"/>
                    </a:moveTo>
                    <a:lnTo>
                      <a:pt x="12" y="45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5" y="45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2" y="45"/>
                    </a:lnTo>
                    <a:lnTo>
                      <a:pt x="1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49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8" y="49"/>
                    </a:lnTo>
                    <a:lnTo>
                      <a:pt x="8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2" y="45"/>
                    </a:lnTo>
                    <a:moveTo>
                      <a:pt x="26" y="55"/>
                    </a:moveTo>
                    <a:lnTo>
                      <a:pt x="26" y="55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6" y="51"/>
                    </a:lnTo>
                    <a:lnTo>
                      <a:pt x="26" y="50"/>
                    </a:lnTo>
                    <a:lnTo>
                      <a:pt x="26" y="49"/>
                    </a:lnTo>
                    <a:lnTo>
                      <a:pt x="26" y="47"/>
                    </a:lnTo>
                    <a:lnTo>
                      <a:pt x="26" y="46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2" y="44"/>
                    </a:lnTo>
                    <a:lnTo>
                      <a:pt x="22" y="47"/>
                    </a:lnTo>
                    <a:lnTo>
                      <a:pt x="22" y="49"/>
                    </a:lnTo>
                    <a:lnTo>
                      <a:pt x="22" y="50"/>
                    </a:lnTo>
                    <a:lnTo>
                      <a:pt x="22" y="51"/>
                    </a:lnTo>
                    <a:lnTo>
                      <a:pt x="22" y="52"/>
                    </a:lnTo>
                    <a:lnTo>
                      <a:pt x="22" y="53"/>
                    </a:lnTo>
                    <a:lnTo>
                      <a:pt x="22" y="55"/>
                    </a:lnTo>
                    <a:lnTo>
                      <a:pt x="22" y="57"/>
                    </a:lnTo>
                    <a:lnTo>
                      <a:pt x="23" y="57"/>
                    </a:lnTo>
                    <a:lnTo>
                      <a:pt x="24" y="57"/>
                    </a:lnTo>
                    <a:lnTo>
                      <a:pt x="24" y="57"/>
                    </a:lnTo>
                    <a:lnTo>
                      <a:pt x="25" y="57"/>
                    </a:lnTo>
                    <a:lnTo>
                      <a:pt x="26" y="57"/>
                    </a:lnTo>
                    <a:lnTo>
                      <a:pt x="26" y="55"/>
                    </a:lnTo>
                    <a:moveTo>
                      <a:pt x="29" y="57"/>
                    </a:moveTo>
                    <a:lnTo>
                      <a:pt x="29" y="57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0" y="54"/>
                    </a:lnTo>
                    <a:lnTo>
                      <a:pt x="30" y="53"/>
                    </a:lnTo>
                    <a:lnTo>
                      <a:pt x="30" y="52"/>
                    </a:lnTo>
                    <a:lnTo>
                      <a:pt x="30" y="51"/>
                    </a:lnTo>
                    <a:lnTo>
                      <a:pt x="30" y="50"/>
                    </a:lnTo>
                    <a:lnTo>
                      <a:pt x="31" y="49"/>
                    </a:lnTo>
                    <a:lnTo>
                      <a:pt x="31" y="48"/>
                    </a:lnTo>
                    <a:lnTo>
                      <a:pt x="31" y="47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1"/>
                    </a:lnTo>
                    <a:lnTo>
                      <a:pt x="27" y="52"/>
                    </a:lnTo>
                    <a:lnTo>
                      <a:pt x="27" y="53"/>
                    </a:lnTo>
                    <a:lnTo>
                      <a:pt x="27" y="54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9" y="57"/>
                    </a:lnTo>
                    <a:moveTo>
                      <a:pt x="14" y="57"/>
                    </a:move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6" y="53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5" y="49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4" y="46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3" y="47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1" y="49"/>
                    </a:lnTo>
                    <a:lnTo>
                      <a:pt x="11" y="50"/>
                    </a:lnTo>
                    <a:lnTo>
                      <a:pt x="11" y="51"/>
                    </a:lnTo>
                    <a:lnTo>
                      <a:pt x="11" y="52"/>
                    </a:lnTo>
                    <a:lnTo>
                      <a:pt x="11" y="53"/>
                    </a:lnTo>
                    <a:lnTo>
                      <a:pt x="12" y="54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4" y="57"/>
                    </a:lnTo>
                    <a:moveTo>
                      <a:pt x="10" y="49"/>
                    </a:moveTo>
                    <a:lnTo>
                      <a:pt x="10" y="49"/>
                    </a:lnTo>
                    <a:lnTo>
                      <a:pt x="10" y="49"/>
                    </a:lnTo>
                    <a:lnTo>
                      <a:pt x="9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5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4" y="58"/>
                    </a:lnTo>
                    <a:lnTo>
                      <a:pt x="23" y="58"/>
                    </a:lnTo>
                    <a:lnTo>
                      <a:pt x="22" y="58"/>
                    </a:lnTo>
                    <a:lnTo>
                      <a:pt x="21" y="58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7" y="58"/>
                    </a:lnTo>
                    <a:lnTo>
                      <a:pt x="16" y="58"/>
                    </a:lnTo>
                    <a:lnTo>
                      <a:pt x="15" y="58"/>
                    </a:lnTo>
                    <a:lnTo>
                      <a:pt x="14" y="58"/>
                    </a:lnTo>
                    <a:lnTo>
                      <a:pt x="13" y="58"/>
                    </a:lnTo>
                    <a:lnTo>
                      <a:pt x="12" y="58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2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4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4" name="Freeform 3208">
                <a:extLst>
                  <a:ext uri="{FF2B5EF4-FFF2-40B4-BE49-F238E27FC236}">
                    <a16:creationId xmlns:a16="http://schemas.microsoft.com/office/drawing/2014/main" id="{132969AA-2123-4775-944D-D4E7CED3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2012"/>
                <a:ext cx="79" cy="59"/>
              </a:xfrm>
              <a:custGeom>
                <a:avLst/>
                <a:gdLst>
                  <a:gd name="T0" fmla="*/ 61 w 79"/>
                  <a:gd name="T1" fmla="*/ 7 h 59"/>
                  <a:gd name="T2" fmla="*/ 76 w 79"/>
                  <a:gd name="T3" fmla="*/ 36 h 59"/>
                  <a:gd name="T4" fmla="*/ 76 w 79"/>
                  <a:gd name="T5" fmla="*/ 36 h 59"/>
                  <a:gd name="T6" fmla="*/ 79 w 79"/>
                  <a:gd name="T7" fmla="*/ 38 h 59"/>
                  <a:gd name="T8" fmla="*/ 76 w 79"/>
                  <a:gd name="T9" fmla="*/ 41 h 59"/>
                  <a:gd name="T10" fmla="*/ 72 w 79"/>
                  <a:gd name="T11" fmla="*/ 43 h 59"/>
                  <a:gd name="T12" fmla="*/ 65 w 79"/>
                  <a:gd name="T13" fmla="*/ 48 h 59"/>
                  <a:gd name="T14" fmla="*/ 61 w 79"/>
                  <a:gd name="T15" fmla="*/ 50 h 59"/>
                  <a:gd name="T16" fmla="*/ 58 w 79"/>
                  <a:gd name="T17" fmla="*/ 52 h 59"/>
                  <a:gd name="T18" fmla="*/ 56 w 79"/>
                  <a:gd name="T19" fmla="*/ 52 h 59"/>
                  <a:gd name="T20" fmla="*/ 52 w 79"/>
                  <a:gd name="T21" fmla="*/ 57 h 59"/>
                  <a:gd name="T22" fmla="*/ 49 w 79"/>
                  <a:gd name="T23" fmla="*/ 57 h 59"/>
                  <a:gd name="T24" fmla="*/ 45 w 79"/>
                  <a:gd name="T25" fmla="*/ 57 h 59"/>
                  <a:gd name="T26" fmla="*/ 43 w 79"/>
                  <a:gd name="T27" fmla="*/ 54 h 59"/>
                  <a:gd name="T28" fmla="*/ 38 w 79"/>
                  <a:gd name="T29" fmla="*/ 52 h 59"/>
                  <a:gd name="T30" fmla="*/ 38 w 79"/>
                  <a:gd name="T31" fmla="*/ 50 h 59"/>
                  <a:gd name="T32" fmla="*/ 38 w 79"/>
                  <a:gd name="T33" fmla="*/ 50 h 59"/>
                  <a:gd name="T34" fmla="*/ 38 w 79"/>
                  <a:gd name="T35" fmla="*/ 50 h 59"/>
                  <a:gd name="T36" fmla="*/ 36 w 79"/>
                  <a:gd name="T37" fmla="*/ 43 h 59"/>
                  <a:gd name="T38" fmla="*/ 33 w 79"/>
                  <a:gd name="T39" fmla="*/ 38 h 59"/>
                  <a:gd name="T40" fmla="*/ 31 w 79"/>
                  <a:gd name="T41" fmla="*/ 36 h 59"/>
                  <a:gd name="T42" fmla="*/ 29 w 79"/>
                  <a:gd name="T43" fmla="*/ 34 h 59"/>
                  <a:gd name="T44" fmla="*/ 27 w 79"/>
                  <a:gd name="T45" fmla="*/ 36 h 59"/>
                  <a:gd name="T46" fmla="*/ 24 w 79"/>
                  <a:gd name="T47" fmla="*/ 34 h 59"/>
                  <a:gd name="T48" fmla="*/ 24 w 79"/>
                  <a:gd name="T49" fmla="*/ 34 h 59"/>
                  <a:gd name="T50" fmla="*/ 24 w 79"/>
                  <a:gd name="T51" fmla="*/ 34 h 59"/>
                  <a:gd name="T52" fmla="*/ 24 w 79"/>
                  <a:gd name="T53" fmla="*/ 34 h 59"/>
                  <a:gd name="T54" fmla="*/ 27 w 79"/>
                  <a:gd name="T55" fmla="*/ 34 h 59"/>
                  <a:gd name="T56" fmla="*/ 27 w 79"/>
                  <a:gd name="T57" fmla="*/ 34 h 59"/>
                  <a:gd name="T58" fmla="*/ 29 w 79"/>
                  <a:gd name="T59" fmla="*/ 32 h 59"/>
                  <a:gd name="T60" fmla="*/ 31 w 79"/>
                  <a:gd name="T61" fmla="*/ 32 h 59"/>
                  <a:gd name="T62" fmla="*/ 31 w 79"/>
                  <a:gd name="T63" fmla="*/ 32 h 59"/>
                  <a:gd name="T64" fmla="*/ 33 w 79"/>
                  <a:gd name="T65" fmla="*/ 29 h 59"/>
                  <a:gd name="T66" fmla="*/ 31 w 79"/>
                  <a:gd name="T67" fmla="*/ 25 h 59"/>
                  <a:gd name="T68" fmla="*/ 27 w 79"/>
                  <a:gd name="T69" fmla="*/ 27 h 59"/>
                  <a:gd name="T70" fmla="*/ 22 w 79"/>
                  <a:gd name="T71" fmla="*/ 32 h 59"/>
                  <a:gd name="T72" fmla="*/ 4 w 79"/>
                  <a:gd name="T73" fmla="*/ 43 h 59"/>
                  <a:gd name="T74" fmla="*/ 2 w 79"/>
                  <a:gd name="T75" fmla="*/ 41 h 59"/>
                  <a:gd name="T76" fmla="*/ 0 w 79"/>
                  <a:gd name="T77" fmla="*/ 38 h 59"/>
                  <a:gd name="T78" fmla="*/ 20 w 79"/>
                  <a:gd name="T79" fmla="*/ 25 h 59"/>
                  <a:gd name="T80" fmla="*/ 54 w 79"/>
                  <a:gd name="T81" fmla="*/ 5 h 59"/>
                  <a:gd name="T82" fmla="*/ 56 w 79"/>
                  <a:gd name="T8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" h="59">
                    <a:moveTo>
                      <a:pt x="56" y="0"/>
                    </a:moveTo>
                    <a:lnTo>
                      <a:pt x="61" y="7"/>
                    </a:lnTo>
                    <a:lnTo>
                      <a:pt x="63" y="14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76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67" y="45"/>
                    </a:lnTo>
                    <a:lnTo>
                      <a:pt x="65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4" y="54"/>
                    </a:lnTo>
                    <a:lnTo>
                      <a:pt x="52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9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7" y="27"/>
                    </a:lnTo>
                    <a:lnTo>
                      <a:pt x="22" y="29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0" y="25"/>
                    </a:lnTo>
                    <a:lnTo>
                      <a:pt x="45" y="9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5" name="Freeform 3209">
                <a:extLst>
                  <a:ext uri="{FF2B5EF4-FFF2-40B4-BE49-F238E27FC236}">
                    <a16:creationId xmlns:a16="http://schemas.microsoft.com/office/drawing/2014/main" id="{A57DDBDB-B647-4882-B3A3-AFC3EC088D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4" y="2251"/>
                <a:ext cx="165" cy="54"/>
              </a:xfrm>
              <a:custGeom>
                <a:avLst/>
                <a:gdLst>
                  <a:gd name="T0" fmla="*/ 149 w 165"/>
                  <a:gd name="T1" fmla="*/ 54 h 54"/>
                  <a:gd name="T2" fmla="*/ 138 w 165"/>
                  <a:gd name="T3" fmla="*/ 54 h 54"/>
                  <a:gd name="T4" fmla="*/ 131 w 165"/>
                  <a:gd name="T5" fmla="*/ 54 h 54"/>
                  <a:gd name="T6" fmla="*/ 131 w 165"/>
                  <a:gd name="T7" fmla="*/ 50 h 54"/>
                  <a:gd name="T8" fmla="*/ 131 w 165"/>
                  <a:gd name="T9" fmla="*/ 45 h 54"/>
                  <a:gd name="T10" fmla="*/ 131 w 165"/>
                  <a:gd name="T11" fmla="*/ 43 h 54"/>
                  <a:gd name="T12" fmla="*/ 131 w 165"/>
                  <a:gd name="T13" fmla="*/ 39 h 54"/>
                  <a:gd name="T14" fmla="*/ 131 w 165"/>
                  <a:gd name="T15" fmla="*/ 34 h 54"/>
                  <a:gd name="T16" fmla="*/ 131 w 165"/>
                  <a:gd name="T17" fmla="*/ 29 h 54"/>
                  <a:gd name="T18" fmla="*/ 131 w 165"/>
                  <a:gd name="T19" fmla="*/ 25 h 54"/>
                  <a:gd name="T20" fmla="*/ 131 w 165"/>
                  <a:gd name="T21" fmla="*/ 20 h 54"/>
                  <a:gd name="T22" fmla="*/ 131 w 165"/>
                  <a:gd name="T23" fmla="*/ 16 h 54"/>
                  <a:gd name="T24" fmla="*/ 131 w 165"/>
                  <a:gd name="T25" fmla="*/ 11 h 54"/>
                  <a:gd name="T26" fmla="*/ 135 w 165"/>
                  <a:gd name="T27" fmla="*/ 9 h 54"/>
                  <a:gd name="T28" fmla="*/ 131 w 165"/>
                  <a:gd name="T29" fmla="*/ 2 h 54"/>
                  <a:gd name="T30" fmla="*/ 126 w 165"/>
                  <a:gd name="T31" fmla="*/ 2 h 54"/>
                  <a:gd name="T32" fmla="*/ 88 w 165"/>
                  <a:gd name="T33" fmla="*/ 2 h 54"/>
                  <a:gd name="T34" fmla="*/ 25 w 165"/>
                  <a:gd name="T35" fmla="*/ 2 h 54"/>
                  <a:gd name="T36" fmla="*/ 16 w 165"/>
                  <a:gd name="T37" fmla="*/ 2 h 54"/>
                  <a:gd name="T38" fmla="*/ 0 w 165"/>
                  <a:gd name="T39" fmla="*/ 5 h 54"/>
                  <a:gd name="T40" fmla="*/ 7 w 165"/>
                  <a:gd name="T41" fmla="*/ 2 h 54"/>
                  <a:gd name="T42" fmla="*/ 86 w 165"/>
                  <a:gd name="T43" fmla="*/ 2 h 54"/>
                  <a:gd name="T44" fmla="*/ 131 w 165"/>
                  <a:gd name="T45" fmla="*/ 2 h 54"/>
                  <a:gd name="T46" fmla="*/ 149 w 165"/>
                  <a:gd name="T47" fmla="*/ 2 h 54"/>
                  <a:gd name="T48" fmla="*/ 153 w 165"/>
                  <a:gd name="T49" fmla="*/ 2 h 54"/>
                  <a:gd name="T50" fmla="*/ 165 w 165"/>
                  <a:gd name="T51" fmla="*/ 0 h 54"/>
                  <a:gd name="T52" fmla="*/ 149 w 165"/>
                  <a:gd name="T53" fmla="*/ 2 h 54"/>
                  <a:gd name="T54" fmla="*/ 162 w 165"/>
                  <a:gd name="T55" fmla="*/ 18 h 54"/>
                  <a:gd name="T56" fmla="*/ 165 w 165"/>
                  <a:gd name="T57" fmla="*/ 18 h 54"/>
                  <a:gd name="T58" fmla="*/ 162 w 165"/>
                  <a:gd name="T59" fmla="*/ 18 h 54"/>
                  <a:gd name="T60" fmla="*/ 162 w 165"/>
                  <a:gd name="T61" fmla="*/ 18 h 54"/>
                  <a:gd name="T62" fmla="*/ 162 w 165"/>
                  <a:gd name="T63" fmla="*/ 18 h 54"/>
                  <a:gd name="T64" fmla="*/ 162 w 165"/>
                  <a:gd name="T65" fmla="*/ 18 h 54"/>
                  <a:gd name="T66" fmla="*/ 162 w 165"/>
                  <a:gd name="T67" fmla="*/ 18 h 54"/>
                  <a:gd name="T68" fmla="*/ 165 w 165"/>
                  <a:gd name="T69" fmla="*/ 18 h 54"/>
                  <a:gd name="T70" fmla="*/ 162 w 165"/>
                  <a:gd name="T71" fmla="*/ 18 h 54"/>
                  <a:gd name="T72" fmla="*/ 165 w 165"/>
                  <a:gd name="T73" fmla="*/ 18 h 54"/>
                  <a:gd name="T74" fmla="*/ 165 w 165"/>
                  <a:gd name="T75" fmla="*/ 11 h 54"/>
                  <a:gd name="T76" fmla="*/ 162 w 165"/>
                  <a:gd name="T77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5" h="54">
                    <a:moveTo>
                      <a:pt x="149" y="2"/>
                    </a:moveTo>
                    <a:lnTo>
                      <a:pt x="149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5" y="54"/>
                    </a:lnTo>
                    <a:lnTo>
                      <a:pt x="131" y="54"/>
                    </a:lnTo>
                    <a:lnTo>
                      <a:pt x="131" y="52"/>
                    </a:lnTo>
                    <a:lnTo>
                      <a:pt x="131" y="50"/>
                    </a:lnTo>
                    <a:lnTo>
                      <a:pt x="131" y="48"/>
                    </a:lnTo>
                    <a:lnTo>
                      <a:pt x="131" y="45"/>
                    </a:lnTo>
                    <a:lnTo>
                      <a:pt x="131" y="43"/>
                    </a:lnTo>
                    <a:lnTo>
                      <a:pt x="131" y="43"/>
                    </a:lnTo>
                    <a:lnTo>
                      <a:pt x="131" y="41"/>
                    </a:lnTo>
                    <a:lnTo>
                      <a:pt x="131" y="39"/>
                    </a:lnTo>
                    <a:lnTo>
                      <a:pt x="131" y="36"/>
                    </a:lnTo>
                    <a:lnTo>
                      <a:pt x="131" y="34"/>
                    </a:lnTo>
                    <a:lnTo>
                      <a:pt x="131" y="32"/>
                    </a:lnTo>
                    <a:lnTo>
                      <a:pt x="131" y="29"/>
                    </a:lnTo>
                    <a:lnTo>
                      <a:pt x="131" y="27"/>
                    </a:lnTo>
                    <a:lnTo>
                      <a:pt x="131" y="25"/>
                    </a:lnTo>
                    <a:lnTo>
                      <a:pt x="131" y="23"/>
                    </a:lnTo>
                    <a:lnTo>
                      <a:pt x="131" y="20"/>
                    </a:lnTo>
                    <a:lnTo>
                      <a:pt x="131" y="18"/>
                    </a:lnTo>
                    <a:lnTo>
                      <a:pt x="131" y="16"/>
                    </a:lnTo>
                    <a:lnTo>
                      <a:pt x="131" y="14"/>
                    </a:lnTo>
                    <a:lnTo>
                      <a:pt x="131" y="11"/>
                    </a:lnTo>
                    <a:lnTo>
                      <a:pt x="131" y="9"/>
                    </a:lnTo>
                    <a:lnTo>
                      <a:pt x="135" y="9"/>
                    </a:lnTo>
                    <a:lnTo>
                      <a:pt x="135" y="2"/>
                    </a:lnTo>
                    <a:lnTo>
                      <a:pt x="131" y="2"/>
                    </a:lnTo>
                    <a:lnTo>
                      <a:pt x="129" y="2"/>
                    </a:lnTo>
                    <a:lnTo>
                      <a:pt x="126" y="2"/>
                    </a:lnTo>
                    <a:lnTo>
                      <a:pt x="115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16" y="2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2"/>
                    </a:lnTo>
                    <a:lnTo>
                      <a:pt x="25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49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65" y="0"/>
                    </a:lnTo>
                    <a:lnTo>
                      <a:pt x="165" y="2"/>
                    </a:lnTo>
                    <a:lnTo>
                      <a:pt x="149" y="2"/>
                    </a:lnTo>
                    <a:close/>
                    <a:moveTo>
                      <a:pt x="165" y="18"/>
                    </a:moveTo>
                    <a:lnTo>
                      <a:pt x="162" y="18"/>
                    </a:lnTo>
                    <a:lnTo>
                      <a:pt x="162" y="18"/>
                    </a:lnTo>
                    <a:lnTo>
                      <a:pt x="165" y="18"/>
                    </a:lnTo>
                    <a:lnTo>
                      <a:pt x="165" y="18"/>
                    </a:lnTo>
                    <a:close/>
                    <a:moveTo>
                      <a:pt x="162" y="18"/>
                    </a:move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8"/>
                    </a:lnTo>
                    <a:close/>
                    <a:moveTo>
                      <a:pt x="162" y="18"/>
                    </a:move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8"/>
                    </a:lnTo>
                    <a:close/>
                    <a:moveTo>
                      <a:pt x="165" y="18"/>
                    </a:moveTo>
                    <a:lnTo>
                      <a:pt x="165" y="18"/>
                    </a:lnTo>
                    <a:lnTo>
                      <a:pt x="162" y="18"/>
                    </a:lnTo>
                    <a:lnTo>
                      <a:pt x="162" y="18"/>
                    </a:lnTo>
                    <a:lnTo>
                      <a:pt x="165" y="18"/>
                    </a:lnTo>
                    <a:close/>
                    <a:moveTo>
                      <a:pt x="165" y="11"/>
                    </a:moveTo>
                    <a:lnTo>
                      <a:pt x="165" y="11"/>
                    </a:lnTo>
                    <a:lnTo>
                      <a:pt x="162" y="11"/>
                    </a:lnTo>
                    <a:lnTo>
                      <a:pt x="162" y="11"/>
                    </a:lnTo>
                    <a:lnTo>
                      <a:pt x="165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6" name="Freeform 3210">
                <a:extLst>
                  <a:ext uri="{FF2B5EF4-FFF2-40B4-BE49-F238E27FC236}">
                    <a16:creationId xmlns:a16="http://schemas.microsoft.com/office/drawing/2014/main" id="{32560F7E-00A2-48EE-8CAD-1BB8009A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045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1 w 2"/>
                  <a:gd name="T17" fmla="*/ 1 h 2"/>
                  <a:gd name="T18" fmla="*/ 1 w 2"/>
                  <a:gd name="T19" fmla="*/ 1 h 2"/>
                  <a:gd name="T20" fmla="*/ 1 w 2"/>
                  <a:gd name="T21" fmla="*/ 2 h 2"/>
                  <a:gd name="T22" fmla="*/ 1 w 2"/>
                  <a:gd name="T23" fmla="*/ 2 h 2"/>
                  <a:gd name="T24" fmla="*/ 1 w 2"/>
                  <a:gd name="T25" fmla="*/ 2 h 2"/>
                  <a:gd name="T26" fmla="*/ 2 w 2"/>
                  <a:gd name="T27" fmla="*/ 2 h 2"/>
                  <a:gd name="T28" fmla="*/ 2 w 2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7" name="Freeform 3211">
                <a:extLst>
                  <a:ext uri="{FF2B5EF4-FFF2-40B4-BE49-F238E27FC236}">
                    <a16:creationId xmlns:a16="http://schemas.microsoft.com/office/drawing/2014/main" id="{7E5A84B8-2434-4DFE-9673-A990F9E09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919"/>
                <a:ext cx="27" cy="13"/>
              </a:xfrm>
              <a:custGeom>
                <a:avLst/>
                <a:gdLst>
                  <a:gd name="T0" fmla="*/ 27 w 27"/>
                  <a:gd name="T1" fmla="*/ 0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13 h 13"/>
                  <a:gd name="T8" fmla="*/ 0 w 27"/>
                  <a:gd name="T9" fmla="*/ 13 h 13"/>
                  <a:gd name="T10" fmla="*/ 0 w 27"/>
                  <a:gd name="T11" fmla="*/ 2 h 13"/>
                  <a:gd name="T12" fmla="*/ 0 w 27"/>
                  <a:gd name="T13" fmla="*/ 0 h 13"/>
                  <a:gd name="T14" fmla="*/ 27 w 27"/>
                  <a:gd name="T15" fmla="*/ 0 h 13"/>
                  <a:gd name="T16" fmla="*/ 27 w 27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3">
                    <a:moveTo>
                      <a:pt x="27" y="0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8" name="Freeform 3212">
                <a:extLst>
                  <a:ext uri="{FF2B5EF4-FFF2-40B4-BE49-F238E27FC236}">
                    <a16:creationId xmlns:a16="http://schemas.microsoft.com/office/drawing/2014/main" id="{ADEFA806-02A3-477D-92AB-EBCA72330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257"/>
                <a:ext cx="22" cy="34"/>
              </a:xfrm>
              <a:custGeom>
                <a:avLst/>
                <a:gdLst>
                  <a:gd name="T0" fmla="*/ 11 w 22"/>
                  <a:gd name="T1" fmla="*/ 34 h 34"/>
                  <a:gd name="T2" fmla="*/ 0 w 22"/>
                  <a:gd name="T3" fmla="*/ 34 h 34"/>
                  <a:gd name="T4" fmla="*/ 0 w 22"/>
                  <a:gd name="T5" fmla="*/ 18 h 34"/>
                  <a:gd name="T6" fmla="*/ 0 w 22"/>
                  <a:gd name="T7" fmla="*/ 2 h 34"/>
                  <a:gd name="T8" fmla="*/ 11 w 22"/>
                  <a:gd name="T9" fmla="*/ 2 h 34"/>
                  <a:gd name="T10" fmla="*/ 11 w 22"/>
                  <a:gd name="T11" fmla="*/ 0 h 34"/>
                  <a:gd name="T12" fmla="*/ 22 w 22"/>
                  <a:gd name="T13" fmla="*/ 0 h 34"/>
                  <a:gd name="T14" fmla="*/ 22 w 22"/>
                  <a:gd name="T15" fmla="*/ 31 h 34"/>
                  <a:gd name="T16" fmla="*/ 11 w 22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4">
                    <a:moveTo>
                      <a:pt x="11" y="34"/>
                    </a:moveTo>
                    <a:lnTo>
                      <a:pt x="0" y="34"/>
                    </a:lnTo>
                    <a:lnTo>
                      <a:pt x="0" y="18"/>
                    </a:lnTo>
                    <a:lnTo>
                      <a:pt x="0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22" y="0"/>
                    </a:lnTo>
                    <a:lnTo>
                      <a:pt x="22" y="31"/>
                    </a:lnTo>
                    <a:lnTo>
                      <a:pt x="11" y="3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9" name="Freeform 3213">
                <a:extLst>
                  <a:ext uri="{FF2B5EF4-FFF2-40B4-BE49-F238E27FC236}">
                    <a16:creationId xmlns:a16="http://schemas.microsoft.com/office/drawing/2014/main" id="{9383966E-4EC5-45BB-8E53-F04964813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345"/>
                <a:ext cx="11" cy="13"/>
              </a:xfrm>
              <a:custGeom>
                <a:avLst/>
                <a:gdLst>
                  <a:gd name="T0" fmla="*/ 11 w 11"/>
                  <a:gd name="T1" fmla="*/ 11 h 13"/>
                  <a:gd name="T2" fmla="*/ 11 w 11"/>
                  <a:gd name="T3" fmla="*/ 13 h 13"/>
                  <a:gd name="T4" fmla="*/ 7 w 11"/>
                  <a:gd name="T5" fmla="*/ 13 h 13"/>
                  <a:gd name="T6" fmla="*/ 5 w 11"/>
                  <a:gd name="T7" fmla="*/ 13 h 13"/>
                  <a:gd name="T8" fmla="*/ 0 w 11"/>
                  <a:gd name="T9" fmla="*/ 13 h 13"/>
                  <a:gd name="T10" fmla="*/ 0 w 11"/>
                  <a:gd name="T11" fmla="*/ 2 h 13"/>
                  <a:gd name="T12" fmla="*/ 0 w 11"/>
                  <a:gd name="T13" fmla="*/ 0 h 13"/>
                  <a:gd name="T14" fmla="*/ 7 w 11"/>
                  <a:gd name="T15" fmla="*/ 0 h 13"/>
                  <a:gd name="T16" fmla="*/ 11 w 11"/>
                  <a:gd name="T17" fmla="*/ 0 h 13"/>
                  <a:gd name="T18" fmla="*/ 11 w 11"/>
                  <a:gd name="T19" fmla="*/ 6 h 13"/>
                  <a:gd name="T20" fmla="*/ 11 w 11"/>
                  <a:gd name="T21" fmla="*/ 11 h 13"/>
                  <a:gd name="T22" fmla="*/ 11 w 11"/>
                  <a:gd name="T2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3">
                    <a:moveTo>
                      <a:pt x="11" y="11"/>
                    </a:moveTo>
                    <a:lnTo>
                      <a:pt x="11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1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1" y="11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0" name="Rectangle 3214">
                <a:extLst>
                  <a:ext uri="{FF2B5EF4-FFF2-40B4-BE49-F238E27FC236}">
                    <a16:creationId xmlns:a16="http://schemas.microsoft.com/office/drawing/2014/main" id="{183DB8F1-D058-44C2-8E5D-9F6F1158D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" y="1293"/>
                <a:ext cx="9" cy="29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1" name="Freeform 3215">
                <a:extLst>
                  <a:ext uri="{FF2B5EF4-FFF2-40B4-BE49-F238E27FC236}">
                    <a16:creationId xmlns:a16="http://schemas.microsoft.com/office/drawing/2014/main" id="{A144D639-B4D9-4912-9B95-568C1BADA9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1358"/>
                <a:ext cx="158" cy="165"/>
              </a:xfrm>
              <a:custGeom>
                <a:avLst/>
                <a:gdLst>
                  <a:gd name="T0" fmla="*/ 46 w 70"/>
                  <a:gd name="T1" fmla="*/ 10 h 73"/>
                  <a:gd name="T2" fmla="*/ 36 w 70"/>
                  <a:gd name="T3" fmla="*/ 0 h 73"/>
                  <a:gd name="T4" fmla="*/ 34 w 70"/>
                  <a:gd name="T5" fmla="*/ 3 h 73"/>
                  <a:gd name="T6" fmla="*/ 32 w 70"/>
                  <a:gd name="T7" fmla="*/ 4 h 73"/>
                  <a:gd name="T8" fmla="*/ 20 w 70"/>
                  <a:gd name="T9" fmla="*/ 8 h 73"/>
                  <a:gd name="T10" fmla="*/ 14 w 70"/>
                  <a:gd name="T11" fmla="*/ 8 h 73"/>
                  <a:gd name="T12" fmla="*/ 10 w 70"/>
                  <a:gd name="T13" fmla="*/ 11 h 73"/>
                  <a:gd name="T14" fmla="*/ 3 w 70"/>
                  <a:gd name="T15" fmla="*/ 17 h 73"/>
                  <a:gd name="T16" fmla="*/ 1 w 70"/>
                  <a:gd name="T17" fmla="*/ 23 h 73"/>
                  <a:gd name="T18" fmla="*/ 0 w 70"/>
                  <a:gd name="T19" fmla="*/ 35 h 73"/>
                  <a:gd name="T20" fmla="*/ 0 w 70"/>
                  <a:gd name="T21" fmla="*/ 35 h 73"/>
                  <a:gd name="T22" fmla="*/ 4 w 70"/>
                  <a:gd name="T23" fmla="*/ 47 h 73"/>
                  <a:gd name="T24" fmla="*/ 7 w 70"/>
                  <a:gd name="T25" fmla="*/ 56 h 73"/>
                  <a:gd name="T26" fmla="*/ 9 w 70"/>
                  <a:gd name="T27" fmla="*/ 66 h 73"/>
                  <a:gd name="T28" fmla="*/ 13 w 70"/>
                  <a:gd name="T29" fmla="*/ 72 h 73"/>
                  <a:gd name="T30" fmla="*/ 42 w 70"/>
                  <a:gd name="T31" fmla="*/ 45 h 73"/>
                  <a:gd name="T32" fmla="*/ 69 w 70"/>
                  <a:gd name="T33" fmla="*/ 19 h 73"/>
                  <a:gd name="T34" fmla="*/ 67 w 70"/>
                  <a:gd name="T35" fmla="*/ 19 h 73"/>
                  <a:gd name="T36" fmla="*/ 65 w 70"/>
                  <a:gd name="T37" fmla="*/ 19 h 73"/>
                  <a:gd name="T38" fmla="*/ 63 w 70"/>
                  <a:gd name="T39" fmla="*/ 18 h 73"/>
                  <a:gd name="T40" fmla="*/ 61 w 70"/>
                  <a:gd name="T41" fmla="*/ 18 h 73"/>
                  <a:gd name="T42" fmla="*/ 59 w 70"/>
                  <a:gd name="T43" fmla="*/ 17 h 73"/>
                  <a:gd name="T44" fmla="*/ 57 w 70"/>
                  <a:gd name="T45" fmla="*/ 16 h 73"/>
                  <a:gd name="T46" fmla="*/ 55 w 70"/>
                  <a:gd name="T47" fmla="*/ 15 h 73"/>
                  <a:gd name="T48" fmla="*/ 53 w 70"/>
                  <a:gd name="T49" fmla="*/ 14 h 73"/>
                  <a:gd name="T50" fmla="*/ 52 w 70"/>
                  <a:gd name="T51" fmla="*/ 14 h 73"/>
                  <a:gd name="T52" fmla="*/ 53 w 70"/>
                  <a:gd name="T53" fmla="*/ 16 h 73"/>
                  <a:gd name="T54" fmla="*/ 54 w 70"/>
                  <a:gd name="T55" fmla="*/ 16 h 73"/>
                  <a:gd name="T56" fmla="*/ 50 w 70"/>
                  <a:gd name="T57" fmla="*/ 17 h 73"/>
                  <a:gd name="T58" fmla="*/ 48 w 70"/>
                  <a:gd name="T59" fmla="*/ 19 h 73"/>
                  <a:gd name="T60" fmla="*/ 42 w 70"/>
                  <a:gd name="T61" fmla="*/ 13 h 73"/>
                  <a:gd name="T62" fmla="*/ 36 w 70"/>
                  <a:gd name="T63" fmla="*/ 24 h 73"/>
                  <a:gd name="T64" fmla="*/ 38 w 70"/>
                  <a:gd name="T65" fmla="*/ 26 h 73"/>
                  <a:gd name="T66" fmla="*/ 41 w 70"/>
                  <a:gd name="T67" fmla="*/ 23 h 73"/>
                  <a:gd name="T68" fmla="*/ 44 w 70"/>
                  <a:gd name="T69" fmla="*/ 17 h 73"/>
                  <a:gd name="T70" fmla="*/ 37 w 70"/>
                  <a:gd name="T71" fmla="*/ 2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0" h="73">
                    <a:moveTo>
                      <a:pt x="46" y="10"/>
                    </a:moveTo>
                    <a:lnTo>
                      <a:pt x="46" y="1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2" y="4"/>
                    </a:lnTo>
                    <a:lnTo>
                      <a:pt x="24" y="12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0" y="11"/>
                    </a:lnTo>
                    <a:lnTo>
                      <a:pt x="7" y="14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5" y="51"/>
                    </a:lnTo>
                    <a:lnTo>
                      <a:pt x="7" y="56"/>
                    </a:lnTo>
                    <a:lnTo>
                      <a:pt x="8" y="59"/>
                    </a:lnTo>
                    <a:lnTo>
                      <a:pt x="9" y="66"/>
                    </a:lnTo>
                    <a:lnTo>
                      <a:pt x="11" y="73"/>
                    </a:lnTo>
                    <a:lnTo>
                      <a:pt x="13" y="72"/>
                    </a:lnTo>
                    <a:lnTo>
                      <a:pt x="13" y="72"/>
                    </a:lnTo>
                    <a:lnTo>
                      <a:pt x="42" y="45"/>
                    </a:lnTo>
                    <a:lnTo>
                      <a:pt x="70" y="19"/>
                    </a:lnTo>
                    <a:lnTo>
                      <a:pt x="69" y="19"/>
                    </a:lnTo>
                    <a:lnTo>
                      <a:pt x="68" y="19"/>
                    </a:lnTo>
                    <a:lnTo>
                      <a:pt x="67" y="19"/>
                    </a:lnTo>
                    <a:lnTo>
                      <a:pt x="66" y="19"/>
                    </a:lnTo>
                    <a:lnTo>
                      <a:pt x="65" y="19"/>
                    </a:lnTo>
                    <a:lnTo>
                      <a:pt x="64" y="18"/>
                    </a:lnTo>
                    <a:lnTo>
                      <a:pt x="63" y="18"/>
                    </a:lnTo>
                    <a:lnTo>
                      <a:pt x="62" y="18"/>
                    </a:lnTo>
                    <a:lnTo>
                      <a:pt x="61" y="18"/>
                    </a:lnTo>
                    <a:lnTo>
                      <a:pt x="60" y="17"/>
                    </a:lnTo>
                    <a:lnTo>
                      <a:pt x="59" y="17"/>
                    </a:lnTo>
                    <a:lnTo>
                      <a:pt x="58" y="17"/>
                    </a:lnTo>
                    <a:lnTo>
                      <a:pt x="57" y="16"/>
                    </a:lnTo>
                    <a:lnTo>
                      <a:pt x="56" y="16"/>
                    </a:lnTo>
                    <a:lnTo>
                      <a:pt x="55" y="15"/>
                    </a:lnTo>
                    <a:lnTo>
                      <a:pt x="54" y="15"/>
                    </a:lnTo>
                    <a:lnTo>
                      <a:pt x="53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1" y="19"/>
                    </a:lnTo>
                    <a:lnTo>
                      <a:pt x="50" y="17"/>
                    </a:lnTo>
                    <a:lnTo>
                      <a:pt x="49" y="18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2" y="13"/>
                    </a:lnTo>
                    <a:lnTo>
                      <a:pt x="46" y="10"/>
                    </a:lnTo>
                    <a:moveTo>
                      <a:pt x="36" y="24"/>
                    </a:moveTo>
                    <a:lnTo>
                      <a:pt x="36" y="24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1" y="23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6" y="2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2" name="Freeform 3216">
                <a:extLst>
                  <a:ext uri="{FF2B5EF4-FFF2-40B4-BE49-F238E27FC236}">
                    <a16:creationId xmlns:a16="http://schemas.microsoft.com/office/drawing/2014/main" id="{923761F4-9796-439A-B008-C626A432D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260"/>
                <a:ext cx="18" cy="30"/>
              </a:xfrm>
              <a:custGeom>
                <a:avLst/>
                <a:gdLst>
                  <a:gd name="T0" fmla="*/ 4 w 8"/>
                  <a:gd name="T1" fmla="*/ 0 h 13"/>
                  <a:gd name="T2" fmla="*/ 4 w 8"/>
                  <a:gd name="T3" fmla="*/ 0 h 13"/>
                  <a:gd name="T4" fmla="*/ 3 w 8"/>
                  <a:gd name="T5" fmla="*/ 0 h 13"/>
                  <a:gd name="T6" fmla="*/ 2 w 8"/>
                  <a:gd name="T7" fmla="*/ 0 h 13"/>
                  <a:gd name="T8" fmla="*/ 1 w 8"/>
                  <a:gd name="T9" fmla="*/ 0 h 13"/>
                  <a:gd name="T10" fmla="*/ 1 w 8"/>
                  <a:gd name="T11" fmla="*/ 0 h 13"/>
                  <a:gd name="T12" fmla="*/ 1 w 8"/>
                  <a:gd name="T13" fmla="*/ 8 h 13"/>
                  <a:gd name="T14" fmla="*/ 1 w 8"/>
                  <a:gd name="T15" fmla="*/ 8 h 13"/>
                  <a:gd name="T16" fmla="*/ 1 w 8"/>
                  <a:gd name="T17" fmla="*/ 12 h 13"/>
                  <a:gd name="T18" fmla="*/ 1 w 8"/>
                  <a:gd name="T19" fmla="*/ 13 h 13"/>
                  <a:gd name="T20" fmla="*/ 0 w 8"/>
                  <a:gd name="T21" fmla="*/ 13 h 13"/>
                  <a:gd name="T22" fmla="*/ 0 w 8"/>
                  <a:gd name="T23" fmla="*/ 13 h 13"/>
                  <a:gd name="T24" fmla="*/ 3 w 8"/>
                  <a:gd name="T25" fmla="*/ 13 h 13"/>
                  <a:gd name="T26" fmla="*/ 8 w 8"/>
                  <a:gd name="T27" fmla="*/ 13 h 13"/>
                  <a:gd name="T28" fmla="*/ 8 w 8"/>
                  <a:gd name="T29" fmla="*/ 13 h 13"/>
                  <a:gd name="T30" fmla="*/ 8 w 8"/>
                  <a:gd name="T31" fmla="*/ 12 h 13"/>
                  <a:gd name="T32" fmla="*/ 8 w 8"/>
                  <a:gd name="T33" fmla="*/ 12 h 13"/>
                  <a:gd name="T34" fmla="*/ 8 w 8"/>
                  <a:gd name="T35" fmla="*/ 11 h 13"/>
                  <a:gd name="T36" fmla="*/ 8 w 8"/>
                  <a:gd name="T37" fmla="*/ 11 h 13"/>
                  <a:gd name="T38" fmla="*/ 8 w 8"/>
                  <a:gd name="T39" fmla="*/ 10 h 13"/>
                  <a:gd name="T40" fmla="*/ 8 w 8"/>
                  <a:gd name="T41" fmla="*/ 10 h 13"/>
                  <a:gd name="T42" fmla="*/ 7 w 8"/>
                  <a:gd name="T43" fmla="*/ 10 h 13"/>
                  <a:gd name="T44" fmla="*/ 7 w 8"/>
                  <a:gd name="T45" fmla="*/ 10 h 13"/>
                  <a:gd name="T46" fmla="*/ 7 w 8"/>
                  <a:gd name="T47" fmla="*/ 9 h 13"/>
                  <a:gd name="T48" fmla="*/ 7 w 8"/>
                  <a:gd name="T49" fmla="*/ 9 h 13"/>
                  <a:gd name="T50" fmla="*/ 7 w 8"/>
                  <a:gd name="T51" fmla="*/ 8 h 13"/>
                  <a:gd name="T52" fmla="*/ 7 w 8"/>
                  <a:gd name="T53" fmla="*/ 8 h 13"/>
                  <a:gd name="T54" fmla="*/ 7 w 8"/>
                  <a:gd name="T55" fmla="*/ 7 h 13"/>
                  <a:gd name="T56" fmla="*/ 7 w 8"/>
                  <a:gd name="T57" fmla="*/ 7 h 13"/>
                  <a:gd name="T58" fmla="*/ 7 w 8"/>
                  <a:gd name="T59" fmla="*/ 6 h 13"/>
                  <a:gd name="T60" fmla="*/ 7 w 8"/>
                  <a:gd name="T61" fmla="*/ 6 h 13"/>
                  <a:gd name="T62" fmla="*/ 6 w 8"/>
                  <a:gd name="T63" fmla="*/ 6 h 13"/>
                  <a:gd name="T64" fmla="*/ 6 w 8"/>
                  <a:gd name="T65" fmla="*/ 6 h 13"/>
                  <a:gd name="T66" fmla="*/ 6 w 8"/>
                  <a:gd name="T67" fmla="*/ 5 h 13"/>
                  <a:gd name="T68" fmla="*/ 6 w 8"/>
                  <a:gd name="T69" fmla="*/ 5 h 13"/>
                  <a:gd name="T70" fmla="*/ 6 w 8"/>
                  <a:gd name="T71" fmla="*/ 4 h 13"/>
                  <a:gd name="T72" fmla="*/ 6 w 8"/>
                  <a:gd name="T73" fmla="*/ 4 h 13"/>
                  <a:gd name="T74" fmla="*/ 6 w 8"/>
                  <a:gd name="T75" fmla="*/ 3 h 13"/>
                  <a:gd name="T76" fmla="*/ 6 w 8"/>
                  <a:gd name="T77" fmla="*/ 3 h 13"/>
                  <a:gd name="T78" fmla="*/ 6 w 8"/>
                  <a:gd name="T79" fmla="*/ 2 h 13"/>
                  <a:gd name="T80" fmla="*/ 6 w 8"/>
                  <a:gd name="T81" fmla="*/ 2 h 13"/>
                  <a:gd name="T82" fmla="*/ 6 w 8"/>
                  <a:gd name="T83" fmla="*/ 1 h 13"/>
                  <a:gd name="T84" fmla="*/ 6 w 8"/>
                  <a:gd name="T85" fmla="*/ 1 h 13"/>
                  <a:gd name="T86" fmla="*/ 6 w 8"/>
                  <a:gd name="T87" fmla="*/ 0 h 13"/>
                  <a:gd name="T88" fmla="*/ 6 w 8"/>
                  <a:gd name="T89" fmla="*/ 0 h 13"/>
                  <a:gd name="T90" fmla="*/ 4 w 8"/>
                  <a:gd name="T91" fmla="*/ 0 h 13"/>
                  <a:gd name="T92" fmla="*/ 4 w 8"/>
                  <a:gd name="T9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3" name="Freeform 3217">
                <a:extLst>
                  <a:ext uri="{FF2B5EF4-FFF2-40B4-BE49-F238E27FC236}">
                    <a16:creationId xmlns:a16="http://schemas.microsoft.com/office/drawing/2014/main" id="{67EF2883-63C2-458F-9442-DC4B25EA41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8" y="118"/>
                <a:ext cx="34" cy="20"/>
              </a:xfrm>
              <a:custGeom>
                <a:avLst/>
                <a:gdLst>
                  <a:gd name="T0" fmla="*/ 27 w 34"/>
                  <a:gd name="T1" fmla="*/ 5 h 20"/>
                  <a:gd name="T2" fmla="*/ 31 w 34"/>
                  <a:gd name="T3" fmla="*/ 0 h 20"/>
                  <a:gd name="T4" fmla="*/ 34 w 34"/>
                  <a:gd name="T5" fmla="*/ 2 h 20"/>
                  <a:gd name="T6" fmla="*/ 29 w 34"/>
                  <a:gd name="T7" fmla="*/ 7 h 20"/>
                  <a:gd name="T8" fmla="*/ 27 w 34"/>
                  <a:gd name="T9" fmla="*/ 5 h 20"/>
                  <a:gd name="T10" fmla="*/ 18 w 34"/>
                  <a:gd name="T11" fmla="*/ 14 h 20"/>
                  <a:gd name="T12" fmla="*/ 22 w 34"/>
                  <a:gd name="T13" fmla="*/ 14 h 20"/>
                  <a:gd name="T14" fmla="*/ 25 w 34"/>
                  <a:gd name="T15" fmla="*/ 16 h 20"/>
                  <a:gd name="T16" fmla="*/ 20 w 34"/>
                  <a:gd name="T17" fmla="*/ 18 h 20"/>
                  <a:gd name="T18" fmla="*/ 18 w 34"/>
                  <a:gd name="T19" fmla="*/ 14 h 20"/>
                  <a:gd name="T20" fmla="*/ 9 w 34"/>
                  <a:gd name="T21" fmla="*/ 0 h 20"/>
                  <a:gd name="T22" fmla="*/ 11 w 34"/>
                  <a:gd name="T23" fmla="*/ 0 h 20"/>
                  <a:gd name="T24" fmla="*/ 11 w 34"/>
                  <a:gd name="T25" fmla="*/ 0 h 20"/>
                  <a:gd name="T26" fmla="*/ 13 w 34"/>
                  <a:gd name="T27" fmla="*/ 7 h 20"/>
                  <a:gd name="T28" fmla="*/ 11 w 34"/>
                  <a:gd name="T29" fmla="*/ 7 h 20"/>
                  <a:gd name="T30" fmla="*/ 9 w 34"/>
                  <a:gd name="T31" fmla="*/ 0 h 20"/>
                  <a:gd name="T32" fmla="*/ 0 w 34"/>
                  <a:gd name="T33" fmla="*/ 14 h 20"/>
                  <a:gd name="T34" fmla="*/ 2 w 34"/>
                  <a:gd name="T35" fmla="*/ 14 h 20"/>
                  <a:gd name="T36" fmla="*/ 4 w 34"/>
                  <a:gd name="T37" fmla="*/ 18 h 20"/>
                  <a:gd name="T38" fmla="*/ 2 w 34"/>
                  <a:gd name="T39" fmla="*/ 20 h 20"/>
                  <a:gd name="T40" fmla="*/ 0 w 34"/>
                  <a:gd name="T41" fmla="*/ 14 h 20"/>
                  <a:gd name="T42" fmla="*/ 7 w 34"/>
                  <a:gd name="T43" fmla="*/ 11 h 20"/>
                  <a:gd name="T44" fmla="*/ 9 w 34"/>
                  <a:gd name="T45" fmla="*/ 9 h 20"/>
                  <a:gd name="T46" fmla="*/ 11 w 34"/>
                  <a:gd name="T47" fmla="*/ 16 h 20"/>
                  <a:gd name="T48" fmla="*/ 9 w 34"/>
                  <a:gd name="T49" fmla="*/ 16 h 20"/>
                  <a:gd name="T50" fmla="*/ 7 w 34"/>
                  <a:gd name="T51" fmla="*/ 11 h 20"/>
                  <a:gd name="T52" fmla="*/ 9 w 34"/>
                  <a:gd name="T53" fmla="*/ 9 h 20"/>
                  <a:gd name="T54" fmla="*/ 4 w 34"/>
                  <a:gd name="T55" fmla="*/ 5 h 20"/>
                  <a:gd name="T56" fmla="*/ 4 w 34"/>
                  <a:gd name="T57" fmla="*/ 5 h 20"/>
                  <a:gd name="T58" fmla="*/ 4 w 34"/>
                  <a:gd name="T59" fmla="*/ 2 h 20"/>
                  <a:gd name="T60" fmla="*/ 7 w 34"/>
                  <a:gd name="T61" fmla="*/ 2 h 20"/>
                  <a:gd name="T62" fmla="*/ 9 w 34"/>
                  <a:gd name="T63" fmla="*/ 9 h 20"/>
                  <a:gd name="T64" fmla="*/ 9 w 34"/>
                  <a:gd name="T6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20">
                    <a:moveTo>
                      <a:pt x="27" y="5"/>
                    </a:moveTo>
                    <a:lnTo>
                      <a:pt x="31" y="0"/>
                    </a:lnTo>
                    <a:lnTo>
                      <a:pt x="34" y="2"/>
                    </a:lnTo>
                    <a:lnTo>
                      <a:pt x="29" y="7"/>
                    </a:lnTo>
                    <a:lnTo>
                      <a:pt x="27" y="5"/>
                    </a:lnTo>
                    <a:close/>
                    <a:moveTo>
                      <a:pt x="18" y="14"/>
                    </a:moveTo>
                    <a:lnTo>
                      <a:pt x="22" y="14"/>
                    </a:lnTo>
                    <a:lnTo>
                      <a:pt x="25" y="16"/>
                    </a:lnTo>
                    <a:lnTo>
                      <a:pt x="20" y="18"/>
                    </a:lnTo>
                    <a:lnTo>
                      <a:pt x="18" y="14"/>
                    </a:lnTo>
                    <a:close/>
                    <a:moveTo>
                      <a:pt x="9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0"/>
                    </a:lnTo>
                    <a:close/>
                    <a:moveTo>
                      <a:pt x="0" y="14"/>
                    </a:moveTo>
                    <a:lnTo>
                      <a:pt x="2" y="14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14"/>
                    </a:lnTo>
                    <a:close/>
                    <a:moveTo>
                      <a:pt x="7" y="11"/>
                    </a:moveTo>
                    <a:lnTo>
                      <a:pt x="9" y="9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7" y="11"/>
                    </a:lnTo>
                    <a:close/>
                    <a:moveTo>
                      <a:pt x="9" y="9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4" name="Freeform 3218">
                <a:extLst>
                  <a:ext uri="{FF2B5EF4-FFF2-40B4-BE49-F238E27FC236}">
                    <a16:creationId xmlns:a16="http://schemas.microsoft.com/office/drawing/2014/main" id="{42B11C0D-1C71-4CDE-A7D5-D40CE1CC9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29"/>
                <a:ext cx="34" cy="25"/>
              </a:xfrm>
              <a:custGeom>
                <a:avLst/>
                <a:gdLst>
                  <a:gd name="T0" fmla="*/ 7 w 34"/>
                  <a:gd name="T1" fmla="*/ 23 h 25"/>
                  <a:gd name="T2" fmla="*/ 5 w 34"/>
                  <a:gd name="T3" fmla="*/ 25 h 25"/>
                  <a:gd name="T4" fmla="*/ 3 w 34"/>
                  <a:gd name="T5" fmla="*/ 21 h 25"/>
                  <a:gd name="T6" fmla="*/ 0 w 34"/>
                  <a:gd name="T7" fmla="*/ 16 h 25"/>
                  <a:gd name="T8" fmla="*/ 3 w 34"/>
                  <a:gd name="T9" fmla="*/ 16 h 25"/>
                  <a:gd name="T10" fmla="*/ 5 w 34"/>
                  <a:gd name="T11" fmla="*/ 14 h 25"/>
                  <a:gd name="T12" fmla="*/ 7 w 34"/>
                  <a:gd name="T13" fmla="*/ 14 h 25"/>
                  <a:gd name="T14" fmla="*/ 9 w 34"/>
                  <a:gd name="T15" fmla="*/ 12 h 25"/>
                  <a:gd name="T16" fmla="*/ 12 w 34"/>
                  <a:gd name="T17" fmla="*/ 12 h 25"/>
                  <a:gd name="T18" fmla="*/ 14 w 34"/>
                  <a:gd name="T19" fmla="*/ 9 h 25"/>
                  <a:gd name="T20" fmla="*/ 16 w 34"/>
                  <a:gd name="T21" fmla="*/ 9 h 25"/>
                  <a:gd name="T22" fmla="*/ 16 w 34"/>
                  <a:gd name="T23" fmla="*/ 7 h 25"/>
                  <a:gd name="T24" fmla="*/ 18 w 34"/>
                  <a:gd name="T25" fmla="*/ 7 h 25"/>
                  <a:gd name="T26" fmla="*/ 21 w 34"/>
                  <a:gd name="T27" fmla="*/ 5 h 25"/>
                  <a:gd name="T28" fmla="*/ 23 w 34"/>
                  <a:gd name="T29" fmla="*/ 5 h 25"/>
                  <a:gd name="T30" fmla="*/ 25 w 34"/>
                  <a:gd name="T31" fmla="*/ 3 h 25"/>
                  <a:gd name="T32" fmla="*/ 27 w 34"/>
                  <a:gd name="T33" fmla="*/ 3 h 25"/>
                  <a:gd name="T34" fmla="*/ 30 w 34"/>
                  <a:gd name="T35" fmla="*/ 0 h 25"/>
                  <a:gd name="T36" fmla="*/ 32 w 34"/>
                  <a:gd name="T37" fmla="*/ 5 h 25"/>
                  <a:gd name="T38" fmla="*/ 34 w 34"/>
                  <a:gd name="T39" fmla="*/ 9 h 25"/>
                  <a:gd name="T40" fmla="*/ 32 w 34"/>
                  <a:gd name="T41" fmla="*/ 9 h 25"/>
                  <a:gd name="T42" fmla="*/ 30 w 34"/>
                  <a:gd name="T43" fmla="*/ 12 h 25"/>
                  <a:gd name="T44" fmla="*/ 27 w 34"/>
                  <a:gd name="T45" fmla="*/ 12 h 25"/>
                  <a:gd name="T46" fmla="*/ 25 w 34"/>
                  <a:gd name="T47" fmla="*/ 14 h 25"/>
                  <a:gd name="T48" fmla="*/ 23 w 34"/>
                  <a:gd name="T49" fmla="*/ 14 h 25"/>
                  <a:gd name="T50" fmla="*/ 21 w 34"/>
                  <a:gd name="T51" fmla="*/ 16 h 25"/>
                  <a:gd name="T52" fmla="*/ 21 w 34"/>
                  <a:gd name="T53" fmla="*/ 16 h 25"/>
                  <a:gd name="T54" fmla="*/ 18 w 34"/>
                  <a:gd name="T55" fmla="*/ 18 h 25"/>
                  <a:gd name="T56" fmla="*/ 16 w 34"/>
                  <a:gd name="T57" fmla="*/ 18 h 25"/>
                  <a:gd name="T58" fmla="*/ 14 w 34"/>
                  <a:gd name="T59" fmla="*/ 21 h 25"/>
                  <a:gd name="T60" fmla="*/ 12 w 34"/>
                  <a:gd name="T61" fmla="*/ 21 h 25"/>
                  <a:gd name="T62" fmla="*/ 9 w 34"/>
                  <a:gd name="T63" fmla="*/ 23 h 25"/>
                  <a:gd name="T64" fmla="*/ 7 w 34"/>
                  <a:gd name="T65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25">
                    <a:moveTo>
                      <a:pt x="7" y="23"/>
                    </a:moveTo>
                    <a:lnTo>
                      <a:pt x="5" y="25"/>
                    </a:lnTo>
                    <a:lnTo>
                      <a:pt x="3" y="21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30" y="0"/>
                    </a:lnTo>
                    <a:lnTo>
                      <a:pt x="32" y="5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0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9" y="23"/>
                    </a:lnTo>
                    <a:lnTo>
                      <a:pt x="7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5" name="Freeform 3219">
                <a:extLst>
                  <a:ext uri="{FF2B5EF4-FFF2-40B4-BE49-F238E27FC236}">
                    <a16:creationId xmlns:a16="http://schemas.microsoft.com/office/drawing/2014/main" id="{0DCFE407-DE07-4D9B-A190-7BC135953D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2" y="93"/>
                <a:ext cx="75" cy="72"/>
              </a:xfrm>
              <a:custGeom>
                <a:avLst/>
                <a:gdLst>
                  <a:gd name="T0" fmla="*/ 13 w 33"/>
                  <a:gd name="T1" fmla="*/ 5 h 32"/>
                  <a:gd name="T2" fmla="*/ 15 w 33"/>
                  <a:gd name="T3" fmla="*/ 4 h 32"/>
                  <a:gd name="T4" fmla="*/ 17 w 33"/>
                  <a:gd name="T5" fmla="*/ 3 h 32"/>
                  <a:gd name="T6" fmla="*/ 18 w 33"/>
                  <a:gd name="T7" fmla="*/ 2 h 32"/>
                  <a:gd name="T8" fmla="*/ 16 w 33"/>
                  <a:gd name="T9" fmla="*/ 0 h 32"/>
                  <a:gd name="T10" fmla="*/ 13 w 33"/>
                  <a:gd name="T11" fmla="*/ 0 h 32"/>
                  <a:gd name="T12" fmla="*/ 10 w 33"/>
                  <a:gd name="T13" fmla="*/ 0 h 32"/>
                  <a:gd name="T14" fmla="*/ 8 w 33"/>
                  <a:gd name="T15" fmla="*/ 0 h 32"/>
                  <a:gd name="T16" fmla="*/ 7 w 33"/>
                  <a:gd name="T17" fmla="*/ 1 h 32"/>
                  <a:gd name="T18" fmla="*/ 7 w 33"/>
                  <a:gd name="T19" fmla="*/ 2 h 32"/>
                  <a:gd name="T20" fmla="*/ 7 w 33"/>
                  <a:gd name="T21" fmla="*/ 3 h 32"/>
                  <a:gd name="T22" fmla="*/ 6 w 33"/>
                  <a:gd name="T23" fmla="*/ 3 h 32"/>
                  <a:gd name="T24" fmla="*/ 6 w 33"/>
                  <a:gd name="T25" fmla="*/ 4 h 32"/>
                  <a:gd name="T26" fmla="*/ 6 w 33"/>
                  <a:gd name="T27" fmla="*/ 5 h 32"/>
                  <a:gd name="T28" fmla="*/ 7 w 33"/>
                  <a:gd name="T29" fmla="*/ 8 h 32"/>
                  <a:gd name="T30" fmla="*/ 11 w 33"/>
                  <a:gd name="T31" fmla="*/ 14 h 32"/>
                  <a:gd name="T32" fmla="*/ 14 w 33"/>
                  <a:gd name="T33" fmla="*/ 13 h 32"/>
                  <a:gd name="T34" fmla="*/ 30 w 33"/>
                  <a:gd name="T35" fmla="*/ 3 h 32"/>
                  <a:gd name="T36" fmla="*/ 25 w 33"/>
                  <a:gd name="T37" fmla="*/ 0 h 32"/>
                  <a:gd name="T38" fmla="*/ 11 w 33"/>
                  <a:gd name="T39" fmla="*/ 7 h 32"/>
                  <a:gd name="T40" fmla="*/ 8 w 33"/>
                  <a:gd name="T41" fmla="*/ 9 h 32"/>
                  <a:gd name="T42" fmla="*/ 11 w 33"/>
                  <a:gd name="T43" fmla="*/ 14 h 32"/>
                  <a:gd name="T44" fmla="*/ 14 w 33"/>
                  <a:gd name="T45" fmla="*/ 19 h 32"/>
                  <a:gd name="T46" fmla="*/ 15 w 33"/>
                  <a:gd name="T47" fmla="*/ 18 h 32"/>
                  <a:gd name="T48" fmla="*/ 17 w 33"/>
                  <a:gd name="T49" fmla="*/ 17 h 32"/>
                  <a:gd name="T50" fmla="*/ 15 w 33"/>
                  <a:gd name="T51" fmla="*/ 13 h 32"/>
                  <a:gd name="T52" fmla="*/ 13 w 33"/>
                  <a:gd name="T53" fmla="*/ 14 h 32"/>
                  <a:gd name="T54" fmla="*/ 11 w 33"/>
                  <a:gd name="T55" fmla="*/ 15 h 32"/>
                  <a:gd name="T56" fmla="*/ 13 w 33"/>
                  <a:gd name="T57" fmla="*/ 19 h 32"/>
                  <a:gd name="T58" fmla="*/ 33 w 33"/>
                  <a:gd name="T59" fmla="*/ 23 h 32"/>
                  <a:gd name="T60" fmla="*/ 33 w 33"/>
                  <a:gd name="T61" fmla="*/ 23 h 32"/>
                  <a:gd name="T62" fmla="*/ 31 w 33"/>
                  <a:gd name="T63" fmla="*/ 18 h 32"/>
                  <a:gd name="T64" fmla="*/ 17 w 33"/>
                  <a:gd name="T65" fmla="*/ 25 h 32"/>
                  <a:gd name="T66" fmla="*/ 20 w 33"/>
                  <a:gd name="T67" fmla="*/ 24 h 32"/>
                  <a:gd name="T68" fmla="*/ 22 w 33"/>
                  <a:gd name="T69" fmla="*/ 29 h 32"/>
                  <a:gd name="T70" fmla="*/ 33 w 33"/>
                  <a:gd name="T71" fmla="*/ 23 h 32"/>
                  <a:gd name="T72" fmla="*/ 13 w 33"/>
                  <a:gd name="T73" fmla="*/ 21 h 32"/>
                  <a:gd name="T74" fmla="*/ 11 w 33"/>
                  <a:gd name="T75" fmla="*/ 22 h 32"/>
                  <a:gd name="T76" fmla="*/ 9 w 33"/>
                  <a:gd name="T77" fmla="*/ 23 h 32"/>
                  <a:gd name="T78" fmla="*/ 7 w 33"/>
                  <a:gd name="T79" fmla="*/ 24 h 32"/>
                  <a:gd name="T80" fmla="*/ 5 w 33"/>
                  <a:gd name="T81" fmla="*/ 25 h 32"/>
                  <a:gd name="T82" fmla="*/ 3 w 33"/>
                  <a:gd name="T83" fmla="*/ 26 h 32"/>
                  <a:gd name="T84" fmla="*/ 1 w 33"/>
                  <a:gd name="T85" fmla="*/ 27 h 32"/>
                  <a:gd name="T86" fmla="*/ 0 w 33"/>
                  <a:gd name="T87" fmla="*/ 28 h 32"/>
                  <a:gd name="T88" fmla="*/ 2 w 33"/>
                  <a:gd name="T89" fmla="*/ 32 h 32"/>
                  <a:gd name="T90" fmla="*/ 3 w 33"/>
                  <a:gd name="T91" fmla="*/ 31 h 32"/>
                  <a:gd name="T92" fmla="*/ 5 w 33"/>
                  <a:gd name="T93" fmla="*/ 30 h 32"/>
                  <a:gd name="T94" fmla="*/ 7 w 33"/>
                  <a:gd name="T95" fmla="*/ 29 h 32"/>
                  <a:gd name="T96" fmla="*/ 9 w 33"/>
                  <a:gd name="T97" fmla="*/ 28 h 32"/>
                  <a:gd name="T98" fmla="*/ 11 w 33"/>
                  <a:gd name="T99" fmla="*/ 27 h 32"/>
                  <a:gd name="T100" fmla="*/ 14 w 33"/>
                  <a:gd name="T101" fmla="*/ 25 h 32"/>
                  <a:gd name="T102" fmla="*/ 14 w 33"/>
                  <a:gd name="T103" fmla="*/ 23 h 32"/>
                  <a:gd name="T104" fmla="*/ 13 w 33"/>
                  <a:gd name="T105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" h="32">
                    <a:moveTo>
                      <a:pt x="13" y="5"/>
                    </a:move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13" y="5"/>
                    </a:lnTo>
                    <a:moveTo>
                      <a:pt x="11" y="14"/>
                    </a:moveTo>
                    <a:lnTo>
                      <a:pt x="11" y="14"/>
                    </a:lnTo>
                    <a:lnTo>
                      <a:pt x="14" y="13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11" y="14"/>
                    </a:lnTo>
                    <a:lnTo>
                      <a:pt x="11" y="14"/>
                    </a:lnTo>
                    <a:moveTo>
                      <a:pt x="14" y="19"/>
                    </a:moveTo>
                    <a:lnTo>
                      <a:pt x="14" y="19"/>
                    </a:lnTo>
                    <a:lnTo>
                      <a:pt x="15" y="18"/>
                    </a:lnTo>
                    <a:lnTo>
                      <a:pt x="16" y="18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15" y="13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2" y="17"/>
                    </a:lnTo>
                    <a:lnTo>
                      <a:pt x="13" y="19"/>
                    </a:lnTo>
                    <a:lnTo>
                      <a:pt x="14" y="19"/>
                    </a:lnTo>
                    <a:moveTo>
                      <a:pt x="33" y="23"/>
                    </a:moveTo>
                    <a:lnTo>
                      <a:pt x="33" y="23"/>
                    </a:lnTo>
                    <a:lnTo>
                      <a:pt x="33" y="23"/>
                    </a:lnTo>
                    <a:lnTo>
                      <a:pt x="32" y="20"/>
                    </a:lnTo>
                    <a:lnTo>
                      <a:pt x="31" y="18"/>
                    </a:lnTo>
                    <a:lnTo>
                      <a:pt x="30" y="18"/>
                    </a:lnTo>
                    <a:lnTo>
                      <a:pt x="17" y="25"/>
                    </a:lnTo>
                    <a:lnTo>
                      <a:pt x="17" y="26"/>
                    </a:lnTo>
                    <a:lnTo>
                      <a:pt x="20" y="24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8" y="26"/>
                    </a:lnTo>
                    <a:lnTo>
                      <a:pt x="33" y="23"/>
                    </a:lnTo>
                    <a:moveTo>
                      <a:pt x="13" y="21"/>
                    </a:moveTo>
                    <a:lnTo>
                      <a:pt x="13" y="21"/>
                    </a:lnTo>
                    <a:lnTo>
                      <a:pt x="12" y="21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7" y="29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3" y="26"/>
                    </a:lnTo>
                    <a:lnTo>
                      <a:pt x="14" y="25"/>
                    </a:lnTo>
                    <a:lnTo>
                      <a:pt x="15" y="25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6" name="Freeform 3220">
                <a:extLst>
                  <a:ext uri="{FF2B5EF4-FFF2-40B4-BE49-F238E27FC236}">
                    <a16:creationId xmlns:a16="http://schemas.microsoft.com/office/drawing/2014/main" id="{0CC313DD-34CD-4C40-B014-D33F146A0F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3" y="109"/>
                <a:ext cx="49" cy="72"/>
              </a:xfrm>
              <a:custGeom>
                <a:avLst/>
                <a:gdLst>
                  <a:gd name="T0" fmla="*/ 11 w 22"/>
                  <a:gd name="T1" fmla="*/ 14 h 32"/>
                  <a:gd name="T2" fmla="*/ 22 w 22"/>
                  <a:gd name="T3" fmla="*/ 8 h 32"/>
                  <a:gd name="T4" fmla="*/ 19 w 22"/>
                  <a:gd name="T5" fmla="*/ 3 h 32"/>
                  <a:gd name="T6" fmla="*/ 18 w 22"/>
                  <a:gd name="T7" fmla="*/ 0 h 32"/>
                  <a:gd name="T8" fmla="*/ 18 w 22"/>
                  <a:gd name="T9" fmla="*/ 1 h 32"/>
                  <a:gd name="T10" fmla="*/ 18 w 22"/>
                  <a:gd name="T11" fmla="*/ 2 h 32"/>
                  <a:gd name="T12" fmla="*/ 17 w 22"/>
                  <a:gd name="T13" fmla="*/ 2 h 32"/>
                  <a:gd name="T14" fmla="*/ 17 w 22"/>
                  <a:gd name="T15" fmla="*/ 3 h 32"/>
                  <a:gd name="T16" fmla="*/ 17 w 22"/>
                  <a:gd name="T17" fmla="*/ 4 h 32"/>
                  <a:gd name="T18" fmla="*/ 16 w 22"/>
                  <a:gd name="T19" fmla="*/ 5 h 32"/>
                  <a:gd name="T20" fmla="*/ 16 w 22"/>
                  <a:gd name="T21" fmla="*/ 6 h 32"/>
                  <a:gd name="T22" fmla="*/ 16 w 22"/>
                  <a:gd name="T23" fmla="*/ 7 h 32"/>
                  <a:gd name="T24" fmla="*/ 15 w 22"/>
                  <a:gd name="T25" fmla="*/ 7 h 32"/>
                  <a:gd name="T26" fmla="*/ 15 w 22"/>
                  <a:gd name="T27" fmla="*/ 8 h 32"/>
                  <a:gd name="T28" fmla="*/ 15 w 22"/>
                  <a:gd name="T29" fmla="*/ 9 h 32"/>
                  <a:gd name="T30" fmla="*/ 14 w 22"/>
                  <a:gd name="T31" fmla="*/ 9 h 32"/>
                  <a:gd name="T32" fmla="*/ 14 w 22"/>
                  <a:gd name="T33" fmla="*/ 10 h 32"/>
                  <a:gd name="T34" fmla="*/ 13 w 22"/>
                  <a:gd name="T35" fmla="*/ 10 h 32"/>
                  <a:gd name="T36" fmla="*/ 13 w 22"/>
                  <a:gd name="T37" fmla="*/ 11 h 32"/>
                  <a:gd name="T38" fmla="*/ 13 w 22"/>
                  <a:gd name="T39" fmla="*/ 12 h 32"/>
                  <a:gd name="T40" fmla="*/ 12 w 22"/>
                  <a:gd name="T41" fmla="*/ 12 h 32"/>
                  <a:gd name="T42" fmla="*/ 12 w 22"/>
                  <a:gd name="T43" fmla="*/ 13 h 32"/>
                  <a:gd name="T44" fmla="*/ 11 w 22"/>
                  <a:gd name="T45" fmla="*/ 13 h 32"/>
                  <a:gd name="T46" fmla="*/ 11 w 22"/>
                  <a:gd name="T47" fmla="*/ 14 h 32"/>
                  <a:gd name="T48" fmla="*/ 11 w 22"/>
                  <a:gd name="T49" fmla="*/ 15 h 32"/>
                  <a:gd name="T50" fmla="*/ 11 w 22"/>
                  <a:gd name="T51" fmla="*/ 14 h 32"/>
                  <a:gd name="T52" fmla="*/ 14 w 22"/>
                  <a:gd name="T53" fmla="*/ 26 h 32"/>
                  <a:gd name="T54" fmla="*/ 12 w 22"/>
                  <a:gd name="T55" fmla="*/ 23 h 32"/>
                  <a:gd name="T56" fmla="*/ 11 w 22"/>
                  <a:gd name="T57" fmla="*/ 20 h 32"/>
                  <a:gd name="T58" fmla="*/ 9 w 22"/>
                  <a:gd name="T59" fmla="*/ 17 h 32"/>
                  <a:gd name="T60" fmla="*/ 9 w 22"/>
                  <a:gd name="T61" fmla="*/ 17 h 32"/>
                  <a:gd name="T62" fmla="*/ 8 w 22"/>
                  <a:gd name="T63" fmla="*/ 17 h 32"/>
                  <a:gd name="T64" fmla="*/ 8 w 22"/>
                  <a:gd name="T65" fmla="*/ 18 h 32"/>
                  <a:gd name="T66" fmla="*/ 7 w 22"/>
                  <a:gd name="T67" fmla="*/ 18 h 32"/>
                  <a:gd name="T68" fmla="*/ 7 w 22"/>
                  <a:gd name="T69" fmla="*/ 19 h 32"/>
                  <a:gd name="T70" fmla="*/ 6 w 22"/>
                  <a:gd name="T71" fmla="*/ 19 h 32"/>
                  <a:gd name="T72" fmla="*/ 6 w 22"/>
                  <a:gd name="T73" fmla="*/ 20 h 32"/>
                  <a:gd name="T74" fmla="*/ 5 w 22"/>
                  <a:gd name="T75" fmla="*/ 21 h 32"/>
                  <a:gd name="T76" fmla="*/ 4 w 22"/>
                  <a:gd name="T77" fmla="*/ 21 h 32"/>
                  <a:gd name="T78" fmla="*/ 4 w 22"/>
                  <a:gd name="T79" fmla="*/ 22 h 32"/>
                  <a:gd name="T80" fmla="*/ 3 w 22"/>
                  <a:gd name="T81" fmla="*/ 22 h 32"/>
                  <a:gd name="T82" fmla="*/ 3 w 22"/>
                  <a:gd name="T83" fmla="*/ 23 h 32"/>
                  <a:gd name="T84" fmla="*/ 2 w 22"/>
                  <a:gd name="T85" fmla="*/ 23 h 32"/>
                  <a:gd name="T86" fmla="*/ 2 w 22"/>
                  <a:gd name="T87" fmla="*/ 24 h 32"/>
                  <a:gd name="T88" fmla="*/ 1 w 22"/>
                  <a:gd name="T89" fmla="*/ 24 h 32"/>
                  <a:gd name="T90" fmla="*/ 1 w 22"/>
                  <a:gd name="T91" fmla="*/ 25 h 32"/>
                  <a:gd name="T92" fmla="*/ 0 w 22"/>
                  <a:gd name="T93" fmla="*/ 25 h 32"/>
                  <a:gd name="T94" fmla="*/ 0 w 22"/>
                  <a:gd name="T95" fmla="*/ 26 h 32"/>
                  <a:gd name="T96" fmla="*/ 1 w 22"/>
                  <a:gd name="T97" fmla="*/ 28 h 32"/>
                  <a:gd name="T98" fmla="*/ 3 w 22"/>
                  <a:gd name="T9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" h="32">
                    <a:moveTo>
                      <a:pt x="11" y="14"/>
                    </a:moveTo>
                    <a:lnTo>
                      <a:pt x="11" y="14"/>
                    </a:lnTo>
                    <a:lnTo>
                      <a:pt x="12" y="14"/>
                    </a:lnTo>
                    <a:lnTo>
                      <a:pt x="22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moveTo>
                      <a:pt x="14" y="26"/>
                    </a:moveTo>
                    <a:lnTo>
                      <a:pt x="14" y="26"/>
                    </a:lnTo>
                    <a:lnTo>
                      <a:pt x="14" y="26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7" name="Freeform 3221">
                <a:extLst>
                  <a:ext uri="{FF2B5EF4-FFF2-40B4-BE49-F238E27FC236}">
                    <a16:creationId xmlns:a16="http://schemas.microsoft.com/office/drawing/2014/main" id="{FDB58C15-FB00-484F-929D-DEAC1C36D5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7" y="109"/>
                <a:ext cx="70" cy="70"/>
              </a:xfrm>
              <a:custGeom>
                <a:avLst/>
                <a:gdLst>
                  <a:gd name="T0" fmla="*/ 36 w 70"/>
                  <a:gd name="T1" fmla="*/ 54 h 70"/>
                  <a:gd name="T2" fmla="*/ 6 w 70"/>
                  <a:gd name="T3" fmla="*/ 70 h 70"/>
                  <a:gd name="T4" fmla="*/ 6 w 70"/>
                  <a:gd name="T5" fmla="*/ 70 h 70"/>
                  <a:gd name="T6" fmla="*/ 4 w 70"/>
                  <a:gd name="T7" fmla="*/ 65 h 70"/>
                  <a:gd name="T8" fmla="*/ 2 w 70"/>
                  <a:gd name="T9" fmla="*/ 59 h 70"/>
                  <a:gd name="T10" fmla="*/ 0 w 70"/>
                  <a:gd name="T11" fmla="*/ 59 h 70"/>
                  <a:gd name="T12" fmla="*/ 6 w 70"/>
                  <a:gd name="T13" fmla="*/ 54 h 70"/>
                  <a:gd name="T14" fmla="*/ 9 w 70"/>
                  <a:gd name="T15" fmla="*/ 54 h 70"/>
                  <a:gd name="T16" fmla="*/ 29 w 70"/>
                  <a:gd name="T17" fmla="*/ 43 h 70"/>
                  <a:gd name="T18" fmla="*/ 29 w 70"/>
                  <a:gd name="T19" fmla="*/ 43 h 70"/>
                  <a:gd name="T20" fmla="*/ 33 w 70"/>
                  <a:gd name="T21" fmla="*/ 50 h 70"/>
                  <a:gd name="T22" fmla="*/ 36 w 70"/>
                  <a:gd name="T23" fmla="*/ 54 h 70"/>
                  <a:gd name="T24" fmla="*/ 36 w 70"/>
                  <a:gd name="T25" fmla="*/ 54 h 70"/>
                  <a:gd name="T26" fmla="*/ 47 w 70"/>
                  <a:gd name="T27" fmla="*/ 29 h 70"/>
                  <a:gd name="T28" fmla="*/ 47 w 70"/>
                  <a:gd name="T29" fmla="*/ 32 h 70"/>
                  <a:gd name="T30" fmla="*/ 40 w 70"/>
                  <a:gd name="T31" fmla="*/ 23 h 70"/>
                  <a:gd name="T32" fmla="*/ 65 w 70"/>
                  <a:gd name="T33" fmla="*/ 9 h 70"/>
                  <a:gd name="T34" fmla="*/ 70 w 70"/>
                  <a:gd name="T35" fmla="*/ 18 h 70"/>
                  <a:gd name="T36" fmla="*/ 56 w 70"/>
                  <a:gd name="T37" fmla="*/ 25 h 70"/>
                  <a:gd name="T38" fmla="*/ 54 w 70"/>
                  <a:gd name="T39" fmla="*/ 27 h 70"/>
                  <a:gd name="T40" fmla="*/ 51 w 70"/>
                  <a:gd name="T41" fmla="*/ 27 h 70"/>
                  <a:gd name="T42" fmla="*/ 51 w 70"/>
                  <a:gd name="T43" fmla="*/ 27 h 70"/>
                  <a:gd name="T44" fmla="*/ 49 w 70"/>
                  <a:gd name="T45" fmla="*/ 29 h 70"/>
                  <a:gd name="T46" fmla="*/ 47 w 70"/>
                  <a:gd name="T47" fmla="*/ 29 h 70"/>
                  <a:gd name="T48" fmla="*/ 63 w 70"/>
                  <a:gd name="T49" fmla="*/ 7 h 70"/>
                  <a:gd name="T50" fmla="*/ 40 w 70"/>
                  <a:gd name="T51" fmla="*/ 20 h 70"/>
                  <a:gd name="T52" fmla="*/ 31 w 70"/>
                  <a:gd name="T53" fmla="*/ 14 h 70"/>
                  <a:gd name="T54" fmla="*/ 36 w 70"/>
                  <a:gd name="T55" fmla="*/ 11 h 70"/>
                  <a:gd name="T56" fmla="*/ 38 w 70"/>
                  <a:gd name="T57" fmla="*/ 11 h 70"/>
                  <a:gd name="T58" fmla="*/ 40 w 70"/>
                  <a:gd name="T59" fmla="*/ 9 h 70"/>
                  <a:gd name="T60" fmla="*/ 42 w 70"/>
                  <a:gd name="T61" fmla="*/ 9 h 70"/>
                  <a:gd name="T62" fmla="*/ 45 w 70"/>
                  <a:gd name="T63" fmla="*/ 7 h 70"/>
                  <a:gd name="T64" fmla="*/ 45 w 70"/>
                  <a:gd name="T65" fmla="*/ 7 h 70"/>
                  <a:gd name="T66" fmla="*/ 47 w 70"/>
                  <a:gd name="T67" fmla="*/ 5 h 70"/>
                  <a:gd name="T68" fmla="*/ 49 w 70"/>
                  <a:gd name="T69" fmla="*/ 5 h 70"/>
                  <a:gd name="T70" fmla="*/ 51 w 70"/>
                  <a:gd name="T71" fmla="*/ 2 h 70"/>
                  <a:gd name="T72" fmla="*/ 54 w 70"/>
                  <a:gd name="T73" fmla="*/ 2 h 70"/>
                  <a:gd name="T74" fmla="*/ 56 w 70"/>
                  <a:gd name="T75" fmla="*/ 0 h 70"/>
                  <a:gd name="T76" fmla="*/ 58 w 70"/>
                  <a:gd name="T77" fmla="*/ 0 h 70"/>
                  <a:gd name="T78" fmla="*/ 60 w 70"/>
                  <a:gd name="T79" fmla="*/ 2 h 70"/>
                  <a:gd name="T80" fmla="*/ 63 w 70"/>
                  <a:gd name="T81" fmla="*/ 7 h 70"/>
                  <a:gd name="T82" fmla="*/ 40 w 70"/>
                  <a:gd name="T83" fmla="*/ 25 h 70"/>
                  <a:gd name="T84" fmla="*/ 45 w 70"/>
                  <a:gd name="T85" fmla="*/ 32 h 70"/>
                  <a:gd name="T86" fmla="*/ 42 w 70"/>
                  <a:gd name="T87" fmla="*/ 34 h 70"/>
                  <a:gd name="T88" fmla="*/ 40 w 70"/>
                  <a:gd name="T89" fmla="*/ 34 h 70"/>
                  <a:gd name="T90" fmla="*/ 38 w 70"/>
                  <a:gd name="T91" fmla="*/ 36 h 70"/>
                  <a:gd name="T92" fmla="*/ 31 w 70"/>
                  <a:gd name="T93" fmla="*/ 38 h 70"/>
                  <a:gd name="T94" fmla="*/ 29 w 70"/>
                  <a:gd name="T95" fmla="*/ 32 h 70"/>
                  <a:gd name="T96" fmla="*/ 27 w 70"/>
                  <a:gd name="T97" fmla="*/ 29 h 70"/>
                  <a:gd name="T98" fmla="*/ 29 w 70"/>
                  <a:gd name="T99" fmla="*/ 27 h 70"/>
                  <a:gd name="T100" fmla="*/ 31 w 70"/>
                  <a:gd name="T101" fmla="*/ 27 h 70"/>
                  <a:gd name="T102" fmla="*/ 31 w 70"/>
                  <a:gd name="T103" fmla="*/ 27 h 70"/>
                  <a:gd name="T104" fmla="*/ 36 w 70"/>
                  <a:gd name="T105" fmla="*/ 25 h 70"/>
                  <a:gd name="T106" fmla="*/ 36 w 70"/>
                  <a:gd name="T107" fmla="*/ 25 h 70"/>
                  <a:gd name="T108" fmla="*/ 38 w 70"/>
                  <a:gd name="T109" fmla="*/ 23 h 70"/>
                  <a:gd name="T110" fmla="*/ 38 w 70"/>
                  <a:gd name="T111" fmla="*/ 23 h 70"/>
                  <a:gd name="T112" fmla="*/ 40 w 70"/>
                  <a:gd name="T113" fmla="*/ 2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70">
                    <a:moveTo>
                      <a:pt x="36" y="54"/>
                    </a:moveTo>
                    <a:lnTo>
                      <a:pt x="6" y="70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33" y="50"/>
                    </a:lnTo>
                    <a:lnTo>
                      <a:pt x="36" y="54"/>
                    </a:lnTo>
                    <a:lnTo>
                      <a:pt x="36" y="54"/>
                    </a:lnTo>
                    <a:close/>
                    <a:moveTo>
                      <a:pt x="47" y="29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65" y="9"/>
                    </a:lnTo>
                    <a:lnTo>
                      <a:pt x="70" y="18"/>
                    </a:lnTo>
                    <a:lnTo>
                      <a:pt x="56" y="25"/>
                    </a:lnTo>
                    <a:lnTo>
                      <a:pt x="54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7" y="29"/>
                    </a:lnTo>
                    <a:close/>
                    <a:moveTo>
                      <a:pt x="63" y="7"/>
                    </a:moveTo>
                    <a:lnTo>
                      <a:pt x="40" y="20"/>
                    </a:lnTo>
                    <a:lnTo>
                      <a:pt x="31" y="14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2"/>
                    </a:lnTo>
                    <a:lnTo>
                      <a:pt x="63" y="7"/>
                    </a:lnTo>
                    <a:close/>
                    <a:moveTo>
                      <a:pt x="40" y="25"/>
                    </a:moveTo>
                    <a:lnTo>
                      <a:pt x="45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38" y="36"/>
                    </a:lnTo>
                    <a:lnTo>
                      <a:pt x="31" y="38"/>
                    </a:lnTo>
                    <a:lnTo>
                      <a:pt x="29" y="32"/>
                    </a:lnTo>
                    <a:lnTo>
                      <a:pt x="27" y="29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40" y="2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8" name="Freeform 3222">
                <a:extLst>
                  <a:ext uri="{FF2B5EF4-FFF2-40B4-BE49-F238E27FC236}">
                    <a16:creationId xmlns:a16="http://schemas.microsoft.com/office/drawing/2014/main" id="{367CF972-07FF-44C3-99E4-1E14F7A90A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3" y="147"/>
                <a:ext cx="174" cy="124"/>
              </a:xfrm>
              <a:custGeom>
                <a:avLst/>
                <a:gdLst>
                  <a:gd name="T0" fmla="*/ 57 w 77"/>
                  <a:gd name="T1" fmla="*/ 5 h 55"/>
                  <a:gd name="T2" fmla="*/ 55 w 77"/>
                  <a:gd name="T3" fmla="*/ 0 h 55"/>
                  <a:gd name="T4" fmla="*/ 52 w 77"/>
                  <a:gd name="T5" fmla="*/ 2 h 55"/>
                  <a:gd name="T6" fmla="*/ 53 w 77"/>
                  <a:gd name="T7" fmla="*/ 4 h 55"/>
                  <a:gd name="T8" fmla="*/ 54 w 77"/>
                  <a:gd name="T9" fmla="*/ 6 h 55"/>
                  <a:gd name="T10" fmla="*/ 57 w 77"/>
                  <a:gd name="T11" fmla="*/ 5 h 55"/>
                  <a:gd name="T12" fmla="*/ 56 w 77"/>
                  <a:gd name="T13" fmla="*/ 10 h 55"/>
                  <a:gd name="T14" fmla="*/ 64 w 77"/>
                  <a:gd name="T15" fmla="*/ 5 h 55"/>
                  <a:gd name="T16" fmla="*/ 61 w 77"/>
                  <a:gd name="T17" fmla="*/ 4 h 55"/>
                  <a:gd name="T18" fmla="*/ 52 w 77"/>
                  <a:gd name="T19" fmla="*/ 9 h 55"/>
                  <a:gd name="T20" fmla="*/ 50 w 77"/>
                  <a:gd name="T21" fmla="*/ 10 h 55"/>
                  <a:gd name="T22" fmla="*/ 48 w 77"/>
                  <a:gd name="T23" fmla="*/ 11 h 55"/>
                  <a:gd name="T24" fmla="*/ 40 w 77"/>
                  <a:gd name="T25" fmla="*/ 16 h 55"/>
                  <a:gd name="T26" fmla="*/ 28 w 77"/>
                  <a:gd name="T27" fmla="*/ 21 h 55"/>
                  <a:gd name="T28" fmla="*/ 25 w 77"/>
                  <a:gd name="T29" fmla="*/ 15 h 55"/>
                  <a:gd name="T30" fmla="*/ 21 w 77"/>
                  <a:gd name="T31" fmla="*/ 12 h 55"/>
                  <a:gd name="T32" fmla="*/ 11 w 77"/>
                  <a:gd name="T33" fmla="*/ 16 h 55"/>
                  <a:gd name="T34" fmla="*/ 8 w 77"/>
                  <a:gd name="T35" fmla="*/ 16 h 55"/>
                  <a:gd name="T36" fmla="*/ 6 w 77"/>
                  <a:gd name="T37" fmla="*/ 16 h 55"/>
                  <a:gd name="T38" fmla="*/ 3 w 77"/>
                  <a:gd name="T39" fmla="*/ 28 h 55"/>
                  <a:gd name="T40" fmla="*/ 8 w 77"/>
                  <a:gd name="T41" fmla="*/ 32 h 55"/>
                  <a:gd name="T42" fmla="*/ 29 w 77"/>
                  <a:gd name="T43" fmla="*/ 24 h 55"/>
                  <a:gd name="T44" fmla="*/ 34 w 77"/>
                  <a:gd name="T45" fmla="*/ 33 h 55"/>
                  <a:gd name="T46" fmla="*/ 21 w 77"/>
                  <a:gd name="T47" fmla="*/ 47 h 55"/>
                  <a:gd name="T48" fmla="*/ 37 w 77"/>
                  <a:gd name="T49" fmla="*/ 37 h 55"/>
                  <a:gd name="T50" fmla="*/ 29 w 77"/>
                  <a:gd name="T51" fmla="*/ 51 h 55"/>
                  <a:gd name="T52" fmla="*/ 44 w 77"/>
                  <a:gd name="T53" fmla="*/ 46 h 55"/>
                  <a:gd name="T54" fmla="*/ 52 w 77"/>
                  <a:gd name="T55" fmla="*/ 49 h 55"/>
                  <a:gd name="T56" fmla="*/ 65 w 77"/>
                  <a:gd name="T57" fmla="*/ 39 h 55"/>
                  <a:gd name="T58" fmla="*/ 70 w 77"/>
                  <a:gd name="T59" fmla="*/ 34 h 55"/>
                  <a:gd name="T60" fmla="*/ 74 w 77"/>
                  <a:gd name="T61" fmla="*/ 35 h 55"/>
                  <a:gd name="T62" fmla="*/ 74 w 77"/>
                  <a:gd name="T63" fmla="*/ 35 h 55"/>
                  <a:gd name="T64" fmla="*/ 75 w 77"/>
                  <a:gd name="T65" fmla="*/ 37 h 55"/>
                  <a:gd name="T66" fmla="*/ 76 w 77"/>
                  <a:gd name="T67" fmla="*/ 35 h 55"/>
                  <a:gd name="T68" fmla="*/ 75 w 77"/>
                  <a:gd name="T69" fmla="*/ 35 h 55"/>
                  <a:gd name="T70" fmla="*/ 77 w 77"/>
                  <a:gd name="T71" fmla="*/ 28 h 55"/>
                  <a:gd name="T72" fmla="*/ 75 w 77"/>
                  <a:gd name="T73" fmla="*/ 25 h 55"/>
                  <a:gd name="T74" fmla="*/ 73 w 77"/>
                  <a:gd name="T75" fmla="*/ 23 h 55"/>
                  <a:gd name="T76" fmla="*/ 74 w 77"/>
                  <a:gd name="T77" fmla="*/ 18 h 55"/>
                  <a:gd name="T78" fmla="*/ 75 w 77"/>
                  <a:gd name="T79" fmla="*/ 13 h 55"/>
                  <a:gd name="T80" fmla="*/ 58 w 77"/>
                  <a:gd name="T81" fmla="*/ 21 h 55"/>
                  <a:gd name="T82" fmla="*/ 48 w 77"/>
                  <a:gd name="T83" fmla="*/ 26 h 55"/>
                  <a:gd name="T84" fmla="*/ 42 w 77"/>
                  <a:gd name="T85" fmla="*/ 30 h 55"/>
                  <a:gd name="T86" fmla="*/ 36 w 77"/>
                  <a:gd name="T87" fmla="*/ 33 h 55"/>
                  <a:gd name="T88" fmla="*/ 34 w 77"/>
                  <a:gd name="T89" fmla="*/ 31 h 55"/>
                  <a:gd name="T90" fmla="*/ 50 w 77"/>
                  <a:gd name="T91" fmla="*/ 14 h 55"/>
                  <a:gd name="T92" fmla="*/ 57 w 77"/>
                  <a:gd name="T93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7" h="55">
                    <a:moveTo>
                      <a:pt x="57" y="5"/>
                    </a:moveTo>
                    <a:lnTo>
                      <a:pt x="57" y="5"/>
                    </a:lnTo>
                    <a:lnTo>
                      <a:pt x="57" y="5"/>
                    </a:lnTo>
                    <a:lnTo>
                      <a:pt x="55" y="0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3"/>
                    </a:lnTo>
                    <a:lnTo>
                      <a:pt x="53" y="4"/>
                    </a:lnTo>
                    <a:lnTo>
                      <a:pt x="54" y="5"/>
                    </a:lnTo>
                    <a:lnTo>
                      <a:pt x="54" y="6"/>
                    </a:lnTo>
                    <a:lnTo>
                      <a:pt x="55" y="7"/>
                    </a:lnTo>
                    <a:lnTo>
                      <a:pt x="57" y="5"/>
                    </a:lnTo>
                    <a:moveTo>
                      <a:pt x="56" y="10"/>
                    </a:moveTo>
                    <a:lnTo>
                      <a:pt x="56" y="10"/>
                    </a:lnTo>
                    <a:lnTo>
                      <a:pt x="60" y="7"/>
                    </a:lnTo>
                    <a:lnTo>
                      <a:pt x="64" y="5"/>
                    </a:lnTo>
                    <a:lnTo>
                      <a:pt x="63" y="3"/>
                    </a:lnTo>
                    <a:lnTo>
                      <a:pt x="61" y="4"/>
                    </a:lnTo>
                    <a:lnTo>
                      <a:pt x="59" y="5"/>
                    </a:lnTo>
                    <a:lnTo>
                      <a:pt x="52" y="9"/>
                    </a:lnTo>
                    <a:lnTo>
                      <a:pt x="51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0" y="16"/>
                    </a:lnTo>
                    <a:lnTo>
                      <a:pt x="39" y="15"/>
                    </a:lnTo>
                    <a:lnTo>
                      <a:pt x="28" y="21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3" y="11"/>
                    </a:lnTo>
                    <a:lnTo>
                      <a:pt x="21" y="12"/>
                    </a:lnTo>
                    <a:lnTo>
                      <a:pt x="12" y="17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0" y="20"/>
                    </a:lnTo>
                    <a:lnTo>
                      <a:pt x="3" y="28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10" y="35"/>
                    </a:lnTo>
                    <a:lnTo>
                      <a:pt x="29" y="24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17" y="43"/>
                    </a:lnTo>
                    <a:lnTo>
                      <a:pt x="21" y="47"/>
                    </a:lnTo>
                    <a:lnTo>
                      <a:pt x="25" y="47"/>
                    </a:lnTo>
                    <a:lnTo>
                      <a:pt x="37" y="37"/>
                    </a:lnTo>
                    <a:lnTo>
                      <a:pt x="41" y="41"/>
                    </a:lnTo>
                    <a:lnTo>
                      <a:pt x="29" y="51"/>
                    </a:lnTo>
                    <a:lnTo>
                      <a:pt x="33" y="55"/>
                    </a:lnTo>
                    <a:lnTo>
                      <a:pt x="44" y="46"/>
                    </a:lnTo>
                    <a:lnTo>
                      <a:pt x="49" y="52"/>
                    </a:lnTo>
                    <a:lnTo>
                      <a:pt x="52" y="49"/>
                    </a:lnTo>
                    <a:lnTo>
                      <a:pt x="58" y="44"/>
                    </a:lnTo>
                    <a:lnTo>
                      <a:pt x="65" y="39"/>
                    </a:lnTo>
                    <a:lnTo>
                      <a:pt x="68" y="36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6" y="36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5" y="35"/>
                    </a:lnTo>
                    <a:lnTo>
                      <a:pt x="73" y="32"/>
                    </a:lnTo>
                    <a:lnTo>
                      <a:pt x="77" y="28"/>
                    </a:lnTo>
                    <a:lnTo>
                      <a:pt x="77" y="27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3" y="23"/>
                    </a:lnTo>
                    <a:lnTo>
                      <a:pt x="73" y="22"/>
                    </a:lnTo>
                    <a:lnTo>
                      <a:pt x="74" y="18"/>
                    </a:lnTo>
                    <a:lnTo>
                      <a:pt x="76" y="14"/>
                    </a:lnTo>
                    <a:lnTo>
                      <a:pt x="75" y="13"/>
                    </a:lnTo>
                    <a:lnTo>
                      <a:pt x="70" y="15"/>
                    </a:lnTo>
                    <a:lnTo>
                      <a:pt x="58" y="21"/>
                    </a:lnTo>
                    <a:lnTo>
                      <a:pt x="52" y="24"/>
                    </a:lnTo>
                    <a:lnTo>
                      <a:pt x="48" y="26"/>
                    </a:lnTo>
                    <a:lnTo>
                      <a:pt x="43" y="29"/>
                    </a:lnTo>
                    <a:lnTo>
                      <a:pt x="42" y="30"/>
                    </a:lnTo>
                    <a:lnTo>
                      <a:pt x="39" y="31"/>
                    </a:lnTo>
                    <a:lnTo>
                      <a:pt x="36" y="33"/>
                    </a:lnTo>
                    <a:lnTo>
                      <a:pt x="35" y="33"/>
                    </a:lnTo>
                    <a:lnTo>
                      <a:pt x="34" y="31"/>
                    </a:lnTo>
                    <a:lnTo>
                      <a:pt x="30" y="24"/>
                    </a:lnTo>
                    <a:lnTo>
                      <a:pt x="50" y="14"/>
                    </a:lnTo>
                    <a:lnTo>
                      <a:pt x="51" y="16"/>
                    </a:lnTo>
                    <a:lnTo>
                      <a:pt x="57" y="12"/>
                    </a:lnTo>
                    <a:lnTo>
                      <a:pt x="56" y="1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9" name="Freeform 3223">
                <a:extLst>
                  <a:ext uri="{FF2B5EF4-FFF2-40B4-BE49-F238E27FC236}">
                    <a16:creationId xmlns:a16="http://schemas.microsoft.com/office/drawing/2014/main" id="{164857C6-1C06-4323-AD4D-0335D073A9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7" y="339"/>
                <a:ext cx="100" cy="192"/>
              </a:xfrm>
              <a:custGeom>
                <a:avLst/>
                <a:gdLst>
                  <a:gd name="T0" fmla="*/ 44 w 44"/>
                  <a:gd name="T1" fmla="*/ 11 h 85"/>
                  <a:gd name="T2" fmla="*/ 21 w 44"/>
                  <a:gd name="T3" fmla="*/ 11 h 85"/>
                  <a:gd name="T4" fmla="*/ 30 w 44"/>
                  <a:gd name="T5" fmla="*/ 11 h 85"/>
                  <a:gd name="T6" fmla="*/ 2 w 44"/>
                  <a:gd name="T7" fmla="*/ 11 h 85"/>
                  <a:gd name="T8" fmla="*/ 11 w 44"/>
                  <a:gd name="T9" fmla="*/ 11 h 85"/>
                  <a:gd name="T10" fmla="*/ 0 w 44"/>
                  <a:gd name="T11" fmla="*/ 9 h 85"/>
                  <a:gd name="T12" fmla="*/ 39 w 44"/>
                  <a:gd name="T13" fmla="*/ 16 h 85"/>
                  <a:gd name="T14" fmla="*/ 40 w 44"/>
                  <a:gd name="T15" fmla="*/ 12 h 85"/>
                  <a:gd name="T16" fmla="*/ 33 w 44"/>
                  <a:gd name="T17" fmla="*/ 16 h 85"/>
                  <a:gd name="T18" fmla="*/ 29 w 44"/>
                  <a:gd name="T19" fmla="*/ 17 h 85"/>
                  <a:gd name="T20" fmla="*/ 28 w 44"/>
                  <a:gd name="T21" fmla="*/ 12 h 85"/>
                  <a:gd name="T22" fmla="*/ 20 w 44"/>
                  <a:gd name="T23" fmla="*/ 16 h 85"/>
                  <a:gd name="T24" fmla="*/ 8 w 44"/>
                  <a:gd name="T25" fmla="*/ 17 h 85"/>
                  <a:gd name="T26" fmla="*/ 16 w 44"/>
                  <a:gd name="T27" fmla="*/ 15 h 85"/>
                  <a:gd name="T28" fmla="*/ 8 w 44"/>
                  <a:gd name="T29" fmla="*/ 13 h 85"/>
                  <a:gd name="T30" fmla="*/ 1 w 44"/>
                  <a:gd name="T31" fmla="*/ 16 h 85"/>
                  <a:gd name="T32" fmla="*/ 43 w 44"/>
                  <a:gd name="T33" fmla="*/ 17 h 85"/>
                  <a:gd name="T34" fmla="*/ 35 w 44"/>
                  <a:gd name="T35" fmla="*/ 22 h 85"/>
                  <a:gd name="T36" fmla="*/ 28 w 44"/>
                  <a:gd name="T37" fmla="*/ 20 h 85"/>
                  <a:gd name="T38" fmla="*/ 20 w 44"/>
                  <a:gd name="T39" fmla="*/ 20 h 85"/>
                  <a:gd name="T40" fmla="*/ 7 w 44"/>
                  <a:gd name="T41" fmla="*/ 22 h 85"/>
                  <a:gd name="T42" fmla="*/ 17 w 44"/>
                  <a:gd name="T43" fmla="*/ 21 h 85"/>
                  <a:gd name="T44" fmla="*/ 9 w 44"/>
                  <a:gd name="T45" fmla="*/ 18 h 85"/>
                  <a:gd name="T46" fmla="*/ 1 w 44"/>
                  <a:gd name="T47" fmla="*/ 20 h 85"/>
                  <a:gd name="T48" fmla="*/ 37 w 44"/>
                  <a:gd name="T49" fmla="*/ 23 h 85"/>
                  <a:gd name="T50" fmla="*/ 23 w 44"/>
                  <a:gd name="T51" fmla="*/ 27 h 85"/>
                  <a:gd name="T52" fmla="*/ 32 w 44"/>
                  <a:gd name="T53" fmla="*/ 27 h 85"/>
                  <a:gd name="T54" fmla="*/ 25 w 44"/>
                  <a:gd name="T55" fmla="*/ 23 h 85"/>
                  <a:gd name="T56" fmla="*/ 3 w 44"/>
                  <a:gd name="T57" fmla="*/ 27 h 85"/>
                  <a:gd name="T58" fmla="*/ 14 w 44"/>
                  <a:gd name="T59" fmla="*/ 27 h 85"/>
                  <a:gd name="T60" fmla="*/ 12 w 44"/>
                  <a:gd name="T61" fmla="*/ 23 h 85"/>
                  <a:gd name="T62" fmla="*/ 3 w 44"/>
                  <a:gd name="T63" fmla="*/ 23 h 85"/>
                  <a:gd name="T64" fmla="*/ 24 w 44"/>
                  <a:gd name="T65" fmla="*/ 33 h 85"/>
                  <a:gd name="T66" fmla="*/ 31 w 44"/>
                  <a:gd name="T67" fmla="*/ 30 h 85"/>
                  <a:gd name="T68" fmla="*/ 25 w 44"/>
                  <a:gd name="T69" fmla="*/ 29 h 85"/>
                  <a:gd name="T70" fmla="*/ 3 w 44"/>
                  <a:gd name="T71" fmla="*/ 33 h 85"/>
                  <a:gd name="T72" fmla="*/ 12 w 44"/>
                  <a:gd name="T73" fmla="*/ 33 h 85"/>
                  <a:gd name="T74" fmla="*/ 15 w 44"/>
                  <a:gd name="T75" fmla="*/ 29 h 85"/>
                  <a:gd name="T76" fmla="*/ 5 w 44"/>
                  <a:gd name="T77" fmla="*/ 29 h 85"/>
                  <a:gd name="T78" fmla="*/ 23 w 44"/>
                  <a:gd name="T79" fmla="*/ 38 h 85"/>
                  <a:gd name="T80" fmla="*/ 28 w 44"/>
                  <a:gd name="T81" fmla="*/ 34 h 85"/>
                  <a:gd name="T82" fmla="*/ 21 w 44"/>
                  <a:gd name="T83" fmla="*/ 37 h 85"/>
                  <a:gd name="T84" fmla="*/ 8 w 44"/>
                  <a:gd name="T85" fmla="*/ 38 h 85"/>
                  <a:gd name="T86" fmla="*/ 17 w 44"/>
                  <a:gd name="T87" fmla="*/ 36 h 85"/>
                  <a:gd name="T88" fmla="*/ 8 w 44"/>
                  <a:gd name="T89" fmla="*/ 34 h 85"/>
                  <a:gd name="T90" fmla="*/ 1 w 44"/>
                  <a:gd name="T91" fmla="*/ 37 h 85"/>
                  <a:gd name="T92" fmla="*/ 26 w 44"/>
                  <a:gd name="T93" fmla="*/ 40 h 85"/>
                  <a:gd name="T94" fmla="*/ 21 w 44"/>
                  <a:gd name="T95" fmla="*/ 41 h 85"/>
                  <a:gd name="T96" fmla="*/ 8 w 44"/>
                  <a:gd name="T97" fmla="*/ 44 h 85"/>
                  <a:gd name="T98" fmla="*/ 17 w 44"/>
                  <a:gd name="T99" fmla="*/ 40 h 85"/>
                  <a:gd name="T100" fmla="*/ 7 w 44"/>
                  <a:gd name="T101" fmla="*/ 39 h 85"/>
                  <a:gd name="T102" fmla="*/ 1 w 44"/>
                  <a:gd name="T103" fmla="*/ 44 h 85"/>
                  <a:gd name="T104" fmla="*/ 21 w 44"/>
                  <a:gd name="T105" fmla="*/ 66 h 85"/>
                  <a:gd name="T106" fmla="*/ 23 w 44"/>
                  <a:gd name="T107" fmla="*/ 68 h 85"/>
                  <a:gd name="T108" fmla="*/ 23 w 44"/>
                  <a:gd name="T109" fmla="*/ 84 h 85"/>
                  <a:gd name="T110" fmla="*/ 24 w 44"/>
                  <a:gd name="T111" fmla="*/ 74 h 85"/>
                  <a:gd name="T112" fmla="*/ 21 w 44"/>
                  <a:gd name="T113" fmla="*/ 80 h 85"/>
                  <a:gd name="T114" fmla="*/ 28 w 44"/>
                  <a:gd name="T115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4" h="85">
                    <a:moveTo>
                      <a:pt x="34" y="11"/>
                    </a:moveTo>
                    <a:lnTo>
                      <a:pt x="34" y="11"/>
                    </a:lnTo>
                    <a:lnTo>
                      <a:pt x="35" y="11"/>
                    </a:lnTo>
                    <a:lnTo>
                      <a:pt x="36" y="11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39" y="11"/>
                    </a:lnTo>
                    <a:lnTo>
                      <a:pt x="40" y="11"/>
                    </a:lnTo>
                    <a:lnTo>
                      <a:pt x="44" y="11"/>
                    </a:lnTo>
                    <a:lnTo>
                      <a:pt x="43" y="6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6"/>
                    </a:lnTo>
                    <a:lnTo>
                      <a:pt x="40" y="8"/>
                    </a:lnTo>
                    <a:lnTo>
                      <a:pt x="33" y="9"/>
                    </a:lnTo>
                    <a:lnTo>
                      <a:pt x="33" y="11"/>
                    </a:lnTo>
                    <a:lnTo>
                      <a:pt x="34" y="11"/>
                    </a:lnTo>
                    <a:moveTo>
                      <a:pt x="21" y="11"/>
                    </a:moveTo>
                    <a:lnTo>
                      <a:pt x="21" y="11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1" y="11"/>
                    </a:lnTo>
                    <a:moveTo>
                      <a:pt x="1" y="11"/>
                    </a:move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18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1"/>
                    </a:lnTo>
                    <a:moveTo>
                      <a:pt x="34" y="16"/>
                    </a:moveTo>
                    <a:lnTo>
                      <a:pt x="34" y="16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4" y="16"/>
                    </a:lnTo>
                    <a:moveTo>
                      <a:pt x="23" y="17"/>
                    </a:moveTo>
                    <a:lnTo>
                      <a:pt x="23" y="17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8" y="17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0" y="17"/>
                    </a:lnTo>
                    <a:lnTo>
                      <a:pt x="23" y="17"/>
                    </a:lnTo>
                    <a:moveTo>
                      <a:pt x="3" y="17"/>
                    </a:moveTo>
                    <a:lnTo>
                      <a:pt x="3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3" y="17"/>
                    </a:lnTo>
                    <a:moveTo>
                      <a:pt x="36" y="22"/>
                    </a:moveTo>
                    <a:lnTo>
                      <a:pt x="36" y="22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1" y="17"/>
                    </a:lnTo>
                    <a:lnTo>
                      <a:pt x="40" y="17"/>
                    </a:lnTo>
                    <a:lnTo>
                      <a:pt x="39" y="17"/>
                    </a:lnTo>
                    <a:lnTo>
                      <a:pt x="38" y="17"/>
                    </a:lnTo>
                    <a:lnTo>
                      <a:pt x="37" y="17"/>
                    </a:lnTo>
                    <a:lnTo>
                      <a:pt x="36" y="17"/>
                    </a:lnTo>
                    <a:lnTo>
                      <a:pt x="35" y="17"/>
                    </a:lnTo>
                    <a:lnTo>
                      <a:pt x="35" y="22"/>
                    </a:lnTo>
                    <a:lnTo>
                      <a:pt x="36" y="22"/>
                    </a:lnTo>
                    <a:moveTo>
                      <a:pt x="23" y="22"/>
                    </a:moveTo>
                    <a:lnTo>
                      <a:pt x="23" y="22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4" y="18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21" y="22"/>
                    </a:lnTo>
                    <a:lnTo>
                      <a:pt x="23" y="22"/>
                    </a:lnTo>
                    <a:moveTo>
                      <a:pt x="3" y="22"/>
                    </a:moveTo>
                    <a:lnTo>
                      <a:pt x="3" y="22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7" y="22"/>
                    </a:lnTo>
                    <a:lnTo>
                      <a:pt x="17" y="21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7" y="18"/>
                    </a:lnTo>
                    <a:lnTo>
                      <a:pt x="14" y="18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3" y="22"/>
                    </a:lnTo>
                    <a:moveTo>
                      <a:pt x="33" y="27"/>
                    </a:moveTo>
                    <a:lnTo>
                      <a:pt x="33" y="27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3" y="23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7"/>
                    </a:lnTo>
                    <a:moveTo>
                      <a:pt x="23" y="27"/>
                    </a:moveTo>
                    <a:lnTo>
                      <a:pt x="23" y="27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5" y="23"/>
                    </a:lnTo>
                    <a:lnTo>
                      <a:pt x="24" y="23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1" y="25"/>
                    </a:lnTo>
                    <a:lnTo>
                      <a:pt x="21" y="26"/>
                    </a:lnTo>
                    <a:lnTo>
                      <a:pt x="21" y="27"/>
                    </a:lnTo>
                    <a:lnTo>
                      <a:pt x="23" y="27"/>
                    </a:lnTo>
                    <a:moveTo>
                      <a:pt x="3" y="27"/>
                    </a:moveTo>
                    <a:lnTo>
                      <a:pt x="3" y="2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3" y="27"/>
                    </a:lnTo>
                    <a:moveTo>
                      <a:pt x="23" y="33"/>
                    </a:move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28" y="29"/>
                    </a:lnTo>
                    <a:lnTo>
                      <a:pt x="27" y="29"/>
                    </a:lnTo>
                    <a:lnTo>
                      <a:pt x="26" y="29"/>
                    </a:lnTo>
                    <a:lnTo>
                      <a:pt x="25" y="29"/>
                    </a:lnTo>
                    <a:lnTo>
                      <a:pt x="24" y="29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3" y="33"/>
                    </a:lnTo>
                    <a:moveTo>
                      <a:pt x="3" y="33"/>
                    </a:moveTo>
                    <a:lnTo>
                      <a:pt x="3" y="3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6" y="33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11" y="33"/>
                    </a:lnTo>
                    <a:lnTo>
                      <a:pt x="12" y="33"/>
                    </a:lnTo>
                    <a:lnTo>
                      <a:pt x="13" y="33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7" y="30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3" y="33"/>
                    </a:lnTo>
                    <a:moveTo>
                      <a:pt x="23" y="38"/>
                    </a:moveTo>
                    <a:lnTo>
                      <a:pt x="23" y="38"/>
                    </a:lnTo>
                    <a:lnTo>
                      <a:pt x="24" y="38"/>
                    </a:lnTo>
                    <a:lnTo>
                      <a:pt x="25" y="38"/>
                    </a:lnTo>
                    <a:lnTo>
                      <a:pt x="26" y="38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8" y="34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5" y="34"/>
                    </a:lnTo>
                    <a:lnTo>
                      <a:pt x="24" y="34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6"/>
                    </a:lnTo>
                    <a:lnTo>
                      <a:pt x="21" y="37"/>
                    </a:lnTo>
                    <a:lnTo>
                      <a:pt x="21" y="38"/>
                    </a:lnTo>
                    <a:lnTo>
                      <a:pt x="23" y="38"/>
                    </a:lnTo>
                    <a:moveTo>
                      <a:pt x="3" y="38"/>
                    </a:moveTo>
                    <a:lnTo>
                      <a:pt x="3" y="38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7" y="35"/>
                    </a:lnTo>
                    <a:lnTo>
                      <a:pt x="17" y="34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3" y="34"/>
                    </a:lnTo>
                    <a:lnTo>
                      <a:pt x="12" y="34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6" y="34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3" y="38"/>
                    </a:lnTo>
                    <a:moveTo>
                      <a:pt x="23" y="43"/>
                    </a:moveTo>
                    <a:lnTo>
                      <a:pt x="23" y="43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6" y="39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4" y="39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1" y="43"/>
                    </a:lnTo>
                    <a:lnTo>
                      <a:pt x="23" y="43"/>
                    </a:lnTo>
                    <a:moveTo>
                      <a:pt x="3" y="44"/>
                    </a:moveTo>
                    <a:lnTo>
                      <a:pt x="3" y="44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7" y="44"/>
                    </a:lnTo>
                    <a:lnTo>
                      <a:pt x="8" y="44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4" y="44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2"/>
                    </a:lnTo>
                    <a:lnTo>
                      <a:pt x="17" y="41"/>
                    </a:lnTo>
                    <a:lnTo>
                      <a:pt x="17" y="40"/>
                    </a:lnTo>
                    <a:lnTo>
                      <a:pt x="17" y="39"/>
                    </a:lnTo>
                    <a:lnTo>
                      <a:pt x="15" y="39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5" y="39"/>
                    </a:lnTo>
                    <a:lnTo>
                      <a:pt x="4" y="39"/>
                    </a:lnTo>
                    <a:lnTo>
                      <a:pt x="3" y="39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3" y="44"/>
                    </a:lnTo>
                    <a:moveTo>
                      <a:pt x="23" y="67"/>
                    </a:moveTo>
                    <a:lnTo>
                      <a:pt x="23" y="67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1" y="63"/>
                    </a:lnTo>
                    <a:lnTo>
                      <a:pt x="21" y="64"/>
                    </a:lnTo>
                    <a:lnTo>
                      <a:pt x="21" y="65"/>
                    </a:lnTo>
                    <a:lnTo>
                      <a:pt x="21" y="66"/>
                    </a:lnTo>
                    <a:lnTo>
                      <a:pt x="21" y="67"/>
                    </a:lnTo>
                    <a:lnTo>
                      <a:pt x="23" y="67"/>
                    </a:lnTo>
                    <a:moveTo>
                      <a:pt x="23" y="73"/>
                    </a:moveTo>
                    <a:lnTo>
                      <a:pt x="23" y="73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1" y="69"/>
                    </a:lnTo>
                    <a:lnTo>
                      <a:pt x="21" y="70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1" y="73"/>
                    </a:lnTo>
                    <a:lnTo>
                      <a:pt x="23" y="73"/>
                    </a:lnTo>
                    <a:moveTo>
                      <a:pt x="23" y="84"/>
                    </a:moveTo>
                    <a:lnTo>
                      <a:pt x="23" y="84"/>
                    </a:lnTo>
                    <a:lnTo>
                      <a:pt x="26" y="84"/>
                    </a:lnTo>
                    <a:lnTo>
                      <a:pt x="26" y="83"/>
                    </a:lnTo>
                    <a:lnTo>
                      <a:pt x="26" y="82"/>
                    </a:lnTo>
                    <a:lnTo>
                      <a:pt x="25" y="81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5" y="78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3" y="74"/>
                    </a:lnTo>
                    <a:lnTo>
                      <a:pt x="21" y="74"/>
                    </a:lnTo>
                    <a:lnTo>
                      <a:pt x="21" y="75"/>
                    </a:lnTo>
                    <a:lnTo>
                      <a:pt x="21" y="76"/>
                    </a:lnTo>
                    <a:lnTo>
                      <a:pt x="21" y="77"/>
                    </a:lnTo>
                    <a:lnTo>
                      <a:pt x="21" y="78"/>
                    </a:lnTo>
                    <a:lnTo>
                      <a:pt x="21" y="79"/>
                    </a:lnTo>
                    <a:lnTo>
                      <a:pt x="21" y="80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1" y="83"/>
                    </a:lnTo>
                    <a:lnTo>
                      <a:pt x="21" y="85"/>
                    </a:lnTo>
                    <a:lnTo>
                      <a:pt x="23" y="84"/>
                    </a:lnTo>
                    <a:moveTo>
                      <a:pt x="28" y="84"/>
                    </a:moveTo>
                    <a:lnTo>
                      <a:pt x="28" y="84"/>
                    </a:lnTo>
                    <a:lnTo>
                      <a:pt x="28" y="84"/>
                    </a:lnTo>
                    <a:lnTo>
                      <a:pt x="28" y="84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8" y="8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0" name="Freeform 3224">
                <a:extLst>
                  <a:ext uri="{FF2B5EF4-FFF2-40B4-BE49-F238E27FC236}">
                    <a16:creationId xmlns:a16="http://schemas.microsoft.com/office/drawing/2014/main" id="{D4E7E7DD-FC2D-4821-AC94-1AD9580C57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2" y="440"/>
                <a:ext cx="36" cy="91"/>
              </a:xfrm>
              <a:custGeom>
                <a:avLst/>
                <a:gdLst>
                  <a:gd name="T0" fmla="*/ 25 w 36"/>
                  <a:gd name="T1" fmla="*/ 34 h 91"/>
                  <a:gd name="T2" fmla="*/ 25 w 36"/>
                  <a:gd name="T3" fmla="*/ 23 h 91"/>
                  <a:gd name="T4" fmla="*/ 25 w 36"/>
                  <a:gd name="T5" fmla="*/ 14 h 91"/>
                  <a:gd name="T6" fmla="*/ 25 w 36"/>
                  <a:gd name="T7" fmla="*/ 5 h 91"/>
                  <a:gd name="T8" fmla="*/ 34 w 36"/>
                  <a:gd name="T9" fmla="*/ 0 h 91"/>
                  <a:gd name="T10" fmla="*/ 34 w 36"/>
                  <a:gd name="T11" fmla="*/ 9 h 91"/>
                  <a:gd name="T12" fmla="*/ 34 w 36"/>
                  <a:gd name="T13" fmla="*/ 19 h 91"/>
                  <a:gd name="T14" fmla="*/ 34 w 36"/>
                  <a:gd name="T15" fmla="*/ 28 h 91"/>
                  <a:gd name="T16" fmla="*/ 34 w 36"/>
                  <a:gd name="T17" fmla="*/ 39 h 91"/>
                  <a:gd name="T18" fmla="*/ 2 w 36"/>
                  <a:gd name="T19" fmla="*/ 37 h 91"/>
                  <a:gd name="T20" fmla="*/ 2 w 36"/>
                  <a:gd name="T21" fmla="*/ 28 h 91"/>
                  <a:gd name="T22" fmla="*/ 0 w 36"/>
                  <a:gd name="T23" fmla="*/ 16 h 91"/>
                  <a:gd name="T24" fmla="*/ 0 w 36"/>
                  <a:gd name="T25" fmla="*/ 7 h 91"/>
                  <a:gd name="T26" fmla="*/ 4 w 36"/>
                  <a:gd name="T27" fmla="*/ 0 h 91"/>
                  <a:gd name="T28" fmla="*/ 11 w 36"/>
                  <a:gd name="T29" fmla="*/ 7 h 91"/>
                  <a:gd name="T30" fmla="*/ 11 w 36"/>
                  <a:gd name="T31" fmla="*/ 16 h 91"/>
                  <a:gd name="T32" fmla="*/ 11 w 36"/>
                  <a:gd name="T33" fmla="*/ 28 h 91"/>
                  <a:gd name="T34" fmla="*/ 11 w 36"/>
                  <a:gd name="T35" fmla="*/ 37 h 91"/>
                  <a:gd name="T36" fmla="*/ 13 w 36"/>
                  <a:gd name="T37" fmla="*/ 39 h 91"/>
                  <a:gd name="T38" fmla="*/ 13 w 36"/>
                  <a:gd name="T39" fmla="*/ 30 h 91"/>
                  <a:gd name="T40" fmla="*/ 13 w 36"/>
                  <a:gd name="T41" fmla="*/ 19 h 91"/>
                  <a:gd name="T42" fmla="*/ 13 w 36"/>
                  <a:gd name="T43" fmla="*/ 9 h 91"/>
                  <a:gd name="T44" fmla="*/ 13 w 36"/>
                  <a:gd name="T45" fmla="*/ 0 h 91"/>
                  <a:gd name="T46" fmla="*/ 22 w 36"/>
                  <a:gd name="T47" fmla="*/ 5 h 91"/>
                  <a:gd name="T48" fmla="*/ 22 w 36"/>
                  <a:gd name="T49" fmla="*/ 14 h 91"/>
                  <a:gd name="T50" fmla="*/ 22 w 36"/>
                  <a:gd name="T51" fmla="*/ 23 h 91"/>
                  <a:gd name="T52" fmla="*/ 22 w 36"/>
                  <a:gd name="T53" fmla="*/ 34 h 91"/>
                  <a:gd name="T54" fmla="*/ 18 w 36"/>
                  <a:gd name="T55" fmla="*/ 91 h 91"/>
                  <a:gd name="T56" fmla="*/ 13 w 36"/>
                  <a:gd name="T57" fmla="*/ 84 h 91"/>
                  <a:gd name="T58" fmla="*/ 13 w 36"/>
                  <a:gd name="T59" fmla="*/ 73 h 91"/>
                  <a:gd name="T60" fmla="*/ 18 w 36"/>
                  <a:gd name="T61" fmla="*/ 66 h 91"/>
                  <a:gd name="T62" fmla="*/ 22 w 36"/>
                  <a:gd name="T63" fmla="*/ 73 h 91"/>
                  <a:gd name="T64" fmla="*/ 22 w 36"/>
                  <a:gd name="T65" fmla="*/ 82 h 91"/>
                  <a:gd name="T66" fmla="*/ 18 w 36"/>
                  <a:gd name="T67" fmla="*/ 91 h 91"/>
                  <a:gd name="T68" fmla="*/ 25 w 36"/>
                  <a:gd name="T69" fmla="*/ 86 h 91"/>
                  <a:gd name="T70" fmla="*/ 25 w 36"/>
                  <a:gd name="T71" fmla="*/ 75 h 91"/>
                  <a:gd name="T72" fmla="*/ 25 w 36"/>
                  <a:gd name="T73" fmla="*/ 66 h 91"/>
                  <a:gd name="T74" fmla="*/ 36 w 36"/>
                  <a:gd name="T75" fmla="*/ 70 h 91"/>
                  <a:gd name="T76" fmla="*/ 36 w 36"/>
                  <a:gd name="T77" fmla="*/ 79 h 91"/>
                  <a:gd name="T78" fmla="*/ 36 w 36"/>
                  <a:gd name="T79" fmla="*/ 91 h 91"/>
                  <a:gd name="T80" fmla="*/ 25 w 36"/>
                  <a:gd name="T81" fmla="*/ 61 h 91"/>
                  <a:gd name="T82" fmla="*/ 25 w 36"/>
                  <a:gd name="T83" fmla="*/ 52 h 91"/>
                  <a:gd name="T84" fmla="*/ 25 w 36"/>
                  <a:gd name="T85" fmla="*/ 41 h 91"/>
                  <a:gd name="T86" fmla="*/ 34 w 36"/>
                  <a:gd name="T87" fmla="*/ 46 h 91"/>
                  <a:gd name="T88" fmla="*/ 34 w 36"/>
                  <a:gd name="T89" fmla="*/ 57 h 91"/>
                  <a:gd name="T90" fmla="*/ 29 w 36"/>
                  <a:gd name="T91" fmla="*/ 64 h 91"/>
                  <a:gd name="T92" fmla="*/ 13 w 36"/>
                  <a:gd name="T93" fmla="*/ 59 h 91"/>
                  <a:gd name="T94" fmla="*/ 13 w 36"/>
                  <a:gd name="T95" fmla="*/ 50 h 91"/>
                  <a:gd name="T96" fmla="*/ 18 w 36"/>
                  <a:gd name="T97" fmla="*/ 41 h 91"/>
                  <a:gd name="T98" fmla="*/ 22 w 36"/>
                  <a:gd name="T99" fmla="*/ 50 h 91"/>
                  <a:gd name="T100" fmla="*/ 22 w 36"/>
                  <a:gd name="T101" fmla="*/ 5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91">
                    <a:moveTo>
                      <a:pt x="29" y="39"/>
                    </a:move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9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34" y="28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4" y="37"/>
                    </a:lnTo>
                    <a:lnTo>
                      <a:pt x="34" y="39"/>
                    </a:lnTo>
                    <a:lnTo>
                      <a:pt x="29" y="39"/>
                    </a:lnTo>
                    <a:close/>
                    <a:moveTo>
                      <a:pt x="7" y="39"/>
                    </a:moveTo>
                    <a:lnTo>
                      <a:pt x="2" y="39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25"/>
                    </a:lnTo>
                    <a:lnTo>
                      <a:pt x="11" y="28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7" y="39"/>
                    </a:lnTo>
                    <a:close/>
                    <a:moveTo>
                      <a:pt x="18" y="39"/>
                    </a:moveTo>
                    <a:lnTo>
                      <a:pt x="13" y="39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19"/>
                    </a:lnTo>
                    <a:lnTo>
                      <a:pt x="22" y="21"/>
                    </a:lnTo>
                    <a:lnTo>
                      <a:pt x="22" y="23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2" y="37"/>
                    </a:lnTo>
                    <a:lnTo>
                      <a:pt x="22" y="39"/>
                    </a:lnTo>
                    <a:lnTo>
                      <a:pt x="18" y="39"/>
                    </a:lnTo>
                    <a:close/>
                    <a:moveTo>
                      <a:pt x="18" y="91"/>
                    </a:moveTo>
                    <a:lnTo>
                      <a:pt x="13" y="91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79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8" y="66"/>
                    </a:lnTo>
                    <a:lnTo>
                      <a:pt x="22" y="66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73"/>
                    </a:lnTo>
                    <a:lnTo>
                      <a:pt x="22" y="75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22" y="82"/>
                    </a:lnTo>
                    <a:lnTo>
                      <a:pt x="22" y="86"/>
                    </a:lnTo>
                    <a:lnTo>
                      <a:pt x="22" y="88"/>
                    </a:lnTo>
                    <a:lnTo>
                      <a:pt x="22" y="91"/>
                    </a:lnTo>
                    <a:lnTo>
                      <a:pt x="18" y="91"/>
                    </a:lnTo>
                    <a:close/>
                    <a:moveTo>
                      <a:pt x="32" y="91"/>
                    </a:moveTo>
                    <a:lnTo>
                      <a:pt x="27" y="91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5" y="70"/>
                    </a:lnTo>
                    <a:lnTo>
                      <a:pt x="25" y="68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6" y="70"/>
                    </a:lnTo>
                    <a:lnTo>
                      <a:pt x="36" y="73"/>
                    </a:lnTo>
                    <a:lnTo>
                      <a:pt x="36" y="75"/>
                    </a:lnTo>
                    <a:lnTo>
                      <a:pt x="36" y="77"/>
                    </a:lnTo>
                    <a:lnTo>
                      <a:pt x="36" y="79"/>
                    </a:lnTo>
                    <a:lnTo>
                      <a:pt x="36" y="82"/>
                    </a:lnTo>
                    <a:lnTo>
                      <a:pt x="36" y="84"/>
                    </a:lnTo>
                    <a:lnTo>
                      <a:pt x="36" y="88"/>
                    </a:lnTo>
                    <a:lnTo>
                      <a:pt x="36" y="91"/>
                    </a:lnTo>
                    <a:lnTo>
                      <a:pt x="32" y="91"/>
                    </a:lnTo>
                    <a:close/>
                    <a:moveTo>
                      <a:pt x="29" y="64"/>
                    </a:moveTo>
                    <a:lnTo>
                      <a:pt x="25" y="64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5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5" y="46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9" y="41"/>
                    </a:lnTo>
                    <a:lnTo>
                      <a:pt x="34" y="41"/>
                    </a:lnTo>
                    <a:lnTo>
                      <a:pt x="34" y="43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4" y="52"/>
                    </a:lnTo>
                    <a:lnTo>
                      <a:pt x="34" y="55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4" y="61"/>
                    </a:lnTo>
                    <a:lnTo>
                      <a:pt x="36" y="64"/>
                    </a:lnTo>
                    <a:lnTo>
                      <a:pt x="29" y="64"/>
                    </a:lnTo>
                    <a:close/>
                    <a:moveTo>
                      <a:pt x="18" y="64"/>
                    </a:moveTo>
                    <a:lnTo>
                      <a:pt x="13" y="64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3" y="48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8" y="41"/>
                    </a:lnTo>
                    <a:lnTo>
                      <a:pt x="22" y="41"/>
                    </a:lnTo>
                    <a:lnTo>
                      <a:pt x="22" y="43"/>
                    </a:lnTo>
                    <a:lnTo>
                      <a:pt x="22" y="46"/>
                    </a:lnTo>
                    <a:lnTo>
                      <a:pt x="22" y="50"/>
                    </a:lnTo>
                    <a:lnTo>
                      <a:pt x="22" y="52"/>
                    </a:lnTo>
                    <a:lnTo>
                      <a:pt x="22" y="55"/>
                    </a:lnTo>
                    <a:lnTo>
                      <a:pt x="22" y="57"/>
                    </a:lnTo>
                    <a:lnTo>
                      <a:pt x="22" y="59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18" y="6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1" name="Rectangle 3225">
                <a:extLst>
                  <a:ext uri="{FF2B5EF4-FFF2-40B4-BE49-F238E27FC236}">
                    <a16:creationId xmlns:a16="http://schemas.microsoft.com/office/drawing/2014/main" id="{460BDC07-E106-40A1-9BCB-1A1D70D9B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718"/>
                <a:ext cx="3" cy="4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2" name="Freeform 3226">
                <a:extLst>
                  <a:ext uri="{FF2B5EF4-FFF2-40B4-BE49-F238E27FC236}">
                    <a16:creationId xmlns:a16="http://schemas.microsoft.com/office/drawing/2014/main" id="{2F4CDDE0-B45A-4371-BDB3-4656B5465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907"/>
                <a:ext cx="16" cy="7"/>
              </a:xfrm>
              <a:custGeom>
                <a:avLst/>
                <a:gdLst>
                  <a:gd name="T0" fmla="*/ 2 w 16"/>
                  <a:gd name="T1" fmla="*/ 7 h 7"/>
                  <a:gd name="T2" fmla="*/ 0 w 16"/>
                  <a:gd name="T3" fmla="*/ 7 h 7"/>
                  <a:gd name="T4" fmla="*/ 0 w 16"/>
                  <a:gd name="T5" fmla="*/ 0 h 7"/>
                  <a:gd name="T6" fmla="*/ 4 w 16"/>
                  <a:gd name="T7" fmla="*/ 0 h 7"/>
                  <a:gd name="T8" fmla="*/ 14 w 16"/>
                  <a:gd name="T9" fmla="*/ 0 h 7"/>
                  <a:gd name="T10" fmla="*/ 14 w 16"/>
                  <a:gd name="T11" fmla="*/ 0 h 7"/>
                  <a:gd name="T12" fmla="*/ 16 w 16"/>
                  <a:gd name="T13" fmla="*/ 2 h 7"/>
                  <a:gd name="T14" fmla="*/ 16 w 16"/>
                  <a:gd name="T15" fmla="*/ 5 h 7"/>
                  <a:gd name="T16" fmla="*/ 16 w 16"/>
                  <a:gd name="T17" fmla="*/ 7 h 7"/>
                  <a:gd name="T18" fmla="*/ 7 w 16"/>
                  <a:gd name="T19" fmla="*/ 7 h 7"/>
                  <a:gd name="T20" fmla="*/ 4 w 16"/>
                  <a:gd name="T21" fmla="*/ 7 h 7"/>
                  <a:gd name="T22" fmla="*/ 4 w 16"/>
                  <a:gd name="T23" fmla="*/ 7 h 7"/>
                  <a:gd name="T24" fmla="*/ 4 w 16"/>
                  <a:gd name="T25" fmla="*/ 7 h 7"/>
                  <a:gd name="T26" fmla="*/ 2 w 16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7">
                    <a:moveTo>
                      <a:pt x="2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3" name="Freeform 3227">
                <a:extLst>
                  <a:ext uri="{FF2B5EF4-FFF2-40B4-BE49-F238E27FC236}">
                    <a16:creationId xmlns:a16="http://schemas.microsoft.com/office/drawing/2014/main" id="{68C33187-509E-4AA7-A6AD-F428E5E0B8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6" y="903"/>
                <a:ext cx="63" cy="61"/>
              </a:xfrm>
              <a:custGeom>
                <a:avLst/>
                <a:gdLst>
                  <a:gd name="T0" fmla="*/ 27 w 63"/>
                  <a:gd name="T1" fmla="*/ 11 h 61"/>
                  <a:gd name="T2" fmla="*/ 29 w 63"/>
                  <a:gd name="T3" fmla="*/ 11 h 61"/>
                  <a:gd name="T4" fmla="*/ 41 w 63"/>
                  <a:gd name="T5" fmla="*/ 9 h 61"/>
                  <a:gd name="T6" fmla="*/ 43 w 63"/>
                  <a:gd name="T7" fmla="*/ 4 h 61"/>
                  <a:gd name="T8" fmla="*/ 50 w 63"/>
                  <a:gd name="T9" fmla="*/ 4 h 61"/>
                  <a:gd name="T10" fmla="*/ 50 w 63"/>
                  <a:gd name="T11" fmla="*/ 4 h 61"/>
                  <a:gd name="T12" fmla="*/ 54 w 63"/>
                  <a:gd name="T13" fmla="*/ 4 h 61"/>
                  <a:gd name="T14" fmla="*/ 54 w 63"/>
                  <a:gd name="T15" fmla="*/ 9 h 61"/>
                  <a:gd name="T16" fmla="*/ 57 w 63"/>
                  <a:gd name="T17" fmla="*/ 4 h 61"/>
                  <a:gd name="T18" fmla="*/ 63 w 63"/>
                  <a:gd name="T19" fmla="*/ 9 h 61"/>
                  <a:gd name="T20" fmla="*/ 61 w 63"/>
                  <a:gd name="T21" fmla="*/ 13 h 61"/>
                  <a:gd name="T22" fmla="*/ 57 w 63"/>
                  <a:gd name="T23" fmla="*/ 20 h 61"/>
                  <a:gd name="T24" fmla="*/ 57 w 63"/>
                  <a:gd name="T25" fmla="*/ 20 h 61"/>
                  <a:gd name="T26" fmla="*/ 57 w 63"/>
                  <a:gd name="T27" fmla="*/ 22 h 61"/>
                  <a:gd name="T28" fmla="*/ 61 w 63"/>
                  <a:gd name="T29" fmla="*/ 25 h 61"/>
                  <a:gd name="T30" fmla="*/ 63 w 63"/>
                  <a:gd name="T31" fmla="*/ 27 h 61"/>
                  <a:gd name="T32" fmla="*/ 63 w 63"/>
                  <a:gd name="T33" fmla="*/ 56 h 61"/>
                  <a:gd name="T34" fmla="*/ 43 w 63"/>
                  <a:gd name="T35" fmla="*/ 61 h 61"/>
                  <a:gd name="T36" fmla="*/ 63 w 63"/>
                  <a:gd name="T37" fmla="*/ 27 h 61"/>
                  <a:gd name="T38" fmla="*/ 43 w 63"/>
                  <a:gd name="T39" fmla="*/ 29 h 61"/>
                  <a:gd name="T40" fmla="*/ 14 w 63"/>
                  <a:gd name="T41" fmla="*/ 25 h 61"/>
                  <a:gd name="T42" fmla="*/ 9 w 63"/>
                  <a:gd name="T43" fmla="*/ 18 h 61"/>
                  <a:gd name="T44" fmla="*/ 16 w 63"/>
                  <a:gd name="T45" fmla="*/ 2 h 61"/>
                  <a:gd name="T46" fmla="*/ 25 w 63"/>
                  <a:gd name="T47" fmla="*/ 4 h 61"/>
                  <a:gd name="T48" fmla="*/ 48 w 63"/>
                  <a:gd name="T49" fmla="*/ 20 h 61"/>
                  <a:gd name="T50" fmla="*/ 50 w 63"/>
                  <a:gd name="T51" fmla="*/ 22 h 61"/>
                  <a:gd name="T52" fmla="*/ 50 w 63"/>
                  <a:gd name="T53" fmla="*/ 18 h 61"/>
                  <a:gd name="T54" fmla="*/ 48 w 63"/>
                  <a:gd name="T55" fmla="*/ 16 h 61"/>
                  <a:gd name="T56" fmla="*/ 61 w 63"/>
                  <a:gd name="T57" fmla="*/ 4 h 61"/>
                  <a:gd name="T58" fmla="*/ 59 w 63"/>
                  <a:gd name="T59" fmla="*/ 6 h 61"/>
                  <a:gd name="T60" fmla="*/ 59 w 63"/>
                  <a:gd name="T61" fmla="*/ 9 h 61"/>
                  <a:gd name="T62" fmla="*/ 61 w 63"/>
                  <a:gd name="T63" fmla="*/ 4 h 61"/>
                  <a:gd name="T64" fmla="*/ 41 w 63"/>
                  <a:gd name="T65" fmla="*/ 54 h 61"/>
                  <a:gd name="T66" fmla="*/ 29 w 63"/>
                  <a:gd name="T67" fmla="*/ 54 h 61"/>
                  <a:gd name="T68" fmla="*/ 18 w 63"/>
                  <a:gd name="T69" fmla="*/ 54 h 61"/>
                  <a:gd name="T70" fmla="*/ 9 w 63"/>
                  <a:gd name="T71" fmla="*/ 45 h 61"/>
                  <a:gd name="T72" fmla="*/ 18 w 63"/>
                  <a:gd name="T73" fmla="*/ 38 h 61"/>
                  <a:gd name="T74" fmla="*/ 29 w 63"/>
                  <a:gd name="T75" fmla="*/ 38 h 61"/>
                  <a:gd name="T76" fmla="*/ 41 w 63"/>
                  <a:gd name="T77" fmla="*/ 38 h 61"/>
                  <a:gd name="T78" fmla="*/ 36 w 63"/>
                  <a:gd name="T79" fmla="*/ 61 h 61"/>
                  <a:gd name="T80" fmla="*/ 23 w 63"/>
                  <a:gd name="T81" fmla="*/ 61 h 61"/>
                  <a:gd name="T82" fmla="*/ 11 w 63"/>
                  <a:gd name="T83" fmla="*/ 61 h 61"/>
                  <a:gd name="T84" fmla="*/ 0 w 63"/>
                  <a:gd name="T85" fmla="*/ 61 h 61"/>
                  <a:gd name="T86" fmla="*/ 9 w 63"/>
                  <a:gd name="T87" fmla="*/ 56 h 61"/>
                  <a:gd name="T88" fmla="*/ 20 w 63"/>
                  <a:gd name="T89" fmla="*/ 56 h 61"/>
                  <a:gd name="T90" fmla="*/ 32 w 63"/>
                  <a:gd name="T91" fmla="*/ 56 h 61"/>
                  <a:gd name="T92" fmla="*/ 23 w 63"/>
                  <a:gd name="T93" fmla="*/ 29 h 61"/>
                  <a:gd name="T94" fmla="*/ 29 w 63"/>
                  <a:gd name="T95" fmla="*/ 36 h 61"/>
                  <a:gd name="T96" fmla="*/ 18 w 63"/>
                  <a:gd name="T97" fmla="*/ 36 h 61"/>
                  <a:gd name="T98" fmla="*/ 14 w 63"/>
                  <a:gd name="T99" fmla="*/ 36 h 61"/>
                  <a:gd name="T100" fmla="*/ 14 w 63"/>
                  <a:gd name="T101" fmla="*/ 29 h 61"/>
                  <a:gd name="T102" fmla="*/ 34 w 63"/>
                  <a:gd name="T103" fmla="*/ 36 h 61"/>
                  <a:gd name="T104" fmla="*/ 39 w 63"/>
                  <a:gd name="T105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3" h="61">
                    <a:moveTo>
                      <a:pt x="25" y="4"/>
                    </a:moveTo>
                    <a:lnTo>
                      <a:pt x="25" y="11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3" y="4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3" y="13"/>
                    </a:lnTo>
                    <a:lnTo>
                      <a:pt x="61" y="13"/>
                    </a:lnTo>
                    <a:lnTo>
                      <a:pt x="59" y="13"/>
                    </a:lnTo>
                    <a:lnTo>
                      <a:pt x="57" y="13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1" y="25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3" y="54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3" y="61"/>
                    </a:lnTo>
                    <a:lnTo>
                      <a:pt x="43" y="61"/>
                    </a:lnTo>
                    <a:lnTo>
                      <a:pt x="43" y="45"/>
                    </a:lnTo>
                    <a:lnTo>
                      <a:pt x="63" y="43"/>
                    </a:lnTo>
                    <a:lnTo>
                      <a:pt x="63" y="27"/>
                    </a:lnTo>
                    <a:lnTo>
                      <a:pt x="57" y="27"/>
                    </a:lnTo>
                    <a:lnTo>
                      <a:pt x="57" y="29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5" y="4"/>
                    </a:lnTo>
                    <a:close/>
                    <a:moveTo>
                      <a:pt x="43" y="16"/>
                    </a:moveTo>
                    <a:lnTo>
                      <a:pt x="43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3" y="16"/>
                    </a:lnTo>
                    <a:close/>
                    <a:moveTo>
                      <a:pt x="61" y="4"/>
                    </a:moveTo>
                    <a:lnTo>
                      <a:pt x="59" y="4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3" y="9"/>
                    </a:lnTo>
                    <a:lnTo>
                      <a:pt x="63" y="4"/>
                    </a:lnTo>
                    <a:lnTo>
                      <a:pt x="61" y="4"/>
                    </a:lnTo>
                    <a:close/>
                    <a:moveTo>
                      <a:pt x="41" y="38"/>
                    </a:moveTo>
                    <a:lnTo>
                      <a:pt x="41" y="45"/>
                    </a:lnTo>
                    <a:lnTo>
                      <a:pt x="41" y="54"/>
                    </a:lnTo>
                    <a:lnTo>
                      <a:pt x="39" y="54"/>
                    </a:lnTo>
                    <a:lnTo>
                      <a:pt x="34" y="54"/>
                    </a:lnTo>
                    <a:lnTo>
                      <a:pt x="29" y="54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18" y="54"/>
                    </a:lnTo>
                    <a:lnTo>
                      <a:pt x="14" y="54"/>
                    </a:lnTo>
                    <a:lnTo>
                      <a:pt x="9" y="54"/>
                    </a:lnTo>
                    <a:lnTo>
                      <a:pt x="9" y="45"/>
                    </a:lnTo>
                    <a:lnTo>
                      <a:pt x="9" y="38"/>
                    </a:lnTo>
                    <a:lnTo>
                      <a:pt x="14" y="38"/>
                    </a:lnTo>
                    <a:lnTo>
                      <a:pt x="18" y="38"/>
                    </a:lnTo>
                    <a:lnTo>
                      <a:pt x="23" y="38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4" y="38"/>
                    </a:lnTo>
                    <a:lnTo>
                      <a:pt x="39" y="38"/>
                    </a:lnTo>
                    <a:lnTo>
                      <a:pt x="41" y="38"/>
                    </a:lnTo>
                    <a:close/>
                    <a:moveTo>
                      <a:pt x="39" y="56"/>
                    </a:moveTo>
                    <a:lnTo>
                      <a:pt x="39" y="61"/>
                    </a:lnTo>
                    <a:lnTo>
                      <a:pt x="36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61"/>
                    </a:lnTo>
                    <a:lnTo>
                      <a:pt x="20" y="61"/>
                    </a:lnTo>
                    <a:lnTo>
                      <a:pt x="16" y="61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0" y="61"/>
                    </a:lnTo>
                    <a:lnTo>
                      <a:pt x="0" y="56"/>
                    </a:lnTo>
                    <a:lnTo>
                      <a:pt x="5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6" y="56"/>
                    </a:lnTo>
                    <a:lnTo>
                      <a:pt x="20" y="56"/>
                    </a:lnTo>
                    <a:lnTo>
                      <a:pt x="23" y="56"/>
                    </a:lnTo>
                    <a:lnTo>
                      <a:pt x="27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9" y="56"/>
                    </a:lnTo>
                    <a:close/>
                    <a:moveTo>
                      <a:pt x="23" y="29"/>
                    </a:moveTo>
                    <a:lnTo>
                      <a:pt x="25" y="29"/>
                    </a:lnTo>
                    <a:lnTo>
                      <a:pt x="29" y="29"/>
                    </a:lnTo>
                    <a:lnTo>
                      <a:pt x="29" y="36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18" y="36"/>
                    </a:lnTo>
                    <a:lnTo>
                      <a:pt x="18" y="29"/>
                    </a:lnTo>
                    <a:lnTo>
                      <a:pt x="23" y="29"/>
                    </a:lnTo>
                    <a:close/>
                    <a:moveTo>
                      <a:pt x="14" y="36"/>
                    </a:moveTo>
                    <a:lnTo>
                      <a:pt x="9" y="36"/>
                    </a:lnTo>
                    <a:lnTo>
                      <a:pt x="9" y="29"/>
                    </a:lnTo>
                    <a:lnTo>
                      <a:pt x="14" y="29"/>
                    </a:lnTo>
                    <a:lnTo>
                      <a:pt x="14" y="36"/>
                    </a:lnTo>
                    <a:close/>
                    <a:moveTo>
                      <a:pt x="39" y="36"/>
                    </a:moveTo>
                    <a:lnTo>
                      <a:pt x="34" y="36"/>
                    </a:lnTo>
                    <a:lnTo>
                      <a:pt x="34" y="29"/>
                    </a:lnTo>
                    <a:lnTo>
                      <a:pt x="39" y="29"/>
                    </a:lnTo>
                    <a:lnTo>
                      <a:pt x="39" y="3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4" name="Freeform 3228">
                <a:extLst>
                  <a:ext uri="{FF2B5EF4-FFF2-40B4-BE49-F238E27FC236}">
                    <a16:creationId xmlns:a16="http://schemas.microsoft.com/office/drawing/2014/main" id="{583573CF-2564-4E22-A97E-9908218D0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894"/>
                <a:ext cx="9" cy="13"/>
              </a:xfrm>
              <a:custGeom>
                <a:avLst/>
                <a:gdLst>
                  <a:gd name="T0" fmla="*/ 9 w 9"/>
                  <a:gd name="T1" fmla="*/ 11 h 13"/>
                  <a:gd name="T2" fmla="*/ 9 w 9"/>
                  <a:gd name="T3" fmla="*/ 13 h 13"/>
                  <a:gd name="T4" fmla="*/ 0 w 9"/>
                  <a:gd name="T5" fmla="*/ 13 h 13"/>
                  <a:gd name="T6" fmla="*/ 0 w 9"/>
                  <a:gd name="T7" fmla="*/ 0 h 13"/>
                  <a:gd name="T8" fmla="*/ 9 w 9"/>
                  <a:gd name="T9" fmla="*/ 4 h 13"/>
                  <a:gd name="T10" fmla="*/ 9 w 9"/>
                  <a:gd name="T11" fmla="*/ 9 h 13"/>
                  <a:gd name="T12" fmla="*/ 9 w 9"/>
                  <a:gd name="T13" fmla="*/ 9 h 13"/>
                  <a:gd name="T14" fmla="*/ 9 w 9"/>
                  <a:gd name="T15" fmla="*/ 11 h 13"/>
                  <a:gd name="T16" fmla="*/ 9 w 9"/>
                  <a:gd name="T1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9" y="11"/>
                    </a:moveTo>
                    <a:lnTo>
                      <a:pt x="9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9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5" name="Freeform 3229">
                <a:extLst>
                  <a:ext uri="{FF2B5EF4-FFF2-40B4-BE49-F238E27FC236}">
                    <a16:creationId xmlns:a16="http://schemas.microsoft.com/office/drawing/2014/main" id="{A90A3428-7402-4CD0-8443-288E1D3D0C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1" y="689"/>
                <a:ext cx="27" cy="74"/>
              </a:xfrm>
              <a:custGeom>
                <a:avLst/>
                <a:gdLst>
                  <a:gd name="T0" fmla="*/ 23 w 27"/>
                  <a:gd name="T1" fmla="*/ 74 h 74"/>
                  <a:gd name="T2" fmla="*/ 16 w 27"/>
                  <a:gd name="T3" fmla="*/ 74 h 74"/>
                  <a:gd name="T4" fmla="*/ 9 w 27"/>
                  <a:gd name="T5" fmla="*/ 74 h 74"/>
                  <a:gd name="T6" fmla="*/ 2 w 27"/>
                  <a:gd name="T7" fmla="*/ 74 h 74"/>
                  <a:gd name="T8" fmla="*/ 5 w 27"/>
                  <a:gd name="T9" fmla="*/ 65 h 74"/>
                  <a:gd name="T10" fmla="*/ 11 w 27"/>
                  <a:gd name="T11" fmla="*/ 65 h 74"/>
                  <a:gd name="T12" fmla="*/ 18 w 27"/>
                  <a:gd name="T13" fmla="*/ 65 h 74"/>
                  <a:gd name="T14" fmla="*/ 18 w 27"/>
                  <a:gd name="T15" fmla="*/ 49 h 74"/>
                  <a:gd name="T16" fmla="*/ 27 w 27"/>
                  <a:gd name="T17" fmla="*/ 54 h 74"/>
                  <a:gd name="T18" fmla="*/ 27 w 27"/>
                  <a:gd name="T19" fmla="*/ 60 h 74"/>
                  <a:gd name="T20" fmla="*/ 18 w 27"/>
                  <a:gd name="T21" fmla="*/ 63 h 74"/>
                  <a:gd name="T22" fmla="*/ 18 w 27"/>
                  <a:gd name="T23" fmla="*/ 56 h 74"/>
                  <a:gd name="T24" fmla="*/ 18 w 27"/>
                  <a:gd name="T25" fmla="*/ 49 h 74"/>
                  <a:gd name="T26" fmla="*/ 16 w 27"/>
                  <a:gd name="T27" fmla="*/ 49 h 74"/>
                  <a:gd name="T28" fmla="*/ 16 w 27"/>
                  <a:gd name="T29" fmla="*/ 56 h 74"/>
                  <a:gd name="T30" fmla="*/ 16 w 27"/>
                  <a:gd name="T31" fmla="*/ 63 h 74"/>
                  <a:gd name="T32" fmla="*/ 9 w 27"/>
                  <a:gd name="T33" fmla="*/ 60 h 74"/>
                  <a:gd name="T34" fmla="*/ 9 w 27"/>
                  <a:gd name="T35" fmla="*/ 54 h 74"/>
                  <a:gd name="T36" fmla="*/ 2 w 27"/>
                  <a:gd name="T37" fmla="*/ 11 h 74"/>
                  <a:gd name="T38" fmla="*/ 9 w 27"/>
                  <a:gd name="T39" fmla="*/ 13 h 74"/>
                  <a:gd name="T40" fmla="*/ 9 w 27"/>
                  <a:gd name="T41" fmla="*/ 22 h 74"/>
                  <a:gd name="T42" fmla="*/ 2 w 27"/>
                  <a:gd name="T43" fmla="*/ 18 h 74"/>
                  <a:gd name="T44" fmla="*/ 2 w 27"/>
                  <a:gd name="T45" fmla="*/ 11 h 74"/>
                  <a:gd name="T46" fmla="*/ 9 w 27"/>
                  <a:gd name="T47" fmla="*/ 24 h 74"/>
                  <a:gd name="T48" fmla="*/ 9 w 27"/>
                  <a:gd name="T49" fmla="*/ 31 h 74"/>
                  <a:gd name="T50" fmla="*/ 2 w 27"/>
                  <a:gd name="T51" fmla="*/ 33 h 74"/>
                  <a:gd name="T52" fmla="*/ 2 w 27"/>
                  <a:gd name="T53" fmla="*/ 27 h 74"/>
                  <a:gd name="T54" fmla="*/ 7 w 27"/>
                  <a:gd name="T55" fmla="*/ 42 h 74"/>
                  <a:gd name="T56" fmla="*/ 2 w 27"/>
                  <a:gd name="T57" fmla="*/ 47 h 74"/>
                  <a:gd name="T58" fmla="*/ 2 w 27"/>
                  <a:gd name="T59" fmla="*/ 38 h 74"/>
                  <a:gd name="T60" fmla="*/ 7 w 27"/>
                  <a:gd name="T61" fmla="*/ 42 h 74"/>
                  <a:gd name="T62" fmla="*/ 23 w 27"/>
                  <a:gd name="T63" fmla="*/ 65 h 74"/>
                  <a:gd name="T64" fmla="*/ 27 w 27"/>
                  <a:gd name="T65" fmla="*/ 74 h 74"/>
                  <a:gd name="T66" fmla="*/ 23 w 27"/>
                  <a:gd name="T67" fmla="*/ 74 h 74"/>
                  <a:gd name="T68" fmla="*/ 9 w 27"/>
                  <a:gd name="T69" fmla="*/ 0 h 74"/>
                  <a:gd name="T70" fmla="*/ 2 w 27"/>
                  <a:gd name="T71" fmla="*/ 4 h 74"/>
                  <a:gd name="T72" fmla="*/ 0 w 27"/>
                  <a:gd name="T73" fmla="*/ 38 h 74"/>
                  <a:gd name="T74" fmla="*/ 0 w 27"/>
                  <a:gd name="T75" fmla="*/ 38 h 74"/>
                  <a:gd name="T76" fmla="*/ 0 w 27"/>
                  <a:gd name="T77" fmla="*/ 38 h 74"/>
                  <a:gd name="T78" fmla="*/ 0 w 27"/>
                  <a:gd name="T79" fmla="*/ 38 h 74"/>
                  <a:gd name="T80" fmla="*/ 0 w 27"/>
                  <a:gd name="T81" fmla="*/ 38 h 74"/>
                  <a:gd name="T82" fmla="*/ 0 w 27"/>
                  <a:gd name="T83" fmla="*/ 38 h 74"/>
                  <a:gd name="T84" fmla="*/ 0 w 27"/>
                  <a:gd name="T85" fmla="*/ 38 h 74"/>
                  <a:gd name="T86" fmla="*/ 0 w 27"/>
                  <a:gd name="T87" fmla="*/ 38 h 74"/>
                  <a:gd name="T88" fmla="*/ 0 w 27"/>
                  <a:gd name="T89" fmla="*/ 38 h 74"/>
                  <a:gd name="T90" fmla="*/ 0 w 27"/>
                  <a:gd name="T91" fmla="*/ 20 h 74"/>
                  <a:gd name="T92" fmla="*/ 0 w 27"/>
                  <a:gd name="T93" fmla="*/ 20 h 74"/>
                  <a:gd name="T94" fmla="*/ 0 w 27"/>
                  <a:gd name="T95" fmla="*/ 20 h 74"/>
                  <a:gd name="T96" fmla="*/ 0 w 27"/>
                  <a:gd name="T97" fmla="*/ 20 h 74"/>
                  <a:gd name="T98" fmla="*/ 0 w 27"/>
                  <a:gd name="T99" fmla="*/ 20 h 74"/>
                  <a:gd name="T100" fmla="*/ 0 w 27"/>
                  <a:gd name="T101" fmla="*/ 20 h 74"/>
                  <a:gd name="T102" fmla="*/ 0 w 27"/>
                  <a:gd name="T103" fmla="*/ 20 h 74"/>
                  <a:gd name="T104" fmla="*/ 0 w 27"/>
                  <a:gd name="T105" fmla="*/ 20 h 74"/>
                  <a:gd name="T106" fmla="*/ 0 w 27"/>
                  <a:gd name="T107" fmla="*/ 2 h 74"/>
                  <a:gd name="T108" fmla="*/ 0 w 27"/>
                  <a:gd name="T109" fmla="*/ 2 h 74"/>
                  <a:gd name="T110" fmla="*/ 0 w 27"/>
                  <a:gd name="T111" fmla="*/ 2 h 74"/>
                  <a:gd name="T112" fmla="*/ 0 w 27"/>
                  <a:gd name="T113" fmla="*/ 2 h 74"/>
                  <a:gd name="T114" fmla="*/ 0 w 27"/>
                  <a:gd name="T115" fmla="*/ 2 h 74"/>
                  <a:gd name="T116" fmla="*/ 0 w 27"/>
                  <a:gd name="T117" fmla="*/ 2 h 74"/>
                  <a:gd name="T118" fmla="*/ 0 w 27"/>
                  <a:gd name="T119" fmla="*/ 2 h 74"/>
                  <a:gd name="T120" fmla="*/ 0 w 27"/>
                  <a:gd name="T121" fmla="*/ 2 h 74"/>
                  <a:gd name="T122" fmla="*/ 0 w 27"/>
                  <a:gd name="T123" fmla="*/ 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" h="74">
                    <a:moveTo>
                      <a:pt x="23" y="65"/>
                    </a:moveTo>
                    <a:lnTo>
                      <a:pt x="23" y="74"/>
                    </a:lnTo>
                    <a:lnTo>
                      <a:pt x="18" y="74"/>
                    </a:lnTo>
                    <a:lnTo>
                      <a:pt x="16" y="74"/>
                    </a:lnTo>
                    <a:lnTo>
                      <a:pt x="11" y="74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2" y="74"/>
                    </a:lnTo>
                    <a:lnTo>
                      <a:pt x="2" y="65"/>
                    </a:lnTo>
                    <a:lnTo>
                      <a:pt x="5" y="65"/>
                    </a:lnTo>
                    <a:lnTo>
                      <a:pt x="9" y="65"/>
                    </a:lnTo>
                    <a:lnTo>
                      <a:pt x="11" y="65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23" y="65"/>
                    </a:lnTo>
                    <a:close/>
                    <a:moveTo>
                      <a:pt x="18" y="49"/>
                    </a:moveTo>
                    <a:lnTo>
                      <a:pt x="27" y="49"/>
                    </a:lnTo>
                    <a:lnTo>
                      <a:pt x="27" y="54"/>
                    </a:lnTo>
                    <a:lnTo>
                      <a:pt x="27" y="56"/>
                    </a:lnTo>
                    <a:lnTo>
                      <a:pt x="27" y="60"/>
                    </a:lnTo>
                    <a:lnTo>
                      <a:pt x="27" y="63"/>
                    </a:lnTo>
                    <a:lnTo>
                      <a:pt x="18" y="63"/>
                    </a:lnTo>
                    <a:lnTo>
                      <a:pt x="18" y="60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8" y="49"/>
                    </a:lnTo>
                    <a:close/>
                    <a:moveTo>
                      <a:pt x="9" y="49"/>
                    </a:moveTo>
                    <a:lnTo>
                      <a:pt x="16" y="49"/>
                    </a:lnTo>
                    <a:lnTo>
                      <a:pt x="16" y="54"/>
                    </a:lnTo>
                    <a:lnTo>
                      <a:pt x="16" y="56"/>
                    </a:lnTo>
                    <a:lnTo>
                      <a:pt x="16" y="60"/>
                    </a:lnTo>
                    <a:lnTo>
                      <a:pt x="16" y="63"/>
                    </a:lnTo>
                    <a:lnTo>
                      <a:pt x="9" y="63"/>
                    </a:lnTo>
                    <a:lnTo>
                      <a:pt x="9" y="60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9" y="49"/>
                    </a:lnTo>
                    <a:close/>
                    <a:moveTo>
                      <a:pt x="2" y="11"/>
                    </a:moveTo>
                    <a:lnTo>
                      <a:pt x="9" y="11"/>
                    </a:lnTo>
                    <a:lnTo>
                      <a:pt x="9" y="13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1"/>
                    </a:lnTo>
                    <a:close/>
                    <a:moveTo>
                      <a:pt x="2" y="24"/>
                    </a:moveTo>
                    <a:lnTo>
                      <a:pt x="9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9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4"/>
                    </a:lnTo>
                    <a:close/>
                    <a:moveTo>
                      <a:pt x="7" y="42"/>
                    </a:moveTo>
                    <a:lnTo>
                      <a:pt x="5" y="47"/>
                    </a:lnTo>
                    <a:lnTo>
                      <a:pt x="2" y="47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9" y="38"/>
                    </a:lnTo>
                    <a:lnTo>
                      <a:pt x="7" y="42"/>
                    </a:lnTo>
                    <a:close/>
                    <a:moveTo>
                      <a:pt x="23" y="74"/>
                    </a:moveTo>
                    <a:lnTo>
                      <a:pt x="23" y="65"/>
                    </a:lnTo>
                    <a:lnTo>
                      <a:pt x="27" y="65"/>
                    </a:lnTo>
                    <a:lnTo>
                      <a:pt x="27" y="74"/>
                    </a:lnTo>
                    <a:lnTo>
                      <a:pt x="23" y="74"/>
                    </a:lnTo>
                    <a:lnTo>
                      <a:pt x="23" y="74"/>
                    </a:lnTo>
                    <a:close/>
                    <a:moveTo>
                      <a:pt x="2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  <a:moveTo>
                      <a:pt x="0" y="38"/>
                    </a:move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6" name="Freeform 3230">
                <a:extLst>
                  <a:ext uri="{FF2B5EF4-FFF2-40B4-BE49-F238E27FC236}">
                    <a16:creationId xmlns:a16="http://schemas.microsoft.com/office/drawing/2014/main" id="{88382C98-4481-43E7-A7CC-9926A34F1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009"/>
                <a:ext cx="5" cy="6"/>
              </a:xfrm>
              <a:custGeom>
                <a:avLst/>
                <a:gdLst>
                  <a:gd name="T0" fmla="*/ 5 w 5"/>
                  <a:gd name="T1" fmla="*/ 4 h 6"/>
                  <a:gd name="T2" fmla="*/ 3 w 5"/>
                  <a:gd name="T3" fmla="*/ 6 h 6"/>
                  <a:gd name="T4" fmla="*/ 0 w 5"/>
                  <a:gd name="T5" fmla="*/ 4 h 6"/>
                  <a:gd name="T6" fmla="*/ 3 w 5"/>
                  <a:gd name="T7" fmla="*/ 0 h 6"/>
                  <a:gd name="T8" fmla="*/ 5 w 5"/>
                  <a:gd name="T9" fmla="*/ 2 h 6"/>
                  <a:gd name="T10" fmla="*/ 5 w 5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lnTo>
                      <a:pt x="3" y="6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7" name="Freeform 3231">
                <a:extLst>
                  <a:ext uri="{FF2B5EF4-FFF2-40B4-BE49-F238E27FC236}">
                    <a16:creationId xmlns:a16="http://schemas.microsoft.com/office/drawing/2014/main" id="{986C6192-EF13-4706-AFDF-7117AAC24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022"/>
                <a:ext cx="7" cy="9"/>
              </a:xfrm>
              <a:custGeom>
                <a:avLst/>
                <a:gdLst>
                  <a:gd name="T0" fmla="*/ 7 w 7"/>
                  <a:gd name="T1" fmla="*/ 5 h 9"/>
                  <a:gd name="T2" fmla="*/ 5 w 7"/>
                  <a:gd name="T3" fmla="*/ 7 h 9"/>
                  <a:gd name="T4" fmla="*/ 5 w 7"/>
                  <a:gd name="T5" fmla="*/ 7 h 9"/>
                  <a:gd name="T6" fmla="*/ 5 w 7"/>
                  <a:gd name="T7" fmla="*/ 7 h 9"/>
                  <a:gd name="T8" fmla="*/ 5 w 7"/>
                  <a:gd name="T9" fmla="*/ 9 h 9"/>
                  <a:gd name="T10" fmla="*/ 0 w 7"/>
                  <a:gd name="T11" fmla="*/ 5 h 9"/>
                  <a:gd name="T12" fmla="*/ 2 w 7"/>
                  <a:gd name="T13" fmla="*/ 0 h 9"/>
                  <a:gd name="T14" fmla="*/ 5 w 7"/>
                  <a:gd name="T15" fmla="*/ 0 h 9"/>
                  <a:gd name="T16" fmla="*/ 5 w 7"/>
                  <a:gd name="T17" fmla="*/ 2 h 9"/>
                  <a:gd name="T18" fmla="*/ 7 w 7"/>
                  <a:gd name="T19" fmla="*/ 2 h 9"/>
                  <a:gd name="T20" fmla="*/ 7 w 7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8" name="Freeform 3232">
                <a:extLst>
                  <a:ext uri="{FF2B5EF4-FFF2-40B4-BE49-F238E27FC236}">
                    <a16:creationId xmlns:a16="http://schemas.microsoft.com/office/drawing/2014/main" id="{12FE614F-C085-4FBB-829C-DE1ADC00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185"/>
                <a:ext cx="31" cy="18"/>
              </a:xfrm>
              <a:custGeom>
                <a:avLst/>
                <a:gdLst>
                  <a:gd name="T0" fmla="*/ 31 w 31"/>
                  <a:gd name="T1" fmla="*/ 2 h 18"/>
                  <a:gd name="T2" fmla="*/ 31 w 31"/>
                  <a:gd name="T3" fmla="*/ 4 h 18"/>
                  <a:gd name="T4" fmla="*/ 31 w 31"/>
                  <a:gd name="T5" fmla="*/ 6 h 18"/>
                  <a:gd name="T6" fmla="*/ 31 w 31"/>
                  <a:gd name="T7" fmla="*/ 9 h 18"/>
                  <a:gd name="T8" fmla="*/ 31 w 31"/>
                  <a:gd name="T9" fmla="*/ 15 h 18"/>
                  <a:gd name="T10" fmla="*/ 20 w 31"/>
                  <a:gd name="T11" fmla="*/ 15 h 18"/>
                  <a:gd name="T12" fmla="*/ 18 w 31"/>
                  <a:gd name="T13" fmla="*/ 15 h 18"/>
                  <a:gd name="T14" fmla="*/ 15 w 31"/>
                  <a:gd name="T15" fmla="*/ 15 h 18"/>
                  <a:gd name="T16" fmla="*/ 15 w 31"/>
                  <a:gd name="T17" fmla="*/ 15 h 18"/>
                  <a:gd name="T18" fmla="*/ 13 w 31"/>
                  <a:gd name="T19" fmla="*/ 15 h 18"/>
                  <a:gd name="T20" fmla="*/ 11 w 31"/>
                  <a:gd name="T21" fmla="*/ 15 h 18"/>
                  <a:gd name="T22" fmla="*/ 4 w 31"/>
                  <a:gd name="T23" fmla="*/ 15 h 18"/>
                  <a:gd name="T24" fmla="*/ 2 w 31"/>
                  <a:gd name="T25" fmla="*/ 18 h 18"/>
                  <a:gd name="T26" fmla="*/ 0 w 31"/>
                  <a:gd name="T27" fmla="*/ 11 h 18"/>
                  <a:gd name="T28" fmla="*/ 0 w 31"/>
                  <a:gd name="T29" fmla="*/ 0 h 18"/>
                  <a:gd name="T30" fmla="*/ 6 w 31"/>
                  <a:gd name="T31" fmla="*/ 0 h 18"/>
                  <a:gd name="T32" fmla="*/ 6 w 31"/>
                  <a:gd name="T33" fmla="*/ 6 h 18"/>
                  <a:gd name="T34" fmla="*/ 13 w 31"/>
                  <a:gd name="T35" fmla="*/ 6 h 18"/>
                  <a:gd name="T36" fmla="*/ 15 w 31"/>
                  <a:gd name="T37" fmla="*/ 6 h 18"/>
                  <a:gd name="T38" fmla="*/ 22 w 31"/>
                  <a:gd name="T39" fmla="*/ 6 h 18"/>
                  <a:gd name="T40" fmla="*/ 22 w 31"/>
                  <a:gd name="T41" fmla="*/ 2 h 18"/>
                  <a:gd name="T42" fmla="*/ 24 w 31"/>
                  <a:gd name="T43" fmla="*/ 2 h 18"/>
                  <a:gd name="T44" fmla="*/ 31 w 31"/>
                  <a:gd name="T4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18">
                    <a:moveTo>
                      <a:pt x="31" y="2"/>
                    </a:moveTo>
                    <a:lnTo>
                      <a:pt x="31" y="4"/>
                    </a:lnTo>
                    <a:lnTo>
                      <a:pt x="31" y="6"/>
                    </a:lnTo>
                    <a:lnTo>
                      <a:pt x="31" y="9"/>
                    </a:lnTo>
                    <a:lnTo>
                      <a:pt x="31" y="15"/>
                    </a:lnTo>
                    <a:lnTo>
                      <a:pt x="20" y="15"/>
                    </a:lnTo>
                    <a:lnTo>
                      <a:pt x="18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4" y="1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31" y="2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9" name="Freeform 3233">
                <a:extLst>
                  <a:ext uri="{FF2B5EF4-FFF2-40B4-BE49-F238E27FC236}">
                    <a16:creationId xmlns:a16="http://schemas.microsoft.com/office/drawing/2014/main" id="{CE754D26-3CCD-47CC-BF4D-D9FB0653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063"/>
                <a:ext cx="13" cy="16"/>
              </a:xfrm>
              <a:custGeom>
                <a:avLst/>
                <a:gdLst>
                  <a:gd name="T0" fmla="*/ 0 w 13"/>
                  <a:gd name="T1" fmla="*/ 16 h 16"/>
                  <a:gd name="T2" fmla="*/ 2 w 13"/>
                  <a:gd name="T3" fmla="*/ 0 h 16"/>
                  <a:gd name="T4" fmla="*/ 2 w 13"/>
                  <a:gd name="T5" fmla="*/ 0 h 16"/>
                  <a:gd name="T6" fmla="*/ 4 w 13"/>
                  <a:gd name="T7" fmla="*/ 0 h 16"/>
                  <a:gd name="T8" fmla="*/ 7 w 13"/>
                  <a:gd name="T9" fmla="*/ 0 h 16"/>
                  <a:gd name="T10" fmla="*/ 9 w 13"/>
                  <a:gd name="T11" fmla="*/ 0 h 16"/>
                  <a:gd name="T12" fmla="*/ 11 w 13"/>
                  <a:gd name="T13" fmla="*/ 0 h 16"/>
                  <a:gd name="T14" fmla="*/ 13 w 13"/>
                  <a:gd name="T15" fmla="*/ 0 h 16"/>
                  <a:gd name="T16" fmla="*/ 13 w 13"/>
                  <a:gd name="T17" fmla="*/ 7 h 16"/>
                  <a:gd name="T18" fmla="*/ 13 w 13"/>
                  <a:gd name="T19" fmla="*/ 13 h 16"/>
                  <a:gd name="T20" fmla="*/ 13 w 13"/>
                  <a:gd name="T21" fmla="*/ 16 h 16"/>
                  <a:gd name="T22" fmla="*/ 0 w 13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6">
                    <a:moveTo>
                      <a:pt x="0" y="16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0" name="Freeform 3234">
                <a:extLst>
                  <a:ext uri="{FF2B5EF4-FFF2-40B4-BE49-F238E27FC236}">
                    <a16:creationId xmlns:a16="http://schemas.microsoft.com/office/drawing/2014/main" id="{13FECA6C-3D11-4F67-B4F5-EC35967D5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038"/>
                <a:ext cx="95" cy="63"/>
              </a:xfrm>
              <a:custGeom>
                <a:avLst/>
                <a:gdLst>
                  <a:gd name="T0" fmla="*/ 95 w 95"/>
                  <a:gd name="T1" fmla="*/ 23 h 63"/>
                  <a:gd name="T2" fmla="*/ 88 w 95"/>
                  <a:gd name="T3" fmla="*/ 63 h 63"/>
                  <a:gd name="T4" fmla="*/ 83 w 95"/>
                  <a:gd name="T5" fmla="*/ 61 h 63"/>
                  <a:gd name="T6" fmla="*/ 79 w 95"/>
                  <a:gd name="T7" fmla="*/ 61 h 63"/>
                  <a:gd name="T8" fmla="*/ 77 w 95"/>
                  <a:gd name="T9" fmla="*/ 61 h 63"/>
                  <a:gd name="T10" fmla="*/ 59 w 95"/>
                  <a:gd name="T11" fmla="*/ 56 h 63"/>
                  <a:gd name="T12" fmla="*/ 56 w 95"/>
                  <a:gd name="T13" fmla="*/ 56 h 63"/>
                  <a:gd name="T14" fmla="*/ 56 w 95"/>
                  <a:gd name="T15" fmla="*/ 59 h 63"/>
                  <a:gd name="T16" fmla="*/ 54 w 95"/>
                  <a:gd name="T17" fmla="*/ 59 h 63"/>
                  <a:gd name="T18" fmla="*/ 54 w 95"/>
                  <a:gd name="T19" fmla="*/ 61 h 63"/>
                  <a:gd name="T20" fmla="*/ 54 w 95"/>
                  <a:gd name="T21" fmla="*/ 61 h 63"/>
                  <a:gd name="T22" fmla="*/ 9 w 95"/>
                  <a:gd name="T23" fmla="*/ 54 h 63"/>
                  <a:gd name="T24" fmla="*/ 13 w 95"/>
                  <a:gd name="T25" fmla="*/ 36 h 63"/>
                  <a:gd name="T26" fmla="*/ 11 w 95"/>
                  <a:gd name="T27" fmla="*/ 36 h 63"/>
                  <a:gd name="T28" fmla="*/ 13 w 95"/>
                  <a:gd name="T29" fmla="*/ 32 h 63"/>
                  <a:gd name="T30" fmla="*/ 0 w 95"/>
                  <a:gd name="T31" fmla="*/ 29 h 63"/>
                  <a:gd name="T32" fmla="*/ 4 w 95"/>
                  <a:gd name="T33" fmla="*/ 0 h 63"/>
                  <a:gd name="T34" fmla="*/ 9 w 95"/>
                  <a:gd name="T35" fmla="*/ 0 h 63"/>
                  <a:gd name="T36" fmla="*/ 18 w 95"/>
                  <a:gd name="T37" fmla="*/ 2 h 63"/>
                  <a:gd name="T38" fmla="*/ 18 w 95"/>
                  <a:gd name="T39" fmla="*/ 2 h 63"/>
                  <a:gd name="T40" fmla="*/ 34 w 95"/>
                  <a:gd name="T41" fmla="*/ 5 h 63"/>
                  <a:gd name="T42" fmla="*/ 34 w 95"/>
                  <a:gd name="T43" fmla="*/ 11 h 63"/>
                  <a:gd name="T44" fmla="*/ 63 w 95"/>
                  <a:gd name="T45" fmla="*/ 16 h 63"/>
                  <a:gd name="T46" fmla="*/ 63 w 95"/>
                  <a:gd name="T47" fmla="*/ 16 h 63"/>
                  <a:gd name="T48" fmla="*/ 74 w 95"/>
                  <a:gd name="T49" fmla="*/ 18 h 63"/>
                  <a:gd name="T50" fmla="*/ 95 w 95"/>
                  <a:gd name="T51" fmla="*/ 23 h 63"/>
                  <a:gd name="T52" fmla="*/ 95 w 95"/>
                  <a:gd name="T53" fmla="*/ 2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63">
                    <a:moveTo>
                      <a:pt x="95" y="23"/>
                    </a:moveTo>
                    <a:lnTo>
                      <a:pt x="88" y="63"/>
                    </a:lnTo>
                    <a:lnTo>
                      <a:pt x="83" y="61"/>
                    </a:lnTo>
                    <a:lnTo>
                      <a:pt x="79" y="61"/>
                    </a:lnTo>
                    <a:lnTo>
                      <a:pt x="77" y="61"/>
                    </a:lnTo>
                    <a:lnTo>
                      <a:pt x="59" y="56"/>
                    </a:lnTo>
                    <a:lnTo>
                      <a:pt x="56" y="56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4" y="61"/>
                    </a:lnTo>
                    <a:lnTo>
                      <a:pt x="54" y="61"/>
                    </a:lnTo>
                    <a:lnTo>
                      <a:pt x="9" y="5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13" y="32"/>
                    </a:lnTo>
                    <a:lnTo>
                      <a:pt x="0" y="29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34" y="5"/>
                    </a:lnTo>
                    <a:lnTo>
                      <a:pt x="34" y="11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74" y="18"/>
                    </a:lnTo>
                    <a:lnTo>
                      <a:pt x="95" y="23"/>
                    </a:lnTo>
                    <a:lnTo>
                      <a:pt x="95" y="23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1" name="Freeform 3235">
                <a:extLst>
                  <a:ext uri="{FF2B5EF4-FFF2-40B4-BE49-F238E27FC236}">
                    <a16:creationId xmlns:a16="http://schemas.microsoft.com/office/drawing/2014/main" id="{3EE9DB42-9D52-43D5-88B8-4BF78246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169"/>
                <a:ext cx="27" cy="43"/>
              </a:xfrm>
              <a:custGeom>
                <a:avLst/>
                <a:gdLst>
                  <a:gd name="T0" fmla="*/ 9 w 27"/>
                  <a:gd name="T1" fmla="*/ 9 h 43"/>
                  <a:gd name="T2" fmla="*/ 16 w 27"/>
                  <a:gd name="T3" fmla="*/ 9 h 43"/>
                  <a:gd name="T4" fmla="*/ 18 w 27"/>
                  <a:gd name="T5" fmla="*/ 2 h 43"/>
                  <a:gd name="T6" fmla="*/ 27 w 27"/>
                  <a:gd name="T7" fmla="*/ 4 h 43"/>
                  <a:gd name="T8" fmla="*/ 25 w 27"/>
                  <a:gd name="T9" fmla="*/ 9 h 43"/>
                  <a:gd name="T10" fmla="*/ 23 w 27"/>
                  <a:gd name="T11" fmla="*/ 16 h 43"/>
                  <a:gd name="T12" fmla="*/ 20 w 27"/>
                  <a:gd name="T13" fmla="*/ 20 h 43"/>
                  <a:gd name="T14" fmla="*/ 25 w 27"/>
                  <a:gd name="T15" fmla="*/ 20 h 43"/>
                  <a:gd name="T16" fmla="*/ 25 w 27"/>
                  <a:gd name="T17" fmla="*/ 20 h 43"/>
                  <a:gd name="T18" fmla="*/ 25 w 27"/>
                  <a:gd name="T19" fmla="*/ 20 h 43"/>
                  <a:gd name="T20" fmla="*/ 23 w 27"/>
                  <a:gd name="T21" fmla="*/ 25 h 43"/>
                  <a:gd name="T22" fmla="*/ 20 w 27"/>
                  <a:gd name="T23" fmla="*/ 34 h 43"/>
                  <a:gd name="T24" fmla="*/ 16 w 27"/>
                  <a:gd name="T25" fmla="*/ 40 h 43"/>
                  <a:gd name="T26" fmla="*/ 14 w 27"/>
                  <a:gd name="T27" fmla="*/ 43 h 43"/>
                  <a:gd name="T28" fmla="*/ 7 w 27"/>
                  <a:gd name="T29" fmla="*/ 40 h 43"/>
                  <a:gd name="T30" fmla="*/ 18 w 27"/>
                  <a:gd name="T31" fmla="*/ 20 h 43"/>
                  <a:gd name="T32" fmla="*/ 0 w 27"/>
                  <a:gd name="T33" fmla="*/ 18 h 43"/>
                  <a:gd name="T34" fmla="*/ 7 w 27"/>
                  <a:gd name="T35" fmla="*/ 0 h 43"/>
                  <a:gd name="T36" fmla="*/ 11 w 27"/>
                  <a:gd name="T37" fmla="*/ 2 h 43"/>
                  <a:gd name="T38" fmla="*/ 9 w 27"/>
                  <a:gd name="T39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43">
                    <a:moveTo>
                      <a:pt x="9" y="9"/>
                    </a:moveTo>
                    <a:lnTo>
                      <a:pt x="16" y="9"/>
                    </a:lnTo>
                    <a:lnTo>
                      <a:pt x="18" y="2"/>
                    </a:lnTo>
                    <a:lnTo>
                      <a:pt x="27" y="4"/>
                    </a:lnTo>
                    <a:lnTo>
                      <a:pt x="25" y="9"/>
                    </a:lnTo>
                    <a:lnTo>
                      <a:pt x="23" y="16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3" y="25"/>
                    </a:lnTo>
                    <a:lnTo>
                      <a:pt x="20" y="34"/>
                    </a:lnTo>
                    <a:lnTo>
                      <a:pt x="16" y="40"/>
                    </a:lnTo>
                    <a:lnTo>
                      <a:pt x="14" y="43"/>
                    </a:lnTo>
                    <a:lnTo>
                      <a:pt x="7" y="40"/>
                    </a:lnTo>
                    <a:lnTo>
                      <a:pt x="18" y="20"/>
                    </a:lnTo>
                    <a:lnTo>
                      <a:pt x="0" y="18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2" name="Freeform 3236">
                <a:extLst>
                  <a:ext uri="{FF2B5EF4-FFF2-40B4-BE49-F238E27FC236}">
                    <a16:creationId xmlns:a16="http://schemas.microsoft.com/office/drawing/2014/main" id="{EEFC5073-EF33-4B86-BA40-87E9F9D489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1" y="1194"/>
                <a:ext cx="194" cy="119"/>
              </a:xfrm>
              <a:custGeom>
                <a:avLst/>
                <a:gdLst>
                  <a:gd name="T0" fmla="*/ 54 w 194"/>
                  <a:gd name="T1" fmla="*/ 58 h 119"/>
                  <a:gd name="T2" fmla="*/ 52 w 194"/>
                  <a:gd name="T3" fmla="*/ 74 h 119"/>
                  <a:gd name="T4" fmla="*/ 52 w 194"/>
                  <a:gd name="T5" fmla="*/ 103 h 119"/>
                  <a:gd name="T6" fmla="*/ 41 w 194"/>
                  <a:gd name="T7" fmla="*/ 101 h 119"/>
                  <a:gd name="T8" fmla="*/ 29 w 194"/>
                  <a:gd name="T9" fmla="*/ 99 h 119"/>
                  <a:gd name="T10" fmla="*/ 7 w 194"/>
                  <a:gd name="T11" fmla="*/ 97 h 119"/>
                  <a:gd name="T12" fmla="*/ 0 w 194"/>
                  <a:gd name="T13" fmla="*/ 94 h 119"/>
                  <a:gd name="T14" fmla="*/ 23 w 194"/>
                  <a:gd name="T15" fmla="*/ 92 h 119"/>
                  <a:gd name="T16" fmla="*/ 5 w 194"/>
                  <a:gd name="T17" fmla="*/ 79 h 119"/>
                  <a:gd name="T18" fmla="*/ 7 w 194"/>
                  <a:gd name="T19" fmla="*/ 45 h 119"/>
                  <a:gd name="T20" fmla="*/ 7 w 194"/>
                  <a:gd name="T21" fmla="*/ 38 h 119"/>
                  <a:gd name="T22" fmla="*/ 7 w 194"/>
                  <a:gd name="T23" fmla="*/ 29 h 119"/>
                  <a:gd name="T24" fmla="*/ 11 w 194"/>
                  <a:gd name="T25" fmla="*/ 20 h 119"/>
                  <a:gd name="T26" fmla="*/ 14 w 194"/>
                  <a:gd name="T27" fmla="*/ 13 h 119"/>
                  <a:gd name="T28" fmla="*/ 18 w 194"/>
                  <a:gd name="T29" fmla="*/ 0 h 119"/>
                  <a:gd name="T30" fmla="*/ 59 w 194"/>
                  <a:gd name="T31" fmla="*/ 6 h 119"/>
                  <a:gd name="T32" fmla="*/ 95 w 194"/>
                  <a:gd name="T33" fmla="*/ 13 h 119"/>
                  <a:gd name="T34" fmla="*/ 194 w 194"/>
                  <a:gd name="T35" fmla="*/ 29 h 119"/>
                  <a:gd name="T36" fmla="*/ 187 w 194"/>
                  <a:gd name="T37" fmla="*/ 38 h 119"/>
                  <a:gd name="T38" fmla="*/ 187 w 194"/>
                  <a:gd name="T39" fmla="*/ 45 h 119"/>
                  <a:gd name="T40" fmla="*/ 183 w 194"/>
                  <a:gd name="T41" fmla="*/ 51 h 119"/>
                  <a:gd name="T42" fmla="*/ 176 w 194"/>
                  <a:gd name="T43" fmla="*/ 49 h 119"/>
                  <a:gd name="T44" fmla="*/ 169 w 194"/>
                  <a:gd name="T45" fmla="*/ 49 h 119"/>
                  <a:gd name="T46" fmla="*/ 160 w 194"/>
                  <a:gd name="T47" fmla="*/ 67 h 119"/>
                  <a:gd name="T48" fmla="*/ 124 w 194"/>
                  <a:gd name="T49" fmla="*/ 42 h 119"/>
                  <a:gd name="T50" fmla="*/ 126 w 194"/>
                  <a:gd name="T51" fmla="*/ 31 h 119"/>
                  <a:gd name="T52" fmla="*/ 131 w 194"/>
                  <a:gd name="T53" fmla="*/ 22 h 119"/>
                  <a:gd name="T54" fmla="*/ 138 w 194"/>
                  <a:gd name="T55" fmla="*/ 24 h 119"/>
                  <a:gd name="T56" fmla="*/ 145 w 194"/>
                  <a:gd name="T57" fmla="*/ 24 h 119"/>
                  <a:gd name="T58" fmla="*/ 147 w 194"/>
                  <a:gd name="T59" fmla="*/ 24 h 119"/>
                  <a:gd name="T60" fmla="*/ 126 w 194"/>
                  <a:gd name="T61" fmla="*/ 27 h 119"/>
                  <a:gd name="T62" fmla="*/ 99 w 194"/>
                  <a:gd name="T63" fmla="*/ 56 h 119"/>
                  <a:gd name="T64" fmla="*/ 56 w 194"/>
                  <a:gd name="T65" fmla="*/ 49 h 119"/>
                  <a:gd name="T66" fmla="*/ 117 w 194"/>
                  <a:gd name="T67" fmla="*/ 60 h 119"/>
                  <a:gd name="T68" fmla="*/ 165 w 194"/>
                  <a:gd name="T69" fmla="*/ 51 h 119"/>
                  <a:gd name="T70" fmla="*/ 190 w 194"/>
                  <a:gd name="T71" fmla="*/ 56 h 119"/>
                  <a:gd name="T72" fmla="*/ 187 w 194"/>
                  <a:gd name="T73" fmla="*/ 60 h 119"/>
                  <a:gd name="T74" fmla="*/ 187 w 194"/>
                  <a:gd name="T75" fmla="*/ 67 h 119"/>
                  <a:gd name="T76" fmla="*/ 187 w 194"/>
                  <a:gd name="T77" fmla="*/ 74 h 119"/>
                  <a:gd name="T78" fmla="*/ 185 w 194"/>
                  <a:gd name="T79" fmla="*/ 85 h 119"/>
                  <a:gd name="T80" fmla="*/ 183 w 194"/>
                  <a:gd name="T81" fmla="*/ 94 h 119"/>
                  <a:gd name="T82" fmla="*/ 183 w 194"/>
                  <a:gd name="T83" fmla="*/ 101 h 119"/>
                  <a:gd name="T84" fmla="*/ 181 w 194"/>
                  <a:gd name="T85" fmla="*/ 108 h 119"/>
                  <a:gd name="T86" fmla="*/ 181 w 194"/>
                  <a:gd name="T87" fmla="*/ 115 h 119"/>
                  <a:gd name="T88" fmla="*/ 176 w 194"/>
                  <a:gd name="T89" fmla="*/ 117 h 119"/>
                  <a:gd name="T90" fmla="*/ 169 w 194"/>
                  <a:gd name="T91" fmla="*/ 117 h 119"/>
                  <a:gd name="T92" fmla="*/ 158 w 194"/>
                  <a:gd name="T93" fmla="*/ 115 h 119"/>
                  <a:gd name="T94" fmla="*/ 158 w 194"/>
                  <a:gd name="T95" fmla="*/ 106 h 119"/>
                  <a:gd name="T96" fmla="*/ 151 w 194"/>
                  <a:gd name="T97" fmla="*/ 94 h 119"/>
                  <a:gd name="T98" fmla="*/ 165 w 194"/>
                  <a:gd name="T99" fmla="*/ 74 h 119"/>
                  <a:gd name="T100" fmla="*/ 160 w 194"/>
                  <a:gd name="T101" fmla="*/ 67 h 119"/>
                  <a:gd name="T102" fmla="*/ 56 w 194"/>
                  <a:gd name="T103" fmla="*/ 51 h 119"/>
                  <a:gd name="T104" fmla="*/ 190 w 194"/>
                  <a:gd name="T105" fmla="*/ 42 h 119"/>
                  <a:gd name="T106" fmla="*/ 190 w 194"/>
                  <a:gd name="T107" fmla="*/ 38 h 119"/>
                  <a:gd name="T108" fmla="*/ 192 w 194"/>
                  <a:gd name="T109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4" h="119">
                    <a:moveTo>
                      <a:pt x="56" y="51"/>
                    </a:moveTo>
                    <a:lnTo>
                      <a:pt x="56" y="51"/>
                    </a:lnTo>
                    <a:lnTo>
                      <a:pt x="54" y="58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52" y="74"/>
                    </a:lnTo>
                    <a:lnTo>
                      <a:pt x="52" y="76"/>
                    </a:lnTo>
                    <a:lnTo>
                      <a:pt x="54" y="8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0" y="103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8" y="101"/>
                    </a:lnTo>
                    <a:lnTo>
                      <a:pt x="29" y="99"/>
                    </a:lnTo>
                    <a:lnTo>
                      <a:pt x="11" y="97"/>
                    </a:lnTo>
                    <a:lnTo>
                      <a:pt x="9" y="97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2" y="97"/>
                    </a:lnTo>
                    <a:lnTo>
                      <a:pt x="0" y="94"/>
                    </a:lnTo>
                    <a:lnTo>
                      <a:pt x="2" y="90"/>
                    </a:lnTo>
                    <a:lnTo>
                      <a:pt x="2" y="90"/>
                    </a:lnTo>
                    <a:lnTo>
                      <a:pt x="23" y="92"/>
                    </a:lnTo>
                    <a:lnTo>
                      <a:pt x="25" y="81"/>
                    </a:lnTo>
                    <a:lnTo>
                      <a:pt x="2" y="79"/>
                    </a:lnTo>
                    <a:lnTo>
                      <a:pt x="5" y="79"/>
                    </a:lnTo>
                    <a:lnTo>
                      <a:pt x="7" y="58"/>
                    </a:lnTo>
                    <a:lnTo>
                      <a:pt x="7" y="54"/>
                    </a:lnTo>
                    <a:lnTo>
                      <a:pt x="7" y="45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7" y="33"/>
                    </a:lnTo>
                    <a:lnTo>
                      <a:pt x="7" y="29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9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23" y="2"/>
                    </a:lnTo>
                    <a:lnTo>
                      <a:pt x="41" y="4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93" y="13"/>
                    </a:lnTo>
                    <a:lnTo>
                      <a:pt x="95" y="13"/>
                    </a:lnTo>
                    <a:lnTo>
                      <a:pt x="129" y="18"/>
                    </a:lnTo>
                    <a:lnTo>
                      <a:pt x="167" y="24"/>
                    </a:lnTo>
                    <a:lnTo>
                      <a:pt x="194" y="29"/>
                    </a:lnTo>
                    <a:lnTo>
                      <a:pt x="192" y="36"/>
                    </a:lnTo>
                    <a:lnTo>
                      <a:pt x="187" y="36"/>
                    </a:lnTo>
                    <a:lnTo>
                      <a:pt x="187" y="38"/>
                    </a:lnTo>
                    <a:lnTo>
                      <a:pt x="187" y="40"/>
                    </a:lnTo>
                    <a:lnTo>
                      <a:pt x="187" y="42"/>
                    </a:lnTo>
                    <a:lnTo>
                      <a:pt x="187" y="45"/>
                    </a:lnTo>
                    <a:lnTo>
                      <a:pt x="187" y="47"/>
                    </a:lnTo>
                    <a:lnTo>
                      <a:pt x="185" y="51"/>
                    </a:lnTo>
                    <a:lnTo>
                      <a:pt x="183" y="51"/>
                    </a:lnTo>
                    <a:lnTo>
                      <a:pt x="181" y="51"/>
                    </a:lnTo>
                    <a:lnTo>
                      <a:pt x="178" y="51"/>
                    </a:lnTo>
                    <a:lnTo>
                      <a:pt x="176" y="49"/>
                    </a:lnTo>
                    <a:lnTo>
                      <a:pt x="174" y="49"/>
                    </a:lnTo>
                    <a:lnTo>
                      <a:pt x="172" y="49"/>
                    </a:lnTo>
                    <a:lnTo>
                      <a:pt x="169" y="49"/>
                    </a:lnTo>
                    <a:lnTo>
                      <a:pt x="165" y="49"/>
                    </a:lnTo>
                    <a:lnTo>
                      <a:pt x="163" y="47"/>
                    </a:lnTo>
                    <a:lnTo>
                      <a:pt x="160" y="67"/>
                    </a:lnTo>
                    <a:lnTo>
                      <a:pt x="122" y="60"/>
                    </a:lnTo>
                    <a:lnTo>
                      <a:pt x="124" y="56"/>
                    </a:lnTo>
                    <a:lnTo>
                      <a:pt x="124" y="42"/>
                    </a:lnTo>
                    <a:lnTo>
                      <a:pt x="126" y="38"/>
                    </a:lnTo>
                    <a:lnTo>
                      <a:pt x="126" y="33"/>
                    </a:lnTo>
                    <a:lnTo>
                      <a:pt x="126" y="31"/>
                    </a:lnTo>
                    <a:lnTo>
                      <a:pt x="129" y="27"/>
                    </a:lnTo>
                    <a:lnTo>
                      <a:pt x="129" y="22"/>
                    </a:lnTo>
                    <a:lnTo>
                      <a:pt x="131" y="22"/>
                    </a:lnTo>
                    <a:lnTo>
                      <a:pt x="133" y="22"/>
                    </a:lnTo>
                    <a:lnTo>
                      <a:pt x="135" y="22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5" y="24"/>
                    </a:lnTo>
                    <a:lnTo>
                      <a:pt x="147" y="24"/>
                    </a:lnTo>
                    <a:lnTo>
                      <a:pt x="147" y="24"/>
                    </a:lnTo>
                    <a:lnTo>
                      <a:pt x="147" y="24"/>
                    </a:lnTo>
                    <a:lnTo>
                      <a:pt x="126" y="20"/>
                    </a:lnTo>
                    <a:lnTo>
                      <a:pt x="126" y="27"/>
                    </a:lnTo>
                    <a:lnTo>
                      <a:pt x="126" y="27"/>
                    </a:lnTo>
                    <a:lnTo>
                      <a:pt x="120" y="58"/>
                    </a:lnTo>
                    <a:lnTo>
                      <a:pt x="99" y="56"/>
                    </a:lnTo>
                    <a:lnTo>
                      <a:pt x="99" y="56"/>
                    </a:lnTo>
                    <a:lnTo>
                      <a:pt x="70" y="51"/>
                    </a:lnTo>
                    <a:lnTo>
                      <a:pt x="68" y="51"/>
                    </a:lnTo>
                    <a:lnTo>
                      <a:pt x="56" y="49"/>
                    </a:lnTo>
                    <a:lnTo>
                      <a:pt x="56" y="51"/>
                    </a:lnTo>
                    <a:close/>
                    <a:moveTo>
                      <a:pt x="56" y="51"/>
                    </a:moveTo>
                    <a:lnTo>
                      <a:pt x="117" y="60"/>
                    </a:lnTo>
                    <a:lnTo>
                      <a:pt x="163" y="67"/>
                    </a:lnTo>
                    <a:lnTo>
                      <a:pt x="163" y="67"/>
                    </a:lnTo>
                    <a:lnTo>
                      <a:pt x="165" y="51"/>
                    </a:lnTo>
                    <a:lnTo>
                      <a:pt x="176" y="54"/>
                    </a:lnTo>
                    <a:lnTo>
                      <a:pt x="176" y="54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87" y="60"/>
                    </a:lnTo>
                    <a:lnTo>
                      <a:pt x="187" y="60"/>
                    </a:lnTo>
                    <a:lnTo>
                      <a:pt x="187" y="63"/>
                    </a:lnTo>
                    <a:lnTo>
                      <a:pt x="187" y="67"/>
                    </a:lnTo>
                    <a:lnTo>
                      <a:pt x="187" y="67"/>
                    </a:lnTo>
                    <a:lnTo>
                      <a:pt x="187" y="70"/>
                    </a:lnTo>
                    <a:lnTo>
                      <a:pt x="187" y="72"/>
                    </a:lnTo>
                    <a:lnTo>
                      <a:pt x="187" y="74"/>
                    </a:lnTo>
                    <a:lnTo>
                      <a:pt x="185" y="76"/>
                    </a:lnTo>
                    <a:lnTo>
                      <a:pt x="185" y="81"/>
                    </a:lnTo>
                    <a:lnTo>
                      <a:pt x="185" y="85"/>
                    </a:lnTo>
                    <a:lnTo>
                      <a:pt x="185" y="88"/>
                    </a:lnTo>
                    <a:lnTo>
                      <a:pt x="185" y="90"/>
                    </a:lnTo>
                    <a:lnTo>
                      <a:pt x="183" y="94"/>
                    </a:lnTo>
                    <a:lnTo>
                      <a:pt x="183" y="99"/>
                    </a:lnTo>
                    <a:lnTo>
                      <a:pt x="183" y="101"/>
                    </a:lnTo>
                    <a:lnTo>
                      <a:pt x="183" y="101"/>
                    </a:lnTo>
                    <a:lnTo>
                      <a:pt x="183" y="103"/>
                    </a:lnTo>
                    <a:lnTo>
                      <a:pt x="183" y="106"/>
                    </a:lnTo>
                    <a:lnTo>
                      <a:pt x="181" y="108"/>
                    </a:lnTo>
                    <a:lnTo>
                      <a:pt x="181" y="110"/>
                    </a:lnTo>
                    <a:lnTo>
                      <a:pt x="181" y="112"/>
                    </a:lnTo>
                    <a:lnTo>
                      <a:pt x="181" y="115"/>
                    </a:lnTo>
                    <a:lnTo>
                      <a:pt x="181" y="119"/>
                    </a:lnTo>
                    <a:lnTo>
                      <a:pt x="178" y="117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2" y="117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5"/>
                    </a:lnTo>
                    <a:lnTo>
                      <a:pt x="158" y="115"/>
                    </a:lnTo>
                    <a:lnTo>
                      <a:pt x="158" y="115"/>
                    </a:lnTo>
                    <a:lnTo>
                      <a:pt x="158" y="106"/>
                    </a:lnTo>
                    <a:lnTo>
                      <a:pt x="158" y="106"/>
                    </a:lnTo>
                    <a:lnTo>
                      <a:pt x="156" y="103"/>
                    </a:lnTo>
                    <a:lnTo>
                      <a:pt x="156" y="97"/>
                    </a:lnTo>
                    <a:lnTo>
                      <a:pt x="151" y="94"/>
                    </a:lnTo>
                    <a:lnTo>
                      <a:pt x="154" y="85"/>
                    </a:lnTo>
                    <a:lnTo>
                      <a:pt x="156" y="74"/>
                    </a:lnTo>
                    <a:lnTo>
                      <a:pt x="165" y="74"/>
                    </a:lnTo>
                    <a:lnTo>
                      <a:pt x="165" y="70"/>
                    </a:lnTo>
                    <a:lnTo>
                      <a:pt x="163" y="67"/>
                    </a:lnTo>
                    <a:lnTo>
                      <a:pt x="160" y="67"/>
                    </a:lnTo>
                    <a:lnTo>
                      <a:pt x="122" y="60"/>
                    </a:lnTo>
                    <a:lnTo>
                      <a:pt x="117" y="60"/>
                    </a:lnTo>
                    <a:lnTo>
                      <a:pt x="56" y="51"/>
                    </a:lnTo>
                    <a:close/>
                    <a:moveTo>
                      <a:pt x="187" y="51"/>
                    </a:moveTo>
                    <a:lnTo>
                      <a:pt x="187" y="42"/>
                    </a:lnTo>
                    <a:lnTo>
                      <a:pt x="190" y="42"/>
                    </a:lnTo>
                    <a:lnTo>
                      <a:pt x="190" y="51"/>
                    </a:lnTo>
                    <a:lnTo>
                      <a:pt x="187" y="51"/>
                    </a:lnTo>
                    <a:close/>
                    <a:moveTo>
                      <a:pt x="190" y="38"/>
                    </a:moveTo>
                    <a:lnTo>
                      <a:pt x="190" y="36"/>
                    </a:lnTo>
                    <a:lnTo>
                      <a:pt x="192" y="36"/>
                    </a:lnTo>
                    <a:lnTo>
                      <a:pt x="192" y="38"/>
                    </a:lnTo>
                    <a:lnTo>
                      <a:pt x="190" y="3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3" name="Freeform 3237">
                <a:extLst>
                  <a:ext uri="{FF2B5EF4-FFF2-40B4-BE49-F238E27FC236}">
                    <a16:creationId xmlns:a16="http://schemas.microsoft.com/office/drawing/2014/main" id="{FEBE7A77-B6C7-4FBD-89E2-0F26E1DC5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175"/>
                <a:ext cx="4" cy="42"/>
              </a:xfrm>
              <a:custGeom>
                <a:avLst/>
                <a:gdLst>
                  <a:gd name="T0" fmla="*/ 0 w 4"/>
                  <a:gd name="T1" fmla="*/ 0 h 42"/>
                  <a:gd name="T2" fmla="*/ 4 w 4"/>
                  <a:gd name="T3" fmla="*/ 0 h 42"/>
                  <a:gd name="T4" fmla="*/ 4 w 4"/>
                  <a:gd name="T5" fmla="*/ 0 h 42"/>
                  <a:gd name="T6" fmla="*/ 4 w 4"/>
                  <a:gd name="T7" fmla="*/ 24 h 42"/>
                  <a:gd name="T8" fmla="*/ 4 w 4"/>
                  <a:gd name="T9" fmla="*/ 40 h 42"/>
                  <a:gd name="T10" fmla="*/ 4 w 4"/>
                  <a:gd name="T11" fmla="*/ 40 h 42"/>
                  <a:gd name="T12" fmla="*/ 4 w 4"/>
                  <a:gd name="T13" fmla="*/ 40 h 42"/>
                  <a:gd name="T14" fmla="*/ 4 w 4"/>
                  <a:gd name="T15" fmla="*/ 40 h 42"/>
                  <a:gd name="T16" fmla="*/ 4 w 4"/>
                  <a:gd name="T17" fmla="*/ 42 h 42"/>
                  <a:gd name="T18" fmla="*/ 4 w 4"/>
                  <a:gd name="T19" fmla="*/ 42 h 42"/>
                  <a:gd name="T20" fmla="*/ 4 w 4"/>
                  <a:gd name="T21" fmla="*/ 42 h 42"/>
                  <a:gd name="T22" fmla="*/ 2 w 4"/>
                  <a:gd name="T23" fmla="*/ 42 h 42"/>
                  <a:gd name="T24" fmla="*/ 2 w 4"/>
                  <a:gd name="T25" fmla="*/ 42 h 42"/>
                  <a:gd name="T26" fmla="*/ 2 w 4"/>
                  <a:gd name="T27" fmla="*/ 42 h 42"/>
                  <a:gd name="T28" fmla="*/ 2 w 4"/>
                  <a:gd name="T29" fmla="*/ 42 h 42"/>
                  <a:gd name="T30" fmla="*/ 0 w 4"/>
                  <a:gd name="T31" fmla="*/ 42 h 42"/>
                  <a:gd name="T32" fmla="*/ 0 w 4"/>
                  <a:gd name="T33" fmla="*/ 40 h 42"/>
                  <a:gd name="T34" fmla="*/ 0 w 4"/>
                  <a:gd name="T35" fmla="*/ 33 h 42"/>
                  <a:gd name="T36" fmla="*/ 0 w 4"/>
                  <a:gd name="T37" fmla="*/ 27 h 42"/>
                  <a:gd name="T38" fmla="*/ 0 w 4"/>
                  <a:gd name="T39" fmla="*/ 27 h 42"/>
                  <a:gd name="T40" fmla="*/ 0 w 4"/>
                  <a:gd name="T41" fmla="*/ 27 h 42"/>
                  <a:gd name="T42" fmla="*/ 0 w 4"/>
                  <a:gd name="T43" fmla="*/ 15 h 42"/>
                  <a:gd name="T44" fmla="*/ 0 w 4"/>
                  <a:gd name="T45" fmla="*/ 13 h 42"/>
                  <a:gd name="T46" fmla="*/ 0 w 4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2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24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066" name="Freeform 3239">
              <a:extLst>
                <a:ext uri="{FF2B5EF4-FFF2-40B4-BE49-F238E27FC236}">
                  <a16:creationId xmlns:a16="http://schemas.microsoft.com/office/drawing/2014/main" id="{4C820C49-83D8-45B2-94B0-11443C4C1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450" y="3738563"/>
              <a:ext cx="22225" cy="34925"/>
            </a:xfrm>
            <a:custGeom>
              <a:avLst/>
              <a:gdLst>
                <a:gd name="T0" fmla="*/ 5 w 6"/>
                <a:gd name="T1" fmla="*/ 7 h 10"/>
                <a:gd name="T2" fmla="*/ 5 w 6"/>
                <a:gd name="T3" fmla="*/ 7 h 10"/>
                <a:gd name="T4" fmla="*/ 5 w 6"/>
                <a:gd name="T5" fmla="*/ 6 h 10"/>
                <a:gd name="T6" fmla="*/ 5 w 6"/>
                <a:gd name="T7" fmla="*/ 6 h 10"/>
                <a:gd name="T8" fmla="*/ 5 w 6"/>
                <a:gd name="T9" fmla="*/ 5 h 10"/>
                <a:gd name="T10" fmla="*/ 5 w 6"/>
                <a:gd name="T11" fmla="*/ 5 h 10"/>
                <a:gd name="T12" fmla="*/ 5 w 6"/>
                <a:gd name="T13" fmla="*/ 4 h 10"/>
                <a:gd name="T14" fmla="*/ 5 w 6"/>
                <a:gd name="T15" fmla="*/ 4 h 10"/>
                <a:gd name="T16" fmla="*/ 5 w 6"/>
                <a:gd name="T17" fmla="*/ 3 h 10"/>
                <a:gd name="T18" fmla="*/ 5 w 6"/>
                <a:gd name="T19" fmla="*/ 3 h 10"/>
                <a:gd name="T20" fmla="*/ 5 w 6"/>
                <a:gd name="T21" fmla="*/ 2 h 10"/>
                <a:gd name="T22" fmla="*/ 5 w 6"/>
                <a:gd name="T23" fmla="*/ 2 h 10"/>
                <a:gd name="T24" fmla="*/ 4 w 6"/>
                <a:gd name="T25" fmla="*/ 2 h 10"/>
                <a:gd name="T26" fmla="*/ 4 w 6"/>
                <a:gd name="T27" fmla="*/ 2 h 10"/>
                <a:gd name="T28" fmla="*/ 4 w 6"/>
                <a:gd name="T29" fmla="*/ 1 h 10"/>
                <a:gd name="T30" fmla="*/ 4 w 6"/>
                <a:gd name="T31" fmla="*/ 1 h 10"/>
                <a:gd name="T32" fmla="*/ 4 w 6"/>
                <a:gd name="T33" fmla="*/ 0 h 10"/>
                <a:gd name="T34" fmla="*/ 4 w 6"/>
                <a:gd name="T35" fmla="*/ 0 h 10"/>
                <a:gd name="T36" fmla="*/ 4 w 6"/>
                <a:gd name="T37" fmla="*/ 1 h 10"/>
                <a:gd name="T38" fmla="*/ 4 w 6"/>
                <a:gd name="T39" fmla="*/ 1 h 10"/>
                <a:gd name="T40" fmla="*/ 3 w 6"/>
                <a:gd name="T41" fmla="*/ 1 h 10"/>
                <a:gd name="T42" fmla="*/ 3 w 6"/>
                <a:gd name="T43" fmla="*/ 1 h 10"/>
                <a:gd name="T44" fmla="*/ 3 w 6"/>
                <a:gd name="T45" fmla="*/ 2 h 10"/>
                <a:gd name="T46" fmla="*/ 3 w 6"/>
                <a:gd name="T47" fmla="*/ 2 h 10"/>
                <a:gd name="T48" fmla="*/ 3 w 6"/>
                <a:gd name="T49" fmla="*/ 3 h 10"/>
                <a:gd name="T50" fmla="*/ 3 w 6"/>
                <a:gd name="T51" fmla="*/ 3 h 10"/>
                <a:gd name="T52" fmla="*/ 2 w 6"/>
                <a:gd name="T53" fmla="*/ 3 h 10"/>
                <a:gd name="T54" fmla="*/ 2 w 6"/>
                <a:gd name="T55" fmla="*/ 3 h 10"/>
                <a:gd name="T56" fmla="*/ 2 w 6"/>
                <a:gd name="T57" fmla="*/ 4 h 10"/>
                <a:gd name="T58" fmla="*/ 2 w 6"/>
                <a:gd name="T59" fmla="*/ 4 h 10"/>
                <a:gd name="T60" fmla="*/ 1 w 6"/>
                <a:gd name="T61" fmla="*/ 4 h 10"/>
                <a:gd name="T62" fmla="*/ 1 w 6"/>
                <a:gd name="T63" fmla="*/ 4 h 10"/>
                <a:gd name="T64" fmla="*/ 1 w 6"/>
                <a:gd name="T65" fmla="*/ 5 h 10"/>
                <a:gd name="T66" fmla="*/ 1 w 6"/>
                <a:gd name="T67" fmla="*/ 5 h 10"/>
                <a:gd name="T68" fmla="*/ 0 w 6"/>
                <a:gd name="T69" fmla="*/ 5 h 10"/>
                <a:gd name="T70" fmla="*/ 0 w 6"/>
                <a:gd name="T71" fmla="*/ 5 h 10"/>
                <a:gd name="T72" fmla="*/ 0 w 6"/>
                <a:gd name="T73" fmla="*/ 6 h 10"/>
                <a:gd name="T74" fmla="*/ 0 w 6"/>
                <a:gd name="T75" fmla="*/ 6 h 10"/>
                <a:gd name="T76" fmla="*/ 1 w 6"/>
                <a:gd name="T77" fmla="*/ 7 h 10"/>
                <a:gd name="T78" fmla="*/ 1 w 6"/>
                <a:gd name="T79" fmla="*/ 7 h 10"/>
                <a:gd name="T80" fmla="*/ 2 w 6"/>
                <a:gd name="T81" fmla="*/ 7 h 10"/>
                <a:gd name="T82" fmla="*/ 4 w 6"/>
                <a:gd name="T83" fmla="*/ 9 h 10"/>
                <a:gd name="T84" fmla="*/ 4 w 6"/>
                <a:gd name="T85" fmla="*/ 9 h 10"/>
                <a:gd name="T86" fmla="*/ 4 w 6"/>
                <a:gd name="T87" fmla="*/ 10 h 10"/>
                <a:gd name="T88" fmla="*/ 4 w 6"/>
                <a:gd name="T89" fmla="*/ 10 h 10"/>
                <a:gd name="T90" fmla="*/ 4 w 6"/>
                <a:gd name="T91" fmla="*/ 10 h 10"/>
                <a:gd name="T92" fmla="*/ 5 w 6"/>
                <a:gd name="T93" fmla="*/ 10 h 10"/>
                <a:gd name="T94" fmla="*/ 5 w 6"/>
                <a:gd name="T95" fmla="*/ 10 h 10"/>
                <a:gd name="T96" fmla="*/ 5 w 6"/>
                <a:gd name="T97" fmla="*/ 9 h 10"/>
                <a:gd name="T98" fmla="*/ 6 w 6"/>
                <a:gd name="T99" fmla="*/ 9 h 10"/>
                <a:gd name="T100" fmla="*/ 6 w 6"/>
                <a:gd name="T101" fmla="*/ 9 h 10"/>
                <a:gd name="T102" fmla="*/ 6 w 6"/>
                <a:gd name="T103" fmla="*/ 8 h 10"/>
                <a:gd name="T104" fmla="*/ 6 w 6"/>
                <a:gd name="T105" fmla="*/ 8 h 10"/>
                <a:gd name="T106" fmla="*/ 5 w 6"/>
                <a:gd name="T10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" h="10">
                  <a:moveTo>
                    <a:pt x="5" y="7"/>
                  </a:move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7" name="Freeform 3240">
              <a:extLst>
                <a:ext uri="{FF2B5EF4-FFF2-40B4-BE49-F238E27FC236}">
                  <a16:creationId xmlns:a16="http://schemas.microsoft.com/office/drawing/2014/main" id="{F3469C32-702E-4C15-A675-9BF6852E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3" y="3519488"/>
              <a:ext cx="3175" cy="14288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3 h 4"/>
                <a:gd name="T6" fmla="*/ 1 w 1"/>
                <a:gd name="T7" fmla="*/ 3 h 4"/>
                <a:gd name="T8" fmla="*/ 1 w 1"/>
                <a:gd name="T9" fmla="*/ 2 h 4"/>
                <a:gd name="T10" fmla="*/ 1 w 1"/>
                <a:gd name="T11" fmla="*/ 2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1 h 4"/>
                <a:gd name="T18" fmla="*/ 0 w 1"/>
                <a:gd name="T19" fmla="*/ 1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1 h 4"/>
                <a:gd name="T26" fmla="*/ 0 w 1"/>
                <a:gd name="T27" fmla="*/ 3 h 4"/>
                <a:gd name="T28" fmla="*/ 0 w 1"/>
                <a:gd name="T29" fmla="*/ 4 h 4"/>
                <a:gd name="T30" fmla="*/ 0 w 1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8" name="Freeform 3241">
              <a:extLst>
                <a:ext uri="{FF2B5EF4-FFF2-40B4-BE49-F238E27FC236}">
                  <a16:creationId xmlns:a16="http://schemas.microsoft.com/office/drawing/2014/main" id="{7CF241FD-6828-4271-9717-883233CB4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338" y="3544888"/>
              <a:ext cx="9525" cy="7938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1 w 3"/>
                <a:gd name="T5" fmla="*/ 0 h 2"/>
                <a:gd name="T6" fmla="*/ 0 w 3"/>
                <a:gd name="T7" fmla="*/ 0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2 h 2"/>
                <a:gd name="T16" fmla="*/ 1 w 3"/>
                <a:gd name="T17" fmla="*/ 2 h 2"/>
                <a:gd name="T18" fmla="*/ 1 w 3"/>
                <a:gd name="T19" fmla="*/ 2 h 2"/>
                <a:gd name="T20" fmla="*/ 2 w 3"/>
                <a:gd name="T21" fmla="*/ 2 h 2"/>
                <a:gd name="T22" fmla="*/ 2 w 3"/>
                <a:gd name="T23" fmla="*/ 2 h 2"/>
                <a:gd name="T24" fmla="*/ 2 w 3"/>
                <a:gd name="T25" fmla="*/ 1 h 2"/>
                <a:gd name="T26" fmla="*/ 2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0 h 2"/>
                <a:gd name="T34" fmla="*/ 2 w 3"/>
                <a:gd name="T35" fmla="*/ 1 h 2"/>
                <a:gd name="T36" fmla="*/ 1 w 3"/>
                <a:gd name="T3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9" name="Freeform 3242">
              <a:extLst>
                <a:ext uri="{FF2B5EF4-FFF2-40B4-BE49-F238E27FC236}">
                  <a16:creationId xmlns:a16="http://schemas.microsoft.com/office/drawing/2014/main" id="{B8B8FABF-9F6A-457F-856F-F64C1AFC6F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3400" y="1601788"/>
              <a:ext cx="53975" cy="53975"/>
            </a:xfrm>
            <a:custGeom>
              <a:avLst/>
              <a:gdLst>
                <a:gd name="T0" fmla="*/ 32 w 34"/>
                <a:gd name="T1" fmla="*/ 2 h 34"/>
                <a:gd name="T2" fmla="*/ 34 w 34"/>
                <a:gd name="T3" fmla="*/ 4 h 34"/>
                <a:gd name="T4" fmla="*/ 32 w 34"/>
                <a:gd name="T5" fmla="*/ 2 h 34"/>
                <a:gd name="T6" fmla="*/ 30 w 34"/>
                <a:gd name="T7" fmla="*/ 0 h 34"/>
                <a:gd name="T8" fmla="*/ 32 w 34"/>
                <a:gd name="T9" fmla="*/ 2 h 34"/>
                <a:gd name="T10" fmla="*/ 30 w 34"/>
                <a:gd name="T11" fmla="*/ 11 h 34"/>
                <a:gd name="T12" fmla="*/ 30 w 34"/>
                <a:gd name="T13" fmla="*/ 13 h 34"/>
                <a:gd name="T14" fmla="*/ 30 w 34"/>
                <a:gd name="T15" fmla="*/ 13 h 34"/>
                <a:gd name="T16" fmla="*/ 30 w 34"/>
                <a:gd name="T17" fmla="*/ 11 h 34"/>
                <a:gd name="T18" fmla="*/ 30 w 34"/>
                <a:gd name="T19" fmla="*/ 11 h 34"/>
                <a:gd name="T20" fmla="*/ 28 w 34"/>
                <a:gd name="T21" fmla="*/ 15 h 34"/>
                <a:gd name="T22" fmla="*/ 28 w 34"/>
                <a:gd name="T23" fmla="*/ 18 h 34"/>
                <a:gd name="T24" fmla="*/ 25 w 34"/>
                <a:gd name="T25" fmla="*/ 18 h 34"/>
                <a:gd name="T26" fmla="*/ 28 w 34"/>
                <a:gd name="T27" fmla="*/ 18 h 34"/>
                <a:gd name="T28" fmla="*/ 28 w 34"/>
                <a:gd name="T29" fmla="*/ 15 h 34"/>
                <a:gd name="T30" fmla="*/ 21 w 34"/>
                <a:gd name="T31" fmla="*/ 20 h 34"/>
                <a:gd name="T32" fmla="*/ 21 w 34"/>
                <a:gd name="T33" fmla="*/ 22 h 34"/>
                <a:gd name="T34" fmla="*/ 21 w 34"/>
                <a:gd name="T35" fmla="*/ 20 h 34"/>
                <a:gd name="T36" fmla="*/ 21 w 34"/>
                <a:gd name="T37" fmla="*/ 20 h 34"/>
                <a:gd name="T38" fmla="*/ 0 w 34"/>
                <a:gd name="T39" fmla="*/ 27 h 34"/>
                <a:gd name="T40" fmla="*/ 3 w 34"/>
                <a:gd name="T41" fmla="*/ 27 h 34"/>
                <a:gd name="T42" fmla="*/ 0 w 34"/>
                <a:gd name="T43" fmla="*/ 27 h 34"/>
                <a:gd name="T44" fmla="*/ 0 w 34"/>
                <a:gd name="T45" fmla="*/ 27 h 34"/>
                <a:gd name="T46" fmla="*/ 9 w 34"/>
                <a:gd name="T47" fmla="*/ 31 h 34"/>
                <a:gd name="T48" fmla="*/ 12 w 34"/>
                <a:gd name="T49" fmla="*/ 34 h 34"/>
                <a:gd name="T50" fmla="*/ 9 w 34"/>
                <a:gd name="T51" fmla="*/ 31 h 34"/>
                <a:gd name="T52" fmla="*/ 5 w 34"/>
                <a:gd name="T53" fmla="*/ 29 h 34"/>
                <a:gd name="T54" fmla="*/ 7 w 34"/>
                <a:gd name="T55" fmla="*/ 29 h 34"/>
                <a:gd name="T56" fmla="*/ 9 w 34"/>
                <a:gd name="T57" fmla="*/ 31 h 34"/>
                <a:gd name="T58" fmla="*/ 9 w 34"/>
                <a:gd name="T59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34">
                  <a:moveTo>
                    <a:pt x="32" y="2"/>
                  </a:moveTo>
                  <a:lnTo>
                    <a:pt x="34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2" y="2"/>
                  </a:lnTo>
                  <a:close/>
                  <a:moveTo>
                    <a:pt x="30" y="11"/>
                  </a:moveTo>
                  <a:lnTo>
                    <a:pt x="30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8" y="15"/>
                  </a:moveTo>
                  <a:lnTo>
                    <a:pt x="28" y="18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28" y="15"/>
                  </a:lnTo>
                  <a:close/>
                  <a:moveTo>
                    <a:pt x="21" y="20"/>
                  </a:moveTo>
                  <a:lnTo>
                    <a:pt x="21" y="22"/>
                  </a:lnTo>
                  <a:lnTo>
                    <a:pt x="21" y="20"/>
                  </a:lnTo>
                  <a:lnTo>
                    <a:pt x="21" y="20"/>
                  </a:lnTo>
                  <a:close/>
                  <a:moveTo>
                    <a:pt x="0" y="27"/>
                  </a:move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close/>
                  <a:moveTo>
                    <a:pt x="9" y="31"/>
                  </a:moveTo>
                  <a:lnTo>
                    <a:pt x="12" y="34"/>
                  </a:lnTo>
                  <a:lnTo>
                    <a:pt x="9" y="31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0" name="Freeform 3243">
              <a:extLst>
                <a:ext uri="{FF2B5EF4-FFF2-40B4-BE49-F238E27FC236}">
                  <a16:creationId xmlns:a16="http://schemas.microsoft.com/office/drawing/2014/main" id="{A9CB43ED-560A-4364-A68C-6E860FCF9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8900" y="2625726"/>
              <a:ext cx="49213" cy="17463"/>
            </a:xfrm>
            <a:custGeom>
              <a:avLst/>
              <a:gdLst>
                <a:gd name="T0" fmla="*/ 0 w 14"/>
                <a:gd name="T1" fmla="*/ 5 h 5"/>
                <a:gd name="T2" fmla="*/ 0 w 14"/>
                <a:gd name="T3" fmla="*/ 5 h 5"/>
                <a:gd name="T4" fmla="*/ 1 w 14"/>
                <a:gd name="T5" fmla="*/ 5 h 5"/>
                <a:gd name="T6" fmla="*/ 1 w 14"/>
                <a:gd name="T7" fmla="*/ 5 h 5"/>
                <a:gd name="T8" fmla="*/ 1 w 14"/>
                <a:gd name="T9" fmla="*/ 4 h 5"/>
                <a:gd name="T10" fmla="*/ 1 w 14"/>
                <a:gd name="T11" fmla="*/ 4 h 5"/>
                <a:gd name="T12" fmla="*/ 2 w 14"/>
                <a:gd name="T13" fmla="*/ 4 h 5"/>
                <a:gd name="T14" fmla="*/ 2 w 14"/>
                <a:gd name="T15" fmla="*/ 4 h 5"/>
                <a:gd name="T16" fmla="*/ 3 w 14"/>
                <a:gd name="T17" fmla="*/ 4 h 5"/>
                <a:gd name="T18" fmla="*/ 3 w 14"/>
                <a:gd name="T19" fmla="*/ 4 h 5"/>
                <a:gd name="T20" fmla="*/ 3 w 14"/>
                <a:gd name="T21" fmla="*/ 3 h 5"/>
                <a:gd name="T22" fmla="*/ 3 w 14"/>
                <a:gd name="T23" fmla="*/ 3 h 5"/>
                <a:gd name="T24" fmla="*/ 4 w 14"/>
                <a:gd name="T25" fmla="*/ 3 h 5"/>
                <a:gd name="T26" fmla="*/ 4 w 14"/>
                <a:gd name="T27" fmla="*/ 3 h 5"/>
                <a:gd name="T28" fmla="*/ 5 w 14"/>
                <a:gd name="T29" fmla="*/ 3 h 5"/>
                <a:gd name="T30" fmla="*/ 5 w 14"/>
                <a:gd name="T31" fmla="*/ 3 h 5"/>
                <a:gd name="T32" fmla="*/ 6 w 14"/>
                <a:gd name="T33" fmla="*/ 3 h 5"/>
                <a:gd name="T34" fmla="*/ 6 w 14"/>
                <a:gd name="T35" fmla="*/ 3 h 5"/>
                <a:gd name="T36" fmla="*/ 6 w 14"/>
                <a:gd name="T37" fmla="*/ 2 h 5"/>
                <a:gd name="T38" fmla="*/ 6 w 14"/>
                <a:gd name="T39" fmla="*/ 2 h 5"/>
                <a:gd name="T40" fmla="*/ 7 w 14"/>
                <a:gd name="T41" fmla="*/ 2 h 5"/>
                <a:gd name="T42" fmla="*/ 7 w 14"/>
                <a:gd name="T43" fmla="*/ 2 h 5"/>
                <a:gd name="T44" fmla="*/ 8 w 14"/>
                <a:gd name="T45" fmla="*/ 2 h 5"/>
                <a:gd name="T46" fmla="*/ 8 w 14"/>
                <a:gd name="T47" fmla="*/ 2 h 5"/>
                <a:gd name="T48" fmla="*/ 9 w 14"/>
                <a:gd name="T49" fmla="*/ 1 h 5"/>
                <a:gd name="T50" fmla="*/ 9 w 14"/>
                <a:gd name="T51" fmla="*/ 1 h 5"/>
                <a:gd name="T52" fmla="*/ 10 w 14"/>
                <a:gd name="T53" fmla="*/ 1 h 5"/>
                <a:gd name="T54" fmla="*/ 10 w 14"/>
                <a:gd name="T55" fmla="*/ 1 h 5"/>
                <a:gd name="T56" fmla="*/ 11 w 14"/>
                <a:gd name="T57" fmla="*/ 1 h 5"/>
                <a:gd name="T58" fmla="*/ 11 w 14"/>
                <a:gd name="T59" fmla="*/ 1 h 5"/>
                <a:gd name="T60" fmla="*/ 12 w 14"/>
                <a:gd name="T61" fmla="*/ 1 h 5"/>
                <a:gd name="T62" fmla="*/ 12 w 14"/>
                <a:gd name="T63" fmla="*/ 1 h 5"/>
                <a:gd name="T64" fmla="*/ 13 w 14"/>
                <a:gd name="T65" fmla="*/ 0 h 5"/>
                <a:gd name="T66" fmla="*/ 13 w 14"/>
                <a:gd name="T67" fmla="*/ 0 h 5"/>
                <a:gd name="T68" fmla="*/ 14 w 14"/>
                <a:gd name="T69" fmla="*/ 0 h 5"/>
                <a:gd name="T70" fmla="*/ 14 w 14"/>
                <a:gd name="T71" fmla="*/ 0 h 5"/>
                <a:gd name="T72" fmla="*/ 2 w 14"/>
                <a:gd name="T73" fmla="*/ 0 h 5"/>
                <a:gd name="T74" fmla="*/ 2 w 14"/>
                <a:gd name="T75" fmla="*/ 0 h 5"/>
                <a:gd name="T76" fmla="*/ 1 w 14"/>
                <a:gd name="T77" fmla="*/ 1 h 5"/>
                <a:gd name="T78" fmla="*/ 1 w 14"/>
                <a:gd name="T79" fmla="*/ 2 h 5"/>
                <a:gd name="T80" fmla="*/ 1 w 14"/>
                <a:gd name="T81" fmla="*/ 3 h 5"/>
                <a:gd name="T82" fmla="*/ 0 w 14"/>
                <a:gd name="T83" fmla="*/ 4 h 5"/>
                <a:gd name="T84" fmla="*/ 0 w 14"/>
                <a:gd name="T85" fmla="*/ 4 h 5"/>
                <a:gd name="T86" fmla="*/ 0 w 14"/>
                <a:gd name="T8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1" name="Freeform 3244">
              <a:extLst>
                <a:ext uri="{FF2B5EF4-FFF2-40B4-BE49-F238E27FC236}">
                  <a16:creationId xmlns:a16="http://schemas.microsoft.com/office/drawing/2014/main" id="{DAAE2602-FED8-427E-946D-8B8064ACAA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7338" y="-88900"/>
              <a:ext cx="641350" cy="287338"/>
            </a:xfrm>
            <a:custGeom>
              <a:avLst/>
              <a:gdLst>
                <a:gd name="T0" fmla="*/ 32 w 179"/>
                <a:gd name="T1" fmla="*/ 0 h 80"/>
                <a:gd name="T2" fmla="*/ 30 w 179"/>
                <a:gd name="T3" fmla="*/ 1 h 80"/>
                <a:gd name="T4" fmla="*/ 27 w 179"/>
                <a:gd name="T5" fmla="*/ 2 h 80"/>
                <a:gd name="T6" fmla="*/ 23 w 179"/>
                <a:gd name="T7" fmla="*/ 4 h 80"/>
                <a:gd name="T8" fmla="*/ 22 w 179"/>
                <a:gd name="T9" fmla="*/ 6 h 80"/>
                <a:gd name="T10" fmla="*/ 20 w 179"/>
                <a:gd name="T11" fmla="*/ 9 h 80"/>
                <a:gd name="T12" fmla="*/ 15 w 179"/>
                <a:gd name="T13" fmla="*/ 14 h 80"/>
                <a:gd name="T14" fmla="*/ 14 w 179"/>
                <a:gd name="T15" fmla="*/ 16 h 80"/>
                <a:gd name="T16" fmla="*/ 11 w 179"/>
                <a:gd name="T17" fmla="*/ 17 h 80"/>
                <a:gd name="T18" fmla="*/ 3 w 179"/>
                <a:gd name="T19" fmla="*/ 20 h 80"/>
                <a:gd name="T20" fmla="*/ 1 w 179"/>
                <a:gd name="T21" fmla="*/ 27 h 80"/>
                <a:gd name="T22" fmla="*/ 8 w 179"/>
                <a:gd name="T23" fmla="*/ 30 h 80"/>
                <a:gd name="T24" fmla="*/ 9 w 179"/>
                <a:gd name="T25" fmla="*/ 29 h 80"/>
                <a:gd name="T26" fmla="*/ 10 w 179"/>
                <a:gd name="T27" fmla="*/ 27 h 80"/>
                <a:gd name="T28" fmla="*/ 11 w 179"/>
                <a:gd name="T29" fmla="*/ 26 h 80"/>
                <a:gd name="T30" fmla="*/ 12 w 179"/>
                <a:gd name="T31" fmla="*/ 24 h 80"/>
                <a:gd name="T32" fmla="*/ 13 w 179"/>
                <a:gd name="T33" fmla="*/ 22 h 80"/>
                <a:gd name="T34" fmla="*/ 15 w 179"/>
                <a:gd name="T35" fmla="*/ 21 h 80"/>
                <a:gd name="T36" fmla="*/ 16 w 179"/>
                <a:gd name="T37" fmla="*/ 20 h 80"/>
                <a:gd name="T38" fmla="*/ 17 w 179"/>
                <a:gd name="T39" fmla="*/ 18 h 80"/>
                <a:gd name="T40" fmla="*/ 18 w 179"/>
                <a:gd name="T41" fmla="*/ 17 h 80"/>
                <a:gd name="T42" fmla="*/ 20 w 179"/>
                <a:gd name="T43" fmla="*/ 16 h 80"/>
                <a:gd name="T44" fmla="*/ 21 w 179"/>
                <a:gd name="T45" fmla="*/ 15 h 80"/>
                <a:gd name="T46" fmla="*/ 23 w 179"/>
                <a:gd name="T47" fmla="*/ 14 h 80"/>
                <a:gd name="T48" fmla="*/ 24 w 179"/>
                <a:gd name="T49" fmla="*/ 13 h 80"/>
                <a:gd name="T50" fmla="*/ 26 w 179"/>
                <a:gd name="T51" fmla="*/ 11 h 80"/>
                <a:gd name="T52" fmla="*/ 28 w 179"/>
                <a:gd name="T53" fmla="*/ 11 h 80"/>
                <a:gd name="T54" fmla="*/ 30 w 179"/>
                <a:gd name="T55" fmla="*/ 9 h 80"/>
                <a:gd name="T56" fmla="*/ 32 w 179"/>
                <a:gd name="T57" fmla="*/ 8 h 80"/>
                <a:gd name="T58" fmla="*/ 34 w 179"/>
                <a:gd name="T59" fmla="*/ 8 h 80"/>
                <a:gd name="T60" fmla="*/ 35 w 179"/>
                <a:gd name="T61" fmla="*/ 7 h 80"/>
                <a:gd name="T62" fmla="*/ 38 w 179"/>
                <a:gd name="T63" fmla="*/ 6 h 80"/>
                <a:gd name="T64" fmla="*/ 38 w 179"/>
                <a:gd name="T65" fmla="*/ 4 h 80"/>
                <a:gd name="T66" fmla="*/ 36 w 179"/>
                <a:gd name="T67" fmla="*/ 2 h 80"/>
                <a:gd name="T68" fmla="*/ 35 w 179"/>
                <a:gd name="T69" fmla="*/ 1 h 80"/>
                <a:gd name="T70" fmla="*/ 153 w 179"/>
                <a:gd name="T71" fmla="*/ 57 h 80"/>
                <a:gd name="T72" fmla="*/ 138 w 179"/>
                <a:gd name="T73" fmla="*/ 50 h 80"/>
                <a:gd name="T74" fmla="*/ 120 w 179"/>
                <a:gd name="T75" fmla="*/ 50 h 80"/>
                <a:gd name="T76" fmla="*/ 106 w 179"/>
                <a:gd name="T77" fmla="*/ 53 h 80"/>
                <a:gd name="T78" fmla="*/ 106 w 179"/>
                <a:gd name="T79" fmla="*/ 55 h 80"/>
                <a:gd name="T80" fmla="*/ 106 w 179"/>
                <a:gd name="T81" fmla="*/ 58 h 80"/>
                <a:gd name="T82" fmla="*/ 106 w 179"/>
                <a:gd name="T83" fmla="*/ 60 h 80"/>
                <a:gd name="T84" fmla="*/ 106 w 179"/>
                <a:gd name="T85" fmla="*/ 62 h 80"/>
                <a:gd name="T86" fmla="*/ 118 w 179"/>
                <a:gd name="T87" fmla="*/ 62 h 80"/>
                <a:gd name="T88" fmla="*/ 134 w 179"/>
                <a:gd name="T89" fmla="*/ 62 h 80"/>
                <a:gd name="T90" fmla="*/ 146 w 179"/>
                <a:gd name="T91" fmla="*/ 66 h 80"/>
                <a:gd name="T92" fmla="*/ 160 w 179"/>
                <a:gd name="T93" fmla="*/ 71 h 80"/>
                <a:gd name="T94" fmla="*/ 173 w 179"/>
                <a:gd name="T95" fmla="*/ 70 h 80"/>
                <a:gd name="T96" fmla="*/ 174 w 179"/>
                <a:gd name="T97" fmla="*/ 57 h 80"/>
                <a:gd name="T98" fmla="*/ 172 w 179"/>
                <a:gd name="T99" fmla="*/ 56 h 80"/>
                <a:gd name="T100" fmla="*/ 164 w 179"/>
                <a:gd name="T101" fmla="*/ 53 h 80"/>
                <a:gd name="T102" fmla="*/ 163 w 179"/>
                <a:gd name="T103" fmla="*/ 52 h 80"/>
                <a:gd name="T104" fmla="*/ 161 w 179"/>
                <a:gd name="T105" fmla="*/ 51 h 80"/>
                <a:gd name="T106" fmla="*/ 153 w 179"/>
                <a:gd name="T107" fmla="*/ 5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80"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moveTo>
                    <a:pt x="153" y="57"/>
                  </a:moveTo>
                  <a:lnTo>
                    <a:pt x="153" y="57"/>
                  </a:lnTo>
                  <a:lnTo>
                    <a:pt x="151" y="56"/>
                  </a:lnTo>
                  <a:lnTo>
                    <a:pt x="147" y="54"/>
                  </a:lnTo>
                  <a:lnTo>
                    <a:pt x="141" y="51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4" y="50"/>
                  </a:lnTo>
                  <a:lnTo>
                    <a:pt x="128" y="50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0" y="50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6" y="53"/>
                  </a:lnTo>
                  <a:lnTo>
                    <a:pt x="106" y="53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6" y="55"/>
                  </a:lnTo>
                  <a:lnTo>
                    <a:pt x="106" y="55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6" y="60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7" y="62"/>
                  </a:lnTo>
                  <a:lnTo>
                    <a:pt x="110" y="62"/>
                  </a:lnTo>
                  <a:lnTo>
                    <a:pt x="112" y="62"/>
                  </a:lnTo>
                  <a:lnTo>
                    <a:pt x="115" y="62"/>
                  </a:lnTo>
                  <a:lnTo>
                    <a:pt x="118" y="62"/>
                  </a:lnTo>
                  <a:lnTo>
                    <a:pt x="120" y="62"/>
                  </a:lnTo>
                  <a:lnTo>
                    <a:pt x="124" y="62"/>
                  </a:lnTo>
                  <a:lnTo>
                    <a:pt x="130" y="62"/>
                  </a:lnTo>
                  <a:lnTo>
                    <a:pt x="131" y="62"/>
                  </a:lnTo>
                  <a:lnTo>
                    <a:pt x="134" y="62"/>
                  </a:lnTo>
                  <a:lnTo>
                    <a:pt x="135" y="62"/>
                  </a:lnTo>
                  <a:lnTo>
                    <a:pt x="138" y="62"/>
                  </a:lnTo>
                  <a:lnTo>
                    <a:pt x="141" y="62"/>
                  </a:lnTo>
                  <a:lnTo>
                    <a:pt x="144" y="64"/>
                  </a:lnTo>
                  <a:lnTo>
                    <a:pt x="146" y="66"/>
                  </a:lnTo>
                  <a:lnTo>
                    <a:pt x="147" y="66"/>
                  </a:lnTo>
                  <a:lnTo>
                    <a:pt x="154" y="70"/>
                  </a:lnTo>
                  <a:lnTo>
                    <a:pt x="155" y="69"/>
                  </a:lnTo>
                  <a:lnTo>
                    <a:pt x="157" y="70"/>
                  </a:lnTo>
                  <a:lnTo>
                    <a:pt x="160" y="71"/>
                  </a:lnTo>
                  <a:lnTo>
                    <a:pt x="162" y="72"/>
                  </a:lnTo>
                  <a:lnTo>
                    <a:pt x="163" y="73"/>
                  </a:lnTo>
                  <a:lnTo>
                    <a:pt x="161" y="76"/>
                  </a:lnTo>
                  <a:lnTo>
                    <a:pt x="168" y="80"/>
                  </a:lnTo>
                  <a:lnTo>
                    <a:pt x="173" y="70"/>
                  </a:lnTo>
                  <a:lnTo>
                    <a:pt x="175" y="62"/>
                  </a:lnTo>
                  <a:lnTo>
                    <a:pt x="179" y="54"/>
                  </a:lnTo>
                  <a:lnTo>
                    <a:pt x="176" y="52"/>
                  </a:lnTo>
                  <a:lnTo>
                    <a:pt x="174" y="57"/>
                  </a:lnTo>
                  <a:lnTo>
                    <a:pt x="174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2" y="57"/>
                  </a:lnTo>
                  <a:lnTo>
                    <a:pt x="172" y="57"/>
                  </a:lnTo>
                  <a:lnTo>
                    <a:pt x="172" y="56"/>
                  </a:lnTo>
                  <a:lnTo>
                    <a:pt x="170" y="55"/>
                  </a:lnTo>
                  <a:lnTo>
                    <a:pt x="170" y="55"/>
                  </a:lnTo>
                  <a:lnTo>
                    <a:pt x="165" y="53"/>
                  </a:lnTo>
                  <a:lnTo>
                    <a:pt x="164" y="53"/>
                  </a:lnTo>
                  <a:lnTo>
                    <a:pt x="164" y="53"/>
                  </a:lnTo>
                  <a:lnTo>
                    <a:pt x="164" y="53"/>
                  </a:lnTo>
                  <a:lnTo>
                    <a:pt x="165" y="52"/>
                  </a:lnTo>
                  <a:lnTo>
                    <a:pt x="164" y="52"/>
                  </a:lnTo>
                  <a:lnTo>
                    <a:pt x="163" y="51"/>
                  </a:lnTo>
                  <a:lnTo>
                    <a:pt x="163" y="52"/>
                  </a:lnTo>
                  <a:lnTo>
                    <a:pt x="163" y="52"/>
                  </a:lnTo>
                  <a:lnTo>
                    <a:pt x="162" y="54"/>
                  </a:lnTo>
                  <a:lnTo>
                    <a:pt x="161" y="54"/>
                  </a:lnTo>
                  <a:lnTo>
                    <a:pt x="161" y="53"/>
                  </a:lnTo>
                  <a:lnTo>
                    <a:pt x="161" y="51"/>
                  </a:lnTo>
                  <a:lnTo>
                    <a:pt x="160" y="51"/>
                  </a:lnTo>
                  <a:lnTo>
                    <a:pt x="159" y="51"/>
                  </a:lnTo>
                  <a:lnTo>
                    <a:pt x="157" y="51"/>
                  </a:lnTo>
                  <a:lnTo>
                    <a:pt x="156" y="50"/>
                  </a:lnTo>
                  <a:lnTo>
                    <a:pt x="153" y="57"/>
                  </a:lnTo>
                  <a:lnTo>
                    <a:pt x="153" y="5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2" name="Freeform 3245">
              <a:extLst>
                <a:ext uri="{FF2B5EF4-FFF2-40B4-BE49-F238E27FC236}">
                  <a16:creationId xmlns:a16="http://schemas.microsoft.com/office/drawing/2014/main" id="{5D2C09E2-B082-4BF9-8756-4C65F299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838" y="2471738"/>
              <a:ext cx="28575" cy="14288"/>
            </a:xfrm>
            <a:custGeom>
              <a:avLst/>
              <a:gdLst>
                <a:gd name="T0" fmla="*/ 18 w 18"/>
                <a:gd name="T1" fmla="*/ 9 h 9"/>
                <a:gd name="T2" fmla="*/ 18 w 18"/>
                <a:gd name="T3" fmla="*/ 9 h 9"/>
                <a:gd name="T4" fmla="*/ 16 w 18"/>
                <a:gd name="T5" fmla="*/ 9 h 9"/>
                <a:gd name="T6" fmla="*/ 13 w 18"/>
                <a:gd name="T7" fmla="*/ 9 h 9"/>
                <a:gd name="T8" fmla="*/ 11 w 18"/>
                <a:gd name="T9" fmla="*/ 9 h 9"/>
                <a:gd name="T10" fmla="*/ 11 w 18"/>
                <a:gd name="T11" fmla="*/ 6 h 9"/>
                <a:gd name="T12" fmla="*/ 9 w 18"/>
                <a:gd name="T13" fmla="*/ 6 h 9"/>
                <a:gd name="T14" fmla="*/ 7 w 18"/>
                <a:gd name="T15" fmla="*/ 4 h 9"/>
                <a:gd name="T16" fmla="*/ 7 w 18"/>
                <a:gd name="T17" fmla="*/ 4 h 9"/>
                <a:gd name="T18" fmla="*/ 2 w 18"/>
                <a:gd name="T19" fmla="*/ 2 h 9"/>
                <a:gd name="T20" fmla="*/ 0 w 18"/>
                <a:gd name="T21" fmla="*/ 0 h 9"/>
                <a:gd name="T22" fmla="*/ 18 w 18"/>
                <a:gd name="T23" fmla="*/ 0 h 9"/>
                <a:gd name="T24" fmla="*/ 18 w 18"/>
                <a:gd name="T25" fmla="*/ 2 h 9"/>
                <a:gd name="T26" fmla="*/ 18 w 18"/>
                <a:gd name="T27" fmla="*/ 6 h 9"/>
                <a:gd name="T28" fmla="*/ 18 w 18"/>
                <a:gd name="T29" fmla="*/ 6 h 9"/>
                <a:gd name="T30" fmla="*/ 18 w 18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lnTo>
                    <a:pt x="18" y="9"/>
                  </a:lnTo>
                  <a:lnTo>
                    <a:pt x="16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3" name="Freeform 3246">
              <a:extLst>
                <a:ext uri="{FF2B5EF4-FFF2-40B4-BE49-F238E27FC236}">
                  <a16:creationId xmlns:a16="http://schemas.microsoft.com/office/drawing/2014/main" id="{B5682B2B-095E-40ED-BFFF-A3B1F800A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2492376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5 h 5"/>
                <a:gd name="T4" fmla="*/ 7 w 7"/>
                <a:gd name="T5" fmla="*/ 5 h 5"/>
                <a:gd name="T6" fmla="*/ 7 w 7"/>
                <a:gd name="T7" fmla="*/ 5 h 5"/>
                <a:gd name="T8" fmla="*/ 7 w 7"/>
                <a:gd name="T9" fmla="*/ 5 h 5"/>
                <a:gd name="T10" fmla="*/ 5 w 7"/>
                <a:gd name="T11" fmla="*/ 5 h 5"/>
                <a:gd name="T12" fmla="*/ 5 w 7"/>
                <a:gd name="T13" fmla="*/ 5 h 5"/>
                <a:gd name="T14" fmla="*/ 3 w 7"/>
                <a:gd name="T15" fmla="*/ 5 h 5"/>
                <a:gd name="T16" fmla="*/ 0 w 7"/>
                <a:gd name="T17" fmla="*/ 2 h 5"/>
                <a:gd name="T18" fmla="*/ 0 w 7"/>
                <a:gd name="T19" fmla="*/ 0 h 5"/>
                <a:gd name="T20" fmla="*/ 3 w 7"/>
                <a:gd name="T21" fmla="*/ 0 h 5"/>
                <a:gd name="T22" fmla="*/ 5 w 7"/>
                <a:gd name="T23" fmla="*/ 0 h 5"/>
                <a:gd name="T24" fmla="*/ 7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4" name="Freeform 3247">
              <a:extLst>
                <a:ext uri="{FF2B5EF4-FFF2-40B4-BE49-F238E27FC236}">
                  <a16:creationId xmlns:a16="http://schemas.microsoft.com/office/drawing/2014/main" id="{A96D694F-DB3D-429C-80CF-6992F3ED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2495551"/>
              <a:ext cx="76200" cy="119063"/>
            </a:xfrm>
            <a:custGeom>
              <a:avLst/>
              <a:gdLst>
                <a:gd name="T0" fmla="*/ 19 w 21"/>
                <a:gd name="T1" fmla="*/ 16 h 33"/>
                <a:gd name="T2" fmla="*/ 16 w 21"/>
                <a:gd name="T3" fmla="*/ 15 h 33"/>
                <a:gd name="T4" fmla="*/ 16 w 21"/>
                <a:gd name="T5" fmla="*/ 12 h 33"/>
                <a:gd name="T6" fmla="*/ 16 w 21"/>
                <a:gd name="T7" fmla="*/ 10 h 33"/>
                <a:gd name="T8" fmla="*/ 16 w 21"/>
                <a:gd name="T9" fmla="*/ 8 h 33"/>
                <a:gd name="T10" fmla="*/ 17 w 21"/>
                <a:gd name="T11" fmla="*/ 7 h 33"/>
                <a:gd name="T12" fmla="*/ 17 w 21"/>
                <a:gd name="T13" fmla="*/ 1 h 33"/>
                <a:gd name="T14" fmla="*/ 17 w 21"/>
                <a:gd name="T15" fmla="*/ 1 h 33"/>
                <a:gd name="T16" fmla="*/ 16 w 21"/>
                <a:gd name="T17" fmla="*/ 1 h 33"/>
                <a:gd name="T18" fmla="*/ 11 w 21"/>
                <a:gd name="T19" fmla="*/ 1 h 33"/>
                <a:gd name="T20" fmla="*/ 10 w 21"/>
                <a:gd name="T21" fmla="*/ 1 h 33"/>
                <a:gd name="T22" fmla="*/ 9 w 21"/>
                <a:gd name="T23" fmla="*/ 1 h 33"/>
                <a:gd name="T24" fmla="*/ 7 w 21"/>
                <a:gd name="T25" fmla="*/ 0 h 33"/>
                <a:gd name="T26" fmla="*/ 3 w 21"/>
                <a:gd name="T27" fmla="*/ 0 h 33"/>
                <a:gd name="T28" fmla="*/ 2 w 21"/>
                <a:gd name="T29" fmla="*/ 1 h 33"/>
                <a:gd name="T30" fmla="*/ 2 w 21"/>
                <a:gd name="T31" fmla="*/ 3 h 33"/>
                <a:gd name="T32" fmla="*/ 2 w 21"/>
                <a:gd name="T33" fmla="*/ 8 h 33"/>
                <a:gd name="T34" fmla="*/ 2 w 21"/>
                <a:gd name="T35" fmla="*/ 14 h 33"/>
                <a:gd name="T36" fmla="*/ 2 w 21"/>
                <a:gd name="T37" fmla="*/ 17 h 33"/>
                <a:gd name="T38" fmla="*/ 1 w 21"/>
                <a:gd name="T39" fmla="*/ 21 h 33"/>
                <a:gd name="T40" fmla="*/ 1 w 21"/>
                <a:gd name="T41" fmla="*/ 23 h 33"/>
                <a:gd name="T42" fmla="*/ 0 w 21"/>
                <a:gd name="T43" fmla="*/ 25 h 33"/>
                <a:gd name="T44" fmla="*/ 0 w 21"/>
                <a:gd name="T45" fmla="*/ 28 h 33"/>
                <a:gd name="T46" fmla="*/ 0 w 21"/>
                <a:gd name="T47" fmla="*/ 33 h 33"/>
                <a:gd name="T48" fmla="*/ 2 w 21"/>
                <a:gd name="T49" fmla="*/ 33 h 33"/>
                <a:gd name="T50" fmla="*/ 3 w 21"/>
                <a:gd name="T51" fmla="*/ 33 h 33"/>
                <a:gd name="T52" fmla="*/ 6 w 21"/>
                <a:gd name="T53" fmla="*/ 33 h 33"/>
                <a:gd name="T54" fmla="*/ 7 w 21"/>
                <a:gd name="T55" fmla="*/ 33 h 33"/>
                <a:gd name="T56" fmla="*/ 9 w 21"/>
                <a:gd name="T57" fmla="*/ 33 h 33"/>
                <a:gd name="T58" fmla="*/ 10 w 21"/>
                <a:gd name="T59" fmla="*/ 33 h 33"/>
                <a:gd name="T60" fmla="*/ 12 w 21"/>
                <a:gd name="T61" fmla="*/ 33 h 33"/>
                <a:gd name="T62" fmla="*/ 14 w 21"/>
                <a:gd name="T63" fmla="*/ 33 h 33"/>
                <a:gd name="T64" fmla="*/ 16 w 21"/>
                <a:gd name="T65" fmla="*/ 31 h 33"/>
                <a:gd name="T66" fmla="*/ 16 w 21"/>
                <a:gd name="T67" fmla="*/ 28 h 33"/>
                <a:gd name="T68" fmla="*/ 16 w 21"/>
                <a:gd name="T69" fmla="*/ 28 h 33"/>
                <a:gd name="T70" fmla="*/ 19 w 21"/>
                <a:gd name="T71" fmla="*/ 28 h 33"/>
                <a:gd name="T72" fmla="*/ 19 w 21"/>
                <a:gd name="T73" fmla="*/ 28 h 33"/>
                <a:gd name="T74" fmla="*/ 19 w 21"/>
                <a:gd name="T75" fmla="*/ 27 h 33"/>
                <a:gd name="T76" fmla="*/ 19 w 21"/>
                <a:gd name="T77" fmla="*/ 24 h 33"/>
                <a:gd name="T78" fmla="*/ 19 w 21"/>
                <a:gd name="T79" fmla="*/ 22 h 33"/>
                <a:gd name="T80" fmla="*/ 20 w 21"/>
                <a:gd name="T81" fmla="*/ 21 h 33"/>
                <a:gd name="T82" fmla="*/ 21 w 21"/>
                <a:gd name="T83" fmla="*/ 20 h 33"/>
                <a:gd name="T84" fmla="*/ 21 w 21"/>
                <a:gd name="T85" fmla="*/ 19 h 33"/>
                <a:gd name="T86" fmla="*/ 21 w 21"/>
                <a:gd name="T87" fmla="*/ 17 h 33"/>
                <a:gd name="T88" fmla="*/ 21 w 21"/>
                <a:gd name="T89" fmla="*/ 17 h 33"/>
                <a:gd name="T90" fmla="*/ 20 w 21"/>
                <a:gd name="T91" fmla="*/ 18 h 33"/>
                <a:gd name="T92" fmla="*/ 19 w 21"/>
                <a:gd name="T93" fmla="*/ 20 h 33"/>
                <a:gd name="T94" fmla="*/ 19 w 21"/>
                <a:gd name="T95" fmla="*/ 20 h 33"/>
                <a:gd name="T96" fmla="*/ 19 w 21"/>
                <a:gd name="T97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33">
                  <a:moveTo>
                    <a:pt x="19" y="16"/>
                  </a:moveTo>
                  <a:lnTo>
                    <a:pt x="19" y="16"/>
                  </a:lnTo>
                  <a:lnTo>
                    <a:pt x="19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5" name="Freeform 3248">
              <a:extLst>
                <a:ext uri="{FF2B5EF4-FFF2-40B4-BE49-F238E27FC236}">
                  <a16:creationId xmlns:a16="http://schemas.microsoft.com/office/drawing/2014/main" id="{1E2460E9-B83A-4B0D-8494-E32FCD6F3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2486026"/>
              <a:ext cx="11113" cy="6350"/>
            </a:xfrm>
            <a:custGeom>
              <a:avLst/>
              <a:gdLst>
                <a:gd name="T0" fmla="*/ 7 w 7"/>
                <a:gd name="T1" fmla="*/ 0 h 4"/>
                <a:gd name="T2" fmla="*/ 7 w 7"/>
                <a:gd name="T3" fmla="*/ 4 h 4"/>
                <a:gd name="T4" fmla="*/ 5 w 7"/>
                <a:gd name="T5" fmla="*/ 4 h 4"/>
                <a:gd name="T6" fmla="*/ 3 w 7"/>
                <a:gd name="T7" fmla="*/ 4 h 4"/>
                <a:gd name="T8" fmla="*/ 0 w 7"/>
                <a:gd name="T9" fmla="*/ 4 h 4"/>
                <a:gd name="T10" fmla="*/ 0 w 7"/>
                <a:gd name="T11" fmla="*/ 2 h 4"/>
                <a:gd name="T12" fmla="*/ 0 w 7"/>
                <a:gd name="T13" fmla="*/ 0 h 4"/>
                <a:gd name="T14" fmla="*/ 7 w 7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lnTo>
                    <a:pt x="7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6" name="Freeform 3249">
              <a:extLst>
                <a:ext uri="{FF2B5EF4-FFF2-40B4-BE49-F238E27FC236}">
                  <a16:creationId xmlns:a16="http://schemas.microsoft.com/office/drawing/2014/main" id="{511FDDF6-DD6A-4CE5-B358-7CBC0A83C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1319213"/>
              <a:ext cx="58738" cy="17463"/>
            </a:xfrm>
            <a:custGeom>
              <a:avLst/>
              <a:gdLst>
                <a:gd name="T0" fmla="*/ 23 w 37"/>
                <a:gd name="T1" fmla="*/ 4 h 11"/>
                <a:gd name="T2" fmla="*/ 37 w 37"/>
                <a:gd name="T3" fmla="*/ 6 h 11"/>
                <a:gd name="T4" fmla="*/ 34 w 37"/>
                <a:gd name="T5" fmla="*/ 11 h 11"/>
                <a:gd name="T6" fmla="*/ 32 w 37"/>
                <a:gd name="T7" fmla="*/ 11 h 11"/>
                <a:gd name="T8" fmla="*/ 30 w 37"/>
                <a:gd name="T9" fmla="*/ 11 h 11"/>
                <a:gd name="T10" fmla="*/ 28 w 37"/>
                <a:gd name="T11" fmla="*/ 11 h 11"/>
                <a:gd name="T12" fmla="*/ 25 w 37"/>
                <a:gd name="T13" fmla="*/ 9 h 11"/>
                <a:gd name="T14" fmla="*/ 23 w 37"/>
                <a:gd name="T15" fmla="*/ 9 h 11"/>
                <a:gd name="T16" fmla="*/ 21 w 37"/>
                <a:gd name="T17" fmla="*/ 9 h 11"/>
                <a:gd name="T18" fmla="*/ 21 w 37"/>
                <a:gd name="T19" fmla="*/ 9 h 11"/>
                <a:gd name="T20" fmla="*/ 16 w 37"/>
                <a:gd name="T21" fmla="*/ 11 h 11"/>
                <a:gd name="T22" fmla="*/ 0 w 37"/>
                <a:gd name="T23" fmla="*/ 9 h 11"/>
                <a:gd name="T24" fmla="*/ 0 w 37"/>
                <a:gd name="T25" fmla="*/ 6 h 11"/>
                <a:gd name="T26" fmla="*/ 0 w 37"/>
                <a:gd name="T27" fmla="*/ 0 h 11"/>
                <a:gd name="T28" fmla="*/ 3 w 37"/>
                <a:gd name="T29" fmla="*/ 0 h 11"/>
                <a:gd name="T30" fmla="*/ 3 w 37"/>
                <a:gd name="T31" fmla="*/ 0 h 11"/>
                <a:gd name="T32" fmla="*/ 5 w 37"/>
                <a:gd name="T33" fmla="*/ 0 h 11"/>
                <a:gd name="T34" fmla="*/ 7 w 37"/>
                <a:gd name="T35" fmla="*/ 0 h 11"/>
                <a:gd name="T36" fmla="*/ 12 w 37"/>
                <a:gd name="T37" fmla="*/ 2 h 11"/>
                <a:gd name="T38" fmla="*/ 14 w 37"/>
                <a:gd name="T39" fmla="*/ 2 h 11"/>
                <a:gd name="T40" fmla="*/ 16 w 37"/>
                <a:gd name="T41" fmla="*/ 2 h 11"/>
                <a:gd name="T42" fmla="*/ 18 w 37"/>
                <a:gd name="T43" fmla="*/ 2 h 11"/>
                <a:gd name="T44" fmla="*/ 18 w 37"/>
                <a:gd name="T45" fmla="*/ 2 h 11"/>
                <a:gd name="T46" fmla="*/ 21 w 37"/>
                <a:gd name="T47" fmla="*/ 2 h 11"/>
                <a:gd name="T48" fmla="*/ 23 w 37"/>
                <a:gd name="T49" fmla="*/ 4 h 11"/>
                <a:gd name="T50" fmla="*/ 23 w 37"/>
                <a:gd name="T51" fmla="*/ 4 h 11"/>
                <a:gd name="T52" fmla="*/ 23 w 37"/>
                <a:gd name="T5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11">
                  <a:moveTo>
                    <a:pt x="23" y="4"/>
                  </a:moveTo>
                  <a:lnTo>
                    <a:pt x="37" y="6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6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7" name="Freeform 3250">
              <a:extLst>
                <a:ext uri="{FF2B5EF4-FFF2-40B4-BE49-F238E27FC236}">
                  <a16:creationId xmlns:a16="http://schemas.microsoft.com/office/drawing/2014/main" id="{FCA2579B-60D0-4571-A863-E7541C674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588" y="3903663"/>
              <a:ext cx="7938" cy="9525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2 h 6"/>
                <a:gd name="T6" fmla="*/ 0 w 5"/>
                <a:gd name="T7" fmla="*/ 2 h 6"/>
                <a:gd name="T8" fmla="*/ 0 w 5"/>
                <a:gd name="T9" fmla="*/ 2 h 6"/>
                <a:gd name="T10" fmla="*/ 0 w 5"/>
                <a:gd name="T11" fmla="*/ 0 h 6"/>
                <a:gd name="T12" fmla="*/ 0 w 5"/>
                <a:gd name="T13" fmla="*/ 0 h 6"/>
                <a:gd name="T14" fmla="*/ 2 w 5"/>
                <a:gd name="T15" fmla="*/ 4 h 6"/>
                <a:gd name="T16" fmla="*/ 2 w 5"/>
                <a:gd name="T17" fmla="*/ 4 h 6"/>
                <a:gd name="T18" fmla="*/ 5 w 5"/>
                <a:gd name="T19" fmla="*/ 4 h 6"/>
                <a:gd name="T20" fmla="*/ 2 w 5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8" name="Freeform 3251">
              <a:extLst>
                <a:ext uri="{FF2B5EF4-FFF2-40B4-BE49-F238E27FC236}">
                  <a16:creationId xmlns:a16="http://schemas.microsoft.com/office/drawing/2014/main" id="{F76B08C0-0BA5-4340-A612-964B9F616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275" y="3832226"/>
              <a:ext cx="14288" cy="31750"/>
            </a:xfrm>
            <a:custGeom>
              <a:avLst/>
              <a:gdLst>
                <a:gd name="T0" fmla="*/ 2 w 4"/>
                <a:gd name="T1" fmla="*/ 9 h 9"/>
                <a:gd name="T2" fmla="*/ 2 w 4"/>
                <a:gd name="T3" fmla="*/ 9 h 9"/>
                <a:gd name="T4" fmla="*/ 2 w 4"/>
                <a:gd name="T5" fmla="*/ 9 h 9"/>
                <a:gd name="T6" fmla="*/ 2 w 4"/>
                <a:gd name="T7" fmla="*/ 8 h 9"/>
                <a:gd name="T8" fmla="*/ 2 w 4"/>
                <a:gd name="T9" fmla="*/ 7 h 9"/>
                <a:gd name="T10" fmla="*/ 2 w 4"/>
                <a:gd name="T11" fmla="*/ 7 h 9"/>
                <a:gd name="T12" fmla="*/ 2 w 4"/>
                <a:gd name="T13" fmla="*/ 7 h 9"/>
                <a:gd name="T14" fmla="*/ 3 w 4"/>
                <a:gd name="T15" fmla="*/ 5 h 9"/>
                <a:gd name="T16" fmla="*/ 4 w 4"/>
                <a:gd name="T17" fmla="*/ 2 h 9"/>
                <a:gd name="T18" fmla="*/ 4 w 4"/>
                <a:gd name="T19" fmla="*/ 2 h 9"/>
                <a:gd name="T20" fmla="*/ 4 w 4"/>
                <a:gd name="T21" fmla="*/ 1 h 9"/>
                <a:gd name="T22" fmla="*/ 4 w 4"/>
                <a:gd name="T23" fmla="*/ 1 h 9"/>
                <a:gd name="T24" fmla="*/ 2 w 4"/>
                <a:gd name="T25" fmla="*/ 0 h 9"/>
                <a:gd name="T26" fmla="*/ 2 w 4"/>
                <a:gd name="T27" fmla="*/ 0 h 9"/>
                <a:gd name="T28" fmla="*/ 0 w 4"/>
                <a:gd name="T29" fmla="*/ 5 h 9"/>
                <a:gd name="T30" fmla="*/ 0 w 4"/>
                <a:gd name="T31" fmla="*/ 6 h 9"/>
                <a:gd name="T32" fmla="*/ 0 w 4"/>
                <a:gd name="T33" fmla="*/ 6 h 9"/>
                <a:gd name="T34" fmla="*/ 0 w 4"/>
                <a:gd name="T35" fmla="*/ 6 h 9"/>
                <a:gd name="T36" fmla="*/ 0 w 4"/>
                <a:gd name="T37" fmla="*/ 7 h 9"/>
                <a:gd name="T38" fmla="*/ 0 w 4"/>
                <a:gd name="T39" fmla="*/ 7 h 9"/>
                <a:gd name="T40" fmla="*/ 0 w 4"/>
                <a:gd name="T41" fmla="*/ 8 h 9"/>
                <a:gd name="T42" fmla="*/ 0 w 4"/>
                <a:gd name="T43" fmla="*/ 9 h 9"/>
                <a:gd name="T44" fmla="*/ 0 w 4"/>
                <a:gd name="T45" fmla="*/ 9 h 9"/>
                <a:gd name="T46" fmla="*/ 0 w 4"/>
                <a:gd name="T47" fmla="*/ 9 h 9"/>
                <a:gd name="T48" fmla="*/ 2 w 4"/>
                <a:gd name="T49" fmla="*/ 9 h 9"/>
                <a:gd name="T50" fmla="*/ 2 w 4"/>
                <a:gd name="T5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9" name="Freeform 3252">
              <a:extLst>
                <a:ext uri="{FF2B5EF4-FFF2-40B4-BE49-F238E27FC236}">
                  <a16:creationId xmlns:a16="http://schemas.microsoft.com/office/drawing/2014/main" id="{E01ABAEC-DC61-464E-8240-6950DC5FB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3889376"/>
              <a:ext cx="28575" cy="31750"/>
            </a:xfrm>
            <a:custGeom>
              <a:avLst/>
              <a:gdLst>
                <a:gd name="T0" fmla="*/ 11 w 18"/>
                <a:gd name="T1" fmla="*/ 0 h 20"/>
                <a:gd name="T2" fmla="*/ 11 w 18"/>
                <a:gd name="T3" fmla="*/ 2 h 20"/>
                <a:gd name="T4" fmla="*/ 13 w 18"/>
                <a:gd name="T5" fmla="*/ 2 h 20"/>
                <a:gd name="T6" fmla="*/ 16 w 18"/>
                <a:gd name="T7" fmla="*/ 6 h 20"/>
                <a:gd name="T8" fmla="*/ 18 w 18"/>
                <a:gd name="T9" fmla="*/ 6 h 20"/>
                <a:gd name="T10" fmla="*/ 18 w 18"/>
                <a:gd name="T11" fmla="*/ 6 h 20"/>
                <a:gd name="T12" fmla="*/ 18 w 18"/>
                <a:gd name="T13" fmla="*/ 9 h 20"/>
                <a:gd name="T14" fmla="*/ 16 w 18"/>
                <a:gd name="T15" fmla="*/ 13 h 20"/>
                <a:gd name="T16" fmla="*/ 16 w 18"/>
                <a:gd name="T17" fmla="*/ 13 h 20"/>
                <a:gd name="T18" fmla="*/ 18 w 18"/>
                <a:gd name="T19" fmla="*/ 18 h 20"/>
                <a:gd name="T20" fmla="*/ 18 w 18"/>
                <a:gd name="T21" fmla="*/ 18 h 20"/>
                <a:gd name="T22" fmla="*/ 18 w 18"/>
                <a:gd name="T23" fmla="*/ 18 h 20"/>
                <a:gd name="T24" fmla="*/ 16 w 18"/>
                <a:gd name="T25" fmla="*/ 18 h 20"/>
                <a:gd name="T26" fmla="*/ 16 w 18"/>
                <a:gd name="T27" fmla="*/ 20 h 20"/>
                <a:gd name="T28" fmla="*/ 16 w 18"/>
                <a:gd name="T29" fmla="*/ 20 h 20"/>
                <a:gd name="T30" fmla="*/ 11 w 18"/>
                <a:gd name="T31" fmla="*/ 20 h 20"/>
                <a:gd name="T32" fmla="*/ 11 w 18"/>
                <a:gd name="T33" fmla="*/ 20 h 20"/>
                <a:gd name="T34" fmla="*/ 9 w 18"/>
                <a:gd name="T35" fmla="*/ 18 h 20"/>
                <a:gd name="T36" fmla="*/ 9 w 18"/>
                <a:gd name="T37" fmla="*/ 18 h 20"/>
                <a:gd name="T38" fmla="*/ 9 w 18"/>
                <a:gd name="T39" fmla="*/ 15 h 20"/>
                <a:gd name="T40" fmla="*/ 9 w 18"/>
                <a:gd name="T41" fmla="*/ 15 h 20"/>
                <a:gd name="T42" fmla="*/ 7 w 18"/>
                <a:gd name="T43" fmla="*/ 13 h 20"/>
                <a:gd name="T44" fmla="*/ 4 w 18"/>
                <a:gd name="T45" fmla="*/ 13 h 20"/>
                <a:gd name="T46" fmla="*/ 4 w 18"/>
                <a:gd name="T47" fmla="*/ 13 h 20"/>
                <a:gd name="T48" fmla="*/ 2 w 18"/>
                <a:gd name="T49" fmla="*/ 11 h 20"/>
                <a:gd name="T50" fmla="*/ 2 w 18"/>
                <a:gd name="T51" fmla="*/ 9 h 20"/>
                <a:gd name="T52" fmla="*/ 2 w 18"/>
                <a:gd name="T53" fmla="*/ 6 h 20"/>
                <a:gd name="T54" fmla="*/ 0 w 18"/>
                <a:gd name="T55" fmla="*/ 2 h 20"/>
                <a:gd name="T56" fmla="*/ 2 w 18"/>
                <a:gd name="T57" fmla="*/ 2 h 20"/>
                <a:gd name="T58" fmla="*/ 9 w 18"/>
                <a:gd name="T59" fmla="*/ 0 h 20"/>
                <a:gd name="T60" fmla="*/ 9 w 18"/>
                <a:gd name="T61" fmla="*/ 0 h 20"/>
                <a:gd name="T62" fmla="*/ 11 w 18"/>
                <a:gd name="T63" fmla="*/ 0 h 20"/>
                <a:gd name="T64" fmla="*/ 11 w 18"/>
                <a:gd name="T6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" h="20">
                  <a:moveTo>
                    <a:pt x="11" y="0"/>
                  </a:moveTo>
                  <a:lnTo>
                    <a:pt x="11" y="2"/>
                  </a:lnTo>
                  <a:lnTo>
                    <a:pt x="13" y="2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0" name="Freeform 3253">
              <a:extLst>
                <a:ext uri="{FF2B5EF4-FFF2-40B4-BE49-F238E27FC236}">
                  <a16:creationId xmlns:a16="http://schemas.microsoft.com/office/drawing/2014/main" id="{888DA48C-94BD-4536-937D-D27E2B9C1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813" y="3903663"/>
              <a:ext cx="14288" cy="14288"/>
            </a:xfrm>
            <a:custGeom>
              <a:avLst/>
              <a:gdLst>
                <a:gd name="T0" fmla="*/ 6 w 9"/>
                <a:gd name="T1" fmla="*/ 6 h 9"/>
                <a:gd name="T2" fmla="*/ 6 w 9"/>
                <a:gd name="T3" fmla="*/ 9 h 9"/>
                <a:gd name="T4" fmla="*/ 4 w 9"/>
                <a:gd name="T5" fmla="*/ 9 h 9"/>
                <a:gd name="T6" fmla="*/ 2 w 9"/>
                <a:gd name="T7" fmla="*/ 9 h 9"/>
                <a:gd name="T8" fmla="*/ 2 w 9"/>
                <a:gd name="T9" fmla="*/ 9 h 9"/>
                <a:gd name="T10" fmla="*/ 0 w 9"/>
                <a:gd name="T11" fmla="*/ 4 h 9"/>
                <a:gd name="T12" fmla="*/ 0 w 9"/>
                <a:gd name="T13" fmla="*/ 4 h 9"/>
                <a:gd name="T14" fmla="*/ 2 w 9"/>
                <a:gd name="T15" fmla="*/ 0 h 9"/>
                <a:gd name="T16" fmla="*/ 4 w 9"/>
                <a:gd name="T17" fmla="*/ 0 h 9"/>
                <a:gd name="T18" fmla="*/ 6 w 9"/>
                <a:gd name="T19" fmla="*/ 0 h 9"/>
                <a:gd name="T20" fmla="*/ 9 w 9"/>
                <a:gd name="T21" fmla="*/ 0 h 9"/>
                <a:gd name="T22" fmla="*/ 9 w 9"/>
                <a:gd name="T23" fmla="*/ 2 h 9"/>
                <a:gd name="T24" fmla="*/ 9 w 9"/>
                <a:gd name="T25" fmla="*/ 2 h 9"/>
                <a:gd name="T26" fmla="*/ 6 w 9"/>
                <a:gd name="T27" fmla="*/ 4 h 9"/>
                <a:gd name="T28" fmla="*/ 6 w 9"/>
                <a:gd name="T29" fmla="*/ 6 h 9"/>
                <a:gd name="T30" fmla="*/ 6 w 9"/>
                <a:gd name="T3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6" y="6"/>
                  </a:moveTo>
                  <a:lnTo>
                    <a:pt x="6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1" name="Freeform 3254">
              <a:extLst>
                <a:ext uri="{FF2B5EF4-FFF2-40B4-BE49-F238E27FC236}">
                  <a16:creationId xmlns:a16="http://schemas.microsoft.com/office/drawing/2014/main" id="{5F17A6DA-FD71-4A41-BD4C-439AF1AC6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275" y="3827463"/>
              <a:ext cx="6350" cy="14288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1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1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4 h 4"/>
                <a:gd name="T16" fmla="*/ 0 w 2"/>
                <a:gd name="T17" fmla="*/ 4 h 4"/>
                <a:gd name="T18" fmla="*/ 0 w 2"/>
                <a:gd name="T19" fmla="*/ 4 h 4"/>
                <a:gd name="T20" fmla="*/ 1 w 2"/>
                <a:gd name="T21" fmla="*/ 4 h 4"/>
                <a:gd name="T22" fmla="*/ 2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2" name="Freeform 3255">
              <a:extLst>
                <a:ext uri="{FF2B5EF4-FFF2-40B4-BE49-F238E27FC236}">
                  <a16:creationId xmlns:a16="http://schemas.microsoft.com/office/drawing/2014/main" id="{45DB85D8-005E-49C6-9B3E-5879B0895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5" y="3778251"/>
              <a:ext cx="111125" cy="71438"/>
            </a:xfrm>
            <a:custGeom>
              <a:avLst/>
              <a:gdLst>
                <a:gd name="T0" fmla="*/ 31 w 31"/>
                <a:gd name="T1" fmla="*/ 10 h 20"/>
                <a:gd name="T2" fmla="*/ 31 w 31"/>
                <a:gd name="T3" fmla="*/ 10 h 20"/>
                <a:gd name="T4" fmla="*/ 22 w 31"/>
                <a:gd name="T5" fmla="*/ 0 h 20"/>
                <a:gd name="T6" fmla="*/ 22 w 31"/>
                <a:gd name="T7" fmla="*/ 0 h 20"/>
                <a:gd name="T8" fmla="*/ 1 w 31"/>
                <a:gd name="T9" fmla="*/ 2 h 20"/>
                <a:gd name="T10" fmla="*/ 1 w 31"/>
                <a:gd name="T11" fmla="*/ 2 h 20"/>
                <a:gd name="T12" fmla="*/ 1 w 31"/>
                <a:gd name="T13" fmla="*/ 2 h 20"/>
                <a:gd name="T14" fmla="*/ 1 w 31"/>
                <a:gd name="T15" fmla="*/ 2 h 20"/>
                <a:gd name="T16" fmla="*/ 0 w 31"/>
                <a:gd name="T17" fmla="*/ 2 h 20"/>
                <a:gd name="T18" fmla="*/ 1 w 31"/>
                <a:gd name="T19" fmla="*/ 4 h 20"/>
                <a:gd name="T20" fmla="*/ 3 w 31"/>
                <a:gd name="T21" fmla="*/ 6 h 20"/>
                <a:gd name="T22" fmla="*/ 4 w 31"/>
                <a:gd name="T23" fmla="*/ 7 h 20"/>
                <a:gd name="T24" fmla="*/ 4 w 31"/>
                <a:gd name="T25" fmla="*/ 8 h 20"/>
                <a:gd name="T26" fmla="*/ 5 w 31"/>
                <a:gd name="T27" fmla="*/ 9 h 20"/>
                <a:gd name="T28" fmla="*/ 6 w 31"/>
                <a:gd name="T29" fmla="*/ 10 h 20"/>
                <a:gd name="T30" fmla="*/ 6 w 31"/>
                <a:gd name="T31" fmla="*/ 10 h 20"/>
                <a:gd name="T32" fmla="*/ 7 w 31"/>
                <a:gd name="T33" fmla="*/ 9 h 20"/>
                <a:gd name="T34" fmla="*/ 7 w 31"/>
                <a:gd name="T35" fmla="*/ 11 h 20"/>
                <a:gd name="T36" fmla="*/ 7 w 31"/>
                <a:gd name="T37" fmla="*/ 12 h 20"/>
                <a:gd name="T38" fmla="*/ 7 w 31"/>
                <a:gd name="T39" fmla="*/ 12 h 20"/>
                <a:gd name="T40" fmla="*/ 8 w 31"/>
                <a:gd name="T41" fmla="*/ 13 h 20"/>
                <a:gd name="T42" fmla="*/ 10 w 31"/>
                <a:gd name="T43" fmla="*/ 16 h 20"/>
                <a:gd name="T44" fmla="*/ 10 w 31"/>
                <a:gd name="T45" fmla="*/ 17 h 20"/>
                <a:gd name="T46" fmla="*/ 10 w 31"/>
                <a:gd name="T47" fmla="*/ 17 h 20"/>
                <a:gd name="T48" fmla="*/ 11 w 31"/>
                <a:gd name="T49" fmla="*/ 17 h 20"/>
                <a:gd name="T50" fmla="*/ 14 w 31"/>
                <a:gd name="T51" fmla="*/ 17 h 20"/>
                <a:gd name="T52" fmla="*/ 19 w 31"/>
                <a:gd name="T53" fmla="*/ 16 h 20"/>
                <a:gd name="T54" fmla="*/ 19 w 31"/>
                <a:gd name="T55" fmla="*/ 19 h 20"/>
                <a:gd name="T56" fmla="*/ 19 w 31"/>
                <a:gd name="T57" fmla="*/ 20 h 20"/>
                <a:gd name="T58" fmla="*/ 21 w 31"/>
                <a:gd name="T59" fmla="*/ 19 h 20"/>
                <a:gd name="T60" fmla="*/ 21 w 31"/>
                <a:gd name="T61" fmla="*/ 19 h 20"/>
                <a:gd name="T62" fmla="*/ 21 w 31"/>
                <a:gd name="T63" fmla="*/ 11 h 20"/>
                <a:gd name="T64" fmla="*/ 31 w 31"/>
                <a:gd name="T6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20">
                  <a:moveTo>
                    <a:pt x="31" y="10"/>
                  </a:moveTo>
                  <a:lnTo>
                    <a:pt x="31" y="1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1"/>
                  </a:lnTo>
                  <a:lnTo>
                    <a:pt x="31" y="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3" name="Freeform 3256">
              <a:extLst>
                <a:ext uri="{FF2B5EF4-FFF2-40B4-BE49-F238E27FC236}">
                  <a16:creationId xmlns:a16="http://schemas.microsoft.com/office/drawing/2014/main" id="{03D89701-7E1B-4101-A2E4-C1AED1DC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5" y="3835401"/>
              <a:ext cx="11113" cy="14288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2 h 9"/>
                <a:gd name="T10" fmla="*/ 7 w 7"/>
                <a:gd name="T11" fmla="*/ 9 h 9"/>
                <a:gd name="T12" fmla="*/ 7 w 7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4" name="Freeform 3257">
              <a:extLst>
                <a:ext uri="{FF2B5EF4-FFF2-40B4-BE49-F238E27FC236}">
                  <a16:creationId xmlns:a16="http://schemas.microsoft.com/office/drawing/2014/main" id="{2F5803ED-37BD-428C-B614-E02FC81C7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888" y="3852863"/>
              <a:ext cx="42863" cy="39688"/>
            </a:xfrm>
            <a:custGeom>
              <a:avLst/>
              <a:gdLst>
                <a:gd name="T0" fmla="*/ 12 w 12"/>
                <a:gd name="T1" fmla="*/ 0 h 11"/>
                <a:gd name="T2" fmla="*/ 12 w 12"/>
                <a:gd name="T3" fmla="*/ 0 h 11"/>
                <a:gd name="T4" fmla="*/ 12 w 12"/>
                <a:gd name="T5" fmla="*/ 0 h 11"/>
                <a:gd name="T6" fmla="*/ 12 w 12"/>
                <a:gd name="T7" fmla="*/ 0 h 11"/>
                <a:gd name="T8" fmla="*/ 12 w 12"/>
                <a:gd name="T9" fmla="*/ 0 h 11"/>
                <a:gd name="T10" fmla="*/ 12 w 12"/>
                <a:gd name="T11" fmla="*/ 0 h 11"/>
                <a:gd name="T12" fmla="*/ 3 w 12"/>
                <a:gd name="T13" fmla="*/ 0 h 11"/>
                <a:gd name="T14" fmla="*/ 3 w 12"/>
                <a:gd name="T15" fmla="*/ 0 h 11"/>
                <a:gd name="T16" fmla="*/ 3 w 12"/>
                <a:gd name="T17" fmla="*/ 0 h 11"/>
                <a:gd name="T18" fmla="*/ 3 w 12"/>
                <a:gd name="T19" fmla="*/ 2 h 11"/>
                <a:gd name="T20" fmla="*/ 3 w 12"/>
                <a:gd name="T21" fmla="*/ 2 h 11"/>
                <a:gd name="T22" fmla="*/ 2 w 12"/>
                <a:gd name="T23" fmla="*/ 2 h 11"/>
                <a:gd name="T24" fmla="*/ 2 w 12"/>
                <a:gd name="T25" fmla="*/ 3 h 11"/>
                <a:gd name="T26" fmla="*/ 2 w 12"/>
                <a:gd name="T27" fmla="*/ 4 h 11"/>
                <a:gd name="T28" fmla="*/ 1 w 12"/>
                <a:gd name="T29" fmla="*/ 6 h 11"/>
                <a:gd name="T30" fmla="*/ 1 w 12"/>
                <a:gd name="T31" fmla="*/ 8 h 11"/>
                <a:gd name="T32" fmla="*/ 0 w 12"/>
                <a:gd name="T33" fmla="*/ 10 h 11"/>
                <a:gd name="T34" fmla="*/ 2 w 12"/>
                <a:gd name="T35" fmla="*/ 11 h 11"/>
                <a:gd name="T36" fmla="*/ 2 w 12"/>
                <a:gd name="T37" fmla="*/ 11 h 11"/>
                <a:gd name="T38" fmla="*/ 3 w 12"/>
                <a:gd name="T39" fmla="*/ 10 h 11"/>
                <a:gd name="T40" fmla="*/ 3 w 12"/>
                <a:gd name="T41" fmla="*/ 9 h 11"/>
                <a:gd name="T42" fmla="*/ 4 w 12"/>
                <a:gd name="T43" fmla="*/ 9 h 11"/>
                <a:gd name="T44" fmla="*/ 4 w 12"/>
                <a:gd name="T45" fmla="*/ 9 h 11"/>
                <a:gd name="T46" fmla="*/ 5 w 12"/>
                <a:gd name="T47" fmla="*/ 8 h 11"/>
                <a:gd name="T48" fmla="*/ 6 w 12"/>
                <a:gd name="T49" fmla="*/ 7 h 11"/>
                <a:gd name="T50" fmla="*/ 6 w 12"/>
                <a:gd name="T51" fmla="*/ 7 h 11"/>
                <a:gd name="T52" fmla="*/ 7 w 12"/>
                <a:gd name="T53" fmla="*/ 6 h 11"/>
                <a:gd name="T54" fmla="*/ 7 w 12"/>
                <a:gd name="T55" fmla="*/ 5 h 11"/>
                <a:gd name="T56" fmla="*/ 8 w 12"/>
                <a:gd name="T57" fmla="*/ 4 h 11"/>
                <a:gd name="T58" fmla="*/ 9 w 12"/>
                <a:gd name="T59" fmla="*/ 4 h 11"/>
                <a:gd name="T60" fmla="*/ 9 w 12"/>
                <a:gd name="T61" fmla="*/ 3 h 11"/>
                <a:gd name="T62" fmla="*/ 10 w 12"/>
                <a:gd name="T63" fmla="*/ 3 h 11"/>
                <a:gd name="T64" fmla="*/ 10 w 12"/>
                <a:gd name="T65" fmla="*/ 2 h 11"/>
                <a:gd name="T66" fmla="*/ 11 w 12"/>
                <a:gd name="T67" fmla="*/ 0 h 11"/>
                <a:gd name="T68" fmla="*/ 12 w 12"/>
                <a:gd name="T6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5" name="Freeform 3258">
              <a:extLst>
                <a:ext uri="{FF2B5EF4-FFF2-40B4-BE49-F238E27FC236}">
                  <a16:creationId xmlns:a16="http://schemas.microsoft.com/office/drawing/2014/main" id="{9EE20532-04FD-44FE-BDD8-99AA7755E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388" y="3838576"/>
              <a:ext cx="71438" cy="50800"/>
            </a:xfrm>
            <a:custGeom>
              <a:avLst/>
              <a:gdLst>
                <a:gd name="T0" fmla="*/ 17 w 20"/>
                <a:gd name="T1" fmla="*/ 13 h 14"/>
                <a:gd name="T2" fmla="*/ 17 w 20"/>
                <a:gd name="T3" fmla="*/ 13 h 14"/>
                <a:gd name="T4" fmla="*/ 18 w 20"/>
                <a:gd name="T5" fmla="*/ 12 h 14"/>
                <a:gd name="T6" fmla="*/ 18 w 20"/>
                <a:gd name="T7" fmla="*/ 11 h 14"/>
                <a:gd name="T8" fmla="*/ 18 w 20"/>
                <a:gd name="T9" fmla="*/ 11 h 14"/>
                <a:gd name="T10" fmla="*/ 18 w 20"/>
                <a:gd name="T11" fmla="*/ 10 h 14"/>
                <a:gd name="T12" fmla="*/ 18 w 20"/>
                <a:gd name="T13" fmla="*/ 10 h 14"/>
                <a:gd name="T14" fmla="*/ 18 w 20"/>
                <a:gd name="T15" fmla="*/ 10 h 14"/>
                <a:gd name="T16" fmla="*/ 19 w 20"/>
                <a:gd name="T17" fmla="*/ 9 h 14"/>
                <a:gd name="T18" fmla="*/ 19 w 20"/>
                <a:gd name="T19" fmla="*/ 9 h 14"/>
                <a:gd name="T20" fmla="*/ 19 w 20"/>
                <a:gd name="T21" fmla="*/ 8 h 14"/>
                <a:gd name="T22" fmla="*/ 19 w 20"/>
                <a:gd name="T23" fmla="*/ 7 h 14"/>
                <a:gd name="T24" fmla="*/ 20 w 20"/>
                <a:gd name="T25" fmla="*/ 6 h 14"/>
                <a:gd name="T26" fmla="*/ 20 w 20"/>
                <a:gd name="T27" fmla="*/ 4 h 14"/>
                <a:gd name="T28" fmla="*/ 19 w 20"/>
                <a:gd name="T29" fmla="*/ 4 h 14"/>
                <a:gd name="T30" fmla="*/ 18 w 20"/>
                <a:gd name="T31" fmla="*/ 4 h 14"/>
                <a:gd name="T32" fmla="*/ 17 w 20"/>
                <a:gd name="T33" fmla="*/ 4 h 14"/>
                <a:gd name="T34" fmla="*/ 16 w 20"/>
                <a:gd name="T35" fmla="*/ 4 h 14"/>
                <a:gd name="T36" fmla="*/ 15 w 20"/>
                <a:gd name="T37" fmla="*/ 3 h 14"/>
                <a:gd name="T38" fmla="*/ 14 w 20"/>
                <a:gd name="T39" fmla="*/ 3 h 14"/>
                <a:gd name="T40" fmla="*/ 13 w 20"/>
                <a:gd name="T41" fmla="*/ 3 h 14"/>
                <a:gd name="T42" fmla="*/ 12 w 20"/>
                <a:gd name="T43" fmla="*/ 3 h 14"/>
                <a:gd name="T44" fmla="*/ 11 w 20"/>
                <a:gd name="T45" fmla="*/ 3 h 14"/>
                <a:gd name="T46" fmla="*/ 10 w 20"/>
                <a:gd name="T47" fmla="*/ 2 h 14"/>
                <a:gd name="T48" fmla="*/ 9 w 20"/>
                <a:gd name="T49" fmla="*/ 2 h 14"/>
                <a:gd name="T50" fmla="*/ 8 w 20"/>
                <a:gd name="T51" fmla="*/ 2 h 14"/>
                <a:gd name="T52" fmla="*/ 7 w 20"/>
                <a:gd name="T53" fmla="*/ 1 h 14"/>
                <a:gd name="T54" fmla="*/ 6 w 20"/>
                <a:gd name="T55" fmla="*/ 1 h 14"/>
                <a:gd name="T56" fmla="*/ 5 w 20"/>
                <a:gd name="T57" fmla="*/ 1 h 14"/>
                <a:gd name="T58" fmla="*/ 4 w 20"/>
                <a:gd name="T59" fmla="*/ 0 h 14"/>
                <a:gd name="T60" fmla="*/ 3 w 20"/>
                <a:gd name="T61" fmla="*/ 0 h 14"/>
                <a:gd name="T62" fmla="*/ 2 w 20"/>
                <a:gd name="T63" fmla="*/ 0 h 14"/>
                <a:gd name="T64" fmla="*/ 2 w 20"/>
                <a:gd name="T65" fmla="*/ 0 h 14"/>
                <a:gd name="T66" fmla="*/ 2 w 20"/>
                <a:gd name="T67" fmla="*/ 1 h 14"/>
                <a:gd name="T68" fmla="*/ 2 w 20"/>
                <a:gd name="T69" fmla="*/ 1 h 14"/>
                <a:gd name="T70" fmla="*/ 2 w 20"/>
                <a:gd name="T71" fmla="*/ 1 h 14"/>
                <a:gd name="T72" fmla="*/ 2 w 20"/>
                <a:gd name="T73" fmla="*/ 2 h 14"/>
                <a:gd name="T74" fmla="*/ 1 w 20"/>
                <a:gd name="T75" fmla="*/ 3 h 14"/>
                <a:gd name="T76" fmla="*/ 1 w 20"/>
                <a:gd name="T77" fmla="*/ 4 h 14"/>
                <a:gd name="T78" fmla="*/ 1 w 20"/>
                <a:gd name="T79" fmla="*/ 5 h 14"/>
                <a:gd name="T80" fmla="*/ 0 w 20"/>
                <a:gd name="T81" fmla="*/ 6 h 14"/>
                <a:gd name="T82" fmla="*/ 0 w 20"/>
                <a:gd name="T83" fmla="*/ 7 h 14"/>
                <a:gd name="T84" fmla="*/ 0 w 20"/>
                <a:gd name="T85" fmla="*/ 8 h 14"/>
                <a:gd name="T86" fmla="*/ 0 w 20"/>
                <a:gd name="T87" fmla="*/ 9 h 14"/>
                <a:gd name="T88" fmla="*/ 0 w 20"/>
                <a:gd name="T89" fmla="*/ 9 h 14"/>
                <a:gd name="T90" fmla="*/ 0 w 20"/>
                <a:gd name="T91" fmla="*/ 9 h 14"/>
                <a:gd name="T92" fmla="*/ 1 w 20"/>
                <a:gd name="T93" fmla="*/ 9 h 14"/>
                <a:gd name="T94" fmla="*/ 2 w 20"/>
                <a:gd name="T95" fmla="*/ 9 h 14"/>
                <a:gd name="T96" fmla="*/ 2 w 20"/>
                <a:gd name="T97" fmla="*/ 9 h 14"/>
                <a:gd name="T98" fmla="*/ 3 w 20"/>
                <a:gd name="T99" fmla="*/ 10 h 14"/>
                <a:gd name="T100" fmla="*/ 7 w 20"/>
                <a:gd name="T101" fmla="*/ 11 h 14"/>
                <a:gd name="T102" fmla="*/ 8 w 20"/>
                <a:gd name="T103" fmla="*/ 11 h 14"/>
                <a:gd name="T104" fmla="*/ 10 w 20"/>
                <a:gd name="T105" fmla="*/ 12 h 14"/>
                <a:gd name="T106" fmla="*/ 11 w 20"/>
                <a:gd name="T107" fmla="*/ 12 h 14"/>
                <a:gd name="T108" fmla="*/ 13 w 20"/>
                <a:gd name="T109" fmla="*/ 13 h 14"/>
                <a:gd name="T110" fmla="*/ 14 w 20"/>
                <a:gd name="T111" fmla="*/ 13 h 14"/>
                <a:gd name="T112" fmla="*/ 16 w 20"/>
                <a:gd name="T113" fmla="*/ 13 h 14"/>
                <a:gd name="T114" fmla="*/ 17 w 20"/>
                <a:gd name="T115" fmla="*/ 14 h 14"/>
                <a:gd name="T116" fmla="*/ 17 w 20"/>
                <a:gd name="T1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" h="14">
                  <a:moveTo>
                    <a:pt x="17" y="13"/>
                  </a:moveTo>
                  <a:lnTo>
                    <a:pt x="17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17" y="1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6" name="Freeform 3259">
              <a:extLst>
                <a:ext uri="{FF2B5EF4-FFF2-40B4-BE49-F238E27FC236}">
                  <a16:creationId xmlns:a16="http://schemas.microsoft.com/office/drawing/2014/main" id="{0970054D-ADBA-475F-98E5-5DE9A9756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3895726"/>
              <a:ext cx="11113" cy="14288"/>
            </a:xfrm>
            <a:custGeom>
              <a:avLst/>
              <a:gdLst>
                <a:gd name="T0" fmla="*/ 0 w 7"/>
                <a:gd name="T1" fmla="*/ 9 h 9"/>
                <a:gd name="T2" fmla="*/ 0 w 7"/>
                <a:gd name="T3" fmla="*/ 9 h 9"/>
                <a:gd name="T4" fmla="*/ 0 w 7"/>
                <a:gd name="T5" fmla="*/ 5 h 9"/>
                <a:gd name="T6" fmla="*/ 2 w 7"/>
                <a:gd name="T7" fmla="*/ 5 h 9"/>
                <a:gd name="T8" fmla="*/ 2 w 7"/>
                <a:gd name="T9" fmla="*/ 5 h 9"/>
                <a:gd name="T10" fmla="*/ 2 w 7"/>
                <a:gd name="T11" fmla="*/ 5 h 9"/>
                <a:gd name="T12" fmla="*/ 2 w 7"/>
                <a:gd name="T13" fmla="*/ 5 h 9"/>
                <a:gd name="T14" fmla="*/ 2 w 7"/>
                <a:gd name="T15" fmla="*/ 2 h 9"/>
                <a:gd name="T16" fmla="*/ 2 w 7"/>
                <a:gd name="T17" fmla="*/ 0 h 9"/>
                <a:gd name="T18" fmla="*/ 2 w 7"/>
                <a:gd name="T19" fmla="*/ 0 h 9"/>
                <a:gd name="T20" fmla="*/ 5 w 7"/>
                <a:gd name="T21" fmla="*/ 0 h 9"/>
                <a:gd name="T22" fmla="*/ 7 w 7"/>
                <a:gd name="T23" fmla="*/ 0 h 9"/>
                <a:gd name="T24" fmla="*/ 7 w 7"/>
                <a:gd name="T25" fmla="*/ 2 h 9"/>
                <a:gd name="T26" fmla="*/ 5 w 7"/>
                <a:gd name="T27" fmla="*/ 9 h 9"/>
                <a:gd name="T28" fmla="*/ 5 w 7"/>
                <a:gd name="T29" fmla="*/ 9 h 9"/>
                <a:gd name="T30" fmla="*/ 0 w 7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9"/>
                  </a:lnTo>
                  <a:lnTo>
                    <a:pt x="5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7" name="Freeform 3260">
              <a:extLst>
                <a:ext uri="{FF2B5EF4-FFF2-40B4-BE49-F238E27FC236}">
                  <a16:creationId xmlns:a16="http://schemas.microsoft.com/office/drawing/2014/main" id="{A2B5A4AE-DC30-44E3-BF35-2A9BFAF28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963" y="3924301"/>
              <a:ext cx="9525" cy="11113"/>
            </a:xfrm>
            <a:custGeom>
              <a:avLst/>
              <a:gdLst>
                <a:gd name="T0" fmla="*/ 6 w 6"/>
                <a:gd name="T1" fmla="*/ 2 h 7"/>
                <a:gd name="T2" fmla="*/ 0 w 6"/>
                <a:gd name="T3" fmla="*/ 7 h 7"/>
                <a:gd name="T4" fmla="*/ 0 w 6"/>
                <a:gd name="T5" fmla="*/ 7 h 7"/>
                <a:gd name="T6" fmla="*/ 0 w 6"/>
                <a:gd name="T7" fmla="*/ 7 h 7"/>
                <a:gd name="T8" fmla="*/ 0 w 6"/>
                <a:gd name="T9" fmla="*/ 5 h 7"/>
                <a:gd name="T10" fmla="*/ 0 w 6"/>
                <a:gd name="T11" fmla="*/ 5 h 7"/>
                <a:gd name="T12" fmla="*/ 0 w 6"/>
                <a:gd name="T13" fmla="*/ 5 h 7"/>
                <a:gd name="T14" fmla="*/ 2 w 6"/>
                <a:gd name="T15" fmla="*/ 2 h 7"/>
                <a:gd name="T16" fmla="*/ 4 w 6"/>
                <a:gd name="T17" fmla="*/ 0 h 7"/>
                <a:gd name="T18" fmla="*/ 6 w 6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8" name="Freeform 3261">
              <a:extLst>
                <a:ext uri="{FF2B5EF4-FFF2-40B4-BE49-F238E27FC236}">
                  <a16:creationId xmlns:a16="http://schemas.microsoft.com/office/drawing/2014/main" id="{56C5172A-F772-41B8-832B-D04273A99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163" y="3935413"/>
              <a:ext cx="7938" cy="11113"/>
            </a:xfrm>
            <a:custGeom>
              <a:avLst/>
              <a:gdLst>
                <a:gd name="T0" fmla="*/ 5 w 5"/>
                <a:gd name="T1" fmla="*/ 4 h 7"/>
                <a:gd name="T2" fmla="*/ 2 w 5"/>
                <a:gd name="T3" fmla="*/ 4 h 7"/>
                <a:gd name="T4" fmla="*/ 2 w 5"/>
                <a:gd name="T5" fmla="*/ 4 h 7"/>
                <a:gd name="T6" fmla="*/ 2 w 5"/>
                <a:gd name="T7" fmla="*/ 4 h 7"/>
                <a:gd name="T8" fmla="*/ 2 w 5"/>
                <a:gd name="T9" fmla="*/ 7 h 7"/>
                <a:gd name="T10" fmla="*/ 2 w 5"/>
                <a:gd name="T11" fmla="*/ 7 h 7"/>
                <a:gd name="T12" fmla="*/ 2 w 5"/>
                <a:gd name="T13" fmla="*/ 7 h 7"/>
                <a:gd name="T14" fmla="*/ 2 w 5"/>
                <a:gd name="T15" fmla="*/ 7 h 7"/>
                <a:gd name="T16" fmla="*/ 2 w 5"/>
                <a:gd name="T17" fmla="*/ 7 h 7"/>
                <a:gd name="T18" fmla="*/ 0 w 5"/>
                <a:gd name="T19" fmla="*/ 7 h 7"/>
                <a:gd name="T20" fmla="*/ 0 w 5"/>
                <a:gd name="T21" fmla="*/ 4 h 7"/>
                <a:gd name="T22" fmla="*/ 0 w 5"/>
                <a:gd name="T23" fmla="*/ 4 h 7"/>
                <a:gd name="T24" fmla="*/ 0 w 5"/>
                <a:gd name="T25" fmla="*/ 4 h 7"/>
                <a:gd name="T26" fmla="*/ 0 w 5"/>
                <a:gd name="T27" fmla="*/ 4 h 7"/>
                <a:gd name="T28" fmla="*/ 0 w 5"/>
                <a:gd name="T29" fmla="*/ 4 h 7"/>
                <a:gd name="T30" fmla="*/ 0 w 5"/>
                <a:gd name="T31" fmla="*/ 2 h 7"/>
                <a:gd name="T32" fmla="*/ 0 w 5"/>
                <a:gd name="T33" fmla="*/ 0 h 7"/>
                <a:gd name="T34" fmla="*/ 0 w 5"/>
                <a:gd name="T35" fmla="*/ 0 h 7"/>
                <a:gd name="T36" fmla="*/ 2 w 5"/>
                <a:gd name="T37" fmla="*/ 0 h 7"/>
                <a:gd name="T38" fmla="*/ 5 w 5"/>
                <a:gd name="T39" fmla="*/ 0 h 7"/>
                <a:gd name="T40" fmla="*/ 5 w 5"/>
                <a:gd name="T41" fmla="*/ 2 h 7"/>
                <a:gd name="T42" fmla="*/ 5 w 5"/>
                <a:gd name="T43" fmla="*/ 2 h 7"/>
                <a:gd name="T44" fmla="*/ 5 w 5"/>
                <a:gd name="T45" fmla="*/ 2 h 7"/>
                <a:gd name="T46" fmla="*/ 2 w 5"/>
                <a:gd name="T47" fmla="*/ 4 h 7"/>
                <a:gd name="T48" fmla="*/ 5 w 5"/>
                <a:gd name="T4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9" name="Freeform 3262">
              <a:extLst>
                <a:ext uri="{FF2B5EF4-FFF2-40B4-BE49-F238E27FC236}">
                  <a16:creationId xmlns:a16="http://schemas.microsoft.com/office/drawing/2014/main" id="{39CCB62A-B50C-419E-8749-015DCE658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675" y="3946526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4 w 4"/>
                <a:gd name="T5" fmla="*/ 2 h 2"/>
                <a:gd name="T6" fmla="*/ 2 w 4"/>
                <a:gd name="T7" fmla="*/ 2 h 2"/>
                <a:gd name="T8" fmla="*/ 0 w 4"/>
                <a:gd name="T9" fmla="*/ 2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0" name="Freeform 3263">
              <a:extLst>
                <a:ext uri="{FF2B5EF4-FFF2-40B4-BE49-F238E27FC236}">
                  <a16:creationId xmlns:a16="http://schemas.microsoft.com/office/drawing/2014/main" id="{BCCE5670-7584-4A7F-A58F-759EA407DD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9163" y="3870326"/>
              <a:ext cx="93663" cy="96838"/>
            </a:xfrm>
            <a:custGeom>
              <a:avLst/>
              <a:gdLst>
                <a:gd name="T0" fmla="*/ 5 w 26"/>
                <a:gd name="T1" fmla="*/ 0 h 27"/>
                <a:gd name="T2" fmla="*/ 5 w 26"/>
                <a:gd name="T3" fmla="*/ 3 h 27"/>
                <a:gd name="T4" fmla="*/ 3 w 26"/>
                <a:gd name="T5" fmla="*/ 7 h 27"/>
                <a:gd name="T6" fmla="*/ 5 w 26"/>
                <a:gd name="T7" fmla="*/ 7 h 27"/>
                <a:gd name="T8" fmla="*/ 7 w 26"/>
                <a:gd name="T9" fmla="*/ 8 h 27"/>
                <a:gd name="T10" fmla="*/ 3 w 26"/>
                <a:gd name="T11" fmla="*/ 10 h 27"/>
                <a:gd name="T12" fmla="*/ 2 w 26"/>
                <a:gd name="T13" fmla="*/ 11 h 27"/>
                <a:gd name="T14" fmla="*/ 1 w 26"/>
                <a:gd name="T15" fmla="*/ 16 h 27"/>
                <a:gd name="T16" fmla="*/ 0 w 26"/>
                <a:gd name="T17" fmla="*/ 17 h 27"/>
                <a:gd name="T18" fmla="*/ 1 w 26"/>
                <a:gd name="T19" fmla="*/ 18 h 27"/>
                <a:gd name="T20" fmla="*/ 2 w 26"/>
                <a:gd name="T21" fmla="*/ 19 h 27"/>
                <a:gd name="T22" fmla="*/ 1 w 26"/>
                <a:gd name="T23" fmla="*/ 20 h 27"/>
                <a:gd name="T24" fmla="*/ 2 w 26"/>
                <a:gd name="T25" fmla="*/ 21 h 27"/>
                <a:gd name="T26" fmla="*/ 3 w 26"/>
                <a:gd name="T27" fmla="*/ 21 h 27"/>
                <a:gd name="T28" fmla="*/ 4 w 26"/>
                <a:gd name="T29" fmla="*/ 23 h 27"/>
                <a:gd name="T30" fmla="*/ 4 w 26"/>
                <a:gd name="T31" fmla="*/ 24 h 27"/>
                <a:gd name="T32" fmla="*/ 6 w 26"/>
                <a:gd name="T33" fmla="*/ 22 h 27"/>
                <a:gd name="T34" fmla="*/ 7 w 26"/>
                <a:gd name="T35" fmla="*/ 21 h 27"/>
                <a:gd name="T36" fmla="*/ 9 w 26"/>
                <a:gd name="T37" fmla="*/ 23 h 27"/>
                <a:gd name="T38" fmla="*/ 9 w 26"/>
                <a:gd name="T39" fmla="*/ 23 h 27"/>
                <a:gd name="T40" fmla="*/ 7 w 26"/>
                <a:gd name="T41" fmla="*/ 25 h 27"/>
                <a:gd name="T42" fmla="*/ 6 w 26"/>
                <a:gd name="T43" fmla="*/ 26 h 27"/>
                <a:gd name="T44" fmla="*/ 10 w 26"/>
                <a:gd name="T45" fmla="*/ 24 h 27"/>
                <a:gd name="T46" fmla="*/ 10 w 26"/>
                <a:gd name="T47" fmla="*/ 21 h 27"/>
                <a:gd name="T48" fmla="*/ 11 w 26"/>
                <a:gd name="T49" fmla="*/ 21 h 27"/>
                <a:gd name="T50" fmla="*/ 14 w 26"/>
                <a:gd name="T51" fmla="*/ 19 h 27"/>
                <a:gd name="T52" fmla="*/ 14 w 26"/>
                <a:gd name="T53" fmla="*/ 18 h 27"/>
                <a:gd name="T54" fmla="*/ 14 w 26"/>
                <a:gd name="T55" fmla="*/ 17 h 27"/>
                <a:gd name="T56" fmla="*/ 17 w 26"/>
                <a:gd name="T57" fmla="*/ 15 h 27"/>
                <a:gd name="T58" fmla="*/ 18 w 26"/>
                <a:gd name="T59" fmla="*/ 14 h 27"/>
                <a:gd name="T60" fmla="*/ 21 w 26"/>
                <a:gd name="T61" fmla="*/ 11 h 27"/>
                <a:gd name="T62" fmla="*/ 21 w 26"/>
                <a:gd name="T63" fmla="*/ 9 h 27"/>
                <a:gd name="T64" fmla="*/ 21 w 26"/>
                <a:gd name="T65" fmla="*/ 8 h 27"/>
                <a:gd name="T66" fmla="*/ 23 w 26"/>
                <a:gd name="T67" fmla="*/ 9 h 27"/>
                <a:gd name="T68" fmla="*/ 24 w 26"/>
                <a:gd name="T69" fmla="*/ 8 h 27"/>
                <a:gd name="T70" fmla="*/ 22 w 26"/>
                <a:gd name="T71" fmla="*/ 5 h 27"/>
                <a:gd name="T72" fmla="*/ 20 w 26"/>
                <a:gd name="T73" fmla="*/ 7 h 27"/>
                <a:gd name="T74" fmla="*/ 19 w 26"/>
                <a:gd name="T75" fmla="*/ 6 h 27"/>
                <a:gd name="T76" fmla="*/ 18 w 26"/>
                <a:gd name="T77" fmla="*/ 4 h 27"/>
                <a:gd name="T78" fmla="*/ 9 w 26"/>
                <a:gd name="T79" fmla="*/ 1 h 27"/>
                <a:gd name="T80" fmla="*/ 7 w 26"/>
                <a:gd name="T81" fmla="*/ 11 h 27"/>
                <a:gd name="T82" fmla="*/ 7 w 26"/>
                <a:gd name="T83" fmla="*/ 10 h 27"/>
                <a:gd name="T84" fmla="*/ 7 w 26"/>
                <a:gd name="T85" fmla="*/ 11 h 27"/>
                <a:gd name="T86" fmla="*/ 5 w 26"/>
                <a:gd name="T87" fmla="*/ 15 h 27"/>
                <a:gd name="T88" fmla="*/ 5 w 26"/>
                <a:gd name="T89" fmla="*/ 16 h 27"/>
                <a:gd name="T90" fmla="*/ 7 w 26"/>
                <a:gd name="T91" fmla="*/ 17 h 27"/>
                <a:gd name="T92" fmla="*/ 8 w 26"/>
                <a:gd name="T93" fmla="*/ 16 h 27"/>
                <a:gd name="T94" fmla="*/ 8 w 26"/>
                <a:gd name="T95" fmla="*/ 16 h 27"/>
                <a:gd name="T96" fmla="*/ 5 w 26"/>
                <a:gd name="T9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7">
                  <a:moveTo>
                    <a:pt x="6" y="1"/>
                  </a:move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0" y="24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6" y="15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7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7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4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6" y="1"/>
                  </a:lnTo>
                  <a:moveTo>
                    <a:pt x="7" y="11"/>
                  </a:move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7" y="11"/>
                  </a:lnTo>
                  <a:moveTo>
                    <a:pt x="5" y="15"/>
                  </a:move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5" y="1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1" name="Freeform 3264">
              <a:extLst>
                <a:ext uri="{FF2B5EF4-FFF2-40B4-BE49-F238E27FC236}">
                  <a16:creationId xmlns:a16="http://schemas.microsoft.com/office/drawing/2014/main" id="{15EF2621-FEC5-46D1-84DC-9F32D3E69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3781426"/>
              <a:ext cx="103188" cy="117475"/>
            </a:xfrm>
            <a:custGeom>
              <a:avLst/>
              <a:gdLst>
                <a:gd name="T0" fmla="*/ 65 w 65"/>
                <a:gd name="T1" fmla="*/ 2 h 74"/>
                <a:gd name="T2" fmla="*/ 65 w 65"/>
                <a:gd name="T3" fmla="*/ 4 h 74"/>
                <a:gd name="T4" fmla="*/ 61 w 65"/>
                <a:gd name="T5" fmla="*/ 9 h 74"/>
                <a:gd name="T6" fmla="*/ 56 w 65"/>
                <a:gd name="T7" fmla="*/ 13 h 74"/>
                <a:gd name="T8" fmla="*/ 54 w 65"/>
                <a:gd name="T9" fmla="*/ 16 h 74"/>
                <a:gd name="T10" fmla="*/ 54 w 65"/>
                <a:gd name="T11" fmla="*/ 18 h 74"/>
                <a:gd name="T12" fmla="*/ 45 w 65"/>
                <a:gd name="T13" fmla="*/ 27 h 74"/>
                <a:gd name="T14" fmla="*/ 43 w 65"/>
                <a:gd name="T15" fmla="*/ 29 h 74"/>
                <a:gd name="T16" fmla="*/ 40 w 65"/>
                <a:gd name="T17" fmla="*/ 34 h 74"/>
                <a:gd name="T18" fmla="*/ 38 w 65"/>
                <a:gd name="T19" fmla="*/ 36 h 74"/>
                <a:gd name="T20" fmla="*/ 36 w 65"/>
                <a:gd name="T21" fmla="*/ 36 h 74"/>
                <a:gd name="T22" fmla="*/ 34 w 65"/>
                <a:gd name="T23" fmla="*/ 38 h 74"/>
                <a:gd name="T24" fmla="*/ 34 w 65"/>
                <a:gd name="T25" fmla="*/ 41 h 74"/>
                <a:gd name="T26" fmla="*/ 25 w 65"/>
                <a:gd name="T27" fmla="*/ 50 h 74"/>
                <a:gd name="T28" fmla="*/ 18 w 65"/>
                <a:gd name="T29" fmla="*/ 56 h 74"/>
                <a:gd name="T30" fmla="*/ 16 w 65"/>
                <a:gd name="T31" fmla="*/ 61 h 74"/>
                <a:gd name="T32" fmla="*/ 13 w 65"/>
                <a:gd name="T33" fmla="*/ 63 h 74"/>
                <a:gd name="T34" fmla="*/ 6 w 65"/>
                <a:gd name="T35" fmla="*/ 68 h 74"/>
                <a:gd name="T36" fmla="*/ 6 w 65"/>
                <a:gd name="T37" fmla="*/ 70 h 74"/>
                <a:gd name="T38" fmla="*/ 4 w 65"/>
                <a:gd name="T39" fmla="*/ 70 h 74"/>
                <a:gd name="T40" fmla="*/ 2 w 65"/>
                <a:gd name="T41" fmla="*/ 74 h 74"/>
                <a:gd name="T42" fmla="*/ 0 w 65"/>
                <a:gd name="T43" fmla="*/ 70 h 74"/>
                <a:gd name="T44" fmla="*/ 2 w 65"/>
                <a:gd name="T45" fmla="*/ 68 h 74"/>
                <a:gd name="T46" fmla="*/ 4 w 65"/>
                <a:gd name="T47" fmla="*/ 65 h 74"/>
                <a:gd name="T48" fmla="*/ 4 w 65"/>
                <a:gd name="T49" fmla="*/ 65 h 74"/>
                <a:gd name="T50" fmla="*/ 6 w 65"/>
                <a:gd name="T51" fmla="*/ 63 h 74"/>
                <a:gd name="T52" fmla="*/ 9 w 65"/>
                <a:gd name="T53" fmla="*/ 61 h 74"/>
                <a:gd name="T54" fmla="*/ 9 w 65"/>
                <a:gd name="T55" fmla="*/ 61 h 74"/>
                <a:gd name="T56" fmla="*/ 11 w 65"/>
                <a:gd name="T57" fmla="*/ 56 h 74"/>
                <a:gd name="T58" fmla="*/ 16 w 65"/>
                <a:gd name="T59" fmla="*/ 54 h 74"/>
                <a:gd name="T60" fmla="*/ 18 w 65"/>
                <a:gd name="T61" fmla="*/ 50 h 74"/>
                <a:gd name="T62" fmla="*/ 20 w 65"/>
                <a:gd name="T63" fmla="*/ 47 h 74"/>
                <a:gd name="T64" fmla="*/ 20 w 65"/>
                <a:gd name="T65" fmla="*/ 45 h 74"/>
                <a:gd name="T66" fmla="*/ 20 w 65"/>
                <a:gd name="T67" fmla="*/ 41 h 74"/>
                <a:gd name="T68" fmla="*/ 22 w 65"/>
                <a:gd name="T69" fmla="*/ 41 h 74"/>
                <a:gd name="T70" fmla="*/ 25 w 65"/>
                <a:gd name="T71" fmla="*/ 41 h 74"/>
                <a:gd name="T72" fmla="*/ 25 w 65"/>
                <a:gd name="T73" fmla="*/ 43 h 74"/>
                <a:gd name="T74" fmla="*/ 31 w 65"/>
                <a:gd name="T75" fmla="*/ 38 h 74"/>
                <a:gd name="T76" fmla="*/ 31 w 65"/>
                <a:gd name="T77" fmla="*/ 36 h 74"/>
                <a:gd name="T78" fmla="*/ 34 w 65"/>
                <a:gd name="T79" fmla="*/ 34 h 74"/>
                <a:gd name="T80" fmla="*/ 34 w 65"/>
                <a:gd name="T81" fmla="*/ 29 h 74"/>
                <a:gd name="T82" fmla="*/ 36 w 65"/>
                <a:gd name="T83" fmla="*/ 32 h 74"/>
                <a:gd name="T84" fmla="*/ 38 w 65"/>
                <a:gd name="T85" fmla="*/ 27 h 74"/>
                <a:gd name="T86" fmla="*/ 40 w 65"/>
                <a:gd name="T87" fmla="*/ 25 h 74"/>
                <a:gd name="T88" fmla="*/ 40 w 65"/>
                <a:gd name="T89" fmla="*/ 25 h 74"/>
                <a:gd name="T90" fmla="*/ 43 w 65"/>
                <a:gd name="T91" fmla="*/ 25 h 74"/>
                <a:gd name="T92" fmla="*/ 43 w 65"/>
                <a:gd name="T93" fmla="*/ 23 h 74"/>
                <a:gd name="T94" fmla="*/ 45 w 65"/>
                <a:gd name="T95" fmla="*/ 20 h 74"/>
                <a:gd name="T96" fmla="*/ 47 w 65"/>
                <a:gd name="T97" fmla="*/ 18 h 74"/>
                <a:gd name="T98" fmla="*/ 47 w 65"/>
                <a:gd name="T99" fmla="*/ 18 h 74"/>
                <a:gd name="T100" fmla="*/ 49 w 65"/>
                <a:gd name="T101" fmla="*/ 18 h 74"/>
                <a:gd name="T102" fmla="*/ 49 w 65"/>
                <a:gd name="T103" fmla="*/ 16 h 74"/>
                <a:gd name="T104" fmla="*/ 52 w 65"/>
                <a:gd name="T105" fmla="*/ 13 h 74"/>
                <a:gd name="T106" fmla="*/ 52 w 65"/>
                <a:gd name="T107" fmla="*/ 13 h 74"/>
                <a:gd name="T108" fmla="*/ 56 w 65"/>
                <a:gd name="T109" fmla="*/ 9 h 74"/>
                <a:gd name="T110" fmla="*/ 58 w 65"/>
                <a:gd name="T111" fmla="*/ 7 h 74"/>
                <a:gd name="T112" fmla="*/ 61 w 65"/>
                <a:gd name="T113" fmla="*/ 4 h 74"/>
                <a:gd name="T114" fmla="*/ 61 w 65"/>
                <a:gd name="T115" fmla="*/ 2 h 74"/>
                <a:gd name="T116" fmla="*/ 63 w 65"/>
                <a:gd name="T117" fmla="*/ 0 h 74"/>
                <a:gd name="T118" fmla="*/ 63 w 65"/>
                <a:gd name="T1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" h="74">
                  <a:moveTo>
                    <a:pt x="63" y="0"/>
                  </a:move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1" y="9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6" y="13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2" y="20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5" y="50"/>
                  </a:lnTo>
                  <a:lnTo>
                    <a:pt x="22" y="52"/>
                  </a:lnTo>
                  <a:lnTo>
                    <a:pt x="22" y="54"/>
                  </a:lnTo>
                  <a:lnTo>
                    <a:pt x="18" y="56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6" y="61"/>
                  </a:lnTo>
                  <a:lnTo>
                    <a:pt x="13" y="61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5"/>
                  </a:lnTo>
                  <a:lnTo>
                    <a:pt x="9" y="68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4" y="74"/>
                  </a:lnTo>
                  <a:lnTo>
                    <a:pt x="2" y="74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45"/>
                  </a:lnTo>
                  <a:lnTo>
                    <a:pt x="20" y="45"/>
                  </a:lnTo>
                  <a:lnTo>
                    <a:pt x="18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2" y="38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4" y="36"/>
                  </a:lnTo>
                  <a:lnTo>
                    <a:pt x="34" y="34"/>
                  </a:lnTo>
                  <a:lnTo>
                    <a:pt x="31" y="34"/>
                  </a:lnTo>
                  <a:lnTo>
                    <a:pt x="34" y="32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6" y="32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2" name="Freeform 3265">
              <a:extLst>
                <a:ext uri="{FF2B5EF4-FFF2-40B4-BE49-F238E27FC236}">
                  <a16:creationId xmlns:a16="http://schemas.microsoft.com/office/drawing/2014/main" id="{FC4EE0A5-D684-4D65-93AB-0D9C04293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5" y="3903663"/>
              <a:ext cx="20638" cy="23813"/>
            </a:xfrm>
            <a:custGeom>
              <a:avLst/>
              <a:gdLst>
                <a:gd name="T0" fmla="*/ 11 w 13"/>
                <a:gd name="T1" fmla="*/ 0 h 15"/>
                <a:gd name="T2" fmla="*/ 13 w 13"/>
                <a:gd name="T3" fmla="*/ 2 h 15"/>
                <a:gd name="T4" fmla="*/ 13 w 13"/>
                <a:gd name="T5" fmla="*/ 2 h 15"/>
                <a:gd name="T6" fmla="*/ 13 w 13"/>
                <a:gd name="T7" fmla="*/ 4 h 15"/>
                <a:gd name="T8" fmla="*/ 9 w 13"/>
                <a:gd name="T9" fmla="*/ 6 h 15"/>
                <a:gd name="T10" fmla="*/ 9 w 13"/>
                <a:gd name="T11" fmla="*/ 9 h 15"/>
                <a:gd name="T12" fmla="*/ 7 w 13"/>
                <a:gd name="T13" fmla="*/ 11 h 15"/>
                <a:gd name="T14" fmla="*/ 4 w 13"/>
                <a:gd name="T15" fmla="*/ 13 h 15"/>
                <a:gd name="T16" fmla="*/ 2 w 13"/>
                <a:gd name="T17" fmla="*/ 15 h 15"/>
                <a:gd name="T18" fmla="*/ 2 w 13"/>
                <a:gd name="T19" fmla="*/ 15 h 15"/>
                <a:gd name="T20" fmla="*/ 2 w 13"/>
                <a:gd name="T21" fmla="*/ 15 h 15"/>
                <a:gd name="T22" fmla="*/ 0 w 13"/>
                <a:gd name="T23" fmla="*/ 13 h 15"/>
                <a:gd name="T24" fmla="*/ 0 w 13"/>
                <a:gd name="T25" fmla="*/ 13 h 15"/>
                <a:gd name="T26" fmla="*/ 0 w 13"/>
                <a:gd name="T27" fmla="*/ 13 h 15"/>
                <a:gd name="T28" fmla="*/ 0 w 13"/>
                <a:gd name="T29" fmla="*/ 11 h 15"/>
                <a:gd name="T30" fmla="*/ 2 w 13"/>
                <a:gd name="T31" fmla="*/ 11 h 15"/>
                <a:gd name="T32" fmla="*/ 2 w 13"/>
                <a:gd name="T33" fmla="*/ 9 h 15"/>
                <a:gd name="T34" fmla="*/ 7 w 13"/>
                <a:gd name="T35" fmla="*/ 6 h 15"/>
                <a:gd name="T36" fmla="*/ 7 w 13"/>
                <a:gd name="T37" fmla="*/ 4 h 15"/>
                <a:gd name="T38" fmla="*/ 9 w 13"/>
                <a:gd name="T39" fmla="*/ 2 h 15"/>
                <a:gd name="T40" fmla="*/ 9 w 13"/>
                <a:gd name="T41" fmla="*/ 2 h 15"/>
                <a:gd name="T42" fmla="*/ 11 w 13"/>
                <a:gd name="T43" fmla="*/ 2 h 15"/>
                <a:gd name="T44" fmla="*/ 9 w 13"/>
                <a:gd name="T45" fmla="*/ 0 h 15"/>
                <a:gd name="T46" fmla="*/ 11 w 13"/>
                <a:gd name="T47" fmla="*/ 0 h 15"/>
                <a:gd name="T48" fmla="*/ 11 w 13"/>
                <a:gd name="T49" fmla="*/ 0 h 15"/>
                <a:gd name="T50" fmla="*/ 11 w 13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9" y="6"/>
                  </a:lnTo>
                  <a:lnTo>
                    <a:pt x="9" y="9"/>
                  </a:lnTo>
                  <a:lnTo>
                    <a:pt x="7" y="11"/>
                  </a:lnTo>
                  <a:lnTo>
                    <a:pt x="4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3" name="Freeform 3266">
              <a:extLst>
                <a:ext uri="{FF2B5EF4-FFF2-40B4-BE49-F238E27FC236}">
                  <a16:creationId xmlns:a16="http://schemas.microsoft.com/office/drawing/2014/main" id="{397C8D39-E6B7-4E0A-A5D1-D79B4AFC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638" y="3773488"/>
              <a:ext cx="31750" cy="36513"/>
            </a:xfrm>
            <a:custGeom>
              <a:avLst/>
              <a:gdLst>
                <a:gd name="T0" fmla="*/ 15 w 20"/>
                <a:gd name="T1" fmla="*/ 3 h 23"/>
                <a:gd name="T2" fmla="*/ 20 w 20"/>
                <a:gd name="T3" fmla="*/ 5 h 23"/>
                <a:gd name="T4" fmla="*/ 18 w 20"/>
                <a:gd name="T5" fmla="*/ 5 h 23"/>
                <a:gd name="T6" fmla="*/ 18 w 20"/>
                <a:gd name="T7" fmla="*/ 7 h 23"/>
                <a:gd name="T8" fmla="*/ 18 w 20"/>
                <a:gd name="T9" fmla="*/ 9 h 23"/>
                <a:gd name="T10" fmla="*/ 15 w 20"/>
                <a:gd name="T11" fmla="*/ 12 h 23"/>
                <a:gd name="T12" fmla="*/ 13 w 20"/>
                <a:gd name="T13" fmla="*/ 14 h 23"/>
                <a:gd name="T14" fmla="*/ 13 w 20"/>
                <a:gd name="T15" fmla="*/ 14 h 23"/>
                <a:gd name="T16" fmla="*/ 11 w 20"/>
                <a:gd name="T17" fmla="*/ 18 h 23"/>
                <a:gd name="T18" fmla="*/ 9 w 20"/>
                <a:gd name="T19" fmla="*/ 18 h 23"/>
                <a:gd name="T20" fmla="*/ 9 w 20"/>
                <a:gd name="T21" fmla="*/ 18 h 23"/>
                <a:gd name="T22" fmla="*/ 6 w 20"/>
                <a:gd name="T23" fmla="*/ 21 h 23"/>
                <a:gd name="T24" fmla="*/ 6 w 20"/>
                <a:gd name="T25" fmla="*/ 21 h 23"/>
                <a:gd name="T26" fmla="*/ 6 w 20"/>
                <a:gd name="T27" fmla="*/ 23 h 23"/>
                <a:gd name="T28" fmla="*/ 4 w 20"/>
                <a:gd name="T29" fmla="*/ 23 h 23"/>
                <a:gd name="T30" fmla="*/ 4 w 20"/>
                <a:gd name="T31" fmla="*/ 23 h 23"/>
                <a:gd name="T32" fmla="*/ 2 w 20"/>
                <a:gd name="T33" fmla="*/ 21 h 23"/>
                <a:gd name="T34" fmla="*/ 2 w 20"/>
                <a:gd name="T35" fmla="*/ 21 h 23"/>
                <a:gd name="T36" fmla="*/ 2 w 20"/>
                <a:gd name="T37" fmla="*/ 18 h 23"/>
                <a:gd name="T38" fmla="*/ 0 w 20"/>
                <a:gd name="T39" fmla="*/ 16 h 23"/>
                <a:gd name="T40" fmla="*/ 0 w 20"/>
                <a:gd name="T41" fmla="*/ 16 h 23"/>
                <a:gd name="T42" fmla="*/ 0 w 20"/>
                <a:gd name="T43" fmla="*/ 16 h 23"/>
                <a:gd name="T44" fmla="*/ 0 w 20"/>
                <a:gd name="T45" fmla="*/ 14 h 23"/>
                <a:gd name="T46" fmla="*/ 0 w 20"/>
                <a:gd name="T47" fmla="*/ 14 h 23"/>
                <a:gd name="T48" fmla="*/ 2 w 20"/>
                <a:gd name="T49" fmla="*/ 14 h 23"/>
                <a:gd name="T50" fmla="*/ 4 w 20"/>
                <a:gd name="T51" fmla="*/ 9 h 23"/>
                <a:gd name="T52" fmla="*/ 4 w 20"/>
                <a:gd name="T53" fmla="*/ 9 h 23"/>
                <a:gd name="T54" fmla="*/ 6 w 20"/>
                <a:gd name="T55" fmla="*/ 7 h 23"/>
                <a:gd name="T56" fmla="*/ 4 w 20"/>
                <a:gd name="T57" fmla="*/ 7 h 23"/>
                <a:gd name="T58" fmla="*/ 6 w 20"/>
                <a:gd name="T59" fmla="*/ 7 h 23"/>
                <a:gd name="T60" fmla="*/ 6 w 20"/>
                <a:gd name="T61" fmla="*/ 5 h 23"/>
                <a:gd name="T62" fmla="*/ 6 w 20"/>
                <a:gd name="T63" fmla="*/ 5 h 23"/>
                <a:gd name="T64" fmla="*/ 9 w 20"/>
                <a:gd name="T65" fmla="*/ 3 h 23"/>
                <a:gd name="T66" fmla="*/ 9 w 20"/>
                <a:gd name="T67" fmla="*/ 3 h 23"/>
                <a:gd name="T68" fmla="*/ 9 w 20"/>
                <a:gd name="T69" fmla="*/ 3 h 23"/>
                <a:gd name="T70" fmla="*/ 11 w 20"/>
                <a:gd name="T71" fmla="*/ 0 h 23"/>
                <a:gd name="T72" fmla="*/ 13 w 20"/>
                <a:gd name="T7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3">
                  <a:moveTo>
                    <a:pt x="13" y="0"/>
                  </a:moveTo>
                  <a:lnTo>
                    <a:pt x="15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4" name="Freeform 3267">
              <a:extLst>
                <a:ext uri="{FF2B5EF4-FFF2-40B4-BE49-F238E27FC236}">
                  <a16:creationId xmlns:a16="http://schemas.microsoft.com/office/drawing/2014/main" id="{C6FA3EFA-94B2-4513-8DAC-0A0DE546A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3" y="3767138"/>
              <a:ext cx="157163" cy="165100"/>
            </a:xfrm>
            <a:custGeom>
              <a:avLst/>
              <a:gdLst>
                <a:gd name="T0" fmla="*/ 44 w 44"/>
                <a:gd name="T1" fmla="*/ 1 h 46"/>
                <a:gd name="T2" fmla="*/ 40 w 44"/>
                <a:gd name="T3" fmla="*/ 4 h 46"/>
                <a:gd name="T4" fmla="*/ 35 w 44"/>
                <a:gd name="T5" fmla="*/ 9 h 46"/>
                <a:gd name="T6" fmla="*/ 30 w 44"/>
                <a:gd name="T7" fmla="*/ 13 h 46"/>
                <a:gd name="T8" fmla="*/ 25 w 44"/>
                <a:gd name="T9" fmla="*/ 17 h 46"/>
                <a:gd name="T10" fmla="*/ 22 w 44"/>
                <a:gd name="T11" fmla="*/ 18 h 46"/>
                <a:gd name="T12" fmla="*/ 23 w 44"/>
                <a:gd name="T13" fmla="*/ 20 h 46"/>
                <a:gd name="T14" fmla="*/ 24 w 44"/>
                <a:gd name="T15" fmla="*/ 22 h 46"/>
                <a:gd name="T16" fmla="*/ 23 w 44"/>
                <a:gd name="T17" fmla="*/ 23 h 46"/>
                <a:gd name="T18" fmla="*/ 22 w 44"/>
                <a:gd name="T19" fmla="*/ 24 h 46"/>
                <a:gd name="T20" fmla="*/ 21 w 44"/>
                <a:gd name="T21" fmla="*/ 23 h 46"/>
                <a:gd name="T22" fmla="*/ 20 w 44"/>
                <a:gd name="T23" fmla="*/ 23 h 46"/>
                <a:gd name="T24" fmla="*/ 19 w 44"/>
                <a:gd name="T25" fmla="*/ 20 h 46"/>
                <a:gd name="T26" fmla="*/ 10 w 44"/>
                <a:gd name="T27" fmla="*/ 24 h 46"/>
                <a:gd name="T28" fmla="*/ 7 w 44"/>
                <a:gd name="T29" fmla="*/ 27 h 46"/>
                <a:gd name="T30" fmla="*/ 5 w 44"/>
                <a:gd name="T31" fmla="*/ 30 h 46"/>
                <a:gd name="T32" fmla="*/ 4 w 44"/>
                <a:gd name="T33" fmla="*/ 31 h 46"/>
                <a:gd name="T34" fmla="*/ 0 w 44"/>
                <a:gd name="T35" fmla="*/ 35 h 46"/>
                <a:gd name="T36" fmla="*/ 2 w 44"/>
                <a:gd name="T37" fmla="*/ 37 h 46"/>
                <a:gd name="T38" fmla="*/ 9 w 44"/>
                <a:gd name="T39" fmla="*/ 44 h 46"/>
                <a:gd name="T40" fmla="*/ 12 w 44"/>
                <a:gd name="T41" fmla="*/ 44 h 46"/>
                <a:gd name="T42" fmla="*/ 13 w 44"/>
                <a:gd name="T43" fmla="*/ 42 h 46"/>
                <a:gd name="T44" fmla="*/ 17 w 44"/>
                <a:gd name="T45" fmla="*/ 39 h 46"/>
                <a:gd name="T46" fmla="*/ 18 w 44"/>
                <a:gd name="T47" fmla="*/ 39 h 46"/>
                <a:gd name="T48" fmla="*/ 20 w 44"/>
                <a:gd name="T49" fmla="*/ 37 h 46"/>
                <a:gd name="T50" fmla="*/ 20 w 44"/>
                <a:gd name="T51" fmla="*/ 34 h 46"/>
                <a:gd name="T52" fmla="*/ 21 w 44"/>
                <a:gd name="T53" fmla="*/ 33 h 46"/>
                <a:gd name="T54" fmla="*/ 22 w 44"/>
                <a:gd name="T55" fmla="*/ 32 h 46"/>
                <a:gd name="T56" fmla="*/ 22 w 44"/>
                <a:gd name="T57" fmla="*/ 31 h 46"/>
                <a:gd name="T58" fmla="*/ 22 w 44"/>
                <a:gd name="T59" fmla="*/ 29 h 46"/>
                <a:gd name="T60" fmla="*/ 24 w 44"/>
                <a:gd name="T61" fmla="*/ 30 h 46"/>
                <a:gd name="T62" fmla="*/ 26 w 44"/>
                <a:gd name="T63" fmla="*/ 28 h 46"/>
                <a:gd name="T64" fmla="*/ 28 w 44"/>
                <a:gd name="T65" fmla="*/ 25 h 46"/>
                <a:gd name="T66" fmla="*/ 27 w 44"/>
                <a:gd name="T67" fmla="*/ 23 h 46"/>
                <a:gd name="T68" fmla="*/ 29 w 44"/>
                <a:gd name="T69" fmla="*/ 22 h 46"/>
                <a:gd name="T70" fmla="*/ 30 w 44"/>
                <a:gd name="T71" fmla="*/ 23 h 46"/>
                <a:gd name="T72" fmla="*/ 33 w 44"/>
                <a:gd name="T73" fmla="*/ 20 h 46"/>
                <a:gd name="T74" fmla="*/ 34 w 44"/>
                <a:gd name="T75" fmla="*/ 19 h 46"/>
                <a:gd name="T76" fmla="*/ 34 w 44"/>
                <a:gd name="T77" fmla="*/ 17 h 46"/>
                <a:gd name="T78" fmla="*/ 35 w 44"/>
                <a:gd name="T79" fmla="*/ 16 h 46"/>
                <a:gd name="T80" fmla="*/ 36 w 44"/>
                <a:gd name="T81" fmla="*/ 13 h 46"/>
                <a:gd name="T82" fmla="*/ 38 w 44"/>
                <a:gd name="T83" fmla="*/ 13 h 46"/>
                <a:gd name="T84" fmla="*/ 40 w 44"/>
                <a:gd name="T85" fmla="*/ 12 h 46"/>
                <a:gd name="T86" fmla="*/ 39 w 44"/>
                <a:gd name="T87" fmla="*/ 10 h 46"/>
                <a:gd name="T88" fmla="*/ 38 w 44"/>
                <a:gd name="T89" fmla="*/ 9 h 46"/>
                <a:gd name="T90" fmla="*/ 38 w 44"/>
                <a:gd name="T91" fmla="*/ 8 h 46"/>
                <a:gd name="T92" fmla="*/ 40 w 44"/>
                <a:gd name="T93" fmla="*/ 6 h 46"/>
                <a:gd name="T94" fmla="*/ 40 w 44"/>
                <a:gd name="T95" fmla="*/ 5 h 46"/>
                <a:gd name="T96" fmla="*/ 41 w 44"/>
                <a:gd name="T97" fmla="*/ 4 h 46"/>
                <a:gd name="T98" fmla="*/ 42 w 44"/>
                <a:gd name="T99" fmla="*/ 3 h 46"/>
                <a:gd name="T100" fmla="*/ 43 w 44"/>
                <a:gd name="T101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" h="46">
                  <a:moveTo>
                    <a:pt x="44" y="2"/>
                  </a:move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0" y="4"/>
                  </a:lnTo>
                  <a:lnTo>
                    <a:pt x="39" y="5"/>
                  </a:lnTo>
                  <a:lnTo>
                    <a:pt x="38" y="6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0" y="13"/>
                  </a:lnTo>
                  <a:lnTo>
                    <a:pt x="29" y="14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6" y="16"/>
                  </a:lnTo>
                  <a:lnTo>
                    <a:pt x="25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4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29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3" y="2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9" y="21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4" y="20"/>
                  </a:lnTo>
                  <a:lnTo>
                    <a:pt x="34" y="19"/>
                  </a:lnTo>
                  <a:lnTo>
                    <a:pt x="33" y="19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5" y="16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5" name="Freeform 3268">
              <a:extLst>
                <a:ext uri="{FF2B5EF4-FFF2-40B4-BE49-F238E27FC236}">
                  <a16:creationId xmlns:a16="http://schemas.microsoft.com/office/drawing/2014/main" id="{65194198-67BB-4C4E-BDC8-C7E15BF7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938" y="3927476"/>
              <a:ext cx="42863" cy="39688"/>
            </a:xfrm>
            <a:custGeom>
              <a:avLst/>
              <a:gdLst>
                <a:gd name="T0" fmla="*/ 20 w 27"/>
                <a:gd name="T1" fmla="*/ 0 h 25"/>
                <a:gd name="T2" fmla="*/ 27 w 27"/>
                <a:gd name="T3" fmla="*/ 5 h 25"/>
                <a:gd name="T4" fmla="*/ 27 w 27"/>
                <a:gd name="T5" fmla="*/ 5 h 25"/>
                <a:gd name="T6" fmla="*/ 27 w 27"/>
                <a:gd name="T7" fmla="*/ 5 h 25"/>
                <a:gd name="T8" fmla="*/ 24 w 27"/>
                <a:gd name="T9" fmla="*/ 7 h 25"/>
                <a:gd name="T10" fmla="*/ 11 w 27"/>
                <a:gd name="T11" fmla="*/ 23 h 25"/>
                <a:gd name="T12" fmla="*/ 11 w 27"/>
                <a:gd name="T13" fmla="*/ 25 h 25"/>
                <a:gd name="T14" fmla="*/ 9 w 27"/>
                <a:gd name="T15" fmla="*/ 25 h 25"/>
                <a:gd name="T16" fmla="*/ 9 w 27"/>
                <a:gd name="T17" fmla="*/ 25 h 25"/>
                <a:gd name="T18" fmla="*/ 2 w 27"/>
                <a:gd name="T19" fmla="*/ 21 h 25"/>
                <a:gd name="T20" fmla="*/ 2 w 27"/>
                <a:gd name="T21" fmla="*/ 18 h 25"/>
                <a:gd name="T22" fmla="*/ 0 w 27"/>
                <a:gd name="T23" fmla="*/ 16 h 25"/>
                <a:gd name="T24" fmla="*/ 0 w 27"/>
                <a:gd name="T25" fmla="*/ 14 h 25"/>
                <a:gd name="T26" fmla="*/ 2 w 27"/>
                <a:gd name="T27" fmla="*/ 12 h 25"/>
                <a:gd name="T28" fmla="*/ 9 w 27"/>
                <a:gd name="T29" fmla="*/ 5 h 25"/>
                <a:gd name="T30" fmla="*/ 9 w 27"/>
                <a:gd name="T31" fmla="*/ 5 h 25"/>
                <a:gd name="T32" fmla="*/ 9 w 27"/>
                <a:gd name="T33" fmla="*/ 5 h 25"/>
                <a:gd name="T34" fmla="*/ 11 w 27"/>
                <a:gd name="T35" fmla="*/ 7 h 25"/>
                <a:gd name="T36" fmla="*/ 13 w 27"/>
                <a:gd name="T37" fmla="*/ 5 h 25"/>
                <a:gd name="T38" fmla="*/ 15 w 27"/>
                <a:gd name="T39" fmla="*/ 3 h 25"/>
                <a:gd name="T40" fmla="*/ 18 w 27"/>
                <a:gd name="T41" fmla="*/ 3 h 25"/>
                <a:gd name="T42" fmla="*/ 18 w 27"/>
                <a:gd name="T43" fmla="*/ 3 h 25"/>
                <a:gd name="T44" fmla="*/ 20 w 27"/>
                <a:gd name="T4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25">
                  <a:moveTo>
                    <a:pt x="20" y="0"/>
                  </a:move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6" name="Freeform 3269">
              <a:extLst>
                <a:ext uri="{FF2B5EF4-FFF2-40B4-BE49-F238E27FC236}">
                  <a16:creationId xmlns:a16="http://schemas.microsoft.com/office/drawing/2014/main" id="{098E4208-6EBC-419B-9D5B-7391B0E73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000" y="4029076"/>
              <a:ext cx="11113" cy="9525"/>
            </a:xfrm>
            <a:custGeom>
              <a:avLst/>
              <a:gdLst>
                <a:gd name="T0" fmla="*/ 5 w 7"/>
                <a:gd name="T1" fmla="*/ 0 h 6"/>
                <a:gd name="T2" fmla="*/ 7 w 7"/>
                <a:gd name="T3" fmla="*/ 2 h 6"/>
                <a:gd name="T4" fmla="*/ 7 w 7"/>
                <a:gd name="T5" fmla="*/ 2 h 6"/>
                <a:gd name="T6" fmla="*/ 7 w 7"/>
                <a:gd name="T7" fmla="*/ 4 h 6"/>
                <a:gd name="T8" fmla="*/ 7 w 7"/>
                <a:gd name="T9" fmla="*/ 4 h 6"/>
                <a:gd name="T10" fmla="*/ 5 w 7"/>
                <a:gd name="T11" fmla="*/ 6 h 6"/>
                <a:gd name="T12" fmla="*/ 5 w 7"/>
                <a:gd name="T13" fmla="*/ 6 h 6"/>
                <a:gd name="T14" fmla="*/ 5 w 7"/>
                <a:gd name="T15" fmla="*/ 6 h 6"/>
                <a:gd name="T16" fmla="*/ 5 w 7"/>
                <a:gd name="T17" fmla="*/ 6 h 6"/>
                <a:gd name="T18" fmla="*/ 2 w 7"/>
                <a:gd name="T19" fmla="*/ 6 h 6"/>
                <a:gd name="T20" fmla="*/ 0 w 7"/>
                <a:gd name="T21" fmla="*/ 4 h 6"/>
                <a:gd name="T22" fmla="*/ 0 w 7"/>
                <a:gd name="T23" fmla="*/ 4 h 6"/>
                <a:gd name="T24" fmla="*/ 0 w 7"/>
                <a:gd name="T25" fmla="*/ 4 h 6"/>
                <a:gd name="T26" fmla="*/ 2 w 7"/>
                <a:gd name="T27" fmla="*/ 2 h 6"/>
                <a:gd name="T28" fmla="*/ 2 w 7"/>
                <a:gd name="T29" fmla="*/ 2 h 6"/>
                <a:gd name="T30" fmla="*/ 2 w 7"/>
                <a:gd name="T31" fmla="*/ 2 h 6"/>
                <a:gd name="T32" fmla="*/ 2 w 7"/>
                <a:gd name="T33" fmla="*/ 2 h 6"/>
                <a:gd name="T34" fmla="*/ 2 w 7"/>
                <a:gd name="T35" fmla="*/ 0 h 6"/>
                <a:gd name="T36" fmla="*/ 5 w 7"/>
                <a:gd name="T37" fmla="*/ 2 h 6"/>
                <a:gd name="T38" fmla="*/ 5 w 7"/>
                <a:gd name="T39" fmla="*/ 2 h 6"/>
                <a:gd name="T40" fmla="*/ 5 w 7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7" name="Freeform 3270">
              <a:extLst>
                <a:ext uri="{FF2B5EF4-FFF2-40B4-BE49-F238E27FC236}">
                  <a16:creationId xmlns:a16="http://schemas.microsoft.com/office/drawing/2014/main" id="{D5F6039B-0348-4D23-81EF-730F02EAA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850" y="3952876"/>
              <a:ext cx="11113" cy="7938"/>
            </a:xfrm>
            <a:custGeom>
              <a:avLst/>
              <a:gdLst>
                <a:gd name="T0" fmla="*/ 7 w 7"/>
                <a:gd name="T1" fmla="*/ 5 h 5"/>
                <a:gd name="T2" fmla="*/ 4 w 7"/>
                <a:gd name="T3" fmla="*/ 5 h 5"/>
                <a:gd name="T4" fmla="*/ 4 w 7"/>
                <a:gd name="T5" fmla="*/ 5 h 5"/>
                <a:gd name="T6" fmla="*/ 2 w 7"/>
                <a:gd name="T7" fmla="*/ 2 h 5"/>
                <a:gd name="T8" fmla="*/ 0 w 7"/>
                <a:gd name="T9" fmla="*/ 2 h 5"/>
                <a:gd name="T10" fmla="*/ 2 w 7"/>
                <a:gd name="T11" fmla="*/ 0 h 5"/>
                <a:gd name="T12" fmla="*/ 2 w 7"/>
                <a:gd name="T13" fmla="*/ 0 h 5"/>
                <a:gd name="T14" fmla="*/ 4 w 7"/>
                <a:gd name="T15" fmla="*/ 0 h 5"/>
                <a:gd name="T16" fmla="*/ 7 w 7"/>
                <a:gd name="T17" fmla="*/ 2 h 5"/>
                <a:gd name="T18" fmla="*/ 7 w 7"/>
                <a:gd name="T19" fmla="*/ 2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8" name="Freeform 3271">
              <a:extLst>
                <a:ext uri="{FF2B5EF4-FFF2-40B4-BE49-F238E27FC236}">
                  <a16:creationId xmlns:a16="http://schemas.microsoft.com/office/drawing/2014/main" id="{B67C9BAD-2E67-423E-9E26-2A7A6EBE1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600" y="3917951"/>
              <a:ext cx="14288" cy="14288"/>
            </a:xfrm>
            <a:custGeom>
              <a:avLst/>
              <a:gdLst>
                <a:gd name="T0" fmla="*/ 5 w 9"/>
                <a:gd name="T1" fmla="*/ 9 h 9"/>
                <a:gd name="T2" fmla="*/ 5 w 9"/>
                <a:gd name="T3" fmla="*/ 9 h 9"/>
                <a:gd name="T4" fmla="*/ 0 w 9"/>
                <a:gd name="T5" fmla="*/ 6 h 9"/>
                <a:gd name="T6" fmla="*/ 0 w 9"/>
                <a:gd name="T7" fmla="*/ 4 h 9"/>
                <a:gd name="T8" fmla="*/ 0 w 9"/>
                <a:gd name="T9" fmla="*/ 4 h 9"/>
                <a:gd name="T10" fmla="*/ 0 w 9"/>
                <a:gd name="T11" fmla="*/ 2 h 9"/>
                <a:gd name="T12" fmla="*/ 3 w 9"/>
                <a:gd name="T13" fmla="*/ 2 h 9"/>
                <a:gd name="T14" fmla="*/ 5 w 9"/>
                <a:gd name="T15" fmla="*/ 0 h 9"/>
                <a:gd name="T16" fmla="*/ 5 w 9"/>
                <a:gd name="T17" fmla="*/ 0 h 9"/>
                <a:gd name="T18" fmla="*/ 9 w 9"/>
                <a:gd name="T19" fmla="*/ 4 h 9"/>
                <a:gd name="T20" fmla="*/ 7 w 9"/>
                <a:gd name="T21" fmla="*/ 6 h 9"/>
                <a:gd name="T22" fmla="*/ 5 w 9"/>
                <a:gd name="T23" fmla="*/ 6 h 9"/>
                <a:gd name="T24" fmla="*/ 5 w 9"/>
                <a:gd name="T25" fmla="*/ 6 h 9"/>
                <a:gd name="T26" fmla="*/ 5 w 9"/>
                <a:gd name="T27" fmla="*/ 9 h 9"/>
                <a:gd name="T28" fmla="*/ 5 w 9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5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9" y="4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9" name="Freeform 3272">
              <a:extLst>
                <a:ext uri="{FF2B5EF4-FFF2-40B4-BE49-F238E27FC236}">
                  <a16:creationId xmlns:a16="http://schemas.microsoft.com/office/drawing/2014/main" id="{A237CBEE-DFE7-4813-80D1-D3B7B1D95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92551"/>
              <a:ext cx="57150" cy="46038"/>
            </a:xfrm>
            <a:custGeom>
              <a:avLst/>
              <a:gdLst>
                <a:gd name="T0" fmla="*/ 22 w 36"/>
                <a:gd name="T1" fmla="*/ 9 h 29"/>
                <a:gd name="T2" fmla="*/ 25 w 36"/>
                <a:gd name="T3" fmla="*/ 11 h 29"/>
                <a:gd name="T4" fmla="*/ 27 w 36"/>
                <a:gd name="T5" fmla="*/ 13 h 29"/>
                <a:gd name="T6" fmla="*/ 29 w 36"/>
                <a:gd name="T7" fmla="*/ 13 h 29"/>
                <a:gd name="T8" fmla="*/ 31 w 36"/>
                <a:gd name="T9" fmla="*/ 16 h 29"/>
                <a:gd name="T10" fmla="*/ 31 w 36"/>
                <a:gd name="T11" fmla="*/ 18 h 29"/>
                <a:gd name="T12" fmla="*/ 34 w 36"/>
                <a:gd name="T13" fmla="*/ 18 h 29"/>
                <a:gd name="T14" fmla="*/ 34 w 36"/>
                <a:gd name="T15" fmla="*/ 20 h 29"/>
                <a:gd name="T16" fmla="*/ 36 w 36"/>
                <a:gd name="T17" fmla="*/ 22 h 29"/>
                <a:gd name="T18" fmla="*/ 34 w 36"/>
                <a:gd name="T19" fmla="*/ 25 h 29"/>
                <a:gd name="T20" fmla="*/ 29 w 36"/>
                <a:gd name="T21" fmla="*/ 27 h 29"/>
                <a:gd name="T22" fmla="*/ 25 w 36"/>
                <a:gd name="T23" fmla="*/ 27 h 29"/>
                <a:gd name="T24" fmla="*/ 29 w 36"/>
                <a:gd name="T25" fmla="*/ 22 h 29"/>
                <a:gd name="T26" fmla="*/ 27 w 36"/>
                <a:gd name="T27" fmla="*/ 20 h 29"/>
                <a:gd name="T28" fmla="*/ 25 w 36"/>
                <a:gd name="T29" fmla="*/ 18 h 29"/>
                <a:gd name="T30" fmla="*/ 25 w 36"/>
                <a:gd name="T31" fmla="*/ 16 h 29"/>
                <a:gd name="T32" fmla="*/ 22 w 36"/>
                <a:gd name="T33" fmla="*/ 13 h 29"/>
                <a:gd name="T34" fmla="*/ 20 w 36"/>
                <a:gd name="T35" fmla="*/ 11 h 29"/>
                <a:gd name="T36" fmla="*/ 18 w 36"/>
                <a:gd name="T37" fmla="*/ 9 h 29"/>
                <a:gd name="T38" fmla="*/ 11 w 36"/>
                <a:gd name="T39" fmla="*/ 16 h 29"/>
                <a:gd name="T40" fmla="*/ 11 w 36"/>
                <a:gd name="T41" fmla="*/ 13 h 29"/>
                <a:gd name="T42" fmla="*/ 9 w 36"/>
                <a:gd name="T43" fmla="*/ 16 h 29"/>
                <a:gd name="T44" fmla="*/ 9 w 36"/>
                <a:gd name="T45" fmla="*/ 16 h 29"/>
                <a:gd name="T46" fmla="*/ 7 w 36"/>
                <a:gd name="T47" fmla="*/ 18 h 29"/>
                <a:gd name="T48" fmla="*/ 7 w 36"/>
                <a:gd name="T49" fmla="*/ 20 h 29"/>
                <a:gd name="T50" fmla="*/ 4 w 36"/>
                <a:gd name="T51" fmla="*/ 25 h 29"/>
                <a:gd name="T52" fmla="*/ 0 w 36"/>
                <a:gd name="T53" fmla="*/ 25 h 29"/>
                <a:gd name="T54" fmla="*/ 0 w 36"/>
                <a:gd name="T55" fmla="*/ 25 h 29"/>
                <a:gd name="T56" fmla="*/ 0 w 36"/>
                <a:gd name="T57" fmla="*/ 25 h 29"/>
                <a:gd name="T58" fmla="*/ 0 w 36"/>
                <a:gd name="T59" fmla="*/ 22 h 29"/>
                <a:gd name="T60" fmla="*/ 4 w 36"/>
                <a:gd name="T61" fmla="*/ 20 h 29"/>
                <a:gd name="T62" fmla="*/ 0 w 36"/>
                <a:gd name="T63" fmla="*/ 16 h 29"/>
                <a:gd name="T64" fmla="*/ 4 w 36"/>
                <a:gd name="T65" fmla="*/ 9 h 29"/>
                <a:gd name="T66" fmla="*/ 9 w 36"/>
                <a:gd name="T67" fmla="*/ 2 h 29"/>
                <a:gd name="T68" fmla="*/ 13 w 36"/>
                <a:gd name="T69" fmla="*/ 0 h 29"/>
                <a:gd name="T70" fmla="*/ 18 w 36"/>
                <a:gd name="T71" fmla="*/ 4 h 29"/>
                <a:gd name="T72" fmla="*/ 20 w 36"/>
                <a:gd name="T7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9">
                  <a:moveTo>
                    <a:pt x="22" y="9"/>
                  </a:moveTo>
                  <a:lnTo>
                    <a:pt x="22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6" y="22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1" y="25"/>
                  </a:lnTo>
                  <a:lnTo>
                    <a:pt x="29" y="27"/>
                  </a:lnTo>
                  <a:lnTo>
                    <a:pt x="27" y="29"/>
                  </a:lnTo>
                  <a:lnTo>
                    <a:pt x="25" y="27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8"/>
                  </a:lnTo>
                  <a:lnTo>
                    <a:pt x="4" y="20"/>
                  </a:lnTo>
                  <a:lnTo>
                    <a:pt x="7" y="20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9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0" name="Freeform 3273">
              <a:extLst>
                <a:ext uri="{FF2B5EF4-FFF2-40B4-BE49-F238E27FC236}">
                  <a16:creationId xmlns:a16="http://schemas.microsoft.com/office/drawing/2014/main" id="{6C572A91-2793-4184-9736-62115242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850" y="3932238"/>
              <a:ext cx="46038" cy="46038"/>
            </a:xfrm>
            <a:custGeom>
              <a:avLst/>
              <a:gdLst>
                <a:gd name="T0" fmla="*/ 20 w 29"/>
                <a:gd name="T1" fmla="*/ 6 h 29"/>
                <a:gd name="T2" fmla="*/ 20 w 29"/>
                <a:gd name="T3" fmla="*/ 9 h 29"/>
                <a:gd name="T4" fmla="*/ 20 w 29"/>
                <a:gd name="T5" fmla="*/ 6 h 29"/>
                <a:gd name="T6" fmla="*/ 20 w 29"/>
                <a:gd name="T7" fmla="*/ 9 h 29"/>
                <a:gd name="T8" fmla="*/ 20 w 29"/>
                <a:gd name="T9" fmla="*/ 6 h 29"/>
                <a:gd name="T10" fmla="*/ 23 w 29"/>
                <a:gd name="T11" fmla="*/ 9 h 29"/>
                <a:gd name="T12" fmla="*/ 18 w 29"/>
                <a:gd name="T13" fmla="*/ 13 h 29"/>
                <a:gd name="T14" fmla="*/ 18 w 29"/>
                <a:gd name="T15" fmla="*/ 13 h 29"/>
                <a:gd name="T16" fmla="*/ 20 w 29"/>
                <a:gd name="T17" fmla="*/ 13 h 29"/>
                <a:gd name="T18" fmla="*/ 29 w 29"/>
                <a:gd name="T19" fmla="*/ 22 h 29"/>
                <a:gd name="T20" fmla="*/ 27 w 29"/>
                <a:gd name="T21" fmla="*/ 22 h 29"/>
                <a:gd name="T22" fmla="*/ 27 w 29"/>
                <a:gd name="T23" fmla="*/ 24 h 29"/>
                <a:gd name="T24" fmla="*/ 20 w 29"/>
                <a:gd name="T25" fmla="*/ 29 h 29"/>
                <a:gd name="T26" fmla="*/ 20 w 29"/>
                <a:gd name="T27" fmla="*/ 27 h 29"/>
                <a:gd name="T28" fmla="*/ 20 w 29"/>
                <a:gd name="T29" fmla="*/ 29 h 29"/>
                <a:gd name="T30" fmla="*/ 16 w 29"/>
                <a:gd name="T31" fmla="*/ 24 h 29"/>
                <a:gd name="T32" fmla="*/ 13 w 29"/>
                <a:gd name="T33" fmla="*/ 22 h 29"/>
                <a:gd name="T34" fmla="*/ 9 w 29"/>
                <a:gd name="T35" fmla="*/ 20 h 29"/>
                <a:gd name="T36" fmla="*/ 9 w 29"/>
                <a:gd name="T37" fmla="*/ 22 h 29"/>
                <a:gd name="T38" fmla="*/ 7 w 29"/>
                <a:gd name="T39" fmla="*/ 22 h 29"/>
                <a:gd name="T40" fmla="*/ 7 w 29"/>
                <a:gd name="T41" fmla="*/ 22 h 29"/>
                <a:gd name="T42" fmla="*/ 4 w 29"/>
                <a:gd name="T43" fmla="*/ 20 h 29"/>
                <a:gd name="T44" fmla="*/ 2 w 29"/>
                <a:gd name="T45" fmla="*/ 20 h 29"/>
                <a:gd name="T46" fmla="*/ 2 w 29"/>
                <a:gd name="T47" fmla="*/ 20 h 29"/>
                <a:gd name="T48" fmla="*/ 0 w 29"/>
                <a:gd name="T49" fmla="*/ 18 h 29"/>
                <a:gd name="T50" fmla="*/ 0 w 29"/>
                <a:gd name="T51" fmla="*/ 18 h 29"/>
                <a:gd name="T52" fmla="*/ 0 w 29"/>
                <a:gd name="T53" fmla="*/ 18 h 29"/>
                <a:gd name="T54" fmla="*/ 0 w 29"/>
                <a:gd name="T55" fmla="*/ 18 h 29"/>
                <a:gd name="T56" fmla="*/ 0 w 29"/>
                <a:gd name="T57" fmla="*/ 18 h 29"/>
                <a:gd name="T58" fmla="*/ 0 w 29"/>
                <a:gd name="T59" fmla="*/ 15 h 29"/>
                <a:gd name="T60" fmla="*/ 0 w 29"/>
                <a:gd name="T61" fmla="*/ 15 h 29"/>
                <a:gd name="T62" fmla="*/ 2 w 29"/>
                <a:gd name="T63" fmla="*/ 15 h 29"/>
                <a:gd name="T64" fmla="*/ 4 w 29"/>
                <a:gd name="T65" fmla="*/ 18 h 29"/>
                <a:gd name="T66" fmla="*/ 4 w 29"/>
                <a:gd name="T67" fmla="*/ 18 h 29"/>
                <a:gd name="T68" fmla="*/ 7 w 29"/>
                <a:gd name="T69" fmla="*/ 18 h 29"/>
                <a:gd name="T70" fmla="*/ 7 w 29"/>
                <a:gd name="T71" fmla="*/ 18 h 29"/>
                <a:gd name="T72" fmla="*/ 7 w 29"/>
                <a:gd name="T73" fmla="*/ 18 h 29"/>
                <a:gd name="T74" fmla="*/ 7 w 29"/>
                <a:gd name="T75" fmla="*/ 18 h 29"/>
                <a:gd name="T76" fmla="*/ 7 w 29"/>
                <a:gd name="T77" fmla="*/ 15 h 29"/>
                <a:gd name="T78" fmla="*/ 7 w 29"/>
                <a:gd name="T79" fmla="*/ 15 h 29"/>
                <a:gd name="T80" fmla="*/ 4 w 29"/>
                <a:gd name="T81" fmla="*/ 13 h 29"/>
                <a:gd name="T82" fmla="*/ 2 w 29"/>
                <a:gd name="T83" fmla="*/ 13 h 29"/>
                <a:gd name="T84" fmla="*/ 4 w 29"/>
                <a:gd name="T85" fmla="*/ 11 h 29"/>
                <a:gd name="T86" fmla="*/ 4 w 29"/>
                <a:gd name="T87" fmla="*/ 11 h 29"/>
                <a:gd name="T88" fmla="*/ 7 w 29"/>
                <a:gd name="T89" fmla="*/ 9 h 29"/>
                <a:gd name="T90" fmla="*/ 9 w 29"/>
                <a:gd name="T91" fmla="*/ 6 h 29"/>
                <a:gd name="T92" fmla="*/ 9 w 29"/>
                <a:gd name="T93" fmla="*/ 6 h 29"/>
                <a:gd name="T94" fmla="*/ 16 w 29"/>
                <a:gd name="T95" fmla="*/ 0 h 29"/>
                <a:gd name="T96" fmla="*/ 18 w 29"/>
                <a:gd name="T97" fmla="*/ 4 h 29"/>
                <a:gd name="T98" fmla="*/ 20 w 29"/>
                <a:gd name="T99" fmla="*/ 6 h 29"/>
                <a:gd name="T100" fmla="*/ 20 w 29"/>
                <a:gd name="T101" fmla="*/ 6 h 29"/>
                <a:gd name="T102" fmla="*/ 20 w 29"/>
                <a:gd name="T103" fmla="*/ 6 h 29"/>
                <a:gd name="T104" fmla="*/ 20 w 29"/>
                <a:gd name="T105" fmla="*/ 6 h 29"/>
                <a:gd name="T106" fmla="*/ 20 w 29"/>
                <a:gd name="T10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9">
                  <a:moveTo>
                    <a:pt x="20" y="6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23" y="9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0" y="29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16" y="24"/>
                  </a:lnTo>
                  <a:lnTo>
                    <a:pt x="13" y="22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9"/>
                  </a:lnTo>
                  <a:lnTo>
                    <a:pt x="9" y="6"/>
                  </a:lnTo>
                  <a:lnTo>
                    <a:pt x="9" y="6"/>
                  </a:lnTo>
                  <a:lnTo>
                    <a:pt x="16" y="0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1" name="Freeform 3274">
              <a:extLst>
                <a:ext uri="{FF2B5EF4-FFF2-40B4-BE49-F238E27FC236}">
                  <a16:creationId xmlns:a16="http://schemas.microsoft.com/office/drawing/2014/main" id="{3B0ACAF4-2AE1-4CD8-AEB7-87145234C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8" y="3906838"/>
              <a:ext cx="58738" cy="77788"/>
            </a:xfrm>
            <a:custGeom>
              <a:avLst/>
              <a:gdLst>
                <a:gd name="T0" fmla="*/ 32 w 37"/>
                <a:gd name="T1" fmla="*/ 2 h 49"/>
                <a:gd name="T2" fmla="*/ 37 w 37"/>
                <a:gd name="T3" fmla="*/ 11 h 49"/>
                <a:gd name="T4" fmla="*/ 34 w 37"/>
                <a:gd name="T5" fmla="*/ 13 h 49"/>
                <a:gd name="T6" fmla="*/ 32 w 37"/>
                <a:gd name="T7" fmla="*/ 20 h 49"/>
                <a:gd name="T8" fmla="*/ 23 w 37"/>
                <a:gd name="T9" fmla="*/ 27 h 49"/>
                <a:gd name="T10" fmla="*/ 21 w 37"/>
                <a:gd name="T11" fmla="*/ 27 h 49"/>
                <a:gd name="T12" fmla="*/ 18 w 37"/>
                <a:gd name="T13" fmla="*/ 29 h 49"/>
                <a:gd name="T14" fmla="*/ 18 w 37"/>
                <a:gd name="T15" fmla="*/ 36 h 49"/>
                <a:gd name="T16" fmla="*/ 7 w 37"/>
                <a:gd name="T17" fmla="*/ 40 h 49"/>
                <a:gd name="T18" fmla="*/ 7 w 37"/>
                <a:gd name="T19" fmla="*/ 29 h 49"/>
                <a:gd name="T20" fmla="*/ 5 w 37"/>
                <a:gd name="T21" fmla="*/ 20 h 49"/>
                <a:gd name="T22" fmla="*/ 5 w 37"/>
                <a:gd name="T23" fmla="*/ 20 h 49"/>
                <a:gd name="T24" fmla="*/ 5 w 37"/>
                <a:gd name="T25" fmla="*/ 20 h 49"/>
                <a:gd name="T26" fmla="*/ 5 w 37"/>
                <a:gd name="T27" fmla="*/ 20 h 49"/>
                <a:gd name="T28" fmla="*/ 5 w 37"/>
                <a:gd name="T29" fmla="*/ 20 h 49"/>
                <a:gd name="T30" fmla="*/ 5 w 37"/>
                <a:gd name="T31" fmla="*/ 20 h 49"/>
                <a:gd name="T32" fmla="*/ 5 w 37"/>
                <a:gd name="T33" fmla="*/ 18 h 49"/>
                <a:gd name="T34" fmla="*/ 5 w 37"/>
                <a:gd name="T35" fmla="*/ 18 h 49"/>
                <a:gd name="T36" fmla="*/ 7 w 37"/>
                <a:gd name="T37" fmla="*/ 18 h 49"/>
                <a:gd name="T38" fmla="*/ 7 w 37"/>
                <a:gd name="T39" fmla="*/ 18 h 49"/>
                <a:gd name="T40" fmla="*/ 7 w 37"/>
                <a:gd name="T41" fmla="*/ 18 h 49"/>
                <a:gd name="T42" fmla="*/ 7 w 37"/>
                <a:gd name="T43" fmla="*/ 16 h 49"/>
                <a:gd name="T44" fmla="*/ 9 w 37"/>
                <a:gd name="T45" fmla="*/ 16 h 49"/>
                <a:gd name="T46" fmla="*/ 12 w 37"/>
                <a:gd name="T47" fmla="*/ 11 h 49"/>
                <a:gd name="T48" fmla="*/ 16 w 37"/>
                <a:gd name="T49" fmla="*/ 11 h 49"/>
                <a:gd name="T50" fmla="*/ 21 w 37"/>
                <a:gd name="T51" fmla="*/ 16 h 49"/>
                <a:gd name="T52" fmla="*/ 21 w 37"/>
                <a:gd name="T53" fmla="*/ 16 h 49"/>
                <a:gd name="T54" fmla="*/ 23 w 37"/>
                <a:gd name="T55" fmla="*/ 16 h 49"/>
                <a:gd name="T56" fmla="*/ 25 w 37"/>
                <a:gd name="T57" fmla="*/ 13 h 49"/>
                <a:gd name="T58" fmla="*/ 25 w 37"/>
                <a:gd name="T59" fmla="*/ 13 h 49"/>
                <a:gd name="T60" fmla="*/ 27 w 37"/>
                <a:gd name="T61" fmla="*/ 11 h 49"/>
                <a:gd name="T62" fmla="*/ 30 w 37"/>
                <a:gd name="T63" fmla="*/ 11 h 49"/>
                <a:gd name="T64" fmla="*/ 32 w 37"/>
                <a:gd name="T65" fmla="*/ 9 h 49"/>
                <a:gd name="T66" fmla="*/ 32 w 37"/>
                <a:gd name="T67" fmla="*/ 9 h 49"/>
                <a:gd name="T68" fmla="*/ 30 w 37"/>
                <a:gd name="T69" fmla="*/ 4 h 49"/>
                <a:gd name="T70" fmla="*/ 27 w 37"/>
                <a:gd name="T71" fmla="*/ 2 h 49"/>
                <a:gd name="T72" fmla="*/ 27 w 37"/>
                <a:gd name="T73" fmla="*/ 0 h 49"/>
                <a:gd name="T74" fmla="*/ 30 w 37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49">
                  <a:moveTo>
                    <a:pt x="30" y="0"/>
                  </a:moveTo>
                  <a:lnTo>
                    <a:pt x="32" y="2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4" y="13"/>
                  </a:lnTo>
                  <a:lnTo>
                    <a:pt x="37" y="18"/>
                  </a:lnTo>
                  <a:lnTo>
                    <a:pt x="32" y="20"/>
                  </a:lnTo>
                  <a:lnTo>
                    <a:pt x="25" y="29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8" y="29"/>
                  </a:lnTo>
                  <a:lnTo>
                    <a:pt x="21" y="31"/>
                  </a:lnTo>
                  <a:lnTo>
                    <a:pt x="18" y="36"/>
                  </a:lnTo>
                  <a:lnTo>
                    <a:pt x="9" y="49"/>
                  </a:lnTo>
                  <a:lnTo>
                    <a:pt x="7" y="40"/>
                  </a:lnTo>
                  <a:lnTo>
                    <a:pt x="7" y="34"/>
                  </a:lnTo>
                  <a:lnTo>
                    <a:pt x="7" y="29"/>
                  </a:lnTo>
                  <a:lnTo>
                    <a:pt x="0" y="25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2" name="Freeform 3275">
              <a:extLst>
                <a:ext uri="{FF2B5EF4-FFF2-40B4-BE49-F238E27FC236}">
                  <a16:creationId xmlns:a16="http://schemas.microsoft.com/office/drawing/2014/main" id="{E009FE97-B4BC-46EF-A227-ABC1E3A88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5063" y="3787776"/>
              <a:ext cx="80963" cy="87313"/>
            </a:xfrm>
            <a:custGeom>
              <a:avLst/>
              <a:gdLst>
                <a:gd name="T0" fmla="*/ 36 w 51"/>
                <a:gd name="T1" fmla="*/ 19 h 55"/>
                <a:gd name="T2" fmla="*/ 33 w 51"/>
                <a:gd name="T3" fmla="*/ 19 h 55"/>
                <a:gd name="T4" fmla="*/ 31 w 51"/>
                <a:gd name="T5" fmla="*/ 19 h 55"/>
                <a:gd name="T6" fmla="*/ 33 w 51"/>
                <a:gd name="T7" fmla="*/ 23 h 55"/>
                <a:gd name="T8" fmla="*/ 29 w 51"/>
                <a:gd name="T9" fmla="*/ 28 h 55"/>
                <a:gd name="T10" fmla="*/ 27 w 51"/>
                <a:gd name="T11" fmla="*/ 30 h 55"/>
                <a:gd name="T12" fmla="*/ 27 w 51"/>
                <a:gd name="T13" fmla="*/ 30 h 55"/>
                <a:gd name="T14" fmla="*/ 24 w 51"/>
                <a:gd name="T15" fmla="*/ 32 h 55"/>
                <a:gd name="T16" fmla="*/ 22 w 51"/>
                <a:gd name="T17" fmla="*/ 37 h 55"/>
                <a:gd name="T18" fmla="*/ 13 w 51"/>
                <a:gd name="T19" fmla="*/ 46 h 55"/>
                <a:gd name="T20" fmla="*/ 11 w 51"/>
                <a:gd name="T21" fmla="*/ 48 h 55"/>
                <a:gd name="T22" fmla="*/ 0 w 51"/>
                <a:gd name="T23" fmla="*/ 50 h 55"/>
                <a:gd name="T24" fmla="*/ 6 w 51"/>
                <a:gd name="T25" fmla="*/ 46 h 55"/>
                <a:gd name="T26" fmla="*/ 9 w 51"/>
                <a:gd name="T27" fmla="*/ 41 h 55"/>
                <a:gd name="T28" fmla="*/ 13 w 51"/>
                <a:gd name="T29" fmla="*/ 39 h 55"/>
                <a:gd name="T30" fmla="*/ 15 w 51"/>
                <a:gd name="T31" fmla="*/ 34 h 55"/>
                <a:gd name="T32" fmla="*/ 20 w 51"/>
                <a:gd name="T33" fmla="*/ 28 h 55"/>
                <a:gd name="T34" fmla="*/ 22 w 51"/>
                <a:gd name="T35" fmla="*/ 28 h 55"/>
                <a:gd name="T36" fmla="*/ 29 w 51"/>
                <a:gd name="T37" fmla="*/ 21 h 55"/>
                <a:gd name="T38" fmla="*/ 31 w 51"/>
                <a:gd name="T39" fmla="*/ 16 h 55"/>
                <a:gd name="T40" fmla="*/ 33 w 51"/>
                <a:gd name="T41" fmla="*/ 16 h 55"/>
                <a:gd name="T42" fmla="*/ 33 w 51"/>
                <a:gd name="T43" fmla="*/ 16 h 55"/>
                <a:gd name="T44" fmla="*/ 51 w 51"/>
                <a:gd name="T45" fmla="*/ 5 h 55"/>
                <a:gd name="T46" fmla="*/ 49 w 51"/>
                <a:gd name="T47" fmla="*/ 7 h 55"/>
                <a:gd name="T48" fmla="*/ 47 w 51"/>
                <a:gd name="T49" fmla="*/ 7 h 55"/>
                <a:gd name="T50" fmla="*/ 45 w 51"/>
                <a:gd name="T51" fmla="*/ 9 h 55"/>
                <a:gd name="T52" fmla="*/ 45 w 51"/>
                <a:gd name="T53" fmla="*/ 12 h 55"/>
                <a:gd name="T54" fmla="*/ 40 w 51"/>
                <a:gd name="T55" fmla="*/ 16 h 55"/>
                <a:gd name="T56" fmla="*/ 38 w 51"/>
                <a:gd name="T57" fmla="*/ 14 h 55"/>
                <a:gd name="T58" fmla="*/ 36 w 51"/>
                <a:gd name="T59" fmla="*/ 9 h 55"/>
                <a:gd name="T60" fmla="*/ 38 w 51"/>
                <a:gd name="T61" fmla="*/ 9 h 55"/>
                <a:gd name="T62" fmla="*/ 38 w 51"/>
                <a:gd name="T63" fmla="*/ 7 h 55"/>
                <a:gd name="T64" fmla="*/ 40 w 51"/>
                <a:gd name="T65" fmla="*/ 7 h 55"/>
                <a:gd name="T66" fmla="*/ 42 w 51"/>
                <a:gd name="T67" fmla="*/ 5 h 55"/>
                <a:gd name="T68" fmla="*/ 42 w 51"/>
                <a:gd name="T69" fmla="*/ 3 h 55"/>
                <a:gd name="T70" fmla="*/ 45 w 51"/>
                <a:gd name="T71" fmla="*/ 0 h 55"/>
                <a:gd name="T72" fmla="*/ 47 w 51"/>
                <a:gd name="T73" fmla="*/ 0 h 55"/>
                <a:gd name="T74" fmla="*/ 51 w 51"/>
                <a:gd name="T75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1" h="55">
                  <a:moveTo>
                    <a:pt x="33" y="16"/>
                  </a:moveTo>
                  <a:lnTo>
                    <a:pt x="36" y="19"/>
                  </a:lnTo>
                  <a:lnTo>
                    <a:pt x="36" y="21"/>
                  </a:lnTo>
                  <a:lnTo>
                    <a:pt x="33" y="19"/>
                  </a:lnTo>
                  <a:lnTo>
                    <a:pt x="31" y="16"/>
                  </a:lnTo>
                  <a:lnTo>
                    <a:pt x="31" y="19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29" y="28"/>
                  </a:lnTo>
                  <a:lnTo>
                    <a:pt x="31" y="2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4" y="32"/>
                  </a:lnTo>
                  <a:lnTo>
                    <a:pt x="22" y="34"/>
                  </a:lnTo>
                  <a:lnTo>
                    <a:pt x="22" y="37"/>
                  </a:lnTo>
                  <a:lnTo>
                    <a:pt x="15" y="41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4" y="55"/>
                  </a:lnTo>
                  <a:lnTo>
                    <a:pt x="0" y="50"/>
                  </a:lnTo>
                  <a:lnTo>
                    <a:pt x="4" y="48"/>
                  </a:lnTo>
                  <a:lnTo>
                    <a:pt x="6" y="46"/>
                  </a:lnTo>
                  <a:lnTo>
                    <a:pt x="6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20" y="28"/>
                  </a:lnTo>
                  <a:lnTo>
                    <a:pt x="22" y="25"/>
                  </a:lnTo>
                  <a:lnTo>
                    <a:pt x="22" y="28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3" y="16"/>
                  </a:lnTo>
                  <a:close/>
                  <a:moveTo>
                    <a:pt x="51" y="5"/>
                  </a:moveTo>
                  <a:lnTo>
                    <a:pt x="49" y="7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2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3" name="Freeform 3276">
              <a:extLst>
                <a:ext uri="{FF2B5EF4-FFF2-40B4-BE49-F238E27FC236}">
                  <a16:creationId xmlns:a16="http://schemas.microsoft.com/office/drawing/2014/main" id="{168AD84E-3DC6-4DD8-B445-E8ABF88E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213" y="3846513"/>
              <a:ext cx="47625" cy="46038"/>
            </a:xfrm>
            <a:custGeom>
              <a:avLst/>
              <a:gdLst>
                <a:gd name="T0" fmla="*/ 16 w 30"/>
                <a:gd name="T1" fmla="*/ 4 h 29"/>
                <a:gd name="T2" fmla="*/ 21 w 30"/>
                <a:gd name="T3" fmla="*/ 6 h 29"/>
                <a:gd name="T4" fmla="*/ 18 w 30"/>
                <a:gd name="T5" fmla="*/ 6 h 29"/>
                <a:gd name="T6" fmla="*/ 18 w 30"/>
                <a:gd name="T7" fmla="*/ 6 h 29"/>
                <a:gd name="T8" fmla="*/ 18 w 30"/>
                <a:gd name="T9" fmla="*/ 6 h 29"/>
                <a:gd name="T10" fmla="*/ 18 w 30"/>
                <a:gd name="T11" fmla="*/ 9 h 29"/>
                <a:gd name="T12" fmla="*/ 18 w 30"/>
                <a:gd name="T13" fmla="*/ 9 h 29"/>
                <a:gd name="T14" fmla="*/ 21 w 30"/>
                <a:gd name="T15" fmla="*/ 11 h 29"/>
                <a:gd name="T16" fmla="*/ 23 w 30"/>
                <a:gd name="T17" fmla="*/ 13 h 29"/>
                <a:gd name="T18" fmla="*/ 23 w 30"/>
                <a:gd name="T19" fmla="*/ 13 h 29"/>
                <a:gd name="T20" fmla="*/ 25 w 30"/>
                <a:gd name="T21" fmla="*/ 13 h 29"/>
                <a:gd name="T22" fmla="*/ 30 w 30"/>
                <a:gd name="T23" fmla="*/ 20 h 29"/>
                <a:gd name="T24" fmla="*/ 30 w 30"/>
                <a:gd name="T25" fmla="*/ 20 h 29"/>
                <a:gd name="T26" fmla="*/ 30 w 30"/>
                <a:gd name="T27" fmla="*/ 22 h 29"/>
                <a:gd name="T28" fmla="*/ 30 w 30"/>
                <a:gd name="T29" fmla="*/ 22 h 29"/>
                <a:gd name="T30" fmla="*/ 27 w 30"/>
                <a:gd name="T31" fmla="*/ 22 h 29"/>
                <a:gd name="T32" fmla="*/ 27 w 30"/>
                <a:gd name="T33" fmla="*/ 22 h 29"/>
                <a:gd name="T34" fmla="*/ 27 w 30"/>
                <a:gd name="T35" fmla="*/ 24 h 29"/>
                <a:gd name="T36" fmla="*/ 27 w 30"/>
                <a:gd name="T37" fmla="*/ 24 h 29"/>
                <a:gd name="T38" fmla="*/ 27 w 30"/>
                <a:gd name="T39" fmla="*/ 24 h 29"/>
                <a:gd name="T40" fmla="*/ 27 w 30"/>
                <a:gd name="T41" fmla="*/ 24 h 29"/>
                <a:gd name="T42" fmla="*/ 27 w 30"/>
                <a:gd name="T43" fmla="*/ 27 h 29"/>
                <a:gd name="T44" fmla="*/ 25 w 30"/>
                <a:gd name="T45" fmla="*/ 29 h 29"/>
                <a:gd name="T46" fmla="*/ 25 w 30"/>
                <a:gd name="T47" fmla="*/ 29 h 29"/>
                <a:gd name="T48" fmla="*/ 25 w 30"/>
                <a:gd name="T49" fmla="*/ 29 h 29"/>
                <a:gd name="T50" fmla="*/ 25 w 30"/>
                <a:gd name="T51" fmla="*/ 27 h 29"/>
                <a:gd name="T52" fmla="*/ 23 w 30"/>
                <a:gd name="T53" fmla="*/ 24 h 29"/>
                <a:gd name="T54" fmla="*/ 21 w 30"/>
                <a:gd name="T55" fmla="*/ 24 h 29"/>
                <a:gd name="T56" fmla="*/ 18 w 30"/>
                <a:gd name="T57" fmla="*/ 22 h 29"/>
                <a:gd name="T58" fmla="*/ 16 w 30"/>
                <a:gd name="T59" fmla="*/ 13 h 29"/>
                <a:gd name="T60" fmla="*/ 12 w 30"/>
                <a:gd name="T61" fmla="*/ 13 h 29"/>
                <a:gd name="T62" fmla="*/ 12 w 30"/>
                <a:gd name="T63" fmla="*/ 13 h 29"/>
                <a:gd name="T64" fmla="*/ 12 w 30"/>
                <a:gd name="T65" fmla="*/ 13 h 29"/>
                <a:gd name="T66" fmla="*/ 12 w 30"/>
                <a:gd name="T67" fmla="*/ 13 h 29"/>
                <a:gd name="T68" fmla="*/ 9 w 30"/>
                <a:gd name="T69" fmla="*/ 11 h 29"/>
                <a:gd name="T70" fmla="*/ 7 w 30"/>
                <a:gd name="T71" fmla="*/ 11 h 29"/>
                <a:gd name="T72" fmla="*/ 3 w 30"/>
                <a:gd name="T73" fmla="*/ 11 h 29"/>
                <a:gd name="T74" fmla="*/ 0 w 30"/>
                <a:gd name="T75" fmla="*/ 0 h 29"/>
                <a:gd name="T76" fmla="*/ 7 w 30"/>
                <a:gd name="T77" fmla="*/ 0 h 29"/>
                <a:gd name="T78" fmla="*/ 12 w 30"/>
                <a:gd name="T79" fmla="*/ 2 h 29"/>
                <a:gd name="T80" fmla="*/ 16 w 30"/>
                <a:gd name="T81" fmla="*/ 4 h 29"/>
                <a:gd name="T82" fmla="*/ 16 w 30"/>
                <a:gd name="T8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29">
                  <a:moveTo>
                    <a:pt x="16" y="4"/>
                  </a:moveTo>
                  <a:lnTo>
                    <a:pt x="21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1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18" y="22"/>
                  </a:lnTo>
                  <a:lnTo>
                    <a:pt x="16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0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4" name="Freeform 3277">
              <a:extLst>
                <a:ext uri="{FF2B5EF4-FFF2-40B4-BE49-F238E27FC236}">
                  <a16:creationId xmlns:a16="http://schemas.microsoft.com/office/drawing/2014/main" id="{73E89C4D-A7E0-425E-9BBC-625BD7FB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3970338"/>
              <a:ext cx="17463" cy="25400"/>
            </a:xfrm>
            <a:custGeom>
              <a:avLst/>
              <a:gdLst>
                <a:gd name="T0" fmla="*/ 2 w 11"/>
                <a:gd name="T1" fmla="*/ 3 h 16"/>
                <a:gd name="T2" fmla="*/ 5 w 11"/>
                <a:gd name="T3" fmla="*/ 5 h 16"/>
                <a:gd name="T4" fmla="*/ 5 w 11"/>
                <a:gd name="T5" fmla="*/ 5 h 16"/>
                <a:gd name="T6" fmla="*/ 7 w 11"/>
                <a:gd name="T7" fmla="*/ 3 h 16"/>
                <a:gd name="T8" fmla="*/ 7 w 11"/>
                <a:gd name="T9" fmla="*/ 5 h 16"/>
                <a:gd name="T10" fmla="*/ 7 w 11"/>
                <a:gd name="T11" fmla="*/ 5 h 16"/>
                <a:gd name="T12" fmla="*/ 7 w 11"/>
                <a:gd name="T13" fmla="*/ 7 h 16"/>
                <a:gd name="T14" fmla="*/ 7 w 11"/>
                <a:gd name="T15" fmla="*/ 7 h 16"/>
                <a:gd name="T16" fmla="*/ 7 w 11"/>
                <a:gd name="T17" fmla="*/ 7 h 16"/>
                <a:gd name="T18" fmla="*/ 7 w 11"/>
                <a:gd name="T19" fmla="*/ 9 h 16"/>
                <a:gd name="T20" fmla="*/ 7 w 11"/>
                <a:gd name="T21" fmla="*/ 9 h 16"/>
                <a:gd name="T22" fmla="*/ 7 w 11"/>
                <a:gd name="T23" fmla="*/ 9 h 16"/>
                <a:gd name="T24" fmla="*/ 11 w 11"/>
                <a:gd name="T25" fmla="*/ 12 h 16"/>
                <a:gd name="T26" fmla="*/ 9 w 11"/>
                <a:gd name="T27" fmla="*/ 14 h 16"/>
                <a:gd name="T28" fmla="*/ 9 w 11"/>
                <a:gd name="T29" fmla="*/ 14 h 16"/>
                <a:gd name="T30" fmla="*/ 9 w 11"/>
                <a:gd name="T31" fmla="*/ 14 h 16"/>
                <a:gd name="T32" fmla="*/ 9 w 11"/>
                <a:gd name="T33" fmla="*/ 14 h 16"/>
                <a:gd name="T34" fmla="*/ 9 w 11"/>
                <a:gd name="T35" fmla="*/ 14 h 16"/>
                <a:gd name="T36" fmla="*/ 7 w 11"/>
                <a:gd name="T37" fmla="*/ 16 h 16"/>
                <a:gd name="T38" fmla="*/ 0 w 11"/>
                <a:gd name="T39" fmla="*/ 9 h 16"/>
                <a:gd name="T40" fmla="*/ 0 w 11"/>
                <a:gd name="T41" fmla="*/ 9 h 16"/>
                <a:gd name="T42" fmla="*/ 2 w 11"/>
                <a:gd name="T43" fmla="*/ 7 h 16"/>
                <a:gd name="T44" fmla="*/ 2 w 11"/>
                <a:gd name="T45" fmla="*/ 7 h 16"/>
                <a:gd name="T46" fmla="*/ 0 w 11"/>
                <a:gd name="T47" fmla="*/ 5 h 16"/>
                <a:gd name="T48" fmla="*/ 0 w 11"/>
                <a:gd name="T49" fmla="*/ 3 h 16"/>
                <a:gd name="T50" fmla="*/ 0 w 11"/>
                <a:gd name="T51" fmla="*/ 3 h 16"/>
                <a:gd name="T52" fmla="*/ 2 w 11"/>
                <a:gd name="T53" fmla="*/ 0 h 16"/>
                <a:gd name="T54" fmla="*/ 2 w 11"/>
                <a:gd name="T55" fmla="*/ 3 h 16"/>
                <a:gd name="T56" fmla="*/ 2 w 11"/>
                <a:gd name="T57" fmla="*/ 3 h 16"/>
                <a:gd name="T58" fmla="*/ 2 w 11"/>
                <a:gd name="T5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" h="16">
                  <a:moveTo>
                    <a:pt x="2" y="3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5" name="Freeform 3278">
              <a:extLst>
                <a:ext uri="{FF2B5EF4-FFF2-40B4-BE49-F238E27FC236}">
                  <a16:creationId xmlns:a16="http://schemas.microsoft.com/office/drawing/2014/main" id="{07D3E7A7-7440-4731-B0DC-A61DD380E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075" y="3878263"/>
              <a:ext cx="11113" cy="11113"/>
            </a:xfrm>
            <a:custGeom>
              <a:avLst/>
              <a:gdLst>
                <a:gd name="T0" fmla="*/ 5 w 7"/>
                <a:gd name="T1" fmla="*/ 4 h 7"/>
                <a:gd name="T2" fmla="*/ 7 w 7"/>
                <a:gd name="T3" fmla="*/ 4 h 7"/>
                <a:gd name="T4" fmla="*/ 5 w 7"/>
                <a:gd name="T5" fmla="*/ 7 h 7"/>
                <a:gd name="T6" fmla="*/ 3 w 7"/>
                <a:gd name="T7" fmla="*/ 7 h 7"/>
                <a:gd name="T8" fmla="*/ 3 w 7"/>
                <a:gd name="T9" fmla="*/ 4 h 7"/>
                <a:gd name="T10" fmla="*/ 3 w 7"/>
                <a:gd name="T11" fmla="*/ 4 h 7"/>
                <a:gd name="T12" fmla="*/ 0 w 7"/>
                <a:gd name="T13" fmla="*/ 7 h 7"/>
                <a:gd name="T14" fmla="*/ 0 w 7"/>
                <a:gd name="T15" fmla="*/ 4 h 7"/>
                <a:gd name="T16" fmla="*/ 0 w 7"/>
                <a:gd name="T17" fmla="*/ 4 h 7"/>
                <a:gd name="T18" fmla="*/ 0 w 7"/>
                <a:gd name="T19" fmla="*/ 4 h 7"/>
                <a:gd name="T20" fmla="*/ 0 w 7"/>
                <a:gd name="T21" fmla="*/ 4 h 7"/>
                <a:gd name="T22" fmla="*/ 0 w 7"/>
                <a:gd name="T23" fmla="*/ 2 h 7"/>
                <a:gd name="T24" fmla="*/ 3 w 7"/>
                <a:gd name="T25" fmla="*/ 2 h 7"/>
                <a:gd name="T26" fmla="*/ 3 w 7"/>
                <a:gd name="T27" fmla="*/ 0 h 7"/>
                <a:gd name="T28" fmla="*/ 5 w 7"/>
                <a:gd name="T29" fmla="*/ 2 h 7"/>
                <a:gd name="T30" fmla="*/ 5 w 7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7">
                  <a:moveTo>
                    <a:pt x="5" y="4"/>
                  </a:moveTo>
                  <a:lnTo>
                    <a:pt x="7" y="4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6" name="Rectangle 3279">
              <a:extLst>
                <a:ext uri="{FF2B5EF4-FFF2-40B4-BE49-F238E27FC236}">
                  <a16:creationId xmlns:a16="http://schemas.microsoft.com/office/drawing/2014/main" id="{03486C9F-BC47-4E92-A28D-46CAD6E8B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8850" y="3989388"/>
              <a:ext cx="1588" cy="158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7" name="Freeform 3280">
              <a:extLst>
                <a:ext uri="{FF2B5EF4-FFF2-40B4-BE49-F238E27FC236}">
                  <a16:creationId xmlns:a16="http://schemas.microsoft.com/office/drawing/2014/main" id="{F982B991-2A3F-4962-BCFB-95C8DEB2D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3989388"/>
              <a:ext cx="73025" cy="74613"/>
            </a:xfrm>
            <a:custGeom>
              <a:avLst/>
              <a:gdLst>
                <a:gd name="T0" fmla="*/ 14 w 46"/>
                <a:gd name="T1" fmla="*/ 7 h 47"/>
                <a:gd name="T2" fmla="*/ 16 w 46"/>
                <a:gd name="T3" fmla="*/ 9 h 47"/>
                <a:gd name="T4" fmla="*/ 18 w 46"/>
                <a:gd name="T5" fmla="*/ 9 h 47"/>
                <a:gd name="T6" fmla="*/ 18 w 46"/>
                <a:gd name="T7" fmla="*/ 11 h 47"/>
                <a:gd name="T8" fmla="*/ 21 w 46"/>
                <a:gd name="T9" fmla="*/ 11 h 47"/>
                <a:gd name="T10" fmla="*/ 23 w 46"/>
                <a:gd name="T11" fmla="*/ 13 h 47"/>
                <a:gd name="T12" fmla="*/ 25 w 46"/>
                <a:gd name="T13" fmla="*/ 16 h 47"/>
                <a:gd name="T14" fmla="*/ 28 w 46"/>
                <a:gd name="T15" fmla="*/ 18 h 47"/>
                <a:gd name="T16" fmla="*/ 30 w 46"/>
                <a:gd name="T17" fmla="*/ 20 h 47"/>
                <a:gd name="T18" fmla="*/ 30 w 46"/>
                <a:gd name="T19" fmla="*/ 20 h 47"/>
                <a:gd name="T20" fmla="*/ 34 w 46"/>
                <a:gd name="T21" fmla="*/ 25 h 47"/>
                <a:gd name="T22" fmla="*/ 37 w 46"/>
                <a:gd name="T23" fmla="*/ 25 h 47"/>
                <a:gd name="T24" fmla="*/ 41 w 46"/>
                <a:gd name="T25" fmla="*/ 29 h 47"/>
                <a:gd name="T26" fmla="*/ 43 w 46"/>
                <a:gd name="T27" fmla="*/ 34 h 47"/>
                <a:gd name="T28" fmla="*/ 46 w 46"/>
                <a:gd name="T29" fmla="*/ 36 h 47"/>
                <a:gd name="T30" fmla="*/ 46 w 46"/>
                <a:gd name="T31" fmla="*/ 38 h 47"/>
                <a:gd name="T32" fmla="*/ 46 w 46"/>
                <a:gd name="T33" fmla="*/ 40 h 47"/>
                <a:gd name="T34" fmla="*/ 46 w 46"/>
                <a:gd name="T35" fmla="*/ 40 h 47"/>
                <a:gd name="T36" fmla="*/ 43 w 46"/>
                <a:gd name="T37" fmla="*/ 45 h 47"/>
                <a:gd name="T38" fmla="*/ 43 w 46"/>
                <a:gd name="T39" fmla="*/ 45 h 47"/>
                <a:gd name="T40" fmla="*/ 43 w 46"/>
                <a:gd name="T41" fmla="*/ 47 h 47"/>
                <a:gd name="T42" fmla="*/ 23 w 46"/>
                <a:gd name="T43" fmla="*/ 38 h 47"/>
                <a:gd name="T44" fmla="*/ 18 w 46"/>
                <a:gd name="T45" fmla="*/ 34 h 47"/>
                <a:gd name="T46" fmla="*/ 14 w 46"/>
                <a:gd name="T47" fmla="*/ 18 h 47"/>
                <a:gd name="T48" fmla="*/ 9 w 46"/>
                <a:gd name="T49" fmla="*/ 13 h 47"/>
                <a:gd name="T50" fmla="*/ 7 w 46"/>
                <a:gd name="T51" fmla="*/ 9 h 47"/>
                <a:gd name="T52" fmla="*/ 5 w 46"/>
                <a:gd name="T53" fmla="*/ 11 h 47"/>
                <a:gd name="T54" fmla="*/ 5 w 46"/>
                <a:gd name="T55" fmla="*/ 11 h 47"/>
                <a:gd name="T56" fmla="*/ 3 w 46"/>
                <a:gd name="T57" fmla="*/ 11 h 47"/>
                <a:gd name="T58" fmla="*/ 3 w 46"/>
                <a:gd name="T59" fmla="*/ 9 h 47"/>
                <a:gd name="T60" fmla="*/ 0 w 46"/>
                <a:gd name="T61" fmla="*/ 7 h 47"/>
                <a:gd name="T62" fmla="*/ 0 w 46"/>
                <a:gd name="T63" fmla="*/ 4 h 47"/>
                <a:gd name="T64" fmla="*/ 0 w 46"/>
                <a:gd name="T65" fmla="*/ 7 h 47"/>
                <a:gd name="T66" fmla="*/ 0 w 46"/>
                <a:gd name="T67" fmla="*/ 7 h 47"/>
                <a:gd name="T68" fmla="*/ 3 w 46"/>
                <a:gd name="T69" fmla="*/ 4 h 47"/>
                <a:gd name="T70" fmla="*/ 3 w 46"/>
                <a:gd name="T71" fmla="*/ 4 h 47"/>
                <a:gd name="T72" fmla="*/ 5 w 46"/>
                <a:gd name="T73" fmla="*/ 0 h 47"/>
                <a:gd name="T74" fmla="*/ 5 w 46"/>
                <a:gd name="T75" fmla="*/ 0 h 47"/>
                <a:gd name="T76" fmla="*/ 7 w 46"/>
                <a:gd name="T77" fmla="*/ 0 h 47"/>
                <a:gd name="T78" fmla="*/ 7 w 46"/>
                <a:gd name="T79" fmla="*/ 2 h 47"/>
                <a:gd name="T80" fmla="*/ 9 w 46"/>
                <a:gd name="T81" fmla="*/ 2 h 47"/>
                <a:gd name="T82" fmla="*/ 9 w 46"/>
                <a:gd name="T83" fmla="*/ 4 h 47"/>
                <a:gd name="T84" fmla="*/ 12 w 46"/>
                <a:gd name="T8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" h="47">
                  <a:moveTo>
                    <a:pt x="14" y="4"/>
                  </a:moveTo>
                  <a:lnTo>
                    <a:pt x="14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2" y="22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7" y="25"/>
                  </a:lnTo>
                  <a:lnTo>
                    <a:pt x="39" y="27"/>
                  </a:lnTo>
                  <a:lnTo>
                    <a:pt x="41" y="29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40"/>
                  </a:lnTo>
                  <a:lnTo>
                    <a:pt x="43" y="40"/>
                  </a:lnTo>
                  <a:lnTo>
                    <a:pt x="46" y="40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21" y="36"/>
                  </a:lnTo>
                  <a:lnTo>
                    <a:pt x="18" y="34"/>
                  </a:lnTo>
                  <a:lnTo>
                    <a:pt x="18" y="31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9" y="13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8" name="Freeform 3281">
              <a:extLst>
                <a:ext uri="{FF2B5EF4-FFF2-40B4-BE49-F238E27FC236}">
                  <a16:creationId xmlns:a16="http://schemas.microsoft.com/office/drawing/2014/main" id="{53149073-5726-42F0-A239-FA3F27534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8825" y="3838576"/>
              <a:ext cx="171450" cy="150813"/>
            </a:xfrm>
            <a:custGeom>
              <a:avLst/>
              <a:gdLst>
                <a:gd name="T0" fmla="*/ 42 w 108"/>
                <a:gd name="T1" fmla="*/ 16 h 95"/>
                <a:gd name="T2" fmla="*/ 51 w 108"/>
                <a:gd name="T3" fmla="*/ 27 h 95"/>
                <a:gd name="T4" fmla="*/ 56 w 108"/>
                <a:gd name="T5" fmla="*/ 34 h 95"/>
                <a:gd name="T6" fmla="*/ 56 w 108"/>
                <a:gd name="T7" fmla="*/ 34 h 95"/>
                <a:gd name="T8" fmla="*/ 56 w 108"/>
                <a:gd name="T9" fmla="*/ 34 h 95"/>
                <a:gd name="T10" fmla="*/ 51 w 108"/>
                <a:gd name="T11" fmla="*/ 32 h 95"/>
                <a:gd name="T12" fmla="*/ 49 w 108"/>
                <a:gd name="T13" fmla="*/ 27 h 95"/>
                <a:gd name="T14" fmla="*/ 45 w 108"/>
                <a:gd name="T15" fmla="*/ 25 h 95"/>
                <a:gd name="T16" fmla="*/ 42 w 108"/>
                <a:gd name="T17" fmla="*/ 25 h 95"/>
                <a:gd name="T18" fmla="*/ 40 w 108"/>
                <a:gd name="T19" fmla="*/ 23 h 95"/>
                <a:gd name="T20" fmla="*/ 33 w 108"/>
                <a:gd name="T21" fmla="*/ 38 h 95"/>
                <a:gd name="T22" fmla="*/ 42 w 108"/>
                <a:gd name="T23" fmla="*/ 45 h 95"/>
                <a:gd name="T24" fmla="*/ 49 w 108"/>
                <a:gd name="T25" fmla="*/ 45 h 95"/>
                <a:gd name="T26" fmla="*/ 54 w 108"/>
                <a:gd name="T27" fmla="*/ 38 h 95"/>
                <a:gd name="T28" fmla="*/ 56 w 108"/>
                <a:gd name="T29" fmla="*/ 50 h 95"/>
                <a:gd name="T30" fmla="*/ 60 w 108"/>
                <a:gd name="T31" fmla="*/ 43 h 95"/>
                <a:gd name="T32" fmla="*/ 70 w 108"/>
                <a:gd name="T33" fmla="*/ 34 h 95"/>
                <a:gd name="T34" fmla="*/ 74 w 108"/>
                <a:gd name="T35" fmla="*/ 38 h 95"/>
                <a:gd name="T36" fmla="*/ 81 w 108"/>
                <a:gd name="T37" fmla="*/ 47 h 95"/>
                <a:gd name="T38" fmla="*/ 83 w 108"/>
                <a:gd name="T39" fmla="*/ 52 h 95"/>
                <a:gd name="T40" fmla="*/ 90 w 108"/>
                <a:gd name="T41" fmla="*/ 59 h 95"/>
                <a:gd name="T42" fmla="*/ 92 w 108"/>
                <a:gd name="T43" fmla="*/ 61 h 95"/>
                <a:gd name="T44" fmla="*/ 92 w 108"/>
                <a:gd name="T45" fmla="*/ 63 h 95"/>
                <a:gd name="T46" fmla="*/ 97 w 108"/>
                <a:gd name="T47" fmla="*/ 65 h 95"/>
                <a:gd name="T48" fmla="*/ 99 w 108"/>
                <a:gd name="T49" fmla="*/ 70 h 95"/>
                <a:gd name="T50" fmla="*/ 103 w 108"/>
                <a:gd name="T51" fmla="*/ 72 h 95"/>
                <a:gd name="T52" fmla="*/ 106 w 108"/>
                <a:gd name="T53" fmla="*/ 77 h 95"/>
                <a:gd name="T54" fmla="*/ 106 w 108"/>
                <a:gd name="T55" fmla="*/ 81 h 95"/>
                <a:gd name="T56" fmla="*/ 106 w 108"/>
                <a:gd name="T57" fmla="*/ 81 h 95"/>
                <a:gd name="T58" fmla="*/ 108 w 108"/>
                <a:gd name="T59" fmla="*/ 86 h 95"/>
                <a:gd name="T60" fmla="*/ 101 w 108"/>
                <a:gd name="T61" fmla="*/ 90 h 95"/>
                <a:gd name="T62" fmla="*/ 99 w 108"/>
                <a:gd name="T63" fmla="*/ 90 h 95"/>
                <a:gd name="T64" fmla="*/ 94 w 108"/>
                <a:gd name="T65" fmla="*/ 88 h 95"/>
                <a:gd name="T66" fmla="*/ 94 w 108"/>
                <a:gd name="T67" fmla="*/ 95 h 95"/>
                <a:gd name="T68" fmla="*/ 83 w 108"/>
                <a:gd name="T69" fmla="*/ 86 h 95"/>
                <a:gd name="T70" fmla="*/ 67 w 108"/>
                <a:gd name="T71" fmla="*/ 65 h 95"/>
                <a:gd name="T72" fmla="*/ 42 w 108"/>
                <a:gd name="T73" fmla="*/ 50 h 95"/>
                <a:gd name="T74" fmla="*/ 27 w 108"/>
                <a:gd name="T75" fmla="*/ 41 h 95"/>
                <a:gd name="T76" fmla="*/ 27 w 108"/>
                <a:gd name="T77" fmla="*/ 36 h 95"/>
                <a:gd name="T78" fmla="*/ 24 w 108"/>
                <a:gd name="T79" fmla="*/ 34 h 95"/>
                <a:gd name="T80" fmla="*/ 18 w 108"/>
                <a:gd name="T81" fmla="*/ 29 h 95"/>
                <a:gd name="T82" fmla="*/ 18 w 108"/>
                <a:gd name="T83" fmla="*/ 25 h 95"/>
                <a:gd name="T84" fmla="*/ 6 w 108"/>
                <a:gd name="T85" fmla="*/ 18 h 95"/>
                <a:gd name="T86" fmla="*/ 6 w 108"/>
                <a:gd name="T87" fmla="*/ 7 h 95"/>
                <a:gd name="T88" fmla="*/ 11 w 108"/>
                <a:gd name="T89" fmla="*/ 2 h 95"/>
                <a:gd name="T90" fmla="*/ 13 w 108"/>
                <a:gd name="T91" fmla="*/ 0 h 95"/>
                <a:gd name="T92" fmla="*/ 83 w 108"/>
                <a:gd name="T93" fmla="*/ 65 h 95"/>
                <a:gd name="T94" fmla="*/ 88 w 108"/>
                <a:gd name="T95" fmla="*/ 65 h 95"/>
                <a:gd name="T96" fmla="*/ 92 w 108"/>
                <a:gd name="T97" fmla="*/ 61 h 95"/>
                <a:gd name="T98" fmla="*/ 88 w 108"/>
                <a:gd name="T99" fmla="*/ 56 h 95"/>
                <a:gd name="T100" fmla="*/ 85 w 108"/>
                <a:gd name="T101" fmla="*/ 56 h 95"/>
                <a:gd name="T102" fmla="*/ 85 w 108"/>
                <a:gd name="T103" fmla="*/ 54 h 95"/>
                <a:gd name="T104" fmla="*/ 83 w 108"/>
                <a:gd name="T105" fmla="*/ 52 h 95"/>
                <a:gd name="T106" fmla="*/ 81 w 108"/>
                <a:gd name="T107" fmla="*/ 54 h 95"/>
                <a:gd name="T108" fmla="*/ 83 w 108"/>
                <a:gd name="T109" fmla="*/ 63 h 95"/>
                <a:gd name="T110" fmla="*/ 83 w 108"/>
                <a:gd name="T111" fmla="*/ 6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" h="95">
                  <a:moveTo>
                    <a:pt x="33" y="5"/>
                  </a:moveTo>
                  <a:lnTo>
                    <a:pt x="36" y="16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8"/>
                  </a:lnTo>
                  <a:lnTo>
                    <a:pt x="51" y="27"/>
                  </a:lnTo>
                  <a:lnTo>
                    <a:pt x="54" y="29"/>
                  </a:lnTo>
                  <a:lnTo>
                    <a:pt x="56" y="29"/>
                  </a:lnTo>
                  <a:lnTo>
                    <a:pt x="58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2" y="25"/>
                  </a:lnTo>
                  <a:lnTo>
                    <a:pt x="45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3" y="38"/>
                  </a:lnTo>
                  <a:lnTo>
                    <a:pt x="33" y="41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5" y="45"/>
                  </a:lnTo>
                  <a:lnTo>
                    <a:pt x="47" y="47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6" y="47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3" y="43"/>
                  </a:lnTo>
                  <a:lnTo>
                    <a:pt x="67" y="36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2" y="38"/>
                  </a:lnTo>
                  <a:lnTo>
                    <a:pt x="74" y="38"/>
                  </a:lnTo>
                  <a:lnTo>
                    <a:pt x="76" y="41"/>
                  </a:lnTo>
                  <a:lnTo>
                    <a:pt x="79" y="43"/>
                  </a:lnTo>
                  <a:lnTo>
                    <a:pt x="79" y="45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50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7" y="65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101" y="70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3" y="72"/>
                  </a:lnTo>
                  <a:lnTo>
                    <a:pt x="103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06" y="7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3" y="81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3" y="90"/>
                  </a:lnTo>
                  <a:lnTo>
                    <a:pt x="103" y="88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99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4" y="90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4" y="92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3" y="86"/>
                  </a:lnTo>
                  <a:lnTo>
                    <a:pt x="81" y="79"/>
                  </a:lnTo>
                  <a:lnTo>
                    <a:pt x="76" y="74"/>
                  </a:lnTo>
                  <a:lnTo>
                    <a:pt x="72" y="72"/>
                  </a:lnTo>
                  <a:lnTo>
                    <a:pt x="67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3" y="45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8" y="32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9" y="2"/>
                  </a:lnTo>
                  <a:lnTo>
                    <a:pt x="33" y="5"/>
                  </a:lnTo>
                  <a:close/>
                  <a:moveTo>
                    <a:pt x="83" y="65"/>
                  </a:move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8" y="65"/>
                  </a:lnTo>
                  <a:lnTo>
                    <a:pt x="90" y="65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9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9" name="Freeform 3282">
              <a:extLst>
                <a:ext uri="{FF2B5EF4-FFF2-40B4-BE49-F238E27FC236}">
                  <a16:creationId xmlns:a16="http://schemas.microsoft.com/office/drawing/2014/main" id="{C48861C2-08B5-4002-A1B6-5A559BBD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988" y="3984626"/>
              <a:ext cx="25400" cy="22225"/>
            </a:xfrm>
            <a:custGeom>
              <a:avLst/>
              <a:gdLst>
                <a:gd name="T0" fmla="*/ 16 w 16"/>
                <a:gd name="T1" fmla="*/ 12 h 14"/>
                <a:gd name="T2" fmla="*/ 13 w 16"/>
                <a:gd name="T3" fmla="*/ 14 h 14"/>
                <a:gd name="T4" fmla="*/ 13 w 16"/>
                <a:gd name="T5" fmla="*/ 12 h 14"/>
                <a:gd name="T6" fmla="*/ 11 w 16"/>
                <a:gd name="T7" fmla="*/ 12 h 14"/>
                <a:gd name="T8" fmla="*/ 9 w 16"/>
                <a:gd name="T9" fmla="*/ 10 h 14"/>
                <a:gd name="T10" fmla="*/ 0 w 16"/>
                <a:gd name="T11" fmla="*/ 5 h 14"/>
                <a:gd name="T12" fmla="*/ 2 w 16"/>
                <a:gd name="T13" fmla="*/ 3 h 14"/>
                <a:gd name="T14" fmla="*/ 2 w 16"/>
                <a:gd name="T15" fmla="*/ 3 h 14"/>
                <a:gd name="T16" fmla="*/ 2 w 16"/>
                <a:gd name="T17" fmla="*/ 0 h 14"/>
                <a:gd name="T18" fmla="*/ 2 w 16"/>
                <a:gd name="T19" fmla="*/ 0 h 14"/>
                <a:gd name="T20" fmla="*/ 2 w 16"/>
                <a:gd name="T21" fmla="*/ 0 h 14"/>
                <a:gd name="T22" fmla="*/ 4 w 16"/>
                <a:gd name="T23" fmla="*/ 0 h 14"/>
                <a:gd name="T24" fmla="*/ 4 w 16"/>
                <a:gd name="T25" fmla="*/ 0 h 14"/>
                <a:gd name="T26" fmla="*/ 2 w 16"/>
                <a:gd name="T27" fmla="*/ 3 h 14"/>
                <a:gd name="T28" fmla="*/ 16 w 16"/>
                <a:gd name="T29" fmla="*/ 12 h 14"/>
                <a:gd name="T30" fmla="*/ 16 w 16"/>
                <a:gd name="T3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4">
                  <a:moveTo>
                    <a:pt x="16" y="12"/>
                  </a:moveTo>
                  <a:lnTo>
                    <a:pt x="13" y="14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0" name="Freeform 3283">
              <a:extLst>
                <a:ext uri="{FF2B5EF4-FFF2-40B4-BE49-F238E27FC236}">
                  <a16:creationId xmlns:a16="http://schemas.microsoft.com/office/drawing/2014/main" id="{36A8823B-F02B-483E-9CEB-C13FFA4A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763" y="3910013"/>
              <a:ext cx="7938" cy="11113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7 h 7"/>
                <a:gd name="T4" fmla="*/ 0 w 5"/>
                <a:gd name="T5" fmla="*/ 2 h 7"/>
                <a:gd name="T6" fmla="*/ 0 w 5"/>
                <a:gd name="T7" fmla="*/ 2 h 7"/>
                <a:gd name="T8" fmla="*/ 3 w 5"/>
                <a:gd name="T9" fmla="*/ 0 h 7"/>
                <a:gd name="T10" fmla="*/ 5 w 5"/>
                <a:gd name="T11" fmla="*/ 2 h 7"/>
                <a:gd name="T12" fmla="*/ 5 w 5"/>
                <a:gd name="T13" fmla="*/ 5 h 7"/>
                <a:gd name="T14" fmla="*/ 5 w 5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lnTo>
                    <a:pt x="3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1" name="Freeform 3284">
              <a:extLst>
                <a:ext uri="{FF2B5EF4-FFF2-40B4-BE49-F238E27FC236}">
                  <a16:creationId xmlns:a16="http://schemas.microsoft.com/office/drawing/2014/main" id="{880EA25F-708D-4DC4-B364-8325C3A77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3827463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2 w 3"/>
                <a:gd name="T5" fmla="*/ 0 h 3"/>
                <a:gd name="T6" fmla="*/ 2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2 w 3"/>
                <a:gd name="T13" fmla="*/ 3 h 3"/>
                <a:gd name="T14" fmla="*/ 3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2" name="Freeform 3285">
              <a:extLst>
                <a:ext uri="{FF2B5EF4-FFF2-40B4-BE49-F238E27FC236}">
                  <a16:creationId xmlns:a16="http://schemas.microsoft.com/office/drawing/2014/main" id="{5DD39844-7CFB-4814-8DA2-919A30701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3835401"/>
              <a:ext cx="20638" cy="17463"/>
            </a:xfrm>
            <a:custGeom>
              <a:avLst/>
              <a:gdLst>
                <a:gd name="T0" fmla="*/ 5 w 6"/>
                <a:gd name="T1" fmla="*/ 3 h 5"/>
                <a:gd name="T2" fmla="*/ 5 w 6"/>
                <a:gd name="T3" fmla="*/ 3 h 5"/>
                <a:gd name="T4" fmla="*/ 6 w 6"/>
                <a:gd name="T5" fmla="*/ 3 h 5"/>
                <a:gd name="T6" fmla="*/ 6 w 6"/>
                <a:gd name="T7" fmla="*/ 3 h 5"/>
                <a:gd name="T8" fmla="*/ 6 w 6"/>
                <a:gd name="T9" fmla="*/ 3 h 5"/>
                <a:gd name="T10" fmla="*/ 5 w 6"/>
                <a:gd name="T11" fmla="*/ 3 h 5"/>
                <a:gd name="T12" fmla="*/ 4 w 6"/>
                <a:gd name="T13" fmla="*/ 1 h 5"/>
                <a:gd name="T14" fmla="*/ 4 w 6"/>
                <a:gd name="T15" fmla="*/ 1 h 5"/>
                <a:gd name="T16" fmla="*/ 2 w 6"/>
                <a:gd name="T17" fmla="*/ 0 h 5"/>
                <a:gd name="T18" fmla="*/ 2 w 6"/>
                <a:gd name="T19" fmla="*/ 0 h 5"/>
                <a:gd name="T20" fmla="*/ 1 w 6"/>
                <a:gd name="T21" fmla="*/ 1 h 5"/>
                <a:gd name="T22" fmla="*/ 1 w 6"/>
                <a:gd name="T23" fmla="*/ 1 h 5"/>
                <a:gd name="T24" fmla="*/ 0 w 6"/>
                <a:gd name="T25" fmla="*/ 1 h 5"/>
                <a:gd name="T26" fmla="*/ 1 w 6"/>
                <a:gd name="T27" fmla="*/ 1 h 5"/>
                <a:gd name="T28" fmla="*/ 0 w 6"/>
                <a:gd name="T29" fmla="*/ 2 h 5"/>
                <a:gd name="T30" fmla="*/ 0 w 6"/>
                <a:gd name="T31" fmla="*/ 2 h 5"/>
                <a:gd name="T32" fmla="*/ 0 w 6"/>
                <a:gd name="T33" fmla="*/ 3 h 5"/>
                <a:gd name="T34" fmla="*/ 1 w 6"/>
                <a:gd name="T35" fmla="*/ 4 h 5"/>
                <a:gd name="T36" fmla="*/ 1 w 6"/>
                <a:gd name="T37" fmla="*/ 4 h 5"/>
                <a:gd name="T38" fmla="*/ 2 w 6"/>
                <a:gd name="T39" fmla="*/ 4 h 5"/>
                <a:gd name="T40" fmla="*/ 2 w 6"/>
                <a:gd name="T41" fmla="*/ 4 h 5"/>
                <a:gd name="T42" fmla="*/ 2 w 6"/>
                <a:gd name="T43" fmla="*/ 4 h 5"/>
                <a:gd name="T44" fmla="*/ 2 w 6"/>
                <a:gd name="T45" fmla="*/ 4 h 5"/>
                <a:gd name="T46" fmla="*/ 2 w 6"/>
                <a:gd name="T47" fmla="*/ 4 h 5"/>
                <a:gd name="T48" fmla="*/ 3 w 6"/>
                <a:gd name="T49" fmla="*/ 5 h 5"/>
                <a:gd name="T50" fmla="*/ 3 w 6"/>
                <a:gd name="T51" fmla="*/ 5 h 5"/>
                <a:gd name="T52" fmla="*/ 3 w 6"/>
                <a:gd name="T53" fmla="*/ 4 h 5"/>
                <a:gd name="T54" fmla="*/ 3 w 6"/>
                <a:gd name="T55" fmla="*/ 4 h 5"/>
                <a:gd name="T56" fmla="*/ 3 w 6"/>
                <a:gd name="T57" fmla="*/ 5 h 5"/>
                <a:gd name="T58" fmla="*/ 4 w 6"/>
                <a:gd name="T59" fmla="*/ 4 h 5"/>
                <a:gd name="T60" fmla="*/ 4 w 6"/>
                <a:gd name="T61" fmla="*/ 4 h 5"/>
                <a:gd name="T62" fmla="*/ 4 w 6"/>
                <a:gd name="T63" fmla="*/ 4 h 5"/>
                <a:gd name="T64" fmla="*/ 4 w 6"/>
                <a:gd name="T65" fmla="*/ 4 h 5"/>
                <a:gd name="T66" fmla="*/ 5 w 6"/>
                <a:gd name="T67" fmla="*/ 4 h 5"/>
                <a:gd name="T68" fmla="*/ 5 w 6"/>
                <a:gd name="T69" fmla="*/ 4 h 5"/>
                <a:gd name="T70" fmla="*/ 5 w 6"/>
                <a:gd name="T7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3" name="Freeform 3286">
              <a:extLst>
                <a:ext uri="{FF2B5EF4-FFF2-40B4-BE49-F238E27FC236}">
                  <a16:creationId xmlns:a16="http://schemas.microsoft.com/office/drawing/2014/main" id="{3FD738E9-31F3-4F7D-84E5-4D40C514C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5" y="3849688"/>
              <a:ext cx="47625" cy="46038"/>
            </a:xfrm>
            <a:custGeom>
              <a:avLst/>
              <a:gdLst>
                <a:gd name="T0" fmla="*/ 2 w 13"/>
                <a:gd name="T1" fmla="*/ 13 h 13"/>
                <a:gd name="T2" fmla="*/ 2 w 13"/>
                <a:gd name="T3" fmla="*/ 13 h 13"/>
                <a:gd name="T4" fmla="*/ 2 w 13"/>
                <a:gd name="T5" fmla="*/ 12 h 13"/>
                <a:gd name="T6" fmla="*/ 3 w 13"/>
                <a:gd name="T7" fmla="*/ 12 h 13"/>
                <a:gd name="T8" fmla="*/ 3 w 13"/>
                <a:gd name="T9" fmla="*/ 12 h 13"/>
                <a:gd name="T10" fmla="*/ 5 w 13"/>
                <a:gd name="T11" fmla="*/ 10 h 13"/>
                <a:gd name="T12" fmla="*/ 5 w 13"/>
                <a:gd name="T13" fmla="*/ 9 h 13"/>
                <a:gd name="T14" fmla="*/ 6 w 13"/>
                <a:gd name="T15" fmla="*/ 8 h 13"/>
                <a:gd name="T16" fmla="*/ 6 w 13"/>
                <a:gd name="T17" fmla="*/ 8 h 13"/>
                <a:gd name="T18" fmla="*/ 7 w 13"/>
                <a:gd name="T19" fmla="*/ 7 h 13"/>
                <a:gd name="T20" fmla="*/ 7 w 13"/>
                <a:gd name="T21" fmla="*/ 7 h 13"/>
                <a:gd name="T22" fmla="*/ 7 w 13"/>
                <a:gd name="T23" fmla="*/ 7 h 13"/>
                <a:gd name="T24" fmla="*/ 7 w 13"/>
                <a:gd name="T25" fmla="*/ 7 h 13"/>
                <a:gd name="T26" fmla="*/ 8 w 13"/>
                <a:gd name="T27" fmla="*/ 6 h 13"/>
                <a:gd name="T28" fmla="*/ 9 w 13"/>
                <a:gd name="T29" fmla="*/ 5 h 13"/>
                <a:gd name="T30" fmla="*/ 9 w 13"/>
                <a:gd name="T31" fmla="*/ 5 h 13"/>
                <a:gd name="T32" fmla="*/ 9 w 13"/>
                <a:gd name="T33" fmla="*/ 4 h 13"/>
                <a:gd name="T34" fmla="*/ 9 w 13"/>
                <a:gd name="T35" fmla="*/ 4 h 13"/>
                <a:gd name="T36" fmla="*/ 10 w 13"/>
                <a:gd name="T37" fmla="*/ 4 h 13"/>
                <a:gd name="T38" fmla="*/ 10 w 13"/>
                <a:gd name="T39" fmla="*/ 4 h 13"/>
                <a:gd name="T40" fmla="*/ 10 w 13"/>
                <a:gd name="T41" fmla="*/ 3 h 13"/>
                <a:gd name="T42" fmla="*/ 10 w 13"/>
                <a:gd name="T43" fmla="*/ 3 h 13"/>
                <a:gd name="T44" fmla="*/ 12 w 13"/>
                <a:gd name="T45" fmla="*/ 1 h 13"/>
                <a:gd name="T46" fmla="*/ 13 w 13"/>
                <a:gd name="T47" fmla="*/ 0 h 13"/>
                <a:gd name="T48" fmla="*/ 13 w 13"/>
                <a:gd name="T49" fmla="*/ 0 h 13"/>
                <a:gd name="T50" fmla="*/ 10 w 13"/>
                <a:gd name="T51" fmla="*/ 0 h 13"/>
                <a:gd name="T52" fmla="*/ 10 w 13"/>
                <a:gd name="T53" fmla="*/ 0 h 13"/>
                <a:gd name="T54" fmla="*/ 8 w 13"/>
                <a:gd name="T55" fmla="*/ 2 h 13"/>
                <a:gd name="T56" fmla="*/ 8 w 13"/>
                <a:gd name="T57" fmla="*/ 3 h 13"/>
                <a:gd name="T58" fmla="*/ 8 w 13"/>
                <a:gd name="T59" fmla="*/ 3 h 13"/>
                <a:gd name="T60" fmla="*/ 7 w 13"/>
                <a:gd name="T61" fmla="*/ 4 h 13"/>
                <a:gd name="T62" fmla="*/ 7 w 13"/>
                <a:gd name="T63" fmla="*/ 4 h 13"/>
                <a:gd name="T64" fmla="*/ 5 w 13"/>
                <a:gd name="T65" fmla="*/ 6 h 13"/>
                <a:gd name="T66" fmla="*/ 5 w 13"/>
                <a:gd name="T67" fmla="*/ 6 h 13"/>
                <a:gd name="T68" fmla="*/ 3 w 13"/>
                <a:gd name="T69" fmla="*/ 8 h 13"/>
                <a:gd name="T70" fmla="*/ 3 w 13"/>
                <a:gd name="T71" fmla="*/ 8 h 13"/>
                <a:gd name="T72" fmla="*/ 0 w 13"/>
                <a:gd name="T73" fmla="*/ 11 h 13"/>
                <a:gd name="T74" fmla="*/ 1 w 13"/>
                <a:gd name="T75" fmla="*/ 12 h 13"/>
                <a:gd name="T76" fmla="*/ 2 w 13"/>
                <a:gd name="T77" fmla="*/ 13 h 13"/>
                <a:gd name="T78" fmla="*/ 2 w 13"/>
                <a:gd name="T7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3">
                  <a:moveTo>
                    <a:pt x="2" y="13"/>
                  </a:move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1285" name="Рисунок 1284">
            <a:extLst>
              <a:ext uri="{FF2B5EF4-FFF2-40B4-BE49-F238E27FC236}">
                <a16:creationId xmlns:a16="http://schemas.microsoft.com/office/drawing/2014/main" id="{DA7248BF-3F75-4D14-87C7-98445335C71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16" y="1443813"/>
            <a:ext cx="1093079" cy="1030494"/>
          </a:xfrm>
          <a:prstGeom prst="rect">
            <a:avLst/>
          </a:prstGeom>
        </p:spPr>
      </p:pic>
      <p:sp>
        <p:nvSpPr>
          <p:cNvPr id="1294" name="Rectangle 13">
            <a:extLst>
              <a:ext uri="{FF2B5EF4-FFF2-40B4-BE49-F238E27FC236}">
                <a16:creationId xmlns:a16="http://schemas.microsoft.com/office/drawing/2014/main" id="{5ADE90FD-E249-48A2-8E93-AB9603153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7" y="756517"/>
            <a:ext cx="3428958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</a:rPr>
              <a:t>Схема</a:t>
            </a: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 </a:t>
            </a: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</a:rPr>
              <a:t>объектов 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социальной инфраструктуры</a:t>
            </a:r>
          </a:p>
        </p:txBody>
      </p:sp>
      <p:sp>
        <p:nvSpPr>
          <p:cNvPr id="1295" name="Rectangle 13">
            <a:extLst>
              <a:ext uri="{FF2B5EF4-FFF2-40B4-BE49-F238E27FC236}">
                <a16:creationId xmlns:a16="http://schemas.microsoft.com/office/drawing/2014/main" id="{42C435D1-E559-46A8-81AA-D351D8325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1743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3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Социальная инфраструктура</a:t>
            </a:r>
          </a:p>
        </p:txBody>
      </p:sp>
    </p:spTree>
    <p:extLst>
      <p:ext uri="{BB962C8B-B14F-4D97-AF65-F5344CB8AC3E}">
        <p14:creationId xmlns:p14="http://schemas.microsoft.com/office/powerpoint/2010/main" val="6561585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600" decel="1000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600" decel="100000" fill="hold"/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00" decel="100000" fill="hold"/>
                                        <p:tgtEl>
                                          <p:spTgt spid="2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00" decel="100000" fill="hold"/>
                                        <p:tgtEl>
                                          <p:spTgt spid="2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7" grpId="0"/>
      <p:bldP spid="2058" grpId="0"/>
      <p:bldP spid="1294" grpId="0"/>
      <p:bldP spid="129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80F48001-59A9-4F70-8854-3D0130C4FA76}"/>
              </a:ext>
            </a:extLst>
          </p:cNvPr>
          <p:cNvSpPr/>
          <p:nvPr/>
        </p:nvSpPr>
        <p:spPr>
          <a:xfrm>
            <a:off x="-2427" y="1771163"/>
            <a:ext cx="5740107" cy="490000"/>
          </a:xfrm>
          <a:prstGeom prst="rect">
            <a:avLst/>
          </a:prstGeom>
          <a:solidFill>
            <a:srgbClr val="798FA3"/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5" name="Rectangle 13">
            <a:extLst>
              <a:ext uri="{FF2B5EF4-FFF2-40B4-BE49-F238E27FC236}">
                <a16:creationId xmlns:a16="http://schemas.microsoft.com/office/drawing/2014/main" id="{23F69A57-4656-451A-BF3A-0DFC025D8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1743" y="731426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4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Транспортная инфраструктура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6CF6301E-DFD3-4DCB-9703-6919F06ADBFA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</a:p>
        </p:txBody>
      </p:sp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id="{A8954424-88F1-43B6-98CE-1A51B66CF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66" y="1899013"/>
            <a:ext cx="5570659" cy="40421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ts val="16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635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ОСНОВНЫЕ ПРОБЛЕМЫ</a:t>
            </a:r>
          </a:p>
          <a:p>
            <a:pPr marL="0" marR="0" lvl="0" indent="0" algn="l" defTabSz="914400" rtl="0" eaLnBrk="0" fontAlgn="base" latinLnBrk="0" hangingPunct="0">
              <a:lnSpc>
                <a:spcPts val="16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405463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ts val="16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405463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Перегрузка пространства индивидуальным автомобильным транспортом.</a:t>
            </a:r>
          </a:p>
          <a:p>
            <a:pPr marL="342900" marR="0" lvl="0" indent="-342900" algn="l" defTabSz="914400" rtl="0" eaLnBrk="0" fontAlgn="base" latinLnBrk="0" hangingPunct="0">
              <a:lnSpc>
                <a:spcPts val="16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405463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Снижение надежности передвижения по внутригородской, агломерационной и внешней улично-дорожной сети из-за транспортных заторов, недостаточного количества альтернативных путей следования.</a:t>
            </a:r>
          </a:p>
          <a:p>
            <a:pPr marL="342900" marR="0" lvl="0" indent="-342900" algn="l" defTabSz="914400" rtl="0" eaLnBrk="0" fontAlgn="base" latinLnBrk="0" hangingPunct="0">
              <a:lnSpc>
                <a:spcPts val="16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405463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Перегрузка городского и агломерационного общественного пассажирского транспорта. </a:t>
            </a:r>
          </a:p>
          <a:p>
            <a:pPr marL="342900" marR="0" lvl="0" indent="-342900" algn="l" defTabSz="914400" rtl="0" eaLnBrk="0" fontAlgn="base" latinLnBrk="0" hangingPunct="0">
              <a:lnSpc>
                <a:spcPts val="16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405463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Необеспеченность безопасного и комфортного передвижения маломобильных групп населения, пешеходов и велосипедистов, в том числе туристов.</a:t>
            </a:r>
          </a:p>
          <a:p>
            <a:pPr marL="342900" marR="0" lvl="0" indent="-342900" algn="l" defTabSz="914400" rtl="0" eaLnBrk="0" fontAlgn="base" latinLnBrk="0" hangingPunct="0">
              <a:lnSpc>
                <a:spcPts val="16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405463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Снижение качества транспортно-коммуникационного пространства как пространства жизнедеятельности населения города.</a:t>
            </a:r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37680" y="1796105"/>
            <a:ext cx="3266410" cy="1994316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743451" y="4042444"/>
            <a:ext cx="3260640" cy="2213871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Rectangle 13">
            <a:extLst>
              <a:ext uri="{FF2B5EF4-FFF2-40B4-BE49-F238E27FC236}">
                <a16:creationId xmlns:a16="http://schemas.microsoft.com/office/drawing/2014/main" id="{B1208A7B-179F-4B1E-A64D-B1312EF28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3338" y="3853865"/>
            <a:ext cx="3192951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l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 плотности улично-дорожной сети</a:t>
            </a:r>
            <a:endParaRPr kumimoji="0" lang="ru-RU" sz="1100" b="0" i="0" u="none" strike="noStrike" kern="0" cap="none" spc="0" normalizeH="0" baseline="0" noProof="0" dirty="0">
              <a:ln>
                <a:noFill/>
              </a:ln>
              <a:solidFill>
                <a:srgbClr val="586B7B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6" name="Rectangle 13">
            <a:extLst>
              <a:ext uri="{FF2B5EF4-FFF2-40B4-BE49-F238E27FC236}">
                <a16:creationId xmlns:a16="http://schemas.microsoft.com/office/drawing/2014/main" id="{B1208A7B-179F-4B1E-A64D-B1312EF28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3338" y="1432609"/>
            <a:ext cx="319295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l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 загрузки улично-дорожной сети </a:t>
            </a:r>
            <a:br>
              <a:rPr kumimoji="0" lang="ru-RU" sz="1100" b="1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</a:br>
            <a:r>
              <a:rPr kumimoji="0" lang="ru-RU" sz="1100" b="0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в вечерний час пик буднего дня</a:t>
            </a:r>
          </a:p>
        </p:txBody>
      </p:sp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848714A-CC2B-4662-9690-F18265CF367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26" y="571436"/>
            <a:ext cx="1073791" cy="8014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84909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1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0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5" grpId="0"/>
      <p:bldP spid="31" grpId="0"/>
      <p:bldP spid="15" grpId="0"/>
      <p:bldP spid="1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00B6742D-4155-44F5-814D-D6CEF754B9D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721805"/>
            <a:ext cx="9144000" cy="4509821"/>
          </a:xfrm>
          <a:prstGeom prst="rect">
            <a:avLst/>
          </a:prstGeom>
        </p:spPr>
      </p:pic>
      <p:sp>
        <p:nvSpPr>
          <p:cNvPr id="42" name="Freeform 5">
            <a:extLst>
              <a:ext uri="{FF2B5EF4-FFF2-40B4-BE49-F238E27FC236}">
                <a16:creationId xmlns:a16="http://schemas.microsoft.com/office/drawing/2014/main" id="{F87BF42F-07BA-4EF1-BDDC-5DC70DE73D31}"/>
              </a:ext>
            </a:extLst>
          </p:cNvPr>
          <p:cNvSpPr>
            <a:spLocks noEditPoints="1"/>
          </p:cNvSpPr>
          <p:nvPr/>
        </p:nvSpPr>
        <p:spPr bwMode="auto">
          <a:xfrm>
            <a:off x="20552" y="1827064"/>
            <a:ext cx="9075600" cy="3852000"/>
          </a:xfrm>
          <a:custGeom>
            <a:avLst/>
            <a:gdLst>
              <a:gd name="T0" fmla="*/ 15144 w 24191"/>
              <a:gd name="T1" fmla="*/ 3185 h 10300"/>
              <a:gd name="T2" fmla="*/ 8499 w 24191"/>
              <a:gd name="T3" fmla="*/ 3655 h 10300"/>
              <a:gd name="T4" fmla="*/ 5065 w 24191"/>
              <a:gd name="T5" fmla="*/ 9256 h 10300"/>
              <a:gd name="T6" fmla="*/ 13329 w 24191"/>
              <a:gd name="T7" fmla="*/ 1697 h 10300"/>
              <a:gd name="T8" fmla="*/ 9230 w 24191"/>
              <a:gd name="T9" fmla="*/ 4321 h 10300"/>
              <a:gd name="T10" fmla="*/ 7702 w 24191"/>
              <a:gd name="T11" fmla="*/ 5587 h 10300"/>
              <a:gd name="T12" fmla="*/ 16867 w 24191"/>
              <a:gd name="T13" fmla="*/ 7428 h 10300"/>
              <a:gd name="T14" fmla="*/ 15189 w 24191"/>
              <a:gd name="T15" fmla="*/ 8107 h 10300"/>
              <a:gd name="T16" fmla="*/ 6097 w 24191"/>
              <a:gd name="T17" fmla="*/ 9386 h 10300"/>
              <a:gd name="T18" fmla="*/ 11044 w 24191"/>
              <a:gd name="T19" fmla="*/ 3499 h 10300"/>
              <a:gd name="T20" fmla="*/ 9896 w 24191"/>
              <a:gd name="T21" fmla="*/ 5274 h 10300"/>
              <a:gd name="T22" fmla="*/ 12546 w 24191"/>
              <a:gd name="T23" fmla="*/ 3877 h 10300"/>
              <a:gd name="T24" fmla="*/ 13499 w 24191"/>
              <a:gd name="T25" fmla="*/ 4060 h 10300"/>
              <a:gd name="T26" fmla="*/ 5953 w 24191"/>
              <a:gd name="T27" fmla="*/ 8734 h 10300"/>
              <a:gd name="T28" fmla="*/ 5770 w 24191"/>
              <a:gd name="T29" fmla="*/ 9178 h 10300"/>
              <a:gd name="T30" fmla="*/ 6005 w 24191"/>
              <a:gd name="T31" fmla="*/ 8721 h 10300"/>
              <a:gd name="T32" fmla="*/ 13662 w 24191"/>
              <a:gd name="T33" fmla="*/ 1658 h 10300"/>
              <a:gd name="T34" fmla="*/ 17833 w 24191"/>
              <a:gd name="T35" fmla="*/ 7441 h 10300"/>
              <a:gd name="T36" fmla="*/ 23264 w 24191"/>
              <a:gd name="T37" fmla="*/ 6880 h 10300"/>
              <a:gd name="T38" fmla="*/ 11110 w 24191"/>
              <a:gd name="T39" fmla="*/ 1070 h 10300"/>
              <a:gd name="T40" fmla="*/ 5131 w 24191"/>
              <a:gd name="T41" fmla="*/ 10287 h 10300"/>
              <a:gd name="T42" fmla="*/ 20966 w 24191"/>
              <a:gd name="T43" fmla="*/ 7585 h 10300"/>
              <a:gd name="T44" fmla="*/ 6893 w 24191"/>
              <a:gd name="T45" fmla="*/ 8525 h 10300"/>
              <a:gd name="T46" fmla="*/ 6266 w 24191"/>
              <a:gd name="T47" fmla="*/ 8042 h 10300"/>
              <a:gd name="T48" fmla="*/ 6371 w 24191"/>
              <a:gd name="T49" fmla="*/ 8368 h 10300"/>
              <a:gd name="T50" fmla="*/ 6762 w 24191"/>
              <a:gd name="T51" fmla="*/ 8564 h 10300"/>
              <a:gd name="T52" fmla="*/ 6384 w 24191"/>
              <a:gd name="T53" fmla="*/ 7963 h 10300"/>
              <a:gd name="T54" fmla="*/ 4883 w 24191"/>
              <a:gd name="T55" fmla="*/ 653 h 10300"/>
              <a:gd name="T56" fmla="*/ 4008 w 24191"/>
              <a:gd name="T57" fmla="*/ 1828 h 10300"/>
              <a:gd name="T58" fmla="*/ 4634 w 24191"/>
              <a:gd name="T59" fmla="*/ 2219 h 10300"/>
              <a:gd name="T60" fmla="*/ 3851 w 24191"/>
              <a:gd name="T61" fmla="*/ 1880 h 10300"/>
              <a:gd name="T62" fmla="*/ 11084 w 24191"/>
              <a:gd name="T63" fmla="*/ 1762 h 10300"/>
              <a:gd name="T64" fmla="*/ 5392 w 24191"/>
              <a:gd name="T65" fmla="*/ 9178 h 10300"/>
              <a:gd name="T66" fmla="*/ 5118 w 24191"/>
              <a:gd name="T67" fmla="*/ 8825 h 10300"/>
              <a:gd name="T68" fmla="*/ 10888 w 24191"/>
              <a:gd name="T69" fmla="*/ 2402 h 10300"/>
              <a:gd name="T70" fmla="*/ 8473 w 24191"/>
              <a:gd name="T71" fmla="*/ 2572 h 10300"/>
              <a:gd name="T72" fmla="*/ 9961 w 24191"/>
              <a:gd name="T73" fmla="*/ 3081 h 10300"/>
              <a:gd name="T74" fmla="*/ 10770 w 24191"/>
              <a:gd name="T75" fmla="*/ 2898 h 10300"/>
              <a:gd name="T76" fmla="*/ 22676 w 24191"/>
              <a:gd name="T77" fmla="*/ 4347 h 10300"/>
              <a:gd name="T78" fmla="*/ 11423 w 24191"/>
              <a:gd name="T79" fmla="*/ 4922 h 10300"/>
              <a:gd name="T80" fmla="*/ 13655 w 24191"/>
              <a:gd name="T81" fmla="*/ 4778 h 10300"/>
              <a:gd name="T82" fmla="*/ 14869 w 24191"/>
              <a:gd name="T83" fmla="*/ 6788 h 10300"/>
              <a:gd name="T84" fmla="*/ 3577 w 24191"/>
              <a:gd name="T85" fmla="*/ 8577 h 10300"/>
              <a:gd name="T86" fmla="*/ 18538 w 24191"/>
              <a:gd name="T87" fmla="*/ 7428 h 10300"/>
              <a:gd name="T88" fmla="*/ 6358 w 24191"/>
              <a:gd name="T89" fmla="*/ 2872 h 10300"/>
              <a:gd name="T90" fmla="*/ 12689 w 24191"/>
              <a:gd name="T91" fmla="*/ 5274 h 10300"/>
              <a:gd name="T92" fmla="*/ 10796 w 24191"/>
              <a:gd name="T93" fmla="*/ 1984 h 10300"/>
              <a:gd name="T94" fmla="*/ 6475 w 24191"/>
              <a:gd name="T95" fmla="*/ 8695 h 10300"/>
              <a:gd name="T96" fmla="*/ 22820 w 24191"/>
              <a:gd name="T97" fmla="*/ 5431 h 10300"/>
              <a:gd name="T98" fmla="*/ 4047 w 24191"/>
              <a:gd name="T99" fmla="*/ 8825 h 10300"/>
              <a:gd name="T100" fmla="*/ 8577 w 24191"/>
              <a:gd name="T101" fmla="*/ 3264 h 10300"/>
              <a:gd name="T102" fmla="*/ 6423 w 24191"/>
              <a:gd name="T103" fmla="*/ 9700 h 10300"/>
              <a:gd name="T104" fmla="*/ 6593 w 24191"/>
              <a:gd name="T105" fmla="*/ 9726 h 10300"/>
              <a:gd name="T106" fmla="*/ 6802 w 24191"/>
              <a:gd name="T107" fmla="*/ 9530 h 10300"/>
              <a:gd name="T108" fmla="*/ 14021 w 24191"/>
              <a:gd name="T109" fmla="*/ 1149 h 10300"/>
              <a:gd name="T110" fmla="*/ 640 w 24191"/>
              <a:gd name="T111" fmla="*/ 6867 h 10300"/>
              <a:gd name="T112" fmla="*/ 4582 w 24191"/>
              <a:gd name="T113" fmla="*/ 9856 h 10300"/>
              <a:gd name="T114" fmla="*/ 13668 w 24191"/>
              <a:gd name="T115" fmla="*/ 6436 h 10300"/>
              <a:gd name="T116" fmla="*/ 14034 w 24191"/>
              <a:gd name="T117" fmla="*/ 1658 h 10300"/>
              <a:gd name="T118" fmla="*/ 7389 w 24191"/>
              <a:gd name="T119" fmla="*/ 6358 h 10300"/>
              <a:gd name="T120" fmla="*/ 17650 w 24191"/>
              <a:gd name="T121" fmla="*/ 7232 h 10300"/>
              <a:gd name="T122" fmla="*/ 6984 w 24191"/>
              <a:gd name="T123" fmla="*/ 5431 h 10300"/>
              <a:gd name="T124" fmla="*/ 11488 w 24191"/>
              <a:gd name="T125" fmla="*/ 2245 h 10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191" h="10300">
                <a:moveTo>
                  <a:pt x="19530" y="6645"/>
                </a:moveTo>
                <a:lnTo>
                  <a:pt x="19530" y="6645"/>
                </a:lnTo>
                <a:lnTo>
                  <a:pt x="19621" y="6854"/>
                </a:lnTo>
                <a:lnTo>
                  <a:pt x="19608" y="6854"/>
                </a:lnTo>
                <a:lnTo>
                  <a:pt x="19530" y="6645"/>
                </a:lnTo>
                <a:close/>
                <a:moveTo>
                  <a:pt x="4060" y="8916"/>
                </a:moveTo>
                <a:lnTo>
                  <a:pt x="4060" y="8903"/>
                </a:lnTo>
                <a:lnTo>
                  <a:pt x="4073" y="8916"/>
                </a:lnTo>
                <a:lnTo>
                  <a:pt x="4099" y="8943"/>
                </a:lnTo>
                <a:lnTo>
                  <a:pt x="4112" y="8969"/>
                </a:lnTo>
                <a:lnTo>
                  <a:pt x="4125" y="8995"/>
                </a:lnTo>
                <a:lnTo>
                  <a:pt x="4125" y="9021"/>
                </a:lnTo>
                <a:lnTo>
                  <a:pt x="4125" y="9021"/>
                </a:lnTo>
                <a:lnTo>
                  <a:pt x="4125" y="9021"/>
                </a:lnTo>
                <a:lnTo>
                  <a:pt x="4112" y="9008"/>
                </a:lnTo>
                <a:lnTo>
                  <a:pt x="4112" y="9008"/>
                </a:lnTo>
                <a:lnTo>
                  <a:pt x="4086" y="8995"/>
                </a:lnTo>
                <a:lnTo>
                  <a:pt x="4099" y="8982"/>
                </a:lnTo>
                <a:lnTo>
                  <a:pt x="4086" y="8956"/>
                </a:lnTo>
                <a:lnTo>
                  <a:pt x="4073" y="8956"/>
                </a:lnTo>
                <a:lnTo>
                  <a:pt x="4060" y="8916"/>
                </a:lnTo>
                <a:close/>
                <a:moveTo>
                  <a:pt x="18590" y="7389"/>
                </a:moveTo>
                <a:lnTo>
                  <a:pt x="18603" y="7415"/>
                </a:lnTo>
                <a:lnTo>
                  <a:pt x="18629" y="7467"/>
                </a:lnTo>
                <a:lnTo>
                  <a:pt x="18681" y="7585"/>
                </a:lnTo>
                <a:lnTo>
                  <a:pt x="18760" y="7755"/>
                </a:lnTo>
                <a:lnTo>
                  <a:pt x="18812" y="7846"/>
                </a:lnTo>
                <a:lnTo>
                  <a:pt x="18825" y="7885"/>
                </a:lnTo>
                <a:lnTo>
                  <a:pt x="18838" y="7898"/>
                </a:lnTo>
                <a:lnTo>
                  <a:pt x="18825" y="7911"/>
                </a:lnTo>
                <a:lnTo>
                  <a:pt x="18825" y="7924"/>
                </a:lnTo>
                <a:lnTo>
                  <a:pt x="18825" y="7937"/>
                </a:lnTo>
                <a:lnTo>
                  <a:pt x="18812" y="7937"/>
                </a:lnTo>
                <a:lnTo>
                  <a:pt x="18812" y="7924"/>
                </a:lnTo>
                <a:lnTo>
                  <a:pt x="18812" y="7924"/>
                </a:lnTo>
                <a:lnTo>
                  <a:pt x="18825" y="7924"/>
                </a:lnTo>
                <a:lnTo>
                  <a:pt x="18825" y="7911"/>
                </a:lnTo>
                <a:lnTo>
                  <a:pt x="18825" y="7898"/>
                </a:lnTo>
                <a:lnTo>
                  <a:pt x="18825" y="7885"/>
                </a:lnTo>
                <a:lnTo>
                  <a:pt x="18825" y="7885"/>
                </a:lnTo>
                <a:lnTo>
                  <a:pt x="18812" y="7859"/>
                </a:lnTo>
                <a:lnTo>
                  <a:pt x="18799" y="7833"/>
                </a:lnTo>
                <a:lnTo>
                  <a:pt x="18786" y="7807"/>
                </a:lnTo>
                <a:lnTo>
                  <a:pt x="18773" y="7781"/>
                </a:lnTo>
                <a:lnTo>
                  <a:pt x="18760" y="7768"/>
                </a:lnTo>
                <a:lnTo>
                  <a:pt x="18747" y="7742"/>
                </a:lnTo>
                <a:lnTo>
                  <a:pt x="18747" y="7715"/>
                </a:lnTo>
                <a:lnTo>
                  <a:pt x="18734" y="7689"/>
                </a:lnTo>
                <a:lnTo>
                  <a:pt x="18695" y="7624"/>
                </a:lnTo>
                <a:lnTo>
                  <a:pt x="18681" y="7598"/>
                </a:lnTo>
                <a:lnTo>
                  <a:pt x="18668" y="7546"/>
                </a:lnTo>
                <a:lnTo>
                  <a:pt x="18642" y="7507"/>
                </a:lnTo>
                <a:lnTo>
                  <a:pt x="18629" y="7493"/>
                </a:lnTo>
                <a:lnTo>
                  <a:pt x="18629" y="7467"/>
                </a:lnTo>
                <a:lnTo>
                  <a:pt x="18616" y="7441"/>
                </a:lnTo>
                <a:lnTo>
                  <a:pt x="18603" y="7415"/>
                </a:lnTo>
                <a:lnTo>
                  <a:pt x="18590" y="7402"/>
                </a:lnTo>
                <a:lnTo>
                  <a:pt x="18590" y="7402"/>
                </a:lnTo>
                <a:lnTo>
                  <a:pt x="18590" y="7402"/>
                </a:lnTo>
                <a:lnTo>
                  <a:pt x="18577" y="7389"/>
                </a:lnTo>
                <a:lnTo>
                  <a:pt x="18433" y="7454"/>
                </a:lnTo>
                <a:lnTo>
                  <a:pt x="18212" y="7559"/>
                </a:lnTo>
                <a:lnTo>
                  <a:pt x="18146" y="7585"/>
                </a:lnTo>
                <a:lnTo>
                  <a:pt x="18146" y="7585"/>
                </a:lnTo>
                <a:lnTo>
                  <a:pt x="18133" y="7572"/>
                </a:lnTo>
                <a:lnTo>
                  <a:pt x="18133" y="7572"/>
                </a:lnTo>
                <a:lnTo>
                  <a:pt x="18133" y="7572"/>
                </a:lnTo>
                <a:lnTo>
                  <a:pt x="18133" y="7559"/>
                </a:lnTo>
                <a:lnTo>
                  <a:pt x="18133" y="7572"/>
                </a:lnTo>
                <a:lnTo>
                  <a:pt x="18146" y="7572"/>
                </a:lnTo>
                <a:lnTo>
                  <a:pt x="18590" y="7376"/>
                </a:lnTo>
                <a:lnTo>
                  <a:pt x="18590" y="7389"/>
                </a:lnTo>
                <a:close/>
                <a:moveTo>
                  <a:pt x="11031" y="3290"/>
                </a:moveTo>
                <a:lnTo>
                  <a:pt x="11018" y="3316"/>
                </a:lnTo>
                <a:lnTo>
                  <a:pt x="10796" y="3316"/>
                </a:lnTo>
                <a:lnTo>
                  <a:pt x="10796" y="3407"/>
                </a:lnTo>
                <a:lnTo>
                  <a:pt x="10888" y="3407"/>
                </a:lnTo>
                <a:lnTo>
                  <a:pt x="10888" y="3512"/>
                </a:lnTo>
                <a:lnTo>
                  <a:pt x="11031" y="3525"/>
                </a:lnTo>
                <a:lnTo>
                  <a:pt x="11031" y="3525"/>
                </a:lnTo>
                <a:lnTo>
                  <a:pt x="10888" y="3525"/>
                </a:lnTo>
                <a:lnTo>
                  <a:pt x="10888" y="3407"/>
                </a:lnTo>
                <a:lnTo>
                  <a:pt x="10796" y="3407"/>
                </a:lnTo>
                <a:lnTo>
                  <a:pt x="10796" y="3407"/>
                </a:lnTo>
                <a:lnTo>
                  <a:pt x="10796" y="3407"/>
                </a:lnTo>
                <a:lnTo>
                  <a:pt x="10796" y="3407"/>
                </a:lnTo>
                <a:lnTo>
                  <a:pt x="10796" y="3316"/>
                </a:lnTo>
                <a:lnTo>
                  <a:pt x="10535" y="3303"/>
                </a:lnTo>
                <a:lnTo>
                  <a:pt x="10522" y="3916"/>
                </a:lnTo>
                <a:lnTo>
                  <a:pt x="10509" y="3916"/>
                </a:lnTo>
                <a:lnTo>
                  <a:pt x="10522" y="3851"/>
                </a:lnTo>
                <a:lnTo>
                  <a:pt x="10496" y="3851"/>
                </a:lnTo>
                <a:lnTo>
                  <a:pt x="10496" y="3838"/>
                </a:lnTo>
                <a:lnTo>
                  <a:pt x="10496" y="3838"/>
                </a:lnTo>
                <a:lnTo>
                  <a:pt x="10496" y="3851"/>
                </a:lnTo>
                <a:lnTo>
                  <a:pt x="10522" y="3851"/>
                </a:lnTo>
                <a:lnTo>
                  <a:pt x="10522" y="3303"/>
                </a:lnTo>
                <a:lnTo>
                  <a:pt x="10366" y="3303"/>
                </a:lnTo>
                <a:lnTo>
                  <a:pt x="10366" y="3290"/>
                </a:lnTo>
                <a:lnTo>
                  <a:pt x="10483" y="3290"/>
                </a:lnTo>
                <a:lnTo>
                  <a:pt x="11031" y="3290"/>
                </a:lnTo>
                <a:close/>
                <a:moveTo>
                  <a:pt x="10496" y="3825"/>
                </a:moveTo>
                <a:lnTo>
                  <a:pt x="10496" y="3825"/>
                </a:lnTo>
                <a:lnTo>
                  <a:pt x="10431" y="3825"/>
                </a:lnTo>
                <a:lnTo>
                  <a:pt x="10431" y="3655"/>
                </a:lnTo>
                <a:lnTo>
                  <a:pt x="10431" y="3655"/>
                </a:lnTo>
                <a:lnTo>
                  <a:pt x="10431" y="3825"/>
                </a:lnTo>
                <a:lnTo>
                  <a:pt x="10496" y="3825"/>
                </a:lnTo>
                <a:close/>
                <a:moveTo>
                  <a:pt x="10209" y="2298"/>
                </a:moveTo>
                <a:lnTo>
                  <a:pt x="10509" y="2298"/>
                </a:lnTo>
                <a:lnTo>
                  <a:pt x="10509" y="2311"/>
                </a:lnTo>
                <a:lnTo>
                  <a:pt x="10209" y="2311"/>
                </a:lnTo>
                <a:lnTo>
                  <a:pt x="10209" y="2298"/>
                </a:lnTo>
                <a:close/>
                <a:moveTo>
                  <a:pt x="15144" y="3185"/>
                </a:moveTo>
                <a:lnTo>
                  <a:pt x="15131" y="3185"/>
                </a:lnTo>
                <a:lnTo>
                  <a:pt x="15118" y="2833"/>
                </a:lnTo>
                <a:lnTo>
                  <a:pt x="15131" y="2833"/>
                </a:lnTo>
                <a:lnTo>
                  <a:pt x="15144" y="3185"/>
                </a:lnTo>
                <a:close/>
                <a:moveTo>
                  <a:pt x="18551" y="6123"/>
                </a:moveTo>
                <a:lnTo>
                  <a:pt x="18930" y="6123"/>
                </a:lnTo>
                <a:lnTo>
                  <a:pt x="18930" y="5561"/>
                </a:lnTo>
                <a:lnTo>
                  <a:pt x="18930" y="5561"/>
                </a:lnTo>
                <a:lnTo>
                  <a:pt x="18956" y="6136"/>
                </a:lnTo>
                <a:lnTo>
                  <a:pt x="18551" y="6136"/>
                </a:lnTo>
                <a:lnTo>
                  <a:pt x="18551" y="6123"/>
                </a:lnTo>
                <a:close/>
                <a:moveTo>
                  <a:pt x="13473" y="2402"/>
                </a:moveTo>
                <a:lnTo>
                  <a:pt x="13473" y="2389"/>
                </a:lnTo>
                <a:lnTo>
                  <a:pt x="14491" y="2376"/>
                </a:lnTo>
                <a:lnTo>
                  <a:pt x="14491" y="2376"/>
                </a:lnTo>
                <a:lnTo>
                  <a:pt x="13473" y="2402"/>
                </a:lnTo>
                <a:close/>
                <a:moveTo>
                  <a:pt x="11084" y="7441"/>
                </a:moveTo>
                <a:lnTo>
                  <a:pt x="11097" y="7441"/>
                </a:lnTo>
                <a:lnTo>
                  <a:pt x="11136" y="7598"/>
                </a:lnTo>
                <a:lnTo>
                  <a:pt x="11136" y="7598"/>
                </a:lnTo>
                <a:lnTo>
                  <a:pt x="11084" y="7441"/>
                </a:lnTo>
                <a:close/>
                <a:moveTo>
                  <a:pt x="6958" y="3681"/>
                </a:moveTo>
                <a:lnTo>
                  <a:pt x="7154" y="3407"/>
                </a:lnTo>
                <a:lnTo>
                  <a:pt x="7167" y="3420"/>
                </a:lnTo>
                <a:lnTo>
                  <a:pt x="7154" y="3433"/>
                </a:lnTo>
                <a:lnTo>
                  <a:pt x="7480" y="3655"/>
                </a:lnTo>
                <a:lnTo>
                  <a:pt x="7585" y="3512"/>
                </a:lnTo>
                <a:lnTo>
                  <a:pt x="7258" y="3277"/>
                </a:lnTo>
                <a:lnTo>
                  <a:pt x="7167" y="3420"/>
                </a:lnTo>
                <a:lnTo>
                  <a:pt x="7154" y="3407"/>
                </a:lnTo>
                <a:lnTo>
                  <a:pt x="7154" y="3394"/>
                </a:lnTo>
                <a:lnTo>
                  <a:pt x="7050" y="3329"/>
                </a:lnTo>
                <a:lnTo>
                  <a:pt x="7037" y="3316"/>
                </a:lnTo>
                <a:lnTo>
                  <a:pt x="7037" y="3316"/>
                </a:lnTo>
                <a:lnTo>
                  <a:pt x="7037" y="3316"/>
                </a:lnTo>
                <a:lnTo>
                  <a:pt x="7089" y="3238"/>
                </a:lnTo>
                <a:lnTo>
                  <a:pt x="7089" y="3251"/>
                </a:lnTo>
                <a:lnTo>
                  <a:pt x="7089" y="3251"/>
                </a:lnTo>
                <a:lnTo>
                  <a:pt x="7206" y="3316"/>
                </a:lnTo>
                <a:lnTo>
                  <a:pt x="7245" y="3264"/>
                </a:lnTo>
                <a:lnTo>
                  <a:pt x="7258" y="3277"/>
                </a:lnTo>
                <a:lnTo>
                  <a:pt x="7258" y="3277"/>
                </a:lnTo>
                <a:lnTo>
                  <a:pt x="7520" y="3446"/>
                </a:lnTo>
                <a:lnTo>
                  <a:pt x="7650" y="3211"/>
                </a:lnTo>
                <a:lnTo>
                  <a:pt x="7611" y="3172"/>
                </a:lnTo>
                <a:lnTo>
                  <a:pt x="7624" y="3159"/>
                </a:lnTo>
                <a:lnTo>
                  <a:pt x="7663" y="3198"/>
                </a:lnTo>
                <a:lnTo>
                  <a:pt x="7768" y="3016"/>
                </a:lnTo>
                <a:lnTo>
                  <a:pt x="7781" y="3016"/>
                </a:lnTo>
                <a:lnTo>
                  <a:pt x="7820" y="3016"/>
                </a:lnTo>
                <a:lnTo>
                  <a:pt x="7898" y="3003"/>
                </a:lnTo>
                <a:lnTo>
                  <a:pt x="7924" y="3016"/>
                </a:lnTo>
                <a:lnTo>
                  <a:pt x="7977" y="3029"/>
                </a:lnTo>
                <a:lnTo>
                  <a:pt x="8003" y="3068"/>
                </a:lnTo>
                <a:lnTo>
                  <a:pt x="8094" y="3107"/>
                </a:lnTo>
                <a:lnTo>
                  <a:pt x="8133" y="3120"/>
                </a:lnTo>
                <a:lnTo>
                  <a:pt x="8290" y="3225"/>
                </a:lnTo>
                <a:lnTo>
                  <a:pt x="8381" y="3277"/>
                </a:lnTo>
                <a:lnTo>
                  <a:pt x="8577" y="3264"/>
                </a:lnTo>
                <a:lnTo>
                  <a:pt x="8616" y="3277"/>
                </a:lnTo>
                <a:lnTo>
                  <a:pt x="8681" y="3329"/>
                </a:lnTo>
                <a:lnTo>
                  <a:pt x="8708" y="3355"/>
                </a:lnTo>
                <a:lnTo>
                  <a:pt x="8721" y="3355"/>
                </a:lnTo>
                <a:lnTo>
                  <a:pt x="8512" y="3668"/>
                </a:lnTo>
                <a:lnTo>
                  <a:pt x="8695" y="3799"/>
                </a:lnTo>
                <a:lnTo>
                  <a:pt x="8799" y="3642"/>
                </a:lnTo>
                <a:lnTo>
                  <a:pt x="8812" y="3655"/>
                </a:lnTo>
                <a:lnTo>
                  <a:pt x="8708" y="3799"/>
                </a:lnTo>
                <a:lnTo>
                  <a:pt x="8708" y="3799"/>
                </a:lnTo>
                <a:lnTo>
                  <a:pt x="8695" y="3812"/>
                </a:lnTo>
                <a:lnTo>
                  <a:pt x="8681" y="3812"/>
                </a:lnTo>
                <a:lnTo>
                  <a:pt x="8681" y="3812"/>
                </a:lnTo>
                <a:lnTo>
                  <a:pt x="8446" y="3655"/>
                </a:lnTo>
                <a:lnTo>
                  <a:pt x="8238" y="3956"/>
                </a:lnTo>
                <a:lnTo>
                  <a:pt x="8251" y="3956"/>
                </a:lnTo>
                <a:lnTo>
                  <a:pt x="8238" y="3956"/>
                </a:lnTo>
                <a:lnTo>
                  <a:pt x="7598" y="3512"/>
                </a:lnTo>
                <a:lnTo>
                  <a:pt x="6893" y="4530"/>
                </a:lnTo>
                <a:lnTo>
                  <a:pt x="6880" y="4517"/>
                </a:lnTo>
                <a:lnTo>
                  <a:pt x="7467" y="3668"/>
                </a:lnTo>
                <a:lnTo>
                  <a:pt x="7141" y="3446"/>
                </a:lnTo>
                <a:lnTo>
                  <a:pt x="6971" y="3695"/>
                </a:lnTo>
                <a:lnTo>
                  <a:pt x="6958" y="3681"/>
                </a:lnTo>
                <a:close/>
                <a:moveTo>
                  <a:pt x="7063" y="3316"/>
                </a:moveTo>
                <a:lnTo>
                  <a:pt x="7167" y="3381"/>
                </a:lnTo>
                <a:lnTo>
                  <a:pt x="7206" y="3329"/>
                </a:lnTo>
                <a:lnTo>
                  <a:pt x="7089" y="3264"/>
                </a:lnTo>
                <a:lnTo>
                  <a:pt x="7063" y="3316"/>
                </a:lnTo>
                <a:close/>
                <a:moveTo>
                  <a:pt x="8329" y="3577"/>
                </a:moveTo>
                <a:lnTo>
                  <a:pt x="8120" y="3864"/>
                </a:lnTo>
                <a:lnTo>
                  <a:pt x="8238" y="3943"/>
                </a:lnTo>
                <a:lnTo>
                  <a:pt x="8446" y="3655"/>
                </a:lnTo>
                <a:lnTo>
                  <a:pt x="8329" y="3577"/>
                </a:lnTo>
                <a:close/>
                <a:moveTo>
                  <a:pt x="7755" y="3616"/>
                </a:moveTo>
                <a:lnTo>
                  <a:pt x="7924" y="3734"/>
                </a:lnTo>
                <a:lnTo>
                  <a:pt x="8133" y="3433"/>
                </a:lnTo>
                <a:lnTo>
                  <a:pt x="7963" y="3316"/>
                </a:lnTo>
                <a:lnTo>
                  <a:pt x="7755" y="3616"/>
                </a:lnTo>
                <a:close/>
                <a:moveTo>
                  <a:pt x="8133" y="3446"/>
                </a:moveTo>
                <a:lnTo>
                  <a:pt x="7924" y="3734"/>
                </a:lnTo>
                <a:lnTo>
                  <a:pt x="8107" y="3864"/>
                </a:lnTo>
                <a:lnTo>
                  <a:pt x="8329" y="3564"/>
                </a:lnTo>
                <a:lnTo>
                  <a:pt x="8133" y="3446"/>
                </a:lnTo>
                <a:close/>
                <a:moveTo>
                  <a:pt x="7520" y="3460"/>
                </a:moveTo>
                <a:lnTo>
                  <a:pt x="7742" y="3603"/>
                </a:lnTo>
                <a:lnTo>
                  <a:pt x="7950" y="3316"/>
                </a:lnTo>
                <a:lnTo>
                  <a:pt x="7702" y="3146"/>
                </a:lnTo>
                <a:lnTo>
                  <a:pt x="7520" y="3460"/>
                </a:lnTo>
                <a:close/>
                <a:moveTo>
                  <a:pt x="8146" y="3420"/>
                </a:moveTo>
                <a:lnTo>
                  <a:pt x="8277" y="3251"/>
                </a:lnTo>
                <a:lnTo>
                  <a:pt x="8290" y="3251"/>
                </a:lnTo>
                <a:lnTo>
                  <a:pt x="8290" y="3251"/>
                </a:lnTo>
                <a:lnTo>
                  <a:pt x="8159" y="3433"/>
                </a:lnTo>
                <a:lnTo>
                  <a:pt x="8499" y="3655"/>
                </a:lnTo>
                <a:lnTo>
                  <a:pt x="8681" y="3381"/>
                </a:lnTo>
                <a:lnTo>
                  <a:pt x="8668" y="3342"/>
                </a:lnTo>
                <a:lnTo>
                  <a:pt x="8577" y="3290"/>
                </a:lnTo>
                <a:lnTo>
                  <a:pt x="8368" y="3303"/>
                </a:lnTo>
                <a:lnTo>
                  <a:pt x="8290" y="3251"/>
                </a:lnTo>
                <a:lnTo>
                  <a:pt x="8277" y="3251"/>
                </a:lnTo>
                <a:lnTo>
                  <a:pt x="8277" y="3251"/>
                </a:lnTo>
                <a:lnTo>
                  <a:pt x="8251" y="3225"/>
                </a:lnTo>
                <a:lnTo>
                  <a:pt x="8094" y="3120"/>
                </a:lnTo>
                <a:lnTo>
                  <a:pt x="8055" y="3107"/>
                </a:lnTo>
                <a:lnTo>
                  <a:pt x="8003" y="3081"/>
                </a:lnTo>
                <a:lnTo>
                  <a:pt x="7963" y="3042"/>
                </a:lnTo>
                <a:lnTo>
                  <a:pt x="7911" y="3016"/>
                </a:lnTo>
                <a:lnTo>
                  <a:pt x="7781" y="3016"/>
                </a:lnTo>
                <a:lnTo>
                  <a:pt x="7715" y="3133"/>
                </a:lnTo>
                <a:lnTo>
                  <a:pt x="8146" y="3420"/>
                </a:lnTo>
                <a:close/>
                <a:moveTo>
                  <a:pt x="14504" y="7846"/>
                </a:moveTo>
                <a:lnTo>
                  <a:pt x="14491" y="7846"/>
                </a:lnTo>
                <a:lnTo>
                  <a:pt x="14491" y="7572"/>
                </a:lnTo>
                <a:lnTo>
                  <a:pt x="14491" y="7572"/>
                </a:lnTo>
                <a:lnTo>
                  <a:pt x="14504" y="7846"/>
                </a:lnTo>
                <a:close/>
                <a:moveTo>
                  <a:pt x="19778" y="8420"/>
                </a:moveTo>
                <a:lnTo>
                  <a:pt x="19778" y="8420"/>
                </a:lnTo>
                <a:lnTo>
                  <a:pt x="19439" y="7820"/>
                </a:lnTo>
                <a:lnTo>
                  <a:pt x="19452" y="7820"/>
                </a:lnTo>
                <a:lnTo>
                  <a:pt x="19778" y="8420"/>
                </a:lnTo>
                <a:close/>
                <a:moveTo>
                  <a:pt x="5104" y="1762"/>
                </a:moveTo>
                <a:lnTo>
                  <a:pt x="5144" y="1815"/>
                </a:lnTo>
                <a:lnTo>
                  <a:pt x="5104" y="1854"/>
                </a:lnTo>
                <a:lnTo>
                  <a:pt x="5065" y="1815"/>
                </a:lnTo>
                <a:lnTo>
                  <a:pt x="5078" y="1802"/>
                </a:lnTo>
                <a:lnTo>
                  <a:pt x="5091" y="1775"/>
                </a:lnTo>
                <a:lnTo>
                  <a:pt x="5104" y="1762"/>
                </a:lnTo>
                <a:close/>
                <a:moveTo>
                  <a:pt x="14634" y="4765"/>
                </a:moveTo>
                <a:lnTo>
                  <a:pt x="14621" y="4765"/>
                </a:lnTo>
                <a:lnTo>
                  <a:pt x="14621" y="4713"/>
                </a:lnTo>
                <a:lnTo>
                  <a:pt x="14634" y="4713"/>
                </a:lnTo>
                <a:lnTo>
                  <a:pt x="14634" y="4765"/>
                </a:lnTo>
                <a:close/>
                <a:moveTo>
                  <a:pt x="17977" y="6527"/>
                </a:moveTo>
                <a:lnTo>
                  <a:pt x="17990" y="6984"/>
                </a:lnTo>
                <a:lnTo>
                  <a:pt x="17977" y="6984"/>
                </a:lnTo>
                <a:lnTo>
                  <a:pt x="17977" y="6527"/>
                </a:lnTo>
                <a:close/>
                <a:moveTo>
                  <a:pt x="16044" y="6214"/>
                </a:moveTo>
                <a:lnTo>
                  <a:pt x="16044" y="6201"/>
                </a:lnTo>
                <a:lnTo>
                  <a:pt x="16867" y="6188"/>
                </a:lnTo>
                <a:lnTo>
                  <a:pt x="16867" y="6214"/>
                </a:lnTo>
                <a:lnTo>
                  <a:pt x="16044" y="6214"/>
                </a:lnTo>
                <a:close/>
                <a:moveTo>
                  <a:pt x="9360" y="4582"/>
                </a:moveTo>
                <a:lnTo>
                  <a:pt x="9373" y="4569"/>
                </a:lnTo>
                <a:lnTo>
                  <a:pt x="9608" y="4713"/>
                </a:lnTo>
                <a:lnTo>
                  <a:pt x="9595" y="4726"/>
                </a:lnTo>
                <a:lnTo>
                  <a:pt x="9360" y="4582"/>
                </a:lnTo>
                <a:close/>
                <a:moveTo>
                  <a:pt x="8499" y="6880"/>
                </a:moveTo>
                <a:lnTo>
                  <a:pt x="8851" y="6136"/>
                </a:lnTo>
                <a:lnTo>
                  <a:pt x="8851" y="6136"/>
                </a:lnTo>
                <a:lnTo>
                  <a:pt x="8512" y="6893"/>
                </a:lnTo>
                <a:lnTo>
                  <a:pt x="8499" y="6880"/>
                </a:lnTo>
                <a:close/>
                <a:moveTo>
                  <a:pt x="13329" y="5274"/>
                </a:moveTo>
                <a:lnTo>
                  <a:pt x="13342" y="5274"/>
                </a:lnTo>
                <a:lnTo>
                  <a:pt x="13342" y="5392"/>
                </a:lnTo>
                <a:lnTo>
                  <a:pt x="13342" y="5392"/>
                </a:lnTo>
                <a:lnTo>
                  <a:pt x="13329" y="5274"/>
                </a:lnTo>
                <a:close/>
                <a:moveTo>
                  <a:pt x="12702" y="7337"/>
                </a:moveTo>
                <a:lnTo>
                  <a:pt x="12715" y="8211"/>
                </a:lnTo>
                <a:lnTo>
                  <a:pt x="12702" y="8211"/>
                </a:lnTo>
                <a:lnTo>
                  <a:pt x="12689" y="7337"/>
                </a:lnTo>
                <a:lnTo>
                  <a:pt x="12702" y="7337"/>
                </a:lnTo>
                <a:close/>
                <a:moveTo>
                  <a:pt x="11214" y="3016"/>
                </a:moveTo>
                <a:lnTo>
                  <a:pt x="11214" y="3094"/>
                </a:lnTo>
                <a:lnTo>
                  <a:pt x="11332" y="3094"/>
                </a:lnTo>
                <a:lnTo>
                  <a:pt x="11332" y="3094"/>
                </a:lnTo>
                <a:lnTo>
                  <a:pt x="11123" y="3094"/>
                </a:lnTo>
                <a:lnTo>
                  <a:pt x="11123" y="3094"/>
                </a:lnTo>
                <a:lnTo>
                  <a:pt x="11201" y="3094"/>
                </a:lnTo>
                <a:lnTo>
                  <a:pt x="11201" y="2846"/>
                </a:lnTo>
                <a:lnTo>
                  <a:pt x="11214" y="2846"/>
                </a:lnTo>
                <a:lnTo>
                  <a:pt x="11214" y="3016"/>
                </a:lnTo>
                <a:close/>
                <a:moveTo>
                  <a:pt x="11214" y="2598"/>
                </a:moveTo>
                <a:lnTo>
                  <a:pt x="11227" y="2598"/>
                </a:lnTo>
                <a:lnTo>
                  <a:pt x="11227" y="2846"/>
                </a:lnTo>
                <a:lnTo>
                  <a:pt x="11214" y="2846"/>
                </a:lnTo>
                <a:lnTo>
                  <a:pt x="11214" y="2598"/>
                </a:lnTo>
                <a:close/>
                <a:moveTo>
                  <a:pt x="11214" y="3016"/>
                </a:moveTo>
                <a:lnTo>
                  <a:pt x="11214" y="3003"/>
                </a:lnTo>
                <a:lnTo>
                  <a:pt x="11358" y="3016"/>
                </a:lnTo>
                <a:lnTo>
                  <a:pt x="11358" y="3016"/>
                </a:lnTo>
                <a:lnTo>
                  <a:pt x="11214" y="3016"/>
                </a:lnTo>
                <a:close/>
                <a:moveTo>
                  <a:pt x="5509" y="1423"/>
                </a:moveTo>
                <a:lnTo>
                  <a:pt x="5522" y="1410"/>
                </a:lnTo>
                <a:lnTo>
                  <a:pt x="5653" y="1554"/>
                </a:lnTo>
                <a:lnTo>
                  <a:pt x="5653" y="1567"/>
                </a:lnTo>
                <a:lnTo>
                  <a:pt x="5509" y="1423"/>
                </a:lnTo>
                <a:close/>
                <a:moveTo>
                  <a:pt x="19517" y="6123"/>
                </a:moveTo>
                <a:lnTo>
                  <a:pt x="19504" y="6110"/>
                </a:lnTo>
                <a:lnTo>
                  <a:pt x="19713" y="5953"/>
                </a:lnTo>
                <a:lnTo>
                  <a:pt x="19726" y="5966"/>
                </a:lnTo>
                <a:lnTo>
                  <a:pt x="19517" y="6123"/>
                </a:lnTo>
                <a:close/>
                <a:moveTo>
                  <a:pt x="10118" y="4321"/>
                </a:moveTo>
                <a:lnTo>
                  <a:pt x="10940" y="4452"/>
                </a:lnTo>
                <a:lnTo>
                  <a:pt x="10940" y="4465"/>
                </a:lnTo>
                <a:lnTo>
                  <a:pt x="10118" y="4334"/>
                </a:lnTo>
                <a:lnTo>
                  <a:pt x="10118" y="4321"/>
                </a:lnTo>
                <a:close/>
                <a:moveTo>
                  <a:pt x="16292" y="8120"/>
                </a:moveTo>
                <a:lnTo>
                  <a:pt x="16423" y="8081"/>
                </a:lnTo>
                <a:lnTo>
                  <a:pt x="16423" y="8094"/>
                </a:lnTo>
                <a:lnTo>
                  <a:pt x="16292" y="8120"/>
                </a:lnTo>
                <a:close/>
                <a:moveTo>
                  <a:pt x="5065" y="9608"/>
                </a:moveTo>
                <a:lnTo>
                  <a:pt x="5065" y="9543"/>
                </a:lnTo>
                <a:lnTo>
                  <a:pt x="5065" y="9491"/>
                </a:lnTo>
                <a:lnTo>
                  <a:pt x="5065" y="9439"/>
                </a:lnTo>
                <a:lnTo>
                  <a:pt x="5065" y="9373"/>
                </a:lnTo>
                <a:lnTo>
                  <a:pt x="5065" y="9334"/>
                </a:lnTo>
                <a:lnTo>
                  <a:pt x="5065" y="9282"/>
                </a:lnTo>
                <a:lnTo>
                  <a:pt x="5065" y="9256"/>
                </a:lnTo>
                <a:lnTo>
                  <a:pt x="5065" y="9256"/>
                </a:lnTo>
                <a:lnTo>
                  <a:pt x="5078" y="9256"/>
                </a:lnTo>
                <a:lnTo>
                  <a:pt x="5065" y="9269"/>
                </a:lnTo>
                <a:lnTo>
                  <a:pt x="5065" y="9321"/>
                </a:lnTo>
                <a:lnTo>
                  <a:pt x="5065" y="9334"/>
                </a:lnTo>
                <a:lnTo>
                  <a:pt x="5078" y="9386"/>
                </a:lnTo>
                <a:lnTo>
                  <a:pt x="5078" y="9413"/>
                </a:lnTo>
                <a:lnTo>
                  <a:pt x="5078" y="9439"/>
                </a:lnTo>
                <a:lnTo>
                  <a:pt x="5078" y="9504"/>
                </a:lnTo>
                <a:lnTo>
                  <a:pt x="5078" y="9556"/>
                </a:lnTo>
                <a:lnTo>
                  <a:pt x="5078" y="9582"/>
                </a:lnTo>
                <a:lnTo>
                  <a:pt x="5078" y="9608"/>
                </a:lnTo>
                <a:lnTo>
                  <a:pt x="5065" y="9621"/>
                </a:lnTo>
                <a:lnTo>
                  <a:pt x="5065" y="9608"/>
                </a:lnTo>
                <a:close/>
                <a:moveTo>
                  <a:pt x="9204" y="2611"/>
                </a:moveTo>
                <a:lnTo>
                  <a:pt x="9217" y="2611"/>
                </a:lnTo>
                <a:lnTo>
                  <a:pt x="9204" y="2794"/>
                </a:lnTo>
                <a:lnTo>
                  <a:pt x="9204" y="2794"/>
                </a:lnTo>
                <a:lnTo>
                  <a:pt x="9204" y="2611"/>
                </a:lnTo>
                <a:close/>
                <a:moveTo>
                  <a:pt x="18172" y="8016"/>
                </a:moveTo>
                <a:lnTo>
                  <a:pt x="18172" y="8016"/>
                </a:lnTo>
                <a:lnTo>
                  <a:pt x="18003" y="7663"/>
                </a:lnTo>
                <a:lnTo>
                  <a:pt x="18003" y="7663"/>
                </a:lnTo>
                <a:lnTo>
                  <a:pt x="18172" y="8016"/>
                </a:lnTo>
                <a:close/>
                <a:moveTo>
                  <a:pt x="17415" y="4504"/>
                </a:moveTo>
                <a:lnTo>
                  <a:pt x="17415" y="4504"/>
                </a:lnTo>
                <a:lnTo>
                  <a:pt x="17663" y="4504"/>
                </a:lnTo>
                <a:lnTo>
                  <a:pt x="17663" y="4504"/>
                </a:lnTo>
                <a:lnTo>
                  <a:pt x="17676" y="4504"/>
                </a:lnTo>
                <a:lnTo>
                  <a:pt x="17676" y="4504"/>
                </a:lnTo>
                <a:lnTo>
                  <a:pt x="17676" y="4517"/>
                </a:lnTo>
                <a:lnTo>
                  <a:pt x="17676" y="4517"/>
                </a:lnTo>
                <a:lnTo>
                  <a:pt x="17689" y="5601"/>
                </a:lnTo>
                <a:lnTo>
                  <a:pt x="17676" y="5601"/>
                </a:lnTo>
                <a:lnTo>
                  <a:pt x="17663" y="4517"/>
                </a:lnTo>
                <a:lnTo>
                  <a:pt x="17415" y="4517"/>
                </a:lnTo>
                <a:lnTo>
                  <a:pt x="17285" y="4504"/>
                </a:lnTo>
                <a:lnTo>
                  <a:pt x="17259" y="4491"/>
                </a:lnTo>
                <a:lnTo>
                  <a:pt x="17259" y="4478"/>
                </a:lnTo>
                <a:lnTo>
                  <a:pt x="17298" y="4491"/>
                </a:lnTo>
                <a:lnTo>
                  <a:pt x="17415" y="4504"/>
                </a:lnTo>
                <a:close/>
                <a:moveTo>
                  <a:pt x="17402" y="4869"/>
                </a:moveTo>
                <a:lnTo>
                  <a:pt x="17402" y="4856"/>
                </a:lnTo>
                <a:lnTo>
                  <a:pt x="17663" y="4856"/>
                </a:lnTo>
                <a:lnTo>
                  <a:pt x="17663" y="4869"/>
                </a:lnTo>
                <a:lnTo>
                  <a:pt x="17402" y="4869"/>
                </a:lnTo>
                <a:close/>
                <a:moveTo>
                  <a:pt x="19504" y="8355"/>
                </a:moveTo>
                <a:lnTo>
                  <a:pt x="19504" y="8355"/>
                </a:lnTo>
                <a:lnTo>
                  <a:pt x="19830" y="8172"/>
                </a:lnTo>
                <a:lnTo>
                  <a:pt x="19843" y="8185"/>
                </a:lnTo>
                <a:lnTo>
                  <a:pt x="19504" y="8355"/>
                </a:lnTo>
                <a:close/>
                <a:moveTo>
                  <a:pt x="13342" y="6097"/>
                </a:moveTo>
                <a:lnTo>
                  <a:pt x="13329" y="6097"/>
                </a:lnTo>
                <a:lnTo>
                  <a:pt x="13329" y="5731"/>
                </a:lnTo>
                <a:lnTo>
                  <a:pt x="13342" y="5731"/>
                </a:lnTo>
                <a:lnTo>
                  <a:pt x="13342" y="6097"/>
                </a:lnTo>
                <a:close/>
                <a:moveTo>
                  <a:pt x="12702" y="7324"/>
                </a:moveTo>
                <a:lnTo>
                  <a:pt x="12702" y="7324"/>
                </a:lnTo>
                <a:lnTo>
                  <a:pt x="12702" y="7128"/>
                </a:lnTo>
                <a:lnTo>
                  <a:pt x="12689" y="6984"/>
                </a:lnTo>
                <a:lnTo>
                  <a:pt x="12702" y="6984"/>
                </a:lnTo>
                <a:lnTo>
                  <a:pt x="12702" y="7324"/>
                </a:lnTo>
                <a:close/>
                <a:moveTo>
                  <a:pt x="16554" y="8133"/>
                </a:moveTo>
                <a:lnTo>
                  <a:pt x="16554" y="8225"/>
                </a:lnTo>
                <a:lnTo>
                  <a:pt x="16697" y="8185"/>
                </a:lnTo>
                <a:lnTo>
                  <a:pt x="16697" y="8159"/>
                </a:lnTo>
                <a:lnTo>
                  <a:pt x="16554" y="8133"/>
                </a:lnTo>
                <a:lnTo>
                  <a:pt x="16554" y="8133"/>
                </a:lnTo>
                <a:lnTo>
                  <a:pt x="16697" y="8159"/>
                </a:lnTo>
                <a:lnTo>
                  <a:pt x="16749" y="8172"/>
                </a:lnTo>
                <a:lnTo>
                  <a:pt x="17272" y="7990"/>
                </a:lnTo>
                <a:lnTo>
                  <a:pt x="17272" y="7990"/>
                </a:lnTo>
                <a:lnTo>
                  <a:pt x="16749" y="8172"/>
                </a:lnTo>
                <a:lnTo>
                  <a:pt x="16697" y="8159"/>
                </a:lnTo>
                <a:lnTo>
                  <a:pt x="16697" y="8185"/>
                </a:lnTo>
                <a:lnTo>
                  <a:pt x="16697" y="8185"/>
                </a:lnTo>
                <a:lnTo>
                  <a:pt x="16697" y="8185"/>
                </a:lnTo>
                <a:lnTo>
                  <a:pt x="16554" y="8225"/>
                </a:lnTo>
                <a:lnTo>
                  <a:pt x="16554" y="8225"/>
                </a:lnTo>
                <a:lnTo>
                  <a:pt x="16554" y="8055"/>
                </a:lnTo>
                <a:lnTo>
                  <a:pt x="16554" y="8055"/>
                </a:lnTo>
                <a:lnTo>
                  <a:pt x="16554" y="8133"/>
                </a:lnTo>
                <a:close/>
                <a:moveTo>
                  <a:pt x="14621" y="6932"/>
                </a:moveTo>
                <a:lnTo>
                  <a:pt x="14621" y="6945"/>
                </a:lnTo>
                <a:lnTo>
                  <a:pt x="14569" y="6775"/>
                </a:lnTo>
                <a:lnTo>
                  <a:pt x="14582" y="6775"/>
                </a:lnTo>
                <a:lnTo>
                  <a:pt x="14621" y="6932"/>
                </a:lnTo>
                <a:close/>
                <a:moveTo>
                  <a:pt x="13368" y="1155"/>
                </a:moveTo>
                <a:lnTo>
                  <a:pt x="13381" y="731"/>
                </a:lnTo>
                <a:lnTo>
                  <a:pt x="13225" y="731"/>
                </a:lnTo>
                <a:lnTo>
                  <a:pt x="13277" y="1332"/>
                </a:lnTo>
                <a:lnTo>
                  <a:pt x="13277" y="1332"/>
                </a:lnTo>
                <a:lnTo>
                  <a:pt x="13342" y="1554"/>
                </a:lnTo>
                <a:lnTo>
                  <a:pt x="13368" y="1155"/>
                </a:lnTo>
                <a:close/>
                <a:moveTo>
                  <a:pt x="13316" y="1671"/>
                </a:moveTo>
                <a:lnTo>
                  <a:pt x="13329" y="1671"/>
                </a:lnTo>
                <a:lnTo>
                  <a:pt x="13329" y="1697"/>
                </a:lnTo>
                <a:lnTo>
                  <a:pt x="13329" y="1775"/>
                </a:lnTo>
                <a:lnTo>
                  <a:pt x="13316" y="1854"/>
                </a:lnTo>
                <a:lnTo>
                  <a:pt x="13329" y="1880"/>
                </a:lnTo>
                <a:lnTo>
                  <a:pt x="13342" y="1919"/>
                </a:lnTo>
                <a:lnTo>
                  <a:pt x="13433" y="2010"/>
                </a:lnTo>
                <a:lnTo>
                  <a:pt x="13433" y="2010"/>
                </a:lnTo>
                <a:lnTo>
                  <a:pt x="13433" y="2389"/>
                </a:lnTo>
                <a:lnTo>
                  <a:pt x="13420" y="2389"/>
                </a:lnTo>
                <a:lnTo>
                  <a:pt x="13420" y="2010"/>
                </a:lnTo>
                <a:lnTo>
                  <a:pt x="13407" y="1997"/>
                </a:lnTo>
                <a:lnTo>
                  <a:pt x="13381" y="1971"/>
                </a:lnTo>
                <a:lnTo>
                  <a:pt x="13342" y="1919"/>
                </a:lnTo>
                <a:lnTo>
                  <a:pt x="13329" y="1880"/>
                </a:lnTo>
                <a:lnTo>
                  <a:pt x="13316" y="1854"/>
                </a:lnTo>
                <a:lnTo>
                  <a:pt x="13329" y="1789"/>
                </a:lnTo>
                <a:lnTo>
                  <a:pt x="13329" y="1775"/>
                </a:lnTo>
                <a:lnTo>
                  <a:pt x="13329" y="1697"/>
                </a:lnTo>
                <a:lnTo>
                  <a:pt x="13329" y="1684"/>
                </a:lnTo>
                <a:lnTo>
                  <a:pt x="13303" y="1671"/>
                </a:lnTo>
                <a:lnTo>
                  <a:pt x="12846" y="1632"/>
                </a:lnTo>
                <a:lnTo>
                  <a:pt x="12846" y="1632"/>
                </a:lnTo>
                <a:lnTo>
                  <a:pt x="12859" y="2402"/>
                </a:lnTo>
                <a:lnTo>
                  <a:pt x="12846" y="2402"/>
                </a:lnTo>
                <a:lnTo>
                  <a:pt x="12846" y="1632"/>
                </a:lnTo>
                <a:lnTo>
                  <a:pt x="12781" y="1645"/>
                </a:lnTo>
                <a:lnTo>
                  <a:pt x="12781" y="1658"/>
                </a:lnTo>
                <a:lnTo>
                  <a:pt x="12637" y="1658"/>
                </a:lnTo>
                <a:lnTo>
                  <a:pt x="12637" y="1632"/>
                </a:lnTo>
                <a:lnTo>
                  <a:pt x="12781" y="1632"/>
                </a:lnTo>
                <a:lnTo>
                  <a:pt x="12833" y="1619"/>
                </a:lnTo>
                <a:lnTo>
                  <a:pt x="12833" y="718"/>
                </a:lnTo>
                <a:lnTo>
                  <a:pt x="12846" y="718"/>
                </a:lnTo>
                <a:lnTo>
                  <a:pt x="12846" y="1619"/>
                </a:lnTo>
                <a:lnTo>
                  <a:pt x="13316" y="1671"/>
                </a:lnTo>
                <a:close/>
                <a:moveTo>
                  <a:pt x="13336" y="1625"/>
                </a:moveTo>
                <a:lnTo>
                  <a:pt x="13368" y="1593"/>
                </a:lnTo>
                <a:lnTo>
                  <a:pt x="13368" y="1606"/>
                </a:lnTo>
                <a:lnTo>
                  <a:pt x="13368" y="1619"/>
                </a:lnTo>
                <a:lnTo>
                  <a:pt x="13368" y="1632"/>
                </a:lnTo>
                <a:lnTo>
                  <a:pt x="13355" y="1645"/>
                </a:lnTo>
                <a:lnTo>
                  <a:pt x="13342" y="1658"/>
                </a:lnTo>
                <a:lnTo>
                  <a:pt x="13329" y="1671"/>
                </a:lnTo>
                <a:lnTo>
                  <a:pt x="13336" y="1625"/>
                </a:lnTo>
                <a:close/>
                <a:moveTo>
                  <a:pt x="13368" y="1155"/>
                </a:moveTo>
                <a:lnTo>
                  <a:pt x="13329" y="1554"/>
                </a:lnTo>
                <a:lnTo>
                  <a:pt x="13264" y="1332"/>
                </a:lnTo>
                <a:lnTo>
                  <a:pt x="13212" y="718"/>
                </a:lnTo>
                <a:lnTo>
                  <a:pt x="13225" y="718"/>
                </a:lnTo>
                <a:lnTo>
                  <a:pt x="13264" y="718"/>
                </a:lnTo>
                <a:lnTo>
                  <a:pt x="13368" y="1155"/>
                </a:lnTo>
                <a:close/>
                <a:moveTo>
                  <a:pt x="7533" y="5287"/>
                </a:moveTo>
                <a:lnTo>
                  <a:pt x="7533" y="5274"/>
                </a:lnTo>
                <a:lnTo>
                  <a:pt x="7794" y="5444"/>
                </a:lnTo>
                <a:lnTo>
                  <a:pt x="7781" y="5457"/>
                </a:lnTo>
                <a:lnTo>
                  <a:pt x="7533" y="5287"/>
                </a:lnTo>
                <a:close/>
                <a:moveTo>
                  <a:pt x="18668" y="8943"/>
                </a:moveTo>
                <a:lnTo>
                  <a:pt x="18668" y="8956"/>
                </a:lnTo>
                <a:lnTo>
                  <a:pt x="18590" y="8812"/>
                </a:lnTo>
                <a:lnTo>
                  <a:pt x="18603" y="8799"/>
                </a:lnTo>
                <a:lnTo>
                  <a:pt x="18668" y="8943"/>
                </a:lnTo>
                <a:close/>
                <a:moveTo>
                  <a:pt x="14243" y="6358"/>
                </a:moveTo>
                <a:lnTo>
                  <a:pt x="13956" y="6358"/>
                </a:lnTo>
                <a:lnTo>
                  <a:pt x="13956" y="6358"/>
                </a:lnTo>
                <a:lnTo>
                  <a:pt x="14243" y="6345"/>
                </a:lnTo>
                <a:lnTo>
                  <a:pt x="14243" y="6358"/>
                </a:lnTo>
                <a:close/>
                <a:moveTo>
                  <a:pt x="17820" y="9243"/>
                </a:moveTo>
                <a:lnTo>
                  <a:pt x="18146" y="9230"/>
                </a:lnTo>
                <a:lnTo>
                  <a:pt x="18146" y="9243"/>
                </a:lnTo>
                <a:lnTo>
                  <a:pt x="17820" y="9243"/>
                </a:lnTo>
                <a:close/>
                <a:moveTo>
                  <a:pt x="4295" y="4634"/>
                </a:moveTo>
                <a:lnTo>
                  <a:pt x="4295" y="4634"/>
                </a:lnTo>
                <a:lnTo>
                  <a:pt x="4674" y="4086"/>
                </a:lnTo>
                <a:lnTo>
                  <a:pt x="5131" y="4386"/>
                </a:lnTo>
                <a:lnTo>
                  <a:pt x="5339" y="4099"/>
                </a:lnTo>
                <a:lnTo>
                  <a:pt x="4869" y="3786"/>
                </a:lnTo>
                <a:lnTo>
                  <a:pt x="4883" y="3773"/>
                </a:lnTo>
                <a:lnTo>
                  <a:pt x="5339" y="4086"/>
                </a:lnTo>
                <a:lnTo>
                  <a:pt x="5679" y="3629"/>
                </a:lnTo>
                <a:lnTo>
                  <a:pt x="5457" y="3303"/>
                </a:lnTo>
                <a:lnTo>
                  <a:pt x="5470" y="3290"/>
                </a:lnTo>
                <a:lnTo>
                  <a:pt x="6097" y="4230"/>
                </a:lnTo>
                <a:lnTo>
                  <a:pt x="6110" y="4230"/>
                </a:lnTo>
                <a:lnTo>
                  <a:pt x="6162" y="4321"/>
                </a:lnTo>
                <a:lnTo>
                  <a:pt x="6593" y="4948"/>
                </a:lnTo>
                <a:lnTo>
                  <a:pt x="6880" y="4517"/>
                </a:lnTo>
                <a:lnTo>
                  <a:pt x="6893" y="4530"/>
                </a:lnTo>
                <a:lnTo>
                  <a:pt x="6593" y="4961"/>
                </a:lnTo>
                <a:lnTo>
                  <a:pt x="7219" y="5718"/>
                </a:lnTo>
                <a:lnTo>
                  <a:pt x="7520" y="5287"/>
                </a:lnTo>
                <a:lnTo>
                  <a:pt x="7206" y="5091"/>
                </a:lnTo>
                <a:lnTo>
                  <a:pt x="7219" y="5078"/>
                </a:lnTo>
                <a:lnTo>
                  <a:pt x="7533" y="5274"/>
                </a:lnTo>
                <a:lnTo>
                  <a:pt x="7232" y="5731"/>
                </a:lnTo>
                <a:lnTo>
                  <a:pt x="7428" y="5966"/>
                </a:lnTo>
                <a:lnTo>
                  <a:pt x="8120" y="4961"/>
                </a:lnTo>
                <a:lnTo>
                  <a:pt x="8172" y="4869"/>
                </a:lnTo>
                <a:lnTo>
                  <a:pt x="7154" y="4164"/>
                </a:lnTo>
                <a:lnTo>
                  <a:pt x="7154" y="4151"/>
                </a:lnTo>
                <a:lnTo>
                  <a:pt x="7846" y="4621"/>
                </a:lnTo>
                <a:lnTo>
                  <a:pt x="8081" y="4282"/>
                </a:lnTo>
                <a:lnTo>
                  <a:pt x="7768" y="4060"/>
                </a:lnTo>
                <a:lnTo>
                  <a:pt x="7768" y="4047"/>
                </a:lnTo>
                <a:lnTo>
                  <a:pt x="8003" y="4204"/>
                </a:lnTo>
                <a:lnTo>
                  <a:pt x="8107" y="4047"/>
                </a:lnTo>
                <a:lnTo>
                  <a:pt x="8120" y="4060"/>
                </a:lnTo>
                <a:lnTo>
                  <a:pt x="8016" y="4217"/>
                </a:lnTo>
                <a:lnTo>
                  <a:pt x="8120" y="4282"/>
                </a:lnTo>
                <a:lnTo>
                  <a:pt x="8120" y="4282"/>
                </a:lnTo>
                <a:lnTo>
                  <a:pt x="8420" y="4491"/>
                </a:lnTo>
                <a:lnTo>
                  <a:pt x="8551" y="4295"/>
                </a:lnTo>
                <a:lnTo>
                  <a:pt x="8473" y="4151"/>
                </a:lnTo>
                <a:lnTo>
                  <a:pt x="8486" y="4138"/>
                </a:lnTo>
                <a:lnTo>
                  <a:pt x="8721" y="4530"/>
                </a:lnTo>
                <a:lnTo>
                  <a:pt x="8760" y="4465"/>
                </a:lnTo>
                <a:lnTo>
                  <a:pt x="8681" y="4347"/>
                </a:lnTo>
                <a:lnTo>
                  <a:pt x="8681" y="4347"/>
                </a:lnTo>
                <a:lnTo>
                  <a:pt x="8681" y="4347"/>
                </a:lnTo>
                <a:lnTo>
                  <a:pt x="8668" y="4321"/>
                </a:lnTo>
                <a:lnTo>
                  <a:pt x="8668" y="4308"/>
                </a:lnTo>
                <a:lnTo>
                  <a:pt x="8681" y="4334"/>
                </a:lnTo>
                <a:lnTo>
                  <a:pt x="8956" y="3930"/>
                </a:lnTo>
                <a:lnTo>
                  <a:pt x="8969" y="3930"/>
                </a:lnTo>
                <a:lnTo>
                  <a:pt x="8721" y="4295"/>
                </a:lnTo>
                <a:lnTo>
                  <a:pt x="9086" y="4530"/>
                </a:lnTo>
                <a:lnTo>
                  <a:pt x="9217" y="4321"/>
                </a:lnTo>
                <a:lnTo>
                  <a:pt x="8864" y="4086"/>
                </a:lnTo>
                <a:lnTo>
                  <a:pt x="8877" y="4086"/>
                </a:lnTo>
                <a:lnTo>
                  <a:pt x="9217" y="4308"/>
                </a:lnTo>
                <a:lnTo>
                  <a:pt x="9334" y="4151"/>
                </a:lnTo>
                <a:lnTo>
                  <a:pt x="9334" y="4151"/>
                </a:lnTo>
                <a:lnTo>
                  <a:pt x="9230" y="4321"/>
                </a:lnTo>
                <a:lnTo>
                  <a:pt x="8903" y="4830"/>
                </a:lnTo>
                <a:lnTo>
                  <a:pt x="8877" y="4830"/>
                </a:lnTo>
                <a:lnTo>
                  <a:pt x="8877" y="4830"/>
                </a:lnTo>
                <a:lnTo>
                  <a:pt x="8590" y="5248"/>
                </a:lnTo>
                <a:lnTo>
                  <a:pt x="8799" y="5379"/>
                </a:lnTo>
                <a:lnTo>
                  <a:pt x="9008" y="5065"/>
                </a:lnTo>
                <a:lnTo>
                  <a:pt x="9008" y="5078"/>
                </a:lnTo>
                <a:lnTo>
                  <a:pt x="8799" y="5392"/>
                </a:lnTo>
                <a:lnTo>
                  <a:pt x="8655" y="5300"/>
                </a:lnTo>
                <a:lnTo>
                  <a:pt x="8499" y="5535"/>
                </a:lnTo>
                <a:lnTo>
                  <a:pt x="8668" y="5640"/>
                </a:lnTo>
                <a:lnTo>
                  <a:pt x="8760" y="5496"/>
                </a:lnTo>
                <a:lnTo>
                  <a:pt x="8760" y="5509"/>
                </a:lnTo>
                <a:lnTo>
                  <a:pt x="8394" y="6057"/>
                </a:lnTo>
                <a:lnTo>
                  <a:pt x="8238" y="5953"/>
                </a:lnTo>
                <a:lnTo>
                  <a:pt x="7937" y="6397"/>
                </a:lnTo>
                <a:lnTo>
                  <a:pt x="8107" y="6540"/>
                </a:lnTo>
                <a:lnTo>
                  <a:pt x="8081" y="6567"/>
                </a:lnTo>
                <a:lnTo>
                  <a:pt x="7415" y="5992"/>
                </a:lnTo>
                <a:lnTo>
                  <a:pt x="7402" y="5979"/>
                </a:lnTo>
                <a:lnTo>
                  <a:pt x="7206" y="5757"/>
                </a:lnTo>
                <a:lnTo>
                  <a:pt x="6802" y="5248"/>
                </a:lnTo>
                <a:lnTo>
                  <a:pt x="6593" y="4987"/>
                </a:lnTo>
                <a:lnTo>
                  <a:pt x="6410" y="5261"/>
                </a:lnTo>
                <a:lnTo>
                  <a:pt x="6410" y="5261"/>
                </a:lnTo>
                <a:lnTo>
                  <a:pt x="6397" y="5274"/>
                </a:lnTo>
                <a:lnTo>
                  <a:pt x="6384" y="5261"/>
                </a:lnTo>
                <a:lnTo>
                  <a:pt x="6384" y="5261"/>
                </a:lnTo>
                <a:lnTo>
                  <a:pt x="5809" y="4869"/>
                </a:lnTo>
                <a:lnTo>
                  <a:pt x="5457" y="5418"/>
                </a:lnTo>
                <a:lnTo>
                  <a:pt x="5457" y="5418"/>
                </a:lnTo>
                <a:lnTo>
                  <a:pt x="5444" y="5431"/>
                </a:lnTo>
                <a:lnTo>
                  <a:pt x="5444" y="5431"/>
                </a:lnTo>
                <a:lnTo>
                  <a:pt x="4713" y="6514"/>
                </a:lnTo>
                <a:lnTo>
                  <a:pt x="4713" y="6514"/>
                </a:lnTo>
                <a:lnTo>
                  <a:pt x="5444" y="5431"/>
                </a:lnTo>
                <a:lnTo>
                  <a:pt x="5039" y="5131"/>
                </a:lnTo>
                <a:lnTo>
                  <a:pt x="4674" y="5640"/>
                </a:lnTo>
                <a:lnTo>
                  <a:pt x="4661" y="5640"/>
                </a:lnTo>
                <a:lnTo>
                  <a:pt x="5026" y="5131"/>
                </a:lnTo>
                <a:lnTo>
                  <a:pt x="4661" y="4883"/>
                </a:lnTo>
                <a:lnTo>
                  <a:pt x="4308" y="5392"/>
                </a:lnTo>
                <a:lnTo>
                  <a:pt x="4295" y="5379"/>
                </a:lnTo>
                <a:lnTo>
                  <a:pt x="4648" y="4869"/>
                </a:lnTo>
                <a:lnTo>
                  <a:pt x="4334" y="4648"/>
                </a:lnTo>
                <a:lnTo>
                  <a:pt x="4347" y="4648"/>
                </a:lnTo>
                <a:lnTo>
                  <a:pt x="4661" y="4869"/>
                </a:lnTo>
                <a:lnTo>
                  <a:pt x="4661" y="4856"/>
                </a:lnTo>
                <a:lnTo>
                  <a:pt x="4674" y="4856"/>
                </a:lnTo>
                <a:lnTo>
                  <a:pt x="4661" y="4869"/>
                </a:lnTo>
                <a:lnTo>
                  <a:pt x="5026" y="5131"/>
                </a:lnTo>
                <a:lnTo>
                  <a:pt x="5392" y="4582"/>
                </a:lnTo>
                <a:lnTo>
                  <a:pt x="5026" y="4334"/>
                </a:lnTo>
                <a:lnTo>
                  <a:pt x="4674" y="4099"/>
                </a:lnTo>
                <a:lnTo>
                  <a:pt x="4295" y="4634"/>
                </a:lnTo>
                <a:close/>
                <a:moveTo>
                  <a:pt x="8329" y="5418"/>
                </a:moveTo>
                <a:lnTo>
                  <a:pt x="8499" y="5522"/>
                </a:lnTo>
                <a:lnTo>
                  <a:pt x="8642" y="5300"/>
                </a:lnTo>
                <a:lnTo>
                  <a:pt x="8486" y="5196"/>
                </a:lnTo>
                <a:lnTo>
                  <a:pt x="8329" y="5418"/>
                </a:lnTo>
                <a:close/>
                <a:moveTo>
                  <a:pt x="8721" y="4530"/>
                </a:moveTo>
                <a:lnTo>
                  <a:pt x="8890" y="4817"/>
                </a:lnTo>
                <a:lnTo>
                  <a:pt x="9073" y="4530"/>
                </a:lnTo>
                <a:lnTo>
                  <a:pt x="8721" y="4295"/>
                </a:lnTo>
                <a:lnTo>
                  <a:pt x="8695" y="4347"/>
                </a:lnTo>
                <a:lnTo>
                  <a:pt x="8773" y="4465"/>
                </a:lnTo>
                <a:lnTo>
                  <a:pt x="8721" y="4530"/>
                </a:lnTo>
                <a:close/>
                <a:moveTo>
                  <a:pt x="8068" y="5822"/>
                </a:moveTo>
                <a:lnTo>
                  <a:pt x="8225" y="5927"/>
                </a:lnTo>
                <a:lnTo>
                  <a:pt x="8486" y="5535"/>
                </a:lnTo>
                <a:lnTo>
                  <a:pt x="8329" y="5431"/>
                </a:lnTo>
                <a:lnTo>
                  <a:pt x="8068" y="5822"/>
                </a:lnTo>
                <a:close/>
                <a:moveTo>
                  <a:pt x="8499" y="5535"/>
                </a:moveTo>
                <a:lnTo>
                  <a:pt x="8238" y="5940"/>
                </a:lnTo>
                <a:lnTo>
                  <a:pt x="8394" y="6044"/>
                </a:lnTo>
                <a:lnTo>
                  <a:pt x="8655" y="5640"/>
                </a:lnTo>
                <a:lnTo>
                  <a:pt x="8499" y="5535"/>
                </a:lnTo>
                <a:close/>
                <a:moveTo>
                  <a:pt x="7781" y="6266"/>
                </a:moveTo>
                <a:lnTo>
                  <a:pt x="7937" y="6397"/>
                </a:lnTo>
                <a:lnTo>
                  <a:pt x="8225" y="5940"/>
                </a:lnTo>
                <a:lnTo>
                  <a:pt x="8055" y="5836"/>
                </a:lnTo>
                <a:lnTo>
                  <a:pt x="7781" y="6266"/>
                </a:lnTo>
                <a:close/>
                <a:moveTo>
                  <a:pt x="7977" y="5183"/>
                </a:moveTo>
                <a:lnTo>
                  <a:pt x="8329" y="5405"/>
                </a:lnTo>
                <a:lnTo>
                  <a:pt x="8473" y="5183"/>
                </a:lnTo>
                <a:lnTo>
                  <a:pt x="8486" y="5183"/>
                </a:lnTo>
                <a:lnTo>
                  <a:pt x="8290" y="5065"/>
                </a:lnTo>
                <a:lnTo>
                  <a:pt x="8277" y="5052"/>
                </a:lnTo>
                <a:lnTo>
                  <a:pt x="8277" y="5052"/>
                </a:lnTo>
                <a:lnTo>
                  <a:pt x="8133" y="4961"/>
                </a:lnTo>
                <a:lnTo>
                  <a:pt x="7977" y="5183"/>
                </a:lnTo>
                <a:close/>
                <a:moveTo>
                  <a:pt x="8146" y="4948"/>
                </a:moveTo>
                <a:lnTo>
                  <a:pt x="8290" y="5039"/>
                </a:lnTo>
                <a:lnTo>
                  <a:pt x="8433" y="4817"/>
                </a:lnTo>
                <a:lnTo>
                  <a:pt x="8655" y="4465"/>
                </a:lnTo>
                <a:lnTo>
                  <a:pt x="8564" y="4308"/>
                </a:lnTo>
                <a:lnTo>
                  <a:pt x="8433" y="4504"/>
                </a:lnTo>
                <a:lnTo>
                  <a:pt x="8433" y="4504"/>
                </a:lnTo>
                <a:lnTo>
                  <a:pt x="8420" y="4504"/>
                </a:lnTo>
                <a:lnTo>
                  <a:pt x="8420" y="4504"/>
                </a:lnTo>
                <a:lnTo>
                  <a:pt x="8355" y="4621"/>
                </a:lnTo>
                <a:lnTo>
                  <a:pt x="8368" y="4621"/>
                </a:lnTo>
                <a:lnTo>
                  <a:pt x="8146" y="4948"/>
                </a:lnTo>
                <a:close/>
                <a:moveTo>
                  <a:pt x="8342" y="4621"/>
                </a:moveTo>
                <a:lnTo>
                  <a:pt x="8420" y="4504"/>
                </a:lnTo>
                <a:lnTo>
                  <a:pt x="8107" y="4295"/>
                </a:lnTo>
                <a:lnTo>
                  <a:pt x="7872" y="4634"/>
                </a:lnTo>
                <a:lnTo>
                  <a:pt x="8185" y="4856"/>
                </a:lnTo>
                <a:lnTo>
                  <a:pt x="8342" y="4621"/>
                </a:lnTo>
                <a:close/>
                <a:moveTo>
                  <a:pt x="7702" y="5587"/>
                </a:moveTo>
                <a:lnTo>
                  <a:pt x="8055" y="5822"/>
                </a:lnTo>
                <a:lnTo>
                  <a:pt x="8316" y="5418"/>
                </a:lnTo>
                <a:lnTo>
                  <a:pt x="7977" y="5196"/>
                </a:lnTo>
                <a:lnTo>
                  <a:pt x="7702" y="5587"/>
                </a:lnTo>
                <a:close/>
                <a:moveTo>
                  <a:pt x="7428" y="5979"/>
                </a:moveTo>
                <a:lnTo>
                  <a:pt x="7768" y="6253"/>
                </a:lnTo>
                <a:lnTo>
                  <a:pt x="8042" y="5836"/>
                </a:lnTo>
                <a:lnTo>
                  <a:pt x="7702" y="5601"/>
                </a:lnTo>
                <a:lnTo>
                  <a:pt x="7428" y="5979"/>
                </a:lnTo>
                <a:close/>
                <a:moveTo>
                  <a:pt x="8433" y="4830"/>
                </a:moveTo>
                <a:lnTo>
                  <a:pt x="8290" y="5052"/>
                </a:lnTo>
                <a:lnTo>
                  <a:pt x="8590" y="5248"/>
                </a:lnTo>
                <a:lnTo>
                  <a:pt x="8877" y="4830"/>
                </a:lnTo>
                <a:lnTo>
                  <a:pt x="8668" y="4478"/>
                </a:lnTo>
                <a:lnTo>
                  <a:pt x="8433" y="4830"/>
                </a:lnTo>
                <a:close/>
                <a:moveTo>
                  <a:pt x="5039" y="5117"/>
                </a:moveTo>
                <a:lnTo>
                  <a:pt x="5444" y="5418"/>
                </a:lnTo>
                <a:lnTo>
                  <a:pt x="5809" y="4869"/>
                </a:lnTo>
                <a:lnTo>
                  <a:pt x="5405" y="4582"/>
                </a:lnTo>
                <a:lnTo>
                  <a:pt x="5039" y="5117"/>
                </a:lnTo>
                <a:close/>
                <a:moveTo>
                  <a:pt x="5809" y="4869"/>
                </a:moveTo>
                <a:lnTo>
                  <a:pt x="5822" y="4856"/>
                </a:lnTo>
                <a:lnTo>
                  <a:pt x="6397" y="5248"/>
                </a:lnTo>
                <a:lnTo>
                  <a:pt x="6580" y="4974"/>
                </a:lnTo>
                <a:lnTo>
                  <a:pt x="6162" y="4347"/>
                </a:lnTo>
                <a:lnTo>
                  <a:pt x="5822" y="4856"/>
                </a:lnTo>
                <a:lnTo>
                  <a:pt x="5822" y="4856"/>
                </a:lnTo>
                <a:lnTo>
                  <a:pt x="6149" y="4347"/>
                </a:lnTo>
                <a:lnTo>
                  <a:pt x="5679" y="3642"/>
                </a:lnTo>
                <a:lnTo>
                  <a:pt x="5352" y="4099"/>
                </a:lnTo>
                <a:lnTo>
                  <a:pt x="6018" y="4543"/>
                </a:lnTo>
                <a:lnTo>
                  <a:pt x="6018" y="4543"/>
                </a:lnTo>
                <a:lnTo>
                  <a:pt x="5352" y="4099"/>
                </a:lnTo>
                <a:lnTo>
                  <a:pt x="5144" y="4399"/>
                </a:lnTo>
                <a:lnTo>
                  <a:pt x="5144" y="4399"/>
                </a:lnTo>
                <a:lnTo>
                  <a:pt x="5822" y="4856"/>
                </a:lnTo>
                <a:lnTo>
                  <a:pt x="5809" y="4869"/>
                </a:lnTo>
                <a:close/>
                <a:moveTo>
                  <a:pt x="3982" y="5875"/>
                </a:moveTo>
                <a:lnTo>
                  <a:pt x="4308" y="5392"/>
                </a:lnTo>
                <a:lnTo>
                  <a:pt x="4321" y="5405"/>
                </a:lnTo>
                <a:lnTo>
                  <a:pt x="3982" y="5888"/>
                </a:lnTo>
                <a:lnTo>
                  <a:pt x="4151" y="5992"/>
                </a:lnTo>
                <a:lnTo>
                  <a:pt x="4151" y="5992"/>
                </a:lnTo>
                <a:lnTo>
                  <a:pt x="4164" y="6005"/>
                </a:lnTo>
                <a:lnTo>
                  <a:pt x="4151" y="6005"/>
                </a:lnTo>
                <a:lnTo>
                  <a:pt x="4151" y="6005"/>
                </a:lnTo>
                <a:lnTo>
                  <a:pt x="3799" y="6527"/>
                </a:lnTo>
                <a:lnTo>
                  <a:pt x="3786" y="6514"/>
                </a:lnTo>
                <a:lnTo>
                  <a:pt x="4151" y="6005"/>
                </a:lnTo>
                <a:lnTo>
                  <a:pt x="3616" y="5640"/>
                </a:lnTo>
                <a:lnTo>
                  <a:pt x="3420" y="5940"/>
                </a:lnTo>
                <a:lnTo>
                  <a:pt x="3642" y="6097"/>
                </a:lnTo>
                <a:lnTo>
                  <a:pt x="3642" y="6097"/>
                </a:lnTo>
                <a:lnTo>
                  <a:pt x="3407" y="5940"/>
                </a:lnTo>
                <a:lnTo>
                  <a:pt x="3812" y="5326"/>
                </a:lnTo>
                <a:lnTo>
                  <a:pt x="3825" y="5339"/>
                </a:lnTo>
                <a:lnTo>
                  <a:pt x="3616" y="5640"/>
                </a:lnTo>
                <a:lnTo>
                  <a:pt x="3982" y="5875"/>
                </a:lnTo>
                <a:close/>
                <a:moveTo>
                  <a:pt x="4661" y="5640"/>
                </a:moveTo>
                <a:lnTo>
                  <a:pt x="4674" y="5640"/>
                </a:lnTo>
                <a:lnTo>
                  <a:pt x="3982" y="6658"/>
                </a:lnTo>
                <a:lnTo>
                  <a:pt x="3969" y="6658"/>
                </a:lnTo>
                <a:lnTo>
                  <a:pt x="4661" y="5640"/>
                </a:lnTo>
                <a:close/>
                <a:moveTo>
                  <a:pt x="4295" y="4634"/>
                </a:moveTo>
                <a:lnTo>
                  <a:pt x="4295" y="4634"/>
                </a:lnTo>
                <a:lnTo>
                  <a:pt x="3851" y="5313"/>
                </a:lnTo>
                <a:lnTo>
                  <a:pt x="3838" y="5313"/>
                </a:lnTo>
                <a:lnTo>
                  <a:pt x="4295" y="4634"/>
                </a:lnTo>
                <a:close/>
                <a:moveTo>
                  <a:pt x="17454" y="7963"/>
                </a:moveTo>
                <a:lnTo>
                  <a:pt x="17454" y="7963"/>
                </a:lnTo>
                <a:lnTo>
                  <a:pt x="17467" y="8094"/>
                </a:lnTo>
                <a:lnTo>
                  <a:pt x="17454" y="8094"/>
                </a:lnTo>
                <a:lnTo>
                  <a:pt x="17454" y="7963"/>
                </a:lnTo>
                <a:close/>
                <a:moveTo>
                  <a:pt x="14621" y="1110"/>
                </a:moveTo>
                <a:lnTo>
                  <a:pt x="14817" y="1201"/>
                </a:lnTo>
                <a:lnTo>
                  <a:pt x="14817" y="1201"/>
                </a:lnTo>
                <a:lnTo>
                  <a:pt x="14621" y="1110"/>
                </a:lnTo>
                <a:close/>
                <a:moveTo>
                  <a:pt x="18695" y="8956"/>
                </a:moveTo>
                <a:lnTo>
                  <a:pt x="18681" y="8943"/>
                </a:lnTo>
                <a:lnTo>
                  <a:pt x="19008" y="8786"/>
                </a:lnTo>
                <a:lnTo>
                  <a:pt x="19021" y="8799"/>
                </a:lnTo>
                <a:lnTo>
                  <a:pt x="18695" y="8956"/>
                </a:lnTo>
                <a:close/>
                <a:moveTo>
                  <a:pt x="13355" y="6749"/>
                </a:moveTo>
                <a:lnTo>
                  <a:pt x="13342" y="6749"/>
                </a:lnTo>
                <a:lnTo>
                  <a:pt x="13342" y="6358"/>
                </a:lnTo>
                <a:lnTo>
                  <a:pt x="13342" y="6358"/>
                </a:lnTo>
                <a:lnTo>
                  <a:pt x="13355" y="6749"/>
                </a:lnTo>
                <a:close/>
                <a:moveTo>
                  <a:pt x="11527" y="2298"/>
                </a:moveTo>
                <a:lnTo>
                  <a:pt x="11527" y="2298"/>
                </a:lnTo>
                <a:lnTo>
                  <a:pt x="11423" y="2298"/>
                </a:lnTo>
                <a:lnTo>
                  <a:pt x="11397" y="2324"/>
                </a:lnTo>
                <a:lnTo>
                  <a:pt x="11345" y="2324"/>
                </a:lnTo>
                <a:lnTo>
                  <a:pt x="11358" y="2324"/>
                </a:lnTo>
                <a:lnTo>
                  <a:pt x="11397" y="2324"/>
                </a:lnTo>
                <a:lnTo>
                  <a:pt x="11410" y="2298"/>
                </a:lnTo>
                <a:lnTo>
                  <a:pt x="11527" y="2298"/>
                </a:lnTo>
                <a:close/>
                <a:moveTo>
                  <a:pt x="13473" y="1567"/>
                </a:moveTo>
                <a:lnTo>
                  <a:pt x="13486" y="1567"/>
                </a:lnTo>
                <a:lnTo>
                  <a:pt x="13499" y="1567"/>
                </a:lnTo>
                <a:lnTo>
                  <a:pt x="13512" y="1580"/>
                </a:lnTo>
                <a:lnTo>
                  <a:pt x="13512" y="1580"/>
                </a:lnTo>
                <a:lnTo>
                  <a:pt x="13486" y="1580"/>
                </a:lnTo>
                <a:lnTo>
                  <a:pt x="13473" y="1567"/>
                </a:lnTo>
                <a:close/>
                <a:moveTo>
                  <a:pt x="14373" y="849"/>
                </a:moveTo>
                <a:lnTo>
                  <a:pt x="14073" y="1488"/>
                </a:lnTo>
                <a:lnTo>
                  <a:pt x="14073" y="1475"/>
                </a:lnTo>
                <a:lnTo>
                  <a:pt x="14360" y="849"/>
                </a:lnTo>
                <a:lnTo>
                  <a:pt x="14373" y="849"/>
                </a:lnTo>
                <a:close/>
                <a:moveTo>
                  <a:pt x="4217" y="6710"/>
                </a:moveTo>
                <a:lnTo>
                  <a:pt x="4204" y="6697"/>
                </a:lnTo>
                <a:lnTo>
                  <a:pt x="4843" y="5757"/>
                </a:lnTo>
                <a:lnTo>
                  <a:pt x="4856" y="5770"/>
                </a:lnTo>
                <a:lnTo>
                  <a:pt x="4217" y="6710"/>
                </a:lnTo>
                <a:close/>
                <a:moveTo>
                  <a:pt x="16854" y="6214"/>
                </a:moveTo>
                <a:lnTo>
                  <a:pt x="16867" y="6227"/>
                </a:lnTo>
                <a:lnTo>
                  <a:pt x="16867" y="6775"/>
                </a:lnTo>
                <a:lnTo>
                  <a:pt x="16880" y="7428"/>
                </a:lnTo>
                <a:lnTo>
                  <a:pt x="16867" y="7428"/>
                </a:lnTo>
                <a:lnTo>
                  <a:pt x="16854" y="6775"/>
                </a:lnTo>
                <a:lnTo>
                  <a:pt x="16854" y="6214"/>
                </a:lnTo>
                <a:close/>
                <a:moveTo>
                  <a:pt x="11762" y="2402"/>
                </a:moveTo>
                <a:lnTo>
                  <a:pt x="11932" y="2402"/>
                </a:lnTo>
                <a:lnTo>
                  <a:pt x="11932" y="2415"/>
                </a:lnTo>
                <a:lnTo>
                  <a:pt x="11762" y="2415"/>
                </a:lnTo>
                <a:lnTo>
                  <a:pt x="11762" y="2402"/>
                </a:lnTo>
                <a:close/>
                <a:moveTo>
                  <a:pt x="11462" y="4700"/>
                </a:moveTo>
                <a:lnTo>
                  <a:pt x="11462" y="4700"/>
                </a:lnTo>
                <a:lnTo>
                  <a:pt x="11449" y="4791"/>
                </a:lnTo>
                <a:lnTo>
                  <a:pt x="11449" y="4791"/>
                </a:lnTo>
                <a:lnTo>
                  <a:pt x="11462" y="4700"/>
                </a:lnTo>
                <a:close/>
                <a:moveTo>
                  <a:pt x="11527" y="2245"/>
                </a:moveTo>
                <a:lnTo>
                  <a:pt x="11514" y="2245"/>
                </a:lnTo>
                <a:lnTo>
                  <a:pt x="11514" y="1279"/>
                </a:lnTo>
                <a:lnTo>
                  <a:pt x="11527" y="1279"/>
                </a:lnTo>
                <a:lnTo>
                  <a:pt x="11527" y="2245"/>
                </a:lnTo>
                <a:close/>
                <a:moveTo>
                  <a:pt x="7755" y="7572"/>
                </a:moveTo>
                <a:lnTo>
                  <a:pt x="7742" y="7572"/>
                </a:lnTo>
                <a:lnTo>
                  <a:pt x="7493" y="7572"/>
                </a:lnTo>
                <a:lnTo>
                  <a:pt x="7480" y="7572"/>
                </a:lnTo>
                <a:lnTo>
                  <a:pt x="7324" y="7572"/>
                </a:lnTo>
                <a:lnTo>
                  <a:pt x="7311" y="7572"/>
                </a:lnTo>
                <a:lnTo>
                  <a:pt x="7154" y="7585"/>
                </a:lnTo>
                <a:lnTo>
                  <a:pt x="7089" y="7598"/>
                </a:lnTo>
                <a:lnTo>
                  <a:pt x="7089" y="7585"/>
                </a:lnTo>
                <a:lnTo>
                  <a:pt x="7154" y="7572"/>
                </a:lnTo>
                <a:lnTo>
                  <a:pt x="7311" y="7559"/>
                </a:lnTo>
                <a:lnTo>
                  <a:pt x="7311" y="7559"/>
                </a:lnTo>
                <a:lnTo>
                  <a:pt x="7311" y="7559"/>
                </a:lnTo>
                <a:lnTo>
                  <a:pt x="8146" y="7572"/>
                </a:lnTo>
                <a:lnTo>
                  <a:pt x="8146" y="7585"/>
                </a:lnTo>
                <a:lnTo>
                  <a:pt x="7755" y="7572"/>
                </a:lnTo>
                <a:close/>
                <a:moveTo>
                  <a:pt x="7520" y="4399"/>
                </a:moveTo>
                <a:lnTo>
                  <a:pt x="7507" y="4399"/>
                </a:lnTo>
                <a:lnTo>
                  <a:pt x="7755" y="4047"/>
                </a:lnTo>
                <a:lnTo>
                  <a:pt x="7768" y="4047"/>
                </a:lnTo>
                <a:lnTo>
                  <a:pt x="7520" y="4399"/>
                </a:lnTo>
                <a:close/>
                <a:moveTo>
                  <a:pt x="7650" y="2376"/>
                </a:moveTo>
                <a:lnTo>
                  <a:pt x="7624" y="2415"/>
                </a:lnTo>
                <a:lnTo>
                  <a:pt x="7572" y="2389"/>
                </a:lnTo>
                <a:lnTo>
                  <a:pt x="7559" y="2376"/>
                </a:lnTo>
                <a:lnTo>
                  <a:pt x="7533" y="2350"/>
                </a:lnTo>
                <a:lnTo>
                  <a:pt x="7520" y="2350"/>
                </a:lnTo>
                <a:lnTo>
                  <a:pt x="7493" y="2389"/>
                </a:lnTo>
                <a:lnTo>
                  <a:pt x="7480" y="2428"/>
                </a:lnTo>
                <a:lnTo>
                  <a:pt x="7428" y="2467"/>
                </a:lnTo>
                <a:lnTo>
                  <a:pt x="7415" y="2493"/>
                </a:lnTo>
                <a:lnTo>
                  <a:pt x="7415" y="2520"/>
                </a:lnTo>
                <a:lnTo>
                  <a:pt x="7350" y="2572"/>
                </a:lnTo>
                <a:lnTo>
                  <a:pt x="7298" y="2598"/>
                </a:lnTo>
                <a:lnTo>
                  <a:pt x="7258" y="2663"/>
                </a:lnTo>
                <a:lnTo>
                  <a:pt x="7389" y="2768"/>
                </a:lnTo>
                <a:lnTo>
                  <a:pt x="7415" y="2807"/>
                </a:lnTo>
                <a:lnTo>
                  <a:pt x="7402" y="2885"/>
                </a:lnTo>
                <a:lnTo>
                  <a:pt x="7467" y="2937"/>
                </a:lnTo>
                <a:lnTo>
                  <a:pt x="7467" y="2937"/>
                </a:lnTo>
                <a:lnTo>
                  <a:pt x="7415" y="2911"/>
                </a:lnTo>
                <a:lnTo>
                  <a:pt x="7389" y="2885"/>
                </a:lnTo>
                <a:lnTo>
                  <a:pt x="7402" y="2807"/>
                </a:lnTo>
                <a:lnTo>
                  <a:pt x="7376" y="2768"/>
                </a:lnTo>
                <a:lnTo>
                  <a:pt x="7245" y="2676"/>
                </a:lnTo>
                <a:lnTo>
                  <a:pt x="7219" y="2650"/>
                </a:lnTo>
                <a:lnTo>
                  <a:pt x="7232" y="2624"/>
                </a:lnTo>
                <a:lnTo>
                  <a:pt x="7245" y="2598"/>
                </a:lnTo>
                <a:lnTo>
                  <a:pt x="7285" y="2572"/>
                </a:lnTo>
                <a:lnTo>
                  <a:pt x="7311" y="2533"/>
                </a:lnTo>
                <a:lnTo>
                  <a:pt x="7337" y="2507"/>
                </a:lnTo>
                <a:lnTo>
                  <a:pt x="7376" y="2441"/>
                </a:lnTo>
                <a:lnTo>
                  <a:pt x="7415" y="2428"/>
                </a:lnTo>
                <a:lnTo>
                  <a:pt x="7441" y="2376"/>
                </a:lnTo>
                <a:lnTo>
                  <a:pt x="7480" y="2311"/>
                </a:lnTo>
                <a:lnTo>
                  <a:pt x="7507" y="2272"/>
                </a:lnTo>
                <a:lnTo>
                  <a:pt x="7650" y="2376"/>
                </a:lnTo>
                <a:close/>
                <a:moveTo>
                  <a:pt x="11110" y="6958"/>
                </a:moveTo>
                <a:lnTo>
                  <a:pt x="11110" y="6945"/>
                </a:lnTo>
                <a:lnTo>
                  <a:pt x="11110" y="6932"/>
                </a:lnTo>
                <a:lnTo>
                  <a:pt x="11136" y="6775"/>
                </a:lnTo>
                <a:lnTo>
                  <a:pt x="11136" y="6684"/>
                </a:lnTo>
                <a:lnTo>
                  <a:pt x="11149" y="6684"/>
                </a:lnTo>
                <a:lnTo>
                  <a:pt x="11149" y="6697"/>
                </a:lnTo>
                <a:lnTo>
                  <a:pt x="11149" y="6710"/>
                </a:lnTo>
                <a:lnTo>
                  <a:pt x="11149" y="6723"/>
                </a:lnTo>
                <a:lnTo>
                  <a:pt x="11136" y="6802"/>
                </a:lnTo>
                <a:lnTo>
                  <a:pt x="11123" y="6867"/>
                </a:lnTo>
                <a:lnTo>
                  <a:pt x="11110" y="6958"/>
                </a:lnTo>
                <a:close/>
                <a:moveTo>
                  <a:pt x="12715" y="7794"/>
                </a:moveTo>
                <a:lnTo>
                  <a:pt x="12715" y="7781"/>
                </a:lnTo>
                <a:lnTo>
                  <a:pt x="12859" y="7781"/>
                </a:lnTo>
                <a:lnTo>
                  <a:pt x="12859" y="7794"/>
                </a:lnTo>
                <a:lnTo>
                  <a:pt x="12715" y="7794"/>
                </a:lnTo>
                <a:close/>
                <a:moveTo>
                  <a:pt x="16906" y="5065"/>
                </a:moveTo>
                <a:lnTo>
                  <a:pt x="16906" y="5052"/>
                </a:lnTo>
                <a:lnTo>
                  <a:pt x="17663" y="5039"/>
                </a:lnTo>
                <a:lnTo>
                  <a:pt x="17663" y="5052"/>
                </a:lnTo>
                <a:lnTo>
                  <a:pt x="16906" y="5065"/>
                </a:lnTo>
                <a:close/>
                <a:moveTo>
                  <a:pt x="15535" y="5078"/>
                </a:moveTo>
                <a:lnTo>
                  <a:pt x="15535" y="5065"/>
                </a:lnTo>
                <a:lnTo>
                  <a:pt x="16332" y="5052"/>
                </a:lnTo>
                <a:lnTo>
                  <a:pt x="16345" y="5065"/>
                </a:lnTo>
                <a:lnTo>
                  <a:pt x="15535" y="5078"/>
                </a:lnTo>
                <a:close/>
                <a:moveTo>
                  <a:pt x="13336" y="1625"/>
                </a:moveTo>
                <a:lnTo>
                  <a:pt x="13329" y="1658"/>
                </a:lnTo>
                <a:lnTo>
                  <a:pt x="13342" y="1645"/>
                </a:lnTo>
                <a:lnTo>
                  <a:pt x="13355" y="1632"/>
                </a:lnTo>
                <a:lnTo>
                  <a:pt x="13355" y="1619"/>
                </a:lnTo>
                <a:lnTo>
                  <a:pt x="13355" y="1606"/>
                </a:lnTo>
                <a:lnTo>
                  <a:pt x="13355" y="1593"/>
                </a:lnTo>
                <a:lnTo>
                  <a:pt x="13336" y="1625"/>
                </a:lnTo>
                <a:close/>
                <a:moveTo>
                  <a:pt x="15268" y="8133"/>
                </a:moveTo>
                <a:lnTo>
                  <a:pt x="15366" y="8120"/>
                </a:lnTo>
                <a:lnTo>
                  <a:pt x="15366" y="8120"/>
                </a:lnTo>
                <a:lnTo>
                  <a:pt x="15268" y="8133"/>
                </a:lnTo>
                <a:close/>
                <a:moveTo>
                  <a:pt x="15189" y="8107"/>
                </a:moveTo>
                <a:lnTo>
                  <a:pt x="15131" y="8094"/>
                </a:lnTo>
                <a:lnTo>
                  <a:pt x="15144" y="8107"/>
                </a:lnTo>
                <a:lnTo>
                  <a:pt x="15157" y="8107"/>
                </a:lnTo>
                <a:lnTo>
                  <a:pt x="15170" y="8120"/>
                </a:lnTo>
                <a:lnTo>
                  <a:pt x="15183" y="8120"/>
                </a:lnTo>
                <a:lnTo>
                  <a:pt x="15196" y="8120"/>
                </a:lnTo>
                <a:lnTo>
                  <a:pt x="15209" y="8133"/>
                </a:lnTo>
                <a:lnTo>
                  <a:pt x="15222" y="8133"/>
                </a:lnTo>
                <a:lnTo>
                  <a:pt x="15235" y="8133"/>
                </a:lnTo>
                <a:lnTo>
                  <a:pt x="15248" y="8133"/>
                </a:lnTo>
                <a:lnTo>
                  <a:pt x="15189" y="8107"/>
                </a:lnTo>
                <a:close/>
                <a:moveTo>
                  <a:pt x="15118" y="8081"/>
                </a:moveTo>
                <a:lnTo>
                  <a:pt x="15118" y="8081"/>
                </a:lnTo>
                <a:moveTo>
                  <a:pt x="18799" y="6136"/>
                </a:moveTo>
                <a:lnTo>
                  <a:pt x="18812" y="6136"/>
                </a:lnTo>
                <a:lnTo>
                  <a:pt x="18812" y="6319"/>
                </a:lnTo>
                <a:lnTo>
                  <a:pt x="18812" y="6332"/>
                </a:lnTo>
                <a:lnTo>
                  <a:pt x="18799" y="6136"/>
                </a:lnTo>
                <a:close/>
                <a:moveTo>
                  <a:pt x="10196" y="5300"/>
                </a:moveTo>
                <a:lnTo>
                  <a:pt x="10209" y="5274"/>
                </a:lnTo>
                <a:lnTo>
                  <a:pt x="10274" y="5300"/>
                </a:lnTo>
                <a:lnTo>
                  <a:pt x="10287" y="5300"/>
                </a:lnTo>
                <a:lnTo>
                  <a:pt x="10940" y="5431"/>
                </a:lnTo>
                <a:lnTo>
                  <a:pt x="10940" y="5457"/>
                </a:lnTo>
                <a:lnTo>
                  <a:pt x="10196" y="5300"/>
                </a:lnTo>
                <a:close/>
                <a:moveTo>
                  <a:pt x="15170" y="4987"/>
                </a:moveTo>
                <a:lnTo>
                  <a:pt x="14687" y="4987"/>
                </a:lnTo>
                <a:lnTo>
                  <a:pt x="14687" y="4974"/>
                </a:lnTo>
                <a:lnTo>
                  <a:pt x="15170" y="4974"/>
                </a:lnTo>
                <a:lnTo>
                  <a:pt x="15170" y="4987"/>
                </a:lnTo>
                <a:close/>
                <a:moveTo>
                  <a:pt x="18825" y="8003"/>
                </a:moveTo>
                <a:lnTo>
                  <a:pt x="18825" y="8016"/>
                </a:lnTo>
                <a:lnTo>
                  <a:pt x="18825" y="8029"/>
                </a:lnTo>
                <a:lnTo>
                  <a:pt x="18825" y="8042"/>
                </a:lnTo>
                <a:lnTo>
                  <a:pt x="18825" y="8042"/>
                </a:lnTo>
                <a:lnTo>
                  <a:pt x="18825" y="8055"/>
                </a:lnTo>
                <a:lnTo>
                  <a:pt x="18786" y="8068"/>
                </a:lnTo>
                <a:lnTo>
                  <a:pt x="18708" y="8107"/>
                </a:lnTo>
                <a:lnTo>
                  <a:pt x="18460" y="8238"/>
                </a:lnTo>
                <a:lnTo>
                  <a:pt x="18460" y="8238"/>
                </a:lnTo>
                <a:lnTo>
                  <a:pt x="18629" y="8146"/>
                </a:lnTo>
                <a:lnTo>
                  <a:pt x="18786" y="8068"/>
                </a:lnTo>
                <a:lnTo>
                  <a:pt x="18812" y="8055"/>
                </a:lnTo>
                <a:lnTo>
                  <a:pt x="18825" y="8042"/>
                </a:lnTo>
                <a:lnTo>
                  <a:pt x="18825" y="8029"/>
                </a:lnTo>
                <a:lnTo>
                  <a:pt x="18825" y="8029"/>
                </a:lnTo>
                <a:lnTo>
                  <a:pt x="18825" y="8016"/>
                </a:lnTo>
                <a:lnTo>
                  <a:pt x="18825" y="8003"/>
                </a:lnTo>
                <a:close/>
                <a:moveTo>
                  <a:pt x="19713" y="6880"/>
                </a:moveTo>
                <a:lnTo>
                  <a:pt x="20261" y="7924"/>
                </a:lnTo>
                <a:lnTo>
                  <a:pt x="20248" y="7937"/>
                </a:lnTo>
                <a:lnTo>
                  <a:pt x="19700" y="6880"/>
                </a:lnTo>
                <a:lnTo>
                  <a:pt x="19713" y="6880"/>
                </a:lnTo>
                <a:close/>
                <a:moveTo>
                  <a:pt x="8851" y="7232"/>
                </a:moveTo>
                <a:lnTo>
                  <a:pt x="8577" y="7037"/>
                </a:lnTo>
                <a:lnTo>
                  <a:pt x="8577" y="7024"/>
                </a:lnTo>
                <a:lnTo>
                  <a:pt x="8851" y="7232"/>
                </a:lnTo>
                <a:close/>
                <a:moveTo>
                  <a:pt x="5666" y="2285"/>
                </a:moveTo>
                <a:lnTo>
                  <a:pt x="5705" y="1854"/>
                </a:lnTo>
                <a:lnTo>
                  <a:pt x="6123" y="1906"/>
                </a:lnTo>
                <a:lnTo>
                  <a:pt x="6123" y="1919"/>
                </a:lnTo>
                <a:lnTo>
                  <a:pt x="5718" y="1867"/>
                </a:lnTo>
                <a:lnTo>
                  <a:pt x="5679" y="2285"/>
                </a:lnTo>
                <a:lnTo>
                  <a:pt x="5666" y="2285"/>
                </a:lnTo>
                <a:close/>
                <a:moveTo>
                  <a:pt x="20836" y="6410"/>
                </a:moveTo>
                <a:lnTo>
                  <a:pt x="20849" y="6397"/>
                </a:lnTo>
                <a:lnTo>
                  <a:pt x="21266" y="7206"/>
                </a:lnTo>
                <a:lnTo>
                  <a:pt x="21253" y="7219"/>
                </a:lnTo>
                <a:lnTo>
                  <a:pt x="20836" y="6410"/>
                </a:lnTo>
                <a:close/>
                <a:moveTo>
                  <a:pt x="23903" y="3930"/>
                </a:moveTo>
                <a:lnTo>
                  <a:pt x="23277" y="3930"/>
                </a:lnTo>
                <a:lnTo>
                  <a:pt x="23277" y="3916"/>
                </a:lnTo>
                <a:lnTo>
                  <a:pt x="23903" y="3916"/>
                </a:lnTo>
                <a:lnTo>
                  <a:pt x="23903" y="3930"/>
                </a:lnTo>
                <a:close/>
                <a:moveTo>
                  <a:pt x="4922" y="10104"/>
                </a:moveTo>
                <a:lnTo>
                  <a:pt x="4935" y="10104"/>
                </a:lnTo>
                <a:lnTo>
                  <a:pt x="4935" y="10104"/>
                </a:lnTo>
                <a:lnTo>
                  <a:pt x="4935" y="10104"/>
                </a:lnTo>
                <a:lnTo>
                  <a:pt x="4922" y="10104"/>
                </a:lnTo>
                <a:close/>
                <a:moveTo>
                  <a:pt x="5894" y="9367"/>
                </a:moveTo>
                <a:lnTo>
                  <a:pt x="5849" y="9360"/>
                </a:lnTo>
                <a:lnTo>
                  <a:pt x="5888" y="9373"/>
                </a:lnTo>
                <a:lnTo>
                  <a:pt x="5888" y="9373"/>
                </a:lnTo>
                <a:lnTo>
                  <a:pt x="5836" y="9360"/>
                </a:lnTo>
                <a:lnTo>
                  <a:pt x="5757" y="9360"/>
                </a:lnTo>
                <a:lnTo>
                  <a:pt x="5705" y="9373"/>
                </a:lnTo>
                <a:lnTo>
                  <a:pt x="5692" y="9373"/>
                </a:lnTo>
                <a:lnTo>
                  <a:pt x="5692" y="9426"/>
                </a:lnTo>
                <a:lnTo>
                  <a:pt x="5888" y="9426"/>
                </a:lnTo>
                <a:lnTo>
                  <a:pt x="5888" y="9373"/>
                </a:lnTo>
                <a:lnTo>
                  <a:pt x="5894" y="9367"/>
                </a:lnTo>
                <a:close/>
                <a:moveTo>
                  <a:pt x="5953" y="9373"/>
                </a:moveTo>
                <a:lnTo>
                  <a:pt x="6005" y="9373"/>
                </a:lnTo>
                <a:moveTo>
                  <a:pt x="6005" y="9373"/>
                </a:moveTo>
                <a:lnTo>
                  <a:pt x="6031" y="9386"/>
                </a:lnTo>
                <a:lnTo>
                  <a:pt x="6044" y="9386"/>
                </a:lnTo>
                <a:lnTo>
                  <a:pt x="6057" y="9373"/>
                </a:lnTo>
                <a:lnTo>
                  <a:pt x="6084" y="9373"/>
                </a:lnTo>
                <a:lnTo>
                  <a:pt x="6097" y="9386"/>
                </a:lnTo>
                <a:lnTo>
                  <a:pt x="6110" y="9373"/>
                </a:lnTo>
                <a:lnTo>
                  <a:pt x="6123" y="9373"/>
                </a:lnTo>
                <a:lnTo>
                  <a:pt x="6136" y="9373"/>
                </a:lnTo>
                <a:lnTo>
                  <a:pt x="6162" y="9373"/>
                </a:lnTo>
                <a:lnTo>
                  <a:pt x="6162" y="9360"/>
                </a:lnTo>
                <a:lnTo>
                  <a:pt x="6175" y="9360"/>
                </a:lnTo>
                <a:lnTo>
                  <a:pt x="6162" y="9373"/>
                </a:lnTo>
                <a:lnTo>
                  <a:pt x="6162" y="9373"/>
                </a:lnTo>
                <a:lnTo>
                  <a:pt x="6149" y="9373"/>
                </a:lnTo>
                <a:lnTo>
                  <a:pt x="6136" y="9373"/>
                </a:lnTo>
                <a:lnTo>
                  <a:pt x="6123" y="9373"/>
                </a:lnTo>
                <a:lnTo>
                  <a:pt x="6110" y="9386"/>
                </a:lnTo>
                <a:lnTo>
                  <a:pt x="6097" y="9386"/>
                </a:lnTo>
                <a:lnTo>
                  <a:pt x="6097" y="9386"/>
                </a:lnTo>
                <a:lnTo>
                  <a:pt x="6097" y="9386"/>
                </a:lnTo>
                <a:lnTo>
                  <a:pt x="6071" y="9386"/>
                </a:lnTo>
                <a:lnTo>
                  <a:pt x="6057" y="9386"/>
                </a:lnTo>
                <a:lnTo>
                  <a:pt x="6044" y="9386"/>
                </a:lnTo>
                <a:lnTo>
                  <a:pt x="6031" y="9386"/>
                </a:lnTo>
                <a:lnTo>
                  <a:pt x="6031" y="9386"/>
                </a:lnTo>
                <a:lnTo>
                  <a:pt x="6018" y="9386"/>
                </a:lnTo>
                <a:lnTo>
                  <a:pt x="6018" y="9386"/>
                </a:lnTo>
                <a:lnTo>
                  <a:pt x="6005" y="9373"/>
                </a:lnTo>
                <a:close/>
                <a:moveTo>
                  <a:pt x="6005" y="9537"/>
                </a:moveTo>
                <a:lnTo>
                  <a:pt x="6005" y="9491"/>
                </a:lnTo>
                <a:lnTo>
                  <a:pt x="6188" y="9491"/>
                </a:lnTo>
                <a:lnTo>
                  <a:pt x="6188" y="9491"/>
                </a:lnTo>
                <a:lnTo>
                  <a:pt x="6175" y="9608"/>
                </a:lnTo>
                <a:lnTo>
                  <a:pt x="6175" y="9687"/>
                </a:lnTo>
                <a:lnTo>
                  <a:pt x="6188" y="9700"/>
                </a:lnTo>
                <a:lnTo>
                  <a:pt x="6188" y="9713"/>
                </a:lnTo>
                <a:lnTo>
                  <a:pt x="6175" y="9765"/>
                </a:lnTo>
                <a:lnTo>
                  <a:pt x="6175" y="9778"/>
                </a:lnTo>
                <a:lnTo>
                  <a:pt x="6175" y="9791"/>
                </a:lnTo>
                <a:lnTo>
                  <a:pt x="6188" y="9804"/>
                </a:lnTo>
                <a:lnTo>
                  <a:pt x="6175" y="9804"/>
                </a:lnTo>
                <a:lnTo>
                  <a:pt x="6175" y="9804"/>
                </a:lnTo>
                <a:lnTo>
                  <a:pt x="6175" y="9713"/>
                </a:lnTo>
                <a:lnTo>
                  <a:pt x="6005" y="9537"/>
                </a:lnTo>
                <a:close/>
                <a:moveTo>
                  <a:pt x="6005" y="9700"/>
                </a:moveTo>
                <a:lnTo>
                  <a:pt x="5992" y="9687"/>
                </a:lnTo>
                <a:moveTo>
                  <a:pt x="5940" y="9648"/>
                </a:moveTo>
                <a:lnTo>
                  <a:pt x="5992" y="9595"/>
                </a:lnTo>
                <a:lnTo>
                  <a:pt x="5901" y="9608"/>
                </a:lnTo>
                <a:lnTo>
                  <a:pt x="5888" y="9608"/>
                </a:lnTo>
                <a:lnTo>
                  <a:pt x="5940" y="9648"/>
                </a:lnTo>
                <a:close/>
                <a:moveTo>
                  <a:pt x="5888" y="9608"/>
                </a:moveTo>
                <a:lnTo>
                  <a:pt x="5875" y="9608"/>
                </a:lnTo>
                <a:moveTo>
                  <a:pt x="5875" y="9608"/>
                </a:moveTo>
                <a:lnTo>
                  <a:pt x="5862" y="9608"/>
                </a:lnTo>
                <a:moveTo>
                  <a:pt x="5862" y="9608"/>
                </a:moveTo>
                <a:lnTo>
                  <a:pt x="5888" y="9595"/>
                </a:lnTo>
                <a:moveTo>
                  <a:pt x="5862" y="9478"/>
                </a:moveTo>
                <a:lnTo>
                  <a:pt x="5888" y="9595"/>
                </a:lnTo>
                <a:lnTo>
                  <a:pt x="5888" y="9426"/>
                </a:lnTo>
                <a:lnTo>
                  <a:pt x="5692" y="9426"/>
                </a:lnTo>
                <a:lnTo>
                  <a:pt x="5692" y="9452"/>
                </a:lnTo>
                <a:lnTo>
                  <a:pt x="5692" y="9517"/>
                </a:lnTo>
                <a:lnTo>
                  <a:pt x="5692" y="9517"/>
                </a:lnTo>
                <a:lnTo>
                  <a:pt x="5692" y="9426"/>
                </a:lnTo>
                <a:lnTo>
                  <a:pt x="5692" y="9373"/>
                </a:lnTo>
                <a:lnTo>
                  <a:pt x="5692" y="9360"/>
                </a:lnTo>
                <a:lnTo>
                  <a:pt x="5731" y="9360"/>
                </a:lnTo>
                <a:lnTo>
                  <a:pt x="5770" y="9360"/>
                </a:lnTo>
                <a:lnTo>
                  <a:pt x="5862" y="9478"/>
                </a:lnTo>
                <a:close/>
                <a:moveTo>
                  <a:pt x="5946" y="9373"/>
                </a:moveTo>
                <a:lnTo>
                  <a:pt x="5901" y="9595"/>
                </a:lnTo>
                <a:lnTo>
                  <a:pt x="5992" y="9595"/>
                </a:lnTo>
                <a:lnTo>
                  <a:pt x="5946" y="9373"/>
                </a:lnTo>
                <a:close/>
                <a:moveTo>
                  <a:pt x="5992" y="9373"/>
                </a:moveTo>
                <a:lnTo>
                  <a:pt x="5953" y="9373"/>
                </a:lnTo>
                <a:moveTo>
                  <a:pt x="5953" y="9373"/>
                </a:moveTo>
                <a:lnTo>
                  <a:pt x="5901" y="9373"/>
                </a:lnTo>
                <a:moveTo>
                  <a:pt x="6005" y="9491"/>
                </a:moveTo>
                <a:lnTo>
                  <a:pt x="6005" y="9595"/>
                </a:lnTo>
                <a:lnTo>
                  <a:pt x="6175" y="9595"/>
                </a:lnTo>
                <a:lnTo>
                  <a:pt x="6175" y="9491"/>
                </a:lnTo>
                <a:lnTo>
                  <a:pt x="6005" y="9491"/>
                </a:lnTo>
                <a:close/>
                <a:moveTo>
                  <a:pt x="6005" y="9595"/>
                </a:moveTo>
                <a:lnTo>
                  <a:pt x="6005" y="9687"/>
                </a:lnTo>
                <a:moveTo>
                  <a:pt x="6005" y="9687"/>
                </a:moveTo>
                <a:lnTo>
                  <a:pt x="6018" y="9700"/>
                </a:lnTo>
                <a:moveTo>
                  <a:pt x="6012" y="9647"/>
                </a:moveTo>
                <a:lnTo>
                  <a:pt x="6175" y="9700"/>
                </a:lnTo>
                <a:lnTo>
                  <a:pt x="6175" y="9608"/>
                </a:lnTo>
                <a:lnTo>
                  <a:pt x="6175" y="9608"/>
                </a:lnTo>
                <a:lnTo>
                  <a:pt x="6005" y="9608"/>
                </a:lnTo>
                <a:lnTo>
                  <a:pt x="6012" y="9647"/>
                </a:lnTo>
                <a:close/>
                <a:moveTo>
                  <a:pt x="17272" y="5757"/>
                </a:moveTo>
                <a:lnTo>
                  <a:pt x="17272" y="6201"/>
                </a:lnTo>
                <a:lnTo>
                  <a:pt x="17259" y="6201"/>
                </a:lnTo>
                <a:lnTo>
                  <a:pt x="17259" y="5770"/>
                </a:lnTo>
                <a:lnTo>
                  <a:pt x="17272" y="5757"/>
                </a:lnTo>
                <a:close/>
                <a:moveTo>
                  <a:pt x="13016" y="5261"/>
                </a:moveTo>
                <a:lnTo>
                  <a:pt x="13329" y="5261"/>
                </a:lnTo>
                <a:lnTo>
                  <a:pt x="13655" y="5261"/>
                </a:lnTo>
                <a:lnTo>
                  <a:pt x="13655" y="4778"/>
                </a:lnTo>
                <a:lnTo>
                  <a:pt x="13668" y="4791"/>
                </a:lnTo>
                <a:lnTo>
                  <a:pt x="13668" y="5274"/>
                </a:lnTo>
                <a:lnTo>
                  <a:pt x="13668" y="5718"/>
                </a:lnTo>
                <a:lnTo>
                  <a:pt x="13655" y="5718"/>
                </a:lnTo>
                <a:lnTo>
                  <a:pt x="13655" y="5274"/>
                </a:lnTo>
                <a:lnTo>
                  <a:pt x="13016" y="5274"/>
                </a:lnTo>
                <a:lnTo>
                  <a:pt x="13016" y="5261"/>
                </a:lnTo>
                <a:close/>
                <a:moveTo>
                  <a:pt x="12924" y="8225"/>
                </a:moveTo>
                <a:lnTo>
                  <a:pt x="12924" y="8225"/>
                </a:lnTo>
                <a:lnTo>
                  <a:pt x="13146" y="8016"/>
                </a:lnTo>
                <a:lnTo>
                  <a:pt x="13146" y="8029"/>
                </a:lnTo>
                <a:lnTo>
                  <a:pt x="12924" y="8225"/>
                </a:lnTo>
                <a:close/>
                <a:moveTo>
                  <a:pt x="6671" y="3342"/>
                </a:moveTo>
                <a:lnTo>
                  <a:pt x="6606" y="3251"/>
                </a:lnTo>
                <a:lnTo>
                  <a:pt x="6606" y="3081"/>
                </a:lnTo>
                <a:lnTo>
                  <a:pt x="6580" y="3055"/>
                </a:lnTo>
                <a:lnTo>
                  <a:pt x="6580" y="3055"/>
                </a:lnTo>
                <a:lnTo>
                  <a:pt x="6619" y="3081"/>
                </a:lnTo>
                <a:lnTo>
                  <a:pt x="6619" y="3238"/>
                </a:lnTo>
                <a:lnTo>
                  <a:pt x="6684" y="3342"/>
                </a:lnTo>
                <a:lnTo>
                  <a:pt x="6671" y="3342"/>
                </a:lnTo>
                <a:close/>
                <a:moveTo>
                  <a:pt x="17259" y="5065"/>
                </a:moveTo>
                <a:lnTo>
                  <a:pt x="17272" y="5757"/>
                </a:lnTo>
                <a:lnTo>
                  <a:pt x="17259" y="5757"/>
                </a:lnTo>
                <a:lnTo>
                  <a:pt x="17245" y="5065"/>
                </a:lnTo>
                <a:lnTo>
                  <a:pt x="17259" y="5065"/>
                </a:lnTo>
                <a:close/>
                <a:moveTo>
                  <a:pt x="17311" y="7976"/>
                </a:moveTo>
                <a:lnTo>
                  <a:pt x="17311" y="7976"/>
                </a:lnTo>
                <a:lnTo>
                  <a:pt x="17363" y="7950"/>
                </a:lnTo>
                <a:lnTo>
                  <a:pt x="17363" y="7950"/>
                </a:lnTo>
                <a:lnTo>
                  <a:pt x="17311" y="7976"/>
                </a:lnTo>
                <a:close/>
                <a:moveTo>
                  <a:pt x="11044" y="3499"/>
                </a:moveTo>
                <a:lnTo>
                  <a:pt x="11044" y="3368"/>
                </a:lnTo>
                <a:lnTo>
                  <a:pt x="11018" y="3316"/>
                </a:lnTo>
                <a:lnTo>
                  <a:pt x="11031" y="3290"/>
                </a:lnTo>
                <a:lnTo>
                  <a:pt x="11057" y="3355"/>
                </a:lnTo>
                <a:lnTo>
                  <a:pt x="11071" y="3381"/>
                </a:lnTo>
                <a:lnTo>
                  <a:pt x="11084" y="3433"/>
                </a:lnTo>
                <a:lnTo>
                  <a:pt x="11071" y="3473"/>
                </a:lnTo>
                <a:lnTo>
                  <a:pt x="11071" y="3473"/>
                </a:lnTo>
                <a:lnTo>
                  <a:pt x="11057" y="3512"/>
                </a:lnTo>
                <a:lnTo>
                  <a:pt x="11044" y="3499"/>
                </a:lnTo>
                <a:close/>
                <a:moveTo>
                  <a:pt x="1384" y="6723"/>
                </a:moveTo>
                <a:lnTo>
                  <a:pt x="1410" y="6736"/>
                </a:lnTo>
                <a:lnTo>
                  <a:pt x="1423" y="6736"/>
                </a:lnTo>
                <a:lnTo>
                  <a:pt x="1449" y="6749"/>
                </a:lnTo>
                <a:lnTo>
                  <a:pt x="1462" y="6762"/>
                </a:lnTo>
                <a:lnTo>
                  <a:pt x="1475" y="6775"/>
                </a:lnTo>
                <a:lnTo>
                  <a:pt x="1501" y="6775"/>
                </a:lnTo>
                <a:lnTo>
                  <a:pt x="1514" y="6762"/>
                </a:lnTo>
                <a:lnTo>
                  <a:pt x="1514" y="6723"/>
                </a:lnTo>
                <a:lnTo>
                  <a:pt x="1527" y="6710"/>
                </a:lnTo>
                <a:lnTo>
                  <a:pt x="1580" y="6762"/>
                </a:lnTo>
                <a:lnTo>
                  <a:pt x="1593" y="6762"/>
                </a:lnTo>
                <a:lnTo>
                  <a:pt x="1580" y="6802"/>
                </a:lnTo>
                <a:lnTo>
                  <a:pt x="1567" y="6788"/>
                </a:lnTo>
                <a:lnTo>
                  <a:pt x="1514" y="6815"/>
                </a:lnTo>
                <a:lnTo>
                  <a:pt x="1475" y="6841"/>
                </a:lnTo>
                <a:lnTo>
                  <a:pt x="1488" y="6854"/>
                </a:lnTo>
                <a:lnTo>
                  <a:pt x="1501" y="6867"/>
                </a:lnTo>
                <a:lnTo>
                  <a:pt x="1514" y="6880"/>
                </a:lnTo>
                <a:lnTo>
                  <a:pt x="1527" y="6906"/>
                </a:lnTo>
                <a:lnTo>
                  <a:pt x="1580" y="6945"/>
                </a:lnTo>
                <a:lnTo>
                  <a:pt x="1593" y="6958"/>
                </a:lnTo>
                <a:lnTo>
                  <a:pt x="1632" y="6984"/>
                </a:lnTo>
                <a:lnTo>
                  <a:pt x="1671" y="6984"/>
                </a:lnTo>
                <a:lnTo>
                  <a:pt x="1736" y="7024"/>
                </a:lnTo>
                <a:lnTo>
                  <a:pt x="1775" y="7024"/>
                </a:lnTo>
                <a:lnTo>
                  <a:pt x="1802" y="7024"/>
                </a:lnTo>
                <a:lnTo>
                  <a:pt x="1828" y="7050"/>
                </a:lnTo>
                <a:lnTo>
                  <a:pt x="1932" y="7089"/>
                </a:lnTo>
                <a:lnTo>
                  <a:pt x="1971" y="7115"/>
                </a:lnTo>
                <a:lnTo>
                  <a:pt x="1958" y="7115"/>
                </a:lnTo>
                <a:lnTo>
                  <a:pt x="1945" y="7115"/>
                </a:lnTo>
                <a:lnTo>
                  <a:pt x="1893" y="7089"/>
                </a:lnTo>
                <a:lnTo>
                  <a:pt x="1841" y="7076"/>
                </a:lnTo>
                <a:lnTo>
                  <a:pt x="1775" y="7050"/>
                </a:lnTo>
                <a:lnTo>
                  <a:pt x="1723" y="7037"/>
                </a:lnTo>
                <a:lnTo>
                  <a:pt x="1671" y="7010"/>
                </a:lnTo>
                <a:lnTo>
                  <a:pt x="1645" y="6997"/>
                </a:lnTo>
                <a:lnTo>
                  <a:pt x="1593" y="6984"/>
                </a:lnTo>
                <a:lnTo>
                  <a:pt x="1567" y="6958"/>
                </a:lnTo>
                <a:lnTo>
                  <a:pt x="1514" y="6932"/>
                </a:lnTo>
                <a:lnTo>
                  <a:pt x="1501" y="6919"/>
                </a:lnTo>
                <a:lnTo>
                  <a:pt x="1475" y="6880"/>
                </a:lnTo>
                <a:lnTo>
                  <a:pt x="1449" y="6854"/>
                </a:lnTo>
                <a:lnTo>
                  <a:pt x="1436" y="6828"/>
                </a:lnTo>
                <a:lnTo>
                  <a:pt x="1423" y="6815"/>
                </a:lnTo>
                <a:lnTo>
                  <a:pt x="1436" y="6775"/>
                </a:lnTo>
                <a:lnTo>
                  <a:pt x="1423" y="6762"/>
                </a:lnTo>
                <a:lnTo>
                  <a:pt x="1397" y="6762"/>
                </a:lnTo>
                <a:lnTo>
                  <a:pt x="1384" y="6749"/>
                </a:lnTo>
                <a:lnTo>
                  <a:pt x="1345" y="6658"/>
                </a:lnTo>
                <a:lnTo>
                  <a:pt x="1371" y="6632"/>
                </a:lnTo>
                <a:lnTo>
                  <a:pt x="1371" y="6658"/>
                </a:lnTo>
                <a:lnTo>
                  <a:pt x="1384" y="6684"/>
                </a:lnTo>
                <a:lnTo>
                  <a:pt x="1384" y="6723"/>
                </a:lnTo>
                <a:close/>
                <a:moveTo>
                  <a:pt x="21762" y="5992"/>
                </a:moveTo>
                <a:lnTo>
                  <a:pt x="21775" y="5992"/>
                </a:lnTo>
                <a:lnTo>
                  <a:pt x="21841" y="6110"/>
                </a:lnTo>
                <a:lnTo>
                  <a:pt x="21828" y="6110"/>
                </a:lnTo>
                <a:lnTo>
                  <a:pt x="21762" y="5992"/>
                </a:lnTo>
                <a:close/>
                <a:moveTo>
                  <a:pt x="23655" y="6175"/>
                </a:moveTo>
                <a:lnTo>
                  <a:pt x="23642" y="6188"/>
                </a:lnTo>
                <a:lnTo>
                  <a:pt x="23185" y="5366"/>
                </a:lnTo>
                <a:lnTo>
                  <a:pt x="23212" y="5352"/>
                </a:lnTo>
                <a:lnTo>
                  <a:pt x="23655" y="6175"/>
                </a:lnTo>
                <a:close/>
                <a:moveTo>
                  <a:pt x="23930" y="5992"/>
                </a:moveTo>
                <a:lnTo>
                  <a:pt x="23916" y="5992"/>
                </a:lnTo>
                <a:lnTo>
                  <a:pt x="23512" y="5222"/>
                </a:lnTo>
                <a:lnTo>
                  <a:pt x="23525" y="5209"/>
                </a:lnTo>
                <a:lnTo>
                  <a:pt x="23525" y="5209"/>
                </a:lnTo>
                <a:lnTo>
                  <a:pt x="23525" y="5209"/>
                </a:lnTo>
                <a:lnTo>
                  <a:pt x="23930" y="5992"/>
                </a:lnTo>
                <a:close/>
                <a:moveTo>
                  <a:pt x="13943" y="5718"/>
                </a:moveTo>
                <a:lnTo>
                  <a:pt x="13956" y="5718"/>
                </a:lnTo>
                <a:lnTo>
                  <a:pt x="13969" y="6645"/>
                </a:lnTo>
                <a:lnTo>
                  <a:pt x="13956" y="6645"/>
                </a:lnTo>
                <a:lnTo>
                  <a:pt x="13943" y="5718"/>
                </a:lnTo>
                <a:close/>
                <a:moveTo>
                  <a:pt x="11227" y="6110"/>
                </a:moveTo>
                <a:lnTo>
                  <a:pt x="11149" y="6540"/>
                </a:lnTo>
                <a:lnTo>
                  <a:pt x="11149" y="6540"/>
                </a:lnTo>
                <a:lnTo>
                  <a:pt x="11214" y="6110"/>
                </a:lnTo>
                <a:lnTo>
                  <a:pt x="11227" y="6110"/>
                </a:lnTo>
                <a:close/>
                <a:moveTo>
                  <a:pt x="18734" y="7781"/>
                </a:moveTo>
                <a:lnTo>
                  <a:pt x="18747" y="7781"/>
                </a:lnTo>
                <a:lnTo>
                  <a:pt x="18812" y="7924"/>
                </a:lnTo>
                <a:lnTo>
                  <a:pt x="18799" y="7924"/>
                </a:lnTo>
                <a:lnTo>
                  <a:pt x="18734" y="7781"/>
                </a:lnTo>
                <a:close/>
                <a:moveTo>
                  <a:pt x="14256" y="796"/>
                </a:moveTo>
                <a:lnTo>
                  <a:pt x="14243" y="796"/>
                </a:lnTo>
                <a:lnTo>
                  <a:pt x="14191" y="783"/>
                </a:lnTo>
                <a:lnTo>
                  <a:pt x="14060" y="770"/>
                </a:lnTo>
                <a:lnTo>
                  <a:pt x="14060" y="757"/>
                </a:lnTo>
                <a:lnTo>
                  <a:pt x="14204" y="770"/>
                </a:lnTo>
                <a:lnTo>
                  <a:pt x="14256" y="796"/>
                </a:lnTo>
                <a:close/>
                <a:moveTo>
                  <a:pt x="13055" y="2663"/>
                </a:moveTo>
                <a:lnTo>
                  <a:pt x="13042" y="2663"/>
                </a:lnTo>
                <a:lnTo>
                  <a:pt x="13055" y="2389"/>
                </a:lnTo>
                <a:lnTo>
                  <a:pt x="13068" y="2389"/>
                </a:lnTo>
                <a:lnTo>
                  <a:pt x="13055" y="2663"/>
                </a:lnTo>
                <a:close/>
                <a:moveTo>
                  <a:pt x="9896" y="5274"/>
                </a:moveTo>
                <a:lnTo>
                  <a:pt x="9804" y="5483"/>
                </a:lnTo>
                <a:lnTo>
                  <a:pt x="9791" y="5483"/>
                </a:lnTo>
                <a:lnTo>
                  <a:pt x="9883" y="5274"/>
                </a:lnTo>
                <a:lnTo>
                  <a:pt x="9896" y="5274"/>
                </a:lnTo>
                <a:close/>
                <a:moveTo>
                  <a:pt x="10000" y="5274"/>
                </a:moveTo>
                <a:lnTo>
                  <a:pt x="9896" y="5509"/>
                </a:lnTo>
                <a:lnTo>
                  <a:pt x="9883" y="5496"/>
                </a:lnTo>
                <a:lnTo>
                  <a:pt x="9974" y="5274"/>
                </a:lnTo>
                <a:lnTo>
                  <a:pt x="10000" y="5274"/>
                </a:lnTo>
                <a:close/>
                <a:moveTo>
                  <a:pt x="10052" y="5392"/>
                </a:moveTo>
                <a:lnTo>
                  <a:pt x="10170" y="5431"/>
                </a:lnTo>
                <a:lnTo>
                  <a:pt x="10170" y="5444"/>
                </a:lnTo>
                <a:lnTo>
                  <a:pt x="10052" y="5392"/>
                </a:lnTo>
                <a:lnTo>
                  <a:pt x="10000" y="5522"/>
                </a:lnTo>
                <a:lnTo>
                  <a:pt x="9987" y="5522"/>
                </a:lnTo>
                <a:lnTo>
                  <a:pt x="10078" y="5287"/>
                </a:lnTo>
                <a:lnTo>
                  <a:pt x="10091" y="5287"/>
                </a:lnTo>
                <a:lnTo>
                  <a:pt x="10052" y="5392"/>
                </a:lnTo>
                <a:close/>
                <a:moveTo>
                  <a:pt x="13551" y="1162"/>
                </a:moveTo>
                <a:lnTo>
                  <a:pt x="13551" y="1044"/>
                </a:lnTo>
                <a:lnTo>
                  <a:pt x="13551" y="1031"/>
                </a:lnTo>
                <a:lnTo>
                  <a:pt x="13564" y="1031"/>
                </a:lnTo>
                <a:lnTo>
                  <a:pt x="13564" y="1057"/>
                </a:lnTo>
                <a:lnTo>
                  <a:pt x="13551" y="1084"/>
                </a:lnTo>
                <a:lnTo>
                  <a:pt x="13564" y="1149"/>
                </a:lnTo>
                <a:lnTo>
                  <a:pt x="13551" y="1162"/>
                </a:lnTo>
                <a:close/>
                <a:moveTo>
                  <a:pt x="17363" y="8107"/>
                </a:moveTo>
                <a:lnTo>
                  <a:pt x="17376" y="8107"/>
                </a:lnTo>
                <a:lnTo>
                  <a:pt x="17376" y="8133"/>
                </a:lnTo>
                <a:lnTo>
                  <a:pt x="17363" y="8133"/>
                </a:lnTo>
                <a:lnTo>
                  <a:pt x="17363" y="8107"/>
                </a:lnTo>
                <a:close/>
                <a:moveTo>
                  <a:pt x="7311" y="7572"/>
                </a:moveTo>
                <a:lnTo>
                  <a:pt x="7324" y="7572"/>
                </a:lnTo>
                <a:lnTo>
                  <a:pt x="7324" y="8016"/>
                </a:lnTo>
                <a:lnTo>
                  <a:pt x="7480" y="8029"/>
                </a:lnTo>
                <a:lnTo>
                  <a:pt x="7480" y="7572"/>
                </a:lnTo>
                <a:lnTo>
                  <a:pt x="7493" y="7572"/>
                </a:lnTo>
                <a:lnTo>
                  <a:pt x="7480" y="8029"/>
                </a:lnTo>
                <a:lnTo>
                  <a:pt x="7480" y="8029"/>
                </a:lnTo>
                <a:lnTo>
                  <a:pt x="7480" y="8029"/>
                </a:lnTo>
                <a:lnTo>
                  <a:pt x="7258" y="8016"/>
                </a:lnTo>
                <a:lnTo>
                  <a:pt x="7258" y="8016"/>
                </a:lnTo>
                <a:lnTo>
                  <a:pt x="6984" y="7990"/>
                </a:lnTo>
                <a:lnTo>
                  <a:pt x="6984" y="7990"/>
                </a:lnTo>
                <a:lnTo>
                  <a:pt x="7258" y="8003"/>
                </a:lnTo>
                <a:lnTo>
                  <a:pt x="7298" y="8016"/>
                </a:lnTo>
                <a:lnTo>
                  <a:pt x="7311" y="7572"/>
                </a:lnTo>
                <a:close/>
                <a:moveTo>
                  <a:pt x="21841" y="4373"/>
                </a:moveTo>
                <a:lnTo>
                  <a:pt x="20940" y="4386"/>
                </a:lnTo>
                <a:lnTo>
                  <a:pt x="20940" y="4373"/>
                </a:lnTo>
                <a:lnTo>
                  <a:pt x="21828" y="4360"/>
                </a:lnTo>
                <a:lnTo>
                  <a:pt x="21841" y="4373"/>
                </a:lnTo>
                <a:close/>
                <a:moveTo>
                  <a:pt x="12480" y="731"/>
                </a:moveTo>
                <a:lnTo>
                  <a:pt x="12493" y="731"/>
                </a:lnTo>
                <a:lnTo>
                  <a:pt x="12493" y="1136"/>
                </a:lnTo>
                <a:lnTo>
                  <a:pt x="12480" y="1136"/>
                </a:lnTo>
                <a:lnTo>
                  <a:pt x="12480" y="731"/>
                </a:lnTo>
                <a:close/>
                <a:moveTo>
                  <a:pt x="13473" y="1567"/>
                </a:moveTo>
                <a:lnTo>
                  <a:pt x="13473" y="1567"/>
                </a:lnTo>
                <a:lnTo>
                  <a:pt x="13486" y="1945"/>
                </a:lnTo>
                <a:lnTo>
                  <a:pt x="13473" y="1945"/>
                </a:lnTo>
                <a:lnTo>
                  <a:pt x="13473" y="1567"/>
                </a:lnTo>
                <a:close/>
                <a:moveTo>
                  <a:pt x="4817" y="2650"/>
                </a:moveTo>
                <a:lnTo>
                  <a:pt x="4830" y="2663"/>
                </a:lnTo>
                <a:lnTo>
                  <a:pt x="4373" y="2872"/>
                </a:lnTo>
                <a:lnTo>
                  <a:pt x="4204" y="2702"/>
                </a:lnTo>
                <a:lnTo>
                  <a:pt x="4099" y="2794"/>
                </a:lnTo>
                <a:lnTo>
                  <a:pt x="4099" y="2794"/>
                </a:lnTo>
                <a:lnTo>
                  <a:pt x="4099" y="2781"/>
                </a:lnTo>
                <a:lnTo>
                  <a:pt x="3890" y="2624"/>
                </a:lnTo>
                <a:lnTo>
                  <a:pt x="3903" y="2611"/>
                </a:lnTo>
                <a:lnTo>
                  <a:pt x="4112" y="2768"/>
                </a:lnTo>
                <a:lnTo>
                  <a:pt x="4099" y="2781"/>
                </a:lnTo>
                <a:lnTo>
                  <a:pt x="4191" y="2689"/>
                </a:lnTo>
                <a:lnTo>
                  <a:pt x="3812" y="2311"/>
                </a:lnTo>
                <a:lnTo>
                  <a:pt x="3825" y="2298"/>
                </a:lnTo>
                <a:lnTo>
                  <a:pt x="4373" y="2859"/>
                </a:lnTo>
                <a:lnTo>
                  <a:pt x="4817" y="2650"/>
                </a:lnTo>
                <a:close/>
                <a:moveTo>
                  <a:pt x="13812" y="5836"/>
                </a:moveTo>
                <a:lnTo>
                  <a:pt x="13812" y="6044"/>
                </a:lnTo>
                <a:lnTo>
                  <a:pt x="13812" y="6044"/>
                </a:lnTo>
                <a:lnTo>
                  <a:pt x="13799" y="5836"/>
                </a:lnTo>
                <a:lnTo>
                  <a:pt x="13812" y="5836"/>
                </a:lnTo>
                <a:close/>
                <a:moveTo>
                  <a:pt x="11332" y="5366"/>
                </a:moveTo>
                <a:lnTo>
                  <a:pt x="11319" y="5366"/>
                </a:lnTo>
                <a:lnTo>
                  <a:pt x="11397" y="4856"/>
                </a:lnTo>
                <a:lnTo>
                  <a:pt x="11410" y="4856"/>
                </a:lnTo>
                <a:lnTo>
                  <a:pt x="11332" y="5366"/>
                </a:lnTo>
                <a:close/>
                <a:moveTo>
                  <a:pt x="10705" y="1619"/>
                </a:moveTo>
                <a:lnTo>
                  <a:pt x="10705" y="1645"/>
                </a:lnTo>
                <a:lnTo>
                  <a:pt x="10692" y="1997"/>
                </a:lnTo>
                <a:lnTo>
                  <a:pt x="10692" y="2010"/>
                </a:lnTo>
                <a:lnTo>
                  <a:pt x="10692" y="2024"/>
                </a:lnTo>
                <a:lnTo>
                  <a:pt x="10679" y="2024"/>
                </a:lnTo>
                <a:lnTo>
                  <a:pt x="10692" y="1619"/>
                </a:lnTo>
                <a:lnTo>
                  <a:pt x="10705" y="1619"/>
                </a:lnTo>
                <a:close/>
                <a:moveTo>
                  <a:pt x="10366" y="2050"/>
                </a:moveTo>
                <a:lnTo>
                  <a:pt x="10366" y="2024"/>
                </a:lnTo>
                <a:lnTo>
                  <a:pt x="10366" y="2024"/>
                </a:lnTo>
                <a:lnTo>
                  <a:pt x="10379" y="2024"/>
                </a:lnTo>
                <a:lnTo>
                  <a:pt x="10392" y="2024"/>
                </a:lnTo>
                <a:lnTo>
                  <a:pt x="10405" y="2037"/>
                </a:lnTo>
                <a:lnTo>
                  <a:pt x="10405" y="2037"/>
                </a:lnTo>
                <a:lnTo>
                  <a:pt x="10392" y="2037"/>
                </a:lnTo>
                <a:lnTo>
                  <a:pt x="10392" y="2050"/>
                </a:lnTo>
                <a:lnTo>
                  <a:pt x="10366" y="2050"/>
                </a:lnTo>
                <a:close/>
                <a:moveTo>
                  <a:pt x="13486" y="3812"/>
                </a:moveTo>
                <a:lnTo>
                  <a:pt x="13499" y="4008"/>
                </a:lnTo>
                <a:lnTo>
                  <a:pt x="13486" y="4008"/>
                </a:lnTo>
                <a:lnTo>
                  <a:pt x="13473" y="3238"/>
                </a:lnTo>
                <a:lnTo>
                  <a:pt x="12572" y="3877"/>
                </a:lnTo>
                <a:lnTo>
                  <a:pt x="12572" y="3877"/>
                </a:lnTo>
                <a:lnTo>
                  <a:pt x="12572" y="3877"/>
                </a:lnTo>
                <a:lnTo>
                  <a:pt x="12559" y="3890"/>
                </a:lnTo>
                <a:lnTo>
                  <a:pt x="12559" y="3890"/>
                </a:lnTo>
                <a:lnTo>
                  <a:pt x="12010" y="4256"/>
                </a:lnTo>
                <a:lnTo>
                  <a:pt x="12010" y="4256"/>
                </a:lnTo>
                <a:lnTo>
                  <a:pt x="12546" y="3877"/>
                </a:lnTo>
                <a:lnTo>
                  <a:pt x="12533" y="3877"/>
                </a:lnTo>
                <a:lnTo>
                  <a:pt x="13473" y="3211"/>
                </a:lnTo>
                <a:lnTo>
                  <a:pt x="13473" y="2820"/>
                </a:lnTo>
                <a:lnTo>
                  <a:pt x="13486" y="2820"/>
                </a:lnTo>
                <a:lnTo>
                  <a:pt x="13486" y="3198"/>
                </a:lnTo>
                <a:lnTo>
                  <a:pt x="13747" y="3003"/>
                </a:lnTo>
                <a:lnTo>
                  <a:pt x="14217" y="2689"/>
                </a:lnTo>
                <a:lnTo>
                  <a:pt x="14517" y="2376"/>
                </a:lnTo>
                <a:lnTo>
                  <a:pt x="14869" y="2089"/>
                </a:lnTo>
                <a:lnTo>
                  <a:pt x="15183" y="1815"/>
                </a:lnTo>
                <a:lnTo>
                  <a:pt x="15862" y="1253"/>
                </a:lnTo>
                <a:lnTo>
                  <a:pt x="15875" y="1253"/>
                </a:lnTo>
                <a:lnTo>
                  <a:pt x="15940" y="1201"/>
                </a:lnTo>
                <a:lnTo>
                  <a:pt x="15979" y="1214"/>
                </a:lnTo>
                <a:lnTo>
                  <a:pt x="15209" y="1854"/>
                </a:lnTo>
                <a:lnTo>
                  <a:pt x="14530" y="2441"/>
                </a:lnTo>
                <a:lnTo>
                  <a:pt x="14504" y="2467"/>
                </a:lnTo>
                <a:lnTo>
                  <a:pt x="14243" y="2715"/>
                </a:lnTo>
                <a:lnTo>
                  <a:pt x="13512" y="3211"/>
                </a:lnTo>
                <a:lnTo>
                  <a:pt x="13486" y="3238"/>
                </a:lnTo>
                <a:lnTo>
                  <a:pt x="13486" y="3238"/>
                </a:lnTo>
                <a:lnTo>
                  <a:pt x="13525" y="3211"/>
                </a:lnTo>
                <a:lnTo>
                  <a:pt x="13969" y="3185"/>
                </a:lnTo>
                <a:lnTo>
                  <a:pt x="14086" y="3198"/>
                </a:lnTo>
                <a:lnTo>
                  <a:pt x="14491" y="3185"/>
                </a:lnTo>
                <a:lnTo>
                  <a:pt x="14517" y="3198"/>
                </a:lnTo>
                <a:lnTo>
                  <a:pt x="15144" y="3185"/>
                </a:lnTo>
                <a:lnTo>
                  <a:pt x="15548" y="3185"/>
                </a:lnTo>
                <a:lnTo>
                  <a:pt x="15757" y="3185"/>
                </a:lnTo>
                <a:lnTo>
                  <a:pt x="15809" y="3185"/>
                </a:lnTo>
                <a:lnTo>
                  <a:pt x="16110" y="3172"/>
                </a:lnTo>
                <a:lnTo>
                  <a:pt x="16097" y="2937"/>
                </a:lnTo>
                <a:lnTo>
                  <a:pt x="16110" y="2937"/>
                </a:lnTo>
                <a:lnTo>
                  <a:pt x="16123" y="3172"/>
                </a:lnTo>
                <a:lnTo>
                  <a:pt x="16475" y="3172"/>
                </a:lnTo>
                <a:lnTo>
                  <a:pt x="16488" y="3172"/>
                </a:lnTo>
                <a:lnTo>
                  <a:pt x="16501" y="3420"/>
                </a:lnTo>
                <a:lnTo>
                  <a:pt x="17363" y="3407"/>
                </a:lnTo>
                <a:lnTo>
                  <a:pt x="17350" y="2963"/>
                </a:lnTo>
                <a:lnTo>
                  <a:pt x="17010" y="2872"/>
                </a:lnTo>
                <a:lnTo>
                  <a:pt x="17024" y="3172"/>
                </a:lnTo>
                <a:lnTo>
                  <a:pt x="17154" y="3172"/>
                </a:lnTo>
                <a:lnTo>
                  <a:pt x="17154" y="3172"/>
                </a:lnTo>
                <a:lnTo>
                  <a:pt x="16501" y="3185"/>
                </a:lnTo>
                <a:lnTo>
                  <a:pt x="16501" y="3172"/>
                </a:lnTo>
                <a:lnTo>
                  <a:pt x="17010" y="3172"/>
                </a:lnTo>
                <a:lnTo>
                  <a:pt x="16997" y="2872"/>
                </a:lnTo>
                <a:lnTo>
                  <a:pt x="15144" y="2350"/>
                </a:lnTo>
                <a:lnTo>
                  <a:pt x="15144" y="2337"/>
                </a:lnTo>
                <a:lnTo>
                  <a:pt x="17950" y="3120"/>
                </a:lnTo>
                <a:lnTo>
                  <a:pt x="17950" y="3120"/>
                </a:lnTo>
                <a:lnTo>
                  <a:pt x="17990" y="3133"/>
                </a:lnTo>
                <a:lnTo>
                  <a:pt x="17990" y="3146"/>
                </a:lnTo>
                <a:lnTo>
                  <a:pt x="17990" y="3146"/>
                </a:lnTo>
                <a:lnTo>
                  <a:pt x="17702" y="3668"/>
                </a:lnTo>
                <a:lnTo>
                  <a:pt x="17702" y="3668"/>
                </a:lnTo>
                <a:lnTo>
                  <a:pt x="17637" y="3773"/>
                </a:lnTo>
                <a:lnTo>
                  <a:pt x="17637" y="3799"/>
                </a:lnTo>
                <a:lnTo>
                  <a:pt x="17520" y="3995"/>
                </a:lnTo>
                <a:lnTo>
                  <a:pt x="17493" y="4008"/>
                </a:lnTo>
                <a:lnTo>
                  <a:pt x="17493" y="4008"/>
                </a:lnTo>
                <a:lnTo>
                  <a:pt x="17428" y="4008"/>
                </a:lnTo>
                <a:lnTo>
                  <a:pt x="17650" y="3655"/>
                </a:lnTo>
                <a:lnTo>
                  <a:pt x="17937" y="3133"/>
                </a:lnTo>
                <a:lnTo>
                  <a:pt x="17363" y="2963"/>
                </a:lnTo>
                <a:lnTo>
                  <a:pt x="17376" y="3838"/>
                </a:lnTo>
                <a:lnTo>
                  <a:pt x="17363" y="3838"/>
                </a:lnTo>
                <a:lnTo>
                  <a:pt x="17363" y="3420"/>
                </a:lnTo>
                <a:lnTo>
                  <a:pt x="16501" y="3420"/>
                </a:lnTo>
                <a:lnTo>
                  <a:pt x="16514" y="3590"/>
                </a:lnTo>
                <a:lnTo>
                  <a:pt x="17324" y="3577"/>
                </a:lnTo>
                <a:lnTo>
                  <a:pt x="17324" y="3590"/>
                </a:lnTo>
                <a:lnTo>
                  <a:pt x="16514" y="3603"/>
                </a:lnTo>
                <a:lnTo>
                  <a:pt x="16514" y="3642"/>
                </a:lnTo>
                <a:lnTo>
                  <a:pt x="16501" y="3642"/>
                </a:lnTo>
                <a:lnTo>
                  <a:pt x="16488" y="3211"/>
                </a:lnTo>
                <a:lnTo>
                  <a:pt x="16475" y="3211"/>
                </a:lnTo>
                <a:lnTo>
                  <a:pt x="16488" y="3616"/>
                </a:lnTo>
                <a:lnTo>
                  <a:pt x="16475" y="3616"/>
                </a:lnTo>
                <a:lnTo>
                  <a:pt x="16475" y="3211"/>
                </a:lnTo>
                <a:lnTo>
                  <a:pt x="15170" y="3225"/>
                </a:lnTo>
                <a:lnTo>
                  <a:pt x="15170" y="4008"/>
                </a:lnTo>
                <a:lnTo>
                  <a:pt x="15170" y="4008"/>
                </a:lnTo>
                <a:lnTo>
                  <a:pt x="15157" y="3225"/>
                </a:lnTo>
                <a:lnTo>
                  <a:pt x="14086" y="3225"/>
                </a:lnTo>
                <a:lnTo>
                  <a:pt x="13943" y="3211"/>
                </a:lnTo>
                <a:lnTo>
                  <a:pt x="13486" y="3238"/>
                </a:lnTo>
                <a:lnTo>
                  <a:pt x="13486" y="3812"/>
                </a:lnTo>
                <a:close/>
                <a:moveTo>
                  <a:pt x="13486" y="3812"/>
                </a:moveTo>
                <a:lnTo>
                  <a:pt x="13499" y="3812"/>
                </a:lnTo>
                <a:lnTo>
                  <a:pt x="13512" y="4060"/>
                </a:lnTo>
                <a:lnTo>
                  <a:pt x="13668" y="4047"/>
                </a:lnTo>
                <a:lnTo>
                  <a:pt x="13825" y="4034"/>
                </a:lnTo>
                <a:lnTo>
                  <a:pt x="13995" y="4034"/>
                </a:lnTo>
                <a:lnTo>
                  <a:pt x="13995" y="3799"/>
                </a:lnTo>
                <a:lnTo>
                  <a:pt x="14008" y="3799"/>
                </a:lnTo>
                <a:lnTo>
                  <a:pt x="14008" y="4034"/>
                </a:lnTo>
                <a:lnTo>
                  <a:pt x="14491" y="4021"/>
                </a:lnTo>
                <a:lnTo>
                  <a:pt x="14491" y="3420"/>
                </a:lnTo>
                <a:lnTo>
                  <a:pt x="14504" y="3420"/>
                </a:lnTo>
                <a:lnTo>
                  <a:pt x="14517" y="4021"/>
                </a:lnTo>
                <a:lnTo>
                  <a:pt x="15170" y="4008"/>
                </a:lnTo>
                <a:lnTo>
                  <a:pt x="15548" y="4008"/>
                </a:lnTo>
                <a:lnTo>
                  <a:pt x="15587" y="4008"/>
                </a:lnTo>
                <a:lnTo>
                  <a:pt x="16175" y="4008"/>
                </a:lnTo>
                <a:lnTo>
                  <a:pt x="16697" y="4008"/>
                </a:lnTo>
                <a:lnTo>
                  <a:pt x="16697" y="4021"/>
                </a:lnTo>
                <a:lnTo>
                  <a:pt x="16175" y="4034"/>
                </a:lnTo>
                <a:lnTo>
                  <a:pt x="15574" y="4034"/>
                </a:lnTo>
                <a:lnTo>
                  <a:pt x="15157" y="4034"/>
                </a:lnTo>
                <a:lnTo>
                  <a:pt x="13786" y="4060"/>
                </a:lnTo>
                <a:lnTo>
                  <a:pt x="13512" y="4060"/>
                </a:lnTo>
                <a:lnTo>
                  <a:pt x="13512" y="4060"/>
                </a:lnTo>
                <a:lnTo>
                  <a:pt x="13499" y="4060"/>
                </a:lnTo>
                <a:lnTo>
                  <a:pt x="13499" y="4060"/>
                </a:lnTo>
                <a:lnTo>
                  <a:pt x="13499" y="4060"/>
                </a:lnTo>
                <a:lnTo>
                  <a:pt x="13499" y="4060"/>
                </a:lnTo>
                <a:lnTo>
                  <a:pt x="13486" y="3812"/>
                </a:lnTo>
                <a:close/>
                <a:moveTo>
                  <a:pt x="14530" y="1240"/>
                </a:moveTo>
                <a:lnTo>
                  <a:pt x="14726" y="1332"/>
                </a:lnTo>
                <a:lnTo>
                  <a:pt x="14726" y="1332"/>
                </a:lnTo>
                <a:lnTo>
                  <a:pt x="14530" y="1240"/>
                </a:lnTo>
                <a:close/>
                <a:moveTo>
                  <a:pt x="6005" y="8708"/>
                </a:moveTo>
                <a:lnTo>
                  <a:pt x="6005" y="8721"/>
                </a:lnTo>
                <a:lnTo>
                  <a:pt x="6018" y="8747"/>
                </a:lnTo>
                <a:lnTo>
                  <a:pt x="6018" y="8773"/>
                </a:lnTo>
                <a:lnTo>
                  <a:pt x="6044" y="8786"/>
                </a:lnTo>
                <a:lnTo>
                  <a:pt x="6084" y="8825"/>
                </a:lnTo>
                <a:lnTo>
                  <a:pt x="6110" y="8838"/>
                </a:lnTo>
                <a:lnTo>
                  <a:pt x="6123" y="8864"/>
                </a:lnTo>
                <a:lnTo>
                  <a:pt x="6136" y="8877"/>
                </a:lnTo>
                <a:lnTo>
                  <a:pt x="6136" y="8890"/>
                </a:lnTo>
                <a:lnTo>
                  <a:pt x="6149" y="8916"/>
                </a:lnTo>
                <a:lnTo>
                  <a:pt x="6162" y="8943"/>
                </a:lnTo>
                <a:lnTo>
                  <a:pt x="6162" y="8956"/>
                </a:lnTo>
                <a:lnTo>
                  <a:pt x="6162" y="8956"/>
                </a:lnTo>
                <a:lnTo>
                  <a:pt x="6136" y="8956"/>
                </a:lnTo>
                <a:lnTo>
                  <a:pt x="6123" y="8969"/>
                </a:lnTo>
                <a:lnTo>
                  <a:pt x="5692" y="8969"/>
                </a:lnTo>
                <a:lnTo>
                  <a:pt x="5692" y="8969"/>
                </a:lnTo>
                <a:lnTo>
                  <a:pt x="5692" y="8969"/>
                </a:lnTo>
                <a:lnTo>
                  <a:pt x="5692" y="9034"/>
                </a:lnTo>
                <a:lnTo>
                  <a:pt x="5692" y="9112"/>
                </a:lnTo>
                <a:lnTo>
                  <a:pt x="5692" y="9178"/>
                </a:lnTo>
                <a:lnTo>
                  <a:pt x="5692" y="9230"/>
                </a:lnTo>
                <a:lnTo>
                  <a:pt x="5692" y="9282"/>
                </a:lnTo>
                <a:lnTo>
                  <a:pt x="5692" y="9360"/>
                </a:lnTo>
                <a:lnTo>
                  <a:pt x="5744" y="9347"/>
                </a:lnTo>
                <a:lnTo>
                  <a:pt x="5757" y="9347"/>
                </a:lnTo>
                <a:lnTo>
                  <a:pt x="5770" y="9347"/>
                </a:lnTo>
                <a:lnTo>
                  <a:pt x="5770" y="9347"/>
                </a:lnTo>
                <a:lnTo>
                  <a:pt x="5770" y="9164"/>
                </a:lnTo>
                <a:lnTo>
                  <a:pt x="5770" y="8969"/>
                </a:lnTo>
                <a:lnTo>
                  <a:pt x="5770" y="8969"/>
                </a:lnTo>
                <a:lnTo>
                  <a:pt x="5901" y="8969"/>
                </a:lnTo>
                <a:lnTo>
                  <a:pt x="6044" y="8969"/>
                </a:lnTo>
                <a:lnTo>
                  <a:pt x="6123" y="8969"/>
                </a:lnTo>
                <a:lnTo>
                  <a:pt x="6123" y="8969"/>
                </a:lnTo>
                <a:lnTo>
                  <a:pt x="6136" y="8969"/>
                </a:lnTo>
                <a:lnTo>
                  <a:pt x="6149" y="8969"/>
                </a:lnTo>
                <a:lnTo>
                  <a:pt x="6162" y="8969"/>
                </a:lnTo>
                <a:lnTo>
                  <a:pt x="6162" y="8982"/>
                </a:lnTo>
                <a:lnTo>
                  <a:pt x="6175" y="8995"/>
                </a:lnTo>
                <a:lnTo>
                  <a:pt x="6175" y="9008"/>
                </a:lnTo>
                <a:lnTo>
                  <a:pt x="6175" y="9008"/>
                </a:lnTo>
                <a:lnTo>
                  <a:pt x="6175" y="9008"/>
                </a:lnTo>
                <a:lnTo>
                  <a:pt x="6162" y="9034"/>
                </a:lnTo>
                <a:lnTo>
                  <a:pt x="6162" y="9047"/>
                </a:lnTo>
                <a:lnTo>
                  <a:pt x="6162" y="9060"/>
                </a:lnTo>
                <a:lnTo>
                  <a:pt x="6175" y="9099"/>
                </a:lnTo>
                <a:lnTo>
                  <a:pt x="6188" y="9112"/>
                </a:lnTo>
                <a:lnTo>
                  <a:pt x="6188" y="9125"/>
                </a:lnTo>
                <a:lnTo>
                  <a:pt x="6188" y="9151"/>
                </a:lnTo>
                <a:lnTo>
                  <a:pt x="6201" y="9178"/>
                </a:lnTo>
                <a:lnTo>
                  <a:pt x="6201" y="9191"/>
                </a:lnTo>
                <a:lnTo>
                  <a:pt x="6201" y="9191"/>
                </a:lnTo>
                <a:lnTo>
                  <a:pt x="6201" y="9191"/>
                </a:lnTo>
                <a:lnTo>
                  <a:pt x="6214" y="9217"/>
                </a:lnTo>
                <a:lnTo>
                  <a:pt x="6214" y="9243"/>
                </a:lnTo>
                <a:lnTo>
                  <a:pt x="6214" y="9256"/>
                </a:lnTo>
                <a:lnTo>
                  <a:pt x="6214" y="9269"/>
                </a:lnTo>
                <a:lnTo>
                  <a:pt x="6214" y="9269"/>
                </a:lnTo>
                <a:lnTo>
                  <a:pt x="6214" y="9282"/>
                </a:lnTo>
                <a:lnTo>
                  <a:pt x="6201" y="9321"/>
                </a:lnTo>
                <a:lnTo>
                  <a:pt x="6188" y="9347"/>
                </a:lnTo>
                <a:lnTo>
                  <a:pt x="6175" y="9347"/>
                </a:lnTo>
                <a:lnTo>
                  <a:pt x="6136" y="9360"/>
                </a:lnTo>
                <a:lnTo>
                  <a:pt x="6123" y="9373"/>
                </a:lnTo>
                <a:lnTo>
                  <a:pt x="6071" y="9373"/>
                </a:lnTo>
                <a:lnTo>
                  <a:pt x="6044" y="9373"/>
                </a:lnTo>
                <a:lnTo>
                  <a:pt x="6044" y="9373"/>
                </a:lnTo>
                <a:lnTo>
                  <a:pt x="6031" y="9373"/>
                </a:lnTo>
                <a:lnTo>
                  <a:pt x="6005" y="9360"/>
                </a:lnTo>
                <a:lnTo>
                  <a:pt x="5979" y="9360"/>
                </a:lnTo>
                <a:lnTo>
                  <a:pt x="5966" y="9360"/>
                </a:lnTo>
                <a:lnTo>
                  <a:pt x="5953" y="9360"/>
                </a:lnTo>
                <a:lnTo>
                  <a:pt x="5927" y="9360"/>
                </a:lnTo>
                <a:lnTo>
                  <a:pt x="5888" y="9360"/>
                </a:lnTo>
                <a:lnTo>
                  <a:pt x="5875" y="9360"/>
                </a:lnTo>
                <a:lnTo>
                  <a:pt x="5862" y="9360"/>
                </a:lnTo>
                <a:lnTo>
                  <a:pt x="5822" y="9347"/>
                </a:lnTo>
                <a:lnTo>
                  <a:pt x="5822" y="9347"/>
                </a:lnTo>
                <a:lnTo>
                  <a:pt x="5770" y="9347"/>
                </a:lnTo>
                <a:lnTo>
                  <a:pt x="5770" y="9347"/>
                </a:lnTo>
                <a:lnTo>
                  <a:pt x="5744" y="9360"/>
                </a:lnTo>
                <a:lnTo>
                  <a:pt x="5705" y="9360"/>
                </a:lnTo>
                <a:lnTo>
                  <a:pt x="5692" y="9360"/>
                </a:lnTo>
                <a:lnTo>
                  <a:pt x="5692" y="9360"/>
                </a:lnTo>
                <a:lnTo>
                  <a:pt x="5679" y="8969"/>
                </a:lnTo>
                <a:lnTo>
                  <a:pt x="5679" y="8969"/>
                </a:lnTo>
                <a:lnTo>
                  <a:pt x="5679" y="8969"/>
                </a:lnTo>
                <a:lnTo>
                  <a:pt x="5679" y="8943"/>
                </a:lnTo>
                <a:lnTo>
                  <a:pt x="5679" y="8903"/>
                </a:lnTo>
                <a:lnTo>
                  <a:pt x="5679" y="8851"/>
                </a:lnTo>
                <a:lnTo>
                  <a:pt x="5679" y="8812"/>
                </a:lnTo>
                <a:lnTo>
                  <a:pt x="5679" y="8799"/>
                </a:lnTo>
                <a:lnTo>
                  <a:pt x="5692" y="8799"/>
                </a:lnTo>
                <a:lnTo>
                  <a:pt x="5692" y="8799"/>
                </a:lnTo>
                <a:lnTo>
                  <a:pt x="5705" y="8799"/>
                </a:lnTo>
                <a:lnTo>
                  <a:pt x="5705" y="8786"/>
                </a:lnTo>
                <a:lnTo>
                  <a:pt x="5757" y="8773"/>
                </a:lnTo>
                <a:lnTo>
                  <a:pt x="5822" y="8760"/>
                </a:lnTo>
                <a:lnTo>
                  <a:pt x="5822" y="8760"/>
                </a:lnTo>
                <a:lnTo>
                  <a:pt x="5822" y="8747"/>
                </a:lnTo>
                <a:lnTo>
                  <a:pt x="5940" y="8721"/>
                </a:lnTo>
                <a:lnTo>
                  <a:pt x="5953" y="8721"/>
                </a:lnTo>
                <a:lnTo>
                  <a:pt x="5953" y="8721"/>
                </a:lnTo>
                <a:lnTo>
                  <a:pt x="5953" y="8734"/>
                </a:lnTo>
                <a:lnTo>
                  <a:pt x="5953" y="8734"/>
                </a:lnTo>
                <a:lnTo>
                  <a:pt x="5953" y="8760"/>
                </a:lnTo>
                <a:lnTo>
                  <a:pt x="5953" y="8786"/>
                </a:lnTo>
                <a:lnTo>
                  <a:pt x="5966" y="8825"/>
                </a:lnTo>
                <a:lnTo>
                  <a:pt x="5966" y="8838"/>
                </a:lnTo>
                <a:lnTo>
                  <a:pt x="5966" y="8838"/>
                </a:lnTo>
                <a:lnTo>
                  <a:pt x="5966" y="8838"/>
                </a:lnTo>
                <a:lnTo>
                  <a:pt x="5966" y="8851"/>
                </a:lnTo>
                <a:lnTo>
                  <a:pt x="5966" y="8864"/>
                </a:lnTo>
                <a:lnTo>
                  <a:pt x="5966" y="8903"/>
                </a:lnTo>
                <a:lnTo>
                  <a:pt x="5966" y="8903"/>
                </a:lnTo>
                <a:lnTo>
                  <a:pt x="5966" y="8916"/>
                </a:lnTo>
                <a:lnTo>
                  <a:pt x="5953" y="8916"/>
                </a:lnTo>
                <a:lnTo>
                  <a:pt x="5953" y="8943"/>
                </a:lnTo>
                <a:lnTo>
                  <a:pt x="5953" y="8943"/>
                </a:lnTo>
                <a:lnTo>
                  <a:pt x="5940" y="8956"/>
                </a:lnTo>
                <a:lnTo>
                  <a:pt x="5953" y="8956"/>
                </a:lnTo>
                <a:lnTo>
                  <a:pt x="5966" y="8930"/>
                </a:lnTo>
                <a:lnTo>
                  <a:pt x="5966" y="8916"/>
                </a:lnTo>
                <a:lnTo>
                  <a:pt x="5966" y="8877"/>
                </a:lnTo>
                <a:lnTo>
                  <a:pt x="5966" y="8838"/>
                </a:lnTo>
                <a:lnTo>
                  <a:pt x="5966" y="8838"/>
                </a:lnTo>
                <a:lnTo>
                  <a:pt x="5966" y="8812"/>
                </a:lnTo>
                <a:lnTo>
                  <a:pt x="5953" y="8773"/>
                </a:lnTo>
                <a:lnTo>
                  <a:pt x="5953" y="8734"/>
                </a:lnTo>
                <a:lnTo>
                  <a:pt x="5953" y="8721"/>
                </a:lnTo>
                <a:lnTo>
                  <a:pt x="5953" y="8721"/>
                </a:lnTo>
                <a:lnTo>
                  <a:pt x="5979" y="8708"/>
                </a:lnTo>
                <a:lnTo>
                  <a:pt x="6005" y="8708"/>
                </a:lnTo>
                <a:close/>
                <a:moveTo>
                  <a:pt x="6071" y="9243"/>
                </a:moveTo>
                <a:lnTo>
                  <a:pt x="6071" y="9217"/>
                </a:lnTo>
                <a:lnTo>
                  <a:pt x="6071" y="9125"/>
                </a:lnTo>
                <a:lnTo>
                  <a:pt x="5979" y="9138"/>
                </a:lnTo>
                <a:lnTo>
                  <a:pt x="5979" y="9138"/>
                </a:lnTo>
                <a:lnTo>
                  <a:pt x="5979" y="9178"/>
                </a:lnTo>
                <a:lnTo>
                  <a:pt x="5979" y="9204"/>
                </a:lnTo>
                <a:lnTo>
                  <a:pt x="5979" y="9256"/>
                </a:lnTo>
                <a:lnTo>
                  <a:pt x="5979" y="9295"/>
                </a:lnTo>
                <a:lnTo>
                  <a:pt x="5979" y="9360"/>
                </a:lnTo>
                <a:lnTo>
                  <a:pt x="6005" y="9360"/>
                </a:lnTo>
                <a:lnTo>
                  <a:pt x="6031" y="9373"/>
                </a:lnTo>
                <a:lnTo>
                  <a:pt x="6044" y="9373"/>
                </a:lnTo>
                <a:lnTo>
                  <a:pt x="6044" y="9373"/>
                </a:lnTo>
                <a:lnTo>
                  <a:pt x="6071" y="9373"/>
                </a:lnTo>
                <a:lnTo>
                  <a:pt x="6071" y="9308"/>
                </a:lnTo>
                <a:lnTo>
                  <a:pt x="6071" y="9269"/>
                </a:lnTo>
                <a:lnTo>
                  <a:pt x="6071" y="9243"/>
                </a:lnTo>
                <a:close/>
                <a:moveTo>
                  <a:pt x="5953" y="8956"/>
                </a:moveTo>
                <a:lnTo>
                  <a:pt x="5953" y="8956"/>
                </a:lnTo>
                <a:lnTo>
                  <a:pt x="6162" y="8956"/>
                </a:lnTo>
                <a:lnTo>
                  <a:pt x="6162" y="8956"/>
                </a:lnTo>
                <a:lnTo>
                  <a:pt x="6149" y="8956"/>
                </a:lnTo>
                <a:lnTo>
                  <a:pt x="6136" y="8890"/>
                </a:lnTo>
                <a:lnTo>
                  <a:pt x="6136" y="8890"/>
                </a:lnTo>
                <a:lnTo>
                  <a:pt x="6123" y="8877"/>
                </a:lnTo>
                <a:lnTo>
                  <a:pt x="6110" y="8851"/>
                </a:lnTo>
                <a:lnTo>
                  <a:pt x="6097" y="8838"/>
                </a:lnTo>
                <a:lnTo>
                  <a:pt x="5979" y="8838"/>
                </a:lnTo>
                <a:lnTo>
                  <a:pt x="5979" y="8838"/>
                </a:lnTo>
                <a:lnTo>
                  <a:pt x="5966" y="8877"/>
                </a:lnTo>
                <a:lnTo>
                  <a:pt x="5966" y="8916"/>
                </a:lnTo>
                <a:lnTo>
                  <a:pt x="5953" y="8956"/>
                </a:lnTo>
                <a:close/>
                <a:moveTo>
                  <a:pt x="6136" y="8969"/>
                </a:moveTo>
                <a:lnTo>
                  <a:pt x="6123" y="8969"/>
                </a:lnTo>
                <a:lnTo>
                  <a:pt x="6123" y="8969"/>
                </a:lnTo>
                <a:lnTo>
                  <a:pt x="6123" y="8982"/>
                </a:lnTo>
                <a:lnTo>
                  <a:pt x="6123" y="9021"/>
                </a:lnTo>
                <a:lnTo>
                  <a:pt x="6123" y="9060"/>
                </a:lnTo>
                <a:lnTo>
                  <a:pt x="6123" y="9099"/>
                </a:lnTo>
                <a:lnTo>
                  <a:pt x="6123" y="9138"/>
                </a:lnTo>
                <a:lnTo>
                  <a:pt x="6123" y="9217"/>
                </a:lnTo>
                <a:lnTo>
                  <a:pt x="6123" y="9230"/>
                </a:lnTo>
                <a:lnTo>
                  <a:pt x="6123" y="9230"/>
                </a:lnTo>
                <a:lnTo>
                  <a:pt x="6123" y="9256"/>
                </a:lnTo>
                <a:lnTo>
                  <a:pt x="6123" y="9269"/>
                </a:lnTo>
                <a:lnTo>
                  <a:pt x="6123" y="9269"/>
                </a:lnTo>
                <a:lnTo>
                  <a:pt x="6214" y="9269"/>
                </a:lnTo>
                <a:lnTo>
                  <a:pt x="6214" y="9269"/>
                </a:lnTo>
                <a:lnTo>
                  <a:pt x="6214" y="9256"/>
                </a:lnTo>
                <a:lnTo>
                  <a:pt x="6214" y="9230"/>
                </a:lnTo>
                <a:lnTo>
                  <a:pt x="6201" y="9217"/>
                </a:lnTo>
                <a:lnTo>
                  <a:pt x="6201" y="9191"/>
                </a:lnTo>
                <a:lnTo>
                  <a:pt x="6188" y="9164"/>
                </a:lnTo>
                <a:lnTo>
                  <a:pt x="6188" y="9138"/>
                </a:lnTo>
                <a:lnTo>
                  <a:pt x="6188" y="9125"/>
                </a:lnTo>
                <a:lnTo>
                  <a:pt x="6175" y="9112"/>
                </a:lnTo>
                <a:lnTo>
                  <a:pt x="6162" y="9086"/>
                </a:lnTo>
                <a:lnTo>
                  <a:pt x="6162" y="9073"/>
                </a:lnTo>
                <a:lnTo>
                  <a:pt x="6162" y="9060"/>
                </a:lnTo>
                <a:lnTo>
                  <a:pt x="6162" y="9047"/>
                </a:lnTo>
                <a:lnTo>
                  <a:pt x="6162" y="9047"/>
                </a:lnTo>
                <a:lnTo>
                  <a:pt x="6162" y="9021"/>
                </a:lnTo>
                <a:lnTo>
                  <a:pt x="6162" y="9021"/>
                </a:lnTo>
                <a:lnTo>
                  <a:pt x="6162" y="9008"/>
                </a:lnTo>
                <a:lnTo>
                  <a:pt x="6162" y="8995"/>
                </a:lnTo>
                <a:lnTo>
                  <a:pt x="6162" y="8982"/>
                </a:lnTo>
                <a:lnTo>
                  <a:pt x="6162" y="8969"/>
                </a:lnTo>
                <a:lnTo>
                  <a:pt x="6149" y="8969"/>
                </a:lnTo>
                <a:lnTo>
                  <a:pt x="6136" y="8969"/>
                </a:lnTo>
                <a:close/>
                <a:moveTo>
                  <a:pt x="5783" y="9347"/>
                </a:moveTo>
                <a:lnTo>
                  <a:pt x="5809" y="9347"/>
                </a:lnTo>
                <a:lnTo>
                  <a:pt x="5822" y="9347"/>
                </a:lnTo>
                <a:lnTo>
                  <a:pt x="5822" y="9295"/>
                </a:lnTo>
                <a:lnTo>
                  <a:pt x="5822" y="9256"/>
                </a:lnTo>
                <a:lnTo>
                  <a:pt x="5822" y="9230"/>
                </a:lnTo>
                <a:lnTo>
                  <a:pt x="5822" y="9164"/>
                </a:lnTo>
                <a:lnTo>
                  <a:pt x="5822" y="9112"/>
                </a:lnTo>
                <a:lnTo>
                  <a:pt x="5822" y="8969"/>
                </a:lnTo>
                <a:lnTo>
                  <a:pt x="5822" y="8969"/>
                </a:lnTo>
                <a:lnTo>
                  <a:pt x="5770" y="8969"/>
                </a:lnTo>
                <a:lnTo>
                  <a:pt x="5770" y="9034"/>
                </a:lnTo>
                <a:lnTo>
                  <a:pt x="5770" y="9060"/>
                </a:lnTo>
                <a:lnTo>
                  <a:pt x="5770" y="9112"/>
                </a:lnTo>
                <a:lnTo>
                  <a:pt x="5770" y="9178"/>
                </a:lnTo>
                <a:lnTo>
                  <a:pt x="5770" y="9230"/>
                </a:lnTo>
                <a:lnTo>
                  <a:pt x="5770" y="9282"/>
                </a:lnTo>
                <a:lnTo>
                  <a:pt x="5770" y="9334"/>
                </a:lnTo>
                <a:lnTo>
                  <a:pt x="5770" y="9347"/>
                </a:lnTo>
                <a:lnTo>
                  <a:pt x="5783" y="9347"/>
                </a:lnTo>
                <a:close/>
                <a:moveTo>
                  <a:pt x="5836" y="8864"/>
                </a:moveTo>
                <a:lnTo>
                  <a:pt x="5836" y="8864"/>
                </a:lnTo>
                <a:lnTo>
                  <a:pt x="5966" y="8864"/>
                </a:lnTo>
                <a:lnTo>
                  <a:pt x="5966" y="8864"/>
                </a:lnTo>
                <a:lnTo>
                  <a:pt x="5966" y="8838"/>
                </a:lnTo>
                <a:lnTo>
                  <a:pt x="5966" y="8838"/>
                </a:lnTo>
                <a:lnTo>
                  <a:pt x="5966" y="8825"/>
                </a:lnTo>
                <a:lnTo>
                  <a:pt x="5953" y="8799"/>
                </a:lnTo>
                <a:lnTo>
                  <a:pt x="5953" y="8760"/>
                </a:lnTo>
                <a:lnTo>
                  <a:pt x="5953" y="8734"/>
                </a:lnTo>
                <a:lnTo>
                  <a:pt x="5940" y="8721"/>
                </a:lnTo>
                <a:lnTo>
                  <a:pt x="5822" y="8760"/>
                </a:lnTo>
                <a:lnTo>
                  <a:pt x="5836" y="8864"/>
                </a:lnTo>
                <a:close/>
                <a:moveTo>
                  <a:pt x="5979" y="9125"/>
                </a:moveTo>
                <a:lnTo>
                  <a:pt x="5979" y="9125"/>
                </a:lnTo>
                <a:lnTo>
                  <a:pt x="6031" y="9125"/>
                </a:lnTo>
                <a:lnTo>
                  <a:pt x="6044" y="9125"/>
                </a:lnTo>
                <a:lnTo>
                  <a:pt x="6071" y="9125"/>
                </a:lnTo>
                <a:lnTo>
                  <a:pt x="6071" y="9125"/>
                </a:lnTo>
                <a:lnTo>
                  <a:pt x="6071" y="9086"/>
                </a:lnTo>
                <a:lnTo>
                  <a:pt x="6071" y="8969"/>
                </a:lnTo>
                <a:lnTo>
                  <a:pt x="5966" y="8969"/>
                </a:lnTo>
                <a:lnTo>
                  <a:pt x="5979" y="9125"/>
                </a:lnTo>
                <a:close/>
                <a:moveTo>
                  <a:pt x="5966" y="8969"/>
                </a:moveTo>
                <a:lnTo>
                  <a:pt x="5875" y="8969"/>
                </a:lnTo>
                <a:lnTo>
                  <a:pt x="5875" y="9125"/>
                </a:lnTo>
                <a:lnTo>
                  <a:pt x="5875" y="9125"/>
                </a:lnTo>
                <a:lnTo>
                  <a:pt x="5966" y="9125"/>
                </a:lnTo>
                <a:lnTo>
                  <a:pt x="5966" y="8969"/>
                </a:lnTo>
                <a:close/>
                <a:moveTo>
                  <a:pt x="5836" y="8864"/>
                </a:moveTo>
                <a:lnTo>
                  <a:pt x="5822" y="8760"/>
                </a:lnTo>
                <a:lnTo>
                  <a:pt x="5731" y="8786"/>
                </a:lnTo>
                <a:lnTo>
                  <a:pt x="5705" y="8799"/>
                </a:lnTo>
                <a:lnTo>
                  <a:pt x="5692" y="8799"/>
                </a:lnTo>
                <a:lnTo>
                  <a:pt x="5692" y="8799"/>
                </a:lnTo>
                <a:lnTo>
                  <a:pt x="5692" y="8812"/>
                </a:lnTo>
                <a:lnTo>
                  <a:pt x="5692" y="8825"/>
                </a:lnTo>
                <a:lnTo>
                  <a:pt x="5692" y="8877"/>
                </a:lnTo>
                <a:lnTo>
                  <a:pt x="5836" y="8864"/>
                </a:lnTo>
                <a:close/>
                <a:moveTo>
                  <a:pt x="5836" y="8956"/>
                </a:moveTo>
                <a:lnTo>
                  <a:pt x="5836" y="8877"/>
                </a:lnTo>
                <a:lnTo>
                  <a:pt x="5692" y="8877"/>
                </a:lnTo>
                <a:lnTo>
                  <a:pt x="5692" y="8903"/>
                </a:lnTo>
                <a:lnTo>
                  <a:pt x="5692" y="8956"/>
                </a:lnTo>
                <a:lnTo>
                  <a:pt x="5836" y="8956"/>
                </a:lnTo>
                <a:close/>
                <a:moveTo>
                  <a:pt x="5966" y="9230"/>
                </a:moveTo>
                <a:lnTo>
                  <a:pt x="5875" y="9230"/>
                </a:lnTo>
                <a:lnTo>
                  <a:pt x="5875" y="9282"/>
                </a:lnTo>
                <a:lnTo>
                  <a:pt x="5875" y="9347"/>
                </a:lnTo>
                <a:lnTo>
                  <a:pt x="5927" y="9360"/>
                </a:lnTo>
                <a:lnTo>
                  <a:pt x="5953" y="9360"/>
                </a:lnTo>
                <a:lnTo>
                  <a:pt x="5966" y="9360"/>
                </a:lnTo>
                <a:lnTo>
                  <a:pt x="5966" y="9230"/>
                </a:lnTo>
                <a:close/>
                <a:moveTo>
                  <a:pt x="5966" y="8890"/>
                </a:moveTo>
                <a:lnTo>
                  <a:pt x="5966" y="8877"/>
                </a:lnTo>
                <a:lnTo>
                  <a:pt x="5836" y="8877"/>
                </a:lnTo>
                <a:lnTo>
                  <a:pt x="5836" y="8956"/>
                </a:lnTo>
                <a:lnTo>
                  <a:pt x="5940" y="8956"/>
                </a:lnTo>
                <a:lnTo>
                  <a:pt x="5953" y="8943"/>
                </a:lnTo>
                <a:lnTo>
                  <a:pt x="5966" y="8903"/>
                </a:lnTo>
                <a:lnTo>
                  <a:pt x="5966" y="8890"/>
                </a:lnTo>
                <a:close/>
                <a:moveTo>
                  <a:pt x="6071" y="8969"/>
                </a:moveTo>
                <a:lnTo>
                  <a:pt x="6071" y="9125"/>
                </a:lnTo>
                <a:lnTo>
                  <a:pt x="6071" y="9164"/>
                </a:lnTo>
                <a:lnTo>
                  <a:pt x="6071" y="9217"/>
                </a:lnTo>
                <a:lnTo>
                  <a:pt x="6123" y="9230"/>
                </a:lnTo>
                <a:lnTo>
                  <a:pt x="6123" y="9217"/>
                </a:lnTo>
                <a:lnTo>
                  <a:pt x="6110" y="9125"/>
                </a:lnTo>
                <a:lnTo>
                  <a:pt x="6110" y="9086"/>
                </a:lnTo>
                <a:lnTo>
                  <a:pt x="6110" y="9021"/>
                </a:lnTo>
                <a:lnTo>
                  <a:pt x="6123" y="8995"/>
                </a:lnTo>
                <a:lnTo>
                  <a:pt x="6123" y="8969"/>
                </a:lnTo>
                <a:lnTo>
                  <a:pt x="6123" y="8969"/>
                </a:lnTo>
                <a:lnTo>
                  <a:pt x="6071" y="8969"/>
                </a:lnTo>
                <a:close/>
                <a:moveTo>
                  <a:pt x="5966" y="9151"/>
                </a:moveTo>
                <a:lnTo>
                  <a:pt x="5966" y="9125"/>
                </a:lnTo>
                <a:lnTo>
                  <a:pt x="5966" y="9125"/>
                </a:lnTo>
                <a:lnTo>
                  <a:pt x="5927" y="9138"/>
                </a:lnTo>
                <a:lnTo>
                  <a:pt x="5901" y="9125"/>
                </a:lnTo>
                <a:lnTo>
                  <a:pt x="5875" y="9125"/>
                </a:lnTo>
                <a:lnTo>
                  <a:pt x="5875" y="9125"/>
                </a:lnTo>
                <a:lnTo>
                  <a:pt x="5875" y="9138"/>
                </a:lnTo>
                <a:lnTo>
                  <a:pt x="5875" y="9151"/>
                </a:lnTo>
                <a:lnTo>
                  <a:pt x="5875" y="9230"/>
                </a:lnTo>
                <a:lnTo>
                  <a:pt x="5875" y="9230"/>
                </a:lnTo>
                <a:lnTo>
                  <a:pt x="5966" y="9230"/>
                </a:lnTo>
                <a:lnTo>
                  <a:pt x="5966" y="9217"/>
                </a:lnTo>
                <a:lnTo>
                  <a:pt x="5966" y="9151"/>
                </a:lnTo>
                <a:close/>
                <a:moveTo>
                  <a:pt x="5822" y="9138"/>
                </a:moveTo>
                <a:lnTo>
                  <a:pt x="5822" y="9164"/>
                </a:lnTo>
                <a:lnTo>
                  <a:pt x="5862" y="9164"/>
                </a:lnTo>
                <a:lnTo>
                  <a:pt x="5875" y="8969"/>
                </a:lnTo>
                <a:lnTo>
                  <a:pt x="5822" y="8969"/>
                </a:lnTo>
                <a:lnTo>
                  <a:pt x="5822" y="8969"/>
                </a:lnTo>
                <a:lnTo>
                  <a:pt x="5822" y="8982"/>
                </a:lnTo>
                <a:lnTo>
                  <a:pt x="5822" y="9021"/>
                </a:lnTo>
                <a:lnTo>
                  <a:pt x="5822" y="9047"/>
                </a:lnTo>
                <a:lnTo>
                  <a:pt x="5822" y="9099"/>
                </a:lnTo>
                <a:lnTo>
                  <a:pt x="5822" y="9138"/>
                </a:lnTo>
                <a:close/>
                <a:moveTo>
                  <a:pt x="5979" y="8838"/>
                </a:moveTo>
                <a:lnTo>
                  <a:pt x="6097" y="8838"/>
                </a:lnTo>
                <a:lnTo>
                  <a:pt x="6084" y="8838"/>
                </a:lnTo>
                <a:lnTo>
                  <a:pt x="6084" y="8825"/>
                </a:lnTo>
                <a:lnTo>
                  <a:pt x="6044" y="8812"/>
                </a:lnTo>
                <a:lnTo>
                  <a:pt x="6031" y="8799"/>
                </a:lnTo>
                <a:lnTo>
                  <a:pt x="6018" y="8773"/>
                </a:lnTo>
                <a:lnTo>
                  <a:pt x="6018" y="8773"/>
                </a:lnTo>
                <a:lnTo>
                  <a:pt x="6005" y="8747"/>
                </a:lnTo>
                <a:lnTo>
                  <a:pt x="6005" y="8721"/>
                </a:lnTo>
                <a:lnTo>
                  <a:pt x="6005" y="8721"/>
                </a:lnTo>
                <a:lnTo>
                  <a:pt x="5992" y="8721"/>
                </a:lnTo>
                <a:lnTo>
                  <a:pt x="5992" y="8721"/>
                </a:lnTo>
                <a:lnTo>
                  <a:pt x="5966" y="8721"/>
                </a:lnTo>
                <a:lnTo>
                  <a:pt x="5953" y="8721"/>
                </a:lnTo>
                <a:lnTo>
                  <a:pt x="5953" y="8760"/>
                </a:lnTo>
                <a:lnTo>
                  <a:pt x="5979" y="8838"/>
                </a:lnTo>
                <a:close/>
                <a:moveTo>
                  <a:pt x="5836" y="9347"/>
                </a:moveTo>
                <a:lnTo>
                  <a:pt x="5862" y="9347"/>
                </a:lnTo>
                <a:lnTo>
                  <a:pt x="5862" y="9347"/>
                </a:lnTo>
                <a:lnTo>
                  <a:pt x="5862" y="9321"/>
                </a:lnTo>
                <a:lnTo>
                  <a:pt x="5862" y="9321"/>
                </a:lnTo>
                <a:lnTo>
                  <a:pt x="5862" y="9243"/>
                </a:lnTo>
                <a:lnTo>
                  <a:pt x="5862" y="9178"/>
                </a:lnTo>
                <a:lnTo>
                  <a:pt x="5862" y="9178"/>
                </a:lnTo>
                <a:lnTo>
                  <a:pt x="5822" y="9178"/>
                </a:lnTo>
                <a:lnTo>
                  <a:pt x="5822" y="9204"/>
                </a:lnTo>
                <a:lnTo>
                  <a:pt x="5822" y="9230"/>
                </a:lnTo>
                <a:lnTo>
                  <a:pt x="5822" y="9282"/>
                </a:lnTo>
                <a:lnTo>
                  <a:pt x="5822" y="9321"/>
                </a:lnTo>
                <a:lnTo>
                  <a:pt x="5822" y="9347"/>
                </a:lnTo>
                <a:lnTo>
                  <a:pt x="5836" y="9347"/>
                </a:lnTo>
                <a:close/>
                <a:moveTo>
                  <a:pt x="6123" y="9230"/>
                </a:moveTo>
                <a:lnTo>
                  <a:pt x="6084" y="9230"/>
                </a:lnTo>
                <a:lnTo>
                  <a:pt x="6071" y="9230"/>
                </a:lnTo>
                <a:lnTo>
                  <a:pt x="6071" y="9282"/>
                </a:lnTo>
                <a:lnTo>
                  <a:pt x="6071" y="9373"/>
                </a:lnTo>
                <a:lnTo>
                  <a:pt x="6123" y="9360"/>
                </a:lnTo>
                <a:lnTo>
                  <a:pt x="6123" y="9321"/>
                </a:lnTo>
                <a:lnTo>
                  <a:pt x="6123" y="9269"/>
                </a:lnTo>
                <a:lnTo>
                  <a:pt x="6123" y="9230"/>
                </a:lnTo>
                <a:close/>
                <a:moveTo>
                  <a:pt x="6123" y="9269"/>
                </a:moveTo>
                <a:lnTo>
                  <a:pt x="6123" y="9360"/>
                </a:lnTo>
                <a:lnTo>
                  <a:pt x="6149" y="9360"/>
                </a:lnTo>
                <a:lnTo>
                  <a:pt x="6188" y="9347"/>
                </a:lnTo>
                <a:lnTo>
                  <a:pt x="6188" y="9334"/>
                </a:lnTo>
                <a:lnTo>
                  <a:pt x="6201" y="9321"/>
                </a:lnTo>
                <a:lnTo>
                  <a:pt x="6214" y="9295"/>
                </a:lnTo>
                <a:lnTo>
                  <a:pt x="6214" y="9282"/>
                </a:lnTo>
                <a:lnTo>
                  <a:pt x="6214" y="9282"/>
                </a:lnTo>
                <a:lnTo>
                  <a:pt x="6123" y="9269"/>
                </a:lnTo>
                <a:close/>
                <a:moveTo>
                  <a:pt x="7311" y="4804"/>
                </a:moveTo>
                <a:lnTo>
                  <a:pt x="7298" y="4791"/>
                </a:lnTo>
                <a:lnTo>
                  <a:pt x="7546" y="4426"/>
                </a:lnTo>
                <a:lnTo>
                  <a:pt x="7559" y="4426"/>
                </a:lnTo>
                <a:lnTo>
                  <a:pt x="7311" y="4804"/>
                </a:lnTo>
                <a:close/>
                <a:moveTo>
                  <a:pt x="20196" y="6606"/>
                </a:moveTo>
                <a:lnTo>
                  <a:pt x="20183" y="6606"/>
                </a:lnTo>
                <a:lnTo>
                  <a:pt x="20170" y="6136"/>
                </a:lnTo>
                <a:lnTo>
                  <a:pt x="20170" y="5561"/>
                </a:lnTo>
                <a:lnTo>
                  <a:pt x="20183" y="5561"/>
                </a:lnTo>
                <a:lnTo>
                  <a:pt x="20183" y="6136"/>
                </a:lnTo>
                <a:lnTo>
                  <a:pt x="20196" y="6606"/>
                </a:lnTo>
                <a:close/>
                <a:moveTo>
                  <a:pt x="21462" y="6031"/>
                </a:moveTo>
                <a:lnTo>
                  <a:pt x="21449" y="6044"/>
                </a:lnTo>
                <a:lnTo>
                  <a:pt x="21423" y="5274"/>
                </a:lnTo>
                <a:lnTo>
                  <a:pt x="21436" y="5274"/>
                </a:lnTo>
                <a:lnTo>
                  <a:pt x="21462" y="6031"/>
                </a:lnTo>
                <a:close/>
                <a:moveTo>
                  <a:pt x="21201" y="6149"/>
                </a:moveTo>
                <a:lnTo>
                  <a:pt x="21188" y="6149"/>
                </a:lnTo>
                <a:lnTo>
                  <a:pt x="21175" y="5274"/>
                </a:lnTo>
                <a:lnTo>
                  <a:pt x="21175" y="5274"/>
                </a:lnTo>
                <a:lnTo>
                  <a:pt x="21201" y="6149"/>
                </a:lnTo>
                <a:close/>
                <a:moveTo>
                  <a:pt x="17285" y="7232"/>
                </a:moveTo>
                <a:lnTo>
                  <a:pt x="17298" y="7415"/>
                </a:lnTo>
                <a:lnTo>
                  <a:pt x="17272" y="7415"/>
                </a:lnTo>
                <a:lnTo>
                  <a:pt x="17272" y="7232"/>
                </a:lnTo>
                <a:lnTo>
                  <a:pt x="17272" y="7232"/>
                </a:lnTo>
                <a:lnTo>
                  <a:pt x="17272" y="7232"/>
                </a:lnTo>
                <a:lnTo>
                  <a:pt x="17272" y="7232"/>
                </a:lnTo>
                <a:lnTo>
                  <a:pt x="17272" y="7232"/>
                </a:lnTo>
                <a:lnTo>
                  <a:pt x="17272" y="6214"/>
                </a:lnTo>
                <a:lnTo>
                  <a:pt x="17285" y="6214"/>
                </a:lnTo>
                <a:lnTo>
                  <a:pt x="17285" y="7232"/>
                </a:lnTo>
                <a:close/>
                <a:moveTo>
                  <a:pt x="12363" y="2402"/>
                </a:moveTo>
                <a:lnTo>
                  <a:pt x="12376" y="2402"/>
                </a:lnTo>
                <a:lnTo>
                  <a:pt x="11984" y="2415"/>
                </a:lnTo>
                <a:lnTo>
                  <a:pt x="11984" y="2402"/>
                </a:lnTo>
                <a:lnTo>
                  <a:pt x="12363" y="2402"/>
                </a:lnTo>
                <a:close/>
                <a:moveTo>
                  <a:pt x="11279" y="5901"/>
                </a:moveTo>
                <a:lnTo>
                  <a:pt x="11266" y="5901"/>
                </a:lnTo>
                <a:lnTo>
                  <a:pt x="11279" y="5770"/>
                </a:lnTo>
                <a:lnTo>
                  <a:pt x="11292" y="5770"/>
                </a:lnTo>
                <a:lnTo>
                  <a:pt x="11279" y="5901"/>
                </a:lnTo>
                <a:close/>
                <a:moveTo>
                  <a:pt x="15196" y="8107"/>
                </a:moveTo>
                <a:lnTo>
                  <a:pt x="15261" y="8133"/>
                </a:lnTo>
                <a:lnTo>
                  <a:pt x="15248" y="8133"/>
                </a:lnTo>
                <a:lnTo>
                  <a:pt x="15235" y="8133"/>
                </a:lnTo>
                <a:lnTo>
                  <a:pt x="15222" y="8133"/>
                </a:lnTo>
                <a:lnTo>
                  <a:pt x="15209" y="8133"/>
                </a:lnTo>
                <a:lnTo>
                  <a:pt x="15196" y="8120"/>
                </a:lnTo>
                <a:lnTo>
                  <a:pt x="15183" y="8120"/>
                </a:lnTo>
                <a:lnTo>
                  <a:pt x="15170" y="8120"/>
                </a:lnTo>
                <a:lnTo>
                  <a:pt x="15157" y="8107"/>
                </a:lnTo>
                <a:lnTo>
                  <a:pt x="15144" y="8107"/>
                </a:lnTo>
                <a:lnTo>
                  <a:pt x="15131" y="8094"/>
                </a:lnTo>
                <a:lnTo>
                  <a:pt x="15196" y="8107"/>
                </a:lnTo>
                <a:close/>
                <a:moveTo>
                  <a:pt x="13668" y="1612"/>
                </a:moveTo>
                <a:lnTo>
                  <a:pt x="13668" y="1606"/>
                </a:lnTo>
                <a:lnTo>
                  <a:pt x="13681" y="1619"/>
                </a:lnTo>
                <a:lnTo>
                  <a:pt x="13668" y="1612"/>
                </a:lnTo>
                <a:close/>
                <a:moveTo>
                  <a:pt x="13655" y="1697"/>
                </a:moveTo>
                <a:lnTo>
                  <a:pt x="13655" y="1684"/>
                </a:lnTo>
                <a:moveTo>
                  <a:pt x="13668" y="1664"/>
                </a:moveTo>
                <a:lnTo>
                  <a:pt x="13681" y="1645"/>
                </a:lnTo>
                <a:lnTo>
                  <a:pt x="13681" y="1658"/>
                </a:lnTo>
                <a:lnTo>
                  <a:pt x="13681" y="1671"/>
                </a:lnTo>
                <a:lnTo>
                  <a:pt x="13668" y="1684"/>
                </a:lnTo>
                <a:lnTo>
                  <a:pt x="13668" y="1664"/>
                </a:lnTo>
                <a:close/>
                <a:moveTo>
                  <a:pt x="13662" y="1658"/>
                </a:moveTo>
                <a:lnTo>
                  <a:pt x="13655" y="1671"/>
                </a:lnTo>
                <a:lnTo>
                  <a:pt x="13668" y="1658"/>
                </a:lnTo>
                <a:lnTo>
                  <a:pt x="13668" y="1645"/>
                </a:lnTo>
                <a:lnTo>
                  <a:pt x="13662" y="1658"/>
                </a:lnTo>
                <a:close/>
                <a:moveTo>
                  <a:pt x="13642" y="1593"/>
                </a:moveTo>
                <a:lnTo>
                  <a:pt x="13655" y="1593"/>
                </a:lnTo>
                <a:moveTo>
                  <a:pt x="14530" y="2441"/>
                </a:moveTo>
                <a:lnTo>
                  <a:pt x="14517" y="3198"/>
                </a:lnTo>
                <a:lnTo>
                  <a:pt x="14491" y="3185"/>
                </a:lnTo>
                <a:lnTo>
                  <a:pt x="14504" y="2467"/>
                </a:lnTo>
                <a:lnTo>
                  <a:pt x="14530" y="2441"/>
                </a:lnTo>
                <a:close/>
                <a:moveTo>
                  <a:pt x="13930" y="5157"/>
                </a:moveTo>
                <a:lnTo>
                  <a:pt x="13943" y="5170"/>
                </a:lnTo>
                <a:lnTo>
                  <a:pt x="13956" y="5731"/>
                </a:lnTo>
                <a:lnTo>
                  <a:pt x="13943" y="5731"/>
                </a:lnTo>
                <a:lnTo>
                  <a:pt x="13930" y="5157"/>
                </a:lnTo>
                <a:close/>
                <a:moveTo>
                  <a:pt x="13486" y="2833"/>
                </a:moveTo>
                <a:lnTo>
                  <a:pt x="13042" y="2820"/>
                </a:lnTo>
                <a:lnTo>
                  <a:pt x="13042" y="2820"/>
                </a:lnTo>
                <a:lnTo>
                  <a:pt x="13486" y="2820"/>
                </a:lnTo>
                <a:lnTo>
                  <a:pt x="13486" y="2833"/>
                </a:lnTo>
                <a:close/>
                <a:moveTo>
                  <a:pt x="10379" y="4661"/>
                </a:moveTo>
                <a:lnTo>
                  <a:pt x="10326" y="4935"/>
                </a:lnTo>
                <a:lnTo>
                  <a:pt x="10313" y="4935"/>
                </a:lnTo>
                <a:lnTo>
                  <a:pt x="10366" y="4648"/>
                </a:lnTo>
                <a:lnTo>
                  <a:pt x="10379" y="4661"/>
                </a:lnTo>
                <a:close/>
                <a:moveTo>
                  <a:pt x="17154" y="5039"/>
                </a:moveTo>
                <a:lnTo>
                  <a:pt x="17154" y="4452"/>
                </a:lnTo>
                <a:lnTo>
                  <a:pt x="17167" y="4452"/>
                </a:lnTo>
                <a:lnTo>
                  <a:pt x="17167" y="5039"/>
                </a:lnTo>
                <a:lnTo>
                  <a:pt x="17154" y="5039"/>
                </a:lnTo>
                <a:close/>
                <a:moveTo>
                  <a:pt x="15731" y="8166"/>
                </a:moveTo>
                <a:lnTo>
                  <a:pt x="15718" y="8185"/>
                </a:lnTo>
                <a:lnTo>
                  <a:pt x="15744" y="8185"/>
                </a:lnTo>
                <a:lnTo>
                  <a:pt x="15744" y="8159"/>
                </a:lnTo>
                <a:lnTo>
                  <a:pt x="15757" y="8107"/>
                </a:lnTo>
                <a:lnTo>
                  <a:pt x="15783" y="8107"/>
                </a:lnTo>
                <a:lnTo>
                  <a:pt x="15809" y="7976"/>
                </a:lnTo>
                <a:lnTo>
                  <a:pt x="15809" y="7976"/>
                </a:lnTo>
                <a:lnTo>
                  <a:pt x="15731" y="8166"/>
                </a:lnTo>
                <a:close/>
                <a:moveTo>
                  <a:pt x="13655" y="1612"/>
                </a:moveTo>
                <a:lnTo>
                  <a:pt x="13668" y="1619"/>
                </a:lnTo>
                <a:lnTo>
                  <a:pt x="13668" y="1606"/>
                </a:lnTo>
                <a:lnTo>
                  <a:pt x="13655" y="1593"/>
                </a:lnTo>
                <a:lnTo>
                  <a:pt x="13655" y="1612"/>
                </a:lnTo>
                <a:close/>
                <a:moveTo>
                  <a:pt x="15698" y="8185"/>
                </a:moveTo>
                <a:lnTo>
                  <a:pt x="15679" y="8185"/>
                </a:lnTo>
                <a:lnTo>
                  <a:pt x="15698" y="8185"/>
                </a:lnTo>
                <a:close/>
                <a:moveTo>
                  <a:pt x="18460" y="8251"/>
                </a:moveTo>
                <a:lnTo>
                  <a:pt x="18460" y="8251"/>
                </a:lnTo>
                <a:lnTo>
                  <a:pt x="18551" y="8420"/>
                </a:lnTo>
                <a:lnTo>
                  <a:pt x="18551" y="8433"/>
                </a:lnTo>
                <a:lnTo>
                  <a:pt x="18460" y="8251"/>
                </a:lnTo>
                <a:close/>
                <a:moveTo>
                  <a:pt x="19504" y="6971"/>
                </a:moveTo>
                <a:lnTo>
                  <a:pt x="19726" y="7402"/>
                </a:lnTo>
                <a:lnTo>
                  <a:pt x="19726" y="7415"/>
                </a:lnTo>
                <a:lnTo>
                  <a:pt x="19504" y="6971"/>
                </a:lnTo>
                <a:close/>
                <a:moveTo>
                  <a:pt x="13930" y="4791"/>
                </a:moveTo>
                <a:lnTo>
                  <a:pt x="13943" y="4791"/>
                </a:lnTo>
                <a:lnTo>
                  <a:pt x="13943" y="5144"/>
                </a:lnTo>
                <a:lnTo>
                  <a:pt x="13930" y="5144"/>
                </a:lnTo>
                <a:lnTo>
                  <a:pt x="13930" y="4791"/>
                </a:lnTo>
                <a:close/>
                <a:moveTo>
                  <a:pt x="5196" y="10183"/>
                </a:moveTo>
                <a:lnTo>
                  <a:pt x="5222" y="10183"/>
                </a:lnTo>
                <a:lnTo>
                  <a:pt x="5235" y="10183"/>
                </a:lnTo>
                <a:lnTo>
                  <a:pt x="5261" y="10170"/>
                </a:lnTo>
                <a:lnTo>
                  <a:pt x="5287" y="10170"/>
                </a:lnTo>
                <a:lnTo>
                  <a:pt x="5300" y="10170"/>
                </a:lnTo>
                <a:lnTo>
                  <a:pt x="5300" y="10157"/>
                </a:lnTo>
                <a:lnTo>
                  <a:pt x="5313" y="10157"/>
                </a:lnTo>
                <a:lnTo>
                  <a:pt x="5326" y="10157"/>
                </a:lnTo>
                <a:lnTo>
                  <a:pt x="5326" y="10144"/>
                </a:lnTo>
                <a:lnTo>
                  <a:pt x="5326" y="10131"/>
                </a:lnTo>
                <a:lnTo>
                  <a:pt x="5326" y="10131"/>
                </a:lnTo>
                <a:lnTo>
                  <a:pt x="5339" y="10131"/>
                </a:lnTo>
                <a:lnTo>
                  <a:pt x="5339" y="10131"/>
                </a:lnTo>
                <a:lnTo>
                  <a:pt x="5326" y="10157"/>
                </a:lnTo>
                <a:lnTo>
                  <a:pt x="5313" y="10170"/>
                </a:lnTo>
                <a:lnTo>
                  <a:pt x="5300" y="10170"/>
                </a:lnTo>
                <a:lnTo>
                  <a:pt x="5274" y="10183"/>
                </a:lnTo>
                <a:lnTo>
                  <a:pt x="5261" y="10183"/>
                </a:lnTo>
                <a:lnTo>
                  <a:pt x="5235" y="10183"/>
                </a:lnTo>
                <a:lnTo>
                  <a:pt x="5196" y="10183"/>
                </a:lnTo>
                <a:close/>
                <a:moveTo>
                  <a:pt x="18825" y="6410"/>
                </a:moveTo>
                <a:lnTo>
                  <a:pt x="18825" y="6867"/>
                </a:lnTo>
                <a:lnTo>
                  <a:pt x="18812" y="6867"/>
                </a:lnTo>
                <a:lnTo>
                  <a:pt x="18812" y="6410"/>
                </a:lnTo>
                <a:lnTo>
                  <a:pt x="18825" y="6410"/>
                </a:lnTo>
                <a:close/>
                <a:moveTo>
                  <a:pt x="5744" y="2232"/>
                </a:moveTo>
                <a:lnTo>
                  <a:pt x="5770" y="2232"/>
                </a:lnTo>
                <a:lnTo>
                  <a:pt x="5770" y="2285"/>
                </a:lnTo>
                <a:lnTo>
                  <a:pt x="5731" y="2285"/>
                </a:lnTo>
                <a:lnTo>
                  <a:pt x="5744" y="2232"/>
                </a:lnTo>
                <a:close/>
                <a:moveTo>
                  <a:pt x="16554" y="8055"/>
                </a:moveTo>
                <a:lnTo>
                  <a:pt x="16462" y="8107"/>
                </a:lnTo>
                <a:lnTo>
                  <a:pt x="16462" y="8107"/>
                </a:lnTo>
                <a:lnTo>
                  <a:pt x="16554" y="8055"/>
                </a:lnTo>
                <a:close/>
                <a:moveTo>
                  <a:pt x="5509" y="953"/>
                </a:moveTo>
                <a:lnTo>
                  <a:pt x="5522" y="953"/>
                </a:lnTo>
                <a:lnTo>
                  <a:pt x="5966" y="1449"/>
                </a:lnTo>
                <a:lnTo>
                  <a:pt x="5966" y="1449"/>
                </a:lnTo>
                <a:lnTo>
                  <a:pt x="5509" y="953"/>
                </a:lnTo>
                <a:close/>
                <a:moveTo>
                  <a:pt x="17676" y="7258"/>
                </a:moveTo>
                <a:lnTo>
                  <a:pt x="17676" y="7258"/>
                </a:lnTo>
                <a:lnTo>
                  <a:pt x="17676" y="7272"/>
                </a:lnTo>
                <a:lnTo>
                  <a:pt x="17676" y="7298"/>
                </a:lnTo>
                <a:lnTo>
                  <a:pt x="17676" y="7363"/>
                </a:lnTo>
                <a:lnTo>
                  <a:pt x="17676" y="7376"/>
                </a:lnTo>
                <a:lnTo>
                  <a:pt x="17689" y="7389"/>
                </a:lnTo>
                <a:lnTo>
                  <a:pt x="17689" y="7389"/>
                </a:lnTo>
                <a:lnTo>
                  <a:pt x="17702" y="7402"/>
                </a:lnTo>
                <a:lnTo>
                  <a:pt x="17715" y="7402"/>
                </a:lnTo>
                <a:lnTo>
                  <a:pt x="17715" y="7402"/>
                </a:lnTo>
                <a:lnTo>
                  <a:pt x="17728" y="7402"/>
                </a:lnTo>
                <a:lnTo>
                  <a:pt x="17755" y="7415"/>
                </a:lnTo>
                <a:lnTo>
                  <a:pt x="17807" y="7428"/>
                </a:lnTo>
                <a:lnTo>
                  <a:pt x="17820" y="7441"/>
                </a:lnTo>
                <a:lnTo>
                  <a:pt x="17833" y="7441"/>
                </a:lnTo>
                <a:lnTo>
                  <a:pt x="17872" y="7454"/>
                </a:lnTo>
                <a:lnTo>
                  <a:pt x="17898" y="7467"/>
                </a:lnTo>
                <a:lnTo>
                  <a:pt x="17924" y="7480"/>
                </a:lnTo>
                <a:lnTo>
                  <a:pt x="17950" y="7480"/>
                </a:lnTo>
                <a:lnTo>
                  <a:pt x="17963" y="7493"/>
                </a:lnTo>
                <a:lnTo>
                  <a:pt x="18016" y="7507"/>
                </a:lnTo>
                <a:lnTo>
                  <a:pt x="18042" y="7520"/>
                </a:lnTo>
                <a:lnTo>
                  <a:pt x="18094" y="7533"/>
                </a:lnTo>
                <a:lnTo>
                  <a:pt x="18120" y="7546"/>
                </a:lnTo>
                <a:lnTo>
                  <a:pt x="18120" y="7559"/>
                </a:lnTo>
                <a:lnTo>
                  <a:pt x="18120" y="7572"/>
                </a:lnTo>
                <a:lnTo>
                  <a:pt x="18107" y="7559"/>
                </a:lnTo>
                <a:lnTo>
                  <a:pt x="18081" y="7546"/>
                </a:lnTo>
                <a:lnTo>
                  <a:pt x="18055" y="7533"/>
                </a:lnTo>
                <a:lnTo>
                  <a:pt x="17990" y="7507"/>
                </a:lnTo>
                <a:lnTo>
                  <a:pt x="17950" y="7493"/>
                </a:lnTo>
                <a:lnTo>
                  <a:pt x="17937" y="7493"/>
                </a:lnTo>
                <a:lnTo>
                  <a:pt x="17924" y="7480"/>
                </a:lnTo>
                <a:lnTo>
                  <a:pt x="17911" y="7480"/>
                </a:lnTo>
                <a:lnTo>
                  <a:pt x="17898" y="7467"/>
                </a:lnTo>
                <a:lnTo>
                  <a:pt x="17846" y="7454"/>
                </a:lnTo>
                <a:lnTo>
                  <a:pt x="17820" y="7454"/>
                </a:lnTo>
                <a:lnTo>
                  <a:pt x="17820" y="7441"/>
                </a:lnTo>
                <a:lnTo>
                  <a:pt x="17768" y="7428"/>
                </a:lnTo>
                <a:lnTo>
                  <a:pt x="17742" y="7415"/>
                </a:lnTo>
                <a:lnTo>
                  <a:pt x="17702" y="7402"/>
                </a:lnTo>
                <a:lnTo>
                  <a:pt x="17702" y="7402"/>
                </a:lnTo>
                <a:lnTo>
                  <a:pt x="17689" y="7402"/>
                </a:lnTo>
                <a:lnTo>
                  <a:pt x="17676" y="7389"/>
                </a:lnTo>
                <a:lnTo>
                  <a:pt x="17676" y="7376"/>
                </a:lnTo>
                <a:lnTo>
                  <a:pt x="17676" y="7376"/>
                </a:lnTo>
                <a:lnTo>
                  <a:pt x="17676" y="7350"/>
                </a:lnTo>
                <a:lnTo>
                  <a:pt x="17676" y="7298"/>
                </a:lnTo>
                <a:lnTo>
                  <a:pt x="17676" y="7272"/>
                </a:lnTo>
                <a:lnTo>
                  <a:pt x="17676" y="7272"/>
                </a:lnTo>
                <a:lnTo>
                  <a:pt x="17676" y="7258"/>
                </a:lnTo>
                <a:close/>
                <a:moveTo>
                  <a:pt x="19204" y="5574"/>
                </a:moveTo>
                <a:lnTo>
                  <a:pt x="19217" y="5574"/>
                </a:lnTo>
                <a:lnTo>
                  <a:pt x="19230" y="5888"/>
                </a:lnTo>
                <a:lnTo>
                  <a:pt x="19217" y="5888"/>
                </a:lnTo>
                <a:lnTo>
                  <a:pt x="19204" y="5574"/>
                </a:lnTo>
                <a:close/>
                <a:moveTo>
                  <a:pt x="15157" y="3185"/>
                </a:moveTo>
                <a:lnTo>
                  <a:pt x="15144" y="2337"/>
                </a:lnTo>
                <a:lnTo>
                  <a:pt x="15144" y="2337"/>
                </a:lnTo>
                <a:lnTo>
                  <a:pt x="15170" y="3185"/>
                </a:lnTo>
                <a:lnTo>
                  <a:pt x="15157" y="3185"/>
                </a:lnTo>
                <a:close/>
                <a:moveTo>
                  <a:pt x="12480" y="1645"/>
                </a:moveTo>
                <a:lnTo>
                  <a:pt x="12493" y="1893"/>
                </a:lnTo>
                <a:lnTo>
                  <a:pt x="12480" y="1906"/>
                </a:lnTo>
                <a:lnTo>
                  <a:pt x="12467" y="1645"/>
                </a:lnTo>
                <a:lnTo>
                  <a:pt x="12480" y="1645"/>
                </a:lnTo>
                <a:close/>
                <a:moveTo>
                  <a:pt x="11123" y="3094"/>
                </a:moveTo>
                <a:lnTo>
                  <a:pt x="11149" y="3094"/>
                </a:lnTo>
                <a:lnTo>
                  <a:pt x="11162" y="3120"/>
                </a:lnTo>
                <a:lnTo>
                  <a:pt x="11149" y="3172"/>
                </a:lnTo>
                <a:lnTo>
                  <a:pt x="11136" y="3211"/>
                </a:lnTo>
                <a:lnTo>
                  <a:pt x="11123" y="3211"/>
                </a:lnTo>
                <a:lnTo>
                  <a:pt x="11123" y="3107"/>
                </a:lnTo>
                <a:lnTo>
                  <a:pt x="11123" y="3094"/>
                </a:lnTo>
                <a:close/>
                <a:moveTo>
                  <a:pt x="14648" y="1005"/>
                </a:moveTo>
                <a:lnTo>
                  <a:pt x="14883" y="1123"/>
                </a:lnTo>
                <a:lnTo>
                  <a:pt x="14883" y="1136"/>
                </a:lnTo>
                <a:lnTo>
                  <a:pt x="14648" y="1005"/>
                </a:lnTo>
                <a:close/>
                <a:moveTo>
                  <a:pt x="23916" y="4347"/>
                </a:moveTo>
                <a:lnTo>
                  <a:pt x="23930" y="4752"/>
                </a:lnTo>
                <a:lnTo>
                  <a:pt x="23916" y="4752"/>
                </a:lnTo>
                <a:lnTo>
                  <a:pt x="23916" y="4347"/>
                </a:lnTo>
                <a:close/>
                <a:moveTo>
                  <a:pt x="11201" y="8029"/>
                </a:moveTo>
                <a:lnTo>
                  <a:pt x="11227" y="8068"/>
                </a:lnTo>
                <a:lnTo>
                  <a:pt x="11279" y="8133"/>
                </a:lnTo>
                <a:lnTo>
                  <a:pt x="11306" y="8159"/>
                </a:lnTo>
                <a:lnTo>
                  <a:pt x="11345" y="8172"/>
                </a:lnTo>
                <a:lnTo>
                  <a:pt x="11345" y="8185"/>
                </a:lnTo>
                <a:lnTo>
                  <a:pt x="11306" y="8172"/>
                </a:lnTo>
                <a:lnTo>
                  <a:pt x="11279" y="8133"/>
                </a:lnTo>
                <a:lnTo>
                  <a:pt x="11227" y="8068"/>
                </a:lnTo>
                <a:lnTo>
                  <a:pt x="11201" y="8029"/>
                </a:lnTo>
                <a:close/>
                <a:moveTo>
                  <a:pt x="5757" y="2794"/>
                </a:moveTo>
                <a:lnTo>
                  <a:pt x="5627" y="2755"/>
                </a:lnTo>
                <a:lnTo>
                  <a:pt x="5640" y="2755"/>
                </a:lnTo>
                <a:lnTo>
                  <a:pt x="5653" y="2755"/>
                </a:lnTo>
                <a:lnTo>
                  <a:pt x="5692" y="2755"/>
                </a:lnTo>
                <a:lnTo>
                  <a:pt x="5705" y="2755"/>
                </a:lnTo>
                <a:lnTo>
                  <a:pt x="5718" y="2755"/>
                </a:lnTo>
                <a:lnTo>
                  <a:pt x="5731" y="2742"/>
                </a:lnTo>
                <a:lnTo>
                  <a:pt x="5731" y="2742"/>
                </a:lnTo>
                <a:lnTo>
                  <a:pt x="5770" y="2728"/>
                </a:lnTo>
                <a:lnTo>
                  <a:pt x="5796" y="2742"/>
                </a:lnTo>
                <a:lnTo>
                  <a:pt x="5757" y="2794"/>
                </a:lnTo>
                <a:close/>
                <a:moveTo>
                  <a:pt x="18146" y="9178"/>
                </a:moveTo>
                <a:lnTo>
                  <a:pt x="18133" y="9178"/>
                </a:lnTo>
                <a:lnTo>
                  <a:pt x="18133" y="8629"/>
                </a:lnTo>
                <a:lnTo>
                  <a:pt x="18146" y="8629"/>
                </a:lnTo>
                <a:lnTo>
                  <a:pt x="18146" y="9178"/>
                </a:lnTo>
                <a:close/>
                <a:moveTo>
                  <a:pt x="9883" y="5274"/>
                </a:moveTo>
                <a:lnTo>
                  <a:pt x="9700" y="5248"/>
                </a:lnTo>
                <a:lnTo>
                  <a:pt x="9700" y="5235"/>
                </a:lnTo>
                <a:lnTo>
                  <a:pt x="10196" y="5274"/>
                </a:lnTo>
                <a:lnTo>
                  <a:pt x="10196" y="5300"/>
                </a:lnTo>
                <a:lnTo>
                  <a:pt x="10091" y="5287"/>
                </a:lnTo>
                <a:lnTo>
                  <a:pt x="10078" y="5287"/>
                </a:lnTo>
                <a:lnTo>
                  <a:pt x="10000" y="5274"/>
                </a:lnTo>
                <a:lnTo>
                  <a:pt x="9974" y="5274"/>
                </a:lnTo>
                <a:lnTo>
                  <a:pt x="9896" y="5274"/>
                </a:lnTo>
                <a:lnTo>
                  <a:pt x="9883" y="5274"/>
                </a:lnTo>
                <a:close/>
                <a:moveTo>
                  <a:pt x="14256" y="7102"/>
                </a:moveTo>
                <a:lnTo>
                  <a:pt x="14269" y="7650"/>
                </a:lnTo>
                <a:lnTo>
                  <a:pt x="14256" y="7650"/>
                </a:lnTo>
                <a:lnTo>
                  <a:pt x="14256" y="7102"/>
                </a:lnTo>
                <a:close/>
                <a:moveTo>
                  <a:pt x="23264" y="6880"/>
                </a:moveTo>
                <a:lnTo>
                  <a:pt x="23251" y="6880"/>
                </a:lnTo>
                <a:lnTo>
                  <a:pt x="23081" y="6540"/>
                </a:lnTo>
                <a:lnTo>
                  <a:pt x="23081" y="6527"/>
                </a:lnTo>
                <a:lnTo>
                  <a:pt x="23264" y="6880"/>
                </a:lnTo>
                <a:close/>
                <a:moveTo>
                  <a:pt x="12715" y="6071"/>
                </a:moveTo>
                <a:lnTo>
                  <a:pt x="12715" y="6580"/>
                </a:lnTo>
                <a:lnTo>
                  <a:pt x="12702" y="6580"/>
                </a:lnTo>
                <a:lnTo>
                  <a:pt x="12702" y="6071"/>
                </a:lnTo>
                <a:lnTo>
                  <a:pt x="12715" y="6071"/>
                </a:lnTo>
                <a:close/>
                <a:moveTo>
                  <a:pt x="13747" y="966"/>
                </a:moveTo>
                <a:lnTo>
                  <a:pt x="13747" y="979"/>
                </a:lnTo>
                <a:moveTo>
                  <a:pt x="15751" y="8179"/>
                </a:moveTo>
                <a:lnTo>
                  <a:pt x="15770" y="8172"/>
                </a:lnTo>
                <a:lnTo>
                  <a:pt x="15770" y="8185"/>
                </a:lnTo>
                <a:lnTo>
                  <a:pt x="15757" y="8185"/>
                </a:lnTo>
                <a:lnTo>
                  <a:pt x="15744" y="8198"/>
                </a:lnTo>
                <a:lnTo>
                  <a:pt x="15731" y="8198"/>
                </a:lnTo>
                <a:lnTo>
                  <a:pt x="15751" y="8179"/>
                </a:lnTo>
                <a:close/>
                <a:moveTo>
                  <a:pt x="13708" y="979"/>
                </a:moveTo>
                <a:lnTo>
                  <a:pt x="13681" y="979"/>
                </a:lnTo>
                <a:moveTo>
                  <a:pt x="13681" y="979"/>
                </a:moveTo>
                <a:lnTo>
                  <a:pt x="13668" y="992"/>
                </a:lnTo>
                <a:moveTo>
                  <a:pt x="13727" y="979"/>
                </a:moveTo>
                <a:lnTo>
                  <a:pt x="13734" y="966"/>
                </a:lnTo>
                <a:lnTo>
                  <a:pt x="13721" y="966"/>
                </a:lnTo>
                <a:lnTo>
                  <a:pt x="13708" y="966"/>
                </a:lnTo>
                <a:lnTo>
                  <a:pt x="13727" y="979"/>
                </a:lnTo>
                <a:close/>
                <a:moveTo>
                  <a:pt x="13655" y="1018"/>
                </a:moveTo>
                <a:lnTo>
                  <a:pt x="13668" y="1044"/>
                </a:lnTo>
                <a:moveTo>
                  <a:pt x="13668" y="1044"/>
                </a:moveTo>
                <a:lnTo>
                  <a:pt x="13655" y="1057"/>
                </a:lnTo>
                <a:moveTo>
                  <a:pt x="13655" y="1057"/>
                </a:moveTo>
                <a:lnTo>
                  <a:pt x="13642" y="1031"/>
                </a:lnTo>
                <a:moveTo>
                  <a:pt x="13662" y="1005"/>
                </a:moveTo>
                <a:lnTo>
                  <a:pt x="13655" y="1005"/>
                </a:lnTo>
                <a:lnTo>
                  <a:pt x="13662" y="1005"/>
                </a:lnTo>
                <a:close/>
                <a:moveTo>
                  <a:pt x="13668" y="979"/>
                </a:moveTo>
                <a:lnTo>
                  <a:pt x="13708" y="966"/>
                </a:lnTo>
                <a:moveTo>
                  <a:pt x="13655" y="1005"/>
                </a:moveTo>
                <a:lnTo>
                  <a:pt x="13642" y="1018"/>
                </a:lnTo>
                <a:lnTo>
                  <a:pt x="13642" y="1005"/>
                </a:lnTo>
                <a:lnTo>
                  <a:pt x="13655" y="992"/>
                </a:lnTo>
                <a:lnTo>
                  <a:pt x="13655" y="1005"/>
                </a:lnTo>
                <a:close/>
                <a:moveTo>
                  <a:pt x="7807" y="7389"/>
                </a:moveTo>
                <a:lnTo>
                  <a:pt x="7794" y="7546"/>
                </a:lnTo>
                <a:lnTo>
                  <a:pt x="8029" y="7546"/>
                </a:lnTo>
                <a:lnTo>
                  <a:pt x="8029" y="7559"/>
                </a:lnTo>
                <a:lnTo>
                  <a:pt x="7206" y="7533"/>
                </a:lnTo>
                <a:lnTo>
                  <a:pt x="7206" y="7533"/>
                </a:lnTo>
                <a:lnTo>
                  <a:pt x="7781" y="7546"/>
                </a:lnTo>
                <a:lnTo>
                  <a:pt x="7781" y="7389"/>
                </a:lnTo>
                <a:lnTo>
                  <a:pt x="7807" y="7389"/>
                </a:lnTo>
                <a:close/>
                <a:moveTo>
                  <a:pt x="14086" y="5718"/>
                </a:moveTo>
                <a:lnTo>
                  <a:pt x="14099" y="5718"/>
                </a:lnTo>
                <a:lnTo>
                  <a:pt x="14112" y="6645"/>
                </a:lnTo>
                <a:lnTo>
                  <a:pt x="14099" y="6645"/>
                </a:lnTo>
                <a:lnTo>
                  <a:pt x="14086" y="5718"/>
                </a:lnTo>
                <a:close/>
                <a:moveTo>
                  <a:pt x="14504" y="1332"/>
                </a:moveTo>
                <a:lnTo>
                  <a:pt x="14739" y="1436"/>
                </a:lnTo>
                <a:lnTo>
                  <a:pt x="14726" y="1436"/>
                </a:lnTo>
                <a:lnTo>
                  <a:pt x="14504" y="1332"/>
                </a:lnTo>
                <a:close/>
                <a:moveTo>
                  <a:pt x="13185" y="6240"/>
                </a:moveTo>
                <a:lnTo>
                  <a:pt x="13172" y="6240"/>
                </a:lnTo>
                <a:lnTo>
                  <a:pt x="13172" y="6110"/>
                </a:lnTo>
                <a:lnTo>
                  <a:pt x="13185" y="6110"/>
                </a:lnTo>
                <a:lnTo>
                  <a:pt x="13185" y="6240"/>
                </a:lnTo>
                <a:close/>
                <a:moveTo>
                  <a:pt x="17859" y="8055"/>
                </a:moveTo>
                <a:lnTo>
                  <a:pt x="17846" y="8055"/>
                </a:lnTo>
                <a:lnTo>
                  <a:pt x="17846" y="7755"/>
                </a:lnTo>
                <a:lnTo>
                  <a:pt x="17859" y="7755"/>
                </a:lnTo>
                <a:lnTo>
                  <a:pt x="17859" y="8055"/>
                </a:lnTo>
                <a:close/>
                <a:moveTo>
                  <a:pt x="19047" y="8355"/>
                </a:moveTo>
                <a:lnTo>
                  <a:pt x="18851" y="8460"/>
                </a:lnTo>
                <a:lnTo>
                  <a:pt x="18838" y="8446"/>
                </a:lnTo>
                <a:lnTo>
                  <a:pt x="19034" y="8342"/>
                </a:lnTo>
                <a:lnTo>
                  <a:pt x="19047" y="8355"/>
                </a:lnTo>
                <a:close/>
                <a:moveTo>
                  <a:pt x="11449" y="4674"/>
                </a:moveTo>
                <a:lnTo>
                  <a:pt x="11436" y="4674"/>
                </a:lnTo>
                <a:lnTo>
                  <a:pt x="11462" y="4582"/>
                </a:lnTo>
                <a:lnTo>
                  <a:pt x="11462" y="4582"/>
                </a:lnTo>
                <a:lnTo>
                  <a:pt x="11449" y="4674"/>
                </a:lnTo>
                <a:close/>
                <a:moveTo>
                  <a:pt x="17285" y="4347"/>
                </a:moveTo>
                <a:lnTo>
                  <a:pt x="16462" y="5104"/>
                </a:lnTo>
                <a:lnTo>
                  <a:pt x="15888" y="5601"/>
                </a:lnTo>
                <a:lnTo>
                  <a:pt x="15614" y="5836"/>
                </a:lnTo>
                <a:lnTo>
                  <a:pt x="15118" y="6292"/>
                </a:lnTo>
                <a:lnTo>
                  <a:pt x="14582" y="6775"/>
                </a:lnTo>
                <a:lnTo>
                  <a:pt x="13433" y="7781"/>
                </a:lnTo>
                <a:lnTo>
                  <a:pt x="13342" y="7859"/>
                </a:lnTo>
                <a:lnTo>
                  <a:pt x="13342" y="7846"/>
                </a:lnTo>
                <a:lnTo>
                  <a:pt x="13264" y="7911"/>
                </a:lnTo>
                <a:lnTo>
                  <a:pt x="13264" y="7898"/>
                </a:lnTo>
                <a:lnTo>
                  <a:pt x="13329" y="7833"/>
                </a:lnTo>
                <a:lnTo>
                  <a:pt x="13329" y="7833"/>
                </a:lnTo>
                <a:lnTo>
                  <a:pt x="13277" y="7885"/>
                </a:lnTo>
                <a:lnTo>
                  <a:pt x="13264" y="7872"/>
                </a:lnTo>
                <a:lnTo>
                  <a:pt x="13329" y="7820"/>
                </a:lnTo>
                <a:lnTo>
                  <a:pt x="13329" y="7781"/>
                </a:lnTo>
                <a:lnTo>
                  <a:pt x="13394" y="7728"/>
                </a:lnTo>
                <a:lnTo>
                  <a:pt x="13499" y="7650"/>
                </a:lnTo>
                <a:lnTo>
                  <a:pt x="15104" y="6201"/>
                </a:lnTo>
                <a:lnTo>
                  <a:pt x="15118" y="6214"/>
                </a:lnTo>
                <a:lnTo>
                  <a:pt x="15379" y="5992"/>
                </a:lnTo>
                <a:lnTo>
                  <a:pt x="15574" y="5809"/>
                </a:lnTo>
                <a:lnTo>
                  <a:pt x="15561" y="5796"/>
                </a:lnTo>
                <a:lnTo>
                  <a:pt x="16540" y="4935"/>
                </a:lnTo>
                <a:lnTo>
                  <a:pt x="16567" y="4961"/>
                </a:lnTo>
                <a:lnTo>
                  <a:pt x="17167" y="4426"/>
                </a:lnTo>
                <a:lnTo>
                  <a:pt x="17167" y="4413"/>
                </a:lnTo>
                <a:lnTo>
                  <a:pt x="17245" y="4321"/>
                </a:lnTo>
                <a:lnTo>
                  <a:pt x="17428" y="4008"/>
                </a:lnTo>
                <a:lnTo>
                  <a:pt x="17493" y="4008"/>
                </a:lnTo>
                <a:lnTo>
                  <a:pt x="17285" y="4347"/>
                </a:lnTo>
                <a:close/>
                <a:moveTo>
                  <a:pt x="11110" y="1070"/>
                </a:moveTo>
                <a:lnTo>
                  <a:pt x="11097" y="1710"/>
                </a:lnTo>
                <a:lnTo>
                  <a:pt x="11084" y="1710"/>
                </a:lnTo>
                <a:lnTo>
                  <a:pt x="11097" y="1070"/>
                </a:lnTo>
                <a:lnTo>
                  <a:pt x="11110" y="1070"/>
                </a:lnTo>
                <a:close/>
                <a:moveTo>
                  <a:pt x="17454" y="8460"/>
                </a:moveTo>
                <a:lnTo>
                  <a:pt x="17454" y="8211"/>
                </a:lnTo>
                <a:lnTo>
                  <a:pt x="17467" y="8211"/>
                </a:lnTo>
                <a:lnTo>
                  <a:pt x="17467" y="8460"/>
                </a:lnTo>
                <a:lnTo>
                  <a:pt x="17454" y="8460"/>
                </a:lnTo>
                <a:close/>
                <a:moveTo>
                  <a:pt x="12846" y="1462"/>
                </a:moveTo>
                <a:lnTo>
                  <a:pt x="12846" y="1449"/>
                </a:lnTo>
                <a:lnTo>
                  <a:pt x="13055" y="1449"/>
                </a:lnTo>
                <a:lnTo>
                  <a:pt x="13055" y="1462"/>
                </a:lnTo>
                <a:lnTo>
                  <a:pt x="12846" y="1462"/>
                </a:lnTo>
                <a:close/>
                <a:moveTo>
                  <a:pt x="19034" y="8342"/>
                </a:moveTo>
                <a:lnTo>
                  <a:pt x="19021" y="8342"/>
                </a:lnTo>
                <a:lnTo>
                  <a:pt x="18812" y="7937"/>
                </a:lnTo>
                <a:lnTo>
                  <a:pt x="18825" y="7937"/>
                </a:lnTo>
                <a:lnTo>
                  <a:pt x="19034" y="8342"/>
                </a:lnTo>
                <a:close/>
                <a:moveTo>
                  <a:pt x="13329" y="5261"/>
                </a:moveTo>
                <a:lnTo>
                  <a:pt x="13329" y="4791"/>
                </a:lnTo>
                <a:lnTo>
                  <a:pt x="13329" y="4791"/>
                </a:lnTo>
                <a:lnTo>
                  <a:pt x="13329" y="5261"/>
                </a:lnTo>
                <a:close/>
                <a:moveTo>
                  <a:pt x="5679" y="9504"/>
                </a:moveTo>
                <a:lnTo>
                  <a:pt x="5679" y="9517"/>
                </a:lnTo>
                <a:lnTo>
                  <a:pt x="5666" y="9517"/>
                </a:lnTo>
                <a:lnTo>
                  <a:pt x="5627" y="9530"/>
                </a:lnTo>
                <a:lnTo>
                  <a:pt x="5574" y="9543"/>
                </a:lnTo>
                <a:lnTo>
                  <a:pt x="5548" y="9556"/>
                </a:lnTo>
                <a:lnTo>
                  <a:pt x="5535" y="9556"/>
                </a:lnTo>
                <a:lnTo>
                  <a:pt x="5496" y="9569"/>
                </a:lnTo>
                <a:lnTo>
                  <a:pt x="5496" y="9582"/>
                </a:lnTo>
                <a:lnTo>
                  <a:pt x="5483" y="9595"/>
                </a:lnTo>
                <a:lnTo>
                  <a:pt x="5470" y="9608"/>
                </a:lnTo>
                <a:lnTo>
                  <a:pt x="5457" y="9621"/>
                </a:lnTo>
                <a:lnTo>
                  <a:pt x="5457" y="9621"/>
                </a:lnTo>
                <a:lnTo>
                  <a:pt x="5457" y="9634"/>
                </a:lnTo>
                <a:lnTo>
                  <a:pt x="5444" y="9648"/>
                </a:lnTo>
                <a:lnTo>
                  <a:pt x="5431" y="9661"/>
                </a:lnTo>
                <a:lnTo>
                  <a:pt x="5431" y="9648"/>
                </a:lnTo>
                <a:lnTo>
                  <a:pt x="5405" y="9661"/>
                </a:lnTo>
                <a:lnTo>
                  <a:pt x="5392" y="9687"/>
                </a:lnTo>
                <a:lnTo>
                  <a:pt x="5366" y="9700"/>
                </a:lnTo>
                <a:lnTo>
                  <a:pt x="5366" y="9700"/>
                </a:lnTo>
                <a:lnTo>
                  <a:pt x="5405" y="9648"/>
                </a:lnTo>
                <a:lnTo>
                  <a:pt x="5444" y="9608"/>
                </a:lnTo>
                <a:lnTo>
                  <a:pt x="5483" y="9556"/>
                </a:lnTo>
                <a:lnTo>
                  <a:pt x="5496" y="9556"/>
                </a:lnTo>
                <a:lnTo>
                  <a:pt x="5601" y="9517"/>
                </a:lnTo>
                <a:lnTo>
                  <a:pt x="5679" y="9504"/>
                </a:lnTo>
                <a:close/>
                <a:moveTo>
                  <a:pt x="16384" y="9151"/>
                </a:moveTo>
                <a:lnTo>
                  <a:pt x="16488" y="9308"/>
                </a:lnTo>
                <a:lnTo>
                  <a:pt x="16658" y="9295"/>
                </a:lnTo>
                <a:lnTo>
                  <a:pt x="16658" y="9308"/>
                </a:lnTo>
                <a:lnTo>
                  <a:pt x="16488" y="9321"/>
                </a:lnTo>
                <a:lnTo>
                  <a:pt x="16384" y="9151"/>
                </a:lnTo>
                <a:close/>
                <a:moveTo>
                  <a:pt x="14230" y="1606"/>
                </a:moveTo>
                <a:lnTo>
                  <a:pt x="14217" y="1606"/>
                </a:lnTo>
                <a:lnTo>
                  <a:pt x="14295" y="1580"/>
                </a:lnTo>
                <a:lnTo>
                  <a:pt x="14295" y="1593"/>
                </a:lnTo>
                <a:lnTo>
                  <a:pt x="14230" y="1606"/>
                </a:lnTo>
                <a:close/>
                <a:moveTo>
                  <a:pt x="4439" y="9661"/>
                </a:moveTo>
                <a:lnTo>
                  <a:pt x="4465" y="9674"/>
                </a:lnTo>
                <a:lnTo>
                  <a:pt x="4465" y="9687"/>
                </a:lnTo>
                <a:lnTo>
                  <a:pt x="4465" y="9687"/>
                </a:lnTo>
                <a:lnTo>
                  <a:pt x="4426" y="9661"/>
                </a:lnTo>
                <a:lnTo>
                  <a:pt x="4413" y="9674"/>
                </a:lnTo>
                <a:lnTo>
                  <a:pt x="4426" y="9700"/>
                </a:lnTo>
                <a:lnTo>
                  <a:pt x="4439" y="9726"/>
                </a:lnTo>
                <a:lnTo>
                  <a:pt x="4439" y="9752"/>
                </a:lnTo>
                <a:lnTo>
                  <a:pt x="4465" y="9804"/>
                </a:lnTo>
                <a:lnTo>
                  <a:pt x="4478" y="9830"/>
                </a:lnTo>
                <a:lnTo>
                  <a:pt x="4491" y="9856"/>
                </a:lnTo>
                <a:lnTo>
                  <a:pt x="4504" y="9882"/>
                </a:lnTo>
                <a:lnTo>
                  <a:pt x="4530" y="9909"/>
                </a:lnTo>
                <a:lnTo>
                  <a:pt x="4530" y="9922"/>
                </a:lnTo>
                <a:lnTo>
                  <a:pt x="4556" y="9935"/>
                </a:lnTo>
                <a:lnTo>
                  <a:pt x="4582" y="9948"/>
                </a:lnTo>
                <a:lnTo>
                  <a:pt x="4582" y="9961"/>
                </a:lnTo>
                <a:lnTo>
                  <a:pt x="4608" y="9974"/>
                </a:lnTo>
                <a:lnTo>
                  <a:pt x="4621" y="9987"/>
                </a:lnTo>
                <a:lnTo>
                  <a:pt x="4634" y="10000"/>
                </a:lnTo>
                <a:lnTo>
                  <a:pt x="4648" y="10013"/>
                </a:lnTo>
                <a:lnTo>
                  <a:pt x="4648" y="10013"/>
                </a:lnTo>
                <a:lnTo>
                  <a:pt x="4674" y="10026"/>
                </a:lnTo>
                <a:lnTo>
                  <a:pt x="4700" y="10039"/>
                </a:lnTo>
                <a:lnTo>
                  <a:pt x="4726" y="10052"/>
                </a:lnTo>
                <a:lnTo>
                  <a:pt x="4739" y="10052"/>
                </a:lnTo>
                <a:lnTo>
                  <a:pt x="4739" y="10065"/>
                </a:lnTo>
                <a:lnTo>
                  <a:pt x="4739" y="10078"/>
                </a:lnTo>
                <a:lnTo>
                  <a:pt x="4765" y="10091"/>
                </a:lnTo>
                <a:lnTo>
                  <a:pt x="4778" y="10091"/>
                </a:lnTo>
                <a:lnTo>
                  <a:pt x="4791" y="10104"/>
                </a:lnTo>
                <a:lnTo>
                  <a:pt x="4804" y="10118"/>
                </a:lnTo>
                <a:lnTo>
                  <a:pt x="4804" y="10131"/>
                </a:lnTo>
                <a:lnTo>
                  <a:pt x="4817" y="10131"/>
                </a:lnTo>
                <a:lnTo>
                  <a:pt x="4830" y="10144"/>
                </a:lnTo>
                <a:lnTo>
                  <a:pt x="4830" y="10144"/>
                </a:lnTo>
                <a:lnTo>
                  <a:pt x="4856" y="10157"/>
                </a:lnTo>
                <a:lnTo>
                  <a:pt x="4869" y="10157"/>
                </a:lnTo>
                <a:lnTo>
                  <a:pt x="4869" y="10170"/>
                </a:lnTo>
                <a:lnTo>
                  <a:pt x="4896" y="10183"/>
                </a:lnTo>
                <a:lnTo>
                  <a:pt x="4909" y="10196"/>
                </a:lnTo>
                <a:lnTo>
                  <a:pt x="4922" y="10209"/>
                </a:lnTo>
                <a:lnTo>
                  <a:pt x="4935" y="10209"/>
                </a:lnTo>
                <a:lnTo>
                  <a:pt x="4948" y="10222"/>
                </a:lnTo>
                <a:lnTo>
                  <a:pt x="4961" y="10235"/>
                </a:lnTo>
                <a:lnTo>
                  <a:pt x="4961" y="10235"/>
                </a:lnTo>
                <a:lnTo>
                  <a:pt x="4987" y="10235"/>
                </a:lnTo>
                <a:lnTo>
                  <a:pt x="5000" y="10248"/>
                </a:lnTo>
                <a:lnTo>
                  <a:pt x="5026" y="10261"/>
                </a:lnTo>
                <a:lnTo>
                  <a:pt x="5052" y="10274"/>
                </a:lnTo>
                <a:lnTo>
                  <a:pt x="5078" y="10287"/>
                </a:lnTo>
                <a:lnTo>
                  <a:pt x="5091" y="10287"/>
                </a:lnTo>
                <a:lnTo>
                  <a:pt x="5091" y="10287"/>
                </a:lnTo>
                <a:lnTo>
                  <a:pt x="5091" y="10287"/>
                </a:lnTo>
                <a:lnTo>
                  <a:pt x="5104" y="10287"/>
                </a:lnTo>
                <a:lnTo>
                  <a:pt x="5131" y="10287"/>
                </a:lnTo>
                <a:lnTo>
                  <a:pt x="5170" y="10287"/>
                </a:lnTo>
                <a:lnTo>
                  <a:pt x="5196" y="10274"/>
                </a:lnTo>
                <a:lnTo>
                  <a:pt x="5209" y="10274"/>
                </a:lnTo>
                <a:lnTo>
                  <a:pt x="5222" y="10274"/>
                </a:lnTo>
                <a:lnTo>
                  <a:pt x="5235" y="10274"/>
                </a:lnTo>
                <a:lnTo>
                  <a:pt x="5248" y="10274"/>
                </a:lnTo>
                <a:lnTo>
                  <a:pt x="5261" y="10261"/>
                </a:lnTo>
                <a:lnTo>
                  <a:pt x="5274" y="10248"/>
                </a:lnTo>
                <a:lnTo>
                  <a:pt x="5300" y="10235"/>
                </a:lnTo>
                <a:lnTo>
                  <a:pt x="5313" y="10222"/>
                </a:lnTo>
                <a:lnTo>
                  <a:pt x="5326" y="10209"/>
                </a:lnTo>
                <a:lnTo>
                  <a:pt x="5326" y="10196"/>
                </a:lnTo>
                <a:lnTo>
                  <a:pt x="5326" y="10183"/>
                </a:lnTo>
                <a:lnTo>
                  <a:pt x="5339" y="10170"/>
                </a:lnTo>
                <a:lnTo>
                  <a:pt x="5352" y="10157"/>
                </a:lnTo>
                <a:lnTo>
                  <a:pt x="5366" y="10131"/>
                </a:lnTo>
                <a:lnTo>
                  <a:pt x="5366" y="10104"/>
                </a:lnTo>
                <a:lnTo>
                  <a:pt x="5366" y="10091"/>
                </a:lnTo>
                <a:lnTo>
                  <a:pt x="5379" y="10091"/>
                </a:lnTo>
                <a:lnTo>
                  <a:pt x="5379" y="10104"/>
                </a:lnTo>
                <a:lnTo>
                  <a:pt x="5366" y="10131"/>
                </a:lnTo>
                <a:lnTo>
                  <a:pt x="5366" y="10144"/>
                </a:lnTo>
                <a:lnTo>
                  <a:pt x="5352" y="10157"/>
                </a:lnTo>
                <a:lnTo>
                  <a:pt x="5352" y="10170"/>
                </a:lnTo>
                <a:lnTo>
                  <a:pt x="5339" y="10196"/>
                </a:lnTo>
                <a:lnTo>
                  <a:pt x="5326" y="10209"/>
                </a:lnTo>
                <a:lnTo>
                  <a:pt x="5313" y="10222"/>
                </a:lnTo>
                <a:lnTo>
                  <a:pt x="5313" y="10235"/>
                </a:lnTo>
                <a:lnTo>
                  <a:pt x="5300" y="10248"/>
                </a:lnTo>
                <a:lnTo>
                  <a:pt x="5287" y="10261"/>
                </a:lnTo>
                <a:lnTo>
                  <a:pt x="5261" y="10274"/>
                </a:lnTo>
                <a:lnTo>
                  <a:pt x="5235" y="10287"/>
                </a:lnTo>
                <a:lnTo>
                  <a:pt x="5222" y="10287"/>
                </a:lnTo>
                <a:lnTo>
                  <a:pt x="5222" y="10287"/>
                </a:lnTo>
                <a:lnTo>
                  <a:pt x="5196" y="10300"/>
                </a:lnTo>
                <a:lnTo>
                  <a:pt x="5183" y="10300"/>
                </a:lnTo>
                <a:lnTo>
                  <a:pt x="5157" y="10300"/>
                </a:lnTo>
                <a:lnTo>
                  <a:pt x="5144" y="10300"/>
                </a:lnTo>
                <a:lnTo>
                  <a:pt x="5131" y="10300"/>
                </a:lnTo>
                <a:lnTo>
                  <a:pt x="5118" y="10300"/>
                </a:lnTo>
                <a:lnTo>
                  <a:pt x="5104" y="10300"/>
                </a:lnTo>
                <a:lnTo>
                  <a:pt x="5091" y="10300"/>
                </a:lnTo>
                <a:lnTo>
                  <a:pt x="5065" y="10287"/>
                </a:lnTo>
                <a:lnTo>
                  <a:pt x="5039" y="10274"/>
                </a:lnTo>
                <a:lnTo>
                  <a:pt x="5026" y="10274"/>
                </a:lnTo>
                <a:lnTo>
                  <a:pt x="5013" y="10274"/>
                </a:lnTo>
                <a:lnTo>
                  <a:pt x="5000" y="10261"/>
                </a:lnTo>
                <a:lnTo>
                  <a:pt x="4987" y="10248"/>
                </a:lnTo>
                <a:lnTo>
                  <a:pt x="4974" y="10248"/>
                </a:lnTo>
                <a:lnTo>
                  <a:pt x="4961" y="10235"/>
                </a:lnTo>
                <a:lnTo>
                  <a:pt x="4948" y="10235"/>
                </a:lnTo>
                <a:lnTo>
                  <a:pt x="4935" y="10222"/>
                </a:lnTo>
                <a:lnTo>
                  <a:pt x="4922" y="10209"/>
                </a:lnTo>
                <a:lnTo>
                  <a:pt x="4896" y="10196"/>
                </a:lnTo>
                <a:lnTo>
                  <a:pt x="4883" y="10183"/>
                </a:lnTo>
                <a:lnTo>
                  <a:pt x="4869" y="10170"/>
                </a:lnTo>
                <a:lnTo>
                  <a:pt x="4856" y="10170"/>
                </a:lnTo>
                <a:lnTo>
                  <a:pt x="4856" y="10157"/>
                </a:lnTo>
                <a:lnTo>
                  <a:pt x="4843" y="10157"/>
                </a:lnTo>
                <a:lnTo>
                  <a:pt x="4830" y="10144"/>
                </a:lnTo>
                <a:lnTo>
                  <a:pt x="4804" y="10131"/>
                </a:lnTo>
                <a:lnTo>
                  <a:pt x="4804" y="10118"/>
                </a:lnTo>
                <a:lnTo>
                  <a:pt x="4791" y="10118"/>
                </a:lnTo>
                <a:lnTo>
                  <a:pt x="4791" y="10104"/>
                </a:lnTo>
                <a:lnTo>
                  <a:pt x="4752" y="10078"/>
                </a:lnTo>
                <a:lnTo>
                  <a:pt x="4739" y="10078"/>
                </a:lnTo>
                <a:lnTo>
                  <a:pt x="4726" y="10065"/>
                </a:lnTo>
                <a:lnTo>
                  <a:pt x="4726" y="10065"/>
                </a:lnTo>
                <a:lnTo>
                  <a:pt x="4713" y="10065"/>
                </a:lnTo>
                <a:lnTo>
                  <a:pt x="4700" y="10052"/>
                </a:lnTo>
                <a:lnTo>
                  <a:pt x="4687" y="10039"/>
                </a:lnTo>
                <a:lnTo>
                  <a:pt x="4687" y="10039"/>
                </a:lnTo>
                <a:lnTo>
                  <a:pt x="4674" y="10026"/>
                </a:lnTo>
                <a:lnTo>
                  <a:pt x="4661" y="10026"/>
                </a:lnTo>
                <a:lnTo>
                  <a:pt x="4661" y="10013"/>
                </a:lnTo>
                <a:lnTo>
                  <a:pt x="4648" y="10013"/>
                </a:lnTo>
                <a:lnTo>
                  <a:pt x="4648" y="10013"/>
                </a:lnTo>
                <a:lnTo>
                  <a:pt x="4648" y="10013"/>
                </a:lnTo>
                <a:lnTo>
                  <a:pt x="4648" y="10000"/>
                </a:lnTo>
                <a:lnTo>
                  <a:pt x="4634" y="10000"/>
                </a:lnTo>
                <a:lnTo>
                  <a:pt x="4608" y="9987"/>
                </a:lnTo>
                <a:lnTo>
                  <a:pt x="4608" y="9974"/>
                </a:lnTo>
                <a:lnTo>
                  <a:pt x="4595" y="9974"/>
                </a:lnTo>
                <a:lnTo>
                  <a:pt x="4569" y="9948"/>
                </a:lnTo>
                <a:lnTo>
                  <a:pt x="4556" y="9948"/>
                </a:lnTo>
                <a:lnTo>
                  <a:pt x="4543" y="9935"/>
                </a:lnTo>
                <a:lnTo>
                  <a:pt x="4530" y="9922"/>
                </a:lnTo>
                <a:lnTo>
                  <a:pt x="4517" y="9909"/>
                </a:lnTo>
                <a:lnTo>
                  <a:pt x="4517" y="9896"/>
                </a:lnTo>
                <a:lnTo>
                  <a:pt x="4491" y="9869"/>
                </a:lnTo>
                <a:lnTo>
                  <a:pt x="4452" y="9830"/>
                </a:lnTo>
                <a:lnTo>
                  <a:pt x="4452" y="9817"/>
                </a:lnTo>
                <a:lnTo>
                  <a:pt x="4439" y="9791"/>
                </a:lnTo>
                <a:lnTo>
                  <a:pt x="4413" y="9752"/>
                </a:lnTo>
                <a:lnTo>
                  <a:pt x="4399" y="9713"/>
                </a:lnTo>
                <a:lnTo>
                  <a:pt x="4399" y="9713"/>
                </a:lnTo>
                <a:lnTo>
                  <a:pt x="4386" y="9674"/>
                </a:lnTo>
                <a:lnTo>
                  <a:pt x="4373" y="9634"/>
                </a:lnTo>
                <a:lnTo>
                  <a:pt x="4360" y="9582"/>
                </a:lnTo>
                <a:lnTo>
                  <a:pt x="4413" y="9595"/>
                </a:lnTo>
                <a:lnTo>
                  <a:pt x="4426" y="9661"/>
                </a:lnTo>
                <a:lnTo>
                  <a:pt x="4426" y="9661"/>
                </a:lnTo>
                <a:lnTo>
                  <a:pt x="4439" y="9661"/>
                </a:lnTo>
                <a:close/>
                <a:moveTo>
                  <a:pt x="20444" y="6580"/>
                </a:moveTo>
                <a:lnTo>
                  <a:pt x="20470" y="6567"/>
                </a:lnTo>
                <a:lnTo>
                  <a:pt x="20966" y="7520"/>
                </a:lnTo>
                <a:lnTo>
                  <a:pt x="20992" y="7546"/>
                </a:lnTo>
                <a:lnTo>
                  <a:pt x="21188" y="7650"/>
                </a:lnTo>
                <a:lnTo>
                  <a:pt x="20587" y="6514"/>
                </a:lnTo>
                <a:lnTo>
                  <a:pt x="20601" y="6514"/>
                </a:lnTo>
                <a:lnTo>
                  <a:pt x="21201" y="7650"/>
                </a:lnTo>
                <a:lnTo>
                  <a:pt x="21240" y="7663"/>
                </a:lnTo>
                <a:lnTo>
                  <a:pt x="21227" y="7689"/>
                </a:lnTo>
                <a:lnTo>
                  <a:pt x="20966" y="7585"/>
                </a:lnTo>
                <a:lnTo>
                  <a:pt x="20444" y="6580"/>
                </a:lnTo>
                <a:close/>
                <a:moveTo>
                  <a:pt x="14648" y="992"/>
                </a:moveTo>
                <a:lnTo>
                  <a:pt x="15209" y="1266"/>
                </a:lnTo>
                <a:lnTo>
                  <a:pt x="15209" y="1266"/>
                </a:lnTo>
                <a:lnTo>
                  <a:pt x="15209" y="1266"/>
                </a:lnTo>
                <a:lnTo>
                  <a:pt x="15078" y="1554"/>
                </a:lnTo>
                <a:lnTo>
                  <a:pt x="15065" y="1554"/>
                </a:lnTo>
                <a:lnTo>
                  <a:pt x="15196" y="1253"/>
                </a:lnTo>
                <a:lnTo>
                  <a:pt x="15183" y="1253"/>
                </a:lnTo>
                <a:lnTo>
                  <a:pt x="15052" y="1527"/>
                </a:lnTo>
                <a:lnTo>
                  <a:pt x="15039" y="1527"/>
                </a:lnTo>
                <a:lnTo>
                  <a:pt x="15183" y="1253"/>
                </a:lnTo>
                <a:lnTo>
                  <a:pt x="15144" y="1227"/>
                </a:lnTo>
                <a:lnTo>
                  <a:pt x="15000" y="1514"/>
                </a:lnTo>
                <a:lnTo>
                  <a:pt x="15000" y="1514"/>
                </a:lnTo>
                <a:lnTo>
                  <a:pt x="15144" y="1227"/>
                </a:lnTo>
                <a:lnTo>
                  <a:pt x="15091" y="1201"/>
                </a:lnTo>
                <a:lnTo>
                  <a:pt x="14987" y="1423"/>
                </a:lnTo>
                <a:lnTo>
                  <a:pt x="14987" y="1423"/>
                </a:lnTo>
                <a:lnTo>
                  <a:pt x="15091" y="1201"/>
                </a:lnTo>
                <a:lnTo>
                  <a:pt x="15052" y="1188"/>
                </a:lnTo>
                <a:lnTo>
                  <a:pt x="14869" y="1540"/>
                </a:lnTo>
                <a:lnTo>
                  <a:pt x="14896" y="1554"/>
                </a:lnTo>
                <a:lnTo>
                  <a:pt x="14896" y="1567"/>
                </a:lnTo>
                <a:lnTo>
                  <a:pt x="14791" y="1514"/>
                </a:lnTo>
                <a:lnTo>
                  <a:pt x="14478" y="1527"/>
                </a:lnTo>
                <a:lnTo>
                  <a:pt x="14478" y="1514"/>
                </a:lnTo>
                <a:lnTo>
                  <a:pt x="14791" y="1501"/>
                </a:lnTo>
                <a:lnTo>
                  <a:pt x="14869" y="1540"/>
                </a:lnTo>
                <a:lnTo>
                  <a:pt x="15052" y="1188"/>
                </a:lnTo>
                <a:lnTo>
                  <a:pt x="15013" y="1162"/>
                </a:lnTo>
                <a:lnTo>
                  <a:pt x="14843" y="1501"/>
                </a:lnTo>
                <a:lnTo>
                  <a:pt x="14830" y="1501"/>
                </a:lnTo>
                <a:lnTo>
                  <a:pt x="15000" y="1162"/>
                </a:lnTo>
                <a:lnTo>
                  <a:pt x="14961" y="1136"/>
                </a:lnTo>
                <a:lnTo>
                  <a:pt x="14791" y="1488"/>
                </a:lnTo>
                <a:lnTo>
                  <a:pt x="14791" y="1488"/>
                </a:lnTo>
                <a:lnTo>
                  <a:pt x="14961" y="1136"/>
                </a:lnTo>
                <a:lnTo>
                  <a:pt x="14922" y="1123"/>
                </a:lnTo>
                <a:lnTo>
                  <a:pt x="14830" y="1292"/>
                </a:lnTo>
                <a:lnTo>
                  <a:pt x="14830" y="1292"/>
                </a:lnTo>
                <a:lnTo>
                  <a:pt x="14909" y="1123"/>
                </a:lnTo>
                <a:lnTo>
                  <a:pt x="14661" y="992"/>
                </a:lnTo>
                <a:lnTo>
                  <a:pt x="14386" y="1540"/>
                </a:lnTo>
                <a:lnTo>
                  <a:pt x="14386" y="1527"/>
                </a:lnTo>
                <a:lnTo>
                  <a:pt x="14648" y="992"/>
                </a:lnTo>
                <a:lnTo>
                  <a:pt x="14648" y="992"/>
                </a:lnTo>
                <a:lnTo>
                  <a:pt x="14648" y="992"/>
                </a:lnTo>
                <a:lnTo>
                  <a:pt x="14648" y="992"/>
                </a:lnTo>
                <a:close/>
                <a:moveTo>
                  <a:pt x="6867" y="8407"/>
                </a:moveTo>
                <a:lnTo>
                  <a:pt x="7193" y="8107"/>
                </a:lnTo>
                <a:lnTo>
                  <a:pt x="7206" y="8107"/>
                </a:lnTo>
                <a:lnTo>
                  <a:pt x="6867" y="8420"/>
                </a:lnTo>
                <a:lnTo>
                  <a:pt x="6867" y="8473"/>
                </a:lnTo>
                <a:lnTo>
                  <a:pt x="6867" y="8486"/>
                </a:lnTo>
                <a:lnTo>
                  <a:pt x="7245" y="8146"/>
                </a:lnTo>
                <a:lnTo>
                  <a:pt x="7193" y="8107"/>
                </a:lnTo>
                <a:lnTo>
                  <a:pt x="7167" y="8081"/>
                </a:lnTo>
                <a:lnTo>
                  <a:pt x="7167" y="8068"/>
                </a:lnTo>
                <a:lnTo>
                  <a:pt x="7245" y="8146"/>
                </a:lnTo>
                <a:lnTo>
                  <a:pt x="7258" y="8159"/>
                </a:lnTo>
                <a:lnTo>
                  <a:pt x="7402" y="8172"/>
                </a:lnTo>
                <a:lnTo>
                  <a:pt x="7402" y="8185"/>
                </a:lnTo>
                <a:lnTo>
                  <a:pt x="7311" y="8172"/>
                </a:lnTo>
                <a:lnTo>
                  <a:pt x="7311" y="8172"/>
                </a:lnTo>
                <a:lnTo>
                  <a:pt x="6932" y="8512"/>
                </a:lnTo>
                <a:lnTo>
                  <a:pt x="7128" y="8446"/>
                </a:lnTo>
                <a:lnTo>
                  <a:pt x="7350" y="8238"/>
                </a:lnTo>
                <a:lnTo>
                  <a:pt x="7350" y="8238"/>
                </a:lnTo>
                <a:lnTo>
                  <a:pt x="7128" y="8460"/>
                </a:lnTo>
                <a:lnTo>
                  <a:pt x="6893" y="8538"/>
                </a:lnTo>
                <a:lnTo>
                  <a:pt x="6893" y="8525"/>
                </a:lnTo>
                <a:lnTo>
                  <a:pt x="6880" y="8525"/>
                </a:lnTo>
                <a:lnTo>
                  <a:pt x="6880" y="8525"/>
                </a:lnTo>
                <a:lnTo>
                  <a:pt x="6867" y="8499"/>
                </a:lnTo>
                <a:lnTo>
                  <a:pt x="6854" y="8473"/>
                </a:lnTo>
                <a:lnTo>
                  <a:pt x="6854" y="8446"/>
                </a:lnTo>
                <a:lnTo>
                  <a:pt x="6854" y="8407"/>
                </a:lnTo>
                <a:lnTo>
                  <a:pt x="6854" y="8316"/>
                </a:lnTo>
                <a:lnTo>
                  <a:pt x="6854" y="8290"/>
                </a:lnTo>
                <a:lnTo>
                  <a:pt x="6854" y="8211"/>
                </a:lnTo>
                <a:lnTo>
                  <a:pt x="6854" y="8133"/>
                </a:lnTo>
                <a:lnTo>
                  <a:pt x="6854" y="8068"/>
                </a:lnTo>
                <a:lnTo>
                  <a:pt x="6919" y="8068"/>
                </a:lnTo>
                <a:lnTo>
                  <a:pt x="6932" y="8081"/>
                </a:lnTo>
                <a:lnTo>
                  <a:pt x="6971" y="8107"/>
                </a:lnTo>
                <a:lnTo>
                  <a:pt x="6984" y="8120"/>
                </a:lnTo>
                <a:lnTo>
                  <a:pt x="7010" y="8133"/>
                </a:lnTo>
                <a:lnTo>
                  <a:pt x="7037" y="8120"/>
                </a:lnTo>
                <a:lnTo>
                  <a:pt x="7050" y="8107"/>
                </a:lnTo>
                <a:lnTo>
                  <a:pt x="7063" y="8107"/>
                </a:lnTo>
                <a:lnTo>
                  <a:pt x="7154" y="8081"/>
                </a:lnTo>
                <a:lnTo>
                  <a:pt x="7154" y="8081"/>
                </a:lnTo>
                <a:lnTo>
                  <a:pt x="7063" y="8120"/>
                </a:lnTo>
                <a:lnTo>
                  <a:pt x="6867" y="8290"/>
                </a:lnTo>
                <a:lnTo>
                  <a:pt x="6867" y="8368"/>
                </a:lnTo>
                <a:lnTo>
                  <a:pt x="6867" y="8407"/>
                </a:lnTo>
                <a:close/>
                <a:moveTo>
                  <a:pt x="6854" y="8081"/>
                </a:moveTo>
                <a:lnTo>
                  <a:pt x="6867" y="8264"/>
                </a:lnTo>
                <a:lnTo>
                  <a:pt x="6867" y="8290"/>
                </a:lnTo>
                <a:lnTo>
                  <a:pt x="7050" y="8120"/>
                </a:lnTo>
                <a:lnTo>
                  <a:pt x="7037" y="8120"/>
                </a:lnTo>
                <a:lnTo>
                  <a:pt x="7010" y="8133"/>
                </a:lnTo>
                <a:lnTo>
                  <a:pt x="6997" y="8133"/>
                </a:lnTo>
                <a:lnTo>
                  <a:pt x="6984" y="8133"/>
                </a:lnTo>
                <a:lnTo>
                  <a:pt x="6971" y="8120"/>
                </a:lnTo>
                <a:lnTo>
                  <a:pt x="6919" y="8081"/>
                </a:lnTo>
                <a:lnTo>
                  <a:pt x="6919" y="8081"/>
                </a:lnTo>
                <a:lnTo>
                  <a:pt x="6867" y="8081"/>
                </a:lnTo>
                <a:lnTo>
                  <a:pt x="6854" y="8081"/>
                </a:lnTo>
                <a:close/>
                <a:moveTo>
                  <a:pt x="6880" y="8486"/>
                </a:moveTo>
                <a:lnTo>
                  <a:pt x="6880" y="8512"/>
                </a:lnTo>
                <a:lnTo>
                  <a:pt x="6893" y="8525"/>
                </a:lnTo>
                <a:lnTo>
                  <a:pt x="6893" y="8525"/>
                </a:lnTo>
                <a:lnTo>
                  <a:pt x="6919" y="8525"/>
                </a:lnTo>
                <a:lnTo>
                  <a:pt x="7311" y="8172"/>
                </a:lnTo>
                <a:lnTo>
                  <a:pt x="7258" y="8159"/>
                </a:lnTo>
                <a:lnTo>
                  <a:pt x="7245" y="8146"/>
                </a:lnTo>
                <a:lnTo>
                  <a:pt x="6880" y="8486"/>
                </a:lnTo>
                <a:close/>
                <a:moveTo>
                  <a:pt x="13727" y="966"/>
                </a:moveTo>
                <a:lnTo>
                  <a:pt x="13721" y="953"/>
                </a:lnTo>
                <a:lnTo>
                  <a:pt x="13734" y="953"/>
                </a:lnTo>
                <a:lnTo>
                  <a:pt x="13727" y="966"/>
                </a:lnTo>
                <a:close/>
                <a:moveTo>
                  <a:pt x="13368" y="1867"/>
                </a:moveTo>
                <a:lnTo>
                  <a:pt x="13381" y="1932"/>
                </a:lnTo>
                <a:moveTo>
                  <a:pt x="13381" y="1932"/>
                </a:moveTo>
                <a:lnTo>
                  <a:pt x="13433" y="1958"/>
                </a:lnTo>
                <a:moveTo>
                  <a:pt x="13433" y="1965"/>
                </a:moveTo>
                <a:lnTo>
                  <a:pt x="13460" y="1997"/>
                </a:lnTo>
                <a:lnTo>
                  <a:pt x="13446" y="1997"/>
                </a:lnTo>
                <a:lnTo>
                  <a:pt x="13433" y="1965"/>
                </a:lnTo>
                <a:close/>
                <a:moveTo>
                  <a:pt x="13362" y="1828"/>
                </a:moveTo>
                <a:lnTo>
                  <a:pt x="13355" y="1802"/>
                </a:lnTo>
                <a:lnTo>
                  <a:pt x="13355" y="1815"/>
                </a:lnTo>
                <a:lnTo>
                  <a:pt x="13355" y="1828"/>
                </a:lnTo>
                <a:lnTo>
                  <a:pt x="13355" y="1841"/>
                </a:lnTo>
                <a:lnTo>
                  <a:pt x="13368" y="1854"/>
                </a:lnTo>
                <a:lnTo>
                  <a:pt x="13362" y="1828"/>
                </a:lnTo>
                <a:close/>
                <a:moveTo>
                  <a:pt x="13381" y="1932"/>
                </a:moveTo>
                <a:lnTo>
                  <a:pt x="13355" y="1854"/>
                </a:lnTo>
                <a:moveTo>
                  <a:pt x="13407" y="1952"/>
                </a:moveTo>
                <a:lnTo>
                  <a:pt x="13420" y="1971"/>
                </a:lnTo>
                <a:lnTo>
                  <a:pt x="13407" y="1958"/>
                </a:lnTo>
                <a:lnTo>
                  <a:pt x="13394" y="1958"/>
                </a:lnTo>
                <a:lnTo>
                  <a:pt x="13394" y="1945"/>
                </a:lnTo>
                <a:lnTo>
                  <a:pt x="13407" y="1952"/>
                </a:lnTo>
                <a:close/>
                <a:moveTo>
                  <a:pt x="13342" y="1789"/>
                </a:moveTo>
                <a:lnTo>
                  <a:pt x="13355" y="1789"/>
                </a:lnTo>
                <a:moveTo>
                  <a:pt x="11084" y="7010"/>
                </a:moveTo>
                <a:lnTo>
                  <a:pt x="11084" y="7010"/>
                </a:lnTo>
                <a:lnTo>
                  <a:pt x="11084" y="7037"/>
                </a:lnTo>
                <a:lnTo>
                  <a:pt x="11071" y="7089"/>
                </a:lnTo>
                <a:lnTo>
                  <a:pt x="11071" y="7115"/>
                </a:lnTo>
                <a:lnTo>
                  <a:pt x="11071" y="7154"/>
                </a:lnTo>
                <a:lnTo>
                  <a:pt x="11071" y="7180"/>
                </a:lnTo>
                <a:lnTo>
                  <a:pt x="11071" y="7245"/>
                </a:lnTo>
                <a:lnTo>
                  <a:pt x="11071" y="7311"/>
                </a:lnTo>
                <a:lnTo>
                  <a:pt x="11084" y="7363"/>
                </a:lnTo>
                <a:lnTo>
                  <a:pt x="11071" y="7363"/>
                </a:lnTo>
                <a:lnTo>
                  <a:pt x="11071" y="7363"/>
                </a:lnTo>
                <a:lnTo>
                  <a:pt x="11057" y="7350"/>
                </a:lnTo>
                <a:lnTo>
                  <a:pt x="11044" y="7258"/>
                </a:lnTo>
                <a:lnTo>
                  <a:pt x="11057" y="7167"/>
                </a:lnTo>
                <a:lnTo>
                  <a:pt x="11084" y="7010"/>
                </a:lnTo>
                <a:close/>
                <a:moveTo>
                  <a:pt x="13446" y="8420"/>
                </a:moveTo>
                <a:lnTo>
                  <a:pt x="13446" y="8420"/>
                </a:lnTo>
                <a:lnTo>
                  <a:pt x="13721" y="8368"/>
                </a:lnTo>
                <a:lnTo>
                  <a:pt x="13734" y="8381"/>
                </a:lnTo>
                <a:lnTo>
                  <a:pt x="13446" y="8420"/>
                </a:lnTo>
                <a:close/>
                <a:moveTo>
                  <a:pt x="7676" y="2363"/>
                </a:moveTo>
                <a:lnTo>
                  <a:pt x="7676" y="2141"/>
                </a:lnTo>
                <a:lnTo>
                  <a:pt x="7689" y="2141"/>
                </a:lnTo>
                <a:lnTo>
                  <a:pt x="7689" y="2363"/>
                </a:lnTo>
                <a:lnTo>
                  <a:pt x="7676" y="2363"/>
                </a:lnTo>
                <a:close/>
                <a:moveTo>
                  <a:pt x="14634" y="4765"/>
                </a:moveTo>
                <a:lnTo>
                  <a:pt x="14634" y="4595"/>
                </a:lnTo>
                <a:lnTo>
                  <a:pt x="14634" y="4595"/>
                </a:lnTo>
                <a:lnTo>
                  <a:pt x="14648" y="4765"/>
                </a:lnTo>
                <a:lnTo>
                  <a:pt x="14634" y="4765"/>
                </a:lnTo>
                <a:close/>
                <a:moveTo>
                  <a:pt x="3812" y="5326"/>
                </a:moveTo>
                <a:lnTo>
                  <a:pt x="3838" y="5313"/>
                </a:lnTo>
                <a:lnTo>
                  <a:pt x="3838" y="5313"/>
                </a:lnTo>
                <a:lnTo>
                  <a:pt x="3812" y="5339"/>
                </a:lnTo>
                <a:lnTo>
                  <a:pt x="3812" y="5326"/>
                </a:lnTo>
                <a:close/>
                <a:moveTo>
                  <a:pt x="4765" y="10026"/>
                </a:moveTo>
                <a:lnTo>
                  <a:pt x="4752" y="10013"/>
                </a:lnTo>
                <a:lnTo>
                  <a:pt x="4726" y="10013"/>
                </a:lnTo>
                <a:lnTo>
                  <a:pt x="4713" y="10000"/>
                </a:lnTo>
                <a:lnTo>
                  <a:pt x="4700" y="9987"/>
                </a:lnTo>
                <a:lnTo>
                  <a:pt x="4700" y="9987"/>
                </a:lnTo>
                <a:lnTo>
                  <a:pt x="4713" y="9987"/>
                </a:lnTo>
                <a:lnTo>
                  <a:pt x="4752" y="10013"/>
                </a:lnTo>
                <a:lnTo>
                  <a:pt x="4765" y="10026"/>
                </a:lnTo>
                <a:lnTo>
                  <a:pt x="4778" y="10026"/>
                </a:lnTo>
                <a:lnTo>
                  <a:pt x="4765" y="10026"/>
                </a:lnTo>
                <a:close/>
                <a:moveTo>
                  <a:pt x="6371" y="8368"/>
                </a:moveTo>
                <a:lnTo>
                  <a:pt x="6384" y="8251"/>
                </a:lnTo>
                <a:lnTo>
                  <a:pt x="6384" y="8251"/>
                </a:lnTo>
                <a:lnTo>
                  <a:pt x="6828" y="8251"/>
                </a:lnTo>
                <a:lnTo>
                  <a:pt x="6828" y="8251"/>
                </a:lnTo>
                <a:lnTo>
                  <a:pt x="6397" y="8251"/>
                </a:lnTo>
                <a:lnTo>
                  <a:pt x="6397" y="8251"/>
                </a:lnTo>
                <a:lnTo>
                  <a:pt x="6384" y="8251"/>
                </a:lnTo>
                <a:lnTo>
                  <a:pt x="6384" y="8251"/>
                </a:lnTo>
                <a:lnTo>
                  <a:pt x="6384" y="8251"/>
                </a:lnTo>
                <a:lnTo>
                  <a:pt x="6384" y="7976"/>
                </a:lnTo>
                <a:lnTo>
                  <a:pt x="6397" y="7976"/>
                </a:lnTo>
                <a:lnTo>
                  <a:pt x="6397" y="8042"/>
                </a:lnTo>
                <a:lnTo>
                  <a:pt x="6488" y="8042"/>
                </a:lnTo>
                <a:lnTo>
                  <a:pt x="6488" y="7963"/>
                </a:lnTo>
                <a:lnTo>
                  <a:pt x="6397" y="7963"/>
                </a:lnTo>
                <a:lnTo>
                  <a:pt x="6397" y="7976"/>
                </a:lnTo>
                <a:lnTo>
                  <a:pt x="6384" y="7976"/>
                </a:lnTo>
                <a:lnTo>
                  <a:pt x="6384" y="7950"/>
                </a:lnTo>
                <a:lnTo>
                  <a:pt x="6149" y="7950"/>
                </a:lnTo>
                <a:lnTo>
                  <a:pt x="6149" y="7963"/>
                </a:lnTo>
                <a:lnTo>
                  <a:pt x="6384" y="7950"/>
                </a:lnTo>
                <a:lnTo>
                  <a:pt x="6384" y="8029"/>
                </a:lnTo>
                <a:lnTo>
                  <a:pt x="6384" y="8029"/>
                </a:lnTo>
                <a:lnTo>
                  <a:pt x="6384" y="8042"/>
                </a:lnTo>
                <a:lnTo>
                  <a:pt x="6384" y="8042"/>
                </a:lnTo>
                <a:lnTo>
                  <a:pt x="6384" y="8251"/>
                </a:lnTo>
                <a:lnTo>
                  <a:pt x="6384" y="8251"/>
                </a:lnTo>
                <a:lnTo>
                  <a:pt x="6384" y="8133"/>
                </a:lnTo>
                <a:lnTo>
                  <a:pt x="6266" y="8133"/>
                </a:lnTo>
                <a:lnTo>
                  <a:pt x="6266" y="8146"/>
                </a:lnTo>
                <a:lnTo>
                  <a:pt x="6253" y="8146"/>
                </a:lnTo>
                <a:lnTo>
                  <a:pt x="6266" y="8042"/>
                </a:lnTo>
                <a:lnTo>
                  <a:pt x="6149" y="8042"/>
                </a:lnTo>
                <a:lnTo>
                  <a:pt x="6149" y="8133"/>
                </a:lnTo>
                <a:lnTo>
                  <a:pt x="6149" y="8159"/>
                </a:lnTo>
                <a:lnTo>
                  <a:pt x="6149" y="8225"/>
                </a:lnTo>
                <a:lnTo>
                  <a:pt x="6149" y="8277"/>
                </a:lnTo>
                <a:lnTo>
                  <a:pt x="6149" y="8316"/>
                </a:lnTo>
                <a:lnTo>
                  <a:pt x="6149" y="8394"/>
                </a:lnTo>
                <a:lnTo>
                  <a:pt x="6149" y="8394"/>
                </a:lnTo>
                <a:lnTo>
                  <a:pt x="6149" y="8407"/>
                </a:lnTo>
                <a:lnTo>
                  <a:pt x="6149" y="8486"/>
                </a:lnTo>
                <a:lnTo>
                  <a:pt x="6149" y="8538"/>
                </a:lnTo>
                <a:lnTo>
                  <a:pt x="6149" y="8577"/>
                </a:lnTo>
                <a:lnTo>
                  <a:pt x="6149" y="8590"/>
                </a:lnTo>
                <a:lnTo>
                  <a:pt x="6149" y="8616"/>
                </a:lnTo>
                <a:lnTo>
                  <a:pt x="6149" y="8629"/>
                </a:lnTo>
                <a:lnTo>
                  <a:pt x="6136" y="8642"/>
                </a:lnTo>
                <a:lnTo>
                  <a:pt x="6136" y="8655"/>
                </a:lnTo>
                <a:lnTo>
                  <a:pt x="6136" y="8681"/>
                </a:lnTo>
                <a:lnTo>
                  <a:pt x="6136" y="8695"/>
                </a:lnTo>
                <a:lnTo>
                  <a:pt x="6018" y="8695"/>
                </a:lnTo>
                <a:lnTo>
                  <a:pt x="6005" y="8695"/>
                </a:lnTo>
                <a:lnTo>
                  <a:pt x="6005" y="8668"/>
                </a:lnTo>
                <a:lnTo>
                  <a:pt x="5979" y="8668"/>
                </a:lnTo>
                <a:lnTo>
                  <a:pt x="5966" y="8668"/>
                </a:lnTo>
                <a:lnTo>
                  <a:pt x="5940" y="8590"/>
                </a:lnTo>
                <a:lnTo>
                  <a:pt x="5914" y="8564"/>
                </a:lnTo>
                <a:lnTo>
                  <a:pt x="5888" y="8499"/>
                </a:lnTo>
                <a:lnTo>
                  <a:pt x="5888" y="8486"/>
                </a:lnTo>
                <a:lnTo>
                  <a:pt x="5862" y="8420"/>
                </a:lnTo>
                <a:lnTo>
                  <a:pt x="5849" y="8407"/>
                </a:lnTo>
                <a:lnTo>
                  <a:pt x="5862" y="8329"/>
                </a:lnTo>
                <a:lnTo>
                  <a:pt x="5875" y="8290"/>
                </a:lnTo>
                <a:lnTo>
                  <a:pt x="5888" y="8225"/>
                </a:lnTo>
                <a:lnTo>
                  <a:pt x="5901" y="8159"/>
                </a:lnTo>
                <a:lnTo>
                  <a:pt x="5914" y="8081"/>
                </a:lnTo>
                <a:lnTo>
                  <a:pt x="5927" y="7990"/>
                </a:lnTo>
                <a:lnTo>
                  <a:pt x="5927" y="7963"/>
                </a:lnTo>
                <a:lnTo>
                  <a:pt x="5940" y="7963"/>
                </a:lnTo>
                <a:lnTo>
                  <a:pt x="5992" y="7950"/>
                </a:lnTo>
                <a:lnTo>
                  <a:pt x="6044" y="7950"/>
                </a:lnTo>
                <a:lnTo>
                  <a:pt x="6044" y="7963"/>
                </a:lnTo>
                <a:lnTo>
                  <a:pt x="6149" y="7963"/>
                </a:lnTo>
                <a:lnTo>
                  <a:pt x="6149" y="7950"/>
                </a:lnTo>
                <a:lnTo>
                  <a:pt x="5992" y="7950"/>
                </a:lnTo>
                <a:lnTo>
                  <a:pt x="5992" y="7950"/>
                </a:lnTo>
                <a:lnTo>
                  <a:pt x="5927" y="7950"/>
                </a:lnTo>
                <a:lnTo>
                  <a:pt x="5927" y="7950"/>
                </a:lnTo>
                <a:lnTo>
                  <a:pt x="5927" y="7950"/>
                </a:lnTo>
                <a:lnTo>
                  <a:pt x="5940" y="7898"/>
                </a:lnTo>
                <a:lnTo>
                  <a:pt x="5953" y="7885"/>
                </a:lnTo>
                <a:lnTo>
                  <a:pt x="6044" y="7833"/>
                </a:lnTo>
                <a:lnTo>
                  <a:pt x="6057" y="7833"/>
                </a:lnTo>
                <a:lnTo>
                  <a:pt x="6071" y="7833"/>
                </a:lnTo>
                <a:lnTo>
                  <a:pt x="6097" y="7833"/>
                </a:lnTo>
                <a:lnTo>
                  <a:pt x="6110" y="7833"/>
                </a:lnTo>
                <a:lnTo>
                  <a:pt x="6149" y="7820"/>
                </a:lnTo>
                <a:lnTo>
                  <a:pt x="6149" y="7820"/>
                </a:lnTo>
                <a:lnTo>
                  <a:pt x="6162" y="7807"/>
                </a:lnTo>
                <a:lnTo>
                  <a:pt x="6188" y="7807"/>
                </a:lnTo>
                <a:lnTo>
                  <a:pt x="6214" y="7794"/>
                </a:lnTo>
                <a:lnTo>
                  <a:pt x="6253" y="7794"/>
                </a:lnTo>
                <a:lnTo>
                  <a:pt x="6279" y="7781"/>
                </a:lnTo>
                <a:lnTo>
                  <a:pt x="6305" y="7781"/>
                </a:lnTo>
                <a:lnTo>
                  <a:pt x="6319" y="7781"/>
                </a:lnTo>
                <a:lnTo>
                  <a:pt x="6345" y="7781"/>
                </a:lnTo>
                <a:lnTo>
                  <a:pt x="6371" y="7781"/>
                </a:lnTo>
                <a:lnTo>
                  <a:pt x="6384" y="7781"/>
                </a:lnTo>
                <a:lnTo>
                  <a:pt x="6397" y="7781"/>
                </a:lnTo>
                <a:lnTo>
                  <a:pt x="6397" y="7781"/>
                </a:lnTo>
                <a:lnTo>
                  <a:pt x="6475" y="7781"/>
                </a:lnTo>
                <a:lnTo>
                  <a:pt x="6527" y="7781"/>
                </a:lnTo>
                <a:lnTo>
                  <a:pt x="6593" y="7794"/>
                </a:lnTo>
                <a:lnTo>
                  <a:pt x="6593" y="7794"/>
                </a:lnTo>
                <a:lnTo>
                  <a:pt x="6593" y="7794"/>
                </a:lnTo>
                <a:lnTo>
                  <a:pt x="6593" y="7794"/>
                </a:lnTo>
                <a:lnTo>
                  <a:pt x="6593" y="7794"/>
                </a:lnTo>
                <a:lnTo>
                  <a:pt x="6619" y="7807"/>
                </a:lnTo>
                <a:lnTo>
                  <a:pt x="6645" y="7833"/>
                </a:lnTo>
                <a:lnTo>
                  <a:pt x="6684" y="7846"/>
                </a:lnTo>
                <a:lnTo>
                  <a:pt x="6697" y="7859"/>
                </a:lnTo>
                <a:lnTo>
                  <a:pt x="6697" y="7859"/>
                </a:lnTo>
                <a:lnTo>
                  <a:pt x="6697" y="7859"/>
                </a:lnTo>
                <a:lnTo>
                  <a:pt x="6749" y="7990"/>
                </a:lnTo>
                <a:lnTo>
                  <a:pt x="6789" y="8094"/>
                </a:lnTo>
                <a:lnTo>
                  <a:pt x="6789" y="8094"/>
                </a:lnTo>
                <a:lnTo>
                  <a:pt x="6749" y="7990"/>
                </a:lnTo>
                <a:lnTo>
                  <a:pt x="6736" y="8238"/>
                </a:lnTo>
                <a:lnTo>
                  <a:pt x="6828" y="8238"/>
                </a:lnTo>
                <a:lnTo>
                  <a:pt x="6828" y="8146"/>
                </a:lnTo>
                <a:lnTo>
                  <a:pt x="6789" y="8120"/>
                </a:lnTo>
                <a:lnTo>
                  <a:pt x="6789" y="8094"/>
                </a:lnTo>
                <a:lnTo>
                  <a:pt x="6789" y="8094"/>
                </a:lnTo>
                <a:lnTo>
                  <a:pt x="6789" y="8107"/>
                </a:lnTo>
                <a:lnTo>
                  <a:pt x="6841" y="8146"/>
                </a:lnTo>
                <a:lnTo>
                  <a:pt x="6841" y="8146"/>
                </a:lnTo>
                <a:lnTo>
                  <a:pt x="6841" y="8251"/>
                </a:lnTo>
                <a:lnTo>
                  <a:pt x="6841" y="8303"/>
                </a:lnTo>
                <a:lnTo>
                  <a:pt x="6841" y="8381"/>
                </a:lnTo>
                <a:lnTo>
                  <a:pt x="6854" y="8446"/>
                </a:lnTo>
                <a:lnTo>
                  <a:pt x="6841" y="8446"/>
                </a:lnTo>
                <a:lnTo>
                  <a:pt x="6841" y="8473"/>
                </a:lnTo>
                <a:lnTo>
                  <a:pt x="6828" y="8499"/>
                </a:lnTo>
                <a:lnTo>
                  <a:pt x="6775" y="8564"/>
                </a:lnTo>
                <a:lnTo>
                  <a:pt x="6749" y="8603"/>
                </a:lnTo>
                <a:lnTo>
                  <a:pt x="6723" y="8616"/>
                </a:lnTo>
                <a:lnTo>
                  <a:pt x="6710" y="8655"/>
                </a:lnTo>
                <a:lnTo>
                  <a:pt x="6710" y="8668"/>
                </a:lnTo>
                <a:lnTo>
                  <a:pt x="6305" y="8695"/>
                </a:lnTo>
                <a:lnTo>
                  <a:pt x="6305" y="8681"/>
                </a:lnTo>
                <a:lnTo>
                  <a:pt x="6332" y="8564"/>
                </a:lnTo>
                <a:lnTo>
                  <a:pt x="6332" y="8564"/>
                </a:lnTo>
                <a:lnTo>
                  <a:pt x="6332" y="8564"/>
                </a:lnTo>
                <a:lnTo>
                  <a:pt x="6345" y="8486"/>
                </a:lnTo>
                <a:lnTo>
                  <a:pt x="6371" y="8368"/>
                </a:lnTo>
                <a:lnTo>
                  <a:pt x="6371" y="8368"/>
                </a:lnTo>
                <a:lnTo>
                  <a:pt x="6371" y="8368"/>
                </a:lnTo>
                <a:close/>
                <a:moveTo>
                  <a:pt x="6671" y="8577"/>
                </a:moveTo>
                <a:lnTo>
                  <a:pt x="6671" y="8655"/>
                </a:lnTo>
                <a:lnTo>
                  <a:pt x="6697" y="8655"/>
                </a:lnTo>
                <a:lnTo>
                  <a:pt x="6749" y="8590"/>
                </a:lnTo>
                <a:lnTo>
                  <a:pt x="6749" y="8577"/>
                </a:lnTo>
                <a:lnTo>
                  <a:pt x="6671" y="8577"/>
                </a:lnTo>
                <a:close/>
                <a:moveTo>
                  <a:pt x="6358" y="8486"/>
                </a:moveTo>
                <a:lnTo>
                  <a:pt x="6332" y="8564"/>
                </a:lnTo>
                <a:lnTo>
                  <a:pt x="6410" y="8564"/>
                </a:lnTo>
                <a:lnTo>
                  <a:pt x="6410" y="8486"/>
                </a:lnTo>
                <a:lnTo>
                  <a:pt x="6358" y="8486"/>
                </a:lnTo>
                <a:close/>
                <a:moveTo>
                  <a:pt x="5940" y="7963"/>
                </a:moveTo>
                <a:lnTo>
                  <a:pt x="5927" y="8042"/>
                </a:lnTo>
                <a:lnTo>
                  <a:pt x="6018" y="8042"/>
                </a:lnTo>
                <a:lnTo>
                  <a:pt x="6018" y="7963"/>
                </a:lnTo>
                <a:lnTo>
                  <a:pt x="5992" y="7963"/>
                </a:lnTo>
                <a:lnTo>
                  <a:pt x="5992" y="7963"/>
                </a:lnTo>
                <a:lnTo>
                  <a:pt x="5940" y="7963"/>
                </a:lnTo>
                <a:close/>
                <a:moveTo>
                  <a:pt x="5927" y="8577"/>
                </a:moveTo>
                <a:lnTo>
                  <a:pt x="6005" y="8577"/>
                </a:lnTo>
                <a:lnTo>
                  <a:pt x="6005" y="8486"/>
                </a:lnTo>
                <a:lnTo>
                  <a:pt x="5888" y="8499"/>
                </a:lnTo>
                <a:lnTo>
                  <a:pt x="5927" y="8577"/>
                </a:lnTo>
                <a:close/>
                <a:moveTo>
                  <a:pt x="5901" y="8133"/>
                </a:moveTo>
                <a:lnTo>
                  <a:pt x="6018" y="8133"/>
                </a:lnTo>
                <a:lnTo>
                  <a:pt x="6018" y="8055"/>
                </a:lnTo>
                <a:lnTo>
                  <a:pt x="5914" y="8055"/>
                </a:lnTo>
                <a:lnTo>
                  <a:pt x="5901" y="8133"/>
                </a:lnTo>
                <a:close/>
                <a:moveTo>
                  <a:pt x="6371" y="8368"/>
                </a:moveTo>
                <a:lnTo>
                  <a:pt x="6462" y="8368"/>
                </a:lnTo>
                <a:lnTo>
                  <a:pt x="6462" y="8264"/>
                </a:lnTo>
                <a:lnTo>
                  <a:pt x="6384" y="8264"/>
                </a:lnTo>
                <a:lnTo>
                  <a:pt x="6371" y="8368"/>
                </a:lnTo>
                <a:close/>
                <a:moveTo>
                  <a:pt x="6332" y="8577"/>
                </a:moveTo>
                <a:lnTo>
                  <a:pt x="6305" y="8681"/>
                </a:lnTo>
                <a:lnTo>
                  <a:pt x="6410" y="8681"/>
                </a:lnTo>
                <a:lnTo>
                  <a:pt x="6410" y="8577"/>
                </a:lnTo>
                <a:lnTo>
                  <a:pt x="6332" y="8577"/>
                </a:lnTo>
                <a:close/>
                <a:moveTo>
                  <a:pt x="6018" y="8681"/>
                </a:moveTo>
                <a:lnTo>
                  <a:pt x="6018" y="8681"/>
                </a:lnTo>
                <a:lnTo>
                  <a:pt x="6044" y="8681"/>
                </a:lnTo>
                <a:lnTo>
                  <a:pt x="6044" y="8577"/>
                </a:lnTo>
                <a:lnTo>
                  <a:pt x="6018" y="8577"/>
                </a:lnTo>
                <a:lnTo>
                  <a:pt x="6018" y="8577"/>
                </a:lnTo>
                <a:lnTo>
                  <a:pt x="6005" y="8577"/>
                </a:lnTo>
                <a:lnTo>
                  <a:pt x="6005" y="8577"/>
                </a:lnTo>
                <a:lnTo>
                  <a:pt x="5927" y="8577"/>
                </a:lnTo>
                <a:lnTo>
                  <a:pt x="5940" y="8590"/>
                </a:lnTo>
                <a:lnTo>
                  <a:pt x="5966" y="8655"/>
                </a:lnTo>
                <a:lnTo>
                  <a:pt x="5979" y="8668"/>
                </a:lnTo>
                <a:lnTo>
                  <a:pt x="5992" y="8668"/>
                </a:lnTo>
                <a:lnTo>
                  <a:pt x="6005" y="8668"/>
                </a:lnTo>
                <a:lnTo>
                  <a:pt x="6018" y="8695"/>
                </a:lnTo>
                <a:lnTo>
                  <a:pt x="6018" y="8681"/>
                </a:lnTo>
                <a:close/>
                <a:moveTo>
                  <a:pt x="6645" y="8264"/>
                </a:moveTo>
                <a:lnTo>
                  <a:pt x="6645" y="8473"/>
                </a:lnTo>
                <a:lnTo>
                  <a:pt x="6684" y="8473"/>
                </a:lnTo>
                <a:lnTo>
                  <a:pt x="6684" y="8264"/>
                </a:lnTo>
                <a:lnTo>
                  <a:pt x="6645" y="8264"/>
                </a:lnTo>
                <a:close/>
                <a:moveTo>
                  <a:pt x="5888" y="8211"/>
                </a:moveTo>
                <a:lnTo>
                  <a:pt x="6018" y="8225"/>
                </a:lnTo>
                <a:lnTo>
                  <a:pt x="6018" y="8133"/>
                </a:lnTo>
                <a:lnTo>
                  <a:pt x="5901" y="8133"/>
                </a:lnTo>
                <a:lnTo>
                  <a:pt x="5901" y="8172"/>
                </a:lnTo>
                <a:lnTo>
                  <a:pt x="5888" y="8211"/>
                </a:lnTo>
                <a:close/>
                <a:moveTo>
                  <a:pt x="6018" y="8486"/>
                </a:moveTo>
                <a:lnTo>
                  <a:pt x="6018" y="8564"/>
                </a:lnTo>
                <a:lnTo>
                  <a:pt x="6136" y="8564"/>
                </a:lnTo>
                <a:lnTo>
                  <a:pt x="6136" y="8499"/>
                </a:lnTo>
                <a:lnTo>
                  <a:pt x="6136" y="8486"/>
                </a:lnTo>
                <a:lnTo>
                  <a:pt x="6018" y="8486"/>
                </a:lnTo>
                <a:close/>
                <a:moveTo>
                  <a:pt x="6475" y="8264"/>
                </a:moveTo>
                <a:lnTo>
                  <a:pt x="6475" y="8368"/>
                </a:lnTo>
                <a:lnTo>
                  <a:pt x="6567" y="8368"/>
                </a:lnTo>
                <a:lnTo>
                  <a:pt x="6567" y="8264"/>
                </a:lnTo>
                <a:lnTo>
                  <a:pt x="6475" y="8264"/>
                </a:lnTo>
                <a:close/>
                <a:moveTo>
                  <a:pt x="6044" y="8577"/>
                </a:moveTo>
                <a:lnTo>
                  <a:pt x="6044" y="8681"/>
                </a:lnTo>
                <a:lnTo>
                  <a:pt x="6136" y="8681"/>
                </a:lnTo>
                <a:lnTo>
                  <a:pt x="6136" y="8577"/>
                </a:lnTo>
                <a:lnTo>
                  <a:pt x="6136" y="8577"/>
                </a:lnTo>
                <a:lnTo>
                  <a:pt x="6044" y="8577"/>
                </a:lnTo>
                <a:close/>
                <a:moveTo>
                  <a:pt x="6540" y="8577"/>
                </a:moveTo>
                <a:lnTo>
                  <a:pt x="6540" y="8668"/>
                </a:lnTo>
                <a:lnTo>
                  <a:pt x="6658" y="8655"/>
                </a:lnTo>
                <a:lnTo>
                  <a:pt x="6658" y="8577"/>
                </a:lnTo>
                <a:lnTo>
                  <a:pt x="6658" y="8577"/>
                </a:lnTo>
                <a:lnTo>
                  <a:pt x="6540" y="8577"/>
                </a:lnTo>
                <a:close/>
                <a:moveTo>
                  <a:pt x="6540" y="8486"/>
                </a:moveTo>
                <a:lnTo>
                  <a:pt x="6540" y="8564"/>
                </a:lnTo>
                <a:lnTo>
                  <a:pt x="6658" y="8564"/>
                </a:lnTo>
                <a:lnTo>
                  <a:pt x="6658" y="8486"/>
                </a:lnTo>
                <a:lnTo>
                  <a:pt x="6540" y="8486"/>
                </a:lnTo>
                <a:close/>
                <a:moveTo>
                  <a:pt x="6018" y="8407"/>
                </a:moveTo>
                <a:lnTo>
                  <a:pt x="6018" y="8486"/>
                </a:lnTo>
                <a:lnTo>
                  <a:pt x="6136" y="8486"/>
                </a:lnTo>
                <a:lnTo>
                  <a:pt x="6136" y="8407"/>
                </a:lnTo>
                <a:lnTo>
                  <a:pt x="6136" y="8407"/>
                </a:lnTo>
                <a:lnTo>
                  <a:pt x="6018" y="8407"/>
                </a:lnTo>
                <a:close/>
                <a:moveTo>
                  <a:pt x="6567" y="8368"/>
                </a:moveTo>
                <a:lnTo>
                  <a:pt x="6475" y="8368"/>
                </a:lnTo>
                <a:lnTo>
                  <a:pt x="6475" y="8473"/>
                </a:lnTo>
                <a:lnTo>
                  <a:pt x="6567" y="8473"/>
                </a:lnTo>
                <a:lnTo>
                  <a:pt x="6567" y="8368"/>
                </a:lnTo>
                <a:close/>
                <a:moveTo>
                  <a:pt x="6410" y="8486"/>
                </a:moveTo>
                <a:lnTo>
                  <a:pt x="6410" y="8564"/>
                </a:lnTo>
                <a:lnTo>
                  <a:pt x="6540" y="8564"/>
                </a:lnTo>
                <a:lnTo>
                  <a:pt x="6540" y="8486"/>
                </a:lnTo>
                <a:lnTo>
                  <a:pt x="6410" y="8486"/>
                </a:lnTo>
                <a:close/>
                <a:moveTo>
                  <a:pt x="6671" y="8486"/>
                </a:moveTo>
                <a:lnTo>
                  <a:pt x="6671" y="8564"/>
                </a:lnTo>
                <a:lnTo>
                  <a:pt x="6762" y="8564"/>
                </a:lnTo>
                <a:lnTo>
                  <a:pt x="6762" y="8564"/>
                </a:lnTo>
                <a:lnTo>
                  <a:pt x="6815" y="8486"/>
                </a:lnTo>
                <a:lnTo>
                  <a:pt x="6671" y="8486"/>
                </a:lnTo>
                <a:close/>
                <a:moveTo>
                  <a:pt x="6018" y="8316"/>
                </a:moveTo>
                <a:lnTo>
                  <a:pt x="6018" y="8394"/>
                </a:lnTo>
                <a:lnTo>
                  <a:pt x="6136" y="8394"/>
                </a:lnTo>
                <a:lnTo>
                  <a:pt x="6136" y="8316"/>
                </a:lnTo>
                <a:lnTo>
                  <a:pt x="6136" y="8316"/>
                </a:lnTo>
                <a:lnTo>
                  <a:pt x="6018" y="8316"/>
                </a:lnTo>
                <a:close/>
                <a:moveTo>
                  <a:pt x="6136" y="8042"/>
                </a:moveTo>
                <a:lnTo>
                  <a:pt x="6136" y="8042"/>
                </a:lnTo>
                <a:lnTo>
                  <a:pt x="6149" y="8042"/>
                </a:lnTo>
                <a:lnTo>
                  <a:pt x="6149" y="8042"/>
                </a:lnTo>
                <a:lnTo>
                  <a:pt x="6136" y="8042"/>
                </a:lnTo>
                <a:lnTo>
                  <a:pt x="6149" y="7963"/>
                </a:lnTo>
                <a:lnTo>
                  <a:pt x="6044" y="7963"/>
                </a:lnTo>
                <a:lnTo>
                  <a:pt x="6018" y="7963"/>
                </a:lnTo>
                <a:lnTo>
                  <a:pt x="6018" y="8042"/>
                </a:lnTo>
                <a:lnTo>
                  <a:pt x="6136" y="8042"/>
                </a:lnTo>
                <a:close/>
                <a:moveTo>
                  <a:pt x="6018" y="8225"/>
                </a:moveTo>
                <a:lnTo>
                  <a:pt x="6018" y="8316"/>
                </a:lnTo>
                <a:lnTo>
                  <a:pt x="6136" y="8303"/>
                </a:lnTo>
                <a:lnTo>
                  <a:pt x="6136" y="8225"/>
                </a:lnTo>
                <a:lnTo>
                  <a:pt x="6018" y="8225"/>
                </a:lnTo>
                <a:close/>
                <a:moveTo>
                  <a:pt x="6358" y="8473"/>
                </a:moveTo>
                <a:lnTo>
                  <a:pt x="6410" y="8486"/>
                </a:lnTo>
                <a:lnTo>
                  <a:pt x="6410" y="8473"/>
                </a:lnTo>
                <a:lnTo>
                  <a:pt x="6462" y="8473"/>
                </a:lnTo>
                <a:lnTo>
                  <a:pt x="6462" y="8368"/>
                </a:lnTo>
                <a:lnTo>
                  <a:pt x="6371" y="8368"/>
                </a:lnTo>
                <a:lnTo>
                  <a:pt x="6358" y="8473"/>
                </a:lnTo>
                <a:close/>
                <a:moveTo>
                  <a:pt x="5875" y="8433"/>
                </a:moveTo>
                <a:lnTo>
                  <a:pt x="5888" y="8486"/>
                </a:lnTo>
                <a:lnTo>
                  <a:pt x="6005" y="8486"/>
                </a:lnTo>
                <a:lnTo>
                  <a:pt x="6005" y="8486"/>
                </a:lnTo>
                <a:lnTo>
                  <a:pt x="6005" y="8407"/>
                </a:lnTo>
                <a:lnTo>
                  <a:pt x="5862" y="8407"/>
                </a:lnTo>
                <a:lnTo>
                  <a:pt x="5875" y="8433"/>
                </a:lnTo>
                <a:close/>
                <a:moveTo>
                  <a:pt x="6266" y="8042"/>
                </a:moveTo>
                <a:lnTo>
                  <a:pt x="6266" y="8133"/>
                </a:lnTo>
                <a:lnTo>
                  <a:pt x="6384" y="8133"/>
                </a:lnTo>
                <a:lnTo>
                  <a:pt x="6384" y="8042"/>
                </a:lnTo>
                <a:lnTo>
                  <a:pt x="6384" y="8042"/>
                </a:lnTo>
                <a:lnTo>
                  <a:pt x="6266" y="8042"/>
                </a:lnTo>
                <a:close/>
                <a:moveTo>
                  <a:pt x="6410" y="8577"/>
                </a:moveTo>
                <a:lnTo>
                  <a:pt x="6410" y="8668"/>
                </a:lnTo>
                <a:lnTo>
                  <a:pt x="6527" y="8668"/>
                </a:lnTo>
                <a:lnTo>
                  <a:pt x="6527" y="8577"/>
                </a:lnTo>
                <a:lnTo>
                  <a:pt x="6410" y="8577"/>
                </a:lnTo>
                <a:close/>
                <a:moveTo>
                  <a:pt x="6488" y="7781"/>
                </a:moveTo>
                <a:lnTo>
                  <a:pt x="6488" y="7911"/>
                </a:lnTo>
                <a:lnTo>
                  <a:pt x="6580" y="7924"/>
                </a:lnTo>
                <a:lnTo>
                  <a:pt x="6580" y="7807"/>
                </a:lnTo>
                <a:lnTo>
                  <a:pt x="6527" y="7781"/>
                </a:lnTo>
                <a:lnTo>
                  <a:pt x="6527" y="7781"/>
                </a:lnTo>
                <a:lnTo>
                  <a:pt x="6488" y="7781"/>
                </a:lnTo>
                <a:close/>
                <a:moveTo>
                  <a:pt x="6593" y="8107"/>
                </a:moveTo>
                <a:lnTo>
                  <a:pt x="6593" y="8251"/>
                </a:lnTo>
                <a:lnTo>
                  <a:pt x="6684" y="8238"/>
                </a:lnTo>
                <a:lnTo>
                  <a:pt x="6684" y="8120"/>
                </a:lnTo>
                <a:lnTo>
                  <a:pt x="6684" y="8120"/>
                </a:lnTo>
                <a:lnTo>
                  <a:pt x="6593" y="8107"/>
                </a:lnTo>
                <a:close/>
                <a:moveTo>
                  <a:pt x="6488" y="7963"/>
                </a:moveTo>
                <a:lnTo>
                  <a:pt x="6488" y="8055"/>
                </a:lnTo>
                <a:lnTo>
                  <a:pt x="6580" y="8068"/>
                </a:lnTo>
                <a:lnTo>
                  <a:pt x="6580" y="7937"/>
                </a:lnTo>
                <a:lnTo>
                  <a:pt x="6488" y="7911"/>
                </a:lnTo>
                <a:lnTo>
                  <a:pt x="6488" y="7963"/>
                </a:lnTo>
                <a:lnTo>
                  <a:pt x="6488" y="7963"/>
                </a:lnTo>
                <a:lnTo>
                  <a:pt x="6488" y="7963"/>
                </a:lnTo>
                <a:close/>
                <a:moveTo>
                  <a:pt x="6697" y="7872"/>
                </a:moveTo>
                <a:lnTo>
                  <a:pt x="6697" y="8238"/>
                </a:lnTo>
                <a:lnTo>
                  <a:pt x="6736" y="8238"/>
                </a:lnTo>
                <a:lnTo>
                  <a:pt x="6736" y="7990"/>
                </a:lnTo>
                <a:lnTo>
                  <a:pt x="6736" y="7990"/>
                </a:lnTo>
                <a:lnTo>
                  <a:pt x="6697" y="7872"/>
                </a:lnTo>
                <a:close/>
                <a:moveTo>
                  <a:pt x="6762" y="8264"/>
                </a:moveTo>
                <a:lnTo>
                  <a:pt x="6762" y="8433"/>
                </a:lnTo>
                <a:lnTo>
                  <a:pt x="6775" y="8460"/>
                </a:lnTo>
                <a:lnTo>
                  <a:pt x="6775" y="8473"/>
                </a:lnTo>
                <a:lnTo>
                  <a:pt x="6815" y="8473"/>
                </a:lnTo>
                <a:lnTo>
                  <a:pt x="6841" y="8446"/>
                </a:lnTo>
                <a:lnTo>
                  <a:pt x="6841" y="8446"/>
                </a:lnTo>
                <a:lnTo>
                  <a:pt x="6828" y="8277"/>
                </a:lnTo>
                <a:lnTo>
                  <a:pt x="6828" y="8264"/>
                </a:lnTo>
                <a:lnTo>
                  <a:pt x="6762" y="8264"/>
                </a:lnTo>
                <a:close/>
                <a:moveTo>
                  <a:pt x="6684" y="8264"/>
                </a:moveTo>
                <a:lnTo>
                  <a:pt x="6697" y="8473"/>
                </a:lnTo>
                <a:lnTo>
                  <a:pt x="6749" y="8473"/>
                </a:lnTo>
                <a:lnTo>
                  <a:pt x="6762" y="8433"/>
                </a:lnTo>
                <a:lnTo>
                  <a:pt x="6762" y="8407"/>
                </a:lnTo>
                <a:lnTo>
                  <a:pt x="6762" y="8264"/>
                </a:lnTo>
                <a:lnTo>
                  <a:pt x="6684" y="8264"/>
                </a:lnTo>
                <a:close/>
                <a:moveTo>
                  <a:pt x="6488" y="8068"/>
                </a:moveTo>
                <a:lnTo>
                  <a:pt x="6488" y="8251"/>
                </a:lnTo>
                <a:lnTo>
                  <a:pt x="6580" y="8251"/>
                </a:lnTo>
                <a:lnTo>
                  <a:pt x="6580" y="8081"/>
                </a:lnTo>
                <a:lnTo>
                  <a:pt x="6488" y="8068"/>
                </a:lnTo>
                <a:close/>
                <a:moveTo>
                  <a:pt x="6397" y="7950"/>
                </a:moveTo>
                <a:lnTo>
                  <a:pt x="6397" y="7963"/>
                </a:lnTo>
                <a:lnTo>
                  <a:pt x="6488" y="7963"/>
                </a:lnTo>
                <a:lnTo>
                  <a:pt x="6488" y="7781"/>
                </a:lnTo>
                <a:lnTo>
                  <a:pt x="6475" y="7781"/>
                </a:lnTo>
                <a:lnTo>
                  <a:pt x="6475" y="7781"/>
                </a:lnTo>
                <a:lnTo>
                  <a:pt x="6397" y="7794"/>
                </a:lnTo>
                <a:lnTo>
                  <a:pt x="6397" y="7950"/>
                </a:lnTo>
                <a:lnTo>
                  <a:pt x="6397" y="7950"/>
                </a:lnTo>
                <a:lnTo>
                  <a:pt x="6397" y="7950"/>
                </a:lnTo>
                <a:close/>
                <a:moveTo>
                  <a:pt x="6567" y="8264"/>
                </a:moveTo>
                <a:lnTo>
                  <a:pt x="6567" y="8473"/>
                </a:lnTo>
                <a:lnTo>
                  <a:pt x="6645" y="8473"/>
                </a:lnTo>
                <a:lnTo>
                  <a:pt x="6632" y="8264"/>
                </a:lnTo>
                <a:lnTo>
                  <a:pt x="6567" y="8264"/>
                </a:lnTo>
                <a:close/>
                <a:moveTo>
                  <a:pt x="6384" y="7963"/>
                </a:moveTo>
                <a:lnTo>
                  <a:pt x="6149" y="7963"/>
                </a:lnTo>
                <a:lnTo>
                  <a:pt x="6149" y="8029"/>
                </a:lnTo>
                <a:lnTo>
                  <a:pt x="6384" y="8029"/>
                </a:lnTo>
                <a:lnTo>
                  <a:pt x="6384" y="7963"/>
                </a:lnTo>
                <a:close/>
                <a:moveTo>
                  <a:pt x="6397" y="8251"/>
                </a:moveTo>
                <a:lnTo>
                  <a:pt x="6488" y="8251"/>
                </a:lnTo>
                <a:lnTo>
                  <a:pt x="6488" y="8042"/>
                </a:lnTo>
                <a:lnTo>
                  <a:pt x="6397" y="8042"/>
                </a:lnTo>
                <a:lnTo>
                  <a:pt x="6397" y="8251"/>
                </a:lnTo>
                <a:close/>
                <a:moveTo>
                  <a:pt x="5940" y="7950"/>
                </a:moveTo>
                <a:lnTo>
                  <a:pt x="5992" y="7950"/>
                </a:lnTo>
                <a:lnTo>
                  <a:pt x="6149" y="7950"/>
                </a:lnTo>
                <a:lnTo>
                  <a:pt x="6149" y="7833"/>
                </a:lnTo>
                <a:lnTo>
                  <a:pt x="6097" y="7833"/>
                </a:lnTo>
                <a:lnTo>
                  <a:pt x="6097" y="7833"/>
                </a:lnTo>
                <a:lnTo>
                  <a:pt x="6071" y="7833"/>
                </a:lnTo>
                <a:lnTo>
                  <a:pt x="6057" y="7833"/>
                </a:lnTo>
                <a:lnTo>
                  <a:pt x="6057" y="7833"/>
                </a:lnTo>
                <a:lnTo>
                  <a:pt x="5953" y="7898"/>
                </a:lnTo>
                <a:lnTo>
                  <a:pt x="5953" y="7898"/>
                </a:lnTo>
                <a:lnTo>
                  <a:pt x="5940" y="7911"/>
                </a:lnTo>
                <a:lnTo>
                  <a:pt x="5940" y="7950"/>
                </a:lnTo>
                <a:close/>
                <a:moveTo>
                  <a:pt x="6018" y="8055"/>
                </a:moveTo>
                <a:lnTo>
                  <a:pt x="6018" y="8211"/>
                </a:lnTo>
                <a:lnTo>
                  <a:pt x="6136" y="8211"/>
                </a:lnTo>
                <a:lnTo>
                  <a:pt x="6136" y="8211"/>
                </a:lnTo>
                <a:lnTo>
                  <a:pt x="6136" y="8133"/>
                </a:lnTo>
                <a:lnTo>
                  <a:pt x="6136" y="8133"/>
                </a:lnTo>
                <a:lnTo>
                  <a:pt x="6018" y="8133"/>
                </a:lnTo>
                <a:lnTo>
                  <a:pt x="6018" y="8133"/>
                </a:lnTo>
                <a:lnTo>
                  <a:pt x="6136" y="8133"/>
                </a:lnTo>
                <a:lnTo>
                  <a:pt x="6136" y="8055"/>
                </a:lnTo>
                <a:lnTo>
                  <a:pt x="6136" y="8055"/>
                </a:lnTo>
                <a:lnTo>
                  <a:pt x="6018" y="8055"/>
                </a:lnTo>
                <a:close/>
                <a:moveTo>
                  <a:pt x="5888" y="8264"/>
                </a:moveTo>
                <a:lnTo>
                  <a:pt x="5875" y="8316"/>
                </a:lnTo>
                <a:lnTo>
                  <a:pt x="6005" y="8316"/>
                </a:lnTo>
                <a:lnTo>
                  <a:pt x="6005" y="8316"/>
                </a:lnTo>
                <a:lnTo>
                  <a:pt x="5875" y="8316"/>
                </a:lnTo>
                <a:lnTo>
                  <a:pt x="5862" y="8394"/>
                </a:lnTo>
                <a:lnTo>
                  <a:pt x="6005" y="8394"/>
                </a:lnTo>
                <a:lnTo>
                  <a:pt x="6018" y="8225"/>
                </a:lnTo>
                <a:lnTo>
                  <a:pt x="5888" y="8225"/>
                </a:lnTo>
                <a:lnTo>
                  <a:pt x="5888" y="8264"/>
                </a:lnTo>
                <a:close/>
                <a:moveTo>
                  <a:pt x="6593" y="7807"/>
                </a:moveTo>
                <a:lnTo>
                  <a:pt x="6593" y="8094"/>
                </a:lnTo>
                <a:lnTo>
                  <a:pt x="6684" y="8107"/>
                </a:lnTo>
                <a:lnTo>
                  <a:pt x="6684" y="7859"/>
                </a:lnTo>
                <a:lnTo>
                  <a:pt x="6684" y="7846"/>
                </a:lnTo>
                <a:lnTo>
                  <a:pt x="6645" y="7833"/>
                </a:lnTo>
                <a:lnTo>
                  <a:pt x="6619" y="7807"/>
                </a:lnTo>
                <a:lnTo>
                  <a:pt x="6619" y="7807"/>
                </a:lnTo>
                <a:lnTo>
                  <a:pt x="6593" y="7807"/>
                </a:lnTo>
                <a:close/>
                <a:moveTo>
                  <a:pt x="6149" y="7820"/>
                </a:moveTo>
                <a:lnTo>
                  <a:pt x="6149" y="7950"/>
                </a:lnTo>
                <a:lnTo>
                  <a:pt x="6384" y="7950"/>
                </a:lnTo>
                <a:lnTo>
                  <a:pt x="6384" y="7794"/>
                </a:lnTo>
                <a:lnTo>
                  <a:pt x="6384" y="7781"/>
                </a:lnTo>
                <a:lnTo>
                  <a:pt x="6384" y="7781"/>
                </a:lnTo>
                <a:lnTo>
                  <a:pt x="6371" y="7781"/>
                </a:lnTo>
                <a:lnTo>
                  <a:pt x="6358" y="7781"/>
                </a:lnTo>
                <a:lnTo>
                  <a:pt x="6345" y="7781"/>
                </a:lnTo>
                <a:lnTo>
                  <a:pt x="6332" y="7781"/>
                </a:lnTo>
                <a:lnTo>
                  <a:pt x="6319" y="7781"/>
                </a:lnTo>
                <a:lnTo>
                  <a:pt x="6305" y="7781"/>
                </a:lnTo>
                <a:lnTo>
                  <a:pt x="6279" y="7781"/>
                </a:lnTo>
                <a:lnTo>
                  <a:pt x="6253" y="7794"/>
                </a:lnTo>
                <a:lnTo>
                  <a:pt x="6227" y="7794"/>
                </a:lnTo>
                <a:lnTo>
                  <a:pt x="6175" y="7807"/>
                </a:lnTo>
                <a:lnTo>
                  <a:pt x="6149" y="7820"/>
                </a:lnTo>
                <a:close/>
                <a:moveTo>
                  <a:pt x="21475" y="6123"/>
                </a:moveTo>
                <a:lnTo>
                  <a:pt x="21488" y="6123"/>
                </a:lnTo>
                <a:lnTo>
                  <a:pt x="21880" y="6932"/>
                </a:lnTo>
                <a:lnTo>
                  <a:pt x="21867" y="6932"/>
                </a:lnTo>
                <a:lnTo>
                  <a:pt x="21475" y="6123"/>
                </a:lnTo>
                <a:close/>
                <a:moveTo>
                  <a:pt x="16031" y="7050"/>
                </a:moveTo>
                <a:lnTo>
                  <a:pt x="16031" y="7050"/>
                </a:lnTo>
                <a:lnTo>
                  <a:pt x="16018" y="6305"/>
                </a:lnTo>
                <a:lnTo>
                  <a:pt x="16018" y="6305"/>
                </a:lnTo>
                <a:lnTo>
                  <a:pt x="16031" y="7050"/>
                </a:lnTo>
                <a:close/>
                <a:moveTo>
                  <a:pt x="5339" y="287"/>
                </a:moveTo>
                <a:lnTo>
                  <a:pt x="5640" y="601"/>
                </a:lnTo>
                <a:lnTo>
                  <a:pt x="4778" y="1436"/>
                </a:lnTo>
                <a:lnTo>
                  <a:pt x="5170" y="1815"/>
                </a:lnTo>
                <a:lnTo>
                  <a:pt x="5170" y="1815"/>
                </a:lnTo>
                <a:lnTo>
                  <a:pt x="4778" y="1449"/>
                </a:lnTo>
                <a:lnTo>
                  <a:pt x="4543" y="1671"/>
                </a:lnTo>
                <a:lnTo>
                  <a:pt x="5026" y="2167"/>
                </a:lnTo>
                <a:lnTo>
                  <a:pt x="5026" y="2180"/>
                </a:lnTo>
                <a:lnTo>
                  <a:pt x="4543" y="1671"/>
                </a:lnTo>
                <a:lnTo>
                  <a:pt x="4295" y="1919"/>
                </a:lnTo>
                <a:lnTo>
                  <a:pt x="4282" y="1906"/>
                </a:lnTo>
                <a:lnTo>
                  <a:pt x="4530" y="1671"/>
                </a:lnTo>
                <a:lnTo>
                  <a:pt x="4191" y="1410"/>
                </a:lnTo>
                <a:lnTo>
                  <a:pt x="4204" y="1397"/>
                </a:lnTo>
                <a:lnTo>
                  <a:pt x="4204" y="1397"/>
                </a:lnTo>
                <a:lnTo>
                  <a:pt x="4295" y="1305"/>
                </a:lnTo>
                <a:lnTo>
                  <a:pt x="4060" y="1044"/>
                </a:lnTo>
                <a:lnTo>
                  <a:pt x="4034" y="1018"/>
                </a:lnTo>
                <a:lnTo>
                  <a:pt x="3969" y="1070"/>
                </a:lnTo>
                <a:lnTo>
                  <a:pt x="3956" y="1070"/>
                </a:lnTo>
                <a:lnTo>
                  <a:pt x="4556" y="496"/>
                </a:lnTo>
                <a:lnTo>
                  <a:pt x="4556" y="496"/>
                </a:lnTo>
                <a:lnTo>
                  <a:pt x="4556" y="496"/>
                </a:lnTo>
                <a:lnTo>
                  <a:pt x="5091" y="1005"/>
                </a:lnTo>
                <a:lnTo>
                  <a:pt x="5183" y="1018"/>
                </a:lnTo>
                <a:lnTo>
                  <a:pt x="5352" y="862"/>
                </a:lnTo>
                <a:lnTo>
                  <a:pt x="5039" y="601"/>
                </a:lnTo>
                <a:lnTo>
                  <a:pt x="5039" y="601"/>
                </a:lnTo>
                <a:lnTo>
                  <a:pt x="4935" y="692"/>
                </a:lnTo>
                <a:lnTo>
                  <a:pt x="4935" y="705"/>
                </a:lnTo>
                <a:lnTo>
                  <a:pt x="4935" y="705"/>
                </a:lnTo>
                <a:lnTo>
                  <a:pt x="4883" y="653"/>
                </a:lnTo>
                <a:lnTo>
                  <a:pt x="4883" y="653"/>
                </a:lnTo>
                <a:lnTo>
                  <a:pt x="4935" y="692"/>
                </a:lnTo>
                <a:lnTo>
                  <a:pt x="5144" y="483"/>
                </a:lnTo>
                <a:lnTo>
                  <a:pt x="5144" y="496"/>
                </a:lnTo>
                <a:lnTo>
                  <a:pt x="5039" y="601"/>
                </a:lnTo>
                <a:lnTo>
                  <a:pt x="5352" y="862"/>
                </a:lnTo>
                <a:lnTo>
                  <a:pt x="5627" y="587"/>
                </a:lnTo>
                <a:lnTo>
                  <a:pt x="5457" y="418"/>
                </a:lnTo>
                <a:lnTo>
                  <a:pt x="5366" y="496"/>
                </a:lnTo>
                <a:lnTo>
                  <a:pt x="5366" y="496"/>
                </a:lnTo>
                <a:lnTo>
                  <a:pt x="5457" y="418"/>
                </a:lnTo>
                <a:lnTo>
                  <a:pt x="5339" y="287"/>
                </a:lnTo>
                <a:close/>
                <a:moveTo>
                  <a:pt x="5078" y="1018"/>
                </a:moveTo>
                <a:lnTo>
                  <a:pt x="4556" y="509"/>
                </a:lnTo>
                <a:lnTo>
                  <a:pt x="4034" y="1005"/>
                </a:lnTo>
                <a:lnTo>
                  <a:pt x="4060" y="1044"/>
                </a:lnTo>
                <a:lnTo>
                  <a:pt x="4295" y="1305"/>
                </a:lnTo>
                <a:lnTo>
                  <a:pt x="4439" y="1162"/>
                </a:lnTo>
                <a:lnTo>
                  <a:pt x="4452" y="1175"/>
                </a:lnTo>
                <a:lnTo>
                  <a:pt x="4217" y="1410"/>
                </a:lnTo>
                <a:lnTo>
                  <a:pt x="4543" y="1658"/>
                </a:lnTo>
                <a:lnTo>
                  <a:pt x="5170" y="1031"/>
                </a:lnTo>
                <a:lnTo>
                  <a:pt x="5078" y="1018"/>
                </a:lnTo>
                <a:close/>
                <a:moveTo>
                  <a:pt x="5431" y="1319"/>
                </a:moveTo>
                <a:lnTo>
                  <a:pt x="5418" y="1332"/>
                </a:lnTo>
                <a:lnTo>
                  <a:pt x="5170" y="1070"/>
                </a:lnTo>
                <a:lnTo>
                  <a:pt x="5183" y="1057"/>
                </a:lnTo>
                <a:lnTo>
                  <a:pt x="5431" y="1319"/>
                </a:lnTo>
                <a:close/>
                <a:moveTo>
                  <a:pt x="17977" y="6514"/>
                </a:moveTo>
                <a:lnTo>
                  <a:pt x="17977" y="6514"/>
                </a:lnTo>
                <a:lnTo>
                  <a:pt x="17963" y="5783"/>
                </a:lnTo>
                <a:lnTo>
                  <a:pt x="17977" y="5770"/>
                </a:lnTo>
                <a:lnTo>
                  <a:pt x="17977" y="6514"/>
                </a:lnTo>
                <a:close/>
                <a:moveTo>
                  <a:pt x="12676" y="4804"/>
                </a:moveTo>
                <a:lnTo>
                  <a:pt x="12676" y="4804"/>
                </a:lnTo>
                <a:lnTo>
                  <a:pt x="12689" y="5744"/>
                </a:lnTo>
                <a:lnTo>
                  <a:pt x="12689" y="5744"/>
                </a:lnTo>
                <a:lnTo>
                  <a:pt x="12676" y="4804"/>
                </a:lnTo>
                <a:close/>
                <a:moveTo>
                  <a:pt x="13668" y="6749"/>
                </a:moveTo>
                <a:lnTo>
                  <a:pt x="13668" y="6736"/>
                </a:lnTo>
                <a:lnTo>
                  <a:pt x="13681" y="7480"/>
                </a:lnTo>
                <a:lnTo>
                  <a:pt x="13681" y="7493"/>
                </a:lnTo>
                <a:lnTo>
                  <a:pt x="13668" y="6749"/>
                </a:lnTo>
                <a:close/>
                <a:moveTo>
                  <a:pt x="11071" y="3747"/>
                </a:moveTo>
                <a:lnTo>
                  <a:pt x="11071" y="3747"/>
                </a:lnTo>
                <a:lnTo>
                  <a:pt x="11501" y="3747"/>
                </a:lnTo>
                <a:lnTo>
                  <a:pt x="11501" y="3760"/>
                </a:lnTo>
                <a:lnTo>
                  <a:pt x="11071" y="3747"/>
                </a:lnTo>
                <a:close/>
                <a:moveTo>
                  <a:pt x="16253" y="5770"/>
                </a:moveTo>
                <a:lnTo>
                  <a:pt x="16253" y="5770"/>
                </a:lnTo>
                <a:lnTo>
                  <a:pt x="16371" y="5770"/>
                </a:lnTo>
                <a:lnTo>
                  <a:pt x="16371" y="5770"/>
                </a:lnTo>
                <a:lnTo>
                  <a:pt x="16253" y="5770"/>
                </a:lnTo>
                <a:close/>
                <a:moveTo>
                  <a:pt x="16423" y="8081"/>
                </a:moveTo>
                <a:lnTo>
                  <a:pt x="16449" y="8094"/>
                </a:lnTo>
                <a:lnTo>
                  <a:pt x="16449" y="8107"/>
                </a:lnTo>
                <a:lnTo>
                  <a:pt x="16423" y="8094"/>
                </a:lnTo>
                <a:lnTo>
                  <a:pt x="16423" y="8081"/>
                </a:lnTo>
                <a:close/>
                <a:moveTo>
                  <a:pt x="19458" y="6260"/>
                </a:moveTo>
                <a:lnTo>
                  <a:pt x="19504" y="6214"/>
                </a:lnTo>
                <a:lnTo>
                  <a:pt x="19458" y="6260"/>
                </a:lnTo>
                <a:close/>
                <a:moveTo>
                  <a:pt x="13349" y="1821"/>
                </a:moveTo>
                <a:lnTo>
                  <a:pt x="13342" y="1841"/>
                </a:lnTo>
                <a:lnTo>
                  <a:pt x="13342" y="1828"/>
                </a:lnTo>
                <a:lnTo>
                  <a:pt x="13342" y="1815"/>
                </a:lnTo>
                <a:lnTo>
                  <a:pt x="13342" y="1802"/>
                </a:lnTo>
                <a:lnTo>
                  <a:pt x="13349" y="1821"/>
                </a:lnTo>
                <a:close/>
                <a:moveTo>
                  <a:pt x="19386" y="6371"/>
                </a:moveTo>
                <a:lnTo>
                  <a:pt x="19400" y="6436"/>
                </a:lnTo>
                <a:moveTo>
                  <a:pt x="19400" y="6345"/>
                </a:moveTo>
                <a:lnTo>
                  <a:pt x="19400" y="6332"/>
                </a:lnTo>
                <a:lnTo>
                  <a:pt x="19386" y="6345"/>
                </a:lnTo>
                <a:lnTo>
                  <a:pt x="19386" y="6358"/>
                </a:lnTo>
                <a:lnTo>
                  <a:pt x="19400" y="6345"/>
                </a:lnTo>
                <a:close/>
                <a:moveTo>
                  <a:pt x="19373" y="6488"/>
                </a:moveTo>
                <a:lnTo>
                  <a:pt x="19151" y="6606"/>
                </a:lnTo>
                <a:lnTo>
                  <a:pt x="19151" y="6593"/>
                </a:lnTo>
                <a:lnTo>
                  <a:pt x="19373" y="6488"/>
                </a:lnTo>
                <a:close/>
                <a:moveTo>
                  <a:pt x="19386" y="6462"/>
                </a:moveTo>
                <a:lnTo>
                  <a:pt x="19400" y="6449"/>
                </a:lnTo>
                <a:lnTo>
                  <a:pt x="19386" y="6462"/>
                </a:lnTo>
                <a:lnTo>
                  <a:pt x="19386" y="6475"/>
                </a:lnTo>
                <a:lnTo>
                  <a:pt x="19386" y="6462"/>
                </a:lnTo>
                <a:close/>
                <a:moveTo>
                  <a:pt x="19400" y="6436"/>
                </a:moveTo>
                <a:lnTo>
                  <a:pt x="19386" y="6384"/>
                </a:lnTo>
                <a:moveTo>
                  <a:pt x="19386" y="6462"/>
                </a:moveTo>
                <a:lnTo>
                  <a:pt x="19386" y="6475"/>
                </a:lnTo>
                <a:lnTo>
                  <a:pt x="19400" y="6462"/>
                </a:lnTo>
                <a:lnTo>
                  <a:pt x="19400" y="6449"/>
                </a:lnTo>
                <a:lnTo>
                  <a:pt x="19386" y="6462"/>
                </a:lnTo>
                <a:close/>
                <a:moveTo>
                  <a:pt x="19386" y="6332"/>
                </a:moveTo>
                <a:lnTo>
                  <a:pt x="19504" y="6201"/>
                </a:lnTo>
                <a:moveTo>
                  <a:pt x="11044" y="4530"/>
                </a:moveTo>
                <a:lnTo>
                  <a:pt x="11097" y="4530"/>
                </a:lnTo>
                <a:lnTo>
                  <a:pt x="11097" y="4543"/>
                </a:lnTo>
                <a:lnTo>
                  <a:pt x="11044" y="4530"/>
                </a:lnTo>
                <a:lnTo>
                  <a:pt x="11018" y="4661"/>
                </a:lnTo>
                <a:lnTo>
                  <a:pt x="11018" y="4661"/>
                </a:lnTo>
                <a:lnTo>
                  <a:pt x="11044" y="4530"/>
                </a:lnTo>
                <a:lnTo>
                  <a:pt x="11044" y="4530"/>
                </a:lnTo>
                <a:close/>
                <a:moveTo>
                  <a:pt x="11527" y="2924"/>
                </a:moveTo>
                <a:lnTo>
                  <a:pt x="11527" y="3211"/>
                </a:lnTo>
                <a:lnTo>
                  <a:pt x="11527" y="3211"/>
                </a:lnTo>
                <a:lnTo>
                  <a:pt x="11527" y="3107"/>
                </a:lnTo>
                <a:lnTo>
                  <a:pt x="11371" y="3107"/>
                </a:lnTo>
                <a:lnTo>
                  <a:pt x="11371" y="3094"/>
                </a:lnTo>
                <a:lnTo>
                  <a:pt x="11527" y="3094"/>
                </a:lnTo>
                <a:lnTo>
                  <a:pt x="11527" y="2924"/>
                </a:lnTo>
                <a:close/>
                <a:moveTo>
                  <a:pt x="19386" y="6358"/>
                </a:moveTo>
                <a:lnTo>
                  <a:pt x="19373" y="6371"/>
                </a:lnTo>
                <a:lnTo>
                  <a:pt x="19373" y="6358"/>
                </a:lnTo>
                <a:lnTo>
                  <a:pt x="19373" y="6345"/>
                </a:lnTo>
                <a:lnTo>
                  <a:pt x="19386" y="6358"/>
                </a:lnTo>
                <a:close/>
                <a:moveTo>
                  <a:pt x="4027" y="1834"/>
                </a:moveTo>
                <a:lnTo>
                  <a:pt x="4008" y="1828"/>
                </a:lnTo>
                <a:lnTo>
                  <a:pt x="4021" y="1815"/>
                </a:lnTo>
                <a:lnTo>
                  <a:pt x="4034" y="1815"/>
                </a:lnTo>
                <a:lnTo>
                  <a:pt x="4047" y="1815"/>
                </a:lnTo>
                <a:lnTo>
                  <a:pt x="4060" y="1815"/>
                </a:lnTo>
                <a:lnTo>
                  <a:pt x="4027" y="1834"/>
                </a:lnTo>
                <a:close/>
                <a:moveTo>
                  <a:pt x="4151" y="1867"/>
                </a:moveTo>
                <a:lnTo>
                  <a:pt x="4256" y="1919"/>
                </a:lnTo>
                <a:moveTo>
                  <a:pt x="4302" y="1906"/>
                </a:moveTo>
                <a:lnTo>
                  <a:pt x="4282" y="1919"/>
                </a:lnTo>
                <a:lnTo>
                  <a:pt x="4302" y="1906"/>
                </a:lnTo>
                <a:close/>
                <a:moveTo>
                  <a:pt x="4106" y="1847"/>
                </a:moveTo>
                <a:lnTo>
                  <a:pt x="4073" y="1828"/>
                </a:lnTo>
                <a:lnTo>
                  <a:pt x="4086" y="1828"/>
                </a:lnTo>
                <a:lnTo>
                  <a:pt x="4099" y="1828"/>
                </a:lnTo>
                <a:lnTo>
                  <a:pt x="4112" y="1841"/>
                </a:lnTo>
                <a:lnTo>
                  <a:pt x="4125" y="1841"/>
                </a:lnTo>
                <a:lnTo>
                  <a:pt x="4138" y="1854"/>
                </a:lnTo>
                <a:lnTo>
                  <a:pt x="4106" y="1847"/>
                </a:lnTo>
                <a:close/>
                <a:moveTo>
                  <a:pt x="4530" y="1971"/>
                </a:moveTo>
                <a:lnTo>
                  <a:pt x="4595" y="2102"/>
                </a:lnTo>
                <a:moveTo>
                  <a:pt x="4439" y="1932"/>
                </a:moveTo>
                <a:lnTo>
                  <a:pt x="4360" y="1893"/>
                </a:lnTo>
                <a:lnTo>
                  <a:pt x="4373" y="1893"/>
                </a:lnTo>
                <a:lnTo>
                  <a:pt x="4386" y="1893"/>
                </a:lnTo>
                <a:lnTo>
                  <a:pt x="4399" y="1893"/>
                </a:lnTo>
                <a:lnTo>
                  <a:pt x="4413" y="1893"/>
                </a:lnTo>
                <a:lnTo>
                  <a:pt x="4426" y="1893"/>
                </a:lnTo>
                <a:lnTo>
                  <a:pt x="4439" y="1893"/>
                </a:lnTo>
                <a:lnTo>
                  <a:pt x="4452" y="1906"/>
                </a:lnTo>
                <a:lnTo>
                  <a:pt x="4465" y="1906"/>
                </a:lnTo>
                <a:lnTo>
                  <a:pt x="4478" y="1919"/>
                </a:lnTo>
                <a:lnTo>
                  <a:pt x="4491" y="1932"/>
                </a:lnTo>
                <a:lnTo>
                  <a:pt x="4504" y="1932"/>
                </a:lnTo>
                <a:lnTo>
                  <a:pt x="4504" y="1945"/>
                </a:lnTo>
                <a:lnTo>
                  <a:pt x="4517" y="1958"/>
                </a:lnTo>
                <a:lnTo>
                  <a:pt x="4439" y="1932"/>
                </a:lnTo>
                <a:close/>
                <a:moveTo>
                  <a:pt x="4674" y="2232"/>
                </a:moveTo>
                <a:lnTo>
                  <a:pt x="4713" y="2324"/>
                </a:lnTo>
                <a:moveTo>
                  <a:pt x="4634" y="2167"/>
                </a:moveTo>
                <a:lnTo>
                  <a:pt x="4608" y="2115"/>
                </a:lnTo>
                <a:lnTo>
                  <a:pt x="4621" y="2115"/>
                </a:lnTo>
                <a:lnTo>
                  <a:pt x="4634" y="2128"/>
                </a:lnTo>
                <a:lnTo>
                  <a:pt x="4648" y="2141"/>
                </a:lnTo>
                <a:lnTo>
                  <a:pt x="4661" y="2154"/>
                </a:lnTo>
                <a:lnTo>
                  <a:pt x="4661" y="2167"/>
                </a:lnTo>
                <a:lnTo>
                  <a:pt x="4674" y="2180"/>
                </a:lnTo>
                <a:lnTo>
                  <a:pt x="4674" y="2193"/>
                </a:lnTo>
                <a:lnTo>
                  <a:pt x="4674" y="2206"/>
                </a:lnTo>
                <a:lnTo>
                  <a:pt x="4674" y="2219"/>
                </a:lnTo>
                <a:lnTo>
                  <a:pt x="4634" y="2167"/>
                </a:lnTo>
                <a:close/>
                <a:moveTo>
                  <a:pt x="4902" y="2448"/>
                </a:moveTo>
                <a:lnTo>
                  <a:pt x="4883" y="2454"/>
                </a:lnTo>
                <a:lnTo>
                  <a:pt x="4961" y="2467"/>
                </a:lnTo>
                <a:lnTo>
                  <a:pt x="5026" y="2480"/>
                </a:lnTo>
                <a:lnTo>
                  <a:pt x="4902" y="2448"/>
                </a:lnTo>
                <a:close/>
                <a:moveTo>
                  <a:pt x="4759" y="2356"/>
                </a:moveTo>
                <a:lnTo>
                  <a:pt x="4726" y="2324"/>
                </a:lnTo>
                <a:lnTo>
                  <a:pt x="4739" y="2324"/>
                </a:lnTo>
                <a:lnTo>
                  <a:pt x="4752" y="2337"/>
                </a:lnTo>
                <a:lnTo>
                  <a:pt x="4765" y="2337"/>
                </a:lnTo>
                <a:lnTo>
                  <a:pt x="4778" y="2350"/>
                </a:lnTo>
                <a:lnTo>
                  <a:pt x="4791" y="2363"/>
                </a:lnTo>
                <a:lnTo>
                  <a:pt x="4791" y="2376"/>
                </a:lnTo>
                <a:lnTo>
                  <a:pt x="4759" y="2356"/>
                </a:lnTo>
                <a:close/>
                <a:moveTo>
                  <a:pt x="4974" y="2493"/>
                </a:moveTo>
                <a:lnTo>
                  <a:pt x="4987" y="2493"/>
                </a:lnTo>
                <a:lnTo>
                  <a:pt x="4974" y="2480"/>
                </a:lnTo>
                <a:lnTo>
                  <a:pt x="4961" y="2480"/>
                </a:lnTo>
                <a:lnTo>
                  <a:pt x="4974" y="2493"/>
                </a:lnTo>
                <a:close/>
                <a:moveTo>
                  <a:pt x="4869" y="2454"/>
                </a:moveTo>
                <a:lnTo>
                  <a:pt x="4935" y="2480"/>
                </a:lnTo>
                <a:lnTo>
                  <a:pt x="4922" y="2480"/>
                </a:lnTo>
                <a:lnTo>
                  <a:pt x="4909" y="2480"/>
                </a:lnTo>
                <a:lnTo>
                  <a:pt x="4896" y="2467"/>
                </a:lnTo>
                <a:lnTo>
                  <a:pt x="4883" y="2467"/>
                </a:lnTo>
                <a:lnTo>
                  <a:pt x="4869" y="2467"/>
                </a:lnTo>
                <a:lnTo>
                  <a:pt x="4856" y="2467"/>
                </a:lnTo>
                <a:lnTo>
                  <a:pt x="4843" y="2454"/>
                </a:lnTo>
                <a:lnTo>
                  <a:pt x="4830" y="2454"/>
                </a:lnTo>
                <a:lnTo>
                  <a:pt x="4817" y="2441"/>
                </a:lnTo>
                <a:lnTo>
                  <a:pt x="4804" y="2428"/>
                </a:lnTo>
                <a:lnTo>
                  <a:pt x="4869" y="2454"/>
                </a:lnTo>
                <a:close/>
                <a:moveTo>
                  <a:pt x="4745" y="2389"/>
                </a:moveTo>
                <a:lnTo>
                  <a:pt x="4791" y="2415"/>
                </a:lnTo>
                <a:lnTo>
                  <a:pt x="4778" y="2402"/>
                </a:lnTo>
                <a:lnTo>
                  <a:pt x="4765" y="2389"/>
                </a:lnTo>
                <a:lnTo>
                  <a:pt x="4752" y="2376"/>
                </a:lnTo>
                <a:lnTo>
                  <a:pt x="4739" y="2363"/>
                </a:lnTo>
                <a:lnTo>
                  <a:pt x="4726" y="2350"/>
                </a:lnTo>
                <a:lnTo>
                  <a:pt x="4713" y="2350"/>
                </a:lnTo>
                <a:lnTo>
                  <a:pt x="4745" y="2389"/>
                </a:lnTo>
                <a:close/>
                <a:moveTo>
                  <a:pt x="4648" y="2245"/>
                </a:moveTo>
                <a:lnTo>
                  <a:pt x="4634" y="2167"/>
                </a:lnTo>
                <a:moveTo>
                  <a:pt x="4674" y="2298"/>
                </a:moveTo>
                <a:lnTo>
                  <a:pt x="4687" y="2337"/>
                </a:lnTo>
                <a:lnTo>
                  <a:pt x="4674" y="2324"/>
                </a:lnTo>
                <a:lnTo>
                  <a:pt x="4661" y="2311"/>
                </a:lnTo>
                <a:lnTo>
                  <a:pt x="4661" y="2298"/>
                </a:lnTo>
                <a:lnTo>
                  <a:pt x="4648" y="2285"/>
                </a:lnTo>
                <a:lnTo>
                  <a:pt x="4648" y="2272"/>
                </a:lnTo>
                <a:lnTo>
                  <a:pt x="4648" y="2258"/>
                </a:lnTo>
                <a:lnTo>
                  <a:pt x="4674" y="2298"/>
                </a:lnTo>
                <a:close/>
                <a:moveTo>
                  <a:pt x="4556" y="2089"/>
                </a:moveTo>
                <a:lnTo>
                  <a:pt x="4504" y="1984"/>
                </a:lnTo>
                <a:moveTo>
                  <a:pt x="4569" y="2121"/>
                </a:moveTo>
                <a:lnTo>
                  <a:pt x="4491" y="1958"/>
                </a:lnTo>
                <a:lnTo>
                  <a:pt x="4478" y="1971"/>
                </a:lnTo>
                <a:lnTo>
                  <a:pt x="4491" y="2010"/>
                </a:lnTo>
                <a:lnTo>
                  <a:pt x="4530" y="2076"/>
                </a:lnTo>
                <a:lnTo>
                  <a:pt x="4530" y="2089"/>
                </a:lnTo>
                <a:lnTo>
                  <a:pt x="4556" y="2128"/>
                </a:lnTo>
                <a:lnTo>
                  <a:pt x="4608" y="2154"/>
                </a:lnTo>
                <a:lnTo>
                  <a:pt x="4621" y="2193"/>
                </a:lnTo>
                <a:lnTo>
                  <a:pt x="4634" y="2219"/>
                </a:lnTo>
                <a:lnTo>
                  <a:pt x="4569" y="2121"/>
                </a:lnTo>
                <a:close/>
                <a:moveTo>
                  <a:pt x="4595" y="2128"/>
                </a:moveTo>
                <a:lnTo>
                  <a:pt x="4621" y="2154"/>
                </a:lnTo>
                <a:lnTo>
                  <a:pt x="4621" y="2141"/>
                </a:lnTo>
                <a:lnTo>
                  <a:pt x="4608" y="2128"/>
                </a:lnTo>
                <a:lnTo>
                  <a:pt x="4595" y="2115"/>
                </a:lnTo>
                <a:lnTo>
                  <a:pt x="4582" y="2102"/>
                </a:lnTo>
                <a:lnTo>
                  <a:pt x="4569" y="2102"/>
                </a:lnTo>
                <a:lnTo>
                  <a:pt x="4595" y="2128"/>
                </a:lnTo>
                <a:close/>
                <a:moveTo>
                  <a:pt x="4661" y="2304"/>
                </a:moveTo>
                <a:lnTo>
                  <a:pt x="4634" y="2272"/>
                </a:lnTo>
                <a:lnTo>
                  <a:pt x="4634" y="2285"/>
                </a:lnTo>
                <a:lnTo>
                  <a:pt x="4648" y="2298"/>
                </a:lnTo>
                <a:lnTo>
                  <a:pt x="4648" y="2311"/>
                </a:lnTo>
                <a:lnTo>
                  <a:pt x="4661" y="2324"/>
                </a:lnTo>
                <a:lnTo>
                  <a:pt x="4661" y="2337"/>
                </a:lnTo>
                <a:lnTo>
                  <a:pt x="4674" y="2350"/>
                </a:lnTo>
                <a:lnTo>
                  <a:pt x="4661" y="2304"/>
                </a:lnTo>
                <a:close/>
                <a:moveTo>
                  <a:pt x="4778" y="2441"/>
                </a:moveTo>
                <a:lnTo>
                  <a:pt x="4869" y="2480"/>
                </a:lnTo>
                <a:moveTo>
                  <a:pt x="4869" y="2480"/>
                </a:moveTo>
                <a:lnTo>
                  <a:pt x="4961" y="2493"/>
                </a:lnTo>
                <a:moveTo>
                  <a:pt x="4961" y="2493"/>
                </a:moveTo>
                <a:lnTo>
                  <a:pt x="5000" y="2520"/>
                </a:lnTo>
                <a:moveTo>
                  <a:pt x="5000" y="2520"/>
                </a:moveTo>
                <a:lnTo>
                  <a:pt x="4987" y="2533"/>
                </a:lnTo>
                <a:moveTo>
                  <a:pt x="4987" y="2533"/>
                </a:moveTo>
                <a:lnTo>
                  <a:pt x="4948" y="2507"/>
                </a:lnTo>
                <a:moveTo>
                  <a:pt x="4732" y="2396"/>
                </a:moveTo>
                <a:lnTo>
                  <a:pt x="4700" y="2363"/>
                </a:lnTo>
                <a:lnTo>
                  <a:pt x="4713" y="2363"/>
                </a:lnTo>
                <a:lnTo>
                  <a:pt x="4726" y="2376"/>
                </a:lnTo>
                <a:lnTo>
                  <a:pt x="4739" y="2389"/>
                </a:lnTo>
                <a:lnTo>
                  <a:pt x="4752" y="2389"/>
                </a:lnTo>
                <a:lnTo>
                  <a:pt x="4765" y="2402"/>
                </a:lnTo>
                <a:lnTo>
                  <a:pt x="4765" y="2415"/>
                </a:lnTo>
                <a:lnTo>
                  <a:pt x="4778" y="2428"/>
                </a:lnTo>
                <a:lnTo>
                  <a:pt x="4732" y="2396"/>
                </a:lnTo>
                <a:close/>
                <a:moveTo>
                  <a:pt x="4739" y="2415"/>
                </a:moveTo>
                <a:lnTo>
                  <a:pt x="4674" y="2363"/>
                </a:lnTo>
                <a:moveTo>
                  <a:pt x="4843" y="2461"/>
                </a:moveTo>
                <a:lnTo>
                  <a:pt x="4935" y="2507"/>
                </a:lnTo>
                <a:lnTo>
                  <a:pt x="4922" y="2507"/>
                </a:lnTo>
                <a:lnTo>
                  <a:pt x="4909" y="2507"/>
                </a:lnTo>
                <a:lnTo>
                  <a:pt x="4896" y="2507"/>
                </a:lnTo>
                <a:lnTo>
                  <a:pt x="4883" y="2507"/>
                </a:lnTo>
                <a:lnTo>
                  <a:pt x="4869" y="2493"/>
                </a:lnTo>
                <a:lnTo>
                  <a:pt x="4856" y="2493"/>
                </a:lnTo>
                <a:lnTo>
                  <a:pt x="4843" y="2493"/>
                </a:lnTo>
                <a:lnTo>
                  <a:pt x="4830" y="2480"/>
                </a:lnTo>
                <a:lnTo>
                  <a:pt x="4817" y="2480"/>
                </a:lnTo>
                <a:lnTo>
                  <a:pt x="4804" y="2467"/>
                </a:lnTo>
                <a:lnTo>
                  <a:pt x="4791" y="2467"/>
                </a:lnTo>
                <a:lnTo>
                  <a:pt x="4778" y="2454"/>
                </a:lnTo>
                <a:lnTo>
                  <a:pt x="4765" y="2441"/>
                </a:lnTo>
                <a:lnTo>
                  <a:pt x="4752" y="2441"/>
                </a:lnTo>
                <a:lnTo>
                  <a:pt x="4739" y="2428"/>
                </a:lnTo>
                <a:lnTo>
                  <a:pt x="4843" y="2461"/>
                </a:lnTo>
                <a:close/>
                <a:moveTo>
                  <a:pt x="4419" y="2115"/>
                </a:moveTo>
                <a:lnTo>
                  <a:pt x="4608" y="2219"/>
                </a:lnTo>
                <a:lnTo>
                  <a:pt x="4595" y="2167"/>
                </a:lnTo>
                <a:lnTo>
                  <a:pt x="4556" y="2154"/>
                </a:lnTo>
                <a:lnTo>
                  <a:pt x="4517" y="2115"/>
                </a:lnTo>
                <a:lnTo>
                  <a:pt x="4517" y="2102"/>
                </a:lnTo>
                <a:lnTo>
                  <a:pt x="4465" y="1984"/>
                </a:lnTo>
                <a:lnTo>
                  <a:pt x="4334" y="1945"/>
                </a:lnTo>
                <a:lnTo>
                  <a:pt x="4419" y="2115"/>
                </a:lnTo>
                <a:close/>
                <a:moveTo>
                  <a:pt x="4641" y="2311"/>
                </a:moveTo>
                <a:lnTo>
                  <a:pt x="4661" y="2363"/>
                </a:lnTo>
                <a:lnTo>
                  <a:pt x="4648" y="2350"/>
                </a:lnTo>
                <a:lnTo>
                  <a:pt x="4634" y="2337"/>
                </a:lnTo>
                <a:lnTo>
                  <a:pt x="4621" y="2324"/>
                </a:lnTo>
                <a:lnTo>
                  <a:pt x="4621" y="2311"/>
                </a:lnTo>
                <a:lnTo>
                  <a:pt x="4608" y="2298"/>
                </a:lnTo>
                <a:lnTo>
                  <a:pt x="4608" y="2285"/>
                </a:lnTo>
                <a:lnTo>
                  <a:pt x="4608" y="2272"/>
                </a:lnTo>
                <a:lnTo>
                  <a:pt x="4641" y="2311"/>
                </a:lnTo>
                <a:close/>
                <a:moveTo>
                  <a:pt x="4171" y="1939"/>
                </a:moveTo>
                <a:lnTo>
                  <a:pt x="4217" y="1971"/>
                </a:lnTo>
                <a:lnTo>
                  <a:pt x="4204" y="1958"/>
                </a:lnTo>
                <a:lnTo>
                  <a:pt x="4191" y="1958"/>
                </a:lnTo>
                <a:lnTo>
                  <a:pt x="4178" y="1958"/>
                </a:lnTo>
                <a:lnTo>
                  <a:pt x="4164" y="1945"/>
                </a:lnTo>
                <a:lnTo>
                  <a:pt x="4151" y="1945"/>
                </a:lnTo>
                <a:lnTo>
                  <a:pt x="4138" y="1932"/>
                </a:lnTo>
                <a:lnTo>
                  <a:pt x="4125" y="1919"/>
                </a:lnTo>
                <a:lnTo>
                  <a:pt x="4171" y="1939"/>
                </a:lnTo>
                <a:close/>
                <a:moveTo>
                  <a:pt x="4067" y="1899"/>
                </a:moveTo>
                <a:lnTo>
                  <a:pt x="4099" y="1893"/>
                </a:lnTo>
                <a:lnTo>
                  <a:pt x="4086" y="1880"/>
                </a:lnTo>
                <a:lnTo>
                  <a:pt x="4073" y="1880"/>
                </a:lnTo>
                <a:lnTo>
                  <a:pt x="4060" y="1880"/>
                </a:lnTo>
                <a:lnTo>
                  <a:pt x="4047" y="1880"/>
                </a:lnTo>
                <a:lnTo>
                  <a:pt x="4034" y="1880"/>
                </a:lnTo>
                <a:lnTo>
                  <a:pt x="4067" y="1899"/>
                </a:lnTo>
                <a:close/>
                <a:moveTo>
                  <a:pt x="3812" y="1828"/>
                </a:moveTo>
                <a:lnTo>
                  <a:pt x="3786" y="1815"/>
                </a:lnTo>
                <a:lnTo>
                  <a:pt x="3812" y="1828"/>
                </a:lnTo>
                <a:close/>
                <a:moveTo>
                  <a:pt x="3799" y="1802"/>
                </a:moveTo>
                <a:lnTo>
                  <a:pt x="3877" y="1867"/>
                </a:lnTo>
                <a:moveTo>
                  <a:pt x="3923" y="1873"/>
                </a:moveTo>
                <a:lnTo>
                  <a:pt x="4008" y="1893"/>
                </a:lnTo>
                <a:lnTo>
                  <a:pt x="3995" y="1906"/>
                </a:lnTo>
                <a:lnTo>
                  <a:pt x="3982" y="1906"/>
                </a:lnTo>
                <a:lnTo>
                  <a:pt x="3969" y="1906"/>
                </a:lnTo>
                <a:lnTo>
                  <a:pt x="3956" y="1906"/>
                </a:lnTo>
                <a:lnTo>
                  <a:pt x="3943" y="1906"/>
                </a:lnTo>
                <a:lnTo>
                  <a:pt x="3930" y="1906"/>
                </a:lnTo>
                <a:lnTo>
                  <a:pt x="3916" y="1906"/>
                </a:lnTo>
                <a:lnTo>
                  <a:pt x="3903" y="1893"/>
                </a:lnTo>
                <a:lnTo>
                  <a:pt x="3890" y="1893"/>
                </a:lnTo>
                <a:lnTo>
                  <a:pt x="3877" y="1893"/>
                </a:lnTo>
                <a:lnTo>
                  <a:pt x="3864" y="1880"/>
                </a:lnTo>
                <a:lnTo>
                  <a:pt x="3851" y="1880"/>
                </a:lnTo>
                <a:lnTo>
                  <a:pt x="3838" y="1867"/>
                </a:lnTo>
                <a:lnTo>
                  <a:pt x="3923" y="1873"/>
                </a:lnTo>
                <a:close/>
                <a:moveTo>
                  <a:pt x="3943" y="1867"/>
                </a:moveTo>
                <a:lnTo>
                  <a:pt x="3890" y="1867"/>
                </a:lnTo>
                <a:lnTo>
                  <a:pt x="3903" y="1867"/>
                </a:lnTo>
                <a:lnTo>
                  <a:pt x="3916" y="1880"/>
                </a:lnTo>
                <a:lnTo>
                  <a:pt x="3930" y="1880"/>
                </a:lnTo>
                <a:lnTo>
                  <a:pt x="3943" y="1880"/>
                </a:lnTo>
                <a:lnTo>
                  <a:pt x="3956" y="1880"/>
                </a:lnTo>
                <a:lnTo>
                  <a:pt x="3969" y="1880"/>
                </a:lnTo>
                <a:lnTo>
                  <a:pt x="3982" y="1880"/>
                </a:lnTo>
                <a:lnTo>
                  <a:pt x="3995" y="1867"/>
                </a:lnTo>
                <a:lnTo>
                  <a:pt x="3943" y="1867"/>
                </a:lnTo>
                <a:close/>
                <a:moveTo>
                  <a:pt x="4067" y="1886"/>
                </a:moveTo>
                <a:lnTo>
                  <a:pt x="4021" y="1867"/>
                </a:lnTo>
                <a:lnTo>
                  <a:pt x="4034" y="1867"/>
                </a:lnTo>
                <a:lnTo>
                  <a:pt x="4047" y="1867"/>
                </a:lnTo>
                <a:lnTo>
                  <a:pt x="4060" y="1867"/>
                </a:lnTo>
                <a:lnTo>
                  <a:pt x="4073" y="1867"/>
                </a:lnTo>
                <a:lnTo>
                  <a:pt x="4086" y="1867"/>
                </a:lnTo>
                <a:lnTo>
                  <a:pt x="4099" y="1880"/>
                </a:lnTo>
                <a:lnTo>
                  <a:pt x="4112" y="1880"/>
                </a:lnTo>
                <a:lnTo>
                  <a:pt x="4125" y="1893"/>
                </a:lnTo>
                <a:lnTo>
                  <a:pt x="4067" y="1886"/>
                </a:lnTo>
                <a:close/>
                <a:moveTo>
                  <a:pt x="4243" y="1945"/>
                </a:moveTo>
                <a:lnTo>
                  <a:pt x="4256" y="1932"/>
                </a:lnTo>
                <a:moveTo>
                  <a:pt x="4184" y="1926"/>
                </a:moveTo>
                <a:lnTo>
                  <a:pt x="4138" y="1919"/>
                </a:lnTo>
                <a:lnTo>
                  <a:pt x="4151" y="1919"/>
                </a:lnTo>
                <a:lnTo>
                  <a:pt x="4164" y="1932"/>
                </a:lnTo>
                <a:lnTo>
                  <a:pt x="4178" y="1932"/>
                </a:lnTo>
                <a:lnTo>
                  <a:pt x="4191" y="1945"/>
                </a:lnTo>
                <a:lnTo>
                  <a:pt x="4204" y="1945"/>
                </a:lnTo>
                <a:lnTo>
                  <a:pt x="4217" y="1945"/>
                </a:lnTo>
                <a:lnTo>
                  <a:pt x="4230" y="1945"/>
                </a:lnTo>
                <a:lnTo>
                  <a:pt x="4184" y="1926"/>
                </a:lnTo>
                <a:close/>
                <a:moveTo>
                  <a:pt x="4184" y="1899"/>
                </a:moveTo>
                <a:lnTo>
                  <a:pt x="4243" y="1932"/>
                </a:lnTo>
                <a:lnTo>
                  <a:pt x="4230" y="1932"/>
                </a:lnTo>
                <a:lnTo>
                  <a:pt x="4217" y="1932"/>
                </a:lnTo>
                <a:lnTo>
                  <a:pt x="4204" y="1919"/>
                </a:lnTo>
                <a:lnTo>
                  <a:pt x="4191" y="1919"/>
                </a:lnTo>
                <a:lnTo>
                  <a:pt x="4178" y="1906"/>
                </a:lnTo>
                <a:lnTo>
                  <a:pt x="4164" y="1906"/>
                </a:lnTo>
                <a:lnTo>
                  <a:pt x="4151" y="1893"/>
                </a:lnTo>
                <a:lnTo>
                  <a:pt x="4138" y="1893"/>
                </a:lnTo>
                <a:lnTo>
                  <a:pt x="4125" y="1880"/>
                </a:lnTo>
                <a:lnTo>
                  <a:pt x="4184" y="1899"/>
                </a:lnTo>
                <a:close/>
                <a:moveTo>
                  <a:pt x="3995" y="1854"/>
                </a:moveTo>
                <a:lnTo>
                  <a:pt x="3943" y="1867"/>
                </a:lnTo>
                <a:moveTo>
                  <a:pt x="4054" y="1860"/>
                </a:moveTo>
                <a:lnTo>
                  <a:pt x="4099" y="1854"/>
                </a:lnTo>
                <a:lnTo>
                  <a:pt x="4086" y="1854"/>
                </a:lnTo>
                <a:lnTo>
                  <a:pt x="4073" y="1841"/>
                </a:lnTo>
                <a:lnTo>
                  <a:pt x="4060" y="1841"/>
                </a:lnTo>
                <a:lnTo>
                  <a:pt x="4047" y="1841"/>
                </a:lnTo>
                <a:lnTo>
                  <a:pt x="4034" y="1841"/>
                </a:lnTo>
                <a:lnTo>
                  <a:pt x="4021" y="1841"/>
                </a:lnTo>
                <a:lnTo>
                  <a:pt x="4008" y="1841"/>
                </a:lnTo>
                <a:lnTo>
                  <a:pt x="4054" y="1860"/>
                </a:lnTo>
                <a:close/>
                <a:moveTo>
                  <a:pt x="3838" y="1795"/>
                </a:moveTo>
                <a:lnTo>
                  <a:pt x="3812" y="1789"/>
                </a:lnTo>
                <a:lnTo>
                  <a:pt x="3838" y="1795"/>
                </a:lnTo>
                <a:close/>
                <a:moveTo>
                  <a:pt x="3897" y="1841"/>
                </a:moveTo>
                <a:lnTo>
                  <a:pt x="3930" y="1867"/>
                </a:lnTo>
                <a:lnTo>
                  <a:pt x="3916" y="1867"/>
                </a:lnTo>
                <a:lnTo>
                  <a:pt x="3903" y="1854"/>
                </a:lnTo>
                <a:lnTo>
                  <a:pt x="3890" y="1854"/>
                </a:lnTo>
                <a:lnTo>
                  <a:pt x="3877" y="1841"/>
                </a:lnTo>
                <a:lnTo>
                  <a:pt x="3864" y="1841"/>
                </a:lnTo>
                <a:lnTo>
                  <a:pt x="3851" y="1828"/>
                </a:lnTo>
                <a:lnTo>
                  <a:pt x="3897" y="1841"/>
                </a:lnTo>
                <a:close/>
                <a:moveTo>
                  <a:pt x="3871" y="1815"/>
                </a:moveTo>
                <a:lnTo>
                  <a:pt x="3825" y="1789"/>
                </a:lnTo>
                <a:lnTo>
                  <a:pt x="3838" y="1802"/>
                </a:lnTo>
                <a:lnTo>
                  <a:pt x="3851" y="1815"/>
                </a:lnTo>
                <a:lnTo>
                  <a:pt x="3864" y="1828"/>
                </a:lnTo>
                <a:lnTo>
                  <a:pt x="3877" y="1828"/>
                </a:lnTo>
                <a:lnTo>
                  <a:pt x="3890" y="1841"/>
                </a:lnTo>
                <a:lnTo>
                  <a:pt x="3903" y="1854"/>
                </a:lnTo>
                <a:lnTo>
                  <a:pt x="3871" y="1815"/>
                </a:lnTo>
                <a:close/>
                <a:moveTo>
                  <a:pt x="18342" y="8407"/>
                </a:moveTo>
                <a:lnTo>
                  <a:pt x="18342" y="8420"/>
                </a:lnTo>
                <a:lnTo>
                  <a:pt x="18316" y="8538"/>
                </a:lnTo>
                <a:lnTo>
                  <a:pt x="18394" y="8486"/>
                </a:lnTo>
                <a:lnTo>
                  <a:pt x="18407" y="8499"/>
                </a:lnTo>
                <a:lnTo>
                  <a:pt x="18159" y="8629"/>
                </a:lnTo>
                <a:lnTo>
                  <a:pt x="18159" y="9164"/>
                </a:lnTo>
                <a:lnTo>
                  <a:pt x="18159" y="9164"/>
                </a:lnTo>
                <a:lnTo>
                  <a:pt x="18146" y="8616"/>
                </a:lnTo>
                <a:lnTo>
                  <a:pt x="18146" y="8616"/>
                </a:lnTo>
                <a:lnTo>
                  <a:pt x="18146" y="8616"/>
                </a:lnTo>
                <a:lnTo>
                  <a:pt x="18303" y="8538"/>
                </a:lnTo>
                <a:lnTo>
                  <a:pt x="18329" y="8407"/>
                </a:lnTo>
                <a:lnTo>
                  <a:pt x="18329" y="8407"/>
                </a:lnTo>
                <a:lnTo>
                  <a:pt x="18342" y="8407"/>
                </a:lnTo>
                <a:close/>
                <a:moveTo>
                  <a:pt x="18016" y="7676"/>
                </a:moveTo>
                <a:lnTo>
                  <a:pt x="18016" y="7676"/>
                </a:lnTo>
                <a:lnTo>
                  <a:pt x="18577" y="7428"/>
                </a:lnTo>
                <a:lnTo>
                  <a:pt x="18577" y="7428"/>
                </a:lnTo>
                <a:lnTo>
                  <a:pt x="18016" y="7676"/>
                </a:lnTo>
                <a:close/>
                <a:moveTo>
                  <a:pt x="13799" y="1253"/>
                </a:moveTo>
                <a:lnTo>
                  <a:pt x="13773" y="1227"/>
                </a:lnTo>
                <a:lnTo>
                  <a:pt x="13747" y="1240"/>
                </a:lnTo>
                <a:lnTo>
                  <a:pt x="13708" y="1240"/>
                </a:lnTo>
                <a:lnTo>
                  <a:pt x="13695" y="1227"/>
                </a:lnTo>
                <a:lnTo>
                  <a:pt x="13721" y="1227"/>
                </a:lnTo>
                <a:lnTo>
                  <a:pt x="13747" y="1227"/>
                </a:lnTo>
                <a:lnTo>
                  <a:pt x="13773" y="1214"/>
                </a:lnTo>
                <a:lnTo>
                  <a:pt x="13799" y="1214"/>
                </a:lnTo>
                <a:lnTo>
                  <a:pt x="13825" y="1188"/>
                </a:lnTo>
                <a:lnTo>
                  <a:pt x="13825" y="1227"/>
                </a:lnTo>
                <a:lnTo>
                  <a:pt x="13799" y="1253"/>
                </a:lnTo>
                <a:close/>
                <a:moveTo>
                  <a:pt x="11084" y="1762"/>
                </a:moveTo>
                <a:lnTo>
                  <a:pt x="11084" y="1736"/>
                </a:lnTo>
                <a:lnTo>
                  <a:pt x="11097" y="1736"/>
                </a:lnTo>
                <a:lnTo>
                  <a:pt x="11097" y="1762"/>
                </a:lnTo>
                <a:lnTo>
                  <a:pt x="11097" y="2089"/>
                </a:lnTo>
                <a:lnTo>
                  <a:pt x="11084" y="2089"/>
                </a:lnTo>
                <a:lnTo>
                  <a:pt x="11084" y="1762"/>
                </a:lnTo>
                <a:close/>
                <a:moveTo>
                  <a:pt x="21841" y="3930"/>
                </a:moveTo>
                <a:lnTo>
                  <a:pt x="22807" y="3916"/>
                </a:lnTo>
                <a:lnTo>
                  <a:pt x="22807" y="3930"/>
                </a:lnTo>
                <a:lnTo>
                  <a:pt x="21841" y="3943"/>
                </a:lnTo>
                <a:lnTo>
                  <a:pt x="21841" y="3930"/>
                </a:lnTo>
                <a:close/>
                <a:moveTo>
                  <a:pt x="16319" y="4765"/>
                </a:moveTo>
                <a:lnTo>
                  <a:pt x="16306" y="4765"/>
                </a:lnTo>
                <a:lnTo>
                  <a:pt x="16306" y="4034"/>
                </a:lnTo>
                <a:lnTo>
                  <a:pt x="16319" y="4034"/>
                </a:lnTo>
                <a:lnTo>
                  <a:pt x="16319" y="4765"/>
                </a:lnTo>
                <a:close/>
                <a:moveTo>
                  <a:pt x="5065" y="10157"/>
                </a:moveTo>
                <a:lnTo>
                  <a:pt x="5065" y="10144"/>
                </a:lnTo>
                <a:lnTo>
                  <a:pt x="5078" y="10144"/>
                </a:lnTo>
                <a:lnTo>
                  <a:pt x="5118" y="10157"/>
                </a:lnTo>
                <a:lnTo>
                  <a:pt x="5144" y="10170"/>
                </a:lnTo>
                <a:lnTo>
                  <a:pt x="5170" y="10170"/>
                </a:lnTo>
                <a:lnTo>
                  <a:pt x="5196" y="10170"/>
                </a:lnTo>
                <a:lnTo>
                  <a:pt x="5196" y="10183"/>
                </a:lnTo>
                <a:lnTo>
                  <a:pt x="5196" y="10183"/>
                </a:lnTo>
                <a:lnTo>
                  <a:pt x="5183" y="10183"/>
                </a:lnTo>
                <a:lnTo>
                  <a:pt x="5170" y="10183"/>
                </a:lnTo>
                <a:lnTo>
                  <a:pt x="5157" y="10170"/>
                </a:lnTo>
                <a:lnTo>
                  <a:pt x="5118" y="10170"/>
                </a:lnTo>
                <a:lnTo>
                  <a:pt x="5091" y="10157"/>
                </a:lnTo>
                <a:lnTo>
                  <a:pt x="5065" y="10157"/>
                </a:lnTo>
                <a:close/>
                <a:moveTo>
                  <a:pt x="18277" y="6527"/>
                </a:moveTo>
                <a:lnTo>
                  <a:pt x="18277" y="6501"/>
                </a:lnTo>
                <a:lnTo>
                  <a:pt x="18564" y="6501"/>
                </a:lnTo>
                <a:lnTo>
                  <a:pt x="18564" y="6527"/>
                </a:lnTo>
                <a:lnTo>
                  <a:pt x="18277" y="6527"/>
                </a:lnTo>
                <a:close/>
                <a:moveTo>
                  <a:pt x="12963" y="7350"/>
                </a:moveTo>
                <a:lnTo>
                  <a:pt x="12702" y="7337"/>
                </a:lnTo>
                <a:lnTo>
                  <a:pt x="12702" y="7324"/>
                </a:lnTo>
                <a:lnTo>
                  <a:pt x="12963" y="7337"/>
                </a:lnTo>
                <a:lnTo>
                  <a:pt x="12963" y="7350"/>
                </a:lnTo>
                <a:close/>
                <a:moveTo>
                  <a:pt x="7245" y="3995"/>
                </a:moveTo>
                <a:lnTo>
                  <a:pt x="7245" y="3995"/>
                </a:lnTo>
                <a:lnTo>
                  <a:pt x="7193" y="3734"/>
                </a:lnTo>
                <a:lnTo>
                  <a:pt x="7141" y="3695"/>
                </a:lnTo>
                <a:lnTo>
                  <a:pt x="7089" y="3564"/>
                </a:lnTo>
                <a:lnTo>
                  <a:pt x="7063" y="3538"/>
                </a:lnTo>
                <a:lnTo>
                  <a:pt x="6997" y="3538"/>
                </a:lnTo>
                <a:lnTo>
                  <a:pt x="6932" y="3525"/>
                </a:lnTo>
                <a:lnTo>
                  <a:pt x="6854" y="3499"/>
                </a:lnTo>
                <a:lnTo>
                  <a:pt x="6684" y="3368"/>
                </a:lnTo>
                <a:lnTo>
                  <a:pt x="6684" y="3368"/>
                </a:lnTo>
                <a:lnTo>
                  <a:pt x="6815" y="3460"/>
                </a:lnTo>
                <a:lnTo>
                  <a:pt x="6867" y="3499"/>
                </a:lnTo>
                <a:lnTo>
                  <a:pt x="6932" y="3512"/>
                </a:lnTo>
                <a:lnTo>
                  <a:pt x="6997" y="3525"/>
                </a:lnTo>
                <a:lnTo>
                  <a:pt x="7063" y="3538"/>
                </a:lnTo>
                <a:lnTo>
                  <a:pt x="7089" y="3551"/>
                </a:lnTo>
                <a:lnTo>
                  <a:pt x="7115" y="3603"/>
                </a:lnTo>
                <a:lnTo>
                  <a:pt x="7141" y="3681"/>
                </a:lnTo>
                <a:lnTo>
                  <a:pt x="7193" y="3721"/>
                </a:lnTo>
                <a:lnTo>
                  <a:pt x="7245" y="3995"/>
                </a:lnTo>
                <a:close/>
                <a:moveTo>
                  <a:pt x="13681" y="6749"/>
                </a:moveTo>
                <a:lnTo>
                  <a:pt x="13668" y="6749"/>
                </a:lnTo>
                <a:lnTo>
                  <a:pt x="13655" y="5718"/>
                </a:lnTo>
                <a:lnTo>
                  <a:pt x="13668" y="5718"/>
                </a:lnTo>
                <a:lnTo>
                  <a:pt x="13681" y="6749"/>
                </a:lnTo>
                <a:close/>
                <a:moveTo>
                  <a:pt x="18316" y="8525"/>
                </a:moveTo>
                <a:lnTo>
                  <a:pt x="18303" y="8538"/>
                </a:lnTo>
                <a:lnTo>
                  <a:pt x="18146" y="8616"/>
                </a:lnTo>
                <a:lnTo>
                  <a:pt x="18146" y="8616"/>
                </a:lnTo>
                <a:lnTo>
                  <a:pt x="18146" y="8629"/>
                </a:lnTo>
                <a:lnTo>
                  <a:pt x="18146" y="8629"/>
                </a:lnTo>
                <a:lnTo>
                  <a:pt x="18146" y="8616"/>
                </a:lnTo>
                <a:lnTo>
                  <a:pt x="18146" y="8603"/>
                </a:lnTo>
                <a:lnTo>
                  <a:pt x="18185" y="8590"/>
                </a:lnTo>
                <a:lnTo>
                  <a:pt x="18225" y="8564"/>
                </a:lnTo>
                <a:lnTo>
                  <a:pt x="18290" y="8525"/>
                </a:lnTo>
                <a:lnTo>
                  <a:pt x="18303" y="8525"/>
                </a:lnTo>
                <a:lnTo>
                  <a:pt x="18316" y="8525"/>
                </a:lnTo>
                <a:close/>
                <a:moveTo>
                  <a:pt x="5574" y="8825"/>
                </a:moveTo>
                <a:lnTo>
                  <a:pt x="5574" y="8838"/>
                </a:lnTo>
                <a:lnTo>
                  <a:pt x="5418" y="8838"/>
                </a:lnTo>
                <a:lnTo>
                  <a:pt x="5418" y="8851"/>
                </a:lnTo>
                <a:lnTo>
                  <a:pt x="5666" y="8851"/>
                </a:lnTo>
                <a:lnTo>
                  <a:pt x="5666" y="8851"/>
                </a:lnTo>
                <a:lnTo>
                  <a:pt x="5418" y="8851"/>
                </a:lnTo>
                <a:lnTo>
                  <a:pt x="5418" y="8903"/>
                </a:lnTo>
                <a:lnTo>
                  <a:pt x="5666" y="8903"/>
                </a:lnTo>
                <a:lnTo>
                  <a:pt x="5666" y="8903"/>
                </a:lnTo>
                <a:lnTo>
                  <a:pt x="5418" y="8903"/>
                </a:lnTo>
                <a:lnTo>
                  <a:pt x="5405" y="8943"/>
                </a:lnTo>
                <a:lnTo>
                  <a:pt x="5666" y="8943"/>
                </a:lnTo>
                <a:lnTo>
                  <a:pt x="5666" y="8943"/>
                </a:lnTo>
                <a:lnTo>
                  <a:pt x="5405" y="8943"/>
                </a:lnTo>
                <a:lnTo>
                  <a:pt x="5405" y="8956"/>
                </a:lnTo>
                <a:lnTo>
                  <a:pt x="5405" y="8995"/>
                </a:lnTo>
                <a:lnTo>
                  <a:pt x="5666" y="8995"/>
                </a:lnTo>
                <a:lnTo>
                  <a:pt x="5666" y="8995"/>
                </a:lnTo>
                <a:lnTo>
                  <a:pt x="5405" y="8995"/>
                </a:lnTo>
                <a:lnTo>
                  <a:pt x="5405" y="9034"/>
                </a:lnTo>
                <a:lnTo>
                  <a:pt x="5666" y="9034"/>
                </a:lnTo>
                <a:lnTo>
                  <a:pt x="5666" y="9034"/>
                </a:lnTo>
                <a:lnTo>
                  <a:pt x="5405" y="9047"/>
                </a:lnTo>
                <a:lnTo>
                  <a:pt x="5405" y="9086"/>
                </a:lnTo>
                <a:lnTo>
                  <a:pt x="5666" y="9086"/>
                </a:lnTo>
                <a:lnTo>
                  <a:pt x="5666" y="9086"/>
                </a:lnTo>
                <a:lnTo>
                  <a:pt x="5405" y="9086"/>
                </a:lnTo>
                <a:lnTo>
                  <a:pt x="5405" y="9125"/>
                </a:lnTo>
                <a:lnTo>
                  <a:pt x="5666" y="9125"/>
                </a:lnTo>
                <a:lnTo>
                  <a:pt x="5666" y="9138"/>
                </a:lnTo>
                <a:lnTo>
                  <a:pt x="5405" y="9125"/>
                </a:lnTo>
                <a:lnTo>
                  <a:pt x="5392" y="9151"/>
                </a:lnTo>
                <a:lnTo>
                  <a:pt x="5392" y="9178"/>
                </a:lnTo>
                <a:lnTo>
                  <a:pt x="5666" y="9178"/>
                </a:lnTo>
                <a:lnTo>
                  <a:pt x="5666" y="9178"/>
                </a:lnTo>
                <a:lnTo>
                  <a:pt x="5392" y="9178"/>
                </a:lnTo>
                <a:lnTo>
                  <a:pt x="5392" y="9178"/>
                </a:lnTo>
                <a:lnTo>
                  <a:pt x="5379" y="9178"/>
                </a:lnTo>
                <a:lnTo>
                  <a:pt x="5392" y="9125"/>
                </a:lnTo>
                <a:lnTo>
                  <a:pt x="5144" y="9125"/>
                </a:lnTo>
                <a:lnTo>
                  <a:pt x="5144" y="9125"/>
                </a:lnTo>
                <a:lnTo>
                  <a:pt x="5392" y="9125"/>
                </a:lnTo>
                <a:lnTo>
                  <a:pt x="5392" y="9086"/>
                </a:lnTo>
                <a:lnTo>
                  <a:pt x="5196" y="9086"/>
                </a:lnTo>
                <a:lnTo>
                  <a:pt x="5196" y="9073"/>
                </a:lnTo>
                <a:lnTo>
                  <a:pt x="5392" y="9086"/>
                </a:lnTo>
                <a:lnTo>
                  <a:pt x="5392" y="9073"/>
                </a:lnTo>
                <a:lnTo>
                  <a:pt x="5392" y="9034"/>
                </a:lnTo>
                <a:lnTo>
                  <a:pt x="5222" y="9034"/>
                </a:lnTo>
                <a:lnTo>
                  <a:pt x="5222" y="9034"/>
                </a:lnTo>
                <a:lnTo>
                  <a:pt x="5235" y="8982"/>
                </a:lnTo>
                <a:lnTo>
                  <a:pt x="5091" y="8982"/>
                </a:lnTo>
                <a:lnTo>
                  <a:pt x="5091" y="8982"/>
                </a:lnTo>
                <a:lnTo>
                  <a:pt x="5235" y="8982"/>
                </a:lnTo>
                <a:lnTo>
                  <a:pt x="5235" y="8982"/>
                </a:lnTo>
                <a:lnTo>
                  <a:pt x="5235" y="8982"/>
                </a:lnTo>
                <a:lnTo>
                  <a:pt x="5300" y="8982"/>
                </a:lnTo>
                <a:lnTo>
                  <a:pt x="5300" y="8943"/>
                </a:lnTo>
                <a:lnTo>
                  <a:pt x="5091" y="8943"/>
                </a:lnTo>
                <a:lnTo>
                  <a:pt x="5091" y="8943"/>
                </a:lnTo>
                <a:lnTo>
                  <a:pt x="5405" y="8943"/>
                </a:lnTo>
                <a:lnTo>
                  <a:pt x="5405" y="8903"/>
                </a:lnTo>
                <a:lnTo>
                  <a:pt x="5104" y="8903"/>
                </a:lnTo>
                <a:lnTo>
                  <a:pt x="5104" y="8890"/>
                </a:lnTo>
                <a:lnTo>
                  <a:pt x="5405" y="8890"/>
                </a:lnTo>
                <a:lnTo>
                  <a:pt x="5405" y="8851"/>
                </a:lnTo>
                <a:lnTo>
                  <a:pt x="5248" y="8851"/>
                </a:lnTo>
                <a:lnTo>
                  <a:pt x="5248" y="8851"/>
                </a:lnTo>
                <a:lnTo>
                  <a:pt x="5065" y="8851"/>
                </a:lnTo>
                <a:lnTo>
                  <a:pt x="5065" y="8851"/>
                </a:lnTo>
                <a:lnTo>
                  <a:pt x="5248" y="8851"/>
                </a:lnTo>
                <a:lnTo>
                  <a:pt x="5248" y="8851"/>
                </a:lnTo>
                <a:lnTo>
                  <a:pt x="5405" y="8851"/>
                </a:lnTo>
                <a:lnTo>
                  <a:pt x="5418" y="8838"/>
                </a:lnTo>
                <a:lnTo>
                  <a:pt x="5418" y="8838"/>
                </a:lnTo>
                <a:lnTo>
                  <a:pt x="5352" y="8825"/>
                </a:lnTo>
                <a:lnTo>
                  <a:pt x="5352" y="8825"/>
                </a:lnTo>
                <a:lnTo>
                  <a:pt x="5248" y="8825"/>
                </a:lnTo>
                <a:lnTo>
                  <a:pt x="5065" y="8825"/>
                </a:lnTo>
                <a:lnTo>
                  <a:pt x="5065" y="8825"/>
                </a:lnTo>
                <a:lnTo>
                  <a:pt x="5248" y="8825"/>
                </a:lnTo>
                <a:lnTo>
                  <a:pt x="5248" y="8825"/>
                </a:lnTo>
                <a:lnTo>
                  <a:pt x="5248" y="8825"/>
                </a:lnTo>
                <a:lnTo>
                  <a:pt x="5352" y="8825"/>
                </a:lnTo>
                <a:lnTo>
                  <a:pt x="5418" y="8825"/>
                </a:lnTo>
                <a:lnTo>
                  <a:pt x="5418" y="8825"/>
                </a:lnTo>
                <a:lnTo>
                  <a:pt x="5574" y="8825"/>
                </a:lnTo>
                <a:close/>
                <a:moveTo>
                  <a:pt x="5405" y="8995"/>
                </a:moveTo>
                <a:lnTo>
                  <a:pt x="5235" y="8995"/>
                </a:lnTo>
                <a:lnTo>
                  <a:pt x="5222" y="9034"/>
                </a:lnTo>
                <a:lnTo>
                  <a:pt x="5392" y="9034"/>
                </a:lnTo>
                <a:lnTo>
                  <a:pt x="5405" y="8995"/>
                </a:lnTo>
                <a:close/>
                <a:moveTo>
                  <a:pt x="5300" y="8943"/>
                </a:moveTo>
                <a:lnTo>
                  <a:pt x="5300" y="8982"/>
                </a:lnTo>
                <a:lnTo>
                  <a:pt x="5405" y="8995"/>
                </a:lnTo>
                <a:lnTo>
                  <a:pt x="5405" y="8943"/>
                </a:lnTo>
                <a:lnTo>
                  <a:pt x="5300" y="8943"/>
                </a:lnTo>
                <a:close/>
                <a:moveTo>
                  <a:pt x="5209" y="8551"/>
                </a:moveTo>
                <a:lnTo>
                  <a:pt x="5209" y="8825"/>
                </a:lnTo>
                <a:lnTo>
                  <a:pt x="5248" y="8825"/>
                </a:lnTo>
                <a:lnTo>
                  <a:pt x="5248" y="8564"/>
                </a:lnTo>
                <a:lnTo>
                  <a:pt x="5248" y="8564"/>
                </a:lnTo>
                <a:lnTo>
                  <a:pt x="5248" y="8825"/>
                </a:lnTo>
                <a:lnTo>
                  <a:pt x="5287" y="8825"/>
                </a:lnTo>
                <a:lnTo>
                  <a:pt x="5300" y="8577"/>
                </a:lnTo>
                <a:lnTo>
                  <a:pt x="5300" y="8577"/>
                </a:lnTo>
                <a:lnTo>
                  <a:pt x="5300" y="8825"/>
                </a:lnTo>
                <a:lnTo>
                  <a:pt x="5339" y="8825"/>
                </a:lnTo>
                <a:lnTo>
                  <a:pt x="5339" y="8590"/>
                </a:lnTo>
                <a:lnTo>
                  <a:pt x="5352" y="8590"/>
                </a:lnTo>
                <a:lnTo>
                  <a:pt x="5339" y="8825"/>
                </a:lnTo>
                <a:lnTo>
                  <a:pt x="5392" y="8825"/>
                </a:lnTo>
                <a:lnTo>
                  <a:pt x="5392" y="8603"/>
                </a:lnTo>
                <a:lnTo>
                  <a:pt x="5392" y="8603"/>
                </a:lnTo>
                <a:lnTo>
                  <a:pt x="5392" y="8825"/>
                </a:lnTo>
                <a:lnTo>
                  <a:pt x="5431" y="8825"/>
                </a:lnTo>
                <a:lnTo>
                  <a:pt x="5431" y="8603"/>
                </a:lnTo>
                <a:lnTo>
                  <a:pt x="5431" y="8603"/>
                </a:lnTo>
                <a:lnTo>
                  <a:pt x="5431" y="8825"/>
                </a:lnTo>
                <a:lnTo>
                  <a:pt x="5483" y="8825"/>
                </a:lnTo>
                <a:lnTo>
                  <a:pt x="5483" y="8642"/>
                </a:lnTo>
                <a:lnTo>
                  <a:pt x="5483" y="8642"/>
                </a:lnTo>
                <a:lnTo>
                  <a:pt x="5483" y="8825"/>
                </a:lnTo>
                <a:lnTo>
                  <a:pt x="5522" y="8825"/>
                </a:lnTo>
                <a:lnTo>
                  <a:pt x="5522" y="8695"/>
                </a:lnTo>
                <a:lnTo>
                  <a:pt x="5522" y="8695"/>
                </a:lnTo>
                <a:lnTo>
                  <a:pt x="5522" y="8825"/>
                </a:lnTo>
                <a:lnTo>
                  <a:pt x="5574" y="8825"/>
                </a:lnTo>
                <a:lnTo>
                  <a:pt x="5574" y="8747"/>
                </a:lnTo>
                <a:lnTo>
                  <a:pt x="5574" y="8747"/>
                </a:lnTo>
                <a:lnTo>
                  <a:pt x="5574" y="8825"/>
                </a:lnTo>
                <a:lnTo>
                  <a:pt x="5614" y="8825"/>
                </a:lnTo>
                <a:lnTo>
                  <a:pt x="5614" y="8786"/>
                </a:lnTo>
                <a:lnTo>
                  <a:pt x="5614" y="8786"/>
                </a:lnTo>
                <a:lnTo>
                  <a:pt x="5614" y="8825"/>
                </a:lnTo>
                <a:lnTo>
                  <a:pt x="5666" y="8825"/>
                </a:lnTo>
                <a:lnTo>
                  <a:pt x="5666" y="8825"/>
                </a:lnTo>
                <a:lnTo>
                  <a:pt x="5574" y="8825"/>
                </a:lnTo>
                <a:lnTo>
                  <a:pt x="5574" y="8825"/>
                </a:lnTo>
                <a:lnTo>
                  <a:pt x="5574" y="8825"/>
                </a:lnTo>
                <a:lnTo>
                  <a:pt x="5522" y="8825"/>
                </a:lnTo>
                <a:lnTo>
                  <a:pt x="5522" y="8825"/>
                </a:lnTo>
                <a:lnTo>
                  <a:pt x="5522" y="8825"/>
                </a:lnTo>
                <a:lnTo>
                  <a:pt x="5483" y="8825"/>
                </a:lnTo>
                <a:lnTo>
                  <a:pt x="5483" y="8825"/>
                </a:lnTo>
                <a:lnTo>
                  <a:pt x="5209" y="8825"/>
                </a:lnTo>
                <a:lnTo>
                  <a:pt x="5118" y="8825"/>
                </a:lnTo>
                <a:lnTo>
                  <a:pt x="5118" y="8825"/>
                </a:lnTo>
                <a:lnTo>
                  <a:pt x="5196" y="8825"/>
                </a:lnTo>
                <a:lnTo>
                  <a:pt x="5209" y="8551"/>
                </a:lnTo>
                <a:close/>
                <a:moveTo>
                  <a:pt x="18159" y="8943"/>
                </a:moveTo>
                <a:lnTo>
                  <a:pt x="18159" y="8930"/>
                </a:lnTo>
                <a:lnTo>
                  <a:pt x="18538" y="8747"/>
                </a:lnTo>
                <a:lnTo>
                  <a:pt x="18538" y="8747"/>
                </a:lnTo>
                <a:lnTo>
                  <a:pt x="18159" y="8943"/>
                </a:lnTo>
                <a:close/>
                <a:moveTo>
                  <a:pt x="12611" y="8486"/>
                </a:moveTo>
                <a:lnTo>
                  <a:pt x="12611" y="8486"/>
                </a:lnTo>
                <a:lnTo>
                  <a:pt x="12624" y="8473"/>
                </a:lnTo>
                <a:lnTo>
                  <a:pt x="12663" y="8446"/>
                </a:lnTo>
                <a:lnTo>
                  <a:pt x="12663" y="8446"/>
                </a:lnTo>
                <a:lnTo>
                  <a:pt x="12637" y="8473"/>
                </a:lnTo>
                <a:lnTo>
                  <a:pt x="12624" y="8486"/>
                </a:lnTo>
                <a:lnTo>
                  <a:pt x="12611" y="8486"/>
                </a:lnTo>
                <a:close/>
                <a:moveTo>
                  <a:pt x="17193" y="8120"/>
                </a:moveTo>
                <a:lnTo>
                  <a:pt x="17193" y="8198"/>
                </a:lnTo>
                <a:lnTo>
                  <a:pt x="17180" y="8198"/>
                </a:lnTo>
                <a:lnTo>
                  <a:pt x="17180" y="8120"/>
                </a:lnTo>
                <a:lnTo>
                  <a:pt x="17193" y="8120"/>
                </a:lnTo>
                <a:close/>
                <a:moveTo>
                  <a:pt x="12559" y="1136"/>
                </a:moveTo>
                <a:lnTo>
                  <a:pt x="12559" y="1123"/>
                </a:lnTo>
                <a:lnTo>
                  <a:pt x="12689" y="1110"/>
                </a:lnTo>
                <a:lnTo>
                  <a:pt x="12689" y="1136"/>
                </a:lnTo>
                <a:lnTo>
                  <a:pt x="12559" y="1136"/>
                </a:lnTo>
                <a:close/>
                <a:moveTo>
                  <a:pt x="3616" y="8642"/>
                </a:moveTo>
                <a:lnTo>
                  <a:pt x="3603" y="8642"/>
                </a:lnTo>
                <a:moveTo>
                  <a:pt x="3956" y="1847"/>
                </a:moveTo>
                <a:lnTo>
                  <a:pt x="3930" y="1854"/>
                </a:lnTo>
                <a:lnTo>
                  <a:pt x="3943" y="1854"/>
                </a:lnTo>
                <a:lnTo>
                  <a:pt x="3956" y="1854"/>
                </a:lnTo>
                <a:lnTo>
                  <a:pt x="3969" y="1854"/>
                </a:lnTo>
                <a:lnTo>
                  <a:pt x="3982" y="1841"/>
                </a:lnTo>
                <a:lnTo>
                  <a:pt x="3956" y="1847"/>
                </a:lnTo>
                <a:close/>
                <a:moveTo>
                  <a:pt x="3577" y="8544"/>
                </a:moveTo>
                <a:lnTo>
                  <a:pt x="3577" y="8525"/>
                </a:lnTo>
                <a:lnTo>
                  <a:pt x="3577" y="8525"/>
                </a:lnTo>
                <a:lnTo>
                  <a:pt x="3577" y="8544"/>
                </a:lnTo>
                <a:close/>
                <a:moveTo>
                  <a:pt x="3590" y="8597"/>
                </a:moveTo>
                <a:lnTo>
                  <a:pt x="3590" y="8642"/>
                </a:lnTo>
                <a:lnTo>
                  <a:pt x="3577" y="8629"/>
                </a:lnTo>
                <a:lnTo>
                  <a:pt x="3577" y="8616"/>
                </a:lnTo>
                <a:lnTo>
                  <a:pt x="3564" y="8603"/>
                </a:lnTo>
                <a:lnTo>
                  <a:pt x="3564" y="8590"/>
                </a:lnTo>
                <a:lnTo>
                  <a:pt x="3564" y="8577"/>
                </a:lnTo>
                <a:lnTo>
                  <a:pt x="3564" y="8564"/>
                </a:lnTo>
                <a:lnTo>
                  <a:pt x="3590" y="8597"/>
                </a:lnTo>
                <a:close/>
                <a:moveTo>
                  <a:pt x="13668" y="6279"/>
                </a:moveTo>
                <a:lnTo>
                  <a:pt x="13668" y="6266"/>
                </a:lnTo>
                <a:lnTo>
                  <a:pt x="13956" y="6266"/>
                </a:lnTo>
                <a:lnTo>
                  <a:pt x="13956" y="6279"/>
                </a:lnTo>
                <a:lnTo>
                  <a:pt x="13668" y="6279"/>
                </a:lnTo>
                <a:close/>
                <a:moveTo>
                  <a:pt x="7428" y="7010"/>
                </a:moveTo>
                <a:lnTo>
                  <a:pt x="7272" y="7219"/>
                </a:lnTo>
                <a:lnTo>
                  <a:pt x="7272" y="7219"/>
                </a:lnTo>
                <a:lnTo>
                  <a:pt x="7415" y="6997"/>
                </a:lnTo>
                <a:lnTo>
                  <a:pt x="7428" y="7010"/>
                </a:lnTo>
                <a:close/>
                <a:moveTo>
                  <a:pt x="11201" y="927"/>
                </a:moveTo>
                <a:lnTo>
                  <a:pt x="11201" y="901"/>
                </a:lnTo>
                <a:lnTo>
                  <a:pt x="11279" y="914"/>
                </a:lnTo>
                <a:lnTo>
                  <a:pt x="11488" y="1018"/>
                </a:lnTo>
                <a:lnTo>
                  <a:pt x="11475" y="1031"/>
                </a:lnTo>
                <a:lnTo>
                  <a:pt x="11279" y="927"/>
                </a:lnTo>
                <a:lnTo>
                  <a:pt x="11201" y="927"/>
                </a:lnTo>
                <a:close/>
                <a:moveTo>
                  <a:pt x="21710" y="5927"/>
                </a:moveTo>
                <a:lnTo>
                  <a:pt x="21697" y="5927"/>
                </a:lnTo>
                <a:lnTo>
                  <a:pt x="21684" y="5196"/>
                </a:lnTo>
                <a:lnTo>
                  <a:pt x="21697" y="5196"/>
                </a:lnTo>
                <a:lnTo>
                  <a:pt x="21710" y="5927"/>
                </a:lnTo>
                <a:close/>
                <a:moveTo>
                  <a:pt x="13029" y="6436"/>
                </a:moveTo>
                <a:lnTo>
                  <a:pt x="13029" y="6436"/>
                </a:lnTo>
                <a:lnTo>
                  <a:pt x="13499" y="6423"/>
                </a:lnTo>
                <a:lnTo>
                  <a:pt x="13512" y="6436"/>
                </a:lnTo>
                <a:lnTo>
                  <a:pt x="13029" y="6436"/>
                </a:lnTo>
                <a:close/>
                <a:moveTo>
                  <a:pt x="7376" y="4856"/>
                </a:moveTo>
                <a:lnTo>
                  <a:pt x="7376" y="4843"/>
                </a:lnTo>
                <a:lnTo>
                  <a:pt x="7950" y="5222"/>
                </a:lnTo>
                <a:lnTo>
                  <a:pt x="7950" y="5235"/>
                </a:lnTo>
                <a:lnTo>
                  <a:pt x="7376" y="4856"/>
                </a:lnTo>
                <a:close/>
                <a:moveTo>
                  <a:pt x="11071" y="2402"/>
                </a:moveTo>
                <a:lnTo>
                  <a:pt x="11044" y="2402"/>
                </a:lnTo>
                <a:lnTo>
                  <a:pt x="11018" y="2402"/>
                </a:lnTo>
                <a:lnTo>
                  <a:pt x="10888" y="2402"/>
                </a:lnTo>
                <a:lnTo>
                  <a:pt x="10875" y="2402"/>
                </a:lnTo>
                <a:lnTo>
                  <a:pt x="10849" y="2350"/>
                </a:lnTo>
                <a:lnTo>
                  <a:pt x="10822" y="2311"/>
                </a:lnTo>
                <a:lnTo>
                  <a:pt x="10770" y="2272"/>
                </a:lnTo>
                <a:lnTo>
                  <a:pt x="10757" y="2258"/>
                </a:lnTo>
                <a:lnTo>
                  <a:pt x="10731" y="2232"/>
                </a:lnTo>
                <a:lnTo>
                  <a:pt x="10718" y="2232"/>
                </a:lnTo>
                <a:lnTo>
                  <a:pt x="10705" y="2219"/>
                </a:lnTo>
                <a:lnTo>
                  <a:pt x="10705" y="2206"/>
                </a:lnTo>
                <a:lnTo>
                  <a:pt x="10640" y="2128"/>
                </a:lnTo>
                <a:lnTo>
                  <a:pt x="10574" y="2076"/>
                </a:lnTo>
                <a:lnTo>
                  <a:pt x="10522" y="2050"/>
                </a:lnTo>
                <a:lnTo>
                  <a:pt x="10483" y="2050"/>
                </a:lnTo>
                <a:lnTo>
                  <a:pt x="10444" y="2050"/>
                </a:lnTo>
                <a:lnTo>
                  <a:pt x="10444" y="2050"/>
                </a:lnTo>
                <a:lnTo>
                  <a:pt x="10483" y="2037"/>
                </a:lnTo>
                <a:lnTo>
                  <a:pt x="10522" y="2050"/>
                </a:lnTo>
                <a:lnTo>
                  <a:pt x="10548" y="2063"/>
                </a:lnTo>
                <a:lnTo>
                  <a:pt x="10640" y="2115"/>
                </a:lnTo>
                <a:lnTo>
                  <a:pt x="10679" y="2167"/>
                </a:lnTo>
                <a:lnTo>
                  <a:pt x="10718" y="2219"/>
                </a:lnTo>
                <a:lnTo>
                  <a:pt x="10718" y="2219"/>
                </a:lnTo>
                <a:lnTo>
                  <a:pt x="10718" y="2206"/>
                </a:lnTo>
                <a:lnTo>
                  <a:pt x="10718" y="2206"/>
                </a:lnTo>
                <a:lnTo>
                  <a:pt x="10718" y="2219"/>
                </a:lnTo>
                <a:lnTo>
                  <a:pt x="10744" y="2245"/>
                </a:lnTo>
                <a:lnTo>
                  <a:pt x="10783" y="2272"/>
                </a:lnTo>
                <a:lnTo>
                  <a:pt x="10836" y="2311"/>
                </a:lnTo>
                <a:lnTo>
                  <a:pt x="10875" y="2402"/>
                </a:lnTo>
                <a:lnTo>
                  <a:pt x="10888" y="2402"/>
                </a:lnTo>
                <a:lnTo>
                  <a:pt x="11018" y="2402"/>
                </a:lnTo>
                <a:lnTo>
                  <a:pt x="11044" y="2389"/>
                </a:lnTo>
                <a:lnTo>
                  <a:pt x="11071" y="2389"/>
                </a:lnTo>
                <a:lnTo>
                  <a:pt x="11071" y="2402"/>
                </a:lnTo>
                <a:close/>
                <a:moveTo>
                  <a:pt x="8003" y="2376"/>
                </a:moveTo>
                <a:lnTo>
                  <a:pt x="7650" y="2376"/>
                </a:lnTo>
                <a:lnTo>
                  <a:pt x="7507" y="2272"/>
                </a:lnTo>
                <a:lnTo>
                  <a:pt x="7507" y="2258"/>
                </a:lnTo>
                <a:lnTo>
                  <a:pt x="7650" y="2350"/>
                </a:lnTo>
                <a:lnTo>
                  <a:pt x="10196" y="2376"/>
                </a:lnTo>
                <a:lnTo>
                  <a:pt x="10196" y="2402"/>
                </a:lnTo>
                <a:lnTo>
                  <a:pt x="10157" y="2402"/>
                </a:lnTo>
                <a:lnTo>
                  <a:pt x="10144" y="2611"/>
                </a:lnTo>
                <a:lnTo>
                  <a:pt x="10144" y="2611"/>
                </a:lnTo>
                <a:lnTo>
                  <a:pt x="10144" y="2611"/>
                </a:lnTo>
                <a:lnTo>
                  <a:pt x="10144" y="2611"/>
                </a:lnTo>
                <a:lnTo>
                  <a:pt x="10144" y="2702"/>
                </a:lnTo>
                <a:lnTo>
                  <a:pt x="10131" y="2702"/>
                </a:lnTo>
                <a:lnTo>
                  <a:pt x="10144" y="2611"/>
                </a:lnTo>
                <a:lnTo>
                  <a:pt x="9765" y="2611"/>
                </a:lnTo>
                <a:lnTo>
                  <a:pt x="9765" y="2637"/>
                </a:lnTo>
                <a:lnTo>
                  <a:pt x="9765" y="2637"/>
                </a:lnTo>
                <a:lnTo>
                  <a:pt x="9752" y="2885"/>
                </a:lnTo>
                <a:lnTo>
                  <a:pt x="9896" y="2885"/>
                </a:lnTo>
                <a:lnTo>
                  <a:pt x="9896" y="2885"/>
                </a:lnTo>
                <a:lnTo>
                  <a:pt x="9752" y="2885"/>
                </a:lnTo>
                <a:lnTo>
                  <a:pt x="9752" y="2937"/>
                </a:lnTo>
                <a:lnTo>
                  <a:pt x="9739" y="2937"/>
                </a:lnTo>
                <a:lnTo>
                  <a:pt x="9752" y="2611"/>
                </a:lnTo>
                <a:lnTo>
                  <a:pt x="9752" y="2611"/>
                </a:lnTo>
                <a:lnTo>
                  <a:pt x="9752" y="2533"/>
                </a:lnTo>
                <a:lnTo>
                  <a:pt x="9321" y="2520"/>
                </a:lnTo>
                <a:lnTo>
                  <a:pt x="9321" y="2585"/>
                </a:lnTo>
                <a:lnTo>
                  <a:pt x="9321" y="2598"/>
                </a:lnTo>
                <a:lnTo>
                  <a:pt x="9321" y="2598"/>
                </a:lnTo>
                <a:lnTo>
                  <a:pt x="9321" y="2598"/>
                </a:lnTo>
                <a:lnTo>
                  <a:pt x="9321" y="2598"/>
                </a:lnTo>
                <a:lnTo>
                  <a:pt x="8890" y="2585"/>
                </a:lnTo>
                <a:lnTo>
                  <a:pt x="8890" y="2807"/>
                </a:lnTo>
                <a:lnTo>
                  <a:pt x="8982" y="2807"/>
                </a:lnTo>
                <a:lnTo>
                  <a:pt x="8982" y="2624"/>
                </a:lnTo>
                <a:lnTo>
                  <a:pt x="8982" y="2624"/>
                </a:lnTo>
                <a:lnTo>
                  <a:pt x="8982" y="2807"/>
                </a:lnTo>
                <a:lnTo>
                  <a:pt x="9308" y="2820"/>
                </a:lnTo>
                <a:lnTo>
                  <a:pt x="9308" y="2820"/>
                </a:lnTo>
                <a:lnTo>
                  <a:pt x="9125" y="2820"/>
                </a:lnTo>
                <a:lnTo>
                  <a:pt x="9151" y="3081"/>
                </a:lnTo>
                <a:lnTo>
                  <a:pt x="9151" y="3081"/>
                </a:lnTo>
                <a:lnTo>
                  <a:pt x="9138" y="3081"/>
                </a:lnTo>
                <a:lnTo>
                  <a:pt x="9138" y="3081"/>
                </a:lnTo>
                <a:lnTo>
                  <a:pt x="9060" y="3081"/>
                </a:lnTo>
                <a:lnTo>
                  <a:pt x="9060" y="3211"/>
                </a:lnTo>
                <a:lnTo>
                  <a:pt x="9047" y="3211"/>
                </a:lnTo>
                <a:lnTo>
                  <a:pt x="9047" y="3094"/>
                </a:lnTo>
                <a:lnTo>
                  <a:pt x="8721" y="3146"/>
                </a:lnTo>
                <a:lnTo>
                  <a:pt x="8825" y="3225"/>
                </a:lnTo>
                <a:lnTo>
                  <a:pt x="8760" y="3303"/>
                </a:lnTo>
                <a:lnTo>
                  <a:pt x="8734" y="3290"/>
                </a:lnTo>
                <a:lnTo>
                  <a:pt x="8773" y="3225"/>
                </a:lnTo>
                <a:lnTo>
                  <a:pt x="8316" y="2872"/>
                </a:lnTo>
                <a:lnTo>
                  <a:pt x="8225" y="3003"/>
                </a:lnTo>
                <a:lnTo>
                  <a:pt x="8251" y="3029"/>
                </a:lnTo>
                <a:lnTo>
                  <a:pt x="8264" y="3042"/>
                </a:lnTo>
                <a:lnTo>
                  <a:pt x="8264" y="3042"/>
                </a:lnTo>
                <a:lnTo>
                  <a:pt x="8198" y="3107"/>
                </a:lnTo>
                <a:lnTo>
                  <a:pt x="8185" y="3107"/>
                </a:lnTo>
                <a:lnTo>
                  <a:pt x="8238" y="3042"/>
                </a:lnTo>
                <a:lnTo>
                  <a:pt x="8212" y="3016"/>
                </a:lnTo>
                <a:lnTo>
                  <a:pt x="8303" y="2872"/>
                </a:lnTo>
                <a:lnTo>
                  <a:pt x="8120" y="2742"/>
                </a:lnTo>
                <a:lnTo>
                  <a:pt x="8016" y="2898"/>
                </a:lnTo>
                <a:lnTo>
                  <a:pt x="7950" y="2990"/>
                </a:lnTo>
                <a:lnTo>
                  <a:pt x="7937" y="2977"/>
                </a:lnTo>
                <a:lnTo>
                  <a:pt x="7990" y="2885"/>
                </a:lnTo>
                <a:lnTo>
                  <a:pt x="7676" y="2663"/>
                </a:lnTo>
                <a:lnTo>
                  <a:pt x="7480" y="2950"/>
                </a:lnTo>
                <a:lnTo>
                  <a:pt x="7467" y="2937"/>
                </a:lnTo>
                <a:lnTo>
                  <a:pt x="7794" y="2467"/>
                </a:lnTo>
                <a:lnTo>
                  <a:pt x="7794" y="2480"/>
                </a:lnTo>
                <a:lnTo>
                  <a:pt x="7676" y="2650"/>
                </a:lnTo>
                <a:lnTo>
                  <a:pt x="8003" y="2885"/>
                </a:lnTo>
                <a:lnTo>
                  <a:pt x="8120" y="2702"/>
                </a:lnTo>
                <a:lnTo>
                  <a:pt x="8146" y="2728"/>
                </a:lnTo>
                <a:lnTo>
                  <a:pt x="8159" y="2598"/>
                </a:lnTo>
                <a:lnTo>
                  <a:pt x="8159" y="2572"/>
                </a:lnTo>
                <a:lnTo>
                  <a:pt x="8003" y="2572"/>
                </a:lnTo>
                <a:lnTo>
                  <a:pt x="8003" y="2637"/>
                </a:lnTo>
                <a:lnTo>
                  <a:pt x="8003" y="2637"/>
                </a:lnTo>
                <a:lnTo>
                  <a:pt x="8003" y="2376"/>
                </a:lnTo>
                <a:lnTo>
                  <a:pt x="8016" y="2376"/>
                </a:lnTo>
                <a:lnTo>
                  <a:pt x="8003" y="2572"/>
                </a:lnTo>
                <a:lnTo>
                  <a:pt x="8159" y="2572"/>
                </a:lnTo>
                <a:lnTo>
                  <a:pt x="8159" y="2467"/>
                </a:lnTo>
                <a:lnTo>
                  <a:pt x="8120" y="2467"/>
                </a:lnTo>
                <a:lnTo>
                  <a:pt x="8120" y="2454"/>
                </a:lnTo>
                <a:lnTo>
                  <a:pt x="8159" y="2454"/>
                </a:lnTo>
                <a:lnTo>
                  <a:pt x="8159" y="2376"/>
                </a:lnTo>
                <a:lnTo>
                  <a:pt x="8003" y="2376"/>
                </a:lnTo>
                <a:close/>
                <a:moveTo>
                  <a:pt x="8616" y="2480"/>
                </a:moveTo>
                <a:lnTo>
                  <a:pt x="8616" y="2480"/>
                </a:lnTo>
                <a:lnTo>
                  <a:pt x="8616" y="2585"/>
                </a:lnTo>
                <a:lnTo>
                  <a:pt x="8747" y="2585"/>
                </a:lnTo>
                <a:lnTo>
                  <a:pt x="8747" y="2533"/>
                </a:lnTo>
                <a:lnTo>
                  <a:pt x="8655" y="2533"/>
                </a:lnTo>
                <a:lnTo>
                  <a:pt x="8616" y="2480"/>
                </a:lnTo>
                <a:lnTo>
                  <a:pt x="8616" y="2480"/>
                </a:lnTo>
                <a:lnTo>
                  <a:pt x="8616" y="2480"/>
                </a:lnTo>
                <a:lnTo>
                  <a:pt x="8616" y="2480"/>
                </a:lnTo>
                <a:close/>
                <a:moveTo>
                  <a:pt x="8473" y="2467"/>
                </a:moveTo>
                <a:lnTo>
                  <a:pt x="8603" y="2467"/>
                </a:lnTo>
                <a:lnTo>
                  <a:pt x="8603" y="2389"/>
                </a:lnTo>
                <a:lnTo>
                  <a:pt x="8473" y="2376"/>
                </a:lnTo>
                <a:lnTo>
                  <a:pt x="8473" y="2467"/>
                </a:lnTo>
                <a:close/>
                <a:moveTo>
                  <a:pt x="8473" y="2572"/>
                </a:moveTo>
                <a:lnTo>
                  <a:pt x="8603" y="2585"/>
                </a:lnTo>
                <a:lnTo>
                  <a:pt x="8603" y="2480"/>
                </a:lnTo>
                <a:lnTo>
                  <a:pt x="8473" y="2480"/>
                </a:lnTo>
                <a:lnTo>
                  <a:pt x="8473" y="2572"/>
                </a:lnTo>
                <a:close/>
                <a:moveTo>
                  <a:pt x="8316" y="2572"/>
                </a:moveTo>
                <a:lnTo>
                  <a:pt x="8460" y="2572"/>
                </a:lnTo>
                <a:lnTo>
                  <a:pt x="8460" y="2480"/>
                </a:lnTo>
                <a:lnTo>
                  <a:pt x="8316" y="2467"/>
                </a:lnTo>
                <a:lnTo>
                  <a:pt x="8316" y="2572"/>
                </a:lnTo>
                <a:close/>
                <a:moveTo>
                  <a:pt x="8159" y="2572"/>
                </a:moveTo>
                <a:lnTo>
                  <a:pt x="8316" y="2572"/>
                </a:lnTo>
                <a:lnTo>
                  <a:pt x="8316" y="2467"/>
                </a:lnTo>
                <a:lnTo>
                  <a:pt x="8159" y="2467"/>
                </a:lnTo>
                <a:lnTo>
                  <a:pt x="8159" y="2572"/>
                </a:lnTo>
                <a:close/>
                <a:moveTo>
                  <a:pt x="8616" y="2389"/>
                </a:moveTo>
                <a:lnTo>
                  <a:pt x="8616" y="2467"/>
                </a:lnTo>
                <a:lnTo>
                  <a:pt x="8616" y="2467"/>
                </a:lnTo>
                <a:lnTo>
                  <a:pt x="8616" y="2480"/>
                </a:lnTo>
                <a:lnTo>
                  <a:pt x="8616" y="2480"/>
                </a:lnTo>
                <a:lnTo>
                  <a:pt x="8655" y="2533"/>
                </a:lnTo>
                <a:lnTo>
                  <a:pt x="8747" y="2533"/>
                </a:lnTo>
                <a:lnTo>
                  <a:pt x="8747" y="2389"/>
                </a:lnTo>
                <a:lnTo>
                  <a:pt x="8616" y="2389"/>
                </a:lnTo>
                <a:close/>
                <a:moveTo>
                  <a:pt x="10052" y="2611"/>
                </a:moveTo>
                <a:lnTo>
                  <a:pt x="10144" y="2611"/>
                </a:lnTo>
                <a:lnTo>
                  <a:pt x="10144" y="2402"/>
                </a:lnTo>
                <a:lnTo>
                  <a:pt x="10052" y="2402"/>
                </a:lnTo>
                <a:lnTo>
                  <a:pt x="10052" y="2611"/>
                </a:lnTo>
                <a:close/>
                <a:moveTo>
                  <a:pt x="8603" y="3068"/>
                </a:moveTo>
                <a:lnTo>
                  <a:pt x="8708" y="3146"/>
                </a:lnTo>
                <a:lnTo>
                  <a:pt x="9047" y="3094"/>
                </a:lnTo>
                <a:lnTo>
                  <a:pt x="9047" y="3081"/>
                </a:lnTo>
                <a:lnTo>
                  <a:pt x="8603" y="3068"/>
                </a:lnTo>
                <a:close/>
                <a:moveTo>
                  <a:pt x="8316" y="2376"/>
                </a:moveTo>
                <a:lnTo>
                  <a:pt x="8316" y="2376"/>
                </a:lnTo>
                <a:lnTo>
                  <a:pt x="8316" y="2467"/>
                </a:lnTo>
                <a:lnTo>
                  <a:pt x="8460" y="2467"/>
                </a:lnTo>
                <a:lnTo>
                  <a:pt x="8460" y="2376"/>
                </a:lnTo>
                <a:lnTo>
                  <a:pt x="8316" y="2376"/>
                </a:lnTo>
                <a:lnTo>
                  <a:pt x="8159" y="2376"/>
                </a:lnTo>
                <a:lnTo>
                  <a:pt x="8159" y="2454"/>
                </a:lnTo>
                <a:lnTo>
                  <a:pt x="8316" y="2467"/>
                </a:lnTo>
                <a:lnTo>
                  <a:pt x="8316" y="2376"/>
                </a:lnTo>
                <a:close/>
                <a:moveTo>
                  <a:pt x="8747" y="2389"/>
                </a:moveTo>
                <a:lnTo>
                  <a:pt x="8747" y="2585"/>
                </a:lnTo>
                <a:lnTo>
                  <a:pt x="8877" y="2585"/>
                </a:lnTo>
                <a:lnTo>
                  <a:pt x="8877" y="2389"/>
                </a:lnTo>
                <a:lnTo>
                  <a:pt x="8747" y="2389"/>
                </a:lnTo>
                <a:close/>
                <a:moveTo>
                  <a:pt x="9765" y="2402"/>
                </a:moveTo>
                <a:lnTo>
                  <a:pt x="9765" y="2598"/>
                </a:lnTo>
                <a:lnTo>
                  <a:pt x="9896" y="2598"/>
                </a:lnTo>
                <a:lnTo>
                  <a:pt x="9909" y="2402"/>
                </a:lnTo>
                <a:lnTo>
                  <a:pt x="9765" y="2402"/>
                </a:lnTo>
                <a:close/>
                <a:moveTo>
                  <a:pt x="9909" y="2598"/>
                </a:moveTo>
                <a:lnTo>
                  <a:pt x="10052" y="2611"/>
                </a:lnTo>
                <a:lnTo>
                  <a:pt x="10052" y="2402"/>
                </a:lnTo>
                <a:lnTo>
                  <a:pt x="9909" y="2402"/>
                </a:lnTo>
                <a:lnTo>
                  <a:pt x="9909" y="2598"/>
                </a:lnTo>
                <a:close/>
                <a:moveTo>
                  <a:pt x="8473" y="2794"/>
                </a:moveTo>
                <a:lnTo>
                  <a:pt x="8603" y="2807"/>
                </a:lnTo>
                <a:lnTo>
                  <a:pt x="8603" y="2585"/>
                </a:lnTo>
                <a:lnTo>
                  <a:pt x="8473" y="2585"/>
                </a:lnTo>
                <a:lnTo>
                  <a:pt x="8473" y="2794"/>
                </a:lnTo>
                <a:close/>
                <a:moveTo>
                  <a:pt x="9321" y="2507"/>
                </a:moveTo>
                <a:lnTo>
                  <a:pt x="9752" y="2520"/>
                </a:lnTo>
                <a:lnTo>
                  <a:pt x="9752" y="2402"/>
                </a:lnTo>
                <a:lnTo>
                  <a:pt x="9321" y="2389"/>
                </a:lnTo>
                <a:lnTo>
                  <a:pt x="9321" y="2507"/>
                </a:lnTo>
                <a:close/>
                <a:moveTo>
                  <a:pt x="8603" y="2807"/>
                </a:moveTo>
                <a:lnTo>
                  <a:pt x="8877" y="2807"/>
                </a:lnTo>
                <a:lnTo>
                  <a:pt x="8877" y="2585"/>
                </a:lnTo>
                <a:lnTo>
                  <a:pt x="8616" y="2585"/>
                </a:lnTo>
                <a:lnTo>
                  <a:pt x="8603" y="2807"/>
                </a:lnTo>
                <a:close/>
                <a:moveTo>
                  <a:pt x="8890" y="2585"/>
                </a:moveTo>
                <a:lnTo>
                  <a:pt x="9034" y="2585"/>
                </a:lnTo>
                <a:lnTo>
                  <a:pt x="9321" y="2585"/>
                </a:lnTo>
                <a:lnTo>
                  <a:pt x="9321" y="2389"/>
                </a:lnTo>
                <a:lnTo>
                  <a:pt x="9178" y="2389"/>
                </a:lnTo>
                <a:lnTo>
                  <a:pt x="9178" y="2572"/>
                </a:lnTo>
                <a:lnTo>
                  <a:pt x="9178" y="2572"/>
                </a:lnTo>
                <a:lnTo>
                  <a:pt x="9178" y="2389"/>
                </a:lnTo>
                <a:lnTo>
                  <a:pt x="9034" y="2389"/>
                </a:lnTo>
                <a:lnTo>
                  <a:pt x="9034" y="2585"/>
                </a:lnTo>
                <a:lnTo>
                  <a:pt x="9034" y="2585"/>
                </a:lnTo>
                <a:lnTo>
                  <a:pt x="9034" y="2389"/>
                </a:lnTo>
                <a:lnTo>
                  <a:pt x="8890" y="2389"/>
                </a:lnTo>
                <a:lnTo>
                  <a:pt x="8890" y="2585"/>
                </a:lnTo>
                <a:close/>
                <a:moveTo>
                  <a:pt x="9125" y="2820"/>
                </a:moveTo>
                <a:lnTo>
                  <a:pt x="8342" y="2807"/>
                </a:lnTo>
                <a:lnTo>
                  <a:pt x="8342" y="2794"/>
                </a:lnTo>
                <a:lnTo>
                  <a:pt x="8460" y="2794"/>
                </a:lnTo>
                <a:lnTo>
                  <a:pt x="8460" y="2585"/>
                </a:lnTo>
                <a:lnTo>
                  <a:pt x="8159" y="2572"/>
                </a:lnTo>
                <a:lnTo>
                  <a:pt x="8159" y="2598"/>
                </a:lnTo>
                <a:lnTo>
                  <a:pt x="8159" y="2742"/>
                </a:lnTo>
                <a:lnTo>
                  <a:pt x="8551" y="3016"/>
                </a:lnTo>
                <a:lnTo>
                  <a:pt x="8538" y="2833"/>
                </a:lnTo>
                <a:lnTo>
                  <a:pt x="8551" y="2833"/>
                </a:lnTo>
                <a:lnTo>
                  <a:pt x="8551" y="3029"/>
                </a:lnTo>
                <a:lnTo>
                  <a:pt x="8590" y="3055"/>
                </a:lnTo>
                <a:lnTo>
                  <a:pt x="8982" y="3068"/>
                </a:lnTo>
                <a:lnTo>
                  <a:pt x="8982" y="2859"/>
                </a:lnTo>
                <a:lnTo>
                  <a:pt x="8995" y="2859"/>
                </a:lnTo>
                <a:lnTo>
                  <a:pt x="8995" y="3068"/>
                </a:lnTo>
                <a:lnTo>
                  <a:pt x="9138" y="3068"/>
                </a:lnTo>
                <a:lnTo>
                  <a:pt x="9125" y="2820"/>
                </a:lnTo>
                <a:close/>
                <a:moveTo>
                  <a:pt x="9765" y="3303"/>
                </a:moveTo>
                <a:lnTo>
                  <a:pt x="9765" y="3290"/>
                </a:lnTo>
                <a:lnTo>
                  <a:pt x="9883" y="3290"/>
                </a:lnTo>
                <a:lnTo>
                  <a:pt x="9896" y="3081"/>
                </a:lnTo>
                <a:lnTo>
                  <a:pt x="9896" y="3081"/>
                </a:lnTo>
                <a:lnTo>
                  <a:pt x="9883" y="3290"/>
                </a:lnTo>
                <a:lnTo>
                  <a:pt x="9961" y="3290"/>
                </a:lnTo>
                <a:lnTo>
                  <a:pt x="9961" y="3081"/>
                </a:lnTo>
                <a:lnTo>
                  <a:pt x="9974" y="3081"/>
                </a:lnTo>
                <a:lnTo>
                  <a:pt x="9961" y="3290"/>
                </a:lnTo>
                <a:lnTo>
                  <a:pt x="10078" y="3290"/>
                </a:lnTo>
                <a:lnTo>
                  <a:pt x="10078" y="3094"/>
                </a:lnTo>
                <a:lnTo>
                  <a:pt x="10078" y="3094"/>
                </a:lnTo>
                <a:lnTo>
                  <a:pt x="10078" y="3290"/>
                </a:lnTo>
                <a:lnTo>
                  <a:pt x="10183" y="3290"/>
                </a:lnTo>
                <a:lnTo>
                  <a:pt x="10183" y="3094"/>
                </a:lnTo>
                <a:lnTo>
                  <a:pt x="10196" y="3094"/>
                </a:lnTo>
                <a:lnTo>
                  <a:pt x="10196" y="3290"/>
                </a:lnTo>
                <a:lnTo>
                  <a:pt x="10209" y="3290"/>
                </a:lnTo>
                <a:lnTo>
                  <a:pt x="10209" y="3303"/>
                </a:lnTo>
                <a:lnTo>
                  <a:pt x="10157" y="3303"/>
                </a:lnTo>
                <a:lnTo>
                  <a:pt x="10157" y="3564"/>
                </a:lnTo>
                <a:lnTo>
                  <a:pt x="10248" y="3564"/>
                </a:lnTo>
                <a:lnTo>
                  <a:pt x="10248" y="3342"/>
                </a:lnTo>
                <a:lnTo>
                  <a:pt x="10261" y="3342"/>
                </a:lnTo>
                <a:lnTo>
                  <a:pt x="10248" y="3564"/>
                </a:lnTo>
                <a:lnTo>
                  <a:pt x="10353" y="3564"/>
                </a:lnTo>
                <a:lnTo>
                  <a:pt x="10353" y="3564"/>
                </a:lnTo>
                <a:lnTo>
                  <a:pt x="10248" y="3564"/>
                </a:lnTo>
                <a:lnTo>
                  <a:pt x="10248" y="3812"/>
                </a:lnTo>
                <a:lnTo>
                  <a:pt x="10274" y="3812"/>
                </a:lnTo>
                <a:lnTo>
                  <a:pt x="10274" y="3825"/>
                </a:lnTo>
                <a:lnTo>
                  <a:pt x="10248" y="3825"/>
                </a:lnTo>
                <a:lnTo>
                  <a:pt x="10248" y="3903"/>
                </a:lnTo>
                <a:lnTo>
                  <a:pt x="10248" y="3903"/>
                </a:lnTo>
                <a:lnTo>
                  <a:pt x="10248" y="3825"/>
                </a:lnTo>
                <a:lnTo>
                  <a:pt x="9726" y="3812"/>
                </a:lnTo>
                <a:lnTo>
                  <a:pt x="9713" y="4021"/>
                </a:lnTo>
                <a:lnTo>
                  <a:pt x="9700" y="4021"/>
                </a:lnTo>
                <a:lnTo>
                  <a:pt x="9700" y="4021"/>
                </a:lnTo>
                <a:lnTo>
                  <a:pt x="9217" y="3903"/>
                </a:lnTo>
                <a:lnTo>
                  <a:pt x="9217" y="3903"/>
                </a:lnTo>
                <a:lnTo>
                  <a:pt x="9230" y="3290"/>
                </a:lnTo>
                <a:lnTo>
                  <a:pt x="8864" y="3277"/>
                </a:lnTo>
                <a:lnTo>
                  <a:pt x="8864" y="3264"/>
                </a:lnTo>
                <a:lnTo>
                  <a:pt x="9295" y="3277"/>
                </a:lnTo>
                <a:lnTo>
                  <a:pt x="9295" y="3290"/>
                </a:lnTo>
                <a:lnTo>
                  <a:pt x="9243" y="3290"/>
                </a:lnTo>
                <a:lnTo>
                  <a:pt x="9230" y="3903"/>
                </a:lnTo>
                <a:lnTo>
                  <a:pt x="9347" y="3930"/>
                </a:lnTo>
                <a:lnTo>
                  <a:pt x="9360" y="3433"/>
                </a:lnTo>
                <a:lnTo>
                  <a:pt x="9373" y="3433"/>
                </a:lnTo>
                <a:lnTo>
                  <a:pt x="9347" y="3930"/>
                </a:lnTo>
                <a:lnTo>
                  <a:pt x="9700" y="4008"/>
                </a:lnTo>
                <a:lnTo>
                  <a:pt x="9726" y="3616"/>
                </a:lnTo>
                <a:lnTo>
                  <a:pt x="9517" y="3603"/>
                </a:lnTo>
                <a:lnTo>
                  <a:pt x="9517" y="3603"/>
                </a:lnTo>
                <a:lnTo>
                  <a:pt x="9608" y="3603"/>
                </a:lnTo>
                <a:lnTo>
                  <a:pt x="9621" y="3407"/>
                </a:lnTo>
                <a:lnTo>
                  <a:pt x="9621" y="3407"/>
                </a:lnTo>
                <a:lnTo>
                  <a:pt x="9608" y="3603"/>
                </a:lnTo>
                <a:lnTo>
                  <a:pt x="9726" y="3603"/>
                </a:lnTo>
                <a:lnTo>
                  <a:pt x="9726" y="3460"/>
                </a:lnTo>
                <a:lnTo>
                  <a:pt x="9739" y="3460"/>
                </a:lnTo>
                <a:lnTo>
                  <a:pt x="9739" y="3551"/>
                </a:lnTo>
                <a:lnTo>
                  <a:pt x="9843" y="3551"/>
                </a:lnTo>
                <a:lnTo>
                  <a:pt x="9843" y="3303"/>
                </a:lnTo>
                <a:lnTo>
                  <a:pt x="9765" y="3303"/>
                </a:lnTo>
                <a:close/>
                <a:moveTo>
                  <a:pt x="10052" y="3303"/>
                </a:moveTo>
                <a:lnTo>
                  <a:pt x="10052" y="3564"/>
                </a:lnTo>
                <a:lnTo>
                  <a:pt x="10144" y="3564"/>
                </a:lnTo>
                <a:lnTo>
                  <a:pt x="10144" y="3303"/>
                </a:lnTo>
                <a:lnTo>
                  <a:pt x="10052" y="3303"/>
                </a:lnTo>
                <a:close/>
                <a:moveTo>
                  <a:pt x="9948" y="3303"/>
                </a:moveTo>
                <a:lnTo>
                  <a:pt x="9961" y="3303"/>
                </a:lnTo>
                <a:lnTo>
                  <a:pt x="9961" y="3551"/>
                </a:lnTo>
                <a:lnTo>
                  <a:pt x="10052" y="3564"/>
                </a:lnTo>
                <a:lnTo>
                  <a:pt x="10052" y="3303"/>
                </a:lnTo>
                <a:lnTo>
                  <a:pt x="9961" y="3303"/>
                </a:lnTo>
                <a:lnTo>
                  <a:pt x="9843" y="3303"/>
                </a:lnTo>
                <a:lnTo>
                  <a:pt x="9843" y="3551"/>
                </a:lnTo>
                <a:lnTo>
                  <a:pt x="9948" y="3551"/>
                </a:lnTo>
                <a:lnTo>
                  <a:pt x="9948" y="3303"/>
                </a:lnTo>
                <a:close/>
                <a:moveTo>
                  <a:pt x="9739" y="3564"/>
                </a:moveTo>
                <a:lnTo>
                  <a:pt x="9726" y="3812"/>
                </a:lnTo>
                <a:lnTo>
                  <a:pt x="10248" y="3812"/>
                </a:lnTo>
                <a:lnTo>
                  <a:pt x="10248" y="3564"/>
                </a:lnTo>
                <a:lnTo>
                  <a:pt x="10157" y="3564"/>
                </a:lnTo>
                <a:lnTo>
                  <a:pt x="10157" y="3799"/>
                </a:lnTo>
                <a:lnTo>
                  <a:pt x="10144" y="3799"/>
                </a:lnTo>
                <a:lnTo>
                  <a:pt x="10144" y="3564"/>
                </a:lnTo>
                <a:lnTo>
                  <a:pt x="10052" y="3564"/>
                </a:lnTo>
                <a:lnTo>
                  <a:pt x="10052" y="3812"/>
                </a:lnTo>
                <a:lnTo>
                  <a:pt x="10052" y="3812"/>
                </a:lnTo>
                <a:lnTo>
                  <a:pt x="10052" y="3564"/>
                </a:lnTo>
                <a:lnTo>
                  <a:pt x="9961" y="3564"/>
                </a:lnTo>
                <a:lnTo>
                  <a:pt x="9961" y="3812"/>
                </a:lnTo>
                <a:lnTo>
                  <a:pt x="9948" y="3812"/>
                </a:lnTo>
                <a:lnTo>
                  <a:pt x="9948" y="3564"/>
                </a:lnTo>
                <a:lnTo>
                  <a:pt x="9843" y="3564"/>
                </a:lnTo>
                <a:lnTo>
                  <a:pt x="9843" y="3786"/>
                </a:lnTo>
                <a:lnTo>
                  <a:pt x="9843" y="3786"/>
                </a:lnTo>
                <a:lnTo>
                  <a:pt x="9843" y="3564"/>
                </a:lnTo>
                <a:lnTo>
                  <a:pt x="9739" y="3564"/>
                </a:lnTo>
                <a:close/>
                <a:moveTo>
                  <a:pt x="10183" y="3068"/>
                </a:moveTo>
                <a:lnTo>
                  <a:pt x="10183" y="2990"/>
                </a:lnTo>
                <a:lnTo>
                  <a:pt x="10078" y="2990"/>
                </a:lnTo>
                <a:lnTo>
                  <a:pt x="10078" y="2977"/>
                </a:lnTo>
                <a:lnTo>
                  <a:pt x="10183" y="2990"/>
                </a:lnTo>
                <a:lnTo>
                  <a:pt x="10196" y="2402"/>
                </a:lnTo>
                <a:lnTo>
                  <a:pt x="10196" y="2389"/>
                </a:lnTo>
                <a:lnTo>
                  <a:pt x="10209" y="2389"/>
                </a:lnTo>
                <a:lnTo>
                  <a:pt x="10196" y="2689"/>
                </a:lnTo>
                <a:lnTo>
                  <a:pt x="10770" y="2689"/>
                </a:lnTo>
                <a:lnTo>
                  <a:pt x="10770" y="2702"/>
                </a:lnTo>
                <a:lnTo>
                  <a:pt x="10496" y="2702"/>
                </a:lnTo>
                <a:lnTo>
                  <a:pt x="10496" y="2807"/>
                </a:lnTo>
                <a:lnTo>
                  <a:pt x="10731" y="2807"/>
                </a:lnTo>
                <a:lnTo>
                  <a:pt x="10731" y="2820"/>
                </a:lnTo>
                <a:lnTo>
                  <a:pt x="10496" y="2807"/>
                </a:lnTo>
                <a:lnTo>
                  <a:pt x="10496" y="2898"/>
                </a:lnTo>
                <a:lnTo>
                  <a:pt x="10770" y="2898"/>
                </a:lnTo>
                <a:lnTo>
                  <a:pt x="10783" y="2702"/>
                </a:lnTo>
                <a:lnTo>
                  <a:pt x="10796" y="2702"/>
                </a:lnTo>
                <a:lnTo>
                  <a:pt x="10783" y="2898"/>
                </a:lnTo>
                <a:lnTo>
                  <a:pt x="10979" y="2911"/>
                </a:lnTo>
                <a:lnTo>
                  <a:pt x="11057" y="2911"/>
                </a:lnTo>
                <a:lnTo>
                  <a:pt x="11057" y="2715"/>
                </a:lnTo>
                <a:lnTo>
                  <a:pt x="11071" y="2715"/>
                </a:lnTo>
                <a:lnTo>
                  <a:pt x="11071" y="3081"/>
                </a:lnTo>
                <a:lnTo>
                  <a:pt x="11071" y="3094"/>
                </a:lnTo>
                <a:lnTo>
                  <a:pt x="10979" y="3094"/>
                </a:lnTo>
                <a:lnTo>
                  <a:pt x="10979" y="3251"/>
                </a:lnTo>
                <a:lnTo>
                  <a:pt x="10966" y="3251"/>
                </a:lnTo>
                <a:lnTo>
                  <a:pt x="10979" y="3094"/>
                </a:lnTo>
                <a:lnTo>
                  <a:pt x="10496" y="3081"/>
                </a:lnTo>
                <a:lnTo>
                  <a:pt x="10483" y="3225"/>
                </a:lnTo>
                <a:lnTo>
                  <a:pt x="10483" y="3225"/>
                </a:lnTo>
                <a:lnTo>
                  <a:pt x="10483" y="3081"/>
                </a:lnTo>
                <a:lnTo>
                  <a:pt x="9752" y="3068"/>
                </a:lnTo>
                <a:lnTo>
                  <a:pt x="9752" y="3055"/>
                </a:lnTo>
                <a:lnTo>
                  <a:pt x="9896" y="3055"/>
                </a:lnTo>
                <a:lnTo>
                  <a:pt x="9896" y="2950"/>
                </a:lnTo>
                <a:lnTo>
                  <a:pt x="9896" y="2950"/>
                </a:lnTo>
                <a:lnTo>
                  <a:pt x="9896" y="3055"/>
                </a:lnTo>
                <a:lnTo>
                  <a:pt x="10183" y="3068"/>
                </a:lnTo>
                <a:lnTo>
                  <a:pt x="10483" y="3068"/>
                </a:lnTo>
                <a:lnTo>
                  <a:pt x="10483" y="2807"/>
                </a:lnTo>
                <a:lnTo>
                  <a:pt x="10196" y="2807"/>
                </a:lnTo>
                <a:lnTo>
                  <a:pt x="10196" y="3068"/>
                </a:lnTo>
                <a:lnTo>
                  <a:pt x="10183" y="3068"/>
                </a:lnTo>
                <a:close/>
                <a:moveTo>
                  <a:pt x="10992" y="2911"/>
                </a:moveTo>
                <a:lnTo>
                  <a:pt x="10979" y="3081"/>
                </a:lnTo>
                <a:lnTo>
                  <a:pt x="11057" y="3081"/>
                </a:lnTo>
                <a:lnTo>
                  <a:pt x="11057" y="2911"/>
                </a:lnTo>
                <a:lnTo>
                  <a:pt x="10992" y="2911"/>
                </a:lnTo>
                <a:close/>
                <a:moveTo>
                  <a:pt x="10196" y="2794"/>
                </a:moveTo>
                <a:lnTo>
                  <a:pt x="10483" y="2807"/>
                </a:lnTo>
                <a:lnTo>
                  <a:pt x="10483" y="2702"/>
                </a:lnTo>
                <a:lnTo>
                  <a:pt x="10196" y="2702"/>
                </a:lnTo>
                <a:lnTo>
                  <a:pt x="10196" y="2794"/>
                </a:lnTo>
                <a:close/>
                <a:moveTo>
                  <a:pt x="10783" y="2911"/>
                </a:moveTo>
                <a:lnTo>
                  <a:pt x="10783" y="3081"/>
                </a:lnTo>
                <a:lnTo>
                  <a:pt x="10979" y="3081"/>
                </a:lnTo>
                <a:lnTo>
                  <a:pt x="10979" y="2911"/>
                </a:lnTo>
                <a:lnTo>
                  <a:pt x="10783" y="2911"/>
                </a:lnTo>
                <a:close/>
                <a:moveTo>
                  <a:pt x="10496" y="3068"/>
                </a:moveTo>
                <a:lnTo>
                  <a:pt x="10770" y="3081"/>
                </a:lnTo>
                <a:lnTo>
                  <a:pt x="10770" y="2911"/>
                </a:lnTo>
                <a:lnTo>
                  <a:pt x="10496" y="2898"/>
                </a:lnTo>
                <a:lnTo>
                  <a:pt x="10496" y="3068"/>
                </a:lnTo>
                <a:close/>
                <a:moveTo>
                  <a:pt x="10039" y="4021"/>
                </a:moveTo>
                <a:lnTo>
                  <a:pt x="10039" y="3825"/>
                </a:lnTo>
                <a:lnTo>
                  <a:pt x="10052" y="3825"/>
                </a:lnTo>
                <a:lnTo>
                  <a:pt x="10052" y="4021"/>
                </a:lnTo>
                <a:lnTo>
                  <a:pt x="10039" y="4021"/>
                </a:lnTo>
                <a:close/>
                <a:moveTo>
                  <a:pt x="9948" y="3969"/>
                </a:moveTo>
                <a:lnTo>
                  <a:pt x="9948" y="3825"/>
                </a:lnTo>
                <a:lnTo>
                  <a:pt x="9961" y="3825"/>
                </a:lnTo>
                <a:lnTo>
                  <a:pt x="9948" y="3969"/>
                </a:lnTo>
                <a:close/>
                <a:moveTo>
                  <a:pt x="9595" y="3916"/>
                </a:moveTo>
                <a:lnTo>
                  <a:pt x="9608" y="3616"/>
                </a:lnTo>
                <a:lnTo>
                  <a:pt x="9608" y="3616"/>
                </a:lnTo>
                <a:lnTo>
                  <a:pt x="9595" y="3916"/>
                </a:lnTo>
                <a:close/>
                <a:moveTo>
                  <a:pt x="10144" y="3956"/>
                </a:moveTo>
                <a:lnTo>
                  <a:pt x="10144" y="3877"/>
                </a:lnTo>
                <a:lnTo>
                  <a:pt x="10144" y="3877"/>
                </a:lnTo>
                <a:lnTo>
                  <a:pt x="10144" y="3956"/>
                </a:lnTo>
                <a:close/>
                <a:moveTo>
                  <a:pt x="9843" y="3995"/>
                </a:moveTo>
                <a:lnTo>
                  <a:pt x="9843" y="3838"/>
                </a:lnTo>
                <a:lnTo>
                  <a:pt x="9843" y="3838"/>
                </a:lnTo>
                <a:lnTo>
                  <a:pt x="9843" y="3995"/>
                </a:lnTo>
                <a:close/>
                <a:moveTo>
                  <a:pt x="9739" y="3433"/>
                </a:moveTo>
                <a:lnTo>
                  <a:pt x="9739" y="3407"/>
                </a:lnTo>
                <a:lnTo>
                  <a:pt x="9739" y="3407"/>
                </a:lnTo>
                <a:lnTo>
                  <a:pt x="9739" y="3433"/>
                </a:lnTo>
                <a:close/>
                <a:moveTo>
                  <a:pt x="19008" y="8786"/>
                </a:moveTo>
                <a:lnTo>
                  <a:pt x="19556" y="8525"/>
                </a:lnTo>
                <a:lnTo>
                  <a:pt x="19948" y="8355"/>
                </a:lnTo>
                <a:lnTo>
                  <a:pt x="20353" y="8133"/>
                </a:lnTo>
                <a:lnTo>
                  <a:pt x="20862" y="7885"/>
                </a:lnTo>
                <a:lnTo>
                  <a:pt x="21175" y="7728"/>
                </a:lnTo>
                <a:lnTo>
                  <a:pt x="21227" y="7689"/>
                </a:lnTo>
                <a:lnTo>
                  <a:pt x="21240" y="7663"/>
                </a:lnTo>
                <a:lnTo>
                  <a:pt x="21253" y="7676"/>
                </a:lnTo>
                <a:lnTo>
                  <a:pt x="21240" y="7715"/>
                </a:lnTo>
                <a:lnTo>
                  <a:pt x="21201" y="7742"/>
                </a:lnTo>
                <a:lnTo>
                  <a:pt x="20875" y="7911"/>
                </a:lnTo>
                <a:lnTo>
                  <a:pt x="20979" y="8107"/>
                </a:lnTo>
                <a:lnTo>
                  <a:pt x="21136" y="8394"/>
                </a:lnTo>
                <a:lnTo>
                  <a:pt x="21332" y="8721"/>
                </a:lnTo>
                <a:lnTo>
                  <a:pt x="21358" y="8773"/>
                </a:lnTo>
                <a:lnTo>
                  <a:pt x="21332" y="8786"/>
                </a:lnTo>
                <a:lnTo>
                  <a:pt x="21306" y="8734"/>
                </a:lnTo>
                <a:lnTo>
                  <a:pt x="21110" y="8407"/>
                </a:lnTo>
                <a:lnTo>
                  <a:pt x="20953" y="8120"/>
                </a:lnTo>
                <a:lnTo>
                  <a:pt x="20953" y="8107"/>
                </a:lnTo>
                <a:lnTo>
                  <a:pt x="20849" y="7924"/>
                </a:lnTo>
                <a:lnTo>
                  <a:pt x="19034" y="8825"/>
                </a:lnTo>
                <a:lnTo>
                  <a:pt x="19008" y="8786"/>
                </a:lnTo>
                <a:close/>
                <a:moveTo>
                  <a:pt x="21436" y="5196"/>
                </a:moveTo>
                <a:lnTo>
                  <a:pt x="21697" y="5183"/>
                </a:lnTo>
                <a:lnTo>
                  <a:pt x="21684" y="4373"/>
                </a:lnTo>
                <a:lnTo>
                  <a:pt x="21697" y="4373"/>
                </a:lnTo>
                <a:lnTo>
                  <a:pt x="21710" y="5183"/>
                </a:lnTo>
                <a:lnTo>
                  <a:pt x="21958" y="5183"/>
                </a:lnTo>
                <a:lnTo>
                  <a:pt x="21945" y="4373"/>
                </a:lnTo>
                <a:lnTo>
                  <a:pt x="21841" y="4373"/>
                </a:lnTo>
                <a:lnTo>
                  <a:pt x="21841" y="4360"/>
                </a:lnTo>
                <a:lnTo>
                  <a:pt x="21945" y="4360"/>
                </a:lnTo>
                <a:lnTo>
                  <a:pt x="22115" y="4360"/>
                </a:lnTo>
                <a:lnTo>
                  <a:pt x="22102" y="3943"/>
                </a:lnTo>
                <a:lnTo>
                  <a:pt x="22128" y="3943"/>
                </a:lnTo>
                <a:lnTo>
                  <a:pt x="22128" y="4360"/>
                </a:lnTo>
                <a:lnTo>
                  <a:pt x="22402" y="4360"/>
                </a:lnTo>
                <a:lnTo>
                  <a:pt x="22676" y="4347"/>
                </a:lnTo>
                <a:lnTo>
                  <a:pt x="23512" y="4347"/>
                </a:lnTo>
                <a:lnTo>
                  <a:pt x="23642" y="4347"/>
                </a:lnTo>
                <a:lnTo>
                  <a:pt x="23629" y="3916"/>
                </a:lnTo>
                <a:lnTo>
                  <a:pt x="23655" y="3916"/>
                </a:lnTo>
                <a:lnTo>
                  <a:pt x="23655" y="4347"/>
                </a:lnTo>
                <a:lnTo>
                  <a:pt x="23916" y="4347"/>
                </a:lnTo>
                <a:lnTo>
                  <a:pt x="23916" y="4347"/>
                </a:lnTo>
                <a:lnTo>
                  <a:pt x="23734" y="4360"/>
                </a:lnTo>
                <a:lnTo>
                  <a:pt x="23512" y="4360"/>
                </a:lnTo>
                <a:lnTo>
                  <a:pt x="22493" y="4373"/>
                </a:lnTo>
                <a:lnTo>
                  <a:pt x="22507" y="5052"/>
                </a:lnTo>
                <a:lnTo>
                  <a:pt x="22663" y="5039"/>
                </a:lnTo>
                <a:lnTo>
                  <a:pt x="22663" y="5052"/>
                </a:lnTo>
                <a:lnTo>
                  <a:pt x="22507" y="5065"/>
                </a:lnTo>
                <a:lnTo>
                  <a:pt x="22507" y="5574"/>
                </a:lnTo>
                <a:lnTo>
                  <a:pt x="22493" y="5587"/>
                </a:lnTo>
                <a:lnTo>
                  <a:pt x="22493" y="5065"/>
                </a:lnTo>
                <a:lnTo>
                  <a:pt x="22232" y="5078"/>
                </a:lnTo>
                <a:lnTo>
                  <a:pt x="22245" y="5313"/>
                </a:lnTo>
                <a:lnTo>
                  <a:pt x="22232" y="5313"/>
                </a:lnTo>
                <a:lnTo>
                  <a:pt x="22219" y="5078"/>
                </a:lnTo>
                <a:lnTo>
                  <a:pt x="21971" y="5091"/>
                </a:lnTo>
                <a:lnTo>
                  <a:pt x="21971" y="5196"/>
                </a:lnTo>
                <a:lnTo>
                  <a:pt x="21958" y="5196"/>
                </a:lnTo>
                <a:lnTo>
                  <a:pt x="21971" y="5561"/>
                </a:lnTo>
                <a:lnTo>
                  <a:pt x="21958" y="5561"/>
                </a:lnTo>
                <a:lnTo>
                  <a:pt x="21945" y="5196"/>
                </a:lnTo>
                <a:lnTo>
                  <a:pt x="21684" y="5196"/>
                </a:lnTo>
                <a:lnTo>
                  <a:pt x="21436" y="5209"/>
                </a:lnTo>
                <a:lnTo>
                  <a:pt x="21436" y="5274"/>
                </a:lnTo>
                <a:lnTo>
                  <a:pt x="21175" y="5274"/>
                </a:lnTo>
                <a:lnTo>
                  <a:pt x="20940" y="5274"/>
                </a:lnTo>
                <a:lnTo>
                  <a:pt x="20940" y="5366"/>
                </a:lnTo>
                <a:lnTo>
                  <a:pt x="20940" y="5849"/>
                </a:lnTo>
                <a:lnTo>
                  <a:pt x="20979" y="6240"/>
                </a:lnTo>
                <a:lnTo>
                  <a:pt x="20953" y="6240"/>
                </a:lnTo>
                <a:lnTo>
                  <a:pt x="20914" y="5849"/>
                </a:lnTo>
                <a:lnTo>
                  <a:pt x="20927" y="5379"/>
                </a:lnTo>
                <a:lnTo>
                  <a:pt x="20522" y="5379"/>
                </a:lnTo>
                <a:lnTo>
                  <a:pt x="20548" y="6305"/>
                </a:lnTo>
                <a:lnTo>
                  <a:pt x="20548" y="6436"/>
                </a:lnTo>
                <a:lnTo>
                  <a:pt x="20522" y="6449"/>
                </a:lnTo>
                <a:lnTo>
                  <a:pt x="20509" y="5366"/>
                </a:lnTo>
                <a:lnTo>
                  <a:pt x="20914" y="5366"/>
                </a:lnTo>
                <a:lnTo>
                  <a:pt x="20927" y="4386"/>
                </a:lnTo>
                <a:lnTo>
                  <a:pt x="20940" y="4386"/>
                </a:lnTo>
                <a:lnTo>
                  <a:pt x="20940" y="4504"/>
                </a:lnTo>
                <a:lnTo>
                  <a:pt x="20940" y="5248"/>
                </a:lnTo>
                <a:lnTo>
                  <a:pt x="21162" y="5248"/>
                </a:lnTo>
                <a:lnTo>
                  <a:pt x="21175" y="4386"/>
                </a:lnTo>
                <a:lnTo>
                  <a:pt x="21188" y="4386"/>
                </a:lnTo>
                <a:lnTo>
                  <a:pt x="21175" y="5248"/>
                </a:lnTo>
                <a:lnTo>
                  <a:pt x="21201" y="5248"/>
                </a:lnTo>
                <a:lnTo>
                  <a:pt x="21423" y="5248"/>
                </a:lnTo>
                <a:lnTo>
                  <a:pt x="21423" y="5196"/>
                </a:lnTo>
                <a:lnTo>
                  <a:pt x="21436" y="5196"/>
                </a:lnTo>
                <a:close/>
                <a:moveTo>
                  <a:pt x="21945" y="4373"/>
                </a:moveTo>
                <a:lnTo>
                  <a:pt x="21958" y="5065"/>
                </a:lnTo>
                <a:lnTo>
                  <a:pt x="22219" y="5052"/>
                </a:lnTo>
                <a:lnTo>
                  <a:pt x="22206" y="4373"/>
                </a:lnTo>
                <a:lnTo>
                  <a:pt x="21945" y="4373"/>
                </a:lnTo>
                <a:close/>
                <a:moveTo>
                  <a:pt x="22206" y="4373"/>
                </a:moveTo>
                <a:lnTo>
                  <a:pt x="22232" y="5052"/>
                </a:lnTo>
                <a:lnTo>
                  <a:pt x="22493" y="5052"/>
                </a:lnTo>
                <a:lnTo>
                  <a:pt x="22480" y="4373"/>
                </a:lnTo>
                <a:lnTo>
                  <a:pt x="22206" y="4373"/>
                </a:lnTo>
                <a:close/>
                <a:moveTo>
                  <a:pt x="21423" y="4386"/>
                </a:moveTo>
                <a:lnTo>
                  <a:pt x="21436" y="5196"/>
                </a:lnTo>
                <a:lnTo>
                  <a:pt x="21423" y="5196"/>
                </a:lnTo>
                <a:lnTo>
                  <a:pt x="21410" y="4386"/>
                </a:lnTo>
                <a:lnTo>
                  <a:pt x="21423" y="4386"/>
                </a:lnTo>
                <a:close/>
                <a:moveTo>
                  <a:pt x="23499" y="4360"/>
                </a:moveTo>
                <a:lnTo>
                  <a:pt x="23512" y="4360"/>
                </a:lnTo>
                <a:lnTo>
                  <a:pt x="23512" y="4752"/>
                </a:lnTo>
                <a:lnTo>
                  <a:pt x="23499" y="4765"/>
                </a:lnTo>
                <a:lnTo>
                  <a:pt x="23499" y="4360"/>
                </a:lnTo>
                <a:close/>
                <a:moveTo>
                  <a:pt x="23721" y="4360"/>
                </a:moveTo>
                <a:lnTo>
                  <a:pt x="23734" y="4360"/>
                </a:lnTo>
                <a:lnTo>
                  <a:pt x="23734" y="4739"/>
                </a:lnTo>
                <a:lnTo>
                  <a:pt x="23721" y="4739"/>
                </a:lnTo>
                <a:lnTo>
                  <a:pt x="23721" y="4360"/>
                </a:lnTo>
                <a:close/>
                <a:moveTo>
                  <a:pt x="22402" y="4360"/>
                </a:moveTo>
                <a:lnTo>
                  <a:pt x="22389" y="4360"/>
                </a:lnTo>
                <a:lnTo>
                  <a:pt x="22389" y="3943"/>
                </a:lnTo>
                <a:lnTo>
                  <a:pt x="22402" y="3943"/>
                </a:lnTo>
                <a:lnTo>
                  <a:pt x="22402" y="4360"/>
                </a:lnTo>
                <a:close/>
                <a:moveTo>
                  <a:pt x="22676" y="4347"/>
                </a:moveTo>
                <a:lnTo>
                  <a:pt x="22663" y="4347"/>
                </a:lnTo>
                <a:lnTo>
                  <a:pt x="22663" y="3930"/>
                </a:lnTo>
                <a:lnTo>
                  <a:pt x="22676" y="3930"/>
                </a:lnTo>
                <a:lnTo>
                  <a:pt x="22676" y="4347"/>
                </a:lnTo>
                <a:close/>
                <a:moveTo>
                  <a:pt x="19621" y="6880"/>
                </a:moveTo>
                <a:lnTo>
                  <a:pt x="19739" y="6815"/>
                </a:lnTo>
                <a:lnTo>
                  <a:pt x="19739" y="6815"/>
                </a:lnTo>
                <a:lnTo>
                  <a:pt x="19621" y="6880"/>
                </a:lnTo>
                <a:close/>
                <a:moveTo>
                  <a:pt x="15248" y="1279"/>
                </a:moveTo>
                <a:lnTo>
                  <a:pt x="15248" y="1279"/>
                </a:lnTo>
                <a:lnTo>
                  <a:pt x="15548" y="1501"/>
                </a:lnTo>
                <a:lnTo>
                  <a:pt x="15548" y="1514"/>
                </a:lnTo>
                <a:lnTo>
                  <a:pt x="15248" y="1279"/>
                </a:lnTo>
                <a:close/>
                <a:moveTo>
                  <a:pt x="10405" y="2363"/>
                </a:moveTo>
                <a:lnTo>
                  <a:pt x="10405" y="2363"/>
                </a:lnTo>
                <a:lnTo>
                  <a:pt x="10509" y="2363"/>
                </a:lnTo>
                <a:lnTo>
                  <a:pt x="10509" y="2376"/>
                </a:lnTo>
                <a:lnTo>
                  <a:pt x="10405" y="2363"/>
                </a:lnTo>
                <a:close/>
                <a:moveTo>
                  <a:pt x="12428" y="2624"/>
                </a:moveTo>
                <a:lnTo>
                  <a:pt x="12663" y="2650"/>
                </a:lnTo>
                <a:lnTo>
                  <a:pt x="12663" y="2663"/>
                </a:lnTo>
                <a:lnTo>
                  <a:pt x="12428" y="2650"/>
                </a:lnTo>
                <a:lnTo>
                  <a:pt x="12428" y="2624"/>
                </a:lnTo>
                <a:close/>
                <a:moveTo>
                  <a:pt x="11436" y="4804"/>
                </a:moveTo>
                <a:lnTo>
                  <a:pt x="11449" y="4804"/>
                </a:lnTo>
                <a:lnTo>
                  <a:pt x="11423" y="4935"/>
                </a:lnTo>
                <a:lnTo>
                  <a:pt x="11423" y="4922"/>
                </a:lnTo>
                <a:lnTo>
                  <a:pt x="11436" y="4804"/>
                </a:lnTo>
                <a:close/>
                <a:moveTo>
                  <a:pt x="18799" y="7937"/>
                </a:moveTo>
                <a:lnTo>
                  <a:pt x="18812" y="7937"/>
                </a:lnTo>
                <a:lnTo>
                  <a:pt x="18799" y="7937"/>
                </a:lnTo>
                <a:lnTo>
                  <a:pt x="18799" y="7950"/>
                </a:lnTo>
                <a:lnTo>
                  <a:pt x="18799" y="7950"/>
                </a:lnTo>
                <a:lnTo>
                  <a:pt x="18799" y="7963"/>
                </a:lnTo>
                <a:lnTo>
                  <a:pt x="18812" y="7976"/>
                </a:lnTo>
                <a:lnTo>
                  <a:pt x="18812" y="7990"/>
                </a:lnTo>
                <a:lnTo>
                  <a:pt x="18812" y="7990"/>
                </a:lnTo>
                <a:lnTo>
                  <a:pt x="18812" y="7990"/>
                </a:lnTo>
                <a:lnTo>
                  <a:pt x="18812" y="7990"/>
                </a:lnTo>
                <a:lnTo>
                  <a:pt x="18812" y="7990"/>
                </a:lnTo>
                <a:lnTo>
                  <a:pt x="18812" y="7976"/>
                </a:lnTo>
                <a:lnTo>
                  <a:pt x="18799" y="7963"/>
                </a:lnTo>
                <a:lnTo>
                  <a:pt x="18799" y="7950"/>
                </a:lnTo>
                <a:lnTo>
                  <a:pt x="18799" y="7950"/>
                </a:lnTo>
                <a:lnTo>
                  <a:pt x="18799" y="7937"/>
                </a:lnTo>
                <a:close/>
                <a:moveTo>
                  <a:pt x="13042" y="2010"/>
                </a:moveTo>
                <a:lnTo>
                  <a:pt x="13081" y="2024"/>
                </a:lnTo>
                <a:lnTo>
                  <a:pt x="13159" y="1984"/>
                </a:lnTo>
                <a:lnTo>
                  <a:pt x="13290" y="1893"/>
                </a:lnTo>
                <a:lnTo>
                  <a:pt x="13316" y="1775"/>
                </a:lnTo>
                <a:lnTo>
                  <a:pt x="13329" y="1789"/>
                </a:lnTo>
                <a:lnTo>
                  <a:pt x="13303" y="1906"/>
                </a:lnTo>
                <a:lnTo>
                  <a:pt x="13159" y="1997"/>
                </a:lnTo>
                <a:lnTo>
                  <a:pt x="13081" y="2024"/>
                </a:lnTo>
                <a:lnTo>
                  <a:pt x="13029" y="2024"/>
                </a:lnTo>
                <a:lnTo>
                  <a:pt x="13042" y="2010"/>
                </a:lnTo>
                <a:close/>
                <a:moveTo>
                  <a:pt x="11319" y="2167"/>
                </a:moveTo>
                <a:lnTo>
                  <a:pt x="11306" y="2167"/>
                </a:lnTo>
                <a:lnTo>
                  <a:pt x="11306" y="2167"/>
                </a:lnTo>
                <a:lnTo>
                  <a:pt x="11306" y="2128"/>
                </a:lnTo>
                <a:lnTo>
                  <a:pt x="11306" y="2128"/>
                </a:lnTo>
                <a:lnTo>
                  <a:pt x="11306" y="2102"/>
                </a:lnTo>
                <a:lnTo>
                  <a:pt x="11306" y="1893"/>
                </a:lnTo>
                <a:lnTo>
                  <a:pt x="11306" y="1893"/>
                </a:lnTo>
                <a:lnTo>
                  <a:pt x="11306" y="1488"/>
                </a:lnTo>
                <a:lnTo>
                  <a:pt x="11319" y="1488"/>
                </a:lnTo>
                <a:lnTo>
                  <a:pt x="11319" y="2167"/>
                </a:lnTo>
                <a:close/>
                <a:moveTo>
                  <a:pt x="7415" y="7324"/>
                </a:moveTo>
                <a:lnTo>
                  <a:pt x="7415" y="7324"/>
                </a:lnTo>
                <a:lnTo>
                  <a:pt x="7272" y="7507"/>
                </a:lnTo>
                <a:lnTo>
                  <a:pt x="7272" y="7507"/>
                </a:lnTo>
                <a:lnTo>
                  <a:pt x="7415" y="7324"/>
                </a:lnTo>
                <a:close/>
                <a:moveTo>
                  <a:pt x="5091" y="26"/>
                </a:moveTo>
                <a:lnTo>
                  <a:pt x="5235" y="183"/>
                </a:lnTo>
                <a:lnTo>
                  <a:pt x="5235" y="183"/>
                </a:lnTo>
                <a:lnTo>
                  <a:pt x="5091" y="39"/>
                </a:lnTo>
                <a:lnTo>
                  <a:pt x="5091" y="26"/>
                </a:lnTo>
                <a:close/>
                <a:moveTo>
                  <a:pt x="8499" y="4713"/>
                </a:moveTo>
                <a:lnTo>
                  <a:pt x="8355" y="4634"/>
                </a:lnTo>
                <a:lnTo>
                  <a:pt x="8368" y="4621"/>
                </a:lnTo>
                <a:lnTo>
                  <a:pt x="8355" y="4621"/>
                </a:lnTo>
                <a:lnTo>
                  <a:pt x="8394" y="4556"/>
                </a:lnTo>
                <a:lnTo>
                  <a:pt x="8538" y="4648"/>
                </a:lnTo>
                <a:lnTo>
                  <a:pt x="8499" y="4713"/>
                </a:lnTo>
                <a:close/>
                <a:moveTo>
                  <a:pt x="22324" y="6410"/>
                </a:moveTo>
                <a:lnTo>
                  <a:pt x="22337" y="6397"/>
                </a:lnTo>
                <a:lnTo>
                  <a:pt x="22546" y="6775"/>
                </a:lnTo>
                <a:lnTo>
                  <a:pt x="22533" y="6775"/>
                </a:lnTo>
                <a:lnTo>
                  <a:pt x="22324" y="6410"/>
                </a:lnTo>
                <a:close/>
                <a:moveTo>
                  <a:pt x="18538" y="5574"/>
                </a:moveTo>
                <a:lnTo>
                  <a:pt x="18551" y="5574"/>
                </a:lnTo>
                <a:lnTo>
                  <a:pt x="18564" y="6945"/>
                </a:lnTo>
                <a:lnTo>
                  <a:pt x="18551" y="6945"/>
                </a:lnTo>
                <a:lnTo>
                  <a:pt x="18538" y="5574"/>
                </a:lnTo>
                <a:close/>
                <a:moveTo>
                  <a:pt x="8107" y="6593"/>
                </a:moveTo>
                <a:lnTo>
                  <a:pt x="8329" y="6802"/>
                </a:lnTo>
                <a:lnTo>
                  <a:pt x="8329" y="6802"/>
                </a:lnTo>
                <a:lnTo>
                  <a:pt x="8107" y="6593"/>
                </a:lnTo>
                <a:close/>
                <a:moveTo>
                  <a:pt x="11188" y="6488"/>
                </a:moveTo>
                <a:lnTo>
                  <a:pt x="11175" y="6475"/>
                </a:lnTo>
                <a:lnTo>
                  <a:pt x="11188" y="6384"/>
                </a:lnTo>
                <a:lnTo>
                  <a:pt x="11201" y="6384"/>
                </a:lnTo>
                <a:lnTo>
                  <a:pt x="11188" y="6488"/>
                </a:lnTo>
                <a:close/>
                <a:moveTo>
                  <a:pt x="16841" y="8133"/>
                </a:moveTo>
                <a:lnTo>
                  <a:pt x="16841" y="8133"/>
                </a:lnTo>
                <a:lnTo>
                  <a:pt x="16841" y="7990"/>
                </a:lnTo>
                <a:lnTo>
                  <a:pt x="16841" y="7990"/>
                </a:lnTo>
                <a:lnTo>
                  <a:pt x="16841" y="8133"/>
                </a:lnTo>
                <a:close/>
                <a:moveTo>
                  <a:pt x="4700" y="9987"/>
                </a:moveTo>
                <a:lnTo>
                  <a:pt x="4687" y="9987"/>
                </a:lnTo>
                <a:lnTo>
                  <a:pt x="4674" y="9961"/>
                </a:lnTo>
                <a:lnTo>
                  <a:pt x="4674" y="9948"/>
                </a:lnTo>
                <a:lnTo>
                  <a:pt x="4674" y="9935"/>
                </a:lnTo>
                <a:lnTo>
                  <a:pt x="4687" y="9961"/>
                </a:lnTo>
                <a:lnTo>
                  <a:pt x="4700" y="9987"/>
                </a:lnTo>
                <a:lnTo>
                  <a:pt x="4700" y="9987"/>
                </a:lnTo>
                <a:close/>
                <a:moveTo>
                  <a:pt x="13016" y="6567"/>
                </a:moveTo>
                <a:lnTo>
                  <a:pt x="13029" y="6567"/>
                </a:lnTo>
                <a:lnTo>
                  <a:pt x="13042" y="6893"/>
                </a:lnTo>
                <a:lnTo>
                  <a:pt x="13029" y="6893"/>
                </a:lnTo>
                <a:lnTo>
                  <a:pt x="13016" y="6567"/>
                </a:lnTo>
                <a:close/>
                <a:moveTo>
                  <a:pt x="14634" y="4687"/>
                </a:moveTo>
                <a:lnTo>
                  <a:pt x="14621" y="4687"/>
                </a:lnTo>
                <a:lnTo>
                  <a:pt x="14621" y="4360"/>
                </a:lnTo>
                <a:lnTo>
                  <a:pt x="14634" y="4360"/>
                </a:lnTo>
                <a:lnTo>
                  <a:pt x="14634" y="4687"/>
                </a:lnTo>
                <a:close/>
                <a:moveTo>
                  <a:pt x="17402" y="6188"/>
                </a:moveTo>
                <a:lnTo>
                  <a:pt x="17402" y="5992"/>
                </a:lnTo>
                <a:lnTo>
                  <a:pt x="17415" y="5992"/>
                </a:lnTo>
                <a:lnTo>
                  <a:pt x="17415" y="6188"/>
                </a:lnTo>
                <a:lnTo>
                  <a:pt x="17402" y="6188"/>
                </a:lnTo>
                <a:close/>
                <a:moveTo>
                  <a:pt x="11527" y="2572"/>
                </a:moveTo>
                <a:lnTo>
                  <a:pt x="11527" y="2702"/>
                </a:lnTo>
                <a:lnTo>
                  <a:pt x="11527" y="2702"/>
                </a:lnTo>
                <a:lnTo>
                  <a:pt x="11527" y="2572"/>
                </a:lnTo>
                <a:close/>
                <a:moveTo>
                  <a:pt x="13016" y="4791"/>
                </a:moveTo>
                <a:lnTo>
                  <a:pt x="13029" y="6071"/>
                </a:lnTo>
                <a:lnTo>
                  <a:pt x="13016" y="6084"/>
                </a:lnTo>
                <a:lnTo>
                  <a:pt x="13003" y="4791"/>
                </a:lnTo>
                <a:lnTo>
                  <a:pt x="13016" y="4791"/>
                </a:lnTo>
                <a:close/>
                <a:moveTo>
                  <a:pt x="13655" y="4778"/>
                </a:moveTo>
                <a:lnTo>
                  <a:pt x="14243" y="4778"/>
                </a:lnTo>
                <a:lnTo>
                  <a:pt x="14243" y="4778"/>
                </a:lnTo>
                <a:lnTo>
                  <a:pt x="13655" y="4791"/>
                </a:lnTo>
                <a:lnTo>
                  <a:pt x="13655" y="4778"/>
                </a:lnTo>
                <a:close/>
                <a:moveTo>
                  <a:pt x="17702" y="7232"/>
                </a:moveTo>
                <a:lnTo>
                  <a:pt x="17702" y="7272"/>
                </a:lnTo>
                <a:lnTo>
                  <a:pt x="17689" y="7272"/>
                </a:lnTo>
                <a:lnTo>
                  <a:pt x="17689" y="7272"/>
                </a:lnTo>
                <a:lnTo>
                  <a:pt x="17689" y="7311"/>
                </a:lnTo>
                <a:lnTo>
                  <a:pt x="17689" y="7376"/>
                </a:lnTo>
                <a:lnTo>
                  <a:pt x="17689" y="7389"/>
                </a:lnTo>
                <a:lnTo>
                  <a:pt x="17702" y="7389"/>
                </a:lnTo>
                <a:lnTo>
                  <a:pt x="17755" y="7402"/>
                </a:lnTo>
                <a:lnTo>
                  <a:pt x="17859" y="7441"/>
                </a:lnTo>
                <a:lnTo>
                  <a:pt x="17911" y="7467"/>
                </a:lnTo>
                <a:lnTo>
                  <a:pt x="17950" y="7480"/>
                </a:lnTo>
                <a:lnTo>
                  <a:pt x="17977" y="7480"/>
                </a:lnTo>
                <a:lnTo>
                  <a:pt x="18003" y="7493"/>
                </a:lnTo>
                <a:lnTo>
                  <a:pt x="18016" y="7507"/>
                </a:lnTo>
                <a:lnTo>
                  <a:pt x="18055" y="7507"/>
                </a:lnTo>
                <a:lnTo>
                  <a:pt x="18081" y="7520"/>
                </a:lnTo>
                <a:lnTo>
                  <a:pt x="18107" y="7533"/>
                </a:lnTo>
                <a:lnTo>
                  <a:pt x="18120" y="7533"/>
                </a:lnTo>
                <a:lnTo>
                  <a:pt x="18133" y="7546"/>
                </a:lnTo>
                <a:lnTo>
                  <a:pt x="18133" y="7559"/>
                </a:lnTo>
                <a:lnTo>
                  <a:pt x="18133" y="7559"/>
                </a:lnTo>
                <a:lnTo>
                  <a:pt x="18133" y="7559"/>
                </a:lnTo>
                <a:lnTo>
                  <a:pt x="18120" y="7546"/>
                </a:lnTo>
                <a:lnTo>
                  <a:pt x="18107" y="7546"/>
                </a:lnTo>
                <a:lnTo>
                  <a:pt x="18094" y="7533"/>
                </a:lnTo>
                <a:lnTo>
                  <a:pt x="18094" y="7533"/>
                </a:lnTo>
                <a:lnTo>
                  <a:pt x="18016" y="7507"/>
                </a:lnTo>
                <a:lnTo>
                  <a:pt x="18003" y="7507"/>
                </a:lnTo>
                <a:lnTo>
                  <a:pt x="17977" y="7493"/>
                </a:lnTo>
                <a:lnTo>
                  <a:pt x="17950" y="7480"/>
                </a:lnTo>
                <a:lnTo>
                  <a:pt x="17950" y="7480"/>
                </a:lnTo>
                <a:lnTo>
                  <a:pt x="17924" y="7467"/>
                </a:lnTo>
                <a:lnTo>
                  <a:pt x="17898" y="7467"/>
                </a:lnTo>
                <a:lnTo>
                  <a:pt x="17898" y="7467"/>
                </a:lnTo>
                <a:lnTo>
                  <a:pt x="17885" y="7454"/>
                </a:lnTo>
                <a:lnTo>
                  <a:pt x="17807" y="7428"/>
                </a:lnTo>
                <a:lnTo>
                  <a:pt x="17728" y="7402"/>
                </a:lnTo>
                <a:lnTo>
                  <a:pt x="17702" y="7389"/>
                </a:lnTo>
                <a:lnTo>
                  <a:pt x="17689" y="7389"/>
                </a:lnTo>
                <a:lnTo>
                  <a:pt x="17689" y="7376"/>
                </a:lnTo>
                <a:lnTo>
                  <a:pt x="17689" y="7363"/>
                </a:lnTo>
                <a:lnTo>
                  <a:pt x="17689" y="7337"/>
                </a:lnTo>
                <a:lnTo>
                  <a:pt x="17689" y="7285"/>
                </a:lnTo>
                <a:lnTo>
                  <a:pt x="17689" y="7258"/>
                </a:lnTo>
                <a:lnTo>
                  <a:pt x="17689" y="7258"/>
                </a:lnTo>
                <a:lnTo>
                  <a:pt x="17689" y="7272"/>
                </a:lnTo>
                <a:lnTo>
                  <a:pt x="17689" y="7258"/>
                </a:lnTo>
                <a:lnTo>
                  <a:pt x="17689" y="7219"/>
                </a:lnTo>
                <a:lnTo>
                  <a:pt x="17702" y="7219"/>
                </a:lnTo>
                <a:lnTo>
                  <a:pt x="17702" y="7232"/>
                </a:lnTo>
                <a:close/>
                <a:moveTo>
                  <a:pt x="20065" y="8564"/>
                </a:moveTo>
                <a:lnTo>
                  <a:pt x="20953" y="8107"/>
                </a:lnTo>
                <a:lnTo>
                  <a:pt x="20953" y="8120"/>
                </a:lnTo>
                <a:lnTo>
                  <a:pt x="20418" y="8394"/>
                </a:lnTo>
                <a:lnTo>
                  <a:pt x="20561" y="8642"/>
                </a:lnTo>
                <a:lnTo>
                  <a:pt x="20561" y="8668"/>
                </a:lnTo>
                <a:lnTo>
                  <a:pt x="20405" y="8407"/>
                </a:lnTo>
                <a:lnTo>
                  <a:pt x="20078" y="8577"/>
                </a:lnTo>
                <a:lnTo>
                  <a:pt x="20065" y="8564"/>
                </a:lnTo>
                <a:close/>
                <a:moveTo>
                  <a:pt x="13159" y="8016"/>
                </a:moveTo>
                <a:lnTo>
                  <a:pt x="13159" y="8016"/>
                </a:lnTo>
                <a:lnTo>
                  <a:pt x="13238" y="7937"/>
                </a:lnTo>
                <a:lnTo>
                  <a:pt x="13238" y="7950"/>
                </a:lnTo>
                <a:lnTo>
                  <a:pt x="13159" y="8016"/>
                </a:lnTo>
                <a:close/>
                <a:moveTo>
                  <a:pt x="11906" y="1645"/>
                </a:moveTo>
                <a:lnTo>
                  <a:pt x="12063" y="1645"/>
                </a:lnTo>
                <a:lnTo>
                  <a:pt x="12063" y="1658"/>
                </a:lnTo>
                <a:lnTo>
                  <a:pt x="11906" y="1658"/>
                </a:lnTo>
                <a:lnTo>
                  <a:pt x="11906" y="1645"/>
                </a:lnTo>
                <a:close/>
                <a:moveTo>
                  <a:pt x="16593" y="3786"/>
                </a:moveTo>
                <a:lnTo>
                  <a:pt x="16593" y="3786"/>
                </a:lnTo>
                <a:lnTo>
                  <a:pt x="17363" y="3773"/>
                </a:lnTo>
                <a:lnTo>
                  <a:pt x="17363" y="3773"/>
                </a:lnTo>
                <a:lnTo>
                  <a:pt x="16593" y="3786"/>
                </a:lnTo>
                <a:close/>
                <a:moveTo>
                  <a:pt x="23616" y="6253"/>
                </a:moveTo>
                <a:lnTo>
                  <a:pt x="22154" y="6971"/>
                </a:lnTo>
                <a:lnTo>
                  <a:pt x="22141" y="6958"/>
                </a:lnTo>
                <a:lnTo>
                  <a:pt x="23616" y="6240"/>
                </a:lnTo>
                <a:lnTo>
                  <a:pt x="23864" y="6018"/>
                </a:lnTo>
                <a:lnTo>
                  <a:pt x="23877" y="6031"/>
                </a:lnTo>
                <a:lnTo>
                  <a:pt x="23616" y="6253"/>
                </a:lnTo>
                <a:close/>
                <a:moveTo>
                  <a:pt x="18277" y="6527"/>
                </a:moveTo>
                <a:lnTo>
                  <a:pt x="18277" y="6997"/>
                </a:lnTo>
                <a:lnTo>
                  <a:pt x="18264" y="6997"/>
                </a:lnTo>
                <a:lnTo>
                  <a:pt x="18264" y="6527"/>
                </a:lnTo>
                <a:lnTo>
                  <a:pt x="18277" y="6527"/>
                </a:lnTo>
                <a:close/>
                <a:moveTo>
                  <a:pt x="23916" y="6005"/>
                </a:moveTo>
                <a:lnTo>
                  <a:pt x="23930" y="6005"/>
                </a:lnTo>
                <a:lnTo>
                  <a:pt x="24191" y="6475"/>
                </a:lnTo>
                <a:lnTo>
                  <a:pt x="24178" y="6488"/>
                </a:lnTo>
                <a:lnTo>
                  <a:pt x="23916" y="6005"/>
                </a:lnTo>
                <a:close/>
                <a:moveTo>
                  <a:pt x="15666" y="6240"/>
                </a:moveTo>
                <a:lnTo>
                  <a:pt x="15666" y="6240"/>
                </a:lnTo>
                <a:lnTo>
                  <a:pt x="16005" y="6227"/>
                </a:lnTo>
                <a:lnTo>
                  <a:pt x="16005" y="6240"/>
                </a:lnTo>
                <a:lnTo>
                  <a:pt x="15666" y="6240"/>
                </a:lnTo>
                <a:close/>
                <a:moveTo>
                  <a:pt x="13668" y="5718"/>
                </a:moveTo>
                <a:lnTo>
                  <a:pt x="14243" y="5718"/>
                </a:lnTo>
                <a:lnTo>
                  <a:pt x="14243" y="5718"/>
                </a:lnTo>
                <a:lnTo>
                  <a:pt x="13668" y="5731"/>
                </a:lnTo>
                <a:lnTo>
                  <a:pt x="13668" y="5718"/>
                </a:lnTo>
                <a:close/>
                <a:moveTo>
                  <a:pt x="13016" y="6071"/>
                </a:moveTo>
                <a:lnTo>
                  <a:pt x="12389" y="6084"/>
                </a:lnTo>
                <a:lnTo>
                  <a:pt x="12389" y="6071"/>
                </a:lnTo>
                <a:lnTo>
                  <a:pt x="13016" y="6057"/>
                </a:lnTo>
                <a:lnTo>
                  <a:pt x="13016" y="6071"/>
                </a:lnTo>
                <a:close/>
                <a:moveTo>
                  <a:pt x="14896" y="7467"/>
                </a:moveTo>
                <a:lnTo>
                  <a:pt x="14869" y="6788"/>
                </a:lnTo>
                <a:lnTo>
                  <a:pt x="14869" y="6788"/>
                </a:lnTo>
                <a:lnTo>
                  <a:pt x="14896" y="7467"/>
                </a:lnTo>
                <a:close/>
                <a:moveTo>
                  <a:pt x="17742" y="8081"/>
                </a:moveTo>
                <a:lnTo>
                  <a:pt x="17728" y="8081"/>
                </a:lnTo>
                <a:lnTo>
                  <a:pt x="17728" y="7898"/>
                </a:lnTo>
                <a:lnTo>
                  <a:pt x="17742" y="7898"/>
                </a:lnTo>
                <a:lnTo>
                  <a:pt x="17742" y="8081"/>
                </a:lnTo>
                <a:close/>
                <a:moveTo>
                  <a:pt x="13473" y="2402"/>
                </a:moveTo>
                <a:lnTo>
                  <a:pt x="12663" y="2402"/>
                </a:lnTo>
                <a:lnTo>
                  <a:pt x="12663" y="2389"/>
                </a:lnTo>
                <a:lnTo>
                  <a:pt x="13473" y="2389"/>
                </a:lnTo>
                <a:lnTo>
                  <a:pt x="13473" y="2402"/>
                </a:lnTo>
                <a:close/>
                <a:moveTo>
                  <a:pt x="19739" y="6815"/>
                </a:moveTo>
                <a:lnTo>
                  <a:pt x="19726" y="6802"/>
                </a:lnTo>
                <a:lnTo>
                  <a:pt x="20026" y="6684"/>
                </a:lnTo>
                <a:lnTo>
                  <a:pt x="20183" y="6606"/>
                </a:lnTo>
                <a:lnTo>
                  <a:pt x="20196" y="6606"/>
                </a:lnTo>
                <a:lnTo>
                  <a:pt x="20522" y="6449"/>
                </a:lnTo>
                <a:lnTo>
                  <a:pt x="20548" y="6436"/>
                </a:lnTo>
                <a:lnTo>
                  <a:pt x="20953" y="6240"/>
                </a:lnTo>
                <a:lnTo>
                  <a:pt x="20979" y="6240"/>
                </a:lnTo>
                <a:lnTo>
                  <a:pt x="21136" y="6162"/>
                </a:lnTo>
                <a:lnTo>
                  <a:pt x="21162" y="6162"/>
                </a:lnTo>
                <a:lnTo>
                  <a:pt x="21188" y="6149"/>
                </a:lnTo>
                <a:lnTo>
                  <a:pt x="21201" y="6149"/>
                </a:lnTo>
                <a:lnTo>
                  <a:pt x="21449" y="6044"/>
                </a:lnTo>
                <a:lnTo>
                  <a:pt x="21462" y="6031"/>
                </a:lnTo>
                <a:lnTo>
                  <a:pt x="21697" y="5927"/>
                </a:lnTo>
                <a:lnTo>
                  <a:pt x="21710" y="5927"/>
                </a:lnTo>
                <a:lnTo>
                  <a:pt x="22245" y="5692"/>
                </a:lnTo>
                <a:lnTo>
                  <a:pt x="22363" y="5653"/>
                </a:lnTo>
                <a:lnTo>
                  <a:pt x="22493" y="5587"/>
                </a:lnTo>
                <a:lnTo>
                  <a:pt x="22507" y="5574"/>
                </a:lnTo>
                <a:lnTo>
                  <a:pt x="22676" y="5496"/>
                </a:lnTo>
                <a:lnTo>
                  <a:pt x="22820" y="5431"/>
                </a:lnTo>
                <a:lnTo>
                  <a:pt x="22846" y="5431"/>
                </a:lnTo>
                <a:lnTo>
                  <a:pt x="22963" y="5379"/>
                </a:lnTo>
                <a:lnTo>
                  <a:pt x="22977" y="5392"/>
                </a:lnTo>
                <a:lnTo>
                  <a:pt x="23146" y="5313"/>
                </a:lnTo>
                <a:lnTo>
                  <a:pt x="23159" y="5313"/>
                </a:lnTo>
                <a:lnTo>
                  <a:pt x="23499" y="5170"/>
                </a:lnTo>
                <a:lnTo>
                  <a:pt x="23525" y="5209"/>
                </a:lnTo>
                <a:lnTo>
                  <a:pt x="23512" y="5222"/>
                </a:lnTo>
                <a:lnTo>
                  <a:pt x="23212" y="5352"/>
                </a:lnTo>
                <a:lnTo>
                  <a:pt x="23185" y="5366"/>
                </a:lnTo>
                <a:lnTo>
                  <a:pt x="23016" y="5444"/>
                </a:lnTo>
                <a:lnTo>
                  <a:pt x="22898" y="5483"/>
                </a:lnTo>
                <a:lnTo>
                  <a:pt x="22885" y="5483"/>
                </a:lnTo>
                <a:lnTo>
                  <a:pt x="22624" y="5627"/>
                </a:lnTo>
                <a:lnTo>
                  <a:pt x="22611" y="5627"/>
                </a:lnTo>
                <a:lnTo>
                  <a:pt x="22337" y="5731"/>
                </a:lnTo>
                <a:lnTo>
                  <a:pt x="22324" y="5744"/>
                </a:lnTo>
                <a:lnTo>
                  <a:pt x="22037" y="5875"/>
                </a:lnTo>
                <a:lnTo>
                  <a:pt x="22037" y="5875"/>
                </a:lnTo>
                <a:lnTo>
                  <a:pt x="21775" y="5992"/>
                </a:lnTo>
                <a:lnTo>
                  <a:pt x="21762" y="5992"/>
                </a:lnTo>
                <a:lnTo>
                  <a:pt x="21488" y="6123"/>
                </a:lnTo>
                <a:lnTo>
                  <a:pt x="21475" y="6123"/>
                </a:lnTo>
                <a:lnTo>
                  <a:pt x="21175" y="6253"/>
                </a:lnTo>
                <a:lnTo>
                  <a:pt x="21162" y="6266"/>
                </a:lnTo>
                <a:lnTo>
                  <a:pt x="20992" y="6345"/>
                </a:lnTo>
                <a:lnTo>
                  <a:pt x="20888" y="6384"/>
                </a:lnTo>
                <a:lnTo>
                  <a:pt x="20849" y="6397"/>
                </a:lnTo>
                <a:lnTo>
                  <a:pt x="20836" y="6410"/>
                </a:lnTo>
                <a:lnTo>
                  <a:pt x="20601" y="6514"/>
                </a:lnTo>
                <a:lnTo>
                  <a:pt x="20470" y="6567"/>
                </a:lnTo>
                <a:lnTo>
                  <a:pt x="20444" y="6580"/>
                </a:lnTo>
                <a:lnTo>
                  <a:pt x="20157" y="6710"/>
                </a:lnTo>
                <a:lnTo>
                  <a:pt x="20144" y="6710"/>
                </a:lnTo>
                <a:lnTo>
                  <a:pt x="20052" y="6762"/>
                </a:lnTo>
                <a:lnTo>
                  <a:pt x="20026" y="6723"/>
                </a:lnTo>
                <a:lnTo>
                  <a:pt x="19961" y="6749"/>
                </a:lnTo>
                <a:lnTo>
                  <a:pt x="19974" y="6802"/>
                </a:lnTo>
                <a:lnTo>
                  <a:pt x="19883" y="6854"/>
                </a:lnTo>
                <a:lnTo>
                  <a:pt x="19765" y="6906"/>
                </a:lnTo>
                <a:lnTo>
                  <a:pt x="19739" y="6815"/>
                </a:lnTo>
                <a:close/>
                <a:moveTo>
                  <a:pt x="17768" y="9230"/>
                </a:moveTo>
                <a:lnTo>
                  <a:pt x="17768" y="9230"/>
                </a:lnTo>
                <a:lnTo>
                  <a:pt x="17768" y="9125"/>
                </a:lnTo>
                <a:lnTo>
                  <a:pt x="17768" y="9125"/>
                </a:lnTo>
                <a:lnTo>
                  <a:pt x="17768" y="9230"/>
                </a:lnTo>
                <a:close/>
                <a:moveTo>
                  <a:pt x="17363" y="7963"/>
                </a:moveTo>
                <a:lnTo>
                  <a:pt x="17363" y="7963"/>
                </a:lnTo>
                <a:lnTo>
                  <a:pt x="17376" y="8094"/>
                </a:lnTo>
                <a:lnTo>
                  <a:pt x="17363" y="8094"/>
                </a:lnTo>
                <a:lnTo>
                  <a:pt x="17363" y="7963"/>
                </a:lnTo>
                <a:close/>
                <a:moveTo>
                  <a:pt x="13525" y="1266"/>
                </a:moveTo>
                <a:lnTo>
                  <a:pt x="13512" y="1266"/>
                </a:lnTo>
                <a:lnTo>
                  <a:pt x="13525" y="1214"/>
                </a:lnTo>
                <a:lnTo>
                  <a:pt x="13538" y="1201"/>
                </a:lnTo>
                <a:lnTo>
                  <a:pt x="13551" y="1188"/>
                </a:lnTo>
                <a:lnTo>
                  <a:pt x="13551" y="1175"/>
                </a:lnTo>
                <a:lnTo>
                  <a:pt x="13551" y="1175"/>
                </a:lnTo>
                <a:lnTo>
                  <a:pt x="13486" y="1175"/>
                </a:lnTo>
                <a:lnTo>
                  <a:pt x="13473" y="1162"/>
                </a:lnTo>
                <a:lnTo>
                  <a:pt x="13486" y="1162"/>
                </a:lnTo>
                <a:lnTo>
                  <a:pt x="13551" y="1162"/>
                </a:lnTo>
                <a:lnTo>
                  <a:pt x="13564" y="1175"/>
                </a:lnTo>
                <a:lnTo>
                  <a:pt x="13564" y="1175"/>
                </a:lnTo>
                <a:lnTo>
                  <a:pt x="13564" y="1188"/>
                </a:lnTo>
                <a:lnTo>
                  <a:pt x="13538" y="1201"/>
                </a:lnTo>
                <a:lnTo>
                  <a:pt x="13525" y="1214"/>
                </a:lnTo>
                <a:lnTo>
                  <a:pt x="13525" y="1266"/>
                </a:lnTo>
                <a:close/>
                <a:moveTo>
                  <a:pt x="13956" y="927"/>
                </a:moveTo>
                <a:lnTo>
                  <a:pt x="13956" y="940"/>
                </a:lnTo>
                <a:moveTo>
                  <a:pt x="13956" y="940"/>
                </a:moveTo>
                <a:lnTo>
                  <a:pt x="13890" y="940"/>
                </a:lnTo>
                <a:moveTo>
                  <a:pt x="13890" y="940"/>
                </a:moveTo>
                <a:lnTo>
                  <a:pt x="13864" y="940"/>
                </a:lnTo>
                <a:moveTo>
                  <a:pt x="13864" y="940"/>
                </a:moveTo>
                <a:lnTo>
                  <a:pt x="13825" y="953"/>
                </a:lnTo>
                <a:moveTo>
                  <a:pt x="3597" y="8590"/>
                </a:moveTo>
                <a:lnTo>
                  <a:pt x="3577" y="8551"/>
                </a:lnTo>
                <a:lnTo>
                  <a:pt x="3577" y="8564"/>
                </a:lnTo>
                <a:lnTo>
                  <a:pt x="3577" y="8577"/>
                </a:lnTo>
                <a:lnTo>
                  <a:pt x="3577" y="8590"/>
                </a:lnTo>
                <a:lnTo>
                  <a:pt x="3590" y="8603"/>
                </a:lnTo>
                <a:lnTo>
                  <a:pt x="3590" y="8616"/>
                </a:lnTo>
                <a:lnTo>
                  <a:pt x="3603" y="8629"/>
                </a:lnTo>
                <a:lnTo>
                  <a:pt x="3603" y="8642"/>
                </a:lnTo>
                <a:lnTo>
                  <a:pt x="3597" y="8590"/>
                </a:lnTo>
                <a:close/>
                <a:moveTo>
                  <a:pt x="13773" y="979"/>
                </a:moveTo>
                <a:lnTo>
                  <a:pt x="13760" y="966"/>
                </a:lnTo>
                <a:moveTo>
                  <a:pt x="13799" y="966"/>
                </a:moveTo>
                <a:lnTo>
                  <a:pt x="13812" y="953"/>
                </a:lnTo>
                <a:lnTo>
                  <a:pt x="13799" y="953"/>
                </a:lnTo>
                <a:lnTo>
                  <a:pt x="13786" y="966"/>
                </a:lnTo>
                <a:lnTo>
                  <a:pt x="13773" y="966"/>
                </a:lnTo>
                <a:lnTo>
                  <a:pt x="13799" y="966"/>
                </a:lnTo>
                <a:close/>
                <a:moveTo>
                  <a:pt x="13812" y="940"/>
                </a:moveTo>
                <a:lnTo>
                  <a:pt x="13864" y="940"/>
                </a:lnTo>
                <a:moveTo>
                  <a:pt x="13864" y="940"/>
                </a:moveTo>
                <a:lnTo>
                  <a:pt x="13916" y="940"/>
                </a:lnTo>
                <a:moveTo>
                  <a:pt x="13936" y="933"/>
                </a:moveTo>
                <a:lnTo>
                  <a:pt x="13943" y="927"/>
                </a:lnTo>
                <a:lnTo>
                  <a:pt x="13936" y="933"/>
                </a:lnTo>
                <a:close/>
                <a:moveTo>
                  <a:pt x="18538" y="8695"/>
                </a:moveTo>
                <a:lnTo>
                  <a:pt x="18538" y="8695"/>
                </a:lnTo>
                <a:lnTo>
                  <a:pt x="18473" y="8577"/>
                </a:lnTo>
                <a:lnTo>
                  <a:pt x="18473" y="8577"/>
                </a:lnTo>
                <a:lnTo>
                  <a:pt x="18538" y="8695"/>
                </a:lnTo>
                <a:close/>
                <a:moveTo>
                  <a:pt x="14530" y="1279"/>
                </a:moveTo>
                <a:lnTo>
                  <a:pt x="14752" y="1397"/>
                </a:lnTo>
                <a:lnTo>
                  <a:pt x="14752" y="1397"/>
                </a:lnTo>
                <a:lnTo>
                  <a:pt x="14530" y="1292"/>
                </a:lnTo>
                <a:lnTo>
                  <a:pt x="14530" y="1279"/>
                </a:lnTo>
                <a:close/>
                <a:moveTo>
                  <a:pt x="12585" y="8551"/>
                </a:moveTo>
                <a:lnTo>
                  <a:pt x="12507" y="8590"/>
                </a:lnTo>
                <a:moveTo>
                  <a:pt x="12507" y="8590"/>
                </a:moveTo>
                <a:lnTo>
                  <a:pt x="12493" y="8590"/>
                </a:lnTo>
                <a:moveTo>
                  <a:pt x="12493" y="8590"/>
                </a:moveTo>
                <a:lnTo>
                  <a:pt x="12585" y="8551"/>
                </a:lnTo>
                <a:moveTo>
                  <a:pt x="12585" y="8551"/>
                </a:moveTo>
                <a:lnTo>
                  <a:pt x="12585" y="8551"/>
                </a:lnTo>
                <a:moveTo>
                  <a:pt x="13512" y="6436"/>
                </a:moveTo>
                <a:lnTo>
                  <a:pt x="13499" y="6436"/>
                </a:lnTo>
                <a:lnTo>
                  <a:pt x="13499" y="6149"/>
                </a:lnTo>
                <a:lnTo>
                  <a:pt x="13499" y="6149"/>
                </a:lnTo>
                <a:lnTo>
                  <a:pt x="13512" y="6436"/>
                </a:lnTo>
                <a:close/>
                <a:moveTo>
                  <a:pt x="15535" y="2454"/>
                </a:moveTo>
                <a:lnTo>
                  <a:pt x="15548" y="2454"/>
                </a:lnTo>
                <a:lnTo>
                  <a:pt x="15561" y="3198"/>
                </a:lnTo>
                <a:lnTo>
                  <a:pt x="15548" y="3198"/>
                </a:lnTo>
                <a:lnTo>
                  <a:pt x="15535" y="2454"/>
                </a:lnTo>
                <a:close/>
                <a:moveTo>
                  <a:pt x="13812" y="6110"/>
                </a:moveTo>
                <a:lnTo>
                  <a:pt x="13825" y="6632"/>
                </a:lnTo>
                <a:lnTo>
                  <a:pt x="13812" y="6632"/>
                </a:lnTo>
                <a:lnTo>
                  <a:pt x="13812" y="6110"/>
                </a:lnTo>
                <a:close/>
                <a:moveTo>
                  <a:pt x="7611" y="6136"/>
                </a:moveTo>
                <a:lnTo>
                  <a:pt x="7598" y="6136"/>
                </a:lnTo>
                <a:lnTo>
                  <a:pt x="8146" y="5300"/>
                </a:lnTo>
                <a:lnTo>
                  <a:pt x="8159" y="5300"/>
                </a:lnTo>
                <a:lnTo>
                  <a:pt x="7611" y="6136"/>
                </a:lnTo>
                <a:close/>
                <a:moveTo>
                  <a:pt x="18120" y="7572"/>
                </a:moveTo>
                <a:lnTo>
                  <a:pt x="18133" y="7585"/>
                </a:lnTo>
                <a:lnTo>
                  <a:pt x="18146" y="7585"/>
                </a:lnTo>
                <a:lnTo>
                  <a:pt x="18159" y="7585"/>
                </a:lnTo>
                <a:lnTo>
                  <a:pt x="18185" y="7572"/>
                </a:lnTo>
                <a:lnTo>
                  <a:pt x="18264" y="7533"/>
                </a:lnTo>
                <a:lnTo>
                  <a:pt x="18564" y="7402"/>
                </a:lnTo>
                <a:lnTo>
                  <a:pt x="18577" y="7402"/>
                </a:lnTo>
                <a:lnTo>
                  <a:pt x="18590" y="7402"/>
                </a:lnTo>
                <a:lnTo>
                  <a:pt x="18590" y="7415"/>
                </a:lnTo>
                <a:lnTo>
                  <a:pt x="18825" y="7898"/>
                </a:lnTo>
                <a:lnTo>
                  <a:pt x="18825" y="7911"/>
                </a:lnTo>
                <a:lnTo>
                  <a:pt x="18825" y="7911"/>
                </a:lnTo>
                <a:lnTo>
                  <a:pt x="18812" y="7924"/>
                </a:lnTo>
                <a:lnTo>
                  <a:pt x="18812" y="7924"/>
                </a:lnTo>
                <a:lnTo>
                  <a:pt x="18799" y="7937"/>
                </a:lnTo>
                <a:lnTo>
                  <a:pt x="18799" y="7937"/>
                </a:lnTo>
                <a:lnTo>
                  <a:pt x="18786" y="7950"/>
                </a:lnTo>
                <a:lnTo>
                  <a:pt x="18799" y="7963"/>
                </a:lnTo>
                <a:lnTo>
                  <a:pt x="18799" y="7976"/>
                </a:lnTo>
                <a:lnTo>
                  <a:pt x="18825" y="8016"/>
                </a:lnTo>
                <a:lnTo>
                  <a:pt x="18825" y="8029"/>
                </a:lnTo>
                <a:lnTo>
                  <a:pt x="18825" y="8042"/>
                </a:lnTo>
                <a:lnTo>
                  <a:pt x="18825" y="8042"/>
                </a:lnTo>
                <a:lnTo>
                  <a:pt x="18799" y="8055"/>
                </a:lnTo>
                <a:lnTo>
                  <a:pt x="18642" y="8133"/>
                </a:lnTo>
                <a:lnTo>
                  <a:pt x="18446" y="8238"/>
                </a:lnTo>
                <a:lnTo>
                  <a:pt x="18446" y="8238"/>
                </a:lnTo>
                <a:lnTo>
                  <a:pt x="18655" y="8133"/>
                </a:lnTo>
                <a:lnTo>
                  <a:pt x="18799" y="8055"/>
                </a:lnTo>
                <a:lnTo>
                  <a:pt x="18812" y="8042"/>
                </a:lnTo>
                <a:lnTo>
                  <a:pt x="18812" y="8042"/>
                </a:lnTo>
                <a:lnTo>
                  <a:pt x="18825" y="8029"/>
                </a:lnTo>
                <a:lnTo>
                  <a:pt x="18812" y="8016"/>
                </a:lnTo>
                <a:lnTo>
                  <a:pt x="18799" y="7990"/>
                </a:lnTo>
                <a:lnTo>
                  <a:pt x="18799" y="7963"/>
                </a:lnTo>
                <a:lnTo>
                  <a:pt x="18786" y="7963"/>
                </a:lnTo>
                <a:lnTo>
                  <a:pt x="18786" y="7950"/>
                </a:lnTo>
                <a:lnTo>
                  <a:pt x="18786" y="7937"/>
                </a:lnTo>
                <a:lnTo>
                  <a:pt x="18786" y="7924"/>
                </a:lnTo>
                <a:lnTo>
                  <a:pt x="18799" y="7924"/>
                </a:lnTo>
                <a:lnTo>
                  <a:pt x="18812" y="7924"/>
                </a:lnTo>
                <a:lnTo>
                  <a:pt x="18825" y="7911"/>
                </a:lnTo>
                <a:lnTo>
                  <a:pt x="18825" y="7898"/>
                </a:lnTo>
                <a:lnTo>
                  <a:pt x="18812" y="7898"/>
                </a:lnTo>
                <a:lnTo>
                  <a:pt x="18812" y="7885"/>
                </a:lnTo>
                <a:lnTo>
                  <a:pt x="18786" y="7820"/>
                </a:lnTo>
                <a:lnTo>
                  <a:pt x="18760" y="7768"/>
                </a:lnTo>
                <a:lnTo>
                  <a:pt x="18734" y="7715"/>
                </a:lnTo>
                <a:lnTo>
                  <a:pt x="18708" y="7650"/>
                </a:lnTo>
                <a:lnTo>
                  <a:pt x="18668" y="7572"/>
                </a:lnTo>
                <a:lnTo>
                  <a:pt x="18603" y="7454"/>
                </a:lnTo>
                <a:lnTo>
                  <a:pt x="18590" y="7415"/>
                </a:lnTo>
                <a:lnTo>
                  <a:pt x="18577" y="7402"/>
                </a:lnTo>
                <a:lnTo>
                  <a:pt x="18577" y="7402"/>
                </a:lnTo>
                <a:lnTo>
                  <a:pt x="18538" y="7428"/>
                </a:lnTo>
                <a:lnTo>
                  <a:pt x="18433" y="7467"/>
                </a:lnTo>
                <a:lnTo>
                  <a:pt x="18185" y="7572"/>
                </a:lnTo>
                <a:lnTo>
                  <a:pt x="18159" y="7585"/>
                </a:lnTo>
                <a:lnTo>
                  <a:pt x="18146" y="7585"/>
                </a:lnTo>
                <a:lnTo>
                  <a:pt x="18146" y="7585"/>
                </a:lnTo>
                <a:lnTo>
                  <a:pt x="18133" y="7585"/>
                </a:lnTo>
                <a:lnTo>
                  <a:pt x="18120" y="7598"/>
                </a:lnTo>
                <a:lnTo>
                  <a:pt x="18107" y="7572"/>
                </a:lnTo>
                <a:lnTo>
                  <a:pt x="18120" y="7572"/>
                </a:lnTo>
                <a:close/>
                <a:moveTo>
                  <a:pt x="10209" y="2298"/>
                </a:moveTo>
                <a:lnTo>
                  <a:pt x="10209" y="2285"/>
                </a:lnTo>
                <a:lnTo>
                  <a:pt x="10509" y="2298"/>
                </a:lnTo>
                <a:lnTo>
                  <a:pt x="10509" y="2298"/>
                </a:lnTo>
                <a:lnTo>
                  <a:pt x="10209" y="2298"/>
                </a:lnTo>
                <a:close/>
                <a:moveTo>
                  <a:pt x="19713" y="5561"/>
                </a:moveTo>
                <a:lnTo>
                  <a:pt x="19726" y="5561"/>
                </a:lnTo>
                <a:lnTo>
                  <a:pt x="19726" y="6554"/>
                </a:lnTo>
                <a:lnTo>
                  <a:pt x="19543" y="6645"/>
                </a:lnTo>
                <a:lnTo>
                  <a:pt x="19530" y="6632"/>
                </a:lnTo>
                <a:lnTo>
                  <a:pt x="19713" y="6554"/>
                </a:lnTo>
                <a:lnTo>
                  <a:pt x="19713" y="5561"/>
                </a:lnTo>
                <a:close/>
                <a:moveTo>
                  <a:pt x="8916" y="6018"/>
                </a:moveTo>
                <a:lnTo>
                  <a:pt x="8590" y="5809"/>
                </a:lnTo>
                <a:lnTo>
                  <a:pt x="8590" y="5809"/>
                </a:lnTo>
                <a:lnTo>
                  <a:pt x="8916" y="6018"/>
                </a:lnTo>
                <a:close/>
                <a:moveTo>
                  <a:pt x="6110" y="2285"/>
                </a:moveTo>
                <a:lnTo>
                  <a:pt x="6279" y="1997"/>
                </a:lnTo>
                <a:lnTo>
                  <a:pt x="6279" y="1997"/>
                </a:lnTo>
                <a:lnTo>
                  <a:pt x="6292" y="1984"/>
                </a:lnTo>
                <a:lnTo>
                  <a:pt x="6345" y="1919"/>
                </a:lnTo>
                <a:lnTo>
                  <a:pt x="6345" y="1919"/>
                </a:lnTo>
                <a:lnTo>
                  <a:pt x="6292" y="1997"/>
                </a:lnTo>
                <a:lnTo>
                  <a:pt x="6527" y="2154"/>
                </a:lnTo>
                <a:lnTo>
                  <a:pt x="6527" y="2154"/>
                </a:lnTo>
                <a:lnTo>
                  <a:pt x="7193" y="2611"/>
                </a:lnTo>
                <a:lnTo>
                  <a:pt x="6958" y="2963"/>
                </a:lnTo>
                <a:lnTo>
                  <a:pt x="6958" y="2977"/>
                </a:lnTo>
                <a:lnTo>
                  <a:pt x="6540" y="3577"/>
                </a:lnTo>
                <a:lnTo>
                  <a:pt x="6110" y="4230"/>
                </a:lnTo>
                <a:lnTo>
                  <a:pt x="6097" y="4230"/>
                </a:lnTo>
                <a:lnTo>
                  <a:pt x="6514" y="3590"/>
                </a:lnTo>
                <a:lnTo>
                  <a:pt x="5875" y="3146"/>
                </a:lnTo>
                <a:lnTo>
                  <a:pt x="5862" y="3133"/>
                </a:lnTo>
                <a:lnTo>
                  <a:pt x="5862" y="3133"/>
                </a:lnTo>
                <a:lnTo>
                  <a:pt x="5653" y="3003"/>
                </a:lnTo>
                <a:lnTo>
                  <a:pt x="5457" y="3303"/>
                </a:lnTo>
                <a:lnTo>
                  <a:pt x="5444" y="3290"/>
                </a:lnTo>
                <a:lnTo>
                  <a:pt x="5757" y="2807"/>
                </a:lnTo>
                <a:lnTo>
                  <a:pt x="5561" y="2755"/>
                </a:lnTo>
                <a:lnTo>
                  <a:pt x="5457" y="2676"/>
                </a:lnTo>
                <a:lnTo>
                  <a:pt x="5444" y="2676"/>
                </a:lnTo>
                <a:lnTo>
                  <a:pt x="5078" y="2415"/>
                </a:lnTo>
                <a:lnTo>
                  <a:pt x="5078" y="2402"/>
                </a:lnTo>
                <a:lnTo>
                  <a:pt x="5248" y="2520"/>
                </a:lnTo>
                <a:lnTo>
                  <a:pt x="5248" y="2520"/>
                </a:lnTo>
                <a:lnTo>
                  <a:pt x="5444" y="2663"/>
                </a:lnTo>
                <a:lnTo>
                  <a:pt x="5496" y="2689"/>
                </a:lnTo>
                <a:lnTo>
                  <a:pt x="5561" y="2742"/>
                </a:lnTo>
                <a:lnTo>
                  <a:pt x="5757" y="2794"/>
                </a:lnTo>
                <a:lnTo>
                  <a:pt x="5966" y="2493"/>
                </a:lnTo>
                <a:lnTo>
                  <a:pt x="5966" y="2480"/>
                </a:lnTo>
                <a:lnTo>
                  <a:pt x="5966" y="2480"/>
                </a:lnTo>
                <a:lnTo>
                  <a:pt x="6110" y="2285"/>
                </a:lnTo>
                <a:lnTo>
                  <a:pt x="6123" y="2298"/>
                </a:lnTo>
                <a:lnTo>
                  <a:pt x="5992" y="2493"/>
                </a:lnTo>
                <a:lnTo>
                  <a:pt x="6175" y="2624"/>
                </a:lnTo>
                <a:lnTo>
                  <a:pt x="6488" y="2141"/>
                </a:lnTo>
                <a:lnTo>
                  <a:pt x="6292" y="2010"/>
                </a:lnTo>
                <a:lnTo>
                  <a:pt x="6123" y="2285"/>
                </a:lnTo>
                <a:lnTo>
                  <a:pt x="6110" y="2285"/>
                </a:lnTo>
                <a:close/>
                <a:moveTo>
                  <a:pt x="6319" y="3433"/>
                </a:moveTo>
                <a:lnTo>
                  <a:pt x="6514" y="3564"/>
                </a:lnTo>
                <a:lnTo>
                  <a:pt x="6671" y="3355"/>
                </a:lnTo>
                <a:lnTo>
                  <a:pt x="6462" y="3225"/>
                </a:lnTo>
                <a:lnTo>
                  <a:pt x="6319" y="3433"/>
                </a:lnTo>
                <a:close/>
                <a:moveTo>
                  <a:pt x="6005" y="2924"/>
                </a:moveTo>
                <a:lnTo>
                  <a:pt x="5875" y="3133"/>
                </a:lnTo>
                <a:lnTo>
                  <a:pt x="6097" y="3277"/>
                </a:lnTo>
                <a:lnTo>
                  <a:pt x="6227" y="3068"/>
                </a:lnTo>
                <a:lnTo>
                  <a:pt x="6031" y="2937"/>
                </a:lnTo>
                <a:lnTo>
                  <a:pt x="6005" y="2924"/>
                </a:lnTo>
                <a:close/>
                <a:moveTo>
                  <a:pt x="6462" y="3211"/>
                </a:moveTo>
                <a:lnTo>
                  <a:pt x="6671" y="3355"/>
                </a:lnTo>
                <a:lnTo>
                  <a:pt x="6932" y="2977"/>
                </a:lnTo>
                <a:lnTo>
                  <a:pt x="6736" y="2833"/>
                </a:lnTo>
                <a:lnTo>
                  <a:pt x="6462" y="3211"/>
                </a:lnTo>
                <a:close/>
                <a:moveTo>
                  <a:pt x="5875" y="3120"/>
                </a:moveTo>
                <a:lnTo>
                  <a:pt x="6005" y="2911"/>
                </a:lnTo>
                <a:lnTo>
                  <a:pt x="6175" y="2650"/>
                </a:lnTo>
                <a:lnTo>
                  <a:pt x="5979" y="2507"/>
                </a:lnTo>
                <a:lnTo>
                  <a:pt x="5783" y="2794"/>
                </a:lnTo>
                <a:lnTo>
                  <a:pt x="5888" y="2833"/>
                </a:lnTo>
                <a:lnTo>
                  <a:pt x="6005" y="2911"/>
                </a:lnTo>
                <a:lnTo>
                  <a:pt x="6005" y="2911"/>
                </a:lnTo>
                <a:lnTo>
                  <a:pt x="5875" y="2846"/>
                </a:lnTo>
                <a:lnTo>
                  <a:pt x="5770" y="2807"/>
                </a:lnTo>
                <a:lnTo>
                  <a:pt x="5666" y="2990"/>
                </a:lnTo>
                <a:lnTo>
                  <a:pt x="5875" y="3120"/>
                </a:lnTo>
                <a:close/>
                <a:moveTo>
                  <a:pt x="6527" y="2663"/>
                </a:moveTo>
                <a:lnTo>
                  <a:pt x="6945" y="2950"/>
                </a:lnTo>
                <a:lnTo>
                  <a:pt x="7180" y="2611"/>
                </a:lnTo>
                <a:lnTo>
                  <a:pt x="6736" y="2324"/>
                </a:lnTo>
                <a:lnTo>
                  <a:pt x="6527" y="2663"/>
                </a:lnTo>
                <a:close/>
                <a:moveTo>
                  <a:pt x="6488" y="2650"/>
                </a:moveTo>
                <a:lnTo>
                  <a:pt x="6488" y="2650"/>
                </a:lnTo>
                <a:lnTo>
                  <a:pt x="6488" y="2650"/>
                </a:lnTo>
                <a:lnTo>
                  <a:pt x="6514" y="2676"/>
                </a:lnTo>
                <a:lnTo>
                  <a:pt x="6423" y="2794"/>
                </a:lnTo>
                <a:lnTo>
                  <a:pt x="6423" y="2807"/>
                </a:lnTo>
                <a:lnTo>
                  <a:pt x="6188" y="2650"/>
                </a:lnTo>
                <a:lnTo>
                  <a:pt x="6018" y="2911"/>
                </a:lnTo>
                <a:lnTo>
                  <a:pt x="6071" y="2950"/>
                </a:lnTo>
                <a:lnTo>
                  <a:pt x="6240" y="3055"/>
                </a:lnTo>
                <a:lnTo>
                  <a:pt x="6358" y="2872"/>
                </a:lnTo>
                <a:lnTo>
                  <a:pt x="6358" y="2885"/>
                </a:lnTo>
                <a:lnTo>
                  <a:pt x="6097" y="3290"/>
                </a:lnTo>
                <a:lnTo>
                  <a:pt x="6305" y="3420"/>
                </a:lnTo>
                <a:lnTo>
                  <a:pt x="6723" y="2820"/>
                </a:lnTo>
                <a:lnTo>
                  <a:pt x="6514" y="2676"/>
                </a:lnTo>
                <a:lnTo>
                  <a:pt x="6514" y="2676"/>
                </a:lnTo>
                <a:lnTo>
                  <a:pt x="6488" y="2650"/>
                </a:lnTo>
                <a:lnTo>
                  <a:pt x="6710" y="2298"/>
                </a:lnTo>
                <a:lnTo>
                  <a:pt x="6514" y="2167"/>
                </a:lnTo>
                <a:lnTo>
                  <a:pt x="6201" y="2637"/>
                </a:lnTo>
                <a:lnTo>
                  <a:pt x="6397" y="2768"/>
                </a:lnTo>
                <a:lnTo>
                  <a:pt x="6488" y="2650"/>
                </a:lnTo>
                <a:close/>
                <a:moveTo>
                  <a:pt x="7193" y="2611"/>
                </a:moveTo>
                <a:lnTo>
                  <a:pt x="7180" y="2598"/>
                </a:lnTo>
                <a:lnTo>
                  <a:pt x="7324" y="2415"/>
                </a:lnTo>
                <a:lnTo>
                  <a:pt x="7285" y="2389"/>
                </a:lnTo>
                <a:lnTo>
                  <a:pt x="7311" y="2350"/>
                </a:lnTo>
                <a:lnTo>
                  <a:pt x="7010" y="2141"/>
                </a:lnTo>
                <a:lnTo>
                  <a:pt x="7024" y="2128"/>
                </a:lnTo>
                <a:lnTo>
                  <a:pt x="7311" y="2337"/>
                </a:lnTo>
                <a:lnTo>
                  <a:pt x="7467" y="2115"/>
                </a:lnTo>
                <a:lnTo>
                  <a:pt x="7480" y="2128"/>
                </a:lnTo>
                <a:lnTo>
                  <a:pt x="7311" y="2389"/>
                </a:lnTo>
                <a:lnTo>
                  <a:pt x="7324" y="2402"/>
                </a:lnTo>
                <a:lnTo>
                  <a:pt x="7324" y="2402"/>
                </a:lnTo>
                <a:lnTo>
                  <a:pt x="7337" y="2402"/>
                </a:lnTo>
                <a:lnTo>
                  <a:pt x="7324" y="2415"/>
                </a:lnTo>
                <a:lnTo>
                  <a:pt x="7324" y="2415"/>
                </a:lnTo>
                <a:lnTo>
                  <a:pt x="7193" y="2611"/>
                </a:lnTo>
                <a:close/>
                <a:moveTo>
                  <a:pt x="7102" y="8003"/>
                </a:moveTo>
                <a:lnTo>
                  <a:pt x="7102" y="7872"/>
                </a:lnTo>
                <a:lnTo>
                  <a:pt x="7115" y="7872"/>
                </a:lnTo>
                <a:lnTo>
                  <a:pt x="7115" y="8003"/>
                </a:lnTo>
                <a:lnTo>
                  <a:pt x="7102" y="8003"/>
                </a:lnTo>
                <a:close/>
                <a:moveTo>
                  <a:pt x="6540" y="4308"/>
                </a:moveTo>
                <a:lnTo>
                  <a:pt x="6540" y="4308"/>
                </a:lnTo>
                <a:lnTo>
                  <a:pt x="6893" y="4530"/>
                </a:lnTo>
                <a:lnTo>
                  <a:pt x="6880" y="4543"/>
                </a:lnTo>
                <a:lnTo>
                  <a:pt x="6540" y="4308"/>
                </a:lnTo>
                <a:close/>
                <a:moveTo>
                  <a:pt x="10653" y="5026"/>
                </a:moveTo>
                <a:lnTo>
                  <a:pt x="10653" y="5026"/>
                </a:lnTo>
                <a:lnTo>
                  <a:pt x="10914" y="5065"/>
                </a:lnTo>
                <a:lnTo>
                  <a:pt x="10914" y="5065"/>
                </a:lnTo>
                <a:lnTo>
                  <a:pt x="10653" y="5026"/>
                </a:lnTo>
                <a:close/>
                <a:moveTo>
                  <a:pt x="12977" y="6984"/>
                </a:moveTo>
                <a:lnTo>
                  <a:pt x="12990" y="8094"/>
                </a:lnTo>
                <a:lnTo>
                  <a:pt x="12990" y="8120"/>
                </a:lnTo>
                <a:lnTo>
                  <a:pt x="12990" y="8120"/>
                </a:lnTo>
                <a:lnTo>
                  <a:pt x="13003" y="8120"/>
                </a:lnTo>
                <a:lnTo>
                  <a:pt x="12872" y="8238"/>
                </a:lnTo>
                <a:lnTo>
                  <a:pt x="12872" y="8238"/>
                </a:lnTo>
                <a:lnTo>
                  <a:pt x="12820" y="8277"/>
                </a:lnTo>
                <a:lnTo>
                  <a:pt x="12807" y="8264"/>
                </a:lnTo>
                <a:lnTo>
                  <a:pt x="12977" y="8107"/>
                </a:lnTo>
                <a:lnTo>
                  <a:pt x="12977" y="8094"/>
                </a:lnTo>
                <a:lnTo>
                  <a:pt x="12963" y="6997"/>
                </a:lnTo>
                <a:lnTo>
                  <a:pt x="12702" y="6997"/>
                </a:lnTo>
                <a:lnTo>
                  <a:pt x="12702" y="6984"/>
                </a:lnTo>
                <a:lnTo>
                  <a:pt x="12977" y="6984"/>
                </a:lnTo>
                <a:close/>
                <a:moveTo>
                  <a:pt x="19256" y="7924"/>
                </a:moveTo>
                <a:lnTo>
                  <a:pt x="19256" y="7924"/>
                </a:lnTo>
                <a:lnTo>
                  <a:pt x="19648" y="7715"/>
                </a:lnTo>
                <a:lnTo>
                  <a:pt x="19648" y="7728"/>
                </a:lnTo>
                <a:lnTo>
                  <a:pt x="19256" y="7924"/>
                </a:lnTo>
                <a:close/>
                <a:moveTo>
                  <a:pt x="13486" y="2833"/>
                </a:moveTo>
                <a:lnTo>
                  <a:pt x="13473" y="2833"/>
                </a:lnTo>
                <a:lnTo>
                  <a:pt x="13473" y="2572"/>
                </a:lnTo>
                <a:lnTo>
                  <a:pt x="13486" y="2572"/>
                </a:lnTo>
                <a:lnTo>
                  <a:pt x="13486" y="2833"/>
                </a:lnTo>
                <a:close/>
                <a:moveTo>
                  <a:pt x="8460" y="7024"/>
                </a:moveTo>
                <a:lnTo>
                  <a:pt x="8368" y="7232"/>
                </a:lnTo>
                <a:lnTo>
                  <a:pt x="8551" y="7298"/>
                </a:lnTo>
                <a:lnTo>
                  <a:pt x="8551" y="7311"/>
                </a:lnTo>
                <a:lnTo>
                  <a:pt x="8368" y="7232"/>
                </a:lnTo>
                <a:lnTo>
                  <a:pt x="8212" y="7559"/>
                </a:lnTo>
                <a:lnTo>
                  <a:pt x="8355" y="7585"/>
                </a:lnTo>
                <a:lnTo>
                  <a:pt x="8355" y="7585"/>
                </a:lnTo>
                <a:lnTo>
                  <a:pt x="8394" y="7585"/>
                </a:lnTo>
                <a:lnTo>
                  <a:pt x="8460" y="7611"/>
                </a:lnTo>
                <a:lnTo>
                  <a:pt x="8551" y="7402"/>
                </a:lnTo>
                <a:lnTo>
                  <a:pt x="8564" y="7415"/>
                </a:lnTo>
                <a:lnTo>
                  <a:pt x="8486" y="7611"/>
                </a:lnTo>
                <a:lnTo>
                  <a:pt x="8616" y="7650"/>
                </a:lnTo>
                <a:lnTo>
                  <a:pt x="8616" y="7663"/>
                </a:lnTo>
                <a:lnTo>
                  <a:pt x="8394" y="7585"/>
                </a:lnTo>
                <a:lnTo>
                  <a:pt x="8355" y="7585"/>
                </a:lnTo>
                <a:lnTo>
                  <a:pt x="8212" y="7559"/>
                </a:lnTo>
                <a:lnTo>
                  <a:pt x="8212" y="7546"/>
                </a:lnTo>
                <a:lnTo>
                  <a:pt x="8368" y="7232"/>
                </a:lnTo>
                <a:lnTo>
                  <a:pt x="8355" y="7232"/>
                </a:lnTo>
                <a:lnTo>
                  <a:pt x="8368" y="7219"/>
                </a:lnTo>
                <a:lnTo>
                  <a:pt x="8368" y="7219"/>
                </a:lnTo>
                <a:lnTo>
                  <a:pt x="8460" y="7024"/>
                </a:lnTo>
                <a:close/>
                <a:moveTo>
                  <a:pt x="16123" y="3172"/>
                </a:moveTo>
                <a:lnTo>
                  <a:pt x="16123" y="3159"/>
                </a:lnTo>
                <a:lnTo>
                  <a:pt x="16488" y="3159"/>
                </a:lnTo>
                <a:lnTo>
                  <a:pt x="16488" y="3172"/>
                </a:lnTo>
                <a:lnTo>
                  <a:pt x="16123" y="3172"/>
                </a:lnTo>
                <a:close/>
                <a:moveTo>
                  <a:pt x="17037" y="6214"/>
                </a:moveTo>
                <a:lnTo>
                  <a:pt x="17037" y="6201"/>
                </a:lnTo>
                <a:lnTo>
                  <a:pt x="17324" y="6201"/>
                </a:lnTo>
                <a:lnTo>
                  <a:pt x="17324" y="6201"/>
                </a:lnTo>
                <a:lnTo>
                  <a:pt x="17037" y="6214"/>
                </a:lnTo>
                <a:close/>
                <a:moveTo>
                  <a:pt x="5052" y="10144"/>
                </a:moveTo>
                <a:lnTo>
                  <a:pt x="5026" y="10144"/>
                </a:lnTo>
                <a:lnTo>
                  <a:pt x="5013" y="10131"/>
                </a:lnTo>
                <a:lnTo>
                  <a:pt x="4987" y="10118"/>
                </a:lnTo>
                <a:lnTo>
                  <a:pt x="4961" y="10118"/>
                </a:lnTo>
                <a:lnTo>
                  <a:pt x="4935" y="10104"/>
                </a:lnTo>
                <a:lnTo>
                  <a:pt x="4948" y="10104"/>
                </a:lnTo>
                <a:lnTo>
                  <a:pt x="5013" y="10131"/>
                </a:lnTo>
                <a:lnTo>
                  <a:pt x="5026" y="10131"/>
                </a:lnTo>
                <a:lnTo>
                  <a:pt x="5052" y="10144"/>
                </a:lnTo>
                <a:close/>
                <a:moveTo>
                  <a:pt x="12689" y="5274"/>
                </a:moveTo>
                <a:lnTo>
                  <a:pt x="12689" y="5261"/>
                </a:lnTo>
                <a:lnTo>
                  <a:pt x="13003" y="5261"/>
                </a:lnTo>
                <a:lnTo>
                  <a:pt x="13003" y="5274"/>
                </a:lnTo>
                <a:lnTo>
                  <a:pt x="12689" y="5274"/>
                </a:lnTo>
                <a:close/>
                <a:moveTo>
                  <a:pt x="14347" y="4778"/>
                </a:moveTo>
                <a:lnTo>
                  <a:pt x="14347" y="4700"/>
                </a:lnTo>
                <a:lnTo>
                  <a:pt x="14347" y="4700"/>
                </a:lnTo>
                <a:lnTo>
                  <a:pt x="14360" y="4778"/>
                </a:lnTo>
                <a:lnTo>
                  <a:pt x="14347" y="4778"/>
                </a:lnTo>
                <a:close/>
                <a:moveTo>
                  <a:pt x="5822" y="1593"/>
                </a:moveTo>
                <a:lnTo>
                  <a:pt x="5809" y="1580"/>
                </a:lnTo>
                <a:lnTo>
                  <a:pt x="5953" y="1423"/>
                </a:lnTo>
                <a:lnTo>
                  <a:pt x="5979" y="1436"/>
                </a:lnTo>
                <a:lnTo>
                  <a:pt x="5822" y="1593"/>
                </a:lnTo>
                <a:close/>
                <a:moveTo>
                  <a:pt x="19478" y="5561"/>
                </a:moveTo>
                <a:lnTo>
                  <a:pt x="19491" y="5561"/>
                </a:lnTo>
                <a:lnTo>
                  <a:pt x="19543" y="6645"/>
                </a:lnTo>
                <a:lnTo>
                  <a:pt x="19530" y="6645"/>
                </a:lnTo>
                <a:lnTo>
                  <a:pt x="19478" y="5561"/>
                </a:lnTo>
                <a:close/>
                <a:moveTo>
                  <a:pt x="20144" y="6710"/>
                </a:moveTo>
                <a:lnTo>
                  <a:pt x="20157" y="6710"/>
                </a:lnTo>
                <a:lnTo>
                  <a:pt x="20666" y="7715"/>
                </a:lnTo>
                <a:lnTo>
                  <a:pt x="20653" y="7715"/>
                </a:lnTo>
                <a:lnTo>
                  <a:pt x="20144" y="6710"/>
                </a:lnTo>
                <a:close/>
                <a:moveTo>
                  <a:pt x="16449" y="8120"/>
                </a:moveTo>
                <a:lnTo>
                  <a:pt x="16462" y="8107"/>
                </a:lnTo>
                <a:lnTo>
                  <a:pt x="16462" y="8107"/>
                </a:lnTo>
                <a:lnTo>
                  <a:pt x="16449" y="8120"/>
                </a:lnTo>
                <a:close/>
                <a:moveTo>
                  <a:pt x="5065" y="9621"/>
                </a:moveTo>
                <a:lnTo>
                  <a:pt x="5078" y="9621"/>
                </a:lnTo>
                <a:lnTo>
                  <a:pt x="5078" y="9700"/>
                </a:lnTo>
                <a:lnTo>
                  <a:pt x="5078" y="9817"/>
                </a:lnTo>
                <a:lnTo>
                  <a:pt x="5078" y="9869"/>
                </a:lnTo>
                <a:lnTo>
                  <a:pt x="5078" y="9935"/>
                </a:lnTo>
                <a:lnTo>
                  <a:pt x="5078" y="9948"/>
                </a:lnTo>
                <a:lnTo>
                  <a:pt x="5078" y="9987"/>
                </a:lnTo>
                <a:lnTo>
                  <a:pt x="5078" y="10013"/>
                </a:lnTo>
                <a:lnTo>
                  <a:pt x="5078" y="10026"/>
                </a:lnTo>
                <a:lnTo>
                  <a:pt x="5078" y="10039"/>
                </a:lnTo>
                <a:lnTo>
                  <a:pt x="5078" y="10039"/>
                </a:lnTo>
                <a:lnTo>
                  <a:pt x="5078" y="10052"/>
                </a:lnTo>
                <a:lnTo>
                  <a:pt x="5078" y="10091"/>
                </a:lnTo>
                <a:lnTo>
                  <a:pt x="5065" y="10131"/>
                </a:lnTo>
                <a:lnTo>
                  <a:pt x="5078" y="10144"/>
                </a:lnTo>
                <a:lnTo>
                  <a:pt x="5065" y="10144"/>
                </a:lnTo>
                <a:lnTo>
                  <a:pt x="5065" y="10144"/>
                </a:lnTo>
                <a:lnTo>
                  <a:pt x="5065" y="10131"/>
                </a:lnTo>
                <a:lnTo>
                  <a:pt x="5065" y="10091"/>
                </a:lnTo>
                <a:lnTo>
                  <a:pt x="5065" y="10052"/>
                </a:lnTo>
                <a:lnTo>
                  <a:pt x="5065" y="9974"/>
                </a:lnTo>
                <a:lnTo>
                  <a:pt x="5065" y="9896"/>
                </a:lnTo>
                <a:lnTo>
                  <a:pt x="5065" y="9778"/>
                </a:lnTo>
                <a:lnTo>
                  <a:pt x="5065" y="9726"/>
                </a:lnTo>
                <a:lnTo>
                  <a:pt x="5065" y="9674"/>
                </a:lnTo>
                <a:lnTo>
                  <a:pt x="5065" y="9621"/>
                </a:lnTo>
                <a:close/>
                <a:moveTo>
                  <a:pt x="23081" y="6527"/>
                </a:moveTo>
                <a:lnTo>
                  <a:pt x="23094" y="6540"/>
                </a:lnTo>
                <a:lnTo>
                  <a:pt x="22846" y="6658"/>
                </a:lnTo>
                <a:lnTo>
                  <a:pt x="22846" y="6658"/>
                </a:lnTo>
                <a:lnTo>
                  <a:pt x="23081" y="6527"/>
                </a:lnTo>
                <a:close/>
                <a:moveTo>
                  <a:pt x="11188" y="7963"/>
                </a:moveTo>
                <a:lnTo>
                  <a:pt x="11214" y="8029"/>
                </a:lnTo>
                <a:lnTo>
                  <a:pt x="11227" y="8055"/>
                </a:lnTo>
                <a:lnTo>
                  <a:pt x="11266" y="8094"/>
                </a:lnTo>
                <a:lnTo>
                  <a:pt x="11292" y="8133"/>
                </a:lnTo>
                <a:lnTo>
                  <a:pt x="11319" y="8146"/>
                </a:lnTo>
                <a:lnTo>
                  <a:pt x="11319" y="8159"/>
                </a:lnTo>
                <a:lnTo>
                  <a:pt x="11292" y="8133"/>
                </a:lnTo>
                <a:lnTo>
                  <a:pt x="11240" y="8068"/>
                </a:lnTo>
                <a:lnTo>
                  <a:pt x="11214" y="8029"/>
                </a:lnTo>
                <a:lnTo>
                  <a:pt x="11201" y="7990"/>
                </a:lnTo>
                <a:lnTo>
                  <a:pt x="11188" y="7963"/>
                </a:lnTo>
                <a:close/>
                <a:moveTo>
                  <a:pt x="12507" y="2115"/>
                </a:moveTo>
                <a:lnTo>
                  <a:pt x="12507" y="2285"/>
                </a:lnTo>
                <a:lnTo>
                  <a:pt x="12493" y="2285"/>
                </a:lnTo>
                <a:lnTo>
                  <a:pt x="12493" y="2115"/>
                </a:lnTo>
                <a:lnTo>
                  <a:pt x="12507" y="2115"/>
                </a:lnTo>
                <a:close/>
                <a:moveTo>
                  <a:pt x="22820" y="6619"/>
                </a:moveTo>
                <a:lnTo>
                  <a:pt x="22807" y="6619"/>
                </a:lnTo>
                <a:lnTo>
                  <a:pt x="22324" y="5744"/>
                </a:lnTo>
                <a:lnTo>
                  <a:pt x="22337" y="5731"/>
                </a:lnTo>
                <a:lnTo>
                  <a:pt x="22572" y="6149"/>
                </a:lnTo>
                <a:lnTo>
                  <a:pt x="22820" y="6619"/>
                </a:lnTo>
                <a:close/>
                <a:moveTo>
                  <a:pt x="23368" y="6332"/>
                </a:moveTo>
                <a:lnTo>
                  <a:pt x="23355" y="6345"/>
                </a:lnTo>
                <a:lnTo>
                  <a:pt x="22885" y="5483"/>
                </a:lnTo>
                <a:lnTo>
                  <a:pt x="22898" y="5483"/>
                </a:lnTo>
                <a:lnTo>
                  <a:pt x="23368" y="6332"/>
                </a:lnTo>
                <a:close/>
                <a:moveTo>
                  <a:pt x="23094" y="6475"/>
                </a:moveTo>
                <a:lnTo>
                  <a:pt x="23081" y="6488"/>
                </a:lnTo>
                <a:lnTo>
                  <a:pt x="23003" y="6332"/>
                </a:lnTo>
                <a:lnTo>
                  <a:pt x="22611" y="5627"/>
                </a:lnTo>
                <a:lnTo>
                  <a:pt x="22624" y="5627"/>
                </a:lnTo>
                <a:lnTo>
                  <a:pt x="23029" y="6332"/>
                </a:lnTo>
                <a:lnTo>
                  <a:pt x="23094" y="6475"/>
                </a:lnTo>
                <a:close/>
                <a:moveTo>
                  <a:pt x="17546" y="4856"/>
                </a:moveTo>
                <a:lnTo>
                  <a:pt x="17546" y="4856"/>
                </a:lnTo>
                <a:lnTo>
                  <a:pt x="17533" y="4752"/>
                </a:lnTo>
                <a:lnTo>
                  <a:pt x="17546" y="4752"/>
                </a:lnTo>
                <a:lnTo>
                  <a:pt x="17546" y="4856"/>
                </a:lnTo>
                <a:close/>
                <a:moveTo>
                  <a:pt x="5326" y="2572"/>
                </a:moveTo>
                <a:lnTo>
                  <a:pt x="5313" y="2559"/>
                </a:lnTo>
                <a:lnTo>
                  <a:pt x="5483" y="2363"/>
                </a:lnTo>
                <a:lnTo>
                  <a:pt x="5483" y="2258"/>
                </a:lnTo>
                <a:lnTo>
                  <a:pt x="5601" y="2154"/>
                </a:lnTo>
                <a:lnTo>
                  <a:pt x="5601" y="2154"/>
                </a:lnTo>
                <a:lnTo>
                  <a:pt x="5483" y="2258"/>
                </a:lnTo>
                <a:lnTo>
                  <a:pt x="5496" y="2363"/>
                </a:lnTo>
                <a:lnTo>
                  <a:pt x="5326" y="2572"/>
                </a:lnTo>
                <a:close/>
                <a:moveTo>
                  <a:pt x="10692" y="2010"/>
                </a:moveTo>
                <a:lnTo>
                  <a:pt x="10692" y="1997"/>
                </a:lnTo>
                <a:lnTo>
                  <a:pt x="10731" y="1997"/>
                </a:lnTo>
                <a:lnTo>
                  <a:pt x="10757" y="1971"/>
                </a:lnTo>
                <a:lnTo>
                  <a:pt x="10796" y="1984"/>
                </a:lnTo>
                <a:lnTo>
                  <a:pt x="10783" y="2010"/>
                </a:lnTo>
                <a:lnTo>
                  <a:pt x="10862" y="2024"/>
                </a:lnTo>
                <a:lnTo>
                  <a:pt x="10849" y="2050"/>
                </a:lnTo>
                <a:lnTo>
                  <a:pt x="10875" y="2063"/>
                </a:lnTo>
                <a:lnTo>
                  <a:pt x="10940" y="2076"/>
                </a:lnTo>
                <a:lnTo>
                  <a:pt x="11018" y="2076"/>
                </a:lnTo>
                <a:lnTo>
                  <a:pt x="11044" y="2076"/>
                </a:lnTo>
                <a:lnTo>
                  <a:pt x="11044" y="2089"/>
                </a:lnTo>
                <a:lnTo>
                  <a:pt x="11018" y="2089"/>
                </a:lnTo>
                <a:lnTo>
                  <a:pt x="11005" y="2089"/>
                </a:lnTo>
                <a:lnTo>
                  <a:pt x="10914" y="2089"/>
                </a:lnTo>
                <a:lnTo>
                  <a:pt x="10849" y="2076"/>
                </a:lnTo>
                <a:lnTo>
                  <a:pt x="10836" y="2037"/>
                </a:lnTo>
                <a:lnTo>
                  <a:pt x="10783" y="2024"/>
                </a:lnTo>
                <a:lnTo>
                  <a:pt x="10770" y="1984"/>
                </a:lnTo>
                <a:lnTo>
                  <a:pt x="10757" y="1984"/>
                </a:lnTo>
                <a:lnTo>
                  <a:pt x="10731" y="2010"/>
                </a:lnTo>
                <a:lnTo>
                  <a:pt x="10692" y="2010"/>
                </a:lnTo>
                <a:close/>
                <a:moveTo>
                  <a:pt x="3903" y="2285"/>
                </a:moveTo>
                <a:lnTo>
                  <a:pt x="3890" y="2285"/>
                </a:lnTo>
                <a:lnTo>
                  <a:pt x="4151" y="2037"/>
                </a:lnTo>
                <a:lnTo>
                  <a:pt x="4151" y="2050"/>
                </a:lnTo>
                <a:lnTo>
                  <a:pt x="3903" y="2285"/>
                </a:lnTo>
                <a:close/>
                <a:moveTo>
                  <a:pt x="10287" y="5300"/>
                </a:moveTo>
                <a:lnTo>
                  <a:pt x="10274" y="5300"/>
                </a:lnTo>
                <a:lnTo>
                  <a:pt x="10326" y="4961"/>
                </a:lnTo>
                <a:lnTo>
                  <a:pt x="10339" y="4974"/>
                </a:lnTo>
                <a:lnTo>
                  <a:pt x="10287" y="5300"/>
                </a:lnTo>
                <a:close/>
                <a:moveTo>
                  <a:pt x="6567" y="8681"/>
                </a:moveTo>
                <a:lnTo>
                  <a:pt x="6671" y="8681"/>
                </a:lnTo>
                <a:lnTo>
                  <a:pt x="6671" y="8825"/>
                </a:lnTo>
                <a:lnTo>
                  <a:pt x="6684" y="8930"/>
                </a:lnTo>
                <a:lnTo>
                  <a:pt x="6684" y="8982"/>
                </a:lnTo>
                <a:lnTo>
                  <a:pt x="6684" y="9047"/>
                </a:lnTo>
                <a:lnTo>
                  <a:pt x="6684" y="9086"/>
                </a:lnTo>
                <a:lnTo>
                  <a:pt x="6684" y="9086"/>
                </a:lnTo>
                <a:lnTo>
                  <a:pt x="6684" y="9086"/>
                </a:lnTo>
                <a:lnTo>
                  <a:pt x="6540" y="9099"/>
                </a:lnTo>
                <a:lnTo>
                  <a:pt x="6527" y="9073"/>
                </a:lnTo>
                <a:lnTo>
                  <a:pt x="6540" y="9073"/>
                </a:lnTo>
                <a:lnTo>
                  <a:pt x="6540" y="9073"/>
                </a:lnTo>
                <a:lnTo>
                  <a:pt x="6540" y="9060"/>
                </a:lnTo>
                <a:lnTo>
                  <a:pt x="6554" y="9060"/>
                </a:lnTo>
                <a:lnTo>
                  <a:pt x="6554" y="9060"/>
                </a:lnTo>
                <a:lnTo>
                  <a:pt x="6567" y="9060"/>
                </a:lnTo>
                <a:lnTo>
                  <a:pt x="6567" y="9060"/>
                </a:lnTo>
                <a:lnTo>
                  <a:pt x="6567" y="9047"/>
                </a:lnTo>
                <a:lnTo>
                  <a:pt x="6567" y="9047"/>
                </a:lnTo>
                <a:lnTo>
                  <a:pt x="6567" y="9047"/>
                </a:lnTo>
                <a:lnTo>
                  <a:pt x="6567" y="9047"/>
                </a:lnTo>
                <a:lnTo>
                  <a:pt x="6567" y="9047"/>
                </a:lnTo>
                <a:lnTo>
                  <a:pt x="6567" y="9034"/>
                </a:lnTo>
                <a:lnTo>
                  <a:pt x="6567" y="9021"/>
                </a:lnTo>
                <a:lnTo>
                  <a:pt x="6567" y="9021"/>
                </a:lnTo>
                <a:lnTo>
                  <a:pt x="6567" y="9008"/>
                </a:lnTo>
                <a:lnTo>
                  <a:pt x="6567" y="9008"/>
                </a:lnTo>
                <a:lnTo>
                  <a:pt x="6554" y="8995"/>
                </a:lnTo>
                <a:lnTo>
                  <a:pt x="6554" y="8995"/>
                </a:lnTo>
                <a:lnTo>
                  <a:pt x="6554" y="8995"/>
                </a:lnTo>
                <a:lnTo>
                  <a:pt x="6554" y="8982"/>
                </a:lnTo>
                <a:lnTo>
                  <a:pt x="6554" y="8982"/>
                </a:lnTo>
                <a:lnTo>
                  <a:pt x="6554" y="8982"/>
                </a:lnTo>
                <a:lnTo>
                  <a:pt x="6554" y="8969"/>
                </a:lnTo>
                <a:lnTo>
                  <a:pt x="6554" y="8956"/>
                </a:lnTo>
                <a:lnTo>
                  <a:pt x="6554" y="8956"/>
                </a:lnTo>
                <a:lnTo>
                  <a:pt x="6554" y="8956"/>
                </a:lnTo>
                <a:lnTo>
                  <a:pt x="6554" y="8943"/>
                </a:lnTo>
                <a:lnTo>
                  <a:pt x="6540" y="8930"/>
                </a:lnTo>
                <a:lnTo>
                  <a:pt x="6514" y="8916"/>
                </a:lnTo>
                <a:lnTo>
                  <a:pt x="6514" y="8916"/>
                </a:lnTo>
                <a:lnTo>
                  <a:pt x="6501" y="8903"/>
                </a:lnTo>
                <a:lnTo>
                  <a:pt x="6488" y="8890"/>
                </a:lnTo>
                <a:lnTo>
                  <a:pt x="6475" y="8890"/>
                </a:lnTo>
                <a:lnTo>
                  <a:pt x="6475" y="8890"/>
                </a:lnTo>
                <a:lnTo>
                  <a:pt x="6462" y="8890"/>
                </a:lnTo>
                <a:lnTo>
                  <a:pt x="6436" y="8877"/>
                </a:lnTo>
                <a:lnTo>
                  <a:pt x="6436" y="8877"/>
                </a:lnTo>
                <a:lnTo>
                  <a:pt x="6423" y="8864"/>
                </a:lnTo>
                <a:lnTo>
                  <a:pt x="6423" y="8864"/>
                </a:lnTo>
                <a:lnTo>
                  <a:pt x="6410" y="8864"/>
                </a:lnTo>
                <a:lnTo>
                  <a:pt x="6410" y="8864"/>
                </a:lnTo>
                <a:lnTo>
                  <a:pt x="6410" y="8864"/>
                </a:lnTo>
                <a:lnTo>
                  <a:pt x="6410" y="8864"/>
                </a:lnTo>
                <a:lnTo>
                  <a:pt x="6410" y="8864"/>
                </a:lnTo>
                <a:lnTo>
                  <a:pt x="6410" y="8864"/>
                </a:lnTo>
                <a:lnTo>
                  <a:pt x="6384" y="8864"/>
                </a:lnTo>
                <a:lnTo>
                  <a:pt x="6371" y="8864"/>
                </a:lnTo>
                <a:lnTo>
                  <a:pt x="6371" y="8864"/>
                </a:lnTo>
                <a:lnTo>
                  <a:pt x="6358" y="8864"/>
                </a:lnTo>
                <a:lnTo>
                  <a:pt x="6358" y="8864"/>
                </a:lnTo>
                <a:lnTo>
                  <a:pt x="6319" y="8864"/>
                </a:lnTo>
                <a:lnTo>
                  <a:pt x="6305" y="8877"/>
                </a:lnTo>
                <a:lnTo>
                  <a:pt x="6292" y="8877"/>
                </a:lnTo>
                <a:lnTo>
                  <a:pt x="6292" y="8877"/>
                </a:lnTo>
                <a:lnTo>
                  <a:pt x="6279" y="8877"/>
                </a:lnTo>
                <a:lnTo>
                  <a:pt x="6279" y="8877"/>
                </a:lnTo>
                <a:lnTo>
                  <a:pt x="6279" y="8877"/>
                </a:lnTo>
                <a:lnTo>
                  <a:pt x="6279" y="8877"/>
                </a:lnTo>
                <a:lnTo>
                  <a:pt x="6279" y="8877"/>
                </a:lnTo>
                <a:lnTo>
                  <a:pt x="6279" y="8877"/>
                </a:lnTo>
                <a:lnTo>
                  <a:pt x="6279" y="8877"/>
                </a:lnTo>
                <a:lnTo>
                  <a:pt x="6279" y="8877"/>
                </a:lnTo>
                <a:lnTo>
                  <a:pt x="6279" y="8877"/>
                </a:lnTo>
                <a:lnTo>
                  <a:pt x="6266" y="8825"/>
                </a:lnTo>
                <a:lnTo>
                  <a:pt x="6266" y="8812"/>
                </a:lnTo>
                <a:lnTo>
                  <a:pt x="6266" y="8812"/>
                </a:lnTo>
                <a:lnTo>
                  <a:pt x="6266" y="8812"/>
                </a:lnTo>
                <a:lnTo>
                  <a:pt x="6266" y="8812"/>
                </a:lnTo>
                <a:lnTo>
                  <a:pt x="6266" y="8812"/>
                </a:lnTo>
                <a:lnTo>
                  <a:pt x="6266" y="8812"/>
                </a:lnTo>
                <a:lnTo>
                  <a:pt x="6279" y="8747"/>
                </a:lnTo>
                <a:lnTo>
                  <a:pt x="6292" y="8695"/>
                </a:lnTo>
                <a:lnTo>
                  <a:pt x="6292" y="8695"/>
                </a:lnTo>
                <a:lnTo>
                  <a:pt x="6475" y="8695"/>
                </a:lnTo>
                <a:lnTo>
                  <a:pt x="6475" y="8695"/>
                </a:lnTo>
                <a:lnTo>
                  <a:pt x="6488" y="8695"/>
                </a:lnTo>
                <a:lnTo>
                  <a:pt x="6567" y="8681"/>
                </a:lnTo>
                <a:close/>
                <a:moveTo>
                  <a:pt x="6384" y="8812"/>
                </a:moveTo>
                <a:lnTo>
                  <a:pt x="6423" y="8812"/>
                </a:lnTo>
                <a:lnTo>
                  <a:pt x="6436" y="8695"/>
                </a:lnTo>
                <a:lnTo>
                  <a:pt x="6384" y="8695"/>
                </a:lnTo>
                <a:lnTo>
                  <a:pt x="6384" y="8812"/>
                </a:lnTo>
                <a:close/>
                <a:moveTo>
                  <a:pt x="6619" y="8982"/>
                </a:moveTo>
                <a:lnTo>
                  <a:pt x="6619" y="9086"/>
                </a:lnTo>
                <a:lnTo>
                  <a:pt x="6684" y="9086"/>
                </a:lnTo>
                <a:lnTo>
                  <a:pt x="6684" y="9073"/>
                </a:lnTo>
                <a:lnTo>
                  <a:pt x="6684" y="9047"/>
                </a:lnTo>
                <a:lnTo>
                  <a:pt x="6671" y="8982"/>
                </a:lnTo>
                <a:lnTo>
                  <a:pt x="6671" y="8982"/>
                </a:lnTo>
                <a:lnTo>
                  <a:pt x="6671" y="8982"/>
                </a:lnTo>
                <a:lnTo>
                  <a:pt x="6619" y="8982"/>
                </a:lnTo>
                <a:close/>
                <a:moveTo>
                  <a:pt x="6540" y="9086"/>
                </a:moveTo>
                <a:lnTo>
                  <a:pt x="6540" y="9099"/>
                </a:lnTo>
                <a:lnTo>
                  <a:pt x="6619" y="9086"/>
                </a:lnTo>
                <a:lnTo>
                  <a:pt x="6619" y="8982"/>
                </a:lnTo>
                <a:lnTo>
                  <a:pt x="6567" y="8982"/>
                </a:lnTo>
                <a:lnTo>
                  <a:pt x="6567" y="8982"/>
                </a:lnTo>
                <a:lnTo>
                  <a:pt x="6567" y="9021"/>
                </a:lnTo>
                <a:lnTo>
                  <a:pt x="6567" y="9047"/>
                </a:lnTo>
                <a:lnTo>
                  <a:pt x="6567" y="9060"/>
                </a:lnTo>
                <a:lnTo>
                  <a:pt x="6540" y="9073"/>
                </a:lnTo>
                <a:lnTo>
                  <a:pt x="6540" y="9086"/>
                </a:lnTo>
                <a:close/>
                <a:moveTo>
                  <a:pt x="6567" y="8825"/>
                </a:moveTo>
                <a:lnTo>
                  <a:pt x="6567" y="8969"/>
                </a:lnTo>
                <a:lnTo>
                  <a:pt x="6619" y="8969"/>
                </a:lnTo>
                <a:lnTo>
                  <a:pt x="6619" y="8825"/>
                </a:lnTo>
                <a:lnTo>
                  <a:pt x="6567" y="8825"/>
                </a:lnTo>
                <a:close/>
                <a:moveTo>
                  <a:pt x="6671" y="8982"/>
                </a:moveTo>
                <a:lnTo>
                  <a:pt x="6671" y="8969"/>
                </a:lnTo>
                <a:lnTo>
                  <a:pt x="6671" y="8969"/>
                </a:lnTo>
                <a:lnTo>
                  <a:pt x="6671" y="8956"/>
                </a:lnTo>
                <a:lnTo>
                  <a:pt x="6671" y="8930"/>
                </a:lnTo>
                <a:lnTo>
                  <a:pt x="6671" y="8877"/>
                </a:lnTo>
                <a:lnTo>
                  <a:pt x="6671" y="8825"/>
                </a:lnTo>
                <a:lnTo>
                  <a:pt x="6619" y="8825"/>
                </a:lnTo>
                <a:lnTo>
                  <a:pt x="6619" y="8969"/>
                </a:lnTo>
                <a:lnTo>
                  <a:pt x="6671" y="8969"/>
                </a:lnTo>
                <a:lnTo>
                  <a:pt x="6671" y="8969"/>
                </a:lnTo>
                <a:lnTo>
                  <a:pt x="6567" y="8969"/>
                </a:lnTo>
                <a:lnTo>
                  <a:pt x="6567" y="8982"/>
                </a:lnTo>
                <a:lnTo>
                  <a:pt x="6567" y="8982"/>
                </a:lnTo>
                <a:lnTo>
                  <a:pt x="6671" y="8982"/>
                </a:lnTo>
                <a:close/>
                <a:moveTo>
                  <a:pt x="6410" y="8864"/>
                </a:moveTo>
                <a:lnTo>
                  <a:pt x="6423" y="8864"/>
                </a:lnTo>
                <a:lnTo>
                  <a:pt x="6462" y="8877"/>
                </a:lnTo>
                <a:lnTo>
                  <a:pt x="6462" y="8877"/>
                </a:lnTo>
                <a:lnTo>
                  <a:pt x="6475" y="8695"/>
                </a:lnTo>
                <a:lnTo>
                  <a:pt x="6436" y="8695"/>
                </a:lnTo>
                <a:lnTo>
                  <a:pt x="6436" y="8812"/>
                </a:lnTo>
                <a:lnTo>
                  <a:pt x="6384" y="8812"/>
                </a:lnTo>
                <a:lnTo>
                  <a:pt x="6371" y="8864"/>
                </a:lnTo>
                <a:lnTo>
                  <a:pt x="6371" y="8864"/>
                </a:lnTo>
                <a:lnTo>
                  <a:pt x="6410" y="8864"/>
                </a:lnTo>
                <a:close/>
                <a:moveTo>
                  <a:pt x="6580" y="8681"/>
                </a:moveTo>
                <a:lnTo>
                  <a:pt x="6567" y="8825"/>
                </a:lnTo>
                <a:lnTo>
                  <a:pt x="6671" y="8825"/>
                </a:lnTo>
                <a:lnTo>
                  <a:pt x="6658" y="8681"/>
                </a:lnTo>
                <a:lnTo>
                  <a:pt x="6580" y="8681"/>
                </a:lnTo>
                <a:lnTo>
                  <a:pt x="6580" y="8681"/>
                </a:lnTo>
                <a:close/>
                <a:moveTo>
                  <a:pt x="6279" y="8864"/>
                </a:moveTo>
                <a:lnTo>
                  <a:pt x="6279" y="8877"/>
                </a:lnTo>
                <a:lnTo>
                  <a:pt x="6292" y="8877"/>
                </a:lnTo>
                <a:lnTo>
                  <a:pt x="6319" y="8864"/>
                </a:lnTo>
                <a:lnTo>
                  <a:pt x="6358" y="8851"/>
                </a:lnTo>
                <a:lnTo>
                  <a:pt x="6371" y="8864"/>
                </a:lnTo>
                <a:lnTo>
                  <a:pt x="6384" y="8695"/>
                </a:lnTo>
                <a:lnTo>
                  <a:pt x="6305" y="8695"/>
                </a:lnTo>
                <a:lnTo>
                  <a:pt x="6292" y="8708"/>
                </a:lnTo>
                <a:lnTo>
                  <a:pt x="6292" y="8721"/>
                </a:lnTo>
                <a:lnTo>
                  <a:pt x="6292" y="8734"/>
                </a:lnTo>
                <a:lnTo>
                  <a:pt x="6279" y="8760"/>
                </a:lnTo>
                <a:lnTo>
                  <a:pt x="6266" y="8799"/>
                </a:lnTo>
                <a:lnTo>
                  <a:pt x="6266" y="8812"/>
                </a:lnTo>
                <a:lnTo>
                  <a:pt x="6266" y="8825"/>
                </a:lnTo>
                <a:lnTo>
                  <a:pt x="6279" y="8864"/>
                </a:lnTo>
                <a:close/>
                <a:moveTo>
                  <a:pt x="6567" y="8825"/>
                </a:moveTo>
                <a:lnTo>
                  <a:pt x="6567" y="8681"/>
                </a:lnTo>
                <a:lnTo>
                  <a:pt x="6488" y="8695"/>
                </a:lnTo>
                <a:lnTo>
                  <a:pt x="6475" y="8877"/>
                </a:lnTo>
                <a:lnTo>
                  <a:pt x="6475" y="8877"/>
                </a:lnTo>
                <a:lnTo>
                  <a:pt x="6475" y="8877"/>
                </a:lnTo>
                <a:lnTo>
                  <a:pt x="6501" y="8890"/>
                </a:lnTo>
                <a:lnTo>
                  <a:pt x="6527" y="8930"/>
                </a:lnTo>
                <a:lnTo>
                  <a:pt x="6554" y="8943"/>
                </a:lnTo>
                <a:lnTo>
                  <a:pt x="6567" y="8956"/>
                </a:lnTo>
                <a:lnTo>
                  <a:pt x="6567" y="8825"/>
                </a:lnTo>
                <a:close/>
                <a:moveTo>
                  <a:pt x="7937" y="4478"/>
                </a:moveTo>
                <a:lnTo>
                  <a:pt x="7937" y="4491"/>
                </a:lnTo>
                <a:lnTo>
                  <a:pt x="7807" y="4426"/>
                </a:lnTo>
                <a:lnTo>
                  <a:pt x="7728" y="4360"/>
                </a:lnTo>
                <a:lnTo>
                  <a:pt x="7702" y="4347"/>
                </a:lnTo>
                <a:lnTo>
                  <a:pt x="7598" y="4308"/>
                </a:lnTo>
                <a:lnTo>
                  <a:pt x="7598" y="4295"/>
                </a:lnTo>
                <a:lnTo>
                  <a:pt x="7702" y="4347"/>
                </a:lnTo>
                <a:lnTo>
                  <a:pt x="7728" y="4347"/>
                </a:lnTo>
                <a:lnTo>
                  <a:pt x="7820" y="4413"/>
                </a:lnTo>
                <a:lnTo>
                  <a:pt x="7937" y="4478"/>
                </a:lnTo>
                <a:close/>
                <a:moveTo>
                  <a:pt x="19556" y="8525"/>
                </a:moveTo>
                <a:lnTo>
                  <a:pt x="18890" y="7232"/>
                </a:lnTo>
                <a:lnTo>
                  <a:pt x="18890" y="7219"/>
                </a:lnTo>
                <a:lnTo>
                  <a:pt x="19556" y="8525"/>
                </a:lnTo>
                <a:close/>
                <a:moveTo>
                  <a:pt x="13995" y="7298"/>
                </a:moveTo>
                <a:lnTo>
                  <a:pt x="14021" y="7781"/>
                </a:lnTo>
                <a:lnTo>
                  <a:pt x="14008" y="7781"/>
                </a:lnTo>
                <a:lnTo>
                  <a:pt x="13982" y="7298"/>
                </a:lnTo>
                <a:lnTo>
                  <a:pt x="13995" y="7298"/>
                </a:lnTo>
                <a:close/>
                <a:moveTo>
                  <a:pt x="22846" y="5431"/>
                </a:moveTo>
                <a:lnTo>
                  <a:pt x="22820" y="5431"/>
                </a:lnTo>
                <a:lnTo>
                  <a:pt x="22833" y="4778"/>
                </a:lnTo>
                <a:lnTo>
                  <a:pt x="22781" y="4778"/>
                </a:lnTo>
                <a:lnTo>
                  <a:pt x="22781" y="4726"/>
                </a:lnTo>
                <a:lnTo>
                  <a:pt x="22794" y="4726"/>
                </a:lnTo>
                <a:lnTo>
                  <a:pt x="22794" y="4765"/>
                </a:lnTo>
                <a:lnTo>
                  <a:pt x="23029" y="4765"/>
                </a:lnTo>
                <a:lnTo>
                  <a:pt x="23029" y="4778"/>
                </a:lnTo>
                <a:lnTo>
                  <a:pt x="22846" y="4778"/>
                </a:lnTo>
                <a:lnTo>
                  <a:pt x="22846" y="5431"/>
                </a:lnTo>
                <a:close/>
                <a:moveTo>
                  <a:pt x="6893" y="4517"/>
                </a:moveTo>
                <a:lnTo>
                  <a:pt x="7376" y="4843"/>
                </a:lnTo>
                <a:lnTo>
                  <a:pt x="7219" y="5078"/>
                </a:lnTo>
                <a:lnTo>
                  <a:pt x="7206" y="5091"/>
                </a:lnTo>
                <a:lnTo>
                  <a:pt x="7206" y="5078"/>
                </a:lnTo>
                <a:lnTo>
                  <a:pt x="7363" y="4843"/>
                </a:lnTo>
                <a:lnTo>
                  <a:pt x="6893" y="4530"/>
                </a:lnTo>
                <a:lnTo>
                  <a:pt x="6880" y="4517"/>
                </a:lnTo>
                <a:lnTo>
                  <a:pt x="6893" y="4517"/>
                </a:lnTo>
                <a:close/>
                <a:moveTo>
                  <a:pt x="13029" y="6110"/>
                </a:moveTo>
                <a:lnTo>
                  <a:pt x="13029" y="6097"/>
                </a:lnTo>
                <a:lnTo>
                  <a:pt x="13655" y="6097"/>
                </a:lnTo>
                <a:lnTo>
                  <a:pt x="13655" y="6097"/>
                </a:lnTo>
                <a:lnTo>
                  <a:pt x="13029" y="6110"/>
                </a:lnTo>
                <a:close/>
                <a:moveTo>
                  <a:pt x="18212" y="9191"/>
                </a:moveTo>
                <a:lnTo>
                  <a:pt x="18212" y="9178"/>
                </a:lnTo>
                <a:lnTo>
                  <a:pt x="18681" y="8956"/>
                </a:lnTo>
                <a:lnTo>
                  <a:pt x="18681" y="8969"/>
                </a:lnTo>
                <a:lnTo>
                  <a:pt x="18212" y="9191"/>
                </a:lnTo>
                <a:close/>
                <a:moveTo>
                  <a:pt x="12781" y="8290"/>
                </a:moveTo>
                <a:lnTo>
                  <a:pt x="12794" y="8303"/>
                </a:lnTo>
                <a:lnTo>
                  <a:pt x="12794" y="8303"/>
                </a:lnTo>
                <a:lnTo>
                  <a:pt x="12807" y="8316"/>
                </a:lnTo>
                <a:lnTo>
                  <a:pt x="12715" y="8394"/>
                </a:lnTo>
                <a:lnTo>
                  <a:pt x="12702" y="8381"/>
                </a:lnTo>
                <a:lnTo>
                  <a:pt x="12572" y="8499"/>
                </a:lnTo>
                <a:lnTo>
                  <a:pt x="12520" y="8538"/>
                </a:lnTo>
                <a:lnTo>
                  <a:pt x="12507" y="8525"/>
                </a:lnTo>
                <a:lnTo>
                  <a:pt x="12559" y="8486"/>
                </a:lnTo>
                <a:lnTo>
                  <a:pt x="12559" y="8486"/>
                </a:lnTo>
                <a:lnTo>
                  <a:pt x="12781" y="8290"/>
                </a:lnTo>
                <a:close/>
                <a:moveTo>
                  <a:pt x="17768" y="8864"/>
                </a:moveTo>
                <a:lnTo>
                  <a:pt x="17755" y="8864"/>
                </a:lnTo>
                <a:lnTo>
                  <a:pt x="17755" y="8655"/>
                </a:lnTo>
                <a:lnTo>
                  <a:pt x="17768" y="8655"/>
                </a:lnTo>
                <a:lnTo>
                  <a:pt x="17768" y="8864"/>
                </a:lnTo>
                <a:close/>
                <a:moveTo>
                  <a:pt x="17454" y="8198"/>
                </a:moveTo>
                <a:lnTo>
                  <a:pt x="17454" y="8133"/>
                </a:lnTo>
                <a:lnTo>
                  <a:pt x="17467" y="8133"/>
                </a:lnTo>
                <a:lnTo>
                  <a:pt x="17467" y="8198"/>
                </a:lnTo>
                <a:lnTo>
                  <a:pt x="17454" y="8198"/>
                </a:lnTo>
                <a:close/>
                <a:moveTo>
                  <a:pt x="13786" y="953"/>
                </a:moveTo>
                <a:lnTo>
                  <a:pt x="13773" y="953"/>
                </a:lnTo>
                <a:lnTo>
                  <a:pt x="13786" y="953"/>
                </a:lnTo>
                <a:lnTo>
                  <a:pt x="13799" y="940"/>
                </a:lnTo>
                <a:lnTo>
                  <a:pt x="13786" y="953"/>
                </a:lnTo>
                <a:close/>
                <a:moveTo>
                  <a:pt x="13577" y="1534"/>
                </a:moveTo>
                <a:lnTo>
                  <a:pt x="13538" y="1554"/>
                </a:lnTo>
                <a:lnTo>
                  <a:pt x="13551" y="1540"/>
                </a:lnTo>
                <a:lnTo>
                  <a:pt x="13564" y="1527"/>
                </a:lnTo>
                <a:lnTo>
                  <a:pt x="13577" y="1514"/>
                </a:lnTo>
                <a:lnTo>
                  <a:pt x="13590" y="1514"/>
                </a:lnTo>
                <a:lnTo>
                  <a:pt x="13603" y="1501"/>
                </a:lnTo>
                <a:lnTo>
                  <a:pt x="13616" y="1501"/>
                </a:lnTo>
                <a:lnTo>
                  <a:pt x="13577" y="1534"/>
                </a:lnTo>
                <a:close/>
                <a:moveTo>
                  <a:pt x="13649" y="1593"/>
                </a:moveTo>
                <a:lnTo>
                  <a:pt x="13655" y="1593"/>
                </a:lnTo>
                <a:lnTo>
                  <a:pt x="13649" y="1593"/>
                </a:lnTo>
                <a:close/>
                <a:moveTo>
                  <a:pt x="13642" y="1547"/>
                </a:moveTo>
                <a:lnTo>
                  <a:pt x="13642" y="1514"/>
                </a:lnTo>
                <a:lnTo>
                  <a:pt x="13642" y="1527"/>
                </a:lnTo>
                <a:lnTo>
                  <a:pt x="13655" y="1540"/>
                </a:lnTo>
                <a:lnTo>
                  <a:pt x="13655" y="1554"/>
                </a:lnTo>
                <a:lnTo>
                  <a:pt x="13655" y="1567"/>
                </a:lnTo>
                <a:lnTo>
                  <a:pt x="13655" y="1580"/>
                </a:lnTo>
                <a:lnTo>
                  <a:pt x="13642" y="1547"/>
                </a:lnTo>
                <a:close/>
                <a:moveTo>
                  <a:pt x="13636" y="1554"/>
                </a:moveTo>
                <a:lnTo>
                  <a:pt x="13642" y="1580"/>
                </a:lnTo>
                <a:lnTo>
                  <a:pt x="13642" y="1567"/>
                </a:lnTo>
                <a:lnTo>
                  <a:pt x="13642" y="1554"/>
                </a:lnTo>
                <a:lnTo>
                  <a:pt x="13642" y="1540"/>
                </a:lnTo>
                <a:lnTo>
                  <a:pt x="13629" y="1527"/>
                </a:lnTo>
                <a:lnTo>
                  <a:pt x="13636" y="1554"/>
                </a:lnTo>
                <a:close/>
                <a:moveTo>
                  <a:pt x="13525" y="1567"/>
                </a:moveTo>
                <a:lnTo>
                  <a:pt x="13525" y="1567"/>
                </a:lnTo>
                <a:moveTo>
                  <a:pt x="9530" y="2611"/>
                </a:moveTo>
                <a:lnTo>
                  <a:pt x="9543" y="2611"/>
                </a:lnTo>
                <a:lnTo>
                  <a:pt x="9543" y="2807"/>
                </a:lnTo>
                <a:lnTo>
                  <a:pt x="9530" y="2807"/>
                </a:lnTo>
                <a:lnTo>
                  <a:pt x="9530" y="2611"/>
                </a:lnTo>
                <a:close/>
                <a:moveTo>
                  <a:pt x="13185" y="6762"/>
                </a:moveTo>
                <a:lnTo>
                  <a:pt x="13185" y="6762"/>
                </a:lnTo>
                <a:lnTo>
                  <a:pt x="13185" y="6384"/>
                </a:lnTo>
                <a:lnTo>
                  <a:pt x="13185" y="6384"/>
                </a:lnTo>
                <a:lnTo>
                  <a:pt x="13185" y="6762"/>
                </a:lnTo>
                <a:close/>
                <a:moveTo>
                  <a:pt x="4034" y="8838"/>
                </a:moveTo>
                <a:lnTo>
                  <a:pt x="4034" y="8838"/>
                </a:lnTo>
                <a:lnTo>
                  <a:pt x="4034" y="8825"/>
                </a:lnTo>
                <a:lnTo>
                  <a:pt x="3995" y="8799"/>
                </a:lnTo>
                <a:lnTo>
                  <a:pt x="3982" y="8786"/>
                </a:lnTo>
                <a:lnTo>
                  <a:pt x="3956" y="8773"/>
                </a:lnTo>
                <a:lnTo>
                  <a:pt x="3943" y="8760"/>
                </a:lnTo>
                <a:lnTo>
                  <a:pt x="3903" y="8734"/>
                </a:lnTo>
                <a:lnTo>
                  <a:pt x="3877" y="8721"/>
                </a:lnTo>
                <a:lnTo>
                  <a:pt x="3864" y="8708"/>
                </a:lnTo>
                <a:lnTo>
                  <a:pt x="3838" y="8708"/>
                </a:lnTo>
                <a:lnTo>
                  <a:pt x="3838" y="8708"/>
                </a:lnTo>
                <a:lnTo>
                  <a:pt x="3890" y="8708"/>
                </a:lnTo>
                <a:lnTo>
                  <a:pt x="3890" y="8721"/>
                </a:lnTo>
                <a:lnTo>
                  <a:pt x="3903" y="8721"/>
                </a:lnTo>
                <a:lnTo>
                  <a:pt x="3930" y="8747"/>
                </a:lnTo>
                <a:lnTo>
                  <a:pt x="3943" y="8747"/>
                </a:lnTo>
                <a:lnTo>
                  <a:pt x="3969" y="8773"/>
                </a:lnTo>
                <a:lnTo>
                  <a:pt x="4008" y="8799"/>
                </a:lnTo>
                <a:lnTo>
                  <a:pt x="4047" y="8825"/>
                </a:lnTo>
                <a:lnTo>
                  <a:pt x="4086" y="8838"/>
                </a:lnTo>
                <a:lnTo>
                  <a:pt x="4073" y="8838"/>
                </a:lnTo>
                <a:lnTo>
                  <a:pt x="4060" y="8838"/>
                </a:lnTo>
                <a:lnTo>
                  <a:pt x="4047" y="8838"/>
                </a:lnTo>
                <a:lnTo>
                  <a:pt x="4047" y="8838"/>
                </a:lnTo>
                <a:lnTo>
                  <a:pt x="4034" y="8838"/>
                </a:lnTo>
                <a:close/>
                <a:moveTo>
                  <a:pt x="14648" y="1175"/>
                </a:moveTo>
                <a:lnTo>
                  <a:pt x="14817" y="1266"/>
                </a:lnTo>
                <a:lnTo>
                  <a:pt x="14817" y="1266"/>
                </a:lnTo>
                <a:lnTo>
                  <a:pt x="14648" y="1175"/>
                </a:lnTo>
                <a:close/>
                <a:moveTo>
                  <a:pt x="12859" y="8277"/>
                </a:moveTo>
                <a:lnTo>
                  <a:pt x="12859" y="8264"/>
                </a:lnTo>
                <a:lnTo>
                  <a:pt x="12898" y="8238"/>
                </a:lnTo>
                <a:lnTo>
                  <a:pt x="12898" y="8251"/>
                </a:lnTo>
                <a:lnTo>
                  <a:pt x="12859" y="8277"/>
                </a:lnTo>
                <a:close/>
                <a:moveTo>
                  <a:pt x="19151" y="6606"/>
                </a:moveTo>
                <a:lnTo>
                  <a:pt x="19073" y="6645"/>
                </a:lnTo>
                <a:lnTo>
                  <a:pt x="18825" y="6580"/>
                </a:lnTo>
                <a:lnTo>
                  <a:pt x="18825" y="6567"/>
                </a:lnTo>
                <a:lnTo>
                  <a:pt x="19073" y="6645"/>
                </a:lnTo>
                <a:lnTo>
                  <a:pt x="19138" y="6593"/>
                </a:lnTo>
                <a:lnTo>
                  <a:pt x="19151" y="6593"/>
                </a:lnTo>
                <a:lnTo>
                  <a:pt x="19151" y="6606"/>
                </a:lnTo>
                <a:close/>
                <a:moveTo>
                  <a:pt x="19204" y="7846"/>
                </a:moveTo>
                <a:lnTo>
                  <a:pt x="18864" y="8016"/>
                </a:lnTo>
                <a:lnTo>
                  <a:pt x="18864" y="8003"/>
                </a:lnTo>
                <a:lnTo>
                  <a:pt x="19204" y="7833"/>
                </a:lnTo>
                <a:lnTo>
                  <a:pt x="19204" y="7846"/>
                </a:lnTo>
                <a:close/>
                <a:moveTo>
                  <a:pt x="7389" y="3799"/>
                </a:moveTo>
                <a:lnTo>
                  <a:pt x="7402" y="3799"/>
                </a:lnTo>
                <a:lnTo>
                  <a:pt x="7781" y="4047"/>
                </a:lnTo>
                <a:lnTo>
                  <a:pt x="7781" y="4060"/>
                </a:lnTo>
                <a:lnTo>
                  <a:pt x="7389" y="3799"/>
                </a:lnTo>
                <a:close/>
                <a:moveTo>
                  <a:pt x="19713" y="6867"/>
                </a:moveTo>
                <a:lnTo>
                  <a:pt x="19713" y="6880"/>
                </a:lnTo>
                <a:lnTo>
                  <a:pt x="18995" y="7193"/>
                </a:lnTo>
                <a:lnTo>
                  <a:pt x="18995" y="7180"/>
                </a:lnTo>
                <a:lnTo>
                  <a:pt x="19713" y="6867"/>
                </a:lnTo>
                <a:close/>
                <a:moveTo>
                  <a:pt x="15496" y="7428"/>
                </a:moveTo>
                <a:lnTo>
                  <a:pt x="15496" y="6319"/>
                </a:lnTo>
                <a:lnTo>
                  <a:pt x="15509" y="6319"/>
                </a:lnTo>
                <a:lnTo>
                  <a:pt x="15509" y="7428"/>
                </a:lnTo>
                <a:lnTo>
                  <a:pt x="15496" y="7428"/>
                </a:lnTo>
                <a:close/>
                <a:moveTo>
                  <a:pt x="13388" y="770"/>
                </a:moveTo>
                <a:lnTo>
                  <a:pt x="13394" y="731"/>
                </a:lnTo>
                <a:lnTo>
                  <a:pt x="13388" y="770"/>
                </a:lnTo>
                <a:close/>
                <a:moveTo>
                  <a:pt x="13394" y="809"/>
                </a:moveTo>
                <a:lnTo>
                  <a:pt x="13407" y="835"/>
                </a:lnTo>
                <a:moveTo>
                  <a:pt x="13407" y="835"/>
                </a:moveTo>
                <a:lnTo>
                  <a:pt x="13433" y="835"/>
                </a:lnTo>
                <a:moveTo>
                  <a:pt x="13433" y="835"/>
                </a:moveTo>
                <a:lnTo>
                  <a:pt x="13446" y="901"/>
                </a:lnTo>
                <a:moveTo>
                  <a:pt x="13446" y="901"/>
                </a:moveTo>
                <a:lnTo>
                  <a:pt x="13460" y="927"/>
                </a:lnTo>
                <a:moveTo>
                  <a:pt x="13460" y="927"/>
                </a:moveTo>
                <a:lnTo>
                  <a:pt x="13433" y="914"/>
                </a:lnTo>
                <a:moveTo>
                  <a:pt x="13433" y="914"/>
                </a:moveTo>
                <a:lnTo>
                  <a:pt x="13433" y="862"/>
                </a:lnTo>
                <a:moveTo>
                  <a:pt x="13433" y="862"/>
                </a:moveTo>
                <a:lnTo>
                  <a:pt x="13420" y="835"/>
                </a:lnTo>
                <a:moveTo>
                  <a:pt x="13577" y="1540"/>
                </a:moveTo>
                <a:lnTo>
                  <a:pt x="13616" y="1514"/>
                </a:lnTo>
                <a:lnTo>
                  <a:pt x="13603" y="1514"/>
                </a:lnTo>
                <a:lnTo>
                  <a:pt x="13590" y="1514"/>
                </a:lnTo>
                <a:lnTo>
                  <a:pt x="13577" y="1514"/>
                </a:lnTo>
                <a:lnTo>
                  <a:pt x="13564" y="1527"/>
                </a:lnTo>
                <a:lnTo>
                  <a:pt x="13551" y="1540"/>
                </a:lnTo>
                <a:lnTo>
                  <a:pt x="13538" y="1554"/>
                </a:lnTo>
                <a:lnTo>
                  <a:pt x="13577" y="1540"/>
                </a:lnTo>
                <a:close/>
                <a:moveTo>
                  <a:pt x="13381" y="777"/>
                </a:moveTo>
                <a:lnTo>
                  <a:pt x="13381" y="731"/>
                </a:lnTo>
                <a:lnTo>
                  <a:pt x="13381" y="777"/>
                </a:lnTo>
                <a:close/>
                <a:moveTo>
                  <a:pt x="8329" y="3185"/>
                </a:moveTo>
                <a:lnTo>
                  <a:pt x="8460" y="3211"/>
                </a:lnTo>
                <a:lnTo>
                  <a:pt x="8590" y="3211"/>
                </a:lnTo>
                <a:lnTo>
                  <a:pt x="8616" y="3211"/>
                </a:lnTo>
                <a:lnTo>
                  <a:pt x="8655" y="3238"/>
                </a:lnTo>
                <a:lnTo>
                  <a:pt x="8747" y="3316"/>
                </a:lnTo>
                <a:lnTo>
                  <a:pt x="8734" y="3316"/>
                </a:lnTo>
                <a:lnTo>
                  <a:pt x="8760" y="3329"/>
                </a:lnTo>
                <a:lnTo>
                  <a:pt x="8773" y="3342"/>
                </a:lnTo>
                <a:lnTo>
                  <a:pt x="8773" y="3342"/>
                </a:lnTo>
                <a:lnTo>
                  <a:pt x="8786" y="3342"/>
                </a:lnTo>
                <a:lnTo>
                  <a:pt x="8786" y="3355"/>
                </a:lnTo>
                <a:lnTo>
                  <a:pt x="8799" y="3355"/>
                </a:lnTo>
                <a:lnTo>
                  <a:pt x="8799" y="3355"/>
                </a:lnTo>
                <a:lnTo>
                  <a:pt x="8969" y="3460"/>
                </a:lnTo>
                <a:lnTo>
                  <a:pt x="8982" y="3473"/>
                </a:lnTo>
                <a:lnTo>
                  <a:pt x="8982" y="3486"/>
                </a:lnTo>
                <a:lnTo>
                  <a:pt x="8982" y="3512"/>
                </a:lnTo>
                <a:lnTo>
                  <a:pt x="8969" y="3525"/>
                </a:lnTo>
                <a:lnTo>
                  <a:pt x="8943" y="3538"/>
                </a:lnTo>
                <a:lnTo>
                  <a:pt x="8903" y="3551"/>
                </a:lnTo>
                <a:lnTo>
                  <a:pt x="8890" y="3538"/>
                </a:lnTo>
                <a:lnTo>
                  <a:pt x="8890" y="3525"/>
                </a:lnTo>
                <a:lnTo>
                  <a:pt x="8877" y="3538"/>
                </a:lnTo>
                <a:lnTo>
                  <a:pt x="8877" y="3525"/>
                </a:lnTo>
                <a:lnTo>
                  <a:pt x="8877" y="3499"/>
                </a:lnTo>
                <a:lnTo>
                  <a:pt x="8812" y="3460"/>
                </a:lnTo>
                <a:lnTo>
                  <a:pt x="8695" y="3381"/>
                </a:lnTo>
                <a:lnTo>
                  <a:pt x="8708" y="3381"/>
                </a:lnTo>
                <a:lnTo>
                  <a:pt x="8812" y="3446"/>
                </a:lnTo>
                <a:lnTo>
                  <a:pt x="8851" y="3433"/>
                </a:lnTo>
                <a:lnTo>
                  <a:pt x="8864" y="3420"/>
                </a:lnTo>
                <a:lnTo>
                  <a:pt x="8838" y="3394"/>
                </a:lnTo>
                <a:lnTo>
                  <a:pt x="8799" y="3381"/>
                </a:lnTo>
                <a:lnTo>
                  <a:pt x="8760" y="3342"/>
                </a:lnTo>
                <a:lnTo>
                  <a:pt x="8734" y="3342"/>
                </a:lnTo>
                <a:lnTo>
                  <a:pt x="8721" y="3368"/>
                </a:lnTo>
                <a:lnTo>
                  <a:pt x="8721" y="3355"/>
                </a:lnTo>
                <a:lnTo>
                  <a:pt x="8708" y="3355"/>
                </a:lnTo>
                <a:lnTo>
                  <a:pt x="8681" y="3329"/>
                </a:lnTo>
                <a:lnTo>
                  <a:pt x="8616" y="3277"/>
                </a:lnTo>
                <a:lnTo>
                  <a:pt x="8577" y="3264"/>
                </a:lnTo>
                <a:lnTo>
                  <a:pt x="8381" y="3277"/>
                </a:lnTo>
                <a:lnTo>
                  <a:pt x="8303" y="3225"/>
                </a:lnTo>
                <a:lnTo>
                  <a:pt x="8290" y="3225"/>
                </a:lnTo>
                <a:lnTo>
                  <a:pt x="8133" y="3120"/>
                </a:lnTo>
                <a:lnTo>
                  <a:pt x="8094" y="3107"/>
                </a:lnTo>
                <a:lnTo>
                  <a:pt x="8003" y="3068"/>
                </a:lnTo>
                <a:lnTo>
                  <a:pt x="7977" y="3029"/>
                </a:lnTo>
                <a:lnTo>
                  <a:pt x="7924" y="3016"/>
                </a:lnTo>
                <a:lnTo>
                  <a:pt x="7898" y="3003"/>
                </a:lnTo>
                <a:lnTo>
                  <a:pt x="7820" y="3016"/>
                </a:lnTo>
                <a:lnTo>
                  <a:pt x="7781" y="3016"/>
                </a:lnTo>
                <a:lnTo>
                  <a:pt x="7768" y="3016"/>
                </a:lnTo>
                <a:lnTo>
                  <a:pt x="7768" y="3029"/>
                </a:lnTo>
                <a:lnTo>
                  <a:pt x="7598" y="3042"/>
                </a:lnTo>
                <a:lnTo>
                  <a:pt x="7480" y="2950"/>
                </a:lnTo>
                <a:lnTo>
                  <a:pt x="7480" y="2937"/>
                </a:lnTo>
                <a:lnTo>
                  <a:pt x="7598" y="3029"/>
                </a:lnTo>
                <a:lnTo>
                  <a:pt x="7715" y="3016"/>
                </a:lnTo>
                <a:lnTo>
                  <a:pt x="7755" y="2990"/>
                </a:lnTo>
                <a:lnTo>
                  <a:pt x="7820" y="2977"/>
                </a:lnTo>
                <a:lnTo>
                  <a:pt x="7898" y="2977"/>
                </a:lnTo>
                <a:lnTo>
                  <a:pt x="7937" y="2977"/>
                </a:lnTo>
                <a:lnTo>
                  <a:pt x="7950" y="2990"/>
                </a:lnTo>
                <a:lnTo>
                  <a:pt x="8016" y="3016"/>
                </a:lnTo>
                <a:lnTo>
                  <a:pt x="8068" y="3042"/>
                </a:lnTo>
                <a:lnTo>
                  <a:pt x="8172" y="3094"/>
                </a:lnTo>
                <a:lnTo>
                  <a:pt x="8185" y="3107"/>
                </a:lnTo>
                <a:lnTo>
                  <a:pt x="8198" y="3107"/>
                </a:lnTo>
                <a:lnTo>
                  <a:pt x="8212" y="3094"/>
                </a:lnTo>
                <a:lnTo>
                  <a:pt x="8290" y="3146"/>
                </a:lnTo>
                <a:lnTo>
                  <a:pt x="8303" y="3172"/>
                </a:lnTo>
                <a:lnTo>
                  <a:pt x="8329" y="3185"/>
                </a:lnTo>
                <a:close/>
                <a:moveTo>
                  <a:pt x="11084" y="6945"/>
                </a:moveTo>
                <a:lnTo>
                  <a:pt x="11084" y="6945"/>
                </a:lnTo>
                <a:lnTo>
                  <a:pt x="11084" y="6971"/>
                </a:lnTo>
                <a:lnTo>
                  <a:pt x="11071" y="7050"/>
                </a:lnTo>
                <a:lnTo>
                  <a:pt x="11071" y="7076"/>
                </a:lnTo>
                <a:lnTo>
                  <a:pt x="11057" y="7115"/>
                </a:lnTo>
                <a:lnTo>
                  <a:pt x="11057" y="7154"/>
                </a:lnTo>
                <a:lnTo>
                  <a:pt x="11057" y="7180"/>
                </a:lnTo>
                <a:lnTo>
                  <a:pt x="11044" y="7219"/>
                </a:lnTo>
                <a:lnTo>
                  <a:pt x="11044" y="7245"/>
                </a:lnTo>
                <a:lnTo>
                  <a:pt x="11044" y="7272"/>
                </a:lnTo>
                <a:lnTo>
                  <a:pt x="11044" y="7311"/>
                </a:lnTo>
                <a:lnTo>
                  <a:pt x="11057" y="7337"/>
                </a:lnTo>
                <a:lnTo>
                  <a:pt x="11057" y="7363"/>
                </a:lnTo>
                <a:lnTo>
                  <a:pt x="11071" y="7402"/>
                </a:lnTo>
                <a:lnTo>
                  <a:pt x="11084" y="7428"/>
                </a:lnTo>
                <a:lnTo>
                  <a:pt x="11071" y="7428"/>
                </a:lnTo>
                <a:lnTo>
                  <a:pt x="11071" y="7428"/>
                </a:lnTo>
                <a:lnTo>
                  <a:pt x="11071" y="7402"/>
                </a:lnTo>
                <a:lnTo>
                  <a:pt x="11057" y="7389"/>
                </a:lnTo>
                <a:lnTo>
                  <a:pt x="11057" y="7376"/>
                </a:lnTo>
                <a:lnTo>
                  <a:pt x="11044" y="7350"/>
                </a:lnTo>
                <a:lnTo>
                  <a:pt x="11044" y="7311"/>
                </a:lnTo>
                <a:lnTo>
                  <a:pt x="11044" y="7272"/>
                </a:lnTo>
                <a:lnTo>
                  <a:pt x="11044" y="7258"/>
                </a:lnTo>
                <a:lnTo>
                  <a:pt x="11031" y="7245"/>
                </a:lnTo>
                <a:lnTo>
                  <a:pt x="11044" y="7180"/>
                </a:lnTo>
                <a:lnTo>
                  <a:pt x="11057" y="7141"/>
                </a:lnTo>
                <a:lnTo>
                  <a:pt x="11057" y="7089"/>
                </a:lnTo>
                <a:lnTo>
                  <a:pt x="11071" y="7050"/>
                </a:lnTo>
                <a:lnTo>
                  <a:pt x="11084" y="6945"/>
                </a:lnTo>
                <a:close/>
                <a:moveTo>
                  <a:pt x="16044" y="6749"/>
                </a:moveTo>
                <a:lnTo>
                  <a:pt x="16044" y="6749"/>
                </a:lnTo>
                <a:lnTo>
                  <a:pt x="16175" y="6749"/>
                </a:lnTo>
                <a:lnTo>
                  <a:pt x="16175" y="6749"/>
                </a:lnTo>
                <a:lnTo>
                  <a:pt x="16044" y="6749"/>
                </a:lnTo>
                <a:close/>
                <a:moveTo>
                  <a:pt x="16501" y="3172"/>
                </a:moveTo>
                <a:lnTo>
                  <a:pt x="16501" y="3159"/>
                </a:lnTo>
                <a:lnTo>
                  <a:pt x="16749" y="3159"/>
                </a:lnTo>
                <a:lnTo>
                  <a:pt x="16749" y="3172"/>
                </a:lnTo>
                <a:lnTo>
                  <a:pt x="16501" y="3172"/>
                </a:lnTo>
                <a:close/>
                <a:moveTo>
                  <a:pt x="13381" y="8407"/>
                </a:moveTo>
                <a:lnTo>
                  <a:pt x="13381" y="8407"/>
                </a:lnTo>
                <a:lnTo>
                  <a:pt x="13995" y="8316"/>
                </a:lnTo>
                <a:lnTo>
                  <a:pt x="13995" y="8329"/>
                </a:lnTo>
                <a:lnTo>
                  <a:pt x="13381" y="8407"/>
                </a:lnTo>
                <a:close/>
                <a:moveTo>
                  <a:pt x="6684" y="9099"/>
                </a:moveTo>
                <a:lnTo>
                  <a:pt x="6723" y="9269"/>
                </a:lnTo>
                <a:lnTo>
                  <a:pt x="6723" y="9269"/>
                </a:lnTo>
                <a:lnTo>
                  <a:pt x="6723" y="9269"/>
                </a:lnTo>
                <a:lnTo>
                  <a:pt x="6789" y="9373"/>
                </a:lnTo>
                <a:lnTo>
                  <a:pt x="6789" y="9373"/>
                </a:lnTo>
                <a:lnTo>
                  <a:pt x="6802" y="9386"/>
                </a:lnTo>
                <a:lnTo>
                  <a:pt x="6802" y="9386"/>
                </a:lnTo>
                <a:lnTo>
                  <a:pt x="6802" y="9386"/>
                </a:lnTo>
                <a:lnTo>
                  <a:pt x="6906" y="9478"/>
                </a:lnTo>
                <a:lnTo>
                  <a:pt x="6906" y="9478"/>
                </a:lnTo>
                <a:lnTo>
                  <a:pt x="6906" y="9739"/>
                </a:lnTo>
                <a:lnTo>
                  <a:pt x="6945" y="9713"/>
                </a:lnTo>
                <a:lnTo>
                  <a:pt x="6971" y="9687"/>
                </a:lnTo>
                <a:lnTo>
                  <a:pt x="6997" y="9674"/>
                </a:lnTo>
                <a:lnTo>
                  <a:pt x="6997" y="9674"/>
                </a:lnTo>
                <a:lnTo>
                  <a:pt x="6958" y="9700"/>
                </a:lnTo>
                <a:lnTo>
                  <a:pt x="6906" y="9739"/>
                </a:lnTo>
                <a:lnTo>
                  <a:pt x="6906" y="9739"/>
                </a:lnTo>
                <a:lnTo>
                  <a:pt x="6867" y="9765"/>
                </a:lnTo>
                <a:lnTo>
                  <a:pt x="6828" y="9791"/>
                </a:lnTo>
                <a:lnTo>
                  <a:pt x="6802" y="9804"/>
                </a:lnTo>
                <a:lnTo>
                  <a:pt x="6762" y="9830"/>
                </a:lnTo>
                <a:lnTo>
                  <a:pt x="6749" y="9830"/>
                </a:lnTo>
                <a:lnTo>
                  <a:pt x="6697" y="9804"/>
                </a:lnTo>
                <a:lnTo>
                  <a:pt x="6671" y="9791"/>
                </a:lnTo>
                <a:lnTo>
                  <a:pt x="6645" y="9778"/>
                </a:lnTo>
                <a:lnTo>
                  <a:pt x="6632" y="9765"/>
                </a:lnTo>
                <a:lnTo>
                  <a:pt x="6554" y="9713"/>
                </a:lnTo>
                <a:lnTo>
                  <a:pt x="6488" y="9700"/>
                </a:lnTo>
                <a:lnTo>
                  <a:pt x="6488" y="9700"/>
                </a:lnTo>
                <a:lnTo>
                  <a:pt x="6475" y="9700"/>
                </a:lnTo>
                <a:lnTo>
                  <a:pt x="6462" y="9700"/>
                </a:lnTo>
                <a:lnTo>
                  <a:pt x="6449" y="9700"/>
                </a:lnTo>
                <a:lnTo>
                  <a:pt x="6436" y="9700"/>
                </a:lnTo>
                <a:lnTo>
                  <a:pt x="6423" y="9700"/>
                </a:lnTo>
                <a:lnTo>
                  <a:pt x="6397" y="9713"/>
                </a:lnTo>
                <a:lnTo>
                  <a:pt x="6371" y="9726"/>
                </a:lnTo>
                <a:lnTo>
                  <a:pt x="6345" y="9726"/>
                </a:lnTo>
                <a:lnTo>
                  <a:pt x="6305" y="9739"/>
                </a:lnTo>
                <a:lnTo>
                  <a:pt x="6292" y="9765"/>
                </a:lnTo>
                <a:lnTo>
                  <a:pt x="6279" y="9778"/>
                </a:lnTo>
                <a:lnTo>
                  <a:pt x="6201" y="9804"/>
                </a:lnTo>
                <a:lnTo>
                  <a:pt x="6188" y="9804"/>
                </a:lnTo>
                <a:lnTo>
                  <a:pt x="6188" y="9804"/>
                </a:lnTo>
                <a:lnTo>
                  <a:pt x="6188" y="9804"/>
                </a:lnTo>
                <a:lnTo>
                  <a:pt x="6188" y="9791"/>
                </a:lnTo>
                <a:lnTo>
                  <a:pt x="6188" y="9726"/>
                </a:lnTo>
                <a:lnTo>
                  <a:pt x="6188" y="9674"/>
                </a:lnTo>
                <a:lnTo>
                  <a:pt x="6188" y="9608"/>
                </a:lnTo>
                <a:lnTo>
                  <a:pt x="6188" y="9582"/>
                </a:lnTo>
                <a:lnTo>
                  <a:pt x="6188" y="9504"/>
                </a:lnTo>
                <a:lnTo>
                  <a:pt x="6188" y="9478"/>
                </a:lnTo>
                <a:lnTo>
                  <a:pt x="6606" y="9478"/>
                </a:lnTo>
                <a:lnTo>
                  <a:pt x="6606" y="9478"/>
                </a:lnTo>
                <a:lnTo>
                  <a:pt x="6606" y="9543"/>
                </a:lnTo>
                <a:lnTo>
                  <a:pt x="6606" y="9543"/>
                </a:lnTo>
                <a:lnTo>
                  <a:pt x="6802" y="9543"/>
                </a:lnTo>
                <a:lnTo>
                  <a:pt x="6802" y="9543"/>
                </a:lnTo>
                <a:lnTo>
                  <a:pt x="6606" y="9543"/>
                </a:lnTo>
                <a:lnTo>
                  <a:pt x="6606" y="9543"/>
                </a:lnTo>
                <a:lnTo>
                  <a:pt x="6606" y="9543"/>
                </a:lnTo>
                <a:lnTo>
                  <a:pt x="6606" y="9530"/>
                </a:lnTo>
                <a:lnTo>
                  <a:pt x="6606" y="9530"/>
                </a:lnTo>
                <a:lnTo>
                  <a:pt x="6606" y="9478"/>
                </a:lnTo>
                <a:lnTo>
                  <a:pt x="6697" y="9478"/>
                </a:lnTo>
                <a:lnTo>
                  <a:pt x="6697" y="9269"/>
                </a:lnTo>
                <a:lnTo>
                  <a:pt x="6606" y="9269"/>
                </a:lnTo>
                <a:lnTo>
                  <a:pt x="6606" y="9465"/>
                </a:lnTo>
                <a:lnTo>
                  <a:pt x="6593" y="9465"/>
                </a:lnTo>
                <a:lnTo>
                  <a:pt x="6514" y="9465"/>
                </a:lnTo>
                <a:lnTo>
                  <a:pt x="6501" y="9465"/>
                </a:lnTo>
                <a:lnTo>
                  <a:pt x="6397" y="9478"/>
                </a:lnTo>
                <a:lnTo>
                  <a:pt x="6397" y="9478"/>
                </a:lnTo>
                <a:lnTo>
                  <a:pt x="6397" y="9478"/>
                </a:lnTo>
                <a:lnTo>
                  <a:pt x="6292" y="9478"/>
                </a:lnTo>
                <a:lnTo>
                  <a:pt x="6201" y="9478"/>
                </a:lnTo>
                <a:lnTo>
                  <a:pt x="6201" y="9478"/>
                </a:lnTo>
                <a:lnTo>
                  <a:pt x="6188" y="9465"/>
                </a:lnTo>
                <a:lnTo>
                  <a:pt x="6188" y="9439"/>
                </a:lnTo>
                <a:lnTo>
                  <a:pt x="6188" y="9386"/>
                </a:lnTo>
                <a:lnTo>
                  <a:pt x="6188" y="9373"/>
                </a:lnTo>
                <a:lnTo>
                  <a:pt x="6188" y="9373"/>
                </a:lnTo>
                <a:lnTo>
                  <a:pt x="6188" y="9360"/>
                </a:lnTo>
                <a:lnTo>
                  <a:pt x="6188" y="9360"/>
                </a:lnTo>
                <a:lnTo>
                  <a:pt x="6188" y="9386"/>
                </a:lnTo>
                <a:lnTo>
                  <a:pt x="6201" y="9452"/>
                </a:lnTo>
                <a:lnTo>
                  <a:pt x="6201" y="9465"/>
                </a:lnTo>
                <a:lnTo>
                  <a:pt x="6201" y="9478"/>
                </a:lnTo>
                <a:lnTo>
                  <a:pt x="6292" y="9465"/>
                </a:lnTo>
                <a:lnTo>
                  <a:pt x="6292" y="9308"/>
                </a:lnTo>
                <a:lnTo>
                  <a:pt x="6214" y="9321"/>
                </a:lnTo>
                <a:lnTo>
                  <a:pt x="6214" y="9308"/>
                </a:lnTo>
                <a:lnTo>
                  <a:pt x="6292" y="9308"/>
                </a:lnTo>
                <a:lnTo>
                  <a:pt x="6292" y="9125"/>
                </a:lnTo>
                <a:lnTo>
                  <a:pt x="6201" y="9125"/>
                </a:lnTo>
                <a:lnTo>
                  <a:pt x="6201" y="9125"/>
                </a:lnTo>
                <a:lnTo>
                  <a:pt x="6292" y="9125"/>
                </a:lnTo>
                <a:lnTo>
                  <a:pt x="6292" y="9112"/>
                </a:lnTo>
                <a:lnTo>
                  <a:pt x="6292" y="9125"/>
                </a:lnTo>
                <a:lnTo>
                  <a:pt x="6292" y="9125"/>
                </a:lnTo>
                <a:lnTo>
                  <a:pt x="6292" y="9334"/>
                </a:lnTo>
                <a:lnTo>
                  <a:pt x="6397" y="9334"/>
                </a:lnTo>
                <a:lnTo>
                  <a:pt x="6397" y="9112"/>
                </a:lnTo>
                <a:lnTo>
                  <a:pt x="6292" y="9125"/>
                </a:lnTo>
                <a:lnTo>
                  <a:pt x="6292" y="9125"/>
                </a:lnTo>
                <a:lnTo>
                  <a:pt x="6684" y="9099"/>
                </a:lnTo>
                <a:close/>
                <a:moveTo>
                  <a:pt x="6606" y="9687"/>
                </a:moveTo>
                <a:lnTo>
                  <a:pt x="6606" y="9661"/>
                </a:lnTo>
                <a:lnTo>
                  <a:pt x="6606" y="9661"/>
                </a:lnTo>
                <a:lnTo>
                  <a:pt x="6606" y="9648"/>
                </a:lnTo>
                <a:lnTo>
                  <a:pt x="6606" y="9621"/>
                </a:lnTo>
                <a:lnTo>
                  <a:pt x="6501" y="9621"/>
                </a:lnTo>
                <a:lnTo>
                  <a:pt x="6292" y="9621"/>
                </a:lnTo>
                <a:lnTo>
                  <a:pt x="6292" y="9648"/>
                </a:lnTo>
                <a:lnTo>
                  <a:pt x="6292" y="9713"/>
                </a:lnTo>
                <a:lnTo>
                  <a:pt x="6292" y="9739"/>
                </a:lnTo>
                <a:lnTo>
                  <a:pt x="6292" y="9739"/>
                </a:lnTo>
                <a:lnTo>
                  <a:pt x="6292" y="9739"/>
                </a:lnTo>
                <a:lnTo>
                  <a:pt x="6292" y="9739"/>
                </a:lnTo>
                <a:lnTo>
                  <a:pt x="6292" y="9687"/>
                </a:lnTo>
                <a:lnTo>
                  <a:pt x="6292" y="9634"/>
                </a:lnTo>
                <a:lnTo>
                  <a:pt x="6292" y="9634"/>
                </a:lnTo>
                <a:lnTo>
                  <a:pt x="6188" y="9634"/>
                </a:lnTo>
                <a:lnTo>
                  <a:pt x="6201" y="9674"/>
                </a:lnTo>
                <a:lnTo>
                  <a:pt x="6188" y="9713"/>
                </a:lnTo>
                <a:lnTo>
                  <a:pt x="6201" y="9791"/>
                </a:lnTo>
                <a:lnTo>
                  <a:pt x="6201" y="9791"/>
                </a:lnTo>
                <a:lnTo>
                  <a:pt x="6201" y="9791"/>
                </a:lnTo>
                <a:lnTo>
                  <a:pt x="6227" y="9791"/>
                </a:lnTo>
                <a:lnTo>
                  <a:pt x="6279" y="9778"/>
                </a:lnTo>
                <a:lnTo>
                  <a:pt x="6292" y="9752"/>
                </a:lnTo>
                <a:lnTo>
                  <a:pt x="6305" y="9739"/>
                </a:lnTo>
                <a:lnTo>
                  <a:pt x="6319" y="9739"/>
                </a:lnTo>
                <a:lnTo>
                  <a:pt x="6332" y="9726"/>
                </a:lnTo>
                <a:lnTo>
                  <a:pt x="6371" y="9713"/>
                </a:lnTo>
                <a:lnTo>
                  <a:pt x="6384" y="9713"/>
                </a:lnTo>
                <a:lnTo>
                  <a:pt x="6397" y="9700"/>
                </a:lnTo>
                <a:lnTo>
                  <a:pt x="6423" y="9687"/>
                </a:lnTo>
                <a:lnTo>
                  <a:pt x="6436" y="9687"/>
                </a:lnTo>
                <a:lnTo>
                  <a:pt x="6436" y="9687"/>
                </a:lnTo>
                <a:lnTo>
                  <a:pt x="6462" y="9687"/>
                </a:lnTo>
                <a:lnTo>
                  <a:pt x="6475" y="9687"/>
                </a:lnTo>
                <a:lnTo>
                  <a:pt x="6488" y="9687"/>
                </a:lnTo>
                <a:lnTo>
                  <a:pt x="6501" y="9687"/>
                </a:lnTo>
                <a:lnTo>
                  <a:pt x="6514" y="9700"/>
                </a:lnTo>
                <a:lnTo>
                  <a:pt x="6540" y="9700"/>
                </a:lnTo>
                <a:lnTo>
                  <a:pt x="6554" y="9713"/>
                </a:lnTo>
                <a:lnTo>
                  <a:pt x="6567" y="9713"/>
                </a:lnTo>
                <a:lnTo>
                  <a:pt x="6593" y="9726"/>
                </a:lnTo>
                <a:lnTo>
                  <a:pt x="6606" y="9739"/>
                </a:lnTo>
                <a:lnTo>
                  <a:pt x="6606" y="9726"/>
                </a:lnTo>
                <a:lnTo>
                  <a:pt x="6606" y="9687"/>
                </a:lnTo>
                <a:close/>
                <a:moveTo>
                  <a:pt x="6710" y="9713"/>
                </a:moveTo>
                <a:lnTo>
                  <a:pt x="6710" y="9804"/>
                </a:lnTo>
                <a:lnTo>
                  <a:pt x="6749" y="9830"/>
                </a:lnTo>
                <a:lnTo>
                  <a:pt x="6762" y="9830"/>
                </a:lnTo>
                <a:lnTo>
                  <a:pt x="6762" y="9830"/>
                </a:lnTo>
                <a:lnTo>
                  <a:pt x="6775" y="9817"/>
                </a:lnTo>
                <a:lnTo>
                  <a:pt x="6802" y="9804"/>
                </a:lnTo>
                <a:lnTo>
                  <a:pt x="6815" y="9804"/>
                </a:lnTo>
                <a:lnTo>
                  <a:pt x="6841" y="9778"/>
                </a:lnTo>
                <a:lnTo>
                  <a:pt x="6880" y="9752"/>
                </a:lnTo>
                <a:lnTo>
                  <a:pt x="6906" y="9739"/>
                </a:lnTo>
                <a:lnTo>
                  <a:pt x="6906" y="9739"/>
                </a:lnTo>
                <a:lnTo>
                  <a:pt x="6906" y="9674"/>
                </a:lnTo>
                <a:lnTo>
                  <a:pt x="6815" y="9674"/>
                </a:lnTo>
                <a:lnTo>
                  <a:pt x="6815" y="9700"/>
                </a:lnTo>
                <a:lnTo>
                  <a:pt x="6710" y="9713"/>
                </a:lnTo>
                <a:close/>
                <a:moveTo>
                  <a:pt x="6593" y="9308"/>
                </a:moveTo>
                <a:lnTo>
                  <a:pt x="6593" y="9099"/>
                </a:lnTo>
                <a:lnTo>
                  <a:pt x="6501" y="9112"/>
                </a:lnTo>
                <a:lnTo>
                  <a:pt x="6501" y="9308"/>
                </a:lnTo>
                <a:lnTo>
                  <a:pt x="6593" y="9308"/>
                </a:lnTo>
                <a:close/>
                <a:moveTo>
                  <a:pt x="6501" y="9308"/>
                </a:moveTo>
                <a:lnTo>
                  <a:pt x="6488" y="9112"/>
                </a:lnTo>
                <a:lnTo>
                  <a:pt x="6397" y="9112"/>
                </a:lnTo>
                <a:lnTo>
                  <a:pt x="6397" y="9308"/>
                </a:lnTo>
                <a:lnTo>
                  <a:pt x="6501" y="9308"/>
                </a:lnTo>
                <a:close/>
                <a:moveTo>
                  <a:pt x="6501" y="9543"/>
                </a:moveTo>
                <a:lnTo>
                  <a:pt x="6397" y="9543"/>
                </a:lnTo>
                <a:lnTo>
                  <a:pt x="6397" y="9543"/>
                </a:lnTo>
                <a:lnTo>
                  <a:pt x="6397" y="9543"/>
                </a:lnTo>
                <a:lnTo>
                  <a:pt x="6397" y="9530"/>
                </a:lnTo>
                <a:lnTo>
                  <a:pt x="6292" y="9530"/>
                </a:lnTo>
                <a:lnTo>
                  <a:pt x="6292" y="9543"/>
                </a:lnTo>
                <a:lnTo>
                  <a:pt x="6292" y="9608"/>
                </a:lnTo>
                <a:lnTo>
                  <a:pt x="6292" y="9621"/>
                </a:lnTo>
                <a:lnTo>
                  <a:pt x="6501" y="9621"/>
                </a:lnTo>
                <a:lnTo>
                  <a:pt x="6501" y="9621"/>
                </a:lnTo>
                <a:lnTo>
                  <a:pt x="6501" y="9621"/>
                </a:lnTo>
                <a:lnTo>
                  <a:pt x="6501" y="9543"/>
                </a:lnTo>
                <a:close/>
                <a:moveTo>
                  <a:pt x="6802" y="9504"/>
                </a:moveTo>
                <a:lnTo>
                  <a:pt x="6815" y="9674"/>
                </a:lnTo>
                <a:lnTo>
                  <a:pt x="6906" y="9674"/>
                </a:lnTo>
                <a:lnTo>
                  <a:pt x="6906" y="9504"/>
                </a:lnTo>
                <a:lnTo>
                  <a:pt x="6802" y="9504"/>
                </a:lnTo>
                <a:close/>
                <a:moveTo>
                  <a:pt x="6697" y="9269"/>
                </a:moveTo>
                <a:lnTo>
                  <a:pt x="6710" y="9491"/>
                </a:lnTo>
                <a:lnTo>
                  <a:pt x="6802" y="9491"/>
                </a:lnTo>
                <a:lnTo>
                  <a:pt x="6802" y="9386"/>
                </a:lnTo>
                <a:lnTo>
                  <a:pt x="6789" y="9373"/>
                </a:lnTo>
                <a:lnTo>
                  <a:pt x="6723" y="9269"/>
                </a:lnTo>
                <a:lnTo>
                  <a:pt x="6697" y="9269"/>
                </a:lnTo>
                <a:close/>
                <a:moveTo>
                  <a:pt x="6606" y="9099"/>
                </a:moveTo>
                <a:lnTo>
                  <a:pt x="6606" y="9269"/>
                </a:lnTo>
                <a:lnTo>
                  <a:pt x="6723" y="9269"/>
                </a:lnTo>
                <a:lnTo>
                  <a:pt x="6684" y="9099"/>
                </a:lnTo>
                <a:lnTo>
                  <a:pt x="6606" y="9099"/>
                </a:lnTo>
                <a:close/>
                <a:moveTo>
                  <a:pt x="6501" y="9465"/>
                </a:moveTo>
                <a:lnTo>
                  <a:pt x="6501" y="9308"/>
                </a:lnTo>
                <a:lnTo>
                  <a:pt x="6397" y="9321"/>
                </a:lnTo>
                <a:lnTo>
                  <a:pt x="6397" y="9465"/>
                </a:lnTo>
                <a:lnTo>
                  <a:pt x="6501" y="9465"/>
                </a:lnTo>
                <a:close/>
                <a:moveTo>
                  <a:pt x="6802" y="9700"/>
                </a:moveTo>
                <a:lnTo>
                  <a:pt x="6802" y="9543"/>
                </a:lnTo>
                <a:lnTo>
                  <a:pt x="6710" y="9543"/>
                </a:lnTo>
                <a:lnTo>
                  <a:pt x="6710" y="9713"/>
                </a:lnTo>
                <a:lnTo>
                  <a:pt x="6802" y="9700"/>
                </a:lnTo>
                <a:close/>
                <a:moveTo>
                  <a:pt x="6593" y="9308"/>
                </a:moveTo>
                <a:lnTo>
                  <a:pt x="6501" y="9308"/>
                </a:lnTo>
                <a:lnTo>
                  <a:pt x="6514" y="9465"/>
                </a:lnTo>
                <a:lnTo>
                  <a:pt x="6606" y="9465"/>
                </a:lnTo>
                <a:lnTo>
                  <a:pt x="6593" y="9308"/>
                </a:lnTo>
                <a:close/>
                <a:moveTo>
                  <a:pt x="6397" y="9465"/>
                </a:moveTo>
                <a:lnTo>
                  <a:pt x="6397" y="9334"/>
                </a:lnTo>
                <a:lnTo>
                  <a:pt x="6292" y="9334"/>
                </a:lnTo>
                <a:lnTo>
                  <a:pt x="6292" y="9465"/>
                </a:lnTo>
                <a:lnTo>
                  <a:pt x="6397" y="9465"/>
                </a:lnTo>
                <a:close/>
                <a:moveTo>
                  <a:pt x="6292" y="9621"/>
                </a:moveTo>
                <a:lnTo>
                  <a:pt x="6292" y="9608"/>
                </a:lnTo>
                <a:lnTo>
                  <a:pt x="6292" y="9491"/>
                </a:lnTo>
                <a:lnTo>
                  <a:pt x="6201" y="9491"/>
                </a:lnTo>
                <a:lnTo>
                  <a:pt x="6201" y="9504"/>
                </a:lnTo>
                <a:lnTo>
                  <a:pt x="6201" y="9556"/>
                </a:lnTo>
                <a:lnTo>
                  <a:pt x="6188" y="9621"/>
                </a:lnTo>
                <a:lnTo>
                  <a:pt x="6188" y="9621"/>
                </a:lnTo>
                <a:lnTo>
                  <a:pt x="6292" y="9621"/>
                </a:lnTo>
                <a:close/>
                <a:moveTo>
                  <a:pt x="6697" y="9804"/>
                </a:moveTo>
                <a:lnTo>
                  <a:pt x="6710" y="9648"/>
                </a:lnTo>
                <a:lnTo>
                  <a:pt x="6606" y="9661"/>
                </a:lnTo>
                <a:lnTo>
                  <a:pt x="6606" y="9713"/>
                </a:lnTo>
                <a:lnTo>
                  <a:pt x="6606" y="9739"/>
                </a:lnTo>
                <a:lnTo>
                  <a:pt x="6606" y="9739"/>
                </a:lnTo>
                <a:lnTo>
                  <a:pt x="6632" y="9752"/>
                </a:lnTo>
                <a:lnTo>
                  <a:pt x="6645" y="9765"/>
                </a:lnTo>
                <a:lnTo>
                  <a:pt x="6658" y="9778"/>
                </a:lnTo>
                <a:lnTo>
                  <a:pt x="6671" y="9778"/>
                </a:lnTo>
                <a:lnTo>
                  <a:pt x="6684" y="9791"/>
                </a:lnTo>
                <a:lnTo>
                  <a:pt x="6697" y="9804"/>
                </a:lnTo>
                <a:close/>
                <a:moveTo>
                  <a:pt x="6710" y="9543"/>
                </a:moveTo>
                <a:lnTo>
                  <a:pt x="6606" y="9543"/>
                </a:lnTo>
                <a:lnTo>
                  <a:pt x="6606" y="9543"/>
                </a:lnTo>
                <a:lnTo>
                  <a:pt x="6606" y="9595"/>
                </a:lnTo>
                <a:lnTo>
                  <a:pt x="6606" y="9648"/>
                </a:lnTo>
                <a:lnTo>
                  <a:pt x="6710" y="9648"/>
                </a:lnTo>
                <a:lnTo>
                  <a:pt x="6710" y="9543"/>
                </a:lnTo>
                <a:close/>
                <a:moveTo>
                  <a:pt x="6710" y="9491"/>
                </a:moveTo>
                <a:lnTo>
                  <a:pt x="6710" y="9491"/>
                </a:lnTo>
                <a:lnTo>
                  <a:pt x="6710" y="9491"/>
                </a:lnTo>
                <a:lnTo>
                  <a:pt x="6710" y="9478"/>
                </a:lnTo>
                <a:lnTo>
                  <a:pt x="6606" y="9478"/>
                </a:lnTo>
                <a:lnTo>
                  <a:pt x="6606" y="9530"/>
                </a:lnTo>
                <a:lnTo>
                  <a:pt x="6802" y="9530"/>
                </a:lnTo>
                <a:lnTo>
                  <a:pt x="6802" y="9491"/>
                </a:lnTo>
                <a:lnTo>
                  <a:pt x="6710" y="9491"/>
                </a:lnTo>
                <a:close/>
                <a:moveTo>
                  <a:pt x="6501" y="9491"/>
                </a:moveTo>
                <a:lnTo>
                  <a:pt x="6501" y="9621"/>
                </a:lnTo>
                <a:lnTo>
                  <a:pt x="6554" y="9621"/>
                </a:lnTo>
                <a:lnTo>
                  <a:pt x="6554" y="9478"/>
                </a:lnTo>
                <a:lnTo>
                  <a:pt x="6501" y="9491"/>
                </a:lnTo>
                <a:close/>
                <a:moveTo>
                  <a:pt x="6802" y="9386"/>
                </a:moveTo>
                <a:lnTo>
                  <a:pt x="6802" y="9504"/>
                </a:lnTo>
                <a:lnTo>
                  <a:pt x="6906" y="9504"/>
                </a:lnTo>
                <a:lnTo>
                  <a:pt x="6906" y="9478"/>
                </a:lnTo>
                <a:lnTo>
                  <a:pt x="6802" y="9386"/>
                </a:lnTo>
                <a:close/>
                <a:moveTo>
                  <a:pt x="6554" y="9478"/>
                </a:moveTo>
                <a:lnTo>
                  <a:pt x="6567" y="9621"/>
                </a:lnTo>
                <a:lnTo>
                  <a:pt x="6606" y="9608"/>
                </a:lnTo>
                <a:lnTo>
                  <a:pt x="6606" y="9478"/>
                </a:lnTo>
                <a:lnTo>
                  <a:pt x="6554" y="9478"/>
                </a:lnTo>
                <a:close/>
                <a:moveTo>
                  <a:pt x="6397" y="9491"/>
                </a:moveTo>
                <a:lnTo>
                  <a:pt x="6397" y="9530"/>
                </a:lnTo>
                <a:lnTo>
                  <a:pt x="6501" y="9530"/>
                </a:lnTo>
                <a:lnTo>
                  <a:pt x="6501" y="9491"/>
                </a:lnTo>
                <a:lnTo>
                  <a:pt x="6397" y="9491"/>
                </a:lnTo>
                <a:close/>
                <a:moveTo>
                  <a:pt x="6292" y="9491"/>
                </a:moveTo>
                <a:lnTo>
                  <a:pt x="6292" y="9530"/>
                </a:lnTo>
                <a:lnTo>
                  <a:pt x="6397" y="9530"/>
                </a:lnTo>
                <a:lnTo>
                  <a:pt x="6397" y="9491"/>
                </a:lnTo>
                <a:lnTo>
                  <a:pt x="6292" y="9491"/>
                </a:lnTo>
                <a:close/>
                <a:moveTo>
                  <a:pt x="12859" y="7493"/>
                </a:moveTo>
                <a:lnTo>
                  <a:pt x="12846" y="7493"/>
                </a:lnTo>
                <a:lnTo>
                  <a:pt x="12846" y="7389"/>
                </a:lnTo>
                <a:lnTo>
                  <a:pt x="12859" y="7389"/>
                </a:lnTo>
                <a:lnTo>
                  <a:pt x="12859" y="7493"/>
                </a:lnTo>
                <a:close/>
                <a:moveTo>
                  <a:pt x="4778" y="10026"/>
                </a:moveTo>
                <a:lnTo>
                  <a:pt x="4778" y="10026"/>
                </a:lnTo>
                <a:lnTo>
                  <a:pt x="4791" y="10026"/>
                </a:lnTo>
                <a:lnTo>
                  <a:pt x="4843" y="10052"/>
                </a:lnTo>
                <a:lnTo>
                  <a:pt x="4869" y="10078"/>
                </a:lnTo>
                <a:lnTo>
                  <a:pt x="4896" y="10091"/>
                </a:lnTo>
                <a:lnTo>
                  <a:pt x="4922" y="10091"/>
                </a:lnTo>
                <a:lnTo>
                  <a:pt x="4922" y="10104"/>
                </a:lnTo>
                <a:lnTo>
                  <a:pt x="4922" y="10091"/>
                </a:lnTo>
                <a:lnTo>
                  <a:pt x="4896" y="10091"/>
                </a:lnTo>
                <a:lnTo>
                  <a:pt x="4869" y="10078"/>
                </a:lnTo>
                <a:lnTo>
                  <a:pt x="4830" y="10065"/>
                </a:lnTo>
                <a:lnTo>
                  <a:pt x="4804" y="10052"/>
                </a:lnTo>
                <a:lnTo>
                  <a:pt x="4778" y="10026"/>
                </a:lnTo>
                <a:close/>
                <a:moveTo>
                  <a:pt x="11057" y="3512"/>
                </a:moveTo>
                <a:lnTo>
                  <a:pt x="11044" y="3812"/>
                </a:lnTo>
                <a:lnTo>
                  <a:pt x="11044" y="3812"/>
                </a:lnTo>
                <a:lnTo>
                  <a:pt x="11044" y="3499"/>
                </a:lnTo>
                <a:lnTo>
                  <a:pt x="11057" y="3512"/>
                </a:lnTo>
                <a:close/>
                <a:moveTo>
                  <a:pt x="13146" y="7507"/>
                </a:moveTo>
                <a:lnTo>
                  <a:pt x="13146" y="7520"/>
                </a:lnTo>
                <a:lnTo>
                  <a:pt x="13016" y="7520"/>
                </a:lnTo>
                <a:lnTo>
                  <a:pt x="13016" y="7520"/>
                </a:lnTo>
                <a:lnTo>
                  <a:pt x="13146" y="7507"/>
                </a:lnTo>
                <a:close/>
                <a:moveTo>
                  <a:pt x="8629" y="7272"/>
                </a:moveTo>
                <a:lnTo>
                  <a:pt x="8616" y="7258"/>
                </a:lnTo>
                <a:lnTo>
                  <a:pt x="8695" y="7115"/>
                </a:lnTo>
                <a:lnTo>
                  <a:pt x="8695" y="7115"/>
                </a:lnTo>
                <a:lnTo>
                  <a:pt x="8629" y="7272"/>
                </a:lnTo>
                <a:close/>
                <a:moveTo>
                  <a:pt x="11488" y="4178"/>
                </a:moveTo>
                <a:lnTo>
                  <a:pt x="11527" y="3890"/>
                </a:lnTo>
                <a:lnTo>
                  <a:pt x="11540" y="3890"/>
                </a:lnTo>
                <a:lnTo>
                  <a:pt x="11501" y="4178"/>
                </a:lnTo>
                <a:lnTo>
                  <a:pt x="11488" y="4178"/>
                </a:lnTo>
                <a:close/>
                <a:moveTo>
                  <a:pt x="18564" y="7415"/>
                </a:moveTo>
                <a:lnTo>
                  <a:pt x="18577" y="7415"/>
                </a:lnTo>
                <a:lnTo>
                  <a:pt x="18721" y="7728"/>
                </a:lnTo>
                <a:lnTo>
                  <a:pt x="18721" y="7742"/>
                </a:lnTo>
                <a:lnTo>
                  <a:pt x="18564" y="7415"/>
                </a:lnTo>
                <a:close/>
                <a:moveTo>
                  <a:pt x="14021" y="1084"/>
                </a:moveTo>
                <a:lnTo>
                  <a:pt x="14021" y="1123"/>
                </a:lnTo>
                <a:moveTo>
                  <a:pt x="14021" y="1123"/>
                </a:moveTo>
                <a:lnTo>
                  <a:pt x="14034" y="1136"/>
                </a:lnTo>
                <a:moveTo>
                  <a:pt x="14034" y="1136"/>
                </a:moveTo>
                <a:lnTo>
                  <a:pt x="14099" y="1123"/>
                </a:lnTo>
                <a:moveTo>
                  <a:pt x="13401" y="829"/>
                </a:moveTo>
                <a:lnTo>
                  <a:pt x="13407" y="835"/>
                </a:lnTo>
                <a:lnTo>
                  <a:pt x="13394" y="835"/>
                </a:lnTo>
                <a:lnTo>
                  <a:pt x="13401" y="829"/>
                </a:lnTo>
                <a:close/>
                <a:moveTo>
                  <a:pt x="14230" y="1110"/>
                </a:moveTo>
                <a:lnTo>
                  <a:pt x="14243" y="1110"/>
                </a:lnTo>
                <a:lnTo>
                  <a:pt x="14243" y="1123"/>
                </a:lnTo>
                <a:lnTo>
                  <a:pt x="14230" y="1110"/>
                </a:lnTo>
                <a:close/>
                <a:moveTo>
                  <a:pt x="14165" y="1116"/>
                </a:moveTo>
                <a:lnTo>
                  <a:pt x="14112" y="1123"/>
                </a:lnTo>
                <a:lnTo>
                  <a:pt x="14125" y="1123"/>
                </a:lnTo>
                <a:lnTo>
                  <a:pt x="14138" y="1110"/>
                </a:lnTo>
                <a:lnTo>
                  <a:pt x="14151" y="1110"/>
                </a:lnTo>
                <a:lnTo>
                  <a:pt x="14165" y="1110"/>
                </a:lnTo>
                <a:lnTo>
                  <a:pt x="14178" y="1110"/>
                </a:lnTo>
                <a:lnTo>
                  <a:pt x="14191" y="1110"/>
                </a:lnTo>
                <a:lnTo>
                  <a:pt x="14204" y="1110"/>
                </a:lnTo>
                <a:lnTo>
                  <a:pt x="14217" y="1110"/>
                </a:lnTo>
                <a:lnTo>
                  <a:pt x="14165" y="1116"/>
                </a:lnTo>
                <a:close/>
                <a:moveTo>
                  <a:pt x="14151" y="1123"/>
                </a:moveTo>
                <a:lnTo>
                  <a:pt x="14217" y="1110"/>
                </a:lnTo>
                <a:lnTo>
                  <a:pt x="14204" y="1110"/>
                </a:lnTo>
                <a:lnTo>
                  <a:pt x="14191" y="1110"/>
                </a:lnTo>
                <a:lnTo>
                  <a:pt x="14178" y="1110"/>
                </a:lnTo>
                <a:lnTo>
                  <a:pt x="14165" y="1110"/>
                </a:lnTo>
                <a:lnTo>
                  <a:pt x="14151" y="1110"/>
                </a:lnTo>
                <a:lnTo>
                  <a:pt x="14138" y="1110"/>
                </a:lnTo>
                <a:lnTo>
                  <a:pt x="14125" y="1123"/>
                </a:lnTo>
                <a:lnTo>
                  <a:pt x="14112" y="1123"/>
                </a:lnTo>
                <a:lnTo>
                  <a:pt x="14099" y="1123"/>
                </a:lnTo>
                <a:lnTo>
                  <a:pt x="14086" y="1136"/>
                </a:lnTo>
                <a:lnTo>
                  <a:pt x="14151" y="1123"/>
                </a:lnTo>
                <a:close/>
                <a:moveTo>
                  <a:pt x="14040" y="1136"/>
                </a:moveTo>
                <a:lnTo>
                  <a:pt x="14060" y="1149"/>
                </a:lnTo>
                <a:lnTo>
                  <a:pt x="14047" y="1149"/>
                </a:lnTo>
                <a:lnTo>
                  <a:pt x="14034" y="1149"/>
                </a:lnTo>
                <a:lnTo>
                  <a:pt x="14021" y="1149"/>
                </a:lnTo>
                <a:lnTo>
                  <a:pt x="14040" y="1136"/>
                </a:lnTo>
                <a:close/>
                <a:moveTo>
                  <a:pt x="14008" y="1084"/>
                </a:moveTo>
                <a:lnTo>
                  <a:pt x="13969" y="1084"/>
                </a:lnTo>
                <a:moveTo>
                  <a:pt x="13969" y="1084"/>
                </a:moveTo>
                <a:lnTo>
                  <a:pt x="13903" y="1097"/>
                </a:lnTo>
                <a:moveTo>
                  <a:pt x="14008" y="1110"/>
                </a:moveTo>
                <a:lnTo>
                  <a:pt x="14008" y="1123"/>
                </a:lnTo>
                <a:lnTo>
                  <a:pt x="14008" y="1110"/>
                </a:lnTo>
                <a:close/>
                <a:moveTo>
                  <a:pt x="13812" y="1162"/>
                </a:moveTo>
                <a:lnTo>
                  <a:pt x="13812" y="1162"/>
                </a:lnTo>
                <a:moveTo>
                  <a:pt x="13858" y="1129"/>
                </a:moveTo>
                <a:lnTo>
                  <a:pt x="13890" y="1110"/>
                </a:lnTo>
                <a:lnTo>
                  <a:pt x="13877" y="1123"/>
                </a:lnTo>
                <a:lnTo>
                  <a:pt x="13864" y="1123"/>
                </a:lnTo>
                <a:lnTo>
                  <a:pt x="13851" y="1136"/>
                </a:lnTo>
                <a:lnTo>
                  <a:pt x="13838" y="1149"/>
                </a:lnTo>
                <a:lnTo>
                  <a:pt x="13825" y="1162"/>
                </a:lnTo>
                <a:lnTo>
                  <a:pt x="13858" y="1129"/>
                </a:lnTo>
                <a:close/>
                <a:moveTo>
                  <a:pt x="13747" y="1214"/>
                </a:moveTo>
                <a:lnTo>
                  <a:pt x="13695" y="1214"/>
                </a:lnTo>
                <a:moveTo>
                  <a:pt x="13779" y="1188"/>
                </a:moveTo>
                <a:lnTo>
                  <a:pt x="13812" y="1175"/>
                </a:lnTo>
                <a:lnTo>
                  <a:pt x="13799" y="1188"/>
                </a:lnTo>
                <a:lnTo>
                  <a:pt x="13786" y="1201"/>
                </a:lnTo>
                <a:lnTo>
                  <a:pt x="13773" y="1214"/>
                </a:lnTo>
                <a:lnTo>
                  <a:pt x="13760" y="1214"/>
                </a:lnTo>
                <a:lnTo>
                  <a:pt x="13779" y="1188"/>
                </a:lnTo>
                <a:close/>
                <a:moveTo>
                  <a:pt x="13668" y="1149"/>
                </a:moveTo>
                <a:lnTo>
                  <a:pt x="13668" y="1136"/>
                </a:lnTo>
                <a:lnTo>
                  <a:pt x="13668" y="1149"/>
                </a:lnTo>
                <a:close/>
                <a:moveTo>
                  <a:pt x="13675" y="1188"/>
                </a:moveTo>
                <a:lnTo>
                  <a:pt x="13681" y="1214"/>
                </a:lnTo>
                <a:lnTo>
                  <a:pt x="13668" y="1201"/>
                </a:lnTo>
                <a:lnTo>
                  <a:pt x="13668" y="1188"/>
                </a:lnTo>
                <a:lnTo>
                  <a:pt x="13655" y="1175"/>
                </a:lnTo>
                <a:lnTo>
                  <a:pt x="13675" y="1188"/>
                </a:lnTo>
                <a:close/>
                <a:moveTo>
                  <a:pt x="13681" y="1188"/>
                </a:moveTo>
                <a:lnTo>
                  <a:pt x="13708" y="1214"/>
                </a:lnTo>
                <a:moveTo>
                  <a:pt x="13708" y="1214"/>
                </a:moveTo>
                <a:lnTo>
                  <a:pt x="13773" y="1214"/>
                </a:lnTo>
                <a:moveTo>
                  <a:pt x="13773" y="1214"/>
                </a:moveTo>
                <a:lnTo>
                  <a:pt x="13773" y="1201"/>
                </a:lnTo>
                <a:moveTo>
                  <a:pt x="13773" y="1201"/>
                </a:moveTo>
                <a:lnTo>
                  <a:pt x="13799" y="1162"/>
                </a:lnTo>
                <a:moveTo>
                  <a:pt x="13681" y="1162"/>
                </a:moveTo>
                <a:lnTo>
                  <a:pt x="13668" y="1149"/>
                </a:lnTo>
                <a:lnTo>
                  <a:pt x="13668" y="1162"/>
                </a:lnTo>
                <a:lnTo>
                  <a:pt x="13668" y="1175"/>
                </a:lnTo>
                <a:lnTo>
                  <a:pt x="13681" y="1162"/>
                </a:lnTo>
                <a:close/>
                <a:moveTo>
                  <a:pt x="13903" y="1097"/>
                </a:moveTo>
                <a:lnTo>
                  <a:pt x="13956" y="1084"/>
                </a:lnTo>
                <a:moveTo>
                  <a:pt x="13956" y="1084"/>
                </a:moveTo>
                <a:lnTo>
                  <a:pt x="13969" y="1070"/>
                </a:lnTo>
                <a:moveTo>
                  <a:pt x="13851" y="1129"/>
                </a:moveTo>
                <a:lnTo>
                  <a:pt x="13812" y="1149"/>
                </a:lnTo>
                <a:lnTo>
                  <a:pt x="13825" y="1136"/>
                </a:lnTo>
                <a:lnTo>
                  <a:pt x="13838" y="1123"/>
                </a:lnTo>
                <a:lnTo>
                  <a:pt x="13851" y="1123"/>
                </a:lnTo>
                <a:lnTo>
                  <a:pt x="13864" y="1110"/>
                </a:lnTo>
                <a:lnTo>
                  <a:pt x="13877" y="1110"/>
                </a:lnTo>
                <a:lnTo>
                  <a:pt x="13890" y="1097"/>
                </a:lnTo>
                <a:lnTo>
                  <a:pt x="13851" y="1129"/>
                </a:lnTo>
                <a:close/>
                <a:moveTo>
                  <a:pt x="23251" y="6488"/>
                </a:moveTo>
                <a:lnTo>
                  <a:pt x="23486" y="6358"/>
                </a:lnTo>
                <a:lnTo>
                  <a:pt x="23499" y="6371"/>
                </a:lnTo>
                <a:lnTo>
                  <a:pt x="23251" y="6488"/>
                </a:lnTo>
                <a:close/>
                <a:moveTo>
                  <a:pt x="17402" y="4869"/>
                </a:moveTo>
                <a:lnTo>
                  <a:pt x="17402" y="4713"/>
                </a:lnTo>
                <a:lnTo>
                  <a:pt x="17415" y="4713"/>
                </a:lnTo>
                <a:lnTo>
                  <a:pt x="17415" y="4869"/>
                </a:lnTo>
                <a:lnTo>
                  <a:pt x="17402" y="4869"/>
                </a:lnTo>
                <a:close/>
                <a:moveTo>
                  <a:pt x="13" y="7128"/>
                </a:moveTo>
                <a:lnTo>
                  <a:pt x="0" y="7102"/>
                </a:lnTo>
                <a:lnTo>
                  <a:pt x="26" y="7102"/>
                </a:lnTo>
                <a:lnTo>
                  <a:pt x="39" y="7102"/>
                </a:lnTo>
                <a:lnTo>
                  <a:pt x="52" y="7102"/>
                </a:lnTo>
                <a:lnTo>
                  <a:pt x="65" y="7089"/>
                </a:lnTo>
                <a:lnTo>
                  <a:pt x="78" y="7089"/>
                </a:lnTo>
                <a:lnTo>
                  <a:pt x="91" y="7076"/>
                </a:lnTo>
                <a:lnTo>
                  <a:pt x="157" y="7024"/>
                </a:lnTo>
                <a:lnTo>
                  <a:pt x="157" y="7037"/>
                </a:lnTo>
                <a:lnTo>
                  <a:pt x="170" y="7050"/>
                </a:lnTo>
                <a:lnTo>
                  <a:pt x="183" y="7050"/>
                </a:lnTo>
                <a:lnTo>
                  <a:pt x="196" y="7050"/>
                </a:lnTo>
                <a:lnTo>
                  <a:pt x="209" y="7050"/>
                </a:lnTo>
                <a:lnTo>
                  <a:pt x="222" y="7050"/>
                </a:lnTo>
                <a:lnTo>
                  <a:pt x="235" y="7037"/>
                </a:lnTo>
                <a:lnTo>
                  <a:pt x="274" y="6997"/>
                </a:lnTo>
                <a:lnTo>
                  <a:pt x="287" y="6997"/>
                </a:lnTo>
                <a:lnTo>
                  <a:pt x="339" y="6971"/>
                </a:lnTo>
                <a:lnTo>
                  <a:pt x="352" y="6958"/>
                </a:lnTo>
                <a:lnTo>
                  <a:pt x="379" y="6919"/>
                </a:lnTo>
                <a:lnTo>
                  <a:pt x="392" y="6893"/>
                </a:lnTo>
                <a:lnTo>
                  <a:pt x="470" y="6893"/>
                </a:lnTo>
                <a:lnTo>
                  <a:pt x="496" y="6893"/>
                </a:lnTo>
                <a:lnTo>
                  <a:pt x="522" y="6880"/>
                </a:lnTo>
                <a:lnTo>
                  <a:pt x="548" y="6880"/>
                </a:lnTo>
                <a:lnTo>
                  <a:pt x="601" y="6867"/>
                </a:lnTo>
                <a:lnTo>
                  <a:pt x="614" y="6854"/>
                </a:lnTo>
                <a:lnTo>
                  <a:pt x="679" y="6828"/>
                </a:lnTo>
                <a:lnTo>
                  <a:pt x="666" y="6854"/>
                </a:lnTo>
                <a:lnTo>
                  <a:pt x="627" y="6867"/>
                </a:lnTo>
                <a:lnTo>
                  <a:pt x="601" y="6867"/>
                </a:lnTo>
                <a:lnTo>
                  <a:pt x="548" y="6880"/>
                </a:lnTo>
                <a:lnTo>
                  <a:pt x="509" y="6906"/>
                </a:lnTo>
                <a:lnTo>
                  <a:pt x="483" y="6919"/>
                </a:lnTo>
                <a:lnTo>
                  <a:pt x="444" y="6932"/>
                </a:lnTo>
                <a:lnTo>
                  <a:pt x="431" y="6932"/>
                </a:lnTo>
                <a:lnTo>
                  <a:pt x="431" y="6945"/>
                </a:lnTo>
                <a:lnTo>
                  <a:pt x="457" y="6945"/>
                </a:lnTo>
                <a:lnTo>
                  <a:pt x="496" y="6932"/>
                </a:lnTo>
                <a:lnTo>
                  <a:pt x="548" y="6906"/>
                </a:lnTo>
                <a:lnTo>
                  <a:pt x="614" y="6880"/>
                </a:lnTo>
                <a:lnTo>
                  <a:pt x="640" y="6867"/>
                </a:lnTo>
                <a:lnTo>
                  <a:pt x="666" y="6854"/>
                </a:lnTo>
                <a:lnTo>
                  <a:pt x="666" y="6880"/>
                </a:lnTo>
                <a:lnTo>
                  <a:pt x="718" y="6867"/>
                </a:lnTo>
                <a:lnTo>
                  <a:pt x="744" y="6867"/>
                </a:lnTo>
                <a:lnTo>
                  <a:pt x="770" y="6854"/>
                </a:lnTo>
                <a:lnTo>
                  <a:pt x="796" y="6854"/>
                </a:lnTo>
                <a:lnTo>
                  <a:pt x="822" y="6828"/>
                </a:lnTo>
                <a:lnTo>
                  <a:pt x="809" y="6854"/>
                </a:lnTo>
                <a:lnTo>
                  <a:pt x="783" y="6880"/>
                </a:lnTo>
                <a:lnTo>
                  <a:pt x="757" y="6893"/>
                </a:lnTo>
                <a:lnTo>
                  <a:pt x="718" y="6906"/>
                </a:lnTo>
                <a:lnTo>
                  <a:pt x="666" y="6919"/>
                </a:lnTo>
                <a:lnTo>
                  <a:pt x="640" y="6932"/>
                </a:lnTo>
                <a:lnTo>
                  <a:pt x="614" y="6932"/>
                </a:lnTo>
                <a:lnTo>
                  <a:pt x="587" y="6958"/>
                </a:lnTo>
                <a:lnTo>
                  <a:pt x="535" y="6984"/>
                </a:lnTo>
                <a:lnTo>
                  <a:pt x="496" y="6997"/>
                </a:lnTo>
                <a:lnTo>
                  <a:pt x="405" y="7010"/>
                </a:lnTo>
                <a:lnTo>
                  <a:pt x="379" y="7010"/>
                </a:lnTo>
                <a:lnTo>
                  <a:pt x="313" y="7037"/>
                </a:lnTo>
                <a:lnTo>
                  <a:pt x="300" y="7024"/>
                </a:lnTo>
                <a:lnTo>
                  <a:pt x="287" y="7037"/>
                </a:lnTo>
                <a:lnTo>
                  <a:pt x="222" y="7050"/>
                </a:lnTo>
                <a:lnTo>
                  <a:pt x="183" y="7063"/>
                </a:lnTo>
                <a:lnTo>
                  <a:pt x="13" y="7128"/>
                </a:lnTo>
                <a:close/>
                <a:moveTo>
                  <a:pt x="5170" y="10196"/>
                </a:moveTo>
                <a:lnTo>
                  <a:pt x="5170" y="10183"/>
                </a:lnTo>
                <a:lnTo>
                  <a:pt x="5196" y="10183"/>
                </a:lnTo>
                <a:lnTo>
                  <a:pt x="5235" y="10183"/>
                </a:lnTo>
                <a:lnTo>
                  <a:pt x="5261" y="10183"/>
                </a:lnTo>
                <a:lnTo>
                  <a:pt x="5287" y="10183"/>
                </a:lnTo>
                <a:lnTo>
                  <a:pt x="5300" y="10170"/>
                </a:lnTo>
                <a:lnTo>
                  <a:pt x="5326" y="10170"/>
                </a:lnTo>
                <a:lnTo>
                  <a:pt x="5326" y="10157"/>
                </a:lnTo>
                <a:lnTo>
                  <a:pt x="5339" y="10131"/>
                </a:lnTo>
                <a:lnTo>
                  <a:pt x="5339" y="10118"/>
                </a:lnTo>
                <a:lnTo>
                  <a:pt x="5352" y="10104"/>
                </a:lnTo>
                <a:lnTo>
                  <a:pt x="5352" y="10091"/>
                </a:lnTo>
                <a:lnTo>
                  <a:pt x="5366" y="10091"/>
                </a:lnTo>
                <a:lnTo>
                  <a:pt x="5366" y="10104"/>
                </a:lnTo>
                <a:lnTo>
                  <a:pt x="5366" y="10104"/>
                </a:lnTo>
                <a:lnTo>
                  <a:pt x="5366" y="10131"/>
                </a:lnTo>
                <a:lnTo>
                  <a:pt x="5352" y="10131"/>
                </a:lnTo>
                <a:lnTo>
                  <a:pt x="5339" y="10144"/>
                </a:lnTo>
                <a:lnTo>
                  <a:pt x="5339" y="10157"/>
                </a:lnTo>
                <a:lnTo>
                  <a:pt x="5326" y="10170"/>
                </a:lnTo>
                <a:lnTo>
                  <a:pt x="5326" y="10170"/>
                </a:lnTo>
                <a:lnTo>
                  <a:pt x="5313" y="10183"/>
                </a:lnTo>
                <a:lnTo>
                  <a:pt x="5313" y="10183"/>
                </a:lnTo>
                <a:lnTo>
                  <a:pt x="5300" y="10183"/>
                </a:lnTo>
                <a:lnTo>
                  <a:pt x="5274" y="10196"/>
                </a:lnTo>
                <a:lnTo>
                  <a:pt x="5261" y="10196"/>
                </a:lnTo>
                <a:lnTo>
                  <a:pt x="5248" y="10196"/>
                </a:lnTo>
                <a:lnTo>
                  <a:pt x="5222" y="10196"/>
                </a:lnTo>
                <a:lnTo>
                  <a:pt x="5209" y="10196"/>
                </a:lnTo>
                <a:lnTo>
                  <a:pt x="5170" y="10196"/>
                </a:lnTo>
                <a:close/>
                <a:moveTo>
                  <a:pt x="16319" y="4465"/>
                </a:moveTo>
                <a:lnTo>
                  <a:pt x="16319" y="4452"/>
                </a:lnTo>
                <a:lnTo>
                  <a:pt x="16710" y="4465"/>
                </a:lnTo>
                <a:lnTo>
                  <a:pt x="16710" y="4478"/>
                </a:lnTo>
                <a:lnTo>
                  <a:pt x="16319" y="4465"/>
                </a:lnTo>
                <a:close/>
                <a:moveTo>
                  <a:pt x="7572" y="4308"/>
                </a:moveTo>
                <a:lnTo>
                  <a:pt x="7376" y="4217"/>
                </a:lnTo>
                <a:lnTo>
                  <a:pt x="7258" y="4008"/>
                </a:lnTo>
                <a:lnTo>
                  <a:pt x="7258" y="3995"/>
                </a:lnTo>
                <a:lnTo>
                  <a:pt x="7389" y="4217"/>
                </a:lnTo>
                <a:lnTo>
                  <a:pt x="7572" y="4295"/>
                </a:lnTo>
                <a:lnTo>
                  <a:pt x="7572" y="4308"/>
                </a:lnTo>
                <a:close/>
                <a:moveTo>
                  <a:pt x="18890" y="7245"/>
                </a:moveTo>
                <a:lnTo>
                  <a:pt x="18146" y="7572"/>
                </a:lnTo>
                <a:lnTo>
                  <a:pt x="18133" y="7572"/>
                </a:lnTo>
                <a:lnTo>
                  <a:pt x="18133" y="7559"/>
                </a:lnTo>
                <a:lnTo>
                  <a:pt x="18146" y="7559"/>
                </a:lnTo>
                <a:lnTo>
                  <a:pt x="18890" y="7219"/>
                </a:lnTo>
                <a:lnTo>
                  <a:pt x="18890" y="7245"/>
                </a:lnTo>
                <a:close/>
                <a:moveTo>
                  <a:pt x="5170" y="10183"/>
                </a:moveTo>
                <a:lnTo>
                  <a:pt x="5157" y="10183"/>
                </a:lnTo>
                <a:lnTo>
                  <a:pt x="5157" y="10183"/>
                </a:lnTo>
                <a:lnTo>
                  <a:pt x="5144" y="10183"/>
                </a:lnTo>
                <a:lnTo>
                  <a:pt x="5118" y="10183"/>
                </a:lnTo>
                <a:lnTo>
                  <a:pt x="5091" y="10170"/>
                </a:lnTo>
                <a:lnTo>
                  <a:pt x="5065" y="10157"/>
                </a:lnTo>
                <a:lnTo>
                  <a:pt x="5039" y="10157"/>
                </a:lnTo>
                <a:lnTo>
                  <a:pt x="5039" y="10157"/>
                </a:lnTo>
                <a:lnTo>
                  <a:pt x="5000" y="10144"/>
                </a:lnTo>
                <a:lnTo>
                  <a:pt x="4961" y="10131"/>
                </a:lnTo>
                <a:lnTo>
                  <a:pt x="4935" y="10118"/>
                </a:lnTo>
                <a:lnTo>
                  <a:pt x="4922" y="10118"/>
                </a:lnTo>
                <a:lnTo>
                  <a:pt x="4896" y="10104"/>
                </a:lnTo>
                <a:lnTo>
                  <a:pt x="4869" y="10091"/>
                </a:lnTo>
                <a:lnTo>
                  <a:pt x="4856" y="10078"/>
                </a:lnTo>
                <a:lnTo>
                  <a:pt x="4830" y="10065"/>
                </a:lnTo>
                <a:lnTo>
                  <a:pt x="4804" y="10052"/>
                </a:lnTo>
                <a:lnTo>
                  <a:pt x="4778" y="10039"/>
                </a:lnTo>
                <a:lnTo>
                  <a:pt x="4752" y="10026"/>
                </a:lnTo>
                <a:lnTo>
                  <a:pt x="4726" y="10026"/>
                </a:lnTo>
                <a:lnTo>
                  <a:pt x="4726" y="10013"/>
                </a:lnTo>
                <a:lnTo>
                  <a:pt x="4700" y="10000"/>
                </a:lnTo>
                <a:lnTo>
                  <a:pt x="4674" y="10000"/>
                </a:lnTo>
                <a:lnTo>
                  <a:pt x="4674" y="9987"/>
                </a:lnTo>
                <a:lnTo>
                  <a:pt x="4674" y="9974"/>
                </a:lnTo>
                <a:lnTo>
                  <a:pt x="4661" y="9961"/>
                </a:lnTo>
                <a:lnTo>
                  <a:pt x="4661" y="9948"/>
                </a:lnTo>
                <a:lnTo>
                  <a:pt x="4648" y="9935"/>
                </a:lnTo>
                <a:lnTo>
                  <a:pt x="4648" y="9935"/>
                </a:lnTo>
                <a:lnTo>
                  <a:pt x="4648" y="9922"/>
                </a:lnTo>
                <a:lnTo>
                  <a:pt x="4648" y="9922"/>
                </a:lnTo>
                <a:lnTo>
                  <a:pt x="4634" y="9922"/>
                </a:lnTo>
                <a:lnTo>
                  <a:pt x="4634" y="9909"/>
                </a:lnTo>
                <a:lnTo>
                  <a:pt x="4621" y="9909"/>
                </a:lnTo>
                <a:lnTo>
                  <a:pt x="4608" y="9882"/>
                </a:lnTo>
                <a:lnTo>
                  <a:pt x="4595" y="9869"/>
                </a:lnTo>
                <a:lnTo>
                  <a:pt x="4595" y="9856"/>
                </a:lnTo>
                <a:lnTo>
                  <a:pt x="4582" y="9856"/>
                </a:lnTo>
                <a:lnTo>
                  <a:pt x="4582" y="9830"/>
                </a:lnTo>
                <a:lnTo>
                  <a:pt x="4582" y="9830"/>
                </a:lnTo>
                <a:lnTo>
                  <a:pt x="4569" y="9817"/>
                </a:lnTo>
                <a:lnTo>
                  <a:pt x="4556" y="9804"/>
                </a:lnTo>
                <a:lnTo>
                  <a:pt x="4556" y="9778"/>
                </a:lnTo>
                <a:lnTo>
                  <a:pt x="4543" y="9765"/>
                </a:lnTo>
                <a:lnTo>
                  <a:pt x="4543" y="9752"/>
                </a:lnTo>
                <a:lnTo>
                  <a:pt x="4543" y="9739"/>
                </a:lnTo>
                <a:lnTo>
                  <a:pt x="4530" y="9739"/>
                </a:lnTo>
                <a:lnTo>
                  <a:pt x="4517" y="9713"/>
                </a:lnTo>
                <a:lnTo>
                  <a:pt x="4517" y="9713"/>
                </a:lnTo>
                <a:lnTo>
                  <a:pt x="4504" y="9700"/>
                </a:lnTo>
                <a:lnTo>
                  <a:pt x="4504" y="9700"/>
                </a:lnTo>
                <a:lnTo>
                  <a:pt x="4491" y="9687"/>
                </a:lnTo>
                <a:lnTo>
                  <a:pt x="4478" y="9687"/>
                </a:lnTo>
                <a:lnTo>
                  <a:pt x="4465" y="9687"/>
                </a:lnTo>
                <a:lnTo>
                  <a:pt x="4478" y="9674"/>
                </a:lnTo>
                <a:lnTo>
                  <a:pt x="4478" y="9674"/>
                </a:lnTo>
                <a:lnTo>
                  <a:pt x="4478" y="9674"/>
                </a:lnTo>
                <a:lnTo>
                  <a:pt x="4491" y="9687"/>
                </a:lnTo>
                <a:lnTo>
                  <a:pt x="4504" y="9687"/>
                </a:lnTo>
                <a:lnTo>
                  <a:pt x="4517" y="9700"/>
                </a:lnTo>
                <a:lnTo>
                  <a:pt x="4517" y="9700"/>
                </a:lnTo>
                <a:lnTo>
                  <a:pt x="4530" y="9713"/>
                </a:lnTo>
                <a:lnTo>
                  <a:pt x="4530" y="9713"/>
                </a:lnTo>
                <a:lnTo>
                  <a:pt x="4543" y="9726"/>
                </a:lnTo>
                <a:lnTo>
                  <a:pt x="4543" y="9752"/>
                </a:lnTo>
                <a:lnTo>
                  <a:pt x="4556" y="9765"/>
                </a:lnTo>
                <a:lnTo>
                  <a:pt x="4556" y="9778"/>
                </a:lnTo>
                <a:lnTo>
                  <a:pt x="4569" y="9778"/>
                </a:lnTo>
                <a:lnTo>
                  <a:pt x="4569" y="9791"/>
                </a:lnTo>
                <a:lnTo>
                  <a:pt x="4569" y="9791"/>
                </a:lnTo>
                <a:lnTo>
                  <a:pt x="4569" y="9804"/>
                </a:lnTo>
                <a:lnTo>
                  <a:pt x="4582" y="9817"/>
                </a:lnTo>
                <a:lnTo>
                  <a:pt x="4582" y="9830"/>
                </a:lnTo>
                <a:lnTo>
                  <a:pt x="4582" y="9830"/>
                </a:lnTo>
                <a:lnTo>
                  <a:pt x="4595" y="9843"/>
                </a:lnTo>
                <a:lnTo>
                  <a:pt x="4595" y="9856"/>
                </a:lnTo>
                <a:lnTo>
                  <a:pt x="4608" y="9882"/>
                </a:lnTo>
                <a:lnTo>
                  <a:pt x="4634" y="9909"/>
                </a:lnTo>
                <a:lnTo>
                  <a:pt x="4661" y="9935"/>
                </a:lnTo>
                <a:lnTo>
                  <a:pt x="4661" y="9948"/>
                </a:lnTo>
                <a:lnTo>
                  <a:pt x="4687" y="9974"/>
                </a:lnTo>
                <a:lnTo>
                  <a:pt x="4687" y="9987"/>
                </a:lnTo>
                <a:lnTo>
                  <a:pt x="4700" y="9987"/>
                </a:lnTo>
                <a:lnTo>
                  <a:pt x="4700" y="10000"/>
                </a:lnTo>
                <a:lnTo>
                  <a:pt x="4726" y="10013"/>
                </a:lnTo>
                <a:lnTo>
                  <a:pt x="4739" y="10013"/>
                </a:lnTo>
                <a:lnTo>
                  <a:pt x="4752" y="10026"/>
                </a:lnTo>
                <a:lnTo>
                  <a:pt x="4778" y="10039"/>
                </a:lnTo>
                <a:lnTo>
                  <a:pt x="4830" y="10065"/>
                </a:lnTo>
                <a:lnTo>
                  <a:pt x="4869" y="10078"/>
                </a:lnTo>
                <a:lnTo>
                  <a:pt x="4922" y="10104"/>
                </a:lnTo>
                <a:lnTo>
                  <a:pt x="4974" y="10118"/>
                </a:lnTo>
                <a:lnTo>
                  <a:pt x="5000" y="10131"/>
                </a:lnTo>
                <a:lnTo>
                  <a:pt x="5039" y="10144"/>
                </a:lnTo>
                <a:lnTo>
                  <a:pt x="5052" y="10144"/>
                </a:lnTo>
                <a:lnTo>
                  <a:pt x="5078" y="10157"/>
                </a:lnTo>
                <a:lnTo>
                  <a:pt x="5104" y="10170"/>
                </a:lnTo>
                <a:lnTo>
                  <a:pt x="5144" y="10170"/>
                </a:lnTo>
                <a:lnTo>
                  <a:pt x="5144" y="10170"/>
                </a:lnTo>
                <a:lnTo>
                  <a:pt x="5157" y="10183"/>
                </a:lnTo>
                <a:lnTo>
                  <a:pt x="5170" y="10183"/>
                </a:lnTo>
                <a:close/>
                <a:moveTo>
                  <a:pt x="15809" y="8055"/>
                </a:moveTo>
                <a:lnTo>
                  <a:pt x="15901" y="8055"/>
                </a:lnTo>
                <a:lnTo>
                  <a:pt x="15940" y="8068"/>
                </a:lnTo>
                <a:lnTo>
                  <a:pt x="16044" y="8068"/>
                </a:lnTo>
                <a:lnTo>
                  <a:pt x="16214" y="8055"/>
                </a:lnTo>
                <a:lnTo>
                  <a:pt x="16606" y="7963"/>
                </a:lnTo>
                <a:lnTo>
                  <a:pt x="16606" y="8003"/>
                </a:lnTo>
                <a:lnTo>
                  <a:pt x="16880" y="7924"/>
                </a:lnTo>
                <a:lnTo>
                  <a:pt x="16880" y="7898"/>
                </a:lnTo>
                <a:lnTo>
                  <a:pt x="17702" y="7702"/>
                </a:lnTo>
                <a:lnTo>
                  <a:pt x="17715" y="7728"/>
                </a:lnTo>
                <a:lnTo>
                  <a:pt x="17820" y="7702"/>
                </a:lnTo>
                <a:lnTo>
                  <a:pt x="18107" y="7585"/>
                </a:lnTo>
                <a:lnTo>
                  <a:pt x="18120" y="7611"/>
                </a:lnTo>
                <a:lnTo>
                  <a:pt x="17846" y="7728"/>
                </a:lnTo>
                <a:lnTo>
                  <a:pt x="17742" y="7768"/>
                </a:lnTo>
                <a:lnTo>
                  <a:pt x="17337" y="7846"/>
                </a:lnTo>
                <a:lnTo>
                  <a:pt x="17272" y="7859"/>
                </a:lnTo>
                <a:lnTo>
                  <a:pt x="16606" y="8029"/>
                </a:lnTo>
                <a:lnTo>
                  <a:pt x="16423" y="8081"/>
                </a:lnTo>
                <a:lnTo>
                  <a:pt x="16201" y="8094"/>
                </a:lnTo>
                <a:lnTo>
                  <a:pt x="15927" y="8146"/>
                </a:lnTo>
                <a:lnTo>
                  <a:pt x="15796" y="8133"/>
                </a:lnTo>
                <a:lnTo>
                  <a:pt x="15809" y="8055"/>
                </a:lnTo>
                <a:close/>
                <a:moveTo>
                  <a:pt x="13460" y="1397"/>
                </a:moveTo>
                <a:lnTo>
                  <a:pt x="13473" y="1397"/>
                </a:lnTo>
                <a:lnTo>
                  <a:pt x="13473" y="1514"/>
                </a:lnTo>
                <a:lnTo>
                  <a:pt x="13460" y="1514"/>
                </a:lnTo>
                <a:lnTo>
                  <a:pt x="13460" y="1397"/>
                </a:lnTo>
                <a:close/>
                <a:moveTo>
                  <a:pt x="7742" y="7572"/>
                </a:moveTo>
                <a:lnTo>
                  <a:pt x="7755" y="7572"/>
                </a:lnTo>
                <a:lnTo>
                  <a:pt x="7742" y="7768"/>
                </a:lnTo>
                <a:lnTo>
                  <a:pt x="7768" y="7807"/>
                </a:lnTo>
                <a:lnTo>
                  <a:pt x="7768" y="7937"/>
                </a:lnTo>
                <a:lnTo>
                  <a:pt x="7768" y="7937"/>
                </a:lnTo>
                <a:lnTo>
                  <a:pt x="7768" y="7937"/>
                </a:lnTo>
                <a:lnTo>
                  <a:pt x="7598" y="8068"/>
                </a:lnTo>
                <a:lnTo>
                  <a:pt x="7585" y="8068"/>
                </a:lnTo>
                <a:lnTo>
                  <a:pt x="7755" y="7924"/>
                </a:lnTo>
                <a:lnTo>
                  <a:pt x="7768" y="7846"/>
                </a:lnTo>
                <a:lnTo>
                  <a:pt x="7728" y="7768"/>
                </a:lnTo>
                <a:lnTo>
                  <a:pt x="7742" y="7572"/>
                </a:lnTo>
                <a:close/>
                <a:moveTo>
                  <a:pt x="14648" y="1227"/>
                </a:moveTo>
                <a:lnTo>
                  <a:pt x="14739" y="1279"/>
                </a:lnTo>
                <a:lnTo>
                  <a:pt x="14739" y="1279"/>
                </a:lnTo>
                <a:lnTo>
                  <a:pt x="14648" y="1227"/>
                </a:lnTo>
                <a:close/>
                <a:moveTo>
                  <a:pt x="13668" y="6436"/>
                </a:moveTo>
                <a:lnTo>
                  <a:pt x="13668" y="6436"/>
                </a:lnTo>
                <a:lnTo>
                  <a:pt x="13956" y="6436"/>
                </a:lnTo>
                <a:lnTo>
                  <a:pt x="13956" y="6436"/>
                </a:lnTo>
                <a:lnTo>
                  <a:pt x="13668" y="6436"/>
                </a:lnTo>
                <a:close/>
                <a:moveTo>
                  <a:pt x="13029" y="6762"/>
                </a:moveTo>
                <a:lnTo>
                  <a:pt x="13029" y="6749"/>
                </a:lnTo>
                <a:lnTo>
                  <a:pt x="13185" y="6749"/>
                </a:lnTo>
                <a:lnTo>
                  <a:pt x="13185" y="6762"/>
                </a:lnTo>
                <a:lnTo>
                  <a:pt x="13029" y="6762"/>
                </a:lnTo>
                <a:close/>
                <a:moveTo>
                  <a:pt x="17950" y="8995"/>
                </a:moveTo>
                <a:lnTo>
                  <a:pt x="17950" y="8982"/>
                </a:lnTo>
                <a:lnTo>
                  <a:pt x="18133" y="8982"/>
                </a:lnTo>
                <a:lnTo>
                  <a:pt x="18133" y="8995"/>
                </a:lnTo>
                <a:lnTo>
                  <a:pt x="17950" y="8995"/>
                </a:lnTo>
                <a:close/>
                <a:moveTo>
                  <a:pt x="10261" y="1997"/>
                </a:moveTo>
                <a:lnTo>
                  <a:pt x="10274" y="1997"/>
                </a:lnTo>
                <a:lnTo>
                  <a:pt x="10287" y="1997"/>
                </a:lnTo>
                <a:lnTo>
                  <a:pt x="10300" y="1997"/>
                </a:lnTo>
                <a:lnTo>
                  <a:pt x="10300" y="2010"/>
                </a:lnTo>
                <a:lnTo>
                  <a:pt x="10300" y="2010"/>
                </a:lnTo>
                <a:lnTo>
                  <a:pt x="10287" y="2010"/>
                </a:lnTo>
                <a:lnTo>
                  <a:pt x="10274" y="2010"/>
                </a:lnTo>
                <a:lnTo>
                  <a:pt x="10261" y="1997"/>
                </a:lnTo>
                <a:close/>
                <a:moveTo>
                  <a:pt x="12520" y="2650"/>
                </a:moveTo>
                <a:lnTo>
                  <a:pt x="12559" y="2650"/>
                </a:lnTo>
                <a:lnTo>
                  <a:pt x="12559" y="2689"/>
                </a:lnTo>
                <a:lnTo>
                  <a:pt x="12507" y="2676"/>
                </a:lnTo>
                <a:lnTo>
                  <a:pt x="12520" y="2650"/>
                </a:lnTo>
                <a:close/>
                <a:moveTo>
                  <a:pt x="13975" y="1678"/>
                </a:moveTo>
                <a:lnTo>
                  <a:pt x="14021" y="1684"/>
                </a:lnTo>
                <a:lnTo>
                  <a:pt x="13995" y="1658"/>
                </a:lnTo>
                <a:lnTo>
                  <a:pt x="13956" y="1658"/>
                </a:lnTo>
                <a:lnTo>
                  <a:pt x="13943" y="1684"/>
                </a:lnTo>
                <a:lnTo>
                  <a:pt x="13916" y="1684"/>
                </a:lnTo>
                <a:lnTo>
                  <a:pt x="13975" y="1678"/>
                </a:lnTo>
                <a:close/>
                <a:moveTo>
                  <a:pt x="13995" y="1077"/>
                </a:moveTo>
                <a:lnTo>
                  <a:pt x="13982" y="1070"/>
                </a:lnTo>
                <a:lnTo>
                  <a:pt x="13995" y="1070"/>
                </a:lnTo>
                <a:lnTo>
                  <a:pt x="14008" y="1084"/>
                </a:lnTo>
                <a:lnTo>
                  <a:pt x="13995" y="1077"/>
                </a:lnTo>
                <a:close/>
                <a:moveTo>
                  <a:pt x="13962" y="1658"/>
                </a:moveTo>
                <a:lnTo>
                  <a:pt x="13930" y="1658"/>
                </a:lnTo>
                <a:lnTo>
                  <a:pt x="13943" y="1645"/>
                </a:lnTo>
                <a:lnTo>
                  <a:pt x="13956" y="1632"/>
                </a:lnTo>
                <a:lnTo>
                  <a:pt x="13969" y="1632"/>
                </a:lnTo>
                <a:lnTo>
                  <a:pt x="13982" y="1632"/>
                </a:lnTo>
                <a:lnTo>
                  <a:pt x="13995" y="1632"/>
                </a:lnTo>
                <a:lnTo>
                  <a:pt x="13962" y="1658"/>
                </a:lnTo>
                <a:close/>
                <a:moveTo>
                  <a:pt x="12454" y="1214"/>
                </a:moveTo>
                <a:lnTo>
                  <a:pt x="12454" y="1345"/>
                </a:lnTo>
                <a:lnTo>
                  <a:pt x="12441" y="1345"/>
                </a:lnTo>
                <a:lnTo>
                  <a:pt x="12441" y="1214"/>
                </a:lnTo>
                <a:lnTo>
                  <a:pt x="12454" y="1214"/>
                </a:lnTo>
                <a:close/>
                <a:moveTo>
                  <a:pt x="12611" y="8499"/>
                </a:moveTo>
                <a:lnTo>
                  <a:pt x="12676" y="8446"/>
                </a:lnTo>
                <a:lnTo>
                  <a:pt x="12676" y="8446"/>
                </a:lnTo>
                <a:lnTo>
                  <a:pt x="12611" y="8499"/>
                </a:lnTo>
                <a:close/>
                <a:moveTo>
                  <a:pt x="7624" y="5013"/>
                </a:moveTo>
                <a:lnTo>
                  <a:pt x="7611" y="5000"/>
                </a:lnTo>
                <a:lnTo>
                  <a:pt x="7859" y="4634"/>
                </a:lnTo>
                <a:lnTo>
                  <a:pt x="7872" y="4648"/>
                </a:lnTo>
                <a:lnTo>
                  <a:pt x="7624" y="5013"/>
                </a:lnTo>
                <a:close/>
                <a:moveTo>
                  <a:pt x="7258" y="2885"/>
                </a:moveTo>
                <a:lnTo>
                  <a:pt x="7428" y="2990"/>
                </a:lnTo>
                <a:lnTo>
                  <a:pt x="7441" y="2990"/>
                </a:lnTo>
                <a:lnTo>
                  <a:pt x="7585" y="3133"/>
                </a:lnTo>
                <a:lnTo>
                  <a:pt x="7572" y="3133"/>
                </a:lnTo>
                <a:lnTo>
                  <a:pt x="7441" y="3003"/>
                </a:lnTo>
                <a:lnTo>
                  <a:pt x="7441" y="3016"/>
                </a:lnTo>
                <a:lnTo>
                  <a:pt x="7258" y="2898"/>
                </a:lnTo>
                <a:lnTo>
                  <a:pt x="7037" y="3238"/>
                </a:lnTo>
                <a:lnTo>
                  <a:pt x="7024" y="3238"/>
                </a:lnTo>
                <a:lnTo>
                  <a:pt x="7258" y="2885"/>
                </a:lnTo>
                <a:close/>
                <a:moveTo>
                  <a:pt x="17676" y="5601"/>
                </a:moveTo>
                <a:lnTo>
                  <a:pt x="17689" y="5601"/>
                </a:lnTo>
                <a:lnTo>
                  <a:pt x="17702" y="6514"/>
                </a:lnTo>
                <a:lnTo>
                  <a:pt x="18264" y="6501"/>
                </a:lnTo>
                <a:lnTo>
                  <a:pt x="18251" y="5587"/>
                </a:lnTo>
                <a:lnTo>
                  <a:pt x="18264" y="5587"/>
                </a:lnTo>
                <a:lnTo>
                  <a:pt x="18277" y="6527"/>
                </a:lnTo>
                <a:lnTo>
                  <a:pt x="17689" y="6527"/>
                </a:lnTo>
                <a:lnTo>
                  <a:pt x="17676" y="5601"/>
                </a:lnTo>
                <a:close/>
                <a:moveTo>
                  <a:pt x="11071" y="2415"/>
                </a:moveTo>
                <a:lnTo>
                  <a:pt x="11071" y="2402"/>
                </a:lnTo>
                <a:lnTo>
                  <a:pt x="11514" y="2402"/>
                </a:lnTo>
                <a:lnTo>
                  <a:pt x="11514" y="2350"/>
                </a:lnTo>
                <a:lnTo>
                  <a:pt x="11527" y="2350"/>
                </a:lnTo>
                <a:lnTo>
                  <a:pt x="11527" y="2415"/>
                </a:lnTo>
                <a:lnTo>
                  <a:pt x="11071" y="2415"/>
                </a:lnTo>
                <a:close/>
                <a:moveTo>
                  <a:pt x="11071" y="2402"/>
                </a:moveTo>
                <a:lnTo>
                  <a:pt x="11071" y="2415"/>
                </a:lnTo>
                <a:lnTo>
                  <a:pt x="11071" y="2585"/>
                </a:lnTo>
                <a:lnTo>
                  <a:pt x="11057" y="2585"/>
                </a:lnTo>
                <a:lnTo>
                  <a:pt x="11057" y="2402"/>
                </a:lnTo>
                <a:lnTo>
                  <a:pt x="11071" y="2402"/>
                </a:lnTo>
                <a:close/>
                <a:moveTo>
                  <a:pt x="11084" y="7441"/>
                </a:moveTo>
                <a:lnTo>
                  <a:pt x="11123" y="7650"/>
                </a:lnTo>
                <a:lnTo>
                  <a:pt x="11123" y="7650"/>
                </a:lnTo>
                <a:lnTo>
                  <a:pt x="11071" y="7454"/>
                </a:lnTo>
                <a:lnTo>
                  <a:pt x="11084" y="7441"/>
                </a:lnTo>
                <a:close/>
                <a:moveTo>
                  <a:pt x="10705" y="1645"/>
                </a:moveTo>
                <a:lnTo>
                  <a:pt x="10705" y="1619"/>
                </a:lnTo>
                <a:lnTo>
                  <a:pt x="10757" y="1684"/>
                </a:lnTo>
                <a:lnTo>
                  <a:pt x="10888" y="1723"/>
                </a:lnTo>
                <a:lnTo>
                  <a:pt x="10914" y="1723"/>
                </a:lnTo>
                <a:lnTo>
                  <a:pt x="10940" y="1723"/>
                </a:lnTo>
                <a:lnTo>
                  <a:pt x="10979" y="1736"/>
                </a:lnTo>
                <a:lnTo>
                  <a:pt x="11084" y="1736"/>
                </a:lnTo>
                <a:lnTo>
                  <a:pt x="11084" y="1762"/>
                </a:lnTo>
                <a:lnTo>
                  <a:pt x="10979" y="1762"/>
                </a:lnTo>
                <a:lnTo>
                  <a:pt x="10914" y="1749"/>
                </a:lnTo>
                <a:lnTo>
                  <a:pt x="10862" y="1736"/>
                </a:lnTo>
                <a:lnTo>
                  <a:pt x="10757" y="1697"/>
                </a:lnTo>
                <a:lnTo>
                  <a:pt x="10705" y="1645"/>
                </a:lnTo>
                <a:close/>
                <a:moveTo>
                  <a:pt x="14008" y="1664"/>
                </a:moveTo>
                <a:lnTo>
                  <a:pt x="14008" y="1645"/>
                </a:lnTo>
                <a:lnTo>
                  <a:pt x="14021" y="1645"/>
                </a:lnTo>
                <a:lnTo>
                  <a:pt x="14034" y="1658"/>
                </a:lnTo>
                <a:lnTo>
                  <a:pt x="14034" y="1671"/>
                </a:lnTo>
                <a:lnTo>
                  <a:pt x="14008" y="1664"/>
                </a:lnTo>
                <a:close/>
                <a:moveTo>
                  <a:pt x="4047" y="2037"/>
                </a:moveTo>
                <a:lnTo>
                  <a:pt x="4086" y="2024"/>
                </a:lnTo>
                <a:moveTo>
                  <a:pt x="4086" y="2024"/>
                </a:moveTo>
                <a:lnTo>
                  <a:pt x="4138" y="1971"/>
                </a:lnTo>
                <a:lnTo>
                  <a:pt x="4151" y="1958"/>
                </a:lnTo>
                <a:lnTo>
                  <a:pt x="4151" y="1958"/>
                </a:lnTo>
                <a:lnTo>
                  <a:pt x="4151" y="1971"/>
                </a:lnTo>
                <a:lnTo>
                  <a:pt x="4086" y="2024"/>
                </a:lnTo>
                <a:close/>
                <a:moveTo>
                  <a:pt x="4086" y="2024"/>
                </a:moveTo>
                <a:lnTo>
                  <a:pt x="4047" y="2037"/>
                </a:lnTo>
                <a:moveTo>
                  <a:pt x="4001" y="2063"/>
                </a:moveTo>
                <a:lnTo>
                  <a:pt x="3969" y="2076"/>
                </a:lnTo>
                <a:lnTo>
                  <a:pt x="3982" y="2063"/>
                </a:lnTo>
                <a:lnTo>
                  <a:pt x="3995" y="2050"/>
                </a:lnTo>
                <a:lnTo>
                  <a:pt x="4008" y="2050"/>
                </a:lnTo>
                <a:lnTo>
                  <a:pt x="4021" y="2037"/>
                </a:lnTo>
                <a:lnTo>
                  <a:pt x="4034" y="2037"/>
                </a:lnTo>
                <a:lnTo>
                  <a:pt x="4001" y="2063"/>
                </a:lnTo>
                <a:close/>
                <a:moveTo>
                  <a:pt x="3982" y="2063"/>
                </a:moveTo>
                <a:lnTo>
                  <a:pt x="3969" y="2089"/>
                </a:lnTo>
                <a:moveTo>
                  <a:pt x="3969" y="2089"/>
                </a:moveTo>
                <a:lnTo>
                  <a:pt x="3956" y="2089"/>
                </a:lnTo>
                <a:moveTo>
                  <a:pt x="10209" y="2350"/>
                </a:moveTo>
                <a:lnTo>
                  <a:pt x="10209" y="2337"/>
                </a:lnTo>
                <a:lnTo>
                  <a:pt x="10509" y="2350"/>
                </a:lnTo>
                <a:lnTo>
                  <a:pt x="10509" y="2350"/>
                </a:lnTo>
                <a:lnTo>
                  <a:pt x="10209" y="2350"/>
                </a:lnTo>
                <a:close/>
                <a:moveTo>
                  <a:pt x="7350" y="2728"/>
                </a:moveTo>
                <a:lnTo>
                  <a:pt x="7337" y="2715"/>
                </a:lnTo>
                <a:lnTo>
                  <a:pt x="7559" y="2376"/>
                </a:lnTo>
                <a:lnTo>
                  <a:pt x="7572" y="2389"/>
                </a:lnTo>
                <a:lnTo>
                  <a:pt x="7350" y="2728"/>
                </a:lnTo>
                <a:close/>
                <a:moveTo>
                  <a:pt x="5065" y="0"/>
                </a:moveTo>
                <a:lnTo>
                  <a:pt x="5065" y="0"/>
                </a:lnTo>
                <a:lnTo>
                  <a:pt x="4595" y="457"/>
                </a:lnTo>
                <a:lnTo>
                  <a:pt x="4595" y="457"/>
                </a:lnTo>
                <a:lnTo>
                  <a:pt x="5065" y="0"/>
                </a:lnTo>
                <a:close/>
                <a:moveTo>
                  <a:pt x="6057" y="6358"/>
                </a:moveTo>
                <a:lnTo>
                  <a:pt x="6057" y="6371"/>
                </a:lnTo>
                <a:lnTo>
                  <a:pt x="5966" y="6501"/>
                </a:lnTo>
                <a:lnTo>
                  <a:pt x="6475" y="6854"/>
                </a:lnTo>
                <a:lnTo>
                  <a:pt x="6749" y="6449"/>
                </a:lnTo>
                <a:lnTo>
                  <a:pt x="6240" y="6097"/>
                </a:lnTo>
                <a:lnTo>
                  <a:pt x="6057" y="6371"/>
                </a:lnTo>
                <a:lnTo>
                  <a:pt x="6044" y="6358"/>
                </a:lnTo>
                <a:lnTo>
                  <a:pt x="6227" y="6084"/>
                </a:lnTo>
                <a:lnTo>
                  <a:pt x="5561" y="5627"/>
                </a:lnTo>
                <a:lnTo>
                  <a:pt x="5561" y="5627"/>
                </a:lnTo>
                <a:lnTo>
                  <a:pt x="6227" y="6084"/>
                </a:lnTo>
                <a:lnTo>
                  <a:pt x="6410" y="5796"/>
                </a:lnTo>
                <a:lnTo>
                  <a:pt x="6423" y="5809"/>
                </a:lnTo>
                <a:lnTo>
                  <a:pt x="7141" y="4687"/>
                </a:lnTo>
                <a:lnTo>
                  <a:pt x="7154" y="4700"/>
                </a:lnTo>
                <a:lnTo>
                  <a:pt x="6423" y="5809"/>
                </a:lnTo>
                <a:lnTo>
                  <a:pt x="6240" y="6084"/>
                </a:lnTo>
                <a:lnTo>
                  <a:pt x="6984" y="6606"/>
                </a:lnTo>
                <a:lnTo>
                  <a:pt x="7102" y="6436"/>
                </a:lnTo>
                <a:lnTo>
                  <a:pt x="7402" y="5979"/>
                </a:lnTo>
                <a:lnTo>
                  <a:pt x="7415" y="5992"/>
                </a:lnTo>
                <a:lnTo>
                  <a:pt x="7258" y="6227"/>
                </a:lnTo>
                <a:lnTo>
                  <a:pt x="7402" y="6345"/>
                </a:lnTo>
                <a:lnTo>
                  <a:pt x="7572" y="6110"/>
                </a:lnTo>
                <a:lnTo>
                  <a:pt x="7572" y="6110"/>
                </a:lnTo>
                <a:lnTo>
                  <a:pt x="7415" y="6345"/>
                </a:lnTo>
                <a:lnTo>
                  <a:pt x="7415" y="6345"/>
                </a:lnTo>
                <a:lnTo>
                  <a:pt x="7415" y="6345"/>
                </a:lnTo>
                <a:lnTo>
                  <a:pt x="7559" y="6462"/>
                </a:lnTo>
                <a:lnTo>
                  <a:pt x="7715" y="6227"/>
                </a:lnTo>
                <a:lnTo>
                  <a:pt x="7742" y="6240"/>
                </a:lnTo>
                <a:lnTo>
                  <a:pt x="7272" y="6880"/>
                </a:lnTo>
                <a:lnTo>
                  <a:pt x="7428" y="7010"/>
                </a:lnTo>
                <a:lnTo>
                  <a:pt x="7415" y="7024"/>
                </a:lnTo>
                <a:lnTo>
                  <a:pt x="7258" y="6906"/>
                </a:lnTo>
                <a:lnTo>
                  <a:pt x="7102" y="7102"/>
                </a:lnTo>
                <a:lnTo>
                  <a:pt x="7089" y="7089"/>
                </a:lnTo>
                <a:lnTo>
                  <a:pt x="7245" y="6893"/>
                </a:lnTo>
                <a:lnTo>
                  <a:pt x="6945" y="6671"/>
                </a:lnTo>
                <a:lnTo>
                  <a:pt x="6710" y="7024"/>
                </a:lnTo>
                <a:lnTo>
                  <a:pt x="6645" y="7115"/>
                </a:lnTo>
                <a:lnTo>
                  <a:pt x="6632" y="7102"/>
                </a:lnTo>
                <a:lnTo>
                  <a:pt x="6984" y="6606"/>
                </a:lnTo>
                <a:lnTo>
                  <a:pt x="6762" y="6449"/>
                </a:lnTo>
                <a:lnTo>
                  <a:pt x="6488" y="6867"/>
                </a:lnTo>
                <a:lnTo>
                  <a:pt x="6475" y="6867"/>
                </a:lnTo>
                <a:lnTo>
                  <a:pt x="5953" y="6514"/>
                </a:lnTo>
                <a:lnTo>
                  <a:pt x="5953" y="6501"/>
                </a:lnTo>
                <a:lnTo>
                  <a:pt x="5953" y="6501"/>
                </a:lnTo>
                <a:lnTo>
                  <a:pt x="5131" y="5927"/>
                </a:lnTo>
                <a:lnTo>
                  <a:pt x="5144" y="5914"/>
                </a:lnTo>
                <a:lnTo>
                  <a:pt x="5966" y="6488"/>
                </a:lnTo>
                <a:lnTo>
                  <a:pt x="6057" y="6358"/>
                </a:lnTo>
                <a:close/>
                <a:moveTo>
                  <a:pt x="7415" y="6358"/>
                </a:moveTo>
                <a:lnTo>
                  <a:pt x="7272" y="6554"/>
                </a:lnTo>
                <a:lnTo>
                  <a:pt x="7415" y="6658"/>
                </a:lnTo>
                <a:lnTo>
                  <a:pt x="7546" y="6462"/>
                </a:lnTo>
                <a:lnTo>
                  <a:pt x="7415" y="6358"/>
                </a:lnTo>
                <a:close/>
                <a:moveTo>
                  <a:pt x="7115" y="6775"/>
                </a:moveTo>
                <a:lnTo>
                  <a:pt x="7245" y="6880"/>
                </a:lnTo>
                <a:lnTo>
                  <a:pt x="7402" y="6671"/>
                </a:lnTo>
                <a:lnTo>
                  <a:pt x="7272" y="6580"/>
                </a:lnTo>
                <a:lnTo>
                  <a:pt x="7272" y="6580"/>
                </a:lnTo>
                <a:lnTo>
                  <a:pt x="7272" y="6580"/>
                </a:lnTo>
                <a:lnTo>
                  <a:pt x="7258" y="6567"/>
                </a:lnTo>
                <a:lnTo>
                  <a:pt x="7115" y="6775"/>
                </a:lnTo>
                <a:close/>
                <a:moveTo>
                  <a:pt x="6958" y="6658"/>
                </a:moveTo>
                <a:lnTo>
                  <a:pt x="7102" y="6762"/>
                </a:lnTo>
                <a:lnTo>
                  <a:pt x="7245" y="6554"/>
                </a:lnTo>
                <a:lnTo>
                  <a:pt x="7102" y="6449"/>
                </a:lnTo>
                <a:lnTo>
                  <a:pt x="6958" y="6658"/>
                </a:lnTo>
                <a:close/>
                <a:moveTo>
                  <a:pt x="7115" y="6436"/>
                </a:moveTo>
                <a:lnTo>
                  <a:pt x="7258" y="6554"/>
                </a:lnTo>
                <a:lnTo>
                  <a:pt x="7389" y="6358"/>
                </a:lnTo>
                <a:lnTo>
                  <a:pt x="7402" y="6345"/>
                </a:lnTo>
                <a:lnTo>
                  <a:pt x="7245" y="6240"/>
                </a:lnTo>
                <a:lnTo>
                  <a:pt x="7115" y="6436"/>
                </a:lnTo>
                <a:close/>
                <a:moveTo>
                  <a:pt x="4856" y="6332"/>
                </a:moveTo>
                <a:lnTo>
                  <a:pt x="5392" y="6710"/>
                </a:lnTo>
                <a:lnTo>
                  <a:pt x="5666" y="6319"/>
                </a:lnTo>
                <a:lnTo>
                  <a:pt x="5679" y="6332"/>
                </a:lnTo>
                <a:lnTo>
                  <a:pt x="5392" y="6723"/>
                </a:lnTo>
                <a:lnTo>
                  <a:pt x="4856" y="6345"/>
                </a:lnTo>
                <a:lnTo>
                  <a:pt x="4856" y="6332"/>
                </a:lnTo>
                <a:close/>
                <a:moveTo>
                  <a:pt x="6410" y="7728"/>
                </a:moveTo>
                <a:lnTo>
                  <a:pt x="6945" y="6984"/>
                </a:lnTo>
                <a:lnTo>
                  <a:pt x="6945" y="6997"/>
                </a:lnTo>
                <a:lnTo>
                  <a:pt x="6423" y="7728"/>
                </a:lnTo>
                <a:lnTo>
                  <a:pt x="6410" y="7728"/>
                </a:lnTo>
                <a:close/>
                <a:moveTo>
                  <a:pt x="6945" y="6175"/>
                </a:moveTo>
                <a:lnTo>
                  <a:pt x="7219" y="5757"/>
                </a:lnTo>
                <a:lnTo>
                  <a:pt x="7232" y="5757"/>
                </a:lnTo>
                <a:lnTo>
                  <a:pt x="6958" y="6175"/>
                </a:lnTo>
                <a:lnTo>
                  <a:pt x="6945" y="6175"/>
                </a:lnTo>
                <a:close/>
                <a:moveTo>
                  <a:pt x="7010" y="7219"/>
                </a:moveTo>
                <a:lnTo>
                  <a:pt x="7076" y="7128"/>
                </a:lnTo>
                <a:lnTo>
                  <a:pt x="7076" y="7128"/>
                </a:lnTo>
                <a:lnTo>
                  <a:pt x="7010" y="7232"/>
                </a:lnTo>
                <a:lnTo>
                  <a:pt x="7010" y="7219"/>
                </a:lnTo>
                <a:close/>
                <a:moveTo>
                  <a:pt x="8394" y="4530"/>
                </a:moveTo>
                <a:lnTo>
                  <a:pt x="8342" y="4621"/>
                </a:lnTo>
                <a:lnTo>
                  <a:pt x="8329" y="4608"/>
                </a:lnTo>
                <a:lnTo>
                  <a:pt x="7977" y="4530"/>
                </a:lnTo>
                <a:lnTo>
                  <a:pt x="7950" y="4504"/>
                </a:lnTo>
                <a:lnTo>
                  <a:pt x="7950" y="4504"/>
                </a:lnTo>
                <a:lnTo>
                  <a:pt x="7977" y="4530"/>
                </a:lnTo>
                <a:lnTo>
                  <a:pt x="8316" y="4595"/>
                </a:lnTo>
                <a:lnTo>
                  <a:pt x="8277" y="4569"/>
                </a:lnTo>
                <a:lnTo>
                  <a:pt x="8277" y="4569"/>
                </a:lnTo>
                <a:lnTo>
                  <a:pt x="8277" y="4556"/>
                </a:lnTo>
                <a:lnTo>
                  <a:pt x="8303" y="4543"/>
                </a:lnTo>
                <a:lnTo>
                  <a:pt x="8355" y="4517"/>
                </a:lnTo>
                <a:lnTo>
                  <a:pt x="8407" y="4504"/>
                </a:lnTo>
                <a:lnTo>
                  <a:pt x="8420" y="4504"/>
                </a:lnTo>
                <a:lnTo>
                  <a:pt x="8394" y="4530"/>
                </a:lnTo>
                <a:close/>
                <a:moveTo>
                  <a:pt x="8290" y="4569"/>
                </a:moveTo>
                <a:lnTo>
                  <a:pt x="8342" y="4608"/>
                </a:lnTo>
                <a:lnTo>
                  <a:pt x="8368" y="4556"/>
                </a:lnTo>
                <a:lnTo>
                  <a:pt x="8342" y="4556"/>
                </a:lnTo>
                <a:lnTo>
                  <a:pt x="8329" y="4543"/>
                </a:lnTo>
                <a:lnTo>
                  <a:pt x="8303" y="4556"/>
                </a:lnTo>
                <a:lnTo>
                  <a:pt x="8290" y="4569"/>
                </a:lnTo>
                <a:close/>
                <a:moveTo>
                  <a:pt x="16475" y="8251"/>
                </a:moveTo>
                <a:lnTo>
                  <a:pt x="16475" y="8251"/>
                </a:lnTo>
                <a:lnTo>
                  <a:pt x="16449" y="8120"/>
                </a:lnTo>
                <a:lnTo>
                  <a:pt x="16449" y="8120"/>
                </a:lnTo>
                <a:lnTo>
                  <a:pt x="16475" y="8251"/>
                </a:lnTo>
                <a:close/>
                <a:moveTo>
                  <a:pt x="11527" y="2728"/>
                </a:moveTo>
                <a:lnTo>
                  <a:pt x="11527" y="2807"/>
                </a:lnTo>
                <a:lnTo>
                  <a:pt x="11514" y="2807"/>
                </a:lnTo>
                <a:lnTo>
                  <a:pt x="11514" y="2728"/>
                </a:lnTo>
                <a:lnTo>
                  <a:pt x="11527" y="2728"/>
                </a:lnTo>
                <a:close/>
                <a:moveTo>
                  <a:pt x="11279" y="5757"/>
                </a:moveTo>
                <a:lnTo>
                  <a:pt x="11227" y="6097"/>
                </a:lnTo>
                <a:lnTo>
                  <a:pt x="11214" y="6097"/>
                </a:lnTo>
                <a:lnTo>
                  <a:pt x="11266" y="5757"/>
                </a:lnTo>
                <a:lnTo>
                  <a:pt x="11279" y="5757"/>
                </a:lnTo>
                <a:close/>
                <a:moveTo>
                  <a:pt x="19321" y="7050"/>
                </a:moveTo>
                <a:lnTo>
                  <a:pt x="20274" y="8956"/>
                </a:lnTo>
                <a:lnTo>
                  <a:pt x="20274" y="8956"/>
                </a:lnTo>
                <a:lnTo>
                  <a:pt x="19308" y="7050"/>
                </a:lnTo>
                <a:lnTo>
                  <a:pt x="19321" y="7050"/>
                </a:lnTo>
                <a:close/>
                <a:moveTo>
                  <a:pt x="13329" y="5679"/>
                </a:moveTo>
                <a:lnTo>
                  <a:pt x="13329" y="5561"/>
                </a:lnTo>
                <a:lnTo>
                  <a:pt x="13342" y="5561"/>
                </a:lnTo>
                <a:lnTo>
                  <a:pt x="13342" y="5679"/>
                </a:lnTo>
                <a:lnTo>
                  <a:pt x="13329" y="5679"/>
                </a:lnTo>
                <a:close/>
                <a:moveTo>
                  <a:pt x="21162" y="6266"/>
                </a:moveTo>
                <a:lnTo>
                  <a:pt x="21175" y="6253"/>
                </a:lnTo>
                <a:lnTo>
                  <a:pt x="21540" y="7063"/>
                </a:lnTo>
                <a:lnTo>
                  <a:pt x="21527" y="7076"/>
                </a:lnTo>
                <a:lnTo>
                  <a:pt x="21162" y="6266"/>
                </a:lnTo>
                <a:close/>
                <a:moveTo>
                  <a:pt x="17415" y="4700"/>
                </a:moveTo>
                <a:lnTo>
                  <a:pt x="17415" y="4674"/>
                </a:lnTo>
                <a:lnTo>
                  <a:pt x="17663" y="4674"/>
                </a:lnTo>
                <a:lnTo>
                  <a:pt x="17663" y="4687"/>
                </a:lnTo>
                <a:lnTo>
                  <a:pt x="17415" y="4700"/>
                </a:lnTo>
                <a:close/>
                <a:moveTo>
                  <a:pt x="8120" y="6567"/>
                </a:moveTo>
                <a:lnTo>
                  <a:pt x="8120" y="6567"/>
                </a:lnTo>
                <a:lnTo>
                  <a:pt x="8212" y="6645"/>
                </a:lnTo>
                <a:lnTo>
                  <a:pt x="8212" y="6645"/>
                </a:lnTo>
                <a:lnTo>
                  <a:pt x="8120" y="6567"/>
                </a:lnTo>
                <a:close/>
                <a:moveTo>
                  <a:pt x="16306" y="8211"/>
                </a:moveTo>
                <a:lnTo>
                  <a:pt x="16332" y="8290"/>
                </a:lnTo>
                <a:lnTo>
                  <a:pt x="16319" y="8290"/>
                </a:lnTo>
                <a:lnTo>
                  <a:pt x="16306" y="8211"/>
                </a:lnTo>
                <a:lnTo>
                  <a:pt x="16201" y="8277"/>
                </a:lnTo>
                <a:lnTo>
                  <a:pt x="16201" y="8277"/>
                </a:lnTo>
                <a:lnTo>
                  <a:pt x="16306" y="8211"/>
                </a:lnTo>
                <a:close/>
                <a:moveTo>
                  <a:pt x="19151" y="6593"/>
                </a:moveTo>
                <a:lnTo>
                  <a:pt x="19138" y="6593"/>
                </a:lnTo>
                <a:lnTo>
                  <a:pt x="19138" y="6123"/>
                </a:lnTo>
                <a:lnTo>
                  <a:pt x="19151" y="6123"/>
                </a:lnTo>
                <a:lnTo>
                  <a:pt x="19151" y="6593"/>
                </a:lnTo>
                <a:close/>
                <a:moveTo>
                  <a:pt x="16867" y="5770"/>
                </a:moveTo>
                <a:lnTo>
                  <a:pt x="16867" y="5770"/>
                </a:lnTo>
                <a:lnTo>
                  <a:pt x="16867" y="5770"/>
                </a:lnTo>
                <a:lnTo>
                  <a:pt x="16867" y="5770"/>
                </a:lnTo>
                <a:lnTo>
                  <a:pt x="16867" y="6214"/>
                </a:lnTo>
                <a:lnTo>
                  <a:pt x="16854" y="6214"/>
                </a:lnTo>
                <a:lnTo>
                  <a:pt x="16841" y="5770"/>
                </a:lnTo>
                <a:lnTo>
                  <a:pt x="16227" y="5783"/>
                </a:lnTo>
                <a:lnTo>
                  <a:pt x="16227" y="5783"/>
                </a:lnTo>
                <a:lnTo>
                  <a:pt x="16867" y="5770"/>
                </a:lnTo>
                <a:close/>
                <a:moveTo>
                  <a:pt x="17650" y="7206"/>
                </a:moveTo>
                <a:lnTo>
                  <a:pt x="17650" y="7206"/>
                </a:lnTo>
                <a:lnTo>
                  <a:pt x="17650" y="7232"/>
                </a:lnTo>
                <a:lnTo>
                  <a:pt x="17650" y="7232"/>
                </a:lnTo>
                <a:lnTo>
                  <a:pt x="17663" y="7245"/>
                </a:lnTo>
                <a:lnTo>
                  <a:pt x="17663" y="7245"/>
                </a:lnTo>
                <a:lnTo>
                  <a:pt x="17663" y="7245"/>
                </a:lnTo>
                <a:lnTo>
                  <a:pt x="17650" y="7245"/>
                </a:lnTo>
                <a:lnTo>
                  <a:pt x="17650" y="7232"/>
                </a:lnTo>
                <a:lnTo>
                  <a:pt x="17650" y="7206"/>
                </a:lnTo>
                <a:close/>
                <a:moveTo>
                  <a:pt x="14243" y="4778"/>
                </a:moveTo>
                <a:lnTo>
                  <a:pt x="14243" y="5535"/>
                </a:lnTo>
                <a:lnTo>
                  <a:pt x="14243" y="5535"/>
                </a:lnTo>
                <a:lnTo>
                  <a:pt x="14230" y="4778"/>
                </a:lnTo>
                <a:lnTo>
                  <a:pt x="14243" y="4778"/>
                </a:lnTo>
                <a:close/>
                <a:moveTo>
                  <a:pt x="5679" y="1723"/>
                </a:moveTo>
                <a:lnTo>
                  <a:pt x="5601" y="1815"/>
                </a:lnTo>
                <a:lnTo>
                  <a:pt x="5561" y="1854"/>
                </a:lnTo>
                <a:lnTo>
                  <a:pt x="5548" y="1867"/>
                </a:lnTo>
                <a:lnTo>
                  <a:pt x="5509" y="1880"/>
                </a:lnTo>
                <a:lnTo>
                  <a:pt x="5509" y="1880"/>
                </a:lnTo>
                <a:lnTo>
                  <a:pt x="5548" y="1841"/>
                </a:lnTo>
                <a:lnTo>
                  <a:pt x="5679" y="1723"/>
                </a:lnTo>
                <a:close/>
                <a:moveTo>
                  <a:pt x="14648" y="1070"/>
                </a:moveTo>
                <a:lnTo>
                  <a:pt x="14856" y="1175"/>
                </a:lnTo>
                <a:lnTo>
                  <a:pt x="14856" y="1175"/>
                </a:lnTo>
                <a:lnTo>
                  <a:pt x="14648" y="1070"/>
                </a:lnTo>
                <a:close/>
                <a:moveTo>
                  <a:pt x="18159" y="9164"/>
                </a:moveTo>
                <a:lnTo>
                  <a:pt x="18159" y="9164"/>
                </a:lnTo>
                <a:lnTo>
                  <a:pt x="18172" y="9191"/>
                </a:lnTo>
                <a:lnTo>
                  <a:pt x="18172" y="9191"/>
                </a:lnTo>
                <a:lnTo>
                  <a:pt x="18159" y="9164"/>
                </a:lnTo>
                <a:close/>
                <a:moveTo>
                  <a:pt x="12193" y="1645"/>
                </a:moveTo>
                <a:lnTo>
                  <a:pt x="12533" y="1645"/>
                </a:lnTo>
                <a:lnTo>
                  <a:pt x="12533" y="1645"/>
                </a:lnTo>
                <a:lnTo>
                  <a:pt x="12193" y="1658"/>
                </a:lnTo>
                <a:lnTo>
                  <a:pt x="12193" y="1645"/>
                </a:lnTo>
                <a:close/>
                <a:moveTo>
                  <a:pt x="20170" y="5561"/>
                </a:moveTo>
                <a:lnTo>
                  <a:pt x="17663" y="5587"/>
                </a:lnTo>
                <a:lnTo>
                  <a:pt x="17663" y="5561"/>
                </a:lnTo>
                <a:lnTo>
                  <a:pt x="20170" y="5535"/>
                </a:lnTo>
                <a:lnTo>
                  <a:pt x="20170" y="5561"/>
                </a:lnTo>
                <a:close/>
                <a:moveTo>
                  <a:pt x="11149" y="7768"/>
                </a:moveTo>
                <a:lnTo>
                  <a:pt x="11175" y="7859"/>
                </a:lnTo>
                <a:lnTo>
                  <a:pt x="11188" y="7950"/>
                </a:lnTo>
                <a:lnTo>
                  <a:pt x="11201" y="8003"/>
                </a:lnTo>
                <a:lnTo>
                  <a:pt x="11188" y="8003"/>
                </a:lnTo>
                <a:lnTo>
                  <a:pt x="11162" y="7859"/>
                </a:lnTo>
                <a:lnTo>
                  <a:pt x="11149" y="7768"/>
                </a:lnTo>
                <a:close/>
                <a:moveTo>
                  <a:pt x="14491" y="7507"/>
                </a:moveTo>
                <a:lnTo>
                  <a:pt x="14478" y="7507"/>
                </a:lnTo>
                <a:lnTo>
                  <a:pt x="14478" y="7089"/>
                </a:lnTo>
                <a:lnTo>
                  <a:pt x="14491" y="7089"/>
                </a:lnTo>
                <a:lnTo>
                  <a:pt x="14491" y="7507"/>
                </a:lnTo>
                <a:close/>
                <a:moveTo>
                  <a:pt x="17977" y="7689"/>
                </a:moveTo>
                <a:lnTo>
                  <a:pt x="17977" y="8068"/>
                </a:lnTo>
                <a:lnTo>
                  <a:pt x="17977" y="8068"/>
                </a:lnTo>
                <a:lnTo>
                  <a:pt x="17977" y="7689"/>
                </a:lnTo>
                <a:close/>
                <a:moveTo>
                  <a:pt x="17180" y="8107"/>
                </a:moveTo>
                <a:lnTo>
                  <a:pt x="17141" y="8042"/>
                </a:lnTo>
                <a:lnTo>
                  <a:pt x="17141" y="8042"/>
                </a:lnTo>
                <a:lnTo>
                  <a:pt x="17180" y="8107"/>
                </a:lnTo>
                <a:close/>
                <a:moveTo>
                  <a:pt x="19386" y="8159"/>
                </a:moveTo>
                <a:lnTo>
                  <a:pt x="19373" y="8159"/>
                </a:lnTo>
                <a:lnTo>
                  <a:pt x="19765" y="7950"/>
                </a:lnTo>
                <a:lnTo>
                  <a:pt x="19765" y="7963"/>
                </a:lnTo>
                <a:lnTo>
                  <a:pt x="19386" y="8159"/>
                </a:lnTo>
                <a:close/>
                <a:moveTo>
                  <a:pt x="12768" y="6984"/>
                </a:moveTo>
                <a:lnTo>
                  <a:pt x="12755" y="6762"/>
                </a:lnTo>
                <a:lnTo>
                  <a:pt x="12768" y="6762"/>
                </a:lnTo>
                <a:lnTo>
                  <a:pt x="12768" y="6984"/>
                </a:lnTo>
                <a:close/>
                <a:moveTo>
                  <a:pt x="22037" y="5875"/>
                </a:moveTo>
                <a:lnTo>
                  <a:pt x="22037" y="5875"/>
                </a:lnTo>
                <a:lnTo>
                  <a:pt x="22232" y="6201"/>
                </a:lnTo>
                <a:lnTo>
                  <a:pt x="22219" y="6201"/>
                </a:lnTo>
                <a:lnTo>
                  <a:pt x="22037" y="5875"/>
                </a:lnTo>
                <a:close/>
                <a:moveTo>
                  <a:pt x="18446" y="8238"/>
                </a:moveTo>
                <a:lnTo>
                  <a:pt x="18525" y="8381"/>
                </a:lnTo>
                <a:lnTo>
                  <a:pt x="18499" y="8394"/>
                </a:lnTo>
                <a:lnTo>
                  <a:pt x="18460" y="8420"/>
                </a:lnTo>
                <a:lnTo>
                  <a:pt x="18381" y="8446"/>
                </a:lnTo>
                <a:lnTo>
                  <a:pt x="18342" y="8433"/>
                </a:lnTo>
                <a:lnTo>
                  <a:pt x="18342" y="8407"/>
                </a:lnTo>
                <a:lnTo>
                  <a:pt x="18329" y="8407"/>
                </a:lnTo>
                <a:lnTo>
                  <a:pt x="18342" y="8381"/>
                </a:lnTo>
                <a:lnTo>
                  <a:pt x="18355" y="8290"/>
                </a:lnTo>
                <a:lnTo>
                  <a:pt x="18420" y="8251"/>
                </a:lnTo>
                <a:lnTo>
                  <a:pt x="18446" y="8238"/>
                </a:lnTo>
                <a:close/>
                <a:moveTo>
                  <a:pt x="18355" y="8433"/>
                </a:moveTo>
                <a:lnTo>
                  <a:pt x="18381" y="8433"/>
                </a:lnTo>
                <a:lnTo>
                  <a:pt x="18433" y="8420"/>
                </a:lnTo>
                <a:lnTo>
                  <a:pt x="18407" y="8355"/>
                </a:lnTo>
                <a:lnTo>
                  <a:pt x="18473" y="8329"/>
                </a:lnTo>
                <a:lnTo>
                  <a:pt x="18446" y="8290"/>
                </a:lnTo>
                <a:lnTo>
                  <a:pt x="18446" y="8290"/>
                </a:lnTo>
                <a:lnTo>
                  <a:pt x="18368" y="8316"/>
                </a:lnTo>
                <a:lnTo>
                  <a:pt x="18342" y="8420"/>
                </a:lnTo>
                <a:lnTo>
                  <a:pt x="18355" y="8433"/>
                </a:lnTo>
                <a:close/>
                <a:moveTo>
                  <a:pt x="18420" y="8355"/>
                </a:moveTo>
                <a:lnTo>
                  <a:pt x="18446" y="8407"/>
                </a:lnTo>
                <a:lnTo>
                  <a:pt x="18499" y="8381"/>
                </a:lnTo>
                <a:lnTo>
                  <a:pt x="18473" y="8329"/>
                </a:lnTo>
                <a:lnTo>
                  <a:pt x="18420" y="8355"/>
                </a:lnTo>
                <a:close/>
                <a:moveTo>
                  <a:pt x="14478" y="1371"/>
                </a:moveTo>
                <a:lnTo>
                  <a:pt x="14713" y="1488"/>
                </a:lnTo>
                <a:lnTo>
                  <a:pt x="14713" y="1488"/>
                </a:lnTo>
                <a:lnTo>
                  <a:pt x="14478" y="1371"/>
                </a:lnTo>
                <a:close/>
                <a:moveTo>
                  <a:pt x="6567" y="3590"/>
                </a:moveTo>
                <a:lnTo>
                  <a:pt x="7219" y="4060"/>
                </a:lnTo>
                <a:lnTo>
                  <a:pt x="7154" y="4151"/>
                </a:lnTo>
                <a:lnTo>
                  <a:pt x="7154" y="4164"/>
                </a:lnTo>
                <a:lnTo>
                  <a:pt x="7141" y="4151"/>
                </a:lnTo>
                <a:lnTo>
                  <a:pt x="7206" y="4060"/>
                </a:lnTo>
                <a:lnTo>
                  <a:pt x="6554" y="3603"/>
                </a:lnTo>
                <a:lnTo>
                  <a:pt x="6527" y="3590"/>
                </a:lnTo>
                <a:lnTo>
                  <a:pt x="6540" y="3577"/>
                </a:lnTo>
                <a:lnTo>
                  <a:pt x="6567" y="3590"/>
                </a:lnTo>
                <a:close/>
                <a:moveTo>
                  <a:pt x="6984" y="5431"/>
                </a:moveTo>
                <a:lnTo>
                  <a:pt x="6971" y="5431"/>
                </a:lnTo>
                <a:lnTo>
                  <a:pt x="7206" y="5078"/>
                </a:lnTo>
                <a:lnTo>
                  <a:pt x="7219" y="5091"/>
                </a:lnTo>
                <a:lnTo>
                  <a:pt x="6984" y="5431"/>
                </a:lnTo>
                <a:close/>
                <a:moveTo>
                  <a:pt x="6802" y="7663"/>
                </a:moveTo>
                <a:lnTo>
                  <a:pt x="6802" y="7650"/>
                </a:lnTo>
                <a:lnTo>
                  <a:pt x="7206" y="7533"/>
                </a:lnTo>
                <a:lnTo>
                  <a:pt x="7206" y="7533"/>
                </a:lnTo>
                <a:lnTo>
                  <a:pt x="6802" y="7663"/>
                </a:lnTo>
                <a:close/>
                <a:moveTo>
                  <a:pt x="3890" y="2285"/>
                </a:moveTo>
                <a:lnTo>
                  <a:pt x="3903" y="2285"/>
                </a:lnTo>
                <a:lnTo>
                  <a:pt x="4582" y="2415"/>
                </a:lnTo>
                <a:lnTo>
                  <a:pt x="4869" y="2689"/>
                </a:lnTo>
                <a:lnTo>
                  <a:pt x="4974" y="2533"/>
                </a:lnTo>
                <a:lnTo>
                  <a:pt x="4987" y="2546"/>
                </a:lnTo>
                <a:lnTo>
                  <a:pt x="4869" y="2702"/>
                </a:lnTo>
                <a:lnTo>
                  <a:pt x="4869" y="2702"/>
                </a:lnTo>
                <a:lnTo>
                  <a:pt x="4869" y="2702"/>
                </a:lnTo>
                <a:lnTo>
                  <a:pt x="4856" y="2702"/>
                </a:lnTo>
                <a:lnTo>
                  <a:pt x="4830" y="2663"/>
                </a:lnTo>
                <a:lnTo>
                  <a:pt x="4817" y="2650"/>
                </a:lnTo>
                <a:lnTo>
                  <a:pt x="4569" y="2415"/>
                </a:lnTo>
                <a:lnTo>
                  <a:pt x="3838" y="2285"/>
                </a:lnTo>
                <a:lnTo>
                  <a:pt x="3838" y="2272"/>
                </a:lnTo>
                <a:lnTo>
                  <a:pt x="3890" y="2285"/>
                </a:lnTo>
                <a:close/>
                <a:moveTo>
                  <a:pt x="5000" y="2846"/>
                </a:moveTo>
                <a:lnTo>
                  <a:pt x="4713" y="3225"/>
                </a:lnTo>
                <a:lnTo>
                  <a:pt x="4726" y="3225"/>
                </a:lnTo>
                <a:lnTo>
                  <a:pt x="4726" y="3225"/>
                </a:lnTo>
                <a:lnTo>
                  <a:pt x="4726" y="3238"/>
                </a:lnTo>
                <a:lnTo>
                  <a:pt x="5026" y="3538"/>
                </a:lnTo>
                <a:lnTo>
                  <a:pt x="5026" y="3538"/>
                </a:lnTo>
                <a:lnTo>
                  <a:pt x="4726" y="3251"/>
                </a:lnTo>
                <a:lnTo>
                  <a:pt x="4269" y="3681"/>
                </a:lnTo>
                <a:lnTo>
                  <a:pt x="4269" y="3668"/>
                </a:lnTo>
                <a:lnTo>
                  <a:pt x="4713" y="3238"/>
                </a:lnTo>
                <a:lnTo>
                  <a:pt x="4504" y="3029"/>
                </a:lnTo>
                <a:lnTo>
                  <a:pt x="4517" y="3016"/>
                </a:lnTo>
                <a:lnTo>
                  <a:pt x="4713" y="3225"/>
                </a:lnTo>
                <a:lnTo>
                  <a:pt x="5000" y="2846"/>
                </a:lnTo>
                <a:close/>
                <a:moveTo>
                  <a:pt x="5326" y="3133"/>
                </a:moveTo>
                <a:lnTo>
                  <a:pt x="4869" y="3799"/>
                </a:lnTo>
                <a:lnTo>
                  <a:pt x="4856" y="3799"/>
                </a:lnTo>
                <a:lnTo>
                  <a:pt x="5235" y="3251"/>
                </a:lnTo>
                <a:lnTo>
                  <a:pt x="5104" y="3198"/>
                </a:lnTo>
                <a:lnTo>
                  <a:pt x="5104" y="3198"/>
                </a:lnTo>
                <a:lnTo>
                  <a:pt x="5235" y="3251"/>
                </a:lnTo>
                <a:lnTo>
                  <a:pt x="5326" y="3120"/>
                </a:lnTo>
                <a:lnTo>
                  <a:pt x="5326" y="3133"/>
                </a:lnTo>
                <a:close/>
                <a:moveTo>
                  <a:pt x="23159" y="5313"/>
                </a:moveTo>
                <a:lnTo>
                  <a:pt x="23146" y="5313"/>
                </a:lnTo>
                <a:lnTo>
                  <a:pt x="23146" y="4765"/>
                </a:lnTo>
                <a:lnTo>
                  <a:pt x="23159" y="4765"/>
                </a:lnTo>
                <a:lnTo>
                  <a:pt x="23159" y="5313"/>
                </a:lnTo>
                <a:close/>
                <a:moveTo>
                  <a:pt x="14243" y="5718"/>
                </a:moveTo>
                <a:lnTo>
                  <a:pt x="14256" y="6645"/>
                </a:lnTo>
                <a:lnTo>
                  <a:pt x="14256" y="6645"/>
                </a:lnTo>
                <a:lnTo>
                  <a:pt x="14230" y="5718"/>
                </a:lnTo>
                <a:lnTo>
                  <a:pt x="14243" y="5718"/>
                </a:lnTo>
                <a:close/>
                <a:moveTo>
                  <a:pt x="13342" y="6253"/>
                </a:moveTo>
                <a:lnTo>
                  <a:pt x="13342" y="6253"/>
                </a:lnTo>
                <a:lnTo>
                  <a:pt x="13342" y="6110"/>
                </a:lnTo>
                <a:lnTo>
                  <a:pt x="13342" y="6110"/>
                </a:lnTo>
                <a:lnTo>
                  <a:pt x="13342" y="6253"/>
                </a:lnTo>
                <a:close/>
                <a:moveTo>
                  <a:pt x="17768" y="9230"/>
                </a:moveTo>
                <a:lnTo>
                  <a:pt x="17768" y="9217"/>
                </a:lnTo>
                <a:lnTo>
                  <a:pt x="18029" y="9217"/>
                </a:lnTo>
                <a:lnTo>
                  <a:pt x="18029" y="9230"/>
                </a:lnTo>
                <a:lnTo>
                  <a:pt x="17768" y="9230"/>
                </a:lnTo>
                <a:close/>
                <a:moveTo>
                  <a:pt x="12846" y="1175"/>
                </a:moveTo>
                <a:lnTo>
                  <a:pt x="13473" y="1175"/>
                </a:lnTo>
                <a:lnTo>
                  <a:pt x="13473" y="1175"/>
                </a:lnTo>
                <a:lnTo>
                  <a:pt x="12846" y="1188"/>
                </a:lnTo>
                <a:lnTo>
                  <a:pt x="12846" y="1175"/>
                </a:lnTo>
                <a:close/>
                <a:moveTo>
                  <a:pt x="18838" y="8446"/>
                </a:moveTo>
                <a:lnTo>
                  <a:pt x="18851" y="8433"/>
                </a:lnTo>
                <a:lnTo>
                  <a:pt x="19034" y="8786"/>
                </a:lnTo>
                <a:lnTo>
                  <a:pt x="19021" y="8786"/>
                </a:lnTo>
                <a:lnTo>
                  <a:pt x="18838" y="8446"/>
                </a:lnTo>
                <a:close/>
                <a:moveTo>
                  <a:pt x="13499" y="6736"/>
                </a:moveTo>
                <a:lnTo>
                  <a:pt x="13499" y="6736"/>
                </a:lnTo>
                <a:lnTo>
                  <a:pt x="13499" y="6462"/>
                </a:lnTo>
                <a:lnTo>
                  <a:pt x="13499" y="6462"/>
                </a:lnTo>
                <a:lnTo>
                  <a:pt x="13499" y="6736"/>
                </a:lnTo>
                <a:close/>
                <a:moveTo>
                  <a:pt x="16645" y="8995"/>
                </a:moveTo>
                <a:lnTo>
                  <a:pt x="16645" y="8995"/>
                </a:lnTo>
                <a:lnTo>
                  <a:pt x="16345" y="9034"/>
                </a:lnTo>
                <a:lnTo>
                  <a:pt x="16345" y="9034"/>
                </a:lnTo>
                <a:lnTo>
                  <a:pt x="16645" y="8995"/>
                </a:lnTo>
                <a:close/>
                <a:moveTo>
                  <a:pt x="11097" y="2115"/>
                </a:moveTo>
                <a:lnTo>
                  <a:pt x="11110" y="2102"/>
                </a:lnTo>
                <a:moveTo>
                  <a:pt x="11110" y="2102"/>
                </a:moveTo>
                <a:lnTo>
                  <a:pt x="11175" y="2102"/>
                </a:lnTo>
                <a:moveTo>
                  <a:pt x="11175" y="2102"/>
                </a:moveTo>
                <a:lnTo>
                  <a:pt x="11214" y="2115"/>
                </a:lnTo>
                <a:moveTo>
                  <a:pt x="11208" y="2115"/>
                </a:moveTo>
                <a:lnTo>
                  <a:pt x="11240" y="2141"/>
                </a:lnTo>
                <a:lnTo>
                  <a:pt x="11253" y="2154"/>
                </a:lnTo>
                <a:lnTo>
                  <a:pt x="11253" y="2128"/>
                </a:lnTo>
                <a:lnTo>
                  <a:pt x="11253" y="2128"/>
                </a:lnTo>
                <a:lnTo>
                  <a:pt x="11306" y="2115"/>
                </a:lnTo>
                <a:lnTo>
                  <a:pt x="11306" y="2128"/>
                </a:lnTo>
                <a:lnTo>
                  <a:pt x="11253" y="2128"/>
                </a:lnTo>
                <a:lnTo>
                  <a:pt x="11253" y="2154"/>
                </a:lnTo>
                <a:lnTo>
                  <a:pt x="11266" y="2167"/>
                </a:lnTo>
                <a:lnTo>
                  <a:pt x="11279" y="2180"/>
                </a:lnTo>
                <a:lnTo>
                  <a:pt x="11306" y="2193"/>
                </a:lnTo>
                <a:lnTo>
                  <a:pt x="11332" y="2193"/>
                </a:lnTo>
                <a:lnTo>
                  <a:pt x="11345" y="2193"/>
                </a:lnTo>
                <a:lnTo>
                  <a:pt x="11371" y="2193"/>
                </a:lnTo>
                <a:lnTo>
                  <a:pt x="11397" y="2193"/>
                </a:lnTo>
                <a:lnTo>
                  <a:pt x="11423" y="2206"/>
                </a:lnTo>
                <a:lnTo>
                  <a:pt x="11449" y="2219"/>
                </a:lnTo>
                <a:lnTo>
                  <a:pt x="11488" y="2245"/>
                </a:lnTo>
                <a:lnTo>
                  <a:pt x="11501" y="2258"/>
                </a:lnTo>
                <a:lnTo>
                  <a:pt x="11527" y="2272"/>
                </a:lnTo>
                <a:lnTo>
                  <a:pt x="11514" y="2272"/>
                </a:lnTo>
                <a:lnTo>
                  <a:pt x="11501" y="2272"/>
                </a:lnTo>
                <a:lnTo>
                  <a:pt x="11488" y="2258"/>
                </a:lnTo>
                <a:lnTo>
                  <a:pt x="11475" y="2245"/>
                </a:lnTo>
                <a:lnTo>
                  <a:pt x="11462" y="2245"/>
                </a:lnTo>
                <a:lnTo>
                  <a:pt x="11449" y="2232"/>
                </a:lnTo>
                <a:lnTo>
                  <a:pt x="11410" y="2206"/>
                </a:lnTo>
                <a:lnTo>
                  <a:pt x="11384" y="2206"/>
                </a:lnTo>
                <a:lnTo>
                  <a:pt x="11371" y="2193"/>
                </a:lnTo>
                <a:lnTo>
                  <a:pt x="11358" y="2193"/>
                </a:lnTo>
                <a:lnTo>
                  <a:pt x="11358" y="2206"/>
                </a:lnTo>
                <a:lnTo>
                  <a:pt x="11319" y="2206"/>
                </a:lnTo>
                <a:lnTo>
                  <a:pt x="11292" y="2193"/>
                </a:lnTo>
                <a:lnTo>
                  <a:pt x="11292" y="2193"/>
                </a:lnTo>
                <a:lnTo>
                  <a:pt x="11279" y="2180"/>
                </a:lnTo>
                <a:lnTo>
                  <a:pt x="11266" y="2167"/>
                </a:lnTo>
                <a:lnTo>
                  <a:pt x="11240" y="2141"/>
                </a:lnTo>
                <a:lnTo>
                  <a:pt x="11208" y="2115"/>
                </a:lnTo>
                <a:close/>
                <a:moveTo>
                  <a:pt x="11201" y="2115"/>
                </a:moveTo>
                <a:lnTo>
                  <a:pt x="11175" y="2102"/>
                </a:lnTo>
                <a:moveTo>
                  <a:pt x="11175" y="2102"/>
                </a:moveTo>
                <a:lnTo>
                  <a:pt x="11162" y="2102"/>
                </a:lnTo>
                <a:moveTo>
                  <a:pt x="11162" y="2102"/>
                </a:moveTo>
                <a:lnTo>
                  <a:pt x="11110" y="2115"/>
                </a:lnTo>
                <a:moveTo>
                  <a:pt x="11110" y="2115"/>
                </a:moveTo>
                <a:lnTo>
                  <a:pt x="11097" y="2115"/>
                </a:lnTo>
                <a:moveTo>
                  <a:pt x="13538" y="1253"/>
                </a:moveTo>
                <a:lnTo>
                  <a:pt x="13564" y="1240"/>
                </a:lnTo>
                <a:lnTo>
                  <a:pt x="13590" y="1240"/>
                </a:lnTo>
                <a:lnTo>
                  <a:pt x="13590" y="1227"/>
                </a:lnTo>
                <a:lnTo>
                  <a:pt x="13616" y="1240"/>
                </a:lnTo>
                <a:lnTo>
                  <a:pt x="13616" y="1253"/>
                </a:lnTo>
                <a:lnTo>
                  <a:pt x="13616" y="1266"/>
                </a:lnTo>
                <a:lnTo>
                  <a:pt x="13616" y="1279"/>
                </a:lnTo>
                <a:lnTo>
                  <a:pt x="13616" y="1292"/>
                </a:lnTo>
                <a:lnTo>
                  <a:pt x="13616" y="1292"/>
                </a:lnTo>
                <a:lnTo>
                  <a:pt x="13629" y="1319"/>
                </a:lnTo>
                <a:lnTo>
                  <a:pt x="13642" y="1345"/>
                </a:lnTo>
                <a:lnTo>
                  <a:pt x="13655" y="1371"/>
                </a:lnTo>
                <a:lnTo>
                  <a:pt x="13655" y="1397"/>
                </a:lnTo>
                <a:lnTo>
                  <a:pt x="13642" y="1423"/>
                </a:lnTo>
                <a:lnTo>
                  <a:pt x="13629" y="1449"/>
                </a:lnTo>
                <a:lnTo>
                  <a:pt x="13603" y="1449"/>
                </a:lnTo>
                <a:lnTo>
                  <a:pt x="13577" y="1462"/>
                </a:lnTo>
                <a:lnTo>
                  <a:pt x="13564" y="1475"/>
                </a:lnTo>
                <a:lnTo>
                  <a:pt x="13538" y="1488"/>
                </a:lnTo>
                <a:lnTo>
                  <a:pt x="13525" y="1488"/>
                </a:lnTo>
                <a:lnTo>
                  <a:pt x="13512" y="1514"/>
                </a:lnTo>
                <a:lnTo>
                  <a:pt x="13486" y="1527"/>
                </a:lnTo>
                <a:lnTo>
                  <a:pt x="13473" y="1527"/>
                </a:lnTo>
                <a:lnTo>
                  <a:pt x="13486" y="1514"/>
                </a:lnTo>
                <a:lnTo>
                  <a:pt x="13499" y="1514"/>
                </a:lnTo>
                <a:lnTo>
                  <a:pt x="13499" y="1501"/>
                </a:lnTo>
                <a:lnTo>
                  <a:pt x="13512" y="1488"/>
                </a:lnTo>
                <a:lnTo>
                  <a:pt x="13525" y="1488"/>
                </a:lnTo>
                <a:lnTo>
                  <a:pt x="13538" y="1475"/>
                </a:lnTo>
                <a:lnTo>
                  <a:pt x="13551" y="1475"/>
                </a:lnTo>
                <a:lnTo>
                  <a:pt x="13564" y="1462"/>
                </a:lnTo>
                <a:lnTo>
                  <a:pt x="13577" y="1462"/>
                </a:lnTo>
                <a:lnTo>
                  <a:pt x="13603" y="1449"/>
                </a:lnTo>
                <a:lnTo>
                  <a:pt x="13616" y="1449"/>
                </a:lnTo>
                <a:lnTo>
                  <a:pt x="13629" y="1436"/>
                </a:lnTo>
                <a:lnTo>
                  <a:pt x="13629" y="1423"/>
                </a:lnTo>
                <a:lnTo>
                  <a:pt x="13642" y="1410"/>
                </a:lnTo>
                <a:lnTo>
                  <a:pt x="13655" y="1384"/>
                </a:lnTo>
                <a:lnTo>
                  <a:pt x="13642" y="1371"/>
                </a:lnTo>
                <a:lnTo>
                  <a:pt x="13629" y="1358"/>
                </a:lnTo>
                <a:lnTo>
                  <a:pt x="13629" y="1319"/>
                </a:lnTo>
                <a:lnTo>
                  <a:pt x="13616" y="1305"/>
                </a:lnTo>
                <a:lnTo>
                  <a:pt x="13603" y="1279"/>
                </a:lnTo>
                <a:lnTo>
                  <a:pt x="13603" y="1266"/>
                </a:lnTo>
                <a:lnTo>
                  <a:pt x="13590" y="1253"/>
                </a:lnTo>
                <a:lnTo>
                  <a:pt x="13590" y="1253"/>
                </a:lnTo>
                <a:lnTo>
                  <a:pt x="13577" y="1253"/>
                </a:lnTo>
                <a:lnTo>
                  <a:pt x="13551" y="1253"/>
                </a:lnTo>
                <a:lnTo>
                  <a:pt x="13538" y="1266"/>
                </a:lnTo>
                <a:lnTo>
                  <a:pt x="13538" y="1253"/>
                </a:lnTo>
                <a:close/>
                <a:moveTo>
                  <a:pt x="4014" y="2050"/>
                </a:moveTo>
                <a:lnTo>
                  <a:pt x="4034" y="2037"/>
                </a:lnTo>
                <a:lnTo>
                  <a:pt x="4021" y="2037"/>
                </a:lnTo>
                <a:lnTo>
                  <a:pt x="4008" y="2050"/>
                </a:lnTo>
                <a:lnTo>
                  <a:pt x="3995" y="2063"/>
                </a:lnTo>
                <a:lnTo>
                  <a:pt x="4014" y="2050"/>
                </a:lnTo>
                <a:close/>
              </a:path>
            </a:pathLst>
          </a:custGeom>
          <a:solidFill>
            <a:srgbClr val="588838"/>
          </a:solidFill>
          <a:ln w="19050" cap="rnd">
            <a:solidFill>
              <a:srgbClr val="58883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1081C41C-EEBB-49BF-A388-9BD59F56D2DB}"/>
              </a:ext>
            </a:extLst>
          </p:cNvPr>
          <p:cNvSpPr>
            <a:spLocks noEditPoints="1"/>
          </p:cNvSpPr>
          <p:nvPr/>
        </p:nvSpPr>
        <p:spPr bwMode="auto">
          <a:xfrm>
            <a:off x="826129" y="2413282"/>
            <a:ext cx="8064000" cy="3601385"/>
          </a:xfrm>
          <a:custGeom>
            <a:avLst/>
            <a:gdLst>
              <a:gd name="T0" fmla="*/ 8801 w 21514"/>
              <a:gd name="T1" fmla="*/ 5985 h 9662"/>
              <a:gd name="T2" fmla="*/ 8736 w 21514"/>
              <a:gd name="T3" fmla="*/ 6285 h 9662"/>
              <a:gd name="T4" fmla="*/ 8632 w 21514"/>
              <a:gd name="T5" fmla="*/ 6741 h 9662"/>
              <a:gd name="T6" fmla="*/ 7902 w 21514"/>
              <a:gd name="T7" fmla="*/ 6937 h 9662"/>
              <a:gd name="T8" fmla="*/ 6350 w 21514"/>
              <a:gd name="T9" fmla="*/ 7328 h 9662"/>
              <a:gd name="T10" fmla="*/ 2164 w 21514"/>
              <a:gd name="T11" fmla="*/ 6454 h 9662"/>
              <a:gd name="T12" fmla="*/ 6180 w 21514"/>
              <a:gd name="T13" fmla="*/ 7445 h 9662"/>
              <a:gd name="T14" fmla="*/ 6154 w 21514"/>
              <a:gd name="T15" fmla="*/ 7341 h 9662"/>
              <a:gd name="T16" fmla="*/ 9440 w 21514"/>
              <a:gd name="T17" fmla="*/ 5828 h 9662"/>
              <a:gd name="T18" fmla="*/ 9114 w 21514"/>
              <a:gd name="T19" fmla="*/ 6076 h 9662"/>
              <a:gd name="T20" fmla="*/ 10535 w 21514"/>
              <a:gd name="T21" fmla="*/ 4172 h 9662"/>
              <a:gd name="T22" fmla="*/ 6428 w 21514"/>
              <a:gd name="T23" fmla="*/ 7419 h 9662"/>
              <a:gd name="T24" fmla="*/ 2869 w 21514"/>
              <a:gd name="T25" fmla="*/ 900 h 9662"/>
              <a:gd name="T26" fmla="*/ 7602 w 21514"/>
              <a:gd name="T27" fmla="*/ 1721 h 9662"/>
              <a:gd name="T28" fmla="*/ 13117 w 21514"/>
              <a:gd name="T29" fmla="*/ 6689 h 9662"/>
              <a:gd name="T30" fmla="*/ 9818 w 21514"/>
              <a:gd name="T31" fmla="*/ 3820 h 9662"/>
              <a:gd name="T32" fmla="*/ 6793 w 21514"/>
              <a:gd name="T33" fmla="*/ 5737 h 9662"/>
              <a:gd name="T34" fmla="*/ 7732 w 21514"/>
              <a:gd name="T35" fmla="*/ 5685 h 9662"/>
              <a:gd name="T36" fmla="*/ 626 w 21514"/>
              <a:gd name="T37" fmla="*/ 5620 h 9662"/>
              <a:gd name="T38" fmla="*/ 12648 w 21514"/>
              <a:gd name="T39" fmla="*/ 6963 h 9662"/>
              <a:gd name="T40" fmla="*/ 10614 w 21514"/>
              <a:gd name="T41" fmla="*/ 7797 h 9662"/>
              <a:gd name="T42" fmla="*/ 10535 w 21514"/>
              <a:gd name="T43" fmla="*/ 5633 h 9662"/>
              <a:gd name="T44" fmla="*/ 10535 w 21514"/>
              <a:gd name="T45" fmla="*/ 5581 h 9662"/>
              <a:gd name="T46" fmla="*/ 11696 w 21514"/>
              <a:gd name="T47" fmla="*/ 9179 h 9662"/>
              <a:gd name="T48" fmla="*/ 11761 w 21514"/>
              <a:gd name="T49" fmla="*/ 8762 h 9662"/>
              <a:gd name="T50" fmla="*/ 11735 w 21514"/>
              <a:gd name="T51" fmla="*/ 8462 h 9662"/>
              <a:gd name="T52" fmla="*/ 8449 w 21514"/>
              <a:gd name="T53" fmla="*/ 7497 h 9662"/>
              <a:gd name="T54" fmla="*/ 7745 w 21514"/>
              <a:gd name="T55" fmla="*/ 7758 h 9662"/>
              <a:gd name="T56" fmla="*/ 7810 w 21514"/>
              <a:gd name="T57" fmla="*/ 7954 h 9662"/>
              <a:gd name="T58" fmla="*/ 8136 w 21514"/>
              <a:gd name="T59" fmla="*/ 5633 h 9662"/>
              <a:gd name="T60" fmla="*/ 7549 w 21514"/>
              <a:gd name="T61" fmla="*/ 5685 h 9662"/>
              <a:gd name="T62" fmla="*/ 7536 w 21514"/>
              <a:gd name="T63" fmla="*/ 5620 h 9662"/>
              <a:gd name="T64" fmla="*/ 7536 w 21514"/>
              <a:gd name="T65" fmla="*/ 5476 h 9662"/>
              <a:gd name="T66" fmla="*/ 10861 w 21514"/>
              <a:gd name="T67" fmla="*/ 4590 h 9662"/>
              <a:gd name="T68" fmla="*/ 8540 w 21514"/>
              <a:gd name="T69" fmla="*/ 5880 h 9662"/>
              <a:gd name="T70" fmla="*/ 11539 w 21514"/>
              <a:gd name="T71" fmla="*/ 7536 h 9662"/>
              <a:gd name="T72" fmla="*/ 11996 w 21514"/>
              <a:gd name="T73" fmla="*/ 52 h 9662"/>
              <a:gd name="T74" fmla="*/ 9688 w 21514"/>
              <a:gd name="T75" fmla="*/ 5255 h 9662"/>
              <a:gd name="T76" fmla="*/ 7054 w 21514"/>
              <a:gd name="T77" fmla="*/ 5555 h 9662"/>
              <a:gd name="T78" fmla="*/ 7041 w 21514"/>
              <a:gd name="T79" fmla="*/ 5568 h 9662"/>
              <a:gd name="T80" fmla="*/ 7967 w 21514"/>
              <a:gd name="T81" fmla="*/ 7471 h 9662"/>
              <a:gd name="T82" fmla="*/ 7954 w 21514"/>
              <a:gd name="T83" fmla="*/ 7484 h 9662"/>
              <a:gd name="T84" fmla="*/ 7928 w 21514"/>
              <a:gd name="T85" fmla="*/ 7523 h 9662"/>
              <a:gd name="T86" fmla="*/ 12804 w 21514"/>
              <a:gd name="T87" fmla="*/ 6911 h 9662"/>
              <a:gd name="T88" fmla="*/ 13287 w 21514"/>
              <a:gd name="T89" fmla="*/ 6193 h 9662"/>
              <a:gd name="T90" fmla="*/ 12935 w 21514"/>
              <a:gd name="T91" fmla="*/ 6219 h 9662"/>
              <a:gd name="T92" fmla="*/ 13300 w 21514"/>
              <a:gd name="T93" fmla="*/ 6193 h 9662"/>
              <a:gd name="T94" fmla="*/ 287 w 21514"/>
              <a:gd name="T95" fmla="*/ 5333 h 9662"/>
              <a:gd name="T96" fmla="*/ 8723 w 21514"/>
              <a:gd name="T97" fmla="*/ 4081 h 9662"/>
              <a:gd name="T98" fmla="*/ 11318 w 21514"/>
              <a:gd name="T99" fmla="*/ 8384 h 9662"/>
              <a:gd name="T100" fmla="*/ 11161 w 21514"/>
              <a:gd name="T101" fmla="*/ 8371 h 9662"/>
              <a:gd name="T102" fmla="*/ 8110 w 21514"/>
              <a:gd name="T103" fmla="*/ 5489 h 9662"/>
              <a:gd name="T104" fmla="*/ 6480 w 21514"/>
              <a:gd name="T105" fmla="*/ 7432 h 9662"/>
              <a:gd name="T106" fmla="*/ 7067 w 21514"/>
              <a:gd name="T107" fmla="*/ 7002 h 9662"/>
              <a:gd name="T108" fmla="*/ 7589 w 21514"/>
              <a:gd name="T109" fmla="*/ 6884 h 9662"/>
              <a:gd name="T110" fmla="*/ 10522 w 21514"/>
              <a:gd name="T111" fmla="*/ 7719 h 9662"/>
              <a:gd name="T112" fmla="*/ 6506 w 21514"/>
              <a:gd name="T113" fmla="*/ 7210 h 9662"/>
              <a:gd name="T114" fmla="*/ 8723 w 21514"/>
              <a:gd name="T115" fmla="*/ 7993 h 9662"/>
              <a:gd name="T116" fmla="*/ 12661 w 21514"/>
              <a:gd name="T117" fmla="*/ 6728 h 9662"/>
              <a:gd name="T118" fmla="*/ 13899 w 21514"/>
              <a:gd name="T119" fmla="*/ 7041 h 9662"/>
              <a:gd name="T120" fmla="*/ 12556 w 21514"/>
              <a:gd name="T121" fmla="*/ 7536 h 9662"/>
              <a:gd name="T122" fmla="*/ 8267 w 21514"/>
              <a:gd name="T123" fmla="*/ 7602 h 9662"/>
              <a:gd name="T124" fmla="*/ 9440 w 21514"/>
              <a:gd name="T125" fmla="*/ 7810 h 9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514" h="9662">
                <a:moveTo>
                  <a:pt x="13221" y="4368"/>
                </a:moveTo>
                <a:lnTo>
                  <a:pt x="13221" y="4381"/>
                </a:lnTo>
                <a:lnTo>
                  <a:pt x="13195" y="4407"/>
                </a:lnTo>
                <a:lnTo>
                  <a:pt x="13195" y="4394"/>
                </a:lnTo>
                <a:lnTo>
                  <a:pt x="13195" y="4368"/>
                </a:lnTo>
                <a:lnTo>
                  <a:pt x="13195" y="4368"/>
                </a:lnTo>
                <a:lnTo>
                  <a:pt x="13195" y="4368"/>
                </a:lnTo>
                <a:lnTo>
                  <a:pt x="13195" y="4368"/>
                </a:lnTo>
                <a:lnTo>
                  <a:pt x="13195" y="4355"/>
                </a:lnTo>
                <a:lnTo>
                  <a:pt x="13208" y="4355"/>
                </a:lnTo>
                <a:lnTo>
                  <a:pt x="13208" y="4368"/>
                </a:lnTo>
                <a:lnTo>
                  <a:pt x="13208" y="4368"/>
                </a:lnTo>
                <a:lnTo>
                  <a:pt x="13208" y="4368"/>
                </a:lnTo>
                <a:lnTo>
                  <a:pt x="13208" y="4368"/>
                </a:lnTo>
                <a:lnTo>
                  <a:pt x="13221" y="4368"/>
                </a:lnTo>
                <a:lnTo>
                  <a:pt x="13221" y="4368"/>
                </a:lnTo>
                <a:lnTo>
                  <a:pt x="13221" y="4355"/>
                </a:lnTo>
                <a:lnTo>
                  <a:pt x="13221" y="4355"/>
                </a:lnTo>
                <a:lnTo>
                  <a:pt x="13221" y="4368"/>
                </a:lnTo>
                <a:close/>
                <a:moveTo>
                  <a:pt x="13234" y="4368"/>
                </a:moveTo>
                <a:lnTo>
                  <a:pt x="13221" y="4368"/>
                </a:lnTo>
                <a:lnTo>
                  <a:pt x="13234" y="4368"/>
                </a:lnTo>
                <a:lnTo>
                  <a:pt x="13234" y="4355"/>
                </a:lnTo>
                <a:lnTo>
                  <a:pt x="13234" y="4368"/>
                </a:lnTo>
                <a:close/>
                <a:moveTo>
                  <a:pt x="2764" y="6963"/>
                </a:moveTo>
                <a:lnTo>
                  <a:pt x="2803" y="6937"/>
                </a:lnTo>
                <a:lnTo>
                  <a:pt x="2973" y="7250"/>
                </a:lnTo>
                <a:lnTo>
                  <a:pt x="2908" y="7250"/>
                </a:lnTo>
                <a:lnTo>
                  <a:pt x="2908" y="7237"/>
                </a:lnTo>
                <a:lnTo>
                  <a:pt x="2908" y="7237"/>
                </a:lnTo>
                <a:lnTo>
                  <a:pt x="2908" y="7237"/>
                </a:lnTo>
                <a:lnTo>
                  <a:pt x="2908" y="7237"/>
                </a:lnTo>
                <a:lnTo>
                  <a:pt x="2895" y="7237"/>
                </a:lnTo>
                <a:lnTo>
                  <a:pt x="2895" y="7237"/>
                </a:lnTo>
                <a:lnTo>
                  <a:pt x="2895" y="7237"/>
                </a:lnTo>
                <a:lnTo>
                  <a:pt x="2895" y="7224"/>
                </a:lnTo>
                <a:lnTo>
                  <a:pt x="2895" y="7210"/>
                </a:lnTo>
                <a:lnTo>
                  <a:pt x="2882" y="7197"/>
                </a:lnTo>
                <a:lnTo>
                  <a:pt x="2882" y="7184"/>
                </a:lnTo>
                <a:lnTo>
                  <a:pt x="2869" y="7171"/>
                </a:lnTo>
                <a:lnTo>
                  <a:pt x="2855" y="7145"/>
                </a:lnTo>
                <a:lnTo>
                  <a:pt x="2842" y="7119"/>
                </a:lnTo>
                <a:lnTo>
                  <a:pt x="2842" y="7093"/>
                </a:lnTo>
                <a:lnTo>
                  <a:pt x="2764" y="6963"/>
                </a:lnTo>
                <a:close/>
                <a:moveTo>
                  <a:pt x="8814" y="5946"/>
                </a:moveTo>
                <a:lnTo>
                  <a:pt x="8840" y="5959"/>
                </a:lnTo>
                <a:lnTo>
                  <a:pt x="8853" y="5933"/>
                </a:lnTo>
                <a:lnTo>
                  <a:pt x="8853" y="5933"/>
                </a:lnTo>
                <a:lnTo>
                  <a:pt x="8853" y="5933"/>
                </a:lnTo>
                <a:lnTo>
                  <a:pt x="8866" y="5933"/>
                </a:lnTo>
                <a:lnTo>
                  <a:pt x="8866" y="5933"/>
                </a:lnTo>
                <a:lnTo>
                  <a:pt x="8866" y="5933"/>
                </a:lnTo>
                <a:lnTo>
                  <a:pt x="8814" y="6115"/>
                </a:lnTo>
                <a:lnTo>
                  <a:pt x="8814" y="6115"/>
                </a:lnTo>
                <a:lnTo>
                  <a:pt x="8801" y="6115"/>
                </a:lnTo>
                <a:lnTo>
                  <a:pt x="8801" y="6115"/>
                </a:lnTo>
                <a:lnTo>
                  <a:pt x="8775" y="6115"/>
                </a:lnTo>
                <a:lnTo>
                  <a:pt x="8762" y="6115"/>
                </a:lnTo>
                <a:lnTo>
                  <a:pt x="8762" y="6115"/>
                </a:lnTo>
                <a:lnTo>
                  <a:pt x="8762" y="6102"/>
                </a:lnTo>
                <a:lnTo>
                  <a:pt x="8762" y="6102"/>
                </a:lnTo>
                <a:lnTo>
                  <a:pt x="8788" y="5985"/>
                </a:lnTo>
                <a:lnTo>
                  <a:pt x="8788" y="5985"/>
                </a:lnTo>
                <a:lnTo>
                  <a:pt x="8801" y="5985"/>
                </a:lnTo>
                <a:lnTo>
                  <a:pt x="8801" y="5985"/>
                </a:lnTo>
                <a:lnTo>
                  <a:pt x="8814" y="5985"/>
                </a:lnTo>
                <a:lnTo>
                  <a:pt x="8814" y="5985"/>
                </a:lnTo>
                <a:lnTo>
                  <a:pt x="8814" y="5959"/>
                </a:lnTo>
                <a:lnTo>
                  <a:pt x="8814" y="5946"/>
                </a:lnTo>
                <a:lnTo>
                  <a:pt x="8801" y="5946"/>
                </a:lnTo>
                <a:lnTo>
                  <a:pt x="8801" y="5946"/>
                </a:lnTo>
                <a:lnTo>
                  <a:pt x="8801" y="5946"/>
                </a:lnTo>
                <a:lnTo>
                  <a:pt x="8801" y="5920"/>
                </a:lnTo>
                <a:lnTo>
                  <a:pt x="8814" y="5920"/>
                </a:lnTo>
                <a:lnTo>
                  <a:pt x="8814" y="5946"/>
                </a:lnTo>
                <a:close/>
                <a:moveTo>
                  <a:pt x="8814" y="6011"/>
                </a:moveTo>
                <a:lnTo>
                  <a:pt x="8801" y="6011"/>
                </a:lnTo>
                <a:lnTo>
                  <a:pt x="8801" y="6011"/>
                </a:lnTo>
                <a:lnTo>
                  <a:pt x="8801" y="6011"/>
                </a:lnTo>
                <a:lnTo>
                  <a:pt x="8801" y="6011"/>
                </a:lnTo>
                <a:lnTo>
                  <a:pt x="8801" y="6011"/>
                </a:lnTo>
                <a:lnTo>
                  <a:pt x="8814" y="6024"/>
                </a:lnTo>
                <a:lnTo>
                  <a:pt x="8814" y="6011"/>
                </a:lnTo>
                <a:lnTo>
                  <a:pt x="8814" y="6011"/>
                </a:lnTo>
                <a:lnTo>
                  <a:pt x="8814" y="6011"/>
                </a:lnTo>
                <a:lnTo>
                  <a:pt x="8814" y="6011"/>
                </a:lnTo>
                <a:lnTo>
                  <a:pt x="8814" y="6011"/>
                </a:lnTo>
                <a:lnTo>
                  <a:pt x="8814" y="6011"/>
                </a:lnTo>
                <a:lnTo>
                  <a:pt x="8814" y="6011"/>
                </a:lnTo>
                <a:close/>
                <a:moveTo>
                  <a:pt x="8801" y="6063"/>
                </a:moveTo>
                <a:lnTo>
                  <a:pt x="8801" y="6063"/>
                </a:lnTo>
                <a:lnTo>
                  <a:pt x="8801" y="6050"/>
                </a:lnTo>
                <a:lnTo>
                  <a:pt x="8801" y="6050"/>
                </a:lnTo>
                <a:lnTo>
                  <a:pt x="8801" y="6063"/>
                </a:lnTo>
                <a:close/>
                <a:moveTo>
                  <a:pt x="8801" y="6128"/>
                </a:moveTo>
                <a:lnTo>
                  <a:pt x="8762" y="6272"/>
                </a:lnTo>
                <a:lnTo>
                  <a:pt x="8736" y="6272"/>
                </a:lnTo>
                <a:lnTo>
                  <a:pt x="8736" y="6272"/>
                </a:lnTo>
                <a:lnTo>
                  <a:pt x="8762" y="6141"/>
                </a:lnTo>
                <a:lnTo>
                  <a:pt x="8775" y="6141"/>
                </a:lnTo>
                <a:lnTo>
                  <a:pt x="8775" y="6128"/>
                </a:lnTo>
                <a:lnTo>
                  <a:pt x="8801" y="6128"/>
                </a:lnTo>
                <a:close/>
                <a:moveTo>
                  <a:pt x="8749" y="6246"/>
                </a:moveTo>
                <a:lnTo>
                  <a:pt x="8749" y="6259"/>
                </a:lnTo>
                <a:lnTo>
                  <a:pt x="8749" y="6246"/>
                </a:lnTo>
                <a:lnTo>
                  <a:pt x="8749" y="6246"/>
                </a:lnTo>
                <a:lnTo>
                  <a:pt x="8762" y="6246"/>
                </a:lnTo>
                <a:lnTo>
                  <a:pt x="8762" y="6246"/>
                </a:lnTo>
                <a:lnTo>
                  <a:pt x="8762" y="6246"/>
                </a:lnTo>
                <a:lnTo>
                  <a:pt x="8762" y="6246"/>
                </a:lnTo>
                <a:lnTo>
                  <a:pt x="8762" y="6246"/>
                </a:lnTo>
                <a:lnTo>
                  <a:pt x="8762" y="6246"/>
                </a:lnTo>
                <a:lnTo>
                  <a:pt x="8749" y="6233"/>
                </a:lnTo>
                <a:lnTo>
                  <a:pt x="8749" y="6246"/>
                </a:lnTo>
                <a:lnTo>
                  <a:pt x="8749" y="6246"/>
                </a:lnTo>
                <a:lnTo>
                  <a:pt x="8749" y="6246"/>
                </a:lnTo>
                <a:close/>
                <a:moveTo>
                  <a:pt x="8749" y="6285"/>
                </a:moveTo>
                <a:lnTo>
                  <a:pt x="8710" y="6454"/>
                </a:lnTo>
                <a:lnTo>
                  <a:pt x="8684" y="6454"/>
                </a:lnTo>
                <a:lnTo>
                  <a:pt x="8736" y="6272"/>
                </a:lnTo>
                <a:lnTo>
                  <a:pt x="8749" y="6285"/>
                </a:lnTo>
                <a:close/>
                <a:moveTo>
                  <a:pt x="8697" y="6441"/>
                </a:moveTo>
                <a:lnTo>
                  <a:pt x="8710" y="6441"/>
                </a:lnTo>
                <a:lnTo>
                  <a:pt x="8710" y="6441"/>
                </a:lnTo>
                <a:lnTo>
                  <a:pt x="8710" y="6428"/>
                </a:lnTo>
                <a:lnTo>
                  <a:pt x="8697" y="6441"/>
                </a:lnTo>
                <a:close/>
                <a:moveTo>
                  <a:pt x="8736" y="6285"/>
                </a:moveTo>
                <a:lnTo>
                  <a:pt x="8736" y="6285"/>
                </a:lnTo>
                <a:lnTo>
                  <a:pt x="8736" y="6285"/>
                </a:lnTo>
                <a:lnTo>
                  <a:pt x="8736" y="6285"/>
                </a:lnTo>
                <a:close/>
                <a:moveTo>
                  <a:pt x="8697" y="6493"/>
                </a:moveTo>
                <a:lnTo>
                  <a:pt x="8658" y="6650"/>
                </a:lnTo>
                <a:lnTo>
                  <a:pt x="8645" y="6650"/>
                </a:lnTo>
                <a:lnTo>
                  <a:pt x="8671" y="6493"/>
                </a:lnTo>
                <a:lnTo>
                  <a:pt x="8697" y="6493"/>
                </a:lnTo>
                <a:close/>
                <a:moveTo>
                  <a:pt x="8671" y="6506"/>
                </a:moveTo>
                <a:lnTo>
                  <a:pt x="8684" y="6506"/>
                </a:lnTo>
                <a:lnTo>
                  <a:pt x="8684" y="6506"/>
                </a:lnTo>
                <a:lnTo>
                  <a:pt x="8684" y="6506"/>
                </a:lnTo>
                <a:lnTo>
                  <a:pt x="8684" y="6493"/>
                </a:lnTo>
                <a:lnTo>
                  <a:pt x="8684" y="6493"/>
                </a:lnTo>
                <a:lnTo>
                  <a:pt x="8671" y="6506"/>
                </a:lnTo>
                <a:close/>
                <a:moveTo>
                  <a:pt x="8632" y="6650"/>
                </a:moveTo>
                <a:lnTo>
                  <a:pt x="8658" y="6663"/>
                </a:lnTo>
                <a:lnTo>
                  <a:pt x="8645" y="6715"/>
                </a:lnTo>
                <a:lnTo>
                  <a:pt x="8632" y="6715"/>
                </a:lnTo>
                <a:lnTo>
                  <a:pt x="8632" y="6715"/>
                </a:lnTo>
                <a:lnTo>
                  <a:pt x="8632" y="6715"/>
                </a:lnTo>
                <a:lnTo>
                  <a:pt x="8619" y="6715"/>
                </a:lnTo>
                <a:lnTo>
                  <a:pt x="8632" y="6650"/>
                </a:lnTo>
                <a:close/>
                <a:moveTo>
                  <a:pt x="8632" y="6663"/>
                </a:moveTo>
                <a:lnTo>
                  <a:pt x="8632" y="6663"/>
                </a:lnTo>
                <a:lnTo>
                  <a:pt x="8645" y="6663"/>
                </a:lnTo>
                <a:lnTo>
                  <a:pt x="8645" y="6663"/>
                </a:lnTo>
                <a:lnTo>
                  <a:pt x="8645" y="6663"/>
                </a:lnTo>
                <a:lnTo>
                  <a:pt x="8645" y="6663"/>
                </a:lnTo>
                <a:lnTo>
                  <a:pt x="8645" y="6663"/>
                </a:lnTo>
                <a:lnTo>
                  <a:pt x="8645" y="6663"/>
                </a:lnTo>
                <a:lnTo>
                  <a:pt x="8645" y="6663"/>
                </a:lnTo>
                <a:lnTo>
                  <a:pt x="8645" y="6650"/>
                </a:lnTo>
                <a:lnTo>
                  <a:pt x="8645" y="6650"/>
                </a:lnTo>
                <a:lnTo>
                  <a:pt x="8645" y="6663"/>
                </a:lnTo>
                <a:lnTo>
                  <a:pt x="8645" y="6663"/>
                </a:lnTo>
                <a:lnTo>
                  <a:pt x="8645" y="6663"/>
                </a:lnTo>
                <a:lnTo>
                  <a:pt x="8632" y="6663"/>
                </a:lnTo>
                <a:lnTo>
                  <a:pt x="8632" y="6663"/>
                </a:lnTo>
                <a:lnTo>
                  <a:pt x="8632" y="6663"/>
                </a:lnTo>
                <a:close/>
                <a:moveTo>
                  <a:pt x="8606" y="6819"/>
                </a:moveTo>
                <a:lnTo>
                  <a:pt x="8606" y="6819"/>
                </a:lnTo>
                <a:lnTo>
                  <a:pt x="8593" y="6819"/>
                </a:lnTo>
                <a:lnTo>
                  <a:pt x="8593" y="6806"/>
                </a:lnTo>
                <a:lnTo>
                  <a:pt x="8619" y="6754"/>
                </a:lnTo>
                <a:lnTo>
                  <a:pt x="8619" y="6754"/>
                </a:lnTo>
                <a:lnTo>
                  <a:pt x="8619" y="6754"/>
                </a:lnTo>
                <a:lnTo>
                  <a:pt x="8632" y="6754"/>
                </a:lnTo>
                <a:lnTo>
                  <a:pt x="8632" y="6754"/>
                </a:lnTo>
                <a:lnTo>
                  <a:pt x="8632" y="6754"/>
                </a:lnTo>
                <a:lnTo>
                  <a:pt x="8606" y="6819"/>
                </a:lnTo>
                <a:close/>
                <a:moveTo>
                  <a:pt x="8606" y="6819"/>
                </a:moveTo>
                <a:lnTo>
                  <a:pt x="8593" y="6871"/>
                </a:lnTo>
                <a:lnTo>
                  <a:pt x="8593" y="6871"/>
                </a:lnTo>
                <a:lnTo>
                  <a:pt x="8593" y="6871"/>
                </a:lnTo>
                <a:lnTo>
                  <a:pt x="8593" y="6871"/>
                </a:lnTo>
                <a:lnTo>
                  <a:pt x="8580" y="6871"/>
                </a:lnTo>
                <a:lnTo>
                  <a:pt x="8580" y="6871"/>
                </a:lnTo>
                <a:lnTo>
                  <a:pt x="8580" y="6871"/>
                </a:lnTo>
                <a:lnTo>
                  <a:pt x="8593" y="6819"/>
                </a:lnTo>
                <a:lnTo>
                  <a:pt x="8606" y="6819"/>
                </a:lnTo>
                <a:close/>
                <a:moveTo>
                  <a:pt x="8593" y="6898"/>
                </a:moveTo>
                <a:lnTo>
                  <a:pt x="8580" y="6937"/>
                </a:lnTo>
                <a:lnTo>
                  <a:pt x="8566" y="6937"/>
                </a:lnTo>
                <a:lnTo>
                  <a:pt x="8580" y="6884"/>
                </a:lnTo>
                <a:lnTo>
                  <a:pt x="8593" y="6898"/>
                </a:lnTo>
                <a:close/>
                <a:moveTo>
                  <a:pt x="8632" y="6728"/>
                </a:moveTo>
                <a:lnTo>
                  <a:pt x="8632" y="6741"/>
                </a:lnTo>
                <a:lnTo>
                  <a:pt x="8632" y="6741"/>
                </a:lnTo>
                <a:lnTo>
                  <a:pt x="8632" y="6741"/>
                </a:lnTo>
                <a:lnTo>
                  <a:pt x="8619" y="6741"/>
                </a:lnTo>
                <a:lnTo>
                  <a:pt x="8619" y="6741"/>
                </a:lnTo>
                <a:lnTo>
                  <a:pt x="8619" y="6741"/>
                </a:lnTo>
                <a:lnTo>
                  <a:pt x="8619" y="6741"/>
                </a:lnTo>
                <a:lnTo>
                  <a:pt x="8619" y="6741"/>
                </a:lnTo>
                <a:lnTo>
                  <a:pt x="8632" y="6741"/>
                </a:lnTo>
                <a:lnTo>
                  <a:pt x="8632" y="6741"/>
                </a:lnTo>
                <a:lnTo>
                  <a:pt x="8632" y="6728"/>
                </a:lnTo>
                <a:close/>
                <a:moveTo>
                  <a:pt x="7915" y="6924"/>
                </a:moveTo>
                <a:lnTo>
                  <a:pt x="7954" y="6963"/>
                </a:lnTo>
                <a:lnTo>
                  <a:pt x="7980" y="6976"/>
                </a:lnTo>
                <a:lnTo>
                  <a:pt x="7993" y="7002"/>
                </a:lnTo>
                <a:lnTo>
                  <a:pt x="8006" y="7015"/>
                </a:lnTo>
                <a:lnTo>
                  <a:pt x="8019" y="7028"/>
                </a:lnTo>
                <a:lnTo>
                  <a:pt x="8019" y="7028"/>
                </a:lnTo>
                <a:lnTo>
                  <a:pt x="8032" y="7054"/>
                </a:lnTo>
                <a:lnTo>
                  <a:pt x="8032" y="7067"/>
                </a:lnTo>
                <a:lnTo>
                  <a:pt x="8045" y="7080"/>
                </a:lnTo>
                <a:lnTo>
                  <a:pt x="8045" y="7093"/>
                </a:lnTo>
                <a:lnTo>
                  <a:pt x="8045" y="7119"/>
                </a:lnTo>
                <a:lnTo>
                  <a:pt x="8058" y="7132"/>
                </a:lnTo>
                <a:lnTo>
                  <a:pt x="8058" y="7132"/>
                </a:lnTo>
                <a:lnTo>
                  <a:pt x="8058" y="7145"/>
                </a:lnTo>
                <a:lnTo>
                  <a:pt x="8058" y="7158"/>
                </a:lnTo>
                <a:lnTo>
                  <a:pt x="8058" y="7171"/>
                </a:lnTo>
                <a:lnTo>
                  <a:pt x="8071" y="7184"/>
                </a:lnTo>
                <a:lnTo>
                  <a:pt x="8071" y="7197"/>
                </a:lnTo>
                <a:lnTo>
                  <a:pt x="8071" y="7210"/>
                </a:lnTo>
                <a:lnTo>
                  <a:pt x="8071" y="7224"/>
                </a:lnTo>
                <a:lnTo>
                  <a:pt x="8071" y="7237"/>
                </a:lnTo>
                <a:lnTo>
                  <a:pt x="8071" y="7250"/>
                </a:lnTo>
                <a:lnTo>
                  <a:pt x="8071" y="7263"/>
                </a:lnTo>
                <a:lnTo>
                  <a:pt x="8071" y="7276"/>
                </a:lnTo>
                <a:lnTo>
                  <a:pt x="8071" y="7276"/>
                </a:lnTo>
                <a:lnTo>
                  <a:pt x="8071" y="7250"/>
                </a:lnTo>
                <a:lnTo>
                  <a:pt x="8071" y="7224"/>
                </a:lnTo>
                <a:lnTo>
                  <a:pt x="8071" y="7210"/>
                </a:lnTo>
                <a:lnTo>
                  <a:pt x="8071" y="7197"/>
                </a:lnTo>
                <a:lnTo>
                  <a:pt x="8071" y="7184"/>
                </a:lnTo>
                <a:lnTo>
                  <a:pt x="8071" y="7171"/>
                </a:lnTo>
                <a:lnTo>
                  <a:pt x="8058" y="7171"/>
                </a:lnTo>
                <a:lnTo>
                  <a:pt x="8058" y="7158"/>
                </a:lnTo>
                <a:lnTo>
                  <a:pt x="8058" y="7145"/>
                </a:lnTo>
                <a:lnTo>
                  <a:pt x="8058" y="7132"/>
                </a:lnTo>
                <a:lnTo>
                  <a:pt x="8058" y="7132"/>
                </a:lnTo>
                <a:lnTo>
                  <a:pt x="8045" y="7119"/>
                </a:lnTo>
                <a:lnTo>
                  <a:pt x="8045" y="7093"/>
                </a:lnTo>
                <a:lnTo>
                  <a:pt x="8032" y="7067"/>
                </a:lnTo>
                <a:lnTo>
                  <a:pt x="8032" y="7054"/>
                </a:lnTo>
                <a:lnTo>
                  <a:pt x="8019" y="7054"/>
                </a:lnTo>
                <a:lnTo>
                  <a:pt x="8019" y="7041"/>
                </a:lnTo>
                <a:lnTo>
                  <a:pt x="8019" y="7041"/>
                </a:lnTo>
                <a:lnTo>
                  <a:pt x="8019" y="7028"/>
                </a:lnTo>
                <a:lnTo>
                  <a:pt x="7980" y="7002"/>
                </a:lnTo>
                <a:lnTo>
                  <a:pt x="7980" y="7002"/>
                </a:lnTo>
                <a:lnTo>
                  <a:pt x="7980" y="7002"/>
                </a:lnTo>
                <a:lnTo>
                  <a:pt x="7954" y="6976"/>
                </a:lnTo>
                <a:lnTo>
                  <a:pt x="7902" y="6937"/>
                </a:lnTo>
                <a:lnTo>
                  <a:pt x="7902" y="6937"/>
                </a:lnTo>
                <a:lnTo>
                  <a:pt x="7902" y="6937"/>
                </a:lnTo>
                <a:lnTo>
                  <a:pt x="7902" y="6937"/>
                </a:lnTo>
                <a:lnTo>
                  <a:pt x="7902" y="6937"/>
                </a:lnTo>
                <a:lnTo>
                  <a:pt x="7902" y="6937"/>
                </a:lnTo>
                <a:lnTo>
                  <a:pt x="7915" y="6924"/>
                </a:lnTo>
                <a:lnTo>
                  <a:pt x="7915" y="6924"/>
                </a:lnTo>
                <a:close/>
                <a:moveTo>
                  <a:pt x="9362" y="7628"/>
                </a:moveTo>
                <a:lnTo>
                  <a:pt x="9375" y="7628"/>
                </a:lnTo>
                <a:lnTo>
                  <a:pt x="9375" y="7641"/>
                </a:lnTo>
                <a:lnTo>
                  <a:pt x="9375" y="7641"/>
                </a:lnTo>
                <a:lnTo>
                  <a:pt x="9375" y="7641"/>
                </a:lnTo>
                <a:lnTo>
                  <a:pt x="9388" y="7641"/>
                </a:lnTo>
                <a:lnTo>
                  <a:pt x="9388" y="7654"/>
                </a:lnTo>
                <a:lnTo>
                  <a:pt x="9388" y="7667"/>
                </a:lnTo>
                <a:lnTo>
                  <a:pt x="9388" y="7667"/>
                </a:lnTo>
                <a:lnTo>
                  <a:pt x="9388" y="7667"/>
                </a:lnTo>
                <a:lnTo>
                  <a:pt x="9388" y="7680"/>
                </a:lnTo>
                <a:lnTo>
                  <a:pt x="9375" y="7680"/>
                </a:lnTo>
                <a:lnTo>
                  <a:pt x="9375" y="7680"/>
                </a:lnTo>
                <a:lnTo>
                  <a:pt x="9336" y="7693"/>
                </a:lnTo>
                <a:lnTo>
                  <a:pt x="9336" y="7680"/>
                </a:lnTo>
                <a:lnTo>
                  <a:pt x="9336" y="7680"/>
                </a:lnTo>
                <a:lnTo>
                  <a:pt x="9336" y="7667"/>
                </a:lnTo>
                <a:lnTo>
                  <a:pt x="9336" y="7667"/>
                </a:lnTo>
                <a:lnTo>
                  <a:pt x="9349" y="7654"/>
                </a:lnTo>
                <a:lnTo>
                  <a:pt x="9323" y="7628"/>
                </a:lnTo>
                <a:lnTo>
                  <a:pt x="9323" y="7628"/>
                </a:lnTo>
                <a:lnTo>
                  <a:pt x="9323" y="7615"/>
                </a:lnTo>
                <a:lnTo>
                  <a:pt x="9323" y="7615"/>
                </a:lnTo>
                <a:lnTo>
                  <a:pt x="9336" y="7615"/>
                </a:lnTo>
                <a:lnTo>
                  <a:pt x="9336" y="7615"/>
                </a:lnTo>
                <a:lnTo>
                  <a:pt x="9362" y="7628"/>
                </a:lnTo>
                <a:lnTo>
                  <a:pt x="9362" y="7628"/>
                </a:lnTo>
                <a:close/>
                <a:moveTo>
                  <a:pt x="6311" y="7106"/>
                </a:moveTo>
                <a:lnTo>
                  <a:pt x="6324" y="7106"/>
                </a:lnTo>
                <a:lnTo>
                  <a:pt x="6337" y="7106"/>
                </a:lnTo>
                <a:lnTo>
                  <a:pt x="6337" y="7106"/>
                </a:lnTo>
                <a:lnTo>
                  <a:pt x="6324" y="7132"/>
                </a:lnTo>
                <a:lnTo>
                  <a:pt x="6324" y="7119"/>
                </a:lnTo>
                <a:lnTo>
                  <a:pt x="6324" y="7119"/>
                </a:lnTo>
                <a:lnTo>
                  <a:pt x="6311" y="7106"/>
                </a:lnTo>
                <a:close/>
                <a:moveTo>
                  <a:pt x="8749" y="6024"/>
                </a:moveTo>
                <a:lnTo>
                  <a:pt x="8749" y="6024"/>
                </a:lnTo>
                <a:lnTo>
                  <a:pt x="8762" y="6024"/>
                </a:lnTo>
                <a:lnTo>
                  <a:pt x="8775" y="6024"/>
                </a:lnTo>
                <a:lnTo>
                  <a:pt x="8775" y="6024"/>
                </a:lnTo>
                <a:lnTo>
                  <a:pt x="8762" y="6076"/>
                </a:lnTo>
                <a:lnTo>
                  <a:pt x="8762" y="6076"/>
                </a:lnTo>
                <a:lnTo>
                  <a:pt x="8762" y="6076"/>
                </a:lnTo>
                <a:lnTo>
                  <a:pt x="8762" y="6076"/>
                </a:lnTo>
                <a:lnTo>
                  <a:pt x="8749" y="6024"/>
                </a:lnTo>
                <a:lnTo>
                  <a:pt x="8749" y="6024"/>
                </a:lnTo>
                <a:lnTo>
                  <a:pt x="8749" y="6024"/>
                </a:lnTo>
                <a:close/>
                <a:moveTo>
                  <a:pt x="6337" y="7380"/>
                </a:moveTo>
                <a:lnTo>
                  <a:pt x="6324" y="7380"/>
                </a:lnTo>
                <a:moveTo>
                  <a:pt x="6396" y="7282"/>
                </a:moveTo>
                <a:lnTo>
                  <a:pt x="6493" y="7224"/>
                </a:lnTo>
                <a:lnTo>
                  <a:pt x="6572" y="7184"/>
                </a:lnTo>
                <a:lnTo>
                  <a:pt x="6663" y="7119"/>
                </a:lnTo>
                <a:lnTo>
                  <a:pt x="6702" y="7106"/>
                </a:lnTo>
                <a:lnTo>
                  <a:pt x="6806" y="7041"/>
                </a:lnTo>
                <a:lnTo>
                  <a:pt x="6819" y="7041"/>
                </a:lnTo>
                <a:lnTo>
                  <a:pt x="6532" y="7197"/>
                </a:lnTo>
                <a:lnTo>
                  <a:pt x="6396" y="7282"/>
                </a:lnTo>
                <a:close/>
                <a:moveTo>
                  <a:pt x="6356" y="7328"/>
                </a:moveTo>
                <a:lnTo>
                  <a:pt x="6324" y="7367"/>
                </a:lnTo>
                <a:lnTo>
                  <a:pt x="6337" y="7354"/>
                </a:lnTo>
                <a:lnTo>
                  <a:pt x="6337" y="7341"/>
                </a:lnTo>
                <a:lnTo>
                  <a:pt x="6350" y="7328"/>
                </a:lnTo>
                <a:lnTo>
                  <a:pt x="6350" y="7315"/>
                </a:lnTo>
                <a:lnTo>
                  <a:pt x="6363" y="7302"/>
                </a:lnTo>
                <a:lnTo>
                  <a:pt x="6376" y="7289"/>
                </a:lnTo>
                <a:lnTo>
                  <a:pt x="6356" y="7328"/>
                </a:lnTo>
                <a:close/>
                <a:moveTo>
                  <a:pt x="10353" y="5933"/>
                </a:moveTo>
                <a:lnTo>
                  <a:pt x="10353" y="5933"/>
                </a:lnTo>
                <a:lnTo>
                  <a:pt x="10353" y="5933"/>
                </a:lnTo>
                <a:lnTo>
                  <a:pt x="10366" y="5933"/>
                </a:lnTo>
                <a:lnTo>
                  <a:pt x="10366" y="5959"/>
                </a:lnTo>
                <a:lnTo>
                  <a:pt x="10366" y="6011"/>
                </a:lnTo>
                <a:lnTo>
                  <a:pt x="10353" y="5998"/>
                </a:lnTo>
                <a:lnTo>
                  <a:pt x="10353" y="5946"/>
                </a:lnTo>
                <a:lnTo>
                  <a:pt x="10353" y="5946"/>
                </a:lnTo>
                <a:lnTo>
                  <a:pt x="10353" y="5946"/>
                </a:lnTo>
                <a:lnTo>
                  <a:pt x="10353" y="5933"/>
                </a:lnTo>
                <a:lnTo>
                  <a:pt x="10340" y="5933"/>
                </a:lnTo>
                <a:lnTo>
                  <a:pt x="10327" y="5920"/>
                </a:lnTo>
                <a:lnTo>
                  <a:pt x="10301" y="5907"/>
                </a:lnTo>
                <a:lnTo>
                  <a:pt x="10288" y="5894"/>
                </a:lnTo>
                <a:lnTo>
                  <a:pt x="10288" y="5880"/>
                </a:lnTo>
                <a:lnTo>
                  <a:pt x="10275" y="5880"/>
                </a:lnTo>
                <a:lnTo>
                  <a:pt x="10275" y="5880"/>
                </a:lnTo>
                <a:lnTo>
                  <a:pt x="10249" y="5880"/>
                </a:lnTo>
                <a:lnTo>
                  <a:pt x="10249" y="5867"/>
                </a:lnTo>
                <a:lnTo>
                  <a:pt x="10262" y="5867"/>
                </a:lnTo>
                <a:lnTo>
                  <a:pt x="10275" y="5867"/>
                </a:lnTo>
                <a:lnTo>
                  <a:pt x="10288" y="5894"/>
                </a:lnTo>
                <a:lnTo>
                  <a:pt x="10301" y="5894"/>
                </a:lnTo>
                <a:lnTo>
                  <a:pt x="10314" y="5907"/>
                </a:lnTo>
                <a:lnTo>
                  <a:pt x="10327" y="5907"/>
                </a:lnTo>
                <a:lnTo>
                  <a:pt x="10353" y="5933"/>
                </a:lnTo>
                <a:close/>
                <a:moveTo>
                  <a:pt x="10275" y="5880"/>
                </a:moveTo>
                <a:lnTo>
                  <a:pt x="10288" y="5894"/>
                </a:lnTo>
                <a:lnTo>
                  <a:pt x="10301" y="5907"/>
                </a:lnTo>
                <a:lnTo>
                  <a:pt x="10301" y="5907"/>
                </a:lnTo>
                <a:lnTo>
                  <a:pt x="10327" y="5920"/>
                </a:lnTo>
                <a:lnTo>
                  <a:pt x="10353" y="5946"/>
                </a:lnTo>
                <a:lnTo>
                  <a:pt x="10353" y="5946"/>
                </a:lnTo>
                <a:lnTo>
                  <a:pt x="10353" y="5946"/>
                </a:lnTo>
                <a:lnTo>
                  <a:pt x="10353" y="5959"/>
                </a:lnTo>
                <a:lnTo>
                  <a:pt x="10353" y="5998"/>
                </a:lnTo>
                <a:lnTo>
                  <a:pt x="10353" y="5998"/>
                </a:lnTo>
                <a:lnTo>
                  <a:pt x="10340" y="5946"/>
                </a:lnTo>
                <a:lnTo>
                  <a:pt x="10327" y="5933"/>
                </a:lnTo>
                <a:lnTo>
                  <a:pt x="10301" y="5920"/>
                </a:lnTo>
                <a:lnTo>
                  <a:pt x="10301" y="5920"/>
                </a:lnTo>
                <a:lnTo>
                  <a:pt x="10301" y="5907"/>
                </a:lnTo>
                <a:lnTo>
                  <a:pt x="10288" y="5894"/>
                </a:lnTo>
                <a:lnTo>
                  <a:pt x="10275" y="5894"/>
                </a:lnTo>
                <a:lnTo>
                  <a:pt x="10262" y="5880"/>
                </a:lnTo>
                <a:lnTo>
                  <a:pt x="10262" y="5880"/>
                </a:lnTo>
                <a:lnTo>
                  <a:pt x="10249" y="5880"/>
                </a:lnTo>
                <a:lnTo>
                  <a:pt x="10249" y="5880"/>
                </a:lnTo>
                <a:lnTo>
                  <a:pt x="10262" y="5880"/>
                </a:lnTo>
                <a:lnTo>
                  <a:pt x="10262" y="5880"/>
                </a:lnTo>
                <a:lnTo>
                  <a:pt x="10275" y="5880"/>
                </a:lnTo>
                <a:close/>
                <a:moveTo>
                  <a:pt x="2164" y="6441"/>
                </a:moveTo>
                <a:lnTo>
                  <a:pt x="2190" y="6441"/>
                </a:lnTo>
                <a:lnTo>
                  <a:pt x="2190" y="6467"/>
                </a:lnTo>
                <a:lnTo>
                  <a:pt x="2190" y="6467"/>
                </a:lnTo>
                <a:lnTo>
                  <a:pt x="2164" y="6467"/>
                </a:lnTo>
                <a:lnTo>
                  <a:pt x="2164" y="6467"/>
                </a:lnTo>
                <a:lnTo>
                  <a:pt x="2164" y="6454"/>
                </a:lnTo>
                <a:lnTo>
                  <a:pt x="2164" y="6454"/>
                </a:lnTo>
                <a:lnTo>
                  <a:pt x="2164" y="6454"/>
                </a:lnTo>
                <a:lnTo>
                  <a:pt x="2164" y="6454"/>
                </a:lnTo>
                <a:lnTo>
                  <a:pt x="2164" y="6454"/>
                </a:lnTo>
                <a:lnTo>
                  <a:pt x="2164" y="6441"/>
                </a:lnTo>
                <a:close/>
                <a:moveTo>
                  <a:pt x="12348" y="3977"/>
                </a:moveTo>
                <a:lnTo>
                  <a:pt x="12361" y="4016"/>
                </a:lnTo>
                <a:lnTo>
                  <a:pt x="12270" y="4016"/>
                </a:lnTo>
                <a:lnTo>
                  <a:pt x="12348" y="3977"/>
                </a:lnTo>
                <a:close/>
                <a:moveTo>
                  <a:pt x="10705" y="7615"/>
                </a:moveTo>
                <a:lnTo>
                  <a:pt x="10705" y="7628"/>
                </a:lnTo>
                <a:lnTo>
                  <a:pt x="10705" y="7628"/>
                </a:lnTo>
                <a:lnTo>
                  <a:pt x="10692" y="7628"/>
                </a:lnTo>
                <a:lnTo>
                  <a:pt x="10692" y="7615"/>
                </a:lnTo>
                <a:lnTo>
                  <a:pt x="10679" y="7615"/>
                </a:lnTo>
                <a:lnTo>
                  <a:pt x="10679" y="7615"/>
                </a:lnTo>
                <a:lnTo>
                  <a:pt x="10679" y="7615"/>
                </a:lnTo>
                <a:lnTo>
                  <a:pt x="10679" y="7615"/>
                </a:lnTo>
                <a:lnTo>
                  <a:pt x="10653" y="7589"/>
                </a:lnTo>
                <a:lnTo>
                  <a:pt x="10653" y="7589"/>
                </a:lnTo>
                <a:lnTo>
                  <a:pt x="10653" y="7589"/>
                </a:lnTo>
                <a:lnTo>
                  <a:pt x="10640" y="7576"/>
                </a:lnTo>
                <a:lnTo>
                  <a:pt x="10627" y="7549"/>
                </a:lnTo>
                <a:lnTo>
                  <a:pt x="10627" y="7549"/>
                </a:lnTo>
                <a:lnTo>
                  <a:pt x="10640" y="7536"/>
                </a:lnTo>
                <a:lnTo>
                  <a:pt x="10640" y="7536"/>
                </a:lnTo>
                <a:lnTo>
                  <a:pt x="10666" y="7549"/>
                </a:lnTo>
                <a:lnTo>
                  <a:pt x="10666" y="7549"/>
                </a:lnTo>
                <a:lnTo>
                  <a:pt x="10653" y="7576"/>
                </a:lnTo>
                <a:lnTo>
                  <a:pt x="10679" y="7589"/>
                </a:lnTo>
                <a:lnTo>
                  <a:pt x="10679" y="7589"/>
                </a:lnTo>
                <a:lnTo>
                  <a:pt x="10692" y="7602"/>
                </a:lnTo>
                <a:lnTo>
                  <a:pt x="10692" y="7602"/>
                </a:lnTo>
                <a:lnTo>
                  <a:pt x="10692" y="7602"/>
                </a:lnTo>
                <a:lnTo>
                  <a:pt x="10692" y="7602"/>
                </a:lnTo>
                <a:lnTo>
                  <a:pt x="10692" y="7602"/>
                </a:lnTo>
                <a:lnTo>
                  <a:pt x="10692" y="7602"/>
                </a:lnTo>
                <a:lnTo>
                  <a:pt x="10705" y="7615"/>
                </a:lnTo>
                <a:close/>
                <a:moveTo>
                  <a:pt x="6206" y="7132"/>
                </a:moveTo>
                <a:lnTo>
                  <a:pt x="6219" y="7132"/>
                </a:lnTo>
                <a:lnTo>
                  <a:pt x="6219" y="7145"/>
                </a:lnTo>
                <a:lnTo>
                  <a:pt x="6219" y="7145"/>
                </a:lnTo>
                <a:lnTo>
                  <a:pt x="6219" y="7171"/>
                </a:lnTo>
                <a:lnTo>
                  <a:pt x="6206" y="7171"/>
                </a:lnTo>
                <a:lnTo>
                  <a:pt x="6219" y="7145"/>
                </a:lnTo>
                <a:lnTo>
                  <a:pt x="6206" y="7145"/>
                </a:lnTo>
                <a:lnTo>
                  <a:pt x="6206" y="7171"/>
                </a:lnTo>
                <a:lnTo>
                  <a:pt x="6206" y="7171"/>
                </a:lnTo>
                <a:lnTo>
                  <a:pt x="6193" y="7197"/>
                </a:lnTo>
                <a:lnTo>
                  <a:pt x="6193" y="7197"/>
                </a:lnTo>
                <a:lnTo>
                  <a:pt x="6206" y="7171"/>
                </a:lnTo>
                <a:lnTo>
                  <a:pt x="6219" y="7171"/>
                </a:lnTo>
                <a:lnTo>
                  <a:pt x="6193" y="7224"/>
                </a:lnTo>
                <a:lnTo>
                  <a:pt x="6180" y="7250"/>
                </a:lnTo>
                <a:lnTo>
                  <a:pt x="6180" y="7276"/>
                </a:lnTo>
                <a:lnTo>
                  <a:pt x="6180" y="7302"/>
                </a:lnTo>
                <a:lnTo>
                  <a:pt x="6180" y="7315"/>
                </a:lnTo>
                <a:lnTo>
                  <a:pt x="6193" y="7315"/>
                </a:lnTo>
                <a:lnTo>
                  <a:pt x="6193" y="7328"/>
                </a:lnTo>
                <a:lnTo>
                  <a:pt x="6193" y="7354"/>
                </a:lnTo>
                <a:lnTo>
                  <a:pt x="6193" y="7354"/>
                </a:lnTo>
                <a:lnTo>
                  <a:pt x="6193" y="7367"/>
                </a:lnTo>
                <a:lnTo>
                  <a:pt x="6193" y="7380"/>
                </a:lnTo>
                <a:lnTo>
                  <a:pt x="6193" y="7380"/>
                </a:lnTo>
                <a:lnTo>
                  <a:pt x="6193" y="7393"/>
                </a:lnTo>
                <a:lnTo>
                  <a:pt x="6180" y="7393"/>
                </a:lnTo>
                <a:lnTo>
                  <a:pt x="6180" y="7445"/>
                </a:lnTo>
                <a:lnTo>
                  <a:pt x="6180" y="7445"/>
                </a:lnTo>
                <a:lnTo>
                  <a:pt x="6193" y="7445"/>
                </a:lnTo>
                <a:lnTo>
                  <a:pt x="6206" y="7484"/>
                </a:lnTo>
                <a:lnTo>
                  <a:pt x="6206" y="7484"/>
                </a:lnTo>
                <a:lnTo>
                  <a:pt x="6206" y="7484"/>
                </a:lnTo>
                <a:lnTo>
                  <a:pt x="6219" y="7510"/>
                </a:lnTo>
                <a:lnTo>
                  <a:pt x="6219" y="7510"/>
                </a:lnTo>
                <a:lnTo>
                  <a:pt x="6233" y="7510"/>
                </a:lnTo>
                <a:lnTo>
                  <a:pt x="6259" y="7510"/>
                </a:lnTo>
                <a:lnTo>
                  <a:pt x="6285" y="7510"/>
                </a:lnTo>
                <a:lnTo>
                  <a:pt x="6285" y="7510"/>
                </a:lnTo>
                <a:lnTo>
                  <a:pt x="6285" y="7510"/>
                </a:lnTo>
                <a:lnTo>
                  <a:pt x="6298" y="7510"/>
                </a:lnTo>
                <a:lnTo>
                  <a:pt x="6298" y="7510"/>
                </a:lnTo>
                <a:lnTo>
                  <a:pt x="6311" y="7497"/>
                </a:lnTo>
                <a:lnTo>
                  <a:pt x="6337" y="7484"/>
                </a:lnTo>
                <a:lnTo>
                  <a:pt x="6337" y="7484"/>
                </a:lnTo>
                <a:lnTo>
                  <a:pt x="6350" y="7497"/>
                </a:lnTo>
                <a:lnTo>
                  <a:pt x="6285" y="7523"/>
                </a:lnTo>
                <a:lnTo>
                  <a:pt x="6285" y="7523"/>
                </a:lnTo>
                <a:lnTo>
                  <a:pt x="6259" y="7536"/>
                </a:lnTo>
                <a:lnTo>
                  <a:pt x="6246" y="7536"/>
                </a:lnTo>
                <a:lnTo>
                  <a:pt x="6233" y="7536"/>
                </a:lnTo>
                <a:lnTo>
                  <a:pt x="6219" y="7536"/>
                </a:lnTo>
                <a:lnTo>
                  <a:pt x="6219" y="7536"/>
                </a:lnTo>
                <a:lnTo>
                  <a:pt x="6219" y="7536"/>
                </a:lnTo>
                <a:lnTo>
                  <a:pt x="6206" y="7536"/>
                </a:lnTo>
                <a:lnTo>
                  <a:pt x="6206" y="7536"/>
                </a:lnTo>
                <a:lnTo>
                  <a:pt x="6193" y="7549"/>
                </a:lnTo>
                <a:lnTo>
                  <a:pt x="6193" y="7536"/>
                </a:lnTo>
                <a:lnTo>
                  <a:pt x="6180" y="7536"/>
                </a:lnTo>
                <a:lnTo>
                  <a:pt x="6167" y="7536"/>
                </a:lnTo>
                <a:lnTo>
                  <a:pt x="6167" y="7536"/>
                </a:lnTo>
                <a:lnTo>
                  <a:pt x="6154" y="7536"/>
                </a:lnTo>
                <a:lnTo>
                  <a:pt x="6154" y="7536"/>
                </a:lnTo>
                <a:lnTo>
                  <a:pt x="6141" y="7523"/>
                </a:lnTo>
                <a:lnTo>
                  <a:pt x="6141" y="7523"/>
                </a:lnTo>
                <a:lnTo>
                  <a:pt x="6141" y="7523"/>
                </a:lnTo>
                <a:lnTo>
                  <a:pt x="6128" y="7523"/>
                </a:lnTo>
                <a:lnTo>
                  <a:pt x="6128" y="7523"/>
                </a:lnTo>
                <a:lnTo>
                  <a:pt x="6128" y="7510"/>
                </a:lnTo>
                <a:lnTo>
                  <a:pt x="6141" y="7510"/>
                </a:lnTo>
                <a:lnTo>
                  <a:pt x="6141" y="7510"/>
                </a:lnTo>
                <a:lnTo>
                  <a:pt x="6141" y="7497"/>
                </a:lnTo>
                <a:lnTo>
                  <a:pt x="6141" y="7497"/>
                </a:lnTo>
                <a:lnTo>
                  <a:pt x="6141" y="7497"/>
                </a:lnTo>
                <a:lnTo>
                  <a:pt x="6141" y="7484"/>
                </a:lnTo>
                <a:lnTo>
                  <a:pt x="6141" y="7471"/>
                </a:lnTo>
                <a:lnTo>
                  <a:pt x="6128" y="7458"/>
                </a:lnTo>
                <a:lnTo>
                  <a:pt x="6128" y="7458"/>
                </a:lnTo>
                <a:lnTo>
                  <a:pt x="6141" y="7458"/>
                </a:lnTo>
                <a:lnTo>
                  <a:pt x="6141" y="7445"/>
                </a:lnTo>
                <a:lnTo>
                  <a:pt x="6141" y="7432"/>
                </a:lnTo>
                <a:lnTo>
                  <a:pt x="6141" y="7432"/>
                </a:lnTo>
                <a:lnTo>
                  <a:pt x="6141" y="7419"/>
                </a:lnTo>
                <a:lnTo>
                  <a:pt x="6141" y="7419"/>
                </a:lnTo>
                <a:lnTo>
                  <a:pt x="6141" y="7406"/>
                </a:lnTo>
                <a:lnTo>
                  <a:pt x="6141" y="7393"/>
                </a:lnTo>
                <a:lnTo>
                  <a:pt x="6141" y="7393"/>
                </a:lnTo>
                <a:lnTo>
                  <a:pt x="6141" y="7380"/>
                </a:lnTo>
                <a:lnTo>
                  <a:pt x="6154" y="7380"/>
                </a:lnTo>
                <a:lnTo>
                  <a:pt x="6154" y="7367"/>
                </a:lnTo>
                <a:lnTo>
                  <a:pt x="6154" y="7367"/>
                </a:lnTo>
                <a:lnTo>
                  <a:pt x="6154" y="7354"/>
                </a:lnTo>
                <a:lnTo>
                  <a:pt x="6154" y="7341"/>
                </a:lnTo>
                <a:lnTo>
                  <a:pt x="6154" y="7328"/>
                </a:lnTo>
                <a:lnTo>
                  <a:pt x="6154" y="7328"/>
                </a:lnTo>
                <a:lnTo>
                  <a:pt x="6154" y="7328"/>
                </a:lnTo>
                <a:lnTo>
                  <a:pt x="6154" y="7328"/>
                </a:lnTo>
                <a:lnTo>
                  <a:pt x="6154" y="7328"/>
                </a:lnTo>
                <a:lnTo>
                  <a:pt x="6154" y="7289"/>
                </a:lnTo>
                <a:lnTo>
                  <a:pt x="6154" y="7263"/>
                </a:lnTo>
                <a:lnTo>
                  <a:pt x="6180" y="7197"/>
                </a:lnTo>
                <a:lnTo>
                  <a:pt x="6206" y="7132"/>
                </a:lnTo>
                <a:close/>
                <a:moveTo>
                  <a:pt x="11865" y="7745"/>
                </a:moveTo>
                <a:lnTo>
                  <a:pt x="11904" y="7732"/>
                </a:lnTo>
                <a:lnTo>
                  <a:pt x="11917" y="7771"/>
                </a:lnTo>
                <a:lnTo>
                  <a:pt x="11917" y="7784"/>
                </a:lnTo>
                <a:lnTo>
                  <a:pt x="11891" y="7784"/>
                </a:lnTo>
                <a:lnTo>
                  <a:pt x="11891" y="7797"/>
                </a:lnTo>
                <a:lnTo>
                  <a:pt x="11865" y="7745"/>
                </a:lnTo>
                <a:close/>
                <a:moveTo>
                  <a:pt x="8945" y="5763"/>
                </a:moveTo>
                <a:lnTo>
                  <a:pt x="8984" y="5763"/>
                </a:lnTo>
                <a:lnTo>
                  <a:pt x="8997" y="5763"/>
                </a:lnTo>
                <a:lnTo>
                  <a:pt x="9049" y="5763"/>
                </a:lnTo>
                <a:lnTo>
                  <a:pt x="9049" y="5815"/>
                </a:lnTo>
                <a:lnTo>
                  <a:pt x="9075" y="5815"/>
                </a:lnTo>
                <a:lnTo>
                  <a:pt x="9088" y="5802"/>
                </a:lnTo>
                <a:lnTo>
                  <a:pt x="9088" y="5776"/>
                </a:lnTo>
                <a:lnTo>
                  <a:pt x="9088" y="5776"/>
                </a:lnTo>
                <a:lnTo>
                  <a:pt x="9088" y="5750"/>
                </a:lnTo>
                <a:lnTo>
                  <a:pt x="9218" y="5750"/>
                </a:lnTo>
                <a:lnTo>
                  <a:pt x="9218" y="5750"/>
                </a:lnTo>
                <a:lnTo>
                  <a:pt x="9245" y="5750"/>
                </a:lnTo>
                <a:lnTo>
                  <a:pt x="9323" y="5737"/>
                </a:lnTo>
                <a:lnTo>
                  <a:pt x="9323" y="5789"/>
                </a:lnTo>
                <a:lnTo>
                  <a:pt x="9323" y="5789"/>
                </a:lnTo>
                <a:lnTo>
                  <a:pt x="9362" y="5789"/>
                </a:lnTo>
                <a:lnTo>
                  <a:pt x="9362" y="5828"/>
                </a:lnTo>
                <a:lnTo>
                  <a:pt x="9362" y="5828"/>
                </a:lnTo>
                <a:lnTo>
                  <a:pt x="9362" y="5828"/>
                </a:lnTo>
                <a:lnTo>
                  <a:pt x="9349" y="5828"/>
                </a:lnTo>
                <a:lnTo>
                  <a:pt x="9349" y="5854"/>
                </a:lnTo>
                <a:lnTo>
                  <a:pt x="9362" y="5854"/>
                </a:lnTo>
                <a:lnTo>
                  <a:pt x="9362" y="5854"/>
                </a:lnTo>
                <a:lnTo>
                  <a:pt x="9401" y="5841"/>
                </a:lnTo>
                <a:lnTo>
                  <a:pt x="9401" y="5841"/>
                </a:lnTo>
                <a:lnTo>
                  <a:pt x="9401" y="5828"/>
                </a:lnTo>
                <a:lnTo>
                  <a:pt x="9401" y="5828"/>
                </a:lnTo>
                <a:lnTo>
                  <a:pt x="9401" y="5828"/>
                </a:lnTo>
                <a:lnTo>
                  <a:pt x="9401" y="5789"/>
                </a:lnTo>
                <a:lnTo>
                  <a:pt x="9388" y="5789"/>
                </a:lnTo>
                <a:lnTo>
                  <a:pt x="9388" y="5789"/>
                </a:lnTo>
                <a:lnTo>
                  <a:pt x="9388" y="5789"/>
                </a:lnTo>
                <a:lnTo>
                  <a:pt x="9388" y="5789"/>
                </a:lnTo>
                <a:lnTo>
                  <a:pt x="9388" y="5750"/>
                </a:lnTo>
                <a:lnTo>
                  <a:pt x="9388" y="5750"/>
                </a:lnTo>
                <a:lnTo>
                  <a:pt x="9388" y="5750"/>
                </a:lnTo>
                <a:lnTo>
                  <a:pt x="9388" y="5750"/>
                </a:lnTo>
                <a:lnTo>
                  <a:pt x="9388" y="5750"/>
                </a:lnTo>
                <a:lnTo>
                  <a:pt x="9388" y="5750"/>
                </a:lnTo>
                <a:lnTo>
                  <a:pt x="9388" y="5737"/>
                </a:lnTo>
                <a:lnTo>
                  <a:pt x="9401" y="5737"/>
                </a:lnTo>
                <a:lnTo>
                  <a:pt x="9401" y="5763"/>
                </a:lnTo>
                <a:lnTo>
                  <a:pt x="9414" y="5763"/>
                </a:lnTo>
                <a:lnTo>
                  <a:pt x="9414" y="5776"/>
                </a:lnTo>
                <a:lnTo>
                  <a:pt x="9414" y="5802"/>
                </a:lnTo>
                <a:lnTo>
                  <a:pt x="9414" y="5802"/>
                </a:lnTo>
                <a:lnTo>
                  <a:pt x="9440" y="5802"/>
                </a:lnTo>
                <a:lnTo>
                  <a:pt x="9440" y="5828"/>
                </a:lnTo>
                <a:lnTo>
                  <a:pt x="9427" y="5828"/>
                </a:lnTo>
                <a:lnTo>
                  <a:pt x="9427" y="5828"/>
                </a:lnTo>
                <a:lnTo>
                  <a:pt x="9427" y="5828"/>
                </a:lnTo>
                <a:lnTo>
                  <a:pt x="9427" y="5841"/>
                </a:lnTo>
                <a:lnTo>
                  <a:pt x="9427" y="5841"/>
                </a:lnTo>
                <a:lnTo>
                  <a:pt x="9414" y="5854"/>
                </a:lnTo>
                <a:lnTo>
                  <a:pt x="9401" y="5854"/>
                </a:lnTo>
                <a:lnTo>
                  <a:pt x="9388" y="5854"/>
                </a:lnTo>
                <a:lnTo>
                  <a:pt x="9375" y="5867"/>
                </a:lnTo>
                <a:lnTo>
                  <a:pt x="9362" y="5854"/>
                </a:lnTo>
                <a:lnTo>
                  <a:pt x="9349" y="5854"/>
                </a:lnTo>
                <a:lnTo>
                  <a:pt x="9336" y="5841"/>
                </a:lnTo>
                <a:lnTo>
                  <a:pt x="9336" y="5854"/>
                </a:lnTo>
                <a:lnTo>
                  <a:pt x="9349" y="5867"/>
                </a:lnTo>
                <a:lnTo>
                  <a:pt x="9362" y="5867"/>
                </a:lnTo>
                <a:lnTo>
                  <a:pt x="9362" y="5880"/>
                </a:lnTo>
                <a:lnTo>
                  <a:pt x="9362" y="5894"/>
                </a:lnTo>
                <a:lnTo>
                  <a:pt x="9336" y="5907"/>
                </a:lnTo>
                <a:lnTo>
                  <a:pt x="9362" y="5920"/>
                </a:lnTo>
                <a:lnTo>
                  <a:pt x="9349" y="5920"/>
                </a:lnTo>
                <a:lnTo>
                  <a:pt x="9349" y="5920"/>
                </a:lnTo>
                <a:lnTo>
                  <a:pt x="9349" y="5933"/>
                </a:lnTo>
                <a:lnTo>
                  <a:pt x="9349" y="5933"/>
                </a:lnTo>
                <a:lnTo>
                  <a:pt x="9362" y="5946"/>
                </a:lnTo>
                <a:lnTo>
                  <a:pt x="9349" y="5946"/>
                </a:lnTo>
                <a:lnTo>
                  <a:pt x="9362" y="5959"/>
                </a:lnTo>
                <a:lnTo>
                  <a:pt x="9362" y="5959"/>
                </a:lnTo>
                <a:lnTo>
                  <a:pt x="9362" y="5972"/>
                </a:lnTo>
                <a:lnTo>
                  <a:pt x="9375" y="5985"/>
                </a:lnTo>
                <a:lnTo>
                  <a:pt x="9362" y="5985"/>
                </a:lnTo>
                <a:lnTo>
                  <a:pt x="9349" y="6011"/>
                </a:lnTo>
                <a:lnTo>
                  <a:pt x="9388" y="6011"/>
                </a:lnTo>
                <a:lnTo>
                  <a:pt x="9401" y="6011"/>
                </a:lnTo>
                <a:lnTo>
                  <a:pt x="9401" y="6011"/>
                </a:lnTo>
                <a:lnTo>
                  <a:pt x="9401" y="6011"/>
                </a:lnTo>
                <a:lnTo>
                  <a:pt x="9401" y="6024"/>
                </a:lnTo>
                <a:lnTo>
                  <a:pt x="9401" y="6024"/>
                </a:lnTo>
                <a:lnTo>
                  <a:pt x="9401" y="6037"/>
                </a:lnTo>
                <a:lnTo>
                  <a:pt x="9414" y="6037"/>
                </a:lnTo>
                <a:lnTo>
                  <a:pt x="9414" y="6050"/>
                </a:lnTo>
                <a:lnTo>
                  <a:pt x="9388" y="6050"/>
                </a:lnTo>
                <a:lnTo>
                  <a:pt x="9362" y="6050"/>
                </a:lnTo>
                <a:lnTo>
                  <a:pt x="9362" y="6050"/>
                </a:lnTo>
                <a:lnTo>
                  <a:pt x="9362" y="6011"/>
                </a:lnTo>
                <a:lnTo>
                  <a:pt x="9349" y="6011"/>
                </a:lnTo>
                <a:lnTo>
                  <a:pt x="9336" y="6011"/>
                </a:lnTo>
                <a:lnTo>
                  <a:pt x="9336" y="6011"/>
                </a:lnTo>
                <a:lnTo>
                  <a:pt x="9336" y="6011"/>
                </a:lnTo>
                <a:lnTo>
                  <a:pt x="9310" y="6011"/>
                </a:lnTo>
                <a:lnTo>
                  <a:pt x="9310" y="6024"/>
                </a:lnTo>
                <a:lnTo>
                  <a:pt x="9231" y="6024"/>
                </a:lnTo>
                <a:lnTo>
                  <a:pt x="9231" y="6024"/>
                </a:lnTo>
                <a:lnTo>
                  <a:pt x="9231" y="6024"/>
                </a:lnTo>
                <a:lnTo>
                  <a:pt x="9231" y="6024"/>
                </a:lnTo>
                <a:lnTo>
                  <a:pt x="9231" y="6024"/>
                </a:lnTo>
                <a:lnTo>
                  <a:pt x="9231" y="6050"/>
                </a:lnTo>
                <a:lnTo>
                  <a:pt x="9231" y="6063"/>
                </a:lnTo>
                <a:lnTo>
                  <a:pt x="9231" y="6063"/>
                </a:lnTo>
                <a:lnTo>
                  <a:pt x="9231" y="6063"/>
                </a:lnTo>
                <a:lnTo>
                  <a:pt x="9231" y="6063"/>
                </a:lnTo>
                <a:lnTo>
                  <a:pt x="9231" y="6063"/>
                </a:lnTo>
                <a:lnTo>
                  <a:pt x="9218" y="6076"/>
                </a:lnTo>
                <a:lnTo>
                  <a:pt x="9192" y="6076"/>
                </a:lnTo>
                <a:lnTo>
                  <a:pt x="9153" y="6076"/>
                </a:lnTo>
                <a:lnTo>
                  <a:pt x="9114" y="6076"/>
                </a:lnTo>
                <a:lnTo>
                  <a:pt x="9075" y="6076"/>
                </a:lnTo>
                <a:lnTo>
                  <a:pt x="9075" y="6076"/>
                </a:lnTo>
                <a:lnTo>
                  <a:pt x="9075" y="6076"/>
                </a:lnTo>
                <a:lnTo>
                  <a:pt x="9075" y="6037"/>
                </a:lnTo>
                <a:lnTo>
                  <a:pt x="9075" y="6037"/>
                </a:lnTo>
                <a:lnTo>
                  <a:pt x="9075" y="6024"/>
                </a:lnTo>
                <a:lnTo>
                  <a:pt x="9062" y="5946"/>
                </a:lnTo>
                <a:lnTo>
                  <a:pt x="9062" y="5933"/>
                </a:lnTo>
                <a:lnTo>
                  <a:pt x="9062" y="5880"/>
                </a:lnTo>
                <a:lnTo>
                  <a:pt x="9062" y="5867"/>
                </a:lnTo>
                <a:lnTo>
                  <a:pt x="9062" y="5867"/>
                </a:lnTo>
                <a:lnTo>
                  <a:pt x="9062" y="5867"/>
                </a:lnTo>
                <a:lnTo>
                  <a:pt x="9062" y="5867"/>
                </a:lnTo>
                <a:lnTo>
                  <a:pt x="9062" y="5854"/>
                </a:lnTo>
                <a:lnTo>
                  <a:pt x="9062" y="5854"/>
                </a:lnTo>
                <a:lnTo>
                  <a:pt x="9049" y="5854"/>
                </a:lnTo>
                <a:lnTo>
                  <a:pt x="9049" y="5854"/>
                </a:lnTo>
                <a:lnTo>
                  <a:pt x="9049" y="5854"/>
                </a:lnTo>
                <a:lnTo>
                  <a:pt x="9036" y="5841"/>
                </a:lnTo>
                <a:lnTo>
                  <a:pt x="9036" y="5841"/>
                </a:lnTo>
                <a:lnTo>
                  <a:pt x="9036" y="5841"/>
                </a:lnTo>
                <a:lnTo>
                  <a:pt x="9036" y="5815"/>
                </a:lnTo>
                <a:lnTo>
                  <a:pt x="9036" y="5789"/>
                </a:lnTo>
                <a:lnTo>
                  <a:pt x="9010" y="5789"/>
                </a:lnTo>
                <a:lnTo>
                  <a:pt x="9010" y="5789"/>
                </a:lnTo>
                <a:lnTo>
                  <a:pt x="8997" y="5776"/>
                </a:lnTo>
                <a:lnTo>
                  <a:pt x="8997" y="5763"/>
                </a:lnTo>
                <a:lnTo>
                  <a:pt x="8984" y="5776"/>
                </a:lnTo>
                <a:lnTo>
                  <a:pt x="8984" y="5815"/>
                </a:lnTo>
                <a:lnTo>
                  <a:pt x="8984" y="5828"/>
                </a:lnTo>
                <a:lnTo>
                  <a:pt x="8984" y="5828"/>
                </a:lnTo>
                <a:lnTo>
                  <a:pt x="8984" y="5828"/>
                </a:lnTo>
                <a:lnTo>
                  <a:pt x="8984" y="5828"/>
                </a:lnTo>
                <a:lnTo>
                  <a:pt x="8984" y="5828"/>
                </a:lnTo>
                <a:lnTo>
                  <a:pt x="8984" y="5828"/>
                </a:lnTo>
                <a:lnTo>
                  <a:pt x="8984" y="5841"/>
                </a:lnTo>
                <a:lnTo>
                  <a:pt x="8984" y="5841"/>
                </a:lnTo>
                <a:lnTo>
                  <a:pt x="8984" y="5841"/>
                </a:lnTo>
                <a:lnTo>
                  <a:pt x="8984" y="5841"/>
                </a:lnTo>
                <a:lnTo>
                  <a:pt x="8984" y="5841"/>
                </a:lnTo>
                <a:lnTo>
                  <a:pt x="8984" y="5841"/>
                </a:lnTo>
                <a:lnTo>
                  <a:pt x="8958" y="5828"/>
                </a:lnTo>
                <a:lnTo>
                  <a:pt x="8958" y="5828"/>
                </a:lnTo>
                <a:lnTo>
                  <a:pt x="8958" y="5815"/>
                </a:lnTo>
                <a:lnTo>
                  <a:pt x="8958" y="5802"/>
                </a:lnTo>
                <a:lnTo>
                  <a:pt x="8945" y="5763"/>
                </a:lnTo>
                <a:close/>
                <a:moveTo>
                  <a:pt x="10496" y="7484"/>
                </a:moveTo>
                <a:lnTo>
                  <a:pt x="10509" y="7484"/>
                </a:lnTo>
                <a:lnTo>
                  <a:pt x="10509" y="7484"/>
                </a:lnTo>
                <a:lnTo>
                  <a:pt x="10509" y="7497"/>
                </a:lnTo>
                <a:lnTo>
                  <a:pt x="10522" y="7497"/>
                </a:lnTo>
                <a:lnTo>
                  <a:pt x="10522" y="7497"/>
                </a:lnTo>
                <a:lnTo>
                  <a:pt x="10522" y="7510"/>
                </a:lnTo>
                <a:lnTo>
                  <a:pt x="10522" y="7510"/>
                </a:lnTo>
                <a:lnTo>
                  <a:pt x="10509" y="7510"/>
                </a:lnTo>
                <a:lnTo>
                  <a:pt x="10496" y="7510"/>
                </a:lnTo>
                <a:lnTo>
                  <a:pt x="10496" y="7484"/>
                </a:lnTo>
                <a:lnTo>
                  <a:pt x="10496" y="7484"/>
                </a:lnTo>
                <a:lnTo>
                  <a:pt x="10496" y="7484"/>
                </a:lnTo>
                <a:close/>
                <a:moveTo>
                  <a:pt x="10535" y="4172"/>
                </a:moveTo>
                <a:lnTo>
                  <a:pt x="10535" y="4172"/>
                </a:lnTo>
                <a:lnTo>
                  <a:pt x="10548" y="4355"/>
                </a:lnTo>
                <a:lnTo>
                  <a:pt x="10548" y="4485"/>
                </a:lnTo>
                <a:lnTo>
                  <a:pt x="10535" y="4485"/>
                </a:lnTo>
                <a:lnTo>
                  <a:pt x="10535" y="4172"/>
                </a:lnTo>
                <a:close/>
                <a:moveTo>
                  <a:pt x="10288" y="6024"/>
                </a:moveTo>
                <a:lnTo>
                  <a:pt x="10288" y="6063"/>
                </a:lnTo>
                <a:lnTo>
                  <a:pt x="10288" y="6063"/>
                </a:lnTo>
                <a:lnTo>
                  <a:pt x="10288" y="6076"/>
                </a:lnTo>
                <a:lnTo>
                  <a:pt x="10288" y="6076"/>
                </a:lnTo>
                <a:lnTo>
                  <a:pt x="10288" y="6102"/>
                </a:lnTo>
                <a:lnTo>
                  <a:pt x="10288" y="6141"/>
                </a:lnTo>
                <a:lnTo>
                  <a:pt x="10288" y="6154"/>
                </a:lnTo>
                <a:lnTo>
                  <a:pt x="10288" y="6206"/>
                </a:lnTo>
                <a:lnTo>
                  <a:pt x="10288" y="6206"/>
                </a:lnTo>
                <a:lnTo>
                  <a:pt x="10288" y="6206"/>
                </a:lnTo>
                <a:lnTo>
                  <a:pt x="10288" y="6206"/>
                </a:lnTo>
                <a:lnTo>
                  <a:pt x="10288" y="6206"/>
                </a:lnTo>
                <a:lnTo>
                  <a:pt x="10275" y="6219"/>
                </a:lnTo>
                <a:lnTo>
                  <a:pt x="10275" y="6206"/>
                </a:lnTo>
                <a:lnTo>
                  <a:pt x="10262" y="6180"/>
                </a:lnTo>
                <a:lnTo>
                  <a:pt x="10262" y="6128"/>
                </a:lnTo>
                <a:lnTo>
                  <a:pt x="10262" y="6076"/>
                </a:lnTo>
                <a:lnTo>
                  <a:pt x="10262" y="6076"/>
                </a:lnTo>
                <a:lnTo>
                  <a:pt x="10262" y="6024"/>
                </a:lnTo>
                <a:lnTo>
                  <a:pt x="10262" y="6024"/>
                </a:lnTo>
                <a:lnTo>
                  <a:pt x="10262" y="6024"/>
                </a:lnTo>
                <a:lnTo>
                  <a:pt x="10262" y="6024"/>
                </a:lnTo>
                <a:lnTo>
                  <a:pt x="10262" y="6024"/>
                </a:lnTo>
                <a:lnTo>
                  <a:pt x="10262" y="6024"/>
                </a:lnTo>
                <a:lnTo>
                  <a:pt x="10262" y="6024"/>
                </a:lnTo>
                <a:lnTo>
                  <a:pt x="10288" y="6024"/>
                </a:lnTo>
                <a:close/>
                <a:moveTo>
                  <a:pt x="10627" y="5411"/>
                </a:moveTo>
                <a:lnTo>
                  <a:pt x="10627" y="5385"/>
                </a:lnTo>
                <a:lnTo>
                  <a:pt x="10705" y="5385"/>
                </a:lnTo>
                <a:lnTo>
                  <a:pt x="10705" y="5411"/>
                </a:lnTo>
                <a:lnTo>
                  <a:pt x="10627" y="5411"/>
                </a:lnTo>
                <a:close/>
                <a:moveTo>
                  <a:pt x="8345" y="7915"/>
                </a:moveTo>
                <a:lnTo>
                  <a:pt x="8358" y="7915"/>
                </a:lnTo>
                <a:lnTo>
                  <a:pt x="8358" y="7915"/>
                </a:lnTo>
                <a:lnTo>
                  <a:pt x="8371" y="7915"/>
                </a:lnTo>
                <a:lnTo>
                  <a:pt x="8371" y="7915"/>
                </a:lnTo>
                <a:lnTo>
                  <a:pt x="8384" y="7928"/>
                </a:lnTo>
                <a:lnTo>
                  <a:pt x="8397" y="7928"/>
                </a:lnTo>
                <a:lnTo>
                  <a:pt x="8397" y="7928"/>
                </a:lnTo>
                <a:lnTo>
                  <a:pt x="8397" y="7928"/>
                </a:lnTo>
                <a:lnTo>
                  <a:pt x="8384" y="7928"/>
                </a:lnTo>
                <a:lnTo>
                  <a:pt x="8371" y="7928"/>
                </a:lnTo>
                <a:lnTo>
                  <a:pt x="8345" y="7915"/>
                </a:lnTo>
                <a:lnTo>
                  <a:pt x="8345" y="7915"/>
                </a:lnTo>
                <a:close/>
                <a:moveTo>
                  <a:pt x="6428" y="7419"/>
                </a:moveTo>
                <a:lnTo>
                  <a:pt x="6519" y="7367"/>
                </a:lnTo>
                <a:lnTo>
                  <a:pt x="6598" y="7328"/>
                </a:lnTo>
                <a:lnTo>
                  <a:pt x="6845" y="7184"/>
                </a:lnTo>
                <a:lnTo>
                  <a:pt x="6858" y="7224"/>
                </a:lnTo>
                <a:lnTo>
                  <a:pt x="6937" y="7171"/>
                </a:lnTo>
                <a:lnTo>
                  <a:pt x="6937" y="7184"/>
                </a:lnTo>
                <a:lnTo>
                  <a:pt x="6884" y="7224"/>
                </a:lnTo>
                <a:lnTo>
                  <a:pt x="6845" y="7237"/>
                </a:lnTo>
                <a:lnTo>
                  <a:pt x="6806" y="7263"/>
                </a:lnTo>
                <a:lnTo>
                  <a:pt x="6767" y="7276"/>
                </a:lnTo>
                <a:lnTo>
                  <a:pt x="6689" y="7315"/>
                </a:lnTo>
                <a:lnTo>
                  <a:pt x="6676" y="7315"/>
                </a:lnTo>
                <a:lnTo>
                  <a:pt x="6650" y="7328"/>
                </a:lnTo>
                <a:lnTo>
                  <a:pt x="6637" y="7341"/>
                </a:lnTo>
                <a:lnTo>
                  <a:pt x="6572" y="7380"/>
                </a:lnTo>
                <a:lnTo>
                  <a:pt x="6519" y="7393"/>
                </a:lnTo>
                <a:lnTo>
                  <a:pt x="6493" y="7406"/>
                </a:lnTo>
                <a:lnTo>
                  <a:pt x="6428" y="7445"/>
                </a:lnTo>
                <a:lnTo>
                  <a:pt x="6428" y="7419"/>
                </a:lnTo>
                <a:close/>
                <a:moveTo>
                  <a:pt x="8345" y="7862"/>
                </a:moveTo>
                <a:lnTo>
                  <a:pt x="8358" y="7862"/>
                </a:lnTo>
                <a:lnTo>
                  <a:pt x="8410" y="7875"/>
                </a:lnTo>
                <a:lnTo>
                  <a:pt x="8410" y="7875"/>
                </a:lnTo>
                <a:lnTo>
                  <a:pt x="8397" y="7928"/>
                </a:lnTo>
                <a:lnTo>
                  <a:pt x="8397" y="7928"/>
                </a:lnTo>
                <a:lnTo>
                  <a:pt x="8397" y="7928"/>
                </a:lnTo>
                <a:lnTo>
                  <a:pt x="8397" y="7928"/>
                </a:lnTo>
                <a:lnTo>
                  <a:pt x="8384" y="7928"/>
                </a:lnTo>
                <a:lnTo>
                  <a:pt x="8371" y="7915"/>
                </a:lnTo>
                <a:lnTo>
                  <a:pt x="8371" y="7915"/>
                </a:lnTo>
                <a:lnTo>
                  <a:pt x="8358" y="7915"/>
                </a:lnTo>
                <a:lnTo>
                  <a:pt x="8358" y="7915"/>
                </a:lnTo>
                <a:lnTo>
                  <a:pt x="8345" y="7915"/>
                </a:lnTo>
                <a:lnTo>
                  <a:pt x="8345" y="7915"/>
                </a:lnTo>
                <a:lnTo>
                  <a:pt x="8345" y="7915"/>
                </a:lnTo>
                <a:lnTo>
                  <a:pt x="8345" y="7915"/>
                </a:lnTo>
                <a:lnTo>
                  <a:pt x="8332" y="7915"/>
                </a:lnTo>
                <a:lnTo>
                  <a:pt x="8332" y="7915"/>
                </a:lnTo>
                <a:lnTo>
                  <a:pt x="8345" y="7862"/>
                </a:lnTo>
                <a:close/>
                <a:moveTo>
                  <a:pt x="9844" y="4459"/>
                </a:moveTo>
                <a:lnTo>
                  <a:pt x="9857" y="4459"/>
                </a:lnTo>
                <a:lnTo>
                  <a:pt x="9857" y="4459"/>
                </a:lnTo>
                <a:lnTo>
                  <a:pt x="9857" y="4459"/>
                </a:lnTo>
                <a:lnTo>
                  <a:pt x="9870" y="4459"/>
                </a:lnTo>
                <a:lnTo>
                  <a:pt x="9870" y="4459"/>
                </a:lnTo>
                <a:lnTo>
                  <a:pt x="9870" y="4459"/>
                </a:lnTo>
                <a:lnTo>
                  <a:pt x="9870" y="4472"/>
                </a:lnTo>
                <a:lnTo>
                  <a:pt x="9870" y="4472"/>
                </a:lnTo>
                <a:lnTo>
                  <a:pt x="9870" y="4485"/>
                </a:lnTo>
                <a:lnTo>
                  <a:pt x="9870" y="4485"/>
                </a:lnTo>
                <a:lnTo>
                  <a:pt x="9870" y="4485"/>
                </a:lnTo>
                <a:lnTo>
                  <a:pt x="9857" y="4485"/>
                </a:lnTo>
                <a:lnTo>
                  <a:pt x="9844" y="4485"/>
                </a:lnTo>
                <a:lnTo>
                  <a:pt x="9844" y="4459"/>
                </a:lnTo>
                <a:close/>
                <a:moveTo>
                  <a:pt x="6415" y="2308"/>
                </a:moveTo>
                <a:lnTo>
                  <a:pt x="6480" y="2347"/>
                </a:lnTo>
                <a:lnTo>
                  <a:pt x="6428" y="2412"/>
                </a:lnTo>
                <a:lnTo>
                  <a:pt x="6415" y="2399"/>
                </a:lnTo>
                <a:lnTo>
                  <a:pt x="6415" y="2399"/>
                </a:lnTo>
                <a:lnTo>
                  <a:pt x="6415" y="2399"/>
                </a:lnTo>
                <a:lnTo>
                  <a:pt x="6415" y="2399"/>
                </a:lnTo>
                <a:lnTo>
                  <a:pt x="6415" y="2399"/>
                </a:lnTo>
                <a:lnTo>
                  <a:pt x="6428" y="2386"/>
                </a:lnTo>
                <a:lnTo>
                  <a:pt x="6415" y="2386"/>
                </a:lnTo>
                <a:lnTo>
                  <a:pt x="6415" y="2386"/>
                </a:lnTo>
                <a:lnTo>
                  <a:pt x="6415" y="2386"/>
                </a:lnTo>
                <a:lnTo>
                  <a:pt x="6415" y="2399"/>
                </a:lnTo>
                <a:lnTo>
                  <a:pt x="6415" y="2399"/>
                </a:lnTo>
                <a:lnTo>
                  <a:pt x="6389" y="2386"/>
                </a:lnTo>
                <a:lnTo>
                  <a:pt x="6389" y="2373"/>
                </a:lnTo>
                <a:lnTo>
                  <a:pt x="6389" y="2373"/>
                </a:lnTo>
                <a:lnTo>
                  <a:pt x="6389" y="2360"/>
                </a:lnTo>
                <a:lnTo>
                  <a:pt x="6376" y="2360"/>
                </a:lnTo>
                <a:lnTo>
                  <a:pt x="6376" y="2373"/>
                </a:lnTo>
                <a:lnTo>
                  <a:pt x="6363" y="2360"/>
                </a:lnTo>
                <a:lnTo>
                  <a:pt x="6389" y="2334"/>
                </a:lnTo>
                <a:lnTo>
                  <a:pt x="6389" y="2334"/>
                </a:lnTo>
                <a:lnTo>
                  <a:pt x="6402" y="2334"/>
                </a:lnTo>
                <a:lnTo>
                  <a:pt x="6415" y="2334"/>
                </a:lnTo>
                <a:lnTo>
                  <a:pt x="6402" y="2321"/>
                </a:lnTo>
                <a:lnTo>
                  <a:pt x="6415" y="2308"/>
                </a:lnTo>
                <a:close/>
                <a:moveTo>
                  <a:pt x="2921" y="834"/>
                </a:moveTo>
                <a:lnTo>
                  <a:pt x="2882" y="913"/>
                </a:lnTo>
                <a:lnTo>
                  <a:pt x="2869" y="900"/>
                </a:lnTo>
                <a:lnTo>
                  <a:pt x="2855" y="900"/>
                </a:lnTo>
                <a:lnTo>
                  <a:pt x="2908" y="821"/>
                </a:lnTo>
                <a:lnTo>
                  <a:pt x="2921" y="834"/>
                </a:lnTo>
                <a:close/>
                <a:moveTo>
                  <a:pt x="11513" y="8227"/>
                </a:moveTo>
                <a:lnTo>
                  <a:pt x="11500" y="8214"/>
                </a:lnTo>
                <a:lnTo>
                  <a:pt x="11500" y="8214"/>
                </a:lnTo>
                <a:lnTo>
                  <a:pt x="11500" y="8201"/>
                </a:lnTo>
                <a:lnTo>
                  <a:pt x="11474" y="8201"/>
                </a:lnTo>
                <a:lnTo>
                  <a:pt x="11474" y="8214"/>
                </a:lnTo>
                <a:lnTo>
                  <a:pt x="11474" y="8227"/>
                </a:lnTo>
                <a:lnTo>
                  <a:pt x="11474" y="8241"/>
                </a:lnTo>
                <a:lnTo>
                  <a:pt x="11487" y="8241"/>
                </a:lnTo>
                <a:lnTo>
                  <a:pt x="11487" y="8254"/>
                </a:lnTo>
                <a:lnTo>
                  <a:pt x="11487" y="8267"/>
                </a:lnTo>
                <a:lnTo>
                  <a:pt x="11487" y="8267"/>
                </a:lnTo>
                <a:lnTo>
                  <a:pt x="11474" y="8267"/>
                </a:lnTo>
                <a:lnTo>
                  <a:pt x="11474" y="8280"/>
                </a:lnTo>
                <a:lnTo>
                  <a:pt x="11474" y="8332"/>
                </a:lnTo>
                <a:lnTo>
                  <a:pt x="11474" y="8345"/>
                </a:lnTo>
                <a:lnTo>
                  <a:pt x="11435" y="8332"/>
                </a:lnTo>
                <a:lnTo>
                  <a:pt x="11435" y="8332"/>
                </a:lnTo>
                <a:lnTo>
                  <a:pt x="11435" y="8319"/>
                </a:lnTo>
                <a:lnTo>
                  <a:pt x="11435" y="8319"/>
                </a:lnTo>
                <a:lnTo>
                  <a:pt x="11435" y="8306"/>
                </a:lnTo>
                <a:lnTo>
                  <a:pt x="11435" y="8306"/>
                </a:lnTo>
                <a:lnTo>
                  <a:pt x="11435" y="8293"/>
                </a:lnTo>
                <a:lnTo>
                  <a:pt x="11435" y="8280"/>
                </a:lnTo>
                <a:lnTo>
                  <a:pt x="11448" y="8267"/>
                </a:lnTo>
                <a:lnTo>
                  <a:pt x="11448" y="8267"/>
                </a:lnTo>
                <a:lnTo>
                  <a:pt x="11448" y="8254"/>
                </a:lnTo>
                <a:lnTo>
                  <a:pt x="11435" y="8241"/>
                </a:lnTo>
                <a:lnTo>
                  <a:pt x="11435" y="8241"/>
                </a:lnTo>
                <a:lnTo>
                  <a:pt x="11448" y="8241"/>
                </a:lnTo>
                <a:lnTo>
                  <a:pt x="11448" y="8201"/>
                </a:lnTo>
                <a:lnTo>
                  <a:pt x="11448" y="8162"/>
                </a:lnTo>
                <a:lnTo>
                  <a:pt x="11448" y="8149"/>
                </a:lnTo>
                <a:lnTo>
                  <a:pt x="11448" y="8149"/>
                </a:lnTo>
                <a:lnTo>
                  <a:pt x="11435" y="8123"/>
                </a:lnTo>
                <a:lnTo>
                  <a:pt x="11435" y="8110"/>
                </a:lnTo>
                <a:lnTo>
                  <a:pt x="11435" y="8110"/>
                </a:lnTo>
                <a:lnTo>
                  <a:pt x="11422" y="8110"/>
                </a:lnTo>
                <a:lnTo>
                  <a:pt x="11422" y="8071"/>
                </a:lnTo>
                <a:lnTo>
                  <a:pt x="11435" y="8071"/>
                </a:lnTo>
                <a:lnTo>
                  <a:pt x="11435" y="8071"/>
                </a:lnTo>
                <a:lnTo>
                  <a:pt x="11448" y="8084"/>
                </a:lnTo>
                <a:lnTo>
                  <a:pt x="11448" y="8097"/>
                </a:lnTo>
                <a:lnTo>
                  <a:pt x="11461" y="8097"/>
                </a:lnTo>
                <a:lnTo>
                  <a:pt x="11474" y="8110"/>
                </a:lnTo>
                <a:lnTo>
                  <a:pt x="11474" y="8123"/>
                </a:lnTo>
                <a:lnTo>
                  <a:pt x="11487" y="8123"/>
                </a:lnTo>
                <a:lnTo>
                  <a:pt x="11487" y="8136"/>
                </a:lnTo>
                <a:lnTo>
                  <a:pt x="11487" y="8162"/>
                </a:lnTo>
                <a:lnTo>
                  <a:pt x="11487" y="8162"/>
                </a:lnTo>
                <a:lnTo>
                  <a:pt x="11487" y="8162"/>
                </a:lnTo>
                <a:lnTo>
                  <a:pt x="11487" y="8175"/>
                </a:lnTo>
                <a:lnTo>
                  <a:pt x="11500" y="8175"/>
                </a:lnTo>
                <a:lnTo>
                  <a:pt x="11500" y="8188"/>
                </a:lnTo>
                <a:lnTo>
                  <a:pt x="11500" y="8188"/>
                </a:lnTo>
                <a:lnTo>
                  <a:pt x="11513" y="8227"/>
                </a:lnTo>
                <a:close/>
                <a:moveTo>
                  <a:pt x="7602" y="1721"/>
                </a:moveTo>
                <a:lnTo>
                  <a:pt x="7602" y="1721"/>
                </a:lnTo>
                <a:lnTo>
                  <a:pt x="7602" y="1721"/>
                </a:lnTo>
                <a:lnTo>
                  <a:pt x="7602" y="1721"/>
                </a:lnTo>
                <a:lnTo>
                  <a:pt x="7602" y="1721"/>
                </a:lnTo>
                <a:lnTo>
                  <a:pt x="7602" y="1721"/>
                </a:lnTo>
                <a:lnTo>
                  <a:pt x="7602" y="1721"/>
                </a:lnTo>
                <a:lnTo>
                  <a:pt x="7602" y="1708"/>
                </a:lnTo>
                <a:lnTo>
                  <a:pt x="7602" y="1643"/>
                </a:lnTo>
                <a:lnTo>
                  <a:pt x="7602" y="1604"/>
                </a:lnTo>
                <a:lnTo>
                  <a:pt x="7602" y="1604"/>
                </a:lnTo>
                <a:lnTo>
                  <a:pt x="7602" y="1604"/>
                </a:lnTo>
                <a:lnTo>
                  <a:pt x="7602" y="1604"/>
                </a:lnTo>
                <a:lnTo>
                  <a:pt x="7602" y="1604"/>
                </a:lnTo>
                <a:lnTo>
                  <a:pt x="7602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17"/>
                </a:lnTo>
                <a:lnTo>
                  <a:pt x="7615" y="1630"/>
                </a:lnTo>
                <a:lnTo>
                  <a:pt x="7615" y="1656"/>
                </a:lnTo>
                <a:lnTo>
                  <a:pt x="7615" y="1656"/>
                </a:lnTo>
                <a:lnTo>
                  <a:pt x="7615" y="1708"/>
                </a:lnTo>
                <a:lnTo>
                  <a:pt x="7615" y="1708"/>
                </a:lnTo>
                <a:lnTo>
                  <a:pt x="7615" y="1721"/>
                </a:lnTo>
                <a:lnTo>
                  <a:pt x="7602" y="1721"/>
                </a:lnTo>
                <a:lnTo>
                  <a:pt x="7602" y="1721"/>
                </a:lnTo>
                <a:lnTo>
                  <a:pt x="7602" y="1721"/>
                </a:lnTo>
                <a:lnTo>
                  <a:pt x="7602" y="1721"/>
                </a:lnTo>
                <a:close/>
                <a:moveTo>
                  <a:pt x="7615" y="1604"/>
                </a:moveTo>
                <a:lnTo>
                  <a:pt x="7602" y="1604"/>
                </a:lnTo>
                <a:lnTo>
                  <a:pt x="7602" y="1604"/>
                </a:lnTo>
                <a:lnTo>
                  <a:pt x="7602" y="1604"/>
                </a:lnTo>
                <a:lnTo>
                  <a:pt x="7602" y="1604"/>
                </a:lnTo>
                <a:lnTo>
                  <a:pt x="7602" y="1604"/>
                </a:lnTo>
                <a:lnTo>
                  <a:pt x="7602" y="1552"/>
                </a:lnTo>
                <a:lnTo>
                  <a:pt x="7602" y="1512"/>
                </a:lnTo>
                <a:lnTo>
                  <a:pt x="7602" y="1499"/>
                </a:lnTo>
                <a:lnTo>
                  <a:pt x="7602" y="1499"/>
                </a:lnTo>
                <a:lnTo>
                  <a:pt x="7602" y="1499"/>
                </a:lnTo>
                <a:lnTo>
                  <a:pt x="7615" y="1499"/>
                </a:lnTo>
                <a:lnTo>
                  <a:pt x="7615" y="1499"/>
                </a:lnTo>
                <a:lnTo>
                  <a:pt x="7615" y="1512"/>
                </a:lnTo>
                <a:lnTo>
                  <a:pt x="7615" y="1512"/>
                </a:lnTo>
                <a:lnTo>
                  <a:pt x="7615" y="1512"/>
                </a:lnTo>
                <a:lnTo>
                  <a:pt x="7615" y="1539"/>
                </a:lnTo>
                <a:lnTo>
                  <a:pt x="7615" y="1552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lnTo>
                  <a:pt x="7615" y="1604"/>
                </a:lnTo>
                <a:close/>
                <a:moveTo>
                  <a:pt x="12908" y="6715"/>
                </a:moveTo>
                <a:lnTo>
                  <a:pt x="12935" y="6702"/>
                </a:lnTo>
                <a:lnTo>
                  <a:pt x="12935" y="6702"/>
                </a:lnTo>
                <a:lnTo>
                  <a:pt x="12974" y="6702"/>
                </a:lnTo>
                <a:lnTo>
                  <a:pt x="12987" y="6702"/>
                </a:lnTo>
                <a:lnTo>
                  <a:pt x="12987" y="6702"/>
                </a:lnTo>
                <a:lnTo>
                  <a:pt x="13065" y="6689"/>
                </a:lnTo>
                <a:lnTo>
                  <a:pt x="13065" y="6689"/>
                </a:lnTo>
                <a:lnTo>
                  <a:pt x="13117" y="6676"/>
                </a:lnTo>
                <a:lnTo>
                  <a:pt x="13117" y="6689"/>
                </a:lnTo>
                <a:lnTo>
                  <a:pt x="13117" y="6689"/>
                </a:lnTo>
                <a:lnTo>
                  <a:pt x="13078" y="6702"/>
                </a:lnTo>
                <a:lnTo>
                  <a:pt x="13078" y="6702"/>
                </a:lnTo>
                <a:lnTo>
                  <a:pt x="13065" y="6702"/>
                </a:lnTo>
                <a:lnTo>
                  <a:pt x="13065" y="6702"/>
                </a:lnTo>
                <a:lnTo>
                  <a:pt x="13013" y="6715"/>
                </a:lnTo>
                <a:lnTo>
                  <a:pt x="13000" y="6715"/>
                </a:lnTo>
                <a:lnTo>
                  <a:pt x="13000" y="6702"/>
                </a:lnTo>
                <a:lnTo>
                  <a:pt x="12987" y="6702"/>
                </a:lnTo>
                <a:lnTo>
                  <a:pt x="12987" y="6715"/>
                </a:lnTo>
                <a:lnTo>
                  <a:pt x="12974" y="6715"/>
                </a:lnTo>
                <a:lnTo>
                  <a:pt x="12974" y="6715"/>
                </a:lnTo>
                <a:lnTo>
                  <a:pt x="12948" y="6715"/>
                </a:lnTo>
                <a:lnTo>
                  <a:pt x="12961" y="6715"/>
                </a:lnTo>
                <a:lnTo>
                  <a:pt x="12935" y="6715"/>
                </a:lnTo>
                <a:lnTo>
                  <a:pt x="12935" y="6715"/>
                </a:lnTo>
                <a:lnTo>
                  <a:pt x="12921" y="6715"/>
                </a:lnTo>
                <a:lnTo>
                  <a:pt x="12908" y="6715"/>
                </a:lnTo>
                <a:lnTo>
                  <a:pt x="12908" y="6715"/>
                </a:lnTo>
                <a:close/>
                <a:moveTo>
                  <a:pt x="8123" y="5867"/>
                </a:moveTo>
                <a:lnTo>
                  <a:pt x="8097" y="5867"/>
                </a:lnTo>
                <a:lnTo>
                  <a:pt x="8097" y="5867"/>
                </a:lnTo>
                <a:lnTo>
                  <a:pt x="8097" y="5854"/>
                </a:lnTo>
                <a:lnTo>
                  <a:pt x="8084" y="5854"/>
                </a:lnTo>
                <a:lnTo>
                  <a:pt x="8084" y="5841"/>
                </a:lnTo>
                <a:lnTo>
                  <a:pt x="8084" y="5841"/>
                </a:lnTo>
                <a:lnTo>
                  <a:pt x="8097" y="5828"/>
                </a:lnTo>
                <a:lnTo>
                  <a:pt x="8097" y="5828"/>
                </a:lnTo>
                <a:lnTo>
                  <a:pt x="8123" y="5828"/>
                </a:lnTo>
                <a:lnTo>
                  <a:pt x="8123" y="5867"/>
                </a:lnTo>
                <a:close/>
                <a:moveTo>
                  <a:pt x="9844" y="3990"/>
                </a:moveTo>
                <a:lnTo>
                  <a:pt x="9844" y="4107"/>
                </a:lnTo>
                <a:lnTo>
                  <a:pt x="9844" y="4146"/>
                </a:lnTo>
                <a:lnTo>
                  <a:pt x="9857" y="4172"/>
                </a:lnTo>
                <a:lnTo>
                  <a:pt x="9857" y="4198"/>
                </a:lnTo>
                <a:lnTo>
                  <a:pt x="9857" y="4225"/>
                </a:lnTo>
                <a:lnTo>
                  <a:pt x="9857" y="4225"/>
                </a:lnTo>
                <a:lnTo>
                  <a:pt x="9857" y="4225"/>
                </a:lnTo>
                <a:lnTo>
                  <a:pt x="9857" y="4225"/>
                </a:lnTo>
                <a:lnTo>
                  <a:pt x="9844" y="4225"/>
                </a:lnTo>
                <a:lnTo>
                  <a:pt x="9844" y="4225"/>
                </a:lnTo>
                <a:lnTo>
                  <a:pt x="9844" y="4225"/>
                </a:lnTo>
                <a:lnTo>
                  <a:pt x="9844" y="4225"/>
                </a:lnTo>
                <a:lnTo>
                  <a:pt x="9844" y="4212"/>
                </a:lnTo>
                <a:lnTo>
                  <a:pt x="9844" y="4185"/>
                </a:lnTo>
                <a:lnTo>
                  <a:pt x="9844" y="4172"/>
                </a:lnTo>
                <a:lnTo>
                  <a:pt x="9844" y="4146"/>
                </a:lnTo>
                <a:lnTo>
                  <a:pt x="9844" y="4146"/>
                </a:lnTo>
                <a:lnTo>
                  <a:pt x="9844" y="4107"/>
                </a:lnTo>
                <a:lnTo>
                  <a:pt x="9844" y="4107"/>
                </a:lnTo>
                <a:lnTo>
                  <a:pt x="9831" y="4107"/>
                </a:lnTo>
                <a:lnTo>
                  <a:pt x="9831" y="4081"/>
                </a:lnTo>
                <a:lnTo>
                  <a:pt x="9831" y="4068"/>
                </a:lnTo>
                <a:lnTo>
                  <a:pt x="9831" y="4055"/>
                </a:lnTo>
                <a:lnTo>
                  <a:pt x="9844" y="4055"/>
                </a:lnTo>
                <a:lnTo>
                  <a:pt x="9844" y="4029"/>
                </a:lnTo>
                <a:lnTo>
                  <a:pt x="9831" y="4029"/>
                </a:lnTo>
                <a:lnTo>
                  <a:pt x="9831" y="3990"/>
                </a:lnTo>
                <a:lnTo>
                  <a:pt x="9844" y="3990"/>
                </a:lnTo>
                <a:lnTo>
                  <a:pt x="9844" y="3990"/>
                </a:lnTo>
                <a:lnTo>
                  <a:pt x="9844" y="3990"/>
                </a:lnTo>
                <a:close/>
                <a:moveTo>
                  <a:pt x="9831" y="3925"/>
                </a:moveTo>
                <a:lnTo>
                  <a:pt x="9831" y="3925"/>
                </a:lnTo>
                <a:lnTo>
                  <a:pt x="9818" y="3833"/>
                </a:lnTo>
                <a:lnTo>
                  <a:pt x="9818" y="3820"/>
                </a:lnTo>
                <a:lnTo>
                  <a:pt x="9831" y="3820"/>
                </a:lnTo>
                <a:lnTo>
                  <a:pt x="9831" y="3820"/>
                </a:lnTo>
                <a:lnTo>
                  <a:pt x="9831" y="3820"/>
                </a:lnTo>
                <a:lnTo>
                  <a:pt x="9831" y="3820"/>
                </a:lnTo>
                <a:lnTo>
                  <a:pt x="9831" y="3833"/>
                </a:lnTo>
                <a:lnTo>
                  <a:pt x="9831" y="3886"/>
                </a:lnTo>
                <a:lnTo>
                  <a:pt x="9831" y="3925"/>
                </a:lnTo>
                <a:lnTo>
                  <a:pt x="9831" y="3925"/>
                </a:lnTo>
                <a:lnTo>
                  <a:pt x="9831" y="3925"/>
                </a:lnTo>
                <a:close/>
                <a:moveTo>
                  <a:pt x="9831" y="3755"/>
                </a:moveTo>
                <a:lnTo>
                  <a:pt x="9818" y="3755"/>
                </a:lnTo>
                <a:lnTo>
                  <a:pt x="9818" y="3755"/>
                </a:lnTo>
                <a:lnTo>
                  <a:pt x="9818" y="3677"/>
                </a:lnTo>
                <a:lnTo>
                  <a:pt x="9818" y="3677"/>
                </a:lnTo>
                <a:lnTo>
                  <a:pt x="9818" y="3690"/>
                </a:lnTo>
                <a:lnTo>
                  <a:pt x="9818" y="3690"/>
                </a:lnTo>
                <a:lnTo>
                  <a:pt x="9818" y="3690"/>
                </a:lnTo>
                <a:lnTo>
                  <a:pt x="9818" y="3690"/>
                </a:lnTo>
                <a:lnTo>
                  <a:pt x="9818" y="3690"/>
                </a:lnTo>
                <a:lnTo>
                  <a:pt x="9818" y="3690"/>
                </a:lnTo>
                <a:lnTo>
                  <a:pt x="9818" y="3716"/>
                </a:lnTo>
                <a:lnTo>
                  <a:pt x="9831" y="3742"/>
                </a:lnTo>
                <a:lnTo>
                  <a:pt x="9831" y="3755"/>
                </a:lnTo>
                <a:close/>
                <a:moveTo>
                  <a:pt x="9844" y="3990"/>
                </a:moveTo>
                <a:lnTo>
                  <a:pt x="9831" y="3990"/>
                </a:lnTo>
                <a:lnTo>
                  <a:pt x="9831" y="3925"/>
                </a:lnTo>
                <a:lnTo>
                  <a:pt x="9831" y="3925"/>
                </a:lnTo>
                <a:lnTo>
                  <a:pt x="9831" y="3925"/>
                </a:lnTo>
                <a:lnTo>
                  <a:pt x="9831" y="3925"/>
                </a:lnTo>
                <a:lnTo>
                  <a:pt x="9831" y="3938"/>
                </a:lnTo>
                <a:lnTo>
                  <a:pt x="9844" y="3951"/>
                </a:lnTo>
                <a:lnTo>
                  <a:pt x="9831" y="3951"/>
                </a:lnTo>
                <a:lnTo>
                  <a:pt x="9844" y="3977"/>
                </a:lnTo>
                <a:lnTo>
                  <a:pt x="9844" y="3977"/>
                </a:lnTo>
                <a:lnTo>
                  <a:pt x="9844" y="3990"/>
                </a:lnTo>
                <a:lnTo>
                  <a:pt x="9844" y="3990"/>
                </a:lnTo>
                <a:lnTo>
                  <a:pt x="9844" y="3990"/>
                </a:lnTo>
                <a:close/>
                <a:moveTo>
                  <a:pt x="9831" y="3755"/>
                </a:moveTo>
                <a:lnTo>
                  <a:pt x="9831" y="3768"/>
                </a:lnTo>
                <a:lnTo>
                  <a:pt x="9831" y="3768"/>
                </a:lnTo>
                <a:lnTo>
                  <a:pt x="9831" y="3781"/>
                </a:lnTo>
                <a:lnTo>
                  <a:pt x="9818" y="3794"/>
                </a:lnTo>
                <a:lnTo>
                  <a:pt x="9818" y="3794"/>
                </a:lnTo>
                <a:lnTo>
                  <a:pt x="9818" y="3794"/>
                </a:lnTo>
                <a:lnTo>
                  <a:pt x="9818" y="3755"/>
                </a:lnTo>
                <a:lnTo>
                  <a:pt x="9818" y="3768"/>
                </a:lnTo>
                <a:lnTo>
                  <a:pt x="9831" y="3755"/>
                </a:lnTo>
                <a:close/>
                <a:moveTo>
                  <a:pt x="9831" y="3794"/>
                </a:moveTo>
                <a:lnTo>
                  <a:pt x="9831" y="3794"/>
                </a:lnTo>
                <a:lnTo>
                  <a:pt x="9831" y="3820"/>
                </a:lnTo>
                <a:lnTo>
                  <a:pt x="9818" y="3820"/>
                </a:lnTo>
                <a:lnTo>
                  <a:pt x="9818" y="3820"/>
                </a:lnTo>
                <a:lnTo>
                  <a:pt x="9818" y="3794"/>
                </a:lnTo>
                <a:lnTo>
                  <a:pt x="9818" y="3794"/>
                </a:lnTo>
                <a:lnTo>
                  <a:pt x="9818" y="3794"/>
                </a:lnTo>
                <a:lnTo>
                  <a:pt x="9831" y="3794"/>
                </a:lnTo>
                <a:close/>
                <a:moveTo>
                  <a:pt x="6806" y="5737"/>
                </a:moveTo>
                <a:lnTo>
                  <a:pt x="6806" y="5750"/>
                </a:lnTo>
                <a:lnTo>
                  <a:pt x="6806" y="5750"/>
                </a:lnTo>
                <a:lnTo>
                  <a:pt x="6806" y="5750"/>
                </a:lnTo>
                <a:lnTo>
                  <a:pt x="6806" y="5750"/>
                </a:lnTo>
                <a:lnTo>
                  <a:pt x="6793" y="5737"/>
                </a:lnTo>
                <a:lnTo>
                  <a:pt x="6793" y="5737"/>
                </a:lnTo>
                <a:lnTo>
                  <a:pt x="6793" y="5737"/>
                </a:lnTo>
                <a:lnTo>
                  <a:pt x="6793" y="5737"/>
                </a:lnTo>
                <a:lnTo>
                  <a:pt x="6793" y="5737"/>
                </a:lnTo>
                <a:lnTo>
                  <a:pt x="6793" y="5750"/>
                </a:lnTo>
                <a:lnTo>
                  <a:pt x="6767" y="5750"/>
                </a:lnTo>
                <a:lnTo>
                  <a:pt x="6767" y="5750"/>
                </a:lnTo>
                <a:lnTo>
                  <a:pt x="6767" y="5750"/>
                </a:lnTo>
                <a:lnTo>
                  <a:pt x="6754" y="5750"/>
                </a:lnTo>
                <a:lnTo>
                  <a:pt x="6754" y="5750"/>
                </a:lnTo>
                <a:lnTo>
                  <a:pt x="6754" y="5750"/>
                </a:lnTo>
                <a:lnTo>
                  <a:pt x="6754" y="5750"/>
                </a:lnTo>
                <a:lnTo>
                  <a:pt x="6754" y="5750"/>
                </a:lnTo>
                <a:lnTo>
                  <a:pt x="6754" y="5763"/>
                </a:lnTo>
                <a:lnTo>
                  <a:pt x="6741" y="5763"/>
                </a:lnTo>
                <a:lnTo>
                  <a:pt x="6728" y="5789"/>
                </a:lnTo>
                <a:lnTo>
                  <a:pt x="6728" y="5789"/>
                </a:lnTo>
                <a:lnTo>
                  <a:pt x="6728" y="5789"/>
                </a:lnTo>
                <a:lnTo>
                  <a:pt x="6728" y="5789"/>
                </a:lnTo>
                <a:lnTo>
                  <a:pt x="6728" y="5789"/>
                </a:lnTo>
                <a:lnTo>
                  <a:pt x="6715" y="5776"/>
                </a:lnTo>
                <a:lnTo>
                  <a:pt x="6715" y="5776"/>
                </a:lnTo>
                <a:lnTo>
                  <a:pt x="6728" y="5776"/>
                </a:lnTo>
                <a:lnTo>
                  <a:pt x="6728" y="5763"/>
                </a:lnTo>
                <a:lnTo>
                  <a:pt x="6728" y="5763"/>
                </a:lnTo>
                <a:lnTo>
                  <a:pt x="6741" y="5750"/>
                </a:lnTo>
                <a:lnTo>
                  <a:pt x="6741" y="5750"/>
                </a:lnTo>
                <a:lnTo>
                  <a:pt x="6741" y="5737"/>
                </a:lnTo>
                <a:lnTo>
                  <a:pt x="6754" y="5737"/>
                </a:lnTo>
                <a:lnTo>
                  <a:pt x="6754" y="5737"/>
                </a:lnTo>
                <a:lnTo>
                  <a:pt x="6754" y="5737"/>
                </a:lnTo>
                <a:lnTo>
                  <a:pt x="6767" y="5737"/>
                </a:lnTo>
                <a:lnTo>
                  <a:pt x="6767" y="5724"/>
                </a:lnTo>
                <a:lnTo>
                  <a:pt x="6767" y="5724"/>
                </a:lnTo>
                <a:lnTo>
                  <a:pt x="6780" y="5724"/>
                </a:lnTo>
                <a:lnTo>
                  <a:pt x="6793" y="5724"/>
                </a:lnTo>
                <a:lnTo>
                  <a:pt x="6793" y="5737"/>
                </a:lnTo>
                <a:lnTo>
                  <a:pt x="6793" y="5737"/>
                </a:lnTo>
                <a:lnTo>
                  <a:pt x="6806" y="5737"/>
                </a:lnTo>
                <a:close/>
                <a:moveTo>
                  <a:pt x="6754" y="5737"/>
                </a:moveTo>
                <a:lnTo>
                  <a:pt x="6754" y="5737"/>
                </a:lnTo>
                <a:lnTo>
                  <a:pt x="6754" y="5737"/>
                </a:lnTo>
                <a:lnTo>
                  <a:pt x="6767" y="5737"/>
                </a:lnTo>
                <a:lnTo>
                  <a:pt x="6754" y="5737"/>
                </a:lnTo>
                <a:close/>
                <a:moveTo>
                  <a:pt x="6780" y="5737"/>
                </a:moveTo>
                <a:lnTo>
                  <a:pt x="6780" y="5737"/>
                </a:lnTo>
                <a:lnTo>
                  <a:pt x="6793" y="5737"/>
                </a:lnTo>
                <a:lnTo>
                  <a:pt x="6793" y="5737"/>
                </a:lnTo>
                <a:lnTo>
                  <a:pt x="6780" y="5737"/>
                </a:lnTo>
                <a:close/>
                <a:moveTo>
                  <a:pt x="6728" y="5789"/>
                </a:moveTo>
                <a:lnTo>
                  <a:pt x="6728" y="5789"/>
                </a:lnTo>
                <a:lnTo>
                  <a:pt x="6728" y="5789"/>
                </a:lnTo>
                <a:lnTo>
                  <a:pt x="6715" y="5815"/>
                </a:lnTo>
                <a:lnTo>
                  <a:pt x="6702" y="5802"/>
                </a:lnTo>
                <a:lnTo>
                  <a:pt x="6702" y="5802"/>
                </a:lnTo>
                <a:lnTo>
                  <a:pt x="6715" y="5776"/>
                </a:lnTo>
                <a:lnTo>
                  <a:pt x="6715" y="5776"/>
                </a:lnTo>
                <a:lnTo>
                  <a:pt x="6715" y="5776"/>
                </a:lnTo>
                <a:lnTo>
                  <a:pt x="6715" y="5776"/>
                </a:lnTo>
                <a:lnTo>
                  <a:pt x="6728" y="5789"/>
                </a:lnTo>
                <a:lnTo>
                  <a:pt x="6728" y="5789"/>
                </a:lnTo>
                <a:close/>
                <a:moveTo>
                  <a:pt x="7693" y="5646"/>
                </a:moveTo>
                <a:lnTo>
                  <a:pt x="7732" y="5646"/>
                </a:lnTo>
                <a:lnTo>
                  <a:pt x="7732" y="5646"/>
                </a:lnTo>
                <a:lnTo>
                  <a:pt x="7732" y="5646"/>
                </a:lnTo>
                <a:lnTo>
                  <a:pt x="7732" y="5685"/>
                </a:lnTo>
                <a:lnTo>
                  <a:pt x="7732" y="5685"/>
                </a:lnTo>
                <a:lnTo>
                  <a:pt x="7732" y="5685"/>
                </a:lnTo>
                <a:lnTo>
                  <a:pt x="7732" y="5685"/>
                </a:lnTo>
                <a:lnTo>
                  <a:pt x="7732" y="5685"/>
                </a:lnTo>
                <a:lnTo>
                  <a:pt x="7732" y="5698"/>
                </a:lnTo>
                <a:lnTo>
                  <a:pt x="7732" y="5698"/>
                </a:lnTo>
                <a:lnTo>
                  <a:pt x="7693" y="5698"/>
                </a:lnTo>
                <a:lnTo>
                  <a:pt x="7693" y="5646"/>
                </a:lnTo>
                <a:close/>
                <a:moveTo>
                  <a:pt x="7510" y="3025"/>
                </a:moveTo>
                <a:lnTo>
                  <a:pt x="7497" y="3038"/>
                </a:lnTo>
                <a:lnTo>
                  <a:pt x="7497" y="3064"/>
                </a:lnTo>
                <a:lnTo>
                  <a:pt x="7484" y="3064"/>
                </a:lnTo>
                <a:lnTo>
                  <a:pt x="7484" y="3064"/>
                </a:lnTo>
                <a:lnTo>
                  <a:pt x="7484" y="3064"/>
                </a:lnTo>
                <a:lnTo>
                  <a:pt x="7484" y="3064"/>
                </a:lnTo>
                <a:lnTo>
                  <a:pt x="7484" y="3051"/>
                </a:lnTo>
                <a:lnTo>
                  <a:pt x="7471" y="3051"/>
                </a:lnTo>
                <a:lnTo>
                  <a:pt x="7484" y="3025"/>
                </a:lnTo>
                <a:lnTo>
                  <a:pt x="7484" y="3025"/>
                </a:lnTo>
                <a:lnTo>
                  <a:pt x="7484" y="3025"/>
                </a:lnTo>
                <a:lnTo>
                  <a:pt x="7497" y="3025"/>
                </a:lnTo>
                <a:lnTo>
                  <a:pt x="7497" y="3025"/>
                </a:lnTo>
                <a:lnTo>
                  <a:pt x="7510" y="3025"/>
                </a:lnTo>
                <a:close/>
                <a:moveTo>
                  <a:pt x="7993" y="6976"/>
                </a:moveTo>
                <a:lnTo>
                  <a:pt x="8006" y="6976"/>
                </a:lnTo>
                <a:lnTo>
                  <a:pt x="8032" y="7002"/>
                </a:lnTo>
                <a:lnTo>
                  <a:pt x="8019" y="7015"/>
                </a:lnTo>
                <a:lnTo>
                  <a:pt x="8032" y="7015"/>
                </a:lnTo>
                <a:lnTo>
                  <a:pt x="8019" y="7015"/>
                </a:lnTo>
                <a:lnTo>
                  <a:pt x="7993" y="6976"/>
                </a:lnTo>
                <a:close/>
                <a:moveTo>
                  <a:pt x="10353" y="7680"/>
                </a:moveTo>
                <a:lnTo>
                  <a:pt x="10340" y="7680"/>
                </a:lnTo>
                <a:lnTo>
                  <a:pt x="10340" y="7667"/>
                </a:lnTo>
                <a:lnTo>
                  <a:pt x="10353" y="7667"/>
                </a:lnTo>
                <a:lnTo>
                  <a:pt x="10353" y="7628"/>
                </a:lnTo>
                <a:lnTo>
                  <a:pt x="10366" y="7641"/>
                </a:lnTo>
                <a:lnTo>
                  <a:pt x="10379" y="7641"/>
                </a:lnTo>
                <a:lnTo>
                  <a:pt x="10366" y="7641"/>
                </a:lnTo>
                <a:lnTo>
                  <a:pt x="10366" y="7641"/>
                </a:lnTo>
                <a:lnTo>
                  <a:pt x="10353" y="7680"/>
                </a:lnTo>
                <a:lnTo>
                  <a:pt x="10353" y="7680"/>
                </a:lnTo>
                <a:close/>
                <a:moveTo>
                  <a:pt x="11057" y="7797"/>
                </a:moveTo>
                <a:lnTo>
                  <a:pt x="11057" y="7797"/>
                </a:lnTo>
                <a:lnTo>
                  <a:pt x="11057" y="7784"/>
                </a:lnTo>
                <a:lnTo>
                  <a:pt x="11057" y="7784"/>
                </a:lnTo>
                <a:lnTo>
                  <a:pt x="11057" y="7784"/>
                </a:lnTo>
                <a:lnTo>
                  <a:pt x="11057" y="7784"/>
                </a:lnTo>
                <a:lnTo>
                  <a:pt x="11057" y="7797"/>
                </a:lnTo>
                <a:lnTo>
                  <a:pt x="11070" y="7797"/>
                </a:lnTo>
                <a:lnTo>
                  <a:pt x="11070" y="7810"/>
                </a:lnTo>
                <a:lnTo>
                  <a:pt x="11057" y="7810"/>
                </a:lnTo>
                <a:lnTo>
                  <a:pt x="11044" y="7810"/>
                </a:lnTo>
                <a:lnTo>
                  <a:pt x="11057" y="7797"/>
                </a:lnTo>
                <a:close/>
                <a:moveTo>
                  <a:pt x="8932" y="5854"/>
                </a:moveTo>
                <a:lnTo>
                  <a:pt x="8919" y="5789"/>
                </a:lnTo>
                <a:lnTo>
                  <a:pt x="8919" y="5789"/>
                </a:lnTo>
                <a:lnTo>
                  <a:pt x="8932" y="5789"/>
                </a:lnTo>
                <a:lnTo>
                  <a:pt x="8945" y="5789"/>
                </a:lnTo>
                <a:lnTo>
                  <a:pt x="8945" y="5841"/>
                </a:lnTo>
                <a:lnTo>
                  <a:pt x="8945" y="5841"/>
                </a:lnTo>
                <a:lnTo>
                  <a:pt x="8945" y="5841"/>
                </a:lnTo>
                <a:lnTo>
                  <a:pt x="8945" y="5854"/>
                </a:lnTo>
                <a:lnTo>
                  <a:pt x="8945" y="5854"/>
                </a:lnTo>
                <a:lnTo>
                  <a:pt x="8932" y="5854"/>
                </a:lnTo>
                <a:lnTo>
                  <a:pt x="8932" y="5854"/>
                </a:lnTo>
                <a:close/>
                <a:moveTo>
                  <a:pt x="574" y="5568"/>
                </a:moveTo>
                <a:lnTo>
                  <a:pt x="626" y="5620"/>
                </a:lnTo>
                <a:lnTo>
                  <a:pt x="626" y="5620"/>
                </a:lnTo>
                <a:lnTo>
                  <a:pt x="561" y="5581"/>
                </a:lnTo>
                <a:lnTo>
                  <a:pt x="574" y="5568"/>
                </a:lnTo>
                <a:close/>
                <a:moveTo>
                  <a:pt x="9753" y="7875"/>
                </a:moveTo>
                <a:lnTo>
                  <a:pt x="9766" y="7915"/>
                </a:lnTo>
                <a:lnTo>
                  <a:pt x="9727" y="7928"/>
                </a:lnTo>
                <a:lnTo>
                  <a:pt x="9753" y="7875"/>
                </a:lnTo>
                <a:close/>
                <a:moveTo>
                  <a:pt x="9127" y="7224"/>
                </a:moveTo>
                <a:lnTo>
                  <a:pt x="9127" y="7224"/>
                </a:lnTo>
                <a:lnTo>
                  <a:pt x="9114" y="7224"/>
                </a:lnTo>
                <a:lnTo>
                  <a:pt x="9114" y="7197"/>
                </a:lnTo>
                <a:lnTo>
                  <a:pt x="9114" y="7184"/>
                </a:lnTo>
                <a:lnTo>
                  <a:pt x="9127" y="7184"/>
                </a:lnTo>
                <a:lnTo>
                  <a:pt x="9127" y="7184"/>
                </a:lnTo>
                <a:lnTo>
                  <a:pt x="9127" y="7210"/>
                </a:lnTo>
                <a:lnTo>
                  <a:pt x="9127" y="7224"/>
                </a:lnTo>
                <a:lnTo>
                  <a:pt x="9127" y="7224"/>
                </a:lnTo>
                <a:lnTo>
                  <a:pt x="9127" y="7224"/>
                </a:lnTo>
                <a:lnTo>
                  <a:pt x="9127" y="7224"/>
                </a:lnTo>
                <a:lnTo>
                  <a:pt x="9127" y="7224"/>
                </a:lnTo>
                <a:close/>
                <a:moveTo>
                  <a:pt x="9140" y="7158"/>
                </a:moveTo>
                <a:lnTo>
                  <a:pt x="9140" y="7171"/>
                </a:lnTo>
                <a:lnTo>
                  <a:pt x="9140" y="7171"/>
                </a:lnTo>
                <a:lnTo>
                  <a:pt x="9127" y="7171"/>
                </a:lnTo>
                <a:lnTo>
                  <a:pt x="9127" y="7145"/>
                </a:lnTo>
                <a:lnTo>
                  <a:pt x="9140" y="7145"/>
                </a:lnTo>
                <a:lnTo>
                  <a:pt x="9140" y="7145"/>
                </a:lnTo>
                <a:lnTo>
                  <a:pt x="9140" y="7158"/>
                </a:lnTo>
                <a:close/>
                <a:moveTo>
                  <a:pt x="20966" y="3116"/>
                </a:moveTo>
                <a:lnTo>
                  <a:pt x="20966" y="3142"/>
                </a:lnTo>
                <a:lnTo>
                  <a:pt x="20940" y="3142"/>
                </a:lnTo>
                <a:lnTo>
                  <a:pt x="20940" y="3116"/>
                </a:lnTo>
                <a:lnTo>
                  <a:pt x="20966" y="3116"/>
                </a:lnTo>
                <a:close/>
                <a:moveTo>
                  <a:pt x="16077" y="7628"/>
                </a:moveTo>
                <a:lnTo>
                  <a:pt x="16129" y="7602"/>
                </a:lnTo>
                <a:lnTo>
                  <a:pt x="16142" y="7628"/>
                </a:lnTo>
                <a:lnTo>
                  <a:pt x="16090" y="7654"/>
                </a:lnTo>
                <a:lnTo>
                  <a:pt x="16077" y="7628"/>
                </a:lnTo>
                <a:close/>
                <a:moveTo>
                  <a:pt x="12661" y="6963"/>
                </a:moveTo>
                <a:lnTo>
                  <a:pt x="12661" y="6963"/>
                </a:lnTo>
                <a:lnTo>
                  <a:pt x="12661" y="6963"/>
                </a:lnTo>
                <a:lnTo>
                  <a:pt x="12661" y="6963"/>
                </a:lnTo>
                <a:lnTo>
                  <a:pt x="12674" y="6963"/>
                </a:lnTo>
                <a:lnTo>
                  <a:pt x="12661" y="6963"/>
                </a:lnTo>
                <a:lnTo>
                  <a:pt x="12674" y="6963"/>
                </a:lnTo>
                <a:lnTo>
                  <a:pt x="12674" y="6963"/>
                </a:lnTo>
                <a:lnTo>
                  <a:pt x="12674" y="6963"/>
                </a:lnTo>
                <a:lnTo>
                  <a:pt x="12674" y="6963"/>
                </a:lnTo>
                <a:lnTo>
                  <a:pt x="12674" y="6963"/>
                </a:lnTo>
                <a:lnTo>
                  <a:pt x="12674" y="6963"/>
                </a:lnTo>
                <a:lnTo>
                  <a:pt x="12700" y="6963"/>
                </a:lnTo>
                <a:lnTo>
                  <a:pt x="12700" y="6950"/>
                </a:lnTo>
                <a:lnTo>
                  <a:pt x="12700" y="6950"/>
                </a:lnTo>
                <a:lnTo>
                  <a:pt x="12700" y="6950"/>
                </a:lnTo>
                <a:lnTo>
                  <a:pt x="12700" y="6950"/>
                </a:lnTo>
                <a:lnTo>
                  <a:pt x="12700" y="6963"/>
                </a:lnTo>
                <a:lnTo>
                  <a:pt x="12700" y="6963"/>
                </a:lnTo>
                <a:lnTo>
                  <a:pt x="12700" y="6976"/>
                </a:lnTo>
                <a:lnTo>
                  <a:pt x="12700" y="6976"/>
                </a:lnTo>
                <a:lnTo>
                  <a:pt x="12700" y="6976"/>
                </a:lnTo>
                <a:lnTo>
                  <a:pt x="12661" y="6976"/>
                </a:lnTo>
                <a:lnTo>
                  <a:pt x="12661" y="6976"/>
                </a:lnTo>
                <a:lnTo>
                  <a:pt x="12648" y="6976"/>
                </a:lnTo>
                <a:lnTo>
                  <a:pt x="12648" y="6963"/>
                </a:lnTo>
                <a:lnTo>
                  <a:pt x="12648" y="6963"/>
                </a:lnTo>
                <a:lnTo>
                  <a:pt x="12648" y="6963"/>
                </a:lnTo>
                <a:lnTo>
                  <a:pt x="12661" y="6963"/>
                </a:lnTo>
                <a:close/>
                <a:moveTo>
                  <a:pt x="12778" y="4616"/>
                </a:moveTo>
                <a:lnTo>
                  <a:pt x="12791" y="4629"/>
                </a:lnTo>
                <a:lnTo>
                  <a:pt x="12778" y="4642"/>
                </a:lnTo>
                <a:lnTo>
                  <a:pt x="12765" y="4629"/>
                </a:lnTo>
                <a:lnTo>
                  <a:pt x="12765" y="4629"/>
                </a:lnTo>
                <a:lnTo>
                  <a:pt x="12765" y="4629"/>
                </a:lnTo>
                <a:lnTo>
                  <a:pt x="12752" y="4629"/>
                </a:lnTo>
                <a:lnTo>
                  <a:pt x="12752" y="4629"/>
                </a:lnTo>
                <a:lnTo>
                  <a:pt x="12752" y="4629"/>
                </a:lnTo>
                <a:lnTo>
                  <a:pt x="12739" y="4655"/>
                </a:lnTo>
                <a:lnTo>
                  <a:pt x="12765" y="4655"/>
                </a:lnTo>
                <a:lnTo>
                  <a:pt x="12765" y="4655"/>
                </a:lnTo>
                <a:lnTo>
                  <a:pt x="12765" y="4655"/>
                </a:lnTo>
                <a:lnTo>
                  <a:pt x="12739" y="4681"/>
                </a:lnTo>
                <a:lnTo>
                  <a:pt x="12726" y="4668"/>
                </a:lnTo>
                <a:lnTo>
                  <a:pt x="12713" y="4681"/>
                </a:lnTo>
                <a:lnTo>
                  <a:pt x="12687" y="4655"/>
                </a:lnTo>
                <a:lnTo>
                  <a:pt x="12674" y="4629"/>
                </a:lnTo>
                <a:lnTo>
                  <a:pt x="12726" y="4577"/>
                </a:lnTo>
                <a:lnTo>
                  <a:pt x="12752" y="4564"/>
                </a:lnTo>
                <a:lnTo>
                  <a:pt x="12765" y="4577"/>
                </a:lnTo>
                <a:lnTo>
                  <a:pt x="12778" y="4590"/>
                </a:lnTo>
                <a:lnTo>
                  <a:pt x="12791" y="4603"/>
                </a:lnTo>
                <a:lnTo>
                  <a:pt x="12778" y="4616"/>
                </a:lnTo>
                <a:close/>
                <a:moveTo>
                  <a:pt x="12635" y="4733"/>
                </a:moveTo>
                <a:lnTo>
                  <a:pt x="12622" y="4733"/>
                </a:lnTo>
                <a:lnTo>
                  <a:pt x="12622" y="4733"/>
                </a:lnTo>
                <a:lnTo>
                  <a:pt x="12622" y="4720"/>
                </a:lnTo>
                <a:lnTo>
                  <a:pt x="12687" y="4655"/>
                </a:lnTo>
                <a:lnTo>
                  <a:pt x="12700" y="4668"/>
                </a:lnTo>
                <a:lnTo>
                  <a:pt x="12635" y="4733"/>
                </a:lnTo>
                <a:close/>
                <a:moveTo>
                  <a:pt x="12817" y="4551"/>
                </a:moveTo>
                <a:lnTo>
                  <a:pt x="12778" y="4590"/>
                </a:lnTo>
                <a:lnTo>
                  <a:pt x="12778" y="4577"/>
                </a:lnTo>
                <a:lnTo>
                  <a:pt x="12778" y="4577"/>
                </a:lnTo>
                <a:lnTo>
                  <a:pt x="12843" y="4524"/>
                </a:lnTo>
                <a:lnTo>
                  <a:pt x="12856" y="4524"/>
                </a:lnTo>
                <a:lnTo>
                  <a:pt x="12817" y="4551"/>
                </a:lnTo>
                <a:close/>
                <a:moveTo>
                  <a:pt x="10640" y="7901"/>
                </a:moveTo>
                <a:lnTo>
                  <a:pt x="10627" y="7901"/>
                </a:lnTo>
                <a:lnTo>
                  <a:pt x="10627" y="7888"/>
                </a:lnTo>
                <a:lnTo>
                  <a:pt x="10627" y="7875"/>
                </a:lnTo>
                <a:lnTo>
                  <a:pt x="10627" y="7875"/>
                </a:lnTo>
                <a:lnTo>
                  <a:pt x="10627" y="7875"/>
                </a:lnTo>
                <a:lnTo>
                  <a:pt x="10627" y="7862"/>
                </a:lnTo>
                <a:lnTo>
                  <a:pt x="10614" y="7849"/>
                </a:lnTo>
                <a:lnTo>
                  <a:pt x="10601" y="7862"/>
                </a:lnTo>
                <a:lnTo>
                  <a:pt x="10614" y="7862"/>
                </a:lnTo>
                <a:lnTo>
                  <a:pt x="10614" y="7875"/>
                </a:lnTo>
                <a:lnTo>
                  <a:pt x="10614" y="7875"/>
                </a:lnTo>
                <a:lnTo>
                  <a:pt x="10627" y="7875"/>
                </a:lnTo>
                <a:lnTo>
                  <a:pt x="10614" y="7888"/>
                </a:lnTo>
                <a:lnTo>
                  <a:pt x="10614" y="7901"/>
                </a:lnTo>
                <a:lnTo>
                  <a:pt x="10588" y="7888"/>
                </a:lnTo>
                <a:lnTo>
                  <a:pt x="10588" y="7888"/>
                </a:lnTo>
                <a:lnTo>
                  <a:pt x="10588" y="7849"/>
                </a:lnTo>
                <a:lnTo>
                  <a:pt x="10601" y="7849"/>
                </a:lnTo>
                <a:lnTo>
                  <a:pt x="10601" y="7849"/>
                </a:lnTo>
                <a:lnTo>
                  <a:pt x="10614" y="7836"/>
                </a:lnTo>
                <a:lnTo>
                  <a:pt x="10614" y="7810"/>
                </a:lnTo>
                <a:lnTo>
                  <a:pt x="10614" y="7810"/>
                </a:lnTo>
                <a:lnTo>
                  <a:pt x="10614" y="7797"/>
                </a:lnTo>
                <a:lnTo>
                  <a:pt x="10614" y="7797"/>
                </a:lnTo>
                <a:lnTo>
                  <a:pt x="10627" y="7797"/>
                </a:lnTo>
                <a:lnTo>
                  <a:pt x="10627" y="7810"/>
                </a:lnTo>
                <a:lnTo>
                  <a:pt x="10627" y="7810"/>
                </a:lnTo>
                <a:lnTo>
                  <a:pt x="10627" y="7810"/>
                </a:lnTo>
                <a:lnTo>
                  <a:pt x="10627" y="7810"/>
                </a:lnTo>
                <a:lnTo>
                  <a:pt x="10627" y="7810"/>
                </a:lnTo>
                <a:lnTo>
                  <a:pt x="10627" y="7797"/>
                </a:lnTo>
                <a:lnTo>
                  <a:pt x="10627" y="7797"/>
                </a:lnTo>
                <a:lnTo>
                  <a:pt x="10627" y="7797"/>
                </a:lnTo>
                <a:lnTo>
                  <a:pt x="10640" y="7810"/>
                </a:lnTo>
                <a:lnTo>
                  <a:pt x="10640" y="7810"/>
                </a:lnTo>
                <a:lnTo>
                  <a:pt x="10640" y="7810"/>
                </a:lnTo>
                <a:lnTo>
                  <a:pt x="10640" y="7810"/>
                </a:lnTo>
                <a:lnTo>
                  <a:pt x="10640" y="7810"/>
                </a:lnTo>
                <a:lnTo>
                  <a:pt x="10627" y="7823"/>
                </a:lnTo>
                <a:lnTo>
                  <a:pt x="10627" y="7823"/>
                </a:lnTo>
                <a:lnTo>
                  <a:pt x="10640" y="7836"/>
                </a:lnTo>
                <a:lnTo>
                  <a:pt x="10640" y="7836"/>
                </a:lnTo>
                <a:lnTo>
                  <a:pt x="10640" y="7836"/>
                </a:lnTo>
                <a:lnTo>
                  <a:pt x="10640" y="7849"/>
                </a:lnTo>
                <a:lnTo>
                  <a:pt x="10640" y="7862"/>
                </a:lnTo>
                <a:lnTo>
                  <a:pt x="10640" y="7888"/>
                </a:lnTo>
                <a:lnTo>
                  <a:pt x="10640" y="7901"/>
                </a:lnTo>
                <a:close/>
                <a:moveTo>
                  <a:pt x="10535" y="5620"/>
                </a:moveTo>
                <a:lnTo>
                  <a:pt x="10548" y="5620"/>
                </a:lnTo>
                <a:lnTo>
                  <a:pt x="10548" y="5711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698"/>
                </a:lnTo>
                <a:lnTo>
                  <a:pt x="10535" y="5698"/>
                </a:lnTo>
                <a:lnTo>
                  <a:pt x="10535" y="5698"/>
                </a:lnTo>
                <a:lnTo>
                  <a:pt x="10535" y="5685"/>
                </a:lnTo>
                <a:lnTo>
                  <a:pt x="10535" y="5685"/>
                </a:lnTo>
                <a:lnTo>
                  <a:pt x="10535" y="5685"/>
                </a:lnTo>
                <a:lnTo>
                  <a:pt x="10535" y="5685"/>
                </a:lnTo>
                <a:lnTo>
                  <a:pt x="10535" y="5685"/>
                </a:lnTo>
                <a:lnTo>
                  <a:pt x="10535" y="5685"/>
                </a:lnTo>
                <a:lnTo>
                  <a:pt x="10535" y="5685"/>
                </a:lnTo>
                <a:lnTo>
                  <a:pt x="10535" y="5685"/>
                </a:lnTo>
                <a:lnTo>
                  <a:pt x="10535" y="5685"/>
                </a:lnTo>
                <a:lnTo>
                  <a:pt x="10535" y="5672"/>
                </a:lnTo>
                <a:lnTo>
                  <a:pt x="10535" y="5672"/>
                </a:lnTo>
                <a:lnTo>
                  <a:pt x="10535" y="5659"/>
                </a:lnTo>
                <a:lnTo>
                  <a:pt x="10535" y="5659"/>
                </a:lnTo>
                <a:lnTo>
                  <a:pt x="10535" y="5659"/>
                </a:lnTo>
                <a:lnTo>
                  <a:pt x="10535" y="5659"/>
                </a:lnTo>
                <a:lnTo>
                  <a:pt x="10535" y="5659"/>
                </a:lnTo>
                <a:lnTo>
                  <a:pt x="10535" y="5659"/>
                </a:lnTo>
                <a:lnTo>
                  <a:pt x="10535" y="5659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46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33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close/>
                <a:moveTo>
                  <a:pt x="10535" y="5711"/>
                </a:moveTo>
                <a:lnTo>
                  <a:pt x="10548" y="5711"/>
                </a:lnTo>
                <a:lnTo>
                  <a:pt x="10548" y="5750"/>
                </a:lnTo>
                <a:lnTo>
                  <a:pt x="10535" y="5750"/>
                </a:lnTo>
                <a:lnTo>
                  <a:pt x="10535" y="5737"/>
                </a:lnTo>
                <a:lnTo>
                  <a:pt x="10535" y="5737"/>
                </a:lnTo>
                <a:lnTo>
                  <a:pt x="10535" y="5737"/>
                </a:lnTo>
                <a:lnTo>
                  <a:pt x="10535" y="5737"/>
                </a:lnTo>
                <a:lnTo>
                  <a:pt x="10535" y="5724"/>
                </a:lnTo>
                <a:lnTo>
                  <a:pt x="10535" y="5724"/>
                </a:lnTo>
                <a:lnTo>
                  <a:pt x="10535" y="5724"/>
                </a:lnTo>
                <a:lnTo>
                  <a:pt x="10535" y="5724"/>
                </a:lnTo>
                <a:lnTo>
                  <a:pt x="10535" y="5724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711"/>
                </a:lnTo>
                <a:lnTo>
                  <a:pt x="10535" y="5711"/>
                </a:lnTo>
                <a:close/>
                <a:moveTo>
                  <a:pt x="10535" y="5568"/>
                </a:moveTo>
                <a:lnTo>
                  <a:pt x="10548" y="5568"/>
                </a:lnTo>
                <a:lnTo>
                  <a:pt x="10548" y="5581"/>
                </a:lnTo>
                <a:lnTo>
                  <a:pt x="10548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20"/>
                </a:lnTo>
                <a:lnTo>
                  <a:pt x="10535" y="5607"/>
                </a:lnTo>
                <a:lnTo>
                  <a:pt x="10535" y="5607"/>
                </a:lnTo>
                <a:lnTo>
                  <a:pt x="10535" y="5607"/>
                </a:lnTo>
                <a:lnTo>
                  <a:pt x="10535" y="5607"/>
                </a:lnTo>
                <a:lnTo>
                  <a:pt x="10535" y="5581"/>
                </a:lnTo>
                <a:lnTo>
                  <a:pt x="10535" y="5581"/>
                </a:lnTo>
                <a:lnTo>
                  <a:pt x="10535" y="5581"/>
                </a:lnTo>
                <a:lnTo>
                  <a:pt x="10535" y="5581"/>
                </a:lnTo>
                <a:lnTo>
                  <a:pt x="10535" y="5581"/>
                </a:lnTo>
                <a:lnTo>
                  <a:pt x="10535" y="5581"/>
                </a:lnTo>
                <a:lnTo>
                  <a:pt x="10535" y="5581"/>
                </a:lnTo>
                <a:lnTo>
                  <a:pt x="10535" y="5581"/>
                </a:lnTo>
                <a:lnTo>
                  <a:pt x="10535" y="5581"/>
                </a:lnTo>
                <a:lnTo>
                  <a:pt x="10535" y="5568"/>
                </a:lnTo>
                <a:close/>
                <a:moveTo>
                  <a:pt x="10535" y="5581"/>
                </a:moveTo>
                <a:lnTo>
                  <a:pt x="10535" y="5581"/>
                </a:lnTo>
                <a:lnTo>
                  <a:pt x="10548" y="5581"/>
                </a:lnTo>
                <a:lnTo>
                  <a:pt x="10548" y="5581"/>
                </a:lnTo>
                <a:lnTo>
                  <a:pt x="10535" y="5581"/>
                </a:lnTo>
                <a:close/>
                <a:moveTo>
                  <a:pt x="10535" y="5555"/>
                </a:moveTo>
                <a:lnTo>
                  <a:pt x="10548" y="5555"/>
                </a:lnTo>
                <a:lnTo>
                  <a:pt x="10548" y="5568"/>
                </a:lnTo>
                <a:lnTo>
                  <a:pt x="10535" y="5568"/>
                </a:lnTo>
                <a:lnTo>
                  <a:pt x="10535" y="5568"/>
                </a:lnTo>
                <a:lnTo>
                  <a:pt x="10535" y="5555"/>
                </a:lnTo>
                <a:close/>
                <a:moveTo>
                  <a:pt x="6506" y="6963"/>
                </a:moveTo>
                <a:lnTo>
                  <a:pt x="6506" y="6976"/>
                </a:lnTo>
                <a:lnTo>
                  <a:pt x="6506" y="6976"/>
                </a:lnTo>
                <a:lnTo>
                  <a:pt x="6506" y="6976"/>
                </a:lnTo>
                <a:lnTo>
                  <a:pt x="6467" y="6989"/>
                </a:lnTo>
                <a:lnTo>
                  <a:pt x="6480" y="6989"/>
                </a:lnTo>
                <a:lnTo>
                  <a:pt x="6467" y="7002"/>
                </a:lnTo>
                <a:lnTo>
                  <a:pt x="6467" y="7002"/>
                </a:lnTo>
                <a:lnTo>
                  <a:pt x="6467" y="7002"/>
                </a:lnTo>
                <a:lnTo>
                  <a:pt x="6454" y="7015"/>
                </a:lnTo>
                <a:lnTo>
                  <a:pt x="6454" y="7002"/>
                </a:lnTo>
                <a:lnTo>
                  <a:pt x="6441" y="7015"/>
                </a:lnTo>
                <a:lnTo>
                  <a:pt x="6441" y="7015"/>
                </a:lnTo>
                <a:lnTo>
                  <a:pt x="6441" y="7015"/>
                </a:lnTo>
                <a:lnTo>
                  <a:pt x="6441" y="7015"/>
                </a:lnTo>
                <a:lnTo>
                  <a:pt x="6441" y="7015"/>
                </a:lnTo>
                <a:lnTo>
                  <a:pt x="6428" y="7015"/>
                </a:lnTo>
                <a:lnTo>
                  <a:pt x="6428" y="7015"/>
                </a:lnTo>
                <a:lnTo>
                  <a:pt x="6428" y="7002"/>
                </a:lnTo>
                <a:lnTo>
                  <a:pt x="6454" y="7002"/>
                </a:lnTo>
                <a:lnTo>
                  <a:pt x="6506" y="6963"/>
                </a:lnTo>
                <a:close/>
                <a:moveTo>
                  <a:pt x="6506" y="6845"/>
                </a:moveTo>
                <a:lnTo>
                  <a:pt x="6506" y="6871"/>
                </a:lnTo>
                <a:lnTo>
                  <a:pt x="6506" y="6924"/>
                </a:lnTo>
                <a:lnTo>
                  <a:pt x="6506" y="6924"/>
                </a:lnTo>
                <a:lnTo>
                  <a:pt x="6493" y="6858"/>
                </a:lnTo>
                <a:lnTo>
                  <a:pt x="6493" y="6858"/>
                </a:lnTo>
                <a:lnTo>
                  <a:pt x="6493" y="6845"/>
                </a:lnTo>
                <a:lnTo>
                  <a:pt x="6506" y="6845"/>
                </a:lnTo>
                <a:close/>
                <a:moveTo>
                  <a:pt x="6493" y="6845"/>
                </a:moveTo>
                <a:lnTo>
                  <a:pt x="6506" y="6950"/>
                </a:lnTo>
                <a:lnTo>
                  <a:pt x="6493" y="6950"/>
                </a:lnTo>
                <a:lnTo>
                  <a:pt x="6493" y="6911"/>
                </a:lnTo>
                <a:lnTo>
                  <a:pt x="6493" y="6898"/>
                </a:lnTo>
                <a:lnTo>
                  <a:pt x="6493" y="6898"/>
                </a:lnTo>
                <a:lnTo>
                  <a:pt x="6493" y="6871"/>
                </a:lnTo>
                <a:lnTo>
                  <a:pt x="6493" y="6858"/>
                </a:lnTo>
                <a:lnTo>
                  <a:pt x="6493" y="6845"/>
                </a:lnTo>
                <a:close/>
                <a:moveTo>
                  <a:pt x="7706" y="5880"/>
                </a:moveTo>
                <a:lnTo>
                  <a:pt x="7719" y="5880"/>
                </a:lnTo>
                <a:lnTo>
                  <a:pt x="7719" y="5907"/>
                </a:lnTo>
                <a:lnTo>
                  <a:pt x="7719" y="5907"/>
                </a:lnTo>
                <a:lnTo>
                  <a:pt x="7719" y="5907"/>
                </a:lnTo>
                <a:lnTo>
                  <a:pt x="7693" y="5907"/>
                </a:lnTo>
                <a:lnTo>
                  <a:pt x="7706" y="5880"/>
                </a:lnTo>
                <a:close/>
                <a:moveTo>
                  <a:pt x="11618" y="9062"/>
                </a:moveTo>
                <a:lnTo>
                  <a:pt x="11644" y="9049"/>
                </a:lnTo>
                <a:lnTo>
                  <a:pt x="11644" y="9062"/>
                </a:lnTo>
                <a:lnTo>
                  <a:pt x="11696" y="9153"/>
                </a:lnTo>
                <a:lnTo>
                  <a:pt x="11683" y="9153"/>
                </a:lnTo>
                <a:lnTo>
                  <a:pt x="11670" y="9166"/>
                </a:lnTo>
                <a:lnTo>
                  <a:pt x="11670" y="9179"/>
                </a:lnTo>
                <a:lnTo>
                  <a:pt x="11683" y="9179"/>
                </a:lnTo>
                <a:lnTo>
                  <a:pt x="11696" y="9179"/>
                </a:lnTo>
                <a:lnTo>
                  <a:pt x="11696" y="9166"/>
                </a:lnTo>
                <a:lnTo>
                  <a:pt x="11696" y="9179"/>
                </a:lnTo>
                <a:lnTo>
                  <a:pt x="11696" y="9192"/>
                </a:lnTo>
                <a:lnTo>
                  <a:pt x="11683" y="9192"/>
                </a:lnTo>
                <a:lnTo>
                  <a:pt x="11618" y="9362"/>
                </a:lnTo>
                <a:lnTo>
                  <a:pt x="11552" y="9544"/>
                </a:lnTo>
                <a:lnTo>
                  <a:pt x="11552" y="9662"/>
                </a:lnTo>
                <a:lnTo>
                  <a:pt x="11461" y="9636"/>
                </a:lnTo>
                <a:lnTo>
                  <a:pt x="11422" y="9623"/>
                </a:lnTo>
                <a:lnTo>
                  <a:pt x="11448" y="9570"/>
                </a:lnTo>
                <a:lnTo>
                  <a:pt x="11487" y="9584"/>
                </a:lnTo>
                <a:lnTo>
                  <a:pt x="11526" y="9492"/>
                </a:lnTo>
                <a:lnTo>
                  <a:pt x="11526" y="9479"/>
                </a:lnTo>
                <a:lnTo>
                  <a:pt x="11526" y="9466"/>
                </a:lnTo>
                <a:lnTo>
                  <a:pt x="11605" y="9310"/>
                </a:lnTo>
                <a:lnTo>
                  <a:pt x="11657" y="9179"/>
                </a:lnTo>
                <a:lnTo>
                  <a:pt x="11657" y="9153"/>
                </a:lnTo>
                <a:lnTo>
                  <a:pt x="11618" y="9088"/>
                </a:lnTo>
                <a:lnTo>
                  <a:pt x="11631" y="9088"/>
                </a:lnTo>
                <a:lnTo>
                  <a:pt x="11631" y="9075"/>
                </a:lnTo>
                <a:lnTo>
                  <a:pt x="11644" y="9075"/>
                </a:lnTo>
                <a:lnTo>
                  <a:pt x="11631" y="9075"/>
                </a:lnTo>
                <a:lnTo>
                  <a:pt x="11631" y="9062"/>
                </a:lnTo>
                <a:lnTo>
                  <a:pt x="11618" y="9062"/>
                </a:lnTo>
                <a:close/>
                <a:moveTo>
                  <a:pt x="11500" y="9570"/>
                </a:moveTo>
                <a:lnTo>
                  <a:pt x="11513" y="9570"/>
                </a:lnTo>
                <a:lnTo>
                  <a:pt x="11513" y="9557"/>
                </a:lnTo>
                <a:lnTo>
                  <a:pt x="11513" y="9544"/>
                </a:lnTo>
                <a:lnTo>
                  <a:pt x="11500" y="9544"/>
                </a:lnTo>
                <a:lnTo>
                  <a:pt x="11500" y="9557"/>
                </a:lnTo>
                <a:lnTo>
                  <a:pt x="11487" y="9557"/>
                </a:lnTo>
                <a:lnTo>
                  <a:pt x="11487" y="9570"/>
                </a:lnTo>
                <a:lnTo>
                  <a:pt x="11500" y="9570"/>
                </a:lnTo>
                <a:close/>
                <a:moveTo>
                  <a:pt x="11578" y="9388"/>
                </a:moveTo>
                <a:lnTo>
                  <a:pt x="11578" y="9401"/>
                </a:lnTo>
                <a:lnTo>
                  <a:pt x="11591" y="9401"/>
                </a:lnTo>
                <a:lnTo>
                  <a:pt x="11591" y="9388"/>
                </a:lnTo>
                <a:lnTo>
                  <a:pt x="11605" y="9388"/>
                </a:lnTo>
                <a:lnTo>
                  <a:pt x="11605" y="9375"/>
                </a:lnTo>
                <a:lnTo>
                  <a:pt x="11591" y="9362"/>
                </a:lnTo>
                <a:lnTo>
                  <a:pt x="11578" y="9362"/>
                </a:lnTo>
                <a:lnTo>
                  <a:pt x="11578" y="9375"/>
                </a:lnTo>
                <a:lnTo>
                  <a:pt x="11578" y="9388"/>
                </a:lnTo>
                <a:close/>
                <a:moveTo>
                  <a:pt x="11631" y="9284"/>
                </a:moveTo>
                <a:lnTo>
                  <a:pt x="11644" y="9284"/>
                </a:lnTo>
                <a:lnTo>
                  <a:pt x="11644" y="9271"/>
                </a:lnTo>
                <a:lnTo>
                  <a:pt x="11644" y="9258"/>
                </a:lnTo>
                <a:lnTo>
                  <a:pt x="11631" y="9258"/>
                </a:lnTo>
                <a:lnTo>
                  <a:pt x="11618" y="9271"/>
                </a:lnTo>
                <a:lnTo>
                  <a:pt x="11618" y="9284"/>
                </a:lnTo>
                <a:lnTo>
                  <a:pt x="11631" y="9284"/>
                </a:lnTo>
                <a:close/>
                <a:moveTo>
                  <a:pt x="11526" y="9505"/>
                </a:moveTo>
                <a:lnTo>
                  <a:pt x="11539" y="9505"/>
                </a:lnTo>
                <a:lnTo>
                  <a:pt x="11552" y="9505"/>
                </a:lnTo>
                <a:lnTo>
                  <a:pt x="11552" y="9492"/>
                </a:lnTo>
                <a:lnTo>
                  <a:pt x="11552" y="9479"/>
                </a:lnTo>
                <a:lnTo>
                  <a:pt x="11552" y="9466"/>
                </a:lnTo>
                <a:lnTo>
                  <a:pt x="11539" y="9466"/>
                </a:lnTo>
                <a:lnTo>
                  <a:pt x="11526" y="9479"/>
                </a:lnTo>
                <a:lnTo>
                  <a:pt x="11526" y="9492"/>
                </a:lnTo>
                <a:lnTo>
                  <a:pt x="11526" y="9505"/>
                </a:lnTo>
                <a:close/>
                <a:moveTo>
                  <a:pt x="11722" y="8736"/>
                </a:moveTo>
                <a:lnTo>
                  <a:pt x="11735" y="8736"/>
                </a:lnTo>
                <a:lnTo>
                  <a:pt x="11735" y="8749"/>
                </a:lnTo>
                <a:lnTo>
                  <a:pt x="11735" y="8762"/>
                </a:lnTo>
                <a:lnTo>
                  <a:pt x="11748" y="8762"/>
                </a:lnTo>
                <a:lnTo>
                  <a:pt x="11761" y="8762"/>
                </a:lnTo>
                <a:lnTo>
                  <a:pt x="11761" y="8749"/>
                </a:lnTo>
                <a:lnTo>
                  <a:pt x="11761" y="8853"/>
                </a:lnTo>
                <a:lnTo>
                  <a:pt x="11761" y="8840"/>
                </a:lnTo>
                <a:lnTo>
                  <a:pt x="11748" y="8840"/>
                </a:lnTo>
                <a:lnTo>
                  <a:pt x="11735" y="8840"/>
                </a:lnTo>
                <a:lnTo>
                  <a:pt x="11735" y="8853"/>
                </a:lnTo>
                <a:lnTo>
                  <a:pt x="11735" y="8866"/>
                </a:lnTo>
                <a:lnTo>
                  <a:pt x="11735" y="8879"/>
                </a:lnTo>
                <a:lnTo>
                  <a:pt x="11748" y="8879"/>
                </a:lnTo>
                <a:lnTo>
                  <a:pt x="11748" y="8866"/>
                </a:lnTo>
                <a:lnTo>
                  <a:pt x="11761" y="8866"/>
                </a:lnTo>
                <a:lnTo>
                  <a:pt x="11709" y="8945"/>
                </a:lnTo>
                <a:lnTo>
                  <a:pt x="11657" y="9023"/>
                </a:lnTo>
                <a:lnTo>
                  <a:pt x="11631" y="9023"/>
                </a:lnTo>
                <a:lnTo>
                  <a:pt x="11631" y="9010"/>
                </a:lnTo>
                <a:lnTo>
                  <a:pt x="11644" y="8997"/>
                </a:lnTo>
                <a:lnTo>
                  <a:pt x="11644" y="8984"/>
                </a:lnTo>
                <a:lnTo>
                  <a:pt x="11631" y="8971"/>
                </a:lnTo>
                <a:lnTo>
                  <a:pt x="11644" y="8958"/>
                </a:lnTo>
                <a:lnTo>
                  <a:pt x="11644" y="8945"/>
                </a:lnTo>
                <a:lnTo>
                  <a:pt x="11683" y="8906"/>
                </a:lnTo>
                <a:lnTo>
                  <a:pt x="11722" y="8853"/>
                </a:lnTo>
                <a:lnTo>
                  <a:pt x="11722" y="8840"/>
                </a:lnTo>
                <a:lnTo>
                  <a:pt x="11735" y="8827"/>
                </a:lnTo>
                <a:lnTo>
                  <a:pt x="11735" y="8788"/>
                </a:lnTo>
                <a:lnTo>
                  <a:pt x="11735" y="8762"/>
                </a:lnTo>
                <a:lnTo>
                  <a:pt x="11722" y="8736"/>
                </a:lnTo>
                <a:close/>
                <a:moveTo>
                  <a:pt x="11748" y="8775"/>
                </a:moveTo>
                <a:lnTo>
                  <a:pt x="11748" y="8788"/>
                </a:lnTo>
                <a:lnTo>
                  <a:pt x="11748" y="8775"/>
                </a:lnTo>
                <a:close/>
                <a:moveTo>
                  <a:pt x="11670" y="8971"/>
                </a:moveTo>
                <a:lnTo>
                  <a:pt x="11683" y="8971"/>
                </a:lnTo>
                <a:lnTo>
                  <a:pt x="11683" y="8958"/>
                </a:lnTo>
                <a:lnTo>
                  <a:pt x="11696" y="8958"/>
                </a:lnTo>
                <a:lnTo>
                  <a:pt x="11696" y="8945"/>
                </a:lnTo>
                <a:lnTo>
                  <a:pt x="11683" y="8945"/>
                </a:lnTo>
                <a:lnTo>
                  <a:pt x="11670" y="8945"/>
                </a:lnTo>
                <a:lnTo>
                  <a:pt x="11670" y="8958"/>
                </a:lnTo>
                <a:lnTo>
                  <a:pt x="11670" y="8971"/>
                </a:lnTo>
                <a:close/>
                <a:moveTo>
                  <a:pt x="11735" y="8736"/>
                </a:moveTo>
                <a:lnTo>
                  <a:pt x="11735" y="8697"/>
                </a:lnTo>
                <a:lnTo>
                  <a:pt x="11735" y="8645"/>
                </a:lnTo>
                <a:lnTo>
                  <a:pt x="11748" y="8645"/>
                </a:lnTo>
                <a:lnTo>
                  <a:pt x="11748" y="8632"/>
                </a:lnTo>
                <a:lnTo>
                  <a:pt x="11748" y="8619"/>
                </a:lnTo>
                <a:lnTo>
                  <a:pt x="11735" y="8619"/>
                </a:lnTo>
                <a:lnTo>
                  <a:pt x="11722" y="8619"/>
                </a:lnTo>
                <a:lnTo>
                  <a:pt x="11722" y="8606"/>
                </a:lnTo>
                <a:lnTo>
                  <a:pt x="11748" y="8606"/>
                </a:lnTo>
                <a:lnTo>
                  <a:pt x="11748" y="8619"/>
                </a:lnTo>
                <a:lnTo>
                  <a:pt x="11748" y="8632"/>
                </a:lnTo>
                <a:lnTo>
                  <a:pt x="11761" y="8736"/>
                </a:lnTo>
                <a:lnTo>
                  <a:pt x="11748" y="8736"/>
                </a:lnTo>
                <a:lnTo>
                  <a:pt x="11748" y="8723"/>
                </a:lnTo>
                <a:lnTo>
                  <a:pt x="11735" y="8723"/>
                </a:lnTo>
                <a:lnTo>
                  <a:pt x="11735" y="8736"/>
                </a:lnTo>
                <a:close/>
                <a:moveTo>
                  <a:pt x="11735" y="8671"/>
                </a:moveTo>
                <a:lnTo>
                  <a:pt x="11735" y="8684"/>
                </a:lnTo>
                <a:lnTo>
                  <a:pt x="11748" y="8684"/>
                </a:lnTo>
                <a:lnTo>
                  <a:pt x="11748" y="8671"/>
                </a:lnTo>
                <a:lnTo>
                  <a:pt x="11735" y="8671"/>
                </a:lnTo>
                <a:close/>
                <a:moveTo>
                  <a:pt x="11683" y="8397"/>
                </a:moveTo>
                <a:lnTo>
                  <a:pt x="11696" y="8397"/>
                </a:lnTo>
                <a:lnTo>
                  <a:pt x="11722" y="8462"/>
                </a:lnTo>
                <a:lnTo>
                  <a:pt x="11735" y="8462"/>
                </a:lnTo>
                <a:lnTo>
                  <a:pt x="11735" y="8475"/>
                </a:lnTo>
                <a:lnTo>
                  <a:pt x="11748" y="8475"/>
                </a:lnTo>
                <a:lnTo>
                  <a:pt x="11761" y="8475"/>
                </a:lnTo>
                <a:lnTo>
                  <a:pt x="11761" y="8488"/>
                </a:lnTo>
                <a:lnTo>
                  <a:pt x="11722" y="8488"/>
                </a:lnTo>
                <a:lnTo>
                  <a:pt x="11709" y="8475"/>
                </a:lnTo>
                <a:lnTo>
                  <a:pt x="11683" y="8436"/>
                </a:lnTo>
                <a:lnTo>
                  <a:pt x="11696" y="8436"/>
                </a:lnTo>
                <a:lnTo>
                  <a:pt x="11696" y="8423"/>
                </a:lnTo>
                <a:lnTo>
                  <a:pt x="11696" y="8410"/>
                </a:lnTo>
                <a:lnTo>
                  <a:pt x="11696" y="8397"/>
                </a:lnTo>
                <a:lnTo>
                  <a:pt x="11683" y="8397"/>
                </a:lnTo>
                <a:close/>
                <a:moveTo>
                  <a:pt x="11722" y="8514"/>
                </a:moveTo>
                <a:lnTo>
                  <a:pt x="11735" y="8501"/>
                </a:lnTo>
                <a:lnTo>
                  <a:pt x="11748" y="8501"/>
                </a:lnTo>
                <a:lnTo>
                  <a:pt x="11748" y="8580"/>
                </a:lnTo>
                <a:lnTo>
                  <a:pt x="11722" y="8580"/>
                </a:lnTo>
                <a:lnTo>
                  <a:pt x="11722" y="8527"/>
                </a:lnTo>
                <a:lnTo>
                  <a:pt x="11722" y="8540"/>
                </a:lnTo>
                <a:lnTo>
                  <a:pt x="11735" y="8540"/>
                </a:lnTo>
                <a:lnTo>
                  <a:pt x="11748" y="8527"/>
                </a:lnTo>
                <a:lnTo>
                  <a:pt x="11748" y="8514"/>
                </a:lnTo>
                <a:lnTo>
                  <a:pt x="11735" y="8514"/>
                </a:lnTo>
                <a:lnTo>
                  <a:pt x="11735" y="8501"/>
                </a:lnTo>
                <a:lnTo>
                  <a:pt x="11722" y="8501"/>
                </a:lnTo>
                <a:lnTo>
                  <a:pt x="11722" y="8514"/>
                </a:lnTo>
                <a:close/>
                <a:moveTo>
                  <a:pt x="11722" y="8645"/>
                </a:moveTo>
                <a:lnTo>
                  <a:pt x="11735" y="8645"/>
                </a:lnTo>
                <a:lnTo>
                  <a:pt x="11722" y="8645"/>
                </a:lnTo>
                <a:close/>
                <a:moveTo>
                  <a:pt x="8449" y="7445"/>
                </a:moveTo>
                <a:lnTo>
                  <a:pt x="8462" y="7445"/>
                </a:lnTo>
                <a:lnTo>
                  <a:pt x="8462" y="7445"/>
                </a:lnTo>
                <a:lnTo>
                  <a:pt x="8462" y="7445"/>
                </a:lnTo>
                <a:lnTo>
                  <a:pt x="8475" y="7445"/>
                </a:lnTo>
                <a:lnTo>
                  <a:pt x="8475" y="7445"/>
                </a:lnTo>
                <a:lnTo>
                  <a:pt x="8475" y="7445"/>
                </a:lnTo>
                <a:lnTo>
                  <a:pt x="8475" y="7445"/>
                </a:lnTo>
                <a:lnTo>
                  <a:pt x="8462" y="7458"/>
                </a:lnTo>
                <a:lnTo>
                  <a:pt x="8462" y="7458"/>
                </a:lnTo>
                <a:lnTo>
                  <a:pt x="8462" y="7458"/>
                </a:lnTo>
                <a:lnTo>
                  <a:pt x="8475" y="7471"/>
                </a:lnTo>
                <a:lnTo>
                  <a:pt x="8475" y="7458"/>
                </a:lnTo>
                <a:lnTo>
                  <a:pt x="8488" y="7458"/>
                </a:lnTo>
                <a:lnTo>
                  <a:pt x="8488" y="7458"/>
                </a:lnTo>
                <a:lnTo>
                  <a:pt x="8475" y="7458"/>
                </a:lnTo>
                <a:lnTo>
                  <a:pt x="8488" y="7458"/>
                </a:lnTo>
                <a:lnTo>
                  <a:pt x="8488" y="7445"/>
                </a:lnTo>
                <a:lnTo>
                  <a:pt x="8488" y="7445"/>
                </a:lnTo>
                <a:lnTo>
                  <a:pt x="8501" y="7458"/>
                </a:lnTo>
                <a:lnTo>
                  <a:pt x="8501" y="7484"/>
                </a:lnTo>
                <a:lnTo>
                  <a:pt x="8501" y="7484"/>
                </a:lnTo>
                <a:lnTo>
                  <a:pt x="8501" y="7484"/>
                </a:lnTo>
                <a:lnTo>
                  <a:pt x="8501" y="7484"/>
                </a:lnTo>
                <a:lnTo>
                  <a:pt x="8488" y="7471"/>
                </a:lnTo>
                <a:lnTo>
                  <a:pt x="8488" y="7484"/>
                </a:lnTo>
                <a:lnTo>
                  <a:pt x="8488" y="7484"/>
                </a:lnTo>
                <a:lnTo>
                  <a:pt x="8488" y="7484"/>
                </a:lnTo>
                <a:lnTo>
                  <a:pt x="8488" y="7484"/>
                </a:lnTo>
                <a:lnTo>
                  <a:pt x="8488" y="7484"/>
                </a:lnTo>
                <a:lnTo>
                  <a:pt x="8488" y="7484"/>
                </a:lnTo>
                <a:lnTo>
                  <a:pt x="8501" y="7484"/>
                </a:lnTo>
                <a:lnTo>
                  <a:pt x="8501" y="7510"/>
                </a:lnTo>
                <a:lnTo>
                  <a:pt x="8488" y="7510"/>
                </a:lnTo>
                <a:lnTo>
                  <a:pt x="8449" y="7497"/>
                </a:lnTo>
                <a:lnTo>
                  <a:pt x="8449" y="7497"/>
                </a:lnTo>
                <a:lnTo>
                  <a:pt x="8449" y="7497"/>
                </a:lnTo>
                <a:lnTo>
                  <a:pt x="8449" y="7497"/>
                </a:lnTo>
                <a:lnTo>
                  <a:pt x="8449" y="7497"/>
                </a:lnTo>
                <a:lnTo>
                  <a:pt x="8436" y="7497"/>
                </a:lnTo>
                <a:lnTo>
                  <a:pt x="8449" y="7445"/>
                </a:lnTo>
                <a:close/>
                <a:moveTo>
                  <a:pt x="8449" y="7484"/>
                </a:moveTo>
                <a:lnTo>
                  <a:pt x="8449" y="7497"/>
                </a:lnTo>
                <a:lnTo>
                  <a:pt x="8449" y="7497"/>
                </a:lnTo>
                <a:lnTo>
                  <a:pt x="8449" y="7497"/>
                </a:lnTo>
                <a:lnTo>
                  <a:pt x="8449" y="7497"/>
                </a:lnTo>
                <a:lnTo>
                  <a:pt x="8449" y="7497"/>
                </a:lnTo>
                <a:lnTo>
                  <a:pt x="8462" y="7497"/>
                </a:lnTo>
                <a:lnTo>
                  <a:pt x="8462" y="7497"/>
                </a:lnTo>
                <a:lnTo>
                  <a:pt x="8449" y="7484"/>
                </a:lnTo>
                <a:close/>
                <a:moveTo>
                  <a:pt x="8462" y="7445"/>
                </a:moveTo>
                <a:lnTo>
                  <a:pt x="8462" y="7445"/>
                </a:lnTo>
                <a:lnTo>
                  <a:pt x="8462" y="7445"/>
                </a:lnTo>
                <a:lnTo>
                  <a:pt x="8462" y="7445"/>
                </a:lnTo>
                <a:close/>
                <a:moveTo>
                  <a:pt x="7810" y="7980"/>
                </a:moveTo>
                <a:lnTo>
                  <a:pt x="7797" y="7980"/>
                </a:lnTo>
                <a:lnTo>
                  <a:pt x="7797" y="7980"/>
                </a:lnTo>
                <a:lnTo>
                  <a:pt x="7797" y="7980"/>
                </a:lnTo>
                <a:lnTo>
                  <a:pt x="7797" y="7980"/>
                </a:lnTo>
                <a:lnTo>
                  <a:pt x="7797" y="7980"/>
                </a:lnTo>
                <a:lnTo>
                  <a:pt x="7797" y="7980"/>
                </a:lnTo>
                <a:lnTo>
                  <a:pt x="7797" y="7980"/>
                </a:lnTo>
                <a:lnTo>
                  <a:pt x="7797" y="7993"/>
                </a:lnTo>
                <a:lnTo>
                  <a:pt x="7810" y="8019"/>
                </a:lnTo>
                <a:lnTo>
                  <a:pt x="7810" y="8019"/>
                </a:lnTo>
                <a:lnTo>
                  <a:pt x="7823" y="8006"/>
                </a:lnTo>
                <a:lnTo>
                  <a:pt x="7823" y="7993"/>
                </a:lnTo>
                <a:lnTo>
                  <a:pt x="7823" y="7980"/>
                </a:lnTo>
                <a:lnTo>
                  <a:pt x="7823" y="7980"/>
                </a:lnTo>
                <a:lnTo>
                  <a:pt x="7849" y="7993"/>
                </a:lnTo>
                <a:lnTo>
                  <a:pt x="7875" y="8019"/>
                </a:lnTo>
                <a:lnTo>
                  <a:pt x="7862" y="8019"/>
                </a:lnTo>
                <a:lnTo>
                  <a:pt x="7862" y="8032"/>
                </a:lnTo>
                <a:lnTo>
                  <a:pt x="7849" y="8045"/>
                </a:lnTo>
                <a:lnTo>
                  <a:pt x="7849" y="8045"/>
                </a:lnTo>
                <a:lnTo>
                  <a:pt x="7849" y="8045"/>
                </a:lnTo>
                <a:lnTo>
                  <a:pt x="7849" y="8058"/>
                </a:lnTo>
                <a:lnTo>
                  <a:pt x="7836" y="8058"/>
                </a:lnTo>
                <a:lnTo>
                  <a:pt x="7823" y="8058"/>
                </a:lnTo>
                <a:lnTo>
                  <a:pt x="7823" y="8058"/>
                </a:lnTo>
                <a:lnTo>
                  <a:pt x="7823" y="8071"/>
                </a:lnTo>
                <a:lnTo>
                  <a:pt x="7823" y="8071"/>
                </a:lnTo>
                <a:lnTo>
                  <a:pt x="7823" y="8071"/>
                </a:lnTo>
                <a:lnTo>
                  <a:pt x="7823" y="8071"/>
                </a:lnTo>
                <a:lnTo>
                  <a:pt x="7810" y="8071"/>
                </a:lnTo>
                <a:lnTo>
                  <a:pt x="7810" y="8084"/>
                </a:lnTo>
                <a:lnTo>
                  <a:pt x="7810" y="8097"/>
                </a:lnTo>
                <a:lnTo>
                  <a:pt x="7797" y="8097"/>
                </a:lnTo>
                <a:lnTo>
                  <a:pt x="7797" y="8084"/>
                </a:lnTo>
                <a:lnTo>
                  <a:pt x="7771" y="8084"/>
                </a:lnTo>
                <a:lnTo>
                  <a:pt x="7771" y="8071"/>
                </a:lnTo>
                <a:lnTo>
                  <a:pt x="7771" y="8058"/>
                </a:lnTo>
                <a:lnTo>
                  <a:pt x="7771" y="8045"/>
                </a:lnTo>
                <a:lnTo>
                  <a:pt x="7758" y="8019"/>
                </a:lnTo>
                <a:lnTo>
                  <a:pt x="7745" y="7980"/>
                </a:lnTo>
                <a:lnTo>
                  <a:pt x="7745" y="7980"/>
                </a:lnTo>
                <a:lnTo>
                  <a:pt x="7732" y="7888"/>
                </a:lnTo>
                <a:lnTo>
                  <a:pt x="7732" y="7862"/>
                </a:lnTo>
                <a:lnTo>
                  <a:pt x="7732" y="7784"/>
                </a:lnTo>
                <a:lnTo>
                  <a:pt x="7745" y="7745"/>
                </a:lnTo>
                <a:lnTo>
                  <a:pt x="7745" y="7758"/>
                </a:lnTo>
                <a:lnTo>
                  <a:pt x="7758" y="7758"/>
                </a:lnTo>
                <a:lnTo>
                  <a:pt x="7758" y="7758"/>
                </a:lnTo>
                <a:lnTo>
                  <a:pt x="7784" y="7758"/>
                </a:lnTo>
                <a:lnTo>
                  <a:pt x="7784" y="7758"/>
                </a:lnTo>
                <a:lnTo>
                  <a:pt x="7784" y="7758"/>
                </a:lnTo>
                <a:lnTo>
                  <a:pt x="7771" y="7771"/>
                </a:lnTo>
                <a:lnTo>
                  <a:pt x="7771" y="7784"/>
                </a:lnTo>
                <a:lnTo>
                  <a:pt x="7810" y="7784"/>
                </a:lnTo>
                <a:lnTo>
                  <a:pt x="7810" y="7797"/>
                </a:lnTo>
                <a:lnTo>
                  <a:pt x="7797" y="7797"/>
                </a:lnTo>
                <a:lnTo>
                  <a:pt x="7810" y="7797"/>
                </a:lnTo>
                <a:lnTo>
                  <a:pt x="7823" y="7797"/>
                </a:lnTo>
                <a:lnTo>
                  <a:pt x="7823" y="7797"/>
                </a:lnTo>
                <a:lnTo>
                  <a:pt x="7823" y="7797"/>
                </a:lnTo>
                <a:lnTo>
                  <a:pt x="7810" y="7810"/>
                </a:lnTo>
                <a:lnTo>
                  <a:pt x="7810" y="7810"/>
                </a:lnTo>
                <a:lnTo>
                  <a:pt x="7810" y="7823"/>
                </a:lnTo>
                <a:lnTo>
                  <a:pt x="7797" y="7849"/>
                </a:lnTo>
                <a:lnTo>
                  <a:pt x="7784" y="7875"/>
                </a:lnTo>
                <a:lnTo>
                  <a:pt x="7797" y="7875"/>
                </a:lnTo>
                <a:lnTo>
                  <a:pt x="7797" y="7888"/>
                </a:lnTo>
                <a:lnTo>
                  <a:pt x="7797" y="7888"/>
                </a:lnTo>
                <a:lnTo>
                  <a:pt x="7784" y="7915"/>
                </a:lnTo>
                <a:lnTo>
                  <a:pt x="7784" y="7915"/>
                </a:lnTo>
                <a:lnTo>
                  <a:pt x="7784" y="7915"/>
                </a:lnTo>
                <a:lnTo>
                  <a:pt x="7797" y="7915"/>
                </a:lnTo>
                <a:lnTo>
                  <a:pt x="7797" y="7915"/>
                </a:lnTo>
                <a:lnTo>
                  <a:pt x="7784" y="7928"/>
                </a:lnTo>
                <a:lnTo>
                  <a:pt x="7784" y="7928"/>
                </a:lnTo>
                <a:lnTo>
                  <a:pt x="7797" y="7928"/>
                </a:lnTo>
                <a:lnTo>
                  <a:pt x="7823" y="7954"/>
                </a:lnTo>
                <a:lnTo>
                  <a:pt x="7836" y="7915"/>
                </a:lnTo>
                <a:lnTo>
                  <a:pt x="7849" y="7915"/>
                </a:lnTo>
                <a:lnTo>
                  <a:pt x="7836" y="7928"/>
                </a:lnTo>
                <a:lnTo>
                  <a:pt x="7836" y="7941"/>
                </a:lnTo>
                <a:lnTo>
                  <a:pt x="7836" y="7941"/>
                </a:lnTo>
                <a:lnTo>
                  <a:pt x="7836" y="7941"/>
                </a:lnTo>
                <a:lnTo>
                  <a:pt x="7836" y="7941"/>
                </a:lnTo>
                <a:lnTo>
                  <a:pt x="7823" y="7954"/>
                </a:lnTo>
                <a:lnTo>
                  <a:pt x="7810" y="7967"/>
                </a:lnTo>
                <a:lnTo>
                  <a:pt x="7810" y="7967"/>
                </a:lnTo>
                <a:lnTo>
                  <a:pt x="7810" y="7980"/>
                </a:lnTo>
                <a:close/>
                <a:moveTo>
                  <a:pt x="7797" y="7849"/>
                </a:moveTo>
                <a:lnTo>
                  <a:pt x="7797" y="7810"/>
                </a:lnTo>
                <a:lnTo>
                  <a:pt x="7745" y="7797"/>
                </a:lnTo>
                <a:lnTo>
                  <a:pt x="7745" y="7797"/>
                </a:lnTo>
                <a:lnTo>
                  <a:pt x="7745" y="7810"/>
                </a:lnTo>
                <a:lnTo>
                  <a:pt x="7745" y="7849"/>
                </a:lnTo>
                <a:lnTo>
                  <a:pt x="7784" y="7862"/>
                </a:lnTo>
                <a:lnTo>
                  <a:pt x="7797" y="7849"/>
                </a:lnTo>
                <a:close/>
                <a:moveTo>
                  <a:pt x="7758" y="7954"/>
                </a:moveTo>
                <a:lnTo>
                  <a:pt x="7758" y="7954"/>
                </a:lnTo>
                <a:lnTo>
                  <a:pt x="7758" y="7954"/>
                </a:lnTo>
                <a:lnTo>
                  <a:pt x="7758" y="7954"/>
                </a:lnTo>
                <a:lnTo>
                  <a:pt x="7758" y="7954"/>
                </a:lnTo>
                <a:close/>
                <a:moveTo>
                  <a:pt x="7758" y="7967"/>
                </a:moveTo>
                <a:lnTo>
                  <a:pt x="7758" y="7967"/>
                </a:lnTo>
                <a:lnTo>
                  <a:pt x="7771" y="7967"/>
                </a:lnTo>
                <a:lnTo>
                  <a:pt x="7758" y="7967"/>
                </a:lnTo>
                <a:close/>
                <a:moveTo>
                  <a:pt x="7797" y="7941"/>
                </a:moveTo>
                <a:lnTo>
                  <a:pt x="7797" y="7928"/>
                </a:lnTo>
                <a:lnTo>
                  <a:pt x="7797" y="7941"/>
                </a:lnTo>
                <a:lnTo>
                  <a:pt x="7797" y="7941"/>
                </a:lnTo>
                <a:lnTo>
                  <a:pt x="7797" y="7941"/>
                </a:lnTo>
                <a:close/>
                <a:moveTo>
                  <a:pt x="7810" y="7954"/>
                </a:moveTo>
                <a:lnTo>
                  <a:pt x="7810" y="7941"/>
                </a:lnTo>
                <a:lnTo>
                  <a:pt x="7810" y="7941"/>
                </a:lnTo>
                <a:lnTo>
                  <a:pt x="7810" y="7941"/>
                </a:lnTo>
                <a:lnTo>
                  <a:pt x="7810" y="7954"/>
                </a:lnTo>
                <a:close/>
                <a:moveTo>
                  <a:pt x="8332" y="8254"/>
                </a:moveTo>
                <a:lnTo>
                  <a:pt x="8345" y="8254"/>
                </a:lnTo>
                <a:lnTo>
                  <a:pt x="8345" y="8280"/>
                </a:lnTo>
                <a:lnTo>
                  <a:pt x="8332" y="8319"/>
                </a:lnTo>
                <a:lnTo>
                  <a:pt x="8332" y="8319"/>
                </a:lnTo>
                <a:lnTo>
                  <a:pt x="8332" y="8306"/>
                </a:lnTo>
                <a:lnTo>
                  <a:pt x="8332" y="8319"/>
                </a:lnTo>
                <a:lnTo>
                  <a:pt x="8319" y="8319"/>
                </a:lnTo>
                <a:lnTo>
                  <a:pt x="8319" y="8319"/>
                </a:lnTo>
                <a:lnTo>
                  <a:pt x="8319" y="8319"/>
                </a:lnTo>
                <a:lnTo>
                  <a:pt x="8319" y="8332"/>
                </a:lnTo>
                <a:lnTo>
                  <a:pt x="8319" y="8332"/>
                </a:lnTo>
                <a:lnTo>
                  <a:pt x="8319" y="8332"/>
                </a:lnTo>
                <a:lnTo>
                  <a:pt x="8319" y="8319"/>
                </a:lnTo>
                <a:lnTo>
                  <a:pt x="8319" y="8319"/>
                </a:lnTo>
                <a:lnTo>
                  <a:pt x="8332" y="8254"/>
                </a:lnTo>
                <a:close/>
                <a:moveTo>
                  <a:pt x="11787" y="8045"/>
                </a:moveTo>
                <a:lnTo>
                  <a:pt x="11878" y="8045"/>
                </a:lnTo>
                <a:lnTo>
                  <a:pt x="11878" y="8071"/>
                </a:lnTo>
                <a:lnTo>
                  <a:pt x="11878" y="8071"/>
                </a:lnTo>
                <a:lnTo>
                  <a:pt x="11787" y="8071"/>
                </a:lnTo>
                <a:lnTo>
                  <a:pt x="11787" y="8045"/>
                </a:lnTo>
                <a:close/>
                <a:moveTo>
                  <a:pt x="11500" y="8384"/>
                </a:moveTo>
                <a:lnTo>
                  <a:pt x="11526" y="8371"/>
                </a:lnTo>
                <a:lnTo>
                  <a:pt x="11500" y="8384"/>
                </a:lnTo>
                <a:close/>
                <a:moveTo>
                  <a:pt x="9544" y="4681"/>
                </a:moveTo>
                <a:lnTo>
                  <a:pt x="9544" y="4694"/>
                </a:lnTo>
                <a:lnTo>
                  <a:pt x="9544" y="4707"/>
                </a:lnTo>
                <a:lnTo>
                  <a:pt x="9544" y="4720"/>
                </a:lnTo>
                <a:lnTo>
                  <a:pt x="9544" y="4720"/>
                </a:lnTo>
                <a:lnTo>
                  <a:pt x="9544" y="4720"/>
                </a:lnTo>
                <a:lnTo>
                  <a:pt x="9544" y="4720"/>
                </a:lnTo>
                <a:lnTo>
                  <a:pt x="9531" y="4707"/>
                </a:lnTo>
                <a:lnTo>
                  <a:pt x="9544" y="4707"/>
                </a:lnTo>
                <a:lnTo>
                  <a:pt x="9544" y="4694"/>
                </a:lnTo>
                <a:lnTo>
                  <a:pt x="9531" y="4707"/>
                </a:lnTo>
                <a:lnTo>
                  <a:pt x="9531" y="4694"/>
                </a:lnTo>
                <a:lnTo>
                  <a:pt x="9544" y="4694"/>
                </a:lnTo>
                <a:lnTo>
                  <a:pt x="9544" y="4694"/>
                </a:lnTo>
                <a:lnTo>
                  <a:pt x="9531" y="4694"/>
                </a:lnTo>
                <a:lnTo>
                  <a:pt x="9531" y="4694"/>
                </a:lnTo>
                <a:lnTo>
                  <a:pt x="9544" y="4694"/>
                </a:lnTo>
                <a:lnTo>
                  <a:pt x="9544" y="4694"/>
                </a:lnTo>
                <a:lnTo>
                  <a:pt x="9544" y="4694"/>
                </a:lnTo>
                <a:lnTo>
                  <a:pt x="9544" y="4681"/>
                </a:lnTo>
                <a:lnTo>
                  <a:pt x="9544" y="4681"/>
                </a:lnTo>
                <a:lnTo>
                  <a:pt x="9544" y="4694"/>
                </a:lnTo>
                <a:lnTo>
                  <a:pt x="9531" y="4694"/>
                </a:lnTo>
                <a:lnTo>
                  <a:pt x="9531" y="4681"/>
                </a:lnTo>
                <a:lnTo>
                  <a:pt x="9544" y="4681"/>
                </a:lnTo>
                <a:close/>
                <a:moveTo>
                  <a:pt x="9544" y="4759"/>
                </a:moveTo>
                <a:lnTo>
                  <a:pt x="9544" y="4759"/>
                </a:lnTo>
                <a:lnTo>
                  <a:pt x="9544" y="4759"/>
                </a:lnTo>
                <a:lnTo>
                  <a:pt x="9544" y="4733"/>
                </a:lnTo>
                <a:lnTo>
                  <a:pt x="9544" y="4733"/>
                </a:lnTo>
                <a:lnTo>
                  <a:pt x="9544" y="4733"/>
                </a:lnTo>
                <a:lnTo>
                  <a:pt x="9544" y="4733"/>
                </a:lnTo>
                <a:lnTo>
                  <a:pt x="9544" y="4759"/>
                </a:lnTo>
                <a:close/>
                <a:moveTo>
                  <a:pt x="8162" y="5607"/>
                </a:moveTo>
                <a:lnTo>
                  <a:pt x="8136" y="5620"/>
                </a:lnTo>
                <a:lnTo>
                  <a:pt x="8136" y="5633"/>
                </a:lnTo>
                <a:lnTo>
                  <a:pt x="8136" y="5633"/>
                </a:lnTo>
                <a:lnTo>
                  <a:pt x="8136" y="5633"/>
                </a:lnTo>
                <a:lnTo>
                  <a:pt x="8136" y="5633"/>
                </a:lnTo>
                <a:lnTo>
                  <a:pt x="8123" y="5646"/>
                </a:lnTo>
                <a:lnTo>
                  <a:pt x="8123" y="5646"/>
                </a:lnTo>
                <a:lnTo>
                  <a:pt x="8123" y="5646"/>
                </a:lnTo>
                <a:lnTo>
                  <a:pt x="8123" y="5633"/>
                </a:lnTo>
                <a:lnTo>
                  <a:pt x="8123" y="5620"/>
                </a:lnTo>
                <a:lnTo>
                  <a:pt x="8123" y="5607"/>
                </a:lnTo>
                <a:lnTo>
                  <a:pt x="8123" y="5594"/>
                </a:lnTo>
                <a:lnTo>
                  <a:pt x="8123" y="5594"/>
                </a:lnTo>
                <a:lnTo>
                  <a:pt x="8136" y="5581"/>
                </a:lnTo>
                <a:lnTo>
                  <a:pt x="8162" y="5607"/>
                </a:lnTo>
                <a:close/>
                <a:moveTo>
                  <a:pt x="261" y="5085"/>
                </a:moveTo>
                <a:lnTo>
                  <a:pt x="209" y="5150"/>
                </a:lnTo>
                <a:lnTo>
                  <a:pt x="196" y="5176"/>
                </a:lnTo>
                <a:lnTo>
                  <a:pt x="183" y="5176"/>
                </a:lnTo>
                <a:lnTo>
                  <a:pt x="169" y="5176"/>
                </a:lnTo>
                <a:lnTo>
                  <a:pt x="156" y="5163"/>
                </a:lnTo>
                <a:lnTo>
                  <a:pt x="130" y="5150"/>
                </a:lnTo>
                <a:lnTo>
                  <a:pt x="104" y="5124"/>
                </a:lnTo>
                <a:lnTo>
                  <a:pt x="0" y="5059"/>
                </a:lnTo>
                <a:lnTo>
                  <a:pt x="0" y="5046"/>
                </a:lnTo>
                <a:lnTo>
                  <a:pt x="26" y="5020"/>
                </a:lnTo>
                <a:lnTo>
                  <a:pt x="52" y="4942"/>
                </a:lnTo>
                <a:lnTo>
                  <a:pt x="91" y="4968"/>
                </a:lnTo>
                <a:lnTo>
                  <a:pt x="117" y="4981"/>
                </a:lnTo>
                <a:lnTo>
                  <a:pt x="117" y="5020"/>
                </a:lnTo>
                <a:lnTo>
                  <a:pt x="91" y="5020"/>
                </a:lnTo>
                <a:lnTo>
                  <a:pt x="65" y="5020"/>
                </a:lnTo>
                <a:lnTo>
                  <a:pt x="65" y="5033"/>
                </a:lnTo>
                <a:lnTo>
                  <a:pt x="91" y="5046"/>
                </a:lnTo>
                <a:lnTo>
                  <a:pt x="117" y="5046"/>
                </a:lnTo>
                <a:lnTo>
                  <a:pt x="130" y="5085"/>
                </a:lnTo>
                <a:lnTo>
                  <a:pt x="143" y="5098"/>
                </a:lnTo>
                <a:lnTo>
                  <a:pt x="156" y="5111"/>
                </a:lnTo>
                <a:lnTo>
                  <a:pt x="183" y="5085"/>
                </a:lnTo>
                <a:lnTo>
                  <a:pt x="183" y="5085"/>
                </a:lnTo>
                <a:lnTo>
                  <a:pt x="261" y="5085"/>
                </a:lnTo>
                <a:close/>
                <a:moveTo>
                  <a:pt x="7536" y="5685"/>
                </a:moveTo>
                <a:lnTo>
                  <a:pt x="7549" y="5685"/>
                </a:lnTo>
                <a:lnTo>
                  <a:pt x="7549" y="5685"/>
                </a:lnTo>
                <a:lnTo>
                  <a:pt x="7549" y="5698"/>
                </a:lnTo>
                <a:lnTo>
                  <a:pt x="7549" y="5698"/>
                </a:lnTo>
                <a:lnTo>
                  <a:pt x="7549" y="5698"/>
                </a:lnTo>
                <a:lnTo>
                  <a:pt x="7549" y="5698"/>
                </a:lnTo>
                <a:lnTo>
                  <a:pt x="7523" y="5698"/>
                </a:lnTo>
                <a:lnTo>
                  <a:pt x="7523" y="5698"/>
                </a:lnTo>
                <a:lnTo>
                  <a:pt x="7523" y="5698"/>
                </a:lnTo>
                <a:lnTo>
                  <a:pt x="7523" y="5698"/>
                </a:lnTo>
                <a:lnTo>
                  <a:pt x="7523" y="5698"/>
                </a:lnTo>
                <a:lnTo>
                  <a:pt x="7523" y="5698"/>
                </a:lnTo>
                <a:lnTo>
                  <a:pt x="7523" y="5685"/>
                </a:lnTo>
                <a:lnTo>
                  <a:pt x="7523" y="5672"/>
                </a:lnTo>
                <a:lnTo>
                  <a:pt x="7523" y="5646"/>
                </a:lnTo>
                <a:lnTo>
                  <a:pt x="7523" y="5646"/>
                </a:lnTo>
                <a:lnTo>
                  <a:pt x="7523" y="5633"/>
                </a:lnTo>
                <a:lnTo>
                  <a:pt x="7523" y="5633"/>
                </a:lnTo>
                <a:lnTo>
                  <a:pt x="7523" y="5633"/>
                </a:lnTo>
                <a:lnTo>
                  <a:pt x="7523" y="5633"/>
                </a:lnTo>
                <a:lnTo>
                  <a:pt x="7523" y="5633"/>
                </a:lnTo>
                <a:lnTo>
                  <a:pt x="7536" y="5633"/>
                </a:lnTo>
                <a:lnTo>
                  <a:pt x="7549" y="5633"/>
                </a:lnTo>
                <a:lnTo>
                  <a:pt x="7549" y="5672"/>
                </a:lnTo>
                <a:lnTo>
                  <a:pt x="7549" y="5685"/>
                </a:lnTo>
                <a:lnTo>
                  <a:pt x="7536" y="5685"/>
                </a:lnTo>
                <a:lnTo>
                  <a:pt x="7536" y="5685"/>
                </a:lnTo>
                <a:lnTo>
                  <a:pt x="7536" y="5685"/>
                </a:lnTo>
                <a:close/>
                <a:moveTo>
                  <a:pt x="7536" y="5672"/>
                </a:moveTo>
                <a:lnTo>
                  <a:pt x="7549" y="5672"/>
                </a:lnTo>
                <a:lnTo>
                  <a:pt x="7549" y="5633"/>
                </a:lnTo>
                <a:lnTo>
                  <a:pt x="7536" y="5633"/>
                </a:lnTo>
                <a:lnTo>
                  <a:pt x="7536" y="5646"/>
                </a:lnTo>
                <a:lnTo>
                  <a:pt x="7523" y="5646"/>
                </a:lnTo>
                <a:lnTo>
                  <a:pt x="7523" y="5659"/>
                </a:lnTo>
                <a:lnTo>
                  <a:pt x="7536" y="5659"/>
                </a:lnTo>
                <a:lnTo>
                  <a:pt x="7536" y="5672"/>
                </a:lnTo>
                <a:close/>
                <a:moveTo>
                  <a:pt x="7536" y="5555"/>
                </a:moveTo>
                <a:lnTo>
                  <a:pt x="7536" y="5555"/>
                </a:lnTo>
                <a:lnTo>
                  <a:pt x="7549" y="5555"/>
                </a:lnTo>
                <a:lnTo>
                  <a:pt x="7549" y="5607"/>
                </a:lnTo>
                <a:lnTo>
                  <a:pt x="7536" y="5607"/>
                </a:lnTo>
                <a:lnTo>
                  <a:pt x="7536" y="5620"/>
                </a:lnTo>
                <a:lnTo>
                  <a:pt x="7549" y="5620"/>
                </a:lnTo>
                <a:lnTo>
                  <a:pt x="7549" y="5633"/>
                </a:lnTo>
                <a:lnTo>
                  <a:pt x="7536" y="5633"/>
                </a:lnTo>
                <a:lnTo>
                  <a:pt x="7523" y="5633"/>
                </a:lnTo>
                <a:lnTo>
                  <a:pt x="7523" y="5633"/>
                </a:lnTo>
                <a:lnTo>
                  <a:pt x="7523" y="5633"/>
                </a:lnTo>
                <a:lnTo>
                  <a:pt x="7523" y="5633"/>
                </a:lnTo>
                <a:lnTo>
                  <a:pt x="7523" y="5620"/>
                </a:lnTo>
                <a:lnTo>
                  <a:pt x="7523" y="5620"/>
                </a:lnTo>
                <a:lnTo>
                  <a:pt x="7523" y="5620"/>
                </a:lnTo>
                <a:lnTo>
                  <a:pt x="7523" y="5555"/>
                </a:lnTo>
                <a:lnTo>
                  <a:pt x="7523" y="5555"/>
                </a:lnTo>
                <a:lnTo>
                  <a:pt x="7523" y="5541"/>
                </a:lnTo>
                <a:lnTo>
                  <a:pt x="7523" y="5541"/>
                </a:lnTo>
                <a:lnTo>
                  <a:pt x="7523" y="5541"/>
                </a:lnTo>
                <a:lnTo>
                  <a:pt x="7523" y="5541"/>
                </a:lnTo>
                <a:lnTo>
                  <a:pt x="7536" y="5541"/>
                </a:lnTo>
                <a:lnTo>
                  <a:pt x="7536" y="5555"/>
                </a:lnTo>
                <a:close/>
                <a:moveTo>
                  <a:pt x="7536" y="5581"/>
                </a:move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lnTo>
                  <a:pt x="7536" y="5581"/>
                </a:lnTo>
                <a:close/>
                <a:moveTo>
                  <a:pt x="7536" y="5620"/>
                </a:move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lnTo>
                  <a:pt x="7536" y="5620"/>
                </a:lnTo>
                <a:close/>
                <a:moveTo>
                  <a:pt x="7536" y="5698"/>
                </a:moveTo>
                <a:lnTo>
                  <a:pt x="7549" y="5698"/>
                </a:lnTo>
                <a:lnTo>
                  <a:pt x="7549" y="5698"/>
                </a:lnTo>
                <a:lnTo>
                  <a:pt x="7549" y="5698"/>
                </a:lnTo>
                <a:lnTo>
                  <a:pt x="7549" y="5750"/>
                </a:lnTo>
                <a:lnTo>
                  <a:pt x="7536" y="5750"/>
                </a:lnTo>
                <a:lnTo>
                  <a:pt x="7536" y="5750"/>
                </a:lnTo>
                <a:lnTo>
                  <a:pt x="7536" y="5750"/>
                </a:lnTo>
                <a:lnTo>
                  <a:pt x="7536" y="5750"/>
                </a:lnTo>
                <a:lnTo>
                  <a:pt x="7523" y="5750"/>
                </a:lnTo>
                <a:lnTo>
                  <a:pt x="7523" y="5750"/>
                </a:lnTo>
                <a:lnTo>
                  <a:pt x="7523" y="5750"/>
                </a:lnTo>
                <a:lnTo>
                  <a:pt x="7523" y="5750"/>
                </a:lnTo>
                <a:lnTo>
                  <a:pt x="7523" y="5750"/>
                </a:lnTo>
                <a:lnTo>
                  <a:pt x="7523" y="5737"/>
                </a:lnTo>
                <a:lnTo>
                  <a:pt x="7523" y="5711"/>
                </a:lnTo>
                <a:lnTo>
                  <a:pt x="7523" y="5698"/>
                </a:lnTo>
                <a:lnTo>
                  <a:pt x="7523" y="5698"/>
                </a:lnTo>
                <a:lnTo>
                  <a:pt x="7523" y="5698"/>
                </a:lnTo>
                <a:lnTo>
                  <a:pt x="7523" y="5698"/>
                </a:lnTo>
                <a:lnTo>
                  <a:pt x="7523" y="5698"/>
                </a:lnTo>
                <a:lnTo>
                  <a:pt x="7536" y="5698"/>
                </a:lnTo>
                <a:close/>
                <a:moveTo>
                  <a:pt x="7523" y="5502"/>
                </a:moveTo>
                <a:lnTo>
                  <a:pt x="7523" y="5502"/>
                </a:lnTo>
                <a:lnTo>
                  <a:pt x="7523" y="5502"/>
                </a:lnTo>
                <a:lnTo>
                  <a:pt x="7536" y="5502"/>
                </a:lnTo>
                <a:lnTo>
                  <a:pt x="7536" y="5502"/>
                </a:lnTo>
                <a:lnTo>
                  <a:pt x="7536" y="5502"/>
                </a:lnTo>
                <a:lnTo>
                  <a:pt x="7536" y="5502"/>
                </a:lnTo>
                <a:lnTo>
                  <a:pt x="7536" y="5502"/>
                </a:lnTo>
                <a:lnTo>
                  <a:pt x="7536" y="5528"/>
                </a:lnTo>
                <a:lnTo>
                  <a:pt x="7536" y="5541"/>
                </a:lnTo>
                <a:lnTo>
                  <a:pt x="7536" y="5541"/>
                </a:lnTo>
                <a:lnTo>
                  <a:pt x="7523" y="5541"/>
                </a:lnTo>
                <a:lnTo>
                  <a:pt x="7523" y="5541"/>
                </a:lnTo>
                <a:lnTo>
                  <a:pt x="7523" y="5541"/>
                </a:lnTo>
                <a:lnTo>
                  <a:pt x="7523" y="5541"/>
                </a:lnTo>
                <a:lnTo>
                  <a:pt x="7523" y="5541"/>
                </a:lnTo>
                <a:lnTo>
                  <a:pt x="7523" y="5541"/>
                </a:lnTo>
                <a:lnTo>
                  <a:pt x="7523" y="5502"/>
                </a:lnTo>
                <a:lnTo>
                  <a:pt x="7523" y="5502"/>
                </a:lnTo>
                <a:lnTo>
                  <a:pt x="7523" y="5502"/>
                </a:lnTo>
                <a:lnTo>
                  <a:pt x="7523" y="5502"/>
                </a:lnTo>
                <a:close/>
                <a:moveTo>
                  <a:pt x="7536" y="5502"/>
                </a:moveTo>
                <a:lnTo>
                  <a:pt x="7523" y="5502"/>
                </a:lnTo>
                <a:lnTo>
                  <a:pt x="7523" y="5502"/>
                </a:lnTo>
                <a:lnTo>
                  <a:pt x="7523" y="5502"/>
                </a:lnTo>
                <a:lnTo>
                  <a:pt x="7523" y="5502"/>
                </a:lnTo>
                <a:lnTo>
                  <a:pt x="7523" y="5502"/>
                </a:lnTo>
                <a:lnTo>
                  <a:pt x="7523" y="5502"/>
                </a:lnTo>
                <a:lnTo>
                  <a:pt x="7523" y="5502"/>
                </a:lnTo>
                <a:lnTo>
                  <a:pt x="7523" y="5502"/>
                </a:lnTo>
                <a:lnTo>
                  <a:pt x="7523" y="5463"/>
                </a:lnTo>
                <a:lnTo>
                  <a:pt x="7523" y="5463"/>
                </a:lnTo>
                <a:lnTo>
                  <a:pt x="7523" y="5463"/>
                </a:lnTo>
                <a:lnTo>
                  <a:pt x="7523" y="5463"/>
                </a:lnTo>
                <a:lnTo>
                  <a:pt x="7523" y="5463"/>
                </a:lnTo>
                <a:lnTo>
                  <a:pt x="7523" y="5463"/>
                </a:lnTo>
                <a:lnTo>
                  <a:pt x="7536" y="5463"/>
                </a:lnTo>
                <a:lnTo>
                  <a:pt x="7536" y="5463"/>
                </a:lnTo>
                <a:lnTo>
                  <a:pt x="7536" y="5476"/>
                </a:lnTo>
                <a:lnTo>
                  <a:pt x="7536" y="5476"/>
                </a:lnTo>
                <a:lnTo>
                  <a:pt x="7536" y="5502"/>
                </a:lnTo>
                <a:close/>
                <a:moveTo>
                  <a:pt x="7941" y="6128"/>
                </a:moveTo>
                <a:lnTo>
                  <a:pt x="7849" y="6115"/>
                </a:lnTo>
                <a:lnTo>
                  <a:pt x="7849" y="6115"/>
                </a:lnTo>
                <a:lnTo>
                  <a:pt x="7732" y="6089"/>
                </a:lnTo>
                <a:lnTo>
                  <a:pt x="7667" y="6076"/>
                </a:lnTo>
                <a:lnTo>
                  <a:pt x="7667" y="6063"/>
                </a:lnTo>
                <a:lnTo>
                  <a:pt x="7602" y="6050"/>
                </a:lnTo>
                <a:lnTo>
                  <a:pt x="7602" y="6050"/>
                </a:lnTo>
                <a:lnTo>
                  <a:pt x="7602" y="6050"/>
                </a:lnTo>
                <a:lnTo>
                  <a:pt x="7693" y="6063"/>
                </a:lnTo>
                <a:lnTo>
                  <a:pt x="7693" y="6063"/>
                </a:lnTo>
                <a:lnTo>
                  <a:pt x="7732" y="6063"/>
                </a:lnTo>
                <a:lnTo>
                  <a:pt x="7732" y="6063"/>
                </a:lnTo>
                <a:lnTo>
                  <a:pt x="7732" y="6076"/>
                </a:lnTo>
                <a:lnTo>
                  <a:pt x="7745" y="6076"/>
                </a:lnTo>
                <a:lnTo>
                  <a:pt x="7797" y="6089"/>
                </a:lnTo>
                <a:lnTo>
                  <a:pt x="7797" y="6089"/>
                </a:lnTo>
                <a:lnTo>
                  <a:pt x="7849" y="6102"/>
                </a:lnTo>
                <a:lnTo>
                  <a:pt x="7941" y="6115"/>
                </a:lnTo>
                <a:lnTo>
                  <a:pt x="7941" y="6128"/>
                </a:lnTo>
                <a:close/>
                <a:moveTo>
                  <a:pt x="9101" y="7289"/>
                </a:moveTo>
                <a:lnTo>
                  <a:pt x="9114" y="7276"/>
                </a:lnTo>
                <a:lnTo>
                  <a:pt x="9114" y="7276"/>
                </a:lnTo>
                <a:lnTo>
                  <a:pt x="9114" y="7263"/>
                </a:lnTo>
                <a:lnTo>
                  <a:pt x="9114" y="7263"/>
                </a:lnTo>
                <a:lnTo>
                  <a:pt x="9127" y="7263"/>
                </a:lnTo>
                <a:lnTo>
                  <a:pt x="9140" y="7263"/>
                </a:lnTo>
                <a:lnTo>
                  <a:pt x="9153" y="7276"/>
                </a:lnTo>
                <a:lnTo>
                  <a:pt x="9166" y="7276"/>
                </a:lnTo>
                <a:lnTo>
                  <a:pt x="9179" y="7289"/>
                </a:lnTo>
                <a:lnTo>
                  <a:pt x="9192" y="7302"/>
                </a:lnTo>
                <a:lnTo>
                  <a:pt x="9205" y="7302"/>
                </a:lnTo>
                <a:lnTo>
                  <a:pt x="9218" y="7302"/>
                </a:lnTo>
                <a:lnTo>
                  <a:pt x="9218" y="7315"/>
                </a:lnTo>
                <a:lnTo>
                  <a:pt x="9218" y="7315"/>
                </a:lnTo>
                <a:lnTo>
                  <a:pt x="9231" y="7315"/>
                </a:lnTo>
                <a:lnTo>
                  <a:pt x="9258" y="7315"/>
                </a:lnTo>
                <a:lnTo>
                  <a:pt x="9284" y="7315"/>
                </a:lnTo>
                <a:lnTo>
                  <a:pt x="9284" y="7315"/>
                </a:lnTo>
                <a:lnTo>
                  <a:pt x="9284" y="7315"/>
                </a:lnTo>
                <a:lnTo>
                  <a:pt x="9218" y="7315"/>
                </a:lnTo>
                <a:lnTo>
                  <a:pt x="9205" y="7315"/>
                </a:lnTo>
                <a:lnTo>
                  <a:pt x="9205" y="7315"/>
                </a:lnTo>
                <a:lnTo>
                  <a:pt x="9166" y="7289"/>
                </a:lnTo>
                <a:lnTo>
                  <a:pt x="9153" y="7289"/>
                </a:lnTo>
                <a:lnTo>
                  <a:pt x="9153" y="7289"/>
                </a:lnTo>
                <a:lnTo>
                  <a:pt x="9140" y="7276"/>
                </a:lnTo>
                <a:lnTo>
                  <a:pt x="9140" y="7276"/>
                </a:lnTo>
                <a:lnTo>
                  <a:pt x="9140" y="7276"/>
                </a:lnTo>
                <a:lnTo>
                  <a:pt x="9140" y="7276"/>
                </a:lnTo>
                <a:lnTo>
                  <a:pt x="9127" y="7276"/>
                </a:lnTo>
                <a:lnTo>
                  <a:pt x="9127" y="7276"/>
                </a:lnTo>
                <a:lnTo>
                  <a:pt x="9114" y="7276"/>
                </a:lnTo>
                <a:lnTo>
                  <a:pt x="9114" y="7276"/>
                </a:lnTo>
                <a:lnTo>
                  <a:pt x="9114" y="7289"/>
                </a:lnTo>
                <a:lnTo>
                  <a:pt x="9114" y="7289"/>
                </a:lnTo>
                <a:lnTo>
                  <a:pt x="9101" y="7289"/>
                </a:lnTo>
                <a:close/>
                <a:moveTo>
                  <a:pt x="10861" y="4642"/>
                </a:moveTo>
                <a:lnTo>
                  <a:pt x="10861" y="4642"/>
                </a:lnTo>
                <a:lnTo>
                  <a:pt x="10861" y="4642"/>
                </a:lnTo>
                <a:lnTo>
                  <a:pt x="10861" y="4642"/>
                </a:lnTo>
                <a:lnTo>
                  <a:pt x="10861" y="4629"/>
                </a:lnTo>
                <a:lnTo>
                  <a:pt x="10861" y="4616"/>
                </a:lnTo>
                <a:lnTo>
                  <a:pt x="10861" y="4590"/>
                </a:lnTo>
                <a:lnTo>
                  <a:pt x="10861" y="4590"/>
                </a:lnTo>
                <a:lnTo>
                  <a:pt x="10861" y="4590"/>
                </a:lnTo>
                <a:lnTo>
                  <a:pt x="10861" y="4629"/>
                </a:lnTo>
                <a:lnTo>
                  <a:pt x="10861" y="4629"/>
                </a:lnTo>
                <a:lnTo>
                  <a:pt x="10861" y="4629"/>
                </a:lnTo>
                <a:lnTo>
                  <a:pt x="10861" y="4642"/>
                </a:lnTo>
                <a:close/>
                <a:moveTo>
                  <a:pt x="10861" y="4590"/>
                </a:moveTo>
                <a:lnTo>
                  <a:pt x="10861" y="4590"/>
                </a:lnTo>
                <a:lnTo>
                  <a:pt x="10861" y="4590"/>
                </a:lnTo>
                <a:lnTo>
                  <a:pt x="10861" y="4590"/>
                </a:lnTo>
                <a:lnTo>
                  <a:pt x="10861" y="4577"/>
                </a:lnTo>
                <a:lnTo>
                  <a:pt x="10861" y="4577"/>
                </a:lnTo>
                <a:lnTo>
                  <a:pt x="10861" y="4577"/>
                </a:lnTo>
                <a:lnTo>
                  <a:pt x="10861" y="4577"/>
                </a:lnTo>
                <a:lnTo>
                  <a:pt x="10861" y="4590"/>
                </a:lnTo>
                <a:close/>
                <a:moveTo>
                  <a:pt x="10861" y="4511"/>
                </a:moveTo>
                <a:lnTo>
                  <a:pt x="10861" y="4524"/>
                </a:lnTo>
                <a:lnTo>
                  <a:pt x="10861" y="4524"/>
                </a:lnTo>
                <a:lnTo>
                  <a:pt x="10861" y="4511"/>
                </a:lnTo>
                <a:lnTo>
                  <a:pt x="10861" y="4511"/>
                </a:lnTo>
                <a:lnTo>
                  <a:pt x="10861" y="4511"/>
                </a:lnTo>
                <a:lnTo>
                  <a:pt x="10861" y="4511"/>
                </a:lnTo>
                <a:lnTo>
                  <a:pt x="10861" y="4511"/>
                </a:lnTo>
                <a:close/>
                <a:moveTo>
                  <a:pt x="10861" y="4564"/>
                </a:moveTo>
                <a:lnTo>
                  <a:pt x="10861" y="4564"/>
                </a:lnTo>
                <a:lnTo>
                  <a:pt x="10861" y="4564"/>
                </a:lnTo>
                <a:lnTo>
                  <a:pt x="10861" y="4551"/>
                </a:lnTo>
                <a:lnTo>
                  <a:pt x="10861" y="4551"/>
                </a:lnTo>
                <a:lnTo>
                  <a:pt x="10861" y="4551"/>
                </a:lnTo>
                <a:lnTo>
                  <a:pt x="10861" y="4551"/>
                </a:lnTo>
                <a:lnTo>
                  <a:pt x="10861" y="4564"/>
                </a:lnTo>
                <a:close/>
                <a:moveTo>
                  <a:pt x="10861" y="4551"/>
                </a:moveTo>
                <a:lnTo>
                  <a:pt x="10861" y="4551"/>
                </a:lnTo>
                <a:lnTo>
                  <a:pt x="10861" y="4551"/>
                </a:lnTo>
                <a:lnTo>
                  <a:pt x="10861" y="4524"/>
                </a:lnTo>
                <a:lnTo>
                  <a:pt x="10861" y="4524"/>
                </a:lnTo>
                <a:lnTo>
                  <a:pt x="10861" y="4524"/>
                </a:lnTo>
                <a:lnTo>
                  <a:pt x="10861" y="4551"/>
                </a:lnTo>
                <a:lnTo>
                  <a:pt x="10861" y="4551"/>
                </a:lnTo>
                <a:close/>
                <a:moveTo>
                  <a:pt x="8606" y="5854"/>
                </a:moveTo>
                <a:lnTo>
                  <a:pt x="8658" y="5828"/>
                </a:lnTo>
                <a:lnTo>
                  <a:pt x="8671" y="5841"/>
                </a:lnTo>
                <a:lnTo>
                  <a:pt x="8606" y="5867"/>
                </a:lnTo>
                <a:lnTo>
                  <a:pt x="8606" y="5867"/>
                </a:lnTo>
                <a:lnTo>
                  <a:pt x="8606" y="5867"/>
                </a:lnTo>
                <a:lnTo>
                  <a:pt x="8606" y="5867"/>
                </a:lnTo>
                <a:lnTo>
                  <a:pt x="8606" y="5854"/>
                </a:lnTo>
                <a:lnTo>
                  <a:pt x="8606" y="5854"/>
                </a:lnTo>
                <a:lnTo>
                  <a:pt x="8606" y="5854"/>
                </a:lnTo>
                <a:close/>
                <a:moveTo>
                  <a:pt x="8540" y="5880"/>
                </a:moveTo>
                <a:lnTo>
                  <a:pt x="8593" y="5854"/>
                </a:lnTo>
                <a:lnTo>
                  <a:pt x="8593" y="5854"/>
                </a:lnTo>
                <a:lnTo>
                  <a:pt x="8593" y="5854"/>
                </a:lnTo>
                <a:lnTo>
                  <a:pt x="8593" y="5854"/>
                </a:lnTo>
                <a:lnTo>
                  <a:pt x="8606" y="5867"/>
                </a:lnTo>
                <a:lnTo>
                  <a:pt x="8593" y="5867"/>
                </a:lnTo>
                <a:lnTo>
                  <a:pt x="8593" y="5867"/>
                </a:lnTo>
                <a:lnTo>
                  <a:pt x="8593" y="5867"/>
                </a:lnTo>
                <a:lnTo>
                  <a:pt x="8593" y="5867"/>
                </a:lnTo>
                <a:lnTo>
                  <a:pt x="8593" y="5867"/>
                </a:lnTo>
                <a:lnTo>
                  <a:pt x="8540" y="5880"/>
                </a:lnTo>
                <a:lnTo>
                  <a:pt x="8540" y="5880"/>
                </a:lnTo>
                <a:lnTo>
                  <a:pt x="8540" y="5880"/>
                </a:lnTo>
                <a:lnTo>
                  <a:pt x="8540" y="5880"/>
                </a:lnTo>
                <a:lnTo>
                  <a:pt x="8540" y="5880"/>
                </a:lnTo>
                <a:lnTo>
                  <a:pt x="8540" y="5880"/>
                </a:lnTo>
                <a:lnTo>
                  <a:pt x="8540" y="5880"/>
                </a:lnTo>
                <a:close/>
                <a:moveTo>
                  <a:pt x="7171" y="5568"/>
                </a:moveTo>
                <a:lnTo>
                  <a:pt x="7210" y="5659"/>
                </a:lnTo>
                <a:lnTo>
                  <a:pt x="7210" y="5672"/>
                </a:lnTo>
                <a:lnTo>
                  <a:pt x="7119" y="5607"/>
                </a:lnTo>
                <a:lnTo>
                  <a:pt x="7132" y="5568"/>
                </a:lnTo>
                <a:lnTo>
                  <a:pt x="7171" y="5568"/>
                </a:lnTo>
                <a:close/>
                <a:moveTo>
                  <a:pt x="6219" y="7145"/>
                </a:moveTo>
                <a:lnTo>
                  <a:pt x="6219" y="7145"/>
                </a:lnTo>
                <a:lnTo>
                  <a:pt x="6219" y="7132"/>
                </a:lnTo>
                <a:lnTo>
                  <a:pt x="6206" y="7132"/>
                </a:lnTo>
                <a:lnTo>
                  <a:pt x="6233" y="7080"/>
                </a:lnTo>
                <a:lnTo>
                  <a:pt x="6246" y="7067"/>
                </a:lnTo>
                <a:lnTo>
                  <a:pt x="6246" y="7067"/>
                </a:lnTo>
                <a:lnTo>
                  <a:pt x="6259" y="7054"/>
                </a:lnTo>
                <a:lnTo>
                  <a:pt x="6259" y="7041"/>
                </a:lnTo>
                <a:lnTo>
                  <a:pt x="6259" y="7028"/>
                </a:lnTo>
                <a:lnTo>
                  <a:pt x="6272" y="7015"/>
                </a:lnTo>
                <a:lnTo>
                  <a:pt x="6285" y="7002"/>
                </a:lnTo>
                <a:lnTo>
                  <a:pt x="6298" y="6989"/>
                </a:lnTo>
                <a:lnTo>
                  <a:pt x="6298" y="6963"/>
                </a:lnTo>
                <a:lnTo>
                  <a:pt x="6337" y="6924"/>
                </a:lnTo>
                <a:lnTo>
                  <a:pt x="6363" y="6871"/>
                </a:lnTo>
                <a:lnTo>
                  <a:pt x="6376" y="6884"/>
                </a:lnTo>
                <a:lnTo>
                  <a:pt x="6363" y="6911"/>
                </a:lnTo>
                <a:lnTo>
                  <a:pt x="6337" y="6950"/>
                </a:lnTo>
                <a:lnTo>
                  <a:pt x="6311" y="6976"/>
                </a:lnTo>
                <a:lnTo>
                  <a:pt x="6298" y="7002"/>
                </a:lnTo>
                <a:lnTo>
                  <a:pt x="6285" y="7015"/>
                </a:lnTo>
                <a:lnTo>
                  <a:pt x="6285" y="7028"/>
                </a:lnTo>
                <a:lnTo>
                  <a:pt x="6272" y="7041"/>
                </a:lnTo>
                <a:lnTo>
                  <a:pt x="6272" y="7054"/>
                </a:lnTo>
                <a:lnTo>
                  <a:pt x="6259" y="7067"/>
                </a:lnTo>
                <a:lnTo>
                  <a:pt x="6259" y="7080"/>
                </a:lnTo>
                <a:lnTo>
                  <a:pt x="6246" y="7080"/>
                </a:lnTo>
                <a:lnTo>
                  <a:pt x="6233" y="7119"/>
                </a:lnTo>
                <a:lnTo>
                  <a:pt x="6219" y="7145"/>
                </a:lnTo>
                <a:close/>
                <a:moveTo>
                  <a:pt x="11539" y="7497"/>
                </a:moveTo>
                <a:lnTo>
                  <a:pt x="11565" y="7497"/>
                </a:lnTo>
                <a:lnTo>
                  <a:pt x="11565" y="7497"/>
                </a:lnTo>
                <a:lnTo>
                  <a:pt x="11565" y="7497"/>
                </a:lnTo>
                <a:lnTo>
                  <a:pt x="11565" y="7497"/>
                </a:lnTo>
                <a:lnTo>
                  <a:pt x="11565" y="7497"/>
                </a:lnTo>
                <a:lnTo>
                  <a:pt x="11565" y="7497"/>
                </a:lnTo>
                <a:lnTo>
                  <a:pt x="11578" y="7510"/>
                </a:lnTo>
                <a:lnTo>
                  <a:pt x="11552" y="7510"/>
                </a:lnTo>
                <a:lnTo>
                  <a:pt x="11552" y="7523"/>
                </a:lnTo>
                <a:lnTo>
                  <a:pt x="11552" y="7523"/>
                </a:lnTo>
                <a:lnTo>
                  <a:pt x="11552" y="7523"/>
                </a:lnTo>
                <a:lnTo>
                  <a:pt x="11552" y="7523"/>
                </a:lnTo>
                <a:lnTo>
                  <a:pt x="11565" y="7523"/>
                </a:lnTo>
                <a:lnTo>
                  <a:pt x="11565" y="7510"/>
                </a:lnTo>
                <a:lnTo>
                  <a:pt x="11578" y="7510"/>
                </a:lnTo>
                <a:lnTo>
                  <a:pt x="11578" y="7523"/>
                </a:lnTo>
                <a:lnTo>
                  <a:pt x="11591" y="7589"/>
                </a:lnTo>
                <a:lnTo>
                  <a:pt x="11539" y="7615"/>
                </a:lnTo>
                <a:lnTo>
                  <a:pt x="11526" y="7615"/>
                </a:lnTo>
                <a:lnTo>
                  <a:pt x="11526" y="7602"/>
                </a:lnTo>
                <a:lnTo>
                  <a:pt x="11539" y="7602"/>
                </a:lnTo>
                <a:lnTo>
                  <a:pt x="11539" y="7576"/>
                </a:lnTo>
                <a:lnTo>
                  <a:pt x="11526" y="7576"/>
                </a:lnTo>
                <a:lnTo>
                  <a:pt x="11526" y="7536"/>
                </a:lnTo>
                <a:lnTo>
                  <a:pt x="11539" y="7536"/>
                </a:lnTo>
                <a:lnTo>
                  <a:pt x="11539" y="7536"/>
                </a:lnTo>
                <a:lnTo>
                  <a:pt x="11539" y="7523"/>
                </a:lnTo>
                <a:lnTo>
                  <a:pt x="11552" y="7523"/>
                </a:lnTo>
                <a:lnTo>
                  <a:pt x="11539" y="7497"/>
                </a:lnTo>
                <a:close/>
                <a:moveTo>
                  <a:pt x="12439" y="6871"/>
                </a:moveTo>
                <a:lnTo>
                  <a:pt x="12452" y="6871"/>
                </a:lnTo>
                <a:lnTo>
                  <a:pt x="12452" y="6911"/>
                </a:lnTo>
                <a:lnTo>
                  <a:pt x="12452" y="6911"/>
                </a:lnTo>
                <a:lnTo>
                  <a:pt x="12439" y="6871"/>
                </a:lnTo>
                <a:close/>
                <a:moveTo>
                  <a:pt x="21475" y="4942"/>
                </a:moveTo>
                <a:lnTo>
                  <a:pt x="21384" y="4942"/>
                </a:lnTo>
                <a:lnTo>
                  <a:pt x="21384" y="4890"/>
                </a:lnTo>
                <a:lnTo>
                  <a:pt x="21423" y="4863"/>
                </a:lnTo>
                <a:lnTo>
                  <a:pt x="21475" y="4942"/>
                </a:lnTo>
                <a:close/>
                <a:moveTo>
                  <a:pt x="21514" y="4942"/>
                </a:moveTo>
                <a:lnTo>
                  <a:pt x="21475" y="4942"/>
                </a:lnTo>
                <a:lnTo>
                  <a:pt x="21475" y="4942"/>
                </a:lnTo>
                <a:lnTo>
                  <a:pt x="21501" y="4929"/>
                </a:lnTo>
                <a:lnTo>
                  <a:pt x="21514" y="4942"/>
                </a:lnTo>
                <a:close/>
                <a:moveTo>
                  <a:pt x="11983" y="39"/>
                </a:moveTo>
                <a:lnTo>
                  <a:pt x="11983" y="39"/>
                </a:lnTo>
                <a:lnTo>
                  <a:pt x="12009" y="0"/>
                </a:lnTo>
                <a:lnTo>
                  <a:pt x="12022" y="13"/>
                </a:lnTo>
                <a:lnTo>
                  <a:pt x="12035" y="13"/>
                </a:lnTo>
                <a:lnTo>
                  <a:pt x="12048" y="26"/>
                </a:lnTo>
                <a:lnTo>
                  <a:pt x="12061" y="39"/>
                </a:lnTo>
                <a:lnTo>
                  <a:pt x="12061" y="39"/>
                </a:lnTo>
                <a:lnTo>
                  <a:pt x="12061" y="39"/>
                </a:lnTo>
                <a:lnTo>
                  <a:pt x="12061" y="39"/>
                </a:lnTo>
                <a:lnTo>
                  <a:pt x="12061" y="39"/>
                </a:lnTo>
                <a:lnTo>
                  <a:pt x="12061" y="39"/>
                </a:lnTo>
                <a:lnTo>
                  <a:pt x="12035" y="52"/>
                </a:lnTo>
                <a:lnTo>
                  <a:pt x="12035" y="52"/>
                </a:lnTo>
                <a:lnTo>
                  <a:pt x="12035" y="52"/>
                </a:lnTo>
                <a:lnTo>
                  <a:pt x="12035" y="52"/>
                </a:lnTo>
                <a:lnTo>
                  <a:pt x="12035" y="39"/>
                </a:lnTo>
                <a:lnTo>
                  <a:pt x="12035" y="39"/>
                </a:lnTo>
                <a:lnTo>
                  <a:pt x="12035" y="39"/>
                </a:lnTo>
                <a:lnTo>
                  <a:pt x="12035" y="39"/>
                </a:lnTo>
                <a:lnTo>
                  <a:pt x="12035" y="39"/>
                </a:lnTo>
                <a:lnTo>
                  <a:pt x="12035" y="39"/>
                </a:lnTo>
                <a:lnTo>
                  <a:pt x="12035" y="52"/>
                </a:lnTo>
                <a:lnTo>
                  <a:pt x="12035" y="52"/>
                </a:lnTo>
                <a:lnTo>
                  <a:pt x="12035" y="52"/>
                </a:lnTo>
                <a:lnTo>
                  <a:pt x="12035" y="52"/>
                </a:lnTo>
                <a:lnTo>
                  <a:pt x="12035" y="52"/>
                </a:lnTo>
                <a:lnTo>
                  <a:pt x="12022" y="52"/>
                </a:lnTo>
                <a:lnTo>
                  <a:pt x="12022" y="52"/>
                </a:lnTo>
                <a:lnTo>
                  <a:pt x="12022" y="52"/>
                </a:lnTo>
                <a:lnTo>
                  <a:pt x="12022" y="52"/>
                </a:lnTo>
                <a:lnTo>
                  <a:pt x="12022" y="52"/>
                </a:lnTo>
                <a:lnTo>
                  <a:pt x="12022" y="52"/>
                </a:lnTo>
                <a:lnTo>
                  <a:pt x="12035" y="52"/>
                </a:lnTo>
                <a:lnTo>
                  <a:pt x="12022" y="26"/>
                </a:lnTo>
                <a:lnTo>
                  <a:pt x="11996" y="26"/>
                </a:lnTo>
                <a:lnTo>
                  <a:pt x="12009" y="52"/>
                </a:lnTo>
                <a:lnTo>
                  <a:pt x="12022" y="52"/>
                </a:lnTo>
                <a:lnTo>
                  <a:pt x="12022" y="52"/>
                </a:lnTo>
                <a:lnTo>
                  <a:pt x="12022" y="52"/>
                </a:lnTo>
                <a:lnTo>
                  <a:pt x="12022" y="52"/>
                </a:lnTo>
                <a:lnTo>
                  <a:pt x="12022" y="65"/>
                </a:lnTo>
                <a:lnTo>
                  <a:pt x="12009" y="65"/>
                </a:lnTo>
                <a:lnTo>
                  <a:pt x="12009" y="65"/>
                </a:lnTo>
                <a:lnTo>
                  <a:pt x="12009" y="65"/>
                </a:lnTo>
                <a:lnTo>
                  <a:pt x="11996" y="65"/>
                </a:lnTo>
                <a:lnTo>
                  <a:pt x="11996" y="52"/>
                </a:lnTo>
                <a:lnTo>
                  <a:pt x="11996" y="52"/>
                </a:lnTo>
                <a:lnTo>
                  <a:pt x="11983" y="39"/>
                </a:lnTo>
                <a:close/>
                <a:moveTo>
                  <a:pt x="7993" y="5463"/>
                </a:moveTo>
                <a:lnTo>
                  <a:pt x="7993" y="5463"/>
                </a:lnTo>
                <a:lnTo>
                  <a:pt x="7993" y="5463"/>
                </a:lnTo>
                <a:lnTo>
                  <a:pt x="7993" y="5463"/>
                </a:lnTo>
                <a:lnTo>
                  <a:pt x="7993" y="5463"/>
                </a:lnTo>
                <a:lnTo>
                  <a:pt x="7993" y="5450"/>
                </a:lnTo>
                <a:lnTo>
                  <a:pt x="7993" y="5437"/>
                </a:lnTo>
                <a:lnTo>
                  <a:pt x="7993" y="5424"/>
                </a:lnTo>
                <a:lnTo>
                  <a:pt x="7993" y="5411"/>
                </a:lnTo>
                <a:lnTo>
                  <a:pt x="8006" y="5411"/>
                </a:lnTo>
                <a:lnTo>
                  <a:pt x="8006" y="5411"/>
                </a:lnTo>
                <a:lnTo>
                  <a:pt x="7993" y="5463"/>
                </a:lnTo>
                <a:lnTo>
                  <a:pt x="8006" y="5463"/>
                </a:lnTo>
                <a:lnTo>
                  <a:pt x="8006" y="5463"/>
                </a:lnTo>
                <a:lnTo>
                  <a:pt x="7993" y="5463"/>
                </a:lnTo>
                <a:close/>
                <a:moveTo>
                  <a:pt x="9753" y="5268"/>
                </a:moveTo>
                <a:lnTo>
                  <a:pt x="9701" y="5268"/>
                </a:lnTo>
                <a:lnTo>
                  <a:pt x="9701" y="5268"/>
                </a:lnTo>
                <a:lnTo>
                  <a:pt x="9701" y="5268"/>
                </a:lnTo>
                <a:lnTo>
                  <a:pt x="9701" y="5268"/>
                </a:lnTo>
                <a:lnTo>
                  <a:pt x="9701" y="5268"/>
                </a:lnTo>
                <a:lnTo>
                  <a:pt x="9701" y="5268"/>
                </a:lnTo>
                <a:lnTo>
                  <a:pt x="9701" y="5268"/>
                </a:lnTo>
                <a:lnTo>
                  <a:pt x="9701" y="5268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818" y="5242"/>
                </a:lnTo>
                <a:lnTo>
                  <a:pt x="9818" y="5242"/>
                </a:lnTo>
                <a:lnTo>
                  <a:pt x="9818" y="5242"/>
                </a:lnTo>
                <a:lnTo>
                  <a:pt x="9818" y="5242"/>
                </a:lnTo>
                <a:lnTo>
                  <a:pt x="9818" y="5242"/>
                </a:lnTo>
                <a:lnTo>
                  <a:pt x="9818" y="5242"/>
                </a:lnTo>
                <a:lnTo>
                  <a:pt x="9818" y="5242"/>
                </a:lnTo>
                <a:lnTo>
                  <a:pt x="9818" y="5242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55"/>
                </a:lnTo>
                <a:lnTo>
                  <a:pt x="9818" y="5268"/>
                </a:lnTo>
                <a:lnTo>
                  <a:pt x="9753" y="5268"/>
                </a:lnTo>
                <a:close/>
                <a:moveTo>
                  <a:pt x="9610" y="5255"/>
                </a:moveTo>
                <a:lnTo>
                  <a:pt x="9649" y="5255"/>
                </a:lnTo>
                <a:lnTo>
                  <a:pt x="9688" y="5255"/>
                </a:lnTo>
                <a:lnTo>
                  <a:pt x="9688" y="5255"/>
                </a:lnTo>
                <a:lnTo>
                  <a:pt x="9688" y="5255"/>
                </a:lnTo>
                <a:lnTo>
                  <a:pt x="9688" y="5255"/>
                </a:lnTo>
                <a:lnTo>
                  <a:pt x="9688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55"/>
                </a:lnTo>
                <a:lnTo>
                  <a:pt x="9701" y="5268"/>
                </a:lnTo>
                <a:lnTo>
                  <a:pt x="9701" y="5268"/>
                </a:lnTo>
                <a:lnTo>
                  <a:pt x="9701" y="5268"/>
                </a:lnTo>
                <a:lnTo>
                  <a:pt x="9688" y="5268"/>
                </a:lnTo>
                <a:lnTo>
                  <a:pt x="9688" y="5268"/>
                </a:lnTo>
                <a:lnTo>
                  <a:pt x="9688" y="5268"/>
                </a:lnTo>
                <a:lnTo>
                  <a:pt x="9688" y="5268"/>
                </a:lnTo>
                <a:lnTo>
                  <a:pt x="9688" y="5268"/>
                </a:lnTo>
                <a:lnTo>
                  <a:pt x="9584" y="5268"/>
                </a:lnTo>
                <a:lnTo>
                  <a:pt x="9570" y="5268"/>
                </a:lnTo>
                <a:lnTo>
                  <a:pt x="9570" y="5268"/>
                </a:lnTo>
                <a:lnTo>
                  <a:pt x="9570" y="5268"/>
                </a:lnTo>
                <a:lnTo>
                  <a:pt x="9570" y="5268"/>
                </a:lnTo>
                <a:lnTo>
                  <a:pt x="9570" y="5268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610" y="5255"/>
                </a:lnTo>
                <a:close/>
                <a:moveTo>
                  <a:pt x="9492" y="5242"/>
                </a:moveTo>
                <a:lnTo>
                  <a:pt x="9544" y="5242"/>
                </a:lnTo>
                <a:lnTo>
                  <a:pt x="9544" y="5242"/>
                </a:lnTo>
                <a:lnTo>
                  <a:pt x="9570" y="5242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70" y="5255"/>
                </a:lnTo>
                <a:lnTo>
                  <a:pt x="9557" y="5255"/>
                </a:lnTo>
                <a:lnTo>
                  <a:pt x="9544" y="5255"/>
                </a:lnTo>
                <a:lnTo>
                  <a:pt x="9544" y="5255"/>
                </a:lnTo>
                <a:lnTo>
                  <a:pt x="9544" y="5255"/>
                </a:lnTo>
                <a:lnTo>
                  <a:pt x="9531" y="5255"/>
                </a:lnTo>
                <a:lnTo>
                  <a:pt x="9531" y="5255"/>
                </a:lnTo>
                <a:lnTo>
                  <a:pt x="9492" y="5255"/>
                </a:lnTo>
                <a:lnTo>
                  <a:pt x="9492" y="5255"/>
                </a:lnTo>
                <a:lnTo>
                  <a:pt x="9492" y="5255"/>
                </a:lnTo>
                <a:lnTo>
                  <a:pt x="9479" y="5255"/>
                </a:lnTo>
                <a:lnTo>
                  <a:pt x="9479" y="5255"/>
                </a:lnTo>
                <a:lnTo>
                  <a:pt x="9479" y="5242"/>
                </a:lnTo>
                <a:lnTo>
                  <a:pt x="9492" y="5242"/>
                </a:lnTo>
                <a:close/>
                <a:moveTo>
                  <a:pt x="7054" y="5555"/>
                </a:moveTo>
                <a:lnTo>
                  <a:pt x="7041" y="5568"/>
                </a:lnTo>
                <a:lnTo>
                  <a:pt x="6963" y="5502"/>
                </a:lnTo>
                <a:lnTo>
                  <a:pt x="6950" y="5489"/>
                </a:lnTo>
                <a:lnTo>
                  <a:pt x="6924" y="5476"/>
                </a:lnTo>
                <a:lnTo>
                  <a:pt x="6924" y="5476"/>
                </a:lnTo>
                <a:lnTo>
                  <a:pt x="6950" y="5489"/>
                </a:lnTo>
                <a:lnTo>
                  <a:pt x="6963" y="5502"/>
                </a:lnTo>
                <a:lnTo>
                  <a:pt x="7054" y="5555"/>
                </a:lnTo>
                <a:close/>
                <a:moveTo>
                  <a:pt x="7106" y="5607"/>
                </a:moveTo>
                <a:lnTo>
                  <a:pt x="7106" y="5607"/>
                </a:lnTo>
                <a:lnTo>
                  <a:pt x="7054" y="5568"/>
                </a:lnTo>
                <a:lnTo>
                  <a:pt x="7054" y="5568"/>
                </a:lnTo>
                <a:lnTo>
                  <a:pt x="7054" y="5568"/>
                </a:lnTo>
                <a:lnTo>
                  <a:pt x="7054" y="5568"/>
                </a:lnTo>
                <a:lnTo>
                  <a:pt x="7054" y="5568"/>
                </a:lnTo>
                <a:lnTo>
                  <a:pt x="7106" y="5607"/>
                </a:lnTo>
                <a:close/>
                <a:moveTo>
                  <a:pt x="7015" y="5541"/>
                </a:moveTo>
                <a:lnTo>
                  <a:pt x="7015" y="5555"/>
                </a:lnTo>
                <a:lnTo>
                  <a:pt x="7015" y="5555"/>
                </a:lnTo>
                <a:lnTo>
                  <a:pt x="7015" y="5541"/>
                </a:lnTo>
                <a:lnTo>
                  <a:pt x="7015" y="5541"/>
                </a:lnTo>
                <a:lnTo>
                  <a:pt x="6989" y="5528"/>
                </a:lnTo>
                <a:lnTo>
                  <a:pt x="6989" y="5528"/>
                </a:lnTo>
                <a:lnTo>
                  <a:pt x="7015" y="5541"/>
                </a:lnTo>
                <a:close/>
                <a:moveTo>
                  <a:pt x="7106" y="5607"/>
                </a:moveTo>
                <a:lnTo>
                  <a:pt x="7106" y="5620"/>
                </a:lnTo>
                <a:lnTo>
                  <a:pt x="7054" y="5568"/>
                </a:lnTo>
                <a:lnTo>
                  <a:pt x="7054" y="5568"/>
                </a:lnTo>
                <a:lnTo>
                  <a:pt x="7054" y="5568"/>
                </a:lnTo>
                <a:lnTo>
                  <a:pt x="7106" y="5607"/>
                </a:lnTo>
                <a:close/>
                <a:moveTo>
                  <a:pt x="6963" y="5502"/>
                </a:moveTo>
                <a:lnTo>
                  <a:pt x="6989" y="5528"/>
                </a:lnTo>
                <a:lnTo>
                  <a:pt x="6989" y="5528"/>
                </a:lnTo>
                <a:lnTo>
                  <a:pt x="6976" y="5515"/>
                </a:lnTo>
                <a:lnTo>
                  <a:pt x="6976" y="5515"/>
                </a:lnTo>
                <a:lnTo>
                  <a:pt x="6963" y="5515"/>
                </a:lnTo>
                <a:lnTo>
                  <a:pt x="6963" y="5515"/>
                </a:lnTo>
                <a:lnTo>
                  <a:pt x="6963" y="5515"/>
                </a:lnTo>
                <a:lnTo>
                  <a:pt x="6963" y="5502"/>
                </a:lnTo>
                <a:lnTo>
                  <a:pt x="6963" y="5502"/>
                </a:lnTo>
                <a:lnTo>
                  <a:pt x="6963" y="5502"/>
                </a:lnTo>
                <a:close/>
                <a:moveTo>
                  <a:pt x="6937" y="5489"/>
                </a:moveTo>
                <a:lnTo>
                  <a:pt x="6937" y="5489"/>
                </a:lnTo>
                <a:lnTo>
                  <a:pt x="6924" y="5489"/>
                </a:lnTo>
                <a:lnTo>
                  <a:pt x="6924" y="5476"/>
                </a:lnTo>
                <a:lnTo>
                  <a:pt x="6924" y="5476"/>
                </a:lnTo>
                <a:lnTo>
                  <a:pt x="6924" y="5476"/>
                </a:lnTo>
                <a:lnTo>
                  <a:pt x="6924" y="5476"/>
                </a:lnTo>
                <a:lnTo>
                  <a:pt x="6937" y="5489"/>
                </a:lnTo>
                <a:close/>
                <a:moveTo>
                  <a:pt x="6950" y="5489"/>
                </a:moveTo>
                <a:lnTo>
                  <a:pt x="6950" y="5489"/>
                </a:lnTo>
                <a:lnTo>
                  <a:pt x="6937" y="5489"/>
                </a:lnTo>
                <a:lnTo>
                  <a:pt x="6937" y="5489"/>
                </a:lnTo>
                <a:lnTo>
                  <a:pt x="6950" y="5489"/>
                </a:lnTo>
                <a:close/>
                <a:moveTo>
                  <a:pt x="6963" y="5502"/>
                </a:moveTo>
                <a:lnTo>
                  <a:pt x="6963" y="5502"/>
                </a:lnTo>
                <a:lnTo>
                  <a:pt x="6963" y="5502"/>
                </a:lnTo>
                <a:lnTo>
                  <a:pt x="6963" y="5502"/>
                </a:lnTo>
                <a:close/>
                <a:moveTo>
                  <a:pt x="7028" y="5555"/>
                </a:moveTo>
                <a:lnTo>
                  <a:pt x="7028" y="5555"/>
                </a:lnTo>
                <a:lnTo>
                  <a:pt x="7015" y="5555"/>
                </a:lnTo>
                <a:lnTo>
                  <a:pt x="7028" y="5541"/>
                </a:lnTo>
                <a:lnTo>
                  <a:pt x="7028" y="5555"/>
                </a:lnTo>
                <a:close/>
                <a:moveTo>
                  <a:pt x="7041" y="5568"/>
                </a:moveTo>
                <a:lnTo>
                  <a:pt x="7041" y="5568"/>
                </a:lnTo>
                <a:lnTo>
                  <a:pt x="7041" y="5568"/>
                </a:lnTo>
                <a:lnTo>
                  <a:pt x="7041" y="5568"/>
                </a:lnTo>
                <a:close/>
                <a:moveTo>
                  <a:pt x="8619" y="5633"/>
                </a:moveTo>
                <a:lnTo>
                  <a:pt x="8632" y="5633"/>
                </a:lnTo>
                <a:lnTo>
                  <a:pt x="8645" y="5633"/>
                </a:lnTo>
                <a:lnTo>
                  <a:pt x="8645" y="5620"/>
                </a:lnTo>
                <a:lnTo>
                  <a:pt x="8684" y="5620"/>
                </a:lnTo>
                <a:lnTo>
                  <a:pt x="8684" y="5620"/>
                </a:lnTo>
                <a:lnTo>
                  <a:pt x="8710" y="5620"/>
                </a:lnTo>
                <a:lnTo>
                  <a:pt x="8710" y="5620"/>
                </a:lnTo>
                <a:lnTo>
                  <a:pt x="8723" y="5620"/>
                </a:lnTo>
                <a:lnTo>
                  <a:pt x="8749" y="5620"/>
                </a:lnTo>
                <a:lnTo>
                  <a:pt x="8749" y="5620"/>
                </a:lnTo>
                <a:lnTo>
                  <a:pt x="8788" y="5620"/>
                </a:lnTo>
                <a:lnTo>
                  <a:pt x="8801" y="5620"/>
                </a:lnTo>
                <a:lnTo>
                  <a:pt x="8827" y="5620"/>
                </a:lnTo>
                <a:lnTo>
                  <a:pt x="8827" y="5620"/>
                </a:lnTo>
                <a:lnTo>
                  <a:pt x="8840" y="5620"/>
                </a:lnTo>
                <a:lnTo>
                  <a:pt x="8840" y="5620"/>
                </a:lnTo>
                <a:lnTo>
                  <a:pt x="8840" y="5633"/>
                </a:lnTo>
                <a:lnTo>
                  <a:pt x="8840" y="5633"/>
                </a:lnTo>
                <a:lnTo>
                  <a:pt x="8840" y="5633"/>
                </a:lnTo>
                <a:lnTo>
                  <a:pt x="8840" y="5633"/>
                </a:lnTo>
                <a:lnTo>
                  <a:pt x="8658" y="5633"/>
                </a:lnTo>
                <a:lnTo>
                  <a:pt x="8619" y="5633"/>
                </a:lnTo>
                <a:lnTo>
                  <a:pt x="8619" y="5633"/>
                </a:lnTo>
                <a:close/>
                <a:moveTo>
                  <a:pt x="7745" y="7758"/>
                </a:moveTo>
                <a:lnTo>
                  <a:pt x="7758" y="7719"/>
                </a:lnTo>
                <a:lnTo>
                  <a:pt x="7797" y="7628"/>
                </a:lnTo>
                <a:lnTo>
                  <a:pt x="7797" y="7615"/>
                </a:lnTo>
                <a:lnTo>
                  <a:pt x="7797" y="7615"/>
                </a:lnTo>
                <a:lnTo>
                  <a:pt x="7810" y="7615"/>
                </a:lnTo>
                <a:lnTo>
                  <a:pt x="7810" y="7602"/>
                </a:lnTo>
                <a:lnTo>
                  <a:pt x="7823" y="7562"/>
                </a:lnTo>
                <a:lnTo>
                  <a:pt x="7836" y="7562"/>
                </a:lnTo>
                <a:lnTo>
                  <a:pt x="7836" y="7562"/>
                </a:lnTo>
                <a:lnTo>
                  <a:pt x="7836" y="7549"/>
                </a:lnTo>
                <a:lnTo>
                  <a:pt x="7993" y="7432"/>
                </a:lnTo>
                <a:lnTo>
                  <a:pt x="7993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19" y="7432"/>
                </a:lnTo>
                <a:lnTo>
                  <a:pt x="8019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19" y="7432"/>
                </a:lnTo>
                <a:lnTo>
                  <a:pt x="8019" y="7432"/>
                </a:lnTo>
                <a:lnTo>
                  <a:pt x="8006" y="7432"/>
                </a:lnTo>
                <a:lnTo>
                  <a:pt x="7993" y="7445"/>
                </a:lnTo>
                <a:lnTo>
                  <a:pt x="7993" y="7445"/>
                </a:lnTo>
                <a:lnTo>
                  <a:pt x="7993" y="7445"/>
                </a:lnTo>
                <a:lnTo>
                  <a:pt x="7980" y="7445"/>
                </a:lnTo>
                <a:lnTo>
                  <a:pt x="7980" y="7458"/>
                </a:lnTo>
                <a:lnTo>
                  <a:pt x="7980" y="7458"/>
                </a:lnTo>
                <a:lnTo>
                  <a:pt x="7980" y="7458"/>
                </a:lnTo>
                <a:lnTo>
                  <a:pt x="7967" y="7471"/>
                </a:lnTo>
                <a:lnTo>
                  <a:pt x="7967" y="7471"/>
                </a:lnTo>
                <a:lnTo>
                  <a:pt x="7967" y="7471"/>
                </a:lnTo>
                <a:lnTo>
                  <a:pt x="7967" y="7484"/>
                </a:lnTo>
                <a:lnTo>
                  <a:pt x="7967" y="7497"/>
                </a:lnTo>
                <a:lnTo>
                  <a:pt x="7954" y="7497"/>
                </a:lnTo>
                <a:lnTo>
                  <a:pt x="7954" y="7510"/>
                </a:lnTo>
                <a:lnTo>
                  <a:pt x="7954" y="7510"/>
                </a:lnTo>
                <a:lnTo>
                  <a:pt x="7941" y="7523"/>
                </a:lnTo>
                <a:lnTo>
                  <a:pt x="7954" y="7549"/>
                </a:lnTo>
                <a:lnTo>
                  <a:pt x="7954" y="7562"/>
                </a:lnTo>
                <a:lnTo>
                  <a:pt x="7954" y="7576"/>
                </a:lnTo>
                <a:lnTo>
                  <a:pt x="7967" y="7589"/>
                </a:lnTo>
                <a:lnTo>
                  <a:pt x="7967" y="7589"/>
                </a:lnTo>
                <a:lnTo>
                  <a:pt x="7954" y="7576"/>
                </a:lnTo>
                <a:lnTo>
                  <a:pt x="7954" y="7602"/>
                </a:lnTo>
                <a:lnTo>
                  <a:pt x="7967" y="7589"/>
                </a:lnTo>
                <a:lnTo>
                  <a:pt x="7967" y="7615"/>
                </a:lnTo>
                <a:lnTo>
                  <a:pt x="7967" y="7615"/>
                </a:lnTo>
                <a:lnTo>
                  <a:pt x="7967" y="7628"/>
                </a:lnTo>
                <a:lnTo>
                  <a:pt x="7954" y="7641"/>
                </a:lnTo>
                <a:lnTo>
                  <a:pt x="7954" y="7667"/>
                </a:lnTo>
                <a:lnTo>
                  <a:pt x="7954" y="7680"/>
                </a:lnTo>
                <a:lnTo>
                  <a:pt x="7954" y="7693"/>
                </a:lnTo>
                <a:lnTo>
                  <a:pt x="7954" y="7719"/>
                </a:lnTo>
                <a:lnTo>
                  <a:pt x="7954" y="7706"/>
                </a:lnTo>
                <a:lnTo>
                  <a:pt x="7954" y="7706"/>
                </a:lnTo>
                <a:lnTo>
                  <a:pt x="7941" y="7706"/>
                </a:lnTo>
                <a:lnTo>
                  <a:pt x="7941" y="7706"/>
                </a:lnTo>
                <a:lnTo>
                  <a:pt x="7941" y="7706"/>
                </a:lnTo>
                <a:lnTo>
                  <a:pt x="7941" y="7693"/>
                </a:lnTo>
                <a:lnTo>
                  <a:pt x="7941" y="7693"/>
                </a:lnTo>
                <a:lnTo>
                  <a:pt x="7928" y="7693"/>
                </a:lnTo>
                <a:lnTo>
                  <a:pt x="7928" y="7706"/>
                </a:lnTo>
                <a:lnTo>
                  <a:pt x="7928" y="7706"/>
                </a:lnTo>
                <a:lnTo>
                  <a:pt x="7928" y="7706"/>
                </a:lnTo>
                <a:lnTo>
                  <a:pt x="7902" y="7706"/>
                </a:lnTo>
                <a:lnTo>
                  <a:pt x="7902" y="7706"/>
                </a:lnTo>
                <a:lnTo>
                  <a:pt x="7888" y="7719"/>
                </a:lnTo>
                <a:lnTo>
                  <a:pt x="7875" y="7706"/>
                </a:lnTo>
                <a:lnTo>
                  <a:pt x="7875" y="7719"/>
                </a:lnTo>
                <a:lnTo>
                  <a:pt x="7875" y="7719"/>
                </a:lnTo>
                <a:lnTo>
                  <a:pt x="7862" y="7719"/>
                </a:lnTo>
                <a:lnTo>
                  <a:pt x="7862" y="7719"/>
                </a:lnTo>
                <a:lnTo>
                  <a:pt x="7862" y="7719"/>
                </a:lnTo>
                <a:lnTo>
                  <a:pt x="7862" y="7745"/>
                </a:lnTo>
                <a:lnTo>
                  <a:pt x="7849" y="7771"/>
                </a:lnTo>
                <a:lnTo>
                  <a:pt x="7849" y="7797"/>
                </a:lnTo>
                <a:lnTo>
                  <a:pt x="7836" y="7797"/>
                </a:lnTo>
                <a:lnTo>
                  <a:pt x="7797" y="7797"/>
                </a:lnTo>
                <a:lnTo>
                  <a:pt x="7810" y="7784"/>
                </a:lnTo>
                <a:lnTo>
                  <a:pt x="7771" y="7784"/>
                </a:lnTo>
                <a:lnTo>
                  <a:pt x="7784" y="7758"/>
                </a:lnTo>
                <a:lnTo>
                  <a:pt x="7758" y="7758"/>
                </a:lnTo>
                <a:lnTo>
                  <a:pt x="7745" y="7758"/>
                </a:lnTo>
                <a:close/>
                <a:moveTo>
                  <a:pt x="7993" y="7432"/>
                </a:moveTo>
                <a:lnTo>
                  <a:pt x="7993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8006" y="7432"/>
                </a:lnTo>
                <a:lnTo>
                  <a:pt x="7993" y="7432"/>
                </a:lnTo>
                <a:close/>
                <a:moveTo>
                  <a:pt x="7954" y="7471"/>
                </a:moveTo>
                <a:lnTo>
                  <a:pt x="7954" y="7484"/>
                </a:lnTo>
                <a:lnTo>
                  <a:pt x="7954" y="7484"/>
                </a:lnTo>
                <a:lnTo>
                  <a:pt x="7967" y="7471"/>
                </a:lnTo>
                <a:lnTo>
                  <a:pt x="7954" y="7471"/>
                </a:lnTo>
                <a:close/>
                <a:moveTo>
                  <a:pt x="7823" y="7667"/>
                </a:moveTo>
                <a:lnTo>
                  <a:pt x="7823" y="7693"/>
                </a:lnTo>
                <a:lnTo>
                  <a:pt x="7836" y="7680"/>
                </a:lnTo>
                <a:lnTo>
                  <a:pt x="7823" y="7654"/>
                </a:lnTo>
                <a:lnTo>
                  <a:pt x="7823" y="7667"/>
                </a:lnTo>
                <a:close/>
                <a:moveTo>
                  <a:pt x="7875" y="7654"/>
                </a:moveTo>
                <a:lnTo>
                  <a:pt x="7875" y="7654"/>
                </a:lnTo>
                <a:lnTo>
                  <a:pt x="7875" y="7654"/>
                </a:lnTo>
                <a:lnTo>
                  <a:pt x="7875" y="7667"/>
                </a:lnTo>
                <a:lnTo>
                  <a:pt x="7888" y="7667"/>
                </a:lnTo>
                <a:lnTo>
                  <a:pt x="7888" y="7667"/>
                </a:lnTo>
                <a:lnTo>
                  <a:pt x="7888" y="7667"/>
                </a:lnTo>
                <a:lnTo>
                  <a:pt x="7888" y="7654"/>
                </a:lnTo>
                <a:lnTo>
                  <a:pt x="7875" y="7654"/>
                </a:lnTo>
                <a:close/>
                <a:moveTo>
                  <a:pt x="7823" y="7589"/>
                </a:moveTo>
                <a:lnTo>
                  <a:pt x="7836" y="7589"/>
                </a:lnTo>
                <a:lnTo>
                  <a:pt x="7849" y="7576"/>
                </a:lnTo>
                <a:lnTo>
                  <a:pt x="7849" y="7576"/>
                </a:lnTo>
                <a:lnTo>
                  <a:pt x="7849" y="7562"/>
                </a:lnTo>
                <a:lnTo>
                  <a:pt x="7849" y="7562"/>
                </a:lnTo>
                <a:lnTo>
                  <a:pt x="7836" y="7576"/>
                </a:lnTo>
                <a:lnTo>
                  <a:pt x="7823" y="7589"/>
                </a:lnTo>
                <a:close/>
                <a:moveTo>
                  <a:pt x="7928" y="7536"/>
                </a:moveTo>
                <a:lnTo>
                  <a:pt x="7915" y="7549"/>
                </a:lnTo>
                <a:lnTo>
                  <a:pt x="7928" y="7549"/>
                </a:lnTo>
                <a:lnTo>
                  <a:pt x="7941" y="7536"/>
                </a:lnTo>
                <a:lnTo>
                  <a:pt x="7928" y="7536"/>
                </a:lnTo>
                <a:close/>
                <a:moveTo>
                  <a:pt x="7941" y="7562"/>
                </a:moveTo>
                <a:lnTo>
                  <a:pt x="7941" y="7562"/>
                </a:lnTo>
                <a:lnTo>
                  <a:pt x="7941" y="7562"/>
                </a:lnTo>
                <a:lnTo>
                  <a:pt x="7941" y="7549"/>
                </a:lnTo>
                <a:lnTo>
                  <a:pt x="7941" y="7549"/>
                </a:lnTo>
                <a:lnTo>
                  <a:pt x="7941" y="7549"/>
                </a:lnTo>
                <a:lnTo>
                  <a:pt x="7941" y="7549"/>
                </a:lnTo>
                <a:lnTo>
                  <a:pt x="7941" y="7549"/>
                </a:lnTo>
                <a:lnTo>
                  <a:pt x="7941" y="7549"/>
                </a:lnTo>
                <a:lnTo>
                  <a:pt x="7941" y="7562"/>
                </a:lnTo>
                <a:lnTo>
                  <a:pt x="7941" y="7562"/>
                </a:lnTo>
                <a:lnTo>
                  <a:pt x="7941" y="7562"/>
                </a:lnTo>
                <a:lnTo>
                  <a:pt x="7941" y="7562"/>
                </a:lnTo>
                <a:lnTo>
                  <a:pt x="7928" y="7562"/>
                </a:lnTo>
                <a:lnTo>
                  <a:pt x="7928" y="7576"/>
                </a:lnTo>
                <a:lnTo>
                  <a:pt x="7941" y="7576"/>
                </a:lnTo>
                <a:lnTo>
                  <a:pt x="7941" y="7576"/>
                </a:lnTo>
                <a:lnTo>
                  <a:pt x="7941" y="7576"/>
                </a:lnTo>
                <a:lnTo>
                  <a:pt x="7941" y="7576"/>
                </a:lnTo>
                <a:lnTo>
                  <a:pt x="7941" y="7576"/>
                </a:lnTo>
                <a:lnTo>
                  <a:pt x="7941" y="7562"/>
                </a:lnTo>
                <a:lnTo>
                  <a:pt x="7941" y="7562"/>
                </a:lnTo>
                <a:lnTo>
                  <a:pt x="7941" y="7562"/>
                </a:lnTo>
                <a:close/>
                <a:moveTo>
                  <a:pt x="7902" y="7576"/>
                </a:moveTo>
                <a:lnTo>
                  <a:pt x="7928" y="7576"/>
                </a:lnTo>
                <a:lnTo>
                  <a:pt x="7928" y="7562"/>
                </a:lnTo>
                <a:lnTo>
                  <a:pt x="7915" y="7562"/>
                </a:lnTo>
                <a:lnTo>
                  <a:pt x="7902" y="7576"/>
                </a:lnTo>
                <a:close/>
                <a:moveTo>
                  <a:pt x="7836" y="7615"/>
                </a:moveTo>
                <a:lnTo>
                  <a:pt x="7836" y="7628"/>
                </a:lnTo>
                <a:lnTo>
                  <a:pt x="7849" y="7641"/>
                </a:lnTo>
                <a:lnTo>
                  <a:pt x="7862" y="7615"/>
                </a:lnTo>
                <a:lnTo>
                  <a:pt x="7836" y="7615"/>
                </a:lnTo>
                <a:close/>
                <a:moveTo>
                  <a:pt x="7902" y="7510"/>
                </a:moveTo>
                <a:lnTo>
                  <a:pt x="7915" y="7523"/>
                </a:lnTo>
                <a:lnTo>
                  <a:pt x="7928" y="7523"/>
                </a:lnTo>
                <a:lnTo>
                  <a:pt x="7928" y="7523"/>
                </a:lnTo>
                <a:lnTo>
                  <a:pt x="7941" y="7510"/>
                </a:lnTo>
                <a:lnTo>
                  <a:pt x="7941" y="7510"/>
                </a:lnTo>
                <a:lnTo>
                  <a:pt x="7941" y="7510"/>
                </a:lnTo>
                <a:lnTo>
                  <a:pt x="7941" y="7510"/>
                </a:lnTo>
                <a:lnTo>
                  <a:pt x="7941" y="7510"/>
                </a:lnTo>
                <a:lnTo>
                  <a:pt x="7941" y="7510"/>
                </a:lnTo>
                <a:lnTo>
                  <a:pt x="7941" y="7497"/>
                </a:lnTo>
                <a:lnTo>
                  <a:pt x="7941" y="7497"/>
                </a:lnTo>
                <a:lnTo>
                  <a:pt x="7928" y="7497"/>
                </a:lnTo>
                <a:lnTo>
                  <a:pt x="7928" y="7497"/>
                </a:lnTo>
                <a:lnTo>
                  <a:pt x="7928" y="7497"/>
                </a:lnTo>
                <a:lnTo>
                  <a:pt x="7928" y="7497"/>
                </a:lnTo>
                <a:lnTo>
                  <a:pt x="7928" y="7497"/>
                </a:lnTo>
                <a:lnTo>
                  <a:pt x="7928" y="7497"/>
                </a:lnTo>
                <a:lnTo>
                  <a:pt x="7928" y="7497"/>
                </a:lnTo>
                <a:lnTo>
                  <a:pt x="7928" y="7497"/>
                </a:lnTo>
                <a:lnTo>
                  <a:pt x="7915" y="7497"/>
                </a:lnTo>
                <a:lnTo>
                  <a:pt x="7915" y="7497"/>
                </a:lnTo>
                <a:lnTo>
                  <a:pt x="7915" y="7497"/>
                </a:lnTo>
                <a:lnTo>
                  <a:pt x="7915" y="7497"/>
                </a:lnTo>
                <a:lnTo>
                  <a:pt x="7915" y="7510"/>
                </a:lnTo>
                <a:lnTo>
                  <a:pt x="7915" y="7510"/>
                </a:lnTo>
                <a:lnTo>
                  <a:pt x="7915" y="7510"/>
                </a:lnTo>
                <a:lnTo>
                  <a:pt x="7902" y="7510"/>
                </a:lnTo>
                <a:close/>
                <a:moveTo>
                  <a:pt x="9662" y="6141"/>
                </a:moveTo>
                <a:lnTo>
                  <a:pt x="9675" y="6141"/>
                </a:lnTo>
                <a:lnTo>
                  <a:pt x="9675" y="6180"/>
                </a:lnTo>
                <a:lnTo>
                  <a:pt x="9675" y="6180"/>
                </a:lnTo>
                <a:lnTo>
                  <a:pt x="9662" y="6141"/>
                </a:lnTo>
                <a:close/>
                <a:moveTo>
                  <a:pt x="13599" y="1578"/>
                </a:moveTo>
                <a:lnTo>
                  <a:pt x="13652" y="1578"/>
                </a:lnTo>
                <a:lnTo>
                  <a:pt x="13652" y="1617"/>
                </a:lnTo>
                <a:lnTo>
                  <a:pt x="13599" y="1617"/>
                </a:lnTo>
                <a:lnTo>
                  <a:pt x="13599" y="1617"/>
                </a:lnTo>
                <a:lnTo>
                  <a:pt x="13599" y="1578"/>
                </a:lnTo>
                <a:close/>
                <a:moveTo>
                  <a:pt x="9766" y="8097"/>
                </a:moveTo>
                <a:lnTo>
                  <a:pt x="9753" y="8097"/>
                </a:lnTo>
                <a:lnTo>
                  <a:pt x="9753" y="8097"/>
                </a:lnTo>
                <a:lnTo>
                  <a:pt x="9766" y="8084"/>
                </a:lnTo>
                <a:lnTo>
                  <a:pt x="9805" y="8084"/>
                </a:lnTo>
                <a:lnTo>
                  <a:pt x="9831" y="8110"/>
                </a:lnTo>
                <a:lnTo>
                  <a:pt x="9805" y="8110"/>
                </a:lnTo>
                <a:lnTo>
                  <a:pt x="9766" y="8097"/>
                </a:lnTo>
                <a:close/>
                <a:moveTo>
                  <a:pt x="10783" y="7484"/>
                </a:moveTo>
                <a:lnTo>
                  <a:pt x="10822" y="7484"/>
                </a:lnTo>
                <a:lnTo>
                  <a:pt x="10822" y="7523"/>
                </a:lnTo>
                <a:lnTo>
                  <a:pt x="10783" y="7510"/>
                </a:lnTo>
                <a:lnTo>
                  <a:pt x="10783" y="7484"/>
                </a:lnTo>
                <a:close/>
                <a:moveTo>
                  <a:pt x="8423" y="7615"/>
                </a:moveTo>
                <a:lnTo>
                  <a:pt x="8423" y="7615"/>
                </a:lnTo>
                <a:lnTo>
                  <a:pt x="8436" y="7615"/>
                </a:lnTo>
                <a:lnTo>
                  <a:pt x="8423" y="7628"/>
                </a:lnTo>
                <a:lnTo>
                  <a:pt x="8423" y="7615"/>
                </a:lnTo>
                <a:lnTo>
                  <a:pt x="8423" y="7615"/>
                </a:lnTo>
                <a:lnTo>
                  <a:pt x="8410" y="7615"/>
                </a:lnTo>
                <a:lnTo>
                  <a:pt x="8410" y="7615"/>
                </a:lnTo>
                <a:lnTo>
                  <a:pt x="8410" y="7615"/>
                </a:lnTo>
                <a:lnTo>
                  <a:pt x="8410" y="7602"/>
                </a:lnTo>
                <a:lnTo>
                  <a:pt x="8423" y="7615"/>
                </a:lnTo>
                <a:close/>
                <a:moveTo>
                  <a:pt x="12778" y="7002"/>
                </a:moveTo>
                <a:lnTo>
                  <a:pt x="12778" y="6976"/>
                </a:lnTo>
                <a:lnTo>
                  <a:pt x="12791" y="6937"/>
                </a:lnTo>
                <a:lnTo>
                  <a:pt x="12804" y="6911"/>
                </a:lnTo>
                <a:lnTo>
                  <a:pt x="12804" y="6911"/>
                </a:lnTo>
                <a:lnTo>
                  <a:pt x="12804" y="6911"/>
                </a:lnTo>
                <a:lnTo>
                  <a:pt x="12804" y="6911"/>
                </a:lnTo>
                <a:lnTo>
                  <a:pt x="12804" y="6911"/>
                </a:lnTo>
                <a:lnTo>
                  <a:pt x="12817" y="6924"/>
                </a:lnTo>
                <a:lnTo>
                  <a:pt x="12817" y="6924"/>
                </a:lnTo>
                <a:lnTo>
                  <a:pt x="12804" y="6937"/>
                </a:lnTo>
                <a:lnTo>
                  <a:pt x="12804" y="6937"/>
                </a:lnTo>
                <a:lnTo>
                  <a:pt x="12804" y="6950"/>
                </a:lnTo>
                <a:lnTo>
                  <a:pt x="12804" y="6950"/>
                </a:lnTo>
                <a:lnTo>
                  <a:pt x="12791" y="6976"/>
                </a:lnTo>
                <a:lnTo>
                  <a:pt x="12791" y="6989"/>
                </a:lnTo>
                <a:lnTo>
                  <a:pt x="12791" y="7002"/>
                </a:lnTo>
                <a:lnTo>
                  <a:pt x="12791" y="7015"/>
                </a:lnTo>
                <a:lnTo>
                  <a:pt x="12791" y="7041"/>
                </a:lnTo>
                <a:lnTo>
                  <a:pt x="12778" y="7067"/>
                </a:lnTo>
                <a:lnTo>
                  <a:pt x="12765" y="7080"/>
                </a:lnTo>
                <a:lnTo>
                  <a:pt x="12752" y="7080"/>
                </a:lnTo>
                <a:lnTo>
                  <a:pt x="12726" y="7093"/>
                </a:lnTo>
                <a:lnTo>
                  <a:pt x="12726" y="7093"/>
                </a:lnTo>
                <a:lnTo>
                  <a:pt x="12713" y="7093"/>
                </a:lnTo>
                <a:lnTo>
                  <a:pt x="12700" y="7080"/>
                </a:lnTo>
                <a:lnTo>
                  <a:pt x="12700" y="7080"/>
                </a:lnTo>
                <a:lnTo>
                  <a:pt x="12700" y="7080"/>
                </a:lnTo>
                <a:lnTo>
                  <a:pt x="12700" y="7080"/>
                </a:lnTo>
                <a:lnTo>
                  <a:pt x="12713" y="7067"/>
                </a:lnTo>
                <a:lnTo>
                  <a:pt x="12713" y="7067"/>
                </a:lnTo>
                <a:lnTo>
                  <a:pt x="12726" y="7054"/>
                </a:lnTo>
                <a:lnTo>
                  <a:pt x="12739" y="7054"/>
                </a:lnTo>
                <a:lnTo>
                  <a:pt x="12739" y="7041"/>
                </a:lnTo>
                <a:lnTo>
                  <a:pt x="12752" y="7041"/>
                </a:lnTo>
                <a:lnTo>
                  <a:pt x="12752" y="7028"/>
                </a:lnTo>
                <a:lnTo>
                  <a:pt x="12765" y="7028"/>
                </a:lnTo>
                <a:lnTo>
                  <a:pt x="12765" y="7015"/>
                </a:lnTo>
                <a:lnTo>
                  <a:pt x="12765" y="7002"/>
                </a:lnTo>
                <a:lnTo>
                  <a:pt x="12778" y="7002"/>
                </a:lnTo>
                <a:close/>
                <a:moveTo>
                  <a:pt x="8736" y="6128"/>
                </a:moveTo>
                <a:lnTo>
                  <a:pt x="8749" y="6128"/>
                </a:lnTo>
                <a:lnTo>
                  <a:pt x="8749" y="6128"/>
                </a:lnTo>
                <a:lnTo>
                  <a:pt x="8749" y="6128"/>
                </a:lnTo>
                <a:lnTo>
                  <a:pt x="8749" y="6128"/>
                </a:lnTo>
                <a:lnTo>
                  <a:pt x="8749" y="6128"/>
                </a:lnTo>
                <a:lnTo>
                  <a:pt x="8749" y="6141"/>
                </a:lnTo>
                <a:lnTo>
                  <a:pt x="8749" y="6141"/>
                </a:lnTo>
                <a:lnTo>
                  <a:pt x="8749" y="6141"/>
                </a:lnTo>
                <a:lnTo>
                  <a:pt x="8749" y="6128"/>
                </a:lnTo>
                <a:lnTo>
                  <a:pt x="8736" y="6141"/>
                </a:lnTo>
                <a:lnTo>
                  <a:pt x="8736" y="6128"/>
                </a:lnTo>
                <a:close/>
                <a:moveTo>
                  <a:pt x="13182" y="6193"/>
                </a:moveTo>
                <a:lnTo>
                  <a:pt x="13182" y="6193"/>
                </a:lnTo>
                <a:lnTo>
                  <a:pt x="13169" y="6193"/>
                </a:lnTo>
                <a:lnTo>
                  <a:pt x="13169" y="6193"/>
                </a:lnTo>
                <a:lnTo>
                  <a:pt x="13169" y="6193"/>
                </a:lnTo>
                <a:lnTo>
                  <a:pt x="13169" y="6193"/>
                </a:lnTo>
                <a:lnTo>
                  <a:pt x="13182" y="6193"/>
                </a:lnTo>
                <a:lnTo>
                  <a:pt x="13195" y="6193"/>
                </a:lnTo>
                <a:lnTo>
                  <a:pt x="13208" y="6193"/>
                </a:lnTo>
                <a:lnTo>
                  <a:pt x="13221" y="6193"/>
                </a:lnTo>
                <a:lnTo>
                  <a:pt x="13234" y="6193"/>
                </a:lnTo>
                <a:lnTo>
                  <a:pt x="13234" y="6193"/>
                </a:lnTo>
                <a:lnTo>
                  <a:pt x="13260" y="6193"/>
                </a:lnTo>
                <a:lnTo>
                  <a:pt x="13260" y="6193"/>
                </a:lnTo>
                <a:lnTo>
                  <a:pt x="13274" y="6193"/>
                </a:lnTo>
                <a:lnTo>
                  <a:pt x="13287" y="6193"/>
                </a:lnTo>
                <a:lnTo>
                  <a:pt x="13287" y="6193"/>
                </a:lnTo>
                <a:lnTo>
                  <a:pt x="13287" y="6193"/>
                </a:lnTo>
                <a:lnTo>
                  <a:pt x="13287" y="6193"/>
                </a:lnTo>
                <a:lnTo>
                  <a:pt x="13287" y="6193"/>
                </a:lnTo>
                <a:lnTo>
                  <a:pt x="13274" y="6193"/>
                </a:lnTo>
                <a:lnTo>
                  <a:pt x="13247" y="6193"/>
                </a:lnTo>
                <a:lnTo>
                  <a:pt x="13234" y="6193"/>
                </a:lnTo>
                <a:lnTo>
                  <a:pt x="13221" y="6193"/>
                </a:lnTo>
                <a:lnTo>
                  <a:pt x="13208" y="6193"/>
                </a:lnTo>
                <a:lnTo>
                  <a:pt x="13208" y="6193"/>
                </a:lnTo>
                <a:lnTo>
                  <a:pt x="13195" y="6193"/>
                </a:lnTo>
                <a:lnTo>
                  <a:pt x="13195" y="6193"/>
                </a:lnTo>
                <a:lnTo>
                  <a:pt x="13195" y="6193"/>
                </a:lnTo>
                <a:lnTo>
                  <a:pt x="13182" y="6193"/>
                </a:lnTo>
                <a:close/>
                <a:moveTo>
                  <a:pt x="13443" y="6180"/>
                </a:moveTo>
                <a:lnTo>
                  <a:pt x="13443" y="6180"/>
                </a:lnTo>
                <a:lnTo>
                  <a:pt x="13443" y="6180"/>
                </a:lnTo>
                <a:lnTo>
                  <a:pt x="13443" y="6180"/>
                </a:lnTo>
                <a:lnTo>
                  <a:pt x="13443" y="6180"/>
                </a:lnTo>
                <a:lnTo>
                  <a:pt x="13443" y="6180"/>
                </a:lnTo>
                <a:lnTo>
                  <a:pt x="13443" y="6180"/>
                </a:lnTo>
                <a:lnTo>
                  <a:pt x="13443" y="6180"/>
                </a:lnTo>
                <a:lnTo>
                  <a:pt x="13430" y="6180"/>
                </a:lnTo>
                <a:lnTo>
                  <a:pt x="13417" y="6180"/>
                </a:lnTo>
                <a:lnTo>
                  <a:pt x="13417" y="6180"/>
                </a:lnTo>
                <a:lnTo>
                  <a:pt x="13404" y="6180"/>
                </a:lnTo>
                <a:lnTo>
                  <a:pt x="13404" y="6180"/>
                </a:lnTo>
                <a:lnTo>
                  <a:pt x="13404" y="6180"/>
                </a:lnTo>
                <a:lnTo>
                  <a:pt x="13404" y="6180"/>
                </a:lnTo>
                <a:lnTo>
                  <a:pt x="13404" y="6180"/>
                </a:lnTo>
                <a:lnTo>
                  <a:pt x="13391" y="6180"/>
                </a:lnTo>
                <a:lnTo>
                  <a:pt x="13378" y="6180"/>
                </a:lnTo>
                <a:lnTo>
                  <a:pt x="13378" y="6180"/>
                </a:lnTo>
                <a:lnTo>
                  <a:pt x="13378" y="6180"/>
                </a:lnTo>
                <a:lnTo>
                  <a:pt x="13378" y="6180"/>
                </a:lnTo>
                <a:lnTo>
                  <a:pt x="13391" y="6180"/>
                </a:lnTo>
                <a:lnTo>
                  <a:pt x="13391" y="6180"/>
                </a:lnTo>
                <a:lnTo>
                  <a:pt x="13391" y="6180"/>
                </a:lnTo>
                <a:lnTo>
                  <a:pt x="13404" y="6180"/>
                </a:lnTo>
                <a:lnTo>
                  <a:pt x="13404" y="6180"/>
                </a:lnTo>
                <a:lnTo>
                  <a:pt x="13417" y="6180"/>
                </a:lnTo>
                <a:lnTo>
                  <a:pt x="13417" y="6180"/>
                </a:lnTo>
                <a:lnTo>
                  <a:pt x="13430" y="6167"/>
                </a:lnTo>
                <a:lnTo>
                  <a:pt x="13430" y="6167"/>
                </a:lnTo>
                <a:lnTo>
                  <a:pt x="13443" y="6167"/>
                </a:lnTo>
                <a:lnTo>
                  <a:pt x="13443" y="6180"/>
                </a:lnTo>
                <a:lnTo>
                  <a:pt x="13443" y="6180"/>
                </a:lnTo>
                <a:lnTo>
                  <a:pt x="13443" y="6180"/>
                </a:lnTo>
                <a:lnTo>
                  <a:pt x="13443" y="6180"/>
                </a:lnTo>
                <a:close/>
                <a:moveTo>
                  <a:pt x="12895" y="6219"/>
                </a:moveTo>
                <a:lnTo>
                  <a:pt x="12895" y="6219"/>
                </a:lnTo>
                <a:lnTo>
                  <a:pt x="12895" y="6219"/>
                </a:lnTo>
                <a:lnTo>
                  <a:pt x="12895" y="6219"/>
                </a:lnTo>
                <a:lnTo>
                  <a:pt x="12895" y="6219"/>
                </a:lnTo>
                <a:lnTo>
                  <a:pt x="12895" y="6219"/>
                </a:lnTo>
                <a:lnTo>
                  <a:pt x="12908" y="6219"/>
                </a:lnTo>
                <a:lnTo>
                  <a:pt x="12908" y="6219"/>
                </a:lnTo>
                <a:lnTo>
                  <a:pt x="12908" y="6219"/>
                </a:lnTo>
                <a:lnTo>
                  <a:pt x="12908" y="6219"/>
                </a:lnTo>
                <a:lnTo>
                  <a:pt x="12908" y="6219"/>
                </a:lnTo>
                <a:lnTo>
                  <a:pt x="12921" y="6219"/>
                </a:lnTo>
                <a:lnTo>
                  <a:pt x="12921" y="6219"/>
                </a:lnTo>
                <a:lnTo>
                  <a:pt x="12935" y="6219"/>
                </a:lnTo>
                <a:lnTo>
                  <a:pt x="12935" y="6219"/>
                </a:lnTo>
                <a:lnTo>
                  <a:pt x="12935" y="6219"/>
                </a:lnTo>
                <a:lnTo>
                  <a:pt x="12935" y="6219"/>
                </a:lnTo>
                <a:lnTo>
                  <a:pt x="12935" y="6219"/>
                </a:lnTo>
                <a:lnTo>
                  <a:pt x="12948" y="6219"/>
                </a:lnTo>
                <a:lnTo>
                  <a:pt x="12948" y="6219"/>
                </a:lnTo>
                <a:lnTo>
                  <a:pt x="12948" y="6219"/>
                </a:lnTo>
                <a:lnTo>
                  <a:pt x="12948" y="6219"/>
                </a:lnTo>
                <a:lnTo>
                  <a:pt x="12948" y="6219"/>
                </a:lnTo>
                <a:lnTo>
                  <a:pt x="12948" y="6219"/>
                </a:lnTo>
                <a:lnTo>
                  <a:pt x="12961" y="6219"/>
                </a:lnTo>
                <a:lnTo>
                  <a:pt x="12961" y="6219"/>
                </a:lnTo>
                <a:lnTo>
                  <a:pt x="12961" y="6219"/>
                </a:lnTo>
                <a:lnTo>
                  <a:pt x="12961" y="6219"/>
                </a:lnTo>
                <a:lnTo>
                  <a:pt x="12974" y="6219"/>
                </a:lnTo>
                <a:lnTo>
                  <a:pt x="12974" y="6219"/>
                </a:lnTo>
                <a:lnTo>
                  <a:pt x="12974" y="6219"/>
                </a:lnTo>
                <a:lnTo>
                  <a:pt x="12974" y="6219"/>
                </a:lnTo>
                <a:lnTo>
                  <a:pt x="12987" y="6219"/>
                </a:lnTo>
                <a:lnTo>
                  <a:pt x="12987" y="6219"/>
                </a:lnTo>
                <a:lnTo>
                  <a:pt x="12987" y="6219"/>
                </a:lnTo>
                <a:lnTo>
                  <a:pt x="12987" y="6219"/>
                </a:lnTo>
                <a:lnTo>
                  <a:pt x="12987" y="6219"/>
                </a:lnTo>
                <a:lnTo>
                  <a:pt x="12987" y="6219"/>
                </a:lnTo>
                <a:lnTo>
                  <a:pt x="13000" y="6219"/>
                </a:lnTo>
                <a:lnTo>
                  <a:pt x="13000" y="6219"/>
                </a:lnTo>
                <a:lnTo>
                  <a:pt x="13000" y="6219"/>
                </a:lnTo>
                <a:lnTo>
                  <a:pt x="13000" y="6219"/>
                </a:lnTo>
                <a:lnTo>
                  <a:pt x="13013" y="6206"/>
                </a:lnTo>
                <a:lnTo>
                  <a:pt x="13013" y="6206"/>
                </a:lnTo>
                <a:lnTo>
                  <a:pt x="13013" y="6206"/>
                </a:lnTo>
                <a:lnTo>
                  <a:pt x="13026" y="6206"/>
                </a:lnTo>
                <a:lnTo>
                  <a:pt x="13026" y="6206"/>
                </a:lnTo>
                <a:lnTo>
                  <a:pt x="13026" y="6206"/>
                </a:lnTo>
                <a:lnTo>
                  <a:pt x="13039" y="6206"/>
                </a:lnTo>
                <a:lnTo>
                  <a:pt x="13039" y="6206"/>
                </a:lnTo>
                <a:lnTo>
                  <a:pt x="13052" y="6206"/>
                </a:lnTo>
                <a:lnTo>
                  <a:pt x="13052" y="6206"/>
                </a:lnTo>
                <a:lnTo>
                  <a:pt x="13052" y="6206"/>
                </a:lnTo>
                <a:lnTo>
                  <a:pt x="13052" y="6206"/>
                </a:lnTo>
                <a:lnTo>
                  <a:pt x="13039" y="6206"/>
                </a:lnTo>
                <a:lnTo>
                  <a:pt x="13039" y="6206"/>
                </a:lnTo>
                <a:lnTo>
                  <a:pt x="13026" y="6206"/>
                </a:lnTo>
                <a:lnTo>
                  <a:pt x="13026" y="6206"/>
                </a:lnTo>
                <a:lnTo>
                  <a:pt x="13026" y="6206"/>
                </a:lnTo>
                <a:lnTo>
                  <a:pt x="13026" y="6206"/>
                </a:lnTo>
                <a:lnTo>
                  <a:pt x="13013" y="6219"/>
                </a:lnTo>
                <a:lnTo>
                  <a:pt x="13013" y="6219"/>
                </a:lnTo>
                <a:lnTo>
                  <a:pt x="13000" y="6219"/>
                </a:lnTo>
                <a:lnTo>
                  <a:pt x="13000" y="6219"/>
                </a:lnTo>
                <a:lnTo>
                  <a:pt x="12987" y="6219"/>
                </a:lnTo>
                <a:lnTo>
                  <a:pt x="12987" y="6219"/>
                </a:lnTo>
                <a:lnTo>
                  <a:pt x="12974" y="6219"/>
                </a:lnTo>
                <a:lnTo>
                  <a:pt x="12974" y="6219"/>
                </a:lnTo>
                <a:lnTo>
                  <a:pt x="12974" y="6219"/>
                </a:lnTo>
                <a:lnTo>
                  <a:pt x="12974" y="6219"/>
                </a:lnTo>
                <a:lnTo>
                  <a:pt x="12961" y="6219"/>
                </a:lnTo>
                <a:lnTo>
                  <a:pt x="12961" y="6219"/>
                </a:lnTo>
                <a:lnTo>
                  <a:pt x="12948" y="6219"/>
                </a:lnTo>
                <a:lnTo>
                  <a:pt x="12948" y="6219"/>
                </a:lnTo>
                <a:lnTo>
                  <a:pt x="12948" y="6219"/>
                </a:lnTo>
                <a:lnTo>
                  <a:pt x="12935" y="6219"/>
                </a:lnTo>
                <a:lnTo>
                  <a:pt x="12935" y="6219"/>
                </a:lnTo>
                <a:lnTo>
                  <a:pt x="12921" y="6219"/>
                </a:lnTo>
                <a:lnTo>
                  <a:pt x="12921" y="6219"/>
                </a:lnTo>
                <a:lnTo>
                  <a:pt x="12908" y="6219"/>
                </a:lnTo>
                <a:lnTo>
                  <a:pt x="12895" y="6219"/>
                </a:lnTo>
                <a:close/>
                <a:moveTo>
                  <a:pt x="13300" y="6193"/>
                </a:moveTo>
                <a:lnTo>
                  <a:pt x="13300" y="6193"/>
                </a:lnTo>
                <a:lnTo>
                  <a:pt x="13300" y="6193"/>
                </a:lnTo>
                <a:lnTo>
                  <a:pt x="13300" y="6193"/>
                </a:lnTo>
                <a:lnTo>
                  <a:pt x="13300" y="6180"/>
                </a:lnTo>
                <a:lnTo>
                  <a:pt x="13313" y="6180"/>
                </a:lnTo>
                <a:lnTo>
                  <a:pt x="13326" y="6180"/>
                </a:lnTo>
                <a:lnTo>
                  <a:pt x="13339" y="6180"/>
                </a:lnTo>
                <a:lnTo>
                  <a:pt x="13339" y="6180"/>
                </a:lnTo>
                <a:lnTo>
                  <a:pt x="13352" y="6180"/>
                </a:lnTo>
                <a:lnTo>
                  <a:pt x="13352" y="6180"/>
                </a:lnTo>
                <a:lnTo>
                  <a:pt x="13326" y="6180"/>
                </a:lnTo>
                <a:lnTo>
                  <a:pt x="13326" y="6180"/>
                </a:lnTo>
                <a:lnTo>
                  <a:pt x="13313" y="6180"/>
                </a:lnTo>
                <a:lnTo>
                  <a:pt x="13313" y="6180"/>
                </a:lnTo>
                <a:lnTo>
                  <a:pt x="13300" y="6193"/>
                </a:lnTo>
                <a:lnTo>
                  <a:pt x="13300" y="6193"/>
                </a:lnTo>
                <a:close/>
                <a:moveTo>
                  <a:pt x="13052" y="6206"/>
                </a:moveTo>
                <a:lnTo>
                  <a:pt x="13052" y="6206"/>
                </a:lnTo>
                <a:lnTo>
                  <a:pt x="13052" y="6206"/>
                </a:lnTo>
                <a:lnTo>
                  <a:pt x="13052" y="6206"/>
                </a:lnTo>
                <a:lnTo>
                  <a:pt x="13065" y="6206"/>
                </a:lnTo>
                <a:lnTo>
                  <a:pt x="13065" y="6206"/>
                </a:lnTo>
                <a:lnTo>
                  <a:pt x="13078" y="6206"/>
                </a:lnTo>
                <a:lnTo>
                  <a:pt x="13078" y="6206"/>
                </a:lnTo>
                <a:lnTo>
                  <a:pt x="13091" y="6206"/>
                </a:lnTo>
                <a:lnTo>
                  <a:pt x="13091" y="6206"/>
                </a:lnTo>
                <a:lnTo>
                  <a:pt x="13091" y="6206"/>
                </a:lnTo>
                <a:lnTo>
                  <a:pt x="13091" y="6206"/>
                </a:lnTo>
                <a:lnTo>
                  <a:pt x="13091" y="6206"/>
                </a:lnTo>
                <a:lnTo>
                  <a:pt x="13091" y="6206"/>
                </a:lnTo>
                <a:lnTo>
                  <a:pt x="13078" y="6206"/>
                </a:lnTo>
                <a:lnTo>
                  <a:pt x="13078" y="6206"/>
                </a:lnTo>
                <a:lnTo>
                  <a:pt x="13078" y="6206"/>
                </a:lnTo>
                <a:lnTo>
                  <a:pt x="13065" y="6206"/>
                </a:lnTo>
                <a:lnTo>
                  <a:pt x="13065" y="6206"/>
                </a:lnTo>
                <a:lnTo>
                  <a:pt x="13052" y="6206"/>
                </a:lnTo>
                <a:close/>
                <a:moveTo>
                  <a:pt x="19636" y="6219"/>
                </a:moveTo>
                <a:lnTo>
                  <a:pt x="19650" y="6167"/>
                </a:lnTo>
                <a:lnTo>
                  <a:pt x="19663" y="6167"/>
                </a:lnTo>
                <a:lnTo>
                  <a:pt x="19663" y="6167"/>
                </a:lnTo>
                <a:lnTo>
                  <a:pt x="19663" y="6167"/>
                </a:lnTo>
                <a:lnTo>
                  <a:pt x="19663" y="6167"/>
                </a:lnTo>
                <a:lnTo>
                  <a:pt x="19663" y="6154"/>
                </a:lnTo>
                <a:lnTo>
                  <a:pt x="19663" y="6154"/>
                </a:lnTo>
                <a:lnTo>
                  <a:pt x="19663" y="6141"/>
                </a:lnTo>
                <a:lnTo>
                  <a:pt x="19676" y="6154"/>
                </a:lnTo>
                <a:lnTo>
                  <a:pt x="19689" y="6154"/>
                </a:lnTo>
                <a:lnTo>
                  <a:pt x="19728" y="6167"/>
                </a:lnTo>
                <a:lnTo>
                  <a:pt x="19728" y="6193"/>
                </a:lnTo>
                <a:lnTo>
                  <a:pt x="19728" y="6193"/>
                </a:lnTo>
                <a:lnTo>
                  <a:pt x="19702" y="6180"/>
                </a:lnTo>
                <a:lnTo>
                  <a:pt x="19689" y="6233"/>
                </a:lnTo>
                <a:lnTo>
                  <a:pt x="19636" y="6219"/>
                </a:lnTo>
                <a:close/>
                <a:moveTo>
                  <a:pt x="274" y="5294"/>
                </a:moveTo>
                <a:lnTo>
                  <a:pt x="274" y="5294"/>
                </a:lnTo>
                <a:lnTo>
                  <a:pt x="287" y="5294"/>
                </a:lnTo>
                <a:lnTo>
                  <a:pt x="300" y="5307"/>
                </a:lnTo>
                <a:lnTo>
                  <a:pt x="300" y="5307"/>
                </a:lnTo>
                <a:lnTo>
                  <a:pt x="300" y="5307"/>
                </a:lnTo>
                <a:lnTo>
                  <a:pt x="300" y="5307"/>
                </a:lnTo>
                <a:lnTo>
                  <a:pt x="300" y="5307"/>
                </a:lnTo>
                <a:lnTo>
                  <a:pt x="300" y="5307"/>
                </a:lnTo>
                <a:lnTo>
                  <a:pt x="287" y="5333"/>
                </a:lnTo>
                <a:lnTo>
                  <a:pt x="287" y="5333"/>
                </a:lnTo>
                <a:lnTo>
                  <a:pt x="287" y="5333"/>
                </a:lnTo>
                <a:lnTo>
                  <a:pt x="287" y="5333"/>
                </a:lnTo>
                <a:lnTo>
                  <a:pt x="274" y="5333"/>
                </a:lnTo>
                <a:lnTo>
                  <a:pt x="261" y="5320"/>
                </a:lnTo>
                <a:lnTo>
                  <a:pt x="248" y="5320"/>
                </a:lnTo>
                <a:lnTo>
                  <a:pt x="248" y="5320"/>
                </a:lnTo>
                <a:lnTo>
                  <a:pt x="261" y="5307"/>
                </a:lnTo>
                <a:lnTo>
                  <a:pt x="261" y="5307"/>
                </a:lnTo>
                <a:lnTo>
                  <a:pt x="274" y="5294"/>
                </a:lnTo>
                <a:close/>
                <a:moveTo>
                  <a:pt x="10314" y="6663"/>
                </a:moveTo>
                <a:lnTo>
                  <a:pt x="10301" y="6663"/>
                </a:lnTo>
                <a:lnTo>
                  <a:pt x="10301" y="6663"/>
                </a:lnTo>
                <a:lnTo>
                  <a:pt x="10301" y="6650"/>
                </a:lnTo>
                <a:lnTo>
                  <a:pt x="10301" y="6650"/>
                </a:lnTo>
                <a:lnTo>
                  <a:pt x="10301" y="6650"/>
                </a:lnTo>
                <a:lnTo>
                  <a:pt x="10301" y="6650"/>
                </a:lnTo>
                <a:lnTo>
                  <a:pt x="10301" y="6650"/>
                </a:lnTo>
                <a:lnTo>
                  <a:pt x="10301" y="6650"/>
                </a:lnTo>
                <a:lnTo>
                  <a:pt x="10301" y="6637"/>
                </a:lnTo>
                <a:lnTo>
                  <a:pt x="10314" y="6637"/>
                </a:lnTo>
                <a:lnTo>
                  <a:pt x="10340" y="6637"/>
                </a:lnTo>
                <a:lnTo>
                  <a:pt x="10666" y="6637"/>
                </a:lnTo>
                <a:lnTo>
                  <a:pt x="10666" y="6637"/>
                </a:lnTo>
                <a:lnTo>
                  <a:pt x="10666" y="6637"/>
                </a:lnTo>
                <a:lnTo>
                  <a:pt x="10666" y="6637"/>
                </a:lnTo>
                <a:lnTo>
                  <a:pt x="10666" y="6637"/>
                </a:lnTo>
                <a:lnTo>
                  <a:pt x="10666" y="6637"/>
                </a:lnTo>
                <a:lnTo>
                  <a:pt x="10666" y="6650"/>
                </a:lnTo>
                <a:lnTo>
                  <a:pt x="10653" y="6637"/>
                </a:lnTo>
                <a:lnTo>
                  <a:pt x="10640" y="6650"/>
                </a:lnTo>
                <a:lnTo>
                  <a:pt x="10470" y="6806"/>
                </a:lnTo>
                <a:lnTo>
                  <a:pt x="10405" y="6806"/>
                </a:lnTo>
                <a:lnTo>
                  <a:pt x="10379" y="6806"/>
                </a:lnTo>
                <a:lnTo>
                  <a:pt x="10379" y="6806"/>
                </a:lnTo>
                <a:lnTo>
                  <a:pt x="10379" y="6806"/>
                </a:lnTo>
                <a:lnTo>
                  <a:pt x="10379" y="6806"/>
                </a:lnTo>
                <a:lnTo>
                  <a:pt x="10379" y="6767"/>
                </a:lnTo>
                <a:lnTo>
                  <a:pt x="10379" y="6767"/>
                </a:lnTo>
                <a:lnTo>
                  <a:pt x="10366" y="6767"/>
                </a:lnTo>
                <a:lnTo>
                  <a:pt x="10366" y="6728"/>
                </a:lnTo>
                <a:lnTo>
                  <a:pt x="10353" y="6728"/>
                </a:lnTo>
                <a:lnTo>
                  <a:pt x="10340" y="6728"/>
                </a:lnTo>
                <a:lnTo>
                  <a:pt x="10327" y="6728"/>
                </a:lnTo>
                <a:lnTo>
                  <a:pt x="10327" y="6728"/>
                </a:lnTo>
                <a:lnTo>
                  <a:pt x="10340" y="6728"/>
                </a:lnTo>
                <a:lnTo>
                  <a:pt x="10340" y="6715"/>
                </a:lnTo>
                <a:lnTo>
                  <a:pt x="10340" y="6702"/>
                </a:lnTo>
                <a:lnTo>
                  <a:pt x="10327" y="6702"/>
                </a:lnTo>
                <a:lnTo>
                  <a:pt x="10327" y="6702"/>
                </a:lnTo>
                <a:lnTo>
                  <a:pt x="10327" y="6689"/>
                </a:lnTo>
                <a:lnTo>
                  <a:pt x="10327" y="6689"/>
                </a:lnTo>
                <a:lnTo>
                  <a:pt x="10327" y="6676"/>
                </a:lnTo>
                <a:lnTo>
                  <a:pt x="10314" y="6663"/>
                </a:lnTo>
                <a:close/>
                <a:moveTo>
                  <a:pt x="12543" y="7106"/>
                </a:moveTo>
                <a:lnTo>
                  <a:pt x="12609" y="7093"/>
                </a:lnTo>
                <a:lnTo>
                  <a:pt x="12622" y="7119"/>
                </a:lnTo>
                <a:lnTo>
                  <a:pt x="12596" y="7119"/>
                </a:lnTo>
                <a:lnTo>
                  <a:pt x="12596" y="7106"/>
                </a:lnTo>
                <a:lnTo>
                  <a:pt x="12569" y="7106"/>
                </a:lnTo>
                <a:lnTo>
                  <a:pt x="12569" y="7106"/>
                </a:lnTo>
                <a:lnTo>
                  <a:pt x="12543" y="7106"/>
                </a:lnTo>
                <a:close/>
                <a:moveTo>
                  <a:pt x="8723" y="4055"/>
                </a:moveTo>
                <a:lnTo>
                  <a:pt x="8736" y="4055"/>
                </a:lnTo>
                <a:lnTo>
                  <a:pt x="8736" y="4055"/>
                </a:lnTo>
                <a:lnTo>
                  <a:pt x="8736" y="4055"/>
                </a:lnTo>
                <a:lnTo>
                  <a:pt x="8723" y="4068"/>
                </a:lnTo>
                <a:lnTo>
                  <a:pt x="8723" y="4081"/>
                </a:lnTo>
                <a:lnTo>
                  <a:pt x="8723" y="4081"/>
                </a:lnTo>
                <a:lnTo>
                  <a:pt x="8723" y="4081"/>
                </a:lnTo>
                <a:lnTo>
                  <a:pt x="8697" y="4081"/>
                </a:lnTo>
                <a:lnTo>
                  <a:pt x="8697" y="4081"/>
                </a:lnTo>
                <a:lnTo>
                  <a:pt x="8723" y="4055"/>
                </a:lnTo>
                <a:close/>
                <a:moveTo>
                  <a:pt x="8723" y="4055"/>
                </a:moveTo>
                <a:lnTo>
                  <a:pt x="8697" y="4081"/>
                </a:lnTo>
                <a:lnTo>
                  <a:pt x="8684" y="4081"/>
                </a:lnTo>
                <a:lnTo>
                  <a:pt x="8684" y="4068"/>
                </a:lnTo>
                <a:lnTo>
                  <a:pt x="8684" y="4068"/>
                </a:lnTo>
                <a:lnTo>
                  <a:pt x="8697" y="4081"/>
                </a:lnTo>
                <a:lnTo>
                  <a:pt x="8697" y="4068"/>
                </a:lnTo>
                <a:lnTo>
                  <a:pt x="8723" y="4055"/>
                </a:lnTo>
                <a:lnTo>
                  <a:pt x="8723" y="4029"/>
                </a:lnTo>
                <a:lnTo>
                  <a:pt x="8723" y="4029"/>
                </a:lnTo>
                <a:lnTo>
                  <a:pt x="8723" y="4055"/>
                </a:lnTo>
                <a:close/>
                <a:moveTo>
                  <a:pt x="11031" y="8162"/>
                </a:moveTo>
                <a:lnTo>
                  <a:pt x="11031" y="8162"/>
                </a:lnTo>
                <a:lnTo>
                  <a:pt x="11044" y="8162"/>
                </a:lnTo>
                <a:lnTo>
                  <a:pt x="11044" y="8162"/>
                </a:lnTo>
                <a:lnTo>
                  <a:pt x="11057" y="8149"/>
                </a:lnTo>
                <a:lnTo>
                  <a:pt x="11070" y="8149"/>
                </a:lnTo>
                <a:lnTo>
                  <a:pt x="11070" y="8149"/>
                </a:lnTo>
                <a:lnTo>
                  <a:pt x="11083" y="8136"/>
                </a:lnTo>
                <a:lnTo>
                  <a:pt x="11109" y="8123"/>
                </a:lnTo>
                <a:lnTo>
                  <a:pt x="11122" y="8123"/>
                </a:lnTo>
                <a:lnTo>
                  <a:pt x="11148" y="8123"/>
                </a:lnTo>
                <a:lnTo>
                  <a:pt x="11148" y="8110"/>
                </a:lnTo>
                <a:lnTo>
                  <a:pt x="11148" y="8110"/>
                </a:lnTo>
                <a:lnTo>
                  <a:pt x="11161" y="8110"/>
                </a:lnTo>
                <a:lnTo>
                  <a:pt x="11161" y="8110"/>
                </a:lnTo>
                <a:lnTo>
                  <a:pt x="11161" y="8110"/>
                </a:lnTo>
                <a:lnTo>
                  <a:pt x="11161" y="8110"/>
                </a:lnTo>
                <a:lnTo>
                  <a:pt x="11187" y="8097"/>
                </a:lnTo>
                <a:lnTo>
                  <a:pt x="11187" y="8084"/>
                </a:lnTo>
                <a:lnTo>
                  <a:pt x="11200" y="8084"/>
                </a:lnTo>
                <a:lnTo>
                  <a:pt x="11200" y="8084"/>
                </a:lnTo>
                <a:lnTo>
                  <a:pt x="11200" y="8084"/>
                </a:lnTo>
                <a:lnTo>
                  <a:pt x="11213" y="8084"/>
                </a:lnTo>
                <a:lnTo>
                  <a:pt x="11213" y="8084"/>
                </a:lnTo>
                <a:lnTo>
                  <a:pt x="11226" y="8084"/>
                </a:lnTo>
                <a:lnTo>
                  <a:pt x="11239" y="8097"/>
                </a:lnTo>
                <a:lnTo>
                  <a:pt x="11239" y="8097"/>
                </a:lnTo>
                <a:lnTo>
                  <a:pt x="11252" y="8097"/>
                </a:lnTo>
                <a:lnTo>
                  <a:pt x="11252" y="8097"/>
                </a:lnTo>
                <a:lnTo>
                  <a:pt x="11266" y="8110"/>
                </a:lnTo>
                <a:lnTo>
                  <a:pt x="11279" y="8123"/>
                </a:lnTo>
                <a:lnTo>
                  <a:pt x="11279" y="8123"/>
                </a:lnTo>
                <a:lnTo>
                  <a:pt x="11331" y="8071"/>
                </a:lnTo>
                <a:lnTo>
                  <a:pt x="11331" y="8084"/>
                </a:lnTo>
                <a:lnTo>
                  <a:pt x="11292" y="8123"/>
                </a:lnTo>
                <a:lnTo>
                  <a:pt x="11292" y="8136"/>
                </a:lnTo>
                <a:lnTo>
                  <a:pt x="11292" y="8149"/>
                </a:lnTo>
                <a:lnTo>
                  <a:pt x="11292" y="8149"/>
                </a:lnTo>
                <a:lnTo>
                  <a:pt x="11305" y="8201"/>
                </a:lnTo>
                <a:lnTo>
                  <a:pt x="11318" y="8227"/>
                </a:lnTo>
                <a:lnTo>
                  <a:pt x="11318" y="8254"/>
                </a:lnTo>
                <a:lnTo>
                  <a:pt x="11318" y="8293"/>
                </a:lnTo>
                <a:lnTo>
                  <a:pt x="11318" y="8319"/>
                </a:lnTo>
                <a:lnTo>
                  <a:pt x="11318" y="8332"/>
                </a:lnTo>
                <a:lnTo>
                  <a:pt x="11318" y="8345"/>
                </a:lnTo>
                <a:lnTo>
                  <a:pt x="11331" y="8345"/>
                </a:lnTo>
                <a:lnTo>
                  <a:pt x="11331" y="8358"/>
                </a:lnTo>
                <a:lnTo>
                  <a:pt x="11318" y="8371"/>
                </a:lnTo>
                <a:lnTo>
                  <a:pt x="11318" y="8384"/>
                </a:lnTo>
                <a:lnTo>
                  <a:pt x="11318" y="8397"/>
                </a:lnTo>
                <a:lnTo>
                  <a:pt x="11318" y="8397"/>
                </a:lnTo>
                <a:lnTo>
                  <a:pt x="11318" y="8410"/>
                </a:lnTo>
                <a:lnTo>
                  <a:pt x="11318" y="8410"/>
                </a:lnTo>
                <a:lnTo>
                  <a:pt x="11305" y="8410"/>
                </a:lnTo>
                <a:lnTo>
                  <a:pt x="11305" y="8423"/>
                </a:lnTo>
                <a:lnTo>
                  <a:pt x="11305" y="8423"/>
                </a:lnTo>
                <a:lnTo>
                  <a:pt x="11305" y="8423"/>
                </a:lnTo>
                <a:lnTo>
                  <a:pt x="11305" y="8436"/>
                </a:lnTo>
                <a:lnTo>
                  <a:pt x="11305" y="8436"/>
                </a:lnTo>
                <a:lnTo>
                  <a:pt x="11305" y="8436"/>
                </a:lnTo>
                <a:lnTo>
                  <a:pt x="11305" y="8436"/>
                </a:lnTo>
                <a:lnTo>
                  <a:pt x="11305" y="8449"/>
                </a:lnTo>
                <a:lnTo>
                  <a:pt x="11305" y="8449"/>
                </a:lnTo>
                <a:lnTo>
                  <a:pt x="11305" y="8462"/>
                </a:lnTo>
                <a:lnTo>
                  <a:pt x="11292" y="8462"/>
                </a:lnTo>
                <a:lnTo>
                  <a:pt x="11292" y="8462"/>
                </a:lnTo>
                <a:lnTo>
                  <a:pt x="11292" y="8475"/>
                </a:lnTo>
                <a:lnTo>
                  <a:pt x="11292" y="8475"/>
                </a:lnTo>
                <a:lnTo>
                  <a:pt x="11292" y="8475"/>
                </a:lnTo>
                <a:lnTo>
                  <a:pt x="11292" y="8475"/>
                </a:lnTo>
                <a:lnTo>
                  <a:pt x="11292" y="8475"/>
                </a:lnTo>
                <a:lnTo>
                  <a:pt x="11292" y="8488"/>
                </a:lnTo>
                <a:lnTo>
                  <a:pt x="11292" y="8488"/>
                </a:lnTo>
                <a:lnTo>
                  <a:pt x="11292" y="8488"/>
                </a:lnTo>
                <a:lnTo>
                  <a:pt x="11279" y="8501"/>
                </a:lnTo>
                <a:lnTo>
                  <a:pt x="11279" y="8514"/>
                </a:lnTo>
                <a:lnTo>
                  <a:pt x="11266" y="8514"/>
                </a:lnTo>
                <a:lnTo>
                  <a:pt x="11266" y="8514"/>
                </a:lnTo>
                <a:lnTo>
                  <a:pt x="11266" y="8514"/>
                </a:lnTo>
                <a:lnTo>
                  <a:pt x="11266" y="8514"/>
                </a:lnTo>
                <a:lnTo>
                  <a:pt x="11266" y="8514"/>
                </a:lnTo>
                <a:lnTo>
                  <a:pt x="11266" y="8514"/>
                </a:lnTo>
                <a:lnTo>
                  <a:pt x="11266" y="8514"/>
                </a:lnTo>
                <a:lnTo>
                  <a:pt x="11252" y="8514"/>
                </a:lnTo>
                <a:lnTo>
                  <a:pt x="11252" y="8514"/>
                </a:lnTo>
                <a:lnTo>
                  <a:pt x="11252" y="8501"/>
                </a:lnTo>
                <a:lnTo>
                  <a:pt x="11239" y="8501"/>
                </a:lnTo>
                <a:lnTo>
                  <a:pt x="11239" y="8501"/>
                </a:lnTo>
                <a:lnTo>
                  <a:pt x="11239" y="8501"/>
                </a:lnTo>
                <a:lnTo>
                  <a:pt x="11239" y="8501"/>
                </a:lnTo>
                <a:lnTo>
                  <a:pt x="11239" y="8501"/>
                </a:lnTo>
                <a:lnTo>
                  <a:pt x="11226" y="8488"/>
                </a:lnTo>
                <a:lnTo>
                  <a:pt x="11213" y="8475"/>
                </a:lnTo>
                <a:lnTo>
                  <a:pt x="11200" y="8462"/>
                </a:lnTo>
                <a:lnTo>
                  <a:pt x="11200" y="8462"/>
                </a:lnTo>
                <a:lnTo>
                  <a:pt x="11187" y="8449"/>
                </a:lnTo>
                <a:lnTo>
                  <a:pt x="11187" y="8449"/>
                </a:lnTo>
                <a:lnTo>
                  <a:pt x="11187" y="8449"/>
                </a:lnTo>
                <a:lnTo>
                  <a:pt x="11187" y="8449"/>
                </a:lnTo>
                <a:lnTo>
                  <a:pt x="11174" y="8449"/>
                </a:lnTo>
                <a:lnTo>
                  <a:pt x="11174" y="8449"/>
                </a:lnTo>
                <a:lnTo>
                  <a:pt x="11174" y="8449"/>
                </a:lnTo>
                <a:lnTo>
                  <a:pt x="11174" y="8449"/>
                </a:lnTo>
                <a:lnTo>
                  <a:pt x="11174" y="8436"/>
                </a:lnTo>
                <a:lnTo>
                  <a:pt x="11174" y="8436"/>
                </a:lnTo>
                <a:lnTo>
                  <a:pt x="11161" y="8436"/>
                </a:lnTo>
                <a:lnTo>
                  <a:pt x="11161" y="8423"/>
                </a:lnTo>
                <a:lnTo>
                  <a:pt x="11161" y="8423"/>
                </a:lnTo>
                <a:lnTo>
                  <a:pt x="11161" y="8423"/>
                </a:lnTo>
                <a:lnTo>
                  <a:pt x="11161" y="8423"/>
                </a:lnTo>
                <a:lnTo>
                  <a:pt x="11161" y="8410"/>
                </a:lnTo>
                <a:lnTo>
                  <a:pt x="11161" y="8397"/>
                </a:lnTo>
                <a:lnTo>
                  <a:pt x="11161" y="8384"/>
                </a:lnTo>
                <a:lnTo>
                  <a:pt x="11161" y="8371"/>
                </a:lnTo>
                <a:lnTo>
                  <a:pt x="11161" y="8371"/>
                </a:lnTo>
                <a:lnTo>
                  <a:pt x="11161" y="8371"/>
                </a:lnTo>
                <a:lnTo>
                  <a:pt x="11161" y="8358"/>
                </a:lnTo>
                <a:lnTo>
                  <a:pt x="11161" y="8358"/>
                </a:lnTo>
                <a:lnTo>
                  <a:pt x="11161" y="8358"/>
                </a:lnTo>
                <a:lnTo>
                  <a:pt x="11161" y="8345"/>
                </a:lnTo>
                <a:lnTo>
                  <a:pt x="11161" y="8345"/>
                </a:lnTo>
                <a:lnTo>
                  <a:pt x="11161" y="8345"/>
                </a:lnTo>
                <a:lnTo>
                  <a:pt x="11161" y="8345"/>
                </a:lnTo>
                <a:lnTo>
                  <a:pt x="11161" y="8345"/>
                </a:lnTo>
                <a:lnTo>
                  <a:pt x="11161" y="8332"/>
                </a:lnTo>
                <a:lnTo>
                  <a:pt x="11161" y="8332"/>
                </a:lnTo>
                <a:lnTo>
                  <a:pt x="11161" y="8332"/>
                </a:lnTo>
                <a:lnTo>
                  <a:pt x="11161" y="8319"/>
                </a:lnTo>
                <a:lnTo>
                  <a:pt x="11161" y="8319"/>
                </a:lnTo>
                <a:lnTo>
                  <a:pt x="11161" y="8319"/>
                </a:lnTo>
                <a:lnTo>
                  <a:pt x="11148" y="8306"/>
                </a:lnTo>
                <a:lnTo>
                  <a:pt x="11148" y="8306"/>
                </a:lnTo>
                <a:lnTo>
                  <a:pt x="11148" y="8306"/>
                </a:lnTo>
                <a:lnTo>
                  <a:pt x="11148" y="8293"/>
                </a:lnTo>
                <a:lnTo>
                  <a:pt x="11135" y="8293"/>
                </a:lnTo>
                <a:lnTo>
                  <a:pt x="11135" y="8293"/>
                </a:lnTo>
                <a:lnTo>
                  <a:pt x="11122" y="8280"/>
                </a:lnTo>
                <a:lnTo>
                  <a:pt x="11109" y="8280"/>
                </a:lnTo>
                <a:lnTo>
                  <a:pt x="11109" y="8267"/>
                </a:lnTo>
                <a:lnTo>
                  <a:pt x="11109" y="8267"/>
                </a:lnTo>
                <a:lnTo>
                  <a:pt x="11109" y="8267"/>
                </a:lnTo>
                <a:lnTo>
                  <a:pt x="11109" y="8254"/>
                </a:lnTo>
                <a:lnTo>
                  <a:pt x="11109" y="8254"/>
                </a:lnTo>
                <a:lnTo>
                  <a:pt x="11109" y="8254"/>
                </a:lnTo>
                <a:lnTo>
                  <a:pt x="11096" y="8241"/>
                </a:lnTo>
                <a:lnTo>
                  <a:pt x="11096" y="8227"/>
                </a:lnTo>
                <a:lnTo>
                  <a:pt x="11096" y="8227"/>
                </a:lnTo>
                <a:lnTo>
                  <a:pt x="11096" y="8227"/>
                </a:lnTo>
                <a:lnTo>
                  <a:pt x="11096" y="8214"/>
                </a:lnTo>
                <a:lnTo>
                  <a:pt x="11083" y="8214"/>
                </a:lnTo>
                <a:lnTo>
                  <a:pt x="11070" y="8201"/>
                </a:lnTo>
                <a:lnTo>
                  <a:pt x="11070" y="8201"/>
                </a:lnTo>
                <a:lnTo>
                  <a:pt x="11057" y="8188"/>
                </a:lnTo>
                <a:lnTo>
                  <a:pt x="11057" y="8188"/>
                </a:lnTo>
                <a:lnTo>
                  <a:pt x="11057" y="8188"/>
                </a:lnTo>
                <a:lnTo>
                  <a:pt x="11057" y="8188"/>
                </a:lnTo>
                <a:lnTo>
                  <a:pt x="11044" y="8175"/>
                </a:lnTo>
                <a:lnTo>
                  <a:pt x="11044" y="8175"/>
                </a:lnTo>
                <a:lnTo>
                  <a:pt x="11044" y="8175"/>
                </a:lnTo>
                <a:lnTo>
                  <a:pt x="11044" y="8175"/>
                </a:lnTo>
                <a:lnTo>
                  <a:pt x="11031" y="8175"/>
                </a:lnTo>
                <a:lnTo>
                  <a:pt x="11031" y="8162"/>
                </a:lnTo>
                <a:close/>
                <a:moveTo>
                  <a:pt x="8058" y="3794"/>
                </a:moveTo>
                <a:lnTo>
                  <a:pt x="8058" y="3807"/>
                </a:lnTo>
                <a:lnTo>
                  <a:pt x="8058" y="3807"/>
                </a:lnTo>
                <a:lnTo>
                  <a:pt x="8058" y="3833"/>
                </a:lnTo>
                <a:lnTo>
                  <a:pt x="8032" y="3833"/>
                </a:lnTo>
                <a:lnTo>
                  <a:pt x="8019" y="3820"/>
                </a:lnTo>
                <a:lnTo>
                  <a:pt x="8019" y="3820"/>
                </a:lnTo>
                <a:lnTo>
                  <a:pt x="8032" y="3807"/>
                </a:lnTo>
                <a:lnTo>
                  <a:pt x="8032" y="3794"/>
                </a:lnTo>
                <a:lnTo>
                  <a:pt x="8032" y="3794"/>
                </a:lnTo>
                <a:lnTo>
                  <a:pt x="8058" y="3794"/>
                </a:lnTo>
                <a:close/>
                <a:moveTo>
                  <a:pt x="8110" y="5568"/>
                </a:moveTo>
                <a:lnTo>
                  <a:pt x="8110" y="5555"/>
                </a:lnTo>
                <a:lnTo>
                  <a:pt x="8110" y="5515"/>
                </a:lnTo>
                <a:lnTo>
                  <a:pt x="8110" y="5515"/>
                </a:lnTo>
                <a:lnTo>
                  <a:pt x="8110" y="5515"/>
                </a:lnTo>
                <a:lnTo>
                  <a:pt x="8110" y="5489"/>
                </a:lnTo>
                <a:lnTo>
                  <a:pt x="8136" y="5489"/>
                </a:lnTo>
                <a:lnTo>
                  <a:pt x="8136" y="5502"/>
                </a:lnTo>
                <a:lnTo>
                  <a:pt x="8136" y="5502"/>
                </a:lnTo>
                <a:lnTo>
                  <a:pt x="8136" y="5502"/>
                </a:lnTo>
                <a:lnTo>
                  <a:pt x="8136" y="5502"/>
                </a:lnTo>
                <a:lnTo>
                  <a:pt x="8123" y="5515"/>
                </a:lnTo>
                <a:lnTo>
                  <a:pt x="8123" y="5515"/>
                </a:lnTo>
                <a:lnTo>
                  <a:pt x="8123" y="5515"/>
                </a:lnTo>
                <a:lnTo>
                  <a:pt x="8123" y="5528"/>
                </a:lnTo>
                <a:lnTo>
                  <a:pt x="8123" y="5541"/>
                </a:lnTo>
                <a:lnTo>
                  <a:pt x="8123" y="5541"/>
                </a:lnTo>
                <a:lnTo>
                  <a:pt x="8123" y="5541"/>
                </a:lnTo>
                <a:lnTo>
                  <a:pt x="8123" y="5541"/>
                </a:lnTo>
                <a:lnTo>
                  <a:pt x="8123" y="5555"/>
                </a:lnTo>
                <a:lnTo>
                  <a:pt x="8123" y="5555"/>
                </a:lnTo>
                <a:lnTo>
                  <a:pt x="8123" y="5555"/>
                </a:lnTo>
                <a:lnTo>
                  <a:pt x="8123" y="5568"/>
                </a:lnTo>
                <a:lnTo>
                  <a:pt x="8123" y="5568"/>
                </a:lnTo>
                <a:lnTo>
                  <a:pt x="8123" y="5568"/>
                </a:lnTo>
                <a:lnTo>
                  <a:pt x="8110" y="5568"/>
                </a:lnTo>
                <a:close/>
                <a:moveTo>
                  <a:pt x="8188" y="7888"/>
                </a:moveTo>
                <a:lnTo>
                  <a:pt x="8188" y="7888"/>
                </a:lnTo>
                <a:lnTo>
                  <a:pt x="8162" y="7993"/>
                </a:lnTo>
                <a:lnTo>
                  <a:pt x="8149" y="7980"/>
                </a:lnTo>
                <a:lnTo>
                  <a:pt x="8162" y="7928"/>
                </a:lnTo>
                <a:lnTo>
                  <a:pt x="8175" y="7928"/>
                </a:lnTo>
                <a:lnTo>
                  <a:pt x="8175" y="7915"/>
                </a:lnTo>
                <a:lnTo>
                  <a:pt x="8175" y="7915"/>
                </a:lnTo>
                <a:lnTo>
                  <a:pt x="8175" y="7915"/>
                </a:lnTo>
                <a:lnTo>
                  <a:pt x="8175" y="7915"/>
                </a:lnTo>
                <a:lnTo>
                  <a:pt x="8188" y="7888"/>
                </a:lnTo>
                <a:close/>
                <a:moveTo>
                  <a:pt x="8188" y="7901"/>
                </a:moveTo>
                <a:lnTo>
                  <a:pt x="8188" y="7888"/>
                </a:lnTo>
                <a:lnTo>
                  <a:pt x="8188" y="7901"/>
                </a:lnTo>
                <a:lnTo>
                  <a:pt x="8188" y="7901"/>
                </a:lnTo>
                <a:close/>
                <a:moveTo>
                  <a:pt x="16025" y="8006"/>
                </a:moveTo>
                <a:lnTo>
                  <a:pt x="16025" y="7941"/>
                </a:lnTo>
                <a:lnTo>
                  <a:pt x="16051" y="8006"/>
                </a:lnTo>
                <a:lnTo>
                  <a:pt x="16025" y="8006"/>
                </a:lnTo>
                <a:close/>
                <a:moveTo>
                  <a:pt x="7888" y="6924"/>
                </a:moveTo>
                <a:lnTo>
                  <a:pt x="7875" y="6937"/>
                </a:lnTo>
                <a:lnTo>
                  <a:pt x="7875" y="6924"/>
                </a:lnTo>
                <a:lnTo>
                  <a:pt x="7823" y="6911"/>
                </a:lnTo>
                <a:lnTo>
                  <a:pt x="7784" y="6898"/>
                </a:lnTo>
                <a:lnTo>
                  <a:pt x="7719" y="6898"/>
                </a:lnTo>
                <a:lnTo>
                  <a:pt x="7576" y="6898"/>
                </a:lnTo>
                <a:lnTo>
                  <a:pt x="7497" y="6898"/>
                </a:lnTo>
                <a:lnTo>
                  <a:pt x="7432" y="6898"/>
                </a:lnTo>
                <a:lnTo>
                  <a:pt x="7367" y="6911"/>
                </a:lnTo>
                <a:lnTo>
                  <a:pt x="7289" y="6924"/>
                </a:lnTo>
                <a:lnTo>
                  <a:pt x="7184" y="6963"/>
                </a:lnTo>
                <a:lnTo>
                  <a:pt x="7145" y="6976"/>
                </a:lnTo>
                <a:lnTo>
                  <a:pt x="7093" y="7002"/>
                </a:lnTo>
                <a:lnTo>
                  <a:pt x="7054" y="7041"/>
                </a:lnTo>
                <a:lnTo>
                  <a:pt x="7015" y="7093"/>
                </a:lnTo>
                <a:lnTo>
                  <a:pt x="6976" y="7158"/>
                </a:lnTo>
                <a:lnTo>
                  <a:pt x="6963" y="7171"/>
                </a:lnTo>
                <a:lnTo>
                  <a:pt x="6963" y="7184"/>
                </a:lnTo>
                <a:lnTo>
                  <a:pt x="6884" y="7237"/>
                </a:lnTo>
                <a:lnTo>
                  <a:pt x="6845" y="7237"/>
                </a:lnTo>
                <a:lnTo>
                  <a:pt x="6806" y="7263"/>
                </a:lnTo>
                <a:lnTo>
                  <a:pt x="6793" y="7263"/>
                </a:lnTo>
                <a:lnTo>
                  <a:pt x="6702" y="7315"/>
                </a:lnTo>
                <a:lnTo>
                  <a:pt x="6598" y="7367"/>
                </a:lnTo>
                <a:lnTo>
                  <a:pt x="6480" y="7432"/>
                </a:lnTo>
                <a:lnTo>
                  <a:pt x="6376" y="7484"/>
                </a:lnTo>
                <a:lnTo>
                  <a:pt x="6350" y="7497"/>
                </a:lnTo>
                <a:lnTo>
                  <a:pt x="6350" y="7484"/>
                </a:lnTo>
                <a:lnTo>
                  <a:pt x="6350" y="7484"/>
                </a:lnTo>
                <a:lnTo>
                  <a:pt x="6376" y="7471"/>
                </a:lnTo>
                <a:lnTo>
                  <a:pt x="6389" y="7471"/>
                </a:lnTo>
                <a:lnTo>
                  <a:pt x="6415" y="7458"/>
                </a:lnTo>
                <a:lnTo>
                  <a:pt x="6428" y="7445"/>
                </a:lnTo>
                <a:lnTo>
                  <a:pt x="6428" y="7445"/>
                </a:lnTo>
                <a:lnTo>
                  <a:pt x="6428" y="7419"/>
                </a:lnTo>
                <a:lnTo>
                  <a:pt x="6572" y="7341"/>
                </a:lnTo>
                <a:lnTo>
                  <a:pt x="6572" y="7341"/>
                </a:lnTo>
                <a:lnTo>
                  <a:pt x="6598" y="7328"/>
                </a:lnTo>
                <a:lnTo>
                  <a:pt x="6598" y="7328"/>
                </a:lnTo>
                <a:lnTo>
                  <a:pt x="6598" y="7328"/>
                </a:lnTo>
                <a:lnTo>
                  <a:pt x="6598" y="7315"/>
                </a:lnTo>
                <a:lnTo>
                  <a:pt x="6624" y="7315"/>
                </a:lnTo>
                <a:lnTo>
                  <a:pt x="6689" y="7276"/>
                </a:lnTo>
                <a:lnTo>
                  <a:pt x="6741" y="7250"/>
                </a:lnTo>
                <a:lnTo>
                  <a:pt x="6832" y="7197"/>
                </a:lnTo>
                <a:lnTo>
                  <a:pt x="6858" y="7224"/>
                </a:lnTo>
                <a:lnTo>
                  <a:pt x="6937" y="7184"/>
                </a:lnTo>
                <a:lnTo>
                  <a:pt x="6937" y="7184"/>
                </a:lnTo>
                <a:lnTo>
                  <a:pt x="6950" y="7171"/>
                </a:lnTo>
                <a:lnTo>
                  <a:pt x="6950" y="7184"/>
                </a:lnTo>
                <a:lnTo>
                  <a:pt x="6963" y="7171"/>
                </a:lnTo>
                <a:lnTo>
                  <a:pt x="6963" y="7171"/>
                </a:lnTo>
                <a:lnTo>
                  <a:pt x="6963" y="7171"/>
                </a:lnTo>
                <a:lnTo>
                  <a:pt x="6963" y="7171"/>
                </a:lnTo>
                <a:lnTo>
                  <a:pt x="6963" y="7158"/>
                </a:lnTo>
                <a:lnTo>
                  <a:pt x="6963" y="7158"/>
                </a:lnTo>
                <a:lnTo>
                  <a:pt x="6976" y="7132"/>
                </a:lnTo>
                <a:lnTo>
                  <a:pt x="6989" y="7132"/>
                </a:lnTo>
                <a:lnTo>
                  <a:pt x="6989" y="7119"/>
                </a:lnTo>
                <a:lnTo>
                  <a:pt x="6989" y="7119"/>
                </a:lnTo>
                <a:lnTo>
                  <a:pt x="6989" y="7119"/>
                </a:lnTo>
                <a:lnTo>
                  <a:pt x="6989" y="7119"/>
                </a:lnTo>
                <a:lnTo>
                  <a:pt x="6989" y="7119"/>
                </a:lnTo>
                <a:lnTo>
                  <a:pt x="6989" y="7106"/>
                </a:lnTo>
                <a:lnTo>
                  <a:pt x="7002" y="7093"/>
                </a:lnTo>
                <a:lnTo>
                  <a:pt x="7002" y="7093"/>
                </a:lnTo>
                <a:lnTo>
                  <a:pt x="7002" y="7093"/>
                </a:lnTo>
                <a:lnTo>
                  <a:pt x="7002" y="7080"/>
                </a:lnTo>
                <a:lnTo>
                  <a:pt x="7015" y="7080"/>
                </a:lnTo>
                <a:lnTo>
                  <a:pt x="7015" y="7080"/>
                </a:lnTo>
                <a:lnTo>
                  <a:pt x="7015" y="7080"/>
                </a:lnTo>
                <a:lnTo>
                  <a:pt x="7015" y="7080"/>
                </a:lnTo>
                <a:lnTo>
                  <a:pt x="7015" y="7080"/>
                </a:lnTo>
                <a:lnTo>
                  <a:pt x="7015" y="7067"/>
                </a:lnTo>
                <a:lnTo>
                  <a:pt x="7015" y="7067"/>
                </a:lnTo>
                <a:lnTo>
                  <a:pt x="7028" y="7067"/>
                </a:lnTo>
                <a:lnTo>
                  <a:pt x="7028" y="7067"/>
                </a:lnTo>
                <a:lnTo>
                  <a:pt x="7028" y="7067"/>
                </a:lnTo>
                <a:lnTo>
                  <a:pt x="7028" y="7067"/>
                </a:lnTo>
                <a:lnTo>
                  <a:pt x="7028" y="7054"/>
                </a:lnTo>
                <a:lnTo>
                  <a:pt x="7028" y="7054"/>
                </a:lnTo>
                <a:lnTo>
                  <a:pt x="7028" y="7054"/>
                </a:lnTo>
                <a:lnTo>
                  <a:pt x="7041" y="7041"/>
                </a:lnTo>
                <a:lnTo>
                  <a:pt x="7041" y="7041"/>
                </a:lnTo>
                <a:lnTo>
                  <a:pt x="7054" y="7028"/>
                </a:lnTo>
                <a:lnTo>
                  <a:pt x="7054" y="7028"/>
                </a:lnTo>
                <a:lnTo>
                  <a:pt x="7054" y="7028"/>
                </a:lnTo>
                <a:lnTo>
                  <a:pt x="7054" y="7015"/>
                </a:lnTo>
                <a:lnTo>
                  <a:pt x="7067" y="7015"/>
                </a:lnTo>
                <a:lnTo>
                  <a:pt x="7067" y="7002"/>
                </a:lnTo>
                <a:lnTo>
                  <a:pt x="7080" y="7002"/>
                </a:lnTo>
                <a:lnTo>
                  <a:pt x="7080" y="7002"/>
                </a:lnTo>
                <a:lnTo>
                  <a:pt x="7093" y="7002"/>
                </a:lnTo>
                <a:lnTo>
                  <a:pt x="7080" y="6989"/>
                </a:lnTo>
                <a:lnTo>
                  <a:pt x="7093" y="6989"/>
                </a:lnTo>
                <a:lnTo>
                  <a:pt x="7093" y="6989"/>
                </a:lnTo>
                <a:lnTo>
                  <a:pt x="7093" y="6989"/>
                </a:lnTo>
                <a:lnTo>
                  <a:pt x="7093" y="6989"/>
                </a:lnTo>
                <a:lnTo>
                  <a:pt x="7106" y="6989"/>
                </a:lnTo>
                <a:lnTo>
                  <a:pt x="7093" y="6976"/>
                </a:lnTo>
                <a:lnTo>
                  <a:pt x="7106" y="6976"/>
                </a:lnTo>
                <a:lnTo>
                  <a:pt x="7106" y="6976"/>
                </a:lnTo>
                <a:lnTo>
                  <a:pt x="7106" y="6976"/>
                </a:lnTo>
                <a:lnTo>
                  <a:pt x="7106" y="6976"/>
                </a:lnTo>
                <a:lnTo>
                  <a:pt x="7119" y="6976"/>
                </a:lnTo>
                <a:lnTo>
                  <a:pt x="7119" y="6976"/>
                </a:lnTo>
                <a:lnTo>
                  <a:pt x="7119" y="6976"/>
                </a:lnTo>
                <a:lnTo>
                  <a:pt x="7119" y="6976"/>
                </a:lnTo>
                <a:lnTo>
                  <a:pt x="7119" y="6976"/>
                </a:lnTo>
                <a:lnTo>
                  <a:pt x="7119" y="6963"/>
                </a:lnTo>
                <a:lnTo>
                  <a:pt x="7119" y="6963"/>
                </a:lnTo>
                <a:lnTo>
                  <a:pt x="7132" y="6950"/>
                </a:lnTo>
                <a:lnTo>
                  <a:pt x="7132" y="6950"/>
                </a:lnTo>
                <a:lnTo>
                  <a:pt x="7132" y="6950"/>
                </a:lnTo>
                <a:lnTo>
                  <a:pt x="7145" y="6950"/>
                </a:lnTo>
                <a:lnTo>
                  <a:pt x="7145" y="6963"/>
                </a:lnTo>
                <a:lnTo>
                  <a:pt x="7158" y="6950"/>
                </a:lnTo>
                <a:lnTo>
                  <a:pt x="7158" y="6950"/>
                </a:lnTo>
                <a:lnTo>
                  <a:pt x="7171" y="6937"/>
                </a:lnTo>
                <a:lnTo>
                  <a:pt x="7171" y="6950"/>
                </a:lnTo>
                <a:lnTo>
                  <a:pt x="7171" y="6950"/>
                </a:lnTo>
                <a:lnTo>
                  <a:pt x="7184" y="6950"/>
                </a:lnTo>
                <a:lnTo>
                  <a:pt x="7210" y="6937"/>
                </a:lnTo>
                <a:lnTo>
                  <a:pt x="7237" y="6937"/>
                </a:lnTo>
                <a:lnTo>
                  <a:pt x="7237" y="6924"/>
                </a:lnTo>
                <a:lnTo>
                  <a:pt x="7237" y="6924"/>
                </a:lnTo>
                <a:lnTo>
                  <a:pt x="7237" y="6924"/>
                </a:lnTo>
                <a:lnTo>
                  <a:pt x="7263" y="6911"/>
                </a:lnTo>
                <a:lnTo>
                  <a:pt x="7263" y="6911"/>
                </a:lnTo>
                <a:lnTo>
                  <a:pt x="7276" y="6911"/>
                </a:lnTo>
                <a:lnTo>
                  <a:pt x="7276" y="6911"/>
                </a:lnTo>
                <a:lnTo>
                  <a:pt x="7354" y="6898"/>
                </a:lnTo>
                <a:lnTo>
                  <a:pt x="7354" y="6898"/>
                </a:lnTo>
                <a:lnTo>
                  <a:pt x="7367" y="6898"/>
                </a:lnTo>
                <a:lnTo>
                  <a:pt x="7380" y="6898"/>
                </a:lnTo>
                <a:lnTo>
                  <a:pt x="7380" y="6884"/>
                </a:lnTo>
                <a:lnTo>
                  <a:pt x="7406" y="6884"/>
                </a:lnTo>
                <a:lnTo>
                  <a:pt x="7406" y="6884"/>
                </a:lnTo>
                <a:lnTo>
                  <a:pt x="7406" y="6884"/>
                </a:lnTo>
                <a:lnTo>
                  <a:pt x="7406" y="6884"/>
                </a:lnTo>
                <a:lnTo>
                  <a:pt x="7445" y="6884"/>
                </a:lnTo>
                <a:lnTo>
                  <a:pt x="7445" y="6884"/>
                </a:lnTo>
                <a:lnTo>
                  <a:pt x="7484" y="6884"/>
                </a:lnTo>
                <a:lnTo>
                  <a:pt x="7523" y="6884"/>
                </a:lnTo>
                <a:lnTo>
                  <a:pt x="7523" y="6884"/>
                </a:lnTo>
                <a:lnTo>
                  <a:pt x="7536" y="6884"/>
                </a:lnTo>
                <a:lnTo>
                  <a:pt x="7536" y="6884"/>
                </a:lnTo>
                <a:lnTo>
                  <a:pt x="7536" y="6884"/>
                </a:lnTo>
                <a:lnTo>
                  <a:pt x="7549" y="6884"/>
                </a:lnTo>
                <a:lnTo>
                  <a:pt x="7549" y="6884"/>
                </a:lnTo>
                <a:lnTo>
                  <a:pt x="7549" y="6884"/>
                </a:lnTo>
                <a:lnTo>
                  <a:pt x="7549" y="6884"/>
                </a:lnTo>
                <a:lnTo>
                  <a:pt x="7563" y="6884"/>
                </a:lnTo>
                <a:lnTo>
                  <a:pt x="7563" y="6884"/>
                </a:lnTo>
                <a:lnTo>
                  <a:pt x="7589" y="6884"/>
                </a:lnTo>
                <a:lnTo>
                  <a:pt x="7589" y="6884"/>
                </a:lnTo>
                <a:lnTo>
                  <a:pt x="7602" y="6884"/>
                </a:lnTo>
                <a:lnTo>
                  <a:pt x="7602" y="6884"/>
                </a:lnTo>
                <a:lnTo>
                  <a:pt x="7602" y="6884"/>
                </a:lnTo>
                <a:lnTo>
                  <a:pt x="7602" y="6884"/>
                </a:lnTo>
                <a:lnTo>
                  <a:pt x="7602" y="6884"/>
                </a:lnTo>
                <a:lnTo>
                  <a:pt x="7615" y="6884"/>
                </a:lnTo>
                <a:lnTo>
                  <a:pt x="7615" y="6884"/>
                </a:lnTo>
                <a:lnTo>
                  <a:pt x="7615" y="6884"/>
                </a:lnTo>
                <a:lnTo>
                  <a:pt x="7615" y="6884"/>
                </a:lnTo>
                <a:lnTo>
                  <a:pt x="7615" y="6884"/>
                </a:lnTo>
                <a:lnTo>
                  <a:pt x="7628" y="6884"/>
                </a:lnTo>
                <a:lnTo>
                  <a:pt x="7654" y="6884"/>
                </a:lnTo>
                <a:lnTo>
                  <a:pt x="7654" y="6884"/>
                </a:lnTo>
                <a:lnTo>
                  <a:pt x="7667" y="6884"/>
                </a:lnTo>
                <a:lnTo>
                  <a:pt x="7667" y="6884"/>
                </a:lnTo>
                <a:lnTo>
                  <a:pt x="7667" y="6898"/>
                </a:lnTo>
                <a:lnTo>
                  <a:pt x="7771" y="6898"/>
                </a:lnTo>
                <a:lnTo>
                  <a:pt x="7771" y="6884"/>
                </a:lnTo>
                <a:lnTo>
                  <a:pt x="7771" y="6884"/>
                </a:lnTo>
                <a:lnTo>
                  <a:pt x="7797" y="6884"/>
                </a:lnTo>
                <a:lnTo>
                  <a:pt x="7797" y="6884"/>
                </a:lnTo>
                <a:lnTo>
                  <a:pt x="7797" y="6884"/>
                </a:lnTo>
                <a:lnTo>
                  <a:pt x="7797" y="6884"/>
                </a:lnTo>
                <a:lnTo>
                  <a:pt x="7797" y="6884"/>
                </a:lnTo>
                <a:lnTo>
                  <a:pt x="7797" y="6898"/>
                </a:lnTo>
                <a:lnTo>
                  <a:pt x="7810" y="6898"/>
                </a:lnTo>
                <a:lnTo>
                  <a:pt x="7810" y="6898"/>
                </a:lnTo>
                <a:lnTo>
                  <a:pt x="7823" y="6898"/>
                </a:lnTo>
                <a:lnTo>
                  <a:pt x="7823" y="6898"/>
                </a:lnTo>
                <a:lnTo>
                  <a:pt x="7849" y="6911"/>
                </a:lnTo>
                <a:lnTo>
                  <a:pt x="7849" y="6911"/>
                </a:lnTo>
                <a:lnTo>
                  <a:pt x="7875" y="6924"/>
                </a:lnTo>
                <a:lnTo>
                  <a:pt x="7875" y="6924"/>
                </a:lnTo>
                <a:lnTo>
                  <a:pt x="7875" y="6924"/>
                </a:lnTo>
                <a:lnTo>
                  <a:pt x="7888" y="6911"/>
                </a:lnTo>
                <a:lnTo>
                  <a:pt x="7888" y="6911"/>
                </a:lnTo>
                <a:lnTo>
                  <a:pt x="7888" y="6924"/>
                </a:lnTo>
                <a:close/>
                <a:moveTo>
                  <a:pt x="10496" y="7706"/>
                </a:moveTo>
                <a:lnTo>
                  <a:pt x="10522" y="7706"/>
                </a:lnTo>
                <a:lnTo>
                  <a:pt x="10509" y="7745"/>
                </a:lnTo>
                <a:lnTo>
                  <a:pt x="10509" y="7745"/>
                </a:lnTo>
                <a:lnTo>
                  <a:pt x="10509" y="7745"/>
                </a:lnTo>
                <a:lnTo>
                  <a:pt x="10509" y="7745"/>
                </a:lnTo>
                <a:lnTo>
                  <a:pt x="10509" y="7745"/>
                </a:lnTo>
                <a:lnTo>
                  <a:pt x="10509" y="7745"/>
                </a:lnTo>
                <a:lnTo>
                  <a:pt x="10509" y="7745"/>
                </a:lnTo>
                <a:lnTo>
                  <a:pt x="10496" y="7745"/>
                </a:lnTo>
                <a:lnTo>
                  <a:pt x="10496" y="7732"/>
                </a:lnTo>
                <a:lnTo>
                  <a:pt x="10496" y="7732"/>
                </a:lnTo>
                <a:lnTo>
                  <a:pt x="10509" y="7719"/>
                </a:lnTo>
                <a:lnTo>
                  <a:pt x="10496" y="7719"/>
                </a:lnTo>
                <a:lnTo>
                  <a:pt x="10496" y="7719"/>
                </a:lnTo>
                <a:lnTo>
                  <a:pt x="10496" y="7706"/>
                </a:lnTo>
                <a:close/>
                <a:moveTo>
                  <a:pt x="10522" y="7706"/>
                </a:moveTo>
                <a:lnTo>
                  <a:pt x="10509" y="7706"/>
                </a:lnTo>
                <a:lnTo>
                  <a:pt x="10509" y="7706"/>
                </a:lnTo>
                <a:lnTo>
                  <a:pt x="10509" y="7706"/>
                </a:lnTo>
                <a:lnTo>
                  <a:pt x="10509" y="7706"/>
                </a:lnTo>
                <a:lnTo>
                  <a:pt x="10509" y="7706"/>
                </a:lnTo>
                <a:lnTo>
                  <a:pt x="10509" y="7706"/>
                </a:lnTo>
                <a:lnTo>
                  <a:pt x="10509" y="7719"/>
                </a:lnTo>
                <a:lnTo>
                  <a:pt x="10509" y="7719"/>
                </a:lnTo>
                <a:lnTo>
                  <a:pt x="10509" y="7719"/>
                </a:lnTo>
                <a:lnTo>
                  <a:pt x="10522" y="7719"/>
                </a:lnTo>
                <a:lnTo>
                  <a:pt x="10522" y="7719"/>
                </a:lnTo>
                <a:lnTo>
                  <a:pt x="10522" y="7706"/>
                </a:lnTo>
                <a:lnTo>
                  <a:pt x="10522" y="7706"/>
                </a:lnTo>
                <a:close/>
                <a:moveTo>
                  <a:pt x="8162" y="1421"/>
                </a:moveTo>
                <a:lnTo>
                  <a:pt x="8162" y="1499"/>
                </a:lnTo>
                <a:lnTo>
                  <a:pt x="8097" y="1499"/>
                </a:lnTo>
                <a:lnTo>
                  <a:pt x="8097" y="1486"/>
                </a:lnTo>
                <a:lnTo>
                  <a:pt x="8045" y="1486"/>
                </a:lnTo>
                <a:lnTo>
                  <a:pt x="8058" y="1421"/>
                </a:lnTo>
                <a:lnTo>
                  <a:pt x="8162" y="1421"/>
                </a:lnTo>
                <a:close/>
                <a:moveTo>
                  <a:pt x="6467" y="7106"/>
                </a:moveTo>
                <a:lnTo>
                  <a:pt x="6467" y="7106"/>
                </a:lnTo>
                <a:lnTo>
                  <a:pt x="6467" y="7119"/>
                </a:lnTo>
                <a:lnTo>
                  <a:pt x="6467" y="7119"/>
                </a:lnTo>
                <a:lnTo>
                  <a:pt x="6480" y="7119"/>
                </a:lnTo>
                <a:lnTo>
                  <a:pt x="6480" y="7119"/>
                </a:lnTo>
                <a:lnTo>
                  <a:pt x="6493" y="7145"/>
                </a:lnTo>
                <a:lnTo>
                  <a:pt x="6493" y="7145"/>
                </a:lnTo>
                <a:lnTo>
                  <a:pt x="6506" y="7171"/>
                </a:lnTo>
                <a:lnTo>
                  <a:pt x="6493" y="7184"/>
                </a:lnTo>
                <a:lnTo>
                  <a:pt x="6493" y="7184"/>
                </a:lnTo>
                <a:lnTo>
                  <a:pt x="6480" y="7171"/>
                </a:lnTo>
                <a:lnTo>
                  <a:pt x="6480" y="7171"/>
                </a:lnTo>
                <a:lnTo>
                  <a:pt x="6480" y="7171"/>
                </a:lnTo>
                <a:lnTo>
                  <a:pt x="6467" y="7158"/>
                </a:lnTo>
                <a:lnTo>
                  <a:pt x="6467" y="7145"/>
                </a:lnTo>
                <a:lnTo>
                  <a:pt x="6467" y="7145"/>
                </a:lnTo>
                <a:lnTo>
                  <a:pt x="6454" y="7132"/>
                </a:lnTo>
                <a:lnTo>
                  <a:pt x="6454" y="7132"/>
                </a:lnTo>
                <a:lnTo>
                  <a:pt x="6454" y="7132"/>
                </a:lnTo>
                <a:lnTo>
                  <a:pt x="6454" y="7132"/>
                </a:lnTo>
                <a:lnTo>
                  <a:pt x="6441" y="7119"/>
                </a:lnTo>
                <a:lnTo>
                  <a:pt x="6402" y="7054"/>
                </a:lnTo>
                <a:lnTo>
                  <a:pt x="6415" y="7054"/>
                </a:lnTo>
                <a:lnTo>
                  <a:pt x="6428" y="7041"/>
                </a:lnTo>
                <a:lnTo>
                  <a:pt x="6428" y="7041"/>
                </a:lnTo>
                <a:lnTo>
                  <a:pt x="6467" y="7106"/>
                </a:lnTo>
                <a:close/>
                <a:moveTo>
                  <a:pt x="6454" y="7119"/>
                </a:moveTo>
                <a:lnTo>
                  <a:pt x="6467" y="7132"/>
                </a:lnTo>
                <a:lnTo>
                  <a:pt x="6480" y="7119"/>
                </a:lnTo>
                <a:lnTo>
                  <a:pt x="6467" y="7119"/>
                </a:lnTo>
                <a:lnTo>
                  <a:pt x="6467" y="7119"/>
                </a:lnTo>
                <a:lnTo>
                  <a:pt x="6467" y="7119"/>
                </a:lnTo>
                <a:lnTo>
                  <a:pt x="6454" y="7119"/>
                </a:lnTo>
                <a:close/>
                <a:moveTo>
                  <a:pt x="6441" y="7106"/>
                </a:moveTo>
                <a:lnTo>
                  <a:pt x="6454" y="7119"/>
                </a:lnTo>
                <a:lnTo>
                  <a:pt x="6454" y="7119"/>
                </a:lnTo>
                <a:lnTo>
                  <a:pt x="6454" y="7119"/>
                </a:lnTo>
                <a:lnTo>
                  <a:pt x="6454" y="7106"/>
                </a:lnTo>
                <a:lnTo>
                  <a:pt x="6441" y="7106"/>
                </a:lnTo>
                <a:close/>
                <a:moveTo>
                  <a:pt x="6545" y="7263"/>
                </a:moveTo>
                <a:lnTo>
                  <a:pt x="6559" y="7276"/>
                </a:lnTo>
                <a:lnTo>
                  <a:pt x="6572" y="7276"/>
                </a:lnTo>
                <a:lnTo>
                  <a:pt x="6572" y="7289"/>
                </a:lnTo>
                <a:lnTo>
                  <a:pt x="6572" y="7289"/>
                </a:lnTo>
                <a:lnTo>
                  <a:pt x="6572" y="7289"/>
                </a:lnTo>
                <a:lnTo>
                  <a:pt x="6572" y="7289"/>
                </a:lnTo>
                <a:lnTo>
                  <a:pt x="6559" y="7302"/>
                </a:lnTo>
                <a:lnTo>
                  <a:pt x="6545" y="7302"/>
                </a:lnTo>
                <a:lnTo>
                  <a:pt x="6545" y="7302"/>
                </a:lnTo>
                <a:lnTo>
                  <a:pt x="6506" y="7224"/>
                </a:lnTo>
                <a:lnTo>
                  <a:pt x="6506" y="7224"/>
                </a:lnTo>
                <a:lnTo>
                  <a:pt x="6506" y="7210"/>
                </a:lnTo>
                <a:lnTo>
                  <a:pt x="6506" y="7210"/>
                </a:lnTo>
                <a:lnTo>
                  <a:pt x="6506" y="7210"/>
                </a:lnTo>
                <a:lnTo>
                  <a:pt x="6519" y="7197"/>
                </a:lnTo>
                <a:lnTo>
                  <a:pt x="6519" y="7197"/>
                </a:lnTo>
                <a:lnTo>
                  <a:pt x="6519" y="7197"/>
                </a:lnTo>
                <a:lnTo>
                  <a:pt x="6532" y="7210"/>
                </a:lnTo>
                <a:lnTo>
                  <a:pt x="6532" y="7210"/>
                </a:lnTo>
                <a:lnTo>
                  <a:pt x="6559" y="7263"/>
                </a:lnTo>
                <a:lnTo>
                  <a:pt x="6545" y="7263"/>
                </a:lnTo>
                <a:close/>
                <a:moveTo>
                  <a:pt x="12504" y="7093"/>
                </a:moveTo>
                <a:lnTo>
                  <a:pt x="12504" y="7054"/>
                </a:lnTo>
                <a:lnTo>
                  <a:pt x="12504" y="7054"/>
                </a:lnTo>
                <a:lnTo>
                  <a:pt x="12504" y="7054"/>
                </a:lnTo>
                <a:lnTo>
                  <a:pt x="12491" y="7054"/>
                </a:lnTo>
                <a:lnTo>
                  <a:pt x="12491" y="7054"/>
                </a:lnTo>
                <a:lnTo>
                  <a:pt x="12491" y="6989"/>
                </a:lnTo>
                <a:lnTo>
                  <a:pt x="12478" y="6963"/>
                </a:lnTo>
                <a:lnTo>
                  <a:pt x="12478" y="6950"/>
                </a:lnTo>
                <a:lnTo>
                  <a:pt x="12478" y="6937"/>
                </a:lnTo>
                <a:lnTo>
                  <a:pt x="12478" y="6937"/>
                </a:lnTo>
                <a:lnTo>
                  <a:pt x="12478" y="6911"/>
                </a:lnTo>
                <a:lnTo>
                  <a:pt x="12465" y="6911"/>
                </a:lnTo>
                <a:lnTo>
                  <a:pt x="12465" y="6871"/>
                </a:lnTo>
                <a:lnTo>
                  <a:pt x="12465" y="6858"/>
                </a:lnTo>
                <a:lnTo>
                  <a:pt x="12465" y="6858"/>
                </a:lnTo>
                <a:lnTo>
                  <a:pt x="12465" y="6845"/>
                </a:lnTo>
                <a:lnTo>
                  <a:pt x="12465" y="6845"/>
                </a:lnTo>
                <a:lnTo>
                  <a:pt x="12465" y="6845"/>
                </a:lnTo>
                <a:lnTo>
                  <a:pt x="12465" y="6832"/>
                </a:lnTo>
                <a:lnTo>
                  <a:pt x="12465" y="6832"/>
                </a:lnTo>
                <a:lnTo>
                  <a:pt x="12465" y="6845"/>
                </a:lnTo>
                <a:lnTo>
                  <a:pt x="12465" y="6858"/>
                </a:lnTo>
                <a:lnTo>
                  <a:pt x="12478" y="6884"/>
                </a:lnTo>
                <a:lnTo>
                  <a:pt x="12478" y="6911"/>
                </a:lnTo>
                <a:lnTo>
                  <a:pt x="12478" y="6911"/>
                </a:lnTo>
                <a:lnTo>
                  <a:pt x="12491" y="6950"/>
                </a:lnTo>
                <a:lnTo>
                  <a:pt x="12491" y="6963"/>
                </a:lnTo>
                <a:lnTo>
                  <a:pt x="12491" y="6976"/>
                </a:lnTo>
                <a:lnTo>
                  <a:pt x="12504" y="6989"/>
                </a:lnTo>
                <a:lnTo>
                  <a:pt x="12504" y="6989"/>
                </a:lnTo>
                <a:lnTo>
                  <a:pt x="12504" y="7002"/>
                </a:lnTo>
                <a:lnTo>
                  <a:pt x="12504" y="7002"/>
                </a:lnTo>
                <a:lnTo>
                  <a:pt x="12504" y="7002"/>
                </a:lnTo>
                <a:lnTo>
                  <a:pt x="12504" y="7054"/>
                </a:lnTo>
                <a:lnTo>
                  <a:pt x="12504" y="7054"/>
                </a:lnTo>
                <a:lnTo>
                  <a:pt x="12517" y="7067"/>
                </a:lnTo>
                <a:lnTo>
                  <a:pt x="12517" y="7054"/>
                </a:lnTo>
                <a:lnTo>
                  <a:pt x="12517" y="7067"/>
                </a:lnTo>
                <a:lnTo>
                  <a:pt x="12517" y="7067"/>
                </a:lnTo>
                <a:lnTo>
                  <a:pt x="12517" y="7067"/>
                </a:lnTo>
                <a:lnTo>
                  <a:pt x="12517" y="7067"/>
                </a:lnTo>
                <a:lnTo>
                  <a:pt x="12517" y="7080"/>
                </a:lnTo>
                <a:lnTo>
                  <a:pt x="12517" y="7080"/>
                </a:lnTo>
                <a:lnTo>
                  <a:pt x="12517" y="7080"/>
                </a:lnTo>
                <a:lnTo>
                  <a:pt x="12517" y="7093"/>
                </a:lnTo>
                <a:lnTo>
                  <a:pt x="12504" y="7093"/>
                </a:lnTo>
                <a:close/>
                <a:moveTo>
                  <a:pt x="8658" y="7993"/>
                </a:moveTo>
                <a:lnTo>
                  <a:pt x="8658" y="7993"/>
                </a:lnTo>
                <a:lnTo>
                  <a:pt x="8671" y="7980"/>
                </a:lnTo>
                <a:lnTo>
                  <a:pt x="8671" y="7980"/>
                </a:lnTo>
                <a:lnTo>
                  <a:pt x="8671" y="7980"/>
                </a:lnTo>
                <a:lnTo>
                  <a:pt x="8671" y="7980"/>
                </a:lnTo>
                <a:lnTo>
                  <a:pt x="8697" y="7980"/>
                </a:lnTo>
                <a:lnTo>
                  <a:pt x="8697" y="7980"/>
                </a:lnTo>
                <a:lnTo>
                  <a:pt x="8697" y="7980"/>
                </a:lnTo>
                <a:lnTo>
                  <a:pt x="8697" y="7980"/>
                </a:lnTo>
                <a:lnTo>
                  <a:pt x="8723" y="7993"/>
                </a:lnTo>
                <a:lnTo>
                  <a:pt x="8723" y="7993"/>
                </a:lnTo>
                <a:lnTo>
                  <a:pt x="8723" y="7993"/>
                </a:lnTo>
                <a:lnTo>
                  <a:pt x="8723" y="7993"/>
                </a:lnTo>
                <a:lnTo>
                  <a:pt x="8723" y="8006"/>
                </a:lnTo>
                <a:lnTo>
                  <a:pt x="8723" y="8006"/>
                </a:lnTo>
                <a:lnTo>
                  <a:pt x="8697" y="8006"/>
                </a:lnTo>
                <a:lnTo>
                  <a:pt x="8658" y="7993"/>
                </a:lnTo>
                <a:close/>
                <a:moveTo>
                  <a:pt x="12648" y="6715"/>
                </a:moveTo>
                <a:lnTo>
                  <a:pt x="12661" y="6715"/>
                </a:lnTo>
                <a:lnTo>
                  <a:pt x="12661" y="6702"/>
                </a:lnTo>
                <a:lnTo>
                  <a:pt x="12674" y="6702"/>
                </a:lnTo>
                <a:lnTo>
                  <a:pt x="12674" y="6715"/>
                </a:lnTo>
                <a:lnTo>
                  <a:pt x="12661" y="6715"/>
                </a:lnTo>
                <a:lnTo>
                  <a:pt x="12661" y="6715"/>
                </a:lnTo>
                <a:lnTo>
                  <a:pt x="12661" y="6728"/>
                </a:lnTo>
                <a:lnTo>
                  <a:pt x="12661" y="6728"/>
                </a:lnTo>
                <a:lnTo>
                  <a:pt x="12674" y="6728"/>
                </a:lnTo>
                <a:lnTo>
                  <a:pt x="12674" y="6741"/>
                </a:lnTo>
                <a:lnTo>
                  <a:pt x="12661" y="6741"/>
                </a:lnTo>
                <a:lnTo>
                  <a:pt x="12674" y="6754"/>
                </a:lnTo>
                <a:lnTo>
                  <a:pt x="12674" y="6754"/>
                </a:lnTo>
                <a:lnTo>
                  <a:pt x="12674" y="6741"/>
                </a:lnTo>
                <a:lnTo>
                  <a:pt x="12674" y="6754"/>
                </a:lnTo>
                <a:lnTo>
                  <a:pt x="12687" y="6793"/>
                </a:lnTo>
                <a:lnTo>
                  <a:pt x="12687" y="6793"/>
                </a:lnTo>
                <a:lnTo>
                  <a:pt x="12687" y="6793"/>
                </a:lnTo>
                <a:lnTo>
                  <a:pt x="12687" y="6793"/>
                </a:lnTo>
                <a:lnTo>
                  <a:pt x="12687" y="6819"/>
                </a:lnTo>
                <a:lnTo>
                  <a:pt x="12687" y="6819"/>
                </a:lnTo>
                <a:lnTo>
                  <a:pt x="12687" y="6819"/>
                </a:lnTo>
                <a:lnTo>
                  <a:pt x="12687" y="6832"/>
                </a:lnTo>
                <a:lnTo>
                  <a:pt x="12687" y="6845"/>
                </a:lnTo>
                <a:lnTo>
                  <a:pt x="12687" y="6871"/>
                </a:lnTo>
                <a:lnTo>
                  <a:pt x="12700" y="6871"/>
                </a:lnTo>
                <a:lnTo>
                  <a:pt x="12700" y="6871"/>
                </a:lnTo>
                <a:lnTo>
                  <a:pt x="12700" y="6871"/>
                </a:lnTo>
                <a:lnTo>
                  <a:pt x="12713" y="6871"/>
                </a:lnTo>
                <a:lnTo>
                  <a:pt x="12713" y="6898"/>
                </a:lnTo>
                <a:lnTo>
                  <a:pt x="12713" y="6911"/>
                </a:lnTo>
                <a:lnTo>
                  <a:pt x="12700" y="6911"/>
                </a:lnTo>
                <a:lnTo>
                  <a:pt x="12700" y="6911"/>
                </a:lnTo>
                <a:lnTo>
                  <a:pt x="12687" y="6911"/>
                </a:lnTo>
                <a:lnTo>
                  <a:pt x="12687" y="6911"/>
                </a:lnTo>
                <a:lnTo>
                  <a:pt x="12687" y="6911"/>
                </a:lnTo>
                <a:lnTo>
                  <a:pt x="12687" y="6911"/>
                </a:lnTo>
                <a:lnTo>
                  <a:pt x="12687" y="6911"/>
                </a:lnTo>
                <a:lnTo>
                  <a:pt x="12687" y="6898"/>
                </a:lnTo>
                <a:lnTo>
                  <a:pt x="12674" y="6884"/>
                </a:lnTo>
                <a:lnTo>
                  <a:pt x="12674" y="6871"/>
                </a:lnTo>
                <a:lnTo>
                  <a:pt x="12674" y="6871"/>
                </a:lnTo>
                <a:lnTo>
                  <a:pt x="12674" y="6858"/>
                </a:lnTo>
                <a:lnTo>
                  <a:pt x="12674" y="6845"/>
                </a:lnTo>
                <a:lnTo>
                  <a:pt x="12687" y="6845"/>
                </a:lnTo>
                <a:lnTo>
                  <a:pt x="12674" y="6819"/>
                </a:lnTo>
                <a:lnTo>
                  <a:pt x="12674" y="6819"/>
                </a:lnTo>
                <a:lnTo>
                  <a:pt x="12674" y="6806"/>
                </a:lnTo>
                <a:lnTo>
                  <a:pt x="12661" y="6806"/>
                </a:lnTo>
                <a:lnTo>
                  <a:pt x="12661" y="6793"/>
                </a:lnTo>
                <a:lnTo>
                  <a:pt x="12661" y="6754"/>
                </a:lnTo>
                <a:lnTo>
                  <a:pt x="12661" y="6754"/>
                </a:lnTo>
                <a:lnTo>
                  <a:pt x="12661" y="6754"/>
                </a:lnTo>
                <a:lnTo>
                  <a:pt x="12661" y="6741"/>
                </a:lnTo>
                <a:lnTo>
                  <a:pt x="12661" y="6741"/>
                </a:lnTo>
                <a:lnTo>
                  <a:pt x="12661" y="6728"/>
                </a:lnTo>
                <a:lnTo>
                  <a:pt x="12661" y="6728"/>
                </a:lnTo>
                <a:lnTo>
                  <a:pt x="12661" y="6728"/>
                </a:lnTo>
                <a:lnTo>
                  <a:pt x="12661" y="6728"/>
                </a:lnTo>
                <a:lnTo>
                  <a:pt x="12648" y="6728"/>
                </a:lnTo>
                <a:lnTo>
                  <a:pt x="12648" y="6715"/>
                </a:lnTo>
                <a:close/>
                <a:moveTo>
                  <a:pt x="12674" y="6780"/>
                </a:moveTo>
                <a:lnTo>
                  <a:pt x="12674" y="6780"/>
                </a:lnTo>
                <a:lnTo>
                  <a:pt x="12674" y="6780"/>
                </a:lnTo>
                <a:lnTo>
                  <a:pt x="12674" y="6780"/>
                </a:lnTo>
                <a:close/>
                <a:moveTo>
                  <a:pt x="12674" y="6793"/>
                </a:moveTo>
                <a:lnTo>
                  <a:pt x="12674" y="6793"/>
                </a:lnTo>
                <a:lnTo>
                  <a:pt x="12674" y="6793"/>
                </a:lnTo>
                <a:lnTo>
                  <a:pt x="12674" y="6793"/>
                </a:lnTo>
                <a:close/>
                <a:moveTo>
                  <a:pt x="12700" y="6950"/>
                </a:moveTo>
                <a:lnTo>
                  <a:pt x="12713" y="6950"/>
                </a:lnTo>
                <a:lnTo>
                  <a:pt x="12713" y="6963"/>
                </a:lnTo>
                <a:lnTo>
                  <a:pt x="12713" y="6963"/>
                </a:lnTo>
                <a:lnTo>
                  <a:pt x="12713" y="6963"/>
                </a:lnTo>
                <a:lnTo>
                  <a:pt x="12713" y="6963"/>
                </a:lnTo>
                <a:lnTo>
                  <a:pt x="12713" y="6976"/>
                </a:lnTo>
                <a:lnTo>
                  <a:pt x="12713" y="6976"/>
                </a:lnTo>
                <a:lnTo>
                  <a:pt x="12700" y="6976"/>
                </a:lnTo>
                <a:lnTo>
                  <a:pt x="12700" y="6963"/>
                </a:lnTo>
                <a:lnTo>
                  <a:pt x="12700" y="6963"/>
                </a:lnTo>
                <a:lnTo>
                  <a:pt x="12713" y="6963"/>
                </a:lnTo>
                <a:lnTo>
                  <a:pt x="12700" y="6950"/>
                </a:lnTo>
                <a:close/>
                <a:moveTo>
                  <a:pt x="12713" y="6950"/>
                </a:moveTo>
                <a:lnTo>
                  <a:pt x="12713" y="6950"/>
                </a:lnTo>
                <a:lnTo>
                  <a:pt x="12713" y="6950"/>
                </a:lnTo>
                <a:lnTo>
                  <a:pt x="12713" y="6950"/>
                </a:lnTo>
                <a:lnTo>
                  <a:pt x="12713" y="6963"/>
                </a:lnTo>
                <a:lnTo>
                  <a:pt x="12713" y="6963"/>
                </a:lnTo>
                <a:lnTo>
                  <a:pt x="12713" y="6950"/>
                </a:lnTo>
                <a:lnTo>
                  <a:pt x="12713" y="6950"/>
                </a:lnTo>
                <a:lnTo>
                  <a:pt x="12713" y="6950"/>
                </a:lnTo>
                <a:close/>
                <a:moveTo>
                  <a:pt x="13912" y="7067"/>
                </a:moveTo>
                <a:lnTo>
                  <a:pt x="13860" y="7067"/>
                </a:lnTo>
                <a:lnTo>
                  <a:pt x="13860" y="7067"/>
                </a:lnTo>
                <a:lnTo>
                  <a:pt x="13860" y="7067"/>
                </a:lnTo>
                <a:lnTo>
                  <a:pt x="13860" y="7015"/>
                </a:lnTo>
                <a:lnTo>
                  <a:pt x="13860" y="7028"/>
                </a:lnTo>
                <a:lnTo>
                  <a:pt x="13873" y="7015"/>
                </a:lnTo>
                <a:lnTo>
                  <a:pt x="13886" y="7028"/>
                </a:lnTo>
                <a:lnTo>
                  <a:pt x="13899" y="7015"/>
                </a:lnTo>
                <a:lnTo>
                  <a:pt x="13899" y="7015"/>
                </a:lnTo>
                <a:lnTo>
                  <a:pt x="13899" y="7028"/>
                </a:lnTo>
                <a:lnTo>
                  <a:pt x="13899" y="7028"/>
                </a:lnTo>
                <a:lnTo>
                  <a:pt x="13899" y="7028"/>
                </a:lnTo>
                <a:lnTo>
                  <a:pt x="13899" y="7028"/>
                </a:lnTo>
                <a:lnTo>
                  <a:pt x="13899" y="7028"/>
                </a:lnTo>
                <a:lnTo>
                  <a:pt x="13899" y="7028"/>
                </a:lnTo>
                <a:lnTo>
                  <a:pt x="13912" y="7015"/>
                </a:lnTo>
                <a:lnTo>
                  <a:pt x="13912" y="7015"/>
                </a:lnTo>
                <a:lnTo>
                  <a:pt x="13912" y="7015"/>
                </a:lnTo>
                <a:lnTo>
                  <a:pt x="13912" y="7015"/>
                </a:lnTo>
                <a:lnTo>
                  <a:pt x="13912" y="7015"/>
                </a:lnTo>
                <a:lnTo>
                  <a:pt x="13925" y="7015"/>
                </a:lnTo>
                <a:lnTo>
                  <a:pt x="13925" y="7015"/>
                </a:lnTo>
                <a:lnTo>
                  <a:pt x="13925" y="7041"/>
                </a:lnTo>
                <a:lnTo>
                  <a:pt x="13925" y="7041"/>
                </a:lnTo>
                <a:lnTo>
                  <a:pt x="13925" y="7041"/>
                </a:lnTo>
                <a:lnTo>
                  <a:pt x="13912" y="7041"/>
                </a:lnTo>
                <a:lnTo>
                  <a:pt x="13899" y="7028"/>
                </a:lnTo>
                <a:lnTo>
                  <a:pt x="13886" y="7041"/>
                </a:lnTo>
                <a:lnTo>
                  <a:pt x="13899" y="7041"/>
                </a:lnTo>
                <a:lnTo>
                  <a:pt x="13899" y="7041"/>
                </a:lnTo>
                <a:lnTo>
                  <a:pt x="13899" y="7041"/>
                </a:lnTo>
                <a:lnTo>
                  <a:pt x="13912" y="7041"/>
                </a:lnTo>
                <a:lnTo>
                  <a:pt x="13912" y="7041"/>
                </a:lnTo>
                <a:lnTo>
                  <a:pt x="13912" y="7054"/>
                </a:lnTo>
                <a:lnTo>
                  <a:pt x="13912" y="7067"/>
                </a:lnTo>
                <a:close/>
                <a:moveTo>
                  <a:pt x="5568" y="5659"/>
                </a:moveTo>
                <a:lnTo>
                  <a:pt x="5646" y="5711"/>
                </a:lnTo>
                <a:lnTo>
                  <a:pt x="5620" y="5750"/>
                </a:lnTo>
                <a:lnTo>
                  <a:pt x="5541" y="5698"/>
                </a:lnTo>
                <a:lnTo>
                  <a:pt x="5568" y="5659"/>
                </a:lnTo>
                <a:close/>
                <a:moveTo>
                  <a:pt x="8736" y="3964"/>
                </a:moveTo>
                <a:lnTo>
                  <a:pt x="8736" y="3964"/>
                </a:lnTo>
                <a:lnTo>
                  <a:pt x="8736" y="3964"/>
                </a:lnTo>
                <a:lnTo>
                  <a:pt x="8736" y="3964"/>
                </a:lnTo>
                <a:lnTo>
                  <a:pt x="8736" y="3964"/>
                </a:lnTo>
                <a:lnTo>
                  <a:pt x="8736" y="3964"/>
                </a:lnTo>
                <a:lnTo>
                  <a:pt x="8749" y="3964"/>
                </a:lnTo>
                <a:lnTo>
                  <a:pt x="8749" y="3964"/>
                </a:lnTo>
                <a:lnTo>
                  <a:pt x="8762" y="3964"/>
                </a:lnTo>
                <a:lnTo>
                  <a:pt x="8762" y="3990"/>
                </a:lnTo>
                <a:lnTo>
                  <a:pt x="8749" y="3990"/>
                </a:lnTo>
                <a:lnTo>
                  <a:pt x="8723" y="3977"/>
                </a:lnTo>
                <a:lnTo>
                  <a:pt x="8723" y="3977"/>
                </a:lnTo>
                <a:lnTo>
                  <a:pt x="8723" y="3977"/>
                </a:lnTo>
                <a:lnTo>
                  <a:pt x="8710" y="3977"/>
                </a:lnTo>
                <a:lnTo>
                  <a:pt x="8710" y="3977"/>
                </a:lnTo>
                <a:lnTo>
                  <a:pt x="8697" y="3977"/>
                </a:lnTo>
                <a:lnTo>
                  <a:pt x="8697" y="3977"/>
                </a:lnTo>
                <a:lnTo>
                  <a:pt x="8658" y="3964"/>
                </a:lnTo>
                <a:lnTo>
                  <a:pt x="8658" y="3964"/>
                </a:lnTo>
                <a:lnTo>
                  <a:pt x="8697" y="3964"/>
                </a:lnTo>
                <a:lnTo>
                  <a:pt x="8697" y="3964"/>
                </a:lnTo>
                <a:lnTo>
                  <a:pt x="8736" y="3964"/>
                </a:lnTo>
                <a:close/>
                <a:moveTo>
                  <a:pt x="7393" y="5489"/>
                </a:moveTo>
                <a:lnTo>
                  <a:pt x="7393" y="5489"/>
                </a:lnTo>
                <a:lnTo>
                  <a:pt x="7406" y="5489"/>
                </a:lnTo>
                <a:lnTo>
                  <a:pt x="7406" y="5515"/>
                </a:lnTo>
                <a:lnTo>
                  <a:pt x="7406" y="5528"/>
                </a:lnTo>
                <a:lnTo>
                  <a:pt x="7406" y="5541"/>
                </a:lnTo>
                <a:lnTo>
                  <a:pt x="7406" y="5541"/>
                </a:lnTo>
                <a:lnTo>
                  <a:pt x="7406" y="5541"/>
                </a:lnTo>
                <a:lnTo>
                  <a:pt x="7393" y="5541"/>
                </a:lnTo>
                <a:lnTo>
                  <a:pt x="7393" y="5541"/>
                </a:lnTo>
                <a:lnTo>
                  <a:pt x="7393" y="5489"/>
                </a:lnTo>
                <a:close/>
                <a:moveTo>
                  <a:pt x="7393" y="5581"/>
                </a:moveTo>
                <a:lnTo>
                  <a:pt x="7393" y="5581"/>
                </a:lnTo>
                <a:lnTo>
                  <a:pt x="7406" y="5581"/>
                </a:lnTo>
                <a:lnTo>
                  <a:pt x="7406" y="5581"/>
                </a:lnTo>
                <a:lnTo>
                  <a:pt x="7406" y="5581"/>
                </a:lnTo>
                <a:lnTo>
                  <a:pt x="7406" y="5581"/>
                </a:lnTo>
                <a:lnTo>
                  <a:pt x="7406" y="5594"/>
                </a:lnTo>
                <a:lnTo>
                  <a:pt x="7406" y="5594"/>
                </a:lnTo>
                <a:lnTo>
                  <a:pt x="7406" y="5607"/>
                </a:lnTo>
                <a:lnTo>
                  <a:pt x="7393" y="5607"/>
                </a:lnTo>
                <a:lnTo>
                  <a:pt x="7393" y="5607"/>
                </a:lnTo>
                <a:lnTo>
                  <a:pt x="7393" y="5607"/>
                </a:lnTo>
                <a:lnTo>
                  <a:pt x="7393" y="5594"/>
                </a:lnTo>
                <a:lnTo>
                  <a:pt x="7393" y="5581"/>
                </a:lnTo>
                <a:close/>
                <a:moveTo>
                  <a:pt x="12504" y="7562"/>
                </a:moveTo>
                <a:lnTo>
                  <a:pt x="12517" y="7562"/>
                </a:lnTo>
                <a:lnTo>
                  <a:pt x="12543" y="7536"/>
                </a:lnTo>
                <a:lnTo>
                  <a:pt x="12556" y="7536"/>
                </a:lnTo>
                <a:lnTo>
                  <a:pt x="12556" y="7536"/>
                </a:lnTo>
                <a:lnTo>
                  <a:pt x="12569" y="7536"/>
                </a:lnTo>
                <a:lnTo>
                  <a:pt x="12556" y="7536"/>
                </a:lnTo>
                <a:lnTo>
                  <a:pt x="12569" y="7536"/>
                </a:lnTo>
                <a:lnTo>
                  <a:pt x="12569" y="7536"/>
                </a:lnTo>
                <a:lnTo>
                  <a:pt x="12596" y="7589"/>
                </a:lnTo>
                <a:lnTo>
                  <a:pt x="12596" y="7589"/>
                </a:lnTo>
                <a:lnTo>
                  <a:pt x="12596" y="7576"/>
                </a:lnTo>
                <a:lnTo>
                  <a:pt x="12582" y="7589"/>
                </a:lnTo>
                <a:lnTo>
                  <a:pt x="12596" y="7589"/>
                </a:lnTo>
                <a:lnTo>
                  <a:pt x="12556" y="7602"/>
                </a:lnTo>
                <a:lnTo>
                  <a:pt x="12556" y="7589"/>
                </a:lnTo>
                <a:lnTo>
                  <a:pt x="12556" y="7589"/>
                </a:lnTo>
                <a:lnTo>
                  <a:pt x="12543" y="7576"/>
                </a:lnTo>
                <a:lnTo>
                  <a:pt x="12530" y="7589"/>
                </a:lnTo>
                <a:lnTo>
                  <a:pt x="12517" y="7589"/>
                </a:lnTo>
                <a:lnTo>
                  <a:pt x="12504" y="7562"/>
                </a:lnTo>
                <a:close/>
                <a:moveTo>
                  <a:pt x="8280" y="7549"/>
                </a:moveTo>
                <a:lnTo>
                  <a:pt x="8306" y="7549"/>
                </a:lnTo>
                <a:lnTo>
                  <a:pt x="8306" y="7549"/>
                </a:lnTo>
                <a:lnTo>
                  <a:pt x="8306" y="7549"/>
                </a:lnTo>
                <a:lnTo>
                  <a:pt x="8306" y="7549"/>
                </a:lnTo>
                <a:lnTo>
                  <a:pt x="8306" y="7549"/>
                </a:lnTo>
                <a:lnTo>
                  <a:pt x="8293" y="7549"/>
                </a:lnTo>
                <a:lnTo>
                  <a:pt x="8293" y="7549"/>
                </a:lnTo>
                <a:lnTo>
                  <a:pt x="8293" y="7549"/>
                </a:lnTo>
                <a:lnTo>
                  <a:pt x="8293" y="7549"/>
                </a:lnTo>
                <a:lnTo>
                  <a:pt x="8293" y="7549"/>
                </a:lnTo>
                <a:lnTo>
                  <a:pt x="8293" y="7549"/>
                </a:lnTo>
                <a:lnTo>
                  <a:pt x="8293" y="7549"/>
                </a:lnTo>
                <a:lnTo>
                  <a:pt x="8293" y="7562"/>
                </a:lnTo>
                <a:lnTo>
                  <a:pt x="8293" y="7562"/>
                </a:lnTo>
                <a:lnTo>
                  <a:pt x="8293" y="7562"/>
                </a:lnTo>
                <a:lnTo>
                  <a:pt x="8293" y="7562"/>
                </a:lnTo>
                <a:lnTo>
                  <a:pt x="8293" y="7562"/>
                </a:lnTo>
                <a:lnTo>
                  <a:pt x="8293" y="7562"/>
                </a:lnTo>
                <a:lnTo>
                  <a:pt x="8293" y="7562"/>
                </a:lnTo>
                <a:lnTo>
                  <a:pt x="8293" y="7562"/>
                </a:lnTo>
                <a:lnTo>
                  <a:pt x="8293" y="7562"/>
                </a:lnTo>
                <a:lnTo>
                  <a:pt x="8293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62"/>
                </a:lnTo>
                <a:lnTo>
                  <a:pt x="8306" y="7549"/>
                </a:lnTo>
                <a:lnTo>
                  <a:pt x="8319" y="7562"/>
                </a:lnTo>
                <a:lnTo>
                  <a:pt x="8319" y="7549"/>
                </a:lnTo>
                <a:lnTo>
                  <a:pt x="8332" y="7562"/>
                </a:lnTo>
                <a:lnTo>
                  <a:pt x="8332" y="7549"/>
                </a:lnTo>
                <a:lnTo>
                  <a:pt x="8345" y="7562"/>
                </a:lnTo>
                <a:lnTo>
                  <a:pt x="8332" y="7576"/>
                </a:lnTo>
                <a:lnTo>
                  <a:pt x="8332" y="7576"/>
                </a:lnTo>
                <a:lnTo>
                  <a:pt x="8332" y="7589"/>
                </a:lnTo>
                <a:lnTo>
                  <a:pt x="8332" y="7589"/>
                </a:lnTo>
                <a:lnTo>
                  <a:pt x="8332" y="7615"/>
                </a:lnTo>
                <a:lnTo>
                  <a:pt x="8319" y="7615"/>
                </a:lnTo>
                <a:lnTo>
                  <a:pt x="8306" y="7615"/>
                </a:lnTo>
                <a:lnTo>
                  <a:pt x="8306" y="7615"/>
                </a:lnTo>
                <a:lnTo>
                  <a:pt x="8267" y="7602"/>
                </a:lnTo>
                <a:lnTo>
                  <a:pt x="8267" y="7602"/>
                </a:lnTo>
                <a:lnTo>
                  <a:pt x="8267" y="7602"/>
                </a:lnTo>
                <a:lnTo>
                  <a:pt x="8280" y="7549"/>
                </a:lnTo>
                <a:close/>
                <a:moveTo>
                  <a:pt x="5815" y="6141"/>
                </a:moveTo>
                <a:lnTo>
                  <a:pt x="5841" y="6141"/>
                </a:lnTo>
                <a:lnTo>
                  <a:pt x="5841" y="6141"/>
                </a:lnTo>
                <a:lnTo>
                  <a:pt x="5841" y="6141"/>
                </a:lnTo>
                <a:lnTo>
                  <a:pt x="5841" y="6141"/>
                </a:lnTo>
                <a:lnTo>
                  <a:pt x="5841" y="6154"/>
                </a:lnTo>
                <a:lnTo>
                  <a:pt x="5828" y="6154"/>
                </a:lnTo>
                <a:lnTo>
                  <a:pt x="5815" y="6154"/>
                </a:lnTo>
                <a:lnTo>
                  <a:pt x="5815" y="6141"/>
                </a:lnTo>
                <a:close/>
                <a:moveTo>
                  <a:pt x="8958" y="5763"/>
                </a:moveTo>
                <a:lnTo>
                  <a:pt x="8958" y="5763"/>
                </a:lnTo>
                <a:lnTo>
                  <a:pt x="8984" y="5763"/>
                </a:lnTo>
                <a:lnTo>
                  <a:pt x="8984" y="5828"/>
                </a:lnTo>
                <a:lnTo>
                  <a:pt x="8984" y="5841"/>
                </a:lnTo>
                <a:lnTo>
                  <a:pt x="8984" y="5841"/>
                </a:lnTo>
                <a:lnTo>
                  <a:pt x="8984" y="5841"/>
                </a:lnTo>
                <a:lnTo>
                  <a:pt x="8984" y="5841"/>
                </a:lnTo>
                <a:lnTo>
                  <a:pt x="8958" y="5828"/>
                </a:lnTo>
                <a:lnTo>
                  <a:pt x="8958" y="5828"/>
                </a:lnTo>
                <a:lnTo>
                  <a:pt x="8958" y="5815"/>
                </a:lnTo>
                <a:lnTo>
                  <a:pt x="8958" y="5789"/>
                </a:lnTo>
                <a:lnTo>
                  <a:pt x="8958" y="5763"/>
                </a:lnTo>
                <a:close/>
                <a:moveTo>
                  <a:pt x="19115" y="6115"/>
                </a:moveTo>
                <a:lnTo>
                  <a:pt x="19180" y="6141"/>
                </a:lnTo>
                <a:lnTo>
                  <a:pt x="19206" y="6154"/>
                </a:lnTo>
                <a:lnTo>
                  <a:pt x="19206" y="6154"/>
                </a:lnTo>
                <a:lnTo>
                  <a:pt x="19284" y="6167"/>
                </a:lnTo>
                <a:lnTo>
                  <a:pt x="19337" y="6167"/>
                </a:lnTo>
                <a:lnTo>
                  <a:pt x="19337" y="6167"/>
                </a:lnTo>
                <a:lnTo>
                  <a:pt x="19284" y="6180"/>
                </a:lnTo>
                <a:lnTo>
                  <a:pt x="19271" y="6180"/>
                </a:lnTo>
                <a:lnTo>
                  <a:pt x="19219" y="6180"/>
                </a:lnTo>
                <a:lnTo>
                  <a:pt x="19206" y="6180"/>
                </a:lnTo>
                <a:lnTo>
                  <a:pt x="19128" y="6180"/>
                </a:lnTo>
                <a:lnTo>
                  <a:pt x="19128" y="6154"/>
                </a:lnTo>
                <a:lnTo>
                  <a:pt x="19128" y="6154"/>
                </a:lnTo>
                <a:lnTo>
                  <a:pt x="19115" y="6154"/>
                </a:lnTo>
                <a:lnTo>
                  <a:pt x="19102" y="6154"/>
                </a:lnTo>
                <a:lnTo>
                  <a:pt x="19115" y="6115"/>
                </a:lnTo>
                <a:close/>
                <a:moveTo>
                  <a:pt x="8436" y="7954"/>
                </a:moveTo>
                <a:lnTo>
                  <a:pt x="8540" y="7980"/>
                </a:lnTo>
                <a:lnTo>
                  <a:pt x="8553" y="7993"/>
                </a:lnTo>
                <a:lnTo>
                  <a:pt x="8553" y="8006"/>
                </a:lnTo>
                <a:lnTo>
                  <a:pt x="8553" y="8019"/>
                </a:lnTo>
                <a:lnTo>
                  <a:pt x="8553" y="8032"/>
                </a:lnTo>
                <a:lnTo>
                  <a:pt x="8540" y="8032"/>
                </a:lnTo>
                <a:lnTo>
                  <a:pt x="8462" y="8123"/>
                </a:lnTo>
                <a:lnTo>
                  <a:pt x="8449" y="8136"/>
                </a:lnTo>
                <a:lnTo>
                  <a:pt x="8384" y="8227"/>
                </a:lnTo>
                <a:lnTo>
                  <a:pt x="8384" y="8227"/>
                </a:lnTo>
                <a:lnTo>
                  <a:pt x="8358" y="8241"/>
                </a:lnTo>
                <a:lnTo>
                  <a:pt x="8358" y="8241"/>
                </a:lnTo>
                <a:lnTo>
                  <a:pt x="8371" y="8214"/>
                </a:lnTo>
                <a:lnTo>
                  <a:pt x="8384" y="8175"/>
                </a:lnTo>
                <a:lnTo>
                  <a:pt x="8436" y="7954"/>
                </a:lnTo>
                <a:lnTo>
                  <a:pt x="8436" y="7954"/>
                </a:lnTo>
                <a:lnTo>
                  <a:pt x="8436" y="7954"/>
                </a:lnTo>
                <a:close/>
                <a:moveTo>
                  <a:pt x="9466" y="7810"/>
                </a:moveTo>
                <a:lnTo>
                  <a:pt x="9466" y="7823"/>
                </a:lnTo>
                <a:lnTo>
                  <a:pt x="9466" y="7823"/>
                </a:lnTo>
                <a:lnTo>
                  <a:pt x="9466" y="7823"/>
                </a:lnTo>
                <a:lnTo>
                  <a:pt x="9466" y="7823"/>
                </a:lnTo>
                <a:lnTo>
                  <a:pt x="9440" y="7810"/>
                </a:lnTo>
                <a:lnTo>
                  <a:pt x="9440" y="7810"/>
                </a:lnTo>
                <a:lnTo>
                  <a:pt x="9440" y="7810"/>
                </a:lnTo>
                <a:lnTo>
                  <a:pt x="9440" y="7810"/>
                </a:lnTo>
                <a:lnTo>
                  <a:pt x="9440" y="7810"/>
                </a:lnTo>
                <a:lnTo>
                  <a:pt x="9466" y="7810"/>
                </a:lnTo>
                <a:close/>
                <a:moveTo>
                  <a:pt x="8684" y="4329"/>
                </a:moveTo>
                <a:lnTo>
                  <a:pt x="8684" y="4316"/>
                </a:lnTo>
                <a:lnTo>
                  <a:pt x="8697" y="4316"/>
                </a:lnTo>
                <a:lnTo>
                  <a:pt x="8736" y="4316"/>
                </a:lnTo>
                <a:lnTo>
                  <a:pt x="8749" y="4303"/>
                </a:lnTo>
                <a:lnTo>
                  <a:pt x="8697" y="4290"/>
                </a:lnTo>
                <a:lnTo>
                  <a:pt x="8697" y="4290"/>
                </a:lnTo>
                <a:lnTo>
                  <a:pt x="8697" y="4290"/>
                </a:lnTo>
                <a:lnTo>
                  <a:pt x="8723" y="4212"/>
                </a:lnTo>
                <a:lnTo>
                  <a:pt x="8762" y="4225"/>
                </a:lnTo>
                <a:lnTo>
                  <a:pt x="8762" y="4212"/>
                </a:lnTo>
                <a:lnTo>
                  <a:pt x="8814" y="4225"/>
                </a:lnTo>
                <a:lnTo>
                  <a:pt x="8958" y="4238"/>
                </a:lnTo>
                <a:lnTo>
                  <a:pt x="8958" y="4251"/>
                </a:lnTo>
                <a:lnTo>
                  <a:pt x="8945" y="4368"/>
                </a:lnTo>
                <a:lnTo>
                  <a:pt x="8762" y="4342"/>
                </a:lnTo>
                <a:lnTo>
                  <a:pt x="8762" y="4329"/>
                </a:lnTo>
                <a:lnTo>
                  <a:pt x="8749" y="4329"/>
                </a:lnTo>
                <a:lnTo>
                  <a:pt x="8749" y="4342"/>
                </a:lnTo>
                <a:lnTo>
                  <a:pt x="8736" y="4342"/>
                </a:lnTo>
                <a:lnTo>
                  <a:pt x="8684" y="4329"/>
                </a:lnTo>
                <a:close/>
                <a:moveTo>
                  <a:pt x="10574" y="2895"/>
                </a:moveTo>
                <a:lnTo>
                  <a:pt x="10614" y="2895"/>
                </a:lnTo>
                <a:lnTo>
                  <a:pt x="10614" y="2921"/>
                </a:lnTo>
                <a:lnTo>
                  <a:pt x="10601" y="2921"/>
                </a:lnTo>
                <a:lnTo>
                  <a:pt x="10574" y="2921"/>
                </a:lnTo>
                <a:lnTo>
                  <a:pt x="10574" y="2895"/>
                </a:lnTo>
                <a:close/>
                <a:moveTo>
                  <a:pt x="6369" y="7334"/>
                </a:moveTo>
                <a:lnTo>
                  <a:pt x="6389" y="7289"/>
                </a:lnTo>
                <a:lnTo>
                  <a:pt x="6376" y="7302"/>
                </a:lnTo>
                <a:lnTo>
                  <a:pt x="6363" y="7315"/>
                </a:lnTo>
                <a:lnTo>
                  <a:pt x="6363" y="7328"/>
                </a:lnTo>
                <a:lnTo>
                  <a:pt x="6350" y="7341"/>
                </a:lnTo>
                <a:lnTo>
                  <a:pt x="6350" y="7354"/>
                </a:lnTo>
                <a:lnTo>
                  <a:pt x="6337" y="7367"/>
                </a:lnTo>
                <a:lnTo>
                  <a:pt x="6369" y="7334"/>
                </a:lnTo>
                <a:close/>
              </a:path>
            </a:pathLst>
          </a:custGeom>
          <a:solidFill>
            <a:srgbClr val="00823B"/>
          </a:solidFill>
          <a:ln w="7938" cap="rnd">
            <a:solidFill>
              <a:srgbClr val="00823B"/>
            </a:solidFill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44" name="Freeform 9">
            <a:extLst>
              <a:ext uri="{FF2B5EF4-FFF2-40B4-BE49-F238E27FC236}">
                <a16:creationId xmlns:a16="http://schemas.microsoft.com/office/drawing/2014/main" id="{CF900131-16D5-46E9-9BF4-C6B70EE3326C}"/>
              </a:ext>
            </a:extLst>
          </p:cNvPr>
          <p:cNvSpPr>
            <a:spLocks noEditPoints="1"/>
          </p:cNvSpPr>
          <p:nvPr/>
        </p:nvSpPr>
        <p:spPr bwMode="auto">
          <a:xfrm>
            <a:off x="830348" y="2437837"/>
            <a:ext cx="6192000" cy="3689350"/>
          </a:xfrm>
          <a:custGeom>
            <a:avLst/>
            <a:gdLst>
              <a:gd name="T0" fmla="*/ 11643 w 16449"/>
              <a:gd name="T1" fmla="*/ 9623 h 10226"/>
              <a:gd name="T2" fmla="*/ 11749 w 16449"/>
              <a:gd name="T3" fmla="*/ 9866 h 10226"/>
              <a:gd name="T4" fmla="*/ 11802 w 16449"/>
              <a:gd name="T5" fmla="*/ 9506 h 10226"/>
              <a:gd name="T6" fmla="*/ 1863 w 16449"/>
              <a:gd name="T7" fmla="*/ 7484 h 10226"/>
              <a:gd name="T8" fmla="*/ 719 w 16449"/>
              <a:gd name="T9" fmla="*/ 6383 h 10226"/>
              <a:gd name="T10" fmla="*/ 127 w 16449"/>
              <a:gd name="T11" fmla="*/ 5674 h 10226"/>
              <a:gd name="T12" fmla="*/ 889 w 16449"/>
              <a:gd name="T13" fmla="*/ 6172 h 10226"/>
              <a:gd name="T14" fmla="*/ 6764 w 16449"/>
              <a:gd name="T15" fmla="*/ 3229 h 10226"/>
              <a:gd name="T16" fmla="*/ 4138 w 16449"/>
              <a:gd name="T17" fmla="*/ 6828 h 10226"/>
              <a:gd name="T18" fmla="*/ 3969 w 16449"/>
              <a:gd name="T19" fmla="*/ 6817 h 10226"/>
              <a:gd name="T20" fmla="*/ 4075 w 16449"/>
              <a:gd name="T21" fmla="*/ 7474 h 10226"/>
              <a:gd name="T22" fmla="*/ 4361 w 16449"/>
              <a:gd name="T23" fmla="*/ 7601 h 10226"/>
              <a:gd name="T24" fmla="*/ 3990 w 16449"/>
              <a:gd name="T25" fmla="*/ 7728 h 10226"/>
              <a:gd name="T26" fmla="*/ 3948 w 16449"/>
              <a:gd name="T27" fmla="*/ 7484 h 10226"/>
              <a:gd name="T28" fmla="*/ 3599 w 16449"/>
              <a:gd name="T29" fmla="*/ 8183 h 10226"/>
              <a:gd name="T30" fmla="*/ 4467 w 16449"/>
              <a:gd name="T31" fmla="*/ 8395 h 10226"/>
              <a:gd name="T32" fmla="*/ 4636 w 16449"/>
              <a:gd name="T33" fmla="*/ 7982 h 10226"/>
              <a:gd name="T34" fmla="*/ 4562 w 16449"/>
              <a:gd name="T35" fmla="*/ 7357 h 10226"/>
              <a:gd name="T36" fmla="*/ 4572 w 16449"/>
              <a:gd name="T37" fmla="*/ 7347 h 10226"/>
              <a:gd name="T38" fmla="*/ 4519 w 16449"/>
              <a:gd name="T39" fmla="*/ 7707 h 10226"/>
              <a:gd name="T40" fmla="*/ 4890 w 16449"/>
              <a:gd name="T41" fmla="*/ 8373 h 10226"/>
              <a:gd name="T42" fmla="*/ 5282 w 16449"/>
              <a:gd name="T43" fmla="*/ 6902 h 10226"/>
              <a:gd name="T44" fmla="*/ 5705 w 16449"/>
              <a:gd name="T45" fmla="*/ 6436 h 10226"/>
              <a:gd name="T46" fmla="*/ 5525 w 16449"/>
              <a:gd name="T47" fmla="*/ 6585 h 10226"/>
              <a:gd name="T48" fmla="*/ 5451 w 16449"/>
              <a:gd name="T49" fmla="*/ 6817 h 10226"/>
              <a:gd name="T50" fmla="*/ 5377 w 16449"/>
              <a:gd name="T51" fmla="*/ 6923 h 10226"/>
              <a:gd name="T52" fmla="*/ 5112 w 16449"/>
              <a:gd name="T53" fmla="*/ 7072 h 10226"/>
              <a:gd name="T54" fmla="*/ 5080 w 16449"/>
              <a:gd name="T55" fmla="*/ 6997 h 10226"/>
              <a:gd name="T56" fmla="*/ 10066 w 16449"/>
              <a:gd name="T57" fmla="*/ 9040 h 10226"/>
              <a:gd name="T58" fmla="*/ 10066 w 16449"/>
              <a:gd name="T59" fmla="*/ 9548 h 10226"/>
              <a:gd name="T60" fmla="*/ 10310 w 16449"/>
              <a:gd name="T61" fmla="*/ 9930 h 10226"/>
              <a:gd name="T62" fmla="*/ 11262 w 16449"/>
              <a:gd name="T63" fmla="*/ 9189 h 10226"/>
              <a:gd name="T64" fmla="*/ 11093 w 16449"/>
              <a:gd name="T65" fmla="*/ 9220 h 10226"/>
              <a:gd name="T66" fmla="*/ 11220 w 16449"/>
              <a:gd name="T67" fmla="*/ 9855 h 10226"/>
              <a:gd name="T68" fmla="*/ 11178 w 16449"/>
              <a:gd name="T69" fmla="*/ 9750 h 10226"/>
              <a:gd name="T70" fmla="*/ 11294 w 16449"/>
              <a:gd name="T71" fmla="*/ 9728 h 10226"/>
              <a:gd name="T72" fmla="*/ 11410 w 16449"/>
              <a:gd name="T73" fmla="*/ 9824 h 10226"/>
              <a:gd name="T74" fmla="*/ 11220 w 16449"/>
              <a:gd name="T75" fmla="*/ 9824 h 10226"/>
              <a:gd name="T76" fmla="*/ 11569 w 16449"/>
              <a:gd name="T77" fmla="*/ 9591 h 10226"/>
              <a:gd name="T78" fmla="*/ 12194 w 16449"/>
              <a:gd name="T79" fmla="*/ 8987 h 10226"/>
              <a:gd name="T80" fmla="*/ 12691 w 16449"/>
              <a:gd name="T81" fmla="*/ 9114 h 10226"/>
              <a:gd name="T82" fmla="*/ 12734 w 16449"/>
              <a:gd name="T83" fmla="*/ 9157 h 10226"/>
              <a:gd name="T84" fmla="*/ 12014 w 16449"/>
              <a:gd name="T85" fmla="*/ 9284 h 10226"/>
              <a:gd name="T86" fmla="*/ 169 w 16449"/>
              <a:gd name="T87" fmla="*/ 6299 h 10226"/>
              <a:gd name="T88" fmla="*/ 306 w 16449"/>
              <a:gd name="T89" fmla="*/ 6828 h 10226"/>
              <a:gd name="T90" fmla="*/ 497 w 16449"/>
              <a:gd name="T91" fmla="*/ 6542 h 10226"/>
              <a:gd name="T92" fmla="*/ 486 w 16449"/>
              <a:gd name="T93" fmla="*/ 6690 h 10226"/>
              <a:gd name="T94" fmla="*/ 1757 w 16449"/>
              <a:gd name="T95" fmla="*/ 6743 h 10226"/>
              <a:gd name="T96" fmla="*/ 1376 w 16449"/>
              <a:gd name="T97" fmla="*/ 7061 h 10226"/>
              <a:gd name="T98" fmla="*/ 2297 w 16449"/>
              <a:gd name="T99" fmla="*/ 6775 h 10226"/>
              <a:gd name="T100" fmla="*/ 2836 w 16449"/>
              <a:gd name="T101" fmla="*/ 6934 h 10226"/>
              <a:gd name="T102" fmla="*/ 3112 w 16449"/>
              <a:gd name="T103" fmla="*/ 7156 h 10226"/>
              <a:gd name="T104" fmla="*/ 2519 w 16449"/>
              <a:gd name="T105" fmla="*/ 6796 h 10226"/>
              <a:gd name="T106" fmla="*/ 3419 w 16449"/>
              <a:gd name="T107" fmla="*/ 7124 h 10226"/>
              <a:gd name="T108" fmla="*/ 3429 w 16449"/>
              <a:gd name="T109" fmla="*/ 7326 h 10226"/>
              <a:gd name="T110" fmla="*/ 2000 w 16449"/>
              <a:gd name="T111" fmla="*/ 7675 h 10226"/>
              <a:gd name="T112" fmla="*/ 3133 w 16449"/>
              <a:gd name="T113" fmla="*/ 8606 h 10226"/>
              <a:gd name="T114" fmla="*/ 12533 w 16449"/>
              <a:gd name="T115" fmla="*/ 519 h 10226"/>
              <a:gd name="T116" fmla="*/ 12511 w 16449"/>
              <a:gd name="T117" fmla="*/ 636 h 10226"/>
              <a:gd name="T118" fmla="*/ 15634 w 16449"/>
              <a:gd name="T119" fmla="*/ 8130 h 10226"/>
              <a:gd name="T120" fmla="*/ 16428 w 16449"/>
              <a:gd name="T121" fmla="*/ 8151 h 10226"/>
              <a:gd name="T122" fmla="*/ 11749 w 16449"/>
              <a:gd name="T123" fmla="*/ 9866 h 10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449" h="10226">
                <a:moveTo>
                  <a:pt x="11749" y="9866"/>
                </a:moveTo>
                <a:lnTo>
                  <a:pt x="11739" y="9877"/>
                </a:lnTo>
                <a:lnTo>
                  <a:pt x="11728" y="9877"/>
                </a:lnTo>
                <a:lnTo>
                  <a:pt x="11728" y="9866"/>
                </a:lnTo>
                <a:lnTo>
                  <a:pt x="11717" y="9855"/>
                </a:lnTo>
                <a:lnTo>
                  <a:pt x="11717" y="9845"/>
                </a:lnTo>
                <a:lnTo>
                  <a:pt x="11717" y="9845"/>
                </a:lnTo>
                <a:lnTo>
                  <a:pt x="11707" y="9845"/>
                </a:lnTo>
                <a:lnTo>
                  <a:pt x="11696" y="9834"/>
                </a:lnTo>
                <a:lnTo>
                  <a:pt x="11686" y="9834"/>
                </a:lnTo>
                <a:lnTo>
                  <a:pt x="11686" y="9845"/>
                </a:lnTo>
                <a:lnTo>
                  <a:pt x="11675" y="9845"/>
                </a:lnTo>
                <a:lnTo>
                  <a:pt x="11665" y="9845"/>
                </a:lnTo>
                <a:lnTo>
                  <a:pt x="11654" y="9845"/>
                </a:lnTo>
                <a:lnTo>
                  <a:pt x="11643" y="9845"/>
                </a:lnTo>
                <a:lnTo>
                  <a:pt x="11643" y="9834"/>
                </a:lnTo>
                <a:lnTo>
                  <a:pt x="11622" y="9813"/>
                </a:lnTo>
                <a:lnTo>
                  <a:pt x="11633" y="9781"/>
                </a:lnTo>
                <a:lnTo>
                  <a:pt x="11622" y="9771"/>
                </a:lnTo>
                <a:lnTo>
                  <a:pt x="11622" y="9771"/>
                </a:lnTo>
                <a:lnTo>
                  <a:pt x="11612" y="9771"/>
                </a:lnTo>
                <a:lnTo>
                  <a:pt x="11612" y="9771"/>
                </a:lnTo>
                <a:lnTo>
                  <a:pt x="11601" y="9771"/>
                </a:lnTo>
                <a:lnTo>
                  <a:pt x="11590" y="9760"/>
                </a:lnTo>
                <a:lnTo>
                  <a:pt x="11590" y="9760"/>
                </a:lnTo>
                <a:lnTo>
                  <a:pt x="11590" y="9760"/>
                </a:lnTo>
                <a:lnTo>
                  <a:pt x="11590" y="9750"/>
                </a:lnTo>
                <a:lnTo>
                  <a:pt x="11590" y="9739"/>
                </a:lnTo>
                <a:lnTo>
                  <a:pt x="11590" y="9728"/>
                </a:lnTo>
                <a:lnTo>
                  <a:pt x="11590" y="9718"/>
                </a:lnTo>
                <a:lnTo>
                  <a:pt x="11590" y="9707"/>
                </a:lnTo>
                <a:lnTo>
                  <a:pt x="11601" y="9686"/>
                </a:lnTo>
                <a:lnTo>
                  <a:pt x="11612" y="9665"/>
                </a:lnTo>
                <a:lnTo>
                  <a:pt x="11622" y="9654"/>
                </a:lnTo>
                <a:lnTo>
                  <a:pt x="11643" y="9623"/>
                </a:lnTo>
                <a:lnTo>
                  <a:pt x="11654" y="9612"/>
                </a:lnTo>
                <a:lnTo>
                  <a:pt x="11686" y="9591"/>
                </a:lnTo>
                <a:lnTo>
                  <a:pt x="11696" y="9570"/>
                </a:lnTo>
                <a:lnTo>
                  <a:pt x="11717" y="9559"/>
                </a:lnTo>
                <a:lnTo>
                  <a:pt x="11739" y="9538"/>
                </a:lnTo>
                <a:lnTo>
                  <a:pt x="11760" y="9527"/>
                </a:lnTo>
                <a:lnTo>
                  <a:pt x="11781" y="9517"/>
                </a:lnTo>
                <a:lnTo>
                  <a:pt x="11792" y="9517"/>
                </a:lnTo>
                <a:lnTo>
                  <a:pt x="11792" y="9517"/>
                </a:lnTo>
                <a:lnTo>
                  <a:pt x="11802" y="9517"/>
                </a:lnTo>
                <a:lnTo>
                  <a:pt x="11802" y="9517"/>
                </a:lnTo>
                <a:lnTo>
                  <a:pt x="11823" y="9559"/>
                </a:lnTo>
                <a:lnTo>
                  <a:pt x="11834" y="9580"/>
                </a:lnTo>
                <a:lnTo>
                  <a:pt x="11834" y="9591"/>
                </a:lnTo>
                <a:lnTo>
                  <a:pt x="11834" y="9601"/>
                </a:lnTo>
                <a:lnTo>
                  <a:pt x="11844" y="9623"/>
                </a:lnTo>
                <a:lnTo>
                  <a:pt x="11844" y="9654"/>
                </a:lnTo>
                <a:lnTo>
                  <a:pt x="11844" y="9654"/>
                </a:lnTo>
                <a:lnTo>
                  <a:pt x="11844" y="9675"/>
                </a:lnTo>
                <a:lnTo>
                  <a:pt x="11855" y="9697"/>
                </a:lnTo>
                <a:lnTo>
                  <a:pt x="11855" y="9707"/>
                </a:lnTo>
                <a:lnTo>
                  <a:pt x="11855" y="9718"/>
                </a:lnTo>
                <a:lnTo>
                  <a:pt x="11855" y="9739"/>
                </a:lnTo>
                <a:lnTo>
                  <a:pt x="11855" y="9760"/>
                </a:lnTo>
                <a:lnTo>
                  <a:pt x="11855" y="9760"/>
                </a:lnTo>
                <a:lnTo>
                  <a:pt x="11855" y="9760"/>
                </a:lnTo>
                <a:lnTo>
                  <a:pt x="11855" y="9771"/>
                </a:lnTo>
                <a:lnTo>
                  <a:pt x="11834" y="9792"/>
                </a:lnTo>
                <a:lnTo>
                  <a:pt x="11823" y="9803"/>
                </a:lnTo>
                <a:lnTo>
                  <a:pt x="11823" y="9813"/>
                </a:lnTo>
                <a:lnTo>
                  <a:pt x="11813" y="9824"/>
                </a:lnTo>
                <a:lnTo>
                  <a:pt x="11792" y="9834"/>
                </a:lnTo>
                <a:lnTo>
                  <a:pt x="11781" y="9834"/>
                </a:lnTo>
                <a:lnTo>
                  <a:pt x="11770" y="9845"/>
                </a:lnTo>
                <a:lnTo>
                  <a:pt x="11749" y="9866"/>
                </a:lnTo>
                <a:close/>
                <a:moveTo>
                  <a:pt x="11781" y="9485"/>
                </a:moveTo>
                <a:lnTo>
                  <a:pt x="11781" y="9485"/>
                </a:lnTo>
                <a:lnTo>
                  <a:pt x="11781" y="9474"/>
                </a:lnTo>
                <a:lnTo>
                  <a:pt x="11813" y="9443"/>
                </a:lnTo>
                <a:lnTo>
                  <a:pt x="11823" y="9421"/>
                </a:lnTo>
                <a:lnTo>
                  <a:pt x="11834" y="9411"/>
                </a:lnTo>
                <a:lnTo>
                  <a:pt x="11866" y="9390"/>
                </a:lnTo>
                <a:lnTo>
                  <a:pt x="11887" y="9369"/>
                </a:lnTo>
                <a:lnTo>
                  <a:pt x="11908" y="9358"/>
                </a:lnTo>
                <a:lnTo>
                  <a:pt x="11919" y="9347"/>
                </a:lnTo>
                <a:lnTo>
                  <a:pt x="11908" y="9379"/>
                </a:lnTo>
                <a:lnTo>
                  <a:pt x="11908" y="9390"/>
                </a:lnTo>
                <a:lnTo>
                  <a:pt x="11908" y="9400"/>
                </a:lnTo>
                <a:lnTo>
                  <a:pt x="11908" y="9400"/>
                </a:lnTo>
                <a:lnTo>
                  <a:pt x="11897" y="9400"/>
                </a:lnTo>
                <a:lnTo>
                  <a:pt x="11887" y="9400"/>
                </a:lnTo>
                <a:lnTo>
                  <a:pt x="11887" y="9411"/>
                </a:lnTo>
                <a:lnTo>
                  <a:pt x="11876" y="9421"/>
                </a:lnTo>
                <a:lnTo>
                  <a:pt x="11876" y="9421"/>
                </a:lnTo>
                <a:lnTo>
                  <a:pt x="11844" y="9443"/>
                </a:lnTo>
                <a:lnTo>
                  <a:pt x="11834" y="9453"/>
                </a:lnTo>
                <a:lnTo>
                  <a:pt x="11834" y="9464"/>
                </a:lnTo>
                <a:lnTo>
                  <a:pt x="11844" y="9474"/>
                </a:lnTo>
                <a:lnTo>
                  <a:pt x="11844" y="9474"/>
                </a:lnTo>
                <a:lnTo>
                  <a:pt x="11844" y="9485"/>
                </a:lnTo>
                <a:lnTo>
                  <a:pt x="11834" y="9485"/>
                </a:lnTo>
                <a:lnTo>
                  <a:pt x="11834" y="9496"/>
                </a:lnTo>
                <a:lnTo>
                  <a:pt x="11834" y="9496"/>
                </a:lnTo>
                <a:lnTo>
                  <a:pt x="11823" y="9506"/>
                </a:lnTo>
                <a:lnTo>
                  <a:pt x="11823" y="9506"/>
                </a:lnTo>
                <a:lnTo>
                  <a:pt x="11823" y="9506"/>
                </a:lnTo>
                <a:lnTo>
                  <a:pt x="11813" y="9517"/>
                </a:lnTo>
                <a:lnTo>
                  <a:pt x="11813" y="9517"/>
                </a:lnTo>
                <a:lnTo>
                  <a:pt x="11802" y="9517"/>
                </a:lnTo>
                <a:lnTo>
                  <a:pt x="11802" y="9506"/>
                </a:lnTo>
                <a:lnTo>
                  <a:pt x="11802" y="9506"/>
                </a:lnTo>
                <a:lnTo>
                  <a:pt x="11792" y="9496"/>
                </a:lnTo>
                <a:lnTo>
                  <a:pt x="11792" y="9485"/>
                </a:lnTo>
                <a:lnTo>
                  <a:pt x="11792" y="9485"/>
                </a:lnTo>
                <a:lnTo>
                  <a:pt x="11792" y="9485"/>
                </a:lnTo>
                <a:lnTo>
                  <a:pt x="11792" y="9485"/>
                </a:lnTo>
                <a:lnTo>
                  <a:pt x="11792" y="9485"/>
                </a:lnTo>
                <a:lnTo>
                  <a:pt x="11781" y="9496"/>
                </a:lnTo>
                <a:lnTo>
                  <a:pt x="11781" y="9496"/>
                </a:lnTo>
                <a:lnTo>
                  <a:pt x="11781" y="9485"/>
                </a:lnTo>
                <a:close/>
                <a:moveTo>
                  <a:pt x="5504" y="6743"/>
                </a:moveTo>
                <a:lnTo>
                  <a:pt x="5504" y="6743"/>
                </a:lnTo>
                <a:lnTo>
                  <a:pt x="5493" y="6722"/>
                </a:lnTo>
                <a:lnTo>
                  <a:pt x="5493" y="6701"/>
                </a:lnTo>
                <a:lnTo>
                  <a:pt x="5483" y="6680"/>
                </a:lnTo>
                <a:lnTo>
                  <a:pt x="5483" y="6669"/>
                </a:lnTo>
                <a:lnTo>
                  <a:pt x="5493" y="6659"/>
                </a:lnTo>
                <a:lnTo>
                  <a:pt x="5493" y="6648"/>
                </a:lnTo>
                <a:lnTo>
                  <a:pt x="5504" y="6638"/>
                </a:lnTo>
                <a:lnTo>
                  <a:pt x="5514" y="6627"/>
                </a:lnTo>
                <a:lnTo>
                  <a:pt x="5525" y="6606"/>
                </a:lnTo>
                <a:lnTo>
                  <a:pt x="5536" y="6595"/>
                </a:lnTo>
                <a:lnTo>
                  <a:pt x="5567" y="6585"/>
                </a:lnTo>
                <a:lnTo>
                  <a:pt x="5578" y="6585"/>
                </a:lnTo>
                <a:lnTo>
                  <a:pt x="5578" y="6585"/>
                </a:lnTo>
                <a:lnTo>
                  <a:pt x="5578" y="6595"/>
                </a:lnTo>
                <a:lnTo>
                  <a:pt x="5557" y="6627"/>
                </a:lnTo>
                <a:lnTo>
                  <a:pt x="5525" y="6712"/>
                </a:lnTo>
                <a:lnTo>
                  <a:pt x="5504" y="6743"/>
                </a:lnTo>
                <a:close/>
                <a:moveTo>
                  <a:pt x="1831" y="7442"/>
                </a:moveTo>
                <a:lnTo>
                  <a:pt x="1841" y="7453"/>
                </a:lnTo>
                <a:lnTo>
                  <a:pt x="1852" y="7463"/>
                </a:lnTo>
                <a:lnTo>
                  <a:pt x="1863" y="7474"/>
                </a:lnTo>
                <a:lnTo>
                  <a:pt x="1863" y="7474"/>
                </a:lnTo>
                <a:lnTo>
                  <a:pt x="1863" y="7484"/>
                </a:lnTo>
                <a:lnTo>
                  <a:pt x="1863" y="7495"/>
                </a:lnTo>
                <a:lnTo>
                  <a:pt x="1863" y="7505"/>
                </a:lnTo>
                <a:lnTo>
                  <a:pt x="1863" y="7505"/>
                </a:lnTo>
                <a:lnTo>
                  <a:pt x="1863" y="7505"/>
                </a:lnTo>
                <a:lnTo>
                  <a:pt x="1852" y="7505"/>
                </a:lnTo>
                <a:lnTo>
                  <a:pt x="1841" y="7474"/>
                </a:lnTo>
                <a:lnTo>
                  <a:pt x="1831" y="7463"/>
                </a:lnTo>
                <a:lnTo>
                  <a:pt x="1831" y="7453"/>
                </a:lnTo>
                <a:lnTo>
                  <a:pt x="1831" y="7442"/>
                </a:lnTo>
                <a:lnTo>
                  <a:pt x="1831" y="7442"/>
                </a:lnTo>
                <a:lnTo>
                  <a:pt x="1831" y="7442"/>
                </a:lnTo>
                <a:close/>
                <a:moveTo>
                  <a:pt x="476" y="6786"/>
                </a:moveTo>
                <a:lnTo>
                  <a:pt x="476" y="6775"/>
                </a:lnTo>
                <a:lnTo>
                  <a:pt x="486" y="6743"/>
                </a:lnTo>
                <a:lnTo>
                  <a:pt x="497" y="6712"/>
                </a:lnTo>
                <a:lnTo>
                  <a:pt x="508" y="6690"/>
                </a:lnTo>
                <a:lnTo>
                  <a:pt x="508" y="6669"/>
                </a:lnTo>
                <a:lnTo>
                  <a:pt x="508" y="6638"/>
                </a:lnTo>
                <a:lnTo>
                  <a:pt x="508" y="6616"/>
                </a:lnTo>
                <a:lnTo>
                  <a:pt x="518" y="6606"/>
                </a:lnTo>
                <a:lnTo>
                  <a:pt x="518" y="6595"/>
                </a:lnTo>
                <a:lnTo>
                  <a:pt x="529" y="6574"/>
                </a:lnTo>
                <a:lnTo>
                  <a:pt x="539" y="6563"/>
                </a:lnTo>
                <a:lnTo>
                  <a:pt x="550" y="6542"/>
                </a:lnTo>
                <a:lnTo>
                  <a:pt x="561" y="6532"/>
                </a:lnTo>
                <a:lnTo>
                  <a:pt x="571" y="6510"/>
                </a:lnTo>
                <a:lnTo>
                  <a:pt x="603" y="6479"/>
                </a:lnTo>
                <a:lnTo>
                  <a:pt x="603" y="6479"/>
                </a:lnTo>
                <a:lnTo>
                  <a:pt x="613" y="6458"/>
                </a:lnTo>
                <a:lnTo>
                  <a:pt x="635" y="6447"/>
                </a:lnTo>
                <a:lnTo>
                  <a:pt x="645" y="6436"/>
                </a:lnTo>
                <a:lnTo>
                  <a:pt x="677" y="6405"/>
                </a:lnTo>
                <a:lnTo>
                  <a:pt x="677" y="6405"/>
                </a:lnTo>
                <a:lnTo>
                  <a:pt x="709" y="6383"/>
                </a:lnTo>
                <a:lnTo>
                  <a:pt x="719" y="6383"/>
                </a:lnTo>
                <a:lnTo>
                  <a:pt x="719" y="6383"/>
                </a:lnTo>
                <a:lnTo>
                  <a:pt x="719" y="6394"/>
                </a:lnTo>
                <a:lnTo>
                  <a:pt x="730" y="6394"/>
                </a:lnTo>
                <a:lnTo>
                  <a:pt x="730" y="6405"/>
                </a:lnTo>
                <a:lnTo>
                  <a:pt x="730" y="6415"/>
                </a:lnTo>
                <a:lnTo>
                  <a:pt x="730" y="6426"/>
                </a:lnTo>
                <a:lnTo>
                  <a:pt x="730" y="6447"/>
                </a:lnTo>
                <a:lnTo>
                  <a:pt x="719" y="6468"/>
                </a:lnTo>
                <a:lnTo>
                  <a:pt x="719" y="6479"/>
                </a:lnTo>
                <a:lnTo>
                  <a:pt x="719" y="6500"/>
                </a:lnTo>
                <a:lnTo>
                  <a:pt x="698" y="6532"/>
                </a:lnTo>
                <a:lnTo>
                  <a:pt x="698" y="6532"/>
                </a:lnTo>
                <a:lnTo>
                  <a:pt x="688" y="6553"/>
                </a:lnTo>
                <a:lnTo>
                  <a:pt x="677" y="6574"/>
                </a:lnTo>
                <a:lnTo>
                  <a:pt x="666" y="6595"/>
                </a:lnTo>
                <a:lnTo>
                  <a:pt x="666" y="6595"/>
                </a:lnTo>
                <a:lnTo>
                  <a:pt x="635" y="6638"/>
                </a:lnTo>
                <a:lnTo>
                  <a:pt x="613" y="6669"/>
                </a:lnTo>
                <a:lnTo>
                  <a:pt x="603" y="6690"/>
                </a:lnTo>
                <a:lnTo>
                  <a:pt x="592" y="6690"/>
                </a:lnTo>
                <a:lnTo>
                  <a:pt x="592" y="6701"/>
                </a:lnTo>
                <a:lnTo>
                  <a:pt x="582" y="6722"/>
                </a:lnTo>
                <a:lnTo>
                  <a:pt x="571" y="6733"/>
                </a:lnTo>
                <a:lnTo>
                  <a:pt x="550" y="6743"/>
                </a:lnTo>
                <a:lnTo>
                  <a:pt x="529" y="6765"/>
                </a:lnTo>
                <a:lnTo>
                  <a:pt x="508" y="6786"/>
                </a:lnTo>
                <a:lnTo>
                  <a:pt x="486" y="6786"/>
                </a:lnTo>
                <a:lnTo>
                  <a:pt x="476" y="6786"/>
                </a:lnTo>
                <a:close/>
                <a:moveTo>
                  <a:pt x="127" y="5685"/>
                </a:moveTo>
                <a:lnTo>
                  <a:pt x="21" y="5886"/>
                </a:lnTo>
                <a:lnTo>
                  <a:pt x="0" y="5875"/>
                </a:lnTo>
                <a:lnTo>
                  <a:pt x="116" y="5674"/>
                </a:lnTo>
                <a:lnTo>
                  <a:pt x="127" y="5664"/>
                </a:lnTo>
                <a:lnTo>
                  <a:pt x="127" y="5664"/>
                </a:lnTo>
                <a:lnTo>
                  <a:pt x="127" y="5674"/>
                </a:lnTo>
                <a:lnTo>
                  <a:pt x="127" y="5685"/>
                </a:lnTo>
                <a:close/>
                <a:moveTo>
                  <a:pt x="127" y="5685"/>
                </a:moveTo>
                <a:lnTo>
                  <a:pt x="21" y="5886"/>
                </a:lnTo>
                <a:lnTo>
                  <a:pt x="0" y="5875"/>
                </a:lnTo>
                <a:lnTo>
                  <a:pt x="116" y="5674"/>
                </a:lnTo>
                <a:lnTo>
                  <a:pt x="127" y="5664"/>
                </a:lnTo>
                <a:lnTo>
                  <a:pt x="127" y="5664"/>
                </a:lnTo>
                <a:lnTo>
                  <a:pt x="127" y="5674"/>
                </a:lnTo>
                <a:lnTo>
                  <a:pt x="127" y="5685"/>
                </a:lnTo>
                <a:close/>
                <a:moveTo>
                  <a:pt x="878" y="6182"/>
                </a:moveTo>
                <a:lnTo>
                  <a:pt x="899" y="6161"/>
                </a:lnTo>
                <a:lnTo>
                  <a:pt x="910" y="6161"/>
                </a:lnTo>
                <a:lnTo>
                  <a:pt x="910" y="6161"/>
                </a:lnTo>
                <a:lnTo>
                  <a:pt x="910" y="6151"/>
                </a:lnTo>
                <a:lnTo>
                  <a:pt x="920" y="6140"/>
                </a:lnTo>
                <a:lnTo>
                  <a:pt x="920" y="6140"/>
                </a:lnTo>
                <a:lnTo>
                  <a:pt x="920" y="6140"/>
                </a:lnTo>
                <a:lnTo>
                  <a:pt x="920" y="6140"/>
                </a:lnTo>
                <a:lnTo>
                  <a:pt x="931" y="6140"/>
                </a:lnTo>
                <a:lnTo>
                  <a:pt x="931" y="6140"/>
                </a:lnTo>
                <a:lnTo>
                  <a:pt x="942" y="6129"/>
                </a:lnTo>
                <a:lnTo>
                  <a:pt x="942" y="6129"/>
                </a:lnTo>
                <a:lnTo>
                  <a:pt x="942" y="6140"/>
                </a:lnTo>
                <a:lnTo>
                  <a:pt x="942" y="6140"/>
                </a:lnTo>
                <a:lnTo>
                  <a:pt x="931" y="6151"/>
                </a:lnTo>
                <a:lnTo>
                  <a:pt x="931" y="6151"/>
                </a:lnTo>
                <a:lnTo>
                  <a:pt x="931" y="6151"/>
                </a:lnTo>
                <a:lnTo>
                  <a:pt x="920" y="6151"/>
                </a:lnTo>
                <a:lnTo>
                  <a:pt x="920" y="6151"/>
                </a:lnTo>
                <a:lnTo>
                  <a:pt x="920" y="6151"/>
                </a:lnTo>
                <a:lnTo>
                  <a:pt x="910" y="6151"/>
                </a:lnTo>
                <a:lnTo>
                  <a:pt x="910" y="6161"/>
                </a:lnTo>
                <a:lnTo>
                  <a:pt x="910" y="6161"/>
                </a:lnTo>
                <a:lnTo>
                  <a:pt x="899" y="6161"/>
                </a:lnTo>
                <a:lnTo>
                  <a:pt x="889" y="6172"/>
                </a:lnTo>
                <a:lnTo>
                  <a:pt x="899" y="6172"/>
                </a:lnTo>
                <a:lnTo>
                  <a:pt x="878" y="6193"/>
                </a:lnTo>
                <a:lnTo>
                  <a:pt x="878" y="6182"/>
                </a:lnTo>
                <a:close/>
                <a:moveTo>
                  <a:pt x="1365" y="53"/>
                </a:moveTo>
                <a:lnTo>
                  <a:pt x="1429" y="0"/>
                </a:lnTo>
                <a:lnTo>
                  <a:pt x="1439" y="11"/>
                </a:lnTo>
                <a:lnTo>
                  <a:pt x="1450" y="32"/>
                </a:lnTo>
                <a:lnTo>
                  <a:pt x="1460" y="53"/>
                </a:lnTo>
                <a:lnTo>
                  <a:pt x="1503" y="85"/>
                </a:lnTo>
                <a:lnTo>
                  <a:pt x="1524" y="106"/>
                </a:lnTo>
                <a:lnTo>
                  <a:pt x="1524" y="128"/>
                </a:lnTo>
                <a:lnTo>
                  <a:pt x="1534" y="138"/>
                </a:lnTo>
                <a:lnTo>
                  <a:pt x="1577" y="149"/>
                </a:lnTo>
                <a:lnTo>
                  <a:pt x="1587" y="159"/>
                </a:lnTo>
                <a:lnTo>
                  <a:pt x="1587" y="180"/>
                </a:lnTo>
                <a:lnTo>
                  <a:pt x="1577" y="191"/>
                </a:lnTo>
                <a:lnTo>
                  <a:pt x="1566" y="191"/>
                </a:lnTo>
                <a:lnTo>
                  <a:pt x="1545" y="212"/>
                </a:lnTo>
                <a:lnTo>
                  <a:pt x="1534" y="212"/>
                </a:lnTo>
                <a:lnTo>
                  <a:pt x="1503" y="180"/>
                </a:lnTo>
                <a:lnTo>
                  <a:pt x="1481" y="180"/>
                </a:lnTo>
                <a:lnTo>
                  <a:pt x="1481" y="180"/>
                </a:lnTo>
                <a:lnTo>
                  <a:pt x="1471" y="170"/>
                </a:lnTo>
                <a:lnTo>
                  <a:pt x="1450" y="149"/>
                </a:lnTo>
                <a:lnTo>
                  <a:pt x="1429" y="117"/>
                </a:lnTo>
                <a:lnTo>
                  <a:pt x="1407" y="96"/>
                </a:lnTo>
                <a:lnTo>
                  <a:pt x="1397" y="85"/>
                </a:lnTo>
                <a:lnTo>
                  <a:pt x="1376" y="64"/>
                </a:lnTo>
                <a:lnTo>
                  <a:pt x="1365" y="53"/>
                </a:lnTo>
                <a:close/>
                <a:moveTo>
                  <a:pt x="6795" y="3091"/>
                </a:moveTo>
                <a:lnTo>
                  <a:pt x="6869" y="3144"/>
                </a:lnTo>
                <a:lnTo>
                  <a:pt x="6795" y="3261"/>
                </a:lnTo>
                <a:lnTo>
                  <a:pt x="6774" y="3271"/>
                </a:lnTo>
                <a:lnTo>
                  <a:pt x="6764" y="3250"/>
                </a:lnTo>
                <a:lnTo>
                  <a:pt x="6764" y="3229"/>
                </a:lnTo>
                <a:lnTo>
                  <a:pt x="6774" y="3208"/>
                </a:lnTo>
                <a:lnTo>
                  <a:pt x="6795" y="3187"/>
                </a:lnTo>
                <a:lnTo>
                  <a:pt x="6795" y="3176"/>
                </a:lnTo>
                <a:lnTo>
                  <a:pt x="6795" y="3176"/>
                </a:lnTo>
                <a:lnTo>
                  <a:pt x="6795" y="3166"/>
                </a:lnTo>
                <a:lnTo>
                  <a:pt x="6795" y="3166"/>
                </a:lnTo>
                <a:lnTo>
                  <a:pt x="6785" y="3155"/>
                </a:lnTo>
                <a:lnTo>
                  <a:pt x="6785" y="3155"/>
                </a:lnTo>
                <a:lnTo>
                  <a:pt x="6785" y="3144"/>
                </a:lnTo>
                <a:lnTo>
                  <a:pt x="6785" y="3144"/>
                </a:lnTo>
                <a:lnTo>
                  <a:pt x="6785" y="3134"/>
                </a:lnTo>
                <a:lnTo>
                  <a:pt x="6774" y="3134"/>
                </a:lnTo>
                <a:lnTo>
                  <a:pt x="6764" y="3134"/>
                </a:lnTo>
                <a:lnTo>
                  <a:pt x="6732" y="3113"/>
                </a:lnTo>
                <a:lnTo>
                  <a:pt x="6721" y="3102"/>
                </a:lnTo>
                <a:lnTo>
                  <a:pt x="6732" y="3091"/>
                </a:lnTo>
                <a:lnTo>
                  <a:pt x="6742" y="3081"/>
                </a:lnTo>
                <a:lnTo>
                  <a:pt x="6764" y="3070"/>
                </a:lnTo>
                <a:lnTo>
                  <a:pt x="6795" y="3091"/>
                </a:lnTo>
                <a:close/>
                <a:moveTo>
                  <a:pt x="3980" y="6733"/>
                </a:moveTo>
                <a:lnTo>
                  <a:pt x="3980" y="6733"/>
                </a:lnTo>
                <a:lnTo>
                  <a:pt x="3980" y="6733"/>
                </a:lnTo>
                <a:lnTo>
                  <a:pt x="3990" y="6743"/>
                </a:lnTo>
                <a:lnTo>
                  <a:pt x="4011" y="6743"/>
                </a:lnTo>
                <a:lnTo>
                  <a:pt x="4033" y="6743"/>
                </a:lnTo>
                <a:lnTo>
                  <a:pt x="4043" y="6743"/>
                </a:lnTo>
                <a:lnTo>
                  <a:pt x="4043" y="6754"/>
                </a:lnTo>
                <a:lnTo>
                  <a:pt x="4054" y="6754"/>
                </a:lnTo>
                <a:lnTo>
                  <a:pt x="4075" y="6754"/>
                </a:lnTo>
                <a:lnTo>
                  <a:pt x="4085" y="6754"/>
                </a:lnTo>
                <a:lnTo>
                  <a:pt x="4085" y="6765"/>
                </a:lnTo>
                <a:lnTo>
                  <a:pt x="4107" y="6775"/>
                </a:lnTo>
                <a:lnTo>
                  <a:pt x="4117" y="6796"/>
                </a:lnTo>
                <a:lnTo>
                  <a:pt x="4128" y="6807"/>
                </a:lnTo>
                <a:lnTo>
                  <a:pt x="4138" y="6828"/>
                </a:lnTo>
                <a:lnTo>
                  <a:pt x="4149" y="6839"/>
                </a:lnTo>
                <a:lnTo>
                  <a:pt x="4160" y="6849"/>
                </a:lnTo>
                <a:lnTo>
                  <a:pt x="4160" y="6849"/>
                </a:lnTo>
                <a:lnTo>
                  <a:pt x="4170" y="6860"/>
                </a:lnTo>
                <a:lnTo>
                  <a:pt x="4170" y="6860"/>
                </a:lnTo>
                <a:lnTo>
                  <a:pt x="4170" y="6860"/>
                </a:lnTo>
                <a:lnTo>
                  <a:pt x="4170" y="6860"/>
                </a:lnTo>
                <a:lnTo>
                  <a:pt x="4160" y="6976"/>
                </a:lnTo>
                <a:lnTo>
                  <a:pt x="4149" y="7029"/>
                </a:lnTo>
                <a:lnTo>
                  <a:pt x="4138" y="7082"/>
                </a:lnTo>
                <a:lnTo>
                  <a:pt x="4117" y="7167"/>
                </a:lnTo>
                <a:lnTo>
                  <a:pt x="4096" y="7283"/>
                </a:lnTo>
                <a:lnTo>
                  <a:pt x="4022" y="7294"/>
                </a:lnTo>
                <a:lnTo>
                  <a:pt x="3990" y="7294"/>
                </a:lnTo>
                <a:lnTo>
                  <a:pt x="3948" y="7294"/>
                </a:lnTo>
                <a:lnTo>
                  <a:pt x="3937" y="7294"/>
                </a:lnTo>
                <a:lnTo>
                  <a:pt x="3937" y="7283"/>
                </a:lnTo>
                <a:lnTo>
                  <a:pt x="3937" y="7262"/>
                </a:lnTo>
                <a:lnTo>
                  <a:pt x="3937" y="7241"/>
                </a:lnTo>
                <a:lnTo>
                  <a:pt x="3937" y="7209"/>
                </a:lnTo>
                <a:lnTo>
                  <a:pt x="3937" y="7188"/>
                </a:lnTo>
                <a:lnTo>
                  <a:pt x="3937" y="7177"/>
                </a:lnTo>
                <a:lnTo>
                  <a:pt x="3937" y="7146"/>
                </a:lnTo>
                <a:lnTo>
                  <a:pt x="3937" y="7093"/>
                </a:lnTo>
                <a:lnTo>
                  <a:pt x="3937" y="6997"/>
                </a:lnTo>
                <a:lnTo>
                  <a:pt x="3937" y="6923"/>
                </a:lnTo>
                <a:lnTo>
                  <a:pt x="3937" y="6881"/>
                </a:lnTo>
                <a:lnTo>
                  <a:pt x="3937" y="6828"/>
                </a:lnTo>
                <a:lnTo>
                  <a:pt x="3948" y="6828"/>
                </a:lnTo>
                <a:lnTo>
                  <a:pt x="3948" y="6817"/>
                </a:lnTo>
                <a:lnTo>
                  <a:pt x="3958" y="6817"/>
                </a:lnTo>
                <a:lnTo>
                  <a:pt x="3958" y="6817"/>
                </a:lnTo>
                <a:lnTo>
                  <a:pt x="3958" y="6817"/>
                </a:lnTo>
                <a:lnTo>
                  <a:pt x="3969" y="6817"/>
                </a:lnTo>
                <a:lnTo>
                  <a:pt x="3969" y="6817"/>
                </a:lnTo>
                <a:lnTo>
                  <a:pt x="3969" y="6817"/>
                </a:lnTo>
                <a:lnTo>
                  <a:pt x="3969" y="6807"/>
                </a:lnTo>
                <a:lnTo>
                  <a:pt x="3980" y="6807"/>
                </a:lnTo>
                <a:lnTo>
                  <a:pt x="3980" y="6796"/>
                </a:lnTo>
                <a:lnTo>
                  <a:pt x="3980" y="6796"/>
                </a:lnTo>
                <a:lnTo>
                  <a:pt x="3969" y="6796"/>
                </a:lnTo>
                <a:lnTo>
                  <a:pt x="3969" y="6796"/>
                </a:lnTo>
                <a:lnTo>
                  <a:pt x="3969" y="6796"/>
                </a:lnTo>
                <a:lnTo>
                  <a:pt x="3969" y="6796"/>
                </a:lnTo>
                <a:lnTo>
                  <a:pt x="3958" y="6796"/>
                </a:lnTo>
                <a:lnTo>
                  <a:pt x="3958" y="6786"/>
                </a:lnTo>
                <a:lnTo>
                  <a:pt x="3958" y="6786"/>
                </a:lnTo>
                <a:lnTo>
                  <a:pt x="3958" y="6786"/>
                </a:lnTo>
                <a:lnTo>
                  <a:pt x="3958" y="6775"/>
                </a:lnTo>
                <a:lnTo>
                  <a:pt x="3969" y="6765"/>
                </a:lnTo>
                <a:lnTo>
                  <a:pt x="3969" y="6743"/>
                </a:lnTo>
                <a:lnTo>
                  <a:pt x="3980" y="6743"/>
                </a:lnTo>
                <a:lnTo>
                  <a:pt x="3980" y="6743"/>
                </a:lnTo>
                <a:lnTo>
                  <a:pt x="3980" y="6733"/>
                </a:lnTo>
                <a:close/>
                <a:moveTo>
                  <a:pt x="3958" y="7304"/>
                </a:moveTo>
                <a:lnTo>
                  <a:pt x="3980" y="7304"/>
                </a:lnTo>
                <a:lnTo>
                  <a:pt x="3990" y="7304"/>
                </a:lnTo>
                <a:lnTo>
                  <a:pt x="4001" y="7304"/>
                </a:lnTo>
                <a:lnTo>
                  <a:pt x="4022" y="7304"/>
                </a:lnTo>
                <a:lnTo>
                  <a:pt x="4043" y="7304"/>
                </a:lnTo>
                <a:lnTo>
                  <a:pt x="4064" y="7304"/>
                </a:lnTo>
                <a:lnTo>
                  <a:pt x="4085" y="7294"/>
                </a:lnTo>
                <a:lnTo>
                  <a:pt x="4075" y="7347"/>
                </a:lnTo>
                <a:lnTo>
                  <a:pt x="4064" y="7410"/>
                </a:lnTo>
                <a:lnTo>
                  <a:pt x="4064" y="7410"/>
                </a:lnTo>
                <a:lnTo>
                  <a:pt x="4064" y="7410"/>
                </a:lnTo>
                <a:lnTo>
                  <a:pt x="4064" y="7421"/>
                </a:lnTo>
                <a:lnTo>
                  <a:pt x="4064" y="7421"/>
                </a:lnTo>
                <a:lnTo>
                  <a:pt x="4064" y="7421"/>
                </a:lnTo>
                <a:lnTo>
                  <a:pt x="4075" y="7474"/>
                </a:lnTo>
                <a:lnTo>
                  <a:pt x="4075" y="7484"/>
                </a:lnTo>
                <a:lnTo>
                  <a:pt x="4075" y="7484"/>
                </a:lnTo>
                <a:lnTo>
                  <a:pt x="4075" y="7484"/>
                </a:lnTo>
                <a:lnTo>
                  <a:pt x="4075" y="7484"/>
                </a:lnTo>
                <a:lnTo>
                  <a:pt x="4075" y="7484"/>
                </a:lnTo>
                <a:lnTo>
                  <a:pt x="4085" y="7484"/>
                </a:lnTo>
                <a:lnTo>
                  <a:pt x="4085" y="7484"/>
                </a:lnTo>
                <a:lnTo>
                  <a:pt x="4096" y="7474"/>
                </a:lnTo>
                <a:lnTo>
                  <a:pt x="4107" y="7474"/>
                </a:lnTo>
                <a:lnTo>
                  <a:pt x="4149" y="7463"/>
                </a:lnTo>
                <a:lnTo>
                  <a:pt x="4149" y="7463"/>
                </a:lnTo>
                <a:lnTo>
                  <a:pt x="4170" y="7463"/>
                </a:lnTo>
                <a:lnTo>
                  <a:pt x="4170" y="7463"/>
                </a:lnTo>
                <a:lnTo>
                  <a:pt x="4202" y="7463"/>
                </a:lnTo>
                <a:lnTo>
                  <a:pt x="4202" y="7463"/>
                </a:lnTo>
                <a:lnTo>
                  <a:pt x="4202" y="7463"/>
                </a:lnTo>
                <a:lnTo>
                  <a:pt x="4212" y="7463"/>
                </a:lnTo>
                <a:lnTo>
                  <a:pt x="4212" y="7463"/>
                </a:lnTo>
                <a:lnTo>
                  <a:pt x="4223" y="7474"/>
                </a:lnTo>
                <a:lnTo>
                  <a:pt x="4234" y="7474"/>
                </a:lnTo>
                <a:lnTo>
                  <a:pt x="4255" y="7484"/>
                </a:lnTo>
                <a:lnTo>
                  <a:pt x="4265" y="7484"/>
                </a:lnTo>
                <a:lnTo>
                  <a:pt x="4276" y="7495"/>
                </a:lnTo>
                <a:lnTo>
                  <a:pt x="4287" y="7495"/>
                </a:lnTo>
                <a:lnTo>
                  <a:pt x="4297" y="7505"/>
                </a:lnTo>
                <a:lnTo>
                  <a:pt x="4308" y="7516"/>
                </a:lnTo>
                <a:lnTo>
                  <a:pt x="4318" y="7516"/>
                </a:lnTo>
                <a:lnTo>
                  <a:pt x="4329" y="7537"/>
                </a:lnTo>
                <a:lnTo>
                  <a:pt x="4339" y="7548"/>
                </a:lnTo>
                <a:lnTo>
                  <a:pt x="4350" y="7558"/>
                </a:lnTo>
                <a:lnTo>
                  <a:pt x="4350" y="7558"/>
                </a:lnTo>
                <a:lnTo>
                  <a:pt x="4350" y="7569"/>
                </a:lnTo>
                <a:lnTo>
                  <a:pt x="4350" y="7580"/>
                </a:lnTo>
                <a:lnTo>
                  <a:pt x="4350" y="7590"/>
                </a:lnTo>
                <a:lnTo>
                  <a:pt x="4361" y="7601"/>
                </a:lnTo>
                <a:lnTo>
                  <a:pt x="4361" y="7611"/>
                </a:lnTo>
                <a:lnTo>
                  <a:pt x="4361" y="7622"/>
                </a:lnTo>
                <a:lnTo>
                  <a:pt x="4361" y="7622"/>
                </a:lnTo>
                <a:lnTo>
                  <a:pt x="4361" y="7633"/>
                </a:lnTo>
                <a:lnTo>
                  <a:pt x="4361" y="7643"/>
                </a:lnTo>
                <a:lnTo>
                  <a:pt x="4361" y="7654"/>
                </a:lnTo>
                <a:lnTo>
                  <a:pt x="4361" y="7654"/>
                </a:lnTo>
                <a:lnTo>
                  <a:pt x="4361" y="7654"/>
                </a:lnTo>
                <a:lnTo>
                  <a:pt x="4350" y="7664"/>
                </a:lnTo>
                <a:lnTo>
                  <a:pt x="4339" y="7664"/>
                </a:lnTo>
                <a:lnTo>
                  <a:pt x="4339" y="7675"/>
                </a:lnTo>
                <a:lnTo>
                  <a:pt x="4329" y="7675"/>
                </a:lnTo>
                <a:lnTo>
                  <a:pt x="4329" y="7675"/>
                </a:lnTo>
                <a:lnTo>
                  <a:pt x="4318" y="7685"/>
                </a:lnTo>
                <a:lnTo>
                  <a:pt x="4318" y="7685"/>
                </a:lnTo>
                <a:lnTo>
                  <a:pt x="4318" y="7685"/>
                </a:lnTo>
                <a:lnTo>
                  <a:pt x="4318" y="7685"/>
                </a:lnTo>
                <a:lnTo>
                  <a:pt x="4318" y="7685"/>
                </a:lnTo>
                <a:lnTo>
                  <a:pt x="4308" y="7685"/>
                </a:lnTo>
                <a:lnTo>
                  <a:pt x="4297" y="7696"/>
                </a:lnTo>
                <a:lnTo>
                  <a:pt x="4276" y="7696"/>
                </a:lnTo>
                <a:lnTo>
                  <a:pt x="4234" y="7707"/>
                </a:lnTo>
                <a:lnTo>
                  <a:pt x="4234" y="7707"/>
                </a:lnTo>
                <a:lnTo>
                  <a:pt x="4234" y="7707"/>
                </a:lnTo>
                <a:lnTo>
                  <a:pt x="4223" y="7707"/>
                </a:lnTo>
                <a:lnTo>
                  <a:pt x="4223" y="7707"/>
                </a:lnTo>
                <a:lnTo>
                  <a:pt x="4202" y="7707"/>
                </a:lnTo>
                <a:lnTo>
                  <a:pt x="4202" y="7707"/>
                </a:lnTo>
                <a:lnTo>
                  <a:pt x="4181" y="7707"/>
                </a:lnTo>
                <a:lnTo>
                  <a:pt x="4170" y="7717"/>
                </a:lnTo>
                <a:lnTo>
                  <a:pt x="4117" y="7717"/>
                </a:lnTo>
                <a:lnTo>
                  <a:pt x="4117" y="7717"/>
                </a:lnTo>
                <a:lnTo>
                  <a:pt x="4096" y="7717"/>
                </a:lnTo>
                <a:lnTo>
                  <a:pt x="4075" y="7717"/>
                </a:lnTo>
                <a:lnTo>
                  <a:pt x="3990" y="7728"/>
                </a:lnTo>
                <a:lnTo>
                  <a:pt x="3990" y="7717"/>
                </a:lnTo>
                <a:lnTo>
                  <a:pt x="3990" y="7717"/>
                </a:lnTo>
                <a:lnTo>
                  <a:pt x="3980" y="7717"/>
                </a:lnTo>
                <a:lnTo>
                  <a:pt x="3980" y="7696"/>
                </a:lnTo>
                <a:lnTo>
                  <a:pt x="3969" y="7685"/>
                </a:lnTo>
                <a:lnTo>
                  <a:pt x="3969" y="7675"/>
                </a:lnTo>
                <a:lnTo>
                  <a:pt x="3969" y="7664"/>
                </a:lnTo>
                <a:lnTo>
                  <a:pt x="3958" y="7654"/>
                </a:lnTo>
                <a:lnTo>
                  <a:pt x="3969" y="7643"/>
                </a:lnTo>
                <a:lnTo>
                  <a:pt x="3969" y="7633"/>
                </a:lnTo>
                <a:lnTo>
                  <a:pt x="3969" y="7622"/>
                </a:lnTo>
                <a:lnTo>
                  <a:pt x="3969" y="7611"/>
                </a:lnTo>
                <a:lnTo>
                  <a:pt x="3969" y="7611"/>
                </a:lnTo>
                <a:lnTo>
                  <a:pt x="3969" y="7601"/>
                </a:lnTo>
                <a:lnTo>
                  <a:pt x="3969" y="7601"/>
                </a:lnTo>
                <a:lnTo>
                  <a:pt x="3969" y="7590"/>
                </a:lnTo>
                <a:lnTo>
                  <a:pt x="3969" y="7590"/>
                </a:lnTo>
                <a:lnTo>
                  <a:pt x="3969" y="7580"/>
                </a:lnTo>
                <a:lnTo>
                  <a:pt x="3969" y="7580"/>
                </a:lnTo>
                <a:lnTo>
                  <a:pt x="3969" y="7580"/>
                </a:lnTo>
                <a:lnTo>
                  <a:pt x="3969" y="7580"/>
                </a:lnTo>
                <a:lnTo>
                  <a:pt x="3969" y="7569"/>
                </a:lnTo>
                <a:lnTo>
                  <a:pt x="3969" y="7569"/>
                </a:lnTo>
                <a:lnTo>
                  <a:pt x="3969" y="7569"/>
                </a:lnTo>
                <a:lnTo>
                  <a:pt x="3969" y="7569"/>
                </a:lnTo>
                <a:lnTo>
                  <a:pt x="3958" y="7537"/>
                </a:lnTo>
                <a:lnTo>
                  <a:pt x="3948" y="7527"/>
                </a:lnTo>
                <a:lnTo>
                  <a:pt x="3948" y="7516"/>
                </a:lnTo>
                <a:lnTo>
                  <a:pt x="3948" y="7505"/>
                </a:lnTo>
                <a:lnTo>
                  <a:pt x="3948" y="7495"/>
                </a:lnTo>
                <a:lnTo>
                  <a:pt x="3937" y="7495"/>
                </a:lnTo>
                <a:lnTo>
                  <a:pt x="3937" y="7484"/>
                </a:lnTo>
                <a:lnTo>
                  <a:pt x="3937" y="7484"/>
                </a:lnTo>
                <a:lnTo>
                  <a:pt x="3937" y="7484"/>
                </a:lnTo>
                <a:lnTo>
                  <a:pt x="3948" y="7484"/>
                </a:lnTo>
                <a:lnTo>
                  <a:pt x="3948" y="7474"/>
                </a:lnTo>
                <a:lnTo>
                  <a:pt x="3958" y="7474"/>
                </a:lnTo>
                <a:lnTo>
                  <a:pt x="3980" y="7463"/>
                </a:lnTo>
                <a:lnTo>
                  <a:pt x="3990" y="7453"/>
                </a:lnTo>
                <a:lnTo>
                  <a:pt x="3990" y="7453"/>
                </a:lnTo>
                <a:lnTo>
                  <a:pt x="3990" y="7453"/>
                </a:lnTo>
                <a:lnTo>
                  <a:pt x="3980" y="7442"/>
                </a:lnTo>
                <a:lnTo>
                  <a:pt x="3980" y="7431"/>
                </a:lnTo>
                <a:lnTo>
                  <a:pt x="3980" y="7421"/>
                </a:lnTo>
                <a:lnTo>
                  <a:pt x="3969" y="7410"/>
                </a:lnTo>
                <a:lnTo>
                  <a:pt x="3969" y="7410"/>
                </a:lnTo>
                <a:lnTo>
                  <a:pt x="3969" y="7400"/>
                </a:lnTo>
                <a:lnTo>
                  <a:pt x="3969" y="7389"/>
                </a:lnTo>
                <a:lnTo>
                  <a:pt x="3969" y="7389"/>
                </a:lnTo>
                <a:lnTo>
                  <a:pt x="3969" y="7389"/>
                </a:lnTo>
                <a:lnTo>
                  <a:pt x="3969" y="7368"/>
                </a:lnTo>
                <a:lnTo>
                  <a:pt x="3969" y="7368"/>
                </a:lnTo>
                <a:lnTo>
                  <a:pt x="3958" y="7357"/>
                </a:lnTo>
                <a:lnTo>
                  <a:pt x="3969" y="7347"/>
                </a:lnTo>
                <a:lnTo>
                  <a:pt x="3958" y="7304"/>
                </a:lnTo>
                <a:close/>
                <a:moveTo>
                  <a:pt x="3482" y="8151"/>
                </a:moveTo>
                <a:lnTo>
                  <a:pt x="3482" y="8130"/>
                </a:lnTo>
                <a:lnTo>
                  <a:pt x="3482" y="8119"/>
                </a:lnTo>
                <a:lnTo>
                  <a:pt x="3482" y="8130"/>
                </a:lnTo>
                <a:lnTo>
                  <a:pt x="3503" y="8130"/>
                </a:lnTo>
                <a:lnTo>
                  <a:pt x="3514" y="8130"/>
                </a:lnTo>
                <a:lnTo>
                  <a:pt x="3514" y="8141"/>
                </a:lnTo>
                <a:lnTo>
                  <a:pt x="3524" y="8141"/>
                </a:lnTo>
                <a:lnTo>
                  <a:pt x="3524" y="8141"/>
                </a:lnTo>
                <a:lnTo>
                  <a:pt x="3535" y="8151"/>
                </a:lnTo>
                <a:lnTo>
                  <a:pt x="3546" y="8151"/>
                </a:lnTo>
                <a:lnTo>
                  <a:pt x="3556" y="8162"/>
                </a:lnTo>
                <a:lnTo>
                  <a:pt x="3556" y="8162"/>
                </a:lnTo>
                <a:lnTo>
                  <a:pt x="3588" y="8183"/>
                </a:lnTo>
                <a:lnTo>
                  <a:pt x="3599" y="8183"/>
                </a:lnTo>
                <a:lnTo>
                  <a:pt x="3609" y="8194"/>
                </a:lnTo>
                <a:lnTo>
                  <a:pt x="3630" y="8194"/>
                </a:lnTo>
                <a:lnTo>
                  <a:pt x="3641" y="8204"/>
                </a:lnTo>
                <a:lnTo>
                  <a:pt x="3662" y="8215"/>
                </a:lnTo>
                <a:lnTo>
                  <a:pt x="3673" y="8225"/>
                </a:lnTo>
                <a:lnTo>
                  <a:pt x="3694" y="8257"/>
                </a:lnTo>
                <a:lnTo>
                  <a:pt x="3715" y="8278"/>
                </a:lnTo>
                <a:lnTo>
                  <a:pt x="3736" y="8331"/>
                </a:lnTo>
                <a:lnTo>
                  <a:pt x="3768" y="8373"/>
                </a:lnTo>
                <a:lnTo>
                  <a:pt x="3778" y="8384"/>
                </a:lnTo>
                <a:lnTo>
                  <a:pt x="3800" y="8405"/>
                </a:lnTo>
                <a:lnTo>
                  <a:pt x="3831" y="8426"/>
                </a:lnTo>
                <a:lnTo>
                  <a:pt x="3853" y="8437"/>
                </a:lnTo>
                <a:lnTo>
                  <a:pt x="3863" y="8448"/>
                </a:lnTo>
                <a:lnTo>
                  <a:pt x="3905" y="8437"/>
                </a:lnTo>
                <a:lnTo>
                  <a:pt x="3980" y="8416"/>
                </a:lnTo>
                <a:lnTo>
                  <a:pt x="3980" y="8416"/>
                </a:lnTo>
                <a:lnTo>
                  <a:pt x="4001" y="8405"/>
                </a:lnTo>
                <a:lnTo>
                  <a:pt x="4085" y="8384"/>
                </a:lnTo>
                <a:lnTo>
                  <a:pt x="4085" y="8373"/>
                </a:lnTo>
                <a:lnTo>
                  <a:pt x="4107" y="8352"/>
                </a:lnTo>
                <a:lnTo>
                  <a:pt x="4138" y="8331"/>
                </a:lnTo>
                <a:lnTo>
                  <a:pt x="4170" y="8321"/>
                </a:lnTo>
                <a:lnTo>
                  <a:pt x="4191" y="8310"/>
                </a:lnTo>
                <a:lnTo>
                  <a:pt x="4223" y="8299"/>
                </a:lnTo>
                <a:lnTo>
                  <a:pt x="4223" y="8299"/>
                </a:lnTo>
                <a:lnTo>
                  <a:pt x="4244" y="8310"/>
                </a:lnTo>
                <a:lnTo>
                  <a:pt x="4265" y="8310"/>
                </a:lnTo>
                <a:lnTo>
                  <a:pt x="4265" y="8310"/>
                </a:lnTo>
                <a:lnTo>
                  <a:pt x="4276" y="8299"/>
                </a:lnTo>
                <a:lnTo>
                  <a:pt x="4287" y="8299"/>
                </a:lnTo>
                <a:lnTo>
                  <a:pt x="4350" y="8321"/>
                </a:lnTo>
                <a:lnTo>
                  <a:pt x="4424" y="8373"/>
                </a:lnTo>
                <a:lnTo>
                  <a:pt x="4445" y="8373"/>
                </a:lnTo>
                <a:lnTo>
                  <a:pt x="4467" y="8395"/>
                </a:lnTo>
                <a:lnTo>
                  <a:pt x="4488" y="8416"/>
                </a:lnTo>
                <a:lnTo>
                  <a:pt x="4551" y="8437"/>
                </a:lnTo>
                <a:lnTo>
                  <a:pt x="4562" y="8448"/>
                </a:lnTo>
                <a:lnTo>
                  <a:pt x="4572" y="8448"/>
                </a:lnTo>
                <a:lnTo>
                  <a:pt x="4583" y="8437"/>
                </a:lnTo>
                <a:lnTo>
                  <a:pt x="4594" y="8426"/>
                </a:lnTo>
                <a:lnTo>
                  <a:pt x="4604" y="8426"/>
                </a:lnTo>
                <a:lnTo>
                  <a:pt x="4625" y="8416"/>
                </a:lnTo>
                <a:lnTo>
                  <a:pt x="4636" y="8405"/>
                </a:lnTo>
                <a:lnTo>
                  <a:pt x="4646" y="8405"/>
                </a:lnTo>
                <a:lnTo>
                  <a:pt x="4657" y="8395"/>
                </a:lnTo>
                <a:lnTo>
                  <a:pt x="4678" y="8373"/>
                </a:lnTo>
                <a:lnTo>
                  <a:pt x="4699" y="8363"/>
                </a:lnTo>
                <a:lnTo>
                  <a:pt x="4710" y="8352"/>
                </a:lnTo>
                <a:lnTo>
                  <a:pt x="4721" y="8363"/>
                </a:lnTo>
                <a:lnTo>
                  <a:pt x="4721" y="8363"/>
                </a:lnTo>
                <a:lnTo>
                  <a:pt x="4731" y="8352"/>
                </a:lnTo>
                <a:lnTo>
                  <a:pt x="4731" y="8352"/>
                </a:lnTo>
                <a:lnTo>
                  <a:pt x="4731" y="8352"/>
                </a:lnTo>
                <a:lnTo>
                  <a:pt x="4742" y="8342"/>
                </a:lnTo>
                <a:lnTo>
                  <a:pt x="4742" y="8342"/>
                </a:lnTo>
                <a:lnTo>
                  <a:pt x="4752" y="8331"/>
                </a:lnTo>
                <a:lnTo>
                  <a:pt x="4742" y="8331"/>
                </a:lnTo>
                <a:lnTo>
                  <a:pt x="4773" y="8299"/>
                </a:lnTo>
                <a:lnTo>
                  <a:pt x="4805" y="8278"/>
                </a:lnTo>
                <a:lnTo>
                  <a:pt x="4805" y="8268"/>
                </a:lnTo>
                <a:lnTo>
                  <a:pt x="4816" y="8215"/>
                </a:lnTo>
                <a:lnTo>
                  <a:pt x="4816" y="8183"/>
                </a:lnTo>
                <a:lnTo>
                  <a:pt x="4795" y="8172"/>
                </a:lnTo>
                <a:lnTo>
                  <a:pt x="4795" y="8162"/>
                </a:lnTo>
                <a:lnTo>
                  <a:pt x="4773" y="8130"/>
                </a:lnTo>
                <a:lnTo>
                  <a:pt x="4742" y="8098"/>
                </a:lnTo>
                <a:lnTo>
                  <a:pt x="4731" y="8077"/>
                </a:lnTo>
                <a:lnTo>
                  <a:pt x="4668" y="8024"/>
                </a:lnTo>
                <a:lnTo>
                  <a:pt x="4636" y="7982"/>
                </a:lnTo>
                <a:lnTo>
                  <a:pt x="4604" y="7950"/>
                </a:lnTo>
                <a:lnTo>
                  <a:pt x="4583" y="7918"/>
                </a:lnTo>
                <a:lnTo>
                  <a:pt x="4562" y="7876"/>
                </a:lnTo>
                <a:lnTo>
                  <a:pt x="4541" y="7844"/>
                </a:lnTo>
                <a:lnTo>
                  <a:pt x="4541" y="7844"/>
                </a:lnTo>
                <a:lnTo>
                  <a:pt x="4530" y="7834"/>
                </a:lnTo>
                <a:lnTo>
                  <a:pt x="4530" y="7823"/>
                </a:lnTo>
                <a:lnTo>
                  <a:pt x="4519" y="7770"/>
                </a:lnTo>
                <a:lnTo>
                  <a:pt x="4509" y="7717"/>
                </a:lnTo>
                <a:lnTo>
                  <a:pt x="4498" y="7664"/>
                </a:lnTo>
                <a:lnTo>
                  <a:pt x="4498" y="7654"/>
                </a:lnTo>
                <a:lnTo>
                  <a:pt x="4488" y="7654"/>
                </a:lnTo>
                <a:lnTo>
                  <a:pt x="4488" y="7643"/>
                </a:lnTo>
                <a:lnTo>
                  <a:pt x="4498" y="7643"/>
                </a:lnTo>
                <a:lnTo>
                  <a:pt x="4498" y="7654"/>
                </a:lnTo>
                <a:lnTo>
                  <a:pt x="4509" y="7696"/>
                </a:lnTo>
                <a:lnTo>
                  <a:pt x="4509" y="7696"/>
                </a:lnTo>
                <a:lnTo>
                  <a:pt x="4509" y="7675"/>
                </a:lnTo>
                <a:lnTo>
                  <a:pt x="4498" y="7654"/>
                </a:lnTo>
                <a:lnTo>
                  <a:pt x="4498" y="7633"/>
                </a:lnTo>
                <a:lnTo>
                  <a:pt x="4498" y="7590"/>
                </a:lnTo>
                <a:lnTo>
                  <a:pt x="4509" y="7548"/>
                </a:lnTo>
                <a:lnTo>
                  <a:pt x="4519" y="7516"/>
                </a:lnTo>
                <a:lnTo>
                  <a:pt x="4530" y="7474"/>
                </a:lnTo>
                <a:lnTo>
                  <a:pt x="4530" y="7474"/>
                </a:lnTo>
                <a:lnTo>
                  <a:pt x="4530" y="7474"/>
                </a:lnTo>
                <a:lnTo>
                  <a:pt x="4541" y="7453"/>
                </a:lnTo>
                <a:lnTo>
                  <a:pt x="4541" y="7453"/>
                </a:lnTo>
                <a:lnTo>
                  <a:pt x="4541" y="7442"/>
                </a:lnTo>
                <a:lnTo>
                  <a:pt x="4541" y="7421"/>
                </a:lnTo>
                <a:lnTo>
                  <a:pt x="4551" y="7410"/>
                </a:lnTo>
                <a:lnTo>
                  <a:pt x="4551" y="7400"/>
                </a:lnTo>
                <a:lnTo>
                  <a:pt x="4562" y="7378"/>
                </a:lnTo>
                <a:lnTo>
                  <a:pt x="4562" y="7368"/>
                </a:lnTo>
                <a:lnTo>
                  <a:pt x="4562" y="7357"/>
                </a:lnTo>
                <a:lnTo>
                  <a:pt x="4562" y="7347"/>
                </a:lnTo>
                <a:lnTo>
                  <a:pt x="4562" y="7283"/>
                </a:lnTo>
                <a:lnTo>
                  <a:pt x="4572" y="7283"/>
                </a:lnTo>
                <a:lnTo>
                  <a:pt x="4572" y="7273"/>
                </a:lnTo>
                <a:lnTo>
                  <a:pt x="4583" y="7262"/>
                </a:lnTo>
                <a:lnTo>
                  <a:pt x="4583" y="7251"/>
                </a:lnTo>
                <a:lnTo>
                  <a:pt x="4594" y="7241"/>
                </a:lnTo>
                <a:lnTo>
                  <a:pt x="4604" y="7220"/>
                </a:lnTo>
                <a:lnTo>
                  <a:pt x="4625" y="7188"/>
                </a:lnTo>
                <a:lnTo>
                  <a:pt x="4625" y="7188"/>
                </a:lnTo>
                <a:lnTo>
                  <a:pt x="4636" y="7199"/>
                </a:lnTo>
                <a:lnTo>
                  <a:pt x="4604" y="7230"/>
                </a:lnTo>
                <a:lnTo>
                  <a:pt x="4604" y="7230"/>
                </a:lnTo>
                <a:lnTo>
                  <a:pt x="4604" y="7241"/>
                </a:lnTo>
                <a:lnTo>
                  <a:pt x="4604" y="7241"/>
                </a:lnTo>
                <a:lnTo>
                  <a:pt x="4594" y="7251"/>
                </a:lnTo>
                <a:lnTo>
                  <a:pt x="4594" y="7251"/>
                </a:lnTo>
                <a:lnTo>
                  <a:pt x="4594" y="7251"/>
                </a:lnTo>
                <a:lnTo>
                  <a:pt x="4583" y="7262"/>
                </a:lnTo>
                <a:lnTo>
                  <a:pt x="4583" y="7262"/>
                </a:lnTo>
                <a:lnTo>
                  <a:pt x="4583" y="7262"/>
                </a:lnTo>
                <a:lnTo>
                  <a:pt x="4583" y="7273"/>
                </a:lnTo>
                <a:lnTo>
                  <a:pt x="4583" y="7273"/>
                </a:lnTo>
                <a:lnTo>
                  <a:pt x="4583" y="7273"/>
                </a:lnTo>
                <a:lnTo>
                  <a:pt x="4583" y="7283"/>
                </a:lnTo>
                <a:lnTo>
                  <a:pt x="4572" y="7283"/>
                </a:lnTo>
                <a:lnTo>
                  <a:pt x="4572" y="7294"/>
                </a:lnTo>
                <a:lnTo>
                  <a:pt x="4572" y="7294"/>
                </a:lnTo>
                <a:lnTo>
                  <a:pt x="4572" y="7304"/>
                </a:lnTo>
                <a:lnTo>
                  <a:pt x="4572" y="7304"/>
                </a:lnTo>
                <a:lnTo>
                  <a:pt x="4572" y="7315"/>
                </a:lnTo>
                <a:lnTo>
                  <a:pt x="4572" y="7326"/>
                </a:lnTo>
                <a:lnTo>
                  <a:pt x="4572" y="7326"/>
                </a:lnTo>
                <a:lnTo>
                  <a:pt x="4572" y="7336"/>
                </a:lnTo>
                <a:lnTo>
                  <a:pt x="4572" y="7347"/>
                </a:lnTo>
                <a:lnTo>
                  <a:pt x="4562" y="7347"/>
                </a:lnTo>
                <a:lnTo>
                  <a:pt x="4562" y="7347"/>
                </a:lnTo>
                <a:lnTo>
                  <a:pt x="4562" y="7357"/>
                </a:lnTo>
                <a:lnTo>
                  <a:pt x="4562" y="7357"/>
                </a:lnTo>
                <a:lnTo>
                  <a:pt x="4562" y="7368"/>
                </a:lnTo>
                <a:lnTo>
                  <a:pt x="4562" y="7368"/>
                </a:lnTo>
                <a:lnTo>
                  <a:pt x="4562" y="7378"/>
                </a:lnTo>
                <a:lnTo>
                  <a:pt x="4562" y="7378"/>
                </a:lnTo>
                <a:lnTo>
                  <a:pt x="4562" y="7378"/>
                </a:lnTo>
                <a:lnTo>
                  <a:pt x="4562" y="7389"/>
                </a:lnTo>
                <a:lnTo>
                  <a:pt x="4562" y="7389"/>
                </a:lnTo>
                <a:lnTo>
                  <a:pt x="4551" y="7400"/>
                </a:lnTo>
                <a:lnTo>
                  <a:pt x="4551" y="7410"/>
                </a:lnTo>
                <a:lnTo>
                  <a:pt x="4551" y="7410"/>
                </a:lnTo>
                <a:lnTo>
                  <a:pt x="4551" y="7421"/>
                </a:lnTo>
                <a:lnTo>
                  <a:pt x="4551" y="7421"/>
                </a:lnTo>
                <a:lnTo>
                  <a:pt x="4551" y="7421"/>
                </a:lnTo>
                <a:lnTo>
                  <a:pt x="4551" y="7431"/>
                </a:lnTo>
                <a:lnTo>
                  <a:pt x="4551" y="7431"/>
                </a:lnTo>
                <a:lnTo>
                  <a:pt x="4551" y="7442"/>
                </a:lnTo>
                <a:lnTo>
                  <a:pt x="4551" y="7442"/>
                </a:lnTo>
                <a:lnTo>
                  <a:pt x="4551" y="7453"/>
                </a:lnTo>
                <a:lnTo>
                  <a:pt x="4551" y="7453"/>
                </a:lnTo>
                <a:lnTo>
                  <a:pt x="4551" y="7463"/>
                </a:lnTo>
                <a:lnTo>
                  <a:pt x="4541" y="7463"/>
                </a:lnTo>
                <a:lnTo>
                  <a:pt x="4541" y="7474"/>
                </a:lnTo>
                <a:lnTo>
                  <a:pt x="4541" y="7474"/>
                </a:lnTo>
                <a:lnTo>
                  <a:pt x="4541" y="7474"/>
                </a:lnTo>
                <a:lnTo>
                  <a:pt x="4530" y="7474"/>
                </a:lnTo>
                <a:lnTo>
                  <a:pt x="4530" y="7495"/>
                </a:lnTo>
                <a:lnTo>
                  <a:pt x="4519" y="7527"/>
                </a:lnTo>
                <a:lnTo>
                  <a:pt x="4509" y="7558"/>
                </a:lnTo>
                <a:lnTo>
                  <a:pt x="4509" y="7590"/>
                </a:lnTo>
                <a:lnTo>
                  <a:pt x="4509" y="7643"/>
                </a:lnTo>
                <a:lnTo>
                  <a:pt x="4519" y="7707"/>
                </a:lnTo>
                <a:lnTo>
                  <a:pt x="4541" y="7823"/>
                </a:lnTo>
                <a:lnTo>
                  <a:pt x="4572" y="7887"/>
                </a:lnTo>
                <a:lnTo>
                  <a:pt x="4583" y="7897"/>
                </a:lnTo>
                <a:lnTo>
                  <a:pt x="4583" y="7908"/>
                </a:lnTo>
                <a:lnTo>
                  <a:pt x="4594" y="7929"/>
                </a:lnTo>
                <a:lnTo>
                  <a:pt x="4594" y="7929"/>
                </a:lnTo>
                <a:lnTo>
                  <a:pt x="4604" y="7939"/>
                </a:lnTo>
                <a:lnTo>
                  <a:pt x="4615" y="7961"/>
                </a:lnTo>
                <a:lnTo>
                  <a:pt x="4721" y="8067"/>
                </a:lnTo>
                <a:lnTo>
                  <a:pt x="4795" y="8109"/>
                </a:lnTo>
                <a:lnTo>
                  <a:pt x="4805" y="8119"/>
                </a:lnTo>
                <a:lnTo>
                  <a:pt x="4869" y="8183"/>
                </a:lnTo>
                <a:lnTo>
                  <a:pt x="4869" y="8172"/>
                </a:lnTo>
                <a:lnTo>
                  <a:pt x="4858" y="8278"/>
                </a:lnTo>
                <a:lnTo>
                  <a:pt x="4858" y="8278"/>
                </a:lnTo>
                <a:lnTo>
                  <a:pt x="4848" y="8299"/>
                </a:lnTo>
                <a:lnTo>
                  <a:pt x="4848" y="8299"/>
                </a:lnTo>
                <a:lnTo>
                  <a:pt x="4784" y="8352"/>
                </a:lnTo>
                <a:lnTo>
                  <a:pt x="4731" y="8405"/>
                </a:lnTo>
                <a:lnTo>
                  <a:pt x="4689" y="8437"/>
                </a:lnTo>
                <a:lnTo>
                  <a:pt x="4646" y="8479"/>
                </a:lnTo>
                <a:lnTo>
                  <a:pt x="4636" y="8490"/>
                </a:lnTo>
                <a:lnTo>
                  <a:pt x="4710" y="8564"/>
                </a:lnTo>
                <a:lnTo>
                  <a:pt x="4731" y="8596"/>
                </a:lnTo>
                <a:lnTo>
                  <a:pt x="4763" y="8617"/>
                </a:lnTo>
                <a:lnTo>
                  <a:pt x="4773" y="8606"/>
                </a:lnTo>
                <a:lnTo>
                  <a:pt x="4784" y="8596"/>
                </a:lnTo>
                <a:lnTo>
                  <a:pt x="4837" y="8543"/>
                </a:lnTo>
                <a:lnTo>
                  <a:pt x="4826" y="8532"/>
                </a:lnTo>
                <a:lnTo>
                  <a:pt x="4848" y="8511"/>
                </a:lnTo>
                <a:lnTo>
                  <a:pt x="4869" y="8490"/>
                </a:lnTo>
                <a:lnTo>
                  <a:pt x="4901" y="8416"/>
                </a:lnTo>
                <a:lnTo>
                  <a:pt x="4890" y="8416"/>
                </a:lnTo>
                <a:lnTo>
                  <a:pt x="4911" y="8395"/>
                </a:lnTo>
                <a:lnTo>
                  <a:pt x="4890" y="8373"/>
                </a:lnTo>
                <a:lnTo>
                  <a:pt x="4911" y="8331"/>
                </a:lnTo>
                <a:lnTo>
                  <a:pt x="4922" y="8331"/>
                </a:lnTo>
                <a:lnTo>
                  <a:pt x="4932" y="8342"/>
                </a:lnTo>
                <a:lnTo>
                  <a:pt x="4932" y="8448"/>
                </a:lnTo>
                <a:lnTo>
                  <a:pt x="4879" y="8532"/>
                </a:lnTo>
                <a:lnTo>
                  <a:pt x="4763" y="8649"/>
                </a:lnTo>
                <a:lnTo>
                  <a:pt x="4668" y="8702"/>
                </a:lnTo>
                <a:lnTo>
                  <a:pt x="4625" y="8680"/>
                </a:lnTo>
                <a:lnTo>
                  <a:pt x="4583" y="8628"/>
                </a:lnTo>
                <a:lnTo>
                  <a:pt x="4488" y="8479"/>
                </a:lnTo>
                <a:lnTo>
                  <a:pt x="4424" y="8395"/>
                </a:lnTo>
                <a:lnTo>
                  <a:pt x="4350" y="8342"/>
                </a:lnTo>
                <a:lnTo>
                  <a:pt x="4265" y="8321"/>
                </a:lnTo>
                <a:lnTo>
                  <a:pt x="4170" y="8352"/>
                </a:lnTo>
                <a:lnTo>
                  <a:pt x="4075" y="8416"/>
                </a:lnTo>
                <a:lnTo>
                  <a:pt x="4001" y="8469"/>
                </a:lnTo>
                <a:lnTo>
                  <a:pt x="3905" y="8490"/>
                </a:lnTo>
                <a:lnTo>
                  <a:pt x="3831" y="8458"/>
                </a:lnTo>
                <a:lnTo>
                  <a:pt x="3747" y="8395"/>
                </a:lnTo>
                <a:lnTo>
                  <a:pt x="3673" y="8352"/>
                </a:lnTo>
                <a:lnTo>
                  <a:pt x="3609" y="8289"/>
                </a:lnTo>
                <a:lnTo>
                  <a:pt x="3556" y="8215"/>
                </a:lnTo>
                <a:lnTo>
                  <a:pt x="3482" y="8151"/>
                </a:lnTo>
                <a:close/>
                <a:moveTo>
                  <a:pt x="4985" y="7008"/>
                </a:moveTo>
                <a:lnTo>
                  <a:pt x="5080" y="6923"/>
                </a:lnTo>
                <a:lnTo>
                  <a:pt x="5091" y="6944"/>
                </a:lnTo>
                <a:lnTo>
                  <a:pt x="5102" y="6944"/>
                </a:lnTo>
                <a:lnTo>
                  <a:pt x="5112" y="6966"/>
                </a:lnTo>
                <a:lnTo>
                  <a:pt x="5133" y="6955"/>
                </a:lnTo>
                <a:lnTo>
                  <a:pt x="5144" y="6955"/>
                </a:lnTo>
                <a:lnTo>
                  <a:pt x="5165" y="6944"/>
                </a:lnTo>
                <a:lnTo>
                  <a:pt x="5218" y="6923"/>
                </a:lnTo>
                <a:lnTo>
                  <a:pt x="5250" y="6913"/>
                </a:lnTo>
                <a:lnTo>
                  <a:pt x="5271" y="6902"/>
                </a:lnTo>
                <a:lnTo>
                  <a:pt x="5282" y="6902"/>
                </a:lnTo>
                <a:lnTo>
                  <a:pt x="5292" y="6892"/>
                </a:lnTo>
                <a:lnTo>
                  <a:pt x="5303" y="6892"/>
                </a:lnTo>
                <a:lnTo>
                  <a:pt x="5313" y="6881"/>
                </a:lnTo>
                <a:lnTo>
                  <a:pt x="5324" y="6870"/>
                </a:lnTo>
                <a:lnTo>
                  <a:pt x="5345" y="6860"/>
                </a:lnTo>
                <a:lnTo>
                  <a:pt x="5366" y="6849"/>
                </a:lnTo>
                <a:lnTo>
                  <a:pt x="5387" y="6839"/>
                </a:lnTo>
                <a:lnTo>
                  <a:pt x="5419" y="6817"/>
                </a:lnTo>
                <a:lnTo>
                  <a:pt x="5419" y="6807"/>
                </a:lnTo>
                <a:lnTo>
                  <a:pt x="5419" y="6786"/>
                </a:lnTo>
                <a:lnTo>
                  <a:pt x="5430" y="6775"/>
                </a:lnTo>
                <a:lnTo>
                  <a:pt x="5440" y="6765"/>
                </a:lnTo>
                <a:lnTo>
                  <a:pt x="5440" y="6743"/>
                </a:lnTo>
                <a:lnTo>
                  <a:pt x="5430" y="6712"/>
                </a:lnTo>
                <a:lnTo>
                  <a:pt x="5409" y="6690"/>
                </a:lnTo>
                <a:lnTo>
                  <a:pt x="5409" y="6680"/>
                </a:lnTo>
                <a:lnTo>
                  <a:pt x="5409" y="6669"/>
                </a:lnTo>
                <a:lnTo>
                  <a:pt x="5419" y="6659"/>
                </a:lnTo>
                <a:lnTo>
                  <a:pt x="5451" y="6638"/>
                </a:lnTo>
                <a:lnTo>
                  <a:pt x="5493" y="6606"/>
                </a:lnTo>
                <a:lnTo>
                  <a:pt x="5536" y="6563"/>
                </a:lnTo>
                <a:lnTo>
                  <a:pt x="5546" y="6553"/>
                </a:lnTo>
                <a:lnTo>
                  <a:pt x="5578" y="6521"/>
                </a:lnTo>
                <a:lnTo>
                  <a:pt x="5599" y="6510"/>
                </a:lnTo>
                <a:lnTo>
                  <a:pt x="5599" y="6510"/>
                </a:lnTo>
                <a:lnTo>
                  <a:pt x="5620" y="6500"/>
                </a:lnTo>
                <a:lnTo>
                  <a:pt x="5631" y="6479"/>
                </a:lnTo>
                <a:lnTo>
                  <a:pt x="5641" y="6479"/>
                </a:lnTo>
                <a:lnTo>
                  <a:pt x="5641" y="6468"/>
                </a:lnTo>
                <a:lnTo>
                  <a:pt x="5652" y="6468"/>
                </a:lnTo>
                <a:lnTo>
                  <a:pt x="5663" y="6458"/>
                </a:lnTo>
                <a:lnTo>
                  <a:pt x="5663" y="6458"/>
                </a:lnTo>
                <a:lnTo>
                  <a:pt x="5684" y="6447"/>
                </a:lnTo>
                <a:lnTo>
                  <a:pt x="5694" y="6436"/>
                </a:lnTo>
                <a:lnTo>
                  <a:pt x="5705" y="6436"/>
                </a:lnTo>
                <a:lnTo>
                  <a:pt x="5705" y="6426"/>
                </a:lnTo>
                <a:lnTo>
                  <a:pt x="5716" y="6426"/>
                </a:lnTo>
                <a:lnTo>
                  <a:pt x="5726" y="6426"/>
                </a:lnTo>
                <a:lnTo>
                  <a:pt x="5737" y="6415"/>
                </a:lnTo>
                <a:lnTo>
                  <a:pt x="5747" y="6415"/>
                </a:lnTo>
                <a:lnTo>
                  <a:pt x="5747" y="6405"/>
                </a:lnTo>
                <a:lnTo>
                  <a:pt x="5758" y="6405"/>
                </a:lnTo>
                <a:lnTo>
                  <a:pt x="5758" y="6405"/>
                </a:lnTo>
                <a:lnTo>
                  <a:pt x="5769" y="6405"/>
                </a:lnTo>
                <a:lnTo>
                  <a:pt x="5769" y="6405"/>
                </a:lnTo>
                <a:lnTo>
                  <a:pt x="5758" y="6415"/>
                </a:lnTo>
                <a:lnTo>
                  <a:pt x="5758" y="6415"/>
                </a:lnTo>
                <a:lnTo>
                  <a:pt x="5747" y="6415"/>
                </a:lnTo>
                <a:lnTo>
                  <a:pt x="5747" y="6415"/>
                </a:lnTo>
                <a:lnTo>
                  <a:pt x="5747" y="6415"/>
                </a:lnTo>
                <a:lnTo>
                  <a:pt x="5737" y="6426"/>
                </a:lnTo>
                <a:lnTo>
                  <a:pt x="5737" y="6426"/>
                </a:lnTo>
                <a:lnTo>
                  <a:pt x="5737" y="6426"/>
                </a:lnTo>
                <a:lnTo>
                  <a:pt x="5716" y="6436"/>
                </a:lnTo>
                <a:lnTo>
                  <a:pt x="5705" y="6447"/>
                </a:lnTo>
                <a:lnTo>
                  <a:pt x="5673" y="6468"/>
                </a:lnTo>
                <a:lnTo>
                  <a:pt x="5652" y="6479"/>
                </a:lnTo>
                <a:lnTo>
                  <a:pt x="5641" y="6489"/>
                </a:lnTo>
                <a:lnTo>
                  <a:pt x="5620" y="6489"/>
                </a:lnTo>
                <a:lnTo>
                  <a:pt x="5610" y="6510"/>
                </a:lnTo>
                <a:lnTo>
                  <a:pt x="5589" y="6521"/>
                </a:lnTo>
                <a:lnTo>
                  <a:pt x="5589" y="6521"/>
                </a:lnTo>
                <a:lnTo>
                  <a:pt x="5567" y="6542"/>
                </a:lnTo>
                <a:lnTo>
                  <a:pt x="5557" y="6553"/>
                </a:lnTo>
                <a:lnTo>
                  <a:pt x="5557" y="6553"/>
                </a:lnTo>
                <a:lnTo>
                  <a:pt x="5546" y="6563"/>
                </a:lnTo>
                <a:lnTo>
                  <a:pt x="5536" y="6574"/>
                </a:lnTo>
                <a:lnTo>
                  <a:pt x="5536" y="6574"/>
                </a:lnTo>
                <a:lnTo>
                  <a:pt x="5525" y="6585"/>
                </a:lnTo>
                <a:lnTo>
                  <a:pt x="5525" y="6585"/>
                </a:lnTo>
                <a:lnTo>
                  <a:pt x="5514" y="6595"/>
                </a:lnTo>
                <a:lnTo>
                  <a:pt x="5504" y="6606"/>
                </a:lnTo>
                <a:lnTo>
                  <a:pt x="5504" y="6606"/>
                </a:lnTo>
                <a:lnTo>
                  <a:pt x="5493" y="6606"/>
                </a:lnTo>
                <a:lnTo>
                  <a:pt x="5493" y="6616"/>
                </a:lnTo>
                <a:lnTo>
                  <a:pt x="5493" y="6616"/>
                </a:lnTo>
                <a:lnTo>
                  <a:pt x="5493" y="6616"/>
                </a:lnTo>
                <a:lnTo>
                  <a:pt x="5493" y="6627"/>
                </a:lnTo>
                <a:lnTo>
                  <a:pt x="5483" y="6627"/>
                </a:lnTo>
                <a:lnTo>
                  <a:pt x="5483" y="6638"/>
                </a:lnTo>
                <a:lnTo>
                  <a:pt x="5472" y="6638"/>
                </a:lnTo>
                <a:lnTo>
                  <a:pt x="5472" y="6648"/>
                </a:lnTo>
                <a:lnTo>
                  <a:pt x="5472" y="6659"/>
                </a:lnTo>
                <a:lnTo>
                  <a:pt x="5472" y="6669"/>
                </a:lnTo>
                <a:lnTo>
                  <a:pt x="5483" y="6690"/>
                </a:lnTo>
                <a:lnTo>
                  <a:pt x="5483" y="6712"/>
                </a:lnTo>
                <a:lnTo>
                  <a:pt x="5493" y="6722"/>
                </a:lnTo>
                <a:lnTo>
                  <a:pt x="5493" y="6733"/>
                </a:lnTo>
                <a:lnTo>
                  <a:pt x="5483" y="6743"/>
                </a:lnTo>
                <a:lnTo>
                  <a:pt x="5483" y="6754"/>
                </a:lnTo>
                <a:lnTo>
                  <a:pt x="5483" y="6754"/>
                </a:lnTo>
                <a:lnTo>
                  <a:pt x="5483" y="6765"/>
                </a:lnTo>
                <a:lnTo>
                  <a:pt x="5483" y="6765"/>
                </a:lnTo>
                <a:lnTo>
                  <a:pt x="5483" y="6775"/>
                </a:lnTo>
                <a:lnTo>
                  <a:pt x="5472" y="6786"/>
                </a:lnTo>
                <a:lnTo>
                  <a:pt x="5472" y="6786"/>
                </a:lnTo>
                <a:lnTo>
                  <a:pt x="5472" y="6796"/>
                </a:lnTo>
                <a:lnTo>
                  <a:pt x="5462" y="6796"/>
                </a:lnTo>
                <a:lnTo>
                  <a:pt x="5462" y="6796"/>
                </a:lnTo>
                <a:lnTo>
                  <a:pt x="5462" y="6807"/>
                </a:lnTo>
                <a:lnTo>
                  <a:pt x="5462" y="6807"/>
                </a:lnTo>
                <a:lnTo>
                  <a:pt x="5462" y="6807"/>
                </a:lnTo>
                <a:lnTo>
                  <a:pt x="5462" y="6817"/>
                </a:lnTo>
                <a:lnTo>
                  <a:pt x="5451" y="6817"/>
                </a:lnTo>
                <a:lnTo>
                  <a:pt x="5451" y="6817"/>
                </a:lnTo>
                <a:lnTo>
                  <a:pt x="5451" y="6828"/>
                </a:lnTo>
                <a:lnTo>
                  <a:pt x="5440" y="6828"/>
                </a:lnTo>
                <a:lnTo>
                  <a:pt x="5440" y="6839"/>
                </a:lnTo>
                <a:lnTo>
                  <a:pt x="5430" y="6849"/>
                </a:lnTo>
                <a:lnTo>
                  <a:pt x="5430" y="6849"/>
                </a:lnTo>
                <a:lnTo>
                  <a:pt x="5430" y="6849"/>
                </a:lnTo>
                <a:lnTo>
                  <a:pt x="5430" y="6849"/>
                </a:lnTo>
                <a:lnTo>
                  <a:pt x="5430" y="6860"/>
                </a:lnTo>
                <a:lnTo>
                  <a:pt x="5419" y="6860"/>
                </a:lnTo>
                <a:lnTo>
                  <a:pt x="5419" y="6860"/>
                </a:lnTo>
                <a:lnTo>
                  <a:pt x="5419" y="6870"/>
                </a:lnTo>
                <a:lnTo>
                  <a:pt x="5409" y="6870"/>
                </a:lnTo>
                <a:lnTo>
                  <a:pt x="5409" y="6870"/>
                </a:lnTo>
                <a:lnTo>
                  <a:pt x="5409" y="6881"/>
                </a:lnTo>
                <a:lnTo>
                  <a:pt x="5409" y="6881"/>
                </a:lnTo>
                <a:lnTo>
                  <a:pt x="5409" y="6881"/>
                </a:lnTo>
                <a:lnTo>
                  <a:pt x="5409" y="6881"/>
                </a:lnTo>
                <a:lnTo>
                  <a:pt x="5409" y="6892"/>
                </a:lnTo>
                <a:lnTo>
                  <a:pt x="5398" y="6892"/>
                </a:lnTo>
                <a:lnTo>
                  <a:pt x="5398" y="6902"/>
                </a:lnTo>
                <a:lnTo>
                  <a:pt x="5398" y="6902"/>
                </a:lnTo>
                <a:lnTo>
                  <a:pt x="5398" y="6902"/>
                </a:lnTo>
                <a:lnTo>
                  <a:pt x="5387" y="6902"/>
                </a:lnTo>
                <a:lnTo>
                  <a:pt x="5387" y="6902"/>
                </a:lnTo>
                <a:lnTo>
                  <a:pt x="5387" y="6902"/>
                </a:lnTo>
                <a:lnTo>
                  <a:pt x="5387" y="6902"/>
                </a:lnTo>
                <a:lnTo>
                  <a:pt x="5387" y="6902"/>
                </a:lnTo>
                <a:lnTo>
                  <a:pt x="5387" y="6913"/>
                </a:lnTo>
                <a:lnTo>
                  <a:pt x="5387" y="6913"/>
                </a:lnTo>
                <a:lnTo>
                  <a:pt x="5387" y="6913"/>
                </a:lnTo>
                <a:lnTo>
                  <a:pt x="5387" y="6913"/>
                </a:lnTo>
                <a:lnTo>
                  <a:pt x="5387" y="6923"/>
                </a:lnTo>
                <a:lnTo>
                  <a:pt x="5377" y="6923"/>
                </a:lnTo>
                <a:lnTo>
                  <a:pt x="5377" y="6923"/>
                </a:lnTo>
                <a:lnTo>
                  <a:pt x="5377" y="6923"/>
                </a:lnTo>
                <a:lnTo>
                  <a:pt x="5377" y="6934"/>
                </a:lnTo>
                <a:lnTo>
                  <a:pt x="5377" y="6934"/>
                </a:lnTo>
                <a:lnTo>
                  <a:pt x="5377" y="6934"/>
                </a:lnTo>
                <a:lnTo>
                  <a:pt x="5377" y="6934"/>
                </a:lnTo>
                <a:lnTo>
                  <a:pt x="5377" y="6934"/>
                </a:lnTo>
                <a:lnTo>
                  <a:pt x="5377" y="6934"/>
                </a:lnTo>
                <a:lnTo>
                  <a:pt x="5366" y="6934"/>
                </a:lnTo>
                <a:lnTo>
                  <a:pt x="5366" y="6944"/>
                </a:lnTo>
                <a:lnTo>
                  <a:pt x="5366" y="6944"/>
                </a:lnTo>
                <a:lnTo>
                  <a:pt x="5366" y="6944"/>
                </a:lnTo>
                <a:lnTo>
                  <a:pt x="5366" y="6944"/>
                </a:lnTo>
                <a:lnTo>
                  <a:pt x="5356" y="6944"/>
                </a:lnTo>
                <a:lnTo>
                  <a:pt x="5356" y="6944"/>
                </a:lnTo>
                <a:lnTo>
                  <a:pt x="5345" y="6955"/>
                </a:lnTo>
                <a:lnTo>
                  <a:pt x="5335" y="6966"/>
                </a:lnTo>
                <a:lnTo>
                  <a:pt x="5335" y="6966"/>
                </a:lnTo>
                <a:lnTo>
                  <a:pt x="5324" y="6966"/>
                </a:lnTo>
                <a:lnTo>
                  <a:pt x="5324" y="6976"/>
                </a:lnTo>
                <a:lnTo>
                  <a:pt x="5324" y="6976"/>
                </a:lnTo>
                <a:lnTo>
                  <a:pt x="5313" y="6987"/>
                </a:lnTo>
                <a:lnTo>
                  <a:pt x="5313" y="6987"/>
                </a:lnTo>
                <a:lnTo>
                  <a:pt x="5303" y="6997"/>
                </a:lnTo>
                <a:lnTo>
                  <a:pt x="5292" y="7008"/>
                </a:lnTo>
                <a:lnTo>
                  <a:pt x="5282" y="7008"/>
                </a:lnTo>
                <a:lnTo>
                  <a:pt x="5271" y="7008"/>
                </a:lnTo>
                <a:lnTo>
                  <a:pt x="5271" y="7019"/>
                </a:lnTo>
                <a:lnTo>
                  <a:pt x="5260" y="7019"/>
                </a:lnTo>
                <a:lnTo>
                  <a:pt x="5260" y="7019"/>
                </a:lnTo>
                <a:lnTo>
                  <a:pt x="5250" y="7029"/>
                </a:lnTo>
                <a:lnTo>
                  <a:pt x="5250" y="7029"/>
                </a:lnTo>
                <a:lnTo>
                  <a:pt x="5218" y="7050"/>
                </a:lnTo>
                <a:lnTo>
                  <a:pt x="5197" y="7061"/>
                </a:lnTo>
                <a:lnTo>
                  <a:pt x="5176" y="7061"/>
                </a:lnTo>
                <a:lnTo>
                  <a:pt x="5155" y="7072"/>
                </a:lnTo>
                <a:lnTo>
                  <a:pt x="5112" y="7072"/>
                </a:lnTo>
                <a:lnTo>
                  <a:pt x="5080" y="7082"/>
                </a:lnTo>
                <a:lnTo>
                  <a:pt x="5049" y="7082"/>
                </a:lnTo>
                <a:lnTo>
                  <a:pt x="5028" y="7093"/>
                </a:lnTo>
                <a:lnTo>
                  <a:pt x="5017" y="7093"/>
                </a:lnTo>
                <a:lnTo>
                  <a:pt x="5006" y="7093"/>
                </a:lnTo>
                <a:lnTo>
                  <a:pt x="4985" y="7103"/>
                </a:lnTo>
                <a:lnTo>
                  <a:pt x="4985" y="7093"/>
                </a:lnTo>
                <a:lnTo>
                  <a:pt x="5006" y="7082"/>
                </a:lnTo>
                <a:lnTo>
                  <a:pt x="5028" y="7072"/>
                </a:lnTo>
                <a:lnTo>
                  <a:pt x="5049" y="7061"/>
                </a:lnTo>
                <a:lnTo>
                  <a:pt x="5070" y="7050"/>
                </a:lnTo>
                <a:lnTo>
                  <a:pt x="5091" y="7029"/>
                </a:lnTo>
                <a:lnTo>
                  <a:pt x="5112" y="7008"/>
                </a:lnTo>
                <a:lnTo>
                  <a:pt x="5155" y="6987"/>
                </a:lnTo>
                <a:lnTo>
                  <a:pt x="5176" y="6987"/>
                </a:lnTo>
                <a:lnTo>
                  <a:pt x="5186" y="6966"/>
                </a:lnTo>
                <a:lnTo>
                  <a:pt x="5218" y="6955"/>
                </a:lnTo>
                <a:lnTo>
                  <a:pt x="5229" y="6944"/>
                </a:lnTo>
                <a:lnTo>
                  <a:pt x="5218" y="6934"/>
                </a:lnTo>
                <a:lnTo>
                  <a:pt x="5207" y="6934"/>
                </a:lnTo>
                <a:lnTo>
                  <a:pt x="5197" y="6944"/>
                </a:lnTo>
                <a:lnTo>
                  <a:pt x="5186" y="6944"/>
                </a:lnTo>
                <a:lnTo>
                  <a:pt x="5186" y="6944"/>
                </a:lnTo>
                <a:lnTo>
                  <a:pt x="5176" y="6955"/>
                </a:lnTo>
                <a:lnTo>
                  <a:pt x="5176" y="6955"/>
                </a:lnTo>
                <a:lnTo>
                  <a:pt x="5176" y="6955"/>
                </a:lnTo>
                <a:lnTo>
                  <a:pt x="5165" y="6955"/>
                </a:lnTo>
                <a:lnTo>
                  <a:pt x="5165" y="6955"/>
                </a:lnTo>
                <a:lnTo>
                  <a:pt x="5155" y="6955"/>
                </a:lnTo>
                <a:lnTo>
                  <a:pt x="5133" y="6966"/>
                </a:lnTo>
                <a:lnTo>
                  <a:pt x="5123" y="6976"/>
                </a:lnTo>
                <a:lnTo>
                  <a:pt x="5112" y="6976"/>
                </a:lnTo>
                <a:lnTo>
                  <a:pt x="5091" y="6987"/>
                </a:lnTo>
                <a:lnTo>
                  <a:pt x="5091" y="6987"/>
                </a:lnTo>
                <a:lnTo>
                  <a:pt x="5080" y="6997"/>
                </a:lnTo>
                <a:lnTo>
                  <a:pt x="5070" y="6997"/>
                </a:lnTo>
                <a:lnTo>
                  <a:pt x="5059" y="7008"/>
                </a:lnTo>
                <a:lnTo>
                  <a:pt x="5059" y="7008"/>
                </a:lnTo>
                <a:lnTo>
                  <a:pt x="5049" y="7008"/>
                </a:lnTo>
                <a:lnTo>
                  <a:pt x="5049" y="7008"/>
                </a:lnTo>
                <a:lnTo>
                  <a:pt x="5049" y="7019"/>
                </a:lnTo>
                <a:lnTo>
                  <a:pt x="5038" y="7019"/>
                </a:lnTo>
                <a:lnTo>
                  <a:pt x="5038" y="7019"/>
                </a:lnTo>
                <a:lnTo>
                  <a:pt x="5028" y="7019"/>
                </a:lnTo>
                <a:lnTo>
                  <a:pt x="5028" y="7029"/>
                </a:lnTo>
                <a:lnTo>
                  <a:pt x="5028" y="7029"/>
                </a:lnTo>
                <a:lnTo>
                  <a:pt x="5017" y="7029"/>
                </a:lnTo>
                <a:lnTo>
                  <a:pt x="5017" y="7029"/>
                </a:lnTo>
                <a:lnTo>
                  <a:pt x="5017" y="7029"/>
                </a:lnTo>
                <a:lnTo>
                  <a:pt x="5006" y="7019"/>
                </a:lnTo>
                <a:lnTo>
                  <a:pt x="5006" y="7019"/>
                </a:lnTo>
                <a:lnTo>
                  <a:pt x="4996" y="7008"/>
                </a:lnTo>
                <a:lnTo>
                  <a:pt x="4985" y="7008"/>
                </a:lnTo>
                <a:close/>
                <a:moveTo>
                  <a:pt x="9992" y="10014"/>
                </a:moveTo>
                <a:lnTo>
                  <a:pt x="9992" y="9961"/>
                </a:lnTo>
                <a:lnTo>
                  <a:pt x="10024" y="9845"/>
                </a:lnTo>
                <a:lnTo>
                  <a:pt x="10045" y="9739"/>
                </a:lnTo>
                <a:lnTo>
                  <a:pt x="10056" y="9675"/>
                </a:lnTo>
                <a:lnTo>
                  <a:pt x="10056" y="9633"/>
                </a:lnTo>
                <a:lnTo>
                  <a:pt x="10056" y="9591"/>
                </a:lnTo>
                <a:lnTo>
                  <a:pt x="10045" y="9517"/>
                </a:lnTo>
                <a:lnTo>
                  <a:pt x="10024" y="9432"/>
                </a:lnTo>
                <a:lnTo>
                  <a:pt x="10024" y="9379"/>
                </a:lnTo>
                <a:lnTo>
                  <a:pt x="10003" y="9316"/>
                </a:lnTo>
                <a:lnTo>
                  <a:pt x="9960" y="9157"/>
                </a:lnTo>
                <a:lnTo>
                  <a:pt x="9992" y="9125"/>
                </a:lnTo>
                <a:lnTo>
                  <a:pt x="10003" y="9104"/>
                </a:lnTo>
                <a:lnTo>
                  <a:pt x="10034" y="9072"/>
                </a:lnTo>
                <a:lnTo>
                  <a:pt x="10056" y="9051"/>
                </a:lnTo>
                <a:lnTo>
                  <a:pt x="10066" y="9040"/>
                </a:lnTo>
                <a:lnTo>
                  <a:pt x="10066" y="9030"/>
                </a:lnTo>
                <a:lnTo>
                  <a:pt x="10130" y="9040"/>
                </a:lnTo>
                <a:lnTo>
                  <a:pt x="10140" y="9040"/>
                </a:lnTo>
                <a:lnTo>
                  <a:pt x="10151" y="9040"/>
                </a:lnTo>
                <a:lnTo>
                  <a:pt x="10161" y="9040"/>
                </a:lnTo>
                <a:lnTo>
                  <a:pt x="10172" y="9040"/>
                </a:lnTo>
                <a:lnTo>
                  <a:pt x="10204" y="9030"/>
                </a:lnTo>
                <a:lnTo>
                  <a:pt x="10204" y="9030"/>
                </a:lnTo>
                <a:lnTo>
                  <a:pt x="10225" y="9030"/>
                </a:lnTo>
                <a:lnTo>
                  <a:pt x="10257" y="9040"/>
                </a:lnTo>
                <a:lnTo>
                  <a:pt x="10267" y="9030"/>
                </a:lnTo>
                <a:lnTo>
                  <a:pt x="10278" y="9051"/>
                </a:lnTo>
                <a:lnTo>
                  <a:pt x="10299" y="9030"/>
                </a:lnTo>
                <a:lnTo>
                  <a:pt x="10310" y="9040"/>
                </a:lnTo>
                <a:lnTo>
                  <a:pt x="10299" y="9051"/>
                </a:lnTo>
                <a:lnTo>
                  <a:pt x="10288" y="9072"/>
                </a:lnTo>
                <a:lnTo>
                  <a:pt x="10267" y="9104"/>
                </a:lnTo>
                <a:lnTo>
                  <a:pt x="10257" y="9093"/>
                </a:lnTo>
                <a:lnTo>
                  <a:pt x="10246" y="9104"/>
                </a:lnTo>
                <a:lnTo>
                  <a:pt x="10236" y="9104"/>
                </a:lnTo>
                <a:lnTo>
                  <a:pt x="10236" y="9114"/>
                </a:lnTo>
                <a:lnTo>
                  <a:pt x="10193" y="9146"/>
                </a:lnTo>
                <a:lnTo>
                  <a:pt x="10140" y="9178"/>
                </a:lnTo>
                <a:lnTo>
                  <a:pt x="10119" y="9189"/>
                </a:lnTo>
                <a:lnTo>
                  <a:pt x="10098" y="9210"/>
                </a:lnTo>
                <a:lnTo>
                  <a:pt x="10077" y="9220"/>
                </a:lnTo>
                <a:lnTo>
                  <a:pt x="10077" y="9231"/>
                </a:lnTo>
                <a:lnTo>
                  <a:pt x="10066" y="9241"/>
                </a:lnTo>
                <a:lnTo>
                  <a:pt x="10045" y="9294"/>
                </a:lnTo>
                <a:lnTo>
                  <a:pt x="10034" y="9337"/>
                </a:lnTo>
                <a:lnTo>
                  <a:pt x="10045" y="9358"/>
                </a:lnTo>
                <a:lnTo>
                  <a:pt x="10066" y="9453"/>
                </a:lnTo>
                <a:lnTo>
                  <a:pt x="10056" y="9485"/>
                </a:lnTo>
                <a:lnTo>
                  <a:pt x="10066" y="9506"/>
                </a:lnTo>
                <a:lnTo>
                  <a:pt x="10066" y="9548"/>
                </a:lnTo>
                <a:lnTo>
                  <a:pt x="10087" y="9580"/>
                </a:lnTo>
                <a:lnTo>
                  <a:pt x="10108" y="9675"/>
                </a:lnTo>
                <a:lnTo>
                  <a:pt x="10119" y="9718"/>
                </a:lnTo>
                <a:lnTo>
                  <a:pt x="10130" y="9728"/>
                </a:lnTo>
                <a:lnTo>
                  <a:pt x="10172" y="9739"/>
                </a:lnTo>
                <a:lnTo>
                  <a:pt x="10225" y="9760"/>
                </a:lnTo>
                <a:lnTo>
                  <a:pt x="10236" y="9771"/>
                </a:lnTo>
                <a:lnTo>
                  <a:pt x="10257" y="9781"/>
                </a:lnTo>
                <a:lnTo>
                  <a:pt x="10288" y="9792"/>
                </a:lnTo>
                <a:lnTo>
                  <a:pt x="10288" y="9792"/>
                </a:lnTo>
                <a:lnTo>
                  <a:pt x="10299" y="9792"/>
                </a:lnTo>
                <a:lnTo>
                  <a:pt x="10299" y="9792"/>
                </a:lnTo>
                <a:lnTo>
                  <a:pt x="10384" y="9718"/>
                </a:lnTo>
                <a:lnTo>
                  <a:pt x="10415" y="9644"/>
                </a:lnTo>
                <a:lnTo>
                  <a:pt x="10415" y="9644"/>
                </a:lnTo>
                <a:lnTo>
                  <a:pt x="10415" y="9644"/>
                </a:lnTo>
                <a:lnTo>
                  <a:pt x="10426" y="9644"/>
                </a:lnTo>
                <a:lnTo>
                  <a:pt x="10426" y="9633"/>
                </a:lnTo>
                <a:lnTo>
                  <a:pt x="10426" y="9633"/>
                </a:lnTo>
                <a:lnTo>
                  <a:pt x="10426" y="9633"/>
                </a:lnTo>
                <a:lnTo>
                  <a:pt x="10437" y="9633"/>
                </a:lnTo>
                <a:lnTo>
                  <a:pt x="10437" y="9633"/>
                </a:lnTo>
                <a:lnTo>
                  <a:pt x="10437" y="9644"/>
                </a:lnTo>
                <a:lnTo>
                  <a:pt x="10437" y="9644"/>
                </a:lnTo>
                <a:lnTo>
                  <a:pt x="10447" y="9644"/>
                </a:lnTo>
                <a:lnTo>
                  <a:pt x="10447" y="9654"/>
                </a:lnTo>
                <a:lnTo>
                  <a:pt x="10447" y="9654"/>
                </a:lnTo>
                <a:lnTo>
                  <a:pt x="10437" y="9654"/>
                </a:lnTo>
                <a:lnTo>
                  <a:pt x="10437" y="9654"/>
                </a:lnTo>
                <a:lnTo>
                  <a:pt x="10426" y="9675"/>
                </a:lnTo>
                <a:lnTo>
                  <a:pt x="10415" y="9697"/>
                </a:lnTo>
                <a:lnTo>
                  <a:pt x="10405" y="9697"/>
                </a:lnTo>
                <a:lnTo>
                  <a:pt x="10394" y="9728"/>
                </a:lnTo>
                <a:lnTo>
                  <a:pt x="10320" y="9877"/>
                </a:lnTo>
                <a:lnTo>
                  <a:pt x="10310" y="9930"/>
                </a:lnTo>
                <a:lnTo>
                  <a:pt x="10299" y="10035"/>
                </a:lnTo>
                <a:lnTo>
                  <a:pt x="10288" y="10067"/>
                </a:lnTo>
                <a:lnTo>
                  <a:pt x="10288" y="10088"/>
                </a:lnTo>
                <a:lnTo>
                  <a:pt x="10267" y="10120"/>
                </a:lnTo>
                <a:lnTo>
                  <a:pt x="10246" y="10162"/>
                </a:lnTo>
                <a:lnTo>
                  <a:pt x="10214" y="10184"/>
                </a:lnTo>
                <a:lnTo>
                  <a:pt x="10183" y="10194"/>
                </a:lnTo>
                <a:lnTo>
                  <a:pt x="10151" y="10194"/>
                </a:lnTo>
                <a:lnTo>
                  <a:pt x="10130" y="10205"/>
                </a:lnTo>
                <a:lnTo>
                  <a:pt x="10098" y="10226"/>
                </a:lnTo>
                <a:lnTo>
                  <a:pt x="10066" y="10205"/>
                </a:lnTo>
                <a:lnTo>
                  <a:pt x="10045" y="10194"/>
                </a:lnTo>
                <a:lnTo>
                  <a:pt x="10013" y="10141"/>
                </a:lnTo>
                <a:lnTo>
                  <a:pt x="10013" y="10141"/>
                </a:lnTo>
                <a:lnTo>
                  <a:pt x="10013" y="10131"/>
                </a:lnTo>
                <a:lnTo>
                  <a:pt x="10013" y="10109"/>
                </a:lnTo>
                <a:lnTo>
                  <a:pt x="10003" y="10099"/>
                </a:lnTo>
                <a:lnTo>
                  <a:pt x="9992" y="10067"/>
                </a:lnTo>
                <a:lnTo>
                  <a:pt x="9992" y="10046"/>
                </a:lnTo>
                <a:lnTo>
                  <a:pt x="9992" y="10014"/>
                </a:lnTo>
                <a:close/>
                <a:moveTo>
                  <a:pt x="11231" y="8818"/>
                </a:moveTo>
                <a:lnTo>
                  <a:pt x="11231" y="8818"/>
                </a:lnTo>
                <a:lnTo>
                  <a:pt x="11283" y="8818"/>
                </a:lnTo>
                <a:lnTo>
                  <a:pt x="11294" y="8839"/>
                </a:lnTo>
                <a:lnTo>
                  <a:pt x="11294" y="8839"/>
                </a:lnTo>
                <a:lnTo>
                  <a:pt x="11294" y="8860"/>
                </a:lnTo>
                <a:lnTo>
                  <a:pt x="11294" y="8977"/>
                </a:lnTo>
                <a:lnTo>
                  <a:pt x="11273" y="9062"/>
                </a:lnTo>
                <a:lnTo>
                  <a:pt x="11273" y="9062"/>
                </a:lnTo>
                <a:lnTo>
                  <a:pt x="11252" y="9093"/>
                </a:lnTo>
                <a:lnTo>
                  <a:pt x="11252" y="9125"/>
                </a:lnTo>
                <a:lnTo>
                  <a:pt x="11252" y="9146"/>
                </a:lnTo>
                <a:lnTo>
                  <a:pt x="11252" y="9178"/>
                </a:lnTo>
                <a:lnTo>
                  <a:pt x="11262" y="9189"/>
                </a:lnTo>
                <a:lnTo>
                  <a:pt x="11262" y="9189"/>
                </a:lnTo>
                <a:lnTo>
                  <a:pt x="11262" y="9199"/>
                </a:lnTo>
                <a:lnTo>
                  <a:pt x="11262" y="9220"/>
                </a:lnTo>
                <a:lnTo>
                  <a:pt x="11262" y="9231"/>
                </a:lnTo>
                <a:lnTo>
                  <a:pt x="11262" y="9231"/>
                </a:lnTo>
                <a:lnTo>
                  <a:pt x="11178" y="9231"/>
                </a:lnTo>
                <a:lnTo>
                  <a:pt x="11135" y="9231"/>
                </a:lnTo>
                <a:lnTo>
                  <a:pt x="11125" y="9231"/>
                </a:lnTo>
                <a:lnTo>
                  <a:pt x="11104" y="9241"/>
                </a:lnTo>
                <a:lnTo>
                  <a:pt x="11104" y="9263"/>
                </a:lnTo>
                <a:lnTo>
                  <a:pt x="11104" y="9273"/>
                </a:lnTo>
                <a:lnTo>
                  <a:pt x="11093" y="9326"/>
                </a:lnTo>
                <a:lnTo>
                  <a:pt x="11093" y="9358"/>
                </a:lnTo>
                <a:lnTo>
                  <a:pt x="11093" y="9379"/>
                </a:lnTo>
                <a:lnTo>
                  <a:pt x="11093" y="9390"/>
                </a:lnTo>
                <a:lnTo>
                  <a:pt x="11093" y="9411"/>
                </a:lnTo>
                <a:lnTo>
                  <a:pt x="11093" y="9421"/>
                </a:lnTo>
                <a:lnTo>
                  <a:pt x="11093" y="9432"/>
                </a:lnTo>
                <a:lnTo>
                  <a:pt x="11093" y="9443"/>
                </a:lnTo>
                <a:lnTo>
                  <a:pt x="11082" y="9432"/>
                </a:lnTo>
                <a:lnTo>
                  <a:pt x="11082" y="9432"/>
                </a:lnTo>
                <a:lnTo>
                  <a:pt x="11082" y="9421"/>
                </a:lnTo>
                <a:lnTo>
                  <a:pt x="11082" y="9390"/>
                </a:lnTo>
                <a:lnTo>
                  <a:pt x="11082" y="9369"/>
                </a:lnTo>
                <a:lnTo>
                  <a:pt x="11082" y="9358"/>
                </a:lnTo>
                <a:lnTo>
                  <a:pt x="11082" y="9337"/>
                </a:lnTo>
                <a:lnTo>
                  <a:pt x="11082" y="9316"/>
                </a:lnTo>
                <a:lnTo>
                  <a:pt x="11082" y="9294"/>
                </a:lnTo>
                <a:lnTo>
                  <a:pt x="11082" y="9294"/>
                </a:lnTo>
                <a:lnTo>
                  <a:pt x="11082" y="9284"/>
                </a:lnTo>
                <a:lnTo>
                  <a:pt x="11082" y="9273"/>
                </a:lnTo>
                <a:lnTo>
                  <a:pt x="11093" y="9263"/>
                </a:lnTo>
                <a:lnTo>
                  <a:pt x="11082" y="9263"/>
                </a:lnTo>
                <a:lnTo>
                  <a:pt x="11093" y="9252"/>
                </a:lnTo>
                <a:lnTo>
                  <a:pt x="11093" y="9231"/>
                </a:lnTo>
                <a:lnTo>
                  <a:pt x="11093" y="9220"/>
                </a:lnTo>
                <a:lnTo>
                  <a:pt x="11093" y="9210"/>
                </a:lnTo>
                <a:lnTo>
                  <a:pt x="11104" y="9178"/>
                </a:lnTo>
                <a:lnTo>
                  <a:pt x="11104" y="9167"/>
                </a:lnTo>
                <a:lnTo>
                  <a:pt x="11104" y="9146"/>
                </a:lnTo>
                <a:lnTo>
                  <a:pt x="11114" y="9114"/>
                </a:lnTo>
                <a:lnTo>
                  <a:pt x="11125" y="9083"/>
                </a:lnTo>
                <a:lnTo>
                  <a:pt x="11125" y="9062"/>
                </a:lnTo>
                <a:lnTo>
                  <a:pt x="11146" y="9019"/>
                </a:lnTo>
                <a:lnTo>
                  <a:pt x="11146" y="8998"/>
                </a:lnTo>
                <a:lnTo>
                  <a:pt x="11156" y="8966"/>
                </a:lnTo>
                <a:lnTo>
                  <a:pt x="11156" y="8956"/>
                </a:lnTo>
                <a:lnTo>
                  <a:pt x="11156" y="8935"/>
                </a:lnTo>
                <a:lnTo>
                  <a:pt x="11167" y="8903"/>
                </a:lnTo>
                <a:lnTo>
                  <a:pt x="11188" y="8882"/>
                </a:lnTo>
                <a:lnTo>
                  <a:pt x="11199" y="8860"/>
                </a:lnTo>
                <a:lnTo>
                  <a:pt x="11209" y="8829"/>
                </a:lnTo>
                <a:lnTo>
                  <a:pt x="11220" y="8829"/>
                </a:lnTo>
                <a:lnTo>
                  <a:pt x="11231" y="8818"/>
                </a:lnTo>
                <a:close/>
                <a:moveTo>
                  <a:pt x="11506" y="9718"/>
                </a:moveTo>
                <a:lnTo>
                  <a:pt x="11506" y="9750"/>
                </a:lnTo>
                <a:lnTo>
                  <a:pt x="11506" y="9803"/>
                </a:lnTo>
                <a:lnTo>
                  <a:pt x="11516" y="9834"/>
                </a:lnTo>
                <a:lnTo>
                  <a:pt x="11516" y="9866"/>
                </a:lnTo>
                <a:lnTo>
                  <a:pt x="11516" y="9898"/>
                </a:lnTo>
                <a:lnTo>
                  <a:pt x="11516" y="9919"/>
                </a:lnTo>
                <a:lnTo>
                  <a:pt x="11506" y="9940"/>
                </a:lnTo>
                <a:lnTo>
                  <a:pt x="11485" y="9951"/>
                </a:lnTo>
                <a:lnTo>
                  <a:pt x="11463" y="9961"/>
                </a:lnTo>
                <a:lnTo>
                  <a:pt x="11421" y="9951"/>
                </a:lnTo>
                <a:lnTo>
                  <a:pt x="11379" y="9940"/>
                </a:lnTo>
                <a:lnTo>
                  <a:pt x="11347" y="9930"/>
                </a:lnTo>
                <a:lnTo>
                  <a:pt x="11305" y="9919"/>
                </a:lnTo>
                <a:lnTo>
                  <a:pt x="11283" y="9908"/>
                </a:lnTo>
                <a:lnTo>
                  <a:pt x="11231" y="9877"/>
                </a:lnTo>
                <a:lnTo>
                  <a:pt x="11220" y="9855"/>
                </a:lnTo>
                <a:lnTo>
                  <a:pt x="11199" y="9824"/>
                </a:lnTo>
                <a:lnTo>
                  <a:pt x="11178" y="9792"/>
                </a:lnTo>
                <a:lnTo>
                  <a:pt x="11146" y="9728"/>
                </a:lnTo>
                <a:lnTo>
                  <a:pt x="11135" y="9718"/>
                </a:lnTo>
                <a:lnTo>
                  <a:pt x="11125" y="9686"/>
                </a:lnTo>
                <a:lnTo>
                  <a:pt x="11082" y="9633"/>
                </a:lnTo>
                <a:lnTo>
                  <a:pt x="11082" y="9612"/>
                </a:lnTo>
                <a:lnTo>
                  <a:pt x="11061" y="9580"/>
                </a:lnTo>
                <a:lnTo>
                  <a:pt x="11051" y="9580"/>
                </a:lnTo>
                <a:lnTo>
                  <a:pt x="11019" y="9538"/>
                </a:lnTo>
                <a:lnTo>
                  <a:pt x="11040" y="9517"/>
                </a:lnTo>
                <a:lnTo>
                  <a:pt x="11072" y="9485"/>
                </a:lnTo>
                <a:lnTo>
                  <a:pt x="11082" y="9474"/>
                </a:lnTo>
                <a:lnTo>
                  <a:pt x="11082" y="9474"/>
                </a:lnTo>
                <a:lnTo>
                  <a:pt x="11082" y="9464"/>
                </a:lnTo>
                <a:lnTo>
                  <a:pt x="11082" y="9453"/>
                </a:lnTo>
                <a:lnTo>
                  <a:pt x="11082" y="9453"/>
                </a:lnTo>
                <a:lnTo>
                  <a:pt x="11093" y="9443"/>
                </a:lnTo>
                <a:lnTo>
                  <a:pt x="11093" y="9453"/>
                </a:lnTo>
                <a:lnTo>
                  <a:pt x="11093" y="9496"/>
                </a:lnTo>
                <a:lnTo>
                  <a:pt x="11114" y="9517"/>
                </a:lnTo>
                <a:lnTo>
                  <a:pt x="11135" y="9559"/>
                </a:lnTo>
                <a:lnTo>
                  <a:pt x="11146" y="9580"/>
                </a:lnTo>
                <a:lnTo>
                  <a:pt x="11156" y="9601"/>
                </a:lnTo>
                <a:lnTo>
                  <a:pt x="11178" y="9623"/>
                </a:lnTo>
                <a:lnTo>
                  <a:pt x="11178" y="9633"/>
                </a:lnTo>
                <a:lnTo>
                  <a:pt x="11220" y="9675"/>
                </a:lnTo>
                <a:lnTo>
                  <a:pt x="11241" y="9697"/>
                </a:lnTo>
                <a:lnTo>
                  <a:pt x="11231" y="9707"/>
                </a:lnTo>
                <a:lnTo>
                  <a:pt x="11220" y="9718"/>
                </a:lnTo>
                <a:lnTo>
                  <a:pt x="11220" y="9718"/>
                </a:lnTo>
                <a:lnTo>
                  <a:pt x="11209" y="9718"/>
                </a:lnTo>
                <a:lnTo>
                  <a:pt x="11209" y="9718"/>
                </a:lnTo>
                <a:lnTo>
                  <a:pt x="11199" y="9739"/>
                </a:lnTo>
                <a:lnTo>
                  <a:pt x="11178" y="9750"/>
                </a:lnTo>
                <a:lnTo>
                  <a:pt x="11178" y="9750"/>
                </a:lnTo>
                <a:lnTo>
                  <a:pt x="11188" y="9760"/>
                </a:lnTo>
                <a:lnTo>
                  <a:pt x="11188" y="9760"/>
                </a:lnTo>
                <a:lnTo>
                  <a:pt x="11188" y="9760"/>
                </a:lnTo>
                <a:lnTo>
                  <a:pt x="11199" y="9750"/>
                </a:lnTo>
                <a:lnTo>
                  <a:pt x="11199" y="9750"/>
                </a:lnTo>
                <a:lnTo>
                  <a:pt x="11209" y="9739"/>
                </a:lnTo>
                <a:lnTo>
                  <a:pt x="11220" y="9739"/>
                </a:lnTo>
                <a:lnTo>
                  <a:pt x="11220" y="9728"/>
                </a:lnTo>
                <a:lnTo>
                  <a:pt x="11231" y="9728"/>
                </a:lnTo>
                <a:lnTo>
                  <a:pt x="11241" y="9718"/>
                </a:lnTo>
                <a:lnTo>
                  <a:pt x="11241" y="9718"/>
                </a:lnTo>
                <a:lnTo>
                  <a:pt x="11252" y="9707"/>
                </a:lnTo>
                <a:lnTo>
                  <a:pt x="11273" y="9718"/>
                </a:lnTo>
                <a:lnTo>
                  <a:pt x="11273" y="9718"/>
                </a:lnTo>
                <a:lnTo>
                  <a:pt x="11262" y="9728"/>
                </a:lnTo>
                <a:lnTo>
                  <a:pt x="11262" y="9728"/>
                </a:lnTo>
                <a:lnTo>
                  <a:pt x="11252" y="9728"/>
                </a:lnTo>
                <a:lnTo>
                  <a:pt x="11252" y="9739"/>
                </a:lnTo>
                <a:lnTo>
                  <a:pt x="11231" y="9739"/>
                </a:lnTo>
                <a:lnTo>
                  <a:pt x="11231" y="9750"/>
                </a:lnTo>
                <a:lnTo>
                  <a:pt x="11209" y="9760"/>
                </a:lnTo>
                <a:lnTo>
                  <a:pt x="11209" y="9760"/>
                </a:lnTo>
                <a:lnTo>
                  <a:pt x="11209" y="9771"/>
                </a:lnTo>
                <a:lnTo>
                  <a:pt x="11199" y="9771"/>
                </a:lnTo>
                <a:lnTo>
                  <a:pt x="11199" y="9771"/>
                </a:lnTo>
                <a:lnTo>
                  <a:pt x="11188" y="9771"/>
                </a:lnTo>
                <a:lnTo>
                  <a:pt x="11209" y="9792"/>
                </a:lnTo>
                <a:lnTo>
                  <a:pt x="11231" y="9771"/>
                </a:lnTo>
                <a:lnTo>
                  <a:pt x="11262" y="9760"/>
                </a:lnTo>
                <a:lnTo>
                  <a:pt x="11273" y="9750"/>
                </a:lnTo>
                <a:lnTo>
                  <a:pt x="11273" y="9750"/>
                </a:lnTo>
                <a:lnTo>
                  <a:pt x="11283" y="9739"/>
                </a:lnTo>
                <a:lnTo>
                  <a:pt x="11294" y="9728"/>
                </a:lnTo>
                <a:lnTo>
                  <a:pt x="11294" y="9728"/>
                </a:lnTo>
                <a:lnTo>
                  <a:pt x="11336" y="9739"/>
                </a:lnTo>
                <a:lnTo>
                  <a:pt x="11368" y="9739"/>
                </a:lnTo>
                <a:lnTo>
                  <a:pt x="11432" y="9760"/>
                </a:lnTo>
                <a:lnTo>
                  <a:pt x="11463" y="9760"/>
                </a:lnTo>
                <a:lnTo>
                  <a:pt x="11506" y="9718"/>
                </a:lnTo>
                <a:close/>
                <a:moveTo>
                  <a:pt x="11273" y="9760"/>
                </a:moveTo>
                <a:lnTo>
                  <a:pt x="11273" y="9771"/>
                </a:lnTo>
                <a:lnTo>
                  <a:pt x="11283" y="9771"/>
                </a:lnTo>
                <a:lnTo>
                  <a:pt x="11283" y="9771"/>
                </a:lnTo>
                <a:lnTo>
                  <a:pt x="11294" y="9771"/>
                </a:lnTo>
                <a:lnTo>
                  <a:pt x="11294" y="9781"/>
                </a:lnTo>
                <a:lnTo>
                  <a:pt x="11294" y="9781"/>
                </a:lnTo>
                <a:lnTo>
                  <a:pt x="11305" y="9781"/>
                </a:lnTo>
                <a:lnTo>
                  <a:pt x="11305" y="9781"/>
                </a:lnTo>
                <a:lnTo>
                  <a:pt x="11315" y="9781"/>
                </a:lnTo>
                <a:lnTo>
                  <a:pt x="11315" y="9781"/>
                </a:lnTo>
                <a:lnTo>
                  <a:pt x="11315" y="9792"/>
                </a:lnTo>
                <a:lnTo>
                  <a:pt x="11326" y="9792"/>
                </a:lnTo>
                <a:lnTo>
                  <a:pt x="11326" y="9792"/>
                </a:lnTo>
                <a:lnTo>
                  <a:pt x="11326" y="9792"/>
                </a:lnTo>
                <a:lnTo>
                  <a:pt x="11336" y="9792"/>
                </a:lnTo>
                <a:lnTo>
                  <a:pt x="11336" y="9792"/>
                </a:lnTo>
                <a:lnTo>
                  <a:pt x="11336" y="9803"/>
                </a:lnTo>
                <a:lnTo>
                  <a:pt x="11347" y="9803"/>
                </a:lnTo>
                <a:lnTo>
                  <a:pt x="11347" y="9803"/>
                </a:lnTo>
                <a:lnTo>
                  <a:pt x="11358" y="9803"/>
                </a:lnTo>
                <a:lnTo>
                  <a:pt x="11358" y="9803"/>
                </a:lnTo>
                <a:lnTo>
                  <a:pt x="11368" y="9803"/>
                </a:lnTo>
                <a:lnTo>
                  <a:pt x="11368" y="9813"/>
                </a:lnTo>
                <a:lnTo>
                  <a:pt x="11368" y="9813"/>
                </a:lnTo>
                <a:lnTo>
                  <a:pt x="11368" y="9813"/>
                </a:lnTo>
                <a:lnTo>
                  <a:pt x="11379" y="9813"/>
                </a:lnTo>
                <a:lnTo>
                  <a:pt x="11389" y="9813"/>
                </a:lnTo>
                <a:lnTo>
                  <a:pt x="11400" y="9813"/>
                </a:lnTo>
                <a:lnTo>
                  <a:pt x="11410" y="9824"/>
                </a:lnTo>
                <a:lnTo>
                  <a:pt x="11421" y="9834"/>
                </a:lnTo>
                <a:lnTo>
                  <a:pt x="11432" y="9834"/>
                </a:lnTo>
                <a:lnTo>
                  <a:pt x="11432" y="9845"/>
                </a:lnTo>
                <a:lnTo>
                  <a:pt x="11442" y="9845"/>
                </a:lnTo>
                <a:lnTo>
                  <a:pt x="11442" y="9845"/>
                </a:lnTo>
                <a:lnTo>
                  <a:pt x="11453" y="9845"/>
                </a:lnTo>
                <a:lnTo>
                  <a:pt x="11463" y="9845"/>
                </a:lnTo>
                <a:lnTo>
                  <a:pt x="11474" y="9855"/>
                </a:lnTo>
                <a:lnTo>
                  <a:pt x="11485" y="9855"/>
                </a:lnTo>
                <a:lnTo>
                  <a:pt x="11485" y="9855"/>
                </a:lnTo>
                <a:lnTo>
                  <a:pt x="11495" y="9855"/>
                </a:lnTo>
                <a:lnTo>
                  <a:pt x="11495" y="9845"/>
                </a:lnTo>
                <a:lnTo>
                  <a:pt x="11506" y="9845"/>
                </a:lnTo>
                <a:lnTo>
                  <a:pt x="11506" y="9855"/>
                </a:lnTo>
                <a:lnTo>
                  <a:pt x="11506" y="9887"/>
                </a:lnTo>
                <a:lnTo>
                  <a:pt x="11506" y="9898"/>
                </a:lnTo>
                <a:lnTo>
                  <a:pt x="11495" y="9919"/>
                </a:lnTo>
                <a:lnTo>
                  <a:pt x="11495" y="9930"/>
                </a:lnTo>
                <a:lnTo>
                  <a:pt x="11495" y="9940"/>
                </a:lnTo>
                <a:lnTo>
                  <a:pt x="11485" y="9951"/>
                </a:lnTo>
                <a:lnTo>
                  <a:pt x="11463" y="9940"/>
                </a:lnTo>
                <a:lnTo>
                  <a:pt x="11442" y="9951"/>
                </a:lnTo>
                <a:lnTo>
                  <a:pt x="11347" y="9930"/>
                </a:lnTo>
                <a:lnTo>
                  <a:pt x="11336" y="9930"/>
                </a:lnTo>
                <a:lnTo>
                  <a:pt x="11326" y="9919"/>
                </a:lnTo>
                <a:lnTo>
                  <a:pt x="11315" y="9908"/>
                </a:lnTo>
                <a:lnTo>
                  <a:pt x="11305" y="9908"/>
                </a:lnTo>
                <a:lnTo>
                  <a:pt x="11294" y="9898"/>
                </a:lnTo>
                <a:lnTo>
                  <a:pt x="11273" y="9887"/>
                </a:lnTo>
                <a:lnTo>
                  <a:pt x="11273" y="9887"/>
                </a:lnTo>
                <a:lnTo>
                  <a:pt x="11231" y="9855"/>
                </a:lnTo>
                <a:lnTo>
                  <a:pt x="11220" y="9834"/>
                </a:lnTo>
                <a:lnTo>
                  <a:pt x="11220" y="9834"/>
                </a:lnTo>
                <a:lnTo>
                  <a:pt x="11220" y="9834"/>
                </a:lnTo>
                <a:lnTo>
                  <a:pt x="11220" y="9824"/>
                </a:lnTo>
                <a:lnTo>
                  <a:pt x="11209" y="9824"/>
                </a:lnTo>
                <a:lnTo>
                  <a:pt x="11209" y="9813"/>
                </a:lnTo>
                <a:lnTo>
                  <a:pt x="11273" y="9760"/>
                </a:lnTo>
                <a:close/>
                <a:moveTo>
                  <a:pt x="11135" y="9665"/>
                </a:moveTo>
                <a:lnTo>
                  <a:pt x="11135" y="9654"/>
                </a:lnTo>
                <a:lnTo>
                  <a:pt x="11146" y="9654"/>
                </a:lnTo>
                <a:lnTo>
                  <a:pt x="11146" y="9644"/>
                </a:lnTo>
                <a:lnTo>
                  <a:pt x="11156" y="9644"/>
                </a:lnTo>
                <a:lnTo>
                  <a:pt x="11167" y="9633"/>
                </a:lnTo>
                <a:lnTo>
                  <a:pt x="11178" y="9654"/>
                </a:lnTo>
                <a:lnTo>
                  <a:pt x="11178" y="9654"/>
                </a:lnTo>
                <a:lnTo>
                  <a:pt x="11178" y="9654"/>
                </a:lnTo>
                <a:lnTo>
                  <a:pt x="11178" y="9654"/>
                </a:lnTo>
                <a:lnTo>
                  <a:pt x="11188" y="9665"/>
                </a:lnTo>
                <a:lnTo>
                  <a:pt x="11199" y="9675"/>
                </a:lnTo>
                <a:lnTo>
                  <a:pt x="11199" y="9675"/>
                </a:lnTo>
                <a:lnTo>
                  <a:pt x="11199" y="9675"/>
                </a:lnTo>
                <a:lnTo>
                  <a:pt x="11199" y="9675"/>
                </a:lnTo>
                <a:lnTo>
                  <a:pt x="11209" y="9686"/>
                </a:lnTo>
                <a:lnTo>
                  <a:pt x="11220" y="9697"/>
                </a:lnTo>
                <a:lnTo>
                  <a:pt x="11220" y="9697"/>
                </a:lnTo>
                <a:lnTo>
                  <a:pt x="11209" y="9697"/>
                </a:lnTo>
                <a:lnTo>
                  <a:pt x="11199" y="9707"/>
                </a:lnTo>
                <a:lnTo>
                  <a:pt x="11188" y="9718"/>
                </a:lnTo>
                <a:lnTo>
                  <a:pt x="11178" y="9718"/>
                </a:lnTo>
                <a:lnTo>
                  <a:pt x="11178" y="9728"/>
                </a:lnTo>
                <a:lnTo>
                  <a:pt x="11167" y="9728"/>
                </a:lnTo>
                <a:lnTo>
                  <a:pt x="11135" y="9665"/>
                </a:lnTo>
                <a:close/>
                <a:moveTo>
                  <a:pt x="11654" y="9506"/>
                </a:moveTo>
                <a:lnTo>
                  <a:pt x="11643" y="9527"/>
                </a:lnTo>
                <a:lnTo>
                  <a:pt x="11633" y="9538"/>
                </a:lnTo>
                <a:lnTo>
                  <a:pt x="11622" y="9548"/>
                </a:lnTo>
                <a:lnTo>
                  <a:pt x="11612" y="9559"/>
                </a:lnTo>
                <a:lnTo>
                  <a:pt x="11580" y="9580"/>
                </a:lnTo>
                <a:lnTo>
                  <a:pt x="11569" y="9591"/>
                </a:lnTo>
                <a:lnTo>
                  <a:pt x="11569" y="9601"/>
                </a:lnTo>
                <a:lnTo>
                  <a:pt x="11559" y="9612"/>
                </a:lnTo>
                <a:lnTo>
                  <a:pt x="11548" y="9612"/>
                </a:lnTo>
                <a:lnTo>
                  <a:pt x="11548" y="9623"/>
                </a:lnTo>
                <a:lnTo>
                  <a:pt x="11548" y="9612"/>
                </a:lnTo>
                <a:lnTo>
                  <a:pt x="11548" y="9601"/>
                </a:lnTo>
                <a:lnTo>
                  <a:pt x="11548" y="9591"/>
                </a:lnTo>
                <a:lnTo>
                  <a:pt x="11548" y="9580"/>
                </a:lnTo>
                <a:lnTo>
                  <a:pt x="11569" y="9559"/>
                </a:lnTo>
                <a:lnTo>
                  <a:pt x="11580" y="9559"/>
                </a:lnTo>
                <a:lnTo>
                  <a:pt x="11590" y="9548"/>
                </a:lnTo>
                <a:lnTo>
                  <a:pt x="11601" y="9538"/>
                </a:lnTo>
                <a:lnTo>
                  <a:pt x="11612" y="9527"/>
                </a:lnTo>
                <a:lnTo>
                  <a:pt x="11622" y="9527"/>
                </a:lnTo>
                <a:lnTo>
                  <a:pt x="11643" y="9517"/>
                </a:lnTo>
                <a:lnTo>
                  <a:pt x="11643" y="9517"/>
                </a:lnTo>
                <a:lnTo>
                  <a:pt x="11654" y="9506"/>
                </a:lnTo>
                <a:close/>
                <a:moveTo>
                  <a:pt x="11961" y="9273"/>
                </a:moveTo>
                <a:lnTo>
                  <a:pt x="11972" y="9252"/>
                </a:lnTo>
                <a:lnTo>
                  <a:pt x="12003" y="9146"/>
                </a:lnTo>
                <a:lnTo>
                  <a:pt x="12014" y="9125"/>
                </a:lnTo>
                <a:lnTo>
                  <a:pt x="12003" y="9093"/>
                </a:lnTo>
                <a:lnTo>
                  <a:pt x="12014" y="9062"/>
                </a:lnTo>
                <a:lnTo>
                  <a:pt x="12024" y="9051"/>
                </a:lnTo>
                <a:lnTo>
                  <a:pt x="12035" y="9019"/>
                </a:lnTo>
                <a:lnTo>
                  <a:pt x="12035" y="9009"/>
                </a:lnTo>
                <a:lnTo>
                  <a:pt x="12035" y="8998"/>
                </a:lnTo>
                <a:lnTo>
                  <a:pt x="12035" y="8998"/>
                </a:lnTo>
                <a:lnTo>
                  <a:pt x="12046" y="8998"/>
                </a:lnTo>
                <a:lnTo>
                  <a:pt x="12067" y="8987"/>
                </a:lnTo>
                <a:lnTo>
                  <a:pt x="12088" y="8977"/>
                </a:lnTo>
                <a:lnTo>
                  <a:pt x="12099" y="8977"/>
                </a:lnTo>
                <a:lnTo>
                  <a:pt x="12141" y="8977"/>
                </a:lnTo>
                <a:lnTo>
                  <a:pt x="12162" y="8977"/>
                </a:lnTo>
                <a:lnTo>
                  <a:pt x="12194" y="8987"/>
                </a:lnTo>
                <a:lnTo>
                  <a:pt x="12215" y="8987"/>
                </a:lnTo>
                <a:lnTo>
                  <a:pt x="12226" y="8998"/>
                </a:lnTo>
                <a:lnTo>
                  <a:pt x="12236" y="9009"/>
                </a:lnTo>
                <a:lnTo>
                  <a:pt x="12257" y="9019"/>
                </a:lnTo>
                <a:lnTo>
                  <a:pt x="12257" y="9030"/>
                </a:lnTo>
                <a:lnTo>
                  <a:pt x="12289" y="9072"/>
                </a:lnTo>
                <a:lnTo>
                  <a:pt x="12310" y="9083"/>
                </a:lnTo>
                <a:lnTo>
                  <a:pt x="12342" y="9125"/>
                </a:lnTo>
                <a:lnTo>
                  <a:pt x="12363" y="9146"/>
                </a:lnTo>
                <a:lnTo>
                  <a:pt x="12416" y="9210"/>
                </a:lnTo>
                <a:lnTo>
                  <a:pt x="12427" y="9231"/>
                </a:lnTo>
                <a:lnTo>
                  <a:pt x="12437" y="9231"/>
                </a:lnTo>
                <a:lnTo>
                  <a:pt x="12448" y="9231"/>
                </a:lnTo>
                <a:lnTo>
                  <a:pt x="12458" y="9231"/>
                </a:lnTo>
                <a:lnTo>
                  <a:pt x="12469" y="9231"/>
                </a:lnTo>
                <a:lnTo>
                  <a:pt x="12490" y="9231"/>
                </a:lnTo>
                <a:lnTo>
                  <a:pt x="12522" y="9231"/>
                </a:lnTo>
                <a:lnTo>
                  <a:pt x="12564" y="9220"/>
                </a:lnTo>
                <a:lnTo>
                  <a:pt x="12585" y="9199"/>
                </a:lnTo>
                <a:lnTo>
                  <a:pt x="12596" y="9199"/>
                </a:lnTo>
                <a:lnTo>
                  <a:pt x="12596" y="9199"/>
                </a:lnTo>
                <a:lnTo>
                  <a:pt x="12596" y="9189"/>
                </a:lnTo>
                <a:lnTo>
                  <a:pt x="12607" y="9189"/>
                </a:lnTo>
                <a:lnTo>
                  <a:pt x="12617" y="9178"/>
                </a:lnTo>
                <a:lnTo>
                  <a:pt x="12628" y="9178"/>
                </a:lnTo>
                <a:lnTo>
                  <a:pt x="12638" y="9178"/>
                </a:lnTo>
                <a:lnTo>
                  <a:pt x="12649" y="9178"/>
                </a:lnTo>
                <a:lnTo>
                  <a:pt x="12660" y="9178"/>
                </a:lnTo>
                <a:lnTo>
                  <a:pt x="12660" y="9178"/>
                </a:lnTo>
                <a:lnTo>
                  <a:pt x="12670" y="9178"/>
                </a:lnTo>
                <a:lnTo>
                  <a:pt x="12670" y="9189"/>
                </a:lnTo>
                <a:lnTo>
                  <a:pt x="12681" y="9125"/>
                </a:lnTo>
                <a:lnTo>
                  <a:pt x="12681" y="9125"/>
                </a:lnTo>
                <a:lnTo>
                  <a:pt x="12681" y="9114"/>
                </a:lnTo>
                <a:lnTo>
                  <a:pt x="12691" y="9114"/>
                </a:lnTo>
                <a:lnTo>
                  <a:pt x="12691" y="9104"/>
                </a:lnTo>
                <a:lnTo>
                  <a:pt x="12691" y="9104"/>
                </a:lnTo>
                <a:lnTo>
                  <a:pt x="12702" y="9093"/>
                </a:lnTo>
                <a:lnTo>
                  <a:pt x="12702" y="9093"/>
                </a:lnTo>
                <a:lnTo>
                  <a:pt x="12723" y="9083"/>
                </a:lnTo>
                <a:lnTo>
                  <a:pt x="12744" y="9062"/>
                </a:lnTo>
                <a:lnTo>
                  <a:pt x="12776" y="9009"/>
                </a:lnTo>
                <a:lnTo>
                  <a:pt x="12776" y="9009"/>
                </a:lnTo>
                <a:lnTo>
                  <a:pt x="12808" y="8987"/>
                </a:lnTo>
                <a:lnTo>
                  <a:pt x="12850" y="8966"/>
                </a:lnTo>
                <a:lnTo>
                  <a:pt x="12861" y="8977"/>
                </a:lnTo>
                <a:lnTo>
                  <a:pt x="12787" y="9019"/>
                </a:lnTo>
                <a:lnTo>
                  <a:pt x="12723" y="9093"/>
                </a:lnTo>
                <a:lnTo>
                  <a:pt x="12702" y="9125"/>
                </a:lnTo>
                <a:lnTo>
                  <a:pt x="12691" y="9136"/>
                </a:lnTo>
                <a:lnTo>
                  <a:pt x="12691" y="9167"/>
                </a:lnTo>
                <a:lnTo>
                  <a:pt x="12702" y="9178"/>
                </a:lnTo>
                <a:lnTo>
                  <a:pt x="12702" y="9178"/>
                </a:lnTo>
                <a:lnTo>
                  <a:pt x="12702" y="9178"/>
                </a:lnTo>
                <a:lnTo>
                  <a:pt x="12702" y="9178"/>
                </a:lnTo>
                <a:lnTo>
                  <a:pt x="12712" y="9178"/>
                </a:lnTo>
                <a:lnTo>
                  <a:pt x="12712" y="9178"/>
                </a:lnTo>
                <a:lnTo>
                  <a:pt x="12712" y="9178"/>
                </a:lnTo>
                <a:lnTo>
                  <a:pt x="12723" y="9167"/>
                </a:lnTo>
                <a:lnTo>
                  <a:pt x="12723" y="9167"/>
                </a:lnTo>
                <a:lnTo>
                  <a:pt x="12723" y="9167"/>
                </a:lnTo>
                <a:lnTo>
                  <a:pt x="12723" y="9167"/>
                </a:lnTo>
                <a:lnTo>
                  <a:pt x="12723" y="9167"/>
                </a:lnTo>
                <a:lnTo>
                  <a:pt x="12734" y="9167"/>
                </a:lnTo>
                <a:lnTo>
                  <a:pt x="12734" y="9157"/>
                </a:lnTo>
                <a:lnTo>
                  <a:pt x="12734" y="9157"/>
                </a:lnTo>
                <a:lnTo>
                  <a:pt x="12734" y="9157"/>
                </a:lnTo>
                <a:lnTo>
                  <a:pt x="12734" y="9157"/>
                </a:lnTo>
                <a:lnTo>
                  <a:pt x="12734" y="9157"/>
                </a:lnTo>
                <a:lnTo>
                  <a:pt x="12734" y="9157"/>
                </a:lnTo>
                <a:lnTo>
                  <a:pt x="12744" y="9146"/>
                </a:lnTo>
                <a:lnTo>
                  <a:pt x="12744" y="9146"/>
                </a:lnTo>
                <a:lnTo>
                  <a:pt x="12744" y="9146"/>
                </a:lnTo>
                <a:lnTo>
                  <a:pt x="12744" y="9146"/>
                </a:lnTo>
                <a:lnTo>
                  <a:pt x="12755" y="9136"/>
                </a:lnTo>
                <a:lnTo>
                  <a:pt x="12755" y="9136"/>
                </a:lnTo>
                <a:lnTo>
                  <a:pt x="12755" y="9136"/>
                </a:lnTo>
                <a:lnTo>
                  <a:pt x="12755" y="9136"/>
                </a:lnTo>
                <a:lnTo>
                  <a:pt x="12755" y="9136"/>
                </a:lnTo>
                <a:lnTo>
                  <a:pt x="12765" y="9125"/>
                </a:lnTo>
                <a:lnTo>
                  <a:pt x="12776" y="9136"/>
                </a:lnTo>
                <a:lnTo>
                  <a:pt x="12712" y="9189"/>
                </a:lnTo>
                <a:lnTo>
                  <a:pt x="12712" y="9189"/>
                </a:lnTo>
                <a:lnTo>
                  <a:pt x="12702" y="9199"/>
                </a:lnTo>
                <a:lnTo>
                  <a:pt x="12681" y="9210"/>
                </a:lnTo>
                <a:lnTo>
                  <a:pt x="12691" y="9220"/>
                </a:lnTo>
                <a:lnTo>
                  <a:pt x="12670" y="9231"/>
                </a:lnTo>
                <a:lnTo>
                  <a:pt x="12660" y="9231"/>
                </a:lnTo>
                <a:lnTo>
                  <a:pt x="12649" y="9231"/>
                </a:lnTo>
                <a:lnTo>
                  <a:pt x="12649" y="9231"/>
                </a:lnTo>
                <a:lnTo>
                  <a:pt x="12649" y="9231"/>
                </a:lnTo>
                <a:lnTo>
                  <a:pt x="12617" y="9241"/>
                </a:lnTo>
                <a:lnTo>
                  <a:pt x="12554" y="9252"/>
                </a:lnTo>
                <a:lnTo>
                  <a:pt x="12522" y="9284"/>
                </a:lnTo>
                <a:lnTo>
                  <a:pt x="12511" y="9284"/>
                </a:lnTo>
                <a:lnTo>
                  <a:pt x="12406" y="9294"/>
                </a:lnTo>
                <a:lnTo>
                  <a:pt x="12342" y="9305"/>
                </a:lnTo>
                <a:lnTo>
                  <a:pt x="12289" y="9305"/>
                </a:lnTo>
                <a:lnTo>
                  <a:pt x="12226" y="9316"/>
                </a:lnTo>
                <a:lnTo>
                  <a:pt x="12204" y="9316"/>
                </a:lnTo>
                <a:lnTo>
                  <a:pt x="12183" y="9326"/>
                </a:lnTo>
                <a:lnTo>
                  <a:pt x="12141" y="9326"/>
                </a:lnTo>
                <a:lnTo>
                  <a:pt x="12109" y="9326"/>
                </a:lnTo>
                <a:lnTo>
                  <a:pt x="12067" y="9305"/>
                </a:lnTo>
                <a:lnTo>
                  <a:pt x="12014" y="9284"/>
                </a:lnTo>
                <a:lnTo>
                  <a:pt x="11993" y="9273"/>
                </a:lnTo>
                <a:lnTo>
                  <a:pt x="11972" y="9273"/>
                </a:lnTo>
                <a:lnTo>
                  <a:pt x="11961" y="9273"/>
                </a:lnTo>
                <a:close/>
                <a:moveTo>
                  <a:pt x="127" y="5664"/>
                </a:moveTo>
                <a:lnTo>
                  <a:pt x="127" y="5653"/>
                </a:lnTo>
                <a:lnTo>
                  <a:pt x="137" y="5642"/>
                </a:lnTo>
                <a:lnTo>
                  <a:pt x="137" y="5642"/>
                </a:lnTo>
                <a:lnTo>
                  <a:pt x="137" y="5642"/>
                </a:lnTo>
                <a:lnTo>
                  <a:pt x="137" y="5653"/>
                </a:lnTo>
                <a:lnTo>
                  <a:pt x="137" y="5664"/>
                </a:lnTo>
                <a:lnTo>
                  <a:pt x="127" y="5664"/>
                </a:lnTo>
                <a:close/>
                <a:moveTo>
                  <a:pt x="127" y="5685"/>
                </a:moveTo>
                <a:lnTo>
                  <a:pt x="127" y="5685"/>
                </a:lnTo>
                <a:lnTo>
                  <a:pt x="127" y="5674"/>
                </a:lnTo>
                <a:lnTo>
                  <a:pt x="127" y="5664"/>
                </a:lnTo>
                <a:lnTo>
                  <a:pt x="127" y="5664"/>
                </a:lnTo>
                <a:lnTo>
                  <a:pt x="137" y="5674"/>
                </a:lnTo>
                <a:lnTo>
                  <a:pt x="127" y="5685"/>
                </a:lnTo>
                <a:close/>
                <a:moveTo>
                  <a:pt x="21" y="5907"/>
                </a:moveTo>
                <a:lnTo>
                  <a:pt x="127" y="5706"/>
                </a:lnTo>
                <a:lnTo>
                  <a:pt x="148" y="5674"/>
                </a:lnTo>
                <a:lnTo>
                  <a:pt x="190" y="5632"/>
                </a:lnTo>
                <a:lnTo>
                  <a:pt x="201" y="5632"/>
                </a:lnTo>
                <a:lnTo>
                  <a:pt x="201" y="5642"/>
                </a:lnTo>
                <a:lnTo>
                  <a:pt x="158" y="5685"/>
                </a:lnTo>
                <a:lnTo>
                  <a:pt x="137" y="5717"/>
                </a:lnTo>
                <a:lnTo>
                  <a:pt x="31" y="5918"/>
                </a:lnTo>
                <a:lnTo>
                  <a:pt x="42" y="5928"/>
                </a:lnTo>
                <a:lnTo>
                  <a:pt x="127" y="6055"/>
                </a:lnTo>
                <a:lnTo>
                  <a:pt x="169" y="6182"/>
                </a:lnTo>
                <a:lnTo>
                  <a:pt x="169" y="6203"/>
                </a:lnTo>
                <a:lnTo>
                  <a:pt x="158" y="6214"/>
                </a:lnTo>
                <a:lnTo>
                  <a:pt x="158" y="6246"/>
                </a:lnTo>
                <a:lnTo>
                  <a:pt x="158" y="6267"/>
                </a:lnTo>
                <a:lnTo>
                  <a:pt x="169" y="6299"/>
                </a:lnTo>
                <a:lnTo>
                  <a:pt x="179" y="6436"/>
                </a:lnTo>
                <a:lnTo>
                  <a:pt x="169" y="6479"/>
                </a:lnTo>
                <a:lnTo>
                  <a:pt x="169" y="6500"/>
                </a:lnTo>
                <a:lnTo>
                  <a:pt x="169" y="6521"/>
                </a:lnTo>
                <a:lnTo>
                  <a:pt x="137" y="6521"/>
                </a:lnTo>
                <a:lnTo>
                  <a:pt x="137" y="6489"/>
                </a:lnTo>
                <a:lnTo>
                  <a:pt x="148" y="6320"/>
                </a:lnTo>
                <a:lnTo>
                  <a:pt x="137" y="6235"/>
                </a:lnTo>
                <a:lnTo>
                  <a:pt x="105" y="6119"/>
                </a:lnTo>
                <a:lnTo>
                  <a:pt x="52" y="5992"/>
                </a:lnTo>
                <a:lnTo>
                  <a:pt x="31" y="5960"/>
                </a:lnTo>
                <a:lnTo>
                  <a:pt x="10" y="5928"/>
                </a:lnTo>
                <a:lnTo>
                  <a:pt x="21" y="5907"/>
                </a:lnTo>
                <a:close/>
                <a:moveTo>
                  <a:pt x="486" y="6690"/>
                </a:moveTo>
                <a:lnTo>
                  <a:pt x="455" y="6765"/>
                </a:lnTo>
                <a:lnTo>
                  <a:pt x="402" y="6828"/>
                </a:lnTo>
                <a:lnTo>
                  <a:pt x="328" y="6860"/>
                </a:lnTo>
                <a:lnTo>
                  <a:pt x="275" y="6860"/>
                </a:lnTo>
                <a:lnTo>
                  <a:pt x="222" y="6828"/>
                </a:lnTo>
                <a:lnTo>
                  <a:pt x="169" y="6786"/>
                </a:lnTo>
                <a:lnTo>
                  <a:pt x="137" y="6690"/>
                </a:lnTo>
                <a:lnTo>
                  <a:pt x="137" y="6606"/>
                </a:lnTo>
                <a:lnTo>
                  <a:pt x="158" y="6595"/>
                </a:lnTo>
                <a:lnTo>
                  <a:pt x="158" y="6585"/>
                </a:lnTo>
                <a:lnTo>
                  <a:pt x="169" y="6574"/>
                </a:lnTo>
                <a:lnTo>
                  <a:pt x="179" y="6563"/>
                </a:lnTo>
                <a:lnTo>
                  <a:pt x="179" y="6563"/>
                </a:lnTo>
                <a:lnTo>
                  <a:pt x="179" y="6563"/>
                </a:lnTo>
                <a:lnTo>
                  <a:pt x="179" y="6563"/>
                </a:lnTo>
                <a:lnTo>
                  <a:pt x="232" y="6669"/>
                </a:lnTo>
                <a:lnTo>
                  <a:pt x="232" y="6680"/>
                </a:lnTo>
                <a:lnTo>
                  <a:pt x="296" y="6817"/>
                </a:lnTo>
                <a:lnTo>
                  <a:pt x="296" y="6828"/>
                </a:lnTo>
                <a:lnTo>
                  <a:pt x="306" y="6828"/>
                </a:lnTo>
                <a:lnTo>
                  <a:pt x="306" y="6828"/>
                </a:lnTo>
                <a:lnTo>
                  <a:pt x="349" y="6828"/>
                </a:lnTo>
                <a:lnTo>
                  <a:pt x="349" y="6828"/>
                </a:lnTo>
                <a:lnTo>
                  <a:pt x="359" y="6817"/>
                </a:lnTo>
                <a:lnTo>
                  <a:pt x="359" y="6817"/>
                </a:lnTo>
                <a:lnTo>
                  <a:pt x="402" y="6775"/>
                </a:lnTo>
                <a:lnTo>
                  <a:pt x="412" y="6765"/>
                </a:lnTo>
                <a:lnTo>
                  <a:pt x="412" y="6754"/>
                </a:lnTo>
                <a:lnTo>
                  <a:pt x="423" y="6754"/>
                </a:lnTo>
                <a:lnTo>
                  <a:pt x="423" y="6743"/>
                </a:lnTo>
                <a:lnTo>
                  <a:pt x="434" y="6743"/>
                </a:lnTo>
                <a:lnTo>
                  <a:pt x="455" y="6733"/>
                </a:lnTo>
                <a:lnTo>
                  <a:pt x="455" y="6733"/>
                </a:lnTo>
                <a:lnTo>
                  <a:pt x="455" y="6722"/>
                </a:lnTo>
                <a:lnTo>
                  <a:pt x="455" y="6722"/>
                </a:lnTo>
                <a:lnTo>
                  <a:pt x="465" y="6712"/>
                </a:lnTo>
                <a:lnTo>
                  <a:pt x="465" y="6712"/>
                </a:lnTo>
                <a:lnTo>
                  <a:pt x="465" y="6701"/>
                </a:lnTo>
                <a:lnTo>
                  <a:pt x="465" y="6701"/>
                </a:lnTo>
                <a:lnTo>
                  <a:pt x="465" y="6701"/>
                </a:lnTo>
                <a:lnTo>
                  <a:pt x="476" y="6690"/>
                </a:lnTo>
                <a:lnTo>
                  <a:pt x="476" y="6669"/>
                </a:lnTo>
                <a:lnTo>
                  <a:pt x="476" y="6669"/>
                </a:lnTo>
                <a:lnTo>
                  <a:pt x="476" y="6659"/>
                </a:lnTo>
                <a:lnTo>
                  <a:pt x="476" y="6648"/>
                </a:lnTo>
                <a:lnTo>
                  <a:pt x="476" y="6648"/>
                </a:lnTo>
                <a:lnTo>
                  <a:pt x="476" y="6638"/>
                </a:lnTo>
                <a:lnTo>
                  <a:pt x="476" y="6627"/>
                </a:lnTo>
                <a:lnTo>
                  <a:pt x="486" y="6627"/>
                </a:lnTo>
                <a:lnTo>
                  <a:pt x="486" y="6616"/>
                </a:lnTo>
                <a:lnTo>
                  <a:pt x="486" y="6595"/>
                </a:lnTo>
                <a:lnTo>
                  <a:pt x="486" y="6585"/>
                </a:lnTo>
                <a:lnTo>
                  <a:pt x="486" y="6574"/>
                </a:lnTo>
                <a:lnTo>
                  <a:pt x="497" y="6563"/>
                </a:lnTo>
                <a:lnTo>
                  <a:pt x="497" y="6553"/>
                </a:lnTo>
                <a:lnTo>
                  <a:pt x="497" y="6542"/>
                </a:lnTo>
                <a:lnTo>
                  <a:pt x="508" y="6532"/>
                </a:lnTo>
                <a:lnTo>
                  <a:pt x="508" y="6521"/>
                </a:lnTo>
                <a:lnTo>
                  <a:pt x="518" y="6510"/>
                </a:lnTo>
                <a:lnTo>
                  <a:pt x="529" y="6500"/>
                </a:lnTo>
                <a:lnTo>
                  <a:pt x="550" y="6479"/>
                </a:lnTo>
                <a:lnTo>
                  <a:pt x="582" y="6436"/>
                </a:lnTo>
                <a:lnTo>
                  <a:pt x="613" y="6405"/>
                </a:lnTo>
                <a:lnTo>
                  <a:pt x="635" y="6373"/>
                </a:lnTo>
                <a:lnTo>
                  <a:pt x="635" y="6373"/>
                </a:lnTo>
                <a:lnTo>
                  <a:pt x="645" y="6362"/>
                </a:lnTo>
                <a:lnTo>
                  <a:pt x="656" y="6352"/>
                </a:lnTo>
                <a:lnTo>
                  <a:pt x="666" y="6341"/>
                </a:lnTo>
                <a:lnTo>
                  <a:pt x="688" y="6331"/>
                </a:lnTo>
                <a:lnTo>
                  <a:pt x="709" y="6309"/>
                </a:lnTo>
                <a:lnTo>
                  <a:pt x="719" y="6299"/>
                </a:lnTo>
                <a:lnTo>
                  <a:pt x="730" y="6288"/>
                </a:lnTo>
                <a:lnTo>
                  <a:pt x="740" y="6278"/>
                </a:lnTo>
                <a:lnTo>
                  <a:pt x="751" y="6267"/>
                </a:lnTo>
                <a:lnTo>
                  <a:pt x="772" y="6246"/>
                </a:lnTo>
                <a:lnTo>
                  <a:pt x="793" y="6235"/>
                </a:lnTo>
                <a:lnTo>
                  <a:pt x="793" y="6225"/>
                </a:lnTo>
                <a:lnTo>
                  <a:pt x="804" y="6225"/>
                </a:lnTo>
                <a:lnTo>
                  <a:pt x="815" y="6225"/>
                </a:lnTo>
                <a:lnTo>
                  <a:pt x="836" y="6214"/>
                </a:lnTo>
                <a:lnTo>
                  <a:pt x="857" y="6203"/>
                </a:lnTo>
                <a:lnTo>
                  <a:pt x="867" y="6203"/>
                </a:lnTo>
                <a:lnTo>
                  <a:pt x="899" y="6161"/>
                </a:lnTo>
                <a:lnTo>
                  <a:pt x="878" y="6182"/>
                </a:lnTo>
                <a:lnTo>
                  <a:pt x="857" y="6203"/>
                </a:lnTo>
                <a:lnTo>
                  <a:pt x="762" y="6278"/>
                </a:lnTo>
                <a:lnTo>
                  <a:pt x="603" y="6426"/>
                </a:lnTo>
                <a:lnTo>
                  <a:pt x="571" y="6479"/>
                </a:lnTo>
                <a:lnTo>
                  <a:pt x="571" y="6479"/>
                </a:lnTo>
                <a:lnTo>
                  <a:pt x="508" y="6574"/>
                </a:lnTo>
                <a:lnTo>
                  <a:pt x="486" y="6690"/>
                </a:lnTo>
                <a:close/>
                <a:moveTo>
                  <a:pt x="1863" y="6489"/>
                </a:moveTo>
                <a:lnTo>
                  <a:pt x="1863" y="6489"/>
                </a:lnTo>
                <a:lnTo>
                  <a:pt x="1863" y="6500"/>
                </a:lnTo>
                <a:lnTo>
                  <a:pt x="1873" y="6521"/>
                </a:lnTo>
                <a:lnTo>
                  <a:pt x="1873" y="6542"/>
                </a:lnTo>
                <a:lnTo>
                  <a:pt x="1873" y="6553"/>
                </a:lnTo>
                <a:lnTo>
                  <a:pt x="1873" y="6563"/>
                </a:lnTo>
                <a:lnTo>
                  <a:pt x="1873" y="6574"/>
                </a:lnTo>
                <a:lnTo>
                  <a:pt x="1873" y="6585"/>
                </a:lnTo>
                <a:lnTo>
                  <a:pt x="1863" y="6616"/>
                </a:lnTo>
                <a:lnTo>
                  <a:pt x="1852" y="6638"/>
                </a:lnTo>
                <a:lnTo>
                  <a:pt x="1841" y="6638"/>
                </a:lnTo>
                <a:lnTo>
                  <a:pt x="1820" y="6648"/>
                </a:lnTo>
                <a:lnTo>
                  <a:pt x="1820" y="6659"/>
                </a:lnTo>
                <a:lnTo>
                  <a:pt x="1820" y="6659"/>
                </a:lnTo>
                <a:lnTo>
                  <a:pt x="1820" y="6659"/>
                </a:lnTo>
                <a:lnTo>
                  <a:pt x="1820" y="6659"/>
                </a:lnTo>
                <a:lnTo>
                  <a:pt x="1831" y="6659"/>
                </a:lnTo>
                <a:lnTo>
                  <a:pt x="1831" y="6659"/>
                </a:lnTo>
                <a:lnTo>
                  <a:pt x="1831" y="6659"/>
                </a:lnTo>
                <a:lnTo>
                  <a:pt x="1831" y="6669"/>
                </a:lnTo>
                <a:lnTo>
                  <a:pt x="1831" y="6669"/>
                </a:lnTo>
                <a:lnTo>
                  <a:pt x="1820" y="6669"/>
                </a:lnTo>
                <a:lnTo>
                  <a:pt x="1820" y="6669"/>
                </a:lnTo>
                <a:lnTo>
                  <a:pt x="1820" y="6680"/>
                </a:lnTo>
                <a:lnTo>
                  <a:pt x="1820" y="6690"/>
                </a:lnTo>
                <a:lnTo>
                  <a:pt x="1810" y="6690"/>
                </a:lnTo>
                <a:lnTo>
                  <a:pt x="1810" y="6701"/>
                </a:lnTo>
                <a:lnTo>
                  <a:pt x="1799" y="6701"/>
                </a:lnTo>
                <a:lnTo>
                  <a:pt x="1788" y="6712"/>
                </a:lnTo>
                <a:lnTo>
                  <a:pt x="1788" y="6722"/>
                </a:lnTo>
                <a:lnTo>
                  <a:pt x="1788" y="6733"/>
                </a:lnTo>
                <a:lnTo>
                  <a:pt x="1778" y="6733"/>
                </a:lnTo>
                <a:lnTo>
                  <a:pt x="1767" y="6743"/>
                </a:lnTo>
                <a:lnTo>
                  <a:pt x="1757" y="6743"/>
                </a:lnTo>
                <a:lnTo>
                  <a:pt x="1757" y="6743"/>
                </a:lnTo>
                <a:lnTo>
                  <a:pt x="1757" y="6754"/>
                </a:lnTo>
                <a:lnTo>
                  <a:pt x="1757" y="6754"/>
                </a:lnTo>
                <a:lnTo>
                  <a:pt x="1757" y="6765"/>
                </a:lnTo>
                <a:lnTo>
                  <a:pt x="1778" y="6775"/>
                </a:lnTo>
                <a:lnTo>
                  <a:pt x="1757" y="6786"/>
                </a:lnTo>
                <a:lnTo>
                  <a:pt x="1746" y="6796"/>
                </a:lnTo>
                <a:lnTo>
                  <a:pt x="1714" y="6817"/>
                </a:lnTo>
                <a:lnTo>
                  <a:pt x="1640" y="6860"/>
                </a:lnTo>
                <a:lnTo>
                  <a:pt x="1619" y="6870"/>
                </a:lnTo>
                <a:lnTo>
                  <a:pt x="1577" y="6892"/>
                </a:lnTo>
                <a:lnTo>
                  <a:pt x="1545" y="6913"/>
                </a:lnTo>
                <a:lnTo>
                  <a:pt x="1545" y="6913"/>
                </a:lnTo>
                <a:lnTo>
                  <a:pt x="1534" y="6913"/>
                </a:lnTo>
                <a:lnTo>
                  <a:pt x="1534" y="6923"/>
                </a:lnTo>
                <a:lnTo>
                  <a:pt x="1524" y="6934"/>
                </a:lnTo>
                <a:lnTo>
                  <a:pt x="1513" y="6966"/>
                </a:lnTo>
                <a:lnTo>
                  <a:pt x="1513" y="6976"/>
                </a:lnTo>
                <a:lnTo>
                  <a:pt x="1503" y="6997"/>
                </a:lnTo>
                <a:lnTo>
                  <a:pt x="1481" y="7040"/>
                </a:lnTo>
                <a:lnTo>
                  <a:pt x="1450" y="7146"/>
                </a:lnTo>
                <a:lnTo>
                  <a:pt x="1439" y="7156"/>
                </a:lnTo>
                <a:lnTo>
                  <a:pt x="1439" y="7167"/>
                </a:lnTo>
                <a:lnTo>
                  <a:pt x="1429" y="7167"/>
                </a:lnTo>
                <a:lnTo>
                  <a:pt x="1429" y="7177"/>
                </a:lnTo>
                <a:lnTo>
                  <a:pt x="1429" y="7177"/>
                </a:lnTo>
                <a:lnTo>
                  <a:pt x="1439" y="7177"/>
                </a:lnTo>
                <a:lnTo>
                  <a:pt x="1418" y="7220"/>
                </a:lnTo>
                <a:lnTo>
                  <a:pt x="1492" y="7283"/>
                </a:lnTo>
                <a:lnTo>
                  <a:pt x="1492" y="7294"/>
                </a:lnTo>
                <a:lnTo>
                  <a:pt x="1439" y="7283"/>
                </a:lnTo>
                <a:lnTo>
                  <a:pt x="1418" y="7262"/>
                </a:lnTo>
                <a:lnTo>
                  <a:pt x="1386" y="7209"/>
                </a:lnTo>
                <a:lnTo>
                  <a:pt x="1376" y="7146"/>
                </a:lnTo>
                <a:lnTo>
                  <a:pt x="1376" y="7061"/>
                </a:lnTo>
                <a:lnTo>
                  <a:pt x="1376" y="7040"/>
                </a:lnTo>
                <a:lnTo>
                  <a:pt x="1386" y="6987"/>
                </a:lnTo>
                <a:lnTo>
                  <a:pt x="1471" y="6817"/>
                </a:lnTo>
                <a:lnTo>
                  <a:pt x="1640" y="6712"/>
                </a:lnTo>
                <a:lnTo>
                  <a:pt x="1704" y="6669"/>
                </a:lnTo>
                <a:lnTo>
                  <a:pt x="1810" y="6574"/>
                </a:lnTo>
                <a:lnTo>
                  <a:pt x="1841" y="6521"/>
                </a:lnTo>
                <a:lnTo>
                  <a:pt x="1852" y="6510"/>
                </a:lnTo>
                <a:lnTo>
                  <a:pt x="1863" y="6489"/>
                </a:lnTo>
                <a:close/>
                <a:moveTo>
                  <a:pt x="1841" y="6743"/>
                </a:moveTo>
                <a:lnTo>
                  <a:pt x="1905" y="6754"/>
                </a:lnTo>
                <a:lnTo>
                  <a:pt x="1905" y="6765"/>
                </a:lnTo>
                <a:lnTo>
                  <a:pt x="1905" y="6775"/>
                </a:lnTo>
                <a:lnTo>
                  <a:pt x="1905" y="6775"/>
                </a:lnTo>
                <a:lnTo>
                  <a:pt x="1968" y="6796"/>
                </a:lnTo>
                <a:lnTo>
                  <a:pt x="2000" y="6817"/>
                </a:lnTo>
                <a:lnTo>
                  <a:pt x="2000" y="6828"/>
                </a:lnTo>
                <a:lnTo>
                  <a:pt x="2011" y="6828"/>
                </a:lnTo>
                <a:lnTo>
                  <a:pt x="2032" y="6849"/>
                </a:lnTo>
                <a:lnTo>
                  <a:pt x="2042" y="6860"/>
                </a:lnTo>
                <a:lnTo>
                  <a:pt x="2053" y="6870"/>
                </a:lnTo>
                <a:lnTo>
                  <a:pt x="2053" y="6892"/>
                </a:lnTo>
                <a:lnTo>
                  <a:pt x="2074" y="6923"/>
                </a:lnTo>
                <a:lnTo>
                  <a:pt x="2085" y="6934"/>
                </a:lnTo>
                <a:lnTo>
                  <a:pt x="2085" y="6934"/>
                </a:lnTo>
                <a:lnTo>
                  <a:pt x="2106" y="6923"/>
                </a:lnTo>
                <a:lnTo>
                  <a:pt x="2138" y="6902"/>
                </a:lnTo>
                <a:lnTo>
                  <a:pt x="2180" y="6870"/>
                </a:lnTo>
                <a:lnTo>
                  <a:pt x="2201" y="6849"/>
                </a:lnTo>
                <a:lnTo>
                  <a:pt x="2212" y="6839"/>
                </a:lnTo>
                <a:lnTo>
                  <a:pt x="2233" y="6828"/>
                </a:lnTo>
                <a:lnTo>
                  <a:pt x="2244" y="6817"/>
                </a:lnTo>
                <a:lnTo>
                  <a:pt x="2265" y="6796"/>
                </a:lnTo>
                <a:lnTo>
                  <a:pt x="2275" y="6786"/>
                </a:lnTo>
                <a:lnTo>
                  <a:pt x="2297" y="6775"/>
                </a:lnTo>
                <a:lnTo>
                  <a:pt x="2318" y="6765"/>
                </a:lnTo>
                <a:lnTo>
                  <a:pt x="2328" y="6765"/>
                </a:lnTo>
                <a:lnTo>
                  <a:pt x="2339" y="6754"/>
                </a:lnTo>
                <a:lnTo>
                  <a:pt x="2349" y="6754"/>
                </a:lnTo>
                <a:lnTo>
                  <a:pt x="2360" y="6754"/>
                </a:lnTo>
                <a:lnTo>
                  <a:pt x="2371" y="6754"/>
                </a:lnTo>
                <a:lnTo>
                  <a:pt x="2392" y="6754"/>
                </a:lnTo>
                <a:lnTo>
                  <a:pt x="2402" y="6754"/>
                </a:lnTo>
                <a:lnTo>
                  <a:pt x="2445" y="6754"/>
                </a:lnTo>
                <a:lnTo>
                  <a:pt x="2508" y="6754"/>
                </a:lnTo>
                <a:lnTo>
                  <a:pt x="2508" y="6754"/>
                </a:lnTo>
                <a:lnTo>
                  <a:pt x="2519" y="6754"/>
                </a:lnTo>
                <a:lnTo>
                  <a:pt x="2519" y="6743"/>
                </a:lnTo>
                <a:lnTo>
                  <a:pt x="2551" y="6754"/>
                </a:lnTo>
                <a:lnTo>
                  <a:pt x="2561" y="6765"/>
                </a:lnTo>
                <a:lnTo>
                  <a:pt x="2582" y="6775"/>
                </a:lnTo>
                <a:lnTo>
                  <a:pt x="2614" y="6786"/>
                </a:lnTo>
                <a:lnTo>
                  <a:pt x="2635" y="6796"/>
                </a:lnTo>
                <a:lnTo>
                  <a:pt x="2656" y="6796"/>
                </a:lnTo>
                <a:lnTo>
                  <a:pt x="2667" y="6807"/>
                </a:lnTo>
                <a:lnTo>
                  <a:pt x="2688" y="6817"/>
                </a:lnTo>
                <a:lnTo>
                  <a:pt x="2709" y="6828"/>
                </a:lnTo>
                <a:lnTo>
                  <a:pt x="2720" y="6849"/>
                </a:lnTo>
                <a:lnTo>
                  <a:pt x="2731" y="6860"/>
                </a:lnTo>
                <a:lnTo>
                  <a:pt x="2752" y="6870"/>
                </a:lnTo>
                <a:lnTo>
                  <a:pt x="2762" y="6870"/>
                </a:lnTo>
                <a:lnTo>
                  <a:pt x="2762" y="6870"/>
                </a:lnTo>
                <a:lnTo>
                  <a:pt x="2773" y="6881"/>
                </a:lnTo>
                <a:lnTo>
                  <a:pt x="2783" y="6881"/>
                </a:lnTo>
                <a:lnTo>
                  <a:pt x="2794" y="6892"/>
                </a:lnTo>
                <a:lnTo>
                  <a:pt x="2805" y="6892"/>
                </a:lnTo>
                <a:lnTo>
                  <a:pt x="2805" y="6913"/>
                </a:lnTo>
                <a:lnTo>
                  <a:pt x="2815" y="6913"/>
                </a:lnTo>
                <a:lnTo>
                  <a:pt x="2836" y="6934"/>
                </a:lnTo>
                <a:lnTo>
                  <a:pt x="2836" y="6934"/>
                </a:lnTo>
                <a:lnTo>
                  <a:pt x="2836" y="6934"/>
                </a:lnTo>
                <a:lnTo>
                  <a:pt x="2836" y="6934"/>
                </a:lnTo>
                <a:lnTo>
                  <a:pt x="2847" y="6944"/>
                </a:lnTo>
                <a:lnTo>
                  <a:pt x="2858" y="6955"/>
                </a:lnTo>
                <a:lnTo>
                  <a:pt x="2858" y="6955"/>
                </a:lnTo>
                <a:lnTo>
                  <a:pt x="2868" y="6976"/>
                </a:lnTo>
                <a:lnTo>
                  <a:pt x="2879" y="6976"/>
                </a:lnTo>
                <a:lnTo>
                  <a:pt x="2889" y="6987"/>
                </a:lnTo>
                <a:lnTo>
                  <a:pt x="2900" y="6987"/>
                </a:lnTo>
                <a:lnTo>
                  <a:pt x="2900" y="6997"/>
                </a:lnTo>
                <a:lnTo>
                  <a:pt x="2900" y="6997"/>
                </a:lnTo>
                <a:lnTo>
                  <a:pt x="2900" y="7008"/>
                </a:lnTo>
                <a:lnTo>
                  <a:pt x="2900" y="7019"/>
                </a:lnTo>
                <a:lnTo>
                  <a:pt x="2910" y="7040"/>
                </a:lnTo>
                <a:lnTo>
                  <a:pt x="2932" y="7061"/>
                </a:lnTo>
                <a:lnTo>
                  <a:pt x="2942" y="7072"/>
                </a:lnTo>
                <a:lnTo>
                  <a:pt x="2953" y="7082"/>
                </a:lnTo>
                <a:lnTo>
                  <a:pt x="2953" y="7082"/>
                </a:lnTo>
                <a:lnTo>
                  <a:pt x="2963" y="7082"/>
                </a:lnTo>
                <a:lnTo>
                  <a:pt x="2963" y="7082"/>
                </a:lnTo>
                <a:lnTo>
                  <a:pt x="2974" y="7093"/>
                </a:lnTo>
                <a:lnTo>
                  <a:pt x="2985" y="7103"/>
                </a:lnTo>
                <a:lnTo>
                  <a:pt x="2995" y="7103"/>
                </a:lnTo>
                <a:lnTo>
                  <a:pt x="3016" y="7082"/>
                </a:lnTo>
                <a:lnTo>
                  <a:pt x="3027" y="7072"/>
                </a:lnTo>
                <a:lnTo>
                  <a:pt x="3027" y="7082"/>
                </a:lnTo>
                <a:lnTo>
                  <a:pt x="3037" y="7093"/>
                </a:lnTo>
                <a:lnTo>
                  <a:pt x="3048" y="7103"/>
                </a:lnTo>
                <a:lnTo>
                  <a:pt x="3059" y="7114"/>
                </a:lnTo>
                <a:lnTo>
                  <a:pt x="3069" y="7114"/>
                </a:lnTo>
                <a:lnTo>
                  <a:pt x="3080" y="7124"/>
                </a:lnTo>
                <a:lnTo>
                  <a:pt x="3090" y="7124"/>
                </a:lnTo>
                <a:lnTo>
                  <a:pt x="3101" y="7114"/>
                </a:lnTo>
                <a:lnTo>
                  <a:pt x="3101" y="7114"/>
                </a:lnTo>
                <a:lnTo>
                  <a:pt x="3112" y="7156"/>
                </a:lnTo>
                <a:lnTo>
                  <a:pt x="3112" y="7156"/>
                </a:lnTo>
                <a:lnTo>
                  <a:pt x="3143" y="7167"/>
                </a:lnTo>
                <a:lnTo>
                  <a:pt x="3175" y="7177"/>
                </a:lnTo>
                <a:lnTo>
                  <a:pt x="3217" y="7188"/>
                </a:lnTo>
                <a:lnTo>
                  <a:pt x="3239" y="7188"/>
                </a:lnTo>
                <a:lnTo>
                  <a:pt x="3260" y="7199"/>
                </a:lnTo>
                <a:lnTo>
                  <a:pt x="3270" y="7209"/>
                </a:lnTo>
                <a:lnTo>
                  <a:pt x="3281" y="7220"/>
                </a:lnTo>
                <a:lnTo>
                  <a:pt x="3292" y="7241"/>
                </a:lnTo>
                <a:lnTo>
                  <a:pt x="3323" y="7273"/>
                </a:lnTo>
                <a:lnTo>
                  <a:pt x="3323" y="7273"/>
                </a:lnTo>
                <a:lnTo>
                  <a:pt x="3334" y="7294"/>
                </a:lnTo>
                <a:lnTo>
                  <a:pt x="3323" y="7273"/>
                </a:lnTo>
                <a:lnTo>
                  <a:pt x="3302" y="7251"/>
                </a:lnTo>
                <a:lnTo>
                  <a:pt x="3270" y="7230"/>
                </a:lnTo>
                <a:lnTo>
                  <a:pt x="3249" y="7209"/>
                </a:lnTo>
                <a:lnTo>
                  <a:pt x="3239" y="7199"/>
                </a:lnTo>
                <a:lnTo>
                  <a:pt x="3207" y="7188"/>
                </a:lnTo>
                <a:lnTo>
                  <a:pt x="3154" y="7177"/>
                </a:lnTo>
                <a:lnTo>
                  <a:pt x="3112" y="7167"/>
                </a:lnTo>
                <a:lnTo>
                  <a:pt x="3080" y="7167"/>
                </a:lnTo>
                <a:lnTo>
                  <a:pt x="3059" y="7156"/>
                </a:lnTo>
                <a:lnTo>
                  <a:pt x="3037" y="7146"/>
                </a:lnTo>
                <a:lnTo>
                  <a:pt x="2995" y="7135"/>
                </a:lnTo>
                <a:lnTo>
                  <a:pt x="2963" y="7124"/>
                </a:lnTo>
                <a:lnTo>
                  <a:pt x="2942" y="7103"/>
                </a:lnTo>
                <a:lnTo>
                  <a:pt x="2879" y="7029"/>
                </a:lnTo>
                <a:lnTo>
                  <a:pt x="2847" y="7008"/>
                </a:lnTo>
                <a:lnTo>
                  <a:pt x="2794" y="6944"/>
                </a:lnTo>
                <a:lnTo>
                  <a:pt x="2773" y="6934"/>
                </a:lnTo>
                <a:lnTo>
                  <a:pt x="2752" y="6913"/>
                </a:lnTo>
                <a:lnTo>
                  <a:pt x="2646" y="6860"/>
                </a:lnTo>
                <a:lnTo>
                  <a:pt x="2603" y="6828"/>
                </a:lnTo>
                <a:lnTo>
                  <a:pt x="2551" y="6807"/>
                </a:lnTo>
                <a:lnTo>
                  <a:pt x="2519" y="6796"/>
                </a:lnTo>
                <a:lnTo>
                  <a:pt x="2519" y="6786"/>
                </a:lnTo>
                <a:lnTo>
                  <a:pt x="2498" y="6786"/>
                </a:lnTo>
                <a:lnTo>
                  <a:pt x="2487" y="6786"/>
                </a:lnTo>
                <a:lnTo>
                  <a:pt x="2455" y="6775"/>
                </a:lnTo>
                <a:lnTo>
                  <a:pt x="2413" y="6775"/>
                </a:lnTo>
                <a:lnTo>
                  <a:pt x="2381" y="6775"/>
                </a:lnTo>
                <a:lnTo>
                  <a:pt x="2360" y="6786"/>
                </a:lnTo>
                <a:lnTo>
                  <a:pt x="2328" y="6786"/>
                </a:lnTo>
                <a:lnTo>
                  <a:pt x="2307" y="6796"/>
                </a:lnTo>
                <a:lnTo>
                  <a:pt x="2297" y="6807"/>
                </a:lnTo>
                <a:lnTo>
                  <a:pt x="2265" y="6828"/>
                </a:lnTo>
                <a:lnTo>
                  <a:pt x="2222" y="6860"/>
                </a:lnTo>
                <a:lnTo>
                  <a:pt x="2191" y="6892"/>
                </a:lnTo>
                <a:lnTo>
                  <a:pt x="2169" y="6902"/>
                </a:lnTo>
                <a:lnTo>
                  <a:pt x="2127" y="6934"/>
                </a:lnTo>
                <a:lnTo>
                  <a:pt x="2095" y="6955"/>
                </a:lnTo>
                <a:lnTo>
                  <a:pt x="2095" y="6955"/>
                </a:lnTo>
                <a:lnTo>
                  <a:pt x="2085" y="6955"/>
                </a:lnTo>
                <a:lnTo>
                  <a:pt x="2074" y="6955"/>
                </a:lnTo>
                <a:lnTo>
                  <a:pt x="2053" y="6955"/>
                </a:lnTo>
                <a:lnTo>
                  <a:pt x="2053" y="6944"/>
                </a:lnTo>
                <a:lnTo>
                  <a:pt x="2032" y="6923"/>
                </a:lnTo>
                <a:lnTo>
                  <a:pt x="1979" y="6849"/>
                </a:lnTo>
                <a:lnTo>
                  <a:pt x="1968" y="6839"/>
                </a:lnTo>
                <a:lnTo>
                  <a:pt x="1958" y="6828"/>
                </a:lnTo>
                <a:lnTo>
                  <a:pt x="1947" y="6817"/>
                </a:lnTo>
                <a:lnTo>
                  <a:pt x="1926" y="6807"/>
                </a:lnTo>
                <a:lnTo>
                  <a:pt x="1894" y="6796"/>
                </a:lnTo>
                <a:lnTo>
                  <a:pt x="1852" y="6786"/>
                </a:lnTo>
                <a:lnTo>
                  <a:pt x="1831" y="6765"/>
                </a:lnTo>
                <a:lnTo>
                  <a:pt x="1831" y="6754"/>
                </a:lnTo>
                <a:lnTo>
                  <a:pt x="1831" y="6754"/>
                </a:lnTo>
                <a:lnTo>
                  <a:pt x="1841" y="6743"/>
                </a:lnTo>
                <a:close/>
                <a:moveTo>
                  <a:pt x="3366" y="7124"/>
                </a:moveTo>
                <a:lnTo>
                  <a:pt x="3419" y="7124"/>
                </a:lnTo>
                <a:lnTo>
                  <a:pt x="3482" y="7124"/>
                </a:lnTo>
                <a:lnTo>
                  <a:pt x="3482" y="7135"/>
                </a:lnTo>
                <a:lnTo>
                  <a:pt x="3482" y="7135"/>
                </a:lnTo>
                <a:lnTo>
                  <a:pt x="3482" y="7124"/>
                </a:lnTo>
                <a:lnTo>
                  <a:pt x="3493" y="7124"/>
                </a:lnTo>
                <a:lnTo>
                  <a:pt x="3588" y="7114"/>
                </a:lnTo>
                <a:lnTo>
                  <a:pt x="3620" y="7103"/>
                </a:lnTo>
                <a:lnTo>
                  <a:pt x="3620" y="7103"/>
                </a:lnTo>
                <a:lnTo>
                  <a:pt x="3630" y="7103"/>
                </a:lnTo>
                <a:lnTo>
                  <a:pt x="3641" y="7124"/>
                </a:lnTo>
                <a:lnTo>
                  <a:pt x="3673" y="7188"/>
                </a:lnTo>
                <a:lnTo>
                  <a:pt x="3683" y="7209"/>
                </a:lnTo>
                <a:lnTo>
                  <a:pt x="3704" y="7251"/>
                </a:lnTo>
                <a:lnTo>
                  <a:pt x="3715" y="7262"/>
                </a:lnTo>
                <a:lnTo>
                  <a:pt x="3715" y="7273"/>
                </a:lnTo>
                <a:lnTo>
                  <a:pt x="3726" y="7294"/>
                </a:lnTo>
                <a:lnTo>
                  <a:pt x="3726" y="7304"/>
                </a:lnTo>
                <a:lnTo>
                  <a:pt x="3726" y="7304"/>
                </a:lnTo>
                <a:lnTo>
                  <a:pt x="3704" y="7304"/>
                </a:lnTo>
                <a:lnTo>
                  <a:pt x="3673" y="7315"/>
                </a:lnTo>
                <a:lnTo>
                  <a:pt x="3609" y="7347"/>
                </a:lnTo>
                <a:lnTo>
                  <a:pt x="3503" y="7368"/>
                </a:lnTo>
                <a:lnTo>
                  <a:pt x="3471" y="7378"/>
                </a:lnTo>
                <a:lnTo>
                  <a:pt x="3461" y="7368"/>
                </a:lnTo>
                <a:lnTo>
                  <a:pt x="3419" y="7347"/>
                </a:lnTo>
                <a:lnTo>
                  <a:pt x="3408" y="7368"/>
                </a:lnTo>
                <a:lnTo>
                  <a:pt x="3397" y="7347"/>
                </a:lnTo>
                <a:lnTo>
                  <a:pt x="3355" y="7315"/>
                </a:lnTo>
                <a:lnTo>
                  <a:pt x="3344" y="7304"/>
                </a:lnTo>
                <a:lnTo>
                  <a:pt x="3344" y="7304"/>
                </a:lnTo>
                <a:lnTo>
                  <a:pt x="3355" y="7283"/>
                </a:lnTo>
                <a:lnTo>
                  <a:pt x="3397" y="7315"/>
                </a:lnTo>
                <a:lnTo>
                  <a:pt x="3419" y="7336"/>
                </a:lnTo>
                <a:lnTo>
                  <a:pt x="3429" y="7336"/>
                </a:lnTo>
                <a:lnTo>
                  <a:pt x="3429" y="7326"/>
                </a:lnTo>
                <a:lnTo>
                  <a:pt x="3440" y="7304"/>
                </a:lnTo>
                <a:lnTo>
                  <a:pt x="3408" y="7294"/>
                </a:lnTo>
                <a:lnTo>
                  <a:pt x="3408" y="7283"/>
                </a:lnTo>
                <a:lnTo>
                  <a:pt x="3397" y="7273"/>
                </a:lnTo>
                <a:lnTo>
                  <a:pt x="3387" y="7262"/>
                </a:lnTo>
                <a:lnTo>
                  <a:pt x="3376" y="7262"/>
                </a:lnTo>
                <a:lnTo>
                  <a:pt x="3366" y="7251"/>
                </a:lnTo>
                <a:lnTo>
                  <a:pt x="3366" y="7188"/>
                </a:lnTo>
                <a:lnTo>
                  <a:pt x="3366" y="7156"/>
                </a:lnTo>
                <a:lnTo>
                  <a:pt x="3366" y="7124"/>
                </a:lnTo>
                <a:close/>
                <a:moveTo>
                  <a:pt x="2000" y="8003"/>
                </a:moveTo>
                <a:lnTo>
                  <a:pt x="1979" y="7939"/>
                </a:lnTo>
                <a:lnTo>
                  <a:pt x="1958" y="7844"/>
                </a:lnTo>
                <a:lnTo>
                  <a:pt x="1947" y="7675"/>
                </a:lnTo>
                <a:lnTo>
                  <a:pt x="1926" y="7590"/>
                </a:lnTo>
                <a:lnTo>
                  <a:pt x="1894" y="7537"/>
                </a:lnTo>
                <a:lnTo>
                  <a:pt x="1852" y="7453"/>
                </a:lnTo>
                <a:lnTo>
                  <a:pt x="1831" y="7442"/>
                </a:lnTo>
                <a:lnTo>
                  <a:pt x="1841" y="7442"/>
                </a:lnTo>
                <a:lnTo>
                  <a:pt x="1852" y="7442"/>
                </a:lnTo>
                <a:lnTo>
                  <a:pt x="1852" y="7442"/>
                </a:lnTo>
                <a:lnTo>
                  <a:pt x="1873" y="7442"/>
                </a:lnTo>
                <a:lnTo>
                  <a:pt x="1884" y="7442"/>
                </a:lnTo>
                <a:lnTo>
                  <a:pt x="1884" y="7453"/>
                </a:lnTo>
                <a:lnTo>
                  <a:pt x="1905" y="7463"/>
                </a:lnTo>
                <a:lnTo>
                  <a:pt x="1915" y="7474"/>
                </a:lnTo>
                <a:lnTo>
                  <a:pt x="1968" y="7516"/>
                </a:lnTo>
                <a:lnTo>
                  <a:pt x="1968" y="7527"/>
                </a:lnTo>
                <a:lnTo>
                  <a:pt x="1968" y="7527"/>
                </a:lnTo>
                <a:lnTo>
                  <a:pt x="1968" y="7537"/>
                </a:lnTo>
                <a:lnTo>
                  <a:pt x="1968" y="7569"/>
                </a:lnTo>
                <a:lnTo>
                  <a:pt x="1968" y="7580"/>
                </a:lnTo>
                <a:lnTo>
                  <a:pt x="1968" y="7590"/>
                </a:lnTo>
                <a:lnTo>
                  <a:pt x="1979" y="7633"/>
                </a:lnTo>
                <a:lnTo>
                  <a:pt x="2000" y="7675"/>
                </a:lnTo>
                <a:lnTo>
                  <a:pt x="2011" y="7685"/>
                </a:lnTo>
                <a:lnTo>
                  <a:pt x="2021" y="7696"/>
                </a:lnTo>
                <a:lnTo>
                  <a:pt x="2021" y="7717"/>
                </a:lnTo>
                <a:lnTo>
                  <a:pt x="2032" y="7738"/>
                </a:lnTo>
                <a:lnTo>
                  <a:pt x="2042" y="7749"/>
                </a:lnTo>
                <a:lnTo>
                  <a:pt x="2053" y="7781"/>
                </a:lnTo>
                <a:lnTo>
                  <a:pt x="2064" y="7791"/>
                </a:lnTo>
                <a:lnTo>
                  <a:pt x="2064" y="7802"/>
                </a:lnTo>
                <a:lnTo>
                  <a:pt x="2074" y="7812"/>
                </a:lnTo>
                <a:lnTo>
                  <a:pt x="2074" y="7834"/>
                </a:lnTo>
                <a:lnTo>
                  <a:pt x="2074" y="7834"/>
                </a:lnTo>
                <a:lnTo>
                  <a:pt x="2085" y="7887"/>
                </a:lnTo>
                <a:lnTo>
                  <a:pt x="2095" y="7918"/>
                </a:lnTo>
                <a:lnTo>
                  <a:pt x="2117" y="7992"/>
                </a:lnTo>
                <a:lnTo>
                  <a:pt x="2127" y="8024"/>
                </a:lnTo>
                <a:lnTo>
                  <a:pt x="2138" y="8077"/>
                </a:lnTo>
                <a:lnTo>
                  <a:pt x="2138" y="8098"/>
                </a:lnTo>
                <a:lnTo>
                  <a:pt x="2148" y="8141"/>
                </a:lnTo>
                <a:lnTo>
                  <a:pt x="2159" y="8194"/>
                </a:lnTo>
                <a:lnTo>
                  <a:pt x="2169" y="8236"/>
                </a:lnTo>
                <a:lnTo>
                  <a:pt x="2127" y="8141"/>
                </a:lnTo>
                <a:lnTo>
                  <a:pt x="2064" y="8098"/>
                </a:lnTo>
                <a:lnTo>
                  <a:pt x="2000" y="8003"/>
                </a:lnTo>
                <a:close/>
                <a:moveTo>
                  <a:pt x="3228" y="8257"/>
                </a:moveTo>
                <a:lnTo>
                  <a:pt x="3228" y="8268"/>
                </a:lnTo>
                <a:lnTo>
                  <a:pt x="3217" y="8310"/>
                </a:lnTo>
                <a:lnTo>
                  <a:pt x="3207" y="8342"/>
                </a:lnTo>
                <a:lnTo>
                  <a:pt x="3196" y="8395"/>
                </a:lnTo>
                <a:lnTo>
                  <a:pt x="3186" y="8448"/>
                </a:lnTo>
                <a:lnTo>
                  <a:pt x="3186" y="8511"/>
                </a:lnTo>
                <a:lnTo>
                  <a:pt x="3175" y="8702"/>
                </a:lnTo>
                <a:lnTo>
                  <a:pt x="3143" y="8702"/>
                </a:lnTo>
                <a:lnTo>
                  <a:pt x="3154" y="8649"/>
                </a:lnTo>
                <a:lnTo>
                  <a:pt x="3154" y="8638"/>
                </a:lnTo>
                <a:lnTo>
                  <a:pt x="3133" y="8606"/>
                </a:lnTo>
                <a:lnTo>
                  <a:pt x="3122" y="8585"/>
                </a:lnTo>
                <a:lnTo>
                  <a:pt x="3112" y="8575"/>
                </a:lnTo>
                <a:lnTo>
                  <a:pt x="3112" y="8553"/>
                </a:lnTo>
                <a:lnTo>
                  <a:pt x="3122" y="8522"/>
                </a:lnTo>
                <a:lnTo>
                  <a:pt x="3122" y="8501"/>
                </a:lnTo>
                <a:lnTo>
                  <a:pt x="3122" y="8448"/>
                </a:lnTo>
                <a:lnTo>
                  <a:pt x="3133" y="8426"/>
                </a:lnTo>
                <a:lnTo>
                  <a:pt x="3133" y="8405"/>
                </a:lnTo>
                <a:lnTo>
                  <a:pt x="3143" y="8373"/>
                </a:lnTo>
                <a:lnTo>
                  <a:pt x="3165" y="8321"/>
                </a:lnTo>
                <a:lnTo>
                  <a:pt x="3165" y="8299"/>
                </a:lnTo>
                <a:lnTo>
                  <a:pt x="3186" y="8289"/>
                </a:lnTo>
                <a:lnTo>
                  <a:pt x="3207" y="8268"/>
                </a:lnTo>
                <a:lnTo>
                  <a:pt x="3228" y="8257"/>
                </a:lnTo>
                <a:close/>
                <a:moveTo>
                  <a:pt x="3482" y="8119"/>
                </a:moveTo>
                <a:lnTo>
                  <a:pt x="3482" y="8130"/>
                </a:lnTo>
                <a:lnTo>
                  <a:pt x="3482" y="8151"/>
                </a:lnTo>
                <a:lnTo>
                  <a:pt x="3419" y="8151"/>
                </a:lnTo>
                <a:lnTo>
                  <a:pt x="3366" y="8162"/>
                </a:lnTo>
                <a:lnTo>
                  <a:pt x="3334" y="8183"/>
                </a:lnTo>
                <a:lnTo>
                  <a:pt x="3270" y="8215"/>
                </a:lnTo>
                <a:lnTo>
                  <a:pt x="3260" y="8225"/>
                </a:lnTo>
                <a:lnTo>
                  <a:pt x="3249" y="8225"/>
                </a:lnTo>
                <a:lnTo>
                  <a:pt x="3270" y="8215"/>
                </a:lnTo>
                <a:lnTo>
                  <a:pt x="3281" y="8194"/>
                </a:lnTo>
                <a:lnTo>
                  <a:pt x="3292" y="8183"/>
                </a:lnTo>
                <a:lnTo>
                  <a:pt x="3302" y="8172"/>
                </a:lnTo>
                <a:lnTo>
                  <a:pt x="3323" y="8162"/>
                </a:lnTo>
                <a:lnTo>
                  <a:pt x="3344" y="8162"/>
                </a:lnTo>
                <a:lnTo>
                  <a:pt x="3376" y="8151"/>
                </a:lnTo>
                <a:lnTo>
                  <a:pt x="3429" y="8130"/>
                </a:lnTo>
                <a:lnTo>
                  <a:pt x="3471" y="8130"/>
                </a:lnTo>
                <a:lnTo>
                  <a:pt x="3482" y="8119"/>
                </a:lnTo>
                <a:close/>
                <a:moveTo>
                  <a:pt x="12511" y="487"/>
                </a:moveTo>
                <a:lnTo>
                  <a:pt x="12533" y="519"/>
                </a:lnTo>
                <a:lnTo>
                  <a:pt x="12522" y="519"/>
                </a:lnTo>
                <a:lnTo>
                  <a:pt x="12511" y="530"/>
                </a:lnTo>
                <a:lnTo>
                  <a:pt x="12490" y="530"/>
                </a:lnTo>
                <a:lnTo>
                  <a:pt x="12490" y="530"/>
                </a:lnTo>
                <a:lnTo>
                  <a:pt x="12480" y="509"/>
                </a:lnTo>
                <a:lnTo>
                  <a:pt x="12480" y="509"/>
                </a:lnTo>
                <a:lnTo>
                  <a:pt x="12490" y="498"/>
                </a:lnTo>
                <a:lnTo>
                  <a:pt x="12490" y="487"/>
                </a:lnTo>
                <a:lnTo>
                  <a:pt x="12511" y="487"/>
                </a:lnTo>
                <a:close/>
                <a:moveTo>
                  <a:pt x="12374" y="519"/>
                </a:moveTo>
                <a:lnTo>
                  <a:pt x="12384" y="519"/>
                </a:lnTo>
                <a:lnTo>
                  <a:pt x="12395" y="519"/>
                </a:lnTo>
                <a:lnTo>
                  <a:pt x="12406" y="519"/>
                </a:lnTo>
                <a:lnTo>
                  <a:pt x="12416" y="519"/>
                </a:lnTo>
                <a:lnTo>
                  <a:pt x="12437" y="519"/>
                </a:lnTo>
                <a:lnTo>
                  <a:pt x="12448" y="530"/>
                </a:lnTo>
                <a:lnTo>
                  <a:pt x="12469" y="530"/>
                </a:lnTo>
                <a:lnTo>
                  <a:pt x="12511" y="551"/>
                </a:lnTo>
                <a:lnTo>
                  <a:pt x="12533" y="562"/>
                </a:lnTo>
                <a:lnTo>
                  <a:pt x="12564" y="562"/>
                </a:lnTo>
                <a:lnTo>
                  <a:pt x="12596" y="551"/>
                </a:lnTo>
                <a:lnTo>
                  <a:pt x="12617" y="551"/>
                </a:lnTo>
                <a:lnTo>
                  <a:pt x="12649" y="551"/>
                </a:lnTo>
                <a:lnTo>
                  <a:pt x="12670" y="540"/>
                </a:lnTo>
                <a:lnTo>
                  <a:pt x="12681" y="540"/>
                </a:lnTo>
                <a:lnTo>
                  <a:pt x="12660" y="583"/>
                </a:lnTo>
                <a:lnTo>
                  <a:pt x="12638" y="583"/>
                </a:lnTo>
                <a:lnTo>
                  <a:pt x="12617" y="583"/>
                </a:lnTo>
                <a:lnTo>
                  <a:pt x="12596" y="593"/>
                </a:lnTo>
                <a:lnTo>
                  <a:pt x="12585" y="604"/>
                </a:lnTo>
                <a:lnTo>
                  <a:pt x="12575" y="625"/>
                </a:lnTo>
                <a:lnTo>
                  <a:pt x="12564" y="636"/>
                </a:lnTo>
                <a:lnTo>
                  <a:pt x="12554" y="636"/>
                </a:lnTo>
                <a:lnTo>
                  <a:pt x="12543" y="646"/>
                </a:lnTo>
                <a:lnTo>
                  <a:pt x="12511" y="636"/>
                </a:lnTo>
                <a:lnTo>
                  <a:pt x="12501" y="636"/>
                </a:lnTo>
                <a:lnTo>
                  <a:pt x="12490" y="636"/>
                </a:lnTo>
                <a:lnTo>
                  <a:pt x="12490" y="636"/>
                </a:lnTo>
                <a:lnTo>
                  <a:pt x="12480" y="636"/>
                </a:lnTo>
                <a:lnTo>
                  <a:pt x="12458" y="636"/>
                </a:lnTo>
                <a:lnTo>
                  <a:pt x="12448" y="646"/>
                </a:lnTo>
                <a:lnTo>
                  <a:pt x="12437" y="646"/>
                </a:lnTo>
                <a:lnTo>
                  <a:pt x="12427" y="646"/>
                </a:lnTo>
                <a:lnTo>
                  <a:pt x="12416" y="646"/>
                </a:lnTo>
                <a:lnTo>
                  <a:pt x="12406" y="636"/>
                </a:lnTo>
                <a:lnTo>
                  <a:pt x="12406" y="625"/>
                </a:lnTo>
                <a:lnTo>
                  <a:pt x="12416" y="614"/>
                </a:lnTo>
                <a:lnTo>
                  <a:pt x="12416" y="614"/>
                </a:lnTo>
                <a:lnTo>
                  <a:pt x="12416" y="604"/>
                </a:lnTo>
                <a:lnTo>
                  <a:pt x="12416" y="593"/>
                </a:lnTo>
                <a:lnTo>
                  <a:pt x="12416" y="593"/>
                </a:lnTo>
                <a:lnTo>
                  <a:pt x="12416" y="583"/>
                </a:lnTo>
                <a:lnTo>
                  <a:pt x="12416" y="583"/>
                </a:lnTo>
                <a:lnTo>
                  <a:pt x="12416" y="572"/>
                </a:lnTo>
                <a:lnTo>
                  <a:pt x="12406" y="572"/>
                </a:lnTo>
                <a:lnTo>
                  <a:pt x="12395" y="572"/>
                </a:lnTo>
                <a:lnTo>
                  <a:pt x="12395" y="572"/>
                </a:lnTo>
                <a:lnTo>
                  <a:pt x="12384" y="562"/>
                </a:lnTo>
                <a:lnTo>
                  <a:pt x="12384" y="562"/>
                </a:lnTo>
                <a:lnTo>
                  <a:pt x="12374" y="551"/>
                </a:lnTo>
                <a:lnTo>
                  <a:pt x="12374" y="551"/>
                </a:lnTo>
                <a:lnTo>
                  <a:pt x="12363" y="551"/>
                </a:lnTo>
                <a:lnTo>
                  <a:pt x="12363" y="540"/>
                </a:lnTo>
                <a:lnTo>
                  <a:pt x="12353" y="530"/>
                </a:lnTo>
                <a:lnTo>
                  <a:pt x="12363" y="530"/>
                </a:lnTo>
                <a:lnTo>
                  <a:pt x="12374" y="519"/>
                </a:lnTo>
                <a:close/>
                <a:moveTo>
                  <a:pt x="15698" y="8172"/>
                </a:moveTo>
                <a:lnTo>
                  <a:pt x="15676" y="8151"/>
                </a:lnTo>
                <a:lnTo>
                  <a:pt x="15645" y="8141"/>
                </a:lnTo>
                <a:lnTo>
                  <a:pt x="15634" y="8130"/>
                </a:lnTo>
                <a:lnTo>
                  <a:pt x="15623" y="8130"/>
                </a:lnTo>
                <a:lnTo>
                  <a:pt x="15623" y="8109"/>
                </a:lnTo>
                <a:lnTo>
                  <a:pt x="15623" y="8067"/>
                </a:lnTo>
                <a:lnTo>
                  <a:pt x="15645" y="8088"/>
                </a:lnTo>
                <a:lnTo>
                  <a:pt x="15750" y="8151"/>
                </a:lnTo>
                <a:lnTo>
                  <a:pt x="15782" y="8172"/>
                </a:lnTo>
                <a:lnTo>
                  <a:pt x="15803" y="8183"/>
                </a:lnTo>
                <a:lnTo>
                  <a:pt x="15825" y="8204"/>
                </a:lnTo>
                <a:lnTo>
                  <a:pt x="15825" y="8204"/>
                </a:lnTo>
                <a:lnTo>
                  <a:pt x="15846" y="8215"/>
                </a:lnTo>
                <a:lnTo>
                  <a:pt x="15878" y="8236"/>
                </a:lnTo>
                <a:lnTo>
                  <a:pt x="15888" y="8236"/>
                </a:lnTo>
                <a:lnTo>
                  <a:pt x="15899" y="8246"/>
                </a:lnTo>
                <a:lnTo>
                  <a:pt x="15920" y="8257"/>
                </a:lnTo>
                <a:lnTo>
                  <a:pt x="15930" y="8257"/>
                </a:lnTo>
                <a:lnTo>
                  <a:pt x="15952" y="8257"/>
                </a:lnTo>
                <a:lnTo>
                  <a:pt x="15962" y="8257"/>
                </a:lnTo>
                <a:lnTo>
                  <a:pt x="15973" y="8257"/>
                </a:lnTo>
                <a:lnTo>
                  <a:pt x="16005" y="8257"/>
                </a:lnTo>
                <a:lnTo>
                  <a:pt x="16026" y="8257"/>
                </a:lnTo>
                <a:lnTo>
                  <a:pt x="16047" y="8257"/>
                </a:lnTo>
                <a:lnTo>
                  <a:pt x="16100" y="8257"/>
                </a:lnTo>
                <a:lnTo>
                  <a:pt x="16100" y="8257"/>
                </a:lnTo>
                <a:lnTo>
                  <a:pt x="16132" y="8246"/>
                </a:lnTo>
                <a:lnTo>
                  <a:pt x="16153" y="8246"/>
                </a:lnTo>
                <a:lnTo>
                  <a:pt x="16195" y="8225"/>
                </a:lnTo>
                <a:lnTo>
                  <a:pt x="16237" y="8204"/>
                </a:lnTo>
                <a:lnTo>
                  <a:pt x="16280" y="8194"/>
                </a:lnTo>
                <a:lnTo>
                  <a:pt x="16311" y="8183"/>
                </a:lnTo>
                <a:lnTo>
                  <a:pt x="16343" y="8183"/>
                </a:lnTo>
                <a:lnTo>
                  <a:pt x="16386" y="8151"/>
                </a:lnTo>
                <a:lnTo>
                  <a:pt x="16396" y="8172"/>
                </a:lnTo>
                <a:lnTo>
                  <a:pt x="16417" y="8141"/>
                </a:lnTo>
                <a:lnTo>
                  <a:pt x="16428" y="8151"/>
                </a:lnTo>
                <a:lnTo>
                  <a:pt x="16428" y="8151"/>
                </a:lnTo>
                <a:lnTo>
                  <a:pt x="16439" y="8151"/>
                </a:lnTo>
                <a:lnTo>
                  <a:pt x="16449" y="8162"/>
                </a:lnTo>
                <a:lnTo>
                  <a:pt x="16417" y="8194"/>
                </a:lnTo>
                <a:lnTo>
                  <a:pt x="16396" y="8204"/>
                </a:lnTo>
                <a:lnTo>
                  <a:pt x="16386" y="8215"/>
                </a:lnTo>
                <a:lnTo>
                  <a:pt x="16364" y="8215"/>
                </a:lnTo>
                <a:lnTo>
                  <a:pt x="16322" y="8236"/>
                </a:lnTo>
                <a:lnTo>
                  <a:pt x="16269" y="8246"/>
                </a:lnTo>
                <a:lnTo>
                  <a:pt x="16237" y="8257"/>
                </a:lnTo>
                <a:lnTo>
                  <a:pt x="16206" y="8268"/>
                </a:lnTo>
                <a:lnTo>
                  <a:pt x="16174" y="8278"/>
                </a:lnTo>
                <a:lnTo>
                  <a:pt x="16142" y="8289"/>
                </a:lnTo>
                <a:lnTo>
                  <a:pt x="16121" y="8289"/>
                </a:lnTo>
                <a:lnTo>
                  <a:pt x="16047" y="8289"/>
                </a:lnTo>
                <a:lnTo>
                  <a:pt x="16015" y="8299"/>
                </a:lnTo>
                <a:lnTo>
                  <a:pt x="15973" y="8299"/>
                </a:lnTo>
                <a:lnTo>
                  <a:pt x="15941" y="8299"/>
                </a:lnTo>
                <a:lnTo>
                  <a:pt x="15930" y="8299"/>
                </a:lnTo>
                <a:lnTo>
                  <a:pt x="15909" y="8299"/>
                </a:lnTo>
                <a:lnTo>
                  <a:pt x="15888" y="8299"/>
                </a:lnTo>
                <a:lnTo>
                  <a:pt x="15878" y="8289"/>
                </a:lnTo>
                <a:lnTo>
                  <a:pt x="15878" y="8289"/>
                </a:lnTo>
                <a:lnTo>
                  <a:pt x="15856" y="8268"/>
                </a:lnTo>
                <a:lnTo>
                  <a:pt x="15825" y="8257"/>
                </a:lnTo>
                <a:lnTo>
                  <a:pt x="15793" y="8236"/>
                </a:lnTo>
                <a:lnTo>
                  <a:pt x="15740" y="8194"/>
                </a:lnTo>
                <a:lnTo>
                  <a:pt x="15698" y="8172"/>
                </a:lnTo>
                <a:close/>
                <a:moveTo>
                  <a:pt x="11855" y="9760"/>
                </a:moveTo>
                <a:lnTo>
                  <a:pt x="11855" y="9771"/>
                </a:lnTo>
                <a:lnTo>
                  <a:pt x="11844" y="9792"/>
                </a:lnTo>
                <a:lnTo>
                  <a:pt x="11834" y="9813"/>
                </a:lnTo>
                <a:lnTo>
                  <a:pt x="11823" y="9824"/>
                </a:lnTo>
                <a:lnTo>
                  <a:pt x="11813" y="9824"/>
                </a:lnTo>
                <a:lnTo>
                  <a:pt x="11802" y="9845"/>
                </a:lnTo>
                <a:lnTo>
                  <a:pt x="11749" y="9866"/>
                </a:lnTo>
                <a:lnTo>
                  <a:pt x="11770" y="9845"/>
                </a:lnTo>
                <a:lnTo>
                  <a:pt x="11781" y="9834"/>
                </a:lnTo>
                <a:lnTo>
                  <a:pt x="11792" y="9834"/>
                </a:lnTo>
                <a:lnTo>
                  <a:pt x="11813" y="9824"/>
                </a:lnTo>
                <a:lnTo>
                  <a:pt x="11823" y="9813"/>
                </a:lnTo>
                <a:lnTo>
                  <a:pt x="11823" y="9803"/>
                </a:lnTo>
                <a:lnTo>
                  <a:pt x="11834" y="9792"/>
                </a:lnTo>
                <a:lnTo>
                  <a:pt x="11855" y="9771"/>
                </a:lnTo>
                <a:lnTo>
                  <a:pt x="11855" y="9760"/>
                </a:lnTo>
                <a:close/>
              </a:path>
            </a:pathLst>
          </a:custGeom>
          <a:pattFill prst="pct75">
            <a:fgClr>
              <a:srgbClr val="00823B"/>
            </a:fgClr>
            <a:bgClr>
              <a:srgbClr val="55AE40"/>
            </a:bgClr>
          </a:pattFill>
          <a:ln w="6350" cap="rnd">
            <a:solidFill>
              <a:srgbClr val="00823B"/>
            </a:solidFill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45" name="Freeform 13">
            <a:extLst>
              <a:ext uri="{FF2B5EF4-FFF2-40B4-BE49-F238E27FC236}">
                <a16:creationId xmlns:a16="http://schemas.microsoft.com/office/drawing/2014/main" id="{34B4949D-CFEE-48B0-BB69-7F9CD89ECD89}"/>
              </a:ext>
            </a:extLst>
          </p:cNvPr>
          <p:cNvSpPr>
            <a:spLocks noEditPoints="1"/>
          </p:cNvSpPr>
          <p:nvPr/>
        </p:nvSpPr>
        <p:spPr bwMode="auto">
          <a:xfrm>
            <a:off x="1341396" y="2977391"/>
            <a:ext cx="4608000" cy="3168000"/>
          </a:xfrm>
          <a:custGeom>
            <a:avLst/>
            <a:gdLst>
              <a:gd name="T0" fmla="*/ 7027 w 12216"/>
              <a:gd name="T1" fmla="*/ 6438 h 8471"/>
              <a:gd name="T2" fmla="*/ 6991 w 12216"/>
              <a:gd name="T3" fmla="*/ 6349 h 8471"/>
              <a:gd name="T4" fmla="*/ 7045 w 12216"/>
              <a:gd name="T5" fmla="*/ 6331 h 8471"/>
              <a:gd name="T6" fmla="*/ 6991 w 12216"/>
              <a:gd name="T7" fmla="*/ 6349 h 8471"/>
              <a:gd name="T8" fmla="*/ 7597 w 12216"/>
              <a:gd name="T9" fmla="*/ 6081 h 8471"/>
              <a:gd name="T10" fmla="*/ 7633 w 12216"/>
              <a:gd name="T11" fmla="*/ 6064 h 8471"/>
              <a:gd name="T12" fmla="*/ 7615 w 12216"/>
              <a:gd name="T13" fmla="*/ 6099 h 8471"/>
              <a:gd name="T14" fmla="*/ 7205 w 12216"/>
              <a:gd name="T15" fmla="*/ 5885 h 8471"/>
              <a:gd name="T16" fmla="*/ 7080 w 12216"/>
              <a:gd name="T17" fmla="*/ 6438 h 8471"/>
              <a:gd name="T18" fmla="*/ 499 w 12216"/>
              <a:gd name="T19" fmla="*/ 4797 h 8471"/>
              <a:gd name="T20" fmla="*/ 3264 w 12216"/>
              <a:gd name="T21" fmla="*/ 6652 h 8471"/>
              <a:gd name="T22" fmla="*/ 3460 w 12216"/>
              <a:gd name="T23" fmla="*/ 6527 h 8471"/>
              <a:gd name="T24" fmla="*/ 3406 w 12216"/>
              <a:gd name="T25" fmla="*/ 6385 h 8471"/>
              <a:gd name="T26" fmla="*/ 3513 w 12216"/>
              <a:gd name="T27" fmla="*/ 6456 h 8471"/>
              <a:gd name="T28" fmla="*/ 7901 w 12216"/>
              <a:gd name="T29" fmla="*/ 5743 h 8471"/>
              <a:gd name="T30" fmla="*/ 7633 w 12216"/>
              <a:gd name="T31" fmla="*/ 5760 h 8471"/>
              <a:gd name="T32" fmla="*/ 7633 w 12216"/>
              <a:gd name="T33" fmla="*/ 5760 h 8471"/>
              <a:gd name="T34" fmla="*/ 9844 w 12216"/>
              <a:gd name="T35" fmla="*/ 6581 h 8471"/>
              <a:gd name="T36" fmla="*/ 9844 w 12216"/>
              <a:gd name="T37" fmla="*/ 6920 h 8471"/>
              <a:gd name="T38" fmla="*/ 9720 w 12216"/>
              <a:gd name="T39" fmla="*/ 6830 h 8471"/>
              <a:gd name="T40" fmla="*/ 9648 w 12216"/>
              <a:gd name="T41" fmla="*/ 6652 h 8471"/>
              <a:gd name="T42" fmla="*/ 7651 w 12216"/>
              <a:gd name="T43" fmla="*/ 4245 h 8471"/>
              <a:gd name="T44" fmla="*/ 7972 w 12216"/>
              <a:gd name="T45" fmla="*/ 4191 h 8471"/>
              <a:gd name="T46" fmla="*/ 7901 w 12216"/>
              <a:gd name="T47" fmla="*/ 4441 h 8471"/>
              <a:gd name="T48" fmla="*/ 7651 w 12216"/>
              <a:gd name="T49" fmla="*/ 4512 h 8471"/>
              <a:gd name="T50" fmla="*/ 7544 w 12216"/>
              <a:gd name="T51" fmla="*/ 4280 h 8471"/>
              <a:gd name="T52" fmla="*/ 6955 w 12216"/>
              <a:gd name="T53" fmla="*/ 6527 h 8471"/>
              <a:gd name="T54" fmla="*/ 2800 w 12216"/>
              <a:gd name="T55" fmla="*/ 5725 h 8471"/>
              <a:gd name="T56" fmla="*/ 2960 w 12216"/>
              <a:gd name="T57" fmla="*/ 5921 h 8471"/>
              <a:gd name="T58" fmla="*/ 2604 w 12216"/>
              <a:gd name="T59" fmla="*/ 5867 h 8471"/>
              <a:gd name="T60" fmla="*/ 2604 w 12216"/>
              <a:gd name="T61" fmla="*/ 5636 h 8471"/>
              <a:gd name="T62" fmla="*/ 2764 w 12216"/>
              <a:gd name="T63" fmla="*/ 5332 h 8471"/>
              <a:gd name="T64" fmla="*/ 2604 w 12216"/>
              <a:gd name="T65" fmla="*/ 5047 h 8471"/>
              <a:gd name="T66" fmla="*/ 3959 w 12216"/>
              <a:gd name="T67" fmla="*/ 5172 h 8471"/>
              <a:gd name="T68" fmla="*/ 4191 w 12216"/>
              <a:gd name="T69" fmla="*/ 4851 h 8471"/>
              <a:gd name="T70" fmla="*/ 4013 w 12216"/>
              <a:gd name="T71" fmla="*/ 5172 h 8471"/>
              <a:gd name="T72" fmla="*/ 3799 w 12216"/>
              <a:gd name="T73" fmla="*/ 5315 h 8471"/>
              <a:gd name="T74" fmla="*/ 8864 w 12216"/>
              <a:gd name="T75" fmla="*/ 7348 h 8471"/>
              <a:gd name="T76" fmla="*/ 9113 w 12216"/>
              <a:gd name="T77" fmla="*/ 7829 h 8471"/>
              <a:gd name="T78" fmla="*/ 9202 w 12216"/>
              <a:gd name="T79" fmla="*/ 7776 h 8471"/>
              <a:gd name="T80" fmla="*/ 9042 w 12216"/>
              <a:gd name="T81" fmla="*/ 7918 h 8471"/>
              <a:gd name="T82" fmla="*/ 8667 w 12216"/>
              <a:gd name="T83" fmla="*/ 7294 h 8471"/>
              <a:gd name="T84" fmla="*/ 10897 w 12216"/>
              <a:gd name="T85" fmla="*/ 7276 h 8471"/>
              <a:gd name="T86" fmla="*/ 11253 w 12216"/>
              <a:gd name="T87" fmla="*/ 7455 h 8471"/>
              <a:gd name="T88" fmla="*/ 10718 w 12216"/>
              <a:gd name="T89" fmla="*/ 7580 h 8471"/>
              <a:gd name="T90" fmla="*/ 10611 w 12216"/>
              <a:gd name="T91" fmla="*/ 7330 h 8471"/>
              <a:gd name="T92" fmla="*/ 7704 w 12216"/>
              <a:gd name="T93" fmla="*/ 5832 h 8471"/>
              <a:gd name="T94" fmla="*/ 7901 w 12216"/>
              <a:gd name="T95" fmla="*/ 5778 h 8471"/>
              <a:gd name="T96" fmla="*/ 7883 w 12216"/>
              <a:gd name="T97" fmla="*/ 5832 h 8471"/>
              <a:gd name="T98" fmla="*/ 7687 w 12216"/>
              <a:gd name="T99" fmla="*/ 5850 h 8471"/>
              <a:gd name="T100" fmla="*/ 11236 w 12216"/>
              <a:gd name="T101" fmla="*/ 5315 h 8471"/>
              <a:gd name="T102" fmla="*/ 11289 w 12216"/>
              <a:gd name="T103" fmla="*/ 5386 h 8471"/>
              <a:gd name="T104" fmla="*/ 7366 w 12216"/>
              <a:gd name="T105" fmla="*/ 4405 h 8471"/>
              <a:gd name="T106" fmla="*/ 7330 w 12216"/>
              <a:gd name="T107" fmla="*/ 4566 h 8471"/>
              <a:gd name="T108" fmla="*/ 7241 w 12216"/>
              <a:gd name="T109" fmla="*/ 4922 h 8471"/>
              <a:gd name="T110" fmla="*/ 7169 w 12216"/>
              <a:gd name="T111" fmla="*/ 5243 h 8471"/>
              <a:gd name="T112" fmla="*/ 5047 w 12216"/>
              <a:gd name="T113" fmla="*/ 5546 h 8471"/>
              <a:gd name="T114" fmla="*/ 5011 w 12216"/>
              <a:gd name="T115" fmla="*/ 5546 h 8471"/>
              <a:gd name="T116" fmla="*/ 6920 w 12216"/>
              <a:gd name="T117" fmla="*/ 6349 h 8471"/>
              <a:gd name="T118" fmla="*/ 7045 w 12216"/>
              <a:gd name="T119" fmla="*/ 5903 h 8471"/>
              <a:gd name="T120" fmla="*/ 7009 w 12216"/>
              <a:gd name="T121" fmla="*/ 5921 h 8471"/>
              <a:gd name="T122" fmla="*/ 6866 w 12216"/>
              <a:gd name="T123" fmla="*/ 5992 h 8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216" h="8471">
                <a:moveTo>
                  <a:pt x="6741" y="6313"/>
                </a:moveTo>
                <a:lnTo>
                  <a:pt x="6759" y="6331"/>
                </a:lnTo>
                <a:lnTo>
                  <a:pt x="6741" y="6420"/>
                </a:lnTo>
                <a:lnTo>
                  <a:pt x="6723" y="6420"/>
                </a:lnTo>
                <a:lnTo>
                  <a:pt x="6723" y="6349"/>
                </a:lnTo>
                <a:lnTo>
                  <a:pt x="6741" y="6349"/>
                </a:lnTo>
                <a:lnTo>
                  <a:pt x="6741" y="6349"/>
                </a:lnTo>
                <a:lnTo>
                  <a:pt x="6741" y="6349"/>
                </a:lnTo>
                <a:lnTo>
                  <a:pt x="6741" y="6331"/>
                </a:lnTo>
                <a:lnTo>
                  <a:pt x="6741" y="6331"/>
                </a:lnTo>
                <a:lnTo>
                  <a:pt x="6741" y="6313"/>
                </a:lnTo>
                <a:close/>
                <a:moveTo>
                  <a:pt x="6759" y="6331"/>
                </a:moveTo>
                <a:lnTo>
                  <a:pt x="6741" y="6331"/>
                </a:lnTo>
                <a:lnTo>
                  <a:pt x="6741" y="6331"/>
                </a:lnTo>
                <a:lnTo>
                  <a:pt x="6759" y="6331"/>
                </a:lnTo>
                <a:close/>
                <a:moveTo>
                  <a:pt x="6920" y="6349"/>
                </a:moveTo>
                <a:lnTo>
                  <a:pt x="6920" y="6349"/>
                </a:lnTo>
                <a:lnTo>
                  <a:pt x="6920" y="6349"/>
                </a:lnTo>
                <a:lnTo>
                  <a:pt x="6937" y="6349"/>
                </a:lnTo>
                <a:lnTo>
                  <a:pt x="6937" y="6349"/>
                </a:lnTo>
                <a:lnTo>
                  <a:pt x="6955" y="6349"/>
                </a:lnTo>
                <a:lnTo>
                  <a:pt x="6955" y="6349"/>
                </a:lnTo>
                <a:lnTo>
                  <a:pt x="6955" y="6349"/>
                </a:lnTo>
                <a:lnTo>
                  <a:pt x="6955" y="6367"/>
                </a:lnTo>
                <a:lnTo>
                  <a:pt x="6955" y="6367"/>
                </a:lnTo>
                <a:lnTo>
                  <a:pt x="6937" y="6349"/>
                </a:lnTo>
                <a:lnTo>
                  <a:pt x="6920" y="6349"/>
                </a:lnTo>
                <a:lnTo>
                  <a:pt x="6920" y="6349"/>
                </a:lnTo>
                <a:close/>
                <a:moveTo>
                  <a:pt x="7027" y="6438"/>
                </a:moveTo>
                <a:lnTo>
                  <a:pt x="7027" y="6438"/>
                </a:lnTo>
                <a:lnTo>
                  <a:pt x="7027" y="6438"/>
                </a:lnTo>
                <a:lnTo>
                  <a:pt x="7027" y="6438"/>
                </a:lnTo>
                <a:lnTo>
                  <a:pt x="7027" y="6438"/>
                </a:lnTo>
                <a:lnTo>
                  <a:pt x="7027" y="6438"/>
                </a:lnTo>
                <a:lnTo>
                  <a:pt x="7027" y="6438"/>
                </a:lnTo>
                <a:lnTo>
                  <a:pt x="7027" y="6438"/>
                </a:lnTo>
                <a:lnTo>
                  <a:pt x="7027" y="6438"/>
                </a:lnTo>
                <a:lnTo>
                  <a:pt x="7027" y="6438"/>
                </a:lnTo>
                <a:lnTo>
                  <a:pt x="7027" y="6438"/>
                </a:lnTo>
                <a:close/>
                <a:moveTo>
                  <a:pt x="11253" y="6474"/>
                </a:moveTo>
                <a:lnTo>
                  <a:pt x="11271" y="6474"/>
                </a:lnTo>
                <a:lnTo>
                  <a:pt x="11307" y="6474"/>
                </a:lnTo>
                <a:lnTo>
                  <a:pt x="11307" y="6456"/>
                </a:lnTo>
                <a:lnTo>
                  <a:pt x="11325" y="6456"/>
                </a:lnTo>
                <a:lnTo>
                  <a:pt x="11325" y="6456"/>
                </a:lnTo>
                <a:lnTo>
                  <a:pt x="11343" y="6456"/>
                </a:lnTo>
                <a:lnTo>
                  <a:pt x="11343" y="6456"/>
                </a:lnTo>
                <a:lnTo>
                  <a:pt x="11414" y="6438"/>
                </a:lnTo>
                <a:lnTo>
                  <a:pt x="11414" y="6474"/>
                </a:lnTo>
                <a:lnTo>
                  <a:pt x="11414" y="6474"/>
                </a:lnTo>
                <a:lnTo>
                  <a:pt x="11414" y="6474"/>
                </a:lnTo>
                <a:lnTo>
                  <a:pt x="11414" y="6474"/>
                </a:lnTo>
                <a:lnTo>
                  <a:pt x="11450" y="6545"/>
                </a:lnTo>
                <a:lnTo>
                  <a:pt x="11485" y="6616"/>
                </a:lnTo>
                <a:lnTo>
                  <a:pt x="11467" y="6616"/>
                </a:lnTo>
                <a:lnTo>
                  <a:pt x="11378" y="6670"/>
                </a:lnTo>
                <a:lnTo>
                  <a:pt x="11307" y="6563"/>
                </a:lnTo>
                <a:lnTo>
                  <a:pt x="11289" y="6545"/>
                </a:lnTo>
                <a:lnTo>
                  <a:pt x="11253" y="6474"/>
                </a:lnTo>
                <a:close/>
                <a:moveTo>
                  <a:pt x="6991" y="6349"/>
                </a:move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close/>
                <a:moveTo>
                  <a:pt x="5600" y="4369"/>
                </a:moveTo>
                <a:lnTo>
                  <a:pt x="5778" y="4494"/>
                </a:lnTo>
                <a:lnTo>
                  <a:pt x="5778" y="4530"/>
                </a:lnTo>
                <a:lnTo>
                  <a:pt x="5760" y="4637"/>
                </a:lnTo>
                <a:lnTo>
                  <a:pt x="5743" y="4637"/>
                </a:lnTo>
                <a:lnTo>
                  <a:pt x="5743" y="4637"/>
                </a:lnTo>
                <a:lnTo>
                  <a:pt x="5743" y="4637"/>
                </a:lnTo>
                <a:lnTo>
                  <a:pt x="5743" y="4637"/>
                </a:lnTo>
                <a:lnTo>
                  <a:pt x="5725" y="4637"/>
                </a:lnTo>
                <a:lnTo>
                  <a:pt x="5725" y="4637"/>
                </a:lnTo>
                <a:lnTo>
                  <a:pt x="5707" y="4637"/>
                </a:lnTo>
                <a:lnTo>
                  <a:pt x="5707" y="4637"/>
                </a:lnTo>
                <a:lnTo>
                  <a:pt x="5689" y="4690"/>
                </a:lnTo>
                <a:lnTo>
                  <a:pt x="5671" y="4690"/>
                </a:lnTo>
                <a:lnTo>
                  <a:pt x="5671" y="4690"/>
                </a:lnTo>
                <a:lnTo>
                  <a:pt x="5618" y="4673"/>
                </a:lnTo>
                <a:lnTo>
                  <a:pt x="5582" y="4726"/>
                </a:lnTo>
                <a:lnTo>
                  <a:pt x="5439" y="4619"/>
                </a:lnTo>
                <a:lnTo>
                  <a:pt x="5475" y="4548"/>
                </a:lnTo>
                <a:lnTo>
                  <a:pt x="5529" y="4476"/>
                </a:lnTo>
                <a:lnTo>
                  <a:pt x="5529" y="4459"/>
                </a:lnTo>
                <a:lnTo>
                  <a:pt x="5600" y="4369"/>
                </a:lnTo>
                <a:close/>
                <a:moveTo>
                  <a:pt x="7045" y="6331"/>
                </a:moveTo>
                <a:lnTo>
                  <a:pt x="7045" y="6331"/>
                </a:lnTo>
                <a:lnTo>
                  <a:pt x="7045" y="6313"/>
                </a:lnTo>
                <a:lnTo>
                  <a:pt x="7045" y="6313"/>
                </a:lnTo>
                <a:lnTo>
                  <a:pt x="7045" y="6313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lnTo>
                  <a:pt x="7045" y="6331"/>
                </a:lnTo>
                <a:close/>
                <a:moveTo>
                  <a:pt x="6902" y="6117"/>
                </a:move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lnTo>
                  <a:pt x="6902" y="6117"/>
                </a:lnTo>
                <a:close/>
                <a:moveTo>
                  <a:pt x="6991" y="6349"/>
                </a:move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49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67"/>
                </a:lnTo>
                <a:lnTo>
                  <a:pt x="6991" y="6349"/>
                </a:lnTo>
                <a:lnTo>
                  <a:pt x="6991" y="6349"/>
                </a:lnTo>
                <a:close/>
                <a:moveTo>
                  <a:pt x="7615" y="6099"/>
                </a:move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close/>
                <a:moveTo>
                  <a:pt x="7597" y="6081"/>
                </a:moveTo>
                <a:lnTo>
                  <a:pt x="7597" y="6081"/>
                </a:lnTo>
                <a:lnTo>
                  <a:pt x="7597" y="6081"/>
                </a:lnTo>
                <a:lnTo>
                  <a:pt x="7597" y="6081"/>
                </a:lnTo>
                <a:lnTo>
                  <a:pt x="7597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99"/>
                </a:lnTo>
                <a:lnTo>
                  <a:pt x="7615" y="6099"/>
                </a:lnTo>
                <a:lnTo>
                  <a:pt x="7597" y="6099"/>
                </a:lnTo>
                <a:lnTo>
                  <a:pt x="7597" y="6099"/>
                </a:lnTo>
                <a:lnTo>
                  <a:pt x="7597" y="6081"/>
                </a:lnTo>
                <a:lnTo>
                  <a:pt x="7597" y="6081"/>
                </a:lnTo>
                <a:close/>
                <a:moveTo>
                  <a:pt x="7615" y="6081"/>
                </a:moveTo>
                <a:lnTo>
                  <a:pt x="7615" y="6064"/>
                </a:lnTo>
                <a:lnTo>
                  <a:pt x="7615" y="6064"/>
                </a:lnTo>
                <a:lnTo>
                  <a:pt x="7615" y="6064"/>
                </a:lnTo>
                <a:lnTo>
                  <a:pt x="7615" y="6064"/>
                </a:lnTo>
                <a:lnTo>
                  <a:pt x="7615" y="6064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lnTo>
                  <a:pt x="7615" y="6081"/>
                </a:lnTo>
                <a:close/>
                <a:moveTo>
                  <a:pt x="7633" y="6064"/>
                </a:move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51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lnTo>
                  <a:pt x="7633" y="6064"/>
                </a:lnTo>
                <a:close/>
                <a:moveTo>
                  <a:pt x="7776" y="5974"/>
                </a:move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lnTo>
                  <a:pt x="7776" y="5974"/>
                </a:lnTo>
                <a:close/>
                <a:moveTo>
                  <a:pt x="7615" y="6099"/>
                </a:move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lnTo>
                  <a:pt x="7615" y="6099"/>
                </a:lnTo>
                <a:close/>
                <a:moveTo>
                  <a:pt x="6830" y="5957"/>
                </a:move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lnTo>
                  <a:pt x="6830" y="5957"/>
                </a:lnTo>
                <a:close/>
                <a:moveTo>
                  <a:pt x="9809" y="6937"/>
                </a:move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close/>
                <a:moveTo>
                  <a:pt x="7205" y="5885"/>
                </a:moveTo>
                <a:lnTo>
                  <a:pt x="7205" y="5885"/>
                </a:lnTo>
                <a:lnTo>
                  <a:pt x="7205" y="5885"/>
                </a:lnTo>
                <a:lnTo>
                  <a:pt x="7205" y="5885"/>
                </a:lnTo>
                <a:lnTo>
                  <a:pt x="7205" y="5885"/>
                </a:lnTo>
                <a:lnTo>
                  <a:pt x="7205" y="5885"/>
                </a:lnTo>
                <a:lnTo>
                  <a:pt x="7205" y="5885"/>
                </a:lnTo>
                <a:lnTo>
                  <a:pt x="7205" y="5885"/>
                </a:lnTo>
                <a:lnTo>
                  <a:pt x="7205" y="5885"/>
                </a:lnTo>
                <a:lnTo>
                  <a:pt x="7205" y="5885"/>
                </a:lnTo>
                <a:lnTo>
                  <a:pt x="7205" y="5885"/>
                </a:lnTo>
                <a:lnTo>
                  <a:pt x="7187" y="5885"/>
                </a:lnTo>
                <a:lnTo>
                  <a:pt x="7187" y="5885"/>
                </a:lnTo>
                <a:lnTo>
                  <a:pt x="7205" y="5885"/>
                </a:lnTo>
                <a:close/>
                <a:moveTo>
                  <a:pt x="7062" y="6456"/>
                </a:move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56"/>
                </a:lnTo>
                <a:lnTo>
                  <a:pt x="7062" y="6438"/>
                </a:lnTo>
                <a:lnTo>
                  <a:pt x="7062" y="6438"/>
                </a:lnTo>
                <a:lnTo>
                  <a:pt x="7062" y="6438"/>
                </a:lnTo>
                <a:lnTo>
                  <a:pt x="7062" y="6456"/>
                </a:lnTo>
                <a:lnTo>
                  <a:pt x="7062" y="6456"/>
                </a:lnTo>
                <a:close/>
                <a:moveTo>
                  <a:pt x="7080" y="6438"/>
                </a:moveTo>
                <a:lnTo>
                  <a:pt x="7080" y="6438"/>
                </a:lnTo>
                <a:lnTo>
                  <a:pt x="7080" y="6438"/>
                </a:lnTo>
                <a:lnTo>
                  <a:pt x="7080" y="6438"/>
                </a:lnTo>
                <a:lnTo>
                  <a:pt x="7080" y="6438"/>
                </a:lnTo>
                <a:lnTo>
                  <a:pt x="7080" y="6438"/>
                </a:lnTo>
                <a:lnTo>
                  <a:pt x="7080" y="6438"/>
                </a:lnTo>
                <a:lnTo>
                  <a:pt x="7080" y="6438"/>
                </a:lnTo>
                <a:lnTo>
                  <a:pt x="7080" y="6438"/>
                </a:lnTo>
                <a:lnTo>
                  <a:pt x="7080" y="6438"/>
                </a:lnTo>
                <a:lnTo>
                  <a:pt x="7080" y="6438"/>
                </a:lnTo>
                <a:lnTo>
                  <a:pt x="7080" y="6438"/>
                </a:lnTo>
                <a:close/>
                <a:moveTo>
                  <a:pt x="7080" y="6492"/>
                </a:moveTo>
                <a:lnTo>
                  <a:pt x="7080" y="6492"/>
                </a:lnTo>
                <a:lnTo>
                  <a:pt x="7080" y="6492"/>
                </a:lnTo>
                <a:lnTo>
                  <a:pt x="7080" y="6492"/>
                </a:lnTo>
                <a:lnTo>
                  <a:pt x="7080" y="6492"/>
                </a:lnTo>
                <a:lnTo>
                  <a:pt x="7080" y="6492"/>
                </a:lnTo>
                <a:lnTo>
                  <a:pt x="7080" y="6492"/>
                </a:lnTo>
                <a:lnTo>
                  <a:pt x="7080" y="6492"/>
                </a:lnTo>
                <a:lnTo>
                  <a:pt x="7080" y="6492"/>
                </a:lnTo>
                <a:lnTo>
                  <a:pt x="7098" y="6492"/>
                </a:lnTo>
                <a:lnTo>
                  <a:pt x="7080" y="6492"/>
                </a:lnTo>
                <a:close/>
                <a:moveTo>
                  <a:pt x="71" y="5493"/>
                </a:moveTo>
                <a:lnTo>
                  <a:pt x="125" y="5546"/>
                </a:lnTo>
                <a:lnTo>
                  <a:pt x="71" y="5529"/>
                </a:lnTo>
                <a:lnTo>
                  <a:pt x="53" y="5511"/>
                </a:lnTo>
                <a:lnTo>
                  <a:pt x="18" y="5457"/>
                </a:lnTo>
                <a:lnTo>
                  <a:pt x="18" y="5404"/>
                </a:lnTo>
                <a:lnTo>
                  <a:pt x="0" y="5315"/>
                </a:lnTo>
                <a:lnTo>
                  <a:pt x="0" y="5279"/>
                </a:lnTo>
                <a:lnTo>
                  <a:pt x="18" y="5243"/>
                </a:lnTo>
                <a:lnTo>
                  <a:pt x="107" y="5065"/>
                </a:lnTo>
                <a:lnTo>
                  <a:pt x="267" y="4958"/>
                </a:lnTo>
                <a:lnTo>
                  <a:pt x="339" y="4922"/>
                </a:lnTo>
                <a:lnTo>
                  <a:pt x="446" y="4833"/>
                </a:lnTo>
                <a:lnTo>
                  <a:pt x="499" y="4744"/>
                </a:lnTo>
                <a:lnTo>
                  <a:pt x="499" y="4744"/>
                </a:lnTo>
                <a:lnTo>
                  <a:pt x="499" y="4762"/>
                </a:lnTo>
                <a:lnTo>
                  <a:pt x="499" y="4780"/>
                </a:lnTo>
                <a:lnTo>
                  <a:pt x="499" y="4797"/>
                </a:lnTo>
                <a:lnTo>
                  <a:pt x="499" y="4815"/>
                </a:lnTo>
                <a:lnTo>
                  <a:pt x="499" y="4815"/>
                </a:lnTo>
                <a:lnTo>
                  <a:pt x="499" y="4833"/>
                </a:lnTo>
                <a:lnTo>
                  <a:pt x="481" y="4851"/>
                </a:lnTo>
                <a:lnTo>
                  <a:pt x="481" y="4887"/>
                </a:lnTo>
                <a:lnTo>
                  <a:pt x="464" y="4922"/>
                </a:lnTo>
                <a:lnTo>
                  <a:pt x="428" y="4958"/>
                </a:lnTo>
                <a:lnTo>
                  <a:pt x="428" y="4958"/>
                </a:lnTo>
                <a:lnTo>
                  <a:pt x="428" y="4976"/>
                </a:lnTo>
                <a:lnTo>
                  <a:pt x="428" y="4976"/>
                </a:lnTo>
                <a:lnTo>
                  <a:pt x="410" y="4994"/>
                </a:lnTo>
                <a:lnTo>
                  <a:pt x="392" y="4994"/>
                </a:lnTo>
                <a:lnTo>
                  <a:pt x="392" y="4994"/>
                </a:lnTo>
                <a:lnTo>
                  <a:pt x="392" y="5011"/>
                </a:lnTo>
                <a:lnTo>
                  <a:pt x="392" y="5011"/>
                </a:lnTo>
                <a:lnTo>
                  <a:pt x="392" y="5029"/>
                </a:lnTo>
                <a:lnTo>
                  <a:pt x="357" y="5047"/>
                </a:lnTo>
                <a:lnTo>
                  <a:pt x="321" y="5065"/>
                </a:lnTo>
                <a:lnTo>
                  <a:pt x="267" y="5101"/>
                </a:lnTo>
                <a:lnTo>
                  <a:pt x="250" y="5118"/>
                </a:lnTo>
                <a:lnTo>
                  <a:pt x="214" y="5136"/>
                </a:lnTo>
                <a:lnTo>
                  <a:pt x="196" y="5136"/>
                </a:lnTo>
                <a:lnTo>
                  <a:pt x="196" y="5154"/>
                </a:lnTo>
                <a:lnTo>
                  <a:pt x="178" y="5154"/>
                </a:lnTo>
                <a:lnTo>
                  <a:pt x="178" y="5154"/>
                </a:lnTo>
                <a:lnTo>
                  <a:pt x="160" y="5154"/>
                </a:lnTo>
                <a:lnTo>
                  <a:pt x="160" y="5154"/>
                </a:lnTo>
                <a:lnTo>
                  <a:pt x="160" y="5172"/>
                </a:lnTo>
                <a:lnTo>
                  <a:pt x="143" y="5208"/>
                </a:lnTo>
                <a:lnTo>
                  <a:pt x="125" y="5279"/>
                </a:lnTo>
                <a:lnTo>
                  <a:pt x="71" y="5404"/>
                </a:lnTo>
                <a:lnTo>
                  <a:pt x="53" y="5475"/>
                </a:lnTo>
                <a:lnTo>
                  <a:pt x="71" y="5493"/>
                </a:lnTo>
                <a:close/>
                <a:moveTo>
                  <a:pt x="3121" y="6723"/>
                </a:moveTo>
                <a:lnTo>
                  <a:pt x="3174" y="6688"/>
                </a:lnTo>
                <a:lnTo>
                  <a:pt x="3192" y="6706"/>
                </a:lnTo>
                <a:lnTo>
                  <a:pt x="3264" y="6652"/>
                </a:lnTo>
                <a:lnTo>
                  <a:pt x="3281" y="6652"/>
                </a:lnTo>
                <a:lnTo>
                  <a:pt x="3335" y="6616"/>
                </a:lnTo>
                <a:lnTo>
                  <a:pt x="3353" y="6599"/>
                </a:lnTo>
                <a:lnTo>
                  <a:pt x="3406" y="6545"/>
                </a:lnTo>
                <a:lnTo>
                  <a:pt x="3424" y="6545"/>
                </a:lnTo>
                <a:lnTo>
                  <a:pt x="3442" y="6527"/>
                </a:lnTo>
                <a:lnTo>
                  <a:pt x="3460" y="6563"/>
                </a:lnTo>
                <a:lnTo>
                  <a:pt x="3264" y="6741"/>
                </a:lnTo>
                <a:lnTo>
                  <a:pt x="3388" y="6866"/>
                </a:lnTo>
                <a:lnTo>
                  <a:pt x="3442" y="6813"/>
                </a:lnTo>
                <a:lnTo>
                  <a:pt x="3442" y="6795"/>
                </a:lnTo>
                <a:lnTo>
                  <a:pt x="3495" y="6741"/>
                </a:lnTo>
                <a:lnTo>
                  <a:pt x="3495" y="6741"/>
                </a:lnTo>
                <a:lnTo>
                  <a:pt x="3495" y="6723"/>
                </a:lnTo>
                <a:lnTo>
                  <a:pt x="3513" y="6706"/>
                </a:lnTo>
                <a:lnTo>
                  <a:pt x="3513" y="6688"/>
                </a:lnTo>
                <a:lnTo>
                  <a:pt x="3531" y="6670"/>
                </a:lnTo>
                <a:lnTo>
                  <a:pt x="3531" y="6652"/>
                </a:lnTo>
                <a:lnTo>
                  <a:pt x="3549" y="6616"/>
                </a:lnTo>
                <a:lnTo>
                  <a:pt x="3549" y="6616"/>
                </a:lnTo>
                <a:lnTo>
                  <a:pt x="3549" y="6599"/>
                </a:lnTo>
                <a:lnTo>
                  <a:pt x="3549" y="6581"/>
                </a:lnTo>
                <a:lnTo>
                  <a:pt x="3549" y="6581"/>
                </a:lnTo>
                <a:lnTo>
                  <a:pt x="3549" y="6563"/>
                </a:lnTo>
                <a:lnTo>
                  <a:pt x="3549" y="6545"/>
                </a:lnTo>
                <a:lnTo>
                  <a:pt x="3549" y="6545"/>
                </a:lnTo>
                <a:lnTo>
                  <a:pt x="3549" y="6545"/>
                </a:lnTo>
                <a:lnTo>
                  <a:pt x="3549" y="6527"/>
                </a:lnTo>
                <a:lnTo>
                  <a:pt x="3549" y="6509"/>
                </a:lnTo>
                <a:lnTo>
                  <a:pt x="3549" y="6509"/>
                </a:lnTo>
                <a:lnTo>
                  <a:pt x="3531" y="6509"/>
                </a:lnTo>
                <a:lnTo>
                  <a:pt x="3531" y="6509"/>
                </a:lnTo>
                <a:lnTo>
                  <a:pt x="3513" y="6509"/>
                </a:lnTo>
                <a:lnTo>
                  <a:pt x="3478" y="6509"/>
                </a:lnTo>
                <a:lnTo>
                  <a:pt x="3460" y="6509"/>
                </a:lnTo>
                <a:lnTo>
                  <a:pt x="3460" y="6527"/>
                </a:lnTo>
                <a:lnTo>
                  <a:pt x="3460" y="6527"/>
                </a:lnTo>
                <a:lnTo>
                  <a:pt x="3442" y="6527"/>
                </a:lnTo>
                <a:lnTo>
                  <a:pt x="3442" y="6527"/>
                </a:lnTo>
                <a:lnTo>
                  <a:pt x="3442" y="6509"/>
                </a:lnTo>
                <a:lnTo>
                  <a:pt x="3442" y="6509"/>
                </a:lnTo>
                <a:lnTo>
                  <a:pt x="3442" y="6509"/>
                </a:lnTo>
                <a:lnTo>
                  <a:pt x="3442" y="6492"/>
                </a:lnTo>
                <a:lnTo>
                  <a:pt x="3442" y="6492"/>
                </a:lnTo>
                <a:lnTo>
                  <a:pt x="3442" y="6474"/>
                </a:lnTo>
                <a:lnTo>
                  <a:pt x="3442" y="6474"/>
                </a:lnTo>
                <a:lnTo>
                  <a:pt x="3442" y="6456"/>
                </a:lnTo>
                <a:lnTo>
                  <a:pt x="3442" y="6456"/>
                </a:lnTo>
                <a:lnTo>
                  <a:pt x="3442" y="6456"/>
                </a:lnTo>
                <a:lnTo>
                  <a:pt x="3442" y="6438"/>
                </a:lnTo>
                <a:lnTo>
                  <a:pt x="3442" y="6438"/>
                </a:lnTo>
                <a:lnTo>
                  <a:pt x="3442" y="6438"/>
                </a:lnTo>
                <a:lnTo>
                  <a:pt x="3442" y="6438"/>
                </a:lnTo>
                <a:lnTo>
                  <a:pt x="3442" y="6438"/>
                </a:lnTo>
                <a:lnTo>
                  <a:pt x="3442" y="6438"/>
                </a:lnTo>
                <a:lnTo>
                  <a:pt x="3442" y="6420"/>
                </a:lnTo>
                <a:lnTo>
                  <a:pt x="3442" y="6420"/>
                </a:lnTo>
                <a:lnTo>
                  <a:pt x="3442" y="6420"/>
                </a:lnTo>
                <a:lnTo>
                  <a:pt x="3442" y="6420"/>
                </a:lnTo>
                <a:lnTo>
                  <a:pt x="3424" y="6420"/>
                </a:lnTo>
                <a:lnTo>
                  <a:pt x="3424" y="6420"/>
                </a:lnTo>
                <a:lnTo>
                  <a:pt x="3424" y="6420"/>
                </a:lnTo>
                <a:lnTo>
                  <a:pt x="3424" y="6420"/>
                </a:lnTo>
                <a:lnTo>
                  <a:pt x="3424" y="6420"/>
                </a:lnTo>
                <a:lnTo>
                  <a:pt x="3424" y="6420"/>
                </a:lnTo>
                <a:lnTo>
                  <a:pt x="3424" y="6420"/>
                </a:lnTo>
                <a:lnTo>
                  <a:pt x="3424" y="6402"/>
                </a:lnTo>
                <a:lnTo>
                  <a:pt x="3424" y="6402"/>
                </a:lnTo>
                <a:lnTo>
                  <a:pt x="3424" y="6402"/>
                </a:lnTo>
                <a:lnTo>
                  <a:pt x="3424" y="6402"/>
                </a:lnTo>
                <a:lnTo>
                  <a:pt x="3406" y="6402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06" y="6385"/>
                </a:lnTo>
                <a:lnTo>
                  <a:pt x="3424" y="6385"/>
                </a:lnTo>
                <a:lnTo>
                  <a:pt x="3424" y="6385"/>
                </a:lnTo>
                <a:lnTo>
                  <a:pt x="3424" y="6385"/>
                </a:lnTo>
                <a:lnTo>
                  <a:pt x="3424" y="6385"/>
                </a:lnTo>
                <a:lnTo>
                  <a:pt x="3442" y="6385"/>
                </a:lnTo>
                <a:lnTo>
                  <a:pt x="3442" y="6385"/>
                </a:lnTo>
                <a:lnTo>
                  <a:pt x="3442" y="6402"/>
                </a:lnTo>
                <a:lnTo>
                  <a:pt x="3442" y="6402"/>
                </a:lnTo>
                <a:lnTo>
                  <a:pt x="3460" y="6402"/>
                </a:lnTo>
                <a:lnTo>
                  <a:pt x="3460" y="6402"/>
                </a:lnTo>
                <a:lnTo>
                  <a:pt x="3460" y="6402"/>
                </a:lnTo>
                <a:lnTo>
                  <a:pt x="3460" y="6402"/>
                </a:lnTo>
                <a:lnTo>
                  <a:pt x="3478" y="6402"/>
                </a:lnTo>
                <a:lnTo>
                  <a:pt x="3478" y="6420"/>
                </a:lnTo>
                <a:lnTo>
                  <a:pt x="3478" y="6420"/>
                </a:lnTo>
                <a:lnTo>
                  <a:pt x="3478" y="6420"/>
                </a:lnTo>
                <a:lnTo>
                  <a:pt x="3478" y="6420"/>
                </a:lnTo>
                <a:lnTo>
                  <a:pt x="3495" y="6420"/>
                </a:lnTo>
                <a:lnTo>
                  <a:pt x="3495" y="6438"/>
                </a:lnTo>
                <a:lnTo>
                  <a:pt x="3495" y="6438"/>
                </a:lnTo>
                <a:lnTo>
                  <a:pt x="3495" y="6438"/>
                </a:lnTo>
                <a:lnTo>
                  <a:pt x="3495" y="6438"/>
                </a:lnTo>
                <a:lnTo>
                  <a:pt x="3495" y="6438"/>
                </a:lnTo>
                <a:lnTo>
                  <a:pt x="3495" y="6438"/>
                </a:lnTo>
                <a:lnTo>
                  <a:pt x="3513" y="6456"/>
                </a:lnTo>
                <a:lnTo>
                  <a:pt x="3513" y="6456"/>
                </a:lnTo>
                <a:lnTo>
                  <a:pt x="3513" y="6456"/>
                </a:lnTo>
                <a:lnTo>
                  <a:pt x="3513" y="6456"/>
                </a:lnTo>
                <a:lnTo>
                  <a:pt x="3513" y="6456"/>
                </a:lnTo>
                <a:lnTo>
                  <a:pt x="3531" y="6474"/>
                </a:lnTo>
                <a:lnTo>
                  <a:pt x="3531" y="6474"/>
                </a:lnTo>
                <a:lnTo>
                  <a:pt x="3531" y="6492"/>
                </a:lnTo>
                <a:lnTo>
                  <a:pt x="3531" y="6492"/>
                </a:lnTo>
                <a:lnTo>
                  <a:pt x="3549" y="6492"/>
                </a:lnTo>
                <a:lnTo>
                  <a:pt x="3549" y="6509"/>
                </a:lnTo>
                <a:lnTo>
                  <a:pt x="3549" y="6509"/>
                </a:lnTo>
                <a:lnTo>
                  <a:pt x="3549" y="6527"/>
                </a:lnTo>
                <a:lnTo>
                  <a:pt x="3567" y="6545"/>
                </a:lnTo>
                <a:lnTo>
                  <a:pt x="3549" y="6706"/>
                </a:lnTo>
                <a:lnTo>
                  <a:pt x="3495" y="6777"/>
                </a:lnTo>
                <a:lnTo>
                  <a:pt x="3388" y="6902"/>
                </a:lnTo>
                <a:lnTo>
                  <a:pt x="3299" y="6955"/>
                </a:lnTo>
                <a:lnTo>
                  <a:pt x="3246" y="6920"/>
                </a:lnTo>
                <a:lnTo>
                  <a:pt x="3210" y="6884"/>
                </a:lnTo>
                <a:lnTo>
                  <a:pt x="3121" y="6723"/>
                </a:lnTo>
                <a:close/>
                <a:moveTo>
                  <a:pt x="7704" y="5725"/>
                </a:moveTo>
                <a:lnTo>
                  <a:pt x="7722" y="5725"/>
                </a:lnTo>
                <a:lnTo>
                  <a:pt x="7722" y="5725"/>
                </a:lnTo>
                <a:lnTo>
                  <a:pt x="7740" y="5725"/>
                </a:lnTo>
                <a:lnTo>
                  <a:pt x="7758" y="5743"/>
                </a:lnTo>
                <a:lnTo>
                  <a:pt x="7758" y="5743"/>
                </a:lnTo>
                <a:lnTo>
                  <a:pt x="7776" y="5743"/>
                </a:lnTo>
                <a:lnTo>
                  <a:pt x="7776" y="5743"/>
                </a:lnTo>
                <a:lnTo>
                  <a:pt x="7794" y="5743"/>
                </a:lnTo>
                <a:lnTo>
                  <a:pt x="7811" y="5743"/>
                </a:lnTo>
                <a:lnTo>
                  <a:pt x="7829" y="5743"/>
                </a:lnTo>
                <a:lnTo>
                  <a:pt x="7847" y="5743"/>
                </a:lnTo>
                <a:lnTo>
                  <a:pt x="7865" y="5743"/>
                </a:lnTo>
                <a:lnTo>
                  <a:pt x="7865" y="5743"/>
                </a:lnTo>
                <a:lnTo>
                  <a:pt x="7883" y="5743"/>
                </a:lnTo>
                <a:lnTo>
                  <a:pt x="7901" y="5743"/>
                </a:lnTo>
                <a:lnTo>
                  <a:pt x="7901" y="5743"/>
                </a:lnTo>
                <a:lnTo>
                  <a:pt x="7901" y="5743"/>
                </a:lnTo>
                <a:lnTo>
                  <a:pt x="7901" y="5743"/>
                </a:lnTo>
                <a:lnTo>
                  <a:pt x="7901" y="5760"/>
                </a:lnTo>
                <a:lnTo>
                  <a:pt x="7901" y="5760"/>
                </a:lnTo>
                <a:lnTo>
                  <a:pt x="7901" y="5760"/>
                </a:lnTo>
                <a:lnTo>
                  <a:pt x="7901" y="5778"/>
                </a:lnTo>
                <a:lnTo>
                  <a:pt x="7901" y="5778"/>
                </a:lnTo>
                <a:lnTo>
                  <a:pt x="7883" y="5778"/>
                </a:lnTo>
                <a:lnTo>
                  <a:pt x="7883" y="5778"/>
                </a:lnTo>
                <a:lnTo>
                  <a:pt x="7865" y="5796"/>
                </a:lnTo>
                <a:lnTo>
                  <a:pt x="7847" y="5796"/>
                </a:lnTo>
                <a:lnTo>
                  <a:pt x="7847" y="5796"/>
                </a:lnTo>
                <a:lnTo>
                  <a:pt x="7829" y="5796"/>
                </a:lnTo>
                <a:lnTo>
                  <a:pt x="7811" y="5796"/>
                </a:lnTo>
                <a:lnTo>
                  <a:pt x="7811" y="5796"/>
                </a:lnTo>
                <a:lnTo>
                  <a:pt x="7794" y="5814"/>
                </a:lnTo>
                <a:lnTo>
                  <a:pt x="7776" y="5814"/>
                </a:lnTo>
                <a:lnTo>
                  <a:pt x="7776" y="5832"/>
                </a:lnTo>
                <a:lnTo>
                  <a:pt x="7758" y="5832"/>
                </a:lnTo>
                <a:lnTo>
                  <a:pt x="7740" y="5832"/>
                </a:lnTo>
                <a:lnTo>
                  <a:pt x="7722" y="5832"/>
                </a:lnTo>
                <a:lnTo>
                  <a:pt x="7722" y="5814"/>
                </a:lnTo>
                <a:lnTo>
                  <a:pt x="7704" y="5814"/>
                </a:lnTo>
                <a:lnTo>
                  <a:pt x="7687" y="5814"/>
                </a:lnTo>
                <a:lnTo>
                  <a:pt x="7687" y="5814"/>
                </a:lnTo>
                <a:lnTo>
                  <a:pt x="7687" y="5814"/>
                </a:lnTo>
                <a:lnTo>
                  <a:pt x="7687" y="5796"/>
                </a:lnTo>
                <a:lnTo>
                  <a:pt x="7669" y="5778"/>
                </a:lnTo>
                <a:lnTo>
                  <a:pt x="7669" y="5760"/>
                </a:lnTo>
                <a:lnTo>
                  <a:pt x="7669" y="5760"/>
                </a:lnTo>
                <a:lnTo>
                  <a:pt x="7669" y="5760"/>
                </a:lnTo>
                <a:lnTo>
                  <a:pt x="7669" y="5743"/>
                </a:lnTo>
                <a:lnTo>
                  <a:pt x="7687" y="5743"/>
                </a:lnTo>
                <a:lnTo>
                  <a:pt x="7687" y="5725"/>
                </a:lnTo>
                <a:lnTo>
                  <a:pt x="7704" y="5725"/>
                </a:lnTo>
                <a:close/>
                <a:moveTo>
                  <a:pt x="7633" y="5760"/>
                </a:moveTo>
                <a:lnTo>
                  <a:pt x="7633" y="5760"/>
                </a:lnTo>
                <a:lnTo>
                  <a:pt x="7633" y="5760"/>
                </a:lnTo>
                <a:lnTo>
                  <a:pt x="7633" y="5760"/>
                </a:lnTo>
                <a:lnTo>
                  <a:pt x="7651" y="5760"/>
                </a:lnTo>
                <a:lnTo>
                  <a:pt x="7651" y="5778"/>
                </a:lnTo>
                <a:lnTo>
                  <a:pt x="7651" y="5778"/>
                </a:lnTo>
                <a:lnTo>
                  <a:pt x="7651" y="5778"/>
                </a:lnTo>
                <a:lnTo>
                  <a:pt x="7651" y="5778"/>
                </a:lnTo>
                <a:lnTo>
                  <a:pt x="7669" y="5778"/>
                </a:lnTo>
                <a:lnTo>
                  <a:pt x="7669" y="5796"/>
                </a:lnTo>
                <a:lnTo>
                  <a:pt x="7669" y="5814"/>
                </a:lnTo>
                <a:lnTo>
                  <a:pt x="7669" y="5814"/>
                </a:lnTo>
                <a:lnTo>
                  <a:pt x="7669" y="5832"/>
                </a:lnTo>
                <a:lnTo>
                  <a:pt x="7669" y="5832"/>
                </a:lnTo>
                <a:lnTo>
                  <a:pt x="7669" y="5832"/>
                </a:lnTo>
                <a:lnTo>
                  <a:pt x="7651" y="5850"/>
                </a:lnTo>
                <a:lnTo>
                  <a:pt x="7651" y="5850"/>
                </a:lnTo>
                <a:lnTo>
                  <a:pt x="7633" y="5867"/>
                </a:lnTo>
                <a:lnTo>
                  <a:pt x="7633" y="5867"/>
                </a:lnTo>
                <a:lnTo>
                  <a:pt x="7633" y="5867"/>
                </a:lnTo>
                <a:lnTo>
                  <a:pt x="7615" y="5885"/>
                </a:lnTo>
                <a:lnTo>
                  <a:pt x="7615" y="5885"/>
                </a:lnTo>
                <a:lnTo>
                  <a:pt x="7597" y="5885"/>
                </a:lnTo>
                <a:lnTo>
                  <a:pt x="7580" y="5885"/>
                </a:lnTo>
                <a:lnTo>
                  <a:pt x="7580" y="5867"/>
                </a:lnTo>
                <a:lnTo>
                  <a:pt x="7580" y="5867"/>
                </a:lnTo>
                <a:lnTo>
                  <a:pt x="7580" y="5867"/>
                </a:lnTo>
                <a:lnTo>
                  <a:pt x="7580" y="5867"/>
                </a:lnTo>
                <a:lnTo>
                  <a:pt x="7580" y="5867"/>
                </a:lnTo>
                <a:lnTo>
                  <a:pt x="7580" y="5867"/>
                </a:lnTo>
                <a:lnTo>
                  <a:pt x="7562" y="5850"/>
                </a:lnTo>
                <a:lnTo>
                  <a:pt x="7562" y="5832"/>
                </a:lnTo>
                <a:lnTo>
                  <a:pt x="7562" y="5832"/>
                </a:lnTo>
                <a:lnTo>
                  <a:pt x="7562" y="5832"/>
                </a:lnTo>
                <a:lnTo>
                  <a:pt x="7562" y="5814"/>
                </a:lnTo>
                <a:lnTo>
                  <a:pt x="7580" y="5814"/>
                </a:lnTo>
                <a:lnTo>
                  <a:pt x="7580" y="5814"/>
                </a:lnTo>
                <a:lnTo>
                  <a:pt x="7597" y="5778"/>
                </a:lnTo>
                <a:lnTo>
                  <a:pt x="7615" y="5778"/>
                </a:lnTo>
                <a:lnTo>
                  <a:pt x="7633" y="5760"/>
                </a:lnTo>
                <a:close/>
                <a:moveTo>
                  <a:pt x="9595" y="6599"/>
                </a:moveTo>
                <a:lnTo>
                  <a:pt x="9595" y="6599"/>
                </a:lnTo>
                <a:lnTo>
                  <a:pt x="9595" y="6599"/>
                </a:lnTo>
                <a:lnTo>
                  <a:pt x="9613" y="6581"/>
                </a:lnTo>
                <a:lnTo>
                  <a:pt x="9630" y="6581"/>
                </a:lnTo>
                <a:lnTo>
                  <a:pt x="9630" y="6581"/>
                </a:lnTo>
                <a:lnTo>
                  <a:pt x="9630" y="6581"/>
                </a:lnTo>
                <a:lnTo>
                  <a:pt x="9648" y="6563"/>
                </a:lnTo>
                <a:lnTo>
                  <a:pt x="9684" y="6563"/>
                </a:lnTo>
                <a:lnTo>
                  <a:pt x="9684" y="6545"/>
                </a:lnTo>
                <a:lnTo>
                  <a:pt x="9702" y="6545"/>
                </a:lnTo>
                <a:lnTo>
                  <a:pt x="9720" y="6545"/>
                </a:lnTo>
                <a:lnTo>
                  <a:pt x="9702" y="6545"/>
                </a:lnTo>
                <a:lnTo>
                  <a:pt x="9720" y="6545"/>
                </a:lnTo>
                <a:lnTo>
                  <a:pt x="9720" y="6545"/>
                </a:lnTo>
                <a:lnTo>
                  <a:pt x="9720" y="6545"/>
                </a:lnTo>
                <a:lnTo>
                  <a:pt x="9720" y="6527"/>
                </a:lnTo>
                <a:lnTo>
                  <a:pt x="9755" y="6527"/>
                </a:lnTo>
                <a:lnTo>
                  <a:pt x="9755" y="6509"/>
                </a:lnTo>
                <a:lnTo>
                  <a:pt x="9755" y="6509"/>
                </a:lnTo>
                <a:lnTo>
                  <a:pt x="9755" y="6509"/>
                </a:lnTo>
                <a:lnTo>
                  <a:pt x="9773" y="6509"/>
                </a:lnTo>
                <a:lnTo>
                  <a:pt x="9773" y="6527"/>
                </a:lnTo>
                <a:lnTo>
                  <a:pt x="9773" y="6509"/>
                </a:lnTo>
                <a:lnTo>
                  <a:pt x="9791" y="6527"/>
                </a:lnTo>
                <a:lnTo>
                  <a:pt x="9809" y="6527"/>
                </a:lnTo>
                <a:lnTo>
                  <a:pt x="9809" y="6527"/>
                </a:lnTo>
                <a:lnTo>
                  <a:pt x="9809" y="6527"/>
                </a:lnTo>
                <a:lnTo>
                  <a:pt x="9809" y="6527"/>
                </a:lnTo>
                <a:lnTo>
                  <a:pt x="9827" y="6545"/>
                </a:lnTo>
                <a:lnTo>
                  <a:pt x="9844" y="6545"/>
                </a:lnTo>
                <a:lnTo>
                  <a:pt x="9844" y="6545"/>
                </a:lnTo>
                <a:lnTo>
                  <a:pt x="9898" y="6509"/>
                </a:lnTo>
                <a:lnTo>
                  <a:pt x="9898" y="6509"/>
                </a:lnTo>
                <a:lnTo>
                  <a:pt x="9862" y="6563"/>
                </a:lnTo>
                <a:lnTo>
                  <a:pt x="9844" y="6563"/>
                </a:lnTo>
                <a:lnTo>
                  <a:pt x="9844" y="6581"/>
                </a:lnTo>
                <a:lnTo>
                  <a:pt x="9844" y="6581"/>
                </a:lnTo>
                <a:lnTo>
                  <a:pt x="9880" y="6634"/>
                </a:lnTo>
                <a:lnTo>
                  <a:pt x="9880" y="6652"/>
                </a:lnTo>
                <a:lnTo>
                  <a:pt x="9880" y="6688"/>
                </a:lnTo>
                <a:lnTo>
                  <a:pt x="9880" y="6723"/>
                </a:lnTo>
                <a:lnTo>
                  <a:pt x="9880" y="6741"/>
                </a:lnTo>
                <a:lnTo>
                  <a:pt x="9880" y="6759"/>
                </a:lnTo>
                <a:lnTo>
                  <a:pt x="9880" y="6777"/>
                </a:lnTo>
                <a:lnTo>
                  <a:pt x="9880" y="6777"/>
                </a:lnTo>
                <a:lnTo>
                  <a:pt x="9880" y="6777"/>
                </a:lnTo>
                <a:lnTo>
                  <a:pt x="9880" y="6795"/>
                </a:lnTo>
                <a:lnTo>
                  <a:pt x="9880" y="6813"/>
                </a:lnTo>
                <a:lnTo>
                  <a:pt x="9880" y="6830"/>
                </a:lnTo>
                <a:lnTo>
                  <a:pt x="9880" y="6830"/>
                </a:lnTo>
                <a:lnTo>
                  <a:pt x="9880" y="6830"/>
                </a:lnTo>
                <a:lnTo>
                  <a:pt x="9880" y="6848"/>
                </a:lnTo>
                <a:lnTo>
                  <a:pt x="9880" y="6848"/>
                </a:lnTo>
                <a:lnTo>
                  <a:pt x="9880" y="6848"/>
                </a:lnTo>
                <a:lnTo>
                  <a:pt x="9862" y="6848"/>
                </a:lnTo>
                <a:lnTo>
                  <a:pt x="9862" y="6866"/>
                </a:lnTo>
                <a:lnTo>
                  <a:pt x="9862" y="6866"/>
                </a:lnTo>
                <a:lnTo>
                  <a:pt x="9862" y="6866"/>
                </a:lnTo>
                <a:lnTo>
                  <a:pt x="9862" y="6866"/>
                </a:lnTo>
                <a:lnTo>
                  <a:pt x="9862" y="6866"/>
                </a:lnTo>
                <a:lnTo>
                  <a:pt x="9862" y="6866"/>
                </a:lnTo>
                <a:lnTo>
                  <a:pt x="9862" y="6884"/>
                </a:lnTo>
                <a:lnTo>
                  <a:pt x="9862" y="6884"/>
                </a:lnTo>
                <a:lnTo>
                  <a:pt x="9862" y="6884"/>
                </a:lnTo>
                <a:lnTo>
                  <a:pt x="9862" y="6902"/>
                </a:lnTo>
                <a:lnTo>
                  <a:pt x="9862" y="6902"/>
                </a:lnTo>
                <a:lnTo>
                  <a:pt x="9862" y="6902"/>
                </a:lnTo>
                <a:lnTo>
                  <a:pt x="9862" y="6902"/>
                </a:lnTo>
                <a:lnTo>
                  <a:pt x="9862" y="6902"/>
                </a:lnTo>
                <a:lnTo>
                  <a:pt x="9862" y="6902"/>
                </a:lnTo>
                <a:lnTo>
                  <a:pt x="9844" y="6920"/>
                </a:lnTo>
                <a:lnTo>
                  <a:pt x="9844" y="6920"/>
                </a:lnTo>
                <a:lnTo>
                  <a:pt x="9844" y="6920"/>
                </a:lnTo>
                <a:lnTo>
                  <a:pt x="9844" y="6920"/>
                </a:lnTo>
                <a:lnTo>
                  <a:pt x="9844" y="6937"/>
                </a:lnTo>
                <a:lnTo>
                  <a:pt x="9827" y="6937"/>
                </a:lnTo>
                <a:lnTo>
                  <a:pt x="9827" y="6937"/>
                </a:lnTo>
                <a:lnTo>
                  <a:pt x="9827" y="6937"/>
                </a:lnTo>
                <a:lnTo>
                  <a:pt x="9827" y="6937"/>
                </a:lnTo>
                <a:lnTo>
                  <a:pt x="9827" y="6937"/>
                </a:lnTo>
                <a:lnTo>
                  <a:pt x="9827" y="6937"/>
                </a:lnTo>
                <a:lnTo>
                  <a:pt x="9827" y="6937"/>
                </a:lnTo>
                <a:lnTo>
                  <a:pt x="9827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809" y="6937"/>
                </a:lnTo>
                <a:lnTo>
                  <a:pt x="9791" y="6920"/>
                </a:lnTo>
                <a:lnTo>
                  <a:pt x="9791" y="6920"/>
                </a:lnTo>
                <a:lnTo>
                  <a:pt x="9791" y="6920"/>
                </a:lnTo>
                <a:lnTo>
                  <a:pt x="9791" y="6920"/>
                </a:lnTo>
                <a:lnTo>
                  <a:pt x="9773" y="6902"/>
                </a:lnTo>
                <a:lnTo>
                  <a:pt x="9773" y="6884"/>
                </a:lnTo>
                <a:lnTo>
                  <a:pt x="9773" y="6884"/>
                </a:lnTo>
                <a:lnTo>
                  <a:pt x="9755" y="6884"/>
                </a:lnTo>
                <a:lnTo>
                  <a:pt x="9755" y="6884"/>
                </a:lnTo>
                <a:lnTo>
                  <a:pt x="9755" y="6884"/>
                </a:lnTo>
                <a:lnTo>
                  <a:pt x="9737" y="6884"/>
                </a:lnTo>
                <a:lnTo>
                  <a:pt x="9737" y="6866"/>
                </a:lnTo>
                <a:lnTo>
                  <a:pt x="9737" y="6866"/>
                </a:lnTo>
                <a:lnTo>
                  <a:pt x="9737" y="6884"/>
                </a:lnTo>
                <a:lnTo>
                  <a:pt x="9737" y="6866"/>
                </a:lnTo>
                <a:lnTo>
                  <a:pt x="9737" y="6866"/>
                </a:lnTo>
                <a:lnTo>
                  <a:pt x="9737" y="6866"/>
                </a:lnTo>
                <a:lnTo>
                  <a:pt x="9737" y="6866"/>
                </a:lnTo>
                <a:lnTo>
                  <a:pt x="9720" y="6848"/>
                </a:lnTo>
                <a:lnTo>
                  <a:pt x="9720" y="6848"/>
                </a:lnTo>
                <a:lnTo>
                  <a:pt x="9720" y="6848"/>
                </a:lnTo>
                <a:lnTo>
                  <a:pt x="9720" y="6848"/>
                </a:lnTo>
                <a:lnTo>
                  <a:pt x="9720" y="6830"/>
                </a:lnTo>
                <a:lnTo>
                  <a:pt x="9720" y="6830"/>
                </a:lnTo>
                <a:lnTo>
                  <a:pt x="9720" y="6813"/>
                </a:lnTo>
                <a:lnTo>
                  <a:pt x="9720" y="6813"/>
                </a:lnTo>
                <a:lnTo>
                  <a:pt x="9720" y="6795"/>
                </a:lnTo>
                <a:lnTo>
                  <a:pt x="9720" y="6795"/>
                </a:lnTo>
                <a:lnTo>
                  <a:pt x="9720" y="6795"/>
                </a:lnTo>
                <a:lnTo>
                  <a:pt x="9737" y="6795"/>
                </a:lnTo>
                <a:lnTo>
                  <a:pt x="9737" y="6777"/>
                </a:lnTo>
                <a:lnTo>
                  <a:pt x="9737" y="6777"/>
                </a:lnTo>
                <a:lnTo>
                  <a:pt x="9737" y="6777"/>
                </a:lnTo>
                <a:lnTo>
                  <a:pt x="9737" y="6777"/>
                </a:lnTo>
                <a:lnTo>
                  <a:pt x="9737" y="6777"/>
                </a:lnTo>
                <a:lnTo>
                  <a:pt x="9737" y="6777"/>
                </a:lnTo>
                <a:lnTo>
                  <a:pt x="9720" y="6759"/>
                </a:lnTo>
                <a:lnTo>
                  <a:pt x="9720" y="6759"/>
                </a:lnTo>
                <a:lnTo>
                  <a:pt x="9720" y="6759"/>
                </a:lnTo>
                <a:lnTo>
                  <a:pt x="9720" y="6741"/>
                </a:lnTo>
                <a:lnTo>
                  <a:pt x="9720" y="6741"/>
                </a:lnTo>
                <a:lnTo>
                  <a:pt x="9720" y="6741"/>
                </a:lnTo>
                <a:lnTo>
                  <a:pt x="9720" y="6741"/>
                </a:lnTo>
                <a:lnTo>
                  <a:pt x="9720" y="6741"/>
                </a:lnTo>
                <a:lnTo>
                  <a:pt x="9702" y="6723"/>
                </a:lnTo>
                <a:lnTo>
                  <a:pt x="9702" y="6723"/>
                </a:lnTo>
                <a:lnTo>
                  <a:pt x="9702" y="6723"/>
                </a:lnTo>
                <a:lnTo>
                  <a:pt x="9702" y="6723"/>
                </a:lnTo>
                <a:lnTo>
                  <a:pt x="9684" y="6723"/>
                </a:lnTo>
                <a:lnTo>
                  <a:pt x="9684" y="6706"/>
                </a:lnTo>
                <a:lnTo>
                  <a:pt x="9684" y="6706"/>
                </a:lnTo>
                <a:lnTo>
                  <a:pt x="9666" y="6688"/>
                </a:lnTo>
                <a:lnTo>
                  <a:pt x="9666" y="6688"/>
                </a:lnTo>
                <a:lnTo>
                  <a:pt x="9666" y="6688"/>
                </a:lnTo>
                <a:lnTo>
                  <a:pt x="9666" y="6688"/>
                </a:lnTo>
                <a:lnTo>
                  <a:pt x="9666" y="6688"/>
                </a:lnTo>
                <a:lnTo>
                  <a:pt x="9666" y="6670"/>
                </a:lnTo>
                <a:lnTo>
                  <a:pt x="9666" y="6670"/>
                </a:lnTo>
                <a:lnTo>
                  <a:pt x="9666" y="6652"/>
                </a:lnTo>
                <a:lnTo>
                  <a:pt x="9648" y="6652"/>
                </a:lnTo>
                <a:lnTo>
                  <a:pt x="9648" y="6652"/>
                </a:lnTo>
                <a:lnTo>
                  <a:pt x="9648" y="6634"/>
                </a:lnTo>
                <a:lnTo>
                  <a:pt x="9630" y="6634"/>
                </a:lnTo>
                <a:lnTo>
                  <a:pt x="9630" y="6616"/>
                </a:lnTo>
                <a:lnTo>
                  <a:pt x="9630" y="6616"/>
                </a:lnTo>
                <a:lnTo>
                  <a:pt x="9630" y="6616"/>
                </a:lnTo>
                <a:lnTo>
                  <a:pt x="9613" y="6616"/>
                </a:lnTo>
                <a:lnTo>
                  <a:pt x="9613" y="6616"/>
                </a:lnTo>
                <a:lnTo>
                  <a:pt x="9613" y="6616"/>
                </a:lnTo>
                <a:lnTo>
                  <a:pt x="9613" y="6616"/>
                </a:lnTo>
                <a:lnTo>
                  <a:pt x="9613" y="6616"/>
                </a:lnTo>
                <a:lnTo>
                  <a:pt x="9613" y="6599"/>
                </a:lnTo>
                <a:lnTo>
                  <a:pt x="9595" y="6599"/>
                </a:lnTo>
                <a:close/>
                <a:moveTo>
                  <a:pt x="7009" y="6385"/>
                </a:moveTo>
                <a:lnTo>
                  <a:pt x="7098" y="6402"/>
                </a:lnTo>
                <a:lnTo>
                  <a:pt x="7116" y="6420"/>
                </a:lnTo>
                <a:lnTo>
                  <a:pt x="7116" y="6438"/>
                </a:lnTo>
                <a:lnTo>
                  <a:pt x="7116" y="6438"/>
                </a:lnTo>
                <a:lnTo>
                  <a:pt x="7116" y="6456"/>
                </a:lnTo>
                <a:lnTo>
                  <a:pt x="7116" y="6474"/>
                </a:lnTo>
                <a:lnTo>
                  <a:pt x="7027" y="6563"/>
                </a:lnTo>
                <a:lnTo>
                  <a:pt x="7027" y="6563"/>
                </a:lnTo>
                <a:lnTo>
                  <a:pt x="6955" y="6652"/>
                </a:lnTo>
                <a:lnTo>
                  <a:pt x="6955" y="6652"/>
                </a:lnTo>
                <a:lnTo>
                  <a:pt x="6937" y="6670"/>
                </a:lnTo>
                <a:lnTo>
                  <a:pt x="6920" y="6670"/>
                </a:lnTo>
                <a:lnTo>
                  <a:pt x="6937" y="6634"/>
                </a:lnTo>
                <a:lnTo>
                  <a:pt x="6955" y="6599"/>
                </a:lnTo>
                <a:lnTo>
                  <a:pt x="6991" y="6385"/>
                </a:lnTo>
                <a:lnTo>
                  <a:pt x="7009" y="6385"/>
                </a:lnTo>
                <a:lnTo>
                  <a:pt x="7009" y="6385"/>
                </a:lnTo>
                <a:close/>
                <a:moveTo>
                  <a:pt x="7508" y="4191"/>
                </a:moveTo>
                <a:lnTo>
                  <a:pt x="7544" y="4191"/>
                </a:lnTo>
                <a:lnTo>
                  <a:pt x="7562" y="4191"/>
                </a:lnTo>
                <a:lnTo>
                  <a:pt x="7615" y="4191"/>
                </a:lnTo>
                <a:lnTo>
                  <a:pt x="7615" y="4245"/>
                </a:lnTo>
                <a:lnTo>
                  <a:pt x="7651" y="4245"/>
                </a:lnTo>
                <a:lnTo>
                  <a:pt x="7651" y="4245"/>
                </a:lnTo>
                <a:lnTo>
                  <a:pt x="7651" y="4209"/>
                </a:lnTo>
                <a:lnTo>
                  <a:pt x="7651" y="4209"/>
                </a:lnTo>
                <a:lnTo>
                  <a:pt x="7651" y="4191"/>
                </a:lnTo>
                <a:lnTo>
                  <a:pt x="7794" y="4173"/>
                </a:lnTo>
                <a:lnTo>
                  <a:pt x="7794" y="4173"/>
                </a:lnTo>
                <a:lnTo>
                  <a:pt x="7811" y="4173"/>
                </a:lnTo>
                <a:lnTo>
                  <a:pt x="7883" y="4173"/>
                </a:lnTo>
                <a:lnTo>
                  <a:pt x="7883" y="4227"/>
                </a:lnTo>
                <a:lnTo>
                  <a:pt x="7883" y="4227"/>
                </a:lnTo>
                <a:lnTo>
                  <a:pt x="7918" y="4209"/>
                </a:lnTo>
                <a:lnTo>
                  <a:pt x="7918" y="4262"/>
                </a:lnTo>
                <a:lnTo>
                  <a:pt x="7918" y="4262"/>
                </a:lnTo>
                <a:lnTo>
                  <a:pt x="7918" y="4262"/>
                </a:lnTo>
                <a:lnTo>
                  <a:pt x="7918" y="4262"/>
                </a:lnTo>
                <a:lnTo>
                  <a:pt x="7918" y="4280"/>
                </a:lnTo>
                <a:lnTo>
                  <a:pt x="7936" y="4280"/>
                </a:lnTo>
                <a:lnTo>
                  <a:pt x="7936" y="4280"/>
                </a:lnTo>
                <a:lnTo>
                  <a:pt x="7954" y="4280"/>
                </a:lnTo>
                <a:lnTo>
                  <a:pt x="7972" y="4262"/>
                </a:lnTo>
                <a:lnTo>
                  <a:pt x="7972" y="4262"/>
                </a:lnTo>
                <a:lnTo>
                  <a:pt x="7972" y="4262"/>
                </a:lnTo>
                <a:lnTo>
                  <a:pt x="7972" y="4262"/>
                </a:lnTo>
                <a:lnTo>
                  <a:pt x="7954" y="4227"/>
                </a:lnTo>
                <a:lnTo>
                  <a:pt x="7954" y="4227"/>
                </a:lnTo>
                <a:lnTo>
                  <a:pt x="7954" y="4227"/>
                </a:lnTo>
                <a:lnTo>
                  <a:pt x="7954" y="4209"/>
                </a:lnTo>
                <a:lnTo>
                  <a:pt x="7954" y="4209"/>
                </a:lnTo>
                <a:lnTo>
                  <a:pt x="7954" y="4191"/>
                </a:lnTo>
                <a:lnTo>
                  <a:pt x="7954" y="4191"/>
                </a:lnTo>
                <a:lnTo>
                  <a:pt x="7954" y="4191"/>
                </a:lnTo>
                <a:lnTo>
                  <a:pt x="7954" y="4191"/>
                </a:lnTo>
                <a:lnTo>
                  <a:pt x="7954" y="4191"/>
                </a:lnTo>
                <a:lnTo>
                  <a:pt x="7954" y="4191"/>
                </a:lnTo>
                <a:lnTo>
                  <a:pt x="7954" y="4173"/>
                </a:lnTo>
                <a:lnTo>
                  <a:pt x="7972" y="4173"/>
                </a:lnTo>
                <a:lnTo>
                  <a:pt x="7972" y="4191"/>
                </a:lnTo>
                <a:lnTo>
                  <a:pt x="7972" y="4191"/>
                </a:lnTo>
                <a:lnTo>
                  <a:pt x="7972" y="4209"/>
                </a:lnTo>
                <a:lnTo>
                  <a:pt x="7972" y="4227"/>
                </a:lnTo>
                <a:lnTo>
                  <a:pt x="7972" y="4227"/>
                </a:lnTo>
                <a:lnTo>
                  <a:pt x="8008" y="4227"/>
                </a:lnTo>
                <a:lnTo>
                  <a:pt x="8008" y="4262"/>
                </a:lnTo>
                <a:lnTo>
                  <a:pt x="7990" y="4262"/>
                </a:lnTo>
                <a:lnTo>
                  <a:pt x="7990" y="4262"/>
                </a:lnTo>
                <a:lnTo>
                  <a:pt x="7990" y="4262"/>
                </a:lnTo>
                <a:lnTo>
                  <a:pt x="7990" y="4262"/>
                </a:lnTo>
                <a:lnTo>
                  <a:pt x="7990" y="4262"/>
                </a:lnTo>
                <a:lnTo>
                  <a:pt x="7972" y="4280"/>
                </a:lnTo>
                <a:lnTo>
                  <a:pt x="7954" y="4280"/>
                </a:lnTo>
                <a:lnTo>
                  <a:pt x="7954" y="4280"/>
                </a:lnTo>
                <a:lnTo>
                  <a:pt x="7936" y="4298"/>
                </a:lnTo>
                <a:lnTo>
                  <a:pt x="7936" y="4280"/>
                </a:lnTo>
                <a:lnTo>
                  <a:pt x="7918" y="4280"/>
                </a:lnTo>
                <a:lnTo>
                  <a:pt x="7901" y="4280"/>
                </a:lnTo>
                <a:lnTo>
                  <a:pt x="7901" y="4280"/>
                </a:lnTo>
                <a:lnTo>
                  <a:pt x="7918" y="4298"/>
                </a:lnTo>
                <a:lnTo>
                  <a:pt x="7918" y="4298"/>
                </a:lnTo>
                <a:lnTo>
                  <a:pt x="7936" y="4316"/>
                </a:lnTo>
                <a:lnTo>
                  <a:pt x="7918" y="4316"/>
                </a:lnTo>
                <a:lnTo>
                  <a:pt x="7901" y="4352"/>
                </a:lnTo>
                <a:lnTo>
                  <a:pt x="7918" y="4352"/>
                </a:lnTo>
                <a:lnTo>
                  <a:pt x="7918" y="4352"/>
                </a:lnTo>
                <a:lnTo>
                  <a:pt x="7918" y="4352"/>
                </a:lnTo>
                <a:lnTo>
                  <a:pt x="7918" y="4369"/>
                </a:lnTo>
                <a:lnTo>
                  <a:pt x="7918" y="4369"/>
                </a:lnTo>
                <a:lnTo>
                  <a:pt x="7918" y="4369"/>
                </a:lnTo>
                <a:lnTo>
                  <a:pt x="7918" y="4387"/>
                </a:lnTo>
                <a:lnTo>
                  <a:pt x="7918" y="4387"/>
                </a:lnTo>
                <a:lnTo>
                  <a:pt x="7918" y="4405"/>
                </a:lnTo>
                <a:lnTo>
                  <a:pt x="7918" y="4405"/>
                </a:lnTo>
                <a:lnTo>
                  <a:pt x="7936" y="4405"/>
                </a:lnTo>
                <a:lnTo>
                  <a:pt x="7918" y="4423"/>
                </a:lnTo>
                <a:lnTo>
                  <a:pt x="7901" y="4441"/>
                </a:lnTo>
                <a:lnTo>
                  <a:pt x="7954" y="4441"/>
                </a:lnTo>
                <a:lnTo>
                  <a:pt x="7954" y="4441"/>
                </a:lnTo>
                <a:lnTo>
                  <a:pt x="7954" y="4441"/>
                </a:lnTo>
                <a:lnTo>
                  <a:pt x="7954" y="4441"/>
                </a:lnTo>
                <a:lnTo>
                  <a:pt x="7954" y="4459"/>
                </a:lnTo>
                <a:lnTo>
                  <a:pt x="7972" y="4459"/>
                </a:lnTo>
                <a:lnTo>
                  <a:pt x="7972" y="4476"/>
                </a:lnTo>
                <a:lnTo>
                  <a:pt x="7972" y="4476"/>
                </a:lnTo>
                <a:lnTo>
                  <a:pt x="7972" y="4476"/>
                </a:lnTo>
                <a:lnTo>
                  <a:pt x="7954" y="4494"/>
                </a:lnTo>
                <a:lnTo>
                  <a:pt x="7936" y="4494"/>
                </a:lnTo>
                <a:lnTo>
                  <a:pt x="7936" y="4476"/>
                </a:lnTo>
                <a:lnTo>
                  <a:pt x="7918" y="4441"/>
                </a:lnTo>
                <a:lnTo>
                  <a:pt x="7901" y="4441"/>
                </a:lnTo>
                <a:lnTo>
                  <a:pt x="7901" y="4441"/>
                </a:lnTo>
                <a:lnTo>
                  <a:pt x="7901" y="4441"/>
                </a:lnTo>
                <a:lnTo>
                  <a:pt x="7901" y="4441"/>
                </a:lnTo>
                <a:lnTo>
                  <a:pt x="7865" y="4441"/>
                </a:lnTo>
                <a:lnTo>
                  <a:pt x="7883" y="4459"/>
                </a:lnTo>
                <a:lnTo>
                  <a:pt x="7794" y="4459"/>
                </a:lnTo>
                <a:lnTo>
                  <a:pt x="7794" y="4459"/>
                </a:lnTo>
                <a:lnTo>
                  <a:pt x="7794" y="4459"/>
                </a:lnTo>
                <a:lnTo>
                  <a:pt x="7794" y="4459"/>
                </a:lnTo>
                <a:lnTo>
                  <a:pt x="7794" y="4459"/>
                </a:lnTo>
                <a:lnTo>
                  <a:pt x="7794" y="4476"/>
                </a:lnTo>
                <a:lnTo>
                  <a:pt x="7794" y="4494"/>
                </a:lnTo>
                <a:lnTo>
                  <a:pt x="7794" y="4494"/>
                </a:lnTo>
                <a:lnTo>
                  <a:pt x="7794" y="4494"/>
                </a:lnTo>
                <a:lnTo>
                  <a:pt x="7794" y="4494"/>
                </a:lnTo>
                <a:lnTo>
                  <a:pt x="7794" y="4494"/>
                </a:lnTo>
                <a:lnTo>
                  <a:pt x="7776" y="4494"/>
                </a:lnTo>
                <a:lnTo>
                  <a:pt x="7758" y="4512"/>
                </a:lnTo>
                <a:lnTo>
                  <a:pt x="7722" y="4512"/>
                </a:lnTo>
                <a:lnTo>
                  <a:pt x="7687" y="4512"/>
                </a:lnTo>
                <a:lnTo>
                  <a:pt x="7651" y="4512"/>
                </a:lnTo>
                <a:lnTo>
                  <a:pt x="7651" y="4512"/>
                </a:lnTo>
                <a:lnTo>
                  <a:pt x="7651" y="4512"/>
                </a:lnTo>
                <a:lnTo>
                  <a:pt x="7633" y="4476"/>
                </a:lnTo>
                <a:lnTo>
                  <a:pt x="7633" y="4476"/>
                </a:lnTo>
                <a:lnTo>
                  <a:pt x="7633" y="4459"/>
                </a:lnTo>
                <a:lnTo>
                  <a:pt x="7633" y="4369"/>
                </a:lnTo>
                <a:lnTo>
                  <a:pt x="7633" y="4369"/>
                </a:lnTo>
                <a:lnTo>
                  <a:pt x="7633" y="4316"/>
                </a:lnTo>
                <a:lnTo>
                  <a:pt x="7633" y="4298"/>
                </a:lnTo>
                <a:lnTo>
                  <a:pt x="7633" y="4298"/>
                </a:lnTo>
                <a:lnTo>
                  <a:pt x="7633" y="4298"/>
                </a:lnTo>
                <a:lnTo>
                  <a:pt x="7615" y="4298"/>
                </a:lnTo>
                <a:lnTo>
                  <a:pt x="7615" y="4298"/>
                </a:lnTo>
                <a:lnTo>
                  <a:pt x="7615" y="4298"/>
                </a:lnTo>
                <a:lnTo>
                  <a:pt x="7615" y="4280"/>
                </a:lnTo>
                <a:lnTo>
                  <a:pt x="7615" y="4280"/>
                </a:lnTo>
                <a:lnTo>
                  <a:pt x="7615" y="4280"/>
                </a:lnTo>
                <a:lnTo>
                  <a:pt x="7597" y="4280"/>
                </a:lnTo>
                <a:lnTo>
                  <a:pt x="7597" y="4280"/>
                </a:lnTo>
                <a:lnTo>
                  <a:pt x="7597" y="4280"/>
                </a:lnTo>
                <a:lnTo>
                  <a:pt x="7597" y="4245"/>
                </a:lnTo>
                <a:lnTo>
                  <a:pt x="7597" y="4227"/>
                </a:lnTo>
                <a:lnTo>
                  <a:pt x="7580" y="4227"/>
                </a:lnTo>
                <a:lnTo>
                  <a:pt x="7562" y="4227"/>
                </a:lnTo>
                <a:lnTo>
                  <a:pt x="7562" y="4209"/>
                </a:lnTo>
                <a:lnTo>
                  <a:pt x="7562" y="4209"/>
                </a:lnTo>
                <a:lnTo>
                  <a:pt x="7544" y="4209"/>
                </a:lnTo>
                <a:lnTo>
                  <a:pt x="7544" y="4245"/>
                </a:lnTo>
                <a:lnTo>
                  <a:pt x="7562" y="4262"/>
                </a:lnTo>
                <a:lnTo>
                  <a:pt x="7562" y="4262"/>
                </a:lnTo>
                <a:lnTo>
                  <a:pt x="7562" y="4262"/>
                </a:lnTo>
                <a:lnTo>
                  <a:pt x="7562" y="4262"/>
                </a:lnTo>
                <a:lnTo>
                  <a:pt x="7562" y="4262"/>
                </a:lnTo>
                <a:lnTo>
                  <a:pt x="7544" y="4262"/>
                </a:lnTo>
                <a:lnTo>
                  <a:pt x="7544" y="4262"/>
                </a:lnTo>
                <a:lnTo>
                  <a:pt x="7544" y="4262"/>
                </a:lnTo>
                <a:lnTo>
                  <a:pt x="7544" y="4262"/>
                </a:lnTo>
                <a:lnTo>
                  <a:pt x="7544" y="4280"/>
                </a:lnTo>
                <a:lnTo>
                  <a:pt x="7544" y="4280"/>
                </a:lnTo>
                <a:lnTo>
                  <a:pt x="7544" y="4280"/>
                </a:lnTo>
                <a:lnTo>
                  <a:pt x="7526" y="4262"/>
                </a:lnTo>
                <a:lnTo>
                  <a:pt x="7526" y="4262"/>
                </a:lnTo>
                <a:lnTo>
                  <a:pt x="7526" y="4245"/>
                </a:lnTo>
                <a:lnTo>
                  <a:pt x="7526" y="4245"/>
                </a:lnTo>
                <a:lnTo>
                  <a:pt x="7508" y="4209"/>
                </a:lnTo>
                <a:lnTo>
                  <a:pt x="7508" y="4191"/>
                </a:lnTo>
                <a:close/>
                <a:moveTo>
                  <a:pt x="6991" y="5903"/>
                </a:moveTo>
                <a:lnTo>
                  <a:pt x="6991" y="5903"/>
                </a:lnTo>
                <a:lnTo>
                  <a:pt x="6991" y="5903"/>
                </a:lnTo>
                <a:lnTo>
                  <a:pt x="7009" y="5903"/>
                </a:lnTo>
                <a:lnTo>
                  <a:pt x="7009" y="5903"/>
                </a:lnTo>
                <a:lnTo>
                  <a:pt x="7009" y="5903"/>
                </a:lnTo>
                <a:lnTo>
                  <a:pt x="7009" y="5903"/>
                </a:lnTo>
                <a:lnTo>
                  <a:pt x="7009" y="5903"/>
                </a:lnTo>
                <a:lnTo>
                  <a:pt x="7009" y="5903"/>
                </a:lnTo>
                <a:lnTo>
                  <a:pt x="7009" y="5903"/>
                </a:lnTo>
                <a:lnTo>
                  <a:pt x="7009" y="5903"/>
                </a:lnTo>
                <a:lnTo>
                  <a:pt x="6991" y="5903"/>
                </a:lnTo>
                <a:lnTo>
                  <a:pt x="6991" y="5903"/>
                </a:lnTo>
                <a:lnTo>
                  <a:pt x="6991" y="5903"/>
                </a:lnTo>
                <a:lnTo>
                  <a:pt x="6991" y="5903"/>
                </a:lnTo>
                <a:close/>
                <a:moveTo>
                  <a:pt x="6991" y="5885"/>
                </a:moveTo>
                <a:lnTo>
                  <a:pt x="7009" y="5885"/>
                </a:lnTo>
                <a:lnTo>
                  <a:pt x="7009" y="5885"/>
                </a:lnTo>
                <a:lnTo>
                  <a:pt x="7009" y="5885"/>
                </a:lnTo>
                <a:lnTo>
                  <a:pt x="7009" y="5885"/>
                </a:lnTo>
                <a:lnTo>
                  <a:pt x="7009" y="5885"/>
                </a:lnTo>
                <a:lnTo>
                  <a:pt x="7009" y="5885"/>
                </a:lnTo>
                <a:lnTo>
                  <a:pt x="7009" y="5885"/>
                </a:lnTo>
                <a:lnTo>
                  <a:pt x="7009" y="5885"/>
                </a:lnTo>
                <a:lnTo>
                  <a:pt x="7009" y="5885"/>
                </a:lnTo>
                <a:lnTo>
                  <a:pt x="6991" y="5885"/>
                </a:lnTo>
                <a:lnTo>
                  <a:pt x="6991" y="5885"/>
                </a:lnTo>
                <a:close/>
                <a:moveTo>
                  <a:pt x="6955" y="6527"/>
                </a:move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45"/>
                </a:lnTo>
                <a:lnTo>
                  <a:pt x="6955" y="6545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lnTo>
                  <a:pt x="6955" y="6527"/>
                </a:lnTo>
                <a:close/>
                <a:moveTo>
                  <a:pt x="2158" y="5439"/>
                </a:moveTo>
                <a:lnTo>
                  <a:pt x="2176" y="5439"/>
                </a:lnTo>
                <a:lnTo>
                  <a:pt x="2176" y="5457"/>
                </a:lnTo>
                <a:lnTo>
                  <a:pt x="2176" y="5457"/>
                </a:lnTo>
                <a:lnTo>
                  <a:pt x="2158" y="5439"/>
                </a:lnTo>
                <a:close/>
                <a:moveTo>
                  <a:pt x="2711" y="5725"/>
                </a:moveTo>
                <a:lnTo>
                  <a:pt x="2711" y="5725"/>
                </a:lnTo>
                <a:lnTo>
                  <a:pt x="2711" y="5725"/>
                </a:lnTo>
                <a:lnTo>
                  <a:pt x="2711" y="5725"/>
                </a:lnTo>
                <a:lnTo>
                  <a:pt x="2711" y="5725"/>
                </a:lnTo>
                <a:lnTo>
                  <a:pt x="2729" y="5725"/>
                </a:lnTo>
                <a:lnTo>
                  <a:pt x="2746" y="5725"/>
                </a:lnTo>
                <a:lnTo>
                  <a:pt x="2782" y="5725"/>
                </a:lnTo>
                <a:lnTo>
                  <a:pt x="2782" y="5725"/>
                </a:lnTo>
                <a:lnTo>
                  <a:pt x="2800" y="5725"/>
                </a:lnTo>
                <a:lnTo>
                  <a:pt x="2800" y="5725"/>
                </a:lnTo>
                <a:lnTo>
                  <a:pt x="2836" y="5707"/>
                </a:lnTo>
                <a:lnTo>
                  <a:pt x="2836" y="5707"/>
                </a:lnTo>
                <a:lnTo>
                  <a:pt x="2836" y="5707"/>
                </a:lnTo>
                <a:lnTo>
                  <a:pt x="2836" y="5725"/>
                </a:lnTo>
                <a:lnTo>
                  <a:pt x="2836" y="5725"/>
                </a:lnTo>
                <a:lnTo>
                  <a:pt x="2853" y="5725"/>
                </a:lnTo>
                <a:lnTo>
                  <a:pt x="2853" y="5725"/>
                </a:lnTo>
                <a:lnTo>
                  <a:pt x="2889" y="5743"/>
                </a:lnTo>
                <a:lnTo>
                  <a:pt x="2889" y="5743"/>
                </a:lnTo>
                <a:lnTo>
                  <a:pt x="2907" y="5743"/>
                </a:lnTo>
                <a:lnTo>
                  <a:pt x="2907" y="5760"/>
                </a:lnTo>
                <a:lnTo>
                  <a:pt x="2925" y="5760"/>
                </a:lnTo>
                <a:lnTo>
                  <a:pt x="2925" y="5778"/>
                </a:lnTo>
                <a:lnTo>
                  <a:pt x="2943" y="5778"/>
                </a:lnTo>
                <a:lnTo>
                  <a:pt x="2943" y="5778"/>
                </a:lnTo>
                <a:lnTo>
                  <a:pt x="2960" y="5796"/>
                </a:lnTo>
                <a:lnTo>
                  <a:pt x="2960" y="5796"/>
                </a:lnTo>
                <a:lnTo>
                  <a:pt x="2978" y="5814"/>
                </a:lnTo>
                <a:lnTo>
                  <a:pt x="2978" y="5814"/>
                </a:lnTo>
                <a:lnTo>
                  <a:pt x="2978" y="5814"/>
                </a:lnTo>
                <a:lnTo>
                  <a:pt x="2978" y="5832"/>
                </a:lnTo>
                <a:lnTo>
                  <a:pt x="2978" y="5832"/>
                </a:lnTo>
                <a:lnTo>
                  <a:pt x="2978" y="5850"/>
                </a:lnTo>
                <a:lnTo>
                  <a:pt x="2978" y="5850"/>
                </a:lnTo>
                <a:lnTo>
                  <a:pt x="2978" y="5850"/>
                </a:lnTo>
                <a:lnTo>
                  <a:pt x="2978" y="5867"/>
                </a:lnTo>
                <a:lnTo>
                  <a:pt x="2978" y="5867"/>
                </a:lnTo>
                <a:lnTo>
                  <a:pt x="2978" y="5885"/>
                </a:lnTo>
                <a:lnTo>
                  <a:pt x="2996" y="5885"/>
                </a:lnTo>
                <a:lnTo>
                  <a:pt x="2996" y="5903"/>
                </a:lnTo>
                <a:lnTo>
                  <a:pt x="2996" y="5903"/>
                </a:lnTo>
                <a:lnTo>
                  <a:pt x="2996" y="5903"/>
                </a:lnTo>
                <a:lnTo>
                  <a:pt x="2978" y="5903"/>
                </a:lnTo>
                <a:lnTo>
                  <a:pt x="2978" y="5903"/>
                </a:lnTo>
                <a:lnTo>
                  <a:pt x="2978" y="5921"/>
                </a:lnTo>
                <a:lnTo>
                  <a:pt x="2960" y="5921"/>
                </a:lnTo>
                <a:lnTo>
                  <a:pt x="2960" y="5921"/>
                </a:lnTo>
                <a:lnTo>
                  <a:pt x="2960" y="5921"/>
                </a:lnTo>
                <a:lnTo>
                  <a:pt x="2943" y="5939"/>
                </a:lnTo>
                <a:lnTo>
                  <a:pt x="2943" y="5939"/>
                </a:lnTo>
                <a:lnTo>
                  <a:pt x="2943" y="5939"/>
                </a:lnTo>
                <a:lnTo>
                  <a:pt x="2943" y="5939"/>
                </a:lnTo>
                <a:lnTo>
                  <a:pt x="2943" y="5939"/>
                </a:lnTo>
                <a:lnTo>
                  <a:pt x="2943" y="5939"/>
                </a:lnTo>
                <a:lnTo>
                  <a:pt x="2925" y="5939"/>
                </a:lnTo>
                <a:lnTo>
                  <a:pt x="2907" y="5957"/>
                </a:lnTo>
                <a:lnTo>
                  <a:pt x="2871" y="5957"/>
                </a:lnTo>
                <a:lnTo>
                  <a:pt x="2853" y="5957"/>
                </a:lnTo>
                <a:lnTo>
                  <a:pt x="2853" y="5957"/>
                </a:lnTo>
                <a:lnTo>
                  <a:pt x="2853" y="5957"/>
                </a:lnTo>
                <a:lnTo>
                  <a:pt x="2853" y="5957"/>
                </a:lnTo>
                <a:lnTo>
                  <a:pt x="2836" y="5957"/>
                </a:lnTo>
                <a:lnTo>
                  <a:pt x="2836" y="5957"/>
                </a:lnTo>
                <a:lnTo>
                  <a:pt x="2800" y="5957"/>
                </a:lnTo>
                <a:lnTo>
                  <a:pt x="2800" y="5957"/>
                </a:lnTo>
                <a:lnTo>
                  <a:pt x="2746" y="5974"/>
                </a:lnTo>
                <a:lnTo>
                  <a:pt x="2746" y="5974"/>
                </a:lnTo>
                <a:lnTo>
                  <a:pt x="2729" y="5974"/>
                </a:lnTo>
                <a:lnTo>
                  <a:pt x="2693" y="5974"/>
                </a:lnTo>
                <a:lnTo>
                  <a:pt x="2622" y="5974"/>
                </a:lnTo>
                <a:lnTo>
                  <a:pt x="2622" y="5974"/>
                </a:lnTo>
                <a:lnTo>
                  <a:pt x="2622" y="5974"/>
                </a:lnTo>
                <a:lnTo>
                  <a:pt x="2622" y="5957"/>
                </a:lnTo>
                <a:lnTo>
                  <a:pt x="2604" y="5939"/>
                </a:lnTo>
                <a:lnTo>
                  <a:pt x="2604" y="5939"/>
                </a:lnTo>
                <a:lnTo>
                  <a:pt x="2604" y="5921"/>
                </a:lnTo>
                <a:lnTo>
                  <a:pt x="2604" y="5921"/>
                </a:lnTo>
                <a:lnTo>
                  <a:pt x="2604" y="5903"/>
                </a:lnTo>
                <a:lnTo>
                  <a:pt x="2604" y="5903"/>
                </a:lnTo>
                <a:lnTo>
                  <a:pt x="2604" y="5885"/>
                </a:lnTo>
                <a:lnTo>
                  <a:pt x="2604" y="5867"/>
                </a:lnTo>
                <a:lnTo>
                  <a:pt x="2604" y="5867"/>
                </a:lnTo>
                <a:lnTo>
                  <a:pt x="2604" y="5867"/>
                </a:lnTo>
                <a:lnTo>
                  <a:pt x="2604" y="5850"/>
                </a:lnTo>
                <a:lnTo>
                  <a:pt x="2604" y="5850"/>
                </a:lnTo>
                <a:lnTo>
                  <a:pt x="2604" y="5850"/>
                </a:lnTo>
                <a:lnTo>
                  <a:pt x="2604" y="5832"/>
                </a:lnTo>
                <a:lnTo>
                  <a:pt x="2604" y="5832"/>
                </a:lnTo>
                <a:lnTo>
                  <a:pt x="2604" y="5832"/>
                </a:lnTo>
                <a:lnTo>
                  <a:pt x="2604" y="5832"/>
                </a:lnTo>
                <a:lnTo>
                  <a:pt x="2604" y="5832"/>
                </a:lnTo>
                <a:lnTo>
                  <a:pt x="2604" y="5814"/>
                </a:lnTo>
                <a:lnTo>
                  <a:pt x="2604" y="5814"/>
                </a:lnTo>
                <a:lnTo>
                  <a:pt x="2604" y="5814"/>
                </a:lnTo>
                <a:lnTo>
                  <a:pt x="2604" y="5814"/>
                </a:lnTo>
                <a:lnTo>
                  <a:pt x="2586" y="5796"/>
                </a:lnTo>
                <a:lnTo>
                  <a:pt x="2586" y="5778"/>
                </a:lnTo>
                <a:lnTo>
                  <a:pt x="2586" y="5760"/>
                </a:lnTo>
                <a:lnTo>
                  <a:pt x="2568" y="5760"/>
                </a:lnTo>
                <a:lnTo>
                  <a:pt x="2568" y="5743"/>
                </a:lnTo>
                <a:lnTo>
                  <a:pt x="2568" y="5743"/>
                </a:lnTo>
                <a:lnTo>
                  <a:pt x="2568" y="5743"/>
                </a:lnTo>
                <a:lnTo>
                  <a:pt x="2568" y="5743"/>
                </a:lnTo>
                <a:lnTo>
                  <a:pt x="2568" y="5743"/>
                </a:lnTo>
                <a:lnTo>
                  <a:pt x="2568" y="5725"/>
                </a:lnTo>
                <a:lnTo>
                  <a:pt x="2568" y="5725"/>
                </a:lnTo>
                <a:lnTo>
                  <a:pt x="2586" y="5725"/>
                </a:lnTo>
                <a:lnTo>
                  <a:pt x="2586" y="5725"/>
                </a:lnTo>
                <a:lnTo>
                  <a:pt x="2604" y="5707"/>
                </a:lnTo>
                <a:lnTo>
                  <a:pt x="2622" y="5707"/>
                </a:lnTo>
                <a:lnTo>
                  <a:pt x="2622" y="5707"/>
                </a:lnTo>
                <a:lnTo>
                  <a:pt x="2622" y="5707"/>
                </a:lnTo>
                <a:lnTo>
                  <a:pt x="2622" y="5689"/>
                </a:lnTo>
                <a:lnTo>
                  <a:pt x="2604" y="5689"/>
                </a:lnTo>
                <a:lnTo>
                  <a:pt x="2604" y="5671"/>
                </a:lnTo>
                <a:lnTo>
                  <a:pt x="2604" y="5671"/>
                </a:lnTo>
                <a:lnTo>
                  <a:pt x="2604" y="5653"/>
                </a:lnTo>
                <a:lnTo>
                  <a:pt x="2604" y="5653"/>
                </a:lnTo>
                <a:lnTo>
                  <a:pt x="2604" y="5636"/>
                </a:lnTo>
                <a:lnTo>
                  <a:pt x="2604" y="5636"/>
                </a:lnTo>
                <a:lnTo>
                  <a:pt x="2604" y="5636"/>
                </a:lnTo>
                <a:lnTo>
                  <a:pt x="2604" y="5636"/>
                </a:lnTo>
                <a:lnTo>
                  <a:pt x="2604" y="5618"/>
                </a:lnTo>
                <a:lnTo>
                  <a:pt x="2604" y="5618"/>
                </a:lnTo>
                <a:lnTo>
                  <a:pt x="2604" y="5618"/>
                </a:lnTo>
                <a:lnTo>
                  <a:pt x="2586" y="5618"/>
                </a:lnTo>
                <a:lnTo>
                  <a:pt x="2604" y="5618"/>
                </a:lnTo>
                <a:lnTo>
                  <a:pt x="2604" y="5618"/>
                </a:lnTo>
                <a:lnTo>
                  <a:pt x="2586" y="5600"/>
                </a:lnTo>
                <a:lnTo>
                  <a:pt x="2586" y="5564"/>
                </a:lnTo>
                <a:lnTo>
                  <a:pt x="2604" y="5564"/>
                </a:lnTo>
                <a:lnTo>
                  <a:pt x="2622" y="5564"/>
                </a:lnTo>
                <a:lnTo>
                  <a:pt x="2622" y="5546"/>
                </a:lnTo>
                <a:lnTo>
                  <a:pt x="2657" y="5546"/>
                </a:lnTo>
                <a:lnTo>
                  <a:pt x="2675" y="5546"/>
                </a:lnTo>
                <a:lnTo>
                  <a:pt x="2693" y="5546"/>
                </a:lnTo>
                <a:lnTo>
                  <a:pt x="2711" y="5546"/>
                </a:lnTo>
                <a:lnTo>
                  <a:pt x="2711" y="5600"/>
                </a:lnTo>
                <a:lnTo>
                  <a:pt x="2693" y="5653"/>
                </a:lnTo>
                <a:lnTo>
                  <a:pt x="2693" y="5671"/>
                </a:lnTo>
                <a:lnTo>
                  <a:pt x="2693" y="5671"/>
                </a:lnTo>
                <a:lnTo>
                  <a:pt x="2693" y="5671"/>
                </a:lnTo>
                <a:lnTo>
                  <a:pt x="2693" y="5671"/>
                </a:lnTo>
                <a:lnTo>
                  <a:pt x="2693" y="5671"/>
                </a:lnTo>
                <a:lnTo>
                  <a:pt x="2711" y="5725"/>
                </a:lnTo>
                <a:lnTo>
                  <a:pt x="2711" y="5725"/>
                </a:lnTo>
                <a:lnTo>
                  <a:pt x="2711" y="5725"/>
                </a:lnTo>
                <a:close/>
                <a:moveTo>
                  <a:pt x="2764" y="5083"/>
                </a:moveTo>
                <a:lnTo>
                  <a:pt x="2782" y="5083"/>
                </a:lnTo>
                <a:lnTo>
                  <a:pt x="2782" y="5101"/>
                </a:lnTo>
                <a:lnTo>
                  <a:pt x="2800" y="5101"/>
                </a:lnTo>
                <a:lnTo>
                  <a:pt x="2800" y="5101"/>
                </a:lnTo>
                <a:lnTo>
                  <a:pt x="2800" y="5118"/>
                </a:lnTo>
                <a:lnTo>
                  <a:pt x="2800" y="5118"/>
                </a:lnTo>
                <a:lnTo>
                  <a:pt x="2800" y="5118"/>
                </a:lnTo>
                <a:lnTo>
                  <a:pt x="2782" y="5225"/>
                </a:lnTo>
                <a:lnTo>
                  <a:pt x="2764" y="5332"/>
                </a:lnTo>
                <a:lnTo>
                  <a:pt x="2746" y="5422"/>
                </a:lnTo>
                <a:lnTo>
                  <a:pt x="2729" y="5529"/>
                </a:lnTo>
                <a:lnTo>
                  <a:pt x="2657" y="5546"/>
                </a:lnTo>
                <a:lnTo>
                  <a:pt x="2622" y="5546"/>
                </a:lnTo>
                <a:lnTo>
                  <a:pt x="2568" y="5546"/>
                </a:lnTo>
                <a:lnTo>
                  <a:pt x="2568" y="5529"/>
                </a:lnTo>
                <a:lnTo>
                  <a:pt x="2586" y="5493"/>
                </a:lnTo>
                <a:lnTo>
                  <a:pt x="2657" y="5493"/>
                </a:lnTo>
                <a:lnTo>
                  <a:pt x="2639" y="5368"/>
                </a:lnTo>
                <a:lnTo>
                  <a:pt x="2604" y="5368"/>
                </a:lnTo>
                <a:lnTo>
                  <a:pt x="2586" y="5493"/>
                </a:lnTo>
                <a:lnTo>
                  <a:pt x="2568" y="5493"/>
                </a:lnTo>
                <a:lnTo>
                  <a:pt x="2568" y="5529"/>
                </a:lnTo>
                <a:lnTo>
                  <a:pt x="2568" y="5546"/>
                </a:lnTo>
                <a:lnTo>
                  <a:pt x="2568" y="5529"/>
                </a:lnTo>
                <a:lnTo>
                  <a:pt x="2568" y="5511"/>
                </a:lnTo>
                <a:lnTo>
                  <a:pt x="2568" y="5493"/>
                </a:lnTo>
                <a:lnTo>
                  <a:pt x="2568" y="5457"/>
                </a:lnTo>
                <a:lnTo>
                  <a:pt x="2568" y="5439"/>
                </a:lnTo>
                <a:lnTo>
                  <a:pt x="2568" y="5422"/>
                </a:lnTo>
                <a:lnTo>
                  <a:pt x="2568" y="5404"/>
                </a:lnTo>
                <a:lnTo>
                  <a:pt x="2568" y="5350"/>
                </a:lnTo>
                <a:lnTo>
                  <a:pt x="2568" y="5261"/>
                </a:lnTo>
                <a:lnTo>
                  <a:pt x="2568" y="5172"/>
                </a:lnTo>
                <a:lnTo>
                  <a:pt x="2568" y="5136"/>
                </a:lnTo>
                <a:lnTo>
                  <a:pt x="2568" y="5083"/>
                </a:lnTo>
                <a:lnTo>
                  <a:pt x="2568" y="5083"/>
                </a:lnTo>
                <a:lnTo>
                  <a:pt x="2586" y="5083"/>
                </a:lnTo>
                <a:lnTo>
                  <a:pt x="2586" y="5065"/>
                </a:lnTo>
                <a:lnTo>
                  <a:pt x="2586" y="5065"/>
                </a:lnTo>
                <a:lnTo>
                  <a:pt x="2586" y="5065"/>
                </a:lnTo>
                <a:lnTo>
                  <a:pt x="2586" y="5065"/>
                </a:lnTo>
                <a:lnTo>
                  <a:pt x="2604" y="5065"/>
                </a:lnTo>
                <a:lnTo>
                  <a:pt x="2604" y="5065"/>
                </a:lnTo>
                <a:lnTo>
                  <a:pt x="2604" y="5065"/>
                </a:lnTo>
                <a:lnTo>
                  <a:pt x="2604" y="5047"/>
                </a:lnTo>
                <a:lnTo>
                  <a:pt x="2604" y="5047"/>
                </a:lnTo>
                <a:lnTo>
                  <a:pt x="2604" y="5047"/>
                </a:lnTo>
                <a:lnTo>
                  <a:pt x="2604" y="5047"/>
                </a:lnTo>
                <a:lnTo>
                  <a:pt x="2604" y="5047"/>
                </a:lnTo>
                <a:lnTo>
                  <a:pt x="2604" y="5047"/>
                </a:lnTo>
                <a:lnTo>
                  <a:pt x="2604" y="5047"/>
                </a:lnTo>
                <a:lnTo>
                  <a:pt x="2586" y="5047"/>
                </a:lnTo>
                <a:lnTo>
                  <a:pt x="2586" y="5047"/>
                </a:lnTo>
                <a:lnTo>
                  <a:pt x="2586" y="5047"/>
                </a:lnTo>
                <a:lnTo>
                  <a:pt x="2586" y="5029"/>
                </a:lnTo>
                <a:lnTo>
                  <a:pt x="2586" y="5029"/>
                </a:lnTo>
                <a:lnTo>
                  <a:pt x="2604" y="5011"/>
                </a:lnTo>
                <a:lnTo>
                  <a:pt x="2604" y="4994"/>
                </a:lnTo>
                <a:lnTo>
                  <a:pt x="2604" y="4994"/>
                </a:lnTo>
                <a:lnTo>
                  <a:pt x="2604" y="4994"/>
                </a:lnTo>
                <a:lnTo>
                  <a:pt x="2604" y="4994"/>
                </a:lnTo>
                <a:lnTo>
                  <a:pt x="2604" y="4994"/>
                </a:lnTo>
                <a:lnTo>
                  <a:pt x="2622" y="4994"/>
                </a:lnTo>
                <a:lnTo>
                  <a:pt x="2622" y="4994"/>
                </a:lnTo>
                <a:lnTo>
                  <a:pt x="2639" y="4994"/>
                </a:lnTo>
                <a:lnTo>
                  <a:pt x="2657" y="4994"/>
                </a:lnTo>
                <a:lnTo>
                  <a:pt x="2675" y="4994"/>
                </a:lnTo>
                <a:lnTo>
                  <a:pt x="2675" y="4994"/>
                </a:lnTo>
                <a:lnTo>
                  <a:pt x="2675" y="4994"/>
                </a:lnTo>
                <a:lnTo>
                  <a:pt x="2693" y="5011"/>
                </a:lnTo>
                <a:lnTo>
                  <a:pt x="2711" y="5011"/>
                </a:lnTo>
                <a:lnTo>
                  <a:pt x="2711" y="5011"/>
                </a:lnTo>
                <a:lnTo>
                  <a:pt x="2729" y="5029"/>
                </a:lnTo>
                <a:lnTo>
                  <a:pt x="2746" y="5047"/>
                </a:lnTo>
                <a:lnTo>
                  <a:pt x="2746" y="5065"/>
                </a:lnTo>
                <a:lnTo>
                  <a:pt x="2764" y="5083"/>
                </a:lnTo>
                <a:close/>
                <a:moveTo>
                  <a:pt x="3852" y="5190"/>
                </a:moveTo>
                <a:lnTo>
                  <a:pt x="3870" y="5190"/>
                </a:lnTo>
                <a:lnTo>
                  <a:pt x="3888" y="5172"/>
                </a:lnTo>
                <a:lnTo>
                  <a:pt x="3906" y="5172"/>
                </a:lnTo>
                <a:lnTo>
                  <a:pt x="3906" y="5172"/>
                </a:lnTo>
                <a:lnTo>
                  <a:pt x="3923" y="5172"/>
                </a:lnTo>
                <a:lnTo>
                  <a:pt x="3959" y="5172"/>
                </a:lnTo>
                <a:lnTo>
                  <a:pt x="3959" y="5172"/>
                </a:lnTo>
                <a:lnTo>
                  <a:pt x="3959" y="5154"/>
                </a:lnTo>
                <a:lnTo>
                  <a:pt x="3977" y="5154"/>
                </a:lnTo>
                <a:lnTo>
                  <a:pt x="3977" y="5154"/>
                </a:lnTo>
                <a:lnTo>
                  <a:pt x="3995" y="5136"/>
                </a:lnTo>
                <a:lnTo>
                  <a:pt x="3995" y="5136"/>
                </a:lnTo>
                <a:lnTo>
                  <a:pt x="4013" y="5136"/>
                </a:lnTo>
                <a:lnTo>
                  <a:pt x="4013" y="5118"/>
                </a:lnTo>
                <a:lnTo>
                  <a:pt x="4030" y="5118"/>
                </a:lnTo>
                <a:lnTo>
                  <a:pt x="4030" y="5118"/>
                </a:lnTo>
                <a:lnTo>
                  <a:pt x="4030" y="5118"/>
                </a:lnTo>
                <a:lnTo>
                  <a:pt x="4048" y="5101"/>
                </a:lnTo>
                <a:lnTo>
                  <a:pt x="4066" y="5083"/>
                </a:lnTo>
                <a:lnTo>
                  <a:pt x="4102" y="5065"/>
                </a:lnTo>
                <a:lnTo>
                  <a:pt x="4102" y="5047"/>
                </a:lnTo>
                <a:lnTo>
                  <a:pt x="4102" y="5029"/>
                </a:lnTo>
                <a:lnTo>
                  <a:pt x="4102" y="4994"/>
                </a:lnTo>
                <a:lnTo>
                  <a:pt x="4102" y="4994"/>
                </a:lnTo>
                <a:lnTo>
                  <a:pt x="4102" y="4958"/>
                </a:lnTo>
                <a:lnTo>
                  <a:pt x="4102" y="4958"/>
                </a:lnTo>
                <a:lnTo>
                  <a:pt x="4102" y="4922"/>
                </a:lnTo>
                <a:lnTo>
                  <a:pt x="4102" y="4904"/>
                </a:lnTo>
                <a:lnTo>
                  <a:pt x="4120" y="4869"/>
                </a:lnTo>
                <a:lnTo>
                  <a:pt x="4137" y="4869"/>
                </a:lnTo>
                <a:lnTo>
                  <a:pt x="4137" y="4869"/>
                </a:lnTo>
                <a:lnTo>
                  <a:pt x="4137" y="4851"/>
                </a:lnTo>
                <a:lnTo>
                  <a:pt x="4137" y="4851"/>
                </a:lnTo>
                <a:lnTo>
                  <a:pt x="4155" y="4851"/>
                </a:lnTo>
                <a:lnTo>
                  <a:pt x="4155" y="4833"/>
                </a:lnTo>
                <a:lnTo>
                  <a:pt x="4155" y="4833"/>
                </a:lnTo>
                <a:lnTo>
                  <a:pt x="4173" y="4833"/>
                </a:lnTo>
                <a:lnTo>
                  <a:pt x="4173" y="4815"/>
                </a:lnTo>
                <a:lnTo>
                  <a:pt x="4191" y="4815"/>
                </a:lnTo>
                <a:lnTo>
                  <a:pt x="4191" y="4815"/>
                </a:lnTo>
                <a:lnTo>
                  <a:pt x="4191" y="4833"/>
                </a:lnTo>
                <a:lnTo>
                  <a:pt x="4191" y="4833"/>
                </a:lnTo>
                <a:lnTo>
                  <a:pt x="4191" y="4851"/>
                </a:lnTo>
                <a:lnTo>
                  <a:pt x="4191" y="4869"/>
                </a:lnTo>
                <a:lnTo>
                  <a:pt x="4155" y="4922"/>
                </a:lnTo>
                <a:lnTo>
                  <a:pt x="4155" y="4958"/>
                </a:lnTo>
                <a:lnTo>
                  <a:pt x="4137" y="4994"/>
                </a:lnTo>
                <a:lnTo>
                  <a:pt x="4120" y="5029"/>
                </a:lnTo>
                <a:lnTo>
                  <a:pt x="4120" y="5029"/>
                </a:lnTo>
                <a:lnTo>
                  <a:pt x="4120" y="5029"/>
                </a:lnTo>
                <a:lnTo>
                  <a:pt x="4102" y="5029"/>
                </a:lnTo>
                <a:lnTo>
                  <a:pt x="4102" y="5047"/>
                </a:lnTo>
                <a:lnTo>
                  <a:pt x="4102" y="5047"/>
                </a:lnTo>
                <a:lnTo>
                  <a:pt x="4102" y="5047"/>
                </a:lnTo>
                <a:lnTo>
                  <a:pt x="4102" y="5065"/>
                </a:lnTo>
                <a:lnTo>
                  <a:pt x="4102" y="5065"/>
                </a:lnTo>
                <a:lnTo>
                  <a:pt x="4102" y="5065"/>
                </a:lnTo>
                <a:lnTo>
                  <a:pt x="4102" y="5065"/>
                </a:lnTo>
                <a:lnTo>
                  <a:pt x="4084" y="5065"/>
                </a:lnTo>
                <a:lnTo>
                  <a:pt x="4084" y="5065"/>
                </a:lnTo>
                <a:lnTo>
                  <a:pt x="4084" y="5083"/>
                </a:lnTo>
                <a:lnTo>
                  <a:pt x="4084" y="5083"/>
                </a:lnTo>
                <a:lnTo>
                  <a:pt x="4066" y="5083"/>
                </a:lnTo>
                <a:lnTo>
                  <a:pt x="4066" y="5083"/>
                </a:lnTo>
                <a:lnTo>
                  <a:pt x="4066" y="5101"/>
                </a:lnTo>
                <a:lnTo>
                  <a:pt x="4048" y="5118"/>
                </a:lnTo>
                <a:lnTo>
                  <a:pt x="4048" y="5136"/>
                </a:lnTo>
                <a:lnTo>
                  <a:pt x="4030" y="5136"/>
                </a:lnTo>
                <a:lnTo>
                  <a:pt x="4030" y="5136"/>
                </a:lnTo>
                <a:lnTo>
                  <a:pt x="4030" y="5154"/>
                </a:lnTo>
                <a:lnTo>
                  <a:pt x="4030" y="5154"/>
                </a:lnTo>
                <a:lnTo>
                  <a:pt x="4030" y="5154"/>
                </a:lnTo>
                <a:lnTo>
                  <a:pt x="4030" y="5154"/>
                </a:lnTo>
                <a:lnTo>
                  <a:pt x="4030" y="5154"/>
                </a:lnTo>
                <a:lnTo>
                  <a:pt x="4030" y="5154"/>
                </a:lnTo>
                <a:lnTo>
                  <a:pt x="4013" y="5154"/>
                </a:lnTo>
                <a:lnTo>
                  <a:pt x="4013" y="5154"/>
                </a:lnTo>
                <a:lnTo>
                  <a:pt x="4013" y="5172"/>
                </a:lnTo>
                <a:lnTo>
                  <a:pt x="4013" y="5172"/>
                </a:lnTo>
                <a:lnTo>
                  <a:pt x="4013" y="5172"/>
                </a:lnTo>
                <a:lnTo>
                  <a:pt x="4013" y="5190"/>
                </a:lnTo>
                <a:lnTo>
                  <a:pt x="4013" y="5190"/>
                </a:lnTo>
                <a:lnTo>
                  <a:pt x="4013" y="5190"/>
                </a:lnTo>
                <a:lnTo>
                  <a:pt x="4013" y="5190"/>
                </a:lnTo>
                <a:lnTo>
                  <a:pt x="4013" y="5190"/>
                </a:lnTo>
                <a:lnTo>
                  <a:pt x="3995" y="5190"/>
                </a:lnTo>
                <a:lnTo>
                  <a:pt x="3995" y="5208"/>
                </a:lnTo>
                <a:lnTo>
                  <a:pt x="3995" y="5208"/>
                </a:lnTo>
                <a:lnTo>
                  <a:pt x="3995" y="5208"/>
                </a:lnTo>
                <a:lnTo>
                  <a:pt x="3995" y="5208"/>
                </a:lnTo>
                <a:lnTo>
                  <a:pt x="3977" y="5208"/>
                </a:lnTo>
                <a:lnTo>
                  <a:pt x="3977" y="5208"/>
                </a:lnTo>
                <a:lnTo>
                  <a:pt x="3977" y="5225"/>
                </a:lnTo>
                <a:lnTo>
                  <a:pt x="3977" y="5225"/>
                </a:lnTo>
                <a:lnTo>
                  <a:pt x="3959" y="5225"/>
                </a:lnTo>
                <a:lnTo>
                  <a:pt x="3959" y="5225"/>
                </a:lnTo>
                <a:lnTo>
                  <a:pt x="3959" y="5225"/>
                </a:lnTo>
                <a:lnTo>
                  <a:pt x="3959" y="5243"/>
                </a:lnTo>
                <a:lnTo>
                  <a:pt x="3941" y="5243"/>
                </a:lnTo>
                <a:lnTo>
                  <a:pt x="3941" y="5243"/>
                </a:lnTo>
                <a:lnTo>
                  <a:pt x="3941" y="5243"/>
                </a:lnTo>
                <a:lnTo>
                  <a:pt x="3923" y="5261"/>
                </a:lnTo>
                <a:lnTo>
                  <a:pt x="3923" y="5261"/>
                </a:lnTo>
                <a:lnTo>
                  <a:pt x="3906" y="5261"/>
                </a:lnTo>
                <a:lnTo>
                  <a:pt x="3906" y="5279"/>
                </a:lnTo>
                <a:lnTo>
                  <a:pt x="3906" y="5279"/>
                </a:lnTo>
                <a:lnTo>
                  <a:pt x="3888" y="5279"/>
                </a:lnTo>
                <a:lnTo>
                  <a:pt x="3888" y="5279"/>
                </a:lnTo>
                <a:lnTo>
                  <a:pt x="3888" y="5297"/>
                </a:lnTo>
                <a:lnTo>
                  <a:pt x="3870" y="5297"/>
                </a:lnTo>
                <a:lnTo>
                  <a:pt x="3870" y="5297"/>
                </a:lnTo>
                <a:lnTo>
                  <a:pt x="3870" y="5297"/>
                </a:lnTo>
                <a:lnTo>
                  <a:pt x="3852" y="5297"/>
                </a:lnTo>
                <a:lnTo>
                  <a:pt x="3852" y="5297"/>
                </a:lnTo>
                <a:lnTo>
                  <a:pt x="3852" y="5315"/>
                </a:lnTo>
                <a:lnTo>
                  <a:pt x="3834" y="5315"/>
                </a:lnTo>
                <a:lnTo>
                  <a:pt x="3799" y="5315"/>
                </a:lnTo>
                <a:lnTo>
                  <a:pt x="3799" y="5315"/>
                </a:lnTo>
                <a:lnTo>
                  <a:pt x="3781" y="5332"/>
                </a:lnTo>
                <a:lnTo>
                  <a:pt x="3763" y="5332"/>
                </a:lnTo>
                <a:lnTo>
                  <a:pt x="3745" y="5332"/>
                </a:lnTo>
                <a:lnTo>
                  <a:pt x="3727" y="5332"/>
                </a:lnTo>
                <a:lnTo>
                  <a:pt x="3709" y="5332"/>
                </a:lnTo>
                <a:lnTo>
                  <a:pt x="3692" y="5332"/>
                </a:lnTo>
                <a:lnTo>
                  <a:pt x="3674" y="5350"/>
                </a:lnTo>
                <a:lnTo>
                  <a:pt x="3656" y="5350"/>
                </a:lnTo>
                <a:lnTo>
                  <a:pt x="3638" y="5350"/>
                </a:lnTo>
                <a:lnTo>
                  <a:pt x="3620" y="5350"/>
                </a:lnTo>
                <a:lnTo>
                  <a:pt x="3620" y="5350"/>
                </a:lnTo>
                <a:lnTo>
                  <a:pt x="3620" y="5350"/>
                </a:lnTo>
                <a:lnTo>
                  <a:pt x="3620" y="5332"/>
                </a:lnTo>
                <a:lnTo>
                  <a:pt x="3638" y="5332"/>
                </a:lnTo>
                <a:lnTo>
                  <a:pt x="3656" y="5332"/>
                </a:lnTo>
                <a:lnTo>
                  <a:pt x="3674" y="5332"/>
                </a:lnTo>
                <a:lnTo>
                  <a:pt x="3674" y="5315"/>
                </a:lnTo>
                <a:lnTo>
                  <a:pt x="3709" y="5297"/>
                </a:lnTo>
                <a:lnTo>
                  <a:pt x="3727" y="5279"/>
                </a:lnTo>
                <a:lnTo>
                  <a:pt x="3745" y="5261"/>
                </a:lnTo>
                <a:lnTo>
                  <a:pt x="3745" y="5261"/>
                </a:lnTo>
                <a:lnTo>
                  <a:pt x="3763" y="5261"/>
                </a:lnTo>
                <a:lnTo>
                  <a:pt x="3781" y="5243"/>
                </a:lnTo>
                <a:lnTo>
                  <a:pt x="3781" y="5243"/>
                </a:lnTo>
                <a:lnTo>
                  <a:pt x="3799" y="5243"/>
                </a:lnTo>
                <a:lnTo>
                  <a:pt x="3816" y="5225"/>
                </a:lnTo>
                <a:lnTo>
                  <a:pt x="3834" y="5225"/>
                </a:lnTo>
                <a:lnTo>
                  <a:pt x="3852" y="5208"/>
                </a:lnTo>
                <a:lnTo>
                  <a:pt x="3852" y="5208"/>
                </a:lnTo>
                <a:lnTo>
                  <a:pt x="3852" y="5190"/>
                </a:lnTo>
                <a:close/>
                <a:moveTo>
                  <a:pt x="8917" y="7276"/>
                </a:moveTo>
                <a:lnTo>
                  <a:pt x="8917" y="7294"/>
                </a:lnTo>
                <a:lnTo>
                  <a:pt x="8917" y="7330"/>
                </a:lnTo>
                <a:lnTo>
                  <a:pt x="8881" y="7348"/>
                </a:lnTo>
                <a:lnTo>
                  <a:pt x="8864" y="7348"/>
                </a:lnTo>
                <a:lnTo>
                  <a:pt x="8864" y="7348"/>
                </a:lnTo>
                <a:lnTo>
                  <a:pt x="8864" y="7348"/>
                </a:lnTo>
                <a:lnTo>
                  <a:pt x="8864" y="7366"/>
                </a:lnTo>
                <a:lnTo>
                  <a:pt x="8810" y="7383"/>
                </a:lnTo>
                <a:lnTo>
                  <a:pt x="8757" y="7419"/>
                </a:lnTo>
                <a:lnTo>
                  <a:pt x="8739" y="7437"/>
                </a:lnTo>
                <a:lnTo>
                  <a:pt x="8721" y="7455"/>
                </a:lnTo>
                <a:lnTo>
                  <a:pt x="8703" y="7473"/>
                </a:lnTo>
                <a:lnTo>
                  <a:pt x="8685" y="7490"/>
                </a:lnTo>
                <a:lnTo>
                  <a:pt x="8685" y="7490"/>
                </a:lnTo>
                <a:lnTo>
                  <a:pt x="8667" y="7544"/>
                </a:lnTo>
                <a:lnTo>
                  <a:pt x="8650" y="7580"/>
                </a:lnTo>
                <a:lnTo>
                  <a:pt x="8667" y="7615"/>
                </a:lnTo>
                <a:lnTo>
                  <a:pt x="8685" y="7704"/>
                </a:lnTo>
                <a:lnTo>
                  <a:pt x="8685" y="7722"/>
                </a:lnTo>
                <a:lnTo>
                  <a:pt x="8685" y="7758"/>
                </a:lnTo>
                <a:lnTo>
                  <a:pt x="8685" y="7794"/>
                </a:lnTo>
                <a:lnTo>
                  <a:pt x="8703" y="7829"/>
                </a:lnTo>
                <a:lnTo>
                  <a:pt x="8721" y="7918"/>
                </a:lnTo>
                <a:lnTo>
                  <a:pt x="8739" y="7954"/>
                </a:lnTo>
                <a:lnTo>
                  <a:pt x="8739" y="7972"/>
                </a:lnTo>
                <a:lnTo>
                  <a:pt x="8757" y="7972"/>
                </a:lnTo>
                <a:lnTo>
                  <a:pt x="8792" y="7990"/>
                </a:lnTo>
                <a:lnTo>
                  <a:pt x="8846" y="8008"/>
                </a:lnTo>
                <a:lnTo>
                  <a:pt x="8864" y="8025"/>
                </a:lnTo>
                <a:lnTo>
                  <a:pt x="8881" y="8025"/>
                </a:lnTo>
                <a:lnTo>
                  <a:pt x="8899" y="8043"/>
                </a:lnTo>
                <a:lnTo>
                  <a:pt x="8917" y="8043"/>
                </a:lnTo>
                <a:lnTo>
                  <a:pt x="8917" y="8043"/>
                </a:lnTo>
                <a:lnTo>
                  <a:pt x="8917" y="8043"/>
                </a:lnTo>
                <a:lnTo>
                  <a:pt x="9006" y="7972"/>
                </a:lnTo>
                <a:lnTo>
                  <a:pt x="9006" y="7954"/>
                </a:lnTo>
                <a:lnTo>
                  <a:pt x="9042" y="7901"/>
                </a:lnTo>
                <a:lnTo>
                  <a:pt x="9042" y="7901"/>
                </a:lnTo>
                <a:lnTo>
                  <a:pt x="9042" y="7901"/>
                </a:lnTo>
                <a:lnTo>
                  <a:pt x="9060" y="7901"/>
                </a:lnTo>
                <a:lnTo>
                  <a:pt x="9060" y="7901"/>
                </a:lnTo>
                <a:lnTo>
                  <a:pt x="9113" y="7829"/>
                </a:lnTo>
                <a:lnTo>
                  <a:pt x="9113" y="7829"/>
                </a:lnTo>
                <a:lnTo>
                  <a:pt x="9131" y="7811"/>
                </a:lnTo>
                <a:lnTo>
                  <a:pt x="9131" y="7811"/>
                </a:lnTo>
                <a:lnTo>
                  <a:pt x="9202" y="7740"/>
                </a:lnTo>
                <a:lnTo>
                  <a:pt x="9220" y="7740"/>
                </a:lnTo>
                <a:lnTo>
                  <a:pt x="9220" y="7704"/>
                </a:lnTo>
                <a:lnTo>
                  <a:pt x="9238" y="7704"/>
                </a:lnTo>
                <a:lnTo>
                  <a:pt x="9238" y="7722"/>
                </a:lnTo>
                <a:lnTo>
                  <a:pt x="9238" y="7722"/>
                </a:lnTo>
                <a:lnTo>
                  <a:pt x="9238" y="7722"/>
                </a:lnTo>
                <a:lnTo>
                  <a:pt x="9238" y="7740"/>
                </a:lnTo>
                <a:lnTo>
                  <a:pt x="9238" y="7740"/>
                </a:lnTo>
                <a:lnTo>
                  <a:pt x="9238" y="7740"/>
                </a:lnTo>
                <a:lnTo>
                  <a:pt x="9256" y="7740"/>
                </a:lnTo>
                <a:lnTo>
                  <a:pt x="9238" y="7722"/>
                </a:lnTo>
                <a:lnTo>
                  <a:pt x="9256" y="7704"/>
                </a:lnTo>
                <a:lnTo>
                  <a:pt x="9274" y="7722"/>
                </a:lnTo>
                <a:lnTo>
                  <a:pt x="9274" y="7722"/>
                </a:lnTo>
                <a:lnTo>
                  <a:pt x="9256" y="7722"/>
                </a:lnTo>
                <a:lnTo>
                  <a:pt x="9256" y="7740"/>
                </a:lnTo>
                <a:lnTo>
                  <a:pt x="9256" y="7740"/>
                </a:lnTo>
                <a:lnTo>
                  <a:pt x="9256" y="7740"/>
                </a:lnTo>
                <a:lnTo>
                  <a:pt x="9256" y="7740"/>
                </a:lnTo>
                <a:lnTo>
                  <a:pt x="9256" y="7740"/>
                </a:lnTo>
                <a:lnTo>
                  <a:pt x="9256" y="7740"/>
                </a:lnTo>
                <a:lnTo>
                  <a:pt x="9256" y="7740"/>
                </a:lnTo>
                <a:lnTo>
                  <a:pt x="9256" y="7740"/>
                </a:lnTo>
                <a:lnTo>
                  <a:pt x="9238" y="7740"/>
                </a:lnTo>
                <a:lnTo>
                  <a:pt x="9238" y="7758"/>
                </a:lnTo>
                <a:lnTo>
                  <a:pt x="9238" y="7758"/>
                </a:lnTo>
                <a:lnTo>
                  <a:pt x="9238" y="7758"/>
                </a:lnTo>
                <a:lnTo>
                  <a:pt x="9238" y="7758"/>
                </a:lnTo>
                <a:lnTo>
                  <a:pt x="9220" y="7776"/>
                </a:lnTo>
                <a:lnTo>
                  <a:pt x="9220" y="7776"/>
                </a:lnTo>
                <a:lnTo>
                  <a:pt x="9220" y="7776"/>
                </a:lnTo>
                <a:lnTo>
                  <a:pt x="9220" y="7776"/>
                </a:lnTo>
                <a:lnTo>
                  <a:pt x="9202" y="7776"/>
                </a:lnTo>
                <a:lnTo>
                  <a:pt x="9202" y="7794"/>
                </a:lnTo>
                <a:lnTo>
                  <a:pt x="9202" y="7794"/>
                </a:lnTo>
                <a:lnTo>
                  <a:pt x="9202" y="7794"/>
                </a:lnTo>
                <a:lnTo>
                  <a:pt x="9185" y="7811"/>
                </a:lnTo>
                <a:lnTo>
                  <a:pt x="9185" y="7811"/>
                </a:lnTo>
                <a:lnTo>
                  <a:pt x="9185" y="7811"/>
                </a:lnTo>
                <a:lnTo>
                  <a:pt x="9167" y="7811"/>
                </a:lnTo>
                <a:lnTo>
                  <a:pt x="9167" y="7811"/>
                </a:lnTo>
                <a:lnTo>
                  <a:pt x="9149" y="7829"/>
                </a:lnTo>
                <a:lnTo>
                  <a:pt x="9149" y="7829"/>
                </a:lnTo>
                <a:lnTo>
                  <a:pt x="9149" y="7829"/>
                </a:lnTo>
                <a:lnTo>
                  <a:pt x="9149" y="7829"/>
                </a:lnTo>
                <a:lnTo>
                  <a:pt x="9131" y="7829"/>
                </a:lnTo>
                <a:lnTo>
                  <a:pt x="9131" y="7847"/>
                </a:lnTo>
                <a:lnTo>
                  <a:pt x="9131" y="7847"/>
                </a:lnTo>
                <a:lnTo>
                  <a:pt x="9131" y="7847"/>
                </a:lnTo>
                <a:lnTo>
                  <a:pt x="9131" y="7847"/>
                </a:lnTo>
                <a:lnTo>
                  <a:pt x="9113" y="7847"/>
                </a:lnTo>
                <a:lnTo>
                  <a:pt x="9113" y="7847"/>
                </a:lnTo>
                <a:lnTo>
                  <a:pt x="9113" y="7847"/>
                </a:lnTo>
                <a:lnTo>
                  <a:pt x="9113" y="7865"/>
                </a:lnTo>
                <a:lnTo>
                  <a:pt x="9095" y="7865"/>
                </a:lnTo>
                <a:lnTo>
                  <a:pt x="9095" y="7865"/>
                </a:lnTo>
                <a:lnTo>
                  <a:pt x="9095" y="7865"/>
                </a:lnTo>
                <a:lnTo>
                  <a:pt x="9078" y="7883"/>
                </a:lnTo>
                <a:lnTo>
                  <a:pt x="9078" y="7883"/>
                </a:lnTo>
                <a:lnTo>
                  <a:pt x="9078" y="7883"/>
                </a:lnTo>
                <a:lnTo>
                  <a:pt x="9078" y="7883"/>
                </a:lnTo>
                <a:lnTo>
                  <a:pt x="9060" y="7883"/>
                </a:lnTo>
                <a:lnTo>
                  <a:pt x="9060" y="7901"/>
                </a:lnTo>
                <a:lnTo>
                  <a:pt x="9060" y="7901"/>
                </a:lnTo>
                <a:lnTo>
                  <a:pt x="9060" y="7901"/>
                </a:lnTo>
                <a:lnTo>
                  <a:pt x="9060" y="7901"/>
                </a:lnTo>
                <a:lnTo>
                  <a:pt x="9060" y="7901"/>
                </a:lnTo>
                <a:lnTo>
                  <a:pt x="9060" y="7901"/>
                </a:lnTo>
                <a:lnTo>
                  <a:pt x="9060" y="7901"/>
                </a:lnTo>
                <a:lnTo>
                  <a:pt x="9042" y="7918"/>
                </a:lnTo>
                <a:lnTo>
                  <a:pt x="9024" y="7936"/>
                </a:lnTo>
                <a:lnTo>
                  <a:pt x="9024" y="7954"/>
                </a:lnTo>
                <a:lnTo>
                  <a:pt x="9006" y="7972"/>
                </a:lnTo>
                <a:lnTo>
                  <a:pt x="8935" y="8132"/>
                </a:lnTo>
                <a:lnTo>
                  <a:pt x="8935" y="8168"/>
                </a:lnTo>
                <a:lnTo>
                  <a:pt x="8899" y="8275"/>
                </a:lnTo>
                <a:lnTo>
                  <a:pt x="8899" y="8311"/>
                </a:lnTo>
                <a:lnTo>
                  <a:pt x="8899" y="8346"/>
                </a:lnTo>
                <a:lnTo>
                  <a:pt x="8881" y="8364"/>
                </a:lnTo>
                <a:lnTo>
                  <a:pt x="8864" y="8418"/>
                </a:lnTo>
                <a:lnTo>
                  <a:pt x="8828" y="8436"/>
                </a:lnTo>
                <a:lnTo>
                  <a:pt x="8810" y="8436"/>
                </a:lnTo>
                <a:lnTo>
                  <a:pt x="8774" y="8453"/>
                </a:lnTo>
                <a:lnTo>
                  <a:pt x="8757" y="8453"/>
                </a:lnTo>
                <a:lnTo>
                  <a:pt x="8703" y="8471"/>
                </a:lnTo>
                <a:lnTo>
                  <a:pt x="8685" y="8453"/>
                </a:lnTo>
                <a:lnTo>
                  <a:pt x="8650" y="8436"/>
                </a:lnTo>
                <a:lnTo>
                  <a:pt x="8632" y="8418"/>
                </a:lnTo>
                <a:lnTo>
                  <a:pt x="8614" y="8382"/>
                </a:lnTo>
                <a:lnTo>
                  <a:pt x="8596" y="8329"/>
                </a:lnTo>
                <a:lnTo>
                  <a:pt x="8614" y="8257"/>
                </a:lnTo>
                <a:lnTo>
                  <a:pt x="8632" y="8168"/>
                </a:lnTo>
                <a:lnTo>
                  <a:pt x="8667" y="7990"/>
                </a:lnTo>
                <a:lnTo>
                  <a:pt x="8667" y="7918"/>
                </a:lnTo>
                <a:lnTo>
                  <a:pt x="8667" y="7883"/>
                </a:lnTo>
                <a:lnTo>
                  <a:pt x="8667" y="7829"/>
                </a:lnTo>
                <a:lnTo>
                  <a:pt x="8667" y="7758"/>
                </a:lnTo>
                <a:lnTo>
                  <a:pt x="8650" y="7687"/>
                </a:lnTo>
                <a:lnTo>
                  <a:pt x="8650" y="7633"/>
                </a:lnTo>
                <a:lnTo>
                  <a:pt x="8632" y="7562"/>
                </a:lnTo>
                <a:lnTo>
                  <a:pt x="8596" y="7490"/>
                </a:lnTo>
                <a:lnTo>
                  <a:pt x="8596" y="7473"/>
                </a:lnTo>
                <a:lnTo>
                  <a:pt x="8578" y="7401"/>
                </a:lnTo>
                <a:lnTo>
                  <a:pt x="8614" y="7383"/>
                </a:lnTo>
                <a:lnTo>
                  <a:pt x="8632" y="7348"/>
                </a:lnTo>
                <a:lnTo>
                  <a:pt x="8650" y="7312"/>
                </a:lnTo>
                <a:lnTo>
                  <a:pt x="8667" y="7294"/>
                </a:lnTo>
                <a:lnTo>
                  <a:pt x="8685" y="7294"/>
                </a:lnTo>
                <a:lnTo>
                  <a:pt x="8685" y="7276"/>
                </a:lnTo>
                <a:lnTo>
                  <a:pt x="8757" y="7276"/>
                </a:lnTo>
                <a:lnTo>
                  <a:pt x="8757" y="7294"/>
                </a:lnTo>
                <a:lnTo>
                  <a:pt x="8774" y="7294"/>
                </a:lnTo>
                <a:lnTo>
                  <a:pt x="8792" y="7294"/>
                </a:lnTo>
                <a:lnTo>
                  <a:pt x="8792" y="7294"/>
                </a:lnTo>
                <a:lnTo>
                  <a:pt x="8828" y="7276"/>
                </a:lnTo>
                <a:lnTo>
                  <a:pt x="8828" y="7276"/>
                </a:lnTo>
                <a:lnTo>
                  <a:pt x="8846" y="7276"/>
                </a:lnTo>
                <a:lnTo>
                  <a:pt x="8881" y="7276"/>
                </a:lnTo>
                <a:lnTo>
                  <a:pt x="8881" y="7276"/>
                </a:lnTo>
                <a:lnTo>
                  <a:pt x="8899" y="7294"/>
                </a:lnTo>
                <a:lnTo>
                  <a:pt x="8917" y="7276"/>
                </a:lnTo>
                <a:close/>
                <a:moveTo>
                  <a:pt x="10629" y="7223"/>
                </a:moveTo>
                <a:lnTo>
                  <a:pt x="10647" y="7223"/>
                </a:lnTo>
                <a:lnTo>
                  <a:pt x="10647" y="7223"/>
                </a:lnTo>
                <a:lnTo>
                  <a:pt x="10647" y="7223"/>
                </a:lnTo>
                <a:lnTo>
                  <a:pt x="10701" y="7223"/>
                </a:lnTo>
                <a:lnTo>
                  <a:pt x="10701" y="7223"/>
                </a:lnTo>
                <a:lnTo>
                  <a:pt x="10701" y="7223"/>
                </a:lnTo>
                <a:lnTo>
                  <a:pt x="10701" y="7223"/>
                </a:lnTo>
                <a:lnTo>
                  <a:pt x="10718" y="7223"/>
                </a:lnTo>
                <a:lnTo>
                  <a:pt x="10718" y="7223"/>
                </a:lnTo>
                <a:lnTo>
                  <a:pt x="10718" y="7223"/>
                </a:lnTo>
                <a:lnTo>
                  <a:pt x="10754" y="7223"/>
                </a:lnTo>
                <a:lnTo>
                  <a:pt x="10808" y="7223"/>
                </a:lnTo>
                <a:lnTo>
                  <a:pt x="10808" y="7223"/>
                </a:lnTo>
                <a:lnTo>
                  <a:pt x="10825" y="7223"/>
                </a:lnTo>
                <a:lnTo>
                  <a:pt x="10825" y="7223"/>
                </a:lnTo>
                <a:lnTo>
                  <a:pt x="10843" y="7223"/>
                </a:lnTo>
                <a:lnTo>
                  <a:pt x="10861" y="7241"/>
                </a:lnTo>
                <a:lnTo>
                  <a:pt x="10861" y="7241"/>
                </a:lnTo>
                <a:lnTo>
                  <a:pt x="10879" y="7259"/>
                </a:lnTo>
                <a:lnTo>
                  <a:pt x="10879" y="7259"/>
                </a:lnTo>
                <a:lnTo>
                  <a:pt x="10879" y="7276"/>
                </a:lnTo>
                <a:lnTo>
                  <a:pt x="10897" y="7276"/>
                </a:lnTo>
                <a:lnTo>
                  <a:pt x="10897" y="7294"/>
                </a:lnTo>
                <a:lnTo>
                  <a:pt x="10897" y="7294"/>
                </a:lnTo>
                <a:lnTo>
                  <a:pt x="10897" y="7294"/>
                </a:lnTo>
                <a:lnTo>
                  <a:pt x="10897" y="7294"/>
                </a:lnTo>
                <a:lnTo>
                  <a:pt x="10915" y="7294"/>
                </a:lnTo>
                <a:lnTo>
                  <a:pt x="10915" y="7294"/>
                </a:lnTo>
                <a:lnTo>
                  <a:pt x="10932" y="7330"/>
                </a:lnTo>
                <a:lnTo>
                  <a:pt x="10932" y="7330"/>
                </a:lnTo>
                <a:lnTo>
                  <a:pt x="10950" y="7348"/>
                </a:lnTo>
                <a:lnTo>
                  <a:pt x="10968" y="7366"/>
                </a:lnTo>
                <a:lnTo>
                  <a:pt x="10986" y="7401"/>
                </a:lnTo>
                <a:lnTo>
                  <a:pt x="11039" y="7455"/>
                </a:lnTo>
                <a:lnTo>
                  <a:pt x="11057" y="7455"/>
                </a:lnTo>
                <a:lnTo>
                  <a:pt x="11057" y="7473"/>
                </a:lnTo>
                <a:lnTo>
                  <a:pt x="11057" y="7473"/>
                </a:lnTo>
                <a:lnTo>
                  <a:pt x="11075" y="7473"/>
                </a:lnTo>
                <a:lnTo>
                  <a:pt x="11093" y="7473"/>
                </a:lnTo>
                <a:lnTo>
                  <a:pt x="11111" y="7473"/>
                </a:lnTo>
                <a:lnTo>
                  <a:pt x="11146" y="7455"/>
                </a:lnTo>
                <a:lnTo>
                  <a:pt x="11164" y="7455"/>
                </a:lnTo>
                <a:lnTo>
                  <a:pt x="11200" y="7455"/>
                </a:lnTo>
                <a:lnTo>
                  <a:pt x="11200" y="7455"/>
                </a:lnTo>
                <a:lnTo>
                  <a:pt x="11200" y="7455"/>
                </a:lnTo>
                <a:lnTo>
                  <a:pt x="11200" y="7455"/>
                </a:lnTo>
                <a:lnTo>
                  <a:pt x="11218" y="7455"/>
                </a:lnTo>
                <a:lnTo>
                  <a:pt x="11218" y="7455"/>
                </a:lnTo>
                <a:lnTo>
                  <a:pt x="11236" y="7455"/>
                </a:lnTo>
                <a:lnTo>
                  <a:pt x="11236" y="7455"/>
                </a:lnTo>
                <a:lnTo>
                  <a:pt x="11236" y="7473"/>
                </a:lnTo>
                <a:lnTo>
                  <a:pt x="11236" y="7455"/>
                </a:lnTo>
                <a:lnTo>
                  <a:pt x="11236" y="7455"/>
                </a:lnTo>
                <a:lnTo>
                  <a:pt x="11236" y="7455"/>
                </a:lnTo>
                <a:lnTo>
                  <a:pt x="11253" y="7455"/>
                </a:lnTo>
                <a:lnTo>
                  <a:pt x="11253" y="7455"/>
                </a:lnTo>
                <a:lnTo>
                  <a:pt x="11253" y="7455"/>
                </a:lnTo>
                <a:lnTo>
                  <a:pt x="11253" y="7455"/>
                </a:lnTo>
                <a:lnTo>
                  <a:pt x="11253" y="7455"/>
                </a:lnTo>
                <a:lnTo>
                  <a:pt x="11253" y="7455"/>
                </a:lnTo>
                <a:lnTo>
                  <a:pt x="11253" y="7455"/>
                </a:lnTo>
                <a:lnTo>
                  <a:pt x="11271" y="7473"/>
                </a:lnTo>
                <a:lnTo>
                  <a:pt x="11253" y="7473"/>
                </a:lnTo>
                <a:lnTo>
                  <a:pt x="11271" y="7473"/>
                </a:lnTo>
                <a:lnTo>
                  <a:pt x="11253" y="7473"/>
                </a:lnTo>
                <a:lnTo>
                  <a:pt x="11236" y="7490"/>
                </a:lnTo>
                <a:lnTo>
                  <a:pt x="11218" y="7490"/>
                </a:lnTo>
                <a:lnTo>
                  <a:pt x="11182" y="7490"/>
                </a:lnTo>
                <a:lnTo>
                  <a:pt x="11182" y="7508"/>
                </a:lnTo>
                <a:lnTo>
                  <a:pt x="11164" y="7508"/>
                </a:lnTo>
                <a:lnTo>
                  <a:pt x="11164" y="7508"/>
                </a:lnTo>
                <a:lnTo>
                  <a:pt x="11146" y="7526"/>
                </a:lnTo>
                <a:lnTo>
                  <a:pt x="11146" y="7526"/>
                </a:lnTo>
                <a:lnTo>
                  <a:pt x="11129" y="7544"/>
                </a:lnTo>
                <a:lnTo>
                  <a:pt x="11111" y="7544"/>
                </a:lnTo>
                <a:lnTo>
                  <a:pt x="11075" y="7544"/>
                </a:lnTo>
                <a:lnTo>
                  <a:pt x="11075" y="7544"/>
                </a:lnTo>
                <a:lnTo>
                  <a:pt x="11039" y="7544"/>
                </a:lnTo>
                <a:lnTo>
                  <a:pt x="11022" y="7544"/>
                </a:lnTo>
                <a:lnTo>
                  <a:pt x="11004" y="7544"/>
                </a:lnTo>
                <a:lnTo>
                  <a:pt x="11004" y="7544"/>
                </a:lnTo>
                <a:lnTo>
                  <a:pt x="11004" y="7544"/>
                </a:lnTo>
                <a:lnTo>
                  <a:pt x="10986" y="7544"/>
                </a:lnTo>
                <a:lnTo>
                  <a:pt x="10968" y="7562"/>
                </a:lnTo>
                <a:lnTo>
                  <a:pt x="10950" y="7544"/>
                </a:lnTo>
                <a:lnTo>
                  <a:pt x="10950" y="7544"/>
                </a:lnTo>
                <a:lnTo>
                  <a:pt x="10932" y="7544"/>
                </a:lnTo>
                <a:lnTo>
                  <a:pt x="10915" y="7544"/>
                </a:lnTo>
                <a:lnTo>
                  <a:pt x="10897" y="7544"/>
                </a:lnTo>
                <a:lnTo>
                  <a:pt x="10843" y="7562"/>
                </a:lnTo>
                <a:lnTo>
                  <a:pt x="10825" y="7562"/>
                </a:lnTo>
                <a:lnTo>
                  <a:pt x="10808" y="7580"/>
                </a:lnTo>
                <a:lnTo>
                  <a:pt x="10790" y="7580"/>
                </a:lnTo>
                <a:lnTo>
                  <a:pt x="10754" y="7580"/>
                </a:lnTo>
                <a:lnTo>
                  <a:pt x="10736" y="7580"/>
                </a:lnTo>
                <a:lnTo>
                  <a:pt x="10718" y="7580"/>
                </a:lnTo>
                <a:lnTo>
                  <a:pt x="10683" y="7562"/>
                </a:lnTo>
                <a:lnTo>
                  <a:pt x="10683" y="7562"/>
                </a:lnTo>
                <a:lnTo>
                  <a:pt x="10629" y="7526"/>
                </a:lnTo>
                <a:lnTo>
                  <a:pt x="10629" y="7526"/>
                </a:lnTo>
                <a:lnTo>
                  <a:pt x="10611" y="7526"/>
                </a:lnTo>
                <a:lnTo>
                  <a:pt x="10611" y="7526"/>
                </a:lnTo>
                <a:lnTo>
                  <a:pt x="10576" y="7526"/>
                </a:lnTo>
                <a:lnTo>
                  <a:pt x="10576" y="7526"/>
                </a:lnTo>
                <a:lnTo>
                  <a:pt x="10576" y="7526"/>
                </a:lnTo>
                <a:lnTo>
                  <a:pt x="10594" y="7508"/>
                </a:lnTo>
                <a:lnTo>
                  <a:pt x="10594" y="7490"/>
                </a:lnTo>
                <a:lnTo>
                  <a:pt x="10576" y="7490"/>
                </a:lnTo>
                <a:lnTo>
                  <a:pt x="10594" y="7455"/>
                </a:lnTo>
                <a:lnTo>
                  <a:pt x="10594" y="7455"/>
                </a:lnTo>
                <a:lnTo>
                  <a:pt x="10594" y="7437"/>
                </a:lnTo>
                <a:lnTo>
                  <a:pt x="10594" y="7437"/>
                </a:lnTo>
                <a:lnTo>
                  <a:pt x="10576" y="7437"/>
                </a:lnTo>
                <a:lnTo>
                  <a:pt x="10558" y="7419"/>
                </a:lnTo>
                <a:lnTo>
                  <a:pt x="10558" y="7419"/>
                </a:lnTo>
                <a:lnTo>
                  <a:pt x="10558" y="7383"/>
                </a:lnTo>
                <a:lnTo>
                  <a:pt x="10558" y="7383"/>
                </a:lnTo>
                <a:lnTo>
                  <a:pt x="10576" y="7383"/>
                </a:lnTo>
                <a:lnTo>
                  <a:pt x="10576" y="7383"/>
                </a:lnTo>
                <a:lnTo>
                  <a:pt x="10576" y="7383"/>
                </a:lnTo>
                <a:lnTo>
                  <a:pt x="10576" y="7366"/>
                </a:lnTo>
                <a:lnTo>
                  <a:pt x="10594" y="7366"/>
                </a:lnTo>
                <a:lnTo>
                  <a:pt x="10594" y="7366"/>
                </a:lnTo>
                <a:lnTo>
                  <a:pt x="10594" y="7366"/>
                </a:lnTo>
                <a:lnTo>
                  <a:pt x="10594" y="7366"/>
                </a:lnTo>
                <a:lnTo>
                  <a:pt x="10594" y="7366"/>
                </a:lnTo>
                <a:lnTo>
                  <a:pt x="10594" y="7366"/>
                </a:lnTo>
                <a:lnTo>
                  <a:pt x="10594" y="7366"/>
                </a:lnTo>
                <a:lnTo>
                  <a:pt x="10611" y="7366"/>
                </a:lnTo>
                <a:lnTo>
                  <a:pt x="10611" y="7366"/>
                </a:lnTo>
                <a:lnTo>
                  <a:pt x="10611" y="7348"/>
                </a:lnTo>
                <a:lnTo>
                  <a:pt x="10611" y="7330"/>
                </a:lnTo>
                <a:lnTo>
                  <a:pt x="10611" y="7330"/>
                </a:lnTo>
                <a:lnTo>
                  <a:pt x="10629" y="7330"/>
                </a:lnTo>
                <a:lnTo>
                  <a:pt x="10629" y="7312"/>
                </a:lnTo>
                <a:lnTo>
                  <a:pt x="10629" y="7312"/>
                </a:lnTo>
                <a:lnTo>
                  <a:pt x="10629" y="7294"/>
                </a:lnTo>
                <a:lnTo>
                  <a:pt x="10629" y="7294"/>
                </a:lnTo>
                <a:lnTo>
                  <a:pt x="10629" y="7276"/>
                </a:lnTo>
                <a:lnTo>
                  <a:pt x="10629" y="7276"/>
                </a:lnTo>
                <a:lnTo>
                  <a:pt x="10629" y="7276"/>
                </a:lnTo>
                <a:lnTo>
                  <a:pt x="10629" y="7276"/>
                </a:lnTo>
                <a:lnTo>
                  <a:pt x="10629" y="7259"/>
                </a:lnTo>
                <a:lnTo>
                  <a:pt x="10647" y="7259"/>
                </a:lnTo>
                <a:lnTo>
                  <a:pt x="10647" y="7259"/>
                </a:lnTo>
                <a:lnTo>
                  <a:pt x="10647" y="7259"/>
                </a:lnTo>
                <a:lnTo>
                  <a:pt x="10647" y="7241"/>
                </a:lnTo>
                <a:lnTo>
                  <a:pt x="10647" y="7241"/>
                </a:lnTo>
                <a:lnTo>
                  <a:pt x="10629" y="7223"/>
                </a:lnTo>
                <a:close/>
                <a:moveTo>
                  <a:pt x="7669" y="5814"/>
                </a:moveTo>
                <a:lnTo>
                  <a:pt x="7669" y="5814"/>
                </a:lnTo>
                <a:lnTo>
                  <a:pt x="7687" y="5814"/>
                </a:lnTo>
                <a:lnTo>
                  <a:pt x="7687" y="5814"/>
                </a:lnTo>
                <a:lnTo>
                  <a:pt x="7687" y="5814"/>
                </a:lnTo>
                <a:lnTo>
                  <a:pt x="7687" y="5814"/>
                </a:lnTo>
                <a:lnTo>
                  <a:pt x="7687" y="5814"/>
                </a:lnTo>
                <a:lnTo>
                  <a:pt x="7687" y="5814"/>
                </a:lnTo>
                <a:lnTo>
                  <a:pt x="7687" y="5814"/>
                </a:lnTo>
                <a:lnTo>
                  <a:pt x="7687" y="5832"/>
                </a:lnTo>
                <a:lnTo>
                  <a:pt x="7687" y="5832"/>
                </a:lnTo>
                <a:lnTo>
                  <a:pt x="7687" y="5832"/>
                </a:lnTo>
                <a:lnTo>
                  <a:pt x="7687" y="5832"/>
                </a:lnTo>
                <a:lnTo>
                  <a:pt x="7687" y="5832"/>
                </a:lnTo>
                <a:lnTo>
                  <a:pt x="7687" y="5832"/>
                </a:lnTo>
                <a:lnTo>
                  <a:pt x="7687" y="5832"/>
                </a:lnTo>
                <a:lnTo>
                  <a:pt x="7704" y="5832"/>
                </a:lnTo>
                <a:lnTo>
                  <a:pt x="7704" y="5832"/>
                </a:lnTo>
                <a:lnTo>
                  <a:pt x="7704" y="5832"/>
                </a:lnTo>
                <a:lnTo>
                  <a:pt x="7704" y="5832"/>
                </a:lnTo>
                <a:lnTo>
                  <a:pt x="7704" y="5832"/>
                </a:lnTo>
                <a:lnTo>
                  <a:pt x="7704" y="5832"/>
                </a:lnTo>
                <a:lnTo>
                  <a:pt x="7704" y="5814"/>
                </a:lnTo>
                <a:lnTo>
                  <a:pt x="7704" y="5814"/>
                </a:lnTo>
                <a:lnTo>
                  <a:pt x="7704" y="5832"/>
                </a:lnTo>
                <a:lnTo>
                  <a:pt x="7704" y="5814"/>
                </a:lnTo>
                <a:lnTo>
                  <a:pt x="7722" y="5832"/>
                </a:lnTo>
                <a:lnTo>
                  <a:pt x="7722" y="5832"/>
                </a:lnTo>
                <a:lnTo>
                  <a:pt x="7722" y="5832"/>
                </a:lnTo>
                <a:lnTo>
                  <a:pt x="7722" y="5832"/>
                </a:lnTo>
                <a:lnTo>
                  <a:pt x="7722" y="5832"/>
                </a:lnTo>
                <a:lnTo>
                  <a:pt x="7722" y="5832"/>
                </a:lnTo>
                <a:lnTo>
                  <a:pt x="7722" y="5832"/>
                </a:lnTo>
                <a:lnTo>
                  <a:pt x="7722" y="5832"/>
                </a:lnTo>
                <a:lnTo>
                  <a:pt x="7722" y="5832"/>
                </a:lnTo>
                <a:lnTo>
                  <a:pt x="7740" y="5832"/>
                </a:lnTo>
                <a:lnTo>
                  <a:pt x="7758" y="5832"/>
                </a:lnTo>
                <a:lnTo>
                  <a:pt x="7758" y="5832"/>
                </a:lnTo>
                <a:lnTo>
                  <a:pt x="7776" y="5832"/>
                </a:lnTo>
                <a:lnTo>
                  <a:pt x="7776" y="5814"/>
                </a:lnTo>
                <a:lnTo>
                  <a:pt x="7794" y="5814"/>
                </a:lnTo>
                <a:lnTo>
                  <a:pt x="7794" y="5814"/>
                </a:lnTo>
                <a:lnTo>
                  <a:pt x="7811" y="5796"/>
                </a:lnTo>
                <a:lnTo>
                  <a:pt x="7811" y="5796"/>
                </a:lnTo>
                <a:lnTo>
                  <a:pt x="7829" y="5796"/>
                </a:lnTo>
                <a:lnTo>
                  <a:pt x="7847" y="5796"/>
                </a:lnTo>
                <a:lnTo>
                  <a:pt x="7847" y="5796"/>
                </a:lnTo>
                <a:lnTo>
                  <a:pt x="7847" y="5796"/>
                </a:lnTo>
                <a:lnTo>
                  <a:pt x="7865" y="5796"/>
                </a:lnTo>
                <a:lnTo>
                  <a:pt x="7865" y="5778"/>
                </a:lnTo>
                <a:lnTo>
                  <a:pt x="7883" y="5778"/>
                </a:lnTo>
                <a:lnTo>
                  <a:pt x="7883" y="5778"/>
                </a:lnTo>
                <a:lnTo>
                  <a:pt x="7883" y="5778"/>
                </a:lnTo>
                <a:lnTo>
                  <a:pt x="7883" y="5778"/>
                </a:lnTo>
                <a:lnTo>
                  <a:pt x="7883" y="5778"/>
                </a:lnTo>
                <a:lnTo>
                  <a:pt x="7901" y="5778"/>
                </a:lnTo>
                <a:lnTo>
                  <a:pt x="7901" y="5778"/>
                </a:lnTo>
                <a:lnTo>
                  <a:pt x="7901" y="5778"/>
                </a:lnTo>
                <a:lnTo>
                  <a:pt x="7901" y="5778"/>
                </a:lnTo>
                <a:lnTo>
                  <a:pt x="7901" y="5778"/>
                </a:lnTo>
                <a:lnTo>
                  <a:pt x="7901" y="5778"/>
                </a:lnTo>
                <a:lnTo>
                  <a:pt x="7901" y="5760"/>
                </a:lnTo>
                <a:lnTo>
                  <a:pt x="7901" y="5760"/>
                </a:lnTo>
                <a:lnTo>
                  <a:pt x="7918" y="5760"/>
                </a:lnTo>
                <a:lnTo>
                  <a:pt x="7918" y="5760"/>
                </a:lnTo>
                <a:lnTo>
                  <a:pt x="7918" y="5760"/>
                </a:lnTo>
                <a:lnTo>
                  <a:pt x="7918" y="5760"/>
                </a:lnTo>
                <a:lnTo>
                  <a:pt x="7918" y="5778"/>
                </a:lnTo>
                <a:lnTo>
                  <a:pt x="7918" y="5778"/>
                </a:lnTo>
                <a:lnTo>
                  <a:pt x="7918" y="5778"/>
                </a:lnTo>
                <a:lnTo>
                  <a:pt x="7918" y="5778"/>
                </a:lnTo>
                <a:lnTo>
                  <a:pt x="7918" y="5778"/>
                </a:lnTo>
                <a:lnTo>
                  <a:pt x="7918" y="5778"/>
                </a:lnTo>
                <a:lnTo>
                  <a:pt x="7918" y="5796"/>
                </a:lnTo>
                <a:lnTo>
                  <a:pt x="7918" y="5796"/>
                </a:lnTo>
                <a:lnTo>
                  <a:pt x="7918" y="5796"/>
                </a:lnTo>
                <a:lnTo>
                  <a:pt x="7918" y="5796"/>
                </a:lnTo>
                <a:lnTo>
                  <a:pt x="7918" y="5796"/>
                </a:lnTo>
                <a:lnTo>
                  <a:pt x="7918" y="5796"/>
                </a:lnTo>
                <a:lnTo>
                  <a:pt x="7918" y="5796"/>
                </a:lnTo>
                <a:lnTo>
                  <a:pt x="7918" y="5796"/>
                </a:lnTo>
                <a:lnTo>
                  <a:pt x="7936" y="5796"/>
                </a:lnTo>
                <a:lnTo>
                  <a:pt x="7936" y="5796"/>
                </a:lnTo>
                <a:lnTo>
                  <a:pt x="7936" y="5778"/>
                </a:lnTo>
                <a:lnTo>
                  <a:pt x="7954" y="5796"/>
                </a:lnTo>
                <a:lnTo>
                  <a:pt x="7954" y="5814"/>
                </a:lnTo>
                <a:lnTo>
                  <a:pt x="7918" y="5814"/>
                </a:lnTo>
                <a:lnTo>
                  <a:pt x="7918" y="5814"/>
                </a:lnTo>
                <a:lnTo>
                  <a:pt x="7901" y="5814"/>
                </a:lnTo>
                <a:lnTo>
                  <a:pt x="7901" y="5814"/>
                </a:lnTo>
                <a:lnTo>
                  <a:pt x="7901" y="5814"/>
                </a:lnTo>
                <a:lnTo>
                  <a:pt x="7901" y="5814"/>
                </a:lnTo>
                <a:lnTo>
                  <a:pt x="7918" y="5814"/>
                </a:lnTo>
                <a:lnTo>
                  <a:pt x="7918" y="5814"/>
                </a:lnTo>
                <a:lnTo>
                  <a:pt x="7883" y="5832"/>
                </a:lnTo>
                <a:lnTo>
                  <a:pt x="7883" y="5850"/>
                </a:lnTo>
                <a:lnTo>
                  <a:pt x="7883" y="5867"/>
                </a:lnTo>
                <a:lnTo>
                  <a:pt x="7883" y="5867"/>
                </a:lnTo>
                <a:lnTo>
                  <a:pt x="7883" y="5903"/>
                </a:lnTo>
                <a:lnTo>
                  <a:pt x="7883" y="5903"/>
                </a:lnTo>
                <a:lnTo>
                  <a:pt x="7865" y="5885"/>
                </a:lnTo>
                <a:lnTo>
                  <a:pt x="7829" y="5921"/>
                </a:lnTo>
                <a:lnTo>
                  <a:pt x="7829" y="5921"/>
                </a:lnTo>
                <a:lnTo>
                  <a:pt x="7776" y="5885"/>
                </a:lnTo>
                <a:lnTo>
                  <a:pt x="7776" y="5885"/>
                </a:lnTo>
                <a:lnTo>
                  <a:pt x="7776" y="5885"/>
                </a:lnTo>
                <a:lnTo>
                  <a:pt x="7776" y="5885"/>
                </a:lnTo>
                <a:lnTo>
                  <a:pt x="7758" y="5885"/>
                </a:lnTo>
                <a:lnTo>
                  <a:pt x="7758" y="5885"/>
                </a:lnTo>
                <a:lnTo>
                  <a:pt x="7758" y="5885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67"/>
                </a:lnTo>
                <a:lnTo>
                  <a:pt x="7758" y="5850"/>
                </a:lnTo>
                <a:lnTo>
                  <a:pt x="7758" y="5850"/>
                </a:lnTo>
                <a:lnTo>
                  <a:pt x="7740" y="5850"/>
                </a:lnTo>
                <a:lnTo>
                  <a:pt x="7740" y="5850"/>
                </a:lnTo>
                <a:lnTo>
                  <a:pt x="7740" y="5850"/>
                </a:lnTo>
                <a:lnTo>
                  <a:pt x="7722" y="5832"/>
                </a:lnTo>
                <a:lnTo>
                  <a:pt x="7722" y="5832"/>
                </a:lnTo>
                <a:lnTo>
                  <a:pt x="7687" y="5832"/>
                </a:lnTo>
                <a:lnTo>
                  <a:pt x="7687" y="5832"/>
                </a:lnTo>
                <a:lnTo>
                  <a:pt x="7687" y="5850"/>
                </a:lnTo>
                <a:lnTo>
                  <a:pt x="7687" y="5832"/>
                </a:lnTo>
                <a:lnTo>
                  <a:pt x="7669" y="5814"/>
                </a:lnTo>
                <a:close/>
                <a:moveTo>
                  <a:pt x="11218" y="5154"/>
                </a:moveTo>
                <a:lnTo>
                  <a:pt x="11218" y="5154"/>
                </a:lnTo>
                <a:lnTo>
                  <a:pt x="11236" y="5154"/>
                </a:lnTo>
                <a:lnTo>
                  <a:pt x="11236" y="5154"/>
                </a:lnTo>
                <a:lnTo>
                  <a:pt x="11236" y="5172"/>
                </a:lnTo>
                <a:lnTo>
                  <a:pt x="11236" y="5172"/>
                </a:lnTo>
                <a:lnTo>
                  <a:pt x="11236" y="5172"/>
                </a:lnTo>
                <a:lnTo>
                  <a:pt x="11236" y="5172"/>
                </a:lnTo>
                <a:lnTo>
                  <a:pt x="11236" y="5172"/>
                </a:lnTo>
                <a:lnTo>
                  <a:pt x="11236" y="5172"/>
                </a:lnTo>
                <a:lnTo>
                  <a:pt x="11253" y="5225"/>
                </a:lnTo>
                <a:lnTo>
                  <a:pt x="11253" y="5225"/>
                </a:lnTo>
                <a:lnTo>
                  <a:pt x="11236" y="5225"/>
                </a:lnTo>
                <a:lnTo>
                  <a:pt x="11236" y="5225"/>
                </a:lnTo>
                <a:lnTo>
                  <a:pt x="11253" y="5243"/>
                </a:lnTo>
                <a:lnTo>
                  <a:pt x="11253" y="5243"/>
                </a:lnTo>
                <a:lnTo>
                  <a:pt x="11253" y="5261"/>
                </a:lnTo>
                <a:lnTo>
                  <a:pt x="11253" y="5261"/>
                </a:lnTo>
                <a:lnTo>
                  <a:pt x="11253" y="5279"/>
                </a:lnTo>
                <a:lnTo>
                  <a:pt x="11253" y="5297"/>
                </a:lnTo>
                <a:lnTo>
                  <a:pt x="11253" y="5315"/>
                </a:lnTo>
                <a:lnTo>
                  <a:pt x="11271" y="5297"/>
                </a:lnTo>
                <a:lnTo>
                  <a:pt x="11271" y="5297"/>
                </a:lnTo>
                <a:lnTo>
                  <a:pt x="11271" y="5297"/>
                </a:lnTo>
                <a:lnTo>
                  <a:pt x="11271" y="5332"/>
                </a:lnTo>
                <a:lnTo>
                  <a:pt x="11271" y="5350"/>
                </a:lnTo>
                <a:lnTo>
                  <a:pt x="11253" y="5350"/>
                </a:lnTo>
                <a:lnTo>
                  <a:pt x="11253" y="5350"/>
                </a:lnTo>
                <a:lnTo>
                  <a:pt x="11253" y="5350"/>
                </a:lnTo>
                <a:lnTo>
                  <a:pt x="11253" y="5350"/>
                </a:lnTo>
                <a:lnTo>
                  <a:pt x="11253" y="5332"/>
                </a:lnTo>
                <a:lnTo>
                  <a:pt x="11253" y="5332"/>
                </a:lnTo>
                <a:lnTo>
                  <a:pt x="11253" y="5332"/>
                </a:lnTo>
                <a:lnTo>
                  <a:pt x="11236" y="5332"/>
                </a:lnTo>
                <a:lnTo>
                  <a:pt x="11236" y="5315"/>
                </a:lnTo>
                <a:lnTo>
                  <a:pt x="11236" y="5315"/>
                </a:lnTo>
                <a:lnTo>
                  <a:pt x="11236" y="5297"/>
                </a:lnTo>
                <a:lnTo>
                  <a:pt x="11236" y="5297"/>
                </a:lnTo>
                <a:lnTo>
                  <a:pt x="11236" y="5279"/>
                </a:lnTo>
                <a:lnTo>
                  <a:pt x="11236" y="5279"/>
                </a:lnTo>
                <a:lnTo>
                  <a:pt x="11236" y="5261"/>
                </a:lnTo>
                <a:lnTo>
                  <a:pt x="11236" y="5261"/>
                </a:lnTo>
                <a:lnTo>
                  <a:pt x="11236" y="5225"/>
                </a:lnTo>
                <a:lnTo>
                  <a:pt x="11236" y="5243"/>
                </a:lnTo>
                <a:lnTo>
                  <a:pt x="11236" y="5225"/>
                </a:lnTo>
                <a:lnTo>
                  <a:pt x="11218" y="5190"/>
                </a:lnTo>
                <a:lnTo>
                  <a:pt x="11218" y="5172"/>
                </a:lnTo>
                <a:lnTo>
                  <a:pt x="11218" y="5172"/>
                </a:lnTo>
                <a:lnTo>
                  <a:pt x="11218" y="5172"/>
                </a:lnTo>
                <a:lnTo>
                  <a:pt x="11218" y="5172"/>
                </a:lnTo>
                <a:lnTo>
                  <a:pt x="11218" y="5154"/>
                </a:lnTo>
                <a:lnTo>
                  <a:pt x="11218" y="5154"/>
                </a:lnTo>
                <a:lnTo>
                  <a:pt x="11218" y="5154"/>
                </a:lnTo>
                <a:lnTo>
                  <a:pt x="11218" y="5154"/>
                </a:lnTo>
                <a:lnTo>
                  <a:pt x="11218" y="5154"/>
                </a:lnTo>
                <a:lnTo>
                  <a:pt x="11218" y="5136"/>
                </a:lnTo>
                <a:lnTo>
                  <a:pt x="11218" y="5136"/>
                </a:lnTo>
                <a:lnTo>
                  <a:pt x="11218" y="5136"/>
                </a:lnTo>
                <a:lnTo>
                  <a:pt x="11236" y="5136"/>
                </a:lnTo>
                <a:lnTo>
                  <a:pt x="11236" y="5136"/>
                </a:lnTo>
                <a:lnTo>
                  <a:pt x="11218" y="5136"/>
                </a:lnTo>
                <a:lnTo>
                  <a:pt x="11218" y="5154"/>
                </a:lnTo>
                <a:close/>
                <a:moveTo>
                  <a:pt x="11236" y="5208"/>
                </a:moveTo>
                <a:lnTo>
                  <a:pt x="11236" y="5225"/>
                </a:lnTo>
                <a:lnTo>
                  <a:pt x="11236" y="5225"/>
                </a:lnTo>
                <a:lnTo>
                  <a:pt x="11236" y="5208"/>
                </a:lnTo>
                <a:close/>
                <a:moveTo>
                  <a:pt x="11236" y="5225"/>
                </a:moveTo>
                <a:lnTo>
                  <a:pt x="11236" y="5225"/>
                </a:lnTo>
                <a:lnTo>
                  <a:pt x="11236" y="5225"/>
                </a:lnTo>
                <a:lnTo>
                  <a:pt x="11236" y="5225"/>
                </a:lnTo>
                <a:close/>
                <a:moveTo>
                  <a:pt x="11271" y="5386"/>
                </a:moveTo>
                <a:lnTo>
                  <a:pt x="11289" y="5386"/>
                </a:lnTo>
                <a:lnTo>
                  <a:pt x="11271" y="5386"/>
                </a:lnTo>
                <a:lnTo>
                  <a:pt x="11271" y="5404"/>
                </a:lnTo>
                <a:lnTo>
                  <a:pt x="11271" y="5404"/>
                </a:lnTo>
                <a:lnTo>
                  <a:pt x="11271" y="5404"/>
                </a:lnTo>
                <a:lnTo>
                  <a:pt x="11271" y="5404"/>
                </a:lnTo>
                <a:lnTo>
                  <a:pt x="11271" y="5404"/>
                </a:lnTo>
                <a:lnTo>
                  <a:pt x="11271" y="5404"/>
                </a:lnTo>
                <a:lnTo>
                  <a:pt x="11271" y="5404"/>
                </a:lnTo>
                <a:lnTo>
                  <a:pt x="11271" y="5404"/>
                </a:lnTo>
                <a:lnTo>
                  <a:pt x="11271" y="5386"/>
                </a:lnTo>
                <a:close/>
                <a:moveTo>
                  <a:pt x="11271" y="5386"/>
                </a:moveTo>
                <a:lnTo>
                  <a:pt x="11271" y="5386"/>
                </a:lnTo>
                <a:lnTo>
                  <a:pt x="11271" y="5386"/>
                </a:lnTo>
                <a:lnTo>
                  <a:pt x="11271" y="5386"/>
                </a:lnTo>
                <a:lnTo>
                  <a:pt x="11271" y="5386"/>
                </a:lnTo>
                <a:lnTo>
                  <a:pt x="11271" y="5386"/>
                </a:lnTo>
                <a:lnTo>
                  <a:pt x="11271" y="5386"/>
                </a:lnTo>
                <a:lnTo>
                  <a:pt x="11271" y="5386"/>
                </a:lnTo>
                <a:lnTo>
                  <a:pt x="11271" y="5386"/>
                </a:lnTo>
                <a:close/>
                <a:moveTo>
                  <a:pt x="7366" y="4369"/>
                </a:moveTo>
                <a:lnTo>
                  <a:pt x="7419" y="4387"/>
                </a:lnTo>
                <a:lnTo>
                  <a:pt x="7419" y="4369"/>
                </a:lnTo>
                <a:lnTo>
                  <a:pt x="7419" y="4369"/>
                </a:lnTo>
                <a:lnTo>
                  <a:pt x="7419" y="4369"/>
                </a:lnTo>
                <a:lnTo>
                  <a:pt x="7419" y="4369"/>
                </a:lnTo>
                <a:lnTo>
                  <a:pt x="7419" y="4369"/>
                </a:lnTo>
                <a:lnTo>
                  <a:pt x="7437" y="4369"/>
                </a:lnTo>
                <a:lnTo>
                  <a:pt x="7383" y="4548"/>
                </a:lnTo>
                <a:lnTo>
                  <a:pt x="7383" y="4548"/>
                </a:lnTo>
                <a:lnTo>
                  <a:pt x="7366" y="4548"/>
                </a:lnTo>
                <a:lnTo>
                  <a:pt x="7366" y="4548"/>
                </a:lnTo>
                <a:lnTo>
                  <a:pt x="7330" y="4548"/>
                </a:lnTo>
                <a:lnTo>
                  <a:pt x="7330" y="4548"/>
                </a:lnTo>
                <a:lnTo>
                  <a:pt x="7330" y="4548"/>
                </a:lnTo>
                <a:lnTo>
                  <a:pt x="7330" y="4548"/>
                </a:lnTo>
                <a:lnTo>
                  <a:pt x="7330" y="4530"/>
                </a:lnTo>
                <a:lnTo>
                  <a:pt x="7366" y="4405"/>
                </a:lnTo>
                <a:lnTo>
                  <a:pt x="7366" y="4423"/>
                </a:lnTo>
                <a:lnTo>
                  <a:pt x="7366" y="4423"/>
                </a:lnTo>
                <a:lnTo>
                  <a:pt x="7366" y="4423"/>
                </a:lnTo>
                <a:lnTo>
                  <a:pt x="7366" y="4423"/>
                </a:lnTo>
                <a:lnTo>
                  <a:pt x="7383" y="4405"/>
                </a:lnTo>
                <a:lnTo>
                  <a:pt x="7383" y="4387"/>
                </a:lnTo>
                <a:lnTo>
                  <a:pt x="7383" y="4387"/>
                </a:lnTo>
                <a:lnTo>
                  <a:pt x="7366" y="4387"/>
                </a:lnTo>
                <a:lnTo>
                  <a:pt x="7366" y="4387"/>
                </a:lnTo>
                <a:lnTo>
                  <a:pt x="7366" y="4369"/>
                </a:lnTo>
                <a:lnTo>
                  <a:pt x="7366" y="4352"/>
                </a:lnTo>
                <a:lnTo>
                  <a:pt x="7383" y="4352"/>
                </a:lnTo>
                <a:lnTo>
                  <a:pt x="7366" y="4369"/>
                </a:lnTo>
                <a:close/>
                <a:moveTo>
                  <a:pt x="7366" y="4441"/>
                </a:moveTo>
                <a:lnTo>
                  <a:pt x="7366" y="4441"/>
                </a:lnTo>
                <a:lnTo>
                  <a:pt x="7366" y="4441"/>
                </a:lnTo>
                <a:lnTo>
                  <a:pt x="7366" y="4441"/>
                </a:lnTo>
                <a:lnTo>
                  <a:pt x="7366" y="4441"/>
                </a:lnTo>
                <a:lnTo>
                  <a:pt x="7366" y="4441"/>
                </a:lnTo>
                <a:lnTo>
                  <a:pt x="7383" y="4459"/>
                </a:lnTo>
                <a:lnTo>
                  <a:pt x="7383" y="4441"/>
                </a:lnTo>
                <a:lnTo>
                  <a:pt x="7383" y="4441"/>
                </a:lnTo>
                <a:lnTo>
                  <a:pt x="7383" y="4441"/>
                </a:lnTo>
                <a:lnTo>
                  <a:pt x="7383" y="4441"/>
                </a:lnTo>
                <a:lnTo>
                  <a:pt x="7383" y="4441"/>
                </a:lnTo>
                <a:lnTo>
                  <a:pt x="7383" y="4441"/>
                </a:lnTo>
                <a:lnTo>
                  <a:pt x="7383" y="4441"/>
                </a:lnTo>
                <a:lnTo>
                  <a:pt x="7366" y="4441"/>
                </a:lnTo>
                <a:close/>
                <a:moveTo>
                  <a:pt x="7366" y="4494"/>
                </a:moveTo>
                <a:lnTo>
                  <a:pt x="7366" y="4494"/>
                </a:lnTo>
                <a:lnTo>
                  <a:pt x="7366" y="4494"/>
                </a:lnTo>
                <a:lnTo>
                  <a:pt x="7366" y="4494"/>
                </a:lnTo>
                <a:close/>
                <a:moveTo>
                  <a:pt x="7366" y="4566"/>
                </a:moveTo>
                <a:lnTo>
                  <a:pt x="7330" y="4708"/>
                </a:lnTo>
                <a:lnTo>
                  <a:pt x="7294" y="4708"/>
                </a:lnTo>
                <a:lnTo>
                  <a:pt x="7294" y="4708"/>
                </a:lnTo>
                <a:lnTo>
                  <a:pt x="7330" y="4566"/>
                </a:lnTo>
                <a:lnTo>
                  <a:pt x="7330" y="4566"/>
                </a:lnTo>
                <a:lnTo>
                  <a:pt x="7348" y="4566"/>
                </a:lnTo>
                <a:lnTo>
                  <a:pt x="7366" y="4566"/>
                </a:lnTo>
                <a:close/>
                <a:moveTo>
                  <a:pt x="7312" y="4690"/>
                </a:moveTo>
                <a:lnTo>
                  <a:pt x="7312" y="4690"/>
                </a:lnTo>
                <a:lnTo>
                  <a:pt x="7312" y="4690"/>
                </a:lnTo>
                <a:lnTo>
                  <a:pt x="7330" y="4690"/>
                </a:lnTo>
                <a:lnTo>
                  <a:pt x="7330" y="4673"/>
                </a:lnTo>
                <a:lnTo>
                  <a:pt x="7330" y="4673"/>
                </a:lnTo>
                <a:lnTo>
                  <a:pt x="7330" y="4673"/>
                </a:lnTo>
                <a:lnTo>
                  <a:pt x="7330" y="4673"/>
                </a:lnTo>
                <a:lnTo>
                  <a:pt x="7330" y="4673"/>
                </a:lnTo>
                <a:lnTo>
                  <a:pt x="7330" y="4673"/>
                </a:lnTo>
                <a:lnTo>
                  <a:pt x="7312" y="4673"/>
                </a:lnTo>
                <a:lnTo>
                  <a:pt x="7312" y="4673"/>
                </a:lnTo>
                <a:lnTo>
                  <a:pt x="7312" y="4673"/>
                </a:lnTo>
                <a:lnTo>
                  <a:pt x="7312" y="4673"/>
                </a:lnTo>
                <a:lnTo>
                  <a:pt x="7312" y="4690"/>
                </a:lnTo>
                <a:close/>
                <a:moveTo>
                  <a:pt x="7312" y="4708"/>
                </a:moveTo>
                <a:lnTo>
                  <a:pt x="7276" y="4887"/>
                </a:lnTo>
                <a:lnTo>
                  <a:pt x="7259" y="4887"/>
                </a:lnTo>
                <a:lnTo>
                  <a:pt x="7294" y="4708"/>
                </a:lnTo>
                <a:lnTo>
                  <a:pt x="7312" y="4708"/>
                </a:lnTo>
                <a:close/>
                <a:moveTo>
                  <a:pt x="7259" y="4869"/>
                </a:moveTo>
                <a:lnTo>
                  <a:pt x="7276" y="4869"/>
                </a:lnTo>
                <a:lnTo>
                  <a:pt x="7276" y="4869"/>
                </a:lnTo>
                <a:lnTo>
                  <a:pt x="7276" y="4869"/>
                </a:lnTo>
                <a:lnTo>
                  <a:pt x="7259" y="4869"/>
                </a:lnTo>
                <a:close/>
                <a:moveTo>
                  <a:pt x="7294" y="4726"/>
                </a:moveTo>
                <a:lnTo>
                  <a:pt x="7294" y="4726"/>
                </a:lnTo>
                <a:lnTo>
                  <a:pt x="7294" y="4708"/>
                </a:lnTo>
                <a:lnTo>
                  <a:pt x="7294" y="4708"/>
                </a:lnTo>
                <a:lnTo>
                  <a:pt x="7294" y="4726"/>
                </a:lnTo>
                <a:close/>
                <a:moveTo>
                  <a:pt x="7259" y="4922"/>
                </a:moveTo>
                <a:lnTo>
                  <a:pt x="7223" y="5083"/>
                </a:lnTo>
                <a:lnTo>
                  <a:pt x="7205" y="5083"/>
                </a:lnTo>
                <a:lnTo>
                  <a:pt x="7241" y="4922"/>
                </a:lnTo>
                <a:lnTo>
                  <a:pt x="7259" y="4922"/>
                </a:lnTo>
                <a:close/>
                <a:moveTo>
                  <a:pt x="7241" y="4940"/>
                </a:moveTo>
                <a:lnTo>
                  <a:pt x="7241" y="4940"/>
                </a:lnTo>
                <a:lnTo>
                  <a:pt x="7241" y="4940"/>
                </a:lnTo>
                <a:lnTo>
                  <a:pt x="7241" y="4940"/>
                </a:lnTo>
                <a:lnTo>
                  <a:pt x="7241" y="4922"/>
                </a:lnTo>
                <a:lnTo>
                  <a:pt x="7241" y="4922"/>
                </a:lnTo>
                <a:lnTo>
                  <a:pt x="7241" y="4940"/>
                </a:lnTo>
                <a:close/>
                <a:moveTo>
                  <a:pt x="7205" y="5083"/>
                </a:moveTo>
                <a:lnTo>
                  <a:pt x="7223" y="5083"/>
                </a:lnTo>
                <a:lnTo>
                  <a:pt x="7205" y="5154"/>
                </a:lnTo>
                <a:lnTo>
                  <a:pt x="7205" y="5154"/>
                </a:lnTo>
                <a:lnTo>
                  <a:pt x="7187" y="5154"/>
                </a:lnTo>
                <a:lnTo>
                  <a:pt x="7187" y="5154"/>
                </a:lnTo>
                <a:lnTo>
                  <a:pt x="7187" y="5154"/>
                </a:lnTo>
                <a:lnTo>
                  <a:pt x="7205" y="5083"/>
                </a:lnTo>
                <a:close/>
                <a:moveTo>
                  <a:pt x="7205" y="5101"/>
                </a:moveTo>
                <a:lnTo>
                  <a:pt x="7205" y="5101"/>
                </a:lnTo>
                <a:lnTo>
                  <a:pt x="7205" y="5101"/>
                </a:lnTo>
                <a:lnTo>
                  <a:pt x="7205" y="5101"/>
                </a:lnTo>
                <a:lnTo>
                  <a:pt x="7205" y="5101"/>
                </a:lnTo>
                <a:lnTo>
                  <a:pt x="7205" y="5101"/>
                </a:lnTo>
                <a:lnTo>
                  <a:pt x="7205" y="5101"/>
                </a:lnTo>
                <a:lnTo>
                  <a:pt x="7205" y="5083"/>
                </a:lnTo>
                <a:lnTo>
                  <a:pt x="7205" y="5083"/>
                </a:lnTo>
                <a:lnTo>
                  <a:pt x="7205" y="5083"/>
                </a:lnTo>
                <a:lnTo>
                  <a:pt x="7205" y="5083"/>
                </a:lnTo>
                <a:lnTo>
                  <a:pt x="7205" y="5083"/>
                </a:lnTo>
                <a:lnTo>
                  <a:pt x="7205" y="5083"/>
                </a:lnTo>
                <a:lnTo>
                  <a:pt x="7205" y="5083"/>
                </a:lnTo>
                <a:lnTo>
                  <a:pt x="7205" y="5101"/>
                </a:lnTo>
                <a:lnTo>
                  <a:pt x="7205" y="5101"/>
                </a:lnTo>
                <a:lnTo>
                  <a:pt x="7205" y="5101"/>
                </a:lnTo>
                <a:close/>
                <a:moveTo>
                  <a:pt x="7169" y="5243"/>
                </a:moveTo>
                <a:lnTo>
                  <a:pt x="7169" y="5243"/>
                </a:lnTo>
                <a:lnTo>
                  <a:pt x="7169" y="5243"/>
                </a:lnTo>
                <a:lnTo>
                  <a:pt x="7169" y="5243"/>
                </a:lnTo>
                <a:lnTo>
                  <a:pt x="7187" y="5190"/>
                </a:lnTo>
                <a:lnTo>
                  <a:pt x="7187" y="5172"/>
                </a:lnTo>
                <a:lnTo>
                  <a:pt x="7187" y="5172"/>
                </a:lnTo>
                <a:lnTo>
                  <a:pt x="7187" y="5190"/>
                </a:lnTo>
                <a:lnTo>
                  <a:pt x="7187" y="5190"/>
                </a:lnTo>
                <a:lnTo>
                  <a:pt x="7187" y="5190"/>
                </a:lnTo>
                <a:lnTo>
                  <a:pt x="7169" y="5243"/>
                </a:lnTo>
                <a:close/>
                <a:moveTo>
                  <a:pt x="7169" y="5261"/>
                </a:moveTo>
                <a:lnTo>
                  <a:pt x="7152" y="5315"/>
                </a:lnTo>
                <a:lnTo>
                  <a:pt x="7152" y="5315"/>
                </a:lnTo>
                <a:lnTo>
                  <a:pt x="7152" y="5315"/>
                </a:lnTo>
                <a:lnTo>
                  <a:pt x="7152" y="5315"/>
                </a:lnTo>
                <a:lnTo>
                  <a:pt x="7152" y="5297"/>
                </a:lnTo>
                <a:lnTo>
                  <a:pt x="7152" y="5297"/>
                </a:lnTo>
                <a:lnTo>
                  <a:pt x="7152" y="5297"/>
                </a:lnTo>
                <a:lnTo>
                  <a:pt x="7169" y="5243"/>
                </a:lnTo>
                <a:lnTo>
                  <a:pt x="7169" y="5261"/>
                </a:lnTo>
                <a:close/>
                <a:moveTo>
                  <a:pt x="7152" y="5332"/>
                </a:moveTo>
                <a:lnTo>
                  <a:pt x="7152" y="5368"/>
                </a:lnTo>
                <a:lnTo>
                  <a:pt x="7134" y="5368"/>
                </a:lnTo>
                <a:lnTo>
                  <a:pt x="7152" y="5315"/>
                </a:lnTo>
                <a:lnTo>
                  <a:pt x="7152" y="5332"/>
                </a:lnTo>
                <a:close/>
                <a:moveTo>
                  <a:pt x="7205" y="5154"/>
                </a:moveTo>
                <a:lnTo>
                  <a:pt x="7205" y="5172"/>
                </a:lnTo>
                <a:lnTo>
                  <a:pt x="7205" y="5172"/>
                </a:lnTo>
                <a:lnTo>
                  <a:pt x="7187" y="5172"/>
                </a:lnTo>
                <a:lnTo>
                  <a:pt x="7187" y="5172"/>
                </a:lnTo>
                <a:lnTo>
                  <a:pt x="7187" y="5172"/>
                </a:lnTo>
                <a:lnTo>
                  <a:pt x="7187" y="5172"/>
                </a:lnTo>
                <a:lnTo>
                  <a:pt x="7187" y="5172"/>
                </a:lnTo>
                <a:lnTo>
                  <a:pt x="7187" y="5172"/>
                </a:lnTo>
                <a:lnTo>
                  <a:pt x="7187" y="5172"/>
                </a:lnTo>
                <a:lnTo>
                  <a:pt x="7187" y="5172"/>
                </a:lnTo>
                <a:lnTo>
                  <a:pt x="7187" y="5154"/>
                </a:lnTo>
                <a:lnTo>
                  <a:pt x="7205" y="5154"/>
                </a:lnTo>
                <a:close/>
                <a:moveTo>
                  <a:pt x="5029" y="5529"/>
                </a:moveTo>
                <a:lnTo>
                  <a:pt x="5047" y="5546"/>
                </a:lnTo>
                <a:lnTo>
                  <a:pt x="5047" y="5546"/>
                </a:lnTo>
                <a:lnTo>
                  <a:pt x="5047" y="5546"/>
                </a:lnTo>
                <a:lnTo>
                  <a:pt x="5047" y="5546"/>
                </a:lnTo>
                <a:lnTo>
                  <a:pt x="5047" y="5546"/>
                </a:lnTo>
                <a:lnTo>
                  <a:pt x="5065" y="5582"/>
                </a:lnTo>
                <a:lnTo>
                  <a:pt x="5065" y="5582"/>
                </a:lnTo>
                <a:lnTo>
                  <a:pt x="5083" y="5600"/>
                </a:lnTo>
                <a:lnTo>
                  <a:pt x="5065" y="5618"/>
                </a:lnTo>
                <a:lnTo>
                  <a:pt x="5065" y="5618"/>
                </a:lnTo>
                <a:lnTo>
                  <a:pt x="5047" y="5600"/>
                </a:lnTo>
                <a:lnTo>
                  <a:pt x="5047" y="5600"/>
                </a:lnTo>
                <a:lnTo>
                  <a:pt x="5047" y="5600"/>
                </a:lnTo>
                <a:lnTo>
                  <a:pt x="5047" y="5582"/>
                </a:lnTo>
                <a:lnTo>
                  <a:pt x="5029" y="5582"/>
                </a:lnTo>
                <a:lnTo>
                  <a:pt x="5029" y="5582"/>
                </a:lnTo>
                <a:lnTo>
                  <a:pt x="5029" y="5564"/>
                </a:lnTo>
                <a:lnTo>
                  <a:pt x="5029" y="5564"/>
                </a:lnTo>
                <a:lnTo>
                  <a:pt x="5029" y="5564"/>
                </a:lnTo>
                <a:lnTo>
                  <a:pt x="5029" y="5564"/>
                </a:lnTo>
                <a:lnTo>
                  <a:pt x="5011" y="5546"/>
                </a:lnTo>
                <a:lnTo>
                  <a:pt x="4976" y="5475"/>
                </a:lnTo>
                <a:lnTo>
                  <a:pt x="4976" y="5475"/>
                </a:lnTo>
                <a:lnTo>
                  <a:pt x="4994" y="5475"/>
                </a:lnTo>
                <a:lnTo>
                  <a:pt x="4994" y="5475"/>
                </a:lnTo>
                <a:lnTo>
                  <a:pt x="5029" y="5529"/>
                </a:lnTo>
                <a:close/>
                <a:moveTo>
                  <a:pt x="5029" y="5546"/>
                </a:moveTo>
                <a:lnTo>
                  <a:pt x="5029" y="5564"/>
                </a:lnTo>
                <a:lnTo>
                  <a:pt x="5047" y="5564"/>
                </a:lnTo>
                <a:lnTo>
                  <a:pt x="5047" y="5546"/>
                </a:lnTo>
                <a:lnTo>
                  <a:pt x="5047" y="5546"/>
                </a:lnTo>
                <a:lnTo>
                  <a:pt x="5029" y="5546"/>
                </a:lnTo>
                <a:close/>
                <a:moveTo>
                  <a:pt x="5011" y="5546"/>
                </a:moveTo>
                <a:lnTo>
                  <a:pt x="5029" y="5546"/>
                </a:lnTo>
                <a:lnTo>
                  <a:pt x="5029" y="5546"/>
                </a:lnTo>
                <a:lnTo>
                  <a:pt x="5029" y="5546"/>
                </a:lnTo>
                <a:lnTo>
                  <a:pt x="5011" y="5529"/>
                </a:lnTo>
                <a:lnTo>
                  <a:pt x="5011" y="5546"/>
                </a:lnTo>
                <a:close/>
                <a:moveTo>
                  <a:pt x="5118" y="5707"/>
                </a:moveTo>
                <a:lnTo>
                  <a:pt x="5118" y="5707"/>
                </a:lnTo>
                <a:lnTo>
                  <a:pt x="5136" y="5707"/>
                </a:lnTo>
                <a:lnTo>
                  <a:pt x="5136" y="5725"/>
                </a:lnTo>
                <a:lnTo>
                  <a:pt x="5136" y="5725"/>
                </a:lnTo>
                <a:lnTo>
                  <a:pt x="5136" y="5725"/>
                </a:lnTo>
                <a:lnTo>
                  <a:pt x="5136" y="5725"/>
                </a:lnTo>
                <a:lnTo>
                  <a:pt x="5118" y="5743"/>
                </a:lnTo>
                <a:lnTo>
                  <a:pt x="5118" y="5743"/>
                </a:lnTo>
                <a:lnTo>
                  <a:pt x="5118" y="5743"/>
                </a:lnTo>
                <a:lnTo>
                  <a:pt x="5065" y="5653"/>
                </a:lnTo>
                <a:lnTo>
                  <a:pt x="5065" y="5653"/>
                </a:lnTo>
                <a:lnTo>
                  <a:pt x="5065" y="5653"/>
                </a:lnTo>
                <a:lnTo>
                  <a:pt x="5065" y="5653"/>
                </a:lnTo>
                <a:lnTo>
                  <a:pt x="5065" y="5653"/>
                </a:lnTo>
                <a:lnTo>
                  <a:pt x="5083" y="5636"/>
                </a:lnTo>
                <a:lnTo>
                  <a:pt x="5101" y="5636"/>
                </a:lnTo>
                <a:lnTo>
                  <a:pt x="5101" y="5636"/>
                </a:lnTo>
                <a:lnTo>
                  <a:pt x="5101" y="5636"/>
                </a:lnTo>
                <a:lnTo>
                  <a:pt x="5101" y="5636"/>
                </a:lnTo>
                <a:lnTo>
                  <a:pt x="5118" y="5689"/>
                </a:lnTo>
                <a:lnTo>
                  <a:pt x="5118" y="5689"/>
                </a:lnTo>
                <a:lnTo>
                  <a:pt x="5118" y="5707"/>
                </a:lnTo>
                <a:close/>
                <a:moveTo>
                  <a:pt x="6920" y="6295"/>
                </a:moveTo>
                <a:lnTo>
                  <a:pt x="6920" y="6278"/>
                </a:lnTo>
                <a:lnTo>
                  <a:pt x="6973" y="6295"/>
                </a:lnTo>
                <a:lnTo>
                  <a:pt x="6973" y="6295"/>
                </a:lnTo>
                <a:lnTo>
                  <a:pt x="6955" y="6367"/>
                </a:lnTo>
                <a:lnTo>
                  <a:pt x="6955" y="6367"/>
                </a:lnTo>
                <a:lnTo>
                  <a:pt x="6955" y="6349"/>
                </a:lnTo>
                <a:lnTo>
                  <a:pt x="6955" y="6349"/>
                </a:lnTo>
                <a:lnTo>
                  <a:pt x="6955" y="6349"/>
                </a:lnTo>
                <a:lnTo>
                  <a:pt x="6937" y="6349"/>
                </a:lnTo>
                <a:lnTo>
                  <a:pt x="6937" y="6349"/>
                </a:lnTo>
                <a:lnTo>
                  <a:pt x="6920" y="6349"/>
                </a:lnTo>
                <a:lnTo>
                  <a:pt x="6920" y="6349"/>
                </a:lnTo>
                <a:lnTo>
                  <a:pt x="6920" y="6349"/>
                </a:lnTo>
                <a:lnTo>
                  <a:pt x="6920" y="6349"/>
                </a:lnTo>
                <a:lnTo>
                  <a:pt x="6920" y="6349"/>
                </a:lnTo>
                <a:lnTo>
                  <a:pt x="6902" y="6349"/>
                </a:lnTo>
                <a:lnTo>
                  <a:pt x="6902" y="6349"/>
                </a:lnTo>
                <a:lnTo>
                  <a:pt x="6902" y="6331"/>
                </a:lnTo>
                <a:lnTo>
                  <a:pt x="6920" y="6295"/>
                </a:lnTo>
                <a:close/>
                <a:moveTo>
                  <a:pt x="6260" y="4084"/>
                </a:moveTo>
                <a:lnTo>
                  <a:pt x="6295" y="4084"/>
                </a:lnTo>
                <a:lnTo>
                  <a:pt x="6295" y="4084"/>
                </a:lnTo>
                <a:lnTo>
                  <a:pt x="6295" y="4084"/>
                </a:lnTo>
                <a:lnTo>
                  <a:pt x="6295" y="4120"/>
                </a:lnTo>
                <a:lnTo>
                  <a:pt x="6295" y="4120"/>
                </a:lnTo>
                <a:lnTo>
                  <a:pt x="6295" y="4120"/>
                </a:lnTo>
                <a:lnTo>
                  <a:pt x="6295" y="4120"/>
                </a:lnTo>
                <a:lnTo>
                  <a:pt x="6295" y="4120"/>
                </a:lnTo>
                <a:lnTo>
                  <a:pt x="6295" y="4120"/>
                </a:lnTo>
                <a:lnTo>
                  <a:pt x="6295" y="4120"/>
                </a:lnTo>
                <a:lnTo>
                  <a:pt x="6260" y="4120"/>
                </a:lnTo>
                <a:lnTo>
                  <a:pt x="6260" y="4084"/>
                </a:lnTo>
                <a:close/>
                <a:moveTo>
                  <a:pt x="12163" y="53"/>
                </a:moveTo>
                <a:lnTo>
                  <a:pt x="12163" y="53"/>
                </a:lnTo>
                <a:lnTo>
                  <a:pt x="12163" y="0"/>
                </a:lnTo>
                <a:lnTo>
                  <a:pt x="12216" y="0"/>
                </a:lnTo>
                <a:lnTo>
                  <a:pt x="12216" y="53"/>
                </a:lnTo>
                <a:lnTo>
                  <a:pt x="12163" y="53"/>
                </a:lnTo>
                <a:close/>
                <a:moveTo>
                  <a:pt x="7027" y="5867"/>
                </a:moveTo>
                <a:lnTo>
                  <a:pt x="7027" y="5885"/>
                </a:lnTo>
                <a:lnTo>
                  <a:pt x="7027" y="5885"/>
                </a:lnTo>
                <a:lnTo>
                  <a:pt x="7027" y="5885"/>
                </a:lnTo>
                <a:lnTo>
                  <a:pt x="7045" y="5885"/>
                </a:lnTo>
                <a:lnTo>
                  <a:pt x="7045" y="5885"/>
                </a:lnTo>
                <a:lnTo>
                  <a:pt x="7045" y="5885"/>
                </a:lnTo>
                <a:lnTo>
                  <a:pt x="7045" y="5885"/>
                </a:lnTo>
                <a:lnTo>
                  <a:pt x="7027" y="5885"/>
                </a:lnTo>
                <a:lnTo>
                  <a:pt x="7027" y="5885"/>
                </a:lnTo>
                <a:lnTo>
                  <a:pt x="7027" y="5903"/>
                </a:lnTo>
                <a:lnTo>
                  <a:pt x="7045" y="5903"/>
                </a:lnTo>
                <a:lnTo>
                  <a:pt x="7045" y="5885"/>
                </a:lnTo>
                <a:lnTo>
                  <a:pt x="7045" y="5885"/>
                </a:lnTo>
                <a:lnTo>
                  <a:pt x="7045" y="5885"/>
                </a:lnTo>
                <a:lnTo>
                  <a:pt x="7045" y="5885"/>
                </a:lnTo>
                <a:lnTo>
                  <a:pt x="7045" y="5885"/>
                </a:lnTo>
                <a:lnTo>
                  <a:pt x="7045" y="5885"/>
                </a:lnTo>
                <a:lnTo>
                  <a:pt x="7045" y="5885"/>
                </a:lnTo>
                <a:lnTo>
                  <a:pt x="7080" y="5885"/>
                </a:lnTo>
                <a:lnTo>
                  <a:pt x="7062" y="5903"/>
                </a:lnTo>
                <a:lnTo>
                  <a:pt x="7062" y="5903"/>
                </a:lnTo>
                <a:lnTo>
                  <a:pt x="7062" y="5903"/>
                </a:lnTo>
                <a:lnTo>
                  <a:pt x="7062" y="5903"/>
                </a:lnTo>
                <a:lnTo>
                  <a:pt x="7062" y="5903"/>
                </a:lnTo>
                <a:lnTo>
                  <a:pt x="7062" y="5903"/>
                </a:lnTo>
                <a:lnTo>
                  <a:pt x="7062" y="5921"/>
                </a:lnTo>
                <a:lnTo>
                  <a:pt x="7045" y="5921"/>
                </a:lnTo>
                <a:lnTo>
                  <a:pt x="7062" y="5921"/>
                </a:lnTo>
                <a:lnTo>
                  <a:pt x="7062" y="5921"/>
                </a:lnTo>
                <a:lnTo>
                  <a:pt x="7062" y="5921"/>
                </a:lnTo>
                <a:lnTo>
                  <a:pt x="7062" y="5921"/>
                </a:lnTo>
                <a:lnTo>
                  <a:pt x="7062" y="5939"/>
                </a:lnTo>
                <a:lnTo>
                  <a:pt x="7062" y="5939"/>
                </a:lnTo>
                <a:lnTo>
                  <a:pt x="7009" y="5939"/>
                </a:lnTo>
                <a:lnTo>
                  <a:pt x="7009" y="5921"/>
                </a:lnTo>
                <a:lnTo>
                  <a:pt x="7009" y="5921"/>
                </a:lnTo>
                <a:lnTo>
                  <a:pt x="7009" y="5921"/>
                </a:lnTo>
                <a:lnTo>
                  <a:pt x="7009" y="5939"/>
                </a:lnTo>
                <a:lnTo>
                  <a:pt x="7009" y="5921"/>
                </a:lnTo>
                <a:lnTo>
                  <a:pt x="7027" y="5867"/>
                </a:lnTo>
                <a:close/>
                <a:moveTo>
                  <a:pt x="7009" y="5939"/>
                </a:moveTo>
                <a:lnTo>
                  <a:pt x="7027" y="5939"/>
                </a:lnTo>
                <a:lnTo>
                  <a:pt x="7027" y="5921"/>
                </a:lnTo>
                <a:lnTo>
                  <a:pt x="7027" y="5921"/>
                </a:lnTo>
                <a:lnTo>
                  <a:pt x="7027" y="5921"/>
                </a:lnTo>
                <a:lnTo>
                  <a:pt x="7027" y="5921"/>
                </a:lnTo>
                <a:lnTo>
                  <a:pt x="7027" y="5921"/>
                </a:lnTo>
                <a:lnTo>
                  <a:pt x="7009" y="5921"/>
                </a:lnTo>
                <a:lnTo>
                  <a:pt x="7009" y="5939"/>
                </a:lnTo>
                <a:close/>
                <a:moveTo>
                  <a:pt x="7027" y="5867"/>
                </a:moveTo>
                <a:lnTo>
                  <a:pt x="7027" y="5885"/>
                </a:lnTo>
                <a:lnTo>
                  <a:pt x="7027" y="5885"/>
                </a:lnTo>
                <a:lnTo>
                  <a:pt x="7027" y="5885"/>
                </a:lnTo>
                <a:lnTo>
                  <a:pt x="7027" y="5867"/>
                </a:lnTo>
                <a:close/>
                <a:moveTo>
                  <a:pt x="10344" y="6474"/>
                </a:moveTo>
                <a:lnTo>
                  <a:pt x="10451" y="6474"/>
                </a:lnTo>
                <a:lnTo>
                  <a:pt x="10451" y="6509"/>
                </a:lnTo>
                <a:lnTo>
                  <a:pt x="10433" y="6509"/>
                </a:lnTo>
                <a:lnTo>
                  <a:pt x="10344" y="6509"/>
                </a:lnTo>
                <a:lnTo>
                  <a:pt x="10344" y="6474"/>
                </a:lnTo>
                <a:close/>
                <a:moveTo>
                  <a:pt x="6848" y="5974"/>
                </a:moveTo>
                <a:lnTo>
                  <a:pt x="6866" y="5974"/>
                </a:lnTo>
                <a:lnTo>
                  <a:pt x="6866" y="5974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74"/>
                </a:lnTo>
                <a:lnTo>
                  <a:pt x="6866" y="5974"/>
                </a:lnTo>
                <a:lnTo>
                  <a:pt x="6866" y="5974"/>
                </a:lnTo>
                <a:lnTo>
                  <a:pt x="6866" y="5974"/>
                </a:lnTo>
                <a:lnTo>
                  <a:pt x="6866" y="5992"/>
                </a:lnTo>
                <a:lnTo>
                  <a:pt x="6848" y="5992"/>
                </a:lnTo>
                <a:lnTo>
                  <a:pt x="6866" y="5992"/>
                </a:lnTo>
                <a:lnTo>
                  <a:pt x="6848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66" y="5992"/>
                </a:lnTo>
                <a:lnTo>
                  <a:pt x="6884" y="5992"/>
                </a:lnTo>
                <a:lnTo>
                  <a:pt x="6884" y="5992"/>
                </a:lnTo>
                <a:lnTo>
                  <a:pt x="6902" y="5992"/>
                </a:lnTo>
                <a:lnTo>
                  <a:pt x="6902" y="5992"/>
                </a:lnTo>
                <a:lnTo>
                  <a:pt x="6902" y="5992"/>
                </a:lnTo>
                <a:lnTo>
                  <a:pt x="6902" y="6010"/>
                </a:lnTo>
                <a:lnTo>
                  <a:pt x="6902" y="6010"/>
                </a:lnTo>
                <a:lnTo>
                  <a:pt x="6902" y="6010"/>
                </a:lnTo>
                <a:lnTo>
                  <a:pt x="6902" y="6010"/>
                </a:lnTo>
                <a:lnTo>
                  <a:pt x="6884" y="6046"/>
                </a:lnTo>
                <a:lnTo>
                  <a:pt x="6884" y="6046"/>
                </a:lnTo>
                <a:lnTo>
                  <a:pt x="6866" y="6046"/>
                </a:lnTo>
                <a:lnTo>
                  <a:pt x="6866" y="6046"/>
                </a:lnTo>
                <a:lnTo>
                  <a:pt x="6830" y="6028"/>
                </a:lnTo>
                <a:lnTo>
                  <a:pt x="6830" y="6028"/>
                </a:lnTo>
                <a:lnTo>
                  <a:pt x="6830" y="6028"/>
                </a:lnTo>
                <a:lnTo>
                  <a:pt x="6848" y="5974"/>
                </a:lnTo>
                <a:close/>
              </a:path>
            </a:pathLst>
          </a:custGeom>
          <a:noFill/>
          <a:ln w="12700" cap="rnd">
            <a:solidFill>
              <a:srgbClr val="21FF28"/>
            </a:solidFill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31957BE6-E18C-4BAD-B68B-FB08E99536E0}"/>
              </a:ext>
            </a:extLst>
          </p:cNvPr>
          <p:cNvSpPr/>
          <p:nvPr/>
        </p:nvSpPr>
        <p:spPr>
          <a:xfrm>
            <a:off x="0" y="574676"/>
            <a:ext cx="9144000" cy="79401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8986" tIns="24493" rIns="48986" bIns="24493" anchor="ctr"/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434" name="Группа 20">
            <a:extLst>
              <a:ext uri="{FF2B5EF4-FFF2-40B4-BE49-F238E27FC236}">
                <a16:creationId xmlns:a16="http://schemas.microsoft.com/office/drawing/2014/main" id="{AD9CD453-5EC4-4878-9B8F-4C28712287C0}"/>
              </a:ext>
            </a:extLst>
          </p:cNvPr>
          <p:cNvGrpSpPr>
            <a:grpSpLocks/>
          </p:cNvGrpSpPr>
          <p:nvPr/>
        </p:nvGrpSpPr>
        <p:grpSpPr bwMode="auto">
          <a:xfrm>
            <a:off x="-3175" y="1"/>
            <a:ext cx="9144000" cy="582613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0ECC6B4C-A595-4DAB-A37E-CA2C9A472DFB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314" tIns="32657" rIns="65314" bIns="32657" anchor="ctr"/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442" name="Рисунок 22">
              <a:extLst>
                <a:ext uri="{FF2B5EF4-FFF2-40B4-BE49-F238E27FC236}">
                  <a16:creationId xmlns:a16="http://schemas.microsoft.com/office/drawing/2014/main" id="{6E2C66CB-D4FD-49F7-8D4E-8CD150CF16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619268" y="195163"/>
              <a:ext cx="4074516" cy="414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CDB9CA60-FDA2-43D5-B0EF-9631CB56BCB3}"/>
              </a:ext>
            </a:extLst>
          </p:cNvPr>
          <p:cNvSpPr/>
          <p:nvPr/>
        </p:nvSpPr>
        <p:spPr>
          <a:xfrm>
            <a:off x="-3175" y="6276976"/>
            <a:ext cx="9144000" cy="58102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14" tIns="32657" rIns="65314" bIns="32657" anchor="ctr"/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36" name="TextBox 28">
            <a:extLst>
              <a:ext uri="{FF2B5EF4-FFF2-40B4-BE49-F238E27FC236}">
                <a16:creationId xmlns:a16="http://schemas.microsoft.com/office/drawing/2014/main" id="{0A4B5997-7F10-4B34-9E46-5E2879534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76" y="6437314"/>
            <a:ext cx="893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325438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defTabSz="325438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defTabSz="325438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defTabSz="325438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defTabSz="325438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defTabSz="3254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defTabSz="3254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defTabSz="3254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defTabSz="3254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32543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100" b="0" i="0" u="none" strike="noStrike" kern="1200" cap="none" spc="0" normalizeH="0" baseline="0" noProof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altLang="ru-RU" sz="1800" b="1" i="0" u="none" strike="noStrike" kern="1200" cap="none" spc="0" normalizeH="0" baseline="0" noProof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ООО «НИИ ПГ»</a:t>
            </a:r>
          </a:p>
        </p:txBody>
      </p:sp>
      <p:sp>
        <p:nvSpPr>
          <p:cNvPr id="18437" name="Прямоугольник 10">
            <a:extLst>
              <a:ext uri="{FF2B5EF4-FFF2-40B4-BE49-F238E27FC236}">
                <a16:creationId xmlns:a16="http://schemas.microsoft.com/office/drawing/2014/main" id="{B708C98E-845B-4D0C-A531-36C9B0B01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" y="106364"/>
            <a:ext cx="33249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</a:p>
        </p:txBody>
      </p:sp>
      <p:sp>
        <p:nvSpPr>
          <p:cNvPr id="17" name="Rectangle 13">
            <a:extLst>
              <a:ext uri="{FF2B5EF4-FFF2-40B4-BE49-F238E27FC236}">
                <a16:creationId xmlns:a16="http://schemas.microsoft.com/office/drawing/2014/main" id="{83FDED7B-2DC4-4C61-A636-3419BCE8A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" y="1376878"/>
            <a:ext cx="274073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>
                <a:ln>
                  <a:noFill/>
                </a:ln>
                <a:solidFill>
                  <a:srgbClr val="485F6D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Предложения по созданию 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sz="1000" kern="0" noProof="0" dirty="0">
                <a:solidFill>
                  <a:srgbClr val="485F6D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п</a:t>
            </a:r>
            <a:r>
              <a:rPr kumimoji="0" lang="ru-RU" sz="1000" b="0" i="0" u="none" strike="noStrike" kern="0" cap="none" spc="0" normalizeH="0" baseline="0" noProof="0" dirty="0">
                <a:ln>
                  <a:noFill/>
                </a:ln>
                <a:solidFill>
                  <a:srgbClr val="485F6D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риродно-экологического каркаса</a:t>
            </a:r>
          </a:p>
        </p:txBody>
      </p:sp>
      <p:grpSp>
        <p:nvGrpSpPr>
          <p:cNvPr id="18439" name="Группа 18438">
            <a:extLst>
              <a:ext uri="{FF2B5EF4-FFF2-40B4-BE49-F238E27FC236}">
                <a16:creationId xmlns:a16="http://schemas.microsoft.com/office/drawing/2014/main" id="{8167F103-947E-4F05-8E85-11E245A1CF30}"/>
              </a:ext>
            </a:extLst>
          </p:cNvPr>
          <p:cNvGrpSpPr/>
          <p:nvPr/>
        </p:nvGrpSpPr>
        <p:grpSpPr>
          <a:xfrm>
            <a:off x="39494" y="1711216"/>
            <a:ext cx="1665903" cy="1998657"/>
            <a:chOff x="39494" y="1263956"/>
            <a:chExt cx="1665903" cy="1998657"/>
          </a:xfrm>
        </p:grpSpPr>
        <p:pic>
          <p:nvPicPr>
            <p:cNvPr id="56" name="Рисунок 55">
              <a:extLst>
                <a:ext uri="{FF2B5EF4-FFF2-40B4-BE49-F238E27FC236}">
                  <a16:creationId xmlns:a16="http://schemas.microsoft.com/office/drawing/2014/main" id="{D2E437D0-64E9-415F-9A5E-E3EC4B83647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20390" y="1712916"/>
              <a:ext cx="154769" cy="82548"/>
            </a:xfrm>
            <a:prstGeom prst="rect">
              <a:avLst/>
            </a:prstGeom>
            <a:solidFill>
              <a:srgbClr val="B6EE89"/>
            </a:solidFill>
          </p:spPr>
        </p:pic>
        <p:sp>
          <p:nvSpPr>
            <p:cNvPr id="62" name="Прямоугольник 61">
              <a:extLst>
                <a:ext uri="{FF2B5EF4-FFF2-40B4-BE49-F238E27FC236}">
                  <a16:creationId xmlns:a16="http://schemas.microsoft.com/office/drawing/2014/main" id="{BC1511BF-090F-4A02-9F45-F52F21B04227}"/>
                </a:ext>
              </a:extLst>
            </p:cNvPr>
            <p:cNvSpPr/>
            <p:nvPr/>
          </p:nvSpPr>
          <p:spPr>
            <a:xfrm>
              <a:off x="607530" y="1366192"/>
              <a:ext cx="838583" cy="897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общего пользования</a:t>
              </a:r>
            </a:p>
          </p:txBody>
        </p:sp>
        <p:sp>
          <p:nvSpPr>
            <p:cNvPr id="63" name="Прямоугольник 62">
              <a:extLst>
                <a:ext uri="{FF2B5EF4-FFF2-40B4-BE49-F238E27FC236}">
                  <a16:creationId xmlns:a16="http://schemas.microsoft.com/office/drawing/2014/main" id="{4E0FD092-88CE-4DB4-A9E9-9F3468E619F2}"/>
                </a:ext>
              </a:extLst>
            </p:cNvPr>
            <p:cNvSpPr/>
            <p:nvPr/>
          </p:nvSpPr>
          <p:spPr>
            <a:xfrm>
              <a:off x="408174" y="1263956"/>
              <a:ext cx="1293770" cy="897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Озелененные территории</a:t>
              </a:r>
            </a:p>
          </p:txBody>
        </p:sp>
        <p:sp>
          <p:nvSpPr>
            <p:cNvPr id="64" name="Прямоугольник 63">
              <a:extLst>
                <a:ext uri="{FF2B5EF4-FFF2-40B4-BE49-F238E27FC236}">
                  <a16:creationId xmlns:a16="http://schemas.microsoft.com/office/drawing/2014/main" id="{006A411A-211F-43DE-A841-636C0885EEBC}"/>
                </a:ext>
              </a:extLst>
            </p:cNvPr>
            <p:cNvSpPr/>
            <p:nvPr/>
          </p:nvSpPr>
          <p:spPr>
            <a:xfrm>
              <a:off x="408175" y="1472578"/>
              <a:ext cx="1151348" cy="9010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1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по предложениям жителей</a:t>
              </a:r>
            </a:p>
          </p:txBody>
        </p:sp>
        <p:sp>
          <p:nvSpPr>
            <p:cNvPr id="65" name="Прямоугольник 64">
              <a:extLst>
                <a:ext uri="{FF2B5EF4-FFF2-40B4-BE49-F238E27FC236}">
                  <a16:creationId xmlns:a16="http://schemas.microsoft.com/office/drawing/2014/main" id="{685BB616-8698-429F-BA72-5328CA411398}"/>
                </a:ext>
              </a:extLst>
            </p:cNvPr>
            <p:cNvSpPr/>
            <p:nvPr/>
          </p:nvSpPr>
          <p:spPr>
            <a:xfrm>
              <a:off x="408174" y="2322455"/>
              <a:ext cx="380959" cy="897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ООПТ</a:t>
              </a:r>
              <a:endParaRPr kumimoji="0" lang="ru-RU" sz="7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" name="Прямоугольник 66">
              <a:extLst>
                <a:ext uri="{FF2B5EF4-FFF2-40B4-BE49-F238E27FC236}">
                  <a16:creationId xmlns:a16="http://schemas.microsoft.com/office/drawing/2014/main" id="{398FAE25-B49A-4D99-8A66-6C98B85EA539}"/>
                </a:ext>
              </a:extLst>
            </p:cNvPr>
            <p:cNvSpPr/>
            <p:nvPr/>
          </p:nvSpPr>
          <p:spPr>
            <a:xfrm>
              <a:off x="607530" y="2655808"/>
              <a:ext cx="814870" cy="897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памятники природы</a:t>
              </a:r>
            </a:p>
          </p:txBody>
        </p:sp>
        <p:sp>
          <p:nvSpPr>
            <p:cNvPr id="68" name="Прямоугольник 67">
              <a:extLst>
                <a:ext uri="{FF2B5EF4-FFF2-40B4-BE49-F238E27FC236}">
                  <a16:creationId xmlns:a16="http://schemas.microsoft.com/office/drawing/2014/main" id="{BF415C9B-4332-496E-B5EB-CEB9FCE7C29A}"/>
                </a:ext>
              </a:extLst>
            </p:cNvPr>
            <p:cNvSpPr/>
            <p:nvPr/>
          </p:nvSpPr>
          <p:spPr>
            <a:xfrm>
              <a:off x="408174" y="2394226"/>
              <a:ext cx="1117041" cy="897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регионального значения:</a:t>
              </a:r>
            </a:p>
          </p:txBody>
        </p:sp>
        <p:sp>
          <p:nvSpPr>
            <p:cNvPr id="69" name="Прямоугольник 68">
              <a:extLst>
                <a:ext uri="{FF2B5EF4-FFF2-40B4-BE49-F238E27FC236}">
                  <a16:creationId xmlns:a16="http://schemas.microsoft.com/office/drawing/2014/main" id="{D3F0DD66-DD3E-453E-A20F-0970A129250D}"/>
                </a:ext>
              </a:extLst>
            </p:cNvPr>
            <p:cNvSpPr/>
            <p:nvPr/>
          </p:nvSpPr>
          <p:spPr>
            <a:xfrm>
              <a:off x="408174" y="2767147"/>
              <a:ext cx="1117041" cy="897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местного значения:</a:t>
              </a:r>
            </a:p>
          </p:txBody>
        </p:sp>
        <p:sp>
          <p:nvSpPr>
            <p:cNvPr id="70" name="Прямоугольник 69">
              <a:extLst>
                <a:ext uri="{FF2B5EF4-FFF2-40B4-BE49-F238E27FC236}">
                  <a16:creationId xmlns:a16="http://schemas.microsoft.com/office/drawing/2014/main" id="{CC65DEDF-5F0B-4698-8D60-41AD7F09A715}"/>
                </a:ext>
              </a:extLst>
            </p:cNvPr>
            <p:cNvSpPr/>
            <p:nvPr/>
          </p:nvSpPr>
          <p:spPr>
            <a:xfrm>
              <a:off x="408174" y="1567656"/>
              <a:ext cx="778375" cy="897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с/х угодья занятые:</a:t>
              </a:r>
            </a:p>
          </p:txBody>
        </p:sp>
        <p:sp>
          <p:nvSpPr>
            <p:cNvPr id="71" name="Прямоугольник 70">
              <a:extLst>
                <a:ext uri="{FF2B5EF4-FFF2-40B4-BE49-F238E27FC236}">
                  <a16:creationId xmlns:a16="http://schemas.microsoft.com/office/drawing/2014/main" id="{35EB7776-84F9-46F9-9C72-A1286462ABDA}"/>
                </a:ext>
              </a:extLst>
            </p:cNvPr>
            <p:cNvSpPr/>
            <p:nvPr/>
          </p:nvSpPr>
          <p:spPr>
            <a:xfrm>
              <a:off x="607530" y="2885917"/>
              <a:ext cx="875698" cy="12926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природные </a:t>
              </a:r>
            </a:p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рекреационные зоны</a:t>
              </a:r>
            </a:p>
          </p:txBody>
        </p:sp>
        <p:sp>
          <p:nvSpPr>
            <p:cNvPr id="72" name="Прямоугольник 71">
              <a:extLst>
                <a:ext uri="{FF2B5EF4-FFF2-40B4-BE49-F238E27FC236}">
                  <a16:creationId xmlns:a16="http://schemas.microsoft.com/office/drawing/2014/main" id="{7B92CC5C-7FA7-487A-99C8-8F68E8132B62}"/>
                </a:ext>
              </a:extLst>
            </p:cNvPr>
            <p:cNvSpPr/>
            <p:nvPr/>
          </p:nvSpPr>
          <p:spPr>
            <a:xfrm>
              <a:off x="607530" y="2493838"/>
              <a:ext cx="875698" cy="12926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природные </a:t>
              </a:r>
            </a:p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рекреационные зоны</a:t>
              </a:r>
            </a:p>
          </p:txBody>
        </p:sp>
        <p:sp>
          <p:nvSpPr>
            <p:cNvPr id="73" name="Прямоугольник 72">
              <a:extLst>
                <a:ext uri="{FF2B5EF4-FFF2-40B4-BE49-F238E27FC236}">
                  <a16:creationId xmlns:a16="http://schemas.microsoft.com/office/drawing/2014/main" id="{7A6EB5AD-F887-465A-B9DA-C2BFA001D2BF}"/>
                </a:ext>
              </a:extLst>
            </p:cNvPr>
            <p:cNvSpPr/>
            <p:nvPr/>
          </p:nvSpPr>
          <p:spPr>
            <a:xfrm>
              <a:off x="607530" y="3011653"/>
              <a:ext cx="814870" cy="897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памятники природы</a:t>
              </a:r>
            </a:p>
          </p:txBody>
        </p:sp>
        <p:sp>
          <p:nvSpPr>
            <p:cNvPr id="75" name="Прямоугольник 74">
              <a:extLst>
                <a:ext uri="{FF2B5EF4-FFF2-40B4-BE49-F238E27FC236}">
                  <a16:creationId xmlns:a16="http://schemas.microsoft.com/office/drawing/2014/main" id="{1D384C34-F576-4FD4-BD9D-A4788A339AB4}"/>
                </a:ext>
              </a:extLst>
            </p:cNvPr>
            <p:cNvSpPr/>
            <p:nvPr/>
          </p:nvSpPr>
          <p:spPr>
            <a:xfrm>
              <a:off x="394360" y="3086456"/>
              <a:ext cx="1165162" cy="897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*</a:t>
              </a:r>
              <a:r>
                <a:rPr kumimoji="0" lang="ru-RU" sz="600" b="1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 по предложениям жителей</a:t>
              </a:r>
            </a:p>
          </p:txBody>
        </p:sp>
        <p:sp>
          <p:nvSpPr>
            <p:cNvPr id="77" name="Прямоугольник 76">
              <a:extLst>
                <a:ext uri="{FF2B5EF4-FFF2-40B4-BE49-F238E27FC236}">
                  <a16:creationId xmlns:a16="http://schemas.microsoft.com/office/drawing/2014/main" id="{48ED6CE6-F338-41DD-B60E-B94057488F67}"/>
                </a:ext>
              </a:extLst>
            </p:cNvPr>
            <p:cNvSpPr/>
            <p:nvPr/>
          </p:nvSpPr>
          <p:spPr>
            <a:xfrm>
              <a:off x="607530" y="3197467"/>
              <a:ext cx="1097867" cy="6514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поверхностные воды</a:t>
              </a:r>
            </a:p>
          </p:txBody>
        </p:sp>
        <p:sp>
          <p:nvSpPr>
            <p:cNvPr id="78" name="Прямоугольник 77">
              <a:extLst>
                <a:ext uri="{FF2B5EF4-FFF2-40B4-BE49-F238E27FC236}">
                  <a16:creationId xmlns:a16="http://schemas.microsoft.com/office/drawing/2014/main" id="{E0CC0E8A-1B09-4866-A44C-35D24A273204}"/>
                </a:ext>
              </a:extLst>
            </p:cNvPr>
            <p:cNvSpPr/>
            <p:nvPr/>
          </p:nvSpPr>
          <p:spPr>
            <a:xfrm>
              <a:off x="607530" y="1667218"/>
              <a:ext cx="1097867" cy="6514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многолетние насаждения</a:t>
              </a:r>
            </a:p>
          </p:txBody>
        </p:sp>
        <p:sp>
          <p:nvSpPr>
            <p:cNvPr id="79" name="Прямоугольник 78">
              <a:extLst>
                <a:ext uri="{FF2B5EF4-FFF2-40B4-BE49-F238E27FC236}">
                  <a16:creationId xmlns:a16="http://schemas.microsoft.com/office/drawing/2014/main" id="{2F52F30F-D4DD-4DFE-A130-082E1A4E7607}"/>
                </a:ext>
              </a:extLst>
            </p:cNvPr>
            <p:cNvSpPr/>
            <p:nvPr/>
          </p:nvSpPr>
          <p:spPr>
            <a:xfrm>
              <a:off x="607530" y="1744376"/>
              <a:ext cx="1097867" cy="12824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озелененные территории </a:t>
              </a:r>
            </a:p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спец. назначения</a:t>
              </a:r>
            </a:p>
          </p:txBody>
        </p:sp>
        <p:sp>
          <p:nvSpPr>
            <p:cNvPr id="91" name="Прямоугольник 90">
              <a:extLst>
                <a:ext uri="{FF2B5EF4-FFF2-40B4-BE49-F238E27FC236}">
                  <a16:creationId xmlns:a16="http://schemas.microsoft.com/office/drawing/2014/main" id="{0473AD69-2D2D-4915-951D-005DF98E0849}"/>
                </a:ext>
              </a:extLst>
            </p:cNvPr>
            <p:cNvSpPr/>
            <p:nvPr/>
          </p:nvSpPr>
          <p:spPr>
            <a:xfrm>
              <a:off x="607530" y="1866047"/>
              <a:ext cx="1097867" cy="12824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озелененные территории</a:t>
              </a:r>
            </a:p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ограниченного пользования</a:t>
              </a:r>
            </a:p>
          </p:txBody>
        </p:sp>
        <p:sp>
          <p:nvSpPr>
            <p:cNvPr id="92" name="Прямоугольник 91">
              <a:extLst>
                <a:ext uri="{FF2B5EF4-FFF2-40B4-BE49-F238E27FC236}">
                  <a16:creationId xmlns:a16="http://schemas.microsoft.com/office/drawing/2014/main" id="{5FD96367-99A7-4579-A436-2FA8C0E1A669}"/>
                </a:ext>
              </a:extLst>
            </p:cNvPr>
            <p:cNvSpPr/>
            <p:nvPr/>
          </p:nvSpPr>
          <p:spPr>
            <a:xfrm>
              <a:off x="607530" y="2001407"/>
              <a:ext cx="1097867" cy="6412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пашни, сенокосы, пастбища </a:t>
              </a:r>
            </a:p>
          </p:txBody>
        </p:sp>
        <p:sp>
          <p:nvSpPr>
            <p:cNvPr id="93" name="Прямоугольник 92">
              <a:extLst>
                <a:ext uri="{FF2B5EF4-FFF2-40B4-BE49-F238E27FC236}">
                  <a16:creationId xmlns:a16="http://schemas.microsoft.com/office/drawing/2014/main" id="{D66696BF-1529-4758-B04A-8B5D95FA17D6}"/>
                </a:ext>
              </a:extLst>
            </p:cNvPr>
            <p:cNvSpPr/>
            <p:nvPr/>
          </p:nvSpPr>
          <p:spPr>
            <a:xfrm>
              <a:off x="607530" y="2075011"/>
              <a:ext cx="579019" cy="12824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лесопарковый</a:t>
              </a:r>
            </a:p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зеленый пояс</a:t>
              </a:r>
            </a:p>
          </p:txBody>
        </p:sp>
        <p:sp>
          <p:nvSpPr>
            <p:cNvPr id="94" name="Прямоугольник 93">
              <a:extLst>
                <a:ext uri="{FF2B5EF4-FFF2-40B4-BE49-F238E27FC236}">
                  <a16:creationId xmlns:a16="http://schemas.microsoft.com/office/drawing/2014/main" id="{591D5B09-9A24-4113-BE71-209B433D5493}"/>
                </a:ext>
              </a:extLst>
            </p:cNvPr>
            <p:cNvSpPr/>
            <p:nvPr/>
          </p:nvSpPr>
          <p:spPr>
            <a:xfrm>
              <a:off x="607530" y="2197356"/>
              <a:ext cx="1097867" cy="12824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леса государственного</a:t>
              </a:r>
            </a:p>
            <a:p>
              <a:pPr marL="0" marR="0" lvl="0" indent="0" algn="l" defTabSz="914400" rtl="0" eaLnBrk="1" fontAlgn="auto" latinLnBrk="0" hangingPunct="1">
                <a:lnSpc>
                  <a:spcPts val="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5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лесного фонда</a:t>
              </a:r>
            </a:p>
          </p:txBody>
        </p:sp>
        <p:sp>
          <p:nvSpPr>
            <p:cNvPr id="97" name="Прямоугольник 96">
              <a:extLst>
                <a:ext uri="{FF2B5EF4-FFF2-40B4-BE49-F238E27FC236}">
                  <a16:creationId xmlns:a16="http://schemas.microsoft.com/office/drawing/2014/main" id="{98188625-51F4-4545-943C-99B94D65C6F3}"/>
                </a:ext>
              </a:extLst>
            </p:cNvPr>
            <p:cNvSpPr/>
            <p:nvPr/>
          </p:nvSpPr>
          <p:spPr>
            <a:xfrm>
              <a:off x="413186" y="2121316"/>
              <a:ext cx="161589" cy="72000"/>
            </a:xfrm>
            <a:prstGeom prst="rect">
              <a:avLst/>
            </a:prstGeom>
            <a:pattFill prst="pct80">
              <a:fgClr>
                <a:srgbClr val="3AB9A2"/>
              </a:fgClr>
              <a:bgClr>
                <a:schemeClr val="bg1"/>
              </a:bgClr>
            </a:patt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Прямоугольник 98">
              <a:extLst>
                <a:ext uri="{FF2B5EF4-FFF2-40B4-BE49-F238E27FC236}">
                  <a16:creationId xmlns:a16="http://schemas.microsoft.com/office/drawing/2014/main" id="{C36E0BAD-28A2-4715-B1DB-DACA0118D7C8}"/>
                </a:ext>
              </a:extLst>
            </p:cNvPr>
            <p:cNvSpPr/>
            <p:nvPr/>
          </p:nvSpPr>
          <p:spPr>
            <a:xfrm>
              <a:off x="222413" y="1382637"/>
              <a:ext cx="161589" cy="72000"/>
            </a:xfrm>
            <a:prstGeom prst="rect">
              <a:avLst/>
            </a:prstGeom>
            <a:solidFill>
              <a:srgbClr val="00E6A8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Прямоугольник 99">
              <a:extLst>
                <a:ext uri="{FF2B5EF4-FFF2-40B4-BE49-F238E27FC236}">
                  <a16:creationId xmlns:a16="http://schemas.microsoft.com/office/drawing/2014/main" id="{565F5E09-9740-4899-9CAC-24436925EEE8}"/>
                </a:ext>
              </a:extLst>
            </p:cNvPr>
            <p:cNvSpPr/>
            <p:nvPr/>
          </p:nvSpPr>
          <p:spPr>
            <a:xfrm>
              <a:off x="413186" y="1665169"/>
              <a:ext cx="161589" cy="72000"/>
            </a:xfrm>
            <a:prstGeom prst="rect">
              <a:avLst/>
            </a:prstGeom>
            <a:solidFill>
              <a:srgbClr val="B6EE89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Прямоугольник 100">
              <a:extLst>
                <a:ext uri="{FF2B5EF4-FFF2-40B4-BE49-F238E27FC236}">
                  <a16:creationId xmlns:a16="http://schemas.microsoft.com/office/drawing/2014/main" id="{1F1DC248-BA5F-4154-A35B-48BAE5C3D69A}"/>
                </a:ext>
              </a:extLst>
            </p:cNvPr>
            <p:cNvSpPr/>
            <p:nvPr/>
          </p:nvSpPr>
          <p:spPr>
            <a:xfrm>
              <a:off x="413186" y="1768820"/>
              <a:ext cx="161589" cy="72000"/>
            </a:xfrm>
            <a:prstGeom prst="rect">
              <a:avLst/>
            </a:prstGeom>
            <a:solidFill>
              <a:srgbClr val="588838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Прямоугольник 101">
              <a:extLst>
                <a:ext uri="{FF2B5EF4-FFF2-40B4-BE49-F238E27FC236}">
                  <a16:creationId xmlns:a16="http://schemas.microsoft.com/office/drawing/2014/main" id="{B20A8B86-1D49-469A-AB94-3DCA829D7581}"/>
                </a:ext>
              </a:extLst>
            </p:cNvPr>
            <p:cNvSpPr/>
            <p:nvPr/>
          </p:nvSpPr>
          <p:spPr>
            <a:xfrm>
              <a:off x="413186" y="1876059"/>
              <a:ext cx="161589" cy="72000"/>
            </a:xfrm>
            <a:prstGeom prst="rect">
              <a:avLst/>
            </a:prstGeom>
            <a:solidFill>
              <a:srgbClr val="B8E39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Прямоугольник 102">
              <a:extLst>
                <a:ext uri="{FF2B5EF4-FFF2-40B4-BE49-F238E27FC236}">
                  <a16:creationId xmlns:a16="http://schemas.microsoft.com/office/drawing/2014/main" id="{7D0BA9C0-EE5B-4079-9F3D-68217D11DC11}"/>
                </a:ext>
              </a:extLst>
            </p:cNvPr>
            <p:cNvSpPr/>
            <p:nvPr/>
          </p:nvSpPr>
          <p:spPr>
            <a:xfrm>
              <a:off x="413186" y="1987091"/>
              <a:ext cx="161589" cy="72000"/>
            </a:xfrm>
            <a:prstGeom prst="rect">
              <a:avLst/>
            </a:prstGeom>
            <a:solidFill>
              <a:srgbClr val="EFFFD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Прямоугольник 103">
              <a:extLst>
                <a:ext uri="{FF2B5EF4-FFF2-40B4-BE49-F238E27FC236}">
                  <a16:creationId xmlns:a16="http://schemas.microsoft.com/office/drawing/2014/main" id="{A8BEA295-53B8-4EC4-9E56-418D54FEECAC}"/>
                </a:ext>
              </a:extLst>
            </p:cNvPr>
            <p:cNvSpPr/>
            <p:nvPr/>
          </p:nvSpPr>
          <p:spPr>
            <a:xfrm>
              <a:off x="413186" y="2225827"/>
              <a:ext cx="161589" cy="72000"/>
            </a:xfrm>
            <a:prstGeom prst="rect">
              <a:avLst/>
            </a:prstGeom>
            <a:solidFill>
              <a:srgbClr val="38A85E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Прямоугольник 104">
              <a:extLst>
                <a:ext uri="{FF2B5EF4-FFF2-40B4-BE49-F238E27FC236}">
                  <a16:creationId xmlns:a16="http://schemas.microsoft.com/office/drawing/2014/main" id="{05712DE3-9CE5-4F09-8128-CA7F33EA5EAA}"/>
                </a:ext>
              </a:extLst>
            </p:cNvPr>
            <p:cNvSpPr/>
            <p:nvPr/>
          </p:nvSpPr>
          <p:spPr>
            <a:xfrm>
              <a:off x="415818" y="1382637"/>
              <a:ext cx="161589" cy="72000"/>
            </a:xfrm>
            <a:prstGeom prst="rect">
              <a:avLst/>
            </a:prstGeom>
            <a:solidFill>
              <a:srgbClr val="00734C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7" name="Группа 56">
              <a:extLst>
                <a:ext uri="{FF2B5EF4-FFF2-40B4-BE49-F238E27FC236}">
                  <a16:creationId xmlns:a16="http://schemas.microsoft.com/office/drawing/2014/main" id="{94D4866F-A569-4F1C-9CA8-DCE8F5150074}"/>
                </a:ext>
              </a:extLst>
            </p:cNvPr>
            <p:cNvGrpSpPr/>
            <p:nvPr/>
          </p:nvGrpSpPr>
          <p:grpSpPr>
            <a:xfrm>
              <a:off x="39494" y="1382637"/>
              <a:ext cx="161589" cy="72000"/>
              <a:chOff x="37305" y="1794592"/>
              <a:chExt cx="161589" cy="72000"/>
            </a:xfrm>
          </p:grpSpPr>
          <p:sp>
            <p:nvSpPr>
              <p:cNvPr id="106" name="Прямоугольник 105">
                <a:extLst>
                  <a:ext uri="{FF2B5EF4-FFF2-40B4-BE49-F238E27FC236}">
                    <a16:creationId xmlns:a16="http://schemas.microsoft.com/office/drawing/2014/main" id="{C6081F3F-963D-43D4-9A17-3713C5F6AA35}"/>
                  </a:ext>
                </a:extLst>
              </p:cNvPr>
              <p:cNvSpPr/>
              <p:nvPr/>
            </p:nvSpPr>
            <p:spPr>
              <a:xfrm>
                <a:off x="37305" y="1794592"/>
                <a:ext cx="161589" cy="72000"/>
              </a:xfrm>
              <a:prstGeom prst="rect">
                <a:avLst/>
              </a:prstGeom>
              <a:solidFill>
                <a:srgbClr val="00A884"/>
              </a:solidFill>
              <a:ln w="22225">
                <a:solidFill>
                  <a:srgbClr val="F9FD0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Прямоугольник 106">
                <a:extLst>
                  <a:ext uri="{FF2B5EF4-FFF2-40B4-BE49-F238E27FC236}">
                    <a16:creationId xmlns:a16="http://schemas.microsoft.com/office/drawing/2014/main" id="{36575E68-26A2-45FC-A108-A886D7C1F0C9}"/>
                  </a:ext>
                </a:extLst>
              </p:cNvPr>
              <p:cNvSpPr/>
              <p:nvPr/>
            </p:nvSpPr>
            <p:spPr>
              <a:xfrm>
                <a:off x="37305" y="1794592"/>
                <a:ext cx="161589" cy="72000"/>
              </a:xfrm>
              <a:prstGeom prst="rect">
                <a:avLst/>
              </a:prstGeom>
              <a:noFill/>
              <a:ln w="12700">
                <a:solidFill>
                  <a:srgbClr val="01A885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09" name="Прямоугольник 108">
              <a:extLst>
                <a:ext uri="{FF2B5EF4-FFF2-40B4-BE49-F238E27FC236}">
                  <a16:creationId xmlns:a16="http://schemas.microsoft.com/office/drawing/2014/main" id="{E12C614D-DB5C-4E3B-8B3A-F23093537F24}"/>
                </a:ext>
              </a:extLst>
            </p:cNvPr>
            <p:cNvSpPr/>
            <p:nvPr/>
          </p:nvSpPr>
          <p:spPr>
            <a:xfrm>
              <a:off x="219242" y="1490680"/>
              <a:ext cx="161589" cy="72000"/>
            </a:xfrm>
            <a:prstGeom prst="rect">
              <a:avLst/>
            </a:prstGeom>
            <a:solidFill>
              <a:srgbClr val="008600"/>
            </a:solidFill>
            <a:ln w="12700">
              <a:solidFill>
                <a:srgbClr val="008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Прямоугольник 109">
              <a:extLst>
                <a:ext uri="{FF2B5EF4-FFF2-40B4-BE49-F238E27FC236}">
                  <a16:creationId xmlns:a16="http://schemas.microsoft.com/office/drawing/2014/main" id="{123FA28E-94EC-482A-9084-F2CEE9A65FCC}"/>
                </a:ext>
              </a:extLst>
            </p:cNvPr>
            <p:cNvSpPr/>
            <p:nvPr/>
          </p:nvSpPr>
          <p:spPr>
            <a:xfrm>
              <a:off x="413186" y="3190613"/>
              <a:ext cx="161589" cy="72000"/>
            </a:xfrm>
            <a:prstGeom prst="rect">
              <a:avLst/>
            </a:prstGeom>
            <a:solidFill>
              <a:srgbClr val="72DFFE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58" name="Рисунок 57">
              <a:extLst>
                <a:ext uri="{FF2B5EF4-FFF2-40B4-BE49-F238E27FC236}">
                  <a16:creationId xmlns:a16="http://schemas.microsoft.com/office/drawing/2014/main" id="{C43F23CA-7860-4407-8DA6-6DAB440D535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30898" y="2447970"/>
              <a:ext cx="137160" cy="141732"/>
            </a:xfrm>
            <a:prstGeom prst="rect">
              <a:avLst/>
            </a:prstGeom>
          </p:spPr>
        </p:pic>
        <p:pic>
          <p:nvPicPr>
            <p:cNvPr id="59" name="Рисунок 58">
              <a:extLst>
                <a:ext uri="{FF2B5EF4-FFF2-40B4-BE49-F238E27FC236}">
                  <a16:creationId xmlns:a16="http://schemas.microsoft.com/office/drawing/2014/main" id="{7BFEB5F8-BAAB-4FD7-8814-C6DF031A496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32425" y="2604141"/>
              <a:ext cx="137160" cy="137160"/>
            </a:xfrm>
            <a:prstGeom prst="rect">
              <a:avLst/>
            </a:prstGeom>
          </p:spPr>
        </p:pic>
        <p:pic>
          <p:nvPicPr>
            <p:cNvPr id="60" name="Рисунок 59">
              <a:extLst>
                <a:ext uri="{FF2B5EF4-FFF2-40B4-BE49-F238E27FC236}">
                  <a16:creationId xmlns:a16="http://schemas.microsoft.com/office/drawing/2014/main" id="{0C8C7DA6-BF62-4252-8240-AF304926E24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36052" y="2864471"/>
              <a:ext cx="123444" cy="123444"/>
            </a:xfrm>
            <a:prstGeom prst="rect">
              <a:avLst/>
            </a:prstGeom>
          </p:spPr>
        </p:pic>
        <p:grpSp>
          <p:nvGrpSpPr>
            <p:cNvPr id="18435" name="Группа 18434">
              <a:extLst>
                <a:ext uri="{FF2B5EF4-FFF2-40B4-BE49-F238E27FC236}">
                  <a16:creationId xmlns:a16="http://schemas.microsoft.com/office/drawing/2014/main" id="{A2D55286-D696-43E0-A438-2BD02ECC656A}"/>
                </a:ext>
              </a:extLst>
            </p:cNvPr>
            <p:cNvGrpSpPr/>
            <p:nvPr/>
          </p:nvGrpSpPr>
          <p:grpSpPr>
            <a:xfrm>
              <a:off x="49027" y="2862062"/>
              <a:ext cx="196718" cy="120958"/>
              <a:chOff x="49027" y="2862062"/>
              <a:chExt cx="196718" cy="120958"/>
            </a:xfrm>
          </p:grpSpPr>
          <p:pic>
            <p:nvPicPr>
              <p:cNvPr id="61" name="Рисунок 60">
                <a:extLst>
                  <a:ext uri="{FF2B5EF4-FFF2-40B4-BE49-F238E27FC236}">
                    <a16:creationId xmlns:a16="http://schemas.microsoft.com/office/drawing/2014/main" id="{CF456D2E-0D75-4C61-914C-A7460DD61F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9027" y="2868720"/>
                <a:ext cx="118872" cy="114300"/>
              </a:xfrm>
              <a:prstGeom prst="rect">
                <a:avLst/>
              </a:prstGeom>
            </p:spPr>
          </p:pic>
          <p:sp>
            <p:nvSpPr>
              <p:cNvPr id="117" name="Прямоугольник 116">
                <a:extLst>
                  <a:ext uri="{FF2B5EF4-FFF2-40B4-BE49-F238E27FC236}">
                    <a16:creationId xmlns:a16="http://schemas.microsoft.com/office/drawing/2014/main" id="{1DFF58B8-74EB-48C8-A3FF-810A836570B3}"/>
                  </a:ext>
                </a:extLst>
              </p:cNvPr>
              <p:cNvSpPr/>
              <p:nvPr/>
            </p:nvSpPr>
            <p:spPr>
              <a:xfrm>
                <a:off x="174856" y="2862062"/>
                <a:ext cx="70889" cy="8976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ts val="7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700" b="1" i="1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Arial" panose="020B0604020202020204" pitchFamily="34" charset="0"/>
                  </a:rPr>
                  <a:t>*</a:t>
                </a:r>
                <a:endParaRPr kumimoji="0" lang="ru-RU" sz="600" b="1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8438" name="Группа 18437">
              <a:extLst>
                <a:ext uri="{FF2B5EF4-FFF2-40B4-BE49-F238E27FC236}">
                  <a16:creationId xmlns:a16="http://schemas.microsoft.com/office/drawing/2014/main" id="{3D93E497-BE2F-4DCD-B262-4B790A18A939}"/>
                </a:ext>
              </a:extLst>
            </p:cNvPr>
            <p:cNvGrpSpPr/>
            <p:nvPr/>
          </p:nvGrpSpPr>
          <p:grpSpPr>
            <a:xfrm>
              <a:off x="52492" y="2998326"/>
              <a:ext cx="193253" cy="118872"/>
              <a:chOff x="52492" y="2998326"/>
              <a:chExt cx="193253" cy="118872"/>
            </a:xfrm>
          </p:grpSpPr>
          <p:pic>
            <p:nvPicPr>
              <p:cNvPr id="18432" name="Рисунок 18431">
                <a:extLst>
                  <a:ext uri="{FF2B5EF4-FFF2-40B4-BE49-F238E27FC236}">
                    <a16:creationId xmlns:a16="http://schemas.microsoft.com/office/drawing/2014/main" id="{029AED2C-D7F8-42BD-99D0-E24A031B30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492" y="2998326"/>
                <a:ext cx="118872" cy="118872"/>
              </a:xfrm>
              <a:prstGeom prst="rect">
                <a:avLst/>
              </a:prstGeom>
            </p:spPr>
          </p:pic>
          <p:sp>
            <p:nvSpPr>
              <p:cNvPr id="119" name="Прямоугольник 118">
                <a:extLst>
                  <a:ext uri="{FF2B5EF4-FFF2-40B4-BE49-F238E27FC236}">
                    <a16:creationId xmlns:a16="http://schemas.microsoft.com/office/drawing/2014/main" id="{5B94A8B0-9FDE-473A-9D83-57A6062AC80A}"/>
                  </a:ext>
                </a:extLst>
              </p:cNvPr>
              <p:cNvSpPr/>
              <p:nvPr/>
            </p:nvSpPr>
            <p:spPr>
              <a:xfrm>
                <a:off x="174856" y="3003497"/>
                <a:ext cx="70889" cy="8976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ts val="7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700" b="1" i="1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Arial" panose="020B0604020202020204" pitchFamily="34" charset="0"/>
                  </a:rPr>
                  <a:t>*</a:t>
                </a:r>
                <a:endParaRPr kumimoji="0" lang="ru-RU" sz="600" b="1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5EE3E45-7DF7-4009-A8AC-DBE4BC0CB3AE}"/>
              </a:ext>
            </a:extLst>
          </p:cNvPr>
          <p:cNvGrpSpPr/>
          <p:nvPr/>
        </p:nvGrpSpPr>
        <p:grpSpPr>
          <a:xfrm>
            <a:off x="6542269" y="1721805"/>
            <a:ext cx="2678458" cy="1203298"/>
            <a:chOff x="6466768" y="1721805"/>
            <a:chExt cx="2678458" cy="1203298"/>
          </a:xfrm>
        </p:grpSpPr>
        <p:sp>
          <p:nvSpPr>
            <p:cNvPr id="81" name="Прямоугольник 80">
              <a:extLst>
                <a:ext uri="{FF2B5EF4-FFF2-40B4-BE49-F238E27FC236}">
                  <a16:creationId xmlns:a16="http://schemas.microsoft.com/office/drawing/2014/main" id="{40C38F09-E6B1-46C3-807C-8CCA6E20CCD9}"/>
                </a:ext>
              </a:extLst>
            </p:cNvPr>
            <p:cNvSpPr/>
            <p:nvPr/>
          </p:nvSpPr>
          <p:spPr>
            <a:xfrm>
              <a:off x="7446849" y="1780944"/>
              <a:ext cx="1622460" cy="1109723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Прямоугольник 81">
              <a:extLst>
                <a:ext uri="{FF2B5EF4-FFF2-40B4-BE49-F238E27FC236}">
                  <a16:creationId xmlns:a16="http://schemas.microsoft.com/office/drawing/2014/main" id="{066BF4A8-72F0-4F4E-A722-EE06E2AF9D88}"/>
                </a:ext>
              </a:extLst>
            </p:cNvPr>
            <p:cNvSpPr/>
            <p:nvPr/>
          </p:nvSpPr>
          <p:spPr>
            <a:xfrm>
              <a:off x="7482487" y="1857607"/>
              <a:ext cx="218113" cy="117868"/>
            </a:xfrm>
            <a:prstGeom prst="rect">
              <a:avLst/>
            </a:prstGeom>
            <a:solidFill>
              <a:srgbClr val="B8E394"/>
            </a:solidFill>
            <a:ln w="6350">
              <a:solidFill>
                <a:srgbClr val="0F99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83" name="Прямоугольник 82">
              <a:extLst>
                <a:ext uri="{FF2B5EF4-FFF2-40B4-BE49-F238E27FC236}">
                  <a16:creationId xmlns:a16="http://schemas.microsoft.com/office/drawing/2014/main" id="{DB1C8EAD-D7F5-4122-B02C-3F9A77B7537E}"/>
                </a:ext>
              </a:extLst>
            </p:cNvPr>
            <p:cNvSpPr/>
            <p:nvPr/>
          </p:nvSpPr>
          <p:spPr>
            <a:xfrm>
              <a:off x="7482487" y="2493825"/>
              <a:ext cx="218113" cy="117868"/>
            </a:xfrm>
            <a:prstGeom prst="rect">
              <a:avLst/>
            </a:prstGeom>
            <a:noFill/>
            <a:ln w="22225">
              <a:solidFill>
                <a:srgbClr val="29FB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84" name="Прямоугольник 83">
              <a:extLst>
                <a:ext uri="{FF2B5EF4-FFF2-40B4-BE49-F238E27FC236}">
                  <a16:creationId xmlns:a16="http://schemas.microsoft.com/office/drawing/2014/main" id="{49712394-4D90-46C0-8596-E8B744960F49}"/>
                </a:ext>
              </a:extLst>
            </p:cNvPr>
            <p:cNvSpPr/>
            <p:nvPr/>
          </p:nvSpPr>
          <p:spPr>
            <a:xfrm>
              <a:off x="7482487" y="2069680"/>
              <a:ext cx="218113" cy="117868"/>
            </a:xfrm>
            <a:prstGeom prst="rect">
              <a:avLst/>
            </a:prstGeom>
            <a:solidFill>
              <a:srgbClr val="AACD65"/>
            </a:solidFill>
            <a:ln w="6350">
              <a:solidFill>
                <a:srgbClr val="6B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Прямоугольник 84">
              <a:extLst>
                <a:ext uri="{FF2B5EF4-FFF2-40B4-BE49-F238E27FC236}">
                  <a16:creationId xmlns:a16="http://schemas.microsoft.com/office/drawing/2014/main" id="{8FA8476E-09DF-4D54-9A06-4AC35DF586D5}"/>
                </a:ext>
              </a:extLst>
            </p:cNvPr>
            <p:cNvSpPr/>
            <p:nvPr/>
          </p:nvSpPr>
          <p:spPr>
            <a:xfrm>
              <a:off x="7482487" y="2281753"/>
              <a:ext cx="218113" cy="117868"/>
            </a:xfrm>
            <a:prstGeom prst="rect">
              <a:avLst/>
            </a:prstGeom>
            <a:solidFill>
              <a:srgbClr val="38A85E"/>
            </a:solidFill>
            <a:ln w="6350">
              <a:solidFill>
                <a:srgbClr val="21FF2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43C4230-37F2-42DF-9F4E-525D12D930B2}"/>
                </a:ext>
              </a:extLst>
            </p:cNvPr>
            <p:cNvSpPr txBox="1"/>
            <p:nvPr/>
          </p:nvSpPr>
          <p:spPr>
            <a:xfrm>
              <a:off x="7736828" y="1816361"/>
              <a:ext cx="1350976" cy="1795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Зеленые насаждения ограниченного пользования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9222CE8-8BFC-4D0B-8B0F-72B3234CFD2D}"/>
                </a:ext>
              </a:extLst>
            </p:cNvPr>
            <p:cNvSpPr txBox="1"/>
            <p:nvPr/>
          </p:nvSpPr>
          <p:spPr>
            <a:xfrm>
              <a:off x="7736828" y="2234072"/>
              <a:ext cx="1332481" cy="1795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Земли государственного</a:t>
              </a:r>
            </a:p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лесного фонда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7B450956-ACD6-4483-A3A5-12E27AC1D212}"/>
                </a:ext>
              </a:extLst>
            </p:cNvPr>
            <p:cNvSpPr txBox="1"/>
            <p:nvPr/>
          </p:nvSpPr>
          <p:spPr>
            <a:xfrm>
              <a:off x="7736829" y="2442927"/>
              <a:ext cx="1273758" cy="1795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Особо охраняемые</a:t>
              </a:r>
            </a:p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природные территории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FA79ABC6-8387-4A92-BA06-3BC31520DCAD}"/>
                </a:ext>
              </a:extLst>
            </p:cNvPr>
            <p:cNvSpPr txBox="1"/>
            <p:nvPr/>
          </p:nvSpPr>
          <p:spPr>
            <a:xfrm>
              <a:off x="7736828" y="2025217"/>
              <a:ext cx="1408398" cy="1795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Зеленые насаждения</a:t>
              </a:r>
            </a:p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специального назначения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EE7B490F-DF0B-4358-867C-3F2B5B02F3FF}"/>
                </a:ext>
              </a:extLst>
            </p:cNvPr>
            <p:cNvSpPr txBox="1"/>
            <p:nvPr/>
          </p:nvSpPr>
          <p:spPr>
            <a:xfrm>
              <a:off x="7736828" y="2651783"/>
              <a:ext cx="1350976" cy="1795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Зеленые насаждения общего пользования</a:t>
              </a:r>
            </a:p>
          </p:txBody>
        </p:sp>
        <p:sp>
          <p:nvSpPr>
            <p:cNvPr id="125" name="Прямоугольник 124">
              <a:extLst>
                <a:ext uri="{FF2B5EF4-FFF2-40B4-BE49-F238E27FC236}">
                  <a16:creationId xmlns:a16="http://schemas.microsoft.com/office/drawing/2014/main" id="{3970980A-4B51-42D7-AF2C-2044CEEB8EAF}"/>
                </a:ext>
              </a:extLst>
            </p:cNvPr>
            <p:cNvSpPr/>
            <p:nvPr/>
          </p:nvSpPr>
          <p:spPr>
            <a:xfrm>
              <a:off x="7482487" y="2705897"/>
              <a:ext cx="218113" cy="117868"/>
            </a:xfrm>
            <a:prstGeom prst="rect">
              <a:avLst/>
            </a:prstGeom>
            <a:solidFill>
              <a:srgbClr val="00734C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133" name="Стрелка: пятиугольник 132">
              <a:extLst>
                <a:ext uri="{FF2B5EF4-FFF2-40B4-BE49-F238E27FC236}">
                  <a16:creationId xmlns:a16="http://schemas.microsoft.com/office/drawing/2014/main" id="{DF077D1F-C528-4AAC-94AF-BF35445ADFEC}"/>
                </a:ext>
              </a:extLst>
            </p:cNvPr>
            <p:cNvSpPr/>
            <p:nvPr/>
          </p:nvSpPr>
          <p:spPr>
            <a:xfrm>
              <a:off x="6494489" y="1777401"/>
              <a:ext cx="346471" cy="1113266"/>
            </a:xfrm>
            <a:prstGeom prst="homePlate">
              <a:avLst>
                <a:gd name="adj" fmla="val 17870"/>
              </a:avLst>
            </a:prstGeom>
            <a:solidFill>
              <a:srgbClr val="586B7B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Прямоугольник 131">
              <a:extLst>
                <a:ext uri="{FF2B5EF4-FFF2-40B4-BE49-F238E27FC236}">
                  <a16:creationId xmlns:a16="http://schemas.microsoft.com/office/drawing/2014/main" id="{65BCF106-D1A9-4175-B06B-A689F239FB89}"/>
                </a:ext>
              </a:extLst>
            </p:cNvPr>
            <p:cNvSpPr/>
            <p:nvPr/>
          </p:nvSpPr>
          <p:spPr>
            <a:xfrm rot="16200000">
              <a:off x="6034396" y="2154177"/>
              <a:ext cx="12032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1" i="0" u="none" strike="noStrike" kern="1200" cap="none" spc="0" normalizeH="0" baseline="0" noProof="0" dirty="0">
                  <a:ln w="6600">
                    <a:noFill/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11 078 га</a:t>
              </a:r>
            </a:p>
          </p:txBody>
        </p:sp>
        <p:sp>
          <p:nvSpPr>
            <p:cNvPr id="134" name="Прямоугольник 133">
              <a:extLst>
                <a:ext uri="{FF2B5EF4-FFF2-40B4-BE49-F238E27FC236}">
                  <a16:creationId xmlns:a16="http://schemas.microsoft.com/office/drawing/2014/main" id="{A424FF0E-227E-48DF-82AA-4F3BE7A1D506}"/>
                </a:ext>
              </a:extLst>
            </p:cNvPr>
            <p:cNvSpPr/>
            <p:nvPr/>
          </p:nvSpPr>
          <p:spPr>
            <a:xfrm>
              <a:off x="6803618" y="1780944"/>
              <a:ext cx="640056" cy="1109723"/>
            </a:xfrm>
            <a:prstGeom prst="rect">
              <a:avLst/>
            </a:prstGeom>
            <a:solidFill>
              <a:srgbClr val="586B7B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Прямоугольник 126">
              <a:extLst>
                <a:ext uri="{FF2B5EF4-FFF2-40B4-BE49-F238E27FC236}">
                  <a16:creationId xmlns:a16="http://schemas.microsoft.com/office/drawing/2014/main" id="{8C808437-E8F8-40EA-9618-A248A329FC07}"/>
                </a:ext>
              </a:extLst>
            </p:cNvPr>
            <p:cNvSpPr/>
            <p:nvPr/>
          </p:nvSpPr>
          <p:spPr>
            <a:xfrm>
              <a:off x="6605293" y="1773993"/>
              <a:ext cx="90428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 w="6600">
                    <a:noFill/>
                    <a:prstDash val="solid"/>
                  </a:ln>
                  <a:solidFill>
                    <a:srgbClr val="586B7B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6 206 га</a:t>
              </a:r>
            </a:p>
          </p:txBody>
        </p:sp>
        <p:sp>
          <p:nvSpPr>
            <p:cNvPr id="128" name="Прямоугольник 127">
              <a:extLst>
                <a:ext uri="{FF2B5EF4-FFF2-40B4-BE49-F238E27FC236}">
                  <a16:creationId xmlns:a16="http://schemas.microsoft.com/office/drawing/2014/main" id="{6465F873-F25C-4661-9985-27F5EFF63DF0}"/>
                </a:ext>
              </a:extLst>
            </p:cNvPr>
            <p:cNvSpPr/>
            <p:nvPr/>
          </p:nvSpPr>
          <p:spPr>
            <a:xfrm>
              <a:off x="6605293" y="1984798"/>
              <a:ext cx="90428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 w="6600">
                    <a:noFill/>
                    <a:prstDash val="solid"/>
                  </a:ln>
                  <a:solidFill>
                    <a:srgbClr val="586B7B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3 560 га</a:t>
              </a:r>
            </a:p>
          </p:txBody>
        </p:sp>
        <p:sp>
          <p:nvSpPr>
            <p:cNvPr id="129" name="Прямоугольник 128">
              <a:extLst>
                <a:ext uri="{FF2B5EF4-FFF2-40B4-BE49-F238E27FC236}">
                  <a16:creationId xmlns:a16="http://schemas.microsoft.com/office/drawing/2014/main" id="{6BF2BBEF-3301-4D2A-9442-72E930F3D032}"/>
                </a:ext>
              </a:extLst>
            </p:cNvPr>
            <p:cNvSpPr/>
            <p:nvPr/>
          </p:nvSpPr>
          <p:spPr>
            <a:xfrm>
              <a:off x="6605293" y="2195602"/>
              <a:ext cx="90428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 w="6600">
                    <a:noFill/>
                    <a:prstDash val="solid"/>
                  </a:ln>
                  <a:solidFill>
                    <a:srgbClr val="586B7B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850 га</a:t>
              </a:r>
            </a:p>
          </p:txBody>
        </p:sp>
        <p:sp>
          <p:nvSpPr>
            <p:cNvPr id="130" name="Прямоугольник 129">
              <a:extLst>
                <a:ext uri="{FF2B5EF4-FFF2-40B4-BE49-F238E27FC236}">
                  <a16:creationId xmlns:a16="http://schemas.microsoft.com/office/drawing/2014/main" id="{A7CD726E-2177-43D3-86C7-37F64E10C264}"/>
                </a:ext>
              </a:extLst>
            </p:cNvPr>
            <p:cNvSpPr/>
            <p:nvPr/>
          </p:nvSpPr>
          <p:spPr>
            <a:xfrm>
              <a:off x="6605293" y="2406406"/>
              <a:ext cx="90428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 w="6600">
                    <a:noFill/>
                    <a:prstDash val="solid"/>
                  </a:ln>
                  <a:solidFill>
                    <a:srgbClr val="586B7B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81 га</a:t>
              </a:r>
            </a:p>
          </p:txBody>
        </p:sp>
        <p:sp>
          <p:nvSpPr>
            <p:cNvPr id="131" name="Прямоугольник 130">
              <a:extLst>
                <a:ext uri="{FF2B5EF4-FFF2-40B4-BE49-F238E27FC236}">
                  <a16:creationId xmlns:a16="http://schemas.microsoft.com/office/drawing/2014/main" id="{5974005C-6310-489C-B862-4378E9C6DBCC}"/>
                </a:ext>
              </a:extLst>
            </p:cNvPr>
            <p:cNvSpPr/>
            <p:nvPr/>
          </p:nvSpPr>
          <p:spPr>
            <a:xfrm>
              <a:off x="6605293" y="2617211"/>
              <a:ext cx="90428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 w="6600">
                    <a:noFill/>
                    <a:prstDash val="solid"/>
                  </a:ln>
                  <a:solidFill>
                    <a:srgbClr val="586B7B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381 га</a:t>
              </a:r>
            </a:p>
          </p:txBody>
        </p:sp>
      </p:grpSp>
      <p:sp>
        <p:nvSpPr>
          <p:cNvPr id="112" name="Rectangle 13">
            <a:extLst>
              <a:ext uri="{FF2B5EF4-FFF2-40B4-BE49-F238E27FC236}">
                <a16:creationId xmlns:a16="http://schemas.microsoft.com/office/drawing/2014/main" id="{9886857E-196B-4624-AC19-15B1A6365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293" y="826403"/>
            <a:ext cx="4432092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defTabSz="489813" fontAlgn="base">
              <a:spcBef>
                <a:spcPct val="0"/>
              </a:spcBef>
              <a:defRPr/>
            </a:pP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Схема современного состояния</a:t>
            </a:r>
          </a:p>
          <a:p>
            <a:pPr defTabSz="489813" fontAlgn="base">
              <a:spcBef>
                <a:spcPct val="0"/>
              </a:spcBef>
              <a:spcAft>
                <a:spcPts val="200"/>
              </a:spcAft>
              <a:defRPr/>
            </a:pPr>
            <a:r>
              <a:rPr lang="ru-RU" sz="1600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озелененных территорий</a:t>
            </a:r>
            <a:endParaRPr lang="ru-RU" sz="1600" kern="0" dirty="0">
              <a:solidFill>
                <a:srgbClr val="586B7B"/>
              </a:solidFill>
              <a:latin typeface="Century Gothic" panose="020B0502020202020204" pitchFamily="34" charset="0"/>
            </a:endParaRPr>
          </a:p>
        </p:txBody>
      </p:sp>
      <p:sp>
        <p:nvSpPr>
          <p:cNvPr id="113" name="Rectangle 13">
            <a:extLst>
              <a:ext uri="{FF2B5EF4-FFF2-40B4-BE49-F238E27FC236}">
                <a16:creationId xmlns:a16="http://schemas.microsoft.com/office/drawing/2014/main" id="{D1B185CC-973A-432A-B151-77CC0F9AB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2215" y="651908"/>
            <a:ext cx="6501492" cy="11567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r" defTabSz="489813" fontAlgn="base">
              <a:spcBef>
                <a:spcPct val="0"/>
              </a:spcBef>
              <a:defRPr/>
            </a:pPr>
            <a:r>
              <a:rPr lang="ru-RU" sz="1600" b="1" kern="0" dirty="0">
                <a:solidFill>
                  <a:srgbClr val="93A5B5"/>
                </a:solidFill>
                <a:latin typeface="Century Gothic" panose="020B0502020202020204" pitchFamily="34" charset="0"/>
              </a:rPr>
              <a:t>РАЗДЕЛ 6</a:t>
            </a:r>
          </a:p>
          <a:p>
            <a:pPr algn="r" defTabSz="489813" fontAlgn="base">
              <a:lnSpc>
                <a:spcPts val="17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kern="0" dirty="0">
                <a:solidFill>
                  <a:srgbClr val="93A5B5"/>
                </a:solidFill>
                <a:latin typeface="Century Gothic" panose="020B0502020202020204" pitchFamily="34" charset="0"/>
              </a:rPr>
              <a:t>Э</a:t>
            </a:r>
            <a:r>
              <a:rPr lang="ru-RU" sz="1400" kern="0" dirty="0" err="1">
                <a:solidFill>
                  <a:srgbClr val="93A5B5"/>
                </a:solidFill>
                <a:latin typeface="Century Gothic" panose="020B0502020202020204" pitchFamily="34" charset="0"/>
              </a:rPr>
              <a:t>кология</a:t>
            </a:r>
            <a:r>
              <a:rPr lang="ru-RU" sz="1400" kern="0" dirty="0">
                <a:solidFill>
                  <a:srgbClr val="93A5B5"/>
                </a:solidFill>
                <a:latin typeface="Century Gothic" panose="020B0502020202020204" pitchFamily="34" charset="0"/>
              </a:rPr>
              <a:t> и охрана окружающей среды.</a:t>
            </a:r>
          </a:p>
          <a:p>
            <a:pPr algn="r" defTabSz="489813" fontAlgn="base">
              <a:lnSpc>
                <a:spcPts val="17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kern="0" dirty="0">
                <a:solidFill>
                  <a:srgbClr val="93A5B5"/>
                </a:solidFill>
                <a:latin typeface="Century Gothic" panose="020B0502020202020204" pitchFamily="34" charset="0"/>
              </a:rPr>
              <a:t>Анализ существующих рекреационных зон, водных объектов</a:t>
            </a:r>
          </a:p>
          <a:p>
            <a:pPr algn="r" defTabSz="489813" fontAlgn="base">
              <a:lnSpc>
                <a:spcPts val="17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с целью определения границ и мероприятий</a:t>
            </a:r>
          </a:p>
          <a:p>
            <a:pPr algn="r" defTabSz="489813" fontAlgn="base">
              <a:lnSpc>
                <a:spcPts val="17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по созданию рекреационного каркаса города</a:t>
            </a:r>
          </a:p>
        </p:txBody>
      </p:sp>
      <p:pic>
        <p:nvPicPr>
          <p:cNvPr id="114" name="Рисунок 113">
            <a:extLst>
              <a:ext uri="{FF2B5EF4-FFF2-40B4-BE49-F238E27FC236}">
                <a16:creationId xmlns:a16="http://schemas.microsoft.com/office/drawing/2014/main" id="{1F0A9981-8C14-40B3-8F85-7B4316939D86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93022" y="5394859"/>
            <a:ext cx="1350977" cy="895277"/>
          </a:xfrm>
          <a:prstGeom prst="rect">
            <a:avLst/>
          </a:prstGeom>
        </p:spPr>
      </p:pic>
      <p:pic>
        <p:nvPicPr>
          <p:cNvPr id="115" name="Рисунок 114">
            <a:extLst>
              <a:ext uri="{FF2B5EF4-FFF2-40B4-BE49-F238E27FC236}">
                <a16:creationId xmlns:a16="http://schemas.microsoft.com/office/drawing/2014/main" id="{EF2875CC-3B91-4AC1-9FA0-28C49B21F0E0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295971"/>
            <a:ext cx="1454407" cy="982969"/>
          </a:xfrm>
          <a:prstGeom prst="rect">
            <a:avLst/>
          </a:prstGeom>
        </p:spPr>
      </p:pic>
      <p:grpSp>
        <p:nvGrpSpPr>
          <p:cNvPr id="239" name="Группа 238">
            <a:extLst>
              <a:ext uri="{FF2B5EF4-FFF2-40B4-BE49-F238E27FC236}">
                <a16:creationId xmlns:a16="http://schemas.microsoft.com/office/drawing/2014/main" id="{7C3E7B51-DD65-407D-B235-671118DD6D5A}"/>
              </a:ext>
            </a:extLst>
          </p:cNvPr>
          <p:cNvGrpSpPr/>
          <p:nvPr/>
        </p:nvGrpSpPr>
        <p:grpSpPr>
          <a:xfrm>
            <a:off x="2983653" y="3271520"/>
            <a:ext cx="3860800" cy="2418080"/>
            <a:chOff x="2983653" y="3271520"/>
            <a:chExt cx="3860800" cy="2418080"/>
          </a:xfrm>
          <a:effectLst>
            <a:outerShdw dist="12700" dir="2700000" algn="tl" rotWithShape="0">
              <a:prstClr val="black">
                <a:alpha val="90000"/>
              </a:prstClr>
            </a:outerShdw>
          </a:effectLst>
        </p:grpSpPr>
        <p:sp>
          <p:nvSpPr>
            <p:cNvPr id="240" name="Freeform 5">
              <a:extLst>
                <a:ext uri="{FF2B5EF4-FFF2-40B4-BE49-F238E27FC236}">
                  <a16:creationId xmlns:a16="http://schemas.microsoft.com/office/drawing/2014/main" id="{A804DB3E-1174-45B2-8C8A-A036CB7F4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337" y="5174405"/>
              <a:ext cx="37764" cy="95626"/>
            </a:xfrm>
            <a:custGeom>
              <a:avLst/>
              <a:gdLst>
                <a:gd name="T0" fmla="*/ 43 w 51"/>
                <a:gd name="T1" fmla="*/ 129 h 129"/>
                <a:gd name="T2" fmla="*/ 39 w 51"/>
                <a:gd name="T3" fmla="*/ 89 h 129"/>
                <a:gd name="T4" fmla="*/ 37 w 51"/>
                <a:gd name="T5" fmla="*/ 79 h 129"/>
                <a:gd name="T6" fmla="*/ 35 w 51"/>
                <a:gd name="T7" fmla="*/ 71 h 129"/>
                <a:gd name="T8" fmla="*/ 0 w 51"/>
                <a:gd name="T9" fmla="*/ 4 h 129"/>
                <a:gd name="T10" fmla="*/ 6 w 51"/>
                <a:gd name="T11" fmla="*/ 0 h 129"/>
                <a:gd name="T12" fmla="*/ 17 w 51"/>
                <a:gd name="T13" fmla="*/ 28 h 129"/>
                <a:gd name="T14" fmla="*/ 45 w 51"/>
                <a:gd name="T15" fmla="*/ 81 h 129"/>
                <a:gd name="T16" fmla="*/ 51 w 51"/>
                <a:gd name="T17" fmla="*/ 127 h 129"/>
                <a:gd name="T18" fmla="*/ 43 w 51"/>
                <a:gd name="T1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29">
                  <a:moveTo>
                    <a:pt x="43" y="129"/>
                  </a:moveTo>
                  <a:lnTo>
                    <a:pt x="39" y="89"/>
                  </a:lnTo>
                  <a:lnTo>
                    <a:pt x="37" y="79"/>
                  </a:lnTo>
                  <a:lnTo>
                    <a:pt x="35" y="71"/>
                  </a:lnTo>
                  <a:lnTo>
                    <a:pt x="0" y="4"/>
                  </a:lnTo>
                  <a:lnTo>
                    <a:pt x="6" y="0"/>
                  </a:lnTo>
                  <a:lnTo>
                    <a:pt x="17" y="28"/>
                  </a:lnTo>
                  <a:lnTo>
                    <a:pt x="45" y="81"/>
                  </a:lnTo>
                  <a:lnTo>
                    <a:pt x="51" y="127"/>
                  </a:lnTo>
                  <a:lnTo>
                    <a:pt x="43" y="129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" name="Freeform 6">
              <a:extLst>
                <a:ext uri="{FF2B5EF4-FFF2-40B4-BE49-F238E27FC236}">
                  <a16:creationId xmlns:a16="http://schemas.microsoft.com/office/drawing/2014/main" id="{8B562BA3-41A5-4CE6-B434-4C518447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700" y="5186266"/>
              <a:ext cx="109589" cy="20756"/>
            </a:xfrm>
            <a:custGeom>
              <a:avLst/>
              <a:gdLst>
                <a:gd name="T0" fmla="*/ 0 w 75"/>
                <a:gd name="T1" fmla="*/ 6 h 14"/>
                <a:gd name="T2" fmla="*/ 3 w 75"/>
                <a:gd name="T3" fmla="*/ 8 h 14"/>
                <a:gd name="T4" fmla="*/ 11 w 75"/>
                <a:gd name="T5" fmla="*/ 6 h 14"/>
                <a:gd name="T6" fmla="*/ 18 w 75"/>
                <a:gd name="T7" fmla="*/ 5 h 14"/>
                <a:gd name="T8" fmla="*/ 20 w 75"/>
                <a:gd name="T9" fmla="*/ 4 h 14"/>
                <a:gd name="T10" fmla="*/ 22 w 75"/>
                <a:gd name="T11" fmla="*/ 4 h 14"/>
                <a:gd name="T12" fmla="*/ 24 w 75"/>
                <a:gd name="T13" fmla="*/ 4 h 14"/>
                <a:gd name="T14" fmla="*/ 26 w 75"/>
                <a:gd name="T15" fmla="*/ 4 h 14"/>
                <a:gd name="T16" fmla="*/ 28 w 75"/>
                <a:gd name="T17" fmla="*/ 4 h 14"/>
                <a:gd name="T18" fmla="*/ 30 w 75"/>
                <a:gd name="T19" fmla="*/ 4 h 14"/>
                <a:gd name="T20" fmla="*/ 32 w 75"/>
                <a:gd name="T21" fmla="*/ 4 h 14"/>
                <a:gd name="T22" fmla="*/ 34 w 75"/>
                <a:gd name="T23" fmla="*/ 5 h 14"/>
                <a:gd name="T24" fmla="*/ 36 w 75"/>
                <a:gd name="T25" fmla="*/ 5 h 14"/>
                <a:gd name="T26" fmla="*/ 38 w 75"/>
                <a:gd name="T27" fmla="*/ 6 h 14"/>
                <a:gd name="T28" fmla="*/ 40 w 75"/>
                <a:gd name="T29" fmla="*/ 6 h 14"/>
                <a:gd name="T30" fmla="*/ 42 w 75"/>
                <a:gd name="T31" fmla="*/ 7 h 14"/>
                <a:gd name="T32" fmla="*/ 44 w 75"/>
                <a:gd name="T33" fmla="*/ 8 h 14"/>
                <a:gd name="T34" fmla="*/ 46 w 75"/>
                <a:gd name="T35" fmla="*/ 9 h 14"/>
                <a:gd name="T36" fmla="*/ 48 w 75"/>
                <a:gd name="T37" fmla="*/ 10 h 14"/>
                <a:gd name="T38" fmla="*/ 50 w 75"/>
                <a:gd name="T39" fmla="*/ 12 h 14"/>
                <a:gd name="T40" fmla="*/ 52 w 75"/>
                <a:gd name="T41" fmla="*/ 13 h 14"/>
                <a:gd name="T42" fmla="*/ 54 w 75"/>
                <a:gd name="T43" fmla="*/ 13 h 14"/>
                <a:gd name="T44" fmla="*/ 56 w 75"/>
                <a:gd name="T45" fmla="*/ 14 h 14"/>
                <a:gd name="T46" fmla="*/ 58 w 75"/>
                <a:gd name="T47" fmla="*/ 14 h 14"/>
                <a:gd name="T48" fmla="*/ 60 w 75"/>
                <a:gd name="T49" fmla="*/ 14 h 14"/>
                <a:gd name="T50" fmla="*/ 62 w 75"/>
                <a:gd name="T51" fmla="*/ 14 h 14"/>
                <a:gd name="T52" fmla="*/ 64 w 75"/>
                <a:gd name="T53" fmla="*/ 13 h 14"/>
                <a:gd name="T54" fmla="*/ 65 w 75"/>
                <a:gd name="T55" fmla="*/ 13 h 14"/>
                <a:gd name="T56" fmla="*/ 75 w 75"/>
                <a:gd name="T57" fmla="*/ 8 h 14"/>
                <a:gd name="T58" fmla="*/ 70 w 75"/>
                <a:gd name="T59" fmla="*/ 8 h 14"/>
                <a:gd name="T60" fmla="*/ 62 w 75"/>
                <a:gd name="T61" fmla="*/ 10 h 14"/>
                <a:gd name="T62" fmla="*/ 52 w 75"/>
                <a:gd name="T63" fmla="*/ 9 h 14"/>
                <a:gd name="T64" fmla="*/ 40 w 75"/>
                <a:gd name="T65" fmla="*/ 3 h 14"/>
                <a:gd name="T66" fmla="*/ 35 w 75"/>
                <a:gd name="T67" fmla="*/ 0 h 14"/>
                <a:gd name="T68" fmla="*/ 19 w 75"/>
                <a:gd name="T69" fmla="*/ 2 h 14"/>
                <a:gd name="T70" fmla="*/ 15 w 75"/>
                <a:gd name="T71" fmla="*/ 4 h 14"/>
                <a:gd name="T72" fmla="*/ 11 w 75"/>
                <a:gd name="T73" fmla="*/ 3 h 14"/>
                <a:gd name="T74" fmla="*/ 0 w 75"/>
                <a:gd name="T7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" h="14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8"/>
                  </a:lnTo>
                  <a:lnTo>
                    <a:pt x="7" y="7"/>
                  </a:lnTo>
                  <a:lnTo>
                    <a:pt x="11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7" y="10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9" y="14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3" y="13"/>
                  </a:lnTo>
                  <a:lnTo>
                    <a:pt x="64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72" y="10"/>
                  </a:lnTo>
                  <a:lnTo>
                    <a:pt x="75" y="8"/>
                  </a:lnTo>
                  <a:lnTo>
                    <a:pt x="72" y="5"/>
                  </a:lnTo>
                  <a:lnTo>
                    <a:pt x="70" y="8"/>
                  </a:lnTo>
                  <a:lnTo>
                    <a:pt x="66" y="9"/>
                  </a:lnTo>
                  <a:lnTo>
                    <a:pt x="62" y="10"/>
                  </a:lnTo>
                  <a:lnTo>
                    <a:pt x="58" y="10"/>
                  </a:lnTo>
                  <a:lnTo>
                    <a:pt x="52" y="9"/>
                  </a:lnTo>
                  <a:lnTo>
                    <a:pt x="45" y="6"/>
                  </a:lnTo>
                  <a:lnTo>
                    <a:pt x="40" y="3"/>
                  </a:lnTo>
                  <a:lnTo>
                    <a:pt x="38" y="2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4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" name="Freeform 7">
              <a:extLst>
                <a:ext uri="{FF2B5EF4-FFF2-40B4-BE49-F238E27FC236}">
                  <a16:creationId xmlns:a16="http://schemas.microsoft.com/office/drawing/2014/main" id="{92A73AAA-FE5A-4D46-B4BD-E820F3F6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8245" y="5341195"/>
              <a:ext cx="21474" cy="25204"/>
            </a:xfrm>
            <a:custGeom>
              <a:avLst/>
              <a:gdLst>
                <a:gd name="T0" fmla="*/ 18 w 29"/>
                <a:gd name="T1" fmla="*/ 0 h 34"/>
                <a:gd name="T2" fmla="*/ 29 w 29"/>
                <a:gd name="T3" fmla="*/ 26 h 34"/>
                <a:gd name="T4" fmla="*/ 10 w 29"/>
                <a:gd name="T5" fmla="*/ 34 h 34"/>
                <a:gd name="T6" fmla="*/ 0 w 29"/>
                <a:gd name="T7" fmla="*/ 10 h 34"/>
                <a:gd name="T8" fmla="*/ 18 w 29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8" y="0"/>
                  </a:moveTo>
                  <a:lnTo>
                    <a:pt x="29" y="26"/>
                  </a:lnTo>
                  <a:lnTo>
                    <a:pt x="10" y="34"/>
                  </a:lnTo>
                  <a:lnTo>
                    <a:pt x="0" y="1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" name="Freeform 8">
              <a:extLst>
                <a:ext uri="{FF2B5EF4-FFF2-40B4-BE49-F238E27FC236}">
                  <a16:creationId xmlns:a16="http://schemas.microsoft.com/office/drawing/2014/main" id="{5B570E6E-75BF-47BF-828B-D73AB851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781" y="4302651"/>
              <a:ext cx="221400" cy="7413"/>
            </a:xfrm>
            <a:custGeom>
              <a:avLst/>
              <a:gdLst>
                <a:gd name="T0" fmla="*/ 0 w 299"/>
                <a:gd name="T1" fmla="*/ 4 h 10"/>
                <a:gd name="T2" fmla="*/ 299 w 299"/>
                <a:gd name="T3" fmla="*/ 0 h 10"/>
                <a:gd name="T4" fmla="*/ 299 w 299"/>
                <a:gd name="T5" fmla="*/ 6 h 10"/>
                <a:gd name="T6" fmla="*/ 0 w 299"/>
                <a:gd name="T7" fmla="*/ 10 h 10"/>
                <a:gd name="T8" fmla="*/ 0 w 299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10">
                  <a:moveTo>
                    <a:pt x="0" y="4"/>
                  </a:moveTo>
                  <a:lnTo>
                    <a:pt x="299" y="0"/>
                  </a:lnTo>
                  <a:lnTo>
                    <a:pt x="299" y="6"/>
                  </a:lnTo>
                  <a:lnTo>
                    <a:pt x="0" y="1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" name="Freeform 9">
              <a:extLst>
                <a:ext uri="{FF2B5EF4-FFF2-40B4-BE49-F238E27FC236}">
                  <a16:creationId xmlns:a16="http://schemas.microsoft.com/office/drawing/2014/main" id="{CF1A9946-9DA9-4C3A-AFEA-8427C71EE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670" y="5019476"/>
              <a:ext cx="59978" cy="14826"/>
            </a:xfrm>
            <a:custGeom>
              <a:avLst/>
              <a:gdLst>
                <a:gd name="T0" fmla="*/ 81 w 81"/>
                <a:gd name="T1" fmla="*/ 6 h 20"/>
                <a:gd name="T2" fmla="*/ 77 w 81"/>
                <a:gd name="T3" fmla="*/ 8 h 20"/>
                <a:gd name="T4" fmla="*/ 63 w 81"/>
                <a:gd name="T5" fmla="*/ 10 h 20"/>
                <a:gd name="T6" fmla="*/ 4 w 81"/>
                <a:gd name="T7" fmla="*/ 20 h 20"/>
                <a:gd name="T8" fmla="*/ 0 w 81"/>
                <a:gd name="T9" fmla="*/ 16 h 20"/>
                <a:gd name="T10" fmla="*/ 4 w 81"/>
                <a:gd name="T11" fmla="*/ 16 h 20"/>
                <a:gd name="T12" fmla="*/ 34 w 81"/>
                <a:gd name="T13" fmla="*/ 10 h 20"/>
                <a:gd name="T14" fmla="*/ 77 w 81"/>
                <a:gd name="T15" fmla="*/ 4 h 20"/>
                <a:gd name="T16" fmla="*/ 81 w 81"/>
                <a:gd name="T17" fmla="*/ 0 h 20"/>
                <a:gd name="T18" fmla="*/ 81 w 81"/>
                <a:gd name="T1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20">
                  <a:moveTo>
                    <a:pt x="81" y="6"/>
                  </a:moveTo>
                  <a:lnTo>
                    <a:pt x="77" y="8"/>
                  </a:lnTo>
                  <a:lnTo>
                    <a:pt x="63" y="1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34" y="10"/>
                  </a:lnTo>
                  <a:lnTo>
                    <a:pt x="77" y="4"/>
                  </a:lnTo>
                  <a:lnTo>
                    <a:pt x="81" y="0"/>
                  </a:lnTo>
                  <a:lnTo>
                    <a:pt x="81" y="6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" name="Freeform 10">
              <a:extLst>
                <a:ext uri="{FF2B5EF4-FFF2-40B4-BE49-F238E27FC236}">
                  <a16:creationId xmlns:a16="http://schemas.microsoft.com/office/drawing/2014/main" id="{31760E1A-75DB-4D0E-AA21-D2AF23B47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458" y="4544311"/>
              <a:ext cx="14809" cy="27428"/>
            </a:xfrm>
            <a:custGeom>
              <a:avLst/>
              <a:gdLst>
                <a:gd name="T0" fmla="*/ 8 w 20"/>
                <a:gd name="T1" fmla="*/ 37 h 37"/>
                <a:gd name="T2" fmla="*/ 8 w 20"/>
                <a:gd name="T3" fmla="*/ 25 h 37"/>
                <a:gd name="T4" fmla="*/ 0 w 20"/>
                <a:gd name="T5" fmla="*/ 25 h 37"/>
                <a:gd name="T6" fmla="*/ 2 w 20"/>
                <a:gd name="T7" fmla="*/ 4 h 37"/>
                <a:gd name="T8" fmla="*/ 12 w 20"/>
                <a:gd name="T9" fmla="*/ 4 h 37"/>
                <a:gd name="T10" fmla="*/ 12 w 20"/>
                <a:gd name="T11" fmla="*/ 0 h 37"/>
                <a:gd name="T12" fmla="*/ 20 w 20"/>
                <a:gd name="T13" fmla="*/ 0 h 37"/>
                <a:gd name="T14" fmla="*/ 20 w 20"/>
                <a:gd name="T15" fmla="*/ 21 h 37"/>
                <a:gd name="T16" fmla="*/ 20 w 20"/>
                <a:gd name="T17" fmla="*/ 37 h 37"/>
                <a:gd name="T18" fmla="*/ 8 w 20"/>
                <a:gd name="T1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7">
                  <a:moveTo>
                    <a:pt x="8" y="37"/>
                  </a:moveTo>
                  <a:lnTo>
                    <a:pt x="8" y="25"/>
                  </a:lnTo>
                  <a:lnTo>
                    <a:pt x="0" y="25"/>
                  </a:lnTo>
                  <a:lnTo>
                    <a:pt x="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0" y="21"/>
                  </a:lnTo>
                  <a:lnTo>
                    <a:pt x="20" y="37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Freeform 11">
              <a:extLst>
                <a:ext uri="{FF2B5EF4-FFF2-40B4-BE49-F238E27FC236}">
                  <a16:creationId xmlns:a16="http://schemas.microsoft.com/office/drawing/2014/main" id="{69668098-8838-40D5-BEEA-9FBB93A30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832" y="4409397"/>
              <a:ext cx="2962" cy="94885"/>
            </a:xfrm>
            <a:custGeom>
              <a:avLst/>
              <a:gdLst>
                <a:gd name="T0" fmla="*/ 4 w 4"/>
                <a:gd name="T1" fmla="*/ 123 h 128"/>
                <a:gd name="T2" fmla="*/ 0 w 4"/>
                <a:gd name="T3" fmla="*/ 128 h 128"/>
                <a:gd name="T4" fmla="*/ 0 w 4"/>
                <a:gd name="T5" fmla="*/ 0 h 128"/>
                <a:gd name="T6" fmla="*/ 2 w 4"/>
                <a:gd name="T7" fmla="*/ 0 h 128"/>
                <a:gd name="T8" fmla="*/ 4 w 4"/>
                <a:gd name="T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8">
                  <a:moveTo>
                    <a:pt x="4" y="123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123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" name="Freeform 12">
              <a:extLst>
                <a:ext uri="{FF2B5EF4-FFF2-40B4-BE49-F238E27FC236}">
                  <a16:creationId xmlns:a16="http://schemas.microsoft.com/office/drawing/2014/main" id="{A8107AB3-384E-4402-9C46-EB5D0007B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906" y="3837864"/>
              <a:ext cx="59978" cy="9637"/>
            </a:xfrm>
            <a:custGeom>
              <a:avLst/>
              <a:gdLst>
                <a:gd name="T0" fmla="*/ 0 w 81"/>
                <a:gd name="T1" fmla="*/ 2 h 13"/>
                <a:gd name="T2" fmla="*/ 0 w 81"/>
                <a:gd name="T3" fmla="*/ 0 h 13"/>
                <a:gd name="T4" fmla="*/ 81 w 81"/>
                <a:gd name="T5" fmla="*/ 13 h 13"/>
                <a:gd name="T6" fmla="*/ 77 w 81"/>
                <a:gd name="T7" fmla="*/ 13 h 13"/>
                <a:gd name="T8" fmla="*/ 0 w 81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3">
                  <a:moveTo>
                    <a:pt x="0" y="2"/>
                  </a:moveTo>
                  <a:lnTo>
                    <a:pt x="0" y="0"/>
                  </a:lnTo>
                  <a:lnTo>
                    <a:pt x="81" y="13"/>
                  </a:lnTo>
                  <a:lnTo>
                    <a:pt x="77" y="1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" name="Rectangle 13">
              <a:extLst>
                <a:ext uri="{FF2B5EF4-FFF2-40B4-BE49-F238E27FC236}">
                  <a16:creationId xmlns:a16="http://schemas.microsoft.com/office/drawing/2014/main" id="{79C835EC-FCC8-402E-BF52-39E2A83B9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912" y="4338974"/>
              <a:ext cx="12588" cy="13343"/>
            </a:xfrm>
            <a:prstGeom prst="rect">
              <a:avLst/>
            </a:prstGeom>
            <a:solidFill>
              <a:srgbClr val="008600"/>
            </a:solidFill>
            <a:ln w="15875">
              <a:solidFill>
                <a:srgbClr val="0086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" name="Freeform 14">
              <a:extLst>
                <a:ext uri="{FF2B5EF4-FFF2-40B4-BE49-F238E27FC236}">
                  <a16:creationId xmlns:a16="http://schemas.microsoft.com/office/drawing/2014/main" id="{F3B75C51-042A-45B7-8714-94B8591A2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645" y="5207022"/>
              <a:ext cx="130322" cy="88955"/>
            </a:xfrm>
            <a:custGeom>
              <a:avLst/>
              <a:gdLst>
                <a:gd name="T0" fmla="*/ 16 w 176"/>
                <a:gd name="T1" fmla="*/ 0 h 120"/>
                <a:gd name="T2" fmla="*/ 71 w 176"/>
                <a:gd name="T3" fmla="*/ 18 h 120"/>
                <a:gd name="T4" fmla="*/ 93 w 176"/>
                <a:gd name="T5" fmla="*/ 23 h 120"/>
                <a:gd name="T6" fmla="*/ 143 w 176"/>
                <a:gd name="T7" fmla="*/ 39 h 120"/>
                <a:gd name="T8" fmla="*/ 145 w 176"/>
                <a:gd name="T9" fmla="*/ 45 h 120"/>
                <a:gd name="T10" fmla="*/ 95 w 176"/>
                <a:gd name="T11" fmla="*/ 27 h 120"/>
                <a:gd name="T12" fmla="*/ 79 w 176"/>
                <a:gd name="T13" fmla="*/ 25 h 120"/>
                <a:gd name="T14" fmla="*/ 73 w 176"/>
                <a:gd name="T15" fmla="*/ 35 h 120"/>
                <a:gd name="T16" fmla="*/ 66 w 176"/>
                <a:gd name="T17" fmla="*/ 31 h 120"/>
                <a:gd name="T18" fmla="*/ 66 w 176"/>
                <a:gd name="T19" fmla="*/ 23 h 120"/>
                <a:gd name="T20" fmla="*/ 16 w 176"/>
                <a:gd name="T21" fmla="*/ 6 h 120"/>
                <a:gd name="T22" fmla="*/ 12 w 176"/>
                <a:gd name="T23" fmla="*/ 4 h 120"/>
                <a:gd name="T24" fmla="*/ 10 w 176"/>
                <a:gd name="T25" fmla="*/ 6 h 120"/>
                <a:gd name="T26" fmla="*/ 6 w 176"/>
                <a:gd name="T27" fmla="*/ 10 h 120"/>
                <a:gd name="T28" fmla="*/ 6 w 176"/>
                <a:gd name="T29" fmla="*/ 20 h 120"/>
                <a:gd name="T30" fmla="*/ 12 w 176"/>
                <a:gd name="T31" fmla="*/ 23 h 120"/>
                <a:gd name="T32" fmla="*/ 22 w 176"/>
                <a:gd name="T33" fmla="*/ 31 h 120"/>
                <a:gd name="T34" fmla="*/ 36 w 176"/>
                <a:gd name="T35" fmla="*/ 39 h 120"/>
                <a:gd name="T36" fmla="*/ 60 w 176"/>
                <a:gd name="T37" fmla="*/ 47 h 120"/>
                <a:gd name="T38" fmla="*/ 67 w 176"/>
                <a:gd name="T39" fmla="*/ 51 h 120"/>
                <a:gd name="T40" fmla="*/ 81 w 176"/>
                <a:gd name="T41" fmla="*/ 57 h 120"/>
                <a:gd name="T42" fmla="*/ 87 w 176"/>
                <a:gd name="T43" fmla="*/ 59 h 120"/>
                <a:gd name="T44" fmla="*/ 105 w 176"/>
                <a:gd name="T45" fmla="*/ 65 h 120"/>
                <a:gd name="T46" fmla="*/ 119 w 176"/>
                <a:gd name="T47" fmla="*/ 67 h 120"/>
                <a:gd name="T48" fmla="*/ 123 w 176"/>
                <a:gd name="T49" fmla="*/ 71 h 120"/>
                <a:gd name="T50" fmla="*/ 123 w 176"/>
                <a:gd name="T51" fmla="*/ 71 h 120"/>
                <a:gd name="T52" fmla="*/ 125 w 176"/>
                <a:gd name="T53" fmla="*/ 71 h 120"/>
                <a:gd name="T54" fmla="*/ 141 w 176"/>
                <a:gd name="T55" fmla="*/ 91 h 120"/>
                <a:gd name="T56" fmla="*/ 152 w 176"/>
                <a:gd name="T57" fmla="*/ 102 h 120"/>
                <a:gd name="T58" fmla="*/ 160 w 176"/>
                <a:gd name="T59" fmla="*/ 112 h 120"/>
                <a:gd name="T60" fmla="*/ 166 w 176"/>
                <a:gd name="T61" fmla="*/ 114 h 120"/>
                <a:gd name="T62" fmla="*/ 172 w 176"/>
                <a:gd name="T63" fmla="*/ 108 h 120"/>
                <a:gd name="T64" fmla="*/ 176 w 176"/>
                <a:gd name="T65" fmla="*/ 112 h 120"/>
                <a:gd name="T66" fmla="*/ 166 w 176"/>
                <a:gd name="T67" fmla="*/ 120 h 120"/>
                <a:gd name="T68" fmla="*/ 162 w 176"/>
                <a:gd name="T69" fmla="*/ 118 h 120"/>
                <a:gd name="T70" fmla="*/ 150 w 176"/>
                <a:gd name="T71" fmla="*/ 108 h 120"/>
                <a:gd name="T72" fmla="*/ 123 w 176"/>
                <a:gd name="T73" fmla="*/ 77 h 120"/>
                <a:gd name="T74" fmla="*/ 115 w 176"/>
                <a:gd name="T75" fmla="*/ 73 h 120"/>
                <a:gd name="T76" fmla="*/ 97 w 176"/>
                <a:gd name="T77" fmla="*/ 69 h 120"/>
                <a:gd name="T78" fmla="*/ 79 w 176"/>
                <a:gd name="T79" fmla="*/ 61 h 120"/>
                <a:gd name="T80" fmla="*/ 62 w 176"/>
                <a:gd name="T81" fmla="*/ 55 h 120"/>
                <a:gd name="T82" fmla="*/ 52 w 176"/>
                <a:gd name="T83" fmla="*/ 51 h 120"/>
                <a:gd name="T84" fmla="*/ 28 w 176"/>
                <a:gd name="T85" fmla="*/ 41 h 120"/>
                <a:gd name="T86" fmla="*/ 12 w 176"/>
                <a:gd name="T87" fmla="*/ 33 h 120"/>
                <a:gd name="T88" fmla="*/ 0 w 176"/>
                <a:gd name="T89" fmla="*/ 23 h 120"/>
                <a:gd name="T90" fmla="*/ 0 w 176"/>
                <a:gd name="T91" fmla="*/ 14 h 120"/>
                <a:gd name="T92" fmla="*/ 6 w 176"/>
                <a:gd name="T93" fmla="*/ 0 h 120"/>
                <a:gd name="T94" fmla="*/ 16 w 176"/>
                <a:gd name="T9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6" h="120">
                  <a:moveTo>
                    <a:pt x="16" y="0"/>
                  </a:moveTo>
                  <a:lnTo>
                    <a:pt x="71" y="18"/>
                  </a:lnTo>
                  <a:lnTo>
                    <a:pt x="93" y="23"/>
                  </a:lnTo>
                  <a:lnTo>
                    <a:pt x="143" y="39"/>
                  </a:lnTo>
                  <a:lnTo>
                    <a:pt x="145" y="45"/>
                  </a:lnTo>
                  <a:lnTo>
                    <a:pt x="95" y="27"/>
                  </a:lnTo>
                  <a:lnTo>
                    <a:pt x="79" y="25"/>
                  </a:lnTo>
                  <a:lnTo>
                    <a:pt x="73" y="35"/>
                  </a:lnTo>
                  <a:lnTo>
                    <a:pt x="66" y="31"/>
                  </a:lnTo>
                  <a:lnTo>
                    <a:pt x="66" y="23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6" y="20"/>
                  </a:lnTo>
                  <a:lnTo>
                    <a:pt x="12" y="23"/>
                  </a:lnTo>
                  <a:lnTo>
                    <a:pt x="22" y="31"/>
                  </a:lnTo>
                  <a:lnTo>
                    <a:pt x="36" y="39"/>
                  </a:lnTo>
                  <a:lnTo>
                    <a:pt x="60" y="47"/>
                  </a:lnTo>
                  <a:lnTo>
                    <a:pt x="67" y="51"/>
                  </a:lnTo>
                  <a:lnTo>
                    <a:pt x="81" y="57"/>
                  </a:lnTo>
                  <a:lnTo>
                    <a:pt x="87" y="59"/>
                  </a:lnTo>
                  <a:lnTo>
                    <a:pt x="105" y="65"/>
                  </a:lnTo>
                  <a:lnTo>
                    <a:pt x="119" y="67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41" y="91"/>
                  </a:lnTo>
                  <a:lnTo>
                    <a:pt x="152" y="102"/>
                  </a:lnTo>
                  <a:lnTo>
                    <a:pt x="160" y="112"/>
                  </a:lnTo>
                  <a:lnTo>
                    <a:pt x="166" y="114"/>
                  </a:lnTo>
                  <a:lnTo>
                    <a:pt x="172" y="108"/>
                  </a:lnTo>
                  <a:lnTo>
                    <a:pt x="176" y="112"/>
                  </a:lnTo>
                  <a:lnTo>
                    <a:pt x="166" y="120"/>
                  </a:lnTo>
                  <a:lnTo>
                    <a:pt x="162" y="118"/>
                  </a:lnTo>
                  <a:lnTo>
                    <a:pt x="150" y="108"/>
                  </a:lnTo>
                  <a:lnTo>
                    <a:pt x="123" y="77"/>
                  </a:lnTo>
                  <a:lnTo>
                    <a:pt x="115" y="73"/>
                  </a:lnTo>
                  <a:lnTo>
                    <a:pt x="97" y="69"/>
                  </a:lnTo>
                  <a:lnTo>
                    <a:pt x="79" y="61"/>
                  </a:lnTo>
                  <a:lnTo>
                    <a:pt x="62" y="55"/>
                  </a:lnTo>
                  <a:lnTo>
                    <a:pt x="52" y="51"/>
                  </a:lnTo>
                  <a:lnTo>
                    <a:pt x="28" y="41"/>
                  </a:lnTo>
                  <a:lnTo>
                    <a:pt x="12" y="3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" name="Freeform 15">
              <a:extLst>
                <a:ext uri="{FF2B5EF4-FFF2-40B4-BE49-F238E27FC236}">
                  <a16:creationId xmlns:a16="http://schemas.microsoft.com/office/drawing/2014/main" id="{725C706B-4B36-427B-A352-B528F022B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453" y="4427188"/>
              <a:ext cx="142911" cy="10378"/>
            </a:xfrm>
            <a:custGeom>
              <a:avLst/>
              <a:gdLst>
                <a:gd name="T0" fmla="*/ 0 w 193"/>
                <a:gd name="T1" fmla="*/ 0 h 14"/>
                <a:gd name="T2" fmla="*/ 23 w 193"/>
                <a:gd name="T3" fmla="*/ 2 h 14"/>
                <a:gd name="T4" fmla="*/ 35 w 193"/>
                <a:gd name="T5" fmla="*/ 4 h 14"/>
                <a:gd name="T6" fmla="*/ 65 w 193"/>
                <a:gd name="T7" fmla="*/ 6 h 14"/>
                <a:gd name="T8" fmla="*/ 92 w 193"/>
                <a:gd name="T9" fmla="*/ 6 h 14"/>
                <a:gd name="T10" fmla="*/ 116 w 193"/>
                <a:gd name="T11" fmla="*/ 6 h 14"/>
                <a:gd name="T12" fmla="*/ 128 w 193"/>
                <a:gd name="T13" fmla="*/ 6 h 14"/>
                <a:gd name="T14" fmla="*/ 138 w 193"/>
                <a:gd name="T15" fmla="*/ 6 h 14"/>
                <a:gd name="T16" fmla="*/ 148 w 193"/>
                <a:gd name="T17" fmla="*/ 6 h 14"/>
                <a:gd name="T18" fmla="*/ 181 w 193"/>
                <a:gd name="T19" fmla="*/ 8 h 14"/>
                <a:gd name="T20" fmla="*/ 193 w 193"/>
                <a:gd name="T21" fmla="*/ 10 h 14"/>
                <a:gd name="T22" fmla="*/ 193 w 193"/>
                <a:gd name="T23" fmla="*/ 14 h 14"/>
                <a:gd name="T24" fmla="*/ 171 w 193"/>
                <a:gd name="T25" fmla="*/ 12 h 14"/>
                <a:gd name="T26" fmla="*/ 148 w 193"/>
                <a:gd name="T27" fmla="*/ 12 h 14"/>
                <a:gd name="T28" fmla="*/ 148 w 193"/>
                <a:gd name="T29" fmla="*/ 10 h 14"/>
                <a:gd name="T30" fmla="*/ 142 w 193"/>
                <a:gd name="T31" fmla="*/ 10 h 14"/>
                <a:gd name="T32" fmla="*/ 128 w 193"/>
                <a:gd name="T33" fmla="*/ 12 h 14"/>
                <a:gd name="T34" fmla="*/ 110 w 193"/>
                <a:gd name="T35" fmla="*/ 10 h 14"/>
                <a:gd name="T36" fmla="*/ 90 w 193"/>
                <a:gd name="T37" fmla="*/ 12 h 14"/>
                <a:gd name="T38" fmla="*/ 69 w 193"/>
                <a:gd name="T39" fmla="*/ 12 h 14"/>
                <a:gd name="T40" fmla="*/ 35 w 193"/>
                <a:gd name="T41" fmla="*/ 10 h 14"/>
                <a:gd name="T42" fmla="*/ 23 w 193"/>
                <a:gd name="T43" fmla="*/ 12 h 14"/>
                <a:gd name="T44" fmla="*/ 3 w 193"/>
                <a:gd name="T45" fmla="*/ 10 h 14"/>
                <a:gd name="T46" fmla="*/ 3 w 193"/>
                <a:gd name="T47" fmla="*/ 6 h 14"/>
                <a:gd name="T48" fmla="*/ 0 w 193"/>
                <a:gd name="T4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3" h="14">
                  <a:moveTo>
                    <a:pt x="0" y="0"/>
                  </a:moveTo>
                  <a:lnTo>
                    <a:pt x="23" y="2"/>
                  </a:lnTo>
                  <a:lnTo>
                    <a:pt x="35" y="4"/>
                  </a:lnTo>
                  <a:lnTo>
                    <a:pt x="65" y="6"/>
                  </a:lnTo>
                  <a:lnTo>
                    <a:pt x="92" y="6"/>
                  </a:lnTo>
                  <a:lnTo>
                    <a:pt x="116" y="6"/>
                  </a:lnTo>
                  <a:lnTo>
                    <a:pt x="128" y="6"/>
                  </a:lnTo>
                  <a:lnTo>
                    <a:pt x="138" y="6"/>
                  </a:lnTo>
                  <a:lnTo>
                    <a:pt x="148" y="6"/>
                  </a:lnTo>
                  <a:lnTo>
                    <a:pt x="181" y="8"/>
                  </a:lnTo>
                  <a:lnTo>
                    <a:pt x="193" y="10"/>
                  </a:lnTo>
                  <a:lnTo>
                    <a:pt x="193" y="14"/>
                  </a:lnTo>
                  <a:lnTo>
                    <a:pt x="171" y="12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42" y="10"/>
                  </a:lnTo>
                  <a:lnTo>
                    <a:pt x="128" y="1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69" y="12"/>
                  </a:lnTo>
                  <a:lnTo>
                    <a:pt x="35" y="10"/>
                  </a:lnTo>
                  <a:lnTo>
                    <a:pt x="23" y="12"/>
                  </a:lnTo>
                  <a:lnTo>
                    <a:pt x="3" y="10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" name="Freeform 16">
              <a:extLst>
                <a:ext uri="{FF2B5EF4-FFF2-40B4-BE49-F238E27FC236}">
                  <a16:creationId xmlns:a16="http://schemas.microsoft.com/office/drawing/2014/main" id="{DC4F3664-5B55-435F-AEFB-E65FF9752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847" y="4959432"/>
              <a:ext cx="30359" cy="11861"/>
            </a:xfrm>
            <a:custGeom>
              <a:avLst/>
              <a:gdLst>
                <a:gd name="T0" fmla="*/ 2 w 41"/>
                <a:gd name="T1" fmla="*/ 16 h 16"/>
                <a:gd name="T2" fmla="*/ 0 w 41"/>
                <a:gd name="T3" fmla="*/ 12 h 16"/>
                <a:gd name="T4" fmla="*/ 2 w 41"/>
                <a:gd name="T5" fmla="*/ 12 h 16"/>
                <a:gd name="T6" fmla="*/ 22 w 41"/>
                <a:gd name="T7" fmla="*/ 4 h 16"/>
                <a:gd name="T8" fmla="*/ 26 w 41"/>
                <a:gd name="T9" fmla="*/ 0 h 16"/>
                <a:gd name="T10" fmla="*/ 31 w 41"/>
                <a:gd name="T11" fmla="*/ 6 h 16"/>
                <a:gd name="T12" fmla="*/ 41 w 41"/>
                <a:gd name="T13" fmla="*/ 2 h 16"/>
                <a:gd name="T14" fmla="*/ 41 w 41"/>
                <a:gd name="T15" fmla="*/ 4 h 16"/>
                <a:gd name="T16" fmla="*/ 33 w 41"/>
                <a:gd name="T17" fmla="*/ 8 h 16"/>
                <a:gd name="T18" fmla="*/ 24 w 41"/>
                <a:gd name="T19" fmla="*/ 12 h 16"/>
                <a:gd name="T20" fmla="*/ 12 w 41"/>
                <a:gd name="T21" fmla="*/ 14 h 16"/>
                <a:gd name="T22" fmla="*/ 2 w 41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6">
                  <a:moveTo>
                    <a:pt x="2" y="16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2" y="4"/>
                  </a:lnTo>
                  <a:lnTo>
                    <a:pt x="26" y="0"/>
                  </a:lnTo>
                  <a:lnTo>
                    <a:pt x="31" y="6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33" y="8"/>
                  </a:lnTo>
                  <a:lnTo>
                    <a:pt x="24" y="12"/>
                  </a:lnTo>
                  <a:lnTo>
                    <a:pt x="12" y="14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" name="Freeform 17">
              <a:extLst>
                <a:ext uri="{FF2B5EF4-FFF2-40B4-BE49-F238E27FC236}">
                  <a16:creationId xmlns:a16="http://schemas.microsoft.com/office/drawing/2014/main" id="{A6966EB3-C61C-49F2-A6BC-057F7ECFC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653" y="4284860"/>
              <a:ext cx="64421" cy="363231"/>
            </a:xfrm>
            <a:custGeom>
              <a:avLst/>
              <a:gdLst>
                <a:gd name="T0" fmla="*/ 23 w 87"/>
                <a:gd name="T1" fmla="*/ 490 h 490"/>
                <a:gd name="T2" fmla="*/ 17 w 87"/>
                <a:gd name="T3" fmla="*/ 488 h 490"/>
                <a:gd name="T4" fmla="*/ 25 w 87"/>
                <a:gd name="T5" fmla="*/ 397 h 490"/>
                <a:gd name="T6" fmla="*/ 0 w 87"/>
                <a:gd name="T7" fmla="*/ 399 h 490"/>
                <a:gd name="T8" fmla="*/ 0 w 87"/>
                <a:gd name="T9" fmla="*/ 391 h 490"/>
                <a:gd name="T10" fmla="*/ 17 w 87"/>
                <a:gd name="T11" fmla="*/ 391 h 490"/>
                <a:gd name="T12" fmla="*/ 27 w 87"/>
                <a:gd name="T13" fmla="*/ 296 h 490"/>
                <a:gd name="T14" fmla="*/ 35 w 87"/>
                <a:gd name="T15" fmla="*/ 239 h 490"/>
                <a:gd name="T16" fmla="*/ 47 w 87"/>
                <a:gd name="T17" fmla="*/ 182 h 490"/>
                <a:gd name="T18" fmla="*/ 63 w 87"/>
                <a:gd name="T19" fmla="*/ 105 h 490"/>
                <a:gd name="T20" fmla="*/ 83 w 87"/>
                <a:gd name="T21" fmla="*/ 8 h 490"/>
                <a:gd name="T22" fmla="*/ 85 w 87"/>
                <a:gd name="T23" fmla="*/ 0 h 490"/>
                <a:gd name="T24" fmla="*/ 87 w 87"/>
                <a:gd name="T25" fmla="*/ 8 h 490"/>
                <a:gd name="T26" fmla="*/ 77 w 87"/>
                <a:gd name="T27" fmla="*/ 56 h 490"/>
                <a:gd name="T28" fmla="*/ 61 w 87"/>
                <a:gd name="T29" fmla="*/ 137 h 490"/>
                <a:gd name="T30" fmla="*/ 49 w 87"/>
                <a:gd name="T31" fmla="*/ 188 h 490"/>
                <a:gd name="T32" fmla="*/ 39 w 87"/>
                <a:gd name="T33" fmla="*/ 239 h 490"/>
                <a:gd name="T34" fmla="*/ 31 w 87"/>
                <a:gd name="T35" fmla="*/ 302 h 490"/>
                <a:gd name="T36" fmla="*/ 23 w 87"/>
                <a:gd name="T37" fmla="*/ 391 h 490"/>
                <a:gd name="T38" fmla="*/ 33 w 87"/>
                <a:gd name="T39" fmla="*/ 389 h 490"/>
                <a:gd name="T40" fmla="*/ 23 w 87"/>
                <a:gd name="T4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7" h="490">
                  <a:moveTo>
                    <a:pt x="23" y="490"/>
                  </a:moveTo>
                  <a:lnTo>
                    <a:pt x="17" y="488"/>
                  </a:lnTo>
                  <a:lnTo>
                    <a:pt x="25" y="397"/>
                  </a:lnTo>
                  <a:lnTo>
                    <a:pt x="0" y="399"/>
                  </a:lnTo>
                  <a:lnTo>
                    <a:pt x="0" y="391"/>
                  </a:lnTo>
                  <a:lnTo>
                    <a:pt x="17" y="391"/>
                  </a:lnTo>
                  <a:lnTo>
                    <a:pt x="27" y="296"/>
                  </a:lnTo>
                  <a:lnTo>
                    <a:pt x="35" y="239"/>
                  </a:lnTo>
                  <a:lnTo>
                    <a:pt x="47" y="182"/>
                  </a:lnTo>
                  <a:lnTo>
                    <a:pt x="63" y="105"/>
                  </a:lnTo>
                  <a:lnTo>
                    <a:pt x="83" y="8"/>
                  </a:lnTo>
                  <a:lnTo>
                    <a:pt x="85" y="0"/>
                  </a:lnTo>
                  <a:lnTo>
                    <a:pt x="87" y="8"/>
                  </a:lnTo>
                  <a:lnTo>
                    <a:pt x="77" y="56"/>
                  </a:lnTo>
                  <a:lnTo>
                    <a:pt x="61" y="137"/>
                  </a:lnTo>
                  <a:lnTo>
                    <a:pt x="49" y="188"/>
                  </a:lnTo>
                  <a:lnTo>
                    <a:pt x="39" y="239"/>
                  </a:lnTo>
                  <a:lnTo>
                    <a:pt x="31" y="302"/>
                  </a:lnTo>
                  <a:lnTo>
                    <a:pt x="23" y="391"/>
                  </a:lnTo>
                  <a:lnTo>
                    <a:pt x="33" y="389"/>
                  </a:lnTo>
                  <a:lnTo>
                    <a:pt x="23" y="49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" name="Freeform 18">
              <a:extLst>
                <a:ext uri="{FF2B5EF4-FFF2-40B4-BE49-F238E27FC236}">
                  <a16:creationId xmlns:a16="http://schemas.microsoft.com/office/drawing/2014/main" id="{E9F7DA3E-4E03-45DB-8104-E23DE1FC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448" y="4592494"/>
              <a:ext cx="233988" cy="20756"/>
            </a:xfrm>
            <a:custGeom>
              <a:avLst/>
              <a:gdLst>
                <a:gd name="T0" fmla="*/ 0 w 316"/>
                <a:gd name="T1" fmla="*/ 0 h 28"/>
                <a:gd name="T2" fmla="*/ 37 w 316"/>
                <a:gd name="T3" fmla="*/ 0 h 28"/>
                <a:gd name="T4" fmla="*/ 41 w 316"/>
                <a:gd name="T5" fmla="*/ 2 h 28"/>
                <a:gd name="T6" fmla="*/ 67 w 316"/>
                <a:gd name="T7" fmla="*/ 2 h 28"/>
                <a:gd name="T8" fmla="*/ 73 w 316"/>
                <a:gd name="T9" fmla="*/ 0 h 28"/>
                <a:gd name="T10" fmla="*/ 93 w 316"/>
                <a:gd name="T11" fmla="*/ 2 h 28"/>
                <a:gd name="T12" fmla="*/ 97 w 316"/>
                <a:gd name="T13" fmla="*/ 2 h 28"/>
                <a:gd name="T14" fmla="*/ 101 w 316"/>
                <a:gd name="T15" fmla="*/ 2 h 28"/>
                <a:gd name="T16" fmla="*/ 116 w 316"/>
                <a:gd name="T17" fmla="*/ 4 h 28"/>
                <a:gd name="T18" fmla="*/ 120 w 316"/>
                <a:gd name="T19" fmla="*/ 4 h 28"/>
                <a:gd name="T20" fmla="*/ 152 w 316"/>
                <a:gd name="T21" fmla="*/ 4 h 28"/>
                <a:gd name="T22" fmla="*/ 188 w 316"/>
                <a:gd name="T23" fmla="*/ 6 h 28"/>
                <a:gd name="T24" fmla="*/ 267 w 316"/>
                <a:gd name="T25" fmla="*/ 8 h 28"/>
                <a:gd name="T26" fmla="*/ 273 w 316"/>
                <a:gd name="T27" fmla="*/ 10 h 28"/>
                <a:gd name="T28" fmla="*/ 286 w 316"/>
                <a:gd name="T29" fmla="*/ 10 h 28"/>
                <a:gd name="T30" fmla="*/ 314 w 316"/>
                <a:gd name="T31" fmla="*/ 10 h 28"/>
                <a:gd name="T32" fmla="*/ 316 w 316"/>
                <a:gd name="T33" fmla="*/ 28 h 28"/>
                <a:gd name="T34" fmla="*/ 300 w 316"/>
                <a:gd name="T35" fmla="*/ 24 h 28"/>
                <a:gd name="T36" fmla="*/ 280 w 316"/>
                <a:gd name="T37" fmla="*/ 20 h 28"/>
                <a:gd name="T38" fmla="*/ 257 w 316"/>
                <a:gd name="T39" fmla="*/ 16 h 28"/>
                <a:gd name="T40" fmla="*/ 229 w 316"/>
                <a:gd name="T41" fmla="*/ 14 h 28"/>
                <a:gd name="T42" fmla="*/ 182 w 316"/>
                <a:gd name="T43" fmla="*/ 14 h 28"/>
                <a:gd name="T44" fmla="*/ 146 w 316"/>
                <a:gd name="T45" fmla="*/ 12 h 28"/>
                <a:gd name="T46" fmla="*/ 109 w 316"/>
                <a:gd name="T47" fmla="*/ 12 h 28"/>
                <a:gd name="T48" fmla="*/ 81 w 316"/>
                <a:gd name="T49" fmla="*/ 10 h 28"/>
                <a:gd name="T50" fmla="*/ 59 w 316"/>
                <a:gd name="T51" fmla="*/ 10 h 28"/>
                <a:gd name="T52" fmla="*/ 26 w 316"/>
                <a:gd name="T53" fmla="*/ 8 h 28"/>
                <a:gd name="T54" fmla="*/ 0 w 316"/>
                <a:gd name="T55" fmla="*/ 6 h 28"/>
                <a:gd name="T56" fmla="*/ 0 w 316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6" h="28">
                  <a:moveTo>
                    <a:pt x="0" y="0"/>
                  </a:moveTo>
                  <a:lnTo>
                    <a:pt x="37" y="0"/>
                  </a:lnTo>
                  <a:lnTo>
                    <a:pt x="41" y="2"/>
                  </a:lnTo>
                  <a:lnTo>
                    <a:pt x="67" y="2"/>
                  </a:lnTo>
                  <a:lnTo>
                    <a:pt x="73" y="0"/>
                  </a:lnTo>
                  <a:lnTo>
                    <a:pt x="93" y="2"/>
                  </a:lnTo>
                  <a:lnTo>
                    <a:pt x="97" y="2"/>
                  </a:lnTo>
                  <a:lnTo>
                    <a:pt x="101" y="2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52" y="4"/>
                  </a:lnTo>
                  <a:lnTo>
                    <a:pt x="188" y="6"/>
                  </a:lnTo>
                  <a:lnTo>
                    <a:pt x="267" y="8"/>
                  </a:lnTo>
                  <a:lnTo>
                    <a:pt x="273" y="10"/>
                  </a:lnTo>
                  <a:lnTo>
                    <a:pt x="286" y="10"/>
                  </a:lnTo>
                  <a:lnTo>
                    <a:pt x="314" y="10"/>
                  </a:lnTo>
                  <a:lnTo>
                    <a:pt x="316" y="28"/>
                  </a:lnTo>
                  <a:lnTo>
                    <a:pt x="300" y="24"/>
                  </a:lnTo>
                  <a:lnTo>
                    <a:pt x="280" y="20"/>
                  </a:lnTo>
                  <a:lnTo>
                    <a:pt x="257" y="16"/>
                  </a:lnTo>
                  <a:lnTo>
                    <a:pt x="229" y="14"/>
                  </a:lnTo>
                  <a:lnTo>
                    <a:pt x="182" y="14"/>
                  </a:lnTo>
                  <a:lnTo>
                    <a:pt x="146" y="12"/>
                  </a:lnTo>
                  <a:lnTo>
                    <a:pt x="109" y="12"/>
                  </a:lnTo>
                  <a:lnTo>
                    <a:pt x="81" y="10"/>
                  </a:lnTo>
                  <a:lnTo>
                    <a:pt x="59" y="10"/>
                  </a:lnTo>
                  <a:lnTo>
                    <a:pt x="26" y="8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" name="Freeform 19">
              <a:extLst>
                <a:ext uri="{FF2B5EF4-FFF2-40B4-BE49-F238E27FC236}">
                  <a16:creationId xmlns:a16="http://schemas.microsoft.com/office/drawing/2014/main" id="{EB516B7F-30CB-4AB3-9252-E8C1D258E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258" y="3516886"/>
              <a:ext cx="5924" cy="85248"/>
            </a:xfrm>
            <a:custGeom>
              <a:avLst/>
              <a:gdLst>
                <a:gd name="T0" fmla="*/ 0 w 8"/>
                <a:gd name="T1" fmla="*/ 115 h 115"/>
                <a:gd name="T2" fmla="*/ 4 w 8"/>
                <a:gd name="T3" fmla="*/ 0 h 115"/>
                <a:gd name="T4" fmla="*/ 8 w 8"/>
                <a:gd name="T5" fmla="*/ 0 h 115"/>
                <a:gd name="T6" fmla="*/ 4 w 8"/>
                <a:gd name="T7" fmla="*/ 115 h 115"/>
                <a:gd name="T8" fmla="*/ 0 w 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5">
                  <a:moveTo>
                    <a:pt x="0" y="115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4" y="11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" name="Freeform 20">
              <a:extLst>
                <a:ext uri="{FF2B5EF4-FFF2-40B4-BE49-F238E27FC236}">
                  <a16:creationId xmlns:a16="http://schemas.microsoft.com/office/drawing/2014/main" id="{7FAA658A-A825-4376-8BC1-D169EC472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303" y="4864547"/>
              <a:ext cx="7405" cy="33358"/>
            </a:xfrm>
            <a:custGeom>
              <a:avLst/>
              <a:gdLst>
                <a:gd name="T0" fmla="*/ 10 w 10"/>
                <a:gd name="T1" fmla="*/ 0 h 45"/>
                <a:gd name="T2" fmla="*/ 8 w 10"/>
                <a:gd name="T3" fmla="*/ 10 h 45"/>
                <a:gd name="T4" fmla="*/ 6 w 10"/>
                <a:gd name="T5" fmla="*/ 28 h 45"/>
                <a:gd name="T6" fmla="*/ 4 w 10"/>
                <a:gd name="T7" fmla="*/ 43 h 45"/>
                <a:gd name="T8" fmla="*/ 4 w 10"/>
                <a:gd name="T9" fmla="*/ 45 h 45"/>
                <a:gd name="T10" fmla="*/ 4 w 10"/>
                <a:gd name="T11" fmla="*/ 45 h 45"/>
                <a:gd name="T12" fmla="*/ 0 w 10"/>
                <a:gd name="T13" fmla="*/ 43 h 45"/>
                <a:gd name="T14" fmla="*/ 0 w 10"/>
                <a:gd name="T15" fmla="*/ 36 h 45"/>
                <a:gd name="T16" fmla="*/ 2 w 10"/>
                <a:gd name="T17" fmla="*/ 20 h 45"/>
                <a:gd name="T18" fmla="*/ 4 w 10"/>
                <a:gd name="T19" fmla="*/ 4 h 45"/>
                <a:gd name="T20" fmla="*/ 6 w 10"/>
                <a:gd name="T21" fmla="*/ 2 h 45"/>
                <a:gd name="T22" fmla="*/ 10 w 10"/>
                <a:gd name="T2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45">
                  <a:moveTo>
                    <a:pt x="10" y="0"/>
                  </a:moveTo>
                  <a:lnTo>
                    <a:pt x="8" y="10"/>
                  </a:lnTo>
                  <a:lnTo>
                    <a:pt x="6" y="28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" name="Freeform 21">
              <a:extLst>
                <a:ext uri="{FF2B5EF4-FFF2-40B4-BE49-F238E27FC236}">
                  <a16:creationId xmlns:a16="http://schemas.microsoft.com/office/drawing/2014/main" id="{47F61208-E8A3-4396-9088-6E770BC3B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346" y="4356765"/>
              <a:ext cx="570160" cy="85248"/>
            </a:xfrm>
            <a:custGeom>
              <a:avLst/>
              <a:gdLst>
                <a:gd name="T0" fmla="*/ 770 w 770"/>
                <a:gd name="T1" fmla="*/ 30 h 115"/>
                <a:gd name="T2" fmla="*/ 770 w 770"/>
                <a:gd name="T3" fmla="*/ 36 h 115"/>
                <a:gd name="T4" fmla="*/ 754 w 770"/>
                <a:gd name="T5" fmla="*/ 34 h 115"/>
                <a:gd name="T6" fmla="*/ 737 w 770"/>
                <a:gd name="T7" fmla="*/ 32 h 115"/>
                <a:gd name="T8" fmla="*/ 709 w 770"/>
                <a:gd name="T9" fmla="*/ 24 h 115"/>
                <a:gd name="T10" fmla="*/ 673 w 770"/>
                <a:gd name="T11" fmla="*/ 16 h 115"/>
                <a:gd name="T12" fmla="*/ 634 w 770"/>
                <a:gd name="T13" fmla="*/ 14 h 115"/>
                <a:gd name="T14" fmla="*/ 561 w 770"/>
                <a:gd name="T15" fmla="*/ 14 h 115"/>
                <a:gd name="T16" fmla="*/ 551 w 770"/>
                <a:gd name="T17" fmla="*/ 12 h 115"/>
                <a:gd name="T18" fmla="*/ 517 w 770"/>
                <a:gd name="T19" fmla="*/ 10 h 115"/>
                <a:gd name="T20" fmla="*/ 482 w 770"/>
                <a:gd name="T21" fmla="*/ 12 h 115"/>
                <a:gd name="T22" fmla="*/ 399 w 770"/>
                <a:gd name="T23" fmla="*/ 8 h 115"/>
                <a:gd name="T24" fmla="*/ 399 w 770"/>
                <a:gd name="T25" fmla="*/ 6 h 115"/>
                <a:gd name="T26" fmla="*/ 371 w 770"/>
                <a:gd name="T27" fmla="*/ 6 h 115"/>
                <a:gd name="T28" fmla="*/ 375 w 770"/>
                <a:gd name="T29" fmla="*/ 8 h 115"/>
                <a:gd name="T30" fmla="*/ 328 w 770"/>
                <a:gd name="T31" fmla="*/ 6 h 115"/>
                <a:gd name="T32" fmla="*/ 255 w 770"/>
                <a:gd name="T33" fmla="*/ 6 h 115"/>
                <a:gd name="T34" fmla="*/ 253 w 770"/>
                <a:gd name="T35" fmla="*/ 10 h 115"/>
                <a:gd name="T36" fmla="*/ 146 w 770"/>
                <a:gd name="T37" fmla="*/ 8 h 115"/>
                <a:gd name="T38" fmla="*/ 118 w 770"/>
                <a:gd name="T39" fmla="*/ 22 h 115"/>
                <a:gd name="T40" fmla="*/ 120 w 770"/>
                <a:gd name="T41" fmla="*/ 26 h 115"/>
                <a:gd name="T42" fmla="*/ 102 w 770"/>
                <a:gd name="T43" fmla="*/ 40 h 115"/>
                <a:gd name="T44" fmla="*/ 71 w 770"/>
                <a:gd name="T45" fmla="*/ 59 h 115"/>
                <a:gd name="T46" fmla="*/ 2 w 770"/>
                <a:gd name="T47" fmla="*/ 115 h 115"/>
                <a:gd name="T48" fmla="*/ 0 w 770"/>
                <a:gd name="T49" fmla="*/ 101 h 115"/>
                <a:gd name="T50" fmla="*/ 89 w 770"/>
                <a:gd name="T51" fmla="*/ 38 h 115"/>
                <a:gd name="T52" fmla="*/ 106 w 770"/>
                <a:gd name="T53" fmla="*/ 24 h 115"/>
                <a:gd name="T54" fmla="*/ 122 w 770"/>
                <a:gd name="T55" fmla="*/ 12 h 115"/>
                <a:gd name="T56" fmla="*/ 130 w 770"/>
                <a:gd name="T57" fmla="*/ 6 h 115"/>
                <a:gd name="T58" fmla="*/ 148 w 770"/>
                <a:gd name="T59" fmla="*/ 0 h 115"/>
                <a:gd name="T60" fmla="*/ 179 w 770"/>
                <a:gd name="T61" fmla="*/ 0 h 115"/>
                <a:gd name="T62" fmla="*/ 231 w 770"/>
                <a:gd name="T63" fmla="*/ 0 h 115"/>
                <a:gd name="T64" fmla="*/ 284 w 770"/>
                <a:gd name="T65" fmla="*/ 0 h 115"/>
                <a:gd name="T66" fmla="*/ 310 w 770"/>
                <a:gd name="T67" fmla="*/ 2 h 115"/>
                <a:gd name="T68" fmla="*/ 373 w 770"/>
                <a:gd name="T69" fmla="*/ 2 h 115"/>
                <a:gd name="T70" fmla="*/ 484 w 770"/>
                <a:gd name="T71" fmla="*/ 4 h 115"/>
                <a:gd name="T72" fmla="*/ 527 w 770"/>
                <a:gd name="T73" fmla="*/ 6 h 115"/>
                <a:gd name="T74" fmla="*/ 592 w 770"/>
                <a:gd name="T75" fmla="*/ 6 h 115"/>
                <a:gd name="T76" fmla="*/ 662 w 770"/>
                <a:gd name="T77" fmla="*/ 8 h 115"/>
                <a:gd name="T78" fmla="*/ 667 w 770"/>
                <a:gd name="T79" fmla="*/ 8 h 115"/>
                <a:gd name="T80" fmla="*/ 739 w 770"/>
                <a:gd name="T81" fmla="*/ 26 h 115"/>
                <a:gd name="T82" fmla="*/ 770 w 770"/>
                <a:gd name="T83" fmla="*/ 3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0" h="115">
                  <a:moveTo>
                    <a:pt x="770" y="30"/>
                  </a:moveTo>
                  <a:lnTo>
                    <a:pt x="770" y="36"/>
                  </a:lnTo>
                  <a:lnTo>
                    <a:pt x="754" y="34"/>
                  </a:lnTo>
                  <a:lnTo>
                    <a:pt x="737" y="32"/>
                  </a:lnTo>
                  <a:lnTo>
                    <a:pt x="709" y="24"/>
                  </a:lnTo>
                  <a:lnTo>
                    <a:pt x="673" y="16"/>
                  </a:lnTo>
                  <a:lnTo>
                    <a:pt x="634" y="14"/>
                  </a:lnTo>
                  <a:lnTo>
                    <a:pt x="561" y="14"/>
                  </a:lnTo>
                  <a:lnTo>
                    <a:pt x="551" y="12"/>
                  </a:lnTo>
                  <a:lnTo>
                    <a:pt x="517" y="10"/>
                  </a:lnTo>
                  <a:lnTo>
                    <a:pt x="482" y="12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71" y="6"/>
                  </a:lnTo>
                  <a:lnTo>
                    <a:pt x="375" y="8"/>
                  </a:lnTo>
                  <a:lnTo>
                    <a:pt x="328" y="6"/>
                  </a:lnTo>
                  <a:lnTo>
                    <a:pt x="255" y="6"/>
                  </a:lnTo>
                  <a:lnTo>
                    <a:pt x="253" y="10"/>
                  </a:lnTo>
                  <a:lnTo>
                    <a:pt x="146" y="8"/>
                  </a:lnTo>
                  <a:lnTo>
                    <a:pt x="118" y="22"/>
                  </a:lnTo>
                  <a:lnTo>
                    <a:pt x="120" y="26"/>
                  </a:lnTo>
                  <a:lnTo>
                    <a:pt x="102" y="40"/>
                  </a:lnTo>
                  <a:lnTo>
                    <a:pt x="71" y="59"/>
                  </a:lnTo>
                  <a:lnTo>
                    <a:pt x="2" y="115"/>
                  </a:lnTo>
                  <a:lnTo>
                    <a:pt x="0" y="101"/>
                  </a:lnTo>
                  <a:lnTo>
                    <a:pt x="89" y="38"/>
                  </a:lnTo>
                  <a:lnTo>
                    <a:pt x="106" y="24"/>
                  </a:lnTo>
                  <a:lnTo>
                    <a:pt x="122" y="12"/>
                  </a:lnTo>
                  <a:lnTo>
                    <a:pt x="130" y="6"/>
                  </a:lnTo>
                  <a:lnTo>
                    <a:pt x="148" y="0"/>
                  </a:lnTo>
                  <a:lnTo>
                    <a:pt x="179" y="0"/>
                  </a:lnTo>
                  <a:lnTo>
                    <a:pt x="231" y="0"/>
                  </a:lnTo>
                  <a:lnTo>
                    <a:pt x="284" y="0"/>
                  </a:lnTo>
                  <a:lnTo>
                    <a:pt x="310" y="2"/>
                  </a:lnTo>
                  <a:lnTo>
                    <a:pt x="373" y="2"/>
                  </a:lnTo>
                  <a:lnTo>
                    <a:pt x="484" y="4"/>
                  </a:lnTo>
                  <a:lnTo>
                    <a:pt x="527" y="6"/>
                  </a:lnTo>
                  <a:lnTo>
                    <a:pt x="592" y="6"/>
                  </a:lnTo>
                  <a:lnTo>
                    <a:pt x="662" y="8"/>
                  </a:lnTo>
                  <a:lnTo>
                    <a:pt x="667" y="8"/>
                  </a:lnTo>
                  <a:lnTo>
                    <a:pt x="739" y="26"/>
                  </a:lnTo>
                  <a:lnTo>
                    <a:pt x="770" y="3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" name="Freeform 22">
              <a:extLst>
                <a:ext uri="{FF2B5EF4-FFF2-40B4-BE49-F238E27FC236}">
                  <a16:creationId xmlns:a16="http://schemas.microsoft.com/office/drawing/2014/main" id="{D9A2E682-E101-4BD6-AEBF-B2C4AC503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665" y="5060247"/>
              <a:ext cx="11847" cy="8895"/>
            </a:xfrm>
            <a:custGeom>
              <a:avLst/>
              <a:gdLst>
                <a:gd name="T0" fmla="*/ 0 w 16"/>
                <a:gd name="T1" fmla="*/ 2 h 12"/>
                <a:gd name="T2" fmla="*/ 14 w 16"/>
                <a:gd name="T3" fmla="*/ 0 h 12"/>
                <a:gd name="T4" fmla="*/ 16 w 16"/>
                <a:gd name="T5" fmla="*/ 12 h 12"/>
                <a:gd name="T6" fmla="*/ 12 w 16"/>
                <a:gd name="T7" fmla="*/ 12 h 12"/>
                <a:gd name="T8" fmla="*/ 6 w 16"/>
                <a:gd name="T9" fmla="*/ 12 h 12"/>
                <a:gd name="T10" fmla="*/ 6 w 16"/>
                <a:gd name="T11" fmla="*/ 10 h 12"/>
                <a:gd name="T12" fmla="*/ 6 w 16"/>
                <a:gd name="T13" fmla="*/ 10 h 12"/>
                <a:gd name="T14" fmla="*/ 6 w 16"/>
                <a:gd name="T15" fmla="*/ 4 h 12"/>
                <a:gd name="T16" fmla="*/ 0 w 16"/>
                <a:gd name="T17" fmla="*/ 6 h 12"/>
                <a:gd name="T18" fmla="*/ 0 w 16"/>
                <a:gd name="T1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0" y="2"/>
                  </a:moveTo>
                  <a:lnTo>
                    <a:pt x="14" y="0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" name="Freeform 23">
              <a:extLst>
                <a:ext uri="{FF2B5EF4-FFF2-40B4-BE49-F238E27FC236}">
                  <a16:creationId xmlns:a16="http://schemas.microsoft.com/office/drawing/2014/main" id="{E5C7B047-F511-447D-A2CB-062E534940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9618" y="4434600"/>
              <a:ext cx="332470" cy="203113"/>
            </a:xfrm>
            <a:custGeom>
              <a:avLst/>
              <a:gdLst>
                <a:gd name="T0" fmla="*/ 83 w 449"/>
                <a:gd name="T1" fmla="*/ 130 h 274"/>
                <a:gd name="T2" fmla="*/ 85 w 449"/>
                <a:gd name="T3" fmla="*/ 134 h 274"/>
                <a:gd name="T4" fmla="*/ 87 w 449"/>
                <a:gd name="T5" fmla="*/ 187 h 274"/>
                <a:gd name="T6" fmla="*/ 174 w 449"/>
                <a:gd name="T7" fmla="*/ 185 h 274"/>
                <a:gd name="T8" fmla="*/ 202 w 449"/>
                <a:gd name="T9" fmla="*/ 185 h 274"/>
                <a:gd name="T10" fmla="*/ 202 w 449"/>
                <a:gd name="T11" fmla="*/ 134 h 274"/>
                <a:gd name="T12" fmla="*/ 210 w 449"/>
                <a:gd name="T13" fmla="*/ 134 h 274"/>
                <a:gd name="T14" fmla="*/ 210 w 449"/>
                <a:gd name="T15" fmla="*/ 185 h 274"/>
                <a:gd name="T16" fmla="*/ 212 w 449"/>
                <a:gd name="T17" fmla="*/ 185 h 274"/>
                <a:gd name="T18" fmla="*/ 311 w 449"/>
                <a:gd name="T19" fmla="*/ 110 h 274"/>
                <a:gd name="T20" fmla="*/ 238 w 449"/>
                <a:gd name="T21" fmla="*/ 20 h 274"/>
                <a:gd name="T22" fmla="*/ 241 w 449"/>
                <a:gd name="T23" fmla="*/ 18 h 274"/>
                <a:gd name="T24" fmla="*/ 313 w 449"/>
                <a:gd name="T25" fmla="*/ 108 h 274"/>
                <a:gd name="T26" fmla="*/ 350 w 449"/>
                <a:gd name="T27" fmla="*/ 79 h 274"/>
                <a:gd name="T28" fmla="*/ 350 w 449"/>
                <a:gd name="T29" fmla="*/ 89 h 274"/>
                <a:gd name="T30" fmla="*/ 400 w 449"/>
                <a:gd name="T31" fmla="*/ 49 h 274"/>
                <a:gd name="T32" fmla="*/ 400 w 449"/>
                <a:gd name="T33" fmla="*/ 27 h 274"/>
                <a:gd name="T34" fmla="*/ 400 w 449"/>
                <a:gd name="T35" fmla="*/ 18 h 274"/>
                <a:gd name="T36" fmla="*/ 400 w 449"/>
                <a:gd name="T37" fmla="*/ 18 h 274"/>
                <a:gd name="T38" fmla="*/ 400 w 449"/>
                <a:gd name="T39" fmla="*/ 0 h 274"/>
                <a:gd name="T40" fmla="*/ 447 w 449"/>
                <a:gd name="T41" fmla="*/ 0 h 274"/>
                <a:gd name="T42" fmla="*/ 449 w 449"/>
                <a:gd name="T43" fmla="*/ 47 h 274"/>
                <a:gd name="T44" fmla="*/ 407 w 449"/>
                <a:gd name="T45" fmla="*/ 49 h 274"/>
                <a:gd name="T46" fmla="*/ 409 w 449"/>
                <a:gd name="T47" fmla="*/ 102 h 274"/>
                <a:gd name="T48" fmla="*/ 437 w 449"/>
                <a:gd name="T49" fmla="*/ 100 h 274"/>
                <a:gd name="T50" fmla="*/ 441 w 449"/>
                <a:gd name="T51" fmla="*/ 138 h 274"/>
                <a:gd name="T52" fmla="*/ 411 w 449"/>
                <a:gd name="T53" fmla="*/ 140 h 274"/>
                <a:gd name="T54" fmla="*/ 413 w 449"/>
                <a:gd name="T55" fmla="*/ 181 h 274"/>
                <a:gd name="T56" fmla="*/ 447 w 449"/>
                <a:gd name="T57" fmla="*/ 181 h 274"/>
                <a:gd name="T58" fmla="*/ 350 w 449"/>
                <a:gd name="T59" fmla="*/ 274 h 274"/>
                <a:gd name="T60" fmla="*/ 352 w 449"/>
                <a:gd name="T61" fmla="*/ 189 h 274"/>
                <a:gd name="T62" fmla="*/ 222 w 449"/>
                <a:gd name="T63" fmla="*/ 193 h 274"/>
                <a:gd name="T64" fmla="*/ 180 w 449"/>
                <a:gd name="T65" fmla="*/ 231 h 274"/>
                <a:gd name="T66" fmla="*/ 180 w 449"/>
                <a:gd name="T67" fmla="*/ 252 h 274"/>
                <a:gd name="T68" fmla="*/ 174 w 449"/>
                <a:gd name="T69" fmla="*/ 252 h 274"/>
                <a:gd name="T70" fmla="*/ 174 w 449"/>
                <a:gd name="T71" fmla="*/ 195 h 274"/>
                <a:gd name="T72" fmla="*/ 91 w 449"/>
                <a:gd name="T73" fmla="*/ 195 h 274"/>
                <a:gd name="T74" fmla="*/ 91 w 449"/>
                <a:gd name="T75" fmla="*/ 264 h 274"/>
                <a:gd name="T76" fmla="*/ 87 w 449"/>
                <a:gd name="T77" fmla="*/ 264 h 274"/>
                <a:gd name="T78" fmla="*/ 87 w 449"/>
                <a:gd name="T79" fmla="*/ 195 h 274"/>
                <a:gd name="T80" fmla="*/ 87 w 449"/>
                <a:gd name="T81" fmla="*/ 191 h 274"/>
                <a:gd name="T82" fmla="*/ 2 w 449"/>
                <a:gd name="T83" fmla="*/ 189 h 274"/>
                <a:gd name="T84" fmla="*/ 0 w 449"/>
                <a:gd name="T85" fmla="*/ 132 h 274"/>
                <a:gd name="T86" fmla="*/ 4 w 449"/>
                <a:gd name="T87" fmla="*/ 132 h 274"/>
                <a:gd name="T88" fmla="*/ 30 w 449"/>
                <a:gd name="T89" fmla="*/ 132 h 274"/>
                <a:gd name="T90" fmla="*/ 30 w 449"/>
                <a:gd name="T91" fmla="*/ 94 h 274"/>
                <a:gd name="T92" fmla="*/ 34 w 449"/>
                <a:gd name="T93" fmla="*/ 89 h 274"/>
                <a:gd name="T94" fmla="*/ 34 w 449"/>
                <a:gd name="T95" fmla="*/ 132 h 274"/>
                <a:gd name="T96" fmla="*/ 83 w 449"/>
                <a:gd name="T97" fmla="*/ 130 h 274"/>
                <a:gd name="T98" fmla="*/ 405 w 449"/>
                <a:gd name="T99" fmla="*/ 181 h 274"/>
                <a:gd name="T100" fmla="*/ 402 w 449"/>
                <a:gd name="T101" fmla="*/ 55 h 274"/>
                <a:gd name="T102" fmla="*/ 350 w 449"/>
                <a:gd name="T103" fmla="*/ 93 h 274"/>
                <a:gd name="T104" fmla="*/ 236 w 449"/>
                <a:gd name="T105" fmla="*/ 185 h 274"/>
                <a:gd name="T106" fmla="*/ 354 w 449"/>
                <a:gd name="T107" fmla="*/ 183 h 274"/>
                <a:gd name="T108" fmla="*/ 405 w 449"/>
                <a:gd name="T109" fmla="*/ 1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9" h="274">
                  <a:moveTo>
                    <a:pt x="83" y="130"/>
                  </a:moveTo>
                  <a:lnTo>
                    <a:pt x="85" y="134"/>
                  </a:lnTo>
                  <a:lnTo>
                    <a:pt x="87" y="187"/>
                  </a:lnTo>
                  <a:lnTo>
                    <a:pt x="174" y="185"/>
                  </a:lnTo>
                  <a:lnTo>
                    <a:pt x="202" y="185"/>
                  </a:lnTo>
                  <a:lnTo>
                    <a:pt x="202" y="134"/>
                  </a:lnTo>
                  <a:lnTo>
                    <a:pt x="210" y="134"/>
                  </a:lnTo>
                  <a:lnTo>
                    <a:pt x="210" y="185"/>
                  </a:lnTo>
                  <a:lnTo>
                    <a:pt x="212" y="185"/>
                  </a:lnTo>
                  <a:lnTo>
                    <a:pt x="311" y="110"/>
                  </a:lnTo>
                  <a:lnTo>
                    <a:pt x="238" y="20"/>
                  </a:lnTo>
                  <a:lnTo>
                    <a:pt x="241" y="18"/>
                  </a:lnTo>
                  <a:lnTo>
                    <a:pt x="313" y="108"/>
                  </a:lnTo>
                  <a:lnTo>
                    <a:pt x="350" y="79"/>
                  </a:lnTo>
                  <a:lnTo>
                    <a:pt x="350" y="89"/>
                  </a:lnTo>
                  <a:lnTo>
                    <a:pt x="400" y="49"/>
                  </a:lnTo>
                  <a:lnTo>
                    <a:pt x="400" y="27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0" y="0"/>
                  </a:lnTo>
                  <a:lnTo>
                    <a:pt x="447" y="0"/>
                  </a:lnTo>
                  <a:lnTo>
                    <a:pt x="449" y="47"/>
                  </a:lnTo>
                  <a:lnTo>
                    <a:pt x="407" y="49"/>
                  </a:lnTo>
                  <a:lnTo>
                    <a:pt x="409" y="102"/>
                  </a:lnTo>
                  <a:lnTo>
                    <a:pt x="437" y="100"/>
                  </a:lnTo>
                  <a:lnTo>
                    <a:pt x="441" y="138"/>
                  </a:lnTo>
                  <a:lnTo>
                    <a:pt x="411" y="140"/>
                  </a:lnTo>
                  <a:lnTo>
                    <a:pt x="413" y="181"/>
                  </a:lnTo>
                  <a:lnTo>
                    <a:pt x="447" y="181"/>
                  </a:lnTo>
                  <a:lnTo>
                    <a:pt x="350" y="274"/>
                  </a:lnTo>
                  <a:lnTo>
                    <a:pt x="352" y="189"/>
                  </a:lnTo>
                  <a:lnTo>
                    <a:pt x="222" y="193"/>
                  </a:lnTo>
                  <a:lnTo>
                    <a:pt x="180" y="231"/>
                  </a:lnTo>
                  <a:lnTo>
                    <a:pt x="180" y="252"/>
                  </a:lnTo>
                  <a:lnTo>
                    <a:pt x="174" y="252"/>
                  </a:lnTo>
                  <a:lnTo>
                    <a:pt x="174" y="195"/>
                  </a:lnTo>
                  <a:lnTo>
                    <a:pt x="91" y="195"/>
                  </a:lnTo>
                  <a:lnTo>
                    <a:pt x="91" y="264"/>
                  </a:lnTo>
                  <a:lnTo>
                    <a:pt x="87" y="264"/>
                  </a:lnTo>
                  <a:lnTo>
                    <a:pt x="87" y="195"/>
                  </a:lnTo>
                  <a:lnTo>
                    <a:pt x="87" y="191"/>
                  </a:lnTo>
                  <a:lnTo>
                    <a:pt x="2" y="189"/>
                  </a:lnTo>
                  <a:lnTo>
                    <a:pt x="0" y="132"/>
                  </a:lnTo>
                  <a:lnTo>
                    <a:pt x="4" y="132"/>
                  </a:lnTo>
                  <a:lnTo>
                    <a:pt x="30" y="132"/>
                  </a:lnTo>
                  <a:lnTo>
                    <a:pt x="30" y="94"/>
                  </a:lnTo>
                  <a:lnTo>
                    <a:pt x="34" y="89"/>
                  </a:lnTo>
                  <a:lnTo>
                    <a:pt x="34" y="132"/>
                  </a:lnTo>
                  <a:lnTo>
                    <a:pt x="83" y="130"/>
                  </a:lnTo>
                  <a:close/>
                  <a:moveTo>
                    <a:pt x="405" y="181"/>
                  </a:moveTo>
                  <a:lnTo>
                    <a:pt x="402" y="55"/>
                  </a:lnTo>
                  <a:lnTo>
                    <a:pt x="350" y="93"/>
                  </a:lnTo>
                  <a:lnTo>
                    <a:pt x="236" y="185"/>
                  </a:lnTo>
                  <a:lnTo>
                    <a:pt x="354" y="183"/>
                  </a:lnTo>
                  <a:lnTo>
                    <a:pt x="405" y="18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" name="Freeform 24">
              <a:extLst>
                <a:ext uri="{FF2B5EF4-FFF2-40B4-BE49-F238E27FC236}">
                  <a16:creationId xmlns:a16="http://schemas.microsoft.com/office/drawing/2014/main" id="{100FFCB5-26A3-4D1C-9F6D-5CA6FDCC4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704" y="4885303"/>
              <a:ext cx="176972" cy="117865"/>
            </a:xfrm>
            <a:custGeom>
              <a:avLst/>
              <a:gdLst>
                <a:gd name="T0" fmla="*/ 225 w 239"/>
                <a:gd name="T1" fmla="*/ 13 h 159"/>
                <a:gd name="T2" fmla="*/ 213 w 239"/>
                <a:gd name="T3" fmla="*/ 19 h 159"/>
                <a:gd name="T4" fmla="*/ 205 w 239"/>
                <a:gd name="T5" fmla="*/ 21 h 159"/>
                <a:gd name="T6" fmla="*/ 195 w 239"/>
                <a:gd name="T7" fmla="*/ 27 h 159"/>
                <a:gd name="T8" fmla="*/ 186 w 239"/>
                <a:gd name="T9" fmla="*/ 33 h 159"/>
                <a:gd name="T10" fmla="*/ 180 w 239"/>
                <a:gd name="T11" fmla="*/ 39 h 159"/>
                <a:gd name="T12" fmla="*/ 193 w 239"/>
                <a:gd name="T13" fmla="*/ 79 h 159"/>
                <a:gd name="T14" fmla="*/ 191 w 239"/>
                <a:gd name="T15" fmla="*/ 108 h 159"/>
                <a:gd name="T16" fmla="*/ 174 w 239"/>
                <a:gd name="T17" fmla="*/ 128 h 159"/>
                <a:gd name="T18" fmla="*/ 140 w 239"/>
                <a:gd name="T19" fmla="*/ 136 h 159"/>
                <a:gd name="T20" fmla="*/ 112 w 239"/>
                <a:gd name="T21" fmla="*/ 136 h 159"/>
                <a:gd name="T22" fmla="*/ 73 w 239"/>
                <a:gd name="T23" fmla="*/ 134 h 159"/>
                <a:gd name="T24" fmla="*/ 59 w 239"/>
                <a:gd name="T25" fmla="*/ 130 h 159"/>
                <a:gd name="T26" fmla="*/ 41 w 239"/>
                <a:gd name="T27" fmla="*/ 134 h 159"/>
                <a:gd name="T28" fmla="*/ 23 w 239"/>
                <a:gd name="T29" fmla="*/ 148 h 159"/>
                <a:gd name="T30" fmla="*/ 8 w 239"/>
                <a:gd name="T31" fmla="*/ 157 h 159"/>
                <a:gd name="T32" fmla="*/ 0 w 239"/>
                <a:gd name="T33" fmla="*/ 154 h 159"/>
                <a:gd name="T34" fmla="*/ 16 w 239"/>
                <a:gd name="T35" fmla="*/ 140 h 159"/>
                <a:gd name="T36" fmla="*/ 31 w 239"/>
                <a:gd name="T37" fmla="*/ 126 h 159"/>
                <a:gd name="T38" fmla="*/ 41 w 239"/>
                <a:gd name="T39" fmla="*/ 132 h 159"/>
                <a:gd name="T40" fmla="*/ 51 w 239"/>
                <a:gd name="T41" fmla="*/ 126 h 159"/>
                <a:gd name="T42" fmla="*/ 75 w 239"/>
                <a:gd name="T43" fmla="*/ 130 h 159"/>
                <a:gd name="T44" fmla="*/ 116 w 239"/>
                <a:gd name="T45" fmla="*/ 132 h 159"/>
                <a:gd name="T46" fmla="*/ 140 w 239"/>
                <a:gd name="T47" fmla="*/ 134 h 159"/>
                <a:gd name="T48" fmla="*/ 156 w 239"/>
                <a:gd name="T49" fmla="*/ 130 h 159"/>
                <a:gd name="T50" fmla="*/ 178 w 239"/>
                <a:gd name="T51" fmla="*/ 116 h 159"/>
                <a:gd name="T52" fmla="*/ 186 w 239"/>
                <a:gd name="T53" fmla="*/ 104 h 159"/>
                <a:gd name="T54" fmla="*/ 182 w 239"/>
                <a:gd name="T55" fmla="*/ 63 h 159"/>
                <a:gd name="T56" fmla="*/ 178 w 239"/>
                <a:gd name="T57" fmla="*/ 41 h 159"/>
                <a:gd name="T58" fmla="*/ 178 w 239"/>
                <a:gd name="T59" fmla="*/ 35 h 159"/>
                <a:gd name="T60" fmla="*/ 191 w 239"/>
                <a:gd name="T61" fmla="*/ 25 h 159"/>
                <a:gd name="T62" fmla="*/ 197 w 239"/>
                <a:gd name="T63" fmla="*/ 21 h 159"/>
                <a:gd name="T64" fmla="*/ 205 w 239"/>
                <a:gd name="T65" fmla="*/ 19 h 159"/>
                <a:gd name="T66" fmla="*/ 213 w 239"/>
                <a:gd name="T67" fmla="*/ 15 h 159"/>
                <a:gd name="T68" fmla="*/ 221 w 239"/>
                <a:gd name="T69" fmla="*/ 11 h 159"/>
                <a:gd name="T70" fmla="*/ 227 w 239"/>
                <a:gd name="T71" fmla="*/ 9 h 159"/>
                <a:gd name="T72" fmla="*/ 233 w 239"/>
                <a:gd name="T73" fmla="*/ 4 h 159"/>
                <a:gd name="T74" fmla="*/ 237 w 239"/>
                <a:gd name="T75" fmla="*/ 0 h 159"/>
                <a:gd name="T76" fmla="*/ 231 w 239"/>
                <a:gd name="T77" fmla="*/ 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9" h="159">
                  <a:moveTo>
                    <a:pt x="231" y="8"/>
                  </a:moveTo>
                  <a:lnTo>
                    <a:pt x="225" y="13"/>
                  </a:lnTo>
                  <a:lnTo>
                    <a:pt x="217" y="15"/>
                  </a:lnTo>
                  <a:lnTo>
                    <a:pt x="213" y="19"/>
                  </a:lnTo>
                  <a:lnTo>
                    <a:pt x="209" y="21"/>
                  </a:lnTo>
                  <a:lnTo>
                    <a:pt x="205" y="21"/>
                  </a:lnTo>
                  <a:lnTo>
                    <a:pt x="199" y="23"/>
                  </a:lnTo>
                  <a:lnTo>
                    <a:pt x="195" y="27"/>
                  </a:lnTo>
                  <a:lnTo>
                    <a:pt x="191" y="27"/>
                  </a:lnTo>
                  <a:lnTo>
                    <a:pt x="186" y="33"/>
                  </a:lnTo>
                  <a:lnTo>
                    <a:pt x="180" y="37"/>
                  </a:lnTo>
                  <a:lnTo>
                    <a:pt x="180" y="39"/>
                  </a:lnTo>
                  <a:lnTo>
                    <a:pt x="189" y="65"/>
                  </a:lnTo>
                  <a:lnTo>
                    <a:pt x="193" y="79"/>
                  </a:lnTo>
                  <a:lnTo>
                    <a:pt x="189" y="96"/>
                  </a:lnTo>
                  <a:lnTo>
                    <a:pt x="191" y="108"/>
                  </a:lnTo>
                  <a:lnTo>
                    <a:pt x="184" y="118"/>
                  </a:lnTo>
                  <a:lnTo>
                    <a:pt x="174" y="128"/>
                  </a:lnTo>
                  <a:lnTo>
                    <a:pt x="160" y="134"/>
                  </a:lnTo>
                  <a:lnTo>
                    <a:pt x="140" y="136"/>
                  </a:lnTo>
                  <a:lnTo>
                    <a:pt x="122" y="136"/>
                  </a:lnTo>
                  <a:lnTo>
                    <a:pt x="112" y="136"/>
                  </a:lnTo>
                  <a:lnTo>
                    <a:pt x="91" y="134"/>
                  </a:lnTo>
                  <a:lnTo>
                    <a:pt x="73" y="134"/>
                  </a:lnTo>
                  <a:lnTo>
                    <a:pt x="63" y="130"/>
                  </a:lnTo>
                  <a:lnTo>
                    <a:pt x="59" y="130"/>
                  </a:lnTo>
                  <a:lnTo>
                    <a:pt x="53" y="134"/>
                  </a:lnTo>
                  <a:lnTo>
                    <a:pt x="41" y="134"/>
                  </a:lnTo>
                  <a:lnTo>
                    <a:pt x="35" y="140"/>
                  </a:lnTo>
                  <a:lnTo>
                    <a:pt x="23" y="148"/>
                  </a:lnTo>
                  <a:lnTo>
                    <a:pt x="16" y="148"/>
                  </a:lnTo>
                  <a:lnTo>
                    <a:pt x="8" y="157"/>
                  </a:lnTo>
                  <a:lnTo>
                    <a:pt x="6" y="159"/>
                  </a:lnTo>
                  <a:lnTo>
                    <a:pt x="0" y="154"/>
                  </a:lnTo>
                  <a:lnTo>
                    <a:pt x="4" y="152"/>
                  </a:lnTo>
                  <a:lnTo>
                    <a:pt x="16" y="140"/>
                  </a:lnTo>
                  <a:lnTo>
                    <a:pt x="23" y="130"/>
                  </a:lnTo>
                  <a:lnTo>
                    <a:pt x="31" y="126"/>
                  </a:lnTo>
                  <a:lnTo>
                    <a:pt x="37" y="126"/>
                  </a:lnTo>
                  <a:lnTo>
                    <a:pt x="41" y="132"/>
                  </a:lnTo>
                  <a:lnTo>
                    <a:pt x="53" y="130"/>
                  </a:lnTo>
                  <a:lnTo>
                    <a:pt x="51" y="126"/>
                  </a:lnTo>
                  <a:lnTo>
                    <a:pt x="59" y="126"/>
                  </a:lnTo>
                  <a:lnTo>
                    <a:pt x="75" y="130"/>
                  </a:lnTo>
                  <a:lnTo>
                    <a:pt x="91" y="130"/>
                  </a:lnTo>
                  <a:lnTo>
                    <a:pt x="116" y="132"/>
                  </a:lnTo>
                  <a:lnTo>
                    <a:pt x="130" y="132"/>
                  </a:lnTo>
                  <a:lnTo>
                    <a:pt x="140" y="134"/>
                  </a:lnTo>
                  <a:lnTo>
                    <a:pt x="148" y="132"/>
                  </a:lnTo>
                  <a:lnTo>
                    <a:pt x="156" y="130"/>
                  </a:lnTo>
                  <a:lnTo>
                    <a:pt x="168" y="124"/>
                  </a:lnTo>
                  <a:lnTo>
                    <a:pt x="178" y="116"/>
                  </a:lnTo>
                  <a:lnTo>
                    <a:pt x="182" y="110"/>
                  </a:lnTo>
                  <a:lnTo>
                    <a:pt x="186" y="104"/>
                  </a:lnTo>
                  <a:lnTo>
                    <a:pt x="186" y="96"/>
                  </a:lnTo>
                  <a:lnTo>
                    <a:pt x="182" y="63"/>
                  </a:lnTo>
                  <a:lnTo>
                    <a:pt x="180" y="53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35"/>
                  </a:lnTo>
                  <a:lnTo>
                    <a:pt x="186" y="29"/>
                  </a:lnTo>
                  <a:lnTo>
                    <a:pt x="191" y="25"/>
                  </a:lnTo>
                  <a:lnTo>
                    <a:pt x="195" y="25"/>
                  </a:lnTo>
                  <a:lnTo>
                    <a:pt x="197" y="21"/>
                  </a:lnTo>
                  <a:lnTo>
                    <a:pt x="203" y="19"/>
                  </a:lnTo>
                  <a:lnTo>
                    <a:pt x="205" y="19"/>
                  </a:lnTo>
                  <a:lnTo>
                    <a:pt x="209" y="19"/>
                  </a:lnTo>
                  <a:lnTo>
                    <a:pt x="213" y="15"/>
                  </a:lnTo>
                  <a:lnTo>
                    <a:pt x="217" y="11"/>
                  </a:lnTo>
                  <a:lnTo>
                    <a:pt x="221" y="11"/>
                  </a:lnTo>
                  <a:lnTo>
                    <a:pt x="223" y="11"/>
                  </a:lnTo>
                  <a:lnTo>
                    <a:pt x="227" y="9"/>
                  </a:lnTo>
                  <a:lnTo>
                    <a:pt x="227" y="8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7" y="0"/>
                  </a:lnTo>
                  <a:lnTo>
                    <a:pt x="239" y="4"/>
                  </a:lnTo>
                  <a:lnTo>
                    <a:pt x="231" y="8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" name="Freeform 25">
              <a:extLst>
                <a:ext uri="{FF2B5EF4-FFF2-40B4-BE49-F238E27FC236}">
                  <a16:creationId xmlns:a16="http://schemas.microsoft.com/office/drawing/2014/main" id="{1EE05761-CE81-407B-88B5-BE788F6B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471" y="4433118"/>
              <a:ext cx="8886" cy="228317"/>
            </a:xfrm>
            <a:custGeom>
              <a:avLst/>
              <a:gdLst>
                <a:gd name="T0" fmla="*/ 4 w 12"/>
                <a:gd name="T1" fmla="*/ 45 h 308"/>
                <a:gd name="T2" fmla="*/ 6 w 12"/>
                <a:gd name="T3" fmla="*/ 49 h 308"/>
                <a:gd name="T4" fmla="*/ 12 w 12"/>
                <a:gd name="T5" fmla="*/ 308 h 308"/>
                <a:gd name="T6" fmla="*/ 8 w 12"/>
                <a:gd name="T7" fmla="*/ 308 h 308"/>
                <a:gd name="T8" fmla="*/ 2 w 12"/>
                <a:gd name="T9" fmla="*/ 49 h 308"/>
                <a:gd name="T10" fmla="*/ 2 w 12"/>
                <a:gd name="T11" fmla="*/ 45 h 308"/>
                <a:gd name="T12" fmla="*/ 0 w 12"/>
                <a:gd name="T13" fmla="*/ 0 h 308"/>
                <a:gd name="T14" fmla="*/ 4 w 12"/>
                <a:gd name="T15" fmla="*/ 0 h 308"/>
                <a:gd name="T16" fmla="*/ 4 w 12"/>
                <a:gd name="T17" fmla="*/ 45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08">
                  <a:moveTo>
                    <a:pt x="4" y="45"/>
                  </a:moveTo>
                  <a:lnTo>
                    <a:pt x="6" y="49"/>
                  </a:lnTo>
                  <a:lnTo>
                    <a:pt x="12" y="308"/>
                  </a:lnTo>
                  <a:lnTo>
                    <a:pt x="8" y="308"/>
                  </a:lnTo>
                  <a:lnTo>
                    <a:pt x="2" y="49"/>
                  </a:lnTo>
                  <a:lnTo>
                    <a:pt x="2" y="45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" name="Freeform 26">
              <a:extLst>
                <a:ext uri="{FF2B5EF4-FFF2-40B4-BE49-F238E27FC236}">
                  <a16:creationId xmlns:a16="http://schemas.microsoft.com/office/drawing/2014/main" id="{2539551F-C035-46E5-9244-408BF8F2B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032" y="4619922"/>
              <a:ext cx="16290" cy="16308"/>
            </a:xfrm>
            <a:custGeom>
              <a:avLst/>
              <a:gdLst>
                <a:gd name="T0" fmla="*/ 20 w 22"/>
                <a:gd name="T1" fmla="*/ 0 h 22"/>
                <a:gd name="T2" fmla="*/ 22 w 22"/>
                <a:gd name="T3" fmla="*/ 22 h 22"/>
                <a:gd name="T4" fmla="*/ 0 w 22"/>
                <a:gd name="T5" fmla="*/ 22 h 22"/>
                <a:gd name="T6" fmla="*/ 0 w 22"/>
                <a:gd name="T7" fmla="*/ 2 h 22"/>
                <a:gd name="T8" fmla="*/ 20 w 2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0" y="0"/>
                  </a:moveTo>
                  <a:lnTo>
                    <a:pt x="22" y="22"/>
                  </a:lnTo>
                  <a:lnTo>
                    <a:pt x="0" y="22"/>
                  </a:lnTo>
                  <a:lnTo>
                    <a:pt x="0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" name="Freeform 27">
              <a:extLst>
                <a:ext uri="{FF2B5EF4-FFF2-40B4-BE49-F238E27FC236}">
                  <a16:creationId xmlns:a16="http://schemas.microsoft.com/office/drawing/2014/main" id="{46E458CF-2926-474F-B374-68D08D214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4440" y="4718513"/>
              <a:ext cx="17771" cy="11120"/>
            </a:xfrm>
            <a:custGeom>
              <a:avLst/>
              <a:gdLst>
                <a:gd name="T0" fmla="*/ 22 w 24"/>
                <a:gd name="T1" fmla="*/ 15 h 15"/>
                <a:gd name="T2" fmla="*/ 0 w 24"/>
                <a:gd name="T3" fmla="*/ 6 h 15"/>
                <a:gd name="T4" fmla="*/ 4 w 24"/>
                <a:gd name="T5" fmla="*/ 0 h 15"/>
                <a:gd name="T6" fmla="*/ 24 w 24"/>
                <a:gd name="T7" fmla="*/ 11 h 15"/>
                <a:gd name="T8" fmla="*/ 22 w 2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2" y="15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24" y="11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" name="Freeform 28">
              <a:extLst>
                <a:ext uri="{FF2B5EF4-FFF2-40B4-BE49-F238E27FC236}">
                  <a16:creationId xmlns:a16="http://schemas.microsoft.com/office/drawing/2014/main" id="{8E743738-2818-4D26-9620-A3B6E17A0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572" y="4636231"/>
              <a:ext cx="19252" cy="65975"/>
            </a:xfrm>
            <a:custGeom>
              <a:avLst/>
              <a:gdLst>
                <a:gd name="T0" fmla="*/ 0 w 26"/>
                <a:gd name="T1" fmla="*/ 89 h 89"/>
                <a:gd name="T2" fmla="*/ 4 w 26"/>
                <a:gd name="T3" fmla="*/ 75 h 89"/>
                <a:gd name="T4" fmla="*/ 8 w 26"/>
                <a:gd name="T5" fmla="*/ 57 h 89"/>
                <a:gd name="T6" fmla="*/ 12 w 26"/>
                <a:gd name="T7" fmla="*/ 38 h 89"/>
                <a:gd name="T8" fmla="*/ 16 w 26"/>
                <a:gd name="T9" fmla="*/ 26 h 89"/>
                <a:gd name="T10" fmla="*/ 20 w 26"/>
                <a:gd name="T11" fmla="*/ 12 h 89"/>
                <a:gd name="T12" fmla="*/ 22 w 26"/>
                <a:gd name="T13" fmla="*/ 0 h 89"/>
                <a:gd name="T14" fmla="*/ 26 w 26"/>
                <a:gd name="T15" fmla="*/ 2 h 89"/>
                <a:gd name="T16" fmla="*/ 24 w 26"/>
                <a:gd name="T17" fmla="*/ 8 h 89"/>
                <a:gd name="T18" fmla="*/ 18 w 26"/>
                <a:gd name="T19" fmla="*/ 36 h 89"/>
                <a:gd name="T20" fmla="*/ 14 w 26"/>
                <a:gd name="T21" fmla="*/ 49 h 89"/>
                <a:gd name="T22" fmla="*/ 12 w 26"/>
                <a:gd name="T23" fmla="*/ 59 h 89"/>
                <a:gd name="T24" fmla="*/ 8 w 26"/>
                <a:gd name="T25" fmla="*/ 75 h 89"/>
                <a:gd name="T26" fmla="*/ 6 w 26"/>
                <a:gd name="T27" fmla="*/ 89 h 89"/>
                <a:gd name="T28" fmla="*/ 0 w 26"/>
                <a:gd name="T2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89">
                  <a:moveTo>
                    <a:pt x="0" y="89"/>
                  </a:moveTo>
                  <a:lnTo>
                    <a:pt x="4" y="75"/>
                  </a:lnTo>
                  <a:lnTo>
                    <a:pt x="8" y="57"/>
                  </a:lnTo>
                  <a:lnTo>
                    <a:pt x="12" y="38"/>
                  </a:lnTo>
                  <a:lnTo>
                    <a:pt x="16" y="26"/>
                  </a:lnTo>
                  <a:lnTo>
                    <a:pt x="20" y="1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4" y="8"/>
                  </a:lnTo>
                  <a:lnTo>
                    <a:pt x="18" y="36"/>
                  </a:lnTo>
                  <a:lnTo>
                    <a:pt x="14" y="49"/>
                  </a:lnTo>
                  <a:lnTo>
                    <a:pt x="12" y="59"/>
                  </a:lnTo>
                  <a:lnTo>
                    <a:pt x="8" y="75"/>
                  </a:lnTo>
                  <a:lnTo>
                    <a:pt x="6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" name="Freeform 29">
              <a:extLst>
                <a:ext uri="{FF2B5EF4-FFF2-40B4-BE49-F238E27FC236}">
                  <a16:creationId xmlns:a16="http://schemas.microsoft.com/office/drawing/2014/main" id="{6F43C5FF-FF10-4CA7-81D2-9448FCD8D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767" y="3271520"/>
              <a:ext cx="204369" cy="49666"/>
            </a:xfrm>
            <a:custGeom>
              <a:avLst/>
              <a:gdLst>
                <a:gd name="T0" fmla="*/ 0 w 276"/>
                <a:gd name="T1" fmla="*/ 4 h 67"/>
                <a:gd name="T2" fmla="*/ 0 w 276"/>
                <a:gd name="T3" fmla="*/ 0 h 67"/>
                <a:gd name="T4" fmla="*/ 276 w 276"/>
                <a:gd name="T5" fmla="*/ 61 h 67"/>
                <a:gd name="T6" fmla="*/ 274 w 276"/>
                <a:gd name="T7" fmla="*/ 67 h 67"/>
                <a:gd name="T8" fmla="*/ 0 w 276"/>
                <a:gd name="T9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67">
                  <a:moveTo>
                    <a:pt x="0" y="4"/>
                  </a:moveTo>
                  <a:lnTo>
                    <a:pt x="0" y="0"/>
                  </a:lnTo>
                  <a:lnTo>
                    <a:pt x="276" y="61"/>
                  </a:lnTo>
                  <a:lnTo>
                    <a:pt x="274" y="6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" name="Freeform 30">
              <a:extLst>
                <a:ext uri="{FF2B5EF4-FFF2-40B4-BE49-F238E27FC236}">
                  <a16:creationId xmlns:a16="http://schemas.microsoft.com/office/drawing/2014/main" id="{604F0C5F-88E7-4645-BECC-D30FCBC9F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6563" y="4677001"/>
              <a:ext cx="154017" cy="555966"/>
            </a:xfrm>
            <a:custGeom>
              <a:avLst/>
              <a:gdLst>
                <a:gd name="T0" fmla="*/ 127 w 208"/>
                <a:gd name="T1" fmla="*/ 387 h 750"/>
                <a:gd name="T2" fmla="*/ 99 w 208"/>
                <a:gd name="T3" fmla="*/ 452 h 750"/>
                <a:gd name="T4" fmla="*/ 50 w 208"/>
                <a:gd name="T5" fmla="*/ 525 h 750"/>
                <a:gd name="T6" fmla="*/ 26 w 208"/>
                <a:gd name="T7" fmla="*/ 600 h 750"/>
                <a:gd name="T8" fmla="*/ 30 w 208"/>
                <a:gd name="T9" fmla="*/ 652 h 750"/>
                <a:gd name="T10" fmla="*/ 24 w 208"/>
                <a:gd name="T11" fmla="*/ 699 h 750"/>
                <a:gd name="T12" fmla="*/ 44 w 208"/>
                <a:gd name="T13" fmla="*/ 733 h 750"/>
                <a:gd name="T14" fmla="*/ 89 w 208"/>
                <a:gd name="T15" fmla="*/ 727 h 750"/>
                <a:gd name="T16" fmla="*/ 107 w 208"/>
                <a:gd name="T17" fmla="*/ 725 h 750"/>
                <a:gd name="T18" fmla="*/ 79 w 208"/>
                <a:gd name="T19" fmla="*/ 742 h 750"/>
                <a:gd name="T20" fmla="*/ 28 w 208"/>
                <a:gd name="T21" fmla="*/ 748 h 750"/>
                <a:gd name="T22" fmla="*/ 2 w 208"/>
                <a:gd name="T23" fmla="*/ 731 h 750"/>
                <a:gd name="T24" fmla="*/ 2 w 208"/>
                <a:gd name="T25" fmla="*/ 683 h 750"/>
                <a:gd name="T26" fmla="*/ 12 w 208"/>
                <a:gd name="T27" fmla="*/ 608 h 750"/>
                <a:gd name="T28" fmla="*/ 40 w 208"/>
                <a:gd name="T29" fmla="*/ 523 h 750"/>
                <a:gd name="T30" fmla="*/ 113 w 208"/>
                <a:gd name="T31" fmla="*/ 419 h 750"/>
                <a:gd name="T32" fmla="*/ 18 w 208"/>
                <a:gd name="T33" fmla="*/ 6 h 750"/>
                <a:gd name="T34" fmla="*/ 38 w 208"/>
                <a:gd name="T35" fmla="*/ 2 h 750"/>
                <a:gd name="T36" fmla="*/ 127 w 208"/>
                <a:gd name="T37" fmla="*/ 26 h 750"/>
                <a:gd name="T38" fmla="*/ 172 w 208"/>
                <a:gd name="T39" fmla="*/ 64 h 750"/>
                <a:gd name="T40" fmla="*/ 202 w 208"/>
                <a:gd name="T41" fmla="*/ 148 h 750"/>
                <a:gd name="T42" fmla="*/ 208 w 208"/>
                <a:gd name="T43" fmla="*/ 212 h 750"/>
                <a:gd name="T44" fmla="*/ 188 w 208"/>
                <a:gd name="T45" fmla="*/ 269 h 750"/>
                <a:gd name="T46" fmla="*/ 145 w 208"/>
                <a:gd name="T47" fmla="*/ 373 h 750"/>
                <a:gd name="T48" fmla="*/ 131 w 208"/>
                <a:gd name="T49" fmla="*/ 379 h 750"/>
                <a:gd name="T50" fmla="*/ 168 w 208"/>
                <a:gd name="T51" fmla="*/ 304 h 750"/>
                <a:gd name="T52" fmla="*/ 190 w 208"/>
                <a:gd name="T53" fmla="*/ 253 h 750"/>
                <a:gd name="T54" fmla="*/ 198 w 208"/>
                <a:gd name="T55" fmla="*/ 202 h 750"/>
                <a:gd name="T56" fmla="*/ 192 w 208"/>
                <a:gd name="T57" fmla="*/ 154 h 750"/>
                <a:gd name="T58" fmla="*/ 164 w 208"/>
                <a:gd name="T59" fmla="*/ 77 h 750"/>
                <a:gd name="T60" fmla="*/ 123 w 208"/>
                <a:gd name="T61" fmla="*/ 32 h 750"/>
                <a:gd name="T62" fmla="*/ 103 w 208"/>
                <a:gd name="T63" fmla="*/ 24 h 750"/>
                <a:gd name="T64" fmla="*/ 66 w 208"/>
                <a:gd name="T65" fmla="*/ 16 h 750"/>
                <a:gd name="T66" fmla="*/ 18 w 208"/>
                <a:gd name="T67" fmla="*/ 6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8" h="750">
                  <a:moveTo>
                    <a:pt x="121" y="397"/>
                  </a:moveTo>
                  <a:lnTo>
                    <a:pt x="127" y="387"/>
                  </a:lnTo>
                  <a:lnTo>
                    <a:pt x="125" y="409"/>
                  </a:lnTo>
                  <a:lnTo>
                    <a:pt x="99" y="452"/>
                  </a:lnTo>
                  <a:lnTo>
                    <a:pt x="68" y="498"/>
                  </a:lnTo>
                  <a:lnTo>
                    <a:pt x="50" y="525"/>
                  </a:lnTo>
                  <a:lnTo>
                    <a:pt x="42" y="565"/>
                  </a:lnTo>
                  <a:lnTo>
                    <a:pt x="26" y="600"/>
                  </a:lnTo>
                  <a:lnTo>
                    <a:pt x="24" y="630"/>
                  </a:lnTo>
                  <a:lnTo>
                    <a:pt x="30" y="652"/>
                  </a:lnTo>
                  <a:lnTo>
                    <a:pt x="28" y="683"/>
                  </a:lnTo>
                  <a:lnTo>
                    <a:pt x="24" y="699"/>
                  </a:lnTo>
                  <a:lnTo>
                    <a:pt x="32" y="721"/>
                  </a:lnTo>
                  <a:lnTo>
                    <a:pt x="44" y="733"/>
                  </a:lnTo>
                  <a:lnTo>
                    <a:pt x="77" y="731"/>
                  </a:lnTo>
                  <a:lnTo>
                    <a:pt x="89" y="727"/>
                  </a:lnTo>
                  <a:lnTo>
                    <a:pt x="103" y="719"/>
                  </a:lnTo>
                  <a:lnTo>
                    <a:pt x="107" y="725"/>
                  </a:lnTo>
                  <a:lnTo>
                    <a:pt x="103" y="729"/>
                  </a:lnTo>
                  <a:lnTo>
                    <a:pt x="79" y="742"/>
                  </a:lnTo>
                  <a:lnTo>
                    <a:pt x="56" y="750"/>
                  </a:lnTo>
                  <a:lnTo>
                    <a:pt x="28" y="748"/>
                  </a:lnTo>
                  <a:lnTo>
                    <a:pt x="6" y="740"/>
                  </a:lnTo>
                  <a:lnTo>
                    <a:pt x="2" y="731"/>
                  </a:lnTo>
                  <a:lnTo>
                    <a:pt x="0" y="705"/>
                  </a:lnTo>
                  <a:lnTo>
                    <a:pt x="2" y="683"/>
                  </a:lnTo>
                  <a:lnTo>
                    <a:pt x="6" y="642"/>
                  </a:lnTo>
                  <a:lnTo>
                    <a:pt x="12" y="608"/>
                  </a:lnTo>
                  <a:lnTo>
                    <a:pt x="24" y="567"/>
                  </a:lnTo>
                  <a:lnTo>
                    <a:pt x="40" y="523"/>
                  </a:lnTo>
                  <a:lnTo>
                    <a:pt x="75" y="468"/>
                  </a:lnTo>
                  <a:lnTo>
                    <a:pt x="113" y="419"/>
                  </a:lnTo>
                  <a:lnTo>
                    <a:pt x="121" y="397"/>
                  </a:lnTo>
                  <a:close/>
                  <a:moveTo>
                    <a:pt x="18" y="6"/>
                  </a:moveTo>
                  <a:lnTo>
                    <a:pt x="18" y="0"/>
                  </a:lnTo>
                  <a:lnTo>
                    <a:pt x="38" y="2"/>
                  </a:lnTo>
                  <a:lnTo>
                    <a:pt x="95" y="18"/>
                  </a:lnTo>
                  <a:lnTo>
                    <a:pt x="127" y="26"/>
                  </a:lnTo>
                  <a:lnTo>
                    <a:pt x="147" y="42"/>
                  </a:lnTo>
                  <a:lnTo>
                    <a:pt x="172" y="64"/>
                  </a:lnTo>
                  <a:lnTo>
                    <a:pt x="192" y="111"/>
                  </a:lnTo>
                  <a:lnTo>
                    <a:pt x="202" y="148"/>
                  </a:lnTo>
                  <a:lnTo>
                    <a:pt x="204" y="188"/>
                  </a:lnTo>
                  <a:lnTo>
                    <a:pt x="208" y="212"/>
                  </a:lnTo>
                  <a:lnTo>
                    <a:pt x="198" y="251"/>
                  </a:lnTo>
                  <a:lnTo>
                    <a:pt x="188" y="269"/>
                  </a:lnTo>
                  <a:lnTo>
                    <a:pt x="174" y="314"/>
                  </a:lnTo>
                  <a:lnTo>
                    <a:pt x="145" y="373"/>
                  </a:lnTo>
                  <a:lnTo>
                    <a:pt x="127" y="387"/>
                  </a:lnTo>
                  <a:lnTo>
                    <a:pt x="131" y="379"/>
                  </a:lnTo>
                  <a:lnTo>
                    <a:pt x="158" y="322"/>
                  </a:lnTo>
                  <a:lnTo>
                    <a:pt x="168" y="304"/>
                  </a:lnTo>
                  <a:lnTo>
                    <a:pt x="176" y="279"/>
                  </a:lnTo>
                  <a:lnTo>
                    <a:pt x="190" y="253"/>
                  </a:lnTo>
                  <a:lnTo>
                    <a:pt x="192" y="239"/>
                  </a:lnTo>
                  <a:lnTo>
                    <a:pt x="198" y="202"/>
                  </a:lnTo>
                  <a:lnTo>
                    <a:pt x="194" y="192"/>
                  </a:lnTo>
                  <a:lnTo>
                    <a:pt x="192" y="154"/>
                  </a:lnTo>
                  <a:lnTo>
                    <a:pt x="180" y="115"/>
                  </a:lnTo>
                  <a:lnTo>
                    <a:pt x="164" y="77"/>
                  </a:lnTo>
                  <a:lnTo>
                    <a:pt x="143" y="50"/>
                  </a:lnTo>
                  <a:lnTo>
                    <a:pt x="123" y="32"/>
                  </a:lnTo>
                  <a:lnTo>
                    <a:pt x="111" y="30"/>
                  </a:lnTo>
                  <a:lnTo>
                    <a:pt x="103" y="24"/>
                  </a:lnTo>
                  <a:lnTo>
                    <a:pt x="89" y="22"/>
                  </a:lnTo>
                  <a:lnTo>
                    <a:pt x="66" y="16"/>
                  </a:lnTo>
                  <a:lnTo>
                    <a:pt x="46" y="8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" name="Freeform 31">
              <a:extLst>
                <a:ext uri="{FF2B5EF4-FFF2-40B4-BE49-F238E27FC236}">
                  <a16:creationId xmlns:a16="http://schemas.microsoft.com/office/drawing/2014/main" id="{E4F8A4F0-60E3-40C3-A9EA-10B21614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747" y="4517625"/>
              <a:ext cx="140689" cy="8895"/>
            </a:xfrm>
            <a:custGeom>
              <a:avLst/>
              <a:gdLst>
                <a:gd name="T0" fmla="*/ 190 w 190"/>
                <a:gd name="T1" fmla="*/ 12 h 12"/>
                <a:gd name="T2" fmla="*/ 160 w 190"/>
                <a:gd name="T3" fmla="*/ 10 h 12"/>
                <a:gd name="T4" fmla="*/ 154 w 190"/>
                <a:gd name="T5" fmla="*/ 10 h 12"/>
                <a:gd name="T6" fmla="*/ 141 w 190"/>
                <a:gd name="T7" fmla="*/ 10 h 12"/>
                <a:gd name="T8" fmla="*/ 101 w 190"/>
                <a:gd name="T9" fmla="*/ 8 h 12"/>
                <a:gd name="T10" fmla="*/ 79 w 190"/>
                <a:gd name="T11" fmla="*/ 6 h 12"/>
                <a:gd name="T12" fmla="*/ 73 w 190"/>
                <a:gd name="T13" fmla="*/ 8 h 12"/>
                <a:gd name="T14" fmla="*/ 60 w 190"/>
                <a:gd name="T15" fmla="*/ 8 h 12"/>
                <a:gd name="T16" fmla="*/ 38 w 190"/>
                <a:gd name="T17" fmla="*/ 8 h 12"/>
                <a:gd name="T18" fmla="*/ 34 w 190"/>
                <a:gd name="T19" fmla="*/ 8 h 12"/>
                <a:gd name="T20" fmla="*/ 24 w 190"/>
                <a:gd name="T21" fmla="*/ 6 h 12"/>
                <a:gd name="T22" fmla="*/ 0 w 190"/>
                <a:gd name="T23" fmla="*/ 4 h 12"/>
                <a:gd name="T24" fmla="*/ 2 w 190"/>
                <a:gd name="T25" fmla="*/ 0 h 12"/>
                <a:gd name="T26" fmla="*/ 28 w 190"/>
                <a:gd name="T27" fmla="*/ 0 h 12"/>
                <a:gd name="T28" fmla="*/ 54 w 190"/>
                <a:gd name="T29" fmla="*/ 0 h 12"/>
                <a:gd name="T30" fmla="*/ 83 w 190"/>
                <a:gd name="T31" fmla="*/ 0 h 12"/>
                <a:gd name="T32" fmla="*/ 107 w 190"/>
                <a:gd name="T33" fmla="*/ 0 h 12"/>
                <a:gd name="T34" fmla="*/ 145 w 190"/>
                <a:gd name="T35" fmla="*/ 0 h 12"/>
                <a:gd name="T36" fmla="*/ 190 w 190"/>
                <a:gd name="T37" fmla="*/ 4 h 12"/>
                <a:gd name="T38" fmla="*/ 190 w 190"/>
                <a:gd name="T39" fmla="*/ 8 h 12"/>
                <a:gd name="T40" fmla="*/ 190 w 190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12">
                  <a:moveTo>
                    <a:pt x="190" y="12"/>
                  </a:moveTo>
                  <a:lnTo>
                    <a:pt x="160" y="10"/>
                  </a:lnTo>
                  <a:lnTo>
                    <a:pt x="154" y="10"/>
                  </a:lnTo>
                  <a:lnTo>
                    <a:pt x="141" y="10"/>
                  </a:lnTo>
                  <a:lnTo>
                    <a:pt x="101" y="8"/>
                  </a:lnTo>
                  <a:lnTo>
                    <a:pt x="79" y="6"/>
                  </a:lnTo>
                  <a:lnTo>
                    <a:pt x="73" y="8"/>
                  </a:lnTo>
                  <a:lnTo>
                    <a:pt x="60" y="8"/>
                  </a:lnTo>
                  <a:lnTo>
                    <a:pt x="38" y="8"/>
                  </a:lnTo>
                  <a:lnTo>
                    <a:pt x="34" y="8"/>
                  </a:lnTo>
                  <a:lnTo>
                    <a:pt x="24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28" y="0"/>
                  </a:lnTo>
                  <a:lnTo>
                    <a:pt x="54" y="0"/>
                  </a:lnTo>
                  <a:lnTo>
                    <a:pt x="83" y="0"/>
                  </a:lnTo>
                  <a:lnTo>
                    <a:pt x="107" y="0"/>
                  </a:lnTo>
                  <a:lnTo>
                    <a:pt x="145" y="0"/>
                  </a:lnTo>
                  <a:lnTo>
                    <a:pt x="190" y="4"/>
                  </a:lnTo>
                  <a:lnTo>
                    <a:pt x="190" y="8"/>
                  </a:lnTo>
                  <a:lnTo>
                    <a:pt x="190" y="1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" name="Freeform 32">
              <a:extLst>
                <a:ext uri="{FF2B5EF4-FFF2-40B4-BE49-F238E27FC236}">
                  <a16:creationId xmlns:a16="http://schemas.microsoft.com/office/drawing/2014/main" id="{3E56986F-6EDB-4053-A835-6B59B2112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72" y="4377521"/>
              <a:ext cx="112551" cy="8895"/>
            </a:xfrm>
            <a:custGeom>
              <a:avLst/>
              <a:gdLst>
                <a:gd name="T0" fmla="*/ 0 w 152"/>
                <a:gd name="T1" fmla="*/ 6 h 12"/>
                <a:gd name="T2" fmla="*/ 65 w 152"/>
                <a:gd name="T3" fmla="*/ 6 h 12"/>
                <a:gd name="T4" fmla="*/ 88 w 152"/>
                <a:gd name="T5" fmla="*/ 6 h 12"/>
                <a:gd name="T6" fmla="*/ 94 w 152"/>
                <a:gd name="T7" fmla="*/ 4 h 12"/>
                <a:gd name="T8" fmla="*/ 116 w 152"/>
                <a:gd name="T9" fmla="*/ 4 h 12"/>
                <a:gd name="T10" fmla="*/ 140 w 152"/>
                <a:gd name="T11" fmla="*/ 4 h 12"/>
                <a:gd name="T12" fmla="*/ 148 w 152"/>
                <a:gd name="T13" fmla="*/ 2 h 12"/>
                <a:gd name="T14" fmla="*/ 152 w 152"/>
                <a:gd name="T15" fmla="*/ 0 h 12"/>
                <a:gd name="T16" fmla="*/ 150 w 152"/>
                <a:gd name="T17" fmla="*/ 10 h 12"/>
                <a:gd name="T18" fmla="*/ 88 w 152"/>
                <a:gd name="T19" fmla="*/ 10 h 12"/>
                <a:gd name="T20" fmla="*/ 0 w 152"/>
                <a:gd name="T21" fmla="*/ 12 h 12"/>
                <a:gd name="T22" fmla="*/ 0 w 152"/>
                <a:gd name="T2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2" h="12">
                  <a:moveTo>
                    <a:pt x="0" y="6"/>
                  </a:moveTo>
                  <a:lnTo>
                    <a:pt x="65" y="6"/>
                  </a:lnTo>
                  <a:lnTo>
                    <a:pt x="88" y="6"/>
                  </a:lnTo>
                  <a:lnTo>
                    <a:pt x="94" y="4"/>
                  </a:lnTo>
                  <a:lnTo>
                    <a:pt x="116" y="4"/>
                  </a:lnTo>
                  <a:lnTo>
                    <a:pt x="140" y="4"/>
                  </a:lnTo>
                  <a:lnTo>
                    <a:pt x="148" y="2"/>
                  </a:lnTo>
                  <a:lnTo>
                    <a:pt x="152" y="0"/>
                  </a:lnTo>
                  <a:lnTo>
                    <a:pt x="150" y="10"/>
                  </a:lnTo>
                  <a:lnTo>
                    <a:pt x="88" y="10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" name="Freeform 33">
              <a:extLst>
                <a:ext uri="{FF2B5EF4-FFF2-40B4-BE49-F238E27FC236}">
                  <a16:creationId xmlns:a16="http://schemas.microsoft.com/office/drawing/2014/main" id="{B13E3044-478A-4752-8E49-B4AE5C0A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157" y="4871960"/>
              <a:ext cx="102185" cy="112676"/>
            </a:xfrm>
            <a:custGeom>
              <a:avLst/>
              <a:gdLst>
                <a:gd name="T0" fmla="*/ 9 w 70"/>
                <a:gd name="T1" fmla="*/ 1 h 77"/>
                <a:gd name="T2" fmla="*/ 9 w 70"/>
                <a:gd name="T3" fmla="*/ 1 h 77"/>
                <a:gd name="T4" fmla="*/ 2 w 70"/>
                <a:gd name="T5" fmla="*/ 0 h 77"/>
                <a:gd name="T6" fmla="*/ 0 w 70"/>
                <a:gd name="T7" fmla="*/ 0 h 77"/>
                <a:gd name="T8" fmla="*/ 0 w 70"/>
                <a:gd name="T9" fmla="*/ 6 h 77"/>
                <a:gd name="T10" fmla="*/ 1 w 70"/>
                <a:gd name="T11" fmla="*/ 6 h 77"/>
                <a:gd name="T12" fmla="*/ 2 w 70"/>
                <a:gd name="T13" fmla="*/ 6 h 77"/>
                <a:gd name="T14" fmla="*/ 2 w 70"/>
                <a:gd name="T15" fmla="*/ 1 h 77"/>
                <a:gd name="T16" fmla="*/ 9 w 70"/>
                <a:gd name="T17" fmla="*/ 2 h 77"/>
                <a:gd name="T18" fmla="*/ 20 w 70"/>
                <a:gd name="T19" fmla="*/ 4 h 77"/>
                <a:gd name="T20" fmla="*/ 25 w 70"/>
                <a:gd name="T21" fmla="*/ 5 h 77"/>
                <a:gd name="T22" fmla="*/ 31 w 70"/>
                <a:gd name="T23" fmla="*/ 7 h 77"/>
                <a:gd name="T24" fmla="*/ 39 w 70"/>
                <a:gd name="T25" fmla="*/ 11 h 77"/>
                <a:gd name="T26" fmla="*/ 42 w 70"/>
                <a:gd name="T27" fmla="*/ 12 h 77"/>
                <a:gd name="T28" fmla="*/ 54 w 70"/>
                <a:gd name="T29" fmla="*/ 17 h 77"/>
                <a:gd name="T30" fmla="*/ 55 w 70"/>
                <a:gd name="T31" fmla="*/ 18 h 77"/>
                <a:gd name="T32" fmla="*/ 56 w 70"/>
                <a:gd name="T33" fmla="*/ 18 h 77"/>
                <a:gd name="T34" fmla="*/ 57 w 70"/>
                <a:gd name="T35" fmla="*/ 19 h 77"/>
                <a:gd name="T36" fmla="*/ 58 w 70"/>
                <a:gd name="T37" fmla="*/ 20 h 77"/>
                <a:gd name="T38" fmla="*/ 59 w 70"/>
                <a:gd name="T39" fmla="*/ 21 h 77"/>
                <a:gd name="T40" fmla="*/ 60 w 70"/>
                <a:gd name="T41" fmla="*/ 22 h 77"/>
                <a:gd name="T42" fmla="*/ 61 w 70"/>
                <a:gd name="T43" fmla="*/ 23 h 77"/>
                <a:gd name="T44" fmla="*/ 62 w 70"/>
                <a:gd name="T45" fmla="*/ 24 h 77"/>
                <a:gd name="T46" fmla="*/ 63 w 70"/>
                <a:gd name="T47" fmla="*/ 25 h 77"/>
                <a:gd name="T48" fmla="*/ 63 w 70"/>
                <a:gd name="T49" fmla="*/ 26 h 77"/>
                <a:gd name="T50" fmla="*/ 64 w 70"/>
                <a:gd name="T51" fmla="*/ 27 h 77"/>
                <a:gd name="T52" fmla="*/ 64 w 70"/>
                <a:gd name="T53" fmla="*/ 28 h 77"/>
                <a:gd name="T54" fmla="*/ 65 w 70"/>
                <a:gd name="T55" fmla="*/ 29 h 77"/>
                <a:gd name="T56" fmla="*/ 65 w 70"/>
                <a:gd name="T57" fmla="*/ 30 h 77"/>
                <a:gd name="T58" fmla="*/ 65 w 70"/>
                <a:gd name="T59" fmla="*/ 30 h 77"/>
                <a:gd name="T60" fmla="*/ 66 w 70"/>
                <a:gd name="T61" fmla="*/ 34 h 77"/>
                <a:gd name="T62" fmla="*/ 66 w 70"/>
                <a:gd name="T63" fmla="*/ 39 h 77"/>
                <a:gd name="T64" fmla="*/ 68 w 70"/>
                <a:gd name="T65" fmla="*/ 77 h 77"/>
                <a:gd name="T66" fmla="*/ 70 w 70"/>
                <a:gd name="T67" fmla="*/ 75 h 77"/>
                <a:gd name="T68" fmla="*/ 67 w 70"/>
                <a:gd name="T69" fmla="*/ 36 h 77"/>
                <a:gd name="T70" fmla="*/ 67 w 70"/>
                <a:gd name="T71" fmla="*/ 35 h 77"/>
                <a:gd name="T72" fmla="*/ 67 w 70"/>
                <a:gd name="T73" fmla="*/ 34 h 77"/>
                <a:gd name="T74" fmla="*/ 67 w 70"/>
                <a:gd name="T75" fmla="*/ 33 h 77"/>
                <a:gd name="T76" fmla="*/ 66 w 70"/>
                <a:gd name="T77" fmla="*/ 32 h 77"/>
                <a:gd name="T78" fmla="*/ 66 w 70"/>
                <a:gd name="T79" fmla="*/ 31 h 77"/>
                <a:gd name="T80" fmla="*/ 66 w 70"/>
                <a:gd name="T81" fmla="*/ 30 h 77"/>
                <a:gd name="T82" fmla="*/ 65 w 70"/>
                <a:gd name="T83" fmla="*/ 29 h 77"/>
                <a:gd name="T84" fmla="*/ 65 w 70"/>
                <a:gd name="T85" fmla="*/ 28 h 77"/>
                <a:gd name="T86" fmla="*/ 65 w 70"/>
                <a:gd name="T87" fmla="*/ 27 h 77"/>
                <a:gd name="T88" fmla="*/ 64 w 70"/>
                <a:gd name="T89" fmla="*/ 26 h 77"/>
                <a:gd name="T90" fmla="*/ 63 w 70"/>
                <a:gd name="T91" fmla="*/ 25 h 77"/>
                <a:gd name="T92" fmla="*/ 63 w 70"/>
                <a:gd name="T93" fmla="*/ 24 h 77"/>
                <a:gd name="T94" fmla="*/ 62 w 70"/>
                <a:gd name="T95" fmla="*/ 23 h 77"/>
                <a:gd name="T96" fmla="*/ 61 w 70"/>
                <a:gd name="T97" fmla="*/ 22 h 77"/>
                <a:gd name="T98" fmla="*/ 60 w 70"/>
                <a:gd name="T99" fmla="*/ 21 h 77"/>
                <a:gd name="T100" fmla="*/ 59 w 70"/>
                <a:gd name="T101" fmla="*/ 20 h 77"/>
                <a:gd name="T102" fmla="*/ 58 w 70"/>
                <a:gd name="T103" fmla="*/ 19 h 77"/>
                <a:gd name="T104" fmla="*/ 57 w 70"/>
                <a:gd name="T105" fmla="*/ 18 h 77"/>
                <a:gd name="T106" fmla="*/ 56 w 70"/>
                <a:gd name="T107" fmla="*/ 18 h 77"/>
                <a:gd name="T108" fmla="*/ 55 w 70"/>
                <a:gd name="T109" fmla="*/ 17 h 77"/>
                <a:gd name="T110" fmla="*/ 55 w 70"/>
                <a:gd name="T111" fmla="*/ 16 h 77"/>
                <a:gd name="T112" fmla="*/ 55 w 70"/>
                <a:gd name="T113" fmla="*/ 16 h 77"/>
                <a:gd name="T114" fmla="*/ 47 w 70"/>
                <a:gd name="T115" fmla="*/ 12 h 77"/>
                <a:gd name="T116" fmla="*/ 40 w 70"/>
                <a:gd name="T117" fmla="*/ 10 h 77"/>
                <a:gd name="T118" fmla="*/ 25 w 70"/>
                <a:gd name="T119" fmla="*/ 4 h 77"/>
                <a:gd name="T120" fmla="*/ 20 w 70"/>
                <a:gd name="T121" fmla="*/ 3 h 77"/>
                <a:gd name="T122" fmla="*/ 9 w 70"/>
                <a:gd name="T12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" h="77">
                  <a:moveTo>
                    <a:pt x="9" y="1"/>
                  </a:moveTo>
                  <a:lnTo>
                    <a:pt x="9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1"/>
                  </a:lnTo>
                  <a:lnTo>
                    <a:pt x="9" y="2"/>
                  </a:lnTo>
                  <a:lnTo>
                    <a:pt x="20" y="4"/>
                  </a:lnTo>
                  <a:lnTo>
                    <a:pt x="25" y="5"/>
                  </a:lnTo>
                  <a:lnTo>
                    <a:pt x="31" y="7"/>
                  </a:lnTo>
                  <a:lnTo>
                    <a:pt x="39" y="11"/>
                  </a:lnTo>
                  <a:lnTo>
                    <a:pt x="42" y="12"/>
                  </a:lnTo>
                  <a:lnTo>
                    <a:pt x="54" y="17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60" y="22"/>
                  </a:lnTo>
                  <a:lnTo>
                    <a:pt x="61" y="23"/>
                  </a:lnTo>
                  <a:lnTo>
                    <a:pt x="62" y="24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4" y="27"/>
                  </a:lnTo>
                  <a:lnTo>
                    <a:pt x="64" y="28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4"/>
                  </a:lnTo>
                  <a:lnTo>
                    <a:pt x="66" y="39"/>
                  </a:lnTo>
                  <a:lnTo>
                    <a:pt x="68" y="77"/>
                  </a:lnTo>
                  <a:lnTo>
                    <a:pt x="70" y="75"/>
                  </a:lnTo>
                  <a:lnTo>
                    <a:pt x="67" y="36"/>
                  </a:lnTo>
                  <a:lnTo>
                    <a:pt x="67" y="35"/>
                  </a:lnTo>
                  <a:lnTo>
                    <a:pt x="67" y="34"/>
                  </a:lnTo>
                  <a:lnTo>
                    <a:pt x="67" y="33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6"/>
                  </a:lnTo>
                  <a:lnTo>
                    <a:pt x="63" y="25"/>
                  </a:lnTo>
                  <a:lnTo>
                    <a:pt x="63" y="24"/>
                  </a:lnTo>
                  <a:lnTo>
                    <a:pt x="62" y="23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9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6" y="18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47" y="12"/>
                  </a:lnTo>
                  <a:lnTo>
                    <a:pt x="40" y="10"/>
                  </a:lnTo>
                  <a:lnTo>
                    <a:pt x="25" y="4"/>
                  </a:lnTo>
                  <a:lnTo>
                    <a:pt x="20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" name="Freeform 34">
              <a:extLst>
                <a:ext uri="{FF2B5EF4-FFF2-40B4-BE49-F238E27FC236}">
                  <a16:creationId xmlns:a16="http://schemas.microsoft.com/office/drawing/2014/main" id="{9E0B38B6-46F6-42FC-81F8-E997CB455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724" y="5500572"/>
              <a:ext cx="206591" cy="60045"/>
            </a:xfrm>
            <a:custGeom>
              <a:avLst/>
              <a:gdLst>
                <a:gd name="T0" fmla="*/ 279 w 279"/>
                <a:gd name="T1" fmla="*/ 0 h 81"/>
                <a:gd name="T2" fmla="*/ 229 w 279"/>
                <a:gd name="T3" fmla="*/ 72 h 81"/>
                <a:gd name="T4" fmla="*/ 229 w 279"/>
                <a:gd name="T5" fmla="*/ 73 h 81"/>
                <a:gd name="T6" fmla="*/ 217 w 279"/>
                <a:gd name="T7" fmla="*/ 68 h 81"/>
                <a:gd name="T8" fmla="*/ 208 w 279"/>
                <a:gd name="T9" fmla="*/ 64 h 81"/>
                <a:gd name="T10" fmla="*/ 194 w 279"/>
                <a:gd name="T11" fmla="*/ 64 h 81"/>
                <a:gd name="T12" fmla="*/ 170 w 279"/>
                <a:gd name="T13" fmla="*/ 68 h 81"/>
                <a:gd name="T14" fmla="*/ 146 w 279"/>
                <a:gd name="T15" fmla="*/ 70 h 81"/>
                <a:gd name="T16" fmla="*/ 123 w 279"/>
                <a:gd name="T17" fmla="*/ 75 h 81"/>
                <a:gd name="T18" fmla="*/ 99 w 279"/>
                <a:gd name="T19" fmla="*/ 79 h 81"/>
                <a:gd name="T20" fmla="*/ 73 w 279"/>
                <a:gd name="T21" fmla="*/ 81 h 81"/>
                <a:gd name="T22" fmla="*/ 40 w 279"/>
                <a:gd name="T23" fmla="*/ 77 h 81"/>
                <a:gd name="T24" fmla="*/ 12 w 279"/>
                <a:gd name="T25" fmla="*/ 72 h 81"/>
                <a:gd name="T26" fmla="*/ 0 w 279"/>
                <a:gd name="T27" fmla="*/ 66 h 81"/>
                <a:gd name="T28" fmla="*/ 2 w 279"/>
                <a:gd name="T29" fmla="*/ 64 h 81"/>
                <a:gd name="T30" fmla="*/ 12 w 279"/>
                <a:gd name="T31" fmla="*/ 70 h 81"/>
                <a:gd name="T32" fmla="*/ 40 w 279"/>
                <a:gd name="T33" fmla="*/ 75 h 81"/>
                <a:gd name="T34" fmla="*/ 73 w 279"/>
                <a:gd name="T35" fmla="*/ 79 h 81"/>
                <a:gd name="T36" fmla="*/ 99 w 279"/>
                <a:gd name="T37" fmla="*/ 77 h 81"/>
                <a:gd name="T38" fmla="*/ 123 w 279"/>
                <a:gd name="T39" fmla="*/ 73 h 81"/>
                <a:gd name="T40" fmla="*/ 148 w 279"/>
                <a:gd name="T41" fmla="*/ 68 h 81"/>
                <a:gd name="T42" fmla="*/ 172 w 279"/>
                <a:gd name="T43" fmla="*/ 66 h 81"/>
                <a:gd name="T44" fmla="*/ 194 w 279"/>
                <a:gd name="T45" fmla="*/ 60 h 81"/>
                <a:gd name="T46" fmla="*/ 208 w 279"/>
                <a:gd name="T47" fmla="*/ 62 h 81"/>
                <a:gd name="T48" fmla="*/ 229 w 279"/>
                <a:gd name="T49" fmla="*/ 70 h 81"/>
                <a:gd name="T50" fmla="*/ 277 w 279"/>
                <a:gd name="T51" fmla="*/ 0 h 81"/>
                <a:gd name="T52" fmla="*/ 279 w 279"/>
                <a:gd name="T5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9" h="81">
                  <a:moveTo>
                    <a:pt x="279" y="0"/>
                  </a:moveTo>
                  <a:lnTo>
                    <a:pt x="229" y="72"/>
                  </a:lnTo>
                  <a:lnTo>
                    <a:pt x="229" y="73"/>
                  </a:lnTo>
                  <a:lnTo>
                    <a:pt x="217" y="68"/>
                  </a:lnTo>
                  <a:lnTo>
                    <a:pt x="208" y="64"/>
                  </a:lnTo>
                  <a:lnTo>
                    <a:pt x="194" y="64"/>
                  </a:lnTo>
                  <a:lnTo>
                    <a:pt x="170" y="68"/>
                  </a:lnTo>
                  <a:lnTo>
                    <a:pt x="146" y="70"/>
                  </a:lnTo>
                  <a:lnTo>
                    <a:pt x="123" y="75"/>
                  </a:lnTo>
                  <a:lnTo>
                    <a:pt x="99" y="79"/>
                  </a:lnTo>
                  <a:lnTo>
                    <a:pt x="73" y="81"/>
                  </a:lnTo>
                  <a:lnTo>
                    <a:pt x="40" y="77"/>
                  </a:lnTo>
                  <a:lnTo>
                    <a:pt x="12" y="72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12" y="70"/>
                  </a:lnTo>
                  <a:lnTo>
                    <a:pt x="40" y="75"/>
                  </a:lnTo>
                  <a:lnTo>
                    <a:pt x="73" y="79"/>
                  </a:lnTo>
                  <a:lnTo>
                    <a:pt x="99" y="77"/>
                  </a:lnTo>
                  <a:lnTo>
                    <a:pt x="123" y="73"/>
                  </a:lnTo>
                  <a:lnTo>
                    <a:pt x="148" y="68"/>
                  </a:lnTo>
                  <a:lnTo>
                    <a:pt x="172" y="66"/>
                  </a:lnTo>
                  <a:lnTo>
                    <a:pt x="194" y="60"/>
                  </a:lnTo>
                  <a:lnTo>
                    <a:pt x="208" y="62"/>
                  </a:lnTo>
                  <a:lnTo>
                    <a:pt x="229" y="70"/>
                  </a:lnTo>
                  <a:lnTo>
                    <a:pt x="277" y="0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" name="Freeform 35">
              <a:extLst>
                <a:ext uri="{FF2B5EF4-FFF2-40B4-BE49-F238E27FC236}">
                  <a16:creationId xmlns:a16="http://schemas.microsoft.com/office/drawing/2014/main" id="{9934339E-27FD-4F01-89A1-E6F0CEA37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656" y="4428670"/>
              <a:ext cx="5924" cy="103780"/>
            </a:xfrm>
            <a:custGeom>
              <a:avLst/>
              <a:gdLst>
                <a:gd name="T0" fmla="*/ 8 w 8"/>
                <a:gd name="T1" fmla="*/ 140 h 140"/>
                <a:gd name="T2" fmla="*/ 4 w 8"/>
                <a:gd name="T3" fmla="*/ 140 h 140"/>
                <a:gd name="T4" fmla="*/ 2 w 8"/>
                <a:gd name="T5" fmla="*/ 51 h 140"/>
                <a:gd name="T6" fmla="*/ 0 w 8"/>
                <a:gd name="T7" fmla="*/ 51 h 140"/>
                <a:gd name="T8" fmla="*/ 0 w 8"/>
                <a:gd name="T9" fmla="*/ 51 h 140"/>
                <a:gd name="T10" fmla="*/ 2 w 8"/>
                <a:gd name="T11" fmla="*/ 47 h 140"/>
                <a:gd name="T12" fmla="*/ 2 w 8"/>
                <a:gd name="T13" fmla="*/ 0 h 140"/>
                <a:gd name="T14" fmla="*/ 4 w 8"/>
                <a:gd name="T15" fmla="*/ 0 h 140"/>
                <a:gd name="T16" fmla="*/ 8 w 8"/>
                <a:gd name="T1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0">
                  <a:moveTo>
                    <a:pt x="8" y="140"/>
                  </a:moveTo>
                  <a:lnTo>
                    <a:pt x="4" y="140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7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14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" name="Freeform 36">
              <a:extLst>
                <a:ext uri="{FF2B5EF4-FFF2-40B4-BE49-F238E27FC236}">
                  <a16:creationId xmlns:a16="http://schemas.microsoft.com/office/drawing/2014/main" id="{FEF7D9A2-4FF3-478E-BF6D-F72019BE8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748" y="4864547"/>
              <a:ext cx="225102" cy="37806"/>
            </a:xfrm>
            <a:custGeom>
              <a:avLst/>
              <a:gdLst>
                <a:gd name="T0" fmla="*/ 304 w 304"/>
                <a:gd name="T1" fmla="*/ 0 h 51"/>
                <a:gd name="T2" fmla="*/ 263 w 304"/>
                <a:gd name="T3" fmla="*/ 6 h 51"/>
                <a:gd name="T4" fmla="*/ 185 w 304"/>
                <a:gd name="T5" fmla="*/ 18 h 51"/>
                <a:gd name="T6" fmla="*/ 124 w 304"/>
                <a:gd name="T7" fmla="*/ 26 h 51"/>
                <a:gd name="T8" fmla="*/ 91 w 304"/>
                <a:gd name="T9" fmla="*/ 32 h 51"/>
                <a:gd name="T10" fmla="*/ 51 w 304"/>
                <a:gd name="T11" fmla="*/ 37 h 51"/>
                <a:gd name="T12" fmla="*/ 12 w 304"/>
                <a:gd name="T13" fmla="*/ 43 h 51"/>
                <a:gd name="T14" fmla="*/ 12 w 304"/>
                <a:gd name="T15" fmla="*/ 43 h 51"/>
                <a:gd name="T16" fmla="*/ 6 w 304"/>
                <a:gd name="T17" fmla="*/ 45 h 51"/>
                <a:gd name="T18" fmla="*/ 0 w 304"/>
                <a:gd name="T19" fmla="*/ 51 h 51"/>
                <a:gd name="T20" fmla="*/ 0 w 304"/>
                <a:gd name="T21" fmla="*/ 45 h 51"/>
                <a:gd name="T22" fmla="*/ 8 w 304"/>
                <a:gd name="T23" fmla="*/ 41 h 51"/>
                <a:gd name="T24" fmla="*/ 45 w 304"/>
                <a:gd name="T25" fmla="*/ 36 h 51"/>
                <a:gd name="T26" fmla="*/ 124 w 304"/>
                <a:gd name="T27" fmla="*/ 24 h 51"/>
                <a:gd name="T28" fmla="*/ 221 w 304"/>
                <a:gd name="T29" fmla="*/ 12 h 51"/>
                <a:gd name="T30" fmla="*/ 284 w 304"/>
                <a:gd name="T31" fmla="*/ 2 h 51"/>
                <a:gd name="T32" fmla="*/ 302 w 304"/>
                <a:gd name="T33" fmla="*/ 0 h 51"/>
                <a:gd name="T34" fmla="*/ 304 w 304"/>
                <a:gd name="T3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4" h="51">
                  <a:moveTo>
                    <a:pt x="304" y="0"/>
                  </a:moveTo>
                  <a:lnTo>
                    <a:pt x="263" y="6"/>
                  </a:lnTo>
                  <a:lnTo>
                    <a:pt x="185" y="18"/>
                  </a:lnTo>
                  <a:lnTo>
                    <a:pt x="124" y="26"/>
                  </a:lnTo>
                  <a:lnTo>
                    <a:pt x="91" y="32"/>
                  </a:lnTo>
                  <a:lnTo>
                    <a:pt x="51" y="37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6" y="45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8" y="41"/>
                  </a:lnTo>
                  <a:lnTo>
                    <a:pt x="45" y="36"/>
                  </a:lnTo>
                  <a:lnTo>
                    <a:pt x="124" y="24"/>
                  </a:lnTo>
                  <a:lnTo>
                    <a:pt x="221" y="12"/>
                  </a:lnTo>
                  <a:lnTo>
                    <a:pt x="284" y="2"/>
                  </a:lnTo>
                  <a:lnTo>
                    <a:pt x="302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" name="Freeform 37">
              <a:extLst>
                <a:ext uri="{FF2B5EF4-FFF2-40B4-BE49-F238E27FC236}">
                  <a16:creationId xmlns:a16="http://schemas.microsoft.com/office/drawing/2014/main" id="{5B17E5E4-8B0F-4C42-B84C-1C028CB0F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7380" y="4986118"/>
              <a:ext cx="5924" cy="17050"/>
            </a:xfrm>
            <a:custGeom>
              <a:avLst/>
              <a:gdLst>
                <a:gd name="T0" fmla="*/ 8 w 8"/>
                <a:gd name="T1" fmla="*/ 23 h 23"/>
                <a:gd name="T2" fmla="*/ 0 w 8"/>
                <a:gd name="T3" fmla="*/ 16 h 23"/>
                <a:gd name="T4" fmla="*/ 0 w 8"/>
                <a:gd name="T5" fmla="*/ 8 h 23"/>
                <a:gd name="T6" fmla="*/ 4 w 8"/>
                <a:gd name="T7" fmla="*/ 0 h 23"/>
                <a:gd name="T8" fmla="*/ 8 w 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0" y="16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" name="Freeform 38">
              <a:extLst>
                <a:ext uri="{FF2B5EF4-FFF2-40B4-BE49-F238E27FC236}">
                  <a16:creationId xmlns:a16="http://schemas.microsoft.com/office/drawing/2014/main" id="{69F943DF-7A6C-4976-A980-94F7C7282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823" y="4444978"/>
              <a:ext cx="11847" cy="150482"/>
            </a:xfrm>
            <a:custGeom>
              <a:avLst/>
              <a:gdLst>
                <a:gd name="T0" fmla="*/ 8 w 16"/>
                <a:gd name="T1" fmla="*/ 102 h 203"/>
                <a:gd name="T2" fmla="*/ 8 w 16"/>
                <a:gd name="T3" fmla="*/ 203 h 203"/>
                <a:gd name="T4" fmla="*/ 2 w 16"/>
                <a:gd name="T5" fmla="*/ 203 h 203"/>
                <a:gd name="T6" fmla="*/ 2 w 16"/>
                <a:gd name="T7" fmla="*/ 159 h 203"/>
                <a:gd name="T8" fmla="*/ 2 w 16"/>
                <a:gd name="T9" fmla="*/ 144 h 203"/>
                <a:gd name="T10" fmla="*/ 0 w 16"/>
                <a:gd name="T11" fmla="*/ 124 h 203"/>
                <a:gd name="T12" fmla="*/ 2 w 16"/>
                <a:gd name="T13" fmla="*/ 96 h 203"/>
                <a:gd name="T14" fmla="*/ 2 w 16"/>
                <a:gd name="T15" fmla="*/ 71 h 203"/>
                <a:gd name="T16" fmla="*/ 4 w 16"/>
                <a:gd name="T17" fmla="*/ 55 h 203"/>
                <a:gd name="T18" fmla="*/ 4 w 16"/>
                <a:gd name="T19" fmla="*/ 29 h 203"/>
                <a:gd name="T20" fmla="*/ 6 w 16"/>
                <a:gd name="T21" fmla="*/ 17 h 203"/>
                <a:gd name="T22" fmla="*/ 10 w 16"/>
                <a:gd name="T23" fmla="*/ 2 h 203"/>
                <a:gd name="T24" fmla="*/ 16 w 16"/>
                <a:gd name="T25" fmla="*/ 0 h 203"/>
                <a:gd name="T26" fmla="*/ 12 w 16"/>
                <a:gd name="T27" fmla="*/ 21 h 203"/>
                <a:gd name="T28" fmla="*/ 12 w 16"/>
                <a:gd name="T29" fmla="*/ 35 h 203"/>
                <a:gd name="T30" fmla="*/ 10 w 16"/>
                <a:gd name="T31" fmla="*/ 47 h 203"/>
                <a:gd name="T32" fmla="*/ 10 w 16"/>
                <a:gd name="T33" fmla="*/ 55 h 203"/>
                <a:gd name="T34" fmla="*/ 10 w 16"/>
                <a:gd name="T35" fmla="*/ 61 h 203"/>
                <a:gd name="T36" fmla="*/ 10 w 16"/>
                <a:gd name="T37" fmla="*/ 75 h 203"/>
                <a:gd name="T38" fmla="*/ 10 w 16"/>
                <a:gd name="T39" fmla="*/ 82 h 203"/>
                <a:gd name="T40" fmla="*/ 10 w 16"/>
                <a:gd name="T41" fmla="*/ 98 h 203"/>
                <a:gd name="T42" fmla="*/ 8 w 16"/>
                <a:gd name="T43" fmla="*/ 1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203">
                  <a:moveTo>
                    <a:pt x="8" y="102"/>
                  </a:moveTo>
                  <a:lnTo>
                    <a:pt x="8" y="203"/>
                  </a:lnTo>
                  <a:lnTo>
                    <a:pt x="2" y="203"/>
                  </a:lnTo>
                  <a:lnTo>
                    <a:pt x="2" y="159"/>
                  </a:lnTo>
                  <a:lnTo>
                    <a:pt x="2" y="144"/>
                  </a:lnTo>
                  <a:lnTo>
                    <a:pt x="0" y="124"/>
                  </a:lnTo>
                  <a:lnTo>
                    <a:pt x="2" y="96"/>
                  </a:lnTo>
                  <a:lnTo>
                    <a:pt x="2" y="71"/>
                  </a:lnTo>
                  <a:lnTo>
                    <a:pt x="4" y="55"/>
                  </a:lnTo>
                  <a:lnTo>
                    <a:pt x="4" y="29"/>
                  </a:lnTo>
                  <a:lnTo>
                    <a:pt x="6" y="17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2" y="21"/>
                  </a:lnTo>
                  <a:lnTo>
                    <a:pt x="12" y="35"/>
                  </a:lnTo>
                  <a:lnTo>
                    <a:pt x="10" y="47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10" y="75"/>
                  </a:lnTo>
                  <a:lnTo>
                    <a:pt x="10" y="82"/>
                  </a:lnTo>
                  <a:lnTo>
                    <a:pt x="10" y="98"/>
                  </a:lnTo>
                  <a:lnTo>
                    <a:pt x="8" y="10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" name="Freeform 39">
              <a:extLst>
                <a:ext uri="{FF2B5EF4-FFF2-40B4-BE49-F238E27FC236}">
                  <a16:creationId xmlns:a16="http://schemas.microsoft.com/office/drawing/2014/main" id="{37B14623-A49D-48B3-8EA4-EA6EAE601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289" y="4981671"/>
              <a:ext cx="1481" cy="74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0 h 10"/>
                <a:gd name="T6" fmla="*/ 2 w 2"/>
                <a:gd name="T7" fmla="*/ 10 h 10"/>
                <a:gd name="T8" fmla="*/ 0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5" name="Freeform 40">
              <a:extLst>
                <a:ext uri="{FF2B5EF4-FFF2-40B4-BE49-F238E27FC236}">
                  <a16:creationId xmlns:a16="http://schemas.microsoft.com/office/drawing/2014/main" id="{07AF7094-564F-4B2B-8F22-C72F0EF2B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1832" y="4340457"/>
              <a:ext cx="236950" cy="193476"/>
            </a:xfrm>
            <a:custGeom>
              <a:avLst/>
              <a:gdLst>
                <a:gd name="T0" fmla="*/ 211 w 320"/>
                <a:gd name="T1" fmla="*/ 145 h 261"/>
                <a:gd name="T2" fmla="*/ 208 w 320"/>
                <a:gd name="T3" fmla="*/ 147 h 261"/>
                <a:gd name="T4" fmla="*/ 208 w 320"/>
                <a:gd name="T5" fmla="*/ 147 h 261"/>
                <a:gd name="T6" fmla="*/ 198 w 320"/>
                <a:gd name="T7" fmla="*/ 137 h 261"/>
                <a:gd name="T8" fmla="*/ 146 w 320"/>
                <a:gd name="T9" fmla="*/ 184 h 261"/>
                <a:gd name="T10" fmla="*/ 55 w 320"/>
                <a:gd name="T11" fmla="*/ 261 h 261"/>
                <a:gd name="T12" fmla="*/ 53 w 320"/>
                <a:gd name="T13" fmla="*/ 257 h 261"/>
                <a:gd name="T14" fmla="*/ 55 w 320"/>
                <a:gd name="T15" fmla="*/ 257 h 261"/>
                <a:gd name="T16" fmla="*/ 97 w 320"/>
                <a:gd name="T17" fmla="*/ 220 h 261"/>
                <a:gd name="T18" fmla="*/ 142 w 320"/>
                <a:gd name="T19" fmla="*/ 180 h 261"/>
                <a:gd name="T20" fmla="*/ 198 w 320"/>
                <a:gd name="T21" fmla="*/ 133 h 261"/>
                <a:gd name="T22" fmla="*/ 215 w 320"/>
                <a:gd name="T23" fmla="*/ 115 h 261"/>
                <a:gd name="T24" fmla="*/ 215 w 320"/>
                <a:gd name="T25" fmla="*/ 115 h 261"/>
                <a:gd name="T26" fmla="*/ 213 w 320"/>
                <a:gd name="T27" fmla="*/ 52 h 261"/>
                <a:gd name="T28" fmla="*/ 2 w 320"/>
                <a:gd name="T29" fmla="*/ 56 h 261"/>
                <a:gd name="T30" fmla="*/ 2 w 320"/>
                <a:gd name="T31" fmla="*/ 52 h 261"/>
                <a:gd name="T32" fmla="*/ 213 w 320"/>
                <a:gd name="T33" fmla="*/ 48 h 261"/>
                <a:gd name="T34" fmla="*/ 213 w 320"/>
                <a:gd name="T35" fmla="*/ 12 h 261"/>
                <a:gd name="T36" fmla="*/ 0 w 320"/>
                <a:gd name="T37" fmla="*/ 18 h 261"/>
                <a:gd name="T38" fmla="*/ 0 w 320"/>
                <a:gd name="T39" fmla="*/ 10 h 261"/>
                <a:gd name="T40" fmla="*/ 77 w 320"/>
                <a:gd name="T41" fmla="*/ 10 h 261"/>
                <a:gd name="T42" fmla="*/ 77 w 320"/>
                <a:gd name="T43" fmla="*/ 2 h 261"/>
                <a:gd name="T44" fmla="*/ 213 w 320"/>
                <a:gd name="T45" fmla="*/ 2 h 261"/>
                <a:gd name="T46" fmla="*/ 320 w 320"/>
                <a:gd name="T47" fmla="*/ 0 h 261"/>
                <a:gd name="T48" fmla="*/ 320 w 320"/>
                <a:gd name="T49" fmla="*/ 4 h 261"/>
                <a:gd name="T50" fmla="*/ 291 w 320"/>
                <a:gd name="T51" fmla="*/ 4 h 261"/>
                <a:gd name="T52" fmla="*/ 318 w 320"/>
                <a:gd name="T53" fmla="*/ 38 h 261"/>
                <a:gd name="T54" fmla="*/ 318 w 320"/>
                <a:gd name="T55" fmla="*/ 44 h 261"/>
                <a:gd name="T56" fmla="*/ 285 w 320"/>
                <a:gd name="T57" fmla="*/ 6 h 261"/>
                <a:gd name="T58" fmla="*/ 263 w 320"/>
                <a:gd name="T59" fmla="*/ 6 h 261"/>
                <a:gd name="T60" fmla="*/ 318 w 320"/>
                <a:gd name="T61" fmla="*/ 72 h 261"/>
                <a:gd name="T62" fmla="*/ 318 w 320"/>
                <a:gd name="T63" fmla="*/ 79 h 261"/>
                <a:gd name="T64" fmla="*/ 259 w 320"/>
                <a:gd name="T65" fmla="*/ 6 h 261"/>
                <a:gd name="T66" fmla="*/ 217 w 320"/>
                <a:gd name="T67" fmla="*/ 6 h 261"/>
                <a:gd name="T68" fmla="*/ 221 w 320"/>
                <a:gd name="T69" fmla="*/ 115 h 261"/>
                <a:gd name="T70" fmla="*/ 243 w 320"/>
                <a:gd name="T71" fmla="*/ 125 h 261"/>
                <a:gd name="T72" fmla="*/ 215 w 320"/>
                <a:gd name="T73" fmla="*/ 141 h 261"/>
                <a:gd name="T74" fmla="*/ 211 w 320"/>
                <a:gd name="T75" fmla="*/ 145 h 261"/>
                <a:gd name="T76" fmla="*/ 213 w 320"/>
                <a:gd name="T77" fmla="*/ 8 h 261"/>
                <a:gd name="T78" fmla="*/ 213 w 320"/>
                <a:gd name="T79" fmla="*/ 6 h 261"/>
                <a:gd name="T80" fmla="*/ 213 w 320"/>
                <a:gd name="T81" fmla="*/ 6 h 261"/>
                <a:gd name="T82" fmla="*/ 213 w 320"/>
                <a:gd name="T83" fmla="*/ 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0" h="261">
                  <a:moveTo>
                    <a:pt x="211" y="145"/>
                  </a:moveTo>
                  <a:lnTo>
                    <a:pt x="208" y="147"/>
                  </a:lnTo>
                  <a:lnTo>
                    <a:pt x="208" y="147"/>
                  </a:lnTo>
                  <a:lnTo>
                    <a:pt x="198" y="137"/>
                  </a:lnTo>
                  <a:lnTo>
                    <a:pt x="146" y="184"/>
                  </a:lnTo>
                  <a:lnTo>
                    <a:pt x="55" y="261"/>
                  </a:lnTo>
                  <a:lnTo>
                    <a:pt x="53" y="257"/>
                  </a:lnTo>
                  <a:lnTo>
                    <a:pt x="55" y="257"/>
                  </a:lnTo>
                  <a:lnTo>
                    <a:pt x="97" y="220"/>
                  </a:lnTo>
                  <a:lnTo>
                    <a:pt x="142" y="180"/>
                  </a:lnTo>
                  <a:lnTo>
                    <a:pt x="198" y="133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3" y="52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213" y="48"/>
                  </a:lnTo>
                  <a:lnTo>
                    <a:pt x="213" y="12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77" y="10"/>
                  </a:lnTo>
                  <a:lnTo>
                    <a:pt x="77" y="2"/>
                  </a:lnTo>
                  <a:lnTo>
                    <a:pt x="213" y="2"/>
                  </a:lnTo>
                  <a:lnTo>
                    <a:pt x="320" y="0"/>
                  </a:lnTo>
                  <a:lnTo>
                    <a:pt x="320" y="4"/>
                  </a:lnTo>
                  <a:lnTo>
                    <a:pt x="291" y="4"/>
                  </a:lnTo>
                  <a:lnTo>
                    <a:pt x="318" y="38"/>
                  </a:lnTo>
                  <a:lnTo>
                    <a:pt x="318" y="44"/>
                  </a:lnTo>
                  <a:lnTo>
                    <a:pt x="285" y="6"/>
                  </a:lnTo>
                  <a:lnTo>
                    <a:pt x="263" y="6"/>
                  </a:lnTo>
                  <a:lnTo>
                    <a:pt x="318" y="72"/>
                  </a:lnTo>
                  <a:lnTo>
                    <a:pt x="318" y="79"/>
                  </a:lnTo>
                  <a:lnTo>
                    <a:pt x="259" y="6"/>
                  </a:lnTo>
                  <a:lnTo>
                    <a:pt x="217" y="6"/>
                  </a:lnTo>
                  <a:lnTo>
                    <a:pt x="221" y="115"/>
                  </a:lnTo>
                  <a:lnTo>
                    <a:pt x="243" y="125"/>
                  </a:lnTo>
                  <a:lnTo>
                    <a:pt x="215" y="141"/>
                  </a:lnTo>
                  <a:lnTo>
                    <a:pt x="211" y="145"/>
                  </a:lnTo>
                  <a:close/>
                  <a:moveTo>
                    <a:pt x="213" y="8"/>
                  </a:moveTo>
                  <a:lnTo>
                    <a:pt x="213" y="6"/>
                  </a:lnTo>
                  <a:lnTo>
                    <a:pt x="213" y="6"/>
                  </a:lnTo>
                  <a:lnTo>
                    <a:pt x="213" y="8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6" name="Freeform 41">
              <a:extLst>
                <a:ext uri="{FF2B5EF4-FFF2-40B4-BE49-F238E27FC236}">
                  <a16:creationId xmlns:a16="http://schemas.microsoft.com/office/drawing/2014/main" id="{E2369A8D-0F57-408B-96C9-76273147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375" y="3966107"/>
              <a:ext cx="17031" cy="22239"/>
            </a:xfrm>
            <a:custGeom>
              <a:avLst/>
              <a:gdLst>
                <a:gd name="T0" fmla="*/ 0 w 23"/>
                <a:gd name="T1" fmla="*/ 0 h 30"/>
                <a:gd name="T2" fmla="*/ 20 w 23"/>
                <a:gd name="T3" fmla="*/ 0 h 30"/>
                <a:gd name="T4" fmla="*/ 23 w 23"/>
                <a:gd name="T5" fmla="*/ 30 h 30"/>
                <a:gd name="T6" fmla="*/ 2 w 23"/>
                <a:gd name="T7" fmla="*/ 30 h 30"/>
                <a:gd name="T8" fmla="*/ 0 w 2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20" y="0"/>
                  </a:lnTo>
                  <a:lnTo>
                    <a:pt x="23" y="30"/>
                  </a:lnTo>
                  <a:lnTo>
                    <a:pt x="2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7" name="Freeform 42">
              <a:extLst>
                <a:ext uri="{FF2B5EF4-FFF2-40B4-BE49-F238E27FC236}">
                  <a16:creationId xmlns:a16="http://schemas.microsoft.com/office/drawing/2014/main" id="{79232187-2192-486E-8C82-95847E1F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421" y="4628818"/>
              <a:ext cx="82192" cy="102298"/>
            </a:xfrm>
            <a:custGeom>
              <a:avLst/>
              <a:gdLst>
                <a:gd name="T0" fmla="*/ 4 w 111"/>
                <a:gd name="T1" fmla="*/ 138 h 138"/>
                <a:gd name="T2" fmla="*/ 0 w 111"/>
                <a:gd name="T3" fmla="*/ 136 h 138"/>
                <a:gd name="T4" fmla="*/ 40 w 111"/>
                <a:gd name="T5" fmla="*/ 87 h 138"/>
                <a:gd name="T6" fmla="*/ 109 w 111"/>
                <a:gd name="T7" fmla="*/ 0 h 138"/>
                <a:gd name="T8" fmla="*/ 111 w 111"/>
                <a:gd name="T9" fmla="*/ 2 h 138"/>
                <a:gd name="T10" fmla="*/ 58 w 111"/>
                <a:gd name="T11" fmla="*/ 69 h 138"/>
                <a:gd name="T12" fmla="*/ 46 w 111"/>
                <a:gd name="T13" fmla="*/ 85 h 138"/>
                <a:gd name="T14" fmla="*/ 32 w 111"/>
                <a:gd name="T15" fmla="*/ 103 h 138"/>
                <a:gd name="T16" fmla="*/ 14 w 111"/>
                <a:gd name="T17" fmla="*/ 125 h 138"/>
                <a:gd name="T18" fmla="*/ 4 w 111"/>
                <a:gd name="T1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38">
                  <a:moveTo>
                    <a:pt x="4" y="138"/>
                  </a:moveTo>
                  <a:lnTo>
                    <a:pt x="0" y="136"/>
                  </a:lnTo>
                  <a:lnTo>
                    <a:pt x="40" y="87"/>
                  </a:lnTo>
                  <a:lnTo>
                    <a:pt x="109" y="0"/>
                  </a:lnTo>
                  <a:lnTo>
                    <a:pt x="111" y="2"/>
                  </a:lnTo>
                  <a:lnTo>
                    <a:pt x="58" y="69"/>
                  </a:lnTo>
                  <a:lnTo>
                    <a:pt x="46" y="85"/>
                  </a:lnTo>
                  <a:lnTo>
                    <a:pt x="32" y="103"/>
                  </a:lnTo>
                  <a:lnTo>
                    <a:pt x="14" y="125"/>
                  </a:lnTo>
                  <a:lnTo>
                    <a:pt x="4" y="138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" name="Freeform 43">
              <a:extLst>
                <a:ext uri="{FF2B5EF4-FFF2-40B4-BE49-F238E27FC236}">
                  <a16:creationId xmlns:a16="http://schemas.microsoft.com/office/drawing/2014/main" id="{F115075E-5CF4-478E-8FA7-589EDC0DC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839" y="5458318"/>
              <a:ext cx="89597" cy="86731"/>
            </a:xfrm>
            <a:custGeom>
              <a:avLst/>
              <a:gdLst>
                <a:gd name="T0" fmla="*/ 113 w 121"/>
                <a:gd name="T1" fmla="*/ 22 h 117"/>
                <a:gd name="T2" fmla="*/ 111 w 121"/>
                <a:gd name="T3" fmla="*/ 40 h 117"/>
                <a:gd name="T4" fmla="*/ 111 w 121"/>
                <a:gd name="T5" fmla="*/ 40 h 117"/>
                <a:gd name="T6" fmla="*/ 117 w 121"/>
                <a:gd name="T7" fmla="*/ 81 h 117"/>
                <a:gd name="T8" fmla="*/ 109 w 121"/>
                <a:gd name="T9" fmla="*/ 91 h 117"/>
                <a:gd name="T10" fmla="*/ 101 w 121"/>
                <a:gd name="T11" fmla="*/ 97 h 117"/>
                <a:gd name="T12" fmla="*/ 99 w 121"/>
                <a:gd name="T13" fmla="*/ 105 h 117"/>
                <a:gd name="T14" fmla="*/ 87 w 121"/>
                <a:gd name="T15" fmla="*/ 113 h 117"/>
                <a:gd name="T16" fmla="*/ 75 w 121"/>
                <a:gd name="T17" fmla="*/ 117 h 117"/>
                <a:gd name="T18" fmla="*/ 77 w 121"/>
                <a:gd name="T19" fmla="*/ 115 h 117"/>
                <a:gd name="T20" fmla="*/ 87 w 121"/>
                <a:gd name="T21" fmla="*/ 111 h 117"/>
                <a:gd name="T22" fmla="*/ 95 w 121"/>
                <a:gd name="T23" fmla="*/ 105 h 117"/>
                <a:gd name="T24" fmla="*/ 99 w 121"/>
                <a:gd name="T25" fmla="*/ 95 h 117"/>
                <a:gd name="T26" fmla="*/ 107 w 121"/>
                <a:gd name="T27" fmla="*/ 89 h 117"/>
                <a:gd name="T28" fmla="*/ 115 w 121"/>
                <a:gd name="T29" fmla="*/ 81 h 117"/>
                <a:gd name="T30" fmla="*/ 109 w 121"/>
                <a:gd name="T31" fmla="*/ 46 h 117"/>
                <a:gd name="T32" fmla="*/ 95 w 121"/>
                <a:gd name="T33" fmla="*/ 50 h 117"/>
                <a:gd name="T34" fmla="*/ 54 w 121"/>
                <a:gd name="T35" fmla="*/ 63 h 117"/>
                <a:gd name="T36" fmla="*/ 16 w 121"/>
                <a:gd name="T37" fmla="*/ 71 h 117"/>
                <a:gd name="T38" fmla="*/ 0 w 121"/>
                <a:gd name="T39" fmla="*/ 71 h 117"/>
                <a:gd name="T40" fmla="*/ 0 w 121"/>
                <a:gd name="T41" fmla="*/ 67 h 117"/>
                <a:gd name="T42" fmla="*/ 16 w 121"/>
                <a:gd name="T43" fmla="*/ 69 h 117"/>
                <a:gd name="T44" fmla="*/ 52 w 121"/>
                <a:gd name="T45" fmla="*/ 59 h 117"/>
                <a:gd name="T46" fmla="*/ 93 w 121"/>
                <a:gd name="T47" fmla="*/ 48 h 117"/>
                <a:gd name="T48" fmla="*/ 109 w 121"/>
                <a:gd name="T49" fmla="*/ 42 h 117"/>
                <a:gd name="T50" fmla="*/ 111 w 121"/>
                <a:gd name="T51" fmla="*/ 22 h 117"/>
                <a:gd name="T52" fmla="*/ 119 w 121"/>
                <a:gd name="T53" fmla="*/ 16 h 117"/>
                <a:gd name="T54" fmla="*/ 87 w 121"/>
                <a:gd name="T55" fmla="*/ 2 h 117"/>
                <a:gd name="T56" fmla="*/ 87 w 121"/>
                <a:gd name="T57" fmla="*/ 0 h 117"/>
                <a:gd name="T58" fmla="*/ 121 w 121"/>
                <a:gd name="T59" fmla="*/ 14 h 117"/>
                <a:gd name="T60" fmla="*/ 121 w 121"/>
                <a:gd name="T61" fmla="*/ 14 h 117"/>
                <a:gd name="T62" fmla="*/ 121 w 121"/>
                <a:gd name="T63" fmla="*/ 14 h 117"/>
                <a:gd name="T64" fmla="*/ 121 w 121"/>
                <a:gd name="T65" fmla="*/ 14 h 117"/>
                <a:gd name="T66" fmla="*/ 121 w 121"/>
                <a:gd name="T67" fmla="*/ 14 h 117"/>
                <a:gd name="T68" fmla="*/ 113 w 121"/>
                <a:gd name="T69" fmla="*/ 2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117">
                  <a:moveTo>
                    <a:pt x="113" y="22"/>
                  </a:moveTo>
                  <a:lnTo>
                    <a:pt x="111" y="40"/>
                  </a:lnTo>
                  <a:lnTo>
                    <a:pt x="111" y="40"/>
                  </a:lnTo>
                  <a:lnTo>
                    <a:pt x="117" y="81"/>
                  </a:lnTo>
                  <a:lnTo>
                    <a:pt x="109" y="91"/>
                  </a:lnTo>
                  <a:lnTo>
                    <a:pt x="101" y="97"/>
                  </a:lnTo>
                  <a:lnTo>
                    <a:pt x="99" y="105"/>
                  </a:lnTo>
                  <a:lnTo>
                    <a:pt x="87" y="113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87" y="111"/>
                  </a:lnTo>
                  <a:lnTo>
                    <a:pt x="95" y="105"/>
                  </a:lnTo>
                  <a:lnTo>
                    <a:pt x="99" y="95"/>
                  </a:lnTo>
                  <a:lnTo>
                    <a:pt x="107" y="89"/>
                  </a:lnTo>
                  <a:lnTo>
                    <a:pt x="115" y="81"/>
                  </a:lnTo>
                  <a:lnTo>
                    <a:pt x="109" y="46"/>
                  </a:lnTo>
                  <a:lnTo>
                    <a:pt x="95" y="50"/>
                  </a:lnTo>
                  <a:lnTo>
                    <a:pt x="54" y="63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16" y="69"/>
                  </a:lnTo>
                  <a:lnTo>
                    <a:pt x="52" y="59"/>
                  </a:lnTo>
                  <a:lnTo>
                    <a:pt x="93" y="48"/>
                  </a:lnTo>
                  <a:lnTo>
                    <a:pt x="109" y="42"/>
                  </a:lnTo>
                  <a:lnTo>
                    <a:pt x="111" y="22"/>
                  </a:lnTo>
                  <a:lnTo>
                    <a:pt x="119" y="16"/>
                  </a:lnTo>
                  <a:lnTo>
                    <a:pt x="87" y="2"/>
                  </a:lnTo>
                  <a:lnTo>
                    <a:pt x="87" y="0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3" y="2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" name="Freeform 44">
              <a:extLst>
                <a:ext uri="{FF2B5EF4-FFF2-40B4-BE49-F238E27FC236}">
                  <a16:creationId xmlns:a16="http://schemas.microsoft.com/office/drawing/2014/main" id="{80689756-19FF-4248-A770-207936475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4103" y="4870477"/>
              <a:ext cx="45169" cy="28910"/>
            </a:xfrm>
            <a:custGeom>
              <a:avLst/>
              <a:gdLst>
                <a:gd name="T0" fmla="*/ 0 w 31"/>
                <a:gd name="T1" fmla="*/ 1 h 20"/>
                <a:gd name="T2" fmla="*/ 0 w 31"/>
                <a:gd name="T3" fmla="*/ 1 h 20"/>
                <a:gd name="T4" fmla="*/ 0 w 31"/>
                <a:gd name="T5" fmla="*/ 5 h 20"/>
                <a:gd name="T6" fmla="*/ 1 w 31"/>
                <a:gd name="T7" fmla="*/ 13 h 20"/>
                <a:gd name="T8" fmla="*/ 1 w 31"/>
                <a:gd name="T9" fmla="*/ 20 h 20"/>
                <a:gd name="T10" fmla="*/ 2 w 31"/>
                <a:gd name="T11" fmla="*/ 19 h 20"/>
                <a:gd name="T12" fmla="*/ 5 w 31"/>
                <a:gd name="T13" fmla="*/ 16 h 20"/>
                <a:gd name="T14" fmla="*/ 6 w 31"/>
                <a:gd name="T15" fmla="*/ 15 h 20"/>
                <a:gd name="T16" fmla="*/ 7 w 31"/>
                <a:gd name="T17" fmla="*/ 14 h 20"/>
                <a:gd name="T18" fmla="*/ 8 w 31"/>
                <a:gd name="T19" fmla="*/ 13 h 20"/>
                <a:gd name="T20" fmla="*/ 9 w 31"/>
                <a:gd name="T21" fmla="*/ 13 h 20"/>
                <a:gd name="T22" fmla="*/ 10 w 31"/>
                <a:gd name="T23" fmla="*/ 12 h 20"/>
                <a:gd name="T24" fmla="*/ 11 w 31"/>
                <a:gd name="T25" fmla="*/ 12 h 20"/>
                <a:gd name="T26" fmla="*/ 12 w 31"/>
                <a:gd name="T27" fmla="*/ 11 h 20"/>
                <a:gd name="T28" fmla="*/ 13 w 31"/>
                <a:gd name="T29" fmla="*/ 11 h 20"/>
                <a:gd name="T30" fmla="*/ 14 w 31"/>
                <a:gd name="T31" fmla="*/ 10 h 20"/>
                <a:gd name="T32" fmla="*/ 15 w 31"/>
                <a:gd name="T33" fmla="*/ 10 h 20"/>
                <a:gd name="T34" fmla="*/ 16 w 31"/>
                <a:gd name="T35" fmla="*/ 10 h 20"/>
                <a:gd name="T36" fmla="*/ 17 w 31"/>
                <a:gd name="T37" fmla="*/ 10 h 20"/>
                <a:gd name="T38" fmla="*/ 18 w 31"/>
                <a:gd name="T39" fmla="*/ 9 h 20"/>
                <a:gd name="T40" fmla="*/ 19 w 31"/>
                <a:gd name="T41" fmla="*/ 9 h 20"/>
                <a:gd name="T42" fmla="*/ 19 w 31"/>
                <a:gd name="T43" fmla="*/ 9 h 20"/>
                <a:gd name="T44" fmla="*/ 31 w 31"/>
                <a:gd name="T45" fmla="*/ 10 h 20"/>
                <a:gd name="T46" fmla="*/ 31 w 31"/>
                <a:gd name="T47" fmla="*/ 7 h 20"/>
                <a:gd name="T48" fmla="*/ 19 w 31"/>
                <a:gd name="T49" fmla="*/ 7 h 20"/>
                <a:gd name="T50" fmla="*/ 18 w 31"/>
                <a:gd name="T51" fmla="*/ 7 h 20"/>
                <a:gd name="T52" fmla="*/ 17 w 31"/>
                <a:gd name="T53" fmla="*/ 7 h 20"/>
                <a:gd name="T54" fmla="*/ 16 w 31"/>
                <a:gd name="T55" fmla="*/ 7 h 20"/>
                <a:gd name="T56" fmla="*/ 15 w 31"/>
                <a:gd name="T57" fmla="*/ 8 h 20"/>
                <a:gd name="T58" fmla="*/ 14 w 31"/>
                <a:gd name="T59" fmla="*/ 8 h 20"/>
                <a:gd name="T60" fmla="*/ 13 w 31"/>
                <a:gd name="T61" fmla="*/ 8 h 20"/>
                <a:gd name="T62" fmla="*/ 12 w 31"/>
                <a:gd name="T63" fmla="*/ 8 h 20"/>
                <a:gd name="T64" fmla="*/ 11 w 31"/>
                <a:gd name="T65" fmla="*/ 9 h 20"/>
                <a:gd name="T66" fmla="*/ 10 w 31"/>
                <a:gd name="T67" fmla="*/ 9 h 20"/>
                <a:gd name="T68" fmla="*/ 9 w 31"/>
                <a:gd name="T69" fmla="*/ 10 h 20"/>
                <a:gd name="T70" fmla="*/ 8 w 31"/>
                <a:gd name="T71" fmla="*/ 10 h 20"/>
                <a:gd name="T72" fmla="*/ 7 w 31"/>
                <a:gd name="T73" fmla="*/ 10 h 20"/>
                <a:gd name="T74" fmla="*/ 7 w 31"/>
                <a:gd name="T75" fmla="*/ 10 h 20"/>
                <a:gd name="T76" fmla="*/ 6 w 31"/>
                <a:gd name="T77" fmla="*/ 10 h 20"/>
                <a:gd name="T78" fmla="*/ 5 w 31"/>
                <a:gd name="T79" fmla="*/ 5 h 20"/>
                <a:gd name="T80" fmla="*/ 4 w 31"/>
                <a:gd name="T81" fmla="*/ 3 h 20"/>
                <a:gd name="T82" fmla="*/ 2 w 31"/>
                <a:gd name="T83" fmla="*/ 0 h 20"/>
                <a:gd name="T84" fmla="*/ 0 w 31"/>
                <a:gd name="T8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0">
                  <a:moveTo>
                    <a:pt x="0" y="1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1" y="13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" name="Freeform 45">
              <a:extLst>
                <a:ext uri="{FF2B5EF4-FFF2-40B4-BE49-F238E27FC236}">
                  <a16:creationId xmlns:a16="http://schemas.microsoft.com/office/drawing/2014/main" id="{796E0D48-AE8E-4405-957B-FA1809A05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553" y="5026889"/>
              <a:ext cx="42207" cy="26686"/>
            </a:xfrm>
            <a:custGeom>
              <a:avLst/>
              <a:gdLst>
                <a:gd name="T0" fmla="*/ 0 w 57"/>
                <a:gd name="T1" fmla="*/ 34 h 36"/>
                <a:gd name="T2" fmla="*/ 53 w 57"/>
                <a:gd name="T3" fmla="*/ 0 h 36"/>
                <a:gd name="T4" fmla="*/ 57 w 57"/>
                <a:gd name="T5" fmla="*/ 6 h 36"/>
                <a:gd name="T6" fmla="*/ 2 w 57"/>
                <a:gd name="T7" fmla="*/ 36 h 36"/>
                <a:gd name="T8" fmla="*/ 0 w 57"/>
                <a:gd name="T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6">
                  <a:moveTo>
                    <a:pt x="0" y="34"/>
                  </a:moveTo>
                  <a:lnTo>
                    <a:pt x="53" y="0"/>
                  </a:lnTo>
                  <a:lnTo>
                    <a:pt x="57" y="6"/>
                  </a:lnTo>
                  <a:lnTo>
                    <a:pt x="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" name="Freeform 46">
              <a:extLst>
                <a:ext uri="{FF2B5EF4-FFF2-40B4-BE49-F238E27FC236}">
                  <a16:creationId xmlns:a16="http://schemas.microsoft.com/office/drawing/2014/main" id="{80B2C56B-0733-4BB3-93AE-342D293228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8157" y="4880856"/>
              <a:ext cx="54054" cy="42254"/>
            </a:xfrm>
            <a:custGeom>
              <a:avLst/>
              <a:gdLst>
                <a:gd name="T0" fmla="*/ 39 w 73"/>
                <a:gd name="T1" fmla="*/ 4 h 57"/>
                <a:gd name="T2" fmla="*/ 51 w 73"/>
                <a:gd name="T3" fmla="*/ 10 h 57"/>
                <a:gd name="T4" fmla="*/ 51 w 73"/>
                <a:gd name="T5" fmla="*/ 12 h 57"/>
                <a:gd name="T6" fmla="*/ 53 w 73"/>
                <a:gd name="T7" fmla="*/ 12 h 57"/>
                <a:gd name="T8" fmla="*/ 59 w 73"/>
                <a:gd name="T9" fmla="*/ 17 h 57"/>
                <a:gd name="T10" fmla="*/ 63 w 73"/>
                <a:gd name="T11" fmla="*/ 19 h 57"/>
                <a:gd name="T12" fmla="*/ 65 w 73"/>
                <a:gd name="T13" fmla="*/ 23 h 57"/>
                <a:gd name="T14" fmla="*/ 67 w 73"/>
                <a:gd name="T15" fmla="*/ 27 h 57"/>
                <a:gd name="T16" fmla="*/ 71 w 73"/>
                <a:gd name="T17" fmla="*/ 29 h 57"/>
                <a:gd name="T18" fmla="*/ 73 w 73"/>
                <a:gd name="T19" fmla="*/ 29 h 57"/>
                <a:gd name="T20" fmla="*/ 73 w 73"/>
                <a:gd name="T21" fmla="*/ 37 h 57"/>
                <a:gd name="T22" fmla="*/ 73 w 73"/>
                <a:gd name="T23" fmla="*/ 47 h 57"/>
                <a:gd name="T24" fmla="*/ 71 w 73"/>
                <a:gd name="T25" fmla="*/ 53 h 57"/>
                <a:gd name="T26" fmla="*/ 69 w 73"/>
                <a:gd name="T27" fmla="*/ 55 h 57"/>
                <a:gd name="T28" fmla="*/ 55 w 73"/>
                <a:gd name="T29" fmla="*/ 57 h 57"/>
                <a:gd name="T30" fmla="*/ 47 w 73"/>
                <a:gd name="T31" fmla="*/ 51 h 57"/>
                <a:gd name="T32" fmla="*/ 47 w 73"/>
                <a:gd name="T33" fmla="*/ 47 h 57"/>
                <a:gd name="T34" fmla="*/ 41 w 73"/>
                <a:gd name="T35" fmla="*/ 35 h 57"/>
                <a:gd name="T36" fmla="*/ 33 w 73"/>
                <a:gd name="T37" fmla="*/ 29 h 57"/>
                <a:gd name="T38" fmla="*/ 22 w 73"/>
                <a:gd name="T39" fmla="*/ 15 h 57"/>
                <a:gd name="T40" fmla="*/ 10 w 73"/>
                <a:gd name="T41" fmla="*/ 10 h 57"/>
                <a:gd name="T42" fmla="*/ 0 w 73"/>
                <a:gd name="T43" fmla="*/ 10 h 57"/>
                <a:gd name="T44" fmla="*/ 2 w 73"/>
                <a:gd name="T45" fmla="*/ 0 h 57"/>
                <a:gd name="T46" fmla="*/ 16 w 73"/>
                <a:gd name="T47" fmla="*/ 0 h 57"/>
                <a:gd name="T48" fmla="*/ 20 w 73"/>
                <a:gd name="T49" fmla="*/ 10 h 57"/>
                <a:gd name="T50" fmla="*/ 26 w 73"/>
                <a:gd name="T51" fmla="*/ 15 h 57"/>
                <a:gd name="T52" fmla="*/ 39 w 73"/>
                <a:gd name="T53" fmla="*/ 23 h 57"/>
                <a:gd name="T54" fmla="*/ 45 w 73"/>
                <a:gd name="T55" fmla="*/ 31 h 57"/>
                <a:gd name="T56" fmla="*/ 49 w 73"/>
                <a:gd name="T57" fmla="*/ 41 h 57"/>
                <a:gd name="T58" fmla="*/ 53 w 73"/>
                <a:gd name="T59" fmla="*/ 53 h 57"/>
                <a:gd name="T60" fmla="*/ 63 w 73"/>
                <a:gd name="T61" fmla="*/ 51 h 57"/>
                <a:gd name="T62" fmla="*/ 67 w 73"/>
                <a:gd name="T63" fmla="*/ 47 h 57"/>
                <a:gd name="T64" fmla="*/ 71 w 73"/>
                <a:gd name="T65" fmla="*/ 41 h 57"/>
                <a:gd name="T66" fmla="*/ 69 w 73"/>
                <a:gd name="T67" fmla="*/ 35 h 57"/>
                <a:gd name="T68" fmla="*/ 65 w 73"/>
                <a:gd name="T69" fmla="*/ 35 h 57"/>
                <a:gd name="T70" fmla="*/ 57 w 73"/>
                <a:gd name="T71" fmla="*/ 29 h 57"/>
                <a:gd name="T72" fmla="*/ 61 w 73"/>
                <a:gd name="T73" fmla="*/ 23 h 57"/>
                <a:gd name="T74" fmla="*/ 61 w 73"/>
                <a:gd name="T75" fmla="*/ 21 h 57"/>
                <a:gd name="T76" fmla="*/ 53 w 73"/>
                <a:gd name="T77" fmla="*/ 15 h 57"/>
                <a:gd name="T78" fmla="*/ 49 w 73"/>
                <a:gd name="T79" fmla="*/ 12 h 57"/>
                <a:gd name="T80" fmla="*/ 49 w 73"/>
                <a:gd name="T81" fmla="*/ 12 h 57"/>
                <a:gd name="T82" fmla="*/ 43 w 73"/>
                <a:gd name="T83" fmla="*/ 12 h 57"/>
                <a:gd name="T84" fmla="*/ 39 w 73"/>
                <a:gd name="T85" fmla="*/ 8 h 57"/>
                <a:gd name="T86" fmla="*/ 35 w 73"/>
                <a:gd name="T87" fmla="*/ 10 h 57"/>
                <a:gd name="T88" fmla="*/ 27 w 73"/>
                <a:gd name="T89" fmla="*/ 6 h 57"/>
                <a:gd name="T90" fmla="*/ 18 w 73"/>
                <a:gd name="T91" fmla="*/ 4 h 57"/>
                <a:gd name="T92" fmla="*/ 16 w 73"/>
                <a:gd name="T93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57">
                  <a:moveTo>
                    <a:pt x="31" y="2"/>
                  </a:moveTo>
                  <a:lnTo>
                    <a:pt x="39" y="4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3" y="12"/>
                  </a:lnTo>
                  <a:lnTo>
                    <a:pt x="57" y="14"/>
                  </a:lnTo>
                  <a:lnTo>
                    <a:pt x="59" y="17"/>
                  </a:lnTo>
                  <a:lnTo>
                    <a:pt x="61" y="17"/>
                  </a:lnTo>
                  <a:lnTo>
                    <a:pt x="63" y="19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7" y="27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73" y="29"/>
                  </a:lnTo>
                  <a:lnTo>
                    <a:pt x="73" y="35"/>
                  </a:lnTo>
                  <a:lnTo>
                    <a:pt x="73" y="37"/>
                  </a:lnTo>
                  <a:lnTo>
                    <a:pt x="73" y="41"/>
                  </a:lnTo>
                  <a:lnTo>
                    <a:pt x="73" y="47"/>
                  </a:lnTo>
                  <a:lnTo>
                    <a:pt x="71" y="51"/>
                  </a:lnTo>
                  <a:lnTo>
                    <a:pt x="71" y="53"/>
                  </a:lnTo>
                  <a:lnTo>
                    <a:pt x="69" y="53"/>
                  </a:lnTo>
                  <a:lnTo>
                    <a:pt x="69" y="55"/>
                  </a:lnTo>
                  <a:lnTo>
                    <a:pt x="61" y="57"/>
                  </a:lnTo>
                  <a:lnTo>
                    <a:pt x="55" y="57"/>
                  </a:lnTo>
                  <a:lnTo>
                    <a:pt x="51" y="55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7" y="47"/>
                  </a:lnTo>
                  <a:lnTo>
                    <a:pt x="45" y="39"/>
                  </a:lnTo>
                  <a:lnTo>
                    <a:pt x="41" y="35"/>
                  </a:lnTo>
                  <a:lnTo>
                    <a:pt x="39" y="37"/>
                  </a:lnTo>
                  <a:lnTo>
                    <a:pt x="33" y="29"/>
                  </a:lnTo>
                  <a:lnTo>
                    <a:pt x="27" y="21"/>
                  </a:lnTo>
                  <a:lnTo>
                    <a:pt x="22" y="15"/>
                  </a:lnTo>
                  <a:lnTo>
                    <a:pt x="16" y="14"/>
                  </a:lnTo>
                  <a:lnTo>
                    <a:pt x="10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6" y="0"/>
                  </a:lnTo>
                  <a:lnTo>
                    <a:pt x="31" y="2"/>
                  </a:lnTo>
                  <a:close/>
                  <a:moveTo>
                    <a:pt x="20" y="10"/>
                  </a:moveTo>
                  <a:lnTo>
                    <a:pt x="24" y="14"/>
                  </a:lnTo>
                  <a:lnTo>
                    <a:pt x="26" y="15"/>
                  </a:lnTo>
                  <a:lnTo>
                    <a:pt x="33" y="19"/>
                  </a:lnTo>
                  <a:lnTo>
                    <a:pt x="39" y="23"/>
                  </a:lnTo>
                  <a:lnTo>
                    <a:pt x="41" y="27"/>
                  </a:lnTo>
                  <a:lnTo>
                    <a:pt x="45" y="31"/>
                  </a:lnTo>
                  <a:lnTo>
                    <a:pt x="47" y="37"/>
                  </a:lnTo>
                  <a:lnTo>
                    <a:pt x="49" y="41"/>
                  </a:lnTo>
                  <a:lnTo>
                    <a:pt x="51" y="49"/>
                  </a:lnTo>
                  <a:lnTo>
                    <a:pt x="53" y="53"/>
                  </a:lnTo>
                  <a:lnTo>
                    <a:pt x="59" y="53"/>
                  </a:lnTo>
                  <a:lnTo>
                    <a:pt x="63" y="51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5"/>
                  </a:lnTo>
                  <a:lnTo>
                    <a:pt x="71" y="41"/>
                  </a:lnTo>
                  <a:lnTo>
                    <a:pt x="71" y="37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5" y="35"/>
                  </a:lnTo>
                  <a:lnTo>
                    <a:pt x="61" y="33"/>
                  </a:lnTo>
                  <a:lnTo>
                    <a:pt x="57" y="29"/>
                  </a:lnTo>
                  <a:lnTo>
                    <a:pt x="59" y="25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1" y="21"/>
                  </a:lnTo>
                  <a:lnTo>
                    <a:pt x="57" y="19"/>
                  </a:lnTo>
                  <a:lnTo>
                    <a:pt x="53" y="15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7" y="12"/>
                  </a:lnTo>
                  <a:lnTo>
                    <a:pt x="43" y="12"/>
                  </a:lnTo>
                  <a:lnTo>
                    <a:pt x="41" y="10"/>
                  </a:lnTo>
                  <a:lnTo>
                    <a:pt x="39" y="8"/>
                  </a:lnTo>
                  <a:lnTo>
                    <a:pt x="37" y="10"/>
                  </a:lnTo>
                  <a:lnTo>
                    <a:pt x="35" y="10"/>
                  </a:lnTo>
                  <a:lnTo>
                    <a:pt x="31" y="6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" name="Freeform 47">
              <a:extLst>
                <a:ext uri="{FF2B5EF4-FFF2-40B4-BE49-F238E27FC236}">
                  <a16:creationId xmlns:a16="http://schemas.microsoft.com/office/drawing/2014/main" id="{D532BEBD-3F47-4940-BACD-06F210EB8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500" y="3638458"/>
              <a:ext cx="71826" cy="177168"/>
            </a:xfrm>
            <a:custGeom>
              <a:avLst/>
              <a:gdLst>
                <a:gd name="T0" fmla="*/ 0 w 97"/>
                <a:gd name="T1" fmla="*/ 237 h 239"/>
                <a:gd name="T2" fmla="*/ 46 w 97"/>
                <a:gd name="T3" fmla="*/ 196 h 239"/>
                <a:gd name="T4" fmla="*/ 62 w 97"/>
                <a:gd name="T5" fmla="*/ 178 h 239"/>
                <a:gd name="T6" fmla="*/ 64 w 97"/>
                <a:gd name="T7" fmla="*/ 168 h 239"/>
                <a:gd name="T8" fmla="*/ 93 w 97"/>
                <a:gd name="T9" fmla="*/ 0 h 239"/>
                <a:gd name="T10" fmla="*/ 97 w 97"/>
                <a:gd name="T11" fmla="*/ 2 h 239"/>
                <a:gd name="T12" fmla="*/ 67 w 97"/>
                <a:gd name="T13" fmla="*/ 168 h 239"/>
                <a:gd name="T14" fmla="*/ 64 w 97"/>
                <a:gd name="T15" fmla="*/ 178 h 239"/>
                <a:gd name="T16" fmla="*/ 48 w 97"/>
                <a:gd name="T17" fmla="*/ 198 h 239"/>
                <a:gd name="T18" fmla="*/ 20 w 97"/>
                <a:gd name="T19" fmla="*/ 225 h 239"/>
                <a:gd name="T20" fmla="*/ 2 w 97"/>
                <a:gd name="T21" fmla="*/ 239 h 239"/>
                <a:gd name="T22" fmla="*/ 0 w 97"/>
                <a:gd name="T23" fmla="*/ 2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239">
                  <a:moveTo>
                    <a:pt x="0" y="237"/>
                  </a:moveTo>
                  <a:lnTo>
                    <a:pt x="46" y="196"/>
                  </a:lnTo>
                  <a:lnTo>
                    <a:pt x="62" y="178"/>
                  </a:lnTo>
                  <a:lnTo>
                    <a:pt x="64" y="168"/>
                  </a:lnTo>
                  <a:lnTo>
                    <a:pt x="93" y="0"/>
                  </a:lnTo>
                  <a:lnTo>
                    <a:pt x="97" y="2"/>
                  </a:lnTo>
                  <a:lnTo>
                    <a:pt x="67" y="168"/>
                  </a:lnTo>
                  <a:lnTo>
                    <a:pt x="64" y="178"/>
                  </a:lnTo>
                  <a:lnTo>
                    <a:pt x="48" y="198"/>
                  </a:lnTo>
                  <a:lnTo>
                    <a:pt x="20" y="225"/>
                  </a:lnTo>
                  <a:lnTo>
                    <a:pt x="2" y="239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" name="Freeform 48">
              <a:extLst>
                <a:ext uri="{FF2B5EF4-FFF2-40B4-BE49-F238E27FC236}">
                  <a16:creationId xmlns:a16="http://schemas.microsoft.com/office/drawing/2014/main" id="{62151048-5F57-4817-9631-A0FB75FE2D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337" y="4376038"/>
              <a:ext cx="122918" cy="283913"/>
            </a:xfrm>
            <a:custGeom>
              <a:avLst/>
              <a:gdLst>
                <a:gd name="T0" fmla="*/ 77 w 166"/>
                <a:gd name="T1" fmla="*/ 0 h 383"/>
                <a:gd name="T2" fmla="*/ 81 w 166"/>
                <a:gd name="T3" fmla="*/ 89 h 383"/>
                <a:gd name="T4" fmla="*/ 146 w 166"/>
                <a:gd name="T5" fmla="*/ 83 h 383"/>
                <a:gd name="T6" fmla="*/ 166 w 166"/>
                <a:gd name="T7" fmla="*/ 373 h 383"/>
                <a:gd name="T8" fmla="*/ 166 w 166"/>
                <a:gd name="T9" fmla="*/ 379 h 383"/>
                <a:gd name="T10" fmla="*/ 162 w 166"/>
                <a:gd name="T11" fmla="*/ 383 h 383"/>
                <a:gd name="T12" fmla="*/ 148 w 166"/>
                <a:gd name="T13" fmla="*/ 215 h 383"/>
                <a:gd name="T14" fmla="*/ 16 w 166"/>
                <a:gd name="T15" fmla="*/ 221 h 383"/>
                <a:gd name="T16" fmla="*/ 8 w 166"/>
                <a:gd name="T17" fmla="*/ 223 h 383"/>
                <a:gd name="T18" fmla="*/ 4 w 166"/>
                <a:gd name="T19" fmla="*/ 154 h 383"/>
                <a:gd name="T20" fmla="*/ 0 w 166"/>
                <a:gd name="T21" fmla="*/ 2 h 383"/>
                <a:gd name="T22" fmla="*/ 10 w 166"/>
                <a:gd name="T23" fmla="*/ 2 h 383"/>
                <a:gd name="T24" fmla="*/ 10 w 166"/>
                <a:gd name="T25" fmla="*/ 51 h 383"/>
                <a:gd name="T26" fmla="*/ 14 w 166"/>
                <a:gd name="T27" fmla="*/ 95 h 383"/>
                <a:gd name="T28" fmla="*/ 71 w 166"/>
                <a:gd name="T29" fmla="*/ 89 h 383"/>
                <a:gd name="T30" fmla="*/ 65 w 166"/>
                <a:gd name="T31" fmla="*/ 2 h 383"/>
                <a:gd name="T32" fmla="*/ 77 w 166"/>
                <a:gd name="T33" fmla="*/ 0 h 383"/>
                <a:gd name="T34" fmla="*/ 81 w 166"/>
                <a:gd name="T35" fmla="*/ 93 h 383"/>
                <a:gd name="T36" fmla="*/ 83 w 166"/>
                <a:gd name="T37" fmla="*/ 148 h 383"/>
                <a:gd name="T38" fmla="*/ 126 w 166"/>
                <a:gd name="T39" fmla="*/ 146 h 383"/>
                <a:gd name="T40" fmla="*/ 128 w 166"/>
                <a:gd name="T41" fmla="*/ 148 h 383"/>
                <a:gd name="T42" fmla="*/ 122 w 166"/>
                <a:gd name="T43" fmla="*/ 166 h 383"/>
                <a:gd name="T44" fmla="*/ 104 w 166"/>
                <a:gd name="T45" fmla="*/ 158 h 383"/>
                <a:gd name="T46" fmla="*/ 85 w 166"/>
                <a:gd name="T47" fmla="*/ 160 h 383"/>
                <a:gd name="T48" fmla="*/ 87 w 166"/>
                <a:gd name="T49" fmla="*/ 211 h 383"/>
                <a:gd name="T50" fmla="*/ 148 w 166"/>
                <a:gd name="T51" fmla="*/ 207 h 383"/>
                <a:gd name="T52" fmla="*/ 140 w 166"/>
                <a:gd name="T53" fmla="*/ 89 h 383"/>
                <a:gd name="T54" fmla="*/ 126 w 166"/>
                <a:gd name="T55" fmla="*/ 89 h 383"/>
                <a:gd name="T56" fmla="*/ 81 w 166"/>
                <a:gd name="T57" fmla="*/ 93 h 383"/>
                <a:gd name="T58" fmla="*/ 79 w 166"/>
                <a:gd name="T59" fmla="*/ 211 h 383"/>
                <a:gd name="T60" fmla="*/ 75 w 166"/>
                <a:gd name="T61" fmla="*/ 160 h 383"/>
                <a:gd name="T62" fmla="*/ 17 w 166"/>
                <a:gd name="T63" fmla="*/ 164 h 383"/>
                <a:gd name="T64" fmla="*/ 19 w 166"/>
                <a:gd name="T65" fmla="*/ 215 h 383"/>
                <a:gd name="T66" fmla="*/ 43 w 166"/>
                <a:gd name="T67" fmla="*/ 213 h 383"/>
                <a:gd name="T68" fmla="*/ 43 w 166"/>
                <a:gd name="T69" fmla="*/ 219 h 383"/>
                <a:gd name="T70" fmla="*/ 79 w 166"/>
                <a:gd name="T71" fmla="*/ 217 h 383"/>
                <a:gd name="T72" fmla="*/ 79 w 166"/>
                <a:gd name="T73" fmla="*/ 211 h 383"/>
                <a:gd name="T74" fmla="*/ 75 w 166"/>
                <a:gd name="T75" fmla="*/ 150 h 383"/>
                <a:gd name="T76" fmla="*/ 71 w 166"/>
                <a:gd name="T77" fmla="*/ 93 h 383"/>
                <a:gd name="T78" fmla="*/ 14 w 166"/>
                <a:gd name="T79" fmla="*/ 99 h 383"/>
                <a:gd name="T80" fmla="*/ 16 w 166"/>
                <a:gd name="T81" fmla="*/ 152 h 383"/>
                <a:gd name="T82" fmla="*/ 16 w 166"/>
                <a:gd name="T83" fmla="*/ 152 h 383"/>
                <a:gd name="T84" fmla="*/ 75 w 166"/>
                <a:gd name="T85" fmla="*/ 1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383">
                  <a:moveTo>
                    <a:pt x="77" y="0"/>
                  </a:moveTo>
                  <a:lnTo>
                    <a:pt x="81" y="89"/>
                  </a:lnTo>
                  <a:lnTo>
                    <a:pt x="146" y="83"/>
                  </a:lnTo>
                  <a:lnTo>
                    <a:pt x="166" y="373"/>
                  </a:lnTo>
                  <a:lnTo>
                    <a:pt x="166" y="379"/>
                  </a:lnTo>
                  <a:lnTo>
                    <a:pt x="162" y="383"/>
                  </a:lnTo>
                  <a:lnTo>
                    <a:pt x="148" y="215"/>
                  </a:lnTo>
                  <a:lnTo>
                    <a:pt x="16" y="221"/>
                  </a:lnTo>
                  <a:lnTo>
                    <a:pt x="8" y="223"/>
                  </a:lnTo>
                  <a:lnTo>
                    <a:pt x="4" y="154"/>
                  </a:lnTo>
                  <a:lnTo>
                    <a:pt x="0" y="2"/>
                  </a:lnTo>
                  <a:lnTo>
                    <a:pt x="10" y="2"/>
                  </a:lnTo>
                  <a:lnTo>
                    <a:pt x="10" y="51"/>
                  </a:lnTo>
                  <a:lnTo>
                    <a:pt x="14" y="95"/>
                  </a:lnTo>
                  <a:lnTo>
                    <a:pt x="71" y="89"/>
                  </a:lnTo>
                  <a:lnTo>
                    <a:pt x="65" y="2"/>
                  </a:lnTo>
                  <a:lnTo>
                    <a:pt x="77" y="0"/>
                  </a:lnTo>
                  <a:close/>
                  <a:moveTo>
                    <a:pt x="81" y="93"/>
                  </a:moveTo>
                  <a:lnTo>
                    <a:pt x="83" y="148"/>
                  </a:lnTo>
                  <a:lnTo>
                    <a:pt x="126" y="146"/>
                  </a:lnTo>
                  <a:lnTo>
                    <a:pt x="128" y="148"/>
                  </a:lnTo>
                  <a:lnTo>
                    <a:pt x="122" y="166"/>
                  </a:lnTo>
                  <a:lnTo>
                    <a:pt x="104" y="158"/>
                  </a:lnTo>
                  <a:lnTo>
                    <a:pt x="85" y="160"/>
                  </a:lnTo>
                  <a:lnTo>
                    <a:pt x="87" y="211"/>
                  </a:lnTo>
                  <a:lnTo>
                    <a:pt x="148" y="207"/>
                  </a:lnTo>
                  <a:lnTo>
                    <a:pt x="140" y="89"/>
                  </a:lnTo>
                  <a:lnTo>
                    <a:pt x="126" y="89"/>
                  </a:lnTo>
                  <a:lnTo>
                    <a:pt x="81" y="93"/>
                  </a:lnTo>
                  <a:close/>
                  <a:moveTo>
                    <a:pt x="79" y="211"/>
                  </a:moveTo>
                  <a:lnTo>
                    <a:pt x="75" y="160"/>
                  </a:lnTo>
                  <a:lnTo>
                    <a:pt x="17" y="164"/>
                  </a:lnTo>
                  <a:lnTo>
                    <a:pt x="19" y="215"/>
                  </a:lnTo>
                  <a:lnTo>
                    <a:pt x="43" y="213"/>
                  </a:lnTo>
                  <a:lnTo>
                    <a:pt x="43" y="219"/>
                  </a:lnTo>
                  <a:lnTo>
                    <a:pt x="79" y="217"/>
                  </a:lnTo>
                  <a:lnTo>
                    <a:pt x="79" y="211"/>
                  </a:lnTo>
                  <a:close/>
                  <a:moveTo>
                    <a:pt x="75" y="150"/>
                  </a:moveTo>
                  <a:lnTo>
                    <a:pt x="71" y="93"/>
                  </a:lnTo>
                  <a:lnTo>
                    <a:pt x="14" y="99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75" y="15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" name="Freeform 49">
              <a:extLst>
                <a:ext uri="{FF2B5EF4-FFF2-40B4-BE49-F238E27FC236}">
                  <a16:creationId xmlns:a16="http://schemas.microsoft.com/office/drawing/2014/main" id="{C64B2596-C0C1-421F-B346-E6D1647AD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944" y="5458318"/>
              <a:ext cx="81451" cy="52632"/>
            </a:xfrm>
            <a:custGeom>
              <a:avLst/>
              <a:gdLst>
                <a:gd name="T0" fmla="*/ 0 w 110"/>
                <a:gd name="T1" fmla="*/ 6 h 71"/>
                <a:gd name="T2" fmla="*/ 2 w 110"/>
                <a:gd name="T3" fmla="*/ 0 h 71"/>
                <a:gd name="T4" fmla="*/ 45 w 110"/>
                <a:gd name="T5" fmla="*/ 42 h 71"/>
                <a:gd name="T6" fmla="*/ 110 w 110"/>
                <a:gd name="T7" fmla="*/ 65 h 71"/>
                <a:gd name="T8" fmla="*/ 108 w 110"/>
                <a:gd name="T9" fmla="*/ 71 h 71"/>
                <a:gd name="T10" fmla="*/ 43 w 110"/>
                <a:gd name="T11" fmla="*/ 46 h 71"/>
                <a:gd name="T12" fmla="*/ 0 w 110"/>
                <a:gd name="T1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71">
                  <a:moveTo>
                    <a:pt x="0" y="6"/>
                  </a:moveTo>
                  <a:lnTo>
                    <a:pt x="2" y="0"/>
                  </a:lnTo>
                  <a:lnTo>
                    <a:pt x="45" y="42"/>
                  </a:lnTo>
                  <a:lnTo>
                    <a:pt x="110" y="65"/>
                  </a:lnTo>
                  <a:lnTo>
                    <a:pt x="108" y="71"/>
                  </a:lnTo>
                  <a:lnTo>
                    <a:pt x="43" y="4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" name="Freeform 50">
              <a:extLst>
                <a:ext uri="{FF2B5EF4-FFF2-40B4-BE49-F238E27FC236}">
                  <a16:creationId xmlns:a16="http://schemas.microsoft.com/office/drawing/2014/main" id="{C9A5BED6-DCC5-423A-AEA8-750E3776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1822" y="4903835"/>
              <a:ext cx="17771" cy="20756"/>
            </a:xfrm>
            <a:custGeom>
              <a:avLst/>
              <a:gdLst>
                <a:gd name="T0" fmla="*/ 0 w 12"/>
                <a:gd name="T1" fmla="*/ 7 h 14"/>
                <a:gd name="T2" fmla="*/ 0 w 12"/>
                <a:gd name="T3" fmla="*/ 8 h 14"/>
                <a:gd name="T4" fmla="*/ 0 w 12"/>
                <a:gd name="T5" fmla="*/ 9 h 14"/>
                <a:gd name="T6" fmla="*/ 1 w 12"/>
                <a:gd name="T7" fmla="*/ 10 h 14"/>
                <a:gd name="T8" fmla="*/ 2 w 12"/>
                <a:gd name="T9" fmla="*/ 11 h 14"/>
                <a:gd name="T10" fmla="*/ 2 w 12"/>
                <a:gd name="T11" fmla="*/ 12 h 14"/>
                <a:gd name="T12" fmla="*/ 3 w 12"/>
                <a:gd name="T13" fmla="*/ 12 h 14"/>
                <a:gd name="T14" fmla="*/ 4 w 12"/>
                <a:gd name="T15" fmla="*/ 13 h 14"/>
                <a:gd name="T16" fmla="*/ 5 w 12"/>
                <a:gd name="T17" fmla="*/ 14 h 14"/>
                <a:gd name="T18" fmla="*/ 6 w 12"/>
                <a:gd name="T19" fmla="*/ 13 h 14"/>
                <a:gd name="T20" fmla="*/ 7 w 12"/>
                <a:gd name="T21" fmla="*/ 13 h 14"/>
                <a:gd name="T22" fmla="*/ 8 w 12"/>
                <a:gd name="T23" fmla="*/ 13 h 14"/>
                <a:gd name="T24" fmla="*/ 9 w 12"/>
                <a:gd name="T25" fmla="*/ 13 h 14"/>
                <a:gd name="T26" fmla="*/ 10 w 12"/>
                <a:gd name="T27" fmla="*/ 12 h 14"/>
                <a:gd name="T28" fmla="*/ 11 w 12"/>
                <a:gd name="T29" fmla="*/ 11 h 14"/>
                <a:gd name="T30" fmla="*/ 12 w 12"/>
                <a:gd name="T31" fmla="*/ 10 h 14"/>
                <a:gd name="T32" fmla="*/ 12 w 12"/>
                <a:gd name="T33" fmla="*/ 9 h 14"/>
                <a:gd name="T34" fmla="*/ 12 w 12"/>
                <a:gd name="T35" fmla="*/ 8 h 14"/>
                <a:gd name="T36" fmla="*/ 12 w 12"/>
                <a:gd name="T37" fmla="*/ 7 h 14"/>
                <a:gd name="T38" fmla="*/ 12 w 12"/>
                <a:gd name="T39" fmla="*/ 6 h 14"/>
                <a:gd name="T40" fmla="*/ 11 w 12"/>
                <a:gd name="T41" fmla="*/ 5 h 14"/>
                <a:gd name="T42" fmla="*/ 11 w 12"/>
                <a:gd name="T43" fmla="*/ 4 h 14"/>
                <a:gd name="T44" fmla="*/ 11 w 12"/>
                <a:gd name="T45" fmla="*/ 4 h 14"/>
                <a:gd name="T46" fmla="*/ 8 w 12"/>
                <a:gd name="T47" fmla="*/ 2 h 14"/>
                <a:gd name="T48" fmla="*/ 8 w 12"/>
                <a:gd name="T49" fmla="*/ 2 h 14"/>
                <a:gd name="T50" fmla="*/ 1 w 12"/>
                <a:gd name="T51" fmla="*/ 0 h 14"/>
                <a:gd name="T52" fmla="*/ 0 w 12"/>
                <a:gd name="T5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4">
                  <a:moveTo>
                    <a:pt x="0" y="7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" name="Freeform 51">
              <a:extLst>
                <a:ext uri="{FF2B5EF4-FFF2-40B4-BE49-F238E27FC236}">
                  <a16:creationId xmlns:a16="http://schemas.microsoft.com/office/drawing/2014/main" id="{C2A6F592-95F4-442D-8E81-5AC8922F3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6795" y="3602134"/>
              <a:ext cx="393189" cy="183839"/>
            </a:xfrm>
            <a:custGeom>
              <a:avLst/>
              <a:gdLst>
                <a:gd name="T0" fmla="*/ 500 w 531"/>
                <a:gd name="T1" fmla="*/ 4 h 248"/>
                <a:gd name="T2" fmla="*/ 531 w 531"/>
                <a:gd name="T3" fmla="*/ 8 h 248"/>
                <a:gd name="T4" fmla="*/ 359 w 531"/>
                <a:gd name="T5" fmla="*/ 14 h 248"/>
                <a:gd name="T6" fmla="*/ 314 w 531"/>
                <a:gd name="T7" fmla="*/ 16 h 248"/>
                <a:gd name="T8" fmla="*/ 363 w 531"/>
                <a:gd name="T9" fmla="*/ 83 h 248"/>
                <a:gd name="T10" fmla="*/ 351 w 531"/>
                <a:gd name="T11" fmla="*/ 87 h 248"/>
                <a:gd name="T12" fmla="*/ 345 w 531"/>
                <a:gd name="T13" fmla="*/ 95 h 248"/>
                <a:gd name="T14" fmla="*/ 243 w 531"/>
                <a:gd name="T15" fmla="*/ 87 h 248"/>
                <a:gd name="T16" fmla="*/ 241 w 531"/>
                <a:gd name="T17" fmla="*/ 124 h 248"/>
                <a:gd name="T18" fmla="*/ 180 w 531"/>
                <a:gd name="T19" fmla="*/ 124 h 248"/>
                <a:gd name="T20" fmla="*/ 150 w 531"/>
                <a:gd name="T21" fmla="*/ 128 h 248"/>
                <a:gd name="T22" fmla="*/ 156 w 531"/>
                <a:gd name="T23" fmla="*/ 170 h 248"/>
                <a:gd name="T24" fmla="*/ 168 w 531"/>
                <a:gd name="T25" fmla="*/ 179 h 248"/>
                <a:gd name="T26" fmla="*/ 156 w 531"/>
                <a:gd name="T27" fmla="*/ 185 h 248"/>
                <a:gd name="T28" fmla="*/ 239 w 531"/>
                <a:gd name="T29" fmla="*/ 227 h 248"/>
                <a:gd name="T30" fmla="*/ 136 w 531"/>
                <a:gd name="T31" fmla="*/ 235 h 248"/>
                <a:gd name="T32" fmla="*/ 156 w 531"/>
                <a:gd name="T33" fmla="*/ 217 h 248"/>
                <a:gd name="T34" fmla="*/ 152 w 531"/>
                <a:gd name="T35" fmla="*/ 168 h 248"/>
                <a:gd name="T36" fmla="*/ 148 w 531"/>
                <a:gd name="T37" fmla="*/ 128 h 248"/>
                <a:gd name="T38" fmla="*/ 136 w 531"/>
                <a:gd name="T39" fmla="*/ 168 h 248"/>
                <a:gd name="T40" fmla="*/ 130 w 531"/>
                <a:gd name="T41" fmla="*/ 130 h 248"/>
                <a:gd name="T42" fmla="*/ 79 w 531"/>
                <a:gd name="T43" fmla="*/ 136 h 248"/>
                <a:gd name="T44" fmla="*/ 6 w 531"/>
                <a:gd name="T45" fmla="*/ 138 h 248"/>
                <a:gd name="T46" fmla="*/ 128 w 531"/>
                <a:gd name="T47" fmla="*/ 128 h 248"/>
                <a:gd name="T48" fmla="*/ 144 w 531"/>
                <a:gd name="T49" fmla="*/ 116 h 248"/>
                <a:gd name="T50" fmla="*/ 0 w 531"/>
                <a:gd name="T51" fmla="*/ 59 h 248"/>
                <a:gd name="T52" fmla="*/ 146 w 531"/>
                <a:gd name="T53" fmla="*/ 49 h 248"/>
                <a:gd name="T54" fmla="*/ 146 w 531"/>
                <a:gd name="T55" fmla="*/ 51 h 248"/>
                <a:gd name="T56" fmla="*/ 148 w 531"/>
                <a:gd name="T57" fmla="*/ 98 h 248"/>
                <a:gd name="T58" fmla="*/ 164 w 531"/>
                <a:gd name="T59" fmla="*/ 124 h 248"/>
                <a:gd name="T60" fmla="*/ 189 w 531"/>
                <a:gd name="T61" fmla="*/ 122 h 248"/>
                <a:gd name="T62" fmla="*/ 191 w 531"/>
                <a:gd name="T63" fmla="*/ 73 h 248"/>
                <a:gd name="T64" fmla="*/ 215 w 531"/>
                <a:gd name="T65" fmla="*/ 120 h 248"/>
                <a:gd name="T66" fmla="*/ 215 w 531"/>
                <a:gd name="T67" fmla="*/ 73 h 248"/>
                <a:gd name="T68" fmla="*/ 239 w 531"/>
                <a:gd name="T69" fmla="*/ 122 h 248"/>
                <a:gd name="T70" fmla="*/ 199 w 531"/>
                <a:gd name="T71" fmla="*/ 51 h 248"/>
                <a:gd name="T72" fmla="*/ 239 w 531"/>
                <a:gd name="T73" fmla="*/ 83 h 248"/>
                <a:gd name="T74" fmla="*/ 243 w 531"/>
                <a:gd name="T75" fmla="*/ 18 h 248"/>
                <a:gd name="T76" fmla="*/ 272 w 531"/>
                <a:gd name="T77" fmla="*/ 83 h 248"/>
                <a:gd name="T78" fmla="*/ 286 w 531"/>
                <a:gd name="T79" fmla="*/ 75 h 248"/>
                <a:gd name="T80" fmla="*/ 310 w 531"/>
                <a:gd name="T81" fmla="*/ 83 h 248"/>
                <a:gd name="T82" fmla="*/ 288 w 531"/>
                <a:gd name="T83" fmla="*/ 18 h 248"/>
                <a:gd name="T84" fmla="*/ 270 w 531"/>
                <a:gd name="T85" fmla="*/ 12 h 248"/>
                <a:gd name="T86" fmla="*/ 351 w 531"/>
                <a:gd name="T87" fmla="*/ 6 h 248"/>
                <a:gd name="T88" fmla="*/ 413 w 531"/>
                <a:gd name="T89" fmla="*/ 2 h 248"/>
                <a:gd name="T90" fmla="*/ 138 w 531"/>
                <a:gd name="T91" fmla="*/ 231 h 248"/>
                <a:gd name="T92" fmla="*/ 235 w 531"/>
                <a:gd name="T93" fmla="*/ 231 h 248"/>
                <a:gd name="T94" fmla="*/ 138 w 531"/>
                <a:gd name="T95" fmla="*/ 23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1" h="248">
                  <a:moveTo>
                    <a:pt x="480" y="0"/>
                  </a:moveTo>
                  <a:lnTo>
                    <a:pt x="500" y="4"/>
                  </a:lnTo>
                  <a:lnTo>
                    <a:pt x="531" y="4"/>
                  </a:lnTo>
                  <a:lnTo>
                    <a:pt x="531" y="8"/>
                  </a:lnTo>
                  <a:lnTo>
                    <a:pt x="438" y="10"/>
                  </a:lnTo>
                  <a:lnTo>
                    <a:pt x="359" y="14"/>
                  </a:lnTo>
                  <a:lnTo>
                    <a:pt x="340" y="16"/>
                  </a:lnTo>
                  <a:lnTo>
                    <a:pt x="314" y="16"/>
                  </a:lnTo>
                  <a:lnTo>
                    <a:pt x="314" y="83"/>
                  </a:lnTo>
                  <a:lnTo>
                    <a:pt x="363" y="83"/>
                  </a:lnTo>
                  <a:lnTo>
                    <a:pt x="363" y="87"/>
                  </a:lnTo>
                  <a:lnTo>
                    <a:pt x="351" y="87"/>
                  </a:lnTo>
                  <a:lnTo>
                    <a:pt x="351" y="95"/>
                  </a:lnTo>
                  <a:lnTo>
                    <a:pt x="345" y="95"/>
                  </a:lnTo>
                  <a:lnTo>
                    <a:pt x="345" y="87"/>
                  </a:lnTo>
                  <a:lnTo>
                    <a:pt x="243" y="87"/>
                  </a:lnTo>
                  <a:lnTo>
                    <a:pt x="243" y="124"/>
                  </a:lnTo>
                  <a:lnTo>
                    <a:pt x="241" y="124"/>
                  </a:lnTo>
                  <a:lnTo>
                    <a:pt x="225" y="124"/>
                  </a:lnTo>
                  <a:lnTo>
                    <a:pt x="180" y="124"/>
                  </a:lnTo>
                  <a:lnTo>
                    <a:pt x="168" y="126"/>
                  </a:lnTo>
                  <a:lnTo>
                    <a:pt x="150" y="128"/>
                  </a:lnTo>
                  <a:lnTo>
                    <a:pt x="152" y="132"/>
                  </a:lnTo>
                  <a:lnTo>
                    <a:pt x="156" y="170"/>
                  </a:lnTo>
                  <a:lnTo>
                    <a:pt x="156" y="179"/>
                  </a:lnTo>
                  <a:lnTo>
                    <a:pt x="168" y="179"/>
                  </a:lnTo>
                  <a:lnTo>
                    <a:pt x="168" y="185"/>
                  </a:lnTo>
                  <a:lnTo>
                    <a:pt x="156" y="185"/>
                  </a:lnTo>
                  <a:lnTo>
                    <a:pt x="160" y="217"/>
                  </a:lnTo>
                  <a:lnTo>
                    <a:pt x="239" y="227"/>
                  </a:lnTo>
                  <a:lnTo>
                    <a:pt x="239" y="248"/>
                  </a:lnTo>
                  <a:lnTo>
                    <a:pt x="136" y="235"/>
                  </a:lnTo>
                  <a:lnTo>
                    <a:pt x="136" y="215"/>
                  </a:lnTo>
                  <a:lnTo>
                    <a:pt x="156" y="217"/>
                  </a:lnTo>
                  <a:lnTo>
                    <a:pt x="156" y="209"/>
                  </a:lnTo>
                  <a:lnTo>
                    <a:pt x="152" y="168"/>
                  </a:lnTo>
                  <a:lnTo>
                    <a:pt x="150" y="138"/>
                  </a:lnTo>
                  <a:lnTo>
                    <a:pt x="148" y="128"/>
                  </a:lnTo>
                  <a:lnTo>
                    <a:pt x="134" y="130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0" y="130"/>
                  </a:lnTo>
                  <a:lnTo>
                    <a:pt x="112" y="132"/>
                  </a:lnTo>
                  <a:lnTo>
                    <a:pt x="79" y="136"/>
                  </a:lnTo>
                  <a:lnTo>
                    <a:pt x="8" y="142"/>
                  </a:lnTo>
                  <a:lnTo>
                    <a:pt x="6" y="138"/>
                  </a:lnTo>
                  <a:lnTo>
                    <a:pt x="79" y="134"/>
                  </a:lnTo>
                  <a:lnTo>
                    <a:pt x="128" y="128"/>
                  </a:lnTo>
                  <a:lnTo>
                    <a:pt x="146" y="126"/>
                  </a:lnTo>
                  <a:lnTo>
                    <a:pt x="144" y="116"/>
                  </a:lnTo>
                  <a:lnTo>
                    <a:pt x="142" y="53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146" y="49"/>
                  </a:lnTo>
                  <a:lnTo>
                    <a:pt x="146" y="51"/>
                  </a:lnTo>
                  <a:lnTo>
                    <a:pt x="146" y="51"/>
                  </a:lnTo>
                  <a:lnTo>
                    <a:pt x="148" y="75"/>
                  </a:lnTo>
                  <a:lnTo>
                    <a:pt x="148" y="98"/>
                  </a:lnTo>
                  <a:lnTo>
                    <a:pt x="150" y="126"/>
                  </a:lnTo>
                  <a:lnTo>
                    <a:pt x="164" y="124"/>
                  </a:lnTo>
                  <a:lnTo>
                    <a:pt x="180" y="122"/>
                  </a:lnTo>
                  <a:lnTo>
                    <a:pt x="189" y="122"/>
                  </a:lnTo>
                  <a:lnTo>
                    <a:pt x="189" y="73"/>
                  </a:lnTo>
                  <a:lnTo>
                    <a:pt x="191" y="73"/>
                  </a:lnTo>
                  <a:lnTo>
                    <a:pt x="191" y="122"/>
                  </a:lnTo>
                  <a:lnTo>
                    <a:pt x="215" y="120"/>
                  </a:lnTo>
                  <a:lnTo>
                    <a:pt x="213" y="73"/>
                  </a:lnTo>
                  <a:lnTo>
                    <a:pt x="215" y="73"/>
                  </a:lnTo>
                  <a:lnTo>
                    <a:pt x="217" y="120"/>
                  </a:lnTo>
                  <a:lnTo>
                    <a:pt x="239" y="122"/>
                  </a:lnTo>
                  <a:lnTo>
                    <a:pt x="239" y="87"/>
                  </a:lnTo>
                  <a:lnTo>
                    <a:pt x="199" y="51"/>
                  </a:lnTo>
                  <a:lnTo>
                    <a:pt x="201" y="49"/>
                  </a:lnTo>
                  <a:lnTo>
                    <a:pt x="239" y="83"/>
                  </a:lnTo>
                  <a:lnTo>
                    <a:pt x="239" y="20"/>
                  </a:lnTo>
                  <a:lnTo>
                    <a:pt x="243" y="18"/>
                  </a:lnTo>
                  <a:lnTo>
                    <a:pt x="243" y="83"/>
                  </a:lnTo>
                  <a:lnTo>
                    <a:pt x="272" y="83"/>
                  </a:lnTo>
                  <a:lnTo>
                    <a:pt x="274" y="75"/>
                  </a:lnTo>
                  <a:lnTo>
                    <a:pt x="286" y="75"/>
                  </a:lnTo>
                  <a:lnTo>
                    <a:pt x="286" y="83"/>
                  </a:lnTo>
                  <a:lnTo>
                    <a:pt x="310" y="83"/>
                  </a:lnTo>
                  <a:lnTo>
                    <a:pt x="310" y="16"/>
                  </a:lnTo>
                  <a:lnTo>
                    <a:pt x="288" y="18"/>
                  </a:lnTo>
                  <a:lnTo>
                    <a:pt x="270" y="18"/>
                  </a:lnTo>
                  <a:lnTo>
                    <a:pt x="270" y="12"/>
                  </a:lnTo>
                  <a:lnTo>
                    <a:pt x="298" y="12"/>
                  </a:lnTo>
                  <a:lnTo>
                    <a:pt x="351" y="6"/>
                  </a:lnTo>
                  <a:lnTo>
                    <a:pt x="365" y="4"/>
                  </a:lnTo>
                  <a:lnTo>
                    <a:pt x="413" y="2"/>
                  </a:lnTo>
                  <a:lnTo>
                    <a:pt x="480" y="0"/>
                  </a:lnTo>
                  <a:close/>
                  <a:moveTo>
                    <a:pt x="138" y="231"/>
                  </a:moveTo>
                  <a:lnTo>
                    <a:pt x="233" y="243"/>
                  </a:lnTo>
                  <a:lnTo>
                    <a:pt x="235" y="231"/>
                  </a:lnTo>
                  <a:lnTo>
                    <a:pt x="140" y="219"/>
                  </a:lnTo>
                  <a:lnTo>
                    <a:pt x="138" y="23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" name="Freeform 52">
              <a:extLst>
                <a:ext uri="{FF2B5EF4-FFF2-40B4-BE49-F238E27FC236}">
                  <a16:creationId xmlns:a16="http://schemas.microsoft.com/office/drawing/2014/main" id="{5ED699C1-85D5-4427-8F87-53CD98D00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985" y="4788194"/>
              <a:ext cx="156239" cy="121571"/>
            </a:xfrm>
            <a:custGeom>
              <a:avLst/>
              <a:gdLst>
                <a:gd name="T0" fmla="*/ 97 w 211"/>
                <a:gd name="T1" fmla="*/ 164 h 164"/>
                <a:gd name="T2" fmla="*/ 93 w 211"/>
                <a:gd name="T3" fmla="*/ 162 h 164"/>
                <a:gd name="T4" fmla="*/ 201 w 211"/>
                <a:gd name="T5" fmla="*/ 40 h 164"/>
                <a:gd name="T6" fmla="*/ 168 w 211"/>
                <a:gd name="T7" fmla="*/ 10 h 164"/>
                <a:gd name="T8" fmla="*/ 158 w 211"/>
                <a:gd name="T9" fmla="*/ 20 h 164"/>
                <a:gd name="T10" fmla="*/ 25 w 211"/>
                <a:gd name="T11" fmla="*/ 56 h 164"/>
                <a:gd name="T12" fmla="*/ 21 w 211"/>
                <a:gd name="T13" fmla="*/ 56 h 164"/>
                <a:gd name="T14" fmla="*/ 19 w 211"/>
                <a:gd name="T15" fmla="*/ 48 h 164"/>
                <a:gd name="T16" fmla="*/ 0 w 211"/>
                <a:gd name="T17" fmla="*/ 50 h 164"/>
                <a:gd name="T18" fmla="*/ 0 w 211"/>
                <a:gd name="T19" fmla="*/ 38 h 164"/>
                <a:gd name="T20" fmla="*/ 23 w 211"/>
                <a:gd name="T21" fmla="*/ 36 h 164"/>
                <a:gd name="T22" fmla="*/ 25 w 211"/>
                <a:gd name="T23" fmla="*/ 48 h 164"/>
                <a:gd name="T24" fmla="*/ 154 w 211"/>
                <a:gd name="T25" fmla="*/ 14 h 164"/>
                <a:gd name="T26" fmla="*/ 170 w 211"/>
                <a:gd name="T27" fmla="*/ 0 h 164"/>
                <a:gd name="T28" fmla="*/ 211 w 211"/>
                <a:gd name="T29" fmla="*/ 38 h 164"/>
                <a:gd name="T30" fmla="*/ 162 w 211"/>
                <a:gd name="T31" fmla="*/ 97 h 164"/>
                <a:gd name="T32" fmla="*/ 97 w 211"/>
                <a:gd name="T33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64">
                  <a:moveTo>
                    <a:pt x="97" y="164"/>
                  </a:moveTo>
                  <a:lnTo>
                    <a:pt x="93" y="162"/>
                  </a:lnTo>
                  <a:lnTo>
                    <a:pt x="201" y="40"/>
                  </a:lnTo>
                  <a:lnTo>
                    <a:pt x="168" y="10"/>
                  </a:lnTo>
                  <a:lnTo>
                    <a:pt x="158" y="20"/>
                  </a:lnTo>
                  <a:lnTo>
                    <a:pt x="25" y="56"/>
                  </a:lnTo>
                  <a:lnTo>
                    <a:pt x="21" y="56"/>
                  </a:lnTo>
                  <a:lnTo>
                    <a:pt x="19" y="48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23" y="36"/>
                  </a:lnTo>
                  <a:lnTo>
                    <a:pt x="25" y="48"/>
                  </a:lnTo>
                  <a:lnTo>
                    <a:pt x="154" y="14"/>
                  </a:lnTo>
                  <a:lnTo>
                    <a:pt x="170" y="0"/>
                  </a:lnTo>
                  <a:lnTo>
                    <a:pt x="211" y="38"/>
                  </a:lnTo>
                  <a:lnTo>
                    <a:pt x="162" y="97"/>
                  </a:lnTo>
                  <a:lnTo>
                    <a:pt x="97" y="16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" name="Freeform 53">
              <a:extLst>
                <a:ext uri="{FF2B5EF4-FFF2-40B4-BE49-F238E27FC236}">
                  <a16:creationId xmlns:a16="http://schemas.microsoft.com/office/drawing/2014/main" id="{CFBAF668-4E65-42AA-8EF3-88EC08E31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403" y="5201092"/>
              <a:ext cx="116254" cy="16308"/>
            </a:xfrm>
            <a:custGeom>
              <a:avLst/>
              <a:gdLst>
                <a:gd name="T0" fmla="*/ 0 w 157"/>
                <a:gd name="T1" fmla="*/ 4 h 22"/>
                <a:gd name="T2" fmla="*/ 6 w 157"/>
                <a:gd name="T3" fmla="*/ 2 h 22"/>
                <a:gd name="T4" fmla="*/ 32 w 157"/>
                <a:gd name="T5" fmla="*/ 0 h 22"/>
                <a:gd name="T6" fmla="*/ 48 w 157"/>
                <a:gd name="T7" fmla="*/ 0 h 22"/>
                <a:gd name="T8" fmla="*/ 62 w 157"/>
                <a:gd name="T9" fmla="*/ 0 h 22"/>
                <a:gd name="T10" fmla="*/ 70 w 157"/>
                <a:gd name="T11" fmla="*/ 0 h 22"/>
                <a:gd name="T12" fmla="*/ 74 w 157"/>
                <a:gd name="T13" fmla="*/ 2 h 22"/>
                <a:gd name="T14" fmla="*/ 87 w 157"/>
                <a:gd name="T15" fmla="*/ 10 h 22"/>
                <a:gd name="T16" fmla="*/ 95 w 157"/>
                <a:gd name="T17" fmla="*/ 14 h 22"/>
                <a:gd name="T18" fmla="*/ 101 w 157"/>
                <a:gd name="T19" fmla="*/ 16 h 22"/>
                <a:gd name="T20" fmla="*/ 109 w 157"/>
                <a:gd name="T21" fmla="*/ 16 h 22"/>
                <a:gd name="T22" fmla="*/ 123 w 157"/>
                <a:gd name="T23" fmla="*/ 16 h 22"/>
                <a:gd name="T24" fmla="*/ 129 w 157"/>
                <a:gd name="T25" fmla="*/ 16 h 22"/>
                <a:gd name="T26" fmla="*/ 135 w 157"/>
                <a:gd name="T27" fmla="*/ 12 h 22"/>
                <a:gd name="T28" fmla="*/ 143 w 157"/>
                <a:gd name="T29" fmla="*/ 8 h 22"/>
                <a:gd name="T30" fmla="*/ 147 w 157"/>
                <a:gd name="T31" fmla="*/ 6 h 22"/>
                <a:gd name="T32" fmla="*/ 151 w 157"/>
                <a:gd name="T33" fmla="*/ 4 h 22"/>
                <a:gd name="T34" fmla="*/ 157 w 157"/>
                <a:gd name="T35" fmla="*/ 12 h 22"/>
                <a:gd name="T36" fmla="*/ 157 w 157"/>
                <a:gd name="T37" fmla="*/ 14 h 22"/>
                <a:gd name="T38" fmla="*/ 143 w 157"/>
                <a:gd name="T39" fmla="*/ 18 h 22"/>
                <a:gd name="T40" fmla="*/ 135 w 157"/>
                <a:gd name="T41" fmla="*/ 20 h 22"/>
                <a:gd name="T42" fmla="*/ 123 w 157"/>
                <a:gd name="T43" fmla="*/ 22 h 22"/>
                <a:gd name="T44" fmla="*/ 113 w 157"/>
                <a:gd name="T45" fmla="*/ 20 h 22"/>
                <a:gd name="T46" fmla="*/ 105 w 157"/>
                <a:gd name="T47" fmla="*/ 22 h 22"/>
                <a:gd name="T48" fmla="*/ 97 w 157"/>
                <a:gd name="T49" fmla="*/ 18 h 22"/>
                <a:gd name="T50" fmla="*/ 81 w 157"/>
                <a:gd name="T51" fmla="*/ 12 h 22"/>
                <a:gd name="T52" fmla="*/ 68 w 157"/>
                <a:gd name="T53" fmla="*/ 4 h 22"/>
                <a:gd name="T54" fmla="*/ 62 w 157"/>
                <a:gd name="T55" fmla="*/ 2 h 22"/>
                <a:gd name="T56" fmla="*/ 44 w 157"/>
                <a:gd name="T57" fmla="*/ 4 h 22"/>
                <a:gd name="T58" fmla="*/ 6 w 157"/>
                <a:gd name="T59" fmla="*/ 6 h 22"/>
                <a:gd name="T60" fmla="*/ 0 w 157"/>
                <a:gd name="T61" fmla="*/ 8 h 22"/>
                <a:gd name="T62" fmla="*/ 0 w 15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" h="22">
                  <a:moveTo>
                    <a:pt x="0" y="4"/>
                  </a:moveTo>
                  <a:lnTo>
                    <a:pt x="6" y="2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4" y="2"/>
                  </a:lnTo>
                  <a:lnTo>
                    <a:pt x="87" y="10"/>
                  </a:lnTo>
                  <a:lnTo>
                    <a:pt x="95" y="14"/>
                  </a:lnTo>
                  <a:lnTo>
                    <a:pt x="101" y="16"/>
                  </a:lnTo>
                  <a:lnTo>
                    <a:pt x="109" y="16"/>
                  </a:lnTo>
                  <a:lnTo>
                    <a:pt x="123" y="16"/>
                  </a:lnTo>
                  <a:lnTo>
                    <a:pt x="129" y="16"/>
                  </a:lnTo>
                  <a:lnTo>
                    <a:pt x="135" y="12"/>
                  </a:lnTo>
                  <a:lnTo>
                    <a:pt x="143" y="8"/>
                  </a:lnTo>
                  <a:lnTo>
                    <a:pt x="147" y="6"/>
                  </a:lnTo>
                  <a:lnTo>
                    <a:pt x="151" y="4"/>
                  </a:lnTo>
                  <a:lnTo>
                    <a:pt x="157" y="12"/>
                  </a:lnTo>
                  <a:lnTo>
                    <a:pt x="157" y="14"/>
                  </a:lnTo>
                  <a:lnTo>
                    <a:pt x="143" y="18"/>
                  </a:lnTo>
                  <a:lnTo>
                    <a:pt x="135" y="20"/>
                  </a:lnTo>
                  <a:lnTo>
                    <a:pt x="123" y="22"/>
                  </a:lnTo>
                  <a:lnTo>
                    <a:pt x="113" y="20"/>
                  </a:lnTo>
                  <a:lnTo>
                    <a:pt x="105" y="22"/>
                  </a:lnTo>
                  <a:lnTo>
                    <a:pt x="97" y="18"/>
                  </a:lnTo>
                  <a:lnTo>
                    <a:pt x="81" y="12"/>
                  </a:lnTo>
                  <a:lnTo>
                    <a:pt x="68" y="4"/>
                  </a:lnTo>
                  <a:lnTo>
                    <a:pt x="62" y="2"/>
                  </a:lnTo>
                  <a:lnTo>
                    <a:pt x="44" y="4"/>
                  </a:lnTo>
                  <a:lnTo>
                    <a:pt x="6" y="6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" name="Freeform 54">
              <a:extLst>
                <a:ext uri="{FF2B5EF4-FFF2-40B4-BE49-F238E27FC236}">
                  <a16:creationId xmlns:a16="http://schemas.microsoft.com/office/drawing/2014/main" id="{FB76FBA3-67F4-4E81-991D-542F9B557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21" y="4576186"/>
              <a:ext cx="96261" cy="34099"/>
            </a:xfrm>
            <a:custGeom>
              <a:avLst/>
              <a:gdLst>
                <a:gd name="T0" fmla="*/ 0 w 130"/>
                <a:gd name="T1" fmla="*/ 44 h 46"/>
                <a:gd name="T2" fmla="*/ 12 w 130"/>
                <a:gd name="T3" fmla="*/ 42 h 46"/>
                <a:gd name="T4" fmla="*/ 30 w 130"/>
                <a:gd name="T5" fmla="*/ 34 h 46"/>
                <a:gd name="T6" fmla="*/ 59 w 130"/>
                <a:gd name="T7" fmla="*/ 24 h 46"/>
                <a:gd name="T8" fmla="*/ 81 w 130"/>
                <a:gd name="T9" fmla="*/ 16 h 46"/>
                <a:gd name="T10" fmla="*/ 105 w 130"/>
                <a:gd name="T11" fmla="*/ 8 h 46"/>
                <a:gd name="T12" fmla="*/ 128 w 130"/>
                <a:gd name="T13" fmla="*/ 0 h 46"/>
                <a:gd name="T14" fmla="*/ 130 w 130"/>
                <a:gd name="T15" fmla="*/ 4 h 46"/>
                <a:gd name="T16" fmla="*/ 126 w 130"/>
                <a:gd name="T17" fmla="*/ 6 h 46"/>
                <a:gd name="T18" fmla="*/ 77 w 130"/>
                <a:gd name="T19" fmla="*/ 20 h 46"/>
                <a:gd name="T20" fmla="*/ 59 w 130"/>
                <a:gd name="T21" fmla="*/ 28 h 46"/>
                <a:gd name="T22" fmla="*/ 35 w 130"/>
                <a:gd name="T23" fmla="*/ 36 h 46"/>
                <a:gd name="T24" fmla="*/ 18 w 130"/>
                <a:gd name="T25" fmla="*/ 42 h 46"/>
                <a:gd name="T26" fmla="*/ 2 w 130"/>
                <a:gd name="T27" fmla="*/ 46 h 46"/>
                <a:gd name="T28" fmla="*/ 0 w 130"/>
                <a:gd name="T2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0" h="46">
                  <a:moveTo>
                    <a:pt x="0" y="44"/>
                  </a:moveTo>
                  <a:lnTo>
                    <a:pt x="12" y="42"/>
                  </a:lnTo>
                  <a:lnTo>
                    <a:pt x="30" y="34"/>
                  </a:lnTo>
                  <a:lnTo>
                    <a:pt x="59" y="24"/>
                  </a:lnTo>
                  <a:lnTo>
                    <a:pt x="81" y="16"/>
                  </a:lnTo>
                  <a:lnTo>
                    <a:pt x="105" y="8"/>
                  </a:lnTo>
                  <a:lnTo>
                    <a:pt x="128" y="0"/>
                  </a:lnTo>
                  <a:lnTo>
                    <a:pt x="130" y="4"/>
                  </a:lnTo>
                  <a:lnTo>
                    <a:pt x="126" y="6"/>
                  </a:lnTo>
                  <a:lnTo>
                    <a:pt x="77" y="20"/>
                  </a:lnTo>
                  <a:lnTo>
                    <a:pt x="59" y="28"/>
                  </a:lnTo>
                  <a:lnTo>
                    <a:pt x="35" y="36"/>
                  </a:lnTo>
                  <a:lnTo>
                    <a:pt x="18" y="42"/>
                  </a:lnTo>
                  <a:lnTo>
                    <a:pt x="2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" name="Freeform 55">
              <a:extLst>
                <a:ext uri="{FF2B5EF4-FFF2-40B4-BE49-F238E27FC236}">
                  <a16:creationId xmlns:a16="http://schemas.microsoft.com/office/drawing/2014/main" id="{FA8D3D9C-5AB4-4387-905E-FC5F83BE0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119" y="4434600"/>
              <a:ext cx="28878" cy="168273"/>
            </a:xfrm>
            <a:custGeom>
              <a:avLst/>
              <a:gdLst>
                <a:gd name="T0" fmla="*/ 39 w 39"/>
                <a:gd name="T1" fmla="*/ 102 h 227"/>
                <a:gd name="T2" fmla="*/ 39 w 39"/>
                <a:gd name="T3" fmla="*/ 110 h 227"/>
                <a:gd name="T4" fmla="*/ 22 w 39"/>
                <a:gd name="T5" fmla="*/ 110 h 227"/>
                <a:gd name="T6" fmla="*/ 22 w 39"/>
                <a:gd name="T7" fmla="*/ 112 h 227"/>
                <a:gd name="T8" fmla="*/ 20 w 39"/>
                <a:gd name="T9" fmla="*/ 138 h 227"/>
                <a:gd name="T10" fmla="*/ 14 w 39"/>
                <a:gd name="T11" fmla="*/ 166 h 227"/>
                <a:gd name="T12" fmla="*/ 10 w 39"/>
                <a:gd name="T13" fmla="*/ 189 h 227"/>
                <a:gd name="T14" fmla="*/ 6 w 39"/>
                <a:gd name="T15" fmla="*/ 219 h 227"/>
                <a:gd name="T16" fmla="*/ 6 w 39"/>
                <a:gd name="T17" fmla="*/ 227 h 227"/>
                <a:gd name="T18" fmla="*/ 0 w 39"/>
                <a:gd name="T19" fmla="*/ 227 h 227"/>
                <a:gd name="T20" fmla="*/ 2 w 39"/>
                <a:gd name="T21" fmla="*/ 213 h 227"/>
                <a:gd name="T22" fmla="*/ 4 w 39"/>
                <a:gd name="T23" fmla="*/ 201 h 227"/>
                <a:gd name="T24" fmla="*/ 4 w 39"/>
                <a:gd name="T25" fmla="*/ 195 h 227"/>
                <a:gd name="T26" fmla="*/ 8 w 39"/>
                <a:gd name="T27" fmla="*/ 177 h 227"/>
                <a:gd name="T28" fmla="*/ 10 w 39"/>
                <a:gd name="T29" fmla="*/ 158 h 227"/>
                <a:gd name="T30" fmla="*/ 12 w 39"/>
                <a:gd name="T31" fmla="*/ 154 h 227"/>
                <a:gd name="T32" fmla="*/ 14 w 39"/>
                <a:gd name="T33" fmla="*/ 134 h 227"/>
                <a:gd name="T34" fmla="*/ 18 w 39"/>
                <a:gd name="T35" fmla="*/ 108 h 227"/>
                <a:gd name="T36" fmla="*/ 16 w 39"/>
                <a:gd name="T37" fmla="*/ 96 h 227"/>
                <a:gd name="T38" fmla="*/ 20 w 39"/>
                <a:gd name="T39" fmla="*/ 87 h 227"/>
                <a:gd name="T40" fmla="*/ 24 w 39"/>
                <a:gd name="T41" fmla="*/ 71 h 227"/>
                <a:gd name="T42" fmla="*/ 20 w 39"/>
                <a:gd name="T43" fmla="*/ 55 h 227"/>
                <a:gd name="T44" fmla="*/ 16 w 39"/>
                <a:gd name="T45" fmla="*/ 37 h 227"/>
                <a:gd name="T46" fmla="*/ 8 w 39"/>
                <a:gd name="T47" fmla="*/ 20 h 227"/>
                <a:gd name="T48" fmla="*/ 2 w 39"/>
                <a:gd name="T49" fmla="*/ 0 h 227"/>
                <a:gd name="T50" fmla="*/ 8 w 39"/>
                <a:gd name="T51" fmla="*/ 0 h 227"/>
                <a:gd name="T52" fmla="*/ 20 w 39"/>
                <a:gd name="T53" fmla="*/ 33 h 227"/>
                <a:gd name="T54" fmla="*/ 27 w 39"/>
                <a:gd name="T55" fmla="*/ 55 h 227"/>
                <a:gd name="T56" fmla="*/ 27 w 39"/>
                <a:gd name="T57" fmla="*/ 81 h 227"/>
                <a:gd name="T58" fmla="*/ 24 w 39"/>
                <a:gd name="T59" fmla="*/ 100 h 227"/>
                <a:gd name="T60" fmla="*/ 39 w 39"/>
                <a:gd name="T61" fmla="*/ 10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" h="227">
                  <a:moveTo>
                    <a:pt x="39" y="102"/>
                  </a:moveTo>
                  <a:lnTo>
                    <a:pt x="39" y="110"/>
                  </a:lnTo>
                  <a:lnTo>
                    <a:pt x="22" y="110"/>
                  </a:lnTo>
                  <a:lnTo>
                    <a:pt x="22" y="112"/>
                  </a:lnTo>
                  <a:lnTo>
                    <a:pt x="20" y="138"/>
                  </a:lnTo>
                  <a:lnTo>
                    <a:pt x="14" y="166"/>
                  </a:lnTo>
                  <a:lnTo>
                    <a:pt x="10" y="189"/>
                  </a:lnTo>
                  <a:lnTo>
                    <a:pt x="6" y="219"/>
                  </a:lnTo>
                  <a:lnTo>
                    <a:pt x="6" y="227"/>
                  </a:lnTo>
                  <a:lnTo>
                    <a:pt x="0" y="227"/>
                  </a:lnTo>
                  <a:lnTo>
                    <a:pt x="2" y="213"/>
                  </a:lnTo>
                  <a:lnTo>
                    <a:pt x="4" y="201"/>
                  </a:lnTo>
                  <a:lnTo>
                    <a:pt x="4" y="195"/>
                  </a:lnTo>
                  <a:lnTo>
                    <a:pt x="8" y="177"/>
                  </a:lnTo>
                  <a:lnTo>
                    <a:pt x="10" y="158"/>
                  </a:lnTo>
                  <a:lnTo>
                    <a:pt x="12" y="154"/>
                  </a:lnTo>
                  <a:lnTo>
                    <a:pt x="14" y="134"/>
                  </a:lnTo>
                  <a:lnTo>
                    <a:pt x="18" y="108"/>
                  </a:lnTo>
                  <a:lnTo>
                    <a:pt x="16" y="96"/>
                  </a:lnTo>
                  <a:lnTo>
                    <a:pt x="20" y="87"/>
                  </a:lnTo>
                  <a:lnTo>
                    <a:pt x="24" y="71"/>
                  </a:lnTo>
                  <a:lnTo>
                    <a:pt x="20" y="55"/>
                  </a:lnTo>
                  <a:lnTo>
                    <a:pt x="16" y="37"/>
                  </a:lnTo>
                  <a:lnTo>
                    <a:pt x="8" y="20"/>
                  </a:lnTo>
                  <a:lnTo>
                    <a:pt x="2" y="0"/>
                  </a:lnTo>
                  <a:lnTo>
                    <a:pt x="8" y="0"/>
                  </a:lnTo>
                  <a:lnTo>
                    <a:pt x="20" y="33"/>
                  </a:lnTo>
                  <a:lnTo>
                    <a:pt x="27" y="55"/>
                  </a:lnTo>
                  <a:lnTo>
                    <a:pt x="27" y="81"/>
                  </a:lnTo>
                  <a:lnTo>
                    <a:pt x="24" y="100"/>
                  </a:lnTo>
                  <a:lnTo>
                    <a:pt x="39" y="10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" name="Freeform 56">
              <a:extLst>
                <a:ext uri="{FF2B5EF4-FFF2-40B4-BE49-F238E27FC236}">
                  <a16:creationId xmlns:a16="http://schemas.microsoft.com/office/drawing/2014/main" id="{490081B5-B6A6-4543-AF85-5A0DE22052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7300" y="5370846"/>
              <a:ext cx="54054" cy="30393"/>
            </a:xfrm>
            <a:custGeom>
              <a:avLst/>
              <a:gdLst>
                <a:gd name="T0" fmla="*/ 71 w 73"/>
                <a:gd name="T1" fmla="*/ 6 h 41"/>
                <a:gd name="T2" fmla="*/ 73 w 73"/>
                <a:gd name="T3" fmla="*/ 8 h 41"/>
                <a:gd name="T4" fmla="*/ 71 w 73"/>
                <a:gd name="T5" fmla="*/ 14 h 41"/>
                <a:gd name="T6" fmla="*/ 69 w 73"/>
                <a:gd name="T7" fmla="*/ 18 h 41"/>
                <a:gd name="T8" fmla="*/ 67 w 73"/>
                <a:gd name="T9" fmla="*/ 14 h 41"/>
                <a:gd name="T10" fmla="*/ 69 w 73"/>
                <a:gd name="T11" fmla="*/ 12 h 41"/>
                <a:gd name="T12" fmla="*/ 71 w 73"/>
                <a:gd name="T13" fmla="*/ 8 h 41"/>
                <a:gd name="T14" fmla="*/ 67 w 73"/>
                <a:gd name="T15" fmla="*/ 8 h 41"/>
                <a:gd name="T16" fmla="*/ 59 w 73"/>
                <a:gd name="T17" fmla="*/ 10 h 41"/>
                <a:gd name="T18" fmla="*/ 52 w 73"/>
                <a:gd name="T19" fmla="*/ 14 h 41"/>
                <a:gd name="T20" fmla="*/ 44 w 73"/>
                <a:gd name="T21" fmla="*/ 16 h 41"/>
                <a:gd name="T22" fmla="*/ 42 w 73"/>
                <a:gd name="T23" fmla="*/ 18 h 41"/>
                <a:gd name="T24" fmla="*/ 44 w 73"/>
                <a:gd name="T25" fmla="*/ 20 h 41"/>
                <a:gd name="T26" fmla="*/ 48 w 73"/>
                <a:gd name="T27" fmla="*/ 22 h 41"/>
                <a:gd name="T28" fmla="*/ 52 w 73"/>
                <a:gd name="T29" fmla="*/ 22 h 41"/>
                <a:gd name="T30" fmla="*/ 55 w 73"/>
                <a:gd name="T31" fmla="*/ 20 h 41"/>
                <a:gd name="T32" fmla="*/ 59 w 73"/>
                <a:gd name="T33" fmla="*/ 20 h 41"/>
                <a:gd name="T34" fmla="*/ 59 w 73"/>
                <a:gd name="T35" fmla="*/ 24 h 41"/>
                <a:gd name="T36" fmla="*/ 59 w 73"/>
                <a:gd name="T37" fmla="*/ 25 h 41"/>
                <a:gd name="T38" fmla="*/ 54 w 73"/>
                <a:gd name="T39" fmla="*/ 27 h 41"/>
                <a:gd name="T40" fmla="*/ 46 w 73"/>
                <a:gd name="T41" fmla="*/ 29 h 41"/>
                <a:gd name="T42" fmla="*/ 44 w 73"/>
                <a:gd name="T43" fmla="*/ 31 h 41"/>
                <a:gd name="T44" fmla="*/ 44 w 73"/>
                <a:gd name="T45" fmla="*/ 29 h 41"/>
                <a:gd name="T46" fmla="*/ 42 w 73"/>
                <a:gd name="T47" fmla="*/ 31 h 41"/>
                <a:gd name="T48" fmla="*/ 40 w 73"/>
                <a:gd name="T49" fmla="*/ 31 h 41"/>
                <a:gd name="T50" fmla="*/ 36 w 73"/>
                <a:gd name="T51" fmla="*/ 33 h 41"/>
                <a:gd name="T52" fmla="*/ 34 w 73"/>
                <a:gd name="T53" fmla="*/ 37 h 41"/>
                <a:gd name="T54" fmla="*/ 30 w 73"/>
                <a:gd name="T55" fmla="*/ 41 h 41"/>
                <a:gd name="T56" fmla="*/ 24 w 73"/>
                <a:gd name="T57" fmla="*/ 39 h 41"/>
                <a:gd name="T58" fmla="*/ 18 w 73"/>
                <a:gd name="T59" fmla="*/ 39 h 41"/>
                <a:gd name="T60" fmla="*/ 12 w 73"/>
                <a:gd name="T61" fmla="*/ 37 h 41"/>
                <a:gd name="T62" fmla="*/ 8 w 73"/>
                <a:gd name="T63" fmla="*/ 37 h 41"/>
                <a:gd name="T64" fmla="*/ 6 w 73"/>
                <a:gd name="T65" fmla="*/ 35 h 41"/>
                <a:gd name="T66" fmla="*/ 4 w 73"/>
                <a:gd name="T67" fmla="*/ 31 h 41"/>
                <a:gd name="T68" fmla="*/ 0 w 73"/>
                <a:gd name="T69" fmla="*/ 29 h 41"/>
                <a:gd name="T70" fmla="*/ 8 w 73"/>
                <a:gd name="T71" fmla="*/ 27 h 41"/>
                <a:gd name="T72" fmla="*/ 16 w 73"/>
                <a:gd name="T73" fmla="*/ 24 h 41"/>
                <a:gd name="T74" fmla="*/ 30 w 73"/>
                <a:gd name="T75" fmla="*/ 20 h 41"/>
                <a:gd name="T76" fmla="*/ 30 w 73"/>
                <a:gd name="T77" fmla="*/ 18 h 41"/>
                <a:gd name="T78" fmla="*/ 38 w 73"/>
                <a:gd name="T79" fmla="*/ 16 h 41"/>
                <a:gd name="T80" fmla="*/ 46 w 73"/>
                <a:gd name="T81" fmla="*/ 12 h 41"/>
                <a:gd name="T82" fmla="*/ 48 w 73"/>
                <a:gd name="T83" fmla="*/ 12 h 41"/>
                <a:gd name="T84" fmla="*/ 48 w 73"/>
                <a:gd name="T85" fmla="*/ 8 h 41"/>
                <a:gd name="T86" fmla="*/ 55 w 73"/>
                <a:gd name="T87" fmla="*/ 4 h 41"/>
                <a:gd name="T88" fmla="*/ 61 w 73"/>
                <a:gd name="T89" fmla="*/ 2 h 41"/>
                <a:gd name="T90" fmla="*/ 65 w 73"/>
                <a:gd name="T91" fmla="*/ 0 h 41"/>
                <a:gd name="T92" fmla="*/ 69 w 73"/>
                <a:gd name="T93" fmla="*/ 2 h 41"/>
                <a:gd name="T94" fmla="*/ 71 w 73"/>
                <a:gd name="T95" fmla="*/ 6 h 41"/>
                <a:gd name="T96" fmla="*/ 8 w 73"/>
                <a:gd name="T97" fmla="*/ 35 h 41"/>
                <a:gd name="T98" fmla="*/ 12 w 73"/>
                <a:gd name="T99" fmla="*/ 35 h 41"/>
                <a:gd name="T100" fmla="*/ 14 w 73"/>
                <a:gd name="T101" fmla="*/ 35 h 41"/>
                <a:gd name="T102" fmla="*/ 22 w 73"/>
                <a:gd name="T103" fmla="*/ 37 h 41"/>
                <a:gd name="T104" fmla="*/ 36 w 73"/>
                <a:gd name="T105" fmla="*/ 31 h 41"/>
                <a:gd name="T106" fmla="*/ 42 w 73"/>
                <a:gd name="T107" fmla="*/ 29 h 41"/>
                <a:gd name="T108" fmla="*/ 40 w 73"/>
                <a:gd name="T109" fmla="*/ 27 h 41"/>
                <a:gd name="T110" fmla="*/ 32 w 73"/>
                <a:gd name="T111" fmla="*/ 27 h 41"/>
                <a:gd name="T112" fmla="*/ 22 w 73"/>
                <a:gd name="T113" fmla="*/ 29 h 41"/>
                <a:gd name="T114" fmla="*/ 10 w 73"/>
                <a:gd name="T115" fmla="*/ 33 h 41"/>
                <a:gd name="T116" fmla="*/ 8 w 73"/>
                <a:gd name="T117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3" h="41">
                  <a:moveTo>
                    <a:pt x="71" y="6"/>
                  </a:moveTo>
                  <a:lnTo>
                    <a:pt x="73" y="8"/>
                  </a:lnTo>
                  <a:lnTo>
                    <a:pt x="71" y="14"/>
                  </a:lnTo>
                  <a:lnTo>
                    <a:pt x="69" y="18"/>
                  </a:lnTo>
                  <a:lnTo>
                    <a:pt x="67" y="14"/>
                  </a:lnTo>
                  <a:lnTo>
                    <a:pt x="69" y="12"/>
                  </a:lnTo>
                  <a:lnTo>
                    <a:pt x="71" y="8"/>
                  </a:lnTo>
                  <a:lnTo>
                    <a:pt x="67" y="8"/>
                  </a:lnTo>
                  <a:lnTo>
                    <a:pt x="59" y="10"/>
                  </a:lnTo>
                  <a:lnTo>
                    <a:pt x="52" y="14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4" y="20"/>
                  </a:lnTo>
                  <a:lnTo>
                    <a:pt x="48" y="22"/>
                  </a:lnTo>
                  <a:lnTo>
                    <a:pt x="52" y="22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4" y="27"/>
                  </a:lnTo>
                  <a:lnTo>
                    <a:pt x="46" y="29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36" y="33"/>
                  </a:lnTo>
                  <a:lnTo>
                    <a:pt x="34" y="37"/>
                  </a:lnTo>
                  <a:lnTo>
                    <a:pt x="30" y="41"/>
                  </a:lnTo>
                  <a:lnTo>
                    <a:pt x="24" y="39"/>
                  </a:lnTo>
                  <a:lnTo>
                    <a:pt x="18" y="39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4" y="31"/>
                  </a:lnTo>
                  <a:lnTo>
                    <a:pt x="0" y="29"/>
                  </a:lnTo>
                  <a:lnTo>
                    <a:pt x="8" y="27"/>
                  </a:lnTo>
                  <a:lnTo>
                    <a:pt x="16" y="24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8" y="16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5" y="4"/>
                  </a:lnTo>
                  <a:lnTo>
                    <a:pt x="61" y="2"/>
                  </a:lnTo>
                  <a:lnTo>
                    <a:pt x="65" y="0"/>
                  </a:lnTo>
                  <a:lnTo>
                    <a:pt x="69" y="2"/>
                  </a:lnTo>
                  <a:lnTo>
                    <a:pt x="71" y="6"/>
                  </a:lnTo>
                  <a:close/>
                  <a:moveTo>
                    <a:pt x="8" y="35"/>
                  </a:moveTo>
                  <a:lnTo>
                    <a:pt x="12" y="35"/>
                  </a:lnTo>
                  <a:lnTo>
                    <a:pt x="14" y="35"/>
                  </a:lnTo>
                  <a:lnTo>
                    <a:pt x="22" y="37"/>
                  </a:lnTo>
                  <a:lnTo>
                    <a:pt x="36" y="31"/>
                  </a:lnTo>
                  <a:lnTo>
                    <a:pt x="42" y="29"/>
                  </a:lnTo>
                  <a:lnTo>
                    <a:pt x="40" y="27"/>
                  </a:lnTo>
                  <a:lnTo>
                    <a:pt x="32" y="27"/>
                  </a:lnTo>
                  <a:lnTo>
                    <a:pt x="22" y="29"/>
                  </a:lnTo>
                  <a:lnTo>
                    <a:pt x="10" y="33"/>
                  </a:lnTo>
                  <a:lnTo>
                    <a:pt x="8" y="35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" name="Freeform 57">
              <a:extLst>
                <a:ext uri="{FF2B5EF4-FFF2-40B4-BE49-F238E27FC236}">
                  <a16:creationId xmlns:a16="http://schemas.microsoft.com/office/drawing/2014/main" id="{7B1F83F9-C289-4184-BF44-294BB3D5A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875" y="5192196"/>
              <a:ext cx="70345" cy="23721"/>
            </a:xfrm>
            <a:custGeom>
              <a:avLst/>
              <a:gdLst>
                <a:gd name="T0" fmla="*/ 0 w 95"/>
                <a:gd name="T1" fmla="*/ 26 h 32"/>
                <a:gd name="T2" fmla="*/ 18 w 95"/>
                <a:gd name="T3" fmla="*/ 20 h 32"/>
                <a:gd name="T4" fmla="*/ 37 w 95"/>
                <a:gd name="T5" fmla="*/ 12 h 32"/>
                <a:gd name="T6" fmla="*/ 53 w 95"/>
                <a:gd name="T7" fmla="*/ 8 h 32"/>
                <a:gd name="T8" fmla="*/ 67 w 95"/>
                <a:gd name="T9" fmla="*/ 6 h 32"/>
                <a:gd name="T10" fmla="*/ 93 w 95"/>
                <a:gd name="T11" fmla="*/ 0 h 32"/>
                <a:gd name="T12" fmla="*/ 95 w 95"/>
                <a:gd name="T13" fmla="*/ 6 h 32"/>
                <a:gd name="T14" fmla="*/ 69 w 95"/>
                <a:gd name="T15" fmla="*/ 10 h 32"/>
                <a:gd name="T16" fmla="*/ 49 w 95"/>
                <a:gd name="T17" fmla="*/ 14 h 32"/>
                <a:gd name="T18" fmla="*/ 29 w 95"/>
                <a:gd name="T19" fmla="*/ 22 h 32"/>
                <a:gd name="T20" fmla="*/ 14 w 95"/>
                <a:gd name="T21" fmla="*/ 26 h 32"/>
                <a:gd name="T22" fmla="*/ 2 w 95"/>
                <a:gd name="T23" fmla="*/ 32 h 32"/>
                <a:gd name="T24" fmla="*/ 0 w 95"/>
                <a:gd name="T25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32">
                  <a:moveTo>
                    <a:pt x="0" y="26"/>
                  </a:moveTo>
                  <a:lnTo>
                    <a:pt x="18" y="20"/>
                  </a:lnTo>
                  <a:lnTo>
                    <a:pt x="37" y="12"/>
                  </a:lnTo>
                  <a:lnTo>
                    <a:pt x="53" y="8"/>
                  </a:lnTo>
                  <a:lnTo>
                    <a:pt x="67" y="6"/>
                  </a:lnTo>
                  <a:lnTo>
                    <a:pt x="93" y="0"/>
                  </a:lnTo>
                  <a:lnTo>
                    <a:pt x="95" y="6"/>
                  </a:lnTo>
                  <a:lnTo>
                    <a:pt x="69" y="10"/>
                  </a:lnTo>
                  <a:lnTo>
                    <a:pt x="49" y="14"/>
                  </a:lnTo>
                  <a:lnTo>
                    <a:pt x="29" y="22"/>
                  </a:lnTo>
                  <a:lnTo>
                    <a:pt x="14" y="26"/>
                  </a:lnTo>
                  <a:lnTo>
                    <a:pt x="2" y="32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" name="Freeform 58">
              <a:extLst>
                <a:ext uri="{FF2B5EF4-FFF2-40B4-BE49-F238E27FC236}">
                  <a16:creationId xmlns:a16="http://schemas.microsoft.com/office/drawing/2014/main" id="{A1256DE0-53DF-4A69-96DA-B32CFA3BD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918" y="4545794"/>
              <a:ext cx="607184" cy="231282"/>
            </a:xfrm>
            <a:custGeom>
              <a:avLst/>
              <a:gdLst>
                <a:gd name="T0" fmla="*/ 12 w 820"/>
                <a:gd name="T1" fmla="*/ 0 h 312"/>
                <a:gd name="T2" fmla="*/ 36 w 820"/>
                <a:gd name="T3" fmla="*/ 19 h 312"/>
                <a:gd name="T4" fmla="*/ 42 w 820"/>
                <a:gd name="T5" fmla="*/ 31 h 312"/>
                <a:gd name="T6" fmla="*/ 75 w 820"/>
                <a:gd name="T7" fmla="*/ 53 h 312"/>
                <a:gd name="T8" fmla="*/ 99 w 820"/>
                <a:gd name="T9" fmla="*/ 71 h 312"/>
                <a:gd name="T10" fmla="*/ 119 w 820"/>
                <a:gd name="T11" fmla="*/ 87 h 312"/>
                <a:gd name="T12" fmla="*/ 137 w 820"/>
                <a:gd name="T13" fmla="*/ 102 h 312"/>
                <a:gd name="T14" fmla="*/ 174 w 820"/>
                <a:gd name="T15" fmla="*/ 130 h 312"/>
                <a:gd name="T16" fmla="*/ 192 w 820"/>
                <a:gd name="T17" fmla="*/ 146 h 312"/>
                <a:gd name="T18" fmla="*/ 214 w 820"/>
                <a:gd name="T19" fmla="*/ 164 h 312"/>
                <a:gd name="T20" fmla="*/ 224 w 820"/>
                <a:gd name="T21" fmla="*/ 171 h 312"/>
                <a:gd name="T22" fmla="*/ 230 w 820"/>
                <a:gd name="T23" fmla="*/ 169 h 312"/>
                <a:gd name="T24" fmla="*/ 239 w 820"/>
                <a:gd name="T25" fmla="*/ 177 h 312"/>
                <a:gd name="T26" fmla="*/ 247 w 820"/>
                <a:gd name="T27" fmla="*/ 179 h 312"/>
                <a:gd name="T28" fmla="*/ 283 w 820"/>
                <a:gd name="T29" fmla="*/ 187 h 312"/>
                <a:gd name="T30" fmla="*/ 303 w 820"/>
                <a:gd name="T31" fmla="*/ 191 h 312"/>
                <a:gd name="T32" fmla="*/ 348 w 820"/>
                <a:gd name="T33" fmla="*/ 203 h 312"/>
                <a:gd name="T34" fmla="*/ 384 w 820"/>
                <a:gd name="T35" fmla="*/ 209 h 312"/>
                <a:gd name="T36" fmla="*/ 419 w 820"/>
                <a:gd name="T37" fmla="*/ 217 h 312"/>
                <a:gd name="T38" fmla="*/ 453 w 820"/>
                <a:gd name="T39" fmla="*/ 225 h 312"/>
                <a:gd name="T40" fmla="*/ 484 w 820"/>
                <a:gd name="T41" fmla="*/ 233 h 312"/>
                <a:gd name="T42" fmla="*/ 538 w 820"/>
                <a:gd name="T43" fmla="*/ 244 h 312"/>
                <a:gd name="T44" fmla="*/ 583 w 820"/>
                <a:gd name="T45" fmla="*/ 254 h 312"/>
                <a:gd name="T46" fmla="*/ 615 w 820"/>
                <a:gd name="T47" fmla="*/ 262 h 312"/>
                <a:gd name="T48" fmla="*/ 619 w 820"/>
                <a:gd name="T49" fmla="*/ 260 h 312"/>
                <a:gd name="T50" fmla="*/ 641 w 820"/>
                <a:gd name="T51" fmla="*/ 264 h 312"/>
                <a:gd name="T52" fmla="*/ 664 w 820"/>
                <a:gd name="T53" fmla="*/ 272 h 312"/>
                <a:gd name="T54" fmla="*/ 672 w 820"/>
                <a:gd name="T55" fmla="*/ 274 h 312"/>
                <a:gd name="T56" fmla="*/ 692 w 820"/>
                <a:gd name="T57" fmla="*/ 280 h 312"/>
                <a:gd name="T58" fmla="*/ 733 w 820"/>
                <a:gd name="T59" fmla="*/ 288 h 312"/>
                <a:gd name="T60" fmla="*/ 773 w 820"/>
                <a:gd name="T61" fmla="*/ 296 h 312"/>
                <a:gd name="T62" fmla="*/ 803 w 820"/>
                <a:gd name="T63" fmla="*/ 302 h 312"/>
                <a:gd name="T64" fmla="*/ 820 w 820"/>
                <a:gd name="T65" fmla="*/ 304 h 312"/>
                <a:gd name="T66" fmla="*/ 820 w 820"/>
                <a:gd name="T67" fmla="*/ 312 h 312"/>
                <a:gd name="T68" fmla="*/ 544 w 820"/>
                <a:gd name="T69" fmla="*/ 252 h 312"/>
                <a:gd name="T70" fmla="*/ 475 w 820"/>
                <a:gd name="T71" fmla="*/ 237 h 312"/>
                <a:gd name="T72" fmla="*/ 366 w 820"/>
                <a:gd name="T73" fmla="*/ 213 h 312"/>
                <a:gd name="T74" fmla="*/ 297 w 820"/>
                <a:gd name="T75" fmla="*/ 199 h 312"/>
                <a:gd name="T76" fmla="*/ 243 w 820"/>
                <a:gd name="T77" fmla="*/ 185 h 312"/>
                <a:gd name="T78" fmla="*/ 222 w 820"/>
                <a:gd name="T79" fmla="*/ 185 h 312"/>
                <a:gd name="T80" fmla="*/ 125 w 820"/>
                <a:gd name="T81" fmla="*/ 112 h 312"/>
                <a:gd name="T82" fmla="*/ 117 w 820"/>
                <a:gd name="T83" fmla="*/ 122 h 312"/>
                <a:gd name="T84" fmla="*/ 58 w 820"/>
                <a:gd name="T85" fmla="*/ 77 h 312"/>
                <a:gd name="T86" fmla="*/ 66 w 820"/>
                <a:gd name="T87" fmla="*/ 67 h 312"/>
                <a:gd name="T88" fmla="*/ 44 w 820"/>
                <a:gd name="T89" fmla="*/ 49 h 312"/>
                <a:gd name="T90" fmla="*/ 46 w 820"/>
                <a:gd name="T91" fmla="*/ 47 h 312"/>
                <a:gd name="T92" fmla="*/ 0 w 820"/>
                <a:gd name="T93" fmla="*/ 14 h 312"/>
                <a:gd name="T94" fmla="*/ 12 w 820"/>
                <a:gd name="T95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0" h="312">
                  <a:moveTo>
                    <a:pt x="12" y="0"/>
                  </a:moveTo>
                  <a:lnTo>
                    <a:pt x="36" y="19"/>
                  </a:lnTo>
                  <a:lnTo>
                    <a:pt x="42" y="31"/>
                  </a:lnTo>
                  <a:lnTo>
                    <a:pt x="75" y="53"/>
                  </a:lnTo>
                  <a:lnTo>
                    <a:pt x="99" y="71"/>
                  </a:lnTo>
                  <a:lnTo>
                    <a:pt x="119" y="87"/>
                  </a:lnTo>
                  <a:lnTo>
                    <a:pt x="137" y="102"/>
                  </a:lnTo>
                  <a:lnTo>
                    <a:pt x="174" y="130"/>
                  </a:lnTo>
                  <a:lnTo>
                    <a:pt x="192" y="146"/>
                  </a:lnTo>
                  <a:lnTo>
                    <a:pt x="214" y="164"/>
                  </a:lnTo>
                  <a:lnTo>
                    <a:pt x="224" y="171"/>
                  </a:lnTo>
                  <a:lnTo>
                    <a:pt x="230" y="169"/>
                  </a:lnTo>
                  <a:lnTo>
                    <a:pt x="239" y="177"/>
                  </a:lnTo>
                  <a:lnTo>
                    <a:pt x="247" y="179"/>
                  </a:lnTo>
                  <a:lnTo>
                    <a:pt x="283" y="187"/>
                  </a:lnTo>
                  <a:lnTo>
                    <a:pt x="303" y="191"/>
                  </a:lnTo>
                  <a:lnTo>
                    <a:pt x="348" y="203"/>
                  </a:lnTo>
                  <a:lnTo>
                    <a:pt x="384" y="209"/>
                  </a:lnTo>
                  <a:lnTo>
                    <a:pt x="419" y="217"/>
                  </a:lnTo>
                  <a:lnTo>
                    <a:pt x="453" y="225"/>
                  </a:lnTo>
                  <a:lnTo>
                    <a:pt x="484" y="233"/>
                  </a:lnTo>
                  <a:lnTo>
                    <a:pt x="538" y="244"/>
                  </a:lnTo>
                  <a:lnTo>
                    <a:pt x="583" y="254"/>
                  </a:lnTo>
                  <a:lnTo>
                    <a:pt x="615" y="262"/>
                  </a:lnTo>
                  <a:lnTo>
                    <a:pt x="619" y="260"/>
                  </a:lnTo>
                  <a:lnTo>
                    <a:pt x="641" y="264"/>
                  </a:lnTo>
                  <a:lnTo>
                    <a:pt x="664" y="272"/>
                  </a:lnTo>
                  <a:lnTo>
                    <a:pt x="672" y="274"/>
                  </a:lnTo>
                  <a:lnTo>
                    <a:pt x="692" y="280"/>
                  </a:lnTo>
                  <a:lnTo>
                    <a:pt x="733" y="288"/>
                  </a:lnTo>
                  <a:lnTo>
                    <a:pt x="773" y="296"/>
                  </a:lnTo>
                  <a:lnTo>
                    <a:pt x="803" y="302"/>
                  </a:lnTo>
                  <a:lnTo>
                    <a:pt x="820" y="304"/>
                  </a:lnTo>
                  <a:lnTo>
                    <a:pt x="820" y="312"/>
                  </a:lnTo>
                  <a:lnTo>
                    <a:pt x="544" y="252"/>
                  </a:lnTo>
                  <a:lnTo>
                    <a:pt x="475" y="237"/>
                  </a:lnTo>
                  <a:lnTo>
                    <a:pt x="366" y="213"/>
                  </a:lnTo>
                  <a:lnTo>
                    <a:pt x="297" y="199"/>
                  </a:lnTo>
                  <a:lnTo>
                    <a:pt x="243" y="185"/>
                  </a:lnTo>
                  <a:lnTo>
                    <a:pt x="222" y="185"/>
                  </a:lnTo>
                  <a:lnTo>
                    <a:pt x="125" y="112"/>
                  </a:lnTo>
                  <a:lnTo>
                    <a:pt x="117" y="122"/>
                  </a:lnTo>
                  <a:lnTo>
                    <a:pt x="58" y="77"/>
                  </a:lnTo>
                  <a:lnTo>
                    <a:pt x="66" y="67"/>
                  </a:lnTo>
                  <a:lnTo>
                    <a:pt x="44" y="49"/>
                  </a:lnTo>
                  <a:lnTo>
                    <a:pt x="46" y="47"/>
                  </a:lnTo>
                  <a:lnTo>
                    <a:pt x="0" y="1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" name="Freeform 59">
              <a:extLst>
                <a:ext uri="{FF2B5EF4-FFF2-40B4-BE49-F238E27FC236}">
                  <a16:creationId xmlns:a16="http://schemas.microsoft.com/office/drawing/2014/main" id="{C4E22502-FE8B-4BD6-899D-5F4310322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321" y="4993531"/>
              <a:ext cx="59978" cy="93402"/>
            </a:xfrm>
            <a:custGeom>
              <a:avLst/>
              <a:gdLst>
                <a:gd name="T0" fmla="*/ 38 w 41"/>
                <a:gd name="T1" fmla="*/ 0 h 64"/>
                <a:gd name="T2" fmla="*/ 38 w 41"/>
                <a:gd name="T3" fmla="*/ 0 h 64"/>
                <a:gd name="T4" fmla="*/ 36 w 41"/>
                <a:gd name="T5" fmla="*/ 2 h 64"/>
                <a:gd name="T6" fmla="*/ 33 w 41"/>
                <a:gd name="T7" fmla="*/ 3 h 64"/>
                <a:gd name="T8" fmla="*/ 32 w 41"/>
                <a:gd name="T9" fmla="*/ 5 h 64"/>
                <a:gd name="T10" fmla="*/ 28 w 41"/>
                <a:gd name="T11" fmla="*/ 11 h 64"/>
                <a:gd name="T12" fmla="*/ 25 w 41"/>
                <a:gd name="T13" fmla="*/ 21 h 64"/>
                <a:gd name="T14" fmla="*/ 25 w 41"/>
                <a:gd name="T15" fmla="*/ 22 h 64"/>
                <a:gd name="T16" fmla="*/ 27 w 41"/>
                <a:gd name="T17" fmla="*/ 24 h 64"/>
                <a:gd name="T18" fmla="*/ 26 w 41"/>
                <a:gd name="T19" fmla="*/ 28 h 64"/>
                <a:gd name="T20" fmla="*/ 27 w 41"/>
                <a:gd name="T21" fmla="*/ 28 h 64"/>
                <a:gd name="T22" fmla="*/ 24 w 41"/>
                <a:gd name="T23" fmla="*/ 36 h 64"/>
                <a:gd name="T24" fmla="*/ 21 w 41"/>
                <a:gd name="T25" fmla="*/ 42 h 64"/>
                <a:gd name="T26" fmla="*/ 18 w 41"/>
                <a:gd name="T27" fmla="*/ 45 h 64"/>
                <a:gd name="T28" fmla="*/ 17 w 41"/>
                <a:gd name="T29" fmla="*/ 47 h 64"/>
                <a:gd name="T30" fmla="*/ 15 w 41"/>
                <a:gd name="T31" fmla="*/ 44 h 64"/>
                <a:gd name="T32" fmla="*/ 8 w 41"/>
                <a:gd name="T33" fmla="*/ 49 h 64"/>
                <a:gd name="T34" fmla="*/ 0 w 41"/>
                <a:gd name="T35" fmla="*/ 60 h 64"/>
                <a:gd name="T36" fmla="*/ 5 w 41"/>
                <a:gd name="T37" fmla="*/ 64 h 64"/>
                <a:gd name="T38" fmla="*/ 8 w 41"/>
                <a:gd name="T39" fmla="*/ 61 h 64"/>
                <a:gd name="T40" fmla="*/ 13 w 41"/>
                <a:gd name="T41" fmla="*/ 55 h 64"/>
                <a:gd name="T42" fmla="*/ 18 w 41"/>
                <a:gd name="T43" fmla="*/ 52 h 64"/>
                <a:gd name="T44" fmla="*/ 19 w 41"/>
                <a:gd name="T45" fmla="*/ 51 h 64"/>
                <a:gd name="T46" fmla="*/ 20 w 41"/>
                <a:gd name="T47" fmla="*/ 50 h 64"/>
                <a:gd name="T48" fmla="*/ 21 w 41"/>
                <a:gd name="T49" fmla="*/ 49 h 64"/>
                <a:gd name="T50" fmla="*/ 22 w 41"/>
                <a:gd name="T51" fmla="*/ 48 h 64"/>
                <a:gd name="T52" fmla="*/ 23 w 41"/>
                <a:gd name="T53" fmla="*/ 47 h 64"/>
                <a:gd name="T54" fmla="*/ 24 w 41"/>
                <a:gd name="T55" fmla="*/ 46 h 64"/>
                <a:gd name="T56" fmla="*/ 24 w 41"/>
                <a:gd name="T57" fmla="*/ 45 h 64"/>
                <a:gd name="T58" fmla="*/ 24 w 41"/>
                <a:gd name="T59" fmla="*/ 44 h 64"/>
                <a:gd name="T60" fmla="*/ 24 w 41"/>
                <a:gd name="T61" fmla="*/ 44 h 64"/>
                <a:gd name="T62" fmla="*/ 29 w 41"/>
                <a:gd name="T63" fmla="*/ 32 h 64"/>
                <a:gd name="T64" fmla="*/ 30 w 41"/>
                <a:gd name="T65" fmla="*/ 30 h 64"/>
                <a:gd name="T66" fmla="*/ 30 w 41"/>
                <a:gd name="T67" fmla="*/ 28 h 64"/>
                <a:gd name="T68" fmla="*/ 30 w 41"/>
                <a:gd name="T69" fmla="*/ 27 h 64"/>
                <a:gd name="T70" fmla="*/ 30 w 41"/>
                <a:gd name="T71" fmla="*/ 26 h 64"/>
                <a:gd name="T72" fmla="*/ 30 w 41"/>
                <a:gd name="T73" fmla="*/ 25 h 64"/>
                <a:gd name="T74" fmla="*/ 30 w 41"/>
                <a:gd name="T75" fmla="*/ 24 h 64"/>
                <a:gd name="T76" fmla="*/ 30 w 41"/>
                <a:gd name="T77" fmla="*/ 23 h 64"/>
                <a:gd name="T78" fmla="*/ 31 w 41"/>
                <a:gd name="T79" fmla="*/ 22 h 64"/>
                <a:gd name="T80" fmla="*/ 31 w 41"/>
                <a:gd name="T81" fmla="*/ 21 h 64"/>
                <a:gd name="T82" fmla="*/ 31 w 41"/>
                <a:gd name="T83" fmla="*/ 20 h 64"/>
                <a:gd name="T84" fmla="*/ 31 w 41"/>
                <a:gd name="T85" fmla="*/ 19 h 64"/>
                <a:gd name="T86" fmla="*/ 32 w 41"/>
                <a:gd name="T87" fmla="*/ 18 h 64"/>
                <a:gd name="T88" fmla="*/ 32 w 41"/>
                <a:gd name="T89" fmla="*/ 17 h 64"/>
                <a:gd name="T90" fmla="*/ 33 w 41"/>
                <a:gd name="T91" fmla="*/ 16 h 64"/>
                <a:gd name="T92" fmla="*/ 33 w 41"/>
                <a:gd name="T93" fmla="*/ 15 h 64"/>
                <a:gd name="T94" fmla="*/ 33 w 41"/>
                <a:gd name="T95" fmla="*/ 14 h 64"/>
                <a:gd name="T96" fmla="*/ 34 w 41"/>
                <a:gd name="T97" fmla="*/ 13 h 64"/>
                <a:gd name="T98" fmla="*/ 35 w 41"/>
                <a:gd name="T99" fmla="*/ 12 h 64"/>
                <a:gd name="T100" fmla="*/ 35 w 41"/>
                <a:gd name="T101" fmla="*/ 11 h 64"/>
                <a:gd name="T102" fmla="*/ 36 w 41"/>
                <a:gd name="T103" fmla="*/ 10 h 64"/>
                <a:gd name="T104" fmla="*/ 37 w 41"/>
                <a:gd name="T105" fmla="*/ 9 h 64"/>
                <a:gd name="T106" fmla="*/ 37 w 41"/>
                <a:gd name="T107" fmla="*/ 8 h 64"/>
                <a:gd name="T108" fmla="*/ 37 w 41"/>
                <a:gd name="T109" fmla="*/ 8 h 64"/>
                <a:gd name="T110" fmla="*/ 41 w 41"/>
                <a:gd name="T111" fmla="*/ 4 h 64"/>
                <a:gd name="T112" fmla="*/ 38 w 41"/>
                <a:gd name="T1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" h="64">
                  <a:moveTo>
                    <a:pt x="38" y="0"/>
                  </a:moveTo>
                  <a:lnTo>
                    <a:pt x="38" y="0"/>
                  </a:lnTo>
                  <a:lnTo>
                    <a:pt x="36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28" y="11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7" y="24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24" y="36"/>
                  </a:lnTo>
                  <a:lnTo>
                    <a:pt x="21" y="42"/>
                  </a:lnTo>
                  <a:lnTo>
                    <a:pt x="18" y="45"/>
                  </a:lnTo>
                  <a:lnTo>
                    <a:pt x="17" y="47"/>
                  </a:lnTo>
                  <a:lnTo>
                    <a:pt x="15" y="44"/>
                  </a:lnTo>
                  <a:lnTo>
                    <a:pt x="8" y="49"/>
                  </a:lnTo>
                  <a:lnTo>
                    <a:pt x="0" y="60"/>
                  </a:lnTo>
                  <a:lnTo>
                    <a:pt x="5" y="64"/>
                  </a:lnTo>
                  <a:lnTo>
                    <a:pt x="8" y="61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19" y="51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2" y="48"/>
                  </a:lnTo>
                  <a:lnTo>
                    <a:pt x="23" y="47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4" y="13"/>
                  </a:lnTo>
                  <a:lnTo>
                    <a:pt x="35" y="12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1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" name="Freeform 60">
              <a:extLst>
                <a:ext uri="{FF2B5EF4-FFF2-40B4-BE49-F238E27FC236}">
                  <a16:creationId xmlns:a16="http://schemas.microsoft.com/office/drawing/2014/main" id="{696EFF5F-4A8C-40F8-81D5-3178EFCEF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598" y="3922370"/>
              <a:ext cx="57016" cy="13343"/>
            </a:xfrm>
            <a:custGeom>
              <a:avLst/>
              <a:gdLst>
                <a:gd name="T0" fmla="*/ 74 w 77"/>
                <a:gd name="T1" fmla="*/ 10 h 18"/>
                <a:gd name="T2" fmla="*/ 77 w 77"/>
                <a:gd name="T3" fmla="*/ 18 h 18"/>
                <a:gd name="T4" fmla="*/ 0 w 77"/>
                <a:gd name="T5" fmla="*/ 4 h 18"/>
                <a:gd name="T6" fmla="*/ 0 w 77"/>
                <a:gd name="T7" fmla="*/ 0 h 18"/>
                <a:gd name="T8" fmla="*/ 40 w 77"/>
                <a:gd name="T9" fmla="*/ 8 h 18"/>
                <a:gd name="T10" fmla="*/ 58 w 77"/>
                <a:gd name="T11" fmla="*/ 10 h 18"/>
                <a:gd name="T12" fmla="*/ 70 w 77"/>
                <a:gd name="T13" fmla="*/ 12 h 18"/>
                <a:gd name="T14" fmla="*/ 74 w 77"/>
                <a:gd name="T1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8">
                  <a:moveTo>
                    <a:pt x="74" y="10"/>
                  </a:moveTo>
                  <a:lnTo>
                    <a:pt x="77" y="1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8"/>
                  </a:lnTo>
                  <a:lnTo>
                    <a:pt x="58" y="10"/>
                  </a:lnTo>
                  <a:lnTo>
                    <a:pt x="70" y="12"/>
                  </a:lnTo>
                  <a:lnTo>
                    <a:pt x="74" y="1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" name="Freeform 61">
              <a:extLst>
                <a:ext uri="{FF2B5EF4-FFF2-40B4-BE49-F238E27FC236}">
                  <a16:creationId xmlns:a16="http://schemas.microsoft.com/office/drawing/2014/main" id="{217BDBC9-08A2-43C6-AE01-D6F8B96D8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939" y="4670330"/>
              <a:ext cx="119956" cy="27428"/>
            </a:xfrm>
            <a:custGeom>
              <a:avLst/>
              <a:gdLst>
                <a:gd name="T0" fmla="*/ 0 w 162"/>
                <a:gd name="T1" fmla="*/ 3 h 37"/>
                <a:gd name="T2" fmla="*/ 0 w 162"/>
                <a:gd name="T3" fmla="*/ 0 h 37"/>
                <a:gd name="T4" fmla="*/ 18 w 162"/>
                <a:gd name="T5" fmla="*/ 3 h 37"/>
                <a:gd name="T6" fmla="*/ 40 w 162"/>
                <a:gd name="T7" fmla="*/ 7 h 37"/>
                <a:gd name="T8" fmla="*/ 65 w 162"/>
                <a:gd name="T9" fmla="*/ 13 h 37"/>
                <a:gd name="T10" fmla="*/ 128 w 162"/>
                <a:gd name="T11" fmla="*/ 31 h 37"/>
                <a:gd name="T12" fmla="*/ 160 w 162"/>
                <a:gd name="T13" fmla="*/ 33 h 37"/>
                <a:gd name="T14" fmla="*/ 162 w 162"/>
                <a:gd name="T15" fmla="*/ 37 h 37"/>
                <a:gd name="T16" fmla="*/ 130 w 162"/>
                <a:gd name="T17" fmla="*/ 35 h 37"/>
                <a:gd name="T18" fmla="*/ 128 w 162"/>
                <a:gd name="T19" fmla="*/ 33 h 37"/>
                <a:gd name="T20" fmla="*/ 113 w 162"/>
                <a:gd name="T21" fmla="*/ 29 h 37"/>
                <a:gd name="T22" fmla="*/ 79 w 162"/>
                <a:gd name="T23" fmla="*/ 21 h 37"/>
                <a:gd name="T24" fmla="*/ 65 w 162"/>
                <a:gd name="T25" fmla="*/ 19 h 37"/>
                <a:gd name="T26" fmla="*/ 47 w 162"/>
                <a:gd name="T27" fmla="*/ 15 h 37"/>
                <a:gd name="T28" fmla="*/ 24 w 162"/>
                <a:gd name="T29" fmla="*/ 9 h 37"/>
                <a:gd name="T30" fmla="*/ 0 w 162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" h="37">
                  <a:moveTo>
                    <a:pt x="0" y="3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40" y="7"/>
                  </a:lnTo>
                  <a:lnTo>
                    <a:pt x="65" y="13"/>
                  </a:lnTo>
                  <a:lnTo>
                    <a:pt x="128" y="31"/>
                  </a:lnTo>
                  <a:lnTo>
                    <a:pt x="160" y="33"/>
                  </a:lnTo>
                  <a:lnTo>
                    <a:pt x="162" y="37"/>
                  </a:lnTo>
                  <a:lnTo>
                    <a:pt x="130" y="35"/>
                  </a:lnTo>
                  <a:lnTo>
                    <a:pt x="128" y="33"/>
                  </a:lnTo>
                  <a:lnTo>
                    <a:pt x="113" y="29"/>
                  </a:lnTo>
                  <a:lnTo>
                    <a:pt x="79" y="21"/>
                  </a:lnTo>
                  <a:lnTo>
                    <a:pt x="65" y="19"/>
                  </a:lnTo>
                  <a:lnTo>
                    <a:pt x="47" y="15"/>
                  </a:lnTo>
                  <a:lnTo>
                    <a:pt x="24" y="9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" name="Freeform 62">
              <a:extLst>
                <a:ext uri="{FF2B5EF4-FFF2-40B4-BE49-F238E27FC236}">
                  <a16:creationId xmlns:a16="http://schemas.microsoft.com/office/drawing/2014/main" id="{52BB93DC-6E50-48F0-994E-F6BAFEBBC9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9245" y="5177371"/>
              <a:ext cx="13328" cy="8895"/>
            </a:xfrm>
            <a:custGeom>
              <a:avLst/>
              <a:gdLst>
                <a:gd name="T0" fmla="*/ 18 w 18"/>
                <a:gd name="T1" fmla="*/ 4 h 12"/>
                <a:gd name="T2" fmla="*/ 16 w 18"/>
                <a:gd name="T3" fmla="*/ 12 h 12"/>
                <a:gd name="T4" fmla="*/ 10 w 18"/>
                <a:gd name="T5" fmla="*/ 10 h 12"/>
                <a:gd name="T6" fmla="*/ 6 w 18"/>
                <a:gd name="T7" fmla="*/ 8 h 12"/>
                <a:gd name="T8" fmla="*/ 0 w 18"/>
                <a:gd name="T9" fmla="*/ 6 h 12"/>
                <a:gd name="T10" fmla="*/ 2 w 18"/>
                <a:gd name="T11" fmla="*/ 0 h 12"/>
                <a:gd name="T12" fmla="*/ 18 w 18"/>
                <a:gd name="T13" fmla="*/ 4 h 12"/>
                <a:gd name="T14" fmla="*/ 6 w 18"/>
                <a:gd name="T15" fmla="*/ 4 h 12"/>
                <a:gd name="T16" fmla="*/ 4 w 18"/>
                <a:gd name="T17" fmla="*/ 2 h 12"/>
                <a:gd name="T18" fmla="*/ 4 w 18"/>
                <a:gd name="T19" fmla="*/ 2 h 12"/>
                <a:gd name="T20" fmla="*/ 4 w 18"/>
                <a:gd name="T21" fmla="*/ 2 h 12"/>
                <a:gd name="T22" fmla="*/ 2 w 18"/>
                <a:gd name="T23" fmla="*/ 4 h 12"/>
                <a:gd name="T24" fmla="*/ 6 w 18"/>
                <a:gd name="T25" fmla="*/ 6 h 12"/>
                <a:gd name="T26" fmla="*/ 6 w 18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2">
                  <a:moveTo>
                    <a:pt x="18" y="4"/>
                  </a:moveTo>
                  <a:lnTo>
                    <a:pt x="16" y="12"/>
                  </a:lnTo>
                  <a:lnTo>
                    <a:pt x="10" y="10"/>
                  </a:lnTo>
                  <a:lnTo>
                    <a:pt x="6" y="8"/>
                  </a:lnTo>
                  <a:lnTo>
                    <a:pt x="0" y="6"/>
                  </a:lnTo>
                  <a:lnTo>
                    <a:pt x="2" y="0"/>
                  </a:lnTo>
                  <a:lnTo>
                    <a:pt x="18" y="4"/>
                  </a:lnTo>
                  <a:close/>
                  <a:moveTo>
                    <a:pt x="6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6" y="6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" name="Freeform 63">
              <a:extLst>
                <a:ext uri="{FF2B5EF4-FFF2-40B4-BE49-F238E27FC236}">
                  <a16:creationId xmlns:a16="http://schemas.microsoft.com/office/drawing/2014/main" id="{8672C492-21E8-4F55-B5D4-D79C4A4EF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67" y="3828968"/>
              <a:ext cx="125880" cy="687174"/>
            </a:xfrm>
            <a:custGeom>
              <a:avLst/>
              <a:gdLst>
                <a:gd name="T0" fmla="*/ 39 w 170"/>
                <a:gd name="T1" fmla="*/ 906 h 927"/>
                <a:gd name="T2" fmla="*/ 14 w 170"/>
                <a:gd name="T3" fmla="*/ 882 h 927"/>
                <a:gd name="T4" fmla="*/ 0 w 170"/>
                <a:gd name="T5" fmla="*/ 880 h 927"/>
                <a:gd name="T6" fmla="*/ 4 w 170"/>
                <a:gd name="T7" fmla="*/ 805 h 927"/>
                <a:gd name="T8" fmla="*/ 0 w 170"/>
                <a:gd name="T9" fmla="*/ 746 h 927"/>
                <a:gd name="T10" fmla="*/ 10 w 170"/>
                <a:gd name="T11" fmla="*/ 681 h 927"/>
                <a:gd name="T12" fmla="*/ 27 w 170"/>
                <a:gd name="T13" fmla="*/ 562 h 927"/>
                <a:gd name="T14" fmla="*/ 41 w 170"/>
                <a:gd name="T15" fmla="*/ 485 h 927"/>
                <a:gd name="T16" fmla="*/ 55 w 170"/>
                <a:gd name="T17" fmla="*/ 402 h 927"/>
                <a:gd name="T18" fmla="*/ 63 w 170"/>
                <a:gd name="T19" fmla="*/ 347 h 927"/>
                <a:gd name="T20" fmla="*/ 69 w 170"/>
                <a:gd name="T21" fmla="*/ 315 h 927"/>
                <a:gd name="T22" fmla="*/ 79 w 170"/>
                <a:gd name="T23" fmla="*/ 268 h 927"/>
                <a:gd name="T24" fmla="*/ 89 w 170"/>
                <a:gd name="T25" fmla="*/ 215 h 927"/>
                <a:gd name="T26" fmla="*/ 100 w 170"/>
                <a:gd name="T27" fmla="*/ 156 h 927"/>
                <a:gd name="T28" fmla="*/ 97 w 170"/>
                <a:gd name="T29" fmla="*/ 134 h 927"/>
                <a:gd name="T30" fmla="*/ 108 w 170"/>
                <a:gd name="T31" fmla="*/ 114 h 927"/>
                <a:gd name="T32" fmla="*/ 122 w 170"/>
                <a:gd name="T33" fmla="*/ 100 h 927"/>
                <a:gd name="T34" fmla="*/ 138 w 170"/>
                <a:gd name="T35" fmla="*/ 49 h 927"/>
                <a:gd name="T36" fmla="*/ 156 w 170"/>
                <a:gd name="T37" fmla="*/ 17 h 927"/>
                <a:gd name="T38" fmla="*/ 170 w 170"/>
                <a:gd name="T39" fmla="*/ 6 h 927"/>
                <a:gd name="T40" fmla="*/ 146 w 170"/>
                <a:gd name="T41" fmla="*/ 75 h 927"/>
                <a:gd name="T42" fmla="*/ 130 w 170"/>
                <a:gd name="T43" fmla="*/ 122 h 927"/>
                <a:gd name="T44" fmla="*/ 124 w 170"/>
                <a:gd name="T45" fmla="*/ 142 h 927"/>
                <a:gd name="T46" fmla="*/ 116 w 170"/>
                <a:gd name="T47" fmla="*/ 162 h 927"/>
                <a:gd name="T48" fmla="*/ 106 w 170"/>
                <a:gd name="T49" fmla="*/ 191 h 927"/>
                <a:gd name="T50" fmla="*/ 91 w 170"/>
                <a:gd name="T51" fmla="*/ 256 h 927"/>
                <a:gd name="T52" fmla="*/ 83 w 170"/>
                <a:gd name="T53" fmla="*/ 296 h 927"/>
                <a:gd name="T54" fmla="*/ 73 w 170"/>
                <a:gd name="T55" fmla="*/ 357 h 927"/>
                <a:gd name="T56" fmla="*/ 65 w 170"/>
                <a:gd name="T57" fmla="*/ 406 h 927"/>
                <a:gd name="T58" fmla="*/ 59 w 170"/>
                <a:gd name="T59" fmla="*/ 444 h 927"/>
                <a:gd name="T60" fmla="*/ 53 w 170"/>
                <a:gd name="T61" fmla="*/ 479 h 927"/>
                <a:gd name="T62" fmla="*/ 45 w 170"/>
                <a:gd name="T63" fmla="*/ 527 h 927"/>
                <a:gd name="T64" fmla="*/ 39 w 170"/>
                <a:gd name="T65" fmla="*/ 566 h 927"/>
                <a:gd name="T66" fmla="*/ 33 w 170"/>
                <a:gd name="T67" fmla="*/ 613 h 927"/>
                <a:gd name="T68" fmla="*/ 15 w 170"/>
                <a:gd name="T69" fmla="*/ 708 h 927"/>
                <a:gd name="T70" fmla="*/ 10 w 170"/>
                <a:gd name="T71" fmla="*/ 740 h 927"/>
                <a:gd name="T72" fmla="*/ 12 w 170"/>
                <a:gd name="T73" fmla="*/ 801 h 927"/>
                <a:gd name="T74" fmla="*/ 15 w 170"/>
                <a:gd name="T75" fmla="*/ 813 h 927"/>
                <a:gd name="T76" fmla="*/ 8 w 170"/>
                <a:gd name="T77" fmla="*/ 827 h 927"/>
                <a:gd name="T78" fmla="*/ 8 w 170"/>
                <a:gd name="T79" fmla="*/ 862 h 927"/>
                <a:gd name="T80" fmla="*/ 19 w 170"/>
                <a:gd name="T81" fmla="*/ 878 h 927"/>
                <a:gd name="T82" fmla="*/ 49 w 170"/>
                <a:gd name="T83" fmla="*/ 908 h 927"/>
                <a:gd name="T84" fmla="*/ 53 w 170"/>
                <a:gd name="T85" fmla="*/ 925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927">
                  <a:moveTo>
                    <a:pt x="47" y="927"/>
                  </a:moveTo>
                  <a:lnTo>
                    <a:pt x="39" y="906"/>
                  </a:lnTo>
                  <a:lnTo>
                    <a:pt x="33" y="902"/>
                  </a:lnTo>
                  <a:lnTo>
                    <a:pt x="14" y="882"/>
                  </a:lnTo>
                  <a:lnTo>
                    <a:pt x="8" y="886"/>
                  </a:lnTo>
                  <a:lnTo>
                    <a:pt x="0" y="880"/>
                  </a:lnTo>
                  <a:lnTo>
                    <a:pt x="2" y="823"/>
                  </a:lnTo>
                  <a:lnTo>
                    <a:pt x="4" y="805"/>
                  </a:lnTo>
                  <a:lnTo>
                    <a:pt x="4" y="762"/>
                  </a:lnTo>
                  <a:lnTo>
                    <a:pt x="0" y="746"/>
                  </a:lnTo>
                  <a:lnTo>
                    <a:pt x="2" y="726"/>
                  </a:lnTo>
                  <a:lnTo>
                    <a:pt x="10" y="681"/>
                  </a:lnTo>
                  <a:lnTo>
                    <a:pt x="21" y="615"/>
                  </a:lnTo>
                  <a:lnTo>
                    <a:pt x="27" y="562"/>
                  </a:lnTo>
                  <a:lnTo>
                    <a:pt x="35" y="521"/>
                  </a:lnTo>
                  <a:lnTo>
                    <a:pt x="41" y="485"/>
                  </a:lnTo>
                  <a:lnTo>
                    <a:pt x="53" y="430"/>
                  </a:lnTo>
                  <a:lnTo>
                    <a:pt x="55" y="402"/>
                  </a:lnTo>
                  <a:lnTo>
                    <a:pt x="59" y="379"/>
                  </a:lnTo>
                  <a:lnTo>
                    <a:pt x="63" y="347"/>
                  </a:lnTo>
                  <a:lnTo>
                    <a:pt x="67" y="323"/>
                  </a:lnTo>
                  <a:lnTo>
                    <a:pt x="69" y="315"/>
                  </a:lnTo>
                  <a:lnTo>
                    <a:pt x="73" y="302"/>
                  </a:lnTo>
                  <a:lnTo>
                    <a:pt x="79" y="268"/>
                  </a:lnTo>
                  <a:lnTo>
                    <a:pt x="83" y="252"/>
                  </a:lnTo>
                  <a:lnTo>
                    <a:pt x="89" y="215"/>
                  </a:lnTo>
                  <a:lnTo>
                    <a:pt x="98" y="177"/>
                  </a:lnTo>
                  <a:lnTo>
                    <a:pt x="100" y="156"/>
                  </a:lnTo>
                  <a:lnTo>
                    <a:pt x="100" y="146"/>
                  </a:lnTo>
                  <a:lnTo>
                    <a:pt x="97" y="134"/>
                  </a:lnTo>
                  <a:lnTo>
                    <a:pt x="104" y="126"/>
                  </a:lnTo>
                  <a:lnTo>
                    <a:pt x="108" y="114"/>
                  </a:lnTo>
                  <a:lnTo>
                    <a:pt x="118" y="112"/>
                  </a:lnTo>
                  <a:lnTo>
                    <a:pt x="122" y="100"/>
                  </a:lnTo>
                  <a:lnTo>
                    <a:pt x="134" y="65"/>
                  </a:lnTo>
                  <a:lnTo>
                    <a:pt x="138" y="49"/>
                  </a:lnTo>
                  <a:lnTo>
                    <a:pt x="146" y="39"/>
                  </a:lnTo>
                  <a:lnTo>
                    <a:pt x="156" y="17"/>
                  </a:lnTo>
                  <a:lnTo>
                    <a:pt x="160" y="0"/>
                  </a:lnTo>
                  <a:lnTo>
                    <a:pt x="170" y="6"/>
                  </a:lnTo>
                  <a:lnTo>
                    <a:pt x="162" y="29"/>
                  </a:lnTo>
                  <a:lnTo>
                    <a:pt x="146" y="75"/>
                  </a:lnTo>
                  <a:lnTo>
                    <a:pt x="142" y="79"/>
                  </a:lnTo>
                  <a:lnTo>
                    <a:pt x="130" y="122"/>
                  </a:lnTo>
                  <a:lnTo>
                    <a:pt x="124" y="136"/>
                  </a:lnTo>
                  <a:lnTo>
                    <a:pt x="124" y="142"/>
                  </a:lnTo>
                  <a:lnTo>
                    <a:pt x="120" y="154"/>
                  </a:lnTo>
                  <a:lnTo>
                    <a:pt x="116" y="162"/>
                  </a:lnTo>
                  <a:lnTo>
                    <a:pt x="114" y="171"/>
                  </a:lnTo>
                  <a:lnTo>
                    <a:pt x="106" y="191"/>
                  </a:lnTo>
                  <a:lnTo>
                    <a:pt x="98" y="229"/>
                  </a:lnTo>
                  <a:lnTo>
                    <a:pt x="91" y="256"/>
                  </a:lnTo>
                  <a:lnTo>
                    <a:pt x="85" y="284"/>
                  </a:lnTo>
                  <a:lnTo>
                    <a:pt x="83" y="296"/>
                  </a:lnTo>
                  <a:lnTo>
                    <a:pt x="79" y="327"/>
                  </a:lnTo>
                  <a:lnTo>
                    <a:pt x="73" y="357"/>
                  </a:lnTo>
                  <a:lnTo>
                    <a:pt x="69" y="385"/>
                  </a:lnTo>
                  <a:lnTo>
                    <a:pt x="65" y="406"/>
                  </a:lnTo>
                  <a:lnTo>
                    <a:pt x="63" y="414"/>
                  </a:lnTo>
                  <a:lnTo>
                    <a:pt x="59" y="444"/>
                  </a:lnTo>
                  <a:lnTo>
                    <a:pt x="57" y="462"/>
                  </a:lnTo>
                  <a:lnTo>
                    <a:pt x="53" y="479"/>
                  </a:lnTo>
                  <a:lnTo>
                    <a:pt x="53" y="493"/>
                  </a:lnTo>
                  <a:lnTo>
                    <a:pt x="45" y="527"/>
                  </a:lnTo>
                  <a:lnTo>
                    <a:pt x="43" y="542"/>
                  </a:lnTo>
                  <a:lnTo>
                    <a:pt x="39" y="566"/>
                  </a:lnTo>
                  <a:lnTo>
                    <a:pt x="39" y="582"/>
                  </a:lnTo>
                  <a:lnTo>
                    <a:pt x="33" y="613"/>
                  </a:lnTo>
                  <a:lnTo>
                    <a:pt x="23" y="671"/>
                  </a:lnTo>
                  <a:lnTo>
                    <a:pt x="15" y="708"/>
                  </a:lnTo>
                  <a:lnTo>
                    <a:pt x="12" y="732"/>
                  </a:lnTo>
                  <a:lnTo>
                    <a:pt x="10" y="740"/>
                  </a:lnTo>
                  <a:lnTo>
                    <a:pt x="12" y="758"/>
                  </a:lnTo>
                  <a:lnTo>
                    <a:pt x="12" y="801"/>
                  </a:lnTo>
                  <a:lnTo>
                    <a:pt x="12" y="807"/>
                  </a:lnTo>
                  <a:lnTo>
                    <a:pt x="15" y="813"/>
                  </a:lnTo>
                  <a:lnTo>
                    <a:pt x="15" y="819"/>
                  </a:lnTo>
                  <a:lnTo>
                    <a:pt x="8" y="827"/>
                  </a:lnTo>
                  <a:lnTo>
                    <a:pt x="8" y="856"/>
                  </a:lnTo>
                  <a:lnTo>
                    <a:pt x="8" y="862"/>
                  </a:lnTo>
                  <a:lnTo>
                    <a:pt x="14" y="870"/>
                  </a:lnTo>
                  <a:lnTo>
                    <a:pt x="19" y="878"/>
                  </a:lnTo>
                  <a:lnTo>
                    <a:pt x="45" y="904"/>
                  </a:lnTo>
                  <a:lnTo>
                    <a:pt x="49" y="908"/>
                  </a:lnTo>
                  <a:lnTo>
                    <a:pt x="53" y="919"/>
                  </a:lnTo>
                  <a:lnTo>
                    <a:pt x="53" y="925"/>
                  </a:lnTo>
                  <a:lnTo>
                    <a:pt x="47" y="927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" name="Freeform 64">
              <a:extLst>
                <a:ext uri="{FF2B5EF4-FFF2-40B4-BE49-F238E27FC236}">
                  <a16:creationId xmlns:a16="http://schemas.microsoft.com/office/drawing/2014/main" id="{4A01261E-2BFD-423C-81B9-7BC66E49D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069" y="5001685"/>
              <a:ext cx="89597" cy="139362"/>
            </a:xfrm>
            <a:custGeom>
              <a:avLst/>
              <a:gdLst>
                <a:gd name="T0" fmla="*/ 4 w 121"/>
                <a:gd name="T1" fmla="*/ 188 h 188"/>
                <a:gd name="T2" fmla="*/ 0 w 121"/>
                <a:gd name="T3" fmla="*/ 186 h 188"/>
                <a:gd name="T4" fmla="*/ 2 w 121"/>
                <a:gd name="T5" fmla="*/ 182 h 188"/>
                <a:gd name="T6" fmla="*/ 6 w 121"/>
                <a:gd name="T7" fmla="*/ 164 h 188"/>
                <a:gd name="T8" fmla="*/ 12 w 121"/>
                <a:gd name="T9" fmla="*/ 156 h 188"/>
                <a:gd name="T10" fmla="*/ 28 w 121"/>
                <a:gd name="T11" fmla="*/ 147 h 188"/>
                <a:gd name="T12" fmla="*/ 32 w 121"/>
                <a:gd name="T13" fmla="*/ 141 h 188"/>
                <a:gd name="T14" fmla="*/ 40 w 121"/>
                <a:gd name="T15" fmla="*/ 129 h 188"/>
                <a:gd name="T16" fmla="*/ 44 w 121"/>
                <a:gd name="T17" fmla="*/ 121 h 188"/>
                <a:gd name="T18" fmla="*/ 50 w 121"/>
                <a:gd name="T19" fmla="*/ 113 h 188"/>
                <a:gd name="T20" fmla="*/ 57 w 121"/>
                <a:gd name="T21" fmla="*/ 103 h 188"/>
                <a:gd name="T22" fmla="*/ 67 w 121"/>
                <a:gd name="T23" fmla="*/ 93 h 188"/>
                <a:gd name="T24" fmla="*/ 73 w 121"/>
                <a:gd name="T25" fmla="*/ 89 h 188"/>
                <a:gd name="T26" fmla="*/ 79 w 121"/>
                <a:gd name="T27" fmla="*/ 83 h 188"/>
                <a:gd name="T28" fmla="*/ 85 w 121"/>
                <a:gd name="T29" fmla="*/ 74 h 188"/>
                <a:gd name="T30" fmla="*/ 87 w 121"/>
                <a:gd name="T31" fmla="*/ 66 h 188"/>
                <a:gd name="T32" fmla="*/ 89 w 121"/>
                <a:gd name="T33" fmla="*/ 60 h 188"/>
                <a:gd name="T34" fmla="*/ 91 w 121"/>
                <a:gd name="T35" fmla="*/ 52 h 188"/>
                <a:gd name="T36" fmla="*/ 93 w 121"/>
                <a:gd name="T37" fmla="*/ 42 h 188"/>
                <a:gd name="T38" fmla="*/ 95 w 121"/>
                <a:gd name="T39" fmla="*/ 30 h 188"/>
                <a:gd name="T40" fmla="*/ 97 w 121"/>
                <a:gd name="T41" fmla="*/ 22 h 188"/>
                <a:gd name="T42" fmla="*/ 99 w 121"/>
                <a:gd name="T43" fmla="*/ 18 h 188"/>
                <a:gd name="T44" fmla="*/ 103 w 121"/>
                <a:gd name="T45" fmla="*/ 10 h 188"/>
                <a:gd name="T46" fmla="*/ 107 w 121"/>
                <a:gd name="T47" fmla="*/ 6 h 188"/>
                <a:gd name="T48" fmla="*/ 109 w 121"/>
                <a:gd name="T49" fmla="*/ 2 h 188"/>
                <a:gd name="T50" fmla="*/ 113 w 121"/>
                <a:gd name="T51" fmla="*/ 0 h 188"/>
                <a:gd name="T52" fmla="*/ 121 w 121"/>
                <a:gd name="T53" fmla="*/ 8 h 188"/>
                <a:gd name="T54" fmla="*/ 115 w 121"/>
                <a:gd name="T55" fmla="*/ 16 h 188"/>
                <a:gd name="T56" fmla="*/ 107 w 121"/>
                <a:gd name="T57" fmla="*/ 22 h 188"/>
                <a:gd name="T58" fmla="*/ 103 w 121"/>
                <a:gd name="T59" fmla="*/ 36 h 188"/>
                <a:gd name="T60" fmla="*/ 103 w 121"/>
                <a:gd name="T61" fmla="*/ 48 h 188"/>
                <a:gd name="T62" fmla="*/ 99 w 121"/>
                <a:gd name="T63" fmla="*/ 60 h 188"/>
                <a:gd name="T64" fmla="*/ 97 w 121"/>
                <a:gd name="T65" fmla="*/ 70 h 188"/>
                <a:gd name="T66" fmla="*/ 97 w 121"/>
                <a:gd name="T67" fmla="*/ 79 h 188"/>
                <a:gd name="T68" fmla="*/ 91 w 121"/>
                <a:gd name="T69" fmla="*/ 85 h 188"/>
                <a:gd name="T70" fmla="*/ 79 w 121"/>
                <a:gd name="T71" fmla="*/ 95 h 188"/>
                <a:gd name="T72" fmla="*/ 65 w 121"/>
                <a:gd name="T73" fmla="*/ 109 h 188"/>
                <a:gd name="T74" fmla="*/ 52 w 121"/>
                <a:gd name="T75" fmla="*/ 121 h 188"/>
                <a:gd name="T76" fmla="*/ 34 w 121"/>
                <a:gd name="T77" fmla="*/ 149 h 188"/>
                <a:gd name="T78" fmla="*/ 28 w 121"/>
                <a:gd name="T79" fmla="*/ 154 h 188"/>
                <a:gd name="T80" fmla="*/ 16 w 121"/>
                <a:gd name="T81" fmla="*/ 160 h 188"/>
                <a:gd name="T82" fmla="*/ 12 w 121"/>
                <a:gd name="T83" fmla="*/ 166 h 188"/>
                <a:gd name="T84" fmla="*/ 8 w 121"/>
                <a:gd name="T85" fmla="*/ 180 h 188"/>
                <a:gd name="T86" fmla="*/ 4 w 121"/>
                <a:gd name="T87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" h="188">
                  <a:moveTo>
                    <a:pt x="4" y="188"/>
                  </a:moveTo>
                  <a:lnTo>
                    <a:pt x="0" y="186"/>
                  </a:lnTo>
                  <a:lnTo>
                    <a:pt x="2" y="182"/>
                  </a:lnTo>
                  <a:lnTo>
                    <a:pt x="6" y="164"/>
                  </a:lnTo>
                  <a:lnTo>
                    <a:pt x="12" y="156"/>
                  </a:lnTo>
                  <a:lnTo>
                    <a:pt x="28" y="147"/>
                  </a:lnTo>
                  <a:lnTo>
                    <a:pt x="32" y="141"/>
                  </a:lnTo>
                  <a:lnTo>
                    <a:pt x="40" y="129"/>
                  </a:lnTo>
                  <a:lnTo>
                    <a:pt x="44" y="121"/>
                  </a:lnTo>
                  <a:lnTo>
                    <a:pt x="50" y="113"/>
                  </a:lnTo>
                  <a:lnTo>
                    <a:pt x="57" y="103"/>
                  </a:lnTo>
                  <a:lnTo>
                    <a:pt x="67" y="93"/>
                  </a:lnTo>
                  <a:lnTo>
                    <a:pt x="73" y="89"/>
                  </a:lnTo>
                  <a:lnTo>
                    <a:pt x="79" y="83"/>
                  </a:lnTo>
                  <a:lnTo>
                    <a:pt x="85" y="74"/>
                  </a:lnTo>
                  <a:lnTo>
                    <a:pt x="87" y="66"/>
                  </a:lnTo>
                  <a:lnTo>
                    <a:pt x="89" y="60"/>
                  </a:lnTo>
                  <a:lnTo>
                    <a:pt x="91" y="52"/>
                  </a:lnTo>
                  <a:lnTo>
                    <a:pt x="93" y="42"/>
                  </a:lnTo>
                  <a:lnTo>
                    <a:pt x="95" y="30"/>
                  </a:lnTo>
                  <a:lnTo>
                    <a:pt x="97" y="22"/>
                  </a:lnTo>
                  <a:lnTo>
                    <a:pt x="99" y="18"/>
                  </a:lnTo>
                  <a:lnTo>
                    <a:pt x="103" y="10"/>
                  </a:lnTo>
                  <a:lnTo>
                    <a:pt x="107" y="6"/>
                  </a:lnTo>
                  <a:lnTo>
                    <a:pt x="109" y="2"/>
                  </a:lnTo>
                  <a:lnTo>
                    <a:pt x="113" y="0"/>
                  </a:lnTo>
                  <a:lnTo>
                    <a:pt x="121" y="8"/>
                  </a:lnTo>
                  <a:lnTo>
                    <a:pt x="115" y="16"/>
                  </a:lnTo>
                  <a:lnTo>
                    <a:pt x="107" y="22"/>
                  </a:lnTo>
                  <a:lnTo>
                    <a:pt x="103" y="36"/>
                  </a:lnTo>
                  <a:lnTo>
                    <a:pt x="103" y="48"/>
                  </a:lnTo>
                  <a:lnTo>
                    <a:pt x="99" y="60"/>
                  </a:lnTo>
                  <a:lnTo>
                    <a:pt x="97" y="70"/>
                  </a:lnTo>
                  <a:lnTo>
                    <a:pt x="97" y="79"/>
                  </a:lnTo>
                  <a:lnTo>
                    <a:pt x="91" y="85"/>
                  </a:lnTo>
                  <a:lnTo>
                    <a:pt x="79" y="95"/>
                  </a:lnTo>
                  <a:lnTo>
                    <a:pt x="65" y="109"/>
                  </a:lnTo>
                  <a:lnTo>
                    <a:pt x="52" y="121"/>
                  </a:lnTo>
                  <a:lnTo>
                    <a:pt x="34" y="149"/>
                  </a:lnTo>
                  <a:lnTo>
                    <a:pt x="28" y="154"/>
                  </a:lnTo>
                  <a:lnTo>
                    <a:pt x="16" y="160"/>
                  </a:lnTo>
                  <a:lnTo>
                    <a:pt x="12" y="166"/>
                  </a:lnTo>
                  <a:lnTo>
                    <a:pt x="8" y="180"/>
                  </a:lnTo>
                  <a:lnTo>
                    <a:pt x="4" y="188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" name="Freeform 65">
              <a:extLst>
                <a:ext uri="{FF2B5EF4-FFF2-40B4-BE49-F238E27FC236}">
                  <a16:creationId xmlns:a16="http://schemas.microsoft.com/office/drawing/2014/main" id="{D8B53787-2B97-498F-8DD9-05B7E1F9B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376" y="4932004"/>
              <a:ext cx="4443" cy="14826"/>
            </a:xfrm>
            <a:custGeom>
              <a:avLst/>
              <a:gdLst>
                <a:gd name="T0" fmla="*/ 4 w 6"/>
                <a:gd name="T1" fmla="*/ 20 h 20"/>
                <a:gd name="T2" fmla="*/ 0 w 6"/>
                <a:gd name="T3" fmla="*/ 0 h 20"/>
                <a:gd name="T4" fmla="*/ 2 w 6"/>
                <a:gd name="T5" fmla="*/ 0 h 20"/>
                <a:gd name="T6" fmla="*/ 6 w 6"/>
                <a:gd name="T7" fmla="*/ 20 h 20"/>
                <a:gd name="T8" fmla="*/ 4 w 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4" y="2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0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" name="Freeform 66">
              <a:extLst>
                <a:ext uri="{FF2B5EF4-FFF2-40B4-BE49-F238E27FC236}">
                  <a16:creationId xmlns:a16="http://schemas.microsoft.com/office/drawing/2014/main" id="{816B6D30-D705-4C56-BD28-6216CBC2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251" y="4384934"/>
              <a:ext cx="51093" cy="4448"/>
            </a:xfrm>
            <a:custGeom>
              <a:avLst/>
              <a:gdLst>
                <a:gd name="T0" fmla="*/ 0 w 69"/>
                <a:gd name="T1" fmla="*/ 4 h 6"/>
                <a:gd name="T2" fmla="*/ 0 w 69"/>
                <a:gd name="T3" fmla="*/ 0 h 6"/>
                <a:gd name="T4" fmla="*/ 69 w 69"/>
                <a:gd name="T5" fmla="*/ 4 h 6"/>
                <a:gd name="T6" fmla="*/ 69 w 69"/>
                <a:gd name="T7" fmla="*/ 6 h 6"/>
                <a:gd name="T8" fmla="*/ 0 w 69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">
                  <a:moveTo>
                    <a:pt x="0" y="4"/>
                  </a:moveTo>
                  <a:lnTo>
                    <a:pt x="0" y="0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" name="Freeform 67">
              <a:extLst>
                <a:ext uri="{FF2B5EF4-FFF2-40B4-BE49-F238E27FC236}">
                  <a16:creationId xmlns:a16="http://schemas.microsoft.com/office/drawing/2014/main" id="{BB9A1A90-E1F6-4344-92A0-E0F958DC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870" y="4219627"/>
              <a:ext cx="238431" cy="9637"/>
            </a:xfrm>
            <a:custGeom>
              <a:avLst/>
              <a:gdLst>
                <a:gd name="T0" fmla="*/ 0 w 322"/>
                <a:gd name="T1" fmla="*/ 0 h 13"/>
                <a:gd name="T2" fmla="*/ 322 w 322"/>
                <a:gd name="T3" fmla="*/ 0 h 13"/>
                <a:gd name="T4" fmla="*/ 322 w 322"/>
                <a:gd name="T5" fmla="*/ 11 h 13"/>
                <a:gd name="T6" fmla="*/ 0 w 322"/>
                <a:gd name="T7" fmla="*/ 13 h 13"/>
                <a:gd name="T8" fmla="*/ 0 w 32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2" h="13">
                  <a:moveTo>
                    <a:pt x="0" y="0"/>
                  </a:moveTo>
                  <a:lnTo>
                    <a:pt x="322" y="0"/>
                  </a:lnTo>
                  <a:lnTo>
                    <a:pt x="322" y="11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" name="Freeform 68">
              <a:extLst>
                <a:ext uri="{FF2B5EF4-FFF2-40B4-BE49-F238E27FC236}">
                  <a16:creationId xmlns:a16="http://schemas.microsoft.com/office/drawing/2014/main" id="{03255BE8-CADA-40B3-ACEF-61AD188FB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303" y="4945347"/>
              <a:ext cx="5924" cy="48184"/>
            </a:xfrm>
            <a:custGeom>
              <a:avLst/>
              <a:gdLst>
                <a:gd name="T0" fmla="*/ 6 w 8"/>
                <a:gd name="T1" fmla="*/ 65 h 65"/>
                <a:gd name="T2" fmla="*/ 2 w 8"/>
                <a:gd name="T3" fmla="*/ 37 h 65"/>
                <a:gd name="T4" fmla="*/ 0 w 8"/>
                <a:gd name="T5" fmla="*/ 13 h 65"/>
                <a:gd name="T6" fmla="*/ 0 w 8"/>
                <a:gd name="T7" fmla="*/ 0 h 65"/>
                <a:gd name="T8" fmla="*/ 2 w 8"/>
                <a:gd name="T9" fmla="*/ 0 h 65"/>
                <a:gd name="T10" fmla="*/ 2 w 8"/>
                <a:gd name="T11" fmla="*/ 9 h 65"/>
                <a:gd name="T12" fmla="*/ 4 w 8"/>
                <a:gd name="T13" fmla="*/ 35 h 65"/>
                <a:gd name="T14" fmla="*/ 8 w 8"/>
                <a:gd name="T15" fmla="*/ 65 h 65"/>
                <a:gd name="T16" fmla="*/ 6 w 8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5">
                  <a:moveTo>
                    <a:pt x="6" y="65"/>
                  </a:moveTo>
                  <a:lnTo>
                    <a:pt x="2" y="37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9"/>
                  </a:lnTo>
                  <a:lnTo>
                    <a:pt x="4" y="35"/>
                  </a:lnTo>
                  <a:lnTo>
                    <a:pt x="8" y="65"/>
                  </a:lnTo>
                  <a:lnTo>
                    <a:pt x="6" y="65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" name="Freeform 69">
              <a:extLst>
                <a:ext uri="{FF2B5EF4-FFF2-40B4-BE49-F238E27FC236}">
                  <a16:creationId xmlns:a16="http://schemas.microsoft.com/office/drawing/2014/main" id="{71101135-BBBF-4190-A26E-A2335DC702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4425" y="4877890"/>
              <a:ext cx="25917" cy="17050"/>
            </a:xfrm>
            <a:custGeom>
              <a:avLst/>
              <a:gdLst>
                <a:gd name="T0" fmla="*/ 1 w 18"/>
                <a:gd name="T1" fmla="*/ 7 h 12"/>
                <a:gd name="T2" fmla="*/ 1 w 18"/>
                <a:gd name="T3" fmla="*/ 7 h 12"/>
                <a:gd name="T4" fmla="*/ 0 w 18"/>
                <a:gd name="T5" fmla="*/ 6 h 12"/>
                <a:gd name="T6" fmla="*/ 0 w 18"/>
                <a:gd name="T7" fmla="*/ 6 h 12"/>
                <a:gd name="T8" fmla="*/ 1 w 18"/>
                <a:gd name="T9" fmla="*/ 7 h 12"/>
                <a:gd name="T10" fmla="*/ 16 w 18"/>
                <a:gd name="T11" fmla="*/ 12 h 12"/>
                <a:gd name="T12" fmla="*/ 16 w 18"/>
                <a:gd name="T13" fmla="*/ 12 h 12"/>
                <a:gd name="T14" fmla="*/ 18 w 18"/>
                <a:gd name="T15" fmla="*/ 0 h 12"/>
                <a:gd name="T16" fmla="*/ 17 w 18"/>
                <a:gd name="T17" fmla="*/ 1 h 12"/>
                <a:gd name="T18" fmla="*/ 16 w 18"/>
                <a:gd name="T19" fmla="*/ 2 h 12"/>
                <a:gd name="T20" fmla="*/ 15 w 18"/>
                <a:gd name="T21" fmla="*/ 3 h 12"/>
                <a:gd name="T22" fmla="*/ 14 w 18"/>
                <a:gd name="T23" fmla="*/ 4 h 12"/>
                <a:gd name="T24" fmla="*/ 13 w 18"/>
                <a:gd name="T25" fmla="*/ 5 h 12"/>
                <a:gd name="T26" fmla="*/ 12 w 18"/>
                <a:gd name="T27" fmla="*/ 5 h 12"/>
                <a:gd name="T28" fmla="*/ 11 w 18"/>
                <a:gd name="T29" fmla="*/ 6 h 12"/>
                <a:gd name="T30" fmla="*/ 10 w 18"/>
                <a:gd name="T31" fmla="*/ 6 h 12"/>
                <a:gd name="T32" fmla="*/ 9 w 18"/>
                <a:gd name="T33" fmla="*/ 7 h 12"/>
                <a:gd name="T34" fmla="*/ 8 w 18"/>
                <a:gd name="T35" fmla="*/ 7 h 12"/>
                <a:gd name="T36" fmla="*/ 7 w 18"/>
                <a:gd name="T37" fmla="*/ 7 h 12"/>
                <a:gd name="T38" fmla="*/ 6 w 18"/>
                <a:gd name="T39" fmla="*/ 7 h 12"/>
                <a:gd name="T40" fmla="*/ 5 w 18"/>
                <a:gd name="T41" fmla="*/ 7 h 12"/>
                <a:gd name="T42" fmla="*/ 4 w 18"/>
                <a:gd name="T43" fmla="*/ 7 h 12"/>
                <a:gd name="T44" fmla="*/ 3 w 18"/>
                <a:gd name="T45" fmla="*/ 7 h 12"/>
                <a:gd name="T46" fmla="*/ 2 w 18"/>
                <a:gd name="T47" fmla="*/ 7 h 12"/>
                <a:gd name="T48" fmla="*/ 1 w 18"/>
                <a:gd name="T49" fmla="*/ 7 h 12"/>
                <a:gd name="T50" fmla="*/ 1 w 18"/>
                <a:gd name="T51" fmla="*/ 7 h 12"/>
                <a:gd name="T52" fmla="*/ 16 w 18"/>
                <a:gd name="T5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" h="12">
                  <a:moveTo>
                    <a:pt x="1" y="7"/>
                  </a:move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moveTo>
                    <a:pt x="16" y="12"/>
                  </a:moveTo>
                  <a:lnTo>
                    <a:pt x="16" y="12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" name="Freeform 70">
              <a:extLst>
                <a:ext uri="{FF2B5EF4-FFF2-40B4-BE49-F238E27FC236}">
                  <a16:creationId xmlns:a16="http://schemas.microsoft.com/office/drawing/2014/main" id="{8F353E22-8FEB-42DA-896C-2698C1254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218" y="4993531"/>
              <a:ext cx="14809" cy="87472"/>
            </a:xfrm>
            <a:custGeom>
              <a:avLst/>
              <a:gdLst>
                <a:gd name="T0" fmla="*/ 12 w 20"/>
                <a:gd name="T1" fmla="*/ 116 h 118"/>
                <a:gd name="T2" fmla="*/ 0 w 20"/>
                <a:gd name="T3" fmla="*/ 2 h 118"/>
                <a:gd name="T4" fmla="*/ 10 w 20"/>
                <a:gd name="T5" fmla="*/ 0 h 118"/>
                <a:gd name="T6" fmla="*/ 20 w 20"/>
                <a:gd name="T7" fmla="*/ 118 h 118"/>
                <a:gd name="T8" fmla="*/ 12 w 20"/>
                <a:gd name="T9" fmla="*/ 11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8">
                  <a:moveTo>
                    <a:pt x="12" y="116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118"/>
                  </a:lnTo>
                  <a:lnTo>
                    <a:pt x="12" y="116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" name="Freeform 71">
              <a:extLst>
                <a:ext uri="{FF2B5EF4-FFF2-40B4-BE49-F238E27FC236}">
                  <a16:creationId xmlns:a16="http://schemas.microsoft.com/office/drawing/2014/main" id="{3FCE3B4A-5F04-4740-9109-9AF55C31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596" y="4482784"/>
              <a:ext cx="27398" cy="36323"/>
            </a:xfrm>
            <a:custGeom>
              <a:avLst/>
              <a:gdLst>
                <a:gd name="T0" fmla="*/ 0 w 37"/>
                <a:gd name="T1" fmla="*/ 47 h 49"/>
                <a:gd name="T2" fmla="*/ 0 w 37"/>
                <a:gd name="T3" fmla="*/ 24 h 49"/>
                <a:gd name="T4" fmla="*/ 0 w 37"/>
                <a:gd name="T5" fmla="*/ 18 h 49"/>
                <a:gd name="T6" fmla="*/ 9 w 37"/>
                <a:gd name="T7" fmla="*/ 8 h 49"/>
                <a:gd name="T8" fmla="*/ 15 w 37"/>
                <a:gd name="T9" fmla="*/ 0 h 49"/>
                <a:gd name="T10" fmla="*/ 19 w 37"/>
                <a:gd name="T11" fmla="*/ 0 h 49"/>
                <a:gd name="T12" fmla="*/ 37 w 37"/>
                <a:gd name="T13" fmla="*/ 12 h 49"/>
                <a:gd name="T14" fmla="*/ 37 w 37"/>
                <a:gd name="T15" fmla="*/ 26 h 49"/>
                <a:gd name="T16" fmla="*/ 31 w 37"/>
                <a:gd name="T17" fmla="*/ 24 h 49"/>
                <a:gd name="T18" fmla="*/ 11 w 37"/>
                <a:gd name="T19" fmla="*/ 10 h 49"/>
                <a:gd name="T20" fmla="*/ 4 w 37"/>
                <a:gd name="T21" fmla="*/ 20 h 49"/>
                <a:gd name="T22" fmla="*/ 4 w 37"/>
                <a:gd name="T23" fmla="*/ 49 h 49"/>
                <a:gd name="T24" fmla="*/ 0 w 37"/>
                <a:gd name="T25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49">
                  <a:moveTo>
                    <a:pt x="0" y="47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9" y="8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37" y="12"/>
                  </a:lnTo>
                  <a:lnTo>
                    <a:pt x="37" y="26"/>
                  </a:lnTo>
                  <a:lnTo>
                    <a:pt x="31" y="24"/>
                  </a:lnTo>
                  <a:lnTo>
                    <a:pt x="11" y="10"/>
                  </a:lnTo>
                  <a:lnTo>
                    <a:pt x="4" y="20"/>
                  </a:lnTo>
                  <a:lnTo>
                    <a:pt x="4" y="4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" name="Freeform 72">
              <a:extLst>
                <a:ext uri="{FF2B5EF4-FFF2-40B4-BE49-F238E27FC236}">
                  <a16:creationId xmlns:a16="http://schemas.microsoft.com/office/drawing/2014/main" id="{1D38B582-F6AD-47DD-807A-E8188DB4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622" y="4317477"/>
              <a:ext cx="68864" cy="21498"/>
            </a:xfrm>
            <a:custGeom>
              <a:avLst/>
              <a:gdLst>
                <a:gd name="T0" fmla="*/ 93 w 93"/>
                <a:gd name="T1" fmla="*/ 29 h 29"/>
                <a:gd name="T2" fmla="*/ 31 w 93"/>
                <a:gd name="T3" fmla="*/ 28 h 29"/>
                <a:gd name="T4" fmla="*/ 0 w 93"/>
                <a:gd name="T5" fmla="*/ 29 h 29"/>
                <a:gd name="T6" fmla="*/ 0 w 93"/>
                <a:gd name="T7" fmla="*/ 26 h 29"/>
                <a:gd name="T8" fmla="*/ 31 w 93"/>
                <a:gd name="T9" fmla="*/ 26 h 29"/>
                <a:gd name="T10" fmla="*/ 33 w 93"/>
                <a:gd name="T11" fmla="*/ 0 h 29"/>
                <a:gd name="T12" fmla="*/ 93 w 93"/>
                <a:gd name="T13" fmla="*/ 2 h 29"/>
                <a:gd name="T14" fmla="*/ 93 w 93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29">
                  <a:moveTo>
                    <a:pt x="93" y="29"/>
                  </a:moveTo>
                  <a:lnTo>
                    <a:pt x="31" y="28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31" y="26"/>
                  </a:lnTo>
                  <a:lnTo>
                    <a:pt x="33" y="0"/>
                  </a:lnTo>
                  <a:lnTo>
                    <a:pt x="93" y="2"/>
                  </a:lnTo>
                  <a:lnTo>
                    <a:pt x="93" y="29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" name="Freeform 73">
              <a:extLst>
                <a:ext uri="{FF2B5EF4-FFF2-40B4-BE49-F238E27FC236}">
                  <a16:creationId xmlns:a16="http://schemas.microsoft.com/office/drawing/2014/main" id="{72ED9CD6-A777-42EB-B919-02E95EBAB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059" y="4361213"/>
              <a:ext cx="28138" cy="232764"/>
            </a:xfrm>
            <a:custGeom>
              <a:avLst/>
              <a:gdLst>
                <a:gd name="T0" fmla="*/ 26 w 38"/>
                <a:gd name="T1" fmla="*/ 314 h 314"/>
                <a:gd name="T2" fmla="*/ 26 w 38"/>
                <a:gd name="T3" fmla="*/ 292 h 314"/>
                <a:gd name="T4" fmla="*/ 26 w 38"/>
                <a:gd name="T5" fmla="*/ 255 h 314"/>
                <a:gd name="T6" fmla="*/ 28 w 38"/>
                <a:gd name="T7" fmla="*/ 221 h 314"/>
                <a:gd name="T8" fmla="*/ 26 w 38"/>
                <a:gd name="T9" fmla="*/ 207 h 314"/>
                <a:gd name="T10" fmla="*/ 28 w 38"/>
                <a:gd name="T11" fmla="*/ 199 h 314"/>
                <a:gd name="T12" fmla="*/ 28 w 38"/>
                <a:gd name="T13" fmla="*/ 192 h 314"/>
                <a:gd name="T14" fmla="*/ 28 w 38"/>
                <a:gd name="T15" fmla="*/ 166 h 314"/>
                <a:gd name="T16" fmla="*/ 28 w 38"/>
                <a:gd name="T17" fmla="*/ 152 h 314"/>
                <a:gd name="T18" fmla="*/ 26 w 38"/>
                <a:gd name="T19" fmla="*/ 140 h 314"/>
                <a:gd name="T20" fmla="*/ 28 w 38"/>
                <a:gd name="T21" fmla="*/ 115 h 314"/>
                <a:gd name="T22" fmla="*/ 28 w 38"/>
                <a:gd name="T23" fmla="*/ 115 h 314"/>
                <a:gd name="T24" fmla="*/ 34 w 38"/>
                <a:gd name="T25" fmla="*/ 115 h 314"/>
                <a:gd name="T26" fmla="*/ 34 w 38"/>
                <a:gd name="T27" fmla="*/ 111 h 314"/>
                <a:gd name="T28" fmla="*/ 36 w 38"/>
                <a:gd name="T29" fmla="*/ 93 h 314"/>
                <a:gd name="T30" fmla="*/ 36 w 38"/>
                <a:gd name="T31" fmla="*/ 55 h 314"/>
                <a:gd name="T32" fmla="*/ 38 w 38"/>
                <a:gd name="T33" fmla="*/ 47 h 314"/>
                <a:gd name="T34" fmla="*/ 36 w 38"/>
                <a:gd name="T35" fmla="*/ 42 h 314"/>
                <a:gd name="T36" fmla="*/ 32 w 38"/>
                <a:gd name="T37" fmla="*/ 32 h 314"/>
                <a:gd name="T38" fmla="*/ 26 w 38"/>
                <a:gd name="T39" fmla="*/ 20 h 314"/>
                <a:gd name="T40" fmla="*/ 22 w 38"/>
                <a:gd name="T41" fmla="*/ 14 h 314"/>
                <a:gd name="T42" fmla="*/ 12 w 38"/>
                <a:gd name="T43" fmla="*/ 8 h 314"/>
                <a:gd name="T44" fmla="*/ 4 w 38"/>
                <a:gd name="T45" fmla="*/ 2 h 314"/>
                <a:gd name="T46" fmla="*/ 0 w 38"/>
                <a:gd name="T47" fmla="*/ 0 h 314"/>
                <a:gd name="T48" fmla="*/ 28 w 38"/>
                <a:gd name="T49" fmla="*/ 0 h 314"/>
                <a:gd name="T50" fmla="*/ 28 w 38"/>
                <a:gd name="T51" fmla="*/ 18 h 314"/>
                <a:gd name="T52" fmla="*/ 32 w 38"/>
                <a:gd name="T53" fmla="*/ 26 h 314"/>
                <a:gd name="T54" fmla="*/ 36 w 38"/>
                <a:gd name="T55" fmla="*/ 34 h 314"/>
                <a:gd name="T56" fmla="*/ 38 w 38"/>
                <a:gd name="T57" fmla="*/ 47 h 314"/>
                <a:gd name="T58" fmla="*/ 38 w 38"/>
                <a:gd name="T59" fmla="*/ 65 h 314"/>
                <a:gd name="T60" fmla="*/ 38 w 38"/>
                <a:gd name="T61" fmla="*/ 89 h 314"/>
                <a:gd name="T62" fmla="*/ 38 w 38"/>
                <a:gd name="T63" fmla="*/ 113 h 314"/>
                <a:gd name="T64" fmla="*/ 36 w 38"/>
                <a:gd name="T65" fmla="*/ 130 h 314"/>
                <a:gd name="T66" fmla="*/ 36 w 38"/>
                <a:gd name="T67" fmla="*/ 166 h 314"/>
                <a:gd name="T68" fmla="*/ 34 w 38"/>
                <a:gd name="T69" fmla="*/ 190 h 314"/>
                <a:gd name="T70" fmla="*/ 36 w 38"/>
                <a:gd name="T71" fmla="*/ 195 h 314"/>
                <a:gd name="T72" fmla="*/ 34 w 38"/>
                <a:gd name="T73" fmla="*/ 209 h 314"/>
                <a:gd name="T74" fmla="*/ 32 w 38"/>
                <a:gd name="T75" fmla="*/ 245 h 314"/>
                <a:gd name="T76" fmla="*/ 32 w 38"/>
                <a:gd name="T77" fmla="*/ 270 h 314"/>
                <a:gd name="T78" fmla="*/ 30 w 38"/>
                <a:gd name="T79" fmla="*/ 286 h 314"/>
                <a:gd name="T80" fmla="*/ 30 w 38"/>
                <a:gd name="T81" fmla="*/ 314 h 314"/>
                <a:gd name="T82" fmla="*/ 30 w 38"/>
                <a:gd name="T83" fmla="*/ 314 h 314"/>
                <a:gd name="T84" fmla="*/ 26 w 38"/>
                <a:gd name="T85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" h="314">
                  <a:moveTo>
                    <a:pt x="26" y="314"/>
                  </a:moveTo>
                  <a:lnTo>
                    <a:pt x="26" y="292"/>
                  </a:lnTo>
                  <a:lnTo>
                    <a:pt x="26" y="255"/>
                  </a:lnTo>
                  <a:lnTo>
                    <a:pt x="28" y="221"/>
                  </a:lnTo>
                  <a:lnTo>
                    <a:pt x="26" y="207"/>
                  </a:lnTo>
                  <a:lnTo>
                    <a:pt x="28" y="199"/>
                  </a:lnTo>
                  <a:lnTo>
                    <a:pt x="28" y="192"/>
                  </a:lnTo>
                  <a:lnTo>
                    <a:pt x="28" y="166"/>
                  </a:lnTo>
                  <a:lnTo>
                    <a:pt x="28" y="152"/>
                  </a:lnTo>
                  <a:lnTo>
                    <a:pt x="26" y="140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34" y="115"/>
                  </a:lnTo>
                  <a:lnTo>
                    <a:pt x="34" y="111"/>
                  </a:lnTo>
                  <a:lnTo>
                    <a:pt x="36" y="93"/>
                  </a:lnTo>
                  <a:lnTo>
                    <a:pt x="36" y="55"/>
                  </a:lnTo>
                  <a:lnTo>
                    <a:pt x="38" y="47"/>
                  </a:lnTo>
                  <a:lnTo>
                    <a:pt x="36" y="42"/>
                  </a:lnTo>
                  <a:lnTo>
                    <a:pt x="32" y="32"/>
                  </a:lnTo>
                  <a:lnTo>
                    <a:pt x="26" y="20"/>
                  </a:lnTo>
                  <a:lnTo>
                    <a:pt x="22" y="14"/>
                  </a:lnTo>
                  <a:lnTo>
                    <a:pt x="12" y="8"/>
                  </a:lnTo>
                  <a:lnTo>
                    <a:pt x="4" y="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8"/>
                  </a:lnTo>
                  <a:lnTo>
                    <a:pt x="32" y="26"/>
                  </a:lnTo>
                  <a:lnTo>
                    <a:pt x="36" y="34"/>
                  </a:lnTo>
                  <a:lnTo>
                    <a:pt x="38" y="47"/>
                  </a:lnTo>
                  <a:lnTo>
                    <a:pt x="38" y="65"/>
                  </a:lnTo>
                  <a:lnTo>
                    <a:pt x="38" y="89"/>
                  </a:lnTo>
                  <a:lnTo>
                    <a:pt x="38" y="113"/>
                  </a:lnTo>
                  <a:lnTo>
                    <a:pt x="36" y="130"/>
                  </a:lnTo>
                  <a:lnTo>
                    <a:pt x="36" y="166"/>
                  </a:lnTo>
                  <a:lnTo>
                    <a:pt x="34" y="190"/>
                  </a:lnTo>
                  <a:lnTo>
                    <a:pt x="36" y="195"/>
                  </a:lnTo>
                  <a:lnTo>
                    <a:pt x="34" y="209"/>
                  </a:lnTo>
                  <a:lnTo>
                    <a:pt x="32" y="245"/>
                  </a:lnTo>
                  <a:lnTo>
                    <a:pt x="32" y="270"/>
                  </a:lnTo>
                  <a:lnTo>
                    <a:pt x="30" y="286"/>
                  </a:lnTo>
                  <a:lnTo>
                    <a:pt x="30" y="314"/>
                  </a:lnTo>
                  <a:lnTo>
                    <a:pt x="30" y="314"/>
                  </a:lnTo>
                  <a:lnTo>
                    <a:pt x="26" y="31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" name="Freeform 74">
              <a:extLst>
                <a:ext uri="{FF2B5EF4-FFF2-40B4-BE49-F238E27FC236}">
                  <a16:creationId xmlns:a16="http://schemas.microsoft.com/office/drawing/2014/main" id="{A994B8DA-A1C1-4F75-A1FA-B3BA55A91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146" y="5046162"/>
              <a:ext cx="17771" cy="11120"/>
            </a:xfrm>
            <a:custGeom>
              <a:avLst/>
              <a:gdLst>
                <a:gd name="T0" fmla="*/ 8 w 24"/>
                <a:gd name="T1" fmla="*/ 14 h 15"/>
                <a:gd name="T2" fmla="*/ 8 w 24"/>
                <a:gd name="T3" fmla="*/ 14 h 15"/>
                <a:gd name="T4" fmla="*/ 24 w 24"/>
                <a:gd name="T5" fmla="*/ 12 h 15"/>
                <a:gd name="T6" fmla="*/ 24 w 24"/>
                <a:gd name="T7" fmla="*/ 12 h 15"/>
                <a:gd name="T8" fmla="*/ 2 w 24"/>
                <a:gd name="T9" fmla="*/ 15 h 15"/>
                <a:gd name="T10" fmla="*/ 2 w 24"/>
                <a:gd name="T11" fmla="*/ 14 h 15"/>
                <a:gd name="T12" fmla="*/ 0 w 24"/>
                <a:gd name="T13" fmla="*/ 0 h 15"/>
                <a:gd name="T14" fmla="*/ 4 w 24"/>
                <a:gd name="T15" fmla="*/ 0 h 15"/>
                <a:gd name="T16" fmla="*/ 8 w 24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5">
                  <a:moveTo>
                    <a:pt x="8" y="14"/>
                  </a:moveTo>
                  <a:lnTo>
                    <a:pt x="8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" name="Freeform 75">
              <a:extLst>
                <a:ext uri="{FF2B5EF4-FFF2-40B4-BE49-F238E27FC236}">
                  <a16:creationId xmlns:a16="http://schemas.microsoft.com/office/drawing/2014/main" id="{1FB17EA7-DB63-455D-A2CA-E84C3ADF3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534" y="4523555"/>
              <a:ext cx="77749" cy="409932"/>
            </a:xfrm>
            <a:custGeom>
              <a:avLst/>
              <a:gdLst>
                <a:gd name="T0" fmla="*/ 89 w 105"/>
                <a:gd name="T1" fmla="*/ 0 h 553"/>
                <a:gd name="T2" fmla="*/ 105 w 105"/>
                <a:gd name="T3" fmla="*/ 2 h 553"/>
                <a:gd name="T4" fmla="*/ 103 w 105"/>
                <a:gd name="T5" fmla="*/ 16 h 553"/>
                <a:gd name="T6" fmla="*/ 101 w 105"/>
                <a:gd name="T7" fmla="*/ 22 h 553"/>
                <a:gd name="T8" fmla="*/ 101 w 105"/>
                <a:gd name="T9" fmla="*/ 38 h 553"/>
                <a:gd name="T10" fmla="*/ 101 w 105"/>
                <a:gd name="T11" fmla="*/ 51 h 553"/>
                <a:gd name="T12" fmla="*/ 101 w 105"/>
                <a:gd name="T13" fmla="*/ 63 h 553"/>
                <a:gd name="T14" fmla="*/ 103 w 105"/>
                <a:gd name="T15" fmla="*/ 79 h 553"/>
                <a:gd name="T16" fmla="*/ 101 w 105"/>
                <a:gd name="T17" fmla="*/ 97 h 553"/>
                <a:gd name="T18" fmla="*/ 103 w 105"/>
                <a:gd name="T19" fmla="*/ 124 h 553"/>
                <a:gd name="T20" fmla="*/ 101 w 105"/>
                <a:gd name="T21" fmla="*/ 134 h 553"/>
                <a:gd name="T22" fmla="*/ 97 w 105"/>
                <a:gd name="T23" fmla="*/ 154 h 553"/>
                <a:gd name="T24" fmla="*/ 95 w 105"/>
                <a:gd name="T25" fmla="*/ 166 h 553"/>
                <a:gd name="T26" fmla="*/ 93 w 105"/>
                <a:gd name="T27" fmla="*/ 176 h 553"/>
                <a:gd name="T28" fmla="*/ 91 w 105"/>
                <a:gd name="T29" fmla="*/ 188 h 553"/>
                <a:gd name="T30" fmla="*/ 83 w 105"/>
                <a:gd name="T31" fmla="*/ 221 h 553"/>
                <a:gd name="T32" fmla="*/ 75 w 105"/>
                <a:gd name="T33" fmla="*/ 257 h 553"/>
                <a:gd name="T34" fmla="*/ 69 w 105"/>
                <a:gd name="T35" fmla="*/ 276 h 553"/>
                <a:gd name="T36" fmla="*/ 65 w 105"/>
                <a:gd name="T37" fmla="*/ 292 h 553"/>
                <a:gd name="T38" fmla="*/ 59 w 105"/>
                <a:gd name="T39" fmla="*/ 316 h 553"/>
                <a:gd name="T40" fmla="*/ 55 w 105"/>
                <a:gd name="T41" fmla="*/ 336 h 553"/>
                <a:gd name="T42" fmla="*/ 50 w 105"/>
                <a:gd name="T43" fmla="*/ 357 h 553"/>
                <a:gd name="T44" fmla="*/ 48 w 105"/>
                <a:gd name="T45" fmla="*/ 365 h 553"/>
                <a:gd name="T46" fmla="*/ 44 w 105"/>
                <a:gd name="T47" fmla="*/ 389 h 553"/>
                <a:gd name="T48" fmla="*/ 38 w 105"/>
                <a:gd name="T49" fmla="*/ 407 h 553"/>
                <a:gd name="T50" fmla="*/ 38 w 105"/>
                <a:gd name="T51" fmla="*/ 411 h 553"/>
                <a:gd name="T52" fmla="*/ 36 w 105"/>
                <a:gd name="T53" fmla="*/ 419 h 553"/>
                <a:gd name="T54" fmla="*/ 34 w 105"/>
                <a:gd name="T55" fmla="*/ 430 h 553"/>
                <a:gd name="T56" fmla="*/ 30 w 105"/>
                <a:gd name="T57" fmla="*/ 444 h 553"/>
                <a:gd name="T58" fmla="*/ 26 w 105"/>
                <a:gd name="T59" fmla="*/ 460 h 553"/>
                <a:gd name="T60" fmla="*/ 24 w 105"/>
                <a:gd name="T61" fmla="*/ 476 h 553"/>
                <a:gd name="T62" fmla="*/ 20 w 105"/>
                <a:gd name="T63" fmla="*/ 484 h 553"/>
                <a:gd name="T64" fmla="*/ 20 w 105"/>
                <a:gd name="T65" fmla="*/ 490 h 553"/>
                <a:gd name="T66" fmla="*/ 18 w 105"/>
                <a:gd name="T67" fmla="*/ 501 h 553"/>
                <a:gd name="T68" fmla="*/ 14 w 105"/>
                <a:gd name="T69" fmla="*/ 515 h 553"/>
                <a:gd name="T70" fmla="*/ 14 w 105"/>
                <a:gd name="T71" fmla="*/ 519 h 553"/>
                <a:gd name="T72" fmla="*/ 10 w 105"/>
                <a:gd name="T73" fmla="*/ 539 h 553"/>
                <a:gd name="T74" fmla="*/ 6 w 105"/>
                <a:gd name="T75" fmla="*/ 551 h 553"/>
                <a:gd name="T76" fmla="*/ 6 w 105"/>
                <a:gd name="T77" fmla="*/ 553 h 553"/>
                <a:gd name="T78" fmla="*/ 0 w 105"/>
                <a:gd name="T79" fmla="*/ 551 h 553"/>
                <a:gd name="T80" fmla="*/ 12 w 105"/>
                <a:gd name="T81" fmla="*/ 497 h 553"/>
                <a:gd name="T82" fmla="*/ 26 w 105"/>
                <a:gd name="T83" fmla="*/ 444 h 553"/>
                <a:gd name="T84" fmla="*/ 32 w 105"/>
                <a:gd name="T85" fmla="*/ 415 h 553"/>
                <a:gd name="T86" fmla="*/ 38 w 105"/>
                <a:gd name="T87" fmla="*/ 387 h 553"/>
                <a:gd name="T88" fmla="*/ 52 w 105"/>
                <a:gd name="T89" fmla="*/ 330 h 553"/>
                <a:gd name="T90" fmla="*/ 57 w 105"/>
                <a:gd name="T91" fmla="*/ 294 h 553"/>
                <a:gd name="T92" fmla="*/ 69 w 105"/>
                <a:gd name="T93" fmla="*/ 241 h 553"/>
                <a:gd name="T94" fmla="*/ 81 w 105"/>
                <a:gd name="T95" fmla="*/ 194 h 553"/>
                <a:gd name="T96" fmla="*/ 87 w 105"/>
                <a:gd name="T97" fmla="*/ 166 h 553"/>
                <a:gd name="T98" fmla="*/ 83 w 105"/>
                <a:gd name="T99" fmla="*/ 158 h 553"/>
                <a:gd name="T100" fmla="*/ 85 w 105"/>
                <a:gd name="T101" fmla="*/ 150 h 553"/>
                <a:gd name="T102" fmla="*/ 85 w 105"/>
                <a:gd name="T103" fmla="*/ 121 h 553"/>
                <a:gd name="T104" fmla="*/ 87 w 105"/>
                <a:gd name="T105" fmla="*/ 107 h 553"/>
                <a:gd name="T106" fmla="*/ 89 w 105"/>
                <a:gd name="T107" fmla="*/ 53 h 553"/>
                <a:gd name="T108" fmla="*/ 91 w 105"/>
                <a:gd name="T109" fmla="*/ 24 h 553"/>
                <a:gd name="T110" fmla="*/ 89 w 105"/>
                <a:gd name="T111" fmla="*/ 20 h 553"/>
                <a:gd name="T112" fmla="*/ 89 w 105"/>
                <a:gd name="T113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553">
                  <a:moveTo>
                    <a:pt x="89" y="0"/>
                  </a:moveTo>
                  <a:lnTo>
                    <a:pt x="105" y="2"/>
                  </a:lnTo>
                  <a:lnTo>
                    <a:pt x="103" y="16"/>
                  </a:lnTo>
                  <a:lnTo>
                    <a:pt x="101" y="22"/>
                  </a:lnTo>
                  <a:lnTo>
                    <a:pt x="101" y="38"/>
                  </a:lnTo>
                  <a:lnTo>
                    <a:pt x="101" y="51"/>
                  </a:lnTo>
                  <a:lnTo>
                    <a:pt x="101" y="63"/>
                  </a:lnTo>
                  <a:lnTo>
                    <a:pt x="103" y="79"/>
                  </a:lnTo>
                  <a:lnTo>
                    <a:pt x="101" y="97"/>
                  </a:lnTo>
                  <a:lnTo>
                    <a:pt x="103" y="124"/>
                  </a:lnTo>
                  <a:lnTo>
                    <a:pt x="101" y="134"/>
                  </a:lnTo>
                  <a:lnTo>
                    <a:pt x="97" y="154"/>
                  </a:lnTo>
                  <a:lnTo>
                    <a:pt x="95" y="166"/>
                  </a:lnTo>
                  <a:lnTo>
                    <a:pt x="93" y="176"/>
                  </a:lnTo>
                  <a:lnTo>
                    <a:pt x="91" y="188"/>
                  </a:lnTo>
                  <a:lnTo>
                    <a:pt x="83" y="221"/>
                  </a:lnTo>
                  <a:lnTo>
                    <a:pt x="75" y="257"/>
                  </a:lnTo>
                  <a:lnTo>
                    <a:pt x="69" y="276"/>
                  </a:lnTo>
                  <a:lnTo>
                    <a:pt x="65" y="292"/>
                  </a:lnTo>
                  <a:lnTo>
                    <a:pt x="59" y="316"/>
                  </a:lnTo>
                  <a:lnTo>
                    <a:pt x="55" y="336"/>
                  </a:lnTo>
                  <a:lnTo>
                    <a:pt x="50" y="357"/>
                  </a:lnTo>
                  <a:lnTo>
                    <a:pt x="48" y="365"/>
                  </a:lnTo>
                  <a:lnTo>
                    <a:pt x="44" y="389"/>
                  </a:lnTo>
                  <a:lnTo>
                    <a:pt x="38" y="407"/>
                  </a:lnTo>
                  <a:lnTo>
                    <a:pt x="38" y="411"/>
                  </a:lnTo>
                  <a:lnTo>
                    <a:pt x="36" y="419"/>
                  </a:lnTo>
                  <a:lnTo>
                    <a:pt x="34" y="430"/>
                  </a:lnTo>
                  <a:lnTo>
                    <a:pt x="30" y="444"/>
                  </a:lnTo>
                  <a:lnTo>
                    <a:pt x="26" y="460"/>
                  </a:lnTo>
                  <a:lnTo>
                    <a:pt x="24" y="476"/>
                  </a:lnTo>
                  <a:lnTo>
                    <a:pt x="20" y="484"/>
                  </a:lnTo>
                  <a:lnTo>
                    <a:pt x="20" y="490"/>
                  </a:lnTo>
                  <a:lnTo>
                    <a:pt x="18" y="501"/>
                  </a:lnTo>
                  <a:lnTo>
                    <a:pt x="14" y="515"/>
                  </a:lnTo>
                  <a:lnTo>
                    <a:pt x="14" y="519"/>
                  </a:lnTo>
                  <a:lnTo>
                    <a:pt x="10" y="539"/>
                  </a:lnTo>
                  <a:lnTo>
                    <a:pt x="6" y="551"/>
                  </a:lnTo>
                  <a:lnTo>
                    <a:pt x="6" y="553"/>
                  </a:lnTo>
                  <a:lnTo>
                    <a:pt x="0" y="551"/>
                  </a:lnTo>
                  <a:lnTo>
                    <a:pt x="12" y="497"/>
                  </a:lnTo>
                  <a:lnTo>
                    <a:pt x="26" y="444"/>
                  </a:lnTo>
                  <a:lnTo>
                    <a:pt x="32" y="415"/>
                  </a:lnTo>
                  <a:lnTo>
                    <a:pt x="38" y="387"/>
                  </a:lnTo>
                  <a:lnTo>
                    <a:pt x="52" y="330"/>
                  </a:lnTo>
                  <a:lnTo>
                    <a:pt x="57" y="294"/>
                  </a:lnTo>
                  <a:lnTo>
                    <a:pt x="69" y="241"/>
                  </a:lnTo>
                  <a:lnTo>
                    <a:pt x="81" y="194"/>
                  </a:lnTo>
                  <a:lnTo>
                    <a:pt x="87" y="166"/>
                  </a:lnTo>
                  <a:lnTo>
                    <a:pt x="83" y="158"/>
                  </a:lnTo>
                  <a:lnTo>
                    <a:pt x="85" y="150"/>
                  </a:lnTo>
                  <a:lnTo>
                    <a:pt x="85" y="121"/>
                  </a:lnTo>
                  <a:lnTo>
                    <a:pt x="87" y="107"/>
                  </a:lnTo>
                  <a:lnTo>
                    <a:pt x="89" y="53"/>
                  </a:lnTo>
                  <a:lnTo>
                    <a:pt x="91" y="24"/>
                  </a:lnTo>
                  <a:lnTo>
                    <a:pt x="89" y="2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" name="Freeform 76">
              <a:extLst>
                <a:ext uri="{FF2B5EF4-FFF2-40B4-BE49-F238E27FC236}">
                  <a16:creationId xmlns:a16="http://schemas.microsoft.com/office/drawing/2014/main" id="{113D7B31-09E9-411B-A1E3-6104F86E7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468" y="5381224"/>
              <a:ext cx="128841" cy="28910"/>
            </a:xfrm>
            <a:custGeom>
              <a:avLst/>
              <a:gdLst>
                <a:gd name="T0" fmla="*/ 0 w 174"/>
                <a:gd name="T1" fmla="*/ 4 h 39"/>
                <a:gd name="T2" fmla="*/ 0 w 174"/>
                <a:gd name="T3" fmla="*/ 0 h 39"/>
                <a:gd name="T4" fmla="*/ 142 w 174"/>
                <a:gd name="T5" fmla="*/ 33 h 39"/>
                <a:gd name="T6" fmla="*/ 172 w 174"/>
                <a:gd name="T7" fmla="*/ 29 h 39"/>
                <a:gd name="T8" fmla="*/ 174 w 174"/>
                <a:gd name="T9" fmla="*/ 35 h 39"/>
                <a:gd name="T10" fmla="*/ 142 w 174"/>
                <a:gd name="T11" fmla="*/ 39 h 39"/>
                <a:gd name="T12" fmla="*/ 0 w 174"/>
                <a:gd name="T13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39">
                  <a:moveTo>
                    <a:pt x="0" y="4"/>
                  </a:moveTo>
                  <a:lnTo>
                    <a:pt x="0" y="0"/>
                  </a:lnTo>
                  <a:lnTo>
                    <a:pt x="142" y="33"/>
                  </a:lnTo>
                  <a:lnTo>
                    <a:pt x="172" y="29"/>
                  </a:lnTo>
                  <a:lnTo>
                    <a:pt x="174" y="35"/>
                  </a:lnTo>
                  <a:lnTo>
                    <a:pt x="142" y="3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" name="Freeform 77">
              <a:extLst>
                <a:ext uri="{FF2B5EF4-FFF2-40B4-BE49-F238E27FC236}">
                  <a16:creationId xmlns:a16="http://schemas.microsoft.com/office/drawing/2014/main" id="{DF8250D8-4B01-455A-BBF9-9C5C58643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72" y="4386416"/>
              <a:ext cx="111070" cy="2965"/>
            </a:xfrm>
            <a:custGeom>
              <a:avLst/>
              <a:gdLst>
                <a:gd name="T0" fmla="*/ 0 w 150"/>
                <a:gd name="T1" fmla="*/ 0 h 4"/>
                <a:gd name="T2" fmla="*/ 25 w 150"/>
                <a:gd name="T3" fmla="*/ 0 h 4"/>
                <a:gd name="T4" fmla="*/ 43 w 150"/>
                <a:gd name="T5" fmla="*/ 2 h 4"/>
                <a:gd name="T6" fmla="*/ 69 w 150"/>
                <a:gd name="T7" fmla="*/ 2 h 4"/>
                <a:gd name="T8" fmla="*/ 100 w 150"/>
                <a:gd name="T9" fmla="*/ 0 h 4"/>
                <a:gd name="T10" fmla="*/ 124 w 150"/>
                <a:gd name="T11" fmla="*/ 0 h 4"/>
                <a:gd name="T12" fmla="*/ 130 w 150"/>
                <a:gd name="T13" fmla="*/ 0 h 4"/>
                <a:gd name="T14" fmla="*/ 142 w 150"/>
                <a:gd name="T15" fmla="*/ 0 h 4"/>
                <a:gd name="T16" fmla="*/ 150 w 150"/>
                <a:gd name="T17" fmla="*/ 0 h 4"/>
                <a:gd name="T18" fmla="*/ 150 w 150"/>
                <a:gd name="T19" fmla="*/ 2 h 4"/>
                <a:gd name="T20" fmla="*/ 142 w 150"/>
                <a:gd name="T21" fmla="*/ 2 h 4"/>
                <a:gd name="T22" fmla="*/ 71 w 150"/>
                <a:gd name="T23" fmla="*/ 4 h 4"/>
                <a:gd name="T24" fmla="*/ 25 w 150"/>
                <a:gd name="T25" fmla="*/ 4 h 4"/>
                <a:gd name="T26" fmla="*/ 0 w 150"/>
                <a:gd name="T27" fmla="*/ 4 h 4"/>
                <a:gd name="T28" fmla="*/ 0 w 150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4">
                  <a:moveTo>
                    <a:pt x="0" y="0"/>
                  </a:moveTo>
                  <a:lnTo>
                    <a:pt x="25" y="0"/>
                  </a:lnTo>
                  <a:lnTo>
                    <a:pt x="43" y="2"/>
                  </a:lnTo>
                  <a:lnTo>
                    <a:pt x="69" y="2"/>
                  </a:lnTo>
                  <a:lnTo>
                    <a:pt x="100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42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42" y="2"/>
                  </a:lnTo>
                  <a:lnTo>
                    <a:pt x="71" y="4"/>
                  </a:lnTo>
                  <a:lnTo>
                    <a:pt x="25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" name="Freeform 78">
              <a:extLst>
                <a:ext uri="{FF2B5EF4-FFF2-40B4-BE49-F238E27FC236}">
                  <a16:creationId xmlns:a16="http://schemas.microsoft.com/office/drawing/2014/main" id="{8A71861F-7874-4517-B17B-A2EF54A7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346" y="5056540"/>
              <a:ext cx="899669" cy="633060"/>
            </a:xfrm>
            <a:custGeom>
              <a:avLst/>
              <a:gdLst>
                <a:gd name="T0" fmla="*/ 21 w 1215"/>
                <a:gd name="T1" fmla="*/ 453 h 854"/>
                <a:gd name="T2" fmla="*/ 51 w 1215"/>
                <a:gd name="T3" fmla="*/ 471 h 854"/>
                <a:gd name="T4" fmla="*/ 118 w 1215"/>
                <a:gd name="T5" fmla="*/ 477 h 854"/>
                <a:gd name="T6" fmla="*/ 223 w 1215"/>
                <a:gd name="T7" fmla="*/ 479 h 854"/>
                <a:gd name="T8" fmla="*/ 308 w 1215"/>
                <a:gd name="T9" fmla="*/ 459 h 854"/>
                <a:gd name="T10" fmla="*/ 367 w 1215"/>
                <a:gd name="T11" fmla="*/ 442 h 854"/>
                <a:gd name="T12" fmla="*/ 385 w 1215"/>
                <a:gd name="T13" fmla="*/ 359 h 854"/>
                <a:gd name="T14" fmla="*/ 411 w 1215"/>
                <a:gd name="T15" fmla="*/ 432 h 854"/>
                <a:gd name="T16" fmla="*/ 456 w 1215"/>
                <a:gd name="T17" fmla="*/ 420 h 854"/>
                <a:gd name="T18" fmla="*/ 515 w 1215"/>
                <a:gd name="T19" fmla="*/ 402 h 854"/>
                <a:gd name="T20" fmla="*/ 563 w 1215"/>
                <a:gd name="T21" fmla="*/ 382 h 854"/>
                <a:gd name="T22" fmla="*/ 616 w 1215"/>
                <a:gd name="T23" fmla="*/ 355 h 854"/>
                <a:gd name="T24" fmla="*/ 673 w 1215"/>
                <a:gd name="T25" fmla="*/ 327 h 854"/>
                <a:gd name="T26" fmla="*/ 725 w 1215"/>
                <a:gd name="T27" fmla="*/ 296 h 854"/>
                <a:gd name="T28" fmla="*/ 760 w 1215"/>
                <a:gd name="T29" fmla="*/ 270 h 854"/>
                <a:gd name="T30" fmla="*/ 776 w 1215"/>
                <a:gd name="T31" fmla="*/ 258 h 854"/>
                <a:gd name="T32" fmla="*/ 796 w 1215"/>
                <a:gd name="T33" fmla="*/ 242 h 854"/>
                <a:gd name="T34" fmla="*/ 812 w 1215"/>
                <a:gd name="T35" fmla="*/ 230 h 854"/>
                <a:gd name="T36" fmla="*/ 831 w 1215"/>
                <a:gd name="T37" fmla="*/ 215 h 854"/>
                <a:gd name="T38" fmla="*/ 865 w 1215"/>
                <a:gd name="T39" fmla="*/ 187 h 854"/>
                <a:gd name="T40" fmla="*/ 889 w 1215"/>
                <a:gd name="T41" fmla="*/ 173 h 854"/>
                <a:gd name="T42" fmla="*/ 964 w 1215"/>
                <a:gd name="T43" fmla="*/ 122 h 854"/>
                <a:gd name="T44" fmla="*/ 1053 w 1215"/>
                <a:gd name="T45" fmla="*/ 69 h 854"/>
                <a:gd name="T46" fmla="*/ 1128 w 1215"/>
                <a:gd name="T47" fmla="*/ 33 h 854"/>
                <a:gd name="T48" fmla="*/ 1213 w 1215"/>
                <a:gd name="T49" fmla="*/ 0 h 854"/>
                <a:gd name="T50" fmla="*/ 1173 w 1215"/>
                <a:gd name="T51" fmla="*/ 29 h 854"/>
                <a:gd name="T52" fmla="*/ 1065 w 1215"/>
                <a:gd name="T53" fmla="*/ 75 h 854"/>
                <a:gd name="T54" fmla="*/ 990 w 1215"/>
                <a:gd name="T55" fmla="*/ 110 h 854"/>
                <a:gd name="T56" fmla="*/ 893 w 1215"/>
                <a:gd name="T57" fmla="*/ 177 h 854"/>
                <a:gd name="T58" fmla="*/ 847 w 1215"/>
                <a:gd name="T59" fmla="*/ 209 h 854"/>
                <a:gd name="T60" fmla="*/ 784 w 1215"/>
                <a:gd name="T61" fmla="*/ 258 h 854"/>
                <a:gd name="T62" fmla="*/ 762 w 1215"/>
                <a:gd name="T63" fmla="*/ 276 h 854"/>
                <a:gd name="T64" fmla="*/ 729 w 1215"/>
                <a:gd name="T65" fmla="*/ 299 h 854"/>
                <a:gd name="T66" fmla="*/ 703 w 1215"/>
                <a:gd name="T67" fmla="*/ 313 h 854"/>
                <a:gd name="T68" fmla="*/ 652 w 1215"/>
                <a:gd name="T69" fmla="*/ 345 h 854"/>
                <a:gd name="T70" fmla="*/ 600 w 1215"/>
                <a:gd name="T71" fmla="*/ 369 h 854"/>
                <a:gd name="T72" fmla="*/ 533 w 1215"/>
                <a:gd name="T73" fmla="*/ 402 h 854"/>
                <a:gd name="T74" fmla="*/ 586 w 1215"/>
                <a:gd name="T75" fmla="*/ 430 h 854"/>
                <a:gd name="T76" fmla="*/ 634 w 1215"/>
                <a:gd name="T77" fmla="*/ 495 h 854"/>
                <a:gd name="T78" fmla="*/ 733 w 1215"/>
                <a:gd name="T79" fmla="*/ 651 h 854"/>
                <a:gd name="T80" fmla="*/ 782 w 1215"/>
                <a:gd name="T81" fmla="*/ 761 h 854"/>
                <a:gd name="T82" fmla="*/ 796 w 1215"/>
                <a:gd name="T83" fmla="*/ 826 h 854"/>
                <a:gd name="T84" fmla="*/ 788 w 1215"/>
                <a:gd name="T85" fmla="*/ 854 h 854"/>
                <a:gd name="T86" fmla="*/ 792 w 1215"/>
                <a:gd name="T87" fmla="*/ 817 h 854"/>
                <a:gd name="T88" fmla="*/ 758 w 1215"/>
                <a:gd name="T89" fmla="*/ 724 h 854"/>
                <a:gd name="T90" fmla="*/ 721 w 1215"/>
                <a:gd name="T91" fmla="*/ 645 h 854"/>
                <a:gd name="T92" fmla="*/ 630 w 1215"/>
                <a:gd name="T93" fmla="*/ 505 h 854"/>
                <a:gd name="T94" fmla="*/ 594 w 1215"/>
                <a:gd name="T95" fmla="*/ 451 h 854"/>
                <a:gd name="T96" fmla="*/ 543 w 1215"/>
                <a:gd name="T97" fmla="*/ 420 h 854"/>
                <a:gd name="T98" fmla="*/ 498 w 1215"/>
                <a:gd name="T99" fmla="*/ 414 h 854"/>
                <a:gd name="T100" fmla="*/ 347 w 1215"/>
                <a:gd name="T101" fmla="*/ 457 h 854"/>
                <a:gd name="T102" fmla="*/ 247 w 1215"/>
                <a:gd name="T103" fmla="*/ 487 h 854"/>
                <a:gd name="T104" fmla="*/ 126 w 1215"/>
                <a:gd name="T105" fmla="*/ 491 h 854"/>
                <a:gd name="T106" fmla="*/ 45 w 1215"/>
                <a:gd name="T107" fmla="*/ 489 h 854"/>
                <a:gd name="T108" fmla="*/ 0 w 1215"/>
                <a:gd name="T109" fmla="*/ 438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15" h="854">
                  <a:moveTo>
                    <a:pt x="11" y="434"/>
                  </a:moveTo>
                  <a:lnTo>
                    <a:pt x="19" y="448"/>
                  </a:lnTo>
                  <a:lnTo>
                    <a:pt x="21" y="453"/>
                  </a:lnTo>
                  <a:lnTo>
                    <a:pt x="29" y="459"/>
                  </a:lnTo>
                  <a:lnTo>
                    <a:pt x="41" y="467"/>
                  </a:lnTo>
                  <a:lnTo>
                    <a:pt x="51" y="471"/>
                  </a:lnTo>
                  <a:lnTo>
                    <a:pt x="65" y="473"/>
                  </a:lnTo>
                  <a:lnTo>
                    <a:pt x="92" y="475"/>
                  </a:lnTo>
                  <a:lnTo>
                    <a:pt x="118" y="477"/>
                  </a:lnTo>
                  <a:lnTo>
                    <a:pt x="160" y="477"/>
                  </a:lnTo>
                  <a:lnTo>
                    <a:pt x="197" y="477"/>
                  </a:lnTo>
                  <a:lnTo>
                    <a:pt x="223" y="479"/>
                  </a:lnTo>
                  <a:lnTo>
                    <a:pt x="229" y="479"/>
                  </a:lnTo>
                  <a:lnTo>
                    <a:pt x="270" y="469"/>
                  </a:lnTo>
                  <a:lnTo>
                    <a:pt x="308" y="459"/>
                  </a:lnTo>
                  <a:lnTo>
                    <a:pt x="337" y="451"/>
                  </a:lnTo>
                  <a:lnTo>
                    <a:pt x="335" y="448"/>
                  </a:lnTo>
                  <a:lnTo>
                    <a:pt x="367" y="442"/>
                  </a:lnTo>
                  <a:lnTo>
                    <a:pt x="409" y="432"/>
                  </a:lnTo>
                  <a:lnTo>
                    <a:pt x="401" y="404"/>
                  </a:lnTo>
                  <a:lnTo>
                    <a:pt x="385" y="359"/>
                  </a:lnTo>
                  <a:lnTo>
                    <a:pt x="387" y="357"/>
                  </a:lnTo>
                  <a:lnTo>
                    <a:pt x="399" y="392"/>
                  </a:lnTo>
                  <a:lnTo>
                    <a:pt x="411" y="432"/>
                  </a:lnTo>
                  <a:lnTo>
                    <a:pt x="411" y="432"/>
                  </a:lnTo>
                  <a:lnTo>
                    <a:pt x="432" y="426"/>
                  </a:lnTo>
                  <a:lnTo>
                    <a:pt x="456" y="420"/>
                  </a:lnTo>
                  <a:lnTo>
                    <a:pt x="460" y="416"/>
                  </a:lnTo>
                  <a:lnTo>
                    <a:pt x="494" y="408"/>
                  </a:lnTo>
                  <a:lnTo>
                    <a:pt x="515" y="402"/>
                  </a:lnTo>
                  <a:lnTo>
                    <a:pt x="525" y="398"/>
                  </a:lnTo>
                  <a:lnTo>
                    <a:pt x="545" y="390"/>
                  </a:lnTo>
                  <a:lnTo>
                    <a:pt x="563" y="382"/>
                  </a:lnTo>
                  <a:lnTo>
                    <a:pt x="586" y="371"/>
                  </a:lnTo>
                  <a:lnTo>
                    <a:pt x="602" y="363"/>
                  </a:lnTo>
                  <a:lnTo>
                    <a:pt x="616" y="355"/>
                  </a:lnTo>
                  <a:lnTo>
                    <a:pt x="640" y="343"/>
                  </a:lnTo>
                  <a:lnTo>
                    <a:pt x="663" y="331"/>
                  </a:lnTo>
                  <a:lnTo>
                    <a:pt x="673" y="327"/>
                  </a:lnTo>
                  <a:lnTo>
                    <a:pt x="691" y="315"/>
                  </a:lnTo>
                  <a:lnTo>
                    <a:pt x="707" y="305"/>
                  </a:lnTo>
                  <a:lnTo>
                    <a:pt x="725" y="296"/>
                  </a:lnTo>
                  <a:lnTo>
                    <a:pt x="737" y="288"/>
                  </a:lnTo>
                  <a:lnTo>
                    <a:pt x="750" y="278"/>
                  </a:lnTo>
                  <a:lnTo>
                    <a:pt x="760" y="270"/>
                  </a:lnTo>
                  <a:lnTo>
                    <a:pt x="764" y="268"/>
                  </a:lnTo>
                  <a:lnTo>
                    <a:pt x="772" y="264"/>
                  </a:lnTo>
                  <a:lnTo>
                    <a:pt x="776" y="258"/>
                  </a:lnTo>
                  <a:lnTo>
                    <a:pt x="784" y="252"/>
                  </a:lnTo>
                  <a:lnTo>
                    <a:pt x="790" y="248"/>
                  </a:lnTo>
                  <a:lnTo>
                    <a:pt x="796" y="242"/>
                  </a:lnTo>
                  <a:lnTo>
                    <a:pt x="804" y="236"/>
                  </a:lnTo>
                  <a:lnTo>
                    <a:pt x="808" y="232"/>
                  </a:lnTo>
                  <a:lnTo>
                    <a:pt x="812" y="230"/>
                  </a:lnTo>
                  <a:lnTo>
                    <a:pt x="818" y="226"/>
                  </a:lnTo>
                  <a:lnTo>
                    <a:pt x="826" y="221"/>
                  </a:lnTo>
                  <a:lnTo>
                    <a:pt x="831" y="215"/>
                  </a:lnTo>
                  <a:lnTo>
                    <a:pt x="839" y="209"/>
                  </a:lnTo>
                  <a:lnTo>
                    <a:pt x="853" y="197"/>
                  </a:lnTo>
                  <a:lnTo>
                    <a:pt x="865" y="187"/>
                  </a:lnTo>
                  <a:lnTo>
                    <a:pt x="875" y="181"/>
                  </a:lnTo>
                  <a:lnTo>
                    <a:pt x="885" y="175"/>
                  </a:lnTo>
                  <a:lnTo>
                    <a:pt x="889" y="173"/>
                  </a:lnTo>
                  <a:lnTo>
                    <a:pt x="909" y="161"/>
                  </a:lnTo>
                  <a:lnTo>
                    <a:pt x="942" y="138"/>
                  </a:lnTo>
                  <a:lnTo>
                    <a:pt x="964" y="122"/>
                  </a:lnTo>
                  <a:lnTo>
                    <a:pt x="991" y="102"/>
                  </a:lnTo>
                  <a:lnTo>
                    <a:pt x="1023" y="86"/>
                  </a:lnTo>
                  <a:lnTo>
                    <a:pt x="1053" y="69"/>
                  </a:lnTo>
                  <a:lnTo>
                    <a:pt x="1094" y="49"/>
                  </a:lnTo>
                  <a:lnTo>
                    <a:pt x="1124" y="35"/>
                  </a:lnTo>
                  <a:lnTo>
                    <a:pt x="1128" y="33"/>
                  </a:lnTo>
                  <a:lnTo>
                    <a:pt x="1154" y="21"/>
                  </a:lnTo>
                  <a:lnTo>
                    <a:pt x="1189" y="9"/>
                  </a:lnTo>
                  <a:lnTo>
                    <a:pt x="1213" y="0"/>
                  </a:lnTo>
                  <a:lnTo>
                    <a:pt x="1215" y="5"/>
                  </a:lnTo>
                  <a:lnTo>
                    <a:pt x="1203" y="17"/>
                  </a:lnTo>
                  <a:lnTo>
                    <a:pt x="1173" y="29"/>
                  </a:lnTo>
                  <a:lnTo>
                    <a:pt x="1128" y="47"/>
                  </a:lnTo>
                  <a:lnTo>
                    <a:pt x="1096" y="61"/>
                  </a:lnTo>
                  <a:lnTo>
                    <a:pt x="1065" y="75"/>
                  </a:lnTo>
                  <a:lnTo>
                    <a:pt x="1035" y="86"/>
                  </a:lnTo>
                  <a:lnTo>
                    <a:pt x="1013" y="94"/>
                  </a:lnTo>
                  <a:lnTo>
                    <a:pt x="990" y="110"/>
                  </a:lnTo>
                  <a:lnTo>
                    <a:pt x="956" y="134"/>
                  </a:lnTo>
                  <a:lnTo>
                    <a:pt x="916" y="161"/>
                  </a:lnTo>
                  <a:lnTo>
                    <a:pt x="893" y="177"/>
                  </a:lnTo>
                  <a:lnTo>
                    <a:pt x="877" y="187"/>
                  </a:lnTo>
                  <a:lnTo>
                    <a:pt x="859" y="201"/>
                  </a:lnTo>
                  <a:lnTo>
                    <a:pt x="847" y="209"/>
                  </a:lnTo>
                  <a:lnTo>
                    <a:pt x="833" y="219"/>
                  </a:lnTo>
                  <a:lnTo>
                    <a:pt x="806" y="242"/>
                  </a:lnTo>
                  <a:lnTo>
                    <a:pt x="784" y="258"/>
                  </a:lnTo>
                  <a:lnTo>
                    <a:pt x="776" y="266"/>
                  </a:lnTo>
                  <a:lnTo>
                    <a:pt x="766" y="272"/>
                  </a:lnTo>
                  <a:lnTo>
                    <a:pt x="762" y="276"/>
                  </a:lnTo>
                  <a:lnTo>
                    <a:pt x="752" y="284"/>
                  </a:lnTo>
                  <a:lnTo>
                    <a:pt x="739" y="292"/>
                  </a:lnTo>
                  <a:lnTo>
                    <a:pt x="729" y="299"/>
                  </a:lnTo>
                  <a:lnTo>
                    <a:pt x="719" y="303"/>
                  </a:lnTo>
                  <a:lnTo>
                    <a:pt x="707" y="311"/>
                  </a:lnTo>
                  <a:lnTo>
                    <a:pt x="703" y="313"/>
                  </a:lnTo>
                  <a:lnTo>
                    <a:pt x="691" y="321"/>
                  </a:lnTo>
                  <a:lnTo>
                    <a:pt x="669" y="333"/>
                  </a:lnTo>
                  <a:lnTo>
                    <a:pt x="652" y="345"/>
                  </a:lnTo>
                  <a:lnTo>
                    <a:pt x="640" y="351"/>
                  </a:lnTo>
                  <a:lnTo>
                    <a:pt x="622" y="357"/>
                  </a:lnTo>
                  <a:lnTo>
                    <a:pt x="600" y="369"/>
                  </a:lnTo>
                  <a:lnTo>
                    <a:pt x="569" y="388"/>
                  </a:lnTo>
                  <a:lnTo>
                    <a:pt x="551" y="392"/>
                  </a:lnTo>
                  <a:lnTo>
                    <a:pt x="533" y="402"/>
                  </a:lnTo>
                  <a:lnTo>
                    <a:pt x="551" y="416"/>
                  </a:lnTo>
                  <a:lnTo>
                    <a:pt x="573" y="422"/>
                  </a:lnTo>
                  <a:lnTo>
                    <a:pt x="586" y="430"/>
                  </a:lnTo>
                  <a:lnTo>
                    <a:pt x="598" y="442"/>
                  </a:lnTo>
                  <a:lnTo>
                    <a:pt x="614" y="465"/>
                  </a:lnTo>
                  <a:lnTo>
                    <a:pt x="634" y="495"/>
                  </a:lnTo>
                  <a:lnTo>
                    <a:pt x="683" y="572"/>
                  </a:lnTo>
                  <a:lnTo>
                    <a:pt x="705" y="609"/>
                  </a:lnTo>
                  <a:lnTo>
                    <a:pt x="733" y="651"/>
                  </a:lnTo>
                  <a:lnTo>
                    <a:pt x="750" y="678"/>
                  </a:lnTo>
                  <a:lnTo>
                    <a:pt x="762" y="710"/>
                  </a:lnTo>
                  <a:lnTo>
                    <a:pt x="782" y="761"/>
                  </a:lnTo>
                  <a:lnTo>
                    <a:pt x="794" y="795"/>
                  </a:lnTo>
                  <a:lnTo>
                    <a:pt x="798" y="813"/>
                  </a:lnTo>
                  <a:lnTo>
                    <a:pt x="796" y="826"/>
                  </a:lnTo>
                  <a:lnTo>
                    <a:pt x="794" y="846"/>
                  </a:lnTo>
                  <a:lnTo>
                    <a:pt x="792" y="854"/>
                  </a:lnTo>
                  <a:lnTo>
                    <a:pt x="788" y="854"/>
                  </a:lnTo>
                  <a:lnTo>
                    <a:pt x="788" y="850"/>
                  </a:lnTo>
                  <a:lnTo>
                    <a:pt x="790" y="834"/>
                  </a:lnTo>
                  <a:lnTo>
                    <a:pt x="792" y="817"/>
                  </a:lnTo>
                  <a:lnTo>
                    <a:pt x="790" y="799"/>
                  </a:lnTo>
                  <a:lnTo>
                    <a:pt x="774" y="769"/>
                  </a:lnTo>
                  <a:lnTo>
                    <a:pt x="758" y="724"/>
                  </a:lnTo>
                  <a:lnTo>
                    <a:pt x="746" y="686"/>
                  </a:lnTo>
                  <a:lnTo>
                    <a:pt x="731" y="659"/>
                  </a:lnTo>
                  <a:lnTo>
                    <a:pt x="721" y="645"/>
                  </a:lnTo>
                  <a:lnTo>
                    <a:pt x="691" y="603"/>
                  </a:lnTo>
                  <a:lnTo>
                    <a:pt x="665" y="564"/>
                  </a:lnTo>
                  <a:lnTo>
                    <a:pt x="630" y="505"/>
                  </a:lnTo>
                  <a:lnTo>
                    <a:pt x="612" y="477"/>
                  </a:lnTo>
                  <a:lnTo>
                    <a:pt x="608" y="475"/>
                  </a:lnTo>
                  <a:lnTo>
                    <a:pt x="594" y="451"/>
                  </a:lnTo>
                  <a:lnTo>
                    <a:pt x="584" y="438"/>
                  </a:lnTo>
                  <a:lnTo>
                    <a:pt x="565" y="430"/>
                  </a:lnTo>
                  <a:lnTo>
                    <a:pt x="543" y="420"/>
                  </a:lnTo>
                  <a:lnTo>
                    <a:pt x="519" y="412"/>
                  </a:lnTo>
                  <a:lnTo>
                    <a:pt x="505" y="412"/>
                  </a:lnTo>
                  <a:lnTo>
                    <a:pt x="498" y="414"/>
                  </a:lnTo>
                  <a:lnTo>
                    <a:pt x="456" y="426"/>
                  </a:lnTo>
                  <a:lnTo>
                    <a:pt x="411" y="442"/>
                  </a:lnTo>
                  <a:lnTo>
                    <a:pt x="347" y="457"/>
                  </a:lnTo>
                  <a:lnTo>
                    <a:pt x="300" y="473"/>
                  </a:lnTo>
                  <a:lnTo>
                    <a:pt x="276" y="479"/>
                  </a:lnTo>
                  <a:lnTo>
                    <a:pt x="247" y="487"/>
                  </a:lnTo>
                  <a:lnTo>
                    <a:pt x="211" y="491"/>
                  </a:lnTo>
                  <a:lnTo>
                    <a:pt x="171" y="491"/>
                  </a:lnTo>
                  <a:lnTo>
                    <a:pt x="126" y="491"/>
                  </a:lnTo>
                  <a:lnTo>
                    <a:pt x="98" y="491"/>
                  </a:lnTo>
                  <a:lnTo>
                    <a:pt x="59" y="491"/>
                  </a:lnTo>
                  <a:lnTo>
                    <a:pt x="45" y="489"/>
                  </a:lnTo>
                  <a:lnTo>
                    <a:pt x="33" y="481"/>
                  </a:lnTo>
                  <a:lnTo>
                    <a:pt x="21" y="471"/>
                  </a:lnTo>
                  <a:lnTo>
                    <a:pt x="0" y="438"/>
                  </a:lnTo>
                  <a:lnTo>
                    <a:pt x="11" y="43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" name="Freeform 79">
              <a:extLst>
                <a:ext uri="{FF2B5EF4-FFF2-40B4-BE49-F238E27FC236}">
                  <a16:creationId xmlns:a16="http://schemas.microsoft.com/office/drawing/2014/main" id="{CFAD92A2-0CA8-4142-B777-C4339B8C2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663" y="3654766"/>
              <a:ext cx="7405" cy="7413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10 h 10"/>
                <a:gd name="T4" fmla="*/ 0 w 10"/>
                <a:gd name="T5" fmla="*/ 0 h 10"/>
                <a:gd name="T6" fmla="*/ 8 w 10"/>
                <a:gd name="T7" fmla="*/ 0 h 10"/>
                <a:gd name="T8" fmla="*/ 10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" name="Freeform 80">
              <a:extLst>
                <a:ext uri="{FF2B5EF4-FFF2-40B4-BE49-F238E27FC236}">
                  <a16:creationId xmlns:a16="http://schemas.microsoft.com/office/drawing/2014/main" id="{53F1ADB0-3332-44EF-8902-83C3A6D66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155" y="5161803"/>
              <a:ext cx="35542" cy="28910"/>
            </a:xfrm>
            <a:custGeom>
              <a:avLst/>
              <a:gdLst>
                <a:gd name="T0" fmla="*/ 42 w 48"/>
                <a:gd name="T1" fmla="*/ 0 h 39"/>
                <a:gd name="T2" fmla="*/ 48 w 48"/>
                <a:gd name="T3" fmla="*/ 0 h 39"/>
                <a:gd name="T4" fmla="*/ 46 w 48"/>
                <a:gd name="T5" fmla="*/ 23 h 39"/>
                <a:gd name="T6" fmla="*/ 10 w 48"/>
                <a:gd name="T7" fmla="*/ 39 h 39"/>
                <a:gd name="T8" fmla="*/ 0 w 48"/>
                <a:gd name="T9" fmla="*/ 21 h 39"/>
                <a:gd name="T10" fmla="*/ 42 w 48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9">
                  <a:moveTo>
                    <a:pt x="42" y="0"/>
                  </a:moveTo>
                  <a:lnTo>
                    <a:pt x="48" y="0"/>
                  </a:lnTo>
                  <a:lnTo>
                    <a:pt x="46" y="23"/>
                  </a:lnTo>
                  <a:lnTo>
                    <a:pt x="10" y="39"/>
                  </a:lnTo>
                  <a:lnTo>
                    <a:pt x="0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" name="Freeform 81">
              <a:extLst>
                <a:ext uri="{FF2B5EF4-FFF2-40B4-BE49-F238E27FC236}">
                  <a16:creationId xmlns:a16="http://schemas.microsoft.com/office/drawing/2014/main" id="{89AEA1E8-D22D-4587-9F95-1E2694D5D9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6532" y="5261136"/>
              <a:ext cx="650131" cy="412156"/>
            </a:xfrm>
            <a:custGeom>
              <a:avLst/>
              <a:gdLst>
                <a:gd name="T0" fmla="*/ 572 w 878"/>
                <a:gd name="T1" fmla="*/ 215 h 556"/>
                <a:gd name="T2" fmla="*/ 619 w 878"/>
                <a:gd name="T3" fmla="*/ 197 h 556"/>
                <a:gd name="T4" fmla="*/ 619 w 878"/>
                <a:gd name="T5" fmla="*/ 213 h 556"/>
                <a:gd name="T6" fmla="*/ 775 w 878"/>
                <a:gd name="T7" fmla="*/ 248 h 556"/>
                <a:gd name="T8" fmla="*/ 797 w 878"/>
                <a:gd name="T9" fmla="*/ 345 h 556"/>
                <a:gd name="T10" fmla="*/ 813 w 878"/>
                <a:gd name="T11" fmla="*/ 213 h 556"/>
                <a:gd name="T12" fmla="*/ 872 w 878"/>
                <a:gd name="T13" fmla="*/ 266 h 556"/>
                <a:gd name="T14" fmla="*/ 803 w 878"/>
                <a:gd name="T15" fmla="*/ 351 h 556"/>
                <a:gd name="T16" fmla="*/ 743 w 878"/>
                <a:gd name="T17" fmla="*/ 414 h 556"/>
                <a:gd name="T18" fmla="*/ 704 w 878"/>
                <a:gd name="T19" fmla="*/ 420 h 556"/>
                <a:gd name="T20" fmla="*/ 583 w 878"/>
                <a:gd name="T21" fmla="*/ 473 h 556"/>
                <a:gd name="T22" fmla="*/ 635 w 878"/>
                <a:gd name="T23" fmla="*/ 515 h 556"/>
                <a:gd name="T24" fmla="*/ 666 w 878"/>
                <a:gd name="T25" fmla="*/ 550 h 556"/>
                <a:gd name="T26" fmla="*/ 532 w 878"/>
                <a:gd name="T27" fmla="*/ 426 h 556"/>
                <a:gd name="T28" fmla="*/ 475 w 878"/>
                <a:gd name="T29" fmla="*/ 357 h 556"/>
                <a:gd name="T30" fmla="*/ 419 w 878"/>
                <a:gd name="T31" fmla="*/ 278 h 556"/>
                <a:gd name="T32" fmla="*/ 360 w 878"/>
                <a:gd name="T33" fmla="*/ 241 h 556"/>
                <a:gd name="T34" fmla="*/ 328 w 878"/>
                <a:gd name="T35" fmla="*/ 219 h 556"/>
                <a:gd name="T36" fmla="*/ 251 w 878"/>
                <a:gd name="T37" fmla="*/ 175 h 556"/>
                <a:gd name="T38" fmla="*/ 210 w 878"/>
                <a:gd name="T39" fmla="*/ 233 h 556"/>
                <a:gd name="T40" fmla="*/ 198 w 878"/>
                <a:gd name="T41" fmla="*/ 245 h 556"/>
                <a:gd name="T42" fmla="*/ 240 w 878"/>
                <a:gd name="T43" fmla="*/ 172 h 556"/>
                <a:gd name="T44" fmla="*/ 168 w 878"/>
                <a:gd name="T45" fmla="*/ 140 h 556"/>
                <a:gd name="T46" fmla="*/ 125 w 878"/>
                <a:gd name="T47" fmla="*/ 203 h 556"/>
                <a:gd name="T48" fmla="*/ 107 w 878"/>
                <a:gd name="T49" fmla="*/ 258 h 556"/>
                <a:gd name="T50" fmla="*/ 91 w 878"/>
                <a:gd name="T51" fmla="*/ 122 h 556"/>
                <a:gd name="T52" fmla="*/ 48 w 878"/>
                <a:gd name="T53" fmla="*/ 134 h 556"/>
                <a:gd name="T54" fmla="*/ 20 w 878"/>
                <a:gd name="T55" fmla="*/ 156 h 556"/>
                <a:gd name="T56" fmla="*/ 4 w 878"/>
                <a:gd name="T57" fmla="*/ 126 h 556"/>
                <a:gd name="T58" fmla="*/ 28 w 878"/>
                <a:gd name="T59" fmla="*/ 144 h 556"/>
                <a:gd name="T60" fmla="*/ 72 w 878"/>
                <a:gd name="T61" fmla="*/ 122 h 556"/>
                <a:gd name="T62" fmla="*/ 87 w 878"/>
                <a:gd name="T63" fmla="*/ 116 h 556"/>
                <a:gd name="T64" fmla="*/ 101 w 878"/>
                <a:gd name="T65" fmla="*/ 118 h 556"/>
                <a:gd name="T66" fmla="*/ 155 w 878"/>
                <a:gd name="T67" fmla="*/ 132 h 556"/>
                <a:gd name="T68" fmla="*/ 166 w 878"/>
                <a:gd name="T69" fmla="*/ 136 h 556"/>
                <a:gd name="T70" fmla="*/ 240 w 878"/>
                <a:gd name="T71" fmla="*/ 164 h 556"/>
                <a:gd name="T72" fmla="*/ 319 w 878"/>
                <a:gd name="T73" fmla="*/ 201 h 556"/>
                <a:gd name="T74" fmla="*/ 360 w 878"/>
                <a:gd name="T75" fmla="*/ 235 h 556"/>
                <a:gd name="T76" fmla="*/ 384 w 878"/>
                <a:gd name="T77" fmla="*/ 83 h 556"/>
                <a:gd name="T78" fmla="*/ 382 w 878"/>
                <a:gd name="T79" fmla="*/ 14 h 556"/>
                <a:gd name="T80" fmla="*/ 398 w 878"/>
                <a:gd name="T81" fmla="*/ 170 h 556"/>
                <a:gd name="T82" fmla="*/ 453 w 878"/>
                <a:gd name="T83" fmla="*/ 227 h 556"/>
                <a:gd name="T84" fmla="*/ 437 w 878"/>
                <a:gd name="T85" fmla="*/ 71 h 556"/>
                <a:gd name="T86" fmla="*/ 443 w 878"/>
                <a:gd name="T87" fmla="*/ 81 h 556"/>
                <a:gd name="T88" fmla="*/ 477 w 878"/>
                <a:gd name="T89" fmla="*/ 225 h 556"/>
                <a:gd name="T90" fmla="*/ 518 w 878"/>
                <a:gd name="T91" fmla="*/ 114 h 556"/>
                <a:gd name="T92" fmla="*/ 518 w 878"/>
                <a:gd name="T93" fmla="*/ 65 h 556"/>
                <a:gd name="T94" fmla="*/ 439 w 878"/>
                <a:gd name="T95" fmla="*/ 231 h 556"/>
                <a:gd name="T96" fmla="*/ 404 w 878"/>
                <a:gd name="T97" fmla="*/ 247 h 556"/>
                <a:gd name="T98" fmla="*/ 481 w 878"/>
                <a:gd name="T99" fmla="*/ 353 h 556"/>
                <a:gd name="T100" fmla="*/ 518 w 878"/>
                <a:gd name="T101" fmla="*/ 402 h 556"/>
                <a:gd name="T102" fmla="*/ 554 w 878"/>
                <a:gd name="T103" fmla="*/ 418 h 556"/>
                <a:gd name="T104" fmla="*/ 570 w 878"/>
                <a:gd name="T105" fmla="*/ 219 h 556"/>
                <a:gd name="T106" fmla="*/ 726 w 878"/>
                <a:gd name="T107" fmla="*/ 304 h 556"/>
                <a:gd name="T108" fmla="*/ 734 w 878"/>
                <a:gd name="T109" fmla="*/ 306 h 556"/>
                <a:gd name="T110" fmla="*/ 664 w 878"/>
                <a:gd name="T111" fmla="*/ 379 h 556"/>
                <a:gd name="T112" fmla="*/ 765 w 878"/>
                <a:gd name="T113" fmla="*/ 381 h 556"/>
                <a:gd name="T114" fmla="*/ 757 w 878"/>
                <a:gd name="T115" fmla="*/ 318 h 556"/>
                <a:gd name="T116" fmla="*/ 573 w 878"/>
                <a:gd name="T117" fmla="*/ 361 h 556"/>
                <a:gd name="T118" fmla="*/ 601 w 878"/>
                <a:gd name="T119" fmla="*/ 44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8" h="556">
                  <a:moveTo>
                    <a:pt x="524" y="136"/>
                  </a:moveTo>
                  <a:lnTo>
                    <a:pt x="532" y="219"/>
                  </a:lnTo>
                  <a:lnTo>
                    <a:pt x="546" y="217"/>
                  </a:lnTo>
                  <a:lnTo>
                    <a:pt x="572" y="215"/>
                  </a:lnTo>
                  <a:lnTo>
                    <a:pt x="599" y="213"/>
                  </a:lnTo>
                  <a:lnTo>
                    <a:pt x="613" y="211"/>
                  </a:lnTo>
                  <a:lnTo>
                    <a:pt x="615" y="211"/>
                  </a:lnTo>
                  <a:lnTo>
                    <a:pt x="619" y="197"/>
                  </a:lnTo>
                  <a:lnTo>
                    <a:pt x="627" y="170"/>
                  </a:lnTo>
                  <a:lnTo>
                    <a:pt x="633" y="152"/>
                  </a:lnTo>
                  <a:lnTo>
                    <a:pt x="639" y="154"/>
                  </a:lnTo>
                  <a:lnTo>
                    <a:pt x="619" y="213"/>
                  </a:lnTo>
                  <a:lnTo>
                    <a:pt x="619" y="213"/>
                  </a:lnTo>
                  <a:lnTo>
                    <a:pt x="603" y="264"/>
                  </a:lnTo>
                  <a:lnTo>
                    <a:pt x="728" y="300"/>
                  </a:lnTo>
                  <a:lnTo>
                    <a:pt x="775" y="248"/>
                  </a:lnTo>
                  <a:lnTo>
                    <a:pt x="781" y="254"/>
                  </a:lnTo>
                  <a:lnTo>
                    <a:pt x="741" y="296"/>
                  </a:lnTo>
                  <a:lnTo>
                    <a:pt x="775" y="327"/>
                  </a:lnTo>
                  <a:lnTo>
                    <a:pt x="797" y="345"/>
                  </a:lnTo>
                  <a:lnTo>
                    <a:pt x="813" y="329"/>
                  </a:lnTo>
                  <a:lnTo>
                    <a:pt x="846" y="290"/>
                  </a:lnTo>
                  <a:lnTo>
                    <a:pt x="870" y="264"/>
                  </a:lnTo>
                  <a:lnTo>
                    <a:pt x="813" y="213"/>
                  </a:lnTo>
                  <a:lnTo>
                    <a:pt x="817" y="209"/>
                  </a:lnTo>
                  <a:lnTo>
                    <a:pt x="878" y="262"/>
                  </a:lnTo>
                  <a:lnTo>
                    <a:pt x="872" y="266"/>
                  </a:lnTo>
                  <a:lnTo>
                    <a:pt x="872" y="266"/>
                  </a:lnTo>
                  <a:lnTo>
                    <a:pt x="852" y="292"/>
                  </a:lnTo>
                  <a:lnTo>
                    <a:pt x="822" y="327"/>
                  </a:lnTo>
                  <a:lnTo>
                    <a:pt x="803" y="351"/>
                  </a:lnTo>
                  <a:lnTo>
                    <a:pt x="803" y="351"/>
                  </a:lnTo>
                  <a:lnTo>
                    <a:pt x="801" y="351"/>
                  </a:lnTo>
                  <a:lnTo>
                    <a:pt x="789" y="365"/>
                  </a:lnTo>
                  <a:lnTo>
                    <a:pt x="763" y="395"/>
                  </a:lnTo>
                  <a:lnTo>
                    <a:pt x="743" y="414"/>
                  </a:lnTo>
                  <a:lnTo>
                    <a:pt x="734" y="418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04" y="420"/>
                  </a:lnTo>
                  <a:lnTo>
                    <a:pt x="678" y="398"/>
                  </a:lnTo>
                  <a:lnTo>
                    <a:pt x="662" y="383"/>
                  </a:lnTo>
                  <a:lnTo>
                    <a:pt x="611" y="442"/>
                  </a:lnTo>
                  <a:lnTo>
                    <a:pt x="583" y="473"/>
                  </a:lnTo>
                  <a:lnTo>
                    <a:pt x="587" y="477"/>
                  </a:lnTo>
                  <a:lnTo>
                    <a:pt x="605" y="491"/>
                  </a:lnTo>
                  <a:lnTo>
                    <a:pt x="623" y="505"/>
                  </a:lnTo>
                  <a:lnTo>
                    <a:pt x="635" y="515"/>
                  </a:lnTo>
                  <a:lnTo>
                    <a:pt x="649" y="533"/>
                  </a:lnTo>
                  <a:lnTo>
                    <a:pt x="672" y="554"/>
                  </a:lnTo>
                  <a:lnTo>
                    <a:pt x="670" y="556"/>
                  </a:lnTo>
                  <a:lnTo>
                    <a:pt x="666" y="550"/>
                  </a:lnTo>
                  <a:lnTo>
                    <a:pt x="629" y="517"/>
                  </a:lnTo>
                  <a:lnTo>
                    <a:pt x="593" y="487"/>
                  </a:lnTo>
                  <a:lnTo>
                    <a:pt x="556" y="454"/>
                  </a:lnTo>
                  <a:lnTo>
                    <a:pt x="532" y="426"/>
                  </a:lnTo>
                  <a:lnTo>
                    <a:pt x="508" y="396"/>
                  </a:lnTo>
                  <a:lnTo>
                    <a:pt x="496" y="383"/>
                  </a:lnTo>
                  <a:lnTo>
                    <a:pt x="475" y="359"/>
                  </a:lnTo>
                  <a:lnTo>
                    <a:pt x="475" y="357"/>
                  </a:lnTo>
                  <a:lnTo>
                    <a:pt x="475" y="357"/>
                  </a:lnTo>
                  <a:lnTo>
                    <a:pt x="465" y="345"/>
                  </a:lnTo>
                  <a:lnTo>
                    <a:pt x="445" y="312"/>
                  </a:lnTo>
                  <a:lnTo>
                    <a:pt x="419" y="278"/>
                  </a:lnTo>
                  <a:lnTo>
                    <a:pt x="402" y="250"/>
                  </a:lnTo>
                  <a:lnTo>
                    <a:pt x="392" y="237"/>
                  </a:lnTo>
                  <a:lnTo>
                    <a:pt x="382" y="239"/>
                  </a:lnTo>
                  <a:lnTo>
                    <a:pt x="360" y="241"/>
                  </a:lnTo>
                  <a:lnTo>
                    <a:pt x="358" y="241"/>
                  </a:lnTo>
                  <a:lnTo>
                    <a:pt x="352" y="239"/>
                  </a:lnTo>
                  <a:lnTo>
                    <a:pt x="344" y="233"/>
                  </a:lnTo>
                  <a:lnTo>
                    <a:pt x="328" y="219"/>
                  </a:lnTo>
                  <a:lnTo>
                    <a:pt x="311" y="203"/>
                  </a:lnTo>
                  <a:lnTo>
                    <a:pt x="299" y="197"/>
                  </a:lnTo>
                  <a:lnTo>
                    <a:pt x="281" y="189"/>
                  </a:lnTo>
                  <a:lnTo>
                    <a:pt x="251" y="175"/>
                  </a:lnTo>
                  <a:lnTo>
                    <a:pt x="243" y="172"/>
                  </a:lnTo>
                  <a:lnTo>
                    <a:pt x="232" y="191"/>
                  </a:lnTo>
                  <a:lnTo>
                    <a:pt x="220" y="213"/>
                  </a:lnTo>
                  <a:lnTo>
                    <a:pt x="210" y="233"/>
                  </a:lnTo>
                  <a:lnTo>
                    <a:pt x="200" y="248"/>
                  </a:lnTo>
                  <a:lnTo>
                    <a:pt x="192" y="266"/>
                  </a:lnTo>
                  <a:lnTo>
                    <a:pt x="188" y="264"/>
                  </a:lnTo>
                  <a:lnTo>
                    <a:pt x="198" y="245"/>
                  </a:lnTo>
                  <a:lnTo>
                    <a:pt x="216" y="211"/>
                  </a:lnTo>
                  <a:lnTo>
                    <a:pt x="228" y="191"/>
                  </a:lnTo>
                  <a:lnTo>
                    <a:pt x="236" y="181"/>
                  </a:lnTo>
                  <a:lnTo>
                    <a:pt x="240" y="172"/>
                  </a:lnTo>
                  <a:lnTo>
                    <a:pt x="222" y="164"/>
                  </a:lnTo>
                  <a:lnTo>
                    <a:pt x="202" y="156"/>
                  </a:lnTo>
                  <a:lnTo>
                    <a:pt x="178" y="144"/>
                  </a:lnTo>
                  <a:lnTo>
                    <a:pt x="168" y="140"/>
                  </a:lnTo>
                  <a:lnTo>
                    <a:pt x="145" y="134"/>
                  </a:lnTo>
                  <a:lnTo>
                    <a:pt x="143" y="134"/>
                  </a:lnTo>
                  <a:lnTo>
                    <a:pt x="131" y="181"/>
                  </a:lnTo>
                  <a:lnTo>
                    <a:pt x="125" y="203"/>
                  </a:lnTo>
                  <a:lnTo>
                    <a:pt x="111" y="260"/>
                  </a:lnTo>
                  <a:lnTo>
                    <a:pt x="113" y="266"/>
                  </a:lnTo>
                  <a:lnTo>
                    <a:pt x="105" y="268"/>
                  </a:lnTo>
                  <a:lnTo>
                    <a:pt x="107" y="258"/>
                  </a:lnTo>
                  <a:lnTo>
                    <a:pt x="139" y="132"/>
                  </a:lnTo>
                  <a:lnTo>
                    <a:pt x="121" y="128"/>
                  </a:lnTo>
                  <a:lnTo>
                    <a:pt x="99" y="122"/>
                  </a:lnTo>
                  <a:lnTo>
                    <a:pt x="91" y="122"/>
                  </a:lnTo>
                  <a:lnTo>
                    <a:pt x="85" y="124"/>
                  </a:lnTo>
                  <a:lnTo>
                    <a:pt x="76" y="124"/>
                  </a:lnTo>
                  <a:lnTo>
                    <a:pt x="66" y="128"/>
                  </a:lnTo>
                  <a:lnTo>
                    <a:pt x="48" y="134"/>
                  </a:lnTo>
                  <a:lnTo>
                    <a:pt x="42" y="136"/>
                  </a:lnTo>
                  <a:lnTo>
                    <a:pt x="30" y="148"/>
                  </a:lnTo>
                  <a:lnTo>
                    <a:pt x="26" y="150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16" y="158"/>
                  </a:lnTo>
                  <a:lnTo>
                    <a:pt x="0" y="128"/>
                  </a:lnTo>
                  <a:lnTo>
                    <a:pt x="4" y="126"/>
                  </a:lnTo>
                  <a:lnTo>
                    <a:pt x="16" y="148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28" y="144"/>
                  </a:lnTo>
                  <a:lnTo>
                    <a:pt x="38" y="136"/>
                  </a:lnTo>
                  <a:lnTo>
                    <a:pt x="44" y="132"/>
                  </a:lnTo>
                  <a:lnTo>
                    <a:pt x="56" y="128"/>
                  </a:lnTo>
                  <a:lnTo>
                    <a:pt x="72" y="122"/>
                  </a:lnTo>
                  <a:lnTo>
                    <a:pt x="76" y="120"/>
                  </a:lnTo>
                  <a:lnTo>
                    <a:pt x="81" y="118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6"/>
                  </a:lnTo>
                  <a:lnTo>
                    <a:pt x="101" y="118"/>
                  </a:lnTo>
                  <a:lnTo>
                    <a:pt x="115" y="122"/>
                  </a:lnTo>
                  <a:lnTo>
                    <a:pt x="119" y="122"/>
                  </a:lnTo>
                  <a:lnTo>
                    <a:pt x="149" y="130"/>
                  </a:lnTo>
                  <a:lnTo>
                    <a:pt x="155" y="132"/>
                  </a:lnTo>
                  <a:lnTo>
                    <a:pt x="164" y="97"/>
                  </a:lnTo>
                  <a:lnTo>
                    <a:pt x="166" y="97"/>
                  </a:lnTo>
                  <a:lnTo>
                    <a:pt x="159" y="132"/>
                  </a:lnTo>
                  <a:lnTo>
                    <a:pt x="166" y="136"/>
                  </a:lnTo>
                  <a:lnTo>
                    <a:pt x="178" y="140"/>
                  </a:lnTo>
                  <a:lnTo>
                    <a:pt x="190" y="144"/>
                  </a:lnTo>
                  <a:lnTo>
                    <a:pt x="212" y="154"/>
                  </a:lnTo>
                  <a:lnTo>
                    <a:pt x="240" y="164"/>
                  </a:lnTo>
                  <a:lnTo>
                    <a:pt x="285" y="185"/>
                  </a:lnTo>
                  <a:lnTo>
                    <a:pt x="285" y="185"/>
                  </a:lnTo>
                  <a:lnTo>
                    <a:pt x="315" y="197"/>
                  </a:lnTo>
                  <a:lnTo>
                    <a:pt x="319" y="201"/>
                  </a:lnTo>
                  <a:lnTo>
                    <a:pt x="321" y="205"/>
                  </a:lnTo>
                  <a:lnTo>
                    <a:pt x="338" y="219"/>
                  </a:lnTo>
                  <a:lnTo>
                    <a:pt x="350" y="231"/>
                  </a:lnTo>
                  <a:lnTo>
                    <a:pt x="360" y="235"/>
                  </a:lnTo>
                  <a:lnTo>
                    <a:pt x="400" y="231"/>
                  </a:lnTo>
                  <a:lnTo>
                    <a:pt x="398" y="215"/>
                  </a:lnTo>
                  <a:lnTo>
                    <a:pt x="392" y="146"/>
                  </a:lnTo>
                  <a:lnTo>
                    <a:pt x="384" y="83"/>
                  </a:lnTo>
                  <a:lnTo>
                    <a:pt x="382" y="61"/>
                  </a:lnTo>
                  <a:lnTo>
                    <a:pt x="378" y="22"/>
                  </a:lnTo>
                  <a:lnTo>
                    <a:pt x="376" y="14"/>
                  </a:lnTo>
                  <a:lnTo>
                    <a:pt x="382" y="14"/>
                  </a:lnTo>
                  <a:lnTo>
                    <a:pt x="384" y="35"/>
                  </a:lnTo>
                  <a:lnTo>
                    <a:pt x="388" y="79"/>
                  </a:lnTo>
                  <a:lnTo>
                    <a:pt x="392" y="124"/>
                  </a:lnTo>
                  <a:lnTo>
                    <a:pt x="398" y="170"/>
                  </a:lnTo>
                  <a:lnTo>
                    <a:pt x="402" y="215"/>
                  </a:lnTo>
                  <a:lnTo>
                    <a:pt x="404" y="231"/>
                  </a:lnTo>
                  <a:lnTo>
                    <a:pt x="437" y="227"/>
                  </a:lnTo>
                  <a:lnTo>
                    <a:pt x="453" y="227"/>
                  </a:lnTo>
                  <a:lnTo>
                    <a:pt x="451" y="203"/>
                  </a:lnTo>
                  <a:lnTo>
                    <a:pt x="447" y="156"/>
                  </a:lnTo>
                  <a:lnTo>
                    <a:pt x="441" y="102"/>
                  </a:lnTo>
                  <a:lnTo>
                    <a:pt x="437" y="71"/>
                  </a:lnTo>
                  <a:lnTo>
                    <a:pt x="429" y="8"/>
                  </a:lnTo>
                  <a:lnTo>
                    <a:pt x="435" y="8"/>
                  </a:lnTo>
                  <a:lnTo>
                    <a:pt x="437" y="37"/>
                  </a:lnTo>
                  <a:lnTo>
                    <a:pt x="443" y="81"/>
                  </a:lnTo>
                  <a:lnTo>
                    <a:pt x="447" y="122"/>
                  </a:lnTo>
                  <a:lnTo>
                    <a:pt x="455" y="189"/>
                  </a:lnTo>
                  <a:lnTo>
                    <a:pt x="457" y="225"/>
                  </a:lnTo>
                  <a:lnTo>
                    <a:pt x="477" y="225"/>
                  </a:lnTo>
                  <a:lnTo>
                    <a:pt x="512" y="221"/>
                  </a:lnTo>
                  <a:lnTo>
                    <a:pt x="528" y="219"/>
                  </a:lnTo>
                  <a:lnTo>
                    <a:pt x="526" y="195"/>
                  </a:lnTo>
                  <a:lnTo>
                    <a:pt x="518" y="114"/>
                  </a:lnTo>
                  <a:lnTo>
                    <a:pt x="512" y="55"/>
                  </a:lnTo>
                  <a:lnTo>
                    <a:pt x="506" y="0"/>
                  </a:lnTo>
                  <a:lnTo>
                    <a:pt x="510" y="0"/>
                  </a:lnTo>
                  <a:lnTo>
                    <a:pt x="518" y="65"/>
                  </a:lnTo>
                  <a:lnTo>
                    <a:pt x="524" y="136"/>
                  </a:lnTo>
                  <a:close/>
                  <a:moveTo>
                    <a:pt x="536" y="223"/>
                  </a:moveTo>
                  <a:lnTo>
                    <a:pt x="490" y="227"/>
                  </a:lnTo>
                  <a:lnTo>
                    <a:pt x="439" y="231"/>
                  </a:lnTo>
                  <a:lnTo>
                    <a:pt x="400" y="235"/>
                  </a:lnTo>
                  <a:lnTo>
                    <a:pt x="400" y="235"/>
                  </a:lnTo>
                  <a:lnTo>
                    <a:pt x="396" y="235"/>
                  </a:lnTo>
                  <a:lnTo>
                    <a:pt x="404" y="247"/>
                  </a:lnTo>
                  <a:lnTo>
                    <a:pt x="431" y="286"/>
                  </a:lnTo>
                  <a:lnTo>
                    <a:pt x="467" y="337"/>
                  </a:lnTo>
                  <a:lnTo>
                    <a:pt x="481" y="353"/>
                  </a:lnTo>
                  <a:lnTo>
                    <a:pt x="481" y="353"/>
                  </a:lnTo>
                  <a:lnTo>
                    <a:pt x="492" y="367"/>
                  </a:lnTo>
                  <a:lnTo>
                    <a:pt x="504" y="381"/>
                  </a:lnTo>
                  <a:lnTo>
                    <a:pt x="516" y="396"/>
                  </a:lnTo>
                  <a:lnTo>
                    <a:pt x="518" y="402"/>
                  </a:lnTo>
                  <a:lnTo>
                    <a:pt x="530" y="416"/>
                  </a:lnTo>
                  <a:lnTo>
                    <a:pt x="544" y="434"/>
                  </a:lnTo>
                  <a:lnTo>
                    <a:pt x="548" y="438"/>
                  </a:lnTo>
                  <a:lnTo>
                    <a:pt x="554" y="418"/>
                  </a:lnTo>
                  <a:lnTo>
                    <a:pt x="566" y="375"/>
                  </a:lnTo>
                  <a:lnTo>
                    <a:pt x="613" y="215"/>
                  </a:lnTo>
                  <a:lnTo>
                    <a:pt x="613" y="215"/>
                  </a:lnTo>
                  <a:lnTo>
                    <a:pt x="570" y="219"/>
                  </a:lnTo>
                  <a:lnTo>
                    <a:pt x="536" y="223"/>
                  </a:lnTo>
                  <a:close/>
                  <a:moveTo>
                    <a:pt x="575" y="359"/>
                  </a:moveTo>
                  <a:lnTo>
                    <a:pt x="656" y="383"/>
                  </a:lnTo>
                  <a:lnTo>
                    <a:pt x="726" y="304"/>
                  </a:lnTo>
                  <a:lnTo>
                    <a:pt x="603" y="266"/>
                  </a:lnTo>
                  <a:lnTo>
                    <a:pt x="589" y="308"/>
                  </a:lnTo>
                  <a:lnTo>
                    <a:pt x="575" y="359"/>
                  </a:lnTo>
                  <a:close/>
                  <a:moveTo>
                    <a:pt x="734" y="306"/>
                  </a:moveTo>
                  <a:lnTo>
                    <a:pt x="734" y="306"/>
                  </a:lnTo>
                  <a:lnTo>
                    <a:pt x="734" y="306"/>
                  </a:lnTo>
                  <a:lnTo>
                    <a:pt x="696" y="343"/>
                  </a:lnTo>
                  <a:lnTo>
                    <a:pt x="664" y="379"/>
                  </a:lnTo>
                  <a:lnTo>
                    <a:pt x="698" y="408"/>
                  </a:lnTo>
                  <a:lnTo>
                    <a:pt x="722" y="428"/>
                  </a:lnTo>
                  <a:lnTo>
                    <a:pt x="745" y="404"/>
                  </a:lnTo>
                  <a:lnTo>
                    <a:pt x="765" y="381"/>
                  </a:lnTo>
                  <a:lnTo>
                    <a:pt x="781" y="363"/>
                  </a:lnTo>
                  <a:lnTo>
                    <a:pt x="793" y="349"/>
                  </a:lnTo>
                  <a:lnTo>
                    <a:pt x="769" y="327"/>
                  </a:lnTo>
                  <a:lnTo>
                    <a:pt x="757" y="318"/>
                  </a:lnTo>
                  <a:lnTo>
                    <a:pt x="737" y="300"/>
                  </a:lnTo>
                  <a:lnTo>
                    <a:pt x="734" y="306"/>
                  </a:lnTo>
                  <a:close/>
                  <a:moveTo>
                    <a:pt x="653" y="385"/>
                  </a:moveTo>
                  <a:lnTo>
                    <a:pt x="573" y="361"/>
                  </a:lnTo>
                  <a:lnTo>
                    <a:pt x="552" y="442"/>
                  </a:lnTo>
                  <a:lnTo>
                    <a:pt x="577" y="468"/>
                  </a:lnTo>
                  <a:lnTo>
                    <a:pt x="579" y="470"/>
                  </a:lnTo>
                  <a:lnTo>
                    <a:pt x="601" y="446"/>
                  </a:lnTo>
                  <a:lnTo>
                    <a:pt x="633" y="408"/>
                  </a:lnTo>
                  <a:lnTo>
                    <a:pt x="653" y="385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" name="Freeform 82">
              <a:extLst>
                <a:ext uri="{FF2B5EF4-FFF2-40B4-BE49-F238E27FC236}">
                  <a16:creationId xmlns:a16="http://schemas.microsoft.com/office/drawing/2014/main" id="{D38ED92E-E1B2-481A-A1A5-32D602642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112" y="4724444"/>
              <a:ext cx="80711" cy="43736"/>
            </a:xfrm>
            <a:custGeom>
              <a:avLst/>
              <a:gdLst>
                <a:gd name="T0" fmla="*/ 87 w 109"/>
                <a:gd name="T1" fmla="*/ 31 h 59"/>
                <a:gd name="T2" fmla="*/ 78 w 109"/>
                <a:gd name="T3" fmla="*/ 29 h 59"/>
                <a:gd name="T4" fmla="*/ 66 w 109"/>
                <a:gd name="T5" fmla="*/ 23 h 59"/>
                <a:gd name="T6" fmla="*/ 68 w 109"/>
                <a:gd name="T7" fmla="*/ 19 h 59"/>
                <a:gd name="T8" fmla="*/ 79 w 109"/>
                <a:gd name="T9" fmla="*/ 25 h 59"/>
                <a:gd name="T10" fmla="*/ 103 w 109"/>
                <a:gd name="T11" fmla="*/ 27 h 59"/>
                <a:gd name="T12" fmla="*/ 103 w 109"/>
                <a:gd name="T13" fmla="*/ 31 h 59"/>
                <a:gd name="T14" fmla="*/ 109 w 109"/>
                <a:gd name="T15" fmla="*/ 31 h 59"/>
                <a:gd name="T16" fmla="*/ 109 w 109"/>
                <a:gd name="T17" fmla="*/ 57 h 59"/>
                <a:gd name="T18" fmla="*/ 87 w 109"/>
                <a:gd name="T19" fmla="*/ 57 h 59"/>
                <a:gd name="T20" fmla="*/ 87 w 109"/>
                <a:gd name="T21" fmla="*/ 47 h 59"/>
                <a:gd name="T22" fmla="*/ 76 w 109"/>
                <a:gd name="T23" fmla="*/ 47 h 59"/>
                <a:gd name="T24" fmla="*/ 76 w 109"/>
                <a:gd name="T25" fmla="*/ 57 h 59"/>
                <a:gd name="T26" fmla="*/ 56 w 109"/>
                <a:gd name="T27" fmla="*/ 59 h 59"/>
                <a:gd name="T28" fmla="*/ 50 w 109"/>
                <a:gd name="T29" fmla="*/ 57 h 59"/>
                <a:gd name="T30" fmla="*/ 22 w 109"/>
                <a:gd name="T31" fmla="*/ 41 h 59"/>
                <a:gd name="T32" fmla="*/ 4 w 109"/>
                <a:gd name="T33" fmla="*/ 41 h 59"/>
                <a:gd name="T34" fmla="*/ 0 w 109"/>
                <a:gd name="T35" fmla="*/ 0 h 59"/>
                <a:gd name="T36" fmla="*/ 8 w 109"/>
                <a:gd name="T37" fmla="*/ 7 h 59"/>
                <a:gd name="T38" fmla="*/ 22 w 109"/>
                <a:gd name="T39" fmla="*/ 17 h 59"/>
                <a:gd name="T40" fmla="*/ 32 w 109"/>
                <a:gd name="T41" fmla="*/ 21 h 59"/>
                <a:gd name="T42" fmla="*/ 28 w 109"/>
                <a:gd name="T43" fmla="*/ 31 h 59"/>
                <a:gd name="T44" fmla="*/ 54 w 109"/>
                <a:gd name="T45" fmla="*/ 47 h 59"/>
                <a:gd name="T46" fmla="*/ 60 w 109"/>
                <a:gd name="T47" fmla="*/ 33 h 59"/>
                <a:gd name="T48" fmla="*/ 72 w 109"/>
                <a:gd name="T49" fmla="*/ 39 h 59"/>
                <a:gd name="T50" fmla="*/ 81 w 109"/>
                <a:gd name="T51" fmla="*/ 41 h 59"/>
                <a:gd name="T52" fmla="*/ 83 w 109"/>
                <a:gd name="T53" fmla="*/ 39 h 59"/>
                <a:gd name="T54" fmla="*/ 87 w 109"/>
                <a:gd name="T55" fmla="*/ 39 h 59"/>
                <a:gd name="T56" fmla="*/ 87 w 109"/>
                <a:gd name="T57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59">
                  <a:moveTo>
                    <a:pt x="87" y="31"/>
                  </a:moveTo>
                  <a:lnTo>
                    <a:pt x="78" y="29"/>
                  </a:lnTo>
                  <a:lnTo>
                    <a:pt x="66" y="23"/>
                  </a:lnTo>
                  <a:lnTo>
                    <a:pt x="68" y="19"/>
                  </a:lnTo>
                  <a:lnTo>
                    <a:pt x="79" y="25"/>
                  </a:lnTo>
                  <a:lnTo>
                    <a:pt x="103" y="27"/>
                  </a:lnTo>
                  <a:lnTo>
                    <a:pt x="103" y="31"/>
                  </a:lnTo>
                  <a:lnTo>
                    <a:pt x="109" y="31"/>
                  </a:lnTo>
                  <a:lnTo>
                    <a:pt x="109" y="57"/>
                  </a:lnTo>
                  <a:lnTo>
                    <a:pt x="87" y="57"/>
                  </a:lnTo>
                  <a:lnTo>
                    <a:pt x="87" y="47"/>
                  </a:lnTo>
                  <a:lnTo>
                    <a:pt x="76" y="47"/>
                  </a:lnTo>
                  <a:lnTo>
                    <a:pt x="76" y="57"/>
                  </a:lnTo>
                  <a:lnTo>
                    <a:pt x="56" y="59"/>
                  </a:lnTo>
                  <a:lnTo>
                    <a:pt x="50" y="57"/>
                  </a:lnTo>
                  <a:lnTo>
                    <a:pt x="22" y="41"/>
                  </a:lnTo>
                  <a:lnTo>
                    <a:pt x="4" y="41"/>
                  </a:lnTo>
                  <a:lnTo>
                    <a:pt x="0" y="0"/>
                  </a:lnTo>
                  <a:lnTo>
                    <a:pt x="8" y="7"/>
                  </a:lnTo>
                  <a:lnTo>
                    <a:pt x="22" y="17"/>
                  </a:lnTo>
                  <a:lnTo>
                    <a:pt x="32" y="21"/>
                  </a:lnTo>
                  <a:lnTo>
                    <a:pt x="28" y="31"/>
                  </a:lnTo>
                  <a:lnTo>
                    <a:pt x="54" y="47"/>
                  </a:lnTo>
                  <a:lnTo>
                    <a:pt x="60" y="33"/>
                  </a:lnTo>
                  <a:lnTo>
                    <a:pt x="72" y="39"/>
                  </a:lnTo>
                  <a:lnTo>
                    <a:pt x="81" y="41"/>
                  </a:lnTo>
                  <a:lnTo>
                    <a:pt x="83" y="39"/>
                  </a:lnTo>
                  <a:lnTo>
                    <a:pt x="87" y="39"/>
                  </a:lnTo>
                  <a:lnTo>
                    <a:pt x="87" y="3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" name="Freeform 83">
              <a:extLst>
                <a:ext uri="{FF2B5EF4-FFF2-40B4-BE49-F238E27FC236}">
                  <a16:creationId xmlns:a16="http://schemas.microsoft.com/office/drawing/2014/main" id="{C9235CD1-4D4E-48DA-A1DB-F0E9963C2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371" y="4221110"/>
              <a:ext cx="108849" cy="5930"/>
            </a:xfrm>
            <a:custGeom>
              <a:avLst/>
              <a:gdLst>
                <a:gd name="T0" fmla="*/ 0 w 147"/>
                <a:gd name="T1" fmla="*/ 4 h 8"/>
                <a:gd name="T2" fmla="*/ 147 w 147"/>
                <a:gd name="T3" fmla="*/ 0 h 8"/>
                <a:gd name="T4" fmla="*/ 147 w 147"/>
                <a:gd name="T5" fmla="*/ 6 h 8"/>
                <a:gd name="T6" fmla="*/ 0 w 147"/>
                <a:gd name="T7" fmla="*/ 8 h 8"/>
                <a:gd name="T8" fmla="*/ 0 w 14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8">
                  <a:moveTo>
                    <a:pt x="0" y="4"/>
                  </a:moveTo>
                  <a:lnTo>
                    <a:pt x="147" y="0"/>
                  </a:lnTo>
                  <a:lnTo>
                    <a:pt x="147" y="6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" name="Freeform 84">
              <a:extLst>
                <a:ext uri="{FF2B5EF4-FFF2-40B4-BE49-F238E27FC236}">
                  <a16:creationId xmlns:a16="http://schemas.microsoft.com/office/drawing/2014/main" id="{F5FEA3D3-0E35-4328-B106-BB8378894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296" y="4968327"/>
              <a:ext cx="208072" cy="37806"/>
            </a:xfrm>
            <a:custGeom>
              <a:avLst/>
              <a:gdLst>
                <a:gd name="T0" fmla="*/ 0 w 281"/>
                <a:gd name="T1" fmla="*/ 51 h 51"/>
                <a:gd name="T2" fmla="*/ 0 w 281"/>
                <a:gd name="T3" fmla="*/ 44 h 51"/>
                <a:gd name="T4" fmla="*/ 281 w 281"/>
                <a:gd name="T5" fmla="*/ 0 h 51"/>
                <a:gd name="T6" fmla="*/ 281 w 281"/>
                <a:gd name="T7" fmla="*/ 8 h 51"/>
                <a:gd name="T8" fmla="*/ 0 w 281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51">
                  <a:moveTo>
                    <a:pt x="0" y="51"/>
                  </a:moveTo>
                  <a:lnTo>
                    <a:pt x="0" y="44"/>
                  </a:lnTo>
                  <a:lnTo>
                    <a:pt x="281" y="0"/>
                  </a:lnTo>
                  <a:lnTo>
                    <a:pt x="281" y="8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" name="Freeform 85">
              <a:extLst>
                <a:ext uri="{FF2B5EF4-FFF2-40B4-BE49-F238E27FC236}">
                  <a16:creationId xmlns:a16="http://schemas.microsoft.com/office/drawing/2014/main" id="{A33AEAE9-DE52-403E-94AF-49A205D51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731" y="4667365"/>
              <a:ext cx="181415" cy="48184"/>
            </a:xfrm>
            <a:custGeom>
              <a:avLst/>
              <a:gdLst>
                <a:gd name="T0" fmla="*/ 0 w 245"/>
                <a:gd name="T1" fmla="*/ 11 h 65"/>
                <a:gd name="T2" fmla="*/ 4 w 245"/>
                <a:gd name="T3" fmla="*/ 0 h 65"/>
                <a:gd name="T4" fmla="*/ 36 w 245"/>
                <a:gd name="T5" fmla="*/ 7 h 65"/>
                <a:gd name="T6" fmla="*/ 71 w 245"/>
                <a:gd name="T7" fmla="*/ 17 h 65"/>
                <a:gd name="T8" fmla="*/ 77 w 245"/>
                <a:gd name="T9" fmla="*/ 17 h 65"/>
                <a:gd name="T10" fmla="*/ 77 w 245"/>
                <a:gd name="T11" fmla="*/ 23 h 65"/>
                <a:gd name="T12" fmla="*/ 89 w 245"/>
                <a:gd name="T13" fmla="*/ 25 h 65"/>
                <a:gd name="T14" fmla="*/ 113 w 245"/>
                <a:gd name="T15" fmla="*/ 29 h 65"/>
                <a:gd name="T16" fmla="*/ 113 w 245"/>
                <a:gd name="T17" fmla="*/ 31 h 65"/>
                <a:gd name="T18" fmla="*/ 121 w 245"/>
                <a:gd name="T19" fmla="*/ 33 h 65"/>
                <a:gd name="T20" fmla="*/ 121 w 245"/>
                <a:gd name="T21" fmla="*/ 29 h 65"/>
                <a:gd name="T22" fmla="*/ 176 w 245"/>
                <a:gd name="T23" fmla="*/ 41 h 65"/>
                <a:gd name="T24" fmla="*/ 174 w 245"/>
                <a:gd name="T25" fmla="*/ 47 h 65"/>
                <a:gd name="T26" fmla="*/ 180 w 245"/>
                <a:gd name="T27" fmla="*/ 47 h 65"/>
                <a:gd name="T28" fmla="*/ 180 w 245"/>
                <a:gd name="T29" fmla="*/ 47 h 65"/>
                <a:gd name="T30" fmla="*/ 226 w 245"/>
                <a:gd name="T31" fmla="*/ 57 h 65"/>
                <a:gd name="T32" fmla="*/ 245 w 245"/>
                <a:gd name="T33" fmla="*/ 61 h 65"/>
                <a:gd name="T34" fmla="*/ 243 w 245"/>
                <a:gd name="T35" fmla="*/ 65 h 65"/>
                <a:gd name="T36" fmla="*/ 216 w 245"/>
                <a:gd name="T37" fmla="*/ 61 h 65"/>
                <a:gd name="T38" fmla="*/ 208 w 245"/>
                <a:gd name="T39" fmla="*/ 59 h 65"/>
                <a:gd name="T40" fmla="*/ 188 w 245"/>
                <a:gd name="T41" fmla="*/ 55 h 65"/>
                <a:gd name="T42" fmla="*/ 176 w 245"/>
                <a:gd name="T43" fmla="*/ 53 h 65"/>
                <a:gd name="T44" fmla="*/ 139 w 245"/>
                <a:gd name="T45" fmla="*/ 43 h 65"/>
                <a:gd name="T46" fmla="*/ 139 w 245"/>
                <a:gd name="T47" fmla="*/ 41 h 65"/>
                <a:gd name="T48" fmla="*/ 107 w 245"/>
                <a:gd name="T49" fmla="*/ 35 h 65"/>
                <a:gd name="T50" fmla="*/ 105 w 245"/>
                <a:gd name="T51" fmla="*/ 37 h 65"/>
                <a:gd name="T52" fmla="*/ 73 w 245"/>
                <a:gd name="T53" fmla="*/ 29 h 65"/>
                <a:gd name="T54" fmla="*/ 69 w 245"/>
                <a:gd name="T55" fmla="*/ 27 h 65"/>
                <a:gd name="T56" fmla="*/ 36 w 245"/>
                <a:gd name="T57" fmla="*/ 19 h 65"/>
                <a:gd name="T58" fmla="*/ 32 w 245"/>
                <a:gd name="T59" fmla="*/ 17 h 65"/>
                <a:gd name="T60" fmla="*/ 2 w 245"/>
                <a:gd name="T61" fmla="*/ 11 h 65"/>
                <a:gd name="T62" fmla="*/ 0 w 245"/>
                <a:gd name="T63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5" h="65">
                  <a:moveTo>
                    <a:pt x="0" y="11"/>
                  </a:moveTo>
                  <a:lnTo>
                    <a:pt x="4" y="0"/>
                  </a:lnTo>
                  <a:lnTo>
                    <a:pt x="36" y="7"/>
                  </a:lnTo>
                  <a:lnTo>
                    <a:pt x="71" y="17"/>
                  </a:lnTo>
                  <a:lnTo>
                    <a:pt x="77" y="17"/>
                  </a:lnTo>
                  <a:lnTo>
                    <a:pt x="77" y="23"/>
                  </a:lnTo>
                  <a:lnTo>
                    <a:pt x="89" y="25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76" y="41"/>
                  </a:lnTo>
                  <a:lnTo>
                    <a:pt x="174" y="47"/>
                  </a:lnTo>
                  <a:lnTo>
                    <a:pt x="180" y="47"/>
                  </a:lnTo>
                  <a:lnTo>
                    <a:pt x="180" y="47"/>
                  </a:lnTo>
                  <a:lnTo>
                    <a:pt x="226" y="57"/>
                  </a:lnTo>
                  <a:lnTo>
                    <a:pt x="245" y="61"/>
                  </a:lnTo>
                  <a:lnTo>
                    <a:pt x="243" y="65"/>
                  </a:lnTo>
                  <a:lnTo>
                    <a:pt x="216" y="61"/>
                  </a:lnTo>
                  <a:lnTo>
                    <a:pt x="208" y="59"/>
                  </a:lnTo>
                  <a:lnTo>
                    <a:pt x="188" y="55"/>
                  </a:lnTo>
                  <a:lnTo>
                    <a:pt x="176" y="53"/>
                  </a:lnTo>
                  <a:lnTo>
                    <a:pt x="139" y="43"/>
                  </a:lnTo>
                  <a:lnTo>
                    <a:pt x="139" y="41"/>
                  </a:lnTo>
                  <a:lnTo>
                    <a:pt x="107" y="35"/>
                  </a:lnTo>
                  <a:lnTo>
                    <a:pt x="105" y="37"/>
                  </a:lnTo>
                  <a:lnTo>
                    <a:pt x="73" y="29"/>
                  </a:lnTo>
                  <a:lnTo>
                    <a:pt x="69" y="27"/>
                  </a:lnTo>
                  <a:lnTo>
                    <a:pt x="36" y="19"/>
                  </a:lnTo>
                  <a:lnTo>
                    <a:pt x="32" y="17"/>
                  </a:lnTo>
                  <a:lnTo>
                    <a:pt x="2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1" name="Freeform 86">
              <a:extLst>
                <a:ext uri="{FF2B5EF4-FFF2-40B4-BE49-F238E27FC236}">
                  <a16:creationId xmlns:a16="http://schemas.microsoft.com/office/drawing/2014/main" id="{84480D6B-7682-47D6-A972-9979EBFD2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622" y="3886048"/>
              <a:ext cx="42207" cy="8895"/>
            </a:xfrm>
            <a:custGeom>
              <a:avLst/>
              <a:gdLst>
                <a:gd name="T0" fmla="*/ 0 w 57"/>
                <a:gd name="T1" fmla="*/ 4 h 12"/>
                <a:gd name="T2" fmla="*/ 0 w 57"/>
                <a:gd name="T3" fmla="*/ 0 h 12"/>
                <a:gd name="T4" fmla="*/ 20 w 57"/>
                <a:gd name="T5" fmla="*/ 2 h 12"/>
                <a:gd name="T6" fmla="*/ 20 w 57"/>
                <a:gd name="T7" fmla="*/ 0 h 12"/>
                <a:gd name="T8" fmla="*/ 39 w 57"/>
                <a:gd name="T9" fmla="*/ 4 h 12"/>
                <a:gd name="T10" fmla="*/ 41 w 57"/>
                <a:gd name="T11" fmla="*/ 2 h 12"/>
                <a:gd name="T12" fmla="*/ 43 w 57"/>
                <a:gd name="T13" fmla="*/ 2 h 12"/>
                <a:gd name="T14" fmla="*/ 45 w 57"/>
                <a:gd name="T15" fmla="*/ 2 h 12"/>
                <a:gd name="T16" fmla="*/ 45 w 57"/>
                <a:gd name="T17" fmla="*/ 0 h 12"/>
                <a:gd name="T18" fmla="*/ 57 w 57"/>
                <a:gd name="T19" fmla="*/ 0 h 12"/>
                <a:gd name="T20" fmla="*/ 53 w 57"/>
                <a:gd name="T21" fmla="*/ 10 h 12"/>
                <a:gd name="T22" fmla="*/ 43 w 57"/>
                <a:gd name="T23" fmla="*/ 8 h 12"/>
                <a:gd name="T24" fmla="*/ 37 w 57"/>
                <a:gd name="T25" fmla="*/ 12 h 12"/>
                <a:gd name="T26" fmla="*/ 33 w 57"/>
                <a:gd name="T27" fmla="*/ 10 h 12"/>
                <a:gd name="T28" fmla="*/ 33 w 57"/>
                <a:gd name="T29" fmla="*/ 8 h 12"/>
                <a:gd name="T30" fmla="*/ 31 w 57"/>
                <a:gd name="T31" fmla="*/ 8 h 12"/>
                <a:gd name="T32" fmla="*/ 31 w 57"/>
                <a:gd name="T33" fmla="*/ 8 h 12"/>
                <a:gd name="T34" fmla="*/ 31 w 57"/>
                <a:gd name="T35" fmla="*/ 8 h 12"/>
                <a:gd name="T36" fmla="*/ 22 w 57"/>
                <a:gd name="T37" fmla="*/ 6 h 12"/>
                <a:gd name="T38" fmla="*/ 20 w 57"/>
                <a:gd name="T39" fmla="*/ 6 h 12"/>
                <a:gd name="T40" fmla="*/ 0 w 57"/>
                <a:gd name="T4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12">
                  <a:moveTo>
                    <a:pt x="0" y="4"/>
                  </a:moveTo>
                  <a:lnTo>
                    <a:pt x="0" y="0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3" y="10"/>
                  </a:lnTo>
                  <a:lnTo>
                    <a:pt x="43" y="8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2" name="Freeform 87">
              <a:extLst>
                <a:ext uri="{FF2B5EF4-FFF2-40B4-BE49-F238E27FC236}">
                  <a16:creationId xmlns:a16="http://schemas.microsoft.com/office/drawing/2014/main" id="{F5E87A12-34EE-4813-9588-02AA81F4D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816" y="3919405"/>
              <a:ext cx="65902" cy="64492"/>
            </a:xfrm>
            <a:custGeom>
              <a:avLst/>
              <a:gdLst>
                <a:gd name="T0" fmla="*/ 44 w 45"/>
                <a:gd name="T1" fmla="*/ 39 h 44"/>
                <a:gd name="T2" fmla="*/ 42 w 45"/>
                <a:gd name="T3" fmla="*/ 38 h 44"/>
                <a:gd name="T4" fmla="*/ 40 w 45"/>
                <a:gd name="T5" fmla="*/ 37 h 44"/>
                <a:gd name="T6" fmla="*/ 38 w 45"/>
                <a:gd name="T7" fmla="*/ 36 h 44"/>
                <a:gd name="T8" fmla="*/ 36 w 45"/>
                <a:gd name="T9" fmla="*/ 35 h 44"/>
                <a:gd name="T10" fmla="*/ 34 w 45"/>
                <a:gd name="T11" fmla="*/ 34 h 44"/>
                <a:gd name="T12" fmla="*/ 32 w 45"/>
                <a:gd name="T13" fmla="*/ 33 h 44"/>
                <a:gd name="T14" fmla="*/ 30 w 45"/>
                <a:gd name="T15" fmla="*/ 31 h 44"/>
                <a:gd name="T16" fmla="*/ 28 w 45"/>
                <a:gd name="T17" fmla="*/ 30 h 44"/>
                <a:gd name="T18" fmla="*/ 26 w 45"/>
                <a:gd name="T19" fmla="*/ 28 h 44"/>
                <a:gd name="T20" fmla="*/ 24 w 45"/>
                <a:gd name="T21" fmla="*/ 27 h 44"/>
                <a:gd name="T22" fmla="*/ 22 w 45"/>
                <a:gd name="T23" fmla="*/ 25 h 44"/>
                <a:gd name="T24" fmla="*/ 20 w 45"/>
                <a:gd name="T25" fmla="*/ 23 h 44"/>
                <a:gd name="T26" fmla="*/ 18 w 45"/>
                <a:gd name="T27" fmla="*/ 21 h 44"/>
                <a:gd name="T28" fmla="*/ 17 w 45"/>
                <a:gd name="T29" fmla="*/ 19 h 44"/>
                <a:gd name="T30" fmla="*/ 15 w 45"/>
                <a:gd name="T31" fmla="*/ 17 h 44"/>
                <a:gd name="T32" fmla="*/ 14 w 45"/>
                <a:gd name="T33" fmla="*/ 15 h 44"/>
                <a:gd name="T34" fmla="*/ 12 w 45"/>
                <a:gd name="T35" fmla="*/ 13 h 44"/>
                <a:gd name="T36" fmla="*/ 11 w 45"/>
                <a:gd name="T37" fmla="*/ 11 h 44"/>
                <a:gd name="T38" fmla="*/ 10 w 45"/>
                <a:gd name="T39" fmla="*/ 9 h 44"/>
                <a:gd name="T40" fmla="*/ 9 w 45"/>
                <a:gd name="T41" fmla="*/ 7 h 44"/>
                <a:gd name="T42" fmla="*/ 8 w 45"/>
                <a:gd name="T43" fmla="*/ 5 h 44"/>
                <a:gd name="T44" fmla="*/ 7 w 45"/>
                <a:gd name="T45" fmla="*/ 3 h 44"/>
                <a:gd name="T46" fmla="*/ 6 w 45"/>
                <a:gd name="T47" fmla="*/ 1 h 44"/>
                <a:gd name="T48" fmla="*/ 6 w 45"/>
                <a:gd name="T49" fmla="*/ 0 h 44"/>
                <a:gd name="T50" fmla="*/ 3 w 45"/>
                <a:gd name="T51" fmla="*/ 5 h 44"/>
                <a:gd name="T52" fmla="*/ 4 w 45"/>
                <a:gd name="T53" fmla="*/ 7 h 44"/>
                <a:gd name="T54" fmla="*/ 4 w 45"/>
                <a:gd name="T55" fmla="*/ 9 h 44"/>
                <a:gd name="T56" fmla="*/ 5 w 45"/>
                <a:gd name="T57" fmla="*/ 11 h 44"/>
                <a:gd name="T58" fmla="*/ 6 w 45"/>
                <a:gd name="T59" fmla="*/ 13 h 44"/>
                <a:gd name="T60" fmla="*/ 8 w 45"/>
                <a:gd name="T61" fmla="*/ 15 h 44"/>
                <a:gd name="T62" fmla="*/ 9 w 45"/>
                <a:gd name="T63" fmla="*/ 17 h 44"/>
                <a:gd name="T64" fmla="*/ 10 w 45"/>
                <a:gd name="T65" fmla="*/ 19 h 44"/>
                <a:gd name="T66" fmla="*/ 12 w 45"/>
                <a:gd name="T67" fmla="*/ 21 h 44"/>
                <a:gd name="T68" fmla="*/ 13 w 45"/>
                <a:gd name="T69" fmla="*/ 23 h 44"/>
                <a:gd name="T70" fmla="*/ 15 w 45"/>
                <a:gd name="T71" fmla="*/ 25 h 44"/>
                <a:gd name="T72" fmla="*/ 17 w 45"/>
                <a:gd name="T73" fmla="*/ 27 h 44"/>
                <a:gd name="T74" fmla="*/ 19 w 45"/>
                <a:gd name="T75" fmla="*/ 29 h 44"/>
                <a:gd name="T76" fmla="*/ 21 w 45"/>
                <a:gd name="T77" fmla="*/ 31 h 44"/>
                <a:gd name="T78" fmla="*/ 23 w 45"/>
                <a:gd name="T79" fmla="*/ 32 h 44"/>
                <a:gd name="T80" fmla="*/ 25 w 45"/>
                <a:gd name="T81" fmla="*/ 34 h 44"/>
                <a:gd name="T82" fmla="*/ 27 w 45"/>
                <a:gd name="T83" fmla="*/ 35 h 44"/>
                <a:gd name="T84" fmla="*/ 29 w 45"/>
                <a:gd name="T85" fmla="*/ 37 h 44"/>
                <a:gd name="T86" fmla="*/ 31 w 45"/>
                <a:gd name="T87" fmla="*/ 38 h 44"/>
                <a:gd name="T88" fmla="*/ 33 w 45"/>
                <a:gd name="T89" fmla="*/ 39 h 44"/>
                <a:gd name="T90" fmla="*/ 35 w 45"/>
                <a:gd name="T91" fmla="*/ 40 h 44"/>
                <a:gd name="T92" fmla="*/ 37 w 45"/>
                <a:gd name="T93" fmla="*/ 41 h 44"/>
                <a:gd name="T94" fmla="*/ 39 w 45"/>
                <a:gd name="T95" fmla="*/ 42 h 44"/>
                <a:gd name="T96" fmla="*/ 41 w 45"/>
                <a:gd name="T97" fmla="*/ 43 h 44"/>
                <a:gd name="T98" fmla="*/ 43 w 45"/>
                <a:gd name="T99" fmla="*/ 43 h 44"/>
                <a:gd name="T100" fmla="*/ 45 w 45"/>
                <a:gd name="T101" fmla="*/ 44 h 44"/>
                <a:gd name="T102" fmla="*/ 45 w 45"/>
                <a:gd name="T103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44">
                  <a:moveTo>
                    <a:pt x="45" y="39"/>
                  </a:moveTo>
                  <a:lnTo>
                    <a:pt x="44" y="39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1" y="32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7" y="29"/>
                  </a:lnTo>
                  <a:lnTo>
                    <a:pt x="26" y="28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3" y="26"/>
                  </a:lnTo>
                  <a:lnTo>
                    <a:pt x="22" y="25"/>
                  </a:lnTo>
                  <a:lnTo>
                    <a:pt x="21" y="24"/>
                  </a:lnTo>
                  <a:lnTo>
                    <a:pt x="20" y="23"/>
                  </a:lnTo>
                  <a:lnTo>
                    <a:pt x="19" y="22"/>
                  </a:lnTo>
                  <a:lnTo>
                    <a:pt x="18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5"/>
                  </a:lnTo>
                  <a:lnTo>
                    <a:pt x="16" y="26"/>
                  </a:lnTo>
                  <a:lnTo>
                    <a:pt x="17" y="27"/>
                  </a:lnTo>
                  <a:lnTo>
                    <a:pt x="18" y="28"/>
                  </a:lnTo>
                  <a:lnTo>
                    <a:pt x="19" y="29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5" y="34"/>
                  </a:lnTo>
                  <a:lnTo>
                    <a:pt x="26" y="35"/>
                  </a:lnTo>
                  <a:lnTo>
                    <a:pt x="27" y="35"/>
                  </a:lnTo>
                  <a:lnTo>
                    <a:pt x="28" y="36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1" y="38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7" y="41"/>
                  </a:lnTo>
                  <a:lnTo>
                    <a:pt x="38" y="41"/>
                  </a:lnTo>
                  <a:lnTo>
                    <a:pt x="39" y="42"/>
                  </a:lnTo>
                  <a:lnTo>
                    <a:pt x="40" y="42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3" y="43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5" y="39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3" name="Freeform 88">
              <a:extLst>
                <a:ext uri="{FF2B5EF4-FFF2-40B4-BE49-F238E27FC236}">
                  <a16:creationId xmlns:a16="http://schemas.microsoft.com/office/drawing/2014/main" id="{F392BB3B-501B-45BC-BF31-77B79045D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211" y="4728150"/>
              <a:ext cx="17771" cy="11861"/>
            </a:xfrm>
            <a:custGeom>
              <a:avLst/>
              <a:gdLst>
                <a:gd name="T0" fmla="*/ 4 w 24"/>
                <a:gd name="T1" fmla="*/ 0 h 16"/>
                <a:gd name="T2" fmla="*/ 24 w 24"/>
                <a:gd name="T3" fmla="*/ 12 h 16"/>
                <a:gd name="T4" fmla="*/ 22 w 24"/>
                <a:gd name="T5" fmla="*/ 16 h 16"/>
                <a:gd name="T6" fmla="*/ 0 w 24"/>
                <a:gd name="T7" fmla="*/ 4 h 16"/>
                <a:gd name="T8" fmla="*/ 4 w 2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4" y="0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4" name="Freeform 89">
              <a:extLst>
                <a:ext uri="{FF2B5EF4-FFF2-40B4-BE49-F238E27FC236}">
                  <a16:creationId xmlns:a16="http://schemas.microsoft.com/office/drawing/2014/main" id="{308A46C7-8A41-4605-93E1-3468397D9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074" y="4989083"/>
              <a:ext cx="15550" cy="18532"/>
            </a:xfrm>
            <a:custGeom>
              <a:avLst/>
              <a:gdLst>
                <a:gd name="T0" fmla="*/ 4 w 21"/>
                <a:gd name="T1" fmla="*/ 0 h 25"/>
                <a:gd name="T2" fmla="*/ 21 w 21"/>
                <a:gd name="T3" fmla="*/ 23 h 25"/>
                <a:gd name="T4" fmla="*/ 17 w 21"/>
                <a:gd name="T5" fmla="*/ 25 h 25"/>
                <a:gd name="T6" fmla="*/ 0 w 21"/>
                <a:gd name="T7" fmla="*/ 4 h 25"/>
                <a:gd name="T8" fmla="*/ 4 w 21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4" y="0"/>
                  </a:moveTo>
                  <a:lnTo>
                    <a:pt x="21" y="23"/>
                  </a:lnTo>
                  <a:lnTo>
                    <a:pt x="17" y="25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" name="Freeform 90">
              <a:extLst>
                <a:ext uri="{FF2B5EF4-FFF2-40B4-BE49-F238E27FC236}">
                  <a16:creationId xmlns:a16="http://schemas.microsoft.com/office/drawing/2014/main" id="{FAEBF4B3-7F18-41EB-8F4C-8797E6A8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416" y="5202574"/>
              <a:ext cx="131803" cy="123054"/>
            </a:xfrm>
            <a:custGeom>
              <a:avLst/>
              <a:gdLst>
                <a:gd name="T0" fmla="*/ 0 w 178"/>
                <a:gd name="T1" fmla="*/ 162 h 166"/>
                <a:gd name="T2" fmla="*/ 21 w 178"/>
                <a:gd name="T3" fmla="*/ 140 h 166"/>
                <a:gd name="T4" fmla="*/ 31 w 178"/>
                <a:gd name="T5" fmla="*/ 132 h 166"/>
                <a:gd name="T6" fmla="*/ 45 w 178"/>
                <a:gd name="T7" fmla="*/ 116 h 166"/>
                <a:gd name="T8" fmla="*/ 45 w 178"/>
                <a:gd name="T9" fmla="*/ 106 h 166"/>
                <a:gd name="T10" fmla="*/ 43 w 178"/>
                <a:gd name="T11" fmla="*/ 91 h 166"/>
                <a:gd name="T12" fmla="*/ 41 w 178"/>
                <a:gd name="T13" fmla="*/ 81 h 166"/>
                <a:gd name="T14" fmla="*/ 43 w 178"/>
                <a:gd name="T15" fmla="*/ 75 h 166"/>
                <a:gd name="T16" fmla="*/ 45 w 178"/>
                <a:gd name="T17" fmla="*/ 71 h 166"/>
                <a:gd name="T18" fmla="*/ 53 w 178"/>
                <a:gd name="T19" fmla="*/ 55 h 166"/>
                <a:gd name="T20" fmla="*/ 63 w 178"/>
                <a:gd name="T21" fmla="*/ 47 h 166"/>
                <a:gd name="T22" fmla="*/ 97 w 178"/>
                <a:gd name="T23" fmla="*/ 26 h 166"/>
                <a:gd name="T24" fmla="*/ 142 w 178"/>
                <a:gd name="T25" fmla="*/ 10 h 166"/>
                <a:gd name="T26" fmla="*/ 178 w 178"/>
                <a:gd name="T27" fmla="*/ 0 h 166"/>
                <a:gd name="T28" fmla="*/ 178 w 178"/>
                <a:gd name="T29" fmla="*/ 4 h 166"/>
                <a:gd name="T30" fmla="*/ 142 w 178"/>
                <a:gd name="T31" fmla="*/ 14 h 166"/>
                <a:gd name="T32" fmla="*/ 99 w 178"/>
                <a:gd name="T33" fmla="*/ 28 h 166"/>
                <a:gd name="T34" fmla="*/ 57 w 178"/>
                <a:gd name="T35" fmla="*/ 57 h 166"/>
                <a:gd name="T36" fmla="*/ 47 w 178"/>
                <a:gd name="T37" fmla="*/ 81 h 166"/>
                <a:gd name="T38" fmla="*/ 47 w 178"/>
                <a:gd name="T39" fmla="*/ 91 h 166"/>
                <a:gd name="T40" fmla="*/ 49 w 178"/>
                <a:gd name="T41" fmla="*/ 106 h 166"/>
                <a:gd name="T42" fmla="*/ 51 w 178"/>
                <a:gd name="T43" fmla="*/ 118 h 166"/>
                <a:gd name="T44" fmla="*/ 53 w 178"/>
                <a:gd name="T45" fmla="*/ 128 h 166"/>
                <a:gd name="T46" fmla="*/ 27 w 178"/>
                <a:gd name="T47" fmla="*/ 142 h 166"/>
                <a:gd name="T48" fmla="*/ 19 w 178"/>
                <a:gd name="T49" fmla="*/ 152 h 166"/>
                <a:gd name="T50" fmla="*/ 10 w 178"/>
                <a:gd name="T51" fmla="*/ 160 h 166"/>
                <a:gd name="T52" fmla="*/ 4 w 178"/>
                <a:gd name="T53" fmla="*/ 166 h 166"/>
                <a:gd name="T54" fmla="*/ 0 w 178"/>
                <a:gd name="T5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8" h="166">
                  <a:moveTo>
                    <a:pt x="0" y="162"/>
                  </a:moveTo>
                  <a:lnTo>
                    <a:pt x="21" y="140"/>
                  </a:lnTo>
                  <a:lnTo>
                    <a:pt x="31" y="132"/>
                  </a:lnTo>
                  <a:lnTo>
                    <a:pt x="45" y="116"/>
                  </a:lnTo>
                  <a:lnTo>
                    <a:pt x="45" y="106"/>
                  </a:lnTo>
                  <a:lnTo>
                    <a:pt x="43" y="91"/>
                  </a:lnTo>
                  <a:lnTo>
                    <a:pt x="41" y="81"/>
                  </a:lnTo>
                  <a:lnTo>
                    <a:pt x="43" y="75"/>
                  </a:lnTo>
                  <a:lnTo>
                    <a:pt x="45" y="71"/>
                  </a:lnTo>
                  <a:lnTo>
                    <a:pt x="53" y="55"/>
                  </a:lnTo>
                  <a:lnTo>
                    <a:pt x="63" y="47"/>
                  </a:lnTo>
                  <a:lnTo>
                    <a:pt x="97" y="26"/>
                  </a:lnTo>
                  <a:lnTo>
                    <a:pt x="142" y="10"/>
                  </a:lnTo>
                  <a:lnTo>
                    <a:pt x="178" y="0"/>
                  </a:lnTo>
                  <a:lnTo>
                    <a:pt x="178" y="4"/>
                  </a:lnTo>
                  <a:lnTo>
                    <a:pt x="142" y="14"/>
                  </a:lnTo>
                  <a:lnTo>
                    <a:pt x="99" y="28"/>
                  </a:lnTo>
                  <a:lnTo>
                    <a:pt x="57" y="57"/>
                  </a:lnTo>
                  <a:lnTo>
                    <a:pt x="47" y="81"/>
                  </a:lnTo>
                  <a:lnTo>
                    <a:pt x="47" y="91"/>
                  </a:lnTo>
                  <a:lnTo>
                    <a:pt x="49" y="106"/>
                  </a:lnTo>
                  <a:lnTo>
                    <a:pt x="51" y="118"/>
                  </a:lnTo>
                  <a:lnTo>
                    <a:pt x="53" y="128"/>
                  </a:lnTo>
                  <a:lnTo>
                    <a:pt x="27" y="142"/>
                  </a:lnTo>
                  <a:lnTo>
                    <a:pt x="19" y="152"/>
                  </a:lnTo>
                  <a:lnTo>
                    <a:pt x="10" y="160"/>
                  </a:lnTo>
                  <a:lnTo>
                    <a:pt x="4" y="166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" name="Freeform 91">
              <a:extLst>
                <a:ext uri="{FF2B5EF4-FFF2-40B4-BE49-F238E27FC236}">
                  <a16:creationId xmlns:a16="http://schemas.microsoft.com/office/drawing/2014/main" id="{A0AD36CD-C94E-4822-BF6A-90885FCF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939" y="4942382"/>
              <a:ext cx="11847" cy="6672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7 w 8"/>
                <a:gd name="T5" fmla="*/ 5 h 5"/>
                <a:gd name="T6" fmla="*/ 8 w 8"/>
                <a:gd name="T7" fmla="*/ 4 h 5"/>
                <a:gd name="T8" fmla="*/ 8 w 8"/>
                <a:gd name="T9" fmla="*/ 3 h 5"/>
                <a:gd name="T10" fmla="*/ 8 w 8"/>
                <a:gd name="T11" fmla="*/ 2 h 5"/>
                <a:gd name="T12" fmla="*/ 7 w 8"/>
                <a:gd name="T13" fmla="*/ 1 h 5"/>
                <a:gd name="T14" fmla="*/ 6 w 8"/>
                <a:gd name="T15" fmla="*/ 0 h 5"/>
                <a:gd name="T16" fmla="*/ 6 w 8"/>
                <a:gd name="T17" fmla="*/ 0 h 5"/>
                <a:gd name="T18" fmla="*/ 4 w 8"/>
                <a:gd name="T19" fmla="*/ 1 h 5"/>
                <a:gd name="T20" fmla="*/ 0 w 8"/>
                <a:gd name="T21" fmla="*/ 5 h 5"/>
                <a:gd name="T22" fmla="*/ 0 w 8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" name="Freeform 92">
              <a:extLst>
                <a:ext uri="{FF2B5EF4-FFF2-40B4-BE49-F238E27FC236}">
                  <a16:creationId xmlns:a16="http://schemas.microsoft.com/office/drawing/2014/main" id="{D68A2745-D27D-4BB1-9881-3140CA2BA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634" y="4421257"/>
              <a:ext cx="43688" cy="52632"/>
            </a:xfrm>
            <a:custGeom>
              <a:avLst/>
              <a:gdLst>
                <a:gd name="T0" fmla="*/ 0 w 59"/>
                <a:gd name="T1" fmla="*/ 67 h 71"/>
                <a:gd name="T2" fmla="*/ 10 w 59"/>
                <a:gd name="T3" fmla="*/ 53 h 71"/>
                <a:gd name="T4" fmla="*/ 21 w 59"/>
                <a:gd name="T5" fmla="*/ 41 h 71"/>
                <a:gd name="T6" fmla="*/ 47 w 59"/>
                <a:gd name="T7" fmla="*/ 10 h 71"/>
                <a:gd name="T8" fmla="*/ 57 w 59"/>
                <a:gd name="T9" fmla="*/ 0 h 71"/>
                <a:gd name="T10" fmla="*/ 59 w 59"/>
                <a:gd name="T11" fmla="*/ 4 h 71"/>
                <a:gd name="T12" fmla="*/ 53 w 59"/>
                <a:gd name="T13" fmla="*/ 10 h 71"/>
                <a:gd name="T14" fmla="*/ 41 w 59"/>
                <a:gd name="T15" fmla="*/ 26 h 71"/>
                <a:gd name="T16" fmla="*/ 15 w 59"/>
                <a:gd name="T17" fmla="*/ 55 h 71"/>
                <a:gd name="T18" fmla="*/ 4 w 59"/>
                <a:gd name="T19" fmla="*/ 71 h 71"/>
                <a:gd name="T20" fmla="*/ 0 w 59"/>
                <a:gd name="T21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71">
                  <a:moveTo>
                    <a:pt x="0" y="67"/>
                  </a:moveTo>
                  <a:lnTo>
                    <a:pt x="10" y="53"/>
                  </a:lnTo>
                  <a:lnTo>
                    <a:pt x="21" y="41"/>
                  </a:lnTo>
                  <a:lnTo>
                    <a:pt x="47" y="10"/>
                  </a:lnTo>
                  <a:lnTo>
                    <a:pt x="57" y="0"/>
                  </a:lnTo>
                  <a:lnTo>
                    <a:pt x="59" y="4"/>
                  </a:lnTo>
                  <a:lnTo>
                    <a:pt x="53" y="10"/>
                  </a:lnTo>
                  <a:lnTo>
                    <a:pt x="41" y="26"/>
                  </a:lnTo>
                  <a:lnTo>
                    <a:pt x="15" y="55"/>
                  </a:lnTo>
                  <a:lnTo>
                    <a:pt x="4" y="71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" name="Freeform 93">
              <a:extLst>
                <a:ext uri="{FF2B5EF4-FFF2-40B4-BE49-F238E27FC236}">
                  <a16:creationId xmlns:a16="http://schemas.microsoft.com/office/drawing/2014/main" id="{7CAA907A-57E8-4342-BD5D-70FF1F76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484" y="5133634"/>
              <a:ext cx="31100" cy="16308"/>
            </a:xfrm>
            <a:custGeom>
              <a:avLst/>
              <a:gdLst>
                <a:gd name="T0" fmla="*/ 0 w 42"/>
                <a:gd name="T1" fmla="*/ 18 h 22"/>
                <a:gd name="T2" fmla="*/ 4 w 42"/>
                <a:gd name="T3" fmla="*/ 0 h 22"/>
                <a:gd name="T4" fmla="*/ 32 w 42"/>
                <a:gd name="T5" fmla="*/ 8 h 22"/>
                <a:gd name="T6" fmla="*/ 30 w 42"/>
                <a:gd name="T7" fmla="*/ 10 h 22"/>
                <a:gd name="T8" fmla="*/ 42 w 42"/>
                <a:gd name="T9" fmla="*/ 14 h 22"/>
                <a:gd name="T10" fmla="*/ 42 w 42"/>
                <a:gd name="T11" fmla="*/ 18 h 22"/>
                <a:gd name="T12" fmla="*/ 30 w 42"/>
                <a:gd name="T13" fmla="*/ 14 h 22"/>
                <a:gd name="T14" fmla="*/ 30 w 42"/>
                <a:gd name="T15" fmla="*/ 12 h 22"/>
                <a:gd name="T16" fmla="*/ 22 w 42"/>
                <a:gd name="T17" fmla="*/ 10 h 22"/>
                <a:gd name="T18" fmla="*/ 18 w 42"/>
                <a:gd name="T19" fmla="*/ 22 h 22"/>
                <a:gd name="T20" fmla="*/ 0 w 42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22">
                  <a:moveTo>
                    <a:pt x="0" y="18"/>
                  </a:moveTo>
                  <a:lnTo>
                    <a:pt x="4" y="0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22" y="10"/>
                  </a:lnTo>
                  <a:lnTo>
                    <a:pt x="18" y="2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9" name="Freeform 94">
              <a:extLst>
                <a:ext uri="{FF2B5EF4-FFF2-40B4-BE49-F238E27FC236}">
                  <a16:creationId xmlns:a16="http://schemas.microsoft.com/office/drawing/2014/main" id="{36BE1A15-54F4-4074-A740-72DDDEDE9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584" y="3638458"/>
              <a:ext cx="62940" cy="151964"/>
            </a:xfrm>
            <a:custGeom>
              <a:avLst/>
              <a:gdLst>
                <a:gd name="T0" fmla="*/ 27 w 85"/>
                <a:gd name="T1" fmla="*/ 0 h 205"/>
                <a:gd name="T2" fmla="*/ 85 w 85"/>
                <a:gd name="T3" fmla="*/ 14 h 205"/>
                <a:gd name="T4" fmla="*/ 53 w 85"/>
                <a:gd name="T5" fmla="*/ 205 h 205"/>
                <a:gd name="T6" fmla="*/ 0 w 85"/>
                <a:gd name="T7" fmla="*/ 196 h 205"/>
                <a:gd name="T8" fmla="*/ 27 w 85"/>
                <a:gd name="T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05">
                  <a:moveTo>
                    <a:pt x="27" y="0"/>
                  </a:moveTo>
                  <a:lnTo>
                    <a:pt x="85" y="14"/>
                  </a:lnTo>
                  <a:lnTo>
                    <a:pt x="53" y="205"/>
                  </a:lnTo>
                  <a:lnTo>
                    <a:pt x="0" y="19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0" name="Freeform 95">
              <a:extLst>
                <a:ext uri="{FF2B5EF4-FFF2-40B4-BE49-F238E27FC236}">
                  <a16:creationId xmlns:a16="http://schemas.microsoft.com/office/drawing/2014/main" id="{C774CA12-7C89-4DE1-9830-CD925180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3370" y="4864547"/>
              <a:ext cx="140689" cy="16308"/>
            </a:xfrm>
            <a:custGeom>
              <a:avLst/>
              <a:gdLst>
                <a:gd name="T0" fmla="*/ 188 w 190"/>
                <a:gd name="T1" fmla="*/ 22 h 22"/>
                <a:gd name="T2" fmla="*/ 154 w 190"/>
                <a:gd name="T3" fmla="*/ 14 h 22"/>
                <a:gd name="T4" fmla="*/ 142 w 190"/>
                <a:gd name="T5" fmla="*/ 10 h 22"/>
                <a:gd name="T6" fmla="*/ 130 w 190"/>
                <a:gd name="T7" fmla="*/ 8 h 22"/>
                <a:gd name="T8" fmla="*/ 93 w 190"/>
                <a:gd name="T9" fmla="*/ 4 h 22"/>
                <a:gd name="T10" fmla="*/ 18 w 190"/>
                <a:gd name="T11" fmla="*/ 2 h 22"/>
                <a:gd name="T12" fmla="*/ 0 w 190"/>
                <a:gd name="T13" fmla="*/ 0 h 22"/>
                <a:gd name="T14" fmla="*/ 0 w 190"/>
                <a:gd name="T15" fmla="*/ 0 h 22"/>
                <a:gd name="T16" fmla="*/ 18 w 190"/>
                <a:gd name="T17" fmla="*/ 2 h 22"/>
                <a:gd name="T18" fmla="*/ 93 w 190"/>
                <a:gd name="T19" fmla="*/ 2 h 22"/>
                <a:gd name="T20" fmla="*/ 115 w 190"/>
                <a:gd name="T21" fmla="*/ 4 h 22"/>
                <a:gd name="T22" fmla="*/ 128 w 190"/>
                <a:gd name="T23" fmla="*/ 4 h 22"/>
                <a:gd name="T24" fmla="*/ 166 w 190"/>
                <a:gd name="T25" fmla="*/ 14 h 22"/>
                <a:gd name="T26" fmla="*/ 190 w 190"/>
                <a:gd name="T27" fmla="*/ 20 h 22"/>
                <a:gd name="T28" fmla="*/ 188 w 190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0" h="22">
                  <a:moveTo>
                    <a:pt x="188" y="22"/>
                  </a:moveTo>
                  <a:lnTo>
                    <a:pt x="154" y="14"/>
                  </a:lnTo>
                  <a:lnTo>
                    <a:pt x="142" y="10"/>
                  </a:lnTo>
                  <a:lnTo>
                    <a:pt x="130" y="8"/>
                  </a:lnTo>
                  <a:lnTo>
                    <a:pt x="93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2"/>
                  </a:lnTo>
                  <a:lnTo>
                    <a:pt x="93" y="2"/>
                  </a:lnTo>
                  <a:lnTo>
                    <a:pt x="115" y="4"/>
                  </a:lnTo>
                  <a:lnTo>
                    <a:pt x="128" y="4"/>
                  </a:lnTo>
                  <a:lnTo>
                    <a:pt x="166" y="14"/>
                  </a:lnTo>
                  <a:lnTo>
                    <a:pt x="190" y="20"/>
                  </a:lnTo>
                  <a:lnTo>
                    <a:pt x="188" y="2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1" name="Freeform 96">
              <a:extLst>
                <a:ext uri="{FF2B5EF4-FFF2-40B4-BE49-F238E27FC236}">
                  <a16:creationId xmlns:a16="http://schemas.microsoft.com/office/drawing/2014/main" id="{94DF7131-132A-4EC3-9ADF-21B922C9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290" y="5007615"/>
              <a:ext cx="478342" cy="257968"/>
            </a:xfrm>
            <a:custGeom>
              <a:avLst/>
              <a:gdLst>
                <a:gd name="T0" fmla="*/ 126 w 646"/>
                <a:gd name="T1" fmla="*/ 294 h 348"/>
                <a:gd name="T2" fmla="*/ 156 w 646"/>
                <a:gd name="T3" fmla="*/ 291 h 348"/>
                <a:gd name="T4" fmla="*/ 245 w 646"/>
                <a:gd name="T5" fmla="*/ 275 h 348"/>
                <a:gd name="T6" fmla="*/ 290 w 646"/>
                <a:gd name="T7" fmla="*/ 265 h 348"/>
                <a:gd name="T8" fmla="*/ 302 w 646"/>
                <a:gd name="T9" fmla="*/ 216 h 348"/>
                <a:gd name="T10" fmla="*/ 287 w 646"/>
                <a:gd name="T11" fmla="*/ 123 h 348"/>
                <a:gd name="T12" fmla="*/ 267 w 646"/>
                <a:gd name="T13" fmla="*/ 4 h 348"/>
                <a:gd name="T14" fmla="*/ 279 w 646"/>
                <a:gd name="T15" fmla="*/ 28 h 348"/>
                <a:gd name="T16" fmla="*/ 290 w 646"/>
                <a:gd name="T17" fmla="*/ 113 h 348"/>
                <a:gd name="T18" fmla="*/ 296 w 646"/>
                <a:gd name="T19" fmla="*/ 162 h 348"/>
                <a:gd name="T20" fmla="*/ 320 w 646"/>
                <a:gd name="T21" fmla="*/ 239 h 348"/>
                <a:gd name="T22" fmla="*/ 383 w 646"/>
                <a:gd name="T23" fmla="*/ 214 h 348"/>
                <a:gd name="T24" fmla="*/ 455 w 646"/>
                <a:gd name="T25" fmla="*/ 180 h 348"/>
                <a:gd name="T26" fmla="*/ 565 w 646"/>
                <a:gd name="T27" fmla="*/ 129 h 348"/>
                <a:gd name="T28" fmla="*/ 628 w 646"/>
                <a:gd name="T29" fmla="*/ 101 h 348"/>
                <a:gd name="T30" fmla="*/ 646 w 646"/>
                <a:gd name="T31" fmla="*/ 99 h 348"/>
                <a:gd name="T32" fmla="*/ 605 w 646"/>
                <a:gd name="T33" fmla="*/ 117 h 348"/>
                <a:gd name="T34" fmla="*/ 526 w 646"/>
                <a:gd name="T35" fmla="*/ 152 h 348"/>
                <a:gd name="T36" fmla="*/ 419 w 646"/>
                <a:gd name="T37" fmla="*/ 204 h 348"/>
                <a:gd name="T38" fmla="*/ 348 w 646"/>
                <a:gd name="T39" fmla="*/ 239 h 348"/>
                <a:gd name="T40" fmla="*/ 296 w 646"/>
                <a:gd name="T41" fmla="*/ 271 h 348"/>
                <a:gd name="T42" fmla="*/ 223 w 646"/>
                <a:gd name="T43" fmla="*/ 285 h 348"/>
                <a:gd name="T44" fmla="*/ 152 w 646"/>
                <a:gd name="T45" fmla="*/ 298 h 348"/>
                <a:gd name="T46" fmla="*/ 75 w 646"/>
                <a:gd name="T47" fmla="*/ 308 h 348"/>
                <a:gd name="T48" fmla="*/ 6 w 646"/>
                <a:gd name="T49" fmla="*/ 322 h 348"/>
                <a:gd name="T50" fmla="*/ 0 w 646"/>
                <a:gd name="T51" fmla="*/ 346 h 348"/>
                <a:gd name="T52" fmla="*/ 2 w 646"/>
                <a:gd name="T53" fmla="*/ 180 h 348"/>
                <a:gd name="T54" fmla="*/ 10 w 646"/>
                <a:gd name="T55" fmla="*/ 75 h 348"/>
                <a:gd name="T56" fmla="*/ 6 w 646"/>
                <a:gd name="T57" fmla="*/ 310 h 348"/>
                <a:gd name="T58" fmla="*/ 81 w 646"/>
                <a:gd name="T59" fmla="*/ 298 h 348"/>
                <a:gd name="T60" fmla="*/ 115 w 646"/>
                <a:gd name="T61" fmla="*/ 229 h 348"/>
                <a:gd name="T62" fmla="*/ 117 w 646"/>
                <a:gd name="T63" fmla="*/ 158 h 348"/>
                <a:gd name="T64" fmla="*/ 117 w 646"/>
                <a:gd name="T65" fmla="*/ 107 h 348"/>
                <a:gd name="T66" fmla="*/ 138 w 646"/>
                <a:gd name="T67" fmla="*/ 0 h 348"/>
                <a:gd name="T68" fmla="*/ 140 w 646"/>
                <a:gd name="T69" fmla="*/ 28 h 348"/>
                <a:gd name="T70" fmla="*/ 121 w 646"/>
                <a:gd name="T71" fmla="*/ 133 h 348"/>
                <a:gd name="T72" fmla="*/ 126 w 646"/>
                <a:gd name="T73" fmla="*/ 26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6" h="348">
                  <a:moveTo>
                    <a:pt x="126" y="261"/>
                  </a:moveTo>
                  <a:lnTo>
                    <a:pt x="126" y="294"/>
                  </a:lnTo>
                  <a:lnTo>
                    <a:pt x="128" y="294"/>
                  </a:lnTo>
                  <a:lnTo>
                    <a:pt x="156" y="291"/>
                  </a:lnTo>
                  <a:lnTo>
                    <a:pt x="186" y="283"/>
                  </a:lnTo>
                  <a:lnTo>
                    <a:pt x="245" y="275"/>
                  </a:lnTo>
                  <a:lnTo>
                    <a:pt x="277" y="269"/>
                  </a:lnTo>
                  <a:lnTo>
                    <a:pt x="290" y="265"/>
                  </a:lnTo>
                  <a:lnTo>
                    <a:pt x="320" y="251"/>
                  </a:lnTo>
                  <a:lnTo>
                    <a:pt x="302" y="216"/>
                  </a:lnTo>
                  <a:lnTo>
                    <a:pt x="294" y="184"/>
                  </a:lnTo>
                  <a:lnTo>
                    <a:pt x="287" y="123"/>
                  </a:lnTo>
                  <a:lnTo>
                    <a:pt x="277" y="62"/>
                  </a:lnTo>
                  <a:lnTo>
                    <a:pt x="267" y="4"/>
                  </a:lnTo>
                  <a:lnTo>
                    <a:pt x="273" y="4"/>
                  </a:lnTo>
                  <a:lnTo>
                    <a:pt x="279" y="28"/>
                  </a:lnTo>
                  <a:lnTo>
                    <a:pt x="285" y="83"/>
                  </a:lnTo>
                  <a:lnTo>
                    <a:pt x="290" y="113"/>
                  </a:lnTo>
                  <a:lnTo>
                    <a:pt x="292" y="146"/>
                  </a:lnTo>
                  <a:lnTo>
                    <a:pt x="296" y="162"/>
                  </a:lnTo>
                  <a:lnTo>
                    <a:pt x="306" y="212"/>
                  </a:lnTo>
                  <a:lnTo>
                    <a:pt x="320" y="239"/>
                  </a:lnTo>
                  <a:lnTo>
                    <a:pt x="326" y="247"/>
                  </a:lnTo>
                  <a:lnTo>
                    <a:pt x="383" y="214"/>
                  </a:lnTo>
                  <a:lnTo>
                    <a:pt x="417" y="196"/>
                  </a:lnTo>
                  <a:lnTo>
                    <a:pt x="455" y="180"/>
                  </a:lnTo>
                  <a:lnTo>
                    <a:pt x="512" y="154"/>
                  </a:lnTo>
                  <a:lnTo>
                    <a:pt x="565" y="129"/>
                  </a:lnTo>
                  <a:lnTo>
                    <a:pt x="595" y="117"/>
                  </a:lnTo>
                  <a:lnTo>
                    <a:pt x="628" y="101"/>
                  </a:lnTo>
                  <a:lnTo>
                    <a:pt x="644" y="95"/>
                  </a:lnTo>
                  <a:lnTo>
                    <a:pt x="646" y="99"/>
                  </a:lnTo>
                  <a:lnTo>
                    <a:pt x="636" y="103"/>
                  </a:lnTo>
                  <a:lnTo>
                    <a:pt x="605" y="117"/>
                  </a:lnTo>
                  <a:lnTo>
                    <a:pt x="573" y="131"/>
                  </a:lnTo>
                  <a:lnTo>
                    <a:pt x="526" y="152"/>
                  </a:lnTo>
                  <a:lnTo>
                    <a:pt x="462" y="182"/>
                  </a:lnTo>
                  <a:lnTo>
                    <a:pt x="419" y="204"/>
                  </a:lnTo>
                  <a:lnTo>
                    <a:pt x="389" y="216"/>
                  </a:lnTo>
                  <a:lnTo>
                    <a:pt x="348" y="239"/>
                  </a:lnTo>
                  <a:lnTo>
                    <a:pt x="314" y="263"/>
                  </a:lnTo>
                  <a:lnTo>
                    <a:pt x="296" y="271"/>
                  </a:lnTo>
                  <a:lnTo>
                    <a:pt x="269" y="277"/>
                  </a:lnTo>
                  <a:lnTo>
                    <a:pt x="223" y="285"/>
                  </a:lnTo>
                  <a:lnTo>
                    <a:pt x="184" y="292"/>
                  </a:lnTo>
                  <a:lnTo>
                    <a:pt x="152" y="298"/>
                  </a:lnTo>
                  <a:lnTo>
                    <a:pt x="115" y="304"/>
                  </a:lnTo>
                  <a:lnTo>
                    <a:pt x="75" y="308"/>
                  </a:lnTo>
                  <a:lnTo>
                    <a:pt x="38" y="314"/>
                  </a:lnTo>
                  <a:lnTo>
                    <a:pt x="6" y="322"/>
                  </a:lnTo>
                  <a:lnTo>
                    <a:pt x="6" y="348"/>
                  </a:lnTo>
                  <a:lnTo>
                    <a:pt x="0" y="346"/>
                  </a:lnTo>
                  <a:lnTo>
                    <a:pt x="2" y="300"/>
                  </a:lnTo>
                  <a:lnTo>
                    <a:pt x="2" y="180"/>
                  </a:lnTo>
                  <a:lnTo>
                    <a:pt x="4" y="77"/>
                  </a:lnTo>
                  <a:lnTo>
                    <a:pt x="10" y="75"/>
                  </a:lnTo>
                  <a:lnTo>
                    <a:pt x="8" y="206"/>
                  </a:lnTo>
                  <a:lnTo>
                    <a:pt x="6" y="310"/>
                  </a:lnTo>
                  <a:lnTo>
                    <a:pt x="32" y="306"/>
                  </a:lnTo>
                  <a:lnTo>
                    <a:pt x="81" y="298"/>
                  </a:lnTo>
                  <a:lnTo>
                    <a:pt x="115" y="294"/>
                  </a:lnTo>
                  <a:lnTo>
                    <a:pt x="115" y="229"/>
                  </a:lnTo>
                  <a:lnTo>
                    <a:pt x="121" y="198"/>
                  </a:lnTo>
                  <a:lnTo>
                    <a:pt x="117" y="158"/>
                  </a:lnTo>
                  <a:lnTo>
                    <a:pt x="111" y="129"/>
                  </a:lnTo>
                  <a:lnTo>
                    <a:pt x="117" y="107"/>
                  </a:lnTo>
                  <a:lnTo>
                    <a:pt x="132" y="26"/>
                  </a:lnTo>
                  <a:lnTo>
                    <a:pt x="138" y="0"/>
                  </a:lnTo>
                  <a:lnTo>
                    <a:pt x="144" y="2"/>
                  </a:lnTo>
                  <a:lnTo>
                    <a:pt x="140" y="28"/>
                  </a:lnTo>
                  <a:lnTo>
                    <a:pt x="132" y="69"/>
                  </a:lnTo>
                  <a:lnTo>
                    <a:pt x="121" y="133"/>
                  </a:lnTo>
                  <a:lnTo>
                    <a:pt x="130" y="194"/>
                  </a:lnTo>
                  <a:lnTo>
                    <a:pt x="126" y="26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2" name="Freeform 97">
              <a:extLst>
                <a:ext uri="{FF2B5EF4-FFF2-40B4-BE49-F238E27FC236}">
                  <a16:creationId xmlns:a16="http://schemas.microsoft.com/office/drawing/2014/main" id="{F2C61158-4AAA-49BB-8A53-CDCA4AD31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382" y="4364178"/>
              <a:ext cx="22214" cy="109711"/>
            </a:xfrm>
            <a:custGeom>
              <a:avLst/>
              <a:gdLst>
                <a:gd name="T0" fmla="*/ 26 w 30"/>
                <a:gd name="T1" fmla="*/ 142 h 148"/>
                <a:gd name="T2" fmla="*/ 26 w 30"/>
                <a:gd name="T3" fmla="*/ 144 h 148"/>
                <a:gd name="T4" fmla="*/ 22 w 30"/>
                <a:gd name="T5" fmla="*/ 148 h 148"/>
                <a:gd name="T6" fmla="*/ 16 w 30"/>
                <a:gd name="T7" fmla="*/ 140 h 148"/>
                <a:gd name="T8" fmla="*/ 8 w 30"/>
                <a:gd name="T9" fmla="*/ 134 h 148"/>
                <a:gd name="T10" fmla="*/ 4 w 30"/>
                <a:gd name="T11" fmla="*/ 128 h 148"/>
                <a:gd name="T12" fmla="*/ 0 w 30"/>
                <a:gd name="T13" fmla="*/ 115 h 148"/>
                <a:gd name="T14" fmla="*/ 2 w 30"/>
                <a:gd name="T15" fmla="*/ 97 h 148"/>
                <a:gd name="T16" fmla="*/ 4 w 30"/>
                <a:gd name="T17" fmla="*/ 65 h 148"/>
                <a:gd name="T18" fmla="*/ 4 w 30"/>
                <a:gd name="T19" fmla="*/ 34 h 148"/>
                <a:gd name="T20" fmla="*/ 4 w 30"/>
                <a:gd name="T21" fmla="*/ 0 h 148"/>
                <a:gd name="T22" fmla="*/ 14 w 30"/>
                <a:gd name="T23" fmla="*/ 0 h 148"/>
                <a:gd name="T24" fmla="*/ 14 w 30"/>
                <a:gd name="T25" fmla="*/ 53 h 148"/>
                <a:gd name="T26" fmla="*/ 14 w 30"/>
                <a:gd name="T27" fmla="*/ 71 h 148"/>
                <a:gd name="T28" fmla="*/ 14 w 30"/>
                <a:gd name="T29" fmla="*/ 93 h 148"/>
                <a:gd name="T30" fmla="*/ 14 w 30"/>
                <a:gd name="T31" fmla="*/ 115 h 148"/>
                <a:gd name="T32" fmla="*/ 18 w 30"/>
                <a:gd name="T33" fmla="*/ 124 h 148"/>
                <a:gd name="T34" fmla="*/ 26 w 30"/>
                <a:gd name="T35" fmla="*/ 134 h 148"/>
                <a:gd name="T36" fmla="*/ 30 w 30"/>
                <a:gd name="T37" fmla="*/ 138 h 148"/>
                <a:gd name="T38" fmla="*/ 26 w 30"/>
                <a:gd name="T39" fmla="*/ 14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48">
                  <a:moveTo>
                    <a:pt x="26" y="142"/>
                  </a:moveTo>
                  <a:lnTo>
                    <a:pt x="26" y="144"/>
                  </a:lnTo>
                  <a:lnTo>
                    <a:pt x="22" y="148"/>
                  </a:lnTo>
                  <a:lnTo>
                    <a:pt x="16" y="140"/>
                  </a:lnTo>
                  <a:lnTo>
                    <a:pt x="8" y="134"/>
                  </a:lnTo>
                  <a:lnTo>
                    <a:pt x="4" y="128"/>
                  </a:lnTo>
                  <a:lnTo>
                    <a:pt x="0" y="115"/>
                  </a:lnTo>
                  <a:lnTo>
                    <a:pt x="2" y="97"/>
                  </a:lnTo>
                  <a:lnTo>
                    <a:pt x="4" y="65"/>
                  </a:lnTo>
                  <a:lnTo>
                    <a:pt x="4" y="34"/>
                  </a:lnTo>
                  <a:lnTo>
                    <a:pt x="4" y="0"/>
                  </a:lnTo>
                  <a:lnTo>
                    <a:pt x="14" y="0"/>
                  </a:lnTo>
                  <a:lnTo>
                    <a:pt x="14" y="53"/>
                  </a:lnTo>
                  <a:lnTo>
                    <a:pt x="14" y="71"/>
                  </a:lnTo>
                  <a:lnTo>
                    <a:pt x="14" y="93"/>
                  </a:lnTo>
                  <a:lnTo>
                    <a:pt x="14" y="115"/>
                  </a:lnTo>
                  <a:lnTo>
                    <a:pt x="18" y="124"/>
                  </a:lnTo>
                  <a:lnTo>
                    <a:pt x="26" y="134"/>
                  </a:lnTo>
                  <a:lnTo>
                    <a:pt x="30" y="138"/>
                  </a:lnTo>
                  <a:lnTo>
                    <a:pt x="26" y="14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3" name="Freeform 98">
              <a:extLst>
                <a:ext uri="{FF2B5EF4-FFF2-40B4-BE49-F238E27FC236}">
                  <a16:creationId xmlns:a16="http://schemas.microsoft.com/office/drawing/2014/main" id="{298A9EE6-2686-4122-ACF4-E35B686AD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433" y="4463510"/>
              <a:ext cx="100704" cy="5930"/>
            </a:xfrm>
            <a:custGeom>
              <a:avLst/>
              <a:gdLst>
                <a:gd name="T0" fmla="*/ 134 w 136"/>
                <a:gd name="T1" fmla="*/ 4 h 8"/>
                <a:gd name="T2" fmla="*/ 2 w 136"/>
                <a:gd name="T3" fmla="*/ 8 h 8"/>
                <a:gd name="T4" fmla="*/ 0 w 136"/>
                <a:gd name="T5" fmla="*/ 4 h 8"/>
                <a:gd name="T6" fmla="*/ 136 w 136"/>
                <a:gd name="T7" fmla="*/ 0 h 8"/>
                <a:gd name="T8" fmla="*/ 134 w 136"/>
                <a:gd name="T9" fmla="*/ 4 h 8"/>
                <a:gd name="T10" fmla="*/ 134 w 136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8">
                  <a:moveTo>
                    <a:pt x="134" y="4"/>
                  </a:moveTo>
                  <a:lnTo>
                    <a:pt x="2" y="8"/>
                  </a:lnTo>
                  <a:lnTo>
                    <a:pt x="0" y="4"/>
                  </a:lnTo>
                  <a:lnTo>
                    <a:pt x="136" y="0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4" name="Freeform 99">
              <a:extLst>
                <a:ext uri="{FF2B5EF4-FFF2-40B4-BE49-F238E27FC236}">
                  <a16:creationId xmlns:a16="http://schemas.microsoft.com/office/drawing/2014/main" id="{6A692DD2-B89F-4E48-BD5F-EAE14E6BE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781" y="4968327"/>
              <a:ext cx="112551" cy="29652"/>
            </a:xfrm>
            <a:custGeom>
              <a:avLst/>
              <a:gdLst>
                <a:gd name="T0" fmla="*/ 152 w 152"/>
                <a:gd name="T1" fmla="*/ 6 h 40"/>
                <a:gd name="T2" fmla="*/ 152 w 152"/>
                <a:gd name="T3" fmla="*/ 10 h 40"/>
                <a:gd name="T4" fmla="*/ 150 w 152"/>
                <a:gd name="T5" fmla="*/ 12 h 40"/>
                <a:gd name="T6" fmla="*/ 120 w 152"/>
                <a:gd name="T7" fmla="*/ 12 h 40"/>
                <a:gd name="T8" fmla="*/ 99 w 152"/>
                <a:gd name="T9" fmla="*/ 10 h 40"/>
                <a:gd name="T10" fmla="*/ 89 w 152"/>
                <a:gd name="T11" fmla="*/ 8 h 40"/>
                <a:gd name="T12" fmla="*/ 71 w 152"/>
                <a:gd name="T13" fmla="*/ 4 h 40"/>
                <a:gd name="T14" fmla="*/ 63 w 152"/>
                <a:gd name="T15" fmla="*/ 2 h 40"/>
                <a:gd name="T16" fmla="*/ 57 w 152"/>
                <a:gd name="T17" fmla="*/ 2 h 40"/>
                <a:gd name="T18" fmla="*/ 51 w 152"/>
                <a:gd name="T19" fmla="*/ 2 h 40"/>
                <a:gd name="T20" fmla="*/ 45 w 152"/>
                <a:gd name="T21" fmla="*/ 4 h 40"/>
                <a:gd name="T22" fmla="*/ 33 w 152"/>
                <a:gd name="T23" fmla="*/ 10 h 40"/>
                <a:gd name="T24" fmla="*/ 29 w 152"/>
                <a:gd name="T25" fmla="*/ 12 h 40"/>
                <a:gd name="T26" fmla="*/ 22 w 152"/>
                <a:gd name="T27" fmla="*/ 18 h 40"/>
                <a:gd name="T28" fmla="*/ 18 w 152"/>
                <a:gd name="T29" fmla="*/ 22 h 40"/>
                <a:gd name="T30" fmla="*/ 14 w 152"/>
                <a:gd name="T31" fmla="*/ 24 h 40"/>
                <a:gd name="T32" fmla="*/ 10 w 152"/>
                <a:gd name="T33" fmla="*/ 30 h 40"/>
                <a:gd name="T34" fmla="*/ 6 w 152"/>
                <a:gd name="T35" fmla="*/ 36 h 40"/>
                <a:gd name="T36" fmla="*/ 2 w 152"/>
                <a:gd name="T37" fmla="*/ 40 h 40"/>
                <a:gd name="T38" fmla="*/ 0 w 152"/>
                <a:gd name="T39" fmla="*/ 38 h 40"/>
                <a:gd name="T40" fmla="*/ 2 w 152"/>
                <a:gd name="T41" fmla="*/ 38 h 40"/>
                <a:gd name="T42" fmla="*/ 10 w 152"/>
                <a:gd name="T43" fmla="*/ 28 h 40"/>
                <a:gd name="T44" fmla="*/ 12 w 152"/>
                <a:gd name="T45" fmla="*/ 24 h 40"/>
                <a:gd name="T46" fmla="*/ 16 w 152"/>
                <a:gd name="T47" fmla="*/ 20 h 40"/>
                <a:gd name="T48" fmla="*/ 29 w 152"/>
                <a:gd name="T49" fmla="*/ 10 h 40"/>
                <a:gd name="T50" fmla="*/ 39 w 152"/>
                <a:gd name="T51" fmla="*/ 6 h 40"/>
                <a:gd name="T52" fmla="*/ 45 w 152"/>
                <a:gd name="T53" fmla="*/ 4 h 40"/>
                <a:gd name="T54" fmla="*/ 53 w 152"/>
                <a:gd name="T55" fmla="*/ 0 h 40"/>
                <a:gd name="T56" fmla="*/ 57 w 152"/>
                <a:gd name="T57" fmla="*/ 0 h 40"/>
                <a:gd name="T58" fmla="*/ 63 w 152"/>
                <a:gd name="T59" fmla="*/ 0 h 40"/>
                <a:gd name="T60" fmla="*/ 77 w 152"/>
                <a:gd name="T61" fmla="*/ 2 h 40"/>
                <a:gd name="T62" fmla="*/ 97 w 152"/>
                <a:gd name="T63" fmla="*/ 6 h 40"/>
                <a:gd name="T64" fmla="*/ 132 w 152"/>
                <a:gd name="T65" fmla="*/ 8 h 40"/>
                <a:gd name="T66" fmla="*/ 152 w 152"/>
                <a:gd name="T6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40">
                  <a:moveTo>
                    <a:pt x="152" y="6"/>
                  </a:moveTo>
                  <a:lnTo>
                    <a:pt x="152" y="10"/>
                  </a:lnTo>
                  <a:lnTo>
                    <a:pt x="150" y="12"/>
                  </a:lnTo>
                  <a:lnTo>
                    <a:pt x="120" y="12"/>
                  </a:lnTo>
                  <a:lnTo>
                    <a:pt x="99" y="10"/>
                  </a:lnTo>
                  <a:lnTo>
                    <a:pt x="89" y="8"/>
                  </a:lnTo>
                  <a:lnTo>
                    <a:pt x="71" y="4"/>
                  </a:lnTo>
                  <a:lnTo>
                    <a:pt x="63" y="2"/>
                  </a:lnTo>
                  <a:lnTo>
                    <a:pt x="57" y="2"/>
                  </a:lnTo>
                  <a:lnTo>
                    <a:pt x="51" y="2"/>
                  </a:lnTo>
                  <a:lnTo>
                    <a:pt x="45" y="4"/>
                  </a:lnTo>
                  <a:lnTo>
                    <a:pt x="33" y="10"/>
                  </a:lnTo>
                  <a:lnTo>
                    <a:pt x="29" y="12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6" y="36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10" y="28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29" y="10"/>
                  </a:lnTo>
                  <a:lnTo>
                    <a:pt x="39" y="6"/>
                  </a:lnTo>
                  <a:lnTo>
                    <a:pt x="45" y="4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7" y="6"/>
                  </a:lnTo>
                  <a:lnTo>
                    <a:pt x="132" y="8"/>
                  </a:lnTo>
                  <a:lnTo>
                    <a:pt x="152" y="6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5" name="Freeform 100">
              <a:extLst>
                <a:ext uri="{FF2B5EF4-FFF2-40B4-BE49-F238E27FC236}">
                  <a16:creationId xmlns:a16="http://schemas.microsoft.com/office/drawing/2014/main" id="{279D8AB6-D81D-491E-9D4D-ED0D8D7FC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694" y="5139565"/>
              <a:ext cx="82932" cy="61527"/>
            </a:xfrm>
            <a:custGeom>
              <a:avLst/>
              <a:gdLst>
                <a:gd name="T0" fmla="*/ 0 w 112"/>
                <a:gd name="T1" fmla="*/ 81 h 83"/>
                <a:gd name="T2" fmla="*/ 13 w 112"/>
                <a:gd name="T3" fmla="*/ 73 h 83"/>
                <a:gd name="T4" fmla="*/ 45 w 112"/>
                <a:gd name="T5" fmla="*/ 53 h 83"/>
                <a:gd name="T6" fmla="*/ 65 w 112"/>
                <a:gd name="T7" fmla="*/ 41 h 83"/>
                <a:gd name="T8" fmla="*/ 87 w 112"/>
                <a:gd name="T9" fmla="*/ 32 h 83"/>
                <a:gd name="T10" fmla="*/ 98 w 112"/>
                <a:gd name="T11" fmla="*/ 22 h 83"/>
                <a:gd name="T12" fmla="*/ 100 w 112"/>
                <a:gd name="T13" fmla="*/ 18 h 83"/>
                <a:gd name="T14" fmla="*/ 104 w 112"/>
                <a:gd name="T15" fmla="*/ 8 h 83"/>
                <a:gd name="T16" fmla="*/ 108 w 112"/>
                <a:gd name="T17" fmla="*/ 0 h 83"/>
                <a:gd name="T18" fmla="*/ 112 w 112"/>
                <a:gd name="T19" fmla="*/ 4 h 83"/>
                <a:gd name="T20" fmla="*/ 102 w 112"/>
                <a:gd name="T21" fmla="*/ 16 h 83"/>
                <a:gd name="T22" fmla="*/ 104 w 112"/>
                <a:gd name="T23" fmla="*/ 20 h 83"/>
                <a:gd name="T24" fmla="*/ 96 w 112"/>
                <a:gd name="T25" fmla="*/ 28 h 83"/>
                <a:gd name="T26" fmla="*/ 83 w 112"/>
                <a:gd name="T27" fmla="*/ 36 h 83"/>
                <a:gd name="T28" fmla="*/ 69 w 112"/>
                <a:gd name="T29" fmla="*/ 45 h 83"/>
                <a:gd name="T30" fmla="*/ 45 w 112"/>
                <a:gd name="T31" fmla="*/ 57 h 83"/>
                <a:gd name="T32" fmla="*/ 23 w 112"/>
                <a:gd name="T33" fmla="*/ 71 h 83"/>
                <a:gd name="T34" fmla="*/ 11 w 112"/>
                <a:gd name="T35" fmla="*/ 79 h 83"/>
                <a:gd name="T36" fmla="*/ 6 w 112"/>
                <a:gd name="T37" fmla="*/ 81 h 83"/>
                <a:gd name="T38" fmla="*/ 4 w 112"/>
                <a:gd name="T39" fmla="*/ 83 h 83"/>
                <a:gd name="T40" fmla="*/ 0 w 112"/>
                <a:gd name="T41" fmla="*/ 8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83">
                  <a:moveTo>
                    <a:pt x="0" y="81"/>
                  </a:moveTo>
                  <a:lnTo>
                    <a:pt x="13" y="73"/>
                  </a:lnTo>
                  <a:lnTo>
                    <a:pt x="45" y="53"/>
                  </a:lnTo>
                  <a:lnTo>
                    <a:pt x="65" y="41"/>
                  </a:lnTo>
                  <a:lnTo>
                    <a:pt x="87" y="32"/>
                  </a:lnTo>
                  <a:lnTo>
                    <a:pt x="98" y="22"/>
                  </a:lnTo>
                  <a:lnTo>
                    <a:pt x="100" y="18"/>
                  </a:lnTo>
                  <a:lnTo>
                    <a:pt x="104" y="8"/>
                  </a:lnTo>
                  <a:lnTo>
                    <a:pt x="108" y="0"/>
                  </a:lnTo>
                  <a:lnTo>
                    <a:pt x="112" y="4"/>
                  </a:lnTo>
                  <a:lnTo>
                    <a:pt x="102" y="16"/>
                  </a:lnTo>
                  <a:lnTo>
                    <a:pt x="104" y="20"/>
                  </a:lnTo>
                  <a:lnTo>
                    <a:pt x="96" y="28"/>
                  </a:lnTo>
                  <a:lnTo>
                    <a:pt x="83" y="36"/>
                  </a:lnTo>
                  <a:lnTo>
                    <a:pt x="69" y="45"/>
                  </a:lnTo>
                  <a:lnTo>
                    <a:pt x="45" y="57"/>
                  </a:lnTo>
                  <a:lnTo>
                    <a:pt x="23" y="71"/>
                  </a:lnTo>
                  <a:lnTo>
                    <a:pt x="11" y="79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6" name="Freeform 101">
              <a:extLst>
                <a:ext uri="{FF2B5EF4-FFF2-40B4-BE49-F238E27FC236}">
                  <a16:creationId xmlns:a16="http://schemas.microsoft.com/office/drawing/2014/main" id="{312C4D19-D376-4D6D-9B86-9D30114CE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21" y="4514659"/>
              <a:ext cx="174010" cy="61527"/>
            </a:xfrm>
            <a:custGeom>
              <a:avLst/>
              <a:gdLst>
                <a:gd name="T0" fmla="*/ 0 w 235"/>
                <a:gd name="T1" fmla="*/ 77 h 83"/>
                <a:gd name="T2" fmla="*/ 12 w 235"/>
                <a:gd name="T3" fmla="*/ 73 h 83"/>
                <a:gd name="T4" fmla="*/ 16 w 235"/>
                <a:gd name="T5" fmla="*/ 73 h 83"/>
                <a:gd name="T6" fmla="*/ 43 w 235"/>
                <a:gd name="T7" fmla="*/ 63 h 83"/>
                <a:gd name="T8" fmla="*/ 73 w 235"/>
                <a:gd name="T9" fmla="*/ 54 h 83"/>
                <a:gd name="T10" fmla="*/ 77 w 235"/>
                <a:gd name="T11" fmla="*/ 50 h 83"/>
                <a:gd name="T12" fmla="*/ 113 w 235"/>
                <a:gd name="T13" fmla="*/ 36 h 83"/>
                <a:gd name="T14" fmla="*/ 136 w 235"/>
                <a:gd name="T15" fmla="*/ 28 h 83"/>
                <a:gd name="T16" fmla="*/ 162 w 235"/>
                <a:gd name="T17" fmla="*/ 20 h 83"/>
                <a:gd name="T18" fmla="*/ 166 w 235"/>
                <a:gd name="T19" fmla="*/ 24 h 83"/>
                <a:gd name="T20" fmla="*/ 201 w 235"/>
                <a:gd name="T21" fmla="*/ 10 h 83"/>
                <a:gd name="T22" fmla="*/ 231 w 235"/>
                <a:gd name="T23" fmla="*/ 0 h 83"/>
                <a:gd name="T24" fmla="*/ 231 w 235"/>
                <a:gd name="T25" fmla="*/ 2 h 83"/>
                <a:gd name="T26" fmla="*/ 235 w 235"/>
                <a:gd name="T27" fmla="*/ 4 h 83"/>
                <a:gd name="T28" fmla="*/ 223 w 235"/>
                <a:gd name="T29" fmla="*/ 6 h 83"/>
                <a:gd name="T30" fmla="*/ 196 w 235"/>
                <a:gd name="T31" fmla="*/ 16 h 83"/>
                <a:gd name="T32" fmla="*/ 184 w 235"/>
                <a:gd name="T33" fmla="*/ 20 h 83"/>
                <a:gd name="T34" fmla="*/ 162 w 235"/>
                <a:gd name="T35" fmla="*/ 26 h 83"/>
                <a:gd name="T36" fmla="*/ 132 w 235"/>
                <a:gd name="T37" fmla="*/ 36 h 83"/>
                <a:gd name="T38" fmla="*/ 126 w 235"/>
                <a:gd name="T39" fmla="*/ 40 h 83"/>
                <a:gd name="T40" fmla="*/ 116 w 235"/>
                <a:gd name="T41" fmla="*/ 44 h 83"/>
                <a:gd name="T42" fmla="*/ 113 w 235"/>
                <a:gd name="T43" fmla="*/ 46 h 83"/>
                <a:gd name="T44" fmla="*/ 79 w 235"/>
                <a:gd name="T45" fmla="*/ 58 h 83"/>
                <a:gd name="T46" fmla="*/ 59 w 235"/>
                <a:gd name="T47" fmla="*/ 61 h 83"/>
                <a:gd name="T48" fmla="*/ 53 w 235"/>
                <a:gd name="T49" fmla="*/ 65 h 83"/>
                <a:gd name="T50" fmla="*/ 45 w 235"/>
                <a:gd name="T51" fmla="*/ 67 h 83"/>
                <a:gd name="T52" fmla="*/ 41 w 235"/>
                <a:gd name="T53" fmla="*/ 69 h 83"/>
                <a:gd name="T54" fmla="*/ 16 w 235"/>
                <a:gd name="T55" fmla="*/ 77 h 83"/>
                <a:gd name="T56" fmla="*/ 14 w 235"/>
                <a:gd name="T57" fmla="*/ 79 h 83"/>
                <a:gd name="T58" fmla="*/ 0 w 235"/>
                <a:gd name="T59" fmla="*/ 83 h 83"/>
                <a:gd name="T60" fmla="*/ 0 w 235"/>
                <a:gd name="T61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5" h="83">
                  <a:moveTo>
                    <a:pt x="0" y="77"/>
                  </a:moveTo>
                  <a:lnTo>
                    <a:pt x="12" y="73"/>
                  </a:lnTo>
                  <a:lnTo>
                    <a:pt x="16" y="73"/>
                  </a:lnTo>
                  <a:lnTo>
                    <a:pt x="43" y="63"/>
                  </a:lnTo>
                  <a:lnTo>
                    <a:pt x="73" y="54"/>
                  </a:lnTo>
                  <a:lnTo>
                    <a:pt x="77" y="50"/>
                  </a:lnTo>
                  <a:lnTo>
                    <a:pt x="113" y="36"/>
                  </a:lnTo>
                  <a:lnTo>
                    <a:pt x="136" y="28"/>
                  </a:lnTo>
                  <a:lnTo>
                    <a:pt x="162" y="20"/>
                  </a:lnTo>
                  <a:lnTo>
                    <a:pt x="166" y="24"/>
                  </a:lnTo>
                  <a:lnTo>
                    <a:pt x="201" y="10"/>
                  </a:lnTo>
                  <a:lnTo>
                    <a:pt x="231" y="0"/>
                  </a:lnTo>
                  <a:lnTo>
                    <a:pt x="231" y="2"/>
                  </a:lnTo>
                  <a:lnTo>
                    <a:pt x="235" y="4"/>
                  </a:lnTo>
                  <a:lnTo>
                    <a:pt x="223" y="6"/>
                  </a:lnTo>
                  <a:lnTo>
                    <a:pt x="196" y="16"/>
                  </a:lnTo>
                  <a:lnTo>
                    <a:pt x="184" y="20"/>
                  </a:lnTo>
                  <a:lnTo>
                    <a:pt x="162" y="26"/>
                  </a:lnTo>
                  <a:lnTo>
                    <a:pt x="132" y="36"/>
                  </a:lnTo>
                  <a:lnTo>
                    <a:pt x="126" y="40"/>
                  </a:lnTo>
                  <a:lnTo>
                    <a:pt x="116" y="44"/>
                  </a:lnTo>
                  <a:lnTo>
                    <a:pt x="113" y="46"/>
                  </a:lnTo>
                  <a:lnTo>
                    <a:pt x="79" y="58"/>
                  </a:lnTo>
                  <a:lnTo>
                    <a:pt x="59" y="61"/>
                  </a:lnTo>
                  <a:lnTo>
                    <a:pt x="53" y="65"/>
                  </a:lnTo>
                  <a:lnTo>
                    <a:pt x="45" y="67"/>
                  </a:lnTo>
                  <a:lnTo>
                    <a:pt x="41" y="69"/>
                  </a:lnTo>
                  <a:lnTo>
                    <a:pt x="16" y="77"/>
                  </a:lnTo>
                  <a:lnTo>
                    <a:pt x="14" y="79"/>
                  </a:lnTo>
                  <a:lnTo>
                    <a:pt x="0" y="83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7" name="Freeform 102">
              <a:extLst>
                <a:ext uri="{FF2B5EF4-FFF2-40B4-BE49-F238E27FC236}">
                  <a16:creationId xmlns:a16="http://schemas.microsoft.com/office/drawing/2014/main" id="{8827EB54-583A-416F-AD44-0203AF5EC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041" y="4314512"/>
              <a:ext cx="16290" cy="30393"/>
            </a:xfrm>
            <a:custGeom>
              <a:avLst/>
              <a:gdLst>
                <a:gd name="T0" fmla="*/ 0 w 22"/>
                <a:gd name="T1" fmla="*/ 39 h 41"/>
                <a:gd name="T2" fmla="*/ 6 w 22"/>
                <a:gd name="T3" fmla="*/ 0 h 41"/>
                <a:gd name="T4" fmla="*/ 22 w 22"/>
                <a:gd name="T5" fmla="*/ 2 h 41"/>
                <a:gd name="T6" fmla="*/ 20 w 22"/>
                <a:gd name="T7" fmla="*/ 41 h 41"/>
                <a:gd name="T8" fmla="*/ 0 w 22"/>
                <a:gd name="T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1">
                  <a:moveTo>
                    <a:pt x="0" y="39"/>
                  </a:moveTo>
                  <a:lnTo>
                    <a:pt x="6" y="0"/>
                  </a:lnTo>
                  <a:lnTo>
                    <a:pt x="22" y="2"/>
                  </a:lnTo>
                  <a:lnTo>
                    <a:pt x="2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8" name="Freeform 103">
              <a:extLst>
                <a:ext uri="{FF2B5EF4-FFF2-40B4-BE49-F238E27FC236}">
                  <a16:creationId xmlns:a16="http://schemas.microsoft.com/office/drawing/2014/main" id="{4BDCFE71-A3AF-4446-9263-711C6E887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95" y="5270031"/>
              <a:ext cx="154758" cy="25945"/>
            </a:xfrm>
            <a:custGeom>
              <a:avLst/>
              <a:gdLst>
                <a:gd name="T0" fmla="*/ 0 w 209"/>
                <a:gd name="T1" fmla="*/ 13 h 35"/>
                <a:gd name="T2" fmla="*/ 148 w 209"/>
                <a:gd name="T3" fmla="*/ 11 h 35"/>
                <a:gd name="T4" fmla="*/ 182 w 209"/>
                <a:gd name="T5" fmla="*/ 6 h 35"/>
                <a:gd name="T6" fmla="*/ 205 w 209"/>
                <a:gd name="T7" fmla="*/ 0 h 35"/>
                <a:gd name="T8" fmla="*/ 209 w 209"/>
                <a:gd name="T9" fmla="*/ 15 h 35"/>
                <a:gd name="T10" fmla="*/ 190 w 209"/>
                <a:gd name="T11" fmla="*/ 23 h 35"/>
                <a:gd name="T12" fmla="*/ 166 w 209"/>
                <a:gd name="T13" fmla="*/ 31 h 35"/>
                <a:gd name="T14" fmla="*/ 0 w 209"/>
                <a:gd name="T15" fmla="*/ 35 h 35"/>
                <a:gd name="T16" fmla="*/ 0 w 209"/>
                <a:gd name="T17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35">
                  <a:moveTo>
                    <a:pt x="0" y="13"/>
                  </a:moveTo>
                  <a:lnTo>
                    <a:pt x="148" y="11"/>
                  </a:lnTo>
                  <a:lnTo>
                    <a:pt x="182" y="6"/>
                  </a:lnTo>
                  <a:lnTo>
                    <a:pt x="205" y="0"/>
                  </a:lnTo>
                  <a:lnTo>
                    <a:pt x="209" y="15"/>
                  </a:lnTo>
                  <a:lnTo>
                    <a:pt x="190" y="23"/>
                  </a:lnTo>
                  <a:lnTo>
                    <a:pt x="166" y="31"/>
                  </a:lnTo>
                  <a:lnTo>
                    <a:pt x="0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9" name="Freeform 104">
              <a:extLst>
                <a:ext uri="{FF2B5EF4-FFF2-40B4-BE49-F238E27FC236}">
                  <a16:creationId xmlns:a16="http://schemas.microsoft.com/office/drawing/2014/main" id="{D614312B-9CDD-44F5-BEF2-A7061D962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115" y="4987601"/>
              <a:ext cx="2962" cy="11861"/>
            </a:xfrm>
            <a:custGeom>
              <a:avLst/>
              <a:gdLst>
                <a:gd name="T0" fmla="*/ 0 w 4"/>
                <a:gd name="T1" fmla="*/ 0 h 16"/>
                <a:gd name="T2" fmla="*/ 4 w 4"/>
                <a:gd name="T3" fmla="*/ 16 h 16"/>
                <a:gd name="T4" fmla="*/ 2 w 4"/>
                <a:gd name="T5" fmla="*/ 16 h 16"/>
                <a:gd name="T6" fmla="*/ 0 w 4"/>
                <a:gd name="T7" fmla="*/ 0 h 16"/>
                <a:gd name="T8" fmla="*/ 0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lnTo>
                    <a:pt x="4" y="16"/>
                  </a:lnTo>
                  <a:lnTo>
                    <a:pt x="2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0" name="Freeform 105">
              <a:extLst>
                <a:ext uri="{FF2B5EF4-FFF2-40B4-BE49-F238E27FC236}">
                  <a16:creationId xmlns:a16="http://schemas.microsoft.com/office/drawing/2014/main" id="{C922BB88-CD2A-42A0-BFAC-FA4FD7A64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9608" y="4893457"/>
              <a:ext cx="17771" cy="22239"/>
            </a:xfrm>
            <a:custGeom>
              <a:avLst/>
              <a:gdLst>
                <a:gd name="T0" fmla="*/ 0 w 12"/>
                <a:gd name="T1" fmla="*/ 0 h 15"/>
                <a:gd name="T2" fmla="*/ 1 w 12"/>
                <a:gd name="T3" fmla="*/ 1 h 15"/>
                <a:gd name="T4" fmla="*/ 2 w 12"/>
                <a:gd name="T5" fmla="*/ 2 h 15"/>
                <a:gd name="T6" fmla="*/ 3 w 12"/>
                <a:gd name="T7" fmla="*/ 2 h 15"/>
                <a:gd name="T8" fmla="*/ 4 w 12"/>
                <a:gd name="T9" fmla="*/ 3 h 15"/>
                <a:gd name="T10" fmla="*/ 5 w 12"/>
                <a:gd name="T11" fmla="*/ 4 h 15"/>
                <a:gd name="T12" fmla="*/ 6 w 12"/>
                <a:gd name="T13" fmla="*/ 5 h 15"/>
                <a:gd name="T14" fmla="*/ 7 w 12"/>
                <a:gd name="T15" fmla="*/ 6 h 15"/>
                <a:gd name="T16" fmla="*/ 8 w 12"/>
                <a:gd name="T17" fmla="*/ 7 h 15"/>
                <a:gd name="T18" fmla="*/ 8 w 12"/>
                <a:gd name="T19" fmla="*/ 8 h 15"/>
                <a:gd name="T20" fmla="*/ 9 w 12"/>
                <a:gd name="T21" fmla="*/ 9 h 15"/>
                <a:gd name="T22" fmla="*/ 10 w 12"/>
                <a:gd name="T23" fmla="*/ 10 h 15"/>
                <a:gd name="T24" fmla="*/ 10 w 12"/>
                <a:gd name="T25" fmla="*/ 11 h 15"/>
                <a:gd name="T26" fmla="*/ 11 w 12"/>
                <a:gd name="T27" fmla="*/ 12 h 15"/>
                <a:gd name="T28" fmla="*/ 11 w 12"/>
                <a:gd name="T29" fmla="*/ 13 h 15"/>
                <a:gd name="T30" fmla="*/ 12 w 12"/>
                <a:gd name="T31" fmla="*/ 14 h 15"/>
                <a:gd name="T32" fmla="*/ 12 w 12"/>
                <a:gd name="T33" fmla="*/ 15 h 15"/>
                <a:gd name="T34" fmla="*/ 12 w 12"/>
                <a:gd name="T35" fmla="*/ 15 h 15"/>
                <a:gd name="T36" fmla="*/ 12 w 12"/>
                <a:gd name="T37" fmla="*/ 5 h 15"/>
                <a:gd name="T38" fmla="*/ 0 w 12"/>
                <a:gd name="T39" fmla="*/ 0 h 15"/>
                <a:gd name="T40" fmla="*/ 0 w 12"/>
                <a:gd name="T41" fmla="*/ 0 h 15"/>
                <a:gd name="T42" fmla="*/ 0 w 12"/>
                <a:gd name="T43" fmla="*/ 0 h 15"/>
                <a:gd name="T44" fmla="*/ 0 w 12"/>
                <a:gd name="T45" fmla="*/ 0 h 15"/>
                <a:gd name="T46" fmla="*/ 0 w 12"/>
                <a:gd name="T47" fmla="*/ 0 h 15"/>
                <a:gd name="T48" fmla="*/ 0 w 12"/>
                <a:gd name="T4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9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5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1" name="Freeform 106">
              <a:extLst>
                <a:ext uri="{FF2B5EF4-FFF2-40B4-BE49-F238E27FC236}">
                  <a16:creationId xmlns:a16="http://schemas.microsoft.com/office/drawing/2014/main" id="{6539079C-477B-4418-AE8B-DF8223F62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228" y="4485749"/>
              <a:ext cx="89597" cy="8895"/>
            </a:xfrm>
            <a:custGeom>
              <a:avLst/>
              <a:gdLst>
                <a:gd name="T0" fmla="*/ 121 w 121"/>
                <a:gd name="T1" fmla="*/ 2 h 12"/>
                <a:gd name="T2" fmla="*/ 121 w 121"/>
                <a:gd name="T3" fmla="*/ 12 h 12"/>
                <a:gd name="T4" fmla="*/ 85 w 121"/>
                <a:gd name="T5" fmla="*/ 10 h 12"/>
                <a:gd name="T6" fmla="*/ 83 w 121"/>
                <a:gd name="T7" fmla="*/ 8 h 12"/>
                <a:gd name="T8" fmla="*/ 70 w 121"/>
                <a:gd name="T9" fmla="*/ 6 h 12"/>
                <a:gd name="T10" fmla="*/ 44 w 121"/>
                <a:gd name="T11" fmla="*/ 6 h 12"/>
                <a:gd name="T12" fmla="*/ 40 w 121"/>
                <a:gd name="T13" fmla="*/ 6 h 12"/>
                <a:gd name="T14" fmla="*/ 0 w 121"/>
                <a:gd name="T15" fmla="*/ 6 h 12"/>
                <a:gd name="T16" fmla="*/ 0 w 121"/>
                <a:gd name="T17" fmla="*/ 0 h 12"/>
                <a:gd name="T18" fmla="*/ 44 w 121"/>
                <a:gd name="T19" fmla="*/ 0 h 12"/>
                <a:gd name="T20" fmla="*/ 87 w 121"/>
                <a:gd name="T21" fmla="*/ 2 h 12"/>
                <a:gd name="T22" fmla="*/ 121 w 121"/>
                <a:gd name="T2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12">
                  <a:moveTo>
                    <a:pt x="121" y="2"/>
                  </a:moveTo>
                  <a:lnTo>
                    <a:pt x="121" y="12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70" y="6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7" y="2"/>
                  </a:lnTo>
                  <a:lnTo>
                    <a:pt x="121" y="2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2" name="Freeform 107">
              <a:extLst>
                <a:ext uri="{FF2B5EF4-FFF2-40B4-BE49-F238E27FC236}">
                  <a16:creationId xmlns:a16="http://schemas.microsoft.com/office/drawing/2014/main" id="{343AF5D6-9D6E-4A55-929C-64AE67E3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434" y="5474627"/>
              <a:ext cx="23695" cy="23721"/>
            </a:xfrm>
            <a:custGeom>
              <a:avLst/>
              <a:gdLst>
                <a:gd name="T0" fmla="*/ 32 w 32"/>
                <a:gd name="T1" fmla="*/ 4 h 32"/>
                <a:gd name="T2" fmla="*/ 24 w 32"/>
                <a:gd name="T3" fmla="*/ 32 h 32"/>
                <a:gd name="T4" fmla="*/ 0 w 32"/>
                <a:gd name="T5" fmla="*/ 24 h 32"/>
                <a:gd name="T6" fmla="*/ 14 w 32"/>
                <a:gd name="T7" fmla="*/ 0 h 32"/>
                <a:gd name="T8" fmla="*/ 32 w 32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4"/>
                  </a:moveTo>
                  <a:lnTo>
                    <a:pt x="24" y="32"/>
                  </a:lnTo>
                  <a:lnTo>
                    <a:pt x="0" y="24"/>
                  </a:lnTo>
                  <a:lnTo>
                    <a:pt x="14" y="0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3" name="Freeform 108">
              <a:extLst>
                <a:ext uri="{FF2B5EF4-FFF2-40B4-BE49-F238E27FC236}">
                  <a16:creationId xmlns:a16="http://schemas.microsoft.com/office/drawing/2014/main" id="{73EEBE32-B1FB-4E75-A8AF-5B9BF4EE2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1822" y="4918661"/>
              <a:ext cx="13328" cy="25204"/>
            </a:xfrm>
            <a:custGeom>
              <a:avLst/>
              <a:gdLst>
                <a:gd name="T0" fmla="*/ 9 w 9"/>
                <a:gd name="T1" fmla="*/ 4 h 17"/>
                <a:gd name="T2" fmla="*/ 8 w 9"/>
                <a:gd name="T3" fmla="*/ 4 h 17"/>
                <a:gd name="T4" fmla="*/ 7 w 9"/>
                <a:gd name="T5" fmla="*/ 4 h 17"/>
                <a:gd name="T6" fmla="*/ 6 w 9"/>
                <a:gd name="T7" fmla="*/ 4 h 17"/>
                <a:gd name="T8" fmla="*/ 5 w 9"/>
                <a:gd name="T9" fmla="*/ 4 h 17"/>
                <a:gd name="T10" fmla="*/ 4 w 9"/>
                <a:gd name="T11" fmla="*/ 3 h 17"/>
                <a:gd name="T12" fmla="*/ 3 w 9"/>
                <a:gd name="T13" fmla="*/ 3 h 17"/>
                <a:gd name="T14" fmla="*/ 2 w 9"/>
                <a:gd name="T15" fmla="*/ 2 h 17"/>
                <a:gd name="T16" fmla="*/ 1 w 9"/>
                <a:gd name="T17" fmla="*/ 1 h 17"/>
                <a:gd name="T18" fmla="*/ 0 w 9"/>
                <a:gd name="T19" fmla="*/ 0 h 17"/>
                <a:gd name="T20" fmla="*/ 0 w 9"/>
                <a:gd name="T21" fmla="*/ 0 h 17"/>
                <a:gd name="T22" fmla="*/ 0 w 9"/>
                <a:gd name="T23" fmla="*/ 17 h 17"/>
                <a:gd name="T24" fmla="*/ 0 w 9"/>
                <a:gd name="T25" fmla="*/ 17 h 17"/>
                <a:gd name="T26" fmla="*/ 2 w 9"/>
                <a:gd name="T27" fmla="*/ 11 h 17"/>
                <a:gd name="T28" fmla="*/ 2 w 9"/>
                <a:gd name="T29" fmla="*/ 11 h 17"/>
                <a:gd name="T30" fmla="*/ 9 w 9"/>
                <a:gd name="T3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7">
                  <a:moveTo>
                    <a:pt x="9" y="4"/>
                  </a:move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4" name="Freeform 109">
              <a:extLst>
                <a:ext uri="{FF2B5EF4-FFF2-40B4-BE49-F238E27FC236}">
                  <a16:creationId xmlns:a16="http://schemas.microsoft.com/office/drawing/2014/main" id="{62DC4B1F-54EA-47CB-907F-DDB1D0543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251" y="5149943"/>
              <a:ext cx="70345" cy="48184"/>
            </a:xfrm>
            <a:custGeom>
              <a:avLst/>
              <a:gdLst>
                <a:gd name="T0" fmla="*/ 0 w 95"/>
                <a:gd name="T1" fmla="*/ 63 h 65"/>
                <a:gd name="T2" fmla="*/ 0 w 95"/>
                <a:gd name="T3" fmla="*/ 59 h 65"/>
                <a:gd name="T4" fmla="*/ 2 w 95"/>
                <a:gd name="T5" fmla="*/ 57 h 65"/>
                <a:gd name="T6" fmla="*/ 2 w 95"/>
                <a:gd name="T7" fmla="*/ 53 h 65"/>
                <a:gd name="T8" fmla="*/ 4 w 95"/>
                <a:gd name="T9" fmla="*/ 51 h 65"/>
                <a:gd name="T10" fmla="*/ 19 w 95"/>
                <a:gd name="T11" fmla="*/ 43 h 65"/>
                <a:gd name="T12" fmla="*/ 16 w 95"/>
                <a:gd name="T13" fmla="*/ 39 h 65"/>
                <a:gd name="T14" fmla="*/ 19 w 95"/>
                <a:gd name="T15" fmla="*/ 37 h 65"/>
                <a:gd name="T16" fmla="*/ 25 w 95"/>
                <a:gd name="T17" fmla="*/ 33 h 65"/>
                <a:gd name="T18" fmla="*/ 33 w 95"/>
                <a:gd name="T19" fmla="*/ 27 h 65"/>
                <a:gd name="T20" fmla="*/ 37 w 95"/>
                <a:gd name="T21" fmla="*/ 25 h 65"/>
                <a:gd name="T22" fmla="*/ 47 w 95"/>
                <a:gd name="T23" fmla="*/ 24 h 65"/>
                <a:gd name="T24" fmla="*/ 75 w 95"/>
                <a:gd name="T25" fmla="*/ 12 h 65"/>
                <a:gd name="T26" fmla="*/ 75 w 95"/>
                <a:gd name="T27" fmla="*/ 14 h 65"/>
                <a:gd name="T28" fmla="*/ 79 w 95"/>
                <a:gd name="T29" fmla="*/ 12 h 65"/>
                <a:gd name="T30" fmla="*/ 81 w 95"/>
                <a:gd name="T31" fmla="*/ 12 h 65"/>
                <a:gd name="T32" fmla="*/ 83 w 95"/>
                <a:gd name="T33" fmla="*/ 10 h 65"/>
                <a:gd name="T34" fmla="*/ 83 w 95"/>
                <a:gd name="T35" fmla="*/ 4 h 65"/>
                <a:gd name="T36" fmla="*/ 85 w 95"/>
                <a:gd name="T37" fmla="*/ 4 h 65"/>
                <a:gd name="T38" fmla="*/ 93 w 95"/>
                <a:gd name="T39" fmla="*/ 0 h 65"/>
                <a:gd name="T40" fmla="*/ 95 w 95"/>
                <a:gd name="T41" fmla="*/ 4 h 65"/>
                <a:gd name="T42" fmla="*/ 83 w 95"/>
                <a:gd name="T43" fmla="*/ 14 h 65"/>
                <a:gd name="T44" fmla="*/ 71 w 95"/>
                <a:gd name="T45" fmla="*/ 20 h 65"/>
                <a:gd name="T46" fmla="*/ 59 w 95"/>
                <a:gd name="T47" fmla="*/ 25 h 65"/>
                <a:gd name="T48" fmla="*/ 35 w 95"/>
                <a:gd name="T49" fmla="*/ 39 h 65"/>
                <a:gd name="T50" fmla="*/ 8 w 95"/>
                <a:gd name="T51" fmla="*/ 55 h 65"/>
                <a:gd name="T52" fmla="*/ 2 w 95"/>
                <a:gd name="T53" fmla="*/ 65 h 65"/>
                <a:gd name="T54" fmla="*/ 0 w 95"/>
                <a:gd name="T55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65">
                  <a:moveTo>
                    <a:pt x="0" y="63"/>
                  </a:moveTo>
                  <a:lnTo>
                    <a:pt x="0" y="59"/>
                  </a:lnTo>
                  <a:lnTo>
                    <a:pt x="2" y="57"/>
                  </a:lnTo>
                  <a:lnTo>
                    <a:pt x="2" y="53"/>
                  </a:lnTo>
                  <a:lnTo>
                    <a:pt x="4" y="51"/>
                  </a:lnTo>
                  <a:lnTo>
                    <a:pt x="19" y="43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5" y="33"/>
                  </a:lnTo>
                  <a:lnTo>
                    <a:pt x="33" y="27"/>
                  </a:lnTo>
                  <a:lnTo>
                    <a:pt x="37" y="25"/>
                  </a:lnTo>
                  <a:lnTo>
                    <a:pt x="47" y="24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0"/>
                  </a:lnTo>
                  <a:lnTo>
                    <a:pt x="83" y="4"/>
                  </a:lnTo>
                  <a:lnTo>
                    <a:pt x="85" y="4"/>
                  </a:lnTo>
                  <a:lnTo>
                    <a:pt x="93" y="0"/>
                  </a:lnTo>
                  <a:lnTo>
                    <a:pt x="95" y="4"/>
                  </a:lnTo>
                  <a:lnTo>
                    <a:pt x="83" y="14"/>
                  </a:lnTo>
                  <a:lnTo>
                    <a:pt x="71" y="20"/>
                  </a:lnTo>
                  <a:lnTo>
                    <a:pt x="59" y="25"/>
                  </a:lnTo>
                  <a:lnTo>
                    <a:pt x="35" y="39"/>
                  </a:lnTo>
                  <a:lnTo>
                    <a:pt x="8" y="55"/>
                  </a:lnTo>
                  <a:lnTo>
                    <a:pt x="2" y="6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5" name="Freeform 110">
              <a:extLst>
                <a:ext uri="{FF2B5EF4-FFF2-40B4-BE49-F238E27FC236}">
                  <a16:creationId xmlns:a16="http://schemas.microsoft.com/office/drawing/2014/main" id="{594906A0-955C-475E-88A6-3C98934DE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541" y="3606582"/>
              <a:ext cx="7405" cy="175685"/>
            </a:xfrm>
            <a:custGeom>
              <a:avLst/>
              <a:gdLst>
                <a:gd name="T0" fmla="*/ 8 w 10"/>
                <a:gd name="T1" fmla="*/ 0 h 237"/>
                <a:gd name="T2" fmla="*/ 8 w 10"/>
                <a:gd name="T3" fmla="*/ 100 h 237"/>
                <a:gd name="T4" fmla="*/ 8 w 10"/>
                <a:gd name="T5" fmla="*/ 193 h 237"/>
                <a:gd name="T6" fmla="*/ 10 w 10"/>
                <a:gd name="T7" fmla="*/ 237 h 237"/>
                <a:gd name="T8" fmla="*/ 6 w 10"/>
                <a:gd name="T9" fmla="*/ 237 h 237"/>
                <a:gd name="T10" fmla="*/ 4 w 10"/>
                <a:gd name="T11" fmla="*/ 104 h 237"/>
                <a:gd name="T12" fmla="*/ 2 w 10"/>
                <a:gd name="T13" fmla="*/ 104 h 237"/>
                <a:gd name="T14" fmla="*/ 2 w 10"/>
                <a:gd name="T15" fmla="*/ 100 h 237"/>
                <a:gd name="T16" fmla="*/ 0 w 10"/>
                <a:gd name="T17" fmla="*/ 79 h 237"/>
                <a:gd name="T18" fmla="*/ 0 w 10"/>
                <a:gd name="T19" fmla="*/ 2 h 237"/>
                <a:gd name="T20" fmla="*/ 6 w 10"/>
                <a:gd name="T21" fmla="*/ 2 h 237"/>
                <a:gd name="T22" fmla="*/ 6 w 10"/>
                <a:gd name="T23" fmla="*/ 0 h 237"/>
                <a:gd name="T24" fmla="*/ 8 w 10"/>
                <a:gd name="T2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37">
                  <a:moveTo>
                    <a:pt x="8" y="0"/>
                  </a:moveTo>
                  <a:lnTo>
                    <a:pt x="8" y="100"/>
                  </a:lnTo>
                  <a:lnTo>
                    <a:pt x="8" y="193"/>
                  </a:lnTo>
                  <a:lnTo>
                    <a:pt x="10" y="237"/>
                  </a:lnTo>
                  <a:lnTo>
                    <a:pt x="6" y="237"/>
                  </a:lnTo>
                  <a:lnTo>
                    <a:pt x="4" y="104"/>
                  </a:lnTo>
                  <a:lnTo>
                    <a:pt x="2" y="104"/>
                  </a:lnTo>
                  <a:lnTo>
                    <a:pt x="2" y="100"/>
                  </a:lnTo>
                  <a:lnTo>
                    <a:pt x="0" y="79"/>
                  </a:lnTo>
                  <a:lnTo>
                    <a:pt x="0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6" name="Freeform 111">
              <a:extLst>
                <a:ext uri="{FF2B5EF4-FFF2-40B4-BE49-F238E27FC236}">
                  <a16:creationId xmlns:a16="http://schemas.microsoft.com/office/drawing/2014/main" id="{19C344AA-4682-49E7-95E5-F8082BEE4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80" y="5063212"/>
              <a:ext cx="261385" cy="121571"/>
            </a:xfrm>
            <a:custGeom>
              <a:avLst/>
              <a:gdLst>
                <a:gd name="T0" fmla="*/ 2 w 353"/>
                <a:gd name="T1" fmla="*/ 160 h 164"/>
                <a:gd name="T2" fmla="*/ 0 w 353"/>
                <a:gd name="T3" fmla="*/ 158 h 164"/>
                <a:gd name="T4" fmla="*/ 136 w 353"/>
                <a:gd name="T5" fmla="*/ 85 h 164"/>
                <a:gd name="T6" fmla="*/ 154 w 353"/>
                <a:gd name="T7" fmla="*/ 75 h 164"/>
                <a:gd name="T8" fmla="*/ 221 w 353"/>
                <a:gd name="T9" fmla="*/ 40 h 164"/>
                <a:gd name="T10" fmla="*/ 264 w 353"/>
                <a:gd name="T11" fmla="*/ 16 h 164"/>
                <a:gd name="T12" fmla="*/ 296 w 353"/>
                <a:gd name="T13" fmla="*/ 0 h 164"/>
                <a:gd name="T14" fmla="*/ 341 w 353"/>
                <a:gd name="T15" fmla="*/ 28 h 164"/>
                <a:gd name="T16" fmla="*/ 339 w 353"/>
                <a:gd name="T17" fmla="*/ 30 h 164"/>
                <a:gd name="T18" fmla="*/ 296 w 353"/>
                <a:gd name="T19" fmla="*/ 6 h 164"/>
                <a:gd name="T20" fmla="*/ 251 w 353"/>
                <a:gd name="T21" fmla="*/ 32 h 164"/>
                <a:gd name="T22" fmla="*/ 195 w 353"/>
                <a:gd name="T23" fmla="*/ 62 h 164"/>
                <a:gd name="T24" fmla="*/ 142 w 353"/>
                <a:gd name="T25" fmla="*/ 89 h 164"/>
                <a:gd name="T26" fmla="*/ 221 w 353"/>
                <a:gd name="T27" fmla="*/ 105 h 164"/>
                <a:gd name="T28" fmla="*/ 290 w 353"/>
                <a:gd name="T29" fmla="*/ 119 h 164"/>
                <a:gd name="T30" fmla="*/ 353 w 353"/>
                <a:gd name="T31" fmla="*/ 131 h 164"/>
                <a:gd name="T32" fmla="*/ 351 w 353"/>
                <a:gd name="T33" fmla="*/ 139 h 164"/>
                <a:gd name="T34" fmla="*/ 136 w 353"/>
                <a:gd name="T35" fmla="*/ 95 h 164"/>
                <a:gd name="T36" fmla="*/ 61 w 353"/>
                <a:gd name="T37" fmla="*/ 133 h 164"/>
                <a:gd name="T38" fmla="*/ 4 w 353"/>
                <a:gd name="T39" fmla="*/ 164 h 164"/>
                <a:gd name="T40" fmla="*/ 2 w 353"/>
                <a:gd name="T41" fmla="*/ 16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3" h="164">
                  <a:moveTo>
                    <a:pt x="2" y="160"/>
                  </a:moveTo>
                  <a:lnTo>
                    <a:pt x="0" y="158"/>
                  </a:lnTo>
                  <a:lnTo>
                    <a:pt x="136" y="85"/>
                  </a:lnTo>
                  <a:lnTo>
                    <a:pt x="154" y="75"/>
                  </a:lnTo>
                  <a:lnTo>
                    <a:pt x="221" y="40"/>
                  </a:lnTo>
                  <a:lnTo>
                    <a:pt x="264" y="16"/>
                  </a:lnTo>
                  <a:lnTo>
                    <a:pt x="296" y="0"/>
                  </a:lnTo>
                  <a:lnTo>
                    <a:pt x="341" y="28"/>
                  </a:lnTo>
                  <a:lnTo>
                    <a:pt x="339" y="30"/>
                  </a:lnTo>
                  <a:lnTo>
                    <a:pt x="296" y="6"/>
                  </a:lnTo>
                  <a:lnTo>
                    <a:pt x="251" y="32"/>
                  </a:lnTo>
                  <a:lnTo>
                    <a:pt x="195" y="62"/>
                  </a:lnTo>
                  <a:lnTo>
                    <a:pt x="142" y="89"/>
                  </a:lnTo>
                  <a:lnTo>
                    <a:pt x="221" y="105"/>
                  </a:lnTo>
                  <a:lnTo>
                    <a:pt x="290" y="119"/>
                  </a:lnTo>
                  <a:lnTo>
                    <a:pt x="353" y="131"/>
                  </a:lnTo>
                  <a:lnTo>
                    <a:pt x="351" y="139"/>
                  </a:lnTo>
                  <a:lnTo>
                    <a:pt x="136" y="95"/>
                  </a:lnTo>
                  <a:lnTo>
                    <a:pt x="61" y="133"/>
                  </a:lnTo>
                  <a:lnTo>
                    <a:pt x="4" y="164"/>
                  </a:lnTo>
                  <a:lnTo>
                    <a:pt x="2" y="160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7" name="Freeform 112">
              <a:extLst>
                <a:ext uri="{FF2B5EF4-FFF2-40B4-BE49-F238E27FC236}">
                  <a16:creationId xmlns:a16="http://schemas.microsoft.com/office/drawing/2014/main" id="{09C9AE50-58D0-4653-AED0-4424C0430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557" y="4530968"/>
              <a:ext cx="136246" cy="171238"/>
            </a:xfrm>
            <a:custGeom>
              <a:avLst/>
              <a:gdLst>
                <a:gd name="T0" fmla="*/ 30 w 184"/>
                <a:gd name="T1" fmla="*/ 231 h 231"/>
                <a:gd name="T2" fmla="*/ 0 w 184"/>
                <a:gd name="T3" fmla="*/ 217 h 231"/>
                <a:gd name="T4" fmla="*/ 4 w 184"/>
                <a:gd name="T5" fmla="*/ 213 h 231"/>
                <a:gd name="T6" fmla="*/ 10 w 184"/>
                <a:gd name="T7" fmla="*/ 209 h 231"/>
                <a:gd name="T8" fmla="*/ 22 w 184"/>
                <a:gd name="T9" fmla="*/ 203 h 231"/>
                <a:gd name="T10" fmla="*/ 36 w 184"/>
                <a:gd name="T11" fmla="*/ 184 h 231"/>
                <a:gd name="T12" fmla="*/ 52 w 184"/>
                <a:gd name="T13" fmla="*/ 162 h 231"/>
                <a:gd name="T14" fmla="*/ 58 w 184"/>
                <a:gd name="T15" fmla="*/ 152 h 231"/>
                <a:gd name="T16" fmla="*/ 83 w 184"/>
                <a:gd name="T17" fmla="*/ 118 h 231"/>
                <a:gd name="T18" fmla="*/ 105 w 184"/>
                <a:gd name="T19" fmla="*/ 85 h 231"/>
                <a:gd name="T20" fmla="*/ 121 w 184"/>
                <a:gd name="T21" fmla="*/ 63 h 231"/>
                <a:gd name="T22" fmla="*/ 139 w 184"/>
                <a:gd name="T23" fmla="*/ 30 h 231"/>
                <a:gd name="T24" fmla="*/ 149 w 184"/>
                <a:gd name="T25" fmla="*/ 12 h 231"/>
                <a:gd name="T26" fmla="*/ 153 w 184"/>
                <a:gd name="T27" fmla="*/ 0 h 231"/>
                <a:gd name="T28" fmla="*/ 184 w 184"/>
                <a:gd name="T29" fmla="*/ 20 h 231"/>
                <a:gd name="T30" fmla="*/ 172 w 184"/>
                <a:gd name="T31" fmla="*/ 34 h 231"/>
                <a:gd name="T32" fmla="*/ 164 w 184"/>
                <a:gd name="T33" fmla="*/ 30 h 231"/>
                <a:gd name="T34" fmla="*/ 157 w 184"/>
                <a:gd name="T35" fmla="*/ 36 h 231"/>
                <a:gd name="T36" fmla="*/ 153 w 184"/>
                <a:gd name="T37" fmla="*/ 39 h 231"/>
                <a:gd name="T38" fmla="*/ 143 w 184"/>
                <a:gd name="T39" fmla="*/ 53 h 231"/>
                <a:gd name="T40" fmla="*/ 129 w 184"/>
                <a:gd name="T41" fmla="*/ 73 h 231"/>
                <a:gd name="T42" fmla="*/ 125 w 184"/>
                <a:gd name="T43" fmla="*/ 73 h 231"/>
                <a:gd name="T44" fmla="*/ 123 w 184"/>
                <a:gd name="T45" fmla="*/ 75 h 231"/>
                <a:gd name="T46" fmla="*/ 123 w 184"/>
                <a:gd name="T47" fmla="*/ 77 h 231"/>
                <a:gd name="T48" fmla="*/ 109 w 184"/>
                <a:gd name="T49" fmla="*/ 99 h 231"/>
                <a:gd name="T50" fmla="*/ 107 w 184"/>
                <a:gd name="T51" fmla="*/ 97 h 231"/>
                <a:gd name="T52" fmla="*/ 97 w 184"/>
                <a:gd name="T53" fmla="*/ 111 h 231"/>
                <a:gd name="T54" fmla="*/ 97 w 184"/>
                <a:gd name="T55" fmla="*/ 114 h 231"/>
                <a:gd name="T56" fmla="*/ 87 w 184"/>
                <a:gd name="T57" fmla="*/ 130 h 231"/>
                <a:gd name="T58" fmla="*/ 66 w 184"/>
                <a:gd name="T59" fmla="*/ 158 h 231"/>
                <a:gd name="T60" fmla="*/ 50 w 184"/>
                <a:gd name="T61" fmla="*/ 180 h 231"/>
                <a:gd name="T62" fmla="*/ 30 w 184"/>
                <a:gd name="T63" fmla="*/ 209 h 231"/>
                <a:gd name="T64" fmla="*/ 30 w 184"/>
                <a:gd name="T65" fmla="*/ 217 h 231"/>
                <a:gd name="T66" fmla="*/ 30 w 184"/>
                <a:gd name="T6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" h="231">
                  <a:moveTo>
                    <a:pt x="30" y="231"/>
                  </a:moveTo>
                  <a:lnTo>
                    <a:pt x="0" y="217"/>
                  </a:lnTo>
                  <a:lnTo>
                    <a:pt x="4" y="213"/>
                  </a:lnTo>
                  <a:lnTo>
                    <a:pt x="10" y="209"/>
                  </a:lnTo>
                  <a:lnTo>
                    <a:pt x="22" y="203"/>
                  </a:lnTo>
                  <a:lnTo>
                    <a:pt x="36" y="184"/>
                  </a:lnTo>
                  <a:lnTo>
                    <a:pt x="52" y="162"/>
                  </a:lnTo>
                  <a:lnTo>
                    <a:pt x="58" y="152"/>
                  </a:lnTo>
                  <a:lnTo>
                    <a:pt x="83" y="118"/>
                  </a:lnTo>
                  <a:lnTo>
                    <a:pt x="105" y="85"/>
                  </a:lnTo>
                  <a:lnTo>
                    <a:pt x="121" y="63"/>
                  </a:lnTo>
                  <a:lnTo>
                    <a:pt x="139" y="30"/>
                  </a:lnTo>
                  <a:lnTo>
                    <a:pt x="149" y="12"/>
                  </a:lnTo>
                  <a:lnTo>
                    <a:pt x="153" y="0"/>
                  </a:lnTo>
                  <a:lnTo>
                    <a:pt x="184" y="20"/>
                  </a:lnTo>
                  <a:lnTo>
                    <a:pt x="172" y="34"/>
                  </a:lnTo>
                  <a:lnTo>
                    <a:pt x="164" y="30"/>
                  </a:lnTo>
                  <a:lnTo>
                    <a:pt x="157" y="36"/>
                  </a:lnTo>
                  <a:lnTo>
                    <a:pt x="153" y="39"/>
                  </a:lnTo>
                  <a:lnTo>
                    <a:pt x="143" y="53"/>
                  </a:lnTo>
                  <a:lnTo>
                    <a:pt x="129" y="73"/>
                  </a:lnTo>
                  <a:lnTo>
                    <a:pt x="125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09" y="99"/>
                  </a:lnTo>
                  <a:lnTo>
                    <a:pt x="107" y="97"/>
                  </a:lnTo>
                  <a:lnTo>
                    <a:pt x="97" y="111"/>
                  </a:lnTo>
                  <a:lnTo>
                    <a:pt x="97" y="114"/>
                  </a:lnTo>
                  <a:lnTo>
                    <a:pt x="87" y="130"/>
                  </a:lnTo>
                  <a:lnTo>
                    <a:pt x="66" y="158"/>
                  </a:lnTo>
                  <a:lnTo>
                    <a:pt x="50" y="180"/>
                  </a:lnTo>
                  <a:lnTo>
                    <a:pt x="30" y="209"/>
                  </a:lnTo>
                  <a:lnTo>
                    <a:pt x="30" y="217"/>
                  </a:lnTo>
                  <a:lnTo>
                    <a:pt x="30" y="23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8" name="Freeform 113">
              <a:extLst>
                <a:ext uri="{FF2B5EF4-FFF2-40B4-BE49-F238E27FC236}">
                  <a16:creationId xmlns:a16="http://schemas.microsoft.com/office/drawing/2014/main" id="{ECEEC61A-025F-45DE-AED9-9B04DDBAF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194" y="5339712"/>
              <a:ext cx="11847" cy="11861"/>
            </a:xfrm>
            <a:custGeom>
              <a:avLst/>
              <a:gdLst>
                <a:gd name="T0" fmla="*/ 0 w 16"/>
                <a:gd name="T1" fmla="*/ 8 h 16"/>
                <a:gd name="T2" fmla="*/ 0 w 16"/>
                <a:gd name="T3" fmla="*/ 6 h 16"/>
                <a:gd name="T4" fmla="*/ 12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0 w 16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16" y="8"/>
                  </a:lnTo>
                  <a:lnTo>
                    <a:pt x="8" y="1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9" name="Freeform 114">
              <a:extLst>
                <a:ext uri="{FF2B5EF4-FFF2-40B4-BE49-F238E27FC236}">
                  <a16:creationId xmlns:a16="http://schemas.microsoft.com/office/drawing/2014/main" id="{23788224-B960-458E-948F-1F297B11F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554" y="3641423"/>
              <a:ext cx="80711" cy="186063"/>
            </a:xfrm>
            <a:custGeom>
              <a:avLst/>
              <a:gdLst>
                <a:gd name="T0" fmla="*/ 107 w 109"/>
                <a:gd name="T1" fmla="*/ 251 h 251"/>
                <a:gd name="T2" fmla="*/ 50 w 109"/>
                <a:gd name="T3" fmla="*/ 233 h 251"/>
                <a:gd name="T4" fmla="*/ 38 w 109"/>
                <a:gd name="T5" fmla="*/ 227 h 251"/>
                <a:gd name="T6" fmla="*/ 30 w 109"/>
                <a:gd name="T7" fmla="*/ 217 h 251"/>
                <a:gd name="T8" fmla="*/ 10 w 109"/>
                <a:gd name="T9" fmla="*/ 192 h 251"/>
                <a:gd name="T10" fmla="*/ 2 w 109"/>
                <a:gd name="T11" fmla="*/ 180 h 251"/>
                <a:gd name="T12" fmla="*/ 0 w 109"/>
                <a:gd name="T13" fmla="*/ 168 h 251"/>
                <a:gd name="T14" fmla="*/ 28 w 109"/>
                <a:gd name="T15" fmla="*/ 0 h 251"/>
                <a:gd name="T16" fmla="*/ 32 w 109"/>
                <a:gd name="T17" fmla="*/ 2 h 251"/>
                <a:gd name="T18" fmla="*/ 4 w 109"/>
                <a:gd name="T19" fmla="*/ 168 h 251"/>
                <a:gd name="T20" fmla="*/ 6 w 109"/>
                <a:gd name="T21" fmla="*/ 178 h 251"/>
                <a:gd name="T22" fmla="*/ 12 w 109"/>
                <a:gd name="T23" fmla="*/ 192 h 251"/>
                <a:gd name="T24" fmla="*/ 32 w 109"/>
                <a:gd name="T25" fmla="*/ 215 h 251"/>
                <a:gd name="T26" fmla="*/ 40 w 109"/>
                <a:gd name="T27" fmla="*/ 223 h 251"/>
                <a:gd name="T28" fmla="*/ 52 w 109"/>
                <a:gd name="T29" fmla="*/ 231 h 251"/>
                <a:gd name="T30" fmla="*/ 109 w 109"/>
                <a:gd name="T31" fmla="*/ 251 h 251"/>
                <a:gd name="T32" fmla="*/ 107 w 109"/>
                <a:gd name="T33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251">
                  <a:moveTo>
                    <a:pt x="107" y="251"/>
                  </a:moveTo>
                  <a:lnTo>
                    <a:pt x="50" y="233"/>
                  </a:lnTo>
                  <a:lnTo>
                    <a:pt x="38" y="227"/>
                  </a:lnTo>
                  <a:lnTo>
                    <a:pt x="30" y="217"/>
                  </a:lnTo>
                  <a:lnTo>
                    <a:pt x="10" y="192"/>
                  </a:lnTo>
                  <a:lnTo>
                    <a:pt x="2" y="180"/>
                  </a:lnTo>
                  <a:lnTo>
                    <a:pt x="0" y="168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4" y="168"/>
                  </a:lnTo>
                  <a:lnTo>
                    <a:pt x="6" y="178"/>
                  </a:lnTo>
                  <a:lnTo>
                    <a:pt x="12" y="192"/>
                  </a:lnTo>
                  <a:lnTo>
                    <a:pt x="32" y="215"/>
                  </a:lnTo>
                  <a:lnTo>
                    <a:pt x="40" y="223"/>
                  </a:lnTo>
                  <a:lnTo>
                    <a:pt x="52" y="231"/>
                  </a:lnTo>
                  <a:lnTo>
                    <a:pt x="109" y="251"/>
                  </a:lnTo>
                  <a:lnTo>
                    <a:pt x="107" y="251"/>
                  </a:lnTo>
                  <a:close/>
                </a:path>
              </a:pathLst>
            </a:custGeom>
            <a:solidFill>
              <a:srgbClr val="008600"/>
            </a:solidFill>
            <a:ln w="15875">
              <a:solidFill>
                <a:srgbClr val="0086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250"/>
                                        <p:tgtEl>
                                          <p:spTgt spid="18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1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250"/>
                            </p:stCondLst>
                            <p:childTnLst>
                              <p:par>
                                <p:cTn id="3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7250"/>
                            </p:stCondLst>
                            <p:childTnLst>
                              <p:par>
                                <p:cTn id="4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925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1250"/>
                            </p:stCondLst>
                            <p:childTnLst>
                              <p:par>
                                <p:cTn id="57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350" decel="100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50" accel="100000" fill="hold">
                                          <p:stCondLst>
                                            <p:cond delay="135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 animBg="1"/>
      <p:bldP spid="45" grpId="0" animBg="1"/>
      <p:bldP spid="17" grpId="0"/>
      <p:bldP spid="112" grpId="0"/>
      <p:bldP spid="11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7FD33117-E68F-423D-A121-D84760DDB81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4346183"/>
            <a:ext cx="2777117" cy="1964920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5D7122F7-6426-4EE7-AF53-3966F2C9FD0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02701" y="4345923"/>
            <a:ext cx="3244378" cy="1965180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41581030-73EC-49D7-8ABA-82AE0F94290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72664" y="4343571"/>
            <a:ext cx="3071336" cy="1967531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968830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5" name="Rectangle 13">
            <a:extLst>
              <a:ext uri="{FF2B5EF4-FFF2-40B4-BE49-F238E27FC236}">
                <a16:creationId xmlns:a16="http://schemas.microsoft.com/office/drawing/2014/main" id="{23F69A57-4656-451A-BF3A-0DFC025D8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705822"/>
            <a:ext cx="8883964" cy="72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5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Организация обсуждения альтернативных вариантов Концепции генерального плана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муниципального образования город Краснодар на период 2021-2040 гг.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и выбора целевого варианта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952A1DF0-F147-417E-8382-0A72D1788254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7E6E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Санкт-Петербург - Краснодар</a:t>
            </a:r>
            <a:endParaRPr kumimoji="0" lang="ru-RU" altLang="ru-RU" sz="1600" b="0" i="0" u="none" strike="noStrike" kern="1200" cap="none" spc="0" normalizeH="0" baseline="0" noProof="0" dirty="0">
              <a:ln>
                <a:noFill/>
              </a:ln>
              <a:solidFill>
                <a:srgbClr val="E7E6E6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3" name="Rectangle 13">
            <a:extLst>
              <a:ext uri="{FF2B5EF4-FFF2-40B4-BE49-F238E27FC236}">
                <a16:creationId xmlns:a16="http://schemas.microsoft.com/office/drawing/2014/main" id="{865EF612-7A72-43E1-AD99-C66672459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8932" y="1189223"/>
            <a:ext cx="86677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algn="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kern="0" dirty="0">
                <a:solidFill>
                  <a:srgbClr val="97A8B7"/>
                </a:solidFill>
                <a:latin typeface="Century Gothic" panose="020B0502020202020204" pitchFamily="34" charset="0"/>
              </a:rPr>
              <a:t>Этап 5</a:t>
            </a:r>
          </a:p>
        </p:txBody>
      </p:sp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339800B5-0BD2-41A6-8C52-98812A0E5D40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39112" y="1880446"/>
            <a:ext cx="4504888" cy="1245354"/>
          </a:xfrm>
          <a:prstGeom prst="rect">
            <a:avLst/>
          </a:prstGeom>
        </p:spPr>
      </p:pic>
      <p:sp>
        <p:nvSpPr>
          <p:cNvPr id="26" name="Rectangle 13">
            <a:extLst>
              <a:ext uri="{FF2B5EF4-FFF2-40B4-BE49-F238E27FC236}">
                <a16:creationId xmlns:a16="http://schemas.microsoft.com/office/drawing/2014/main" id="{0F52F4A0-2472-4FF5-B581-A8921466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1593448"/>
            <a:ext cx="861997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algn="ct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ГЕНЕРАЛЬНЫЙ ПЛАН ЯВЛЯЕТСЯ ДОКУМЕНТОМ ОБЩЕСТВЕННОГО СОГЛАСИЯ</a:t>
            </a:r>
          </a:p>
        </p:txBody>
      </p:sp>
      <p:sp>
        <p:nvSpPr>
          <p:cNvPr id="36" name="Rectangle 13">
            <a:extLst>
              <a:ext uri="{FF2B5EF4-FFF2-40B4-BE49-F238E27FC236}">
                <a16:creationId xmlns:a16="http://schemas.microsoft.com/office/drawing/2014/main" id="{59B35731-56A4-4CEC-A3B2-B7507EC1F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90" y="3619943"/>
            <a:ext cx="647944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3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Проведена работа с общественными организациями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3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по выявлению общественных зеленых пространств </a:t>
            </a:r>
            <a:r>
              <a:rPr lang="ru-RU" sz="13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на территории города. </a:t>
            </a:r>
          </a:p>
        </p:txBody>
      </p:sp>
      <p:sp>
        <p:nvSpPr>
          <p:cNvPr id="38" name="Rectangle 13">
            <a:extLst>
              <a:ext uri="{FF2B5EF4-FFF2-40B4-BE49-F238E27FC236}">
                <a16:creationId xmlns:a16="http://schemas.microsoft.com/office/drawing/2014/main" id="{61B5D429-E8E1-417F-A79C-62F9999B7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416" y="1953382"/>
            <a:ext cx="4832081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Для вовлечения жителей ГО г. Краснодар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в процесс подготовки генерального плана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был создан сайт - </a:t>
            </a:r>
            <a:r>
              <a:rPr lang="ru-RU" sz="1400" u="sng" dirty="0" err="1">
                <a:solidFill>
                  <a:srgbClr val="0000FF"/>
                </a:solidFill>
                <a:latin typeface="Century Gothic" panose="020B050202020202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11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http</a:t>
            </a:r>
            <a:r>
              <a:rPr lang="ru-RU" sz="1400" u="sng" dirty="0">
                <a:solidFill>
                  <a:srgbClr val="0000FF"/>
                </a:solidFill>
                <a:latin typeface="Century Gothic" panose="020B050202020202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11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://генплан-</a:t>
            </a:r>
            <a:r>
              <a:rPr lang="ru-RU" sz="1400" u="sng" dirty="0" err="1">
                <a:solidFill>
                  <a:srgbClr val="0000FF"/>
                </a:solidFill>
                <a:latin typeface="Century Gothic" panose="020B050202020202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11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краснодар.рф</a:t>
            </a:r>
            <a:endParaRPr lang="ru-RU" sz="1400" u="sng" dirty="0">
              <a:solidFill>
                <a:srgbClr val="0000FF"/>
              </a:solidFill>
              <a:latin typeface="Century Gothic" panose="020B0502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На сайте в открытом режиме ведется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«Дневник» разработки генерального плана</a:t>
            </a:r>
            <a:r>
              <a:rPr lang="ru-RU" sz="14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.</a:t>
            </a:r>
          </a:p>
        </p:txBody>
      </p:sp>
      <p:sp>
        <p:nvSpPr>
          <p:cNvPr id="39" name="Rectangle 13">
            <a:extLst>
              <a:ext uri="{FF2B5EF4-FFF2-40B4-BE49-F238E27FC236}">
                <a16:creationId xmlns:a16="http://schemas.microsoft.com/office/drawing/2014/main" id="{7E6212B3-4E2F-4987-B3B1-17C7377A2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89" y="4063627"/>
            <a:ext cx="794751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Для открытого общения и детального обсуждения </a:t>
            </a: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на сайте налажена обратная связь.</a:t>
            </a:r>
          </a:p>
        </p:txBody>
      </p:sp>
      <p:sp>
        <p:nvSpPr>
          <p:cNvPr id="41" name="Rectangle 13">
            <a:extLst>
              <a:ext uri="{FF2B5EF4-FFF2-40B4-BE49-F238E27FC236}">
                <a16:creationId xmlns:a16="http://schemas.microsoft.com/office/drawing/2014/main" id="{DA290357-D2C8-450F-9DEC-E82C80174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89" y="3145481"/>
            <a:ext cx="8926019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3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В целях выявления мнения жителей по вопросам, важным для разработки нового генерального плана, </a:t>
            </a: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проведено анкетирование, в котором приняло участие 894 жителя Краснодара.</a:t>
            </a:r>
          </a:p>
        </p:txBody>
      </p:sp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F4AB11B7-6A17-46A9-871F-DA5A462C4CBB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backgroundMark x1="8944" y1="4874" x2="8944" y2="4874"/>
                        <a14:backgroundMark x1="14395" y1="16877" x2="14395" y2="16877"/>
                        <a14:backgroundMark x1="14736" y1="87004" x2="14736" y2="87004"/>
                        <a14:backgroundMark x1="82964" y1="84296" x2="82964" y2="84296"/>
                        <a14:backgroundMark x1="79131" y1="95848" x2="79131" y2="95848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990914">
            <a:off x="31168" y="3044203"/>
            <a:ext cx="457734" cy="432000"/>
          </a:xfrm>
          <a:prstGeom prst="rect">
            <a:avLst/>
          </a:prstGeom>
        </p:spPr>
      </p:pic>
      <p:pic>
        <p:nvPicPr>
          <p:cNvPr id="44" name="Рисунок 43">
            <a:extLst>
              <a:ext uri="{FF2B5EF4-FFF2-40B4-BE49-F238E27FC236}">
                <a16:creationId xmlns:a16="http://schemas.microsoft.com/office/drawing/2014/main" id="{1A54040C-FF1F-45ED-A0C0-16AD747E51D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backgroundMark x1="8944" y1="4874" x2="8944" y2="4874"/>
                        <a14:backgroundMark x1="14395" y1="16877" x2="14395" y2="16877"/>
                        <a14:backgroundMark x1="14736" y1="87004" x2="14736" y2="87004"/>
                        <a14:backgroundMark x1="82964" y1="84296" x2="82964" y2="84296"/>
                        <a14:backgroundMark x1="79131" y1="95848" x2="79131" y2="95848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990914">
            <a:off x="31168" y="3495469"/>
            <a:ext cx="457734" cy="432000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379440F7-F376-499C-AF09-3966E871BBD6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backgroundMark x1="8944" y1="4874" x2="8944" y2="4874"/>
                        <a14:backgroundMark x1="14395" y1="16877" x2="14395" y2="16877"/>
                        <a14:backgroundMark x1="14736" y1="87004" x2="14736" y2="87004"/>
                        <a14:backgroundMark x1="82964" y1="84296" x2="82964" y2="84296"/>
                        <a14:backgroundMark x1="79131" y1="95848" x2="79131" y2="95848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990914">
            <a:off x="31168" y="3957443"/>
            <a:ext cx="457734" cy="43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29470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1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25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1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1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75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8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1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25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175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325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33" grpId="0"/>
      <p:bldP spid="26" grpId="0"/>
      <p:bldP spid="36" grpId="0"/>
      <p:bldP spid="38" grpId="0"/>
      <p:bldP spid="39" grpId="0"/>
      <p:bldP spid="4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6A18CA99-9272-4AB6-A16B-6C59D703815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9144000" cy="6276302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4514E998-F635-4B9C-BC6B-1CBB337754D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355847"/>
            <a:ext cx="9144000" cy="2873238"/>
          </a:xfrm>
          <a:prstGeom prst="rect">
            <a:avLst/>
          </a:prstGeom>
        </p:spPr>
      </p:pic>
      <p:sp>
        <p:nvSpPr>
          <p:cNvPr id="77" name="Прямоугольник 76">
            <a:extLst>
              <a:ext uri="{FF2B5EF4-FFF2-40B4-BE49-F238E27FC236}">
                <a16:creationId xmlns:a16="http://schemas.microsoft.com/office/drawing/2014/main" id="{392A3983-CDFD-4EB2-B947-1E986AC676C6}"/>
              </a:ext>
            </a:extLst>
          </p:cNvPr>
          <p:cNvSpPr/>
          <p:nvPr/>
        </p:nvSpPr>
        <p:spPr>
          <a:xfrm>
            <a:off x="5528082" y="661871"/>
            <a:ext cx="3615920" cy="57857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2" name="Рисунок 91">
            <a:extLst>
              <a:ext uri="{FF2B5EF4-FFF2-40B4-BE49-F238E27FC236}">
                <a16:creationId xmlns:a16="http://schemas.microsoft.com/office/drawing/2014/main" id="{61F37112-929C-430B-8D76-8093019B4F5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02137" y="172651"/>
            <a:ext cx="3366126" cy="386990"/>
          </a:xfrm>
          <a:prstGeom prst="rect">
            <a:avLst/>
          </a:prstGeom>
        </p:spPr>
      </p:pic>
      <p:sp>
        <p:nvSpPr>
          <p:cNvPr id="94" name="Прямоугольник 93">
            <a:extLst>
              <a:ext uri="{FF2B5EF4-FFF2-40B4-BE49-F238E27FC236}">
                <a16:creationId xmlns:a16="http://schemas.microsoft.com/office/drawing/2014/main" id="{B27FDE17-CAF3-478B-96D2-07DC61E99ED6}"/>
              </a:ext>
            </a:extLst>
          </p:cNvPr>
          <p:cNvSpPr/>
          <p:nvPr/>
        </p:nvSpPr>
        <p:spPr>
          <a:xfrm>
            <a:off x="369932" y="858235"/>
            <a:ext cx="8656621" cy="797654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5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5000" b="1" noProof="0" dirty="0">
                <a:solidFill>
                  <a:srgbClr val="586B7B"/>
                </a:solidFill>
                <a:latin typeface="Century Gothic"/>
                <a:cs typeface="Arial" panose="020B0604020202020204" pitchFamily="34" charset="0"/>
              </a:rPr>
              <a:t>С</a:t>
            </a:r>
            <a:r>
              <a:rPr kumimoji="0" lang="ru-RU" sz="5000" b="1" i="0" u="none" strike="noStrike" kern="120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/>
                <a:cs typeface="Arial" panose="020B0604020202020204" pitchFamily="34" charset="0"/>
              </a:rPr>
              <a:t>ПАСИБО</a:t>
            </a:r>
            <a:r>
              <a:rPr kumimoji="0" lang="ru-RU" sz="5000" b="1" i="0" u="none" strike="noStrike" kern="1200" cap="none" spc="0" normalizeH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/>
                <a:cs typeface="Arial" panose="020B0604020202020204" pitchFamily="34" charset="0"/>
              </a:rPr>
              <a:t> </a:t>
            </a:r>
            <a:r>
              <a:rPr kumimoji="0" lang="ru-RU" sz="5000" b="1" i="0" u="none" strike="noStrike" kern="120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/>
                <a:cs typeface="Arial" panose="020B0604020202020204" pitchFamily="34" charset="0"/>
              </a:rPr>
              <a:t>ЗА ВНИМАНИЕ</a:t>
            </a: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/>
                <a:cs typeface="Arial" panose="020B0604020202020204" pitchFamily="34" charset="0"/>
              </a:rPr>
              <a:t>!</a:t>
            </a:r>
            <a:endParaRPr kumimoji="0" lang="ru-RU" sz="5000" b="1" i="0" u="none" strike="noStrike" kern="1200" cap="none" spc="0" normalizeH="0" baseline="0" noProof="0" dirty="0">
              <a:ln>
                <a:noFill/>
              </a:ln>
              <a:solidFill>
                <a:srgbClr val="586B7B"/>
              </a:solidFill>
              <a:effectLst/>
              <a:uLnTx/>
              <a:uFillTx/>
              <a:latin typeface="Century Gothic"/>
              <a:cs typeface="Arial" panose="020B0604020202020204" pitchFamily="34" charset="0"/>
            </a:endParaRPr>
          </a:p>
        </p:txBody>
      </p:sp>
      <p:grpSp>
        <p:nvGrpSpPr>
          <p:cNvPr id="76" name="Группа 75">
            <a:extLst>
              <a:ext uri="{FF2B5EF4-FFF2-40B4-BE49-F238E27FC236}">
                <a16:creationId xmlns:a16="http://schemas.microsoft.com/office/drawing/2014/main" id="{DF24CF1D-920A-40C8-930D-4122BC06F2F7}"/>
              </a:ext>
            </a:extLst>
          </p:cNvPr>
          <p:cNvGrpSpPr/>
          <p:nvPr/>
        </p:nvGrpSpPr>
        <p:grpSpPr>
          <a:xfrm>
            <a:off x="2" y="1788717"/>
            <a:ext cx="5563497" cy="265200"/>
            <a:chOff x="0" y="1150068"/>
            <a:chExt cx="10385195" cy="495040"/>
          </a:xfrm>
        </p:grpSpPr>
        <p:sp>
          <p:nvSpPr>
            <p:cNvPr id="79" name="Прямоугольник 78">
              <a:extLst>
                <a:ext uri="{FF2B5EF4-FFF2-40B4-BE49-F238E27FC236}">
                  <a16:creationId xmlns:a16="http://schemas.microsoft.com/office/drawing/2014/main" id="{4AFE6F99-3551-4426-8F5C-78200F8CB751}"/>
                </a:ext>
              </a:extLst>
            </p:cNvPr>
            <p:cNvSpPr/>
            <p:nvPr/>
          </p:nvSpPr>
          <p:spPr>
            <a:xfrm>
              <a:off x="0" y="1150068"/>
              <a:ext cx="10385195" cy="495040"/>
            </a:xfrm>
            <a:prstGeom prst="rect">
              <a:avLst/>
            </a:prstGeom>
            <a:solidFill>
              <a:srgbClr val="586B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24492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6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Прямоугольник 79">
              <a:extLst>
                <a:ext uri="{FF2B5EF4-FFF2-40B4-BE49-F238E27FC236}">
                  <a16:creationId xmlns:a16="http://schemas.microsoft.com/office/drawing/2014/main" id="{DC190E84-3D81-45E8-9794-6DA2727DE132}"/>
                </a:ext>
              </a:extLst>
            </p:cNvPr>
            <p:cNvSpPr/>
            <p:nvPr/>
          </p:nvSpPr>
          <p:spPr>
            <a:xfrm>
              <a:off x="8579198" y="1266288"/>
              <a:ext cx="1805997" cy="249237"/>
            </a:xfrm>
            <a:prstGeom prst="rect">
              <a:avLst/>
            </a:prstGeom>
            <a:solidFill>
              <a:srgbClr val="93A5B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24492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6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Прямоугольник 80">
              <a:extLst>
                <a:ext uri="{FF2B5EF4-FFF2-40B4-BE49-F238E27FC236}">
                  <a16:creationId xmlns:a16="http://schemas.microsoft.com/office/drawing/2014/main" id="{9599B074-F38A-4628-B431-36F23963A451}"/>
                </a:ext>
              </a:extLst>
            </p:cNvPr>
            <p:cNvSpPr/>
            <p:nvPr/>
          </p:nvSpPr>
          <p:spPr>
            <a:xfrm>
              <a:off x="931209" y="1307589"/>
              <a:ext cx="180001" cy="1800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24492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6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1">
              <a:extLst>
                <a:ext uri="{FF2B5EF4-FFF2-40B4-BE49-F238E27FC236}">
                  <a16:creationId xmlns:a16="http://schemas.microsoft.com/office/drawing/2014/main" id="{711E291C-BBC4-4F21-B67B-5B06403E91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8246" y="1272969"/>
              <a:ext cx="4327525" cy="249237"/>
            </a:xfrm>
            <a:custGeom>
              <a:avLst/>
              <a:gdLst>
                <a:gd name="T0" fmla="*/ 437 w 12009"/>
                <a:gd name="T1" fmla="*/ 14 h 690"/>
                <a:gd name="T2" fmla="*/ 121 w 12009"/>
                <a:gd name="T3" fmla="*/ 603 h 690"/>
                <a:gd name="T4" fmla="*/ 1169 w 12009"/>
                <a:gd name="T5" fmla="*/ 310 h 690"/>
                <a:gd name="T6" fmla="*/ 557 w 12009"/>
                <a:gd name="T7" fmla="*/ 153 h 690"/>
                <a:gd name="T8" fmla="*/ 634 w 12009"/>
                <a:gd name="T9" fmla="*/ 311 h 690"/>
                <a:gd name="T10" fmla="*/ 987 w 12009"/>
                <a:gd name="T11" fmla="*/ 168 h 690"/>
                <a:gd name="T12" fmla="*/ 1616 w 12009"/>
                <a:gd name="T13" fmla="*/ 236 h 690"/>
                <a:gd name="T14" fmla="*/ 1616 w 12009"/>
                <a:gd name="T15" fmla="*/ 345 h 690"/>
                <a:gd name="T16" fmla="*/ 1821 w 12009"/>
                <a:gd name="T17" fmla="*/ 14 h 690"/>
                <a:gd name="T18" fmla="*/ 1932 w 12009"/>
                <a:gd name="T19" fmla="*/ 603 h 690"/>
                <a:gd name="T20" fmla="*/ 2566 w 12009"/>
                <a:gd name="T21" fmla="*/ 14 h 690"/>
                <a:gd name="T22" fmla="*/ 2325 w 12009"/>
                <a:gd name="T23" fmla="*/ 603 h 690"/>
                <a:gd name="T24" fmla="*/ 2591 w 12009"/>
                <a:gd name="T25" fmla="*/ 373 h 690"/>
                <a:gd name="T26" fmla="*/ 3196 w 12009"/>
                <a:gd name="T27" fmla="*/ 14 h 690"/>
                <a:gd name="T28" fmla="*/ 3025 w 12009"/>
                <a:gd name="T29" fmla="*/ 341 h 690"/>
                <a:gd name="T30" fmla="*/ 3736 w 12009"/>
                <a:gd name="T31" fmla="*/ 14 h 690"/>
                <a:gd name="T32" fmla="*/ 3499 w 12009"/>
                <a:gd name="T33" fmla="*/ 125 h 690"/>
                <a:gd name="T34" fmla="*/ 3940 w 12009"/>
                <a:gd name="T35" fmla="*/ 236 h 690"/>
                <a:gd name="T36" fmla="*/ 4151 w 12009"/>
                <a:gd name="T37" fmla="*/ 603 h 690"/>
                <a:gd name="T38" fmla="*/ 3817 w 12009"/>
                <a:gd name="T39" fmla="*/ 14 h 690"/>
                <a:gd name="T40" fmla="*/ 4800 w 12009"/>
                <a:gd name="T41" fmla="*/ 481 h 690"/>
                <a:gd name="T42" fmla="*/ 4671 w 12009"/>
                <a:gd name="T43" fmla="*/ 171 h 690"/>
                <a:gd name="T44" fmla="*/ 5440 w 12009"/>
                <a:gd name="T45" fmla="*/ 603 h 690"/>
                <a:gd name="T46" fmla="*/ 5031 w 12009"/>
                <a:gd name="T47" fmla="*/ 603 h 690"/>
                <a:gd name="T48" fmla="*/ 5157 w 12009"/>
                <a:gd name="T49" fmla="*/ 31 h 690"/>
                <a:gd name="T50" fmla="*/ 5320 w 12009"/>
                <a:gd name="T51" fmla="*/ 124 h 690"/>
                <a:gd name="T52" fmla="*/ 5203 w 12009"/>
                <a:gd name="T53" fmla="*/ 243 h 690"/>
                <a:gd name="T54" fmla="*/ 6171 w 12009"/>
                <a:gd name="T55" fmla="*/ 603 h 690"/>
                <a:gd name="T56" fmla="*/ 5949 w 12009"/>
                <a:gd name="T57" fmla="*/ 14 h 690"/>
                <a:gd name="T58" fmla="*/ 6556 w 12009"/>
                <a:gd name="T59" fmla="*/ 14 h 690"/>
                <a:gd name="T60" fmla="*/ 6889 w 12009"/>
                <a:gd name="T61" fmla="*/ 603 h 690"/>
                <a:gd name="T62" fmla="*/ 6434 w 12009"/>
                <a:gd name="T63" fmla="*/ 603 h 690"/>
                <a:gd name="T64" fmla="*/ 7605 w 12009"/>
                <a:gd name="T65" fmla="*/ 265 h 690"/>
                <a:gd name="T66" fmla="*/ 7350 w 12009"/>
                <a:gd name="T67" fmla="*/ 603 h 690"/>
                <a:gd name="T68" fmla="*/ 6982 w 12009"/>
                <a:gd name="T69" fmla="*/ 268 h 690"/>
                <a:gd name="T70" fmla="*/ 7350 w 12009"/>
                <a:gd name="T71" fmla="*/ 14 h 690"/>
                <a:gd name="T72" fmla="*/ 7121 w 12009"/>
                <a:gd name="T73" fmla="*/ 327 h 690"/>
                <a:gd name="T74" fmla="*/ 7350 w 12009"/>
                <a:gd name="T75" fmla="*/ 343 h 690"/>
                <a:gd name="T76" fmla="*/ 7386 w 12009"/>
                <a:gd name="T77" fmla="*/ 194 h 690"/>
                <a:gd name="T78" fmla="*/ 8227 w 12009"/>
                <a:gd name="T79" fmla="*/ 528 h 690"/>
                <a:gd name="T80" fmla="*/ 7829 w 12009"/>
                <a:gd name="T81" fmla="*/ 41 h 690"/>
                <a:gd name="T82" fmla="*/ 7862 w 12009"/>
                <a:gd name="T83" fmla="*/ 465 h 690"/>
                <a:gd name="T84" fmla="*/ 7993 w 12009"/>
                <a:gd name="T85" fmla="*/ 109 h 690"/>
                <a:gd name="T86" fmla="*/ 8811 w 12009"/>
                <a:gd name="T87" fmla="*/ 185 h 690"/>
                <a:gd name="T88" fmla="*/ 8435 w 12009"/>
                <a:gd name="T89" fmla="*/ 603 h 690"/>
                <a:gd name="T90" fmla="*/ 8685 w 12009"/>
                <a:gd name="T91" fmla="*/ 219 h 690"/>
                <a:gd name="T92" fmla="*/ 8555 w 12009"/>
                <a:gd name="T93" fmla="*/ 245 h 690"/>
                <a:gd name="T94" fmla="*/ 9517 w 12009"/>
                <a:gd name="T95" fmla="*/ 14 h 690"/>
                <a:gd name="T96" fmla="*/ 9200 w 12009"/>
                <a:gd name="T97" fmla="*/ 603 h 690"/>
                <a:gd name="T98" fmla="*/ 9914 w 12009"/>
                <a:gd name="T99" fmla="*/ 14 h 690"/>
                <a:gd name="T100" fmla="*/ 9845 w 12009"/>
                <a:gd name="T101" fmla="*/ 481 h 690"/>
                <a:gd name="T102" fmla="*/ 9889 w 12009"/>
                <a:gd name="T103" fmla="*/ 373 h 690"/>
                <a:gd name="T104" fmla="*/ 10493 w 12009"/>
                <a:gd name="T105" fmla="*/ 14 h 690"/>
                <a:gd name="T106" fmla="*/ 10827 w 12009"/>
                <a:gd name="T107" fmla="*/ 502 h 690"/>
                <a:gd name="T108" fmla="*/ 10371 w 12009"/>
                <a:gd name="T109" fmla="*/ 603 h 690"/>
                <a:gd name="T110" fmla="*/ 11134 w 12009"/>
                <a:gd name="T111" fmla="*/ 603 h 690"/>
                <a:gd name="T112" fmla="*/ 11392 w 12009"/>
                <a:gd name="T113" fmla="*/ 14 h 690"/>
                <a:gd name="T114" fmla="*/ 11889 w 12009"/>
                <a:gd name="T115" fmla="*/ 365 h 690"/>
                <a:gd name="T116" fmla="*/ 11619 w 12009"/>
                <a:gd name="T117" fmla="*/ 193 h 690"/>
                <a:gd name="T118" fmla="*/ 11881 w 12009"/>
                <a:gd name="T119" fmla="*/ 14 h 690"/>
                <a:gd name="T120" fmla="*/ 11791 w 12009"/>
                <a:gd name="T121" fmla="*/ 129 h 690"/>
                <a:gd name="T122" fmla="*/ 11889 w 12009"/>
                <a:gd name="T123" fmla="*/ 257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09" h="690">
                  <a:moveTo>
                    <a:pt x="0" y="14"/>
                  </a:moveTo>
                  <a:lnTo>
                    <a:pt x="121" y="14"/>
                  </a:lnTo>
                  <a:lnTo>
                    <a:pt x="121" y="218"/>
                  </a:lnTo>
                  <a:lnTo>
                    <a:pt x="292" y="14"/>
                  </a:lnTo>
                  <a:lnTo>
                    <a:pt x="437" y="14"/>
                  </a:lnTo>
                  <a:lnTo>
                    <a:pt x="216" y="277"/>
                  </a:lnTo>
                  <a:lnTo>
                    <a:pt x="459" y="603"/>
                  </a:lnTo>
                  <a:lnTo>
                    <a:pt x="316" y="603"/>
                  </a:lnTo>
                  <a:lnTo>
                    <a:pt x="121" y="341"/>
                  </a:lnTo>
                  <a:lnTo>
                    <a:pt x="121" y="603"/>
                  </a:lnTo>
                  <a:lnTo>
                    <a:pt x="0" y="603"/>
                  </a:lnTo>
                  <a:lnTo>
                    <a:pt x="0" y="14"/>
                  </a:lnTo>
                  <a:close/>
                  <a:moveTo>
                    <a:pt x="842" y="0"/>
                  </a:moveTo>
                  <a:cubicBezTo>
                    <a:pt x="932" y="0"/>
                    <a:pt x="1009" y="30"/>
                    <a:pt x="1073" y="90"/>
                  </a:cubicBezTo>
                  <a:cubicBezTo>
                    <a:pt x="1137" y="150"/>
                    <a:pt x="1169" y="224"/>
                    <a:pt x="1169" y="310"/>
                  </a:cubicBezTo>
                  <a:cubicBezTo>
                    <a:pt x="1169" y="396"/>
                    <a:pt x="1138" y="469"/>
                    <a:pt x="1074" y="528"/>
                  </a:cubicBezTo>
                  <a:cubicBezTo>
                    <a:pt x="1011" y="588"/>
                    <a:pt x="934" y="617"/>
                    <a:pt x="843" y="617"/>
                  </a:cubicBezTo>
                  <a:cubicBezTo>
                    <a:pt x="748" y="617"/>
                    <a:pt x="670" y="587"/>
                    <a:pt x="607" y="526"/>
                  </a:cubicBezTo>
                  <a:cubicBezTo>
                    <a:pt x="544" y="465"/>
                    <a:pt x="513" y="392"/>
                    <a:pt x="513" y="308"/>
                  </a:cubicBezTo>
                  <a:cubicBezTo>
                    <a:pt x="513" y="252"/>
                    <a:pt x="527" y="200"/>
                    <a:pt x="557" y="153"/>
                  </a:cubicBezTo>
                  <a:cubicBezTo>
                    <a:pt x="586" y="106"/>
                    <a:pt x="626" y="69"/>
                    <a:pt x="677" y="41"/>
                  </a:cubicBezTo>
                  <a:cubicBezTo>
                    <a:pt x="728" y="13"/>
                    <a:pt x="783" y="0"/>
                    <a:pt x="842" y="0"/>
                  </a:cubicBezTo>
                  <a:close/>
                  <a:moveTo>
                    <a:pt x="841" y="109"/>
                  </a:moveTo>
                  <a:cubicBezTo>
                    <a:pt x="782" y="109"/>
                    <a:pt x="733" y="128"/>
                    <a:pt x="694" y="166"/>
                  </a:cubicBezTo>
                  <a:cubicBezTo>
                    <a:pt x="654" y="204"/>
                    <a:pt x="634" y="252"/>
                    <a:pt x="634" y="311"/>
                  </a:cubicBezTo>
                  <a:cubicBezTo>
                    <a:pt x="634" y="376"/>
                    <a:pt x="659" y="427"/>
                    <a:pt x="709" y="465"/>
                  </a:cubicBezTo>
                  <a:cubicBezTo>
                    <a:pt x="748" y="495"/>
                    <a:pt x="793" y="509"/>
                    <a:pt x="843" y="509"/>
                  </a:cubicBezTo>
                  <a:cubicBezTo>
                    <a:pt x="900" y="509"/>
                    <a:pt x="948" y="490"/>
                    <a:pt x="988" y="452"/>
                  </a:cubicBezTo>
                  <a:cubicBezTo>
                    <a:pt x="1028" y="413"/>
                    <a:pt x="1048" y="366"/>
                    <a:pt x="1048" y="310"/>
                  </a:cubicBezTo>
                  <a:cubicBezTo>
                    <a:pt x="1048" y="254"/>
                    <a:pt x="1028" y="206"/>
                    <a:pt x="987" y="168"/>
                  </a:cubicBezTo>
                  <a:cubicBezTo>
                    <a:pt x="947" y="129"/>
                    <a:pt x="898" y="109"/>
                    <a:pt x="841" y="109"/>
                  </a:cubicBezTo>
                  <a:close/>
                  <a:moveTo>
                    <a:pt x="1283" y="14"/>
                  </a:moveTo>
                  <a:lnTo>
                    <a:pt x="1405" y="14"/>
                  </a:lnTo>
                  <a:lnTo>
                    <a:pt x="1405" y="236"/>
                  </a:lnTo>
                  <a:lnTo>
                    <a:pt x="1616" y="236"/>
                  </a:lnTo>
                  <a:lnTo>
                    <a:pt x="1616" y="14"/>
                  </a:lnTo>
                  <a:lnTo>
                    <a:pt x="1738" y="14"/>
                  </a:lnTo>
                  <a:lnTo>
                    <a:pt x="1738" y="603"/>
                  </a:lnTo>
                  <a:lnTo>
                    <a:pt x="1616" y="603"/>
                  </a:lnTo>
                  <a:lnTo>
                    <a:pt x="1616" y="345"/>
                  </a:lnTo>
                  <a:lnTo>
                    <a:pt x="1405" y="345"/>
                  </a:lnTo>
                  <a:lnTo>
                    <a:pt x="1405" y="603"/>
                  </a:lnTo>
                  <a:lnTo>
                    <a:pt x="1283" y="603"/>
                  </a:lnTo>
                  <a:lnTo>
                    <a:pt x="1283" y="14"/>
                  </a:lnTo>
                  <a:close/>
                  <a:moveTo>
                    <a:pt x="1821" y="14"/>
                  </a:moveTo>
                  <a:lnTo>
                    <a:pt x="2170" y="14"/>
                  </a:lnTo>
                  <a:lnTo>
                    <a:pt x="2170" y="125"/>
                  </a:lnTo>
                  <a:lnTo>
                    <a:pt x="2055" y="125"/>
                  </a:lnTo>
                  <a:lnTo>
                    <a:pt x="2055" y="603"/>
                  </a:lnTo>
                  <a:lnTo>
                    <a:pt x="1932" y="603"/>
                  </a:lnTo>
                  <a:lnTo>
                    <a:pt x="1932" y="125"/>
                  </a:lnTo>
                  <a:lnTo>
                    <a:pt x="1821" y="125"/>
                  </a:lnTo>
                  <a:lnTo>
                    <a:pt x="1821" y="14"/>
                  </a:lnTo>
                  <a:close/>
                  <a:moveTo>
                    <a:pt x="2445" y="14"/>
                  </a:moveTo>
                  <a:lnTo>
                    <a:pt x="2566" y="14"/>
                  </a:lnTo>
                  <a:lnTo>
                    <a:pt x="2809" y="603"/>
                  </a:lnTo>
                  <a:lnTo>
                    <a:pt x="2684" y="603"/>
                  </a:lnTo>
                  <a:lnTo>
                    <a:pt x="2635" y="481"/>
                  </a:lnTo>
                  <a:lnTo>
                    <a:pt x="2376" y="481"/>
                  </a:lnTo>
                  <a:lnTo>
                    <a:pt x="2325" y="603"/>
                  </a:lnTo>
                  <a:lnTo>
                    <a:pt x="2200" y="603"/>
                  </a:lnTo>
                  <a:lnTo>
                    <a:pt x="2445" y="14"/>
                  </a:lnTo>
                  <a:close/>
                  <a:moveTo>
                    <a:pt x="2506" y="171"/>
                  </a:moveTo>
                  <a:lnTo>
                    <a:pt x="2420" y="373"/>
                  </a:lnTo>
                  <a:lnTo>
                    <a:pt x="2591" y="373"/>
                  </a:lnTo>
                  <a:lnTo>
                    <a:pt x="2506" y="171"/>
                  </a:lnTo>
                  <a:close/>
                  <a:moveTo>
                    <a:pt x="2904" y="14"/>
                  </a:moveTo>
                  <a:lnTo>
                    <a:pt x="3025" y="14"/>
                  </a:lnTo>
                  <a:lnTo>
                    <a:pt x="3025" y="218"/>
                  </a:lnTo>
                  <a:lnTo>
                    <a:pt x="3196" y="14"/>
                  </a:lnTo>
                  <a:lnTo>
                    <a:pt x="3341" y="14"/>
                  </a:lnTo>
                  <a:lnTo>
                    <a:pt x="3120" y="277"/>
                  </a:lnTo>
                  <a:lnTo>
                    <a:pt x="3363" y="603"/>
                  </a:lnTo>
                  <a:lnTo>
                    <a:pt x="3220" y="603"/>
                  </a:lnTo>
                  <a:lnTo>
                    <a:pt x="3025" y="341"/>
                  </a:lnTo>
                  <a:lnTo>
                    <a:pt x="3025" y="603"/>
                  </a:lnTo>
                  <a:lnTo>
                    <a:pt x="2904" y="603"/>
                  </a:lnTo>
                  <a:lnTo>
                    <a:pt x="2904" y="14"/>
                  </a:lnTo>
                  <a:close/>
                  <a:moveTo>
                    <a:pt x="3387" y="14"/>
                  </a:moveTo>
                  <a:lnTo>
                    <a:pt x="3736" y="14"/>
                  </a:lnTo>
                  <a:lnTo>
                    <a:pt x="3736" y="125"/>
                  </a:lnTo>
                  <a:lnTo>
                    <a:pt x="3621" y="125"/>
                  </a:lnTo>
                  <a:lnTo>
                    <a:pt x="3621" y="603"/>
                  </a:lnTo>
                  <a:lnTo>
                    <a:pt x="3499" y="603"/>
                  </a:lnTo>
                  <a:lnTo>
                    <a:pt x="3499" y="125"/>
                  </a:lnTo>
                  <a:lnTo>
                    <a:pt x="3387" y="125"/>
                  </a:lnTo>
                  <a:lnTo>
                    <a:pt x="3387" y="14"/>
                  </a:lnTo>
                  <a:close/>
                  <a:moveTo>
                    <a:pt x="3817" y="14"/>
                  </a:moveTo>
                  <a:lnTo>
                    <a:pt x="3940" y="14"/>
                  </a:lnTo>
                  <a:lnTo>
                    <a:pt x="3940" y="236"/>
                  </a:lnTo>
                  <a:lnTo>
                    <a:pt x="4151" y="236"/>
                  </a:lnTo>
                  <a:lnTo>
                    <a:pt x="4151" y="14"/>
                  </a:lnTo>
                  <a:lnTo>
                    <a:pt x="4272" y="14"/>
                  </a:lnTo>
                  <a:lnTo>
                    <a:pt x="4272" y="603"/>
                  </a:lnTo>
                  <a:lnTo>
                    <a:pt x="4151" y="603"/>
                  </a:lnTo>
                  <a:lnTo>
                    <a:pt x="4151" y="345"/>
                  </a:lnTo>
                  <a:lnTo>
                    <a:pt x="3940" y="345"/>
                  </a:lnTo>
                  <a:lnTo>
                    <a:pt x="3940" y="603"/>
                  </a:lnTo>
                  <a:lnTo>
                    <a:pt x="3817" y="603"/>
                  </a:lnTo>
                  <a:lnTo>
                    <a:pt x="3817" y="14"/>
                  </a:lnTo>
                  <a:close/>
                  <a:moveTo>
                    <a:pt x="4610" y="14"/>
                  </a:moveTo>
                  <a:lnTo>
                    <a:pt x="4731" y="14"/>
                  </a:lnTo>
                  <a:lnTo>
                    <a:pt x="4974" y="603"/>
                  </a:lnTo>
                  <a:lnTo>
                    <a:pt x="4849" y="603"/>
                  </a:lnTo>
                  <a:lnTo>
                    <a:pt x="4800" y="481"/>
                  </a:lnTo>
                  <a:lnTo>
                    <a:pt x="4541" y="481"/>
                  </a:lnTo>
                  <a:lnTo>
                    <a:pt x="4490" y="603"/>
                  </a:lnTo>
                  <a:lnTo>
                    <a:pt x="4365" y="603"/>
                  </a:lnTo>
                  <a:lnTo>
                    <a:pt x="4610" y="14"/>
                  </a:lnTo>
                  <a:close/>
                  <a:moveTo>
                    <a:pt x="4671" y="171"/>
                  </a:moveTo>
                  <a:lnTo>
                    <a:pt x="4585" y="373"/>
                  </a:lnTo>
                  <a:lnTo>
                    <a:pt x="4756" y="373"/>
                  </a:lnTo>
                  <a:lnTo>
                    <a:pt x="4671" y="171"/>
                  </a:lnTo>
                  <a:close/>
                  <a:moveTo>
                    <a:pt x="5440" y="14"/>
                  </a:moveTo>
                  <a:lnTo>
                    <a:pt x="5440" y="603"/>
                  </a:lnTo>
                  <a:lnTo>
                    <a:pt x="5320" y="603"/>
                  </a:lnTo>
                  <a:lnTo>
                    <a:pt x="5320" y="365"/>
                  </a:lnTo>
                  <a:lnTo>
                    <a:pt x="5290" y="365"/>
                  </a:lnTo>
                  <a:lnTo>
                    <a:pt x="5163" y="603"/>
                  </a:lnTo>
                  <a:lnTo>
                    <a:pt x="5031" y="603"/>
                  </a:lnTo>
                  <a:lnTo>
                    <a:pt x="5174" y="347"/>
                  </a:lnTo>
                  <a:cubicBezTo>
                    <a:pt x="5092" y="325"/>
                    <a:pt x="5050" y="273"/>
                    <a:pt x="5050" y="193"/>
                  </a:cubicBezTo>
                  <a:cubicBezTo>
                    <a:pt x="5050" y="164"/>
                    <a:pt x="5054" y="139"/>
                    <a:pt x="5063" y="118"/>
                  </a:cubicBezTo>
                  <a:cubicBezTo>
                    <a:pt x="5072" y="96"/>
                    <a:pt x="5084" y="78"/>
                    <a:pt x="5100" y="64"/>
                  </a:cubicBezTo>
                  <a:cubicBezTo>
                    <a:pt x="5117" y="49"/>
                    <a:pt x="5135" y="38"/>
                    <a:pt x="5157" y="31"/>
                  </a:cubicBezTo>
                  <a:cubicBezTo>
                    <a:pt x="5178" y="24"/>
                    <a:pt x="5195" y="20"/>
                    <a:pt x="5207" y="19"/>
                  </a:cubicBezTo>
                  <a:cubicBezTo>
                    <a:pt x="5220" y="18"/>
                    <a:pt x="5255" y="16"/>
                    <a:pt x="5313" y="14"/>
                  </a:cubicBezTo>
                  <a:lnTo>
                    <a:pt x="5440" y="14"/>
                  </a:lnTo>
                  <a:close/>
                  <a:moveTo>
                    <a:pt x="5320" y="257"/>
                  </a:moveTo>
                  <a:lnTo>
                    <a:pt x="5320" y="124"/>
                  </a:lnTo>
                  <a:lnTo>
                    <a:pt x="5287" y="124"/>
                  </a:lnTo>
                  <a:cubicBezTo>
                    <a:pt x="5257" y="124"/>
                    <a:pt x="5235" y="126"/>
                    <a:pt x="5222" y="129"/>
                  </a:cubicBezTo>
                  <a:cubicBezTo>
                    <a:pt x="5209" y="133"/>
                    <a:pt x="5198" y="140"/>
                    <a:pt x="5190" y="151"/>
                  </a:cubicBezTo>
                  <a:cubicBezTo>
                    <a:pt x="5182" y="162"/>
                    <a:pt x="5178" y="176"/>
                    <a:pt x="5178" y="192"/>
                  </a:cubicBezTo>
                  <a:cubicBezTo>
                    <a:pt x="5178" y="216"/>
                    <a:pt x="5186" y="233"/>
                    <a:pt x="5203" y="243"/>
                  </a:cubicBezTo>
                  <a:cubicBezTo>
                    <a:pt x="5219" y="252"/>
                    <a:pt x="5246" y="257"/>
                    <a:pt x="5282" y="257"/>
                  </a:cubicBezTo>
                  <a:lnTo>
                    <a:pt x="5320" y="257"/>
                  </a:lnTo>
                  <a:close/>
                  <a:moveTo>
                    <a:pt x="6291" y="14"/>
                  </a:moveTo>
                  <a:lnTo>
                    <a:pt x="6291" y="603"/>
                  </a:lnTo>
                  <a:lnTo>
                    <a:pt x="6171" y="603"/>
                  </a:lnTo>
                  <a:lnTo>
                    <a:pt x="6171" y="234"/>
                  </a:lnTo>
                  <a:lnTo>
                    <a:pt x="5933" y="603"/>
                  </a:lnTo>
                  <a:lnTo>
                    <a:pt x="5829" y="603"/>
                  </a:lnTo>
                  <a:lnTo>
                    <a:pt x="5829" y="14"/>
                  </a:lnTo>
                  <a:lnTo>
                    <a:pt x="5949" y="14"/>
                  </a:lnTo>
                  <a:lnTo>
                    <a:pt x="5949" y="395"/>
                  </a:lnTo>
                  <a:lnTo>
                    <a:pt x="6191" y="14"/>
                  </a:lnTo>
                  <a:lnTo>
                    <a:pt x="6291" y="14"/>
                  </a:lnTo>
                  <a:close/>
                  <a:moveTo>
                    <a:pt x="6434" y="14"/>
                  </a:moveTo>
                  <a:lnTo>
                    <a:pt x="6556" y="14"/>
                  </a:lnTo>
                  <a:lnTo>
                    <a:pt x="6556" y="236"/>
                  </a:lnTo>
                  <a:lnTo>
                    <a:pt x="6768" y="236"/>
                  </a:lnTo>
                  <a:lnTo>
                    <a:pt x="6768" y="14"/>
                  </a:lnTo>
                  <a:lnTo>
                    <a:pt x="6889" y="14"/>
                  </a:lnTo>
                  <a:lnTo>
                    <a:pt x="6889" y="603"/>
                  </a:lnTo>
                  <a:lnTo>
                    <a:pt x="6768" y="603"/>
                  </a:lnTo>
                  <a:lnTo>
                    <a:pt x="6768" y="345"/>
                  </a:lnTo>
                  <a:lnTo>
                    <a:pt x="6556" y="345"/>
                  </a:lnTo>
                  <a:lnTo>
                    <a:pt x="6556" y="603"/>
                  </a:lnTo>
                  <a:lnTo>
                    <a:pt x="6434" y="603"/>
                  </a:lnTo>
                  <a:lnTo>
                    <a:pt x="6434" y="14"/>
                  </a:lnTo>
                  <a:close/>
                  <a:moveTo>
                    <a:pt x="7350" y="14"/>
                  </a:moveTo>
                  <a:lnTo>
                    <a:pt x="7350" y="91"/>
                  </a:lnTo>
                  <a:lnTo>
                    <a:pt x="7377" y="91"/>
                  </a:lnTo>
                  <a:cubicBezTo>
                    <a:pt x="7529" y="91"/>
                    <a:pt x="7605" y="149"/>
                    <a:pt x="7605" y="265"/>
                  </a:cubicBezTo>
                  <a:cubicBezTo>
                    <a:pt x="7605" y="298"/>
                    <a:pt x="7599" y="326"/>
                    <a:pt x="7587" y="349"/>
                  </a:cubicBezTo>
                  <a:cubicBezTo>
                    <a:pt x="7575" y="372"/>
                    <a:pt x="7557" y="391"/>
                    <a:pt x="7534" y="406"/>
                  </a:cubicBezTo>
                  <a:cubicBezTo>
                    <a:pt x="7511" y="421"/>
                    <a:pt x="7488" y="431"/>
                    <a:pt x="7463" y="436"/>
                  </a:cubicBezTo>
                  <a:cubicBezTo>
                    <a:pt x="7439" y="441"/>
                    <a:pt x="7401" y="443"/>
                    <a:pt x="7350" y="443"/>
                  </a:cubicBezTo>
                  <a:lnTo>
                    <a:pt x="7350" y="603"/>
                  </a:lnTo>
                  <a:lnTo>
                    <a:pt x="7229" y="603"/>
                  </a:lnTo>
                  <a:lnTo>
                    <a:pt x="7229" y="443"/>
                  </a:lnTo>
                  <a:cubicBezTo>
                    <a:pt x="7176" y="443"/>
                    <a:pt x="7132" y="438"/>
                    <a:pt x="7098" y="428"/>
                  </a:cubicBezTo>
                  <a:cubicBezTo>
                    <a:pt x="7064" y="418"/>
                    <a:pt x="7036" y="400"/>
                    <a:pt x="7014" y="372"/>
                  </a:cubicBezTo>
                  <a:cubicBezTo>
                    <a:pt x="6992" y="344"/>
                    <a:pt x="6982" y="310"/>
                    <a:pt x="6982" y="268"/>
                  </a:cubicBezTo>
                  <a:cubicBezTo>
                    <a:pt x="6982" y="229"/>
                    <a:pt x="6990" y="196"/>
                    <a:pt x="7008" y="169"/>
                  </a:cubicBezTo>
                  <a:cubicBezTo>
                    <a:pt x="7025" y="142"/>
                    <a:pt x="7050" y="123"/>
                    <a:pt x="7082" y="110"/>
                  </a:cubicBezTo>
                  <a:cubicBezTo>
                    <a:pt x="7114" y="97"/>
                    <a:pt x="7163" y="91"/>
                    <a:pt x="7229" y="91"/>
                  </a:cubicBezTo>
                  <a:lnTo>
                    <a:pt x="7229" y="14"/>
                  </a:lnTo>
                  <a:lnTo>
                    <a:pt x="7350" y="14"/>
                  </a:lnTo>
                  <a:close/>
                  <a:moveTo>
                    <a:pt x="7229" y="194"/>
                  </a:moveTo>
                  <a:lnTo>
                    <a:pt x="7201" y="194"/>
                  </a:lnTo>
                  <a:cubicBezTo>
                    <a:pt x="7158" y="194"/>
                    <a:pt x="7130" y="200"/>
                    <a:pt x="7116" y="213"/>
                  </a:cubicBezTo>
                  <a:cubicBezTo>
                    <a:pt x="7102" y="225"/>
                    <a:pt x="7095" y="244"/>
                    <a:pt x="7095" y="268"/>
                  </a:cubicBezTo>
                  <a:cubicBezTo>
                    <a:pt x="7095" y="296"/>
                    <a:pt x="7104" y="316"/>
                    <a:pt x="7121" y="327"/>
                  </a:cubicBezTo>
                  <a:cubicBezTo>
                    <a:pt x="7138" y="337"/>
                    <a:pt x="7163" y="343"/>
                    <a:pt x="7196" y="343"/>
                  </a:cubicBezTo>
                  <a:lnTo>
                    <a:pt x="7229" y="343"/>
                  </a:lnTo>
                  <a:lnTo>
                    <a:pt x="7229" y="194"/>
                  </a:lnTo>
                  <a:close/>
                  <a:moveTo>
                    <a:pt x="7350" y="194"/>
                  </a:moveTo>
                  <a:lnTo>
                    <a:pt x="7350" y="343"/>
                  </a:lnTo>
                  <a:lnTo>
                    <a:pt x="7390" y="343"/>
                  </a:lnTo>
                  <a:cubicBezTo>
                    <a:pt x="7430" y="343"/>
                    <a:pt x="7457" y="336"/>
                    <a:pt x="7470" y="322"/>
                  </a:cubicBezTo>
                  <a:cubicBezTo>
                    <a:pt x="7484" y="308"/>
                    <a:pt x="7490" y="290"/>
                    <a:pt x="7490" y="267"/>
                  </a:cubicBezTo>
                  <a:cubicBezTo>
                    <a:pt x="7490" y="244"/>
                    <a:pt x="7483" y="226"/>
                    <a:pt x="7469" y="213"/>
                  </a:cubicBezTo>
                  <a:cubicBezTo>
                    <a:pt x="7455" y="200"/>
                    <a:pt x="7428" y="194"/>
                    <a:pt x="7386" y="194"/>
                  </a:cubicBezTo>
                  <a:lnTo>
                    <a:pt x="7350" y="194"/>
                  </a:lnTo>
                  <a:close/>
                  <a:moveTo>
                    <a:pt x="7995" y="0"/>
                  </a:moveTo>
                  <a:cubicBezTo>
                    <a:pt x="8084" y="0"/>
                    <a:pt x="8161" y="30"/>
                    <a:pt x="8225" y="90"/>
                  </a:cubicBezTo>
                  <a:cubicBezTo>
                    <a:pt x="8290" y="150"/>
                    <a:pt x="8322" y="224"/>
                    <a:pt x="8322" y="310"/>
                  </a:cubicBezTo>
                  <a:cubicBezTo>
                    <a:pt x="8322" y="396"/>
                    <a:pt x="8290" y="469"/>
                    <a:pt x="8227" y="528"/>
                  </a:cubicBezTo>
                  <a:cubicBezTo>
                    <a:pt x="8163" y="588"/>
                    <a:pt x="8086" y="617"/>
                    <a:pt x="7996" y="617"/>
                  </a:cubicBezTo>
                  <a:cubicBezTo>
                    <a:pt x="7901" y="617"/>
                    <a:pt x="7822" y="587"/>
                    <a:pt x="7759" y="526"/>
                  </a:cubicBezTo>
                  <a:cubicBezTo>
                    <a:pt x="7697" y="465"/>
                    <a:pt x="7665" y="392"/>
                    <a:pt x="7665" y="308"/>
                  </a:cubicBezTo>
                  <a:cubicBezTo>
                    <a:pt x="7665" y="252"/>
                    <a:pt x="7680" y="200"/>
                    <a:pt x="7709" y="153"/>
                  </a:cubicBezTo>
                  <a:cubicBezTo>
                    <a:pt x="7738" y="106"/>
                    <a:pt x="7778" y="69"/>
                    <a:pt x="7829" y="41"/>
                  </a:cubicBezTo>
                  <a:cubicBezTo>
                    <a:pt x="7881" y="13"/>
                    <a:pt x="7936" y="0"/>
                    <a:pt x="7995" y="0"/>
                  </a:cubicBezTo>
                  <a:close/>
                  <a:moveTo>
                    <a:pt x="7993" y="109"/>
                  </a:moveTo>
                  <a:cubicBezTo>
                    <a:pt x="7935" y="109"/>
                    <a:pt x="7886" y="128"/>
                    <a:pt x="7846" y="166"/>
                  </a:cubicBezTo>
                  <a:cubicBezTo>
                    <a:pt x="7806" y="204"/>
                    <a:pt x="7787" y="252"/>
                    <a:pt x="7787" y="311"/>
                  </a:cubicBezTo>
                  <a:cubicBezTo>
                    <a:pt x="7787" y="376"/>
                    <a:pt x="7812" y="427"/>
                    <a:pt x="7862" y="465"/>
                  </a:cubicBezTo>
                  <a:cubicBezTo>
                    <a:pt x="7900" y="495"/>
                    <a:pt x="7945" y="509"/>
                    <a:pt x="7995" y="509"/>
                  </a:cubicBezTo>
                  <a:cubicBezTo>
                    <a:pt x="8052" y="509"/>
                    <a:pt x="8100" y="490"/>
                    <a:pt x="8140" y="452"/>
                  </a:cubicBezTo>
                  <a:cubicBezTo>
                    <a:pt x="8180" y="413"/>
                    <a:pt x="8200" y="366"/>
                    <a:pt x="8200" y="310"/>
                  </a:cubicBezTo>
                  <a:cubicBezTo>
                    <a:pt x="8200" y="254"/>
                    <a:pt x="8180" y="206"/>
                    <a:pt x="8140" y="168"/>
                  </a:cubicBezTo>
                  <a:cubicBezTo>
                    <a:pt x="8100" y="129"/>
                    <a:pt x="8051" y="109"/>
                    <a:pt x="7993" y="109"/>
                  </a:cubicBezTo>
                  <a:close/>
                  <a:moveTo>
                    <a:pt x="8435" y="14"/>
                  </a:moveTo>
                  <a:lnTo>
                    <a:pt x="8563" y="14"/>
                  </a:lnTo>
                  <a:cubicBezTo>
                    <a:pt x="8632" y="14"/>
                    <a:pt x="8682" y="20"/>
                    <a:pt x="8712" y="32"/>
                  </a:cubicBezTo>
                  <a:cubicBezTo>
                    <a:pt x="8743" y="44"/>
                    <a:pt x="8767" y="63"/>
                    <a:pt x="8784" y="90"/>
                  </a:cubicBezTo>
                  <a:cubicBezTo>
                    <a:pt x="8802" y="116"/>
                    <a:pt x="8811" y="148"/>
                    <a:pt x="8811" y="185"/>
                  </a:cubicBezTo>
                  <a:cubicBezTo>
                    <a:pt x="8811" y="226"/>
                    <a:pt x="8799" y="260"/>
                    <a:pt x="8776" y="288"/>
                  </a:cubicBezTo>
                  <a:cubicBezTo>
                    <a:pt x="8753" y="315"/>
                    <a:pt x="8722" y="334"/>
                    <a:pt x="8682" y="344"/>
                  </a:cubicBezTo>
                  <a:cubicBezTo>
                    <a:pt x="8659" y="351"/>
                    <a:pt x="8616" y="354"/>
                    <a:pt x="8555" y="354"/>
                  </a:cubicBezTo>
                  <a:lnTo>
                    <a:pt x="8555" y="603"/>
                  </a:lnTo>
                  <a:lnTo>
                    <a:pt x="8435" y="603"/>
                  </a:lnTo>
                  <a:lnTo>
                    <a:pt x="8435" y="14"/>
                  </a:lnTo>
                  <a:close/>
                  <a:moveTo>
                    <a:pt x="8555" y="245"/>
                  </a:moveTo>
                  <a:lnTo>
                    <a:pt x="8593" y="245"/>
                  </a:lnTo>
                  <a:cubicBezTo>
                    <a:pt x="8624" y="245"/>
                    <a:pt x="8645" y="243"/>
                    <a:pt x="8657" y="239"/>
                  </a:cubicBezTo>
                  <a:cubicBezTo>
                    <a:pt x="8668" y="235"/>
                    <a:pt x="8678" y="228"/>
                    <a:pt x="8685" y="219"/>
                  </a:cubicBezTo>
                  <a:cubicBezTo>
                    <a:pt x="8691" y="209"/>
                    <a:pt x="8695" y="198"/>
                    <a:pt x="8695" y="185"/>
                  </a:cubicBezTo>
                  <a:cubicBezTo>
                    <a:pt x="8695" y="162"/>
                    <a:pt x="8685" y="146"/>
                    <a:pt x="8666" y="135"/>
                  </a:cubicBezTo>
                  <a:cubicBezTo>
                    <a:pt x="8652" y="127"/>
                    <a:pt x="8627" y="123"/>
                    <a:pt x="8589" y="123"/>
                  </a:cubicBezTo>
                  <a:lnTo>
                    <a:pt x="8555" y="123"/>
                  </a:lnTo>
                  <a:lnTo>
                    <a:pt x="8555" y="245"/>
                  </a:lnTo>
                  <a:close/>
                  <a:moveTo>
                    <a:pt x="8989" y="14"/>
                  </a:moveTo>
                  <a:lnTo>
                    <a:pt x="9106" y="14"/>
                  </a:lnTo>
                  <a:lnTo>
                    <a:pt x="9253" y="425"/>
                  </a:lnTo>
                  <a:lnTo>
                    <a:pt x="9401" y="14"/>
                  </a:lnTo>
                  <a:lnTo>
                    <a:pt x="9517" y="14"/>
                  </a:lnTo>
                  <a:lnTo>
                    <a:pt x="9623" y="603"/>
                  </a:lnTo>
                  <a:lnTo>
                    <a:pt x="9507" y="603"/>
                  </a:lnTo>
                  <a:lnTo>
                    <a:pt x="9440" y="231"/>
                  </a:lnTo>
                  <a:lnTo>
                    <a:pt x="9306" y="603"/>
                  </a:lnTo>
                  <a:lnTo>
                    <a:pt x="9200" y="603"/>
                  </a:lnTo>
                  <a:lnTo>
                    <a:pt x="9067" y="231"/>
                  </a:lnTo>
                  <a:lnTo>
                    <a:pt x="8998" y="603"/>
                  </a:lnTo>
                  <a:lnTo>
                    <a:pt x="8880" y="603"/>
                  </a:lnTo>
                  <a:lnTo>
                    <a:pt x="8989" y="14"/>
                  </a:lnTo>
                  <a:close/>
                  <a:moveTo>
                    <a:pt x="9914" y="14"/>
                  </a:moveTo>
                  <a:lnTo>
                    <a:pt x="10035" y="14"/>
                  </a:lnTo>
                  <a:lnTo>
                    <a:pt x="10278" y="603"/>
                  </a:lnTo>
                  <a:lnTo>
                    <a:pt x="10153" y="603"/>
                  </a:lnTo>
                  <a:lnTo>
                    <a:pt x="10104" y="481"/>
                  </a:lnTo>
                  <a:lnTo>
                    <a:pt x="9845" y="481"/>
                  </a:lnTo>
                  <a:lnTo>
                    <a:pt x="9794" y="603"/>
                  </a:lnTo>
                  <a:lnTo>
                    <a:pt x="9669" y="603"/>
                  </a:lnTo>
                  <a:lnTo>
                    <a:pt x="9914" y="14"/>
                  </a:lnTo>
                  <a:close/>
                  <a:moveTo>
                    <a:pt x="9975" y="171"/>
                  </a:moveTo>
                  <a:lnTo>
                    <a:pt x="9889" y="373"/>
                  </a:lnTo>
                  <a:lnTo>
                    <a:pt x="10060" y="373"/>
                  </a:lnTo>
                  <a:lnTo>
                    <a:pt x="9975" y="171"/>
                  </a:lnTo>
                  <a:close/>
                  <a:moveTo>
                    <a:pt x="10371" y="603"/>
                  </a:moveTo>
                  <a:lnTo>
                    <a:pt x="10371" y="14"/>
                  </a:lnTo>
                  <a:lnTo>
                    <a:pt x="10493" y="14"/>
                  </a:lnTo>
                  <a:lnTo>
                    <a:pt x="10493" y="502"/>
                  </a:lnTo>
                  <a:lnTo>
                    <a:pt x="10705" y="502"/>
                  </a:lnTo>
                  <a:lnTo>
                    <a:pt x="10705" y="14"/>
                  </a:lnTo>
                  <a:lnTo>
                    <a:pt x="10827" y="14"/>
                  </a:lnTo>
                  <a:lnTo>
                    <a:pt x="10827" y="502"/>
                  </a:lnTo>
                  <a:lnTo>
                    <a:pt x="10955" y="502"/>
                  </a:lnTo>
                  <a:lnTo>
                    <a:pt x="10955" y="690"/>
                  </a:lnTo>
                  <a:lnTo>
                    <a:pt x="10842" y="690"/>
                  </a:lnTo>
                  <a:lnTo>
                    <a:pt x="10842" y="603"/>
                  </a:lnTo>
                  <a:lnTo>
                    <a:pt x="10371" y="603"/>
                  </a:lnTo>
                  <a:close/>
                  <a:moveTo>
                    <a:pt x="11492" y="14"/>
                  </a:moveTo>
                  <a:lnTo>
                    <a:pt x="11492" y="603"/>
                  </a:lnTo>
                  <a:lnTo>
                    <a:pt x="11372" y="603"/>
                  </a:lnTo>
                  <a:lnTo>
                    <a:pt x="11372" y="234"/>
                  </a:lnTo>
                  <a:lnTo>
                    <a:pt x="11134" y="603"/>
                  </a:lnTo>
                  <a:lnTo>
                    <a:pt x="11031" y="603"/>
                  </a:lnTo>
                  <a:lnTo>
                    <a:pt x="11031" y="14"/>
                  </a:lnTo>
                  <a:lnTo>
                    <a:pt x="11150" y="14"/>
                  </a:lnTo>
                  <a:lnTo>
                    <a:pt x="11150" y="395"/>
                  </a:lnTo>
                  <a:lnTo>
                    <a:pt x="11392" y="14"/>
                  </a:lnTo>
                  <a:lnTo>
                    <a:pt x="11492" y="14"/>
                  </a:lnTo>
                  <a:close/>
                  <a:moveTo>
                    <a:pt x="12009" y="14"/>
                  </a:moveTo>
                  <a:lnTo>
                    <a:pt x="12009" y="603"/>
                  </a:lnTo>
                  <a:lnTo>
                    <a:pt x="11889" y="603"/>
                  </a:lnTo>
                  <a:lnTo>
                    <a:pt x="11889" y="365"/>
                  </a:lnTo>
                  <a:lnTo>
                    <a:pt x="11859" y="365"/>
                  </a:lnTo>
                  <a:lnTo>
                    <a:pt x="11731" y="603"/>
                  </a:lnTo>
                  <a:lnTo>
                    <a:pt x="11600" y="603"/>
                  </a:lnTo>
                  <a:lnTo>
                    <a:pt x="11743" y="347"/>
                  </a:lnTo>
                  <a:cubicBezTo>
                    <a:pt x="11660" y="325"/>
                    <a:pt x="11619" y="273"/>
                    <a:pt x="11619" y="193"/>
                  </a:cubicBezTo>
                  <a:cubicBezTo>
                    <a:pt x="11619" y="164"/>
                    <a:pt x="11623" y="139"/>
                    <a:pt x="11632" y="118"/>
                  </a:cubicBezTo>
                  <a:cubicBezTo>
                    <a:pt x="11641" y="96"/>
                    <a:pt x="11653" y="78"/>
                    <a:pt x="11669" y="64"/>
                  </a:cubicBezTo>
                  <a:cubicBezTo>
                    <a:pt x="11685" y="49"/>
                    <a:pt x="11704" y="38"/>
                    <a:pt x="11725" y="31"/>
                  </a:cubicBezTo>
                  <a:cubicBezTo>
                    <a:pt x="11747" y="24"/>
                    <a:pt x="11763" y="20"/>
                    <a:pt x="11776" y="19"/>
                  </a:cubicBezTo>
                  <a:cubicBezTo>
                    <a:pt x="11789" y="18"/>
                    <a:pt x="11824" y="16"/>
                    <a:pt x="11881" y="14"/>
                  </a:cubicBezTo>
                  <a:lnTo>
                    <a:pt x="12009" y="14"/>
                  </a:lnTo>
                  <a:close/>
                  <a:moveTo>
                    <a:pt x="11889" y="257"/>
                  </a:moveTo>
                  <a:lnTo>
                    <a:pt x="11889" y="124"/>
                  </a:lnTo>
                  <a:lnTo>
                    <a:pt x="11856" y="124"/>
                  </a:lnTo>
                  <a:cubicBezTo>
                    <a:pt x="11826" y="124"/>
                    <a:pt x="11804" y="126"/>
                    <a:pt x="11791" y="129"/>
                  </a:cubicBezTo>
                  <a:cubicBezTo>
                    <a:pt x="11778" y="133"/>
                    <a:pt x="11767" y="140"/>
                    <a:pt x="11759" y="151"/>
                  </a:cubicBezTo>
                  <a:cubicBezTo>
                    <a:pt x="11750" y="162"/>
                    <a:pt x="11746" y="176"/>
                    <a:pt x="11746" y="192"/>
                  </a:cubicBezTo>
                  <a:cubicBezTo>
                    <a:pt x="11746" y="216"/>
                    <a:pt x="11755" y="233"/>
                    <a:pt x="11771" y="243"/>
                  </a:cubicBezTo>
                  <a:cubicBezTo>
                    <a:pt x="11788" y="252"/>
                    <a:pt x="11814" y="257"/>
                    <a:pt x="11851" y="257"/>
                  </a:cubicBezTo>
                  <a:lnTo>
                    <a:pt x="11889" y="2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8986" tIns="24493" rIns="48986" bIns="24493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24492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6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3" name="Группа 82">
            <a:extLst>
              <a:ext uri="{FF2B5EF4-FFF2-40B4-BE49-F238E27FC236}">
                <a16:creationId xmlns:a16="http://schemas.microsoft.com/office/drawing/2014/main" id="{AC332A7E-EB04-4730-83E5-2CE101396939}"/>
              </a:ext>
            </a:extLst>
          </p:cNvPr>
          <p:cNvGrpSpPr/>
          <p:nvPr/>
        </p:nvGrpSpPr>
        <p:grpSpPr>
          <a:xfrm>
            <a:off x="611717" y="2433889"/>
            <a:ext cx="5245257" cy="2798606"/>
            <a:chOff x="1859483" y="2163202"/>
            <a:chExt cx="9791142" cy="5224050"/>
          </a:xfrm>
        </p:grpSpPr>
        <p:sp>
          <p:nvSpPr>
            <p:cNvPr id="84" name="Прямоугольник 83">
              <a:extLst>
                <a:ext uri="{FF2B5EF4-FFF2-40B4-BE49-F238E27FC236}">
                  <a16:creationId xmlns:a16="http://schemas.microsoft.com/office/drawing/2014/main" id="{448F3400-858B-4AC4-9319-3F48E83908AE}"/>
                </a:ext>
              </a:extLst>
            </p:cNvPr>
            <p:cNvSpPr/>
            <p:nvPr/>
          </p:nvSpPr>
          <p:spPr>
            <a:xfrm>
              <a:off x="9302903" y="4303002"/>
              <a:ext cx="1803959" cy="359999"/>
            </a:xfrm>
            <a:prstGeom prst="rect">
              <a:avLst/>
            </a:prstGeom>
            <a:solidFill>
              <a:srgbClr val="586B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24492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96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Rectangle 14">
              <a:extLst>
                <a:ext uri="{FF2B5EF4-FFF2-40B4-BE49-F238E27FC236}">
                  <a16:creationId xmlns:a16="http://schemas.microsoft.com/office/drawing/2014/main" id="{4E37AC57-8AE8-41EE-8930-B2896902F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651" y="2163202"/>
              <a:ext cx="9625974" cy="5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89855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ОБЩЕСТВО С ОГРАНИЧЕННОЙ ОТВЕТСТВЕННОСТЬЮ</a:t>
              </a:r>
            </a:p>
            <a:p>
              <a:pPr marL="0" marR="0" lvl="0" indent="0" algn="l" defTabSz="489855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"НАУЧНО-ИССЛЕДОВАТЕЛЬСКИЙ ИНСТИТУТ ПЕРСПЕКТИВНОГО ГРАДОСТРОИТЕЛЬСТВА"</a:t>
              </a:r>
              <a:endParaRPr kumimoji="0" lang="ru-RU" altLang="ru-RU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6" name="Rectangle 16">
              <a:extLst>
                <a:ext uri="{FF2B5EF4-FFF2-40B4-BE49-F238E27FC236}">
                  <a16:creationId xmlns:a16="http://schemas.microsoft.com/office/drawing/2014/main" id="{97495E77-2EC2-4CE0-9626-2E04713E1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651" y="2778880"/>
              <a:ext cx="2687060" cy="461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89855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607" b="1" i="0" u="none" strike="noStrike" kern="1200" cap="none" spc="0" normalizeH="0" baseline="0" noProof="0" dirty="0">
                  <a:ln>
                    <a:noFill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ООО "НИИ </a:t>
              </a:r>
              <a:r>
                <a:rPr kumimoji="0" lang="ru-RU" altLang="ru-RU" sz="160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ПГ</a:t>
              </a:r>
              <a:r>
                <a:rPr kumimoji="0" lang="ru-RU" altLang="ru-RU" sz="1607" b="1" i="0" u="none" strike="noStrike" kern="1200" cap="none" spc="0" normalizeH="0" baseline="0" noProof="0" dirty="0">
                  <a:ln>
                    <a:noFill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"</a:t>
              </a:r>
              <a:endParaRPr kumimoji="0" lang="ru-RU" altLang="ru-RU" sz="96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7" name="Text Box 78">
              <a:extLst>
                <a:ext uri="{FF2B5EF4-FFF2-40B4-BE49-F238E27FC236}">
                  <a16:creationId xmlns:a16="http://schemas.microsoft.com/office/drawing/2014/main" id="{12437572-AB02-414D-8038-AC7C166B00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9483" y="3242915"/>
              <a:ext cx="7623669" cy="14907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856" tIns="36428" rIns="72856" bIns="36428">
              <a:spAutoFit/>
            </a:bodyPr>
            <a:lstStyle/>
            <a:p>
              <a:pPr marL="0" marR="0" lvl="0" indent="0" algn="l" defTabSz="72745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178" b="1" i="0" u="none" strike="noStrike" kern="1200" cap="none" spc="0" normalizeH="0" baseline="0" noProof="0" dirty="0">
                  <a:ln w="12700">
                    <a:noFill/>
                    <a:prstDash val="solid"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197342  </a:t>
              </a:r>
            </a:p>
            <a:p>
              <a:pPr marL="0" marR="0" lvl="0" indent="0" algn="l" defTabSz="72745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178" b="1" i="0" u="none" strike="noStrike" kern="1200" cap="none" spc="0" normalizeH="0" baseline="0" noProof="0" dirty="0">
                  <a:ln w="12700">
                    <a:noFill/>
                    <a:prstDash val="solid"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Российская Федерация,</a:t>
              </a:r>
            </a:p>
            <a:p>
              <a:pPr marL="0" marR="0" lvl="0" indent="0" algn="l" defTabSz="72745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178" b="1" i="0" u="none" strike="noStrike" kern="1200" cap="none" spc="0" normalizeH="0" baseline="0" noProof="0" dirty="0">
                  <a:ln w="12700">
                    <a:noFill/>
                    <a:prstDash val="solid"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г. Санкт-Петербург,</a:t>
              </a:r>
            </a:p>
            <a:p>
              <a:pPr marL="0" marR="0" lvl="0" indent="0" algn="l" defTabSz="72745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178" b="1" i="0" u="none" strike="noStrike" kern="1200" cap="none" spc="0" normalizeH="0" baseline="0" noProof="0" dirty="0">
                  <a:ln w="12700">
                    <a:noFill/>
                    <a:prstDash val="solid"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rPr>
                <a:t>наб. Черной Речки,  дом 41, корпус 2, лит. Б, пом. 3</a:t>
              </a:r>
            </a:p>
          </p:txBody>
        </p:sp>
        <p:grpSp>
          <p:nvGrpSpPr>
            <p:cNvPr id="88" name="Группа 87">
              <a:extLst>
                <a:ext uri="{FF2B5EF4-FFF2-40B4-BE49-F238E27FC236}">
                  <a16:creationId xmlns:a16="http://schemas.microsoft.com/office/drawing/2014/main" id="{7EA50C9D-08D6-46CA-B22B-D872E42254A6}"/>
                </a:ext>
              </a:extLst>
            </p:cNvPr>
            <p:cNvGrpSpPr/>
            <p:nvPr/>
          </p:nvGrpSpPr>
          <p:grpSpPr>
            <a:xfrm>
              <a:off x="6672832" y="4698867"/>
              <a:ext cx="4436068" cy="402553"/>
              <a:chOff x="6672832" y="4838567"/>
              <a:chExt cx="4436068" cy="402553"/>
            </a:xfrm>
          </p:grpSpPr>
          <p:sp>
            <p:nvSpPr>
              <p:cNvPr id="107" name="Rectangle 10">
                <a:extLst>
                  <a:ext uri="{FF2B5EF4-FFF2-40B4-BE49-F238E27FC236}">
                    <a16:creationId xmlns:a16="http://schemas.microsoft.com/office/drawing/2014/main" id="{A7D5EE90-B4A6-44A1-ACFE-90F01F1A1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3584" y="4881125"/>
                <a:ext cx="1805316" cy="359995"/>
              </a:xfrm>
              <a:prstGeom prst="rect">
                <a:avLst/>
              </a:prstGeom>
              <a:solidFill>
                <a:srgbClr val="586B7B"/>
              </a:solidFill>
              <a:ln>
                <a:noFill/>
              </a:ln>
            </p:spPr>
            <p:txBody>
              <a:bodyPr vert="horz" wrap="square" lIns="48986" tIns="24493" rIns="48986" bIns="24493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24492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96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8" name="Text Box 78">
                <a:extLst>
                  <a:ext uri="{FF2B5EF4-FFF2-40B4-BE49-F238E27FC236}">
                    <a16:creationId xmlns:a16="http://schemas.microsoft.com/office/drawing/2014/main" id="{273A0CAB-C4C2-4877-85F5-BA3153ABD9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2832" y="4838567"/>
                <a:ext cx="2552408" cy="402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r" defTabSz="72745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400" b="1" i="0" u="none" strike="noStrike" kern="1200" cap="none" spc="0" normalizeH="0" baseline="0" noProof="0" dirty="0">
                    <a:ln w="12700">
                      <a:noFill/>
                      <a:prstDash val="solid"/>
                    </a:ln>
                    <a:solidFill>
                      <a:srgbClr val="405463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Arial" panose="020B0604020202020204" pitchFamily="34" charset="0"/>
                  </a:rPr>
                  <a:t>+7 812 627 1768</a:t>
                </a:r>
              </a:p>
            </p:txBody>
          </p:sp>
        </p:grpSp>
        <p:grpSp>
          <p:nvGrpSpPr>
            <p:cNvPr id="89" name="Группа 88">
              <a:extLst>
                <a:ext uri="{FF2B5EF4-FFF2-40B4-BE49-F238E27FC236}">
                  <a16:creationId xmlns:a16="http://schemas.microsoft.com/office/drawing/2014/main" id="{33D83157-CFFE-41AF-BAF1-0765FCD5DAF4}"/>
                </a:ext>
              </a:extLst>
            </p:cNvPr>
            <p:cNvGrpSpPr/>
            <p:nvPr/>
          </p:nvGrpSpPr>
          <p:grpSpPr>
            <a:xfrm>
              <a:off x="7400688" y="5867398"/>
              <a:ext cx="3708216" cy="662888"/>
              <a:chOff x="7400688" y="6261305"/>
              <a:chExt cx="3708216" cy="662888"/>
            </a:xfrm>
          </p:grpSpPr>
          <p:sp>
            <p:nvSpPr>
              <p:cNvPr id="105" name="Rectangle 13">
                <a:extLst>
                  <a:ext uri="{FF2B5EF4-FFF2-40B4-BE49-F238E27FC236}">
                    <a16:creationId xmlns:a16="http://schemas.microsoft.com/office/drawing/2014/main" id="{C639A4F5-ABDD-4AB6-AADB-74BEAEFF2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3588" y="6512023"/>
                <a:ext cx="1805316" cy="359996"/>
              </a:xfrm>
              <a:prstGeom prst="rect">
                <a:avLst/>
              </a:prstGeom>
              <a:solidFill>
                <a:srgbClr val="586B7B"/>
              </a:solidFill>
              <a:ln>
                <a:noFill/>
              </a:ln>
            </p:spPr>
            <p:txBody>
              <a:bodyPr vert="horz" wrap="square" lIns="48986" tIns="24493" rIns="48986" bIns="24493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24492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96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6" name="Text Box 78">
                <a:extLst>
                  <a:ext uri="{FF2B5EF4-FFF2-40B4-BE49-F238E27FC236}">
                    <a16:creationId xmlns:a16="http://schemas.microsoft.com/office/drawing/2014/main" id="{12268775-1A07-4098-B715-60B347A129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0688" y="6261305"/>
                <a:ext cx="1917409" cy="662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72856" tIns="36428" rIns="72856" bIns="36428">
                <a:spAutoFit/>
              </a:bodyPr>
              <a:lstStyle/>
              <a:p>
                <a:pPr marL="0" marR="0" lvl="0" indent="0" algn="r" defTabSz="727454" rtl="0" eaLnBrk="1" fontAlgn="base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 err="1">
                    <a:ln w="12700">
                      <a:noFill/>
                      <a:prstDash val="solid"/>
                    </a:ln>
                    <a:solidFill>
                      <a:srgbClr val="405463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Arial" panose="020B0604020202020204" pitchFamily="34" charset="0"/>
                  </a:rPr>
                  <a:t>niipg.com</a:t>
                </a:r>
                <a:endParaRPr kumimoji="0" lang="ru-RU" sz="1400" b="1" i="0" u="none" strike="noStrike" kern="1200" cap="none" spc="0" normalizeH="0" baseline="0" noProof="0" dirty="0">
                  <a:ln w="12700">
                    <a:noFill/>
                    <a:prstDash val="solid"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0" name="Группа 89">
              <a:extLst>
                <a:ext uri="{FF2B5EF4-FFF2-40B4-BE49-F238E27FC236}">
                  <a16:creationId xmlns:a16="http://schemas.microsoft.com/office/drawing/2014/main" id="{C53CF7F4-F9C0-4091-B003-CE332B08ACB0}"/>
                </a:ext>
              </a:extLst>
            </p:cNvPr>
            <p:cNvGrpSpPr/>
            <p:nvPr/>
          </p:nvGrpSpPr>
          <p:grpSpPr>
            <a:xfrm>
              <a:off x="6672832" y="5627204"/>
              <a:ext cx="4436068" cy="402162"/>
              <a:chOff x="6672832" y="5766904"/>
              <a:chExt cx="4436068" cy="402162"/>
            </a:xfrm>
          </p:grpSpPr>
          <p:sp>
            <p:nvSpPr>
              <p:cNvPr id="103" name="Rectangle 12">
                <a:extLst>
                  <a:ext uri="{FF2B5EF4-FFF2-40B4-BE49-F238E27FC236}">
                    <a16:creationId xmlns:a16="http://schemas.microsoft.com/office/drawing/2014/main" id="{0E2905AB-306D-495C-B2BC-50E828464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3584" y="5806729"/>
                <a:ext cx="1805316" cy="359993"/>
              </a:xfrm>
              <a:prstGeom prst="rect">
                <a:avLst/>
              </a:prstGeom>
              <a:solidFill>
                <a:srgbClr val="586B7B"/>
              </a:solidFill>
              <a:ln>
                <a:noFill/>
              </a:ln>
            </p:spPr>
            <p:txBody>
              <a:bodyPr vert="horz" wrap="square" lIns="48986" tIns="24493" rIns="48986" bIns="24493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24492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96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4" name="Text Box 78">
                <a:extLst>
                  <a:ext uri="{FF2B5EF4-FFF2-40B4-BE49-F238E27FC236}">
                    <a16:creationId xmlns:a16="http://schemas.microsoft.com/office/drawing/2014/main" id="{D41B5171-534B-435D-83DD-65550936C6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2832" y="5766904"/>
                <a:ext cx="2552408" cy="402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r" defTabSz="72745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400" b="1" i="0" u="none" strike="noStrike" kern="1200" cap="none" spc="0" normalizeH="0" baseline="0" noProof="0" dirty="0">
                    <a:ln w="12700">
                      <a:noFill/>
                      <a:prstDash val="solid"/>
                    </a:ln>
                    <a:solidFill>
                      <a:srgbClr val="405463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Arial" panose="020B0604020202020204" pitchFamily="34" charset="0"/>
                  </a:rPr>
                  <a:t>+7 921 923 9294</a:t>
                </a:r>
              </a:p>
            </p:txBody>
          </p:sp>
        </p:grpSp>
        <p:grpSp>
          <p:nvGrpSpPr>
            <p:cNvPr id="91" name="Группа 90">
              <a:extLst>
                <a:ext uri="{FF2B5EF4-FFF2-40B4-BE49-F238E27FC236}">
                  <a16:creationId xmlns:a16="http://schemas.microsoft.com/office/drawing/2014/main" id="{4E8FB097-0179-4287-821B-805C247BF2A5}"/>
                </a:ext>
              </a:extLst>
            </p:cNvPr>
            <p:cNvGrpSpPr/>
            <p:nvPr/>
          </p:nvGrpSpPr>
          <p:grpSpPr>
            <a:xfrm>
              <a:off x="6672832" y="5188312"/>
              <a:ext cx="4436068" cy="402161"/>
              <a:chOff x="6672832" y="5328012"/>
              <a:chExt cx="4436068" cy="402161"/>
            </a:xfrm>
          </p:grpSpPr>
          <p:sp>
            <p:nvSpPr>
              <p:cNvPr id="101" name="Rectangle 9">
                <a:extLst>
                  <a:ext uri="{FF2B5EF4-FFF2-40B4-BE49-F238E27FC236}">
                    <a16:creationId xmlns:a16="http://schemas.microsoft.com/office/drawing/2014/main" id="{22360072-7449-474F-82B1-B30FD709A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3584" y="5347834"/>
                <a:ext cx="1805316" cy="359995"/>
              </a:xfrm>
              <a:prstGeom prst="rect">
                <a:avLst/>
              </a:prstGeom>
              <a:solidFill>
                <a:srgbClr val="586B7B"/>
              </a:solidFill>
              <a:ln>
                <a:noFill/>
              </a:ln>
            </p:spPr>
            <p:txBody>
              <a:bodyPr vert="horz" wrap="square" lIns="48986" tIns="24493" rIns="48986" bIns="24493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24492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96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2" name="Text Box 78">
                <a:extLst>
                  <a:ext uri="{FF2B5EF4-FFF2-40B4-BE49-F238E27FC236}">
                    <a16:creationId xmlns:a16="http://schemas.microsoft.com/office/drawing/2014/main" id="{5D596641-C553-40F0-BF30-A75167A41D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2832" y="5328012"/>
                <a:ext cx="2552408" cy="402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r" defTabSz="72745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 w="12700">
                      <a:noFill/>
                      <a:prstDash val="solid"/>
                    </a:ln>
                    <a:solidFill>
                      <a:srgbClr val="405463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Arial" panose="020B0604020202020204" pitchFamily="34" charset="0"/>
                  </a:rPr>
                  <a:t>+</a:t>
                </a:r>
                <a:r>
                  <a:rPr kumimoji="0" lang="ru-RU" sz="1400" b="1" i="0" u="none" strike="noStrike" kern="1200" cap="none" spc="0" normalizeH="0" baseline="0" noProof="0" dirty="0">
                    <a:ln w="12700">
                      <a:noFill/>
                      <a:prstDash val="solid"/>
                    </a:ln>
                    <a:solidFill>
                      <a:srgbClr val="405463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Arial" panose="020B0604020202020204" pitchFamily="34" charset="0"/>
                  </a:rPr>
                  <a:t>7 921 961 7293</a:t>
                </a:r>
              </a:p>
            </p:txBody>
          </p:sp>
        </p:grpSp>
        <p:grpSp>
          <p:nvGrpSpPr>
            <p:cNvPr id="93" name="Группа 92">
              <a:extLst>
                <a:ext uri="{FF2B5EF4-FFF2-40B4-BE49-F238E27FC236}">
                  <a16:creationId xmlns:a16="http://schemas.microsoft.com/office/drawing/2014/main" id="{A8201543-2106-4807-9D45-4869251C160A}"/>
                </a:ext>
              </a:extLst>
            </p:cNvPr>
            <p:cNvGrpSpPr/>
            <p:nvPr/>
          </p:nvGrpSpPr>
          <p:grpSpPr>
            <a:xfrm>
              <a:off x="6362373" y="6445604"/>
              <a:ext cx="4746525" cy="941648"/>
              <a:chOff x="6362373" y="6778058"/>
              <a:chExt cx="4746525" cy="941648"/>
            </a:xfrm>
          </p:grpSpPr>
          <p:sp>
            <p:nvSpPr>
              <p:cNvPr id="97" name="Rectangle 13">
                <a:extLst>
                  <a:ext uri="{FF2B5EF4-FFF2-40B4-BE49-F238E27FC236}">
                    <a16:creationId xmlns:a16="http://schemas.microsoft.com/office/drawing/2014/main" id="{DC73936B-FC8D-437D-AE87-90F4F0E07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3584" y="6901722"/>
                <a:ext cx="1805314" cy="360004"/>
              </a:xfrm>
              <a:prstGeom prst="rect">
                <a:avLst/>
              </a:prstGeom>
              <a:solidFill>
                <a:srgbClr val="586B7B"/>
              </a:solidFill>
              <a:ln>
                <a:noFill/>
              </a:ln>
            </p:spPr>
            <p:txBody>
              <a:bodyPr vert="horz" wrap="square" lIns="48986" tIns="24493" rIns="48986" bIns="24493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24492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96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98" name="Text Box 78">
                <a:extLst>
                  <a:ext uri="{FF2B5EF4-FFF2-40B4-BE49-F238E27FC236}">
                    <a16:creationId xmlns:a16="http://schemas.microsoft.com/office/drawing/2014/main" id="{01549966-1ED9-4B7C-AAE6-057C4E1EE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62373" y="6778058"/>
                <a:ext cx="2955728" cy="9416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72856" tIns="36428" rIns="72856" bIns="36428">
                <a:spAutoFit/>
              </a:bodyPr>
              <a:lstStyle/>
              <a:p>
                <a:pPr marL="0" marR="0" lvl="0" indent="0" algn="r" defTabSz="727454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 w="12700">
                      <a:noFill/>
                      <a:prstDash val="solid"/>
                    </a:ln>
                    <a:solidFill>
                      <a:srgbClr val="405463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Arial" panose="020B0604020202020204" pitchFamily="34" charset="0"/>
                  </a:rPr>
                  <a:t>mail@ </a:t>
                </a:r>
                <a:r>
                  <a:rPr kumimoji="0" lang="en-US" sz="1400" b="1" i="0" u="none" strike="noStrike" kern="1200" cap="none" spc="0" normalizeH="0" baseline="0" noProof="0" dirty="0" err="1">
                    <a:ln w="12700">
                      <a:noFill/>
                      <a:prstDash val="solid"/>
                    </a:ln>
                    <a:solidFill>
                      <a:srgbClr val="405463"/>
                    </a:solidFill>
                    <a:effectLst/>
                    <a:uLnTx/>
                    <a:uFillTx/>
                    <a:latin typeface="Century Gothic" panose="020B0502020202020204" pitchFamily="34" charset="0"/>
                    <a:ea typeface="+mn-ea"/>
                    <a:cs typeface="Arial" panose="020B0604020202020204" pitchFamily="34" charset="0"/>
                  </a:rPr>
                  <a:t>niipg.com</a:t>
                </a:r>
                <a:endParaRPr kumimoji="0" lang="ru-RU" sz="1400" b="1" i="0" u="none" strike="noStrike" kern="1200" cap="none" spc="0" normalizeH="0" baseline="0" noProof="0" dirty="0">
                  <a:ln w="12700">
                    <a:noFill/>
                    <a:prstDash val="solid"/>
                  </a:ln>
                  <a:solidFill>
                    <a:srgbClr val="405463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lvl="0" algn="r" defTabSz="727454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400" b="1" dirty="0" err="1">
                    <a:ln w="12700">
                      <a:noFill/>
                      <a:prstDash val="solid"/>
                    </a:ln>
                    <a:solidFill>
                      <a:srgbClr val="405463"/>
                    </a:solidFill>
                    <a:latin typeface="Century Gothic" panose="020B0502020202020204" pitchFamily="34" charset="0"/>
                    <a:cs typeface="Arial" panose="020B0604020202020204" pitchFamily="34" charset="0"/>
                  </a:rPr>
                  <a:t>pavelsp@list.ru</a:t>
                </a:r>
                <a:endParaRPr lang="en-US" sz="1400" b="1" dirty="0">
                  <a:ln w="12700">
                    <a:noFill/>
                    <a:prstDash val="solid"/>
                  </a:ln>
                  <a:solidFill>
                    <a:srgbClr val="405463"/>
                  </a:solidFill>
                  <a:latin typeface="Century Gothic" panose="020B0502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Rectangle 13">
                <a:extLst>
                  <a:ext uri="{FF2B5EF4-FFF2-40B4-BE49-F238E27FC236}">
                    <a16:creationId xmlns:a16="http://schemas.microsoft.com/office/drawing/2014/main" id="{9637D3DF-BBD5-4FE7-97E9-7035FC5ED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3584" y="7324418"/>
                <a:ext cx="1805314" cy="360004"/>
              </a:xfrm>
              <a:prstGeom prst="rect">
                <a:avLst/>
              </a:prstGeom>
              <a:solidFill>
                <a:srgbClr val="586B7B"/>
              </a:solidFill>
              <a:ln>
                <a:noFill/>
              </a:ln>
            </p:spPr>
            <p:txBody>
              <a:bodyPr vert="horz" wrap="square" lIns="48986" tIns="24493" rIns="48986" bIns="24493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24492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96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9" name="Group 83">
            <a:extLst>
              <a:ext uri="{FF2B5EF4-FFF2-40B4-BE49-F238E27FC236}">
                <a16:creationId xmlns:a16="http://schemas.microsoft.com/office/drawing/2014/main" id="{D9B6DEBC-1CC5-420B-8965-51D2D4F5C224}"/>
              </a:ext>
            </a:extLst>
          </p:cNvPr>
          <p:cNvGrpSpPr>
            <a:grpSpLocks/>
          </p:cNvGrpSpPr>
          <p:nvPr/>
        </p:nvGrpSpPr>
        <p:grpSpPr bwMode="auto">
          <a:xfrm>
            <a:off x="5623199" y="1781801"/>
            <a:ext cx="3456552" cy="3491990"/>
            <a:chOff x="3648" y="1343"/>
            <a:chExt cx="2103" cy="2151"/>
          </a:xfrm>
        </p:grpSpPr>
        <p:sp>
          <p:nvSpPr>
            <p:cNvPr id="40" name="Freeform 25">
              <a:extLst>
                <a:ext uri="{FF2B5EF4-FFF2-40B4-BE49-F238E27FC236}">
                  <a16:creationId xmlns:a16="http://schemas.microsoft.com/office/drawing/2014/main" id="{E57C4DF0-344C-4804-81F4-101795027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377"/>
              <a:ext cx="2075" cy="2117"/>
            </a:xfrm>
            <a:custGeom>
              <a:avLst/>
              <a:gdLst>
                <a:gd name="T0" fmla="*/ 3014 w 1249"/>
                <a:gd name="T1" fmla="*/ 2515 h 1233"/>
                <a:gd name="T2" fmla="*/ 3313 w 1249"/>
                <a:gd name="T3" fmla="*/ 2759 h 1233"/>
                <a:gd name="T4" fmla="*/ 3406 w 1249"/>
                <a:gd name="T5" fmla="*/ 3006 h 1233"/>
                <a:gd name="T6" fmla="*/ 3176 w 1249"/>
                <a:gd name="T7" fmla="*/ 3192 h 1233"/>
                <a:gd name="T8" fmla="*/ 2992 w 1249"/>
                <a:gd name="T9" fmla="*/ 3285 h 1233"/>
                <a:gd name="T10" fmla="*/ 2675 w 1249"/>
                <a:gd name="T11" fmla="*/ 3576 h 1233"/>
                <a:gd name="T12" fmla="*/ 2440 w 1249"/>
                <a:gd name="T13" fmla="*/ 3635 h 1233"/>
                <a:gd name="T14" fmla="*/ 2153 w 1249"/>
                <a:gd name="T15" fmla="*/ 3618 h 1233"/>
                <a:gd name="T16" fmla="*/ 1954 w 1249"/>
                <a:gd name="T17" fmla="*/ 3504 h 1233"/>
                <a:gd name="T18" fmla="*/ 2128 w 1249"/>
                <a:gd name="T19" fmla="*/ 3171 h 1233"/>
                <a:gd name="T20" fmla="*/ 2058 w 1249"/>
                <a:gd name="T21" fmla="*/ 2945 h 1233"/>
                <a:gd name="T22" fmla="*/ 1874 w 1249"/>
                <a:gd name="T23" fmla="*/ 2824 h 1233"/>
                <a:gd name="T24" fmla="*/ 1728 w 1249"/>
                <a:gd name="T25" fmla="*/ 3142 h 1233"/>
                <a:gd name="T26" fmla="*/ 1482 w 1249"/>
                <a:gd name="T27" fmla="*/ 3195 h 1233"/>
                <a:gd name="T28" fmla="*/ 1520 w 1249"/>
                <a:gd name="T29" fmla="*/ 3027 h 1233"/>
                <a:gd name="T30" fmla="*/ 1523 w 1249"/>
                <a:gd name="T31" fmla="*/ 2845 h 1233"/>
                <a:gd name="T32" fmla="*/ 1587 w 1249"/>
                <a:gd name="T33" fmla="*/ 2636 h 1233"/>
                <a:gd name="T34" fmla="*/ 1410 w 1249"/>
                <a:gd name="T35" fmla="*/ 2567 h 1233"/>
                <a:gd name="T36" fmla="*/ 1181 w 1249"/>
                <a:gd name="T37" fmla="*/ 2599 h 1233"/>
                <a:gd name="T38" fmla="*/ 1048 w 1249"/>
                <a:gd name="T39" fmla="*/ 2459 h 1233"/>
                <a:gd name="T40" fmla="*/ 558 w 1249"/>
                <a:gd name="T41" fmla="*/ 2162 h 1233"/>
                <a:gd name="T42" fmla="*/ 425 w 1249"/>
                <a:gd name="T43" fmla="*/ 2023 h 1233"/>
                <a:gd name="T44" fmla="*/ 704 w 1249"/>
                <a:gd name="T45" fmla="*/ 1887 h 1233"/>
                <a:gd name="T46" fmla="*/ 990 w 1249"/>
                <a:gd name="T47" fmla="*/ 2036 h 1233"/>
                <a:gd name="T48" fmla="*/ 1194 w 1249"/>
                <a:gd name="T49" fmla="*/ 2158 h 1233"/>
                <a:gd name="T50" fmla="*/ 1372 w 1249"/>
                <a:gd name="T51" fmla="*/ 2244 h 1233"/>
                <a:gd name="T52" fmla="*/ 1548 w 1249"/>
                <a:gd name="T53" fmla="*/ 2326 h 1233"/>
                <a:gd name="T54" fmla="*/ 1691 w 1249"/>
                <a:gd name="T55" fmla="*/ 2302 h 1233"/>
                <a:gd name="T56" fmla="*/ 1874 w 1249"/>
                <a:gd name="T57" fmla="*/ 2311 h 1233"/>
                <a:gd name="T58" fmla="*/ 2178 w 1249"/>
                <a:gd name="T59" fmla="*/ 2550 h 1233"/>
                <a:gd name="T60" fmla="*/ 2098 w 1249"/>
                <a:gd name="T61" fmla="*/ 2258 h 1233"/>
                <a:gd name="T62" fmla="*/ 1990 w 1249"/>
                <a:gd name="T63" fmla="*/ 1621 h 1233"/>
                <a:gd name="T64" fmla="*/ 1753 w 1249"/>
                <a:gd name="T65" fmla="*/ 1513 h 1233"/>
                <a:gd name="T66" fmla="*/ 1372 w 1249"/>
                <a:gd name="T67" fmla="*/ 1308 h 1233"/>
                <a:gd name="T68" fmla="*/ 1311 w 1249"/>
                <a:gd name="T69" fmla="*/ 1044 h 1233"/>
                <a:gd name="T70" fmla="*/ 1269 w 1249"/>
                <a:gd name="T71" fmla="*/ 807 h 1233"/>
                <a:gd name="T72" fmla="*/ 1276 w 1249"/>
                <a:gd name="T73" fmla="*/ 719 h 1233"/>
                <a:gd name="T74" fmla="*/ 262 w 1249"/>
                <a:gd name="T75" fmla="*/ 203 h 1233"/>
                <a:gd name="T76" fmla="*/ 80 w 1249"/>
                <a:gd name="T77" fmla="*/ 197 h 1233"/>
                <a:gd name="T78" fmla="*/ 33 w 1249"/>
                <a:gd name="T79" fmla="*/ 86 h 1233"/>
                <a:gd name="T80" fmla="*/ 467 w 1249"/>
                <a:gd name="T81" fmla="*/ 0 h 1233"/>
                <a:gd name="T82" fmla="*/ 869 w 1249"/>
                <a:gd name="T83" fmla="*/ 209 h 1233"/>
                <a:gd name="T84" fmla="*/ 1090 w 1249"/>
                <a:gd name="T85" fmla="*/ 283 h 1233"/>
                <a:gd name="T86" fmla="*/ 1253 w 1249"/>
                <a:gd name="T87" fmla="*/ 416 h 1233"/>
                <a:gd name="T88" fmla="*/ 1603 w 1249"/>
                <a:gd name="T89" fmla="*/ 637 h 1233"/>
                <a:gd name="T90" fmla="*/ 2075 w 1249"/>
                <a:gd name="T91" fmla="*/ 692 h 1233"/>
                <a:gd name="T92" fmla="*/ 2283 w 1249"/>
                <a:gd name="T93" fmla="*/ 913 h 1233"/>
                <a:gd name="T94" fmla="*/ 2583 w 1249"/>
                <a:gd name="T95" fmla="*/ 1180 h 1233"/>
                <a:gd name="T96" fmla="*/ 2917 w 1249"/>
                <a:gd name="T97" fmla="*/ 1516 h 1233"/>
                <a:gd name="T98" fmla="*/ 2854 w 1249"/>
                <a:gd name="T99" fmla="*/ 1743 h 1233"/>
                <a:gd name="T100" fmla="*/ 2838 w 1249"/>
                <a:gd name="T101" fmla="*/ 2273 h 12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9" h="1233">
                  <a:moveTo>
                    <a:pt x="1020" y="799"/>
                  </a:moveTo>
                  <a:lnTo>
                    <a:pt x="1022" y="816"/>
                  </a:lnTo>
                  <a:lnTo>
                    <a:pt x="1078" y="838"/>
                  </a:lnTo>
                  <a:lnTo>
                    <a:pt x="1092" y="853"/>
                  </a:lnTo>
                  <a:lnTo>
                    <a:pt x="1123" y="877"/>
                  </a:lnTo>
                  <a:lnTo>
                    <a:pt x="1156" y="913"/>
                  </a:lnTo>
                  <a:lnTo>
                    <a:pt x="1181" y="926"/>
                  </a:lnTo>
                  <a:lnTo>
                    <a:pt x="1200" y="936"/>
                  </a:lnTo>
                  <a:lnTo>
                    <a:pt x="1221" y="939"/>
                  </a:lnTo>
                  <a:lnTo>
                    <a:pt x="1249" y="981"/>
                  </a:lnTo>
                  <a:lnTo>
                    <a:pt x="1246" y="1001"/>
                  </a:lnTo>
                  <a:lnTo>
                    <a:pt x="1234" y="1020"/>
                  </a:lnTo>
                  <a:lnTo>
                    <a:pt x="1183" y="1028"/>
                  </a:lnTo>
                  <a:lnTo>
                    <a:pt x="1179" y="1036"/>
                  </a:lnTo>
                  <a:lnTo>
                    <a:pt x="1173" y="1075"/>
                  </a:lnTo>
                  <a:lnTo>
                    <a:pt x="1151" y="1083"/>
                  </a:lnTo>
                  <a:lnTo>
                    <a:pt x="1135" y="1073"/>
                  </a:lnTo>
                  <a:lnTo>
                    <a:pt x="1107" y="1077"/>
                  </a:lnTo>
                  <a:lnTo>
                    <a:pt x="1088" y="1087"/>
                  </a:lnTo>
                  <a:lnTo>
                    <a:pt x="1084" y="1114"/>
                  </a:lnTo>
                  <a:lnTo>
                    <a:pt x="1063" y="1119"/>
                  </a:lnTo>
                  <a:lnTo>
                    <a:pt x="1025" y="1157"/>
                  </a:lnTo>
                  <a:lnTo>
                    <a:pt x="979" y="1195"/>
                  </a:lnTo>
                  <a:lnTo>
                    <a:pt x="969" y="1213"/>
                  </a:lnTo>
                  <a:lnTo>
                    <a:pt x="946" y="1203"/>
                  </a:lnTo>
                  <a:lnTo>
                    <a:pt x="925" y="1212"/>
                  </a:lnTo>
                  <a:lnTo>
                    <a:pt x="910" y="1232"/>
                  </a:lnTo>
                  <a:lnTo>
                    <a:pt x="884" y="1233"/>
                  </a:lnTo>
                  <a:lnTo>
                    <a:pt x="868" y="1225"/>
                  </a:lnTo>
                  <a:lnTo>
                    <a:pt x="828" y="1227"/>
                  </a:lnTo>
                  <a:lnTo>
                    <a:pt x="814" y="1219"/>
                  </a:lnTo>
                  <a:lnTo>
                    <a:pt x="780" y="1227"/>
                  </a:lnTo>
                  <a:lnTo>
                    <a:pt x="763" y="1219"/>
                  </a:lnTo>
                  <a:lnTo>
                    <a:pt x="750" y="1202"/>
                  </a:lnTo>
                  <a:lnTo>
                    <a:pt x="736" y="1196"/>
                  </a:lnTo>
                  <a:lnTo>
                    <a:pt x="708" y="1189"/>
                  </a:lnTo>
                  <a:lnTo>
                    <a:pt x="709" y="1156"/>
                  </a:lnTo>
                  <a:lnTo>
                    <a:pt x="723" y="1118"/>
                  </a:lnTo>
                  <a:lnTo>
                    <a:pt x="752" y="1086"/>
                  </a:lnTo>
                  <a:lnTo>
                    <a:pt x="771" y="1076"/>
                  </a:lnTo>
                  <a:lnTo>
                    <a:pt x="796" y="1040"/>
                  </a:lnTo>
                  <a:lnTo>
                    <a:pt x="793" y="1029"/>
                  </a:lnTo>
                  <a:lnTo>
                    <a:pt x="767" y="1020"/>
                  </a:lnTo>
                  <a:lnTo>
                    <a:pt x="746" y="999"/>
                  </a:lnTo>
                  <a:lnTo>
                    <a:pt x="749" y="985"/>
                  </a:lnTo>
                  <a:lnTo>
                    <a:pt x="769" y="954"/>
                  </a:lnTo>
                  <a:lnTo>
                    <a:pt x="706" y="930"/>
                  </a:lnTo>
                  <a:lnTo>
                    <a:pt x="679" y="958"/>
                  </a:lnTo>
                  <a:lnTo>
                    <a:pt x="657" y="1003"/>
                  </a:lnTo>
                  <a:lnTo>
                    <a:pt x="638" y="1032"/>
                  </a:lnTo>
                  <a:lnTo>
                    <a:pt x="625" y="1051"/>
                  </a:lnTo>
                  <a:lnTo>
                    <a:pt x="626" y="1066"/>
                  </a:lnTo>
                  <a:lnTo>
                    <a:pt x="668" y="1116"/>
                  </a:lnTo>
                  <a:lnTo>
                    <a:pt x="666" y="1126"/>
                  </a:lnTo>
                  <a:lnTo>
                    <a:pt x="609" y="1169"/>
                  </a:lnTo>
                  <a:lnTo>
                    <a:pt x="537" y="1084"/>
                  </a:lnTo>
                  <a:lnTo>
                    <a:pt x="537" y="1069"/>
                  </a:lnTo>
                  <a:lnTo>
                    <a:pt x="535" y="1059"/>
                  </a:lnTo>
                  <a:lnTo>
                    <a:pt x="552" y="1037"/>
                  </a:lnTo>
                  <a:lnTo>
                    <a:pt x="551" y="1027"/>
                  </a:lnTo>
                  <a:lnTo>
                    <a:pt x="527" y="1024"/>
                  </a:lnTo>
                  <a:lnTo>
                    <a:pt x="514" y="1016"/>
                  </a:lnTo>
                  <a:lnTo>
                    <a:pt x="514" y="1000"/>
                  </a:lnTo>
                  <a:lnTo>
                    <a:pt x="552" y="965"/>
                  </a:lnTo>
                  <a:lnTo>
                    <a:pt x="582" y="935"/>
                  </a:lnTo>
                  <a:lnTo>
                    <a:pt x="607" y="908"/>
                  </a:lnTo>
                  <a:lnTo>
                    <a:pt x="590" y="899"/>
                  </a:lnTo>
                  <a:lnTo>
                    <a:pt x="575" y="894"/>
                  </a:lnTo>
                  <a:lnTo>
                    <a:pt x="561" y="886"/>
                  </a:lnTo>
                  <a:lnTo>
                    <a:pt x="548" y="856"/>
                  </a:lnTo>
                  <a:lnTo>
                    <a:pt x="536" y="858"/>
                  </a:lnTo>
                  <a:lnTo>
                    <a:pt x="511" y="871"/>
                  </a:lnTo>
                  <a:lnTo>
                    <a:pt x="484" y="869"/>
                  </a:lnTo>
                  <a:lnTo>
                    <a:pt x="473" y="876"/>
                  </a:lnTo>
                  <a:lnTo>
                    <a:pt x="450" y="886"/>
                  </a:lnTo>
                  <a:lnTo>
                    <a:pt x="428" y="882"/>
                  </a:lnTo>
                  <a:lnTo>
                    <a:pt x="417" y="854"/>
                  </a:lnTo>
                  <a:lnTo>
                    <a:pt x="426" y="825"/>
                  </a:lnTo>
                  <a:lnTo>
                    <a:pt x="406" y="816"/>
                  </a:lnTo>
                  <a:lnTo>
                    <a:pt x="380" y="834"/>
                  </a:lnTo>
                  <a:lnTo>
                    <a:pt x="345" y="817"/>
                  </a:lnTo>
                  <a:lnTo>
                    <a:pt x="288" y="785"/>
                  </a:lnTo>
                  <a:lnTo>
                    <a:pt x="229" y="736"/>
                  </a:lnTo>
                  <a:lnTo>
                    <a:pt x="202" y="733"/>
                  </a:lnTo>
                  <a:lnTo>
                    <a:pt x="182" y="726"/>
                  </a:lnTo>
                  <a:lnTo>
                    <a:pt x="169" y="717"/>
                  </a:lnTo>
                  <a:lnTo>
                    <a:pt x="156" y="709"/>
                  </a:lnTo>
                  <a:lnTo>
                    <a:pt x="154" y="686"/>
                  </a:lnTo>
                  <a:lnTo>
                    <a:pt x="172" y="639"/>
                  </a:lnTo>
                  <a:lnTo>
                    <a:pt x="196" y="640"/>
                  </a:lnTo>
                  <a:lnTo>
                    <a:pt x="215" y="643"/>
                  </a:lnTo>
                  <a:cubicBezTo>
                    <a:pt x="229" y="646"/>
                    <a:pt x="237" y="639"/>
                    <a:pt x="255" y="640"/>
                  </a:cubicBezTo>
                  <a:lnTo>
                    <a:pt x="270" y="640"/>
                  </a:lnTo>
                  <a:cubicBezTo>
                    <a:pt x="280" y="641"/>
                    <a:pt x="286" y="654"/>
                    <a:pt x="295" y="661"/>
                  </a:cubicBezTo>
                  <a:cubicBezTo>
                    <a:pt x="312" y="664"/>
                    <a:pt x="320" y="677"/>
                    <a:pt x="333" y="685"/>
                  </a:cubicBezTo>
                  <a:cubicBezTo>
                    <a:pt x="342" y="691"/>
                    <a:pt x="347" y="685"/>
                    <a:pt x="359" y="691"/>
                  </a:cubicBezTo>
                  <a:cubicBezTo>
                    <a:pt x="368" y="696"/>
                    <a:pt x="368" y="706"/>
                    <a:pt x="378" y="711"/>
                  </a:cubicBezTo>
                  <a:cubicBezTo>
                    <a:pt x="383" y="714"/>
                    <a:pt x="386" y="718"/>
                    <a:pt x="393" y="719"/>
                  </a:cubicBezTo>
                  <a:cubicBezTo>
                    <a:pt x="403" y="718"/>
                    <a:pt x="408" y="724"/>
                    <a:pt x="416" y="725"/>
                  </a:cubicBezTo>
                  <a:lnTo>
                    <a:pt x="433" y="732"/>
                  </a:lnTo>
                  <a:lnTo>
                    <a:pt x="450" y="733"/>
                  </a:lnTo>
                  <a:cubicBezTo>
                    <a:pt x="460" y="737"/>
                    <a:pt x="459" y="743"/>
                    <a:pt x="466" y="746"/>
                  </a:cubicBezTo>
                  <a:cubicBezTo>
                    <a:pt x="472" y="749"/>
                    <a:pt x="479" y="752"/>
                    <a:pt x="485" y="755"/>
                  </a:cubicBezTo>
                  <a:lnTo>
                    <a:pt x="497" y="761"/>
                  </a:lnTo>
                  <a:cubicBezTo>
                    <a:pt x="505" y="772"/>
                    <a:pt x="513" y="770"/>
                    <a:pt x="521" y="786"/>
                  </a:cubicBezTo>
                  <a:cubicBezTo>
                    <a:pt x="528" y="782"/>
                    <a:pt x="532" y="792"/>
                    <a:pt x="540" y="791"/>
                  </a:cubicBezTo>
                  <a:lnTo>
                    <a:pt x="544" y="786"/>
                  </a:lnTo>
                  <a:cubicBezTo>
                    <a:pt x="550" y="785"/>
                    <a:pt x="557" y="783"/>
                    <a:pt x="561" y="789"/>
                  </a:cubicBezTo>
                  <a:lnTo>
                    <a:pt x="566" y="797"/>
                  </a:lnTo>
                  <a:lnTo>
                    <a:pt x="585" y="798"/>
                  </a:lnTo>
                  <a:lnTo>
                    <a:pt x="614" y="798"/>
                  </a:lnTo>
                  <a:lnTo>
                    <a:pt x="613" y="781"/>
                  </a:lnTo>
                  <a:lnTo>
                    <a:pt x="614" y="775"/>
                  </a:lnTo>
                  <a:lnTo>
                    <a:pt x="636" y="787"/>
                  </a:lnTo>
                  <a:lnTo>
                    <a:pt x="665" y="786"/>
                  </a:lnTo>
                  <a:lnTo>
                    <a:pt x="679" y="784"/>
                  </a:lnTo>
                  <a:lnTo>
                    <a:pt x="677" y="789"/>
                  </a:lnTo>
                  <a:lnTo>
                    <a:pt x="706" y="792"/>
                  </a:lnTo>
                  <a:lnTo>
                    <a:pt x="677" y="882"/>
                  </a:lnTo>
                  <a:lnTo>
                    <a:pt x="789" y="865"/>
                  </a:lnTo>
                  <a:lnTo>
                    <a:pt x="845" y="876"/>
                  </a:lnTo>
                  <a:lnTo>
                    <a:pt x="864" y="842"/>
                  </a:lnTo>
                  <a:lnTo>
                    <a:pt x="801" y="805"/>
                  </a:lnTo>
                  <a:lnTo>
                    <a:pt x="760" y="766"/>
                  </a:lnTo>
                  <a:lnTo>
                    <a:pt x="772" y="582"/>
                  </a:lnTo>
                  <a:lnTo>
                    <a:pt x="738" y="582"/>
                  </a:lnTo>
                  <a:lnTo>
                    <a:pt x="723" y="568"/>
                  </a:lnTo>
                  <a:lnTo>
                    <a:pt x="721" y="550"/>
                  </a:lnTo>
                  <a:lnTo>
                    <a:pt x="704" y="550"/>
                  </a:lnTo>
                  <a:lnTo>
                    <a:pt x="689" y="534"/>
                  </a:lnTo>
                  <a:lnTo>
                    <a:pt x="635" y="531"/>
                  </a:lnTo>
                  <a:lnTo>
                    <a:pt x="635" y="513"/>
                  </a:lnTo>
                  <a:lnTo>
                    <a:pt x="547" y="493"/>
                  </a:lnTo>
                  <a:cubicBezTo>
                    <a:pt x="499" y="468"/>
                    <a:pt x="520" y="483"/>
                    <a:pt x="522" y="468"/>
                  </a:cubicBezTo>
                  <a:lnTo>
                    <a:pt x="508" y="453"/>
                  </a:lnTo>
                  <a:lnTo>
                    <a:pt x="497" y="444"/>
                  </a:lnTo>
                  <a:lnTo>
                    <a:pt x="487" y="430"/>
                  </a:lnTo>
                  <a:lnTo>
                    <a:pt x="481" y="405"/>
                  </a:lnTo>
                  <a:lnTo>
                    <a:pt x="485" y="379"/>
                  </a:lnTo>
                  <a:lnTo>
                    <a:pt x="475" y="354"/>
                  </a:lnTo>
                  <a:lnTo>
                    <a:pt x="478" y="326"/>
                  </a:lnTo>
                  <a:lnTo>
                    <a:pt x="466" y="305"/>
                  </a:lnTo>
                  <a:lnTo>
                    <a:pt x="467" y="286"/>
                  </a:lnTo>
                  <a:lnTo>
                    <a:pt x="460" y="274"/>
                  </a:lnTo>
                  <a:lnTo>
                    <a:pt x="460" y="263"/>
                  </a:lnTo>
                  <a:lnTo>
                    <a:pt x="475" y="272"/>
                  </a:lnTo>
                  <a:lnTo>
                    <a:pt x="480" y="248"/>
                  </a:lnTo>
                  <a:lnTo>
                    <a:pt x="462" y="244"/>
                  </a:lnTo>
                  <a:cubicBezTo>
                    <a:pt x="440" y="207"/>
                    <a:pt x="401" y="152"/>
                    <a:pt x="353" y="157"/>
                  </a:cubicBezTo>
                  <a:cubicBezTo>
                    <a:pt x="294" y="113"/>
                    <a:pt x="257" y="114"/>
                    <a:pt x="210" y="92"/>
                  </a:cubicBezTo>
                  <a:cubicBezTo>
                    <a:pt x="192" y="95"/>
                    <a:pt x="159" y="84"/>
                    <a:pt x="133" y="80"/>
                  </a:cubicBezTo>
                  <a:lnTo>
                    <a:pt x="95" y="69"/>
                  </a:lnTo>
                  <a:lnTo>
                    <a:pt x="77" y="67"/>
                  </a:lnTo>
                  <a:cubicBezTo>
                    <a:pt x="69" y="70"/>
                    <a:pt x="58" y="72"/>
                    <a:pt x="52" y="78"/>
                  </a:cubicBezTo>
                  <a:cubicBezTo>
                    <a:pt x="42" y="80"/>
                    <a:pt x="31" y="80"/>
                    <a:pt x="32" y="71"/>
                  </a:cubicBezTo>
                  <a:cubicBezTo>
                    <a:pt x="32" y="69"/>
                    <a:pt x="31" y="67"/>
                    <a:pt x="29" y="67"/>
                  </a:cubicBezTo>
                  <a:cubicBezTo>
                    <a:pt x="19" y="65"/>
                    <a:pt x="13" y="73"/>
                    <a:pt x="13" y="96"/>
                  </a:cubicBezTo>
                  <a:lnTo>
                    <a:pt x="0" y="101"/>
                  </a:lnTo>
                  <a:lnTo>
                    <a:pt x="2" y="51"/>
                  </a:lnTo>
                  <a:lnTo>
                    <a:pt x="12" y="29"/>
                  </a:lnTo>
                  <a:lnTo>
                    <a:pt x="34" y="22"/>
                  </a:lnTo>
                  <a:lnTo>
                    <a:pt x="83" y="26"/>
                  </a:lnTo>
                  <a:lnTo>
                    <a:pt x="136" y="3"/>
                  </a:lnTo>
                  <a:lnTo>
                    <a:pt x="169" y="0"/>
                  </a:lnTo>
                  <a:lnTo>
                    <a:pt x="218" y="6"/>
                  </a:lnTo>
                  <a:lnTo>
                    <a:pt x="256" y="24"/>
                  </a:lnTo>
                  <a:lnTo>
                    <a:pt x="292" y="42"/>
                  </a:lnTo>
                  <a:lnTo>
                    <a:pt x="315" y="71"/>
                  </a:lnTo>
                  <a:lnTo>
                    <a:pt x="328" y="83"/>
                  </a:lnTo>
                  <a:lnTo>
                    <a:pt x="344" y="82"/>
                  </a:lnTo>
                  <a:lnTo>
                    <a:pt x="365" y="92"/>
                  </a:lnTo>
                  <a:lnTo>
                    <a:pt x="395" y="96"/>
                  </a:lnTo>
                  <a:lnTo>
                    <a:pt x="416" y="117"/>
                  </a:lnTo>
                  <a:lnTo>
                    <a:pt x="417" y="128"/>
                  </a:lnTo>
                  <a:lnTo>
                    <a:pt x="434" y="138"/>
                  </a:lnTo>
                  <a:lnTo>
                    <a:pt x="454" y="141"/>
                  </a:lnTo>
                  <a:lnTo>
                    <a:pt x="487" y="154"/>
                  </a:lnTo>
                  <a:lnTo>
                    <a:pt x="505" y="169"/>
                  </a:lnTo>
                  <a:lnTo>
                    <a:pt x="567" y="198"/>
                  </a:lnTo>
                  <a:lnTo>
                    <a:pt x="581" y="216"/>
                  </a:lnTo>
                  <a:lnTo>
                    <a:pt x="617" y="230"/>
                  </a:lnTo>
                  <a:lnTo>
                    <a:pt x="723" y="249"/>
                  </a:lnTo>
                  <a:lnTo>
                    <a:pt x="737" y="237"/>
                  </a:lnTo>
                  <a:lnTo>
                    <a:pt x="752" y="235"/>
                  </a:lnTo>
                  <a:lnTo>
                    <a:pt x="763" y="251"/>
                  </a:lnTo>
                  <a:lnTo>
                    <a:pt x="770" y="276"/>
                  </a:lnTo>
                  <a:lnTo>
                    <a:pt x="797" y="302"/>
                  </a:lnTo>
                  <a:lnTo>
                    <a:pt x="827" y="310"/>
                  </a:lnTo>
                  <a:lnTo>
                    <a:pt x="846" y="307"/>
                  </a:lnTo>
                  <a:lnTo>
                    <a:pt x="884" y="321"/>
                  </a:lnTo>
                  <a:lnTo>
                    <a:pt x="901" y="351"/>
                  </a:lnTo>
                  <a:lnTo>
                    <a:pt x="936" y="400"/>
                  </a:lnTo>
                  <a:lnTo>
                    <a:pt x="963" y="428"/>
                  </a:lnTo>
                  <a:lnTo>
                    <a:pt x="976" y="430"/>
                  </a:lnTo>
                  <a:cubicBezTo>
                    <a:pt x="994" y="449"/>
                    <a:pt x="1016" y="508"/>
                    <a:pt x="1043" y="508"/>
                  </a:cubicBezTo>
                  <a:cubicBezTo>
                    <a:pt x="1052" y="516"/>
                    <a:pt x="1048" y="505"/>
                    <a:pt x="1057" y="514"/>
                  </a:cubicBezTo>
                  <a:cubicBezTo>
                    <a:pt x="1061" y="534"/>
                    <a:pt x="1078" y="546"/>
                    <a:pt x="1091" y="570"/>
                  </a:cubicBezTo>
                  <a:cubicBezTo>
                    <a:pt x="1090" y="574"/>
                    <a:pt x="1089" y="578"/>
                    <a:pt x="1088" y="582"/>
                  </a:cubicBezTo>
                  <a:cubicBezTo>
                    <a:pt x="1077" y="588"/>
                    <a:pt x="1069" y="588"/>
                    <a:pt x="1056" y="592"/>
                  </a:cubicBezTo>
                  <a:lnTo>
                    <a:pt x="1034" y="591"/>
                  </a:lnTo>
                  <a:lnTo>
                    <a:pt x="1014" y="629"/>
                  </a:lnTo>
                  <a:lnTo>
                    <a:pt x="1008" y="713"/>
                  </a:lnTo>
                  <a:lnTo>
                    <a:pt x="1019" y="750"/>
                  </a:lnTo>
                  <a:lnTo>
                    <a:pt x="1028" y="771"/>
                  </a:lnTo>
                  <a:lnTo>
                    <a:pt x="1031" y="793"/>
                  </a:lnTo>
                  <a:lnTo>
                    <a:pt x="1020" y="799"/>
                  </a:lnTo>
                  <a:close/>
                </a:path>
              </a:pathLst>
            </a:custGeom>
            <a:solidFill>
              <a:srgbClr val="93A5B5">
                <a:alpha val="50000"/>
              </a:srgbClr>
            </a:solidFill>
            <a:ln w="9525">
              <a:noFill/>
              <a:round/>
              <a:headEnd/>
              <a:tailEnd/>
            </a:ln>
            <a:effectLst>
              <a:outerShdw dist="35921" dir="2700000" algn="ctr" rotWithShape="0">
                <a:schemeClr val="bg2">
                  <a:lumMod val="50000"/>
                  <a:alpha val="50000"/>
                </a:schemeClr>
              </a:outerShdw>
            </a:effectLst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4735594-5A0B-4A61-BAB2-16873A4EA0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8" y="1362"/>
              <a:ext cx="1785" cy="2106"/>
            </a:xfrm>
            <a:custGeom>
              <a:avLst/>
              <a:gdLst>
                <a:gd name="T0" fmla="*/ 12 w 1075"/>
                <a:gd name="T1" fmla="*/ 3594 h 1227"/>
                <a:gd name="T2" fmla="*/ 2956 w 1075"/>
                <a:gd name="T3" fmla="*/ 3594 h 1227"/>
                <a:gd name="T4" fmla="*/ 2956 w 1075"/>
                <a:gd name="T5" fmla="*/ 3615 h 1227"/>
                <a:gd name="T6" fmla="*/ 12 w 1075"/>
                <a:gd name="T7" fmla="*/ 3615 h 1227"/>
                <a:gd name="T8" fmla="*/ 12 w 1075"/>
                <a:gd name="T9" fmla="*/ 3594 h 1227"/>
                <a:gd name="T10" fmla="*/ 2964 w 1075"/>
                <a:gd name="T11" fmla="*/ 3603 h 1227"/>
                <a:gd name="T12" fmla="*/ 2964 w 1075"/>
                <a:gd name="T13" fmla="*/ 3615 h 1227"/>
                <a:gd name="T14" fmla="*/ 2956 w 1075"/>
                <a:gd name="T15" fmla="*/ 3615 h 1227"/>
                <a:gd name="T16" fmla="*/ 2956 w 1075"/>
                <a:gd name="T17" fmla="*/ 3603 h 1227"/>
                <a:gd name="T18" fmla="*/ 2964 w 1075"/>
                <a:gd name="T19" fmla="*/ 3603 h 1227"/>
                <a:gd name="T20" fmla="*/ 2944 w 1075"/>
                <a:gd name="T21" fmla="*/ 3603 h 1227"/>
                <a:gd name="T22" fmla="*/ 2944 w 1075"/>
                <a:gd name="T23" fmla="*/ 9 h 1227"/>
                <a:gd name="T24" fmla="*/ 2964 w 1075"/>
                <a:gd name="T25" fmla="*/ 9 h 1227"/>
                <a:gd name="T26" fmla="*/ 2964 w 1075"/>
                <a:gd name="T27" fmla="*/ 3603 h 1227"/>
                <a:gd name="T28" fmla="*/ 2944 w 1075"/>
                <a:gd name="T29" fmla="*/ 3603 h 1227"/>
                <a:gd name="T30" fmla="*/ 2956 w 1075"/>
                <a:gd name="T31" fmla="*/ 0 h 1227"/>
                <a:gd name="T32" fmla="*/ 2964 w 1075"/>
                <a:gd name="T33" fmla="*/ 0 h 1227"/>
                <a:gd name="T34" fmla="*/ 2964 w 1075"/>
                <a:gd name="T35" fmla="*/ 9 h 1227"/>
                <a:gd name="T36" fmla="*/ 2956 w 1075"/>
                <a:gd name="T37" fmla="*/ 9 h 1227"/>
                <a:gd name="T38" fmla="*/ 2956 w 1075"/>
                <a:gd name="T39" fmla="*/ 0 h 1227"/>
                <a:gd name="T40" fmla="*/ 2956 w 1075"/>
                <a:gd name="T41" fmla="*/ 21 h 1227"/>
                <a:gd name="T42" fmla="*/ 12 w 1075"/>
                <a:gd name="T43" fmla="*/ 21 h 1227"/>
                <a:gd name="T44" fmla="*/ 12 w 1075"/>
                <a:gd name="T45" fmla="*/ 0 h 1227"/>
                <a:gd name="T46" fmla="*/ 2956 w 1075"/>
                <a:gd name="T47" fmla="*/ 0 h 1227"/>
                <a:gd name="T48" fmla="*/ 2956 w 1075"/>
                <a:gd name="T49" fmla="*/ 21 h 1227"/>
                <a:gd name="T50" fmla="*/ 0 w 1075"/>
                <a:gd name="T51" fmla="*/ 9 h 1227"/>
                <a:gd name="T52" fmla="*/ 0 w 1075"/>
                <a:gd name="T53" fmla="*/ 0 h 1227"/>
                <a:gd name="T54" fmla="*/ 12 w 1075"/>
                <a:gd name="T55" fmla="*/ 0 h 1227"/>
                <a:gd name="T56" fmla="*/ 12 w 1075"/>
                <a:gd name="T57" fmla="*/ 9 h 1227"/>
                <a:gd name="T58" fmla="*/ 0 w 1075"/>
                <a:gd name="T59" fmla="*/ 9 h 1227"/>
                <a:gd name="T60" fmla="*/ 20 w 1075"/>
                <a:gd name="T61" fmla="*/ 9 h 1227"/>
                <a:gd name="T62" fmla="*/ 20 w 1075"/>
                <a:gd name="T63" fmla="*/ 3603 h 1227"/>
                <a:gd name="T64" fmla="*/ 0 w 1075"/>
                <a:gd name="T65" fmla="*/ 3603 h 1227"/>
                <a:gd name="T66" fmla="*/ 0 w 1075"/>
                <a:gd name="T67" fmla="*/ 9 h 1227"/>
                <a:gd name="T68" fmla="*/ 20 w 1075"/>
                <a:gd name="T69" fmla="*/ 9 h 1227"/>
                <a:gd name="T70" fmla="*/ 12 w 1075"/>
                <a:gd name="T71" fmla="*/ 3615 h 1227"/>
                <a:gd name="T72" fmla="*/ 0 w 1075"/>
                <a:gd name="T73" fmla="*/ 3615 h 1227"/>
                <a:gd name="T74" fmla="*/ 0 w 1075"/>
                <a:gd name="T75" fmla="*/ 3603 h 1227"/>
                <a:gd name="T76" fmla="*/ 12 w 1075"/>
                <a:gd name="T77" fmla="*/ 3603 h 1227"/>
                <a:gd name="T78" fmla="*/ 12 w 1075"/>
                <a:gd name="T79" fmla="*/ 3615 h 12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75" h="1227">
                  <a:moveTo>
                    <a:pt x="4" y="1220"/>
                  </a:moveTo>
                  <a:lnTo>
                    <a:pt x="1072" y="1220"/>
                  </a:lnTo>
                  <a:lnTo>
                    <a:pt x="1072" y="1227"/>
                  </a:lnTo>
                  <a:lnTo>
                    <a:pt x="4" y="1227"/>
                  </a:lnTo>
                  <a:lnTo>
                    <a:pt x="4" y="1220"/>
                  </a:lnTo>
                  <a:close/>
                  <a:moveTo>
                    <a:pt x="1075" y="1223"/>
                  </a:moveTo>
                  <a:lnTo>
                    <a:pt x="1075" y="1227"/>
                  </a:lnTo>
                  <a:lnTo>
                    <a:pt x="1072" y="1227"/>
                  </a:lnTo>
                  <a:lnTo>
                    <a:pt x="1072" y="1223"/>
                  </a:lnTo>
                  <a:lnTo>
                    <a:pt x="1075" y="1223"/>
                  </a:lnTo>
                  <a:close/>
                  <a:moveTo>
                    <a:pt x="1068" y="1223"/>
                  </a:moveTo>
                  <a:lnTo>
                    <a:pt x="1068" y="3"/>
                  </a:lnTo>
                  <a:lnTo>
                    <a:pt x="1075" y="3"/>
                  </a:lnTo>
                  <a:lnTo>
                    <a:pt x="1075" y="1223"/>
                  </a:lnTo>
                  <a:lnTo>
                    <a:pt x="1068" y="1223"/>
                  </a:lnTo>
                  <a:close/>
                  <a:moveTo>
                    <a:pt x="1072" y="0"/>
                  </a:moveTo>
                  <a:lnTo>
                    <a:pt x="1075" y="0"/>
                  </a:lnTo>
                  <a:lnTo>
                    <a:pt x="1075" y="3"/>
                  </a:lnTo>
                  <a:lnTo>
                    <a:pt x="1072" y="3"/>
                  </a:lnTo>
                  <a:lnTo>
                    <a:pt x="1072" y="0"/>
                  </a:lnTo>
                  <a:close/>
                  <a:moveTo>
                    <a:pt x="1072" y="7"/>
                  </a:moveTo>
                  <a:lnTo>
                    <a:pt x="4" y="7"/>
                  </a:lnTo>
                  <a:lnTo>
                    <a:pt x="4" y="0"/>
                  </a:lnTo>
                  <a:lnTo>
                    <a:pt x="1072" y="0"/>
                  </a:lnTo>
                  <a:lnTo>
                    <a:pt x="1072" y="7"/>
                  </a:lnTo>
                  <a:close/>
                  <a:moveTo>
                    <a:pt x="0" y="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close/>
                  <a:moveTo>
                    <a:pt x="7" y="3"/>
                  </a:moveTo>
                  <a:lnTo>
                    <a:pt x="7" y="1223"/>
                  </a:lnTo>
                  <a:lnTo>
                    <a:pt x="0" y="1223"/>
                  </a:lnTo>
                  <a:lnTo>
                    <a:pt x="0" y="3"/>
                  </a:lnTo>
                  <a:lnTo>
                    <a:pt x="7" y="3"/>
                  </a:lnTo>
                  <a:close/>
                  <a:moveTo>
                    <a:pt x="4" y="1227"/>
                  </a:moveTo>
                  <a:lnTo>
                    <a:pt x="0" y="1227"/>
                  </a:lnTo>
                  <a:lnTo>
                    <a:pt x="0" y="1223"/>
                  </a:lnTo>
                  <a:lnTo>
                    <a:pt x="4" y="1223"/>
                  </a:lnTo>
                  <a:lnTo>
                    <a:pt x="4" y="1227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chemeClr val="bg2">
                  <a:lumMod val="50000"/>
                  <a:alpha val="50000"/>
                </a:schemeClr>
              </a:outerShdw>
            </a:effectLst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DB07F9CE-62B0-4772-B27E-5AA6728DD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6" y="1343"/>
              <a:ext cx="1787" cy="2106"/>
            </a:xfrm>
            <a:custGeom>
              <a:avLst/>
              <a:gdLst>
                <a:gd name="T0" fmla="*/ 12 w 1076"/>
                <a:gd name="T1" fmla="*/ 3594 h 1227"/>
                <a:gd name="T2" fmla="*/ 2956 w 1076"/>
                <a:gd name="T3" fmla="*/ 3594 h 1227"/>
                <a:gd name="T4" fmla="*/ 2956 w 1076"/>
                <a:gd name="T5" fmla="*/ 3615 h 1227"/>
                <a:gd name="T6" fmla="*/ 12 w 1076"/>
                <a:gd name="T7" fmla="*/ 3615 h 1227"/>
                <a:gd name="T8" fmla="*/ 12 w 1076"/>
                <a:gd name="T9" fmla="*/ 3594 h 1227"/>
                <a:gd name="T10" fmla="*/ 2968 w 1076"/>
                <a:gd name="T11" fmla="*/ 3603 h 1227"/>
                <a:gd name="T12" fmla="*/ 2968 w 1076"/>
                <a:gd name="T13" fmla="*/ 3615 h 1227"/>
                <a:gd name="T14" fmla="*/ 2956 w 1076"/>
                <a:gd name="T15" fmla="*/ 3615 h 1227"/>
                <a:gd name="T16" fmla="*/ 2956 w 1076"/>
                <a:gd name="T17" fmla="*/ 3603 h 1227"/>
                <a:gd name="T18" fmla="*/ 2968 w 1076"/>
                <a:gd name="T19" fmla="*/ 3603 h 1227"/>
                <a:gd name="T20" fmla="*/ 2946 w 1076"/>
                <a:gd name="T21" fmla="*/ 3603 h 1227"/>
                <a:gd name="T22" fmla="*/ 2946 w 1076"/>
                <a:gd name="T23" fmla="*/ 9 h 1227"/>
                <a:gd name="T24" fmla="*/ 2968 w 1076"/>
                <a:gd name="T25" fmla="*/ 9 h 1227"/>
                <a:gd name="T26" fmla="*/ 2968 w 1076"/>
                <a:gd name="T27" fmla="*/ 3603 h 1227"/>
                <a:gd name="T28" fmla="*/ 2946 w 1076"/>
                <a:gd name="T29" fmla="*/ 3603 h 1227"/>
                <a:gd name="T30" fmla="*/ 2956 w 1076"/>
                <a:gd name="T31" fmla="*/ 0 h 1227"/>
                <a:gd name="T32" fmla="*/ 2968 w 1076"/>
                <a:gd name="T33" fmla="*/ 0 h 1227"/>
                <a:gd name="T34" fmla="*/ 2968 w 1076"/>
                <a:gd name="T35" fmla="*/ 9 h 1227"/>
                <a:gd name="T36" fmla="*/ 2956 w 1076"/>
                <a:gd name="T37" fmla="*/ 9 h 1227"/>
                <a:gd name="T38" fmla="*/ 2956 w 1076"/>
                <a:gd name="T39" fmla="*/ 0 h 1227"/>
                <a:gd name="T40" fmla="*/ 2956 w 1076"/>
                <a:gd name="T41" fmla="*/ 21 h 1227"/>
                <a:gd name="T42" fmla="*/ 12 w 1076"/>
                <a:gd name="T43" fmla="*/ 21 h 1227"/>
                <a:gd name="T44" fmla="*/ 12 w 1076"/>
                <a:gd name="T45" fmla="*/ 0 h 1227"/>
                <a:gd name="T46" fmla="*/ 2956 w 1076"/>
                <a:gd name="T47" fmla="*/ 0 h 1227"/>
                <a:gd name="T48" fmla="*/ 2956 w 1076"/>
                <a:gd name="T49" fmla="*/ 21 h 1227"/>
                <a:gd name="T50" fmla="*/ 0 w 1076"/>
                <a:gd name="T51" fmla="*/ 9 h 1227"/>
                <a:gd name="T52" fmla="*/ 0 w 1076"/>
                <a:gd name="T53" fmla="*/ 0 h 1227"/>
                <a:gd name="T54" fmla="*/ 12 w 1076"/>
                <a:gd name="T55" fmla="*/ 0 h 1227"/>
                <a:gd name="T56" fmla="*/ 12 w 1076"/>
                <a:gd name="T57" fmla="*/ 9 h 1227"/>
                <a:gd name="T58" fmla="*/ 0 w 1076"/>
                <a:gd name="T59" fmla="*/ 9 h 1227"/>
                <a:gd name="T60" fmla="*/ 22 w 1076"/>
                <a:gd name="T61" fmla="*/ 9 h 1227"/>
                <a:gd name="T62" fmla="*/ 22 w 1076"/>
                <a:gd name="T63" fmla="*/ 3603 h 1227"/>
                <a:gd name="T64" fmla="*/ 0 w 1076"/>
                <a:gd name="T65" fmla="*/ 3603 h 1227"/>
                <a:gd name="T66" fmla="*/ 0 w 1076"/>
                <a:gd name="T67" fmla="*/ 9 h 1227"/>
                <a:gd name="T68" fmla="*/ 22 w 1076"/>
                <a:gd name="T69" fmla="*/ 9 h 1227"/>
                <a:gd name="T70" fmla="*/ 12 w 1076"/>
                <a:gd name="T71" fmla="*/ 3615 h 1227"/>
                <a:gd name="T72" fmla="*/ 0 w 1076"/>
                <a:gd name="T73" fmla="*/ 3615 h 1227"/>
                <a:gd name="T74" fmla="*/ 0 w 1076"/>
                <a:gd name="T75" fmla="*/ 3603 h 1227"/>
                <a:gd name="T76" fmla="*/ 12 w 1076"/>
                <a:gd name="T77" fmla="*/ 3603 h 1227"/>
                <a:gd name="T78" fmla="*/ 12 w 1076"/>
                <a:gd name="T79" fmla="*/ 3615 h 12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76" h="1227">
                  <a:moveTo>
                    <a:pt x="4" y="1220"/>
                  </a:moveTo>
                  <a:lnTo>
                    <a:pt x="1072" y="1220"/>
                  </a:lnTo>
                  <a:lnTo>
                    <a:pt x="1072" y="1227"/>
                  </a:lnTo>
                  <a:lnTo>
                    <a:pt x="4" y="1227"/>
                  </a:lnTo>
                  <a:lnTo>
                    <a:pt x="4" y="1220"/>
                  </a:lnTo>
                  <a:close/>
                  <a:moveTo>
                    <a:pt x="1076" y="1223"/>
                  </a:moveTo>
                  <a:lnTo>
                    <a:pt x="1076" y="1227"/>
                  </a:lnTo>
                  <a:lnTo>
                    <a:pt x="1072" y="1227"/>
                  </a:lnTo>
                  <a:lnTo>
                    <a:pt x="1072" y="1223"/>
                  </a:lnTo>
                  <a:lnTo>
                    <a:pt x="1076" y="1223"/>
                  </a:lnTo>
                  <a:close/>
                  <a:moveTo>
                    <a:pt x="1068" y="1223"/>
                  </a:moveTo>
                  <a:lnTo>
                    <a:pt x="1068" y="3"/>
                  </a:lnTo>
                  <a:lnTo>
                    <a:pt x="1076" y="3"/>
                  </a:lnTo>
                  <a:lnTo>
                    <a:pt x="1076" y="1223"/>
                  </a:lnTo>
                  <a:lnTo>
                    <a:pt x="1068" y="1223"/>
                  </a:lnTo>
                  <a:close/>
                  <a:moveTo>
                    <a:pt x="1072" y="0"/>
                  </a:moveTo>
                  <a:lnTo>
                    <a:pt x="1076" y="0"/>
                  </a:lnTo>
                  <a:lnTo>
                    <a:pt x="1076" y="3"/>
                  </a:lnTo>
                  <a:lnTo>
                    <a:pt x="1072" y="3"/>
                  </a:lnTo>
                  <a:lnTo>
                    <a:pt x="1072" y="0"/>
                  </a:lnTo>
                  <a:close/>
                  <a:moveTo>
                    <a:pt x="1072" y="7"/>
                  </a:moveTo>
                  <a:lnTo>
                    <a:pt x="4" y="7"/>
                  </a:lnTo>
                  <a:lnTo>
                    <a:pt x="4" y="0"/>
                  </a:lnTo>
                  <a:lnTo>
                    <a:pt x="1072" y="0"/>
                  </a:lnTo>
                  <a:lnTo>
                    <a:pt x="1072" y="7"/>
                  </a:lnTo>
                  <a:close/>
                  <a:moveTo>
                    <a:pt x="0" y="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close/>
                  <a:moveTo>
                    <a:pt x="8" y="3"/>
                  </a:moveTo>
                  <a:lnTo>
                    <a:pt x="8" y="1223"/>
                  </a:lnTo>
                  <a:lnTo>
                    <a:pt x="0" y="1223"/>
                  </a:lnTo>
                  <a:lnTo>
                    <a:pt x="0" y="3"/>
                  </a:lnTo>
                  <a:lnTo>
                    <a:pt x="8" y="3"/>
                  </a:lnTo>
                  <a:close/>
                  <a:moveTo>
                    <a:pt x="4" y="1227"/>
                  </a:moveTo>
                  <a:lnTo>
                    <a:pt x="0" y="1227"/>
                  </a:lnTo>
                  <a:lnTo>
                    <a:pt x="0" y="1223"/>
                  </a:lnTo>
                  <a:lnTo>
                    <a:pt x="4" y="1223"/>
                  </a:lnTo>
                  <a:lnTo>
                    <a:pt x="4" y="1227"/>
                  </a:lnTo>
                  <a:close/>
                </a:path>
              </a:pathLst>
            </a:custGeom>
            <a:solidFill>
              <a:srgbClr val="EAEAEA"/>
            </a:solidFill>
            <a:ln w="9525">
              <a:noFill/>
              <a:round/>
              <a:headEnd/>
              <a:tailEnd/>
            </a:ln>
            <a:effectLst>
              <a:outerShdw dist="17961" dir="2700000" algn="ctr" rotWithShape="0">
                <a:srgbClr val="4C1C1C">
                  <a:alpha val="50000"/>
                </a:srgbClr>
              </a:outerShdw>
            </a:effectLst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Freeform 26">
              <a:extLst>
                <a:ext uri="{FF2B5EF4-FFF2-40B4-BE49-F238E27FC236}">
                  <a16:creationId xmlns:a16="http://schemas.microsoft.com/office/drawing/2014/main" id="{10CA46B0-3888-4576-941A-CACC00D3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2054"/>
              <a:ext cx="863" cy="1147"/>
            </a:xfrm>
            <a:custGeom>
              <a:avLst/>
              <a:gdLst>
                <a:gd name="T0" fmla="*/ 1291630042 w 519"/>
                <a:gd name="T1" fmla="*/ 2147483647 h 668"/>
                <a:gd name="T2" fmla="*/ 1271050970 w 519"/>
                <a:gd name="T3" fmla="*/ 2147483647 h 668"/>
                <a:gd name="T4" fmla="*/ 1221023360 w 519"/>
                <a:gd name="T5" fmla="*/ 2147483647 h 668"/>
                <a:gd name="T6" fmla="*/ 1207432250 w 519"/>
                <a:gd name="T7" fmla="*/ 2147483647 h 668"/>
                <a:gd name="T8" fmla="*/ 1080166714 w 519"/>
                <a:gd name="T9" fmla="*/ 2147483647 h 668"/>
                <a:gd name="T10" fmla="*/ 1207432250 w 519"/>
                <a:gd name="T11" fmla="*/ 2147483647 h 668"/>
                <a:gd name="T12" fmla="*/ 1102394870 w 519"/>
                <a:gd name="T13" fmla="*/ 2147483647 h 668"/>
                <a:gd name="T14" fmla="*/ 987594946 w 519"/>
                <a:gd name="T15" fmla="*/ 2147483647 h 668"/>
                <a:gd name="T16" fmla="*/ 508304646 w 519"/>
                <a:gd name="T17" fmla="*/ 2147483647 h 668"/>
                <a:gd name="T18" fmla="*/ 317399638 w 519"/>
                <a:gd name="T19" fmla="*/ 1857277107 h 668"/>
                <a:gd name="T20" fmla="*/ 593930594 w 519"/>
                <a:gd name="T21" fmla="*/ 1249007652 h 668"/>
                <a:gd name="T22" fmla="*/ 962029459 w 519"/>
                <a:gd name="T23" fmla="*/ 244675918 h 668"/>
                <a:gd name="T24" fmla="*/ 1164924701 w 519"/>
                <a:gd name="T25" fmla="*/ 528759609 h 668"/>
                <a:gd name="T26" fmla="*/ 1622804789 w 519"/>
                <a:gd name="T27" fmla="*/ 78570295 h 668"/>
                <a:gd name="T28" fmla="*/ 2051223142 w 519"/>
                <a:gd name="T29" fmla="*/ 244675918 h 668"/>
                <a:gd name="T30" fmla="*/ 2147483647 w 519"/>
                <a:gd name="T31" fmla="*/ 397757696 h 668"/>
                <a:gd name="T32" fmla="*/ 2147483647 w 519"/>
                <a:gd name="T33" fmla="*/ 1193131437 h 668"/>
                <a:gd name="T34" fmla="*/ 2147483647 w 519"/>
                <a:gd name="T35" fmla="*/ 1507234044 h 668"/>
                <a:gd name="T36" fmla="*/ 2147483647 w 519"/>
                <a:gd name="T37" fmla="*/ 1803668627 h 668"/>
                <a:gd name="T38" fmla="*/ 2147483647 w 519"/>
                <a:gd name="T39" fmla="*/ 2147483647 h 668"/>
                <a:gd name="T40" fmla="*/ 2147483647 w 519"/>
                <a:gd name="T41" fmla="*/ 2147483647 h 668"/>
                <a:gd name="T42" fmla="*/ 2147483647 w 519"/>
                <a:gd name="T43" fmla="*/ 2147483647 h 668"/>
                <a:gd name="T44" fmla="*/ 2147483647 w 519"/>
                <a:gd name="T45" fmla="*/ 2147483647 h 668"/>
                <a:gd name="T46" fmla="*/ 2147483647 w 519"/>
                <a:gd name="T47" fmla="*/ 2147483647 h 668"/>
                <a:gd name="T48" fmla="*/ 2147483647 w 519"/>
                <a:gd name="T49" fmla="*/ 2147483647 h 668"/>
                <a:gd name="T50" fmla="*/ 2147483647 w 519"/>
                <a:gd name="T51" fmla="*/ 2147483647 h 668"/>
                <a:gd name="T52" fmla="*/ 2147483647 w 519"/>
                <a:gd name="T53" fmla="*/ 2147483647 h 668"/>
                <a:gd name="T54" fmla="*/ 2147483647 w 519"/>
                <a:gd name="T55" fmla="*/ 2147483647 h 668"/>
                <a:gd name="T56" fmla="*/ 2147483647 w 519"/>
                <a:gd name="T57" fmla="*/ 2147483647 h 668"/>
                <a:gd name="T58" fmla="*/ 2147483647 w 519"/>
                <a:gd name="T59" fmla="*/ 2147483647 h 668"/>
                <a:gd name="T60" fmla="*/ 2147483647 w 519"/>
                <a:gd name="T61" fmla="*/ 2147483647 h 668"/>
                <a:gd name="T62" fmla="*/ 2147483647 w 519"/>
                <a:gd name="T63" fmla="*/ 2147483647 h 668"/>
                <a:gd name="T64" fmla="*/ 2147483647 w 519"/>
                <a:gd name="T65" fmla="*/ 2147483647 h 668"/>
                <a:gd name="T66" fmla="*/ 2113518850 w 519"/>
                <a:gd name="T67" fmla="*/ 2147483647 h 668"/>
                <a:gd name="T68" fmla="*/ 1971833831 w 519"/>
                <a:gd name="T69" fmla="*/ 2147483647 h 668"/>
                <a:gd name="T70" fmla="*/ 1822018325 w 519"/>
                <a:gd name="T71" fmla="*/ 2147483647 h 668"/>
                <a:gd name="T72" fmla="*/ 1494007657 w 519"/>
                <a:gd name="T73" fmla="*/ 2147483647 h 668"/>
                <a:gd name="T74" fmla="*/ 1591486664 w 519"/>
                <a:gd name="T75" fmla="*/ 2147483647 h 668"/>
                <a:gd name="T76" fmla="*/ 1156534549 w 519"/>
                <a:gd name="T77" fmla="*/ 2147483647 h 668"/>
                <a:gd name="T78" fmla="*/ 865410113 w 519"/>
                <a:gd name="T79" fmla="*/ 2147483647 h 668"/>
                <a:gd name="T80" fmla="*/ 781234882 w 519"/>
                <a:gd name="T81" fmla="*/ 2147483647 h 668"/>
                <a:gd name="T82" fmla="*/ 593930594 w 519"/>
                <a:gd name="T83" fmla="*/ 2147483647 h 668"/>
                <a:gd name="T84" fmla="*/ 700574916 w 519"/>
                <a:gd name="T85" fmla="*/ 2147483647 h 668"/>
                <a:gd name="T86" fmla="*/ 463752982 w 519"/>
                <a:gd name="T87" fmla="*/ 2147483647 h 668"/>
                <a:gd name="T88" fmla="*/ 477333024 w 519"/>
                <a:gd name="T89" fmla="*/ 2147483647 h 668"/>
                <a:gd name="T90" fmla="*/ 30092846 w 519"/>
                <a:gd name="T91" fmla="*/ 2147483647 h 668"/>
                <a:gd name="T92" fmla="*/ 94211248 w 519"/>
                <a:gd name="T93" fmla="*/ 2147483647 h 668"/>
                <a:gd name="T94" fmla="*/ 7411164 w 519"/>
                <a:gd name="T95" fmla="*/ 2147483647 h 668"/>
                <a:gd name="T96" fmla="*/ 190881223 w 519"/>
                <a:gd name="T97" fmla="*/ 2147483647 h 668"/>
                <a:gd name="T98" fmla="*/ 393665310 w 519"/>
                <a:gd name="T99" fmla="*/ 2147483647 h 668"/>
                <a:gd name="T100" fmla="*/ 336688473 w 519"/>
                <a:gd name="T101" fmla="*/ 2147483647 h 668"/>
                <a:gd name="T102" fmla="*/ 183839093 w 519"/>
                <a:gd name="T103" fmla="*/ 2147483647 h 668"/>
                <a:gd name="T104" fmla="*/ 267354361 w 519"/>
                <a:gd name="T105" fmla="*/ 2147483647 h 668"/>
                <a:gd name="T106" fmla="*/ 329526195 w 519"/>
                <a:gd name="T107" fmla="*/ 2147483647 h 668"/>
                <a:gd name="T108" fmla="*/ 636095896 w 519"/>
                <a:gd name="T109" fmla="*/ 2147483647 h 668"/>
                <a:gd name="T110" fmla="*/ 822550101 w 519"/>
                <a:gd name="T111" fmla="*/ 2147483647 h 668"/>
                <a:gd name="T112" fmla="*/ 858402570 w 519"/>
                <a:gd name="T113" fmla="*/ 2147483647 h 668"/>
                <a:gd name="T114" fmla="*/ 801398064 w 519"/>
                <a:gd name="T115" fmla="*/ 2147483647 h 668"/>
                <a:gd name="T116" fmla="*/ 1017775655 w 519"/>
                <a:gd name="T117" fmla="*/ 2147483647 h 668"/>
                <a:gd name="T118" fmla="*/ 1109293439 w 519"/>
                <a:gd name="T119" fmla="*/ 2147483647 h 668"/>
                <a:gd name="T120" fmla="*/ 1419196959 w 519"/>
                <a:gd name="T121" fmla="*/ 2147483647 h 6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19"/>
                <a:gd name="T184" fmla="*/ 0 h 668"/>
                <a:gd name="T185" fmla="*/ 519 w 519"/>
                <a:gd name="T186" fmla="*/ 668 h 6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19" h="668">
                  <a:moveTo>
                    <a:pt x="202" y="298"/>
                  </a:moveTo>
                  <a:lnTo>
                    <a:pt x="181" y="285"/>
                  </a:lnTo>
                  <a:lnTo>
                    <a:pt x="184" y="280"/>
                  </a:lnTo>
                  <a:lnTo>
                    <a:pt x="181" y="277"/>
                  </a:lnTo>
                  <a:lnTo>
                    <a:pt x="183" y="273"/>
                  </a:lnTo>
                  <a:lnTo>
                    <a:pt x="181" y="268"/>
                  </a:lnTo>
                  <a:lnTo>
                    <a:pt x="175" y="274"/>
                  </a:lnTo>
                  <a:lnTo>
                    <a:pt x="177" y="267"/>
                  </a:lnTo>
                  <a:lnTo>
                    <a:pt x="174" y="262"/>
                  </a:lnTo>
                  <a:lnTo>
                    <a:pt x="172" y="266"/>
                  </a:lnTo>
                  <a:lnTo>
                    <a:pt x="173" y="274"/>
                  </a:lnTo>
                  <a:lnTo>
                    <a:pt x="172" y="280"/>
                  </a:lnTo>
                  <a:lnTo>
                    <a:pt x="164" y="277"/>
                  </a:lnTo>
                  <a:lnTo>
                    <a:pt x="154" y="255"/>
                  </a:lnTo>
                  <a:cubicBezTo>
                    <a:pt x="149" y="248"/>
                    <a:pt x="149" y="241"/>
                    <a:pt x="154" y="236"/>
                  </a:cubicBezTo>
                  <a:cubicBezTo>
                    <a:pt x="155" y="233"/>
                    <a:pt x="156" y="230"/>
                    <a:pt x="157" y="227"/>
                  </a:cubicBezTo>
                  <a:lnTo>
                    <a:pt x="160" y="216"/>
                  </a:lnTo>
                  <a:lnTo>
                    <a:pt x="172" y="212"/>
                  </a:lnTo>
                  <a:lnTo>
                    <a:pt x="172" y="209"/>
                  </a:lnTo>
                  <a:lnTo>
                    <a:pt x="160" y="198"/>
                  </a:lnTo>
                  <a:lnTo>
                    <a:pt x="157" y="193"/>
                  </a:lnTo>
                  <a:lnTo>
                    <a:pt x="160" y="179"/>
                  </a:lnTo>
                  <a:lnTo>
                    <a:pt x="149" y="179"/>
                  </a:lnTo>
                  <a:lnTo>
                    <a:pt x="141" y="176"/>
                  </a:lnTo>
                  <a:lnTo>
                    <a:pt x="132" y="168"/>
                  </a:lnTo>
                  <a:lnTo>
                    <a:pt x="69" y="157"/>
                  </a:lnTo>
                  <a:lnTo>
                    <a:pt x="72" y="142"/>
                  </a:lnTo>
                  <a:lnTo>
                    <a:pt x="70" y="132"/>
                  </a:lnTo>
                  <a:lnTo>
                    <a:pt x="57" y="124"/>
                  </a:lnTo>
                  <a:lnTo>
                    <a:pt x="45" y="98"/>
                  </a:lnTo>
                  <a:lnTo>
                    <a:pt x="46" y="75"/>
                  </a:lnTo>
                  <a:lnTo>
                    <a:pt x="55" y="73"/>
                  </a:lnTo>
                  <a:lnTo>
                    <a:pt x="85" y="66"/>
                  </a:lnTo>
                  <a:lnTo>
                    <a:pt x="81" y="51"/>
                  </a:lnTo>
                  <a:lnTo>
                    <a:pt x="79" y="41"/>
                  </a:lnTo>
                  <a:lnTo>
                    <a:pt x="137" y="13"/>
                  </a:lnTo>
                  <a:lnTo>
                    <a:pt x="158" y="13"/>
                  </a:lnTo>
                  <a:lnTo>
                    <a:pt x="163" y="16"/>
                  </a:lnTo>
                  <a:lnTo>
                    <a:pt x="166" y="28"/>
                  </a:lnTo>
                  <a:lnTo>
                    <a:pt x="169" y="31"/>
                  </a:lnTo>
                  <a:lnTo>
                    <a:pt x="219" y="1"/>
                  </a:lnTo>
                  <a:lnTo>
                    <a:pt x="231" y="4"/>
                  </a:lnTo>
                  <a:lnTo>
                    <a:pt x="245" y="4"/>
                  </a:lnTo>
                  <a:lnTo>
                    <a:pt x="254" y="0"/>
                  </a:lnTo>
                  <a:lnTo>
                    <a:pt x="292" y="13"/>
                  </a:lnTo>
                  <a:lnTo>
                    <a:pt x="294" y="4"/>
                  </a:lnTo>
                  <a:lnTo>
                    <a:pt x="345" y="10"/>
                  </a:lnTo>
                  <a:lnTo>
                    <a:pt x="340" y="21"/>
                  </a:lnTo>
                  <a:lnTo>
                    <a:pt x="371" y="38"/>
                  </a:lnTo>
                  <a:lnTo>
                    <a:pt x="371" y="47"/>
                  </a:lnTo>
                  <a:lnTo>
                    <a:pt x="392" y="63"/>
                  </a:lnTo>
                  <a:lnTo>
                    <a:pt x="397" y="60"/>
                  </a:lnTo>
                  <a:lnTo>
                    <a:pt x="412" y="71"/>
                  </a:lnTo>
                  <a:lnTo>
                    <a:pt x="409" y="79"/>
                  </a:lnTo>
                  <a:lnTo>
                    <a:pt x="411" y="89"/>
                  </a:lnTo>
                  <a:lnTo>
                    <a:pt x="415" y="92"/>
                  </a:lnTo>
                  <a:lnTo>
                    <a:pt x="424" y="95"/>
                  </a:lnTo>
                  <a:lnTo>
                    <a:pt x="436" y="102"/>
                  </a:lnTo>
                  <a:lnTo>
                    <a:pt x="435" y="111"/>
                  </a:lnTo>
                  <a:lnTo>
                    <a:pt x="439" y="120"/>
                  </a:lnTo>
                  <a:lnTo>
                    <a:pt x="451" y="121"/>
                  </a:lnTo>
                  <a:lnTo>
                    <a:pt x="453" y="141"/>
                  </a:lnTo>
                  <a:lnTo>
                    <a:pt x="458" y="154"/>
                  </a:lnTo>
                  <a:lnTo>
                    <a:pt x="463" y="163"/>
                  </a:lnTo>
                  <a:lnTo>
                    <a:pt x="483" y="152"/>
                  </a:lnTo>
                  <a:lnTo>
                    <a:pt x="485" y="162"/>
                  </a:lnTo>
                  <a:lnTo>
                    <a:pt x="479" y="172"/>
                  </a:lnTo>
                  <a:lnTo>
                    <a:pt x="494" y="179"/>
                  </a:lnTo>
                  <a:lnTo>
                    <a:pt x="500" y="177"/>
                  </a:lnTo>
                  <a:lnTo>
                    <a:pt x="510" y="192"/>
                  </a:lnTo>
                  <a:lnTo>
                    <a:pt x="519" y="200"/>
                  </a:lnTo>
                  <a:lnTo>
                    <a:pt x="497" y="209"/>
                  </a:lnTo>
                  <a:lnTo>
                    <a:pt x="485" y="195"/>
                  </a:lnTo>
                  <a:lnTo>
                    <a:pt x="474" y="201"/>
                  </a:lnTo>
                  <a:lnTo>
                    <a:pt x="466" y="199"/>
                  </a:lnTo>
                  <a:lnTo>
                    <a:pt x="458" y="201"/>
                  </a:lnTo>
                  <a:lnTo>
                    <a:pt x="453" y="239"/>
                  </a:lnTo>
                  <a:lnTo>
                    <a:pt x="447" y="255"/>
                  </a:lnTo>
                  <a:lnTo>
                    <a:pt x="441" y="315"/>
                  </a:lnTo>
                  <a:lnTo>
                    <a:pt x="442" y="342"/>
                  </a:lnTo>
                  <a:lnTo>
                    <a:pt x="450" y="372"/>
                  </a:lnTo>
                  <a:lnTo>
                    <a:pt x="465" y="400"/>
                  </a:lnTo>
                  <a:lnTo>
                    <a:pt x="465" y="416"/>
                  </a:lnTo>
                  <a:lnTo>
                    <a:pt x="438" y="432"/>
                  </a:lnTo>
                  <a:lnTo>
                    <a:pt x="441" y="451"/>
                  </a:lnTo>
                  <a:lnTo>
                    <a:pt x="463" y="461"/>
                  </a:lnTo>
                  <a:lnTo>
                    <a:pt x="471" y="471"/>
                  </a:lnTo>
                  <a:lnTo>
                    <a:pt x="488" y="478"/>
                  </a:lnTo>
                  <a:lnTo>
                    <a:pt x="505" y="472"/>
                  </a:lnTo>
                  <a:lnTo>
                    <a:pt x="510" y="474"/>
                  </a:lnTo>
                  <a:lnTo>
                    <a:pt x="510" y="485"/>
                  </a:lnTo>
                  <a:lnTo>
                    <a:pt x="516" y="495"/>
                  </a:lnTo>
                  <a:lnTo>
                    <a:pt x="505" y="515"/>
                  </a:lnTo>
                  <a:lnTo>
                    <a:pt x="477" y="503"/>
                  </a:lnTo>
                  <a:lnTo>
                    <a:pt x="473" y="520"/>
                  </a:lnTo>
                  <a:lnTo>
                    <a:pt x="468" y="519"/>
                  </a:lnTo>
                  <a:lnTo>
                    <a:pt x="460" y="522"/>
                  </a:lnTo>
                  <a:lnTo>
                    <a:pt x="427" y="476"/>
                  </a:lnTo>
                  <a:lnTo>
                    <a:pt x="412" y="476"/>
                  </a:lnTo>
                  <a:lnTo>
                    <a:pt x="387" y="482"/>
                  </a:lnTo>
                  <a:lnTo>
                    <a:pt x="362" y="493"/>
                  </a:lnTo>
                  <a:lnTo>
                    <a:pt x="301" y="512"/>
                  </a:lnTo>
                  <a:lnTo>
                    <a:pt x="296" y="519"/>
                  </a:lnTo>
                  <a:lnTo>
                    <a:pt x="277" y="529"/>
                  </a:lnTo>
                  <a:lnTo>
                    <a:pt x="281" y="587"/>
                  </a:lnTo>
                  <a:lnTo>
                    <a:pt x="286" y="597"/>
                  </a:lnTo>
                  <a:lnTo>
                    <a:pt x="281" y="615"/>
                  </a:lnTo>
                  <a:lnTo>
                    <a:pt x="260" y="649"/>
                  </a:lnTo>
                  <a:lnTo>
                    <a:pt x="207" y="611"/>
                  </a:lnTo>
                  <a:lnTo>
                    <a:pt x="210" y="602"/>
                  </a:lnTo>
                  <a:lnTo>
                    <a:pt x="213" y="591"/>
                  </a:lnTo>
                  <a:lnTo>
                    <a:pt x="224" y="582"/>
                  </a:lnTo>
                  <a:lnTo>
                    <a:pt x="223" y="570"/>
                  </a:lnTo>
                  <a:lnTo>
                    <a:pt x="227" y="560"/>
                  </a:lnTo>
                  <a:lnTo>
                    <a:pt x="220" y="550"/>
                  </a:lnTo>
                  <a:lnTo>
                    <a:pt x="209" y="567"/>
                  </a:lnTo>
                  <a:lnTo>
                    <a:pt x="165" y="543"/>
                  </a:lnTo>
                  <a:lnTo>
                    <a:pt x="141" y="553"/>
                  </a:lnTo>
                  <a:lnTo>
                    <a:pt x="136" y="555"/>
                  </a:lnTo>
                  <a:lnTo>
                    <a:pt x="123" y="554"/>
                  </a:lnTo>
                  <a:lnTo>
                    <a:pt x="123" y="541"/>
                  </a:lnTo>
                  <a:lnTo>
                    <a:pt x="115" y="540"/>
                  </a:lnTo>
                  <a:lnTo>
                    <a:pt x="111" y="534"/>
                  </a:lnTo>
                  <a:lnTo>
                    <a:pt x="106" y="542"/>
                  </a:lnTo>
                  <a:lnTo>
                    <a:pt x="99" y="534"/>
                  </a:lnTo>
                  <a:lnTo>
                    <a:pt x="85" y="560"/>
                  </a:lnTo>
                  <a:lnTo>
                    <a:pt x="100" y="568"/>
                  </a:lnTo>
                  <a:lnTo>
                    <a:pt x="92" y="586"/>
                  </a:lnTo>
                  <a:lnTo>
                    <a:pt x="100" y="595"/>
                  </a:lnTo>
                  <a:lnTo>
                    <a:pt x="90" y="613"/>
                  </a:lnTo>
                  <a:lnTo>
                    <a:pt x="68" y="611"/>
                  </a:lnTo>
                  <a:lnTo>
                    <a:pt x="66" y="631"/>
                  </a:lnTo>
                  <a:lnTo>
                    <a:pt x="66" y="644"/>
                  </a:lnTo>
                  <a:lnTo>
                    <a:pt x="62" y="650"/>
                  </a:lnTo>
                  <a:lnTo>
                    <a:pt x="68" y="653"/>
                  </a:lnTo>
                  <a:lnTo>
                    <a:pt x="63" y="664"/>
                  </a:lnTo>
                  <a:lnTo>
                    <a:pt x="3" y="668"/>
                  </a:lnTo>
                  <a:lnTo>
                    <a:pt x="4" y="664"/>
                  </a:lnTo>
                  <a:lnTo>
                    <a:pt x="25" y="645"/>
                  </a:lnTo>
                  <a:lnTo>
                    <a:pt x="16" y="638"/>
                  </a:lnTo>
                  <a:lnTo>
                    <a:pt x="13" y="628"/>
                  </a:lnTo>
                  <a:lnTo>
                    <a:pt x="21" y="618"/>
                  </a:lnTo>
                  <a:lnTo>
                    <a:pt x="0" y="620"/>
                  </a:lnTo>
                  <a:lnTo>
                    <a:pt x="1" y="602"/>
                  </a:lnTo>
                  <a:lnTo>
                    <a:pt x="14" y="598"/>
                  </a:lnTo>
                  <a:lnTo>
                    <a:pt x="21" y="593"/>
                  </a:lnTo>
                  <a:lnTo>
                    <a:pt x="27" y="577"/>
                  </a:lnTo>
                  <a:lnTo>
                    <a:pt x="43" y="567"/>
                  </a:lnTo>
                  <a:lnTo>
                    <a:pt x="45" y="547"/>
                  </a:lnTo>
                  <a:lnTo>
                    <a:pt x="56" y="527"/>
                  </a:lnTo>
                  <a:lnTo>
                    <a:pt x="76" y="523"/>
                  </a:lnTo>
                  <a:lnTo>
                    <a:pt x="57" y="511"/>
                  </a:lnTo>
                  <a:lnTo>
                    <a:pt x="48" y="514"/>
                  </a:lnTo>
                  <a:lnTo>
                    <a:pt x="38" y="507"/>
                  </a:lnTo>
                  <a:lnTo>
                    <a:pt x="29" y="507"/>
                  </a:lnTo>
                  <a:lnTo>
                    <a:pt x="26" y="510"/>
                  </a:lnTo>
                  <a:lnTo>
                    <a:pt x="21" y="506"/>
                  </a:lnTo>
                  <a:lnTo>
                    <a:pt x="15" y="450"/>
                  </a:lnTo>
                  <a:lnTo>
                    <a:pt x="38" y="462"/>
                  </a:lnTo>
                  <a:lnTo>
                    <a:pt x="37" y="425"/>
                  </a:lnTo>
                  <a:lnTo>
                    <a:pt x="49" y="424"/>
                  </a:lnTo>
                  <a:lnTo>
                    <a:pt x="47" y="404"/>
                  </a:lnTo>
                  <a:lnTo>
                    <a:pt x="54" y="403"/>
                  </a:lnTo>
                  <a:lnTo>
                    <a:pt x="74" y="416"/>
                  </a:lnTo>
                  <a:lnTo>
                    <a:pt x="91" y="411"/>
                  </a:lnTo>
                  <a:lnTo>
                    <a:pt x="102" y="413"/>
                  </a:lnTo>
                  <a:lnTo>
                    <a:pt x="108" y="417"/>
                  </a:lnTo>
                  <a:lnTo>
                    <a:pt x="117" y="406"/>
                  </a:lnTo>
                  <a:lnTo>
                    <a:pt x="123" y="397"/>
                  </a:lnTo>
                  <a:lnTo>
                    <a:pt x="127" y="396"/>
                  </a:lnTo>
                  <a:lnTo>
                    <a:pt x="122" y="389"/>
                  </a:lnTo>
                  <a:lnTo>
                    <a:pt x="123" y="372"/>
                  </a:lnTo>
                  <a:lnTo>
                    <a:pt x="115" y="364"/>
                  </a:lnTo>
                  <a:lnTo>
                    <a:pt x="114" y="359"/>
                  </a:lnTo>
                  <a:lnTo>
                    <a:pt x="124" y="355"/>
                  </a:lnTo>
                  <a:lnTo>
                    <a:pt x="134" y="355"/>
                  </a:lnTo>
                  <a:lnTo>
                    <a:pt x="145" y="342"/>
                  </a:lnTo>
                  <a:lnTo>
                    <a:pt x="154" y="340"/>
                  </a:lnTo>
                  <a:lnTo>
                    <a:pt x="162" y="326"/>
                  </a:lnTo>
                  <a:lnTo>
                    <a:pt x="158" y="321"/>
                  </a:lnTo>
                  <a:lnTo>
                    <a:pt x="166" y="301"/>
                  </a:lnTo>
                  <a:lnTo>
                    <a:pt x="199" y="307"/>
                  </a:lnTo>
                  <a:lnTo>
                    <a:pt x="202" y="298"/>
                  </a:lnTo>
                  <a:close/>
                </a:path>
              </a:pathLst>
            </a:custGeom>
            <a:solidFill>
              <a:sysClr val="window" lastClr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44" name="Line 27">
              <a:extLst>
                <a:ext uri="{FF2B5EF4-FFF2-40B4-BE49-F238E27FC236}">
                  <a16:creationId xmlns:a16="http://schemas.microsoft.com/office/drawing/2014/main" id="{DF3277D2-4AE2-4E8A-867F-DE9E95DED6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9" y="2890"/>
              <a:ext cx="2" cy="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45" name="Line 28">
              <a:extLst>
                <a:ext uri="{FF2B5EF4-FFF2-40B4-BE49-F238E27FC236}">
                  <a16:creationId xmlns:a16="http://schemas.microsoft.com/office/drawing/2014/main" id="{9BBA2F01-9B12-42FA-B850-16C769E515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08" y="2381"/>
              <a:ext cx="12" cy="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46" name="Freeform 29">
              <a:extLst>
                <a:ext uri="{FF2B5EF4-FFF2-40B4-BE49-F238E27FC236}">
                  <a16:creationId xmlns:a16="http://schemas.microsoft.com/office/drawing/2014/main" id="{3EC6A5A7-AF0D-45AB-9EEC-A312E44FF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019"/>
              <a:ext cx="862" cy="1147"/>
            </a:xfrm>
            <a:custGeom>
              <a:avLst/>
              <a:gdLst>
                <a:gd name="T0" fmla="*/ 508 w 519"/>
                <a:gd name="T1" fmla="*/ 826 h 668"/>
                <a:gd name="T2" fmla="*/ 502 w 519"/>
                <a:gd name="T3" fmla="*/ 790 h 668"/>
                <a:gd name="T4" fmla="*/ 480 w 519"/>
                <a:gd name="T5" fmla="*/ 773 h 668"/>
                <a:gd name="T6" fmla="*/ 475 w 519"/>
                <a:gd name="T7" fmla="*/ 826 h 668"/>
                <a:gd name="T8" fmla="*/ 425 w 519"/>
                <a:gd name="T9" fmla="*/ 695 h 668"/>
                <a:gd name="T10" fmla="*/ 475 w 519"/>
                <a:gd name="T11" fmla="*/ 628 h 668"/>
                <a:gd name="T12" fmla="*/ 435 w 519"/>
                <a:gd name="T13" fmla="*/ 568 h 668"/>
                <a:gd name="T14" fmla="*/ 389 w 519"/>
                <a:gd name="T15" fmla="*/ 519 h 668"/>
                <a:gd name="T16" fmla="*/ 199 w 519"/>
                <a:gd name="T17" fmla="*/ 422 h 668"/>
                <a:gd name="T18" fmla="*/ 125 w 519"/>
                <a:gd name="T19" fmla="*/ 288 h 668"/>
                <a:gd name="T20" fmla="*/ 234 w 519"/>
                <a:gd name="T21" fmla="*/ 194 h 668"/>
                <a:gd name="T22" fmla="*/ 379 w 519"/>
                <a:gd name="T23" fmla="*/ 38 h 668"/>
                <a:gd name="T24" fmla="*/ 460 w 519"/>
                <a:gd name="T25" fmla="*/ 82 h 668"/>
                <a:gd name="T26" fmla="*/ 639 w 519"/>
                <a:gd name="T27" fmla="*/ 12 h 668"/>
                <a:gd name="T28" fmla="*/ 806 w 519"/>
                <a:gd name="T29" fmla="*/ 38 h 668"/>
                <a:gd name="T30" fmla="*/ 938 w 519"/>
                <a:gd name="T31" fmla="*/ 62 h 668"/>
                <a:gd name="T32" fmla="*/ 1081 w 519"/>
                <a:gd name="T33" fmla="*/ 185 h 668"/>
                <a:gd name="T34" fmla="*/ 1128 w 519"/>
                <a:gd name="T35" fmla="*/ 234 h 668"/>
                <a:gd name="T36" fmla="*/ 1173 w 519"/>
                <a:gd name="T37" fmla="*/ 280 h 668"/>
                <a:gd name="T38" fmla="*/ 1214 w 519"/>
                <a:gd name="T39" fmla="*/ 354 h 668"/>
                <a:gd name="T40" fmla="*/ 1264 w 519"/>
                <a:gd name="T41" fmla="*/ 453 h 668"/>
                <a:gd name="T42" fmla="*/ 1339 w 519"/>
                <a:gd name="T43" fmla="*/ 477 h 668"/>
                <a:gd name="T44" fmla="*/ 1382 w 519"/>
                <a:gd name="T45" fmla="*/ 525 h 668"/>
                <a:gd name="T46" fmla="*/ 1370 w 519"/>
                <a:gd name="T47" fmla="*/ 620 h 668"/>
                <a:gd name="T48" fmla="*/ 1286 w 519"/>
                <a:gd name="T49" fmla="*/ 587 h 668"/>
                <a:gd name="T50" fmla="*/ 1236 w 519"/>
                <a:gd name="T51" fmla="*/ 752 h 668"/>
                <a:gd name="T52" fmla="*/ 1244 w 519"/>
                <a:gd name="T53" fmla="*/ 1097 h 668"/>
                <a:gd name="T54" fmla="*/ 1211 w 519"/>
                <a:gd name="T55" fmla="*/ 1276 h 668"/>
                <a:gd name="T56" fmla="*/ 1299 w 519"/>
                <a:gd name="T57" fmla="*/ 1389 h 668"/>
                <a:gd name="T58" fmla="*/ 1407 w 519"/>
                <a:gd name="T59" fmla="*/ 1398 h 668"/>
                <a:gd name="T60" fmla="*/ 1393 w 519"/>
                <a:gd name="T61" fmla="*/ 1518 h 668"/>
                <a:gd name="T62" fmla="*/ 1291 w 519"/>
                <a:gd name="T63" fmla="*/ 1530 h 668"/>
                <a:gd name="T64" fmla="*/ 1136 w 519"/>
                <a:gd name="T65" fmla="*/ 1406 h 668"/>
                <a:gd name="T66" fmla="*/ 834 w 519"/>
                <a:gd name="T67" fmla="*/ 1509 h 668"/>
                <a:gd name="T68" fmla="*/ 777 w 519"/>
                <a:gd name="T69" fmla="*/ 1731 h 668"/>
                <a:gd name="T70" fmla="*/ 719 w 519"/>
                <a:gd name="T71" fmla="*/ 1916 h 668"/>
                <a:gd name="T72" fmla="*/ 588 w 519"/>
                <a:gd name="T73" fmla="*/ 1743 h 668"/>
                <a:gd name="T74" fmla="*/ 626 w 519"/>
                <a:gd name="T75" fmla="*/ 1652 h 668"/>
                <a:gd name="T76" fmla="*/ 455 w 519"/>
                <a:gd name="T77" fmla="*/ 1600 h 668"/>
                <a:gd name="T78" fmla="*/ 342 w 519"/>
                <a:gd name="T79" fmla="*/ 1633 h 668"/>
                <a:gd name="T80" fmla="*/ 306 w 519"/>
                <a:gd name="T81" fmla="*/ 1575 h 668"/>
                <a:gd name="T82" fmla="*/ 234 w 519"/>
                <a:gd name="T83" fmla="*/ 1652 h 668"/>
                <a:gd name="T84" fmla="*/ 279 w 519"/>
                <a:gd name="T85" fmla="*/ 1755 h 668"/>
                <a:gd name="T86" fmla="*/ 183 w 519"/>
                <a:gd name="T87" fmla="*/ 1860 h 668"/>
                <a:gd name="T88" fmla="*/ 191 w 519"/>
                <a:gd name="T89" fmla="*/ 1925 h 668"/>
                <a:gd name="T90" fmla="*/ 13 w 519"/>
                <a:gd name="T91" fmla="*/ 1961 h 668"/>
                <a:gd name="T92" fmla="*/ 37 w 519"/>
                <a:gd name="T93" fmla="*/ 1851 h 668"/>
                <a:gd name="T94" fmla="*/ 3 w 519"/>
                <a:gd name="T95" fmla="*/ 1775 h 668"/>
                <a:gd name="T96" fmla="*/ 75 w 519"/>
                <a:gd name="T97" fmla="*/ 1703 h 668"/>
                <a:gd name="T98" fmla="*/ 154 w 519"/>
                <a:gd name="T99" fmla="*/ 1557 h 668"/>
                <a:gd name="T100" fmla="*/ 133 w 519"/>
                <a:gd name="T101" fmla="*/ 1516 h 668"/>
                <a:gd name="T102" fmla="*/ 71 w 519"/>
                <a:gd name="T103" fmla="*/ 1504 h 668"/>
                <a:gd name="T104" fmla="*/ 105 w 519"/>
                <a:gd name="T105" fmla="*/ 1362 h 668"/>
                <a:gd name="T106" fmla="*/ 130 w 519"/>
                <a:gd name="T107" fmla="*/ 1192 h 668"/>
                <a:gd name="T108" fmla="*/ 251 w 519"/>
                <a:gd name="T109" fmla="*/ 1214 h 668"/>
                <a:gd name="T110" fmla="*/ 326 w 519"/>
                <a:gd name="T111" fmla="*/ 1197 h 668"/>
                <a:gd name="T112" fmla="*/ 337 w 519"/>
                <a:gd name="T113" fmla="*/ 1147 h 668"/>
                <a:gd name="T114" fmla="*/ 314 w 519"/>
                <a:gd name="T115" fmla="*/ 1061 h 668"/>
                <a:gd name="T116" fmla="*/ 402 w 519"/>
                <a:gd name="T117" fmla="*/ 1008 h 668"/>
                <a:gd name="T118" fmla="*/ 435 w 519"/>
                <a:gd name="T119" fmla="*/ 946 h 668"/>
                <a:gd name="T120" fmla="*/ 560 w 519"/>
                <a:gd name="T121" fmla="*/ 879 h 6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19" h="668">
                  <a:moveTo>
                    <a:pt x="203" y="298"/>
                  </a:moveTo>
                  <a:lnTo>
                    <a:pt x="182" y="285"/>
                  </a:lnTo>
                  <a:lnTo>
                    <a:pt x="184" y="280"/>
                  </a:lnTo>
                  <a:lnTo>
                    <a:pt x="181" y="277"/>
                  </a:lnTo>
                  <a:lnTo>
                    <a:pt x="183" y="273"/>
                  </a:lnTo>
                  <a:lnTo>
                    <a:pt x="182" y="268"/>
                  </a:lnTo>
                  <a:lnTo>
                    <a:pt x="176" y="275"/>
                  </a:lnTo>
                  <a:lnTo>
                    <a:pt x="177" y="267"/>
                  </a:lnTo>
                  <a:lnTo>
                    <a:pt x="174" y="262"/>
                  </a:lnTo>
                  <a:lnTo>
                    <a:pt x="172" y="266"/>
                  </a:lnTo>
                  <a:lnTo>
                    <a:pt x="173" y="274"/>
                  </a:lnTo>
                  <a:lnTo>
                    <a:pt x="172" y="280"/>
                  </a:lnTo>
                  <a:lnTo>
                    <a:pt x="164" y="277"/>
                  </a:lnTo>
                  <a:lnTo>
                    <a:pt x="154" y="255"/>
                  </a:lnTo>
                  <a:cubicBezTo>
                    <a:pt x="150" y="248"/>
                    <a:pt x="149" y="241"/>
                    <a:pt x="154" y="236"/>
                  </a:cubicBezTo>
                  <a:cubicBezTo>
                    <a:pt x="155" y="233"/>
                    <a:pt x="156" y="230"/>
                    <a:pt x="157" y="227"/>
                  </a:cubicBezTo>
                  <a:lnTo>
                    <a:pt x="161" y="216"/>
                  </a:lnTo>
                  <a:lnTo>
                    <a:pt x="172" y="213"/>
                  </a:lnTo>
                  <a:lnTo>
                    <a:pt x="173" y="209"/>
                  </a:lnTo>
                  <a:lnTo>
                    <a:pt x="161" y="198"/>
                  </a:lnTo>
                  <a:lnTo>
                    <a:pt x="158" y="193"/>
                  </a:lnTo>
                  <a:lnTo>
                    <a:pt x="160" y="179"/>
                  </a:lnTo>
                  <a:lnTo>
                    <a:pt x="150" y="179"/>
                  </a:lnTo>
                  <a:lnTo>
                    <a:pt x="141" y="176"/>
                  </a:lnTo>
                  <a:lnTo>
                    <a:pt x="132" y="168"/>
                  </a:lnTo>
                  <a:lnTo>
                    <a:pt x="70" y="157"/>
                  </a:lnTo>
                  <a:lnTo>
                    <a:pt x="72" y="143"/>
                  </a:lnTo>
                  <a:lnTo>
                    <a:pt x="71" y="132"/>
                  </a:lnTo>
                  <a:lnTo>
                    <a:pt x="57" y="125"/>
                  </a:lnTo>
                  <a:lnTo>
                    <a:pt x="45" y="98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85" y="66"/>
                  </a:lnTo>
                  <a:lnTo>
                    <a:pt x="81" y="52"/>
                  </a:lnTo>
                  <a:lnTo>
                    <a:pt x="80" y="41"/>
                  </a:lnTo>
                  <a:lnTo>
                    <a:pt x="137" y="13"/>
                  </a:lnTo>
                  <a:lnTo>
                    <a:pt x="159" y="13"/>
                  </a:lnTo>
                  <a:lnTo>
                    <a:pt x="164" y="16"/>
                  </a:lnTo>
                  <a:lnTo>
                    <a:pt x="167" y="28"/>
                  </a:lnTo>
                  <a:lnTo>
                    <a:pt x="170" y="31"/>
                  </a:lnTo>
                  <a:lnTo>
                    <a:pt x="219" y="1"/>
                  </a:lnTo>
                  <a:lnTo>
                    <a:pt x="232" y="4"/>
                  </a:lnTo>
                  <a:lnTo>
                    <a:pt x="245" y="5"/>
                  </a:lnTo>
                  <a:lnTo>
                    <a:pt x="254" y="0"/>
                  </a:lnTo>
                  <a:lnTo>
                    <a:pt x="292" y="13"/>
                  </a:lnTo>
                  <a:lnTo>
                    <a:pt x="294" y="5"/>
                  </a:lnTo>
                  <a:lnTo>
                    <a:pt x="345" y="11"/>
                  </a:lnTo>
                  <a:lnTo>
                    <a:pt x="340" y="21"/>
                  </a:lnTo>
                  <a:lnTo>
                    <a:pt x="372" y="38"/>
                  </a:lnTo>
                  <a:lnTo>
                    <a:pt x="371" y="47"/>
                  </a:lnTo>
                  <a:lnTo>
                    <a:pt x="392" y="63"/>
                  </a:lnTo>
                  <a:lnTo>
                    <a:pt x="398" y="60"/>
                  </a:lnTo>
                  <a:lnTo>
                    <a:pt x="413" y="71"/>
                  </a:lnTo>
                  <a:lnTo>
                    <a:pt x="409" y="79"/>
                  </a:lnTo>
                  <a:lnTo>
                    <a:pt x="411" y="89"/>
                  </a:lnTo>
                  <a:lnTo>
                    <a:pt x="416" y="92"/>
                  </a:lnTo>
                  <a:lnTo>
                    <a:pt x="425" y="95"/>
                  </a:lnTo>
                  <a:lnTo>
                    <a:pt x="437" y="102"/>
                  </a:lnTo>
                  <a:lnTo>
                    <a:pt x="435" y="111"/>
                  </a:lnTo>
                  <a:lnTo>
                    <a:pt x="440" y="120"/>
                  </a:lnTo>
                  <a:lnTo>
                    <a:pt x="451" y="121"/>
                  </a:lnTo>
                  <a:lnTo>
                    <a:pt x="454" y="141"/>
                  </a:lnTo>
                  <a:lnTo>
                    <a:pt x="458" y="154"/>
                  </a:lnTo>
                  <a:lnTo>
                    <a:pt x="463" y="163"/>
                  </a:lnTo>
                  <a:lnTo>
                    <a:pt x="484" y="152"/>
                  </a:lnTo>
                  <a:lnTo>
                    <a:pt x="485" y="162"/>
                  </a:lnTo>
                  <a:lnTo>
                    <a:pt x="480" y="172"/>
                  </a:lnTo>
                  <a:lnTo>
                    <a:pt x="494" y="179"/>
                  </a:lnTo>
                  <a:lnTo>
                    <a:pt x="501" y="178"/>
                  </a:lnTo>
                  <a:lnTo>
                    <a:pt x="510" y="192"/>
                  </a:lnTo>
                  <a:lnTo>
                    <a:pt x="519" y="200"/>
                  </a:lnTo>
                  <a:lnTo>
                    <a:pt x="497" y="210"/>
                  </a:lnTo>
                  <a:lnTo>
                    <a:pt x="485" y="195"/>
                  </a:lnTo>
                  <a:lnTo>
                    <a:pt x="475" y="201"/>
                  </a:lnTo>
                  <a:lnTo>
                    <a:pt x="466" y="199"/>
                  </a:lnTo>
                  <a:lnTo>
                    <a:pt x="458" y="201"/>
                  </a:lnTo>
                  <a:lnTo>
                    <a:pt x="454" y="239"/>
                  </a:lnTo>
                  <a:lnTo>
                    <a:pt x="448" y="255"/>
                  </a:lnTo>
                  <a:lnTo>
                    <a:pt x="442" y="316"/>
                  </a:lnTo>
                  <a:lnTo>
                    <a:pt x="443" y="342"/>
                  </a:lnTo>
                  <a:lnTo>
                    <a:pt x="451" y="372"/>
                  </a:lnTo>
                  <a:lnTo>
                    <a:pt x="465" y="401"/>
                  </a:lnTo>
                  <a:lnTo>
                    <a:pt x="465" y="416"/>
                  </a:lnTo>
                  <a:lnTo>
                    <a:pt x="439" y="433"/>
                  </a:lnTo>
                  <a:lnTo>
                    <a:pt x="441" y="451"/>
                  </a:lnTo>
                  <a:lnTo>
                    <a:pt x="463" y="461"/>
                  </a:lnTo>
                  <a:lnTo>
                    <a:pt x="471" y="471"/>
                  </a:lnTo>
                  <a:lnTo>
                    <a:pt x="488" y="478"/>
                  </a:lnTo>
                  <a:lnTo>
                    <a:pt x="505" y="472"/>
                  </a:lnTo>
                  <a:lnTo>
                    <a:pt x="510" y="474"/>
                  </a:lnTo>
                  <a:lnTo>
                    <a:pt x="510" y="486"/>
                  </a:lnTo>
                  <a:lnTo>
                    <a:pt x="516" y="495"/>
                  </a:lnTo>
                  <a:lnTo>
                    <a:pt x="505" y="515"/>
                  </a:lnTo>
                  <a:lnTo>
                    <a:pt x="478" y="503"/>
                  </a:lnTo>
                  <a:lnTo>
                    <a:pt x="473" y="521"/>
                  </a:lnTo>
                  <a:lnTo>
                    <a:pt x="468" y="519"/>
                  </a:lnTo>
                  <a:lnTo>
                    <a:pt x="460" y="522"/>
                  </a:lnTo>
                  <a:lnTo>
                    <a:pt x="427" y="476"/>
                  </a:lnTo>
                  <a:lnTo>
                    <a:pt x="412" y="477"/>
                  </a:lnTo>
                  <a:lnTo>
                    <a:pt x="387" y="482"/>
                  </a:lnTo>
                  <a:lnTo>
                    <a:pt x="363" y="493"/>
                  </a:lnTo>
                  <a:lnTo>
                    <a:pt x="302" y="512"/>
                  </a:lnTo>
                  <a:lnTo>
                    <a:pt x="296" y="519"/>
                  </a:lnTo>
                  <a:lnTo>
                    <a:pt x="277" y="530"/>
                  </a:lnTo>
                  <a:lnTo>
                    <a:pt x="282" y="587"/>
                  </a:lnTo>
                  <a:lnTo>
                    <a:pt x="286" y="597"/>
                  </a:lnTo>
                  <a:lnTo>
                    <a:pt x="282" y="615"/>
                  </a:lnTo>
                  <a:lnTo>
                    <a:pt x="261" y="650"/>
                  </a:lnTo>
                  <a:lnTo>
                    <a:pt x="207" y="611"/>
                  </a:lnTo>
                  <a:lnTo>
                    <a:pt x="211" y="603"/>
                  </a:lnTo>
                  <a:lnTo>
                    <a:pt x="213" y="591"/>
                  </a:lnTo>
                  <a:lnTo>
                    <a:pt x="224" y="582"/>
                  </a:lnTo>
                  <a:lnTo>
                    <a:pt x="223" y="571"/>
                  </a:lnTo>
                  <a:lnTo>
                    <a:pt x="227" y="560"/>
                  </a:lnTo>
                  <a:lnTo>
                    <a:pt x="220" y="550"/>
                  </a:lnTo>
                  <a:lnTo>
                    <a:pt x="209" y="568"/>
                  </a:lnTo>
                  <a:lnTo>
                    <a:pt x="165" y="543"/>
                  </a:lnTo>
                  <a:lnTo>
                    <a:pt x="141" y="554"/>
                  </a:lnTo>
                  <a:lnTo>
                    <a:pt x="136" y="556"/>
                  </a:lnTo>
                  <a:lnTo>
                    <a:pt x="124" y="554"/>
                  </a:lnTo>
                  <a:lnTo>
                    <a:pt x="124" y="541"/>
                  </a:lnTo>
                  <a:lnTo>
                    <a:pt x="115" y="540"/>
                  </a:lnTo>
                  <a:lnTo>
                    <a:pt x="111" y="534"/>
                  </a:lnTo>
                  <a:lnTo>
                    <a:pt x="106" y="542"/>
                  </a:lnTo>
                  <a:lnTo>
                    <a:pt x="100" y="534"/>
                  </a:lnTo>
                  <a:lnTo>
                    <a:pt x="85" y="560"/>
                  </a:lnTo>
                  <a:lnTo>
                    <a:pt x="100" y="568"/>
                  </a:lnTo>
                  <a:lnTo>
                    <a:pt x="93" y="586"/>
                  </a:lnTo>
                  <a:lnTo>
                    <a:pt x="101" y="595"/>
                  </a:lnTo>
                  <a:lnTo>
                    <a:pt x="90" y="613"/>
                  </a:lnTo>
                  <a:lnTo>
                    <a:pt x="69" y="612"/>
                  </a:lnTo>
                  <a:lnTo>
                    <a:pt x="66" y="631"/>
                  </a:lnTo>
                  <a:lnTo>
                    <a:pt x="67" y="644"/>
                  </a:lnTo>
                  <a:lnTo>
                    <a:pt x="62" y="650"/>
                  </a:lnTo>
                  <a:lnTo>
                    <a:pt x="69" y="653"/>
                  </a:lnTo>
                  <a:lnTo>
                    <a:pt x="64" y="664"/>
                  </a:lnTo>
                  <a:lnTo>
                    <a:pt x="4" y="668"/>
                  </a:lnTo>
                  <a:lnTo>
                    <a:pt x="5" y="665"/>
                  </a:lnTo>
                  <a:lnTo>
                    <a:pt x="25" y="645"/>
                  </a:lnTo>
                  <a:lnTo>
                    <a:pt x="16" y="638"/>
                  </a:lnTo>
                  <a:lnTo>
                    <a:pt x="13" y="628"/>
                  </a:lnTo>
                  <a:lnTo>
                    <a:pt x="21" y="618"/>
                  </a:lnTo>
                  <a:lnTo>
                    <a:pt x="0" y="620"/>
                  </a:lnTo>
                  <a:lnTo>
                    <a:pt x="1" y="602"/>
                  </a:lnTo>
                  <a:lnTo>
                    <a:pt x="14" y="598"/>
                  </a:lnTo>
                  <a:lnTo>
                    <a:pt x="21" y="593"/>
                  </a:lnTo>
                  <a:lnTo>
                    <a:pt x="27" y="578"/>
                  </a:lnTo>
                  <a:lnTo>
                    <a:pt x="43" y="567"/>
                  </a:lnTo>
                  <a:lnTo>
                    <a:pt x="46" y="547"/>
                  </a:lnTo>
                  <a:lnTo>
                    <a:pt x="56" y="528"/>
                  </a:lnTo>
                  <a:lnTo>
                    <a:pt x="76" y="524"/>
                  </a:lnTo>
                  <a:lnTo>
                    <a:pt x="57" y="511"/>
                  </a:lnTo>
                  <a:lnTo>
                    <a:pt x="48" y="514"/>
                  </a:lnTo>
                  <a:lnTo>
                    <a:pt x="39" y="507"/>
                  </a:lnTo>
                  <a:lnTo>
                    <a:pt x="29" y="507"/>
                  </a:lnTo>
                  <a:lnTo>
                    <a:pt x="26" y="510"/>
                  </a:lnTo>
                  <a:lnTo>
                    <a:pt x="21" y="506"/>
                  </a:lnTo>
                  <a:lnTo>
                    <a:pt x="15" y="450"/>
                  </a:lnTo>
                  <a:lnTo>
                    <a:pt x="38" y="462"/>
                  </a:lnTo>
                  <a:lnTo>
                    <a:pt x="38" y="425"/>
                  </a:lnTo>
                  <a:lnTo>
                    <a:pt x="49" y="424"/>
                  </a:lnTo>
                  <a:lnTo>
                    <a:pt x="47" y="404"/>
                  </a:lnTo>
                  <a:lnTo>
                    <a:pt x="54" y="403"/>
                  </a:lnTo>
                  <a:lnTo>
                    <a:pt x="75" y="416"/>
                  </a:lnTo>
                  <a:lnTo>
                    <a:pt x="91" y="412"/>
                  </a:lnTo>
                  <a:lnTo>
                    <a:pt x="103" y="413"/>
                  </a:lnTo>
                  <a:lnTo>
                    <a:pt x="108" y="418"/>
                  </a:lnTo>
                  <a:lnTo>
                    <a:pt x="118" y="406"/>
                  </a:lnTo>
                  <a:lnTo>
                    <a:pt x="123" y="397"/>
                  </a:lnTo>
                  <a:lnTo>
                    <a:pt x="127" y="396"/>
                  </a:lnTo>
                  <a:lnTo>
                    <a:pt x="122" y="389"/>
                  </a:lnTo>
                  <a:lnTo>
                    <a:pt x="123" y="372"/>
                  </a:lnTo>
                  <a:lnTo>
                    <a:pt x="115" y="364"/>
                  </a:lnTo>
                  <a:lnTo>
                    <a:pt x="114" y="360"/>
                  </a:lnTo>
                  <a:lnTo>
                    <a:pt x="124" y="355"/>
                  </a:lnTo>
                  <a:lnTo>
                    <a:pt x="134" y="355"/>
                  </a:lnTo>
                  <a:lnTo>
                    <a:pt x="146" y="342"/>
                  </a:lnTo>
                  <a:lnTo>
                    <a:pt x="154" y="340"/>
                  </a:lnTo>
                  <a:lnTo>
                    <a:pt x="162" y="326"/>
                  </a:lnTo>
                  <a:lnTo>
                    <a:pt x="158" y="321"/>
                  </a:lnTo>
                  <a:lnTo>
                    <a:pt x="166" y="301"/>
                  </a:lnTo>
                  <a:lnTo>
                    <a:pt x="199" y="308"/>
                  </a:lnTo>
                  <a:lnTo>
                    <a:pt x="203" y="298"/>
                  </a:lnTo>
                  <a:close/>
                </a:path>
              </a:pathLst>
            </a:custGeom>
            <a:solidFill>
              <a:srgbClr val="586B7B"/>
            </a:solidFill>
            <a:ln w="9525">
              <a:noFill/>
              <a:round/>
              <a:headEnd/>
              <a:tailEnd/>
            </a:ln>
            <a:effectLst>
              <a:outerShdw dist="35921" dir="2700000" algn="ctr" rotWithShape="0">
                <a:schemeClr val="bg2">
                  <a:lumMod val="50000"/>
                  <a:alpha val="50000"/>
                </a:schemeClr>
              </a:outerShdw>
            </a:effectLst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91AD5075-2C15-4E93-8348-438812CAD7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6" y="2018"/>
              <a:ext cx="868" cy="1150"/>
            </a:xfrm>
            <a:custGeom>
              <a:avLst/>
              <a:gdLst>
                <a:gd name="T0" fmla="*/ 1278913289 w 522"/>
                <a:gd name="T1" fmla="*/ 2147483647 h 670"/>
                <a:gd name="T2" fmla="*/ 1236962822 w 522"/>
                <a:gd name="T3" fmla="*/ 2147483647 h 670"/>
                <a:gd name="T4" fmla="*/ 1209375839 w 522"/>
                <a:gd name="T5" fmla="*/ 2147483647 h 670"/>
                <a:gd name="T6" fmla="*/ 1156879437 w 522"/>
                <a:gd name="T7" fmla="*/ 2147483647 h 670"/>
                <a:gd name="T8" fmla="*/ 1058084614 w 522"/>
                <a:gd name="T9" fmla="*/ 2147483647 h 670"/>
                <a:gd name="T10" fmla="*/ 1133111706 w 522"/>
                <a:gd name="T11" fmla="*/ 2147483647 h 670"/>
                <a:gd name="T12" fmla="*/ 1133111706 w 522"/>
                <a:gd name="T13" fmla="*/ 2147483647 h 670"/>
                <a:gd name="T14" fmla="*/ 1058084614 w 522"/>
                <a:gd name="T15" fmla="*/ 2147483647 h 670"/>
                <a:gd name="T16" fmla="*/ 490468804 w 522"/>
                <a:gd name="T17" fmla="*/ 2147483647 h 670"/>
                <a:gd name="T18" fmla="*/ 401337152 w 522"/>
                <a:gd name="T19" fmla="*/ 2147483647 h 670"/>
                <a:gd name="T20" fmla="*/ 401337152 w 522"/>
                <a:gd name="T21" fmla="*/ 1406564913 h 670"/>
                <a:gd name="T22" fmla="*/ 552579317 w 522"/>
                <a:gd name="T23" fmla="*/ 790796120 h 670"/>
                <a:gd name="T24" fmla="*/ 1165264592 w 522"/>
                <a:gd name="T25" fmla="*/ 293722443 h 670"/>
                <a:gd name="T26" fmla="*/ 1536129571 w 522"/>
                <a:gd name="T27" fmla="*/ 19186655 h 670"/>
                <a:gd name="T28" fmla="*/ 1789573001 w 522"/>
                <a:gd name="T29" fmla="*/ 0 h 670"/>
                <a:gd name="T30" fmla="*/ 2071085716 w 522"/>
                <a:gd name="T31" fmla="*/ 97021434 h 670"/>
                <a:gd name="T32" fmla="*/ 2147483647 w 522"/>
                <a:gd name="T33" fmla="*/ 731062382 h 670"/>
                <a:gd name="T34" fmla="*/ 2147483647 w 522"/>
                <a:gd name="T35" fmla="*/ 1367642611 h 670"/>
                <a:gd name="T36" fmla="*/ 2147483647 w 522"/>
                <a:gd name="T37" fmla="*/ 1725146022 h 670"/>
                <a:gd name="T38" fmla="*/ 2147483647 w 522"/>
                <a:gd name="T39" fmla="*/ 1937115263 h 670"/>
                <a:gd name="T40" fmla="*/ 2147483647 w 522"/>
                <a:gd name="T41" fmla="*/ 2147483647 h 670"/>
                <a:gd name="T42" fmla="*/ 2147483647 w 522"/>
                <a:gd name="T43" fmla="*/ 2147483647 h 670"/>
                <a:gd name="T44" fmla="*/ 2147483647 w 522"/>
                <a:gd name="T45" fmla="*/ 2147483647 h 670"/>
                <a:gd name="T46" fmla="*/ 2147483647 w 522"/>
                <a:gd name="T47" fmla="*/ 2147483647 h 670"/>
                <a:gd name="T48" fmla="*/ 2147483647 w 522"/>
                <a:gd name="T49" fmla="*/ 2147483647 h 670"/>
                <a:gd name="T50" fmla="*/ 2147483647 w 522"/>
                <a:gd name="T51" fmla="*/ 2147483647 h 670"/>
                <a:gd name="T52" fmla="*/ 2147483647 w 522"/>
                <a:gd name="T53" fmla="*/ 2147483647 h 670"/>
                <a:gd name="T54" fmla="*/ 2147483647 w 522"/>
                <a:gd name="T55" fmla="*/ 2147483647 h 670"/>
                <a:gd name="T56" fmla="*/ 2147483647 w 522"/>
                <a:gd name="T57" fmla="*/ 2147483647 h 670"/>
                <a:gd name="T58" fmla="*/ 2147483647 w 522"/>
                <a:gd name="T59" fmla="*/ 2147483647 h 670"/>
                <a:gd name="T60" fmla="*/ 2147483647 w 522"/>
                <a:gd name="T61" fmla="*/ 2147483647 h 670"/>
                <a:gd name="T62" fmla="*/ 2147483647 w 522"/>
                <a:gd name="T63" fmla="*/ 2147483647 h 670"/>
                <a:gd name="T64" fmla="*/ 2147483647 w 522"/>
                <a:gd name="T65" fmla="*/ 2147483647 h 670"/>
                <a:gd name="T66" fmla="*/ 2147483647 w 522"/>
                <a:gd name="T67" fmla="*/ 2147483647 h 670"/>
                <a:gd name="T68" fmla="*/ 2119177975 w 522"/>
                <a:gd name="T69" fmla="*/ 2147483647 h 670"/>
                <a:gd name="T70" fmla="*/ 1980894851 w 522"/>
                <a:gd name="T71" fmla="*/ 2147483647 h 670"/>
                <a:gd name="T72" fmla="*/ 1841065637 w 522"/>
                <a:gd name="T73" fmla="*/ 2147483647 h 670"/>
                <a:gd name="T74" fmla="*/ 1494610749 w 522"/>
                <a:gd name="T75" fmla="*/ 2147483647 h 670"/>
                <a:gd name="T76" fmla="*/ 1566400076 w 522"/>
                <a:gd name="T77" fmla="*/ 2147483647 h 670"/>
                <a:gd name="T78" fmla="*/ 1482832028 w 522"/>
                <a:gd name="T79" fmla="*/ 2147483647 h 670"/>
                <a:gd name="T80" fmla="*/ 962329187 w 522"/>
                <a:gd name="T81" fmla="*/ 2147483647 h 670"/>
                <a:gd name="T82" fmla="*/ 793983932 w 522"/>
                <a:gd name="T83" fmla="*/ 2147483647 h 670"/>
                <a:gd name="T84" fmla="*/ 612237880 w 522"/>
                <a:gd name="T85" fmla="*/ 2147483647 h 670"/>
                <a:gd name="T86" fmla="*/ 658233637 w 522"/>
                <a:gd name="T87" fmla="*/ 2147483647 h 670"/>
                <a:gd name="T88" fmla="*/ 485939509 w 522"/>
                <a:gd name="T89" fmla="*/ 2147483647 h 670"/>
                <a:gd name="T90" fmla="*/ 444678547 w 522"/>
                <a:gd name="T91" fmla="*/ 2147483647 h 670"/>
                <a:gd name="T92" fmla="*/ 34086045 w 522"/>
                <a:gd name="T93" fmla="*/ 2147483647 h 670"/>
                <a:gd name="T94" fmla="*/ 114844714 w 522"/>
                <a:gd name="T95" fmla="*/ 2147483647 h 670"/>
                <a:gd name="T96" fmla="*/ 0 w 522"/>
                <a:gd name="T97" fmla="*/ 2147483647 h 670"/>
                <a:gd name="T98" fmla="*/ 160822912 w 522"/>
                <a:gd name="T99" fmla="*/ 2147483647 h 670"/>
                <a:gd name="T100" fmla="*/ 305762215 w 522"/>
                <a:gd name="T101" fmla="*/ 2147483647 h 670"/>
                <a:gd name="T102" fmla="*/ 548080671 w 522"/>
                <a:gd name="T103" fmla="*/ 2147483647 h 670"/>
                <a:gd name="T104" fmla="*/ 210521283 w 522"/>
                <a:gd name="T105" fmla="*/ 2147483647 h 670"/>
                <a:gd name="T106" fmla="*/ 106675514 w 522"/>
                <a:gd name="T107" fmla="*/ 2147483647 h 670"/>
                <a:gd name="T108" fmla="*/ 274440906 w 522"/>
                <a:gd name="T109" fmla="*/ 2147483647 h 670"/>
                <a:gd name="T110" fmla="*/ 382668070 w 522"/>
                <a:gd name="T111" fmla="*/ 2147483647 h 670"/>
                <a:gd name="T112" fmla="*/ 731246810 w 522"/>
                <a:gd name="T113" fmla="*/ 2147483647 h 670"/>
                <a:gd name="T114" fmla="*/ 870389393 w 522"/>
                <a:gd name="T115" fmla="*/ 2147483647 h 670"/>
                <a:gd name="T116" fmla="*/ 878024916 w 522"/>
                <a:gd name="T117" fmla="*/ 2147483647 h 670"/>
                <a:gd name="T118" fmla="*/ 878024916 w 522"/>
                <a:gd name="T119" fmla="*/ 2147483647 h 670"/>
                <a:gd name="T120" fmla="*/ 1094533520 w 522"/>
                <a:gd name="T121" fmla="*/ 2147483647 h 670"/>
                <a:gd name="T122" fmla="*/ 1165264592 w 522"/>
                <a:gd name="T123" fmla="*/ 2147483647 h 67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22"/>
                <a:gd name="T187" fmla="*/ 0 h 670"/>
                <a:gd name="T188" fmla="*/ 522 w 522"/>
                <a:gd name="T189" fmla="*/ 670 h 67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22" h="670">
                  <a:moveTo>
                    <a:pt x="203" y="300"/>
                  </a:moveTo>
                  <a:lnTo>
                    <a:pt x="182" y="287"/>
                  </a:lnTo>
                  <a:lnTo>
                    <a:pt x="183" y="285"/>
                  </a:lnTo>
                  <a:lnTo>
                    <a:pt x="204" y="298"/>
                  </a:lnTo>
                  <a:lnTo>
                    <a:pt x="203" y="300"/>
                  </a:lnTo>
                  <a:close/>
                  <a:moveTo>
                    <a:pt x="182" y="287"/>
                  </a:moveTo>
                  <a:lnTo>
                    <a:pt x="181" y="286"/>
                  </a:lnTo>
                  <a:lnTo>
                    <a:pt x="182" y="286"/>
                  </a:lnTo>
                  <a:lnTo>
                    <a:pt x="183" y="286"/>
                  </a:lnTo>
                  <a:lnTo>
                    <a:pt x="182" y="287"/>
                  </a:lnTo>
                  <a:close/>
                  <a:moveTo>
                    <a:pt x="182" y="286"/>
                  </a:moveTo>
                  <a:lnTo>
                    <a:pt x="184" y="280"/>
                  </a:lnTo>
                  <a:lnTo>
                    <a:pt x="186" y="281"/>
                  </a:lnTo>
                  <a:lnTo>
                    <a:pt x="183" y="286"/>
                  </a:lnTo>
                  <a:lnTo>
                    <a:pt x="182" y="286"/>
                  </a:lnTo>
                  <a:close/>
                  <a:moveTo>
                    <a:pt x="186" y="280"/>
                  </a:moveTo>
                  <a:lnTo>
                    <a:pt x="186" y="281"/>
                  </a:lnTo>
                  <a:lnTo>
                    <a:pt x="185" y="281"/>
                  </a:lnTo>
                  <a:lnTo>
                    <a:pt x="186" y="280"/>
                  </a:lnTo>
                  <a:close/>
                  <a:moveTo>
                    <a:pt x="184" y="281"/>
                  </a:moveTo>
                  <a:lnTo>
                    <a:pt x="181" y="278"/>
                  </a:lnTo>
                  <a:lnTo>
                    <a:pt x="183" y="277"/>
                  </a:lnTo>
                  <a:lnTo>
                    <a:pt x="186" y="280"/>
                  </a:lnTo>
                  <a:lnTo>
                    <a:pt x="184" y="281"/>
                  </a:lnTo>
                  <a:close/>
                  <a:moveTo>
                    <a:pt x="181" y="278"/>
                  </a:moveTo>
                  <a:lnTo>
                    <a:pt x="181" y="278"/>
                  </a:lnTo>
                  <a:lnTo>
                    <a:pt x="181" y="277"/>
                  </a:lnTo>
                  <a:lnTo>
                    <a:pt x="182" y="278"/>
                  </a:lnTo>
                  <a:lnTo>
                    <a:pt x="181" y="278"/>
                  </a:lnTo>
                  <a:close/>
                  <a:moveTo>
                    <a:pt x="181" y="277"/>
                  </a:moveTo>
                  <a:lnTo>
                    <a:pt x="183" y="274"/>
                  </a:lnTo>
                  <a:lnTo>
                    <a:pt x="185" y="275"/>
                  </a:lnTo>
                  <a:lnTo>
                    <a:pt x="183" y="278"/>
                  </a:lnTo>
                  <a:lnTo>
                    <a:pt x="181" y="277"/>
                  </a:lnTo>
                  <a:close/>
                  <a:moveTo>
                    <a:pt x="185" y="274"/>
                  </a:moveTo>
                  <a:lnTo>
                    <a:pt x="185" y="274"/>
                  </a:lnTo>
                  <a:lnTo>
                    <a:pt x="185" y="275"/>
                  </a:lnTo>
                  <a:lnTo>
                    <a:pt x="184" y="274"/>
                  </a:lnTo>
                  <a:lnTo>
                    <a:pt x="185" y="274"/>
                  </a:lnTo>
                  <a:close/>
                  <a:moveTo>
                    <a:pt x="183" y="274"/>
                  </a:moveTo>
                  <a:lnTo>
                    <a:pt x="182" y="269"/>
                  </a:lnTo>
                  <a:lnTo>
                    <a:pt x="184" y="269"/>
                  </a:lnTo>
                  <a:lnTo>
                    <a:pt x="185" y="274"/>
                  </a:lnTo>
                  <a:lnTo>
                    <a:pt x="183" y="274"/>
                  </a:lnTo>
                  <a:close/>
                  <a:moveTo>
                    <a:pt x="182" y="268"/>
                  </a:moveTo>
                  <a:lnTo>
                    <a:pt x="183" y="267"/>
                  </a:lnTo>
                  <a:lnTo>
                    <a:pt x="184" y="269"/>
                  </a:lnTo>
                  <a:lnTo>
                    <a:pt x="183" y="269"/>
                  </a:lnTo>
                  <a:lnTo>
                    <a:pt x="182" y="268"/>
                  </a:lnTo>
                  <a:close/>
                  <a:moveTo>
                    <a:pt x="183" y="269"/>
                  </a:moveTo>
                  <a:lnTo>
                    <a:pt x="177" y="276"/>
                  </a:lnTo>
                  <a:lnTo>
                    <a:pt x="176" y="275"/>
                  </a:lnTo>
                  <a:lnTo>
                    <a:pt x="182" y="268"/>
                  </a:lnTo>
                  <a:lnTo>
                    <a:pt x="183" y="269"/>
                  </a:lnTo>
                  <a:close/>
                  <a:moveTo>
                    <a:pt x="177" y="276"/>
                  </a:moveTo>
                  <a:lnTo>
                    <a:pt x="175" y="279"/>
                  </a:lnTo>
                  <a:lnTo>
                    <a:pt x="176" y="275"/>
                  </a:lnTo>
                  <a:lnTo>
                    <a:pt x="177" y="276"/>
                  </a:lnTo>
                  <a:close/>
                  <a:moveTo>
                    <a:pt x="176" y="275"/>
                  </a:moveTo>
                  <a:lnTo>
                    <a:pt x="177" y="268"/>
                  </a:lnTo>
                  <a:lnTo>
                    <a:pt x="179" y="268"/>
                  </a:lnTo>
                  <a:lnTo>
                    <a:pt x="178" y="276"/>
                  </a:lnTo>
                  <a:lnTo>
                    <a:pt x="176" y="275"/>
                  </a:lnTo>
                  <a:close/>
                  <a:moveTo>
                    <a:pt x="179" y="268"/>
                  </a:moveTo>
                  <a:lnTo>
                    <a:pt x="179" y="268"/>
                  </a:lnTo>
                  <a:lnTo>
                    <a:pt x="178" y="268"/>
                  </a:lnTo>
                  <a:lnTo>
                    <a:pt x="179" y="268"/>
                  </a:lnTo>
                  <a:close/>
                  <a:moveTo>
                    <a:pt x="177" y="269"/>
                  </a:moveTo>
                  <a:lnTo>
                    <a:pt x="174" y="263"/>
                  </a:lnTo>
                  <a:lnTo>
                    <a:pt x="176" y="262"/>
                  </a:lnTo>
                  <a:lnTo>
                    <a:pt x="179" y="268"/>
                  </a:lnTo>
                  <a:lnTo>
                    <a:pt x="177" y="269"/>
                  </a:lnTo>
                  <a:close/>
                  <a:moveTo>
                    <a:pt x="174" y="262"/>
                  </a:moveTo>
                  <a:lnTo>
                    <a:pt x="175" y="261"/>
                  </a:lnTo>
                  <a:lnTo>
                    <a:pt x="176" y="262"/>
                  </a:lnTo>
                  <a:lnTo>
                    <a:pt x="175" y="263"/>
                  </a:lnTo>
                  <a:lnTo>
                    <a:pt x="174" y="262"/>
                  </a:lnTo>
                  <a:close/>
                  <a:moveTo>
                    <a:pt x="176" y="263"/>
                  </a:moveTo>
                  <a:lnTo>
                    <a:pt x="174" y="268"/>
                  </a:lnTo>
                  <a:lnTo>
                    <a:pt x="172" y="267"/>
                  </a:lnTo>
                  <a:lnTo>
                    <a:pt x="174" y="262"/>
                  </a:lnTo>
                  <a:lnTo>
                    <a:pt x="176" y="263"/>
                  </a:lnTo>
                  <a:close/>
                  <a:moveTo>
                    <a:pt x="172" y="267"/>
                  </a:moveTo>
                  <a:lnTo>
                    <a:pt x="172" y="267"/>
                  </a:lnTo>
                  <a:lnTo>
                    <a:pt x="173" y="267"/>
                  </a:lnTo>
                  <a:lnTo>
                    <a:pt x="172" y="267"/>
                  </a:lnTo>
                  <a:close/>
                  <a:moveTo>
                    <a:pt x="174" y="267"/>
                  </a:moveTo>
                  <a:lnTo>
                    <a:pt x="175" y="275"/>
                  </a:lnTo>
                  <a:lnTo>
                    <a:pt x="174" y="275"/>
                  </a:lnTo>
                  <a:lnTo>
                    <a:pt x="172" y="267"/>
                  </a:lnTo>
                  <a:lnTo>
                    <a:pt x="174" y="267"/>
                  </a:lnTo>
                  <a:close/>
                  <a:moveTo>
                    <a:pt x="175" y="275"/>
                  </a:moveTo>
                  <a:lnTo>
                    <a:pt x="175" y="275"/>
                  </a:lnTo>
                  <a:lnTo>
                    <a:pt x="174" y="275"/>
                  </a:lnTo>
                  <a:lnTo>
                    <a:pt x="175" y="275"/>
                  </a:lnTo>
                  <a:close/>
                  <a:moveTo>
                    <a:pt x="175" y="275"/>
                  </a:moveTo>
                  <a:lnTo>
                    <a:pt x="174" y="281"/>
                  </a:lnTo>
                  <a:lnTo>
                    <a:pt x="172" y="280"/>
                  </a:lnTo>
                  <a:lnTo>
                    <a:pt x="174" y="275"/>
                  </a:lnTo>
                  <a:lnTo>
                    <a:pt x="175" y="275"/>
                  </a:lnTo>
                  <a:close/>
                  <a:moveTo>
                    <a:pt x="174" y="281"/>
                  </a:moveTo>
                  <a:lnTo>
                    <a:pt x="174" y="282"/>
                  </a:lnTo>
                  <a:lnTo>
                    <a:pt x="173" y="282"/>
                  </a:lnTo>
                  <a:lnTo>
                    <a:pt x="173" y="281"/>
                  </a:lnTo>
                  <a:lnTo>
                    <a:pt x="174" y="281"/>
                  </a:lnTo>
                  <a:close/>
                  <a:moveTo>
                    <a:pt x="173" y="282"/>
                  </a:moveTo>
                  <a:lnTo>
                    <a:pt x="165" y="279"/>
                  </a:lnTo>
                  <a:lnTo>
                    <a:pt x="166" y="277"/>
                  </a:lnTo>
                  <a:lnTo>
                    <a:pt x="173" y="280"/>
                  </a:lnTo>
                  <a:lnTo>
                    <a:pt x="173" y="282"/>
                  </a:lnTo>
                  <a:close/>
                  <a:moveTo>
                    <a:pt x="165" y="279"/>
                  </a:moveTo>
                  <a:lnTo>
                    <a:pt x="165" y="278"/>
                  </a:lnTo>
                  <a:lnTo>
                    <a:pt x="165" y="279"/>
                  </a:lnTo>
                  <a:close/>
                  <a:moveTo>
                    <a:pt x="165" y="278"/>
                  </a:moveTo>
                  <a:lnTo>
                    <a:pt x="154" y="257"/>
                  </a:lnTo>
                  <a:lnTo>
                    <a:pt x="156" y="256"/>
                  </a:lnTo>
                  <a:lnTo>
                    <a:pt x="166" y="277"/>
                  </a:lnTo>
                  <a:lnTo>
                    <a:pt x="165" y="278"/>
                  </a:lnTo>
                  <a:close/>
                  <a:moveTo>
                    <a:pt x="156" y="256"/>
                  </a:moveTo>
                  <a:lnTo>
                    <a:pt x="156" y="256"/>
                  </a:lnTo>
                  <a:lnTo>
                    <a:pt x="155" y="256"/>
                  </a:lnTo>
                  <a:lnTo>
                    <a:pt x="156" y="256"/>
                  </a:lnTo>
                  <a:close/>
                  <a:moveTo>
                    <a:pt x="154" y="257"/>
                  </a:moveTo>
                  <a:lnTo>
                    <a:pt x="154" y="257"/>
                  </a:lnTo>
                  <a:lnTo>
                    <a:pt x="156" y="256"/>
                  </a:lnTo>
                  <a:lnTo>
                    <a:pt x="154" y="257"/>
                  </a:lnTo>
                  <a:close/>
                  <a:moveTo>
                    <a:pt x="154" y="257"/>
                  </a:moveTo>
                  <a:cubicBezTo>
                    <a:pt x="154" y="256"/>
                    <a:pt x="153" y="255"/>
                    <a:pt x="153" y="253"/>
                  </a:cubicBezTo>
                  <a:lnTo>
                    <a:pt x="154" y="253"/>
                  </a:lnTo>
                  <a:cubicBezTo>
                    <a:pt x="155" y="254"/>
                    <a:pt x="155" y="255"/>
                    <a:pt x="156" y="256"/>
                  </a:cubicBezTo>
                  <a:lnTo>
                    <a:pt x="154" y="257"/>
                  </a:lnTo>
                  <a:close/>
                  <a:moveTo>
                    <a:pt x="153" y="253"/>
                  </a:moveTo>
                  <a:cubicBezTo>
                    <a:pt x="152" y="252"/>
                    <a:pt x="152" y="251"/>
                    <a:pt x="151" y="250"/>
                  </a:cubicBezTo>
                  <a:lnTo>
                    <a:pt x="153" y="250"/>
                  </a:lnTo>
                  <a:cubicBezTo>
                    <a:pt x="153" y="251"/>
                    <a:pt x="154" y="252"/>
                    <a:pt x="154" y="253"/>
                  </a:cubicBezTo>
                  <a:lnTo>
                    <a:pt x="153" y="253"/>
                  </a:lnTo>
                  <a:close/>
                  <a:moveTo>
                    <a:pt x="151" y="250"/>
                  </a:moveTo>
                  <a:cubicBezTo>
                    <a:pt x="150" y="245"/>
                    <a:pt x="150" y="240"/>
                    <a:pt x="154" y="236"/>
                  </a:cubicBezTo>
                  <a:lnTo>
                    <a:pt x="156" y="237"/>
                  </a:lnTo>
                  <a:cubicBezTo>
                    <a:pt x="152" y="241"/>
                    <a:pt x="152" y="245"/>
                    <a:pt x="153" y="250"/>
                  </a:cubicBezTo>
                  <a:lnTo>
                    <a:pt x="151" y="250"/>
                  </a:lnTo>
                  <a:close/>
                  <a:moveTo>
                    <a:pt x="156" y="237"/>
                  </a:moveTo>
                  <a:lnTo>
                    <a:pt x="156" y="237"/>
                  </a:lnTo>
                  <a:lnTo>
                    <a:pt x="155" y="237"/>
                  </a:lnTo>
                  <a:lnTo>
                    <a:pt x="156" y="237"/>
                  </a:lnTo>
                  <a:close/>
                  <a:moveTo>
                    <a:pt x="154" y="236"/>
                  </a:moveTo>
                  <a:lnTo>
                    <a:pt x="157" y="227"/>
                  </a:lnTo>
                  <a:lnTo>
                    <a:pt x="159" y="228"/>
                  </a:lnTo>
                  <a:lnTo>
                    <a:pt x="156" y="237"/>
                  </a:lnTo>
                  <a:lnTo>
                    <a:pt x="154" y="236"/>
                  </a:lnTo>
                  <a:close/>
                  <a:moveTo>
                    <a:pt x="157" y="227"/>
                  </a:moveTo>
                  <a:lnTo>
                    <a:pt x="157" y="227"/>
                  </a:lnTo>
                  <a:lnTo>
                    <a:pt x="158" y="228"/>
                  </a:lnTo>
                  <a:lnTo>
                    <a:pt x="157" y="227"/>
                  </a:lnTo>
                  <a:close/>
                  <a:moveTo>
                    <a:pt x="157" y="227"/>
                  </a:moveTo>
                  <a:lnTo>
                    <a:pt x="161" y="217"/>
                  </a:lnTo>
                  <a:lnTo>
                    <a:pt x="163" y="218"/>
                  </a:lnTo>
                  <a:lnTo>
                    <a:pt x="159" y="228"/>
                  </a:lnTo>
                  <a:lnTo>
                    <a:pt x="157" y="227"/>
                  </a:lnTo>
                  <a:close/>
                  <a:moveTo>
                    <a:pt x="161" y="217"/>
                  </a:moveTo>
                  <a:lnTo>
                    <a:pt x="161" y="217"/>
                  </a:lnTo>
                  <a:lnTo>
                    <a:pt x="161" y="216"/>
                  </a:lnTo>
                  <a:lnTo>
                    <a:pt x="162" y="217"/>
                  </a:lnTo>
                  <a:lnTo>
                    <a:pt x="161" y="217"/>
                  </a:lnTo>
                  <a:close/>
                  <a:moveTo>
                    <a:pt x="161" y="216"/>
                  </a:moveTo>
                  <a:lnTo>
                    <a:pt x="173" y="213"/>
                  </a:lnTo>
                  <a:lnTo>
                    <a:pt x="173" y="215"/>
                  </a:lnTo>
                  <a:lnTo>
                    <a:pt x="162" y="218"/>
                  </a:lnTo>
                  <a:lnTo>
                    <a:pt x="161" y="216"/>
                  </a:lnTo>
                  <a:close/>
                  <a:moveTo>
                    <a:pt x="174" y="214"/>
                  </a:moveTo>
                  <a:lnTo>
                    <a:pt x="174" y="214"/>
                  </a:lnTo>
                  <a:lnTo>
                    <a:pt x="173" y="215"/>
                  </a:lnTo>
                  <a:lnTo>
                    <a:pt x="173" y="214"/>
                  </a:lnTo>
                  <a:lnTo>
                    <a:pt x="174" y="214"/>
                  </a:lnTo>
                  <a:close/>
                  <a:moveTo>
                    <a:pt x="172" y="213"/>
                  </a:moveTo>
                  <a:lnTo>
                    <a:pt x="173" y="210"/>
                  </a:lnTo>
                  <a:lnTo>
                    <a:pt x="175" y="210"/>
                  </a:lnTo>
                  <a:lnTo>
                    <a:pt x="174" y="214"/>
                  </a:lnTo>
                  <a:lnTo>
                    <a:pt x="172" y="213"/>
                  </a:lnTo>
                  <a:close/>
                  <a:moveTo>
                    <a:pt x="174" y="209"/>
                  </a:moveTo>
                  <a:lnTo>
                    <a:pt x="175" y="210"/>
                  </a:lnTo>
                  <a:lnTo>
                    <a:pt x="174" y="210"/>
                  </a:lnTo>
                  <a:lnTo>
                    <a:pt x="174" y="209"/>
                  </a:lnTo>
                  <a:close/>
                  <a:moveTo>
                    <a:pt x="173" y="211"/>
                  </a:moveTo>
                  <a:lnTo>
                    <a:pt x="161" y="200"/>
                  </a:lnTo>
                  <a:lnTo>
                    <a:pt x="162" y="199"/>
                  </a:lnTo>
                  <a:lnTo>
                    <a:pt x="174" y="209"/>
                  </a:lnTo>
                  <a:lnTo>
                    <a:pt x="173" y="211"/>
                  </a:lnTo>
                  <a:close/>
                  <a:moveTo>
                    <a:pt x="161" y="200"/>
                  </a:moveTo>
                  <a:lnTo>
                    <a:pt x="161" y="200"/>
                  </a:lnTo>
                  <a:lnTo>
                    <a:pt x="162" y="199"/>
                  </a:lnTo>
                  <a:lnTo>
                    <a:pt x="161" y="200"/>
                  </a:lnTo>
                  <a:close/>
                  <a:moveTo>
                    <a:pt x="161" y="200"/>
                  </a:moveTo>
                  <a:lnTo>
                    <a:pt x="158" y="195"/>
                  </a:lnTo>
                  <a:lnTo>
                    <a:pt x="160" y="194"/>
                  </a:lnTo>
                  <a:lnTo>
                    <a:pt x="163" y="199"/>
                  </a:lnTo>
                  <a:lnTo>
                    <a:pt x="161" y="200"/>
                  </a:lnTo>
                  <a:close/>
                  <a:moveTo>
                    <a:pt x="158" y="195"/>
                  </a:moveTo>
                  <a:lnTo>
                    <a:pt x="158" y="194"/>
                  </a:lnTo>
                  <a:lnTo>
                    <a:pt x="159" y="194"/>
                  </a:lnTo>
                  <a:lnTo>
                    <a:pt x="158" y="195"/>
                  </a:lnTo>
                  <a:close/>
                  <a:moveTo>
                    <a:pt x="158" y="194"/>
                  </a:moveTo>
                  <a:lnTo>
                    <a:pt x="160" y="180"/>
                  </a:lnTo>
                  <a:lnTo>
                    <a:pt x="162" y="180"/>
                  </a:lnTo>
                  <a:lnTo>
                    <a:pt x="160" y="194"/>
                  </a:lnTo>
                  <a:lnTo>
                    <a:pt x="158" y="194"/>
                  </a:lnTo>
                  <a:close/>
                  <a:moveTo>
                    <a:pt x="161" y="179"/>
                  </a:moveTo>
                  <a:lnTo>
                    <a:pt x="162" y="179"/>
                  </a:lnTo>
                  <a:lnTo>
                    <a:pt x="162" y="180"/>
                  </a:lnTo>
                  <a:lnTo>
                    <a:pt x="161" y="180"/>
                  </a:lnTo>
                  <a:lnTo>
                    <a:pt x="161" y="179"/>
                  </a:lnTo>
                  <a:close/>
                  <a:moveTo>
                    <a:pt x="161" y="181"/>
                  </a:moveTo>
                  <a:lnTo>
                    <a:pt x="151" y="181"/>
                  </a:lnTo>
                  <a:lnTo>
                    <a:pt x="151" y="179"/>
                  </a:lnTo>
                  <a:lnTo>
                    <a:pt x="161" y="179"/>
                  </a:lnTo>
                  <a:lnTo>
                    <a:pt x="161" y="181"/>
                  </a:lnTo>
                  <a:close/>
                  <a:moveTo>
                    <a:pt x="151" y="181"/>
                  </a:moveTo>
                  <a:lnTo>
                    <a:pt x="150" y="181"/>
                  </a:lnTo>
                  <a:lnTo>
                    <a:pt x="151" y="180"/>
                  </a:lnTo>
                  <a:lnTo>
                    <a:pt x="151" y="181"/>
                  </a:lnTo>
                  <a:close/>
                  <a:moveTo>
                    <a:pt x="150" y="181"/>
                  </a:moveTo>
                  <a:lnTo>
                    <a:pt x="142" y="178"/>
                  </a:lnTo>
                  <a:lnTo>
                    <a:pt x="143" y="176"/>
                  </a:lnTo>
                  <a:lnTo>
                    <a:pt x="151" y="179"/>
                  </a:lnTo>
                  <a:lnTo>
                    <a:pt x="150" y="181"/>
                  </a:lnTo>
                  <a:close/>
                  <a:moveTo>
                    <a:pt x="142" y="178"/>
                  </a:moveTo>
                  <a:lnTo>
                    <a:pt x="142" y="178"/>
                  </a:lnTo>
                  <a:lnTo>
                    <a:pt x="142" y="177"/>
                  </a:lnTo>
                  <a:lnTo>
                    <a:pt x="142" y="178"/>
                  </a:lnTo>
                  <a:close/>
                  <a:moveTo>
                    <a:pt x="142" y="178"/>
                  </a:moveTo>
                  <a:lnTo>
                    <a:pt x="133" y="170"/>
                  </a:lnTo>
                  <a:lnTo>
                    <a:pt x="134" y="168"/>
                  </a:lnTo>
                  <a:lnTo>
                    <a:pt x="143" y="176"/>
                  </a:lnTo>
                  <a:lnTo>
                    <a:pt x="142" y="178"/>
                  </a:lnTo>
                  <a:close/>
                  <a:moveTo>
                    <a:pt x="134" y="168"/>
                  </a:moveTo>
                  <a:lnTo>
                    <a:pt x="134" y="168"/>
                  </a:lnTo>
                  <a:lnTo>
                    <a:pt x="133" y="169"/>
                  </a:lnTo>
                  <a:lnTo>
                    <a:pt x="134" y="168"/>
                  </a:lnTo>
                  <a:close/>
                  <a:moveTo>
                    <a:pt x="133" y="170"/>
                  </a:moveTo>
                  <a:lnTo>
                    <a:pt x="71" y="159"/>
                  </a:lnTo>
                  <a:lnTo>
                    <a:pt x="71" y="157"/>
                  </a:lnTo>
                  <a:lnTo>
                    <a:pt x="134" y="168"/>
                  </a:lnTo>
                  <a:lnTo>
                    <a:pt x="133" y="170"/>
                  </a:lnTo>
                  <a:close/>
                  <a:moveTo>
                    <a:pt x="71" y="159"/>
                  </a:moveTo>
                  <a:lnTo>
                    <a:pt x="70" y="159"/>
                  </a:lnTo>
                  <a:lnTo>
                    <a:pt x="70" y="158"/>
                  </a:lnTo>
                  <a:lnTo>
                    <a:pt x="71" y="158"/>
                  </a:lnTo>
                  <a:lnTo>
                    <a:pt x="71" y="159"/>
                  </a:lnTo>
                  <a:close/>
                  <a:moveTo>
                    <a:pt x="70" y="158"/>
                  </a:moveTo>
                  <a:lnTo>
                    <a:pt x="72" y="143"/>
                  </a:lnTo>
                  <a:lnTo>
                    <a:pt x="74" y="144"/>
                  </a:lnTo>
                  <a:lnTo>
                    <a:pt x="72" y="159"/>
                  </a:lnTo>
                  <a:lnTo>
                    <a:pt x="70" y="158"/>
                  </a:lnTo>
                  <a:close/>
                  <a:moveTo>
                    <a:pt x="74" y="143"/>
                  </a:moveTo>
                  <a:lnTo>
                    <a:pt x="74" y="144"/>
                  </a:lnTo>
                  <a:lnTo>
                    <a:pt x="73" y="144"/>
                  </a:lnTo>
                  <a:lnTo>
                    <a:pt x="74" y="143"/>
                  </a:lnTo>
                  <a:close/>
                  <a:moveTo>
                    <a:pt x="72" y="144"/>
                  </a:moveTo>
                  <a:lnTo>
                    <a:pt x="71" y="133"/>
                  </a:lnTo>
                  <a:lnTo>
                    <a:pt x="72" y="133"/>
                  </a:lnTo>
                  <a:lnTo>
                    <a:pt x="74" y="143"/>
                  </a:lnTo>
                  <a:lnTo>
                    <a:pt x="72" y="144"/>
                  </a:lnTo>
                  <a:close/>
                  <a:moveTo>
                    <a:pt x="72" y="132"/>
                  </a:moveTo>
                  <a:lnTo>
                    <a:pt x="72" y="132"/>
                  </a:lnTo>
                  <a:lnTo>
                    <a:pt x="72" y="133"/>
                  </a:lnTo>
                  <a:lnTo>
                    <a:pt x="72" y="132"/>
                  </a:lnTo>
                  <a:close/>
                  <a:moveTo>
                    <a:pt x="71" y="134"/>
                  </a:moveTo>
                  <a:lnTo>
                    <a:pt x="58" y="126"/>
                  </a:lnTo>
                  <a:lnTo>
                    <a:pt x="59" y="125"/>
                  </a:lnTo>
                  <a:lnTo>
                    <a:pt x="72" y="132"/>
                  </a:lnTo>
                  <a:lnTo>
                    <a:pt x="71" y="134"/>
                  </a:lnTo>
                  <a:close/>
                  <a:moveTo>
                    <a:pt x="58" y="126"/>
                  </a:moveTo>
                  <a:lnTo>
                    <a:pt x="57" y="126"/>
                  </a:lnTo>
                  <a:lnTo>
                    <a:pt x="58" y="126"/>
                  </a:lnTo>
                  <a:close/>
                  <a:moveTo>
                    <a:pt x="57" y="126"/>
                  </a:moveTo>
                  <a:lnTo>
                    <a:pt x="45" y="99"/>
                  </a:lnTo>
                  <a:lnTo>
                    <a:pt x="47" y="98"/>
                  </a:lnTo>
                  <a:lnTo>
                    <a:pt x="59" y="125"/>
                  </a:lnTo>
                  <a:lnTo>
                    <a:pt x="57" y="126"/>
                  </a:lnTo>
                  <a:close/>
                  <a:moveTo>
                    <a:pt x="45" y="99"/>
                  </a:moveTo>
                  <a:lnTo>
                    <a:pt x="45" y="99"/>
                  </a:lnTo>
                  <a:lnTo>
                    <a:pt x="46" y="99"/>
                  </a:lnTo>
                  <a:lnTo>
                    <a:pt x="45" y="99"/>
                  </a:lnTo>
                  <a:close/>
                  <a:moveTo>
                    <a:pt x="45" y="99"/>
                  </a:moveTo>
                  <a:lnTo>
                    <a:pt x="46" y="76"/>
                  </a:lnTo>
                  <a:lnTo>
                    <a:pt x="48" y="76"/>
                  </a:lnTo>
                  <a:lnTo>
                    <a:pt x="47" y="99"/>
                  </a:lnTo>
                  <a:lnTo>
                    <a:pt x="45" y="99"/>
                  </a:lnTo>
                  <a:close/>
                  <a:moveTo>
                    <a:pt x="46" y="76"/>
                  </a:moveTo>
                  <a:lnTo>
                    <a:pt x="46" y="76"/>
                  </a:lnTo>
                  <a:lnTo>
                    <a:pt x="47" y="75"/>
                  </a:lnTo>
                  <a:lnTo>
                    <a:pt x="47" y="76"/>
                  </a:lnTo>
                  <a:lnTo>
                    <a:pt x="46" y="76"/>
                  </a:lnTo>
                  <a:close/>
                  <a:moveTo>
                    <a:pt x="47" y="75"/>
                  </a:moveTo>
                  <a:lnTo>
                    <a:pt x="56" y="73"/>
                  </a:lnTo>
                  <a:lnTo>
                    <a:pt x="57" y="75"/>
                  </a:lnTo>
                  <a:lnTo>
                    <a:pt x="47" y="77"/>
                  </a:lnTo>
                  <a:lnTo>
                    <a:pt x="47" y="75"/>
                  </a:lnTo>
                  <a:close/>
                  <a:moveTo>
                    <a:pt x="57" y="75"/>
                  </a:moveTo>
                  <a:lnTo>
                    <a:pt x="57" y="75"/>
                  </a:lnTo>
                  <a:lnTo>
                    <a:pt x="57" y="74"/>
                  </a:lnTo>
                  <a:lnTo>
                    <a:pt x="57" y="75"/>
                  </a:lnTo>
                  <a:close/>
                  <a:moveTo>
                    <a:pt x="56" y="73"/>
                  </a:moveTo>
                  <a:lnTo>
                    <a:pt x="86" y="66"/>
                  </a:lnTo>
                  <a:lnTo>
                    <a:pt x="87" y="68"/>
                  </a:lnTo>
                  <a:lnTo>
                    <a:pt x="57" y="75"/>
                  </a:lnTo>
                  <a:lnTo>
                    <a:pt x="56" y="73"/>
                  </a:lnTo>
                  <a:close/>
                  <a:moveTo>
                    <a:pt x="87" y="66"/>
                  </a:moveTo>
                  <a:lnTo>
                    <a:pt x="88" y="67"/>
                  </a:lnTo>
                  <a:lnTo>
                    <a:pt x="87" y="68"/>
                  </a:lnTo>
                  <a:lnTo>
                    <a:pt x="86" y="67"/>
                  </a:lnTo>
                  <a:lnTo>
                    <a:pt x="87" y="66"/>
                  </a:lnTo>
                  <a:close/>
                  <a:moveTo>
                    <a:pt x="86" y="67"/>
                  </a:moveTo>
                  <a:lnTo>
                    <a:pt x="81" y="53"/>
                  </a:lnTo>
                  <a:lnTo>
                    <a:pt x="83" y="52"/>
                  </a:lnTo>
                  <a:lnTo>
                    <a:pt x="87" y="66"/>
                  </a:lnTo>
                  <a:lnTo>
                    <a:pt x="86" y="67"/>
                  </a:lnTo>
                  <a:close/>
                  <a:moveTo>
                    <a:pt x="81" y="53"/>
                  </a:moveTo>
                  <a:lnTo>
                    <a:pt x="81" y="53"/>
                  </a:lnTo>
                  <a:lnTo>
                    <a:pt x="82" y="53"/>
                  </a:lnTo>
                  <a:lnTo>
                    <a:pt x="81" y="53"/>
                  </a:lnTo>
                  <a:close/>
                  <a:moveTo>
                    <a:pt x="81" y="53"/>
                  </a:moveTo>
                  <a:lnTo>
                    <a:pt x="80" y="42"/>
                  </a:lnTo>
                  <a:lnTo>
                    <a:pt x="81" y="42"/>
                  </a:lnTo>
                  <a:lnTo>
                    <a:pt x="83" y="52"/>
                  </a:lnTo>
                  <a:lnTo>
                    <a:pt x="81" y="53"/>
                  </a:lnTo>
                  <a:close/>
                  <a:moveTo>
                    <a:pt x="80" y="42"/>
                  </a:moveTo>
                  <a:lnTo>
                    <a:pt x="79" y="42"/>
                  </a:lnTo>
                  <a:lnTo>
                    <a:pt x="80" y="41"/>
                  </a:lnTo>
                  <a:lnTo>
                    <a:pt x="81" y="42"/>
                  </a:lnTo>
                  <a:lnTo>
                    <a:pt x="80" y="42"/>
                  </a:lnTo>
                  <a:close/>
                  <a:moveTo>
                    <a:pt x="80" y="41"/>
                  </a:moveTo>
                  <a:lnTo>
                    <a:pt x="137" y="13"/>
                  </a:lnTo>
                  <a:lnTo>
                    <a:pt x="138" y="15"/>
                  </a:lnTo>
                  <a:lnTo>
                    <a:pt x="81" y="43"/>
                  </a:lnTo>
                  <a:lnTo>
                    <a:pt x="80" y="41"/>
                  </a:lnTo>
                  <a:close/>
                  <a:moveTo>
                    <a:pt x="137" y="13"/>
                  </a:moveTo>
                  <a:lnTo>
                    <a:pt x="138" y="13"/>
                  </a:lnTo>
                  <a:lnTo>
                    <a:pt x="138" y="14"/>
                  </a:lnTo>
                  <a:lnTo>
                    <a:pt x="137" y="13"/>
                  </a:lnTo>
                  <a:close/>
                  <a:moveTo>
                    <a:pt x="138" y="13"/>
                  </a:moveTo>
                  <a:lnTo>
                    <a:pt x="160" y="14"/>
                  </a:lnTo>
                  <a:lnTo>
                    <a:pt x="159" y="15"/>
                  </a:lnTo>
                  <a:lnTo>
                    <a:pt x="138" y="15"/>
                  </a:lnTo>
                  <a:lnTo>
                    <a:pt x="138" y="13"/>
                  </a:lnTo>
                  <a:close/>
                  <a:moveTo>
                    <a:pt x="160" y="14"/>
                  </a:moveTo>
                  <a:lnTo>
                    <a:pt x="160" y="14"/>
                  </a:lnTo>
                  <a:close/>
                  <a:moveTo>
                    <a:pt x="160" y="14"/>
                  </a:moveTo>
                  <a:lnTo>
                    <a:pt x="165" y="16"/>
                  </a:lnTo>
                  <a:lnTo>
                    <a:pt x="164" y="18"/>
                  </a:lnTo>
                  <a:lnTo>
                    <a:pt x="159" y="15"/>
                  </a:lnTo>
                  <a:lnTo>
                    <a:pt x="160" y="14"/>
                  </a:lnTo>
                  <a:close/>
                  <a:moveTo>
                    <a:pt x="165" y="16"/>
                  </a:moveTo>
                  <a:lnTo>
                    <a:pt x="166" y="16"/>
                  </a:lnTo>
                  <a:lnTo>
                    <a:pt x="166" y="17"/>
                  </a:lnTo>
                  <a:lnTo>
                    <a:pt x="165" y="17"/>
                  </a:lnTo>
                  <a:lnTo>
                    <a:pt x="165" y="16"/>
                  </a:lnTo>
                  <a:close/>
                  <a:moveTo>
                    <a:pt x="166" y="17"/>
                  </a:moveTo>
                  <a:lnTo>
                    <a:pt x="169" y="29"/>
                  </a:lnTo>
                  <a:lnTo>
                    <a:pt x="167" y="30"/>
                  </a:lnTo>
                  <a:lnTo>
                    <a:pt x="164" y="17"/>
                  </a:lnTo>
                  <a:lnTo>
                    <a:pt x="166" y="17"/>
                  </a:lnTo>
                  <a:close/>
                  <a:moveTo>
                    <a:pt x="167" y="30"/>
                  </a:moveTo>
                  <a:lnTo>
                    <a:pt x="167" y="30"/>
                  </a:lnTo>
                  <a:lnTo>
                    <a:pt x="168" y="29"/>
                  </a:lnTo>
                  <a:lnTo>
                    <a:pt x="167" y="30"/>
                  </a:lnTo>
                  <a:close/>
                  <a:moveTo>
                    <a:pt x="168" y="29"/>
                  </a:moveTo>
                  <a:lnTo>
                    <a:pt x="171" y="32"/>
                  </a:lnTo>
                  <a:lnTo>
                    <a:pt x="170" y="33"/>
                  </a:lnTo>
                  <a:lnTo>
                    <a:pt x="167" y="30"/>
                  </a:lnTo>
                  <a:lnTo>
                    <a:pt x="168" y="29"/>
                  </a:lnTo>
                  <a:close/>
                  <a:moveTo>
                    <a:pt x="171" y="33"/>
                  </a:moveTo>
                  <a:lnTo>
                    <a:pt x="171" y="34"/>
                  </a:lnTo>
                  <a:lnTo>
                    <a:pt x="170" y="33"/>
                  </a:lnTo>
                  <a:lnTo>
                    <a:pt x="171" y="32"/>
                  </a:lnTo>
                  <a:lnTo>
                    <a:pt x="171" y="33"/>
                  </a:lnTo>
                  <a:close/>
                  <a:moveTo>
                    <a:pt x="170" y="32"/>
                  </a:moveTo>
                  <a:lnTo>
                    <a:pt x="219" y="1"/>
                  </a:lnTo>
                  <a:lnTo>
                    <a:pt x="220" y="3"/>
                  </a:lnTo>
                  <a:lnTo>
                    <a:pt x="171" y="33"/>
                  </a:lnTo>
                  <a:lnTo>
                    <a:pt x="170" y="32"/>
                  </a:lnTo>
                  <a:close/>
                  <a:moveTo>
                    <a:pt x="219" y="1"/>
                  </a:moveTo>
                  <a:lnTo>
                    <a:pt x="220" y="1"/>
                  </a:lnTo>
                  <a:lnTo>
                    <a:pt x="220" y="2"/>
                  </a:lnTo>
                  <a:lnTo>
                    <a:pt x="219" y="1"/>
                  </a:lnTo>
                  <a:close/>
                  <a:moveTo>
                    <a:pt x="220" y="1"/>
                  </a:moveTo>
                  <a:lnTo>
                    <a:pt x="233" y="4"/>
                  </a:lnTo>
                  <a:lnTo>
                    <a:pt x="232" y="6"/>
                  </a:lnTo>
                  <a:lnTo>
                    <a:pt x="220" y="3"/>
                  </a:lnTo>
                  <a:lnTo>
                    <a:pt x="220" y="1"/>
                  </a:lnTo>
                  <a:close/>
                  <a:moveTo>
                    <a:pt x="233" y="6"/>
                  </a:moveTo>
                  <a:lnTo>
                    <a:pt x="232" y="6"/>
                  </a:lnTo>
                  <a:lnTo>
                    <a:pt x="233" y="5"/>
                  </a:lnTo>
                  <a:lnTo>
                    <a:pt x="233" y="6"/>
                  </a:lnTo>
                  <a:close/>
                  <a:moveTo>
                    <a:pt x="233" y="4"/>
                  </a:moveTo>
                  <a:lnTo>
                    <a:pt x="246" y="5"/>
                  </a:lnTo>
                  <a:lnTo>
                    <a:pt x="246" y="6"/>
                  </a:lnTo>
                  <a:lnTo>
                    <a:pt x="233" y="6"/>
                  </a:lnTo>
                  <a:lnTo>
                    <a:pt x="233" y="4"/>
                  </a:lnTo>
                  <a:close/>
                  <a:moveTo>
                    <a:pt x="246" y="6"/>
                  </a:moveTo>
                  <a:lnTo>
                    <a:pt x="246" y="7"/>
                  </a:lnTo>
                  <a:lnTo>
                    <a:pt x="246" y="6"/>
                  </a:lnTo>
                  <a:close/>
                  <a:moveTo>
                    <a:pt x="246" y="5"/>
                  </a:moveTo>
                  <a:lnTo>
                    <a:pt x="255" y="0"/>
                  </a:lnTo>
                  <a:lnTo>
                    <a:pt x="255" y="2"/>
                  </a:lnTo>
                  <a:lnTo>
                    <a:pt x="246" y="6"/>
                  </a:lnTo>
                  <a:lnTo>
                    <a:pt x="246" y="5"/>
                  </a:lnTo>
                  <a:close/>
                  <a:moveTo>
                    <a:pt x="255" y="0"/>
                  </a:moveTo>
                  <a:lnTo>
                    <a:pt x="255" y="0"/>
                  </a:lnTo>
                  <a:lnTo>
                    <a:pt x="255" y="1"/>
                  </a:lnTo>
                  <a:lnTo>
                    <a:pt x="255" y="0"/>
                  </a:lnTo>
                  <a:close/>
                  <a:moveTo>
                    <a:pt x="255" y="0"/>
                  </a:moveTo>
                  <a:lnTo>
                    <a:pt x="293" y="13"/>
                  </a:lnTo>
                  <a:lnTo>
                    <a:pt x="293" y="15"/>
                  </a:lnTo>
                  <a:lnTo>
                    <a:pt x="255" y="2"/>
                  </a:lnTo>
                  <a:lnTo>
                    <a:pt x="255" y="0"/>
                  </a:lnTo>
                  <a:close/>
                  <a:moveTo>
                    <a:pt x="294" y="14"/>
                  </a:moveTo>
                  <a:lnTo>
                    <a:pt x="294" y="15"/>
                  </a:lnTo>
                  <a:lnTo>
                    <a:pt x="293" y="15"/>
                  </a:lnTo>
                  <a:lnTo>
                    <a:pt x="293" y="14"/>
                  </a:lnTo>
                  <a:lnTo>
                    <a:pt x="294" y="14"/>
                  </a:lnTo>
                  <a:close/>
                  <a:moveTo>
                    <a:pt x="292" y="13"/>
                  </a:moveTo>
                  <a:lnTo>
                    <a:pt x="294" y="5"/>
                  </a:lnTo>
                  <a:lnTo>
                    <a:pt x="296" y="6"/>
                  </a:lnTo>
                  <a:lnTo>
                    <a:pt x="294" y="14"/>
                  </a:lnTo>
                  <a:lnTo>
                    <a:pt x="292" y="13"/>
                  </a:lnTo>
                  <a:close/>
                  <a:moveTo>
                    <a:pt x="294" y="5"/>
                  </a:moveTo>
                  <a:lnTo>
                    <a:pt x="294" y="5"/>
                  </a:lnTo>
                  <a:lnTo>
                    <a:pt x="295" y="5"/>
                  </a:lnTo>
                  <a:lnTo>
                    <a:pt x="295" y="6"/>
                  </a:lnTo>
                  <a:lnTo>
                    <a:pt x="294" y="5"/>
                  </a:lnTo>
                  <a:close/>
                  <a:moveTo>
                    <a:pt x="295" y="5"/>
                  </a:moveTo>
                  <a:lnTo>
                    <a:pt x="346" y="11"/>
                  </a:lnTo>
                  <a:lnTo>
                    <a:pt x="346" y="12"/>
                  </a:lnTo>
                  <a:lnTo>
                    <a:pt x="295" y="6"/>
                  </a:lnTo>
                  <a:lnTo>
                    <a:pt x="295" y="5"/>
                  </a:lnTo>
                  <a:close/>
                  <a:moveTo>
                    <a:pt x="346" y="11"/>
                  </a:moveTo>
                  <a:lnTo>
                    <a:pt x="347" y="11"/>
                  </a:lnTo>
                  <a:lnTo>
                    <a:pt x="347" y="12"/>
                  </a:lnTo>
                  <a:lnTo>
                    <a:pt x="346" y="12"/>
                  </a:lnTo>
                  <a:lnTo>
                    <a:pt x="346" y="11"/>
                  </a:lnTo>
                  <a:close/>
                  <a:moveTo>
                    <a:pt x="347" y="12"/>
                  </a:moveTo>
                  <a:lnTo>
                    <a:pt x="342" y="22"/>
                  </a:lnTo>
                  <a:lnTo>
                    <a:pt x="341" y="22"/>
                  </a:lnTo>
                  <a:lnTo>
                    <a:pt x="345" y="11"/>
                  </a:lnTo>
                  <a:lnTo>
                    <a:pt x="347" y="12"/>
                  </a:lnTo>
                  <a:close/>
                  <a:moveTo>
                    <a:pt x="341" y="23"/>
                  </a:moveTo>
                  <a:lnTo>
                    <a:pt x="340" y="22"/>
                  </a:lnTo>
                  <a:lnTo>
                    <a:pt x="341" y="22"/>
                  </a:lnTo>
                  <a:lnTo>
                    <a:pt x="341" y="23"/>
                  </a:lnTo>
                  <a:close/>
                  <a:moveTo>
                    <a:pt x="342" y="21"/>
                  </a:moveTo>
                  <a:lnTo>
                    <a:pt x="373" y="38"/>
                  </a:lnTo>
                  <a:lnTo>
                    <a:pt x="372" y="40"/>
                  </a:lnTo>
                  <a:lnTo>
                    <a:pt x="341" y="23"/>
                  </a:lnTo>
                  <a:lnTo>
                    <a:pt x="342" y="21"/>
                  </a:lnTo>
                  <a:close/>
                  <a:moveTo>
                    <a:pt x="373" y="38"/>
                  </a:moveTo>
                  <a:lnTo>
                    <a:pt x="374" y="39"/>
                  </a:lnTo>
                  <a:lnTo>
                    <a:pt x="373" y="39"/>
                  </a:lnTo>
                  <a:lnTo>
                    <a:pt x="373" y="38"/>
                  </a:lnTo>
                  <a:close/>
                  <a:moveTo>
                    <a:pt x="374" y="39"/>
                  </a:moveTo>
                  <a:lnTo>
                    <a:pt x="373" y="48"/>
                  </a:lnTo>
                  <a:lnTo>
                    <a:pt x="371" y="48"/>
                  </a:lnTo>
                  <a:lnTo>
                    <a:pt x="372" y="39"/>
                  </a:lnTo>
                  <a:lnTo>
                    <a:pt x="374" y="39"/>
                  </a:lnTo>
                  <a:close/>
                  <a:moveTo>
                    <a:pt x="371" y="49"/>
                  </a:moveTo>
                  <a:lnTo>
                    <a:pt x="371" y="48"/>
                  </a:lnTo>
                  <a:lnTo>
                    <a:pt x="372" y="48"/>
                  </a:lnTo>
                  <a:lnTo>
                    <a:pt x="371" y="49"/>
                  </a:lnTo>
                  <a:close/>
                  <a:moveTo>
                    <a:pt x="373" y="47"/>
                  </a:moveTo>
                  <a:lnTo>
                    <a:pt x="393" y="64"/>
                  </a:lnTo>
                  <a:lnTo>
                    <a:pt x="392" y="65"/>
                  </a:lnTo>
                  <a:lnTo>
                    <a:pt x="371" y="49"/>
                  </a:lnTo>
                  <a:lnTo>
                    <a:pt x="373" y="47"/>
                  </a:lnTo>
                  <a:close/>
                  <a:moveTo>
                    <a:pt x="393" y="65"/>
                  </a:moveTo>
                  <a:lnTo>
                    <a:pt x="393" y="66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65"/>
                  </a:lnTo>
                  <a:close/>
                  <a:moveTo>
                    <a:pt x="392" y="64"/>
                  </a:moveTo>
                  <a:lnTo>
                    <a:pt x="398" y="60"/>
                  </a:lnTo>
                  <a:lnTo>
                    <a:pt x="399" y="62"/>
                  </a:lnTo>
                  <a:lnTo>
                    <a:pt x="393" y="65"/>
                  </a:lnTo>
                  <a:lnTo>
                    <a:pt x="392" y="64"/>
                  </a:lnTo>
                  <a:close/>
                  <a:moveTo>
                    <a:pt x="398" y="60"/>
                  </a:moveTo>
                  <a:lnTo>
                    <a:pt x="399" y="60"/>
                  </a:lnTo>
                  <a:lnTo>
                    <a:pt x="399" y="61"/>
                  </a:lnTo>
                  <a:lnTo>
                    <a:pt x="398" y="60"/>
                  </a:lnTo>
                  <a:close/>
                  <a:moveTo>
                    <a:pt x="399" y="60"/>
                  </a:moveTo>
                  <a:lnTo>
                    <a:pt x="414" y="71"/>
                  </a:lnTo>
                  <a:lnTo>
                    <a:pt x="413" y="73"/>
                  </a:lnTo>
                  <a:lnTo>
                    <a:pt x="398" y="61"/>
                  </a:lnTo>
                  <a:lnTo>
                    <a:pt x="399" y="60"/>
                  </a:lnTo>
                  <a:close/>
                  <a:moveTo>
                    <a:pt x="414" y="71"/>
                  </a:moveTo>
                  <a:lnTo>
                    <a:pt x="415" y="72"/>
                  </a:lnTo>
                  <a:lnTo>
                    <a:pt x="414" y="72"/>
                  </a:lnTo>
                  <a:lnTo>
                    <a:pt x="414" y="71"/>
                  </a:lnTo>
                  <a:close/>
                  <a:moveTo>
                    <a:pt x="415" y="72"/>
                  </a:moveTo>
                  <a:lnTo>
                    <a:pt x="411" y="81"/>
                  </a:lnTo>
                  <a:lnTo>
                    <a:pt x="409" y="80"/>
                  </a:lnTo>
                  <a:lnTo>
                    <a:pt x="413" y="72"/>
                  </a:lnTo>
                  <a:lnTo>
                    <a:pt x="415" y="72"/>
                  </a:lnTo>
                  <a:close/>
                  <a:moveTo>
                    <a:pt x="409" y="80"/>
                  </a:moveTo>
                  <a:lnTo>
                    <a:pt x="409" y="80"/>
                  </a:lnTo>
                  <a:lnTo>
                    <a:pt x="410" y="80"/>
                  </a:lnTo>
                  <a:lnTo>
                    <a:pt x="409" y="80"/>
                  </a:lnTo>
                  <a:close/>
                  <a:moveTo>
                    <a:pt x="411" y="80"/>
                  </a:moveTo>
                  <a:lnTo>
                    <a:pt x="413" y="90"/>
                  </a:lnTo>
                  <a:lnTo>
                    <a:pt x="411" y="90"/>
                  </a:lnTo>
                  <a:lnTo>
                    <a:pt x="409" y="80"/>
                  </a:lnTo>
                  <a:lnTo>
                    <a:pt x="411" y="80"/>
                  </a:lnTo>
                  <a:close/>
                  <a:moveTo>
                    <a:pt x="412" y="91"/>
                  </a:moveTo>
                  <a:lnTo>
                    <a:pt x="411" y="90"/>
                  </a:lnTo>
                  <a:lnTo>
                    <a:pt x="412" y="90"/>
                  </a:lnTo>
                  <a:lnTo>
                    <a:pt x="412" y="91"/>
                  </a:lnTo>
                  <a:close/>
                  <a:moveTo>
                    <a:pt x="413" y="89"/>
                  </a:moveTo>
                  <a:lnTo>
                    <a:pt x="417" y="92"/>
                  </a:lnTo>
                  <a:lnTo>
                    <a:pt x="416" y="94"/>
                  </a:lnTo>
                  <a:lnTo>
                    <a:pt x="412" y="91"/>
                  </a:lnTo>
                  <a:lnTo>
                    <a:pt x="413" y="89"/>
                  </a:lnTo>
                  <a:close/>
                  <a:moveTo>
                    <a:pt x="416" y="94"/>
                  </a:moveTo>
                  <a:lnTo>
                    <a:pt x="416" y="94"/>
                  </a:lnTo>
                  <a:lnTo>
                    <a:pt x="417" y="93"/>
                  </a:lnTo>
                  <a:lnTo>
                    <a:pt x="416" y="94"/>
                  </a:lnTo>
                  <a:close/>
                  <a:moveTo>
                    <a:pt x="417" y="92"/>
                  </a:moveTo>
                  <a:lnTo>
                    <a:pt x="426" y="95"/>
                  </a:lnTo>
                  <a:lnTo>
                    <a:pt x="425" y="97"/>
                  </a:lnTo>
                  <a:lnTo>
                    <a:pt x="416" y="94"/>
                  </a:lnTo>
                  <a:lnTo>
                    <a:pt x="417" y="92"/>
                  </a:lnTo>
                  <a:close/>
                  <a:moveTo>
                    <a:pt x="426" y="95"/>
                  </a:moveTo>
                  <a:lnTo>
                    <a:pt x="426" y="95"/>
                  </a:lnTo>
                  <a:lnTo>
                    <a:pt x="426" y="96"/>
                  </a:lnTo>
                  <a:lnTo>
                    <a:pt x="426" y="95"/>
                  </a:lnTo>
                  <a:close/>
                  <a:moveTo>
                    <a:pt x="426" y="95"/>
                  </a:moveTo>
                  <a:lnTo>
                    <a:pt x="438" y="102"/>
                  </a:lnTo>
                  <a:lnTo>
                    <a:pt x="437" y="104"/>
                  </a:lnTo>
                  <a:lnTo>
                    <a:pt x="425" y="97"/>
                  </a:lnTo>
                  <a:lnTo>
                    <a:pt x="426" y="95"/>
                  </a:lnTo>
                  <a:close/>
                  <a:moveTo>
                    <a:pt x="438" y="102"/>
                  </a:moveTo>
                  <a:lnTo>
                    <a:pt x="439" y="103"/>
                  </a:lnTo>
                  <a:lnTo>
                    <a:pt x="438" y="103"/>
                  </a:lnTo>
                  <a:lnTo>
                    <a:pt x="438" y="102"/>
                  </a:lnTo>
                  <a:close/>
                  <a:moveTo>
                    <a:pt x="438" y="103"/>
                  </a:moveTo>
                  <a:lnTo>
                    <a:pt x="437" y="112"/>
                  </a:lnTo>
                  <a:lnTo>
                    <a:pt x="435" y="112"/>
                  </a:lnTo>
                  <a:lnTo>
                    <a:pt x="437" y="103"/>
                  </a:lnTo>
                  <a:lnTo>
                    <a:pt x="438" y="103"/>
                  </a:lnTo>
                  <a:close/>
                  <a:moveTo>
                    <a:pt x="435" y="113"/>
                  </a:moveTo>
                  <a:lnTo>
                    <a:pt x="435" y="112"/>
                  </a:lnTo>
                  <a:lnTo>
                    <a:pt x="436" y="112"/>
                  </a:lnTo>
                  <a:lnTo>
                    <a:pt x="435" y="113"/>
                  </a:lnTo>
                  <a:close/>
                  <a:moveTo>
                    <a:pt x="437" y="112"/>
                  </a:moveTo>
                  <a:lnTo>
                    <a:pt x="441" y="121"/>
                  </a:lnTo>
                  <a:lnTo>
                    <a:pt x="440" y="122"/>
                  </a:lnTo>
                  <a:lnTo>
                    <a:pt x="435" y="113"/>
                  </a:lnTo>
                  <a:lnTo>
                    <a:pt x="437" y="112"/>
                  </a:lnTo>
                  <a:close/>
                  <a:moveTo>
                    <a:pt x="440" y="122"/>
                  </a:moveTo>
                  <a:lnTo>
                    <a:pt x="440" y="122"/>
                  </a:lnTo>
                  <a:lnTo>
                    <a:pt x="441" y="121"/>
                  </a:lnTo>
                  <a:lnTo>
                    <a:pt x="440" y="122"/>
                  </a:lnTo>
                  <a:close/>
                  <a:moveTo>
                    <a:pt x="441" y="120"/>
                  </a:moveTo>
                  <a:lnTo>
                    <a:pt x="453" y="121"/>
                  </a:lnTo>
                  <a:lnTo>
                    <a:pt x="452" y="123"/>
                  </a:lnTo>
                  <a:lnTo>
                    <a:pt x="440" y="122"/>
                  </a:lnTo>
                  <a:lnTo>
                    <a:pt x="441" y="120"/>
                  </a:lnTo>
                  <a:close/>
                  <a:moveTo>
                    <a:pt x="453" y="121"/>
                  </a:moveTo>
                  <a:lnTo>
                    <a:pt x="453" y="121"/>
                  </a:lnTo>
                  <a:lnTo>
                    <a:pt x="453" y="122"/>
                  </a:lnTo>
                  <a:lnTo>
                    <a:pt x="452" y="122"/>
                  </a:lnTo>
                  <a:lnTo>
                    <a:pt x="453" y="121"/>
                  </a:lnTo>
                  <a:close/>
                  <a:moveTo>
                    <a:pt x="453" y="122"/>
                  </a:moveTo>
                  <a:lnTo>
                    <a:pt x="456" y="142"/>
                  </a:lnTo>
                  <a:lnTo>
                    <a:pt x="454" y="142"/>
                  </a:lnTo>
                  <a:lnTo>
                    <a:pt x="452" y="122"/>
                  </a:lnTo>
                  <a:lnTo>
                    <a:pt x="453" y="122"/>
                  </a:lnTo>
                  <a:close/>
                  <a:moveTo>
                    <a:pt x="454" y="142"/>
                  </a:moveTo>
                  <a:lnTo>
                    <a:pt x="454" y="142"/>
                  </a:lnTo>
                  <a:lnTo>
                    <a:pt x="455" y="142"/>
                  </a:lnTo>
                  <a:lnTo>
                    <a:pt x="454" y="142"/>
                  </a:lnTo>
                  <a:close/>
                  <a:moveTo>
                    <a:pt x="456" y="142"/>
                  </a:moveTo>
                  <a:lnTo>
                    <a:pt x="460" y="154"/>
                  </a:lnTo>
                  <a:lnTo>
                    <a:pt x="458" y="155"/>
                  </a:lnTo>
                  <a:lnTo>
                    <a:pt x="454" y="142"/>
                  </a:lnTo>
                  <a:lnTo>
                    <a:pt x="456" y="142"/>
                  </a:lnTo>
                  <a:close/>
                  <a:moveTo>
                    <a:pt x="458" y="155"/>
                  </a:moveTo>
                  <a:lnTo>
                    <a:pt x="458" y="155"/>
                  </a:lnTo>
                  <a:lnTo>
                    <a:pt x="459" y="155"/>
                  </a:lnTo>
                  <a:lnTo>
                    <a:pt x="458" y="155"/>
                  </a:lnTo>
                  <a:close/>
                  <a:moveTo>
                    <a:pt x="460" y="154"/>
                  </a:moveTo>
                  <a:lnTo>
                    <a:pt x="465" y="164"/>
                  </a:lnTo>
                  <a:lnTo>
                    <a:pt x="464" y="165"/>
                  </a:lnTo>
                  <a:lnTo>
                    <a:pt x="458" y="155"/>
                  </a:lnTo>
                  <a:lnTo>
                    <a:pt x="460" y="154"/>
                  </a:lnTo>
                  <a:close/>
                  <a:moveTo>
                    <a:pt x="465" y="165"/>
                  </a:moveTo>
                  <a:lnTo>
                    <a:pt x="464" y="166"/>
                  </a:lnTo>
                  <a:lnTo>
                    <a:pt x="464" y="165"/>
                  </a:lnTo>
                  <a:lnTo>
                    <a:pt x="464" y="164"/>
                  </a:lnTo>
                  <a:lnTo>
                    <a:pt x="465" y="165"/>
                  </a:lnTo>
                  <a:close/>
                  <a:moveTo>
                    <a:pt x="464" y="164"/>
                  </a:moveTo>
                  <a:lnTo>
                    <a:pt x="484" y="152"/>
                  </a:lnTo>
                  <a:lnTo>
                    <a:pt x="485" y="154"/>
                  </a:lnTo>
                  <a:lnTo>
                    <a:pt x="465" y="165"/>
                  </a:lnTo>
                  <a:lnTo>
                    <a:pt x="464" y="164"/>
                  </a:lnTo>
                  <a:close/>
                  <a:moveTo>
                    <a:pt x="484" y="152"/>
                  </a:moveTo>
                  <a:lnTo>
                    <a:pt x="485" y="152"/>
                  </a:lnTo>
                  <a:lnTo>
                    <a:pt x="485" y="153"/>
                  </a:lnTo>
                  <a:lnTo>
                    <a:pt x="484" y="152"/>
                  </a:lnTo>
                  <a:close/>
                  <a:moveTo>
                    <a:pt x="485" y="153"/>
                  </a:moveTo>
                  <a:lnTo>
                    <a:pt x="487" y="163"/>
                  </a:lnTo>
                  <a:lnTo>
                    <a:pt x="485" y="163"/>
                  </a:lnTo>
                  <a:lnTo>
                    <a:pt x="484" y="153"/>
                  </a:lnTo>
                  <a:lnTo>
                    <a:pt x="485" y="153"/>
                  </a:lnTo>
                  <a:close/>
                  <a:moveTo>
                    <a:pt x="487" y="163"/>
                  </a:moveTo>
                  <a:lnTo>
                    <a:pt x="487" y="163"/>
                  </a:lnTo>
                  <a:lnTo>
                    <a:pt x="486" y="163"/>
                  </a:lnTo>
                  <a:lnTo>
                    <a:pt x="487" y="163"/>
                  </a:lnTo>
                  <a:close/>
                  <a:moveTo>
                    <a:pt x="487" y="163"/>
                  </a:moveTo>
                  <a:lnTo>
                    <a:pt x="482" y="174"/>
                  </a:lnTo>
                  <a:lnTo>
                    <a:pt x="480" y="173"/>
                  </a:lnTo>
                  <a:lnTo>
                    <a:pt x="485" y="162"/>
                  </a:lnTo>
                  <a:lnTo>
                    <a:pt x="487" y="163"/>
                  </a:lnTo>
                  <a:close/>
                  <a:moveTo>
                    <a:pt x="480" y="174"/>
                  </a:moveTo>
                  <a:lnTo>
                    <a:pt x="480" y="174"/>
                  </a:lnTo>
                  <a:lnTo>
                    <a:pt x="480" y="173"/>
                  </a:lnTo>
                  <a:lnTo>
                    <a:pt x="481" y="173"/>
                  </a:lnTo>
                  <a:lnTo>
                    <a:pt x="480" y="174"/>
                  </a:lnTo>
                  <a:close/>
                  <a:moveTo>
                    <a:pt x="481" y="172"/>
                  </a:moveTo>
                  <a:lnTo>
                    <a:pt x="495" y="179"/>
                  </a:lnTo>
                  <a:lnTo>
                    <a:pt x="495" y="181"/>
                  </a:lnTo>
                  <a:lnTo>
                    <a:pt x="480" y="174"/>
                  </a:lnTo>
                  <a:lnTo>
                    <a:pt x="481" y="172"/>
                  </a:lnTo>
                  <a:close/>
                  <a:moveTo>
                    <a:pt x="495" y="181"/>
                  </a:moveTo>
                  <a:lnTo>
                    <a:pt x="495" y="181"/>
                  </a:lnTo>
                  <a:lnTo>
                    <a:pt x="495" y="180"/>
                  </a:lnTo>
                  <a:lnTo>
                    <a:pt x="495" y="181"/>
                  </a:lnTo>
                  <a:close/>
                  <a:moveTo>
                    <a:pt x="495" y="179"/>
                  </a:moveTo>
                  <a:lnTo>
                    <a:pt x="501" y="178"/>
                  </a:lnTo>
                  <a:lnTo>
                    <a:pt x="502" y="179"/>
                  </a:lnTo>
                  <a:lnTo>
                    <a:pt x="495" y="181"/>
                  </a:lnTo>
                  <a:lnTo>
                    <a:pt x="495" y="179"/>
                  </a:lnTo>
                  <a:close/>
                  <a:moveTo>
                    <a:pt x="501" y="178"/>
                  </a:moveTo>
                  <a:lnTo>
                    <a:pt x="502" y="177"/>
                  </a:lnTo>
                  <a:lnTo>
                    <a:pt x="502" y="178"/>
                  </a:lnTo>
                  <a:lnTo>
                    <a:pt x="502" y="179"/>
                  </a:lnTo>
                  <a:lnTo>
                    <a:pt x="501" y="178"/>
                  </a:lnTo>
                  <a:close/>
                  <a:moveTo>
                    <a:pt x="502" y="178"/>
                  </a:moveTo>
                  <a:lnTo>
                    <a:pt x="512" y="192"/>
                  </a:lnTo>
                  <a:lnTo>
                    <a:pt x="511" y="193"/>
                  </a:lnTo>
                  <a:lnTo>
                    <a:pt x="501" y="179"/>
                  </a:lnTo>
                  <a:lnTo>
                    <a:pt x="502" y="178"/>
                  </a:lnTo>
                  <a:close/>
                  <a:moveTo>
                    <a:pt x="511" y="193"/>
                  </a:moveTo>
                  <a:lnTo>
                    <a:pt x="511" y="193"/>
                  </a:lnTo>
                  <a:close/>
                  <a:moveTo>
                    <a:pt x="512" y="192"/>
                  </a:moveTo>
                  <a:lnTo>
                    <a:pt x="521" y="200"/>
                  </a:lnTo>
                  <a:lnTo>
                    <a:pt x="520" y="202"/>
                  </a:lnTo>
                  <a:lnTo>
                    <a:pt x="511" y="193"/>
                  </a:lnTo>
                  <a:lnTo>
                    <a:pt x="512" y="192"/>
                  </a:lnTo>
                  <a:close/>
                  <a:moveTo>
                    <a:pt x="521" y="200"/>
                  </a:moveTo>
                  <a:lnTo>
                    <a:pt x="522" y="201"/>
                  </a:lnTo>
                  <a:lnTo>
                    <a:pt x="521" y="202"/>
                  </a:lnTo>
                  <a:lnTo>
                    <a:pt x="520" y="201"/>
                  </a:lnTo>
                  <a:lnTo>
                    <a:pt x="521" y="200"/>
                  </a:lnTo>
                  <a:close/>
                  <a:moveTo>
                    <a:pt x="521" y="202"/>
                  </a:moveTo>
                  <a:lnTo>
                    <a:pt x="498" y="212"/>
                  </a:lnTo>
                  <a:lnTo>
                    <a:pt x="498" y="210"/>
                  </a:lnTo>
                  <a:lnTo>
                    <a:pt x="520" y="200"/>
                  </a:lnTo>
                  <a:lnTo>
                    <a:pt x="521" y="202"/>
                  </a:lnTo>
                  <a:close/>
                  <a:moveTo>
                    <a:pt x="498" y="212"/>
                  </a:moveTo>
                  <a:lnTo>
                    <a:pt x="498" y="212"/>
                  </a:lnTo>
                  <a:lnTo>
                    <a:pt x="497" y="211"/>
                  </a:lnTo>
                  <a:lnTo>
                    <a:pt x="498" y="211"/>
                  </a:lnTo>
                  <a:lnTo>
                    <a:pt x="498" y="212"/>
                  </a:lnTo>
                  <a:close/>
                  <a:moveTo>
                    <a:pt x="497" y="211"/>
                  </a:moveTo>
                  <a:lnTo>
                    <a:pt x="485" y="196"/>
                  </a:lnTo>
                  <a:lnTo>
                    <a:pt x="487" y="195"/>
                  </a:lnTo>
                  <a:lnTo>
                    <a:pt x="499" y="210"/>
                  </a:lnTo>
                  <a:lnTo>
                    <a:pt x="497" y="211"/>
                  </a:lnTo>
                  <a:close/>
                  <a:moveTo>
                    <a:pt x="486" y="195"/>
                  </a:moveTo>
                  <a:lnTo>
                    <a:pt x="486" y="194"/>
                  </a:lnTo>
                  <a:lnTo>
                    <a:pt x="487" y="195"/>
                  </a:lnTo>
                  <a:lnTo>
                    <a:pt x="486" y="196"/>
                  </a:lnTo>
                  <a:lnTo>
                    <a:pt x="486" y="195"/>
                  </a:lnTo>
                  <a:close/>
                  <a:moveTo>
                    <a:pt x="487" y="197"/>
                  </a:moveTo>
                  <a:lnTo>
                    <a:pt x="476" y="203"/>
                  </a:lnTo>
                  <a:lnTo>
                    <a:pt x="475" y="202"/>
                  </a:lnTo>
                  <a:lnTo>
                    <a:pt x="486" y="195"/>
                  </a:lnTo>
                  <a:lnTo>
                    <a:pt x="487" y="197"/>
                  </a:lnTo>
                  <a:close/>
                  <a:moveTo>
                    <a:pt x="476" y="203"/>
                  </a:moveTo>
                  <a:lnTo>
                    <a:pt x="476" y="203"/>
                  </a:lnTo>
                  <a:lnTo>
                    <a:pt x="475" y="203"/>
                  </a:lnTo>
                  <a:lnTo>
                    <a:pt x="476" y="202"/>
                  </a:lnTo>
                  <a:lnTo>
                    <a:pt x="476" y="203"/>
                  </a:lnTo>
                  <a:close/>
                  <a:moveTo>
                    <a:pt x="475" y="203"/>
                  </a:moveTo>
                  <a:lnTo>
                    <a:pt x="467" y="201"/>
                  </a:lnTo>
                  <a:lnTo>
                    <a:pt x="468" y="199"/>
                  </a:lnTo>
                  <a:lnTo>
                    <a:pt x="476" y="202"/>
                  </a:lnTo>
                  <a:lnTo>
                    <a:pt x="475" y="203"/>
                  </a:lnTo>
                  <a:close/>
                  <a:moveTo>
                    <a:pt x="467" y="199"/>
                  </a:moveTo>
                  <a:lnTo>
                    <a:pt x="467" y="199"/>
                  </a:lnTo>
                  <a:lnTo>
                    <a:pt x="468" y="199"/>
                  </a:lnTo>
                  <a:lnTo>
                    <a:pt x="467" y="200"/>
                  </a:lnTo>
                  <a:lnTo>
                    <a:pt x="467" y="199"/>
                  </a:lnTo>
                  <a:close/>
                  <a:moveTo>
                    <a:pt x="468" y="201"/>
                  </a:moveTo>
                  <a:lnTo>
                    <a:pt x="459" y="203"/>
                  </a:lnTo>
                  <a:lnTo>
                    <a:pt x="459" y="202"/>
                  </a:lnTo>
                  <a:lnTo>
                    <a:pt x="467" y="199"/>
                  </a:lnTo>
                  <a:lnTo>
                    <a:pt x="468" y="201"/>
                  </a:lnTo>
                  <a:close/>
                  <a:moveTo>
                    <a:pt x="458" y="202"/>
                  </a:moveTo>
                  <a:lnTo>
                    <a:pt x="458" y="202"/>
                  </a:lnTo>
                  <a:lnTo>
                    <a:pt x="459" y="202"/>
                  </a:lnTo>
                  <a:lnTo>
                    <a:pt x="458" y="202"/>
                  </a:lnTo>
                  <a:close/>
                  <a:moveTo>
                    <a:pt x="460" y="203"/>
                  </a:moveTo>
                  <a:lnTo>
                    <a:pt x="456" y="240"/>
                  </a:lnTo>
                  <a:lnTo>
                    <a:pt x="454" y="240"/>
                  </a:lnTo>
                  <a:lnTo>
                    <a:pt x="458" y="202"/>
                  </a:lnTo>
                  <a:lnTo>
                    <a:pt x="460" y="203"/>
                  </a:lnTo>
                  <a:close/>
                  <a:moveTo>
                    <a:pt x="456" y="240"/>
                  </a:moveTo>
                  <a:lnTo>
                    <a:pt x="456" y="240"/>
                  </a:lnTo>
                  <a:lnTo>
                    <a:pt x="455" y="240"/>
                  </a:lnTo>
                  <a:lnTo>
                    <a:pt x="456" y="240"/>
                  </a:lnTo>
                  <a:close/>
                  <a:moveTo>
                    <a:pt x="456" y="240"/>
                  </a:moveTo>
                  <a:lnTo>
                    <a:pt x="450" y="256"/>
                  </a:lnTo>
                  <a:lnTo>
                    <a:pt x="448" y="256"/>
                  </a:lnTo>
                  <a:lnTo>
                    <a:pt x="454" y="239"/>
                  </a:lnTo>
                  <a:lnTo>
                    <a:pt x="456" y="240"/>
                  </a:lnTo>
                  <a:close/>
                  <a:moveTo>
                    <a:pt x="448" y="256"/>
                  </a:moveTo>
                  <a:lnTo>
                    <a:pt x="448" y="256"/>
                  </a:lnTo>
                  <a:lnTo>
                    <a:pt x="449" y="256"/>
                  </a:lnTo>
                  <a:lnTo>
                    <a:pt x="448" y="256"/>
                  </a:lnTo>
                  <a:close/>
                  <a:moveTo>
                    <a:pt x="450" y="256"/>
                  </a:moveTo>
                  <a:lnTo>
                    <a:pt x="444" y="317"/>
                  </a:lnTo>
                  <a:lnTo>
                    <a:pt x="442" y="316"/>
                  </a:lnTo>
                  <a:lnTo>
                    <a:pt x="448" y="256"/>
                  </a:lnTo>
                  <a:lnTo>
                    <a:pt x="450" y="256"/>
                  </a:lnTo>
                  <a:close/>
                  <a:moveTo>
                    <a:pt x="442" y="317"/>
                  </a:moveTo>
                  <a:lnTo>
                    <a:pt x="442" y="316"/>
                  </a:lnTo>
                  <a:lnTo>
                    <a:pt x="443" y="317"/>
                  </a:lnTo>
                  <a:lnTo>
                    <a:pt x="442" y="317"/>
                  </a:lnTo>
                  <a:close/>
                  <a:moveTo>
                    <a:pt x="444" y="316"/>
                  </a:moveTo>
                  <a:lnTo>
                    <a:pt x="444" y="343"/>
                  </a:lnTo>
                  <a:lnTo>
                    <a:pt x="443" y="343"/>
                  </a:lnTo>
                  <a:lnTo>
                    <a:pt x="442" y="317"/>
                  </a:lnTo>
                  <a:lnTo>
                    <a:pt x="444" y="316"/>
                  </a:lnTo>
                  <a:close/>
                  <a:moveTo>
                    <a:pt x="443" y="344"/>
                  </a:moveTo>
                  <a:lnTo>
                    <a:pt x="443" y="344"/>
                  </a:lnTo>
                  <a:lnTo>
                    <a:pt x="443" y="343"/>
                  </a:lnTo>
                  <a:lnTo>
                    <a:pt x="444" y="343"/>
                  </a:lnTo>
                  <a:lnTo>
                    <a:pt x="443" y="344"/>
                  </a:lnTo>
                  <a:close/>
                  <a:moveTo>
                    <a:pt x="444" y="343"/>
                  </a:moveTo>
                  <a:lnTo>
                    <a:pt x="453" y="373"/>
                  </a:lnTo>
                  <a:lnTo>
                    <a:pt x="451" y="373"/>
                  </a:lnTo>
                  <a:lnTo>
                    <a:pt x="443" y="344"/>
                  </a:lnTo>
                  <a:lnTo>
                    <a:pt x="444" y="343"/>
                  </a:lnTo>
                  <a:close/>
                  <a:moveTo>
                    <a:pt x="451" y="374"/>
                  </a:moveTo>
                  <a:lnTo>
                    <a:pt x="451" y="374"/>
                  </a:lnTo>
                  <a:lnTo>
                    <a:pt x="451" y="373"/>
                  </a:lnTo>
                  <a:lnTo>
                    <a:pt x="452" y="373"/>
                  </a:lnTo>
                  <a:lnTo>
                    <a:pt x="451" y="374"/>
                  </a:lnTo>
                  <a:close/>
                  <a:moveTo>
                    <a:pt x="453" y="373"/>
                  </a:moveTo>
                  <a:lnTo>
                    <a:pt x="467" y="401"/>
                  </a:lnTo>
                  <a:lnTo>
                    <a:pt x="465" y="402"/>
                  </a:lnTo>
                  <a:lnTo>
                    <a:pt x="451" y="374"/>
                  </a:lnTo>
                  <a:lnTo>
                    <a:pt x="453" y="373"/>
                  </a:lnTo>
                  <a:close/>
                  <a:moveTo>
                    <a:pt x="467" y="401"/>
                  </a:moveTo>
                  <a:lnTo>
                    <a:pt x="467" y="401"/>
                  </a:lnTo>
                  <a:lnTo>
                    <a:pt x="467" y="402"/>
                  </a:lnTo>
                  <a:lnTo>
                    <a:pt x="466" y="402"/>
                  </a:lnTo>
                  <a:lnTo>
                    <a:pt x="467" y="401"/>
                  </a:lnTo>
                  <a:close/>
                  <a:moveTo>
                    <a:pt x="467" y="402"/>
                  </a:moveTo>
                  <a:lnTo>
                    <a:pt x="467" y="417"/>
                  </a:lnTo>
                  <a:lnTo>
                    <a:pt x="465" y="417"/>
                  </a:lnTo>
                  <a:lnTo>
                    <a:pt x="465" y="402"/>
                  </a:lnTo>
                  <a:lnTo>
                    <a:pt x="467" y="402"/>
                  </a:lnTo>
                  <a:close/>
                  <a:moveTo>
                    <a:pt x="467" y="417"/>
                  </a:moveTo>
                  <a:lnTo>
                    <a:pt x="467" y="418"/>
                  </a:lnTo>
                  <a:lnTo>
                    <a:pt x="466" y="418"/>
                  </a:lnTo>
                  <a:lnTo>
                    <a:pt x="466" y="417"/>
                  </a:lnTo>
                  <a:lnTo>
                    <a:pt x="467" y="417"/>
                  </a:lnTo>
                  <a:close/>
                  <a:moveTo>
                    <a:pt x="466" y="418"/>
                  </a:moveTo>
                  <a:lnTo>
                    <a:pt x="440" y="434"/>
                  </a:lnTo>
                  <a:lnTo>
                    <a:pt x="439" y="433"/>
                  </a:lnTo>
                  <a:lnTo>
                    <a:pt x="465" y="416"/>
                  </a:lnTo>
                  <a:lnTo>
                    <a:pt x="466" y="418"/>
                  </a:lnTo>
                  <a:close/>
                  <a:moveTo>
                    <a:pt x="439" y="434"/>
                  </a:moveTo>
                  <a:lnTo>
                    <a:pt x="439" y="433"/>
                  </a:lnTo>
                  <a:lnTo>
                    <a:pt x="440" y="434"/>
                  </a:lnTo>
                  <a:lnTo>
                    <a:pt x="439" y="434"/>
                  </a:lnTo>
                  <a:close/>
                  <a:moveTo>
                    <a:pt x="441" y="433"/>
                  </a:moveTo>
                  <a:lnTo>
                    <a:pt x="443" y="452"/>
                  </a:lnTo>
                  <a:lnTo>
                    <a:pt x="441" y="452"/>
                  </a:lnTo>
                  <a:lnTo>
                    <a:pt x="439" y="434"/>
                  </a:lnTo>
                  <a:lnTo>
                    <a:pt x="441" y="433"/>
                  </a:lnTo>
                  <a:close/>
                  <a:moveTo>
                    <a:pt x="442" y="453"/>
                  </a:moveTo>
                  <a:lnTo>
                    <a:pt x="441" y="453"/>
                  </a:lnTo>
                  <a:lnTo>
                    <a:pt x="441" y="452"/>
                  </a:lnTo>
                  <a:lnTo>
                    <a:pt x="442" y="452"/>
                  </a:lnTo>
                  <a:lnTo>
                    <a:pt x="442" y="453"/>
                  </a:lnTo>
                  <a:close/>
                  <a:moveTo>
                    <a:pt x="442" y="451"/>
                  </a:moveTo>
                  <a:lnTo>
                    <a:pt x="465" y="461"/>
                  </a:lnTo>
                  <a:lnTo>
                    <a:pt x="464" y="463"/>
                  </a:lnTo>
                  <a:lnTo>
                    <a:pt x="442" y="453"/>
                  </a:lnTo>
                  <a:lnTo>
                    <a:pt x="442" y="451"/>
                  </a:lnTo>
                  <a:close/>
                  <a:moveTo>
                    <a:pt x="465" y="461"/>
                  </a:moveTo>
                  <a:lnTo>
                    <a:pt x="465" y="461"/>
                  </a:lnTo>
                  <a:lnTo>
                    <a:pt x="464" y="462"/>
                  </a:lnTo>
                  <a:lnTo>
                    <a:pt x="465" y="461"/>
                  </a:lnTo>
                  <a:close/>
                  <a:moveTo>
                    <a:pt x="465" y="461"/>
                  </a:moveTo>
                  <a:lnTo>
                    <a:pt x="473" y="472"/>
                  </a:lnTo>
                  <a:lnTo>
                    <a:pt x="471" y="473"/>
                  </a:lnTo>
                  <a:lnTo>
                    <a:pt x="464" y="463"/>
                  </a:lnTo>
                  <a:lnTo>
                    <a:pt x="465" y="461"/>
                  </a:lnTo>
                  <a:close/>
                  <a:moveTo>
                    <a:pt x="472" y="473"/>
                  </a:moveTo>
                  <a:lnTo>
                    <a:pt x="471" y="473"/>
                  </a:lnTo>
                  <a:lnTo>
                    <a:pt x="472" y="472"/>
                  </a:lnTo>
                  <a:lnTo>
                    <a:pt x="472" y="473"/>
                  </a:lnTo>
                  <a:close/>
                  <a:moveTo>
                    <a:pt x="472" y="472"/>
                  </a:moveTo>
                  <a:lnTo>
                    <a:pt x="489" y="478"/>
                  </a:lnTo>
                  <a:lnTo>
                    <a:pt x="489" y="480"/>
                  </a:lnTo>
                  <a:lnTo>
                    <a:pt x="472" y="473"/>
                  </a:lnTo>
                  <a:lnTo>
                    <a:pt x="472" y="472"/>
                  </a:lnTo>
                  <a:close/>
                  <a:moveTo>
                    <a:pt x="489" y="480"/>
                  </a:moveTo>
                  <a:lnTo>
                    <a:pt x="489" y="480"/>
                  </a:lnTo>
                  <a:lnTo>
                    <a:pt x="489" y="479"/>
                  </a:lnTo>
                  <a:lnTo>
                    <a:pt x="489" y="480"/>
                  </a:lnTo>
                  <a:close/>
                  <a:moveTo>
                    <a:pt x="489" y="478"/>
                  </a:moveTo>
                  <a:lnTo>
                    <a:pt x="506" y="472"/>
                  </a:lnTo>
                  <a:lnTo>
                    <a:pt x="506" y="474"/>
                  </a:lnTo>
                  <a:lnTo>
                    <a:pt x="489" y="480"/>
                  </a:lnTo>
                  <a:lnTo>
                    <a:pt x="489" y="478"/>
                  </a:lnTo>
                  <a:close/>
                  <a:moveTo>
                    <a:pt x="506" y="472"/>
                  </a:moveTo>
                  <a:lnTo>
                    <a:pt x="506" y="472"/>
                  </a:lnTo>
                  <a:lnTo>
                    <a:pt x="507" y="472"/>
                  </a:lnTo>
                  <a:lnTo>
                    <a:pt x="506" y="473"/>
                  </a:lnTo>
                  <a:lnTo>
                    <a:pt x="506" y="472"/>
                  </a:lnTo>
                  <a:close/>
                  <a:moveTo>
                    <a:pt x="507" y="472"/>
                  </a:moveTo>
                  <a:lnTo>
                    <a:pt x="512" y="474"/>
                  </a:lnTo>
                  <a:lnTo>
                    <a:pt x="511" y="476"/>
                  </a:lnTo>
                  <a:lnTo>
                    <a:pt x="506" y="474"/>
                  </a:lnTo>
                  <a:lnTo>
                    <a:pt x="507" y="472"/>
                  </a:lnTo>
                  <a:close/>
                  <a:moveTo>
                    <a:pt x="512" y="474"/>
                  </a:moveTo>
                  <a:lnTo>
                    <a:pt x="512" y="475"/>
                  </a:lnTo>
                  <a:lnTo>
                    <a:pt x="511" y="475"/>
                  </a:lnTo>
                  <a:lnTo>
                    <a:pt x="512" y="474"/>
                  </a:lnTo>
                  <a:close/>
                  <a:moveTo>
                    <a:pt x="512" y="475"/>
                  </a:moveTo>
                  <a:lnTo>
                    <a:pt x="512" y="487"/>
                  </a:lnTo>
                  <a:lnTo>
                    <a:pt x="510" y="487"/>
                  </a:lnTo>
                  <a:lnTo>
                    <a:pt x="510" y="475"/>
                  </a:lnTo>
                  <a:lnTo>
                    <a:pt x="512" y="475"/>
                  </a:lnTo>
                  <a:close/>
                  <a:moveTo>
                    <a:pt x="511" y="487"/>
                  </a:moveTo>
                  <a:lnTo>
                    <a:pt x="510" y="487"/>
                  </a:lnTo>
                  <a:lnTo>
                    <a:pt x="511" y="487"/>
                  </a:lnTo>
                  <a:close/>
                  <a:moveTo>
                    <a:pt x="512" y="486"/>
                  </a:moveTo>
                  <a:lnTo>
                    <a:pt x="518" y="496"/>
                  </a:lnTo>
                  <a:lnTo>
                    <a:pt x="517" y="497"/>
                  </a:lnTo>
                  <a:lnTo>
                    <a:pt x="511" y="487"/>
                  </a:lnTo>
                  <a:lnTo>
                    <a:pt x="512" y="486"/>
                  </a:lnTo>
                  <a:close/>
                  <a:moveTo>
                    <a:pt x="518" y="496"/>
                  </a:moveTo>
                  <a:lnTo>
                    <a:pt x="518" y="496"/>
                  </a:lnTo>
                  <a:lnTo>
                    <a:pt x="518" y="497"/>
                  </a:lnTo>
                  <a:lnTo>
                    <a:pt x="517" y="496"/>
                  </a:lnTo>
                  <a:lnTo>
                    <a:pt x="518" y="496"/>
                  </a:lnTo>
                  <a:close/>
                  <a:moveTo>
                    <a:pt x="518" y="497"/>
                  </a:moveTo>
                  <a:lnTo>
                    <a:pt x="507" y="517"/>
                  </a:lnTo>
                  <a:lnTo>
                    <a:pt x="505" y="516"/>
                  </a:lnTo>
                  <a:lnTo>
                    <a:pt x="516" y="496"/>
                  </a:lnTo>
                  <a:lnTo>
                    <a:pt x="518" y="497"/>
                  </a:lnTo>
                  <a:close/>
                  <a:moveTo>
                    <a:pt x="507" y="517"/>
                  </a:moveTo>
                  <a:lnTo>
                    <a:pt x="507" y="518"/>
                  </a:lnTo>
                  <a:lnTo>
                    <a:pt x="506" y="517"/>
                  </a:lnTo>
                  <a:lnTo>
                    <a:pt x="506" y="516"/>
                  </a:lnTo>
                  <a:lnTo>
                    <a:pt x="507" y="517"/>
                  </a:lnTo>
                  <a:close/>
                  <a:moveTo>
                    <a:pt x="506" y="517"/>
                  </a:moveTo>
                  <a:lnTo>
                    <a:pt x="478" y="505"/>
                  </a:lnTo>
                  <a:lnTo>
                    <a:pt x="479" y="503"/>
                  </a:lnTo>
                  <a:lnTo>
                    <a:pt x="507" y="516"/>
                  </a:lnTo>
                  <a:lnTo>
                    <a:pt x="506" y="517"/>
                  </a:lnTo>
                  <a:close/>
                  <a:moveTo>
                    <a:pt x="478" y="503"/>
                  </a:moveTo>
                  <a:lnTo>
                    <a:pt x="478" y="502"/>
                  </a:lnTo>
                  <a:lnTo>
                    <a:pt x="479" y="503"/>
                  </a:lnTo>
                  <a:lnTo>
                    <a:pt x="479" y="504"/>
                  </a:lnTo>
                  <a:lnTo>
                    <a:pt x="478" y="503"/>
                  </a:lnTo>
                  <a:close/>
                  <a:moveTo>
                    <a:pt x="479" y="504"/>
                  </a:moveTo>
                  <a:lnTo>
                    <a:pt x="475" y="522"/>
                  </a:lnTo>
                  <a:lnTo>
                    <a:pt x="473" y="521"/>
                  </a:lnTo>
                  <a:lnTo>
                    <a:pt x="478" y="503"/>
                  </a:lnTo>
                  <a:lnTo>
                    <a:pt x="479" y="504"/>
                  </a:lnTo>
                  <a:close/>
                  <a:moveTo>
                    <a:pt x="475" y="522"/>
                  </a:moveTo>
                  <a:lnTo>
                    <a:pt x="475" y="523"/>
                  </a:lnTo>
                  <a:lnTo>
                    <a:pt x="474" y="523"/>
                  </a:lnTo>
                  <a:lnTo>
                    <a:pt x="474" y="522"/>
                  </a:lnTo>
                  <a:lnTo>
                    <a:pt x="475" y="522"/>
                  </a:lnTo>
                  <a:close/>
                  <a:moveTo>
                    <a:pt x="474" y="523"/>
                  </a:moveTo>
                  <a:lnTo>
                    <a:pt x="469" y="521"/>
                  </a:lnTo>
                  <a:lnTo>
                    <a:pt x="469" y="519"/>
                  </a:lnTo>
                  <a:lnTo>
                    <a:pt x="474" y="521"/>
                  </a:lnTo>
                  <a:lnTo>
                    <a:pt x="474" y="523"/>
                  </a:lnTo>
                  <a:close/>
                  <a:moveTo>
                    <a:pt x="469" y="519"/>
                  </a:moveTo>
                  <a:lnTo>
                    <a:pt x="469" y="519"/>
                  </a:lnTo>
                  <a:lnTo>
                    <a:pt x="469" y="520"/>
                  </a:lnTo>
                  <a:lnTo>
                    <a:pt x="469" y="519"/>
                  </a:lnTo>
                  <a:close/>
                  <a:moveTo>
                    <a:pt x="469" y="521"/>
                  </a:moveTo>
                  <a:lnTo>
                    <a:pt x="462" y="524"/>
                  </a:lnTo>
                  <a:lnTo>
                    <a:pt x="461" y="522"/>
                  </a:lnTo>
                  <a:lnTo>
                    <a:pt x="469" y="519"/>
                  </a:lnTo>
                  <a:lnTo>
                    <a:pt x="469" y="521"/>
                  </a:lnTo>
                  <a:close/>
                  <a:moveTo>
                    <a:pt x="462" y="524"/>
                  </a:moveTo>
                  <a:lnTo>
                    <a:pt x="461" y="524"/>
                  </a:lnTo>
                  <a:lnTo>
                    <a:pt x="461" y="523"/>
                  </a:lnTo>
                  <a:lnTo>
                    <a:pt x="462" y="524"/>
                  </a:lnTo>
                  <a:close/>
                  <a:moveTo>
                    <a:pt x="461" y="524"/>
                  </a:moveTo>
                  <a:lnTo>
                    <a:pt x="427" y="477"/>
                  </a:lnTo>
                  <a:lnTo>
                    <a:pt x="429" y="476"/>
                  </a:lnTo>
                  <a:lnTo>
                    <a:pt x="462" y="523"/>
                  </a:lnTo>
                  <a:lnTo>
                    <a:pt x="461" y="524"/>
                  </a:lnTo>
                  <a:close/>
                  <a:moveTo>
                    <a:pt x="428" y="476"/>
                  </a:moveTo>
                  <a:lnTo>
                    <a:pt x="428" y="476"/>
                  </a:lnTo>
                  <a:lnTo>
                    <a:pt x="429" y="476"/>
                  </a:lnTo>
                  <a:lnTo>
                    <a:pt x="428" y="477"/>
                  </a:lnTo>
                  <a:lnTo>
                    <a:pt x="428" y="476"/>
                  </a:lnTo>
                  <a:close/>
                  <a:moveTo>
                    <a:pt x="428" y="478"/>
                  </a:moveTo>
                  <a:lnTo>
                    <a:pt x="413" y="479"/>
                  </a:lnTo>
                  <a:lnTo>
                    <a:pt x="413" y="477"/>
                  </a:lnTo>
                  <a:lnTo>
                    <a:pt x="428" y="476"/>
                  </a:lnTo>
                  <a:lnTo>
                    <a:pt x="428" y="478"/>
                  </a:lnTo>
                  <a:close/>
                  <a:moveTo>
                    <a:pt x="413" y="477"/>
                  </a:moveTo>
                  <a:lnTo>
                    <a:pt x="413" y="477"/>
                  </a:lnTo>
                  <a:lnTo>
                    <a:pt x="413" y="478"/>
                  </a:lnTo>
                  <a:lnTo>
                    <a:pt x="413" y="477"/>
                  </a:lnTo>
                  <a:close/>
                  <a:moveTo>
                    <a:pt x="413" y="479"/>
                  </a:moveTo>
                  <a:lnTo>
                    <a:pt x="389" y="484"/>
                  </a:lnTo>
                  <a:lnTo>
                    <a:pt x="388" y="482"/>
                  </a:lnTo>
                  <a:lnTo>
                    <a:pt x="413" y="477"/>
                  </a:lnTo>
                  <a:lnTo>
                    <a:pt x="413" y="479"/>
                  </a:lnTo>
                  <a:close/>
                  <a:moveTo>
                    <a:pt x="388" y="482"/>
                  </a:moveTo>
                  <a:lnTo>
                    <a:pt x="388" y="482"/>
                  </a:lnTo>
                  <a:lnTo>
                    <a:pt x="388" y="483"/>
                  </a:lnTo>
                  <a:lnTo>
                    <a:pt x="388" y="482"/>
                  </a:lnTo>
                  <a:close/>
                  <a:moveTo>
                    <a:pt x="389" y="484"/>
                  </a:moveTo>
                  <a:lnTo>
                    <a:pt x="364" y="495"/>
                  </a:lnTo>
                  <a:lnTo>
                    <a:pt x="363" y="493"/>
                  </a:lnTo>
                  <a:lnTo>
                    <a:pt x="388" y="482"/>
                  </a:lnTo>
                  <a:lnTo>
                    <a:pt x="389" y="484"/>
                  </a:lnTo>
                  <a:close/>
                  <a:moveTo>
                    <a:pt x="364" y="495"/>
                  </a:moveTo>
                  <a:lnTo>
                    <a:pt x="364" y="495"/>
                  </a:lnTo>
                  <a:lnTo>
                    <a:pt x="364" y="494"/>
                  </a:lnTo>
                  <a:lnTo>
                    <a:pt x="364" y="495"/>
                  </a:lnTo>
                  <a:close/>
                  <a:moveTo>
                    <a:pt x="364" y="495"/>
                  </a:moveTo>
                  <a:lnTo>
                    <a:pt x="303" y="514"/>
                  </a:lnTo>
                  <a:lnTo>
                    <a:pt x="302" y="513"/>
                  </a:lnTo>
                  <a:lnTo>
                    <a:pt x="363" y="493"/>
                  </a:lnTo>
                  <a:lnTo>
                    <a:pt x="364" y="495"/>
                  </a:lnTo>
                  <a:close/>
                  <a:moveTo>
                    <a:pt x="302" y="513"/>
                  </a:moveTo>
                  <a:lnTo>
                    <a:pt x="302" y="513"/>
                  </a:lnTo>
                  <a:lnTo>
                    <a:pt x="303" y="513"/>
                  </a:lnTo>
                  <a:lnTo>
                    <a:pt x="302" y="513"/>
                  </a:lnTo>
                  <a:close/>
                  <a:moveTo>
                    <a:pt x="303" y="514"/>
                  </a:moveTo>
                  <a:lnTo>
                    <a:pt x="298" y="521"/>
                  </a:lnTo>
                  <a:lnTo>
                    <a:pt x="297" y="520"/>
                  </a:lnTo>
                  <a:lnTo>
                    <a:pt x="302" y="513"/>
                  </a:lnTo>
                  <a:lnTo>
                    <a:pt x="303" y="514"/>
                  </a:lnTo>
                  <a:close/>
                  <a:moveTo>
                    <a:pt x="298" y="521"/>
                  </a:moveTo>
                  <a:lnTo>
                    <a:pt x="298" y="521"/>
                  </a:lnTo>
                  <a:lnTo>
                    <a:pt x="297" y="520"/>
                  </a:lnTo>
                  <a:lnTo>
                    <a:pt x="298" y="521"/>
                  </a:lnTo>
                  <a:close/>
                  <a:moveTo>
                    <a:pt x="298" y="521"/>
                  </a:moveTo>
                  <a:lnTo>
                    <a:pt x="278" y="531"/>
                  </a:lnTo>
                  <a:lnTo>
                    <a:pt x="278" y="530"/>
                  </a:lnTo>
                  <a:lnTo>
                    <a:pt x="297" y="519"/>
                  </a:lnTo>
                  <a:lnTo>
                    <a:pt x="298" y="521"/>
                  </a:lnTo>
                  <a:close/>
                  <a:moveTo>
                    <a:pt x="277" y="531"/>
                  </a:moveTo>
                  <a:lnTo>
                    <a:pt x="277" y="530"/>
                  </a:lnTo>
                  <a:lnTo>
                    <a:pt x="278" y="530"/>
                  </a:lnTo>
                  <a:lnTo>
                    <a:pt x="278" y="531"/>
                  </a:lnTo>
                  <a:lnTo>
                    <a:pt x="277" y="531"/>
                  </a:lnTo>
                  <a:close/>
                  <a:moveTo>
                    <a:pt x="279" y="530"/>
                  </a:moveTo>
                  <a:lnTo>
                    <a:pt x="283" y="588"/>
                  </a:lnTo>
                  <a:lnTo>
                    <a:pt x="282" y="588"/>
                  </a:lnTo>
                  <a:lnTo>
                    <a:pt x="277" y="531"/>
                  </a:lnTo>
                  <a:lnTo>
                    <a:pt x="279" y="530"/>
                  </a:lnTo>
                  <a:close/>
                  <a:moveTo>
                    <a:pt x="282" y="588"/>
                  </a:moveTo>
                  <a:lnTo>
                    <a:pt x="282" y="588"/>
                  </a:lnTo>
                  <a:lnTo>
                    <a:pt x="283" y="588"/>
                  </a:lnTo>
                  <a:lnTo>
                    <a:pt x="282" y="588"/>
                  </a:lnTo>
                  <a:close/>
                  <a:moveTo>
                    <a:pt x="283" y="588"/>
                  </a:moveTo>
                  <a:lnTo>
                    <a:pt x="288" y="597"/>
                  </a:lnTo>
                  <a:lnTo>
                    <a:pt x="286" y="598"/>
                  </a:lnTo>
                  <a:lnTo>
                    <a:pt x="282" y="588"/>
                  </a:lnTo>
                  <a:lnTo>
                    <a:pt x="283" y="588"/>
                  </a:lnTo>
                  <a:close/>
                  <a:moveTo>
                    <a:pt x="288" y="597"/>
                  </a:moveTo>
                  <a:lnTo>
                    <a:pt x="288" y="598"/>
                  </a:lnTo>
                  <a:lnTo>
                    <a:pt x="287" y="598"/>
                  </a:lnTo>
                  <a:lnTo>
                    <a:pt x="288" y="597"/>
                  </a:lnTo>
                  <a:close/>
                  <a:moveTo>
                    <a:pt x="288" y="598"/>
                  </a:moveTo>
                  <a:lnTo>
                    <a:pt x="283" y="617"/>
                  </a:lnTo>
                  <a:lnTo>
                    <a:pt x="282" y="616"/>
                  </a:lnTo>
                  <a:lnTo>
                    <a:pt x="286" y="597"/>
                  </a:lnTo>
                  <a:lnTo>
                    <a:pt x="288" y="598"/>
                  </a:lnTo>
                  <a:close/>
                  <a:moveTo>
                    <a:pt x="283" y="617"/>
                  </a:moveTo>
                  <a:lnTo>
                    <a:pt x="283" y="617"/>
                  </a:lnTo>
                  <a:lnTo>
                    <a:pt x="283" y="616"/>
                  </a:lnTo>
                  <a:lnTo>
                    <a:pt x="283" y="617"/>
                  </a:lnTo>
                  <a:close/>
                  <a:moveTo>
                    <a:pt x="283" y="617"/>
                  </a:moveTo>
                  <a:lnTo>
                    <a:pt x="262" y="651"/>
                  </a:lnTo>
                  <a:lnTo>
                    <a:pt x="261" y="650"/>
                  </a:lnTo>
                  <a:lnTo>
                    <a:pt x="282" y="616"/>
                  </a:lnTo>
                  <a:lnTo>
                    <a:pt x="283" y="617"/>
                  </a:lnTo>
                  <a:close/>
                  <a:moveTo>
                    <a:pt x="262" y="651"/>
                  </a:moveTo>
                  <a:lnTo>
                    <a:pt x="262" y="652"/>
                  </a:lnTo>
                  <a:lnTo>
                    <a:pt x="261" y="651"/>
                  </a:lnTo>
                  <a:lnTo>
                    <a:pt x="262" y="651"/>
                  </a:lnTo>
                  <a:close/>
                  <a:moveTo>
                    <a:pt x="261" y="651"/>
                  </a:moveTo>
                  <a:lnTo>
                    <a:pt x="207" y="613"/>
                  </a:lnTo>
                  <a:lnTo>
                    <a:pt x="209" y="611"/>
                  </a:lnTo>
                  <a:lnTo>
                    <a:pt x="262" y="650"/>
                  </a:lnTo>
                  <a:lnTo>
                    <a:pt x="261" y="651"/>
                  </a:lnTo>
                  <a:close/>
                  <a:moveTo>
                    <a:pt x="207" y="613"/>
                  </a:moveTo>
                  <a:lnTo>
                    <a:pt x="207" y="612"/>
                  </a:lnTo>
                  <a:lnTo>
                    <a:pt x="207" y="611"/>
                  </a:lnTo>
                  <a:lnTo>
                    <a:pt x="208" y="612"/>
                  </a:lnTo>
                  <a:lnTo>
                    <a:pt x="207" y="613"/>
                  </a:lnTo>
                  <a:close/>
                  <a:moveTo>
                    <a:pt x="207" y="611"/>
                  </a:moveTo>
                  <a:lnTo>
                    <a:pt x="211" y="603"/>
                  </a:lnTo>
                  <a:lnTo>
                    <a:pt x="213" y="604"/>
                  </a:lnTo>
                  <a:lnTo>
                    <a:pt x="209" y="612"/>
                  </a:lnTo>
                  <a:lnTo>
                    <a:pt x="207" y="611"/>
                  </a:lnTo>
                  <a:close/>
                  <a:moveTo>
                    <a:pt x="213" y="604"/>
                  </a:moveTo>
                  <a:lnTo>
                    <a:pt x="213" y="604"/>
                  </a:lnTo>
                  <a:lnTo>
                    <a:pt x="212" y="604"/>
                  </a:lnTo>
                  <a:lnTo>
                    <a:pt x="213" y="604"/>
                  </a:lnTo>
                  <a:close/>
                  <a:moveTo>
                    <a:pt x="211" y="603"/>
                  </a:moveTo>
                  <a:lnTo>
                    <a:pt x="213" y="592"/>
                  </a:lnTo>
                  <a:lnTo>
                    <a:pt x="215" y="592"/>
                  </a:lnTo>
                  <a:lnTo>
                    <a:pt x="213" y="604"/>
                  </a:lnTo>
                  <a:lnTo>
                    <a:pt x="211" y="603"/>
                  </a:lnTo>
                  <a:close/>
                  <a:moveTo>
                    <a:pt x="213" y="592"/>
                  </a:moveTo>
                  <a:lnTo>
                    <a:pt x="213" y="591"/>
                  </a:lnTo>
                  <a:lnTo>
                    <a:pt x="214" y="592"/>
                  </a:lnTo>
                  <a:lnTo>
                    <a:pt x="213" y="592"/>
                  </a:lnTo>
                  <a:close/>
                  <a:moveTo>
                    <a:pt x="213" y="591"/>
                  </a:moveTo>
                  <a:lnTo>
                    <a:pt x="225" y="582"/>
                  </a:lnTo>
                  <a:lnTo>
                    <a:pt x="226" y="584"/>
                  </a:lnTo>
                  <a:lnTo>
                    <a:pt x="215" y="592"/>
                  </a:lnTo>
                  <a:lnTo>
                    <a:pt x="213" y="591"/>
                  </a:lnTo>
                  <a:close/>
                  <a:moveTo>
                    <a:pt x="226" y="583"/>
                  </a:moveTo>
                  <a:lnTo>
                    <a:pt x="226" y="583"/>
                  </a:lnTo>
                  <a:lnTo>
                    <a:pt x="226" y="584"/>
                  </a:lnTo>
                  <a:lnTo>
                    <a:pt x="225" y="583"/>
                  </a:lnTo>
                  <a:lnTo>
                    <a:pt x="226" y="583"/>
                  </a:lnTo>
                  <a:close/>
                  <a:moveTo>
                    <a:pt x="224" y="583"/>
                  </a:moveTo>
                  <a:lnTo>
                    <a:pt x="223" y="572"/>
                  </a:lnTo>
                  <a:lnTo>
                    <a:pt x="225" y="572"/>
                  </a:lnTo>
                  <a:lnTo>
                    <a:pt x="226" y="583"/>
                  </a:lnTo>
                  <a:lnTo>
                    <a:pt x="224" y="583"/>
                  </a:lnTo>
                  <a:close/>
                  <a:moveTo>
                    <a:pt x="223" y="572"/>
                  </a:moveTo>
                  <a:lnTo>
                    <a:pt x="223" y="571"/>
                  </a:lnTo>
                  <a:lnTo>
                    <a:pt x="224" y="572"/>
                  </a:lnTo>
                  <a:lnTo>
                    <a:pt x="223" y="572"/>
                  </a:lnTo>
                  <a:close/>
                  <a:moveTo>
                    <a:pt x="223" y="571"/>
                  </a:moveTo>
                  <a:lnTo>
                    <a:pt x="227" y="561"/>
                  </a:lnTo>
                  <a:lnTo>
                    <a:pt x="229" y="561"/>
                  </a:lnTo>
                  <a:lnTo>
                    <a:pt x="225" y="572"/>
                  </a:lnTo>
                  <a:lnTo>
                    <a:pt x="223" y="571"/>
                  </a:lnTo>
                  <a:close/>
                  <a:moveTo>
                    <a:pt x="229" y="561"/>
                  </a:moveTo>
                  <a:lnTo>
                    <a:pt x="229" y="561"/>
                  </a:lnTo>
                  <a:lnTo>
                    <a:pt x="228" y="561"/>
                  </a:lnTo>
                  <a:lnTo>
                    <a:pt x="229" y="561"/>
                  </a:lnTo>
                  <a:close/>
                  <a:moveTo>
                    <a:pt x="227" y="562"/>
                  </a:moveTo>
                  <a:lnTo>
                    <a:pt x="221" y="551"/>
                  </a:lnTo>
                  <a:lnTo>
                    <a:pt x="222" y="550"/>
                  </a:lnTo>
                  <a:lnTo>
                    <a:pt x="229" y="561"/>
                  </a:lnTo>
                  <a:lnTo>
                    <a:pt x="227" y="562"/>
                  </a:lnTo>
                  <a:close/>
                  <a:moveTo>
                    <a:pt x="221" y="550"/>
                  </a:moveTo>
                  <a:lnTo>
                    <a:pt x="221" y="549"/>
                  </a:lnTo>
                  <a:lnTo>
                    <a:pt x="222" y="550"/>
                  </a:lnTo>
                  <a:lnTo>
                    <a:pt x="221" y="551"/>
                  </a:lnTo>
                  <a:lnTo>
                    <a:pt x="221" y="550"/>
                  </a:lnTo>
                  <a:close/>
                  <a:moveTo>
                    <a:pt x="222" y="551"/>
                  </a:moveTo>
                  <a:lnTo>
                    <a:pt x="211" y="569"/>
                  </a:lnTo>
                  <a:lnTo>
                    <a:pt x="209" y="568"/>
                  </a:lnTo>
                  <a:lnTo>
                    <a:pt x="221" y="550"/>
                  </a:lnTo>
                  <a:lnTo>
                    <a:pt x="222" y="551"/>
                  </a:lnTo>
                  <a:close/>
                  <a:moveTo>
                    <a:pt x="211" y="569"/>
                  </a:moveTo>
                  <a:lnTo>
                    <a:pt x="211" y="570"/>
                  </a:lnTo>
                  <a:lnTo>
                    <a:pt x="210" y="569"/>
                  </a:lnTo>
                  <a:lnTo>
                    <a:pt x="211" y="569"/>
                  </a:lnTo>
                  <a:close/>
                  <a:moveTo>
                    <a:pt x="210" y="569"/>
                  </a:moveTo>
                  <a:lnTo>
                    <a:pt x="166" y="545"/>
                  </a:lnTo>
                  <a:lnTo>
                    <a:pt x="166" y="543"/>
                  </a:lnTo>
                  <a:lnTo>
                    <a:pt x="211" y="568"/>
                  </a:lnTo>
                  <a:lnTo>
                    <a:pt x="210" y="569"/>
                  </a:lnTo>
                  <a:close/>
                  <a:moveTo>
                    <a:pt x="166" y="543"/>
                  </a:moveTo>
                  <a:lnTo>
                    <a:pt x="166" y="543"/>
                  </a:lnTo>
                  <a:lnTo>
                    <a:pt x="166" y="544"/>
                  </a:lnTo>
                  <a:lnTo>
                    <a:pt x="166" y="543"/>
                  </a:lnTo>
                  <a:close/>
                  <a:moveTo>
                    <a:pt x="166" y="545"/>
                  </a:moveTo>
                  <a:lnTo>
                    <a:pt x="142" y="555"/>
                  </a:lnTo>
                  <a:lnTo>
                    <a:pt x="142" y="554"/>
                  </a:lnTo>
                  <a:lnTo>
                    <a:pt x="166" y="543"/>
                  </a:lnTo>
                  <a:lnTo>
                    <a:pt x="166" y="545"/>
                  </a:lnTo>
                  <a:close/>
                  <a:moveTo>
                    <a:pt x="142" y="554"/>
                  </a:moveTo>
                  <a:lnTo>
                    <a:pt x="142" y="554"/>
                  </a:lnTo>
                  <a:lnTo>
                    <a:pt x="142" y="555"/>
                  </a:lnTo>
                  <a:lnTo>
                    <a:pt x="142" y="554"/>
                  </a:lnTo>
                  <a:close/>
                  <a:moveTo>
                    <a:pt x="142" y="555"/>
                  </a:moveTo>
                  <a:lnTo>
                    <a:pt x="138" y="557"/>
                  </a:lnTo>
                  <a:lnTo>
                    <a:pt x="137" y="556"/>
                  </a:lnTo>
                  <a:lnTo>
                    <a:pt x="142" y="554"/>
                  </a:lnTo>
                  <a:lnTo>
                    <a:pt x="142" y="555"/>
                  </a:lnTo>
                  <a:close/>
                  <a:moveTo>
                    <a:pt x="138" y="557"/>
                  </a:moveTo>
                  <a:lnTo>
                    <a:pt x="138" y="558"/>
                  </a:lnTo>
                  <a:lnTo>
                    <a:pt x="137" y="558"/>
                  </a:lnTo>
                  <a:lnTo>
                    <a:pt x="137" y="557"/>
                  </a:lnTo>
                  <a:lnTo>
                    <a:pt x="138" y="557"/>
                  </a:lnTo>
                  <a:close/>
                  <a:moveTo>
                    <a:pt x="137" y="558"/>
                  </a:moveTo>
                  <a:lnTo>
                    <a:pt x="125" y="556"/>
                  </a:lnTo>
                  <a:lnTo>
                    <a:pt x="125" y="554"/>
                  </a:lnTo>
                  <a:lnTo>
                    <a:pt x="137" y="556"/>
                  </a:lnTo>
                  <a:lnTo>
                    <a:pt x="137" y="558"/>
                  </a:lnTo>
                  <a:close/>
                  <a:moveTo>
                    <a:pt x="125" y="556"/>
                  </a:moveTo>
                  <a:lnTo>
                    <a:pt x="124" y="556"/>
                  </a:lnTo>
                  <a:lnTo>
                    <a:pt x="124" y="555"/>
                  </a:lnTo>
                  <a:lnTo>
                    <a:pt x="125" y="555"/>
                  </a:lnTo>
                  <a:lnTo>
                    <a:pt x="125" y="556"/>
                  </a:lnTo>
                  <a:close/>
                  <a:moveTo>
                    <a:pt x="124" y="555"/>
                  </a:moveTo>
                  <a:lnTo>
                    <a:pt x="124" y="542"/>
                  </a:lnTo>
                  <a:lnTo>
                    <a:pt x="126" y="542"/>
                  </a:lnTo>
                  <a:lnTo>
                    <a:pt x="126" y="555"/>
                  </a:lnTo>
                  <a:lnTo>
                    <a:pt x="124" y="555"/>
                  </a:lnTo>
                  <a:close/>
                  <a:moveTo>
                    <a:pt x="125" y="541"/>
                  </a:moveTo>
                  <a:lnTo>
                    <a:pt x="126" y="542"/>
                  </a:lnTo>
                  <a:lnTo>
                    <a:pt x="125" y="542"/>
                  </a:lnTo>
                  <a:lnTo>
                    <a:pt x="125" y="541"/>
                  </a:lnTo>
                  <a:close/>
                  <a:moveTo>
                    <a:pt x="124" y="543"/>
                  </a:moveTo>
                  <a:lnTo>
                    <a:pt x="116" y="542"/>
                  </a:lnTo>
                  <a:lnTo>
                    <a:pt x="117" y="540"/>
                  </a:lnTo>
                  <a:lnTo>
                    <a:pt x="125" y="541"/>
                  </a:lnTo>
                  <a:lnTo>
                    <a:pt x="124" y="543"/>
                  </a:lnTo>
                  <a:close/>
                  <a:moveTo>
                    <a:pt x="116" y="542"/>
                  </a:moveTo>
                  <a:lnTo>
                    <a:pt x="116" y="542"/>
                  </a:lnTo>
                  <a:lnTo>
                    <a:pt x="116" y="541"/>
                  </a:lnTo>
                  <a:lnTo>
                    <a:pt x="116" y="542"/>
                  </a:lnTo>
                  <a:close/>
                  <a:moveTo>
                    <a:pt x="116" y="541"/>
                  </a:moveTo>
                  <a:lnTo>
                    <a:pt x="112" y="535"/>
                  </a:lnTo>
                  <a:lnTo>
                    <a:pt x="113" y="534"/>
                  </a:lnTo>
                  <a:lnTo>
                    <a:pt x="117" y="540"/>
                  </a:lnTo>
                  <a:lnTo>
                    <a:pt x="116" y="541"/>
                  </a:lnTo>
                  <a:close/>
                  <a:moveTo>
                    <a:pt x="112" y="534"/>
                  </a:moveTo>
                  <a:lnTo>
                    <a:pt x="112" y="533"/>
                  </a:lnTo>
                  <a:lnTo>
                    <a:pt x="113" y="534"/>
                  </a:lnTo>
                  <a:lnTo>
                    <a:pt x="112" y="535"/>
                  </a:lnTo>
                  <a:lnTo>
                    <a:pt x="112" y="534"/>
                  </a:lnTo>
                  <a:close/>
                  <a:moveTo>
                    <a:pt x="113" y="535"/>
                  </a:moveTo>
                  <a:lnTo>
                    <a:pt x="108" y="543"/>
                  </a:lnTo>
                  <a:lnTo>
                    <a:pt x="107" y="542"/>
                  </a:lnTo>
                  <a:lnTo>
                    <a:pt x="112" y="534"/>
                  </a:lnTo>
                  <a:lnTo>
                    <a:pt x="113" y="535"/>
                  </a:lnTo>
                  <a:close/>
                  <a:moveTo>
                    <a:pt x="108" y="543"/>
                  </a:moveTo>
                  <a:lnTo>
                    <a:pt x="107" y="544"/>
                  </a:lnTo>
                  <a:lnTo>
                    <a:pt x="107" y="543"/>
                  </a:lnTo>
                  <a:lnTo>
                    <a:pt x="108" y="543"/>
                  </a:lnTo>
                  <a:close/>
                  <a:moveTo>
                    <a:pt x="107" y="543"/>
                  </a:moveTo>
                  <a:lnTo>
                    <a:pt x="100" y="536"/>
                  </a:lnTo>
                  <a:lnTo>
                    <a:pt x="101" y="535"/>
                  </a:lnTo>
                  <a:lnTo>
                    <a:pt x="108" y="542"/>
                  </a:lnTo>
                  <a:lnTo>
                    <a:pt x="107" y="543"/>
                  </a:lnTo>
                  <a:close/>
                  <a:moveTo>
                    <a:pt x="100" y="535"/>
                  </a:moveTo>
                  <a:lnTo>
                    <a:pt x="101" y="534"/>
                  </a:lnTo>
                  <a:lnTo>
                    <a:pt x="101" y="535"/>
                  </a:lnTo>
                  <a:lnTo>
                    <a:pt x="100" y="535"/>
                  </a:lnTo>
                  <a:close/>
                  <a:moveTo>
                    <a:pt x="102" y="536"/>
                  </a:moveTo>
                  <a:lnTo>
                    <a:pt x="87" y="561"/>
                  </a:lnTo>
                  <a:lnTo>
                    <a:pt x="86" y="560"/>
                  </a:lnTo>
                  <a:lnTo>
                    <a:pt x="100" y="535"/>
                  </a:lnTo>
                  <a:lnTo>
                    <a:pt x="102" y="536"/>
                  </a:lnTo>
                  <a:close/>
                  <a:moveTo>
                    <a:pt x="86" y="562"/>
                  </a:moveTo>
                  <a:lnTo>
                    <a:pt x="85" y="561"/>
                  </a:lnTo>
                  <a:lnTo>
                    <a:pt x="86" y="560"/>
                  </a:lnTo>
                  <a:lnTo>
                    <a:pt x="86" y="561"/>
                  </a:lnTo>
                  <a:lnTo>
                    <a:pt x="86" y="562"/>
                  </a:lnTo>
                  <a:close/>
                  <a:moveTo>
                    <a:pt x="87" y="560"/>
                  </a:moveTo>
                  <a:lnTo>
                    <a:pt x="102" y="568"/>
                  </a:lnTo>
                  <a:lnTo>
                    <a:pt x="101" y="570"/>
                  </a:lnTo>
                  <a:lnTo>
                    <a:pt x="86" y="562"/>
                  </a:lnTo>
                  <a:lnTo>
                    <a:pt x="87" y="560"/>
                  </a:lnTo>
                  <a:close/>
                  <a:moveTo>
                    <a:pt x="102" y="568"/>
                  </a:moveTo>
                  <a:lnTo>
                    <a:pt x="102" y="568"/>
                  </a:lnTo>
                  <a:lnTo>
                    <a:pt x="102" y="569"/>
                  </a:lnTo>
                  <a:lnTo>
                    <a:pt x="101" y="569"/>
                  </a:lnTo>
                  <a:lnTo>
                    <a:pt x="102" y="568"/>
                  </a:lnTo>
                  <a:close/>
                  <a:moveTo>
                    <a:pt x="102" y="569"/>
                  </a:moveTo>
                  <a:lnTo>
                    <a:pt x="94" y="587"/>
                  </a:lnTo>
                  <a:lnTo>
                    <a:pt x="93" y="586"/>
                  </a:lnTo>
                  <a:lnTo>
                    <a:pt x="100" y="568"/>
                  </a:lnTo>
                  <a:lnTo>
                    <a:pt x="102" y="569"/>
                  </a:lnTo>
                  <a:close/>
                  <a:moveTo>
                    <a:pt x="93" y="587"/>
                  </a:moveTo>
                  <a:lnTo>
                    <a:pt x="92" y="587"/>
                  </a:lnTo>
                  <a:lnTo>
                    <a:pt x="93" y="586"/>
                  </a:lnTo>
                  <a:lnTo>
                    <a:pt x="94" y="587"/>
                  </a:lnTo>
                  <a:lnTo>
                    <a:pt x="93" y="587"/>
                  </a:lnTo>
                  <a:close/>
                  <a:moveTo>
                    <a:pt x="94" y="586"/>
                  </a:moveTo>
                  <a:lnTo>
                    <a:pt x="102" y="595"/>
                  </a:lnTo>
                  <a:lnTo>
                    <a:pt x="101" y="596"/>
                  </a:lnTo>
                  <a:lnTo>
                    <a:pt x="93" y="587"/>
                  </a:lnTo>
                  <a:lnTo>
                    <a:pt x="94" y="586"/>
                  </a:lnTo>
                  <a:close/>
                  <a:moveTo>
                    <a:pt x="102" y="595"/>
                  </a:moveTo>
                  <a:lnTo>
                    <a:pt x="103" y="596"/>
                  </a:lnTo>
                  <a:lnTo>
                    <a:pt x="102" y="596"/>
                  </a:lnTo>
                  <a:lnTo>
                    <a:pt x="102" y="595"/>
                  </a:lnTo>
                  <a:close/>
                  <a:moveTo>
                    <a:pt x="103" y="596"/>
                  </a:moveTo>
                  <a:lnTo>
                    <a:pt x="92" y="615"/>
                  </a:lnTo>
                  <a:lnTo>
                    <a:pt x="90" y="614"/>
                  </a:lnTo>
                  <a:lnTo>
                    <a:pt x="101" y="595"/>
                  </a:lnTo>
                  <a:lnTo>
                    <a:pt x="103" y="596"/>
                  </a:lnTo>
                  <a:close/>
                  <a:moveTo>
                    <a:pt x="92" y="615"/>
                  </a:moveTo>
                  <a:lnTo>
                    <a:pt x="92" y="615"/>
                  </a:lnTo>
                  <a:lnTo>
                    <a:pt x="91" y="615"/>
                  </a:lnTo>
                  <a:lnTo>
                    <a:pt x="91" y="614"/>
                  </a:lnTo>
                  <a:lnTo>
                    <a:pt x="92" y="615"/>
                  </a:lnTo>
                  <a:close/>
                  <a:moveTo>
                    <a:pt x="91" y="615"/>
                  </a:moveTo>
                  <a:lnTo>
                    <a:pt x="70" y="614"/>
                  </a:lnTo>
                  <a:lnTo>
                    <a:pt x="70" y="612"/>
                  </a:lnTo>
                  <a:lnTo>
                    <a:pt x="91" y="613"/>
                  </a:lnTo>
                  <a:lnTo>
                    <a:pt x="91" y="615"/>
                  </a:lnTo>
                  <a:close/>
                  <a:moveTo>
                    <a:pt x="69" y="613"/>
                  </a:moveTo>
                  <a:lnTo>
                    <a:pt x="69" y="612"/>
                  </a:lnTo>
                  <a:lnTo>
                    <a:pt x="70" y="612"/>
                  </a:lnTo>
                  <a:lnTo>
                    <a:pt x="70" y="613"/>
                  </a:lnTo>
                  <a:lnTo>
                    <a:pt x="69" y="613"/>
                  </a:lnTo>
                  <a:close/>
                  <a:moveTo>
                    <a:pt x="71" y="613"/>
                  </a:moveTo>
                  <a:lnTo>
                    <a:pt x="68" y="632"/>
                  </a:lnTo>
                  <a:lnTo>
                    <a:pt x="66" y="632"/>
                  </a:lnTo>
                  <a:lnTo>
                    <a:pt x="69" y="613"/>
                  </a:lnTo>
                  <a:lnTo>
                    <a:pt x="71" y="613"/>
                  </a:lnTo>
                  <a:close/>
                  <a:moveTo>
                    <a:pt x="66" y="632"/>
                  </a:moveTo>
                  <a:lnTo>
                    <a:pt x="66" y="632"/>
                  </a:lnTo>
                  <a:lnTo>
                    <a:pt x="67" y="632"/>
                  </a:lnTo>
                  <a:lnTo>
                    <a:pt x="66" y="632"/>
                  </a:lnTo>
                  <a:close/>
                  <a:moveTo>
                    <a:pt x="68" y="632"/>
                  </a:moveTo>
                  <a:lnTo>
                    <a:pt x="69" y="645"/>
                  </a:lnTo>
                  <a:lnTo>
                    <a:pt x="67" y="645"/>
                  </a:lnTo>
                  <a:lnTo>
                    <a:pt x="66" y="632"/>
                  </a:lnTo>
                  <a:lnTo>
                    <a:pt x="68" y="632"/>
                  </a:lnTo>
                  <a:close/>
                  <a:moveTo>
                    <a:pt x="69" y="645"/>
                  </a:moveTo>
                  <a:lnTo>
                    <a:pt x="69" y="646"/>
                  </a:lnTo>
                  <a:lnTo>
                    <a:pt x="68" y="646"/>
                  </a:lnTo>
                  <a:lnTo>
                    <a:pt x="68" y="645"/>
                  </a:lnTo>
                  <a:lnTo>
                    <a:pt x="69" y="645"/>
                  </a:lnTo>
                  <a:close/>
                  <a:moveTo>
                    <a:pt x="68" y="646"/>
                  </a:moveTo>
                  <a:lnTo>
                    <a:pt x="64" y="651"/>
                  </a:lnTo>
                  <a:lnTo>
                    <a:pt x="62" y="650"/>
                  </a:lnTo>
                  <a:lnTo>
                    <a:pt x="67" y="645"/>
                  </a:lnTo>
                  <a:lnTo>
                    <a:pt x="68" y="646"/>
                  </a:lnTo>
                  <a:close/>
                  <a:moveTo>
                    <a:pt x="63" y="652"/>
                  </a:moveTo>
                  <a:lnTo>
                    <a:pt x="62" y="651"/>
                  </a:lnTo>
                  <a:lnTo>
                    <a:pt x="62" y="650"/>
                  </a:lnTo>
                  <a:lnTo>
                    <a:pt x="63" y="651"/>
                  </a:lnTo>
                  <a:lnTo>
                    <a:pt x="63" y="652"/>
                  </a:lnTo>
                  <a:close/>
                  <a:moveTo>
                    <a:pt x="63" y="650"/>
                  </a:moveTo>
                  <a:lnTo>
                    <a:pt x="70" y="653"/>
                  </a:lnTo>
                  <a:lnTo>
                    <a:pt x="69" y="655"/>
                  </a:lnTo>
                  <a:lnTo>
                    <a:pt x="63" y="652"/>
                  </a:lnTo>
                  <a:lnTo>
                    <a:pt x="63" y="650"/>
                  </a:lnTo>
                  <a:close/>
                  <a:moveTo>
                    <a:pt x="70" y="653"/>
                  </a:moveTo>
                  <a:lnTo>
                    <a:pt x="71" y="653"/>
                  </a:lnTo>
                  <a:lnTo>
                    <a:pt x="71" y="654"/>
                  </a:lnTo>
                  <a:lnTo>
                    <a:pt x="70" y="654"/>
                  </a:lnTo>
                  <a:lnTo>
                    <a:pt x="70" y="653"/>
                  </a:lnTo>
                  <a:close/>
                  <a:moveTo>
                    <a:pt x="71" y="654"/>
                  </a:moveTo>
                  <a:lnTo>
                    <a:pt x="65" y="665"/>
                  </a:lnTo>
                  <a:lnTo>
                    <a:pt x="64" y="665"/>
                  </a:lnTo>
                  <a:lnTo>
                    <a:pt x="69" y="653"/>
                  </a:lnTo>
                  <a:lnTo>
                    <a:pt x="71" y="654"/>
                  </a:lnTo>
                  <a:close/>
                  <a:moveTo>
                    <a:pt x="65" y="665"/>
                  </a:moveTo>
                  <a:lnTo>
                    <a:pt x="65" y="666"/>
                  </a:lnTo>
                  <a:lnTo>
                    <a:pt x="65" y="665"/>
                  </a:lnTo>
                  <a:close/>
                  <a:moveTo>
                    <a:pt x="65" y="666"/>
                  </a:moveTo>
                  <a:lnTo>
                    <a:pt x="5" y="670"/>
                  </a:lnTo>
                  <a:lnTo>
                    <a:pt x="4" y="668"/>
                  </a:lnTo>
                  <a:lnTo>
                    <a:pt x="65" y="664"/>
                  </a:lnTo>
                  <a:lnTo>
                    <a:pt x="65" y="666"/>
                  </a:lnTo>
                  <a:close/>
                  <a:moveTo>
                    <a:pt x="5" y="670"/>
                  </a:moveTo>
                  <a:lnTo>
                    <a:pt x="3" y="670"/>
                  </a:lnTo>
                  <a:lnTo>
                    <a:pt x="4" y="669"/>
                  </a:lnTo>
                  <a:lnTo>
                    <a:pt x="5" y="669"/>
                  </a:lnTo>
                  <a:lnTo>
                    <a:pt x="5" y="670"/>
                  </a:lnTo>
                  <a:close/>
                  <a:moveTo>
                    <a:pt x="4" y="669"/>
                  </a:moveTo>
                  <a:lnTo>
                    <a:pt x="5" y="665"/>
                  </a:lnTo>
                  <a:lnTo>
                    <a:pt x="6" y="666"/>
                  </a:lnTo>
                  <a:lnTo>
                    <a:pt x="5" y="669"/>
                  </a:lnTo>
                  <a:lnTo>
                    <a:pt x="4" y="669"/>
                  </a:lnTo>
                  <a:close/>
                  <a:moveTo>
                    <a:pt x="5" y="665"/>
                  </a:moveTo>
                  <a:lnTo>
                    <a:pt x="5" y="665"/>
                  </a:lnTo>
                  <a:lnTo>
                    <a:pt x="6" y="666"/>
                  </a:lnTo>
                  <a:lnTo>
                    <a:pt x="5" y="665"/>
                  </a:lnTo>
                  <a:close/>
                  <a:moveTo>
                    <a:pt x="5" y="665"/>
                  </a:moveTo>
                  <a:lnTo>
                    <a:pt x="25" y="646"/>
                  </a:lnTo>
                  <a:lnTo>
                    <a:pt x="27" y="647"/>
                  </a:lnTo>
                  <a:lnTo>
                    <a:pt x="6" y="666"/>
                  </a:lnTo>
                  <a:lnTo>
                    <a:pt x="5" y="665"/>
                  </a:lnTo>
                  <a:close/>
                  <a:moveTo>
                    <a:pt x="27" y="645"/>
                  </a:moveTo>
                  <a:lnTo>
                    <a:pt x="27" y="646"/>
                  </a:lnTo>
                  <a:lnTo>
                    <a:pt x="27" y="647"/>
                  </a:lnTo>
                  <a:lnTo>
                    <a:pt x="26" y="646"/>
                  </a:lnTo>
                  <a:lnTo>
                    <a:pt x="27" y="645"/>
                  </a:lnTo>
                  <a:close/>
                  <a:moveTo>
                    <a:pt x="25" y="647"/>
                  </a:moveTo>
                  <a:lnTo>
                    <a:pt x="17" y="640"/>
                  </a:lnTo>
                  <a:lnTo>
                    <a:pt x="18" y="638"/>
                  </a:lnTo>
                  <a:lnTo>
                    <a:pt x="27" y="645"/>
                  </a:lnTo>
                  <a:lnTo>
                    <a:pt x="25" y="647"/>
                  </a:lnTo>
                  <a:close/>
                  <a:moveTo>
                    <a:pt x="17" y="640"/>
                  </a:moveTo>
                  <a:lnTo>
                    <a:pt x="16" y="640"/>
                  </a:lnTo>
                  <a:lnTo>
                    <a:pt x="16" y="639"/>
                  </a:lnTo>
                  <a:lnTo>
                    <a:pt x="17" y="639"/>
                  </a:lnTo>
                  <a:lnTo>
                    <a:pt x="17" y="640"/>
                  </a:lnTo>
                  <a:close/>
                  <a:moveTo>
                    <a:pt x="16" y="639"/>
                  </a:moveTo>
                  <a:lnTo>
                    <a:pt x="13" y="629"/>
                  </a:lnTo>
                  <a:lnTo>
                    <a:pt x="15" y="629"/>
                  </a:lnTo>
                  <a:lnTo>
                    <a:pt x="18" y="639"/>
                  </a:lnTo>
                  <a:lnTo>
                    <a:pt x="16" y="639"/>
                  </a:lnTo>
                  <a:close/>
                  <a:moveTo>
                    <a:pt x="13" y="629"/>
                  </a:moveTo>
                  <a:lnTo>
                    <a:pt x="13" y="629"/>
                  </a:lnTo>
                  <a:lnTo>
                    <a:pt x="13" y="628"/>
                  </a:lnTo>
                  <a:lnTo>
                    <a:pt x="14" y="629"/>
                  </a:lnTo>
                  <a:lnTo>
                    <a:pt x="13" y="629"/>
                  </a:lnTo>
                  <a:close/>
                  <a:moveTo>
                    <a:pt x="13" y="628"/>
                  </a:moveTo>
                  <a:lnTo>
                    <a:pt x="22" y="619"/>
                  </a:lnTo>
                  <a:lnTo>
                    <a:pt x="23" y="620"/>
                  </a:lnTo>
                  <a:lnTo>
                    <a:pt x="15" y="630"/>
                  </a:lnTo>
                  <a:lnTo>
                    <a:pt x="13" y="628"/>
                  </a:lnTo>
                  <a:close/>
                  <a:moveTo>
                    <a:pt x="22" y="618"/>
                  </a:moveTo>
                  <a:lnTo>
                    <a:pt x="25" y="618"/>
                  </a:lnTo>
                  <a:lnTo>
                    <a:pt x="23" y="620"/>
                  </a:lnTo>
                  <a:lnTo>
                    <a:pt x="22" y="619"/>
                  </a:lnTo>
                  <a:lnTo>
                    <a:pt x="22" y="618"/>
                  </a:lnTo>
                  <a:close/>
                  <a:moveTo>
                    <a:pt x="22" y="620"/>
                  </a:moveTo>
                  <a:lnTo>
                    <a:pt x="1" y="622"/>
                  </a:lnTo>
                  <a:lnTo>
                    <a:pt x="1" y="620"/>
                  </a:lnTo>
                  <a:lnTo>
                    <a:pt x="22" y="618"/>
                  </a:lnTo>
                  <a:lnTo>
                    <a:pt x="22" y="620"/>
                  </a:lnTo>
                  <a:close/>
                  <a:moveTo>
                    <a:pt x="1" y="622"/>
                  </a:moveTo>
                  <a:lnTo>
                    <a:pt x="0" y="622"/>
                  </a:lnTo>
                  <a:lnTo>
                    <a:pt x="0" y="621"/>
                  </a:lnTo>
                  <a:lnTo>
                    <a:pt x="1" y="621"/>
                  </a:lnTo>
                  <a:lnTo>
                    <a:pt x="1" y="622"/>
                  </a:lnTo>
                  <a:close/>
                  <a:moveTo>
                    <a:pt x="0" y="621"/>
                  </a:moveTo>
                  <a:lnTo>
                    <a:pt x="1" y="603"/>
                  </a:lnTo>
                  <a:lnTo>
                    <a:pt x="3" y="603"/>
                  </a:lnTo>
                  <a:lnTo>
                    <a:pt x="2" y="621"/>
                  </a:lnTo>
                  <a:lnTo>
                    <a:pt x="0" y="621"/>
                  </a:lnTo>
                  <a:close/>
                  <a:moveTo>
                    <a:pt x="1" y="603"/>
                  </a:moveTo>
                  <a:lnTo>
                    <a:pt x="1" y="602"/>
                  </a:lnTo>
                  <a:lnTo>
                    <a:pt x="2" y="602"/>
                  </a:lnTo>
                  <a:lnTo>
                    <a:pt x="2" y="603"/>
                  </a:lnTo>
                  <a:lnTo>
                    <a:pt x="1" y="603"/>
                  </a:lnTo>
                  <a:close/>
                  <a:moveTo>
                    <a:pt x="2" y="602"/>
                  </a:moveTo>
                  <a:lnTo>
                    <a:pt x="15" y="598"/>
                  </a:lnTo>
                  <a:lnTo>
                    <a:pt x="15" y="600"/>
                  </a:lnTo>
                  <a:lnTo>
                    <a:pt x="2" y="604"/>
                  </a:lnTo>
                  <a:lnTo>
                    <a:pt x="2" y="602"/>
                  </a:lnTo>
                  <a:close/>
                  <a:moveTo>
                    <a:pt x="16" y="600"/>
                  </a:moveTo>
                  <a:lnTo>
                    <a:pt x="16" y="600"/>
                  </a:lnTo>
                  <a:lnTo>
                    <a:pt x="15" y="600"/>
                  </a:lnTo>
                  <a:lnTo>
                    <a:pt x="15" y="599"/>
                  </a:lnTo>
                  <a:lnTo>
                    <a:pt x="16" y="600"/>
                  </a:lnTo>
                  <a:close/>
                  <a:moveTo>
                    <a:pt x="15" y="599"/>
                  </a:moveTo>
                  <a:lnTo>
                    <a:pt x="21" y="594"/>
                  </a:lnTo>
                  <a:lnTo>
                    <a:pt x="22" y="595"/>
                  </a:lnTo>
                  <a:lnTo>
                    <a:pt x="16" y="600"/>
                  </a:lnTo>
                  <a:lnTo>
                    <a:pt x="15" y="599"/>
                  </a:lnTo>
                  <a:close/>
                  <a:moveTo>
                    <a:pt x="23" y="595"/>
                  </a:moveTo>
                  <a:lnTo>
                    <a:pt x="23" y="595"/>
                  </a:lnTo>
                  <a:lnTo>
                    <a:pt x="22" y="595"/>
                  </a:lnTo>
                  <a:lnTo>
                    <a:pt x="22" y="594"/>
                  </a:lnTo>
                  <a:lnTo>
                    <a:pt x="23" y="595"/>
                  </a:lnTo>
                  <a:close/>
                  <a:moveTo>
                    <a:pt x="21" y="594"/>
                  </a:moveTo>
                  <a:lnTo>
                    <a:pt x="27" y="578"/>
                  </a:lnTo>
                  <a:lnTo>
                    <a:pt x="29" y="579"/>
                  </a:lnTo>
                  <a:lnTo>
                    <a:pt x="23" y="595"/>
                  </a:lnTo>
                  <a:lnTo>
                    <a:pt x="21" y="594"/>
                  </a:lnTo>
                  <a:close/>
                  <a:moveTo>
                    <a:pt x="27" y="578"/>
                  </a:moveTo>
                  <a:lnTo>
                    <a:pt x="27" y="578"/>
                  </a:lnTo>
                  <a:lnTo>
                    <a:pt x="28" y="579"/>
                  </a:lnTo>
                  <a:lnTo>
                    <a:pt x="27" y="578"/>
                  </a:lnTo>
                  <a:close/>
                  <a:moveTo>
                    <a:pt x="27" y="578"/>
                  </a:moveTo>
                  <a:lnTo>
                    <a:pt x="44" y="567"/>
                  </a:lnTo>
                  <a:lnTo>
                    <a:pt x="45" y="569"/>
                  </a:lnTo>
                  <a:lnTo>
                    <a:pt x="28" y="579"/>
                  </a:lnTo>
                  <a:lnTo>
                    <a:pt x="27" y="578"/>
                  </a:lnTo>
                  <a:close/>
                  <a:moveTo>
                    <a:pt x="45" y="568"/>
                  </a:moveTo>
                  <a:lnTo>
                    <a:pt x="45" y="568"/>
                  </a:lnTo>
                  <a:lnTo>
                    <a:pt x="45" y="569"/>
                  </a:lnTo>
                  <a:lnTo>
                    <a:pt x="44" y="568"/>
                  </a:lnTo>
                  <a:lnTo>
                    <a:pt x="45" y="568"/>
                  </a:lnTo>
                  <a:close/>
                  <a:moveTo>
                    <a:pt x="43" y="568"/>
                  </a:moveTo>
                  <a:lnTo>
                    <a:pt x="46" y="548"/>
                  </a:lnTo>
                  <a:lnTo>
                    <a:pt x="48" y="549"/>
                  </a:lnTo>
                  <a:lnTo>
                    <a:pt x="45" y="568"/>
                  </a:lnTo>
                  <a:lnTo>
                    <a:pt x="43" y="568"/>
                  </a:lnTo>
                  <a:close/>
                  <a:moveTo>
                    <a:pt x="46" y="548"/>
                  </a:moveTo>
                  <a:lnTo>
                    <a:pt x="46" y="548"/>
                  </a:lnTo>
                  <a:lnTo>
                    <a:pt x="47" y="548"/>
                  </a:lnTo>
                  <a:lnTo>
                    <a:pt x="46" y="548"/>
                  </a:lnTo>
                  <a:close/>
                  <a:moveTo>
                    <a:pt x="46" y="548"/>
                  </a:moveTo>
                  <a:lnTo>
                    <a:pt x="56" y="528"/>
                  </a:lnTo>
                  <a:lnTo>
                    <a:pt x="58" y="529"/>
                  </a:lnTo>
                  <a:lnTo>
                    <a:pt x="48" y="549"/>
                  </a:lnTo>
                  <a:lnTo>
                    <a:pt x="46" y="548"/>
                  </a:lnTo>
                  <a:close/>
                  <a:moveTo>
                    <a:pt x="56" y="528"/>
                  </a:moveTo>
                  <a:lnTo>
                    <a:pt x="56" y="528"/>
                  </a:lnTo>
                  <a:lnTo>
                    <a:pt x="57" y="528"/>
                  </a:lnTo>
                  <a:lnTo>
                    <a:pt x="57" y="529"/>
                  </a:lnTo>
                  <a:lnTo>
                    <a:pt x="56" y="528"/>
                  </a:lnTo>
                  <a:close/>
                  <a:moveTo>
                    <a:pt x="57" y="528"/>
                  </a:moveTo>
                  <a:lnTo>
                    <a:pt x="77" y="524"/>
                  </a:lnTo>
                  <a:lnTo>
                    <a:pt x="77" y="525"/>
                  </a:lnTo>
                  <a:lnTo>
                    <a:pt x="57" y="530"/>
                  </a:lnTo>
                  <a:lnTo>
                    <a:pt x="57" y="528"/>
                  </a:lnTo>
                  <a:close/>
                  <a:moveTo>
                    <a:pt x="78" y="524"/>
                  </a:moveTo>
                  <a:lnTo>
                    <a:pt x="80" y="525"/>
                  </a:lnTo>
                  <a:lnTo>
                    <a:pt x="77" y="525"/>
                  </a:lnTo>
                  <a:lnTo>
                    <a:pt x="78" y="524"/>
                  </a:lnTo>
                  <a:close/>
                  <a:moveTo>
                    <a:pt x="77" y="525"/>
                  </a:moveTo>
                  <a:lnTo>
                    <a:pt x="57" y="513"/>
                  </a:lnTo>
                  <a:lnTo>
                    <a:pt x="58" y="512"/>
                  </a:lnTo>
                  <a:lnTo>
                    <a:pt x="78" y="524"/>
                  </a:lnTo>
                  <a:lnTo>
                    <a:pt x="77" y="525"/>
                  </a:lnTo>
                  <a:close/>
                  <a:moveTo>
                    <a:pt x="58" y="511"/>
                  </a:moveTo>
                  <a:lnTo>
                    <a:pt x="58" y="511"/>
                  </a:lnTo>
                  <a:lnTo>
                    <a:pt x="58" y="512"/>
                  </a:lnTo>
                  <a:lnTo>
                    <a:pt x="58" y="511"/>
                  </a:lnTo>
                  <a:close/>
                  <a:moveTo>
                    <a:pt x="58" y="513"/>
                  </a:moveTo>
                  <a:lnTo>
                    <a:pt x="50" y="516"/>
                  </a:lnTo>
                  <a:lnTo>
                    <a:pt x="49" y="514"/>
                  </a:lnTo>
                  <a:lnTo>
                    <a:pt x="58" y="511"/>
                  </a:lnTo>
                  <a:lnTo>
                    <a:pt x="58" y="513"/>
                  </a:lnTo>
                  <a:close/>
                  <a:moveTo>
                    <a:pt x="50" y="516"/>
                  </a:moveTo>
                  <a:lnTo>
                    <a:pt x="49" y="516"/>
                  </a:lnTo>
                  <a:lnTo>
                    <a:pt x="49" y="515"/>
                  </a:lnTo>
                  <a:lnTo>
                    <a:pt x="50" y="516"/>
                  </a:lnTo>
                  <a:close/>
                  <a:moveTo>
                    <a:pt x="49" y="516"/>
                  </a:moveTo>
                  <a:lnTo>
                    <a:pt x="39" y="508"/>
                  </a:lnTo>
                  <a:lnTo>
                    <a:pt x="40" y="507"/>
                  </a:lnTo>
                  <a:lnTo>
                    <a:pt x="50" y="515"/>
                  </a:lnTo>
                  <a:lnTo>
                    <a:pt x="49" y="516"/>
                  </a:lnTo>
                  <a:close/>
                  <a:moveTo>
                    <a:pt x="40" y="507"/>
                  </a:moveTo>
                  <a:lnTo>
                    <a:pt x="40" y="507"/>
                  </a:lnTo>
                  <a:lnTo>
                    <a:pt x="40" y="508"/>
                  </a:lnTo>
                  <a:lnTo>
                    <a:pt x="40" y="507"/>
                  </a:lnTo>
                  <a:close/>
                  <a:moveTo>
                    <a:pt x="40" y="509"/>
                  </a:moveTo>
                  <a:lnTo>
                    <a:pt x="30" y="509"/>
                  </a:lnTo>
                  <a:lnTo>
                    <a:pt x="30" y="507"/>
                  </a:lnTo>
                  <a:lnTo>
                    <a:pt x="40" y="507"/>
                  </a:lnTo>
                  <a:lnTo>
                    <a:pt x="40" y="509"/>
                  </a:lnTo>
                  <a:close/>
                  <a:moveTo>
                    <a:pt x="30" y="507"/>
                  </a:moveTo>
                  <a:lnTo>
                    <a:pt x="30" y="507"/>
                  </a:lnTo>
                  <a:lnTo>
                    <a:pt x="30" y="508"/>
                  </a:lnTo>
                  <a:lnTo>
                    <a:pt x="30" y="507"/>
                  </a:lnTo>
                  <a:close/>
                  <a:moveTo>
                    <a:pt x="31" y="508"/>
                  </a:moveTo>
                  <a:lnTo>
                    <a:pt x="28" y="511"/>
                  </a:lnTo>
                  <a:lnTo>
                    <a:pt x="27" y="510"/>
                  </a:lnTo>
                  <a:lnTo>
                    <a:pt x="30" y="507"/>
                  </a:lnTo>
                  <a:lnTo>
                    <a:pt x="31" y="508"/>
                  </a:lnTo>
                  <a:close/>
                  <a:moveTo>
                    <a:pt x="28" y="511"/>
                  </a:moveTo>
                  <a:lnTo>
                    <a:pt x="28" y="512"/>
                  </a:lnTo>
                  <a:lnTo>
                    <a:pt x="27" y="512"/>
                  </a:lnTo>
                  <a:lnTo>
                    <a:pt x="27" y="511"/>
                  </a:lnTo>
                  <a:lnTo>
                    <a:pt x="28" y="511"/>
                  </a:lnTo>
                  <a:close/>
                  <a:moveTo>
                    <a:pt x="27" y="512"/>
                  </a:moveTo>
                  <a:lnTo>
                    <a:pt x="22" y="508"/>
                  </a:lnTo>
                  <a:lnTo>
                    <a:pt x="23" y="506"/>
                  </a:lnTo>
                  <a:lnTo>
                    <a:pt x="28" y="510"/>
                  </a:lnTo>
                  <a:lnTo>
                    <a:pt x="27" y="512"/>
                  </a:lnTo>
                  <a:close/>
                  <a:moveTo>
                    <a:pt x="22" y="508"/>
                  </a:moveTo>
                  <a:lnTo>
                    <a:pt x="21" y="508"/>
                  </a:lnTo>
                  <a:lnTo>
                    <a:pt x="21" y="507"/>
                  </a:lnTo>
                  <a:lnTo>
                    <a:pt x="22" y="507"/>
                  </a:lnTo>
                  <a:lnTo>
                    <a:pt x="22" y="508"/>
                  </a:lnTo>
                  <a:close/>
                  <a:moveTo>
                    <a:pt x="21" y="507"/>
                  </a:moveTo>
                  <a:lnTo>
                    <a:pt x="15" y="451"/>
                  </a:lnTo>
                  <a:lnTo>
                    <a:pt x="17" y="451"/>
                  </a:lnTo>
                  <a:lnTo>
                    <a:pt x="23" y="507"/>
                  </a:lnTo>
                  <a:lnTo>
                    <a:pt x="21" y="507"/>
                  </a:lnTo>
                  <a:close/>
                  <a:moveTo>
                    <a:pt x="15" y="451"/>
                  </a:moveTo>
                  <a:lnTo>
                    <a:pt x="15" y="449"/>
                  </a:lnTo>
                  <a:lnTo>
                    <a:pt x="17" y="450"/>
                  </a:lnTo>
                  <a:lnTo>
                    <a:pt x="16" y="451"/>
                  </a:lnTo>
                  <a:lnTo>
                    <a:pt x="15" y="451"/>
                  </a:lnTo>
                  <a:close/>
                  <a:moveTo>
                    <a:pt x="17" y="450"/>
                  </a:moveTo>
                  <a:lnTo>
                    <a:pt x="40" y="462"/>
                  </a:lnTo>
                  <a:lnTo>
                    <a:pt x="39" y="464"/>
                  </a:lnTo>
                  <a:lnTo>
                    <a:pt x="16" y="452"/>
                  </a:lnTo>
                  <a:lnTo>
                    <a:pt x="17" y="450"/>
                  </a:lnTo>
                  <a:close/>
                  <a:moveTo>
                    <a:pt x="40" y="463"/>
                  </a:moveTo>
                  <a:lnTo>
                    <a:pt x="40" y="465"/>
                  </a:lnTo>
                  <a:lnTo>
                    <a:pt x="39" y="464"/>
                  </a:lnTo>
                  <a:lnTo>
                    <a:pt x="39" y="463"/>
                  </a:lnTo>
                  <a:lnTo>
                    <a:pt x="40" y="463"/>
                  </a:lnTo>
                  <a:close/>
                  <a:moveTo>
                    <a:pt x="38" y="463"/>
                  </a:moveTo>
                  <a:lnTo>
                    <a:pt x="38" y="426"/>
                  </a:lnTo>
                  <a:lnTo>
                    <a:pt x="40" y="426"/>
                  </a:lnTo>
                  <a:lnTo>
                    <a:pt x="40" y="463"/>
                  </a:lnTo>
                  <a:lnTo>
                    <a:pt x="38" y="463"/>
                  </a:lnTo>
                  <a:close/>
                  <a:moveTo>
                    <a:pt x="38" y="426"/>
                  </a:moveTo>
                  <a:lnTo>
                    <a:pt x="38" y="425"/>
                  </a:lnTo>
                  <a:lnTo>
                    <a:pt x="39" y="425"/>
                  </a:lnTo>
                  <a:lnTo>
                    <a:pt x="39" y="426"/>
                  </a:lnTo>
                  <a:lnTo>
                    <a:pt x="38" y="426"/>
                  </a:lnTo>
                  <a:close/>
                  <a:moveTo>
                    <a:pt x="39" y="425"/>
                  </a:moveTo>
                  <a:lnTo>
                    <a:pt x="50" y="424"/>
                  </a:lnTo>
                  <a:lnTo>
                    <a:pt x="50" y="426"/>
                  </a:lnTo>
                  <a:lnTo>
                    <a:pt x="39" y="427"/>
                  </a:lnTo>
                  <a:lnTo>
                    <a:pt x="39" y="425"/>
                  </a:lnTo>
                  <a:close/>
                  <a:moveTo>
                    <a:pt x="51" y="425"/>
                  </a:moveTo>
                  <a:lnTo>
                    <a:pt x="51" y="426"/>
                  </a:lnTo>
                  <a:lnTo>
                    <a:pt x="50" y="426"/>
                  </a:lnTo>
                  <a:lnTo>
                    <a:pt x="50" y="425"/>
                  </a:lnTo>
                  <a:lnTo>
                    <a:pt x="51" y="425"/>
                  </a:lnTo>
                  <a:close/>
                  <a:moveTo>
                    <a:pt x="49" y="425"/>
                  </a:moveTo>
                  <a:lnTo>
                    <a:pt x="47" y="405"/>
                  </a:lnTo>
                  <a:lnTo>
                    <a:pt x="49" y="405"/>
                  </a:lnTo>
                  <a:lnTo>
                    <a:pt x="51" y="425"/>
                  </a:lnTo>
                  <a:lnTo>
                    <a:pt x="49" y="425"/>
                  </a:lnTo>
                  <a:close/>
                  <a:moveTo>
                    <a:pt x="47" y="405"/>
                  </a:moveTo>
                  <a:lnTo>
                    <a:pt x="47" y="405"/>
                  </a:lnTo>
                  <a:lnTo>
                    <a:pt x="48" y="404"/>
                  </a:lnTo>
                  <a:lnTo>
                    <a:pt x="48" y="405"/>
                  </a:lnTo>
                  <a:lnTo>
                    <a:pt x="47" y="405"/>
                  </a:lnTo>
                  <a:close/>
                  <a:moveTo>
                    <a:pt x="48" y="404"/>
                  </a:moveTo>
                  <a:lnTo>
                    <a:pt x="55" y="403"/>
                  </a:lnTo>
                  <a:lnTo>
                    <a:pt x="55" y="405"/>
                  </a:lnTo>
                  <a:lnTo>
                    <a:pt x="48" y="406"/>
                  </a:lnTo>
                  <a:lnTo>
                    <a:pt x="48" y="404"/>
                  </a:lnTo>
                  <a:close/>
                  <a:moveTo>
                    <a:pt x="55" y="403"/>
                  </a:moveTo>
                  <a:lnTo>
                    <a:pt x="55" y="403"/>
                  </a:lnTo>
                  <a:lnTo>
                    <a:pt x="55" y="404"/>
                  </a:lnTo>
                  <a:lnTo>
                    <a:pt x="55" y="403"/>
                  </a:lnTo>
                  <a:close/>
                  <a:moveTo>
                    <a:pt x="55" y="404"/>
                  </a:moveTo>
                  <a:lnTo>
                    <a:pt x="76" y="416"/>
                  </a:lnTo>
                  <a:lnTo>
                    <a:pt x="75" y="418"/>
                  </a:lnTo>
                  <a:lnTo>
                    <a:pt x="54" y="405"/>
                  </a:lnTo>
                  <a:lnTo>
                    <a:pt x="55" y="404"/>
                  </a:lnTo>
                  <a:close/>
                  <a:moveTo>
                    <a:pt x="76" y="418"/>
                  </a:moveTo>
                  <a:lnTo>
                    <a:pt x="76" y="418"/>
                  </a:lnTo>
                  <a:lnTo>
                    <a:pt x="75" y="418"/>
                  </a:lnTo>
                  <a:lnTo>
                    <a:pt x="76" y="417"/>
                  </a:lnTo>
                  <a:lnTo>
                    <a:pt x="76" y="418"/>
                  </a:lnTo>
                  <a:close/>
                  <a:moveTo>
                    <a:pt x="76" y="416"/>
                  </a:moveTo>
                  <a:lnTo>
                    <a:pt x="92" y="412"/>
                  </a:lnTo>
                  <a:lnTo>
                    <a:pt x="92" y="413"/>
                  </a:lnTo>
                  <a:lnTo>
                    <a:pt x="76" y="418"/>
                  </a:lnTo>
                  <a:lnTo>
                    <a:pt x="76" y="416"/>
                  </a:lnTo>
                  <a:close/>
                  <a:moveTo>
                    <a:pt x="92" y="412"/>
                  </a:moveTo>
                  <a:lnTo>
                    <a:pt x="92" y="412"/>
                  </a:lnTo>
                  <a:lnTo>
                    <a:pt x="92" y="413"/>
                  </a:lnTo>
                  <a:lnTo>
                    <a:pt x="92" y="412"/>
                  </a:lnTo>
                  <a:close/>
                  <a:moveTo>
                    <a:pt x="92" y="412"/>
                  </a:moveTo>
                  <a:lnTo>
                    <a:pt x="104" y="413"/>
                  </a:lnTo>
                  <a:lnTo>
                    <a:pt x="104" y="415"/>
                  </a:lnTo>
                  <a:lnTo>
                    <a:pt x="92" y="413"/>
                  </a:lnTo>
                  <a:lnTo>
                    <a:pt x="92" y="412"/>
                  </a:lnTo>
                  <a:close/>
                  <a:moveTo>
                    <a:pt x="104" y="413"/>
                  </a:moveTo>
                  <a:lnTo>
                    <a:pt x="104" y="413"/>
                  </a:lnTo>
                  <a:lnTo>
                    <a:pt x="104" y="414"/>
                  </a:lnTo>
                  <a:lnTo>
                    <a:pt x="104" y="413"/>
                  </a:lnTo>
                  <a:close/>
                  <a:moveTo>
                    <a:pt x="104" y="413"/>
                  </a:moveTo>
                  <a:lnTo>
                    <a:pt x="110" y="418"/>
                  </a:lnTo>
                  <a:lnTo>
                    <a:pt x="109" y="419"/>
                  </a:lnTo>
                  <a:lnTo>
                    <a:pt x="103" y="415"/>
                  </a:lnTo>
                  <a:lnTo>
                    <a:pt x="104" y="413"/>
                  </a:lnTo>
                  <a:close/>
                  <a:moveTo>
                    <a:pt x="110" y="419"/>
                  </a:moveTo>
                  <a:lnTo>
                    <a:pt x="110" y="420"/>
                  </a:lnTo>
                  <a:lnTo>
                    <a:pt x="109" y="419"/>
                  </a:lnTo>
                  <a:lnTo>
                    <a:pt x="110" y="419"/>
                  </a:lnTo>
                  <a:close/>
                  <a:moveTo>
                    <a:pt x="109" y="418"/>
                  </a:moveTo>
                  <a:lnTo>
                    <a:pt x="118" y="407"/>
                  </a:lnTo>
                  <a:lnTo>
                    <a:pt x="119" y="408"/>
                  </a:lnTo>
                  <a:lnTo>
                    <a:pt x="110" y="419"/>
                  </a:lnTo>
                  <a:lnTo>
                    <a:pt x="109" y="418"/>
                  </a:lnTo>
                  <a:close/>
                  <a:moveTo>
                    <a:pt x="119" y="408"/>
                  </a:moveTo>
                  <a:lnTo>
                    <a:pt x="119" y="408"/>
                  </a:lnTo>
                  <a:lnTo>
                    <a:pt x="119" y="407"/>
                  </a:lnTo>
                  <a:lnTo>
                    <a:pt x="119" y="408"/>
                  </a:lnTo>
                  <a:close/>
                  <a:moveTo>
                    <a:pt x="118" y="407"/>
                  </a:moveTo>
                  <a:lnTo>
                    <a:pt x="123" y="397"/>
                  </a:lnTo>
                  <a:lnTo>
                    <a:pt x="125" y="398"/>
                  </a:lnTo>
                  <a:lnTo>
                    <a:pt x="119" y="408"/>
                  </a:lnTo>
                  <a:lnTo>
                    <a:pt x="118" y="407"/>
                  </a:lnTo>
                  <a:close/>
                  <a:moveTo>
                    <a:pt x="123" y="397"/>
                  </a:moveTo>
                  <a:lnTo>
                    <a:pt x="124" y="397"/>
                  </a:lnTo>
                  <a:lnTo>
                    <a:pt x="124" y="398"/>
                  </a:lnTo>
                  <a:lnTo>
                    <a:pt x="123" y="397"/>
                  </a:lnTo>
                  <a:close/>
                  <a:moveTo>
                    <a:pt x="124" y="397"/>
                  </a:moveTo>
                  <a:lnTo>
                    <a:pt x="128" y="396"/>
                  </a:lnTo>
                  <a:lnTo>
                    <a:pt x="128" y="398"/>
                  </a:lnTo>
                  <a:lnTo>
                    <a:pt x="124" y="399"/>
                  </a:lnTo>
                  <a:lnTo>
                    <a:pt x="124" y="397"/>
                  </a:lnTo>
                  <a:close/>
                  <a:moveTo>
                    <a:pt x="129" y="397"/>
                  </a:moveTo>
                  <a:lnTo>
                    <a:pt x="130" y="398"/>
                  </a:lnTo>
                  <a:lnTo>
                    <a:pt x="128" y="398"/>
                  </a:lnTo>
                  <a:lnTo>
                    <a:pt x="128" y="397"/>
                  </a:lnTo>
                  <a:lnTo>
                    <a:pt x="129" y="397"/>
                  </a:lnTo>
                  <a:close/>
                  <a:moveTo>
                    <a:pt x="127" y="398"/>
                  </a:moveTo>
                  <a:lnTo>
                    <a:pt x="122" y="391"/>
                  </a:lnTo>
                  <a:lnTo>
                    <a:pt x="124" y="390"/>
                  </a:lnTo>
                  <a:lnTo>
                    <a:pt x="129" y="397"/>
                  </a:lnTo>
                  <a:lnTo>
                    <a:pt x="127" y="398"/>
                  </a:lnTo>
                  <a:close/>
                  <a:moveTo>
                    <a:pt x="122" y="391"/>
                  </a:moveTo>
                  <a:lnTo>
                    <a:pt x="122" y="390"/>
                  </a:lnTo>
                  <a:lnTo>
                    <a:pt x="123" y="390"/>
                  </a:lnTo>
                  <a:lnTo>
                    <a:pt x="122" y="391"/>
                  </a:lnTo>
                  <a:close/>
                  <a:moveTo>
                    <a:pt x="122" y="390"/>
                  </a:moveTo>
                  <a:lnTo>
                    <a:pt x="123" y="373"/>
                  </a:lnTo>
                  <a:lnTo>
                    <a:pt x="125" y="373"/>
                  </a:lnTo>
                  <a:lnTo>
                    <a:pt x="124" y="390"/>
                  </a:lnTo>
                  <a:lnTo>
                    <a:pt x="122" y="390"/>
                  </a:lnTo>
                  <a:close/>
                  <a:moveTo>
                    <a:pt x="125" y="372"/>
                  </a:moveTo>
                  <a:lnTo>
                    <a:pt x="125" y="372"/>
                  </a:lnTo>
                  <a:lnTo>
                    <a:pt x="125" y="373"/>
                  </a:lnTo>
                  <a:lnTo>
                    <a:pt x="124" y="373"/>
                  </a:lnTo>
                  <a:lnTo>
                    <a:pt x="125" y="372"/>
                  </a:lnTo>
                  <a:close/>
                  <a:moveTo>
                    <a:pt x="123" y="373"/>
                  </a:moveTo>
                  <a:lnTo>
                    <a:pt x="116" y="365"/>
                  </a:lnTo>
                  <a:lnTo>
                    <a:pt x="117" y="364"/>
                  </a:lnTo>
                  <a:lnTo>
                    <a:pt x="125" y="372"/>
                  </a:lnTo>
                  <a:lnTo>
                    <a:pt x="123" y="373"/>
                  </a:lnTo>
                  <a:close/>
                  <a:moveTo>
                    <a:pt x="116" y="365"/>
                  </a:moveTo>
                  <a:lnTo>
                    <a:pt x="116" y="365"/>
                  </a:lnTo>
                  <a:close/>
                  <a:moveTo>
                    <a:pt x="116" y="365"/>
                  </a:moveTo>
                  <a:lnTo>
                    <a:pt x="115" y="361"/>
                  </a:lnTo>
                  <a:lnTo>
                    <a:pt x="116" y="360"/>
                  </a:lnTo>
                  <a:lnTo>
                    <a:pt x="117" y="364"/>
                  </a:lnTo>
                  <a:lnTo>
                    <a:pt x="116" y="365"/>
                  </a:lnTo>
                  <a:close/>
                  <a:moveTo>
                    <a:pt x="115" y="361"/>
                  </a:moveTo>
                  <a:lnTo>
                    <a:pt x="114" y="360"/>
                  </a:lnTo>
                  <a:lnTo>
                    <a:pt x="115" y="360"/>
                  </a:lnTo>
                  <a:lnTo>
                    <a:pt x="115" y="361"/>
                  </a:lnTo>
                  <a:close/>
                  <a:moveTo>
                    <a:pt x="115" y="360"/>
                  </a:moveTo>
                  <a:lnTo>
                    <a:pt x="125" y="355"/>
                  </a:lnTo>
                  <a:lnTo>
                    <a:pt x="126" y="357"/>
                  </a:lnTo>
                  <a:lnTo>
                    <a:pt x="116" y="361"/>
                  </a:lnTo>
                  <a:lnTo>
                    <a:pt x="115" y="360"/>
                  </a:lnTo>
                  <a:close/>
                  <a:moveTo>
                    <a:pt x="125" y="355"/>
                  </a:moveTo>
                  <a:lnTo>
                    <a:pt x="125" y="355"/>
                  </a:lnTo>
                  <a:lnTo>
                    <a:pt x="125" y="356"/>
                  </a:lnTo>
                  <a:lnTo>
                    <a:pt x="125" y="355"/>
                  </a:lnTo>
                  <a:close/>
                  <a:moveTo>
                    <a:pt x="125" y="355"/>
                  </a:moveTo>
                  <a:lnTo>
                    <a:pt x="135" y="355"/>
                  </a:lnTo>
                  <a:lnTo>
                    <a:pt x="135" y="357"/>
                  </a:lnTo>
                  <a:lnTo>
                    <a:pt x="125" y="357"/>
                  </a:lnTo>
                  <a:lnTo>
                    <a:pt x="125" y="355"/>
                  </a:lnTo>
                  <a:close/>
                  <a:moveTo>
                    <a:pt x="136" y="357"/>
                  </a:moveTo>
                  <a:lnTo>
                    <a:pt x="136" y="357"/>
                  </a:lnTo>
                  <a:lnTo>
                    <a:pt x="135" y="357"/>
                  </a:lnTo>
                  <a:lnTo>
                    <a:pt x="135" y="356"/>
                  </a:lnTo>
                  <a:lnTo>
                    <a:pt x="136" y="357"/>
                  </a:lnTo>
                  <a:close/>
                  <a:moveTo>
                    <a:pt x="135" y="355"/>
                  </a:moveTo>
                  <a:lnTo>
                    <a:pt x="146" y="343"/>
                  </a:lnTo>
                  <a:lnTo>
                    <a:pt x="147" y="344"/>
                  </a:lnTo>
                  <a:lnTo>
                    <a:pt x="136" y="357"/>
                  </a:lnTo>
                  <a:lnTo>
                    <a:pt x="135" y="355"/>
                  </a:lnTo>
                  <a:close/>
                  <a:moveTo>
                    <a:pt x="146" y="343"/>
                  </a:moveTo>
                  <a:lnTo>
                    <a:pt x="146" y="342"/>
                  </a:lnTo>
                  <a:lnTo>
                    <a:pt x="147" y="343"/>
                  </a:lnTo>
                  <a:lnTo>
                    <a:pt x="146" y="343"/>
                  </a:lnTo>
                  <a:close/>
                  <a:moveTo>
                    <a:pt x="146" y="342"/>
                  </a:moveTo>
                  <a:lnTo>
                    <a:pt x="155" y="340"/>
                  </a:lnTo>
                  <a:lnTo>
                    <a:pt x="155" y="342"/>
                  </a:lnTo>
                  <a:lnTo>
                    <a:pt x="147" y="344"/>
                  </a:lnTo>
                  <a:lnTo>
                    <a:pt x="146" y="342"/>
                  </a:lnTo>
                  <a:close/>
                  <a:moveTo>
                    <a:pt x="156" y="341"/>
                  </a:moveTo>
                  <a:lnTo>
                    <a:pt x="156" y="342"/>
                  </a:lnTo>
                  <a:lnTo>
                    <a:pt x="155" y="342"/>
                  </a:lnTo>
                  <a:lnTo>
                    <a:pt x="155" y="341"/>
                  </a:lnTo>
                  <a:lnTo>
                    <a:pt x="156" y="341"/>
                  </a:lnTo>
                  <a:close/>
                  <a:moveTo>
                    <a:pt x="154" y="340"/>
                  </a:moveTo>
                  <a:lnTo>
                    <a:pt x="163" y="326"/>
                  </a:lnTo>
                  <a:lnTo>
                    <a:pt x="164" y="327"/>
                  </a:lnTo>
                  <a:lnTo>
                    <a:pt x="156" y="341"/>
                  </a:lnTo>
                  <a:lnTo>
                    <a:pt x="154" y="340"/>
                  </a:lnTo>
                  <a:close/>
                  <a:moveTo>
                    <a:pt x="164" y="326"/>
                  </a:moveTo>
                  <a:lnTo>
                    <a:pt x="164" y="327"/>
                  </a:lnTo>
                  <a:lnTo>
                    <a:pt x="163" y="327"/>
                  </a:lnTo>
                  <a:lnTo>
                    <a:pt x="164" y="326"/>
                  </a:lnTo>
                  <a:close/>
                  <a:moveTo>
                    <a:pt x="163" y="328"/>
                  </a:moveTo>
                  <a:lnTo>
                    <a:pt x="159" y="322"/>
                  </a:lnTo>
                  <a:lnTo>
                    <a:pt x="160" y="321"/>
                  </a:lnTo>
                  <a:lnTo>
                    <a:pt x="164" y="326"/>
                  </a:lnTo>
                  <a:lnTo>
                    <a:pt x="163" y="328"/>
                  </a:lnTo>
                  <a:close/>
                  <a:moveTo>
                    <a:pt x="159" y="322"/>
                  </a:moveTo>
                  <a:lnTo>
                    <a:pt x="158" y="322"/>
                  </a:lnTo>
                  <a:lnTo>
                    <a:pt x="159" y="322"/>
                  </a:lnTo>
                  <a:close/>
                  <a:moveTo>
                    <a:pt x="158" y="322"/>
                  </a:moveTo>
                  <a:lnTo>
                    <a:pt x="166" y="302"/>
                  </a:lnTo>
                  <a:lnTo>
                    <a:pt x="168" y="302"/>
                  </a:lnTo>
                  <a:lnTo>
                    <a:pt x="160" y="322"/>
                  </a:lnTo>
                  <a:lnTo>
                    <a:pt x="158" y="322"/>
                  </a:lnTo>
                  <a:close/>
                  <a:moveTo>
                    <a:pt x="166" y="302"/>
                  </a:moveTo>
                  <a:lnTo>
                    <a:pt x="166" y="301"/>
                  </a:lnTo>
                  <a:lnTo>
                    <a:pt x="167" y="301"/>
                  </a:lnTo>
                  <a:lnTo>
                    <a:pt x="167" y="302"/>
                  </a:lnTo>
                  <a:lnTo>
                    <a:pt x="166" y="302"/>
                  </a:lnTo>
                  <a:close/>
                  <a:moveTo>
                    <a:pt x="167" y="301"/>
                  </a:moveTo>
                  <a:lnTo>
                    <a:pt x="200" y="308"/>
                  </a:lnTo>
                  <a:lnTo>
                    <a:pt x="200" y="310"/>
                  </a:lnTo>
                  <a:lnTo>
                    <a:pt x="167" y="303"/>
                  </a:lnTo>
                  <a:lnTo>
                    <a:pt x="167" y="301"/>
                  </a:lnTo>
                  <a:close/>
                  <a:moveTo>
                    <a:pt x="201" y="309"/>
                  </a:moveTo>
                  <a:lnTo>
                    <a:pt x="201" y="310"/>
                  </a:lnTo>
                  <a:lnTo>
                    <a:pt x="200" y="310"/>
                  </a:lnTo>
                  <a:lnTo>
                    <a:pt x="200" y="309"/>
                  </a:lnTo>
                  <a:lnTo>
                    <a:pt x="201" y="309"/>
                  </a:lnTo>
                  <a:close/>
                  <a:moveTo>
                    <a:pt x="199" y="308"/>
                  </a:moveTo>
                  <a:lnTo>
                    <a:pt x="203" y="298"/>
                  </a:lnTo>
                  <a:lnTo>
                    <a:pt x="204" y="299"/>
                  </a:lnTo>
                  <a:lnTo>
                    <a:pt x="201" y="309"/>
                  </a:lnTo>
                  <a:lnTo>
                    <a:pt x="199" y="308"/>
                  </a:lnTo>
                  <a:close/>
                  <a:moveTo>
                    <a:pt x="204" y="298"/>
                  </a:moveTo>
                  <a:lnTo>
                    <a:pt x="205" y="298"/>
                  </a:lnTo>
                  <a:lnTo>
                    <a:pt x="204" y="299"/>
                  </a:lnTo>
                  <a:lnTo>
                    <a:pt x="204" y="2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0D0D167C-239F-4FE9-B9C1-3B5FDDDE1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500"/>
              <a:ext cx="97" cy="153"/>
            </a:xfrm>
            <a:custGeom>
              <a:avLst/>
              <a:gdLst>
                <a:gd name="T0" fmla="*/ 486156701 w 58"/>
                <a:gd name="T1" fmla="*/ 0 h 89"/>
                <a:gd name="T2" fmla="*/ 371135656 w 58"/>
                <a:gd name="T3" fmla="*/ 140131669 h 89"/>
                <a:gd name="T4" fmla="*/ 237275799 w 58"/>
                <a:gd name="T5" fmla="*/ 824693180 h 89"/>
                <a:gd name="T6" fmla="*/ 111514408 w 58"/>
                <a:gd name="T7" fmla="*/ 1159761002 h 89"/>
                <a:gd name="T8" fmla="*/ 98830772 w 58"/>
                <a:gd name="T9" fmla="*/ 1577662294 h 89"/>
                <a:gd name="T10" fmla="*/ 0 w 58"/>
                <a:gd name="T11" fmla="*/ 1752847055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89"/>
                <a:gd name="T20" fmla="*/ 58 w 58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89">
                  <a:moveTo>
                    <a:pt x="58" y="0"/>
                  </a:moveTo>
                  <a:lnTo>
                    <a:pt x="44" y="7"/>
                  </a:lnTo>
                  <a:lnTo>
                    <a:pt x="28" y="42"/>
                  </a:lnTo>
                  <a:lnTo>
                    <a:pt x="13" y="59"/>
                  </a:lnTo>
                  <a:lnTo>
                    <a:pt x="12" y="80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781EB88C-E0E4-40E3-BA41-FB1342C28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0" y="2388"/>
              <a:ext cx="841" cy="666"/>
            </a:xfrm>
            <a:custGeom>
              <a:avLst/>
              <a:gdLst>
                <a:gd name="T0" fmla="*/ 2147483647 w 506"/>
                <a:gd name="T1" fmla="*/ 2147483647 h 388"/>
                <a:gd name="T2" fmla="*/ 2147483647 w 506"/>
                <a:gd name="T3" fmla="*/ 2147483647 h 388"/>
                <a:gd name="T4" fmla="*/ 2147483647 w 506"/>
                <a:gd name="T5" fmla="*/ 2147483647 h 388"/>
                <a:gd name="T6" fmla="*/ 2147483647 w 506"/>
                <a:gd name="T7" fmla="*/ 2147483647 h 388"/>
                <a:gd name="T8" fmla="*/ 2147483647 w 506"/>
                <a:gd name="T9" fmla="*/ 2147483647 h 388"/>
                <a:gd name="T10" fmla="*/ 2147483647 w 506"/>
                <a:gd name="T11" fmla="*/ 2147483647 h 388"/>
                <a:gd name="T12" fmla="*/ 2147483647 w 506"/>
                <a:gd name="T13" fmla="*/ 2147483647 h 388"/>
                <a:gd name="T14" fmla="*/ 2147483647 w 506"/>
                <a:gd name="T15" fmla="*/ 2147483647 h 388"/>
                <a:gd name="T16" fmla="*/ 2147483647 w 506"/>
                <a:gd name="T17" fmla="*/ 2147483647 h 388"/>
                <a:gd name="T18" fmla="*/ 2147483647 w 506"/>
                <a:gd name="T19" fmla="*/ 2147483647 h 388"/>
                <a:gd name="T20" fmla="*/ 2147483647 w 506"/>
                <a:gd name="T21" fmla="*/ 2147483647 h 388"/>
                <a:gd name="T22" fmla="*/ 2147483647 w 506"/>
                <a:gd name="T23" fmla="*/ 2147483647 h 388"/>
                <a:gd name="T24" fmla="*/ 2147483647 w 506"/>
                <a:gd name="T25" fmla="*/ 2147483647 h 388"/>
                <a:gd name="T26" fmla="*/ 2147483647 w 506"/>
                <a:gd name="T27" fmla="*/ 2147483647 h 388"/>
                <a:gd name="T28" fmla="*/ 2147483647 w 506"/>
                <a:gd name="T29" fmla="*/ 2147483647 h 388"/>
                <a:gd name="T30" fmla="*/ 2147483647 w 506"/>
                <a:gd name="T31" fmla="*/ 2147483647 h 388"/>
                <a:gd name="T32" fmla="*/ 2147483647 w 506"/>
                <a:gd name="T33" fmla="*/ 2147483647 h 388"/>
                <a:gd name="T34" fmla="*/ 2147483647 w 506"/>
                <a:gd name="T35" fmla="*/ 2147483647 h 388"/>
                <a:gd name="T36" fmla="*/ 2048847296 w 506"/>
                <a:gd name="T37" fmla="*/ 2147483647 h 388"/>
                <a:gd name="T38" fmla="*/ 2048847296 w 506"/>
                <a:gd name="T39" fmla="*/ 2147483647 h 388"/>
                <a:gd name="T40" fmla="*/ 1943675651 w 506"/>
                <a:gd name="T41" fmla="*/ 2147483647 h 388"/>
                <a:gd name="T42" fmla="*/ 1952752119 w 506"/>
                <a:gd name="T43" fmla="*/ 2147483647 h 388"/>
                <a:gd name="T44" fmla="*/ 1914560490 w 506"/>
                <a:gd name="T45" fmla="*/ 2147483647 h 388"/>
                <a:gd name="T46" fmla="*/ 1766308807 w 506"/>
                <a:gd name="T47" fmla="*/ 2147483647 h 388"/>
                <a:gd name="T48" fmla="*/ 1729602124 w 506"/>
                <a:gd name="T49" fmla="*/ 2147483647 h 388"/>
                <a:gd name="T50" fmla="*/ 1722729673 w 506"/>
                <a:gd name="T51" fmla="*/ 2147483647 h 388"/>
                <a:gd name="T52" fmla="*/ 1752551140 w 506"/>
                <a:gd name="T53" fmla="*/ 2147483647 h 388"/>
                <a:gd name="T54" fmla="*/ 1702443349 w 506"/>
                <a:gd name="T55" fmla="*/ 2147483647 h 388"/>
                <a:gd name="T56" fmla="*/ 1755275102 w 506"/>
                <a:gd name="T57" fmla="*/ 2147483647 h 388"/>
                <a:gd name="T58" fmla="*/ 1752551140 w 506"/>
                <a:gd name="T59" fmla="*/ 2147483647 h 388"/>
                <a:gd name="T60" fmla="*/ 1485682027 w 506"/>
                <a:gd name="T61" fmla="*/ 2147483647 h 388"/>
                <a:gd name="T62" fmla="*/ 1502060687 w 506"/>
                <a:gd name="T63" fmla="*/ 2147483647 h 388"/>
                <a:gd name="T64" fmla="*/ 1422720301 w 506"/>
                <a:gd name="T65" fmla="*/ 2147483647 h 388"/>
                <a:gd name="T66" fmla="*/ 1433650187 w 506"/>
                <a:gd name="T67" fmla="*/ 2147483647 h 388"/>
                <a:gd name="T68" fmla="*/ 1402415255 w 506"/>
                <a:gd name="T69" fmla="*/ 2147483647 h 388"/>
                <a:gd name="T70" fmla="*/ 1402415255 w 506"/>
                <a:gd name="T71" fmla="*/ 2147483647 h 388"/>
                <a:gd name="T72" fmla="*/ 1381602179 w 506"/>
                <a:gd name="T73" fmla="*/ 2147483647 h 388"/>
                <a:gd name="T74" fmla="*/ 1176540872 w 506"/>
                <a:gd name="T75" fmla="*/ 1753071398 h 388"/>
                <a:gd name="T76" fmla="*/ 1149448473 w 506"/>
                <a:gd name="T77" fmla="*/ 1805709825 h 388"/>
                <a:gd name="T78" fmla="*/ 1099895515 w 506"/>
                <a:gd name="T79" fmla="*/ 1486636328 h 388"/>
                <a:gd name="T80" fmla="*/ 1126902817 w 506"/>
                <a:gd name="T81" fmla="*/ 1422176557 h 388"/>
                <a:gd name="T82" fmla="*/ 1056087470 w 506"/>
                <a:gd name="T83" fmla="*/ 1181337850 h 388"/>
                <a:gd name="T84" fmla="*/ 1156928518 w 506"/>
                <a:gd name="T85" fmla="*/ 549452848 h 388"/>
                <a:gd name="T86" fmla="*/ 1139570388 w 506"/>
                <a:gd name="T87" fmla="*/ 504568472 h 388"/>
                <a:gd name="T88" fmla="*/ 1119887403 w 506"/>
                <a:gd name="T89" fmla="*/ 393648006 h 388"/>
                <a:gd name="T90" fmla="*/ 1156928518 w 506"/>
                <a:gd name="T91" fmla="*/ 415858179 h 388"/>
                <a:gd name="T92" fmla="*/ 1161452286 w 506"/>
                <a:gd name="T93" fmla="*/ 320101635 h 388"/>
                <a:gd name="T94" fmla="*/ 1156928518 w 506"/>
                <a:gd name="T95" fmla="*/ 293952918 h 388"/>
                <a:gd name="T96" fmla="*/ 1107989111 w 506"/>
                <a:gd name="T97" fmla="*/ 293952918 h 388"/>
                <a:gd name="T98" fmla="*/ 1137884613 w 506"/>
                <a:gd name="T99" fmla="*/ 242271774 h 388"/>
                <a:gd name="T100" fmla="*/ 912125962 w 506"/>
                <a:gd name="T101" fmla="*/ 415858179 h 388"/>
                <a:gd name="T102" fmla="*/ 891735181 w 506"/>
                <a:gd name="T103" fmla="*/ 338133998 h 388"/>
                <a:gd name="T104" fmla="*/ 899593696 w 506"/>
                <a:gd name="T105" fmla="*/ 426345437 h 388"/>
                <a:gd name="T106" fmla="*/ 678017786 w 506"/>
                <a:gd name="T107" fmla="*/ 338133998 h 388"/>
                <a:gd name="T108" fmla="*/ 707883078 w 506"/>
                <a:gd name="T109" fmla="*/ 393648006 h 388"/>
                <a:gd name="T110" fmla="*/ 457576860 w 506"/>
                <a:gd name="T111" fmla="*/ 866088868 h 388"/>
                <a:gd name="T112" fmla="*/ 441401476 w 506"/>
                <a:gd name="T113" fmla="*/ 843524081 h 388"/>
                <a:gd name="T114" fmla="*/ 227515163 w 506"/>
                <a:gd name="T115" fmla="*/ 1256163599 h 388"/>
                <a:gd name="T116" fmla="*/ 95519627 w 506"/>
                <a:gd name="T117" fmla="*/ 1556151217 h 388"/>
                <a:gd name="T118" fmla="*/ 95519627 w 506"/>
                <a:gd name="T119" fmla="*/ 1556151217 h 388"/>
                <a:gd name="T120" fmla="*/ 0 w 506"/>
                <a:gd name="T121" fmla="*/ 1631411994 h 388"/>
                <a:gd name="T122" fmla="*/ 0 w 506"/>
                <a:gd name="T123" fmla="*/ 1631411994 h 38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388"/>
                <a:gd name="T188" fmla="*/ 506 w 506"/>
                <a:gd name="T189" fmla="*/ 388 h 38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388">
                  <a:moveTo>
                    <a:pt x="506" y="385"/>
                  </a:moveTo>
                  <a:cubicBezTo>
                    <a:pt x="504" y="385"/>
                    <a:pt x="503" y="386"/>
                    <a:pt x="502" y="386"/>
                  </a:cubicBezTo>
                  <a:lnTo>
                    <a:pt x="501" y="381"/>
                  </a:lnTo>
                  <a:cubicBezTo>
                    <a:pt x="502" y="381"/>
                    <a:pt x="503" y="381"/>
                    <a:pt x="505" y="380"/>
                  </a:cubicBezTo>
                  <a:lnTo>
                    <a:pt x="506" y="385"/>
                  </a:lnTo>
                  <a:close/>
                  <a:moveTo>
                    <a:pt x="502" y="386"/>
                  </a:moveTo>
                  <a:cubicBezTo>
                    <a:pt x="494" y="388"/>
                    <a:pt x="492" y="388"/>
                    <a:pt x="478" y="376"/>
                  </a:cubicBezTo>
                  <a:lnTo>
                    <a:pt x="481" y="373"/>
                  </a:lnTo>
                  <a:cubicBezTo>
                    <a:pt x="493" y="383"/>
                    <a:pt x="494" y="383"/>
                    <a:pt x="501" y="381"/>
                  </a:cubicBezTo>
                  <a:lnTo>
                    <a:pt x="502" y="386"/>
                  </a:lnTo>
                  <a:close/>
                  <a:moveTo>
                    <a:pt x="478" y="376"/>
                  </a:moveTo>
                  <a:lnTo>
                    <a:pt x="478" y="376"/>
                  </a:lnTo>
                  <a:lnTo>
                    <a:pt x="480" y="375"/>
                  </a:lnTo>
                  <a:lnTo>
                    <a:pt x="478" y="376"/>
                  </a:lnTo>
                  <a:close/>
                  <a:moveTo>
                    <a:pt x="478" y="376"/>
                  </a:moveTo>
                  <a:cubicBezTo>
                    <a:pt x="461" y="361"/>
                    <a:pt x="454" y="360"/>
                    <a:pt x="447" y="360"/>
                  </a:cubicBezTo>
                  <a:lnTo>
                    <a:pt x="448" y="355"/>
                  </a:lnTo>
                  <a:cubicBezTo>
                    <a:pt x="455" y="355"/>
                    <a:pt x="463" y="356"/>
                    <a:pt x="481" y="373"/>
                  </a:cubicBezTo>
                  <a:lnTo>
                    <a:pt x="478" y="376"/>
                  </a:lnTo>
                  <a:close/>
                  <a:moveTo>
                    <a:pt x="447" y="360"/>
                  </a:moveTo>
                  <a:cubicBezTo>
                    <a:pt x="442" y="360"/>
                    <a:pt x="437" y="359"/>
                    <a:pt x="428" y="353"/>
                  </a:cubicBezTo>
                  <a:lnTo>
                    <a:pt x="430" y="349"/>
                  </a:lnTo>
                  <a:cubicBezTo>
                    <a:pt x="438" y="355"/>
                    <a:pt x="443" y="355"/>
                    <a:pt x="448" y="355"/>
                  </a:cubicBezTo>
                  <a:lnTo>
                    <a:pt x="447" y="360"/>
                  </a:lnTo>
                  <a:close/>
                  <a:moveTo>
                    <a:pt x="428" y="353"/>
                  </a:moveTo>
                  <a:lnTo>
                    <a:pt x="428" y="353"/>
                  </a:lnTo>
                  <a:lnTo>
                    <a:pt x="427" y="353"/>
                  </a:lnTo>
                  <a:lnTo>
                    <a:pt x="429" y="351"/>
                  </a:lnTo>
                  <a:lnTo>
                    <a:pt x="428" y="353"/>
                  </a:lnTo>
                  <a:close/>
                  <a:moveTo>
                    <a:pt x="427" y="353"/>
                  </a:moveTo>
                  <a:cubicBezTo>
                    <a:pt x="423" y="349"/>
                    <a:pt x="420" y="349"/>
                    <a:pt x="417" y="350"/>
                  </a:cubicBezTo>
                  <a:lnTo>
                    <a:pt x="416" y="345"/>
                  </a:lnTo>
                  <a:cubicBezTo>
                    <a:pt x="421" y="344"/>
                    <a:pt x="424" y="343"/>
                    <a:pt x="431" y="349"/>
                  </a:cubicBezTo>
                  <a:lnTo>
                    <a:pt x="427" y="353"/>
                  </a:lnTo>
                  <a:close/>
                  <a:moveTo>
                    <a:pt x="417" y="350"/>
                  </a:moveTo>
                  <a:cubicBezTo>
                    <a:pt x="414" y="350"/>
                    <a:pt x="411" y="351"/>
                    <a:pt x="406" y="349"/>
                  </a:cubicBezTo>
                  <a:lnTo>
                    <a:pt x="408" y="345"/>
                  </a:lnTo>
                  <a:cubicBezTo>
                    <a:pt x="412" y="346"/>
                    <a:pt x="414" y="345"/>
                    <a:pt x="416" y="345"/>
                  </a:cubicBezTo>
                  <a:lnTo>
                    <a:pt x="417" y="350"/>
                  </a:lnTo>
                  <a:close/>
                  <a:moveTo>
                    <a:pt x="408" y="345"/>
                  </a:moveTo>
                  <a:lnTo>
                    <a:pt x="408" y="345"/>
                  </a:lnTo>
                  <a:lnTo>
                    <a:pt x="407" y="347"/>
                  </a:lnTo>
                  <a:lnTo>
                    <a:pt x="408" y="345"/>
                  </a:lnTo>
                  <a:close/>
                  <a:moveTo>
                    <a:pt x="406" y="349"/>
                  </a:moveTo>
                  <a:lnTo>
                    <a:pt x="406" y="349"/>
                  </a:lnTo>
                  <a:lnTo>
                    <a:pt x="408" y="345"/>
                  </a:lnTo>
                  <a:lnTo>
                    <a:pt x="406" y="349"/>
                  </a:lnTo>
                  <a:close/>
                  <a:moveTo>
                    <a:pt x="406" y="349"/>
                  </a:moveTo>
                  <a:lnTo>
                    <a:pt x="406" y="349"/>
                  </a:lnTo>
                  <a:lnTo>
                    <a:pt x="407" y="347"/>
                  </a:lnTo>
                  <a:lnTo>
                    <a:pt x="406" y="349"/>
                  </a:lnTo>
                  <a:close/>
                  <a:moveTo>
                    <a:pt x="406" y="349"/>
                  </a:moveTo>
                  <a:cubicBezTo>
                    <a:pt x="404" y="348"/>
                    <a:pt x="401" y="347"/>
                    <a:pt x="398" y="345"/>
                  </a:cubicBezTo>
                  <a:lnTo>
                    <a:pt x="400" y="341"/>
                  </a:lnTo>
                  <a:cubicBezTo>
                    <a:pt x="403" y="343"/>
                    <a:pt x="405" y="344"/>
                    <a:pt x="408" y="345"/>
                  </a:cubicBezTo>
                  <a:lnTo>
                    <a:pt x="406" y="349"/>
                  </a:lnTo>
                  <a:close/>
                  <a:moveTo>
                    <a:pt x="398" y="345"/>
                  </a:moveTo>
                  <a:cubicBezTo>
                    <a:pt x="395" y="344"/>
                    <a:pt x="392" y="342"/>
                    <a:pt x="389" y="340"/>
                  </a:cubicBezTo>
                  <a:lnTo>
                    <a:pt x="391" y="336"/>
                  </a:lnTo>
                  <a:cubicBezTo>
                    <a:pt x="394" y="338"/>
                    <a:pt x="397" y="340"/>
                    <a:pt x="400" y="341"/>
                  </a:cubicBezTo>
                  <a:lnTo>
                    <a:pt x="398" y="345"/>
                  </a:lnTo>
                  <a:close/>
                  <a:moveTo>
                    <a:pt x="389" y="340"/>
                  </a:moveTo>
                  <a:cubicBezTo>
                    <a:pt x="373" y="330"/>
                    <a:pt x="356" y="315"/>
                    <a:pt x="352" y="300"/>
                  </a:cubicBezTo>
                  <a:lnTo>
                    <a:pt x="356" y="298"/>
                  </a:lnTo>
                  <a:cubicBezTo>
                    <a:pt x="361" y="312"/>
                    <a:pt x="376" y="327"/>
                    <a:pt x="391" y="336"/>
                  </a:cubicBezTo>
                  <a:lnTo>
                    <a:pt x="389" y="340"/>
                  </a:lnTo>
                  <a:close/>
                  <a:moveTo>
                    <a:pt x="352" y="300"/>
                  </a:moveTo>
                  <a:lnTo>
                    <a:pt x="352" y="299"/>
                  </a:lnTo>
                  <a:lnTo>
                    <a:pt x="354" y="299"/>
                  </a:lnTo>
                  <a:lnTo>
                    <a:pt x="352" y="300"/>
                  </a:lnTo>
                  <a:close/>
                  <a:moveTo>
                    <a:pt x="352" y="299"/>
                  </a:moveTo>
                  <a:cubicBezTo>
                    <a:pt x="350" y="294"/>
                    <a:pt x="343" y="290"/>
                    <a:pt x="337" y="287"/>
                  </a:cubicBezTo>
                  <a:lnTo>
                    <a:pt x="339" y="282"/>
                  </a:lnTo>
                  <a:cubicBezTo>
                    <a:pt x="346" y="286"/>
                    <a:pt x="354" y="290"/>
                    <a:pt x="356" y="298"/>
                  </a:cubicBezTo>
                  <a:lnTo>
                    <a:pt x="352" y="299"/>
                  </a:lnTo>
                  <a:close/>
                  <a:moveTo>
                    <a:pt x="337" y="287"/>
                  </a:moveTo>
                  <a:cubicBezTo>
                    <a:pt x="331" y="284"/>
                    <a:pt x="325" y="281"/>
                    <a:pt x="323" y="276"/>
                  </a:cubicBezTo>
                  <a:lnTo>
                    <a:pt x="327" y="274"/>
                  </a:lnTo>
                  <a:cubicBezTo>
                    <a:pt x="329" y="277"/>
                    <a:pt x="334" y="280"/>
                    <a:pt x="339" y="282"/>
                  </a:cubicBezTo>
                  <a:lnTo>
                    <a:pt x="337" y="287"/>
                  </a:lnTo>
                  <a:close/>
                  <a:moveTo>
                    <a:pt x="323" y="276"/>
                  </a:moveTo>
                  <a:lnTo>
                    <a:pt x="323" y="276"/>
                  </a:lnTo>
                  <a:lnTo>
                    <a:pt x="323" y="275"/>
                  </a:lnTo>
                  <a:lnTo>
                    <a:pt x="325" y="275"/>
                  </a:lnTo>
                  <a:lnTo>
                    <a:pt x="323" y="276"/>
                  </a:lnTo>
                  <a:close/>
                  <a:moveTo>
                    <a:pt x="323" y="275"/>
                  </a:moveTo>
                  <a:lnTo>
                    <a:pt x="323" y="275"/>
                  </a:lnTo>
                  <a:lnTo>
                    <a:pt x="328" y="275"/>
                  </a:lnTo>
                  <a:lnTo>
                    <a:pt x="323" y="275"/>
                  </a:lnTo>
                  <a:close/>
                  <a:moveTo>
                    <a:pt x="323" y="275"/>
                  </a:moveTo>
                  <a:cubicBezTo>
                    <a:pt x="323" y="275"/>
                    <a:pt x="322" y="274"/>
                    <a:pt x="322" y="273"/>
                  </a:cubicBezTo>
                  <a:lnTo>
                    <a:pt x="326" y="271"/>
                  </a:lnTo>
                  <a:cubicBezTo>
                    <a:pt x="327" y="272"/>
                    <a:pt x="328" y="274"/>
                    <a:pt x="328" y="275"/>
                  </a:cubicBezTo>
                  <a:lnTo>
                    <a:pt x="323" y="275"/>
                  </a:lnTo>
                  <a:close/>
                  <a:moveTo>
                    <a:pt x="322" y="273"/>
                  </a:moveTo>
                  <a:cubicBezTo>
                    <a:pt x="320" y="271"/>
                    <a:pt x="319" y="268"/>
                    <a:pt x="319" y="265"/>
                  </a:cubicBezTo>
                  <a:lnTo>
                    <a:pt x="324" y="265"/>
                  </a:lnTo>
                  <a:cubicBezTo>
                    <a:pt x="324" y="267"/>
                    <a:pt x="325" y="269"/>
                    <a:pt x="326" y="271"/>
                  </a:cubicBezTo>
                  <a:lnTo>
                    <a:pt x="322" y="273"/>
                  </a:lnTo>
                  <a:close/>
                  <a:moveTo>
                    <a:pt x="319" y="265"/>
                  </a:moveTo>
                  <a:lnTo>
                    <a:pt x="319" y="264"/>
                  </a:lnTo>
                  <a:lnTo>
                    <a:pt x="321" y="265"/>
                  </a:lnTo>
                  <a:lnTo>
                    <a:pt x="319" y="265"/>
                  </a:lnTo>
                  <a:close/>
                  <a:moveTo>
                    <a:pt x="319" y="264"/>
                  </a:moveTo>
                  <a:cubicBezTo>
                    <a:pt x="320" y="263"/>
                    <a:pt x="320" y="261"/>
                    <a:pt x="319" y="259"/>
                  </a:cubicBezTo>
                  <a:lnTo>
                    <a:pt x="324" y="257"/>
                  </a:lnTo>
                  <a:cubicBezTo>
                    <a:pt x="325" y="260"/>
                    <a:pt x="325" y="264"/>
                    <a:pt x="323" y="267"/>
                  </a:cubicBezTo>
                  <a:lnTo>
                    <a:pt x="319" y="264"/>
                  </a:lnTo>
                  <a:close/>
                  <a:moveTo>
                    <a:pt x="319" y="259"/>
                  </a:moveTo>
                  <a:cubicBezTo>
                    <a:pt x="319" y="258"/>
                    <a:pt x="318" y="257"/>
                    <a:pt x="317" y="256"/>
                  </a:cubicBezTo>
                  <a:lnTo>
                    <a:pt x="320" y="252"/>
                  </a:lnTo>
                  <a:cubicBezTo>
                    <a:pt x="322" y="254"/>
                    <a:pt x="323" y="255"/>
                    <a:pt x="324" y="257"/>
                  </a:cubicBezTo>
                  <a:lnTo>
                    <a:pt x="319" y="259"/>
                  </a:lnTo>
                  <a:close/>
                  <a:moveTo>
                    <a:pt x="317" y="256"/>
                  </a:moveTo>
                  <a:cubicBezTo>
                    <a:pt x="316" y="255"/>
                    <a:pt x="315" y="254"/>
                    <a:pt x="314" y="254"/>
                  </a:cubicBezTo>
                  <a:lnTo>
                    <a:pt x="315" y="249"/>
                  </a:lnTo>
                  <a:cubicBezTo>
                    <a:pt x="317" y="250"/>
                    <a:pt x="319" y="251"/>
                    <a:pt x="320" y="252"/>
                  </a:cubicBezTo>
                  <a:lnTo>
                    <a:pt x="317" y="256"/>
                  </a:lnTo>
                  <a:close/>
                  <a:moveTo>
                    <a:pt x="314" y="254"/>
                  </a:moveTo>
                  <a:cubicBezTo>
                    <a:pt x="311" y="253"/>
                    <a:pt x="307" y="254"/>
                    <a:pt x="303" y="258"/>
                  </a:cubicBezTo>
                  <a:lnTo>
                    <a:pt x="300" y="254"/>
                  </a:lnTo>
                  <a:cubicBezTo>
                    <a:pt x="306" y="249"/>
                    <a:pt x="311" y="248"/>
                    <a:pt x="315" y="249"/>
                  </a:cubicBezTo>
                  <a:lnTo>
                    <a:pt x="314" y="254"/>
                  </a:lnTo>
                  <a:close/>
                  <a:moveTo>
                    <a:pt x="300" y="254"/>
                  </a:moveTo>
                  <a:lnTo>
                    <a:pt x="300" y="254"/>
                  </a:lnTo>
                  <a:lnTo>
                    <a:pt x="302" y="256"/>
                  </a:lnTo>
                  <a:lnTo>
                    <a:pt x="300" y="254"/>
                  </a:lnTo>
                  <a:close/>
                  <a:moveTo>
                    <a:pt x="304" y="257"/>
                  </a:moveTo>
                  <a:cubicBezTo>
                    <a:pt x="302" y="260"/>
                    <a:pt x="299" y="261"/>
                    <a:pt x="296" y="261"/>
                  </a:cubicBezTo>
                  <a:lnTo>
                    <a:pt x="296" y="256"/>
                  </a:lnTo>
                  <a:cubicBezTo>
                    <a:pt x="298" y="256"/>
                    <a:pt x="299" y="255"/>
                    <a:pt x="300" y="254"/>
                  </a:cubicBezTo>
                  <a:lnTo>
                    <a:pt x="304" y="257"/>
                  </a:lnTo>
                  <a:close/>
                  <a:moveTo>
                    <a:pt x="296" y="261"/>
                  </a:moveTo>
                  <a:cubicBezTo>
                    <a:pt x="294" y="261"/>
                    <a:pt x="291" y="260"/>
                    <a:pt x="288" y="259"/>
                  </a:cubicBezTo>
                  <a:lnTo>
                    <a:pt x="289" y="254"/>
                  </a:lnTo>
                  <a:cubicBezTo>
                    <a:pt x="292" y="255"/>
                    <a:pt x="294" y="256"/>
                    <a:pt x="296" y="256"/>
                  </a:cubicBezTo>
                  <a:lnTo>
                    <a:pt x="296" y="261"/>
                  </a:lnTo>
                  <a:close/>
                  <a:moveTo>
                    <a:pt x="288" y="259"/>
                  </a:moveTo>
                  <a:cubicBezTo>
                    <a:pt x="285" y="258"/>
                    <a:pt x="282" y="256"/>
                    <a:pt x="281" y="255"/>
                  </a:cubicBezTo>
                  <a:lnTo>
                    <a:pt x="283" y="251"/>
                  </a:lnTo>
                  <a:cubicBezTo>
                    <a:pt x="285" y="252"/>
                    <a:pt x="287" y="253"/>
                    <a:pt x="289" y="254"/>
                  </a:cubicBezTo>
                  <a:lnTo>
                    <a:pt x="288" y="259"/>
                  </a:lnTo>
                  <a:close/>
                  <a:moveTo>
                    <a:pt x="281" y="255"/>
                  </a:moveTo>
                  <a:cubicBezTo>
                    <a:pt x="278" y="254"/>
                    <a:pt x="277" y="252"/>
                    <a:pt x="277" y="251"/>
                  </a:cubicBezTo>
                  <a:lnTo>
                    <a:pt x="282" y="251"/>
                  </a:lnTo>
                  <a:cubicBezTo>
                    <a:pt x="282" y="251"/>
                    <a:pt x="282" y="251"/>
                    <a:pt x="283" y="251"/>
                  </a:cubicBezTo>
                  <a:lnTo>
                    <a:pt x="281" y="255"/>
                  </a:lnTo>
                  <a:close/>
                  <a:moveTo>
                    <a:pt x="281" y="250"/>
                  </a:moveTo>
                  <a:lnTo>
                    <a:pt x="282" y="250"/>
                  </a:lnTo>
                  <a:lnTo>
                    <a:pt x="282" y="251"/>
                  </a:lnTo>
                  <a:lnTo>
                    <a:pt x="279" y="251"/>
                  </a:lnTo>
                  <a:lnTo>
                    <a:pt x="281" y="250"/>
                  </a:lnTo>
                  <a:close/>
                  <a:moveTo>
                    <a:pt x="277" y="251"/>
                  </a:moveTo>
                  <a:cubicBezTo>
                    <a:pt x="275" y="245"/>
                    <a:pt x="267" y="242"/>
                    <a:pt x="261" y="239"/>
                  </a:cubicBezTo>
                  <a:lnTo>
                    <a:pt x="262" y="235"/>
                  </a:lnTo>
                  <a:cubicBezTo>
                    <a:pt x="270" y="238"/>
                    <a:pt x="279" y="241"/>
                    <a:pt x="281" y="250"/>
                  </a:cubicBezTo>
                  <a:lnTo>
                    <a:pt x="277" y="251"/>
                  </a:lnTo>
                  <a:close/>
                  <a:moveTo>
                    <a:pt x="261" y="239"/>
                  </a:moveTo>
                  <a:cubicBezTo>
                    <a:pt x="255" y="237"/>
                    <a:pt x="250" y="235"/>
                    <a:pt x="250" y="230"/>
                  </a:cubicBezTo>
                  <a:lnTo>
                    <a:pt x="255" y="230"/>
                  </a:lnTo>
                  <a:cubicBezTo>
                    <a:pt x="255" y="231"/>
                    <a:pt x="258" y="233"/>
                    <a:pt x="262" y="235"/>
                  </a:cubicBezTo>
                  <a:lnTo>
                    <a:pt x="261" y="239"/>
                  </a:lnTo>
                  <a:close/>
                  <a:moveTo>
                    <a:pt x="255" y="230"/>
                  </a:moveTo>
                  <a:lnTo>
                    <a:pt x="255" y="230"/>
                  </a:lnTo>
                  <a:lnTo>
                    <a:pt x="252" y="230"/>
                  </a:lnTo>
                  <a:lnTo>
                    <a:pt x="255" y="230"/>
                  </a:lnTo>
                  <a:close/>
                  <a:moveTo>
                    <a:pt x="250" y="230"/>
                  </a:moveTo>
                  <a:lnTo>
                    <a:pt x="250" y="230"/>
                  </a:lnTo>
                  <a:lnTo>
                    <a:pt x="255" y="230"/>
                  </a:lnTo>
                  <a:lnTo>
                    <a:pt x="250" y="230"/>
                  </a:lnTo>
                  <a:close/>
                  <a:moveTo>
                    <a:pt x="250" y="230"/>
                  </a:moveTo>
                  <a:cubicBezTo>
                    <a:pt x="250" y="229"/>
                    <a:pt x="250" y="226"/>
                    <a:pt x="249" y="223"/>
                  </a:cubicBezTo>
                  <a:lnTo>
                    <a:pt x="254" y="222"/>
                  </a:lnTo>
                  <a:cubicBezTo>
                    <a:pt x="254" y="225"/>
                    <a:pt x="255" y="229"/>
                    <a:pt x="255" y="230"/>
                  </a:cubicBezTo>
                  <a:lnTo>
                    <a:pt x="250" y="230"/>
                  </a:lnTo>
                  <a:close/>
                  <a:moveTo>
                    <a:pt x="249" y="223"/>
                  </a:moveTo>
                  <a:cubicBezTo>
                    <a:pt x="249" y="223"/>
                    <a:pt x="249" y="222"/>
                    <a:pt x="249" y="221"/>
                  </a:cubicBezTo>
                  <a:lnTo>
                    <a:pt x="253" y="220"/>
                  </a:lnTo>
                  <a:cubicBezTo>
                    <a:pt x="253" y="221"/>
                    <a:pt x="253" y="221"/>
                    <a:pt x="254" y="222"/>
                  </a:cubicBezTo>
                  <a:lnTo>
                    <a:pt x="249" y="223"/>
                  </a:lnTo>
                  <a:close/>
                  <a:moveTo>
                    <a:pt x="249" y="221"/>
                  </a:moveTo>
                  <a:cubicBezTo>
                    <a:pt x="248" y="219"/>
                    <a:pt x="247" y="217"/>
                    <a:pt x="247" y="216"/>
                  </a:cubicBezTo>
                  <a:lnTo>
                    <a:pt x="250" y="213"/>
                  </a:lnTo>
                  <a:cubicBezTo>
                    <a:pt x="251" y="214"/>
                    <a:pt x="253" y="217"/>
                    <a:pt x="253" y="220"/>
                  </a:cubicBezTo>
                  <a:lnTo>
                    <a:pt x="249" y="221"/>
                  </a:lnTo>
                  <a:close/>
                  <a:moveTo>
                    <a:pt x="247" y="216"/>
                  </a:moveTo>
                  <a:lnTo>
                    <a:pt x="246" y="216"/>
                  </a:lnTo>
                  <a:lnTo>
                    <a:pt x="246" y="215"/>
                  </a:lnTo>
                  <a:lnTo>
                    <a:pt x="249" y="215"/>
                  </a:lnTo>
                  <a:lnTo>
                    <a:pt x="247" y="216"/>
                  </a:lnTo>
                  <a:close/>
                  <a:moveTo>
                    <a:pt x="246" y="215"/>
                  </a:moveTo>
                  <a:cubicBezTo>
                    <a:pt x="246" y="211"/>
                    <a:pt x="247" y="208"/>
                    <a:pt x="248" y="205"/>
                  </a:cubicBezTo>
                  <a:lnTo>
                    <a:pt x="252" y="207"/>
                  </a:lnTo>
                  <a:cubicBezTo>
                    <a:pt x="252" y="209"/>
                    <a:pt x="251" y="211"/>
                    <a:pt x="251" y="215"/>
                  </a:cubicBezTo>
                  <a:lnTo>
                    <a:pt x="246" y="215"/>
                  </a:lnTo>
                  <a:close/>
                  <a:moveTo>
                    <a:pt x="248" y="205"/>
                  </a:moveTo>
                  <a:cubicBezTo>
                    <a:pt x="248" y="204"/>
                    <a:pt x="249" y="202"/>
                    <a:pt x="249" y="201"/>
                  </a:cubicBezTo>
                  <a:lnTo>
                    <a:pt x="254" y="201"/>
                  </a:lnTo>
                  <a:cubicBezTo>
                    <a:pt x="254" y="203"/>
                    <a:pt x="253" y="205"/>
                    <a:pt x="252" y="207"/>
                  </a:cubicBezTo>
                  <a:lnTo>
                    <a:pt x="248" y="205"/>
                  </a:lnTo>
                  <a:close/>
                  <a:moveTo>
                    <a:pt x="253" y="200"/>
                  </a:moveTo>
                  <a:lnTo>
                    <a:pt x="254" y="200"/>
                  </a:lnTo>
                  <a:lnTo>
                    <a:pt x="254" y="201"/>
                  </a:lnTo>
                  <a:lnTo>
                    <a:pt x="251" y="201"/>
                  </a:lnTo>
                  <a:lnTo>
                    <a:pt x="253" y="200"/>
                  </a:lnTo>
                  <a:close/>
                  <a:moveTo>
                    <a:pt x="249" y="201"/>
                  </a:moveTo>
                  <a:cubicBezTo>
                    <a:pt x="248" y="194"/>
                    <a:pt x="239" y="191"/>
                    <a:pt x="231" y="189"/>
                  </a:cubicBezTo>
                  <a:lnTo>
                    <a:pt x="232" y="184"/>
                  </a:lnTo>
                  <a:cubicBezTo>
                    <a:pt x="241" y="187"/>
                    <a:pt x="252" y="190"/>
                    <a:pt x="253" y="200"/>
                  </a:cubicBezTo>
                  <a:lnTo>
                    <a:pt x="249" y="201"/>
                  </a:lnTo>
                  <a:close/>
                  <a:moveTo>
                    <a:pt x="231" y="189"/>
                  </a:moveTo>
                  <a:cubicBezTo>
                    <a:pt x="222" y="187"/>
                    <a:pt x="214" y="184"/>
                    <a:pt x="215" y="176"/>
                  </a:cubicBezTo>
                  <a:lnTo>
                    <a:pt x="219" y="176"/>
                  </a:lnTo>
                  <a:cubicBezTo>
                    <a:pt x="219" y="181"/>
                    <a:pt x="225" y="183"/>
                    <a:pt x="232" y="184"/>
                  </a:cubicBezTo>
                  <a:lnTo>
                    <a:pt x="231" y="189"/>
                  </a:lnTo>
                  <a:close/>
                  <a:moveTo>
                    <a:pt x="219" y="175"/>
                  </a:moveTo>
                  <a:lnTo>
                    <a:pt x="219" y="176"/>
                  </a:lnTo>
                  <a:lnTo>
                    <a:pt x="217" y="176"/>
                  </a:lnTo>
                  <a:lnTo>
                    <a:pt x="219" y="175"/>
                  </a:lnTo>
                  <a:close/>
                  <a:moveTo>
                    <a:pt x="215" y="177"/>
                  </a:moveTo>
                  <a:cubicBezTo>
                    <a:pt x="210" y="167"/>
                    <a:pt x="209" y="165"/>
                    <a:pt x="206" y="155"/>
                  </a:cubicBezTo>
                  <a:lnTo>
                    <a:pt x="211" y="154"/>
                  </a:lnTo>
                  <a:cubicBezTo>
                    <a:pt x="213" y="163"/>
                    <a:pt x="214" y="165"/>
                    <a:pt x="219" y="175"/>
                  </a:cubicBezTo>
                  <a:lnTo>
                    <a:pt x="215" y="177"/>
                  </a:lnTo>
                  <a:close/>
                  <a:moveTo>
                    <a:pt x="206" y="155"/>
                  </a:moveTo>
                  <a:cubicBezTo>
                    <a:pt x="206" y="153"/>
                    <a:pt x="205" y="151"/>
                    <a:pt x="204" y="148"/>
                  </a:cubicBezTo>
                  <a:lnTo>
                    <a:pt x="209" y="147"/>
                  </a:lnTo>
                  <a:cubicBezTo>
                    <a:pt x="210" y="149"/>
                    <a:pt x="210" y="152"/>
                    <a:pt x="211" y="154"/>
                  </a:cubicBezTo>
                  <a:lnTo>
                    <a:pt x="206" y="155"/>
                  </a:lnTo>
                  <a:close/>
                  <a:moveTo>
                    <a:pt x="204" y="148"/>
                  </a:moveTo>
                  <a:lnTo>
                    <a:pt x="204" y="148"/>
                  </a:lnTo>
                  <a:lnTo>
                    <a:pt x="207" y="148"/>
                  </a:lnTo>
                  <a:lnTo>
                    <a:pt x="204" y="148"/>
                  </a:lnTo>
                  <a:close/>
                  <a:moveTo>
                    <a:pt x="204" y="148"/>
                  </a:moveTo>
                  <a:lnTo>
                    <a:pt x="199" y="128"/>
                  </a:lnTo>
                  <a:lnTo>
                    <a:pt x="204" y="127"/>
                  </a:lnTo>
                  <a:lnTo>
                    <a:pt x="209" y="147"/>
                  </a:lnTo>
                  <a:lnTo>
                    <a:pt x="204" y="148"/>
                  </a:lnTo>
                  <a:close/>
                  <a:moveTo>
                    <a:pt x="203" y="126"/>
                  </a:moveTo>
                  <a:lnTo>
                    <a:pt x="204" y="127"/>
                  </a:lnTo>
                  <a:lnTo>
                    <a:pt x="201" y="128"/>
                  </a:lnTo>
                  <a:lnTo>
                    <a:pt x="203" y="126"/>
                  </a:lnTo>
                  <a:close/>
                  <a:moveTo>
                    <a:pt x="200" y="129"/>
                  </a:moveTo>
                  <a:lnTo>
                    <a:pt x="200" y="129"/>
                  </a:lnTo>
                  <a:lnTo>
                    <a:pt x="203" y="126"/>
                  </a:lnTo>
                  <a:lnTo>
                    <a:pt x="200" y="129"/>
                  </a:lnTo>
                  <a:close/>
                  <a:moveTo>
                    <a:pt x="203" y="126"/>
                  </a:moveTo>
                  <a:lnTo>
                    <a:pt x="203" y="126"/>
                  </a:lnTo>
                  <a:lnTo>
                    <a:pt x="201" y="128"/>
                  </a:lnTo>
                  <a:lnTo>
                    <a:pt x="203" y="126"/>
                  </a:lnTo>
                  <a:close/>
                  <a:moveTo>
                    <a:pt x="200" y="129"/>
                  </a:moveTo>
                  <a:cubicBezTo>
                    <a:pt x="198" y="127"/>
                    <a:pt x="194" y="124"/>
                    <a:pt x="189" y="119"/>
                  </a:cubicBezTo>
                  <a:lnTo>
                    <a:pt x="193" y="116"/>
                  </a:lnTo>
                  <a:cubicBezTo>
                    <a:pt x="197" y="120"/>
                    <a:pt x="201" y="124"/>
                    <a:pt x="203" y="126"/>
                  </a:cubicBezTo>
                  <a:lnTo>
                    <a:pt x="200" y="129"/>
                  </a:lnTo>
                  <a:close/>
                  <a:moveTo>
                    <a:pt x="189" y="119"/>
                  </a:moveTo>
                  <a:cubicBezTo>
                    <a:pt x="183" y="112"/>
                    <a:pt x="174" y="104"/>
                    <a:pt x="166" y="96"/>
                  </a:cubicBezTo>
                  <a:lnTo>
                    <a:pt x="170" y="93"/>
                  </a:lnTo>
                  <a:cubicBezTo>
                    <a:pt x="178" y="100"/>
                    <a:pt x="186" y="109"/>
                    <a:pt x="193" y="116"/>
                  </a:cubicBezTo>
                  <a:lnTo>
                    <a:pt x="189" y="119"/>
                  </a:lnTo>
                  <a:close/>
                  <a:moveTo>
                    <a:pt x="166" y="96"/>
                  </a:moveTo>
                  <a:lnTo>
                    <a:pt x="166" y="95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6" y="96"/>
                  </a:lnTo>
                  <a:close/>
                  <a:moveTo>
                    <a:pt x="166" y="94"/>
                  </a:moveTo>
                  <a:lnTo>
                    <a:pt x="166" y="94"/>
                  </a:lnTo>
                  <a:lnTo>
                    <a:pt x="170" y="94"/>
                  </a:lnTo>
                  <a:lnTo>
                    <a:pt x="166" y="94"/>
                  </a:lnTo>
                  <a:close/>
                  <a:moveTo>
                    <a:pt x="166" y="94"/>
                  </a:moveTo>
                  <a:cubicBezTo>
                    <a:pt x="166" y="89"/>
                    <a:pt x="162" y="84"/>
                    <a:pt x="159" y="79"/>
                  </a:cubicBezTo>
                  <a:lnTo>
                    <a:pt x="163" y="76"/>
                  </a:lnTo>
                  <a:cubicBezTo>
                    <a:pt x="166" y="82"/>
                    <a:pt x="170" y="88"/>
                    <a:pt x="170" y="94"/>
                  </a:cubicBezTo>
                  <a:lnTo>
                    <a:pt x="166" y="94"/>
                  </a:lnTo>
                  <a:close/>
                  <a:moveTo>
                    <a:pt x="159" y="79"/>
                  </a:moveTo>
                  <a:cubicBezTo>
                    <a:pt x="155" y="74"/>
                    <a:pt x="152" y="69"/>
                    <a:pt x="152" y="64"/>
                  </a:cubicBezTo>
                  <a:lnTo>
                    <a:pt x="157" y="64"/>
                  </a:lnTo>
                  <a:cubicBezTo>
                    <a:pt x="157" y="68"/>
                    <a:pt x="160" y="72"/>
                    <a:pt x="163" y="76"/>
                  </a:cubicBezTo>
                  <a:lnTo>
                    <a:pt x="159" y="79"/>
                  </a:lnTo>
                  <a:close/>
                  <a:moveTo>
                    <a:pt x="152" y="64"/>
                  </a:moveTo>
                  <a:lnTo>
                    <a:pt x="152" y="63"/>
                  </a:lnTo>
                  <a:lnTo>
                    <a:pt x="153" y="63"/>
                  </a:lnTo>
                  <a:lnTo>
                    <a:pt x="154" y="64"/>
                  </a:lnTo>
                  <a:lnTo>
                    <a:pt x="152" y="64"/>
                  </a:lnTo>
                  <a:close/>
                  <a:moveTo>
                    <a:pt x="153" y="63"/>
                  </a:moveTo>
                  <a:cubicBezTo>
                    <a:pt x="157" y="59"/>
                    <a:pt x="159" y="53"/>
                    <a:pt x="161" y="48"/>
                  </a:cubicBezTo>
                  <a:lnTo>
                    <a:pt x="165" y="49"/>
                  </a:lnTo>
                  <a:cubicBezTo>
                    <a:pt x="164" y="55"/>
                    <a:pt x="161" y="61"/>
                    <a:pt x="156" y="66"/>
                  </a:cubicBezTo>
                  <a:lnTo>
                    <a:pt x="153" y="63"/>
                  </a:lnTo>
                  <a:close/>
                  <a:moveTo>
                    <a:pt x="161" y="48"/>
                  </a:moveTo>
                  <a:cubicBezTo>
                    <a:pt x="162" y="42"/>
                    <a:pt x="163" y="36"/>
                    <a:pt x="163" y="29"/>
                  </a:cubicBezTo>
                  <a:lnTo>
                    <a:pt x="167" y="29"/>
                  </a:lnTo>
                  <a:cubicBezTo>
                    <a:pt x="167" y="36"/>
                    <a:pt x="167" y="43"/>
                    <a:pt x="165" y="49"/>
                  </a:cubicBezTo>
                  <a:lnTo>
                    <a:pt x="161" y="48"/>
                  </a:lnTo>
                  <a:close/>
                  <a:moveTo>
                    <a:pt x="165" y="27"/>
                  </a:move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5" y="27"/>
                  </a:lnTo>
                  <a:close/>
                  <a:moveTo>
                    <a:pt x="165" y="32"/>
                  </a:moveTo>
                  <a:cubicBezTo>
                    <a:pt x="163" y="32"/>
                    <a:pt x="162" y="30"/>
                    <a:pt x="162" y="27"/>
                  </a:cubicBezTo>
                  <a:lnTo>
                    <a:pt x="166" y="27"/>
                  </a:lnTo>
                  <a:cubicBezTo>
                    <a:pt x="166" y="27"/>
                    <a:pt x="164" y="27"/>
                    <a:pt x="165" y="27"/>
                  </a:cubicBezTo>
                  <a:lnTo>
                    <a:pt x="165" y="32"/>
                  </a:lnTo>
                  <a:close/>
                  <a:moveTo>
                    <a:pt x="162" y="27"/>
                  </a:moveTo>
                  <a:cubicBezTo>
                    <a:pt x="162" y="25"/>
                    <a:pt x="162" y="23"/>
                    <a:pt x="162" y="21"/>
                  </a:cubicBezTo>
                  <a:lnTo>
                    <a:pt x="167" y="22"/>
                  </a:lnTo>
                  <a:cubicBezTo>
                    <a:pt x="167" y="24"/>
                    <a:pt x="166" y="26"/>
                    <a:pt x="166" y="27"/>
                  </a:cubicBezTo>
                  <a:lnTo>
                    <a:pt x="162" y="27"/>
                  </a:lnTo>
                  <a:close/>
                  <a:moveTo>
                    <a:pt x="167" y="22"/>
                  </a:moveTo>
                  <a:lnTo>
                    <a:pt x="167" y="22"/>
                  </a:lnTo>
                  <a:lnTo>
                    <a:pt x="165" y="21"/>
                  </a:lnTo>
                  <a:lnTo>
                    <a:pt x="167" y="22"/>
                  </a:lnTo>
                  <a:close/>
                  <a:moveTo>
                    <a:pt x="162" y="21"/>
                  </a:moveTo>
                  <a:cubicBezTo>
                    <a:pt x="163" y="20"/>
                    <a:pt x="163" y="19"/>
                    <a:pt x="163" y="18"/>
                  </a:cubicBezTo>
                  <a:lnTo>
                    <a:pt x="168" y="18"/>
                  </a:lnTo>
                  <a:cubicBezTo>
                    <a:pt x="168" y="19"/>
                    <a:pt x="167" y="20"/>
                    <a:pt x="167" y="22"/>
                  </a:cubicBezTo>
                  <a:lnTo>
                    <a:pt x="162" y="21"/>
                  </a:lnTo>
                  <a:close/>
                  <a:moveTo>
                    <a:pt x="167" y="16"/>
                  </a:moveTo>
                  <a:lnTo>
                    <a:pt x="168" y="17"/>
                  </a:lnTo>
                  <a:lnTo>
                    <a:pt x="168" y="18"/>
                  </a:lnTo>
                  <a:lnTo>
                    <a:pt x="165" y="18"/>
                  </a:lnTo>
                  <a:lnTo>
                    <a:pt x="167" y="16"/>
                  </a:lnTo>
                  <a:close/>
                  <a:moveTo>
                    <a:pt x="164" y="20"/>
                  </a:moveTo>
                  <a:lnTo>
                    <a:pt x="164" y="20"/>
                  </a:lnTo>
                  <a:lnTo>
                    <a:pt x="167" y="16"/>
                  </a:lnTo>
                  <a:lnTo>
                    <a:pt x="164" y="20"/>
                  </a:lnTo>
                  <a:close/>
                  <a:moveTo>
                    <a:pt x="167" y="16"/>
                  </a:moveTo>
                  <a:lnTo>
                    <a:pt x="167" y="16"/>
                  </a:lnTo>
                  <a:lnTo>
                    <a:pt x="165" y="18"/>
                  </a:lnTo>
                  <a:lnTo>
                    <a:pt x="167" y="16"/>
                  </a:lnTo>
                  <a:close/>
                  <a:moveTo>
                    <a:pt x="164" y="20"/>
                  </a:moveTo>
                  <a:cubicBezTo>
                    <a:pt x="162" y="19"/>
                    <a:pt x="161" y="17"/>
                    <a:pt x="160" y="16"/>
                  </a:cubicBezTo>
                  <a:lnTo>
                    <a:pt x="164" y="13"/>
                  </a:lnTo>
                  <a:cubicBezTo>
                    <a:pt x="165" y="14"/>
                    <a:pt x="166" y="15"/>
                    <a:pt x="167" y="16"/>
                  </a:cubicBezTo>
                  <a:lnTo>
                    <a:pt x="164" y="20"/>
                  </a:lnTo>
                  <a:close/>
                  <a:moveTo>
                    <a:pt x="160" y="16"/>
                  </a:moveTo>
                  <a:cubicBezTo>
                    <a:pt x="159" y="14"/>
                    <a:pt x="158" y="13"/>
                    <a:pt x="157" y="12"/>
                  </a:cubicBezTo>
                  <a:lnTo>
                    <a:pt x="160" y="9"/>
                  </a:lnTo>
                  <a:cubicBezTo>
                    <a:pt x="161" y="10"/>
                    <a:pt x="163" y="11"/>
                    <a:pt x="164" y="13"/>
                  </a:cubicBezTo>
                  <a:lnTo>
                    <a:pt x="160" y="16"/>
                  </a:lnTo>
                  <a:close/>
                  <a:moveTo>
                    <a:pt x="157" y="12"/>
                  </a:moveTo>
                  <a:cubicBezTo>
                    <a:pt x="152" y="8"/>
                    <a:pt x="146" y="7"/>
                    <a:pt x="132" y="22"/>
                  </a:cubicBezTo>
                  <a:lnTo>
                    <a:pt x="128" y="19"/>
                  </a:lnTo>
                  <a:cubicBezTo>
                    <a:pt x="146" y="0"/>
                    <a:pt x="154" y="3"/>
                    <a:pt x="160" y="9"/>
                  </a:cubicBezTo>
                  <a:lnTo>
                    <a:pt x="157" y="12"/>
                  </a:lnTo>
                  <a:close/>
                  <a:moveTo>
                    <a:pt x="132" y="22"/>
                  </a:moveTo>
                  <a:lnTo>
                    <a:pt x="131" y="23"/>
                  </a:lnTo>
                  <a:lnTo>
                    <a:pt x="130" y="23"/>
                  </a:lnTo>
                  <a:lnTo>
                    <a:pt x="130" y="20"/>
                  </a:lnTo>
                  <a:lnTo>
                    <a:pt x="132" y="22"/>
                  </a:lnTo>
                  <a:close/>
                  <a:moveTo>
                    <a:pt x="130" y="23"/>
                  </a:moveTo>
                  <a:lnTo>
                    <a:pt x="130" y="23"/>
                  </a:lnTo>
                  <a:lnTo>
                    <a:pt x="129" y="18"/>
                  </a:lnTo>
                  <a:lnTo>
                    <a:pt x="130" y="18"/>
                  </a:lnTo>
                  <a:lnTo>
                    <a:pt x="130" y="23"/>
                  </a:lnTo>
                  <a:close/>
                  <a:moveTo>
                    <a:pt x="130" y="23"/>
                  </a:moveTo>
                  <a:lnTo>
                    <a:pt x="130" y="23"/>
                  </a:lnTo>
                  <a:lnTo>
                    <a:pt x="130" y="20"/>
                  </a:lnTo>
                  <a:lnTo>
                    <a:pt x="130" y="23"/>
                  </a:lnTo>
                  <a:close/>
                  <a:moveTo>
                    <a:pt x="130" y="23"/>
                  </a:moveTo>
                  <a:cubicBezTo>
                    <a:pt x="125" y="24"/>
                    <a:pt x="120" y="22"/>
                    <a:pt x="115" y="21"/>
                  </a:cubicBezTo>
                  <a:lnTo>
                    <a:pt x="116" y="16"/>
                  </a:lnTo>
                  <a:cubicBezTo>
                    <a:pt x="120" y="17"/>
                    <a:pt x="125" y="19"/>
                    <a:pt x="130" y="18"/>
                  </a:cubicBezTo>
                  <a:lnTo>
                    <a:pt x="130" y="23"/>
                  </a:lnTo>
                  <a:close/>
                  <a:moveTo>
                    <a:pt x="115" y="21"/>
                  </a:moveTo>
                  <a:cubicBezTo>
                    <a:pt x="109" y="19"/>
                    <a:pt x="104" y="17"/>
                    <a:pt x="102" y="21"/>
                  </a:cubicBezTo>
                  <a:lnTo>
                    <a:pt x="98" y="18"/>
                  </a:lnTo>
                  <a:cubicBezTo>
                    <a:pt x="102" y="12"/>
                    <a:pt x="108" y="14"/>
                    <a:pt x="116" y="16"/>
                  </a:cubicBezTo>
                  <a:lnTo>
                    <a:pt x="115" y="21"/>
                  </a:lnTo>
                  <a:close/>
                  <a:moveTo>
                    <a:pt x="102" y="21"/>
                  </a:moveTo>
                  <a:lnTo>
                    <a:pt x="102" y="22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2" y="21"/>
                  </a:lnTo>
                  <a:close/>
                  <a:moveTo>
                    <a:pt x="100" y="22"/>
                  </a:moveTo>
                  <a:cubicBezTo>
                    <a:pt x="91" y="19"/>
                    <a:pt x="82" y="29"/>
                    <a:pt x="71" y="41"/>
                  </a:cubicBezTo>
                  <a:lnTo>
                    <a:pt x="67" y="38"/>
                  </a:lnTo>
                  <a:cubicBezTo>
                    <a:pt x="80" y="24"/>
                    <a:pt x="89" y="14"/>
                    <a:pt x="101" y="17"/>
                  </a:cubicBezTo>
                  <a:lnTo>
                    <a:pt x="100" y="22"/>
                  </a:lnTo>
                  <a:close/>
                  <a:moveTo>
                    <a:pt x="71" y="41"/>
                  </a:moveTo>
                  <a:cubicBezTo>
                    <a:pt x="69" y="43"/>
                    <a:pt x="68" y="44"/>
                    <a:pt x="66" y="46"/>
                  </a:cubicBezTo>
                  <a:lnTo>
                    <a:pt x="62" y="43"/>
                  </a:lnTo>
                  <a:cubicBezTo>
                    <a:pt x="64" y="41"/>
                    <a:pt x="66" y="39"/>
                    <a:pt x="67" y="38"/>
                  </a:cubicBezTo>
                  <a:lnTo>
                    <a:pt x="71" y="41"/>
                  </a:lnTo>
                  <a:close/>
                  <a:moveTo>
                    <a:pt x="66" y="46"/>
                  </a:moveTo>
                  <a:lnTo>
                    <a:pt x="65" y="47"/>
                  </a:lnTo>
                  <a:lnTo>
                    <a:pt x="64" y="47"/>
                  </a:lnTo>
                  <a:lnTo>
                    <a:pt x="64" y="45"/>
                  </a:lnTo>
                  <a:lnTo>
                    <a:pt x="66" y="46"/>
                  </a:lnTo>
                  <a:close/>
                  <a:moveTo>
                    <a:pt x="64" y="47"/>
                  </a:moveTo>
                  <a:cubicBezTo>
                    <a:pt x="41" y="49"/>
                    <a:pt x="37" y="59"/>
                    <a:pt x="33" y="67"/>
                  </a:cubicBezTo>
                  <a:lnTo>
                    <a:pt x="28" y="65"/>
                  </a:lnTo>
                  <a:cubicBezTo>
                    <a:pt x="33" y="55"/>
                    <a:pt x="38" y="44"/>
                    <a:pt x="64" y="42"/>
                  </a:cubicBezTo>
                  <a:lnTo>
                    <a:pt x="64" y="47"/>
                  </a:lnTo>
                  <a:close/>
                  <a:moveTo>
                    <a:pt x="33" y="67"/>
                  </a:moveTo>
                  <a:cubicBezTo>
                    <a:pt x="29" y="75"/>
                    <a:pt x="26" y="82"/>
                    <a:pt x="14" y="83"/>
                  </a:cubicBezTo>
                  <a:lnTo>
                    <a:pt x="13" y="78"/>
                  </a:lnTo>
                  <a:cubicBezTo>
                    <a:pt x="23" y="77"/>
                    <a:pt x="25" y="72"/>
                    <a:pt x="28" y="65"/>
                  </a:cubicBezTo>
                  <a:lnTo>
                    <a:pt x="33" y="67"/>
                  </a:lnTo>
                  <a:close/>
                  <a:moveTo>
                    <a:pt x="14" y="83"/>
                  </a:moveTo>
                  <a:lnTo>
                    <a:pt x="14" y="83"/>
                  </a:lnTo>
                  <a:lnTo>
                    <a:pt x="14" y="81"/>
                  </a:lnTo>
                  <a:lnTo>
                    <a:pt x="14" y="83"/>
                  </a:lnTo>
                  <a:close/>
                  <a:moveTo>
                    <a:pt x="14" y="83"/>
                  </a:moveTo>
                  <a:cubicBezTo>
                    <a:pt x="12" y="83"/>
                    <a:pt x="11" y="84"/>
                    <a:pt x="11" y="84"/>
                  </a:cubicBezTo>
                  <a:lnTo>
                    <a:pt x="7" y="81"/>
                  </a:lnTo>
                  <a:cubicBezTo>
                    <a:pt x="9" y="80"/>
                    <a:pt x="10" y="78"/>
                    <a:pt x="14" y="78"/>
                  </a:cubicBezTo>
                  <a:lnTo>
                    <a:pt x="14" y="83"/>
                  </a:lnTo>
                  <a:close/>
                  <a:moveTo>
                    <a:pt x="11" y="84"/>
                  </a:moveTo>
                  <a:cubicBezTo>
                    <a:pt x="10" y="86"/>
                    <a:pt x="9" y="87"/>
                    <a:pt x="7" y="87"/>
                  </a:cubicBezTo>
                  <a:lnTo>
                    <a:pt x="7" y="82"/>
                  </a:lnTo>
                  <a:cubicBezTo>
                    <a:pt x="7" y="82"/>
                    <a:pt x="7" y="82"/>
                    <a:pt x="7" y="81"/>
                  </a:cubicBezTo>
                  <a:lnTo>
                    <a:pt x="11" y="84"/>
                  </a:lnTo>
                  <a:close/>
                  <a:moveTo>
                    <a:pt x="7" y="87"/>
                  </a:moveTo>
                  <a:lnTo>
                    <a:pt x="0" y="87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7" y="87"/>
                  </a:lnTo>
                  <a:close/>
                  <a:moveTo>
                    <a:pt x="0" y="82"/>
                  </a:moveTo>
                  <a:lnTo>
                    <a:pt x="3" y="82"/>
                  </a:lnTo>
                  <a:lnTo>
                    <a:pt x="3" y="87"/>
                  </a:lnTo>
                  <a:lnTo>
                    <a:pt x="0" y="8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ABC16BFB-3C64-4C19-92EF-FA4F5D277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" y="2557"/>
              <a:ext cx="63" cy="334"/>
            </a:xfrm>
            <a:custGeom>
              <a:avLst/>
              <a:gdLst>
                <a:gd name="T0" fmla="*/ 95583800 w 38"/>
                <a:gd name="T1" fmla="*/ 18290060 h 195"/>
                <a:gd name="T2" fmla="*/ 105383466 w 38"/>
                <a:gd name="T3" fmla="*/ 0 h 195"/>
                <a:gd name="T4" fmla="*/ 83897531 w 38"/>
                <a:gd name="T5" fmla="*/ 102509097 h 195"/>
                <a:gd name="T6" fmla="*/ 105383466 w 38"/>
                <a:gd name="T7" fmla="*/ 245843545 h 195"/>
                <a:gd name="T8" fmla="*/ 83897531 w 38"/>
                <a:gd name="T9" fmla="*/ 472115012 h 195"/>
                <a:gd name="T10" fmla="*/ 64378892 w 38"/>
                <a:gd name="T11" fmla="*/ 521736256 h 195"/>
                <a:gd name="T12" fmla="*/ 57653731 w 38"/>
                <a:gd name="T13" fmla="*/ 563948033 h 195"/>
                <a:gd name="T14" fmla="*/ 38831712 w 38"/>
                <a:gd name="T15" fmla="*/ 615373192 h 195"/>
                <a:gd name="T16" fmla="*/ 64378892 w 38"/>
                <a:gd name="T17" fmla="*/ 1456024359 h 195"/>
                <a:gd name="T18" fmla="*/ 127515716 w 38"/>
                <a:gd name="T19" fmla="*/ 2147483647 h 195"/>
                <a:gd name="T20" fmla="*/ 204928917 w 38"/>
                <a:gd name="T21" fmla="*/ 2147483647 h 195"/>
                <a:gd name="T22" fmla="*/ 241706950 w 38"/>
                <a:gd name="T23" fmla="*/ 2147483647 h 195"/>
                <a:gd name="T24" fmla="*/ 241706950 w 38"/>
                <a:gd name="T25" fmla="*/ 2147483647 h 195"/>
                <a:gd name="T26" fmla="*/ 230601765 w 38"/>
                <a:gd name="T27" fmla="*/ 2147483647 h 195"/>
                <a:gd name="T28" fmla="*/ 127515716 w 38"/>
                <a:gd name="T29" fmla="*/ 2147483647 h 19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8"/>
                <a:gd name="T46" fmla="*/ 0 h 195"/>
                <a:gd name="T47" fmla="*/ 38 w 38"/>
                <a:gd name="T48" fmla="*/ 195 h 19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8" h="195">
                  <a:moveTo>
                    <a:pt x="15" y="1"/>
                  </a:moveTo>
                  <a:lnTo>
                    <a:pt x="16" y="0"/>
                  </a:lnTo>
                  <a:lnTo>
                    <a:pt x="13" y="6"/>
                  </a:lnTo>
                  <a:cubicBezTo>
                    <a:pt x="13" y="10"/>
                    <a:pt x="13" y="11"/>
                    <a:pt x="16" y="14"/>
                  </a:cubicBezTo>
                  <a:cubicBezTo>
                    <a:pt x="16" y="18"/>
                    <a:pt x="13" y="23"/>
                    <a:pt x="13" y="27"/>
                  </a:cubicBezTo>
                  <a:cubicBezTo>
                    <a:pt x="13" y="27"/>
                    <a:pt x="11" y="30"/>
                    <a:pt x="10" y="30"/>
                  </a:cubicBezTo>
                  <a:cubicBezTo>
                    <a:pt x="10" y="31"/>
                    <a:pt x="9" y="31"/>
                    <a:pt x="9" y="32"/>
                  </a:cubicBezTo>
                  <a:cubicBezTo>
                    <a:pt x="8" y="32"/>
                    <a:pt x="8" y="35"/>
                    <a:pt x="6" y="35"/>
                  </a:cubicBezTo>
                  <a:cubicBezTo>
                    <a:pt x="6" y="53"/>
                    <a:pt x="0" y="67"/>
                    <a:pt x="10" y="83"/>
                  </a:cubicBezTo>
                  <a:cubicBezTo>
                    <a:pt x="10" y="95"/>
                    <a:pt x="14" y="116"/>
                    <a:pt x="20" y="127"/>
                  </a:cubicBezTo>
                  <a:cubicBezTo>
                    <a:pt x="27" y="142"/>
                    <a:pt x="27" y="160"/>
                    <a:pt x="32" y="176"/>
                  </a:cubicBezTo>
                  <a:cubicBezTo>
                    <a:pt x="34" y="176"/>
                    <a:pt x="36" y="176"/>
                    <a:pt x="38" y="176"/>
                  </a:cubicBezTo>
                  <a:lnTo>
                    <a:pt x="38" y="177"/>
                  </a:lnTo>
                  <a:cubicBezTo>
                    <a:pt x="38" y="178"/>
                    <a:pt x="36" y="180"/>
                    <a:pt x="36" y="180"/>
                  </a:cubicBezTo>
                  <a:cubicBezTo>
                    <a:pt x="28" y="180"/>
                    <a:pt x="19" y="195"/>
                    <a:pt x="20" y="193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E7E91EC6-3FFF-443D-8EDD-40C40DC4FC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3" y="2307"/>
              <a:ext cx="238" cy="115"/>
            </a:xfrm>
            <a:custGeom>
              <a:avLst/>
              <a:gdLst>
                <a:gd name="T0" fmla="*/ 813002790 w 144"/>
                <a:gd name="T1" fmla="*/ 1146244120 h 67"/>
                <a:gd name="T2" fmla="*/ 825192192 w 144"/>
                <a:gd name="T3" fmla="*/ 1254807366 h 67"/>
                <a:gd name="T4" fmla="*/ 813002790 w 144"/>
                <a:gd name="T5" fmla="*/ 1146244120 h 67"/>
                <a:gd name="T6" fmla="*/ 837077802 w 144"/>
                <a:gd name="T7" fmla="*/ 1020034458 h 67"/>
                <a:gd name="T8" fmla="*/ 813002790 w 144"/>
                <a:gd name="T9" fmla="*/ 1146244120 h 67"/>
                <a:gd name="T10" fmla="*/ 837077802 w 144"/>
                <a:gd name="T11" fmla="*/ 1020034458 h 67"/>
                <a:gd name="T12" fmla="*/ 825192192 w 144"/>
                <a:gd name="T13" fmla="*/ 1020034458 h 67"/>
                <a:gd name="T14" fmla="*/ 819147630 w 144"/>
                <a:gd name="T15" fmla="*/ 1025167562 h 67"/>
                <a:gd name="T16" fmla="*/ 837077802 w 144"/>
                <a:gd name="T17" fmla="*/ 1020034458 h 67"/>
                <a:gd name="T18" fmla="*/ 819147630 w 144"/>
                <a:gd name="T19" fmla="*/ 1025167562 h 67"/>
                <a:gd name="T20" fmla="*/ 802631918 w 144"/>
                <a:gd name="T21" fmla="*/ 808388857 h 67"/>
                <a:gd name="T22" fmla="*/ 837077802 w 144"/>
                <a:gd name="T23" fmla="*/ 1020034458 h 67"/>
                <a:gd name="T24" fmla="*/ 802631918 w 144"/>
                <a:gd name="T25" fmla="*/ 808388857 h 67"/>
                <a:gd name="T26" fmla="*/ 791757120 w 144"/>
                <a:gd name="T27" fmla="*/ 622400643 h 67"/>
                <a:gd name="T28" fmla="*/ 802631918 w 144"/>
                <a:gd name="T29" fmla="*/ 808388857 h 67"/>
                <a:gd name="T30" fmla="*/ 777219029 w 144"/>
                <a:gd name="T31" fmla="*/ 674901367 h 67"/>
                <a:gd name="T32" fmla="*/ 791757120 w 144"/>
                <a:gd name="T33" fmla="*/ 657520350 h 67"/>
                <a:gd name="T34" fmla="*/ 777219029 w 144"/>
                <a:gd name="T35" fmla="*/ 657520350 h 67"/>
                <a:gd name="T36" fmla="*/ 795551579 w 144"/>
                <a:gd name="T37" fmla="*/ 657520350 h 67"/>
                <a:gd name="T38" fmla="*/ 777219029 w 144"/>
                <a:gd name="T39" fmla="*/ 657520350 h 67"/>
                <a:gd name="T40" fmla="*/ 732695489 w 144"/>
                <a:gd name="T41" fmla="*/ 319816131 h 67"/>
                <a:gd name="T42" fmla="*/ 795551579 w 144"/>
                <a:gd name="T43" fmla="*/ 657520350 h 67"/>
                <a:gd name="T44" fmla="*/ 732695489 w 144"/>
                <a:gd name="T45" fmla="*/ 319816131 h 67"/>
                <a:gd name="T46" fmla="*/ 623398742 w 144"/>
                <a:gd name="T47" fmla="*/ 133466344 h 67"/>
                <a:gd name="T48" fmla="*/ 732695489 w 144"/>
                <a:gd name="T49" fmla="*/ 319816131 h 67"/>
                <a:gd name="T50" fmla="*/ 623398742 w 144"/>
                <a:gd name="T51" fmla="*/ 186327707 h 67"/>
                <a:gd name="T52" fmla="*/ 623398742 w 144"/>
                <a:gd name="T53" fmla="*/ 133466344 h 67"/>
                <a:gd name="T54" fmla="*/ 623398742 w 144"/>
                <a:gd name="T55" fmla="*/ 186327707 h 67"/>
                <a:gd name="T56" fmla="*/ 615954528 w 144"/>
                <a:gd name="T57" fmla="*/ 166529097 h 67"/>
                <a:gd name="T58" fmla="*/ 623398742 w 144"/>
                <a:gd name="T59" fmla="*/ 186327707 h 67"/>
                <a:gd name="T60" fmla="*/ 615954528 w 144"/>
                <a:gd name="T61" fmla="*/ 166529097 h 67"/>
                <a:gd name="T62" fmla="*/ 625804128 w 144"/>
                <a:gd name="T63" fmla="*/ 151527776 h 67"/>
                <a:gd name="T64" fmla="*/ 625804128 w 144"/>
                <a:gd name="T65" fmla="*/ 151527776 h 67"/>
                <a:gd name="T66" fmla="*/ 623398742 w 144"/>
                <a:gd name="T67" fmla="*/ 151527776 h 67"/>
                <a:gd name="T68" fmla="*/ 615954528 w 144"/>
                <a:gd name="T69" fmla="*/ 166529097 h 67"/>
                <a:gd name="T70" fmla="*/ 623398742 w 144"/>
                <a:gd name="T71" fmla="*/ 97021316 h 67"/>
                <a:gd name="T72" fmla="*/ 615954528 w 144"/>
                <a:gd name="T73" fmla="*/ 166529097 h 67"/>
                <a:gd name="T74" fmla="*/ 598013779 w 144"/>
                <a:gd name="T75" fmla="*/ 108556188 h 67"/>
                <a:gd name="T76" fmla="*/ 623398742 w 144"/>
                <a:gd name="T77" fmla="*/ 97021316 h 67"/>
                <a:gd name="T78" fmla="*/ 598013779 w 144"/>
                <a:gd name="T79" fmla="*/ 108556188 h 67"/>
                <a:gd name="T80" fmla="*/ 491900942 w 144"/>
                <a:gd name="T81" fmla="*/ 0 h 67"/>
                <a:gd name="T82" fmla="*/ 598013779 w 144"/>
                <a:gd name="T83" fmla="*/ 108556188 h 67"/>
                <a:gd name="T84" fmla="*/ 491900942 w 144"/>
                <a:gd name="T85" fmla="*/ 0 h 67"/>
                <a:gd name="T86" fmla="*/ 491900942 w 144"/>
                <a:gd name="T87" fmla="*/ 32932264 h 67"/>
                <a:gd name="T88" fmla="*/ 499276188 w 144"/>
                <a:gd name="T89" fmla="*/ 56525502 h 67"/>
                <a:gd name="T90" fmla="*/ 491900942 w 144"/>
                <a:gd name="T91" fmla="*/ 0 h 67"/>
                <a:gd name="T92" fmla="*/ 499276188 w 144"/>
                <a:gd name="T93" fmla="*/ 56525502 h 67"/>
                <a:gd name="T94" fmla="*/ 499276188 w 144"/>
                <a:gd name="T95" fmla="*/ 56525502 h 67"/>
                <a:gd name="T96" fmla="*/ 499276188 w 144"/>
                <a:gd name="T97" fmla="*/ 56525502 h 67"/>
                <a:gd name="T98" fmla="*/ 296232762 w 144"/>
                <a:gd name="T99" fmla="*/ 97021316 h 67"/>
                <a:gd name="T100" fmla="*/ 491900942 w 144"/>
                <a:gd name="T101" fmla="*/ 0 h 67"/>
                <a:gd name="T102" fmla="*/ 296232762 w 144"/>
                <a:gd name="T103" fmla="*/ 97021316 h 67"/>
                <a:gd name="T104" fmla="*/ 6085765 w 144"/>
                <a:gd name="T105" fmla="*/ 211263376 h 67"/>
                <a:gd name="T106" fmla="*/ 296232762 w 144"/>
                <a:gd name="T107" fmla="*/ 97021316 h 67"/>
                <a:gd name="T108" fmla="*/ 0 w 144"/>
                <a:gd name="T109" fmla="*/ 229083905 h 67"/>
                <a:gd name="T110" fmla="*/ 10058415 w 144"/>
                <a:gd name="T111" fmla="*/ 241893101 h 67"/>
                <a:gd name="T112" fmla="*/ 16624313 w 144"/>
                <a:gd name="T113" fmla="*/ 241893101 h 67"/>
                <a:gd name="T114" fmla="*/ 0 w 144"/>
                <a:gd name="T115" fmla="*/ 285833379 h 67"/>
                <a:gd name="T116" fmla="*/ 16624313 w 144"/>
                <a:gd name="T117" fmla="*/ 241893101 h 67"/>
                <a:gd name="T118" fmla="*/ 16624313 w 144"/>
                <a:gd name="T119" fmla="*/ 319816131 h 67"/>
                <a:gd name="T120" fmla="*/ 0 w 144"/>
                <a:gd name="T121" fmla="*/ 285833379 h 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4"/>
                <a:gd name="T184" fmla="*/ 0 h 67"/>
                <a:gd name="T185" fmla="*/ 144 w 144"/>
                <a:gd name="T186" fmla="*/ 67 h 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4" h="67">
                  <a:moveTo>
                    <a:pt x="139" y="67"/>
                  </a:moveTo>
                  <a:cubicBezTo>
                    <a:pt x="139" y="65"/>
                    <a:pt x="139" y="63"/>
                    <a:pt x="140" y="61"/>
                  </a:cubicBezTo>
                  <a:lnTo>
                    <a:pt x="143" y="61"/>
                  </a:lnTo>
                  <a:cubicBezTo>
                    <a:pt x="142" y="63"/>
                    <a:pt x="142" y="65"/>
                    <a:pt x="142" y="67"/>
                  </a:cubicBezTo>
                  <a:lnTo>
                    <a:pt x="139" y="67"/>
                  </a:lnTo>
                  <a:close/>
                  <a:moveTo>
                    <a:pt x="140" y="61"/>
                  </a:moveTo>
                  <a:cubicBezTo>
                    <a:pt x="140" y="58"/>
                    <a:pt x="141" y="56"/>
                    <a:pt x="141" y="54"/>
                  </a:cubicBezTo>
                  <a:lnTo>
                    <a:pt x="144" y="54"/>
                  </a:lnTo>
                  <a:cubicBezTo>
                    <a:pt x="144" y="57"/>
                    <a:pt x="143" y="59"/>
                    <a:pt x="143" y="61"/>
                  </a:cubicBezTo>
                  <a:lnTo>
                    <a:pt x="140" y="61"/>
                  </a:lnTo>
                  <a:close/>
                  <a:moveTo>
                    <a:pt x="144" y="54"/>
                  </a:moveTo>
                  <a:lnTo>
                    <a:pt x="144" y="54"/>
                  </a:lnTo>
                  <a:lnTo>
                    <a:pt x="142" y="54"/>
                  </a:lnTo>
                  <a:lnTo>
                    <a:pt x="144" y="54"/>
                  </a:lnTo>
                  <a:close/>
                  <a:moveTo>
                    <a:pt x="141" y="55"/>
                  </a:moveTo>
                  <a:lnTo>
                    <a:pt x="141" y="55"/>
                  </a:lnTo>
                  <a:lnTo>
                    <a:pt x="144" y="54"/>
                  </a:lnTo>
                  <a:lnTo>
                    <a:pt x="141" y="55"/>
                  </a:lnTo>
                  <a:close/>
                  <a:moveTo>
                    <a:pt x="141" y="55"/>
                  </a:moveTo>
                  <a:cubicBezTo>
                    <a:pt x="140" y="52"/>
                    <a:pt x="139" y="48"/>
                    <a:pt x="138" y="43"/>
                  </a:cubicBezTo>
                  <a:lnTo>
                    <a:pt x="141" y="43"/>
                  </a:lnTo>
                  <a:cubicBezTo>
                    <a:pt x="142" y="47"/>
                    <a:pt x="143" y="52"/>
                    <a:pt x="144" y="54"/>
                  </a:cubicBezTo>
                  <a:lnTo>
                    <a:pt x="141" y="55"/>
                  </a:lnTo>
                  <a:close/>
                  <a:moveTo>
                    <a:pt x="138" y="43"/>
                  </a:moveTo>
                  <a:cubicBezTo>
                    <a:pt x="138" y="39"/>
                    <a:pt x="137" y="36"/>
                    <a:pt x="136" y="36"/>
                  </a:cubicBezTo>
                  <a:lnTo>
                    <a:pt x="136" y="33"/>
                  </a:lnTo>
                  <a:cubicBezTo>
                    <a:pt x="139" y="33"/>
                    <a:pt x="140" y="38"/>
                    <a:pt x="141" y="43"/>
                  </a:cubicBezTo>
                  <a:lnTo>
                    <a:pt x="138" y="43"/>
                  </a:lnTo>
                  <a:close/>
                  <a:moveTo>
                    <a:pt x="136" y="36"/>
                  </a:moveTo>
                  <a:lnTo>
                    <a:pt x="134" y="36"/>
                  </a:lnTo>
                  <a:lnTo>
                    <a:pt x="134" y="35"/>
                  </a:lnTo>
                  <a:lnTo>
                    <a:pt x="136" y="35"/>
                  </a:lnTo>
                  <a:lnTo>
                    <a:pt x="136" y="36"/>
                  </a:lnTo>
                  <a:close/>
                  <a:moveTo>
                    <a:pt x="134" y="35"/>
                  </a:moveTo>
                  <a:lnTo>
                    <a:pt x="134" y="35"/>
                  </a:lnTo>
                  <a:lnTo>
                    <a:pt x="137" y="35"/>
                  </a:lnTo>
                  <a:lnTo>
                    <a:pt x="134" y="35"/>
                  </a:lnTo>
                  <a:close/>
                  <a:moveTo>
                    <a:pt x="134" y="35"/>
                  </a:moveTo>
                  <a:cubicBezTo>
                    <a:pt x="134" y="27"/>
                    <a:pt x="131" y="21"/>
                    <a:pt x="126" y="17"/>
                  </a:cubicBezTo>
                  <a:lnTo>
                    <a:pt x="128" y="15"/>
                  </a:lnTo>
                  <a:cubicBezTo>
                    <a:pt x="134" y="19"/>
                    <a:pt x="137" y="26"/>
                    <a:pt x="137" y="35"/>
                  </a:cubicBezTo>
                  <a:lnTo>
                    <a:pt x="134" y="35"/>
                  </a:lnTo>
                  <a:close/>
                  <a:moveTo>
                    <a:pt x="126" y="17"/>
                  </a:moveTo>
                  <a:cubicBezTo>
                    <a:pt x="121" y="12"/>
                    <a:pt x="115" y="10"/>
                    <a:pt x="107" y="10"/>
                  </a:cubicBezTo>
                  <a:lnTo>
                    <a:pt x="107" y="7"/>
                  </a:lnTo>
                  <a:cubicBezTo>
                    <a:pt x="115" y="7"/>
                    <a:pt x="123" y="10"/>
                    <a:pt x="128" y="15"/>
                  </a:cubicBezTo>
                  <a:lnTo>
                    <a:pt x="126" y="17"/>
                  </a:lnTo>
                  <a:close/>
                  <a:moveTo>
                    <a:pt x="107" y="10"/>
                  </a:moveTo>
                  <a:lnTo>
                    <a:pt x="107" y="10"/>
                  </a:lnTo>
                  <a:lnTo>
                    <a:pt x="107" y="7"/>
                  </a:lnTo>
                  <a:lnTo>
                    <a:pt x="107" y="10"/>
                  </a:lnTo>
                  <a:close/>
                  <a:moveTo>
                    <a:pt x="107" y="10"/>
                  </a:moveTo>
                  <a:lnTo>
                    <a:pt x="106" y="10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7" y="10"/>
                  </a:lnTo>
                  <a:close/>
                  <a:moveTo>
                    <a:pt x="106" y="9"/>
                  </a:moveTo>
                  <a:lnTo>
                    <a:pt x="106" y="9"/>
                  </a:lnTo>
                  <a:lnTo>
                    <a:pt x="108" y="8"/>
                  </a:lnTo>
                  <a:lnTo>
                    <a:pt x="106" y="9"/>
                  </a:lnTo>
                  <a:close/>
                  <a:moveTo>
                    <a:pt x="108" y="8"/>
                  </a:moveTo>
                  <a:lnTo>
                    <a:pt x="108" y="8"/>
                  </a:lnTo>
                  <a:lnTo>
                    <a:pt x="107" y="8"/>
                  </a:lnTo>
                  <a:lnTo>
                    <a:pt x="108" y="8"/>
                  </a:lnTo>
                  <a:close/>
                  <a:moveTo>
                    <a:pt x="106" y="9"/>
                  </a:moveTo>
                  <a:cubicBezTo>
                    <a:pt x="106" y="8"/>
                    <a:pt x="105" y="8"/>
                    <a:pt x="105" y="8"/>
                  </a:cubicBezTo>
                  <a:lnTo>
                    <a:pt x="107" y="5"/>
                  </a:lnTo>
                  <a:cubicBezTo>
                    <a:pt x="107" y="6"/>
                    <a:pt x="108" y="7"/>
                    <a:pt x="108" y="8"/>
                  </a:cubicBezTo>
                  <a:lnTo>
                    <a:pt x="106" y="9"/>
                  </a:lnTo>
                  <a:close/>
                  <a:moveTo>
                    <a:pt x="105" y="8"/>
                  </a:moveTo>
                  <a:cubicBezTo>
                    <a:pt x="104" y="7"/>
                    <a:pt x="103" y="7"/>
                    <a:pt x="103" y="6"/>
                  </a:cubicBezTo>
                  <a:lnTo>
                    <a:pt x="104" y="4"/>
                  </a:lnTo>
                  <a:cubicBezTo>
                    <a:pt x="105" y="4"/>
                    <a:pt x="106" y="5"/>
                    <a:pt x="107" y="5"/>
                  </a:cubicBezTo>
                  <a:lnTo>
                    <a:pt x="105" y="8"/>
                  </a:lnTo>
                  <a:close/>
                  <a:moveTo>
                    <a:pt x="103" y="6"/>
                  </a:moveTo>
                  <a:cubicBezTo>
                    <a:pt x="98" y="4"/>
                    <a:pt x="90" y="3"/>
                    <a:pt x="85" y="3"/>
                  </a:cubicBezTo>
                  <a:lnTo>
                    <a:pt x="85" y="0"/>
                  </a:lnTo>
                  <a:cubicBezTo>
                    <a:pt x="90" y="0"/>
                    <a:pt x="99" y="1"/>
                    <a:pt x="104" y="4"/>
                  </a:cubicBezTo>
                  <a:lnTo>
                    <a:pt x="103" y="6"/>
                  </a:lnTo>
                  <a:close/>
                  <a:moveTo>
                    <a:pt x="85" y="0"/>
                  </a:moveTo>
                  <a:lnTo>
                    <a:pt x="85" y="0"/>
                  </a:lnTo>
                  <a:lnTo>
                    <a:pt x="85" y="2"/>
                  </a:lnTo>
                  <a:lnTo>
                    <a:pt x="85" y="0"/>
                  </a:lnTo>
                  <a:close/>
                  <a:moveTo>
                    <a:pt x="86" y="3"/>
                  </a:moveTo>
                  <a:lnTo>
                    <a:pt x="86" y="3"/>
                  </a:lnTo>
                  <a:lnTo>
                    <a:pt x="85" y="0"/>
                  </a:lnTo>
                  <a:lnTo>
                    <a:pt x="86" y="3"/>
                  </a:lnTo>
                  <a:close/>
                  <a:moveTo>
                    <a:pt x="86" y="3"/>
                  </a:moveTo>
                  <a:lnTo>
                    <a:pt x="86" y="3"/>
                  </a:lnTo>
                  <a:lnTo>
                    <a:pt x="85" y="2"/>
                  </a:lnTo>
                  <a:lnTo>
                    <a:pt x="86" y="3"/>
                  </a:lnTo>
                  <a:close/>
                  <a:moveTo>
                    <a:pt x="86" y="3"/>
                  </a:moveTo>
                  <a:cubicBezTo>
                    <a:pt x="75" y="6"/>
                    <a:pt x="63" y="5"/>
                    <a:pt x="51" y="5"/>
                  </a:cubicBezTo>
                  <a:lnTo>
                    <a:pt x="51" y="2"/>
                  </a:lnTo>
                  <a:cubicBezTo>
                    <a:pt x="63" y="3"/>
                    <a:pt x="75" y="3"/>
                    <a:pt x="85" y="0"/>
                  </a:cubicBezTo>
                  <a:lnTo>
                    <a:pt x="86" y="3"/>
                  </a:lnTo>
                  <a:close/>
                  <a:moveTo>
                    <a:pt x="51" y="5"/>
                  </a:moveTo>
                  <a:cubicBezTo>
                    <a:pt x="33" y="5"/>
                    <a:pt x="15" y="5"/>
                    <a:pt x="3" y="14"/>
                  </a:cubicBezTo>
                  <a:lnTo>
                    <a:pt x="1" y="11"/>
                  </a:lnTo>
                  <a:cubicBezTo>
                    <a:pt x="15" y="2"/>
                    <a:pt x="33" y="2"/>
                    <a:pt x="51" y="2"/>
                  </a:cubicBezTo>
                  <a:lnTo>
                    <a:pt x="51" y="5"/>
                  </a:lnTo>
                  <a:close/>
                  <a:moveTo>
                    <a:pt x="0" y="13"/>
                  </a:moveTo>
                  <a:lnTo>
                    <a:pt x="0" y="12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0" y="13"/>
                  </a:lnTo>
                  <a:close/>
                  <a:moveTo>
                    <a:pt x="3" y="13"/>
                  </a:moveTo>
                  <a:lnTo>
                    <a:pt x="3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13"/>
                  </a:lnTo>
                  <a:close/>
                  <a:moveTo>
                    <a:pt x="3" y="15"/>
                  </a:moveTo>
                  <a:lnTo>
                    <a:pt x="3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33F93E20-BDCA-4FB5-BFE9-14721EA4A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426"/>
              <a:ext cx="138" cy="122"/>
            </a:xfrm>
            <a:custGeom>
              <a:avLst/>
              <a:gdLst>
                <a:gd name="T0" fmla="*/ 508306100 w 83"/>
                <a:gd name="T1" fmla="*/ 0 h 71"/>
                <a:gd name="T2" fmla="*/ 558218161 w 83"/>
                <a:gd name="T3" fmla="*/ 586110677 h 71"/>
                <a:gd name="T4" fmla="*/ 209515766 w 83"/>
                <a:gd name="T5" fmla="*/ 1320758923 h 71"/>
                <a:gd name="T6" fmla="*/ 0 w 83"/>
                <a:gd name="T7" fmla="*/ 1342669701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71"/>
                <a:gd name="T14" fmla="*/ 83 w 83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71">
                  <a:moveTo>
                    <a:pt x="73" y="0"/>
                  </a:moveTo>
                  <a:cubicBezTo>
                    <a:pt x="73" y="9"/>
                    <a:pt x="83" y="21"/>
                    <a:pt x="80" y="30"/>
                  </a:cubicBezTo>
                  <a:cubicBezTo>
                    <a:pt x="76" y="47"/>
                    <a:pt x="47" y="61"/>
                    <a:pt x="30" y="68"/>
                  </a:cubicBezTo>
                  <a:cubicBezTo>
                    <a:pt x="22" y="71"/>
                    <a:pt x="6" y="64"/>
                    <a:pt x="0" y="69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C76F2C4F-F46C-471D-930E-55F983A77B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1" y="2503"/>
              <a:ext cx="22" cy="27"/>
            </a:xfrm>
            <a:custGeom>
              <a:avLst/>
              <a:gdLst>
                <a:gd name="T0" fmla="*/ 17117171 w 14"/>
                <a:gd name="T1" fmla="*/ 0 h 15"/>
                <a:gd name="T2" fmla="*/ 15379146 w 14"/>
                <a:gd name="T3" fmla="*/ 812548017 h 15"/>
                <a:gd name="T4" fmla="*/ 13151254 w 14"/>
                <a:gd name="T5" fmla="*/ 732230598 h 15"/>
                <a:gd name="T6" fmla="*/ 14694632 w 14"/>
                <a:gd name="T7" fmla="*/ 0 h 15"/>
                <a:gd name="T8" fmla="*/ 17117171 w 14"/>
                <a:gd name="T9" fmla="*/ 0 h 15"/>
                <a:gd name="T10" fmla="*/ 15379146 w 14"/>
                <a:gd name="T11" fmla="*/ 812548017 h 15"/>
                <a:gd name="T12" fmla="*/ 12175523 w 14"/>
                <a:gd name="T13" fmla="*/ 1035515487 h 15"/>
                <a:gd name="T14" fmla="*/ 10892747 w 14"/>
                <a:gd name="T15" fmla="*/ 1013992446 h 15"/>
                <a:gd name="T16" fmla="*/ 13151254 w 14"/>
                <a:gd name="T17" fmla="*/ 732230598 h 15"/>
                <a:gd name="T18" fmla="*/ 15379146 w 14"/>
                <a:gd name="T19" fmla="*/ 812548017 h 15"/>
                <a:gd name="T20" fmla="*/ 12175523 w 14"/>
                <a:gd name="T21" fmla="*/ 1035515487 h 15"/>
                <a:gd name="T22" fmla="*/ 6931749 w 14"/>
                <a:gd name="T23" fmla="*/ 1231346221 h 15"/>
                <a:gd name="T24" fmla="*/ 6931749 w 14"/>
                <a:gd name="T25" fmla="*/ 1035515487 h 15"/>
                <a:gd name="T26" fmla="*/ 10892747 w 14"/>
                <a:gd name="T27" fmla="*/ 1013992446 h 15"/>
                <a:gd name="T28" fmla="*/ 12175523 w 14"/>
                <a:gd name="T29" fmla="*/ 1035515487 h 15"/>
                <a:gd name="T30" fmla="*/ 6931749 w 14"/>
                <a:gd name="T31" fmla="*/ 1231346221 h 15"/>
                <a:gd name="T32" fmla="*/ 0 w 14"/>
                <a:gd name="T33" fmla="*/ 1139026808 h 15"/>
                <a:gd name="T34" fmla="*/ 1604942 w 14"/>
                <a:gd name="T35" fmla="*/ 1013992446 h 15"/>
                <a:gd name="T36" fmla="*/ 6931749 w 14"/>
                <a:gd name="T37" fmla="*/ 1035515487 h 15"/>
                <a:gd name="T38" fmla="*/ 6931749 w 14"/>
                <a:gd name="T39" fmla="*/ 1231346221 h 1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"/>
                <a:gd name="T61" fmla="*/ 0 h 15"/>
                <a:gd name="T62" fmla="*/ 14 w 14"/>
                <a:gd name="T63" fmla="*/ 15 h 1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" h="15">
                  <a:moveTo>
                    <a:pt x="14" y="0"/>
                  </a:moveTo>
                  <a:cubicBezTo>
                    <a:pt x="14" y="3"/>
                    <a:pt x="14" y="7"/>
                    <a:pt x="13" y="10"/>
                  </a:cubicBezTo>
                  <a:lnTo>
                    <a:pt x="11" y="9"/>
                  </a:lnTo>
                  <a:cubicBezTo>
                    <a:pt x="12" y="6"/>
                    <a:pt x="12" y="3"/>
                    <a:pt x="12" y="0"/>
                  </a:cubicBezTo>
                  <a:lnTo>
                    <a:pt x="14" y="0"/>
                  </a:lnTo>
                  <a:close/>
                  <a:moveTo>
                    <a:pt x="13" y="10"/>
                  </a:moveTo>
                  <a:cubicBezTo>
                    <a:pt x="12" y="11"/>
                    <a:pt x="11" y="12"/>
                    <a:pt x="10" y="13"/>
                  </a:cubicBezTo>
                  <a:lnTo>
                    <a:pt x="9" y="12"/>
                  </a:lnTo>
                  <a:cubicBezTo>
                    <a:pt x="10" y="11"/>
                    <a:pt x="10" y="10"/>
                    <a:pt x="11" y="9"/>
                  </a:cubicBezTo>
                  <a:lnTo>
                    <a:pt x="13" y="10"/>
                  </a:lnTo>
                  <a:close/>
                  <a:moveTo>
                    <a:pt x="10" y="13"/>
                  </a:moveTo>
                  <a:cubicBezTo>
                    <a:pt x="9" y="14"/>
                    <a:pt x="8" y="15"/>
                    <a:pt x="6" y="15"/>
                  </a:cubicBezTo>
                  <a:lnTo>
                    <a:pt x="6" y="13"/>
                  </a:lnTo>
                  <a:cubicBezTo>
                    <a:pt x="7" y="13"/>
                    <a:pt x="8" y="12"/>
                    <a:pt x="9" y="12"/>
                  </a:cubicBezTo>
                  <a:lnTo>
                    <a:pt x="10" y="13"/>
                  </a:lnTo>
                  <a:close/>
                  <a:moveTo>
                    <a:pt x="6" y="15"/>
                  </a:moveTo>
                  <a:cubicBezTo>
                    <a:pt x="5" y="15"/>
                    <a:pt x="3" y="15"/>
                    <a:pt x="0" y="14"/>
                  </a:cubicBezTo>
                  <a:lnTo>
                    <a:pt x="1" y="12"/>
                  </a:lnTo>
                  <a:cubicBezTo>
                    <a:pt x="3" y="13"/>
                    <a:pt x="5" y="13"/>
                    <a:pt x="6" y="13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F2189E6D-0C1A-4439-8DC9-158215F8D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2572"/>
              <a:ext cx="43" cy="30"/>
            </a:xfrm>
            <a:custGeom>
              <a:avLst/>
              <a:gdLst>
                <a:gd name="T0" fmla="*/ 65696280 w 26"/>
                <a:gd name="T1" fmla="*/ 95681039 h 17"/>
                <a:gd name="T2" fmla="*/ 130000896 w 26"/>
                <a:gd name="T3" fmla="*/ 453584098 h 17"/>
                <a:gd name="T4" fmla="*/ 72442383 w 26"/>
                <a:gd name="T5" fmla="*/ 694919293 h 17"/>
                <a:gd name="T6" fmla="*/ 0 w 26"/>
                <a:gd name="T7" fmla="*/ 633175735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7"/>
                <a:gd name="T14" fmla="*/ 26 w 26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7">
                  <a:moveTo>
                    <a:pt x="11" y="2"/>
                  </a:moveTo>
                  <a:cubicBezTo>
                    <a:pt x="24" y="0"/>
                    <a:pt x="26" y="8"/>
                    <a:pt x="22" y="10"/>
                  </a:cubicBezTo>
                  <a:cubicBezTo>
                    <a:pt x="21" y="10"/>
                    <a:pt x="12" y="17"/>
                    <a:pt x="12" y="16"/>
                  </a:cubicBezTo>
                  <a:cubicBezTo>
                    <a:pt x="10" y="16"/>
                    <a:pt x="2" y="14"/>
                    <a:pt x="0" y="14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6E60B3B1-F655-4A75-9C21-67764C85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2229"/>
              <a:ext cx="126" cy="253"/>
            </a:xfrm>
            <a:custGeom>
              <a:avLst/>
              <a:gdLst>
                <a:gd name="T0" fmla="*/ 0 w 76"/>
                <a:gd name="T1" fmla="*/ 2147483647 h 147"/>
                <a:gd name="T2" fmla="*/ 127515716 w 76"/>
                <a:gd name="T3" fmla="*/ 2147483647 h 147"/>
                <a:gd name="T4" fmla="*/ 135018310 w 76"/>
                <a:gd name="T5" fmla="*/ 2147483647 h 147"/>
                <a:gd name="T6" fmla="*/ 145791597 w 76"/>
                <a:gd name="T7" fmla="*/ 2147483647 h 147"/>
                <a:gd name="T8" fmla="*/ 194125814 w 76"/>
                <a:gd name="T9" fmla="*/ 2147483647 h 147"/>
                <a:gd name="T10" fmla="*/ 216011714 w 76"/>
                <a:gd name="T11" fmla="*/ 2147483647 h 147"/>
                <a:gd name="T12" fmla="*/ 198155478 w 76"/>
                <a:gd name="T13" fmla="*/ 2147483647 h 147"/>
                <a:gd name="T14" fmla="*/ 223846046 w 76"/>
                <a:gd name="T15" fmla="*/ 2147483647 h 147"/>
                <a:gd name="T16" fmla="*/ 198155478 w 76"/>
                <a:gd name="T17" fmla="*/ 2121875463 h 147"/>
                <a:gd name="T18" fmla="*/ 223846046 w 76"/>
                <a:gd name="T19" fmla="*/ 1942139491 h 147"/>
                <a:gd name="T20" fmla="*/ 269376008 w 76"/>
                <a:gd name="T21" fmla="*/ 2016831504 h 147"/>
                <a:gd name="T22" fmla="*/ 333235223 w 76"/>
                <a:gd name="T23" fmla="*/ 1645455912 h 147"/>
                <a:gd name="T24" fmla="*/ 428751355 w 76"/>
                <a:gd name="T25" fmla="*/ 1494010766 h 147"/>
                <a:gd name="T26" fmla="*/ 474263385 w 76"/>
                <a:gd name="T27" fmla="*/ 1221964131 h 147"/>
                <a:gd name="T28" fmla="*/ 480222679 w 76"/>
                <a:gd name="T29" fmla="*/ 344960724 h 147"/>
                <a:gd name="T30" fmla="*/ 439487930 w 76"/>
                <a:gd name="T31" fmla="*/ 0 h 147"/>
                <a:gd name="T32" fmla="*/ 446597086 w 76"/>
                <a:gd name="T33" fmla="*/ 0 h 147"/>
                <a:gd name="T34" fmla="*/ 439487930 w 76"/>
                <a:gd name="T35" fmla="*/ 0 h 14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147"/>
                <a:gd name="T56" fmla="*/ 76 w 76"/>
                <a:gd name="T57" fmla="*/ 147 h 14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147">
                  <a:moveTo>
                    <a:pt x="0" y="147"/>
                  </a:moveTo>
                  <a:cubicBezTo>
                    <a:pt x="6" y="140"/>
                    <a:pt x="14" y="145"/>
                    <a:pt x="20" y="147"/>
                  </a:cubicBezTo>
                  <a:cubicBezTo>
                    <a:pt x="22" y="144"/>
                    <a:pt x="21" y="140"/>
                    <a:pt x="21" y="137"/>
                  </a:cubicBezTo>
                  <a:cubicBezTo>
                    <a:pt x="22" y="137"/>
                    <a:pt x="23" y="135"/>
                    <a:pt x="23" y="134"/>
                  </a:cubicBezTo>
                  <a:lnTo>
                    <a:pt x="30" y="134"/>
                  </a:lnTo>
                  <a:cubicBezTo>
                    <a:pt x="31" y="133"/>
                    <a:pt x="34" y="130"/>
                    <a:pt x="34" y="128"/>
                  </a:cubicBezTo>
                  <a:cubicBezTo>
                    <a:pt x="33" y="127"/>
                    <a:pt x="32" y="125"/>
                    <a:pt x="31" y="124"/>
                  </a:cubicBezTo>
                  <a:cubicBezTo>
                    <a:pt x="31" y="120"/>
                    <a:pt x="35" y="117"/>
                    <a:pt x="35" y="113"/>
                  </a:cubicBezTo>
                  <a:cubicBezTo>
                    <a:pt x="35" y="110"/>
                    <a:pt x="31" y="107"/>
                    <a:pt x="31" y="104"/>
                  </a:cubicBezTo>
                  <a:cubicBezTo>
                    <a:pt x="31" y="102"/>
                    <a:pt x="35" y="96"/>
                    <a:pt x="35" y="95"/>
                  </a:cubicBezTo>
                  <a:cubicBezTo>
                    <a:pt x="36" y="95"/>
                    <a:pt x="40" y="99"/>
                    <a:pt x="42" y="99"/>
                  </a:cubicBezTo>
                  <a:cubicBezTo>
                    <a:pt x="42" y="99"/>
                    <a:pt x="51" y="81"/>
                    <a:pt x="52" y="81"/>
                  </a:cubicBezTo>
                  <a:cubicBezTo>
                    <a:pt x="52" y="76"/>
                    <a:pt x="64" y="76"/>
                    <a:pt x="67" y="73"/>
                  </a:cubicBezTo>
                  <a:cubicBezTo>
                    <a:pt x="71" y="70"/>
                    <a:pt x="71" y="63"/>
                    <a:pt x="74" y="60"/>
                  </a:cubicBezTo>
                  <a:cubicBezTo>
                    <a:pt x="70" y="47"/>
                    <a:pt x="76" y="31"/>
                    <a:pt x="75" y="17"/>
                  </a:cubicBezTo>
                  <a:cubicBezTo>
                    <a:pt x="69" y="17"/>
                    <a:pt x="69" y="5"/>
                    <a:pt x="69" y="0"/>
                  </a:cubicBezTo>
                  <a:lnTo>
                    <a:pt x="70" y="0"/>
                  </a:lnTo>
                  <a:lnTo>
                    <a:pt x="69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BFDC92E7-E4DC-4ED9-BE4C-C17445F10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146"/>
              <a:ext cx="148" cy="40"/>
            </a:xfrm>
            <a:custGeom>
              <a:avLst/>
              <a:gdLst>
                <a:gd name="T0" fmla="*/ 625524918 w 89"/>
                <a:gd name="T1" fmla="*/ 342380408 h 23"/>
                <a:gd name="T2" fmla="*/ 606209708 w 89"/>
                <a:gd name="T3" fmla="*/ 304670062 h 23"/>
                <a:gd name="T4" fmla="*/ 491031079 w 89"/>
                <a:gd name="T5" fmla="*/ 616832241 h 23"/>
                <a:gd name="T6" fmla="*/ 244316534 w 89"/>
                <a:gd name="T7" fmla="*/ 529860833 h 23"/>
                <a:gd name="T8" fmla="*/ 71775519 w 89"/>
                <a:gd name="T9" fmla="*/ 0 h 23"/>
                <a:gd name="T10" fmla="*/ 50094131 w 89"/>
                <a:gd name="T11" fmla="*/ 196868776 h 23"/>
                <a:gd name="T12" fmla="*/ 0 w 89"/>
                <a:gd name="T13" fmla="*/ 11319957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23"/>
                <a:gd name="T23" fmla="*/ 89 w 89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23">
                  <a:moveTo>
                    <a:pt x="89" y="12"/>
                  </a:moveTo>
                  <a:cubicBezTo>
                    <a:pt x="89" y="12"/>
                    <a:pt x="87" y="11"/>
                    <a:pt x="86" y="11"/>
                  </a:cubicBezTo>
                  <a:cubicBezTo>
                    <a:pt x="80" y="15"/>
                    <a:pt x="73" y="15"/>
                    <a:pt x="70" y="22"/>
                  </a:cubicBezTo>
                  <a:cubicBezTo>
                    <a:pt x="58" y="22"/>
                    <a:pt x="47" y="23"/>
                    <a:pt x="35" y="19"/>
                  </a:cubicBezTo>
                  <a:cubicBezTo>
                    <a:pt x="35" y="7"/>
                    <a:pt x="19" y="3"/>
                    <a:pt x="10" y="0"/>
                  </a:cubicBezTo>
                  <a:cubicBezTo>
                    <a:pt x="8" y="2"/>
                    <a:pt x="9" y="6"/>
                    <a:pt x="7" y="7"/>
                  </a:cubicBezTo>
                  <a:cubicBezTo>
                    <a:pt x="5" y="6"/>
                    <a:pt x="3" y="4"/>
                    <a:pt x="0" y="4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56DA9223-E32A-4AFF-9DE7-887C09056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2043"/>
              <a:ext cx="28" cy="86"/>
            </a:xfrm>
            <a:custGeom>
              <a:avLst/>
              <a:gdLst>
                <a:gd name="T0" fmla="*/ 0 w 16"/>
                <a:gd name="T1" fmla="*/ 0 h 50"/>
                <a:gd name="T2" fmla="*/ 178034387 w 16"/>
                <a:gd name="T3" fmla="*/ 256608841 h 50"/>
                <a:gd name="T4" fmla="*/ 311563355 w 16"/>
                <a:gd name="T5" fmla="*/ 825705645 h 50"/>
                <a:gd name="T6" fmla="*/ 311563355 w 16"/>
                <a:gd name="T7" fmla="*/ 1003966721 h 50"/>
                <a:gd name="T8" fmla="*/ 545239708 w 16"/>
                <a:gd name="T9" fmla="*/ 1003966721 h 50"/>
                <a:gd name="T10" fmla="*/ 545239708 w 16"/>
                <a:gd name="T11" fmla="*/ 695836383 h 50"/>
                <a:gd name="T12" fmla="*/ 311563355 w 16"/>
                <a:gd name="T13" fmla="*/ 666596502 h 50"/>
                <a:gd name="T14" fmla="*/ 178034387 w 16"/>
                <a:gd name="T15" fmla="*/ 339361676 h 50"/>
                <a:gd name="T16" fmla="*/ 77346519 w 16"/>
                <a:gd name="T17" fmla="*/ 0 h 50"/>
                <a:gd name="T18" fmla="*/ 0 w 16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50"/>
                <a:gd name="T32" fmla="*/ 16 w 16"/>
                <a:gd name="T33" fmla="*/ 50 h 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50">
                  <a:moveTo>
                    <a:pt x="0" y="0"/>
                  </a:moveTo>
                  <a:cubicBezTo>
                    <a:pt x="0" y="4"/>
                    <a:pt x="0" y="11"/>
                    <a:pt x="5" y="13"/>
                  </a:cubicBezTo>
                  <a:cubicBezTo>
                    <a:pt x="5" y="22"/>
                    <a:pt x="2" y="35"/>
                    <a:pt x="9" y="41"/>
                  </a:cubicBezTo>
                  <a:lnTo>
                    <a:pt x="9" y="50"/>
                  </a:lnTo>
                  <a:lnTo>
                    <a:pt x="16" y="50"/>
                  </a:lnTo>
                  <a:lnTo>
                    <a:pt x="16" y="35"/>
                  </a:lnTo>
                  <a:cubicBezTo>
                    <a:pt x="13" y="35"/>
                    <a:pt x="11" y="33"/>
                    <a:pt x="9" y="33"/>
                  </a:cubicBezTo>
                  <a:cubicBezTo>
                    <a:pt x="9" y="28"/>
                    <a:pt x="5" y="22"/>
                    <a:pt x="5" y="17"/>
                  </a:cubicBezTo>
                  <a:cubicBezTo>
                    <a:pt x="7" y="11"/>
                    <a:pt x="5" y="6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720B4FBB-FAE0-4635-A453-17C1FF1E1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2068"/>
              <a:ext cx="200" cy="246"/>
            </a:xfrm>
            <a:custGeom>
              <a:avLst/>
              <a:gdLst>
                <a:gd name="T0" fmla="*/ 903871343 w 120"/>
                <a:gd name="T1" fmla="*/ 679860201 h 143"/>
                <a:gd name="T2" fmla="*/ 21789001 w 120"/>
                <a:gd name="T3" fmla="*/ 481753203 h 143"/>
                <a:gd name="T4" fmla="*/ 68600276 w 120"/>
                <a:gd name="T5" fmla="*/ 1252964236 h 143"/>
                <a:gd name="T6" fmla="*/ 68600276 w 120"/>
                <a:gd name="T7" fmla="*/ 1284648637 h 143"/>
                <a:gd name="T8" fmla="*/ 68600276 w 120"/>
                <a:gd name="T9" fmla="*/ 1332867975 h 143"/>
                <a:gd name="T10" fmla="*/ 100874934 w 120"/>
                <a:gd name="T11" fmla="*/ 1367673870 h 143"/>
                <a:gd name="T12" fmla="*/ 36314991 w 120"/>
                <a:gd name="T13" fmla="*/ 1707017479 h 143"/>
                <a:gd name="T14" fmla="*/ 100874934 w 120"/>
                <a:gd name="T15" fmla="*/ 2147483647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0"/>
                <a:gd name="T25" fmla="*/ 0 h 143"/>
                <a:gd name="T26" fmla="*/ 120 w 120"/>
                <a:gd name="T27" fmla="*/ 143 h 1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0" h="143">
                  <a:moveTo>
                    <a:pt x="120" y="34"/>
                  </a:moveTo>
                  <a:cubicBezTo>
                    <a:pt x="81" y="32"/>
                    <a:pt x="9" y="0"/>
                    <a:pt x="3" y="24"/>
                  </a:cubicBezTo>
                  <a:cubicBezTo>
                    <a:pt x="0" y="33"/>
                    <a:pt x="3" y="55"/>
                    <a:pt x="9" y="62"/>
                  </a:cubicBezTo>
                  <a:lnTo>
                    <a:pt x="9" y="64"/>
                  </a:lnTo>
                  <a:lnTo>
                    <a:pt x="9" y="66"/>
                  </a:lnTo>
                  <a:lnTo>
                    <a:pt x="13" y="68"/>
                  </a:lnTo>
                  <a:cubicBezTo>
                    <a:pt x="13" y="75"/>
                    <a:pt x="11" y="85"/>
                    <a:pt x="5" y="85"/>
                  </a:cubicBezTo>
                  <a:cubicBezTo>
                    <a:pt x="5" y="109"/>
                    <a:pt x="24" y="121"/>
                    <a:pt x="13" y="143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C13748ED-EB76-4244-89D6-BC3F58443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2752"/>
              <a:ext cx="22" cy="23"/>
            </a:xfrm>
            <a:custGeom>
              <a:avLst/>
              <a:gdLst>
                <a:gd name="T0" fmla="*/ 157720594 w 13"/>
                <a:gd name="T1" fmla="*/ 521111173 h 13"/>
                <a:gd name="T2" fmla="*/ 122129613 w 13"/>
                <a:gd name="T3" fmla="*/ 179414498 h 13"/>
                <a:gd name="T4" fmla="*/ 102080214 w 13"/>
                <a:gd name="T5" fmla="*/ 179414498 h 13"/>
                <a:gd name="T6" fmla="*/ 85666838 w 13"/>
                <a:gd name="T7" fmla="*/ 294541112 h 13"/>
                <a:gd name="T8" fmla="*/ 35643713 w 13"/>
                <a:gd name="T9" fmla="*/ 57317696 h 13"/>
                <a:gd name="T10" fmla="*/ 12445853 w 13"/>
                <a:gd name="T11" fmla="*/ 0 h 13"/>
                <a:gd name="T12" fmla="*/ 12445853 w 13"/>
                <a:gd name="T13" fmla="*/ 317425497 h 13"/>
                <a:gd name="T14" fmla="*/ 104707270 w 13"/>
                <a:gd name="T15" fmla="*/ 317425497 h 13"/>
                <a:gd name="T16" fmla="*/ 104707270 w 13"/>
                <a:gd name="T17" fmla="*/ 496759771 h 13"/>
                <a:gd name="T18" fmla="*/ 157720594 w 13"/>
                <a:gd name="T19" fmla="*/ 630598048 h 13"/>
                <a:gd name="T20" fmla="*/ 157720594 w 13"/>
                <a:gd name="T21" fmla="*/ 521111173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3"/>
                <a:gd name="T35" fmla="*/ 13 w 13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3">
                  <a:moveTo>
                    <a:pt x="13" y="11"/>
                  </a:moveTo>
                  <a:lnTo>
                    <a:pt x="10" y="4"/>
                  </a:ln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6" y="4"/>
                    <a:pt x="4" y="3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3"/>
                    <a:pt x="0" y="4"/>
                    <a:pt x="1" y="7"/>
                  </a:cubicBezTo>
                  <a:lnTo>
                    <a:pt x="9" y="7"/>
                  </a:lnTo>
                  <a:cubicBezTo>
                    <a:pt x="9" y="8"/>
                    <a:pt x="9" y="9"/>
                    <a:pt x="9" y="10"/>
                  </a:cubicBezTo>
                  <a:cubicBezTo>
                    <a:pt x="10" y="11"/>
                    <a:pt x="13" y="13"/>
                    <a:pt x="13" y="13"/>
                  </a:cubicBezTo>
                  <a:cubicBezTo>
                    <a:pt x="13" y="12"/>
                    <a:pt x="13" y="11"/>
                    <a:pt x="13" y="11"/>
                  </a:cubicBezTo>
                  <a:close/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0C21BABB-9F7D-43A8-9DED-D15103A9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2204"/>
              <a:ext cx="71" cy="121"/>
            </a:xfrm>
            <a:custGeom>
              <a:avLst/>
              <a:gdLst>
                <a:gd name="T0" fmla="*/ 171453249 w 43"/>
                <a:gd name="T1" fmla="*/ 212495105 h 71"/>
                <a:gd name="T2" fmla="*/ 62887802 w 43"/>
                <a:gd name="T3" fmla="*/ 212495105 h 71"/>
                <a:gd name="T4" fmla="*/ 34697192 w 43"/>
                <a:gd name="T5" fmla="*/ 87938072 h 71"/>
                <a:gd name="T6" fmla="*/ 26864640 w 43"/>
                <a:gd name="T7" fmla="*/ 0 h 71"/>
                <a:gd name="T8" fmla="*/ 0 w 43"/>
                <a:gd name="T9" fmla="*/ 167471399 h 71"/>
                <a:gd name="T10" fmla="*/ 26864640 w 43"/>
                <a:gd name="T11" fmla="*/ 285408924 h 71"/>
                <a:gd name="T12" fmla="*/ 103837945 w 43"/>
                <a:gd name="T13" fmla="*/ 663174715 h 71"/>
                <a:gd name="T14" fmla="*/ 225285205 w 43"/>
                <a:gd name="T15" fmla="*/ 979240377 h 71"/>
                <a:gd name="T16" fmla="*/ 231696470 w 43"/>
                <a:gd name="T17" fmla="*/ 1066569973 h 71"/>
                <a:gd name="T18" fmla="*/ 242330060 w 43"/>
                <a:gd name="T19" fmla="*/ 941723658 h 71"/>
                <a:gd name="T20" fmla="*/ 171453249 w 43"/>
                <a:gd name="T21" fmla="*/ 212495105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"/>
                <a:gd name="T34" fmla="*/ 0 h 71"/>
                <a:gd name="T35" fmla="*/ 43 w 43"/>
                <a:gd name="T36" fmla="*/ 71 h 7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" h="71">
                  <a:moveTo>
                    <a:pt x="30" y="14"/>
                  </a:moveTo>
                  <a:cubicBezTo>
                    <a:pt x="24" y="14"/>
                    <a:pt x="16" y="15"/>
                    <a:pt x="11" y="14"/>
                  </a:cubicBezTo>
                  <a:cubicBezTo>
                    <a:pt x="11" y="11"/>
                    <a:pt x="10" y="8"/>
                    <a:pt x="6" y="6"/>
                  </a:cubicBezTo>
                  <a:cubicBezTo>
                    <a:pt x="6" y="4"/>
                    <a:pt x="5" y="1"/>
                    <a:pt x="5" y="0"/>
                  </a:cubicBezTo>
                  <a:cubicBezTo>
                    <a:pt x="0" y="0"/>
                    <a:pt x="0" y="8"/>
                    <a:pt x="0" y="11"/>
                  </a:cubicBezTo>
                  <a:cubicBezTo>
                    <a:pt x="2" y="12"/>
                    <a:pt x="5" y="15"/>
                    <a:pt x="5" y="19"/>
                  </a:cubicBezTo>
                  <a:cubicBezTo>
                    <a:pt x="10" y="19"/>
                    <a:pt x="18" y="41"/>
                    <a:pt x="18" y="44"/>
                  </a:cubicBezTo>
                  <a:cubicBezTo>
                    <a:pt x="25" y="47"/>
                    <a:pt x="27" y="60"/>
                    <a:pt x="40" y="65"/>
                  </a:cubicBezTo>
                  <a:cubicBezTo>
                    <a:pt x="40" y="66"/>
                    <a:pt x="41" y="69"/>
                    <a:pt x="41" y="71"/>
                  </a:cubicBezTo>
                  <a:cubicBezTo>
                    <a:pt x="41" y="68"/>
                    <a:pt x="43" y="66"/>
                    <a:pt x="43" y="63"/>
                  </a:cubicBezTo>
                  <a:cubicBezTo>
                    <a:pt x="37" y="57"/>
                    <a:pt x="29" y="25"/>
                    <a:pt x="30" y="14"/>
                  </a:cubicBezTo>
                  <a:close/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052F44B2-CBF0-47AC-B390-D7B5D41BC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078"/>
              <a:ext cx="100" cy="68"/>
            </a:xfrm>
            <a:custGeom>
              <a:avLst/>
              <a:gdLst>
                <a:gd name="T0" fmla="*/ 452657165 w 60"/>
                <a:gd name="T1" fmla="*/ 558064363 h 40"/>
                <a:gd name="T2" fmla="*/ 398501765 w 60"/>
                <a:gd name="T3" fmla="*/ 420361369 h 40"/>
                <a:gd name="T4" fmla="*/ 361488441 w 60"/>
                <a:gd name="T5" fmla="*/ 393340900 h 40"/>
                <a:gd name="T6" fmla="*/ 76358941 w 60"/>
                <a:gd name="T7" fmla="*/ 343477661 h 40"/>
                <a:gd name="T8" fmla="*/ 114333784 w 60"/>
                <a:gd name="T9" fmla="*/ 197884222 h 40"/>
                <a:gd name="T10" fmla="*/ 76358941 w 60"/>
                <a:gd name="T11" fmla="*/ 153171138 h 40"/>
                <a:gd name="T12" fmla="*/ 0 w 60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40"/>
                <a:gd name="T23" fmla="*/ 60 w 6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40">
                  <a:moveTo>
                    <a:pt x="60" y="40"/>
                  </a:moveTo>
                  <a:cubicBezTo>
                    <a:pt x="59" y="39"/>
                    <a:pt x="53" y="31"/>
                    <a:pt x="53" y="30"/>
                  </a:cubicBezTo>
                  <a:cubicBezTo>
                    <a:pt x="51" y="30"/>
                    <a:pt x="50" y="28"/>
                    <a:pt x="48" y="28"/>
                  </a:cubicBezTo>
                  <a:cubicBezTo>
                    <a:pt x="32" y="36"/>
                    <a:pt x="28" y="30"/>
                    <a:pt x="10" y="25"/>
                  </a:cubicBezTo>
                  <a:cubicBezTo>
                    <a:pt x="10" y="22"/>
                    <a:pt x="13" y="14"/>
                    <a:pt x="15" y="14"/>
                  </a:cubicBezTo>
                  <a:cubicBezTo>
                    <a:pt x="15" y="14"/>
                    <a:pt x="12" y="11"/>
                    <a:pt x="10" y="11"/>
                  </a:cubicBez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2" name="Freeform 45">
              <a:extLst>
                <a:ext uri="{FF2B5EF4-FFF2-40B4-BE49-F238E27FC236}">
                  <a16:creationId xmlns:a16="http://schemas.microsoft.com/office/drawing/2014/main" id="{167CAAE7-EEEB-476A-B914-89CFD202E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4" y="2324"/>
              <a:ext cx="169" cy="59"/>
            </a:xfrm>
            <a:custGeom>
              <a:avLst/>
              <a:gdLst>
                <a:gd name="T0" fmla="*/ 640769551 w 102"/>
                <a:gd name="T1" fmla="*/ 10219918 h 35"/>
                <a:gd name="T2" fmla="*/ 640769551 w 102"/>
                <a:gd name="T3" fmla="*/ 0 h 35"/>
                <a:gd name="T4" fmla="*/ 640769551 w 102"/>
                <a:gd name="T5" fmla="*/ 10219918 h 35"/>
                <a:gd name="T6" fmla="*/ 594783326 w 102"/>
                <a:gd name="T7" fmla="*/ 29041217 h 35"/>
                <a:gd name="T8" fmla="*/ 640769551 w 102"/>
                <a:gd name="T9" fmla="*/ 10219918 h 35"/>
                <a:gd name="T10" fmla="*/ 523469430 w 102"/>
                <a:gd name="T11" fmla="*/ 110381144 h 35"/>
                <a:gd name="T12" fmla="*/ 594783326 w 102"/>
                <a:gd name="T13" fmla="*/ 29041217 h 35"/>
                <a:gd name="T14" fmla="*/ 515063068 w 102"/>
                <a:gd name="T15" fmla="*/ 94510191 h 35"/>
                <a:gd name="T16" fmla="*/ 523469430 w 102"/>
                <a:gd name="T17" fmla="*/ 94510191 h 35"/>
                <a:gd name="T18" fmla="*/ 515063068 w 102"/>
                <a:gd name="T19" fmla="*/ 94510191 h 35"/>
                <a:gd name="T20" fmla="*/ 525320026 w 102"/>
                <a:gd name="T21" fmla="*/ 110381144 h 35"/>
                <a:gd name="T22" fmla="*/ 515063068 w 102"/>
                <a:gd name="T23" fmla="*/ 94510191 h 35"/>
                <a:gd name="T24" fmla="*/ 525320026 w 102"/>
                <a:gd name="T25" fmla="*/ 110381144 h 35"/>
                <a:gd name="T26" fmla="*/ 523469430 w 102"/>
                <a:gd name="T27" fmla="*/ 110381144 h 35"/>
                <a:gd name="T28" fmla="*/ 525320026 w 102"/>
                <a:gd name="T29" fmla="*/ 110381144 h 35"/>
                <a:gd name="T30" fmla="*/ 489759574 w 102"/>
                <a:gd name="T31" fmla="*/ 139112580 h 35"/>
                <a:gd name="T32" fmla="*/ 525320026 w 102"/>
                <a:gd name="T33" fmla="*/ 110381144 h 35"/>
                <a:gd name="T34" fmla="*/ 477169329 w 102"/>
                <a:gd name="T35" fmla="*/ 174279855 h 35"/>
                <a:gd name="T36" fmla="*/ 489759574 w 102"/>
                <a:gd name="T37" fmla="*/ 139112580 h 35"/>
                <a:gd name="T38" fmla="*/ 469286376 w 102"/>
                <a:gd name="T39" fmla="*/ 159317084 h 35"/>
                <a:gd name="T40" fmla="*/ 469286376 w 102"/>
                <a:gd name="T41" fmla="*/ 159317084 h 35"/>
                <a:gd name="T42" fmla="*/ 477169329 w 102"/>
                <a:gd name="T43" fmla="*/ 174279855 h 35"/>
                <a:gd name="T44" fmla="*/ 456515865 w 102"/>
                <a:gd name="T45" fmla="*/ 222043322 h 35"/>
                <a:gd name="T46" fmla="*/ 477169329 w 102"/>
                <a:gd name="T47" fmla="*/ 174279855 h 35"/>
                <a:gd name="T48" fmla="*/ 456515865 w 102"/>
                <a:gd name="T49" fmla="*/ 313662366 h 35"/>
                <a:gd name="T50" fmla="*/ 456515865 w 102"/>
                <a:gd name="T51" fmla="*/ 222043322 h 35"/>
                <a:gd name="T52" fmla="*/ 456515865 w 102"/>
                <a:gd name="T53" fmla="*/ 313662366 h 35"/>
                <a:gd name="T54" fmla="*/ 450092860 w 102"/>
                <a:gd name="T55" fmla="*/ 297643070 h 35"/>
                <a:gd name="T56" fmla="*/ 456515865 w 102"/>
                <a:gd name="T57" fmla="*/ 313662366 h 35"/>
                <a:gd name="T58" fmla="*/ 295594723 w 102"/>
                <a:gd name="T59" fmla="*/ 293785942 h 35"/>
                <a:gd name="T60" fmla="*/ 456515865 w 102"/>
                <a:gd name="T61" fmla="*/ 313662366 h 35"/>
                <a:gd name="T62" fmla="*/ 249896076 w 102"/>
                <a:gd name="T63" fmla="*/ 293785942 h 35"/>
                <a:gd name="T64" fmla="*/ 295594723 w 102"/>
                <a:gd name="T65" fmla="*/ 293785942 h 35"/>
                <a:gd name="T66" fmla="*/ 249896076 w 102"/>
                <a:gd name="T67" fmla="*/ 293785942 h 35"/>
                <a:gd name="T68" fmla="*/ 258553752 w 102"/>
                <a:gd name="T69" fmla="*/ 280164945 h 35"/>
                <a:gd name="T70" fmla="*/ 249896076 w 102"/>
                <a:gd name="T71" fmla="*/ 293785942 h 35"/>
                <a:gd name="T72" fmla="*/ 258553752 w 102"/>
                <a:gd name="T73" fmla="*/ 268562920 h 35"/>
                <a:gd name="T74" fmla="*/ 249896076 w 102"/>
                <a:gd name="T75" fmla="*/ 293785942 h 35"/>
                <a:gd name="T76" fmla="*/ 226732877 w 102"/>
                <a:gd name="T77" fmla="*/ 280164945 h 35"/>
                <a:gd name="T78" fmla="*/ 258553752 w 102"/>
                <a:gd name="T79" fmla="*/ 268562920 h 35"/>
                <a:gd name="T80" fmla="*/ 226732877 w 102"/>
                <a:gd name="T81" fmla="*/ 280164945 h 35"/>
                <a:gd name="T82" fmla="*/ 195133783 w 102"/>
                <a:gd name="T83" fmla="*/ 248134122 h 35"/>
                <a:gd name="T84" fmla="*/ 226732877 w 102"/>
                <a:gd name="T85" fmla="*/ 280164945 h 35"/>
                <a:gd name="T86" fmla="*/ 18158594 w 102"/>
                <a:gd name="T87" fmla="*/ 248134122 h 35"/>
                <a:gd name="T88" fmla="*/ 195133783 w 102"/>
                <a:gd name="T89" fmla="*/ 248134122 h 35"/>
                <a:gd name="T90" fmla="*/ 10959624 w 102"/>
                <a:gd name="T91" fmla="*/ 234504062 h 35"/>
                <a:gd name="T92" fmla="*/ 18158594 w 102"/>
                <a:gd name="T93" fmla="*/ 234504062 h 35"/>
                <a:gd name="T94" fmla="*/ 10959624 w 102"/>
                <a:gd name="T95" fmla="*/ 234504062 h 35"/>
                <a:gd name="T96" fmla="*/ 18158594 w 102"/>
                <a:gd name="T97" fmla="*/ 248134122 h 35"/>
                <a:gd name="T98" fmla="*/ 10959624 w 102"/>
                <a:gd name="T99" fmla="*/ 234504062 h 35"/>
                <a:gd name="T100" fmla="*/ 18158594 w 102"/>
                <a:gd name="T101" fmla="*/ 248134122 h 35"/>
                <a:gd name="T102" fmla="*/ 18158594 w 102"/>
                <a:gd name="T103" fmla="*/ 234504062 h 35"/>
                <a:gd name="T104" fmla="*/ 18158594 w 102"/>
                <a:gd name="T105" fmla="*/ 248134122 h 35"/>
                <a:gd name="T106" fmla="*/ 6614686 w 102"/>
                <a:gd name="T107" fmla="*/ 248134122 h 35"/>
                <a:gd name="T108" fmla="*/ 18158594 w 102"/>
                <a:gd name="T109" fmla="*/ 248134122 h 35"/>
                <a:gd name="T110" fmla="*/ 6614686 w 102"/>
                <a:gd name="T111" fmla="*/ 268562920 h 35"/>
                <a:gd name="T112" fmla="*/ 6614686 w 102"/>
                <a:gd name="T113" fmla="*/ 248134122 h 35"/>
                <a:gd name="T114" fmla="*/ 6614686 w 102"/>
                <a:gd name="T115" fmla="*/ 268562920 h 35"/>
                <a:gd name="T116" fmla="*/ 10959624 w 102"/>
                <a:gd name="T117" fmla="*/ 251978304 h 35"/>
                <a:gd name="T118" fmla="*/ 6614686 w 102"/>
                <a:gd name="T119" fmla="*/ 268562920 h 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2"/>
                <a:gd name="T181" fmla="*/ 0 h 35"/>
                <a:gd name="T182" fmla="*/ 102 w 102"/>
                <a:gd name="T183" fmla="*/ 35 h 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2" h="35">
                  <a:moveTo>
                    <a:pt x="102" y="1"/>
                  </a:moveTo>
                  <a:lnTo>
                    <a:pt x="102" y="1"/>
                  </a:lnTo>
                  <a:lnTo>
                    <a:pt x="102" y="0"/>
                  </a:lnTo>
                  <a:lnTo>
                    <a:pt x="102" y="1"/>
                  </a:lnTo>
                  <a:close/>
                  <a:moveTo>
                    <a:pt x="102" y="1"/>
                  </a:moveTo>
                  <a:cubicBezTo>
                    <a:pt x="100" y="2"/>
                    <a:pt x="98" y="4"/>
                    <a:pt x="96" y="5"/>
                  </a:cubicBezTo>
                  <a:lnTo>
                    <a:pt x="95" y="3"/>
                  </a:lnTo>
                  <a:cubicBezTo>
                    <a:pt x="97" y="2"/>
                    <a:pt x="100" y="1"/>
                    <a:pt x="102" y="0"/>
                  </a:cubicBezTo>
                  <a:lnTo>
                    <a:pt x="102" y="1"/>
                  </a:lnTo>
                  <a:close/>
                  <a:moveTo>
                    <a:pt x="96" y="5"/>
                  </a:moveTo>
                  <a:cubicBezTo>
                    <a:pt x="92" y="8"/>
                    <a:pt x="87" y="10"/>
                    <a:pt x="83" y="10"/>
                  </a:cubicBezTo>
                  <a:lnTo>
                    <a:pt x="83" y="9"/>
                  </a:lnTo>
                  <a:cubicBezTo>
                    <a:pt x="87" y="9"/>
                    <a:pt x="91" y="6"/>
                    <a:pt x="95" y="3"/>
                  </a:cubicBezTo>
                  <a:lnTo>
                    <a:pt x="96" y="5"/>
                  </a:lnTo>
                  <a:close/>
                  <a:moveTo>
                    <a:pt x="82" y="9"/>
                  </a:moveTo>
                  <a:lnTo>
                    <a:pt x="82" y="9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9"/>
                  </a:lnTo>
                  <a:close/>
                  <a:moveTo>
                    <a:pt x="84" y="10"/>
                  </a:moveTo>
                  <a:lnTo>
                    <a:pt x="84" y="10"/>
                  </a:lnTo>
                  <a:lnTo>
                    <a:pt x="82" y="9"/>
                  </a:lnTo>
                  <a:lnTo>
                    <a:pt x="84" y="10"/>
                  </a:lnTo>
                  <a:close/>
                  <a:moveTo>
                    <a:pt x="84" y="10"/>
                  </a:moveTo>
                  <a:lnTo>
                    <a:pt x="84" y="10"/>
                  </a:lnTo>
                  <a:lnTo>
                    <a:pt x="83" y="10"/>
                  </a:lnTo>
                  <a:lnTo>
                    <a:pt x="84" y="10"/>
                  </a:lnTo>
                  <a:close/>
                  <a:moveTo>
                    <a:pt x="84" y="10"/>
                  </a:moveTo>
                  <a:cubicBezTo>
                    <a:pt x="83" y="12"/>
                    <a:pt x="81" y="13"/>
                    <a:pt x="79" y="14"/>
                  </a:cubicBezTo>
                  <a:lnTo>
                    <a:pt x="78" y="13"/>
                  </a:lnTo>
                  <a:cubicBezTo>
                    <a:pt x="80" y="12"/>
                    <a:pt x="81" y="10"/>
                    <a:pt x="82" y="9"/>
                  </a:cubicBezTo>
                  <a:lnTo>
                    <a:pt x="84" y="10"/>
                  </a:lnTo>
                  <a:close/>
                  <a:moveTo>
                    <a:pt x="79" y="14"/>
                  </a:moveTo>
                  <a:cubicBezTo>
                    <a:pt x="78" y="15"/>
                    <a:pt x="77" y="15"/>
                    <a:pt x="76" y="16"/>
                  </a:cubicBezTo>
                  <a:lnTo>
                    <a:pt x="75" y="15"/>
                  </a:lnTo>
                  <a:cubicBezTo>
                    <a:pt x="75" y="14"/>
                    <a:pt x="77" y="13"/>
                    <a:pt x="78" y="13"/>
                  </a:cubicBezTo>
                  <a:lnTo>
                    <a:pt x="79" y="14"/>
                  </a:lnTo>
                  <a:close/>
                  <a:moveTo>
                    <a:pt x="75" y="15"/>
                  </a:moveTo>
                  <a:lnTo>
                    <a:pt x="75" y="15"/>
                  </a:lnTo>
                  <a:close/>
                  <a:moveTo>
                    <a:pt x="76" y="16"/>
                  </a:moveTo>
                  <a:cubicBezTo>
                    <a:pt x="75" y="17"/>
                    <a:pt x="75" y="19"/>
                    <a:pt x="75" y="21"/>
                  </a:cubicBezTo>
                  <a:lnTo>
                    <a:pt x="73" y="21"/>
                  </a:lnTo>
                  <a:cubicBezTo>
                    <a:pt x="73" y="19"/>
                    <a:pt x="73" y="16"/>
                    <a:pt x="75" y="15"/>
                  </a:cubicBezTo>
                  <a:lnTo>
                    <a:pt x="76" y="16"/>
                  </a:lnTo>
                  <a:close/>
                  <a:moveTo>
                    <a:pt x="75" y="21"/>
                  </a:moveTo>
                  <a:cubicBezTo>
                    <a:pt x="75" y="24"/>
                    <a:pt x="75" y="27"/>
                    <a:pt x="73" y="29"/>
                  </a:cubicBezTo>
                  <a:lnTo>
                    <a:pt x="72" y="27"/>
                  </a:lnTo>
                  <a:cubicBezTo>
                    <a:pt x="73" y="26"/>
                    <a:pt x="73" y="24"/>
                    <a:pt x="73" y="21"/>
                  </a:cubicBezTo>
                  <a:lnTo>
                    <a:pt x="75" y="21"/>
                  </a:lnTo>
                  <a:close/>
                  <a:moveTo>
                    <a:pt x="73" y="29"/>
                  </a:moveTo>
                  <a:lnTo>
                    <a:pt x="73" y="29"/>
                  </a:lnTo>
                  <a:lnTo>
                    <a:pt x="72" y="28"/>
                  </a:lnTo>
                  <a:lnTo>
                    <a:pt x="73" y="29"/>
                  </a:lnTo>
                  <a:close/>
                  <a:moveTo>
                    <a:pt x="73" y="29"/>
                  </a:moveTo>
                  <a:cubicBezTo>
                    <a:pt x="66" y="35"/>
                    <a:pt x="55" y="31"/>
                    <a:pt x="46" y="28"/>
                  </a:cubicBezTo>
                  <a:lnTo>
                    <a:pt x="47" y="27"/>
                  </a:lnTo>
                  <a:cubicBezTo>
                    <a:pt x="55" y="29"/>
                    <a:pt x="66" y="33"/>
                    <a:pt x="72" y="27"/>
                  </a:cubicBezTo>
                  <a:lnTo>
                    <a:pt x="73" y="29"/>
                  </a:lnTo>
                  <a:close/>
                  <a:moveTo>
                    <a:pt x="46" y="28"/>
                  </a:moveTo>
                  <a:cubicBezTo>
                    <a:pt x="44" y="28"/>
                    <a:pt x="42" y="27"/>
                    <a:pt x="40" y="27"/>
                  </a:cubicBezTo>
                  <a:lnTo>
                    <a:pt x="41" y="25"/>
                  </a:lnTo>
                  <a:cubicBezTo>
                    <a:pt x="42" y="25"/>
                    <a:pt x="45" y="26"/>
                    <a:pt x="47" y="27"/>
                  </a:cubicBezTo>
                  <a:lnTo>
                    <a:pt x="46" y="28"/>
                  </a:lnTo>
                  <a:close/>
                  <a:moveTo>
                    <a:pt x="40" y="27"/>
                  </a:moveTo>
                  <a:lnTo>
                    <a:pt x="40" y="27"/>
                  </a:lnTo>
                  <a:lnTo>
                    <a:pt x="41" y="26"/>
                  </a:lnTo>
                  <a:lnTo>
                    <a:pt x="40" y="27"/>
                  </a:lnTo>
                  <a:close/>
                  <a:moveTo>
                    <a:pt x="40" y="27"/>
                  </a:moveTo>
                  <a:lnTo>
                    <a:pt x="40" y="27"/>
                  </a:lnTo>
                  <a:lnTo>
                    <a:pt x="41" y="25"/>
                  </a:lnTo>
                  <a:lnTo>
                    <a:pt x="40" y="27"/>
                  </a:lnTo>
                  <a:close/>
                  <a:moveTo>
                    <a:pt x="40" y="27"/>
                  </a:moveTo>
                  <a:cubicBezTo>
                    <a:pt x="39" y="26"/>
                    <a:pt x="38" y="26"/>
                    <a:pt x="36" y="26"/>
                  </a:cubicBezTo>
                  <a:lnTo>
                    <a:pt x="36" y="24"/>
                  </a:lnTo>
                  <a:cubicBezTo>
                    <a:pt x="38" y="24"/>
                    <a:pt x="40" y="24"/>
                    <a:pt x="41" y="25"/>
                  </a:cubicBezTo>
                  <a:lnTo>
                    <a:pt x="40" y="27"/>
                  </a:lnTo>
                  <a:close/>
                  <a:moveTo>
                    <a:pt x="36" y="26"/>
                  </a:moveTo>
                  <a:cubicBezTo>
                    <a:pt x="35" y="25"/>
                    <a:pt x="33" y="25"/>
                    <a:pt x="31" y="25"/>
                  </a:cubicBezTo>
                  <a:lnTo>
                    <a:pt x="31" y="23"/>
                  </a:lnTo>
                  <a:cubicBezTo>
                    <a:pt x="33" y="23"/>
                    <a:pt x="35" y="24"/>
                    <a:pt x="36" y="24"/>
                  </a:cubicBezTo>
                  <a:lnTo>
                    <a:pt x="36" y="26"/>
                  </a:lnTo>
                  <a:close/>
                  <a:moveTo>
                    <a:pt x="31" y="25"/>
                  </a:moveTo>
                  <a:cubicBezTo>
                    <a:pt x="22" y="24"/>
                    <a:pt x="10" y="23"/>
                    <a:pt x="3" y="23"/>
                  </a:cubicBezTo>
                  <a:lnTo>
                    <a:pt x="3" y="22"/>
                  </a:lnTo>
                  <a:cubicBezTo>
                    <a:pt x="10" y="22"/>
                    <a:pt x="22" y="22"/>
                    <a:pt x="31" y="23"/>
                  </a:cubicBezTo>
                  <a:lnTo>
                    <a:pt x="31" y="25"/>
                  </a:lnTo>
                  <a:close/>
                  <a:moveTo>
                    <a:pt x="2" y="22"/>
                  </a:moveTo>
                  <a:lnTo>
                    <a:pt x="2" y="22"/>
                  </a:lnTo>
                  <a:lnTo>
                    <a:pt x="3" y="22"/>
                  </a:lnTo>
                  <a:lnTo>
                    <a:pt x="2" y="22"/>
                  </a:lnTo>
                  <a:close/>
                  <a:moveTo>
                    <a:pt x="3" y="23"/>
                  </a:moveTo>
                  <a:lnTo>
                    <a:pt x="3" y="23"/>
                  </a:lnTo>
                  <a:lnTo>
                    <a:pt x="2" y="22"/>
                  </a:lnTo>
                  <a:lnTo>
                    <a:pt x="3" y="23"/>
                  </a:lnTo>
                  <a:close/>
                  <a:moveTo>
                    <a:pt x="3" y="23"/>
                  </a:moveTo>
                  <a:lnTo>
                    <a:pt x="3" y="23"/>
                  </a:lnTo>
                  <a:lnTo>
                    <a:pt x="3" y="22"/>
                  </a:lnTo>
                  <a:lnTo>
                    <a:pt x="3" y="23"/>
                  </a:lnTo>
                  <a:close/>
                  <a:moveTo>
                    <a:pt x="3" y="23"/>
                  </a:moveTo>
                  <a:cubicBezTo>
                    <a:pt x="3" y="23"/>
                    <a:pt x="3" y="24"/>
                    <a:pt x="2" y="24"/>
                  </a:cubicBezTo>
                  <a:lnTo>
                    <a:pt x="1" y="23"/>
                  </a:lnTo>
                  <a:cubicBezTo>
                    <a:pt x="1" y="23"/>
                    <a:pt x="2" y="22"/>
                    <a:pt x="2" y="22"/>
                  </a:cubicBezTo>
                  <a:lnTo>
                    <a:pt x="3" y="23"/>
                  </a:lnTo>
                  <a:close/>
                  <a:moveTo>
                    <a:pt x="2" y="24"/>
                  </a:moveTo>
                  <a:cubicBezTo>
                    <a:pt x="2" y="25"/>
                    <a:pt x="2" y="25"/>
                    <a:pt x="1" y="25"/>
                  </a:cubicBezTo>
                  <a:lnTo>
                    <a:pt x="1" y="23"/>
                  </a:lnTo>
                  <a:cubicBezTo>
                    <a:pt x="1" y="23"/>
                    <a:pt x="1" y="23"/>
                    <a:pt x="1" y="23"/>
                  </a:cubicBezTo>
                  <a:lnTo>
                    <a:pt x="2" y="24"/>
                  </a:lnTo>
                  <a:close/>
                  <a:moveTo>
                    <a:pt x="1" y="25"/>
                  </a:moveTo>
                  <a:cubicBezTo>
                    <a:pt x="0" y="25"/>
                    <a:pt x="0" y="25"/>
                    <a:pt x="0" y="24"/>
                  </a:cubicBezTo>
                  <a:lnTo>
                    <a:pt x="2" y="24"/>
                  </a:lnTo>
                  <a:cubicBezTo>
                    <a:pt x="2" y="25"/>
                    <a:pt x="1" y="23"/>
                    <a:pt x="1" y="23"/>
                  </a:cubicBezTo>
                  <a:lnTo>
                    <a:pt x="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3" name="Freeform 46">
              <a:extLst>
                <a:ext uri="{FF2B5EF4-FFF2-40B4-BE49-F238E27FC236}">
                  <a16:creationId xmlns:a16="http://schemas.microsoft.com/office/drawing/2014/main" id="{79E90C72-DB19-4A26-AB93-E4D1A0C4D8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1" y="2314"/>
              <a:ext cx="19" cy="37"/>
            </a:xfrm>
            <a:custGeom>
              <a:avLst/>
              <a:gdLst>
                <a:gd name="T0" fmla="*/ 18069013 w 12"/>
                <a:gd name="T1" fmla="*/ 890629510 h 21"/>
                <a:gd name="T2" fmla="*/ 12686964 w 12"/>
                <a:gd name="T3" fmla="*/ 788680155 h 21"/>
                <a:gd name="T4" fmla="*/ 13495157 w 12"/>
                <a:gd name="T5" fmla="*/ 718219326 h 21"/>
                <a:gd name="T6" fmla="*/ 18069013 w 12"/>
                <a:gd name="T7" fmla="*/ 788680155 h 21"/>
                <a:gd name="T8" fmla="*/ 18069013 w 12"/>
                <a:gd name="T9" fmla="*/ 890629510 h 21"/>
                <a:gd name="T10" fmla="*/ 12686964 w 12"/>
                <a:gd name="T11" fmla="*/ 788680155 h 21"/>
                <a:gd name="T12" fmla="*/ 8012820 w 12"/>
                <a:gd name="T13" fmla="*/ 626363512 h 21"/>
                <a:gd name="T14" fmla="*/ 10540098 w 12"/>
                <a:gd name="T15" fmla="*/ 600053463 h 21"/>
                <a:gd name="T16" fmla="*/ 13495157 w 12"/>
                <a:gd name="T17" fmla="*/ 718219326 h 21"/>
                <a:gd name="T18" fmla="*/ 12686964 w 12"/>
                <a:gd name="T19" fmla="*/ 788680155 h 21"/>
                <a:gd name="T20" fmla="*/ 9734878 w 12"/>
                <a:gd name="T21" fmla="*/ 600053463 h 21"/>
                <a:gd name="T22" fmla="*/ 10540098 w 12"/>
                <a:gd name="T23" fmla="*/ 600053463 h 21"/>
                <a:gd name="T24" fmla="*/ 10540098 w 12"/>
                <a:gd name="T25" fmla="*/ 600053463 h 21"/>
                <a:gd name="T26" fmla="*/ 9734878 w 12"/>
                <a:gd name="T27" fmla="*/ 626363512 h 21"/>
                <a:gd name="T28" fmla="*/ 9734878 w 12"/>
                <a:gd name="T29" fmla="*/ 600053463 h 21"/>
                <a:gd name="T30" fmla="*/ 9734878 w 12"/>
                <a:gd name="T31" fmla="*/ 626363512 h 21"/>
                <a:gd name="T32" fmla="*/ 3196251 w 12"/>
                <a:gd name="T33" fmla="*/ 600053463 h 21"/>
                <a:gd name="T34" fmla="*/ 6148346 w 12"/>
                <a:gd name="T35" fmla="*/ 557321227 h 21"/>
                <a:gd name="T36" fmla="*/ 9734878 w 12"/>
                <a:gd name="T37" fmla="*/ 600053463 h 21"/>
                <a:gd name="T38" fmla="*/ 9734878 w 12"/>
                <a:gd name="T39" fmla="*/ 626363512 h 21"/>
                <a:gd name="T40" fmla="*/ 3196251 w 12"/>
                <a:gd name="T41" fmla="*/ 600053463 h 21"/>
                <a:gd name="T42" fmla="*/ 2018685 w 12"/>
                <a:gd name="T43" fmla="*/ 557321227 h 21"/>
                <a:gd name="T44" fmla="*/ 3196251 w 12"/>
                <a:gd name="T45" fmla="*/ 447629530 h 21"/>
                <a:gd name="T46" fmla="*/ 6148346 w 12"/>
                <a:gd name="T47" fmla="*/ 557321227 h 21"/>
                <a:gd name="T48" fmla="*/ 3196251 w 12"/>
                <a:gd name="T49" fmla="*/ 600053463 h 21"/>
                <a:gd name="T50" fmla="*/ 2018685 w 12"/>
                <a:gd name="T51" fmla="*/ 557321227 h 21"/>
                <a:gd name="T52" fmla="*/ 0 w 12"/>
                <a:gd name="T53" fmla="*/ 505492717 h 21"/>
                <a:gd name="T54" fmla="*/ 2018685 w 12"/>
                <a:gd name="T55" fmla="*/ 447629530 h 21"/>
                <a:gd name="T56" fmla="*/ 3196251 w 12"/>
                <a:gd name="T57" fmla="*/ 505492717 h 21"/>
                <a:gd name="T58" fmla="*/ 2018685 w 12"/>
                <a:gd name="T59" fmla="*/ 557321227 h 21"/>
                <a:gd name="T60" fmla="*/ 2018685 w 12"/>
                <a:gd name="T61" fmla="*/ 447629530 h 21"/>
                <a:gd name="T62" fmla="*/ 2018685 w 12"/>
                <a:gd name="T63" fmla="*/ 447629530 h 21"/>
                <a:gd name="T64" fmla="*/ 3196251 w 12"/>
                <a:gd name="T65" fmla="*/ 557321227 h 21"/>
                <a:gd name="T66" fmla="*/ 3196251 w 12"/>
                <a:gd name="T67" fmla="*/ 557321227 h 21"/>
                <a:gd name="T68" fmla="*/ 2018685 w 12"/>
                <a:gd name="T69" fmla="*/ 447629530 h 21"/>
                <a:gd name="T70" fmla="*/ 3196251 w 12"/>
                <a:gd name="T71" fmla="*/ 557321227 h 21"/>
                <a:gd name="T72" fmla="*/ 3196251 w 12"/>
                <a:gd name="T73" fmla="*/ 557321227 h 21"/>
                <a:gd name="T74" fmla="*/ 3196251 w 12"/>
                <a:gd name="T75" fmla="*/ 505492717 h 21"/>
                <a:gd name="T76" fmla="*/ 3196251 w 12"/>
                <a:gd name="T77" fmla="*/ 557321227 h 21"/>
                <a:gd name="T78" fmla="*/ 2018685 w 12"/>
                <a:gd name="T79" fmla="*/ 447629530 h 21"/>
                <a:gd name="T80" fmla="*/ 5060729 w 12"/>
                <a:gd name="T81" fmla="*/ 214657149 h 21"/>
                <a:gd name="T82" fmla="*/ 8012820 w 12"/>
                <a:gd name="T83" fmla="*/ 254060034 h 21"/>
                <a:gd name="T84" fmla="*/ 3196251 w 12"/>
                <a:gd name="T85" fmla="*/ 557321227 h 21"/>
                <a:gd name="T86" fmla="*/ 2018685 w 12"/>
                <a:gd name="T87" fmla="*/ 447629530 h 21"/>
                <a:gd name="T88" fmla="*/ 5060729 w 12"/>
                <a:gd name="T89" fmla="*/ 214657149 h 21"/>
                <a:gd name="T90" fmla="*/ 8012820 w 12"/>
                <a:gd name="T91" fmla="*/ 0 h 21"/>
                <a:gd name="T92" fmla="*/ 10540098 w 12"/>
                <a:gd name="T93" fmla="*/ 52454888 h 21"/>
                <a:gd name="T94" fmla="*/ 8012820 w 12"/>
                <a:gd name="T95" fmla="*/ 254060034 h 21"/>
                <a:gd name="T96" fmla="*/ 5060729 w 12"/>
                <a:gd name="T97" fmla="*/ 214657149 h 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"/>
                <a:gd name="T148" fmla="*/ 0 h 21"/>
                <a:gd name="T149" fmla="*/ 12 w 12"/>
                <a:gd name="T150" fmla="*/ 21 h 2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" h="21">
                  <a:moveTo>
                    <a:pt x="12" y="21"/>
                  </a:moveTo>
                  <a:cubicBezTo>
                    <a:pt x="10" y="20"/>
                    <a:pt x="9" y="20"/>
                    <a:pt x="8" y="19"/>
                  </a:cubicBezTo>
                  <a:lnTo>
                    <a:pt x="9" y="17"/>
                  </a:lnTo>
                  <a:cubicBezTo>
                    <a:pt x="10" y="18"/>
                    <a:pt x="11" y="18"/>
                    <a:pt x="12" y="19"/>
                  </a:cubicBezTo>
                  <a:lnTo>
                    <a:pt x="12" y="21"/>
                  </a:lnTo>
                  <a:close/>
                  <a:moveTo>
                    <a:pt x="8" y="19"/>
                  </a:moveTo>
                  <a:cubicBezTo>
                    <a:pt x="6" y="18"/>
                    <a:pt x="5" y="17"/>
                    <a:pt x="5" y="15"/>
                  </a:cubicBezTo>
                  <a:lnTo>
                    <a:pt x="7" y="14"/>
                  </a:lnTo>
                  <a:cubicBezTo>
                    <a:pt x="7" y="16"/>
                    <a:pt x="8" y="17"/>
                    <a:pt x="9" y="17"/>
                  </a:cubicBezTo>
                  <a:lnTo>
                    <a:pt x="8" y="19"/>
                  </a:lnTo>
                  <a:close/>
                  <a:moveTo>
                    <a:pt x="6" y="14"/>
                  </a:moveTo>
                  <a:lnTo>
                    <a:pt x="7" y="14"/>
                  </a:lnTo>
                  <a:lnTo>
                    <a:pt x="6" y="15"/>
                  </a:lnTo>
                  <a:lnTo>
                    <a:pt x="6" y="14"/>
                  </a:lnTo>
                  <a:close/>
                  <a:moveTo>
                    <a:pt x="6" y="15"/>
                  </a:moveTo>
                  <a:cubicBezTo>
                    <a:pt x="4" y="15"/>
                    <a:pt x="3" y="15"/>
                    <a:pt x="2" y="14"/>
                  </a:cubicBezTo>
                  <a:lnTo>
                    <a:pt x="4" y="13"/>
                  </a:lnTo>
                  <a:cubicBezTo>
                    <a:pt x="4" y="13"/>
                    <a:pt x="5" y="14"/>
                    <a:pt x="6" y="14"/>
                  </a:cubicBezTo>
                  <a:lnTo>
                    <a:pt x="6" y="15"/>
                  </a:lnTo>
                  <a:close/>
                  <a:moveTo>
                    <a:pt x="2" y="14"/>
                  </a:moveTo>
                  <a:cubicBezTo>
                    <a:pt x="2" y="14"/>
                    <a:pt x="2" y="13"/>
                    <a:pt x="1" y="13"/>
                  </a:cubicBezTo>
                  <a:lnTo>
                    <a:pt x="2" y="11"/>
                  </a:lnTo>
                  <a:cubicBezTo>
                    <a:pt x="3" y="12"/>
                    <a:pt x="3" y="12"/>
                    <a:pt x="4" y="13"/>
                  </a:cubicBezTo>
                  <a:lnTo>
                    <a:pt x="2" y="14"/>
                  </a:lnTo>
                  <a:close/>
                  <a:moveTo>
                    <a:pt x="1" y="13"/>
                  </a:moveTo>
                  <a:lnTo>
                    <a:pt x="0" y="12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1" y="13"/>
                  </a:lnTo>
                  <a:close/>
                  <a:moveTo>
                    <a:pt x="1" y="11"/>
                  </a:moveTo>
                  <a:lnTo>
                    <a:pt x="1" y="11"/>
                  </a:lnTo>
                  <a:lnTo>
                    <a:pt x="2" y="13"/>
                  </a:lnTo>
                  <a:lnTo>
                    <a:pt x="1" y="11"/>
                  </a:lnTo>
                  <a:close/>
                  <a:moveTo>
                    <a:pt x="2" y="13"/>
                  </a:moveTo>
                  <a:lnTo>
                    <a:pt x="2" y="13"/>
                  </a:lnTo>
                  <a:lnTo>
                    <a:pt x="2" y="12"/>
                  </a:lnTo>
                  <a:lnTo>
                    <a:pt x="2" y="13"/>
                  </a:lnTo>
                  <a:close/>
                  <a:moveTo>
                    <a:pt x="1" y="11"/>
                  </a:moveTo>
                  <a:cubicBezTo>
                    <a:pt x="1" y="11"/>
                    <a:pt x="2" y="8"/>
                    <a:pt x="3" y="5"/>
                  </a:cubicBezTo>
                  <a:lnTo>
                    <a:pt x="5" y="6"/>
                  </a:lnTo>
                  <a:cubicBezTo>
                    <a:pt x="4" y="9"/>
                    <a:pt x="3" y="12"/>
                    <a:pt x="2" y="13"/>
                  </a:cubicBezTo>
                  <a:lnTo>
                    <a:pt x="1" y="11"/>
                  </a:lnTo>
                  <a:close/>
                  <a:moveTo>
                    <a:pt x="3" y="5"/>
                  </a:moveTo>
                  <a:cubicBezTo>
                    <a:pt x="4" y="3"/>
                    <a:pt x="5" y="1"/>
                    <a:pt x="5" y="0"/>
                  </a:cubicBezTo>
                  <a:lnTo>
                    <a:pt x="7" y="1"/>
                  </a:lnTo>
                  <a:cubicBezTo>
                    <a:pt x="6" y="2"/>
                    <a:pt x="6" y="4"/>
                    <a:pt x="5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4" name="Freeform 47">
              <a:extLst>
                <a:ext uri="{FF2B5EF4-FFF2-40B4-BE49-F238E27FC236}">
                  <a16:creationId xmlns:a16="http://schemas.microsoft.com/office/drawing/2014/main" id="{D9B1D6F4-9080-4B45-8EEC-AF5E451D4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1" y="2326"/>
              <a:ext cx="115" cy="18"/>
            </a:xfrm>
            <a:custGeom>
              <a:avLst/>
              <a:gdLst>
                <a:gd name="T0" fmla="*/ 520671983 w 69"/>
                <a:gd name="T1" fmla="*/ 508500209 h 10"/>
                <a:gd name="T2" fmla="*/ 510011294 w 69"/>
                <a:gd name="T3" fmla="*/ 319603040 h 10"/>
                <a:gd name="T4" fmla="*/ 520671983 w 69"/>
                <a:gd name="T5" fmla="*/ 508500209 h 10"/>
                <a:gd name="T6" fmla="*/ 510011294 w 69"/>
                <a:gd name="T7" fmla="*/ 406793970 h 10"/>
                <a:gd name="T8" fmla="*/ 520671983 w 69"/>
                <a:gd name="T9" fmla="*/ 508500209 h 10"/>
                <a:gd name="T10" fmla="*/ 317592926 w 69"/>
                <a:gd name="T11" fmla="*/ 225996797 h 10"/>
                <a:gd name="T12" fmla="*/ 520671983 w 69"/>
                <a:gd name="T13" fmla="*/ 508500209 h 10"/>
                <a:gd name="T14" fmla="*/ 195235807 w 69"/>
                <a:gd name="T15" fmla="*/ 177557289 h 10"/>
                <a:gd name="T16" fmla="*/ 317592926 w 69"/>
                <a:gd name="T17" fmla="*/ 225996797 h 10"/>
                <a:gd name="T18" fmla="*/ 190555809 w 69"/>
                <a:gd name="T19" fmla="*/ 98642986 h 10"/>
                <a:gd name="T20" fmla="*/ 195235807 w 69"/>
                <a:gd name="T21" fmla="*/ 0 h 10"/>
                <a:gd name="T22" fmla="*/ 190555809 w 69"/>
                <a:gd name="T23" fmla="*/ 98642986 h 10"/>
                <a:gd name="T24" fmla="*/ 203210737 w 69"/>
                <a:gd name="T25" fmla="*/ 98642986 h 10"/>
                <a:gd name="T26" fmla="*/ 190555809 w 69"/>
                <a:gd name="T27" fmla="*/ 98642986 h 10"/>
                <a:gd name="T28" fmla="*/ 203210737 w 69"/>
                <a:gd name="T29" fmla="*/ 98642986 h 10"/>
                <a:gd name="T30" fmla="*/ 212107480 w 69"/>
                <a:gd name="T31" fmla="*/ 406793970 h 10"/>
                <a:gd name="T32" fmla="*/ 203210737 w 69"/>
                <a:gd name="T33" fmla="*/ 98642986 h 10"/>
                <a:gd name="T34" fmla="*/ 236443095 w 69"/>
                <a:gd name="T35" fmla="*/ 508500209 h 10"/>
                <a:gd name="T36" fmla="*/ 212107480 w 69"/>
                <a:gd name="T37" fmla="*/ 406793970 h 10"/>
                <a:gd name="T38" fmla="*/ 236443095 w 69"/>
                <a:gd name="T39" fmla="*/ 508500209 h 10"/>
                <a:gd name="T40" fmla="*/ 236443095 w 69"/>
                <a:gd name="T41" fmla="*/ 575285310 h 10"/>
                <a:gd name="T42" fmla="*/ 236443095 w 69"/>
                <a:gd name="T43" fmla="*/ 575285310 h 10"/>
                <a:gd name="T44" fmla="*/ 224368434 w 69"/>
                <a:gd name="T45" fmla="*/ 406793970 h 10"/>
                <a:gd name="T46" fmla="*/ 236443095 w 69"/>
                <a:gd name="T47" fmla="*/ 575285310 h 10"/>
                <a:gd name="T48" fmla="*/ 195235807 w 69"/>
                <a:gd name="T49" fmla="*/ 508500209 h 10"/>
                <a:gd name="T50" fmla="*/ 224368434 w 69"/>
                <a:gd name="T51" fmla="*/ 406793970 h 10"/>
                <a:gd name="T52" fmla="*/ 195235807 w 69"/>
                <a:gd name="T53" fmla="*/ 508500209 h 10"/>
                <a:gd name="T54" fmla="*/ 168124459 w 69"/>
                <a:gd name="T55" fmla="*/ 225996797 h 10"/>
                <a:gd name="T56" fmla="*/ 195235807 w 69"/>
                <a:gd name="T57" fmla="*/ 508500209 h 10"/>
                <a:gd name="T58" fmla="*/ 158282223 w 69"/>
                <a:gd name="T59" fmla="*/ 319603040 h 10"/>
                <a:gd name="T60" fmla="*/ 168124459 w 69"/>
                <a:gd name="T61" fmla="*/ 225996797 h 10"/>
                <a:gd name="T62" fmla="*/ 158282223 w 69"/>
                <a:gd name="T63" fmla="*/ 225996797 h 10"/>
                <a:gd name="T64" fmla="*/ 171298218 w 69"/>
                <a:gd name="T65" fmla="*/ 225996797 h 10"/>
                <a:gd name="T66" fmla="*/ 158282223 w 69"/>
                <a:gd name="T67" fmla="*/ 225996797 h 10"/>
                <a:gd name="T68" fmla="*/ 158282223 w 69"/>
                <a:gd name="T69" fmla="*/ 177557289 h 10"/>
                <a:gd name="T70" fmla="*/ 171298218 w 69"/>
                <a:gd name="T71" fmla="*/ 225996797 h 10"/>
                <a:gd name="T72" fmla="*/ 168124459 w 69"/>
                <a:gd name="T73" fmla="*/ 98642986 h 10"/>
                <a:gd name="T74" fmla="*/ 171298218 w 69"/>
                <a:gd name="T75" fmla="*/ 177557289 h 10"/>
                <a:gd name="T76" fmla="*/ 168124459 w 69"/>
                <a:gd name="T77" fmla="*/ 98642986 h 10"/>
                <a:gd name="T78" fmla="*/ 134621114 w 69"/>
                <a:gd name="T79" fmla="*/ 225996797 h 10"/>
                <a:gd name="T80" fmla="*/ 168124459 w 69"/>
                <a:gd name="T81" fmla="*/ 98642986 h 10"/>
                <a:gd name="T82" fmla="*/ 134621114 w 69"/>
                <a:gd name="T83" fmla="*/ 225996797 h 10"/>
                <a:gd name="T84" fmla="*/ 100874702 w 69"/>
                <a:gd name="T85" fmla="*/ 177557289 h 10"/>
                <a:gd name="T86" fmla="*/ 134621114 w 69"/>
                <a:gd name="T87" fmla="*/ 225996797 h 10"/>
                <a:gd name="T88" fmla="*/ 89651880 w 69"/>
                <a:gd name="T89" fmla="*/ 319603040 h 10"/>
                <a:gd name="T90" fmla="*/ 100874702 w 69"/>
                <a:gd name="T91" fmla="*/ 225996797 h 10"/>
                <a:gd name="T92" fmla="*/ 89651880 w 69"/>
                <a:gd name="T93" fmla="*/ 225996797 h 10"/>
                <a:gd name="T94" fmla="*/ 100874702 w 69"/>
                <a:gd name="T95" fmla="*/ 98642986 h 10"/>
                <a:gd name="T96" fmla="*/ 89651880 w 69"/>
                <a:gd name="T97" fmla="*/ 225996797 h 10"/>
                <a:gd name="T98" fmla="*/ 80772684 w 69"/>
                <a:gd name="T99" fmla="*/ 177557289 h 10"/>
                <a:gd name="T100" fmla="*/ 100874702 w 69"/>
                <a:gd name="T101" fmla="*/ 98642986 h 10"/>
                <a:gd name="T102" fmla="*/ 80772684 w 69"/>
                <a:gd name="T103" fmla="*/ 177557289 h 10"/>
                <a:gd name="T104" fmla="*/ 68600156 w 69"/>
                <a:gd name="T105" fmla="*/ 0 h 10"/>
                <a:gd name="T106" fmla="*/ 80772684 w 69"/>
                <a:gd name="T107" fmla="*/ 177557289 h 10"/>
                <a:gd name="T108" fmla="*/ 7844033 w 69"/>
                <a:gd name="T109" fmla="*/ 225996797 h 10"/>
                <a:gd name="T110" fmla="*/ 68600156 w 69"/>
                <a:gd name="T111" fmla="*/ 0 h 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10"/>
                <a:gd name="T170" fmla="*/ 69 w 69"/>
                <a:gd name="T171" fmla="*/ 10 h 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10">
                  <a:moveTo>
                    <a:pt x="69" y="6"/>
                  </a:moveTo>
                  <a:lnTo>
                    <a:pt x="69" y="6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9" y="6"/>
                  </a:lnTo>
                  <a:close/>
                  <a:moveTo>
                    <a:pt x="69" y="6"/>
                  </a:moveTo>
                  <a:lnTo>
                    <a:pt x="69" y="6"/>
                  </a:lnTo>
                  <a:lnTo>
                    <a:pt x="68" y="5"/>
                  </a:lnTo>
                  <a:lnTo>
                    <a:pt x="69" y="6"/>
                  </a:lnTo>
                  <a:close/>
                  <a:moveTo>
                    <a:pt x="69" y="6"/>
                  </a:moveTo>
                  <a:cubicBezTo>
                    <a:pt x="62" y="10"/>
                    <a:pt x="51" y="7"/>
                    <a:pt x="41" y="5"/>
                  </a:cubicBezTo>
                  <a:lnTo>
                    <a:pt x="42" y="3"/>
                  </a:lnTo>
                  <a:cubicBezTo>
                    <a:pt x="51" y="5"/>
                    <a:pt x="62" y="8"/>
                    <a:pt x="68" y="4"/>
                  </a:cubicBezTo>
                  <a:lnTo>
                    <a:pt x="69" y="6"/>
                  </a:lnTo>
                  <a:close/>
                  <a:moveTo>
                    <a:pt x="41" y="5"/>
                  </a:moveTo>
                  <a:cubicBezTo>
                    <a:pt x="35" y="3"/>
                    <a:pt x="30" y="2"/>
                    <a:pt x="26" y="2"/>
                  </a:cubicBezTo>
                  <a:lnTo>
                    <a:pt x="26" y="0"/>
                  </a:lnTo>
                  <a:cubicBezTo>
                    <a:pt x="30" y="0"/>
                    <a:pt x="36" y="1"/>
                    <a:pt x="42" y="3"/>
                  </a:cubicBezTo>
                  <a:lnTo>
                    <a:pt x="41" y="5"/>
                  </a:lnTo>
                  <a:close/>
                  <a:moveTo>
                    <a:pt x="25" y="1"/>
                  </a:move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5" y="1"/>
                  </a:lnTo>
                  <a:close/>
                  <a:moveTo>
                    <a:pt x="27" y="1"/>
                  </a:moveTo>
                  <a:lnTo>
                    <a:pt x="27" y="1"/>
                  </a:lnTo>
                  <a:lnTo>
                    <a:pt x="25" y="1"/>
                  </a:lnTo>
                  <a:lnTo>
                    <a:pt x="27" y="1"/>
                  </a:lnTo>
                  <a:close/>
                  <a:moveTo>
                    <a:pt x="27" y="1"/>
                  </a:moveTo>
                  <a:cubicBezTo>
                    <a:pt x="27" y="2"/>
                    <a:pt x="28" y="3"/>
                    <a:pt x="29" y="4"/>
                  </a:cubicBezTo>
                  <a:lnTo>
                    <a:pt x="28" y="5"/>
                  </a:lnTo>
                  <a:cubicBezTo>
                    <a:pt x="27" y="4"/>
                    <a:pt x="25" y="3"/>
                    <a:pt x="25" y="1"/>
                  </a:cubicBezTo>
                  <a:lnTo>
                    <a:pt x="27" y="1"/>
                  </a:lnTo>
                  <a:close/>
                  <a:moveTo>
                    <a:pt x="29" y="4"/>
                  </a:moveTo>
                  <a:cubicBezTo>
                    <a:pt x="30" y="4"/>
                    <a:pt x="31" y="5"/>
                    <a:pt x="31" y="6"/>
                  </a:cubicBezTo>
                  <a:lnTo>
                    <a:pt x="30" y="6"/>
                  </a:lnTo>
                  <a:cubicBezTo>
                    <a:pt x="30" y="6"/>
                    <a:pt x="29" y="6"/>
                    <a:pt x="28" y="5"/>
                  </a:cubicBezTo>
                  <a:lnTo>
                    <a:pt x="29" y="4"/>
                  </a:lnTo>
                  <a:close/>
                  <a:moveTo>
                    <a:pt x="31" y="6"/>
                  </a:moveTo>
                  <a:lnTo>
                    <a:pt x="31" y="7"/>
                  </a:lnTo>
                  <a:lnTo>
                    <a:pt x="31" y="6"/>
                  </a:lnTo>
                  <a:close/>
                  <a:moveTo>
                    <a:pt x="31" y="7"/>
                  </a:moveTo>
                  <a:lnTo>
                    <a:pt x="30" y="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7"/>
                  </a:lnTo>
                  <a:close/>
                  <a:moveTo>
                    <a:pt x="30" y="7"/>
                  </a:moveTo>
                  <a:cubicBezTo>
                    <a:pt x="29" y="7"/>
                    <a:pt x="28" y="6"/>
                    <a:pt x="26" y="6"/>
                  </a:cubicBezTo>
                  <a:lnTo>
                    <a:pt x="27" y="4"/>
                  </a:lnTo>
                  <a:cubicBezTo>
                    <a:pt x="28" y="4"/>
                    <a:pt x="29" y="5"/>
                    <a:pt x="30" y="5"/>
                  </a:cubicBezTo>
                  <a:lnTo>
                    <a:pt x="30" y="7"/>
                  </a:lnTo>
                  <a:close/>
                  <a:moveTo>
                    <a:pt x="26" y="6"/>
                  </a:moveTo>
                  <a:cubicBezTo>
                    <a:pt x="25" y="5"/>
                    <a:pt x="23" y="4"/>
                    <a:pt x="22" y="4"/>
                  </a:cubicBezTo>
                  <a:lnTo>
                    <a:pt x="22" y="3"/>
                  </a:lnTo>
                  <a:cubicBezTo>
                    <a:pt x="24" y="3"/>
                    <a:pt x="25" y="3"/>
                    <a:pt x="27" y="4"/>
                  </a:cubicBezTo>
                  <a:lnTo>
                    <a:pt x="26" y="6"/>
                  </a:lnTo>
                  <a:close/>
                  <a:moveTo>
                    <a:pt x="22" y="4"/>
                  </a:moveTo>
                  <a:lnTo>
                    <a:pt x="21" y="4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4"/>
                  </a:lnTo>
                  <a:close/>
                  <a:moveTo>
                    <a:pt x="21" y="3"/>
                  </a:moveTo>
                  <a:lnTo>
                    <a:pt x="21" y="3"/>
                  </a:lnTo>
                  <a:lnTo>
                    <a:pt x="23" y="3"/>
                  </a:lnTo>
                  <a:lnTo>
                    <a:pt x="21" y="3"/>
                  </a:lnTo>
                  <a:close/>
                  <a:moveTo>
                    <a:pt x="21" y="3"/>
                  </a:moveTo>
                  <a:lnTo>
                    <a:pt x="21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1" y="3"/>
                  </a:lnTo>
                  <a:close/>
                  <a:moveTo>
                    <a:pt x="22" y="1"/>
                  </a:moveTo>
                  <a:lnTo>
                    <a:pt x="23" y="1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1"/>
                  </a:lnTo>
                  <a:close/>
                  <a:moveTo>
                    <a:pt x="22" y="3"/>
                  </a:moveTo>
                  <a:cubicBezTo>
                    <a:pt x="21" y="3"/>
                    <a:pt x="19" y="3"/>
                    <a:pt x="18" y="3"/>
                  </a:cubicBezTo>
                  <a:lnTo>
                    <a:pt x="17" y="1"/>
                  </a:lnTo>
                  <a:cubicBezTo>
                    <a:pt x="19" y="1"/>
                    <a:pt x="21" y="1"/>
                    <a:pt x="22" y="1"/>
                  </a:cubicBezTo>
                  <a:lnTo>
                    <a:pt x="22" y="3"/>
                  </a:lnTo>
                  <a:close/>
                  <a:moveTo>
                    <a:pt x="18" y="3"/>
                  </a:moveTo>
                  <a:cubicBezTo>
                    <a:pt x="16" y="3"/>
                    <a:pt x="14" y="4"/>
                    <a:pt x="13" y="4"/>
                  </a:cubicBezTo>
                  <a:lnTo>
                    <a:pt x="13" y="2"/>
                  </a:lnTo>
                  <a:cubicBezTo>
                    <a:pt x="14" y="2"/>
                    <a:pt x="16" y="2"/>
                    <a:pt x="17" y="1"/>
                  </a:cubicBezTo>
                  <a:lnTo>
                    <a:pt x="18" y="3"/>
                  </a:lnTo>
                  <a:close/>
                  <a:moveTo>
                    <a:pt x="13" y="4"/>
                  </a:moveTo>
                  <a:lnTo>
                    <a:pt x="12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close/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lnTo>
                    <a:pt x="13" y="1"/>
                  </a:lnTo>
                  <a:cubicBezTo>
                    <a:pt x="13" y="2"/>
                    <a:pt x="14" y="2"/>
                    <a:pt x="14" y="3"/>
                  </a:cubicBezTo>
                  <a:lnTo>
                    <a:pt x="12" y="3"/>
                  </a:lnTo>
                  <a:close/>
                  <a:moveTo>
                    <a:pt x="12" y="3"/>
                  </a:moveTo>
                  <a:cubicBezTo>
                    <a:pt x="12" y="3"/>
                    <a:pt x="11" y="3"/>
                    <a:pt x="11" y="2"/>
                  </a:cubicBezTo>
                  <a:lnTo>
                    <a:pt x="11" y="1"/>
                  </a:lnTo>
                  <a:cubicBezTo>
                    <a:pt x="12" y="1"/>
                    <a:pt x="13" y="1"/>
                    <a:pt x="13" y="1"/>
                  </a:cubicBezTo>
                  <a:lnTo>
                    <a:pt x="12" y="3"/>
                  </a:lnTo>
                  <a:close/>
                  <a:moveTo>
                    <a:pt x="11" y="2"/>
                  </a:moveTo>
                  <a:cubicBezTo>
                    <a:pt x="10" y="2"/>
                    <a:pt x="10" y="2"/>
                    <a:pt x="9" y="2"/>
                  </a:cubicBezTo>
                  <a:lnTo>
                    <a:pt x="9" y="0"/>
                  </a:lnTo>
                  <a:cubicBezTo>
                    <a:pt x="10" y="0"/>
                    <a:pt x="11" y="0"/>
                    <a:pt x="11" y="1"/>
                  </a:cubicBezTo>
                  <a:lnTo>
                    <a:pt x="11" y="2"/>
                  </a:lnTo>
                  <a:close/>
                  <a:moveTo>
                    <a:pt x="9" y="2"/>
                  </a:moveTo>
                  <a:cubicBezTo>
                    <a:pt x="6" y="2"/>
                    <a:pt x="2" y="3"/>
                    <a:pt x="1" y="3"/>
                  </a:cubicBezTo>
                  <a:lnTo>
                    <a:pt x="0" y="2"/>
                  </a:lnTo>
                  <a:cubicBezTo>
                    <a:pt x="0" y="1"/>
                    <a:pt x="5" y="0"/>
                    <a:pt x="9" y="0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5" name="Freeform 48">
              <a:extLst>
                <a:ext uri="{FF2B5EF4-FFF2-40B4-BE49-F238E27FC236}">
                  <a16:creationId xmlns:a16="http://schemas.microsoft.com/office/drawing/2014/main" id="{8932E716-137A-4CB7-8E72-84DA541539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2365"/>
              <a:ext cx="166" cy="79"/>
            </a:xfrm>
            <a:custGeom>
              <a:avLst/>
              <a:gdLst>
                <a:gd name="T0" fmla="*/ 666632211 w 100"/>
                <a:gd name="T1" fmla="*/ 881929438 h 46"/>
                <a:gd name="T2" fmla="*/ 666632211 w 100"/>
                <a:gd name="T3" fmla="*/ 881929438 h 46"/>
                <a:gd name="T4" fmla="*/ 500945032 w 100"/>
                <a:gd name="T5" fmla="*/ 820880237 h 46"/>
                <a:gd name="T6" fmla="*/ 473102937 w 100"/>
                <a:gd name="T7" fmla="*/ 804061349 h 46"/>
                <a:gd name="T8" fmla="*/ 340138199 w 100"/>
                <a:gd name="T9" fmla="*/ 634145072 h 46"/>
                <a:gd name="T10" fmla="*/ 340138199 w 100"/>
                <a:gd name="T11" fmla="*/ 687639293 h 46"/>
                <a:gd name="T12" fmla="*/ 340138199 w 100"/>
                <a:gd name="T13" fmla="*/ 687639293 h 46"/>
                <a:gd name="T14" fmla="*/ 321590825 w 100"/>
                <a:gd name="T15" fmla="*/ 648253946 h 46"/>
                <a:gd name="T16" fmla="*/ 321590825 w 100"/>
                <a:gd name="T17" fmla="*/ 608109759 h 46"/>
                <a:gd name="T18" fmla="*/ 321590825 w 100"/>
                <a:gd name="T19" fmla="*/ 608109759 h 46"/>
                <a:gd name="T20" fmla="*/ 340138199 w 100"/>
                <a:gd name="T21" fmla="*/ 577575925 h 46"/>
                <a:gd name="T22" fmla="*/ 323888158 w 100"/>
                <a:gd name="T23" fmla="*/ 634145072 h 46"/>
                <a:gd name="T24" fmla="*/ 323888158 w 100"/>
                <a:gd name="T25" fmla="*/ 634145072 h 46"/>
                <a:gd name="T26" fmla="*/ 323888158 w 100"/>
                <a:gd name="T27" fmla="*/ 557506250 h 46"/>
                <a:gd name="T28" fmla="*/ 292710340 w 100"/>
                <a:gd name="T29" fmla="*/ 498886126 h 46"/>
                <a:gd name="T30" fmla="*/ 285001781 w 100"/>
                <a:gd name="T31" fmla="*/ 531447634 h 46"/>
                <a:gd name="T32" fmla="*/ 304146648 w 100"/>
                <a:gd name="T33" fmla="*/ 531447634 h 46"/>
                <a:gd name="T34" fmla="*/ 292710340 w 100"/>
                <a:gd name="T35" fmla="*/ 531447634 h 46"/>
                <a:gd name="T36" fmla="*/ 304146648 w 100"/>
                <a:gd name="T37" fmla="*/ 531447634 h 46"/>
                <a:gd name="T38" fmla="*/ 292710340 w 100"/>
                <a:gd name="T39" fmla="*/ 477981112 h 46"/>
                <a:gd name="T40" fmla="*/ 280256679 w 100"/>
                <a:gd name="T41" fmla="*/ 513528737 h 46"/>
                <a:gd name="T42" fmla="*/ 266659663 w 100"/>
                <a:gd name="T43" fmla="*/ 513528737 h 46"/>
                <a:gd name="T44" fmla="*/ 266659663 w 100"/>
                <a:gd name="T45" fmla="*/ 513528737 h 46"/>
                <a:gd name="T46" fmla="*/ 260323298 w 100"/>
                <a:gd name="T47" fmla="*/ 477981112 h 46"/>
                <a:gd name="T48" fmla="*/ 260323298 w 100"/>
                <a:gd name="T49" fmla="*/ 477981112 h 46"/>
                <a:gd name="T50" fmla="*/ 253584072 w 100"/>
                <a:gd name="T51" fmla="*/ 477981112 h 46"/>
                <a:gd name="T52" fmla="*/ 260323298 w 100"/>
                <a:gd name="T53" fmla="*/ 400397587 h 46"/>
                <a:gd name="T54" fmla="*/ 260323298 w 100"/>
                <a:gd name="T55" fmla="*/ 452429085 h 46"/>
                <a:gd name="T56" fmla="*/ 260323298 w 100"/>
                <a:gd name="T57" fmla="*/ 452429085 h 46"/>
                <a:gd name="T58" fmla="*/ 244821187 w 100"/>
                <a:gd name="T59" fmla="*/ 452429085 h 46"/>
                <a:gd name="T60" fmla="*/ 241919136 w 100"/>
                <a:gd name="T61" fmla="*/ 447129740 h 46"/>
                <a:gd name="T62" fmla="*/ 220255054 w 100"/>
                <a:gd name="T63" fmla="*/ 342492337 h 46"/>
                <a:gd name="T64" fmla="*/ 220255054 w 100"/>
                <a:gd name="T65" fmla="*/ 400397587 h 46"/>
                <a:gd name="T66" fmla="*/ 220255054 w 100"/>
                <a:gd name="T67" fmla="*/ 400397587 h 46"/>
                <a:gd name="T68" fmla="*/ 200694364 w 100"/>
                <a:gd name="T69" fmla="*/ 377464458 h 46"/>
                <a:gd name="T70" fmla="*/ 183220864 w 100"/>
                <a:gd name="T71" fmla="*/ 377464458 h 46"/>
                <a:gd name="T72" fmla="*/ 147482695 w 100"/>
                <a:gd name="T73" fmla="*/ 233142964 h 46"/>
                <a:gd name="T74" fmla="*/ 147482695 w 100"/>
                <a:gd name="T75" fmla="*/ 263439825 h 46"/>
                <a:gd name="T76" fmla="*/ 110374057 w 100"/>
                <a:gd name="T77" fmla="*/ 263439825 h 46"/>
                <a:gd name="T78" fmla="*/ 92025033 w 100"/>
                <a:gd name="T79" fmla="*/ 263439825 h 46"/>
                <a:gd name="T80" fmla="*/ 79930038 w 100"/>
                <a:gd name="T81" fmla="*/ 245809119 h 46"/>
                <a:gd name="T82" fmla="*/ 79930038 w 100"/>
                <a:gd name="T83" fmla="*/ 245809119 h 46"/>
                <a:gd name="T84" fmla="*/ 79930038 w 100"/>
                <a:gd name="T85" fmla="*/ 233142964 h 46"/>
                <a:gd name="T86" fmla="*/ 72831508 w 100"/>
                <a:gd name="T87" fmla="*/ 215005944 h 46"/>
                <a:gd name="T88" fmla="*/ 32241639 w 100"/>
                <a:gd name="T89" fmla="*/ 135754159 h 46"/>
                <a:gd name="T90" fmla="*/ 29006419 w 100"/>
                <a:gd name="T91" fmla="*/ 110063286 h 46"/>
                <a:gd name="T92" fmla="*/ 29006419 w 100"/>
                <a:gd name="T93" fmla="*/ 98490490 h 46"/>
                <a:gd name="T94" fmla="*/ 32241639 w 100"/>
                <a:gd name="T95" fmla="*/ 33393042 h 46"/>
                <a:gd name="T96" fmla="*/ 32241639 w 100"/>
                <a:gd name="T97" fmla="*/ 98490490 h 46"/>
                <a:gd name="T98" fmla="*/ 32241639 w 100"/>
                <a:gd name="T99" fmla="*/ 98490490 h 46"/>
                <a:gd name="T100" fmla="*/ 11700410 w 100"/>
                <a:gd name="T101" fmla="*/ 79046769 h 46"/>
                <a:gd name="T102" fmla="*/ 7048441 w 100"/>
                <a:gd name="T103" fmla="*/ 57348911 h 46"/>
                <a:gd name="T104" fmla="*/ 0 w 100"/>
                <a:gd name="T105" fmla="*/ 33393042 h 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0"/>
                <a:gd name="T160" fmla="*/ 0 h 46"/>
                <a:gd name="T161" fmla="*/ 100 w 100"/>
                <a:gd name="T162" fmla="*/ 46 h 4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0" h="46">
                  <a:moveTo>
                    <a:pt x="100" y="46"/>
                  </a:moveTo>
                  <a:lnTo>
                    <a:pt x="100" y="46"/>
                  </a:lnTo>
                  <a:lnTo>
                    <a:pt x="100" y="43"/>
                  </a:lnTo>
                  <a:lnTo>
                    <a:pt x="100" y="46"/>
                  </a:lnTo>
                  <a:close/>
                  <a:moveTo>
                    <a:pt x="100" y="46"/>
                  </a:moveTo>
                  <a:cubicBezTo>
                    <a:pt x="94" y="46"/>
                    <a:pt x="85" y="45"/>
                    <a:pt x="75" y="43"/>
                  </a:cubicBezTo>
                  <a:lnTo>
                    <a:pt x="76" y="40"/>
                  </a:lnTo>
                  <a:cubicBezTo>
                    <a:pt x="85" y="42"/>
                    <a:pt x="95" y="43"/>
                    <a:pt x="100" y="43"/>
                  </a:cubicBezTo>
                  <a:lnTo>
                    <a:pt x="100" y="46"/>
                  </a:lnTo>
                  <a:close/>
                  <a:moveTo>
                    <a:pt x="75" y="43"/>
                  </a:moveTo>
                  <a:cubicBezTo>
                    <a:pt x="74" y="43"/>
                    <a:pt x="72" y="42"/>
                    <a:pt x="71" y="42"/>
                  </a:cubicBezTo>
                  <a:lnTo>
                    <a:pt x="71" y="39"/>
                  </a:lnTo>
                  <a:cubicBezTo>
                    <a:pt x="73" y="40"/>
                    <a:pt x="74" y="40"/>
                    <a:pt x="76" y="40"/>
                  </a:cubicBezTo>
                  <a:lnTo>
                    <a:pt x="75" y="43"/>
                  </a:lnTo>
                  <a:close/>
                  <a:moveTo>
                    <a:pt x="71" y="42"/>
                  </a:moveTo>
                  <a:cubicBezTo>
                    <a:pt x="63" y="40"/>
                    <a:pt x="55" y="38"/>
                    <a:pt x="50" y="36"/>
                  </a:cubicBezTo>
                  <a:lnTo>
                    <a:pt x="51" y="34"/>
                  </a:lnTo>
                  <a:cubicBezTo>
                    <a:pt x="56" y="36"/>
                    <a:pt x="63" y="38"/>
                    <a:pt x="71" y="39"/>
                  </a:cubicBezTo>
                  <a:lnTo>
                    <a:pt x="71" y="42"/>
                  </a:lnTo>
                  <a:close/>
                  <a:moveTo>
                    <a:pt x="51" y="33"/>
                  </a:moveTo>
                  <a:lnTo>
                    <a:pt x="51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1" y="33"/>
                  </a:lnTo>
                  <a:close/>
                  <a:moveTo>
                    <a:pt x="51" y="36"/>
                  </a:moveTo>
                  <a:lnTo>
                    <a:pt x="51" y="36"/>
                  </a:lnTo>
                  <a:lnTo>
                    <a:pt x="51" y="33"/>
                  </a:lnTo>
                  <a:lnTo>
                    <a:pt x="51" y="36"/>
                  </a:lnTo>
                  <a:close/>
                  <a:moveTo>
                    <a:pt x="51" y="36"/>
                  </a:moveTo>
                  <a:lnTo>
                    <a:pt x="51" y="36"/>
                  </a:lnTo>
                  <a:lnTo>
                    <a:pt x="51" y="35"/>
                  </a:lnTo>
                  <a:lnTo>
                    <a:pt x="51" y="36"/>
                  </a:lnTo>
                  <a:close/>
                  <a:moveTo>
                    <a:pt x="51" y="36"/>
                  </a:moveTo>
                  <a:cubicBezTo>
                    <a:pt x="50" y="36"/>
                    <a:pt x="49" y="35"/>
                    <a:pt x="48" y="34"/>
                  </a:cubicBezTo>
                  <a:lnTo>
                    <a:pt x="51" y="33"/>
                  </a:lnTo>
                  <a:cubicBezTo>
                    <a:pt x="51" y="33"/>
                    <a:pt x="50" y="33"/>
                    <a:pt x="51" y="33"/>
                  </a:cubicBezTo>
                  <a:lnTo>
                    <a:pt x="51" y="36"/>
                  </a:lnTo>
                  <a:close/>
                  <a:moveTo>
                    <a:pt x="48" y="34"/>
                  </a:moveTo>
                  <a:lnTo>
                    <a:pt x="48" y="34"/>
                  </a:lnTo>
                  <a:lnTo>
                    <a:pt x="50" y="34"/>
                  </a:lnTo>
                  <a:lnTo>
                    <a:pt x="48" y="34"/>
                  </a:lnTo>
                  <a:close/>
                  <a:moveTo>
                    <a:pt x="48" y="34"/>
                  </a:moveTo>
                  <a:cubicBezTo>
                    <a:pt x="48" y="33"/>
                    <a:pt x="48" y="32"/>
                    <a:pt x="48" y="32"/>
                  </a:cubicBezTo>
                  <a:lnTo>
                    <a:pt x="51" y="32"/>
                  </a:lnTo>
                  <a:cubicBezTo>
                    <a:pt x="51" y="32"/>
                    <a:pt x="51" y="32"/>
                    <a:pt x="51" y="33"/>
                  </a:cubicBezTo>
                  <a:lnTo>
                    <a:pt x="48" y="34"/>
                  </a:lnTo>
                  <a:close/>
                  <a:moveTo>
                    <a:pt x="48" y="32"/>
                  </a:moveTo>
                  <a:lnTo>
                    <a:pt x="48" y="32"/>
                  </a:lnTo>
                  <a:lnTo>
                    <a:pt x="51" y="32"/>
                  </a:lnTo>
                  <a:lnTo>
                    <a:pt x="48" y="32"/>
                  </a:lnTo>
                  <a:close/>
                  <a:moveTo>
                    <a:pt x="49" y="30"/>
                  </a:moveTo>
                  <a:lnTo>
                    <a:pt x="51" y="30"/>
                  </a:lnTo>
                  <a:lnTo>
                    <a:pt x="51" y="32"/>
                  </a:lnTo>
                  <a:lnTo>
                    <a:pt x="49" y="32"/>
                  </a:lnTo>
                  <a:lnTo>
                    <a:pt x="49" y="30"/>
                  </a:lnTo>
                  <a:close/>
                  <a:moveTo>
                    <a:pt x="49" y="33"/>
                  </a:moveTo>
                  <a:lnTo>
                    <a:pt x="49" y="33"/>
                  </a:lnTo>
                  <a:lnTo>
                    <a:pt x="49" y="30"/>
                  </a:lnTo>
                  <a:lnTo>
                    <a:pt x="49" y="33"/>
                  </a:lnTo>
                  <a:close/>
                  <a:moveTo>
                    <a:pt x="49" y="33"/>
                  </a:moveTo>
                  <a:lnTo>
                    <a:pt x="49" y="33"/>
                  </a:lnTo>
                  <a:lnTo>
                    <a:pt x="49" y="32"/>
                  </a:lnTo>
                  <a:lnTo>
                    <a:pt x="49" y="33"/>
                  </a:lnTo>
                  <a:close/>
                  <a:moveTo>
                    <a:pt x="49" y="33"/>
                  </a:moveTo>
                  <a:cubicBezTo>
                    <a:pt x="48" y="33"/>
                    <a:pt x="47" y="32"/>
                    <a:pt x="46" y="31"/>
                  </a:cubicBezTo>
                  <a:lnTo>
                    <a:pt x="49" y="29"/>
                  </a:lnTo>
                  <a:cubicBezTo>
                    <a:pt x="49" y="30"/>
                    <a:pt x="49" y="30"/>
                    <a:pt x="49" y="30"/>
                  </a:cubicBezTo>
                  <a:lnTo>
                    <a:pt x="49" y="33"/>
                  </a:lnTo>
                  <a:close/>
                  <a:moveTo>
                    <a:pt x="46" y="31"/>
                  </a:moveTo>
                  <a:cubicBezTo>
                    <a:pt x="46" y="30"/>
                    <a:pt x="45" y="29"/>
                    <a:pt x="44" y="29"/>
                  </a:cubicBezTo>
                  <a:lnTo>
                    <a:pt x="44" y="26"/>
                  </a:lnTo>
                  <a:cubicBezTo>
                    <a:pt x="46" y="26"/>
                    <a:pt x="47" y="28"/>
                    <a:pt x="49" y="29"/>
                  </a:cubicBezTo>
                  <a:lnTo>
                    <a:pt x="46" y="31"/>
                  </a:lnTo>
                  <a:close/>
                  <a:moveTo>
                    <a:pt x="44" y="29"/>
                  </a:moveTo>
                  <a:lnTo>
                    <a:pt x="43" y="29"/>
                  </a:lnTo>
                  <a:lnTo>
                    <a:pt x="43" y="28"/>
                  </a:lnTo>
                  <a:lnTo>
                    <a:pt x="44" y="28"/>
                  </a:lnTo>
                  <a:lnTo>
                    <a:pt x="44" y="29"/>
                  </a:lnTo>
                  <a:close/>
                  <a:moveTo>
                    <a:pt x="43" y="28"/>
                  </a:moveTo>
                  <a:lnTo>
                    <a:pt x="43" y="28"/>
                  </a:lnTo>
                  <a:lnTo>
                    <a:pt x="46" y="28"/>
                  </a:lnTo>
                  <a:lnTo>
                    <a:pt x="43" y="28"/>
                  </a:lnTo>
                  <a:close/>
                  <a:moveTo>
                    <a:pt x="46" y="28"/>
                  </a:moveTo>
                  <a:lnTo>
                    <a:pt x="46" y="28"/>
                  </a:lnTo>
                  <a:lnTo>
                    <a:pt x="44" y="28"/>
                  </a:lnTo>
                  <a:lnTo>
                    <a:pt x="46" y="28"/>
                  </a:lnTo>
                  <a:close/>
                  <a:moveTo>
                    <a:pt x="43" y="28"/>
                  </a:moveTo>
                  <a:cubicBezTo>
                    <a:pt x="43" y="28"/>
                    <a:pt x="43" y="28"/>
                    <a:pt x="42" y="27"/>
                  </a:cubicBezTo>
                  <a:lnTo>
                    <a:pt x="44" y="25"/>
                  </a:lnTo>
                  <a:cubicBezTo>
                    <a:pt x="45" y="26"/>
                    <a:pt x="46" y="27"/>
                    <a:pt x="46" y="28"/>
                  </a:cubicBezTo>
                  <a:lnTo>
                    <a:pt x="43" y="28"/>
                  </a:lnTo>
                  <a:close/>
                  <a:moveTo>
                    <a:pt x="44" y="25"/>
                  </a:moveTo>
                  <a:lnTo>
                    <a:pt x="44" y="25"/>
                  </a:lnTo>
                  <a:lnTo>
                    <a:pt x="43" y="26"/>
                  </a:lnTo>
                  <a:lnTo>
                    <a:pt x="44" y="25"/>
                  </a:lnTo>
                  <a:close/>
                  <a:moveTo>
                    <a:pt x="42" y="27"/>
                  </a:moveTo>
                  <a:cubicBezTo>
                    <a:pt x="41" y="27"/>
                    <a:pt x="41" y="27"/>
                    <a:pt x="40" y="27"/>
                  </a:cubicBezTo>
                  <a:lnTo>
                    <a:pt x="40" y="24"/>
                  </a:lnTo>
                  <a:cubicBezTo>
                    <a:pt x="41" y="24"/>
                    <a:pt x="43" y="24"/>
                    <a:pt x="44" y="25"/>
                  </a:cubicBezTo>
                  <a:lnTo>
                    <a:pt x="42" y="27"/>
                  </a:lnTo>
                  <a:close/>
                  <a:moveTo>
                    <a:pt x="40" y="27"/>
                  </a:moveTo>
                  <a:lnTo>
                    <a:pt x="40" y="27"/>
                  </a:lnTo>
                  <a:lnTo>
                    <a:pt x="40" y="24"/>
                  </a:lnTo>
                  <a:lnTo>
                    <a:pt x="40" y="27"/>
                  </a:lnTo>
                  <a:close/>
                  <a:moveTo>
                    <a:pt x="40" y="27"/>
                  </a:moveTo>
                  <a:lnTo>
                    <a:pt x="39" y="27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0" y="27"/>
                  </a:lnTo>
                  <a:close/>
                  <a:moveTo>
                    <a:pt x="39" y="25"/>
                  </a:moveTo>
                  <a:lnTo>
                    <a:pt x="39" y="25"/>
                  </a:lnTo>
                  <a:lnTo>
                    <a:pt x="42" y="25"/>
                  </a:lnTo>
                  <a:lnTo>
                    <a:pt x="39" y="25"/>
                  </a:lnTo>
                  <a:close/>
                  <a:moveTo>
                    <a:pt x="39" y="25"/>
                  </a:moveTo>
                  <a:cubicBezTo>
                    <a:pt x="39" y="25"/>
                    <a:pt x="39" y="25"/>
                    <a:pt x="38" y="25"/>
                  </a:cubicBezTo>
                  <a:lnTo>
                    <a:pt x="40" y="23"/>
                  </a:lnTo>
                  <a:cubicBezTo>
                    <a:pt x="41" y="24"/>
                    <a:pt x="42" y="24"/>
                    <a:pt x="42" y="25"/>
                  </a:cubicBezTo>
                  <a:lnTo>
                    <a:pt x="39" y="25"/>
                  </a:lnTo>
                  <a:close/>
                  <a:moveTo>
                    <a:pt x="38" y="25"/>
                  </a:moveTo>
                  <a:cubicBezTo>
                    <a:pt x="38" y="24"/>
                    <a:pt x="37" y="24"/>
                    <a:pt x="37" y="23"/>
                  </a:cubicBezTo>
                  <a:lnTo>
                    <a:pt x="40" y="23"/>
                  </a:lnTo>
                  <a:cubicBezTo>
                    <a:pt x="40" y="23"/>
                    <a:pt x="40" y="23"/>
                    <a:pt x="40" y="23"/>
                  </a:cubicBezTo>
                  <a:lnTo>
                    <a:pt x="38" y="25"/>
                  </a:lnTo>
                  <a:close/>
                  <a:moveTo>
                    <a:pt x="39" y="21"/>
                  </a:moveTo>
                  <a:lnTo>
                    <a:pt x="40" y="21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39" y="24"/>
                  </a:moveTo>
                  <a:lnTo>
                    <a:pt x="39" y="24"/>
                  </a:lnTo>
                  <a:lnTo>
                    <a:pt x="39" y="21"/>
                  </a:lnTo>
                  <a:lnTo>
                    <a:pt x="39" y="24"/>
                  </a:lnTo>
                  <a:close/>
                  <a:moveTo>
                    <a:pt x="39" y="24"/>
                  </a:moveTo>
                  <a:cubicBezTo>
                    <a:pt x="38" y="24"/>
                    <a:pt x="37" y="24"/>
                    <a:pt x="37" y="24"/>
                  </a:cubicBezTo>
                  <a:lnTo>
                    <a:pt x="38" y="21"/>
                  </a:lnTo>
                  <a:cubicBezTo>
                    <a:pt x="38" y="21"/>
                    <a:pt x="38" y="21"/>
                    <a:pt x="39" y="21"/>
                  </a:cubicBezTo>
                  <a:lnTo>
                    <a:pt x="39" y="24"/>
                  </a:lnTo>
                  <a:close/>
                  <a:moveTo>
                    <a:pt x="37" y="24"/>
                  </a:moveTo>
                  <a:cubicBezTo>
                    <a:pt x="36" y="24"/>
                    <a:pt x="36" y="24"/>
                    <a:pt x="36" y="23"/>
                  </a:cubicBezTo>
                  <a:lnTo>
                    <a:pt x="37" y="21"/>
                  </a:lnTo>
                  <a:cubicBezTo>
                    <a:pt x="37" y="21"/>
                    <a:pt x="37" y="21"/>
                    <a:pt x="38" y="21"/>
                  </a:cubicBezTo>
                  <a:lnTo>
                    <a:pt x="37" y="24"/>
                  </a:lnTo>
                  <a:close/>
                  <a:moveTo>
                    <a:pt x="36" y="23"/>
                  </a:moveTo>
                  <a:cubicBezTo>
                    <a:pt x="34" y="23"/>
                    <a:pt x="32" y="21"/>
                    <a:pt x="32" y="20"/>
                  </a:cubicBezTo>
                  <a:lnTo>
                    <a:pt x="34" y="19"/>
                  </a:lnTo>
                  <a:cubicBezTo>
                    <a:pt x="35" y="20"/>
                    <a:pt x="36" y="20"/>
                    <a:pt x="37" y="21"/>
                  </a:cubicBezTo>
                  <a:lnTo>
                    <a:pt x="36" y="23"/>
                  </a:lnTo>
                  <a:close/>
                  <a:moveTo>
                    <a:pt x="33" y="18"/>
                  </a:moveTo>
                  <a:lnTo>
                    <a:pt x="34" y="18"/>
                  </a:lnTo>
                  <a:lnTo>
                    <a:pt x="34" y="19"/>
                  </a:lnTo>
                  <a:lnTo>
                    <a:pt x="33" y="20"/>
                  </a:lnTo>
                  <a:lnTo>
                    <a:pt x="33" y="18"/>
                  </a:lnTo>
                  <a:close/>
                  <a:moveTo>
                    <a:pt x="33" y="21"/>
                  </a:moveTo>
                  <a:lnTo>
                    <a:pt x="33" y="21"/>
                  </a:lnTo>
                  <a:lnTo>
                    <a:pt x="33" y="18"/>
                  </a:lnTo>
                  <a:lnTo>
                    <a:pt x="33" y="21"/>
                  </a:lnTo>
                  <a:close/>
                  <a:moveTo>
                    <a:pt x="33" y="21"/>
                  </a:moveTo>
                  <a:cubicBezTo>
                    <a:pt x="32" y="21"/>
                    <a:pt x="31" y="21"/>
                    <a:pt x="30" y="20"/>
                  </a:cubicBezTo>
                  <a:lnTo>
                    <a:pt x="31" y="18"/>
                  </a:lnTo>
                  <a:cubicBezTo>
                    <a:pt x="32" y="18"/>
                    <a:pt x="32" y="18"/>
                    <a:pt x="33" y="18"/>
                  </a:cubicBezTo>
                  <a:lnTo>
                    <a:pt x="33" y="21"/>
                  </a:lnTo>
                  <a:close/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lnTo>
                    <a:pt x="29" y="17"/>
                  </a:lnTo>
                  <a:cubicBezTo>
                    <a:pt x="30" y="17"/>
                    <a:pt x="30" y="18"/>
                    <a:pt x="31" y="18"/>
                  </a:cubicBezTo>
                  <a:lnTo>
                    <a:pt x="30" y="20"/>
                  </a:lnTo>
                  <a:close/>
                  <a:moveTo>
                    <a:pt x="28" y="20"/>
                  </a:moveTo>
                  <a:cubicBezTo>
                    <a:pt x="25" y="18"/>
                    <a:pt x="22" y="16"/>
                    <a:pt x="20" y="14"/>
                  </a:cubicBezTo>
                  <a:lnTo>
                    <a:pt x="23" y="12"/>
                  </a:lnTo>
                  <a:cubicBezTo>
                    <a:pt x="24" y="14"/>
                    <a:pt x="26" y="16"/>
                    <a:pt x="29" y="17"/>
                  </a:cubicBezTo>
                  <a:lnTo>
                    <a:pt x="28" y="20"/>
                  </a:lnTo>
                  <a:close/>
                  <a:moveTo>
                    <a:pt x="22" y="12"/>
                  </a:moveTo>
                  <a:lnTo>
                    <a:pt x="22" y="12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22" y="12"/>
                  </a:lnTo>
                  <a:close/>
                  <a:moveTo>
                    <a:pt x="22" y="14"/>
                  </a:moveTo>
                  <a:cubicBezTo>
                    <a:pt x="20" y="14"/>
                    <a:pt x="19" y="14"/>
                    <a:pt x="17" y="14"/>
                  </a:cubicBezTo>
                  <a:lnTo>
                    <a:pt x="18" y="11"/>
                  </a:lnTo>
                  <a:cubicBezTo>
                    <a:pt x="19" y="11"/>
                    <a:pt x="20" y="12"/>
                    <a:pt x="22" y="12"/>
                  </a:cubicBezTo>
                  <a:lnTo>
                    <a:pt x="22" y="14"/>
                  </a:lnTo>
                  <a:close/>
                  <a:moveTo>
                    <a:pt x="17" y="14"/>
                  </a:moveTo>
                  <a:cubicBezTo>
                    <a:pt x="16" y="14"/>
                    <a:pt x="15" y="14"/>
                    <a:pt x="14" y="14"/>
                  </a:cubicBezTo>
                  <a:lnTo>
                    <a:pt x="14" y="11"/>
                  </a:lnTo>
                  <a:cubicBezTo>
                    <a:pt x="15" y="11"/>
                    <a:pt x="16" y="11"/>
                    <a:pt x="18" y="11"/>
                  </a:cubicBezTo>
                  <a:lnTo>
                    <a:pt x="17" y="14"/>
                  </a:lnTo>
                  <a:close/>
                  <a:moveTo>
                    <a:pt x="14" y="14"/>
                  </a:moveTo>
                  <a:lnTo>
                    <a:pt x="12" y="14"/>
                  </a:lnTo>
                  <a:lnTo>
                    <a:pt x="12" y="13"/>
                  </a:lnTo>
                  <a:lnTo>
                    <a:pt x="14" y="12"/>
                  </a:lnTo>
                  <a:lnTo>
                    <a:pt x="14" y="14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5" y="12"/>
                  </a:lnTo>
                  <a:lnTo>
                    <a:pt x="12" y="13"/>
                  </a:lnTo>
                  <a:close/>
                  <a:moveTo>
                    <a:pt x="15" y="12"/>
                  </a:moveTo>
                  <a:lnTo>
                    <a:pt x="15" y="12"/>
                  </a:lnTo>
                  <a:lnTo>
                    <a:pt x="13" y="12"/>
                  </a:lnTo>
                  <a:lnTo>
                    <a:pt x="15" y="12"/>
                  </a:lnTo>
                  <a:close/>
                  <a:moveTo>
                    <a:pt x="12" y="13"/>
                  </a:moveTo>
                  <a:cubicBezTo>
                    <a:pt x="12" y="12"/>
                    <a:pt x="12" y="12"/>
                    <a:pt x="12" y="12"/>
                  </a:cubicBezTo>
                  <a:lnTo>
                    <a:pt x="14" y="10"/>
                  </a:lnTo>
                  <a:cubicBezTo>
                    <a:pt x="14" y="11"/>
                    <a:pt x="15" y="11"/>
                    <a:pt x="15" y="12"/>
                  </a:cubicBezTo>
                  <a:lnTo>
                    <a:pt x="12" y="13"/>
                  </a:lnTo>
                  <a:close/>
                  <a:moveTo>
                    <a:pt x="12" y="12"/>
                  </a:moveTo>
                  <a:cubicBezTo>
                    <a:pt x="12" y="12"/>
                    <a:pt x="11" y="11"/>
                    <a:pt x="11" y="11"/>
                  </a:cubicBezTo>
                  <a:lnTo>
                    <a:pt x="13" y="9"/>
                  </a:lnTo>
                  <a:cubicBezTo>
                    <a:pt x="14" y="9"/>
                    <a:pt x="14" y="10"/>
                    <a:pt x="14" y="10"/>
                  </a:cubicBezTo>
                  <a:lnTo>
                    <a:pt x="12" y="12"/>
                  </a:lnTo>
                  <a:close/>
                  <a:moveTo>
                    <a:pt x="11" y="11"/>
                  </a:moveTo>
                  <a:cubicBezTo>
                    <a:pt x="10" y="9"/>
                    <a:pt x="7" y="7"/>
                    <a:pt x="5" y="7"/>
                  </a:cubicBezTo>
                  <a:lnTo>
                    <a:pt x="5" y="4"/>
                  </a:lnTo>
                  <a:cubicBezTo>
                    <a:pt x="8" y="4"/>
                    <a:pt x="11" y="7"/>
                    <a:pt x="13" y="9"/>
                  </a:cubicBezTo>
                  <a:lnTo>
                    <a:pt x="11" y="11"/>
                  </a:lnTo>
                  <a:close/>
                  <a:moveTo>
                    <a:pt x="5" y="7"/>
                  </a:move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close/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lnTo>
                    <a:pt x="6" y="4"/>
                  </a:lnTo>
                  <a:cubicBezTo>
                    <a:pt x="7" y="4"/>
                    <a:pt x="7" y="5"/>
                    <a:pt x="7" y="6"/>
                  </a:cubicBezTo>
                  <a:lnTo>
                    <a:pt x="4" y="6"/>
                  </a:lnTo>
                  <a:close/>
                  <a:moveTo>
                    <a:pt x="4" y="5"/>
                  </a:moveTo>
                  <a:cubicBezTo>
                    <a:pt x="3" y="5"/>
                    <a:pt x="3" y="4"/>
                    <a:pt x="3" y="3"/>
                  </a:cubicBezTo>
                  <a:lnTo>
                    <a:pt x="6" y="3"/>
                  </a:lnTo>
                  <a:cubicBezTo>
                    <a:pt x="6" y="3"/>
                    <a:pt x="6" y="4"/>
                    <a:pt x="6" y="4"/>
                  </a:cubicBezTo>
                  <a:lnTo>
                    <a:pt x="4" y="5"/>
                  </a:lnTo>
                  <a:close/>
                  <a:moveTo>
                    <a:pt x="5" y="2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close/>
                  <a:moveTo>
                    <a:pt x="5" y="5"/>
                  </a:moveTo>
                  <a:lnTo>
                    <a:pt x="5" y="5"/>
                  </a:lnTo>
                  <a:lnTo>
                    <a:pt x="5" y="2"/>
                  </a:lnTo>
                  <a:lnTo>
                    <a:pt x="5" y="5"/>
                  </a:lnTo>
                  <a:close/>
                  <a:moveTo>
                    <a:pt x="5" y="5"/>
                  </a:moveTo>
                  <a:cubicBezTo>
                    <a:pt x="4" y="5"/>
                    <a:pt x="3" y="4"/>
                    <a:pt x="2" y="4"/>
                  </a:cubicBezTo>
                  <a:lnTo>
                    <a:pt x="4" y="1"/>
                  </a:lnTo>
                  <a:cubicBezTo>
                    <a:pt x="4" y="2"/>
                    <a:pt x="5" y="2"/>
                    <a:pt x="5" y="2"/>
                  </a:cubicBezTo>
                  <a:lnTo>
                    <a:pt x="5" y="5"/>
                  </a:lnTo>
                  <a:close/>
                  <a:moveTo>
                    <a:pt x="2" y="4"/>
                  </a:moveTo>
                  <a:cubicBezTo>
                    <a:pt x="2" y="3"/>
                    <a:pt x="1" y="3"/>
                    <a:pt x="1" y="3"/>
                  </a:cubicBezTo>
                  <a:lnTo>
                    <a:pt x="1" y="0"/>
                  </a:lnTo>
                  <a:cubicBezTo>
                    <a:pt x="2" y="0"/>
                    <a:pt x="3" y="1"/>
                    <a:pt x="4" y="1"/>
                  </a:cubicBezTo>
                  <a:lnTo>
                    <a:pt x="2" y="4"/>
                  </a:lnTo>
                  <a:close/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close/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6" name="Freeform 49">
              <a:extLst>
                <a:ext uri="{FF2B5EF4-FFF2-40B4-BE49-F238E27FC236}">
                  <a16:creationId xmlns:a16="http://schemas.microsoft.com/office/drawing/2014/main" id="{E186C554-3F81-4588-BEF7-70222B220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530"/>
              <a:ext cx="241" cy="42"/>
            </a:xfrm>
            <a:custGeom>
              <a:avLst/>
              <a:gdLst>
                <a:gd name="T0" fmla="*/ 1003862001 w 145"/>
                <a:gd name="T1" fmla="*/ 0 h 25"/>
                <a:gd name="T2" fmla="*/ 741850901 w 145"/>
                <a:gd name="T3" fmla="*/ 136878025 h 25"/>
                <a:gd name="T4" fmla="*/ 566821124 w 145"/>
                <a:gd name="T5" fmla="*/ 101750150 h 25"/>
                <a:gd name="T6" fmla="*/ 408080681 w 145"/>
                <a:gd name="T7" fmla="*/ 242277215 h 25"/>
                <a:gd name="T8" fmla="*/ 0 w 145"/>
                <a:gd name="T9" fmla="*/ 22476033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25"/>
                <a:gd name="T17" fmla="*/ 145 w 14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25">
                  <a:moveTo>
                    <a:pt x="145" y="0"/>
                  </a:moveTo>
                  <a:lnTo>
                    <a:pt x="107" y="14"/>
                  </a:lnTo>
                  <a:lnTo>
                    <a:pt x="82" y="11"/>
                  </a:lnTo>
                  <a:lnTo>
                    <a:pt x="59" y="25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7" name="Freeform 50">
              <a:extLst>
                <a:ext uri="{FF2B5EF4-FFF2-40B4-BE49-F238E27FC236}">
                  <a16:creationId xmlns:a16="http://schemas.microsoft.com/office/drawing/2014/main" id="{65690267-1722-4768-8430-5CDB4D6CF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457"/>
              <a:ext cx="104" cy="45"/>
            </a:xfrm>
            <a:custGeom>
              <a:avLst/>
              <a:gdLst>
                <a:gd name="T0" fmla="*/ 0 w 63"/>
                <a:gd name="T1" fmla="*/ 389401695 h 26"/>
                <a:gd name="T2" fmla="*/ 43772922 w 63"/>
                <a:gd name="T3" fmla="*/ 600952365 h 26"/>
                <a:gd name="T4" fmla="*/ 67259630 w 63"/>
                <a:gd name="T5" fmla="*/ 633193734 h 26"/>
                <a:gd name="T6" fmla="*/ 84333586 w 63"/>
                <a:gd name="T7" fmla="*/ 600952365 h 26"/>
                <a:gd name="T8" fmla="*/ 214383844 w 63"/>
                <a:gd name="T9" fmla="*/ 436408820 h 26"/>
                <a:gd name="T10" fmla="*/ 233995849 w 63"/>
                <a:gd name="T11" fmla="*/ 0 h 26"/>
                <a:gd name="T12" fmla="*/ 308511547 w 63"/>
                <a:gd name="T13" fmla="*/ 25072781 h 26"/>
                <a:gd name="T14" fmla="*/ 325069347 w 63"/>
                <a:gd name="T15" fmla="*/ 0 h 26"/>
                <a:gd name="T16" fmla="*/ 353903343 w 63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26"/>
                <a:gd name="T29" fmla="*/ 63 w 63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26">
                  <a:moveTo>
                    <a:pt x="0" y="16"/>
                  </a:moveTo>
                  <a:cubicBezTo>
                    <a:pt x="1" y="18"/>
                    <a:pt x="8" y="22"/>
                    <a:pt x="8" y="25"/>
                  </a:cubicBezTo>
                  <a:cubicBezTo>
                    <a:pt x="10" y="25"/>
                    <a:pt x="10" y="26"/>
                    <a:pt x="12" y="26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8" y="20"/>
                    <a:pt x="33" y="19"/>
                    <a:pt x="38" y="18"/>
                  </a:cubicBezTo>
                  <a:cubicBezTo>
                    <a:pt x="39" y="13"/>
                    <a:pt x="39" y="4"/>
                    <a:pt x="42" y="0"/>
                  </a:cubicBezTo>
                  <a:cubicBezTo>
                    <a:pt x="46" y="0"/>
                    <a:pt x="51" y="0"/>
                    <a:pt x="55" y="1"/>
                  </a:cubicBezTo>
                  <a:cubicBezTo>
                    <a:pt x="55" y="1"/>
                    <a:pt x="57" y="0"/>
                    <a:pt x="58" y="0"/>
                  </a:cubicBezTo>
                  <a:lnTo>
                    <a:pt x="6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8" name="Freeform 51">
              <a:extLst>
                <a:ext uri="{FF2B5EF4-FFF2-40B4-BE49-F238E27FC236}">
                  <a16:creationId xmlns:a16="http://schemas.microsoft.com/office/drawing/2014/main" id="{D3DCC1B5-959D-4F8F-91CF-5F0B4C2B1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459"/>
              <a:ext cx="80" cy="84"/>
            </a:xfrm>
            <a:custGeom>
              <a:avLst/>
              <a:gdLst>
                <a:gd name="T0" fmla="*/ 195601755 w 49"/>
                <a:gd name="T1" fmla="*/ 0 h 49"/>
                <a:gd name="T2" fmla="*/ 170055993 w 49"/>
                <a:gd name="T3" fmla="*/ 380527095 h 49"/>
                <a:gd name="T4" fmla="*/ 138873008 w 49"/>
                <a:gd name="T5" fmla="*/ 471721033 h 49"/>
                <a:gd name="T6" fmla="*/ 138873008 w 49"/>
                <a:gd name="T7" fmla="*/ 482907936 h 49"/>
                <a:gd name="T8" fmla="*/ 138873008 w 49"/>
                <a:gd name="T9" fmla="*/ 505890439 h 49"/>
                <a:gd name="T10" fmla="*/ 127279033 w 49"/>
                <a:gd name="T11" fmla="*/ 576799199 h 49"/>
                <a:gd name="T12" fmla="*/ 115294057 w 49"/>
                <a:gd name="T13" fmla="*/ 526968302 h 49"/>
                <a:gd name="T14" fmla="*/ 83376536 w 49"/>
                <a:gd name="T15" fmla="*/ 505890439 h 49"/>
                <a:gd name="T16" fmla="*/ 80713823 w 49"/>
                <a:gd name="T17" fmla="*/ 526968302 h 49"/>
                <a:gd name="T18" fmla="*/ 80713823 w 49"/>
                <a:gd name="T19" fmla="*/ 576799199 h 49"/>
                <a:gd name="T20" fmla="*/ 92303566 w 49"/>
                <a:gd name="T21" fmla="*/ 633305110 h 49"/>
                <a:gd name="T22" fmla="*/ 83376536 w 49"/>
                <a:gd name="T23" fmla="*/ 652331756 h 49"/>
                <a:gd name="T24" fmla="*/ 0 w 49"/>
                <a:gd name="T25" fmla="*/ 884197905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49"/>
                <a:gd name="T41" fmla="*/ 49 w 49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49">
                  <a:moveTo>
                    <a:pt x="49" y="0"/>
                  </a:moveTo>
                  <a:cubicBezTo>
                    <a:pt x="48" y="7"/>
                    <a:pt x="44" y="15"/>
                    <a:pt x="43" y="21"/>
                  </a:cubicBezTo>
                  <a:cubicBezTo>
                    <a:pt x="41" y="24"/>
                    <a:pt x="39" y="25"/>
                    <a:pt x="35" y="26"/>
                  </a:cubicBezTo>
                  <a:lnTo>
                    <a:pt x="35" y="27"/>
                  </a:lnTo>
                  <a:lnTo>
                    <a:pt x="35" y="28"/>
                  </a:lnTo>
                  <a:cubicBezTo>
                    <a:pt x="34" y="29"/>
                    <a:pt x="33" y="32"/>
                    <a:pt x="32" y="32"/>
                  </a:cubicBezTo>
                  <a:cubicBezTo>
                    <a:pt x="30" y="32"/>
                    <a:pt x="30" y="30"/>
                    <a:pt x="29" y="29"/>
                  </a:cubicBezTo>
                  <a:cubicBezTo>
                    <a:pt x="26" y="29"/>
                    <a:pt x="25" y="28"/>
                    <a:pt x="21" y="28"/>
                  </a:cubicBezTo>
                  <a:cubicBezTo>
                    <a:pt x="21" y="29"/>
                    <a:pt x="21" y="29"/>
                    <a:pt x="20" y="29"/>
                  </a:cubicBezTo>
                  <a:lnTo>
                    <a:pt x="20" y="32"/>
                  </a:lnTo>
                  <a:cubicBezTo>
                    <a:pt x="21" y="33"/>
                    <a:pt x="22" y="35"/>
                    <a:pt x="23" y="35"/>
                  </a:cubicBezTo>
                  <a:lnTo>
                    <a:pt x="21" y="36"/>
                  </a:lnTo>
                  <a:cubicBezTo>
                    <a:pt x="21" y="40"/>
                    <a:pt x="0" y="37"/>
                    <a:pt x="0" y="49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69" name="Freeform 52">
              <a:extLst>
                <a:ext uri="{FF2B5EF4-FFF2-40B4-BE49-F238E27FC236}">
                  <a16:creationId xmlns:a16="http://schemas.microsoft.com/office/drawing/2014/main" id="{1765BB18-0C76-484A-B956-2A80F2DDB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415"/>
              <a:ext cx="53" cy="29"/>
            </a:xfrm>
            <a:custGeom>
              <a:avLst/>
              <a:gdLst>
                <a:gd name="T0" fmla="*/ 199783352 w 32"/>
                <a:gd name="T1" fmla="*/ 732890667 h 16"/>
                <a:gd name="T2" fmla="*/ 114564374 w 32"/>
                <a:gd name="T3" fmla="*/ 0 h 16"/>
                <a:gd name="T4" fmla="*/ 68304221 w 32"/>
                <a:gd name="T5" fmla="*/ 123085163 h 16"/>
                <a:gd name="T6" fmla="*/ 56255949 w 32"/>
                <a:gd name="T7" fmla="*/ 274623025 h 16"/>
                <a:gd name="T8" fmla="*/ 37934295 w 32"/>
                <a:gd name="T9" fmla="*/ 404353651 h 16"/>
                <a:gd name="T10" fmla="*/ 27399033 w 32"/>
                <a:gd name="T11" fmla="*/ 163520714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16"/>
                <a:gd name="T20" fmla="*/ 32 w 32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16">
                  <a:moveTo>
                    <a:pt x="32" y="7"/>
                  </a:moveTo>
                  <a:cubicBezTo>
                    <a:pt x="29" y="6"/>
                    <a:pt x="21" y="2"/>
                    <a:pt x="19" y="0"/>
                  </a:cubicBezTo>
                  <a:cubicBezTo>
                    <a:pt x="17" y="0"/>
                    <a:pt x="13" y="1"/>
                    <a:pt x="11" y="1"/>
                  </a:cubicBezTo>
                  <a:cubicBezTo>
                    <a:pt x="11" y="1"/>
                    <a:pt x="9" y="2"/>
                    <a:pt x="9" y="3"/>
                  </a:cubicBezTo>
                  <a:cubicBezTo>
                    <a:pt x="6" y="3"/>
                    <a:pt x="9" y="4"/>
                    <a:pt x="6" y="4"/>
                  </a:cubicBezTo>
                  <a:cubicBezTo>
                    <a:pt x="6" y="5"/>
                    <a:pt x="0" y="16"/>
                    <a:pt x="4" y="16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70" name="Freeform 53">
              <a:extLst>
                <a:ext uri="{FF2B5EF4-FFF2-40B4-BE49-F238E27FC236}">
                  <a16:creationId xmlns:a16="http://schemas.microsoft.com/office/drawing/2014/main" id="{B6B0E7D3-D656-416A-B400-281DDAC1D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2449"/>
              <a:ext cx="135" cy="116"/>
            </a:xfrm>
            <a:custGeom>
              <a:avLst/>
              <a:gdLst>
                <a:gd name="T0" fmla="*/ 0 w 81"/>
                <a:gd name="T1" fmla="*/ 0 h 68"/>
                <a:gd name="T2" fmla="*/ 143460693 w 81"/>
                <a:gd name="T3" fmla="*/ 389291131 h 68"/>
                <a:gd name="T4" fmla="*/ 325392837 w 81"/>
                <a:gd name="T5" fmla="*/ 589249384 h 68"/>
                <a:gd name="T6" fmla="*/ 329904836 w 81"/>
                <a:gd name="T7" fmla="*/ 589249384 h 68"/>
                <a:gd name="T8" fmla="*/ 353512933 w 81"/>
                <a:gd name="T9" fmla="*/ 606103167 h 68"/>
                <a:gd name="T10" fmla="*/ 407391527 w 81"/>
                <a:gd name="T11" fmla="*/ 606103167 h 68"/>
                <a:gd name="T12" fmla="*/ 529322254 w 81"/>
                <a:gd name="T13" fmla="*/ 761931984 h 68"/>
                <a:gd name="T14" fmla="*/ 564473601 w 81"/>
                <a:gd name="T15" fmla="*/ 874459685 h 68"/>
                <a:gd name="T16" fmla="*/ 556735577 w 81"/>
                <a:gd name="T17" fmla="*/ 1005189497 h 68"/>
                <a:gd name="T18" fmla="*/ 610969583 w 81"/>
                <a:gd name="T19" fmla="*/ 1056325986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68"/>
                <a:gd name="T32" fmla="*/ 81 w 81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68">
                  <a:moveTo>
                    <a:pt x="0" y="0"/>
                  </a:moveTo>
                  <a:cubicBezTo>
                    <a:pt x="9" y="5"/>
                    <a:pt x="7" y="19"/>
                    <a:pt x="19" y="25"/>
                  </a:cubicBezTo>
                  <a:cubicBezTo>
                    <a:pt x="30" y="30"/>
                    <a:pt x="27" y="38"/>
                    <a:pt x="43" y="38"/>
                  </a:cubicBezTo>
                  <a:cubicBezTo>
                    <a:pt x="43" y="39"/>
                    <a:pt x="44" y="39"/>
                    <a:pt x="44" y="38"/>
                  </a:cubicBezTo>
                  <a:cubicBezTo>
                    <a:pt x="44" y="38"/>
                    <a:pt x="47" y="41"/>
                    <a:pt x="47" y="39"/>
                  </a:cubicBezTo>
                  <a:cubicBezTo>
                    <a:pt x="50" y="38"/>
                    <a:pt x="51" y="39"/>
                    <a:pt x="54" y="39"/>
                  </a:cubicBezTo>
                  <a:cubicBezTo>
                    <a:pt x="54" y="43"/>
                    <a:pt x="67" y="48"/>
                    <a:pt x="70" y="49"/>
                  </a:cubicBezTo>
                  <a:cubicBezTo>
                    <a:pt x="70" y="51"/>
                    <a:pt x="74" y="55"/>
                    <a:pt x="75" y="56"/>
                  </a:cubicBezTo>
                  <a:cubicBezTo>
                    <a:pt x="74" y="59"/>
                    <a:pt x="74" y="62"/>
                    <a:pt x="74" y="65"/>
                  </a:cubicBezTo>
                  <a:cubicBezTo>
                    <a:pt x="76" y="66"/>
                    <a:pt x="79" y="68"/>
                    <a:pt x="81" y="68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71" name="Freeform 54">
              <a:extLst>
                <a:ext uri="{FF2B5EF4-FFF2-40B4-BE49-F238E27FC236}">
                  <a16:creationId xmlns:a16="http://schemas.microsoft.com/office/drawing/2014/main" id="{613F463F-109C-4F8A-BEA8-9C8AE48E3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2319"/>
              <a:ext cx="113" cy="76"/>
            </a:xfrm>
            <a:custGeom>
              <a:avLst/>
              <a:gdLst>
                <a:gd name="T0" fmla="*/ 0 w 68"/>
                <a:gd name="T1" fmla="*/ 937987142 h 44"/>
                <a:gd name="T2" fmla="*/ 33037130 w 68"/>
                <a:gd name="T3" fmla="*/ 883674632 h 44"/>
                <a:gd name="T4" fmla="*/ 82024430 w 68"/>
                <a:gd name="T5" fmla="*/ 1000308226 h 44"/>
                <a:gd name="T6" fmla="*/ 117376637 w 68"/>
                <a:gd name="T7" fmla="*/ 747920439 h 44"/>
                <a:gd name="T8" fmla="*/ 237137705 w 68"/>
                <a:gd name="T9" fmla="*/ 543045292 h 44"/>
                <a:gd name="T10" fmla="*/ 312506385 w 68"/>
                <a:gd name="T11" fmla="*/ 345193649 h 44"/>
                <a:gd name="T12" fmla="*/ 467635587 w 68"/>
                <a:gd name="T13" fmla="*/ 2387280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8"/>
                <a:gd name="T22" fmla="*/ 0 h 44"/>
                <a:gd name="T23" fmla="*/ 68 w 68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8" h="44">
                  <a:moveTo>
                    <a:pt x="0" y="41"/>
                  </a:moveTo>
                  <a:cubicBezTo>
                    <a:pt x="2" y="40"/>
                    <a:pt x="1" y="39"/>
                    <a:pt x="5" y="39"/>
                  </a:cubicBezTo>
                  <a:cubicBezTo>
                    <a:pt x="7" y="41"/>
                    <a:pt x="9" y="44"/>
                    <a:pt x="12" y="44"/>
                  </a:cubicBezTo>
                  <a:cubicBezTo>
                    <a:pt x="12" y="41"/>
                    <a:pt x="13" y="33"/>
                    <a:pt x="17" y="33"/>
                  </a:cubicBezTo>
                  <a:cubicBezTo>
                    <a:pt x="23" y="31"/>
                    <a:pt x="34" y="36"/>
                    <a:pt x="34" y="24"/>
                  </a:cubicBezTo>
                  <a:cubicBezTo>
                    <a:pt x="41" y="24"/>
                    <a:pt x="45" y="23"/>
                    <a:pt x="45" y="15"/>
                  </a:cubicBezTo>
                  <a:cubicBezTo>
                    <a:pt x="51" y="15"/>
                    <a:pt x="68" y="0"/>
                    <a:pt x="68" y="1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72" name="Freeform 55">
              <a:extLst>
                <a:ext uri="{FF2B5EF4-FFF2-40B4-BE49-F238E27FC236}">
                  <a16:creationId xmlns:a16="http://schemas.microsoft.com/office/drawing/2014/main" id="{070DC57E-8242-4618-85FB-E9B12DF8B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2632"/>
              <a:ext cx="9" cy="23"/>
            </a:xfrm>
            <a:custGeom>
              <a:avLst/>
              <a:gdLst>
                <a:gd name="T0" fmla="*/ 449223 w 6"/>
                <a:gd name="T1" fmla="*/ 0 h 13"/>
                <a:gd name="T2" fmla="*/ 1815228 w 6"/>
                <a:gd name="T3" fmla="*/ 630598048 h 13"/>
                <a:gd name="T4" fmla="*/ 1011299 w 6"/>
                <a:gd name="T5" fmla="*/ 101408230 h 13"/>
                <a:gd name="T6" fmla="*/ 449223 w 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3"/>
                <a:gd name="T14" fmla="*/ 6 w 6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3">
                  <a:moveTo>
                    <a:pt x="1" y="0"/>
                  </a:moveTo>
                  <a:cubicBezTo>
                    <a:pt x="0" y="5"/>
                    <a:pt x="6" y="9"/>
                    <a:pt x="6" y="13"/>
                  </a:cubicBezTo>
                  <a:cubicBezTo>
                    <a:pt x="6" y="9"/>
                    <a:pt x="3" y="4"/>
                    <a:pt x="3" y="2"/>
                  </a:cubicBezTo>
                  <a:cubicBezTo>
                    <a:pt x="3" y="2"/>
                    <a:pt x="2" y="0"/>
                    <a:pt x="1" y="0"/>
                  </a:cubicBezTo>
                  <a:close/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73" name="Freeform 56">
              <a:extLst>
                <a:ext uri="{FF2B5EF4-FFF2-40B4-BE49-F238E27FC236}">
                  <a16:creationId xmlns:a16="http://schemas.microsoft.com/office/drawing/2014/main" id="{037D7CE8-B440-44AD-9833-4B6FA55B3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670"/>
              <a:ext cx="21" cy="26"/>
            </a:xfrm>
            <a:custGeom>
              <a:avLst/>
              <a:gdLst>
                <a:gd name="T0" fmla="*/ 23199895 w 13"/>
                <a:gd name="T1" fmla="*/ 45916723 h 15"/>
                <a:gd name="T2" fmla="*/ 3407083 w 13"/>
                <a:gd name="T3" fmla="*/ 26490423 h 15"/>
                <a:gd name="T4" fmla="*/ 0 w 13"/>
                <a:gd name="T5" fmla="*/ 79588961 h 15"/>
                <a:gd name="T6" fmla="*/ 32015893 w 13"/>
                <a:gd name="T7" fmla="*/ 380810186 h 15"/>
                <a:gd name="T8" fmla="*/ 34079682 w 13"/>
                <a:gd name="T9" fmla="*/ 380810186 h 15"/>
                <a:gd name="T10" fmla="*/ 37476744 w 13"/>
                <a:gd name="T11" fmla="*/ 380810186 h 15"/>
                <a:gd name="T12" fmla="*/ 37476744 w 13"/>
                <a:gd name="T13" fmla="*/ 141686735 h 15"/>
                <a:gd name="T14" fmla="*/ 23199895 w 13"/>
                <a:gd name="T15" fmla="*/ 4591672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5"/>
                <a:gd name="T26" fmla="*/ 13 w 1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5">
                  <a:moveTo>
                    <a:pt x="8" y="2"/>
                  </a:moveTo>
                  <a:cubicBezTo>
                    <a:pt x="2" y="0"/>
                    <a:pt x="6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4" y="3"/>
                    <a:pt x="10" y="13"/>
                    <a:pt x="11" y="15"/>
                  </a:cubicBezTo>
                  <a:lnTo>
                    <a:pt x="12" y="15"/>
                  </a:lnTo>
                  <a:lnTo>
                    <a:pt x="13" y="15"/>
                  </a:lnTo>
                  <a:lnTo>
                    <a:pt x="13" y="6"/>
                  </a:lnTo>
                  <a:cubicBezTo>
                    <a:pt x="10" y="5"/>
                    <a:pt x="7" y="2"/>
                    <a:pt x="8" y="2"/>
                  </a:cubicBezTo>
                  <a:close/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74" name="Freeform 57">
              <a:extLst>
                <a:ext uri="{FF2B5EF4-FFF2-40B4-BE49-F238E27FC236}">
                  <a16:creationId xmlns:a16="http://schemas.microsoft.com/office/drawing/2014/main" id="{A1CE725D-C4D6-4F90-AF03-C697CF881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2693"/>
              <a:ext cx="20" cy="11"/>
            </a:xfrm>
            <a:custGeom>
              <a:avLst/>
              <a:gdLst>
                <a:gd name="T0" fmla="*/ 60524914 w 12"/>
                <a:gd name="T1" fmla="*/ 168890192 h 6"/>
                <a:gd name="T2" fmla="*/ 13073399 w 12"/>
                <a:gd name="T3" fmla="*/ 168890192 h 6"/>
                <a:gd name="T4" fmla="*/ 0 w 12"/>
                <a:gd name="T5" fmla="*/ 476469278 h 6"/>
                <a:gd name="T6" fmla="*/ 76358882 w 12"/>
                <a:gd name="T7" fmla="*/ 873537237 h 6"/>
                <a:gd name="T8" fmla="*/ 89651998 w 12"/>
                <a:gd name="T9" fmla="*/ 476469278 h 6"/>
                <a:gd name="T10" fmla="*/ 76358882 w 12"/>
                <a:gd name="T11" fmla="*/ 309631891 h 6"/>
                <a:gd name="T12" fmla="*/ 76358882 w 12"/>
                <a:gd name="T13" fmla="*/ 168890192 h 6"/>
                <a:gd name="T14" fmla="*/ 76358882 w 12"/>
                <a:gd name="T15" fmla="*/ 0 h 6"/>
                <a:gd name="T16" fmla="*/ 60524914 w 12"/>
                <a:gd name="T17" fmla="*/ 168890192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8" y="1"/>
                  </a:moveTo>
                  <a:lnTo>
                    <a:pt x="2" y="1"/>
                  </a:lnTo>
                  <a:cubicBezTo>
                    <a:pt x="1" y="2"/>
                    <a:pt x="0" y="3"/>
                    <a:pt x="0" y="3"/>
                  </a:cubicBezTo>
                  <a:cubicBezTo>
                    <a:pt x="3" y="3"/>
                    <a:pt x="7" y="6"/>
                    <a:pt x="10" y="6"/>
                  </a:cubicBezTo>
                  <a:cubicBezTo>
                    <a:pt x="11" y="6"/>
                    <a:pt x="12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lnTo>
                    <a:pt x="10" y="1"/>
                  </a:lnTo>
                  <a:lnTo>
                    <a:pt x="10" y="0"/>
                  </a:lnTo>
                  <a:cubicBezTo>
                    <a:pt x="9" y="0"/>
                    <a:pt x="8" y="1"/>
                    <a:pt x="8" y="1"/>
                  </a:cubicBezTo>
                  <a:close/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75" name="Freeform 58">
              <a:extLst>
                <a:ext uri="{FF2B5EF4-FFF2-40B4-BE49-F238E27FC236}">
                  <a16:creationId xmlns:a16="http://schemas.microsoft.com/office/drawing/2014/main" id="{ED580036-6388-43F3-BA5F-E47B50ECF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706"/>
              <a:ext cx="11" cy="8"/>
            </a:xfrm>
            <a:custGeom>
              <a:avLst/>
              <a:gdLst>
                <a:gd name="T0" fmla="*/ 6931749 w 7"/>
                <a:gd name="T1" fmla="*/ 8476282 h 5"/>
                <a:gd name="T2" fmla="*/ 6227923 w 7"/>
                <a:gd name="T3" fmla="*/ 0 h 5"/>
                <a:gd name="T4" fmla="*/ 0 w 7"/>
                <a:gd name="T5" fmla="*/ 6846881 h 5"/>
                <a:gd name="T6" fmla="*/ 6931749 w 7"/>
                <a:gd name="T7" fmla="*/ 10955007 h 5"/>
                <a:gd name="T8" fmla="*/ 6931749 w 7"/>
                <a:gd name="T9" fmla="*/ 847628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6" y="4"/>
                  </a:moveTo>
                  <a:cubicBezTo>
                    <a:pt x="6" y="3"/>
                    <a:pt x="6" y="1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3"/>
                    <a:pt x="4" y="5"/>
                    <a:pt x="6" y="5"/>
                  </a:cubicBezTo>
                  <a:cubicBezTo>
                    <a:pt x="6" y="4"/>
                    <a:pt x="7" y="2"/>
                    <a:pt x="6" y="4"/>
                  </a:cubicBezTo>
                  <a:close/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78" name="Freeform 59">
              <a:extLst>
                <a:ext uri="{FF2B5EF4-FFF2-40B4-BE49-F238E27FC236}">
                  <a16:creationId xmlns:a16="http://schemas.microsoft.com/office/drawing/2014/main" id="{F7BDE935-2ECF-46FB-8D75-D27F8A64B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2025"/>
              <a:ext cx="195" cy="383"/>
            </a:xfrm>
            <a:custGeom>
              <a:avLst/>
              <a:gdLst>
                <a:gd name="T0" fmla="*/ 0 w 118"/>
                <a:gd name="T1" fmla="*/ 0 h 223"/>
                <a:gd name="T2" fmla="*/ 123676292 w 118"/>
                <a:gd name="T3" fmla="*/ 688771843 h 223"/>
                <a:gd name="T4" fmla="*/ 347690066 w 118"/>
                <a:gd name="T5" fmla="*/ 2147483647 h 223"/>
                <a:gd name="T6" fmla="*/ 318476509 w 118"/>
                <a:gd name="T7" fmla="*/ 2147483647 h 223"/>
                <a:gd name="T8" fmla="*/ 380978236 w 118"/>
                <a:gd name="T9" fmla="*/ 2147483647 h 223"/>
                <a:gd name="T10" fmla="*/ 428412166 w 118"/>
                <a:gd name="T11" fmla="*/ 2147483647 h 223"/>
                <a:gd name="T12" fmla="*/ 452155571 w 118"/>
                <a:gd name="T13" fmla="*/ 2147483647 h 223"/>
                <a:gd name="T14" fmla="*/ 477506041 w 118"/>
                <a:gd name="T15" fmla="*/ 2147483647 h 223"/>
                <a:gd name="T16" fmla="*/ 478306030 w 118"/>
                <a:gd name="T17" fmla="*/ 2147483647 h 223"/>
                <a:gd name="T18" fmla="*/ 418659154 w 118"/>
                <a:gd name="T19" fmla="*/ 2147483647 h 223"/>
                <a:gd name="T20" fmla="*/ 558141203 w 118"/>
                <a:gd name="T21" fmla="*/ 2147483647 h 223"/>
                <a:gd name="T22" fmla="*/ 461722441 w 118"/>
                <a:gd name="T23" fmla="*/ 2147483647 h 223"/>
                <a:gd name="T24" fmla="*/ 526295636 w 118"/>
                <a:gd name="T25" fmla="*/ 2147483647 h 223"/>
                <a:gd name="T26" fmla="*/ 568665860 w 118"/>
                <a:gd name="T27" fmla="*/ 2147483647 h 223"/>
                <a:gd name="T28" fmla="*/ 542825921 w 118"/>
                <a:gd name="T29" fmla="*/ 1363144263 h 223"/>
                <a:gd name="T30" fmla="*/ 682695802 w 118"/>
                <a:gd name="T31" fmla="*/ 342898274 h 2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8"/>
                <a:gd name="T49" fmla="*/ 0 h 223"/>
                <a:gd name="T50" fmla="*/ 118 w 118"/>
                <a:gd name="T51" fmla="*/ 223 h 2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8" h="223">
                  <a:moveTo>
                    <a:pt x="0" y="0"/>
                  </a:moveTo>
                  <a:lnTo>
                    <a:pt x="21" y="36"/>
                  </a:lnTo>
                  <a:lnTo>
                    <a:pt x="60" y="167"/>
                  </a:lnTo>
                  <a:lnTo>
                    <a:pt x="55" y="173"/>
                  </a:lnTo>
                  <a:lnTo>
                    <a:pt x="66" y="182"/>
                  </a:lnTo>
                  <a:lnTo>
                    <a:pt x="74" y="202"/>
                  </a:lnTo>
                  <a:lnTo>
                    <a:pt x="78" y="222"/>
                  </a:lnTo>
                  <a:lnTo>
                    <a:pt x="82" y="223"/>
                  </a:lnTo>
                  <a:lnTo>
                    <a:pt x="83" y="213"/>
                  </a:lnTo>
                  <a:lnTo>
                    <a:pt x="72" y="178"/>
                  </a:lnTo>
                  <a:lnTo>
                    <a:pt x="96" y="174"/>
                  </a:lnTo>
                  <a:lnTo>
                    <a:pt x="80" y="154"/>
                  </a:lnTo>
                  <a:lnTo>
                    <a:pt x="91" y="142"/>
                  </a:lnTo>
                  <a:lnTo>
                    <a:pt x="98" y="119"/>
                  </a:lnTo>
                  <a:lnTo>
                    <a:pt x="94" y="71"/>
                  </a:lnTo>
                  <a:lnTo>
                    <a:pt x="118" y="18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99" name="Freeform 60">
              <a:extLst>
                <a:ext uri="{FF2B5EF4-FFF2-40B4-BE49-F238E27FC236}">
                  <a16:creationId xmlns:a16="http://schemas.microsoft.com/office/drawing/2014/main" id="{279A57A5-E7F7-4EF9-B2DC-D011368D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2127"/>
              <a:ext cx="53" cy="271"/>
            </a:xfrm>
            <a:custGeom>
              <a:avLst/>
              <a:gdLst>
                <a:gd name="T0" fmla="*/ 199783352 w 32"/>
                <a:gd name="T1" fmla="*/ 0 h 158"/>
                <a:gd name="T2" fmla="*/ 154319125 w 32"/>
                <a:gd name="T3" fmla="*/ 183306744 h 158"/>
                <a:gd name="T4" fmla="*/ 172349081 w 32"/>
                <a:gd name="T5" fmla="*/ 1541905154 h 158"/>
                <a:gd name="T6" fmla="*/ 27399033 w 32"/>
                <a:gd name="T7" fmla="*/ 2147483647 h 158"/>
                <a:gd name="T8" fmla="*/ 0 w 32"/>
                <a:gd name="T9" fmla="*/ 214748364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58"/>
                <a:gd name="T17" fmla="*/ 32 w 32"/>
                <a:gd name="T18" fmla="*/ 158 h 1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58">
                  <a:moveTo>
                    <a:pt x="32" y="0"/>
                  </a:moveTo>
                  <a:lnTo>
                    <a:pt x="25" y="10"/>
                  </a:lnTo>
                  <a:lnTo>
                    <a:pt x="28" y="84"/>
                  </a:lnTo>
                  <a:lnTo>
                    <a:pt x="4" y="133"/>
                  </a:lnTo>
                  <a:lnTo>
                    <a:pt x="0" y="158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00" name="Freeform 61">
              <a:extLst>
                <a:ext uri="{FF2B5EF4-FFF2-40B4-BE49-F238E27FC236}">
                  <a16:creationId xmlns:a16="http://schemas.microsoft.com/office/drawing/2014/main" id="{09510F77-9E19-42C9-820C-E10421E84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378"/>
              <a:ext cx="166" cy="98"/>
            </a:xfrm>
            <a:custGeom>
              <a:avLst/>
              <a:gdLst>
                <a:gd name="T0" fmla="*/ 0 w 100"/>
                <a:gd name="T1" fmla="*/ 0 h 57"/>
                <a:gd name="T2" fmla="*/ 168829385 w 100"/>
                <a:gd name="T3" fmla="*/ 254131579 h 57"/>
                <a:gd name="T4" fmla="*/ 340138199 w 100"/>
                <a:gd name="T5" fmla="*/ 632988777 h 57"/>
                <a:gd name="T6" fmla="*/ 516443744 w 100"/>
                <a:gd name="T7" fmla="*/ 751209123 h 57"/>
                <a:gd name="T8" fmla="*/ 644214303 w 100"/>
                <a:gd name="T9" fmla="*/ 801124106 h 57"/>
                <a:gd name="T10" fmla="*/ 666632211 w 100"/>
                <a:gd name="T11" fmla="*/ 883061932 h 57"/>
                <a:gd name="T12" fmla="*/ 577906115 w 100"/>
                <a:gd name="T13" fmla="*/ 112350592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0"/>
                <a:gd name="T22" fmla="*/ 0 h 57"/>
                <a:gd name="T23" fmla="*/ 100 w 100"/>
                <a:gd name="T24" fmla="*/ 57 h 5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0" h="57">
                  <a:moveTo>
                    <a:pt x="0" y="0"/>
                  </a:moveTo>
                  <a:lnTo>
                    <a:pt x="25" y="13"/>
                  </a:lnTo>
                  <a:lnTo>
                    <a:pt x="51" y="32"/>
                  </a:lnTo>
                  <a:lnTo>
                    <a:pt x="78" y="38"/>
                  </a:lnTo>
                  <a:lnTo>
                    <a:pt x="97" y="41"/>
                  </a:lnTo>
                  <a:lnTo>
                    <a:pt x="100" y="45"/>
                  </a:lnTo>
                  <a:lnTo>
                    <a:pt x="87" y="57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09" name="Freeform 62">
              <a:extLst>
                <a:ext uri="{FF2B5EF4-FFF2-40B4-BE49-F238E27FC236}">
                  <a16:creationId xmlns:a16="http://schemas.microsoft.com/office/drawing/2014/main" id="{FC7BA589-ACC5-40FD-AE69-BDC29714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2303"/>
              <a:ext cx="211" cy="21"/>
            </a:xfrm>
            <a:custGeom>
              <a:avLst/>
              <a:gdLst>
                <a:gd name="T0" fmla="*/ 869427079 w 127"/>
                <a:gd name="T1" fmla="*/ 369341947 h 12"/>
                <a:gd name="T2" fmla="*/ 673860284 w 127"/>
                <a:gd name="T3" fmla="*/ 0 h 12"/>
                <a:gd name="T4" fmla="*/ 374114620 w 127"/>
                <a:gd name="T5" fmla="*/ 44227848 h 12"/>
                <a:gd name="T6" fmla="*/ 104358860 w 127"/>
                <a:gd name="T7" fmla="*/ 135408573 h 12"/>
                <a:gd name="T8" fmla="*/ 0 w 127"/>
                <a:gd name="T9" fmla="*/ 414693644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12"/>
                <a:gd name="T17" fmla="*/ 127 w 127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12">
                  <a:moveTo>
                    <a:pt x="127" y="11"/>
                  </a:moveTo>
                  <a:lnTo>
                    <a:pt x="99" y="0"/>
                  </a:lnTo>
                  <a:lnTo>
                    <a:pt x="55" y="1"/>
                  </a:lnTo>
                  <a:lnTo>
                    <a:pt x="15" y="4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0" name="Freeform 63">
              <a:extLst>
                <a:ext uri="{FF2B5EF4-FFF2-40B4-BE49-F238E27FC236}">
                  <a16:creationId xmlns:a16="http://schemas.microsoft.com/office/drawing/2014/main" id="{8982CC60-0095-4E4B-9DA0-6A4554E6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" y="2397"/>
              <a:ext cx="149" cy="149"/>
            </a:xfrm>
            <a:custGeom>
              <a:avLst/>
              <a:gdLst>
                <a:gd name="T0" fmla="*/ 17816003 w 90"/>
                <a:gd name="T1" fmla="*/ 0 h 87"/>
                <a:gd name="T2" fmla="*/ 67550326 w 90"/>
                <a:gd name="T3" fmla="*/ 274882995 h 87"/>
                <a:gd name="T4" fmla="*/ 48831230 w 90"/>
                <a:gd name="T5" fmla="*/ 861426037 h 87"/>
                <a:gd name="T6" fmla="*/ 0 w 90"/>
                <a:gd name="T7" fmla="*/ 1088473733 h 87"/>
                <a:gd name="T8" fmla="*/ 84813606 w 90"/>
                <a:gd name="T9" fmla="*/ 1523897424 h 87"/>
                <a:gd name="T10" fmla="*/ 259169638 w 90"/>
                <a:gd name="T11" fmla="*/ 879807054 h 87"/>
                <a:gd name="T12" fmla="*/ 552389989 w 90"/>
                <a:gd name="T13" fmla="*/ 946191402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0"/>
                <a:gd name="T22" fmla="*/ 0 h 87"/>
                <a:gd name="T23" fmla="*/ 90 w 90"/>
                <a:gd name="T24" fmla="*/ 87 h 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0" h="87">
                  <a:moveTo>
                    <a:pt x="3" y="0"/>
                  </a:moveTo>
                  <a:lnTo>
                    <a:pt x="11" y="16"/>
                  </a:lnTo>
                  <a:lnTo>
                    <a:pt x="8" y="49"/>
                  </a:lnTo>
                  <a:lnTo>
                    <a:pt x="0" y="62"/>
                  </a:lnTo>
                  <a:lnTo>
                    <a:pt x="14" y="87"/>
                  </a:lnTo>
                  <a:lnTo>
                    <a:pt x="42" y="50"/>
                  </a:lnTo>
                  <a:lnTo>
                    <a:pt x="90" y="54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1" name="Freeform 64">
              <a:extLst>
                <a:ext uri="{FF2B5EF4-FFF2-40B4-BE49-F238E27FC236}">
                  <a16:creationId xmlns:a16="http://schemas.microsoft.com/office/drawing/2014/main" id="{8FD38750-BAD3-4145-9B7F-115EAAA2B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476"/>
              <a:ext cx="57" cy="78"/>
            </a:xfrm>
            <a:custGeom>
              <a:avLst/>
              <a:gdLst>
                <a:gd name="T0" fmla="*/ 0 w 34"/>
                <a:gd name="T1" fmla="*/ 0 h 45"/>
                <a:gd name="T2" fmla="*/ 125078544 w 34"/>
                <a:gd name="T3" fmla="*/ 518759368 h 45"/>
                <a:gd name="T4" fmla="*/ 209690433 w 34"/>
                <a:gd name="T5" fmla="*/ 557661456 h 45"/>
                <a:gd name="T6" fmla="*/ 308933209 w 34"/>
                <a:gd name="T7" fmla="*/ 1144122082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45"/>
                <a:gd name="T14" fmla="*/ 34 w 34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45">
                  <a:moveTo>
                    <a:pt x="0" y="0"/>
                  </a:moveTo>
                  <a:lnTo>
                    <a:pt x="14" y="20"/>
                  </a:lnTo>
                  <a:lnTo>
                    <a:pt x="23" y="22"/>
                  </a:lnTo>
                  <a:lnTo>
                    <a:pt x="34" y="45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2" name="Freeform 65">
              <a:extLst>
                <a:ext uri="{FF2B5EF4-FFF2-40B4-BE49-F238E27FC236}">
                  <a16:creationId xmlns:a16="http://schemas.microsoft.com/office/drawing/2014/main" id="{3EA87E1E-BF53-4C9D-9028-57165814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2446"/>
              <a:ext cx="102" cy="77"/>
            </a:xfrm>
            <a:custGeom>
              <a:avLst/>
              <a:gdLst>
                <a:gd name="T0" fmla="*/ 312475383 w 62"/>
                <a:gd name="T1" fmla="*/ 0 h 45"/>
                <a:gd name="T2" fmla="*/ 266375711 w 62"/>
                <a:gd name="T3" fmla="*/ 99923681 h 45"/>
                <a:gd name="T4" fmla="*/ 176921444 w 62"/>
                <a:gd name="T5" fmla="*/ 190827591 h 45"/>
                <a:gd name="T6" fmla="*/ 109990692 w 62"/>
                <a:gd name="T7" fmla="*/ 431451401 h 45"/>
                <a:gd name="T8" fmla="*/ 91486186 w 62"/>
                <a:gd name="T9" fmla="*/ 670281583 h 45"/>
                <a:gd name="T10" fmla="*/ 0 w 62"/>
                <a:gd name="T11" fmla="*/ 769559942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"/>
                <a:gd name="T19" fmla="*/ 0 h 45"/>
                <a:gd name="T20" fmla="*/ 62 w 62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" h="45">
                  <a:moveTo>
                    <a:pt x="62" y="0"/>
                  </a:moveTo>
                  <a:lnTo>
                    <a:pt x="53" y="6"/>
                  </a:lnTo>
                  <a:lnTo>
                    <a:pt x="35" y="11"/>
                  </a:lnTo>
                  <a:lnTo>
                    <a:pt x="22" y="25"/>
                  </a:lnTo>
                  <a:lnTo>
                    <a:pt x="18" y="39"/>
                  </a:lnTo>
                  <a:lnTo>
                    <a:pt x="0" y="45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3" name="Freeform 66">
              <a:extLst>
                <a:ext uri="{FF2B5EF4-FFF2-40B4-BE49-F238E27FC236}">
                  <a16:creationId xmlns:a16="http://schemas.microsoft.com/office/drawing/2014/main" id="{EAD42F75-9BFD-4216-B0CD-80C7387C1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405"/>
              <a:ext cx="68" cy="41"/>
            </a:xfrm>
            <a:custGeom>
              <a:avLst/>
              <a:gdLst>
                <a:gd name="T0" fmla="*/ 0 w 41"/>
                <a:gd name="T1" fmla="*/ 1395111885 h 23"/>
                <a:gd name="T2" fmla="*/ 106371996 w 41"/>
                <a:gd name="T3" fmla="*/ 482511228 h 23"/>
                <a:gd name="T4" fmla="*/ 189522577 w 41"/>
                <a:gd name="T5" fmla="*/ 124848452 h 23"/>
                <a:gd name="T6" fmla="*/ 265239972 w 4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23"/>
                <a:gd name="T14" fmla="*/ 41 w 41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23">
                  <a:moveTo>
                    <a:pt x="0" y="23"/>
                  </a:moveTo>
                  <a:lnTo>
                    <a:pt x="16" y="8"/>
                  </a:lnTo>
                  <a:lnTo>
                    <a:pt x="29" y="2"/>
                  </a:lnTo>
                  <a:lnTo>
                    <a:pt x="4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4" name="Freeform 67">
              <a:extLst>
                <a:ext uri="{FF2B5EF4-FFF2-40B4-BE49-F238E27FC236}">
                  <a16:creationId xmlns:a16="http://schemas.microsoft.com/office/drawing/2014/main" id="{A193FC04-1F50-4513-97A2-08AC8CC55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2383"/>
              <a:ext cx="90" cy="30"/>
            </a:xfrm>
            <a:custGeom>
              <a:avLst/>
              <a:gdLst>
                <a:gd name="T0" fmla="*/ 0 w 54"/>
                <a:gd name="T1" fmla="*/ 633175735 h 17"/>
                <a:gd name="T2" fmla="*/ 121926739 w 54"/>
                <a:gd name="T3" fmla="*/ 758506502 h 17"/>
                <a:gd name="T4" fmla="*/ 224368897 w 54"/>
                <a:gd name="T5" fmla="*/ 223146535 h 17"/>
                <a:gd name="T6" fmla="*/ 407391565 w 54"/>
                <a:gd name="T7" fmla="*/ 358799839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7"/>
                <a:gd name="T14" fmla="*/ 54 w 54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7">
                  <a:moveTo>
                    <a:pt x="0" y="14"/>
                  </a:moveTo>
                  <a:lnTo>
                    <a:pt x="16" y="17"/>
                  </a:lnTo>
                  <a:lnTo>
                    <a:pt x="30" y="5"/>
                  </a:lnTo>
                  <a:cubicBezTo>
                    <a:pt x="40" y="0"/>
                    <a:pt x="48" y="3"/>
                    <a:pt x="54" y="8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5" name="Freeform 68">
              <a:extLst>
                <a:ext uri="{FF2B5EF4-FFF2-40B4-BE49-F238E27FC236}">
                  <a16:creationId xmlns:a16="http://schemas.microsoft.com/office/drawing/2014/main" id="{2EFB4751-8742-48F4-9D99-78DDCC741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2530"/>
              <a:ext cx="286" cy="82"/>
            </a:xfrm>
            <a:custGeom>
              <a:avLst/>
              <a:gdLst>
                <a:gd name="T0" fmla="*/ 1207088352 w 172"/>
                <a:gd name="T1" fmla="*/ 0 h 47"/>
                <a:gd name="T2" fmla="*/ 891068414 w 172"/>
                <a:gd name="T3" fmla="*/ 533387565 h 47"/>
                <a:gd name="T4" fmla="*/ 718421742 w 172"/>
                <a:gd name="T5" fmla="*/ 410528463 h 47"/>
                <a:gd name="T6" fmla="*/ 531825724 w 172"/>
                <a:gd name="T7" fmla="*/ 866712725 h 47"/>
                <a:gd name="T8" fmla="*/ 527639643 w 172"/>
                <a:gd name="T9" fmla="*/ 1458052483 h 47"/>
                <a:gd name="T10" fmla="*/ 357097824 w 172"/>
                <a:gd name="T11" fmla="*/ 1458052483 h 47"/>
                <a:gd name="T12" fmla="*/ 349885625 w 172"/>
                <a:gd name="T13" fmla="*/ 1086403983 h 47"/>
                <a:gd name="T14" fmla="*/ 267139868 w 172"/>
                <a:gd name="T15" fmla="*/ 961784792 h 47"/>
                <a:gd name="T16" fmla="*/ 210420847 w 172"/>
                <a:gd name="T17" fmla="*/ 1458052483 h 47"/>
                <a:gd name="T18" fmla="*/ 71657980 w 172"/>
                <a:gd name="T19" fmla="*/ 1458052483 h 47"/>
                <a:gd name="T20" fmla="*/ 0 w 172"/>
                <a:gd name="T21" fmla="*/ 1000845978 h 47"/>
                <a:gd name="T22" fmla="*/ 30085473 w 172"/>
                <a:gd name="T23" fmla="*/ 284736624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2"/>
                <a:gd name="T37" fmla="*/ 0 h 47"/>
                <a:gd name="T38" fmla="*/ 172 w 172"/>
                <a:gd name="T39" fmla="*/ 47 h 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2" h="47">
                  <a:moveTo>
                    <a:pt x="172" y="0"/>
                  </a:moveTo>
                  <a:lnTo>
                    <a:pt x="127" y="17"/>
                  </a:lnTo>
                  <a:lnTo>
                    <a:pt x="102" y="13"/>
                  </a:lnTo>
                  <a:lnTo>
                    <a:pt x="76" y="28"/>
                  </a:lnTo>
                  <a:lnTo>
                    <a:pt x="75" y="47"/>
                  </a:lnTo>
                  <a:lnTo>
                    <a:pt x="51" y="47"/>
                  </a:lnTo>
                  <a:lnTo>
                    <a:pt x="50" y="35"/>
                  </a:lnTo>
                  <a:lnTo>
                    <a:pt x="38" y="31"/>
                  </a:lnTo>
                  <a:lnTo>
                    <a:pt x="30" y="47"/>
                  </a:lnTo>
                  <a:lnTo>
                    <a:pt x="10" y="47"/>
                  </a:lnTo>
                  <a:lnTo>
                    <a:pt x="0" y="32"/>
                  </a:lnTo>
                  <a:lnTo>
                    <a:pt x="4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6" name="Freeform 69">
              <a:extLst>
                <a:ext uri="{FF2B5EF4-FFF2-40B4-BE49-F238E27FC236}">
                  <a16:creationId xmlns:a16="http://schemas.microsoft.com/office/drawing/2014/main" id="{80EF2DF5-0ADE-41E7-8625-E3C0771B9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560"/>
              <a:ext cx="176" cy="280"/>
            </a:xfrm>
            <a:custGeom>
              <a:avLst/>
              <a:gdLst>
                <a:gd name="T0" fmla="*/ 0 w 106"/>
                <a:gd name="T1" fmla="*/ 0 h 163"/>
                <a:gd name="T2" fmla="*/ 161482411 w 106"/>
                <a:gd name="T3" fmla="*/ 908275190 h 163"/>
                <a:gd name="T4" fmla="*/ 221491566 w 106"/>
                <a:gd name="T5" fmla="*/ 1232880147 h 163"/>
                <a:gd name="T6" fmla="*/ 268121697 w 106"/>
                <a:gd name="T7" fmla="*/ 1480133838 h 163"/>
                <a:gd name="T8" fmla="*/ 325751917 w 106"/>
                <a:gd name="T9" fmla="*/ 1606376783 h 163"/>
                <a:gd name="T10" fmla="*/ 710462144 w 106"/>
                <a:gd name="T11" fmla="*/ 2147483647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6"/>
                <a:gd name="T19" fmla="*/ 0 h 163"/>
                <a:gd name="T20" fmla="*/ 106 w 106"/>
                <a:gd name="T21" fmla="*/ 163 h 1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6" h="163">
                  <a:moveTo>
                    <a:pt x="0" y="0"/>
                  </a:moveTo>
                  <a:lnTo>
                    <a:pt x="24" y="47"/>
                  </a:lnTo>
                  <a:lnTo>
                    <a:pt x="33" y="64"/>
                  </a:lnTo>
                  <a:lnTo>
                    <a:pt x="40" y="77"/>
                  </a:lnTo>
                  <a:lnTo>
                    <a:pt x="49" y="83"/>
                  </a:lnTo>
                  <a:lnTo>
                    <a:pt x="106" y="163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7" name="Freeform 70">
              <a:extLst>
                <a:ext uri="{FF2B5EF4-FFF2-40B4-BE49-F238E27FC236}">
                  <a16:creationId xmlns:a16="http://schemas.microsoft.com/office/drawing/2014/main" id="{F65D6D8D-E4C1-4583-A708-40B6C0FAD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565"/>
              <a:ext cx="81" cy="316"/>
            </a:xfrm>
            <a:custGeom>
              <a:avLst/>
              <a:gdLst>
                <a:gd name="T0" fmla="*/ 0 w 48"/>
                <a:gd name="T1" fmla="*/ 0 h 184"/>
                <a:gd name="T2" fmla="*/ 67122870 w 48"/>
                <a:gd name="T3" fmla="*/ 377464458 h 184"/>
                <a:gd name="T4" fmla="*/ 131144304 w 48"/>
                <a:gd name="T5" fmla="*/ 1224412872 h 184"/>
                <a:gd name="T6" fmla="*/ 221305916 w 48"/>
                <a:gd name="T7" fmla="*/ 1455822838 h 184"/>
                <a:gd name="T8" fmla="*/ 532590383 w 48"/>
                <a:gd name="T9" fmla="*/ 2147483647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4"/>
                <a:gd name="T17" fmla="*/ 48 w 48"/>
                <a:gd name="T18" fmla="*/ 184 h 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4">
                  <a:moveTo>
                    <a:pt x="0" y="0"/>
                  </a:moveTo>
                  <a:lnTo>
                    <a:pt x="6" y="20"/>
                  </a:lnTo>
                  <a:lnTo>
                    <a:pt x="12" y="64"/>
                  </a:lnTo>
                  <a:lnTo>
                    <a:pt x="20" y="76"/>
                  </a:lnTo>
                  <a:lnTo>
                    <a:pt x="48" y="184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8" name="Freeform 71">
              <a:extLst>
                <a:ext uri="{FF2B5EF4-FFF2-40B4-BE49-F238E27FC236}">
                  <a16:creationId xmlns:a16="http://schemas.microsoft.com/office/drawing/2014/main" id="{0669F04D-576A-4224-BAE2-59629196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2613"/>
              <a:ext cx="142" cy="335"/>
            </a:xfrm>
            <a:custGeom>
              <a:avLst/>
              <a:gdLst>
                <a:gd name="T0" fmla="*/ 483708628 w 86"/>
                <a:gd name="T1" fmla="*/ 0 h 195"/>
                <a:gd name="T2" fmla="*/ 467439423 w 86"/>
                <a:gd name="T3" fmla="*/ 425316582 h 195"/>
                <a:gd name="T4" fmla="*/ 483708628 w 86"/>
                <a:gd name="T5" fmla="*/ 536463596 h 195"/>
                <a:gd name="T6" fmla="*/ 467439423 w 86"/>
                <a:gd name="T7" fmla="*/ 672976761 h 195"/>
                <a:gd name="T8" fmla="*/ 425836582 w 86"/>
                <a:gd name="T9" fmla="*/ 1848769522 h 195"/>
                <a:gd name="T10" fmla="*/ 174558596 w 86"/>
                <a:gd name="T11" fmla="*/ 2147483647 h 195"/>
                <a:gd name="T12" fmla="*/ 105718632 w 86"/>
                <a:gd name="T13" fmla="*/ 2147483647 h 195"/>
                <a:gd name="T14" fmla="*/ 0 w 86"/>
                <a:gd name="T15" fmla="*/ 2147483647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195"/>
                <a:gd name="T26" fmla="*/ 86 w 86"/>
                <a:gd name="T27" fmla="*/ 195 h 19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195">
                  <a:moveTo>
                    <a:pt x="86" y="0"/>
                  </a:moveTo>
                  <a:lnTo>
                    <a:pt x="83" y="22"/>
                  </a:lnTo>
                  <a:lnTo>
                    <a:pt x="86" y="28"/>
                  </a:lnTo>
                  <a:lnTo>
                    <a:pt x="83" y="35"/>
                  </a:lnTo>
                  <a:lnTo>
                    <a:pt x="76" y="96"/>
                  </a:lnTo>
                  <a:lnTo>
                    <a:pt x="31" y="152"/>
                  </a:lnTo>
                  <a:lnTo>
                    <a:pt x="19" y="180"/>
                  </a:lnTo>
                  <a:lnTo>
                    <a:pt x="0" y="195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19" name="Freeform 72">
              <a:extLst>
                <a:ext uri="{FF2B5EF4-FFF2-40B4-BE49-F238E27FC236}">
                  <a16:creationId xmlns:a16="http://schemas.microsoft.com/office/drawing/2014/main" id="{70CEC3B9-1288-4DFE-B4CC-537634C0C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2635"/>
              <a:ext cx="160" cy="227"/>
            </a:xfrm>
            <a:custGeom>
              <a:avLst/>
              <a:gdLst>
                <a:gd name="T0" fmla="*/ 725352089 w 96"/>
                <a:gd name="T1" fmla="*/ 2147483647 h 132"/>
                <a:gd name="T2" fmla="*/ 439673567 w 96"/>
                <a:gd name="T3" fmla="*/ 2147483647 h 132"/>
                <a:gd name="T4" fmla="*/ 80772748 w 96"/>
                <a:gd name="T5" fmla="*/ 2147483647 h 132"/>
                <a:gd name="T6" fmla="*/ 529322712 w 96"/>
                <a:gd name="T7" fmla="*/ 998842242 h 132"/>
                <a:gd name="T8" fmla="*/ 398501527 w 96"/>
                <a:gd name="T9" fmla="*/ 853352533 h 132"/>
                <a:gd name="T10" fmla="*/ 0 w 96"/>
                <a:gd name="T11" fmla="*/ 0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6"/>
                <a:gd name="T19" fmla="*/ 0 h 132"/>
                <a:gd name="T20" fmla="*/ 96 w 96"/>
                <a:gd name="T21" fmla="*/ 132 h 1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6" h="132">
                  <a:moveTo>
                    <a:pt x="96" y="113"/>
                  </a:moveTo>
                  <a:lnTo>
                    <a:pt x="58" y="131"/>
                  </a:lnTo>
                  <a:lnTo>
                    <a:pt x="11" y="132"/>
                  </a:lnTo>
                  <a:lnTo>
                    <a:pt x="70" y="50"/>
                  </a:lnTo>
                  <a:lnTo>
                    <a:pt x="53" y="4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20" name="Oval 73">
              <a:extLst>
                <a:ext uri="{FF2B5EF4-FFF2-40B4-BE49-F238E27FC236}">
                  <a16:creationId xmlns:a16="http://schemas.microsoft.com/office/drawing/2014/main" id="{19443A90-E79D-47DD-9F95-B3B4A19B2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2287"/>
              <a:ext cx="67" cy="70"/>
            </a:xfrm>
            <a:prstGeom prst="ellipse">
              <a:avLst/>
            </a:pr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  <p:sp>
          <p:nvSpPr>
            <p:cNvPr id="121" name="Oval 74">
              <a:extLst>
                <a:ext uri="{FF2B5EF4-FFF2-40B4-BE49-F238E27FC236}">
                  <a16:creationId xmlns:a16="http://schemas.microsoft.com/office/drawing/2014/main" id="{B992D409-2F88-4771-9536-AB88A0FF2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6" y="2277"/>
              <a:ext cx="71" cy="70"/>
            </a:xfrm>
            <a:prstGeom prst="ellipse">
              <a:avLst/>
            </a:prstGeom>
            <a:solidFill>
              <a:srgbClr val="405463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dist="17961" dir="2700000" algn="ctr" rotWithShape="0">
                <a:schemeClr val="bg2">
                  <a:lumMod val="50000"/>
                </a:scheme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 dirty="0">
                <a:solidFill>
                  <a:prstClr val="white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2" name="Freeform 75">
              <a:extLst>
                <a:ext uri="{FF2B5EF4-FFF2-40B4-BE49-F238E27FC236}">
                  <a16:creationId xmlns:a16="http://schemas.microsoft.com/office/drawing/2014/main" id="{CB3FEC49-B82A-4E22-95AA-56D7EEE7D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347"/>
              <a:ext cx="429" cy="312"/>
            </a:xfrm>
            <a:custGeom>
              <a:avLst/>
              <a:gdLst>
                <a:gd name="T0" fmla="*/ 0 w 258"/>
                <a:gd name="T1" fmla="*/ 1013683738 h 182"/>
                <a:gd name="T2" fmla="*/ 1809359760 w 258"/>
                <a:gd name="T3" fmla="*/ 0 h 182"/>
                <a:gd name="T4" fmla="*/ 363094254 w 258"/>
                <a:gd name="T5" fmla="*/ 2147483647 h 182"/>
                <a:gd name="T6" fmla="*/ 1381810448 w 258"/>
                <a:gd name="T7" fmla="*/ 558439602 h 182"/>
                <a:gd name="T8" fmla="*/ 0 w 258"/>
                <a:gd name="T9" fmla="*/ 1013683738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82"/>
                <a:gd name="T17" fmla="*/ 258 w 258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82">
                  <a:moveTo>
                    <a:pt x="0" y="56"/>
                  </a:moveTo>
                  <a:lnTo>
                    <a:pt x="258" y="0"/>
                  </a:lnTo>
                  <a:lnTo>
                    <a:pt x="52" y="182"/>
                  </a:lnTo>
                  <a:lnTo>
                    <a:pt x="197" y="3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93A5B5"/>
            </a:solidFill>
            <a:ln w="3175">
              <a:noFill/>
              <a:round/>
              <a:headEnd/>
              <a:tailEnd/>
            </a:ln>
            <a:effectLst>
              <a:outerShdw blurRad="38100" dist="25400" dir="2700000" algn="tl" rotWithShape="0">
                <a:prstClr val="black"/>
              </a:outerShdw>
            </a:effectLst>
          </p:spPr>
          <p:txBody>
            <a:bodyPr/>
            <a:lstStyle/>
            <a:p>
              <a:pPr defTabSz="685782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350" kern="0">
                <a:solidFill>
                  <a:prstClr val="white"/>
                </a:solidFill>
                <a:latin typeface="Arial" charset="0"/>
              </a:endParaRPr>
            </a:p>
          </p:txBody>
        </p:sp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68A90D86-B3D7-4F63-8791-0EFC9D7DBA1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970338"/>
            <a:ext cx="9144000" cy="1193618"/>
          </a:xfrm>
          <a:prstGeom prst="rect">
            <a:avLst/>
          </a:prstGeom>
        </p:spPr>
      </p:pic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6E146320-EDFD-40BA-ABC5-DD2DD0C8F5F0}"/>
              </a:ext>
            </a:extLst>
          </p:cNvPr>
          <p:cNvSpPr/>
          <p:nvPr/>
        </p:nvSpPr>
        <p:spPr>
          <a:xfrm>
            <a:off x="0" y="6150349"/>
            <a:ext cx="9144000" cy="713572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99AB9304-D847-4DDF-BC9A-F8EB4A7358D1}"/>
              </a:ext>
            </a:extLst>
          </p:cNvPr>
          <p:cNvSpPr txBox="1"/>
          <p:nvPr/>
        </p:nvSpPr>
        <p:spPr>
          <a:xfrm>
            <a:off x="157665" y="6486673"/>
            <a:ext cx="8760759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НАУЧНО-ИССЛЕДОВАТЕЛЬСКИЙ ИНСТИТУТ ПЕРСПЕКТИВНОГО ГРАДОСТРОИТЕЛЬСТВА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»</a:t>
            </a:r>
          </a:p>
        </p:txBody>
      </p:sp>
      <p:sp>
        <p:nvSpPr>
          <p:cNvPr id="96" name="Прямоугольник 95">
            <a:extLst>
              <a:ext uri="{FF2B5EF4-FFF2-40B4-BE49-F238E27FC236}">
                <a16:creationId xmlns:a16="http://schemas.microsoft.com/office/drawing/2014/main" id="{A1E5D577-097A-4F34-8FC7-393DC42D662A}"/>
              </a:ext>
            </a:extLst>
          </p:cNvPr>
          <p:cNvSpPr/>
          <p:nvPr/>
        </p:nvSpPr>
        <p:spPr>
          <a:xfrm>
            <a:off x="369933" y="6209674"/>
            <a:ext cx="8548492" cy="276999"/>
          </a:xfrm>
          <a:prstGeom prst="rect">
            <a:avLst/>
          </a:prstGeom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SCIENTIFIC RESEARCH INSTITUTE OF PERSPECTIVE URBAN DEVELOPMENT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         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ООО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«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NII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 PG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»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2905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75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3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0" dur="1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25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1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750"/>
                            </p:stCondLst>
                            <p:childTnLst>
                              <p:par>
                                <p:cTn id="2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750"/>
                            </p:stCondLst>
                            <p:childTnLst>
                              <p:par>
                                <p:cTn id="35" presetID="42" presetClass="exit" presetSubtype="0" fill="hold" grpId="1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2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  <p:bldP spid="94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DE99D2EE-F0E3-4471-9F4D-1218C1CBA107}"/>
              </a:ext>
            </a:extLst>
          </p:cNvPr>
          <p:cNvSpPr/>
          <p:nvPr/>
        </p:nvSpPr>
        <p:spPr>
          <a:xfrm>
            <a:off x="-2427" y="5483491"/>
            <a:ext cx="9143999" cy="490000"/>
          </a:xfrm>
          <a:prstGeom prst="rect">
            <a:avLst/>
          </a:prstGeom>
          <a:solidFill>
            <a:srgbClr val="798FA3"/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4F13E93E-AC69-48B9-96B8-1EDA5FC00043}"/>
              </a:ext>
            </a:extLst>
          </p:cNvPr>
          <p:cNvSpPr/>
          <p:nvPr/>
        </p:nvSpPr>
        <p:spPr>
          <a:xfrm>
            <a:off x="-2427" y="5169855"/>
            <a:ext cx="9143999" cy="317257"/>
          </a:xfrm>
          <a:prstGeom prst="rect">
            <a:avLst/>
          </a:prstGeom>
          <a:solidFill>
            <a:srgbClr val="40546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650AB9C8-9620-4839-BE1D-3A143392BC4F}"/>
              </a:ext>
            </a:extLst>
          </p:cNvPr>
          <p:cNvSpPr/>
          <p:nvPr/>
        </p:nvSpPr>
        <p:spPr>
          <a:xfrm>
            <a:off x="-2427" y="4935946"/>
            <a:ext cx="9143999" cy="242251"/>
          </a:xfrm>
          <a:prstGeom prst="rect">
            <a:avLst/>
          </a:prstGeom>
          <a:solidFill>
            <a:srgbClr val="798FA3"/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id="{F1F04A0A-7AD5-47B0-A048-A763D5933141}"/>
              </a:ext>
            </a:extLst>
          </p:cNvPr>
          <p:cNvSpPr/>
          <p:nvPr/>
        </p:nvSpPr>
        <p:spPr>
          <a:xfrm>
            <a:off x="-2427" y="4394451"/>
            <a:ext cx="9143999" cy="546825"/>
          </a:xfrm>
          <a:prstGeom prst="rect">
            <a:avLst/>
          </a:prstGeom>
          <a:solidFill>
            <a:srgbClr val="40546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Прямоугольник 37">
            <a:extLst>
              <a:ext uri="{FF2B5EF4-FFF2-40B4-BE49-F238E27FC236}">
                <a16:creationId xmlns:a16="http://schemas.microsoft.com/office/drawing/2014/main" id="{50A8DF4F-8C8C-459B-84B6-18462846F357}"/>
              </a:ext>
            </a:extLst>
          </p:cNvPr>
          <p:cNvSpPr/>
          <p:nvPr/>
        </p:nvSpPr>
        <p:spPr>
          <a:xfrm>
            <a:off x="-2427" y="4158776"/>
            <a:ext cx="9143999" cy="242251"/>
          </a:xfrm>
          <a:prstGeom prst="rect">
            <a:avLst/>
          </a:prstGeom>
          <a:solidFill>
            <a:srgbClr val="798FA3"/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EA21040E-29F8-416C-871A-D8CDF82AE784}"/>
              </a:ext>
            </a:extLst>
          </p:cNvPr>
          <p:cNvSpPr/>
          <p:nvPr/>
        </p:nvSpPr>
        <p:spPr>
          <a:xfrm>
            <a:off x="-2427" y="3459392"/>
            <a:ext cx="9143999" cy="709034"/>
          </a:xfrm>
          <a:prstGeom prst="rect">
            <a:avLst/>
          </a:prstGeom>
          <a:solidFill>
            <a:srgbClr val="40546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87852733-239F-4D27-B77A-F972CD3CDB02}"/>
              </a:ext>
            </a:extLst>
          </p:cNvPr>
          <p:cNvSpPr/>
          <p:nvPr/>
        </p:nvSpPr>
        <p:spPr>
          <a:xfrm>
            <a:off x="-2427" y="3004971"/>
            <a:ext cx="9143999" cy="454420"/>
          </a:xfrm>
          <a:prstGeom prst="rect">
            <a:avLst/>
          </a:prstGeom>
          <a:solidFill>
            <a:srgbClr val="798FA3"/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66C1A0D1-C6AF-40AA-8638-DDB438201B53}"/>
              </a:ext>
            </a:extLst>
          </p:cNvPr>
          <p:cNvSpPr/>
          <p:nvPr/>
        </p:nvSpPr>
        <p:spPr>
          <a:xfrm>
            <a:off x="-2427" y="2691110"/>
            <a:ext cx="9143999" cy="317257"/>
          </a:xfrm>
          <a:prstGeom prst="rect">
            <a:avLst/>
          </a:prstGeom>
          <a:solidFill>
            <a:srgbClr val="40546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AD8DB885-B14C-46BC-895B-3A35A4AE3EA4}"/>
              </a:ext>
            </a:extLst>
          </p:cNvPr>
          <p:cNvSpPr/>
          <p:nvPr/>
        </p:nvSpPr>
        <p:spPr>
          <a:xfrm>
            <a:off x="-2427" y="1739094"/>
            <a:ext cx="9143999" cy="305812"/>
          </a:xfrm>
          <a:prstGeom prst="rect">
            <a:avLst/>
          </a:prstGeom>
          <a:solidFill>
            <a:srgbClr val="40546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Прямоугольник 58">
            <a:extLst>
              <a:ext uri="{FF2B5EF4-FFF2-40B4-BE49-F238E27FC236}">
                <a16:creationId xmlns:a16="http://schemas.microsoft.com/office/drawing/2014/main" id="{108B47F2-2ED9-44F6-81F7-D1B359E7A78F}"/>
              </a:ext>
            </a:extLst>
          </p:cNvPr>
          <p:cNvSpPr/>
          <p:nvPr/>
        </p:nvSpPr>
        <p:spPr>
          <a:xfrm>
            <a:off x="-2427" y="2039674"/>
            <a:ext cx="9143999" cy="657445"/>
          </a:xfrm>
          <a:prstGeom prst="rect">
            <a:avLst/>
          </a:prstGeom>
          <a:solidFill>
            <a:srgbClr val="798FA3"/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2" name="Прямоугольник 461">
            <a:extLst>
              <a:ext uri="{FF2B5EF4-FFF2-40B4-BE49-F238E27FC236}">
                <a16:creationId xmlns:a16="http://schemas.microsoft.com/office/drawing/2014/main" id="{F2A9DFDA-BF9E-4D51-84D5-C88A6650F436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3" name="Прямоугольник 462">
            <a:extLst>
              <a:ext uri="{FF2B5EF4-FFF2-40B4-BE49-F238E27FC236}">
                <a16:creationId xmlns:a16="http://schemas.microsoft.com/office/drawing/2014/main" id="{41DA433C-3E58-48A1-9601-CB49DF331D87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64" name="Группа 463">
            <a:extLst>
              <a:ext uri="{FF2B5EF4-FFF2-40B4-BE49-F238E27FC236}">
                <a16:creationId xmlns:a16="http://schemas.microsoft.com/office/drawing/2014/main" id="{81944C67-3C72-4D34-877D-AAF4B22F1ED3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465" name="Прямоугольник 464">
              <a:extLst>
                <a:ext uri="{FF2B5EF4-FFF2-40B4-BE49-F238E27FC236}">
                  <a16:creationId xmlns:a16="http://schemas.microsoft.com/office/drawing/2014/main" id="{916CE2FD-6470-417A-9E6D-B4DE8B223B5C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66" name="Рисунок 465">
              <a:extLst>
                <a:ext uri="{FF2B5EF4-FFF2-40B4-BE49-F238E27FC236}">
                  <a16:creationId xmlns:a16="http://schemas.microsoft.com/office/drawing/2014/main" id="{20F35FF9-73C4-4E38-9016-9DD040DEE1D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467" name="TextBox 466">
            <a:extLst>
              <a:ext uri="{FF2B5EF4-FFF2-40B4-BE49-F238E27FC236}">
                <a16:creationId xmlns:a16="http://schemas.microsoft.com/office/drawing/2014/main" id="{F38108FF-B241-455E-8D9D-545833986C6F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468" name="Rectangle 13">
            <a:extLst>
              <a:ext uri="{FF2B5EF4-FFF2-40B4-BE49-F238E27FC236}">
                <a16:creationId xmlns:a16="http://schemas.microsoft.com/office/drawing/2014/main" id="{64971DA9-1520-4BA2-AC95-300E1C6C1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7" y="731426"/>
            <a:ext cx="2730992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l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ЭТАПЫ РАБОТЫ </a:t>
            </a:r>
          </a:p>
          <a:p>
            <a:pPr marL="0" marR="0" lvl="0" indent="0" algn="l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над Проектом</a:t>
            </a:r>
          </a:p>
        </p:txBody>
      </p:sp>
      <p:sp>
        <p:nvSpPr>
          <p:cNvPr id="67" name="Овал 66">
            <a:extLst>
              <a:ext uri="{FF2B5EF4-FFF2-40B4-BE49-F238E27FC236}">
                <a16:creationId xmlns:a16="http://schemas.microsoft.com/office/drawing/2014/main" id="{6D4157CC-62DB-4F98-84EC-D5ADE1CC5800}"/>
              </a:ext>
            </a:extLst>
          </p:cNvPr>
          <p:cNvSpPr>
            <a:spLocks noChangeAspect="1"/>
          </p:cNvSpPr>
          <p:nvPr/>
        </p:nvSpPr>
        <p:spPr>
          <a:xfrm>
            <a:off x="471641" y="1784774"/>
            <a:ext cx="140400" cy="140400"/>
          </a:xfrm>
          <a:prstGeom prst="ellipse">
            <a:avLst/>
          </a:prstGeom>
          <a:solidFill>
            <a:srgbClr val="1F497D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Овал 67">
            <a:extLst>
              <a:ext uri="{FF2B5EF4-FFF2-40B4-BE49-F238E27FC236}">
                <a16:creationId xmlns:a16="http://schemas.microsoft.com/office/drawing/2014/main" id="{02FBAE91-B0CF-4380-B112-F7A1A58CA72A}"/>
              </a:ext>
            </a:extLst>
          </p:cNvPr>
          <p:cNvSpPr>
            <a:spLocks noChangeAspect="1"/>
          </p:cNvSpPr>
          <p:nvPr/>
        </p:nvSpPr>
        <p:spPr>
          <a:xfrm>
            <a:off x="471641" y="2071159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Rectangle 13">
            <a:extLst>
              <a:ext uri="{FF2B5EF4-FFF2-40B4-BE49-F238E27FC236}">
                <a16:creationId xmlns:a16="http://schemas.microsoft.com/office/drawing/2014/main" id="{F986F6D8-CC9B-48B9-A258-4A068A4D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1" y="1437151"/>
            <a:ext cx="372304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РАБОТА ВКЛЮЧАЕТ </a:t>
            </a:r>
            <a:r>
              <a:rPr lang="ru-RU" sz="16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10 ЭТАПОВ:</a:t>
            </a:r>
          </a:p>
        </p:txBody>
      </p:sp>
      <p:sp>
        <p:nvSpPr>
          <p:cNvPr id="34" name="Rectangle 13">
            <a:extLst>
              <a:ext uri="{FF2B5EF4-FFF2-40B4-BE49-F238E27FC236}">
                <a16:creationId xmlns:a16="http://schemas.microsoft.com/office/drawing/2014/main" id="{C486B1B2-F0E2-429E-AC25-B3C086873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290" y="5997220"/>
            <a:ext cx="7335207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В настоящее время ведутся работы по 1, 2, 3, 4 и 5 этапам</a:t>
            </a:r>
          </a:p>
        </p:txBody>
      </p:sp>
      <p:sp>
        <p:nvSpPr>
          <p:cNvPr id="43" name="Овал 42">
            <a:extLst>
              <a:ext uri="{FF2B5EF4-FFF2-40B4-BE49-F238E27FC236}">
                <a16:creationId xmlns:a16="http://schemas.microsoft.com/office/drawing/2014/main" id="{96DA3E39-DABE-4F0B-9533-B74AFA0CC2FD}"/>
              </a:ext>
            </a:extLst>
          </p:cNvPr>
          <p:cNvSpPr>
            <a:spLocks noChangeAspect="1"/>
          </p:cNvSpPr>
          <p:nvPr/>
        </p:nvSpPr>
        <p:spPr>
          <a:xfrm>
            <a:off x="471641" y="2260437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Овал 43">
            <a:extLst>
              <a:ext uri="{FF2B5EF4-FFF2-40B4-BE49-F238E27FC236}">
                <a16:creationId xmlns:a16="http://schemas.microsoft.com/office/drawing/2014/main" id="{5B300CF8-CDA0-4B96-9DA8-837EA26F2513}"/>
              </a:ext>
            </a:extLst>
          </p:cNvPr>
          <p:cNvSpPr>
            <a:spLocks noChangeAspect="1"/>
          </p:cNvSpPr>
          <p:nvPr/>
        </p:nvSpPr>
        <p:spPr>
          <a:xfrm>
            <a:off x="471641" y="2756975"/>
            <a:ext cx="140400" cy="140400"/>
          </a:xfrm>
          <a:prstGeom prst="ellipse">
            <a:avLst/>
          </a:prstGeom>
          <a:solidFill>
            <a:srgbClr val="1F497D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Овал 44">
            <a:extLst>
              <a:ext uri="{FF2B5EF4-FFF2-40B4-BE49-F238E27FC236}">
                <a16:creationId xmlns:a16="http://schemas.microsoft.com/office/drawing/2014/main" id="{05670F87-FB9D-4BE2-BC65-5667E9DF0784}"/>
              </a:ext>
            </a:extLst>
          </p:cNvPr>
          <p:cNvSpPr>
            <a:spLocks noChangeAspect="1"/>
          </p:cNvSpPr>
          <p:nvPr/>
        </p:nvSpPr>
        <p:spPr>
          <a:xfrm>
            <a:off x="471641" y="3045611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Овал 45">
            <a:extLst>
              <a:ext uri="{FF2B5EF4-FFF2-40B4-BE49-F238E27FC236}">
                <a16:creationId xmlns:a16="http://schemas.microsoft.com/office/drawing/2014/main" id="{26959826-4B49-4958-A596-0ABF658D024B}"/>
              </a:ext>
            </a:extLst>
          </p:cNvPr>
          <p:cNvSpPr>
            <a:spLocks noChangeAspect="1"/>
          </p:cNvSpPr>
          <p:nvPr/>
        </p:nvSpPr>
        <p:spPr>
          <a:xfrm>
            <a:off x="471641" y="3518586"/>
            <a:ext cx="140400" cy="140400"/>
          </a:xfrm>
          <a:prstGeom prst="ellipse">
            <a:avLst/>
          </a:prstGeom>
          <a:solidFill>
            <a:srgbClr val="1F497D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Овал 46">
            <a:extLst>
              <a:ext uri="{FF2B5EF4-FFF2-40B4-BE49-F238E27FC236}">
                <a16:creationId xmlns:a16="http://schemas.microsoft.com/office/drawing/2014/main" id="{04444D21-690E-45C4-8E38-7D6E9ACCA05D}"/>
              </a:ext>
            </a:extLst>
          </p:cNvPr>
          <p:cNvSpPr>
            <a:spLocks noChangeAspect="1"/>
          </p:cNvSpPr>
          <p:nvPr/>
        </p:nvSpPr>
        <p:spPr>
          <a:xfrm>
            <a:off x="471641" y="4199875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Овал 47">
            <a:extLst>
              <a:ext uri="{FF2B5EF4-FFF2-40B4-BE49-F238E27FC236}">
                <a16:creationId xmlns:a16="http://schemas.microsoft.com/office/drawing/2014/main" id="{0AE61E71-D4D3-4552-B17D-EA5D75843582}"/>
              </a:ext>
            </a:extLst>
          </p:cNvPr>
          <p:cNvSpPr>
            <a:spLocks noChangeAspect="1"/>
          </p:cNvSpPr>
          <p:nvPr/>
        </p:nvSpPr>
        <p:spPr>
          <a:xfrm>
            <a:off x="471641" y="4486652"/>
            <a:ext cx="140400" cy="140400"/>
          </a:xfrm>
          <a:prstGeom prst="ellipse">
            <a:avLst/>
          </a:prstGeom>
          <a:solidFill>
            <a:srgbClr val="1F497D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Овал 48">
            <a:extLst>
              <a:ext uri="{FF2B5EF4-FFF2-40B4-BE49-F238E27FC236}">
                <a16:creationId xmlns:a16="http://schemas.microsoft.com/office/drawing/2014/main" id="{928AB568-7040-4C46-90AF-028D78B406A3}"/>
              </a:ext>
            </a:extLst>
          </p:cNvPr>
          <p:cNvSpPr>
            <a:spLocks noChangeAspect="1"/>
          </p:cNvSpPr>
          <p:nvPr/>
        </p:nvSpPr>
        <p:spPr>
          <a:xfrm>
            <a:off x="471641" y="4986067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Овал 49">
            <a:extLst>
              <a:ext uri="{FF2B5EF4-FFF2-40B4-BE49-F238E27FC236}">
                <a16:creationId xmlns:a16="http://schemas.microsoft.com/office/drawing/2014/main" id="{F6A273A1-3539-41B2-87E3-27A48A56D58E}"/>
              </a:ext>
            </a:extLst>
          </p:cNvPr>
          <p:cNvSpPr>
            <a:spLocks noChangeAspect="1"/>
          </p:cNvSpPr>
          <p:nvPr/>
        </p:nvSpPr>
        <p:spPr>
          <a:xfrm>
            <a:off x="471641" y="5247014"/>
            <a:ext cx="140400" cy="140400"/>
          </a:xfrm>
          <a:prstGeom prst="ellipse">
            <a:avLst/>
          </a:prstGeom>
          <a:solidFill>
            <a:srgbClr val="1F497D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Овал 50">
            <a:extLst>
              <a:ext uri="{FF2B5EF4-FFF2-40B4-BE49-F238E27FC236}">
                <a16:creationId xmlns:a16="http://schemas.microsoft.com/office/drawing/2014/main" id="{9062111C-346C-47D5-8C55-2C9365B5F12C}"/>
              </a:ext>
            </a:extLst>
          </p:cNvPr>
          <p:cNvSpPr>
            <a:spLocks noChangeAspect="1"/>
          </p:cNvSpPr>
          <p:nvPr/>
        </p:nvSpPr>
        <p:spPr>
          <a:xfrm>
            <a:off x="471641" y="5532066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2" name="Прямая соединительная линия 61">
            <a:extLst>
              <a:ext uri="{FF2B5EF4-FFF2-40B4-BE49-F238E27FC236}">
                <a16:creationId xmlns:a16="http://schemas.microsoft.com/office/drawing/2014/main" id="{C4BC033C-9B0E-4B64-949F-10DD471C3CFC}"/>
              </a:ext>
            </a:extLst>
          </p:cNvPr>
          <p:cNvCxnSpPr>
            <a:cxnSpLocks noChangeAspect="1"/>
          </p:cNvCxnSpPr>
          <p:nvPr/>
        </p:nvCxnSpPr>
        <p:spPr>
          <a:xfrm>
            <a:off x="283611" y="1739094"/>
            <a:ext cx="0" cy="300580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60000"/>
                <a:lumOff val="40000"/>
              </a:srgbClr>
            </a:solidFill>
            <a:prstDash val="solid"/>
          </a:ln>
          <a:effectLst/>
        </p:spPr>
      </p:cxnSp>
      <p:cxnSp>
        <p:nvCxnSpPr>
          <p:cNvPr id="65" name="Прямая соединительная линия 64">
            <a:extLst>
              <a:ext uri="{FF2B5EF4-FFF2-40B4-BE49-F238E27FC236}">
                <a16:creationId xmlns:a16="http://schemas.microsoft.com/office/drawing/2014/main" id="{AFADEE67-1271-4C93-81C8-6F173207029E}"/>
              </a:ext>
            </a:extLst>
          </p:cNvPr>
          <p:cNvCxnSpPr>
            <a:cxnSpLocks/>
          </p:cNvCxnSpPr>
          <p:nvPr/>
        </p:nvCxnSpPr>
        <p:spPr>
          <a:xfrm>
            <a:off x="283611" y="2039674"/>
            <a:ext cx="0" cy="651436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75000"/>
              </a:srgbClr>
            </a:solidFill>
            <a:prstDash val="solid"/>
          </a:ln>
          <a:effectLst/>
        </p:spPr>
      </p:cxnSp>
      <p:cxnSp>
        <p:nvCxnSpPr>
          <p:cNvPr id="66" name="Прямая соединительная линия 65">
            <a:extLst>
              <a:ext uri="{FF2B5EF4-FFF2-40B4-BE49-F238E27FC236}">
                <a16:creationId xmlns:a16="http://schemas.microsoft.com/office/drawing/2014/main" id="{DD7C3029-F600-4F3F-9B30-5836C8D421C9}"/>
              </a:ext>
            </a:extLst>
          </p:cNvPr>
          <p:cNvCxnSpPr>
            <a:cxnSpLocks noChangeAspect="1"/>
          </p:cNvCxnSpPr>
          <p:nvPr/>
        </p:nvCxnSpPr>
        <p:spPr>
          <a:xfrm>
            <a:off x="283611" y="3459391"/>
            <a:ext cx="0" cy="709035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60000"/>
                <a:lumOff val="40000"/>
              </a:srgbClr>
            </a:solidFill>
            <a:prstDash val="solid"/>
          </a:ln>
          <a:effectLst/>
        </p:spPr>
      </p:cxnSp>
      <p:cxnSp>
        <p:nvCxnSpPr>
          <p:cNvPr id="61" name="Прямая соединительная линия 60">
            <a:extLst>
              <a:ext uri="{FF2B5EF4-FFF2-40B4-BE49-F238E27FC236}">
                <a16:creationId xmlns:a16="http://schemas.microsoft.com/office/drawing/2014/main" id="{DDC8B48E-D62C-4226-8873-2C4D710DC6E6}"/>
              </a:ext>
            </a:extLst>
          </p:cNvPr>
          <p:cNvCxnSpPr>
            <a:cxnSpLocks noChangeAspect="1"/>
          </p:cNvCxnSpPr>
          <p:nvPr/>
        </p:nvCxnSpPr>
        <p:spPr>
          <a:xfrm>
            <a:off x="283611" y="2699448"/>
            <a:ext cx="0" cy="300580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60000"/>
                <a:lumOff val="40000"/>
              </a:srgbClr>
            </a:solidFill>
            <a:prstDash val="solid"/>
          </a:ln>
          <a:effectLst/>
        </p:spPr>
      </p:cxnSp>
      <p:cxnSp>
        <p:nvCxnSpPr>
          <p:cNvPr id="69" name="Прямая соединительная линия 68">
            <a:extLst>
              <a:ext uri="{FF2B5EF4-FFF2-40B4-BE49-F238E27FC236}">
                <a16:creationId xmlns:a16="http://schemas.microsoft.com/office/drawing/2014/main" id="{F1732176-A0FB-4A6A-9753-F50DC9F7B74E}"/>
              </a:ext>
            </a:extLst>
          </p:cNvPr>
          <p:cNvCxnSpPr>
            <a:cxnSpLocks/>
          </p:cNvCxnSpPr>
          <p:nvPr/>
        </p:nvCxnSpPr>
        <p:spPr>
          <a:xfrm>
            <a:off x="283611" y="3000028"/>
            <a:ext cx="0" cy="459363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75000"/>
              </a:srgbClr>
            </a:solidFill>
            <a:prstDash val="solid"/>
          </a:ln>
          <a:effectLst/>
        </p:spPr>
      </p:cxnSp>
      <p:cxnSp>
        <p:nvCxnSpPr>
          <p:cNvPr id="70" name="Прямая соединительная линия 69">
            <a:extLst>
              <a:ext uri="{FF2B5EF4-FFF2-40B4-BE49-F238E27FC236}">
                <a16:creationId xmlns:a16="http://schemas.microsoft.com/office/drawing/2014/main" id="{270BFD4B-648B-404A-9C6F-D8342822BB29}"/>
              </a:ext>
            </a:extLst>
          </p:cNvPr>
          <p:cNvCxnSpPr>
            <a:cxnSpLocks/>
          </p:cNvCxnSpPr>
          <p:nvPr/>
        </p:nvCxnSpPr>
        <p:spPr>
          <a:xfrm>
            <a:off x="283611" y="4164794"/>
            <a:ext cx="0" cy="236233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75000"/>
              </a:srgbClr>
            </a:solidFill>
            <a:prstDash val="solid"/>
          </a:ln>
          <a:effectLst/>
        </p:spPr>
      </p:cxnSp>
      <p:cxnSp>
        <p:nvCxnSpPr>
          <p:cNvPr id="71" name="Прямая соединительная линия 70">
            <a:extLst>
              <a:ext uri="{FF2B5EF4-FFF2-40B4-BE49-F238E27FC236}">
                <a16:creationId xmlns:a16="http://schemas.microsoft.com/office/drawing/2014/main" id="{AC6EE5D5-F4FC-4DAD-A271-08B0E3088C5F}"/>
              </a:ext>
            </a:extLst>
          </p:cNvPr>
          <p:cNvCxnSpPr>
            <a:cxnSpLocks noChangeAspect="1"/>
          </p:cNvCxnSpPr>
          <p:nvPr/>
        </p:nvCxnSpPr>
        <p:spPr>
          <a:xfrm>
            <a:off x="283611" y="4395739"/>
            <a:ext cx="0" cy="540207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60000"/>
                <a:lumOff val="40000"/>
              </a:srgbClr>
            </a:solidFill>
            <a:prstDash val="solid"/>
          </a:ln>
          <a:effectLst/>
        </p:spPr>
      </p:cxnSp>
      <p:cxnSp>
        <p:nvCxnSpPr>
          <p:cNvPr id="72" name="Прямая соединительная линия 71">
            <a:extLst>
              <a:ext uri="{FF2B5EF4-FFF2-40B4-BE49-F238E27FC236}">
                <a16:creationId xmlns:a16="http://schemas.microsoft.com/office/drawing/2014/main" id="{3970227E-47EF-4491-BF9D-135B5E6A7FF0}"/>
              </a:ext>
            </a:extLst>
          </p:cNvPr>
          <p:cNvCxnSpPr>
            <a:cxnSpLocks/>
          </p:cNvCxnSpPr>
          <p:nvPr/>
        </p:nvCxnSpPr>
        <p:spPr>
          <a:xfrm>
            <a:off x="283611" y="4941964"/>
            <a:ext cx="0" cy="236233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75000"/>
              </a:srgbClr>
            </a:solidFill>
            <a:prstDash val="solid"/>
          </a:ln>
          <a:effectLst/>
        </p:spPr>
      </p:cxnSp>
      <p:cxnSp>
        <p:nvCxnSpPr>
          <p:cNvPr id="73" name="Прямая соединительная линия 72">
            <a:extLst>
              <a:ext uri="{FF2B5EF4-FFF2-40B4-BE49-F238E27FC236}">
                <a16:creationId xmlns:a16="http://schemas.microsoft.com/office/drawing/2014/main" id="{64EBCB9B-BCD5-45D6-8C43-858028348CE4}"/>
              </a:ext>
            </a:extLst>
          </p:cNvPr>
          <p:cNvCxnSpPr>
            <a:cxnSpLocks noChangeAspect="1"/>
          </p:cNvCxnSpPr>
          <p:nvPr/>
        </p:nvCxnSpPr>
        <p:spPr>
          <a:xfrm>
            <a:off x="283611" y="5178197"/>
            <a:ext cx="0" cy="308915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60000"/>
                <a:lumOff val="40000"/>
              </a:srgbClr>
            </a:solidFill>
            <a:prstDash val="solid"/>
          </a:ln>
          <a:effectLst/>
        </p:spPr>
      </p:cxnSp>
      <p:cxnSp>
        <p:nvCxnSpPr>
          <p:cNvPr id="74" name="Прямая соединительная линия 73">
            <a:extLst>
              <a:ext uri="{FF2B5EF4-FFF2-40B4-BE49-F238E27FC236}">
                <a16:creationId xmlns:a16="http://schemas.microsoft.com/office/drawing/2014/main" id="{E4DDDEA1-A7F2-4813-97C0-A4589374332B}"/>
              </a:ext>
            </a:extLst>
          </p:cNvPr>
          <p:cNvCxnSpPr>
            <a:cxnSpLocks/>
          </p:cNvCxnSpPr>
          <p:nvPr/>
        </p:nvCxnSpPr>
        <p:spPr>
          <a:xfrm>
            <a:off x="283611" y="5483491"/>
            <a:ext cx="0" cy="490000"/>
          </a:xfrm>
          <a:prstGeom prst="line">
            <a:avLst/>
          </a:prstGeom>
          <a:noFill/>
          <a:ln w="44450" cap="flat" cmpd="thinThick" algn="ctr">
            <a:solidFill>
              <a:srgbClr val="1F497D">
                <a:lumMod val="75000"/>
              </a:srgbClr>
            </a:solidFill>
            <a:prstDash val="solid"/>
          </a:ln>
          <a:effectLst/>
        </p:spPr>
      </p:cxnSp>
      <p:sp>
        <p:nvSpPr>
          <p:cNvPr id="79" name="Прямоугольник 78">
            <a:extLst>
              <a:ext uri="{FF2B5EF4-FFF2-40B4-BE49-F238E27FC236}">
                <a16:creationId xmlns:a16="http://schemas.microsoft.com/office/drawing/2014/main" id="{A8954424-88F1-43B6-98CE-1A51B66CF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66" y="1742304"/>
            <a:ext cx="9035311" cy="43499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 eaLnBrk="0" fontAlgn="base" hangingPunct="0">
              <a:lnSpc>
                <a:spcPts val="1600"/>
              </a:lnSpc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anose="020B0604020202020204" pitchFamily="34" charset="0"/>
              </a:rPr>
              <a:t>1     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Топографо-геодезические работы по созданию цифрового топографического плана;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Arial" pitchFamily="34" charset="0"/>
            </a:endParaRP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buNone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itchFamily="34" charset="0"/>
              </a:rPr>
              <a:t>2     </a:t>
            </a:r>
            <a:r>
              <a:rPr 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Сбор и систематизация исходных данных. </a:t>
            </a:r>
          </a:p>
          <a:p>
            <a:pPr marL="360000" lvl="1" indent="0" eaLnBrk="0" fontAlgn="base" hangingPunct="0">
              <a:lnSpc>
                <a:spcPts val="1600"/>
              </a:lnSpc>
              <a:spcBef>
                <a:spcPts val="0"/>
              </a:spcBef>
              <a:buNone/>
              <a:defRPr/>
            </a:pPr>
            <a:r>
              <a:rPr 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Создание базы пространственных данных и базы данных электронных документов   </a:t>
            </a:r>
          </a:p>
          <a:p>
            <a:pPr marL="36000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ts val="600"/>
              </a:spcAft>
              <a:buNone/>
              <a:defRPr/>
            </a:pPr>
            <a:r>
              <a:rPr 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исходных данных для разработки материалов обоснования генерального плана;</a:t>
            </a:r>
            <a:endParaRPr lang="ru-RU" altLang="ru-RU" sz="1400" b="1" dirty="0">
              <a:solidFill>
                <a:prstClr val="white"/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ts val="600"/>
              </a:spcAft>
              <a:buNone/>
              <a:defRPr/>
            </a:pPr>
            <a:r>
              <a:rPr lang="ru-RU" altLang="ru-RU" sz="18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3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     Градостроительный анализ территории муниципального образования город Краснодар;</a:t>
            </a: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Arial" pitchFamily="34" charset="0"/>
            </a:endParaRP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ct val="0"/>
              </a:spcAft>
              <a:buNone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itchFamily="34" charset="0"/>
              </a:rPr>
              <a:t>4 </a:t>
            </a:r>
            <a:r>
              <a:rPr kumimoji="0" lang="ru-RU" altLang="ru-RU" sz="18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itchFamily="34" charset="0"/>
              </a:rPr>
              <a:t>    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Концепция генерального плана муниципального образования город Краснодар </a:t>
            </a:r>
          </a:p>
          <a:p>
            <a:pPr marL="36000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ts val="600"/>
              </a:spcAft>
              <a:buNone/>
              <a:defRPr/>
            </a:pP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на период 2021-2040 </a:t>
            </a:r>
            <a:r>
              <a:rPr lang="ru-RU" altLang="ru-RU" sz="1400" b="1" dirty="0" err="1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гг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;</a:t>
            </a:r>
            <a:endParaRPr kumimoji="0" lang="ru-RU" altLang="ru-RU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cs typeface="Arial" pitchFamily="34" charset="0"/>
            </a:endParaRP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ct val="0"/>
              </a:spcAft>
              <a:buNone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Arial" pitchFamily="34" charset="0"/>
              </a:rPr>
              <a:t>5     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Организация обсуждения альтернативных вариантов Концепции генерального плана  </a:t>
            </a:r>
          </a:p>
          <a:p>
            <a:pPr marL="36000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ct val="0"/>
              </a:spcAft>
              <a:buNone/>
              <a:defRPr/>
            </a:pP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муниципального образования город Краснодар на период 2021-2040 гг. </a:t>
            </a:r>
          </a:p>
          <a:p>
            <a:pPr marL="36000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ts val="600"/>
              </a:spcAft>
              <a:buNone/>
              <a:defRPr/>
            </a:pP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и выбора целевого варианта;</a:t>
            </a: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ts val="600"/>
              </a:spcAft>
              <a:buNone/>
              <a:defRPr/>
            </a:pPr>
            <a:r>
              <a:rPr lang="ru-RU" altLang="ru-RU" sz="18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6   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 Подготовка и согласование предварительного варианта проекта генерального плана;</a:t>
            </a: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ct val="0"/>
              </a:spcAft>
              <a:buNone/>
              <a:defRPr/>
            </a:pPr>
            <a:r>
              <a:rPr lang="ru-RU" altLang="ru-RU" sz="18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7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     Сопровождение публичных слушаний по проекту генерального плана, </a:t>
            </a: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ts val="600"/>
              </a:spcAft>
              <a:buNone/>
              <a:defRPr/>
            </a:pP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        опубликование проекта во </a:t>
            </a:r>
            <a:r>
              <a:rPr lang="ru-RU" altLang="ru-RU" sz="1400" b="1" dirty="0" err="1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ФГИС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</a:t>
            </a:r>
            <a:r>
              <a:rPr lang="ru-RU" altLang="ru-RU" sz="1400" b="1" dirty="0" err="1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ТП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;</a:t>
            </a: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ts val="600"/>
              </a:spcAft>
              <a:buNone/>
              <a:defRPr/>
            </a:pPr>
            <a:r>
              <a:rPr lang="ru-RU" altLang="ru-RU" sz="18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8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     Сопровождение согласования проекта Генерального плана;</a:t>
            </a: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ts val="600"/>
              </a:spcAft>
              <a:buNone/>
              <a:defRPr/>
            </a:pPr>
            <a:r>
              <a:rPr lang="ru-RU" altLang="ru-RU" sz="18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9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     Подготовка окончательного варианта проекта генерального плана;</a:t>
            </a: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ct val="0"/>
              </a:spcAft>
              <a:buNone/>
              <a:defRPr/>
            </a:pPr>
            <a:r>
              <a:rPr lang="ru-RU" altLang="ru-RU" sz="18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10</a:t>
            </a: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  Изготовление печатной версии утверждаемой части Генерального плана муниципального    </a:t>
            </a:r>
          </a:p>
          <a:p>
            <a:pPr marL="0" lvl="1" indent="0" eaLnBrk="0" fontAlgn="base" hangingPunct="0">
              <a:lnSpc>
                <a:spcPts val="1600"/>
              </a:lnSpc>
              <a:spcBef>
                <a:spcPts val="0"/>
              </a:spcBef>
              <a:spcAft>
                <a:spcPct val="0"/>
              </a:spcAft>
              <a:buNone/>
              <a:defRPr/>
            </a:pPr>
            <a:r>
              <a:rPr lang="ru-RU" altLang="ru-RU" sz="1400" b="1" dirty="0">
                <a:solidFill>
                  <a:prstClr val="white"/>
                </a:solidFill>
                <a:latin typeface="Century Gothic" panose="020B0502020202020204" pitchFamily="34" charset="0"/>
                <a:cs typeface="Arial" pitchFamily="34" charset="0"/>
              </a:rPr>
              <a:t>         образования город Краснодар на период 2021-2040 гг.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7312F521-1A94-4134-A774-B76FF2BD5E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50092" y="587021"/>
            <a:ext cx="1591479" cy="1151148"/>
          </a:xfrm>
          <a:prstGeom prst="rect">
            <a:avLst/>
          </a:prstGeom>
        </p:spPr>
      </p:pic>
      <p:sp>
        <p:nvSpPr>
          <p:cNvPr id="52" name="Прямоугольник 51">
            <a:extLst>
              <a:ext uri="{FF2B5EF4-FFF2-40B4-BE49-F238E27FC236}">
                <a16:creationId xmlns:a16="http://schemas.microsoft.com/office/drawing/2014/main" id="{D7827B78-3CD6-4355-99A9-8992CD5CFF56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82989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75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250"/>
                            </p:stCondLst>
                            <p:childTnLst>
                              <p:par>
                                <p:cTn id="6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1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1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1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1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1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4" dur="1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1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1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1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750"/>
                            </p:stCondLst>
                            <p:childTnLst>
                              <p:par>
                                <p:cTn id="9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9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9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9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9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9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9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9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9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9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9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9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6750"/>
                            </p:stCondLst>
                            <p:childTnLst>
                              <p:par>
                                <p:cTn id="16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1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" dur="1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1" grpId="0" animBg="1"/>
      <p:bldP spid="40" grpId="0" animBg="1"/>
      <p:bldP spid="39" grpId="0" animBg="1"/>
      <p:bldP spid="38" grpId="0" animBg="1"/>
      <p:bldP spid="37" grpId="0" animBg="1"/>
      <p:bldP spid="36" grpId="0" animBg="1"/>
      <p:bldP spid="35" grpId="0" animBg="1"/>
      <p:bldP spid="58" grpId="0" animBg="1"/>
      <p:bldP spid="59" grpId="0" animBg="1"/>
      <p:bldP spid="468" grpId="0"/>
      <p:bldP spid="67" grpId="0" animBg="1"/>
      <p:bldP spid="68" grpId="0" animBg="1"/>
      <p:bldP spid="33" grpId="0"/>
      <p:bldP spid="34" grpId="0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7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F8900152-0CE4-400E-9513-B44B8896073A}"/>
              </a:ext>
            </a:extLst>
          </p:cNvPr>
          <p:cNvSpPr/>
          <p:nvPr/>
        </p:nvSpPr>
        <p:spPr>
          <a:xfrm>
            <a:off x="-2426" y="5563959"/>
            <a:ext cx="9146426" cy="680061"/>
          </a:xfrm>
          <a:prstGeom prst="rect">
            <a:avLst/>
          </a:prstGeom>
          <a:solidFill>
            <a:srgbClr val="798FA3"/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BF803B2C-1F86-4FCF-B35E-3A16E6C50057}"/>
              </a:ext>
            </a:extLst>
          </p:cNvPr>
          <p:cNvSpPr/>
          <p:nvPr/>
        </p:nvSpPr>
        <p:spPr>
          <a:xfrm>
            <a:off x="-2426" y="2122229"/>
            <a:ext cx="4304218" cy="3390680"/>
          </a:xfrm>
          <a:prstGeom prst="rect">
            <a:avLst/>
          </a:prstGeom>
          <a:solidFill>
            <a:srgbClr val="40546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D74A2BB3-BB55-481D-B266-DE6270259F0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8477" y="2122473"/>
            <a:ext cx="4795524" cy="3390436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5" name="Rectangle 13">
            <a:extLst>
              <a:ext uri="{FF2B5EF4-FFF2-40B4-BE49-F238E27FC236}">
                <a16:creationId xmlns:a16="http://schemas.microsoft.com/office/drawing/2014/main" id="{23F69A57-4656-451A-BF3A-0DFC025D8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731426"/>
            <a:ext cx="534381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ТОПОГРАФО-ГЕОДЕЗИЧЕСКИЕ РАБОТЫ 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по созданию цифрового топографического плана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61" name="Прямоугольник 60">
            <a:extLst>
              <a:ext uri="{FF2B5EF4-FFF2-40B4-BE49-F238E27FC236}">
                <a16:creationId xmlns:a16="http://schemas.microsoft.com/office/drawing/2014/main" id="{D351A7B9-B157-4E60-A479-28B4A1434547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  <p:sp>
        <p:nvSpPr>
          <p:cNvPr id="16" name="Rectangle 13">
            <a:extLst>
              <a:ext uri="{FF2B5EF4-FFF2-40B4-BE49-F238E27FC236}">
                <a16:creationId xmlns:a16="http://schemas.microsoft.com/office/drawing/2014/main" id="{C81B5E35-8339-41A1-8927-CD80390D3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1424848"/>
            <a:ext cx="880291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На территории МО г. Краснодар был произведен </a:t>
            </a: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комплекс аэрофотосъёмочных работ,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который включал в себя непосредственное выполнение цифровой аэрофотосъёмки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и воздушное лазерное сканирование </a:t>
            </a:r>
            <a:r>
              <a:rPr lang="ru-RU" sz="14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(</a:t>
            </a:r>
            <a:r>
              <a:rPr lang="ru-RU" sz="1400" kern="0" dirty="0" err="1">
                <a:solidFill>
                  <a:srgbClr val="586B7B"/>
                </a:solidFill>
                <a:latin typeface="Century Gothic" panose="020B0502020202020204" pitchFamily="34" charset="0"/>
              </a:rPr>
              <a:t>лидарная</a:t>
            </a:r>
            <a:r>
              <a:rPr lang="ru-RU" sz="14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 съемка).</a:t>
            </a: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2FE2CBFD-D8D3-4602-97F0-18D34A80D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052" y="2273561"/>
            <a:ext cx="4304217" cy="30315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В результате выполнения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u="sng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дистанционного зондирования земли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на территорию МО г. Краснодар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были получены </a:t>
            </a:r>
          </a:p>
          <a:p>
            <a:pPr lvl="0" defTabSz="489813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ru-RU" sz="1400" b="1" u="sng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аэрофотосъемочные материалы </a:t>
            </a:r>
          </a:p>
          <a:p>
            <a:pPr lvl="0" defTabSz="489813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ru-RU" sz="1400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в виде: </a:t>
            </a:r>
          </a:p>
          <a:p>
            <a:pPr marL="216000"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i="1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цифровых изображений поверхности высокого разрешения </a:t>
            </a:r>
          </a:p>
          <a:p>
            <a:pPr marL="216000" lvl="0" defTabSz="489813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ru-RU" sz="1400" b="1" i="1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в количестве более чем 47 000 кадров, </a:t>
            </a:r>
          </a:p>
          <a:p>
            <a:pPr marL="216000" lvl="0" defTabSz="489813" fontAlgn="base">
              <a:spcBef>
                <a:spcPct val="0"/>
              </a:spcBef>
              <a:defRPr/>
            </a:pPr>
            <a:r>
              <a:rPr lang="ru-RU" sz="1400" b="1" i="1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а также высокоточные </a:t>
            </a:r>
          </a:p>
          <a:p>
            <a:pPr marL="216000" lvl="0" defTabSz="489813" fontAlgn="base">
              <a:spcBef>
                <a:spcPct val="0"/>
              </a:spcBef>
              <a:defRPr/>
            </a:pPr>
            <a:r>
              <a:rPr lang="ru-RU" sz="1400" b="1" i="1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пространственные данные </a:t>
            </a:r>
          </a:p>
          <a:p>
            <a:pPr marL="216000"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i="1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в виде плотного облака точек </a:t>
            </a:r>
          </a:p>
          <a:p>
            <a:pPr marL="216000"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i="1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цифровой модели поверхности.</a:t>
            </a:r>
          </a:p>
        </p:txBody>
      </p:sp>
      <p:sp>
        <p:nvSpPr>
          <p:cNvPr id="27" name="Rectangle 13">
            <a:extLst>
              <a:ext uri="{FF2B5EF4-FFF2-40B4-BE49-F238E27FC236}">
                <a16:creationId xmlns:a16="http://schemas.microsoft.com/office/drawing/2014/main" id="{CD84C28F-9CF3-413B-B20B-FC8F72C69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41" y="5666941"/>
            <a:ext cx="9038978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algn="ct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schemeClr val="bg1"/>
                </a:solidFill>
                <a:effectLst>
                  <a:outerShdw blurRad="25400" dist="50800" dir="2700000" algn="tl">
                    <a:srgbClr val="000000">
                      <a:alpha val="90000"/>
                    </a:srgbClr>
                  </a:outerShdw>
                </a:effectLst>
                <a:latin typeface="Century Gothic" panose="020B0502020202020204" pitchFamily="34" charset="0"/>
              </a:rPr>
              <a:t>На основе этих данных был построен цифровой </a:t>
            </a:r>
            <a:r>
              <a:rPr lang="ru-RU" sz="1400" b="1" kern="0" dirty="0" err="1">
                <a:solidFill>
                  <a:schemeClr val="bg1"/>
                </a:solidFill>
                <a:effectLst>
                  <a:outerShdw blurRad="25400" dist="50800" dir="2700000" algn="tl">
                    <a:srgbClr val="000000">
                      <a:alpha val="90000"/>
                    </a:srgbClr>
                  </a:outerShdw>
                </a:effectLst>
                <a:latin typeface="Century Gothic" panose="020B0502020202020204" pitchFamily="34" charset="0"/>
              </a:rPr>
              <a:t>ортофотоплан</a:t>
            </a:r>
            <a:r>
              <a:rPr lang="ru-RU" sz="1400" b="1" kern="0" dirty="0">
                <a:solidFill>
                  <a:schemeClr val="bg1"/>
                </a:solidFill>
                <a:effectLst>
                  <a:outerShdw blurRad="25400" dist="50800" dir="2700000" algn="tl">
                    <a:srgbClr val="000000">
                      <a:alpha val="90000"/>
                    </a:srgbClr>
                  </a:outerShdw>
                </a:effectLst>
                <a:latin typeface="Century Gothic" panose="020B0502020202020204" pitchFamily="34" charset="0"/>
              </a:rPr>
              <a:t> с разрешением 5 см на пиксель, </a:t>
            </a:r>
          </a:p>
          <a:p>
            <a:pPr lvl="0" algn="ct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kern="0" dirty="0">
                <a:solidFill>
                  <a:schemeClr val="bg1"/>
                </a:solidFill>
                <a:effectLst>
                  <a:outerShdw blurRad="25400" dist="50800" dir="2700000" algn="tl">
                    <a:srgbClr val="000000">
                      <a:alpha val="90000"/>
                    </a:srgbClr>
                  </a:outerShdw>
                </a:effectLst>
                <a:latin typeface="Century Gothic" panose="020B0502020202020204" pitchFamily="34" charset="0"/>
              </a:rPr>
              <a:t>покрывающий территорию площадью более 800 квадратных километров.</a:t>
            </a:r>
          </a:p>
        </p:txBody>
      </p:sp>
      <p:sp>
        <p:nvSpPr>
          <p:cNvPr id="30" name="Овал 29">
            <a:extLst>
              <a:ext uri="{FF2B5EF4-FFF2-40B4-BE49-F238E27FC236}">
                <a16:creationId xmlns:a16="http://schemas.microsoft.com/office/drawing/2014/main" id="{D327F602-47B7-4B00-9360-67175F4611A5}"/>
              </a:ext>
            </a:extLst>
          </p:cNvPr>
          <p:cNvSpPr>
            <a:spLocks noChangeAspect="1"/>
          </p:cNvSpPr>
          <p:nvPr/>
        </p:nvSpPr>
        <p:spPr>
          <a:xfrm>
            <a:off x="314052" y="3765117"/>
            <a:ext cx="140400" cy="140400"/>
          </a:xfrm>
          <a:prstGeom prst="ellipse">
            <a:avLst/>
          </a:prstGeom>
          <a:solidFill>
            <a:srgbClr val="1F497D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Овал 33">
            <a:extLst>
              <a:ext uri="{FF2B5EF4-FFF2-40B4-BE49-F238E27FC236}">
                <a16:creationId xmlns:a16="http://schemas.microsoft.com/office/drawing/2014/main" id="{20C5C2A2-9E19-4F10-BE17-EAF8CFA02A1F}"/>
              </a:ext>
            </a:extLst>
          </p:cNvPr>
          <p:cNvSpPr>
            <a:spLocks noChangeAspect="1"/>
          </p:cNvSpPr>
          <p:nvPr/>
        </p:nvSpPr>
        <p:spPr>
          <a:xfrm>
            <a:off x="314052" y="4481989"/>
            <a:ext cx="140400" cy="140400"/>
          </a:xfrm>
          <a:prstGeom prst="ellipse">
            <a:avLst/>
          </a:prstGeom>
          <a:solidFill>
            <a:srgbClr val="1F497D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Rectangle 13">
            <a:extLst>
              <a:ext uri="{FF2B5EF4-FFF2-40B4-BE49-F238E27FC236}">
                <a16:creationId xmlns:a16="http://schemas.microsoft.com/office/drawing/2014/main" id="{1F743A82-E298-41F5-87AE-66AD8E2FE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8932" y="992008"/>
            <a:ext cx="86677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algn="r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kern="0" dirty="0">
                <a:solidFill>
                  <a:srgbClr val="97A8B7"/>
                </a:solidFill>
                <a:latin typeface="Century Gothic" panose="020B0502020202020204" pitchFamily="34" charset="0"/>
              </a:rPr>
              <a:t>Этап 1</a:t>
            </a:r>
          </a:p>
        </p:txBody>
      </p:sp>
    </p:spTree>
    <p:extLst>
      <p:ext uri="{BB962C8B-B14F-4D97-AF65-F5344CB8AC3E}">
        <p14:creationId xmlns:p14="http://schemas.microsoft.com/office/powerpoint/2010/main" val="36899547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1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9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7000"/>
                            </p:stCondLst>
                            <p:childTnLst>
                              <p:par>
                                <p:cTn id="4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4" grpId="0" animBg="1"/>
      <p:bldP spid="25" grpId="0"/>
      <p:bldP spid="16" grpId="0"/>
      <p:bldP spid="18" grpId="0"/>
      <p:bldP spid="27" grpId="0"/>
      <p:bldP spid="30" grpId="0" animBg="1"/>
      <p:bldP spid="34" grpId="0" animBg="1"/>
      <p:bldP spid="3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9841CCC8-8CEF-4A73-9F85-8E782EC8741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273649"/>
            <a:ext cx="6250932" cy="4106075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5348B0A9-932E-48DB-BF24-09D3C6869B1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25711" y="3260877"/>
            <a:ext cx="3925814" cy="2424444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5" name="Rectangle 13">
            <a:extLst>
              <a:ext uri="{FF2B5EF4-FFF2-40B4-BE49-F238E27FC236}">
                <a16:creationId xmlns:a16="http://schemas.microsoft.com/office/drawing/2014/main" id="{23F69A57-4656-451A-BF3A-0DFC025D8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129" y="731426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1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Общая градостроительная ситуация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0F52F4A0-2472-4FF5-B581-A8921466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747508"/>
            <a:ext cx="49186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 расселения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в границах зон</a:t>
            </a:r>
            <a:r>
              <a:rPr kumimoji="0" lang="ru-RU" sz="1400" b="0" i="0" u="none" strike="noStrike" kern="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ближайших</a:t>
            </a:r>
            <a:r>
              <a:rPr kumimoji="0" lang="ru-RU" sz="1400" b="0" i="0" u="none" strike="noStrike" kern="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агломерационных связей </a:t>
            </a:r>
            <a:endParaRPr kumimoji="0" lang="ru-RU" sz="14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6" name="Rectangle 13">
            <a:extLst>
              <a:ext uri="{FF2B5EF4-FFF2-40B4-BE49-F238E27FC236}">
                <a16:creationId xmlns:a16="http://schemas.microsoft.com/office/drawing/2014/main" id="{9B98DBBE-0ADE-4ED9-BBA8-5616F4493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5393536"/>
            <a:ext cx="8743185" cy="877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95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Город Краснодар входит в состав Южного Федерального округа;</a:t>
            </a:r>
          </a:p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95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Город Краснодар является центром системы расселения;</a:t>
            </a:r>
          </a:p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95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Муниципальное образование город Краснодар имеет наиболее тесные транспортные, социально-экономические связи </a:t>
            </a:r>
          </a:p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95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с Динским районом Краснодарского края;</a:t>
            </a:r>
          </a:p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95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Наибольшая концентрация населенных пунктов наблюдается вдоль водных объектов (р. Кубань) и вдоль транспортных магистралей федерального значения.</a:t>
            </a: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8C968737-233C-4A75-B7EB-6901C04EED43}"/>
              </a:ext>
            </a:extLst>
          </p:cNvPr>
          <p:cNvSpPr>
            <a:spLocks noChangeAspect="1"/>
          </p:cNvSpPr>
          <p:nvPr/>
        </p:nvSpPr>
        <p:spPr>
          <a:xfrm>
            <a:off x="140779" y="5410314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Овал 17">
            <a:extLst>
              <a:ext uri="{FF2B5EF4-FFF2-40B4-BE49-F238E27FC236}">
                <a16:creationId xmlns:a16="http://schemas.microsoft.com/office/drawing/2014/main" id="{EDE8FED2-A6BE-4DDA-8719-D044A3BB38DF}"/>
              </a:ext>
            </a:extLst>
          </p:cNvPr>
          <p:cNvSpPr>
            <a:spLocks noChangeAspect="1"/>
          </p:cNvSpPr>
          <p:nvPr/>
        </p:nvSpPr>
        <p:spPr>
          <a:xfrm>
            <a:off x="140779" y="5556207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Овал 23">
            <a:extLst>
              <a:ext uri="{FF2B5EF4-FFF2-40B4-BE49-F238E27FC236}">
                <a16:creationId xmlns:a16="http://schemas.microsoft.com/office/drawing/2014/main" id="{A46B00C6-E4FF-419B-B166-19D95F81BEDC}"/>
              </a:ext>
            </a:extLst>
          </p:cNvPr>
          <p:cNvSpPr>
            <a:spLocks noChangeAspect="1"/>
          </p:cNvSpPr>
          <p:nvPr/>
        </p:nvSpPr>
        <p:spPr>
          <a:xfrm>
            <a:off x="140779" y="5702099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Овал 26">
            <a:extLst>
              <a:ext uri="{FF2B5EF4-FFF2-40B4-BE49-F238E27FC236}">
                <a16:creationId xmlns:a16="http://schemas.microsoft.com/office/drawing/2014/main" id="{335598D8-237F-426E-BA50-5A1DDBC96435}"/>
              </a:ext>
            </a:extLst>
          </p:cNvPr>
          <p:cNvSpPr>
            <a:spLocks noChangeAspect="1"/>
          </p:cNvSpPr>
          <p:nvPr/>
        </p:nvSpPr>
        <p:spPr>
          <a:xfrm>
            <a:off x="140779" y="5968463"/>
            <a:ext cx="140400" cy="140400"/>
          </a:xfrm>
          <a:prstGeom prst="ellipse">
            <a:avLst/>
          </a:prstGeom>
          <a:solidFill>
            <a:srgbClr val="1F497D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78061D3C-6745-4022-8621-86AD5D92281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6911" y="1376830"/>
            <a:ext cx="2827089" cy="1880758"/>
          </a:xfrm>
          <a:prstGeom prst="rect">
            <a:avLst/>
          </a:prstGeom>
        </p:spPr>
      </p:pic>
      <p:grpSp>
        <p:nvGrpSpPr>
          <p:cNvPr id="46" name="Группа 45">
            <a:extLst>
              <a:ext uri="{FF2B5EF4-FFF2-40B4-BE49-F238E27FC236}">
                <a16:creationId xmlns:a16="http://schemas.microsoft.com/office/drawing/2014/main" id="{CE9B8481-295F-4627-BB6B-8443721AD797}"/>
              </a:ext>
            </a:extLst>
          </p:cNvPr>
          <p:cNvGrpSpPr/>
          <p:nvPr/>
        </p:nvGrpSpPr>
        <p:grpSpPr>
          <a:xfrm>
            <a:off x="2834615" y="3508865"/>
            <a:ext cx="797348" cy="797348"/>
            <a:chOff x="2834615" y="3508865"/>
            <a:chExt cx="797348" cy="797348"/>
          </a:xfrm>
        </p:grpSpPr>
        <p:sp>
          <p:nvSpPr>
            <p:cNvPr id="43" name="Круг: прозрачная заливка 42">
              <a:extLst>
                <a:ext uri="{FF2B5EF4-FFF2-40B4-BE49-F238E27FC236}">
                  <a16:creationId xmlns:a16="http://schemas.microsoft.com/office/drawing/2014/main" id="{DF50808E-7820-466C-8EB2-53E5220ACF9D}"/>
                </a:ext>
              </a:extLst>
            </p:cNvPr>
            <p:cNvSpPr/>
            <p:nvPr/>
          </p:nvSpPr>
          <p:spPr>
            <a:xfrm>
              <a:off x="2834615" y="3508865"/>
              <a:ext cx="797348" cy="797348"/>
            </a:xfrm>
            <a:prstGeom prst="donut">
              <a:avLst>
                <a:gd name="adj" fmla="val 14718"/>
              </a:avLst>
            </a:prstGeom>
            <a:solidFill>
              <a:srgbClr val="FF0000"/>
            </a:solidFill>
            <a:ln>
              <a:solidFill>
                <a:schemeClr val="bg1"/>
              </a:solidFill>
            </a:ln>
            <a:effectLst>
              <a:outerShdw blurRad="50800" dist="50800" dir="2700000" algn="tl" rotWithShape="0">
                <a:prstClr val="black">
                  <a:alpha val="9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44" name="Овал 43">
              <a:extLst>
                <a:ext uri="{FF2B5EF4-FFF2-40B4-BE49-F238E27FC236}">
                  <a16:creationId xmlns:a16="http://schemas.microsoft.com/office/drawing/2014/main" id="{A91D75E7-4F95-4AE4-A520-27F5E715BDC0}"/>
                </a:ext>
              </a:extLst>
            </p:cNvPr>
            <p:cNvSpPr/>
            <p:nvPr/>
          </p:nvSpPr>
          <p:spPr>
            <a:xfrm>
              <a:off x="2996985" y="3671235"/>
              <a:ext cx="472608" cy="472608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  <a:effectLst>
              <a:outerShdw blurRad="50800" dist="12700" dir="2700000" algn="tl" rotWithShape="0">
                <a:prstClr val="black">
                  <a:alpha val="9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Звезда: 5 точек 44">
              <a:extLst>
                <a:ext uri="{FF2B5EF4-FFF2-40B4-BE49-F238E27FC236}">
                  <a16:creationId xmlns:a16="http://schemas.microsoft.com/office/drawing/2014/main" id="{A3FEA0BC-ADC8-4D6F-A017-B31D9AD0A721}"/>
                </a:ext>
              </a:extLst>
            </p:cNvPr>
            <p:cNvSpPr/>
            <p:nvPr/>
          </p:nvSpPr>
          <p:spPr>
            <a:xfrm>
              <a:off x="3109852" y="3784102"/>
              <a:ext cx="246874" cy="246874"/>
            </a:xfrm>
            <a:prstGeom prst="star5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6" name="Группа 55">
            <a:extLst>
              <a:ext uri="{FF2B5EF4-FFF2-40B4-BE49-F238E27FC236}">
                <a16:creationId xmlns:a16="http://schemas.microsoft.com/office/drawing/2014/main" id="{DF9F3331-8173-485E-BEA3-FE93A59D34E4}"/>
              </a:ext>
            </a:extLst>
          </p:cNvPr>
          <p:cNvGrpSpPr/>
          <p:nvPr/>
        </p:nvGrpSpPr>
        <p:grpSpPr>
          <a:xfrm>
            <a:off x="7256522" y="2680746"/>
            <a:ext cx="324000" cy="324000"/>
            <a:chOff x="6823021" y="2173334"/>
            <a:chExt cx="324000" cy="324000"/>
          </a:xfrm>
        </p:grpSpPr>
        <p:sp>
          <p:nvSpPr>
            <p:cNvPr id="52" name="Круг: прозрачная заливка 51">
              <a:extLst>
                <a:ext uri="{FF2B5EF4-FFF2-40B4-BE49-F238E27FC236}">
                  <a16:creationId xmlns:a16="http://schemas.microsoft.com/office/drawing/2014/main" id="{3C2BDD00-66A2-4EE0-B748-B42F0375E337}"/>
                </a:ext>
              </a:extLst>
            </p:cNvPr>
            <p:cNvSpPr/>
            <p:nvPr/>
          </p:nvSpPr>
          <p:spPr>
            <a:xfrm>
              <a:off x="6823021" y="2173334"/>
              <a:ext cx="324000" cy="324000"/>
            </a:xfrm>
            <a:prstGeom prst="donut">
              <a:avLst>
                <a:gd name="adj" fmla="val 14718"/>
              </a:avLst>
            </a:prstGeom>
            <a:solidFill>
              <a:srgbClr val="FF0000"/>
            </a:solidFill>
            <a:ln w="1270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3" name="Овал 52">
              <a:extLst>
                <a:ext uri="{FF2B5EF4-FFF2-40B4-BE49-F238E27FC236}">
                  <a16:creationId xmlns:a16="http://schemas.microsoft.com/office/drawing/2014/main" id="{0063EA49-C1D6-4C3E-9775-6857C4842166}"/>
                </a:ext>
              </a:extLst>
            </p:cNvPr>
            <p:cNvSpPr/>
            <p:nvPr/>
          </p:nvSpPr>
          <p:spPr>
            <a:xfrm>
              <a:off x="6889000" y="2239313"/>
              <a:ext cx="192043" cy="192043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Звезда: 5 точек 53">
              <a:extLst>
                <a:ext uri="{FF2B5EF4-FFF2-40B4-BE49-F238E27FC236}">
                  <a16:creationId xmlns:a16="http://schemas.microsoft.com/office/drawing/2014/main" id="{24CE0E1B-D7CB-40FB-9F22-B0E57611924D}"/>
                </a:ext>
              </a:extLst>
            </p:cNvPr>
            <p:cNvSpPr/>
            <p:nvPr/>
          </p:nvSpPr>
          <p:spPr>
            <a:xfrm>
              <a:off x="6934863" y="2285176"/>
              <a:ext cx="100317" cy="100317"/>
            </a:xfrm>
            <a:prstGeom prst="star5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8" name="Группа 77">
            <a:extLst>
              <a:ext uri="{FF2B5EF4-FFF2-40B4-BE49-F238E27FC236}">
                <a16:creationId xmlns:a16="http://schemas.microsoft.com/office/drawing/2014/main" id="{392B39CF-BF4E-4A9A-B3F1-079185D056D4}"/>
              </a:ext>
            </a:extLst>
          </p:cNvPr>
          <p:cNvGrpSpPr/>
          <p:nvPr/>
        </p:nvGrpSpPr>
        <p:grpSpPr>
          <a:xfrm>
            <a:off x="6931730" y="4314679"/>
            <a:ext cx="324000" cy="324000"/>
            <a:chOff x="6823021" y="2173334"/>
            <a:chExt cx="324000" cy="324000"/>
          </a:xfrm>
        </p:grpSpPr>
        <p:sp>
          <p:nvSpPr>
            <p:cNvPr id="79" name="Круг: прозрачная заливка 78">
              <a:extLst>
                <a:ext uri="{FF2B5EF4-FFF2-40B4-BE49-F238E27FC236}">
                  <a16:creationId xmlns:a16="http://schemas.microsoft.com/office/drawing/2014/main" id="{E83068B6-F8B9-4C1D-A707-31D33172BD74}"/>
                </a:ext>
              </a:extLst>
            </p:cNvPr>
            <p:cNvSpPr/>
            <p:nvPr/>
          </p:nvSpPr>
          <p:spPr>
            <a:xfrm>
              <a:off x="6823021" y="2173334"/>
              <a:ext cx="324000" cy="324000"/>
            </a:xfrm>
            <a:prstGeom prst="donut">
              <a:avLst>
                <a:gd name="adj" fmla="val 14718"/>
              </a:avLst>
            </a:prstGeom>
            <a:solidFill>
              <a:srgbClr val="FF0000"/>
            </a:solidFill>
            <a:ln w="1270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80" name="Овал 79">
              <a:extLst>
                <a:ext uri="{FF2B5EF4-FFF2-40B4-BE49-F238E27FC236}">
                  <a16:creationId xmlns:a16="http://schemas.microsoft.com/office/drawing/2014/main" id="{3FB7F6FD-7C13-472A-BF7D-E05A9D2BBECD}"/>
                </a:ext>
              </a:extLst>
            </p:cNvPr>
            <p:cNvSpPr/>
            <p:nvPr/>
          </p:nvSpPr>
          <p:spPr>
            <a:xfrm>
              <a:off x="6889000" y="2239313"/>
              <a:ext cx="192043" cy="192043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1" name="Звезда: 5 точек 80">
              <a:extLst>
                <a:ext uri="{FF2B5EF4-FFF2-40B4-BE49-F238E27FC236}">
                  <a16:creationId xmlns:a16="http://schemas.microsoft.com/office/drawing/2014/main" id="{7AD01CC3-8723-4811-B939-A300A2F62F71}"/>
                </a:ext>
              </a:extLst>
            </p:cNvPr>
            <p:cNvSpPr/>
            <p:nvPr/>
          </p:nvSpPr>
          <p:spPr>
            <a:xfrm>
              <a:off x="6934863" y="2285176"/>
              <a:ext cx="100317" cy="100317"/>
            </a:xfrm>
            <a:prstGeom prst="star5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2" name="Прямоугольник 81">
            <a:extLst>
              <a:ext uri="{FF2B5EF4-FFF2-40B4-BE49-F238E27FC236}">
                <a16:creationId xmlns:a16="http://schemas.microsoft.com/office/drawing/2014/main" id="{54A12460-B689-4E36-BBF4-489DC1AB3857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10906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1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500"/>
                            </p:stCondLst>
                            <p:childTnLst>
                              <p:par>
                                <p:cTn id="27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50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9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9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9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16" grpId="0"/>
      <p:bldP spid="17" grpId="0" animBg="1"/>
      <p:bldP spid="18" grpId="0" animBg="1"/>
      <p:bldP spid="24" grpId="0" animBg="1"/>
      <p:bldP spid="2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B1D4F3A3-A9B7-42DD-9046-8885C08B80F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08683" y="1386816"/>
            <a:ext cx="7832239" cy="3791578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0F52F4A0-2472-4FF5-B581-A8921466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756517"/>
            <a:ext cx="35821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 современного состояния 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территории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0F8035E0-CEDE-43B0-98A5-50F0D9DFD64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0036" y="2404992"/>
            <a:ext cx="1344510" cy="2486073"/>
          </a:xfrm>
          <a:prstGeom prst="rect">
            <a:avLst/>
          </a:prstGeom>
        </p:spPr>
      </p:pic>
      <p:sp>
        <p:nvSpPr>
          <p:cNvPr id="18" name="Rectangle 13">
            <a:extLst>
              <a:ext uri="{FF2B5EF4-FFF2-40B4-BE49-F238E27FC236}">
                <a16:creationId xmlns:a16="http://schemas.microsoft.com/office/drawing/2014/main" id="{08795EBE-2425-4F28-80C8-0F4B88464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1698915"/>
            <a:ext cx="2374107" cy="5463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ru-RU" sz="7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 </a:t>
            </a:r>
            <a:r>
              <a:rPr lang="ru-RU" sz="900" b="1" i="1" u="sng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Особенность территории: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наличие земель </a:t>
            </a:r>
          </a:p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      сельскохозяйственного назначения </a:t>
            </a:r>
          </a:p>
          <a:p>
            <a:pPr marL="108000"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      федерального значения.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F790F68-91DD-41EF-8746-5907F1C24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4967386"/>
            <a:ext cx="8212845" cy="12849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defTabSz="489813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ru-RU" sz="900" b="1" i="1" u="sng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Градостроительные проблемы:</a:t>
            </a:r>
            <a:endParaRPr lang="ru-RU" sz="900" b="1" kern="0" dirty="0">
              <a:solidFill>
                <a:srgbClr val="586B7B"/>
              </a:solidFill>
              <a:latin typeface="Century Gothic" panose="020B0502020202020204" pitchFamily="34" charset="0"/>
            </a:endParaRP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планировочная структура города развита недостаточно, улично-дорожная сеть не отвечает территориальному развитию города;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недостаток объектов транспортной инфраструктуры;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сетка улиц носит зачастую тупиковый характер, что в свою очередь приводит к ухудшению связности и доступности транспортной сети;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новые жилые образования имеют замкнутую планировочную сетку улиц без учета подключения их к транспортному каркасу;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в северном направлении развитие города прерывает территория военного аэродрома;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город имеет неоднородную структуру, чередование низкой плотности и расположенных на периферии районов с высокой плотностью застройки;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низкая обеспеченность зелеными насаждениями;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недостаток благоустроенных набережных вдоль водных объектов;</a:t>
            </a:r>
          </a:p>
          <a:p>
            <a:pPr marL="279450" lvl="0" indent="-171450" defTabSz="489813" fontAlgn="base">
              <a:spcBef>
                <a:spcPct val="0"/>
              </a:spcBef>
              <a:spcAft>
                <a:spcPct val="0"/>
              </a:spcAft>
              <a:buSzPct val="130000"/>
              <a:buFont typeface="Arial" panose="020B0604020202020204" pitchFamily="34" charset="0"/>
              <a:buChar char="•"/>
              <a:defRPr/>
            </a:pPr>
            <a:r>
              <a:rPr lang="ru-RU" sz="8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расположение отдельных производственных объектов в жилой зоне и вдоль реки Кубань. </a:t>
            </a:r>
          </a:p>
        </p:txBody>
      </p:sp>
      <p:sp>
        <p:nvSpPr>
          <p:cNvPr id="15" name="Rectangle 13">
            <a:extLst>
              <a:ext uri="{FF2B5EF4-FFF2-40B4-BE49-F238E27FC236}">
                <a16:creationId xmlns:a16="http://schemas.microsoft.com/office/drawing/2014/main" id="{B1208A7B-179F-4B1E-A64D-B1312EF28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036" y="1413404"/>
            <a:ext cx="4387465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ru-RU" sz="11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АНАЛИЗ СУЩЕСТВУЮЩЕЙ ГРАДОСТРОИТЕЛЬНОЙ СИТУАЦИИ: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6CF6301E-DFD3-4DCB-9703-6919F06ADBFA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  <p:pic>
        <p:nvPicPr>
          <p:cNvPr id="27" name="Рисунок 26">
            <a:extLst>
              <a:ext uri="{FF2B5EF4-FFF2-40B4-BE49-F238E27FC236}">
                <a16:creationId xmlns:a16="http://schemas.microsoft.com/office/drawing/2014/main" id="{29041210-C66B-4E30-86E2-FA52F511C2E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4878" y="1376830"/>
            <a:ext cx="1886044" cy="1258092"/>
          </a:xfrm>
          <a:prstGeom prst="rect">
            <a:avLst/>
          </a:prstGeom>
        </p:spPr>
      </p:pic>
      <p:sp>
        <p:nvSpPr>
          <p:cNvPr id="17" name="Rectangle 13">
            <a:extLst>
              <a:ext uri="{FF2B5EF4-FFF2-40B4-BE49-F238E27FC236}">
                <a16:creationId xmlns:a16="http://schemas.microsoft.com/office/drawing/2014/main" id="{36B87DB7-5269-45D1-861B-67709D8CE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129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1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Общая градостроительная ситуация</a:t>
            </a:r>
          </a:p>
        </p:txBody>
      </p:sp>
    </p:spTree>
    <p:extLst>
      <p:ext uri="{BB962C8B-B14F-4D97-AF65-F5344CB8AC3E}">
        <p14:creationId xmlns:p14="http://schemas.microsoft.com/office/powerpoint/2010/main" val="41719601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18" grpId="0"/>
      <p:bldP spid="14" grpId="0"/>
      <p:bldP spid="15" grpId="0"/>
      <p:bldP spid="1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688B37DF-FCCA-4550-AA1D-70BA58ECB52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188177"/>
            <a:ext cx="9141574" cy="4460159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0F52F4A0-2472-4FF5-B581-A8921466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563" y="627575"/>
            <a:ext cx="2687181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земельно-имущественных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отношений </a:t>
            </a:r>
            <a:endParaRPr kumimoji="0" lang="ru-RU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24" name="Rectangle 13">
            <a:extLst>
              <a:ext uri="{FF2B5EF4-FFF2-40B4-BE49-F238E27FC236}">
                <a16:creationId xmlns:a16="http://schemas.microsoft.com/office/drawing/2014/main" id="{D89097D5-EAEA-4B8F-823B-859F6117F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3014" y="5771898"/>
            <a:ext cx="47446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 территории МО город Краснодар, выявлены земельные участки, 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предоставленные из федеральной собственности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для развития жилищного строительства</a:t>
            </a:r>
          </a:p>
        </p:txBody>
      </p:sp>
      <p:grpSp>
        <p:nvGrpSpPr>
          <p:cNvPr id="123" name="Группа 122">
            <a:extLst>
              <a:ext uri="{FF2B5EF4-FFF2-40B4-BE49-F238E27FC236}">
                <a16:creationId xmlns:a16="http://schemas.microsoft.com/office/drawing/2014/main" id="{96D3D07E-74FE-4161-AA82-0B714F7B3944}"/>
              </a:ext>
            </a:extLst>
          </p:cNvPr>
          <p:cNvGrpSpPr/>
          <p:nvPr/>
        </p:nvGrpSpPr>
        <p:grpSpPr>
          <a:xfrm>
            <a:off x="7326249" y="5059308"/>
            <a:ext cx="1912538" cy="307777"/>
            <a:chOff x="181981" y="5859632"/>
            <a:chExt cx="1912538" cy="307777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D926A553-FBE2-4A83-8D56-0021FA86E649}"/>
                </a:ext>
              </a:extLst>
            </p:cNvPr>
            <p:cNvSpPr/>
            <p:nvPr/>
          </p:nvSpPr>
          <p:spPr>
            <a:xfrm>
              <a:off x="181981" y="5887709"/>
              <a:ext cx="218113" cy="117868"/>
            </a:xfrm>
            <a:prstGeom prst="rect">
              <a:avLst/>
            </a:prstGeom>
            <a:pattFill prst="dkVert">
              <a:fgClr>
                <a:srgbClr val="7030A0"/>
              </a:fgClr>
              <a:bgClr>
                <a:srgbClr val="CC66FF"/>
              </a:bgClr>
            </a:pattFill>
            <a:ln w="635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EF4D505-39B7-41A8-B023-E8B75F391E90}"/>
                </a:ext>
              </a:extLst>
            </p:cNvPr>
            <p:cNvSpPr txBox="1"/>
            <p:nvPr/>
          </p:nvSpPr>
          <p:spPr>
            <a:xfrm>
              <a:off x="483430" y="5859632"/>
              <a:ext cx="1611089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земельные участки, переданные </a:t>
              </a:r>
            </a:p>
            <a:p>
              <a:pPr marL="0" marR="0" lvl="0" indent="0" algn="l" defTabSz="914400" rtl="0" eaLnBrk="1" fontAlgn="auto" latinLnBrk="0" hangingPunct="1">
                <a:lnSpc>
                  <a:spcPts val="7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из федеральной собственности</a:t>
              </a:r>
            </a:p>
            <a:p>
              <a:pPr marL="0" marR="0" lvl="0" indent="0" algn="l" defTabSz="914400" rtl="0" eaLnBrk="1" fontAlgn="auto" latinLnBrk="0" hangingPunct="1">
                <a:lnSpc>
                  <a:spcPts val="7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МО город Краснодар</a:t>
              </a:r>
            </a:p>
          </p:txBody>
        </p:sp>
      </p:grpSp>
      <p:grpSp>
        <p:nvGrpSpPr>
          <p:cNvPr id="124" name="Группа 123">
            <a:extLst>
              <a:ext uri="{FF2B5EF4-FFF2-40B4-BE49-F238E27FC236}">
                <a16:creationId xmlns:a16="http://schemas.microsoft.com/office/drawing/2014/main" id="{196665F8-8E63-4F2B-8BC2-F9199FCC8571}"/>
              </a:ext>
            </a:extLst>
          </p:cNvPr>
          <p:cNvGrpSpPr/>
          <p:nvPr/>
        </p:nvGrpSpPr>
        <p:grpSpPr>
          <a:xfrm>
            <a:off x="7326249" y="5375863"/>
            <a:ext cx="1574273" cy="307777"/>
            <a:chOff x="181981" y="6015730"/>
            <a:chExt cx="1574273" cy="307777"/>
          </a:xfrm>
        </p:grpSpPr>
        <p:sp>
          <p:nvSpPr>
            <p:cNvPr id="32" name="Прямоугольник 31">
              <a:extLst>
                <a:ext uri="{FF2B5EF4-FFF2-40B4-BE49-F238E27FC236}">
                  <a16:creationId xmlns:a16="http://schemas.microsoft.com/office/drawing/2014/main" id="{65AFBFD0-15DA-4E2D-98B2-D417D78D1AE7}"/>
                </a:ext>
              </a:extLst>
            </p:cNvPr>
            <p:cNvSpPr/>
            <p:nvPr/>
          </p:nvSpPr>
          <p:spPr>
            <a:xfrm>
              <a:off x="181981" y="6043307"/>
              <a:ext cx="218113" cy="117868"/>
            </a:xfrm>
            <a:prstGeom prst="rect">
              <a:avLst/>
            </a:prstGeom>
            <a:solidFill>
              <a:srgbClr val="7030A0"/>
            </a:solidFill>
            <a:ln w="6350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76166D5-E44C-4C28-82FD-EAEDA238FABE}"/>
                </a:ext>
              </a:extLst>
            </p:cNvPr>
            <p:cNvSpPr txBox="1"/>
            <p:nvPr/>
          </p:nvSpPr>
          <p:spPr>
            <a:xfrm>
              <a:off x="483430" y="6015730"/>
              <a:ext cx="127282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7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земельные участки,</a:t>
              </a:r>
            </a:p>
            <a:p>
              <a:pPr marL="0" marR="0" lvl="0" indent="0" algn="l" defTabSz="914400" rtl="0" eaLnBrk="1" fontAlgn="auto" latinLnBrk="0" hangingPunct="1">
                <a:lnSpc>
                  <a:spcPts val="7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вовлекаемые в оборот </a:t>
              </a:r>
            </a:p>
            <a:p>
              <a:pPr marL="0" marR="0" lvl="0" indent="0" algn="l" defTabSz="914400" rtl="0" eaLnBrk="1" fontAlgn="auto" latinLnBrk="0" hangingPunct="1">
                <a:lnSpc>
                  <a:spcPts val="7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ОА</a:t>
              </a: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 «</a:t>
              </a:r>
              <a:r>
                <a:rPr kumimoji="0" lang="ru-RU" sz="700" b="0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Дом.рф</a:t>
              </a: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»</a:t>
              </a:r>
            </a:p>
          </p:txBody>
        </p:sp>
      </p:grpSp>
      <p:grpSp>
        <p:nvGrpSpPr>
          <p:cNvPr id="117" name="Группа 116">
            <a:extLst>
              <a:ext uri="{FF2B5EF4-FFF2-40B4-BE49-F238E27FC236}">
                <a16:creationId xmlns:a16="http://schemas.microsoft.com/office/drawing/2014/main" id="{001CACE6-A9EE-46C5-9F9D-783AF756B4C6}"/>
              </a:ext>
            </a:extLst>
          </p:cNvPr>
          <p:cNvGrpSpPr/>
          <p:nvPr/>
        </p:nvGrpSpPr>
        <p:grpSpPr>
          <a:xfrm>
            <a:off x="1326689" y="2135427"/>
            <a:ext cx="5242719" cy="2417338"/>
            <a:chOff x="2047876" y="2216150"/>
            <a:chExt cx="5086350" cy="2325688"/>
          </a:xfrm>
          <a:solidFill>
            <a:srgbClr val="7030A0"/>
          </a:solidFill>
          <a:effectLst>
            <a:outerShdw blurRad="25400" dist="12700" dir="2700000" algn="tl" rotWithShape="0">
              <a:prstClr val="black">
                <a:alpha val="90000"/>
              </a:prstClr>
            </a:outerShdw>
          </a:effectLst>
        </p:grpSpPr>
        <p:sp>
          <p:nvSpPr>
            <p:cNvPr id="61" name="Freeform 13">
              <a:extLst>
                <a:ext uri="{FF2B5EF4-FFF2-40B4-BE49-F238E27FC236}">
                  <a16:creationId xmlns:a16="http://schemas.microsoft.com/office/drawing/2014/main" id="{4FD51CFE-2D26-43B7-A46C-518D21151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351" y="3694113"/>
              <a:ext cx="15875" cy="141288"/>
            </a:xfrm>
            <a:custGeom>
              <a:avLst/>
              <a:gdLst>
                <a:gd name="T0" fmla="*/ 0 w 10"/>
                <a:gd name="T1" fmla="*/ 0 h 89"/>
                <a:gd name="T2" fmla="*/ 7 w 10"/>
                <a:gd name="T3" fmla="*/ 0 h 89"/>
                <a:gd name="T4" fmla="*/ 7 w 10"/>
                <a:gd name="T5" fmla="*/ 0 h 89"/>
                <a:gd name="T6" fmla="*/ 10 w 10"/>
                <a:gd name="T7" fmla="*/ 87 h 89"/>
                <a:gd name="T8" fmla="*/ 0 w 10"/>
                <a:gd name="T9" fmla="*/ 89 h 89"/>
                <a:gd name="T10" fmla="*/ 0 w 10"/>
                <a:gd name="T11" fmla="*/ 62 h 89"/>
                <a:gd name="T12" fmla="*/ 0 w 10"/>
                <a:gd name="T13" fmla="*/ 53 h 89"/>
                <a:gd name="T14" fmla="*/ 0 w 10"/>
                <a:gd name="T15" fmla="*/ 41 h 89"/>
                <a:gd name="T16" fmla="*/ 0 w 10"/>
                <a:gd name="T17" fmla="*/ 41 h 89"/>
                <a:gd name="T18" fmla="*/ 2 w 10"/>
                <a:gd name="T19" fmla="*/ 41 h 89"/>
                <a:gd name="T20" fmla="*/ 0 w 10"/>
                <a:gd name="T21" fmla="*/ 2 h 89"/>
                <a:gd name="T22" fmla="*/ 0 w 10"/>
                <a:gd name="T23" fmla="*/ 0 h 89"/>
                <a:gd name="T24" fmla="*/ 0 w 10"/>
                <a:gd name="T25" fmla="*/ 0 h 89"/>
                <a:gd name="T26" fmla="*/ 0 w 10"/>
                <a:gd name="T2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89">
                  <a:moveTo>
                    <a:pt x="0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10" y="87"/>
                  </a:lnTo>
                  <a:lnTo>
                    <a:pt x="0" y="89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5596BFDA-BD9A-4C34-84F4-A2ED914B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3884613"/>
              <a:ext cx="30163" cy="85725"/>
            </a:xfrm>
            <a:custGeom>
              <a:avLst/>
              <a:gdLst>
                <a:gd name="T0" fmla="*/ 0 w 19"/>
                <a:gd name="T1" fmla="*/ 0 h 54"/>
                <a:gd name="T2" fmla="*/ 7 w 19"/>
                <a:gd name="T3" fmla="*/ 0 h 54"/>
                <a:gd name="T4" fmla="*/ 14 w 19"/>
                <a:gd name="T5" fmla="*/ 0 h 54"/>
                <a:gd name="T6" fmla="*/ 19 w 19"/>
                <a:gd name="T7" fmla="*/ 0 h 54"/>
                <a:gd name="T8" fmla="*/ 19 w 19"/>
                <a:gd name="T9" fmla="*/ 15 h 54"/>
                <a:gd name="T10" fmla="*/ 19 w 19"/>
                <a:gd name="T11" fmla="*/ 27 h 54"/>
                <a:gd name="T12" fmla="*/ 19 w 19"/>
                <a:gd name="T13" fmla="*/ 39 h 54"/>
                <a:gd name="T14" fmla="*/ 19 w 19"/>
                <a:gd name="T15" fmla="*/ 54 h 54"/>
                <a:gd name="T16" fmla="*/ 14 w 19"/>
                <a:gd name="T17" fmla="*/ 54 h 54"/>
                <a:gd name="T18" fmla="*/ 5 w 19"/>
                <a:gd name="T19" fmla="*/ 54 h 54"/>
                <a:gd name="T20" fmla="*/ 0 w 19"/>
                <a:gd name="T21" fmla="*/ 54 h 54"/>
                <a:gd name="T22" fmla="*/ 0 w 19"/>
                <a:gd name="T23" fmla="*/ 39 h 54"/>
                <a:gd name="T24" fmla="*/ 0 w 19"/>
                <a:gd name="T25" fmla="*/ 27 h 54"/>
                <a:gd name="T26" fmla="*/ 0 w 19"/>
                <a:gd name="T27" fmla="*/ 15 h 54"/>
                <a:gd name="T28" fmla="*/ 0 w 19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54">
                  <a:moveTo>
                    <a:pt x="0" y="0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9" y="15"/>
                  </a:lnTo>
                  <a:lnTo>
                    <a:pt x="19" y="27"/>
                  </a:lnTo>
                  <a:lnTo>
                    <a:pt x="19" y="39"/>
                  </a:lnTo>
                  <a:lnTo>
                    <a:pt x="19" y="54"/>
                  </a:lnTo>
                  <a:lnTo>
                    <a:pt x="14" y="54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15">
              <a:extLst>
                <a:ext uri="{FF2B5EF4-FFF2-40B4-BE49-F238E27FC236}">
                  <a16:creationId xmlns:a16="http://schemas.microsoft.com/office/drawing/2014/main" id="{8B8EDB6A-6F5B-47B5-B7D0-B0DFFE12B5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1576" y="3976688"/>
              <a:ext cx="46038" cy="42863"/>
            </a:xfrm>
            <a:custGeom>
              <a:avLst/>
              <a:gdLst>
                <a:gd name="T0" fmla="*/ 0 w 29"/>
                <a:gd name="T1" fmla="*/ 3 h 27"/>
                <a:gd name="T2" fmla="*/ 26 w 29"/>
                <a:gd name="T3" fmla="*/ 0 h 27"/>
                <a:gd name="T4" fmla="*/ 29 w 29"/>
                <a:gd name="T5" fmla="*/ 25 h 27"/>
                <a:gd name="T6" fmla="*/ 14 w 29"/>
                <a:gd name="T7" fmla="*/ 25 h 27"/>
                <a:gd name="T8" fmla="*/ 14 w 29"/>
                <a:gd name="T9" fmla="*/ 10 h 27"/>
                <a:gd name="T10" fmla="*/ 4 w 29"/>
                <a:gd name="T11" fmla="*/ 10 h 27"/>
                <a:gd name="T12" fmla="*/ 4 w 29"/>
                <a:gd name="T13" fmla="*/ 27 h 27"/>
                <a:gd name="T14" fmla="*/ 0 w 29"/>
                <a:gd name="T15" fmla="*/ 27 h 27"/>
                <a:gd name="T16" fmla="*/ 0 w 29"/>
                <a:gd name="T17" fmla="*/ 3 h 27"/>
                <a:gd name="T18" fmla="*/ 19 w 29"/>
                <a:gd name="T19" fmla="*/ 8 h 27"/>
                <a:gd name="T20" fmla="*/ 19 w 29"/>
                <a:gd name="T21" fmla="*/ 12 h 27"/>
                <a:gd name="T22" fmla="*/ 24 w 29"/>
                <a:gd name="T23" fmla="*/ 12 h 27"/>
                <a:gd name="T24" fmla="*/ 24 w 29"/>
                <a:gd name="T25" fmla="*/ 8 h 27"/>
                <a:gd name="T26" fmla="*/ 19 w 29"/>
                <a:gd name="T27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7">
                  <a:moveTo>
                    <a:pt x="0" y="3"/>
                  </a:moveTo>
                  <a:lnTo>
                    <a:pt x="26" y="0"/>
                  </a:lnTo>
                  <a:lnTo>
                    <a:pt x="29" y="25"/>
                  </a:lnTo>
                  <a:lnTo>
                    <a:pt x="14" y="25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3"/>
                  </a:lnTo>
                  <a:moveTo>
                    <a:pt x="19" y="8"/>
                  </a:moveTo>
                  <a:lnTo>
                    <a:pt x="19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19" y="8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16">
              <a:extLst>
                <a:ext uri="{FF2B5EF4-FFF2-40B4-BE49-F238E27FC236}">
                  <a16:creationId xmlns:a16="http://schemas.microsoft.com/office/drawing/2014/main" id="{0907E2D4-701C-4C41-BFB4-A761277B1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976" y="2505075"/>
              <a:ext cx="111125" cy="84138"/>
            </a:xfrm>
            <a:custGeom>
              <a:avLst/>
              <a:gdLst>
                <a:gd name="T0" fmla="*/ 0 w 70"/>
                <a:gd name="T1" fmla="*/ 0 h 53"/>
                <a:gd name="T2" fmla="*/ 29 w 70"/>
                <a:gd name="T3" fmla="*/ 0 h 53"/>
                <a:gd name="T4" fmla="*/ 53 w 70"/>
                <a:gd name="T5" fmla="*/ 0 h 53"/>
                <a:gd name="T6" fmla="*/ 60 w 70"/>
                <a:gd name="T7" fmla="*/ 0 h 53"/>
                <a:gd name="T8" fmla="*/ 70 w 70"/>
                <a:gd name="T9" fmla="*/ 0 h 53"/>
                <a:gd name="T10" fmla="*/ 70 w 70"/>
                <a:gd name="T11" fmla="*/ 9 h 53"/>
                <a:gd name="T12" fmla="*/ 68 w 70"/>
                <a:gd name="T13" fmla="*/ 53 h 53"/>
                <a:gd name="T14" fmla="*/ 0 w 70"/>
                <a:gd name="T15" fmla="*/ 50 h 53"/>
                <a:gd name="T16" fmla="*/ 0 w 70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53">
                  <a:moveTo>
                    <a:pt x="0" y="0"/>
                  </a:moveTo>
                  <a:lnTo>
                    <a:pt x="29" y="0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0" y="9"/>
                  </a:lnTo>
                  <a:lnTo>
                    <a:pt x="68" y="53"/>
                  </a:lnTo>
                  <a:lnTo>
                    <a:pt x="0" y="50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17">
              <a:extLst>
                <a:ext uri="{FF2B5EF4-FFF2-40B4-BE49-F238E27FC236}">
                  <a16:creationId xmlns:a16="http://schemas.microsoft.com/office/drawing/2014/main" id="{DDC51E5B-2BF4-46BF-AC65-35C9CBF9D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526" y="4049713"/>
              <a:ext cx="50800" cy="180975"/>
            </a:xfrm>
            <a:custGeom>
              <a:avLst/>
              <a:gdLst>
                <a:gd name="T0" fmla="*/ 3 w 32"/>
                <a:gd name="T1" fmla="*/ 0 h 114"/>
                <a:gd name="T2" fmla="*/ 32 w 32"/>
                <a:gd name="T3" fmla="*/ 3 h 114"/>
                <a:gd name="T4" fmla="*/ 29 w 32"/>
                <a:gd name="T5" fmla="*/ 109 h 114"/>
                <a:gd name="T6" fmla="*/ 27 w 32"/>
                <a:gd name="T7" fmla="*/ 111 h 114"/>
                <a:gd name="T8" fmla="*/ 22 w 32"/>
                <a:gd name="T9" fmla="*/ 114 h 114"/>
                <a:gd name="T10" fmla="*/ 0 w 32"/>
                <a:gd name="T11" fmla="*/ 111 h 114"/>
                <a:gd name="T12" fmla="*/ 3 w 32"/>
                <a:gd name="T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4">
                  <a:moveTo>
                    <a:pt x="3" y="0"/>
                  </a:moveTo>
                  <a:lnTo>
                    <a:pt x="32" y="3"/>
                  </a:lnTo>
                  <a:lnTo>
                    <a:pt x="29" y="109"/>
                  </a:lnTo>
                  <a:lnTo>
                    <a:pt x="27" y="111"/>
                  </a:lnTo>
                  <a:lnTo>
                    <a:pt x="22" y="114"/>
                  </a:lnTo>
                  <a:lnTo>
                    <a:pt x="0" y="111"/>
                  </a:lnTo>
                  <a:lnTo>
                    <a:pt x="3" y="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499EDAA5-6863-40A2-AB36-E782401E0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4054475"/>
              <a:ext cx="58738" cy="168275"/>
            </a:xfrm>
            <a:custGeom>
              <a:avLst/>
              <a:gdLst>
                <a:gd name="T0" fmla="*/ 3 w 37"/>
                <a:gd name="T1" fmla="*/ 0 h 106"/>
                <a:gd name="T2" fmla="*/ 32 w 37"/>
                <a:gd name="T3" fmla="*/ 0 h 106"/>
                <a:gd name="T4" fmla="*/ 29 w 37"/>
                <a:gd name="T5" fmla="*/ 21 h 106"/>
                <a:gd name="T6" fmla="*/ 29 w 37"/>
                <a:gd name="T7" fmla="*/ 24 h 106"/>
                <a:gd name="T8" fmla="*/ 29 w 37"/>
                <a:gd name="T9" fmla="*/ 41 h 106"/>
                <a:gd name="T10" fmla="*/ 37 w 37"/>
                <a:gd name="T11" fmla="*/ 53 h 106"/>
                <a:gd name="T12" fmla="*/ 37 w 37"/>
                <a:gd name="T13" fmla="*/ 77 h 106"/>
                <a:gd name="T14" fmla="*/ 0 w 37"/>
                <a:gd name="T15" fmla="*/ 106 h 106"/>
                <a:gd name="T16" fmla="*/ 3 w 37"/>
                <a:gd name="T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06">
                  <a:moveTo>
                    <a:pt x="3" y="0"/>
                  </a:moveTo>
                  <a:lnTo>
                    <a:pt x="32" y="0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29" y="41"/>
                  </a:lnTo>
                  <a:lnTo>
                    <a:pt x="37" y="53"/>
                  </a:lnTo>
                  <a:lnTo>
                    <a:pt x="37" y="77"/>
                  </a:lnTo>
                  <a:lnTo>
                    <a:pt x="0" y="106"/>
                  </a:lnTo>
                  <a:lnTo>
                    <a:pt x="3" y="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8D29760E-147B-427B-A41A-B401F8855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201" y="4284663"/>
              <a:ext cx="84138" cy="57150"/>
            </a:xfrm>
            <a:custGeom>
              <a:avLst/>
              <a:gdLst>
                <a:gd name="T0" fmla="*/ 0 w 53"/>
                <a:gd name="T1" fmla="*/ 2 h 36"/>
                <a:gd name="T2" fmla="*/ 53 w 53"/>
                <a:gd name="T3" fmla="*/ 0 h 36"/>
                <a:gd name="T4" fmla="*/ 12 w 53"/>
                <a:gd name="T5" fmla="*/ 36 h 36"/>
                <a:gd name="T6" fmla="*/ 0 w 53"/>
                <a:gd name="T7" fmla="*/ 36 h 36"/>
                <a:gd name="T8" fmla="*/ 0 w 53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6">
                  <a:moveTo>
                    <a:pt x="0" y="2"/>
                  </a:moveTo>
                  <a:lnTo>
                    <a:pt x="53" y="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20">
              <a:extLst>
                <a:ext uri="{FF2B5EF4-FFF2-40B4-BE49-F238E27FC236}">
                  <a16:creationId xmlns:a16="http://schemas.microsoft.com/office/drawing/2014/main" id="{BB9F606A-A2E5-426E-A06F-4850BFCAAB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0338" y="4279900"/>
              <a:ext cx="134938" cy="61913"/>
            </a:xfrm>
            <a:custGeom>
              <a:avLst/>
              <a:gdLst>
                <a:gd name="T0" fmla="*/ 85 w 85"/>
                <a:gd name="T1" fmla="*/ 0 h 39"/>
                <a:gd name="T2" fmla="*/ 85 w 85"/>
                <a:gd name="T3" fmla="*/ 3 h 39"/>
                <a:gd name="T4" fmla="*/ 82 w 85"/>
                <a:gd name="T5" fmla="*/ 0 h 39"/>
                <a:gd name="T6" fmla="*/ 27 w 85"/>
                <a:gd name="T7" fmla="*/ 39 h 39"/>
                <a:gd name="T8" fmla="*/ 19 w 85"/>
                <a:gd name="T9" fmla="*/ 39 h 39"/>
                <a:gd name="T10" fmla="*/ 17 w 85"/>
                <a:gd name="T11" fmla="*/ 22 h 39"/>
                <a:gd name="T12" fmla="*/ 7 w 85"/>
                <a:gd name="T13" fmla="*/ 22 h 39"/>
                <a:gd name="T14" fmla="*/ 10 w 85"/>
                <a:gd name="T15" fmla="*/ 17 h 39"/>
                <a:gd name="T16" fmla="*/ 7 w 85"/>
                <a:gd name="T17" fmla="*/ 15 h 39"/>
                <a:gd name="T18" fmla="*/ 5 w 85"/>
                <a:gd name="T19" fmla="*/ 10 h 39"/>
                <a:gd name="T20" fmla="*/ 0 w 85"/>
                <a:gd name="T21" fmla="*/ 5 h 39"/>
                <a:gd name="T22" fmla="*/ 3 w 85"/>
                <a:gd name="T23" fmla="*/ 3 h 39"/>
                <a:gd name="T24" fmla="*/ 3 w 85"/>
                <a:gd name="T25" fmla="*/ 3 h 39"/>
                <a:gd name="T26" fmla="*/ 61 w 85"/>
                <a:gd name="T27" fmla="*/ 0 h 39"/>
                <a:gd name="T28" fmla="*/ 61 w 85"/>
                <a:gd name="T29" fmla="*/ 0 h 39"/>
                <a:gd name="T30" fmla="*/ 61 w 85"/>
                <a:gd name="T31" fmla="*/ 0 h 39"/>
                <a:gd name="T32" fmla="*/ 61 w 85"/>
                <a:gd name="T33" fmla="*/ 0 h 39"/>
                <a:gd name="T34" fmla="*/ 61 w 85"/>
                <a:gd name="T35" fmla="*/ 0 h 39"/>
                <a:gd name="T36" fmla="*/ 61 w 85"/>
                <a:gd name="T37" fmla="*/ 0 h 39"/>
                <a:gd name="T38" fmla="*/ 73 w 85"/>
                <a:gd name="T39" fmla="*/ 0 h 39"/>
                <a:gd name="T40" fmla="*/ 73 w 85"/>
                <a:gd name="T41" fmla="*/ 0 h 39"/>
                <a:gd name="T42" fmla="*/ 73 w 85"/>
                <a:gd name="T43" fmla="*/ 0 h 39"/>
                <a:gd name="T44" fmla="*/ 73 w 85"/>
                <a:gd name="T45" fmla="*/ 0 h 39"/>
                <a:gd name="T46" fmla="*/ 73 w 85"/>
                <a:gd name="T47" fmla="*/ 0 h 39"/>
                <a:gd name="T48" fmla="*/ 73 w 85"/>
                <a:gd name="T49" fmla="*/ 0 h 39"/>
                <a:gd name="T50" fmla="*/ 36 w 85"/>
                <a:gd name="T51" fmla="*/ 3 h 39"/>
                <a:gd name="T52" fmla="*/ 36 w 85"/>
                <a:gd name="T53" fmla="*/ 3 h 39"/>
                <a:gd name="T54" fmla="*/ 36 w 85"/>
                <a:gd name="T55" fmla="*/ 3 h 39"/>
                <a:gd name="T56" fmla="*/ 36 w 85"/>
                <a:gd name="T57" fmla="*/ 3 h 39"/>
                <a:gd name="T58" fmla="*/ 36 w 85"/>
                <a:gd name="T59" fmla="*/ 3 h 39"/>
                <a:gd name="T60" fmla="*/ 85 w 85"/>
                <a:gd name="T61" fmla="*/ 0 h 39"/>
                <a:gd name="T62" fmla="*/ 85 w 85"/>
                <a:gd name="T63" fmla="*/ 0 h 39"/>
                <a:gd name="T64" fmla="*/ 85 w 85"/>
                <a:gd name="T65" fmla="*/ 0 h 39"/>
                <a:gd name="T66" fmla="*/ 85 w 85"/>
                <a:gd name="T67" fmla="*/ 0 h 39"/>
                <a:gd name="T68" fmla="*/ 85 w 85"/>
                <a:gd name="T69" fmla="*/ 0 h 39"/>
                <a:gd name="T70" fmla="*/ 85 w 85"/>
                <a:gd name="T71" fmla="*/ 0 h 39"/>
                <a:gd name="T72" fmla="*/ 49 w 85"/>
                <a:gd name="T73" fmla="*/ 0 h 39"/>
                <a:gd name="T74" fmla="*/ 49 w 85"/>
                <a:gd name="T75" fmla="*/ 0 h 39"/>
                <a:gd name="T76" fmla="*/ 49 w 85"/>
                <a:gd name="T77" fmla="*/ 3 h 39"/>
                <a:gd name="T78" fmla="*/ 49 w 85"/>
                <a:gd name="T79" fmla="*/ 3 h 39"/>
                <a:gd name="T80" fmla="*/ 49 w 85"/>
                <a:gd name="T81" fmla="*/ 0 h 39"/>
                <a:gd name="T82" fmla="*/ 49 w 85"/>
                <a:gd name="T83" fmla="*/ 0 h 39"/>
                <a:gd name="T84" fmla="*/ 12 w 85"/>
                <a:gd name="T85" fmla="*/ 3 h 39"/>
                <a:gd name="T86" fmla="*/ 12 w 85"/>
                <a:gd name="T87" fmla="*/ 3 h 39"/>
                <a:gd name="T88" fmla="*/ 12 w 85"/>
                <a:gd name="T89" fmla="*/ 3 h 39"/>
                <a:gd name="T90" fmla="*/ 12 w 85"/>
                <a:gd name="T91" fmla="*/ 3 h 39"/>
                <a:gd name="T92" fmla="*/ 12 w 85"/>
                <a:gd name="T93" fmla="*/ 3 h 39"/>
                <a:gd name="T94" fmla="*/ 24 w 85"/>
                <a:gd name="T95" fmla="*/ 3 h 39"/>
                <a:gd name="T96" fmla="*/ 24 w 85"/>
                <a:gd name="T97" fmla="*/ 3 h 39"/>
                <a:gd name="T98" fmla="*/ 24 w 85"/>
                <a:gd name="T99" fmla="*/ 3 h 39"/>
                <a:gd name="T100" fmla="*/ 24 w 85"/>
                <a:gd name="T101" fmla="*/ 3 h 39"/>
                <a:gd name="T102" fmla="*/ 24 w 85"/>
                <a:gd name="T103" fmla="*/ 3 h 39"/>
                <a:gd name="T104" fmla="*/ 24 w 85"/>
                <a:gd name="T105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" h="39">
                  <a:moveTo>
                    <a:pt x="5" y="0"/>
                  </a:move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2" y="0"/>
                  </a:lnTo>
                  <a:lnTo>
                    <a:pt x="80" y="3"/>
                  </a:lnTo>
                  <a:lnTo>
                    <a:pt x="27" y="5"/>
                  </a:lnTo>
                  <a:lnTo>
                    <a:pt x="27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0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0"/>
                  </a:lnTo>
                  <a:moveTo>
                    <a:pt x="61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moveTo>
                    <a:pt x="73" y="0"/>
                  </a:move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moveTo>
                    <a:pt x="36" y="3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moveTo>
                    <a:pt x="85" y="0"/>
                  </a:move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moveTo>
                    <a:pt x="49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moveTo>
                    <a:pt x="24" y="3"/>
                  </a:move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21">
              <a:extLst>
                <a:ext uri="{FF2B5EF4-FFF2-40B4-BE49-F238E27FC236}">
                  <a16:creationId xmlns:a16="http://schemas.microsoft.com/office/drawing/2014/main" id="{461DF97A-A65E-4AB0-9799-549B09BD4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4271963"/>
              <a:ext cx="14288" cy="7938"/>
            </a:xfrm>
            <a:custGeom>
              <a:avLst/>
              <a:gdLst>
                <a:gd name="T0" fmla="*/ 0 w 9"/>
                <a:gd name="T1" fmla="*/ 3 h 5"/>
                <a:gd name="T2" fmla="*/ 2 w 9"/>
                <a:gd name="T3" fmla="*/ 3 h 5"/>
                <a:gd name="T4" fmla="*/ 2 w 9"/>
                <a:gd name="T5" fmla="*/ 3 h 5"/>
                <a:gd name="T6" fmla="*/ 2 w 9"/>
                <a:gd name="T7" fmla="*/ 3 h 5"/>
                <a:gd name="T8" fmla="*/ 2 w 9"/>
                <a:gd name="T9" fmla="*/ 0 h 5"/>
                <a:gd name="T10" fmla="*/ 2 w 9"/>
                <a:gd name="T11" fmla="*/ 0 h 5"/>
                <a:gd name="T12" fmla="*/ 5 w 9"/>
                <a:gd name="T13" fmla="*/ 3 h 5"/>
                <a:gd name="T14" fmla="*/ 7 w 9"/>
                <a:gd name="T15" fmla="*/ 3 h 5"/>
                <a:gd name="T16" fmla="*/ 7 w 9"/>
                <a:gd name="T17" fmla="*/ 3 h 5"/>
                <a:gd name="T18" fmla="*/ 9 w 9"/>
                <a:gd name="T19" fmla="*/ 3 h 5"/>
                <a:gd name="T20" fmla="*/ 9 w 9"/>
                <a:gd name="T21" fmla="*/ 3 h 5"/>
                <a:gd name="T22" fmla="*/ 9 w 9"/>
                <a:gd name="T23" fmla="*/ 3 h 5"/>
                <a:gd name="T24" fmla="*/ 9 w 9"/>
                <a:gd name="T25" fmla="*/ 5 h 5"/>
                <a:gd name="T26" fmla="*/ 9 w 9"/>
                <a:gd name="T27" fmla="*/ 5 h 5"/>
                <a:gd name="T28" fmla="*/ 9 w 9"/>
                <a:gd name="T29" fmla="*/ 5 h 5"/>
                <a:gd name="T30" fmla="*/ 7 w 9"/>
                <a:gd name="T31" fmla="*/ 5 h 5"/>
                <a:gd name="T32" fmla="*/ 5 w 9"/>
                <a:gd name="T33" fmla="*/ 5 h 5"/>
                <a:gd name="T34" fmla="*/ 5 w 9"/>
                <a:gd name="T35" fmla="*/ 5 h 5"/>
                <a:gd name="T36" fmla="*/ 2 w 9"/>
                <a:gd name="T37" fmla="*/ 5 h 5"/>
                <a:gd name="T38" fmla="*/ 0 w 9"/>
                <a:gd name="T39" fmla="*/ 3 h 5"/>
                <a:gd name="T40" fmla="*/ 0 w 9"/>
                <a:gd name="T41" fmla="*/ 3 h 5"/>
                <a:gd name="T42" fmla="*/ 0 w 9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22">
              <a:extLst>
                <a:ext uri="{FF2B5EF4-FFF2-40B4-BE49-F238E27FC236}">
                  <a16:creationId xmlns:a16="http://schemas.microsoft.com/office/drawing/2014/main" id="{437791B9-719F-400D-B196-B0C9A8DF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6" y="4506913"/>
              <a:ext cx="42863" cy="34925"/>
            </a:xfrm>
            <a:custGeom>
              <a:avLst/>
              <a:gdLst>
                <a:gd name="T0" fmla="*/ 2 w 27"/>
                <a:gd name="T1" fmla="*/ 7 h 22"/>
                <a:gd name="T2" fmla="*/ 10 w 27"/>
                <a:gd name="T3" fmla="*/ 5 h 22"/>
                <a:gd name="T4" fmla="*/ 17 w 27"/>
                <a:gd name="T5" fmla="*/ 0 h 22"/>
                <a:gd name="T6" fmla="*/ 27 w 27"/>
                <a:gd name="T7" fmla="*/ 17 h 22"/>
                <a:gd name="T8" fmla="*/ 27 w 27"/>
                <a:gd name="T9" fmla="*/ 17 h 22"/>
                <a:gd name="T10" fmla="*/ 17 w 27"/>
                <a:gd name="T11" fmla="*/ 22 h 22"/>
                <a:gd name="T12" fmla="*/ 12 w 27"/>
                <a:gd name="T13" fmla="*/ 22 h 22"/>
                <a:gd name="T14" fmla="*/ 12 w 27"/>
                <a:gd name="T15" fmla="*/ 19 h 22"/>
                <a:gd name="T16" fmla="*/ 7 w 27"/>
                <a:gd name="T17" fmla="*/ 22 h 22"/>
                <a:gd name="T18" fmla="*/ 5 w 27"/>
                <a:gd name="T19" fmla="*/ 14 h 22"/>
                <a:gd name="T20" fmla="*/ 2 w 27"/>
                <a:gd name="T21" fmla="*/ 9 h 22"/>
                <a:gd name="T22" fmla="*/ 2 w 27"/>
                <a:gd name="T23" fmla="*/ 9 h 22"/>
                <a:gd name="T24" fmla="*/ 0 w 27"/>
                <a:gd name="T25" fmla="*/ 9 h 22"/>
                <a:gd name="T26" fmla="*/ 2 w 27"/>
                <a:gd name="T27" fmla="*/ 7 h 22"/>
                <a:gd name="T28" fmla="*/ 2 w 27"/>
                <a:gd name="T29" fmla="*/ 7 h 22"/>
                <a:gd name="T30" fmla="*/ 2 w 27"/>
                <a:gd name="T31" fmla="*/ 7 h 22"/>
                <a:gd name="T32" fmla="*/ 2 w 27"/>
                <a:gd name="T33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" y="7"/>
                  </a:moveTo>
                  <a:lnTo>
                    <a:pt x="10" y="5"/>
                  </a:lnTo>
                  <a:lnTo>
                    <a:pt x="17" y="0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17" y="22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7" y="22"/>
                  </a:lnTo>
                  <a:lnTo>
                    <a:pt x="5" y="1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23">
              <a:extLst>
                <a:ext uri="{FF2B5EF4-FFF2-40B4-BE49-F238E27FC236}">
                  <a16:creationId xmlns:a16="http://schemas.microsoft.com/office/drawing/2014/main" id="{F48B91B0-6A98-4BE0-8921-AA996B929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476" y="4200525"/>
              <a:ext cx="38100" cy="76200"/>
            </a:xfrm>
            <a:custGeom>
              <a:avLst/>
              <a:gdLst>
                <a:gd name="T0" fmla="*/ 2 w 24"/>
                <a:gd name="T1" fmla="*/ 2 h 48"/>
                <a:gd name="T2" fmla="*/ 12 w 24"/>
                <a:gd name="T3" fmla="*/ 0 h 48"/>
                <a:gd name="T4" fmla="*/ 16 w 24"/>
                <a:gd name="T5" fmla="*/ 0 h 48"/>
                <a:gd name="T6" fmla="*/ 24 w 24"/>
                <a:gd name="T7" fmla="*/ 45 h 48"/>
                <a:gd name="T8" fmla="*/ 19 w 24"/>
                <a:gd name="T9" fmla="*/ 45 h 48"/>
                <a:gd name="T10" fmla="*/ 9 w 24"/>
                <a:gd name="T11" fmla="*/ 45 h 48"/>
                <a:gd name="T12" fmla="*/ 0 w 24"/>
                <a:gd name="T13" fmla="*/ 48 h 48"/>
                <a:gd name="T14" fmla="*/ 0 w 24"/>
                <a:gd name="T15" fmla="*/ 48 h 48"/>
                <a:gd name="T16" fmla="*/ 0 w 24"/>
                <a:gd name="T17" fmla="*/ 48 h 48"/>
                <a:gd name="T18" fmla="*/ 2 w 24"/>
                <a:gd name="T19" fmla="*/ 45 h 48"/>
                <a:gd name="T20" fmla="*/ 4 w 24"/>
                <a:gd name="T21" fmla="*/ 43 h 48"/>
                <a:gd name="T22" fmla="*/ 4 w 24"/>
                <a:gd name="T23" fmla="*/ 43 h 48"/>
                <a:gd name="T24" fmla="*/ 4 w 24"/>
                <a:gd name="T25" fmla="*/ 41 h 48"/>
                <a:gd name="T26" fmla="*/ 7 w 24"/>
                <a:gd name="T27" fmla="*/ 38 h 48"/>
                <a:gd name="T28" fmla="*/ 7 w 24"/>
                <a:gd name="T29" fmla="*/ 36 h 48"/>
                <a:gd name="T30" fmla="*/ 7 w 24"/>
                <a:gd name="T31" fmla="*/ 33 h 48"/>
                <a:gd name="T32" fmla="*/ 4 w 24"/>
                <a:gd name="T33" fmla="*/ 16 h 48"/>
                <a:gd name="T34" fmla="*/ 4 w 24"/>
                <a:gd name="T35" fmla="*/ 12 h 48"/>
                <a:gd name="T36" fmla="*/ 4 w 24"/>
                <a:gd name="T37" fmla="*/ 12 h 48"/>
                <a:gd name="T38" fmla="*/ 2 w 24"/>
                <a:gd name="T3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48">
                  <a:moveTo>
                    <a:pt x="2" y="2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24" y="45"/>
                  </a:lnTo>
                  <a:lnTo>
                    <a:pt x="19" y="45"/>
                  </a:lnTo>
                  <a:lnTo>
                    <a:pt x="9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24">
              <a:extLst>
                <a:ext uri="{FF2B5EF4-FFF2-40B4-BE49-F238E27FC236}">
                  <a16:creationId xmlns:a16="http://schemas.microsoft.com/office/drawing/2014/main" id="{DB9215DD-1FD0-479B-8A4E-ACD5CCF2D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38863" y="4154488"/>
              <a:ext cx="46038" cy="41275"/>
            </a:xfrm>
            <a:custGeom>
              <a:avLst/>
              <a:gdLst>
                <a:gd name="T0" fmla="*/ 0 w 29"/>
                <a:gd name="T1" fmla="*/ 2 h 26"/>
                <a:gd name="T2" fmla="*/ 22 w 29"/>
                <a:gd name="T3" fmla="*/ 0 h 26"/>
                <a:gd name="T4" fmla="*/ 25 w 29"/>
                <a:gd name="T5" fmla="*/ 9 h 26"/>
                <a:gd name="T6" fmla="*/ 27 w 29"/>
                <a:gd name="T7" fmla="*/ 19 h 26"/>
                <a:gd name="T8" fmla="*/ 29 w 29"/>
                <a:gd name="T9" fmla="*/ 24 h 26"/>
                <a:gd name="T10" fmla="*/ 3 w 29"/>
                <a:gd name="T11" fmla="*/ 26 h 26"/>
                <a:gd name="T12" fmla="*/ 0 w 29"/>
                <a:gd name="T13" fmla="*/ 12 h 26"/>
                <a:gd name="T14" fmla="*/ 0 w 29"/>
                <a:gd name="T15" fmla="*/ 2 h 26"/>
                <a:gd name="T16" fmla="*/ 22 w 29"/>
                <a:gd name="T17" fmla="*/ 12 h 26"/>
                <a:gd name="T18" fmla="*/ 22 w 29"/>
                <a:gd name="T19" fmla="*/ 12 h 26"/>
                <a:gd name="T20" fmla="*/ 22 w 29"/>
                <a:gd name="T21" fmla="*/ 12 h 26"/>
                <a:gd name="T22" fmla="*/ 22 w 29"/>
                <a:gd name="T23" fmla="*/ 12 h 26"/>
                <a:gd name="T24" fmla="*/ 22 w 29"/>
                <a:gd name="T25" fmla="*/ 12 h 26"/>
                <a:gd name="T26" fmla="*/ 22 w 29"/>
                <a:gd name="T27" fmla="*/ 12 h 26"/>
                <a:gd name="T28" fmla="*/ 22 w 29"/>
                <a:gd name="T29" fmla="*/ 12 h 26"/>
                <a:gd name="T30" fmla="*/ 22 w 29"/>
                <a:gd name="T31" fmla="*/ 12 h 26"/>
                <a:gd name="T32" fmla="*/ 25 w 29"/>
                <a:gd name="T33" fmla="*/ 12 h 26"/>
                <a:gd name="T34" fmla="*/ 25 w 29"/>
                <a:gd name="T35" fmla="*/ 12 h 26"/>
                <a:gd name="T36" fmla="*/ 25 w 29"/>
                <a:gd name="T37" fmla="*/ 12 h 26"/>
                <a:gd name="T38" fmla="*/ 25 w 29"/>
                <a:gd name="T39" fmla="*/ 12 h 26"/>
                <a:gd name="T40" fmla="*/ 25 w 29"/>
                <a:gd name="T41" fmla="*/ 12 h 26"/>
                <a:gd name="T42" fmla="*/ 25 w 29"/>
                <a:gd name="T43" fmla="*/ 12 h 26"/>
                <a:gd name="T44" fmla="*/ 25 w 29"/>
                <a:gd name="T45" fmla="*/ 12 h 26"/>
                <a:gd name="T46" fmla="*/ 25 w 29"/>
                <a:gd name="T47" fmla="*/ 12 h 26"/>
                <a:gd name="T48" fmla="*/ 22 w 29"/>
                <a:gd name="T4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6">
                  <a:moveTo>
                    <a:pt x="0" y="2"/>
                  </a:moveTo>
                  <a:lnTo>
                    <a:pt x="22" y="0"/>
                  </a:lnTo>
                  <a:lnTo>
                    <a:pt x="25" y="9"/>
                  </a:lnTo>
                  <a:lnTo>
                    <a:pt x="27" y="19"/>
                  </a:lnTo>
                  <a:lnTo>
                    <a:pt x="29" y="24"/>
                  </a:lnTo>
                  <a:lnTo>
                    <a:pt x="3" y="26"/>
                  </a:lnTo>
                  <a:lnTo>
                    <a:pt x="0" y="12"/>
                  </a:lnTo>
                  <a:lnTo>
                    <a:pt x="0" y="2"/>
                  </a:lnTo>
                  <a:moveTo>
                    <a:pt x="22" y="12"/>
                  </a:move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2" y="12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25">
              <a:extLst>
                <a:ext uri="{FF2B5EF4-FFF2-40B4-BE49-F238E27FC236}">
                  <a16:creationId xmlns:a16="http://schemas.microsoft.com/office/drawing/2014/main" id="{11C97F37-EC74-4A26-B2AC-21197AE27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876" y="4195763"/>
              <a:ext cx="42863" cy="76200"/>
            </a:xfrm>
            <a:custGeom>
              <a:avLst/>
              <a:gdLst>
                <a:gd name="T0" fmla="*/ 0 w 27"/>
                <a:gd name="T1" fmla="*/ 3 h 48"/>
                <a:gd name="T2" fmla="*/ 22 w 27"/>
                <a:gd name="T3" fmla="*/ 0 h 48"/>
                <a:gd name="T4" fmla="*/ 27 w 27"/>
                <a:gd name="T5" fmla="*/ 44 h 48"/>
                <a:gd name="T6" fmla="*/ 20 w 27"/>
                <a:gd name="T7" fmla="*/ 46 h 48"/>
                <a:gd name="T8" fmla="*/ 13 w 27"/>
                <a:gd name="T9" fmla="*/ 46 h 48"/>
                <a:gd name="T10" fmla="*/ 13 w 27"/>
                <a:gd name="T11" fmla="*/ 46 h 48"/>
                <a:gd name="T12" fmla="*/ 8 w 27"/>
                <a:gd name="T13" fmla="*/ 48 h 48"/>
                <a:gd name="T14" fmla="*/ 0 w 27"/>
                <a:gd name="T15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8">
                  <a:moveTo>
                    <a:pt x="0" y="3"/>
                  </a:moveTo>
                  <a:lnTo>
                    <a:pt x="22" y="0"/>
                  </a:lnTo>
                  <a:lnTo>
                    <a:pt x="27" y="44"/>
                  </a:lnTo>
                  <a:lnTo>
                    <a:pt x="20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8" y="48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26">
              <a:extLst>
                <a:ext uri="{FF2B5EF4-FFF2-40B4-BE49-F238E27FC236}">
                  <a16:creationId xmlns:a16="http://schemas.microsoft.com/office/drawing/2014/main" id="{1B2F2036-CBEC-492E-B5C5-2F3C0AA2B2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6801" y="4192588"/>
              <a:ext cx="46038" cy="73025"/>
            </a:xfrm>
            <a:custGeom>
              <a:avLst/>
              <a:gdLst>
                <a:gd name="T0" fmla="*/ 27 w 29"/>
                <a:gd name="T1" fmla="*/ 17 h 46"/>
                <a:gd name="T2" fmla="*/ 27 w 29"/>
                <a:gd name="T3" fmla="*/ 17 h 46"/>
                <a:gd name="T4" fmla="*/ 27 w 29"/>
                <a:gd name="T5" fmla="*/ 17 h 46"/>
                <a:gd name="T6" fmla="*/ 29 w 29"/>
                <a:gd name="T7" fmla="*/ 17 h 46"/>
                <a:gd name="T8" fmla="*/ 27 w 29"/>
                <a:gd name="T9" fmla="*/ 17 h 46"/>
                <a:gd name="T10" fmla="*/ 27 w 29"/>
                <a:gd name="T11" fmla="*/ 17 h 46"/>
                <a:gd name="T12" fmla="*/ 27 w 29"/>
                <a:gd name="T13" fmla="*/ 21 h 46"/>
                <a:gd name="T14" fmla="*/ 24 w 29"/>
                <a:gd name="T15" fmla="*/ 26 h 46"/>
                <a:gd name="T16" fmla="*/ 22 w 29"/>
                <a:gd name="T17" fmla="*/ 33 h 46"/>
                <a:gd name="T18" fmla="*/ 20 w 29"/>
                <a:gd name="T19" fmla="*/ 36 h 46"/>
                <a:gd name="T20" fmla="*/ 17 w 29"/>
                <a:gd name="T21" fmla="*/ 41 h 46"/>
                <a:gd name="T22" fmla="*/ 12 w 29"/>
                <a:gd name="T23" fmla="*/ 43 h 46"/>
                <a:gd name="T24" fmla="*/ 8 w 29"/>
                <a:gd name="T25" fmla="*/ 46 h 46"/>
                <a:gd name="T26" fmla="*/ 8 w 29"/>
                <a:gd name="T27" fmla="*/ 46 h 46"/>
                <a:gd name="T28" fmla="*/ 5 w 29"/>
                <a:gd name="T29" fmla="*/ 46 h 46"/>
                <a:gd name="T30" fmla="*/ 0 w 29"/>
                <a:gd name="T31" fmla="*/ 2 h 46"/>
                <a:gd name="T32" fmla="*/ 24 w 29"/>
                <a:gd name="T33" fmla="*/ 0 h 46"/>
                <a:gd name="T34" fmla="*/ 27 w 29"/>
                <a:gd name="T35" fmla="*/ 12 h 46"/>
                <a:gd name="T36" fmla="*/ 27 w 29"/>
                <a:gd name="T37" fmla="*/ 14 h 46"/>
                <a:gd name="T38" fmla="*/ 27 w 29"/>
                <a:gd name="T39" fmla="*/ 14 h 46"/>
                <a:gd name="T40" fmla="*/ 29 w 29"/>
                <a:gd name="T41" fmla="*/ 17 h 46"/>
                <a:gd name="T42" fmla="*/ 29 w 29"/>
                <a:gd name="T43" fmla="*/ 17 h 46"/>
                <a:gd name="T44" fmla="*/ 27 w 29"/>
                <a:gd name="T45" fmla="*/ 14 h 46"/>
                <a:gd name="T46" fmla="*/ 27 w 29"/>
                <a:gd name="T47" fmla="*/ 14 h 46"/>
                <a:gd name="T48" fmla="*/ 27 w 29"/>
                <a:gd name="T49" fmla="*/ 17 h 46"/>
                <a:gd name="T50" fmla="*/ 22 w 29"/>
                <a:gd name="T51" fmla="*/ 2 h 46"/>
                <a:gd name="T52" fmla="*/ 22 w 29"/>
                <a:gd name="T53" fmla="*/ 2 h 46"/>
                <a:gd name="T54" fmla="*/ 22 w 29"/>
                <a:gd name="T55" fmla="*/ 2 h 46"/>
                <a:gd name="T56" fmla="*/ 22 w 29"/>
                <a:gd name="T57" fmla="*/ 2 h 46"/>
                <a:gd name="T58" fmla="*/ 22 w 29"/>
                <a:gd name="T59" fmla="*/ 2 h 46"/>
                <a:gd name="T60" fmla="*/ 22 w 29"/>
                <a:gd name="T61" fmla="*/ 2 h 46"/>
                <a:gd name="T62" fmla="*/ 22 w 29"/>
                <a:gd name="T63" fmla="*/ 2 h 46"/>
                <a:gd name="T64" fmla="*/ 22 w 29"/>
                <a:gd name="T65" fmla="*/ 2 h 46"/>
                <a:gd name="T66" fmla="*/ 22 w 29"/>
                <a:gd name="T67" fmla="*/ 2 h 46"/>
                <a:gd name="T68" fmla="*/ 22 w 29"/>
                <a:gd name="T69" fmla="*/ 2 h 46"/>
                <a:gd name="T70" fmla="*/ 22 w 29"/>
                <a:gd name="T71" fmla="*/ 2 h 46"/>
                <a:gd name="T72" fmla="*/ 22 w 29"/>
                <a:gd name="T73" fmla="*/ 2 h 46"/>
                <a:gd name="T74" fmla="*/ 22 w 29"/>
                <a:gd name="T75" fmla="*/ 2 h 46"/>
                <a:gd name="T76" fmla="*/ 22 w 29"/>
                <a:gd name="T77" fmla="*/ 2 h 46"/>
                <a:gd name="T78" fmla="*/ 22 w 29"/>
                <a:gd name="T79" fmla="*/ 2 h 46"/>
                <a:gd name="T80" fmla="*/ 22 w 29"/>
                <a:gd name="T81" fmla="*/ 2 h 46"/>
                <a:gd name="T82" fmla="*/ 22 w 29"/>
                <a:gd name="T83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46">
                  <a:moveTo>
                    <a:pt x="27" y="17"/>
                  </a:moveTo>
                  <a:lnTo>
                    <a:pt x="27" y="17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3"/>
                  </a:lnTo>
                  <a:lnTo>
                    <a:pt x="20" y="36"/>
                  </a:lnTo>
                  <a:lnTo>
                    <a:pt x="17" y="41"/>
                  </a:lnTo>
                  <a:lnTo>
                    <a:pt x="12" y="43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5" y="46"/>
                  </a:lnTo>
                  <a:lnTo>
                    <a:pt x="0" y="2"/>
                  </a:lnTo>
                  <a:lnTo>
                    <a:pt x="24" y="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7"/>
                  </a:lnTo>
                  <a:moveTo>
                    <a:pt x="22" y="2"/>
                  </a:move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27">
              <a:extLst>
                <a:ext uri="{FF2B5EF4-FFF2-40B4-BE49-F238E27FC236}">
                  <a16:creationId xmlns:a16="http://schemas.microsoft.com/office/drawing/2014/main" id="{2C5A2425-3EE2-48AC-BD78-A1A0FD4BE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9651" y="4035425"/>
              <a:ext cx="80963" cy="119063"/>
            </a:xfrm>
            <a:custGeom>
              <a:avLst/>
              <a:gdLst>
                <a:gd name="T0" fmla="*/ 29 w 51"/>
                <a:gd name="T1" fmla="*/ 0 h 75"/>
                <a:gd name="T2" fmla="*/ 29 w 51"/>
                <a:gd name="T3" fmla="*/ 0 h 75"/>
                <a:gd name="T4" fmla="*/ 29 w 51"/>
                <a:gd name="T5" fmla="*/ 0 h 75"/>
                <a:gd name="T6" fmla="*/ 29 w 51"/>
                <a:gd name="T7" fmla="*/ 0 h 75"/>
                <a:gd name="T8" fmla="*/ 31 w 51"/>
                <a:gd name="T9" fmla="*/ 2 h 75"/>
                <a:gd name="T10" fmla="*/ 31 w 51"/>
                <a:gd name="T11" fmla="*/ 2 h 75"/>
                <a:gd name="T12" fmla="*/ 31 w 51"/>
                <a:gd name="T13" fmla="*/ 2 h 75"/>
                <a:gd name="T14" fmla="*/ 31 w 51"/>
                <a:gd name="T15" fmla="*/ 4 h 75"/>
                <a:gd name="T16" fmla="*/ 31 w 51"/>
                <a:gd name="T17" fmla="*/ 4 h 75"/>
                <a:gd name="T18" fmla="*/ 31 w 51"/>
                <a:gd name="T19" fmla="*/ 7 h 75"/>
                <a:gd name="T20" fmla="*/ 34 w 51"/>
                <a:gd name="T21" fmla="*/ 12 h 75"/>
                <a:gd name="T22" fmla="*/ 48 w 51"/>
                <a:gd name="T23" fmla="*/ 62 h 75"/>
                <a:gd name="T24" fmla="*/ 51 w 51"/>
                <a:gd name="T25" fmla="*/ 70 h 75"/>
                <a:gd name="T26" fmla="*/ 51 w 51"/>
                <a:gd name="T27" fmla="*/ 70 h 75"/>
                <a:gd name="T28" fmla="*/ 51 w 51"/>
                <a:gd name="T29" fmla="*/ 70 h 75"/>
                <a:gd name="T30" fmla="*/ 51 w 51"/>
                <a:gd name="T31" fmla="*/ 70 h 75"/>
                <a:gd name="T32" fmla="*/ 48 w 51"/>
                <a:gd name="T33" fmla="*/ 70 h 75"/>
                <a:gd name="T34" fmla="*/ 48 w 51"/>
                <a:gd name="T35" fmla="*/ 70 h 75"/>
                <a:gd name="T36" fmla="*/ 46 w 51"/>
                <a:gd name="T37" fmla="*/ 72 h 75"/>
                <a:gd name="T38" fmla="*/ 46 w 51"/>
                <a:gd name="T39" fmla="*/ 70 h 75"/>
                <a:gd name="T40" fmla="*/ 34 w 51"/>
                <a:gd name="T41" fmla="*/ 70 h 75"/>
                <a:gd name="T42" fmla="*/ 31 w 51"/>
                <a:gd name="T43" fmla="*/ 70 h 75"/>
                <a:gd name="T44" fmla="*/ 14 w 51"/>
                <a:gd name="T45" fmla="*/ 75 h 75"/>
                <a:gd name="T46" fmla="*/ 5 w 51"/>
                <a:gd name="T47" fmla="*/ 75 h 75"/>
                <a:gd name="T48" fmla="*/ 2 w 51"/>
                <a:gd name="T49" fmla="*/ 60 h 75"/>
                <a:gd name="T50" fmla="*/ 0 w 51"/>
                <a:gd name="T51" fmla="*/ 46 h 75"/>
                <a:gd name="T52" fmla="*/ 5 w 51"/>
                <a:gd name="T53" fmla="*/ 46 h 75"/>
                <a:gd name="T54" fmla="*/ 5 w 51"/>
                <a:gd name="T55" fmla="*/ 48 h 75"/>
                <a:gd name="T56" fmla="*/ 7 w 51"/>
                <a:gd name="T57" fmla="*/ 48 h 75"/>
                <a:gd name="T58" fmla="*/ 7 w 51"/>
                <a:gd name="T59" fmla="*/ 60 h 75"/>
                <a:gd name="T60" fmla="*/ 34 w 51"/>
                <a:gd name="T61" fmla="*/ 58 h 75"/>
                <a:gd name="T62" fmla="*/ 46 w 51"/>
                <a:gd name="T63" fmla="*/ 55 h 75"/>
                <a:gd name="T64" fmla="*/ 51 w 51"/>
                <a:gd name="T65" fmla="*/ 70 h 75"/>
                <a:gd name="T66" fmla="*/ 51 w 51"/>
                <a:gd name="T67" fmla="*/ 70 h 75"/>
                <a:gd name="T68" fmla="*/ 51 w 51"/>
                <a:gd name="T69" fmla="*/ 70 h 75"/>
                <a:gd name="T70" fmla="*/ 51 w 51"/>
                <a:gd name="T71" fmla="*/ 70 h 75"/>
                <a:gd name="T72" fmla="*/ 34 w 51"/>
                <a:gd name="T73" fmla="*/ 14 h 75"/>
                <a:gd name="T74" fmla="*/ 31 w 51"/>
                <a:gd name="T75" fmla="*/ 7 h 75"/>
                <a:gd name="T76" fmla="*/ 31 w 51"/>
                <a:gd name="T77" fmla="*/ 4 h 75"/>
                <a:gd name="T78" fmla="*/ 31 w 51"/>
                <a:gd name="T79" fmla="*/ 4 h 75"/>
                <a:gd name="T80" fmla="*/ 29 w 51"/>
                <a:gd name="T81" fmla="*/ 2 h 75"/>
                <a:gd name="T82" fmla="*/ 29 w 51"/>
                <a:gd name="T83" fmla="*/ 2 h 75"/>
                <a:gd name="T84" fmla="*/ 29 w 51"/>
                <a:gd name="T85" fmla="*/ 0 h 75"/>
                <a:gd name="T86" fmla="*/ 29 w 51"/>
                <a:gd name="T87" fmla="*/ 0 h 75"/>
                <a:gd name="T88" fmla="*/ 29 w 51"/>
                <a:gd name="T89" fmla="*/ 0 h 75"/>
                <a:gd name="T90" fmla="*/ 46 w 51"/>
                <a:gd name="T91" fmla="*/ 70 h 75"/>
                <a:gd name="T92" fmla="*/ 46 w 51"/>
                <a:gd name="T93" fmla="*/ 70 h 75"/>
                <a:gd name="T94" fmla="*/ 48 w 51"/>
                <a:gd name="T95" fmla="*/ 70 h 75"/>
                <a:gd name="T96" fmla="*/ 48 w 51"/>
                <a:gd name="T97" fmla="*/ 70 h 75"/>
                <a:gd name="T98" fmla="*/ 46 w 51"/>
                <a:gd name="T99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75">
                  <a:moveTo>
                    <a:pt x="29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4" y="12"/>
                  </a:lnTo>
                  <a:lnTo>
                    <a:pt x="48" y="62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6" y="72"/>
                  </a:lnTo>
                  <a:lnTo>
                    <a:pt x="46" y="70"/>
                  </a:lnTo>
                  <a:lnTo>
                    <a:pt x="34" y="70"/>
                  </a:lnTo>
                  <a:lnTo>
                    <a:pt x="31" y="70"/>
                  </a:lnTo>
                  <a:lnTo>
                    <a:pt x="14" y="75"/>
                  </a:lnTo>
                  <a:lnTo>
                    <a:pt x="5" y="75"/>
                  </a:lnTo>
                  <a:lnTo>
                    <a:pt x="2" y="60"/>
                  </a:lnTo>
                  <a:lnTo>
                    <a:pt x="0" y="46"/>
                  </a:lnTo>
                  <a:lnTo>
                    <a:pt x="5" y="46"/>
                  </a:lnTo>
                  <a:lnTo>
                    <a:pt x="5" y="48"/>
                  </a:lnTo>
                  <a:lnTo>
                    <a:pt x="7" y="48"/>
                  </a:lnTo>
                  <a:lnTo>
                    <a:pt x="7" y="60"/>
                  </a:lnTo>
                  <a:lnTo>
                    <a:pt x="34" y="58"/>
                  </a:lnTo>
                  <a:lnTo>
                    <a:pt x="46" y="55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34" y="14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moveTo>
                    <a:pt x="46" y="70"/>
                  </a:moveTo>
                  <a:lnTo>
                    <a:pt x="46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6" y="7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28">
              <a:extLst>
                <a:ext uri="{FF2B5EF4-FFF2-40B4-BE49-F238E27FC236}">
                  <a16:creationId xmlns:a16="http://schemas.microsoft.com/office/drawing/2014/main" id="{D5198678-7B92-4DE6-85F1-57462887E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526" y="3995738"/>
              <a:ext cx="107950" cy="85725"/>
            </a:xfrm>
            <a:custGeom>
              <a:avLst/>
              <a:gdLst>
                <a:gd name="T0" fmla="*/ 17 w 68"/>
                <a:gd name="T1" fmla="*/ 20 h 54"/>
                <a:gd name="T2" fmla="*/ 31 w 68"/>
                <a:gd name="T3" fmla="*/ 8 h 54"/>
                <a:gd name="T4" fmla="*/ 31 w 68"/>
                <a:gd name="T5" fmla="*/ 8 h 54"/>
                <a:gd name="T6" fmla="*/ 43 w 68"/>
                <a:gd name="T7" fmla="*/ 3 h 54"/>
                <a:gd name="T8" fmla="*/ 43 w 68"/>
                <a:gd name="T9" fmla="*/ 3 h 54"/>
                <a:gd name="T10" fmla="*/ 48 w 68"/>
                <a:gd name="T11" fmla="*/ 0 h 54"/>
                <a:gd name="T12" fmla="*/ 58 w 68"/>
                <a:gd name="T13" fmla="*/ 0 h 54"/>
                <a:gd name="T14" fmla="*/ 60 w 68"/>
                <a:gd name="T15" fmla="*/ 0 h 54"/>
                <a:gd name="T16" fmla="*/ 68 w 68"/>
                <a:gd name="T17" fmla="*/ 42 h 54"/>
                <a:gd name="T18" fmla="*/ 31 w 68"/>
                <a:gd name="T19" fmla="*/ 49 h 54"/>
                <a:gd name="T20" fmla="*/ 31 w 68"/>
                <a:gd name="T21" fmla="*/ 49 h 54"/>
                <a:gd name="T22" fmla="*/ 2 w 68"/>
                <a:gd name="T23" fmla="*/ 54 h 54"/>
                <a:gd name="T24" fmla="*/ 2 w 68"/>
                <a:gd name="T25" fmla="*/ 42 h 54"/>
                <a:gd name="T26" fmla="*/ 2 w 68"/>
                <a:gd name="T27" fmla="*/ 42 h 54"/>
                <a:gd name="T28" fmla="*/ 2 w 68"/>
                <a:gd name="T29" fmla="*/ 34 h 54"/>
                <a:gd name="T30" fmla="*/ 0 w 68"/>
                <a:gd name="T31" fmla="*/ 32 h 54"/>
                <a:gd name="T32" fmla="*/ 0 w 68"/>
                <a:gd name="T33" fmla="*/ 32 h 54"/>
                <a:gd name="T34" fmla="*/ 2 w 68"/>
                <a:gd name="T35" fmla="*/ 32 h 54"/>
                <a:gd name="T36" fmla="*/ 5 w 68"/>
                <a:gd name="T37" fmla="*/ 29 h 54"/>
                <a:gd name="T38" fmla="*/ 17 w 68"/>
                <a:gd name="T39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" h="54">
                  <a:moveTo>
                    <a:pt x="17" y="20"/>
                  </a:moveTo>
                  <a:lnTo>
                    <a:pt x="31" y="8"/>
                  </a:lnTo>
                  <a:lnTo>
                    <a:pt x="31" y="8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8" y="4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" y="5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5" y="29"/>
                  </a:lnTo>
                  <a:lnTo>
                    <a:pt x="17" y="2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29">
              <a:extLst>
                <a:ext uri="{FF2B5EF4-FFF2-40B4-BE49-F238E27FC236}">
                  <a16:creationId xmlns:a16="http://schemas.microsoft.com/office/drawing/2014/main" id="{308266ED-1D4F-4989-9D77-7F08F6BDB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476" y="4057650"/>
              <a:ext cx="60325" cy="34925"/>
            </a:xfrm>
            <a:custGeom>
              <a:avLst/>
              <a:gdLst>
                <a:gd name="T0" fmla="*/ 0 w 38"/>
                <a:gd name="T1" fmla="*/ 5 h 22"/>
                <a:gd name="T2" fmla="*/ 33 w 38"/>
                <a:gd name="T3" fmla="*/ 0 h 22"/>
                <a:gd name="T4" fmla="*/ 36 w 38"/>
                <a:gd name="T5" fmla="*/ 7 h 22"/>
                <a:gd name="T6" fmla="*/ 38 w 38"/>
                <a:gd name="T7" fmla="*/ 15 h 22"/>
                <a:gd name="T8" fmla="*/ 36 w 38"/>
                <a:gd name="T9" fmla="*/ 15 h 22"/>
                <a:gd name="T10" fmla="*/ 26 w 38"/>
                <a:gd name="T11" fmla="*/ 17 h 22"/>
                <a:gd name="T12" fmla="*/ 4 w 38"/>
                <a:gd name="T13" fmla="*/ 19 h 22"/>
                <a:gd name="T14" fmla="*/ 2 w 38"/>
                <a:gd name="T15" fmla="*/ 22 h 22"/>
                <a:gd name="T16" fmla="*/ 0 w 38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2">
                  <a:moveTo>
                    <a:pt x="0" y="5"/>
                  </a:moveTo>
                  <a:lnTo>
                    <a:pt x="33" y="0"/>
                  </a:lnTo>
                  <a:lnTo>
                    <a:pt x="36" y="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26" y="17"/>
                  </a:lnTo>
                  <a:lnTo>
                    <a:pt x="4" y="19"/>
                  </a:lnTo>
                  <a:lnTo>
                    <a:pt x="2" y="22"/>
                  </a:lnTo>
                  <a:lnTo>
                    <a:pt x="0" y="5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30">
              <a:extLst>
                <a:ext uri="{FF2B5EF4-FFF2-40B4-BE49-F238E27FC236}">
                  <a16:creationId xmlns:a16="http://schemas.microsoft.com/office/drawing/2014/main" id="{BA6E62E3-3F0C-4A9D-8CE9-6CB946E33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6" y="4016375"/>
              <a:ext cx="38100" cy="22225"/>
            </a:xfrm>
            <a:custGeom>
              <a:avLst/>
              <a:gdLst>
                <a:gd name="T0" fmla="*/ 0 w 24"/>
                <a:gd name="T1" fmla="*/ 4 h 14"/>
                <a:gd name="T2" fmla="*/ 9 w 24"/>
                <a:gd name="T3" fmla="*/ 4 h 14"/>
                <a:gd name="T4" fmla="*/ 9 w 24"/>
                <a:gd name="T5" fmla="*/ 2 h 14"/>
                <a:gd name="T6" fmla="*/ 21 w 24"/>
                <a:gd name="T7" fmla="*/ 0 h 14"/>
                <a:gd name="T8" fmla="*/ 24 w 24"/>
                <a:gd name="T9" fmla="*/ 12 h 14"/>
                <a:gd name="T10" fmla="*/ 14 w 24"/>
                <a:gd name="T11" fmla="*/ 12 h 14"/>
                <a:gd name="T12" fmla="*/ 14 w 24"/>
                <a:gd name="T13" fmla="*/ 14 h 14"/>
                <a:gd name="T14" fmla="*/ 9 w 24"/>
                <a:gd name="T15" fmla="*/ 14 h 14"/>
                <a:gd name="T16" fmla="*/ 9 w 24"/>
                <a:gd name="T17" fmla="*/ 7 h 14"/>
                <a:gd name="T18" fmla="*/ 0 w 24"/>
                <a:gd name="T19" fmla="*/ 7 h 14"/>
                <a:gd name="T20" fmla="*/ 0 w 24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4">
                  <a:moveTo>
                    <a:pt x="0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21" y="0"/>
                  </a:lnTo>
                  <a:lnTo>
                    <a:pt x="2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0" y="7"/>
                  </a:lnTo>
                  <a:lnTo>
                    <a:pt x="0" y="4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31">
              <a:extLst>
                <a:ext uri="{FF2B5EF4-FFF2-40B4-BE49-F238E27FC236}">
                  <a16:creationId xmlns:a16="http://schemas.microsoft.com/office/drawing/2014/main" id="{530E546C-ADBA-4DA3-8E80-0F0A0AF7A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3" y="3862388"/>
              <a:ext cx="42863" cy="26988"/>
            </a:xfrm>
            <a:custGeom>
              <a:avLst/>
              <a:gdLst>
                <a:gd name="T0" fmla="*/ 5 w 27"/>
                <a:gd name="T1" fmla="*/ 2 h 17"/>
                <a:gd name="T2" fmla="*/ 7 w 27"/>
                <a:gd name="T3" fmla="*/ 5 h 17"/>
                <a:gd name="T4" fmla="*/ 10 w 27"/>
                <a:gd name="T5" fmla="*/ 5 h 17"/>
                <a:gd name="T6" fmla="*/ 12 w 27"/>
                <a:gd name="T7" fmla="*/ 2 h 17"/>
                <a:gd name="T8" fmla="*/ 14 w 27"/>
                <a:gd name="T9" fmla="*/ 0 h 17"/>
                <a:gd name="T10" fmla="*/ 19 w 27"/>
                <a:gd name="T11" fmla="*/ 2 h 17"/>
                <a:gd name="T12" fmla="*/ 27 w 27"/>
                <a:gd name="T13" fmla="*/ 2 h 17"/>
                <a:gd name="T14" fmla="*/ 27 w 27"/>
                <a:gd name="T15" fmla="*/ 5 h 17"/>
                <a:gd name="T16" fmla="*/ 27 w 27"/>
                <a:gd name="T17" fmla="*/ 5 h 17"/>
                <a:gd name="T18" fmla="*/ 27 w 27"/>
                <a:gd name="T19" fmla="*/ 10 h 17"/>
                <a:gd name="T20" fmla="*/ 27 w 27"/>
                <a:gd name="T21" fmla="*/ 17 h 17"/>
                <a:gd name="T22" fmla="*/ 17 w 27"/>
                <a:gd name="T23" fmla="*/ 14 h 17"/>
                <a:gd name="T24" fmla="*/ 10 w 27"/>
                <a:gd name="T25" fmla="*/ 12 h 17"/>
                <a:gd name="T26" fmla="*/ 0 w 27"/>
                <a:gd name="T27" fmla="*/ 7 h 17"/>
                <a:gd name="T28" fmla="*/ 2 w 27"/>
                <a:gd name="T29" fmla="*/ 5 h 17"/>
                <a:gd name="T30" fmla="*/ 5 w 27"/>
                <a:gd name="T3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7">
                  <a:moveTo>
                    <a:pt x="5" y="2"/>
                  </a:moveTo>
                  <a:lnTo>
                    <a:pt x="7" y="5"/>
                  </a:lnTo>
                  <a:lnTo>
                    <a:pt x="10" y="5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10"/>
                  </a:lnTo>
                  <a:lnTo>
                    <a:pt x="27" y="17"/>
                  </a:lnTo>
                  <a:lnTo>
                    <a:pt x="17" y="14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32">
              <a:extLst>
                <a:ext uri="{FF2B5EF4-FFF2-40B4-BE49-F238E27FC236}">
                  <a16:creationId xmlns:a16="http://schemas.microsoft.com/office/drawing/2014/main" id="{3C7B6BD4-D5D7-4C36-9A49-C7DDC5B161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3776" y="3995738"/>
              <a:ext cx="65088" cy="69850"/>
            </a:xfrm>
            <a:custGeom>
              <a:avLst/>
              <a:gdLst>
                <a:gd name="T0" fmla="*/ 0 w 41"/>
                <a:gd name="T1" fmla="*/ 0 h 44"/>
                <a:gd name="T2" fmla="*/ 8 w 41"/>
                <a:gd name="T3" fmla="*/ 0 h 44"/>
                <a:gd name="T4" fmla="*/ 15 w 41"/>
                <a:gd name="T5" fmla="*/ 3 h 44"/>
                <a:gd name="T6" fmla="*/ 24 w 41"/>
                <a:gd name="T7" fmla="*/ 8 h 44"/>
                <a:gd name="T8" fmla="*/ 32 w 41"/>
                <a:gd name="T9" fmla="*/ 15 h 44"/>
                <a:gd name="T10" fmla="*/ 34 w 41"/>
                <a:gd name="T11" fmla="*/ 17 h 44"/>
                <a:gd name="T12" fmla="*/ 37 w 41"/>
                <a:gd name="T13" fmla="*/ 22 h 44"/>
                <a:gd name="T14" fmla="*/ 37 w 41"/>
                <a:gd name="T15" fmla="*/ 22 h 44"/>
                <a:gd name="T16" fmla="*/ 39 w 41"/>
                <a:gd name="T17" fmla="*/ 22 h 44"/>
                <a:gd name="T18" fmla="*/ 39 w 41"/>
                <a:gd name="T19" fmla="*/ 25 h 44"/>
                <a:gd name="T20" fmla="*/ 39 w 41"/>
                <a:gd name="T21" fmla="*/ 25 h 44"/>
                <a:gd name="T22" fmla="*/ 41 w 41"/>
                <a:gd name="T23" fmla="*/ 29 h 44"/>
                <a:gd name="T24" fmla="*/ 41 w 41"/>
                <a:gd name="T25" fmla="*/ 37 h 44"/>
                <a:gd name="T26" fmla="*/ 8 w 41"/>
                <a:gd name="T27" fmla="*/ 44 h 44"/>
                <a:gd name="T28" fmla="*/ 8 w 41"/>
                <a:gd name="T29" fmla="*/ 42 h 44"/>
                <a:gd name="T30" fmla="*/ 0 w 41"/>
                <a:gd name="T31" fmla="*/ 0 h 44"/>
                <a:gd name="T32" fmla="*/ 27 w 41"/>
                <a:gd name="T33" fmla="*/ 17 h 44"/>
                <a:gd name="T34" fmla="*/ 27 w 41"/>
                <a:gd name="T35" fmla="*/ 17 h 44"/>
                <a:gd name="T36" fmla="*/ 27 w 41"/>
                <a:gd name="T37" fmla="*/ 17 h 44"/>
                <a:gd name="T38" fmla="*/ 27 w 41"/>
                <a:gd name="T39" fmla="*/ 15 h 44"/>
                <a:gd name="T40" fmla="*/ 27 w 41"/>
                <a:gd name="T41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4">
                  <a:moveTo>
                    <a:pt x="0" y="0"/>
                  </a:moveTo>
                  <a:lnTo>
                    <a:pt x="8" y="0"/>
                  </a:lnTo>
                  <a:lnTo>
                    <a:pt x="15" y="3"/>
                  </a:lnTo>
                  <a:lnTo>
                    <a:pt x="24" y="8"/>
                  </a:lnTo>
                  <a:lnTo>
                    <a:pt x="32" y="15"/>
                  </a:lnTo>
                  <a:lnTo>
                    <a:pt x="34" y="17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1" y="29"/>
                  </a:lnTo>
                  <a:lnTo>
                    <a:pt x="41" y="37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0" y="0"/>
                  </a:lnTo>
                  <a:moveTo>
                    <a:pt x="27" y="17"/>
                  </a:moveTo>
                  <a:lnTo>
                    <a:pt x="27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7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7F9FA33F-BAE8-422A-B815-C7074510C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288" y="3832225"/>
              <a:ext cx="42863" cy="60325"/>
            </a:xfrm>
            <a:custGeom>
              <a:avLst/>
              <a:gdLst>
                <a:gd name="T0" fmla="*/ 5 w 27"/>
                <a:gd name="T1" fmla="*/ 2 h 38"/>
                <a:gd name="T2" fmla="*/ 12 w 27"/>
                <a:gd name="T3" fmla="*/ 2 h 38"/>
                <a:gd name="T4" fmla="*/ 12 w 27"/>
                <a:gd name="T5" fmla="*/ 0 h 38"/>
                <a:gd name="T6" fmla="*/ 25 w 27"/>
                <a:gd name="T7" fmla="*/ 0 h 38"/>
                <a:gd name="T8" fmla="*/ 27 w 27"/>
                <a:gd name="T9" fmla="*/ 16 h 38"/>
                <a:gd name="T10" fmla="*/ 27 w 27"/>
                <a:gd name="T11" fmla="*/ 24 h 38"/>
                <a:gd name="T12" fmla="*/ 27 w 27"/>
                <a:gd name="T13" fmla="*/ 38 h 38"/>
                <a:gd name="T14" fmla="*/ 22 w 27"/>
                <a:gd name="T15" fmla="*/ 38 h 38"/>
                <a:gd name="T16" fmla="*/ 22 w 27"/>
                <a:gd name="T17" fmla="*/ 31 h 38"/>
                <a:gd name="T18" fmla="*/ 22 w 27"/>
                <a:gd name="T19" fmla="*/ 31 h 38"/>
                <a:gd name="T20" fmla="*/ 20 w 27"/>
                <a:gd name="T21" fmla="*/ 26 h 38"/>
                <a:gd name="T22" fmla="*/ 17 w 27"/>
                <a:gd name="T23" fmla="*/ 26 h 38"/>
                <a:gd name="T24" fmla="*/ 17 w 27"/>
                <a:gd name="T25" fmla="*/ 26 h 38"/>
                <a:gd name="T26" fmla="*/ 17 w 27"/>
                <a:gd name="T27" fmla="*/ 26 h 38"/>
                <a:gd name="T28" fmla="*/ 17 w 27"/>
                <a:gd name="T29" fmla="*/ 26 h 38"/>
                <a:gd name="T30" fmla="*/ 17 w 27"/>
                <a:gd name="T31" fmla="*/ 26 h 38"/>
                <a:gd name="T32" fmla="*/ 15 w 27"/>
                <a:gd name="T33" fmla="*/ 26 h 38"/>
                <a:gd name="T34" fmla="*/ 3 w 27"/>
                <a:gd name="T35" fmla="*/ 26 h 38"/>
                <a:gd name="T36" fmla="*/ 3 w 27"/>
                <a:gd name="T37" fmla="*/ 16 h 38"/>
                <a:gd name="T38" fmla="*/ 0 w 27"/>
                <a:gd name="T39" fmla="*/ 16 h 38"/>
                <a:gd name="T40" fmla="*/ 5 w 27"/>
                <a:gd name="T41" fmla="*/ 16 h 38"/>
                <a:gd name="T42" fmla="*/ 10 w 27"/>
                <a:gd name="T43" fmla="*/ 16 h 38"/>
                <a:gd name="T44" fmla="*/ 10 w 27"/>
                <a:gd name="T45" fmla="*/ 9 h 38"/>
                <a:gd name="T46" fmla="*/ 5 w 27"/>
                <a:gd name="T47" fmla="*/ 9 h 38"/>
                <a:gd name="T48" fmla="*/ 5 w 27"/>
                <a:gd name="T49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38">
                  <a:moveTo>
                    <a:pt x="5" y="2"/>
                  </a:moveTo>
                  <a:lnTo>
                    <a:pt x="12" y="2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27" y="16"/>
                  </a:lnTo>
                  <a:lnTo>
                    <a:pt x="27" y="24"/>
                  </a:lnTo>
                  <a:lnTo>
                    <a:pt x="27" y="38"/>
                  </a:lnTo>
                  <a:lnTo>
                    <a:pt x="22" y="38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3" y="26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10" y="16"/>
                  </a:lnTo>
                  <a:lnTo>
                    <a:pt x="10" y="9"/>
                  </a:lnTo>
                  <a:lnTo>
                    <a:pt x="5" y="9"/>
                  </a:lnTo>
                  <a:lnTo>
                    <a:pt x="5" y="2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9FF32414-22F1-4A56-9FC9-122682DFF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3965575"/>
              <a:ext cx="188913" cy="203200"/>
            </a:xfrm>
            <a:custGeom>
              <a:avLst/>
              <a:gdLst>
                <a:gd name="T0" fmla="*/ 39 w 119"/>
                <a:gd name="T1" fmla="*/ 82 h 128"/>
                <a:gd name="T2" fmla="*/ 54 w 119"/>
                <a:gd name="T3" fmla="*/ 70 h 128"/>
                <a:gd name="T4" fmla="*/ 44 w 119"/>
                <a:gd name="T5" fmla="*/ 58 h 128"/>
                <a:gd name="T6" fmla="*/ 54 w 119"/>
                <a:gd name="T7" fmla="*/ 53 h 128"/>
                <a:gd name="T8" fmla="*/ 56 w 119"/>
                <a:gd name="T9" fmla="*/ 53 h 128"/>
                <a:gd name="T10" fmla="*/ 61 w 119"/>
                <a:gd name="T11" fmla="*/ 53 h 128"/>
                <a:gd name="T12" fmla="*/ 63 w 119"/>
                <a:gd name="T13" fmla="*/ 51 h 128"/>
                <a:gd name="T14" fmla="*/ 63 w 119"/>
                <a:gd name="T15" fmla="*/ 48 h 128"/>
                <a:gd name="T16" fmla="*/ 63 w 119"/>
                <a:gd name="T17" fmla="*/ 46 h 128"/>
                <a:gd name="T18" fmla="*/ 63 w 119"/>
                <a:gd name="T19" fmla="*/ 44 h 128"/>
                <a:gd name="T20" fmla="*/ 61 w 119"/>
                <a:gd name="T21" fmla="*/ 44 h 128"/>
                <a:gd name="T22" fmla="*/ 66 w 119"/>
                <a:gd name="T23" fmla="*/ 39 h 128"/>
                <a:gd name="T24" fmla="*/ 80 w 119"/>
                <a:gd name="T25" fmla="*/ 39 h 128"/>
                <a:gd name="T26" fmla="*/ 97 w 119"/>
                <a:gd name="T27" fmla="*/ 41 h 128"/>
                <a:gd name="T28" fmla="*/ 102 w 119"/>
                <a:gd name="T29" fmla="*/ 29 h 128"/>
                <a:gd name="T30" fmla="*/ 100 w 119"/>
                <a:gd name="T31" fmla="*/ 24 h 128"/>
                <a:gd name="T32" fmla="*/ 95 w 119"/>
                <a:gd name="T33" fmla="*/ 15 h 128"/>
                <a:gd name="T34" fmla="*/ 109 w 119"/>
                <a:gd name="T35" fmla="*/ 0 h 128"/>
                <a:gd name="T36" fmla="*/ 112 w 119"/>
                <a:gd name="T37" fmla="*/ 36 h 128"/>
                <a:gd name="T38" fmla="*/ 112 w 119"/>
                <a:gd name="T39" fmla="*/ 85 h 128"/>
                <a:gd name="T40" fmla="*/ 112 w 119"/>
                <a:gd name="T41" fmla="*/ 90 h 128"/>
                <a:gd name="T42" fmla="*/ 114 w 119"/>
                <a:gd name="T43" fmla="*/ 94 h 128"/>
                <a:gd name="T44" fmla="*/ 119 w 119"/>
                <a:gd name="T45" fmla="*/ 99 h 128"/>
                <a:gd name="T46" fmla="*/ 119 w 119"/>
                <a:gd name="T47" fmla="*/ 104 h 128"/>
                <a:gd name="T48" fmla="*/ 112 w 119"/>
                <a:gd name="T49" fmla="*/ 106 h 128"/>
                <a:gd name="T50" fmla="*/ 100 w 119"/>
                <a:gd name="T51" fmla="*/ 106 h 128"/>
                <a:gd name="T52" fmla="*/ 80 w 119"/>
                <a:gd name="T53" fmla="*/ 109 h 128"/>
                <a:gd name="T54" fmla="*/ 66 w 119"/>
                <a:gd name="T55" fmla="*/ 111 h 128"/>
                <a:gd name="T56" fmla="*/ 46 w 119"/>
                <a:gd name="T57" fmla="*/ 116 h 128"/>
                <a:gd name="T58" fmla="*/ 34 w 119"/>
                <a:gd name="T59" fmla="*/ 121 h 128"/>
                <a:gd name="T60" fmla="*/ 37 w 119"/>
                <a:gd name="T61" fmla="*/ 114 h 128"/>
                <a:gd name="T62" fmla="*/ 37 w 119"/>
                <a:gd name="T63" fmla="*/ 106 h 128"/>
                <a:gd name="T64" fmla="*/ 37 w 119"/>
                <a:gd name="T65" fmla="*/ 102 h 128"/>
                <a:gd name="T66" fmla="*/ 37 w 119"/>
                <a:gd name="T67" fmla="*/ 99 h 128"/>
                <a:gd name="T68" fmla="*/ 37 w 119"/>
                <a:gd name="T69" fmla="*/ 97 h 128"/>
                <a:gd name="T70" fmla="*/ 37 w 119"/>
                <a:gd name="T71" fmla="*/ 99 h 128"/>
                <a:gd name="T72" fmla="*/ 37 w 119"/>
                <a:gd name="T73" fmla="*/ 102 h 128"/>
                <a:gd name="T74" fmla="*/ 37 w 119"/>
                <a:gd name="T75" fmla="*/ 104 h 128"/>
                <a:gd name="T76" fmla="*/ 37 w 119"/>
                <a:gd name="T77" fmla="*/ 111 h 128"/>
                <a:gd name="T78" fmla="*/ 32 w 119"/>
                <a:gd name="T79" fmla="*/ 119 h 128"/>
                <a:gd name="T80" fmla="*/ 27 w 119"/>
                <a:gd name="T81" fmla="*/ 123 h 128"/>
                <a:gd name="T82" fmla="*/ 22 w 119"/>
                <a:gd name="T83" fmla="*/ 128 h 128"/>
                <a:gd name="T84" fmla="*/ 5 w 119"/>
                <a:gd name="T85" fmla="*/ 116 h 128"/>
                <a:gd name="T86" fmla="*/ 10 w 119"/>
                <a:gd name="T87" fmla="*/ 114 h 128"/>
                <a:gd name="T88" fmla="*/ 22 w 119"/>
                <a:gd name="T89" fmla="*/ 121 h 128"/>
                <a:gd name="T90" fmla="*/ 3 w 119"/>
                <a:gd name="T91" fmla="*/ 106 h 128"/>
                <a:gd name="T92" fmla="*/ 3 w 119"/>
                <a:gd name="T93" fmla="*/ 104 h 128"/>
                <a:gd name="T94" fmla="*/ 0 w 119"/>
                <a:gd name="T95" fmla="*/ 97 h 128"/>
                <a:gd name="T96" fmla="*/ 20 w 119"/>
                <a:gd name="T97" fmla="*/ 102 h 128"/>
                <a:gd name="T98" fmla="*/ 20 w 119"/>
                <a:gd name="T99" fmla="*/ 8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128">
                  <a:moveTo>
                    <a:pt x="29" y="73"/>
                  </a:moveTo>
                  <a:lnTo>
                    <a:pt x="39" y="82"/>
                  </a:lnTo>
                  <a:lnTo>
                    <a:pt x="42" y="80"/>
                  </a:lnTo>
                  <a:lnTo>
                    <a:pt x="54" y="70"/>
                  </a:lnTo>
                  <a:lnTo>
                    <a:pt x="51" y="68"/>
                  </a:lnTo>
                  <a:lnTo>
                    <a:pt x="44" y="58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3" y="44"/>
                  </a:lnTo>
                  <a:lnTo>
                    <a:pt x="66" y="39"/>
                  </a:lnTo>
                  <a:lnTo>
                    <a:pt x="73" y="32"/>
                  </a:lnTo>
                  <a:lnTo>
                    <a:pt x="80" y="39"/>
                  </a:lnTo>
                  <a:lnTo>
                    <a:pt x="88" y="48"/>
                  </a:lnTo>
                  <a:lnTo>
                    <a:pt x="97" y="41"/>
                  </a:lnTo>
                  <a:lnTo>
                    <a:pt x="105" y="34"/>
                  </a:lnTo>
                  <a:lnTo>
                    <a:pt x="102" y="29"/>
                  </a:lnTo>
                  <a:lnTo>
                    <a:pt x="105" y="29"/>
                  </a:lnTo>
                  <a:lnTo>
                    <a:pt x="100" y="24"/>
                  </a:lnTo>
                  <a:lnTo>
                    <a:pt x="102" y="22"/>
                  </a:lnTo>
                  <a:lnTo>
                    <a:pt x="95" y="15"/>
                  </a:lnTo>
                  <a:lnTo>
                    <a:pt x="107" y="3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2" y="36"/>
                  </a:lnTo>
                  <a:lnTo>
                    <a:pt x="112" y="82"/>
                  </a:lnTo>
                  <a:lnTo>
                    <a:pt x="112" y="85"/>
                  </a:lnTo>
                  <a:lnTo>
                    <a:pt x="112" y="87"/>
                  </a:lnTo>
                  <a:lnTo>
                    <a:pt x="112" y="90"/>
                  </a:lnTo>
                  <a:lnTo>
                    <a:pt x="112" y="92"/>
                  </a:lnTo>
                  <a:lnTo>
                    <a:pt x="114" y="94"/>
                  </a:lnTo>
                  <a:lnTo>
                    <a:pt x="117" y="97"/>
                  </a:lnTo>
                  <a:lnTo>
                    <a:pt x="119" y="99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2" y="106"/>
                  </a:lnTo>
                  <a:lnTo>
                    <a:pt x="107" y="106"/>
                  </a:lnTo>
                  <a:lnTo>
                    <a:pt x="100" y="106"/>
                  </a:lnTo>
                  <a:lnTo>
                    <a:pt x="90" y="106"/>
                  </a:lnTo>
                  <a:lnTo>
                    <a:pt x="80" y="109"/>
                  </a:lnTo>
                  <a:lnTo>
                    <a:pt x="73" y="109"/>
                  </a:lnTo>
                  <a:lnTo>
                    <a:pt x="66" y="111"/>
                  </a:lnTo>
                  <a:lnTo>
                    <a:pt x="51" y="114"/>
                  </a:lnTo>
                  <a:lnTo>
                    <a:pt x="46" y="116"/>
                  </a:lnTo>
                  <a:lnTo>
                    <a:pt x="37" y="119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37" y="114"/>
                  </a:lnTo>
                  <a:lnTo>
                    <a:pt x="37" y="111"/>
                  </a:lnTo>
                  <a:lnTo>
                    <a:pt x="37" y="106"/>
                  </a:lnTo>
                  <a:lnTo>
                    <a:pt x="37" y="104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99"/>
                  </a:lnTo>
                  <a:lnTo>
                    <a:pt x="37" y="99"/>
                  </a:lnTo>
                  <a:lnTo>
                    <a:pt x="37" y="97"/>
                  </a:lnTo>
                  <a:lnTo>
                    <a:pt x="34" y="97"/>
                  </a:lnTo>
                  <a:lnTo>
                    <a:pt x="37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4"/>
                  </a:lnTo>
                  <a:lnTo>
                    <a:pt x="37" y="106"/>
                  </a:lnTo>
                  <a:lnTo>
                    <a:pt x="37" y="111"/>
                  </a:lnTo>
                  <a:lnTo>
                    <a:pt x="34" y="114"/>
                  </a:lnTo>
                  <a:lnTo>
                    <a:pt x="32" y="119"/>
                  </a:lnTo>
                  <a:lnTo>
                    <a:pt x="32" y="121"/>
                  </a:lnTo>
                  <a:lnTo>
                    <a:pt x="27" y="123"/>
                  </a:lnTo>
                  <a:lnTo>
                    <a:pt x="25" y="126"/>
                  </a:lnTo>
                  <a:lnTo>
                    <a:pt x="22" y="128"/>
                  </a:lnTo>
                  <a:lnTo>
                    <a:pt x="15" y="128"/>
                  </a:lnTo>
                  <a:lnTo>
                    <a:pt x="5" y="116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7" y="123"/>
                  </a:lnTo>
                  <a:lnTo>
                    <a:pt x="22" y="121"/>
                  </a:lnTo>
                  <a:lnTo>
                    <a:pt x="8" y="104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0" y="97"/>
                  </a:lnTo>
                  <a:lnTo>
                    <a:pt x="8" y="92"/>
                  </a:lnTo>
                  <a:lnTo>
                    <a:pt x="20" y="102"/>
                  </a:lnTo>
                  <a:lnTo>
                    <a:pt x="29" y="92"/>
                  </a:lnTo>
                  <a:lnTo>
                    <a:pt x="20" y="80"/>
                  </a:lnTo>
                  <a:lnTo>
                    <a:pt x="29" y="73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771CD8BC-3586-4623-AB77-53F1404C5F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5063" y="3935413"/>
              <a:ext cx="119063" cy="95250"/>
            </a:xfrm>
            <a:custGeom>
              <a:avLst/>
              <a:gdLst>
                <a:gd name="T0" fmla="*/ 17 w 75"/>
                <a:gd name="T1" fmla="*/ 29 h 60"/>
                <a:gd name="T2" fmla="*/ 17 w 75"/>
                <a:gd name="T3" fmla="*/ 29 h 60"/>
                <a:gd name="T4" fmla="*/ 19 w 75"/>
                <a:gd name="T5" fmla="*/ 29 h 60"/>
                <a:gd name="T6" fmla="*/ 24 w 75"/>
                <a:gd name="T7" fmla="*/ 29 h 60"/>
                <a:gd name="T8" fmla="*/ 24 w 75"/>
                <a:gd name="T9" fmla="*/ 31 h 60"/>
                <a:gd name="T10" fmla="*/ 34 w 75"/>
                <a:gd name="T11" fmla="*/ 31 h 60"/>
                <a:gd name="T12" fmla="*/ 41 w 75"/>
                <a:gd name="T13" fmla="*/ 29 h 60"/>
                <a:gd name="T14" fmla="*/ 39 w 75"/>
                <a:gd name="T15" fmla="*/ 19 h 60"/>
                <a:gd name="T16" fmla="*/ 39 w 75"/>
                <a:gd name="T17" fmla="*/ 17 h 60"/>
                <a:gd name="T18" fmla="*/ 39 w 75"/>
                <a:gd name="T19" fmla="*/ 17 h 60"/>
                <a:gd name="T20" fmla="*/ 39 w 75"/>
                <a:gd name="T21" fmla="*/ 17 h 60"/>
                <a:gd name="T22" fmla="*/ 46 w 75"/>
                <a:gd name="T23" fmla="*/ 7 h 60"/>
                <a:gd name="T24" fmla="*/ 48 w 75"/>
                <a:gd name="T25" fmla="*/ 5 h 60"/>
                <a:gd name="T26" fmla="*/ 55 w 75"/>
                <a:gd name="T27" fmla="*/ 0 h 60"/>
                <a:gd name="T28" fmla="*/ 60 w 75"/>
                <a:gd name="T29" fmla="*/ 0 h 60"/>
                <a:gd name="T30" fmla="*/ 68 w 75"/>
                <a:gd name="T31" fmla="*/ 0 h 60"/>
                <a:gd name="T32" fmla="*/ 68 w 75"/>
                <a:gd name="T33" fmla="*/ 0 h 60"/>
                <a:gd name="T34" fmla="*/ 70 w 75"/>
                <a:gd name="T35" fmla="*/ 0 h 60"/>
                <a:gd name="T36" fmla="*/ 68 w 75"/>
                <a:gd name="T37" fmla="*/ 0 h 60"/>
                <a:gd name="T38" fmla="*/ 65 w 75"/>
                <a:gd name="T39" fmla="*/ 0 h 60"/>
                <a:gd name="T40" fmla="*/ 60 w 75"/>
                <a:gd name="T41" fmla="*/ 0 h 60"/>
                <a:gd name="T42" fmla="*/ 55 w 75"/>
                <a:gd name="T43" fmla="*/ 0 h 60"/>
                <a:gd name="T44" fmla="*/ 55 w 75"/>
                <a:gd name="T45" fmla="*/ 2 h 60"/>
                <a:gd name="T46" fmla="*/ 48 w 75"/>
                <a:gd name="T47" fmla="*/ 2 h 60"/>
                <a:gd name="T48" fmla="*/ 48 w 75"/>
                <a:gd name="T49" fmla="*/ 7 h 60"/>
                <a:gd name="T50" fmla="*/ 46 w 75"/>
                <a:gd name="T51" fmla="*/ 9 h 60"/>
                <a:gd name="T52" fmla="*/ 39 w 75"/>
                <a:gd name="T53" fmla="*/ 9 h 60"/>
                <a:gd name="T54" fmla="*/ 41 w 75"/>
                <a:gd name="T55" fmla="*/ 17 h 60"/>
                <a:gd name="T56" fmla="*/ 41 w 75"/>
                <a:gd name="T57" fmla="*/ 24 h 60"/>
                <a:gd name="T58" fmla="*/ 53 w 75"/>
                <a:gd name="T59" fmla="*/ 24 h 60"/>
                <a:gd name="T60" fmla="*/ 53 w 75"/>
                <a:gd name="T61" fmla="*/ 31 h 60"/>
                <a:gd name="T62" fmla="*/ 55 w 75"/>
                <a:gd name="T63" fmla="*/ 34 h 60"/>
                <a:gd name="T64" fmla="*/ 65 w 75"/>
                <a:gd name="T65" fmla="*/ 34 h 60"/>
                <a:gd name="T66" fmla="*/ 75 w 75"/>
                <a:gd name="T67" fmla="*/ 34 h 60"/>
                <a:gd name="T68" fmla="*/ 75 w 75"/>
                <a:gd name="T69" fmla="*/ 51 h 60"/>
                <a:gd name="T70" fmla="*/ 65 w 75"/>
                <a:gd name="T71" fmla="*/ 51 h 60"/>
                <a:gd name="T72" fmla="*/ 63 w 75"/>
                <a:gd name="T73" fmla="*/ 48 h 60"/>
                <a:gd name="T74" fmla="*/ 39 w 75"/>
                <a:gd name="T75" fmla="*/ 51 h 60"/>
                <a:gd name="T76" fmla="*/ 39 w 75"/>
                <a:gd name="T77" fmla="*/ 34 h 60"/>
                <a:gd name="T78" fmla="*/ 26 w 75"/>
                <a:gd name="T79" fmla="*/ 43 h 60"/>
                <a:gd name="T80" fmla="*/ 29 w 75"/>
                <a:gd name="T81" fmla="*/ 48 h 60"/>
                <a:gd name="T82" fmla="*/ 22 w 75"/>
                <a:gd name="T83" fmla="*/ 58 h 60"/>
                <a:gd name="T84" fmla="*/ 14 w 75"/>
                <a:gd name="T85" fmla="*/ 60 h 60"/>
                <a:gd name="T86" fmla="*/ 12 w 75"/>
                <a:gd name="T87" fmla="*/ 60 h 60"/>
                <a:gd name="T88" fmla="*/ 5 w 75"/>
                <a:gd name="T89" fmla="*/ 60 h 60"/>
                <a:gd name="T90" fmla="*/ 5 w 75"/>
                <a:gd name="T91" fmla="*/ 60 h 60"/>
                <a:gd name="T92" fmla="*/ 5 w 75"/>
                <a:gd name="T93" fmla="*/ 48 h 60"/>
                <a:gd name="T94" fmla="*/ 5 w 75"/>
                <a:gd name="T95" fmla="*/ 46 h 60"/>
                <a:gd name="T96" fmla="*/ 7 w 75"/>
                <a:gd name="T97" fmla="*/ 46 h 60"/>
                <a:gd name="T98" fmla="*/ 5 w 75"/>
                <a:gd name="T99" fmla="*/ 41 h 60"/>
                <a:gd name="T100" fmla="*/ 2 w 75"/>
                <a:gd name="T101" fmla="*/ 41 h 60"/>
                <a:gd name="T102" fmla="*/ 2 w 75"/>
                <a:gd name="T103" fmla="*/ 41 h 60"/>
                <a:gd name="T104" fmla="*/ 17 w 75"/>
                <a:gd name="T105" fmla="*/ 29 h 60"/>
                <a:gd name="T106" fmla="*/ 14 w 75"/>
                <a:gd name="T107" fmla="*/ 46 h 60"/>
                <a:gd name="T108" fmla="*/ 14 w 75"/>
                <a:gd name="T109" fmla="*/ 48 h 60"/>
                <a:gd name="T110" fmla="*/ 17 w 75"/>
                <a:gd name="T111" fmla="*/ 51 h 60"/>
                <a:gd name="T112" fmla="*/ 19 w 75"/>
                <a:gd name="T113" fmla="*/ 51 h 60"/>
                <a:gd name="T114" fmla="*/ 19 w 75"/>
                <a:gd name="T115" fmla="*/ 48 h 60"/>
                <a:gd name="T116" fmla="*/ 19 w 75"/>
                <a:gd name="T117" fmla="*/ 46 h 60"/>
                <a:gd name="T118" fmla="*/ 17 w 75"/>
                <a:gd name="T119" fmla="*/ 46 h 60"/>
                <a:gd name="T120" fmla="*/ 17 w 75"/>
                <a:gd name="T121" fmla="*/ 46 h 60"/>
                <a:gd name="T122" fmla="*/ 17 w 75"/>
                <a:gd name="T123" fmla="*/ 4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" h="60">
                  <a:moveTo>
                    <a:pt x="17" y="29"/>
                  </a:move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31"/>
                  </a:lnTo>
                  <a:lnTo>
                    <a:pt x="34" y="31"/>
                  </a:lnTo>
                  <a:lnTo>
                    <a:pt x="41" y="31"/>
                  </a:lnTo>
                  <a:lnTo>
                    <a:pt x="41" y="2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48" y="2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3" y="9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1" y="24"/>
                  </a:lnTo>
                  <a:lnTo>
                    <a:pt x="46" y="24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31"/>
                  </a:lnTo>
                  <a:lnTo>
                    <a:pt x="53" y="34"/>
                  </a:lnTo>
                  <a:lnTo>
                    <a:pt x="55" y="34"/>
                  </a:lnTo>
                  <a:lnTo>
                    <a:pt x="60" y="34"/>
                  </a:lnTo>
                  <a:lnTo>
                    <a:pt x="65" y="34"/>
                  </a:lnTo>
                  <a:lnTo>
                    <a:pt x="70" y="34"/>
                  </a:lnTo>
                  <a:lnTo>
                    <a:pt x="75" y="34"/>
                  </a:lnTo>
                  <a:lnTo>
                    <a:pt x="75" y="38"/>
                  </a:lnTo>
                  <a:lnTo>
                    <a:pt x="7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3" y="48"/>
                  </a:lnTo>
                  <a:lnTo>
                    <a:pt x="48" y="51"/>
                  </a:lnTo>
                  <a:lnTo>
                    <a:pt x="39" y="51"/>
                  </a:lnTo>
                  <a:lnTo>
                    <a:pt x="39" y="46"/>
                  </a:lnTo>
                  <a:lnTo>
                    <a:pt x="39" y="34"/>
                  </a:lnTo>
                  <a:lnTo>
                    <a:pt x="26" y="36"/>
                  </a:lnTo>
                  <a:lnTo>
                    <a:pt x="26" y="43"/>
                  </a:lnTo>
                  <a:lnTo>
                    <a:pt x="29" y="41"/>
                  </a:lnTo>
                  <a:lnTo>
                    <a:pt x="29" y="48"/>
                  </a:lnTo>
                  <a:lnTo>
                    <a:pt x="29" y="58"/>
                  </a:lnTo>
                  <a:lnTo>
                    <a:pt x="22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29"/>
                  </a:lnTo>
                  <a:lnTo>
                    <a:pt x="17" y="29"/>
                  </a:lnTo>
                  <a:moveTo>
                    <a:pt x="14" y="46"/>
                  </a:move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4" y="46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D5766239-0A9F-4180-96DA-A2A0B17C6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2526" y="2489200"/>
              <a:ext cx="268288" cy="195263"/>
            </a:xfrm>
            <a:custGeom>
              <a:avLst/>
              <a:gdLst>
                <a:gd name="T0" fmla="*/ 87 w 169"/>
                <a:gd name="T1" fmla="*/ 68 h 123"/>
                <a:gd name="T2" fmla="*/ 19 w 169"/>
                <a:gd name="T3" fmla="*/ 56 h 123"/>
                <a:gd name="T4" fmla="*/ 5 w 169"/>
                <a:gd name="T5" fmla="*/ 46 h 123"/>
                <a:gd name="T6" fmla="*/ 7 w 169"/>
                <a:gd name="T7" fmla="*/ 41 h 123"/>
                <a:gd name="T8" fmla="*/ 7 w 169"/>
                <a:gd name="T9" fmla="*/ 39 h 123"/>
                <a:gd name="T10" fmla="*/ 5 w 169"/>
                <a:gd name="T11" fmla="*/ 34 h 123"/>
                <a:gd name="T12" fmla="*/ 0 w 169"/>
                <a:gd name="T13" fmla="*/ 31 h 123"/>
                <a:gd name="T14" fmla="*/ 19 w 169"/>
                <a:gd name="T15" fmla="*/ 7 h 123"/>
                <a:gd name="T16" fmla="*/ 29 w 169"/>
                <a:gd name="T17" fmla="*/ 5 h 123"/>
                <a:gd name="T18" fmla="*/ 34 w 169"/>
                <a:gd name="T19" fmla="*/ 5 h 123"/>
                <a:gd name="T20" fmla="*/ 43 w 169"/>
                <a:gd name="T21" fmla="*/ 10 h 123"/>
                <a:gd name="T22" fmla="*/ 56 w 169"/>
                <a:gd name="T23" fmla="*/ 10 h 123"/>
                <a:gd name="T24" fmla="*/ 85 w 169"/>
                <a:gd name="T25" fmla="*/ 5 h 123"/>
                <a:gd name="T26" fmla="*/ 56 w 169"/>
                <a:gd name="T27" fmla="*/ 48 h 123"/>
                <a:gd name="T28" fmla="*/ 60 w 169"/>
                <a:gd name="T29" fmla="*/ 51 h 123"/>
                <a:gd name="T30" fmla="*/ 65 w 169"/>
                <a:gd name="T31" fmla="*/ 51 h 123"/>
                <a:gd name="T32" fmla="*/ 70 w 169"/>
                <a:gd name="T33" fmla="*/ 51 h 123"/>
                <a:gd name="T34" fmla="*/ 73 w 169"/>
                <a:gd name="T35" fmla="*/ 43 h 123"/>
                <a:gd name="T36" fmla="*/ 70 w 169"/>
                <a:gd name="T37" fmla="*/ 39 h 123"/>
                <a:gd name="T38" fmla="*/ 60 w 169"/>
                <a:gd name="T39" fmla="*/ 36 h 123"/>
                <a:gd name="T40" fmla="*/ 56 w 169"/>
                <a:gd name="T41" fmla="*/ 41 h 123"/>
                <a:gd name="T42" fmla="*/ 56 w 169"/>
                <a:gd name="T43" fmla="*/ 48 h 123"/>
                <a:gd name="T44" fmla="*/ 70 w 169"/>
                <a:gd name="T45" fmla="*/ 58 h 123"/>
                <a:gd name="T46" fmla="*/ 63 w 169"/>
                <a:gd name="T47" fmla="*/ 63 h 123"/>
                <a:gd name="T48" fmla="*/ 63 w 169"/>
                <a:gd name="T49" fmla="*/ 65 h 123"/>
                <a:gd name="T50" fmla="*/ 70 w 169"/>
                <a:gd name="T51" fmla="*/ 68 h 123"/>
                <a:gd name="T52" fmla="*/ 75 w 169"/>
                <a:gd name="T53" fmla="*/ 68 h 123"/>
                <a:gd name="T54" fmla="*/ 82 w 169"/>
                <a:gd name="T55" fmla="*/ 65 h 123"/>
                <a:gd name="T56" fmla="*/ 80 w 169"/>
                <a:gd name="T57" fmla="*/ 58 h 123"/>
                <a:gd name="T58" fmla="*/ 29 w 169"/>
                <a:gd name="T59" fmla="*/ 39 h 123"/>
                <a:gd name="T60" fmla="*/ 19 w 169"/>
                <a:gd name="T61" fmla="*/ 34 h 123"/>
                <a:gd name="T62" fmla="*/ 17 w 169"/>
                <a:gd name="T63" fmla="*/ 36 h 123"/>
                <a:gd name="T64" fmla="*/ 17 w 169"/>
                <a:gd name="T65" fmla="*/ 43 h 123"/>
                <a:gd name="T66" fmla="*/ 19 w 169"/>
                <a:gd name="T67" fmla="*/ 43 h 123"/>
                <a:gd name="T68" fmla="*/ 27 w 169"/>
                <a:gd name="T69" fmla="*/ 46 h 123"/>
                <a:gd name="T70" fmla="*/ 29 w 169"/>
                <a:gd name="T71" fmla="*/ 51 h 123"/>
                <a:gd name="T72" fmla="*/ 31 w 169"/>
                <a:gd name="T73" fmla="*/ 48 h 123"/>
                <a:gd name="T74" fmla="*/ 29 w 169"/>
                <a:gd name="T75" fmla="*/ 43 h 123"/>
                <a:gd name="T76" fmla="*/ 128 w 169"/>
                <a:gd name="T77" fmla="*/ 109 h 123"/>
                <a:gd name="T78" fmla="*/ 118 w 169"/>
                <a:gd name="T79" fmla="*/ 123 h 123"/>
                <a:gd name="T80" fmla="*/ 118 w 169"/>
                <a:gd name="T81" fmla="*/ 123 h 123"/>
                <a:gd name="T82" fmla="*/ 97 w 169"/>
                <a:gd name="T83" fmla="*/ 109 h 123"/>
                <a:gd name="T84" fmla="*/ 85 w 169"/>
                <a:gd name="T85" fmla="*/ 101 h 123"/>
                <a:gd name="T86" fmla="*/ 121 w 169"/>
                <a:gd name="T87" fmla="*/ 24 h 123"/>
                <a:gd name="T88" fmla="*/ 160 w 169"/>
                <a:gd name="T89" fmla="*/ 60 h 123"/>
                <a:gd name="T90" fmla="*/ 160 w 169"/>
                <a:gd name="T91" fmla="*/ 60 h 123"/>
                <a:gd name="T92" fmla="*/ 160 w 169"/>
                <a:gd name="T93" fmla="*/ 63 h 123"/>
                <a:gd name="T94" fmla="*/ 152 w 169"/>
                <a:gd name="T95" fmla="*/ 65 h 123"/>
                <a:gd name="T96" fmla="*/ 148 w 169"/>
                <a:gd name="T97" fmla="*/ 68 h 123"/>
                <a:gd name="T98" fmla="*/ 145 w 169"/>
                <a:gd name="T99" fmla="*/ 75 h 123"/>
                <a:gd name="T100" fmla="*/ 143 w 169"/>
                <a:gd name="T101" fmla="*/ 82 h 123"/>
                <a:gd name="T102" fmla="*/ 128 w 169"/>
                <a:gd name="T103" fmla="*/ 10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123">
                  <a:moveTo>
                    <a:pt x="118" y="22"/>
                  </a:moveTo>
                  <a:lnTo>
                    <a:pt x="94" y="60"/>
                  </a:lnTo>
                  <a:lnTo>
                    <a:pt x="87" y="68"/>
                  </a:lnTo>
                  <a:lnTo>
                    <a:pt x="73" y="92"/>
                  </a:lnTo>
                  <a:lnTo>
                    <a:pt x="24" y="60"/>
                  </a:lnTo>
                  <a:lnTo>
                    <a:pt x="19" y="5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41" y="7"/>
                  </a:lnTo>
                  <a:lnTo>
                    <a:pt x="43" y="10"/>
                  </a:lnTo>
                  <a:lnTo>
                    <a:pt x="46" y="12"/>
                  </a:lnTo>
                  <a:lnTo>
                    <a:pt x="51" y="10"/>
                  </a:lnTo>
                  <a:lnTo>
                    <a:pt x="56" y="10"/>
                  </a:lnTo>
                  <a:lnTo>
                    <a:pt x="68" y="7"/>
                  </a:lnTo>
                  <a:lnTo>
                    <a:pt x="77" y="5"/>
                  </a:lnTo>
                  <a:lnTo>
                    <a:pt x="85" y="5"/>
                  </a:lnTo>
                  <a:lnTo>
                    <a:pt x="92" y="2"/>
                  </a:lnTo>
                  <a:lnTo>
                    <a:pt x="118" y="22"/>
                  </a:lnTo>
                  <a:moveTo>
                    <a:pt x="56" y="48"/>
                  </a:moveTo>
                  <a:lnTo>
                    <a:pt x="56" y="51"/>
                  </a:lnTo>
                  <a:lnTo>
                    <a:pt x="58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3" y="51"/>
                  </a:lnTo>
                  <a:lnTo>
                    <a:pt x="65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3" y="48"/>
                  </a:lnTo>
                  <a:lnTo>
                    <a:pt x="73" y="46"/>
                  </a:lnTo>
                  <a:lnTo>
                    <a:pt x="73" y="43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5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8" y="39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8"/>
                  </a:lnTo>
                  <a:lnTo>
                    <a:pt x="56" y="48"/>
                  </a:lnTo>
                  <a:moveTo>
                    <a:pt x="73" y="58"/>
                  </a:moveTo>
                  <a:lnTo>
                    <a:pt x="70" y="58"/>
                  </a:lnTo>
                  <a:lnTo>
                    <a:pt x="68" y="60"/>
                  </a:lnTo>
                  <a:lnTo>
                    <a:pt x="65" y="60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8" y="68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73" y="68"/>
                  </a:lnTo>
                  <a:lnTo>
                    <a:pt x="75" y="68"/>
                  </a:lnTo>
                  <a:lnTo>
                    <a:pt x="77" y="68"/>
                  </a:lnTo>
                  <a:lnTo>
                    <a:pt x="80" y="65"/>
                  </a:lnTo>
                  <a:lnTo>
                    <a:pt x="82" y="65"/>
                  </a:lnTo>
                  <a:lnTo>
                    <a:pt x="85" y="63"/>
                  </a:lnTo>
                  <a:lnTo>
                    <a:pt x="82" y="60"/>
                  </a:lnTo>
                  <a:lnTo>
                    <a:pt x="80" y="58"/>
                  </a:lnTo>
                  <a:lnTo>
                    <a:pt x="77" y="58"/>
                  </a:lnTo>
                  <a:lnTo>
                    <a:pt x="73" y="58"/>
                  </a:lnTo>
                  <a:moveTo>
                    <a:pt x="29" y="39"/>
                  </a:moveTo>
                  <a:lnTo>
                    <a:pt x="27" y="36"/>
                  </a:lnTo>
                  <a:lnTo>
                    <a:pt x="24" y="34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7" y="46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29" y="46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9" y="39"/>
                  </a:lnTo>
                  <a:moveTo>
                    <a:pt x="128" y="109"/>
                  </a:moveTo>
                  <a:lnTo>
                    <a:pt x="118" y="121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8" y="123"/>
                  </a:lnTo>
                  <a:lnTo>
                    <a:pt x="118" y="123"/>
                  </a:lnTo>
                  <a:lnTo>
                    <a:pt x="118" y="123"/>
                  </a:lnTo>
                  <a:lnTo>
                    <a:pt x="118" y="123"/>
                  </a:lnTo>
                  <a:lnTo>
                    <a:pt x="118" y="123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89" y="104"/>
                  </a:lnTo>
                  <a:lnTo>
                    <a:pt x="85" y="101"/>
                  </a:lnTo>
                  <a:lnTo>
                    <a:pt x="73" y="92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50" y="41"/>
                  </a:lnTo>
                  <a:lnTo>
                    <a:pt x="169" y="56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57" y="63"/>
                  </a:lnTo>
                  <a:lnTo>
                    <a:pt x="155" y="65"/>
                  </a:lnTo>
                  <a:lnTo>
                    <a:pt x="152" y="65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48" y="68"/>
                  </a:lnTo>
                  <a:lnTo>
                    <a:pt x="145" y="70"/>
                  </a:lnTo>
                  <a:lnTo>
                    <a:pt x="145" y="72"/>
                  </a:lnTo>
                  <a:lnTo>
                    <a:pt x="145" y="75"/>
                  </a:lnTo>
                  <a:lnTo>
                    <a:pt x="143" y="77"/>
                  </a:lnTo>
                  <a:lnTo>
                    <a:pt x="143" y="80"/>
                  </a:lnTo>
                  <a:lnTo>
                    <a:pt x="143" y="82"/>
                  </a:lnTo>
                  <a:lnTo>
                    <a:pt x="143" y="85"/>
                  </a:lnTo>
                  <a:lnTo>
                    <a:pt x="143" y="87"/>
                  </a:lnTo>
                  <a:lnTo>
                    <a:pt x="128" y="109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A68F25BE-9313-46C4-BB42-3DD737277E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2526" y="2489200"/>
              <a:ext cx="187325" cy="146050"/>
            </a:xfrm>
            <a:custGeom>
              <a:avLst/>
              <a:gdLst>
                <a:gd name="T0" fmla="*/ 5 w 118"/>
                <a:gd name="T1" fmla="*/ 46 h 92"/>
                <a:gd name="T2" fmla="*/ 5 w 118"/>
                <a:gd name="T3" fmla="*/ 46 h 92"/>
                <a:gd name="T4" fmla="*/ 5 w 118"/>
                <a:gd name="T5" fmla="*/ 43 h 92"/>
                <a:gd name="T6" fmla="*/ 7 w 118"/>
                <a:gd name="T7" fmla="*/ 41 h 92"/>
                <a:gd name="T8" fmla="*/ 7 w 118"/>
                <a:gd name="T9" fmla="*/ 39 h 92"/>
                <a:gd name="T10" fmla="*/ 7 w 118"/>
                <a:gd name="T11" fmla="*/ 34 h 92"/>
                <a:gd name="T12" fmla="*/ 5 w 118"/>
                <a:gd name="T13" fmla="*/ 31 h 92"/>
                <a:gd name="T14" fmla="*/ 0 w 118"/>
                <a:gd name="T15" fmla="*/ 31 h 92"/>
                <a:gd name="T16" fmla="*/ 19 w 118"/>
                <a:gd name="T17" fmla="*/ 7 h 92"/>
                <a:gd name="T18" fmla="*/ 24 w 118"/>
                <a:gd name="T19" fmla="*/ 0 h 92"/>
                <a:gd name="T20" fmla="*/ 29 w 118"/>
                <a:gd name="T21" fmla="*/ 5 h 92"/>
                <a:gd name="T22" fmla="*/ 31 w 118"/>
                <a:gd name="T23" fmla="*/ 5 h 92"/>
                <a:gd name="T24" fmla="*/ 36 w 118"/>
                <a:gd name="T25" fmla="*/ 5 h 92"/>
                <a:gd name="T26" fmla="*/ 43 w 118"/>
                <a:gd name="T27" fmla="*/ 10 h 92"/>
                <a:gd name="T28" fmla="*/ 51 w 118"/>
                <a:gd name="T29" fmla="*/ 10 h 92"/>
                <a:gd name="T30" fmla="*/ 68 w 118"/>
                <a:gd name="T31" fmla="*/ 7 h 92"/>
                <a:gd name="T32" fmla="*/ 85 w 118"/>
                <a:gd name="T33" fmla="*/ 5 h 92"/>
                <a:gd name="T34" fmla="*/ 118 w 118"/>
                <a:gd name="T35" fmla="*/ 22 h 92"/>
                <a:gd name="T36" fmla="*/ 87 w 118"/>
                <a:gd name="T37" fmla="*/ 68 h 92"/>
                <a:gd name="T38" fmla="*/ 24 w 118"/>
                <a:gd name="T39" fmla="*/ 60 h 92"/>
                <a:gd name="T40" fmla="*/ 73 w 118"/>
                <a:gd name="T41" fmla="*/ 46 h 92"/>
                <a:gd name="T42" fmla="*/ 70 w 118"/>
                <a:gd name="T43" fmla="*/ 41 h 92"/>
                <a:gd name="T44" fmla="*/ 70 w 118"/>
                <a:gd name="T45" fmla="*/ 39 h 92"/>
                <a:gd name="T46" fmla="*/ 65 w 118"/>
                <a:gd name="T47" fmla="*/ 36 h 92"/>
                <a:gd name="T48" fmla="*/ 60 w 118"/>
                <a:gd name="T49" fmla="*/ 36 h 92"/>
                <a:gd name="T50" fmla="*/ 56 w 118"/>
                <a:gd name="T51" fmla="*/ 41 h 92"/>
                <a:gd name="T52" fmla="*/ 56 w 118"/>
                <a:gd name="T53" fmla="*/ 43 h 92"/>
                <a:gd name="T54" fmla="*/ 56 w 118"/>
                <a:gd name="T55" fmla="*/ 48 h 92"/>
                <a:gd name="T56" fmla="*/ 58 w 118"/>
                <a:gd name="T57" fmla="*/ 51 h 92"/>
                <a:gd name="T58" fmla="*/ 60 w 118"/>
                <a:gd name="T59" fmla="*/ 51 h 92"/>
                <a:gd name="T60" fmla="*/ 65 w 118"/>
                <a:gd name="T61" fmla="*/ 51 h 92"/>
                <a:gd name="T62" fmla="*/ 68 w 118"/>
                <a:gd name="T63" fmla="*/ 51 h 92"/>
                <a:gd name="T64" fmla="*/ 73 w 118"/>
                <a:gd name="T65" fmla="*/ 48 h 92"/>
                <a:gd name="T66" fmla="*/ 80 w 118"/>
                <a:gd name="T67" fmla="*/ 58 h 92"/>
                <a:gd name="T68" fmla="*/ 73 w 118"/>
                <a:gd name="T69" fmla="*/ 58 h 92"/>
                <a:gd name="T70" fmla="*/ 68 w 118"/>
                <a:gd name="T71" fmla="*/ 60 h 92"/>
                <a:gd name="T72" fmla="*/ 63 w 118"/>
                <a:gd name="T73" fmla="*/ 63 h 92"/>
                <a:gd name="T74" fmla="*/ 63 w 118"/>
                <a:gd name="T75" fmla="*/ 65 h 92"/>
                <a:gd name="T76" fmla="*/ 65 w 118"/>
                <a:gd name="T77" fmla="*/ 65 h 92"/>
                <a:gd name="T78" fmla="*/ 70 w 118"/>
                <a:gd name="T79" fmla="*/ 68 h 92"/>
                <a:gd name="T80" fmla="*/ 73 w 118"/>
                <a:gd name="T81" fmla="*/ 68 h 92"/>
                <a:gd name="T82" fmla="*/ 77 w 118"/>
                <a:gd name="T83" fmla="*/ 68 h 92"/>
                <a:gd name="T84" fmla="*/ 82 w 118"/>
                <a:gd name="T85" fmla="*/ 65 h 92"/>
                <a:gd name="T86" fmla="*/ 82 w 118"/>
                <a:gd name="T87" fmla="*/ 60 h 92"/>
                <a:gd name="T88" fmla="*/ 29 w 118"/>
                <a:gd name="T89" fmla="*/ 46 h 92"/>
                <a:gd name="T90" fmla="*/ 29 w 118"/>
                <a:gd name="T91" fmla="*/ 41 h 92"/>
                <a:gd name="T92" fmla="*/ 27 w 118"/>
                <a:gd name="T93" fmla="*/ 36 h 92"/>
                <a:gd name="T94" fmla="*/ 19 w 118"/>
                <a:gd name="T95" fmla="*/ 34 h 92"/>
                <a:gd name="T96" fmla="*/ 19 w 118"/>
                <a:gd name="T97" fmla="*/ 36 h 92"/>
                <a:gd name="T98" fmla="*/ 17 w 118"/>
                <a:gd name="T99" fmla="*/ 39 h 92"/>
                <a:gd name="T100" fmla="*/ 17 w 118"/>
                <a:gd name="T101" fmla="*/ 43 h 92"/>
                <a:gd name="T102" fmla="*/ 19 w 118"/>
                <a:gd name="T103" fmla="*/ 43 h 92"/>
                <a:gd name="T104" fmla="*/ 22 w 118"/>
                <a:gd name="T105" fmla="*/ 46 h 92"/>
                <a:gd name="T106" fmla="*/ 27 w 118"/>
                <a:gd name="T107" fmla="*/ 46 h 92"/>
                <a:gd name="T108" fmla="*/ 29 w 118"/>
                <a:gd name="T109" fmla="*/ 51 h 92"/>
                <a:gd name="T110" fmla="*/ 31 w 118"/>
                <a:gd name="T111" fmla="*/ 53 h 92"/>
                <a:gd name="T112" fmla="*/ 31 w 118"/>
                <a:gd name="T113" fmla="*/ 48 h 92"/>
                <a:gd name="T114" fmla="*/ 29 w 118"/>
                <a:gd name="T115" fmla="*/ 4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8" h="92">
                  <a:moveTo>
                    <a:pt x="19" y="56"/>
                  </a:moveTo>
                  <a:lnTo>
                    <a:pt x="5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41" y="7"/>
                  </a:lnTo>
                  <a:lnTo>
                    <a:pt x="43" y="10"/>
                  </a:lnTo>
                  <a:lnTo>
                    <a:pt x="46" y="12"/>
                  </a:lnTo>
                  <a:lnTo>
                    <a:pt x="51" y="10"/>
                  </a:lnTo>
                  <a:lnTo>
                    <a:pt x="56" y="10"/>
                  </a:lnTo>
                  <a:lnTo>
                    <a:pt x="68" y="7"/>
                  </a:lnTo>
                  <a:lnTo>
                    <a:pt x="77" y="5"/>
                  </a:lnTo>
                  <a:lnTo>
                    <a:pt x="85" y="5"/>
                  </a:lnTo>
                  <a:lnTo>
                    <a:pt x="92" y="2"/>
                  </a:lnTo>
                  <a:lnTo>
                    <a:pt x="118" y="22"/>
                  </a:lnTo>
                  <a:lnTo>
                    <a:pt x="94" y="60"/>
                  </a:lnTo>
                  <a:lnTo>
                    <a:pt x="87" y="68"/>
                  </a:lnTo>
                  <a:lnTo>
                    <a:pt x="73" y="92"/>
                  </a:lnTo>
                  <a:lnTo>
                    <a:pt x="24" y="60"/>
                  </a:lnTo>
                  <a:lnTo>
                    <a:pt x="19" y="56"/>
                  </a:lnTo>
                  <a:moveTo>
                    <a:pt x="73" y="46"/>
                  </a:moveTo>
                  <a:lnTo>
                    <a:pt x="73" y="43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5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8" y="39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1"/>
                  </a:lnTo>
                  <a:lnTo>
                    <a:pt x="58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3" y="51"/>
                  </a:lnTo>
                  <a:lnTo>
                    <a:pt x="65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3" y="48"/>
                  </a:lnTo>
                  <a:lnTo>
                    <a:pt x="73" y="46"/>
                  </a:lnTo>
                  <a:moveTo>
                    <a:pt x="80" y="58"/>
                  </a:moveTo>
                  <a:lnTo>
                    <a:pt x="77" y="58"/>
                  </a:lnTo>
                  <a:lnTo>
                    <a:pt x="73" y="58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5" y="60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8" y="68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73" y="68"/>
                  </a:lnTo>
                  <a:lnTo>
                    <a:pt x="75" y="68"/>
                  </a:lnTo>
                  <a:lnTo>
                    <a:pt x="77" y="68"/>
                  </a:lnTo>
                  <a:lnTo>
                    <a:pt x="80" y="65"/>
                  </a:lnTo>
                  <a:lnTo>
                    <a:pt x="82" y="65"/>
                  </a:lnTo>
                  <a:lnTo>
                    <a:pt x="85" y="63"/>
                  </a:lnTo>
                  <a:lnTo>
                    <a:pt x="82" y="60"/>
                  </a:lnTo>
                  <a:lnTo>
                    <a:pt x="80" y="58"/>
                  </a:lnTo>
                  <a:moveTo>
                    <a:pt x="29" y="46"/>
                  </a:moveTo>
                  <a:lnTo>
                    <a:pt x="29" y="43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27" y="36"/>
                  </a:lnTo>
                  <a:lnTo>
                    <a:pt x="24" y="34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7" y="46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29" y="46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10FED034-1ABB-44B1-8072-BDE79E2B4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6" y="3767138"/>
              <a:ext cx="96838" cy="79375"/>
            </a:xfrm>
            <a:custGeom>
              <a:avLst/>
              <a:gdLst>
                <a:gd name="T0" fmla="*/ 51 w 61"/>
                <a:gd name="T1" fmla="*/ 50 h 50"/>
                <a:gd name="T2" fmla="*/ 44 w 61"/>
                <a:gd name="T3" fmla="*/ 45 h 50"/>
                <a:gd name="T4" fmla="*/ 44 w 61"/>
                <a:gd name="T5" fmla="*/ 43 h 50"/>
                <a:gd name="T6" fmla="*/ 44 w 61"/>
                <a:gd name="T7" fmla="*/ 43 h 50"/>
                <a:gd name="T8" fmla="*/ 29 w 61"/>
                <a:gd name="T9" fmla="*/ 31 h 50"/>
                <a:gd name="T10" fmla="*/ 32 w 61"/>
                <a:gd name="T11" fmla="*/ 26 h 50"/>
                <a:gd name="T12" fmla="*/ 29 w 61"/>
                <a:gd name="T13" fmla="*/ 26 h 50"/>
                <a:gd name="T14" fmla="*/ 17 w 61"/>
                <a:gd name="T15" fmla="*/ 16 h 50"/>
                <a:gd name="T16" fmla="*/ 15 w 61"/>
                <a:gd name="T17" fmla="*/ 19 h 50"/>
                <a:gd name="T18" fmla="*/ 7 w 61"/>
                <a:gd name="T19" fmla="*/ 14 h 50"/>
                <a:gd name="T20" fmla="*/ 5 w 61"/>
                <a:gd name="T21" fmla="*/ 16 h 50"/>
                <a:gd name="T22" fmla="*/ 3 w 61"/>
                <a:gd name="T23" fmla="*/ 16 h 50"/>
                <a:gd name="T24" fmla="*/ 0 w 61"/>
                <a:gd name="T25" fmla="*/ 14 h 50"/>
                <a:gd name="T26" fmla="*/ 12 w 61"/>
                <a:gd name="T27" fmla="*/ 0 h 50"/>
                <a:gd name="T28" fmla="*/ 61 w 61"/>
                <a:gd name="T29" fmla="*/ 36 h 50"/>
                <a:gd name="T30" fmla="*/ 51 w 61"/>
                <a:gd name="T31" fmla="*/ 50 h 50"/>
                <a:gd name="T32" fmla="*/ 51 w 61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50">
                  <a:moveTo>
                    <a:pt x="51" y="50"/>
                  </a:moveTo>
                  <a:lnTo>
                    <a:pt x="44" y="45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29" y="31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17" y="16"/>
                  </a:lnTo>
                  <a:lnTo>
                    <a:pt x="15" y="19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12" y="0"/>
                  </a:lnTo>
                  <a:lnTo>
                    <a:pt x="61" y="36"/>
                  </a:lnTo>
                  <a:lnTo>
                    <a:pt x="51" y="50"/>
                  </a:lnTo>
                  <a:lnTo>
                    <a:pt x="51" y="5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6673132F-9436-4B9C-AF7E-0347FF608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526" y="3992563"/>
              <a:ext cx="50800" cy="49213"/>
            </a:xfrm>
            <a:custGeom>
              <a:avLst/>
              <a:gdLst>
                <a:gd name="T0" fmla="*/ 0 w 32"/>
                <a:gd name="T1" fmla="*/ 15 h 31"/>
                <a:gd name="T2" fmla="*/ 17 w 32"/>
                <a:gd name="T3" fmla="*/ 0 h 31"/>
                <a:gd name="T4" fmla="*/ 24 w 32"/>
                <a:gd name="T5" fmla="*/ 10 h 31"/>
                <a:gd name="T6" fmla="*/ 27 w 32"/>
                <a:gd name="T7" fmla="*/ 7 h 31"/>
                <a:gd name="T8" fmla="*/ 32 w 32"/>
                <a:gd name="T9" fmla="*/ 12 h 31"/>
                <a:gd name="T10" fmla="*/ 29 w 32"/>
                <a:gd name="T11" fmla="*/ 12 h 31"/>
                <a:gd name="T12" fmla="*/ 32 w 32"/>
                <a:gd name="T13" fmla="*/ 17 h 31"/>
                <a:gd name="T14" fmla="*/ 24 w 32"/>
                <a:gd name="T15" fmla="*/ 24 h 31"/>
                <a:gd name="T16" fmla="*/ 15 w 32"/>
                <a:gd name="T17" fmla="*/ 31 h 31"/>
                <a:gd name="T18" fmla="*/ 7 w 32"/>
                <a:gd name="T19" fmla="*/ 22 h 31"/>
                <a:gd name="T20" fmla="*/ 0 w 32"/>
                <a:gd name="T21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1">
                  <a:moveTo>
                    <a:pt x="0" y="15"/>
                  </a:moveTo>
                  <a:lnTo>
                    <a:pt x="17" y="0"/>
                  </a:lnTo>
                  <a:lnTo>
                    <a:pt x="24" y="10"/>
                  </a:lnTo>
                  <a:lnTo>
                    <a:pt x="27" y="7"/>
                  </a:lnTo>
                  <a:lnTo>
                    <a:pt x="32" y="12"/>
                  </a:lnTo>
                  <a:lnTo>
                    <a:pt x="29" y="12"/>
                  </a:lnTo>
                  <a:lnTo>
                    <a:pt x="32" y="17"/>
                  </a:lnTo>
                  <a:lnTo>
                    <a:pt x="24" y="24"/>
                  </a:lnTo>
                  <a:lnTo>
                    <a:pt x="15" y="31"/>
                  </a:lnTo>
                  <a:lnTo>
                    <a:pt x="7" y="22"/>
                  </a:lnTo>
                  <a:lnTo>
                    <a:pt x="0" y="15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51781A02-B109-4773-9AC9-7E02A1DF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3" y="3989388"/>
              <a:ext cx="19050" cy="19050"/>
            </a:xfrm>
            <a:custGeom>
              <a:avLst/>
              <a:gdLst>
                <a:gd name="T0" fmla="*/ 0 w 12"/>
                <a:gd name="T1" fmla="*/ 2 h 12"/>
                <a:gd name="T2" fmla="*/ 5 w 12"/>
                <a:gd name="T3" fmla="*/ 0 h 12"/>
                <a:gd name="T4" fmla="*/ 12 w 12"/>
                <a:gd name="T5" fmla="*/ 7 h 12"/>
                <a:gd name="T6" fmla="*/ 10 w 12"/>
                <a:gd name="T7" fmla="*/ 9 h 12"/>
                <a:gd name="T8" fmla="*/ 7 w 12"/>
                <a:gd name="T9" fmla="*/ 12 h 12"/>
                <a:gd name="T10" fmla="*/ 0 w 12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0" y="2"/>
                  </a:moveTo>
                  <a:lnTo>
                    <a:pt x="5" y="0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0" y="2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DEB23CF3-BB68-48F7-A5AD-A23103A36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0451" y="2554288"/>
              <a:ext cx="192088" cy="184150"/>
            </a:xfrm>
            <a:custGeom>
              <a:avLst/>
              <a:gdLst>
                <a:gd name="T0" fmla="*/ 43 w 121"/>
                <a:gd name="T1" fmla="*/ 97 h 116"/>
                <a:gd name="T2" fmla="*/ 12 w 121"/>
                <a:gd name="T3" fmla="*/ 51 h 116"/>
                <a:gd name="T4" fmla="*/ 48 w 121"/>
                <a:gd name="T5" fmla="*/ 0 h 116"/>
                <a:gd name="T6" fmla="*/ 51 w 121"/>
                <a:gd name="T7" fmla="*/ 0 h 116"/>
                <a:gd name="T8" fmla="*/ 53 w 121"/>
                <a:gd name="T9" fmla="*/ 2 h 116"/>
                <a:gd name="T10" fmla="*/ 55 w 121"/>
                <a:gd name="T11" fmla="*/ 2 h 116"/>
                <a:gd name="T12" fmla="*/ 77 w 121"/>
                <a:gd name="T13" fmla="*/ 19 h 116"/>
                <a:gd name="T14" fmla="*/ 77 w 121"/>
                <a:gd name="T15" fmla="*/ 51 h 116"/>
                <a:gd name="T16" fmla="*/ 58 w 121"/>
                <a:gd name="T17" fmla="*/ 77 h 116"/>
                <a:gd name="T18" fmla="*/ 26 w 121"/>
                <a:gd name="T19" fmla="*/ 82 h 116"/>
                <a:gd name="T20" fmla="*/ 29 w 121"/>
                <a:gd name="T21" fmla="*/ 82 h 116"/>
                <a:gd name="T22" fmla="*/ 26 w 121"/>
                <a:gd name="T23" fmla="*/ 82 h 116"/>
                <a:gd name="T24" fmla="*/ 41 w 121"/>
                <a:gd name="T25" fmla="*/ 92 h 116"/>
                <a:gd name="T26" fmla="*/ 41 w 121"/>
                <a:gd name="T27" fmla="*/ 92 h 116"/>
                <a:gd name="T28" fmla="*/ 12 w 121"/>
                <a:gd name="T29" fmla="*/ 73 h 116"/>
                <a:gd name="T30" fmla="*/ 12 w 121"/>
                <a:gd name="T31" fmla="*/ 73 h 116"/>
                <a:gd name="T32" fmla="*/ 12 w 121"/>
                <a:gd name="T33" fmla="*/ 73 h 116"/>
                <a:gd name="T34" fmla="*/ 34 w 121"/>
                <a:gd name="T35" fmla="*/ 87 h 116"/>
                <a:gd name="T36" fmla="*/ 34 w 121"/>
                <a:gd name="T37" fmla="*/ 87 h 116"/>
                <a:gd name="T38" fmla="*/ 19 w 121"/>
                <a:gd name="T39" fmla="*/ 77 h 116"/>
                <a:gd name="T40" fmla="*/ 22 w 121"/>
                <a:gd name="T41" fmla="*/ 77 h 116"/>
                <a:gd name="T42" fmla="*/ 19 w 121"/>
                <a:gd name="T43" fmla="*/ 77 h 116"/>
                <a:gd name="T44" fmla="*/ 7 w 121"/>
                <a:gd name="T45" fmla="*/ 68 h 116"/>
                <a:gd name="T46" fmla="*/ 7 w 121"/>
                <a:gd name="T47" fmla="*/ 68 h 116"/>
                <a:gd name="T48" fmla="*/ 77 w 121"/>
                <a:gd name="T49" fmla="*/ 109 h 116"/>
                <a:gd name="T50" fmla="*/ 48 w 121"/>
                <a:gd name="T51" fmla="*/ 99 h 116"/>
                <a:gd name="T52" fmla="*/ 55 w 121"/>
                <a:gd name="T53" fmla="*/ 85 h 116"/>
                <a:gd name="T54" fmla="*/ 68 w 121"/>
                <a:gd name="T55" fmla="*/ 68 h 116"/>
                <a:gd name="T56" fmla="*/ 94 w 121"/>
                <a:gd name="T57" fmla="*/ 29 h 116"/>
                <a:gd name="T58" fmla="*/ 121 w 121"/>
                <a:gd name="T59" fmla="*/ 46 h 116"/>
                <a:gd name="T60" fmla="*/ 106 w 121"/>
                <a:gd name="T61" fmla="*/ 68 h 116"/>
                <a:gd name="T62" fmla="*/ 51 w 121"/>
                <a:gd name="T63" fmla="*/ 97 h 116"/>
                <a:gd name="T64" fmla="*/ 51 w 121"/>
                <a:gd name="T65" fmla="*/ 97 h 116"/>
                <a:gd name="T66" fmla="*/ 51 w 121"/>
                <a:gd name="T67" fmla="*/ 97 h 116"/>
                <a:gd name="T68" fmla="*/ 58 w 121"/>
                <a:gd name="T69" fmla="*/ 104 h 116"/>
                <a:gd name="T70" fmla="*/ 58 w 121"/>
                <a:gd name="T71" fmla="*/ 104 h 116"/>
                <a:gd name="T72" fmla="*/ 65 w 121"/>
                <a:gd name="T73" fmla="*/ 109 h 116"/>
                <a:gd name="T74" fmla="*/ 65 w 121"/>
                <a:gd name="T75" fmla="*/ 109 h 116"/>
                <a:gd name="T76" fmla="*/ 65 w 121"/>
                <a:gd name="T77" fmla="*/ 109 h 116"/>
                <a:gd name="T78" fmla="*/ 72 w 121"/>
                <a:gd name="T79" fmla="*/ 114 h 116"/>
                <a:gd name="T80" fmla="*/ 72 w 121"/>
                <a:gd name="T81" fmla="*/ 114 h 116"/>
                <a:gd name="T82" fmla="*/ 72 w 121"/>
                <a:gd name="T83" fmla="*/ 114 h 116"/>
                <a:gd name="T84" fmla="*/ 72 w 121"/>
                <a:gd name="T85" fmla="*/ 114 h 116"/>
                <a:gd name="T86" fmla="*/ 72 w 121"/>
                <a:gd name="T87" fmla="*/ 114 h 116"/>
                <a:gd name="T88" fmla="*/ 72 w 121"/>
                <a:gd name="T89" fmla="*/ 114 h 116"/>
                <a:gd name="T90" fmla="*/ 72 w 121"/>
                <a:gd name="T91" fmla="*/ 114 h 116"/>
                <a:gd name="T92" fmla="*/ 72 w 121"/>
                <a:gd name="T93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" h="116">
                  <a:moveTo>
                    <a:pt x="53" y="85"/>
                  </a:moveTo>
                  <a:lnTo>
                    <a:pt x="43" y="97"/>
                  </a:lnTo>
                  <a:lnTo>
                    <a:pt x="0" y="68"/>
                  </a:lnTo>
                  <a:lnTo>
                    <a:pt x="12" y="5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60" y="7"/>
                  </a:lnTo>
                  <a:lnTo>
                    <a:pt x="77" y="19"/>
                  </a:lnTo>
                  <a:lnTo>
                    <a:pt x="92" y="29"/>
                  </a:lnTo>
                  <a:lnTo>
                    <a:pt x="77" y="51"/>
                  </a:lnTo>
                  <a:lnTo>
                    <a:pt x="65" y="68"/>
                  </a:lnTo>
                  <a:lnTo>
                    <a:pt x="58" y="77"/>
                  </a:lnTo>
                  <a:lnTo>
                    <a:pt x="53" y="85"/>
                  </a:lnTo>
                  <a:moveTo>
                    <a:pt x="26" y="82"/>
                  </a:moveTo>
                  <a:lnTo>
                    <a:pt x="26" y="82"/>
                  </a:lnTo>
                  <a:lnTo>
                    <a:pt x="29" y="82"/>
                  </a:lnTo>
                  <a:lnTo>
                    <a:pt x="26" y="82"/>
                  </a:lnTo>
                  <a:lnTo>
                    <a:pt x="26" y="82"/>
                  </a:lnTo>
                  <a:moveTo>
                    <a:pt x="41" y="92"/>
                  </a:moveTo>
                  <a:lnTo>
                    <a:pt x="41" y="92"/>
                  </a:lnTo>
                  <a:lnTo>
                    <a:pt x="43" y="92"/>
                  </a:lnTo>
                  <a:lnTo>
                    <a:pt x="41" y="92"/>
                  </a:lnTo>
                  <a:lnTo>
                    <a:pt x="41" y="92"/>
                  </a:lnTo>
                  <a:moveTo>
                    <a:pt x="12" y="73"/>
                  </a:move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moveTo>
                    <a:pt x="34" y="87"/>
                  </a:moveTo>
                  <a:lnTo>
                    <a:pt x="34" y="87"/>
                  </a:lnTo>
                  <a:lnTo>
                    <a:pt x="36" y="87"/>
                  </a:lnTo>
                  <a:lnTo>
                    <a:pt x="34" y="87"/>
                  </a:lnTo>
                  <a:lnTo>
                    <a:pt x="34" y="87"/>
                  </a:lnTo>
                  <a:moveTo>
                    <a:pt x="19" y="77"/>
                  </a:moveTo>
                  <a:lnTo>
                    <a:pt x="19" y="77"/>
                  </a:lnTo>
                  <a:lnTo>
                    <a:pt x="22" y="77"/>
                  </a:lnTo>
                  <a:lnTo>
                    <a:pt x="19" y="77"/>
                  </a:lnTo>
                  <a:lnTo>
                    <a:pt x="19" y="77"/>
                  </a:lnTo>
                  <a:moveTo>
                    <a:pt x="7" y="68"/>
                  </a:move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moveTo>
                    <a:pt x="77" y="109"/>
                  </a:moveTo>
                  <a:lnTo>
                    <a:pt x="72" y="116"/>
                  </a:lnTo>
                  <a:lnTo>
                    <a:pt x="48" y="99"/>
                  </a:lnTo>
                  <a:lnTo>
                    <a:pt x="46" y="97"/>
                  </a:lnTo>
                  <a:lnTo>
                    <a:pt x="55" y="85"/>
                  </a:lnTo>
                  <a:lnTo>
                    <a:pt x="58" y="77"/>
                  </a:lnTo>
                  <a:lnTo>
                    <a:pt x="68" y="68"/>
                  </a:lnTo>
                  <a:lnTo>
                    <a:pt x="77" y="51"/>
                  </a:lnTo>
                  <a:lnTo>
                    <a:pt x="94" y="29"/>
                  </a:lnTo>
                  <a:lnTo>
                    <a:pt x="118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06" y="68"/>
                  </a:lnTo>
                  <a:lnTo>
                    <a:pt x="77" y="109"/>
                  </a:lnTo>
                  <a:moveTo>
                    <a:pt x="51" y="97"/>
                  </a:moveTo>
                  <a:lnTo>
                    <a:pt x="51" y="99"/>
                  </a:lnTo>
                  <a:lnTo>
                    <a:pt x="51" y="97"/>
                  </a:lnTo>
                  <a:lnTo>
                    <a:pt x="51" y="97"/>
                  </a:lnTo>
                  <a:lnTo>
                    <a:pt x="51" y="97"/>
                  </a:lnTo>
                  <a:moveTo>
                    <a:pt x="58" y="104"/>
                  </a:moveTo>
                  <a:lnTo>
                    <a:pt x="58" y="104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8" y="104"/>
                  </a:lnTo>
                  <a:moveTo>
                    <a:pt x="65" y="109"/>
                  </a:moveTo>
                  <a:lnTo>
                    <a:pt x="65" y="109"/>
                  </a:lnTo>
                  <a:lnTo>
                    <a:pt x="65" y="109"/>
                  </a:lnTo>
                  <a:lnTo>
                    <a:pt x="65" y="109"/>
                  </a:lnTo>
                  <a:lnTo>
                    <a:pt x="65" y="109"/>
                  </a:lnTo>
                  <a:moveTo>
                    <a:pt x="72" y="114"/>
                  </a:move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00E58248-B517-4958-B204-37F72CC8CE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35688" y="4146550"/>
              <a:ext cx="38100" cy="11113"/>
            </a:xfrm>
            <a:custGeom>
              <a:avLst/>
              <a:gdLst>
                <a:gd name="T0" fmla="*/ 0 w 24"/>
                <a:gd name="T1" fmla="*/ 5 h 7"/>
                <a:gd name="T2" fmla="*/ 12 w 24"/>
                <a:gd name="T3" fmla="*/ 2 h 7"/>
                <a:gd name="T4" fmla="*/ 17 w 24"/>
                <a:gd name="T5" fmla="*/ 2 h 7"/>
                <a:gd name="T6" fmla="*/ 19 w 24"/>
                <a:gd name="T7" fmla="*/ 0 h 7"/>
                <a:gd name="T8" fmla="*/ 19 w 24"/>
                <a:gd name="T9" fmla="*/ 0 h 7"/>
                <a:gd name="T10" fmla="*/ 22 w 24"/>
                <a:gd name="T11" fmla="*/ 0 h 7"/>
                <a:gd name="T12" fmla="*/ 22 w 24"/>
                <a:gd name="T13" fmla="*/ 0 h 7"/>
                <a:gd name="T14" fmla="*/ 22 w 24"/>
                <a:gd name="T15" fmla="*/ 0 h 7"/>
                <a:gd name="T16" fmla="*/ 22 w 24"/>
                <a:gd name="T17" fmla="*/ 0 h 7"/>
                <a:gd name="T18" fmla="*/ 24 w 24"/>
                <a:gd name="T19" fmla="*/ 2 h 7"/>
                <a:gd name="T20" fmla="*/ 24 w 24"/>
                <a:gd name="T21" fmla="*/ 2 h 7"/>
                <a:gd name="T22" fmla="*/ 24 w 24"/>
                <a:gd name="T23" fmla="*/ 5 h 7"/>
                <a:gd name="T24" fmla="*/ 2 w 24"/>
                <a:gd name="T25" fmla="*/ 7 h 7"/>
                <a:gd name="T26" fmla="*/ 0 w 24"/>
                <a:gd name="T27" fmla="*/ 5 h 7"/>
                <a:gd name="T28" fmla="*/ 22 w 24"/>
                <a:gd name="T29" fmla="*/ 2 h 7"/>
                <a:gd name="T30" fmla="*/ 19 w 24"/>
                <a:gd name="T31" fmla="*/ 2 h 7"/>
                <a:gd name="T32" fmla="*/ 22 w 24"/>
                <a:gd name="T33" fmla="*/ 2 h 7"/>
                <a:gd name="T34" fmla="*/ 22 w 24"/>
                <a:gd name="T35" fmla="*/ 2 h 7"/>
                <a:gd name="T36" fmla="*/ 22 w 24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7">
                  <a:moveTo>
                    <a:pt x="0" y="5"/>
                  </a:moveTo>
                  <a:lnTo>
                    <a:pt x="12" y="2"/>
                  </a:lnTo>
                  <a:lnTo>
                    <a:pt x="17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" y="7"/>
                  </a:lnTo>
                  <a:lnTo>
                    <a:pt x="0" y="5"/>
                  </a:lnTo>
                  <a:moveTo>
                    <a:pt x="22" y="2"/>
                  </a:moveTo>
                  <a:lnTo>
                    <a:pt x="19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93DE261A-91C2-4AF7-9907-5292896AF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3816350"/>
              <a:ext cx="61913" cy="76200"/>
            </a:xfrm>
            <a:custGeom>
              <a:avLst/>
              <a:gdLst>
                <a:gd name="T0" fmla="*/ 0 w 39"/>
                <a:gd name="T1" fmla="*/ 0 h 48"/>
                <a:gd name="T2" fmla="*/ 10 w 39"/>
                <a:gd name="T3" fmla="*/ 0 h 48"/>
                <a:gd name="T4" fmla="*/ 20 w 39"/>
                <a:gd name="T5" fmla="*/ 0 h 48"/>
                <a:gd name="T6" fmla="*/ 30 w 39"/>
                <a:gd name="T7" fmla="*/ 2 h 48"/>
                <a:gd name="T8" fmla="*/ 39 w 39"/>
                <a:gd name="T9" fmla="*/ 2 h 48"/>
                <a:gd name="T10" fmla="*/ 39 w 39"/>
                <a:gd name="T11" fmla="*/ 14 h 48"/>
                <a:gd name="T12" fmla="*/ 39 w 39"/>
                <a:gd name="T13" fmla="*/ 26 h 48"/>
                <a:gd name="T14" fmla="*/ 39 w 39"/>
                <a:gd name="T15" fmla="*/ 39 h 48"/>
                <a:gd name="T16" fmla="*/ 39 w 39"/>
                <a:gd name="T17" fmla="*/ 48 h 48"/>
                <a:gd name="T18" fmla="*/ 22 w 39"/>
                <a:gd name="T19" fmla="*/ 48 h 48"/>
                <a:gd name="T20" fmla="*/ 8 w 39"/>
                <a:gd name="T21" fmla="*/ 48 h 48"/>
                <a:gd name="T22" fmla="*/ 0 w 39"/>
                <a:gd name="T23" fmla="*/ 48 h 48"/>
                <a:gd name="T24" fmla="*/ 0 w 39"/>
                <a:gd name="T25" fmla="*/ 46 h 48"/>
                <a:gd name="T26" fmla="*/ 0 w 39"/>
                <a:gd name="T27" fmla="*/ 43 h 48"/>
                <a:gd name="T28" fmla="*/ 0 w 39"/>
                <a:gd name="T29" fmla="*/ 39 h 48"/>
                <a:gd name="T30" fmla="*/ 0 w 39"/>
                <a:gd name="T31" fmla="*/ 39 h 48"/>
                <a:gd name="T32" fmla="*/ 3 w 39"/>
                <a:gd name="T33" fmla="*/ 39 h 48"/>
                <a:gd name="T34" fmla="*/ 3 w 39"/>
                <a:gd name="T35" fmla="*/ 39 h 48"/>
                <a:gd name="T36" fmla="*/ 0 w 39"/>
                <a:gd name="T37" fmla="*/ 39 h 48"/>
                <a:gd name="T38" fmla="*/ 0 w 39"/>
                <a:gd name="T39" fmla="*/ 36 h 48"/>
                <a:gd name="T40" fmla="*/ 0 w 39"/>
                <a:gd name="T41" fmla="*/ 29 h 48"/>
                <a:gd name="T42" fmla="*/ 0 w 39"/>
                <a:gd name="T43" fmla="*/ 24 h 48"/>
                <a:gd name="T44" fmla="*/ 0 w 39"/>
                <a:gd name="T45" fmla="*/ 12 h 48"/>
                <a:gd name="T46" fmla="*/ 0 w 39"/>
                <a:gd name="T4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48">
                  <a:moveTo>
                    <a:pt x="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30" y="2"/>
                  </a:lnTo>
                  <a:lnTo>
                    <a:pt x="39" y="2"/>
                  </a:lnTo>
                  <a:lnTo>
                    <a:pt x="39" y="14"/>
                  </a:lnTo>
                  <a:lnTo>
                    <a:pt x="39" y="26"/>
                  </a:lnTo>
                  <a:lnTo>
                    <a:pt x="39" y="39"/>
                  </a:lnTo>
                  <a:lnTo>
                    <a:pt x="39" y="48"/>
                  </a:lnTo>
                  <a:lnTo>
                    <a:pt x="22" y="48"/>
                  </a:lnTo>
                  <a:lnTo>
                    <a:pt x="8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C8CE3BB2-BA11-429D-A862-E9C6A3CF4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026" y="3924300"/>
              <a:ext cx="311150" cy="144463"/>
            </a:xfrm>
            <a:custGeom>
              <a:avLst/>
              <a:gdLst>
                <a:gd name="T0" fmla="*/ 157 w 196"/>
                <a:gd name="T1" fmla="*/ 45 h 91"/>
                <a:gd name="T2" fmla="*/ 153 w 196"/>
                <a:gd name="T3" fmla="*/ 58 h 91"/>
                <a:gd name="T4" fmla="*/ 153 w 196"/>
                <a:gd name="T5" fmla="*/ 67 h 91"/>
                <a:gd name="T6" fmla="*/ 153 w 196"/>
                <a:gd name="T7" fmla="*/ 77 h 91"/>
                <a:gd name="T8" fmla="*/ 155 w 196"/>
                <a:gd name="T9" fmla="*/ 89 h 91"/>
                <a:gd name="T10" fmla="*/ 145 w 196"/>
                <a:gd name="T11" fmla="*/ 87 h 91"/>
                <a:gd name="T12" fmla="*/ 133 w 196"/>
                <a:gd name="T13" fmla="*/ 84 h 91"/>
                <a:gd name="T14" fmla="*/ 119 w 196"/>
                <a:gd name="T15" fmla="*/ 82 h 91"/>
                <a:gd name="T16" fmla="*/ 107 w 196"/>
                <a:gd name="T17" fmla="*/ 77 h 91"/>
                <a:gd name="T18" fmla="*/ 92 w 196"/>
                <a:gd name="T19" fmla="*/ 74 h 91"/>
                <a:gd name="T20" fmla="*/ 92 w 196"/>
                <a:gd name="T21" fmla="*/ 84 h 91"/>
                <a:gd name="T22" fmla="*/ 92 w 196"/>
                <a:gd name="T23" fmla="*/ 91 h 91"/>
                <a:gd name="T24" fmla="*/ 92 w 196"/>
                <a:gd name="T25" fmla="*/ 91 h 91"/>
                <a:gd name="T26" fmla="*/ 85 w 196"/>
                <a:gd name="T27" fmla="*/ 91 h 91"/>
                <a:gd name="T28" fmla="*/ 82 w 196"/>
                <a:gd name="T29" fmla="*/ 91 h 91"/>
                <a:gd name="T30" fmla="*/ 78 w 196"/>
                <a:gd name="T31" fmla="*/ 89 h 91"/>
                <a:gd name="T32" fmla="*/ 78 w 196"/>
                <a:gd name="T33" fmla="*/ 84 h 91"/>
                <a:gd name="T34" fmla="*/ 78 w 196"/>
                <a:gd name="T35" fmla="*/ 72 h 91"/>
                <a:gd name="T36" fmla="*/ 66 w 196"/>
                <a:gd name="T37" fmla="*/ 72 h 91"/>
                <a:gd name="T38" fmla="*/ 56 w 196"/>
                <a:gd name="T39" fmla="*/ 70 h 91"/>
                <a:gd name="T40" fmla="*/ 46 w 196"/>
                <a:gd name="T41" fmla="*/ 70 h 91"/>
                <a:gd name="T42" fmla="*/ 39 w 196"/>
                <a:gd name="T43" fmla="*/ 70 h 91"/>
                <a:gd name="T44" fmla="*/ 29 w 196"/>
                <a:gd name="T45" fmla="*/ 67 h 91"/>
                <a:gd name="T46" fmla="*/ 20 w 196"/>
                <a:gd name="T47" fmla="*/ 67 h 91"/>
                <a:gd name="T48" fmla="*/ 10 w 196"/>
                <a:gd name="T49" fmla="*/ 65 h 91"/>
                <a:gd name="T50" fmla="*/ 0 w 196"/>
                <a:gd name="T51" fmla="*/ 65 h 91"/>
                <a:gd name="T52" fmla="*/ 5 w 196"/>
                <a:gd name="T53" fmla="*/ 55 h 91"/>
                <a:gd name="T54" fmla="*/ 10 w 196"/>
                <a:gd name="T55" fmla="*/ 48 h 91"/>
                <a:gd name="T56" fmla="*/ 17 w 196"/>
                <a:gd name="T57" fmla="*/ 38 h 91"/>
                <a:gd name="T58" fmla="*/ 22 w 196"/>
                <a:gd name="T59" fmla="*/ 29 h 91"/>
                <a:gd name="T60" fmla="*/ 29 w 196"/>
                <a:gd name="T61" fmla="*/ 19 h 91"/>
                <a:gd name="T62" fmla="*/ 44 w 196"/>
                <a:gd name="T63" fmla="*/ 21 h 91"/>
                <a:gd name="T64" fmla="*/ 56 w 196"/>
                <a:gd name="T65" fmla="*/ 24 h 91"/>
                <a:gd name="T66" fmla="*/ 68 w 196"/>
                <a:gd name="T67" fmla="*/ 24 h 91"/>
                <a:gd name="T68" fmla="*/ 78 w 196"/>
                <a:gd name="T69" fmla="*/ 21 h 91"/>
                <a:gd name="T70" fmla="*/ 90 w 196"/>
                <a:gd name="T71" fmla="*/ 19 h 91"/>
                <a:gd name="T72" fmla="*/ 99 w 196"/>
                <a:gd name="T73" fmla="*/ 16 h 91"/>
                <a:gd name="T74" fmla="*/ 107 w 196"/>
                <a:gd name="T75" fmla="*/ 16 h 91"/>
                <a:gd name="T76" fmla="*/ 112 w 196"/>
                <a:gd name="T77" fmla="*/ 19 h 91"/>
                <a:gd name="T78" fmla="*/ 126 w 196"/>
                <a:gd name="T79" fmla="*/ 0 h 91"/>
                <a:gd name="T80" fmla="*/ 196 w 196"/>
                <a:gd name="T81" fmla="*/ 31 h 91"/>
                <a:gd name="T82" fmla="*/ 191 w 196"/>
                <a:gd name="T83" fmla="*/ 41 h 91"/>
                <a:gd name="T84" fmla="*/ 184 w 196"/>
                <a:gd name="T85" fmla="*/ 38 h 91"/>
                <a:gd name="T86" fmla="*/ 177 w 196"/>
                <a:gd name="T87" fmla="*/ 38 h 91"/>
                <a:gd name="T88" fmla="*/ 170 w 196"/>
                <a:gd name="T89" fmla="*/ 41 h 91"/>
                <a:gd name="T90" fmla="*/ 162 w 196"/>
                <a:gd name="T91" fmla="*/ 43 h 91"/>
                <a:gd name="T92" fmla="*/ 157 w 196"/>
                <a:gd name="T9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6" h="91">
                  <a:moveTo>
                    <a:pt x="157" y="45"/>
                  </a:moveTo>
                  <a:lnTo>
                    <a:pt x="153" y="58"/>
                  </a:lnTo>
                  <a:lnTo>
                    <a:pt x="153" y="67"/>
                  </a:lnTo>
                  <a:lnTo>
                    <a:pt x="153" y="77"/>
                  </a:lnTo>
                  <a:lnTo>
                    <a:pt x="155" y="89"/>
                  </a:lnTo>
                  <a:lnTo>
                    <a:pt x="145" y="87"/>
                  </a:lnTo>
                  <a:lnTo>
                    <a:pt x="133" y="84"/>
                  </a:lnTo>
                  <a:lnTo>
                    <a:pt x="119" y="82"/>
                  </a:lnTo>
                  <a:lnTo>
                    <a:pt x="107" y="77"/>
                  </a:lnTo>
                  <a:lnTo>
                    <a:pt x="92" y="74"/>
                  </a:lnTo>
                  <a:lnTo>
                    <a:pt x="92" y="84"/>
                  </a:lnTo>
                  <a:lnTo>
                    <a:pt x="92" y="91"/>
                  </a:lnTo>
                  <a:lnTo>
                    <a:pt x="92" y="91"/>
                  </a:lnTo>
                  <a:lnTo>
                    <a:pt x="85" y="91"/>
                  </a:lnTo>
                  <a:lnTo>
                    <a:pt x="82" y="91"/>
                  </a:lnTo>
                  <a:lnTo>
                    <a:pt x="78" y="89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66" y="72"/>
                  </a:lnTo>
                  <a:lnTo>
                    <a:pt x="56" y="70"/>
                  </a:lnTo>
                  <a:lnTo>
                    <a:pt x="46" y="70"/>
                  </a:lnTo>
                  <a:lnTo>
                    <a:pt x="39" y="70"/>
                  </a:lnTo>
                  <a:lnTo>
                    <a:pt x="29" y="67"/>
                  </a:lnTo>
                  <a:lnTo>
                    <a:pt x="20" y="67"/>
                  </a:lnTo>
                  <a:lnTo>
                    <a:pt x="10" y="65"/>
                  </a:lnTo>
                  <a:lnTo>
                    <a:pt x="0" y="65"/>
                  </a:lnTo>
                  <a:lnTo>
                    <a:pt x="5" y="55"/>
                  </a:lnTo>
                  <a:lnTo>
                    <a:pt x="10" y="48"/>
                  </a:lnTo>
                  <a:lnTo>
                    <a:pt x="17" y="38"/>
                  </a:lnTo>
                  <a:lnTo>
                    <a:pt x="22" y="29"/>
                  </a:lnTo>
                  <a:lnTo>
                    <a:pt x="29" y="19"/>
                  </a:lnTo>
                  <a:lnTo>
                    <a:pt x="44" y="21"/>
                  </a:lnTo>
                  <a:lnTo>
                    <a:pt x="56" y="24"/>
                  </a:lnTo>
                  <a:lnTo>
                    <a:pt x="68" y="24"/>
                  </a:lnTo>
                  <a:lnTo>
                    <a:pt x="78" y="21"/>
                  </a:lnTo>
                  <a:lnTo>
                    <a:pt x="90" y="19"/>
                  </a:lnTo>
                  <a:lnTo>
                    <a:pt x="99" y="16"/>
                  </a:lnTo>
                  <a:lnTo>
                    <a:pt x="107" y="16"/>
                  </a:lnTo>
                  <a:lnTo>
                    <a:pt x="112" y="19"/>
                  </a:lnTo>
                  <a:lnTo>
                    <a:pt x="126" y="0"/>
                  </a:lnTo>
                  <a:lnTo>
                    <a:pt x="196" y="31"/>
                  </a:lnTo>
                  <a:lnTo>
                    <a:pt x="191" y="41"/>
                  </a:lnTo>
                  <a:lnTo>
                    <a:pt x="184" y="38"/>
                  </a:lnTo>
                  <a:lnTo>
                    <a:pt x="177" y="38"/>
                  </a:lnTo>
                  <a:lnTo>
                    <a:pt x="170" y="41"/>
                  </a:lnTo>
                  <a:lnTo>
                    <a:pt x="162" y="43"/>
                  </a:lnTo>
                  <a:lnTo>
                    <a:pt x="157" y="45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E55EC670-F1CB-4C44-AB33-D9D272B60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3838575"/>
              <a:ext cx="230188" cy="303213"/>
            </a:xfrm>
            <a:custGeom>
              <a:avLst/>
              <a:gdLst>
                <a:gd name="T0" fmla="*/ 118 w 145"/>
                <a:gd name="T1" fmla="*/ 165 h 191"/>
                <a:gd name="T2" fmla="*/ 109 w 145"/>
                <a:gd name="T3" fmla="*/ 191 h 191"/>
                <a:gd name="T4" fmla="*/ 106 w 145"/>
                <a:gd name="T5" fmla="*/ 191 h 191"/>
                <a:gd name="T6" fmla="*/ 101 w 145"/>
                <a:gd name="T7" fmla="*/ 189 h 191"/>
                <a:gd name="T8" fmla="*/ 94 w 145"/>
                <a:gd name="T9" fmla="*/ 189 h 191"/>
                <a:gd name="T10" fmla="*/ 36 w 145"/>
                <a:gd name="T11" fmla="*/ 174 h 191"/>
                <a:gd name="T12" fmla="*/ 38 w 145"/>
                <a:gd name="T13" fmla="*/ 172 h 191"/>
                <a:gd name="T14" fmla="*/ 55 w 145"/>
                <a:gd name="T15" fmla="*/ 138 h 191"/>
                <a:gd name="T16" fmla="*/ 94 w 145"/>
                <a:gd name="T17" fmla="*/ 70 h 191"/>
                <a:gd name="T18" fmla="*/ 58 w 145"/>
                <a:gd name="T19" fmla="*/ 49 h 191"/>
                <a:gd name="T20" fmla="*/ 43 w 145"/>
                <a:gd name="T21" fmla="*/ 75 h 191"/>
                <a:gd name="T22" fmla="*/ 0 w 145"/>
                <a:gd name="T23" fmla="*/ 73 h 191"/>
                <a:gd name="T24" fmla="*/ 0 w 145"/>
                <a:gd name="T25" fmla="*/ 73 h 191"/>
                <a:gd name="T26" fmla="*/ 46 w 145"/>
                <a:gd name="T27" fmla="*/ 0 h 191"/>
                <a:gd name="T28" fmla="*/ 58 w 145"/>
                <a:gd name="T29" fmla="*/ 10 h 191"/>
                <a:gd name="T30" fmla="*/ 55 w 145"/>
                <a:gd name="T31" fmla="*/ 15 h 191"/>
                <a:gd name="T32" fmla="*/ 58 w 145"/>
                <a:gd name="T33" fmla="*/ 17 h 191"/>
                <a:gd name="T34" fmla="*/ 60 w 145"/>
                <a:gd name="T35" fmla="*/ 12 h 191"/>
                <a:gd name="T36" fmla="*/ 72 w 145"/>
                <a:gd name="T37" fmla="*/ 20 h 191"/>
                <a:gd name="T38" fmla="*/ 82 w 145"/>
                <a:gd name="T39" fmla="*/ 10 h 191"/>
                <a:gd name="T40" fmla="*/ 145 w 145"/>
                <a:gd name="T41" fmla="*/ 54 h 191"/>
                <a:gd name="T42" fmla="*/ 135 w 145"/>
                <a:gd name="T43" fmla="*/ 68 h 191"/>
                <a:gd name="T44" fmla="*/ 126 w 145"/>
                <a:gd name="T45" fmla="*/ 83 h 191"/>
                <a:gd name="T46" fmla="*/ 123 w 145"/>
                <a:gd name="T47" fmla="*/ 85 h 191"/>
                <a:gd name="T48" fmla="*/ 123 w 145"/>
                <a:gd name="T49" fmla="*/ 90 h 191"/>
                <a:gd name="T50" fmla="*/ 123 w 145"/>
                <a:gd name="T51" fmla="*/ 95 h 191"/>
                <a:gd name="T52" fmla="*/ 123 w 145"/>
                <a:gd name="T53" fmla="*/ 99 h 191"/>
                <a:gd name="T54" fmla="*/ 123 w 145"/>
                <a:gd name="T55" fmla="*/ 102 h 191"/>
                <a:gd name="T56" fmla="*/ 123 w 145"/>
                <a:gd name="T57" fmla="*/ 114 h 191"/>
                <a:gd name="T58" fmla="*/ 126 w 145"/>
                <a:gd name="T59" fmla="*/ 133 h 191"/>
                <a:gd name="T60" fmla="*/ 128 w 145"/>
                <a:gd name="T61" fmla="*/ 136 h 191"/>
                <a:gd name="T62" fmla="*/ 118 w 145"/>
                <a:gd name="T63" fmla="*/ 16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" h="191">
                  <a:moveTo>
                    <a:pt x="118" y="165"/>
                  </a:moveTo>
                  <a:lnTo>
                    <a:pt x="109" y="191"/>
                  </a:lnTo>
                  <a:lnTo>
                    <a:pt x="106" y="191"/>
                  </a:lnTo>
                  <a:lnTo>
                    <a:pt x="101" y="189"/>
                  </a:lnTo>
                  <a:lnTo>
                    <a:pt x="94" y="189"/>
                  </a:lnTo>
                  <a:lnTo>
                    <a:pt x="36" y="174"/>
                  </a:lnTo>
                  <a:lnTo>
                    <a:pt x="38" y="172"/>
                  </a:lnTo>
                  <a:lnTo>
                    <a:pt x="55" y="138"/>
                  </a:lnTo>
                  <a:lnTo>
                    <a:pt x="94" y="70"/>
                  </a:lnTo>
                  <a:lnTo>
                    <a:pt x="58" y="49"/>
                  </a:lnTo>
                  <a:lnTo>
                    <a:pt x="43" y="7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46" y="0"/>
                  </a:lnTo>
                  <a:lnTo>
                    <a:pt x="58" y="10"/>
                  </a:lnTo>
                  <a:lnTo>
                    <a:pt x="55" y="15"/>
                  </a:lnTo>
                  <a:lnTo>
                    <a:pt x="58" y="17"/>
                  </a:lnTo>
                  <a:lnTo>
                    <a:pt x="60" y="12"/>
                  </a:lnTo>
                  <a:lnTo>
                    <a:pt x="72" y="20"/>
                  </a:lnTo>
                  <a:lnTo>
                    <a:pt x="82" y="10"/>
                  </a:lnTo>
                  <a:lnTo>
                    <a:pt x="145" y="54"/>
                  </a:lnTo>
                  <a:lnTo>
                    <a:pt x="135" y="68"/>
                  </a:lnTo>
                  <a:lnTo>
                    <a:pt x="126" y="83"/>
                  </a:lnTo>
                  <a:lnTo>
                    <a:pt x="123" y="85"/>
                  </a:lnTo>
                  <a:lnTo>
                    <a:pt x="123" y="90"/>
                  </a:lnTo>
                  <a:lnTo>
                    <a:pt x="123" y="95"/>
                  </a:lnTo>
                  <a:lnTo>
                    <a:pt x="123" y="99"/>
                  </a:lnTo>
                  <a:lnTo>
                    <a:pt x="123" y="102"/>
                  </a:lnTo>
                  <a:lnTo>
                    <a:pt x="123" y="114"/>
                  </a:lnTo>
                  <a:lnTo>
                    <a:pt x="126" y="133"/>
                  </a:lnTo>
                  <a:lnTo>
                    <a:pt x="128" y="136"/>
                  </a:lnTo>
                  <a:lnTo>
                    <a:pt x="118" y="165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F3D65010-92BE-4B86-A8B2-12129040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176" y="3916363"/>
              <a:ext cx="173038" cy="198438"/>
            </a:xfrm>
            <a:custGeom>
              <a:avLst/>
              <a:gdLst>
                <a:gd name="T0" fmla="*/ 0 w 109"/>
                <a:gd name="T1" fmla="*/ 46 h 125"/>
                <a:gd name="T2" fmla="*/ 15 w 109"/>
                <a:gd name="T3" fmla="*/ 24 h 125"/>
                <a:gd name="T4" fmla="*/ 15 w 109"/>
                <a:gd name="T5" fmla="*/ 24 h 125"/>
                <a:gd name="T6" fmla="*/ 58 w 109"/>
                <a:gd name="T7" fmla="*/ 26 h 125"/>
                <a:gd name="T8" fmla="*/ 73 w 109"/>
                <a:gd name="T9" fmla="*/ 0 h 125"/>
                <a:gd name="T10" fmla="*/ 109 w 109"/>
                <a:gd name="T11" fmla="*/ 21 h 125"/>
                <a:gd name="T12" fmla="*/ 90 w 109"/>
                <a:gd name="T13" fmla="*/ 55 h 125"/>
                <a:gd name="T14" fmla="*/ 78 w 109"/>
                <a:gd name="T15" fmla="*/ 77 h 125"/>
                <a:gd name="T16" fmla="*/ 70 w 109"/>
                <a:gd name="T17" fmla="*/ 89 h 125"/>
                <a:gd name="T18" fmla="*/ 66 w 109"/>
                <a:gd name="T19" fmla="*/ 99 h 125"/>
                <a:gd name="T20" fmla="*/ 61 w 109"/>
                <a:gd name="T21" fmla="*/ 106 h 125"/>
                <a:gd name="T22" fmla="*/ 58 w 109"/>
                <a:gd name="T23" fmla="*/ 111 h 125"/>
                <a:gd name="T24" fmla="*/ 53 w 109"/>
                <a:gd name="T25" fmla="*/ 123 h 125"/>
                <a:gd name="T26" fmla="*/ 53 w 109"/>
                <a:gd name="T27" fmla="*/ 123 h 125"/>
                <a:gd name="T28" fmla="*/ 51 w 109"/>
                <a:gd name="T29" fmla="*/ 125 h 125"/>
                <a:gd name="T30" fmla="*/ 29 w 109"/>
                <a:gd name="T31" fmla="*/ 121 h 125"/>
                <a:gd name="T32" fmla="*/ 10 w 109"/>
                <a:gd name="T33" fmla="*/ 116 h 125"/>
                <a:gd name="T34" fmla="*/ 15 w 109"/>
                <a:gd name="T35" fmla="*/ 96 h 125"/>
                <a:gd name="T36" fmla="*/ 12 w 109"/>
                <a:gd name="T37" fmla="*/ 94 h 125"/>
                <a:gd name="T38" fmla="*/ 7 w 109"/>
                <a:gd name="T39" fmla="*/ 94 h 125"/>
                <a:gd name="T40" fmla="*/ 17 w 109"/>
                <a:gd name="T41" fmla="*/ 79 h 125"/>
                <a:gd name="T42" fmla="*/ 27 w 109"/>
                <a:gd name="T43" fmla="*/ 65 h 125"/>
                <a:gd name="T44" fmla="*/ 0 w 109"/>
                <a:gd name="T45" fmla="*/ 4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25">
                  <a:moveTo>
                    <a:pt x="0" y="46"/>
                  </a:moveTo>
                  <a:lnTo>
                    <a:pt x="15" y="24"/>
                  </a:lnTo>
                  <a:lnTo>
                    <a:pt x="15" y="24"/>
                  </a:lnTo>
                  <a:lnTo>
                    <a:pt x="58" y="26"/>
                  </a:lnTo>
                  <a:lnTo>
                    <a:pt x="73" y="0"/>
                  </a:lnTo>
                  <a:lnTo>
                    <a:pt x="109" y="21"/>
                  </a:lnTo>
                  <a:lnTo>
                    <a:pt x="90" y="55"/>
                  </a:lnTo>
                  <a:lnTo>
                    <a:pt x="78" y="77"/>
                  </a:lnTo>
                  <a:lnTo>
                    <a:pt x="70" y="89"/>
                  </a:lnTo>
                  <a:lnTo>
                    <a:pt x="66" y="99"/>
                  </a:lnTo>
                  <a:lnTo>
                    <a:pt x="61" y="106"/>
                  </a:lnTo>
                  <a:lnTo>
                    <a:pt x="58" y="111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1" y="125"/>
                  </a:lnTo>
                  <a:lnTo>
                    <a:pt x="29" y="121"/>
                  </a:lnTo>
                  <a:lnTo>
                    <a:pt x="10" y="116"/>
                  </a:lnTo>
                  <a:lnTo>
                    <a:pt x="15" y="96"/>
                  </a:lnTo>
                  <a:lnTo>
                    <a:pt x="12" y="94"/>
                  </a:lnTo>
                  <a:lnTo>
                    <a:pt x="7" y="94"/>
                  </a:lnTo>
                  <a:lnTo>
                    <a:pt x="17" y="79"/>
                  </a:lnTo>
                  <a:lnTo>
                    <a:pt x="27" y="65"/>
                  </a:lnTo>
                  <a:lnTo>
                    <a:pt x="0" y="46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47">
              <a:extLst>
                <a:ext uri="{FF2B5EF4-FFF2-40B4-BE49-F238E27FC236}">
                  <a16:creationId xmlns:a16="http://schemas.microsoft.com/office/drawing/2014/main" id="{14B729C7-C5DC-4CAF-898B-95A8AB13D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876" y="3567113"/>
              <a:ext cx="427038" cy="409575"/>
            </a:xfrm>
            <a:custGeom>
              <a:avLst/>
              <a:gdLst>
                <a:gd name="T0" fmla="*/ 269 w 269"/>
                <a:gd name="T1" fmla="*/ 126 h 258"/>
                <a:gd name="T2" fmla="*/ 153 w 269"/>
                <a:gd name="T3" fmla="*/ 126 h 258"/>
                <a:gd name="T4" fmla="*/ 153 w 269"/>
                <a:gd name="T5" fmla="*/ 174 h 258"/>
                <a:gd name="T6" fmla="*/ 177 w 269"/>
                <a:gd name="T7" fmla="*/ 174 h 258"/>
                <a:gd name="T8" fmla="*/ 177 w 269"/>
                <a:gd name="T9" fmla="*/ 203 h 258"/>
                <a:gd name="T10" fmla="*/ 172 w 269"/>
                <a:gd name="T11" fmla="*/ 200 h 258"/>
                <a:gd name="T12" fmla="*/ 153 w 269"/>
                <a:gd name="T13" fmla="*/ 200 h 258"/>
                <a:gd name="T14" fmla="*/ 153 w 269"/>
                <a:gd name="T15" fmla="*/ 254 h 258"/>
                <a:gd name="T16" fmla="*/ 117 w 269"/>
                <a:gd name="T17" fmla="*/ 258 h 258"/>
                <a:gd name="T18" fmla="*/ 117 w 269"/>
                <a:gd name="T19" fmla="*/ 198 h 258"/>
                <a:gd name="T20" fmla="*/ 8 w 269"/>
                <a:gd name="T21" fmla="*/ 198 h 258"/>
                <a:gd name="T22" fmla="*/ 0 w 269"/>
                <a:gd name="T23" fmla="*/ 70 h 258"/>
                <a:gd name="T24" fmla="*/ 66 w 269"/>
                <a:gd name="T25" fmla="*/ 10 h 258"/>
                <a:gd name="T26" fmla="*/ 153 w 269"/>
                <a:gd name="T27" fmla="*/ 10 h 258"/>
                <a:gd name="T28" fmla="*/ 187 w 269"/>
                <a:gd name="T29" fmla="*/ 0 h 258"/>
                <a:gd name="T30" fmla="*/ 267 w 269"/>
                <a:gd name="T31" fmla="*/ 0 h 258"/>
                <a:gd name="T32" fmla="*/ 269 w 269"/>
                <a:gd name="T33" fmla="*/ 126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" h="258">
                  <a:moveTo>
                    <a:pt x="269" y="126"/>
                  </a:moveTo>
                  <a:lnTo>
                    <a:pt x="153" y="126"/>
                  </a:lnTo>
                  <a:lnTo>
                    <a:pt x="153" y="174"/>
                  </a:lnTo>
                  <a:lnTo>
                    <a:pt x="177" y="174"/>
                  </a:lnTo>
                  <a:lnTo>
                    <a:pt x="177" y="203"/>
                  </a:lnTo>
                  <a:lnTo>
                    <a:pt x="172" y="200"/>
                  </a:lnTo>
                  <a:lnTo>
                    <a:pt x="153" y="200"/>
                  </a:lnTo>
                  <a:lnTo>
                    <a:pt x="153" y="254"/>
                  </a:lnTo>
                  <a:lnTo>
                    <a:pt x="117" y="258"/>
                  </a:lnTo>
                  <a:lnTo>
                    <a:pt x="117" y="198"/>
                  </a:lnTo>
                  <a:lnTo>
                    <a:pt x="8" y="198"/>
                  </a:lnTo>
                  <a:lnTo>
                    <a:pt x="0" y="70"/>
                  </a:lnTo>
                  <a:lnTo>
                    <a:pt x="66" y="10"/>
                  </a:lnTo>
                  <a:lnTo>
                    <a:pt x="153" y="10"/>
                  </a:lnTo>
                  <a:lnTo>
                    <a:pt x="187" y="0"/>
                  </a:lnTo>
                  <a:lnTo>
                    <a:pt x="267" y="0"/>
                  </a:lnTo>
                  <a:lnTo>
                    <a:pt x="269" y="126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48">
              <a:extLst>
                <a:ext uri="{FF2B5EF4-FFF2-40B4-BE49-F238E27FC236}">
                  <a16:creationId xmlns:a16="http://schemas.microsoft.com/office/drawing/2014/main" id="{63681007-ACE1-4F0B-9631-0956ED0D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688" y="3060700"/>
              <a:ext cx="161925" cy="200025"/>
            </a:xfrm>
            <a:custGeom>
              <a:avLst/>
              <a:gdLst>
                <a:gd name="T0" fmla="*/ 0 w 102"/>
                <a:gd name="T1" fmla="*/ 92 h 126"/>
                <a:gd name="T2" fmla="*/ 61 w 102"/>
                <a:gd name="T3" fmla="*/ 2 h 126"/>
                <a:gd name="T4" fmla="*/ 63 w 102"/>
                <a:gd name="T5" fmla="*/ 0 h 126"/>
                <a:gd name="T6" fmla="*/ 102 w 102"/>
                <a:gd name="T7" fmla="*/ 27 h 126"/>
                <a:gd name="T8" fmla="*/ 102 w 102"/>
                <a:gd name="T9" fmla="*/ 36 h 126"/>
                <a:gd name="T10" fmla="*/ 63 w 102"/>
                <a:gd name="T11" fmla="*/ 97 h 126"/>
                <a:gd name="T12" fmla="*/ 49 w 102"/>
                <a:gd name="T13" fmla="*/ 126 h 126"/>
                <a:gd name="T14" fmla="*/ 3 w 102"/>
                <a:gd name="T15" fmla="*/ 97 h 126"/>
                <a:gd name="T16" fmla="*/ 0 w 102"/>
                <a:gd name="T17" fmla="*/ 9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6">
                  <a:moveTo>
                    <a:pt x="0" y="92"/>
                  </a:moveTo>
                  <a:lnTo>
                    <a:pt x="61" y="2"/>
                  </a:lnTo>
                  <a:lnTo>
                    <a:pt x="63" y="0"/>
                  </a:lnTo>
                  <a:lnTo>
                    <a:pt x="102" y="27"/>
                  </a:lnTo>
                  <a:lnTo>
                    <a:pt x="102" y="36"/>
                  </a:lnTo>
                  <a:lnTo>
                    <a:pt x="63" y="97"/>
                  </a:lnTo>
                  <a:lnTo>
                    <a:pt x="49" y="126"/>
                  </a:lnTo>
                  <a:lnTo>
                    <a:pt x="3" y="97"/>
                  </a:lnTo>
                  <a:lnTo>
                    <a:pt x="0" y="92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49">
              <a:extLst>
                <a:ext uri="{FF2B5EF4-FFF2-40B4-BE49-F238E27FC236}">
                  <a16:creationId xmlns:a16="http://schemas.microsoft.com/office/drawing/2014/main" id="{74E2373F-A3A9-4D43-B68C-85D10F0A0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576" y="3271838"/>
              <a:ext cx="176213" cy="211138"/>
            </a:xfrm>
            <a:custGeom>
              <a:avLst/>
              <a:gdLst>
                <a:gd name="T0" fmla="*/ 56 w 111"/>
                <a:gd name="T1" fmla="*/ 0 h 133"/>
                <a:gd name="T2" fmla="*/ 111 w 111"/>
                <a:gd name="T3" fmla="*/ 38 h 133"/>
                <a:gd name="T4" fmla="*/ 87 w 111"/>
                <a:gd name="T5" fmla="*/ 96 h 133"/>
                <a:gd name="T6" fmla="*/ 85 w 111"/>
                <a:gd name="T7" fmla="*/ 99 h 133"/>
                <a:gd name="T8" fmla="*/ 92 w 111"/>
                <a:gd name="T9" fmla="*/ 101 h 133"/>
                <a:gd name="T10" fmla="*/ 77 w 111"/>
                <a:gd name="T11" fmla="*/ 133 h 133"/>
                <a:gd name="T12" fmla="*/ 51 w 111"/>
                <a:gd name="T13" fmla="*/ 116 h 133"/>
                <a:gd name="T14" fmla="*/ 41 w 111"/>
                <a:gd name="T15" fmla="*/ 113 h 133"/>
                <a:gd name="T16" fmla="*/ 0 w 111"/>
                <a:gd name="T17" fmla="*/ 87 h 133"/>
                <a:gd name="T18" fmla="*/ 29 w 111"/>
                <a:gd name="T19" fmla="*/ 41 h 133"/>
                <a:gd name="T20" fmla="*/ 39 w 111"/>
                <a:gd name="T21" fmla="*/ 48 h 133"/>
                <a:gd name="T22" fmla="*/ 31 w 111"/>
                <a:gd name="T23" fmla="*/ 63 h 133"/>
                <a:gd name="T24" fmla="*/ 46 w 111"/>
                <a:gd name="T25" fmla="*/ 80 h 133"/>
                <a:gd name="T26" fmla="*/ 68 w 111"/>
                <a:gd name="T27" fmla="*/ 36 h 133"/>
                <a:gd name="T28" fmla="*/ 43 w 111"/>
                <a:gd name="T29" fmla="*/ 19 h 133"/>
                <a:gd name="T30" fmla="*/ 56 w 111"/>
                <a:gd name="T3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33">
                  <a:moveTo>
                    <a:pt x="56" y="0"/>
                  </a:moveTo>
                  <a:lnTo>
                    <a:pt x="111" y="38"/>
                  </a:lnTo>
                  <a:lnTo>
                    <a:pt x="87" y="96"/>
                  </a:lnTo>
                  <a:lnTo>
                    <a:pt x="85" y="99"/>
                  </a:lnTo>
                  <a:lnTo>
                    <a:pt x="92" y="101"/>
                  </a:lnTo>
                  <a:lnTo>
                    <a:pt x="77" y="133"/>
                  </a:lnTo>
                  <a:lnTo>
                    <a:pt x="51" y="116"/>
                  </a:lnTo>
                  <a:lnTo>
                    <a:pt x="41" y="113"/>
                  </a:lnTo>
                  <a:lnTo>
                    <a:pt x="0" y="87"/>
                  </a:lnTo>
                  <a:lnTo>
                    <a:pt x="29" y="41"/>
                  </a:lnTo>
                  <a:lnTo>
                    <a:pt x="39" y="48"/>
                  </a:lnTo>
                  <a:lnTo>
                    <a:pt x="31" y="63"/>
                  </a:lnTo>
                  <a:lnTo>
                    <a:pt x="46" y="80"/>
                  </a:lnTo>
                  <a:lnTo>
                    <a:pt x="68" y="36"/>
                  </a:lnTo>
                  <a:lnTo>
                    <a:pt x="43" y="19"/>
                  </a:lnTo>
                  <a:lnTo>
                    <a:pt x="56" y="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50">
              <a:extLst>
                <a:ext uri="{FF2B5EF4-FFF2-40B4-BE49-F238E27FC236}">
                  <a16:creationId xmlns:a16="http://schemas.microsoft.com/office/drawing/2014/main" id="{C2A21CB7-7D74-43E3-B25A-90A842E8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1" y="2746375"/>
              <a:ext cx="61913" cy="68263"/>
            </a:xfrm>
            <a:custGeom>
              <a:avLst/>
              <a:gdLst>
                <a:gd name="T0" fmla="*/ 0 w 39"/>
                <a:gd name="T1" fmla="*/ 36 h 43"/>
                <a:gd name="T2" fmla="*/ 0 w 39"/>
                <a:gd name="T3" fmla="*/ 0 h 43"/>
                <a:gd name="T4" fmla="*/ 39 w 39"/>
                <a:gd name="T5" fmla="*/ 0 h 43"/>
                <a:gd name="T6" fmla="*/ 39 w 39"/>
                <a:gd name="T7" fmla="*/ 41 h 43"/>
                <a:gd name="T8" fmla="*/ 37 w 39"/>
                <a:gd name="T9" fmla="*/ 43 h 43"/>
                <a:gd name="T10" fmla="*/ 0 w 39"/>
                <a:gd name="T11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3">
                  <a:moveTo>
                    <a:pt x="0" y="36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39" y="41"/>
                  </a:lnTo>
                  <a:lnTo>
                    <a:pt x="37" y="43"/>
                  </a:lnTo>
                  <a:lnTo>
                    <a:pt x="0" y="36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51">
              <a:extLst>
                <a:ext uri="{FF2B5EF4-FFF2-40B4-BE49-F238E27FC236}">
                  <a16:creationId xmlns:a16="http://schemas.microsoft.com/office/drawing/2014/main" id="{D247C798-5736-4C39-AE75-A934F498B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01" y="3551238"/>
              <a:ext cx="149225" cy="192088"/>
            </a:xfrm>
            <a:custGeom>
              <a:avLst/>
              <a:gdLst>
                <a:gd name="T0" fmla="*/ 0 w 94"/>
                <a:gd name="T1" fmla="*/ 121 h 121"/>
                <a:gd name="T2" fmla="*/ 0 w 94"/>
                <a:gd name="T3" fmla="*/ 80 h 121"/>
                <a:gd name="T4" fmla="*/ 0 w 94"/>
                <a:gd name="T5" fmla="*/ 29 h 121"/>
                <a:gd name="T6" fmla="*/ 0 w 94"/>
                <a:gd name="T7" fmla="*/ 10 h 121"/>
                <a:gd name="T8" fmla="*/ 0 w 94"/>
                <a:gd name="T9" fmla="*/ 7 h 121"/>
                <a:gd name="T10" fmla="*/ 0 w 94"/>
                <a:gd name="T11" fmla="*/ 3 h 121"/>
                <a:gd name="T12" fmla="*/ 0 w 94"/>
                <a:gd name="T13" fmla="*/ 3 h 121"/>
                <a:gd name="T14" fmla="*/ 92 w 94"/>
                <a:gd name="T15" fmla="*/ 0 h 121"/>
                <a:gd name="T16" fmla="*/ 92 w 94"/>
                <a:gd name="T17" fmla="*/ 15 h 121"/>
                <a:gd name="T18" fmla="*/ 94 w 94"/>
                <a:gd name="T19" fmla="*/ 41 h 121"/>
                <a:gd name="T20" fmla="*/ 92 w 94"/>
                <a:gd name="T21" fmla="*/ 65 h 121"/>
                <a:gd name="T22" fmla="*/ 94 w 94"/>
                <a:gd name="T23" fmla="*/ 90 h 121"/>
                <a:gd name="T24" fmla="*/ 92 w 94"/>
                <a:gd name="T25" fmla="*/ 109 h 121"/>
                <a:gd name="T26" fmla="*/ 75 w 94"/>
                <a:gd name="T27" fmla="*/ 116 h 121"/>
                <a:gd name="T28" fmla="*/ 60 w 94"/>
                <a:gd name="T29" fmla="*/ 121 h 121"/>
                <a:gd name="T30" fmla="*/ 0 w 94"/>
                <a:gd name="T3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" h="121">
                  <a:moveTo>
                    <a:pt x="0" y="121"/>
                  </a:moveTo>
                  <a:lnTo>
                    <a:pt x="0" y="80"/>
                  </a:lnTo>
                  <a:lnTo>
                    <a:pt x="0" y="29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92" y="0"/>
                  </a:lnTo>
                  <a:lnTo>
                    <a:pt x="92" y="15"/>
                  </a:lnTo>
                  <a:lnTo>
                    <a:pt x="94" y="41"/>
                  </a:lnTo>
                  <a:lnTo>
                    <a:pt x="92" y="65"/>
                  </a:lnTo>
                  <a:lnTo>
                    <a:pt x="94" y="90"/>
                  </a:lnTo>
                  <a:lnTo>
                    <a:pt x="92" y="109"/>
                  </a:lnTo>
                  <a:lnTo>
                    <a:pt x="75" y="116"/>
                  </a:lnTo>
                  <a:lnTo>
                    <a:pt x="60" y="121"/>
                  </a:lnTo>
                  <a:lnTo>
                    <a:pt x="0" y="121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" name="Freeform 52">
              <a:extLst>
                <a:ext uri="{FF2B5EF4-FFF2-40B4-BE49-F238E27FC236}">
                  <a16:creationId xmlns:a16="http://schemas.microsoft.com/office/drawing/2014/main" id="{948D77F6-9859-4526-A503-A66CFAD65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3" y="4333875"/>
              <a:ext cx="19050" cy="23813"/>
            </a:xfrm>
            <a:custGeom>
              <a:avLst/>
              <a:gdLst>
                <a:gd name="T0" fmla="*/ 0 w 12"/>
                <a:gd name="T1" fmla="*/ 7 h 15"/>
                <a:gd name="T2" fmla="*/ 0 w 12"/>
                <a:gd name="T3" fmla="*/ 5 h 15"/>
                <a:gd name="T4" fmla="*/ 3 w 12"/>
                <a:gd name="T5" fmla="*/ 5 h 15"/>
                <a:gd name="T6" fmla="*/ 3 w 12"/>
                <a:gd name="T7" fmla="*/ 5 h 15"/>
                <a:gd name="T8" fmla="*/ 3 w 12"/>
                <a:gd name="T9" fmla="*/ 5 h 15"/>
                <a:gd name="T10" fmla="*/ 3 w 12"/>
                <a:gd name="T11" fmla="*/ 2 h 15"/>
                <a:gd name="T12" fmla="*/ 3 w 12"/>
                <a:gd name="T13" fmla="*/ 5 h 15"/>
                <a:gd name="T14" fmla="*/ 3 w 12"/>
                <a:gd name="T15" fmla="*/ 5 h 15"/>
                <a:gd name="T16" fmla="*/ 8 w 12"/>
                <a:gd name="T17" fmla="*/ 2 h 15"/>
                <a:gd name="T18" fmla="*/ 5 w 12"/>
                <a:gd name="T19" fmla="*/ 2 h 15"/>
                <a:gd name="T20" fmla="*/ 8 w 12"/>
                <a:gd name="T21" fmla="*/ 0 h 15"/>
                <a:gd name="T22" fmla="*/ 8 w 12"/>
                <a:gd name="T23" fmla="*/ 2 h 15"/>
                <a:gd name="T24" fmla="*/ 8 w 12"/>
                <a:gd name="T25" fmla="*/ 2 h 15"/>
                <a:gd name="T26" fmla="*/ 8 w 12"/>
                <a:gd name="T27" fmla="*/ 2 h 15"/>
                <a:gd name="T28" fmla="*/ 10 w 12"/>
                <a:gd name="T29" fmla="*/ 2 h 15"/>
                <a:gd name="T30" fmla="*/ 10 w 12"/>
                <a:gd name="T31" fmla="*/ 2 h 15"/>
                <a:gd name="T32" fmla="*/ 10 w 12"/>
                <a:gd name="T33" fmla="*/ 2 h 15"/>
                <a:gd name="T34" fmla="*/ 10 w 12"/>
                <a:gd name="T35" fmla="*/ 2 h 15"/>
                <a:gd name="T36" fmla="*/ 12 w 12"/>
                <a:gd name="T37" fmla="*/ 2 h 15"/>
                <a:gd name="T38" fmla="*/ 12 w 12"/>
                <a:gd name="T39" fmla="*/ 2 h 15"/>
                <a:gd name="T40" fmla="*/ 12 w 12"/>
                <a:gd name="T41" fmla="*/ 2 h 15"/>
                <a:gd name="T42" fmla="*/ 12 w 12"/>
                <a:gd name="T43" fmla="*/ 5 h 15"/>
                <a:gd name="T44" fmla="*/ 12 w 12"/>
                <a:gd name="T45" fmla="*/ 5 h 15"/>
                <a:gd name="T46" fmla="*/ 12 w 12"/>
                <a:gd name="T47" fmla="*/ 7 h 15"/>
                <a:gd name="T48" fmla="*/ 12 w 12"/>
                <a:gd name="T49" fmla="*/ 7 h 15"/>
                <a:gd name="T50" fmla="*/ 12 w 12"/>
                <a:gd name="T51" fmla="*/ 10 h 15"/>
                <a:gd name="T52" fmla="*/ 12 w 12"/>
                <a:gd name="T53" fmla="*/ 10 h 15"/>
                <a:gd name="T54" fmla="*/ 12 w 12"/>
                <a:gd name="T55" fmla="*/ 10 h 15"/>
                <a:gd name="T56" fmla="*/ 12 w 12"/>
                <a:gd name="T57" fmla="*/ 12 h 15"/>
                <a:gd name="T58" fmla="*/ 12 w 12"/>
                <a:gd name="T59" fmla="*/ 12 h 15"/>
                <a:gd name="T60" fmla="*/ 10 w 12"/>
                <a:gd name="T61" fmla="*/ 15 h 15"/>
                <a:gd name="T62" fmla="*/ 10 w 12"/>
                <a:gd name="T63" fmla="*/ 12 h 15"/>
                <a:gd name="T64" fmla="*/ 10 w 12"/>
                <a:gd name="T65" fmla="*/ 15 h 15"/>
                <a:gd name="T66" fmla="*/ 8 w 12"/>
                <a:gd name="T67" fmla="*/ 12 h 15"/>
                <a:gd name="T68" fmla="*/ 5 w 12"/>
                <a:gd name="T69" fmla="*/ 12 h 15"/>
                <a:gd name="T70" fmla="*/ 3 w 12"/>
                <a:gd name="T71" fmla="*/ 15 h 15"/>
                <a:gd name="T72" fmla="*/ 3 w 12"/>
                <a:gd name="T73" fmla="*/ 10 h 15"/>
                <a:gd name="T74" fmla="*/ 3 w 12"/>
                <a:gd name="T75" fmla="*/ 10 h 15"/>
                <a:gd name="T76" fmla="*/ 0 w 12"/>
                <a:gd name="T77" fmla="*/ 10 h 15"/>
                <a:gd name="T78" fmla="*/ 0 w 12"/>
                <a:gd name="T7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" h="15">
                  <a:moveTo>
                    <a:pt x="0" y="7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7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" name="Freeform 53">
              <a:extLst>
                <a:ext uri="{FF2B5EF4-FFF2-40B4-BE49-F238E27FC236}">
                  <a16:creationId xmlns:a16="http://schemas.microsoft.com/office/drawing/2014/main" id="{A2728AAB-C452-4F3A-B96C-1755CB408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01" y="3551238"/>
              <a:ext cx="149225" cy="192088"/>
            </a:xfrm>
            <a:custGeom>
              <a:avLst/>
              <a:gdLst>
                <a:gd name="T0" fmla="*/ 0 w 94"/>
                <a:gd name="T1" fmla="*/ 121 h 121"/>
                <a:gd name="T2" fmla="*/ 0 w 94"/>
                <a:gd name="T3" fmla="*/ 80 h 121"/>
                <a:gd name="T4" fmla="*/ 0 w 94"/>
                <a:gd name="T5" fmla="*/ 29 h 121"/>
                <a:gd name="T6" fmla="*/ 0 w 94"/>
                <a:gd name="T7" fmla="*/ 10 h 121"/>
                <a:gd name="T8" fmla="*/ 0 w 94"/>
                <a:gd name="T9" fmla="*/ 7 h 121"/>
                <a:gd name="T10" fmla="*/ 0 w 94"/>
                <a:gd name="T11" fmla="*/ 3 h 121"/>
                <a:gd name="T12" fmla="*/ 0 w 94"/>
                <a:gd name="T13" fmla="*/ 3 h 121"/>
                <a:gd name="T14" fmla="*/ 92 w 94"/>
                <a:gd name="T15" fmla="*/ 0 h 121"/>
                <a:gd name="T16" fmla="*/ 92 w 94"/>
                <a:gd name="T17" fmla="*/ 15 h 121"/>
                <a:gd name="T18" fmla="*/ 94 w 94"/>
                <a:gd name="T19" fmla="*/ 41 h 121"/>
                <a:gd name="T20" fmla="*/ 92 w 94"/>
                <a:gd name="T21" fmla="*/ 65 h 121"/>
                <a:gd name="T22" fmla="*/ 94 w 94"/>
                <a:gd name="T23" fmla="*/ 90 h 121"/>
                <a:gd name="T24" fmla="*/ 92 w 94"/>
                <a:gd name="T25" fmla="*/ 109 h 121"/>
                <a:gd name="T26" fmla="*/ 75 w 94"/>
                <a:gd name="T27" fmla="*/ 116 h 121"/>
                <a:gd name="T28" fmla="*/ 60 w 94"/>
                <a:gd name="T29" fmla="*/ 121 h 121"/>
                <a:gd name="T30" fmla="*/ 0 w 94"/>
                <a:gd name="T3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" h="121">
                  <a:moveTo>
                    <a:pt x="0" y="121"/>
                  </a:moveTo>
                  <a:lnTo>
                    <a:pt x="0" y="80"/>
                  </a:lnTo>
                  <a:lnTo>
                    <a:pt x="0" y="29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92" y="0"/>
                  </a:lnTo>
                  <a:lnTo>
                    <a:pt x="92" y="15"/>
                  </a:lnTo>
                  <a:lnTo>
                    <a:pt x="94" y="41"/>
                  </a:lnTo>
                  <a:lnTo>
                    <a:pt x="92" y="65"/>
                  </a:lnTo>
                  <a:lnTo>
                    <a:pt x="94" y="90"/>
                  </a:lnTo>
                  <a:lnTo>
                    <a:pt x="92" y="109"/>
                  </a:lnTo>
                  <a:lnTo>
                    <a:pt x="75" y="116"/>
                  </a:lnTo>
                  <a:lnTo>
                    <a:pt x="60" y="121"/>
                  </a:lnTo>
                  <a:lnTo>
                    <a:pt x="0" y="121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" name="Freeform 54">
              <a:extLst>
                <a:ext uri="{FF2B5EF4-FFF2-40B4-BE49-F238E27FC236}">
                  <a16:creationId xmlns:a16="http://schemas.microsoft.com/office/drawing/2014/main" id="{C87C53D8-3E4E-4F73-AE7C-18CBF05CB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3" y="4333875"/>
              <a:ext cx="19050" cy="23813"/>
            </a:xfrm>
            <a:custGeom>
              <a:avLst/>
              <a:gdLst>
                <a:gd name="T0" fmla="*/ 0 w 12"/>
                <a:gd name="T1" fmla="*/ 7 h 15"/>
                <a:gd name="T2" fmla="*/ 0 w 12"/>
                <a:gd name="T3" fmla="*/ 5 h 15"/>
                <a:gd name="T4" fmla="*/ 3 w 12"/>
                <a:gd name="T5" fmla="*/ 5 h 15"/>
                <a:gd name="T6" fmla="*/ 3 w 12"/>
                <a:gd name="T7" fmla="*/ 5 h 15"/>
                <a:gd name="T8" fmla="*/ 3 w 12"/>
                <a:gd name="T9" fmla="*/ 5 h 15"/>
                <a:gd name="T10" fmla="*/ 3 w 12"/>
                <a:gd name="T11" fmla="*/ 2 h 15"/>
                <a:gd name="T12" fmla="*/ 3 w 12"/>
                <a:gd name="T13" fmla="*/ 5 h 15"/>
                <a:gd name="T14" fmla="*/ 3 w 12"/>
                <a:gd name="T15" fmla="*/ 5 h 15"/>
                <a:gd name="T16" fmla="*/ 8 w 12"/>
                <a:gd name="T17" fmla="*/ 2 h 15"/>
                <a:gd name="T18" fmla="*/ 5 w 12"/>
                <a:gd name="T19" fmla="*/ 2 h 15"/>
                <a:gd name="T20" fmla="*/ 8 w 12"/>
                <a:gd name="T21" fmla="*/ 0 h 15"/>
                <a:gd name="T22" fmla="*/ 8 w 12"/>
                <a:gd name="T23" fmla="*/ 2 h 15"/>
                <a:gd name="T24" fmla="*/ 8 w 12"/>
                <a:gd name="T25" fmla="*/ 2 h 15"/>
                <a:gd name="T26" fmla="*/ 8 w 12"/>
                <a:gd name="T27" fmla="*/ 2 h 15"/>
                <a:gd name="T28" fmla="*/ 10 w 12"/>
                <a:gd name="T29" fmla="*/ 2 h 15"/>
                <a:gd name="T30" fmla="*/ 10 w 12"/>
                <a:gd name="T31" fmla="*/ 2 h 15"/>
                <a:gd name="T32" fmla="*/ 10 w 12"/>
                <a:gd name="T33" fmla="*/ 2 h 15"/>
                <a:gd name="T34" fmla="*/ 10 w 12"/>
                <a:gd name="T35" fmla="*/ 2 h 15"/>
                <a:gd name="T36" fmla="*/ 12 w 12"/>
                <a:gd name="T37" fmla="*/ 2 h 15"/>
                <a:gd name="T38" fmla="*/ 12 w 12"/>
                <a:gd name="T39" fmla="*/ 2 h 15"/>
                <a:gd name="T40" fmla="*/ 12 w 12"/>
                <a:gd name="T41" fmla="*/ 2 h 15"/>
                <a:gd name="T42" fmla="*/ 12 w 12"/>
                <a:gd name="T43" fmla="*/ 5 h 15"/>
                <a:gd name="T44" fmla="*/ 12 w 12"/>
                <a:gd name="T45" fmla="*/ 5 h 15"/>
                <a:gd name="T46" fmla="*/ 12 w 12"/>
                <a:gd name="T47" fmla="*/ 7 h 15"/>
                <a:gd name="T48" fmla="*/ 12 w 12"/>
                <a:gd name="T49" fmla="*/ 7 h 15"/>
                <a:gd name="T50" fmla="*/ 12 w 12"/>
                <a:gd name="T51" fmla="*/ 10 h 15"/>
                <a:gd name="T52" fmla="*/ 12 w 12"/>
                <a:gd name="T53" fmla="*/ 10 h 15"/>
                <a:gd name="T54" fmla="*/ 12 w 12"/>
                <a:gd name="T55" fmla="*/ 10 h 15"/>
                <a:gd name="T56" fmla="*/ 12 w 12"/>
                <a:gd name="T57" fmla="*/ 12 h 15"/>
                <a:gd name="T58" fmla="*/ 12 w 12"/>
                <a:gd name="T59" fmla="*/ 12 h 15"/>
                <a:gd name="T60" fmla="*/ 10 w 12"/>
                <a:gd name="T61" fmla="*/ 15 h 15"/>
                <a:gd name="T62" fmla="*/ 10 w 12"/>
                <a:gd name="T63" fmla="*/ 12 h 15"/>
                <a:gd name="T64" fmla="*/ 10 w 12"/>
                <a:gd name="T65" fmla="*/ 15 h 15"/>
                <a:gd name="T66" fmla="*/ 8 w 12"/>
                <a:gd name="T67" fmla="*/ 12 h 15"/>
                <a:gd name="T68" fmla="*/ 5 w 12"/>
                <a:gd name="T69" fmla="*/ 12 h 15"/>
                <a:gd name="T70" fmla="*/ 3 w 12"/>
                <a:gd name="T71" fmla="*/ 15 h 15"/>
                <a:gd name="T72" fmla="*/ 3 w 12"/>
                <a:gd name="T73" fmla="*/ 10 h 15"/>
                <a:gd name="T74" fmla="*/ 3 w 12"/>
                <a:gd name="T75" fmla="*/ 10 h 15"/>
                <a:gd name="T76" fmla="*/ 0 w 12"/>
                <a:gd name="T77" fmla="*/ 10 h 15"/>
                <a:gd name="T78" fmla="*/ 0 w 12"/>
                <a:gd name="T7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" h="15">
                  <a:moveTo>
                    <a:pt x="0" y="7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7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" name="Freeform 55">
              <a:extLst>
                <a:ext uri="{FF2B5EF4-FFF2-40B4-BE49-F238E27FC236}">
                  <a16:creationId xmlns:a16="http://schemas.microsoft.com/office/drawing/2014/main" id="{EB683129-1A34-4870-AFBC-82AC8EC7A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01" y="3551238"/>
              <a:ext cx="149225" cy="192088"/>
            </a:xfrm>
            <a:custGeom>
              <a:avLst/>
              <a:gdLst>
                <a:gd name="T0" fmla="*/ 0 w 94"/>
                <a:gd name="T1" fmla="*/ 121 h 121"/>
                <a:gd name="T2" fmla="*/ 0 w 94"/>
                <a:gd name="T3" fmla="*/ 80 h 121"/>
                <a:gd name="T4" fmla="*/ 0 w 94"/>
                <a:gd name="T5" fmla="*/ 29 h 121"/>
                <a:gd name="T6" fmla="*/ 0 w 94"/>
                <a:gd name="T7" fmla="*/ 10 h 121"/>
                <a:gd name="T8" fmla="*/ 0 w 94"/>
                <a:gd name="T9" fmla="*/ 7 h 121"/>
                <a:gd name="T10" fmla="*/ 0 w 94"/>
                <a:gd name="T11" fmla="*/ 3 h 121"/>
                <a:gd name="T12" fmla="*/ 0 w 94"/>
                <a:gd name="T13" fmla="*/ 3 h 121"/>
                <a:gd name="T14" fmla="*/ 92 w 94"/>
                <a:gd name="T15" fmla="*/ 0 h 121"/>
                <a:gd name="T16" fmla="*/ 92 w 94"/>
                <a:gd name="T17" fmla="*/ 15 h 121"/>
                <a:gd name="T18" fmla="*/ 94 w 94"/>
                <a:gd name="T19" fmla="*/ 41 h 121"/>
                <a:gd name="T20" fmla="*/ 92 w 94"/>
                <a:gd name="T21" fmla="*/ 65 h 121"/>
                <a:gd name="T22" fmla="*/ 94 w 94"/>
                <a:gd name="T23" fmla="*/ 90 h 121"/>
                <a:gd name="T24" fmla="*/ 92 w 94"/>
                <a:gd name="T25" fmla="*/ 109 h 121"/>
                <a:gd name="T26" fmla="*/ 75 w 94"/>
                <a:gd name="T27" fmla="*/ 116 h 121"/>
                <a:gd name="T28" fmla="*/ 60 w 94"/>
                <a:gd name="T29" fmla="*/ 121 h 121"/>
                <a:gd name="T30" fmla="*/ 0 w 94"/>
                <a:gd name="T3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" h="121">
                  <a:moveTo>
                    <a:pt x="0" y="121"/>
                  </a:moveTo>
                  <a:lnTo>
                    <a:pt x="0" y="80"/>
                  </a:lnTo>
                  <a:lnTo>
                    <a:pt x="0" y="29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92" y="0"/>
                  </a:lnTo>
                  <a:lnTo>
                    <a:pt x="92" y="15"/>
                  </a:lnTo>
                  <a:lnTo>
                    <a:pt x="94" y="41"/>
                  </a:lnTo>
                  <a:lnTo>
                    <a:pt x="92" y="65"/>
                  </a:lnTo>
                  <a:lnTo>
                    <a:pt x="94" y="90"/>
                  </a:lnTo>
                  <a:lnTo>
                    <a:pt x="92" y="109"/>
                  </a:lnTo>
                  <a:lnTo>
                    <a:pt x="75" y="116"/>
                  </a:lnTo>
                  <a:lnTo>
                    <a:pt x="60" y="121"/>
                  </a:lnTo>
                  <a:lnTo>
                    <a:pt x="0" y="121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" name="Freeform 56">
              <a:extLst>
                <a:ext uri="{FF2B5EF4-FFF2-40B4-BE49-F238E27FC236}">
                  <a16:creationId xmlns:a16="http://schemas.microsoft.com/office/drawing/2014/main" id="{7009CE41-D12C-4F83-94D6-9B04C0BDE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1" y="2727325"/>
              <a:ext cx="61913" cy="76200"/>
            </a:xfrm>
            <a:custGeom>
              <a:avLst/>
              <a:gdLst>
                <a:gd name="T0" fmla="*/ 36 w 39"/>
                <a:gd name="T1" fmla="*/ 5 h 48"/>
                <a:gd name="T2" fmla="*/ 36 w 39"/>
                <a:gd name="T3" fmla="*/ 5 h 48"/>
                <a:gd name="T4" fmla="*/ 36 w 39"/>
                <a:gd name="T5" fmla="*/ 9 h 48"/>
                <a:gd name="T6" fmla="*/ 36 w 39"/>
                <a:gd name="T7" fmla="*/ 12 h 48"/>
                <a:gd name="T8" fmla="*/ 36 w 39"/>
                <a:gd name="T9" fmla="*/ 48 h 48"/>
                <a:gd name="T10" fmla="*/ 24 w 39"/>
                <a:gd name="T11" fmla="*/ 46 h 48"/>
                <a:gd name="T12" fmla="*/ 14 w 39"/>
                <a:gd name="T13" fmla="*/ 46 h 48"/>
                <a:gd name="T14" fmla="*/ 14 w 39"/>
                <a:gd name="T15" fmla="*/ 46 h 48"/>
                <a:gd name="T16" fmla="*/ 14 w 39"/>
                <a:gd name="T17" fmla="*/ 46 h 48"/>
                <a:gd name="T18" fmla="*/ 14 w 39"/>
                <a:gd name="T19" fmla="*/ 46 h 48"/>
                <a:gd name="T20" fmla="*/ 12 w 39"/>
                <a:gd name="T21" fmla="*/ 46 h 48"/>
                <a:gd name="T22" fmla="*/ 7 w 39"/>
                <a:gd name="T23" fmla="*/ 43 h 48"/>
                <a:gd name="T24" fmla="*/ 0 w 39"/>
                <a:gd name="T25" fmla="*/ 43 h 48"/>
                <a:gd name="T26" fmla="*/ 2 w 39"/>
                <a:gd name="T27" fmla="*/ 41 h 48"/>
                <a:gd name="T28" fmla="*/ 2 w 39"/>
                <a:gd name="T29" fmla="*/ 41 h 48"/>
                <a:gd name="T30" fmla="*/ 2 w 39"/>
                <a:gd name="T31" fmla="*/ 41 h 48"/>
                <a:gd name="T32" fmla="*/ 2 w 39"/>
                <a:gd name="T33" fmla="*/ 41 h 48"/>
                <a:gd name="T34" fmla="*/ 2 w 39"/>
                <a:gd name="T35" fmla="*/ 38 h 48"/>
                <a:gd name="T36" fmla="*/ 5 w 39"/>
                <a:gd name="T37" fmla="*/ 24 h 48"/>
                <a:gd name="T38" fmla="*/ 5 w 39"/>
                <a:gd name="T39" fmla="*/ 14 h 48"/>
                <a:gd name="T40" fmla="*/ 7 w 39"/>
                <a:gd name="T41" fmla="*/ 5 h 48"/>
                <a:gd name="T42" fmla="*/ 10 w 39"/>
                <a:gd name="T43" fmla="*/ 5 h 48"/>
                <a:gd name="T44" fmla="*/ 10 w 39"/>
                <a:gd name="T45" fmla="*/ 0 h 48"/>
                <a:gd name="T46" fmla="*/ 17 w 39"/>
                <a:gd name="T47" fmla="*/ 2 h 48"/>
                <a:gd name="T48" fmla="*/ 39 w 39"/>
                <a:gd name="T49" fmla="*/ 2 h 48"/>
                <a:gd name="T50" fmla="*/ 39 w 39"/>
                <a:gd name="T51" fmla="*/ 2 h 48"/>
                <a:gd name="T52" fmla="*/ 36 w 39"/>
                <a:gd name="T53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" h="48">
                  <a:moveTo>
                    <a:pt x="36" y="5"/>
                  </a:moveTo>
                  <a:lnTo>
                    <a:pt x="36" y="5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6" y="48"/>
                  </a:lnTo>
                  <a:lnTo>
                    <a:pt x="2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5" y="24"/>
                  </a:lnTo>
                  <a:lnTo>
                    <a:pt x="5" y="14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7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6" y="5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" name="Freeform 57">
              <a:extLst>
                <a:ext uri="{FF2B5EF4-FFF2-40B4-BE49-F238E27FC236}">
                  <a16:creationId xmlns:a16="http://schemas.microsoft.com/office/drawing/2014/main" id="{BA2A9B3D-9C41-4454-A97A-3E67CC24A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713" y="3881438"/>
              <a:ext cx="169863" cy="149225"/>
            </a:xfrm>
            <a:custGeom>
              <a:avLst/>
              <a:gdLst>
                <a:gd name="T0" fmla="*/ 107 w 107"/>
                <a:gd name="T1" fmla="*/ 63 h 94"/>
                <a:gd name="T2" fmla="*/ 107 w 107"/>
                <a:gd name="T3" fmla="*/ 87 h 94"/>
                <a:gd name="T4" fmla="*/ 56 w 107"/>
                <a:gd name="T5" fmla="*/ 92 h 94"/>
                <a:gd name="T6" fmla="*/ 46 w 107"/>
                <a:gd name="T7" fmla="*/ 94 h 94"/>
                <a:gd name="T8" fmla="*/ 41 w 107"/>
                <a:gd name="T9" fmla="*/ 92 h 94"/>
                <a:gd name="T10" fmla="*/ 39 w 107"/>
                <a:gd name="T11" fmla="*/ 92 h 94"/>
                <a:gd name="T12" fmla="*/ 39 w 107"/>
                <a:gd name="T13" fmla="*/ 92 h 94"/>
                <a:gd name="T14" fmla="*/ 34 w 107"/>
                <a:gd name="T15" fmla="*/ 87 h 94"/>
                <a:gd name="T16" fmla="*/ 29 w 107"/>
                <a:gd name="T17" fmla="*/ 77 h 94"/>
                <a:gd name="T18" fmla="*/ 17 w 107"/>
                <a:gd name="T19" fmla="*/ 51 h 94"/>
                <a:gd name="T20" fmla="*/ 10 w 107"/>
                <a:gd name="T21" fmla="*/ 43 h 94"/>
                <a:gd name="T22" fmla="*/ 5 w 107"/>
                <a:gd name="T23" fmla="*/ 24 h 94"/>
                <a:gd name="T24" fmla="*/ 0 w 107"/>
                <a:gd name="T25" fmla="*/ 0 h 94"/>
                <a:gd name="T26" fmla="*/ 27 w 107"/>
                <a:gd name="T27" fmla="*/ 0 h 94"/>
                <a:gd name="T28" fmla="*/ 104 w 107"/>
                <a:gd name="T29" fmla="*/ 0 h 94"/>
                <a:gd name="T30" fmla="*/ 107 w 107"/>
                <a:gd name="T31" fmla="*/ 6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94">
                  <a:moveTo>
                    <a:pt x="107" y="63"/>
                  </a:moveTo>
                  <a:lnTo>
                    <a:pt x="107" y="87"/>
                  </a:lnTo>
                  <a:lnTo>
                    <a:pt x="56" y="92"/>
                  </a:lnTo>
                  <a:lnTo>
                    <a:pt x="46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2"/>
                  </a:lnTo>
                  <a:lnTo>
                    <a:pt x="34" y="87"/>
                  </a:lnTo>
                  <a:lnTo>
                    <a:pt x="29" y="77"/>
                  </a:lnTo>
                  <a:lnTo>
                    <a:pt x="17" y="51"/>
                  </a:lnTo>
                  <a:lnTo>
                    <a:pt x="10" y="43"/>
                  </a:lnTo>
                  <a:lnTo>
                    <a:pt x="5" y="2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104" y="0"/>
                  </a:lnTo>
                  <a:lnTo>
                    <a:pt x="107" y="63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58">
              <a:extLst>
                <a:ext uri="{FF2B5EF4-FFF2-40B4-BE49-F238E27FC236}">
                  <a16:creationId xmlns:a16="http://schemas.microsoft.com/office/drawing/2014/main" id="{C3D88A69-74DF-4E92-AB6D-D428EF6F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6813" y="3881438"/>
              <a:ext cx="50800" cy="100013"/>
            </a:xfrm>
            <a:custGeom>
              <a:avLst/>
              <a:gdLst>
                <a:gd name="T0" fmla="*/ 29 w 32"/>
                <a:gd name="T1" fmla="*/ 60 h 63"/>
                <a:gd name="T2" fmla="*/ 3 w 32"/>
                <a:gd name="T3" fmla="*/ 63 h 63"/>
                <a:gd name="T4" fmla="*/ 0 w 32"/>
                <a:gd name="T5" fmla="*/ 0 h 63"/>
                <a:gd name="T6" fmla="*/ 32 w 32"/>
                <a:gd name="T7" fmla="*/ 0 h 63"/>
                <a:gd name="T8" fmla="*/ 32 w 32"/>
                <a:gd name="T9" fmla="*/ 60 h 63"/>
                <a:gd name="T10" fmla="*/ 29 w 32"/>
                <a:gd name="T11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63">
                  <a:moveTo>
                    <a:pt x="29" y="60"/>
                  </a:moveTo>
                  <a:lnTo>
                    <a:pt x="3" y="63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60"/>
                  </a:lnTo>
                  <a:lnTo>
                    <a:pt x="29" y="60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" name="Freeform 59">
              <a:extLst>
                <a:ext uri="{FF2B5EF4-FFF2-40B4-BE49-F238E27FC236}">
                  <a16:creationId xmlns:a16="http://schemas.microsoft.com/office/drawing/2014/main" id="{CE63EAB9-C92E-4484-AF5D-E7A7CEAA0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3767138"/>
              <a:ext cx="184150" cy="122238"/>
            </a:xfrm>
            <a:custGeom>
              <a:avLst/>
              <a:gdLst>
                <a:gd name="T0" fmla="*/ 116 w 116"/>
                <a:gd name="T1" fmla="*/ 43 h 77"/>
                <a:gd name="T2" fmla="*/ 65 w 116"/>
                <a:gd name="T3" fmla="*/ 43 h 77"/>
                <a:gd name="T4" fmla="*/ 68 w 116"/>
                <a:gd name="T5" fmla="*/ 74 h 77"/>
                <a:gd name="T6" fmla="*/ 24 w 116"/>
                <a:gd name="T7" fmla="*/ 77 h 77"/>
                <a:gd name="T8" fmla="*/ 24 w 116"/>
                <a:gd name="T9" fmla="*/ 48 h 77"/>
                <a:gd name="T10" fmla="*/ 0 w 116"/>
                <a:gd name="T11" fmla="*/ 48 h 77"/>
                <a:gd name="T12" fmla="*/ 0 w 116"/>
                <a:gd name="T13" fmla="*/ 0 h 77"/>
                <a:gd name="T14" fmla="*/ 116 w 116"/>
                <a:gd name="T15" fmla="*/ 0 h 77"/>
                <a:gd name="T16" fmla="*/ 116 w 116"/>
                <a:gd name="T17" fmla="*/ 36 h 77"/>
                <a:gd name="T18" fmla="*/ 116 w 116"/>
                <a:gd name="T19" fmla="*/ 4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77">
                  <a:moveTo>
                    <a:pt x="116" y="43"/>
                  </a:moveTo>
                  <a:lnTo>
                    <a:pt x="65" y="43"/>
                  </a:lnTo>
                  <a:lnTo>
                    <a:pt x="68" y="74"/>
                  </a:lnTo>
                  <a:lnTo>
                    <a:pt x="24" y="77"/>
                  </a:lnTo>
                  <a:lnTo>
                    <a:pt x="24" y="4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116" y="0"/>
                  </a:lnTo>
                  <a:lnTo>
                    <a:pt x="116" y="36"/>
                  </a:lnTo>
                  <a:lnTo>
                    <a:pt x="116" y="43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60">
              <a:extLst>
                <a:ext uri="{FF2B5EF4-FFF2-40B4-BE49-F238E27FC236}">
                  <a16:creationId xmlns:a16="http://schemas.microsoft.com/office/drawing/2014/main" id="{951D1B82-38A2-415A-911F-1AF46666E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801" y="2692400"/>
              <a:ext cx="111125" cy="103188"/>
            </a:xfrm>
            <a:custGeom>
              <a:avLst/>
              <a:gdLst>
                <a:gd name="T0" fmla="*/ 0 w 70"/>
                <a:gd name="T1" fmla="*/ 63 h 65"/>
                <a:gd name="T2" fmla="*/ 0 w 70"/>
                <a:gd name="T3" fmla="*/ 0 h 65"/>
                <a:gd name="T4" fmla="*/ 68 w 70"/>
                <a:gd name="T5" fmla="*/ 0 h 65"/>
                <a:gd name="T6" fmla="*/ 70 w 70"/>
                <a:gd name="T7" fmla="*/ 2 h 65"/>
                <a:gd name="T8" fmla="*/ 70 w 70"/>
                <a:gd name="T9" fmla="*/ 27 h 65"/>
                <a:gd name="T10" fmla="*/ 68 w 70"/>
                <a:gd name="T11" fmla="*/ 58 h 65"/>
                <a:gd name="T12" fmla="*/ 36 w 70"/>
                <a:gd name="T13" fmla="*/ 53 h 65"/>
                <a:gd name="T14" fmla="*/ 24 w 70"/>
                <a:gd name="T15" fmla="*/ 51 h 65"/>
                <a:gd name="T16" fmla="*/ 24 w 70"/>
                <a:gd name="T17" fmla="*/ 65 h 65"/>
                <a:gd name="T18" fmla="*/ 0 w 7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65">
                  <a:moveTo>
                    <a:pt x="0" y="63"/>
                  </a:moveTo>
                  <a:lnTo>
                    <a:pt x="0" y="0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27"/>
                  </a:lnTo>
                  <a:lnTo>
                    <a:pt x="68" y="58"/>
                  </a:lnTo>
                  <a:lnTo>
                    <a:pt x="36" y="53"/>
                  </a:lnTo>
                  <a:lnTo>
                    <a:pt x="24" y="51"/>
                  </a:lnTo>
                  <a:lnTo>
                    <a:pt x="24" y="65"/>
                  </a:lnTo>
                  <a:lnTo>
                    <a:pt x="0" y="63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61">
              <a:extLst>
                <a:ext uri="{FF2B5EF4-FFF2-40B4-BE49-F238E27FC236}">
                  <a16:creationId xmlns:a16="http://schemas.microsoft.com/office/drawing/2014/main" id="{AC23255E-0595-4D5B-800F-0C78D0752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1" y="3835400"/>
              <a:ext cx="80963" cy="49213"/>
            </a:xfrm>
            <a:custGeom>
              <a:avLst/>
              <a:gdLst>
                <a:gd name="T0" fmla="*/ 3 w 51"/>
                <a:gd name="T1" fmla="*/ 31 h 31"/>
                <a:gd name="T2" fmla="*/ 0 w 51"/>
                <a:gd name="T3" fmla="*/ 0 h 31"/>
                <a:gd name="T4" fmla="*/ 51 w 51"/>
                <a:gd name="T5" fmla="*/ 0 h 31"/>
                <a:gd name="T6" fmla="*/ 51 w 51"/>
                <a:gd name="T7" fmla="*/ 0 h 31"/>
                <a:gd name="T8" fmla="*/ 51 w 51"/>
                <a:gd name="T9" fmla="*/ 14 h 31"/>
                <a:gd name="T10" fmla="*/ 51 w 51"/>
                <a:gd name="T11" fmla="*/ 22 h 31"/>
                <a:gd name="T12" fmla="*/ 49 w 51"/>
                <a:gd name="T13" fmla="*/ 31 h 31"/>
                <a:gd name="T14" fmla="*/ 46 w 51"/>
                <a:gd name="T15" fmla="*/ 31 h 31"/>
                <a:gd name="T16" fmla="*/ 3 w 51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1">
                  <a:moveTo>
                    <a:pt x="3" y="31"/>
                  </a:moveTo>
                  <a:lnTo>
                    <a:pt x="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4"/>
                  </a:lnTo>
                  <a:lnTo>
                    <a:pt x="51" y="22"/>
                  </a:lnTo>
                  <a:lnTo>
                    <a:pt x="49" y="31"/>
                  </a:lnTo>
                  <a:lnTo>
                    <a:pt x="46" y="31"/>
                  </a:lnTo>
                  <a:lnTo>
                    <a:pt x="3" y="31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62">
              <a:extLst>
                <a:ext uri="{FF2B5EF4-FFF2-40B4-BE49-F238E27FC236}">
                  <a16:creationId xmlns:a16="http://schemas.microsoft.com/office/drawing/2014/main" id="{4D77D450-BC9A-484A-AF38-FD9EE25F5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051" y="3884613"/>
              <a:ext cx="127000" cy="88900"/>
            </a:xfrm>
            <a:custGeom>
              <a:avLst/>
              <a:gdLst>
                <a:gd name="T0" fmla="*/ 70 w 80"/>
                <a:gd name="T1" fmla="*/ 56 h 56"/>
                <a:gd name="T2" fmla="*/ 0 w 80"/>
                <a:gd name="T3" fmla="*/ 25 h 56"/>
                <a:gd name="T4" fmla="*/ 17 w 80"/>
                <a:gd name="T5" fmla="*/ 0 h 56"/>
                <a:gd name="T6" fmla="*/ 19 w 80"/>
                <a:gd name="T7" fmla="*/ 12 h 56"/>
                <a:gd name="T8" fmla="*/ 80 w 80"/>
                <a:gd name="T9" fmla="*/ 44 h 56"/>
                <a:gd name="T10" fmla="*/ 75 w 80"/>
                <a:gd name="T11" fmla="*/ 49 h 56"/>
                <a:gd name="T12" fmla="*/ 75 w 80"/>
                <a:gd name="T13" fmla="*/ 51 h 56"/>
                <a:gd name="T14" fmla="*/ 73 w 80"/>
                <a:gd name="T15" fmla="*/ 54 h 56"/>
                <a:gd name="T16" fmla="*/ 70 w 80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56">
                  <a:moveTo>
                    <a:pt x="70" y="56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19" y="12"/>
                  </a:lnTo>
                  <a:lnTo>
                    <a:pt x="80" y="44"/>
                  </a:lnTo>
                  <a:lnTo>
                    <a:pt x="75" y="49"/>
                  </a:lnTo>
                  <a:lnTo>
                    <a:pt x="75" y="51"/>
                  </a:lnTo>
                  <a:lnTo>
                    <a:pt x="73" y="54"/>
                  </a:lnTo>
                  <a:lnTo>
                    <a:pt x="70" y="56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63">
              <a:extLst>
                <a:ext uri="{FF2B5EF4-FFF2-40B4-BE49-F238E27FC236}">
                  <a16:creationId xmlns:a16="http://schemas.microsoft.com/office/drawing/2014/main" id="{1A3AA8E2-FC82-4D25-99D6-144F516B3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4001" y="3892550"/>
              <a:ext cx="92075" cy="88900"/>
            </a:xfrm>
            <a:custGeom>
              <a:avLst/>
              <a:gdLst>
                <a:gd name="T0" fmla="*/ 0 w 58"/>
                <a:gd name="T1" fmla="*/ 56 h 56"/>
                <a:gd name="T2" fmla="*/ 0 w 58"/>
                <a:gd name="T3" fmla="*/ 0 h 56"/>
                <a:gd name="T4" fmla="*/ 58 w 58"/>
                <a:gd name="T5" fmla="*/ 3 h 56"/>
                <a:gd name="T6" fmla="*/ 58 w 58"/>
                <a:gd name="T7" fmla="*/ 36 h 56"/>
                <a:gd name="T8" fmla="*/ 58 w 58"/>
                <a:gd name="T9" fmla="*/ 56 h 56"/>
                <a:gd name="T10" fmla="*/ 39 w 58"/>
                <a:gd name="T11" fmla="*/ 56 h 56"/>
                <a:gd name="T12" fmla="*/ 10 w 58"/>
                <a:gd name="T13" fmla="*/ 56 h 56"/>
                <a:gd name="T14" fmla="*/ 0 w 58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6">
                  <a:moveTo>
                    <a:pt x="0" y="56"/>
                  </a:moveTo>
                  <a:lnTo>
                    <a:pt x="0" y="0"/>
                  </a:lnTo>
                  <a:lnTo>
                    <a:pt x="58" y="3"/>
                  </a:lnTo>
                  <a:lnTo>
                    <a:pt x="58" y="36"/>
                  </a:lnTo>
                  <a:lnTo>
                    <a:pt x="58" y="56"/>
                  </a:lnTo>
                  <a:lnTo>
                    <a:pt x="39" y="56"/>
                  </a:lnTo>
                  <a:lnTo>
                    <a:pt x="10" y="56"/>
                  </a:lnTo>
                  <a:lnTo>
                    <a:pt x="0" y="56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64">
              <a:extLst>
                <a:ext uri="{FF2B5EF4-FFF2-40B4-BE49-F238E27FC236}">
                  <a16:creationId xmlns:a16="http://schemas.microsoft.com/office/drawing/2014/main" id="{81ACB49E-C553-43B7-ADCA-9758D3AEF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713" y="4160838"/>
              <a:ext cx="30163" cy="42863"/>
            </a:xfrm>
            <a:custGeom>
              <a:avLst/>
              <a:gdLst>
                <a:gd name="T0" fmla="*/ 0 w 19"/>
                <a:gd name="T1" fmla="*/ 3 h 27"/>
                <a:gd name="T2" fmla="*/ 3 w 19"/>
                <a:gd name="T3" fmla="*/ 3 h 27"/>
                <a:gd name="T4" fmla="*/ 3 w 19"/>
                <a:gd name="T5" fmla="*/ 8 h 27"/>
                <a:gd name="T6" fmla="*/ 5 w 19"/>
                <a:gd name="T7" fmla="*/ 8 h 27"/>
                <a:gd name="T8" fmla="*/ 5 w 19"/>
                <a:gd name="T9" fmla="*/ 5 h 27"/>
                <a:gd name="T10" fmla="*/ 5 w 19"/>
                <a:gd name="T11" fmla="*/ 3 h 27"/>
                <a:gd name="T12" fmla="*/ 12 w 19"/>
                <a:gd name="T13" fmla="*/ 0 h 27"/>
                <a:gd name="T14" fmla="*/ 12 w 19"/>
                <a:gd name="T15" fmla="*/ 8 h 27"/>
                <a:gd name="T16" fmla="*/ 12 w 19"/>
                <a:gd name="T17" fmla="*/ 12 h 27"/>
                <a:gd name="T18" fmla="*/ 17 w 19"/>
                <a:gd name="T19" fmla="*/ 12 h 27"/>
                <a:gd name="T20" fmla="*/ 19 w 19"/>
                <a:gd name="T21" fmla="*/ 17 h 27"/>
                <a:gd name="T22" fmla="*/ 19 w 19"/>
                <a:gd name="T23" fmla="*/ 25 h 27"/>
                <a:gd name="T24" fmla="*/ 19 w 19"/>
                <a:gd name="T25" fmla="*/ 25 h 27"/>
                <a:gd name="T26" fmla="*/ 15 w 19"/>
                <a:gd name="T27" fmla="*/ 25 h 27"/>
                <a:gd name="T28" fmla="*/ 5 w 19"/>
                <a:gd name="T29" fmla="*/ 27 h 27"/>
                <a:gd name="T30" fmla="*/ 5 w 19"/>
                <a:gd name="T31" fmla="*/ 22 h 27"/>
                <a:gd name="T32" fmla="*/ 3 w 19"/>
                <a:gd name="T33" fmla="*/ 22 h 27"/>
                <a:gd name="T34" fmla="*/ 3 w 19"/>
                <a:gd name="T35" fmla="*/ 17 h 27"/>
                <a:gd name="T36" fmla="*/ 0 w 19"/>
                <a:gd name="T37" fmla="*/ 10 h 27"/>
                <a:gd name="T38" fmla="*/ 0 w 19"/>
                <a:gd name="T3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7">
                  <a:moveTo>
                    <a:pt x="0" y="3"/>
                  </a:moveTo>
                  <a:lnTo>
                    <a:pt x="3" y="3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3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25"/>
                  </a:lnTo>
                  <a:lnTo>
                    <a:pt x="5" y="27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65">
              <a:extLst>
                <a:ext uri="{FF2B5EF4-FFF2-40B4-BE49-F238E27FC236}">
                  <a16:creationId xmlns:a16="http://schemas.microsoft.com/office/drawing/2014/main" id="{80660B95-5406-4A34-A046-AFE95F52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1" y="2216150"/>
              <a:ext cx="149225" cy="249238"/>
            </a:xfrm>
            <a:custGeom>
              <a:avLst/>
              <a:gdLst>
                <a:gd name="T0" fmla="*/ 5 w 94"/>
                <a:gd name="T1" fmla="*/ 157 h 157"/>
                <a:gd name="T2" fmla="*/ 5 w 94"/>
                <a:gd name="T3" fmla="*/ 153 h 157"/>
                <a:gd name="T4" fmla="*/ 5 w 94"/>
                <a:gd name="T5" fmla="*/ 136 h 157"/>
                <a:gd name="T6" fmla="*/ 2 w 94"/>
                <a:gd name="T7" fmla="*/ 119 h 157"/>
                <a:gd name="T8" fmla="*/ 2 w 94"/>
                <a:gd name="T9" fmla="*/ 90 h 157"/>
                <a:gd name="T10" fmla="*/ 2 w 94"/>
                <a:gd name="T11" fmla="*/ 71 h 157"/>
                <a:gd name="T12" fmla="*/ 2 w 94"/>
                <a:gd name="T13" fmla="*/ 58 h 157"/>
                <a:gd name="T14" fmla="*/ 0 w 94"/>
                <a:gd name="T15" fmla="*/ 54 h 157"/>
                <a:gd name="T16" fmla="*/ 0 w 94"/>
                <a:gd name="T17" fmla="*/ 3 h 157"/>
                <a:gd name="T18" fmla="*/ 92 w 94"/>
                <a:gd name="T19" fmla="*/ 0 h 157"/>
                <a:gd name="T20" fmla="*/ 92 w 94"/>
                <a:gd name="T21" fmla="*/ 15 h 157"/>
                <a:gd name="T22" fmla="*/ 92 w 94"/>
                <a:gd name="T23" fmla="*/ 32 h 157"/>
                <a:gd name="T24" fmla="*/ 94 w 94"/>
                <a:gd name="T25" fmla="*/ 51 h 157"/>
                <a:gd name="T26" fmla="*/ 94 w 94"/>
                <a:gd name="T27" fmla="*/ 63 h 157"/>
                <a:gd name="T28" fmla="*/ 94 w 94"/>
                <a:gd name="T29" fmla="*/ 71 h 157"/>
                <a:gd name="T30" fmla="*/ 92 w 94"/>
                <a:gd name="T31" fmla="*/ 95 h 157"/>
                <a:gd name="T32" fmla="*/ 92 w 94"/>
                <a:gd name="T33" fmla="*/ 112 h 157"/>
                <a:gd name="T34" fmla="*/ 92 w 94"/>
                <a:gd name="T35" fmla="*/ 155 h 157"/>
                <a:gd name="T36" fmla="*/ 60 w 94"/>
                <a:gd name="T37" fmla="*/ 155 h 157"/>
                <a:gd name="T38" fmla="*/ 48 w 94"/>
                <a:gd name="T39" fmla="*/ 157 h 157"/>
                <a:gd name="T40" fmla="*/ 5 w 94"/>
                <a:gd name="T4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57">
                  <a:moveTo>
                    <a:pt x="5" y="157"/>
                  </a:moveTo>
                  <a:lnTo>
                    <a:pt x="5" y="153"/>
                  </a:lnTo>
                  <a:lnTo>
                    <a:pt x="5" y="136"/>
                  </a:lnTo>
                  <a:lnTo>
                    <a:pt x="2" y="119"/>
                  </a:lnTo>
                  <a:lnTo>
                    <a:pt x="2" y="90"/>
                  </a:lnTo>
                  <a:lnTo>
                    <a:pt x="2" y="71"/>
                  </a:lnTo>
                  <a:lnTo>
                    <a:pt x="2" y="58"/>
                  </a:lnTo>
                  <a:lnTo>
                    <a:pt x="0" y="54"/>
                  </a:lnTo>
                  <a:lnTo>
                    <a:pt x="0" y="3"/>
                  </a:lnTo>
                  <a:lnTo>
                    <a:pt x="92" y="0"/>
                  </a:lnTo>
                  <a:lnTo>
                    <a:pt x="92" y="15"/>
                  </a:lnTo>
                  <a:lnTo>
                    <a:pt x="92" y="32"/>
                  </a:lnTo>
                  <a:lnTo>
                    <a:pt x="94" y="51"/>
                  </a:lnTo>
                  <a:lnTo>
                    <a:pt x="94" y="63"/>
                  </a:lnTo>
                  <a:lnTo>
                    <a:pt x="94" y="71"/>
                  </a:lnTo>
                  <a:lnTo>
                    <a:pt x="92" y="95"/>
                  </a:lnTo>
                  <a:lnTo>
                    <a:pt x="92" y="112"/>
                  </a:lnTo>
                  <a:lnTo>
                    <a:pt x="92" y="155"/>
                  </a:lnTo>
                  <a:lnTo>
                    <a:pt x="60" y="155"/>
                  </a:lnTo>
                  <a:lnTo>
                    <a:pt x="48" y="157"/>
                  </a:lnTo>
                  <a:lnTo>
                    <a:pt x="5" y="157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" name="Freeform 66">
              <a:extLst>
                <a:ext uri="{FF2B5EF4-FFF2-40B4-BE49-F238E27FC236}">
                  <a16:creationId xmlns:a16="http://schemas.microsoft.com/office/drawing/2014/main" id="{D5397CB1-7988-41D1-87B2-24879812D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6301" y="3792538"/>
              <a:ext cx="84138" cy="169863"/>
            </a:xfrm>
            <a:custGeom>
              <a:avLst/>
              <a:gdLst>
                <a:gd name="T0" fmla="*/ 26 w 53"/>
                <a:gd name="T1" fmla="*/ 10 h 107"/>
                <a:gd name="T2" fmla="*/ 17 w 53"/>
                <a:gd name="T3" fmla="*/ 27 h 107"/>
                <a:gd name="T4" fmla="*/ 0 w 53"/>
                <a:gd name="T5" fmla="*/ 17 h 107"/>
                <a:gd name="T6" fmla="*/ 12 w 53"/>
                <a:gd name="T7" fmla="*/ 0 h 107"/>
                <a:gd name="T8" fmla="*/ 26 w 53"/>
                <a:gd name="T9" fmla="*/ 10 h 107"/>
                <a:gd name="T10" fmla="*/ 53 w 53"/>
                <a:gd name="T11" fmla="*/ 97 h 107"/>
                <a:gd name="T12" fmla="*/ 46 w 53"/>
                <a:gd name="T13" fmla="*/ 107 h 107"/>
                <a:gd name="T14" fmla="*/ 36 w 53"/>
                <a:gd name="T15" fmla="*/ 97 h 107"/>
                <a:gd name="T16" fmla="*/ 43 w 53"/>
                <a:gd name="T17" fmla="*/ 90 h 107"/>
                <a:gd name="T18" fmla="*/ 43 w 53"/>
                <a:gd name="T19" fmla="*/ 90 h 107"/>
                <a:gd name="T20" fmla="*/ 50 w 53"/>
                <a:gd name="T21" fmla="*/ 97 h 107"/>
                <a:gd name="T22" fmla="*/ 53 w 53"/>
                <a:gd name="T23" fmla="*/ 9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107">
                  <a:moveTo>
                    <a:pt x="26" y="10"/>
                  </a:moveTo>
                  <a:lnTo>
                    <a:pt x="17" y="27"/>
                  </a:lnTo>
                  <a:lnTo>
                    <a:pt x="0" y="17"/>
                  </a:lnTo>
                  <a:lnTo>
                    <a:pt x="12" y="0"/>
                  </a:lnTo>
                  <a:lnTo>
                    <a:pt x="26" y="10"/>
                  </a:lnTo>
                  <a:moveTo>
                    <a:pt x="53" y="97"/>
                  </a:moveTo>
                  <a:lnTo>
                    <a:pt x="46" y="107"/>
                  </a:lnTo>
                  <a:lnTo>
                    <a:pt x="36" y="97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50" y="97"/>
                  </a:lnTo>
                  <a:lnTo>
                    <a:pt x="53" y="97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" name="Freeform 67">
              <a:extLst>
                <a:ext uri="{FF2B5EF4-FFF2-40B4-BE49-F238E27FC236}">
                  <a16:creationId xmlns:a16="http://schemas.microsoft.com/office/drawing/2014/main" id="{BCB147E1-DB62-44B8-9A9E-24DEC8006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1" y="3759200"/>
              <a:ext cx="46038" cy="49213"/>
            </a:xfrm>
            <a:custGeom>
              <a:avLst/>
              <a:gdLst>
                <a:gd name="T0" fmla="*/ 29 w 29"/>
                <a:gd name="T1" fmla="*/ 9 h 31"/>
                <a:gd name="T2" fmla="*/ 14 w 29"/>
                <a:gd name="T3" fmla="*/ 31 h 31"/>
                <a:gd name="T4" fmla="*/ 0 w 29"/>
                <a:gd name="T5" fmla="*/ 21 h 31"/>
                <a:gd name="T6" fmla="*/ 14 w 29"/>
                <a:gd name="T7" fmla="*/ 0 h 31"/>
                <a:gd name="T8" fmla="*/ 14 w 29"/>
                <a:gd name="T9" fmla="*/ 0 h 31"/>
                <a:gd name="T10" fmla="*/ 14 w 29"/>
                <a:gd name="T11" fmla="*/ 0 h 31"/>
                <a:gd name="T12" fmla="*/ 29 w 29"/>
                <a:gd name="T13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29" y="9"/>
                  </a:moveTo>
                  <a:lnTo>
                    <a:pt x="14" y="31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9" y="9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68">
              <a:extLst>
                <a:ext uri="{FF2B5EF4-FFF2-40B4-BE49-F238E27FC236}">
                  <a16:creationId xmlns:a16="http://schemas.microsoft.com/office/drawing/2014/main" id="{145EF129-3278-4752-A8AD-86D5B346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826" y="2497138"/>
              <a:ext cx="379413" cy="409575"/>
            </a:xfrm>
            <a:custGeom>
              <a:avLst/>
              <a:gdLst>
                <a:gd name="T0" fmla="*/ 111 w 239"/>
                <a:gd name="T1" fmla="*/ 258 h 258"/>
                <a:gd name="T2" fmla="*/ 0 w 239"/>
                <a:gd name="T3" fmla="*/ 181 h 258"/>
                <a:gd name="T4" fmla="*/ 65 w 239"/>
                <a:gd name="T5" fmla="*/ 77 h 258"/>
                <a:gd name="T6" fmla="*/ 179 w 239"/>
                <a:gd name="T7" fmla="*/ 0 h 258"/>
                <a:gd name="T8" fmla="*/ 239 w 239"/>
                <a:gd name="T9" fmla="*/ 84 h 258"/>
                <a:gd name="T10" fmla="*/ 111 w 239"/>
                <a:gd name="T11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9" h="258">
                  <a:moveTo>
                    <a:pt x="111" y="258"/>
                  </a:moveTo>
                  <a:lnTo>
                    <a:pt x="0" y="181"/>
                  </a:lnTo>
                  <a:lnTo>
                    <a:pt x="65" y="77"/>
                  </a:lnTo>
                  <a:lnTo>
                    <a:pt x="179" y="0"/>
                  </a:lnTo>
                  <a:lnTo>
                    <a:pt x="239" y="84"/>
                  </a:lnTo>
                  <a:lnTo>
                    <a:pt x="111" y="258"/>
                  </a:lnTo>
                </a:path>
              </a:pathLst>
            </a:custGeom>
            <a:grpFill/>
            <a:ln w="3175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6" name="Группа 55">
            <a:extLst>
              <a:ext uri="{FF2B5EF4-FFF2-40B4-BE49-F238E27FC236}">
                <a16:creationId xmlns:a16="http://schemas.microsoft.com/office/drawing/2014/main" id="{5F61F662-52C7-4437-8CA8-D1F85B563D73}"/>
              </a:ext>
            </a:extLst>
          </p:cNvPr>
          <p:cNvGrpSpPr/>
          <p:nvPr/>
        </p:nvGrpSpPr>
        <p:grpSpPr>
          <a:xfrm>
            <a:off x="5437171" y="3296746"/>
            <a:ext cx="1139513" cy="723901"/>
            <a:chOff x="3221038" y="1943100"/>
            <a:chExt cx="1770062" cy="1116013"/>
          </a:xfrm>
          <a:pattFill prst="dkVert">
            <a:fgClr>
              <a:srgbClr val="CC66FF"/>
            </a:fgClr>
            <a:bgClr>
              <a:srgbClr val="7030A0"/>
            </a:bgClr>
          </a:pattFill>
          <a:effectLst>
            <a:outerShdw blurRad="12700" dist="12700" dir="2700000" algn="tl" rotWithShape="0">
              <a:prstClr val="black">
                <a:alpha val="90000"/>
              </a:prstClr>
            </a:outerShdw>
          </a:effectLst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6802FC4E-1667-438D-86B7-0F5068397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38" y="2997200"/>
              <a:ext cx="119063" cy="34925"/>
            </a:xfrm>
            <a:custGeom>
              <a:avLst/>
              <a:gdLst>
                <a:gd name="T0" fmla="*/ 29 w 75"/>
                <a:gd name="T1" fmla="*/ 0 h 22"/>
                <a:gd name="T2" fmla="*/ 36 w 75"/>
                <a:gd name="T3" fmla="*/ 0 h 22"/>
                <a:gd name="T4" fmla="*/ 43 w 75"/>
                <a:gd name="T5" fmla="*/ 0 h 22"/>
                <a:gd name="T6" fmla="*/ 58 w 75"/>
                <a:gd name="T7" fmla="*/ 0 h 22"/>
                <a:gd name="T8" fmla="*/ 75 w 75"/>
                <a:gd name="T9" fmla="*/ 0 h 22"/>
                <a:gd name="T10" fmla="*/ 75 w 75"/>
                <a:gd name="T11" fmla="*/ 20 h 22"/>
                <a:gd name="T12" fmla="*/ 75 w 75"/>
                <a:gd name="T13" fmla="*/ 20 h 22"/>
                <a:gd name="T14" fmla="*/ 41 w 75"/>
                <a:gd name="T15" fmla="*/ 22 h 22"/>
                <a:gd name="T16" fmla="*/ 41 w 75"/>
                <a:gd name="T17" fmla="*/ 22 h 22"/>
                <a:gd name="T18" fmla="*/ 41 w 75"/>
                <a:gd name="T19" fmla="*/ 22 h 22"/>
                <a:gd name="T20" fmla="*/ 0 w 75"/>
                <a:gd name="T21" fmla="*/ 22 h 22"/>
                <a:gd name="T22" fmla="*/ 0 w 75"/>
                <a:gd name="T23" fmla="*/ 15 h 22"/>
                <a:gd name="T24" fmla="*/ 0 w 75"/>
                <a:gd name="T25" fmla="*/ 0 h 22"/>
                <a:gd name="T26" fmla="*/ 17 w 75"/>
                <a:gd name="T27" fmla="*/ 0 h 22"/>
                <a:gd name="T28" fmla="*/ 17 w 75"/>
                <a:gd name="T29" fmla="*/ 10 h 22"/>
                <a:gd name="T30" fmla="*/ 26 w 75"/>
                <a:gd name="T31" fmla="*/ 10 h 22"/>
                <a:gd name="T32" fmla="*/ 26 w 75"/>
                <a:gd name="T33" fmla="*/ 0 h 22"/>
                <a:gd name="T34" fmla="*/ 29 w 75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22">
                  <a:moveTo>
                    <a:pt x="29" y="0"/>
                  </a:moveTo>
                  <a:lnTo>
                    <a:pt x="36" y="0"/>
                  </a:lnTo>
                  <a:lnTo>
                    <a:pt x="43" y="0"/>
                  </a:lnTo>
                  <a:lnTo>
                    <a:pt x="58" y="0"/>
                  </a:lnTo>
                  <a:lnTo>
                    <a:pt x="75" y="0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10"/>
                  </a:lnTo>
                  <a:lnTo>
                    <a:pt x="26" y="10"/>
                  </a:lnTo>
                  <a:lnTo>
                    <a:pt x="26" y="0"/>
                  </a:lnTo>
                  <a:lnTo>
                    <a:pt x="29" y="0"/>
                  </a:lnTo>
                </a:path>
              </a:pathLst>
            </a:custGeom>
            <a:grpFill/>
            <a:ln w="3175">
              <a:solidFill>
                <a:srgbClr val="703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102DA53F-2EEF-4A28-97F5-5EA0600671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4850" y="1943100"/>
              <a:ext cx="476250" cy="376238"/>
            </a:xfrm>
            <a:custGeom>
              <a:avLst/>
              <a:gdLst>
                <a:gd name="T0" fmla="*/ 153 w 300"/>
                <a:gd name="T1" fmla="*/ 75 h 237"/>
                <a:gd name="T2" fmla="*/ 283 w 300"/>
                <a:gd name="T3" fmla="*/ 73 h 237"/>
                <a:gd name="T4" fmla="*/ 295 w 300"/>
                <a:gd name="T5" fmla="*/ 0 h 237"/>
                <a:gd name="T6" fmla="*/ 295 w 300"/>
                <a:gd name="T7" fmla="*/ 2 h 237"/>
                <a:gd name="T8" fmla="*/ 295 w 300"/>
                <a:gd name="T9" fmla="*/ 77 h 237"/>
                <a:gd name="T10" fmla="*/ 215 w 300"/>
                <a:gd name="T11" fmla="*/ 234 h 237"/>
                <a:gd name="T12" fmla="*/ 7 w 300"/>
                <a:gd name="T13" fmla="*/ 237 h 237"/>
                <a:gd name="T14" fmla="*/ 0 w 300"/>
                <a:gd name="T15" fmla="*/ 77 h 237"/>
                <a:gd name="T16" fmla="*/ 293 w 300"/>
                <a:gd name="T17" fmla="*/ 10 h 237"/>
                <a:gd name="T18" fmla="*/ 293 w 300"/>
                <a:gd name="T19" fmla="*/ 12 h 237"/>
                <a:gd name="T20" fmla="*/ 295 w 300"/>
                <a:gd name="T21" fmla="*/ 184 h 237"/>
                <a:gd name="T22" fmla="*/ 295 w 300"/>
                <a:gd name="T23" fmla="*/ 184 h 237"/>
                <a:gd name="T24" fmla="*/ 295 w 300"/>
                <a:gd name="T25" fmla="*/ 184 h 237"/>
                <a:gd name="T26" fmla="*/ 295 w 300"/>
                <a:gd name="T27" fmla="*/ 184 h 237"/>
                <a:gd name="T28" fmla="*/ 295 w 300"/>
                <a:gd name="T29" fmla="*/ 184 h 237"/>
                <a:gd name="T30" fmla="*/ 293 w 300"/>
                <a:gd name="T31" fmla="*/ 167 h 237"/>
                <a:gd name="T32" fmla="*/ 295 w 300"/>
                <a:gd name="T33" fmla="*/ 167 h 237"/>
                <a:gd name="T34" fmla="*/ 295 w 300"/>
                <a:gd name="T35" fmla="*/ 167 h 237"/>
                <a:gd name="T36" fmla="*/ 295 w 300"/>
                <a:gd name="T37" fmla="*/ 167 h 237"/>
                <a:gd name="T38" fmla="*/ 293 w 300"/>
                <a:gd name="T39" fmla="*/ 51 h 237"/>
                <a:gd name="T40" fmla="*/ 293 w 300"/>
                <a:gd name="T41" fmla="*/ 51 h 237"/>
                <a:gd name="T42" fmla="*/ 293 w 300"/>
                <a:gd name="T43" fmla="*/ 51 h 237"/>
                <a:gd name="T44" fmla="*/ 293 w 300"/>
                <a:gd name="T45" fmla="*/ 51 h 237"/>
                <a:gd name="T46" fmla="*/ 293 w 300"/>
                <a:gd name="T47" fmla="*/ 109 h 237"/>
                <a:gd name="T48" fmla="*/ 293 w 300"/>
                <a:gd name="T49" fmla="*/ 109 h 237"/>
                <a:gd name="T50" fmla="*/ 293 w 300"/>
                <a:gd name="T51" fmla="*/ 109 h 237"/>
                <a:gd name="T52" fmla="*/ 295 w 300"/>
                <a:gd name="T53" fmla="*/ 109 h 237"/>
                <a:gd name="T54" fmla="*/ 295 w 300"/>
                <a:gd name="T55" fmla="*/ 147 h 237"/>
                <a:gd name="T56" fmla="*/ 293 w 300"/>
                <a:gd name="T57" fmla="*/ 147 h 237"/>
                <a:gd name="T58" fmla="*/ 295 w 300"/>
                <a:gd name="T59" fmla="*/ 147 h 237"/>
                <a:gd name="T60" fmla="*/ 295 w 300"/>
                <a:gd name="T61" fmla="*/ 147 h 237"/>
                <a:gd name="T62" fmla="*/ 295 w 300"/>
                <a:gd name="T63" fmla="*/ 147 h 237"/>
                <a:gd name="T64" fmla="*/ 295 w 300"/>
                <a:gd name="T65" fmla="*/ 203 h 237"/>
                <a:gd name="T66" fmla="*/ 295 w 300"/>
                <a:gd name="T67" fmla="*/ 203 h 237"/>
                <a:gd name="T68" fmla="*/ 295 w 300"/>
                <a:gd name="T69" fmla="*/ 203 h 237"/>
                <a:gd name="T70" fmla="*/ 295 w 300"/>
                <a:gd name="T71" fmla="*/ 203 h 237"/>
                <a:gd name="T72" fmla="*/ 295 w 300"/>
                <a:gd name="T73" fmla="*/ 222 h 237"/>
                <a:gd name="T74" fmla="*/ 295 w 300"/>
                <a:gd name="T75" fmla="*/ 222 h 237"/>
                <a:gd name="T76" fmla="*/ 295 w 300"/>
                <a:gd name="T77" fmla="*/ 222 h 237"/>
                <a:gd name="T78" fmla="*/ 295 w 300"/>
                <a:gd name="T79" fmla="*/ 222 h 237"/>
                <a:gd name="T80" fmla="*/ 293 w 300"/>
                <a:gd name="T81" fmla="*/ 128 h 237"/>
                <a:gd name="T82" fmla="*/ 293 w 300"/>
                <a:gd name="T83" fmla="*/ 128 h 237"/>
                <a:gd name="T84" fmla="*/ 293 w 300"/>
                <a:gd name="T85" fmla="*/ 128 h 237"/>
                <a:gd name="T86" fmla="*/ 295 w 300"/>
                <a:gd name="T87" fmla="*/ 128 h 237"/>
                <a:gd name="T88" fmla="*/ 293 w 300"/>
                <a:gd name="T89" fmla="*/ 70 h 237"/>
                <a:gd name="T90" fmla="*/ 293 w 300"/>
                <a:gd name="T91" fmla="*/ 70 h 237"/>
                <a:gd name="T92" fmla="*/ 293 w 300"/>
                <a:gd name="T93" fmla="*/ 70 h 237"/>
                <a:gd name="T94" fmla="*/ 293 w 300"/>
                <a:gd name="T95" fmla="*/ 70 h 237"/>
                <a:gd name="T96" fmla="*/ 293 w 300"/>
                <a:gd name="T97" fmla="*/ 70 h 237"/>
                <a:gd name="T98" fmla="*/ 293 w 300"/>
                <a:gd name="T99" fmla="*/ 89 h 237"/>
                <a:gd name="T100" fmla="*/ 293 w 300"/>
                <a:gd name="T101" fmla="*/ 92 h 237"/>
                <a:gd name="T102" fmla="*/ 293 w 300"/>
                <a:gd name="T103" fmla="*/ 92 h 237"/>
                <a:gd name="T104" fmla="*/ 293 w 300"/>
                <a:gd name="T105" fmla="*/ 89 h 237"/>
                <a:gd name="T106" fmla="*/ 293 w 300"/>
                <a:gd name="T107" fmla="*/ 31 h 237"/>
                <a:gd name="T108" fmla="*/ 293 w 300"/>
                <a:gd name="T109" fmla="*/ 31 h 237"/>
                <a:gd name="T110" fmla="*/ 293 w 300"/>
                <a:gd name="T111" fmla="*/ 31 h 237"/>
                <a:gd name="T112" fmla="*/ 293 w 300"/>
                <a:gd name="T113" fmla="*/ 3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237">
                  <a:moveTo>
                    <a:pt x="3" y="77"/>
                  </a:moveTo>
                  <a:lnTo>
                    <a:pt x="148" y="75"/>
                  </a:lnTo>
                  <a:lnTo>
                    <a:pt x="150" y="75"/>
                  </a:lnTo>
                  <a:lnTo>
                    <a:pt x="153" y="75"/>
                  </a:lnTo>
                  <a:lnTo>
                    <a:pt x="215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83" y="73"/>
                  </a:lnTo>
                  <a:lnTo>
                    <a:pt x="288" y="73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295" y="2"/>
                  </a:lnTo>
                  <a:lnTo>
                    <a:pt x="295" y="2"/>
                  </a:lnTo>
                  <a:lnTo>
                    <a:pt x="295" y="5"/>
                  </a:lnTo>
                  <a:lnTo>
                    <a:pt x="295" y="7"/>
                  </a:lnTo>
                  <a:lnTo>
                    <a:pt x="295" y="75"/>
                  </a:lnTo>
                  <a:lnTo>
                    <a:pt x="295" y="77"/>
                  </a:lnTo>
                  <a:lnTo>
                    <a:pt x="298" y="232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15" y="234"/>
                  </a:lnTo>
                  <a:lnTo>
                    <a:pt x="153" y="234"/>
                  </a:lnTo>
                  <a:lnTo>
                    <a:pt x="150" y="234"/>
                  </a:lnTo>
                  <a:lnTo>
                    <a:pt x="61" y="234"/>
                  </a:lnTo>
                  <a:lnTo>
                    <a:pt x="7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3" y="234"/>
                  </a:lnTo>
                  <a:lnTo>
                    <a:pt x="0" y="77"/>
                  </a:lnTo>
                  <a:lnTo>
                    <a:pt x="3" y="77"/>
                  </a:lnTo>
                  <a:moveTo>
                    <a:pt x="293" y="7"/>
                  </a:moveTo>
                  <a:lnTo>
                    <a:pt x="293" y="10"/>
                  </a:lnTo>
                  <a:lnTo>
                    <a:pt x="293" y="10"/>
                  </a:lnTo>
                  <a:lnTo>
                    <a:pt x="295" y="10"/>
                  </a:lnTo>
                  <a:lnTo>
                    <a:pt x="293" y="7"/>
                  </a:lnTo>
                  <a:moveTo>
                    <a:pt x="293" y="12"/>
                  </a:moveTo>
                  <a:lnTo>
                    <a:pt x="293" y="12"/>
                  </a:lnTo>
                  <a:lnTo>
                    <a:pt x="295" y="12"/>
                  </a:lnTo>
                  <a:lnTo>
                    <a:pt x="293" y="12"/>
                  </a:lnTo>
                  <a:lnTo>
                    <a:pt x="293" y="12"/>
                  </a:lnTo>
                  <a:moveTo>
                    <a:pt x="295" y="184"/>
                  </a:move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5" y="184"/>
                  </a:lnTo>
                  <a:moveTo>
                    <a:pt x="295" y="167"/>
                  </a:moveTo>
                  <a:lnTo>
                    <a:pt x="295" y="167"/>
                  </a:lnTo>
                  <a:lnTo>
                    <a:pt x="295" y="167"/>
                  </a:lnTo>
                  <a:lnTo>
                    <a:pt x="293" y="167"/>
                  </a:lnTo>
                  <a:lnTo>
                    <a:pt x="293" y="167"/>
                  </a:lnTo>
                  <a:lnTo>
                    <a:pt x="293" y="167"/>
                  </a:lnTo>
                  <a:lnTo>
                    <a:pt x="293" y="167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5" y="167"/>
                  </a:lnTo>
                  <a:moveTo>
                    <a:pt x="293" y="51"/>
                  </a:move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lnTo>
                    <a:pt x="293" y="51"/>
                  </a:lnTo>
                  <a:moveTo>
                    <a:pt x="293" y="109"/>
                  </a:move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moveTo>
                    <a:pt x="295" y="147"/>
                  </a:moveTo>
                  <a:lnTo>
                    <a:pt x="295" y="147"/>
                  </a:lnTo>
                  <a:lnTo>
                    <a:pt x="293" y="147"/>
                  </a:lnTo>
                  <a:lnTo>
                    <a:pt x="293" y="147"/>
                  </a:lnTo>
                  <a:lnTo>
                    <a:pt x="293" y="147"/>
                  </a:lnTo>
                  <a:lnTo>
                    <a:pt x="293" y="147"/>
                  </a:lnTo>
                  <a:lnTo>
                    <a:pt x="293" y="147"/>
                  </a:lnTo>
                  <a:lnTo>
                    <a:pt x="293" y="147"/>
                  </a:lnTo>
                  <a:lnTo>
                    <a:pt x="295" y="147"/>
                  </a:lnTo>
                  <a:lnTo>
                    <a:pt x="295" y="147"/>
                  </a:lnTo>
                  <a:lnTo>
                    <a:pt x="295" y="147"/>
                  </a:lnTo>
                  <a:lnTo>
                    <a:pt x="295" y="147"/>
                  </a:lnTo>
                  <a:lnTo>
                    <a:pt x="295" y="147"/>
                  </a:lnTo>
                  <a:lnTo>
                    <a:pt x="295" y="147"/>
                  </a:lnTo>
                  <a:lnTo>
                    <a:pt x="295" y="147"/>
                  </a:lnTo>
                  <a:lnTo>
                    <a:pt x="295" y="147"/>
                  </a:lnTo>
                  <a:lnTo>
                    <a:pt x="295" y="147"/>
                  </a:lnTo>
                  <a:moveTo>
                    <a:pt x="295" y="203"/>
                  </a:move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3"/>
                  </a:lnTo>
                  <a:moveTo>
                    <a:pt x="295" y="222"/>
                  </a:move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lnTo>
                    <a:pt x="295" y="222"/>
                  </a:lnTo>
                  <a:moveTo>
                    <a:pt x="293" y="128"/>
                  </a:moveTo>
                  <a:lnTo>
                    <a:pt x="293" y="128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3" y="128"/>
                  </a:lnTo>
                  <a:moveTo>
                    <a:pt x="293" y="70"/>
                  </a:move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3" y="70"/>
                  </a:lnTo>
                  <a:moveTo>
                    <a:pt x="293" y="89"/>
                  </a:moveTo>
                  <a:lnTo>
                    <a:pt x="293" y="89"/>
                  </a:lnTo>
                  <a:lnTo>
                    <a:pt x="293" y="89"/>
                  </a:lnTo>
                  <a:lnTo>
                    <a:pt x="293" y="89"/>
                  </a:lnTo>
                  <a:lnTo>
                    <a:pt x="293" y="89"/>
                  </a:lnTo>
                  <a:lnTo>
                    <a:pt x="293" y="92"/>
                  </a:lnTo>
                  <a:lnTo>
                    <a:pt x="293" y="92"/>
                  </a:lnTo>
                  <a:lnTo>
                    <a:pt x="293" y="92"/>
                  </a:lnTo>
                  <a:lnTo>
                    <a:pt x="293" y="92"/>
                  </a:lnTo>
                  <a:lnTo>
                    <a:pt x="293" y="92"/>
                  </a:lnTo>
                  <a:lnTo>
                    <a:pt x="293" y="92"/>
                  </a:lnTo>
                  <a:lnTo>
                    <a:pt x="293" y="92"/>
                  </a:lnTo>
                  <a:lnTo>
                    <a:pt x="293" y="92"/>
                  </a:lnTo>
                  <a:lnTo>
                    <a:pt x="293" y="89"/>
                  </a:lnTo>
                  <a:lnTo>
                    <a:pt x="293" y="89"/>
                  </a:lnTo>
                  <a:lnTo>
                    <a:pt x="293" y="89"/>
                  </a:lnTo>
                  <a:lnTo>
                    <a:pt x="293" y="89"/>
                  </a:lnTo>
                  <a:moveTo>
                    <a:pt x="293" y="31"/>
                  </a:move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  <a:lnTo>
                    <a:pt x="293" y="31"/>
                  </a:lnTo>
                </a:path>
              </a:pathLst>
            </a:custGeom>
            <a:grpFill/>
            <a:ln w="3175">
              <a:solidFill>
                <a:srgbClr val="703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45E4087F-AD9E-4706-A11C-9B57F041B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775" y="2333625"/>
              <a:ext cx="246063" cy="311150"/>
            </a:xfrm>
            <a:custGeom>
              <a:avLst/>
              <a:gdLst>
                <a:gd name="T0" fmla="*/ 107 w 155"/>
                <a:gd name="T1" fmla="*/ 17 h 196"/>
                <a:gd name="T2" fmla="*/ 138 w 155"/>
                <a:gd name="T3" fmla="*/ 17 h 196"/>
                <a:gd name="T4" fmla="*/ 148 w 155"/>
                <a:gd name="T5" fmla="*/ 17 h 196"/>
                <a:gd name="T6" fmla="*/ 148 w 155"/>
                <a:gd name="T7" fmla="*/ 0 h 196"/>
                <a:gd name="T8" fmla="*/ 153 w 155"/>
                <a:gd name="T9" fmla="*/ 0 h 196"/>
                <a:gd name="T10" fmla="*/ 153 w 155"/>
                <a:gd name="T11" fmla="*/ 15 h 196"/>
                <a:gd name="T12" fmla="*/ 153 w 155"/>
                <a:gd name="T13" fmla="*/ 73 h 196"/>
                <a:gd name="T14" fmla="*/ 155 w 155"/>
                <a:gd name="T15" fmla="*/ 196 h 196"/>
                <a:gd name="T16" fmla="*/ 126 w 155"/>
                <a:gd name="T17" fmla="*/ 196 h 196"/>
                <a:gd name="T18" fmla="*/ 112 w 155"/>
                <a:gd name="T19" fmla="*/ 196 h 196"/>
                <a:gd name="T20" fmla="*/ 112 w 155"/>
                <a:gd name="T21" fmla="*/ 194 h 196"/>
                <a:gd name="T22" fmla="*/ 112 w 155"/>
                <a:gd name="T23" fmla="*/ 194 h 196"/>
                <a:gd name="T24" fmla="*/ 112 w 155"/>
                <a:gd name="T25" fmla="*/ 196 h 196"/>
                <a:gd name="T26" fmla="*/ 54 w 155"/>
                <a:gd name="T27" fmla="*/ 194 h 196"/>
                <a:gd name="T28" fmla="*/ 49 w 155"/>
                <a:gd name="T29" fmla="*/ 194 h 196"/>
                <a:gd name="T30" fmla="*/ 46 w 155"/>
                <a:gd name="T31" fmla="*/ 194 h 196"/>
                <a:gd name="T32" fmla="*/ 46 w 155"/>
                <a:gd name="T33" fmla="*/ 194 h 196"/>
                <a:gd name="T34" fmla="*/ 46 w 155"/>
                <a:gd name="T35" fmla="*/ 194 h 196"/>
                <a:gd name="T36" fmla="*/ 46 w 155"/>
                <a:gd name="T37" fmla="*/ 194 h 196"/>
                <a:gd name="T38" fmla="*/ 0 w 155"/>
                <a:gd name="T39" fmla="*/ 196 h 196"/>
                <a:gd name="T40" fmla="*/ 0 w 155"/>
                <a:gd name="T41" fmla="*/ 167 h 196"/>
                <a:gd name="T42" fmla="*/ 0 w 155"/>
                <a:gd name="T43" fmla="*/ 126 h 196"/>
                <a:gd name="T44" fmla="*/ 0 w 155"/>
                <a:gd name="T45" fmla="*/ 112 h 196"/>
                <a:gd name="T46" fmla="*/ 0 w 155"/>
                <a:gd name="T47" fmla="*/ 85 h 196"/>
                <a:gd name="T48" fmla="*/ 0 w 155"/>
                <a:gd name="T49" fmla="*/ 51 h 196"/>
                <a:gd name="T50" fmla="*/ 0 w 155"/>
                <a:gd name="T51" fmla="*/ 37 h 196"/>
                <a:gd name="T52" fmla="*/ 0 w 155"/>
                <a:gd name="T53" fmla="*/ 34 h 196"/>
                <a:gd name="T54" fmla="*/ 34 w 155"/>
                <a:gd name="T55" fmla="*/ 32 h 196"/>
                <a:gd name="T56" fmla="*/ 34 w 155"/>
                <a:gd name="T57" fmla="*/ 13 h 196"/>
                <a:gd name="T58" fmla="*/ 107 w 155"/>
                <a:gd name="T59" fmla="*/ 10 h 196"/>
                <a:gd name="T60" fmla="*/ 107 w 155"/>
                <a:gd name="T61" fmla="*/ 1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5" h="196">
                  <a:moveTo>
                    <a:pt x="107" y="17"/>
                  </a:moveTo>
                  <a:lnTo>
                    <a:pt x="138" y="17"/>
                  </a:lnTo>
                  <a:lnTo>
                    <a:pt x="148" y="17"/>
                  </a:lnTo>
                  <a:lnTo>
                    <a:pt x="148" y="0"/>
                  </a:lnTo>
                  <a:lnTo>
                    <a:pt x="153" y="0"/>
                  </a:lnTo>
                  <a:lnTo>
                    <a:pt x="153" y="15"/>
                  </a:lnTo>
                  <a:lnTo>
                    <a:pt x="153" y="73"/>
                  </a:lnTo>
                  <a:lnTo>
                    <a:pt x="155" y="196"/>
                  </a:lnTo>
                  <a:lnTo>
                    <a:pt x="126" y="196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2" y="194"/>
                  </a:lnTo>
                  <a:lnTo>
                    <a:pt x="112" y="196"/>
                  </a:lnTo>
                  <a:lnTo>
                    <a:pt x="54" y="194"/>
                  </a:lnTo>
                  <a:lnTo>
                    <a:pt x="49" y="194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0" y="196"/>
                  </a:lnTo>
                  <a:lnTo>
                    <a:pt x="0" y="167"/>
                  </a:lnTo>
                  <a:lnTo>
                    <a:pt x="0" y="126"/>
                  </a:lnTo>
                  <a:lnTo>
                    <a:pt x="0" y="112"/>
                  </a:lnTo>
                  <a:lnTo>
                    <a:pt x="0" y="85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4" y="32"/>
                  </a:lnTo>
                  <a:lnTo>
                    <a:pt x="34" y="13"/>
                  </a:lnTo>
                  <a:lnTo>
                    <a:pt x="107" y="10"/>
                  </a:lnTo>
                  <a:lnTo>
                    <a:pt x="107" y="17"/>
                  </a:lnTo>
                </a:path>
              </a:pathLst>
            </a:custGeom>
            <a:grpFill/>
            <a:ln w="3175">
              <a:solidFill>
                <a:srgbClr val="703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E5D6C26E-3E81-450F-BBCE-E7F60F04E7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1038" y="2330450"/>
              <a:ext cx="814388" cy="728663"/>
            </a:xfrm>
            <a:custGeom>
              <a:avLst/>
              <a:gdLst>
                <a:gd name="T0" fmla="*/ 41 w 513"/>
                <a:gd name="T1" fmla="*/ 147 h 459"/>
                <a:gd name="T2" fmla="*/ 89 w 513"/>
                <a:gd name="T3" fmla="*/ 106 h 459"/>
                <a:gd name="T4" fmla="*/ 116 w 513"/>
                <a:gd name="T5" fmla="*/ 80 h 459"/>
                <a:gd name="T6" fmla="*/ 271 w 513"/>
                <a:gd name="T7" fmla="*/ 19 h 459"/>
                <a:gd name="T8" fmla="*/ 365 w 513"/>
                <a:gd name="T9" fmla="*/ 2 h 459"/>
                <a:gd name="T10" fmla="*/ 377 w 513"/>
                <a:gd name="T11" fmla="*/ 2 h 459"/>
                <a:gd name="T12" fmla="*/ 421 w 513"/>
                <a:gd name="T13" fmla="*/ 5 h 459"/>
                <a:gd name="T14" fmla="*/ 510 w 513"/>
                <a:gd name="T15" fmla="*/ 31 h 459"/>
                <a:gd name="T16" fmla="*/ 513 w 513"/>
                <a:gd name="T17" fmla="*/ 102 h 459"/>
                <a:gd name="T18" fmla="*/ 513 w 513"/>
                <a:gd name="T19" fmla="*/ 205 h 459"/>
                <a:gd name="T20" fmla="*/ 353 w 513"/>
                <a:gd name="T21" fmla="*/ 205 h 459"/>
                <a:gd name="T22" fmla="*/ 367 w 513"/>
                <a:gd name="T23" fmla="*/ 304 h 459"/>
                <a:gd name="T24" fmla="*/ 384 w 513"/>
                <a:gd name="T25" fmla="*/ 362 h 459"/>
                <a:gd name="T26" fmla="*/ 387 w 513"/>
                <a:gd name="T27" fmla="*/ 445 h 459"/>
                <a:gd name="T28" fmla="*/ 394 w 513"/>
                <a:gd name="T29" fmla="*/ 447 h 459"/>
                <a:gd name="T30" fmla="*/ 334 w 513"/>
                <a:gd name="T31" fmla="*/ 449 h 459"/>
                <a:gd name="T32" fmla="*/ 271 w 513"/>
                <a:gd name="T33" fmla="*/ 391 h 459"/>
                <a:gd name="T34" fmla="*/ 193 w 513"/>
                <a:gd name="T35" fmla="*/ 319 h 459"/>
                <a:gd name="T36" fmla="*/ 58 w 513"/>
                <a:gd name="T37" fmla="*/ 338 h 459"/>
                <a:gd name="T38" fmla="*/ 92 w 513"/>
                <a:gd name="T39" fmla="*/ 425 h 459"/>
                <a:gd name="T40" fmla="*/ 79 w 513"/>
                <a:gd name="T41" fmla="*/ 440 h 459"/>
                <a:gd name="T42" fmla="*/ 19 w 513"/>
                <a:gd name="T43" fmla="*/ 435 h 459"/>
                <a:gd name="T44" fmla="*/ 24 w 513"/>
                <a:gd name="T45" fmla="*/ 418 h 459"/>
                <a:gd name="T46" fmla="*/ 29 w 513"/>
                <a:gd name="T47" fmla="*/ 384 h 459"/>
                <a:gd name="T48" fmla="*/ 17 w 513"/>
                <a:gd name="T49" fmla="*/ 321 h 459"/>
                <a:gd name="T50" fmla="*/ 14 w 513"/>
                <a:gd name="T51" fmla="*/ 309 h 459"/>
                <a:gd name="T52" fmla="*/ 387 w 513"/>
                <a:gd name="T53" fmla="*/ 29 h 459"/>
                <a:gd name="T54" fmla="*/ 394 w 513"/>
                <a:gd name="T55" fmla="*/ 27 h 459"/>
                <a:gd name="T56" fmla="*/ 329 w 513"/>
                <a:gd name="T57" fmla="*/ 387 h 459"/>
                <a:gd name="T58" fmla="*/ 360 w 513"/>
                <a:gd name="T59" fmla="*/ 387 h 459"/>
                <a:gd name="T60" fmla="*/ 338 w 513"/>
                <a:gd name="T61" fmla="*/ 324 h 459"/>
                <a:gd name="T62" fmla="*/ 365 w 513"/>
                <a:gd name="T63" fmla="*/ 196 h 459"/>
                <a:gd name="T64" fmla="*/ 433 w 513"/>
                <a:gd name="T65" fmla="*/ 196 h 459"/>
                <a:gd name="T66" fmla="*/ 498 w 513"/>
                <a:gd name="T67" fmla="*/ 196 h 459"/>
                <a:gd name="T68" fmla="*/ 273 w 513"/>
                <a:gd name="T69" fmla="*/ 288 h 459"/>
                <a:gd name="T70" fmla="*/ 319 w 513"/>
                <a:gd name="T71" fmla="*/ 242 h 459"/>
                <a:gd name="T72" fmla="*/ 501 w 513"/>
                <a:gd name="T73" fmla="*/ 5 h 459"/>
                <a:gd name="T74" fmla="*/ 377 w 513"/>
                <a:gd name="T75" fmla="*/ 7 h 459"/>
                <a:gd name="T76" fmla="*/ 421 w 513"/>
                <a:gd name="T77" fmla="*/ 7 h 459"/>
                <a:gd name="T78" fmla="*/ 421 w 513"/>
                <a:gd name="T79" fmla="*/ 7 h 459"/>
                <a:gd name="T80" fmla="*/ 421 w 513"/>
                <a:gd name="T81" fmla="*/ 7 h 459"/>
                <a:gd name="T82" fmla="*/ 404 w 513"/>
                <a:gd name="T83" fmla="*/ 7 h 459"/>
                <a:gd name="T84" fmla="*/ 404 w 513"/>
                <a:gd name="T85" fmla="*/ 7 h 459"/>
                <a:gd name="T86" fmla="*/ 406 w 513"/>
                <a:gd name="T87" fmla="*/ 7 h 459"/>
                <a:gd name="T88" fmla="*/ 404 w 513"/>
                <a:gd name="T89" fmla="*/ 7 h 459"/>
                <a:gd name="T90" fmla="*/ 435 w 513"/>
                <a:gd name="T91" fmla="*/ 7 h 459"/>
                <a:gd name="T92" fmla="*/ 435 w 513"/>
                <a:gd name="T93" fmla="*/ 7 h 459"/>
                <a:gd name="T94" fmla="*/ 435 w 513"/>
                <a:gd name="T95" fmla="*/ 7 h 459"/>
                <a:gd name="T96" fmla="*/ 481 w 513"/>
                <a:gd name="T97" fmla="*/ 7 h 459"/>
                <a:gd name="T98" fmla="*/ 481 w 513"/>
                <a:gd name="T99" fmla="*/ 7 h 459"/>
                <a:gd name="T100" fmla="*/ 481 w 513"/>
                <a:gd name="T101" fmla="*/ 7 h 459"/>
                <a:gd name="T102" fmla="*/ 452 w 513"/>
                <a:gd name="T103" fmla="*/ 7 h 459"/>
                <a:gd name="T104" fmla="*/ 450 w 513"/>
                <a:gd name="T105" fmla="*/ 7 h 459"/>
                <a:gd name="T106" fmla="*/ 452 w 513"/>
                <a:gd name="T107" fmla="*/ 7 h 459"/>
                <a:gd name="T108" fmla="*/ 452 w 513"/>
                <a:gd name="T109" fmla="*/ 7 h 459"/>
                <a:gd name="T110" fmla="*/ 467 w 513"/>
                <a:gd name="T111" fmla="*/ 7 h 459"/>
                <a:gd name="T112" fmla="*/ 467 w 513"/>
                <a:gd name="T113" fmla="*/ 7 h 459"/>
                <a:gd name="T114" fmla="*/ 467 w 513"/>
                <a:gd name="T115" fmla="*/ 7 h 459"/>
                <a:gd name="T116" fmla="*/ 389 w 513"/>
                <a:gd name="T117" fmla="*/ 7 h 459"/>
                <a:gd name="T118" fmla="*/ 389 w 513"/>
                <a:gd name="T119" fmla="*/ 7 h 459"/>
                <a:gd name="T120" fmla="*/ 389 w 513"/>
                <a:gd name="T121" fmla="*/ 7 h 459"/>
                <a:gd name="T122" fmla="*/ 389 w 513"/>
                <a:gd name="T123" fmla="*/ 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3" h="459">
                  <a:moveTo>
                    <a:pt x="0" y="215"/>
                  </a:moveTo>
                  <a:lnTo>
                    <a:pt x="0" y="201"/>
                  </a:lnTo>
                  <a:lnTo>
                    <a:pt x="4" y="186"/>
                  </a:lnTo>
                  <a:lnTo>
                    <a:pt x="7" y="176"/>
                  </a:lnTo>
                  <a:lnTo>
                    <a:pt x="41" y="147"/>
                  </a:lnTo>
                  <a:lnTo>
                    <a:pt x="43" y="145"/>
                  </a:lnTo>
                  <a:lnTo>
                    <a:pt x="70" y="123"/>
                  </a:lnTo>
                  <a:lnTo>
                    <a:pt x="84" y="109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89" y="104"/>
                  </a:lnTo>
                  <a:lnTo>
                    <a:pt x="104" y="89"/>
                  </a:lnTo>
                  <a:lnTo>
                    <a:pt x="109" y="87"/>
                  </a:lnTo>
                  <a:lnTo>
                    <a:pt x="109" y="85"/>
                  </a:lnTo>
                  <a:lnTo>
                    <a:pt x="116" y="80"/>
                  </a:lnTo>
                  <a:lnTo>
                    <a:pt x="181" y="22"/>
                  </a:lnTo>
                  <a:lnTo>
                    <a:pt x="215" y="19"/>
                  </a:lnTo>
                  <a:lnTo>
                    <a:pt x="215" y="19"/>
                  </a:lnTo>
                  <a:lnTo>
                    <a:pt x="271" y="19"/>
                  </a:lnTo>
                  <a:lnTo>
                    <a:pt x="271" y="19"/>
                  </a:lnTo>
                  <a:lnTo>
                    <a:pt x="321" y="19"/>
                  </a:lnTo>
                  <a:lnTo>
                    <a:pt x="321" y="10"/>
                  </a:lnTo>
                  <a:lnTo>
                    <a:pt x="321" y="7"/>
                  </a:lnTo>
                  <a:lnTo>
                    <a:pt x="365" y="7"/>
                  </a:lnTo>
                  <a:lnTo>
                    <a:pt x="365" y="2"/>
                  </a:lnTo>
                  <a:lnTo>
                    <a:pt x="365" y="2"/>
                  </a:lnTo>
                  <a:lnTo>
                    <a:pt x="365" y="0"/>
                  </a:lnTo>
                  <a:lnTo>
                    <a:pt x="372" y="0"/>
                  </a:lnTo>
                  <a:lnTo>
                    <a:pt x="375" y="0"/>
                  </a:lnTo>
                  <a:lnTo>
                    <a:pt x="377" y="2"/>
                  </a:lnTo>
                  <a:lnTo>
                    <a:pt x="377" y="5"/>
                  </a:lnTo>
                  <a:lnTo>
                    <a:pt x="380" y="5"/>
                  </a:lnTo>
                  <a:lnTo>
                    <a:pt x="380" y="5"/>
                  </a:lnTo>
                  <a:lnTo>
                    <a:pt x="421" y="2"/>
                  </a:lnTo>
                  <a:lnTo>
                    <a:pt x="421" y="5"/>
                  </a:lnTo>
                  <a:lnTo>
                    <a:pt x="505" y="2"/>
                  </a:lnTo>
                  <a:lnTo>
                    <a:pt x="503" y="17"/>
                  </a:lnTo>
                  <a:lnTo>
                    <a:pt x="503" y="27"/>
                  </a:lnTo>
                  <a:lnTo>
                    <a:pt x="510" y="27"/>
                  </a:lnTo>
                  <a:lnTo>
                    <a:pt x="510" y="31"/>
                  </a:lnTo>
                  <a:lnTo>
                    <a:pt x="510" y="56"/>
                  </a:lnTo>
                  <a:lnTo>
                    <a:pt x="513" y="70"/>
                  </a:lnTo>
                  <a:lnTo>
                    <a:pt x="513" y="82"/>
                  </a:lnTo>
                  <a:lnTo>
                    <a:pt x="513" y="94"/>
                  </a:lnTo>
                  <a:lnTo>
                    <a:pt x="513" y="102"/>
                  </a:lnTo>
                  <a:lnTo>
                    <a:pt x="513" y="135"/>
                  </a:lnTo>
                  <a:lnTo>
                    <a:pt x="513" y="160"/>
                  </a:lnTo>
                  <a:lnTo>
                    <a:pt x="513" y="174"/>
                  </a:lnTo>
                  <a:lnTo>
                    <a:pt x="513" y="193"/>
                  </a:lnTo>
                  <a:lnTo>
                    <a:pt x="513" y="205"/>
                  </a:lnTo>
                  <a:lnTo>
                    <a:pt x="491" y="205"/>
                  </a:lnTo>
                  <a:lnTo>
                    <a:pt x="452" y="205"/>
                  </a:lnTo>
                  <a:lnTo>
                    <a:pt x="406" y="205"/>
                  </a:lnTo>
                  <a:lnTo>
                    <a:pt x="387" y="205"/>
                  </a:lnTo>
                  <a:lnTo>
                    <a:pt x="353" y="205"/>
                  </a:lnTo>
                  <a:lnTo>
                    <a:pt x="329" y="205"/>
                  </a:lnTo>
                  <a:lnTo>
                    <a:pt x="329" y="244"/>
                  </a:lnTo>
                  <a:lnTo>
                    <a:pt x="329" y="283"/>
                  </a:lnTo>
                  <a:lnTo>
                    <a:pt x="367" y="280"/>
                  </a:lnTo>
                  <a:lnTo>
                    <a:pt x="367" y="304"/>
                  </a:lnTo>
                  <a:lnTo>
                    <a:pt x="367" y="326"/>
                  </a:lnTo>
                  <a:lnTo>
                    <a:pt x="384" y="326"/>
                  </a:lnTo>
                  <a:lnTo>
                    <a:pt x="384" y="329"/>
                  </a:lnTo>
                  <a:lnTo>
                    <a:pt x="384" y="331"/>
                  </a:lnTo>
                  <a:lnTo>
                    <a:pt x="384" y="362"/>
                  </a:lnTo>
                  <a:lnTo>
                    <a:pt x="387" y="384"/>
                  </a:lnTo>
                  <a:lnTo>
                    <a:pt x="387" y="440"/>
                  </a:lnTo>
                  <a:lnTo>
                    <a:pt x="387" y="442"/>
                  </a:lnTo>
                  <a:lnTo>
                    <a:pt x="387" y="445"/>
                  </a:lnTo>
                  <a:lnTo>
                    <a:pt x="387" y="445"/>
                  </a:lnTo>
                  <a:lnTo>
                    <a:pt x="389" y="445"/>
                  </a:lnTo>
                  <a:lnTo>
                    <a:pt x="392" y="445"/>
                  </a:lnTo>
                  <a:lnTo>
                    <a:pt x="394" y="445"/>
                  </a:lnTo>
                  <a:lnTo>
                    <a:pt x="394" y="445"/>
                  </a:lnTo>
                  <a:lnTo>
                    <a:pt x="394" y="447"/>
                  </a:lnTo>
                  <a:lnTo>
                    <a:pt x="394" y="447"/>
                  </a:lnTo>
                  <a:lnTo>
                    <a:pt x="387" y="447"/>
                  </a:lnTo>
                  <a:lnTo>
                    <a:pt x="365" y="447"/>
                  </a:lnTo>
                  <a:lnTo>
                    <a:pt x="343" y="449"/>
                  </a:lnTo>
                  <a:lnTo>
                    <a:pt x="334" y="449"/>
                  </a:lnTo>
                  <a:lnTo>
                    <a:pt x="329" y="449"/>
                  </a:lnTo>
                  <a:lnTo>
                    <a:pt x="326" y="413"/>
                  </a:lnTo>
                  <a:lnTo>
                    <a:pt x="271" y="420"/>
                  </a:lnTo>
                  <a:lnTo>
                    <a:pt x="271" y="420"/>
                  </a:lnTo>
                  <a:lnTo>
                    <a:pt x="271" y="391"/>
                  </a:lnTo>
                  <a:lnTo>
                    <a:pt x="271" y="355"/>
                  </a:lnTo>
                  <a:lnTo>
                    <a:pt x="268" y="319"/>
                  </a:lnTo>
                  <a:lnTo>
                    <a:pt x="244" y="319"/>
                  </a:lnTo>
                  <a:lnTo>
                    <a:pt x="220" y="319"/>
                  </a:lnTo>
                  <a:lnTo>
                    <a:pt x="193" y="319"/>
                  </a:lnTo>
                  <a:lnTo>
                    <a:pt x="167" y="319"/>
                  </a:lnTo>
                  <a:lnTo>
                    <a:pt x="138" y="321"/>
                  </a:lnTo>
                  <a:lnTo>
                    <a:pt x="96" y="321"/>
                  </a:lnTo>
                  <a:lnTo>
                    <a:pt x="53" y="321"/>
                  </a:lnTo>
                  <a:lnTo>
                    <a:pt x="58" y="338"/>
                  </a:lnTo>
                  <a:lnTo>
                    <a:pt x="63" y="362"/>
                  </a:lnTo>
                  <a:lnTo>
                    <a:pt x="65" y="377"/>
                  </a:lnTo>
                  <a:lnTo>
                    <a:pt x="67" y="391"/>
                  </a:lnTo>
                  <a:lnTo>
                    <a:pt x="79" y="404"/>
                  </a:lnTo>
                  <a:lnTo>
                    <a:pt x="92" y="425"/>
                  </a:lnTo>
                  <a:lnTo>
                    <a:pt x="106" y="459"/>
                  </a:lnTo>
                  <a:lnTo>
                    <a:pt x="99" y="454"/>
                  </a:lnTo>
                  <a:lnTo>
                    <a:pt x="87" y="442"/>
                  </a:lnTo>
                  <a:lnTo>
                    <a:pt x="79" y="440"/>
                  </a:lnTo>
                  <a:lnTo>
                    <a:pt x="79" y="440"/>
                  </a:lnTo>
                  <a:lnTo>
                    <a:pt x="72" y="437"/>
                  </a:lnTo>
                  <a:lnTo>
                    <a:pt x="58" y="433"/>
                  </a:lnTo>
                  <a:lnTo>
                    <a:pt x="41" y="430"/>
                  </a:lnTo>
                  <a:lnTo>
                    <a:pt x="26" y="433"/>
                  </a:lnTo>
                  <a:lnTo>
                    <a:pt x="19" y="435"/>
                  </a:lnTo>
                  <a:lnTo>
                    <a:pt x="14" y="435"/>
                  </a:lnTo>
                  <a:lnTo>
                    <a:pt x="12" y="437"/>
                  </a:lnTo>
                  <a:lnTo>
                    <a:pt x="17" y="430"/>
                  </a:lnTo>
                  <a:lnTo>
                    <a:pt x="19" y="425"/>
                  </a:lnTo>
                  <a:lnTo>
                    <a:pt x="24" y="418"/>
                  </a:lnTo>
                  <a:lnTo>
                    <a:pt x="26" y="411"/>
                  </a:lnTo>
                  <a:lnTo>
                    <a:pt x="26" y="404"/>
                  </a:lnTo>
                  <a:lnTo>
                    <a:pt x="29" y="396"/>
                  </a:lnTo>
                  <a:lnTo>
                    <a:pt x="26" y="384"/>
                  </a:lnTo>
                  <a:lnTo>
                    <a:pt x="29" y="384"/>
                  </a:lnTo>
                  <a:lnTo>
                    <a:pt x="29" y="384"/>
                  </a:lnTo>
                  <a:lnTo>
                    <a:pt x="29" y="379"/>
                  </a:lnTo>
                  <a:lnTo>
                    <a:pt x="26" y="379"/>
                  </a:lnTo>
                  <a:lnTo>
                    <a:pt x="26" y="379"/>
                  </a:lnTo>
                  <a:lnTo>
                    <a:pt x="17" y="321"/>
                  </a:lnTo>
                  <a:lnTo>
                    <a:pt x="17" y="321"/>
                  </a:lnTo>
                  <a:lnTo>
                    <a:pt x="14" y="312"/>
                  </a:lnTo>
                  <a:lnTo>
                    <a:pt x="14" y="312"/>
                  </a:lnTo>
                  <a:lnTo>
                    <a:pt x="14" y="309"/>
                  </a:lnTo>
                  <a:lnTo>
                    <a:pt x="14" y="309"/>
                  </a:lnTo>
                  <a:lnTo>
                    <a:pt x="14" y="307"/>
                  </a:lnTo>
                  <a:lnTo>
                    <a:pt x="2" y="244"/>
                  </a:lnTo>
                  <a:lnTo>
                    <a:pt x="2" y="234"/>
                  </a:lnTo>
                  <a:lnTo>
                    <a:pt x="0" y="215"/>
                  </a:lnTo>
                  <a:moveTo>
                    <a:pt x="387" y="29"/>
                  </a:moveTo>
                  <a:lnTo>
                    <a:pt x="389" y="179"/>
                  </a:lnTo>
                  <a:lnTo>
                    <a:pt x="447" y="179"/>
                  </a:lnTo>
                  <a:lnTo>
                    <a:pt x="479" y="167"/>
                  </a:lnTo>
                  <a:lnTo>
                    <a:pt x="479" y="27"/>
                  </a:lnTo>
                  <a:lnTo>
                    <a:pt x="394" y="27"/>
                  </a:lnTo>
                  <a:lnTo>
                    <a:pt x="387" y="29"/>
                  </a:lnTo>
                  <a:moveTo>
                    <a:pt x="329" y="324"/>
                  </a:moveTo>
                  <a:lnTo>
                    <a:pt x="329" y="346"/>
                  </a:lnTo>
                  <a:lnTo>
                    <a:pt x="329" y="367"/>
                  </a:lnTo>
                  <a:lnTo>
                    <a:pt x="329" y="387"/>
                  </a:lnTo>
                  <a:lnTo>
                    <a:pt x="329" y="408"/>
                  </a:lnTo>
                  <a:lnTo>
                    <a:pt x="336" y="408"/>
                  </a:lnTo>
                  <a:lnTo>
                    <a:pt x="353" y="408"/>
                  </a:lnTo>
                  <a:lnTo>
                    <a:pt x="360" y="408"/>
                  </a:lnTo>
                  <a:lnTo>
                    <a:pt x="360" y="387"/>
                  </a:lnTo>
                  <a:lnTo>
                    <a:pt x="360" y="367"/>
                  </a:lnTo>
                  <a:lnTo>
                    <a:pt x="360" y="346"/>
                  </a:lnTo>
                  <a:lnTo>
                    <a:pt x="360" y="326"/>
                  </a:lnTo>
                  <a:lnTo>
                    <a:pt x="350" y="324"/>
                  </a:lnTo>
                  <a:lnTo>
                    <a:pt x="338" y="324"/>
                  </a:lnTo>
                  <a:lnTo>
                    <a:pt x="329" y="324"/>
                  </a:lnTo>
                  <a:moveTo>
                    <a:pt x="367" y="198"/>
                  </a:moveTo>
                  <a:lnTo>
                    <a:pt x="370" y="196"/>
                  </a:lnTo>
                  <a:lnTo>
                    <a:pt x="367" y="196"/>
                  </a:lnTo>
                  <a:lnTo>
                    <a:pt x="365" y="196"/>
                  </a:lnTo>
                  <a:lnTo>
                    <a:pt x="367" y="198"/>
                  </a:lnTo>
                  <a:moveTo>
                    <a:pt x="433" y="196"/>
                  </a:moveTo>
                  <a:lnTo>
                    <a:pt x="433" y="196"/>
                  </a:lnTo>
                  <a:lnTo>
                    <a:pt x="433" y="196"/>
                  </a:lnTo>
                  <a:lnTo>
                    <a:pt x="433" y="196"/>
                  </a:lnTo>
                  <a:lnTo>
                    <a:pt x="433" y="196"/>
                  </a:lnTo>
                  <a:moveTo>
                    <a:pt x="498" y="196"/>
                  </a:moveTo>
                  <a:lnTo>
                    <a:pt x="498" y="196"/>
                  </a:lnTo>
                  <a:lnTo>
                    <a:pt x="498" y="196"/>
                  </a:lnTo>
                  <a:lnTo>
                    <a:pt x="498" y="196"/>
                  </a:lnTo>
                  <a:lnTo>
                    <a:pt x="498" y="196"/>
                  </a:lnTo>
                  <a:moveTo>
                    <a:pt x="271" y="288"/>
                  </a:moveTo>
                  <a:lnTo>
                    <a:pt x="271" y="288"/>
                  </a:lnTo>
                  <a:lnTo>
                    <a:pt x="271" y="290"/>
                  </a:lnTo>
                  <a:lnTo>
                    <a:pt x="273" y="288"/>
                  </a:lnTo>
                  <a:lnTo>
                    <a:pt x="271" y="288"/>
                  </a:lnTo>
                  <a:moveTo>
                    <a:pt x="319" y="242"/>
                  </a:moveTo>
                  <a:lnTo>
                    <a:pt x="319" y="242"/>
                  </a:lnTo>
                  <a:lnTo>
                    <a:pt x="319" y="242"/>
                  </a:lnTo>
                  <a:lnTo>
                    <a:pt x="319" y="242"/>
                  </a:lnTo>
                  <a:lnTo>
                    <a:pt x="319" y="242"/>
                  </a:lnTo>
                  <a:moveTo>
                    <a:pt x="501" y="5"/>
                  </a:moveTo>
                  <a:lnTo>
                    <a:pt x="501" y="7"/>
                  </a:lnTo>
                  <a:lnTo>
                    <a:pt x="501" y="7"/>
                  </a:lnTo>
                  <a:lnTo>
                    <a:pt x="501" y="5"/>
                  </a:lnTo>
                  <a:lnTo>
                    <a:pt x="501" y="5"/>
                  </a:lnTo>
                  <a:moveTo>
                    <a:pt x="375" y="7"/>
                  </a:moveTo>
                  <a:lnTo>
                    <a:pt x="375" y="7"/>
                  </a:lnTo>
                  <a:lnTo>
                    <a:pt x="375" y="10"/>
                  </a:lnTo>
                  <a:lnTo>
                    <a:pt x="377" y="7"/>
                  </a:lnTo>
                  <a:lnTo>
                    <a:pt x="375" y="7"/>
                  </a:lnTo>
                  <a:moveTo>
                    <a:pt x="421" y="7"/>
                  </a:move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moveTo>
                    <a:pt x="404" y="7"/>
                  </a:moveTo>
                  <a:lnTo>
                    <a:pt x="404" y="7"/>
                  </a:lnTo>
                  <a:lnTo>
                    <a:pt x="404" y="7"/>
                  </a:lnTo>
                  <a:lnTo>
                    <a:pt x="404" y="7"/>
                  </a:lnTo>
                  <a:lnTo>
                    <a:pt x="404" y="7"/>
                  </a:lnTo>
                  <a:lnTo>
                    <a:pt x="404" y="7"/>
                  </a:lnTo>
                  <a:lnTo>
                    <a:pt x="404" y="7"/>
                  </a:lnTo>
                  <a:lnTo>
                    <a:pt x="404" y="7"/>
                  </a:lnTo>
                  <a:lnTo>
                    <a:pt x="404" y="7"/>
                  </a:lnTo>
                  <a:lnTo>
                    <a:pt x="404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4" y="7"/>
                  </a:lnTo>
                  <a:moveTo>
                    <a:pt x="435" y="7"/>
                  </a:move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lnTo>
                    <a:pt x="435" y="7"/>
                  </a:lnTo>
                  <a:moveTo>
                    <a:pt x="481" y="7"/>
                  </a:move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lnTo>
                    <a:pt x="481" y="7"/>
                  </a:lnTo>
                  <a:moveTo>
                    <a:pt x="452" y="7"/>
                  </a:moveTo>
                  <a:lnTo>
                    <a:pt x="452" y="7"/>
                  </a:lnTo>
                  <a:lnTo>
                    <a:pt x="452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2" y="7"/>
                  </a:lnTo>
                  <a:lnTo>
                    <a:pt x="452" y="7"/>
                  </a:lnTo>
                  <a:lnTo>
                    <a:pt x="452" y="7"/>
                  </a:lnTo>
                  <a:lnTo>
                    <a:pt x="452" y="7"/>
                  </a:lnTo>
                  <a:lnTo>
                    <a:pt x="452" y="7"/>
                  </a:lnTo>
                  <a:lnTo>
                    <a:pt x="452" y="7"/>
                  </a:lnTo>
                  <a:lnTo>
                    <a:pt x="452" y="7"/>
                  </a:lnTo>
                  <a:lnTo>
                    <a:pt x="452" y="7"/>
                  </a:lnTo>
                  <a:lnTo>
                    <a:pt x="452" y="7"/>
                  </a:lnTo>
                  <a:lnTo>
                    <a:pt x="452" y="7"/>
                  </a:lnTo>
                  <a:moveTo>
                    <a:pt x="467" y="7"/>
                  </a:move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lnTo>
                    <a:pt x="467" y="7"/>
                  </a:lnTo>
                  <a:moveTo>
                    <a:pt x="389" y="7"/>
                  </a:move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7"/>
                  </a:lnTo>
                </a:path>
              </a:pathLst>
            </a:custGeom>
            <a:grpFill/>
            <a:ln w="3175">
              <a:solidFill>
                <a:srgbClr val="703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39DDBE4D-654C-4A2A-A574-43AA916DE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775" y="2641600"/>
              <a:ext cx="250825" cy="217488"/>
            </a:xfrm>
            <a:custGeom>
              <a:avLst/>
              <a:gdLst>
                <a:gd name="T0" fmla="*/ 3 w 158"/>
                <a:gd name="T1" fmla="*/ 58 h 137"/>
                <a:gd name="T2" fmla="*/ 3 w 158"/>
                <a:gd name="T3" fmla="*/ 36 h 137"/>
                <a:gd name="T4" fmla="*/ 37 w 158"/>
                <a:gd name="T5" fmla="*/ 36 h 137"/>
                <a:gd name="T6" fmla="*/ 37 w 158"/>
                <a:gd name="T7" fmla="*/ 14 h 137"/>
                <a:gd name="T8" fmla="*/ 3 w 158"/>
                <a:gd name="T9" fmla="*/ 14 h 137"/>
                <a:gd name="T10" fmla="*/ 0 w 158"/>
                <a:gd name="T11" fmla="*/ 2 h 137"/>
                <a:gd name="T12" fmla="*/ 0 w 158"/>
                <a:gd name="T13" fmla="*/ 2 h 137"/>
                <a:gd name="T14" fmla="*/ 46 w 158"/>
                <a:gd name="T15" fmla="*/ 0 h 137"/>
                <a:gd name="T16" fmla="*/ 46 w 158"/>
                <a:gd name="T17" fmla="*/ 0 h 137"/>
                <a:gd name="T18" fmla="*/ 49 w 158"/>
                <a:gd name="T19" fmla="*/ 0 h 137"/>
                <a:gd name="T20" fmla="*/ 49 w 158"/>
                <a:gd name="T21" fmla="*/ 2 h 137"/>
                <a:gd name="T22" fmla="*/ 51 w 158"/>
                <a:gd name="T23" fmla="*/ 17 h 137"/>
                <a:gd name="T24" fmla="*/ 54 w 158"/>
                <a:gd name="T25" fmla="*/ 22 h 137"/>
                <a:gd name="T26" fmla="*/ 66 w 158"/>
                <a:gd name="T27" fmla="*/ 22 h 137"/>
                <a:gd name="T28" fmla="*/ 75 w 158"/>
                <a:gd name="T29" fmla="*/ 22 h 137"/>
                <a:gd name="T30" fmla="*/ 75 w 158"/>
                <a:gd name="T31" fmla="*/ 5 h 137"/>
                <a:gd name="T32" fmla="*/ 126 w 158"/>
                <a:gd name="T33" fmla="*/ 5 h 137"/>
                <a:gd name="T34" fmla="*/ 126 w 158"/>
                <a:gd name="T35" fmla="*/ 19 h 137"/>
                <a:gd name="T36" fmla="*/ 141 w 158"/>
                <a:gd name="T37" fmla="*/ 19 h 137"/>
                <a:gd name="T38" fmla="*/ 141 w 158"/>
                <a:gd name="T39" fmla="*/ 2 h 137"/>
                <a:gd name="T40" fmla="*/ 155 w 158"/>
                <a:gd name="T41" fmla="*/ 2 h 137"/>
                <a:gd name="T42" fmla="*/ 158 w 158"/>
                <a:gd name="T43" fmla="*/ 24 h 137"/>
                <a:gd name="T44" fmla="*/ 158 w 158"/>
                <a:gd name="T45" fmla="*/ 31 h 137"/>
                <a:gd name="T46" fmla="*/ 158 w 158"/>
                <a:gd name="T47" fmla="*/ 63 h 137"/>
                <a:gd name="T48" fmla="*/ 151 w 158"/>
                <a:gd name="T49" fmla="*/ 63 h 137"/>
                <a:gd name="T50" fmla="*/ 151 w 158"/>
                <a:gd name="T51" fmla="*/ 41 h 137"/>
                <a:gd name="T52" fmla="*/ 126 w 158"/>
                <a:gd name="T53" fmla="*/ 41 h 137"/>
                <a:gd name="T54" fmla="*/ 126 w 158"/>
                <a:gd name="T55" fmla="*/ 65 h 137"/>
                <a:gd name="T56" fmla="*/ 158 w 158"/>
                <a:gd name="T57" fmla="*/ 65 h 137"/>
                <a:gd name="T58" fmla="*/ 158 w 158"/>
                <a:gd name="T59" fmla="*/ 94 h 137"/>
                <a:gd name="T60" fmla="*/ 158 w 158"/>
                <a:gd name="T61" fmla="*/ 137 h 137"/>
                <a:gd name="T62" fmla="*/ 92 w 158"/>
                <a:gd name="T63" fmla="*/ 135 h 137"/>
                <a:gd name="T64" fmla="*/ 63 w 158"/>
                <a:gd name="T65" fmla="*/ 137 h 137"/>
                <a:gd name="T66" fmla="*/ 63 w 158"/>
                <a:gd name="T67" fmla="*/ 118 h 137"/>
                <a:gd name="T68" fmla="*/ 63 w 158"/>
                <a:gd name="T69" fmla="*/ 101 h 137"/>
                <a:gd name="T70" fmla="*/ 63 w 158"/>
                <a:gd name="T71" fmla="*/ 82 h 137"/>
                <a:gd name="T72" fmla="*/ 63 w 158"/>
                <a:gd name="T73" fmla="*/ 60 h 137"/>
                <a:gd name="T74" fmla="*/ 49 w 158"/>
                <a:gd name="T75" fmla="*/ 60 h 137"/>
                <a:gd name="T76" fmla="*/ 32 w 158"/>
                <a:gd name="T77" fmla="*/ 60 h 137"/>
                <a:gd name="T78" fmla="*/ 17 w 158"/>
                <a:gd name="T79" fmla="*/ 60 h 137"/>
                <a:gd name="T80" fmla="*/ 3 w 158"/>
                <a:gd name="T81" fmla="*/ 60 h 137"/>
                <a:gd name="T82" fmla="*/ 3 w 158"/>
                <a:gd name="T83" fmla="*/ 60 h 137"/>
                <a:gd name="T84" fmla="*/ 3 w 158"/>
                <a:gd name="T85" fmla="*/ 5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37">
                  <a:moveTo>
                    <a:pt x="3" y="58"/>
                  </a:moveTo>
                  <a:lnTo>
                    <a:pt x="3" y="36"/>
                  </a:lnTo>
                  <a:lnTo>
                    <a:pt x="37" y="36"/>
                  </a:lnTo>
                  <a:lnTo>
                    <a:pt x="37" y="14"/>
                  </a:lnTo>
                  <a:lnTo>
                    <a:pt x="3" y="14"/>
                  </a:lnTo>
                  <a:lnTo>
                    <a:pt x="0" y="2"/>
                  </a:lnTo>
                  <a:lnTo>
                    <a:pt x="0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51" y="17"/>
                  </a:lnTo>
                  <a:lnTo>
                    <a:pt x="54" y="22"/>
                  </a:lnTo>
                  <a:lnTo>
                    <a:pt x="66" y="22"/>
                  </a:lnTo>
                  <a:lnTo>
                    <a:pt x="75" y="22"/>
                  </a:lnTo>
                  <a:lnTo>
                    <a:pt x="75" y="5"/>
                  </a:lnTo>
                  <a:lnTo>
                    <a:pt x="126" y="5"/>
                  </a:lnTo>
                  <a:lnTo>
                    <a:pt x="126" y="19"/>
                  </a:lnTo>
                  <a:lnTo>
                    <a:pt x="141" y="19"/>
                  </a:lnTo>
                  <a:lnTo>
                    <a:pt x="141" y="2"/>
                  </a:lnTo>
                  <a:lnTo>
                    <a:pt x="155" y="2"/>
                  </a:lnTo>
                  <a:lnTo>
                    <a:pt x="158" y="24"/>
                  </a:lnTo>
                  <a:lnTo>
                    <a:pt x="158" y="31"/>
                  </a:lnTo>
                  <a:lnTo>
                    <a:pt x="158" y="63"/>
                  </a:lnTo>
                  <a:lnTo>
                    <a:pt x="151" y="63"/>
                  </a:lnTo>
                  <a:lnTo>
                    <a:pt x="151" y="41"/>
                  </a:lnTo>
                  <a:lnTo>
                    <a:pt x="126" y="41"/>
                  </a:lnTo>
                  <a:lnTo>
                    <a:pt x="126" y="65"/>
                  </a:lnTo>
                  <a:lnTo>
                    <a:pt x="158" y="65"/>
                  </a:lnTo>
                  <a:lnTo>
                    <a:pt x="158" y="94"/>
                  </a:lnTo>
                  <a:lnTo>
                    <a:pt x="158" y="137"/>
                  </a:lnTo>
                  <a:lnTo>
                    <a:pt x="92" y="135"/>
                  </a:lnTo>
                  <a:lnTo>
                    <a:pt x="63" y="137"/>
                  </a:lnTo>
                  <a:lnTo>
                    <a:pt x="63" y="118"/>
                  </a:lnTo>
                  <a:lnTo>
                    <a:pt x="63" y="101"/>
                  </a:lnTo>
                  <a:lnTo>
                    <a:pt x="63" y="82"/>
                  </a:lnTo>
                  <a:lnTo>
                    <a:pt x="63" y="60"/>
                  </a:lnTo>
                  <a:lnTo>
                    <a:pt x="49" y="60"/>
                  </a:lnTo>
                  <a:lnTo>
                    <a:pt x="32" y="60"/>
                  </a:lnTo>
                  <a:lnTo>
                    <a:pt x="17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58"/>
                  </a:lnTo>
                </a:path>
              </a:pathLst>
            </a:custGeom>
            <a:grpFill/>
            <a:ln w="3175">
              <a:solidFill>
                <a:srgbClr val="703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2" name="Группа 121">
            <a:extLst>
              <a:ext uri="{FF2B5EF4-FFF2-40B4-BE49-F238E27FC236}">
                <a16:creationId xmlns:a16="http://schemas.microsoft.com/office/drawing/2014/main" id="{0955FD42-0C19-4EA9-848C-FCF09BB76B1A}"/>
              </a:ext>
            </a:extLst>
          </p:cNvPr>
          <p:cNvGrpSpPr/>
          <p:nvPr/>
        </p:nvGrpSpPr>
        <p:grpSpPr>
          <a:xfrm>
            <a:off x="7528771" y="1409092"/>
            <a:ext cx="1768840" cy="1214475"/>
            <a:chOff x="9630089" y="3766660"/>
            <a:chExt cx="1768840" cy="1214475"/>
          </a:xfrm>
        </p:grpSpPr>
        <p:sp>
          <p:nvSpPr>
            <p:cNvPr id="34" name="Прямоугольник 33">
              <a:extLst>
                <a:ext uri="{FF2B5EF4-FFF2-40B4-BE49-F238E27FC236}">
                  <a16:creationId xmlns:a16="http://schemas.microsoft.com/office/drawing/2014/main" id="{13AF0502-2D4C-4DBA-8C36-D9BBA72DA8E1}"/>
                </a:ext>
              </a:extLst>
            </p:cNvPr>
            <p:cNvSpPr/>
            <p:nvPr/>
          </p:nvSpPr>
          <p:spPr>
            <a:xfrm>
              <a:off x="9630089" y="4302326"/>
              <a:ext cx="218113" cy="117868"/>
            </a:xfrm>
            <a:prstGeom prst="rect">
              <a:avLst/>
            </a:prstGeom>
            <a:solidFill>
              <a:srgbClr val="FF3432"/>
            </a:solidFill>
            <a:ln w="6350">
              <a:solidFill>
                <a:srgbClr val="85873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897118F-A522-4E24-A30F-6E876A41AA36}"/>
                </a:ext>
              </a:extLst>
            </p:cNvPr>
            <p:cNvSpPr txBox="1"/>
            <p:nvPr/>
          </p:nvSpPr>
          <p:spPr>
            <a:xfrm>
              <a:off x="9931538" y="4307399"/>
              <a:ext cx="1207428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Российской Федерации</a:t>
              </a:r>
            </a:p>
          </p:txBody>
        </p:sp>
        <p:sp>
          <p:nvSpPr>
            <p:cNvPr id="36" name="Прямоугольник 35">
              <a:extLst>
                <a:ext uri="{FF2B5EF4-FFF2-40B4-BE49-F238E27FC236}">
                  <a16:creationId xmlns:a16="http://schemas.microsoft.com/office/drawing/2014/main" id="{1341E096-DAA6-4A64-87AA-B92E5DDFC881}"/>
                </a:ext>
              </a:extLst>
            </p:cNvPr>
            <p:cNvSpPr/>
            <p:nvPr/>
          </p:nvSpPr>
          <p:spPr>
            <a:xfrm>
              <a:off x="9630089" y="4460924"/>
              <a:ext cx="218113" cy="117868"/>
            </a:xfrm>
            <a:prstGeom prst="rect">
              <a:avLst/>
            </a:prstGeom>
            <a:solidFill>
              <a:srgbClr val="FF8134"/>
            </a:solidFill>
            <a:ln w="6350">
              <a:solidFill>
                <a:srgbClr val="85873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3701644-0121-4334-B640-F1E98CB6AB6D}"/>
                </a:ext>
              </a:extLst>
            </p:cNvPr>
            <p:cNvSpPr txBox="1"/>
            <p:nvPr/>
          </p:nvSpPr>
          <p:spPr>
            <a:xfrm>
              <a:off x="9931538" y="4465996"/>
              <a:ext cx="1207428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Краснодарского края</a:t>
              </a:r>
            </a:p>
          </p:txBody>
        </p:sp>
        <p:sp>
          <p:nvSpPr>
            <p:cNvPr id="38" name="Прямоугольник 37">
              <a:extLst>
                <a:ext uri="{FF2B5EF4-FFF2-40B4-BE49-F238E27FC236}">
                  <a16:creationId xmlns:a16="http://schemas.microsoft.com/office/drawing/2014/main" id="{0AF12A2A-3450-4FA6-AD0B-250518FEB1D6}"/>
                </a:ext>
              </a:extLst>
            </p:cNvPr>
            <p:cNvSpPr/>
            <p:nvPr/>
          </p:nvSpPr>
          <p:spPr>
            <a:xfrm>
              <a:off x="9630089" y="4613518"/>
              <a:ext cx="218113" cy="117868"/>
            </a:xfrm>
            <a:prstGeom prst="rect">
              <a:avLst/>
            </a:prstGeom>
            <a:solidFill>
              <a:srgbClr val="FFD338"/>
            </a:solidFill>
            <a:ln w="6350">
              <a:solidFill>
                <a:srgbClr val="85873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B2B075D-6770-42DF-AD83-643D62454E84}"/>
                </a:ext>
              </a:extLst>
            </p:cNvPr>
            <p:cNvSpPr txBox="1"/>
            <p:nvPr/>
          </p:nvSpPr>
          <p:spPr>
            <a:xfrm>
              <a:off x="9931538" y="4618591"/>
              <a:ext cx="1077044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МО город Краснодар</a:t>
              </a:r>
            </a:p>
          </p:txBody>
        </p:sp>
        <p:sp>
          <p:nvSpPr>
            <p:cNvPr id="40" name="Прямоугольник 39">
              <a:extLst>
                <a:ext uri="{FF2B5EF4-FFF2-40B4-BE49-F238E27FC236}">
                  <a16:creationId xmlns:a16="http://schemas.microsoft.com/office/drawing/2014/main" id="{3BD59573-A58F-4904-9898-ECC1DD2D6278}"/>
                </a:ext>
              </a:extLst>
            </p:cNvPr>
            <p:cNvSpPr/>
            <p:nvPr/>
          </p:nvSpPr>
          <p:spPr>
            <a:xfrm>
              <a:off x="9630089" y="4760618"/>
              <a:ext cx="218113" cy="117868"/>
            </a:xfrm>
            <a:prstGeom prst="rect">
              <a:avLst/>
            </a:prstGeom>
            <a:solidFill>
              <a:srgbClr val="FFFFAB"/>
            </a:solidFill>
            <a:ln w="6350">
              <a:solidFill>
                <a:srgbClr val="85873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97C2F43-4B9B-4092-9405-A99E980098E7}"/>
                </a:ext>
              </a:extLst>
            </p:cNvPr>
            <p:cNvSpPr txBox="1"/>
            <p:nvPr/>
          </p:nvSpPr>
          <p:spPr>
            <a:xfrm>
              <a:off x="9931538" y="4765691"/>
              <a:ext cx="120742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не принадлежащие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на праве собственности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6D1ACAE0-1DFD-4AC9-9CAE-05FCBD67D85E}"/>
                </a:ext>
              </a:extLst>
            </p:cNvPr>
            <p:cNvSpPr txBox="1"/>
            <p:nvPr/>
          </p:nvSpPr>
          <p:spPr>
            <a:xfrm>
              <a:off x="9630089" y="3766660"/>
              <a:ext cx="176884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900" b="1" dirty="0">
                  <a:solidFill>
                    <a:prstClr val="black"/>
                  </a:solidFill>
                  <a:latin typeface="Century Gothic" panose="020B0502020202020204" pitchFamily="34" charset="0"/>
                </a:rPr>
                <a:t>Форма собственности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900" b="1" dirty="0">
                  <a:solidFill>
                    <a:prstClr val="black"/>
                  </a:solidFill>
                  <a:latin typeface="Century Gothic" panose="020B0502020202020204" pitchFamily="34" charset="0"/>
                </a:rPr>
                <a:t>на земельные участки:</a:t>
              </a:r>
              <a:endParaRPr kumimoji="0" lang="ru-RU" sz="900" b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5C040C35-860B-4128-A597-971CD143C850}"/>
                </a:ext>
              </a:extLst>
            </p:cNvPr>
            <p:cNvSpPr txBox="1"/>
            <p:nvPr/>
          </p:nvSpPr>
          <p:spPr>
            <a:xfrm>
              <a:off x="9916828" y="4039744"/>
              <a:ext cx="132087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принадлежащие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entury Gothic" panose="020B0502020202020204" pitchFamily="34" charset="0"/>
                  <a:ea typeface="+mn-ea"/>
                  <a:cs typeface="+mn-cs"/>
                </a:rPr>
                <a:t>на праве собственности:</a:t>
              </a:r>
            </a:p>
          </p:txBody>
        </p:sp>
      </p:grpSp>
      <p:graphicFrame>
        <p:nvGraphicFramePr>
          <p:cNvPr id="126" name="Таблица 125">
            <a:extLst>
              <a:ext uri="{FF2B5EF4-FFF2-40B4-BE49-F238E27FC236}">
                <a16:creationId xmlns:a16="http://schemas.microsoft.com/office/drawing/2014/main" id="{F796F0A0-C99E-42FD-A4E6-CDFCC771F5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7007095"/>
              </p:ext>
            </p:extLst>
          </p:nvPr>
        </p:nvGraphicFramePr>
        <p:xfrm>
          <a:off x="0" y="5290481"/>
          <a:ext cx="4098588" cy="960692"/>
        </p:xfrm>
        <a:graphic>
          <a:graphicData uri="http://schemas.openxmlformats.org/drawingml/2006/table">
            <a:tbl>
              <a:tblPr firstRow="1" firstCol="1" bandRow="1">
                <a:tableStyleId>{8FD4443E-F989-4FC4-A0C8-D5A2AF1F390B}</a:tableStyleId>
              </a:tblPr>
              <a:tblGrid>
                <a:gridCol w="3558464">
                  <a:extLst>
                    <a:ext uri="{9D8B030D-6E8A-4147-A177-3AD203B41FA5}">
                      <a16:colId xmlns:a16="http://schemas.microsoft.com/office/drawing/2014/main" val="2206116695"/>
                    </a:ext>
                  </a:extLst>
                </a:gridCol>
                <a:gridCol w="540124">
                  <a:extLst>
                    <a:ext uri="{9D8B030D-6E8A-4147-A177-3AD203B41FA5}">
                      <a16:colId xmlns:a16="http://schemas.microsoft.com/office/drawing/2014/main" val="27044094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indent="25400" algn="l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143510" algn="l"/>
                        </a:tabLst>
                      </a:pPr>
                      <a:r>
                        <a:rPr lang="ru-RU" sz="1000" b="0" dirty="0">
                          <a:effectLst/>
                          <a:latin typeface="Century Gothic" panose="020B0502020202020204" pitchFamily="34" charset="0"/>
                        </a:rPr>
                        <a:t>форма собственности на землю</a:t>
                      </a:r>
                      <a:endParaRPr lang="ru-RU" sz="1000" b="0" i="1" dirty="0">
                        <a:effectLst/>
                        <a:latin typeface="Century Gothic" panose="020B0502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tc>
                  <a:txBody>
                    <a:bodyPr/>
                    <a:lstStyle/>
                    <a:p>
                      <a:pPr indent="25400"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143510" algn="l"/>
                        </a:tabLst>
                      </a:pPr>
                      <a:r>
                        <a:rPr lang="ru-RU" sz="1200" b="0" dirty="0">
                          <a:effectLst/>
                          <a:latin typeface="Century Gothic" panose="020B0502020202020204" pitchFamily="34" charset="0"/>
                        </a:rPr>
                        <a:t>%</a:t>
                      </a:r>
                      <a:endParaRPr lang="ru-RU" sz="1200" b="0" dirty="0">
                        <a:effectLst/>
                        <a:latin typeface="Century Gothic" panose="020B0502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/>
                </a:tc>
                <a:extLst>
                  <a:ext uri="{0D108BD9-81ED-4DB2-BD59-A6C34878D82A}">
                    <a16:rowId xmlns:a16="http://schemas.microsoft.com/office/drawing/2014/main" val="2879019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indent="25400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900" b="1">
                          <a:effectLst/>
                          <a:latin typeface="Century Gothic" panose="020B0502020202020204" pitchFamily="34" charset="0"/>
                        </a:rPr>
                        <a:t>Федеральная собственность</a:t>
                      </a:r>
                      <a:endParaRPr lang="ru-RU" sz="900" b="1">
                        <a:solidFill>
                          <a:srgbClr val="002060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tc>
                  <a:txBody>
                    <a:bodyPr/>
                    <a:lstStyle/>
                    <a:p>
                      <a:pPr indent="25400"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1000" b="1" dirty="0">
                          <a:effectLst/>
                          <a:latin typeface="Century Gothic" panose="020B0502020202020204" pitchFamily="34" charset="0"/>
                        </a:rPr>
                        <a:t>42</a:t>
                      </a:r>
                      <a:endParaRPr lang="ru-RU" sz="1000" b="1" dirty="0">
                        <a:solidFill>
                          <a:srgbClr val="002060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extLst>
                  <a:ext uri="{0D108BD9-81ED-4DB2-BD59-A6C34878D82A}">
                    <a16:rowId xmlns:a16="http://schemas.microsoft.com/office/drawing/2014/main" val="22304117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indent="25400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900" b="1" dirty="0">
                          <a:effectLst/>
                          <a:latin typeface="Century Gothic" panose="020B0502020202020204" pitchFamily="34" charset="0"/>
                        </a:rPr>
                        <a:t>Собственность Краснодарского края</a:t>
                      </a:r>
                      <a:endParaRPr lang="ru-RU" sz="900" b="1" dirty="0">
                        <a:solidFill>
                          <a:srgbClr val="002060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tc>
                  <a:txBody>
                    <a:bodyPr/>
                    <a:lstStyle/>
                    <a:p>
                      <a:pPr indent="25400"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1000" b="1" dirty="0">
                          <a:effectLst/>
                          <a:latin typeface="Century Gothic" panose="020B0502020202020204" pitchFamily="34" charset="0"/>
                        </a:rPr>
                        <a:t>3</a:t>
                      </a:r>
                      <a:endParaRPr lang="ru-RU" sz="1000" b="1" dirty="0">
                        <a:solidFill>
                          <a:srgbClr val="002060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extLst>
                  <a:ext uri="{0D108BD9-81ED-4DB2-BD59-A6C34878D82A}">
                    <a16:rowId xmlns:a16="http://schemas.microsoft.com/office/drawing/2014/main" val="19411866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indent="25400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900" b="1" dirty="0">
                          <a:effectLst/>
                          <a:latin typeface="Century Gothic" panose="020B0502020202020204" pitchFamily="34" charset="0"/>
                        </a:rPr>
                        <a:t>Собственность МО город Краснодар</a:t>
                      </a:r>
                      <a:endParaRPr lang="ru-RU" sz="900" b="1" dirty="0">
                        <a:solidFill>
                          <a:srgbClr val="002060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tc>
                  <a:txBody>
                    <a:bodyPr/>
                    <a:lstStyle/>
                    <a:p>
                      <a:pPr indent="25400"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1000" b="1" dirty="0">
                          <a:effectLst/>
                          <a:latin typeface="Century Gothic" panose="020B0502020202020204" pitchFamily="34" charset="0"/>
                        </a:rPr>
                        <a:t>5</a:t>
                      </a:r>
                      <a:endParaRPr lang="ru-RU" sz="1000" b="1" dirty="0">
                        <a:solidFill>
                          <a:srgbClr val="002060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extLst>
                  <a:ext uri="{0D108BD9-81ED-4DB2-BD59-A6C34878D82A}">
                    <a16:rowId xmlns:a16="http://schemas.microsoft.com/office/drawing/2014/main" val="38351913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indent="25400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900" b="1" dirty="0">
                          <a:effectLst/>
                          <a:latin typeface="Century Gothic" panose="020B0502020202020204" pitchFamily="34" charset="0"/>
                        </a:rPr>
                        <a:t>Собственность граждан и юридических лиц</a:t>
                      </a:r>
                      <a:endParaRPr lang="ru-RU" sz="900" b="1" dirty="0">
                        <a:solidFill>
                          <a:srgbClr val="002060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tc>
                  <a:txBody>
                    <a:bodyPr/>
                    <a:lstStyle/>
                    <a:p>
                      <a:pPr indent="25400"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1000" b="1" dirty="0">
                          <a:effectLst/>
                          <a:latin typeface="Century Gothic" panose="020B0502020202020204" pitchFamily="34" charset="0"/>
                        </a:rPr>
                        <a:t>50</a:t>
                      </a:r>
                      <a:endParaRPr lang="ru-RU" sz="1000" b="1" dirty="0">
                        <a:solidFill>
                          <a:srgbClr val="002060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extLst>
                  <a:ext uri="{0D108BD9-81ED-4DB2-BD59-A6C34878D82A}">
                    <a16:rowId xmlns:a16="http://schemas.microsoft.com/office/drawing/2014/main" val="17329712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indent="25400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1200" b="1" dirty="0">
                          <a:effectLst/>
                          <a:latin typeface="Century Gothic" panose="020B0502020202020204" pitchFamily="34" charset="0"/>
                        </a:rPr>
                        <a:t>Итого</a:t>
                      </a:r>
                      <a:endParaRPr lang="ru-RU" sz="1100" b="1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solidFill>
                      <a:srgbClr val="4BACC6"/>
                    </a:solidFill>
                  </a:tcPr>
                </a:tc>
                <a:tc>
                  <a:txBody>
                    <a:bodyPr/>
                    <a:lstStyle/>
                    <a:p>
                      <a:pPr indent="25400"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43510" algn="l"/>
                        </a:tabLst>
                      </a:pPr>
                      <a:r>
                        <a:rPr lang="ru-RU" sz="1000" b="1" dirty="0">
                          <a:effectLst/>
                          <a:latin typeface="Century Gothic" panose="020B0502020202020204" pitchFamily="34" charset="0"/>
                        </a:rPr>
                        <a:t>100</a:t>
                      </a:r>
                      <a:endParaRPr lang="ru-RU" sz="1000" b="1" dirty="0">
                        <a:solidFill>
                          <a:srgbClr val="002060"/>
                        </a:solidFill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/>
                </a:tc>
                <a:extLst>
                  <a:ext uri="{0D108BD9-81ED-4DB2-BD59-A6C34878D82A}">
                    <a16:rowId xmlns:a16="http://schemas.microsoft.com/office/drawing/2014/main" val="4010205833"/>
                  </a:ext>
                </a:extLst>
              </a:tr>
            </a:tbl>
          </a:graphicData>
        </a:graphic>
      </p:graphicFrame>
      <p:sp>
        <p:nvSpPr>
          <p:cNvPr id="125" name="Rectangle 13">
            <a:extLst>
              <a:ext uri="{FF2B5EF4-FFF2-40B4-BE49-F238E27FC236}">
                <a16:creationId xmlns:a16="http://schemas.microsoft.com/office/drawing/2014/main" id="{F33CE260-BC1D-4663-AA49-04FD123DF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21" y="5095919"/>
            <a:ext cx="3671945" cy="1615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Century Gothic" panose="020B0502020202020204" pitchFamily="34" charset="0"/>
              </a:rPr>
              <a:t>Баланс территории</a:t>
            </a:r>
            <a:r>
              <a:rPr lang="ru-RU" sz="1050" b="1" kern="0" dirty="0">
                <a:latin typeface="Century Gothic" panose="020B0502020202020204" pitchFamily="34" charset="0"/>
              </a:rPr>
              <a:t> </a:t>
            </a:r>
            <a:r>
              <a:rPr kumimoji="0" lang="ru-RU" sz="1050" i="0" u="none" strike="noStrike" kern="0" cap="none" spc="0" normalizeH="0" noProof="0" dirty="0">
                <a:ln>
                  <a:noFill/>
                </a:ln>
                <a:effectLst/>
                <a:uLnTx/>
                <a:uFillTx/>
                <a:latin typeface="Century Gothic" panose="020B0502020202020204" pitchFamily="34" charset="0"/>
              </a:rPr>
              <a:t>МО город Краснодар</a:t>
            </a:r>
            <a:endParaRPr kumimoji="0" lang="ru-RU" sz="105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127" name="Прямоугольник 126">
            <a:extLst>
              <a:ext uri="{FF2B5EF4-FFF2-40B4-BE49-F238E27FC236}">
                <a16:creationId xmlns:a16="http://schemas.microsoft.com/office/drawing/2014/main" id="{CE2F0B70-454A-4B3B-9D10-640B8D2AE4A1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60121A35-6D9F-4726-9C37-E73A63AE4BA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16" y="1443813"/>
            <a:ext cx="1093079" cy="1030494"/>
          </a:xfrm>
          <a:prstGeom prst="rect">
            <a:avLst/>
          </a:prstGeom>
        </p:spPr>
      </p:pic>
      <p:sp>
        <p:nvSpPr>
          <p:cNvPr id="119" name="Rectangle 13">
            <a:extLst>
              <a:ext uri="{FF2B5EF4-FFF2-40B4-BE49-F238E27FC236}">
                <a16:creationId xmlns:a16="http://schemas.microsoft.com/office/drawing/2014/main" id="{0C390799-5235-4536-9661-3E4BA3DC9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129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1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Общая градостроительная ситуация</a:t>
            </a:r>
          </a:p>
        </p:txBody>
      </p:sp>
    </p:spTree>
    <p:extLst>
      <p:ext uri="{BB962C8B-B14F-4D97-AF65-F5344CB8AC3E}">
        <p14:creationId xmlns:p14="http://schemas.microsoft.com/office/powerpoint/2010/main" val="10665839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7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600" decel="100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6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6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600" decel="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7250"/>
                            </p:stCondLst>
                            <p:childTnLst>
                              <p:par>
                                <p:cTn id="42" presetID="2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9250"/>
                            </p:stCondLst>
                            <p:childTnLst>
                              <p:par>
                                <p:cTn id="5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1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4" grpId="0"/>
      <p:bldP spid="125" grpId="0"/>
      <p:bldP spid="1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D6B51493-1DAD-46DC-9B86-D454CB6CA99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89511" y="4858990"/>
            <a:ext cx="1955531" cy="1418036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43C3B36D-66C7-4460-B27D-24E0410AFD5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61930" y="4851330"/>
            <a:ext cx="2167065" cy="1441099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D55266EC-7597-4AF6-9185-E79260B6C61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25069" y="4837975"/>
            <a:ext cx="2167065" cy="1444146"/>
          </a:xfrm>
          <a:prstGeom prst="rect">
            <a:avLst/>
          </a:prstGeom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002CC341-9616-4C00-9D6B-48BDD942C4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69021" y="1167345"/>
            <a:ext cx="6439914" cy="3654666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0F52F4A0-2472-4FF5-B581-A8921466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002" y="756517"/>
            <a:ext cx="417205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</a:t>
            </a:r>
            <a:r>
              <a:rPr kumimoji="0" lang="ru-RU" sz="1600" b="1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состояния и режимов охраны </a:t>
            </a:r>
            <a:endParaRPr kumimoji="0" lang="ru-RU" sz="1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объектов культурного наследия</a:t>
            </a:r>
            <a:endParaRPr kumimoji="0" lang="ru-RU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067F82E4-DD94-4134-8D38-89F51DEAB9D2}"/>
              </a:ext>
            </a:extLst>
          </p:cNvPr>
          <p:cNvSpPr/>
          <p:nvPr/>
        </p:nvSpPr>
        <p:spPr>
          <a:xfrm>
            <a:off x="3909940" y="3144461"/>
            <a:ext cx="494951" cy="86406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06419586-2208-47B2-8448-D5B42A256455}"/>
              </a:ext>
            </a:extLst>
          </p:cNvPr>
          <p:cNvGrpSpPr/>
          <p:nvPr/>
        </p:nvGrpSpPr>
        <p:grpSpPr>
          <a:xfrm>
            <a:off x="7102354" y="1392452"/>
            <a:ext cx="2036088" cy="3464773"/>
            <a:chOff x="7102354" y="1392452"/>
            <a:chExt cx="2036088" cy="3464773"/>
          </a:xfrm>
        </p:grpSpPr>
        <p:pic>
          <p:nvPicPr>
            <p:cNvPr id="8" name="Рисунок 7">
              <a:extLst>
                <a:ext uri="{FF2B5EF4-FFF2-40B4-BE49-F238E27FC236}">
                  <a16:creationId xmlns:a16="http://schemas.microsoft.com/office/drawing/2014/main" id="{477B5B00-5A43-4736-AEE7-FFA6CB254F9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102354" y="1417607"/>
              <a:ext cx="2036088" cy="3414463"/>
            </a:xfrm>
            <a:prstGeom prst="rect">
              <a:avLst/>
            </a:prstGeom>
            <a:effectLst>
              <a:outerShdw blurRad="50800" dist="76200" dir="8100000" algn="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0" name="Прямоугольник 9">
              <a:extLst>
                <a:ext uri="{FF2B5EF4-FFF2-40B4-BE49-F238E27FC236}">
                  <a16:creationId xmlns:a16="http://schemas.microsoft.com/office/drawing/2014/main" id="{2CB8105A-EEBC-4D15-BE23-479111A820AE}"/>
                </a:ext>
              </a:extLst>
            </p:cNvPr>
            <p:cNvSpPr/>
            <p:nvPr/>
          </p:nvSpPr>
          <p:spPr>
            <a:xfrm>
              <a:off x="7102354" y="1392452"/>
              <a:ext cx="2010590" cy="3464773"/>
            </a:xfrm>
            <a:prstGeom prst="rect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BB67027A-3797-4901-BC60-898ED2C320A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59" y="4491300"/>
            <a:ext cx="2678588" cy="1785725"/>
          </a:xfrm>
          <a:prstGeom prst="rect">
            <a:avLst/>
          </a:prstGeom>
        </p:spPr>
      </p:pic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EB353761-5D4F-4B81-AEBC-BE41C1B37EC7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32" y="1439508"/>
            <a:ext cx="2820826" cy="2993153"/>
          </a:xfrm>
          <a:prstGeom prst="rect">
            <a:avLst/>
          </a:prstGeom>
        </p:spPr>
      </p:pic>
      <p:sp>
        <p:nvSpPr>
          <p:cNvPr id="50" name="Прямоугольник 49">
            <a:extLst>
              <a:ext uri="{FF2B5EF4-FFF2-40B4-BE49-F238E27FC236}">
                <a16:creationId xmlns:a16="http://schemas.microsoft.com/office/drawing/2014/main" id="{EF728DB7-730C-41E3-8BD4-54C64EC45CC1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B2C19B60-C518-4134-8718-DEBE4290FDB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22939" y="1446681"/>
            <a:ext cx="1093079" cy="1030494"/>
          </a:xfrm>
          <a:prstGeom prst="rect">
            <a:avLst/>
          </a:prstGeom>
        </p:spPr>
      </p:pic>
      <p:sp>
        <p:nvSpPr>
          <p:cNvPr id="27" name="Rectangle 13">
            <a:extLst>
              <a:ext uri="{FF2B5EF4-FFF2-40B4-BE49-F238E27FC236}">
                <a16:creationId xmlns:a16="http://schemas.microsoft.com/office/drawing/2014/main" id="{BB876D0B-5D48-4615-8E6A-AE7F84AF0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129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1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Общая градостроительная ситуация</a:t>
            </a:r>
          </a:p>
        </p:txBody>
      </p:sp>
    </p:spTree>
    <p:extLst>
      <p:ext uri="{BB962C8B-B14F-4D97-AF65-F5344CB8AC3E}">
        <p14:creationId xmlns:p14="http://schemas.microsoft.com/office/powerpoint/2010/main" val="10885051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1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1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1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7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7500"/>
                            </p:stCondLst>
                            <p:childTnLst>
                              <p:par>
                                <p:cTn id="4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385 0.06689 L -2.77778E-6 3.33333E-6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49" y="-3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9" grpId="0" animBg="1"/>
      <p:bldP spid="2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477C7469-A5CD-4F0A-B6CD-6BAF958C231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5000"/>
                    </a14:imgEffect>
                    <a14:imgEffect>
                      <a14:saturation sat="200000"/>
                    </a14:imgEffect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376829"/>
            <a:ext cx="9144000" cy="4546229"/>
          </a:xfrm>
          <a:prstGeom prst="rect">
            <a:avLst/>
          </a:prstGeom>
        </p:spPr>
      </p:pic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E1974DD3-5F96-4580-951B-60D829803F78}"/>
              </a:ext>
            </a:extLst>
          </p:cNvPr>
          <p:cNvSpPr/>
          <p:nvPr/>
        </p:nvSpPr>
        <p:spPr>
          <a:xfrm>
            <a:off x="0" y="2611577"/>
            <a:ext cx="9141572" cy="147080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id="{BC07F3D4-1E81-491D-80B9-D4FAF1DC3D3E}"/>
              </a:ext>
            </a:extLst>
          </p:cNvPr>
          <p:cNvSpPr/>
          <p:nvPr/>
        </p:nvSpPr>
        <p:spPr>
          <a:xfrm>
            <a:off x="-2427" y="1350716"/>
            <a:ext cx="9143999" cy="1267367"/>
          </a:xfrm>
          <a:prstGeom prst="rect">
            <a:avLst/>
          </a:prstGeom>
          <a:solidFill>
            <a:srgbClr val="40546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7" name="Rectangle 13">
            <a:extLst>
              <a:ext uri="{FF2B5EF4-FFF2-40B4-BE49-F238E27FC236}">
                <a16:creationId xmlns:a16="http://schemas.microsoft.com/office/drawing/2014/main" id="{DA76121D-1E0E-49F5-8CEE-526B1C5E9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469" y="756517"/>
            <a:ext cx="417205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 состояния и режимов охраны </a:t>
            </a:r>
          </a:p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объектов культурного наследия</a:t>
            </a:r>
            <a:endParaRPr kumimoji="0" lang="ru-RU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17FBE6BE-49D3-4E5A-B0E6-FC285666A697}"/>
              </a:ext>
            </a:extLst>
          </p:cNvPr>
          <p:cNvSpPr/>
          <p:nvPr/>
        </p:nvSpPr>
        <p:spPr>
          <a:xfrm>
            <a:off x="-2427" y="5007025"/>
            <a:ext cx="9143999" cy="1267366"/>
          </a:xfrm>
          <a:prstGeom prst="rect">
            <a:avLst/>
          </a:prstGeom>
          <a:solidFill>
            <a:srgbClr val="798FA3"/>
          </a:solidFill>
          <a:ln w="285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FB3F80CB-8B71-4F29-98BB-D6F407154B87}"/>
              </a:ext>
            </a:extLst>
          </p:cNvPr>
          <p:cNvSpPr/>
          <p:nvPr/>
        </p:nvSpPr>
        <p:spPr>
          <a:xfrm>
            <a:off x="67088" y="4094866"/>
            <a:ext cx="9141572" cy="21005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Кроме того, на территории г. Краснодара расположены </a:t>
            </a:r>
            <a:r>
              <a:rPr lang="ru-RU" sz="12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18 объектов</a:t>
            </a: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, включенных в перечень выявленных объектов культурного наследия.</a:t>
            </a:r>
          </a:p>
          <a:p>
            <a:pPr lvl="0" defTabSz="489813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В настоящее время утверждено </a:t>
            </a:r>
            <a:r>
              <a:rPr lang="ru-RU" sz="12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48 проектов зон охраны </a:t>
            </a:r>
            <a:r>
              <a:rPr lang="ru-RU" sz="1200" kern="0" dirty="0" err="1">
                <a:solidFill>
                  <a:srgbClr val="586B7B"/>
                </a:solidFill>
                <a:latin typeface="Century Gothic" panose="020B0502020202020204" pitchFamily="34" charset="0"/>
              </a:rPr>
              <a:t>ОКН</a:t>
            </a:r>
            <a:r>
              <a:rPr lang="ru-RU" sz="12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 </a:t>
            </a:r>
            <a:r>
              <a:rPr lang="ru-RU" sz="12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с регламентами использования территории. </a:t>
            </a:r>
          </a:p>
          <a:p>
            <a:pPr lvl="0" defTabSz="489813" fontAlgn="base">
              <a:spcBef>
                <a:spcPct val="0"/>
              </a:spcBef>
              <a:spcAft>
                <a:spcPts val="1200"/>
              </a:spcAft>
              <a:defRPr/>
            </a:pPr>
            <a:r>
              <a:rPr lang="ru-RU" sz="1050" b="1" i="1" kern="0" dirty="0">
                <a:solidFill>
                  <a:srgbClr val="8398AB"/>
                </a:solidFill>
                <a:latin typeface="Century Gothic" panose="020B0502020202020204" pitchFamily="34" charset="0"/>
              </a:rPr>
              <a:t>В случае отсутствия утвержденного проекта зон охраны </a:t>
            </a:r>
            <a:r>
              <a:rPr lang="ru-RU" sz="1050" b="1" i="1" kern="0" dirty="0" err="1">
                <a:solidFill>
                  <a:srgbClr val="8398AB"/>
                </a:solidFill>
                <a:latin typeface="Century Gothic" panose="020B0502020202020204" pitchFamily="34" charset="0"/>
              </a:rPr>
              <a:t>ОКН</a:t>
            </a:r>
            <a:r>
              <a:rPr lang="ru-RU" sz="1050" b="1" i="1" kern="0" dirty="0">
                <a:solidFill>
                  <a:srgbClr val="8398AB"/>
                </a:solidFill>
                <a:latin typeface="Century Gothic" panose="020B0502020202020204" pitchFamily="34" charset="0"/>
              </a:rPr>
              <a:t>, устанавливаются защитные зоны объектов культурного наследия.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50" i="1" kern="0" dirty="0">
                <a:solidFill>
                  <a:schemeClr val="bg1"/>
                </a:solidFill>
                <a:latin typeface="Century Gothic" panose="020B0502020202020204" pitchFamily="34" charset="0"/>
              </a:rPr>
              <a:t>Город Краснодар включен в перечень исторических поселений регионального значения.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50" i="1" kern="0" dirty="0">
                <a:solidFill>
                  <a:schemeClr val="bg1"/>
                </a:solidFill>
                <a:latin typeface="Century Gothic" panose="020B0502020202020204" pitchFamily="34" charset="0"/>
              </a:rPr>
              <a:t>Граница исторического поселения города Краснодара установлена приказом администрации Краснодарского края от 01.03.2019 № 26-кн.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50" i="1" kern="0" dirty="0">
                <a:solidFill>
                  <a:schemeClr val="bg1"/>
                </a:solidFill>
                <a:latin typeface="Century Gothic" panose="020B0502020202020204" pitchFamily="34" charset="0"/>
              </a:rPr>
              <a:t>На территории исторического поселения выделены зоны с особыми требованиями к градостроительным регламентам.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50" i="1" kern="0" dirty="0">
                <a:solidFill>
                  <a:schemeClr val="bg1"/>
                </a:solidFill>
                <a:latin typeface="Century Gothic" panose="020B0502020202020204" pitchFamily="34" charset="0"/>
              </a:rPr>
              <a:t>Регламенты, установленные для зон охраны </a:t>
            </a:r>
            <a:r>
              <a:rPr lang="ru-RU" sz="1150" i="1" kern="0" dirty="0" err="1">
                <a:solidFill>
                  <a:schemeClr val="bg1"/>
                </a:solidFill>
                <a:latin typeface="Century Gothic" panose="020B0502020202020204" pitchFamily="34" charset="0"/>
              </a:rPr>
              <a:t>ОКН</a:t>
            </a:r>
            <a:r>
              <a:rPr lang="ru-RU" sz="1150" i="1" kern="0" dirty="0">
                <a:solidFill>
                  <a:schemeClr val="bg1"/>
                </a:solidFill>
                <a:latin typeface="Century Gothic" panose="020B0502020202020204" pitchFamily="34" charset="0"/>
              </a:rPr>
              <a:t> и зон в границах исторического поселения будут учтены 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50" i="1" kern="0" dirty="0">
                <a:solidFill>
                  <a:schemeClr val="bg1"/>
                </a:solidFill>
                <a:latin typeface="Century Gothic" panose="020B0502020202020204" pitchFamily="34" charset="0"/>
              </a:rPr>
              <a:t>при установлении параметров функциональных зон в генеральном плане.</a:t>
            </a:r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D1FA6555-BBB9-4E0C-9817-864F4054CED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51427" y="2611577"/>
            <a:ext cx="1390145" cy="1483289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DDF48877-BEF6-4252-81EE-8571C5157BC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856" y="2618083"/>
            <a:ext cx="1171436" cy="1464296"/>
          </a:xfrm>
          <a:prstGeom prst="rect">
            <a:avLst/>
          </a:prstGeom>
        </p:spPr>
      </p:pic>
      <p:sp>
        <p:nvSpPr>
          <p:cNvPr id="28" name="Rectangle 13">
            <a:extLst>
              <a:ext uri="{FF2B5EF4-FFF2-40B4-BE49-F238E27FC236}">
                <a16:creationId xmlns:a16="http://schemas.microsoft.com/office/drawing/2014/main" id="{BC12E82F-6A9D-4547-BAA8-F501ED5B7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664" y="1483109"/>
            <a:ext cx="8667427" cy="2492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lvl="0" defTabSz="489813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На территории муниципального образования город Краснодар </a:t>
            </a:r>
          </a:p>
          <a:p>
            <a:pPr lvl="0" defTabSz="489813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находятся </a:t>
            </a:r>
            <a:r>
              <a:rPr lang="ru-RU" sz="1600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508 объектов культурного наследия </a:t>
            </a: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(далее - </a:t>
            </a:r>
            <a:r>
              <a:rPr lang="ru-RU" sz="1600" b="1" kern="0" dirty="0" err="1">
                <a:solidFill>
                  <a:prstClr val="white"/>
                </a:solidFill>
                <a:latin typeface="Century Gothic" panose="020B0502020202020204" pitchFamily="34" charset="0"/>
              </a:rPr>
              <a:t>ОКН</a:t>
            </a: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), </a:t>
            </a:r>
          </a:p>
          <a:p>
            <a:pPr lvl="0" defTabSz="489813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ru-RU" sz="1600" b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включенных в единый государственный реестр объектов культурного наследия, </a:t>
            </a:r>
          </a:p>
          <a:p>
            <a:pPr lvl="0" defTabSz="489813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ru-RU" sz="1600" i="1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в том числе:</a:t>
            </a:r>
          </a:p>
          <a:p>
            <a:pPr marL="900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88 объектов федерального значения, </a:t>
            </a:r>
          </a:p>
          <a:p>
            <a:pPr marL="900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400" i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из них:</a:t>
            </a:r>
          </a:p>
          <a:p>
            <a:pPr marL="1260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7 памятников истории и культуры,</a:t>
            </a:r>
          </a:p>
          <a:p>
            <a:pPr marL="1260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81 объект археологии;</a:t>
            </a:r>
          </a:p>
          <a:p>
            <a:pPr marL="1260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419 объектов регионального значения </a:t>
            </a:r>
            <a:r>
              <a:rPr lang="ru-RU" sz="12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(памятников истории и культуры);</a:t>
            </a:r>
          </a:p>
          <a:p>
            <a:pPr marL="1260000" lvl="0" defTabSz="489813" fontAlgn="base">
              <a:spcBef>
                <a:spcPct val="0"/>
              </a:spcBef>
              <a:spcAft>
                <a:spcPct val="0"/>
              </a:spcAft>
              <a:buSzPct val="130000"/>
              <a:defRPr/>
            </a:pPr>
            <a:r>
              <a:rPr lang="ru-RU" sz="1400" b="1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1 объект местного значения </a:t>
            </a:r>
            <a:r>
              <a:rPr lang="ru-RU" sz="1200" kern="0" dirty="0">
                <a:solidFill>
                  <a:srgbClr val="586B7B"/>
                </a:solidFill>
                <a:latin typeface="Century Gothic" panose="020B0502020202020204" pitchFamily="34" charset="0"/>
              </a:rPr>
              <a:t>(памятник истории и культуры);</a:t>
            </a:r>
          </a:p>
        </p:txBody>
      </p:sp>
      <p:sp>
        <p:nvSpPr>
          <p:cNvPr id="46" name="Овал 45">
            <a:extLst>
              <a:ext uri="{FF2B5EF4-FFF2-40B4-BE49-F238E27FC236}">
                <a16:creationId xmlns:a16="http://schemas.microsoft.com/office/drawing/2014/main" id="{36CB45D2-BD29-49EB-BBD2-5B2A44122F28}"/>
              </a:ext>
            </a:extLst>
          </p:cNvPr>
          <p:cNvSpPr>
            <a:spLocks noChangeAspect="1"/>
          </p:cNvSpPr>
          <p:nvPr/>
        </p:nvSpPr>
        <p:spPr>
          <a:xfrm>
            <a:off x="1243073" y="3117782"/>
            <a:ext cx="140400" cy="140400"/>
          </a:xfrm>
          <a:prstGeom prst="ellipse">
            <a:avLst/>
          </a:prstGeom>
          <a:solidFill>
            <a:srgbClr val="D39A2F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Овал 46">
            <a:extLst>
              <a:ext uri="{FF2B5EF4-FFF2-40B4-BE49-F238E27FC236}">
                <a16:creationId xmlns:a16="http://schemas.microsoft.com/office/drawing/2014/main" id="{39E70D41-7D68-4EEA-AB2A-231CB7576E4B}"/>
              </a:ext>
            </a:extLst>
          </p:cNvPr>
          <p:cNvSpPr>
            <a:spLocks noChangeAspect="1"/>
          </p:cNvSpPr>
          <p:nvPr/>
        </p:nvSpPr>
        <p:spPr>
          <a:xfrm>
            <a:off x="1243073" y="3336054"/>
            <a:ext cx="140400" cy="140400"/>
          </a:xfrm>
          <a:prstGeom prst="ellipse">
            <a:avLst/>
          </a:prstGeom>
          <a:solidFill>
            <a:srgbClr val="D39A2F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Овал 47">
            <a:extLst>
              <a:ext uri="{FF2B5EF4-FFF2-40B4-BE49-F238E27FC236}">
                <a16:creationId xmlns:a16="http://schemas.microsoft.com/office/drawing/2014/main" id="{F00C27AD-A11C-47DD-B0D5-C0BE51B353F0}"/>
              </a:ext>
            </a:extLst>
          </p:cNvPr>
          <p:cNvSpPr>
            <a:spLocks noChangeAspect="1"/>
          </p:cNvSpPr>
          <p:nvPr/>
        </p:nvSpPr>
        <p:spPr>
          <a:xfrm>
            <a:off x="1243073" y="3554326"/>
            <a:ext cx="140400" cy="140400"/>
          </a:xfrm>
          <a:prstGeom prst="ellipse">
            <a:avLst/>
          </a:prstGeom>
          <a:solidFill>
            <a:srgbClr val="D39A2F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Овал 48">
            <a:extLst>
              <a:ext uri="{FF2B5EF4-FFF2-40B4-BE49-F238E27FC236}">
                <a16:creationId xmlns:a16="http://schemas.microsoft.com/office/drawing/2014/main" id="{6F1B5035-D8E1-4F6C-B0F5-4DB5D8AD6D38}"/>
              </a:ext>
            </a:extLst>
          </p:cNvPr>
          <p:cNvSpPr>
            <a:spLocks noChangeAspect="1"/>
          </p:cNvSpPr>
          <p:nvPr/>
        </p:nvSpPr>
        <p:spPr>
          <a:xfrm>
            <a:off x="1243073" y="3772598"/>
            <a:ext cx="140400" cy="140400"/>
          </a:xfrm>
          <a:prstGeom prst="ellipse">
            <a:avLst/>
          </a:prstGeom>
          <a:solidFill>
            <a:srgbClr val="D39A2F"/>
          </a:solidFill>
          <a:ln w="254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Прямоугольник 49">
            <a:extLst>
              <a:ext uri="{FF2B5EF4-FFF2-40B4-BE49-F238E27FC236}">
                <a16:creationId xmlns:a16="http://schemas.microsoft.com/office/drawing/2014/main" id="{EAA208A4-5CDA-45EB-9C50-AE79FAA9B448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  <p:sp>
        <p:nvSpPr>
          <p:cNvPr id="25" name="Rectangle 13">
            <a:extLst>
              <a:ext uri="{FF2B5EF4-FFF2-40B4-BE49-F238E27FC236}">
                <a16:creationId xmlns:a16="http://schemas.microsoft.com/office/drawing/2014/main" id="{8197F4EC-9936-415E-ACF2-5AF053BEA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129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1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Общая градостроительная ситуация</a:t>
            </a:r>
          </a:p>
        </p:txBody>
      </p:sp>
    </p:spTree>
    <p:extLst>
      <p:ext uri="{BB962C8B-B14F-4D97-AF65-F5344CB8AC3E}">
        <p14:creationId xmlns:p14="http://schemas.microsoft.com/office/powerpoint/2010/main" val="307727232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250"/>
                            </p:stCondLst>
                            <p:childTnLst>
                              <p:par>
                                <p:cTn id="2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9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9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250"/>
                            </p:stCondLst>
                            <p:childTnLst>
                              <p:par>
                                <p:cTn id="6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39" grpId="0" animBg="1"/>
      <p:bldP spid="27" grpId="0"/>
      <p:bldP spid="30" grpId="0" animBg="1"/>
      <p:bldP spid="3" grpId="0"/>
      <p:bldP spid="28" grpId="0"/>
      <p:bldP spid="46" grpId="0" animBg="1"/>
      <p:bldP spid="47" grpId="0" animBg="1"/>
      <p:bldP spid="48" grpId="0" animBg="1"/>
      <p:bldP spid="49" grpId="0" animBg="1"/>
      <p:bldP spid="2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E140CC90-0555-4E9B-A78D-471F980008E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47" y="1574526"/>
            <a:ext cx="9142211" cy="4465056"/>
          </a:xfrm>
          <a:prstGeom prst="rect">
            <a:avLst/>
          </a:prstGeom>
        </p:spPr>
      </p:pic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9931AE9B-4A42-4D73-915A-F62C05FF6E3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65534" y="5137076"/>
            <a:ext cx="1781599" cy="1139949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E3AC62FD-44B8-464D-9B2E-BA7B961B1295}"/>
              </a:ext>
            </a:extLst>
          </p:cNvPr>
          <p:cNvSpPr/>
          <p:nvPr/>
        </p:nvSpPr>
        <p:spPr>
          <a:xfrm>
            <a:off x="0" y="574744"/>
            <a:ext cx="9143999" cy="802085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8986" tIns="24493" rIns="48986" bIns="2449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4492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96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0F54A19A-BC67-4128-A833-BD8F44C598F7}"/>
              </a:ext>
            </a:extLst>
          </p:cNvPr>
          <p:cNvGrpSpPr/>
          <p:nvPr/>
        </p:nvGrpSpPr>
        <p:grpSpPr>
          <a:xfrm>
            <a:off x="-2427" y="0"/>
            <a:ext cx="9144001" cy="582246"/>
            <a:chOff x="4267197" y="0"/>
            <a:chExt cx="12801601" cy="815144"/>
          </a:xfrm>
        </p:grpSpPr>
        <p:sp>
          <p:nvSpPr>
            <p:cNvPr id="22" name="Прямоугольник 21">
              <a:extLst>
                <a:ext uri="{FF2B5EF4-FFF2-40B4-BE49-F238E27FC236}">
                  <a16:creationId xmlns:a16="http://schemas.microsoft.com/office/drawing/2014/main" id="{8A9EB6A5-AA45-4B8D-8E4E-61E57F9D1B9D}"/>
                </a:ext>
              </a:extLst>
            </p:cNvPr>
            <p:cNvSpPr/>
            <p:nvPr/>
          </p:nvSpPr>
          <p:spPr>
            <a:xfrm>
              <a:off x="4267197" y="0"/>
              <a:ext cx="12801601" cy="81514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26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86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" name="Рисунок 22">
              <a:extLst>
                <a:ext uri="{FF2B5EF4-FFF2-40B4-BE49-F238E27FC236}">
                  <a16:creationId xmlns:a16="http://schemas.microsoft.com/office/drawing/2014/main" id="{D04CBFF8-4EFC-4628-BC0D-75B2490A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19268" y="195163"/>
              <a:ext cx="4074516" cy="414316"/>
            </a:xfrm>
            <a:prstGeom prst="rect">
              <a:avLst/>
            </a:prstGeom>
          </p:spPr>
        </p:pic>
      </p:grp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6EF6686B-14C5-4961-AA13-FECF2FEAEF0D}"/>
              </a:ext>
            </a:extLst>
          </p:cNvPr>
          <p:cNvSpPr/>
          <p:nvPr/>
        </p:nvSpPr>
        <p:spPr>
          <a:xfrm>
            <a:off x="-2427" y="6277026"/>
            <a:ext cx="9144002" cy="581143"/>
          </a:xfrm>
          <a:prstGeom prst="rect">
            <a:avLst/>
          </a:prstGeom>
          <a:solidFill>
            <a:srgbClr val="586B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5314" tIns="32657" rIns="65314" bIns="3265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86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3DDF1-D7F6-4253-8AE2-F58E1FC92D57}"/>
              </a:ext>
            </a:extLst>
          </p:cNvPr>
          <p:cNvSpPr txBox="1"/>
          <p:nvPr/>
        </p:nvSpPr>
        <p:spPr>
          <a:xfrm>
            <a:off x="66641" y="6436800"/>
            <a:ext cx="8937450" cy="27699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326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НАУЧНО-ИССЛЕДОВАТЕЛЬСКИЙ ИНСТИТУТ ПЕРСПЕКТИВНОГО ГРАДОСТРОИТЕЛЬСТВА                               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ООО «НИИ 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ПГ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»</a:t>
            </a:r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0F52F4A0-2472-4FF5-B581-A8921466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09" y="756517"/>
            <a:ext cx="500254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Схема зон</a:t>
            </a:r>
          </a:p>
          <a:p>
            <a:pPr lvl="0" defTabSz="4898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kern="0" dirty="0">
                <a:solidFill>
                  <a:prstClr val="white"/>
                </a:solidFill>
                <a:latin typeface="Century Gothic" panose="020B0502020202020204" pitchFamily="34" charset="0"/>
              </a:rPr>
              <a:t>с особыми условиями использования </a:t>
            </a: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территории</a:t>
            </a:r>
            <a:endParaRPr kumimoji="0" lang="ru-RU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2B46E35A-D1A8-441B-A45F-F9CB41880531}"/>
              </a:ext>
            </a:extLst>
          </p:cNvPr>
          <p:cNvSpPr/>
          <p:nvPr/>
        </p:nvSpPr>
        <p:spPr>
          <a:xfrm>
            <a:off x="181416" y="106101"/>
            <a:ext cx="33249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/>
            <a:r>
              <a:rPr lang="ru-RU" altLang="ru-RU" sz="1600" dirty="0">
                <a:solidFill>
                  <a:srgbClr val="E7E6E6"/>
                </a:solidFill>
                <a:latin typeface="Century Gothic" panose="020B0502020202020204" pitchFamily="34" charset="0"/>
              </a:rPr>
              <a:t>Санкт-Петербург - Краснодар</a:t>
            </a:r>
            <a:endParaRPr lang="ru-RU" altLang="ru-RU" sz="1600" dirty="0">
              <a:solidFill>
                <a:srgbClr val="E7E6E6"/>
              </a:solidFill>
              <a:latin typeface="Arial" panose="020B0604020202020204" pitchFamily="34" charset="0"/>
            </a:endParaRPr>
          </a:p>
        </p:txBody>
      </p:sp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09A1CD00-CE59-4F77-A64E-ADA778BADF9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5298172"/>
            <a:ext cx="1652631" cy="978853"/>
          </a:xfrm>
          <a:prstGeom prst="rect">
            <a:avLst/>
          </a:prstGeom>
        </p:spPr>
      </p:pic>
      <p:sp>
        <p:nvSpPr>
          <p:cNvPr id="24" name="Rectangle 13">
            <a:extLst>
              <a:ext uri="{FF2B5EF4-FFF2-40B4-BE49-F238E27FC236}">
                <a16:creationId xmlns:a16="http://schemas.microsoft.com/office/drawing/2014/main" id="{CD63ED16-3213-4FF2-9DB5-F5BBE0035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226" y="1401932"/>
            <a:ext cx="5301865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0" cap="none" spc="0" normalizeH="0" baseline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Градостроительный анализ территории</a:t>
            </a:r>
            <a:r>
              <a:rPr kumimoji="0" lang="ru-RU" sz="1100" b="1" i="0" u="none" strike="noStrike" kern="0" cap="none" spc="0" normalizeH="0" noProof="0" dirty="0">
                <a:ln>
                  <a:noFill/>
                </a:ln>
                <a:solidFill>
                  <a:srgbClr val="586B7B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МО город Краснодар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81FC5B87-B3E7-4DFB-8A0E-AB62361408B4}"/>
              </a:ext>
            </a:extLst>
          </p:cNvPr>
          <p:cNvSpPr>
            <a:spLocks/>
          </p:cNvSpPr>
          <p:nvPr/>
        </p:nvSpPr>
        <p:spPr bwMode="auto">
          <a:xfrm>
            <a:off x="4725245" y="1632683"/>
            <a:ext cx="4435475" cy="4406900"/>
          </a:xfrm>
          <a:custGeom>
            <a:avLst/>
            <a:gdLst>
              <a:gd name="T0" fmla="*/ 1299 w 12291"/>
              <a:gd name="T1" fmla="*/ 12210 h 12220"/>
              <a:gd name="T2" fmla="*/ 0 w 12291"/>
              <a:gd name="T3" fmla="*/ 12220 h 12220"/>
              <a:gd name="T4" fmla="*/ 969 w 12291"/>
              <a:gd name="T5" fmla="*/ 11441 h 12220"/>
              <a:gd name="T6" fmla="*/ 1797 w 12291"/>
              <a:gd name="T7" fmla="*/ 10831 h 12220"/>
              <a:gd name="T8" fmla="*/ 2344 w 12291"/>
              <a:gd name="T9" fmla="*/ 9847 h 12220"/>
              <a:gd name="T10" fmla="*/ 2673 w 12291"/>
              <a:gd name="T11" fmla="*/ 9612 h 12220"/>
              <a:gd name="T12" fmla="*/ 3095 w 12291"/>
              <a:gd name="T13" fmla="*/ 9050 h 12220"/>
              <a:gd name="T14" fmla="*/ 3436 w 12291"/>
              <a:gd name="T15" fmla="*/ 8853 h 12220"/>
              <a:gd name="T16" fmla="*/ 3562 w 12291"/>
              <a:gd name="T17" fmla="*/ 8264 h 12220"/>
              <a:gd name="T18" fmla="*/ 4675 w 12291"/>
              <a:gd name="T19" fmla="*/ 7855 h 12220"/>
              <a:gd name="T20" fmla="*/ 5067 w 12291"/>
              <a:gd name="T21" fmla="*/ 7406 h 12220"/>
              <a:gd name="T22" fmla="*/ 5495 w 12291"/>
              <a:gd name="T23" fmla="*/ 7236 h 12220"/>
              <a:gd name="T24" fmla="*/ 5955 w 12291"/>
              <a:gd name="T25" fmla="*/ 6596 h 12220"/>
              <a:gd name="T26" fmla="*/ 6864 w 12291"/>
              <a:gd name="T27" fmla="*/ 5877 h 12220"/>
              <a:gd name="T28" fmla="*/ 7252 w 12291"/>
              <a:gd name="T29" fmla="*/ 5705 h 12220"/>
              <a:gd name="T30" fmla="*/ 7735 w 12291"/>
              <a:gd name="T31" fmla="*/ 5190 h 12220"/>
              <a:gd name="T32" fmla="*/ 8015 w 12291"/>
              <a:gd name="T33" fmla="*/ 3898 h 12220"/>
              <a:gd name="T34" fmla="*/ 7737 w 12291"/>
              <a:gd name="T35" fmla="*/ 3110 h 12220"/>
              <a:gd name="T36" fmla="*/ 6344 w 12291"/>
              <a:gd name="T37" fmla="*/ 2300 h 12220"/>
              <a:gd name="T38" fmla="*/ 4923 w 12291"/>
              <a:gd name="T39" fmla="*/ 2641 h 12220"/>
              <a:gd name="T40" fmla="*/ 4365 w 12291"/>
              <a:gd name="T41" fmla="*/ 3165 h 12220"/>
              <a:gd name="T42" fmla="*/ 4095 w 12291"/>
              <a:gd name="T43" fmla="*/ 3423 h 12220"/>
              <a:gd name="T44" fmla="*/ 3774 w 12291"/>
              <a:gd name="T45" fmla="*/ 3551 h 12220"/>
              <a:gd name="T46" fmla="*/ 3282 w 12291"/>
              <a:gd name="T47" fmla="*/ 3532 h 12220"/>
              <a:gd name="T48" fmla="*/ 3137 w 12291"/>
              <a:gd name="T49" fmla="*/ 3692 h 12220"/>
              <a:gd name="T50" fmla="*/ 2701 w 12291"/>
              <a:gd name="T51" fmla="*/ 1973 h 12220"/>
              <a:gd name="T52" fmla="*/ 3470 w 12291"/>
              <a:gd name="T53" fmla="*/ 1038 h 12220"/>
              <a:gd name="T54" fmla="*/ 3808 w 12291"/>
              <a:gd name="T55" fmla="*/ 721 h 12220"/>
              <a:gd name="T56" fmla="*/ 4902 w 12291"/>
              <a:gd name="T57" fmla="*/ 240 h 12220"/>
              <a:gd name="T58" fmla="*/ 5939 w 12291"/>
              <a:gd name="T59" fmla="*/ 0 h 12220"/>
              <a:gd name="T60" fmla="*/ 9385 w 12291"/>
              <a:gd name="T61" fmla="*/ 1186 h 12220"/>
              <a:gd name="T62" fmla="*/ 9847 w 12291"/>
              <a:gd name="T63" fmla="*/ 1657 h 12220"/>
              <a:gd name="T64" fmla="*/ 10159 w 12291"/>
              <a:gd name="T65" fmla="*/ 2282 h 12220"/>
              <a:gd name="T66" fmla="*/ 10472 w 12291"/>
              <a:gd name="T67" fmla="*/ 3079 h 12220"/>
              <a:gd name="T68" fmla="*/ 10581 w 12291"/>
              <a:gd name="T69" fmla="*/ 4048 h 12220"/>
              <a:gd name="T70" fmla="*/ 11197 w 12291"/>
              <a:gd name="T71" fmla="*/ 3699 h 12220"/>
              <a:gd name="T72" fmla="*/ 11691 w 12291"/>
              <a:gd name="T73" fmla="*/ 3470 h 12220"/>
              <a:gd name="T74" fmla="*/ 12281 w 12291"/>
              <a:gd name="T75" fmla="*/ 3196 h 12220"/>
              <a:gd name="T76" fmla="*/ 12278 w 12291"/>
              <a:gd name="T77" fmla="*/ 3813 h 12220"/>
              <a:gd name="T78" fmla="*/ 12047 w 12291"/>
              <a:gd name="T79" fmla="*/ 4078 h 12220"/>
              <a:gd name="T80" fmla="*/ 11960 w 12291"/>
              <a:gd name="T81" fmla="*/ 4299 h 12220"/>
              <a:gd name="T82" fmla="*/ 12281 w 12291"/>
              <a:gd name="T83" fmla="*/ 4182 h 12220"/>
              <a:gd name="T84" fmla="*/ 12291 w 12291"/>
              <a:gd name="T85" fmla="*/ 5181 h 12220"/>
              <a:gd name="T86" fmla="*/ 10326 w 12291"/>
              <a:gd name="T87" fmla="*/ 6355 h 12220"/>
              <a:gd name="T88" fmla="*/ 9632 w 12291"/>
              <a:gd name="T89" fmla="*/ 7032 h 12220"/>
              <a:gd name="T90" fmla="*/ 9007 w 12291"/>
              <a:gd name="T91" fmla="*/ 7538 h 12220"/>
              <a:gd name="T92" fmla="*/ 8643 w 12291"/>
              <a:gd name="T93" fmla="*/ 8002 h 12220"/>
              <a:gd name="T94" fmla="*/ 8393 w 12291"/>
              <a:gd name="T95" fmla="*/ 8237 h 12220"/>
              <a:gd name="T96" fmla="*/ 7412 w 12291"/>
              <a:gd name="T97" fmla="*/ 8771 h 12220"/>
              <a:gd name="T98" fmla="*/ 6784 w 12291"/>
              <a:gd name="T99" fmla="*/ 8972 h 12220"/>
              <a:gd name="T100" fmla="*/ 6424 w 12291"/>
              <a:gd name="T101" fmla="*/ 9362 h 12220"/>
              <a:gd name="T102" fmla="*/ 5468 w 12291"/>
              <a:gd name="T103" fmla="*/ 9550 h 12220"/>
              <a:gd name="T104" fmla="*/ 5231 w 12291"/>
              <a:gd name="T105" fmla="*/ 9740 h 12220"/>
              <a:gd name="T106" fmla="*/ 4686 w 12291"/>
              <a:gd name="T107" fmla="*/ 10019 h 12220"/>
              <a:gd name="T108" fmla="*/ 4048 w 12291"/>
              <a:gd name="T109" fmla="*/ 10753 h 12220"/>
              <a:gd name="T110" fmla="*/ 3714 w 12291"/>
              <a:gd name="T111" fmla="*/ 10961 h 12220"/>
              <a:gd name="T112" fmla="*/ 3403 w 12291"/>
              <a:gd name="T113" fmla="*/ 11468 h 12220"/>
              <a:gd name="T114" fmla="*/ 3188 w 12291"/>
              <a:gd name="T115" fmla="*/ 12220 h 12220"/>
              <a:gd name="T116" fmla="*/ 1594 w 12291"/>
              <a:gd name="T117" fmla="*/ 12220 h 12220"/>
              <a:gd name="T118" fmla="*/ 1594 w 12291"/>
              <a:gd name="T119" fmla="*/ 12019 h 12220"/>
              <a:gd name="T120" fmla="*/ 1299 w 12291"/>
              <a:gd name="T121" fmla="*/ 12210 h 12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291" h="12220">
                <a:moveTo>
                  <a:pt x="1299" y="12210"/>
                </a:moveTo>
                <a:lnTo>
                  <a:pt x="0" y="12220"/>
                </a:lnTo>
                <a:cubicBezTo>
                  <a:pt x="147" y="12060"/>
                  <a:pt x="531" y="11766"/>
                  <a:pt x="969" y="11441"/>
                </a:cubicBezTo>
                <a:lnTo>
                  <a:pt x="1797" y="10831"/>
                </a:lnTo>
                <a:lnTo>
                  <a:pt x="2344" y="9847"/>
                </a:lnTo>
                <a:lnTo>
                  <a:pt x="2673" y="9612"/>
                </a:lnTo>
                <a:lnTo>
                  <a:pt x="3095" y="9050"/>
                </a:lnTo>
                <a:lnTo>
                  <a:pt x="3436" y="8853"/>
                </a:lnTo>
                <a:cubicBezTo>
                  <a:pt x="3484" y="8567"/>
                  <a:pt x="3491" y="8438"/>
                  <a:pt x="3562" y="8264"/>
                </a:cubicBezTo>
                <a:cubicBezTo>
                  <a:pt x="3715" y="7884"/>
                  <a:pt x="4261" y="7561"/>
                  <a:pt x="4675" y="7855"/>
                </a:cubicBezTo>
                <a:lnTo>
                  <a:pt x="5067" y="7406"/>
                </a:lnTo>
                <a:lnTo>
                  <a:pt x="5495" y="7236"/>
                </a:lnTo>
                <a:lnTo>
                  <a:pt x="5955" y="6596"/>
                </a:lnTo>
                <a:lnTo>
                  <a:pt x="6864" y="5877"/>
                </a:lnTo>
                <a:lnTo>
                  <a:pt x="7252" y="5705"/>
                </a:lnTo>
                <a:lnTo>
                  <a:pt x="7735" y="5190"/>
                </a:lnTo>
                <a:lnTo>
                  <a:pt x="8015" y="3898"/>
                </a:lnTo>
                <a:lnTo>
                  <a:pt x="7737" y="3110"/>
                </a:lnTo>
                <a:lnTo>
                  <a:pt x="6344" y="2300"/>
                </a:lnTo>
                <a:lnTo>
                  <a:pt x="4923" y="2641"/>
                </a:lnTo>
                <a:lnTo>
                  <a:pt x="4365" y="3165"/>
                </a:lnTo>
                <a:lnTo>
                  <a:pt x="4095" y="3423"/>
                </a:lnTo>
                <a:lnTo>
                  <a:pt x="3774" y="3551"/>
                </a:lnTo>
                <a:cubicBezTo>
                  <a:pt x="3586" y="3581"/>
                  <a:pt x="3419" y="3579"/>
                  <a:pt x="3282" y="3532"/>
                </a:cubicBezTo>
                <a:lnTo>
                  <a:pt x="3137" y="3692"/>
                </a:lnTo>
                <a:cubicBezTo>
                  <a:pt x="2565" y="3323"/>
                  <a:pt x="2287" y="2826"/>
                  <a:pt x="2701" y="1973"/>
                </a:cubicBezTo>
                <a:lnTo>
                  <a:pt x="3470" y="1038"/>
                </a:lnTo>
                <a:lnTo>
                  <a:pt x="3808" y="721"/>
                </a:lnTo>
                <a:lnTo>
                  <a:pt x="4902" y="240"/>
                </a:lnTo>
                <a:lnTo>
                  <a:pt x="5939" y="0"/>
                </a:lnTo>
                <a:lnTo>
                  <a:pt x="9385" y="1186"/>
                </a:lnTo>
                <a:lnTo>
                  <a:pt x="9847" y="1657"/>
                </a:lnTo>
                <a:lnTo>
                  <a:pt x="10159" y="2282"/>
                </a:lnTo>
                <a:lnTo>
                  <a:pt x="10472" y="3079"/>
                </a:lnTo>
                <a:lnTo>
                  <a:pt x="10581" y="4048"/>
                </a:lnTo>
                <a:lnTo>
                  <a:pt x="11197" y="3699"/>
                </a:lnTo>
                <a:lnTo>
                  <a:pt x="11691" y="3470"/>
                </a:lnTo>
                <a:lnTo>
                  <a:pt x="12281" y="3196"/>
                </a:lnTo>
                <a:lnTo>
                  <a:pt x="12278" y="3813"/>
                </a:lnTo>
                <a:lnTo>
                  <a:pt x="12047" y="4078"/>
                </a:lnTo>
                <a:lnTo>
                  <a:pt x="11960" y="4299"/>
                </a:lnTo>
                <a:lnTo>
                  <a:pt x="12281" y="4182"/>
                </a:lnTo>
                <a:lnTo>
                  <a:pt x="12291" y="5181"/>
                </a:lnTo>
                <a:lnTo>
                  <a:pt x="10326" y="6355"/>
                </a:lnTo>
                <a:lnTo>
                  <a:pt x="9632" y="7032"/>
                </a:lnTo>
                <a:lnTo>
                  <a:pt x="9007" y="7538"/>
                </a:lnTo>
                <a:lnTo>
                  <a:pt x="8643" y="8002"/>
                </a:lnTo>
                <a:lnTo>
                  <a:pt x="8393" y="8237"/>
                </a:lnTo>
                <a:lnTo>
                  <a:pt x="7412" y="8771"/>
                </a:lnTo>
                <a:lnTo>
                  <a:pt x="6784" y="8972"/>
                </a:lnTo>
                <a:lnTo>
                  <a:pt x="6424" y="9362"/>
                </a:lnTo>
                <a:lnTo>
                  <a:pt x="5468" y="9550"/>
                </a:lnTo>
                <a:lnTo>
                  <a:pt x="5231" y="9740"/>
                </a:lnTo>
                <a:lnTo>
                  <a:pt x="4686" y="10019"/>
                </a:lnTo>
                <a:lnTo>
                  <a:pt x="4048" y="10753"/>
                </a:lnTo>
                <a:lnTo>
                  <a:pt x="3714" y="10961"/>
                </a:lnTo>
                <a:lnTo>
                  <a:pt x="3403" y="11468"/>
                </a:lnTo>
                <a:lnTo>
                  <a:pt x="3188" y="12220"/>
                </a:lnTo>
                <a:lnTo>
                  <a:pt x="1594" y="12220"/>
                </a:lnTo>
                <a:lnTo>
                  <a:pt x="1594" y="12019"/>
                </a:lnTo>
                <a:lnTo>
                  <a:pt x="1299" y="12210"/>
                </a:lnTo>
                <a:close/>
              </a:path>
            </a:pathLst>
          </a:custGeom>
          <a:solidFill>
            <a:srgbClr val="A7A6F0">
              <a:alpha val="49804"/>
            </a:srgbClr>
          </a:solidFill>
          <a:ln w="22225" cap="flat">
            <a:solidFill>
              <a:srgbClr val="A7A6F0"/>
            </a:solidFill>
            <a:prstDash val="solid"/>
            <a:miter lim="800000"/>
            <a:headEnd/>
            <a:tailEnd/>
          </a:ln>
          <a:effectLst>
            <a:outerShdw blurRad="38100" dist="38100" dir="2700000" algn="tl" rotWithShape="0">
              <a:prstClr val="black">
                <a:alpha val="7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D5C215C1-5324-4D1E-8AC1-A6A746E95003}"/>
              </a:ext>
            </a:extLst>
          </p:cNvPr>
          <p:cNvGrpSpPr/>
          <p:nvPr/>
        </p:nvGrpSpPr>
        <p:grpSpPr>
          <a:xfrm>
            <a:off x="-2427" y="1377490"/>
            <a:ext cx="3089576" cy="838659"/>
            <a:chOff x="-2427" y="1377490"/>
            <a:chExt cx="3089576" cy="838659"/>
          </a:xfrm>
        </p:grpSpPr>
        <p:sp>
          <p:nvSpPr>
            <p:cNvPr id="49" name="Прямоугольник 48">
              <a:extLst>
                <a:ext uri="{FF2B5EF4-FFF2-40B4-BE49-F238E27FC236}">
                  <a16:creationId xmlns:a16="http://schemas.microsoft.com/office/drawing/2014/main" id="{1CCB1411-2679-435D-BEC2-CC3CDD0F3D3F}"/>
                </a:ext>
              </a:extLst>
            </p:cNvPr>
            <p:cNvSpPr/>
            <p:nvPr/>
          </p:nvSpPr>
          <p:spPr>
            <a:xfrm>
              <a:off x="-2427" y="1377490"/>
              <a:ext cx="3089576" cy="838659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" name="Группа 8">
              <a:extLst>
                <a:ext uri="{FF2B5EF4-FFF2-40B4-BE49-F238E27FC236}">
                  <a16:creationId xmlns:a16="http://schemas.microsoft.com/office/drawing/2014/main" id="{45BDBB07-AA9B-4616-9044-067D1389D105}"/>
                </a:ext>
              </a:extLst>
            </p:cNvPr>
            <p:cNvGrpSpPr/>
            <p:nvPr/>
          </p:nvGrpSpPr>
          <p:grpSpPr>
            <a:xfrm>
              <a:off x="139909" y="1410173"/>
              <a:ext cx="2810825" cy="769887"/>
              <a:chOff x="139909" y="1410173"/>
              <a:chExt cx="2810825" cy="769887"/>
            </a:xfrm>
          </p:grpSpPr>
          <p:sp>
            <p:nvSpPr>
              <p:cNvPr id="27" name="Прямоугольник 26">
                <a:extLst>
                  <a:ext uri="{FF2B5EF4-FFF2-40B4-BE49-F238E27FC236}">
                    <a16:creationId xmlns:a16="http://schemas.microsoft.com/office/drawing/2014/main" id="{C616FDF6-560B-4450-9D75-8B48BF7E94B4}"/>
                  </a:ext>
                </a:extLst>
              </p:cNvPr>
              <p:cNvSpPr/>
              <p:nvPr/>
            </p:nvSpPr>
            <p:spPr>
              <a:xfrm>
                <a:off x="139909" y="1491331"/>
                <a:ext cx="219600" cy="118800"/>
              </a:xfrm>
              <a:prstGeom prst="rect">
                <a:avLst/>
              </a:prstGeom>
              <a:solidFill>
                <a:srgbClr val="A7A6F0">
                  <a:alpha val="50000"/>
                </a:srgbClr>
              </a:solidFill>
              <a:ln w="22225">
                <a:solidFill>
                  <a:srgbClr val="A7A6F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000">
                  <a:solidFill>
                    <a:schemeClr val="tx1"/>
                  </a:solidFill>
                  <a:latin typeface="Century Gothic" panose="020B0502020202020204" pitchFamily="34" charset="0"/>
                </a:endParaRPr>
              </a:p>
            </p:txBody>
          </p:sp>
          <p:sp>
            <p:nvSpPr>
              <p:cNvPr id="33" name="Прямоугольник 32">
                <a:extLst>
                  <a:ext uri="{FF2B5EF4-FFF2-40B4-BE49-F238E27FC236}">
                    <a16:creationId xmlns:a16="http://schemas.microsoft.com/office/drawing/2014/main" id="{4C90775E-F468-44F6-A471-730061AD6D93}"/>
                  </a:ext>
                </a:extLst>
              </p:cNvPr>
              <p:cNvSpPr/>
              <p:nvPr/>
            </p:nvSpPr>
            <p:spPr>
              <a:xfrm>
                <a:off x="139909" y="1710969"/>
                <a:ext cx="219600" cy="118800"/>
              </a:xfrm>
              <a:prstGeom prst="rect">
                <a:avLst/>
              </a:prstGeom>
              <a:solidFill>
                <a:srgbClr val="DF72FF"/>
              </a:solidFill>
              <a:ln w="63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000">
                  <a:solidFill>
                    <a:schemeClr val="tx1"/>
                  </a:solidFill>
                  <a:latin typeface="Century Gothic" panose="020B0502020202020204" pitchFamily="34" charset="0"/>
                </a:endParaRPr>
              </a:p>
            </p:txBody>
          </p:sp>
          <p:sp>
            <p:nvSpPr>
              <p:cNvPr id="34" name="Прямоугольник 33">
                <a:extLst>
                  <a:ext uri="{FF2B5EF4-FFF2-40B4-BE49-F238E27FC236}">
                    <a16:creationId xmlns:a16="http://schemas.microsoft.com/office/drawing/2014/main" id="{7F875218-8489-4D7A-8BDA-9CC32AFC9D4B}"/>
                  </a:ext>
                </a:extLst>
              </p:cNvPr>
              <p:cNvSpPr/>
              <p:nvPr/>
            </p:nvSpPr>
            <p:spPr>
              <a:xfrm>
                <a:off x="139909" y="1932134"/>
                <a:ext cx="219600" cy="118800"/>
              </a:xfrm>
              <a:prstGeom prst="rect">
                <a:avLst/>
              </a:prstGeom>
              <a:solidFill>
                <a:srgbClr val="FF5F5F"/>
              </a:solidFill>
              <a:ln w="6350">
                <a:solidFill>
                  <a:schemeClr val="bg1">
                    <a:lumMod val="75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000">
                  <a:solidFill>
                    <a:schemeClr val="tx1"/>
                  </a:solidFill>
                  <a:latin typeface="Century Gothic" panose="020B0502020202020204" pitchFamily="34" charset="0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12B071F3-3544-4494-9303-998FB0420879}"/>
                  </a:ext>
                </a:extLst>
              </p:cNvPr>
              <p:cNvSpPr txBox="1"/>
              <p:nvPr/>
            </p:nvSpPr>
            <p:spPr>
              <a:xfrm>
                <a:off x="334414" y="1410173"/>
                <a:ext cx="2616320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700" b="1" kern="0" dirty="0">
                    <a:latin typeface="Century Gothic" panose="020B0502020202020204" pitchFamily="34" charset="0"/>
                  </a:rPr>
                  <a:t>зона превышения уровня шума от аэропорта, </a:t>
                </a:r>
              </a:p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700" b="1" kern="0" dirty="0">
                    <a:latin typeface="Century Gothic" panose="020B0502020202020204" pitchFamily="34" charset="0"/>
                  </a:rPr>
                  <a:t>в которой запрещено размещение жилой застройки</a:t>
                </a: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6A971F0B-8DA6-46C4-BB04-57F02C2F42DB}"/>
                  </a:ext>
                </a:extLst>
              </p:cNvPr>
              <p:cNvSpPr txBox="1"/>
              <p:nvPr/>
            </p:nvSpPr>
            <p:spPr>
              <a:xfrm>
                <a:off x="334414" y="1636338"/>
                <a:ext cx="2375230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700" b="1" kern="0" dirty="0">
                    <a:latin typeface="Century Gothic" panose="020B0502020202020204" pitchFamily="34" charset="0"/>
                  </a:rPr>
                  <a:t>зона затопления при прорыве плотины </a:t>
                </a:r>
              </a:p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700" b="1" kern="0" dirty="0">
                    <a:latin typeface="Century Gothic" panose="020B0502020202020204" pitchFamily="34" charset="0"/>
                  </a:rPr>
                  <a:t>Краснодарского водохранилища</a:t>
                </a: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6639C470-487C-4BBC-B021-73E6578AA0BC}"/>
                  </a:ext>
                </a:extLst>
              </p:cNvPr>
              <p:cNvSpPr txBox="1"/>
              <p:nvPr/>
            </p:nvSpPr>
            <p:spPr>
              <a:xfrm>
                <a:off x="334414" y="1872283"/>
                <a:ext cx="1715716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700" b="1" kern="0" dirty="0">
                    <a:latin typeface="Century Gothic" panose="020B0502020202020204" pitchFamily="34" charset="0"/>
                  </a:rPr>
                  <a:t>земли НИИ, находящиеся </a:t>
                </a:r>
              </a:p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700" b="1" kern="0" dirty="0">
                    <a:latin typeface="Century Gothic" panose="020B0502020202020204" pitchFamily="34" charset="0"/>
                  </a:rPr>
                  <a:t>в федеральной собственности</a:t>
                </a:r>
              </a:p>
            </p:txBody>
          </p:sp>
        </p:grpSp>
      </p:grpSp>
      <p:sp>
        <p:nvSpPr>
          <p:cNvPr id="28" name="Rectangle 13">
            <a:extLst>
              <a:ext uri="{FF2B5EF4-FFF2-40B4-BE49-F238E27FC236}">
                <a16:creationId xmlns:a16="http://schemas.microsoft.com/office/drawing/2014/main" id="{1F4B607C-C4D2-454D-AA45-83787F78E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129" y="756517"/>
            <a:ext cx="431196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РАЗДЕЛ 1</a:t>
            </a:r>
          </a:p>
          <a:p>
            <a:pPr marL="0" marR="0" lvl="0" indent="0" algn="r" defTabSz="4898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93A5B5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Общая градостроительная ситуация</a:t>
            </a:r>
          </a:p>
        </p:txBody>
      </p:sp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F5D5E45E-66E5-4D3E-9D08-5CE154EB160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4280" y="1610032"/>
            <a:ext cx="1093079" cy="1030494"/>
          </a:xfrm>
          <a:prstGeom prst="rect">
            <a:avLst/>
          </a:prstGeom>
        </p:spPr>
      </p:pic>
      <p:sp>
        <p:nvSpPr>
          <p:cNvPr id="44" name="Freeform 14">
            <a:extLst>
              <a:ext uri="{FF2B5EF4-FFF2-40B4-BE49-F238E27FC236}">
                <a16:creationId xmlns:a16="http://schemas.microsoft.com/office/drawing/2014/main" id="{A9586C71-A490-47D9-A2CB-2C8592A16A96}"/>
              </a:ext>
            </a:extLst>
          </p:cNvPr>
          <p:cNvSpPr>
            <a:spLocks noEditPoints="1"/>
          </p:cNvSpPr>
          <p:nvPr/>
        </p:nvSpPr>
        <p:spPr bwMode="auto">
          <a:xfrm>
            <a:off x="1216325" y="4295044"/>
            <a:ext cx="4546121" cy="1631303"/>
          </a:xfrm>
          <a:custGeom>
            <a:avLst/>
            <a:gdLst>
              <a:gd name="T0" fmla="*/ 2660 w 2982"/>
              <a:gd name="T1" fmla="*/ 920 h 1088"/>
              <a:gd name="T2" fmla="*/ 2582 w 2982"/>
              <a:gd name="T3" fmla="*/ 1016 h 1088"/>
              <a:gd name="T4" fmla="*/ 2488 w 2982"/>
              <a:gd name="T5" fmla="*/ 991 h 1088"/>
              <a:gd name="T6" fmla="*/ 2422 w 2982"/>
              <a:gd name="T7" fmla="*/ 898 h 1088"/>
              <a:gd name="T8" fmla="*/ 2261 w 2982"/>
              <a:gd name="T9" fmla="*/ 1085 h 1088"/>
              <a:gd name="T10" fmla="*/ 2187 w 2982"/>
              <a:gd name="T11" fmla="*/ 1012 h 1088"/>
              <a:gd name="T12" fmla="*/ 2184 w 2982"/>
              <a:gd name="T13" fmla="*/ 846 h 1088"/>
              <a:gd name="T14" fmla="*/ 2149 w 2982"/>
              <a:gd name="T15" fmla="*/ 732 h 1088"/>
              <a:gd name="T16" fmla="*/ 2079 w 2982"/>
              <a:gd name="T17" fmla="*/ 677 h 1088"/>
              <a:gd name="T18" fmla="*/ 1974 w 2982"/>
              <a:gd name="T19" fmla="*/ 654 h 1088"/>
              <a:gd name="T20" fmla="*/ 1884 w 2982"/>
              <a:gd name="T21" fmla="*/ 599 h 1088"/>
              <a:gd name="T22" fmla="*/ 1827 w 2982"/>
              <a:gd name="T23" fmla="*/ 714 h 1088"/>
              <a:gd name="T24" fmla="*/ 1799 w 2982"/>
              <a:gd name="T25" fmla="*/ 818 h 1088"/>
              <a:gd name="T26" fmla="*/ 1702 w 2982"/>
              <a:gd name="T27" fmla="*/ 768 h 1088"/>
              <a:gd name="T28" fmla="*/ 1654 w 2982"/>
              <a:gd name="T29" fmla="*/ 702 h 1088"/>
              <a:gd name="T30" fmla="*/ 1629 w 2982"/>
              <a:gd name="T31" fmla="*/ 577 h 1088"/>
              <a:gd name="T32" fmla="*/ 1634 w 2982"/>
              <a:gd name="T33" fmla="*/ 467 h 1088"/>
              <a:gd name="T34" fmla="*/ 1706 w 2982"/>
              <a:gd name="T35" fmla="*/ 393 h 1088"/>
              <a:gd name="T36" fmla="*/ 1615 w 2982"/>
              <a:gd name="T37" fmla="*/ 305 h 1088"/>
              <a:gd name="T38" fmla="*/ 1498 w 2982"/>
              <a:gd name="T39" fmla="*/ 347 h 1088"/>
              <a:gd name="T40" fmla="*/ 1355 w 2982"/>
              <a:gd name="T41" fmla="*/ 448 h 1088"/>
              <a:gd name="T42" fmla="*/ 1244 w 2982"/>
              <a:gd name="T43" fmla="*/ 427 h 1088"/>
              <a:gd name="T44" fmla="*/ 1303 w 2982"/>
              <a:gd name="T45" fmla="*/ 245 h 1088"/>
              <a:gd name="T46" fmla="*/ 1244 w 2982"/>
              <a:gd name="T47" fmla="*/ 108 h 1088"/>
              <a:gd name="T48" fmla="*/ 1059 w 2982"/>
              <a:gd name="T49" fmla="*/ 308 h 1088"/>
              <a:gd name="T50" fmla="*/ 943 w 2982"/>
              <a:gd name="T51" fmla="*/ 340 h 1088"/>
              <a:gd name="T52" fmla="*/ 909 w 2982"/>
              <a:gd name="T53" fmla="*/ 492 h 1088"/>
              <a:gd name="T54" fmla="*/ 993 w 2982"/>
              <a:gd name="T55" fmla="*/ 599 h 1088"/>
              <a:gd name="T56" fmla="*/ 914 w 2982"/>
              <a:gd name="T57" fmla="*/ 711 h 1088"/>
              <a:gd name="T58" fmla="*/ 724 w 2982"/>
              <a:gd name="T59" fmla="*/ 658 h 1088"/>
              <a:gd name="T60" fmla="*/ 570 w 2982"/>
              <a:gd name="T61" fmla="*/ 599 h 1088"/>
              <a:gd name="T62" fmla="*/ 544 w 2982"/>
              <a:gd name="T63" fmla="*/ 749 h 1088"/>
              <a:gd name="T64" fmla="*/ 414 w 2982"/>
              <a:gd name="T65" fmla="*/ 732 h 1088"/>
              <a:gd name="T66" fmla="*/ 293 w 2982"/>
              <a:gd name="T67" fmla="*/ 606 h 1088"/>
              <a:gd name="T68" fmla="*/ 195 w 2982"/>
              <a:gd name="T69" fmla="*/ 122 h 1088"/>
              <a:gd name="T70" fmla="*/ 216 w 2982"/>
              <a:gd name="T71" fmla="*/ 53 h 1088"/>
              <a:gd name="T72" fmla="*/ 470 w 2982"/>
              <a:gd name="T73" fmla="*/ 265 h 1088"/>
              <a:gd name="T74" fmla="*/ 657 w 2982"/>
              <a:gd name="T75" fmla="*/ 336 h 1088"/>
              <a:gd name="T76" fmla="*/ 730 w 2982"/>
              <a:gd name="T77" fmla="*/ 129 h 1088"/>
              <a:gd name="T78" fmla="*/ 903 w 2982"/>
              <a:gd name="T79" fmla="*/ 166 h 1088"/>
              <a:gd name="T80" fmla="*/ 999 w 2982"/>
              <a:gd name="T81" fmla="*/ 176 h 1088"/>
              <a:gd name="T82" fmla="*/ 1061 w 2982"/>
              <a:gd name="T83" fmla="*/ 188 h 1088"/>
              <a:gd name="T84" fmla="*/ 1210 w 2982"/>
              <a:gd name="T85" fmla="*/ 84 h 1088"/>
              <a:gd name="T86" fmla="*/ 1422 w 2982"/>
              <a:gd name="T87" fmla="*/ 247 h 1088"/>
              <a:gd name="T88" fmla="*/ 1742 w 2982"/>
              <a:gd name="T89" fmla="*/ 381 h 1088"/>
              <a:gd name="T90" fmla="*/ 1697 w 2982"/>
              <a:gd name="T91" fmla="*/ 603 h 1088"/>
              <a:gd name="T92" fmla="*/ 1754 w 2982"/>
              <a:gd name="T93" fmla="*/ 762 h 1088"/>
              <a:gd name="T94" fmla="*/ 1824 w 2982"/>
              <a:gd name="T95" fmla="*/ 594 h 1088"/>
              <a:gd name="T96" fmla="*/ 2098 w 2982"/>
              <a:gd name="T97" fmla="*/ 534 h 1088"/>
              <a:gd name="T98" fmla="*/ 2332 w 2982"/>
              <a:gd name="T99" fmla="*/ 554 h 1088"/>
              <a:gd name="T100" fmla="*/ 2499 w 2982"/>
              <a:gd name="T101" fmla="*/ 550 h 1088"/>
              <a:gd name="T102" fmla="*/ 2576 w 2982"/>
              <a:gd name="T103" fmla="*/ 679 h 1088"/>
              <a:gd name="T104" fmla="*/ 2693 w 2982"/>
              <a:gd name="T105" fmla="*/ 785 h 1088"/>
              <a:gd name="T106" fmla="*/ 2734 w 2982"/>
              <a:gd name="T107" fmla="*/ 557 h 1088"/>
              <a:gd name="T108" fmla="*/ 2825 w 2982"/>
              <a:gd name="T109" fmla="*/ 575 h 1088"/>
              <a:gd name="T110" fmla="*/ 2868 w 2982"/>
              <a:gd name="T111" fmla="*/ 668 h 1088"/>
              <a:gd name="T112" fmla="*/ 2931 w 2982"/>
              <a:gd name="T113" fmla="*/ 730 h 1088"/>
              <a:gd name="T114" fmla="*/ 2902 w 2982"/>
              <a:gd name="T115" fmla="*/ 683 h 1088"/>
              <a:gd name="T116" fmla="*/ 2968 w 2982"/>
              <a:gd name="T117" fmla="*/ 838 h 1088"/>
              <a:gd name="T118" fmla="*/ 2832 w 2982"/>
              <a:gd name="T119" fmla="*/ 864 h 1088"/>
              <a:gd name="T120" fmla="*/ 2758 w 2982"/>
              <a:gd name="T121" fmla="*/ 871 h 1088"/>
              <a:gd name="T122" fmla="*/ 2241 w 2982"/>
              <a:gd name="T123" fmla="*/ 698 h 1088"/>
              <a:gd name="T124" fmla="*/ 2309 w 2982"/>
              <a:gd name="T125" fmla="*/ 695 h 1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82" h="1088">
                <a:moveTo>
                  <a:pt x="2673" y="853"/>
                </a:moveTo>
                <a:lnTo>
                  <a:pt x="2671" y="853"/>
                </a:lnTo>
                <a:lnTo>
                  <a:pt x="2667" y="855"/>
                </a:lnTo>
                <a:lnTo>
                  <a:pt x="2666" y="857"/>
                </a:lnTo>
                <a:lnTo>
                  <a:pt x="2660" y="859"/>
                </a:lnTo>
                <a:lnTo>
                  <a:pt x="2654" y="862"/>
                </a:lnTo>
                <a:lnTo>
                  <a:pt x="2651" y="866"/>
                </a:lnTo>
                <a:lnTo>
                  <a:pt x="2646" y="869"/>
                </a:lnTo>
                <a:lnTo>
                  <a:pt x="2644" y="873"/>
                </a:lnTo>
                <a:lnTo>
                  <a:pt x="2640" y="876"/>
                </a:lnTo>
                <a:lnTo>
                  <a:pt x="2638" y="878"/>
                </a:lnTo>
                <a:lnTo>
                  <a:pt x="2642" y="876"/>
                </a:lnTo>
                <a:lnTo>
                  <a:pt x="2640" y="880"/>
                </a:lnTo>
                <a:lnTo>
                  <a:pt x="2640" y="883"/>
                </a:lnTo>
                <a:lnTo>
                  <a:pt x="2640" y="887"/>
                </a:lnTo>
                <a:lnTo>
                  <a:pt x="2642" y="889"/>
                </a:lnTo>
                <a:lnTo>
                  <a:pt x="2644" y="892"/>
                </a:lnTo>
                <a:lnTo>
                  <a:pt x="2644" y="894"/>
                </a:lnTo>
                <a:lnTo>
                  <a:pt x="2646" y="894"/>
                </a:lnTo>
                <a:lnTo>
                  <a:pt x="2647" y="895"/>
                </a:lnTo>
                <a:lnTo>
                  <a:pt x="2649" y="895"/>
                </a:lnTo>
                <a:lnTo>
                  <a:pt x="2649" y="896"/>
                </a:lnTo>
                <a:lnTo>
                  <a:pt x="2651" y="896"/>
                </a:lnTo>
                <a:lnTo>
                  <a:pt x="2653" y="898"/>
                </a:lnTo>
                <a:lnTo>
                  <a:pt x="2653" y="896"/>
                </a:lnTo>
                <a:lnTo>
                  <a:pt x="2654" y="896"/>
                </a:lnTo>
                <a:lnTo>
                  <a:pt x="2656" y="892"/>
                </a:lnTo>
                <a:lnTo>
                  <a:pt x="2658" y="889"/>
                </a:lnTo>
                <a:lnTo>
                  <a:pt x="2660" y="887"/>
                </a:lnTo>
                <a:lnTo>
                  <a:pt x="2660" y="887"/>
                </a:lnTo>
                <a:lnTo>
                  <a:pt x="2660" y="896"/>
                </a:lnTo>
                <a:lnTo>
                  <a:pt x="2660" y="898"/>
                </a:lnTo>
                <a:lnTo>
                  <a:pt x="2660" y="900"/>
                </a:lnTo>
                <a:lnTo>
                  <a:pt x="2662" y="900"/>
                </a:lnTo>
                <a:lnTo>
                  <a:pt x="2662" y="898"/>
                </a:lnTo>
                <a:lnTo>
                  <a:pt x="2664" y="898"/>
                </a:lnTo>
                <a:lnTo>
                  <a:pt x="2662" y="896"/>
                </a:lnTo>
                <a:lnTo>
                  <a:pt x="2664" y="895"/>
                </a:lnTo>
                <a:lnTo>
                  <a:pt x="2666" y="894"/>
                </a:lnTo>
                <a:lnTo>
                  <a:pt x="2666" y="892"/>
                </a:lnTo>
                <a:lnTo>
                  <a:pt x="2667" y="887"/>
                </a:lnTo>
                <a:lnTo>
                  <a:pt x="2671" y="889"/>
                </a:lnTo>
                <a:lnTo>
                  <a:pt x="2673" y="889"/>
                </a:lnTo>
                <a:lnTo>
                  <a:pt x="2673" y="892"/>
                </a:lnTo>
                <a:lnTo>
                  <a:pt x="2671" y="894"/>
                </a:lnTo>
                <a:lnTo>
                  <a:pt x="2671" y="895"/>
                </a:lnTo>
                <a:lnTo>
                  <a:pt x="2671" y="898"/>
                </a:lnTo>
                <a:lnTo>
                  <a:pt x="2667" y="909"/>
                </a:lnTo>
                <a:lnTo>
                  <a:pt x="2664" y="911"/>
                </a:lnTo>
                <a:lnTo>
                  <a:pt x="2666" y="911"/>
                </a:lnTo>
                <a:lnTo>
                  <a:pt x="2666" y="913"/>
                </a:lnTo>
                <a:lnTo>
                  <a:pt x="2664" y="914"/>
                </a:lnTo>
                <a:lnTo>
                  <a:pt x="2662" y="914"/>
                </a:lnTo>
                <a:lnTo>
                  <a:pt x="2660" y="914"/>
                </a:lnTo>
                <a:lnTo>
                  <a:pt x="2660" y="916"/>
                </a:lnTo>
                <a:lnTo>
                  <a:pt x="2660" y="918"/>
                </a:lnTo>
                <a:lnTo>
                  <a:pt x="2660" y="920"/>
                </a:lnTo>
                <a:lnTo>
                  <a:pt x="2660" y="921"/>
                </a:lnTo>
                <a:lnTo>
                  <a:pt x="2660" y="920"/>
                </a:lnTo>
                <a:lnTo>
                  <a:pt x="2660" y="921"/>
                </a:lnTo>
                <a:lnTo>
                  <a:pt x="2660" y="923"/>
                </a:lnTo>
                <a:lnTo>
                  <a:pt x="2658" y="924"/>
                </a:lnTo>
                <a:lnTo>
                  <a:pt x="2658" y="931"/>
                </a:lnTo>
                <a:lnTo>
                  <a:pt x="2658" y="944"/>
                </a:lnTo>
                <a:lnTo>
                  <a:pt x="2660" y="944"/>
                </a:lnTo>
                <a:lnTo>
                  <a:pt x="2660" y="947"/>
                </a:lnTo>
                <a:lnTo>
                  <a:pt x="2658" y="951"/>
                </a:lnTo>
                <a:lnTo>
                  <a:pt x="2658" y="952"/>
                </a:lnTo>
                <a:lnTo>
                  <a:pt x="2658" y="954"/>
                </a:lnTo>
                <a:lnTo>
                  <a:pt x="2651" y="963"/>
                </a:lnTo>
                <a:lnTo>
                  <a:pt x="2646" y="970"/>
                </a:lnTo>
                <a:lnTo>
                  <a:pt x="2642" y="972"/>
                </a:lnTo>
                <a:lnTo>
                  <a:pt x="2633" y="979"/>
                </a:lnTo>
                <a:lnTo>
                  <a:pt x="2608" y="991"/>
                </a:lnTo>
                <a:lnTo>
                  <a:pt x="2606" y="991"/>
                </a:lnTo>
                <a:lnTo>
                  <a:pt x="2606" y="993"/>
                </a:lnTo>
                <a:lnTo>
                  <a:pt x="2604" y="993"/>
                </a:lnTo>
                <a:lnTo>
                  <a:pt x="2603" y="994"/>
                </a:lnTo>
                <a:lnTo>
                  <a:pt x="2601" y="994"/>
                </a:lnTo>
                <a:lnTo>
                  <a:pt x="2599" y="994"/>
                </a:lnTo>
                <a:lnTo>
                  <a:pt x="2597" y="994"/>
                </a:lnTo>
                <a:lnTo>
                  <a:pt x="2597" y="996"/>
                </a:lnTo>
                <a:lnTo>
                  <a:pt x="2596" y="996"/>
                </a:lnTo>
                <a:lnTo>
                  <a:pt x="2594" y="1001"/>
                </a:lnTo>
                <a:lnTo>
                  <a:pt x="2592" y="1003"/>
                </a:lnTo>
                <a:lnTo>
                  <a:pt x="2592" y="1005"/>
                </a:lnTo>
                <a:lnTo>
                  <a:pt x="2592" y="1007"/>
                </a:lnTo>
                <a:lnTo>
                  <a:pt x="2590" y="1007"/>
                </a:lnTo>
                <a:lnTo>
                  <a:pt x="2589" y="1005"/>
                </a:lnTo>
                <a:lnTo>
                  <a:pt x="2587" y="1005"/>
                </a:lnTo>
                <a:lnTo>
                  <a:pt x="2587" y="1003"/>
                </a:lnTo>
                <a:lnTo>
                  <a:pt x="2585" y="1007"/>
                </a:lnTo>
                <a:lnTo>
                  <a:pt x="2584" y="1008"/>
                </a:lnTo>
                <a:lnTo>
                  <a:pt x="2585" y="1008"/>
                </a:lnTo>
                <a:lnTo>
                  <a:pt x="2584" y="1008"/>
                </a:lnTo>
                <a:lnTo>
                  <a:pt x="2584" y="1010"/>
                </a:lnTo>
                <a:lnTo>
                  <a:pt x="2584" y="1008"/>
                </a:lnTo>
                <a:lnTo>
                  <a:pt x="2582" y="1010"/>
                </a:lnTo>
                <a:lnTo>
                  <a:pt x="2582" y="1012"/>
                </a:lnTo>
                <a:lnTo>
                  <a:pt x="2584" y="1012"/>
                </a:lnTo>
                <a:lnTo>
                  <a:pt x="2585" y="1012"/>
                </a:lnTo>
                <a:lnTo>
                  <a:pt x="2587" y="1010"/>
                </a:lnTo>
                <a:lnTo>
                  <a:pt x="2587" y="1008"/>
                </a:lnTo>
                <a:lnTo>
                  <a:pt x="2589" y="1008"/>
                </a:lnTo>
                <a:lnTo>
                  <a:pt x="2590" y="1007"/>
                </a:lnTo>
                <a:lnTo>
                  <a:pt x="2592" y="1008"/>
                </a:lnTo>
                <a:lnTo>
                  <a:pt x="2592" y="1010"/>
                </a:lnTo>
                <a:lnTo>
                  <a:pt x="2592" y="1012"/>
                </a:lnTo>
                <a:lnTo>
                  <a:pt x="2590" y="1012"/>
                </a:lnTo>
                <a:lnTo>
                  <a:pt x="2589" y="1014"/>
                </a:lnTo>
                <a:lnTo>
                  <a:pt x="2587" y="1014"/>
                </a:lnTo>
                <a:lnTo>
                  <a:pt x="2585" y="1016"/>
                </a:lnTo>
                <a:lnTo>
                  <a:pt x="2584" y="1016"/>
                </a:lnTo>
                <a:lnTo>
                  <a:pt x="2582" y="1016"/>
                </a:lnTo>
                <a:lnTo>
                  <a:pt x="2580" y="1017"/>
                </a:lnTo>
                <a:lnTo>
                  <a:pt x="2578" y="1017"/>
                </a:lnTo>
                <a:lnTo>
                  <a:pt x="2577" y="1017"/>
                </a:lnTo>
                <a:lnTo>
                  <a:pt x="2576" y="1017"/>
                </a:lnTo>
                <a:lnTo>
                  <a:pt x="2574" y="1019"/>
                </a:lnTo>
                <a:lnTo>
                  <a:pt x="2572" y="1019"/>
                </a:lnTo>
                <a:lnTo>
                  <a:pt x="2570" y="1019"/>
                </a:lnTo>
                <a:lnTo>
                  <a:pt x="2569" y="1021"/>
                </a:lnTo>
                <a:lnTo>
                  <a:pt x="2567" y="1021"/>
                </a:lnTo>
                <a:lnTo>
                  <a:pt x="2565" y="1021"/>
                </a:lnTo>
                <a:lnTo>
                  <a:pt x="2565" y="1019"/>
                </a:lnTo>
                <a:lnTo>
                  <a:pt x="2563" y="1019"/>
                </a:lnTo>
                <a:lnTo>
                  <a:pt x="2561" y="1019"/>
                </a:lnTo>
                <a:lnTo>
                  <a:pt x="2560" y="1019"/>
                </a:lnTo>
                <a:lnTo>
                  <a:pt x="2558" y="1019"/>
                </a:lnTo>
                <a:lnTo>
                  <a:pt x="2556" y="1019"/>
                </a:lnTo>
                <a:lnTo>
                  <a:pt x="2556" y="1017"/>
                </a:lnTo>
                <a:lnTo>
                  <a:pt x="2554" y="1017"/>
                </a:lnTo>
                <a:lnTo>
                  <a:pt x="2553" y="1017"/>
                </a:lnTo>
                <a:lnTo>
                  <a:pt x="2551" y="1017"/>
                </a:lnTo>
                <a:lnTo>
                  <a:pt x="2549" y="1017"/>
                </a:lnTo>
                <a:lnTo>
                  <a:pt x="2546" y="1017"/>
                </a:lnTo>
                <a:lnTo>
                  <a:pt x="2545" y="1016"/>
                </a:lnTo>
                <a:lnTo>
                  <a:pt x="2543" y="1016"/>
                </a:lnTo>
                <a:lnTo>
                  <a:pt x="2539" y="1016"/>
                </a:lnTo>
                <a:lnTo>
                  <a:pt x="2538" y="1016"/>
                </a:lnTo>
                <a:lnTo>
                  <a:pt x="2536" y="1014"/>
                </a:lnTo>
                <a:lnTo>
                  <a:pt x="2533" y="1014"/>
                </a:lnTo>
                <a:lnTo>
                  <a:pt x="2531" y="1012"/>
                </a:lnTo>
                <a:lnTo>
                  <a:pt x="2529" y="1012"/>
                </a:lnTo>
                <a:lnTo>
                  <a:pt x="2526" y="1012"/>
                </a:lnTo>
                <a:lnTo>
                  <a:pt x="2524" y="1010"/>
                </a:lnTo>
                <a:lnTo>
                  <a:pt x="2522" y="1010"/>
                </a:lnTo>
                <a:lnTo>
                  <a:pt x="2520" y="1010"/>
                </a:lnTo>
                <a:lnTo>
                  <a:pt x="2519" y="1010"/>
                </a:lnTo>
                <a:lnTo>
                  <a:pt x="2519" y="1012"/>
                </a:lnTo>
                <a:lnTo>
                  <a:pt x="2519" y="1014"/>
                </a:lnTo>
                <a:lnTo>
                  <a:pt x="2519" y="1016"/>
                </a:lnTo>
                <a:lnTo>
                  <a:pt x="2519" y="1014"/>
                </a:lnTo>
                <a:lnTo>
                  <a:pt x="2517" y="1014"/>
                </a:lnTo>
                <a:lnTo>
                  <a:pt x="2517" y="1012"/>
                </a:lnTo>
                <a:lnTo>
                  <a:pt x="2517" y="1010"/>
                </a:lnTo>
                <a:lnTo>
                  <a:pt x="2515" y="1008"/>
                </a:lnTo>
                <a:lnTo>
                  <a:pt x="2515" y="1007"/>
                </a:lnTo>
                <a:lnTo>
                  <a:pt x="2513" y="1007"/>
                </a:lnTo>
                <a:lnTo>
                  <a:pt x="2512" y="1007"/>
                </a:lnTo>
                <a:lnTo>
                  <a:pt x="2506" y="1003"/>
                </a:lnTo>
                <a:lnTo>
                  <a:pt x="2504" y="1003"/>
                </a:lnTo>
                <a:lnTo>
                  <a:pt x="2502" y="1001"/>
                </a:lnTo>
                <a:lnTo>
                  <a:pt x="2500" y="1000"/>
                </a:lnTo>
                <a:lnTo>
                  <a:pt x="2497" y="998"/>
                </a:lnTo>
                <a:lnTo>
                  <a:pt x="2495" y="996"/>
                </a:lnTo>
                <a:lnTo>
                  <a:pt x="2492" y="994"/>
                </a:lnTo>
                <a:lnTo>
                  <a:pt x="2493" y="994"/>
                </a:lnTo>
                <a:lnTo>
                  <a:pt x="2492" y="993"/>
                </a:lnTo>
                <a:lnTo>
                  <a:pt x="2490" y="993"/>
                </a:lnTo>
                <a:lnTo>
                  <a:pt x="2488" y="991"/>
                </a:lnTo>
                <a:lnTo>
                  <a:pt x="2488" y="989"/>
                </a:lnTo>
                <a:lnTo>
                  <a:pt x="2486" y="987"/>
                </a:lnTo>
                <a:lnTo>
                  <a:pt x="2484" y="986"/>
                </a:lnTo>
                <a:lnTo>
                  <a:pt x="2484" y="984"/>
                </a:lnTo>
                <a:lnTo>
                  <a:pt x="2481" y="982"/>
                </a:lnTo>
                <a:lnTo>
                  <a:pt x="2479" y="979"/>
                </a:lnTo>
                <a:lnTo>
                  <a:pt x="2479" y="977"/>
                </a:lnTo>
                <a:lnTo>
                  <a:pt x="2477" y="975"/>
                </a:lnTo>
                <a:lnTo>
                  <a:pt x="2477" y="973"/>
                </a:lnTo>
                <a:lnTo>
                  <a:pt x="2477" y="970"/>
                </a:lnTo>
                <a:lnTo>
                  <a:pt x="2476" y="970"/>
                </a:lnTo>
                <a:lnTo>
                  <a:pt x="2476" y="968"/>
                </a:lnTo>
                <a:lnTo>
                  <a:pt x="2476" y="966"/>
                </a:lnTo>
                <a:lnTo>
                  <a:pt x="2474" y="966"/>
                </a:lnTo>
                <a:lnTo>
                  <a:pt x="2472" y="961"/>
                </a:lnTo>
                <a:lnTo>
                  <a:pt x="2472" y="959"/>
                </a:lnTo>
                <a:lnTo>
                  <a:pt x="2470" y="958"/>
                </a:lnTo>
                <a:lnTo>
                  <a:pt x="2470" y="954"/>
                </a:lnTo>
                <a:lnTo>
                  <a:pt x="2470" y="952"/>
                </a:lnTo>
                <a:lnTo>
                  <a:pt x="2469" y="952"/>
                </a:lnTo>
                <a:lnTo>
                  <a:pt x="2469" y="951"/>
                </a:lnTo>
                <a:lnTo>
                  <a:pt x="2467" y="951"/>
                </a:lnTo>
                <a:lnTo>
                  <a:pt x="2465" y="947"/>
                </a:lnTo>
                <a:lnTo>
                  <a:pt x="2463" y="944"/>
                </a:lnTo>
                <a:lnTo>
                  <a:pt x="2463" y="942"/>
                </a:lnTo>
                <a:lnTo>
                  <a:pt x="2463" y="940"/>
                </a:lnTo>
                <a:lnTo>
                  <a:pt x="2463" y="938"/>
                </a:lnTo>
                <a:lnTo>
                  <a:pt x="2461" y="938"/>
                </a:lnTo>
                <a:lnTo>
                  <a:pt x="2461" y="937"/>
                </a:lnTo>
                <a:lnTo>
                  <a:pt x="2459" y="935"/>
                </a:lnTo>
                <a:lnTo>
                  <a:pt x="2457" y="933"/>
                </a:lnTo>
                <a:lnTo>
                  <a:pt x="2456" y="931"/>
                </a:lnTo>
                <a:lnTo>
                  <a:pt x="2454" y="930"/>
                </a:lnTo>
                <a:lnTo>
                  <a:pt x="2456" y="930"/>
                </a:lnTo>
                <a:lnTo>
                  <a:pt x="2456" y="929"/>
                </a:lnTo>
                <a:lnTo>
                  <a:pt x="2454" y="929"/>
                </a:lnTo>
                <a:lnTo>
                  <a:pt x="2452" y="924"/>
                </a:lnTo>
                <a:lnTo>
                  <a:pt x="2450" y="924"/>
                </a:lnTo>
                <a:lnTo>
                  <a:pt x="2449" y="921"/>
                </a:lnTo>
                <a:lnTo>
                  <a:pt x="2449" y="920"/>
                </a:lnTo>
                <a:lnTo>
                  <a:pt x="2447" y="918"/>
                </a:lnTo>
                <a:lnTo>
                  <a:pt x="2445" y="916"/>
                </a:lnTo>
                <a:lnTo>
                  <a:pt x="2445" y="914"/>
                </a:lnTo>
                <a:lnTo>
                  <a:pt x="2443" y="914"/>
                </a:lnTo>
                <a:lnTo>
                  <a:pt x="2442" y="913"/>
                </a:lnTo>
                <a:lnTo>
                  <a:pt x="2440" y="913"/>
                </a:lnTo>
                <a:lnTo>
                  <a:pt x="2440" y="911"/>
                </a:lnTo>
                <a:lnTo>
                  <a:pt x="2438" y="909"/>
                </a:lnTo>
                <a:lnTo>
                  <a:pt x="2435" y="907"/>
                </a:lnTo>
                <a:lnTo>
                  <a:pt x="2433" y="907"/>
                </a:lnTo>
                <a:lnTo>
                  <a:pt x="2433" y="905"/>
                </a:lnTo>
                <a:lnTo>
                  <a:pt x="2430" y="904"/>
                </a:lnTo>
                <a:lnTo>
                  <a:pt x="2428" y="904"/>
                </a:lnTo>
                <a:lnTo>
                  <a:pt x="2428" y="902"/>
                </a:lnTo>
                <a:lnTo>
                  <a:pt x="2424" y="900"/>
                </a:lnTo>
                <a:lnTo>
                  <a:pt x="2423" y="900"/>
                </a:lnTo>
                <a:lnTo>
                  <a:pt x="2422" y="898"/>
                </a:lnTo>
                <a:lnTo>
                  <a:pt x="2420" y="898"/>
                </a:lnTo>
                <a:lnTo>
                  <a:pt x="2415" y="896"/>
                </a:lnTo>
                <a:lnTo>
                  <a:pt x="2411" y="896"/>
                </a:lnTo>
                <a:lnTo>
                  <a:pt x="2407" y="896"/>
                </a:lnTo>
                <a:lnTo>
                  <a:pt x="2397" y="896"/>
                </a:lnTo>
                <a:lnTo>
                  <a:pt x="2395" y="896"/>
                </a:lnTo>
                <a:lnTo>
                  <a:pt x="2395" y="895"/>
                </a:lnTo>
                <a:lnTo>
                  <a:pt x="2392" y="896"/>
                </a:lnTo>
                <a:lnTo>
                  <a:pt x="2391" y="895"/>
                </a:lnTo>
                <a:lnTo>
                  <a:pt x="2387" y="898"/>
                </a:lnTo>
                <a:lnTo>
                  <a:pt x="2385" y="898"/>
                </a:lnTo>
                <a:lnTo>
                  <a:pt x="2384" y="898"/>
                </a:lnTo>
                <a:lnTo>
                  <a:pt x="2382" y="900"/>
                </a:lnTo>
                <a:lnTo>
                  <a:pt x="2380" y="900"/>
                </a:lnTo>
                <a:lnTo>
                  <a:pt x="2379" y="900"/>
                </a:lnTo>
                <a:lnTo>
                  <a:pt x="2377" y="900"/>
                </a:lnTo>
                <a:lnTo>
                  <a:pt x="2375" y="900"/>
                </a:lnTo>
                <a:lnTo>
                  <a:pt x="2375" y="902"/>
                </a:lnTo>
                <a:lnTo>
                  <a:pt x="2372" y="904"/>
                </a:lnTo>
                <a:lnTo>
                  <a:pt x="2365" y="905"/>
                </a:lnTo>
                <a:lnTo>
                  <a:pt x="2359" y="909"/>
                </a:lnTo>
                <a:lnTo>
                  <a:pt x="2356" y="913"/>
                </a:lnTo>
                <a:lnTo>
                  <a:pt x="2352" y="918"/>
                </a:lnTo>
                <a:lnTo>
                  <a:pt x="2346" y="926"/>
                </a:lnTo>
                <a:lnTo>
                  <a:pt x="2343" y="931"/>
                </a:lnTo>
                <a:lnTo>
                  <a:pt x="2341" y="933"/>
                </a:lnTo>
                <a:lnTo>
                  <a:pt x="2334" y="937"/>
                </a:lnTo>
                <a:lnTo>
                  <a:pt x="2331" y="940"/>
                </a:lnTo>
                <a:lnTo>
                  <a:pt x="2331" y="942"/>
                </a:lnTo>
                <a:lnTo>
                  <a:pt x="2327" y="947"/>
                </a:lnTo>
                <a:lnTo>
                  <a:pt x="2322" y="954"/>
                </a:lnTo>
                <a:lnTo>
                  <a:pt x="2318" y="965"/>
                </a:lnTo>
                <a:lnTo>
                  <a:pt x="2315" y="973"/>
                </a:lnTo>
                <a:lnTo>
                  <a:pt x="2311" y="982"/>
                </a:lnTo>
                <a:lnTo>
                  <a:pt x="2311" y="989"/>
                </a:lnTo>
                <a:lnTo>
                  <a:pt x="2303" y="1023"/>
                </a:lnTo>
                <a:lnTo>
                  <a:pt x="2296" y="1047"/>
                </a:lnTo>
                <a:lnTo>
                  <a:pt x="2293" y="1051"/>
                </a:lnTo>
                <a:lnTo>
                  <a:pt x="2289" y="1056"/>
                </a:lnTo>
                <a:lnTo>
                  <a:pt x="2288" y="1058"/>
                </a:lnTo>
                <a:lnTo>
                  <a:pt x="2286" y="1060"/>
                </a:lnTo>
                <a:lnTo>
                  <a:pt x="2286" y="1062"/>
                </a:lnTo>
                <a:lnTo>
                  <a:pt x="2284" y="1065"/>
                </a:lnTo>
                <a:lnTo>
                  <a:pt x="2284" y="1065"/>
                </a:lnTo>
                <a:lnTo>
                  <a:pt x="2282" y="1065"/>
                </a:lnTo>
                <a:lnTo>
                  <a:pt x="2281" y="1069"/>
                </a:lnTo>
                <a:lnTo>
                  <a:pt x="2281" y="1071"/>
                </a:lnTo>
                <a:lnTo>
                  <a:pt x="2279" y="1071"/>
                </a:lnTo>
                <a:lnTo>
                  <a:pt x="2279" y="1072"/>
                </a:lnTo>
                <a:lnTo>
                  <a:pt x="2277" y="1074"/>
                </a:lnTo>
                <a:lnTo>
                  <a:pt x="2276" y="1076"/>
                </a:lnTo>
                <a:lnTo>
                  <a:pt x="2274" y="1074"/>
                </a:lnTo>
                <a:lnTo>
                  <a:pt x="2268" y="1079"/>
                </a:lnTo>
                <a:lnTo>
                  <a:pt x="2268" y="1081"/>
                </a:lnTo>
                <a:lnTo>
                  <a:pt x="2266" y="1083"/>
                </a:lnTo>
                <a:lnTo>
                  <a:pt x="2264" y="1085"/>
                </a:lnTo>
                <a:lnTo>
                  <a:pt x="2261" y="1085"/>
                </a:lnTo>
                <a:lnTo>
                  <a:pt x="2257" y="1086"/>
                </a:lnTo>
                <a:lnTo>
                  <a:pt x="2254" y="1086"/>
                </a:lnTo>
                <a:lnTo>
                  <a:pt x="2252" y="1086"/>
                </a:lnTo>
                <a:lnTo>
                  <a:pt x="2252" y="1088"/>
                </a:lnTo>
                <a:lnTo>
                  <a:pt x="2248" y="1088"/>
                </a:lnTo>
                <a:lnTo>
                  <a:pt x="2248" y="1086"/>
                </a:lnTo>
                <a:lnTo>
                  <a:pt x="2243" y="1086"/>
                </a:lnTo>
                <a:lnTo>
                  <a:pt x="2237" y="1086"/>
                </a:lnTo>
                <a:lnTo>
                  <a:pt x="2235" y="1085"/>
                </a:lnTo>
                <a:lnTo>
                  <a:pt x="2231" y="1085"/>
                </a:lnTo>
                <a:lnTo>
                  <a:pt x="2229" y="1085"/>
                </a:lnTo>
                <a:lnTo>
                  <a:pt x="2228" y="1085"/>
                </a:lnTo>
                <a:lnTo>
                  <a:pt x="2228" y="1083"/>
                </a:lnTo>
                <a:lnTo>
                  <a:pt x="2226" y="1083"/>
                </a:lnTo>
                <a:lnTo>
                  <a:pt x="2225" y="1081"/>
                </a:lnTo>
                <a:lnTo>
                  <a:pt x="2223" y="1081"/>
                </a:lnTo>
                <a:lnTo>
                  <a:pt x="2221" y="1081"/>
                </a:lnTo>
                <a:lnTo>
                  <a:pt x="2219" y="1079"/>
                </a:lnTo>
                <a:lnTo>
                  <a:pt x="2218" y="1079"/>
                </a:lnTo>
                <a:lnTo>
                  <a:pt x="2216" y="1078"/>
                </a:lnTo>
                <a:lnTo>
                  <a:pt x="2214" y="1076"/>
                </a:lnTo>
                <a:lnTo>
                  <a:pt x="2212" y="1076"/>
                </a:lnTo>
                <a:lnTo>
                  <a:pt x="2211" y="1074"/>
                </a:lnTo>
                <a:lnTo>
                  <a:pt x="2209" y="1074"/>
                </a:lnTo>
                <a:lnTo>
                  <a:pt x="2209" y="1072"/>
                </a:lnTo>
                <a:lnTo>
                  <a:pt x="2207" y="1072"/>
                </a:lnTo>
                <a:lnTo>
                  <a:pt x="2205" y="1071"/>
                </a:lnTo>
                <a:lnTo>
                  <a:pt x="2204" y="1067"/>
                </a:lnTo>
                <a:lnTo>
                  <a:pt x="2202" y="1065"/>
                </a:lnTo>
                <a:lnTo>
                  <a:pt x="2200" y="1065"/>
                </a:lnTo>
                <a:lnTo>
                  <a:pt x="2198" y="1062"/>
                </a:lnTo>
                <a:lnTo>
                  <a:pt x="2198" y="1058"/>
                </a:lnTo>
                <a:lnTo>
                  <a:pt x="2196" y="1057"/>
                </a:lnTo>
                <a:lnTo>
                  <a:pt x="2196" y="1056"/>
                </a:lnTo>
                <a:lnTo>
                  <a:pt x="2196" y="1054"/>
                </a:lnTo>
                <a:lnTo>
                  <a:pt x="2194" y="1054"/>
                </a:lnTo>
                <a:lnTo>
                  <a:pt x="2194" y="1051"/>
                </a:lnTo>
                <a:lnTo>
                  <a:pt x="2194" y="1050"/>
                </a:lnTo>
                <a:lnTo>
                  <a:pt x="2192" y="1047"/>
                </a:lnTo>
                <a:lnTo>
                  <a:pt x="2192" y="1045"/>
                </a:lnTo>
                <a:lnTo>
                  <a:pt x="2191" y="1043"/>
                </a:lnTo>
                <a:lnTo>
                  <a:pt x="2191" y="1041"/>
                </a:lnTo>
                <a:lnTo>
                  <a:pt x="2191" y="1038"/>
                </a:lnTo>
                <a:lnTo>
                  <a:pt x="2189" y="1036"/>
                </a:lnTo>
                <a:lnTo>
                  <a:pt x="2189" y="1034"/>
                </a:lnTo>
                <a:lnTo>
                  <a:pt x="2189" y="1032"/>
                </a:lnTo>
                <a:lnTo>
                  <a:pt x="2189" y="1031"/>
                </a:lnTo>
                <a:lnTo>
                  <a:pt x="2189" y="1030"/>
                </a:lnTo>
                <a:lnTo>
                  <a:pt x="2187" y="1028"/>
                </a:lnTo>
                <a:lnTo>
                  <a:pt x="2187" y="1023"/>
                </a:lnTo>
                <a:lnTo>
                  <a:pt x="2187" y="1023"/>
                </a:lnTo>
                <a:lnTo>
                  <a:pt x="2187" y="1021"/>
                </a:lnTo>
                <a:lnTo>
                  <a:pt x="2187" y="1019"/>
                </a:lnTo>
                <a:lnTo>
                  <a:pt x="2187" y="1017"/>
                </a:lnTo>
                <a:lnTo>
                  <a:pt x="2187" y="1016"/>
                </a:lnTo>
                <a:lnTo>
                  <a:pt x="2187" y="1014"/>
                </a:lnTo>
                <a:lnTo>
                  <a:pt x="2187" y="1012"/>
                </a:lnTo>
                <a:lnTo>
                  <a:pt x="2187" y="1010"/>
                </a:lnTo>
                <a:lnTo>
                  <a:pt x="2189" y="1007"/>
                </a:lnTo>
                <a:lnTo>
                  <a:pt x="2189" y="1005"/>
                </a:lnTo>
                <a:lnTo>
                  <a:pt x="2189" y="1003"/>
                </a:lnTo>
                <a:lnTo>
                  <a:pt x="2189" y="1001"/>
                </a:lnTo>
                <a:lnTo>
                  <a:pt x="2189" y="1000"/>
                </a:lnTo>
                <a:lnTo>
                  <a:pt x="2191" y="1000"/>
                </a:lnTo>
                <a:lnTo>
                  <a:pt x="2191" y="998"/>
                </a:lnTo>
                <a:lnTo>
                  <a:pt x="2192" y="998"/>
                </a:lnTo>
                <a:lnTo>
                  <a:pt x="2192" y="996"/>
                </a:lnTo>
                <a:lnTo>
                  <a:pt x="2192" y="994"/>
                </a:lnTo>
                <a:lnTo>
                  <a:pt x="2194" y="991"/>
                </a:lnTo>
                <a:lnTo>
                  <a:pt x="2194" y="989"/>
                </a:lnTo>
                <a:lnTo>
                  <a:pt x="2196" y="987"/>
                </a:lnTo>
                <a:lnTo>
                  <a:pt x="2194" y="987"/>
                </a:lnTo>
                <a:lnTo>
                  <a:pt x="2194" y="986"/>
                </a:lnTo>
                <a:lnTo>
                  <a:pt x="2194" y="984"/>
                </a:lnTo>
                <a:lnTo>
                  <a:pt x="2196" y="979"/>
                </a:lnTo>
                <a:lnTo>
                  <a:pt x="2196" y="965"/>
                </a:lnTo>
                <a:lnTo>
                  <a:pt x="2196" y="959"/>
                </a:lnTo>
                <a:lnTo>
                  <a:pt x="2196" y="956"/>
                </a:lnTo>
                <a:lnTo>
                  <a:pt x="2196" y="952"/>
                </a:lnTo>
                <a:lnTo>
                  <a:pt x="2196" y="951"/>
                </a:lnTo>
                <a:lnTo>
                  <a:pt x="2196" y="949"/>
                </a:lnTo>
                <a:lnTo>
                  <a:pt x="2196" y="947"/>
                </a:lnTo>
                <a:lnTo>
                  <a:pt x="2196" y="945"/>
                </a:lnTo>
                <a:lnTo>
                  <a:pt x="2196" y="944"/>
                </a:lnTo>
                <a:lnTo>
                  <a:pt x="2196" y="938"/>
                </a:lnTo>
                <a:lnTo>
                  <a:pt x="2196" y="937"/>
                </a:lnTo>
                <a:lnTo>
                  <a:pt x="2198" y="931"/>
                </a:lnTo>
                <a:lnTo>
                  <a:pt x="2198" y="930"/>
                </a:lnTo>
                <a:lnTo>
                  <a:pt x="2198" y="929"/>
                </a:lnTo>
                <a:lnTo>
                  <a:pt x="2196" y="923"/>
                </a:lnTo>
                <a:lnTo>
                  <a:pt x="2196" y="920"/>
                </a:lnTo>
                <a:lnTo>
                  <a:pt x="2196" y="916"/>
                </a:lnTo>
                <a:lnTo>
                  <a:pt x="2196" y="914"/>
                </a:lnTo>
                <a:lnTo>
                  <a:pt x="2196" y="913"/>
                </a:lnTo>
                <a:lnTo>
                  <a:pt x="2194" y="909"/>
                </a:lnTo>
                <a:lnTo>
                  <a:pt x="2194" y="905"/>
                </a:lnTo>
                <a:lnTo>
                  <a:pt x="2192" y="902"/>
                </a:lnTo>
                <a:lnTo>
                  <a:pt x="2192" y="898"/>
                </a:lnTo>
                <a:lnTo>
                  <a:pt x="2192" y="896"/>
                </a:lnTo>
                <a:lnTo>
                  <a:pt x="2191" y="895"/>
                </a:lnTo>
                <a:lnTo>
                  <a:pt x="2191" y="894"/>
                </a:lnTo>
                <a:lnTo>
                  <a:pt x="2191" y="889"/>
                </a:lnTo>
                <a:lnTo>
                  <a:pt x="2191" y="887"/>
                </a:lnTo>
                <a:lnTo>
                  <a:pt x="2189" y="881"/>
                </a:lnTo>
                <a:lnTo>
                  <a:pt x="2189" y="880"/>
                </a:lnTo>
                <a:lnTo>
                  <a:pt x="2189" y="878"/>
                </a:lnTo>
                <a:lnTo>
                  <a:pt x="2189" y="876"/>
                </a:lnTo>
                <a:lnTo>
                  <a:pt x="2189" y="874"/>
                </a:lnTo>
                <a:lnTo>
                  <a:pt x="2185" y="869"/>
                </a:lnTo>
                <a:lnTo>
                  <a:pt x="2185" y="866"/>
                </a:lnTo>
                <a:lnTo>
                  <a:pt x="2185" y="864"/>
                </a:lnTo>
                <a:lnTo>
                  <a:pt x="2184" y="852"/>
                </a:lnTo>
                <a:lnTo>
                  <a:pt x="2184" y="848"/>
                </a:lnTo>
                <a:lnTo>
                  <a:pt x="2184" y="846"/>
                </a:lnTo>
                <a:lnTo>
                  <a:pt x="2182" y="845"/>
                </a:lnTo>
                <a:lnTo>
                  <a:pt x="2182" y="841"/>
                </a:lnTo>
                <a:lnTo>
                  <a:pt x="2182" y="839"/>
                </a:lnTo>
                <a:lnTo>
                  <a:pt x="2180" y="838"/>
                </a:lnTo>
                <a:lnTo>
                  <a:pt x="2178" y="834"/>
                </a:lnTo>
                <a:lnTo>
                  <a:pt x="2178" y="831"/>
                </a:lnTo>
                <a:lnTo>
                  <a:pt x="2177" y="831"/>
                </a:lnTo>
                <a:lnTo>
                  <a:pt x="2177" y="829"/>
                </a:lnTo>
                <a:lnTo>
                  <a:pt x="2177" y="827"/>
                </a:lnTo>
                <a:lnTo>
                  <a:pt x="2177" y="825"/>
                </a:lnTo>
                <a:lnTo>
                  <a:pt x="2177" y="824"/>
                </a:lnTo>
                <a:lnTo>
                  <a:pt x="2175" y="822"/>
                </a:lnTo>
                <a:lnTo>
                  <a:pt x="2175" y="818"/>
                </a:lnTo>
                <a:lnTo>
                  <a:pt x="2175" y="817"/>
                </a:lnTo>
                <a:lnTo>
                  <a:pt x="2175" y="815"/>
                </a:lnTo>
                <a:lnTo>
                  <a:pt x="2173" y="811"/>
                </a:lnTo>
                <a:lnTo>
                  <a:pt x="2173" y="808"/>
                </a:lnTo>
                <a:lnTo>
                  <a:pt x="2171" y="804"/>
                </a:lnTo>
                <a:lnTo>
                  <a:pt x="2171" y="801"/>
                </a:lnTo>
                <a:lnTo>
                  <a:pt x="2169" y="799"/>
                </a:lnTo>
                <a:lnTo>
                  <a:pt x="2168" y="799"/>
                </a:lnTo>
                <a:lnTo>
                  <a:pt x="2168" y="797"/>
                </a:lnTo>
                <a:lnTo>
                  <a:pt x="2166" y="796"/>
                </a:lnTo>
                <a:lnTo>
                  <a:pt x="2166" y="794"/>
                </a:lnTo>
                <a:lnTo>
                  <a:pt x="2166" y="790"/>
                </a:lnTo>
                <a:lnTo>
                  <a:pt x="2164" y="790"/>
                </a:lnTo>
                <a:lnTo>
                  <a:pt x="2164" y="787"/>
                </a:lnTo>
                <a:lnTo>
                  <a:pt x="2164" y="785"/>
                </a:lnTo>
                <a:lnTo>
                  <a:pt x="2162" y="784"/>
                </a:lnTo>
                <a:lnTo>
                  <a:pt x="2162" y="780"/>
                </a:lnTo>
                <a:lnTo>
                  <a:pt x="2162" y="777"/>
                </a:lnTo>
                <a:lnTo>
                  <a:pt x="2162" y="775"/>
                </a:lnTo>
                <a:lnTo>
                  <a:pt x="2162" y="773"/>
                </a:lnTo>
                <a:lnTo>
                  <a:pt x="2161" y="773"/>
                </a:lnTo>
                <a:lnTo>
                  <a:pt x="2161" y="771"/>
                </a:lnTo>
                <a:lnTo>
                  <a:pt x="2161" y="769"/>
                </a:lnTo>
                <a:lnTo>
                  <a:pt x="2161" y="768"/>
                </a:lnTo>
                <a:lnTo>
                  <a:pt x="2159" y="762"/>
                </a:lnTo>
                <a:lnTo>
                  <a:pt x="2157" y="760"/>
                </a:lnTo>
                <a:lnTo>
                  <a:pt x="2155" y="756"/>
                </a:lnTo>
                <a:lnTo>
                  <a:pt x="2155" y="753"/>
                </a:lnTo>
                <a:lnTo>
                  <a:pt x="2155" y="753"/>
                </a:lnTo>
                <a:lnTo>
                  <a:pt x="2155" y="751"/>
                </a:lnTo>
                <a:lnTo>
                  <a:pt x="2155" y="749"/>
                </a:lnTo>
                <a:lnTo>
                  <a:pt x="2155" y="747"/>
                </a:lnTo>
                <a:lnTo>
                  <a:pt x="2153" y="746"/>
                </a:lnTo>
                <a:lnTo>
                  <a:pt x="2155" y="746"/>
                </a:lnTo>
                <a:lnTo>
                  <a:pt x="2155" y="744"/>
                </a:lnTo>
                <a:lnTo>
                  <a:pt x="2153" y="744"/>
                </a:lnTo>
                <a:lnTo>
                  <a:pt x="2153" y="742"/>
                </a:lnTo>
                <a:lnTo>
                  <a:pt x="2153" y="740"/>
                </a:lnTo>
                <a:lnTo>
                  <a:pt x="2153" y="739"/>
                </a:lnTo>
                <a:lnTo>
                  <a:pt x="2153" y="737"/>
                </a:lnTo>
                <a:lnTo>
                  <a:pt x="2151" y="737"/>
                </a:lnTo>
                <a:lnTo>
                  <a:pt x="2151" y="735"/>
                </a:lnTo>
                <a:lnTo>
                  <a:pt x="2149" y="733"/>
                </a:lnTo>
                <a:lnTo>
                  <a:pt x="2149" y="732"/>
                </a:lnTo>
                <a:lnTo>
                  <a:pt x="2148" y="728"/>
                </a:lnTo>
                <a:lnTo>
                  <a:pt x="2148" y="726"/>
                </a:lnTo>
                <a:lnTo>
                  <a:pt x="2146" y="723"/>
                </a:lnTo>
                <a:lnTo>
                  <a:pt x="2146" y="719"/>
                </a:lnTo>
                <a:lnTo>
                  <a:pt x="2142" y="714"/>
                </a:lnTo>
                <a:lnTo>
                  <a:pt x="2142" y="712"/>
                </a:lnTo>
                <a:lnTo>
                  <a:pt x="2141" y="709"/>
                </a:lnTo>
                <a:lnTo>
                  <a:pt x="2139" y="707"/>
                </a:lnTo>
                <a:lnTo>
                  <a:pt x="2139" y="705"/>
                </a:lnTo>
                <a:lnTo>
                  <a:pt x="2139" y="704"/>
                </a:lnTo>
                <a:lnTo>
                  <a:pt x="2137" y="702"/>
                </a:lnTo>
                <a:lnTo>
                  <a:pt x="2135" y="700"/>
                </a:lnTo>
                <a:lnTo>
                  <a:pt x="2134" y="698"/>
                </a:lnTo>
                <a:lnTo>
                  <a:pt x="2135" y="697"/>
                </a:lnTo>
                <a:lnTo>
                  <a:pt x="2134" y="695"/>
                </a:lnTo>
                <a:lnTo>
                  <a:pt x="2130" y="693"/>
                </a:lnTo>
                <a:lnTo>
                  <a:pt x="2128" y="691"/>
                </a:lnTo>
                <a:lnTo>
                  <a:pt x="2125" y="688"/>
                </a:lnTo>
                <a:lnTo>
                  <a:pt x="2123" y="688"/>
                </a:lnTo>
                <a:lnTo>
                  <a:pt x="2121" y="688"/>
                </a:lnTo>
                <a:lnTo>
                  <a:pt x="2121" y="686"/>
                </a:lnTo>
                <a:lnTo>
                  <a:pt x="2120" y="686"/>
                </a:lnTo>
                <a:lnTo>
                  <a:pt x="2118" y="686"/>
                </a:lnTo>
                <a:lnTo>
                  <a:pt x="2118" y="684"/>
                </a:lnTo>
                <a:lnTo>
                  <a:pt x="2116" y="683"/>
                </a:lnTo>
                <a:lnTo>
                  <a:pt x="2116" y="684"/>
                </a:lnTo>
                <a:lnTo>
                  <a:pt x="2114" y="681"/>
                </a:lnTo>
                <a:lnTo>
                  <a:pt x="2110" y="679"/>
                </a:lnTo>
                <a:lnTo>
                  <a:pt x="2103" y="677"/>
                </a:lnTo>
                <a:lnTo>
                  <a:pt x="2101" y="677"/>
                </a:lnTo>
                <a:lnTo>
                  <a:pt x="2101" y="676"/>
                </a:lnTo>
                <a:lnTo>
                  <a:pt x="2100" y="676"/>
                </a:lnTo>
                <a:lnTo>
                  <a:pt x="2096" y="674"/>
                </a:lnTo>
                <a:lnTo>
                  <a:pt x="2094" y="674"/>
                </a:lnTo>
                <a:lnTo>
                  <a:pt x="2092" y="674"/>
                </a:lnTo>
                <a:lnTo>
                  <a:pt x="2091" y="674"/>
                </a:lnTo>
                <a:lnTo>
                  <a:pt x="2089" y="674"/>
                </a:lnTo>
                <a:lnTo>
                  <a:pt x="2089" y="672"/>
                </a:lnTo>
                <a:lnTo>
                  <a:pt x="2087" y="674"/>
                </a:lnTo>
                <a:lnTo>
                  <a:pt x="2087" y="672"/>
                </a:lnTo>
                <a:lnTo>
                  <a:pt x="2087" y="674"/>
                </a:lnTo>
                <a:lnTo>
                  <a:pt x="2087" y="672"/>
                </a:lnTo>
                <a:lnTo>
                  <a:pt x="2087" y="674"/>
                </a:lnTo>
                <a:lnTo>
                  <a:pt x="2085" y="672"/>
                </a:lnTo>
                <a:lnTo>
                  <a:pt x="2085" y="674"/>
                </a:lnTo>
                <a:lnTo>
                  <a:pt x="2084" y="672"/>
                </a:lnTo>
                <a:lnTo>
                  <a:pt x="2083" y="672"/>
                </a:lnTo>
                <a:lnTo>
                  <a:pt x="2083" y="674"/>
                </a:lnTo>
                <a:lnTo>
                  <a:pt x="2083" y="676"/>
                </a:lnTo>
                <a:lnTo>
                  <a:pt x="2084" y="676"/>
                </a:lnTo>
                <a:lnTo>
                  <a:pt x="2084" y="677"/>
                </a:lnTo>
                <a:lnTo>
                  <a:pt x="2084" y="676"/>
                </a:lnTo>
                <a:lnTo>
                  <a:pt x="2084" y="677"/>
                </a:lnTo>
                <a:lnTo>
                  <a:pt x="2083" y="677"/>
                </a:lnTo>
                <a:lnTo>
                  <a:pt x="2083" y="676"/>
                </a:lnTo>
                <a:lnTo>
                  <a:pt x="2081" y="676"/>
                </a:lnTo>
                <a:lnTo>
                  <a:pt x="2079" y="677"/>
                </a:lnTo>
                <a:lnTo>
                  <a:pt x="2075" y="677"/>
                </a:lnTo>
                <a:lnTo>
                  <a:pt x="2072" y="677"/>
                </a:lnTo>
                <a:lnTo>
                  <a:pt x="2071" y="677"/>
                </a:lnTo>
                <a:lnTo>
                  <a:pt x="2069" y="677"/>
                </a:lnTo>
                <a:lnTo>
                  <a:pt x="2069" y="679"/>
                </a:lnTo>
                <a:lnTo>
                  <a:pt x="2065" y="679"/>
                </a:lnTo>
                <a:lnTo>
                  <a:pt x="2065" y="681"/>
                </a:lnTo>
                <a:lnTo>
                  <a:pt x="2064" y="681"/>
                </a:lnTo>
                <a:lnTo>
                  <a:pt x="2062" y="681"/>
                </a:lnTo>
                <a:lnTo>
                  <a:pt x="2060" y="679"/>
                </a:lnTo>
                <a:lnTo>
                  <a:pt x="2057" y="679"/>
                </a:lnTo>
                <a:lnTo>
                  <a:pt x="2055" y="679"/>
                </a:lnTo>
                <a:lnTo>
                  <a:pt x="2053" y="679"/>
                </a:lnTo>
                <a:lnTo>
                  <a:pt x="2051" y="681"/>
                </a:lnTo>
                <a:lnTo>
                  <a:pt x="2050" y="681"/>
                </a:lnTo>
                <a:lnTo>
                  <a:pt x="2048" y="681"/>
                </a:lnTo>
                <a:lnTo>
                  <a:pt x="2046" y="679"/>
                </a:lnTo>
                <a:lnTo>
                  <a:pt x="2044" y="681"/>
                </a:lnTo>
                <a:lnTo>
                  <a:pt x="2044" y="681"/>
                </a:lnTo>
                <a:lnTo>
                  <a:pt x="2042" y="681"/>
                </a:lnTo>
                <a:lnTo>
                  <a:pt x="2040" y="681"/>
                </a:lnTo>
                <a:lnTo>
                  <a:pt x="2036" y="681"/>
                </a:lnTo>
                <a:lnTo>
                  <a:pt x="2035" y="681"/>
                </a:lnTo>
                <a:lnTo>
                  <a:pt x="2031" y="681"/>
                </a:lnTo>
                <a:lnTo>
                  <a:pt x="2028" y="681"/>
                </a:lnTo>
                <a:lnTo>
                  <a:pt x="2024" y="681"/>
                </a:lnTo>
                <a:lnTo>
                  <a:pt x="2021" y="681"/>
                </a:lnTo>
                <a:lnTo>
                  <a:pt x="2019" y="681"/>
                </a:lnTo>
                <a:lnTo>
                  <a:pt x="2017" y="679"/>
                </a:lnTo>
                <a:lnTo>
                  <a:pt x="2015" y="679"/>
                </a:lnTo>
                <a:lnTo>
                  <a:pt x="2014" y="679"/>
                </a:lnTo>
                <a:lnTo>
                  <a:pt x="2012" y="679"/>
                </a:lnTo>
                <a:lnTo>
                  <a:pt x="2007" y="677"/>
                </a:lnTo>
                <a:lnTo>
                  <a:pt x="2003" y="676"/>
                </a:lnTo>
                <a:lnTo>
                  <a:pt x="2001" y="674"/>
                </a:lnTo>
                <a:lnTo>
                  <a:pt x="2001" y="674"/>
                </a:lnTo>
                <a:lnTo>
                  <a:pt x="2001" y="672"/>
                </a:lnTo>
                <a:lnTo>
                  <a:pt x="1999" y="672"/>
                </a:lnTo>
                <a:lnTo>
                  <a:pt x="1997" y="672"/>
                </a:lnTo>
                <a:lnTo>
                  <a:pt x="1997" y="670"/>
                </a:lnTo>
                <a:lnTo>
                  <a:pt x="1995" y="670"/>
                </a:lnTo>
                <a:lnTo>
                  <a:pt x="1992" y="668"/>
                </a:lnTo>
                <a:lnTo>
                  <a:pt x="1992" y="667"/>
                </a:lnTo>
                <a:lnTo>
                  <a:pt x="1990" y="665"/>
                </a:lnTo>
                <a:lnTo>
                  <a:pt x="1988" y="665"/>
                </a:lnTo>
                <a:lnTo>
                  <a:pt x="1987" y="665"/>
                </a:lnTo>
                <a:lnTo>
                  <a:pt x="1987" y="663"/>
                </a:lnTo>
                <a:lnTo>
                  <a:pt x="1985" y="663"/>
                </a:lnTo>
                <a:lnTo>
                  <a:pt x="1983" y="661"/>
                </a:lnTo>
                <a:lnTo>
                  <a:pt x="1983" y="660"/>
                </a:lnTo>
                <a:lnTo>
                  <a:pt x="1981" y="660"/>
                </a:lnTo>
                <a:lnTo>
                  <a:pt x="1981" y="661"/>
                </a:lnTo>
                <a:lnTo>
                  <a:pt x="1978" y="658"/>
                </a:lnTo>
                <a:lnTo>
                  <a:pt x="1976" y="658"/>
                </a:lnTo>
                <a:lnTo>
                  <a:pt x="1976" y="657"/>
                </a:lnTo>
                <a:lnTo>
                  <a:pt x="1974" y="657"/>
                </a:lnTo>
                <a:lnTo>
                  <a:pt x="1974" y="654"/>
                </a:lnTo>
                <a:lnTo>
                  <a:pt x="1973" y="653"/>
                </a:lnTo>
                <a:lnTo>
                  <a:pt x="1974" y="653"/>
                </a:lnTo>
                <a:lnTo>
                  <a:pt x="1974" y="651"/>
                </a:lnTo>
                <a:lnTo>
                  <a:pt x="1973" y="651"/>
                </a:lnTo>
                <a:lnTo>
                  <a:pt x="1971" y="653"/>
                </a:lnTo>
                <a:lnTo>
                  <a:pt x="1971" y="654"/>
                </a:lnTo>
                <a:lnTo>
                  <a:pt x="1969" y="654"/>
                </a:lnTo>
                <a:lnTo>
                  <a:pt x="1969" y="653"/>
                </a:lnTo>
                <a:lnTo>
                  <a:pt x="1967" y="653"/>
                </a:lnTo>
                <a:lnTo>
                  <a:pt x="1967" y="651"/>
                </a:lnTo>
                <a:lnTo>
                  <a:pt x="1967" y="650"/>
                </a:lnTo>
                <a:lnTo>
                  <a:pt x="1967" y="648"/>
                </a:lnTo>
                <a:lnTo>
                  <a:pt x="1966" y="646"/>
                </a:lnTo>
                <a:lnTo>
                  <a:pt x="1964" y="644"/>
                </a:lnTo>
                <a:lnTo>
                  <a:pt x="1962" y="642"/>
                </a:lnTo>
                <a:lnTo>
                  <a:pt x="1960" y="642"/>
                </a:lnTo>
                <a:lnTo>
                  <a:pt x="1960" y="641"/>
                </a:lnTo>
                <a:lnTo>
                  <a:pt x="1960" y="639"/>
                </a:lnTo>
                <a:lnTo>
                  <a:pt x="1960" y="637"/>
                </a:lnTo>
                <a:lnTo>
                  <a:pt x="1960" y="637"/>
                </a:lnTo>
                <a:lnTo>
                  <a:pt x="1958" y="639"/>
                </a:lnTo>
                <a:lnTo>
                  <a:pt x="1956" y="639"/>
                </a:lnTo>
                <a:lnTo>
                  <a:pt x="1954" y="639"/>
                </a:lnTo>
                <a:lnTo>
                  <a:pt x="1954" y="637"/>
                </a:lnTo>
                <a:lnTo>
                  <a:pt x="1954" y="635"/>
                </a:lnTo>
                <a:lnTo>
                  <a:pt x="1954" y="633"/>
                </a:lnTo>
                <a:lnTo>
                  <a:pt x="1953" y="633"/>
                </a:lnTo>
                <a:lnTo>
                  <a:pt x="1949" y="628"/>
                </a:lnTo>
                <a:lnTo>
                  <a:pt x="1946" y="626"/>
                </a:lnTo>
                <a:lnTo>
                  <a:pt x="1946" y="626"/>
                </a:lnTo>
                <a:lnTo>
                  <a:pt x="1944" y="624"/>
                </a:lnTo>
                <a:lnTo>
                  <a:pt x="1942" y="622"/>
                </a:lnTo>
                <a:lnTo>
                  <a:pt x="1937" y="619"/>
                </a:lnTo>
                <a:lnTo>
                  <a:pt x="1937" y="617"/>
                </a:lnTo>
                <a:lnTo>
                  <a:pt x="1937" y="615"/>
                </a:lnTo>
                <a:lnTo>
                  <a:pt x="1935" y="615"/>
                </a:lnTo>
                <a:lnTo>
                  <a:pt x="1935" y="617"/>
                </a:lnTo>
                <a:lnTo>
                  <a:pt x="1933" y="617"/>
                </a:lnTo>
                <a:lnTo>
                  <a:pt x="1931" y="617"/>
                </a:lnTo>
                <a:lnTo>
                  <a:pt x="1931" y="615"/>
                </a:lnTo>
                <a:lnTo>
                  <a:pt x="1931" y="613"/>
                </a:lnTo>
                <a:lnTo>
                  <a:pt x="1930" y="613"/>
                </a:lnTo>
                <a:lnTo>
                  <a:pt x="1928" y="610"/>
                </a:lnTo>
                <a:lnTo>
                  <a:pt x="1925" y="608"/>
                </a:lnTo>
                <a:lnTo>
                  <a:pt x="1923" y="606"/>
                </a:lnTo>
                <a:lnTo>
                  <a:pt x="1921" y="606"/>
                </a:lnTo>
                <a:lnTo>
                  <a:pt x="1921" y="605"/>
                </a:lnTo>
                <a:lnTo>
                  <a:pt x="1920" y="603"/>
                </a:lnTo>
                <a:lnTo>
                  <a:pt x="1918" y="603"/>
                </a:lnTo>
                <a:lnTo>
                  <a:pt x="1911" y="601"/>
                </a:lnTo>
                <a:lnTo>
                  <a:pt x="1910" y="601"/>
                </a:lnTo>
                <a:lnTo>
                  <a:pt x="1908" y="599"/>
                </a:lnTo>
                <a:lnTo>
                  <a:pt x="1903" y="599"/>
                </a:lnTo>
                <a:lnTo>
                  <a:pt x="1901" y="599"/>
                </a:lnTo>
                <a:lnTo>
                  <a:pt x="1897" y="599"/>
                </a:lnTo>
                <a:lnTo>
                  <a:pt x="1890" y="599"/>
                </a:lnTo>
                <a:lnTo>
                  <a:pt x="1884" y="599"/>
                </a:lnTo>
                <a:lnTo>
                  <a:pt x="1881" y="601"/>
                </a:lnTo>
                <a:lnTo>
                  <a:pt x="1879" y="601"/>
                </a:lnTo>
                <a:lnTo>
                  <a:pt x="1877" y="601"/>
                </a:lnTo>
                <a:lnTo>
                  <a:pt x="1874" y="603"/>
                </a:lnTo>
                <a:lnTo>
                  <a:pt x="1870" y="605"/>
                </a:lnTo>
                <a:lnTo>
                  <a:pt x="1869" y="606"/>
                </a:lnTo>
                <a:lnTo>
                  <a:pt x="1865" y="608"/>
                </a:lnTo>
                <a:lnTo>
                  <a:pt x="1862" y="610"/>
                </a:lnTo>
                <a:lnTo>
                  <a:pt x="1860" y="613"/>
                </a:lnTo>
                <a:lnTo>
                  <a:pt x="1856" y="615"/>
                </a:lnTo>
                <a:lnTo>
                  <a:pt x="1854" y="617"/>
                </a:lnTo>
                <a:lnTo>
                  <a:pt x="1854" y="619"/>
                </a:lnTo>
                <a:lnTo>
                  <a:pt x="1853" y="620"/>
                </a:lnTo>
                <a:lnTo>
                  <a:pt x="1849" y="624"/>
                </a:lnTo>
                <a:lnTo>
                  <a:pt x="1847" y="624"/>
                </a:lnTo>
                <a:lnTo>
                  <a:pt x="1847" y="626"/>
                </a:lnTo>
                <a:lnTo>
                  <a:pt x="1845" y="626"/>
                </a:lnTo>
                <a:lnTo>
                  <a:pt x="1843" y="628"/>
                </a:lnTo>
                <a:lnTo>
                  <a:pt x="1843" y="630"/>
                </a:lnTo>
                <a:lnTo>
                  <a:pt x="1843" y="633"/>
                </a:lnTo>
                <a:lnTo>
                  <a:pt x="1843" y="635"/>
                </a:lnTo>
                <a:lnTo>
                  <a:pt x="1841" y="639"/>
                </a:lnTo>
                <a:lnTo>
                  <a:pt x="1840" y="641"/>
                </a:lnTo>
                <a:lnTo>
                  <a:pt x="1840" y="642"/>
                </a:lnTo>
                <a:lnTo>
                  <a:pt x="1838" y="644"/>
                </a:lnTo>
                <a:lnTo>
                  <a:pt x="1838" y="646"/>
                </a:lnTo>
                <a:lnTo>
                  <a:pt x="1836" y="650"/>
                </a:lnTo>
                <a:lnTo>
                  <a:pt x="1834" y="653"/>
                </a:lnTo>
                <a:lnTo>
                  <a:pt x="1834" y="654"/>
                </a:lnTo>
                <a:lnTo>
                  <a:pt x="1833" y="654"/>
                </a:lnTo>
                <a:lnTo>
                  <a:pt x="1833" y="657"/>
                </a:lnTo>
                <a:lnTo>
                  <a:pt x="1833" y="658"/>
                </a:lnTo>
                <a:lnTo>
                  <a:pt x="1833" y="660"/>
                </a:lnTo>
                <a:lnTo>
                  <a:pt x="1833" y="661"/>
                </a:lnTo>
                <a:lnTo>
                  <a:pt x="1831" y="661"/>
                </a:lnTo>
                <a:lnTo>
                  <a:pt x="1831" y="663"/>
                </a:lnTo>
                <a:lnTo>
                  <a:pt x="1831" y="665"/>
                </a:lnTo>
                <a:lnTo>
                  <a:pt x="1831" y="667"/>
                </a:lnTo>
                <a:lnTo>
                  <a:pt x="1831" y="668"/>
                </a:lnTo>
                <a:lnTo>
                  <a:pt x="1829" y="668"/>
                </a:lnTo>
                <a:lnTo>
                  <a:pt x="1831" y="668"/>
                </a:lnTo>
                <a:lnTo>
                  <a:pt x="1831" y="670"/>
                </a:lnTo>
                <a:lnTo>
                  <a:pt x="1829" y="672"/>
                </a:lnTo>
                <a:lnTo>
                  <a:pt x="1829" y="674"/>
                </a:lnTo>
                <a:lnTo>
                  <a:pt x="1829" y="676"/>
                </a:lnTo>
                <a:lnTo>
                  <a:pt x="1829" y="677"/>
                </a:lnTo>
                <a:lnTo>
                  <a:pt x="1827" y="679"/>
                </a:lnTo>
                <a:lnTo>
                  <a:pt x="1827" y="683"/>
                </a:lnTo>
                <a:lnTo>
                  <a:pt x="1827" y="684"/>
                </a:lnTo>
                <a:lnTo>
                  <a:pt x="1827" y="686"/>
                </a:lnTo>
                <a:lnTo>
                  <a:pt x="1827" y="688"/>
                </a:lnTo>
                <a:lnTo>
                  <a:pt x="1827" y="691"/>
                </a:lnTo>
                <a:lnTo>
                  <a:pt x="1827" y="695"/>
                </a:lnTo>
                <a:lnTo>
                  <a:pt x="1827" y="700"/>
                </a:lnTo>
                <a:lnTo>
                  <a:pt x="1826" y="702"/>
                </a:lnTo>
                <a:lnTo>
                  <a:pt x="1827" y="709"/>
                </a:lnTo>
                <a:lnTo>
                  <a:pt x="1827" y="714"/>
                </a:lnTo>
                <a:lnTo>
                  <a:pt x="1829" y="719"/>
                </a:lnTo>
                <a:lnTo>
                  <a:pt x="1829" y="726"/>
                </a:lnTo>
                <a:lnTo>
                  <a:pt x="1831" y="728"/>
                </a:lnTo>
                <a:lnTo>
                  <a:pt x="1829" y="730"/>
                </a:lnTo>
                <a:lnTo>
                  <a:pt x="1831" y="732"/>
                </a:lnTo>
                <a:lnTo>
                  <a:pt x="1831" y="735"/>
                </a:lnTo>
                <a:lnTo>
                  <a:pt x="1831" y="737"/>
                </a:lnTo>
                <a:lnTo>
                  <a:pt x="1833" y="739"/>
                </a:lnTo>
                <a:lnTo>
                  <a:pt x="1833" y="740"/>
                </a:lnTo>
                <a:lnTo>
                  <a:pt x="1833" y="742"/>
                </a:lnTo>
                <a:lnTo>
                  <a:pt x="1833" y="744"/>
                </a:lnTo>
                <a:lnTo>
                  <a:pt x="1833" y="749"/>
                </a:lnTo>
                <a:lnTo>
                  <a:pt x="1833" y="751"/>
                </a:lnTo>
                <a:lnTo>
                  <a:pt x="1833" y="753"/>
                </a:lnTo>
                <a:lnTo>
                  <a:pt x="1833" y="753"/>
                </a:lnTo>
                <a:lnTo>
                  <a:pt x="1833" y="758"/>
                </a:lnTo>
                <a:lnTo>
                  <a:pt x="1833" y="760"/>
                </a:lnTo>
                <a:lnTo>
                  <a:pt x="1833" y="762"/>
                </a:lnTo>
                <a:lnTo>
                  <a:pt x="1833" y="764"/>
                </a:lnTo>
                <a:lnTo>
                  <a:pt x="1831" y="764"/>
                </a:lnTo>
                <a:lnTo>
                  <a:pt x="1833" y="768"/>
                </a:lnTo>
                <a:lnTo>
                  <a:pt x="1833" y="771"/>
                </a:lnTo>
                <a:lnTo>
                  <a:pt x="1833" y="773"/>
                </a:lnTo>
                <a:lnTo>
                  <a:pt x="1831" y="775"/>
                </a:lnTo>
                <a:lnTo>
                  <a:pt x="1831" y="777"/>
                </a:lnTo>
                <a:lnTo>
                  <a:pt x="1831" y="778"/>
                </a:lnTo>
                <a:lnTo>
                  <a:pt x="1831" y="782"/>
                </a:lnTo>
                <a:lnTo>
                  <a:pt x="1831" y="784"/>
                </a:lnTo>
                <a:lnTo>
                  <a:pt x="1829" y="785"/>
                </a:lnTo>
                <a:lnTo>
                  <a:pt x="1829" y="787"/>
                </a:lnTo>
                <a:lnTo>
                  <a:pt x="1829" y="789"/>
                </a:lnTo>
                <a:lnTo>
                  <a:pt x="1827" y="789"/>
                </a:lnTo>
                <a:lnTo>
                  <a:pt x="1827" y="790"/>
                </a:lnTo>
                <a:lnTo>
                  <a:pt x="1827" y="793"/>
                </a:lnTo>
                <a:lnTo>
                  <a:pt x="1827" y="794"/>
                </a:lnTo>
                <a:lnTo>
                  <a:pt x="1826" y="797"/>
                </a:lnTo>
                <a:lnTo>
                  <a:pt x="1824" y="799"/>
                </a:lnTo>
                <a:lnTo>
                  <a:pt x="1824" y="801"/>
                </a:lnTo>
                <a:lnTo>
                  <a:pt x="1822" y="803"/>
                </a:lnTo>
                <a:lnTo>
                  <a:pt x="1822" y="804"/>
                </a:lnTo>
                <a:lnTo>
                  <a:pt x="1820" y="804"/>
                </a:lnTo>
                <a:lnTo>
                  <a:pt x="1820" y="806"/>
                </a:lnTo>
                <a:lnTo>
                  <a:pt x="1819" y="806"/>
                </a:lnTo>
                <a:lnTo>
                  <a:pt x="1819" y="808"/>
                </a:lnTo>
                <a:lnTo>
                  <a:pt x="1819" y="810"/>
                </a:lnTo>
                <a:lnTo>
                  <a:pt x="1817" y="810"/>
                </a:lnTo>
                <a:lnTo>
                  <a:pt x="1817" y="808"/>
                </a:lnTo>
                <a:lnTo>
                  <a:pt x="1815" y="810"/>
                </a:lnTo>
                <a:lnTo>
                  <a:pt x="1815" y="811"/>
                </a:lnTo>
                <a:lnTo>
                  <a:pt x="1813" y="811"/>
                </a:lnTo>
                <a:lnTo>
                  <a:pt x="1812" y="811"/>
                </a:lnTo>
                <a:lnTo>
                  <a:pt x="1808" y="811"/>
                </a:lnTo>
                <a:lnTo>
                  <a:pt x="1808" y="813"/>
                </a:lnTo>
                <a:lnTo>
                  <a:pt x="1806" y="815"/>
                </a:lnTo>
                <a:lnTo>
                  <a:pt x="1804" y="817"/>
                </a:lnTo>
                <a:lnTo>
                  <a:pt x="1802" y="818"/>
                </a:lnTo>
                <a:lnTo>
                  <a:pt x="1799" y="818"/>
                </a:lnTo>
                <a:lnTo>
                  <a:pt x="1799" y="820"/>
                </a:lnTo>
                <a:lnTo>
                  <a:pt x="1797" y="820"/>
                </a:lnTo>
                <a:lnTo>
                  <a:pt x="1795" y="820"/>
                </a:lnTo>
                <a:lnTo>
                  <a:pt x="1795" y="822"/>
                </a:lnTo>
                <a:lnTo>
                  <a:pt x="1793" y="822"/>
                </a:lnTo>
                <a:lnTo>
                  <a:pt x="1792" y="822"/>
                </a:lnTo>
                <a:lnTo>
                  <a:pt x="1790" y="822"/>
                </a:lnTo>
                <a:lnTo>
                  <a:pt x="1788" y="822"/>
                </a:lnTo>
                <a:lnTo>
                  <a:pt x="1786" y="822"/>
                </a:lnTo>
                <a:lnTo>
                  <a:pt x="1783" y="822"/>
                </a:lnTo>
                <a:lnTo>
                  <a:pt x="1781" y="822"/>
                </a:lnTo>
                <a:lnTo>
                  <a:pt x="1777" y="822"/>
                </a:lnTo>
                <a:lnTo>
                  <a:pt x="1776" y="822"/>
                </a:lnTo>
                <a:lnTo>
                  <a:pt x="1774" y="820"/>
                </a:lnTo>
                <a:lnTo>
                  <a:pt x="1773" y="820"/>
                </a:lnTo>
                <a:lnTo>
                  <a:pt x="1771" y="818"/>
                </a:lnTo>
                <a:lnTo>
                  <a:pt x="1769" y="818"/>
                </a:lnTo>
                <a:lnTo>
                  <a:pt x="1767" y="817"/>
                </a:lnTo>
                <a:lnTo>
                  <a:pt x="1764" y="817"/>
                </a:lnTo>
                <a:lnTo>
                  <a:pt x="1763" y="815"/>
                </a:lnTo>
                <a:lnTo>
                  <a:pt x="1763" y="813"/>
                </a:lnTo>
                <a:lnTo>
                  <a:pt x="1759" y="811"/>
                </a:lnTo>
                <a:lnTo>
                  <a:pt x="1757" y="810"/>
                </a:lnTo>
                <a:lnTo>
                  <a:pt x="1756" y="808"/>
                </a:lnTo>
                <a:lnTo>
                  <a:pt x="1754" y="806"/>
                </a:lnTo>
                <a:lnTo>
                  <a:pt x="1750" y="804"/>
                </a:lnTo>
                <a:lnTo>
                  <a:pt x="1749" y="803"/>
                </a:lnTo>
                <a:lnTo>
                  <a:pt x="1747" y="803"/>
                </a:lnTo>
                <a:lnTo>
                  <a:pt x="1745" y="801"/>
                </a:lnTo>
                <a:lnTo>
                  <a:pt x="1745" y="799"/>
                </a:lnTo>
                <a:lnTo>
                  <a:pt x="1743" y="799"/>
                </a:lnTo>
                <a:lnTo>
                  <a:pt x="1740" y="797"/>
                </a:lnTo>
                <a:lnTo>
                  <a:pt x="1735" y="794"/>
                </a:lnTo>
                <a:lnTo>
                  <a:pt x="1732" y="793"/>
                </a:lnTo>
                <a:lnTo>
                  <a:pt x="1728" y="789"/>
                </a:lnTo>
                <a:lnTo>
                  <a:pt x="1727" y="787"/>
                </a:lnTo>
                <a:lnTo>
                  <a:pt x="1725" y="785"/>
                </a:lnTo>
                <a:lnTo>
                  <a:pt x="1723" y="785"/>
                </a:lnTo>
                <a:lnTo>
                  <a:pt x="1723" y="784"/>
                </a:lnTo>
                <a:lnTo>
                  <a:pt x="1723" y="782"/>
                </a:lnTo>
                <a:lnTo>
                  <a:pt x="1722" y="782"/>
                </a:lnTo>
                <a:lnTo>
                  <a:pt x="1720" y="780"/>
                </a:lnTo>
                <a:lnTo>
                  <a:pt x="1720" y="778"/>
                </a:lnTo>
                <a:lnTo>
                  <a:pt x="1718" y="778"/>
                </a:lnTo>
                <a:lnTo>
                  <a:pt x="1716" y="778"/>
                </a:lnTo>
                <a:lnTo>
                  <a:pt x="1715" y="778"/>
                </a:lnTo>
                <a:lnTo>
                  <a:pt x="1713" y="778"/>
                </a:lnTo>
                <a:lnTo>
                  <a:pt x="1711" y="777"/>
                </a:lnTo>
                <a:lnTo>
                  <a:pt x="1709" y="777"/>
                </a:lnTo>
                <a:lnTo>
                  <a:pt x="1708" y="775"/>
                </a:lnTo>
                <a:lnTo>
                  <a:pt x="1706" y="773"/>
                </a:lnTo>
                <a:lnTo>
                  <a:pt x="1704" y="773"/>
                </a:lnTo>
                <a:lnTo>
                  <a:pt x="1706" y="771"/>
                </a:lnTo>
                <a:lnTo>
                  <a:pt x="1704" y="769"/>
                </a:lnTo>
                <a:lnTo>
                  <a:pt x="1702" y="771"/>
                </a:lnTo>
                <a:lnTo>
                  <a:pt x="1702" y="769"/>
                </a:lnTo>
                <a:lnTo>
                  <a:pt x="1702" y="768"/>
                </a:lnTo>
                <a:lnTo>
                  <a:pt x="1700" y="768"/>
                </a:lnTo>
                <a:lnTo>
                  <a:pt x="1699" y="768"/>
                </a:lnTo>
                <a:lnTo>
                  <a:pt x="1699" y="766"/>
                </a:lnTo>
                <a:lnTo>
                  <a:pt x="1697" y="764"/>
                </a:lnTo>
                <a:lnTo>
                  <a:pt x="1695" y="762"/>
                </a:lnTo>
                <a:lnTo>
                  <a:pt x="1693" y="760"/>
                </a:lnTo>
                <a:lnTo>
                  <a:pt x="1693" y="760"/>
                </a:lnTo>
                <a:lnTo>
                  <a:pt x="1691" y="760"/>
                </a:lnTo>
                <a:lnTo>
                  <a:pt x="1686" y="756"/>
                </a:lnTo>
                <a:lnTo>
                  <a:pt x="1684" y="756"/>
                </a:lnTo>
                <a:lnTo>
                  <a:pt x="1684" y="753"/>
                </a:lnTo>
                <a:lnTo>
                  <a:pt x="1682" y="753"/>
                </a:lnTo>
                <a:lnTo>
                  <a:pt x="1680" y="753"/>
                </a:lnTo>
                <a:lnTo>
                  <a:pt x="1680" y="751"/>
                </a:lnTo>
                <a:lnTo>
                  <a:pt x="1679" y="751"/>
                </a:lnTo>
                <a:lnTo>
                  <a:pt x="1679" y="749"/>
                </a:lnTo>
                <a:lnTo>
                  <a:pt x="1677" y="749"/>
                </a:lnTo>
                <a:lnTo>
                  <a:pt x="1677" y="747"/>
                </a:lnTo>
                <a:lnTo>
                  <a:pt x="1679" y="747"/>
                </a:lnTo>
                <a:lnTo>
                  <a:pt x="1679" y="746"/>
                </a:lnTo>
                <a:lnTo>
                  <a:pt x="1675" y="746"/>
                </a:lnTo>
                <a:lnTo>
                  <a:pt x="1675" y="747"/>
                </a:lnTo>
                <a:lnTo>
                  <a:pt x="1675" y="746"/>
                </a:lnTo>
                <a:lnTo>
                  <a:pt x="1673" y="746"/>
                </a:lnTo>
                <a:lnTo>
                  <a:pt x="1673" y="744"/>
                </a:lnTo>
                <a:lnTo>
                  <a:pt x="1673" y="742"/>
                </a:lnTo>
                <a:lnTo>
                  <a:pt x="1672" y="737"/>
                </a:lnTo>
                <a:lnTo>
                  <a:pt x="1670" y="737"/>
                </a:lnTo>
                <a:lnTo>
                  <a:pt x="1670" y="735"/>
                </a:lnTo>
                <a:lnTo>
                  <a:pt x="1672" y="733"/>
                </a:lnTo>
                <a:lnTo>
                  <a:pt x="1670" y="733"/>
                </a:lnTo>
                <a:lnTo>
                  <a:pt x="1668" y="733"/>
                </a:lnTo>
                <a:lnTo>
                  <a:pt x="1668" y="732"/>
                </a:lnTo>
                <a:lnTo>
                  <a:pt x="1666" y="732"/>
                </a:lnTo>
                <a:lnTo>
                  <a:pt x="1666" y="730"/>
                </a:lnTo>
                <a:lnTo>
                  <a:pt x="1665" y="726"/>
                </a:lnTo>
                <a:lnTo>
                  <a:pt x="1663" y="723"/>
                </a:lnTo>
                <a:lnTo>
                  <a:pt x="1661" y="719"/>
                </a:lnTo>
                <a:lnTo>
                  <a:pt x="1659" y="716"/>
                </a:lnTo>
                <a:lnTo>
                  <a:pt x="1661" y="714"/>
                </a:lnTo>
                <a:lnTo>
                  <a:pt x="1663" y="714"/>
                </a:lnTo>
                <a:lnTo>
                  <a:pt x="1666" y="714"/>
                </a:lnTo>
                <a:lnTo>
                  <a:pt x="1666" y="712"/>
                </a:lnTo>
                <a:lnTo>
                  <a:pt x="1666" y="711"/>
                </a:lnTo>
                <a:lnTo>
                  <a:pt x="1666" y="712"/>
                </a:lnTo>
                <a:lnTo>
                  <a:pt x="1665" y="712"/>
                </a:lnTo>
                <a:lnTo>
                  <a:pt x="1663" y="712"/>
                </a:lnTo>
                <a:lnTo>
                  <a:pt x="1663" y="714"/>
                </a:lnTo>
                <a:lnTo>
                  <a:pt x="1661" y="712"/>
                </a:lnTo>
                <a:lnTo>
                  <a:pt x="1661" y="714"/>
                </a:lnTo>
                <a:lnTo>
                  <a:pt x="1659" y="714"/>
                </a:lnTo>
                <a:lnTo>
                  <a:pt x="1658" y="712"/>
                </a:lnTo>
                <a:lnTo>
                  <a:pt x="1658" y="711"/>
                </a:lnTo>
                <a:lnTo>
                  <a:pt x="1656" y="705"/>
                </a:lnTo>
                <a:lnTo>
                  <a:pt x="1654" y="704"/>
                </a:lnTo>
                <a:lnTo>
                  <a:pt x="1656" y="704"/>
                </a:lnTo>
                <a:lnTo>
                  <a:pt x="1654" y="702"/>
                </a:lnTo>
                <a:lnTo>
                  <a:pt x="1654" y="697"/>
                </a:lnTo>
                <a:lnTo>
                  <a:pt x="1652" y="693"/>
                </a:lnTo>
                <a:lnTo>
                  <a:pt x="1652" y="691"/>
                </a:lnTo>
                <a:lnTo>
                  <a:pt x="1654" y="691"/>
                </a:lnTo>
                <a:lnTo>
                  <a:pt x="1656" y="691"/>
                </a:lnTo>
                <a:lnTo>
                  <a:pt x="1656" y="688"/>
                </a:lnTo>
                <a:lnTo>
                  <a:pt x="1654" y="688"/>
                </a:lnTo>
                <a:lnTo>
                  <a:pt x="1656" y="686"/>
                </a:lnTo>
                <a:lnTo>
                  <a:pt x="1652" y="684"/>
                </a:lnTo>
                <a:lnTo>
                  <a:pt x="1652" y="679"/>
                </a:lnTo>
                <a:lnTo>
                  <a:pt x="1652" y="677"/>
                </a:lnTo>
                <a:lnTo>
                  <a:pt x="1650" y="676"/>
                </a:lnTo>
                <a:lnTo>
                  <a:pt x="1645" y="670"/>
                </a:lnTo>
                <a:lnTo>
                  <a:pt x="1643" y="670"/>
                </a:lnTo>
                <a:lnTo>
                  <a:pt x="1643" y="672"/>
                </a:lnTo>
                <a:lnTo>
                  <a:pt x="1641" y="670"/>
                </a:lnTo>
                <a:lnTo>
                  <a:pt x="1639" y="670"/>
                </a:lnTo>
                <a:lnTo>
                  <a:pt x="1639" y="672"/>
                </a:lnTo>
                <a:lnTo>
                  <a:pt x="1636" y="663"/>
                </a:lnTo>
                <a:lnTo>
                  <a:pt x="1634" y="660"/>
                </a:lnTo>
                <a:lnTo>
                  <a:pt x="1634" y="658"/>
                </a:lnTo>
                <a:lnTo>
                  <a:pt x="1632" y="657"/>
                </a:lnTo>
                <a:lnTo>
                  <a:pt x="1631" y="654"/>
                </a:lnTo>
                <a:lnTo>
                  <a:pt x="1631" y="653"/>
                </a:lnTo>
                <a:lnTo>
                  <a:pt x="1631" y="651"/>
                </a:lnTo>
                <a:lnTo>
                  <a:pt x="1631" y="650"/>
                </a:lnTo>
                <a:lnTo>
                  <a:pt x="1629" y="648"/>
                </a:lnTo>
                <a:lnTo>
                  <a:pt x="1629" y="641"/>
                </a:lnTo>
                <a:lnTo>
                  <a:pt x="1627" y="637"/>
                </a:lnTo>
                <a:lnTo>
                  <a:pt x="1627" y="633"/>
                </a:lnTo>
                <a:lnTo>
                  <a:pt x="1627" y="633"/>
                </a:lnTo>
                <a:lnTo>
                  <a:pt x="1627" y="630"/>
                </a:lnTo>
                <a:lnTo>
                  <a:pt x="1627" y="628"/>
                </a:lnTo>
                <a:lnTo>
                  <a:pt x="1627" y="626"/>
                </a:lnTo>
                <a:lnTo>
                  <a:pt x="1627" y="626"/>
                </a:lnTo>
                <a:lnTo>
                  <a:pt x="1627" y="624"/>
                </a:lnTo>
                <a:lnTo>
                  <a:pt x="1627" y="620"/>
                </a:lnTo>
                <a:lnTo>
                  <a:pt x="1627" y="619"/>
                </a:lnTo>
                <a:lnTo>
                  <a:pt x="1627" y="617"/>
                </a:lnTo>
                <a:lnTo>
                  <a:pt x="1627" y="613"/>
                </a:lnTo>
                <a:lnTo>
                  <a:pt x="1627" y="612"/>
                </a:lnTo>
                <a:lnTo>
                  <a:pt x="1629" y="610"/>
                </a:lnTo>
                <a:lnTo>
                  <a:pt x="1629" y="608"/>
                </a:lnTo>
                <a:lnTo>
                  <a:pt x="1629" y="606"/>
                </a:lnTo>
                <a:lnTo>
                  <a:pt x="1629" y="605"/>
                </a:lnTo>
                <a:lnTo>
                  <a:pt x="1629" y="603"/>
                </a:lnTo>
                <a:lnTo>
                  <a:pt x="1629" y="599"/>
                </a:lnTo>
                <a:lnTo>
                  <a:pt x="1631" y="596"/>
                </a:lnTo>
                <a:lnTo>
                  <a:pt x="1631" y="594"/>
                </a:lnTo>
                <a:lnTo>
                  <a:pt x="1629" y="594"/>
                </a:lnTo>
                <a:lnTo>
                  <a:pt x="1629" y="591"/>
                </a:lnTo>
                <a:lnTo>
                  <a:pt x="1629" y="589"/>
                </a:lnTo>
                <a:lnTo>
                  <a:pt x="1629" y="585"/>
                </a:lnTo>
                <a:lnTo>
                  <a:pt x="1629" y="582"/>
                </a:lnTo>
                <a:lnTo>
                  <a:pt x="1629" y="580"/>
                </a:lnTo>
                <a:lnTo>
                  <a:pt x="1629" y="578"/>
                </a:lnTo>
                <a:lnTo>
                  <a:pt x="1629" y="577"/>
                </a:lnTo>
                <a:lnTo>
                  <a:pt x="1629" y="575"/>
                </a:lnTo>
                <a:lnTo>
                  <a:pt x="1627" y="573"/>
                </a:lnTo>
                <a:lnTo>
                  <a:pt x="1625" y="568"/>
                </a:lnTo>
                <a:lnTo>
                  <a:pt x="1624" y="563"/>
                </a:lnTo>
                <a:lnTo>
                  <a:pt x="1620" y="554"/>
                </a:lnTo>
                <a:lnTo>
                  <a:pt x="1620" y="552"/>
                </a:lnTo>
                <a:lnTo>
                  <a:pt x="1620" y="550"/>
                </a:lnTo>
                <a:lnTo>
                  <a:pt x="1620" y="548"/>
                </a:lnTo>
                <a:lnTo>
                  <a:pt x="1620" y="547"/>
                </a:lnTo>
                <a:lnTo>
                  <a:pt x="1620" y="545"/>
                </a:lnTo>
                <a:lnTo>
                  <a:pt x="1620" y="543"/>
                </a:lnTo>
                <a:lnTo>
                  <a:pt x="1619" y="543"/>
                </a:lnTo>
                <a:lnTo>
                  <a:pt x="1619" y="541"/>
                </a:lnTo>
                <a:lnTo>
                  <a:pt x="1619" y="540"/>
                </a:lnTo>
                <a:lnTo>
                  <a:pt x="1619" y="538"/>
                </a:lnTo>
                <a:lnTo>
                  <a:pt x="1619" y="536"/>
                </a:lnTo>
                <a:lnTo>
                  <a:pt x="1617" y="533"/>
                </a:lnTo>
                <a:lnTo>
                  <a:pt x="1617" y="527"/>
                </a:lnTo>
                <a:lnTo>
                  <a:pt x="1615" y="526"/>
                </a:lnTo>
                <a:lnTo>
                  <a:pt x="1615" y="524"/>
                </a:lnTo>
                <a:lnTo>
                  <a:pt x="1615" y="522"/>
                </a:lnTo>
                <a:lnTo>
                  <a:pt x="1615" y="521"/>
                </a:lnTo>
                <a:lnTo>
                  <a:pt x="1615" y="519"/>
                </a:lnTo>
                <a:lnTo>
                  <a:pt x="1615" y="517"/>
                </a:lnTo>
                <a:lnTo>
                  <a:pt x="1615" y="515"/>
                </a:lnTo>
                <a:lnTo>
                  <a:pt x="1615" y="514"/>
                </a:lnTo>
                <a:lnTo>
                  <a:pt x="1615" y="512"/>
                </a:lnTo>
                <a:lnTo>
                  <a:pt x="1615" y="510"/>
                </a:lnTo>
                <a:lnTo>
                  <a:pt x="1615" y="508"/>
                </a:lnTo>
                <a:lnTo>
                  <a:pt x="1615" y="506"/>
                </a:lnTo>
                <a:lnTo>
                  <a:pt x="1617" y="506"/>
                </a:lnTo>
                <a:lnTo>
                  <a:pt x="1617" y="505"/>
                </a:lnTo>
                <a:lnTo>
                  <a:pt x="1617" y="503"/>
                </a:lnTo>
                <a:lnTo>
                  <a:pt x="1617" y="501"/>
                </a:lnTo>
                <a:lnTo>
                  <a:pt x="1617" y="499"/>
                </a:lnTo>
                <a:lnTo>
                  <a:pt x="1619" y="499"/>
                </a:lnTo>
                <a:lnTo>
                  <a:pt x="1620" y="499"/>
                </a:lnTo>
                <a:lnTo>
                  <a:pt x="1622" y="499"/>
                </a:lnTo>
                <a:lnTo>
                  <a:pt x="1624" y="499"/>
                </a:lnTo>
                <a:lnTo>
                  <a:pt x="1620" y="499"/>
                </a:lnTo>
                <a:lnTo>
                  <a:pt x="1619" y="499"/>
                </a:lnTo>
                <a:lnTo>
                  <a:pt x="1619" y="497"/>
                </a:lnTo>
                <a:lnTo>
                  <a:pt x="1619" y="494"/>
                </a:lnTo>
                <a:lnTo>
                  <a:pt x="1617" y="494"/>
                </a:lnTo>
                <a:lnTo>
                  <a:pt x="1617" y="492"/>
                </a:lnTo>
                <a:lnTo>
                  <a:pt x="1619" y="492"/>
                </a:lnTo>
                <a:lnTo>
                  <a:pt x="1619" y="490"/>
                </a:lnTo>
                <a:lnTo>
                  <a:pt x="1619" y="488"/>
                </a:lnTo>
                <a:lnTo>
                  <a:pt x="1619" y="486"/>
                </a:lnTo>
                <a:lnTo>
                  <a:pt x="1619" y="485"/>
                </a:lnTo>
                <a:lnTo>
                  <a:pt x="1624" y="481"/>
                </a:lnTo>
                <a:lnTo>
                  <a:pt x="1625" y="476"/>
                </a:lnTo>
                <a:lnTo>
                  <a:pt x="1627" y="476"/>
                </a:lnTo>
                <a:lnTo>
                  <a:pt x="1627" y="474"/>
                </a:lnTo>
                <a:lnTo>
                  <a:pt x="1631" y="467"/>
                </a:lnTo>
                <a:lnTo>
                  <a:pt x="1632" y="467"/>
                </a:lnTo>
                <a:lnTo>
                  <a:pt x="1634" y="467"/>
                </a:lnTo>
                <a:lnTo>
                  <a:pt x="1632" y="465"/>
                </a:lnTo>
                <a:lnTo>
                  <a:pt x="1632" y="464"/>
                </a:lnTo>
                <a:lnTo>
                  <a:pt x="1634" y="462"/>
                </a:lnTo>
                <a:lnTo>
                  <a:pt x="1634" y="460"/>
                </a:lnTo>
                <a:lnTo>
                  <a:pt x="1636" y="458"/>
                </a:lnTo>
                <a:lnTo>
                  <a:pt x="1636" y="457"/>
                </a:lnTo>
                <a:lnTo>
                  <a:pt x="1638" y="455"/>
                </a:lnTo>
                <a:lnTo>
                  <a:pt x="1638" y="453"/>
                </a:lnTo>
                <a:lnTo>
                  <a:pt x="1639" y="451"/>
                </a:lnTo>
                <a:lnTo>
                  <a:pt x="1639" y="450"/>
                </a:lnTo>
                <a:lnTo>
                  <a:pt x="1641" y="446"/>
                </a:lnTo>
                <a:lnTo>
                  <a:pt x="1643" y="446"/>
                </a:lnTo>
                <a:lnTo>
                  <a:pt x="1645" y="444"/>
                </a:lnTo>
                <a:lnTo>
                  <a:pt x="1646" y="446"/>
                </a:lnTo>
                <a:lnTo>
                  <a:pt x="1646" y="444"/>
                </a:lnTo>
                <a:lnTo>
                  <a:pt x="1646" y="442"/>
                </a:lnTo>
                <a:lnTo>
                  <a:pt x="1648" y="441"/>
                </a:lnTo>
                <a:lnTo>
                  <a:pt x="1650" y="439"/>
                </a:lnTo>
                <a:lnTo>
                  <a:pt x="1652" y="437"/>
                </a:lnTo>
                <a:lnTo>
                  <a:pt x="1652" y="435"/>
                </a:lnTo>
                <a:lnTo>
                  <a:pt x="1654" y="434"/>
                </a:lnTo>
                <a:lnTo>
                  <a:pt x="1656" y="434"/>
                </a:lnTo>
                <a:lnTo>
                  <a:pt x="1658" y="434"/>
                </a:lnTo>
                <a:lnTo>
                  <a:pt x="1659" y="434"/>
                </a:lnTo>
                <a:lnTo>
                  <a:pt x="1659" y="435"/>
                </a:lnTo>
                <a:lnTo>
                  <a:pt x="1661" y="435"/>
                </a:lnTo>
                <a:lnTo>
                  <a:pt x="1661" y="434"/>
                </a:lnTo>
                <a:lnTo>
                  <a:pt x="1659" y="434"/>
                </a:lnTo>
                <a:lnTo>
                  <a:pt x="1658" y="432"/>
                </a:lnTo>
                <a:lnTo>
                  <a:pt x="1656" y="432"/>
                </a:lnTo>
                <a:lnTo>
                  <a:pt x="1656" y="430"/>
                </a:lnTo>
                <a:lnTo>
                  <a:pt x="1658" y="430"/>
                </a:lnTo>
                <a:lnTo>
                  <a:pt x="1659" y="430"/>
                </a:lnTo>
                <a:lnTo>
                  <a:pt x="1661" y="430"/>
                </a:lnTo>
                <a:lnTo>
                  <a:pt x="1661" y="428"/>
                </a:lnTo>
                <a:lnTo>
                  <a:pt x="1663" y="428"/>
                </a:lnTo>
                <a:lnTo>
                  <a:pt x="1665" y="428"/>
                </a:lnTo>
                <a:lnTo>
                  <a:pt x="1666" y="427"/>
                </a:lnTo>
                <a:lnTo>
                  <a:pt x="1668" y="427"/>
                </a:lnTo>
                <a:lnTo>
                  <a:pt x="1670" y="427"/>
                </a:lnTo>
                <a:lnTo>
                  <a:pt x="1672" y="425"/>
                </a:lnTo>
                <a:lnTo>
                  <a:pt x="1673" y="425"/>
                </a:lnTo>
                <a:lnTo>
                  <a:pt x="1675" y="425"/>
                </a:lnTo>
                <a:lnTo>
                  <a:pt x="1677" y="423"/>
                </a:lnTo>
                <a:lnTo>
                  <a:pt x="1682" y="421"/>
                </a:lnTo>
                <a:lnTo>
                  <a:pt x="1684" y="420"/>
                </a:lnTo>
                <a:lnTo>
                  <a:pt x="1686" y="418"/>
                </a:lnTo>
                <a:lnTo>
                  <a:pt x="1689" y="414"/>
                </a:lnTo>
                <a:lnTo>
                  <a:pt x="1689" y="413"/>
                </a:lnTo>
                <a:lnTo>
                  <a:pt x="1691" y="411"/>
                </a:lnTo>
                <a:lnTo>
                  <a:pt x="1693" y="411"/>
                </a:lnTo>
                <a:lnTo>
                  <a:pt x="1693" y="409"/>
                </a:lnTo>
                <a:lnTo>
                  <a:pt x="1699" y="402"/>
                </a:lnTo>
                <a:lnTo>
                  <a:pt x="1699" y="400"/>
                </a:lnTo>
                <a:lnTo>
                  <a:pt x="1700" y="399"/>
                </a:lnTo>
                <a:lnTo>
                  <a:pt x="1704" y="395"/>
                </a:lnTo>
                <a:lnTo>
                  <a:pt x="1706" y="393"/>
                </a:lnTo>
                <a:lnTo>
                  <a:pt x="1708" y="386"/>
                </a:lnTo>
                <a:lnTo>
                  <a:pt x="1709" y="383"/>
                </a:lnTo>
                <a:lnTo>
                  <a:pt x="1709" y="381"/>
                </a:lnTo>
                <a:lnTo>
                  <a:pt x="1711" y="378"/>
                </a:lnTo>
                <a:lnTo>
                  <a:pt x="1711" y="374"/>
                </a:lnTo>
                <a:lnTo>
                  <a:pt x="1711" y="371"/>
                </a:lnTo>
                <a:lnTo>
                  <a:pt x="1711" y="369"/>
                </a:lnTo>
                <a:lnTo>
                  <a:pt x="1709" y="365"/>
                </a:lnTo>
                <a:lnTo>
                  <a:pt x="1708" y="365"/>
                </a:lnTo>
                <a:lnTo>
                  <a:pt x="1706" y="369"/>
                </a:lnTo>
                <a:lnTo>
                  <a:pt x="1706" y="371"/>
                </a:lnTo>
                <a:lnTo>
                  <a:pt x="1704" y="371"/>
                </a:lnTo>
                <a:lnTo>
                  <a:pt x="1704" y="369"/>
                </a:lnTo>
                <a:lnTo>
                  <a:pt x="1704" y="365"/>
                </a:lnTo>
                <a:lnTo>
                  <a:pt x="1704" y="363"/>
                </a:lnTo>
                <a:lnTo>
                  <a:pt x="1704" y="358"/>
                </a:lnTo>
                <a:lnTo>
                  <a:pt x="1704" y="358"/>
                </a:lnTo>
                <a:lnTo>
                  <a:pt x="1704" y="354"/>
                </a:lnTo>
                <a:lnTo>
                  <a:pt x="1702" y="351"/>
                </a:lnTo>
                <a:lnTo>
                  <a:pt x="1704" y="349"/>
                </a:lnTo>
                <a:lnTo>
                  <a:pt x="1702" y="349"/>
                </a:lnTo>
                <a:lnTo>
                  <a:pt x="1702" y="347"/>
                </a:lnTo>
                <a:lnTo>
                  <a:pt x="1700" y="345"/>
                </a:lnTo>
                <a:lnTo>
                  <a:pt x="1700" y="344"/>
                </a:lnTo>
                <a:lnTo>
                  <a:pt x="1700" y="342"/>
                </a:lnTo>
                <a:lnTo>
                  <a:pt x="1699" y="340"/>
                </a:lnTo>
                <a:lnTo>
                  <a:pt x="1697" y="336"/>
                </a:lnTo>
                <a:lnTo>
                  <a:pt x="1695" y="335"/>
                </a:lnTo>
                <a:lnTo>
                  <a:pt x="1693" y="331"/>
                </a:lnTo>
                <a:lnTo>
                  <a:pt x="1689" y="326"/>
                </a:lnTo>
                <a:lnTo>
                  <a:pt x="1684" y="322"/>
                </a:lnTo>
                <a:lnTo>
                  <a:pt x="1682" y="321"/>
                </a:lnTo>
                <a:lnTo>
                  <a:pt x="1679" y="317"/>
                </a:lnTo>
                <a:lnTo>
                  <a:pt x="1677" y="315"/>
                </a:lnTo>
                <a:lnTo>
                  <a:pt x="1673" y="314"/>
                </a:lnTo>
                <a:lnTo>
                  <a:pt x="1670" y="312"/>
                </a:lnTo>
                <a:lnTo>
                  <a:pt x="1665" y="310"/>
                </a:lnTo>
                <a:lnTo>
                  <a:pt x="1663" y="310"/>
                </a:lnTo>
                <a:lnTo>
                  <a:pt x="1661" y="310"/>
                </a:lnTo>
                <a:lnTo>
                  <a:pt x="1659" y="308"/>
                </a:lnTo>
                <a:lnTo>
                  <a:pt x="1656" y="308"/>
                </a:lnTo>
                <a:lnTo>
                  <a:pt x="1654" y="308"/>
                </a:lnTo>
                <a:lnTo>
                  <a:pt x="1652" y="307"/>
                </a:lnTo>
                <a:lnTo>
                  <a:pt x="1652" y="307"/>
                </a:lnTo>
                <a:lnTo>
                  <a:pt x="1650" y="307"/>
                </a:lnTo>
                <a:lnTo>
                  <a:pt x="1648" y="307"/>
                </a:lnTo>
                <a:lnTo>
                  <a:pt x="1645" y="305"/>
                </a:lnTo>
                <a:lnTo>
                  <a:pt x="1643" y="307"/>
                </a:lnTo>
                <a:lnTo>
                  <a:pt x="1641" y="307"/>
                </a:lnTo>
                <a:lnTo>
                  <a:pt x="1639" y="305"/>
                </a:lnTo>
                <a:lnTo>
                  <a:pt x="1638" y="305"/>
                </a:lnTo>
                <a:lnTo>
                  <a:pt x="1634" y="305"/>
                </a:lnTo>
                <a:lnTo>
                  <a:pt x="1631" y="305"/>
                </a:lnTo>
                <a:lnTo>
                  <a:pt x="1625" y="305"/>
                </a:lnTo>
                <a:lnTo>
                  <a:pt x="1620" y="305"/>
                </a:lnTo>
                <a:lnTo>
                  <a:pt x="1617" y="305"/>
                </a:lnTo>
                <a:lnTo>
                  <a:pt x="1615" y="305"/>
                </a:lnTo>
                <a:lnTo>
                  <a:pt x="1613" y="305"/>
                </a:lnTo>
                <a:lnTo>
                  <a:pt x="1611" y="305"/>
                </a:lnTo>
                <a:lnTo>
                  <a:pt x="1609" y="305"/>
                </a:lnTo>
                <a:lnTo>
                  <a:pt x="1603" y="305"/>
                </a:lnTo>
                <a:lnTo>
                  <a:pt x="1596" y="307"/>
                </a:lnTo>
                <a:lnTo>
                  <a:pt x="1591" y="307"/>
                </a:lnTo>
                <a:lnTo>
                  <a:pt x="1580" y="310"/>
                </a:lnTo>
                <a:lnTo>
                  <a:pt x="1571" y="314"/>
                </a:lnTo>
                <a:lnTo>
                  <a:pt x="1568" y="315"/>
                </a:lnTo>
                <a:lnTo>
                  <a:pt x="1564" y="315"/>
                </a:lnTo>
                <a:lnTo>
                  <a:pt x="1561" y="317"/>
                </a:lnTo>
                <a:lnTo>
                  <a:pt x="1559" y="317"/>
                </a:lnTo>
                <a:lnTo>
                  <a:pt x="1550" y="319"/>
                </a:lnTo>
                <a:lnTo>
                  <a:pt x="1545" y="321"/>
                </a:lnTo>
                <a:lnTo>
                  <a:pt x="1543" y="322"/>
                </a:lnTo>
                <a:lnTo>
                  <a:pt x="1535" y="326"/>
                </a:lnTo>
                <a:lnTo>
                  <a:pt x="1530" y="328"/>
                </a:lnTo>
                <a:lnTo>
                  <a:pt x="1528" y="329"/>
                </a:lnTo>
                <a:lnTo>
                  <a:pt x="1526" y="331"/>
                </a:lnTo>
                <a:lnTo>
                  <a:pt x="1525" y="331"/>
                </a:lnTo>
                <a:lnTo>
                  <a:pt x="1521" y="333"/>
                </a:lnTo>
                <a:lnTo>
                  <a:pt x="1519" y="335"/>
                </a:lnTo>
                <a:lnTo>
                  <a:pt x="1518" y="336"/>
                </a:lnTo>
                <a:lnTo>
                  <a:pt x="1516" y="336"/>
                </a:lnTo>
                <a:lnTo>
                  <a:pt x="1514" y="338"/>
                </a:lnTo>
                <a:lnTo>
                  <a:pt x="1514" y="336"/>
                </a:lnTo>
                <a:lnTo>
                  <a:pt x="1512" y="336"/>
                </a:lnTo>
                <a:lnTo>
                  <a:pt x="1511" y="336"/>
                </a:lnTo>
                <a:lnTo>
                  <a:pt x="1509" y="335"/>
                </a:lnTo>
                <a:lnTo>
                  <a:pt x="1507" y="335"/>
                </a:lnTo>
                <a:lnTo>
                  <a:pt x="1505" y="336"/>
                </a:lnTo>
                <a:lnTo>
                  <a:pt x="1505" y="338"/>
                </a:lnTo>
                <a:lnTo>
                  <a:pt x="1504" y="335"/>
                </a:lnTo>
                <a:lnTo>
                  <a:pt x="1504" y="336"/>
                </a:lnTo>
                <a:lnTo>
                  <a:pt x="1502" y="335"/>
                </a:lnTo>
                <a:lnTo>
                  <a:pt x="1500" y="335"/>
                </a:lnTo>
                <a:lnTo>
                  <a:pt x="1498" y="335"/>
                </a:lnTo>
                <a:lnTo>
                  <a:pt x="1496" y="333"/>
                </a:lnTo>
                <a:lnTo>
                  <a:pt x="1494" y="335"/>
                </a:lnTo>
                <a:lnTo>
                  <a:pt x="1491" y="333"/>
                </a:lnTo>
                <a:lnTo>
                  <a:pt x="1487" y="335"/>
                </a:lnTo>
                <a:lnTo>
                  <a:pt x="1489" y="335"/>
                </a:lnTo>
                <a:lnTo>
                  <a:pt x="1487" y="336"/>
                </a:lnTo>
                <a:lnTo>
                  <a:pt x="1485" y="336"/>
                </a:lnTo>
                <a:lnTo>
                  <a:pt x="1485" y="338"/>
                </a:lnTo>
                <a:lnTo>
                  <a:pt x="1485" y="342"/>
                </a:lnTo>
                <a:lnTo>
                  <a:pt x="1484" y="342"/>
                </a:lnTo>
                <a:lnTo>
                  <a:pt x="1484" y="344"/>
                </a:lnTo>
                <a:lnTo>
                  <a:pt x="1484" y="345"/>
                </a:lnTo>
                <a:lnTo>
                  <a:pt x="1485" y="347"/>
                </a:lnTo>
                <a:lnTo>
                  <a:pt x="1487" y="347"/>
                </a:lnTo>
                <a:lnTo>
                  <a:pt x="1489" y="349"/>
                </a:lnTo>
                <a:lnTo>
                  <a:pt x="1491" y="349"/>
                </a:lnTo>
                <a:lnTo>
                  <a:pt x="1492" y="349"/>
                </a:lnTo>
                <a:lnTo>
                  <a:pt x="1494" y="347"/>
                </a:lnTo>
                <a:lnTo>
                  <a:pt x="1496" y="347"/>
                </a:lnTo>
                <a:lnTo>
                  <a:pt x="1498" y="347"/>
                </a:lnTo>
                <a:lnTo>
                  <a:pt x="1498" y="347"/>
                </a:lnTo>
                <a:lnTo>
                  <a:pt x="1500" y="347"/>
                </a:lnTo>
                <a:lnTo>
                  <a:pt x="1498" y="347"/>
                </a:lnTo>
                <a:lnTo>
                  <a:pt x="1498" y="349"/>
                </a:lnTo>
                <a:lnTo>
                  <a:pt x="1494" y="351"/>
                </a:lnTo>
                <a:lnTo>
                  <a:pt x="1491" y="352"/>
                </a:lnTo>
                <a:lnTo>
                  <a:pt x="1489" y="354"/>
                </a:lnTo>
                <a:lnTo>
                  <a:pt x="1487" y="354"/>
                </a:lnTo>
                <a:lnTo>
                  <a:pt x="1485" y="354"/>
                </a:lnTo>
                <a:lnTo>
                  <a:pt x="1484" y="356"/>
                </a:lnTo>
                <a:lnTo>
                  <a:pt x="1482" y="358"/>
                </a:lnTo>
                <a:lnTo>
                  <a:pt x="1480" y="358"/>
                </a:lnTo>
                <a:lnTo>
                  <a:pt x="1478" y="361"/>
                </a:lnTo>
                <a:lnTo>
                  <a:pt x="1477" y="363"/>
                </a:lnTo>
                <a:lnTo>
                  <a:pt x="1473" y="365"/>
                </a:lnTo>
                <a:lnTo>
                  <a:pt x="1470" y="365"/>
                </a:lnTo>
                <a:lnTo>
                  <a:pt x="1471" y="365"/>
                </a:lnTo>
                <a:lnTo>
                  <a:pt x="1471" y="367"/>
                </a:lnTo>
                <a:lnTo>
                  <a:pt x="1473" y="367"/>
                </a:lnTo>
                <a:lnTo>
                  <a:pt x="1471" y="369"/>
                </a:lnTo>
                <a:lnTo>
                  <a:pt x="1470" y="371"/>
                </a:lnTo>
                <a:lnTo>
                  <a:pt x="1468" y="371"/>
                </a:lnTo>
                <a:lnTo>
                  <a:pt x="1466" y="372"/>
                </a:lnTo>
                <a:lnTo>
                  <a:pt x="1464" y="372"/>
                </a:lnTo>
                <a:lnTo>
                  <a:pt x="1461" y="374"/>
                </a:lnTo>
                <a:lnTo>
                  <a:pt x="1456" y="379"/>
                </a:lnTo>
                <a:lnTo>
                  <a:pt x="1455" y="383"/>
                </a:lnTo>
                <a:lnTo>
                  <a:pt x="1453" y="383"/>
                </a:lnTo>
                <a:lnTo>
                  <a:pt x="1449" y="386"/>
                </a:lnTo>
                <a:lnTo>
                  <a:pt x="1444" y="392"/>
                </a:lnTo>
                <a:lnTo>
                  <a:pt x="1441" y="393"/>
                </a:lnTo>
                <a:lnTo>
                  <a:pt x="1435" y="399"/>
                </a:lnTo>
                <a:lnTo>
                  <a:pt x="1434" y="400"/>
                </a:lnTo>
                <a:lnTo>
                  <a:pt x="1435" y="402"/>
                </a:lnTo>
                <a:lnTo>
                  <a:pt x="1432" y="404"/>
                </a:lnTo>
                <a:lnTo>
                  <a:pt x="1428" y="407"/>
                </a:lnTo>
                <a:lnTo>
                  <a:pt x="1422" y="413"/>
                </a:lnTo>
                <a:lnTo>
                  <a:pt x="1417" y="414"/>
                </a:lnTo>
                <a:lnTo>
                  <a:pt x="1414" y="414"/>
                </a:lnTo>
                <a:lnTo>
                  <a:pt x="1410" y="418"/>
                </a:lnTo>
                <a:lnTo>
                  <a:pt x="1408" y="420"/>
                </a:lnTo>
                <a:lnTo>
                  <a:pt x="1405" y="420"/>
                </a:lnTo>
                <a:lnTo>
                  <a:pt x="1401" y="421"/>
                </a:lnTo>
                <a:lnTo>
                  <a:pt x="1400" y="421"/>
                </a:lnTo>
                <a:lnTo>
                  <a:pt x="1396" y="421"/>
                </a:lnTo>
                <a:lnTo>
                  <a:pt x="1393" y="423"/>
                </a:lnTo>
                <a:lnTo>
                  <a:pt x="1389" y="425"/>
                </a:lnTo>
                <a:lnTo>
                  <a:pt x="1385" y="428"/>
                </a:lnTo>
                <a:lnTo>
                  <a:pt x="1385" y="430"/>
                </a:lnTo>
                <a:lnTo>
                  <a:pt x="1381" y="430"/>
                </a:lnTo>
                <a:lnTo>
                  <a:pt x="1376" y="435"/>
                </a:lnTo>
                <a:lnTo>
                  <a:pt x="1372" y="437"/>
                </a:lnTo>
                <a:lnTo>
                  <a:pt x="1371" y="439"/>
                </a:lnTo>
                <a:lnTo>
                  <a:pt x="1365" y="442"/>
                </a:lnTo>
                <a:lnTo>
                  <a:pt x="1362" y="444"/>
                </a:lnTo>
                <a:lnTo>
                  <a:pt x="1358" y="446"/>
                </a:lnTo>
                <a:lnTo>
                  <a:pt x="1355" y="448"/>
                </a:lnTo>
                <a:lnTo>
                  <a:pt x="1351" y="450"/>
                </a:lnTo>
                <a:lnTo>
                  <a:pt x="1350" y="450"/>
                </a:lnTo>
                <a:lnTo>
                  <a:pt x="1348" y="450"/>
                </a:lnTo>
                <a:lnTo>
                  <a:pt x="1342" y="453"/>
                </a:lnTo>
                <a:lnTo>
                  <a:pt x="1337" y="457"/>
                </a:lnTo>
                <a:lnTo>
                  <a:pt x="1331" y="458"/>
                </a:lnTo>
                <a:lnTo>
                  <a:pt x="1330" y="460"/>
                </a:lnTo>
                <a:lnTo>
                  <a:pt x="1326" y="460"/>
                </a:lnTo>
                <a:lnTo>
                  <a:pt x="1323" y="462"/>
                </a:lnTo>
                <a:lnTo>
                  <a:pt x="1321" y="462"/>
                </a:lnTo>
                <a:lnTo>
                  <a:pt x="1319" y="464"/>
                </a:lnTo>
                <a:lnTo>
                  <a:pt x="1316" y="464"/>
                </a:lnTo>
                <a:lnTo>
                  <a:pt x="1314" y="465"/>
                </a:lnTo>
                <a:lnTo>
                  <a:pt x="1310" y="467"/>
                </a:lnTo>
                <a:lnTo>
                  <a:pt x="1309" y="469"/>
                </a:lnTo>
                <a:lnTo>
                  <a:pt x="1305" y="471"/>
                </a:lnTo>
                <a:lnTo>
                  <a:pt x="1303" y="471"/>
                </a:lnTo>
                <a:lnTo>
                  <a:pt x="1301" y="472"/>
                </a:lnTo>
                <a:lnTo>
                  <a:pt x="1297" y="472"/>
                </a:lnTo>
                <a:lnTo>
                  <a:pt x="1295" y="472"/>
                </a:lnTo>
                <a:lnTo>
                  <a:pt x="1292" y="474"/>
                </a:lnTo>
                <a:lnTo>
                  <a:pt x="1288" y="474"/>
                </a:lnTo>
                <a:lnTo>
                  <a:pt x="1287" y="476"/>
                </a:lnTo>
                <a:lnTo>
                  <a:pt x="1283" y="476"/>
                </a:lnTo>
                <a:lnTo>
                  <a:pt x="1278" y="474"/>
                </a:lnTo>
                <a:lnTo>
                  <a:pt x="1274" y="474"/>
                </a:lnTo>
                <a:lnTo>
                  <a:pt x="1273" y="474"/>
                </a:lnTo>
                <a:lnTo>
                  <a:pt x="1271" y="474"/>
                </a:lnTo>
                <a:lnTo>
                  <a:pt x="1270" y="474"/>
                </a:lnTo>
                <a:lnTo>
                  <a:pt x="1268" y="474"/>
                </a:lnTo>
                <a:lnTo>
                  <a:pt x="1266" y="474"/>
                </a:lnTo>
                <a:lnTo>
                  <a:pt x="1264" y="472"/>
                </a:lnTo>
                <a:lnTo>
                  <a:pt x="1263" y="472"/>
                </a:lnTo>
                <a:lnTo>
                  <a:pt x="1261" y="472"/>
                </a:lnTo>
                <a:lnTo>
                  <a:pt x="1260" y="472"/>
                </a:lnTo>
                <a:lnTo>
                  <a:pt x="1258" y="471"/>
                </a:lnTo>
                <a:lnTo>
                  <a:pt x="1256" y="471"/>
                </a:lnTo>
                <a:lnTo>
                  <a:pt x="1256" y="469"/>
                </a:lnTo>
                <a:lnTo>
                  <a:pt x="1253" y="467"/>
                </a:lnTo>
                <a:lnTo>
                  <a:pt x="1251" y="465"/>
                </a:lnTo>
                <a:lnTo>
                  <a:pt x="1247" y="462"/>
                </a:lnTo>
                <a:lnTo>
                  <a:pt x="1246" y="460"/>
                </a:lnTo>
                <a:lnTo>
                  <a:pt x="1246" y="458"/>
                </a:lnTo>
                <a:lnTo>
                  <a:pt x="1244" y="457"/>
                </a:lnTo>
                <a:lnTo>
                  <a:pt x="1242" y="453"/>
                </a:lnTo>
                <a:lnTo>
                  <a:pt x="1240" y="450"/>
                </a:lnTo>
                <a:lnTo>
                  <a:pt x="1240" y="448"/>
                </a:lnTo>
                <a:lnTo>
                  <a:pt x="1239" y="444"/>
                </a:lnTo>
                <a:lnTo>
                  <a:pt x="1239" y="442"/>
                </a:lnTo>
                <a:lnTo>
                  <a:pt x="1240" y="439"/>
                </a:lnTo>
                <a:lnTo>
                  <a:pt x="1240" y="437"/>
                </a:lnTo>
                <a:lnTo>
                  <a:pt x="1242" y="434"/>
                </a:lnTo>
                <a:lnTo>
                  <a:pt x="1244" y="432"/>
                </a:lnTo>
                <a:lnTo>
                  <a:pt x="1242" y="432"/>
                </a:lnTo>
                <a:lnTo>
                  <a:pt x="1244" y="430"/>
                </a:lnTo>
                <a:lnTo>
                  <a:pt x="1244" y="428"/>
                </a:lnTo>
                <a:lnTo>
                  <a:pt x="1244" y="427"/>
                </a:lnTo>
                <a:lnTo>
                  <a:pt x="1244" y="425"/>
                </a:lnTo>
                <a:lnTo>
                  <a:pt x="1244" y="423"/>
                </a:lnTo>
                <a:lnTo>
                  <a:pt x="1244" y="421"/>
                </a:lnTo>
                <a:lnTo>
                  <a:pt x="1244" y="420"/>
                </a:lnTo>
                <a:lnTo>
                  <a:pt x="1244" y="418"/>
                </a:lnTo>
                <a:lnTo>
                  <a:pt x="1242" y="418"/>
                </a:lnTo>
                <a:lnTo>
                  <a:pt x="1242" y="416"/>
                </a:lnTo>
                <a:lnTo>
                  <a:pt x="1242" y="414"/>
                </a:lnTo>
                <a:lnTo>
                  <a:pt x="1242" y="413"/>
                </a:lnTo>
                <a:lnTo>
                  <a:pt x="1242" y="404"/>
                </a:lnTo>
                <a:lnTo>
                  <a:pt x="1242" y="400"/>
                </a:lnTo>
                <a:lnTo>
                  <a:pt x="1242" y="393"/>
                </a:lnTo>
                <a:lnTo>
                  <a:pt x="1244" y="392"/>
                </a:lnTo>
                <a:lnTo>
                  <a:pt x="1244" y="390"/>
                </a:lnTo>
                <a:lnTo>
                  <a:pt x="1244" y="388"/>
                </a:lnTo>
                <a:lnTo>
                  <a:pt x="1244" y="383"/>
                </a:lnTo>
                <a:lnTo>
                  <a:pt x="1242" y="376"/>
                </a:lnTo>
                <a:lnTo>
                  <a:pt x="1244" y="374"/>
                </a:lnTo>
                <a:lnTo>
                  <a:pt x="1244" y="372"/>
                </a:lnTo>
                <a:lnTo>
                  <a:pt x="1244" y="371"/>
                </a:lnTo>
                <a:lnTo>
                  <a:pt x="1244" y="369"/>
                </a:lnTo>
                <a:lnTo>
                  <a:pt x="1244" y="367"/>
                </a:lnTo>
                <a:lnTo>
                  <a:pt x="1244" y="365"/>
                </a:lnTo>
                <a:lnTo>
                  <a:pt x="1244" y="361"/>
                </a:lnTo>
                <a:lnTo>
                  <a:pt x="1244" y="358"/>
                </a:lnTo>
                <a:lnTo>
                  <a:pt x="1246" y="354"/>
                </a:lnTo>
                <a:lnTo>
                  <a:pt x="1246" y="351"/>
                </a:lnTo>
                <a:lnTo>
                  <a:pt x="1246" y="349"/>
                </a:lnTo>
                <a:lnTo>
                  <a:pt x="1246" y="345"/>
                </a:lnTo>
                <a:lnTo>
                  <a:pt x="1246" y="342"/>
                </a:lnTo>
                <a:lnTo>
                  <a:pt x="1247" y="340"/>
                </a:lnTo>
                <a:lnTo>
                  <a:pt x="1247" y="336"/>
                </a:lnTo>
                <a:lnTo>
                  <a:pt x="1247" y="333"/>
                </a:lnTo>
                <a:lnTo>
                  <a:pt x="1249" y="329"/>
                </a:lnTo>
                <a:lnTo>
                  <a:pt x="1253" y="326"/>
                </a:lnTo>
                <a:lnTo>
                  <a:pt x="1253" y="321"/>
                </a:lnTo>
                <a:lnTo>
                  <a:pt x="1253" y="319"/>
                </a:lnTo>
                <a:lnTo>
                  <a:pt x="1254" y="315"/>
                </a:lnTo>
                <a:lnTo>
                  <a:pt x="1254" y="314"/>
                </a:lnTo>
                <a:lnTo>
                  <a:pt x="1256" y="312"/>
                </a:lnTo>
                <a:lnTo>
                  <a:pt x="1256" y="310"/>
                </a:lnTo>
                <a:lnTo>
                  <a:pt x="1256" y="308"/>
                </a:lnTo>
                <a:lnTo>
                  <a:pt x="1258" y="303"/>
                </a:lnTo>
                <a:lnTo>
                  <a:pt x="1260" y="298"/>
                </a:lnTo>
                <a:lnTo>
                  <a:pt x="1261" y="296"/>
                </a:lnTo>
                <a:lnTo>
                  <a:pt x="1264" y="289"/>
                </a:lnTo>
                <a:lnTo>
                  <a:pt x="1266" y="284"/>
                </a:lnTo>
                <a:lnTo>
                  <a:pt x="1270" y="279"/>
                </a:lnTo>
                <a:lnTo>
                  <a:pt x="1273" y="275"/>
                </a:lnTo>
                <a:lnTo>
                  <a:pt x="1276" y="272"/>
                </a:lnTo>
                <a:lnTo>
                  <a:pt x="1278" y="268"/>
                </a:lnTo>
                <a:lnTo>
                  <a:pt x="1280" y="266"/>
                </a:lnTo>
                <a:lnTo>
                  <a:pt x="1288" y="261"/>
                </a:lnTo>
                <a:lnTo>
                  <a:pt x="1290" y="259"/>
                </a:lnTo>
                <a:lnTo>
                  <a:pt x="1292" y="258"/>
                </a:lnTo>
                <a:lnTo>
                  <a:pt x="1299" y="252"/>
                </a:lnTo>
                <a:lnTo>
                  <a:pt x="1303" y="245"/>
                </a:lnTo>
                <a:lnTo>
                  <a:pt x="1305" y="240"/>
                </a:lnTo>
                <a:lnTo>
                  <a:pt x="1309" y="233"/>
                </a:lnTo>
                <a:lnTo>
                  <a:pt x="1310" y="229"/>
                </a:lnTo>
                <a:lnTo>
                  <a:pt x="1324" y="206"/>
                </a:lnTo>
                <a:lnTo>
                  <a:pt x="1330" y="195"/>
                </a:lnTo>
                <a:lnTo>
                  <a:pt x="1333" y="187"/>
                </a:lnTo>
                <a:lnTo>
                  <a:pt x="1335" y="181"/>
                </a:lnTo>
                <a:lnTo>
                  <a:pt x="1335" y="174"/>
                </a:lnTo>
                <a:lnTo>
                  <a:pt x="1335" y="167"/>
                </a:lnTo>
                <a:lnTo>
                  <a:pt x="1333" y="164"/>
                </a:lnTo>
                <a:lnTo>
                  <a:pt x="1333" y="162"/>
                </a:lnTo>
                <a:lnTo>
                  <a:pt x="1333" y="164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7"/>
                </a:lnTo>
                <a:lnTo>
                  <a:pt x="1330" y="153"/>
                </a:lnTo>
                <a:lnTo>
                  <a:pt x="1328" y="148"/>
                </a:lnTo>
                <a:lnTo>
                  <a:pt x="1326" y="141"/>
                </a:lnTo>
                <a:lnTo>
                  <a:pt x="1324" y="141"/>
                </a:lnTo>
                <a:lnTo>
                  <a:pt x="1323" y="138"/>
                </a:lnTo>
                <a:lnTo>
                  <a:pt x="1323" y="136"/>
                </a:lnTo>
                <a:lnTo>
                  <a:pt x="1321" y="136"/>
                </a:lnTo>
                <a:lnTo>
                  <a:pt x="1319" y="136"/>
                </a:lnTo>
                <a:lnTo>
                  <a:pt x="1319" y="132"/>
                </a:lnTo>
                <a:lnTo>
                  <a:pt x="1317" y="132"/>
                </a:lnTo>
                <a:lnTo>
                  <a:pt x="1316" y="131"/>
                </a:lnTo>
                <a:lnTo>
                  <a:pt x="1314" y="131"/>
                </a:lnTo>
                <a:lnTo>
                  <a:pt x="1314" y="129"/>
                </a:lnTo>
                <a:lnTo>
                  <a:pt x="1316" y="129"/>
                </a:lnTo>
                <a:lnTo>
                  <a:pt x="1312" y="127"/>
                </a:lnTo>
                <a:lnTo>
                  <a:pt x="1310" y="125"/>
                </a:lnTo>
                <a:lnTo>
                  <a:pt x="1310" y="124"/>
                </a:lnTo>
                <a:lnTo>
                  <a:pt x="1309" y="122"/>
                </a:lnTo>
                <a:lnTo>
                  <a:pt x="1307" y="120"/>
                </a:lnTo>
                <a:lnTo>
                  <a:pt x="1303" y="118"/>
                </a:lnTo>
                <a:lnTo>
                  <a:pt x="1301" y="115"/>
                </a:lnTo>
                <a:lnTo>
                  <a:pt x="1295" y="111"/>
                </a:lnTo>
                <a:lnTo>
                  <a:pt x="1292" y="109"/>
                </a:lnTo>
                <a:lnTo>
                  <a:pt x="1290" y="108"/>
                </a:lnTo>
                <a:lnTo>
                  <a:pt x="1287" y="108"/>
                </a:lnTo>
                <a:lnTo>
                  <a:pt x="1285" y="106"/>
                </a:lnTo>
                <a:lnTo>
                  <a:pt x="1283" y="106"/>
                </a:lnTo>
                <a:lnTo>
                  <a:pt x="1280" y="104"/>
                </a:lnTo>
                <a:lnTo>
                  <a:pt x="1276" y="104"/>
                </a:lnTo>
                <a:lnTo>
                  <a:pt x="1271" y="102"/>
                </a:lnTo>
                <a:lnTo>
                  <a:pt x="1270" y="102"/>
                </a:lnTo>
                <a:lnTo>
                  <a:pt x="1270" y="104"/>
                </a:lnTo>
                <a:lnTo>
                  <a:pt x="1270" y="106"/>
                </a:lnTo>
                <a:lnTo>
                  <a:pt x="1271" y="106"/>
                </a:lnTo>
                <a:lnTo>
                  <a:pt x="1270" y="106"/>
                </a:lnTo>
                <a:lnTo>
                  <a:pt x="1264" y="106"/>
                </a:lnTo>
                <a:lnTo>
                  <a:pt x="1263" y="106"/>
                </a:lnTo>
                <a:lnTo>
                  <a:pt x="1256" y="106"/>
                </a:lnTo>
                <a:lnTo>
                  <a:pt x="1254" y="106"/>
                </a:lnTo>
                <a:lnTo>
                  <a:pt x="1247" y="106"/>
                </a:lnTo>
                <a:lnTo>
                  <a:pt x="1246" y="106"/>
                </a:lnTo>
                <a:lnTo>
                  <a:pt x="1244" y="108"/>
                </a:lnTo>
                <a:lnTo>
                  <a:pt x="1242" y="106"/>
                </a:lnTo>
                <a:lnTo>
                  <a:pt x="1240" y="106"/>
                </a:lnTo>
                <a:lnTo>
                  <a:pt x="1239" y="108"/>
                </a:lnTo>
                <a:lnTo>
                  <a:pt x="1237" y="108"/>
                </a:lnTo>
                <a:lnTo>
                  <a:pt x="1233" y="108"/>
                </a:lnTo>
                <a:lnTo>
                  <a:pt x="1233" y="109"/>
                </a:lnTo>
                <a:lnTo>
                  <a:pt x="1231" y="109"/>
                </a:lnTo>
                <a:lnTo>
                  <a:pt x="1229" y="111"/>
                </a:lnTo>
                <a:lnTo>
                  <a:pt x="1224" y="115"/>
                </a:lnTo>
                <a:lnTo>
                  <a:pt x="1220" y="117"/>
                </a:lnTo>
                <a:lnTo>
                  <a:pt x="1218" y="118"/>
                </a:lnTo>
                <a:lnTo>
                  <a:pt x="1210" y="125"/>
                </a:lnTo>
                <a:lnTo>
                  <a:pt x="1194" y="138"/>
                </a:lnTo>
                <a:lnTo>
                  <a:pt x="1192" y="141"/>
                </a:lnTo>
                <a:lnTo>
                  <a:pt x="1184" y="148"/>
                </a:lnTo>
                <a:lnTo>
                  <a:pt x="1181" y="152"/>
                </a:lnTo>
                <a:lnTo>
                  <a:pt x="1179" y="155"/>
                </a:lnTo>
                <a:lnTo>
                  <a:pt x="1176" y="159"/>
                </a:lnTo>
                <a:lnTo>
                  <a:pt x="1170" y="166"/>
                </a:lnTo>
                <a:lnTo>
                  <a:pt x="1169" y="169"/>
                </a:lnTo>
                <a:lnTo>
                  <a:pt x="1165" y="174"/>
                </a:lnTo>
                <a:lnTo>
                  <a:pt x="1158" y="187"/>
                </a:lnTo>
                <a:lnTo>
                  <a:pt x="1148" y="199"/>
                </a:lnTo>
                <a:lnTo>
                  <a:pt x="1141" y="209"/>
                </a:lnTo>
                <a:lnTo>
                  <a:pt x="1136" y="216"/>
                </a:lnTo>
                <a:lnTo>
                  <a:pt x="1133" y="222"/>
                </a:lnTo>
                <a:lnTo>
                  <a:pt x="1133" y="225"/>
                </a:lnTo>
                <a:lnTo>
                  <a:pt x="1131" y="227"/>
                </a:lnTo>
                <a:lnTo>
                  <a:pt x="1131" y="229"/>
                </a:lnTo>
                <a:lnTo>
                  <a:pt x="1131" y="231"/>
                </a:lnTo>
                <a:lnTo>
                  <a:pt x="1127" y="233"/>
                </a:lnTo>
                <a:lnTo>
                  <a:pt x="1124" y="238"/>
                </a:lnTo>
                <a:lnTo>
                  <a:pt x="1120" y="245"/>
                </a:lnTo>
                <a:lnTo>
                  <a:pt x="1117" y="254"/>
                </a:lnTo>
                <a:lnTo>
                  <a:pt x="1110" y="265"/>
                </a:lnTo>
                <a:lnTo>
                  <a:pt x="1109" y="266"/>
                </a:lnTo>
                <a:lnTo>
                  <a:pt x="1106" y="272"/>
                </a:lnTo>
                <a:lnTo>
                  <a:pt x="1104" y="273"/>
                </a:lnTo>
                <a:lnTo>
                  <a:pt x="1102" y="275"/>
                </a:lnTo>
                <a:lnTo>
                  <a:pt x="1099" y="279"/>
                </a:lnTo>
                <a:lnTo>
                  <a:pt x="1097" y="280"/>
                </a:lnTo>
                <a:lnTo>
                  <a:pt x="1092" y="286"/>
                </a:lnTo>
                <a:lnTo>
                  <a:pt x="1090" y="289"/>
                </a:lnTo>
                <a:lnTo>
                  <a:pt x="1086" y="291"/>
                </a:lnTo>
                <a:lnTo>
                  <a:pt x="1081" y="294"/>
                </a:lnTo>
                <a:lnTo>
                  <a:pt x="1081" y="296"/>
                </a:lnTo>
                <a:lnTo>
                  <a:pt x="1079" y="298"/>
                </a:lnTo>
                <a:lnTo>
                  <a:pt x="1075" y="300"/>
                </a:lnTo>
                <a:lnTo>
                  <a:pt x="1075" y="301"/>
                </a:lnTo>
                <a:lnTo>
                  <a:pt x="1073" y="301"/>
                </a:lnTo>
                <a:lnTo>
                  <a:pt x="1071" y="301"/>
                </a:lnTo>
                <a:lnTo>
                  <a:pt x="1070" y="303"/>
                </a:lnTo>
                <a:lnTo>
                  <a:pt x="1066" y="305"/>
                </a:lnTo>
                <a:lnTo>
                  <a:pt x="1064" y="307"/>
                </a:lnTo>
                <a:lnTo>
                  <a:pt x="1063" y="307"/>
                </a:lnTo>
                <a:lnTo>
                  <a:pt x="1061" y="307"/>
                </a:lnTo>
                <a:lnTo>
                  <a:pt x="1059" y="308"/>
                </a:lnTo>
                <a:lnTo>
                  <a:pt x="1057" y="308"/>
                </a:lnTo>
                <a:lnTo>
                  <a:pt x="1056" y="310"/>
                </a:lnTo>
                <a:lnTo>
                  <a:pt x="1054" y="310"/>
                </a:lnTo>
                <a:lnTo>
                  <a:pt x="1050" y="312"/>
                </a:lnTo>
                <a:lnTo>
                  <a:pt x="1049" y="312"/>
                </a:lnTo>
                <a:lnTo>
                  <a:pt x="1045" y="314"/>
                </a:lnTo>
                <a:lnTo>
                  <a:pt x="1042" y="315"/>
                </a:lnTo>
                <a:lnTo>
                  <a:pt x="1040" y="315"/>
                </a:lnTo>
                <a:lnTo>
                  <a:pt x="1038" y="315"/>
                </a:lnTo>
                <a:lnTo>
                  <a:pt x="1036" y="315"/>
                </a:lnTo>
                <a:lnTo>
                  <a:pt x="1036" y="317"/>
                </a:lnTo>
                <a:lnTo>
                  <a:pt x="1034" y="317"/>
                </a:lnTo>
                <a:lnTo>
                  <a:pt x="1032" y="317"/>
                </a:lnTo>
                <a:lnTo>
                  <a:pt x="1030" y="317"/>
                </a:lnTo>
                <a:lnTo>
                  <a:pt x="1029" y="317"/>
                </a:lnTo>
                <a:lnTo>
                  <a:pt x="1027" y="319"/>
                </a:lnTo>
                <a:lnTo>
                  <a:pt x="1025" y="317"/>
                </a:lnTo>
                <a:lnTo>
                  <a:pt x="1023" y="317"/>
                </a:lnTo>
                <a:lnTo>
                  <a:pt x="1022" y="319"/>
                </a:lnTo>
                <a:lnTo>
                  <a:pt x="1020" y="319"/>
                </a:lnTo>
                <a:lnTo>
                  <a:pt x="1018" y="319"/>
                </a:lnTo>
                <a:lnTo>
                  <a:pt x="1016" y="319"/>
                </a:lnTo>
                <a:lnTo>
                  <a:pt x="1015" y="321"/>
                </a:lnTo>
                <a:lnTo>
                  <a:pt x="1013" y="321"/>
                </a:lnTo>
                <a:lnTo>
                  <a:pt x="1011" y="321"/>
                </a:lnTo>
                <a:lnTo>
                  <a:pt x="1009" y="321"/>
                </a:lnTo>
                <a:lnTo>
                  <a:pt x="1008" y="321"/>
                </a:lnTo>
                <a:lnTo>
                  <a:pt x="1006" y="322"/>
                </a:lnTo>
                <a:lnTo>
                  <a:pt x="1004" y="322"/>
                </a:lnTo>
                <a:lnTo>
                  <a:pt x="1002" y="322"/>
                </a:lnTo>
                <a:lnTo>
                  <a:pt x="999" y="322"/>
                </a:lnTo>
                <a:lnTo>
                  <a:pt x="995" y="322"/>
                </a:lnTo>
                <a:lnTo>
                  <a:pt x="993" y="324"/>
                </a:lnTo>
                <a:lnTo>
                  <a:pt x="991" y="324"/>
                </a:lnTo>
                <a:lnTo>
                  <a:pt x="989" y="324"/>
                </a:lnTo>
                <a:lnTo>
                  <a:pt x="989" y="326"/>
                </a:lnTo>
                <a:lnTo>
                  <a:pt x="987" y="324"/>
                </a:lnTo>
                <a:lnTo>
                  <a:pt x="986" y="326"/>
                </a:lnTo>
                <a:lnTo>
                  <a:pt x="982" y="326"/>
                </a:lnTo>
                <a:lnTo>
                  <a:pt x="980" y="326"/>
                </a:lnTo>
                <a:lnTo>
                  <a:pt x="977" y="326"/>
                </a:lnTo>
                <a:lnTo>
                  <a:pt x="975" y="328"/>
                </a:lnTo>
                <a:lnTo>
                  <a:pt x="973" y="328"/>
                </a:lnTo>
                <a:lnTo>
                  <a:pt x="970" y="329"/>
                </a:lnTo>
                <a:lnTo>
                  <a:pt x="966" y="329"/>
                </a:lnTo>
                <a:lnTo>
                  <a:pt x="965" y="331"/>
                </a:lnTo>
                <a:lnTo>
                  <a:pt x="963" y="331"/>
                </a:lnTo>
                <a:lnTo>
                  <a:pt x="962" y="331"/>
                </a:lnTo>
                <a:lnTo>
                  <a:pt x="960" y="331"/>
                </a:lnTo>
                <a:lnTo>
                  <a:pt x="958" y="331"/>
                </a:lnTo>
                <a:lnTo>
                  <a:pt x="958" y="333"/>
                </a:lnTo>
                <a:lnTo>
                  <a:pt x="954" y="335"/>
                </a:lnTo>
                <a:lnTo>
                  <a:pt x="953" y="335"/>
                </a:lnTo>
                <a:lnTo>
                  <a:pt x="950" y="338"/>
                </a:lnTo>
                <a:lnTo>
                  <a:pt x="946" y="338"/>
                </a:lnTo>
                <a:lnTo>
                  <a:pt x="945" y="340"/>
                </a:lnTo>
                <a:lnTo>
                  <a:pt x="943" y="340"/>
                </a:lnTo>
                <a:lnTo>
                  <a:pt x="941" y="340"/>
                </a:lnTo>
                <a:lnTo>
                  <a:pt x="939" y="342"/>
                </a:lnTo>
                <a:lnTo>
                  <a:pt x="938" y="340"/>
                </a:lnTo>
                <a:lnTo>
                  <a:pt x="938" y="342"/>
                </a:lnTo>
                <a:lnTo>
                  <a:pt x="936" y="342"/>
                </a:lnTo>
                <a:lnTo>
                  <a:pt x="936" y="340"/>
                </a:lnTo>
                <a:lnTo>
                  <a:pt x="936" y="338"/>
                </a:lnTo>
                <a:lnTo>
                  <a:pt x="931" y="340"/>
                </a:lnTo>
                <a:lnTo>
                  <a:pt x="929" y="340"/>
                </a:lnTo>
                <a:lnTo>
                  <a:pt x="925" y="342"/>
                </a:lnTo>
                <a:lnTo>
                  <a:pt x="923" y="344"/>
                </a:lnTo>
                <a:lnTo>
                  <a:pt x="921" y="345"/>
                </a:lnTo>
                <a:lnTo>
                  <a:pt x="914" y="349"/>
                </a:lnTo>
                <a:lnTo>
                  <a:pt x="912" y="351"/>
                </a:lnTo>
                <a:lnTo>
                  <a:pt x="910" y="351"/>
                </a:lnTo>
                <a:lnTo>
                  <a:pt x="907" y="352"/>
                </a:lnTo>
                <a:lnTo>
                  <a:pt x="905" y="354"/>
                </a:lnTo>
                <a:lnTo>
                  <a:pt x="907" y="356"/>
                </a:lnTo>
                <a:lnTo>
                  <a:pt x="907" y="358"/>
                </a:lnTo>
                <a:lnTo>
                  <a:pt x="905" y="356"/>
                </a:lnTo>
                <a:lnTo>
                  <a:pt x="905" y="358"/>
                </a:lnTo>
                <a:lnTo>
                  <a:pt x="903" y="363"/>
                </a:lnTo>
                <a:lnTo>
                  <a:pt x="902" y="365"/>
                </a:lnTo>
                <a:lnTo>
                  <a:pt x="900" y="367"/>
                </a:lnTo>
                <a:lnTo>
                  <a:pt x="900" y="369"/>
                </a:lnTo>
                <a:lnTo>
                  <a:pt x="896" y="372"/>
                </a:lnTo>
                <a:lnTo>
                  <a:pt x="896" y="378"/>
                </a:lnTo>
                <a:lnTo>
                  <a:pt x="896" y="379"/>
                </a:lnTo>
                <a:lnTo>
                  <a:pt x="895" y="381"/>
                </a:lnTo>
                <a:lnTo>
                  <a:pt x="896" y="381"/>
                </a:lnTo>
                <a:lnTo>
                  <a:pt x="896" y="379"/>
                </a:lnTo>
                <a:lnTo>
                  <a:pt x="896" y="378"/>
                </a:lnTo>
                <a:lnTo>
                  <a:pt x="900" y="379"/>
                </a:lnTo>
                <a:lnTo>
                  <a:pt x="900" y="378"/>
                </a:lnTo>
                <a:lnTo>
                  <a:pt x="900" y="379"/>
                </a:lnTo>
                <a:lnTo>
                  <a:pt x="898" y="379"/>
                </a:lnTo>
                <a:lnTo>
                  <a:pt x="896" y="381"/>
                </a:lnTo>
                <a:lnTo>
                  <a:pt x="896" y="383"/>
                </a:lnTo>
                <a:lnTo>
                  <a:pt x="895" y="383"/>
                </a:lnTo>
                <a:lnTo>
                  <a:pt x="893" y="386"/>
                </a:lnTo>
                <a:lnTo>
                  <a:pt x="891" y="393"/>
                </a:lnTo>
                <a:lnTo>
                  <a:pt x="891" y="399"/>
                </a:lnTo>
                <a:lnTo>
                  <a:pt x="891" y="400"/>
                </a:lnTo>
                <a:lnTo>
                  <a:pt x="889" y="407"/>
                </a:lnTo>
                <a:lnTo>
                  <a:pt x="889" y="413"/>
                </a:lnTo>
                <a:lnTo>
                  <a:pt x="889" y="416"/>
                </a:lnTo>
                <a:lnTo>
                  <a:pt x="889" y="420"/>
                </a:lnTo>
                <a:lnTo>
                  <a:pt x="893" y="430"/>
                </a:lnTo>
                <a:lnTo>
                  <a:pt x="895" y="439"/>
                </a:lnTo>
                <a:lnTo>
                  <a:pt x="896" y="444"/>
                </a:lnTo>
                <a:lnTo>
                  <a:pt x="898" y="455"/>
                </a:lnTo>
                <a:lnTo>
                  <a:pt x="898" y="465"/>
                </a:lnTo>
                <a:lnTo>
                  <a:pt x="900" y="469"/>
                </a:lnTo>
                <a:lnTo>
                  <a:pt x="902" y="479"/>
                </a:lnTo>
                <a:lnTo>
                  <a:pt x="903" y="486"/>
                </a:lnTo>
                <a:lnTo>
                  <a:pt x="907" y="490"/>
                </a:lnTo>
                <a:lnTo>
                  <a:pt x="909" y="492"/>
                </a:lnTo>
                <a:lnTo>
                  <a:pt x="910" y="494"/>
                </a:lnTo>
                <a:lnTo>
                  <a:pt x="914" y="499"/>
                </a:lnTo>
                <a:lnTo>
                  <a:pt x="917" y="499"/>
                </a:lnTo>
                <a:lnTo>
                  <a:pt x="919" y="503"/>
                </a:lnTo>
                <a:lnTo>
                  <a:pt x="921" y="503"/>
                </a:lnTo>
                <a:lnTo>
                  <a:pt x="919" y="501"/>
                </a:lnTo>
                <a:lnTo>
                  <a:pt x="919" y="499"/>
                </a:lnTo>
                <a:lnTo>
                  <a:pt x="919" y="499"/>
                </a:lnTo>
                <a:lnTo>
                  <a:pt x="921" y="499"/>
                </a:lnTo>
                <a:lnTo>
                  <a:pt x="923" y="501"/>
                </a:lnTo>
                <a:lnTo>
                  <a:pt x="924" y="503"/>
                </a:lnTo>
                <a:lnTo>
                  <a:pt x="925" y="503"/>
                </a:lnTo>
                <a:lnTo>
                  <a:pt x="927" y="503"/>
                </a:lnTo>
                <a:lnTo>
                  <a:pt x="929" y="501"/>
                </a:lnTo>
                <a:lnTo>
                  <a:pt x="929" y="503"/>
                </a:lnTo>
                <a:lnTo>
                  <a:pt x="931" y="503"/>
                </a:lnTo>
                <a:lnTo>
                  <a:pt x="943" y="515"/>
                </a:lnTo>
                <a:lnTo>
                  <a:pt x="946" y="521"/>
                </a:lnTo>
                <a:lnTo>
                  <a:pt x="950" y="522"/>
                </a:lnTo>
                <a:lnTo>
                  <a:pt x="952" y="524"/>
                </a:lnTo>
                <a:lnTo>
                  <a:pt x="952" y="526"/>
                </a:lnTo>
                <a:lnTo>
                  <a:pt x="954" y="527"/>
                </a:lnTo>
                <a:lnTo>
                  <a:pt x="960" y="534"/>
                </a:lnTo>
                <a:lnTo>
                  <a:pt x="963" y="538"/>
                </a:lnTo>
                <a:lnTo>
                  <a:pt x="966" y="540"/>
                </a:lnTo>
                <a:lnTo>
                  <a:pt x="968" y="541"/>
                </a:lnTo>
                <a:lnTo>
                  <a:pt x="970" y="545"/>
                </a:lnTo>
                <a:lnTo>
                  <a:pt x="972" y="545"/>
                </a:lnTo>
                <a:lnTo>
                  <a:pt x="972" y="547"/>
                </a:lnTo>
                <a:lnTo>
                  <a:pt x="973" y="547"/>
                </a:lnTo>
                <a:lnTo>
                  <a:pt x="975" y="548"/>
                </a:lnTo>
                <a:lnTo>
                  <a:pt x="977" y="552"/>
                </a:lnTo>
                <a:lnTo>
                  <a:pt x="977" y="550"/>
                </a:lnTo>
                <a:lnTo>
                  <a:pt x="977" y="552"/>
                </a:lnTo>
                <a:lnTo>
                  <a:pt x="979" y="554"/>
                </a:lnTo>
                <a:lnTo>
                  <a:pt x="980" y="555"/>
                </a:lnTo>
                <a:lnTo>
                  <a:pt x="980" y="557"/>
                </a:lnTo>
                <a:lnTo>
                  <a:pt x="984" y="563"/>
                </a:lnTo>
                <a:lnTo>
                  <a:pt x="986" y="564"/>
                </a:lnTo>
                <a:lnTo>
                  <a:pt x="987" y="566"/>
                </a:lnTo>
                <a:lnTo>
                  <a:pt x="987" y="568"/>
                </a:lnTo>
                <a:lnTo>
                  <a:pt x="987" y="570"/>
                </a:lnTo>
                <a:lnTo>
                  <a:pt x="989" y="570"/>
                </a:lnTo>
                <a:lnTo>
                  <a:pt x="989" y="571"/>
                </a:lnTo>
                <a:lnTo>
                  <a:pt x="991" y="575"/>
                </a:lnTo>
                <a:lnTo>
                  <a:pt x="991" y="577"/>
                </a:lnTo>
                <a:lnTo>
                  <a:pt x="993" y="577"/>
                </a:lnTo>
                <a:lnTo>
                  <a:pt x="993" y="580"/>
                </a:lnTo>
                <a:lnTo>
                  <a:pt x="993" y="584"/>
                </a:lnTo>
                <a:lnTo>
                  <a:pt x="993" y="585"/>
                </a:lnTo>
                <a:lnTo>
                  <a:pt x="993" y="587"/>
                </a:lnTo>
                <a:lnTo>
                  <a:pt x="993" y="589"/>
                </a:lnTo>
                <a:lnTo>
                  <a:pt x="993" y="591"/>
                </a:lnTo>
                <a:lnTo>
                  <a:pt x="993" y="594"/>
                </a:lnTo>
                <a:lnTo>
                  <a:pt x="993" y="596"/>
                </a:lnTo>
                <a:lnTo>
                  <a:pt x="993" y="598"/>
                </a:lnTo>
                <a:lnTo>
                  <a:pt x="993" y="599"/>
                </a:lnTo>
                <a:lnTo>
                  <a:pt x="991" y="599"/>
                </a:lnTo>
                <a:lnTo>
                  <a:pt x="993" y="601"/>
                </a:lnTo>
                <a:lnTo>
                  <a:pt x="993" y="605"/>
                </a:lnTo>
                <a:lnTo>
                  <a:pt x="993" y="605"/>
                </a:lnTo>
                <a:lnTo>
                  <a:pt x="993" y="606"/>
                </a:lnTo>
                <a:lnTo>
                  <a:pt x="993" y="606"/>
                </a:lnTo>
                <a:lnTo>
                  <a:pt x="993" y="608"/>
                </a:lnTo>
                <a:lnTo>
                  <a:pt x="993" y="610"/>
                </a:lnTo>
                <a:lnTo>
                  <a:pt x="993" y="612"/>
                </a:lnTo>
                <a:lnTo>
                  <a:pt x="995" y="615"/>
                </a:lnTo>
                <a:lnTo>
                  <a:pt x="997" y="619"/>
                </a:lnTo>
                <a:lnTo>
                  <a:pt x="997" y="620"/>
                </a:lnTo>
                <a:lnTo>
                  <a:pt x="997" y="626"/>
                </a:lnTo>
                <a:lnTo>
                  <a:pt x="997" y="626"/>
                </a:lnTo>
                <a:lnTo>
                  <a:pt x="997" y="633"/>
                </a:lnTo>
                <a:lnTo>
                  <a:pt x="997" y="635"/>
                </a:lnTo>
                <a:lnTo>
                  <a:pt x="995" y="637"/>
                </a:lnTo>
                <a:lnTo>
                  <a:pt x="997" y="639"/>
                </a:lnTo>
                <a:lnTo>
                  <a:pt x="995" y="646"/>
                </a:lnTo>
                <a:lnTo>
                  <a:pt x="995" y="651"/>
                </a:lnTo>
                <a:lnTo>
                  <a:pt x="993" y="653"/>
                </a:lnTo>
                <a:lnTo>
                  <a:pt x="993" y="657"/>
                </a:lnTo>
                <a:lnTo>
                  <a:pt x="993" y="660"/>
                </a:lnTo>
                <a:lnTo>
                  <a:pt x="993" y="661"/>
                </a:lnTo>
                <a:lnTo>
                  <a:pt x="991" y="665"/>
                </a:lnTo>
                <a:lnTo>
                  <a:pt x="989" y="665"/>
                </a:lnTo>
                <a:lnTo>
                  <a:pt x="987" y="670"/>
                </a:lnTo>
                <a:lnTo>
                  <a:pt x="986" y="672"/>
                </a:lnTo>
                <a:lnTo>
                  <a:pt x="984" y="674"/>
                </a:lnTo>
                <a:lnTo>
                  <a:pt x="984" y="677"/>
                </a:lnTo>
                <a:lnTo>
                  <a:pt x="982" y="681"/>
                </a:lnTo>
                <a:lnTo>
                  <a:pt x="980" y="681"/>
                </a:lnTo>
                <a:lnTo>
                  <a:pt x="979" y="683"/>
                </a:lnTo>
                <a:lnTo>
                  <a:pt x="980" y="683"/>
                </a:lnTo>
                <a:lnTo>
                  <a:pt x="977" y="684"/>
                </a:lnTo>
                <a:lnTo>
                  <a:pt x="975" y="684"/>
                </a:lnTo>
                <a:lnTo>
                  <a:pt x="973" y="686"/>
                </a:lnTo>
                <a:lnTo>
                  <a:pt x="973" y="688"/>
                </a:lnTo>
                <a:lnTo>
                  <a:pt x="970" y="690"/>
                </a:lnTo>
                <a:lnTo>
                  <a:pt x="965" y="695"/>
                </a:lnTo>
                <a:lnTo>
                  <a:pt x="963" y="693"/>
                </a:lnTo>
                <a:lnTo>
                  <a:pt x="965" y="695"/>
                </a:lnTo>
                <a:lnTo>
                  <a:pt x="960" y="698"/>
                </a:lnTo>
                <a:lnTo>
                  <a:pt x="956" y="698"/>
                </a:lnTo>
                <a:lnTo>
                  <a:pt x="953" y="702"/>
                </a:lnTo>
                <a:lnTo>
                  <a:pt x="953" y="704"/>
                </a:lnTo>
                <a:lnTo>
                  <a:pt x="948" y="705"/>
                </a:lnTo>
                <a:lnTo>
                  <a:pt x="948" y="707"/>
                </a:lnTo>
                <a:lnTo>
                  <a:pt x="945" y="709"/>
                </a:lnTo>
                <a:lnTo>
                  <a:pt x="939" y="711"/>
                </a:lnTo>
                <a:lnTo>
                  <a:pt x="932" y="712"/>
                </a:lnTo>
                <a:lnTo>
                  <a:pt x="927" y="714"/>
                </a:lnTo>
                <a:lnTo>
                  <a:pt x="925" y="714"/>
                </a:lnTo>
                <a:lnTo>
                  <a:pt x="923" y="712"/>
                </a:lnTo>
                <a:lnTo>
                  <a:pt x="921" y="711"/>
                </a:lnTo>
                <a:lnTo>
                  <a:pt x="919" y="712"/>
                </a:lnTo>
                <a:lnTo>
                  <a:pt x="914" y="711"/>
                </a:lnTo>
                <a:lnTo>
                  <a:pt x="910" y="709"/>
                </a:lnTo>
                <a:lnTo>
                  <a:pt x="909" y="709"/>
                </a:lnTo>
                <a:lnTo>
                  <a:pt x="905" y="705"/>
                </a:lnTo>
                <a:lnTo>
                  <a:pt x="900" y="702"/>
                </a:lnTo>
                <a:lnTo>
                  <a:pt x="896" y="698"/>
                </a:lnTo>
                <a:lnTo>
                  <a:pt x="888" y="690"/>
                </a:lnTo>
                <a:lnTo>
                  <a:pt x="888" y="688"/>
                </a:lnTo>
                <a:lnTo>
                  <a:pt x="884" y="683"/>
                </a:lnTo>
                <a:lnTo>
                  <a:pt x="882" y="677"/>
                </a:lnTo>
                <a:lnTo>
                  <a:pt x="882" y="676"/>
                </a:lnTo>
                <a:lnTo>
                  <a:pt x="880" y="672"/>
                </a:lnTo>
                <a:lnTo>
                  <a:pt x="878" y="670"/>
                </a:lnTo>
                <a:lnTo>
                  <a:pt x="878" y="668"/>
                </a:lnTo>
                <a:lnTo>
                  <a:pt x="875" y="665"/>
                </a:lnTo>
                <a:lnTo>
                  <a:pt x="873" y="663"/>
                </a:lnTo>
                <a:lnTo>
                  <a:pt x="871" y="661"/>
                </a:lnTo>
                <a:lnTo>
                  <a:pt x="869" y="658"/>
                </a:lnTo>
                <a:lnTo>
                  <a:pt x="866" y="654"/>
                </a:lnTo>
                <a:lnTo>
                  <a:pt x="864" y="653"/>
                </a:lnTo>
                <a:lnTo>
                  <a:pt x="862" y="653"/>
                </a:lnTo>
                <a:lnTo>
                  <a:pt x="859" y="648"/>
                </a:lnTo>
                <a:lnTo>
                  <a:pt x="855" y="646"/>
                </a:lnTo>
                <a:lnTo>
                  <a:pt x="852" y="642"/>
                </a:lnTo>
                <a:lnTo>
                  <a:pt x="848" y="641"/>
                </a:lnTo>
                <a:lnTo>
                  <a:pt x="845" y="639"/>
                </a:lnTo>
                <a:lnTo>
                  <a:pt x="843" y="637"/>
                </a:lnTo>
                <a:lnTo>
                  <a:pt x="841" y="637"/>
                </a:lnTo>
                <a:lnTo>
                  <a:pt x="839" y="635"/>
                </a:lnTo>
                <a:lnTo>
                  <a:pt x="835" y="633"/>
                </a:lnTo>
                <a:lnTo>
                  <a:pt x="825" y="633"/>
                </a:lnTo>
                <a:lnTo>
                  <a:pt x="823" y="633"/>
                </a:lnTo>
                <a:lnTo>
                  <a:pt x="821" y="633"/>
                </a:lnTo>
                <a:lnTo>
                  <a:pt x="819" y="633"/>
                </a:lnTo>
                <a:lnTo>
                  <a:pt x="818" y="633"/>
                </a:lnTo>
                <a:lnTo>
                  <a:pt x="816" y="633"/>
                </a:lnTo>
                <a:lnTo>
                  <a:pt x="812" y="633"/>
                </a:lnTo>
                <a:lnTo>
                  <a:pt x="808" y="633"/>
                </a:lnTo>
                <a:lnTo>
                  <a:pt x="804" y="633"/>
                </a:lnTo>
                <a:lnTo>
                  <a:pt x="802" y="633"/>
                </a:lnTo>
                <a:lnTo>
                  <a:pt x="799" y="635"/>
                </a:lnTo>
                <a:lnTo>
                  <a:pt x="796" y="635"/>
                </a:lnTo>
                <a:lnTo>
                  <a:pt x="794" y="635"/>
                </a:lnTo>
                <a:lnTo>
                  <a:pt x="792" y="635"/>
                </a:lnTo>
                <a:lnTo>
                  <a:pt x="791" y="633"/>
                </a:lnTo>
                <a:lnTo>
                  <a:pt x="789" y="633"/>
                </a:lnTo>
                <a:lnTo>
                  <a:pt x="785" y="635"/>
                </a:lnTo>
                <a:lnTo>
                  <a:pt x="784" y="635"/>
                </a:lnTo>
                <a:lnTo>
                  <a:pt x="784" y="637"/>
                </a:lnTo>
                <a:lnTo>
                  <a:pt x="782" y="637"/>
                </a:lnTo>
                <a:lnTo>
                  <a:pt x="780" y="639"/>
                </a:lnTo>
                <a:lnTo>
                  <a:pt x="775" y="639"/>
                </a:lnTo>
                <a:lnTo>
                  <a:pt x="770" y="641"/>
                </a:lnTo>
                <a:lnTo>
                  <a:pt x="753" y="648"/>
                </a:lnTo>
                <a:lnTo>
                  <a:pt x="744" y="651"/>
                </a:lnTo>
                <a:lnTo>
                  <a:pt x="739" y="653"/>
                </a:lnTo>
                <a:lnTo>
                  <a:pt x="730" y="657"/>
                </a:lnTo>
                <a:lnTo>
                  <a:pt x="724" y="658"/>
                </a:lnTo>
                <a:lnTo>
                  <a:pt x="722" y="658"/>
                </a:lnTo>
                <a:lnTo>
                  <a:pt x="714" y="658"/>
                </a:lnTo>
                <a:lnTo>
                  <a:pt x="708" y="658"/>
                </a:lnTo>
                <a:lnTo>
                  <a:pt x="705" y="657"/>
                </a:lnTo>
                <a:lnTo>
                  <a:pt x="700" y="654"/>
                </a:lnTo>
                <a:lnTo>
                  <a:pt x="696" y="653"/>
                </a:lnTo>
                <a:lnTo>
                  <a:pt x="694" y="653"/>
                </a:lnTo>
                <a:lnTo>
                  <a:pt x="691" y="651"/>
                </a:lnTo>
                <a:lnTo>
                  <a:pt x="687" y="648"/>
                </a:lnTo>
                <a:lnTo>
                  <a:pt x="685" y="646"/>
                </a:lnTo>
                <a:lnTo>
                  <a:pt x="681" y="642"/>
                </a:lnTo>
                <a:lnTo>
                  <a:pt x="676" y="637"/>
                </a:lnTo>
                <a:lnTo>
                  <a:pt x="674" y="633"/>
                </a:lnTo>
                <a:lnTo>
                  <a:pt x="671" y="626"/>
                </a:lnTo>
                <a:lnTo>
                  <a:pt x="669" y="626"/>
                </a:lnTo>
                <a:lnTo>
                  <a:pt x="667" y="622"/>
                </a:lnTo>
                <a:lnTo>
                  <a:pt x="667" y="620"/>
                </a:lnTo>
                <a:lnTo>
                  <a:pt x="664" y="615"/>
                </a:lnTo>
                <a:lnTo>
                  <a:pt x="662" y="612"/>
                </a:lnTo>
                <a:lnTo>
                  <a:pt x="658" y="612"/>
                </a:lnTo>
                <a:lnTo>
                  <a:pt x="657" y="612"/>
                </a:lnTo>
                <a:lnTo>
                  <a:pt x="655" y="612"/>
                </a:lnTo>
                <a:lnTo>
                  <a:pt x="653" y="612"/>
                </a:lnTo>
                <a:lnTo>
                  <a:pt x="653" y="610"/>
                </a:lnTo>
                <a:lnTo>
                  <a:pt x="655" y="610"/>
                </a:lnTo>
                <a:lnTo>
                  <a:pt x="655" y="606"/>
                </a:lnTo>
                <a:lnTo>
                  <a:pt x="652" y="605"/>
                </a:lnTo>
                <a:lnTo>
                  <a:pt x="646" y="603"/>
                </a:lnTo>
                <a:lnTo>
                  <a:pt x="644" y="599"/>
                </a:lnTo>
                <a:lnTo>
                  <a:pt x="642" y="598"/>
                </a:lnTo>
                <a:lnTo>
                  <a:pt x="640" y="596"/>
                </a:lnTo>
                <a:lnTo>
                  <a:pt x="637" y="594"/>
                </a:lnTo>
                <a:lnTo>
                  <a:pt x="635" y="592"/>
                </a:lnTo>
                <a:lnTo>
                  <a:pt x="633" y="591"/>
                </a:lnTo>
                <a:lnTo>
                  <a:pt x="628" y="587"/>
                </a:lnTo>
                <a:lnTo>
                  <a:pt x="623" y="584"/>
                </a:lnTo>
                <a:lnTo>
                  <a:pt x="617" y="580"/>
                </a:lnTo>
                <a:lnTo>
                  <a:pt x="616" y="580"/>
                </a:lnTo>
                <a:lnTo>
                  <a:pt x="616" y="578"/>
                </a:lnTo>
                <a:lnTo>
                  <a:pt x="614" y="578"/>
                </a:lnTo>
                <a:lnTo>
                  <a:pt x="613" y="578"/>
                </a:lnTo>
                <a:lnTo>
                  <a:pt x="607" y="577"/>
                </a:lnTo>
                <a:lnTo>
                  <a:pt x="606" y="577"/>
                </a:lnTo>
                <a:lnTo>
                  <a:pt x="602" y="577"/>
                </a:lnTo>
                <a:lnTo>
                  <a:pt x="597" y="577"/>
                </a:lnTo>
                <a:lnTo>
                  <a:pt x="594" y="577"/>
                </a:lnTo>
                <a:lnTo>
                  <a:pt x="590" y="577"/>
                </a:lnTo>
                <a:lnTo>
                  <a:pt x="581" y="580"/>
                </a:lnTo>
                <a:lnTo>
                  <a:pt x="578" y="585"/>
                </a:lnTo>
                <a:lnTo>
                  <a:pt x="576" y="589"/>
                </a:lnTo>
                <a:lnTo>
                  <a:pt x="574" y="591"/>
                </a:lnTo>
                <a:lnTo>
                  <a:pt x="574" y="592"/>
                </a:lnTo>
                <a:lnTo>
                  <a:pt x="572" y="592"/>
                </a:lnTo>
                <a:lnTo>
                  <a:pt x="572" y="594"/>
                </a:lnTo>
                <a:lnTo>
                  <a:pt x="572" y="596"/>
                </a:lnTo>
                <a:lnTo>
                  <a:pt x="570" y="598"/>
                </a:lnTo>
                <a:lnTo>
                  <a:pt x="570" y="599"/>
                </a:lnTo>
                <a:lnTo>
                  <a:pt x="570" y="601"/>
                </a:lnTo>
                <a:lnTo>
                  <a:pt x="570" y="608"/>
                </a:lnTo>
                <a:lnTo>
                  <a:pt x="570" y="610"/>
                </a:lnTo>
                <a:lnTo>
                  <a:pt x="572" y="617"/>
                </a:lnTo>
                <a:lnTo>
                  <a:pt x="572" y="620"/>
                </a:lnTo>
                <a:lnTo>
                  <a:pt x="572" y="622"/>
                </a:lnTo>
                <a:lnTo>
                  <a:pt x="572" y="624"/>
                </a:lnTo>
                <a:lnTo>
                  <a:pt x="570" y="624"/>
                </a:lnTo>
                <a:lnTo>
                  <a:pt x="570" y="626"/>
                </a:lnTo>
                <a:lnTo>
                  <a:pt x="572" y="626"/>
                </a:lnTo>
                <a:lnTo>
                  <a:pt x="572" y="635"/>
                </a:lnTo>
                <a:lnTo>
                  <a:pt x="572" y="641"/>
                </a:lnTo>
                <a:lnTo>
                  <a:pt x="570" y="646"/>
                </a:lnTo>
                <a:lnTo>
                  <a:pt x="570" y="653"/>
                </a:lnTo>
                <a:lnTo>
                  <a:pt x="572" y="658"/>
                </a:lnTo>
                <a:lnTo>
                  <a:pt x="572" y="660"/>
                </a:lnTo>
                <a:lnTo>
                  <a:pt x="570" y="661"/>
                </a:lnTo>
                <a:lnTo>
                  <a:pt x="570" y="665"/>
                </a:lnTo>
                <a:lnTo>
                  <a:pt x="572" y="665"/>
                </a:lnTo>
                <a:lnTo>
                  <a:pt x="570" y="667"/>
                </a:lnTo>
                <a:lnTo>
                  <a:pt x="572" y="670"/>
                </a:lnTo>
                <a:lnTo>
                  <a:pt x="570" y="672"/>
                </a:lnTo>
                <a:lnTo>
                  <a:pt x="570" y="674"/>
                </a:lnTo>
                <a:lnTo>
                  <a:pt x="570" y="676"/>
                </a:lnTo>
                <a:lnTo>
                  <a:pt x="570" y="679"/>
                </a:lnTo>
                <a:lnTo>
                  <a:pt x="570" y="683"/>
                </a:lnTo>
                <a:lnTo>
                  <a:pt x="570" y="684"/>
                </a:lnTo>
                <a:lnTo>
                  <a:pt x="570" y="686"/>
                </a:lnTo>
                <a:lnTo>
                  <a:pt x="568" y="686"/>
                </a:lnTo>
                <a:lnTo>
                  <a:pt x="570" y="690"/>
                </a:lnTo>
                <a:lnTo>
                  <a:pt x="568" y="697"/>
                </a:lnTo>
                <a:lnTo>
                  <a:pt x="568" y="700"/>
                </a:lnTo>
                <a:lnTo>
                  <a:pt x="568" y="705"/>
                </a:lnTo>
                <a:lnTo>
                  <a:pt x="568" y="707"/>
                </a:lnTo>
                <a:lnTo>
                  <a:pt x="568" y="711"/>
                </a:lnTo>
                <a:lnTo>
                  <a:pt x="568" y="714"/>
                </a:lnTo>
                <a:lnTo>
                  <a:pt x="567" y="716"/>
                </a:lnTo>
                <a:lnTo>
                  <a:pt x="567" y="721"/>
                </a:lnTo>
                <a:lnTo>
                  <a:pt x="565" y="723"/>
                </a:lnTo>
                <a:lnTo>
                  <a:pt x="565" y="725"/>
                </a:lnTo>
                <a:lnTo>
                  <a:pt x="565" y="726"/>
                </a:lnTo>
                <a:lnTo>
                  <a:pt x="563" y="728"/>
                </a:lnTo>
                <a:lnTo>
                  <a:pt x="563" y="730"/>
                </a:lnTo>
                <a:lnTo>
                  <a:pt x="563" y="732"/>
                </a:lnTo>
                <a:lnTo>
                  <a:pt x="563" y="733"/>
                </a:lnTo>
                <a:lnTo>
                  <a:pt x="563" y="735"/>
                </a:lnTo>
                <a:lnTo>
                  <a:pt x="563" y="737"/>
                </a:lnTo>
                <a:lnTo>
                  <a:pt x="561" y="737"/>
                </a:lnTo>
                <a:lnTo>
                  <a:pt x="560" y="739"/>
                </a:lnTo>
                <a:lnTo>
                  <a:pt x="556" y="740"/>
                </a:lnTo>
                <a:lnTo>
                  <a:pt x="554" y="742"/>
                </a:lnTo>
                <a:lnTo>
                  <a:pt x="553" y="746"/>
                </a:lnTo>
                <a:lnTo>
                  <a:pt x="549" y="749"/>
                </a:lnTo>
                <a:lnTo>
                  <a:pt x="547" y="751"/>
                </a:lnTo>
                <a:lnTo>
                  <a:pt x="546" y="751"/>
                </a:lnTo>
                <a:lnTo>
                  <a:pt x="544" y="751"/>
                </a:lnTo>
                <a:lnTo>
                  <a:pt x="544" y="749"/>
                </a:lnTo>
                <a:lnTo>
                  <a:pt x="542" y="751"/>
                </a:lnTo>
                <a:lnTo>
                  <a:pt x="540" y="751"/>
                </a:lnTo>
                <a:lnTo>
                  <a:pt x="535" y="756"/>
                </a:lnTo>
                <a:lnTo>
                  <a:pt x="533" y="758"/>
                </a:lnTo>
                <a:lnTo>
                  <a:pt x="527" y="760"/>
                </a:lnTo>
                <a:lnTo>
                  <a:pt x="526" y="760"/>
                </a:lnTo>
                <a:lnTo>
                  <a:pt x="524" y="762"/>
                </a:lnTo>
                <a:lnTo>
                  <a:pt x="526" y="762"/>
                </a:lnTo>
                <a:lnTo>
                  <a:pt x="527" y="762"/>
                </a:lnTo>
                <a:lnTo>
                  <a:pt x="529" y="762"/>
                </a:lnTo>
                <a:lnTo>
                  <a:pt x="533" y="762"/>
                </a:lnTo>
                <a:lnTo>
                  <a:pt x="535" y="760"/>
                </a:lnTo>
                <a:lnTo>
                  <a:pt x="539" y="760"/>
                </a:lnTo>
                <a:lnTo>
                  <a:pt x="540" y="760"/>
                </a:lnTo>
                <a:lnTo>
                  <a:pt x="542" y="760"/>
                </a:lnTo>
                <a:lnTo>
                  <a:pt x="544" y="760"/>
                </a:lnTo>
                <a:lnTo>
                  <a:pt x="542" y="760"/>
                </a:lnTo>
                <a:lnTo>
                  <a:pt x="540" y="760"/>
                </a:lnTo>
                <a:lnTo>
                  <a:pt x="537" y="760"/>
                </a:lnTo>
                <a:lnTo>
                  <a:pt x="533" y="762"/>
                </a:lnTo>
                <a:lnTo>
                  <a:pt x="529" y="764"/>
                </a:lnTo>
                <a:lnTo>
                  <a:pt x="527" y="764"/>
                </a:lnTo>
                <a:lnTo>
                  <a:pt x="526" y="764"/>
                </a:lnTo>
                <a:lnTo>
                  <a:pt x="522" y="764"/>
                </a:lnTo>
                <a:lnTo>
                  <a:pt x="520" y="766"/>
                </a:lnTo>
                <a:lnTo>
                  <a:pt x="515" y="766"/>
                </a:lnTo>
                <a:lnTo>
                  <a:pt x="513" y="766"/>
                </a:lnTo>
                <a:lnTo>
                  <a:pt x="511" y="764"/>
                </a:lnTo>
                <a:lnTo>
                  <a:pt x="508" y="764"/>
                </a:lnTo>
                <a:lnTo>
                  <a:pt x="503" y="762"/>
                </a:lnTo>
                <a:lnTo>
                  <a:pt x="498" y="760"/>
                </a:lnTo>
                <a:lnTo>
                  <a:pt x="477" y="753"/>
                </a:lnTo>
                <a:lnTo>
                  <a:pt x="474" y="753"/>
                </a:lnTo>
                <a:lnTo>
                  <a:pt x="470" y="751"/>
                </a:lnTo>
                <a:lnTo>
                  <a:pt x="465" y="749"/>
                </a:lnTo>
                <a:lnTo>
                  <a:pt x="463" y="749"/>
                </a:lnTo>
                <a:lnTo>
                  <a:pt x="462" y="747"/>
                </a:lnTo>
                <a:lnTo>
                  <a:pt x="460" y="747"/>
                </a:lnTo>
                <a:lnTo>
                  <a:pt x="460" y="746"/>
                </a:lnTo>
                <a:lnTo>
                  <a:pt x="449" y="742"/>
                </a:lnTo>
                <a:lnTo>
                  <a:pt x="447" y="740"/>
                </a:lnTo>
                <a:lnTo>
                  <a:pt x="440" y="737"/>
                </a:lnTo>
                <a:lnTo>
                  <a:pt x="438" y="735"/>
                </a:lnTo>
                <a:lnTo>
                  <a:pt x="436" y="735"/>
                </a:lnTo>
                <a:lnTo>
                  <a:pt x="436" y="733"/>
                </a:lnTo>
                <a:lnTo>
                  <a:pt x="433" y="732"/>
                </a:lnTo>
                <a:lnTo>
                  <a:pt x="429" y="732"/>
                </a:lnTo>
                <a:lnTo>
                  <a:pt x="427" y="732"/>
                </a:lnTo>
                <a:lnTo>
                  <a:pt x="420" y="726"/>
                </a:lnTo>
                <a:lnTo>
                  <a:pt x="416" y="725"/>
                </a:lnTo>
                <a:lnTo>
                  <a:pt x="416" y="723"/>
                </a:lnTo>
                <a:lnTo>
                  <a:pt x="414" y="723"/>
                </a:lnTo>
                <a:lnTo>
                  <a:pt x="413" y="723"/>
                </a:lnTo>
                <a:lnTo>
                  <a:pt x="414" y="725"/>
                </a:lnTo>
                <a:lnTo>
                  <a:pt x="413" y="725"/>
                </a:lnTo>
                <a:lnTo>
                  <a:pt x="413" y="728"/>
                </a:lnTo>
                <a:lnTo>
                  <a:pt x="414" y="732"/>
                </a:lnTo>
                <a:lnTo>
                  <a:pt x="416" y="733"/>
                </a:lnTo>
                <a:lnTo>
                  <a:pt x="416" y="735"/>
                </a:lnTo>
                <a:lnTo>
                  <a:pt x="420" y="742"/>
                </a:lnTo>
                <a:lnTo>
                  <a:pt x="422" y="747"/>
                </a:lnTo>
                <a:lnTo>
                  <a:pt x="424" y="753"/>
                </a:lnTo>
                <a:lnTo>
                  <a:pt x="424" y="758"/>
                </a:lnTo>
                <a:lnTo>
                  <a:pt x="424" y="760"/>
                </a:lnTo>
                <a:lnTo>
                  <a:pt x="420" y="760"/>
                </a:lnTo>
                <a:lnTo>
                  <a:pt x="420" y="756"/>
                </a:lnTo>
                <a:lnTo>
                  <a:pt x="418" y="756"/>
                </a:lnTo>
                <a:lnTo>
                  <a:pt x="416" y="751"/>
                </a:lnTo>
                <a:lnTo>
                  <a:pt x="414" y="742"/>
                </a:lnTo>
                <a:lnTo>
                  <a:pt x="413" y="740"/>
                </a:lnTo>
                <a:lnTo>
                  <a:pt x="411" y="739"/>
                </a:lnTo>
                <a:lnTo>
                  <a:pt x="411" y="733"/>
                </a:lnTo>
                <a:lnTo>
                  <a:pt x="409" y="732"/>
                </a:lnTo>
                <a:lnTo>
                  <a:pt x="409" y="730"/>
                </a:lnTo>
                <a:lnTo>
                  <a:pt x="407" y="725"/>
                </a:lnTo>
                <a:lnTo>
                  <a:pt x="406" y="721"/>
                </a:lnTo>
                <a:lnTo>
                  <a:pt x="406" y="719"/>
                </a:lnTo>
                <a:lnTo>
                  <a:pt x="404" y="719"/>
                </a:lnTo>
                <a:lnTo>
                  <a:pt x="402" y="718"/>
                </a:lnTo>
                <a:lnTo>
                  <a:pt x="397" y="712"/>
                </a:lnTo>
                <a:lnTo>
                  <a:pt x="392" y="709"/>
                </a:lnTo>
                <a:lnTo>
                  <a:pt x="386" y="707"/>
                </a:lnTo>
                <a:lnTo>
                  <a:pt x="386" y="705"/>
                </a:lnTo>
                <a:lnTo>
                  <a:pt x="385" y="705"/>
                </a:lnTo>
                <a:lnTo>
                  <a:pt x="383" y="705"/>
                </a:lnTo>
                <a:lnTo>
                  <a:pt x="383" y="704"/>
                </a:lnTo>
                <a:lnTo>
                  <a:pt x="381" y="704"/>
                </a:lnTo>
                <a:lnTo>
                  <a:pt x="354" y="691"/>
                </a:lnTo>
                <a:lnTo>
                  <a:pt x="352" y="691"/>
                </a:lnTo>
                <a:lnTo>
                  <a:pt x="350" y="690"/>
                </a:lnTo>
                <a:lnTo>
                  <a:pt x="345" y="688"/>
                </a:lnTo>
                <a:lnTo>
                  <a:pt x="344" y="686"/>
                </a:lnTo>
                <a:lnTo>
                  <a:pt x="340" y="684"/>
                </a:lnTo>
                <a:lnTo>
                  <a:pt x="336" y="681"/>
                </a:lnTo>
                <a:lnTo>
                  <a:pt x="332" y="677"/>
                </a:lnTo>
                <a:lnTo>
                  <a:pt x="330" y="676"/>
                </a:lnTo>
                <a:lnTo>
                  <a:pt x="329" y="674"/>
                </a:lnTo>
                <a:lnTo>
                  <a:pt x="325" y="670"/>
                </a:lnTo>
                <a:lnTo>
                  <a:pt x="322" y="667"/>
                </a:lnTo>
                <a:lnTo>
                  <a:pt x="320" y="665"/>
                </a:lnTo>
                <a:lnTo>
                  <a:pt x="320" y="663"/>
                </a:lnTo>
                <a:lnTo>
                  <a:pt x="318" y="663"/>
                </a:lnTo>
                <a:lnTo>
                  <a:pt x="315" y="657"/>
                </a:lnTo>
                <a:lnTo>
                  <a:pt x="315" y="653"/>
                </a:lnTo>
                <a:lnTo>
                  <a:pt x="315" y="651"/>
                </a:lnTo>
                <a:lnTo>
                  <a:pt x="313" y="650"/>
                </a:lnTo>
                <a:lnTo>
                  <a:pt x="311" y="648"/>
                </a:lnTo>
                <a:lnTo>
                  <a:pt x="311" y="644"/>
                </a:lnTo>
                <a:lnTo>
                  <a:pt x="311" y="642"/>
                </a:lnTo>
                <a:lnTo>
                  <a:pt x="308" y="633"/>
                </a:lnTo>
                <a:lnTo>
                  <a:pt x="305" y="624"/>
                </a:lnTo>
                <a:lnTo>
                  <a:pt x="301" y="619"/>
                </a:lnTo>
                <a:lnTo>
                  <a:pt x="296" y="612"/>
                </a:lnTo>
                <a:lnTo>
                  <a:pt x="293" y="606"/>
                </a:lnTo>
                <a:lnTo>
                  <a:pt x="289" y="603"/>
                </a:lnTo>
                <a:lnTo>
                  <a:pt x="287" y="599"/>
                </a:lnTo>
                <a:lnTo>
                  <a:pt x="280" y="578"/>
                </a:lnTo>
                <a:lnTo>
                  <a:pt x="279" y="575"/>
                </a:lnTo>
                <a:lnTo>
                  <a:pt x="272" y="564"/>
                </a:lnTo>
                <a:lnTo>
                  <a:pt x="255" y="545"/>
                </a:lnTo>
                <a:lnTo>
                  <a:pt x="252" y="538"/>
                </a:lnTo>
                <a:lnTo>
                  <a:pt x="243" y="521"/>
                </a:lnTo>
                <a:lnTo>
                  <a:pt x="241" y="510"/>
                </a:lnTo>
                <a:lnTo>
                  <a:pt x="234" y="494"/>
                </a:lnTo>
                <a:lnTo>
                  <a:pt x="223" y="451"/>
                </a:lnTo>
                <a:lnTo>
                  <a:pt x="214" y="421"/>
                </a:lnTo>
                <a:lnTo>
                  <a:pt x="209" y="413"/>
                </a:lnTo>
                <a:lnTo>
                  <a:pt x="205" y="406"/>
                </a:lnTo>
                <a:lnTo>
                  <a:pt x="200" y="400"/>
                </a:lnTo>
                <a:lnTo>
                  <a:pt x="198" y="397"/>
                </a:lnTo>
                <a:lnTo>
                  <a:pt x="193" y="386"/>
                </a:lnTo>
                <a:lnTo>
                  <a:pt x="186" y="378"/>
                </a:lnTo>
                <a:lnTo>
                  <a:pt x="182" y="374"/>
                </a:lnTo>
                <a:lnTo>
                  <a:pt x="179" y="371"/>
                </a:lnTo>
                <a:lnTo>
                  <a:pt x="175" y="369"/>
                </a:lnTo>
                <a:lnTo>
                  <a:pt x="173" y="367"/>
                </a:lnTo>
                <a:lnTo>
                  <a:pt x="168" y="369"/>
                </a:lnTo>
                <a:lnTo>
                  <a:pt x="166" y="369"/>
                </a:lnTo>
                <a:lnTo>
                  <a:pt x="161" y="365"/>
                </a:lnTo>
                <a:lnTo>
                  <a:pt x="148" y="365"/>
                </a:lnTo>
                <a:lnTo>
                  <a:pt x="136" y="358"/>
                </a:lnTo>
                <a:lnTo>
                  <a:pt x="134" y="358"/>
                </a:lnTo>
                <a:lnTo>
                  <a:pt x="130" y="358"/>
                </a:lnTo>
                <a:lnTo>
                  <a:pt x="125" y="356"/>
                </a:lnTo>
                <a:lnTo>
                  <a:pt x="118" y="351"/>
                </a:lnTo>
                <a:lnTo>
                  <a:pt x="111" y="347"/>
                </a:lnTo>
                <a:lnTo>
                  <a:pt x="107" y="344"/>
                </a:lnTo>
                <a:lnTo>
                  <a:pt x="97" y="329"/>
                </a:lnTo>
                <a:lnTo>
                  <a:pt x="92" y="322"/>
                </a:lnTo>
                <a:lnTo>
                  <a:pt x="87" y="310"/>
                </a:lnTo>
                <a:lnTo>
                  <a:pt x="87" y="303"/>
                </a:lnTo>
                <a:lnTo>
                  <a:pt x="85" y="298"/>
                </a:lnTo>
                <a:lnTo>
                  <a:pt x="87" y="286"/>
                </a:lnTo>
                <a:lnTo>
                  <a:pt x="87" y="280"/>
                </a:lnTo>
                <a:lnTo>
                  <a:pt x="91" y="268"/>
                </a:lnTo>
                <a:lnTo>
                  <a:pt x="92" y="263"/>
                </a:lnTo>
                <a:lnTo>
                  <a:pt x="101" y="254"/>
                </a:lnTo>
                <a:lnTo>
                  <a:pt x="105" y="249"/>
                </a:lnTo>
                <a:lnTo>
                  <a:pt x="111" y="244"/>
                </a:lnTo>
                <a:lnTo>
                  <a:pt x="112" y="240"/>
                </a:lnTo>
                <a:lnTo>
                  <a:pt x="112" y="238"/>
                </a:lnTo>
                <a:lnTo>
                  <a:pt x="114" y="235"/>
                </a:lnTo>
                <a:lnTo>
                  <a:pt x="114" y="233"/>
                </a:lnTo>
                <a:lnTo>
                  <a:pt x="123" y="220"/>
                </a:lnTo>
                <a:lnTo>
                  <a:pt x="130" y="208"/>
                </a:lnTo>
                <a:lnTo>
                  <a:pt x="134" y="206"/>
                </a:lnTo>
                <a:lnTo>
                  <a:pt x="145" y="190"/>
                </a:lnTo>
                <a:lnTo>
                  <a:pt x="166" y="171"/>
                </a:lnTo>
                <a:lnTo>
                  <a:pt x="179" y="153"/>
                </a:lnTo>
                <a:lnTo>
                  <a:pt x="186" y="145"/>
                </a:lnTo>
                <a:lnTo>
                  <a:pt x="195" y="122"/>
                </a:lnTo>
                <a:lnTo>
                  <a:pt x="202" y="109"/>
                </a:lnTo>
                <a:lnTo>
                  <a:pt x="203" y="102"/>
                </a:lnTo>
                <a:lnTo>
                  <a:pt x="205" y="95"/>
                </a:lnTo>
                <a:lnTo>
                  <a:pt x="203" y="84"/>
                </a:lnTo>
                <a:lnTo>
                  <a:pt x="200" y="75"/>
                </a:lnTo>
                <a:lnTo>
                  <a:pt x="195" y="67"/>
                </a:lnTo>
                <a:lnTo>
                  <a:pt x="188" y="60"/>
                </a:lnTo>
                <a:lnTo>
                  <a:pt x="184" y="56"/>
                </a:lnTo>
                <a:lnTo>
                  <a:pt x="177" y="51"/>
                </a:lnTo>
                <a:lnTo>
                  <a:pt x="166" y="46"/>
                </a:lnTo>
                <a:lnTo>
                  <a:pt x="155" y="39"/>
                </a:lnTo>
                <a:lnTo>
                  <a:pt x="148" y="37"/>
                </a:lnTo>
                <a:lnTo>
                  <a:pt x="140" y="33"/>
                </a:lnTo>
                <a:lnTo>
                  <a:pt x="138" y="33"/>
                </a:lnTo>
                <a:lnTo>
                  <a:pt x="135" y="32"/>
                </a:lnTo>
                <a:lnTo>
                  <a:pt x="130" y="32"/>
                </a:lnTo>
                <a:lnTo>
                  <a:pt x="130" y="30"/>
                </a:lnTo>
                <a:lnTo>
                  <a:pt x="126" y="28"/>
                </a:lnTo>
                <a:lnTo>
                  <a:pt x="119" y="26"/>
                </a:lnTo>
                <a:lnTo>
                  <a:pt x="116" y="26"/>
                </a:lnTo>
                <a:lnTo>
                  <a:pt x="112" y="25"/>
                </a:lnTo>
                <a:lnTo>
                  <a:pt x="109" y="25"/>
                </a:lnTo>
                <a:lnTo>
                  <a:pt x="104" y="25"/>
                </a:lnTo>
                <a:lnTo>
                  <a:pt x="103" y="25"/>
                </a:lnTo>
                <a:lnTo>
                  <a:pt x="101" y="25"/>
                </a:lnTo>
                <a:lnTo>
                  <a:pt x="99" y="25"/>
                </a:lnTo>
                <a:lnTo>
                  <a:pt x="96" y="25"/>
                </a:lnTo>
                <a:lnTo>
                  <a:pt x="94" y="25"/>
                </a:lnTo>
                <a:lnTo>
                  <a:pt x="89" y="26"/>
                </a:lnTo>
                <a:lnTo>
                  <a:pt x="78" y="26"/>
                </a:lnTo>
                <a:lnTo>
                  <a:pt x="71" y="28"/>
                </a:lnTo>
                <a:lnTo>
                  <a:pt x="62" y="32"/>
                </a:lnTo>
                <a:lnTo>
                  <a:pt x="53" y="37"/>
                </a:lnTo>
                <a:lnTo>
                  <a:pt x="46" y="42"/>
                </a:lnTo>
                <a:lnTo>
                  <a:pt x="41" y="47"/>
                </a:lnTo>
                <a:lnTo>
                  <a:pt x="34" y="56"/>
                </a:lnTo>
                <a:lnTo>
                  <a:pt x="21" y="70"/>
                </a:lnTo>
                <a:lnTo>
                  <a:pt x="19" y="73"/>
                </a:lnTo>
                <a:lnTo>
                  <a:pt x="15" y="77"/>
                </a:lnTo>
                <a:lnTo>
                  <a:pt x="10" y="82"/>
                </a:lnTo>
                <a:lnTo>
                  <a:pt x="0" y="102"/>
                </a:lnTo>
                <a:lnTo>
                  <a:pt x="0" y="70"/>
                </a:lnTo>
                <a:lnTo>
                  <a:pt x="8" y="60"/>
                </a:lnTo>
                <a:lnTo>
                  <a:pt x="19" y="46"/>
                </a:lnTo>
                <a:lnTo>
                  <a:pt x="27" y="33"/>
                </a:lnTo>
                <a:lnTo>
                  <a:pt x="37" y="18"/>
                </a:lnTo>
                <a:lnTo>
                  <a:pt x="53" y="7"/>
                </a:lnTo>
                <a:lnTo>
                  <a:pt x="71" y="4"/>
                </a:lnTo>
                <a:lnTo>
                  <a:pt x="94" y="0"/>
                </a:lnTo>
                <a:lnTo>
                  <a:pt x="111" y="0"/>
                </a:lnTo>
                <a:lnTo>
                  <a:pt x="126" y="0"/>
                </a:lnTo>
                <a:lnTo>
                  <a:pt x="140" y="4"/>
                </a:lnTo>
                <a:lnTo>
                  <a:pt x="164" y="16"/>
                </a:lnTo>
                <a:lnTo>
                  <a:pt x="186" y="28"/>
                </a:lnTo>
                <a:lnTo>
                  <a:pt x="196" y="37"/>
                </a:lnTo>
                <a:lnTo>
                  <a:pt x="210" y="47"/>
                </a:lnTo>
                <a:lnTo>
                  <a:pt x="216" y="53"/>
                </a:lnTo>
                <a:lnTo>
                  <a:pt x="219" y="58"/>
                </a:lnTo>
                <a:lnTo>
                  <a:pt x="221" y="61"/>
                </a:lnTo>
                <a:lnTo>
                  <a:pt x="225" y="67"/>
                </a:lnTo>
                <a:lnTo>
                  <a:pt x="229" y="72"/>
                </a:lnTo>
                <a:lnTo>
                  <a:pt x="232" y="79"/>
                </a:lnTo>
                <a:lnTo>
                  <a:pt x="234" y="82"/>
                </a:lnTo>
                <a:lnTo>
                  <a:pt x="236" y="89"/>
                </a:lnTo>
                <a:lnTo>
                  <a:pt x="238" y="95"/>
                </a:lnTo>
                <a:lnTo>
                  <a:pt x="238" y="104"/>
                </a:lnTo>
                <a:lnTo>
                  <a:pt x="239" y="115"/>
                </a:lnTo>
                <a:lnTo>
                  <a:pt x="239" y="125"/>
                </a:lnTo>
                <a:lnTo>
                  <a:pt x="238" y="143"/>
                </a:lnTo>
                <a:lnTo>
                  <a:pt x="238" y="153"/>
                </a:lnTo>
                <a:lnTo>
                  <a:pt x="238" y="160"/>
                </a:lnTo>
                <a:lnTo>
                  <a:pt x="236" y="167"/>
                </a:lnTo>
                <a:lnTo>
                  <a:pt x="232" y="180"/>
                </a:lnTo>
                <a:lnTo>
                  <a:pt x="229" y="187"/>
                </a:lnTo>
                <a:lnTo>
                  <a:pt x="229" y="190"/>
                </a:lnTo>
                <a:lnTo>
                  <a:pt x="225" y="197"/>
                </a:lnTo>
                <a:lnTo>
                  <a:pt x="225" y="199"/>
                </a:lnTo>
                <a:lnTo>
                  <a:pt x="225" y="206"/>
                </a:lnTo>
                <a:lnTo>
                  <a:pt x="229" y="211"/>
                </a:lnTo>
                <a:lnTo>
                  <a:pt x="234" y="215"/>
                </a:lnTo>
                <a:lnTo>
                  <a:pt x="239" y="216"/>
                </a:lnTo>
                <a:lnTo>
                  <a:pt x="246" y="220"/>
                </a:lnTo>
                <a:lnTo>
                  <a:pt x="255" y="222"/>
                </a:lnTo>
                <a:lnTo>
                  <a:pt x="264" y="225"/>
                </a:lnTo>
                <a:lnTo>
                  <a:pt x="272" y="231"/>
                </a:lnTo>
                <a:lnTo>
                  <a:pt x="277" y="238"/>
                </a:lnTo>
                <a:lnTo>
                  <a:pt x="282" y="244"/>
                </a:lnTo>
                <a:lnTo>
                  <a:pt x="284" y="249"/>
                </a:lnTo>
                <a:lnTo>
                  <a:pt x="293" y="252"/>
                </a:lnTo>
                <a:lnTo>
                  <a:pt x="299" y="252"/>
                </a:lnTo>
                <a:lnTo>
                  <a:pt x="303" y="251"/>
                </a:lnTo>
                <a:lnTo>
                  <a:pt x="308" y="245"/>
                </a:lnTo>
                <a:lnTo>
                  <a:pt x="315" y="242"/>
                </a:lnTo>
                <a:lnTo>
                  <a:pt x="322" y="238"/>
                </a:lnTo>
                <a:lnTo>
                  <a:pt x="330" y="233"/>
                </a:lnTo>
                <a:lnTo>
                  <a:pt x="336" y="229"/>
                </a:lnTo>
                <a:lnTo>
                  <a:pt x="345" y="222"/>
                </a:lnTo>
                <a:lnTo>
                  <a:pt x="352" y="220"/>
                </a:lnTo>
                <a:lnTo>
                  <a:pt x="359" y="218"/>
                </a:lnTo>
                <a:lnTo>
                  <a:pt x="368" y="215"/>
                </a:lnTo>
                <a:lnTo>
                  <a:pt x="375" y="211"/>
                </a:lnTo>
                <a:lnTo>
                  <a:pt x="383" y="211"/>
                </a:lnTo>
                <a:lnTo>
                  <a:pt x="386" y="213"/>
                </a:lnTo>
                <a:lnTo>
                  <a:pt x="393" y="216"/>
                </a:lnTo>
                <a:lnTo>
                  <a:pt x="397" y="218"/>
                </a:lnTo>
                <a:lnTo>
                  <a:pt x="404" y="222"/>
                </a:lnTo>
                <a:lnTo>
                  <a:pt x="409" y="222"/>
                </a:lnTo>
                <a:lnTo>
                  <a:pt x="416" y="227"/>
                </a:lnTo>
                <a:lnTo>
                  <a:pt x="426" y="231"/>
                </a:lnTo>
                <a:lnTo>
                  <a:pt x="434" y="238"/>
                </a:lnTo>
                <a:lnTo>
                  <a:pt x="443" y="240"/>
                </a:lnTo>
                <a:lnTo>
                  <a:pt x="450" y="247"/>
                </a:lnTo>
                <a:lnTo>
                  <a:pt x="462" y="256"/>
                </a:lnTo>
                <a:lnTo>
                  <a:pt x="470" y="265"/>
                </a:lnTo>
                <a:lnTo>
                  <a:pt x="476" y="272"/>
                </a:lnTo>
                <a:lnTo>
                  <a:pt x="479" y="277"/>
                </a:lnTo>
                <a:lnTo>
                  <a:pt x="484" y="284"/>
                </a:lnTo>
                <a:lnTo>
                  <a:pt x="491" y="293"/>
                </a:lnTo>
                <a:lnTo>
                  <a:pt x="494" y="298"/>
                </a:lnTo>
                <a:lnTo>
                  <a:pt x="498" y="300"/>
                </a:lnTo>
                <a:lnTo>
                  <a:pt x="499" y="303"/>
                </a:lnTo>
                <a:lnTo>
                  <a:pt x="504" y="305"/>
                </a:lnTo>
                <a:lnTo>
                  <a:pt x="508" y="307"/>
                </a:lnTo>
                <a:lnTo>
                  <a:pt x="511" y="308"/>
                </a:lnTo>
                <a:lnTo>
                  <a:pt x="515" y="308"/>
                </a:lnTo>
                <a:lnTo>
                  <a:pt x="518" y="310"/>
                </a:lnTo>
                <a:lnTo>
                  <a:pt x="522" y="310"/>
                </a:lnTo>
                <a:lnTo>
                  <a:pt x="526" y="314"/>
                </a:lnTo>
                <a:lnTo>
                  <a:pt x="529" y="315"/>
                </a:lnTo>
                <a:lnTo>
                  <a:pt x="535" y="319"/>
                </a:lnTo>
                <a:lnTo>
                  <a:pt x="539" y="319"/>
                </a:lnTo>
                <a:lnTo>
                  <a:pt x="540" y="319"/>
                </a:lnTo>
                <a:lnTo>
                  <a:pt x="544" y="321"/>
                </a:lnTo>
                <a:lnTo>
                  <a:pt x="547" y="321"/>
                </a:lnTo>
                <a:lnTo>
                  <a:pt x="551" y="322"/>
                </a:lnTo>
                <a:lnTo>
                  <a:pt x="551" y="324"/>
                </a:lnTo>
                <a:lnTo>
                  <a:pt x="554" y="326"/>
                </a:lnTo>
                <a:lnTo>
                  <a:pt x="556" y="328"/>
                </a:lnTo>
                <a:lnTo>
                  <a:pt x="561" y="329"/>
                </a:lnTo>
                <a:lnTo>
                  <a:pt x="563" y="331"/>
                </a:lnTo>
                <a:lnTo>
                  <a:pt x="567" y="333"/>
                </a:lnTo>
                <a:lnTo>
                  <a:pt x="568" y="333"/>
                </a:lnTo>
                <a:lnTo>
                  <a:pt x="574" y="335"/>
                </a:lnTo>
                <a:lnTo>
                  <a:pt x="574" y="336"/>
                </a:lnTo>
                <a:lnTo>
                  <a:pt x="576" y="340"/>
                </a:lnTo>
                <a:lnTo>
                  <a:pt x="578" y="342"/>
                </a:lnTo>
                <a:lnTo>
                  <a:pt x="581" y="342"/>
                </a:lnTo>
                <a:lnTo>
                  <a:pt x="585" y="344"/>
                </a:lnTo>
                <a:lnTo>
                  <a:pt x="588" y="345"/>
                </a:lnTo>
                <a:lnTo>
                  <a:pt x="592" y="345"/>
                </a:lnTo>
                <a:lnTo>
                  <a:pt x="595" y="345"/>
                </a:lnTo>
                <a:lnTo>
                  <a:pt x="601" y="347"/>
                </a:lnTo>
                <a:lnTo>
                  <a:pt x="604" y="349"/>
                </a:lnTo>
                <a:lnTo>
                  <a:pt x="606" y="351"/>
                </a:lnTo>
                <a:lnTo>
                  <a:pt x="607" y="352"/>
                </a:lnTo>
                <a:lnTo>
                  <a:pt x="609" y="354"/>
                </a:lnTo>
                <a:lnTo>
                  <a:pt x="613" y="354"/>
                </a:lnTo>
                <a:lnTo>
                  <a:pt x="614" y="356"/>
                </a:lnTo>
                <a:lnTo>
                  <a:pt x="617" y="358"/>
                </a:lnTo>
                <a:lnTo>
                  <a:pt x="621" y="358"/>
                </a:lnTo>
                <a:lnTo>
                  <a:pt x="624" y="356"/>
                </a:lnTo>
                <a:lnTo>
                  <a:pt x="630" y="356"/>
                </a:lnTo>
                <a:lnTo>
                  <a:pt x="631" y="354"/>
                </a:lnTo>
                <a:lnTo>
                  <a:pt x="635" y="352"/>
                </a:lnTo>
                <a:lnTo>
                  <a:pt x="638" y="351"/>
                </a:lnTo>
                <a:lnTo>
                  <a:pt x="642" y="349"/>
                </a:lnTo>
                <a:lnTo>
                  <a:pt x="645" y="345"/>
                </a:lnTo>
                <a:lnTo>
                  <a:pt x="646" y="344"/>
                </a:lnTo>
                <a:lnTo>
                  <a:pt x="650" y="342"/>
                </a:lnTo>
                <a:lnTo>
                  <a:pt x="653" y="340"/>
                </a:lnTo>
                <a:lnTo>
                  <a:pt x="657" y="336"/>
                </a:lnTo>
                <a:lnTo>
                  <a:pt x="660" y="335"/>
                </a:lnTo>
                <a:lnTo>
                  <a:pt x="662" y="333"/>
                </a:lnTo>
                <a:lnTo>
                  <a:pt x="664" y="329"/>
                </a:lnTo>
                <a:lnTo>
                  <a:pt x="665" y="326"/>
                </a:lnTo>
                <a:lnTo>
                  <a:pt x="665" y="312"/>
                </a:lnTo>
                <a:lnTo>
                  <a:pt x="665" y="294"/>
                </a:lnTo>
                <a:lnTo>
                  <a:pt x="665" y="289"/>
                </a:lnTo>
                <a:lnTo>
                  <a:pt x="664" y="287"/>
                </a:lnTo>
                <a:lnTo>
                  <a:pt x="662" y="286"/>
                </a:lnTo>
                <a:lnTo>
                  <a:pt x="660" y="282"/>
                </a:lnTo>
                <a:lnTo>
                  <a:pt x="658" y="279"/>
                </a:lnTo>
                <a:lnTo>
                  <a:pt x="655" y="275"/>
                </a:lnTo>
                <a:lnTo>
                  <a:pt x="655" y="273"/>
                </a:lnTo>
                <a:lnTo>
                  <a:pt x="655" y="270"/>
                </a:lnTo>
                <a:lnTo>
                  <a:pt x="657" y="266"/>
                </a:lnTo>
                <a:lnTo>
                  <a:pt x="655" y="256"/>
                </a:lnTo>
                <a:lnTo>
                  <a:pt x="655" y="254"/>
                </a:lnTo>
                <a:lnTo>
                  <a:pt x="653" y="249"/>
                </a:lnTo>
                <a:lnTo>
                  <a:pt x="653" y="244"/>
                </a:lnTo>
                <a:lnTo>
                  <a:pt x="652" y="238"/>
                </a:lnTo>
                <a:lnTo>
                  <a:pt x="652" y="227"/>
                </a:lnTo>
                <a:lnTo>
                  <a:pt x="650" y="220"/>
                </a:lnTo>
                <a:lnTo>
                  <a:pt x="652" y="216"/>
                </a:lnTo>
                <a:lnTo>
                  <a:pt x="652" y="211"/>
                </a:lnTo>
                <a:lnTo>
                  <a:pt x="652" y="204"/>
                </a:lnTo>
                <a:lnTo>
                  <a:pt x="653" y="201"/>
                </a:lnTo>
                <a:lnTo>
                  <a:pt x="653" y="195"/>
                </a:lnTo>
                <a:lnTo>
                  <a:pt x="653" y="185"/>
                </a:lnTo>
                <a:lnTo>
                  <a:pt x="655" y="181"/>
                </a:lnTo>
                <a:lnTo>
                  <a:pt x="655" y="176"/>
                </a:lnTo>
                <a:lnTo>
                  <a:pt x="657" y="173"/>
                </a:lnTo>
                <a:lnTo>
                  <a:pt x="658" y="169"/>
                </a:lnTo>
                <a:lnTo>
                  <a:pt x="658" y="167"/>
                </a:lnTo>
                <a:lnTo>
                  <a:pt x="662" y="166"/>
                </a:lnTo>
                <a:lnTo>
                  <a:pt x="662" y="164"/>
                </a:lnTo>
                <a:lnTo>
                  <a:pt x="664" y="162"/>
                </a:lnTo>
                <a:lnTo>
                  <a:pt x="665" y="159"/>
                </a:lnTo>
                <a:lnTo>
                  <a:pt x="665" y="157"/>
                </a:lnTo>
                <a:lnTo>
                  <a:pt x="667" y="155"/>
                </a:lnTo>
                <a:lnTo>
                  <a:pt x="671" y="153"/>
                </a:lnTo>
                <a:lnTo>
                  <a:pt x="674" y="150"/>
                </a:lnTo>
                <a:lnTo>
                  <a:pt x="681" y="145"/>
                </a:lnTo>
                <a:lnTo>
                  <a:pt x="685" y="143"/>
                </a:lnTo>
                <a:lnTo>
                  <a:pt x="687" y="139"/>
                </a:lnTo>
                <a:lnTo>
                  <a:pt x="689" y="138"/>
                </a:lnTo>
                <a:lnTo>
                  <a:pt x="691" y="136"/>
                </a:lnTo>
                <a:lnTo>
                  <a:pt x="694" y="134"/>
                </a:lnTo>
                <a:lnTo>
                  <a:pt x="698" y="132"/>
                </a:lnTo>
                <a:lnTo>
                  <a:pt x="701" y="131"/>
                </a:lnTo>
                <a:lnTo>
                  <a:pt x="703" y="131"/>
                </a:lnTo>
                <a:lnTo>
                  <a:pt x="710" y="129"/>
                </a:lnTo>
                <a:lnTo>
                  <a:pt x="712" y="129"/>
                </a:lnTo>
                <a:lnTo>
                  <a:pt x="715" y="129"/>
                </a:lnTo>
                <a:lnTo>
                  <a:pt x="721" y="127"/>
                </a:lnTo>
                <a:lnTo>
                  <a:pt x="726" y="127"/>
                </a:lnTo>
                <a:lnTo>
                  <a:pt x="728" y="127"/>
                </a:lnTo>
                <a:lnTo>
                  <a:pt x="730" y="129"/>
                </a:lnTo>
                <a:lnTo>
                  <a:pt x="734" y="129"/>
                </a:lnTo>
                <a:lnTo>
                  <a:pt x="737" y="129"/>
                </a:lnTo>
                <a:lnTo>
                  <a:pt x="739" y="129"/>
                </a:lnTo>
                <a:lnTo>
                  <a:pt x="741" y="129"/>
                </a:lnTo>
                <a:lnTo>
                  <a:pt x="746" y="129"/>
                </a:lnTo>
                <a:lnTo>
                  <a:pt x="749" y="127"/>
                </a:lnTo>
                <a:lnTo>
                  <a:pt x="753" y="127"/>
                </a:lnTo>
                <a:lnTo>
                  <a:pt x="758" y="127"/>
                </a:lnTo>
                <a:lnTo>
                  <a:pt x="761" y="127"/>
                </a:lnTo>
                <a:lnTo>
                  <a:pt x="765" y="127"/>
                </a:lnTo>
                <a:lnTo>
                  <a:pt x="767" y="125"/>
                </a:lnTo>
                <a:lnTo>
                  <a:pt x="771" y="125"/>
                </a:lnTo>
                <a:lnTo>
                  <a:pt x="775" y="124"/>
                </a:lnTo>
                <a:lnTo>
                  <a:pt x="780" y="124"/>
                </a:lnTo>
                <a:lnTo>
                  <a:pt x="784" y="124"/>
                </a:lnTo>
                <a:lnTo>
                  <a:pt x="787" y="122"/>
                </a:lnTo>
                <a:lnTo>
                  <a:pt x="791" y="122"/>
                </a:lnTo>
                <a:lnTo>
                  <a:pt x="792" y="120"/>
                </a:lnTo>
                <a:lnTo>
                  <a:pt x="794" y="118"/>
                </a:lnTo>
                <a:lnTo>
                  <a:pt x="798" y="118"/>
                </a:lnTo>
                <a:lnTo>
                  <a:pt x="799" y="118"/>
                </a:lnTo>
                <a:lnTo>
                  <a:pt x="800" y="118"/>
                </a:lnTo>
                <a:lnTo>
                  <a:pt x="804" y="118"/>
                </a:lnTo>
                <a:lnTo>
                  <a:pt x="806" y="118"/>
                </a:lnTo>
                <a:lnTo>
                  <a:pt x="809" y="117"/>
                </a:lnTo>
                <a:lnTo>
                  <a:pt x="811" y="117"/>
                </a:lnTo>
                <a:lnTo>
                  <a:pt x="812" y="117"/>
                </a:lnTo>
                <a:lnTo>
                  <a:pt x="814" y="118"/>
                </a:lnTo>
                <a:lnTo>
                  <a:pt x="816" y="118"/>
                </a:lnTo>
                <a:lnTo>
                  <a:pt x="819" y="120"/>
                </a:lnTo>
                <a:lnTo>
                  <a:pt x="825" y="120"/>
                </a:lnTo>
                <a:lnTo>
                  <a:pt x="830" y="122"/>
                </a:lnTo>
                <a:lnTo>
                  <a:pt x="832" y="124"/>
                </a:lnTo>
                <a:lnTo>
                  <a:pt x="833" y="124"/>
                </a:lnTo>
                <a:lnTo>
                  <a:pt x="837" y="127"/>
                </a:lnTo>
                <a:lnTo>
                  <a:pt x="841" y="127"/>
                </a:lnTo>
                <a:lnTo>
                  <a:pt x="843" y="131"/>
                </a:lnTo>
                <a:lnTo>
                  <a:pt x="845" y="131"/>
                </a:lnTo>
                <a:lnTo>
                  <a:pt x="848" y="132"/>
                </a:lnTo>
                <a:lnTo>
                  <a:pt x="850" y="132"/>
                </a:lnTo>
                <a:lnTo>
                  <a:pt x="852" y="132"/>
                </a:lnTo>
                <a:lnTo>
                  <a:pt x="855" y="132"/>
                </a:lnTo>
                <a:lnTo>
                  <a:pt x="857" y="134"/>
                </a:lnTo>
                <a:lnTo>
                  <a:pt x="864" y="138"/>
                </a:lnTo>
                <a:lnTo>
                  <a:pt x="866" y="139"/>
                </a:lnTo>
                <a:lnTo>
                  <a:pt x="869" y="141"/>
                </a:lnTo>
                <a:lnTo>
                  <a:pt x="873" y="143"/>
                </a:lnTo>
                <a:lnTo>
                  <a:pt x="875" y="145"/>
                </a:lnTo>
                <a:lnTo>
                  <a:pt x="878" y="146"/>
                </a:lnTo>
                <a:lnTo>
                  <a:pt x="880" y="148"/>
                </a:lnTo>
                <a:lnTo>
                  <a:pt x="882" y="150"/>
                </a:lnTo>
                <a:lnTo>
                  <a:pt x="884" y="152"/>
                </a:lnTo>
                <a:lnTo>
                  <a:pt x="889" y="155"/>
                </a:lnTo>
                <a:lnTo>
                  <a:pt x="893" y="155"/>
                </a:lnTo>
                <a:lnTo>
                  <a:pt x="895" y="155"/>
                </a:lnTo>
                <a:lnTo>
                  <a:pt x="898" y="159"/>
                </a:lnTo>
                <a:lnTo>
                  <a:pt x="903" y="166"/>
                </a:lnTo>
                <a:lnTo>
                  <a:pt x="909" y="169"/>
                </a:lnTo>
                <a:lnTo>
                  <a:pt x="910" y="171"/>
                </a:lnTo>
                <a:lnTo>
                  <a:pt x="910" y="173"/>
                </a:lnTo>
                <a:lnTo>
                  <a:pt x="910" y="174"/>
                </a:lnTo>
                <a:lnTo>
                  <a:pt x="912" y="178"/>
                </a:lnTo>
                <a:lnTo>
                  <a:pt x="912" y="180"/>
                </a:lnTo>
                <a:lnTo>
                  <a:pt x="912" y="181"/>
                </a:lnTo>
                <a:lnTo>
                  <a:pt x="914" y="183"/>
                </a:lnTo>
                <a:lnTo>
                  <a:pt x="914" y="185"/>
                </a:lnTo>
                <a:lnTo>
                  <a:pt x="916" y="188"/>
                </a:lnTo>
                <a:lnTo>
                  <a:pt x="916" y="190"/>
                </a:lnTo>
                <a:lnTo>
                  <a:pt x="917" y="190"/>
                </a:lnTo>
                <a:lnTo>
                  <a:pt x="919" y="194"/>
                </a:lnTo>
                <a:lnTo>
                  <a:pt x="923" y="195"/>
                </a:lnTo>
                <a:lnTo>
                  <a:pt x="924" y="195"/>
                </a:lnTo>
                <a:lnTo>
                  <a:pt x="924" y="197"/>
                </a:lnTo>
                <a:lnTo>
                  <a:pt x="927" y="199"/>
                </a:lnTo>
                <a:lnTo>
                  <a:pt x="929" y="201"/>
                </a:lnTo>
                <a:lnTo>
                  <a:pt x="931" y="202"/>
                </a:lnTo>
                <a:lnTo>
                  <a:pt x="934" y="204"/>
                </a:lnTo>
                <a:lnTo>
                  <a:pt x="936" y="204"/>
                </a:lnTo>
                <a:lnTo>
                  <a:pt x="939" y="206"/>
                </a:lnTo>
                <a:lnTo>
                  <a:pt x="941" y="208"/>
                </a:lnTo>
                <a:lnTo>
                  <a:pt x="945" y="208"/>
                </a:lnTo>
                <a:lnTo>
                  <a:pt x="948" y="208"/>
                </a:lnTo>
                <a:lnTo>
                  <a:pt x="952" y="208"/>
                </a:lnTo>
                <a:lnTo>
                  <a:pt x="954" y="208"/>
                </a:lnTo>
                <a:lnTo>
                  <a:pt x="956" y="208"/>
                </a:lnTo>
                <a:lnTo>
                  <a:pt x="958" y="206"/>
                </a:lnTo>
                <a:lnTo>
                  <a:pt x="962" y="206"/>
                </a:lnTo>
                <a:lnTo>
                  <a:pt x="963" y="206"/>
                </a:lnTo>
                <a:lnTo>
                  <a:pt x="965" y="204"/>
                </a:lnTo>
                <a:lnTo>
                  <a:pt x="966" y="204"/>
                </a:lnTo>
                <a:lnTo>
                  <a:pt x="968" y="204"/>
                </a:lnTo>
                <a:lnTo>
                  <a:pt x="970" y="204"/>
                </a:lnTo>
                <a:lnTo>
                  <a:pt x="972" y="204"/>
                </a:lnTo>
                <a:lnTo>
                  <a:pt x="973" y="204"/>
                </a:lnTo>
                <a:lnTo>
                  <a:pt x="977" y="202"/>
                </a:lnTo>
                <a:lnTo>
                  <a:pt x="979" y="202"/>
                </a:lnTo>
                <a:lnTo>
                  <a:pt x="979" y="201"/>
                </a:lnTo>
                <a:lnTo>
                  <a:pt x="980" y="199"/>
                </a:lnTo>
                <a:lnTo>
                  <a:pt x="982" y="199"/>
                </a:lnTo>
                <a:lnTo>
                  <a:pt x="984" y="197"/>
                </a:lnTo>
                <a:lnTo>
                  <a:pt x="984" y="195"/>
                </a:lnTo>
                <a:lnTo>
                  <a:pt x="986" y="194"/>
                </a:lnTo>
                <a:lnTo>
                  <a:pt x="987" y="194"/>
                </a:lnTo>
                <a:lnTo>
                  <a:pt x="989" y="194"/>
                </a:lnTo>
                <a:lnTo>
                  <a:pt x="991" y="192"/>
                </a:lnTo>
                <a:lnTo>
                  <a:pt x="993" y="190"/>
                </a:lnTo>
                <a:lnTo>
                  <a:pt x="993" y="188"/>
                </a:lnTo>
                <a:lnTo>
                  <a:pt x="993" y="187"/>
                </a:lnTo>
                <a:lnTo>
                  <a:pt x="993" y="185"/>
                </a:lnTo>
                <a:lnTo>
                  <a:pt x="997" y="183"/>
                </a:lnTo>
                <a:lnTo>
                  <a:pt x="997" y="181"/>
                </a:lnTo>
                <a:lnTo>
                  <a:pt x="997" y="180"/>
                </a:lnTo>
                <a:lnTo>
                  <a:pt x="997" y="178"/>
                </a:lnTo>
                <a:lnTo>
                  <a:pt x="999" y="176"/>
                </a:lnTo>
                <a:lnTo>
                  <a:pt x="1001" y="174"/>
                </a:lnTo>
                <a:lnTo>
                  <a:pt x="1002" y="171"/>
                </a:lnTo>
                <a:lnTo>
                  <a:pt x="1004" y="167"/>
                </a:lnTo>
                <a:lnTo>
                  <a:pt x="1006" y="166"/>
                </a:lnTo>
                <a:lnTo>
                  <a:pt x="1004" y="162"/>
                </a:lnTo>
                <a:lnTo>
                  <a:pt x="1004" y="159"/>
                </a:lnTo>
                <a:lnTo>
                  <a:pt x="1004" y="155"/>
                </a:lnTo>
                <a:lnTo>
                  <a:pt x="1006" y="153"/>
                </a:lnTo>
                <a:lnTo>
                  <a:pt x="1008" y="152"/>
                </a:lnTo>
                <a:lnTo>
                  <a:pt x="1009" y="150"/>
                </a:lnTo>
                <a:lnTo>
                  <a:pt x="1009" y="143"/>
                </a:lnTo>
                <a:lnTo>
                  <a:pt x="1009" y="136"/>
                </a:lnTo>
                <a:lnTo>
                  <a:pt x="1011" y="131"/>
                </a:lnTo>
                <a:lnTo>
                  <a:pt x="1013" y="129"/>
                </a:lnTo>
                <a:lnTo>
                  <a:pt x="1015" y="129"/>
                </a:lnTo>
                <a:lnTo>
                  <a:pt x="1018" y="131"/>
                </a:lnTo>
                <a:lnTo>
                  <a:pt x="1020" y="136"/>
                </a:lnTo>
                <a:lnTo>
                  <a:pt x="1023" y="145"/>
                </a:lnTo>
                <a:lnTo>
                  <a:pt x="1025" y="150"/>
                </a:lnTo>
                <a:lnTo>
                  <a:pt x="1025" y="155"/>
                </a:lnTo>
                <a:lnTo>
                  <a:pt x="1025" y="157"/>
                </a:lnTo>
                <a:lnTo>
                  <a:pt x="1025" y="159"/>
                </a:lnTo>
                <a:lnTo>
                  <a:pt x="1025" y="160"/>
                </a:lnTo>
                <a:lnTo>
                  <a:pt x="1025" y="162"/>
                </a:lnTo>
                <a:lnTo>
                  <a:pt x="1023" y="166"/>
                </a:lnTo>
                <a:lnTo>
                  <a:pt x="1022" y="167"/>
                </a:lnTo>
                <a:lnTo>
                  <a:pt x="1022" y="169"/>
                </a:lnTo>
                <a:lnTo>
                  <a:pt x="1022" y="171"/>
                </a:lnTo>
                <a:lnTo>
                  <a:pt x="1022" y="174"/>
                </a:lnTo>
                <a:lnTo>
                  <a:pt x="1022" y="176"/>
                </a:lnTo>
                <a:lnTo>
                  <a:pt x="1022" y="180"/>
                </a:lnTo>
                <a:lnTo>
                  <a:pt x="1022" y="181"/>
                </a:lnTo>
                <a:lnTo>
                  <a:pt x="1022" y="183"/>
                </a:lnTo>
                <a:lnTo>
                  <a:pt x="1022" y="185"/>
                </a:lnTo>
                <a:lnTo>
                  <a:pt x="1022" y="187"/>
                </a:lnTo>
                <a:lnTo>
                  <a:pt x="1022" y="190"/>
                </a:lnTo>
                <a:lnTo>
                  <a:pt x="1023" y="192"/>
                </a:lnTo>
                <a:lnTo>
                  <a:pt x="1025" y="194"/>
                </a:lnTo>
                <a:lnTo>
                  <a:pt x="1027" y="195"/>
                </a:lnTo>
                <a:lnTo>
                  <a:pt x="1029" y="197"/>
                </a:lnTo>
                <a:lnTo>
                  <a:pt x="1030" y="199"/>
                </a:lnTo>
                <a:lnTo>
                  <a:pt x="1032" y="199"/>
                </a:lnTo>
                <a:lnTo>
                  <a:pt x="1036" y="199"/>
                </a:lnTo>
                <a:lnTo>
                  <a:pt x="1036" y="199"/>
                </a:lnTo>
                <a:lnTo>
                  <a:pt x="1038" y="201"/>
                </a:lnTo>
                <a:lnTo>
                  <a:pt x="1042" y="201"/>
                </a:lnTo>
                <a:lnTo>
                  <a:pt x="1043" y="201"/>
                </a:lnTo>
                <a:lnTo>
                  <a:pt x="1045" y="201"/>
                </a:lnTo>
                <a:lnTo>
                  <a:pt x="1047" y="199"/>
                </a:lnTo>
                <a:lnTo>
                  <a:pt x="1049" y="197"/>
                </a:lnTo>
                <a:lnTo>
                  <a:pt x="1050" y="195"/>
                </a:lnTo>
                <a:lnTo>
                  <a:pt x="1052" y="195"/>
                </a:lnTo>
                <a:lnTo>
                  <a:pt x="1056" y="195"/>
                </a:lnTo>
                <a:lnTo>
                  <a:pt x="1057" y="194"/>
                </a:lnTo>
                <a:lnTo>
                  <a:pt x="1057" y="192"/>
                </a:lnTo>
                <a:lnTo>
                  <a:pt x="1059" y="190"/>
                </a:lnTo>
                <a:lnTo>
                  <a:pt x="1061" y="188"/>
                </a:lnTo>
                <a:lnTo>
                  <a:pt x="1063" y="187"/>
                </a:lnTo>
                <a:lnTo>
                  <a:pt x="1064" y="183"/>
                </a:lnTo>
                <a:lnTo>
                  <a:pt x="1068" y="180"/>
                </a:lnTo>
                <a:lnTo>
                  <a:pt x="1070" y="178"/>
                </a:lnTo>
                <a:lnTo>
                  <a:pt x="1071" y="174"/>
                </a:lnTo>
                <a:lnTo>
                  <a:pt x="1075" y="173"/>
                </a:lnTo>
                <a:lnTo>
                  <a:pt x="1078" y="169"/>
                </a:lnTo>
                <a:lnTo>
                  <a:pt x="1081" y="167"/>
                </a:lnTo>
                <a:lnTo>
                  <a:pt x="1083" y="166"/>
                </a:lnTo>
                <a:lnTo>
                  <a:pt x="1086" y="166"/>
                </a:lnTo>
                <a:lnTo>
                  <a:pt x="1088" y="164"/>
                </a:lnTo>
                <a:lnTo>
                  <a:pt x="1092" y="162"/>
                </a:lnTo>
                <a:lnTo>
                  <a:pt x="1095" y="162"/>
                </a:lnTo>
                <a:lnTo>
                  <a:pt x="1097" y="160"/>
                </a:lnTo>
                <a:lnTo>
                  <a:pt x="1099" y="160"/>
                </a:lnTo>
                <a:lnTo>
                  <a:pt x="1102" y="159"/>
                </a:lnTo>
                <a:lnTo>
                  <a:pt x="1104" y="157"/>
                </a:lnTo>
                <a:lnTo>
                  <a:pt x="1106" y="157"/>
                </a:lnTo>
                <a:lnTo>
                  <a:pt x="1109" y="157"/>
                </a:lnTo>
                <a:lnTo>
                  <a:pt x="1110" y="157"/>
                </a:lnTo>
                <a:lnTo>
                  <a:pt x="1112" y="155"/>
                </a:lnTo>
                <a:lnTo>
                  <a:pt x="1114" y="153"/>
                </a:lnTo>
                <a:lnTo>
                  <a:pt x="1114" y="152"/>
                </a:lnTo>
                <a:lnTo>
                  <a:pt x="1114" y="150"/>
                </a:lnTo>
                <a:lnTo>
                  <a:pt x="1116" y="148"/>
                </a:lnTo>
                <a:lnTo>
                  <a:pt x="1116" y="146"/>
                </a:lnTo>
                <a:lnTo>
                  <a:pt x="1116" y="145"/>
                </a:lnTo>
                <a:lnTo>
                  <a:pt x="1116" y="143"/>
                </a:lnTo>
                <a:lnTo>
                  <a:pt x="1114" y="141"/>
                </a:lnTo>
                <a:lnTo>
                  <a:pt x="1114" y="139"/>
                </a:lnTo>
                <a:lnTo>
                  <a:pt x="1116" y="139"/>
                </a:lnTo>
                <a:lnTo>
                  <a:pt x="1116" y="138"/>
                </a:lnTo>
                <a:lnTo>
                  <a:pt x="1116" y="136"/>
                </a:lnTo>
                <a:lnTo>
                  <a:pt x="1117" y="132"/>
                </a:lnTo>
                <a:lnTo>
                  <a:pt x="1119" y="131"/>
                </a:lnTo>
                <a:lnTo>
                  <a:pt x="1120" y="129"/>
                </a:lnTo>
                <a:lnTo>
                  <a:pt x="1122" y="125"/>
                </a:lnTo>
                <a:lnTo>
                  <a:pt x="1124" y="124"/>
                </a:lnTo>
                <a:lnTo>
                  <a:pt x="1127" y="120"/>
                </a:lnTo>
                <a:lnTo>
                  <a:pt x="1131" y="117"/>
                </a:lnTo>
                <a:lnTo>
                  <a:pt x="1134" y="115"/>
                </a:lnTo>
                <a:lnTo>
                  <a:pt x="1138" y="113"/>
                </a:lnTo>
                <a:lnTo>
                  <a:pt x="1141" y="111"/>
                </a:lnTo>
                <a:lnTo>
                  <a:pt x="1143" y="109"/>
                </a:lnTo>
                <a:lnTo>
                  <a:pt x="1148" y="108"/>
                </a:lnTo>
                <a:lnTo>
                  <a:pt x="1153" y="106"/>
                </a:lnTo>
                <a:lnTo>
                  <a:pt x="1158" y="104"/>
                </a:lnTo>
                <a:lnTo>
                  <a:pt x="1163" y="102"/>
                </a:lnTo>
                <a:lnTo>
                  <a:pt x="1177" y="97"/>
                </a:lnTo>
                <a:lnTo>
                  <a:pt x="1181" y="95"/>
                </a:lnTo>
                <a:lnTo>
                  <a:pt x="1186" y="95"/>
                </a:lnTo>
                <a:lnTo>
                  <a:pt x="1190" y="93"/>
                </a:lnTo>
                <a:lnTo>
                  <a:pt x="1194" y="91"/>
                </a:lnTo>
                <a:lnTo>
                  <a:pt x="1197" y="89"/>
                </a:lnTo>
                <a:lnTo>
                  <a:pt x="1201" y="88"/>
                </a:lnTo>
                <a:lnTo>
                  <a:pt x="1206" y="86"/>
                </a:lnTo>
                <a:lnTo>
                  <a:pt x="1210" y="84"/>
                </a:lnTo>
                <a:lnTo>
                  <a:pt x="1213" y="81"/>
                </a:lnTo>
                <a:lnTo>
                  <a:pt x="1218" y="79"/>
                </a:lnTo>
                <a:lnTo>
                  <a:pt x="1224" y="79"/>
                </a:lnTo>
                <a:lnTo>
                  <a:pt x="1231" y="77"/>
                </a:lnTo>
                <a:lnTo>
                  <a:pt x="1237" y="75"/>
                </a:lnTo>
                <a:lnTo>
                  <a:pt x="1242" y="75"/>
                </a:lnTo>
                <a:lnTo>
                  <a:pt x="1247" y="77"/>
                </a:lnTo>
                <a:lnTo>
                  <a:pt x="1251" y="77"/>
                </a:lnTo>
                <a:lnTo>
                  <a:pt x="1256" y="77"/>
                </a:lnTo>
                <a:lnTo>
                  <a:pt x="1261" y="79"/>
                </a:lnTo>
                <a:lnTo>
                  <a:pt x="1264" y="79"/>
                </a:lnTo>
                <a:lnTo>
                  <a:pt x="1268" y="81"/>
                </a:lnTo>
                <a:lnTo>
                  <a:pt x="1273" y="81"/>
                </a:lnTo>
                <a:lnTo>
                  <a:pt x="1280" y="82"/>
                </a:lnTo>
                <a:lnTo>
                  <a:pt x="1283" y="82"/>
                </a:lnTo>
                <a:lnTo>
                  <a:pt x="1295" y="84"/>
                </a:lnTo>
                <a:lnTo>
                  <a:pt x="1309" y="89"/>
                </a:lnTo>
                <a:lnTo>
                  <a:pt x="1310" y="89"/>
                </a:lnTo>
                <a:lnTo>
                  <a:pt x="1314" y="89"/>
                </a:lnTo>
                <a:lnTo>
                  <a:pt x="1319" y="91"/>
                </a:lnTo>
                <a:lnTo>
                  <a:pt x="1324" y="95"/>
                </a:lnTo>
                <a:lnTo>
                  <a:pt x="1331" y="97"/>
                </a:lnTo>
                <a:lnTo>
                  <a:pt x="1335" y="99"/>
                </a:lnTo>
                <a:lnTo>
                  <a:pt x="1342" y="102"/>
                </a:lnTo>
                <a:lnTo>
                  <a:pt x="1344" y="102"/>
                </a:lnTo>
                <a:lnTo>
                  <a:pt x="1346" y="104"/>
                </a:lnTo>
                <a:lnTo>
                  <a:pt x="1350" y="108"/>
                </a:lnTo>
                <a:lnTo>
                  <a:pt x="1350" y="109"/>
                </a:lnTo>
                <a:lnTo>
                  <a:pt x="1351" y="109"/>
                </a:lnTo>
                <a:lnTo>
                  <a:pt x="1355" y="111"/>
                </a:lnTo>
                <a:lnTo>
                  <a:pt x="1358" y="115"/>
                </a:lnTo>
                <a:lnTo>
                  <a:pt x="1362" y="117"/>
                </a:lnTo>
                <a:lnTo>
                  <a:pt x="1365" y="122"/>
                </a:lnTo>
                <a:lnTo>
                  <a:pt x="1367" y="124"/>
                </a:lnTo>
                <a:lnTo>
                  <a:pt x="1367" y="125"/>
                </a:lnTo>
                <a:lnTo>
                  <a:pt x="1369" y="127"/>
                </a:lnTo>
                <a:lnTo>
                  <a:pt x="1372" y="131"/>
                </a:lnTo>
                <a:lnTo>
                  <a:pt x="1374" y="134"/>
                </a:lnTo>
                <a:lnTo>
                  <a:pt x="1374" y="139"/>
                </a:lnTo>
                <a:lnTo>
                  <a:pt x="1374" y="146"/>
                </a:lnTo>
                <a:lnTo>
                  <a:pt x="1376" y="150"/>
                </a:lnTo>
                <a:lnTo>
                  <a:pt x="1378" y="155"/>
                </a:lnTo>
                <a:lnTo>
                  <a:pt x="1379" y="164"/>
                </a:lnTo>
                <a:lnTo>
                  <a:pt x="1381" y="167"/>
                </a:lnTo>
                <a:lnTo>
                  <a:pt x="1381" y="174"/>
                </a:lnTo>
                <a:lnTo>
                  <a:pt x="1383" y="181"/>
                </a:lnTo>
                <a:lnTo>
                  <a:pt x="1385" y="190"/>
                </a:lnTo>
                <a:lnTo>
                  <a:pt x="1385" y="194"/>
                </a:lnTo>
                <a:lnTo>
                  <a:pt x="1385" y="197"/>
                </a:lnTo>
                <a:lnTo>
                  <a:pt x="1387" y="201"/>
                </a:lnTo>
                <a:lnTo>
                  <a:pt x="1391" y="208"/>
                </a:lnTo>
                <a:lnTo>
                  <a:pt x="1396" y="215"/>
                </a:lnTo>
                <a:lnTo>
                  <a:pt x="1401" y="222"/>
                </a:lnTo>
                <a:lnTo>
                  <a:pt x="1407" y="227"/>
                </a:lnTo>
                <a:lnTo>
                  <a:pt x="1414" y="235"/>
                </a:lnTo>
                <a:lnTo>
                  <a:pt x="1417" y="242"/>
                </a:lnTo>
                <a:lnTo>
                  <a:pt x="1422" y="247"/>
                </a:lnTo>
                <a:lnTo>
                  <a:pt x="1426" y="252"/>
                </a:lnTo>
                <a:lnTo>
                  <a:pt x="1432" y="259"/>
                </a:lnTo>
                <a:lnTo>
                  <a:pt x="1439" y="265"/>
                </a:lnTo>
                <a:lnTo>
                  <a:pt x="1441" y="268"/>
                </a:lnTo>
                <a:lnTo>
                  <a:pt x="1446" y="273"/>
                </a:lnTo>
                <a:lnTo>
                  <a:pt x="1449" y="277"/>
                </a:lnTo>
                <a:lnTo>
                  <a:pt x="1453" y="279"/>
                </a:lnTo>
                <a:lnTo>
                  <a:pt x="1457" y="282"/>
                </a:lnTo>
                <a:lnTo>
                  <a:pt x="1468" y="284"/>
                </a:lnTo>
                <a:lnTo>
                  <a:pt x="1471" y="284"/>
                </a:lnTo>
                <a:lnTo>
                  <a:pt x="1477" y="286"/>
                </a:lnTo>
                <a:lnTo>
                  <a:pt x="1482" y="284"/>
                </a:lnTo>
                <a:lnTo>
                  <a:pt x="1487" y="284"/>
                </a:lnTo>
                <a:lnTo>
                  <a:pt x="1491" y="284"/>
                </a:lnTo>
                <a:lnTo>
                  <a:pt x="1498" y="280"/>
                </a:lnTo>
                <a:lnTo>
                  <a:pt x="1502" y="280"/>
                </a:lnTo>
                <a:lnTo>
                  <a:pt x="1512" y="279"/>
                </a:lnTo>
                <a:lnTo>
                  <a:pt x="1528" y="277"/>
                </a:lnTo>
                <a:lnTo>
                  <a:pt x="1543" y="275"/>
                </a:lnTo>
                <a:lnTo>
                  <a:pt x="1566" y="273"/>
                </a:lnTo>
                <a:lnTo>
                  <a:pt x="1582" y="273"/>
                </a:lnTo>
                <a:lnTo>
                  <a:pt x="1596" y="272"/>
                </a:lnTo>
                <a:lnTo>
                  <a:pt x="1615" y="272"/>
                </a:lnTo>
                <a:lnTo>
                  <a:pt x="1617" y="272"/>
                </a:lnTo>
                <a:lnTo>
                  <a:pt x="1632" y="272"/>
                </a:lnTo>
                <a:lnTo>
                  <a:pt x="1648" y="272"/>
                </a:lnTo>
                <a:lnTo>
                  <a:pt x="1656" y="273"/>
                </a:lnTo>
                <a:lnTo>
                  <a:pt x="1661" y="275"/>
                </a:lnTo>
                <a:lnTo>
                  <a:pt x="1665" y="277"/>
                </a:lnTo>
                <a:lnTo>
                  <a:pt x="1666" y="277"/>
                </a:lnTo>
                <a:lnTo>
                  <a:pt x="1672" y="279"/>
                </a:lnTo>
                <a:lnTo>
                  <a:pt x="1673" y="279"/>
                </a:lnTo>
                <a:lnTo>
                  <a:pt x="1679" y="280"/>
                </a:lnTo>
                <a:lnTo>
                  <a:pt x="1684" y="282"/>
                </a:lnTo>
                <a:lnTo>
                  <a:pt x="1687" y="284"/>
                </a:lnTo>
                <a:lnTo>
                  <a:pt x="1691" y="286"/>
                </a:lnTo>
                <a:lnTo>
                  <a:pt x="1695" y="289"/>
                </a:lnTo>
                <a:lnTo>
                  <a:pt x="1699" y="291"/>
                </a:lnTo>
                <a:lnTo>
                  <a:pt x="1706" y="294"/>
                </a:lnTo>
                <a:lnTo>
                  <a:pt x="1709" y="298"/>
                </a:lnTo>
                <a:lnTo>
                  <a:pt x="1720" y="305"/>
                </a:lnTo>
                <a:lnTo>
                  <a:pt x="1722" y="308"/>
                </a:lnTo>
                <a:lnTo>
                  <a:pt x="1723" y="308"/>
                </a:lnTo>
                <a:lnTo>
                  <a:pt x="1727" y="312"/>
                </a:lnTo>
                <a:lnTo>
                  <a:pt x="1728" y="314"/>
                </a:lnTo>
                <a:lnTo>
                  <a:pt x="1730" y="315"/>
                </a:lnTo>
                <a:lnTo>
                  <a:pt x="1732" y="321"/>
                </a:lnTo>
                <a:lnTo>
                  <a:pt x="1734" y="324"/>
                </a:lnTo>
                <a:lnTo>
                  <a:pt x="1735" y="328"/>
                </a:lnTo>
                <a:lnTo>
                  <a:pt x="1735" y="333"/>
                </a:lnTo>
                <a:lnTo>
                  <a:pt x="1735" y="336"/>
                </a:lnTo>
                <a:lnTo>
                  <a:pt x="1736" y="342"/>
                </a:lnTo>
                <a:lnTo>
                  <a:pt x="1738" y="349"/>
                </a:lnTo>
                <a:lnTo>
                  <a:pt x="1740" y="356"/>
                </a:lnTo>
                <a:lnTo>
                  <a:pt x="1740" y="363"/>
                </a:lnTo>
                <a:lnTo>
                  <a:pt x="1742" y="371"/>
                </a:lnTo>
                <a:lnTo>
                  <a:pt x="1742" y="381"/>
                </a:lnTo>
                <a:lnTo>
                  <a:pt x="1742" y="385"/>
                </a:lnTo>
                <a:lnTo>
                  <a:pt x="1742" y="388"/>
                </a:lnTo>
                <a:lnTo>
                  <a:pt x="1742" y="390"/>
                </a:lnTo>
                <a:lnTo>
                  <a:pt x="1742" y="393"/>
                </a:lnTo>
                <a:lnTo>
                  <a:pt x="1740" y="399"/>
                </a:lnTo>
                <a:lnTo>
                  <a:pt x="1742" y="406"/>
                </a:lnTo>
                <a:lnTo>
                  <a:pt x="1742" y="411"/>
                </a:lnTo>
                <a:lnTo>
                  <a:pt x="1742" y="414"/>
                </a:lnTo>
                <a:lnTo>
                  <a:pt x="1742" y="418"/>
                </a:lnTo>
                <a:lnTo>
                  <a:pt x="1742" y="421"/>
                </a:lnTo>
                <a:lnTo>
                  <a:pt x="1742" y="427"/>
                </a:lnTo>
                <a:lnTo>
                  <a:pt x="1742" y="430"/>
                </a:lnTo>
                <a:lnTo>
                  <a:pt x="1740" y="434"/>
                </a:lnTo>
                <a:lnTo>
                  <a:pt x="1740" y="437"/>
                </a:lnTo>
                <a:lnTo>
                  <a:pt x="1740" y="442"/>
                </a:lnTo>
                <a:lnTo>
                  <a:pt x="1740" y="451"/>
                </a:lnTo>
                <a:lnTo>
                  <a:pt x="1738" y="455"/>
                </a:lnTo>
                <a:lnTo>
                  <a:pt x="1738" y="457"/>
                </a:lnTo>
                <a:lnTo>
                  <a:pt x="1736" y="458"/>
                </a:lnTo>
                <a:lnTo>
                  <a:pt x="1735" y="462"/>
                </a:lnTo>
                <a:lnTo>
                  <a:pt x="1734" y="465"/>
                </a:lnTo>
                <a:lnTo>
                  <a:pt x="1734" y="467"/>
                </a:lnTo>
                <a:lnTo>
                  <a:pt x="1732" y="471"/>
                </a:lnTo>
                <a:lnTo>
                  <a:pt x="1734" y="474"/>
                </a:lnTo>
                <a:lnTo>
                  <a:pt x="1732" y="481"/>
                </a:lnTo>
                <a:lnTo>
                  <a:pt x="1732" y="485"/>
                </a:lnTo>
                <a:lnTo>
                  <a:pt x="1732" y="488"/>
                </a:lnTo>
                <a:lnTo>
                  <a:pt x="1730" y="492"/>
                </a:lnTo>
                <a:lnTo>
                  <a:pt x="1730" y="497"/>
                </a:lnTo>
                <a:lnTo>
                  <a:pt x="1728" y="499"/>
                </a:lnTo>
                <a:lnTo>
                  <a:pt x="1727" y="503"/>
                </a:lnTo>
                <a:lnTo>
                  <a:pt x="1727" y="508"/>
                </a:lnTo>
                <a:lnTo>
                  <a:pt x="1725" y="512"/>
                </a:lnTo>
                <a:lnTo>
                  <a:pt x="1723" y="517"/>
                </a:lnTo>
                <a:lnTo>
                  <a:pt x="1722" y="521"/>
                </a:lnTo>
                <a:lnTo>
                  <a:pt x="1722" y="522"/>
                </a:lnTo>
                <a:lnTo>
                  <a:pt x="1722" y="524"/>
                </a:lnTo>
                <a:lnTo>
                  <a:pt x="1722" y="527"/>
                </a:lnTo>
                <a:lnTo>
                  <a:pt x="1720" y="529"/>
                </a:lnTo>
                <a:lnTo>
                  <a:pt x="1716" y="533"/>
                </a:lnTo>
                <a:lnTo>
                  <a:pt x="1716" y="536"/>
                </a:lnTo>
                <a:lnTo>
                  <a:pt x="1715" y="540"/>
                </a:lnTo>
                <a:lnTo>
                  <a:pt x="1713" y="543"/>
                </a:lnTo>
                <a:lnTo>
                  <a:pt x="1711" y="545"/>
                </a:lnTo>
                <a:lnTo>
                  <a:pt x="1709" y="550"/>
                </a:lnTo>
                <a:lnTo>
                  <a:pt x="1706" y="554"/>
                </a:lnTo>
                <a:lnTo>
                  <a:pt x="1704" y="555"/>
                </a:lnTo>
                <a:lnTo>
                  <a:pt x="1700" y="559"/>
                </a:lnTo>
                <a:lnTo>
                  <a:pt x="1699" y="563"/>
                </a:lnTo>
                <a:lnTo>
                  <a:pt x="1697" y="568"/>
                </a:lnTo>
                <a:lnTo>
                  <a:pt x="1695" y="571"/>
                </a:lnTo>
                <a:lnTo>
                  <a:pt x="1695" y="575"/>
                </a:lnTo>
                <a:lnTo>
                  <a:pt x="1693" y="578"/>
                </a:lnTo>
                <a:lnTo>
                  <a:pt x="1693" y="585"/>
                </a:lnTo>
                <a:lnTo>
                  <a:pt x="1693" y="589"/>
                </a:lnTo>
                <a:lnTo>
                  <a:pt x="1695" y="594"/>
                </a:lnTo>
                <a:lnTo>
                  <a:pt x="1697" y="603"/>
                </a:lnTo>
                <a:lnTo>
                  <a:pt x="1700" y="617"/>
                </a:lnTo>
                <a:lnTo>
                  <a:pt x="1702" y="619"/>
                </a:lnTo>
                <a:lnTo>
                  <a:pt x="1702" y="624"/>
                </a:lnTo>
                <a:lnTo>
                  <a:pt x="1704" y="626"/>
                </a:lnTo>
                <a:lnTo>
                  <a:pt x="1706" y="630"/>
                </a:lnTo>
                <a:lnTo>
                  <a:pt x="1708" y="633"/>
                </a:lnTo>
                <a:lnTo>
                  <a:pt x="1709" y="637"/>
                </a:lnTo>
                <a:lnTo>
                  <a:pt x="1713" y="641"/>
                </a:lnTo>
                <a:lnTo>
                  <a:pt x="1720" y="651"/>
                </a:lnTo>
                <a:lnTo>
                  <a:pt x="1723" y="657"/>
                </a:lnTo>
                <a:lnTo>
                  <a:pt x="1727" y="663"/>
                </a:lnTo>
                <a:lnTo>
                  <a:pt x="1732" y="670"/>
                </a:lnTo>
                <a:lnTo>
                  <a:pt x="1735" y="679"/>
                </a:lnTo>
                <a:lnTo>
                  <a:pt x="1736" y="683"/>
                </a:lnTo>
                <a:lnTo>
                  <a:pt x="1736" y="686"/>
                </a:lnTo>
                <a:lnTo>
                  <a:pt x="1736" y="690"/>
                </a:lnTo>
                <a:lnTo>
                  <a:pt x="1736" y="693"/>
                </a:lnTo>
                <a:lnTo>
                  <a:pt x="1736" y="697"/>
                </a:lnTo>
                <a:lnTo>
                  <a:pt x="1738" y="702"/>
                </a:lnTo>
                <a:lnTo>
                  <a:pt x="1738" y="705"/>
                </a:lnTo>
                <a:lnTo>
                  <a:pt x="1738" y="709"/>
                </a:lnTo>
                <a:lnTo>
                  <a:pt x="1736" y="714"/>
                </a:lnTo>
                <a:lnTo>
                  <a:pt x="1735" y="716"/>
                </a:lnTo>
                <a:lnTo>
                  <a:pt x="1735" y="719"/>
                </a:lnTo>
                <a:lnTo>
                  <a:pt x="1735" y="725"/>
                </a:lnTo>
                <a:lnTo>
                  <a:pt x="1734" y="728"/>
                </a:lnTo>
                <a:lnTo>
                  <a:pt x="1734" y="730"/>
                </a:lnTo>
                <a:lnTo>
                  <a:pt x="1732" y="733"/>
                </a:lnTo>
                <a:lnTo>
                  <a:pt x="1732" y="735"/>
                </a:lnTo>
                <a:lnTo>
                  <a:pt x="1730" y="739"/>
                </a:lnTo>
                <a:lnTo>
                  <a:pt x="1728" y="744"/>
                </a:lnTo>
                <a:lnTo>
                  <a:pt x="1727" y="747"/>
                </a:lnTo>
                <a:lnTo>
                  <a:pt x="1725" y="751"/>
                </a:lnTo>
                <a:lnTo>
                  <a:pt x="1725" y="753"/>
                </a:lnTo>
                <a:lnTo>
                  <a:pt x="1725" y="758"/>
                </a:lnTo>
                <a:lnTo>
                  <a:pt x="1727" y="760"/>
                </a:lnTo>
                <a:lnTo>
                  <a:pt x="1727" y="762"/>
                </a:lnTo>
                <a:lnTo>
                  <a:pt x="1727" y="764"/>
                </a:lnTo>
                <a:lnTo>
                  <a:pt x="1728" y="764"/>
                </a:lnTo>
                <a:lnTo>
                  <a:pt x="1728" y="766"/>
                </a:lnTo>
                <a:lnTo>
                  <a:pt x="1728" y="768"/>
                </a:lnTo>
                <a:lnTo>
                  <a:pt x="1728" y="769"/>
                </a:lnTo>
                <a:lnTo>
                  <a:pt x="1730" y="769"/>
                </a:lnTo>
                <a:lnTo>
                  <a:pt x="1730" y="771"/>
                </a:lnTo>
                <a:lnTo>
                  <a:pt x="1732" y="773"/>
                </a:lnTo>
                <a:lnTo>
                  <a:pt x="1734" y="775"/>
                </a:lnTo>
                <a:lnTo>
                  <a:pt x="1736" y="777"/>
                </a:lnTo>
                <a:lnTo>
                  <a:pt x="1738" y="777"/>
                </a:lnTo>
                <a:lnTo>
                  <a:pt x="1740" y="777"/>
                </a:lnTo>
                <a:lnTo>
                  <a:pt x="1742" y="777"/>
                </a:lnTo>
                <a:lnTo>
                  <a:pt x="1743" y="775"/>
                </a:lnTo>
                <a:lnTo>
                  <a:pt x="1745" y="775"/>
                </a:lnTo>
                <a:lnTo>
                  <a:pt x="1747" y="773"/>
                </a:lnTo>
                <a:lnTo>
                  <a:pt x="1749" y="771"/>
                </a:lnTo>
                <a:lnTo>
                  <a:pt x="1750" y="769"/>
                </a:lnTo>
                <a:lnTo>
                  <a:pt x="1752" y="766"/>
                </a:lnTo>
                <a:lnTo>
                  <a:pt x="1754" y="762"/>
                </a:lnTo>
                <a:lnTo>
                  <a:pt x="1756" y="760"/>
                </a:lnTo>
                <a:lnTo>
                  <a:pt x="1757" y="760"/>
                </a:lnTo>
                <a:lnTo>
                  <a:pt x="1759" y="756"/>
                </a:lnTo>
                <a:lnTo>
                  <a:pt x="1761" y="753"/>
                </a:lnTo>
                <a:lnTo>
                  <a:pt x="1764" y="753"/>
                </a:lnTo>
                <a:lnTo>
                  <a:pt x="1764" y="751"/>
                </a:lnTo>
                <a:lnTo>
                  <a:pt x="1766" y="749"/>
                </a:lnTo>
                <a:lnTo>
                  <a:pt x="1767" y="747"/>
                </a:lnTo>
                <a:lnTo>
                  <a:pt x="1769" y="746"/>
                </a:lnTo>
                <a:lnTo>
                  <a:pt x="1771" y="744"/>
                </a:lnTo>
                <a:lnTo>
                  <a:pt x="1773" y="740"/>
                </a:lnTo>
                <a:lnTo>
                  <a:pt x="1773" y="739"/>
                </a:lnTo>
                <a:lnTo>
                  <a:pt x="1774" y="737"/>
                </a:lnTo>
                <a:lnTo>
                  <a:pt x="1776" y="733"/>
                </a:lnTo>
                <a:lnTo>
                  <a:pt x="1776" y="732"/>
                </a:lnTo>
                <a:lnTo>
                  <a:pt x="1777" y="728"/>
                </a:lnTo>
                <a:lnTo>
                  <a:pt x="1779" y="726"/>
                </a:lnTo>
                <a:lnTo>
                  <a:pt x="1777" y="725"/>
                </a:lnTo>
                <a:lnTo>
                  <a:pt x="1779" y="721"/>
                </a:lnTo>
                <a:lnTo>
                  <a:pt x="1779" y="719"/>
                </a:lnTo>
                <a:lnTo>
                  <a:pt x="1779" y="718"/>
                </a:lnTo>
                <a:lnTo>
                  <a:pt x="1779" y="716"/>
                </a:lnTo>
                <a:lnTo>
                  <a:pt x="1779" y="712"/>
                </a:lnTo>
                <a:lnTo>
                  <a:pt x="1779" y="711"/>
                </a:lnTo>
                <a:lnTo>
                  <a:pt x="1781" y="709"/>
                </a:lnTo>
                <a:lnTo>
                  <a:pt x="1783" y="707"/>
                </a:lnTo>
                <a:lnTo>
                  <a:pt x="1785" y="704"/>
                </a:lnTo>
                <a:lnTo>
                  <a:pt x="1785" y="702"/>
                </a:lnTo>
                <a:lnTo>
                  <a:pt x="1785" y="698"/>
                </a:lnTo>
                <a:lnTo>
                  <a:pt x="1785" y="695"/>
                </a:lnTo>
                <a:lnTo>
                  <a:pt x="1785" y="693"/>
                </a:lnTo>
                <a:lnTo>
                  <a:pt x="1785" y="691"/>
                </a:lnTo>
                <a:lnTo>
                  <a:pt x="1785" y="690"/>
                </a:lnTo>
                <a:lnTo>
                  <a:pt x="1786" y="686"/>
                </a:lnTo>
                <a:lnTo>
                  <a:pt x="1786" y="683"/>
                </a:lnTo>
                <a:lnTo>
                  <a:pt x="1786" y="679"/>
                </a:lnTo>
                <a:lnTo>
                  <a:pt x="1786" y="677"/>
                </a:lnTo>
                <a:lnTo>
                  <a:pt x="1786" y="674"/>
                </a:lnTo>
                <a:lnTo>
                  <a:pt x="1786" y="670"/>
                </a:lnTo>
                <a:lnTo>
                  <a:pt x="1790" y="665"/>
                </a:lnTo>
                <a:lnTo>
                  <a:pt x="1793" y="657"/>
                </a:lnTo>
                <a:lnTo>
                  <a:pt x="1795" y="650"/>
                </a:lnTo>
                <a:lnTo>
                  <a:pt x="1797" y="644"/>
                </a:lnTo>
                <a:lnTo>
                  <a:pt x="1800" y="639"/>
                </a:lnTo>
                <a:lnTo>
                  <a:pt x="1800" y="633"/>
                </a:lnTo>
                <a:lnTo>
                  <a:pt x="1802" y="630"/>
                </a:lnTo>
                <a:lnTo>
                  <a:pt x="1804" y="626"/>
                </a:lnTo>
                <a:lnTo>
                  <a:pt x="1806" y="620"/>
                </a:lnTo>
                <a:lnTo>
                  <a:pt x="1806" y="619"/>
                </a:lnTo>
                <a:lnTo>
                  <a:pt x="1806" y="617"/>
                </a:lnTo>
                <a:lnTo>
                  <a:pt x="1810" y="615"/>
                </a:lnTo>
                <a:lnTo>
                  <a:pt x="1817" y="605"/>
                </a:lnTo>
                <a:lnTo>
                  <a:pt x="1817" y="603"/>
                </a:lnTo>
                <a:lnTo>
                  <a:pt x="1819" y="603"/>
                </a:lnTo>
                <a:lnTo>
                  <a:pt x="1822" y="599"/>
                </a:lnTo>
                <a:lnTo>
                  <a:pt x="1824" y="596"/>
                </a:lnTo>
                <a:lnTo>
                  <a:pt x="1824" y="594"/>
                </a:lnTo>
                <a:lnTo>
                  <a:pt x="1834" y="585"/>
                </a:lnTo>
                <a:lnTo>
                  <a:pt x="1836" y="582"/>
                </a:lnTo>
                <a:lnTo>
                  <a:pt x="1841" y="578"/>
                </a:lnTo>
                <a:lnTo>
                  <a:pt x="1843" y="575"/>
                </a:lnTo>
                <a:lnTo>
                  <a:pt x="1847" y="573"/>
                </a:lnTo>
                <a:lnTo>
                  <a:pt x="1849" y="570"/>
                </a:lnTo>
                <a:lnTo>
                  <a:pt x="1851" y="568"/>
                </a:lnTo>
                <a:lnTo>
                  <a:pt x="1853" y="566"/>
                </a:lnTo>
                <a:lnTo>
                  <a:pt x="1854" y="564"/>
                </a:lnTo>
                <a:lnTo>
                  <a:pt x="1858" y="563"/>
                </a:lnTo>
                <a:lnTo>
                  <a:pt x="1860" y="563"/>
                </a:lnTo>
                <a:lnTo>
                  <a:pt x="1865" y="559"/>
                </a:lnTo>
                <a:lnTo>
                  <a:pt x="1867" y="557"/>
                </a:lnTo>
                <a:lnTo>
                  <a:pt x="1869" y="557"/>
                </a:lnTo>
                <a:lnTo>
                  <a:pt x="1872" y="555"/>
                </a:lnTo>
                <a:lnTo>
                  <a:pt x="1874" y="554"/>
                </a:lnTo>
                <a:lnTo>
                  <a:pt x="1876" y="554"/>
                </a:lnTo>
                <a:lnTo>
                  <a:pt x="1889" y="547"/>
                </a:lnTo>
                <a:lnTo>
                  <a:pt x="1899" y="541"/>
                </a:lnTo>
                <a:lnTo>
                  <a:pt x="1913" y="533"/>
                </a:lnTo>
                <a:lnTo>
                  <a:pt x="1928" y="529"/>
                </a:lnTo>
                <a:lnTo>
                  <a:pt x="1942" y="524"/>
                </a:lnTo>
                <a:lnTo>
                  <a:pt x="1949" y="524"/>
                </a:lnTo>
                <a:lnTo>
                  <a:pt x="1964" y="524"/>
                </a:lnTo>
                <a:lnTo>
                  <a:pt x="1978" y="524"/>
                </a:lnTo>
                <a:lnTo>
                  <a:pt x="1981" y="524"/>
                </a:lnTo>
                <a:lnTo>
                  <a:pt x="1987" y="522"/>
                </a:lnTo>
                <a:lnTo>
                  <a:pt x="1990" y="522"/>
                </a:lnTo>
                <a:lnTo>
                  <a:pt x="1994" y="521"/>
                </a:lnTo>
                <a:lnTo>
                  <a:pt x="1999" y="519"/>
                </a:lnTo>
                <a:lnTo>
                  <a:pt x="2001" y="519"/>
                </a:lnTo>
                <a:lnTo>
                  <a:pt x="2005" y="517"/>
                </a:lnTo>
                <a:lnTo>
                  <a:pt x="2008" y="514"/>
                </a:lnTo>
                <a:lnTo>
                  <a:pt x="2012" y="512"/>
                </a:lnTo>
                <a:lnTo>
                  <a:pt x="2015" y="508"/>
                </a:lnTo>
                <a:lnTo>
                  <a:pt x="2024" y="505"/>
                </a:lnTo>
                <a:lnTo>
                  <a:pt x="2030" y="501"/>
                </a:lnTo>
                <a:lnTo>
                  <a:pt x="2033" y="499"/>
                </a:lnTo>
                <a:lnTo>
                  <a:pt x="2035" y="499"/>
                </a:lnTo>
                <a:lnTo>
                  <a:pt x="2038" y="499"/>
                </a:lnTo>
                <a:lnTo>
                  <a:pt x="2042" y="499"/>
                </a:lnTo>
                <a:lnTo>
                  <a:pt x="2046" y="499"/>
                </a:lnTo>
                <a:lnTo>
                  <a:pt x="2057" y="503"/>
                </a:lnTo>
                <a:lnTo>
                  <a:pt x="2060" y="503"/>
                </a:lnTo>
                <a:lnTo>
                  <a:pt x="2064" y="505"/>
                </a:lnTo>
                <a:lnTo>
                  <a:pt x="2067" y="505"/>
                </a:lnTo>
                <a:lnTo>
                  <a:pt x="2072" y="506"/>
                </a:lnTo>
                <a:lnTo>
                  <a:pt x="2075" y="508"/>
                </a:lnTo>
                <a:lnTo>
                  <a:pt x="2077" y="510"/>
                </a:lnTo>
                <a:lnTo>
                  <a:pt x="2079" y="512"/>
                </a:lnTo>
                <a:lnTo>
                  <a:pt x="2083" y="514"/>
                </a:lnTo>
                <a:lnTo>
                  <a:pt x="2085" y="517"/>
                </a:lnTo>
                <a:lnTo>
                  <a:pt x="2089" y="522"/>
                </a:lnTo>
                <a:lnTo>
                  <a:pt x="2091" y="524"/>
                </a:lnTo>
                <a:lnTo>
                  <a:pt x="2092" y="527"/>
                </a:lnTo>
                <a:lnTo>
                  <a:pt x="2096" y="531"/>
                </a:lnTo>
                <a:lnTo>
                  <a:pt x="2098" y="534"/>
                </a:lnTo>
                <a:lnTo>
                  <a:pt x="2100" y="540"/>
                </a:lnTo>
                <a:lnTo>
                  <a:pt x="2101" y="541"/>
                </a:lnTo>
                <a:lnTo>
                  <a:pt x="2103" y="543"/>
                </a:lnTo>
                <a:lnTo>
                  <a:pt x="2105" y="545"/>
                </a:lnTo>
                <a:lnTo>
                  <a:pt x="2107" y="547"/>
                </a:lnTo>
                <a:lnTo>
                  <a:pt x="2110" y="548"/>
                </a:lnTo>
                <a:lnTo>
                  <a:pt x="2112" y="550"/>
                </a:lnTo>
                <a:lnTo>
                  <a:pt x="2114" y="554"/>
                </a:lnTo>
                <a:lnTo>
                  <a:pt x="2116" y="555"/>
                </a:lnTo>
                <a:lnTo>
                  <a:pt x="2118" y="557"/>
                </a:lnTo>
                <a:lnTo>
                  <a:pt x="2120" y="559"/>
                </a:lnTo>
                <a:lnTo>
                  <a:pt x="2123" y="563"/>
                </a:lnTo>
                <a:lnTo>
                  <a:pt x="2125" y="566"/>
                </a:lnTo>
                <a:lnTo>
                  <a:pt x="2130" y="570"/>
                </a:lnTo>
                <a:lnTo>
                  <a:pt x="2135" y="573"/>
                </a:lnTo>
                <a:lnTo>
                  <a:pt x="2139" y="575"/>
                </a:lnTo>
                <a:lnTo>
                  <a:pt x="2141" y="577"/>
                </a:lnTo>
                <a:lnTo>
                  <a:pt x="2144" y="577"/>
                </a:lnTo>
                <a:lnTo>
                  <a:pt x="2148" y="577"/>
                </a:lnTo>
                <a:lnTo>
                  <a:pt x="2151" y="577"/>
                </a:lnTo>
                <a:lnTo>
                  <a:pt x="2157" y="577"/>
                </a:lnTo>
                <a:lnTo>
                  <a:pt x="2164" y="575"/>
                </a:lnTo>
                <a:lnTo>
                  <a:pt x="2171" y="573"/>
                </a:lnTo>
                <a:lnTo>
                  <a:pt x="2178" y="571"/>
                </a:lnTo>
                <a:lnTo>
                  <a:pt x="2182" y="571"/>
                </a:lnTo>
                <a:lnTo>
                  <a:pt x="2185" y="570"/>
                </a:lnTo>
                <a:lnTo>
                  <a:pt x="2191" y="568"/>
                </a:lnTo>
                <a:lnTo>
                  <a:pt x="2196" y="568"/>
                </a:lnTo>
                <a:lnTo>
                  <a:pt x="2202" y="566"/>
                </a:lnTo>
                <a:lnTo>
                  <a:pt x="2214" y="564"/>
                </a:lnTo>
                <a:lnTo>
                  <a:pt x="2219" y="564"/>
                </a:lnTo>
                <a:lnTo>
                  <a:pt x="2228" y="564"/>
                </a:lnTo>
                <a:lnTo>
                  <a:pt x="2231" y="564"/>
                </a:lnTo>
                <a:lnTo>
                  <a:pt x="2237" y="566"/>
                </a:lnTo>
                <a:lnTo>
                  <a:pt x="2238" y="566"/>
                </a:lnTo>
                <a:lnTo>
                  <a:pt x="2243" y="568"/>
                </a:lnTo>
                <a:lnTo>
                  <a:pt x="2246" y="568"/>
                </a:lnTo>
                <a:lnTo>
                  <a:pt x="2254" y="570"/>
                </a:lnTo>
                <a:lnTo>
                  <a:pt x="2257" y="571"/>
                </a:lnTo>
                <a:lnTo>
                  <a:pt x="2264" y="573"/>
                </a:lnTo>
                <a:lnTo>
                  <a:pt x="2272" y="575"/>
                </a:lnTo>
                <a:lnTo>
                  <a:pt x="2284" y="578"/>
                </a:lnTo>
                <a:lnTo>
                  <a:pt x="2289" y="578"/>
                </a:lnTo>
                <a:lnTo>
                  <a:pt x="2295" y="578"/>
                </a:lnTo>
                <a:lnTo>
                  <a:pt x="2298" y="580"/>
                </a:lnTo>
                <a:lnTo>
                  <a:pt x="2302" y="580"/>
                </a:lnTo>
                <a:lnTo>
                  <a:pt x="2305" y="580"/>
                </a:lnTo>
                <a:lnTo>
                  <a:pt x="2309" y="578"/>
                </a:lnTo>
                <a:lnTo>
                  <a:pt x="2313" y="577"/>
                </a:lnTo>
                <a:lnTo>
                  <a:pt x="2316" y="575"/>
                </a:lnTo>
                <a:lnTo>
                  <a:pt x="2318" y="573"/>
                </a:lnTo>
                <a:lnTo>
                  <a:pt x="2322" y="570"/>
                </a:lnTo>
                <a:lnTo>
                  <a:pt x="2322" y="568"/>
                </a:lnTo>
                <a:lnTo>
                  <a:pt x="2323" y="564"/>
                </a:lnTo>
                <a:lnTo>
                  <a:pt x="2329" y="557"/>
                </a:lnTo>
                <a:lnTo>
                  <a:pt x="2331" y="555"/>
                </a:lnTo>
                <a:lnTo>
                  <a:pt x="2332" y="554"/>
                </a:lnTo>
                <a:lnTo>
                  <a:pt x="2336" y="554"/>
                </a:lnTo>
                <a:lnTo>
                  <a:pt x="2339" y="552"/>
                </a:lnTo>
                <a:lnTo>
                  <a:pt x="2341" y="552"/>
                </a:lnTo>
                <a:lnTo>
                  <a:pt x="2345" y="554"/>
                </a:lnTo>
                <a:lnTo>
                  <a:pt x="2348" y="555"/>
                </a:lnTo>
                <a:lnTo>
                  <a:pt x="2352" y="557"/>
                </a:lnTo>
                <a:lnTo>
                  <a:pt x="2354" y="561"/>
                </a:lnTo>
                <a:lnTo>
                  <a:pt x="2361" y="564"/>
                </a:lnTo>
                <a:lnTo>
                  <a:pt x="2363" y="566"/>
                </a:lnTo>
                <a:lnTo>
                  <a:pt x="2365" y="570"/>
                </a:lnTo>
                <a:lnTo>
                  <a:pt x="2366" y="571"/>
                </a:lnTo>
                <a:lnTo>
                  <a:pt x="2368" y="573"/>
                </a:lnTo>
                <a:lnTo>
                  <a:pt x="2370" y="575"/>
                </a:lnTo>
                <a:lnTo>
                  <a:pt x="2375" y="580"/>
                </a:lnTo>
                <a:lnTo>
                  <a:pt x="2379" y="582"/>
                </a:lnTo>
                <a:lnTo>
                  <a:pt x="2380" y="582"/>
                </a:lnTo>
                <a:lnTo>
                  <a:pt x="2382" y="582"/>
                </a:lnTo>
                <a:lnTo>
                  <a:pt x="2384" y="582"/>
                </a:lnTo>
                <a:lnTo>
                  <a:pt x="2384" y="580"/>
                </a:lnTo>
                <a:lnTo>
                  <a:pt x="2385" y="580"/>
                </a:lnTo>
                <a:lnTo>
                  <a:pt x="2389" y="580"/>
                </a:lnTo>
                <a:lnTo>
                  <a:pt x="2389" y="578"/>
                </a:lnTo>
                <a:lnTo>
                  <a:pt x="2391" y="578"/>
                </a:lnTo>
                <a:lnTo>
                  <a:pt x="2391" y="577"/>
                </a:lnTo>
                <a:lnTo>
                  <a:pt x="2392" y="573"/>
                </a:lnTo>
                <a:lnTo>
                  <a:pt x="2392" y="571"/>
                </a:lnTo>
                <a:lnTo>
                  <a:pt x="2393" y="570"/>
                </a:lnTo>
                <a:lnTo>
                  <a:pt x="2395" y="570"/>
                </a:lnTo>
                <a:lnTo>
                  <a:pt x="2399" y="566"/>
                </a:lnTo>
                <a:lnTo>
                  <a:pt x="2402" y="564"/>
                </a:lnTo>
                <a:lnTo>
                  <a:pt x="2404" y="563"/>
                </a:lnTo>
                <a:lnTo>
                  <a:pt x="2407" y="561"/>
                </a:lnTo>
                <a:lnTo>
                  <a:pt x="2411" y="559"/>
                </a:lnTo>
                <a:lnTo>
                  <a:pt x="2418" y="557"/>
                </a:lnTo>
                <a:lnTo>
                  <a:pt x="2422" y="555"/>
                </a:lnTo>
                <a:lnTo>
                  <a:pt x="2426" y="554"/>
                </a:lnTo>
                <a:lnTo>
                  <a:pt x="2428" y="554"/>
                </a:lnTo>
                <a:lnTo>
                  <a:pt x="2430" y="554"/>
                </a:lnTo>
                <a:lnTo>
                  <a:pt x="2431" y="554"/>
                </a:lnTo>
                <a:lnTo>
                  <a:pt x="2433" y="554"/>
                </a:lnTo>
                <a:lnTo>
                  <a:pt x="2436" y="552"/>
                </a:lnTo>
                <a:lnTo>
                  <a:pt x="2440" y="552"/>
                </a:lnTo>
                <a:lnTo>
                  <a:pt x="2445" y="550"/>
                </a:lnTo>
                <a:lnTo>
                  <a:pt x="2450" y="548"/>
                </a:lnTo>
                <a:lnTo>
                  <a:pt x="2454" y="547"/>
                </a:lnTo>
                <a:lnTo>
                  <a:pt x="2457" y="545"/>
                </a:lnTo>
                <a:lnTo>
                  <a:pt x="2461" y="543"/>
                </a:lnTo>
                <a:lnTo>
                  <a:pt x="2463" y="540"/>
                </a:lnTo>
                <a:lnTo>
                  <a:pt x="2467" y="540"/>
                </a:lnTo>
                <a:lnTo>
                  <a:pt x="2469" y="538"/>
                </a:lnTo>
                <a:lnTo>
                  <a:pt x="2474" y="538"/>
                </a:lnTo>
                <a:lnTo>
                  <a:pt x="2479" y="538"/>
                </a:lnTo>
                <a:lnTo>
                  <a:pt x="2483" y="540"/>
                </a:lnTo>
                <a:lnTo>
                  <a:pt x="2488" y="541"/>
                </a:lnTo>
                <a:lnTo>
                  <a:pt x="2492" y="545"/>
                </a:lnTo>
                <a:lnTo>
                  <a:pt x="2497" y="548"/>
                </a:lnTo>
                <a:lnTo>
                  <a:pt x="2499" y="550"/>
                </a:lnTo>
                <a:lnTo>
                  <a:pt x="2502" y="550"/>
                </a:lnTo>
                <a:lnTo>
                  <a:pt x="2504" y="552"/>
                </a:lnTo>
                <a:lnTo>
                  <a:pt x="2517" y="555"/>
                </a:lnTo>
                <a:lnTo>
                  <a:pt x="2527" y="557"/>
                </a:lnTo>
                <a:lnTo>
                  <a:pt x="2529" y="555"/>
                </a:lnTo>
                <a:lnTo>
                  <a:pt x="2531" y="554"/>
                </a:lnTo>
                <a:lnTo>
                  <a:pt x="2533" y="552"/>
                </a:lnTo>
                <a:lnTo>
                  <a:pt x="2534" y="552"/>
                </a:lnTo>
                <a:lnTo>
                  <a:pt x="2538" y="550"/>
                </a:lnTo>
                <a:lnTo>
                  <a:pt x="2539" y="550"/>
                </a:lnTo>
                <a:lnTo>
                  <a:pt x="2541" y="550"/>
                </a:lnTo>
                <a:lnTo>
                  <a:pt x="2541" y="552"/>
                </a:lnTo>
                <a:lnTo>
                  <a:pt x="2543" y="552"/>
                </a:lnTo>
                <a:lnTo>
                  <a:pt x="2545" y="554"/>
                </a:lnTo>
                <a:lnTo>
                  <a:pt x="2545" y="555"/>
                </a:lnTo>
                <a:lnTo>
                  <a:pt x="2546" y="555"/>
                </a:lnTo>
                <a:lnTo>
                  <a:pt x="2546" y="557"/>
                </a:lnTo>
                <a:lnTo>
                  <a:pt x="2547" y="559"/>
                </a:lnTo>
                <a:lnTo>
                  <a:pt x="2547" y="561"/>
                </a:lnTo>
                <a:lnTo>
                  <a:pt x="2547" y="563"/>
                </a:lnTo>
                <a:lnTo>
                  <a:pt x="2547" y="564"/>
                </a:lnTo>
                <a:lnTo>
                  <a:pt x="2551" y="564"/>
                </a:lnTo>
                <a:lnTo>
                  <a:pt x="2553" y="566"/>
                </a:lnTo>
                <a:lnTo>
                  <a:pt x="2556" y="566"/>
                </a:lnTo>
                <a:lnTo>
                  <a:pt x="2558" y="568"/>
                </a:lnTo>
                <a:lnTo>
                  <a:pt x="2563" y="568"/>
                </a:lnTo>
                <a:lnTo>
                  <a:pt x="2569" y="570"/>
                </a:lnTo>
                <a:lnTo>
                  <a:pt x="2570" y="571"/>
                </a:lnTo>
                <a:lnTo>
                  <a:pt x="2570" y="573"/>
                </a:lnTo>
                <a:lnTo>
                  <a:pt x="2569" y="575"/>
                </a:lnTo>
                <a:lnTo>
                  <a:pt x="2569" y="577"/>
                </a:lnTo>
                <a:lnTo>
                  <a:pt x="2567" y="582"/>
                </a:lnTo>
                <a:lnTo>
                  <a:pt x="2565" y="587"/>
                </a:lnTo>
                <a:lnTo>
                  <a:pt x="2563" y="591"/>
                </a:lnTo>
                <a:lnTo>
                  <a:pt x="2563" y="596"/>
                </a:lnTo>
                <a:lnTo>
                  <a:pt x="2561" y="598"/>
                </a:lnTo>
                <a:lnTo>
                  <a:pt x="2560" y="599"/>
                </a:lnTo>
                <a:lnTo>
                  <a:pt x="2560" y="605"/>
                </a:lnTo>
                <a:lnTo>
                  <a:pt x="2561" y="610"/>
                </a:lnTo>
                <a:lnTo>
                  <a:pt x="2561" y="613"/>
                </a:lnTo>
                <a:lnTo>
                  <a:pt x="2561" y="617"/>
                </a:lnTo>
                <a:lnTo>
                  <a:pt x="2563" y="624"/>
                </a:lnTo>
                <a:lnTo>
                  <a:pt x="2565" y="630"/>
                </a:lnTo>
                <a:lnTo>
                  <a:pt x="2565" y="637"/>
                </a:lnTo>
                <a:lnTo>
                  <a:pt x="2567" y="641"/>
                </a:lnTo>
                <a:lnTo>
                  <a:pt x="2567" y="644"/>
                </a:lnTo>
                <a:lnTo>
                  <a:pt x="2569" y="648"/>
                </a:lnTo>
                <a:lnTo>
                  <a:pt x="2569" y="651"/>
                </a:lnTo>
                <a:lnTo>
                  <a:pt x="2569" y="653"/>
                </a:lnTo>
                <a:lnTo>
                  <a:pt x="2569" y="657"/>
                </a:lnTo>
                <a:lnTo>
                  <a:pt x="2569" y="658"/>
                </a:lnTo>
                <a:lnTo>
                  <a:pt x="2570" y="660"/>
                </a:lnTo>
                <a:lnTo>
                  <a:pt x="2572" y="663"/>
                </a:lnTo>
                <a:lnTo>
                  <a:pt x="2572" y="667"/>
                </a:lnTo>
                <a:lnTo>
                  <a:pt x="2574" y="670"/>
                </a:lnTo>
                <a:lnTo>
                  <a:pt x="2574" y="674"/>
                </a:lnTo>
                <a:lnTo>
                  <a:pt x="2576" y="679"/>
                </a:lnTo>
                <a:lnTo>
                  <a:pt x="2580" y="686"/>
                </a:lnTo>
                <a:lnTo>
                  <a:pt x="2584" y="695"/>
                </a:lnTo>
                <a:lnTo>
                  <a:pt x="2587" y="702"/>
                </a:lnTo>
                <a:lnTo>
                  <a:pt x="2587" y="707"/>
                </a:lnTo>
                <a:lnTo>
                  <a:pt x="2587" y="716"/>
                </a:lnTo>
                <a:lnTo>
                  <a:pt x="2587" y="730"/>
                </a:lnTo>
                <a:lnTo>
                  <a:pt x="2589" y="746"/>
                </a:lnTo>
                <a:lnTo>
                  <a:pt x="2587" y="766"/>
                </a:lnTo>
                <a:lnTo>
                  <a:pt x="2587" y="777"/>
                </a:lnTo>
                <a:lnTo>
                  <a:pt x="2589" y="778"/>
                </a:lnTo>
                <a:lnTo>
                  <a:pt x="2589" y="780"/>
                </a:lnTo>
                <a:lnTo>
                  <a:pt x="2589" y="785"/>
                </a:lnTo>
                <a:lnTo>
                  <a:pt x="2589" y="789"/>
                </a:lnTo>
                <a:lnTo>
                  <a:pt x="2589" y="793"/>
                </a:lnTo>
                <a:lnTo>
                  <a:pt x="2589" y="794"/>
                </a:lnTo>
                <a:lnTo>
                  <a:pt x="2590" y="796"/>
                </a:lnTo>
                <a:lnTo>
                  <a:pt x="2590" y="799"/>
                </a:lnTo>
                <a:lnTo>
                  <a:pt x="2590" y="801"/>
                </a:lnTo>
                <a:lnTo>
                  <a:pt x="2590" y="803"/>
                </a:lnTo>
                <a:lnTo>
                  <a:pt x="2590" y="804"/>
                </a:lnTo>
                <a:lnTo>
                  <a:pt x="2592" y="806"/>
                </a:lnTo>
                <a:lnTo>
                  <a:pt x="2594" y="808"/>
                </a:lnTo>
                <a:lnTo>
                  <a:pt x="2596" y="811"/>
                </a:lnTo>
                <a:lnTo>
                  <a:pt x="2597" y="813"/>
                </a:lnTo>
                <a:lnTo>
                  <a:pt x="2599" y="815"/>
                </a:lnTo>
                <a:lnTo>
                  <a:pt x="2601" y="817"/>
                </a:lnTo>
                <a:lnTo>
                  <a:pt x="2606" y="817"/>
                </a:lnTo>
                <a:lnTo>
                  <a:pt x="2610" y="815"/>
                </a:lnTo>
                <a:lnTo>
                  <a:pt x="2611" y="815"/>
                </a:lnTo>
                <a:lnTo>
                  <a:pt x="2613" y="815"/>
                </a:lnTo>
                <a:lnTo>
                  <a:pt x="2617" y="813"/>
                </a:lnTo>
                <a:lnTo>
                  <a:pt x="2617" y="811"/>
                </a:lnTo>
                <a:lnTo>
                  <a:pt x="2619" y="811"/>
                </a:lnTo>
                <a:lnTo>
                  <a:pt x="2624" y="808"/>
                </a:lnTo>
                <a:lnTo>
                  <a:pt x="2628" y="806"/>
                </a:lnTo>
                <a:lnTo>
                  <a:pt x="2631" y="806"/>
                </a:lnTo>
                <a:lnTo>
                  <a:pt x="2633" y="804"/>
                </a:lnTo>
                <a:lnTo>
                  <a:pt x="2637" y="803"/>
                </a:lnTo>
                <a:lnTo>
                  <a:pt x="2638" y="803"/>
                </a:lnTo>
                <a:lnTo>
                  <a:pt x="2642" y="801"/>
                </a:lnTo>
                <a:lnTo>
                  <a:pt x="2649" y="801"/>
                </a:lnTo>
                <a:lnTo>
                  <a:pt x="2651" y="801"/>
                </a:lnTo>
                <a:lnTo>
                  <a:pt x="2664" y="801"/>
                </a:lnTo>
                <a:lnTo>
                  <a:pt x="2666" y="801"/>
                </a:lnTo>
                <a:lnTo>
                  <a:pt x="2667" y="803"/>
                </a:lnTo>
                <a:lnTo>
                  <a:pt x="2669" y="803"/>
                </a:lnTo>
                <a:lnTo>
                  <a:pt x="2673" y="803"/>
                </a:lnTo>
                <a:lnTo>
                  <a:pt x="2676" y="803"/>
                </a:lnTo>
                <a:lnTo>
                  <a:pt x="2681" y="803"/>
                </a:lnTo>
                <a:lnTo>
                  <a:pt x="2683" y="801"/>
                </a:lnTo>
                <a:lnTo>
                  <a:pt x="2685" y="799"/>
                </a:lnTo>
                <a:lnTo>
                  <a:pt x="2685" y="797"/>
                </a:lnTo>
                <a:lnTo>
                  <a:pt x="2687" y="796"/>
                </a:lnTo>
                <a:lnTo>
                  <a:pt x="2688" y="793"/>
                </a:lnTo>
                <a:lnTo>
                  <a:pt x="2692" y="789"/>
                </a:lnTo>
                <a:lnTo>
                  <a:pt x="2692" y="787"/>
                </a:lnTo>
                <a:lnTo>
                  <a:pt x="2693" y="785"/>
                </a:lnTo>
                <a:lnTo>
                  <a:pt x="2695" y="784"/>
                </a:lnTo>
                <a:lnTo>
                  <a:pt x="2695" y="782"/>
                </a:lnTo>
                <a:lnTo>
                  <a:pt x="2697" y="778"/>
                </a:lnTo>
                <a:lnTo>
                  <a:pt x="2699" y="775"/>
                </a:lnTo>
                <a:lnTo>
                  <a:pt x="2699" y="771"/>
                </a:lnTo>
                <a:lnTo>
                  <a:pt x="2699" y="769"/>
                </a:lnTo>
                <a:lnTo>
                  <a:pt x="2701" y="766"/>
                </a:lnTo>
                <a:lnTo>
                  <a:pt x="2701" y="762"/>
                </a:lnTo>
                <a:lnTo>
                  <a:pt x="2699" y="760"/>
                </a:lnTo>
                <a:lnTo>
                  <a:pt x="2699" y="758"/>
                </a:lnTo>
                <a:lnTo>
                  <a:pt x="2699" y="756"/>
                </a:lnTo>
                <a:lnTo>
                  <a:pt x="2697" y="753"/>
                </a:lnTo>
                <a:lnTo>
                  <a:pt x="2697" y="753"/>
                </a:lnTo>
                <a:lnTo>
                  <a:pt x="2695" y="751"/>
                </a:lnTo>
                <a:lnTo>
                  <a:pt x="2695" y="749"/>
                </a:lnTo>
                <a:lnTo>
                  <a:pt x="2695" y="747"/>
                </a:lnTo>
                <a:lnTo>
                  <a:pt x="2693" y="746"/>
                </a:lnTo>
                <a:lnTo>
                  <a:pt x="2693" y="744"/>
                </a:lnTo>
                <a:lnTo>
                  <a:pt x="2690" y="735"/>
                </a:lnTo>
                <a:lnTo>
                  <a:pt x="2690" y="730"/>
                </a:lnTo>
                <a:lnTo>
                  <a:pt x="2690" y="721"/>
                </a:lnTo>
                <a:lnTo>
                  <a:pt x="2692" y="718"/>
                </a:lnTo>
                <a:lnTo>
                  <a:pt x="2692" y="712"/>
                </a:lnTo>
                <a:lnTo>
                  <a:pt x="2693" y="705"/>
                </a:lnTo>
                <a:lnTo>
                  <a:pt x="2693" y="702"/>
                </a:lnTo>
                <a:lnTo>
                  <a:pt x="2695" y="700"/>
                </a:lnTo>
                <a:lnTo>
                  <a:pt x="2697" y="695"/>
                </a:lnTo>
                <a:lnTo>
                  <a:pt x="2699" y="693"/>
                </a:lnTo>
                <a:lnTo>
                  <a:pt x="2701" y="688"/>
                </a:lnTo>
                <a:lnTo>
                  <a:pt x="2701" y="686"/>
                </a:lnTo>
                <a:lnTo>
                  <a:pt x="2701" y="681"/>
                </a:lnTo>
                <a:lnTo>
                  <a:pt x="2701" y="677"/>
                </a:lnTo>
                <a:lnTo>
                  <a:pt x="2701" y="670"/>
                </a:lnTo>
                <a:lnTo>
                  <a:pt x="2701" y="665"/>
                </a:lnTo>
                <a:lnTo>
                  <a:pt x="2699" y="654"/>
                </a:lnTo>
                <a:lnTo>
                  <a:pt x="2699" y="646"/>
                </a:lnTo>
                <a:lnTo>
                  <a:pt x="2701" y="637"/>
                </a:lnTo>
                <a:lnTo>
                  <a:pt x="2701" y="624"/>
                </a:lnTo>
                <a:lnTo>
                  <a:pt x="2703" y="615"/>
                </a:lnTo>
                <a:lnTo>
                  <a:pt x="2703" y="610"/>
                </a:lnTo>
                <a:lnTo>
                  <a:pt x="2703" y="603"/>
                </a:lnTo>
                <a:lnTo>
                  <a:pt x="2703" y="598"/>
                </a:lnTo>
                <a:lnTo>
                  <a:pt x="2705" y="592"/>
                </a:lnTo>
                <a:lnTo>
                  <a:pt x="2707" y="591"/>
                </a:lnTo>
                <a:lnTo>
                  <a:pt x="2708" y="587"/>
                </a:lnTo>
                <a:lnTo>
                  <a:pt x="2710" y="585"/>
                </a:lnTo>
                <a:lnTo>
                  <a:pt x="2714" y="578"/>
                </a:lnTo>
                <a:lnTo>
                  <a:pt x="2717" y="573"/>
                </a:lnTo>
                <a:lnTo>
                  <a:pt x="2719" y="571"/>
                </a:lnTo>
                <a:lnTo>
                  <a:pt x="2721" y="570"/>
                </a:lnTo>
                <a:lnTo>
                  <a:pt x="2722" y="566"/>
                </a:lnTo>
                <a:lnTo>
                  <a:pt x="2724" y="564"/>
                </a:lnTo>
                <a:lnTo>
                  <a:pt x="2728" y="563"/>
                </a:lnTo>
                <a:lnTo>
                  <a:pt x="2731" y="561"/>
                </a:lnTo>
                <a:lnTo>
                  <a:pt x="2731" y="559"/>
                </a:lnTo>
                <a:lnTo>
                  <a:pt x="2732" y="559"/>
                </a:lnTo>
                <a:lnTo>
                  <a:pt x="2734" y="557"/>
                </a:lnTo>
                <a:lnTo>
                  <a:pt x="2736" y="557"/>
                </a:lnTo>
                <a:lnTo>
                  <a:pt x="2738" y="555"/>
                </a:lnTo>
                <a:lnTo>
                  <a:pt x="2740" y="555"/>
                </a:lnTo>
                <a:lnTo>
                  <a:pt x="2741" y="554"/>
                </a:lnTo>
                <a:lnTo>
                  <a:pt x="2743" y="554"/>
                </a:lnTo>
                <a:lnTo>
                  <a:pt x="2744" y="552"/>
                </a:lnTo>
                <a:lnTo>
                  <a:pt x="2746" y="552"/>
                </a:lnTo>
                <a:lnTo>
                  <a:pt x="2748" y="552"/>
                </a:lnTo>
                <a:lnTo>
                  <a:pt x="2750" y="552"/>
                </a:lnTo>
                <a:lnTo>
                  <a:pt x="2751" y="552"/>
                </a:lnTo>
                <a:lnTo>
                  <a:pt x="2753" y="550"/>
                </a:lnTo>
                <a:lnTo>
                  <a:pt x="2755" y="548"/>
                </a:lnTo>
                <a:lnTo>
                  <a:pt x="2757" y="547"/>
                </a:lnTo>
                <a:lnTo>
                  <a:pt x="2758" y="545"/>
                </a:lnTo>
                <a:lnTo>
                  <a:pt x="2760" y="543"/>
                </a:lnTo>
                <a:lnTo>
                  <a:pt x="2762" y="543"/>
                </a:lnTo>
                <a:lnTo>
                  <a:pt x="2765" y="543"/>
                </a:lnTo>
                <a:lnTo>
                  <a:pt x="2767" y="541"/>
                </a:lnTo>
                <a:lnTo>
                  <a:pt x="2769" y="541"/>
                </a:lnTo>
                <a:lnTo>
                  <a:pt x="2771" y="541"/>
                </a:lnTo>
                <a:lnTo>
                  <a:pt x="2773" y="541"/>
                </a:lnTo>
                <a:lnTo>
                  <a:pt x="2775" y="540"/>
                </a:lnTo>
                <a:lnTo>
                  <a:pt x="2777" y="540"/>
                </a:lnTo>
                <a:lnTo>
                  <a:pt x="2778" y="540"/>
                </a:lnTo>
                <a:lnTo>
                  <a:pt x="2780" y="540"/>
                </a:lnTo>
                <a:lnTo>
                  <a:pt x="2782" y="538"/>
                </a:lnTo>
                <a:lnTo>
                  <a:pt x="2784" y="538"/>
                </a:lnTo>
                <a:lnTo>
                  <a:pt x="2785" y="538"/>
                </a:lnTo>
                <a:lnTo>
                  <a:pt x="2787" y="538"/>
                </a:lnTo>
                <a:lnTo>
                  <a:pt x="2789" y="540"/>
                </a:lnTo>
                <a:lnTo>
                  <a:pt x="2791" y="540"/>
                </a:lnTo>
                <a:lnTo>
                  <a:pt x="2792" y="540"/>
                </a:lnTo>
                <a:lnTo>
                  <a:pt x="2794" y="541"/>
                </a:lnTo>
                <a:lnTo>
                  <a:pt x="2796" y="543"/>
                </a:lnTo>
                <a:lnTo>
                  <a:pt x="2798" y="543"/>
                </a:lnTo>
                <a:lnTo>
                  <a:pt x="2799" y="543"/>
                </a:lnTo>
                <a:lnTo>
                  <a:pt x="2801" y="545"/>
                </a:lnTo>
                <a:lnTo>
                  <a:pt x="2803" y="547"/>
                </a:lnTo>
                <a:lnTo>
                  <a:pt x="2805" y="547"/>
                </a:lnTo>
                <a:lnTo>
                  <a:pt x="2807" y="548"/>
                </a:lnTo>
                <a:lnTo>
                  <a:pt x="2810" y="550"/>
                </a:lnTo>
                <a:lnTo>
                  <a:pt x="2810" y="552"/>
                </a:lnTo>
                <a:lnTo>
                  <a:pt x="2810" y="554"/>
                </a:lnTo>
                <a:lnTo>
                  <a:pt x="2812" y="554"/>
                </a:lnTo>
                <a:lnTo>
                  <a:pt x="2814" y="555"/>
                </a:lnTo>
                <a:lnTo>
                  <a:pt x="2814" y="557"/>
                </a:lnTo>
                <a:lnTo>
                  <a:pt x="2816" y="561"/>
                </a:lnTo>
                <a:lnTo>
                  <a:pt x="2816" y="563"/>
                </a:lnTo>
                <a:lnTo>
                  <a:pt x="2816" y="566"/>
                </a:lnTo>
                <a:lnTo>
                  <a:pt x="2818" y="568"/>
                </a:lnTo>
                <a:lnTo>
                  <a:pt x="2818" y="570"/>
                </a:lnTo>
                <a:lnTo>
                  <a:pt x="2820" y="570"/>
                </a:lnTo>
                <a:lnTo>
                  <a:pt x="2820" y="571"/>
                </a:lnTo>
                <a:lnTo>
                  <a:pt x="2821" y="571"/>
                </a:lnTo>
                <a:lnTo>
                  <a:pt x="2821" y="573"/>
                </a:lnTo>
                <a:lnTo>
                  <a:pt x="2823" y="573"/>
                </a:lnTo>
                <a:lnTo>
                  <a:pt x="2825" y="575"/>
                </a:lnTo>
                <a:lnTo>
                  <a:pt x="2825" y="577"/>
                </a:lnTo>
                <a:lnTo>
                  <a:pt x="2825" y="578"/>
                </a:lnTo>
                <a:lnTo>
                  <a:pt x="2825" y="580"/>
                </a:lnTo>
                <a:lnTo>
                  <a:pt x="2825" y="582"/>
                </a:lnTo>
                <a:lnTo>
                  <a:pt x="2827" y="584"/>
                </a:lnTo>
                <a:lnTo>
                  <a:pt x="2827" y="585"/>
                </a:lnTo>
                <a:lnTo>
                  <a:pt x="2827" y="587"/>
                </a:lnTo>
                <a:lnTo>
                  <a:pt x="2827" y="589"/>
                </a:lnTo>
                <a:lnTo>
                  <a:pt x="2827" y="591"/>
                </a:lnTo>
                <a:lnTo>
                  <a:pt x="2827" y="592"/>
                </a:lnTo>
                <a:lnTo>
                  <a:pt x="2827" y="594"/>
                </a:lnTo>
                <a:lnTo>
                  <a:pt x="2827" y="596"/>
                </a:lnTo>
                <a:lnTo>
                  <a:pt x="2828" y="596"/>
                </a:lnTo>
                <a:lnTo>
                  <a:pt x="2828" y="598"/>
                </a:lnTo>
                <a:lnTo>
                  <a:pt x="2830" y="599"/>
                </a:lnTo>
                <a:lnTo>
                  <a:pt x="2832" y="599"/>
                </a:lnTo>
                <a:lnTo>
                  <a:pt x="2834" y="599"/>
                </a:lnTo>
                <a:lnTo>
                  <a:pt x="2837" y="599"/>
                </a:lnTo>
                <a:lnTo>
                  <a:pt x="2839" y="598"/>
                </a:lnTo>
                <a:lnTo>
                  <a:pt x="2841" y="596"/>
                </a:lnTo>
                <a:lnTo>
                  <a:pt x="2842" y="596"/>
                </a:lnTo>
                <a:lnTo>
                  <a:pt x="2848" y="592"/>
                </a:lnTo>
                <a:lnTo>
                  <a:pt x="2849" y="592"/>
                </a:lnTo>
                <a:lnTo>
                  <a:pt x="2862" y="615"/>
                </a:lnTo>
                <a:lnTo>
                  <a:pt x="2862" y="617"/>
                </a:lnTo>
                <a:lnTo>
                  <a:pt x="2857" y="620"/>
                </a:lnTo>
                <a:lnTo>
                  <a:pt x="2857" y="622"/>
                </a:lnTo>
                <a:lnTo>
                  <a:pt x="2859" y="624"/>
                </a:lnTo>
                <a:lnTo>
                  <a:pt x="2861" y="626"/>
                </a:lnTo>
                <a:lnTo>
                  <a:pt x="2862" y="626"/>
                </a:lnTo>
                <a:lnTo>
                  <a:pt x="2864" y="624"/>
                </a:lnTo>
                <a:lnTo>
                  <a:pt x="2866" y="622"/>
                </a:lnTo>
                <a:lnTo>
                  <a:pt x="2868" y="622"/>
                </a:lnTo>
                <a:lnTo>
                  <a:pt x="2869" y="626"/>
                </a:lnTo>
                <a:lnTo>
                  <a:pt x="2871" y="626"/>
                </a:lnTo>
                <a:lnTo>
                  <a:pt x="2875" y="633"/>
                </a:lnTo>
                <a:lnTo>
                  <a:pt x="2876" y="635"/>
                </a:lnTo>
                <a:lnTo>
                  <a:pt x="2884" y="644"/>
                </a:lnTo>
                <a:lnTo>
                  <a:pt x="2885" y="648"/>
                </a:lnTo>
                <a:lnTo>
                  <a:pt x="2888" y="653"/>
                </a:lnTo>
                <a:lnTo>
                  <a:pt x="2888" y="654"/>
                </a:lnTo>
                <a:lnTo>
                  <a:pt x="2886" y="657"/>
                </a:lnTo>
                <a:lnTo>
                  <a:pt x="2885" y="658"/>
                </a:lnTo>
                <a:lnTo>
                  <a:pt x="2878" y="658"/>
                </a:lnTo>
                <a:lnTo>
                  <a:pt x="2876" y="658"/>
                </a:lnTo>
                <a:lnTo>
                  <a:pt x="2875" y="658"/>
                </a:lnTo>
                <a:lnTo>
                  <a:pt x="2873" y="657"/>
                </a:lnTo>
                <a:lnTo>
                  <a:pt x="2871" y="657"/>
                </a:lnTo>
                <a:lnTo>
                  <a:pt x="2869" y="658"/>
                </a:lnTo>
                <a:lnTo>
                  <a:pt x="2868" y="660"/>
                </a:lnTo>
                <a:lnTo>
                  <a:pt x="2868" y="661"/>
                </a:lnTo>
                <a:lnTo>
                  <a:pt x="2866" y="663"/>
                </a:lnTo>
                <a:lnTo>
                  <a:pt x="2864" y="663"/>
                </a:lnTo>
                <a:lnTo>
                  <a:pt x="2866" y="665"/>
                </a:lnTo>
                <a:lnTo>
                  <a:pt x="2866" y="667"/>
                </a:lnTo>
                <a:lnTo>
                  <a:pt x="2866" y="668"/>
                </a:lnTo>
                <a:lnTo>
                  <a:pt x="2868" y="668"/>
                </a:lnTo>
                <a:lnTo>
                  <a:pt x="2868" y="670"/>
                </a:lnTo>
                <a:lnTo>
                  <a:pt x="2869" y="672"/>
                </a:lnTo>
                <a:lnTo>
                  <a:pt x="2869" y="674"/>
                </a:lnTo>
                <a:lnTo>
                  <a:pt x="2871" y="676"/>
                </a:lnTo>
                <a:lnTo>
                  <a:pt x="2873" y="677"/>
                </a:lnTo>
                <a:lnTo>
                  <a:pt x="2873" y="679"/>
                </a:lnTo>
                <a:lnTo>
                  <a:pt x="2875" y="681"/>
                </a:lnTo>
                <a:lnTo>
                  <a:pt x="2875" y="683"/>
                </a:lnTo>
                <a:lnTo>
                  <a:pt x="2876" y="684"/>
                </a:lnTo>
                <a:lnTo>
                  <a:pt x="2876" y="686"/>
                </a:lnTo>
                <a:lnTo>
                  <a:pt x="2878" y="688"/>
                </a:lnTo>
                <a:lnTo>
                  <a:pt x="2878" y="690"/>
                </a:lnTo>
                <a:lnTo>
                  <a:pt x="2880" y="691"/>
                </a:lnTo>
                <a:lnTo>
                  <a:pt x="2882" y="693"/>
                </a:lnTo>
                <a:lnTo>
                  <a:pt x="2882" y="695"/>
                </a:lnTo>
                <a:lnTo>
                  <a:pt x="2884" y="698"/>
                </a:lnTo>
                <a:lnTo>
                  <a:pt x="2885" y="700"/>
                </a:lnTo>
                <a:lnTo>
                  <a:pt x="2885" y="704"/>
                </a:lnTo>
                <a:lnTo>
                  <a:pt x="2886" y="707"/>
                </a:lnTo>
                <a:lnTo>
                  <a:pt x="2888" y="709"/>
                </a:lnTo>
                <a:lnTo>
                  <a:pt x="2888" y="711"/>
                </a:lnTo>
                <a:lnTo>
                  <a:pt x="2888" y="712"/>
                </a:lnTo>
                <a:lnTo>
                  <a:pt x="2890" y="714"/>
                </a:lnTo>
                <a:lnTo>
                  <a:pt x="2890" y="716"/>
                </a:lnTo>
                <a:lnTo>
                  <a:pt x="2892" y="719"/>
                </a:lnTo>
                <a:lnTo>
                  <a:pt x="2892" y="721"/>
                </a:lnTo>
                <a:lnTo>
                  <a:pt x="2892" y="723"/>
                </a:lnTo>
                <a:lnTo>
                  <a:pt x="2894" y="725"/>
                </a:lnTo>
                <a:lnTo>
                  <a:pt x="2894" y="726"/>
                </a:lnTo>
                <a:lnTo>
                  <a:pt x="2894" y="728"/>
                </a:lnTo>
                <a:lnTo>
                  <a:pt x="2894" y="730"/>
                </a:lnTo>
                <a:lnTo>
                  <a:pt x="2895" y="732"/>
                </a:lnTo>
                <a:lnTo>
                  <a:pt x="2895" y="733"/>
                </a:lnTo>
                <a:lnTo>
                  <a:pt x="2895" y="735"/>
                </a:lnTo>
                <a:lnTo>
                  <a:pt x="2897" y="737"/>
                </a:lnTo>
                <a:lnTo>
                  <a:pt x="2897" y="739"/>
                </a:lnTo>
                <a:lnTo>
                  <a:pt x="2898" y="740"/>
                </a:lnTo>
                <a:lnTo>
                  <a:pt x="2898" y="742"/>
                </a:lnTo>
                <a:lnTo>
                  <a:pt x="2900" y="742"/>
                </a:lnTo>
                <a:lnTo>
                  <a:pt x="2902" y="744"/>
                </a:lnTo>
                <a:lnTo>
                  <a:pt x="2904" y="746"/>
                </a:lnTo>
                <a:lnTo>
                  <a:pt x="2905" y="746"/>
                </a:lnTo>
                <a:lnTo>
                  <a:pt x="2907" y="747"/>
                </a:lnTo>
                <a:lnTo>
                  <a:pt x="2909" y="747"/>
                </a:lnTo>
                <a:lnTo>
                  <a:pt x="2911" y="747"/>
                </a:lnTo>
                <a:lnTo>
                  <a:pt x="2912" y="747"/>
                </a:lnTo>
                <a:lnTo>
                  <a:pt x="2914" y="747"/>
                </a:lnTo>
                <a:lnTo>
                  <a:pt x="2914" y="746"/>
                </a:lnTo>
                <a:lnTo>
                  <a:pt x="2916" y="744"/>
                </a:lnTo>
                <a:lnTo>
                  <a:pt x="2918" y="744"/>
                </a:lnTo>
                <a:lnTo>
                  <a:pt x="2919" y="742"/>
                </a:lnTo>
                <a:lnTo>
                  <a:pt x="2921" y="740"/>
                </a:lnTo>
                <a:lnTo>
                  <a:pt x="2923" y="739"/>
                </a:lnTo>
                <a:lnTo>
                  <a:pt x="2925" y="737"/>
                </a:lnTo>
                <a:lnTo>
                  <a:pt x="2927" y="733"/>
                </a:lnTo>
                <a:lnTo>
                  <a:pt x="2929" y="732"/>
                </a:lnTo>
                <a:lnTo>
                  <a:pt x="2931" y="730"/>
                </a:lnTo>
                <a:lnTo>
                  <a:pt x="2933" y="728"/>
                </a:lnTo>
                <a:lnTo>
                  <a:pt x="2936" y="726"/>
                </a:lnTo>
                <a:lnTo>
                  <a:pt x="2938" y="725"/>
                </a:lnTo>
                <a:lnTo>
                  <a:pt x="2939" y="723"/>
                </a:lnTo>
                <a:lnTo>
                  <a:pt x="2941" y="723"/>
                </a:lnTo>
                <a:lnTo>
                  <a:pt x="2943" y="721"/>
                </a:lnTo>
                <a:lnTo>
                  <a:pt x="2943" y="719"/>
                </a:lnTo>
                <a:lnTo>
                  <a:pt x="2945" y="719"/>
                </a:lnTo>
                <a:lnTo>
                  <a:pt x="2945" y="718"/>
                </a:lnTo>
                <a:lnTo>
                  <a:pt x="2946" y="718"/>
                </a:lnTo>
                <a:lnTo>
                  <a:pt x="2946" y="716"/>
                </a:lnTo>
                <a:lnTo>
                  <a:pt x="2948" y="716"/>
                </a:lnTo>
                <a:lnTo>
                  <a:pt x="2950" y="714"/>
                </a:lnTo>
                <a:lnTo>
                  <a:pt x="2952" y="712"/>
                </a:lnTo>
                <a:lnTo>
                  <a:pt x="2952" y="711"/>
                </a:lnTo>
                <a:lnTo>
                  <a:pt x="2953" y="711"/>
                </a:lnTo>
                <a:lnTo>
                  <a:pt x="2953" y="709"/>
                </a:lnTo>
                <a:lnTo>
                  <a:pt x="2952" y="707"/>
                </a:lnTo>
                <a:lnTo>
                  <a:pt x="2950" y="709"/>
                </a:lnTo>
                <a:lnTo>
                  <a:pt x="2948" y="707"/>
                </a:lnTo>
                <a:lnTo>
                  <a:pt x="2946" y="707"/>
                </a:lnTo>
                <a:lnTo>
                  <a:pt x="2946" y="709"/>
                </a:lnTo>
                <a:lnTo>
                  <a:pt x="2945" y="709"/>
                </a:lnTo>
                <a:lnTo>
                  <a:pt x="2946" y="711"/>
                </a:lnTo>
                <a:lnTo>
                  <a:pt x="2946" y="712"/>
                </a:lnTo>
                <a:lnTo>
                  <a:pt x="2945" y="712"/>
                </a:lnTo>
                <a:lnTo>
                  <a:pt x="2945" y="711"/>
                </a:lnTo>
                <a:lnTo>
                  <a:pt x="2943" y="709"/>
                </a:lnTo>
                <a:lnTo>
                  <a:pt x="2941" y="709"/>
                </a:lnTo>
                <a:lnTo>
                  <a:pt x="2939" y="709"/>
                </a:lnTo>
                <a:lnTo>
                  <a:pt x="2939" y="711"/>
                </a:lnTo>
                <a:lnTo>
                  <a:pt x="2938" y="711"/>
                </a:lnTo>
                <a:lnTo>
                  <a:pt x="2936" y="711"/>
                </a:lnTo>
                <a:lnTo>
                  <a:pt x="2934" y="711"/>
                </a:lnTo>
                <a:lnTo>
                  <a:pt x="2934" y="712"/>
                </a:lnTo>
                <a:lnTo>
                  <a:pt x="2934" y="714"/>
                </a:lnTo>
                <a:lnTo>
                  <a:pt x="2936" y="714"/>
                </a:lnTo>
                <a:lnTo>
                  <a:pt x="2936" y="716"/>
                </a:lnTo>
                <a:lnTo>
                  <a:pt x="2934" y="718"/>
                </a:lnTo>
                <a:lnTo>
                  <a:pt x="2933" y="719"/>
                </a:lnTo>
                <a:lnTo>
                  <a:pt x="2933" y="721"/>
                </a:lnTo>
                <a:lnTo>
                  <a:pt x="2933" y="723"/>
                </a:lnTo>
                <a:lnTo>
                  <a:pt x="2931" y="723"/>
                </a:lnTo>
                <a:lnTo>
                  <a:pt x="2931" y="721"/>
                </a:lnTo>
                <a:lnTo>
                  <a:pt x="2929" y="719"/>
                </a:lnTo>
                <a:lnTo>
                  <a:pt x="2927" y="718"/>
                </a:lnTo>
                <a:lnTo>
                  <a:pt x="2925" y="718"/>
                </a:lnTo>
                <a:lnTo>
                  <a:pt x="2923" y="718"/>
                </a:lnTo>
                <a:lnTo>
                  <a:pt x="2921" y="716"/>
                </a:lnTo>
                <a:lnTo>
                  <a:pt x="2918" y="714"/>
                </a:lnTo>
                <a:lnTo>
                  <a:pt x="2912" y="712"/>
                </a:lnTo>
                <a:lnTo>
                  <a:pt x="2907" y="709"/>
                </a:lnTo>
                <a:lnTo>
                  <a:pt x="2900" y="705"/>
                </a:lnTo>
                <a:lnTo>
                  <a:pt x="2900" y="698"/>
                </a:lnTo>
                <a:lnTo>
                  <a:pt x="2900" y="693"/>
                </a:lnTo>
                <a:lnTo>
                  <a:pt x="2900" y="686"/>
                </a:lnTo>
                <a:lnTo>
                  <a:pt x="2902" y="683"/>
                </a:lnTo>
                <a:lnTo>
                  <a:pt x="2902" y="681"/>
                </a:lnTo>
                <a:lnTo>
                  <a:pt x="2904" y="677"/>
                </a:lnTo>
                <a:lnTo>
                  <a:pt x="2909" y="677"/>
                </a:lnTo>
                <a:lnTo>
                  <a:pt x="2914" y="677"/>
                </a:lnTo>
                <a:lnTo>
                  <a:pt x="2918" y="677"/>
                </a:lnTo>
                <a:lnTo>
                  <a:pt x="2921" y="676"/>
                </a:lnTo>
                <a:lnTo>
                  <a:pt x="2925" y="672"/>
                </a:lnTo>
                <a:lnTo>
                  <a:pt x="2925" y="670"/>
                </a:lnTo>
                <a:lnTo>
                  <a:pt x="2929" y="668"/>
                </a:lnTo>
                <a:lnTo>
                  <a:pt x="2931" y="667"/>
                </a:lnTo>
                <a:lnTo>
                  <a:pt x="2934" y="667"/>
                </a:lnTo>
                <a:lnTo>
                  <a:pt x="2938" y="667"/>
                </a:lnTo>
                <a:lnTo>
                  <a:pt x="2943" y="670"/>
                </a:lnTo>
                <a:lnTo>
                  <a:pt x="2945" y="674"/>
                </a:lnTo>
                <a:lnTo>
                  <a:pt x="2943" y="677"/>
                </a:lnTo>
                <a:lnTo>
                  <a:pt x="2943" y="679"/>
                </a:lnTo>
                <a:lnTo>
                  <a:pt x="2943" y="681"/>
                </a:lnTo>
                <a:lnTo>
                  <a:pt x="2941" y="683"/>
                </a:lnTo>
                <a:lnTo>
                  <a:pt x="2941" y="684"/>
                </a:lnTo>
                <a:lnTo>
                  <a:pt x="2939" y="688"/>
                </a:lnTo>
                <a:lnTo>
                  <a:pt x="2941" y="690"/>
                </a:lnTo>
                <a:lnTo>
                  <a:pt x="2943" y="691"/>
                </a:lnTo>
                <a:lnTo>
                  <a:pt x="2945" y="691"/>
                </a:lnTo>
                <a:lnTo>
                  <a:pt x="2946" y="693"/>
                </a:lnTo>
                <a:lnTo>
                  <a:pt x="2948" y="695"/>
                </a:lnTo>
                <a:lnTo>
                  <a:pt x="2952" y="697"/>
                </a:lnTo>
                <a:lnTo>
                  <a:pt x="2953" y="697"/>
                </a:lnTo>
                <a:lnTo>
                  <a:pt x="2961" y="697"/>
                </a:lnTo>
                <a:lnTo>
                  <a:pt x="2964" y="698"/>
                </a:lnTo>
                <a:lnTo>
                  <a:pt x="2968" y="702"/>
                </a:lnTo>
                <a:lnTo>
                  <a:pt x="2968" y="705"/>
                </a:lnTo>
                <a:lnTo>
                  <a:pt x="2972" y="726"/>
                </a:lnTo>
                <a:lnTo>
                  <a:pt x="2977" y="747"/>
                </a:lnTo>
                <a:lnTo>
                  <a:pt x="2981" y="766"/>
                </a:lnTo>
                <a:lnTo>
                  <a:pt x="2982" y="784"/>
                </a:lnTo>
                <a:lnTo>
                  <a:pt x="2981" y="785"/>
                </a:lnTo>
                <a:lnTo>
                  <a:pt x="2981" y="789"/>
                </a:lnTo>
                <a:lnTo>
                  <a:pt x="2979" y="790"/>
                </a:lnTo>
                <a:lnTo>
                  <a:pt x="2977" y="790"/>
                </a:lnTo>
                <a:lnTo>
                  <a:pt x="2974" y="790"/>
                </a:lnTo>
                <a:lnTo>
                  <a:pt x="2972" y="789"/>
                </a:lnTo>
                <a:lnTo>
                  <a:pt x="2970" y="785"/>
                </a:lnTo>
                <a:lnTo>
                  <a:pt x="2968" y="784"/>
                </a:lnTo>
                <a:lnTo>
                  <a:pt x="2968" y="782"/>
                </a:lnTo>
                <a:lnTo>
                  <a:pt x="2968" y="784"/>
                </a:lnTo>
                <a:lnTo>
                  <a:pt x="2966" y="784"/>
                </a:lnTo>
                <a:lnTo>
                  <a:pt x="2964" y="785"/>
                </a:lnTo>
                <a:lnTo>
                  <a:pt x="2962" y="789"/>
                </a:lnTo>
                <a:lnTo>
                  <a:pt x="2962" y="793"/>
                </a:lnTo>
                <a:lnTo>
                  <a:pt x="2962" y="794"/>
                </a:lnTo>
                <a:lnTo>
                  <a:pt x="2964" y="799"/>
                </a:lnTo>
                <a:lnTo>
                  <a:pt x="2966" y="803"/>
                </a:lnTo>
                <a:lnTo>
                  <a:pt x="2968" y="804"/>
                </a:lnTo>
                <a:lnTo>
                  <a:pt x="2968" y="813"/>
                </a:lnTo>
                <a:lnTo>
                  <a:pt x="2968" y="824"/>
                </a:lnTo>
                <a:lnTo>
                  <a:pt x="2966" y="829"/>
                </a:lnTo>
                <a:lnTo>
                  <a:pt x="2968" y="838"/>
                </a:lnTo>
                <a:lnTo>
                  <a:pt x="2966" y="855"/>
                </a:lnTo>
                <a:lnTo>
                  <a:pt x="2959" y="864"/>
                </a:lnTo>
                <a:lnTo>
                  <a:pt x="2957" y="864"/>
                </a:lnTo>
                <a:lnTo>
                  <a:pt x="2955" y="864"/>
                </a:lnTo>
                <a:lnTo>
                  <a:pt x="2953" y="864"/>
                </a:lnTo>
                <a:lnTo>
                  <a:pt x="2952" y="866"/>
                </a:lnTo>
                <a:lnTo>
                  <a:pt x="2950" y="867"/>
                </a:lnTo>
                <a:lnTo>
                  <a:pt x="2948" y="867"/>
                </a:lnTo>
                <a:lnTo>
                  <a:pt x="2946" y="867"/>
                </a:lnTo>
                <a:lnTo>
                  <a:pt x="2945" y="867"/>
                </a:lnTo>
                <a:lnTo>
                  <a:pt x="2943" y="867"/>
                </a:lnTo>
                <a:lnTo>
                  <a:pt x="2941" y="867"/>
                </a:lnTo>
                <a:lnTo>
                  <a:pt x="2939" y="867"/>
                </a:lnTo>
                <a:lnTo>
                  <a:pt x="2936" y="867"/>
                </a:lnTo>
                <a:lnTo>
                  <a:pt x="2933" y="867"/>
                </a:lnTo>
                <a:lnTo>
                  <a:pt x="2929" y="867"/>
                </a:lnTo>
                <a:lnTo>
                  <a:pt x="2927" y="867"/>
                </a:lnTo>
                <a:lnTo>
                  <a:pt x="2925" y="867"/>
                </a:lnTo>
                <a:lnTo>
                  <a:pt x="2904" y="867"/>
                </a:lnTo>
                <a:lnTo>
                  <a:pt x="2882" y="867"/>
                </a:lnTo>
                <a:lnTo>
                  <a:pt x="2878" y="867"/>
                </a:lnTo>
                <a:lnTo>
                  <a:pt x="2876" y="867"/>
                </a:lnTo>
                <a:lnTo>
                  <a:pt x="2875" y="867"/>
                </a:lnTo>
                <a:lnTo>
                  <a:pt x="2873" y="867"/>
                </a:lnTo>
                <a:lnTo>
                  <a:pt x="2871" y="867"/>
                </a:lnTo>
                <a:lnTo>
                  <a:pt x="2869" y="867"/>
                </a:lnTo>
                <a:lnTo>
                  <a:pt x="2868" y="867"/>
                </a:lnTo>
                <a:lnTo>
                  <a:pt x="2866" y="867"/>
                </a:lnTo>
                <a:lnTo>
                  <a:pt x="2864" y="867"/>
                </a:lnTo>
                <a:lnTo>
                  <a:pt x="2861" y="867"/>
                </a:lnTo>
                <a:lnTo>
                  <a:pt x="2859" y="867"/>
                </a:lnTo>
                <a:lnTo>
                  <a:pt x="2857" y="867"/>
                </a:lnTo>
                <a:lnTo>
                  <a:pt x="2855" y="867"/>
                </a:lnTo>
                <a:lnTo>
                  <a:pt x="2855" y="869"/>
                </a:lnTo>
                <a:lnTo>
                  <a:pt x="2853" y="867"/>
                </a:lnTo>
                <a:lnTo>
                  <a:pt x="2851" y="867"/>
                </a:lnTo>
                <a:lnTo>
                  <a:pt x="2851" y="866"/>
                </a:lnTo>
                <a:lnTo>
                  <a:pt x="2849" y="866"/>
                </a:lnTo>
                <a:lnTo>
                  <a:pt x="2849" y="864"/>
                </a:lnTo>
                <a:lnTo>
                  <a:pt x="2848" y="864"/>
                </a:lnTo>
                <a:lnTo>
                  <a:pt x="2848" y="862"/>
                </a:lnTo>
                <a:lnTo>
                  <a:pt x="2849" y="862"/>
                </a:lnTo>
                <a:lnTo>
                  <a:pt x="2849" y="860"/>
                </a:lnTo>
                <a:lnTo>
                  <a:pt x="2846" y="860"/>
                </a:lnTo>
                <a:lnTo>
                  <a:pt x="2844" y="860"/>
                </a:lnTo>
                <a:lnTo>
                  <a:pt x="2842" y="860"/>
                </a:lnTo>
                <a:lnTo>
                  <a:pt x="2841" y="860"/>
                </a:lnTo>
                <a:lnTo>
                  <a:pt x="2841" y="862"/>
                </a:lnTo>
                <a:lnTo>
                  <a:pt x="2841" y="864"/>
                </a:lnTo>
                <a:lnTo>
                  <a:pt x="2839" y="864"/>
                </a:lnTo>
                <a:lnTo>
                  <a:pt x="2839" y="866"/>
                </a:lnTo>
                <a:lnTo>
                  <a:pt x="2837" y="866"/>
                </a:lnTo>
                <a:lnTo>
                  <a:pt x="2835" y="866"/>
                </a:lnTo>
                <a:lnTo>
                  <a:pt x="2834" y="864"/>
                </a:lnTo>
                <a:lnTo>
                  <a:pt x="2834" y="866"/>
                </a:lnTo>
                <a:lnTo>
                  <a:pt x="2834" y="864"/>
                </a:lnTo>
                <a:lnTo>
                  <a:pt x="2832" y="864"/>
                </a:lnTo>
                <a:lnTo>
                  <a:pt x="2832" y="862"/>
                </a:lnTo>
                <a:lnTo>
                  <a:pt x="2834" y="862"/>
                </a:lnTo>
                <a:lnTo>
                  <a:pt x="2835" y="862"/>
                </a:lnTo>
                <a:lnTo>
                  <a:pt x="2835" y="860"/>
                </a:lnTo>
                <a:lnTo>
                  <a:pt x="2837" y="860"/>
                </a:lnTo>
                <a:lnTo>
                  <a:pt x="2835" y="860"/>
                </a:lnTo>
                <a:lnTo>
                  <a:pt x="2834" y="860"/>
                </a:lnTo>
                <a:lnTo>
                  <a:pt x="2834" y="859"/>
                </a:lnTo>
                <a:lnTo>
                  <a:pt x="2832" y="859"/>
                </a:lnTo>
                <a:lnTo>
                  <a:pt x="2830" y="859"/>
                </a:lnTo>
                <a:lnTo>
                  <a:pt x="2828" y="860"/>
                </a:lnTo>
                <a:lnTo>
                  <a:pt x="2827" y="860"/>
                </a:lnTo>
                <a:lnTo>
                  <a:pt x="2825" y="860"/>
                </a:lnTo>
                <a:lnTo>
                  <a:pt x="2823" y="860"/>
                </a:lnTo>
                <a:lnTo>
                  <a:pt x="2823" y="862"/>
                </a:lnTo>
                <a:lnTo>
                  <a:pt x="2821" y="862"/>
                </a:lnTo>
                <a:lnTo>
                  <a:pt x="2820" y="862"/>
                </a:lnTo>
                <a:lnTo>
                  <a:pt x="2814" y="862"/>
                </a:lnTo>
                <a:lnTo>
                  <a:pt x="2814" y="862"/>
                </a:lnTo>
                <a:lnTo>
                  <a:pt x="2810" y="862"/>
                </a:lnTo>
                <a:lnTo>
                  <a:pt x="2808" y="862"/>
                </a:lnTo>
                <a:lnTo>
                  <a:pt x="2807" y="862"/>
                </a:lnTo>
                <a:lnTo>
                  <a:pt x="2805" y="862"/>
                </a:lnTo>
                <a:lnTo>
                  <a:pt x="2803" y="862"/>
                </a:lnTo>
                <a:lnTo>
                  <a:pt x="2801" y="862"/>
                </a:lnTo>
                <a:lnTo>
                  <a:pt x="2799" y="862"/>
                </a:lnTo>
                <a:lnTo>
                  <a:pt x="2796" y="862"/>
                </a:lnTo>
                <a:lnTo>
                  <a:pt x="2791" y="862"/>
                </a:lnTo>
                <a:lnTo>
                  <a:pt x="2792" y="862"/>
                </a:lnTo>
                <a:lnTo>
                  <a:pt x="2792" y="864"/>
                </a:lnTo>
                <a:lnTo>
                  <a:pt x="2792" y="866"/>
                </a:lnTo>
                <a:lnTo>
                  <a:pt x="2792" y="867"/>
                </a:lnTo>
                <a:lnTo>
                  <a:pt x="2794" y="869"/>
                </a:lnTo>
                <a:lnTo>
                  <a:pt x="2794" y="871"/>
                </a:lnTo>
                <a:lnTo>
                  <a:pt x="2796" y="871"/>
                </a:lnTo>
                <a:lnTo>
                  <a:pt x="2796" y="873"/>
                </a:lnTo>
                <a:lnTo>
                  <a:pt x="2796" y="874"/>
                </a:lnTo>
                <a:lnTo>
                  <a:pt x="2794" y="874"/>
                </a:lnTo>
                <a:lnTo>
                  <a:pt x="2794" y="873"/>
                </a:lnTo>
                <a:lnTo>
                  <a:pt x="2792" y="873"/>
                </a:lnTo>
                <a:lnTo>
                  <a:pt x="2792" y="871"/>
                </a:lnTo>
                <a:lnTo>
                  <a:pt x="2792" y="869"/>
                </a:lnTo>
                <a:lnTo>
                  <a:pt x="2792" y="867"/>
                </a:lnTo>
                <a:lnTo>
                  <a:pt x="2792" y="866"/>
                </a:lnTo>
                <a:lnTo>
                  <a:pt x="2792" y="864"/>
                </a:lnTo>
                <a:lnTo>
                  <a:pt x="2791" y="862"/>
                </a:lnTo>
                <a:lnTo>
                  <a:pt x="2785" y="862"/>
                </a:lnTo>
                <a:lnTo>
                  <a:pt x="2782" y="864"/>
                </a:lnTo>
                <a:lnTo>
                  <a:pt x="2778" y="864"/>
                </a:lnTo>
                <a:lnTo>
                  <a:pt x="2777" y="866"/>
                </a:lnTo>
                <a:lnTo>
                  <a:pt x="2775" y="866"/>
                </a:lnTo>
                <a:lnTo>
                  <a:pt x="2771" y="866"/>
                </a:lnTo>
                <a:lnTo>
                  <a:pt x="2767" y="867"/>
                </a:lnTo>
                <a:lnTo>
                  <a:pt x="2764" y="869"/>
                </a:lnTo>
                <a:lnTo>
                  <a:pt x="2762" y="869"/>
                </a:lnTo>
                <a:lnTo>
                  <a:pt x="2760" y="871"/>
                </a:lnTo>
                <a:lnTo>
                  <a:pt x="2758" y="871"/>
                </a:lnTo>
                <a:lnTo>
                  <a:pt x="2760" y="871"/>
                </a:lnTo>
                <a:lnTo>
                  <a:pt x="2764" y="871"/>
                </a:lnTo>
                <a:lnTo>
                  <a:pt x="2760" y="873"/>
                </a:lnTo>
                <a:lnTo>
                  <a:pt x="2758" y="873"/>
                </a:lnTo>
                <a:lnTo>
                  <a:pt x="2753" y="873"/>
                </a:lnTo>
                <a:lnTo>
                  <a:pt x="2750" y="873"/>
                </a:lnTo>
                <a:lnTo>
                  <a:pt x="2746" y="871"/>
                </a:lnTo>
                <a:lnTo>
                  <a:pt x="2744" y="871"/>
                </a:lnTo>
                <a:lnTo>
                  <a:pt x="2741" y="871"/>
                </a:lnTo>
                <a:lnTo>
                  <a:pt x="2738" y="871"/>
                </a:lnTo>
                <a:lnTo>
                  <a:pt x="2736" y="871"/>
                </a:lnTo>
                <a:lnTo>
                  <a:pt x="2732" y="869"/>
                </a:lnTo>
                <a:lnTo>
                  <a:pt x="2730" y="869"/>
                </a:lnTo>
                <a:lnTo>
                  <a:pt x="2726" y="869"/>
                </a:lnTo>
                <a:lnTo>
                  <a:pt x="2724" y="869"/>
                </a:lnTo>
                <a:lnTo>
                  <a:pt x="2719" y="867"/>
                </a:lnTo>
                <a:lnTo>
                  <a:pt x="2714" y="864"/>
                </a:lnTo>
                <a:lnTo>
                  <a:pt x="2708" y="862"/>
                </a:lnTo>
                <a:lnTo>
                  <a:pt x="2705" y="860"/>
                </a:lnTo>
                <a:lnTo>
                  <a:pt x="2703" y="860"/>
                </a:lnTo>
                <a:lnTo>
                  <a:pt x="2701" y="860"/>
                </a:lnTo>
                <a:lnTo>
                  <a:pt x="2701" y="859"/>
                </a:lnTo>
                <a:lnTo>
                  <a:pt x="2699" y="859"/>
                </a:lnTo>
                <a:lnTo>
                  <a:pt x="2699" y="860"/>
                </a:lnTo>
                <a:lnTo>
                  <a:pt x="2695" y="857"/>
                </a:lnTo>
                <a:lnTo>
                  <a:pt x="2692" y="857"/>
                </a:lnTo>
                <a:lnTo>
                  <a:pt x="2690" y="855"/>
                </a:lnTo>
                <a:lnTo>
                  <a:pt x="2688" y="855"/>
                </a:lnTo>
                <a:lnTo>
                  <a:pt x="2687" y="853"/>
                </a:lnTo>
                <a:lnTo>
                  <a:pt x="2685" y="853"/>
                </a:lnTo>
                <a:lnTo>
                  <a:pt x="2683" y="853"/>
                </a:lnTo>
                <a:lnTo>
                  <a:pt x="2680" y="853"/>
                </a:lnTo>
                <a:lnTo>
                  <a:pt x="2676" y="853"/>
                </a:lnTo>
                <a:lnTo>
                  <a:pt x="2674" y="853"/>
                </a:lnTo>
                <a:lnTo>
                  <a:pt x="2673" y="853"/>
                </a:lnTo>
                <a:close/>
                <a:moveTo>
                  <a:pt x="2305" y="650"/>
                </a:moveTo>
                <a:lnTo>
                  <a:pt x="2295" y="653"/>
                </a:lnTo>
                <a:lnTo>
                  <a:pt x="2291" y="653"/>
                </a:lnTo>
                <a:lnTo>
                  <a:pt x="2289" y="654"/>
                </a:lnTo>
                <a:lnTo>
                  <a:pt x="2282" y="657"/>
                </a:lnTo>
                <a:lnTo>
                  <a:pt x="2277" y="658"/>
                </a:lnTo>
                <a:lnTo>
                  <a:pt x="2272" y="658"/>
                </a:lnTo>
                <a:lnTo>
                  <a:pt x="2268" y="658"/>
                </a:lnTo>
                <a:lnTo>
                  <a:pt x="2264" y="658"/>
                </a:lnTo>
                <a:lnTo>
                  <a:pt x="2259" y="660"/>
                </a:lnTo>
                <a:lnTo>
                  <a:pt x="2252" y="661"/>
                </a:lnTo>
                <a:lnTo>
                  <a:pt x="2246" y="665"/>
                </a:lnTo>
                <a:lnTo>
                  <a:pt x="2235" y="672"/>
                </a:lnTo>
                <a:lnTo>
                  <a:pt x="2231" y="676"/>
                </a:lnTo>
                <a:lnTo>
                  <a:pt x="2229" y="679"/>
                </a:lnTo>
                <a:lnTo>
                  <a:pt x="2228" y="683"/>
                </a:lnTo>
                <a:lnTo>
                  <a:pt x="2228" y="686"/>
                </a:lnTo>
                <a:lnTo>
                  <a:pt x="2229" y="690"/>
                </a:lnTo>
                <a:lnTo>
                  <a:pt x="2231" y="690"/>
                </a:lnTo>
                <a:lnTo>
                  <a:pt x="2235" y="691"/>
                </a:lnTo>
                <a:lnTo>
                  <a:pt x="2238" y="695"/>
                </a:lnTo>
                <a:lnTo>
                  <a:pt x="2241" y="698"/>
                </a:lnTo>
                <a:lnTo>
                  <a:pt x="2245" y="700"/>
                </a:lnTo>
                <a:lnTo>
                  <a:pt x="2246" y="704"/>
                </a:lnTo>
                <a:lnTo>
                  <a:pt x="2246" y="707"/>
                </a:lnTo>
                <a:lnTo>
                  <a:pt x="2248" y="712"/>
                </a:lnTo>
                <a:lnTo>
                  <a:pt x="2248" y="716"/>
                </a:lnTo>
                <a:lnTo>
                  <a:pt x="2250" y="716"/>
                </a:lnTo>
                <a:lnTo>
                  <a:pt x="2252" y="716"/>
                </a:lnTo>
                <a:lnTo>
                  <a:pt x="2255" y="718"/>
                </a:lnTo>
                <a:lnTo>
                  <a:pt x="2257" y="719"/>
                </a:lnTo>
                <a:lnTo>
                  <a:pt x="2257" y="721"/>
                </a:lnTo>
                <a:lnTo>
                  <a:pt x="2259" y="725"/>
                </a:lnTo>
                <a:lnTo>
                  <a:pt x="2259" y="726"/>
                </a:lnTo>
                <a:lnTo>
                  <a:pt x="2259" y="728"/>
                </a:lnTo>
                <a:lnTo>
                  <a:pt x="2261" y="728"/>
                </a:lnTo>
                <a:lnTo>
                  <a:pt x="2266" y="732"/>
                </a:lnTo>
                <a:lnTo>
                  <a:pt x="2268" y="732"/>
                </a:lnTo>
                <a:lnTo>
                  <a:pt x="2268" y="733"/>
                </a:lnTo>
                <a:lnTo>
                  <a:pt x="2270" y="735"/>
                </a:lnTo>
                <a:lnTo>
                  <a:pt x="2268" y="737"/>
                </a:lnTo>
                <a:lnTo>
                  <a:pt x="2268" y="737"/>
                </a:lnTo>
                <a:lnTo>
                  <a:pt x="2264" y="737"/>
                </a:lnTo>
                <a:lnTo>
                  <a:pt x="2262" y="737"/>
                </a:lnTo>
                <a:lnTo>
                  <a:pt x="2264" y="739"/>
                </a:lnTo>
                <a:lnTo>
                  <a:pt x="2266" y="740"/>
                </a:lnTo>
                <a:lnTo>
                  <a:pt x="2268" y="740"/>
                </a:lnTo>
                <a:lnTo>
                  <a:pt x="2268" y="742"/>
                </a:lnTo>
                <a:lnTo>
                  <a:pt x="2270" y="742"/>
                </a:lnTo>
                <a:lnTo>
                  <a:pt x="2272" y="742"/>
                </a:lnTo>
                <a:lnTo>
                  <a:pt x="2274" y="742"/>
                </a:lnTo>
                <a:lnTo>
                  <a:pt x="2276" y="742"/>
                </a:lnTo>
                <a:lnTo>
                  <a:pt x="2277" y="742"/>
                </a:lnTo>
                <a:lnTo>
                  <a:pt x="2277" y="744"/>
                </a:lnTo>
                <a:lnTo>
                  <a:pt x="2277" y="746"/>
                </a:lnTo>
                <a:lnTo>
                  <a:pt x="2277" y="747"/>
                </a:lnTo>
                <a:lnTo>
                  <a:pt x="2279" y="747"/>
                </a:lnTo>
                <a:lnTo>
                  <a:pt x="2279" y="749"/>
                </a:lnTo>
                <a:lnTo>
                  <a:pt x="2281" y="751"/>
                </a:lnTo>
                <a:lnTo>
                  <a:pt x="2282" y="751"/>
                </a:lnTo>
                <a:lnTo>
                  <a:pt x="2284" y="751"/>
                </a:lnTo>
                <a:lnTo>
                  <a:pt x="2284" y="749"/>
                </a:lnTo>
                <a:lnTo>
                  <a:pt x="2286" y="747"/>
                </a:lnTo>
                <a:lnTo>
                  <a:pt x="2286" y="746"/>
                </a:lnTo>
                <a:lnTo>
                  <a:pt x="2288" y="746"/>
                </a:lnTo>
                <a:lnTo>
                  <a:pt x="2289" y="744"/>
                </a:lnTo>
                <a:lnTo>
                  <a:pt x="2293" y="740"/>
                </a:lnTo>
                <a:lnTo>
                  <a:pt x="2296" y="737"/>
                </a:lnTo>
                <a:lnTo>
                  <a:pt x="2298" y="732"/>
                </a:lnTo>
                <a:lnTo>
                  <a:pt x="2300" y="728"/>
                </a:lnTo>
                <a:lnTo>
                  <a:pt x="2302" y="723"/>
                </a:lnTo>
                <a:lnTo>
                  <a:pt x="2303" y="719"/>
                </a:lnTo>
                <a:lnTo>
                  <a:pt x="2303" y="718"/>
                </a:lnTo>
                <a:lnTo>
                  <a:pt x="2303" y="714"/>
                </a:lnTo>
                <a:lnTo>
                  <a:pt x="2302" y="711"/>
                </a:lnTo>
                <a:lnTo>
                  <a:pt x="2303" y="707"/>
                </a:lnTo>
                <a:lnTo>
                  <a:pt x="2305" y="704"/>
                </a:lnTo>
                <a:lnTo>
                  <a:pt x="2307" y="700"/>
                </a:lnTo>
                <a:lnTo>
                  <a:pt x="2309" y="695"/>
                </a:lnTo>
                <a:lnTo>
                  <a:pt x="2311" y="690"/>
                </a:lnTo>
                <a:lnTo>
                  <a:pt x="2313" y="686"/>
                </a:lnTo>
                <a:lnTo>
                  <a:pt x="2315" y="684"/>
                </a:lnTo>
                <a:lnTo>
                  <a:pt x="2316" y="681"/>
                </a:lnTo>
                <a:lnTo>
                  <a:pt x="2318" y="676"/>
                </a:lnTo>
                <a:lnTo>
                  <a:pt x="2322" y="672"/>
                </a:lnTo>
                <a:lnTo>
                  <a:pt x="2323" y="670"/>
                </a:lnTo>
                <a:lnTo>
                  <a:pt x="2327" y="667"/>
                </a:lnTo>
                <a:lnTo>
                  <a:pt x="2327" y="663"/>
                </a:lnTo>
                <a:lnTo>
                  <a:pt x="2327" y="661"/>
                </a:lnTo>
                <a:lnTo>
                  <a:pt x="2329" y="658"/>
                </a:lnTo>
                <a:lnTo>
                  <a:pt x="2329" y="654"/>
                </a:lnTo>
                <a:lnTo>
                  <a:pt x="2329" y="651"/>
                </a:lnTo>
                <a:lnTo>
                  <a:pt x="2329" y="650"/>
                </a:lnTo>
                <a:lnTo>
                  <a:pt x="2331" y="646"/>
                </a:lnTo>
                <a:lnTo>
                  <a:pt x="2331" y="642"/>
                </a:lnTo>
                <a:lnTo>
                  <a:pt x="2329" y="642"/>
                </a:lnTo>
                <a:lnTo>
                  <a:pt x="2327" y="644"/>
                </a:lnTo>
                <a:lnTo>
                  <a:pt x="2322" y="644"/>
                </a:lnTo>
                <a:lnTo>
                  <a:pt x="2318" y="646"/>
                </a:lnTo>
                <a:lnTo>
                  <a:pt x="2313" y="648"/>
                </a:lnTo>
                <a:lnTo>
                  <a:pt x="2305" y="650"/>
                </a:lnTo>
                <a:close/>
              </a:path>
            </a:pathLst>
          </a:custGeom>
          <a:solidFill>
            <a:srgbClr val="DF72FF"/>
          </a:solidFill>
          <a:ln>
            <a:solidFill>
              <a:schemeClr val="accent4">
                <a:lumMod val="7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2469073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1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4" grpId="0"/>
      <p:bldP spid="7" grpId="0" animBg="1"/>
      <p:bldP spid="28" grpId="0"/>
      <p:bldP spid="44" grpId="0" animBg="1"/>
    </p:bldLst>
  </p:timing>
</p:sld>
</file>

<file path=ppt/theme/theme1.xml><?xml version="1.0" encoding="utf-8"?>
<a:theme xmlns:a="http://schemas.openxmlformats.org/drawingml/2006/main" name="1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Оформление по умолчанию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7_Тема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77C8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13035</TotalTime>
  <Words>1933</Words>
  <Application>Microsoft Office PowerPoint</Application>
  <PresentationFormat>Экран (4:3)</PresentationFormat>
  <Paragraphs>456</Paragraphs>
  <Slides>19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5</vt:i4>
      </vt:variant>
      <vt:variant>
        <vt:lpstr>Заголовки слайдов</vt:lpstr>
      </vt:variant>
      <vt:variant>
        <vt:i4>19</vt:i4>
      </vt:variant>
    </vt:vector>
  </HeadingPairs>
  <TitlesOfParts>
    <vt:vector size="30" baseType="lpstr">
      <vt:lpstr>Arial</vt:lpstr>
      <vt:lpstr>Calibri</vt:lpstr>
      <vt:lpstr>Calibri Light</vt:lpstr>
      <vt:lpstr>Century Gothic</vt:lpstr>
      <vt:lpstr>Lucida Grande</vt:lpstr>
      <vt:lpstr>Times New Roman</vt:lpstr>
      <vt:lpstr>1_Тема Office</vt:lpstr>
      <vt:lpstr>2_Оформление по умолчанию</vt:lpstr>
      <vt:lpstr>3_Тема Office</vt:lpstr>
      <vt:lpstr>7_Тема Office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Марина Ксенофонтова</dc:creator>
  <cp:lastModifiedBy>LabGrad</cp:lastModifiedBy>
  <cp:revision>633</cp:revision>
  <cp:lastPrinted>2019-07-22T09:12:01Z</cp:lastPrinted>
  <dcterms:created xsi:type="dcterms:W3CDTF">2019-01-15T09:57:17Z</dcterms:created>
  <dcterms:modified xsi:type="dcterms:W3CDTF">2019-07-26T05:37:09Z</dcterms:modified>
</cp:coreProperties>
</file>